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998" r:id="rId1"/>
    <p:sldMasterId id="2147484010" r:id="rId2"/>
  </p:sldMasterIdLst>
  <p:sldIdLst>
    <p:sldId id="256" r:id="rId3"/>
    <p:sldId id="270" r:id="rId4"/>
    <p:sldId id="257" r:id="rId5"/>
    <p:sldId id="259" r:id="rId6"/>
    <p:sldId id="296" r:id="rId7"/>
    <p:sldId id="297" r:id="rId8"/>
    <p:sldId id="267" r:id="rId9"/>
    <p:sldId id="266" r:id="rId10"/>
    <p:sldId id="268" r:id="rId11"/>
    <p:sldId id="294" r:id="rId12"/>
    <p:sldId id="269" r:id="rId13"/>
    <p:sldId id="261" r:id="rId14"/>
    <p:sldId id="262" r:id="rId15"/>
    <p:sldId id="258" r:id="rId16"/>
    <p:sldId id="264" r:id="rId17"/>
    <p:sldId id="295" r:id="rId18"/>
    <p:sldId id="265" r:id="rId19"/>
    <p:sldId id="263" r:id="rId20"/>
    <p:sldId id="272" r:id="rId21"/>
    <p:sldId id="303" r:id="rId22"/>
    <p:sldId id="285" r:id="rId23"/>
    <p:sldId id="282" r:id="rId24"/>
    <p:sldId id="286" r:id="rId25"/>
    <p:sldId id="273" r:id="rId26"/>
    <p:sldId id="271" r:id="rId27"/>
    <p:sldId id="278" r:id="rId28"/>
    <p:sldId id="287" r:id="rId29"/>
    <p:sldId id="280" r:id="rId30"/>
    <p:sldId id="274" r:id="rId31"/>
    <p:sldId id="283" r:id="rId32"/>
    <p:sldId id="289" r:id="rId33"/>
    <p:sldId id="275" r:id="rId34"/>
    <p:sldId id="293" r:id="rId35"/>
    <p:sldId id="299" r:id="rId36"/>
    <p:sldId id="300" r:id="rId37"/>
    <p:sldId id="284" r:id="rId38"/>
    <p:sldId id="298" r:id="rId39"/>
    <p:sldId id="276" r:id="rId40"/>
    <p:sldId id="290" r:id="rId41"/>
    <p:sldId id="302" r:id="rId42"/>
    <p:sldId id="277" r:id="rId43"/>
    <p:sldId id="301" r:id="rId44"/>
  </p:sldIdLst>
  <p:sldSz cx="12192000" cy="6858000"/>
  <p:notesSz cx="6858000" cy="9144000"/>
  <p:custDataLst>
    <p:tags r:id="rId45"/>
  </p:custDataLst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71680"/>
    <a:srgbClr val="775BF1"/>
    <a:srgbClr val="009CDD"/>
    <a:srgbClr val="004A75"/>
    <a:srgbClr val="B31350"/>
    <a:srgbClr val="14BAED"/>
    <a:srgbClr val="194876"/>
    <a:srgbClr val="EE7600"/>
    <a:srgbClr val="2FC6F2"/>
    <a:srgbClr val="07A18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804" autoAdjust="0"/>
    <p:restoredTop sz="99886" autoAdjust="0"/>
  </p:normalViewPr>
  <p:slideViewPr>
    <p:cSldViewPr snapToGrid="0">
      <p:cViewPr varScale="1">
        <p:scale>
          <a:sx n="58" d="100"/>
          <a:sy n="58" d="100"/>
        </p:scale>
        <p:origin x="60" y="11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tags" Target="tags/tag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Cliquez pour modifier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A432C8-69A7-458B-9684-2BFA64B31948}" type="datetime2">
              <a:rPr lang="en-US" smtClean="0"/>
              <a:t>Friday, October 18, 2024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54009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366348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2701569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B5BDE18-7311-4D84-95CA-5D3720DCDCB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00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0B5B82AA-5F66-49EA-B902-E3C9DEA7E7C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EF65899-6662-4A98-B504-821FCED8542D}"/>
              </a:ext>
            </a:extLst>
          </p:cNvPr>
          <p:cNvSpPr/>
          <p:nvPr userDrawn="1"/>
        </p:nvSpPr>
        <p:spPr>
          <a:xfrm>
            <a:off x="0" y="0"/>
            <a:ext cx="1201114" cy="2627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ABF5822-830B-4B01-88D8-B7D29C796E95}"/>
              </a:ext>
            </a:extLst>
          </p:cNvPr>
          <p:cNvSpPr/>
          <p:nvPr userDrawn="1"/>
        </p:nvSpPr>
        <p:spPr>
          <a:xfrm>
            <a:off x="104775" y="95249"/>
            <a:ext cx="11988000" cy="6660000"/>
          </a:xfrm>
          <a:prstGeom prst="rect">
            <a:avLst/>
          </a:prstGeom>
          <a:noFill/>
          <a:ln w="2159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19196833"/>
      </p:ext>
    </p:extLst>
  </p:cSld>
  <p:clrMapOvr>
    <a:masterClrMapping/>
  </p:clrMapOvr>
  <p:transition spd="slow">
    <p:push dir="u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BE8A04F6-BC06-49DE-AE35-07E6C02478C8}"/>
              </a:ext>
            </a:extLst>
          </p:cNvPr>
          <p:cNvSpPr/>
          <p:nvPr userDrawn="1"/>
        </p:nvSpPr>
        <p:spPr>
          <a:xfrm>
            <a:off x="476250" y="486172"/>
            <a:ext cx="11461750" cy="294997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BE480EBF-863D-4F47-9684-06EAAECA70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1775" y="232569"/>
            <a:ext cx="11474450" cy="2891631"/>
          </a:xfrm>
          <a:solidFill>
            <a:srgbClr val="A7358B"/>
          </a:solidFill>
        </p:spPr>
        <p:txBody>
          <a:bodyPr anchor="ctr" anchorCtr="0"/>
          <a:lstStyle>
            <a:lvl1pPr algn="ctr">
              <a:defRPr sz="6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7DC19024-B985-4959-AA8E-F82FF5CB25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3250" y="3537744"/>
            <a:ext cx="10979150" cy="150018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11" name="Espace réservé du pied de page 4">
            <a:extLst>
              <a:ext uri="{FF2B5EF4-FFF2-40B4-BE49-F238E27FC236}">
                <a16:creationId xmlns:a16="http://schemas.microsoft.com/office/drawing/2014/main" id="{13185606-3890-4B8E-9299-0433A4EE33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51694" y="6315868"/>
            <a:ext cx="6082506" cy="365125"/>
          </a:xfrm>
          <a:prstGeom prst="rect">
            <a:avLst/>
          </a:prstGeom>
        </p:spPr>
        <p:txBody>
          <a:bodyPr anchor="ctr" anchorCtr="0"/>
          <a:lstStyle>
            <a:lvl1pPr algn="l">
              <a:defRPr sz="1200">
                <a:solidFill>
                  <a:srgbClr val="C6C6C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fr-FR" dirty="0"/>
              <a:t>Université d’Angers</a:t>
            </a:r>
          </a:p>
        </p:txBody>
      </p:sp>
      <p:sp>
        <p:nvSpPr>
          <p:cNvPr id="12" name="Espace réservé du numéro de diapositive 5">
            <a:extLst>
              <a:ext uri="{FF2B5EF4-FFF2-40B4-BE49-F238E27FC236}">
                <a16:creationId xmlns:a16="http://schemas.microsoft.com/office/drawing/2014/main" id="{13B83DA9-F49E-4952-BC77-34F711FE9B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74638" y="6315868"/>
            <a:ext cx="563562" cy="365125"/>
          </a:xfrm>
          <a:prstGeom prst="rect">
            <a:avLst/>
          </a:prstGeom>
        </p:spPr>
        <p:txBody>
          <a:bodyPr anchor="ctr" anchorCtr="0"/>
          <a:lstStyle>
            <a:lvl1pPr algn="l">
              <a:defRPr sz="1200">
                <a:solidFill>
                  <a:srgbClr val="C6C6C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fld id="{299402C8-AAF6-430C-9C4F-B768B719CBA8}" type="slidenum">
              <a:rPr lang="fr-FR" smtClean="0"/>
              <a:pPr/>
              <a:t>‹N°›</a:t>
            </a:fld>
            <a:endParaRPr lang="fr-FR" dirty="0"/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E3533810-3173-41EA-9563-F3319D805AD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390053" y="5782233"/>
            <a:ext cx="3547947" cy="727085"/>
            <a:chOff x="5734051" y="4964113"/>
            <a:chExt cx="2060575" cy="422276"/>
          </a:xfrm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2E407498-3F06-4FA2-95AA-BD7E83F35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4051" y="4964113"/>
              <a:ext cx="357188" cy="346075"/>
            </a:xfrm>
            <a:custGeom>
              <a:avLst/>
              <a:gdLst>
                <a:gd name="T0" fmla="*/ 246 w 730"/>
                <a:gd name="T1" fmla="*/ 20 h 708"/>
                <a:gd name="T2" fmla="*/ 29 w 730"/>
                <a:gd name="T3" fmla="*/ 247 h 708"/>
                <a:gd name="T4" fmla="*/ 197 w 730"/>
                <a:gd name="T5" fmla="*/ 91 h 708"/>
                <a:gd name="T6" fmla="*/ 562 w 730"/>
                <a:gd name="T7" fmla="*/ 298 h 708"/>
                <a:gd name="T8" fmla="*/ 140 w 730"/>
                <a:gd name="T9" fmla="*/ 423 h 708"/>
                <a:gd name="T10" fmla="*/ 105 w 730"/>
                <a:gd name="T11" fmla="*/ 387 h 708"/>
                <a:gd name="T12" fmla="*/ 169 w 730"/>
                <a:gd name="T13" fmla="*/ 456 h 708"/>
                <a:gd name="T14" fmla="*/ 722 w 730"/>
                <a:gd name="T15" fmla="*/ 293 h 708"/>
                <a:gd name="T16" fmla="*/ 246 w 730"/>
                <a:gd name="T17" fmla="*/ 20 h 708"/>
                <a:gd name="T18" fmla="*/ 659 w 730"/>
                <a:gd name="T19" fmla="*/ 262 h 708"/>
                <a:gd name="T20" fmla="*/ 619 w 730"/>
                <a:gd name="T21" fmla="*/ 262 h 708"/>
                <a:gd name="T22" fmla="*/ 619 w 730"/>
                <a:gd name="T23" fmla="*/ 382 h 708"/>
                <a:gd name="T24" fmla="*/ 659 w 730"/>
                <a:gd name="T25" fmla="*/ 382 h 708"/>
                <a:gd name="T26" fmla="*/ 659 w 730"/>
                <a:gd name="T27" fmla="*/ 422 h 708"/>
                <a:gd name="T28" fmla="*/ 619 w 730"/>
                <a:gd name="T29" fmla="*/ 422 h 708"/>
                <a:gd name="T30" fmla="*/ 602 w 730"/>
                <a:gd name="T31" fmla="*/ 420 h 708"/>
                <a:gd name="T32" fmla="*/ 590 w 730"/>
                <a:gd name="T33" fmla="*/ 411 h 708"/>
                <a:gd name="T34" fmla="*/ 581 w 730"/>
                <a:gd name="T35" fmla="*/ 398 h 708"/>
                <a:gd name="T36" fmla="*/ 579 w 730"/>
                <a:gd name="T37" fmla="*/ 382 h 708"/>
                <a:gd name="T38" fmla="*/ 579 w 730"/>
                <a:gd name="T39" fmla="*/ 165 h 708"/>
                <a:gd name="T40" fmla="*/ 619 w 730"/>
                <a:gd name="T41" fmla="*/ 165 h 708"/>
                <a:gd name="T42" fmla="*/ 619 w 730"/>
                <a:gd name="T43" fmla="*/ 222 h 708"/>
                <a:gd name="T44" fmla="*/ 659 w 730"/>
                <a:gd name="T45" fmla="*/ 222 h 708"/>
                <a:gd name="T46" fmla="*/ 659 w 730"/>
                <a:gd name="T47" fmla="*/ 262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0" h="708">
                  <a:moveTo>
                    <a:pt x="246" y="20"/>
                  </a:moveTo>
                  <a:cubicBezTo>
                    <a:pt x="65" y="32"/>
                    <a:pt x="0" y="128"/>
                    <a:pt x="29" y="247"/>
                  </a:cubicBezTo>
                  <a:cubicBezTo>
                    <a:pt x="16" y="165"/>
                    <a:pt x="67" y="100"/>
                    <a:pt x="197" y="91"/>
                  </a:cubicBezTo>
                  <a:cubicBezTo>
                    <a:pt x="417" y="75"/>
                    <a:pt x="567" y="155"/>
                    <a:pt x="562" y="298"/>
                  </a:cubicBezTo>
                  <a:cubicBezTo>
                    <a:pt x="556" y="448"/>
                    <a:pt x="346" y="616"/>
                    <a:pt x="140" y="423"/>
                  </a:cubicBezTo>
                  <a:cubicBezTo>
                    <a:pt x="127" y="412"/>
                    <a:pt x="116" y="400"/>
                    <a:pt x="105" y="387"/>
                  </a:cubicBezTo>
                  <a:cubicBezTo>
                    <a:pt x="124" y="411"/>
                    <a:pt x="145" y="433"/>
                    <a:pt x="169" y="456"/>
                  </a:cubicBezTo>
                  <a:cubicBezTo>
                    <a:pt x="439" y="708"/>
                    <a:pt x="715" y="488"/>
                    <a:pt x="722" y="293"/>
                  </a:cubicBezTo>
                  <a:cubicBezTo>
                    <a:pt x="730" y="105"/>
                    <a:pt x="534" y="0"/>
                    <a:pt x="246" y="20"/>
                  </a:cubicBezTo>
                  <a:close/>
                  <a:moveTo>
                    <a:pt x="659" y="262"/>
                  </a:moveTo>
                  <a:lnTo>
                    <a:pt x="619" y="262"/>
                  </a:lnTo>
                  <a:lnTo>
                    <a:pt x="619" y="382"/>
                  </a:lnTo>
                  <a:lnTo>
                    <a:pt x="659" y="382"/>
                  </a:lnTo>
                  <a:lnTo>
                    <a:pt x="659" y="422"/>
                  </a:lnTo>
                  <a:lnTo>
                    <a:pt x="619" y="422"/>
                  </a:lnTo>
                  <a:cubicBezTo>
                    <a:pt x="612" y="422"/>
                    <a:pt x="607" y="421"/>
                    <a:pt x="602" y="420"/>
                  </a:cubicBezTo>
                  <a:cubicBezTo>
                    <a:pt x="597" y="417"/>
                    <a:pt x="594" y="415"/>
                    <a:pt x="590" y="411"/>
                  </a:cubicBezTo>
                  <a:cubicBezTo>
                    <a:pt x="586" y="407"/>
                    <a:pt x="584" y="403"/>
                    <a:pt x="581" y="398"/>
                  </a:cubicBezTo>
                  <a:cubicBezTo>
                    <a:pt x="579" y="393"/>
                    <a:pt x="579" y="388"/>
                    <a:pt x="579" y="382"/>
                  </a:cubicBezTo>
                  <a:lnTo>
                    <a:pt x="579" y="165"/>
                  </a:lnTo>
                  <a:lnTo>
                    <a:pt x="619" y="165"/>
                  </a:lnTo>
                  <a:lnTo>
                    <a:pt x="619" y="222"/>
                  </a:lnTo>
                  <a:lnTo>
                    <a:pt x="659" y="222"/>
                  </a:lnTo>
                  <a:lnTo>
                    <a:pt x="659" y="26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B81B035-FDA4-48A0-9551-593BD928A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2951" y="5259388"/>
              <a:ext cx="46038" cy="52388"/>
            </a:xfrm>
            <a:custGeom>
              <a:avLst/>
              <a:gdLst>
                <a:gd name="T0" fmla="*/ 76 w 95"/>
                <a:gd name="T1" fmla="*/ 16 h 105"/>
                <a:gd name="T2" fmla="*/ 19 w 95"/>
                <a:gd name="T3" fmla="*/ 16 h 105"/>
                <a:gd name="T4" fmla="*/ 19 w 95"/>
                <a:gd name="T5" fmla="*/ 41 h 105"/>
                <a:gd name="T6" fmla="*/ 76 w 95"/>
                <a:gd name="T7" fmla="*/ 41 h 105"/>
                <a:gd name="T8" fmla="*/ 76 w 95"/>
                <a:gd name="T9" fmla="*/ 16 h 105"/>
                <a:gd name="T10" fmla="*/ 95 w 95"/>
                <a:gd name="T11" fmla="*/ 105 h 105"/>
                <a:gd name="T12" fmla="*/ 76 w 95"/>
                <a:gd name="T13" fmla="*/ 105 h 105"/>
                <a:gd name="T14" fmla="*/ 76 w 95"/>
                <a:gd name="T15" fmla="*/ 57 h 105"/>
                <a:gd name="T16" fmla="*/ 19 w 95"/>
                <a:gd name="T17" fmla="*/ 57 h 105"/>
                <a:gd name="T18" fmla="*/ 19 w 95"/>
                <a:gd name="T19" fmla="*/ 105 h 105"/>
                <a:gd name="T20" fmla="*/ 0 w 95"/>
                <a:gd name="T21" fmla="*/ 105 h 105"/>
                <a:gd name="T22" fmla="*/ 0 w 95"/>
                <a:gd name="T23" fmla="*/ 16 h 105"/>
                <a:gd name="T24" fmla="*/ 5 w 95"/>
                <a:gd name="T25" fmla="*/ 5 h 105"/>
                <a:gd name="T26" fmla="*/ 19 w 95"/>
                <a:gd name="T27" fmla="*/ 0 h 105"/>
                <a:gd name="T28" fmla="*/ 76 w 95"/>
                <a:gd name="T29" fmla="*/ 0 h 105"/>
                <a:gd name="T30" fmla="*/ 89 w 95"/>
                <a:gd name="T31" fmla="*/ 5 h 105"/>
                <a:gd name="T32" fmla="*/ 95 w 95"/>
                <a:gd name="T33" fmla="*/ 16 h 105"/>
                <a:gd name="T34" fmla="*/ 95 w 95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105">
                  <a:moveTo>
                    <a:pt x="76" y="16"/>
                  </a:moveTo>
                  <a:lnTo>
                    <a:pt x="19" y="16"/>
                  </a:lnTo>
                  <a:lnTo>
                    <a:pt x="19" y="41"/>
                  </a:lnTo>
                  <a:lnTo>
                    <a:pt x="76" y="41"/>
                  </a:lnTo>
                  <a:lnTo>
                    <a:pt x="76" y="16"/>
                  </a:lnTo>
                  <a:close/>
                  <a:moveTo>
                    <a:pt x="95" y="105"/>
                  </a:moveTo>
                  <a:lnTo>
                    <a:pt x="76" y="105"/>
                  </a:lnTo>
                  <a:lnTo>
                    <a:pt x="76" y="57"/>
                  </a:lnTo>
                  <a:lnTo>
                    <a:pt x="19" y="57"/>
                  </a:lnTo>
                  <a:lnTo>
                    <a:pt x="19" y="105"/>
                  </a:lnTo>
                  <a:lnTo>
                    <a:pt x="0" y="105"/>
                  </a:lnTo>
                  <a:lnTo>
                    <a:pt x="0" y="16"/>
                  </a:lnTo>
                  <a:cubicBezTo>
                    <a:pt x="0" y="11"/>
                    <a:pt x="1" y="7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5" y="1"/>
                    <a:pt x="89" y="5"/>
                  </a:cubicBezTo>
                  <a:cubicBezTo>
                    <a:pt x="92" y="8"/>
                    <a:pt x="95" y="12"/>
                    <a:pt x="95" y="16"/>
                  </a:cubicBezTo>
                  <a:lnTo>
                    <a:pt x="95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956DB8F6-E5E4-49B9-A466-58C0AADA7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926" y="5270501"/>
              <a:ext cx="44450" cy="41275"/>
            </a:xfrm>
            <a:custGeom>
              <a:avLst/>
              <a:gdLst>
                <a:gd name="T0" fmla="*/ 90 w 90"/>
                <a:gd name="T1" fmla="*/ 82 h 82"/>
                <a:gd name="T2" fmla="*/ 71 w 90"/>
                <a:gd name="T3" fmla="*/ 82 h 82"/>
                <a:gd name="T4" fmla="*/ 71 w 90"/>
                <a:gd name="T5" fmla="*/ 17 h 82"/>
                <a:gd name="T6" fmla="*/ 19 w 90"/>
                <a:gd name="T7" fmla="*/ 17 h 82"/>
                <a:gd name="T8" fmla="*/ 19 w 90"/>
                <a:gd name="T9" fmla="*/ 82 h 82"/>
                <a:gd name="T10" fmla="*/ 0 w 90"/>
                <a:gd name="T11" fmla="*/ 82 h 82"/>
                <a:gd name="T12" fmla="*/ 0 w 90"/>
                <a:gd name="T13" fmla="*/ 0 h 82"/>
                <a:gd name="T14" fmla="*/ 71 w 90"/>
                <a:gd name="T15" fmla="*/ 0 h 82"/>
                <a:gd name="T16" fmla="*/ 90 w 90"/>
                <a:gd name="T17" fmla="*/ 12 h 82"/>
                <a:gd name="T18" fmla="*/ 90 w 90"/>
                <a:gd name="T19" fmla="*/ 17 h 82"/>
                <a:gd name="T20" fmla="*/ 90 w 90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82">
                  <a:moveTo>
                    <a:pt x="90" y="82"/>
                  </a:moveTo>
                  <a:lnTo>
                    <a:pt x="71" y="82"/>
                  </a:lnTo>
                  <a:lnTo>
                    <a:pt x="71" y="17"/>
                  </a:lnTo>
                  <a:lnTo>
                    <a:pt x="19" y="17"/>
                  </a:lnTo>
                  <a:lnTo>
                    <a:pt x="19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71" y="0"/>
                  </a:lnTo>
                  <a:cubicBezTo>
                    <a:pt x="81" y="0"/>
                    <a:pt x="88" y="4"/>
                    <a:pt x="90" y="12"/>
                  </a:cubicBezTo>
                  <a:lnTo>
                    <a:pt x="90" y="17"/>
                  </a:lnTo>
                  <a:lnTo>
                    <a:pt x="90" y="8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34690157-02B0-469E-A5BF-FBFCAE3B48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7726" y="5270501"/>
              <a:ext cx="47625" cy="53975"/>
            </a:xfrm>
            <a:custGeom>
              <a:avLst/>
              <a:gdLst>
                <a:gd name="T0" fmla="*/ 78 w 96"/>
                <a:gd name="T1" fmla="*/ 17 h 109"/>
                <a:gd name="T2" fmla="*/ 20 w 96"/>
                <a:gd name="T3" fmla="*/ 17 h 109"/>
                <a:gd name="T4" fmla="*/ 20 w 96"/>
                <a:gd name="T5" fmla="*/ 65 h 109"/>
                <a:gd name="T6" fmla="*/ 78 w 96"/>
                <a:gd name="T7" fmla="*/ 65 h 109"/>
                <a:gd name="T8" fmla="*/ 78 w 96"/>
                <a:gd name="T9" fmla="*/ 17 h 109"/>
                <a:gd name="T10" fmla="*/ 96 w 96"/>
                <a:gd name="T11" fmla="*/ 93 h 109"/>
                <a:gd name="T12" fmla="*/ 78 w 96"/>
                <a:gd name="T13" fmla="*/ 109 h 109"/>
                <a:gd name="T14" fmla="*/ 34 w 96"/>
                <a:gd name="T15" fmla="*/ 109 h 109"/>
                <a:gd name="T16" fmla="*/ 34 w 96"/>
                <a:gd name="T17" fmla="*/ 93 h 109"/>
                <a:gd name="T18" fmla="*/ 78 w 96"/>
                <a:gd name="T19" fmla="*/ 93 h 109"/>
                <a:gd name="T20" fmla="*/ 78 w 96"/>
                <a:gd name="T21" fmla="*/ 82 h 109"/>
                <a:gd name="T22" fmla="*/ 20 w 96"/>
                <a:gd name="T23" fmla="*/ 82 h 109"/>
                <a:gd name="T24" fmla="*/ 6 w 96"/>
                <a:gd name="T25" fmla="*/ 77 h 109"/>
                <a:gd name="T26" fmla="*/ 0 w 96"/>
                <a:gd name="T27" fmla="*/ 65 h 109"/>
                <a:gd name="T28" fmla="*/ 0 w 96"/>
                <a:gd name="T29" fmla="*/ 17 h 109"/>
                <a:gd name="T30" fmla="*/ 5 w 96"/>
                <a:gd name="T31" fmla="*/ 5 h 109"/>
                <a:gd name="T32" fmla="*/ 19 w 96"/>
                <a:gd name="T33" fmla="*/ 0 h 109"/>
                <a:gd name="T34" fmla="*/ 95 w 96"/>
                <a:gd name="T35" fmla="*/ 0 h 109"/>
                <a:gd name="T36" fmla="*/ 95 w 96"/>
                <a:gd name="T37" fmla="*/ 93 h 109"/>
                <a:gd name="T38" fmla="*/ 96 w 96"/>
                <a:gd name="T39" fmla="*/ 9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109">
                  <a:moveTo>
                    <a:pt x="78" y="17"/>
                  </a:moveTo>
                  <a:lnTo>
                    <a:pt x="20" y="17"/>
                  </a:lnTo>
                  <a:lnTo>
                    <a:pt x="20" y="65"/>
                  </a:lnTo>
                  <a:lnTo>
                    <a:pt x="78" y="65"/>
                  </a:lnTo>
                  <a:lnTo>
                    <a:pt x="78" y="17"/>
                  </a:lnTo>
                  <a:close/>
                  <a:moveTo>
                    <a:pt x="96" y="93"/>
                  </a:moveTo>
                  <a:cubicBezTo>
                    <a:pt x="96" y="104"/>
                    <a:pt x="90" y="109"/>
                    <a:pt x="78" y="109"/>
                  </a:cubicBezTo>
                  <a:lnTo>
                    <a:pt x="34" y="109"/>
                  </a:lnTo>
                  <a:lnTo>
                    <a:pt x="34" y="93"/>
                  </a:lnTo>
                  <a:lnTo>
                    <a:pt x="78" y="93"/>
                  </a:lnTo>
                  <a:lnTo>
                    <a:pt x="78" y="82"/>
                  </a:lnTo>
                  <a:lnTo>
                    <a:pt x="20" y="82"/>
                  </a:lnTo>
                  <a:cubicBezTo>
                    <a:pt x="15" y="82"/>
                    <a:pt x="10" y="80"/>
                    <a:pt x="6" y="77"/>
                  </a:cubicBezTo>
                  <a:cubicBezTo>
                    <a:pt x="3" y="74"/>
                    <a:pt x="0" y="70"/>
                    <a:pt x="0" y="65"/>
                  </a:cubicBezTo>
                  <a:lnTo>
                    <a:pt x="0" y="17"/>
                  </a:lnTo>
                  <a:cubicBezTo>
                    <a:pt x="0" y="12"/>
                    <a:pt x="1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lnTo>
                    <a:pt x="95" y="0"/>
                  </a:lnTo>
                  <a:lnTo>
                    <a:pt x="95" y="93"/>
                  </a:lnTo>
                  <a:lnTo>
                    <a:pt x="96" y="9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D268DBB9-76C2-41FC-B116-85BB2B492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6" y="5270501"/>
              <a:ext cx="46038" cy="41275"/>
            </a:xfrm>
            <a:custGeom>
              <a:avLst/>
              <a:gdLst>
                <a:gd name="T0" fmla="*/ 76 w 95"/>
                <a:gd name="T1" fmla="*/ 17 h 82"/>
                <a:gd name="T2" fmla="*/ 19 w 95"/>
                <a:gd name="T3" fmla="*/ 17 h 82"/>
                <a:gd name="T4" fmla="*/ 19 w 95"/>
                <a:gd name="T5" fmla="*/ 33 h 82"/>
                <a:gd name="T6" fmla="*/ 76 w 95"/>
                <a:gd name="T7" fmla="*/ 33 h 82"/>
                <a:gd name="T8" fmla="*/ 76 w 95"/>
                <a:gd name="T9" fmla="*/ 17 h 82"/>
                <a:gd name="T10" fmla="*/ 95 w 95"/>
                <a:gd name="T11" fmla="*/ 33 h 82"/>
                <a:gd name="T12" fmla="*/ 90 w 95"/>
                <a:gd name="T13" fmla="*/ 44 h 82"/>
                <a:gd name="T14" fmla="*/ 76 w 95"/>
                <a:gd name="T15" fmla="*/ 49 h 82"/>
                <a:gd name="T16" fmla="*/ 19 w 95"/>
                <a:gd name="T17" fmla="*/ 49 h 82"/>
                <a:gd name="T18" fmla="*/ 19 w 95"/>
                <a:gd name="T19" fmla="*/ 65 h 82"/>
                <a:gd name="T20" fmla="*/ 90 w 95"/>
                <a:gd name="T21" fmla="*/ 65 h 82"/>
                <a:gd name="T22" fmla="*/ 90 w 95"/>
                <a:gd name="T23" fmla="*/ 82 h 82"/>
                <a:gd name="T24" fmla="*/ 19 w 95"/>
                <a:gd name="T25" fmla="*/ 82 h 82"/>
                <a:gd name="T26" fmla="*/ 5 w 95"/>
                <a:gd name="T27" fmla="*/ 77 h 82"/>
                <a:gd name="T28" fmla="*/ 0 w 95"/>
                <a:gd name="T29" fmla="*/ 65 h 82"/>
                <a:gd name="T30" fmla="*/ 0 w 95"/>
                <a:gd name="T31" fmla="*/ 17 h 82"/>
                <a:gd name="T32" fmla="*/ 5 w 95"/>
                <a:gd name="T33" fmla="*/ 5 h 82"/>
                <a:gd name="T34" fmla="*/ 19 w 95"/>
                <a:gd name="T35" fmla="*/ 0 h 82"/>
                <a:gd name="T36" fmla="*/ 76 w 95"/>
                <a:gd name="T37" fmla="*/ 0 h 82"/>
                <a:gd name="T38" fmla="*/ 90 w 95"/>
                <a:gd name="T39" fmla="*/ 5 h 82"/>
                <a:gd name="T40" fmla="*/ 95 w 95"/>
                <a:gd name="T41" fmla="*/ 17 h 82"/>
                <a:gd name="T42" fmla="*/ 95 w 95"/>
                <a:gd name="T43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2">
                  <a:moveTo>
                    <a:pt x="76" y="17"/>
                  </a:moveTo>
                  <a:lnTo>
                    <a:pt x="19" y="17"/>
                  </a:lnTo>
                  <a:lnTo>
                    <a:pt x="19" y="33"/>
                  </a:lnTo>
                  <a:lnTo>
                    <a:pt x="76" y="33"/>
                  </a:lnTo>
                  <a:lnTo>
                    <a:pt x="76" y="17"/>
                  </a:lnTo>
                  <a:close/>
                  <a:moveTo>
                    <a:pt x="95" y="33"/>
                  </a:moveTo>
                  <a:cubicBezTo>
                    <a:pt x="95" y="38"/>
                    <a:pt x="94" y="42"/>
                    <a:pt x="90" y="44"/>
                  </a:cubicBezTo>
                  <a:cubicBezTo>
                    <a:pt x="86" y="48"/>
                    <a:pt x="81" y="49"/>
                    <a:pt x="76" y="49"/>
                  </a:cubicBezTo>
                  <a:lnTo>
                    <a:pt x="19" y="49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2"/>
                  </a:lnTo>
                  <a:lnTo>
                    <a:pt x="19" y="82"/>
                  </a:lnTo>
                  <a:cubicBezTo>
                    <a:pt x="14" y="82"/>
                    <a:pt x="9" y="80"/>
                    <a:pt x="5" y="77"/>
                  </a:cubicBezTo>
                  <a:cubicBezTo>
                    <a:pt x="1" y="74"/>
                    <a:pt x="0" y="69"/>
                    <a:pt x="0" y="65"/>
                  </a:cubicBezTo>
                  <a:lnTo>
                    <a:pt x="0" y="17"/>
                  </a:lnTo>
                  <a:cubicBezTo>
                    <a:pt x="0" y="12"/>
                    <a:pt x="1" y="8"/>
                    <a:pt x="5" y="5"/>
                  </a:cubicBezTo>
                  <a:cubicBezTo>
                    <a:pt x="9" y="3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6" y="2"/>
                    <a:pt x="90" y="5"/>
                  </a:cubicBezTo>
                  <a:cubicBezTo>
                    <a:pt x="94" y="8"/>
                    <a:pt x="95" y="13"/>
                    <a:pt x="95" y="17"/>
                  </a:cubicBezTo>
                  <a:lnTo>
                    <a:pt x="95" y="3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1D89032C-2335-4B31-9806-3B64F3330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851" y="5270501"/>
              <a:ext cx="42863" cy="41275"/>
            </a:xfrm>
            <a:custGeom>
              <a:avLst/>
              <a:gdLst>
                <a:gd name="T0" fmla="*/ 88 w 88"/>
                <a:gd name="T1" fmla="*/ 33 h 82"/>
                <a:gd name="T2" fmla="*/ 69 w 88"/>
                <a:gd name="T3" fmla="*/ 33 h 82"/>
                <a:gd name="T4" fmla="*/ 69 w 88"/>
                <a:gd name="T5" fmla="*/ 17 h 82"/>
                <a:gd name="T6" fmla="*/ 20 w 88"/>
                <a:gd name="T7" fmla="*/ 17 h 82"/>
                <a:gd name="T8" fmla="*/ 20 w 88"/>
                <a:gd name="T9" fmla="*/ 82 h 82"/>
                <a:gd name="T10" fmla="*/ 0 w 88"/>
                <a:gd name="T11" fmla="*/ 82 h 82"/>
                <a:gd name="T12" fmla="*/ 0 w 88"/>
                <a:gd name="T13" fmla="*/ 0 h 82"/>
                <a:gd name="T14" fmla="*/ 68 w 88"/>
                <a:gd name="T15" fmla="*/ 0 h 82"/>
                <a:gd name="T16" fmla="*/ 87 w 88"/>
                <a:gd name="T17" fmla="*/ 12 h 82"/>
                <a:gd name="T18" fmla="*/ 88 w 88"/>
                <a:gd name="T19" fmla="*/ 17 h 82"/>
                <a:gd name="T20" fmla="*/ 88 w 88"/>
                <a:gd name="T21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82">
                  <a:moveTo>
                    <a:pt x="88" y="33"/>
                  </a:moveTo>
                  <a:lnTo>
                    <a:pt x="69" y="33"/>
                  </a:lnTo>
                  <a:lnTo>
                    <a:pt x="69" y="17"/>
                  </a:lnTo>
                  <a:lnTo>
                    <a:pt x="20" y="17"/>
                  </a:lnTo>
                  <a:lnTo>
                    <a:pt x="20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78" y="0"/>
                    <a:pt x="84" y="4"/>
                    <a:pt x="87" y="12"/>
                  </a:cubicBezTo>
                  <a:cubicBezTo>
                    <a:pt x="87" y="13"/>
                    <a:pt x="88" y="15"/>
                    <a:pt x="88" y="17"/>
                  </a:cubicBezTo>
                  <a:lnTo>
                    <a:pt x="88" y="3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E305AA2F-CE89-4989-A880-344BBF36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1" y="5270501"/>
              <a:ext cx="42863" cy="41275"/>
            </a:xfrm>
            <a:custGeom>
              <a:avLst/>
              <a:gdLst>
                <a:gd name="T0" fmla="*/ 88 w 88"/>
                <a:gd name="T1" fmla="*/ 66 h 83"/>
                <a:gd name="T2" fmla="*/ 83 w 88"/>
                <a:gd name="T3" fmla="*/ 78 h 83"/>
                <a:gd name="T4" fmla="*/ 70 w 88"/>
                <a:gd name="T5" fmla="*/ 83 h 83"/>
                <a:gd name="T6" fmla="*/ 2 w 88"/>
                <a:gd name="T7" fmla="*/ 83 h 83"/>
                <a:gd name="T8" fmla="*/ 2 w 88"/>
                <a:gd name="T9" fmla="*/ 66 h 83"/>
                <a:gd name="T10" fmla="*/ 70 w 88"/>
                <a:gd name="T11" fmla="*/ 66 h 83"/>
                <a:gd name="T12" fmla="*/ 70 w 88"/>
                <a:gd name="T13" fmla="*/ 50 h 83"/>
                <a:gd name="T14" fmla="*/ 20 w 88"/>
                <a:gd name="T15" fmla="*/ 50 h 83"/>
                <a:gd name="T16" fmla="*/ 7 w 88"/>
                <a:gd name="T17" fmla="*/ 46 h 83"/>
                <a:gd name="T18" fmla="*/ 1 w 88"/>
                <a:gd name="T19" fmla="*/ 38 h 83"/>
                <a:gd name="T20" fmla="*/ 0 w 88"/>
                <a:gd name="T21" fmla="*/ 33 h 83"/>
                <a:gd name="T22" fmla="*/ 0 w 88"/>
                <a:gd name="T23" fmla="*/ 16 h 83"/>
                <a:gd name="T24" fmla="*/ 5 w 88"/>
                <a:gd name="T25" fmla="*/ 5 h 83"/>
                <a:gd name="T26" fmla="*/ 18 w 88"/>
                <a:gd name="T27" fmla="*/ 0 h 83"/>
                <a:gd name="T28" fmla="*/ 81 w 88"/>
                <a:gd name="T29" fmla="*/ 0 h 83"/>
                <a:gd name="T30" fmla="*/ 81 w 88"/>
                <a:gd name="T31" fmla="*/ 16 h 83"/>
                <a:gd name="T32" fmla="*/ 18 w 88"/>
                <a:gd name="T33" fmla="*/ 16 h 83"/>
                <a:gd name="T34" fmla="*/ 18 w 88"/>
                <a:gd name="T35" fmla="*/ 33 h 83"/>
                <a:gd name="T36" fmla="*/ 68 w 88"/>
                <a:gd name="T37" fmla="*/ 33 h 83"/>
                <a:gd name="T38" fmla="*/ 82 w 88"/>
                <a:gd name="T39" fmla="*/ 38 h 83"/>
                <a:gd name="T40" fmla="*/ 87 w 88"/>
                <a:gd name="T41" fmla="*/ 49 h 83"/>
                <a:gd name="T42" fmla="*/ 87 w 88"/>
                <a:gd name="T43" fmla="*/ 66 h 83"/>
                <a:gd name="T44" fmla="*/ 88 w 88"/>
                <a:gd name="T4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83">
                  <a:moveTo>
                    <a:pt x="88" y="66"/>
                  </a:moveTo>
                  <a:cubicBezTo>
                    <a:pt x="88" y="71"/>
                    <a:pt x="87" y="75"/>
                    <a:pt x="83" y="78"/>
                  </a:cubicBezTo>
                  <a:cubicBezTo>
                    <a:pt x="80" y="81"/>
                    <a:pt x="75" y="83"/>
                    <a:pt x="70" y="83"/>
                  </a:cubicBezTo>
                  <a:lnTo>
                    <a:pt x="2" y="83"/>
                  </a:lnTo>
                  <a:lnTo>
                    <a:pt x="2" y="66"/>
                  </a:lnTo>
                  <a:lnTo>
                    <a:pt x="70" y="66"/>
                  </a:lnTo>
                  <a:lnTo>
                    <a:pt x="70" y="50"/>
                  </a:lnTo>
                  <a:lnTo>
                    <a:pt x="20" y="50"/>
                  </a:lnTo>
                  <a:cubicBezTo>
                    <a:pt x="15" y="50"/>
                    <a:pt x="11" y="49"/>
                    <a:pt x="7" y="46"/>
                  </a:cubicBezTo>
                  <a:cubicBezTo>
                    <a:pt x="3" y="44"/>
                    <a:pt x="2" y="41"/>
                    <a:pt x="1" y="38"/>
                  </a:cubicBezTo>
                  <a:cubicBezTo>
                    <a:pt x="1" y="36"/>
                    <a:pt x="0" y="35"/>
                    <a:pt x="0" y="33"/>
                  </a:cubicBezTo>
                  <a:lnTo>
                    <a:pt x="0" y="16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8" y="1"/>
                    <a:pt x="13" y="0"/>
                    <a:pt x="18" y="0"/>
                  </a:cubicBezTo>
                  <a:lnTo>
                    <a:pt x="81" y="0"/>
                  </a:lnTo>
                  <a:lnTo>
                    <a:pt x="81" y="16"/>
                  </a:lnTo>
                  <a:lnTo>
                    <a:pt x="18" y="16"/>
                  </a:lnTo>
                  <a:lnTo>
                    <a:pt x="18" y="33"/>
                  </a:lnTo>
                  <a:lnTo>
                    <a:pt x="68" y="33"/>
                  </a:lnTo>
                  <a:cubicBezTo>
                    <a:pt x="73" y="33"/>
                    <a:pt x="78" y="34"/>
                    <a:pt x="82" y="38"/>
                  </a:cubicBezTo>
                  <a:cubicBezTo>
                    <a:pt x="86" y="41"/>
                    <a:pt x="87" y="45"/>
                    <a:pt x="87" y="49"/>
                  </a:cubicBezTo>
                  <a:lnTo>
                    <a:pt x="87" y="66"/>
                  </a:lnTo>
                  <a:lnTo>
                    <a:pt x="88" y="66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1E80965D-B3F8-453C-941B-DF6F7D2BD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1" y="5334001"/>
              <a:ext cx="44450" cy="50800"/>
            </a:xfrm>
            <a:custGeom>
              <a:avLst/>
              <a:gdLst>
                <a:gd name="T0" fmla="*/ 92 w 92"/>
                <a:gd name="T1" fmla="*/ 105 h 105"/>
                <a:gd name="T2" fmla="*/ 20 w 92"/>
                <a:gd name="T3" fmla="*/ 105 h 105"/>
                <a:gd name="T4" fmla="*/ 1 w 92"/>
                <a:gd name="T5" fmla="*/ 94 h 105"/>
                <a:gd name="T6" fmla="*/ 0 w 92"/>
                <a:gd name="T7" fmla="*/ 89 h 105"/>
                <a:gd name="T8" fmla="*/ 0 w 92"/>
                <a:gd name="T9" fmla="*/ 16 h 105"/>
                <a:gd name="T10" fmla="*/ 5 w 92"/>
                <a:gd name="T11" fmla="*/ 5 h 105"/>
                <a:gd name="T12" fmla="*/ 19 w 92"/>
                <a:gd name="T13" fmla="*/ 0 h 105"/>
                <a:gd name="T14" fmla="*/ 92 w 92"/>
                <a:gd name="T15" fmla="*/ 0 h 105"/>
                <a:gd name="T16" fmla="*/ 92 w 92"/>
                <a:gd name="T17" fmla="*/ 16 h 105"/>
                <a:gd name="T18" fmla="*/ 20 w 92"/>
                <a:gd name="T19" fmla="*/ 16 h 105"/>
                <a:gd name="T20" fmla="*/ 20 w 92"/>
                <a:gd name="T21" fmla="*/ 89 h 105"/>
                <a:gd name="T22" fmla="*/ 92 w 92"/>
                <a:gd name="T23" fmla="*/ 89 h 105"/>
                <a:gd name="T24" fmla="*/ 92 w 92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5">
                  <a:moveTo>
                    <a:pt x="92" y="105"/>
                  </a:moveTo>
                  <a:lnTo>
                    <a:pt x="20" y="105"/>
                  </a:lnTo>
                  <a:cubicBezTo>
                    <a:pt x="10" y="105"/>
                    <a:pt x="4" y="101"/>
                    <a:pt x="1" y="94"/>
                  </a:cubicBezTo>
                  <a:cubicBezTo>
                    <a:pt x="1" y="93"/>
                    <a:pt x="0" y="90"/>
                    <a:pt x="0" y="89"/>
                  </a:cubicBezTo>
                  <a:lnTo>
                    <a:pt x="0" y="16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92" y="0"/>
                  </a:lnTo>
                  <a:lnTo>
                    <a:pt x="92" y="16"/>
                  </a:lnTo>
                  <a:lnTo>
                    <a:pt x="20" y="16"/>
                  </a:lnTo>
                  <a:lnTo>
                    <a:pt x="20" y="89"/>
                  </a:lnTo>
                  <a:lnTo>
                    <a:pt x="92" y="89"/>
                  </a:lnTo>
                  <a:lnTo>
                    <a:pt x="92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16C32F49-409B-4E06-BDCA-4ECF039D9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5334001"/>
              <a:ext cx="47625" cy="50800"/>
            </a:xfrm>
            <a:custGeom>
              <a:avLst/>
              <a:gdLst>
                <a:gd name="T0" fmla="*/ 95 w 96"/>
                <a:gd name="T1" fmla="*/ 105 h 105"/>
                <a:gd name="T2" fmla="*/ 76 w 96"/>
                <a:gd name="T3" fmla="*/ 105 h 105"/>
                <a:gd name="T4" fmla="*/ 76 w 96"/>
                <a:gd name="T5" fmla="*/ 40 h 105"/>
                <a:gd name="T6" fmla="*/ 18 w 96"/>
                <a:gd name="T7" fmla="*/ 40 h 105"/>
                <a:gd name="T8" fmla="*/ 18 w 96"/>
                <a:gd name="T9" fmla="*/ 105 h 105"/>
                <a:gd name="T10" fmla="*/ 0 w 96"/>
                <a:gd name="T11" fmla="*/ 105 h 105"/>
                <a:gd name="T12" fmla="*/ 0 w 96"/>
                <a:gd name="T13" fmla="*/ 0 h 105"/>
                <a:gd name="T14" fmla="*/ 18 w 96"/>
                <a:gd name="T15" fmla="*/ 0 h 105"/>
                <a:gd name="T16" fmla="*/ 18 w 96"/>
                <a:gd name="T17" fmla="*/ 24 h 105"/>
                <a:gd name="T18" fmla="*/ 76 w 96"/>
                <a:gd name="T19" fmla="*/ 24 h 105"/>
                <a:gd name="T20" fmla="*/ 95 w 96"/>
                <a:gd name="T21" fmla="*/ 35 h 105"/>
                <a:gd name="T22" fmla="*/ 96 w 96"/>
                <a:gd name="T23" fmla="*/ 40 h 105"/>
                <a:gd name="T24" fmla="*/ 96 w 96"/>
                <a:gd name="T25" fmla="*/ 105 h 105"/>
                <a:gd name="T26" fmla="*/ 95 w 96"/>
                <a:gd name="T2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05">
                  <a:moveTo>
                    <a:pt x="95" y="105"/>
                  </a:moveTo>
                  <a:lnTo>
                    <a:pt x="76" y="105"/>
                  </a:lnTo>
                  <a:lnTo>
                    <a:pt x="76" y="40"/>
                  </a:lnTo>
                  <a:lnTo>
                    <a:pt x="18" y="40"/>
                  </a:lnTo>
                  <a:lnTo>
                    <a:pt x="18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76" y="24"/>
                  </a:lnTo>
                  <a:cubicBezTo>
                    <a:pt x="86" y="24"/>
                    <a:pt x="92" y="28"/>
                    <a:pt x="95" y="35"/>
                  </a:cubicBezTo>
                  <a:cubicBezTo>
                    <a:pt x="95" y="36"/>
                    <a:pt x="96" y="39"/>
                    <a:pt x="96" y="40"/>
                  </a:cubicBezTo>
                  <a:lnTo>
                    <a:pt x="96" y="105"/>
                  </a:lnTo>
                  <a:lnTo>
                    <a:pt x="95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4">
              <a:extLst>
                <a:ext uri="{FF2B5EF4-FFF2-40B4-BE49-F238E27FC236}">
                  <a16:creationId xmlns:a16="http://schemas.microsoft.com/office/drawing/2014/main" id="{4C7A6DF3-ECA1-4D3F-83AE-2C23B15065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9313" y="5345113"/>
              <a:ext cx="47625" cy="39688"/>
            </a:xfrm>
            <a:custGeom>
              <a:avLst/>
              <a:gdLst>
                <a:gd name="T0" fmla="*/ 77 w 96"/>
                <a:gd name="T1" fmla="*/ 16 h 81"/>
                <a:gd name="T2" fmla="*/ 20 w 96"/>
                <a:gd name="T3" fmla="*/ 16 h 81"/>
                <a:gd name="T4" fmla="*/ 20 w 96"/>
                <a:gd name="T5" fmla="*/ 65 h 81"/>
                <a:gd name="T6" fmla="*/ 77 w 96"/>
                <a:gd name="T7" fmla="*/ 65 h 81"/>
                <a:gd name="T8" fmla="*/ 77 w 96"/>
                <a:gd name="T9" fmla="*/ 16 h 81"/>
                <a:gd name="T10" fmla="*/ 96 w 96"/>
                <a:gd name="T11" fmla="*/ 65 h 81"/>
                <a:gd name="T12" fmla="*/ 77 w 96"/>
                <a:gd name="T13" fmla="*/ 81 h 81"/>
                <a:gd name="T14" fmla="*/ 20 w 96"/>
                <a:gd name="T15" fmla="*/ 81 h 81"/>
                <a:gd name="T16" fmla="*/ 1 w 96"/>
                <a:gd name="T17" fmla="*/ 70 h 81"/>
                <a:gd name="T18" fmla="*/ 0 w 96"/>
                <a:gd name="T19" fmla="*/ 65 h 81"/>
                <a:gd name="T20" fmla="*/ 0 w 96"/>
                <a:gd name="T21" fmla="*/ 16 h 81"/>
                <a:gd name="T22" fmla="*/ 5 w 96"/>
                <a:gd name="T23" fmla="*/ 5 h 81"/>
                <a:gd name="T24" fmla="*/ 18 w 96"/>
                <a:gd name="T25" fmla="*/ 0 h 81"/>
                <a:gd name="T26" fmla="*/ 76 w 96"/>
                <a:gd name="T27" fmla="*/ 0 h 81"/>
                <a:gd name="T28" fmla="*/ 90 w 96"/>
                <a:gd name="T29" fmla="*/ 5 h 81"/>
                <a:gd name="T30" fmla="*/ 95 w 96"/>
                <a:gd name="T31" fmla="*/ 16 h 81"/>
                <a:gd name="T32" fmla="*/ 95 w 96"/>
                <a:gd name="T33" fmla="*/ 65 h 81"/>
                <a:gd name="T34" fmla="*/ 96 w 96"/>
                <a:gd name="T3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81">
                  <a:moveTo>
                    <a:pt x="77" y="16"/>
                  </a:moveTo>
                  <a:lnTo>
                    <a:pt x="20" y="16"/>
                  </a:lnTo>
                  <a:lnTo>
                    <a:pt x="20" y="65"/>
                  </a:lnTo>
                  <a:lnTo>
                    <a:pt x="77" y="65"/>
                  </a:lnTo>
                  <a:lnTo>
                    <a:pt x="77" y="16"/>
                  </a:lnTo>
                  <a:close/>
                  <a:moveTo>
                    <a:pt x="96" y="65"/>
                  </a:moveTo>
                  <a:cubicBezTo>
                    <a:pt x="96" y="76"/>
                    <a:pt x="90" y="81"/>
                    <a:pt x="77" y="81"/>
                  </a:cubicBezTo>
                  <a:lnTo>
                    <a:pt x="20" y="81"/>
                  </a:lnTo>
                  <a:cubicBezTo>
                    <a:pt x="10" y="81"/>
                    <a:pt x="3" y="77"/>
                    <a:pt x="1" y="70"/>
                  </a:cubicBezTo>
                  <a:cubicBezTo>
                    <a:pt x="1" y="69"/>
                    <a:pt x="0" y="66"/>
                    <a:pt x="0" y="65"/>
                  </a:cubicBezTo>
                  <a:lnTo>
                    <a:pt x="0" y="16"/>
                  </a:lnTo>
                  <a:cubicBezTo>
                    <a:pt x="0" y="12"/>
                    <a:pt x="1" y="9"/>
                    <a:pt x="5" y="5"/>
                  </a:cubicBezTo>
                  <a:cubicBezTo>
                    <a:pt x="8" y="1"/>
                    <a:pt x="12" y="0"/>
                    <a:pt x="18" y="0"/>
                  </a:cubicBezTo>
                  <a:lnTo>
                    <a:pt x="76" y="0"/>
                  </a:lnTo>
                  <a:cubicBezTo>
                    <a:pt x="81" y="0"/>
                    <a:pt x="86" y="1"/>
                    <a:pt x="90" y="5"/>
                  </a:cubicBezTo>
                  <a:cubicBezTo>
                    <a:pt x="93" y="9"/>
                    <a:pt x="95" y="12"/>
                    <a:pt x="95" y="16"/>
                  </a:cubicBezTo>
                  <a:lnTo>
                    <a:pt x="95" y="65"/>
                  </a:lnTo>
                  <a:lnTo>
                    <a:pt x="96" y="6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5">
              <a:extLst>
                <a:ext uri="{FF2B5EF4-FFF2-40B4-BE49-F238E27FC236}">
                  <a16:creationId xmlns:a16="http://schemas.microsoft.com/office/drawing/2014/main" id="{6B2924AB-5ABD-4B1B-B656-04CFF677A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6" y="5334001"/>
              <a:ext cx="7938" cy="52388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16">
              <a:extLst>
                <a:ext uri="{FF2B5EF4-FFF2-40B4-BE49-F238E27FC236}">
                  <a16:creationId xmlns:a16="http://schemas.microsoft.com/office/drawing/2014/main" id="{A873662F-4DA1-437F-A724-BE00AB62E8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2338" y="5345113"/>
              <a:ext cx="46038" cy="39688"/>
            </a:xfrm>
            <a:custGeom>
              <a:avLst/>
              <a:gdLst>
                <a:gd name="T0" fmla="*/ 77 w 95"/>
                <a:gd name="T1" fmla="*/ 16 h 81"/>
                <a:gd name="T2" fmla="*/ 19 w 95"/>
                <a:gd name="T3" fmla="*/ 16 h 81"/>
                <a:gd name="T4" fmla="*/ 19 w 95"/>
                <a:gd name="T5" fmla="*/ 32 h 81"/>
                <a:gd name="T6" fmla="*/ 77 w 95"/>
                <a:gd name="T7" fmla="*/ 32 h 81"/>
                <a:gd name="T8" fmla="*/ 77 w 95"/>
                <a:gd name="T9" fmla="*/ 16 h 81"/>
                <a:gd name="T10" fmla="*/ 95 w 95"/>
                <a:gd name="T11" fmla="*/ 32 h 81"/>
                <a:gd name="T12" fmla="*/ 90 w 95"/>
                <a:gd name="T13" fmla="*/ 44 h 81"/>
                <a:gd name="T14" fmla="*/ 77 w 95"/>
                <a:gd name="T15" fmla="*/ 49 h 81"/>
                <a:gd name="T16" fmla="*/ 19 w 95"/>
                <a:gd name="T17" fmla="*/ 49 h 81"/>
                <a:gd name="T18" fmla="*/ 19 w 95"/>
                <a:gd name="T19" fmla="*/ 65 h 81"/>
                <a:gd name="T20" fmla="*/ 90 w 95"/>
                <a:gd name="T21" fmla="*/ 65 h 81"/>
                <a:gd name="T22" fmla="*/ 90 w 95"/>
                <a:gd name="T23" fmla="*/ 81 h 81"/>
                <a:gd name="T24" fmla="*/ 19 w 95"/>
                <a:gd name="T25" fmla="*/ 81 h 81"/>
                <a:gd name="T26" fmla="*/ 5 w 95"/>
                <a:gd name="T27" fmla="*/ 76 h 81"/>
                <a:gd name="T28" fmla="*/ 0 w 95"/>
                <a:gd name="T29" fmla="*/ 65 h 81"/>
                <a:gd name="T30" fmla="*/ 0 w 95"/>
                <a:gd name="T31" fmla="*/ 16 h 81"/>
                <a:gd name="T32" fmla="*/ 5 w 95"/>
                <a:gd name="T33" fmla="*/ 5 h 81"/>
                <a:gd name="T34" fmla="*/ 19 w 95"/>
                <a:gd name="T35" fmla="*/ 0 h 81"/>
                <a:gd name="T36" fmla="*/ 77 w 95"/>
                <a:gd name="T37" fmla="*/ 0 h 81"/>
                <a:gd name="T38" fmla="*/ 90 w 95"/>
                <a:gd name="T39" fmla="*/ 5 h 81"/>
                <a:gd name="T40" fmla="*/ 95 w 95"/>
                <a:gd name="T41" fmla="*/ 16 h 81"/>
                <a:gd name="T42" fmla="*/ 95 w 95"/>
                <a:gd name="T43" fmla="*/ 3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1">
                  <a:moveTo>
                    <a:pt x="77" y="16"/>
                  </a:moveTo>
                  <a:lnTo>
                    <a:pt x="19" y="16"/>
                  </a:lnTo>
                  <a:lnTo>
                    <a:pt x="19" y="32"/>
                  </a:lnTo>
                  <a:lnTo>
                    <a:pt x="77" y="32"/>
                  </a:lnTo>
                  <a:lnTo>
                    <a:pt x="77" y="16"/>
                  </a:lnTo>
                  <a:close/>
                  <a:moveTo>
                    <a:pt x="95" y="32"/>
                  </a:moveTo>
                  <a:cubicBezTo>
                    <a:pt x="95" y="37"/>
                    <a:pt x="94" y="41"/>
                    <a:pt x="90" y="44"/>
                  </a:cubicBezTo>
                  <a:cubicBezTo>
                    <a:pt x="87" y="47"/>
                    <a:pt x="82" y="49"/>
                    <a:pt x="77" y="49"/>
                  </a:cubicBezTo>
                  <a:lnTo>
                    <a:pt x="19" y="49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1"/>
                  </a:lnTo>
                  <a:lnTo>
                    <a:pt x="19" y="81"/>
                  </a:lnTo>
                  <a:cubicBezTo>
                    <a:pt x="14" y="81"/>
                    <a:pt x="9" y="80"/>
                    <a:pt x="5" y="76"/>
                  </a:cubicBezTo>
                  <a:cubicBezTo>
                    <a:pt x="2" y="74"/>
                    <a:pt x="0" y="70"/>
                    <a:pt x="0" y="65"/>
                  </a:cubicBezTo>
                  <a:lnTo>
                    <a:pt x="0" y="16"/>
                  </a:lnTo>
                  <a:cubicBezTo>
                    <a:pt x="0" y="11"/>
                    <a:pt x="2" y="7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lnTo>
                    <a:pt x="77" y="0"/>
                  </a:lnTo>
                  <a:cubicBezTo>
                    <a:pt x="82" y="0"/>
                    <a:pt x="87" y="1"/>
                    <a:pt x="90" y="5"/>
                  </a:cubicBezTo>
                  <a:cubicBezTo>
                    <a:pt x="94" y="7"/>
                    <a:pt x="95" y="12"/>
                    <a:pt x="95" y="16"/>
                  </a:cubicBezTo>
                  <a:lnTo>
                    <a:pt x="95" y="3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17">
              <a:extLst>
                <a:ext uri="{FF2B5EF4-FFF2-40B4-BE49-F238E27FC236}">
                  <a16:creationId xmlns:a16="http://schemas.microsoft.com/office/drawing/2014/main" id="{7C3A62B4-BE71-4190-9B26-B4DAFF85E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5334001"/>
              <a:ext cx="19050" cy="50800"/>
            </a:xfrm>
            <a:custGeom>
              <a:avLst/>
              <a:gdLst>
                <a:gd name="T0" fmla="*/ 38 w 38"/>
                <a:gd name="T1" fmla="*/ 105 h 105"/>
                <a:gd name="T2" fmla="*/ 19 w 38"/>
                <a:gd name="T3" fmla="*/ 105 h 105"/>
                <a:gd name="T4" fmla="*/ 5 w 38"/>
                <a:gd name="T5" fmla="*/ 100 h 105"/>
                <a:gd name="T6" fmla="*/ 0 w 38"/>
                <a:gd name="T7" fmla="*/ 89 h 105"/>
                <a:gd name="T8" fmla="*/ 0 w 38"/>
                <a:gd name="T9" fmla="*/ 0 h 105"/>
                <a:gd name="T10" fmla="*/ 19 w 38"/>
                <a:gd name="T11" fmla="*/ 0 h 105"/>
                <a:gd name="T12" fmla="*/ 19 w 38"/>
                <a:gd name="T13" fmla="*/ 24 h 105"/>
                <a:gd name="T14" fmla="*/ 38 w 38"/>
                <a:gd name="T15" fmla="*/ 24 h 105"/>
                <a:gd name="T16" fmla="*/ 38 w 38"/>
                <a:gd name="T17" fmla="*/ 40 h 105"/>
                <a:gd name="T18" fmla="*/ 19 w 38"/>
                <a:gd name="T19" fmla="*/ 40 h 105"/>
                <a:gd name="T20" fmla="*/ 19 w 38"/>
                <a:gd name="T21" fmla="*/ 89 h 105"/>
                <a:gd name="T22" fmla="*/ 38 w 38"/>
                <a:gd name="T23" fmla="*/ 89 h 105"/>
                <a:gd name="T24" fmla="*/ 38 w 38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05">
                  <a:moveTo>
                    <a:pt x="38" y="105"/>
                  </a:moveTo>
                  <a:lnTo>
                    <a:pt x="19" y="105"/>
                  </a:lnTo>
                  <a:cubicBezTo>
                    <a:pt x="14" y="105"/>
                    <a:pt x="9" y="104"/>
                    <a:pt x="5" y="100"/>
                  </a:cubicBezTo>
                  <a:cubicBezTo>
                    <a:pt x="2" y="98"/>
                    <a:pt x="0" y="93"/>
                    <a:pt x="0" y="89"/>
                  </a:cubicBezTo>
                  <a:lnTo>
                    <a:pt x="0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38" y="24"/>
                  </a:lnTo>
                  <a:lnTo>
                    <a:pt x="38" y="40"/>
                  </a:lnTo>
                  <a:lnTo>
                    <a:pt x="19" y="40"/>
                  </a:lnTo>
                  <a:lnTo>
                    <a:pt x="19" y="89"/>
                  </a:lnTo>
                  <a:lnTo>
                    <a:pt x="38" y="89"/>
                  </a:lnTo>
                  <a:lnTo>
                    <a:pt x="38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Rectangle 18">
              <a:extLst>
                <a:ext uri="{FF2B5EF4-FFF2-40B4-BE49-F238E27FC236}">
                  <a16:creationId xmlns:a16="http://schemas.microsoft.com/office/drawing/2014/main" id="{9A52794F-AAF0-48AD-843B-177381585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8276" y="5072063"/>
              <a:ext cx="19050" cy="9842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Rectangle 19">
              <a:extLst>
                <a:ext uri="{FF2B5EF4-FFF2-40B4-BE49-F238E27FC236}">
                  <a16:creationId xmlns:a16="http://schemas.microsoft.com/office/drawing/2014/main" id="{B87C20A5-6AD1-49A0-813A-FA7DABAC0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8276" y="5030788"/>
              <a:ext cx="19050" cy="285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0">
              <a:extLst>
                <a:ext uri="{FF2B5EF4-FFF2-40B4-BE49-F238E27FC236}">
                  <a16:creationId xmlns:a16="http://schemas.microsoft.com/office/drawing/2014/main" id="{631042C7-129A-416C-B88E-3E4BABBBF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7013" y="5072063"/>
              <a:ext cx="96838" cy="98425"/>
            </a:xfrm>
            <a:custGeom>
              <a:avLst/>
              <a:gdLst>
                <a:gd name="T0" fmla="*/ 198 w 198"/>
                <a:gd name="T1" fmla="*/ 160 h 200"/>
                <a:gd name="T2" fmla="*/ 188 w 198"/>
                <a:gd name="T3" fmla="*/ 189 h 200"/>
                <a:gd name="T4" fmla="*/ 159 w 198"/>
                <a:gd name="T5" fmla="*/ 200 h 200"/>
                <a:gd name="T6" fmla="*/ 40 w 198"/>
                <a:gd name="T7" fmla="*/ 200 h 200"/>
                <a:gd name="T8" fmla="*/ 12 w 198"/>
                <a:gd name="T9" fmla="*/ 189 h 200"/>
                <a:gd name="T10" fmla="*/ 0 w 198"/>
                <a:gd name="T11" fmla="*/ 160 h 200"/>
                <a:gd name="T12" fmla="*/ 0 w 198"/>
                <a:gd name="T13" fmla="*/ 0 h 200"/>
                <a:gd name="T14" fmla="*/ 40 w 198"/>
                <a:gd name="T15" fmla="*/ 0 h 200"/>
                <a:gd name="T16" fmla="*/ 40 w 198"/>
                <a:gd name="T17" fmla="*/ 160 h 200"/>
                <a:gd name="T18" fmla="*/ 158 w 198"/>
                <a:gd name="T19" fmla="*/ 160 h 200"/>
                <a:gd name="T20" fmla="*/ 158 w 198"/>
                <a:gd name="T21" fmla="*/ 0 h 200"/>
                <a:gd name="T22" fmla="*/ 198 w 198"/>
                <a:gd name="T23" fmla="*/ 0 h 200"/>
                <a:gd name="T24" fmla="*/ 198 w 198"/>
                <a:gd name="T25" fmla="*/ 16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0">
                  <a:moveTo>
                    <a:pt x="198" y="160"/>
                  </a:moveTo>
                  <a:cubicBezTo>
                    <a:pt x="198" y="171"/>
                    <a:pt x="194" y="180"/>
                    <a:pt x="188" y="189"/>
                  </a:cubicBezTo>
                  <a:cubicBezTo>
                    <a:pt x="180" y="196"/>
                    <a:pt x="172" y="200"/>
                    <a:pt x="159" y="200"/>
                  </a:cubicBezTo>
                  <a:lnTo>
                    <a:pt x="40" y="200"/>
                  </a:lnTo>
                  <a:cubicBezTo>
                    <a:pt x="29" y="200"/>
                    <a:pt x="19" y="196"/>
                    <a:pt x="12" y="189"/>
                  </a:cubicBezTo>
                  <a:cubicBezTo>
                    <a:pt x="4" y="181"/>
                    <a:pt x="0" y="171"/>
                    <a:pt x="0" y="160"/>
                  </a:cubicBezTo>
                  <a:lnTo>
                    <a:pt x="0" y="0"/>
                  </a:lnTo>
                  <a:lnTo>
                    <a:pt x="40" y="0"/>
                  </a:lnTo>
                  <a:lnTo>
                    <a:pt x="40" y="160"/>
                  </a:lnTo>
                  <a:lnTo>
                    <a:pt x="158" y="160"/>
                  </a:lnTo>
                  <a:lnTo>
                    <a:pt x="158" y="0"/>
                  </a:lnTo>
                  <a:lnTo>
                    <a:pt x="198" y="0"/>
                  </a:lnTo>
                  <a:lnTo>
                    <a:pt x="198" y="160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1">
              <a:extLst>
                <a:ext uri="{FF2B5EF4-FFF2-40B4-BE49-F238E27FC236}">
                  <a16:creationId xmlns:a16="http://schemas.microsoft.com/office/drawing/2014/main" id="{A4AD03C0-AEB9-4BD1-A8D1-835EB689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076" y="5334001"/>
              <a:ext cx="39688" cy="52388"/>
            </a:xfrm>
            <a:custGeom>
              <a:avLst/>
              <a:gdLst>
                <a:gd name="T0" fmla="*/ 0 w 80"/>
                <a:gd name="T1" fmla="*/ 68 h 107"/>
                <a:gd name="T2" fmla="*/ 0 w 80"/>
                <a:gd name="T3" fmla="*/ 0 h 107"/>
                <a:gd name="T4" fmla="*/ 14 w 80"/>
                <a:gd name="T5" fmla="*/ 0 h 107"/>
                <a:gd name="T6" fmla="*/ 14 w 80"/>
                <a:gd name="T7" fmla="*/ 68 h 107"/>
                <a:gd name="T8" fmla="*/ 21 w 80"/>
                <a:gd name="T9" fmla="*/ 88 h 107"/>
                <a:gd name="T10" fmla="*/ 40 w 80"/>
                <a:gd name="T11" fmla="*/ 94 h 107"/>
                <a:gd name="T12" fmla="*/ 59 w 80"/>
                <a:gd name="T13" fmla="*/ 88 h 107"/>
                <a:gd name="T14" fmla="*/ 66 w 80"/>
                <a:gd name="T15" fmla="*/ 68 h 107"/>
                <a:gd name="T16" fmla="*/ 66 w 80"/>
                <a:gd name="T17" fmla="*/ 0 h 107"/>
                <a:gd name="T18" fmla="*/ 80 w 80"/>
                <a:gd name="T19" fmla="*/ 0 h 107"/>
                <a:gd name="T20" fmla="*/ 80 w 80"/>
                <a:gd name="T21" fmla="*/ 68 h 107"/>
                <a:gd name="T22" fmla="*/ 69 w 80"/>
                <a:gd name="T23" fmla="*/ 97 h 107"/>
                <a:gd name="T24" fmla="*/ 40 w 80"/>
                <a:gd name="T25" fmla="*/ 107 h 107"/>
                <a:gd name="T26" fmla="*/ 11 w 80"/>
                <a:gd name="T27" fmla="*/ 97 h 107"/>
                <a:gd name="T28" fmla="*/ 0 w 80"/>
                <a:gd name="T29" fmla="*/ 6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7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7"/>
                    <a:pt x="16" y="83"/>
                    <a:pt x="21" y="88"/>
                  </a:cubicBezTo>
                  <a:cubicBezTo>
                    <a:pt x="26" y="92"/>
                    <a:pt x="33" y="94"/>
                    <a:pt x="40" y="94"/>
                  </a:cubicBezTo>
                  <a:cubicBezTo>
                    <a:pt x="48" y="94"/>
                    <a:pt x="55" y="92"/>
                    <a:pt x="59" y="88"/>
                  </a:cubicBezTo>
                  <a:cubicBezTo>
                    <a:pt x="64" y="84"/>
                    <a:pt x="66" y="77"/>
                    <a:pt x="66" y="68"/>
                  </a:cubicBezTo>
                  <a:lnTo>
                    <a:pt x="66" y="0"/>
                  </a:lnTo>
                  <a:lnTo>
                    <a:pt x="80" y="0"/>
                  </a:lnTo>
                  <a:lnTo>
                    <a:pt x="80" y="68"/>
                  </a:lnTo>
                  <a:cubicBezTo>
                    <a:pt x="80" y="80"/>
                    <a:pt x="76" y="89"/>
                    <a:pt x="69" y="97"/>
                  </a:cubicBezTo>
                  <a:cubicBezTo>
                    <a:pt x="61" y="103"/>
                    <a:pt x="51" y="107"/>
                    <a:pt x="40" y="107"/>
                  </a:cubicBezTo>
                  <a:cubicBezTo>
                    <a:pt x="29" y="107"/>
                    <a:pt x="19" y="103"/>
                    <a:pt x="11" y="97"/>
                  </a:cubicBezTo>
                  <a:cubicBezTo>
                    <a:pt x="4" y="89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2">
              <a:extLst>
                <a:ext uri="{FF2B5EF4-FFF2-40B4-BE49-F238E27FC236}">
                  <a16:creationId xmlns:a16="http://schemas.microsoft.com/office/drawing/2014/main" id="{37528202-F1E4-4248-84C2-9E2649AD0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7463" y="5334001"/>
              <a:ext cx="39688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Rectangle 23">
              <a:extLst>
                <a:ext uri="{FF2B5EF4-FFF2-40B4-BE49-F238E27FC236}">
                  <a16:creationId xmlns:a16="http://schemas.microsoft.com/office/drawing/2014/main" id="{3386FD1E-BF29-488F-96CF-9643FEC53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53340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4">
              <a:extLst>
                <a:ext uri="{FF2B5EF4-FFF2-40B4-BE49-F238E27FC236}">
                  <a16:creationId xmlns:a16="http://schemas.microsoft.com/office/drawing/2014/main" id="{639A68EE-1FF6-4103-9BB9-A519F5FED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726" y="5334001"/>
              <a:ext cx="47625" cy="50800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5">
              <a:extLst>
                <a:ext uri="{FF2B5EF4-FFF2-40B4-BE49-F238E27FC236}">
                  <a16:creationId xmlns:a16="http://schemas.microsoft.com/office/drawing/2014/main" id="{2215F9DA-DECA-45D2-B818-B6C0ECED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5334001"/>
              <a:ext cx="26988" cy="52388"/>
            </a:xfrm>
            <a:custGeom>
              <a:avLst/>
              <a:gdLst>
                <a:gd name="T0" fmla="*/ 56 w 56"/>
                <a:gd name="T1" fmla="*/ 0 h 105"/>
                <a:gd name="T2" fmla="*/ 56 w 56"/>
                <a:gd name="T3" fmla="*/ 12 h 105"/>
                <a:gd name="T4" fmla="*/ 14 w 56"/>
                <a:gd name="T5" fmla="*/ 12 h 105"/>
                <a:gd name="T6" fmla="*/ 14 w 56"/>
                <a:gd name="T7" fmla="*/ 47 h 105"/>
                <a:gd name="T8" fmla="*/ 51 w 56"/>
                <a:gd name="T9" fmla="*/ 47 h 105"/>
                <a:gd name="T10" fmla="*/ 51 w 56"/>
                <a:gd name="T11" fmla="*/ 58 h 105"/>
                <a:gd name="T12" fmla="*/ 14 w 56"/>
                <a:gd name="T13" fmla="*/ 58 h 105"/>
                <a:gd name="T14" fmla="*/ 14 w 56"/>
                <a:gd name="T15" fmla="*/ 94 h 105"/>
                <a:gd name="T16" fmla="*/ 55 w 56"/>
                <a:gd name="T17" fmla="*/ 94 h 105"/>
                <a:gd name="T18" fmla="*/ 55 w 56"/>
                <a:gd name="T19" fmla="*/ 105 h 105"/>
                <a:gd name="T20" fmla="*/ 0 w 56"/>
                <a:gd name="T21" fmla="*/ 105 h 105"/>
                <a:gd name="T22" fmla="*/ 0 w 56"/>
                <a:gd name="T23" fmla="*/ 0 h 105"/>
                <a:gd name="T24" fmla="*/ 56 w 56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56" y="0"/>
                  </a:moveTo>
                  <a:lnTo>
                    <a:pt x="56" y="12"/>
                  </a:lnTo>
                  <a:lnTo>
                    <a:pt x="14" y="12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14" y="58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6">
              <a:extLst>
                <a:ext uri="{FF2B5EF4-FFF2-40B4-BE49-F238E27FC236}">
                  <a16:creationId xmlns:a16="http://schemas.microsoft.com/office/drawing/2014/main" id="{DDF21285-5B97-4539-9C34-39863DDF0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388" y="5334001"/>
              <a:ext cx="34925" cy="52388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60" y="58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27">
              <a:extLst>
                <a:ext uri="{FF2B5EF4-FFF2-40B4-BE49-F238E27FC236}">
                  <a16:creationId xmlns:a16="http://schemas.microsoft.com/office/drawing/2014/main" id="{DD2CFEDE-A2FA-4B78-B551-FFFE02783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5335588"/>
              <a:ext cx="36513" cy="50800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8 h 105"/>
                <a:gd name="T28" fmla="*/ 38 w 73"/>
                <a:gd name="T29" fmla="*/ 93 h 105"/>
                <a:gd name="T30" fmla="*/ 54 w 73"/>
                <a:gd name="T31" fmla="*/ 88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8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8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3"/>
                    <a:pt x="16" y="36"/>
                  </a:cubicBezTo>
                  <a:cubicBezTo>
                    <a:pt x="19" y="38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8"/>
                    <a:pt x="56" y="50"/>
                    <a:pt x="60" y="52"/>
                  </a:cubicBezTo>
                  <a:cubicBezTo>
                    <a:pt x="64" y="53"/>
                    <a:pt x="66" y="57"/>
                    <a:pt x="69" y="61"/>
                  </a:cubicBezTo>
                  <a:cubicBezTo>
                    <a:pt x="71" y="65"/>
                    <a:pt x="73" y="68"/>
                    <a:pt x="73" y="75"/>
                  </a:cubicBezTo>
                  <a:cubicBezTo>
                    <a:pt x="73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4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4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Rectangle 28">
              <a:extLst>
                <a:ext uri="{FF2B5EF4-FFF2-40B4-BE49-F238E27FC236}">
                  <a16:creationId xmlns:a16="http://schemas.microsoft.com/office/drawing/2014/main" id="{53009D79-D18D-4699-8B19-1528A3B8B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53340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29">
              <a:extLst>
                <a:ext uri="{FF2B5EF4-FFF2-40B4-BE49-F238E27FC236}">
                  <a16:creationId xmlns:a16="http://schemas.microsoft.com/office/drawing/2014/main" id="{767B4B16-45B2-4E5C-B9D6-87DEBB819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1" y="5334001"/>
              <a:ext cx="33338" cy="50800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2 w 69"/>
                <a:gd name="T9" fmla="*/ 11 h 105"/>
                <a:gd name="T10" fmla="*/ 42 w 69"/>
                <a:gd name="T11" fmla="*/ 105 h 105"/>
                <a:gd name="T12" fmla="*/ 28 w 69"/>
                <a:gd name="T13" fmla="*/ 105 h 105"/>
                <a:gd name="T14" fmla="*/ 28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2" y="11"/>
                  </a:lnTo>
                  <a:lnTo>
                    <a:pt x="42" y="105"/>
                  </a:lnTo>
                  <a:lnTo>
                    <a:pt x="28" y="105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9862246B-2887-4FAE-8BC0-491E4B0F3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0201" y="5318126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7 h 140"/>
                <a:gd name="T4" fmla="*/ 14 w 55"/>
                <a:gd name="T5" fmla="*/ 47 h 140"/>
                <a:gd name="T6" fmla="*/ 14 w 55"/>
                <a:gd name="T7" fmla="*/ 82 h 140"/>
                <a:gd name="T8" fmla="*/ 51 w 55"/>
                <a:gd name="T9" fmla="*/ 82 h 140"/>
                <a:gd name="T10" fmla="*/ 51 w 55"/>
                <a:gd name="T11" fmla="*/ 93 h 140"/>
                <a:gd name="T12" fmla="*/ 14 w 55"/>
                <a:gd name="T13" fmla="*/ 93 h 140"/>
                <a:gd name="T14" fmla="*/ 14 w 55"/>
                <a:gd name="T15" fmla="*/ 129 h 140"/>
                <a:gd name="T16" fmla="*/ 55 w 55"/>
                <a:gd name="T17" fmla="*/ 129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9 w 55"/>
                <a:gd name="T27" fmla="*/ 19 h 140"/>
                <a:gd name="T28" fmla="*/ 41 w 55"/>
                <a:gd name="T29" fmla="*/ 0 h 140"/>
                <a:gd name="T30" fmla="*/ 41 w 55"/>
                <a:gd name="T31" fmla="*/ 13 h 140"/>
                <a:gd name="T32" fmla="*/ 9 w 55"/>
                <a:gd name="T33" fmla="*/ 30 h 140"/>
                <a:gd name="T34" fmla="*/ 9 w 55"/>
                <a:gd name="T3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7"/>
                  </a:lnTo>
                  <a:lnTo>
                    <a:pt x="14" y="47"/>
                  </a:lnTo>
                  <a:lnTo>
                    <a:pt x="14" y="82"/>
                  </a:lnTo>
                  <a:lnTo>
                    <a:pt x="51" y="82"/>
                  </a:lnTo>
                  <a:lnTo>
                    <a:pt x="51" y="93"/>
                  </a:lnTo>
                  <a:lnTo>
                    <a:pt x="14" y="93"/>
                  </a:lnTo>
                  <a:lnTo>
                    <a:pt x="14" y="129"/>
                  </a:lnTo>
                  <a:lnTo>
                    <a:pt x="55" y="129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232FE52D-5B52-4126-9763-8A536ABC7F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8938" y="5334001"/>
              <a:ext cx="42863" cy="52388"/>
            </a:xfrm>
            <a:custGeom>
              <a:avLst/>
              <a:gdLst>
                <a:gd name="T0" fmla="*/ 34 w 89"/>
                <a:gd name="T1" fmla="*/ 0 h 105"/>
                <a:gd name="T2" fmla="*/ 74 w 89"/>
                <a:gd name="T3" fmla="*/ 14 h 105"/>
                <a:gd name="T4" fmla="*/ 89 w 89"/>
                <a:gd name="T5" fmla="*/ 53 h 105"/>
                <a:gd name="T6" fmla="*/ 74 w 89"/>
                <a:gd name="T7" fmla="*/ 92 h 105"/>
                <a:gd name="T8" fmla="*/ 34 w 89"/>
                <a:gd name="T9" fmla="*/ 105 h 105"/>
                <a:gd name="T10" fmla="*/ 0 w 89"/>
                <a:gd name="T11" fmla="*/ 105 h 105"/>
                <a:gd name="T12" fmla="*/ 0 w 89"/>
                <a:gd name="T13" fmla="*/ 0 h 105"/>
                <a:gd name="T14" fmla="*/ 34 w 89"/>
                <a:gd name="T15" fmla="*/ 0 h 105"/>
                <a:gd name="T16" fmla="*/ 15 w 89"/>
                <a:gd name="T17" fmla="*/ 94 h 105"/>
                <a:gd name="T18" fmla="*/ 34 w 89"/>
                <a:gd name="T19" fmla="*/ 94 h 105"/>
                <a:gd name="T20" fmla="*/ 64 w 89"/>
                <a:gd name="T21" fmla="*/ 83 h 105"/>
                <a:gd name="T22" fmla="*/ 74 w 89"/>
                <a:gd name="T23" fmla="*/ 53 h 105"/>
                <a:gd name="T24" fmla="*/ 64 w 89"/>
                <a:gd name="T25" fmla="*/ 23 h 105"/>
                <a:gd name="T26" fmla="*/ 34 w 89"/>
                <a:gd name="T27" fmla="*/ 12 h 105"/>
                <a:gd name="T28" fmla="*/ 15 w 89"/>
                <a:gd name="T29" fmla="*/ 12 h 105"/>
                <a:gd name="T30" fmla="*/ 15 w 89"/>
                <a:gd name="T31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105">
                  <a:moveTo>
                    <a:pt x="34" y="0"/>
                  </a:moveTo>
                  <a:cubicBezTo>
                    <a:pt x="51" y="0"/>
                    <a:pt x="64" y="5"/>
                    <a:pt x="74" y="14"/>
                  </a:cubicBezTo>
                  <a:cubicBezTo>
                    <a:pt x="84" y="24"/>
                    <a:pt x="89" y="37"/>
                    <a:pt x="89" y="53"/>
                  </a:cubicBezTo>
                  <a:cubicBezTo>
                    <a:pt x="89" y="69"/>
                    <a:pt x="84" y="82"/>
                    <a:pt x="74" y="92"/>
                  </a:cubicBezTo>
                  <a:cubicBezTo>
                    <a:pt x="64" y="100"/>
                    <a:pt x="50" y="105"/>
                    <a:pt x="34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lose/>
                  <a:moveTo>
                    <a:pt x="15" y="94"/>
                  </a:moveTo>
                  <a:lnTo>
                    <a:pt x="34" y="94"/>
                  </a:lnTo>
                  <a:cubicBezTo>
                    <a:pt x="48" y="94"/>
                    <a:pt x="58" y="90"/>
                    <a:pt x="64" y="83"/>
                  </a:cubicBezTo>
                  <a:cubicBezTo>
                    <a:pt x="71" y="75"/>
                    <a:pt x="74" y="65"/>
                    <a:pt x="74" y="53"/>
                  </a:cubicBezTo>
                  <a:cubicBezTo>
                    <a:pt x="74" y="40"/>
                    <a:pt x="70" y="29"/>
                    <a:pt x="64" y="23"/>
                  </a:cubicBezTo>
                  <a:cubicBezTo>
                    <a:pt x="56" y="15"/>
                    <a:pt x="46" y="12"/>
                    <a:pt x="34" y="12"/>
                  </a:cubicBezTo>
                  <a:lnTo>
                    <a:pt x="15" y="12"/>
                  </a:lnTo>
                  <a:lnTo>
                    <a:pt x="15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AFE6C12F-2973-4683-BAB9-7DBE07BF1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5327651"/>
              <a:ext cx="7938" cy="15875"/>
            </a:xfrm>
            <a:custGeom>
              <a:avLst/>
              <a:gdLst>
                <a:gd name="T0" fmla="*/ 0 w 15"/>
                <a:gd name="T1" fmla="*/ 0 h 31"/>
                <a:gd name="T2" fmla="*/ 14 w 15"/>
                <a:gd name="T3" fmla="*/ 0 h 31"/>
                <a:gd name="T4" fmla="*/ 15 w 15"/>
                <a:gd name="T5" fmla="*/ 13 h 31"/>
                <a:gd name="T6" fmla="*/ 0 w 15"/>
                <a:gd name="T7" fmla="*/ 31 h 31"/>
                <a:gd name="T8" fmla="*/ 0 w 15"/>
                <a:gd name="T9" fmla="*/ 25 h 31"/>
                <a:gd name="T10" fmla="*/ 7 w 15"/>
                <a:gd name="T11" fmla="*/ 17 h 31"/>
                <a:gd name="T12" fmla="*/ 7 w 15"/>
                <a:gd name="T13" fmla="*/ 13 h 31"/>
                <a:gd name="T14" fmla="*/ 0 w 15"/>
                <a:gd name="T15" fmla="*/ 13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3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7" y="22"/>
                    <a:pt x="7" y="17"/>
                  </a:cubicBezTo>
                  <a:lnTo>
                    <a:pt x="7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29AB0D72-BA62-43B5-AB87-EE88F92DF4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9263" y="5334001"/>
              <a:ext cx="44450" cy="50800"/>
            </a:xfrm>
            <a:custGeom>
              <a:avLst/>
              <a:gdLst>
                <a:gd name="T0" fmla="*/ 77 w 90"/>
                <a:gd name="T1" fmla="*/ 105 h 105"/>
                <a:gd name="T2" fmla="*/ 69 w 90"/>
                <a:gd name="T3" fmla="*/ 83 h 105"/>
                <a:gd name="T4" fmla="*/ 22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7 w 90"/>
                <a:gd name="T19" fmla="*/ 71 h 105"/>
                <a:gd name="T20" fmla="*/ 66 w 90"/>
                <a:gd name="T21" fmla="*/ 71 h 105"/>
                <a:gd name="T22" fmla="*/ 47 w 90"/>
                <a:gd name="T23" fmla="*/ 18 h 105"/>
                <a:gd name="T24" fmla="*/ 27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9" y="83"/>
                  </a:lnTo>
                  <a:lnTo>
                    <a:pt x="22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7" y="71"/>
                  </a:moveTo>
                  <a:lnTo>
                    <a:pt x="66" y="71"/>
                  </a:lnTo>
                  <a:lnTo>
                    <a:pt x="47" y="18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9AD290CB-4A75-4D2A-8D2D-0001E074F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5334001"/>
              <a:ext cx="41275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1C982CBF-C53F-46DC-AAC6-7E0CA0514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5334001"/>
              <a:ext cx="49213" cy="52388"/>
            </a:xfrm>
            <a:custGeom>
              <a:avLst/>
              <a:gdLst>
                <a:gd name="T0" fmla="*/ 52 w 102"/>
                <a:gd name="T1" fmla="*/ 107 h 107"/>
                <a:gd name="T2" fmla="*/ 15 w 102"/>
                <a:gd name="T3" fmla="*/ 92 h 107"/>
                <a:gd name="T4" fmla="*/ 0 w 102"/>
                <a:gd name="T5" fmla="*/ 54 h 107"/>
                <a:gd name="T6" fmla="*/ 15 w 102"/>
                <a:gd name="T7" fmla="*/ 15 h 107"/>
                <a:gd name="T8" fmla="*/ 52 w 102"/>
                <a:gd name="T9" fmla="*/ 0 h 107"/>
                <a:gd name="T10" fmla="*/ 81 w 102"/>
                <a:gd name="T11" fmla="*/ 7 h 107"/>
                <a:gd name="T12" fmla="*/ 100 w 102"/>
                <a:gd name="T13" fmla="*/ 30 h 107"/>
                <a:gd name="T14" fmla="*/ 84 w 102"/>
                <a:gd name="T15" fmla="*/ 30 h 107"/>
                <a:gd name="T16" fmla="*/ 52 w 102"/>
                <a:gd name="T17" fmla="*/ 12 h 107"/>
                <a:gd name="T18" fmla="*/ 24 w 102"/>
                <a:gd name="T19" fmla="*/ 24 h 107"/>
                <a:gd name="T20" fmla="*/ 12 w 102"/>
                <a:gd name="T21" fmla="*/ 54 h 107"/>
                <a:gd name="T22" fmla="*/ 24 w 102"/>
                <a:gd name="T23" fmla="*/ 84 h 107"/>
                <a:gd name="T24" fmla="*/ 51 w 102"/>
                <a:gd name="T25" fmla="*/ 95 h 107"/>
                <a:gd name="T26" fmla="*/ 77 w 102"/>
                <a:gd name="T27" fmla="*/ 85 h 107"/>
                <a:gd name="T28" fmla="*/ 89 w 102"/>
                <a:gd name="T29" fmla="*/ 60 h 107"/>
                <a:gd name="T30" fmla="*/ 45 w 102"/>
                <a:gd name="T31" fmla="*/ 60 h 107"/>
                <a:gd name="T32" fmla="*/ 45 w 102"/>
                <a:gd name="T33" fmla="*/ 49 h 107"/>
                <a:gd name="T34" fmla="*/ 102 w 102"/>
                <a:gd name="T35" fmla="*/ 49 h 107"/>
                <a:gd name="T36" fmla="*/ 102 w 102"/>
                <a:gd name="T37" fmla="*/ 61 h 107"/>
                <a:gd name="T38" fmla="*/ 86 w 102"/>
                <a:gd name="T39" fmla="*/ 95 h 107"/>
                <a:gd name="T40" fmla="*/ 52 w 102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7">
                  <a:moveTo>
                    <a:pt x="52" y="107"/>
                  </a:moveTo>
                  <a:cubicBezTo>
                    <a:pt x="37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4" y="0"/>
                    <a:pt x="72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4" y="30"/>
                  </a:lnTo>
                  <a:cubicBezTo>
                    <a:pt x="77" y="19"/>
                    <a:pt x="67" y="12"/>
                    <a:pt x="52" y="12"/>
                  </a:cubicBezTo>
                  <a:cubicBezTo>
                    <a:pt x="41" y="12"/>
                    <a:pt x="31" y="16"/>
                    <a:pt x="24" y="24"/>
                  </a:cubicBezTo>
                  <a:cubicBezTo>
                    <a:pt x="16" y="31"/>
                    <a:pt x="12" y="41"/>
                    <a:pt x="12" y="54"/>
                  </a:cubicBezTo>
                  <a:cubicBezTo>
                    <a:pt x="12" y="66"/>
                    <a:pt x="16" y="76"/>
                    <a:pt x="24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1"/>
                    <a:pt x="77" y="85"/>
                  </a:cubicBezTo>
                  <a:cubicBezTo>
                    <a:pt x="84" y="79"/>
                    <a:pt x="87" y="70"/>
                    <a:pt x="89" y="60"/>
                  </a:cubicBezTo>
                  <a:lnTo>
                    <a:pt x="45" y="60"/>
                  </a:lnTo>
                  <a:lnTo>
                    <a:pt x="45" y="49"/>
                  </a:lnTo>
                  <a:lnTo>
                    <a:pt x="102" y="49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9" y="104"/>
                    <a:pt x="67" y="107"/>
                    <a:pt x="52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6B6DD26B-F3E1-49F3-80DC-BAD9F856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5334001"/>
              <a:ext cx="26988" cy="52388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2 h 105"/>
                <a:gd name="T4" fmla="*/ 14 w 55"/>
                <a:gd name="T5" fmla="*/ 12 h 105"/>
                <a:gd name="T6" fmla="*/ 14 w 55"/>
                <a:gd name="T7" fmla="*/ 47 h 105"/>
                <a:gd name="T8" fmla="*/ 52 w 55"/>
                <a:gd name="T9" fmla="*/ 47 h 105"/>
                <a:gd name="T10" fmla="*/ 52 w 55"/>
                <a:gd name="T11" fmla="*/ 58 h 105"/>
                <a:gd name="T12" fmla="*/ 14 w 55"/>
                <a:gd name="T13" fmla="*/ 58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2"/>
                  </a:lnTo>
                  <a:lnTo>
                    <a:pt x="14" y="12"/>
                  </a:lnTo>
                  <a:lnTo>
                    <a:pt x="14" y="47"/>
                  </a:lnTo>
                  <a:lnTo>
                    <a:pt x="52" y="47"/>
                  </a:lnTo>
                  <a:lnTo>
                    <a:pt x="52" y="58"/>
                  </a:lnTo>
                  <a:lnTo>
                    <a:pt x="14" y="58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9D1626A-FF33-4659-865A-C87EE5F1B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1" y="5334001"/>
              <a:ext cx="34925" cy="52388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60" y="58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C40C7204-7861-435C-8297-917180B3A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1" y="5335588"/>
              <a:ext cx="36513" cy="50800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8 h 105"/>
                <a:gd name="T28" fmla="*/ 38 w 73"/>
                <a:gd name="T29" fmla="*/ 93 h 105"/>
                <a:gd name="T30" fmla="*/ 54 w 73"/>
                <a:gd name="T31" fmla="*/ 88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8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8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3"/>
                    <a:pt x="16" y="36"/>
                  </a:cubicBezTo>
                  <a:cubicBezTo>
                    <a:pt x="19" y="38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8"/>
                    <a:pt x="56" y="50"/>
                    <a:pt x="60" y="52"/>
                  </a:cubicBezTo>
                  <a:cubicBezTo>
                    <a:pt x="64" y="53"/>
                    <a:pt x="66" y="57"/>
                    <a:pt x="69" y="61"/>
                  </a:cubicBezTo>
                  <a:cubicBezTo>
                    <a:pt x="71" y="65"/>
                    <a:pt x="73" y="68"/>
                    <a:pt x="73" y="75"/>
                  </a:cubicBezTo>
                  <a:cubicBezTo>
                    <a:pt x="73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5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Rectangle 39">
              <a:extLst>
                <a:ext uri="{FF2B5EF4-FFF2-40B4-BE49-F238E27FC236}">
                  <a16:creationId xmlns:a16="http://schemas.microsoft.com/office/drawing/2014/main" id="{C2F68C3E-8BB0-4ED2-8450-CFC9AB4EB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951" y="5006976"/>
              <a:ext cx="36513" cy="920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Rectangle 40">
              <a:extLst>
                <a:ext uri="{FF2B5EF4-FFF2-40B4-BE49-F238E27FC236}">
                  <a16:creationId xmlns:a16="http://schemas.microsoft.com/office/drawing/2014/main" id="{88710139-51A9-4F4F-8CBC-45A95309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6663" y="5053013"/>
              <a:ext cx="19050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32D5F8A0-919B-472A-ADF9-CB0B8B3E1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5053013"/>
              <a:ext cx="74613" cy="84138"/>
            </a:xfrm>
            <a:custGeom>
              <a:avLst/>
              <a:gdLst>
                <a:gd name="T0" fmla="*/ 111 w 153"/>
                <a:gd name="T1" fmla="*/ 0 h 172"/>
                <a:gd name="T2" fmla="*/ 153 w 153"/>
                <a:gd name="T3" fmla="*/ 0 h 172"/>
                <a:gd name="T4" fmla="*/ 153 w 153"/>
                <a:gd name="T5" fmla="*/ 172 h 172"/>
                <a:gd name="T6" fmla="*/ 111 w 153"/>
                <a:gd name="T7" fmla="*/ 172 h 172"/>
                <a:gd name="T8" fmla="*/ 41 w 153"/>
                <a:gd name="T9" fmla="*/ 64 h 172"/>
                <a:gd name="T10" fmla="*/ 41 w 153"/>
                <a:gd name="T11" fmla="*/ 172 h 172"/>
                <a:gd name="T12" fmla="*/ 0 w 153"/>
                <a:gd name="T13" fmla="*/ 172 h 172"/>
                <a:gd name="T14" fmla="*/ 0 w 153"/>
                <a:gd name="T15" fmla="*/ 0 h 172"/>
                <a:gd name="T16" fmla="*/ 41 w 153"/>
                <a:gd name="T17" fmla="*/ 0 h 172"/>
                <a:gd name="T18" fmla="*/ 111 w 153"/>
                <a:gd name="T19" fmla="*/ 108 h 172"/>
                <a:gd name="T20" fmla="*/ 111 w 153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2">
                  <a:moveTo>
                    <a:pt x="111" y="0"/>
                  </a:moveTo>
                  <a:lnTo>
                    <a:pt x="153" y="0"/>
                  </a:lnTo>
                  <a:lnTo>
                    <a:pt x="153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963DF915-E0B9-4E81-AD50-9CAC1FA8C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1" y="5051426"/>
              <a:ext cx="63500" cy="87313"/>
            </a:xfrm>
            <a:custGeom>
              <a:avLst/>
              <a:gdLst>
                <a:gd name="T0" fmla="*/ 62 w 130"/>
                <a:gd name="T1" fmla="*/ 37 h 179"/>
                <a:gd name="T2" fmla="*/ 49 w 130"/>
                <a:gd name="T3" fmla="*/ 40 h 179"/>
                <a:gd name="T4" fmla="*/ 44 w 130"/>
                <a:gd name="T5" fmla="*/ 53 h 179"/>
                <a:gd name="T6" fmla="*/ 49 w 130"/>
                <a:gd name="T7" fmla="*/ 65 h 179"/>
                <a:gd name="T8" fmla="*/ 62 w 130"/>
                <a:gd name="T9" fmla="*/ 73 h 179"/>
                <a:gd name="T10" fmla="*/ 78 w 130"/>
                <a:gd name="T11" fmla="*/ 78 h 179"/>
                <a:gd name="T12" fmla="*/ 97 w 130"/>
                <a:gd name="T13" fmla="*/ 83 h 179"/>
                <a:gd name="T14" fmla="*/ 113 w 130"/>
                <a:gd name="T15" fmla="*/ 92 h 179"/>
                <a:gd name="T16" fmla="*/ 125 w 130"/>
                <a:gd name="T17" fmla="*/ 105 h 179"/>
                <a:gd name="T18" fmla="*/ 130 w 130"/>
                <a:gd name="T19" fmla="*/ 127 h 179"/>
                <a:gd name="T20" fmla="*/ 113 w 130"/>
                <a:gd name="T21" fmla="*/ 164 h 179"/>
                <a:gd name="T22" fmla="*/ 67 w 130"/>
                <a:gd name="T23" fmla="*/ 179 h 179"/>
                <a:gd name="T24" fmla="*/ 20 w 130"/>
                <a:gd name="T25" fmla="*/ 165 h 179"/>
                <a:gd name="T26" fmla="*/ 3 w 130"/>
                <a:gd name="T27" fmla="*/ 125 h 179"/>
                <a:gd name="T28" fmla="*/ 47 w 130"/>
                <a:gd name="T29" fmla="*/ 125 h 179"/>
                <a:gd name="T30" fmla="*/ 68 w 130"/>
                <a:gd name="T31" fmla="*/ 145 h 179"/>
                <a:gd name="T32" fmla="*/ 82 w 130"/>
                <a:gd name="T33" fmla="*/ 140 h 179"/>
                <a:gd name="T34" fmla="*/ 87 w 130"/>
                <a:gd name="T35" fmla="*/ 128 h 179"/>
                <a:gd name="T36" fmla="*/ 82 w 130"/>
                <a:gd name="T37" fmla="*/ 115 h 179"/>
                <a:gd name="T38" fmla="*/ 69 w 130"/>
                <a:gd name="T39" fmla="*/ 108 h 179"/>
                <a:gd name="T40" fmla="*/ 53 w 130"/>
                <a:gd name="T41" fmla="*/ 103 h 179"/>
                <a:gd name="T42" fmla="*/ 34 w 130"/>
                <a:gd name="T43" fmla="*/ 97 h 179"/>
                <a:gd name="T44" fmla="*/ 18 w 130"/>
                <a:gd name="T45" fmla="*/ 88 h 179"/>
                <a:gd name="T46" fmla="*/ 5 w 130"/>
                <a:gd name="T47" fmla="*/ 74 h 179"/>
                <a:gd name="T48" fmla="*/ 0 w 130"/>
                <a:gd name="T49" fmla="*/ 53 h 179"/>
                <a:gd name="T50" fmla="*/ 18 w 130"/>
                <a:gd name="T51" fmla="*/ 14 h 179"/>
                <a:gd name="T52" fmla="*/ 63 w 130"/>
                <a:gd name="T53" fmla="*/ 0 h 179"/>
                <a:gd name="T54" fmla="*/ 108 w 130"/>
                <a:gd name="T55" fmla="*/ 13 h 179"/>
                <a:gd name="T56" fmla="*/ 125 w 130"/>
                <a:gd name="T57" fmla="*/ 53 h 179"/>
                <a:gd name="T58" fmla="*/ 80 w 130"/>
                <a:gd name="T59" fmla="*/ 53 h 179"/>
                <a:gd name="T60" fmla="*/ 74 w 130"/>
                <a:gd name="T61" fmla="*/ 39 h 179"/>
                <a:gd name="T62" fmla="*/ 62 w 130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2" y="37"/>
                  </a:moveTo>
                  <a:cubicBezTo>
                    <a:pt x="57" y="37"/>
                    <a:pt x="52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2" y="69"/>
                    <a:pt x="57" y="70"/>
                    <a:pt x="62" y="73"/>
                  </a:cubicBezTo>
                  <a:cubicBezTo>
                    <a:pt x="67" y="74"/>
                    <a:pt x="72" y="77"/>
                    <a:pt x="78" y="78"/>
                  </a:cubicBezTo>
                  <a:cubicBezTo>
                    <a:pt x="84" y="79"/>
                    <a:pt x="90" y="82"/>
                    <a:pt x="97" y="83"/>
                  </a:cubicBezTo>
                  <a:cubicBezTo>
                    <a:pt x="103" y="85"/>
                    <a:pt x="108" y="88"/>
                    <a:pt x="113" y="92"/>
                  </a:cubicBezTo>
                  <a:cubicBezTo>
                    <a:pt x="118" y="95"/>
                    <a:pt x="122" y="99"/>
                    <a:pt x="125" y="105"/>
                  </a:cubicBezTo>
                  <a:cubicBezTo>
                    <a:pt x="128" y="112"/>
                    <a:pt x="130" y="118"/>
                    <a:pt x="130" y="127"/>
                  </a:cubicBezTo>
                  <a:cubicBezTo>
                    <a:pt x="130" y="142"/>
                    <a:pt x="124" y="153"/>
                    <a:pt x="113" y="164"/>
                  </a:cubicBezTo>
                  <a:cubicBezTo>
                    <a:pt x="102" y="174"/>
                    <a:pt x="85" y="179"/>
                    <a:pt x="67" y="179"/>
                  </a:cubicBezTo>
                  <a:cubicBezTo>
                    <a:pt x="48" y="179"/>
                    <a:pt x="32" y="174"/>
                    <a:pt x="20" y="165"/>
                  </a:cubicBezTo>
                  <a:cubicBezTo>
                    <a:pt x="9" y="157"/>
                    <a:pt x="3" y="143"/>
                    <a:pt x="3" y="125"/>
                  </a:cubicBezTo>
                  <a:lnTo>
                    <a:pt x="47" y="125"/>
                  </a:lnTo>
                  <a:cubicBezTo>
                    <a:pt x="48" y="139"/>
                    <a:pt x="54" y="145"/>
                    <a:pt x="68" y="145"/>
                  </a:cubicBezTo>
                  <a:cubicBezTo>
                    <a:pt x="74" y="145"/>
                    <a:pt x="79" y="144"/>
                    <a:pt x="82" y="140"/>
                  </a:cubicBezTo>
                  <a:cubicBezTo>
                    <a:pt x="85" y="137"/>
                    <a:pt x="87" y="133"/>
                    <a:pt x="87" y="128"/>
                  </a:cubicBezTo>
                  <a:cubicBezTo>
                    <a:pt x="87" y="123"/>
                    <a:pt x="85" y="119"/>
                    <a:pt x="82" y="115"/>
                  </a:cubicBezTo>
                  <a:cubicBezTo>
                    <a:pt x="79" y="113"/>
                    <a:pt x="74" y="110"/>
                    <a:pt x="69" y="108"/>
                  </a:cubicBezTo>
                  <a:cubicBezTo>
                    <a:pt x="64" y="107"/>
                    <a:pt x="59" y="104"/>
                    <a:pt x="53" y="103"/>
                  </a:cubicBezTo>
                  <a:cubicBezTo>
                    <a:pt x="47" y="102"/>
                    <a:pt x="40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7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2" y="0"/>
                    <a:pt x="97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2" y="38"/>
                    <a:pt x="67" y="37"/>
                    <a:pt x="62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94D64615-EF42-4EC8-A883-BAF48185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6 w 135"/>
                <a:gd name="T13" fmla="*/ 170 h 170"/>
                <a:gd name="T14" fmla="*/ 46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Rectangle 44">
              <a:extLst>
                <a:ext uri="{FF2B5EF4-FFF2-40B4-BE49-F238E27FC236}">
                  <a16:creationId xmlns:a16="http://schemas.microsoft.com/office/drawing/2014/main" id="{E8CCDFC6-5DB3-4EB1-BB04-9F5E953FE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6063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907C34F2-3225-4372-8190-3B4474857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1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BD605C93-3A09-45B1-9740-7E2361F14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5053013"/>
              <a:ext cx="69850" cy="85725"/>
            </a:xfrm>
            <a:custGeom>
              <a:avLst/>
              <a:gdLst>
                <a:gd name="T0" fmla="*/ 0 w 143"/>
                <a:gd name="T1" fmla="*/ 103 h 173"/>
                <a:gd name="T2" fmla="*/ 0 w 143"/>
                <a:gd name="T3" fmla="*/ 0 h 173"/>
                <a:gd name="T4" fmla="*/ 41 w 143"/>
                <a:gd name="T5" fmla="*/ 0 h 173"/>
                <a:gd name="T6" fmla="*/ 41 w 143"/>
                <a:gd name="T7" fmla="*/ 103 h 173"/>
                <a:gd name="T8" fmla="*/ 49 w 143"/>
                <a:gd name="T9" fmla="*/ 127 h 173"/>
                <a:gd name="T10" fmla="*/ 71 w 143"/>
                <a:gd name="T11" fmla="*/ 135 h 173"/>
                <a:gd name="T12" fmla="*/ 94 w 143"/>
                <a:gd name="T13" fmla="*/ 127 h 173"/>
                <a:gd name="T14" fmla="*/ 101 w 143"/>
                <a:gd name="T15" fmla="*/ 103 h 173"/>
                <a:gd name="T16" fmla="*/ 101 w 143"/>
                <a:gd name="T17" fmla="*/ 0 h 173"/>
                <a:gd name="T18" fmla="*/ 143 w 143"/>
                <a:gd name="T19" fmla="*/ 0 h 173"/>
                <a:gd name="T20" fmla="*/ 143 w 143"/>
                <a:gd name="T21" fmla="*/ 103 h 173"/>
                <a:gd name="T22" fmla="*/ 133 w 143"/>
                <a:gd name="T23" fmla="*/ 142 h 173"/>
                <a:gd name="T24" fmla="*/ 106 w 143"/>
                <a:gd name="T25" fmla="*/ 165 h 173"/>
                <a:gd name="T26" fmla="*/ 71 w 143"/>
                <a:gd name="T27" fmla="*/ 173 h 173"/>
                <a:gd name="T28" fmla="*/ 21 w 143"/>
                <a:gd name="T29" fmla="*/ 154 h 173"/>
                <a:gd name="T30" fmla="*/ 0 w 143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0"/>
                    <a:pt x="49" y="127"/>
                  </a:cubicBezTo>
                  <a:cubicBezTo>
                    <a:pt x="54" y="132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7"/>
                  </a:cubicBezTo>
                  <a:cubicBezTo>
                    <a:pt x="99" y="122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3"/>
                  </a:lnTo>
                  <a:cubicBezTo>
                    <a:pt x="143" y="118"/>
                    <a:pt x="139" y="130"/>
                    <a:pt x="133" y="142"/>
                  </a:cubicBezTo>
                  <a:cubicBezTo>
                    <a:pt x="125" y="153"/>
                    <a:pt x="116" y="160"/>
                    <a:pt x="106" y="165"/>
                  </a:cubicBezTo>
                  <a:cubicBezTo>
                    <a:pt x="95" y="170"/>
                    <a:pt x="84" y="173"/>
                    <a:pt x="71" y="173"/>
                  </a:cubicBezTo>
                  <a:cubicBezTo>
                    <a:pt x="51" y="173"/>
                    <a:pt x="35" y="167"/>
                    <a:pt x="21" y="154"/>
                  </a:cubicBezTo>
                  <a:cubicBezTo>
                    <a:pt x="8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47">
              <a:extLst>
                <a:ext uri="{FF2B5EF4-FFF2-40B4-BE49-F238E27FC236}">
                  <a16:creationId xmlns:a16="http://schemas.microsoft.com/office/drawing/2014/main" id="{86C9ECB3-3A0D-4C5F-9A30-B97CF62F9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5054601"/>
              <a:ext cx="66675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48">
              <a:extLst>
                <a:ext uri="{FF2B5EF4-FFF2-40B4-BE49-F238E27FC236}">
                  <a16:creationId xmlns:a16="http://schemas.microsoft.com/office/drawing/2014/main" id="{56DAA9A3-067E-4112-967E-47FD9F186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5053013"/>
              <a:ext cx="69850" cy="85725"/>
            </a:xfrm>
            <a:custGeom>
              <a:avLst/>
              <a:gdLst>
                <a:gd name="T0" fmla="*/ 0 w 142"/>
                <a:gd name="T1" fmla="*/ 103 h 173"/>
                <a:gd name="T2" fmla="*/ 0 w 142"/>
                <a:gd name="T3" fmla="*/ 0 h 173"/>
                <a:gd name="T4" fmla="*/ 41 w 142"/>
                <a:gd name="T5" fmla="*/ 0 h 173"/>
                <a:gd name="T6" fmla="*/ 41 w 142"/>
                <a:gd name="T7" fmla="*/ 103 h 173"/>
                <a:gd name="T8" fmla="*/ 49 w 142"/>
                <a:gd name="T9" fmla="*/ 127 h 173"/>
                <a:gd name="T10" fmla="*/ 71 w 142"/>
                <a:gd name="T11" fmla="*/ 135 h 173"/>
                <a:gd name="T12" fmla="*/ 94 w 142"/>
                <a:gd name="T13" fmla="*/ 127 h 173"/>
                <a:gd name="T14" fmla="*/ 101 w 142"/>
                <a:gd name="T15" fmla="*/ 103 h 173"/>
                <a:gd name="T16" fmla="*/ 101 w 142"/>
                <a:gd name="T17" fmla="*/ 0 h 173"/>
                <a:gd name="T18" fmla="*/ 142 w 142"/>
                <a:gd name="T19" fmla="*/ 0 h 173"/>
                <a:gd name="T20" fmla="*/ 142 w 142"/>
                <a:gd name="T21" fmla="*/ 103 h 173"/>
                <a:gd name="T22" fmla="*/ 132 w 142"/>
                <a:gd name="T23" fmla="*/ 142 h 173"/>
                <a:gd name="T24" fmla="*/ 106 w 142"/>
                <a:gd name="T25" fmla="*/ 165 h 173"/>
                <a:gd name="T26" fmla="*/ 71 w 142"/>
                <a:gd name="T27" fmla="*/ 173 h 173"/>
                <a:gd name="T28" fmla="*/ 21 w 142"/>
                <a:gd name="T29" fmla="*/ 154 h 173"/>
                <a:gd name="T30" fmla="*/ 0 w 142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0"/>
                    <a:pt x="49" y="127"/>
                  </a:cubicBezTo>
                  <a:cubicBezTo>
                    <a:pt x="54" y="132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7"/>
                  </a:cubicBezTo>
                  <a:cubicBezTo>
                    <a:pt x="99" y="122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3"/>
                  </a:lnTo>
                  <a:cubicBezTo>
                    <a:pt x="142" y="118"/>
                    <a:pt x="139" y="130"/>
                    <a:pt x="132" y="142"/>
                  </a:cubicBezTo>
                  <a:cubicBezTo>
                    <a:pt x="126" y="153"/>
                    <a:pt x="116" y="160"/>
                    <a:pt x="106" y="165"/>
                  </a:cubicBezTo>
                  <a:cubicBezTo>
                    <a:pt x="95" y="170"/>
                    <a:pt x="84" y="173"/>
                    <a:pt x="71" y="173"/>
                  </a:cubicBezTo>
                  <a:cubicBezTo>
                    <a:pt x="51" y="173"/>
                    <a:pt x="35" y="167"/>
                    <a:pt x="21" y="154"/>
                  </a:cubicBezTo>
                  <a:cubicBezTo>
                    <a:pt x="7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49">
              <a:extLst>
                <a:ext uri="{FF2B5EF4-FFF2-40B4-BE49-F238E27FC236}">
                  <a16:creationId xmlns:a16="http://schemas.microsoft.com/office/drawing/2014/main" id="{99EC8852-0A9B-45F3-BDC8-688E19966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3" y="5053013"/>
              <a:ext cx="74613" cy="84138"/>
            </a:xfrm>
            <a:custGeom>
              <a:avLst/>
              <a:gdLst>
                <a:gd name="T0" fmla="*/ 111 w 152"/>
                <a:gd name="T1" fmla="*/ 0 h 172"/>
                <a:gd name="T2" fmla="*/ 152 w 152"/>
                <a:gd name="T3" fmla="*/ 0 h 172"/>
                <a:gd name="T4" fmla="*/ 152 w 152"/>
                <a:gd name="T5" fmla="*/ 172 h 172"/>
                <a:gd name="T6" fmla="*/ 111 w 152"/>
                <a:gd name="T7" fmla="*/ 172 h 172"/>
                <a:gd name="T8" fmla="*/ 41 w 152"/>
                <a:gd name="T9" fmla="*/ 64 h 172"/>
                <a:gd name="T10" fmla="*/ 41 w 152"/>
                <a:gd name="T11" fmla="*/ 172 h 172"/>
                <a:gd name="T12" fmla="*/ 0 w 152"/>
                <a:gd name="T13" fmla="*/ 172 h 172"/>
                <a:gd name="T14" fmla="*/ 0 w 152"/>
                <a:gd name="T15" fmla="*/ 0 h 172"/>
                <a:gd name="T16" fmla="*/ 41 w 152"/>
                <a:gd name="T17" fmla="*/ 0 h 172"/>
                <a:gd name="T18" fmla="*/ 111 w 152"/>
                <a:gd name="T19" fmla="*/ 108 h 172"/>
                <a:gd name="T20" fmla="*/ 111 w 1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2">
                  <a:moveTo>
                    <a:pt x="111" y="0"/>
                  </a:moveTo>
                  <a:lnTo>
                    <a:pt x="152" y="0"/>
                  </a:lnTo>
                  <a:lnTo>
                    <a:pt x="152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Rectangle 50">
              <a:extLst>
                <a:ext uri="{FF2B5EF4-FFF2-40B4-BE49-F238E27FC236}">
                  <a16:creationId xmlns:a16="http://schemas.microsoft.com/office/drawing/2014/main" id="{E01179D5-BE95-4171-9F49-2F938047A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1">
              <a:extLst>
                <a:ext uri="{FF2B5EF4-FFF2-40B4-BE49-F238E27FC236}">
                  <a16:creationId xmlns:a16="http://schemas.microsoft.com/office/drawing/2014/main" id="{CFF1C7C3-E94A-4D6D-8E3B-0D0D0B3C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053013"/>
              <a:ext cx="84138" cy="84138"/>
            </a:xfrm>
            <a:custGeom>
              <a:avLst/>
              <a:gdLst>
                <a:gd name="T0" fmla="*/ 60 w 172"/>
                <a:gd name="T1" fmla="*/ 172 h 172"/>
                <a:gd name="T2" fmla="*/ 0 w 172"/>
                <a:gd name="T3" fmla="*/ 0 h 172"/>
                <a:gd name="T4" fmla="*/ 44 w 172"/>
                <a:gd name="T5" fmla="*/ 0 h 172"/>
                <a:gd name="T6" fmla="*/ 86 w 172"/>
                <a:gd name="T7" fmla="*/ 130 h 172"/>
                <a:gd name="T8" fmla="*/ 129 w 172"/>
                <a:gd name="T9" fmla="*/ 0 h 172"/>
                <a:gd name="T10" fmla="*/ 172 w 172"/>
                <a:gd name="T11" fmla="*/ 0 h 172"/>
                <a:gd name="T12" fmla="*/ 112 w 172"/>
                <a:gd name="T13" fmla="*/ 172 h 172"/>
                <a:gd name="T14" fmla="*/ 60 w 172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72">
                  <a:moveTo>
                    <a:pt x="60" y="172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86" y="130"/>
                  </a:lnTo>
                  <a:lnTo>
                    <a:pt x="129" y="0"/>
                  </a:lnTo>
                  <a:lnTo>
                    <a:pt x="172" y="0"/>
                  </a:lnTo>
                  <a:lnTo>
                    <a:pt x="112" y="172"/>
                  </a:lnTo>
                  <a:lnTo>
                    <a:pt x="60" y="1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2">
              <a:extLst>
                <a:ext uri="{FF2B5EF4-FFF2-40B4-BE49-F238E27FC236}">
                  <a16:creationId xmlns:a16="http://schemas.microsoft.com/office/drawing/2014/main" id="{C519F0A0-1CE7-418F-AD1F-FB25D5F20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5053013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2 h 172"/>
                <a:gd name="T4" fmla="*/ 43 w 104"/>
                <a:gd name="T5" fmla="*/ 32 h 172"/>
                <a:gd name="T6" fmla="*/ 43 w 104"/>
                <a:gd name="T7" fmla="*/ 68 h 172"/>
                <a:gd name="T8" fmla="*/ 98 w 104"/>
                <a:gd name="T9" fmla="*/ 68 h 172"/>
                <a:gd name="T10" fmla="*/ 98 w 104"/>
                <a:gd name="T11" fmla="*/ 99 h 172"/>
                <a:gd name="T12" fmla="*/ 43 w 104"/>
                <a:gd name="T13" fmla="*/ 99 h 172"/>
                <a:gd name="T14" fmla="*/ 43 w 104"/>
                <a:gd name="T15" fmla="*/ 139 h 172"/>
                <a:gd name="T16" fmla="*/ 104 w 104"/>
                <a:gd name="T17" fmla="*/ 139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2"/>
                  </a:lnTo>
                  <a:lnTo>
                    <a:pt x="43" y="32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53">
              <a:extLst>
                <a:ext uri="{FF2B5EF4-FFF2-40B4-BE49-F238E27FC236}">
                  <a16:creationId xmlns:a16="http://schemas.microsoft.com/office/drawing/2014/main" id="{9EC54C97-5124-43AC-AA99-1E787A922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3926" y="5053013"/>
              <a:ext cx="65088" cy="84138"/>
            </a:xfrm>
            <a:custGeom>
              <a:avLst/>
              <a:gdLst>
                <a:gd name="T0" fmla="*/ 42 w 133"/>
                <a:gd name="T1" fmla="*/ 105 h 172"/>
                <a:gd name="T2" fmla="*/ 42 w 133"/>
                <a:gd name="T3" fmla="*/ 172 h 172"/>
                <a:gd name="T4" fmla="*/ 0 w 133"/>
                <a:gd name="T5" fmla="*/ 172 h 172"/>
                <a:gd name="T6" fmla="*/ 0 w 133"/>
                <a:gd name="T7" fmla="*/ 0 h 172"/>
                <a:gd name="T8" fmla="*/ 68 w 133"/>
                <a:gd name="T9" fmla="*/ 0 h 172"/>
                <a:gd name="T10" fmla="*/ 114 w 133"/>
                <a:gd name="T11" fmla="*/ 15 h 172"/>
                <a:gd name="T12" fmla="*/ 130 w 133"/>
                <a:gd name="T13" fmla="*/ 53 h 172"/>
                <a:gd name="T14" fmla="*/ 122 w 133"/>
                <a:gd name="T15" fmla="*/ 82 h 172"/>
                <a:gd name="T16" fmla="*/ 92 w 133"/>
                <a:gd name="T17" fmla="*/ 102 h 172"/>
                <a:gd name="T18" fmla="*/ 133 w 133"/>
                <a:gd name="T19" fmla="*/ 172 h 172"/>
                <a:gd name="T20" fmla="*/ 84 w 133"/>
                <a:gd name="T21" fmla="*/ 172 h 172"/>
                <a:gd name="T22" fmla="*/ 45 w 133"/>
                <a:gd name="T23" fmla="*/ 105 h 172"/>
                <a:gd name="T24" fmla="*/ 42 w 133"/>
                <a:gd name="T25" fmla="*/ 105 h 172"/>
                <a:gd name="T26" fmla="*/ 42 w 133"/>
                <a:gd name="T27" fmla="*/ 33 h 172"/>
                <a:gd name="T28" fmla="*/ 42 w 133"/>
                <a:gd name="T29" fmla="*/ 74 h 172"/>
                <a:gd name="T30" fmla="*/ 68 w 133"/>
                <a:gd name="T31" fmla="*/ 74 h 172"/>
                <a:gd name="T32" fmla="*/ 83 w 133"/>
                <a:gd name="T33" fmla="*/ 69 h 172"/>
                <a:gd name="T34" fmla="*/ 88 w 133"/>
                <a:gd name="T35" fmla="*/ 54 h 172"/>
                <a:gd name="T36" fmla="*/ 83 w 133"/>
                <a:gd name="T37" fmla="*/ 39 h 172"/>
                <a:gd name="T38" fmla="*/ 68 w 133"/>
                <a:gd name="T39" fmla="*/ 33 h 172"/>
                <a:gd name="T40" fmla="*/ 42 w 133"/>
                <a:gd name="T41" fmla="*/ 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72">
                  <a:moveTo>
                    <a:pt x="42" y="105"/>
                  </a:moveTo>
                  <a:lnTo>
                    <a:pt x="42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8" y="73"/>
                    <a:pt x="122" y="82"/>
                  </a:cubicBezTo>
                  <a:cubicBezTo>
                    <a:pt x="115" y="92"/>
                    <a:pt x="105" y="98"/>
                    <a:pt x="92" y="102"/>
                  </a:cubicBezTo>
                  <a:lnTo>
                    <a:pt x="133" y="172"/>
                  </a:lnTo>
                  <a:lnTo>
                    <a:pt x="84" y="172"/>
                  </a:lnTo>
                  <a:lnTo>
                    <a:pt x="45" y="105"/>
                  </a:lnTo>
                  <a:lnTo>
                    <a:pt x="42" y="105"/>
                  </a:lnTo>
                  <a:close/>
                  <a:moveTo>
                    <a:pt x="42" y="33"/>
                  </a:moveTo>
                  <a:lnTo>
                    <a:pt x="42" y="74"/>
                  </a:lnTo>
                  <a:lnTo>
                    <a:pt x="68" y="74"/>
                  </a:lnTo>
                  <a:cubicBezTo>
                    <a:pt x="74" y="74"/>
                    <a:pt x="79" y="73"/>
                    <a:pt x="83" y="69"/>
                  </a:cubicBezTo>
                  <a:cubicBezTo>
                    <a:pt x="87" y="65"/>
                    <a:pt x="88" y="60"/>
                    <a:pt x="88" y="54"/>
                  </a:cubicBezTo>
                  <a:cubicBezTo>
                    <a:pt x="88" y="48"/>
                    <a:pt x="87" y="43"/>
                    <a:pt x="83" y="39"/>
                  </a:cubicBezTo>
                  <a:cubicBezTo>
                    <a:pt x="79" y="35"/>
                    <a:pt x="74" y="33"/>
                    <a:pt x="68" y="33"/>
                  </a:cubicBezTo>
                  <a:lnTo>
                    <a:pt x="42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54">
              <a:extLst>
                <a:ext uri="{FF2B5EF4-FFF2-40B4-BE49-F238E27FC236}">
                  <a16:creationId xmlns:a16="http://schemas.microsoft.com/office/drawing/2014/main" id="{623117FD-6E58-4C30-B454-99669935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713" y="5051426"/>
              <a:ext cx="63500" cy="87313"/>
            </a:xfrm>
            <a:custGeom>
              <a:avLst/>
              <a:gdLst>
                <a:gd name="T0" fmla="*/ 61 w 129"/>
                <a:gd name="T1" fmla="*/ 37 h 179"/>
                <a:gd name="T2" fmla="*/ 49 w 129"/>
                <a:gd name="T3" fmla="*/ 40 h 179"/>
                <a:gd name="T4" fmla="*/ 44 w 129"/>
                <a:gd name="T5" fmla="*/ 53 h 179"/>
                <a:gd name="T6" fmla="*/ 49 w 129"/>
                <a:gd name="T7" fmla="*/ 65 h 179"/>
                <a:gd name="T8" fmla="*/ 61 w 129"/>
                <a:gd name="T9" fmla="*/ 73 h 179"/>
                <a:gd name="T10" fmla="*/ 78 w 129"/>
                <a:gd name="T11" fmla="*/ 78 h 179"/>
                <a:gd name="T12" fmla="*/ 95 w 129"/>
                <a:gd name="T13" fmla="*/ 83 h 179"/>
                <a:gd name="T14" fmla="*/ 111 w 129"/>
                <a:gd name="T15" fmla="*/ 92 h 179"/>
                <a:gd name="T16" fmla="*/ 124 w 129"/>
                <a:gd name="T17" fmla="*/ 105 h 179"/>
                <a:gd name="T18" fmla="*/ 129 w 129"/>
                <a:gd name="T19" fmla="*/ 127 h 179"/>
                <a:gd name="T20" fmla="*/ 111 w 129"/>
                <a:gd name="T21" fmla="*/ 164 h 179"/>
                <a:gd name="T22" fmla="*/ 65 w 129"/>
                <a:gd name="T23" fmla="*/ 179 h 179"/>
                <a:gd name="T24" fmla="*/ 19 w 129"/>
                <a:gd name="T25" fmla="*/ 165 h 179"/>
                <a:gd name="T26" fmla="*/ 1 w 129"/>
                <a:gd name="T27" fmla="*/ 125 h 179"/>
                <a:gd name="T28" fmla="*/ 45 w 129"/>
                <a:gd name="T29" fmla="*/ 125 h 179"/>
                <a:gd name="T30" fmla="*/ 66 w 129"/>
                <a:gd name="T31" fmla="*/ 145 h 179"/>
                <a:gd name="T32" fmla="*/ 80 w 129"/>
                <a:gd name="T33" fmla="*/ 140 h 179"/>
                <a:gd name="T34" fmla="*/ 85 w 129"/>
                <a:gd name="T35" fmla="*/ 128 h 179"/>
                <a:gd name="T36" fmla="*/ 80 w 129"/>
                <a:gd name="T37" fmla="*/ 115 h 179"/>
                <a:gd name="T38" fmla="*/ 68 w 129"/>
                <a:gd name="T39" fmla="*/ 108 h 179"/>
                <a:gd name="T40" fmla="*/ 51 w 129"/>
                <a:gd name="T41" fmla="*/ 103 h 179"/>
                <a:gd name="T42" fmla="*/ 34 w 129"/>
                <a:gd name="T43" fmla="*/ 97 h 179"/>
                <a:gd name="T44" fmla="*/ 18 w 129"/>
                <a:gd name="T45" fmla="*/ 88 h 179"/>
                <a:gd name="T46" fmla="*/ 5 w 129"/>
                <a:gd name="T47" fmla="*/ 74 h 179"/>
                <a:gd name="T48" fmla="*/ 0 w 129"/>
                <a:gd name="T49" fmla="*/ 53 h 179"/>
                <a:gd name="T50" fmla="*/ 18 w 129"/>
                <a:gd name="T51" fmla="*/ 14 h 179"/>
                <a:gd name="T52" fmla="*/ 63 w 129"/>
                <a:gd name="T53" fmla="*/ 0 h 179"/>
                <a:gd name="T54" fmla="*/ 108 w 129"/>
                <a:gd name="T55" fmla="*/ 13 h 179"/>
                <a:gd name="T56" fmla="*/ 125 w 129"/>
                <a:gd name="T57" fmla="*/ 53 h 179"/>
                <a:gd name="T58" fmla="*/ 80 w 129"/>
                <a:gd name="T59" fmla="*/ 53 h 179"/>
                <a:gd name="T60" fmla="*/ 74 w 129"/>
                <a:gd name="T61" fmla="*/ 39 h 179"/>
                <a:gd name="T62" fmla="*/ 61 w 129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9">
                  <a:moveTo>
                    <a:pt x="61" y="37"/>
                  </a:moveTo>
                  <a:cubicBezTo>
                    <a:pt x="56" y="37"/>
                    <a:pt x="51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7"/>
                    <a:pt x="78" y="78"/>
                  </a:cubicBezTo>
                  <a:cubicBezTo>
                    <a:pt x="84" y="79"/>
                    <a:pt x="90" y="82"/>
                    <a:pt x="95" y="83"/>
                  </a:cubicBezTo>
                  <a:cubicBezTo>
                    <a:pt x="101" y="85"/>
                    <a:pt x="106" y="88"/>
                    <a:pt x="111" y="92"/>
                  </a:cubicBezTo>
                  <a:cubicBezTo>
                    <a:pt x="116" y="95"/>
                    <a:pt x="120" y="99"/>
                    <a:pt x="124" y="105"/>
                  </a:cubicBezTo>
                  <a:cubicBezTo>
                    <a:pt x="126" y="112"/>
                    <a:pt x="129" y="118"/>
                    <a:pt x="129" y="127"/>
                  </a:cubicBezTo>
                  <a:cubicBezTo>
                    <a:pt x="129" y="142"/>
                    <a:pt x="123" y="153"/>
                    <a:pt x="111" y="164"/>
                  </a:cubicBezTo>
                  <a:cubicBezTo>
                    <a:pt x="100" y="175"/>
                    <a:pt x="84" y="179"/>
                    <a:pt x="65" y="179"/>
                  </a:cubicBezTo>
                  <a:cubicBezTo>
                    <a:pt x="46" y="179"/>
                    <a:pt x="30" y="174"/>
                    <a:pt x="19" y="165"/>
                  </a:cubicBezTo>
                  <a:cubicBezTo>
                    <a:pt x="8" y="157"/>
                    <a:pt x="1" y="143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3" y="145"/>
                    <a:pt x="66" y="145"/>
                  </a:cubicBezTo>
                  <a:cubicBezTo>
                    <a:pt x="73" y="145"/>
                    <a:pt x="78" y="144"/>
                    <a:pt x="80" y="140"/>
                  </a:cubicBezTo>
                  <a:cubicBezTo>
                    <a:pt x="84" y="137"/>
                    <a:pt x="85" y="133"/>
                    <a:pt x="85" y="128"/>
                  </a:cubicBezTo>
                  <a:cubicBezTo>
                    <a:pt x="85" y="123"/>
                    <a:pt x="84" y="119"/>
                    <a:pt x="80" y="115"/>
                  </a:cubicBezTo>
                  <a:cubicBezTo>
                    <a:pt x="78" y="113"/>
                    <a:pt x="73" y="110"/>
                    <a:pt x="68" y="108"/>
                  </a:cubicBezTo>
                  <a:cubicBezTo>
                    <a:pt x="63" y="107"/>
                    <a:pt x="58" y="104"/>
                    <a:pt x="51" y="103"/>
                  </a:cubicBezTo>
                  <a:cubicBezTo>
                    <a:pt x="45" y="102"/>
                    <a:pt x="39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6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1" y="38"/>
                    <a:pt x="66" y="37"/>
                    <a:pt x="61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Rectangle 55">
              <a:extLst>
                <a:ext uri="{FF2B5EF4-FFF2-40B4-BE49-F238E27FC236}">
                  <a16:creationId xmlns:a16="http://schemas.microsoft.com/office/drawing/2014/main" id="{254E80DD-FD4A-4424-904A-C78ABEC9E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1088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56">
              <a:extLst>
                <a:ext uri="{FF2B5EF4-FFF2-40B4-BE49-F238E27FC236}">
                  <a16:creationId xmlns:a16="http://schemas.microsoft.com/office/drawing/2014/main" id="{258DFEBA-2446-42BE-AA69-95F6EE978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426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57">
              <a:extLst>
                <a:ext uri="{FF2B5EF4-FFF2-40B4-BE49-F238E27FC236}">
                  <a16:creationId xmlns:a16="http://schemas.microsoft.com/office/drawing/2014/main" id="{AC080405-3CAA-41EB-BA2F-F7198F932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2688" y="5053013"/>
              <a:ext cx="84138" cy="84138"/>
            </a:xfrm>
            <a:custGeom>
              <a:avLst/>
              <a:gdLst>
                <a:gd name="T0" fmla="*/ 125 w 169"/>
                <a:gd name="T1" fmla="*/ 172 h 172"/>
                <a:gd name="T2" fmla="*/ 115 w 169"/>
                <a:gd name="T3" fmla="*/ 143 h 172"/>
                <a:gd name="T4" fmla="*/ 54 w 169"/>
                <a:gd name="T5" fmla="*/ 143 h 172"/>
                <a:gd name="T6" fmla="*/ 44 w 169"/>
                <a:gd name="T7" fmla="*/ 172 h 172"/>
                <a:gd name="T8" fmla="*/ 0 w 169"/>
                <a:gd name="T9" fmla="*/ 172 h 172"/>
                <a:gd name="T10" fmla="*/ 60 w 169"/>
                <a:gd name="T11" fmla="*/ 0 h 172"/>
                <a:gd name="T12" fmla="*/ 110 w 169"/>
                <a:gd name="T13" fmla="*/ 0 h 172"/>
                <a:gd name="T14" fmla="*/ 169 w 169"/>
                <a:gd name="T15" fmla="*/ 172 h 172"/>
                <a:gd name="T16" fmla="*/ 125 w 169"/>
                <a:gd name="T17" fmla="*/ 172 h 172"/>
                <a:gd name="T18" fmla="*/ 65 w 169"/>
                <a:gd name="T19" fmla="*/ 112 h 172"/>
                <a:gd name="T20" fmla="*/ 105 w 169"/>
                <a:gd name="T21" fmla="*/ 112 h 172"/>
                <a:gd name="T22" fmla="*/ 85 w 169"/>
                <a:gd name="T23" fmla="*/ 50 h 172"/>
                <a:gd name="T24" fmla="*/ 65 w 169"/>
                <a:gd name="T25" fmla="*/ 11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2">
                  <a:moveTo>
                    <a:pt x="125" y="172"/>
                  </a:moveTo>
                  <a:lnTo>
                    <a:pt x="115" y="143"/>
                  </a:lnTo>
                  <a:lnTo>
                    <a:pt x="54" y="143"/>
                  </a:lnTo>
                  <a:lnTo>
                    <a:pt x="44" y="172"/>
                  </a:lnTo>
                  <a:lnTo>
                    <a:pt x="0" y="172"/>
                  </a:lnTo>
                  <a:lnTo>
                    <a:pt x="60" y="0"/>
                  </a:lnTo>
                  <a:lnTo>
                    <a:pt x="110" y="0"/>
                  </a:lnTo>
                  <a:lnTo>
                    <a:pt x="169" y="172"/>
                  </a:lnTo>
                  <a:lnTo>
                    <a:pt x="125" y="172"/>
                  </a:lnTo>
                  <a:close/>
                  <a:moveTo>
                    <a:pt x="65" y="112"/>
                  </a:moveTo>
                  <a:lnTo>
                    <a:pt x="105" y="112"/>
                  </a:lnTo>
                  <a:lnTo>
                    <a:pt x="85" y="50"/>
                  </a:lnTo>
                  <a:lnTo>
                    <a:pt x="65" y="1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Rectangle 58">
              <a:extLst>
                <a:ext uri="{FF2B5EF4-FFF2-40B4-BE49-F238E27FC236}">
                  <a16:creationId xmlns:a16="http://schemas.microsoft.com/office/drawing/2014/main" id="{FE6188AB-B4BF-4ABF-BFB2-C9263221C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6351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59">
              <a:extLst>
                <a:ext uri="{FF2B5EF4-FFF2-40B4-BE49-F238E27FC236}">
                  <a16:creationId xmlns:a16="http://schemas.microsoft.com/office/drawing/2014/main" id="{24A77161-1420-4DA5-AA3C-35C0B71ED4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4451" y="5053013"/>
              <a:ext cx="65088" cy="84138"/>
            </a:xfrm>
            <a:custGeom>
              <a:avLst/>
              <a:gdLst>
                <a:gd name="T0" fmla="*/ 41 w 132"/>
                <a:gd name="T1" fmla="*/ 105 h 172"/>
                <a:gd name="T2" fmla="*/ 41 w 132"/>
                <a:gd name="T3" fmla="*/ 172 h 172"/>
                <a:gd name="T4" fmla="*/ 0 w 132"/>
                <a:gd name="T5" fmla="*/ 172 h 172"/>
                <a:gd name="T6" fmla="*/ 0 w 132"/>
                <a:gd name="T7" fmla="*/ 0 h 172"/>
                <a:gd name="T8" fmla="*/ 67 w 132"/>
                <a:gd name="T9" fmla="*/ 0 h 172"/>
                <a:gd name="T10" fmla="*/ 114 w 132"/>
                <a:gd name="T11" fmla="*/ 15 h 172"/>
                <a:gd name="T12" fmla="*/ 130 w 132"/>
                <a:gd name="T13" fmla="*/ 53 h 172"/>
                <a:gd name="T14" fmla="*/ 121 w 132"/>
                <a:gd name="T15" fmla="*/ 82 h 172"/>
                <a:gd name="T16" fmla="*/ 91 w 132"/>
                <a:gd name="T17" fmla="*/ 102 h 172"/>
                <a:gd name="T18" fmla="*/ 132 w 132"/>
                <a:gd name="T19" fmla="*/ 172 h 172"/>
                <a:gd name="T20" fmla="*/ 84 w 132"/>
                <a:gd name="T21" fmla="*/ 172 h 172"/>
                <a:gd name="T22" fmla="*/ 45 w 132"/>
                <a:gd name="T23" fmla="*/ 105 h 172"/>
                <a:gd name="T24" fmla="*/ 41 w 132"/>
                <a:gd name="T25" fmla="*/ 105 h 172"/>
                <a:gd name="T26" fmla="*/ 41 w 132"/>
                <a:gd name="T27" fmla="*/ 33 h 172"/>
                <a:gd name="T28" fmla="*/ 41 w 132"/>
                <a:gd name="T29" fmla="*/ 74 h 172"/>
                <a:gd name="T30" fmla="*/ 67 w 132"/>
                <a:gd name="T31" fmla="*/ 74 h 172"/>
                <a:gd name="T32" fmla="*/ 82 w 132"/>
                <a:gd name="T33" fmla="*/ 69 h 172"/>
                <a:gd name="T34" fmla="*/ 87 w 132"/>
                <a:gd name="T35" fmla="*/ 54 h 172"/>
                <a:gd name="T36" fmla="*/ 82 w 132"/>
                <a:gd name="T37" fmla="*/ 39 h 172"/>
                <a:gd name="T38" fmla="*/ 67 w 132"/>
                <a:gd name="T39" fmla="*/ 33 h 172"/>
                <a:gd name="T40" fmla="*/ 41 w 132"/>
                <a:gd name="T41" fmla="*/ 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72">
                  <a:moveTo>
                    <a:pt x="41" y="105"/>
                  </a:move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7" y="73"/>
                    <a:pt x="121" y="82"/>
                  </a:cubicBezTo>
                  <a:cubicBezTo>
                    <a:pt x="115" y="92"/>
                    <a:pt x="105" y="98"/>
                    <a:pt x="91" y="102"/>
                  </a:cubicBezTo>
                  <a:lnTo>
                    <a:pt x="132" y="172"/>
                  </a:lnTo>
                  <a:lnTo>
                    <a:pt x="84" y="172"/>
                  </a:lnTo>
                  <a:lnTo>
                    <a:pt x="45" y="105"/>
                  </a:lnTo>
                  <a:lnTo>
                    <a:pt x="41" y="105"/>
                  </a:lnTo>
                  <a:close/>
                  <a:moveTo>
                    <a:pt x="41" y="33"/>
                  </a:moveTo>
                  <a:lnTo>
                    <a:pt x="41" y="74"/>
                  </a:lnTo>
                  <a:lnTo>
                    <a:pt x="67" y="74"/>
                  </a:lnTo>
                  <a:cubicBezTo>
                    <a:pt x="74" y="74"/>
                    <a:pt x="79" y="73"/>
                    <a:pt x="82" y="69"/>
                  </a:cubicBezTo>
                  <a:cubicBezTo>
                    <a:pt x="86" y="65"/>
                    <a:pt x="87" y="60"/>
                    <a:pt x="87" y="54"/>
                  </a:cubicBezTo>
                  <a:cubicBezTo>
                    <a:pt x="87" y="48"/>
                    <a:pt x="86" y="43"/>
                    <a:pt x="82" y="39"/>
                  </a:cubicBezTo>
                  <a:cubicBezTo>
                    <a:pt x="79" y="35"/>
                    <a:pt x="74" y="33"/>
                    <a:pt x="67" y="33"/>
                  </a:cubicBezTo>
                  <a:lnTo>
                    <a:pt x="41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60">
              <a:extLst>
                <a:ext uri="{FF2B5EF4-FFF2-40B4-BE49-F238E27FC236}">
                  <a16:creationId xmlns:a16="http://schemas.microsoft.com/office/drawing/2014/main" id="{56F05D1F-9AA3-426F-A03D-BD93703A2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26" y="5053013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2 h 172"/>
                <a:gd name="T4" fmla="*/ 43 w 104"/>
                <a:gd name="T5" fmla="*/ 32 h 172"/>
                <a:gd name="T6" fmla="*/ 43 w 104"/>
                <a:gd name="T7" fmla="*/ 68 h 172"/>
                <a:gd name="T8" fmla="*/ 98 w 104"/>
                <a:gd name="T9" fmla="*/ 68 h 172"/>
                <a:gd name="T10" fmla="*/ 98 w 104"/>
                <a:gd name="T11" fmla="*/ 99 h 172"/>
                <a:gd name="T12" fmla="*/ 43 w 104"/>
                <a:gd name="T13" fmla="*/ 99 h 172"/>
                <a:gd name="T14" fmla="*/ 43 w 104"/>
                <a:gd name="T15" fmla="*/ 139 h 172"/>
                <a:gd name="T16" fmla="*/ 104 w 104"/>
                <a:gd name="T17" fmla="*/ 139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2"/>
                  </a:lnTo>
                  <a:lnTo>
                    <a:pt x="43" y="32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1">
              <a:extLst>
                <a:ext uri="{FF2B5EF4-FFF2-40B4-BE49-F238E27FC236}">
                  <a16:creationId xmlns:a16="http://schemas.microsoft.com/office/drawing/2014/main" id="{83C8CD50-061A-4D91-B794-B93DE734A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6663" y="5184776"/>
              <a:ext cx="74613" cy="82550"/>
            </a:xfrm>
            <a:custGeom>
              <a:avLst/>
              <a:gdLst>
                <a:gd name="T0" fmla="*/ 60 w 153"/>
                <a:gd name="T1" fmla="*/ 0 h 170"/>
                <a:gd name="T2" fmla="*/ 127 w 153"/>
                <a:gd name="T3" fmla="*/ 24 h 170"/>
                <a:gd name="T4" fmla="*/ 153 w 153"/>
                <a:gd name="T5" fmla="*/ 85 h 170"/>
                <a:gd name="T6" fmla="*/ 127 w 153"/>
                <a:gd name="T7" fmla="*/ 146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39 h 170"/>
                <a:gd name="T18" fmla="*/ 60 w 153"/>
                <a:gd name="T19" fmla="*/ 139 h 170"/>
                <a:gd name="T20" fmla="*/ 97 w 153"/>
                <a:gd name="T21" fmla="*/ 124 h 170"/>
                <a:gd name="T22" fmla="*/ 111 w 153"/>
                <a:gd name="T23" fmla="*/ 85 h 170"/>
                <a:gd name="T24" fmla="*/ 97 w 153"/>
                <a:gd name="T25" fmla="*/ 46 h 170"/>
                <a:gd name="T26" fmla="*/ 60 w 153"/>
                <a:gd name="T27" fmla="*/ 31 h 170"/>
                <a:gd name="T28" fmla="*/ 41 w 153"/>
                <a:gd name="T29" fmla="*/ 31 h 170"/>
                <a:gd name="T30" fmla="*/ 41 w 153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7" y="0"/>
                    <a:pt x="110" y="7"/>
                    <a:pt x="127" y="24"/>
                  </a:cubicBezTo>
                  <a:cubicBezTo>
                    <a:pt x="145" y="40"/>
                    <a:pt x="153" y="60"/>
                    <a:pt x="153" y="85"/>
                  </a:cubicBezTo>
                  <a:cubicBezTo>
                    <a:pt x="153" y="110"/>
                    <a:pt x="145" y="131"/>
                    <a:pt x="127" y="146"/>
                  </a:cubicBezTo>
                  <a:cubicBezTo>
                    <a:pt x="110" y="162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8" y="134"/>
                    <a:pt x="97" y="124"/>
                  </a:cubicBezTo>
                  <a:cubicBezTo>
                    <a:pt x="106" y="114"/>
                    <a:pt x="111" y="101"/>
                    <a:pt x="111" y="85"/>
                  </a:cubicBezTo>
                  <a:cubicBezTo>
                    <a:pt x="111" y="69"/>
                    <a:pt x="106" y="55"/>
                    <a:pt x="97" y="46"/>
                  </a:cubicBezTo>
                  <a:cubicBezTo>
                    <a:pt x="88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2">
              <a:extLst>
                <a:ext uri="{FF2B5EF4-FFF2-40B4-BE49-F238E27FC236}">
                  <a16:creationId xmlns:a16="http://schemas.microsoft.com/office/drawing/2014/main" id="{D9D695B6-E339-4393-971F-3CE9BF06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3976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63">
              <a:extLst>
                <a:ext uri="{FF2B5EF4-FFF2-40B4-BE49-F238E27FC236}">
                  <a16:creationId xmlns:a16="http://schemas.microsoft.com/office/drawing/2014/main" id="{AAF6DF2E-68F7-46C8-B30E-0CD9A8588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5184776"/>
              <a:ext cx="66675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64">
              <a:extLst>
                <a:ext uri="{FF2B5EF4-FFF2-40B4-BE49-F238E27FC236}">
                  <a16:creationId xmlns:a16="http://schemas.microsoft.com/office/drawing/2014/main" id="{BAE1B6FB-BDE0-4157-BE91-7C2885E6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188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65">
              <a:extLst>
                <a:ext uri="{FF2B5EF4-FFF2-40B4-BE49-F238E27FC236}">
                  <a16:creationId xmlns:a16="http://schemas.microsoft.com/office/drawing/2014/main" id="{4AB909DB-1C11-42D2-AF56-C1A009DD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5183188"/>
              <a:ext cx="82550" cy="85725"/>
            </a:xfrm>
            <a:custGeom>
              <a:avLst/>
              <a:gdLst>
                <a:gd name="T0" fmla="*/ 25 w 169"/>
                <a:gd name="T1" fmla="*/ 150 h 175"/>
                <a:gd name="T2" fmla="*/ 0 w 169"/>
                <a:gd name="T3" fmla="*/ 88 h 175"/>
                <a:gd name="T4" fmla="*/ 25 w 169"/>
                <a:gd name="T5" fmla="*/ 25 h 175"/>
                <a:gd name="T6" fmla="*/ 88 w 169"/>
                <a:gd name="T7" fmla="*/ 0 h 175"/>
                <a:gd name="T8" fmla="*/ 138 w 169"/>
                <a:gd name="T9" fmla="*/ 15 h 175"/>
                <a:gd name="T10" fmla="*/ 169 w 169"/>
                <a:gd name="T11" fmla="*/ 57 h 175"/>
                <a:gd name="T12" fmla="*/ 119 w 169"/>
                <a:gd name="T13" fmla="*/ 57 h 175"/>
                <a:gd name="T14" fmla="*/ 88 w 169"/>
                <a:gd name="T15" fmla="*/ 38 h 175"/>
                <a:gd name="T16" fmla="*/ 54 w 169"/>
                <a:gd name="T17" fmla="*/ 52 h 175"/>
                <a:gd name="T18" fmla="*/ 42 w 169"/>
                <a:gd name="T19" fmla="*/ 88 h 175"/>
                <a:gd name="T20" fmla="*/ 54 w 169"/>
                <a:gd name="T21" fmla="*/ 124 h 175"/>
                <a:gd name="T22" fmla="*/ 88 w 169"/>
                <a:gd name="T23" fmla="*/ 138 h 175"/>
                <a:gd name="T24" fmla="*/ 119 w 169"/>
                <a:gd name="T25" fmla="*/ 119 h 175"/>
                <a:gd name="T26" fmla="*/ 169 w 169"/>
                <a:gd name="T27" fmla="*/ 119 h 175"/>
                <a:gd name="T28" fmla="*/ 138 w 169"/>
                <a:gd name="T29" fmla="*/ 160 h 175"/>
                <a:gd name="T30" fmla="*/ 88 w 169"/>
                <a:gd name="T31" fmla="*/ 175 h 175"/>
                <a:gd name="T32" fmla="*/ 25 w 169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7" y="0"/>
                    <a:pt x="124" y="5"/>
                    <a:pt x="138" y="15"/>
                  </a:cubicBezTo>
                  <a:cubicBezTo>
                    <a:pt x="153" y="25"/>
                    <a:pt x="163" y="39"/>
                    <a:pt x="169" y="57"/>
                  </a:cubicBezTo>
                  <a:lnTo>
                    <a:pt x="119" y="57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2"/>
                  </a:cubicBezTo>
                  <a:cubicBezTo>
                    <a:pt x="45" y="60"/>
                    <a:pt x="42" y="73"/>
                    <a:pt x="42" y="88"/>
                  </a:cubicBezTo>
                  <a:cubicBezTo>
                    <a:pt x="42" y="103"/>
                    <a:pt x="45" y="114"/>
                    <a:pt x="54" y="124"/>
                  </a:cubicBezTo>
                  <a:cubicBezTo>
                    <a:pt x="63" y="133"/>
                    <a:pt x="74" y="138"/>
                    <a:pt x="88" y="138"/>
                  </a:cubicBezTo>
                  <a:cubicBezTo>
                    <a:pt x="102" y="138"/>
                    <a:pt x="113" y="132"/>
                    <a:pt x="119" y="119"/>
                  </a:cubicBezTo>
                  <a:lnTo>
                    <a:pt x="169" y="119"/>
                  </a:lnTo>
                  <a:cubicBezTo>
                    <a:pt x="163" y="137"/>
                    <a:pt x="153" y="150"/>
                    <a:pt x="138" y="160"/>
                  </a:cubicBezTo>
                  <a:cubicBezTo>
                    <a:pt x="123" y="170"/>
                    <a:pt x="107" y="175"/>
                    <a:pt x="88" y="175"/>
                  </a:cubicBezTo>
                  <a:cubicBezTo>
                    <a:pt x="64" y="175"/>
                    <a:pt x="43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66">
              <a:extLst>
                <a:ext uri="{FF2B5EF4-FFF2-40B4-BE49-F238E27FC236}">
                  <a16:creationId xmlns:a16="http://schemas.microsoft.com/office/drawing/2014/main" id="{96E002BE-3019-4D49-81A7-FC3D5F5A3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8" y="5184776"/>
              <a:ext cx="73025" cy="82550"/>
            </a:xfrm>
            <a:custGeom>
              <a:avLst/>
              <a:gdLst>
                <a:gd name="T0" fmla="*/ 107 w 148"/>
                <a:gd name="T1" fmla="*/ 0 h 171"/>
                <a:gd name="T2" fmla="*/ 148 w 148"/>
                <a:gd name="T3" fmla="*/ 0 h 171"/>
                <a:gd name="T4" fmla="*/ 148 w 148"/>
                <a:gd name="T5" fmla="*/ 171 h 171"/>
                <a:gd name="T6" fmla="*/ 107 w 148"/>
                <a:gd name="T7" fmla="*/ 171 h 171"/>
                <a:gd name="T8" fmla="*/ 107 w 148"/>
                <a:gd name="T9" fmla="*/ 100 h 171"/>
                <a:gd name="T10" fmla="*/ 41 w 148"/>
                <a:gd name="T11" fmla="*/ 100 h 171"/>
                <a:gd name="T12" fmla="*/ 41 w 148"/>
                <a:gd name="T13" fmla="*/ 171 h 171"/>
                <a:gd name="T14" fmla="*/ 0 w 148"/>
                <a:gd name="T15" fmla="*/ 171 h 171"/>
                <a:gd name="T16" fmla="*/ 0 w 148"/>
                <a:gd name="T17" fmla="*/ 0 h 171"/>
                <a:gd name="T18" fmla="*/ 41 w 148"/>
                <a:gd name="T19" fmla="*/ 0 h 171"/>
                <a:gd name="T20" fmla="*/ 41 w 148"/>
                <a:gd name="T21" fmla="*/ 69 h 171"/>
                <a:gd name="T22" fmla="*/ 107 w 148"/>
                <a:gd name="T23" fmla="*/ 69 h 171"/>
                <a:gd name="T24" fmla="*/ 107 w 148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71">
                  <a:moveTo>
                    <a:pt x="107" y="0"/>
                  </a:moveTo>
                  <a:lnTo>
                    <a:pt x="148" y="0"/>
                  </a:lnTo>
                  <a:lnTo>
                    <a:pt x="148" y="171"/>
                  </a:lnTo>
                  <a:lnTo>
                    <a:pt x="107" y="171"/>
                  </a:lnTo>
                  <a:lnTo>
                    <a:pt x="107" y="100"/>
                  </a:lnTo>
                  <a:lnTo>
                    <a:pt x="41" y="100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9"/>
                  </a:lnTo>
                  <a:lnTo>
                    <a:pt x="107" y="6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67">
              <a:extLst>
                <a:ext uri="{FF2B5EF4-FFF2-40B4-BE49-F238E27FC236}">
                  <a16:creationId xmlns:a16="http://schemas.microsoft.com/office/drawing/2014/main" id="{172C9069-C73B-45AD-90B6-F5969298B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6" y="5184776"/>
              <a:ext cx="74613" cy="82550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7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68">
              <a:extLst>
                <a:ext uri="{FF2B5EF4-FFF2-40B4-BE49-F238E27FC236}">
                  <a16:creationId xmlns:a16="http://schemas.microsoft.com/office/drawing/2014/main" id="{342EE2DD-AFF6-4130-B993-AD66E5411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326" y="5183188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8 h 175"/>
                <a:gd name="T22" fmla="*/ 120 w 175"/>
                <a:gd name="T23" fmla="*/ 52 h 175"/>
                <a:gd name="T24" fmla="*/ 87 w 175"/>
                <a:gd name="T25" fmla="*/ 38 h 175"/>
                <a:gd name="T26" fmla="*/ 55 w 175"/>
                <a:gd name="T27" fmla="*/ 52 h 175"/>
                <a:gd name="T28" fmla="*/ 42 w 175"/>
                <a:gd name="T29" fmla="*/ 88 h 175"/>
                <a:gd name="T30" fmla="*/ 55 w 175"/>
                <a:gd name="T31" fmla="*/ 124 h 175"/>
                <a:gd name="T32" fmla="*/ 87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3" y="167"/>
                    <a:pt x="112" y="175"/>
                    <a:pt x="87" y="175"/>
                  </a:cubicBezTo>
                  <a:cubicBezTo>
                    <a:pt x="62" y="175"/>
                    <a:pt x="42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8" y="115"/>
                    <a:pt x="132" y="103"/>
                    <a:pt x="132" y="88"/>
                  </a:cubicBezTo>
                  <a:cubicBezTo>
                    <a:pt x="132" y="73"/>
                    <a:pt x="128" y="62"/>
                    <a:pt x="120" y="52"/>
                  </a:cubicBezTo>
                  <a:cubicBezTo>
                    <a:pt x="111" y="43"/>
                    <a:pt x="101" y="38"/>
                    <a:pt x="87" y="38"/>
                  </a:cubicBezTo>
                  <a:cubicBezTo>
                    <a:pt x="73" y="38"/>
                    <a:pt x="62" y="43"/>
                    <a:pt x="55" y="52"/>
                  </a:cubicBezTo>
                  <a:cubicBezTo>
                    <a:pt x="46" y="60"/>
                    <a:pt x="42" y="73"/>
                    <a:pt x="42" y="88"/>
                  </a:cubicBezTo>
                  <a:cubicBezTo>
                    <a:pt x="42" y="103"/>
                    <a:pt x="46" y="114"/>
                    <a:pt x="55" y="124"/>
                  </a:cubicBezTo>
                  <a:cubicBezTo>
                    <a:pt x="63" y="133"/>
                    <a:pt x="73" y="138"/>
                    <a:pt x="87" y="138"/>
                  </a:cubicBezTo>
                  <a:cubicBezTo>
                    <a:pt x="101" y="137"/>
                    <a:pt x="111" y="133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69">
              <a:extLst>
                <a:ext uri="{FF2B5EF4-FFF2-40B4-BE49-F238E27FC236}">
                  <a16:creationId xmlns:a16="http://schemas.microsoft.com/office/drawing/2014/main" id="{84426F8B-3197-4133-8581-88584C686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5184776"/>
              <a:ext cx="44450" cy="82550"/>
            </a:xfrm>
            <a:custGeom>
              <a:avLst/>
              <a:gdLst>
                <a:gd name="T0" fmla="*/ 1 w 93"/>
                <a:gd name="T1" fmla="*/ 0 h 170"/>
                <a:gd name="T2" fmla="*/ 42 w 93"/>
                <a:gd name="T3" fmla="*/ 0 h 170"/>
                <a:gd name="T4" fmla="*/ 42 w 93"/>
                <a:gd name="T5" fmla="*/ 139 h 170"/>
                <a:gd name="T6" fmla="*/ 93 w 93"/>
                <a:gd name="T7" fmla="*/ 139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  <a:gd name="T14" fmla="*/ 1 w 93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170">
                  <a:moveTo>
                    <a:pt x="1" y="0"/>
                  </a:moveTo>
                  <a:lnTo>
                    <a:pt x="42" y="0"/>
                  </a:lnTo>
                  <a:lnTo>
                    <a:pt x="42" y="139"/>
                  </a:lnTo>
                  <a:lnTo>
                    <a:pt x="93" y="139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70">
              <a:extLst>
                <a:ext uri="{FF2B5EF4-FFF2-40B4-BE49-F238E27FC236}">
                  <a16:creationId xmlns:a16="http://schemas.microsoft.com/office/drawing/2014/main" id="{75312587-4AE2-45EA-BA67-C98D8A682F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9138" y="5183188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8 h 175"/>
                <a:gd name="T22" fmla="*/ 120 w 175"/>
                <a:gd name="T23" fmla="*/ 52 h 175"/>
                <a:gd name="T24" fmla="*/ 88 w 175"/>
                <a:gd name="T25" fmla="*/ 38 h 175"/>
                <a:gd name="T26" fmla="*/ 55 w 175"/>
                <a:gd name="T27" fmla="*/ 52 h 175"/>
                <a:gd name="T28" fmla="*/ 43 w 175"/>
                <a:gd name="T29" fmla="*/ 88 h 175"/>
                <a:gd name="T30" fmla="*/ 55 w 175"/>
                <a:gd name="T31" fmla="*/ 124 h 175"/>
                <a:gd name="T32" fmla="*/ 88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7" y="42"/>
                    <a:pt x="175" y="63"/>
                    <a:pt x="175" y="88"/>
                  </a:cubicBezTo>
                  <a:cubicBezTo>
                    <a:pt x="175" y="113"/>
                    <a:pt x="167" y="134"/>
                    <a:pt x="150" y="150"/>
                  </a:cubicBezTo>
                  <a:cubicBezTo>
                    <a:pt x="134" y="167"/>
                    <a:pt x="113" y="175"/>
                    <a:pt x="88" y="175"/>
                  </a:cubicBezTo>
                  <a:cubicBezTo>
                    <a:pt x="63" y="175"/>
                    <a:pt x="42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3"/>
                    <a:pt x="133" y="88"/>
                  </a:cubicBezTo>
                  <a:cubicBezTo>
                    <a:pt x="133" y="73"/>
                    <a:pt x="129" y="62"/>
                    <a:pt x="120" y="52"/>
                  </a:cubicBezTo>
                  <a:cubicBezTo>
                    <a:pt x="112" y="43"/>
                    <a:pt x="102" y="38"/>
                    <a:pt x="88" y="38"/>
                  </a:cubicBezTo>
                  <a:cubicBezTo>
                    <a:pt x="74" y="38"/>
                    <a:pt x="63" y="43"/>
                    <a:pt x="55" y="52"/>
                  </a:cubicBezTo>
                  <a:cubicBezTo>
                    <a:pt x="47" y="60"/>
                    <a:pt x="43" y="73"/>
                    <a:pt x="43" y="88"/>
                  </a:cubicBezTo>
                  <a:cubicBezTo>
                    <a:pt x="43" y="103"/>
                    <a:pt x="47" y="114"/>
                    <a:pt x="55" y="124"/>
                  </a:cubicBezTo>
                  <a:cubicBezTo>
                    <a:pt x="64" y="133"/>
                    <a:pt x="74" y="138"/>
                    <a:pt x="88" y="138"/>
                  </a:cubicBezTo>
                  <a:cubicBezTo>
                    <a:pt x="100" y="137"/>
                    <a:pt x="112" y="133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1">
              <a:extLst>
                <a:ext uri="{FF2B5EF4-FFF2-40B4-BE49-F238E27FC236}">
                  <a16:creationId xmlns:a16="http://schemas.microsoft.com/office/drawing/2014/main" id="{2F34B0B4-5A86-422D-95C2-367DC0CC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5183188"/>
              <a:ext cx="82550" cy="85725"/>
            </a:xfrm>
            <a:custGeom>
              <a:avLst/>
              <a:gdLst>
                <a:gd name="T0" fmla="*/ 25 w 168"/>
                <a:gd name="T1" fmla="*/ 150 h 177"/>
                <a:gd name="T2" fmla="*/ 0 w 168"/>
                <a:gd name="T3" fmla="*/ 88 h 177"/>
                <a:gd name="T4" fmla="*/ 25 w 168"/>
                <a:gd name="T5" fmla="*/ 25 h 177"/>
                <a:gd name="T6" fmla="*/ 87 w 168"/>
                <a:gd name="T7" fmla="*/ 0 h 177"/>
                <a:gd name="T8" fmla="*/ 137 w 168"/>
                <a:gd name="T9" fmla="*/ 15 h 177"/>
                <a:gd name="T10" fmla="*/ 168 w 168"/>
                <a:gd name="T11" fmla="*/ 57 h 177"/>
                <a:gd name="T12" fmla="*/ 118 w 168"/>
                <a:gd name="T13" fmla="*/ 57 h 177"/>
                <a:gd name="T14" fmla="*/ 87 w 168"/>
                <a:gd name="T15" fmla="*/ 38 h 177"/>
                <a:gd name="T16" fmla="*/ 53 w 168"/>
                <a:gd name="T17" fmla="*/ 52 h 177"/>
                <a:gd name="T18" fmla="*/ 41 w 168"/>
                <a:gd name="T19" fmla="*/ 88 h 177"/>
                <a:gd name="T20" fmla="*/ 53 w 168"/>
                <a:gd name="T21" fmla="*/ 124 h 177"/>
                <a:gd name="T22" fmla="*/ 86 w 168"/>
                <a:gd name="T23" fmla="*/ 138 h 177"/>
                <a:gd name="T24" fmla="*/ 110 w 168"/>
                <a:gd name="T25" fmla="*/ 130 h 177"/>
                <a:gd name="T26" fmla="*/ 122 w 168"/>
                <a:gd name="T27" fmla="*/ 110 h 177"/>
                <a:gd name="T28" fmla="*/ 73 w 168"/>
                <a:gd name="T29" fmla="*/ 110 h 177"/>
                <a:gd name="T30" fmla="*/ 73 w 168"/>
                <a:gd name="T31" fmla="*/ 79 h 177"/>
                <a:gd name="T32" fmla="*/ 166 w 168"/>
                <a:gd name="T33" fmla="*/ 79 h 177"/>
                <a:gd name="T34" fmla="*/ 166 w 168"/>
                <a:gd name="T35" fmla="*/ 110 h 177"/>
                <a:gd name="T36" fmla="*/ 141 w 168"/>
                <a:gd name="T37" fmla="*/ 154 h 177"/>
                <a:gd name="T38" fmla="*/ 116 w 168"/>
                <a:gd name="T39" fmla="*/ 170 h 177"/>
                <a:gd name="T40" fmla="*/ 85 w 168"/>
                <a:gd name="T41" fmla="*/ 177 h 177"/>
                <a:gd name="T42" fmla="*/ 25 w 168"/>
                <a:gd name="T4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177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7" y="15"/>
                  </a:cubicBezTo>
                  <a:cubicBezTo>
                    <a:pt x="152" y="25"/>
                    <a:pt x="162" y="39"/>
                    <a:pt x="168" y="57"/>
                  </a:cubicBezTo>
                  <a:lnTo>
                    <a:pt x="118" y="57"/>
                  </a:lnTo>
                  <a:cubicBezTo>
                    <a:pt x="112" y="44"/>
                    <a:pt x="102" y="38"/>
                    <a:pt x="87" y="38"/>
                  </a:cubicBezTo>
                  <a:cubicBezTo>
                    <a:pt x="73" y="38"/>
                    <a:pt x="62" y="43"/>
                    <a:pt x="53" y="52"/>
                  </a:cubicBezTo>
                  <a:cubicBezTo>
                    <a:pt x="45" y="60"/>
                    <a:pt x="41" y="73"/>
                    <a:pt x="41" y="88"/>
                  </a:cubicBezTo>
                  <a:cubicBezTo>
                    <a:pt x="41" y="103"/>
                    <a:pt x="45" y="114"/>
                    <a:pt x="53" y="124"/>
                  </a:cubicBezTo>
                  <a:cubicBezTo>
                    <a:pt x="62" y="133"/>
                    <a:pt x="72" y="138"/>
                    <a:pt x="86" y="138"/>
                  </a:cubicBezTo>
                  <a:cubicBezTo>
                    <a:pt x="96" y="138"/>
                    <a:pt x="103" y="135"/>
                    <a:pt x="110" y="130"/>
                  </a:cubicBezTo>
                  <a:cubicBezTo>
                    <a:pt x="116" y="125"/>
                    <a:pt x="120" y="119"/>
                    <a:pt x="122" y="110"/>
                  </a:cubicBezTo>
                  <a:lnTo>
                    <a:pt x="73" y="110"/>
                  </a:lnTo>
                  <a:lnTo>
                    <a:pt x="73" y="79"/>
                  </a:lnTo>
                  <a:lnTo>
                    <a:pt x="166" y="79"/>
                  </a:lnTo>
                  <a:lnTo>
                    <a:pt x="166" y="110"/>
                  </a:lnTo>
                  <a:cubicBezTo>
                    <a:pt x="163" y="125"/>
                    <a:pt x="155" y="140"/>
                    <a:pt x="141" y="154"/>
                  </a:cubicBezTo>
                  <a:cubicBezTo>
                    <a:pt x="135" y="160"/>
                    <a:pt x="126" y="165"/>
                    <a:pt x="116" y="170"/>
                  </a:cubicBezTo>
                  <a:cubicBezTo>
                    <a:pt x="106" y="174"/>
                    <a:pt x="96" y="177"/>
                    <a:pt x="85" y="177"/>
                  </a:cubicBezTo>
                  <a:cubicBezTo>
                    <a:pt x="62" y="175"/>
                    <a:pt x="42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Rectangle 72">
              <a:extLst>
                <a:ext uri="{FF2B5EF4-FFF2-40B4-BE49-F238E27FC236}">
                  <a16:creationId xmlns:a16="http://schemas.microsoft.com/office/drawing/2014/main" id="{3B31CB69-4A88-410B-9E05-15A341938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1" y="5184776"/>
              <a:ext cx="20638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73">
              <a:extLst>
                <a:ext uri="{FF2B5EF4-FFF2-40B4-BE49-F238E27FC236}">
                  <a16:creationId xmlns:a16="http://schemas.microsoft.com/office/drawing/2014/main" id="{15428234-A223-4ACD-933F-79ABE6E91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1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537017705"/>
      </p:ext>
    </p:extLst>
  </p:cSld>
  <p:clrMapOvr>
    <a:masterClrMapping/>
  </p:clrMapOvr>
  <p:transition spd="slow">
    <p:push dir="u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07DFEB0D-8C6F-4239-A2C8-0E1BBD8132D1}"/>
              </a:ext>
            </a:extLst>
          </p:cNvPr>
          <p:cNvSpPr/>
          <p:nvPr userDrawn="1"/>
        </p:nvSpPr>
        <p:spPr>
          <a:xfrm>
            <a:off x="518198" y="466725"/>
            <a:ext cx="11445201" cy="127105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FC9E5EC5-C364-4CAC-876F-BCFEB9E8CD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244732"/>
            <a:ext cx="11506200" cy="1260218"/>
          </a:xfrm>
          <a:solidFill>
            <a:srgbClr val="A7358B"/>
          </a:solidFill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4304604-87A8-4B52-A5CE-B9A72243F9B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972471"/>
            <a:ext cx="10515600" cy="3564729"/>
          </a:xfrm>
        </p:spPr>
        <p:txBody>
          <a:bodyPr/>
          <a:lstStyle/>
          <a:p>
            <a:pPr lvl="0"/>
            <a:r>
              <a:rPr lang="fr-FR" dirty="0"/>
              <a:t>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1" name="Espace réservé du pied de page 4">
            <a:extLst>
              <a:ext uri="{FF2B5EF4-FFF2-40B4-BE49-F238E27FC236}">
                <a16:creationId xmlns:a16="http://schemas.microsoft.com/office/drawing/2014/main" id="{13185606-3890-4B8E-9299-0433A4EE33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51694" y="6315868"/>
            <a:ext cx="6082506" cy="365125"/>
          </a:xfrm>
          <a:prstGeom prst="rect">
            <a:avLst/>
          </a:prstGeom>
        </p:spPr>
        <p:txBody>
          <a:bodyPr anchor="ctr" anchorCtr="0"/>
          <a:lstStyle>
            <a:lvl1pPr algn="l">
              <a:defRPr sz="1200">
                <a:solidFill>
                  <a:srgbClr val="C6C6C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fr-FR" dirty="0"/>
              <a:t>Université d’Angers</a:t>
            </a:r>
          </a:p>
        </p:txBody>
      </p:sp>
      <p:sp>
        <p:nvSpPr>
          <p:cNvPr id="13" name="Espace réservé du numéro de diapositive 5">
            <a:extLst>
              <a:ext uri="{FF2B5EF4-FFF2-40B4-BE49-F238E27FC236}">
                <a16:creationId xmlns:a16="http://schemas.microsoft.com/office/drawing/2014/main" id="{13B83DA9-F49E-4952-BC77-34F711FE9B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74638" y="6315868"/>
            <a:ext cx="563562" cy="365125"/>
          </a:xfrm>
          <a:prstGeom prst="rect">
            <a:avLst/>
          </a:prstGeom>
        </p:spPr>
        <p:txBody>
          <a:bodyPr anchor="ctr" anchorCtr="0"/>
          <a:lstStyle>
            <a:lvl1pPr algn="l">
              <a:defRPr sz="1200">
                <a:solidFill>
                  <a:srgbClr val="C6C6C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fld id="{299402C8-AAF6-430C-9C4F-B768B719CBA8}" type="slidenum">
              <a:rPr lang="fr-FR" smtClean="0"/>
              <a:pPr/>
              <a:t>‹N°›</a:t>
            </a:fld>
            <a:endParaRPr lang="fr-FR" dirty="0"/>
          </a:p>
        </p:txBody>
      </p: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495F0598-B9FB-4793-B58D-A6CDFDD249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390053" y="5782233"/>
            <a:ext cx="3547947" cy="727085"/>
            <a:chOff x="5734051" y="4964113"/>
            <a:chExt cx="2060575" cy="422276"/>
          </a:xfrm>
        </p:grpSpPr>
        <p:sp>
          <p:nvSpPr>
            <p:cNvPr id="83" name="Freeform 5">
              <a:extLst>
                <a:ext uri="{FF2B5EF4-FFF2-40B4-BE49-F238E27FC236}">
                  <a16:creationId xmlns:a16="http://schemas.microsoft.com/office/drawing/2014/main" id="{57989197-301C-48D7-985A-8A1486E97B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4051" y="4964113"/>
              <a:ext cx="357188" cy="346075"/>
            </a:xfrm>
            <a:custGeom>
              <a:avLst/>
              <a:gdLst>
                <a:gd name="T0" fmla="*/ 246 w 730"/>
                <a:gd name="T1" fmla="*/ 20 h 708"/>
                <a:gd name="T2" fmla="*/ 29 w 730"/>
                <a:gd name="T3" fmla="*/ 247 h 708"/>
                <a:gd name="T4" fmla="*/ 197 w 730"/>
                <a:gd name="T5" fmla="*/ 91 h 708"/>
                <a:gd name="T6" fmla="*/ 562 w 730"/>
                <a:gd name="T7" fmla="*/ 298 h 708"/>
                <a:gd name="T8" fmla="*/ 140 w 730"/>
                <a:gd name="T9" fmla="*/ 423 h 708"/>
                <a:gd name="T10" fmla="*/ 105 w 730"/>
                <a:gd name="T11" fmla="*/ 387 h 708"/>
                <a:gd name="T12" fmla="*/ 169 w 730"/>
                <a:gd name="T13" fmla="*/ 456 h 708"/>
                <a:gd name="T14" fmla="*/ 722 w 730"/>
                <a:gd name="T15" fmla="*/ 293 h 708"/>
                <a:gd name="T16" fmla="*/ 246 w 730"/>
                <a:gd name="T17" fmla="*/ 20 h 708"/>
                <a:gd name="T18" fmla="*/ 659 w 730"/>
                <a:gd name="T19" fmla="*/ 262 h 708"/>
                <a:gd name="T20" fmla="*/ 619 w 730"/>
                <a:gd name="T21" fmla="*/ 262 h 708"/>
                <a:gd name="T22" fmla="*/ 619 w 730"/>
                <a:gd name="T23" fmla="*/ 382 h 708"/>
                <a:gd name="T24" fmla="*/ 659 w 730"/>
                <a:gd name="T25" fmla="*/ 382 h 708"/>
                <a:gd name="T26" fmla="*/ 659 w 730"/>
                <a:gd name="T27" fmla="*/ 422 h 708"/>
                <a:gd name="T28" fmla="*/ 619 w 730"/>
                <a:gd name="T29" fmla="*/ 422 h 708"/>
                <a:gd name="T30" fmla="*/ 602 w 730"/>
                <a:gd name="T31" fmla="*/ 420 h 708"/>
                <a:gd name="T32" fmla="*/ 590 w 730"/>
                <a:gd name="T33" fmla="*/ 411 h 708"/>
                <a:gd name="T34" fmla="*/ 581 w 730"/>
                <a:gd name="T35" fmla="*/ 398 h 708"/>
                <a:gd name="T36" fmla="*/ 579 w 730"/>
                <a:gd name="T37" fmla="*/ 382 h 708"/>
                <a:gd name="T38" fmla="*/ 579 w 730"/>
                <a:gd name="T39" fmla="*/ 165 h 708"/>
                <a:gd name="T40" fmla="*/ 619 w 730"/>
                <a:gd name="T41" fmla="*/ 165 h 708"/>
                <a:gd name="T42" fmla="*/ 619 w 730"/>
                <a:gd name="T43" fmla="*/ 222 h 708"/>
                <a:gd name="T44" fmla="*/ 659 w 730"/>
                <a:gd name="T45" fmla="*/ 222 h 708"/>
                <a:gd name="T46" fmla="*/ 659 w 730"/>
                <a:gd name="T47" fmla="*/ 262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0" h="708">
                  <a:moveTo>
                    <a:pt x="246" y="20"/>
                  </a:moveTo>
                  <a:cubicBezTo>
                    <a:pt x="65" y="32"/>
                    <a:pt x="0" y="128"/>
                    <a:pt x="29" y="247"/>
                  </a:cubicBezTo>
                  <a:cubicBezTo>
                    <a:pt x="16" y="165"/>
                    <a:pt x="67" y="100"/>
                    <a:pt x="197" y="91"/>
                  </a:cubicBezTo>
                  <a:cubicBezTo>
                    <a:pt x="417" y="75"/>
                    <a:pt x="567" y="155"/>
                    <a:pt x="562" y="298"/>
                  </a:cubicBezTo>
                  <a:cubicBezTo>
                    <a:pt x="556" y="448"/>
                    <a:pt x="346" y="616"/>
                    <a:pt x="140" y="423"/>
                  </a:cubicBezTo>
                  <a:cubicBezTo>
                    <a:pt x="127" y="412"/>
                    <a:pt x="116" y="400"/>
                    <a:pt x="105" y="387"/>
                  </a:cubicBezTo>
                  <a:cubicBezTo>
                    <a:pt x="124" y="411"/>
                    <a:pt x="145" y="433"/>
                    <a:pt x="169" y="456"/>
                  </a:cubicBezTo>
                  <a:cubicBezTo>
                    <a:pt x="439" y="708"/>
                    <a:pt x="715" y="488"/>
                    <a:pt x="722" y="293"/>
                  </a:cubicBezTo>
                  <a:cubicBezTo>
                    <a:pt x="730" y="105"/>
                    <a:pt x="534" y="0"/>
                    <a:pt x="246" y="20"/>
                  </a:cubicBezTo>
                  <a:close/>
                  <a:moveTo>
                    <a:pt x="659" y="262"/>
                  </a:moveTo>
                  <a:lnTo>
                    <a:pt x="619" y="262"/>
                  </a:lnTo>
                  <a:lnTo>
                    <a:pt x="619" y="382"/>
                  </a:lnTo>
                  <a:lnTo>
                    <a:pt x="659" y="382"/>
                  </a:lnTo>
                  <a:lnTo>
                    <a:pt x="659" y="422"/>
                  </a:lnTo>
                  <a:lnTo>
                    <a:pt x="619" y="422"/>
                  </a:lnTo>
                  <a:cubicBezTo>
                    <a:pt x="612" y="422"/>
                    <a:pt x="607" y="421"/>
                    <a:pt x="602" y="420"/>
                  </a:cubicBezTo>
                  <a:cubicBezTo>
                    <a:pt x="597" y="417"/>
                    <a:pt x="594" y="415"/>
                    <a:pt x="590" y="411"/>
                  </a:cubicBezTo>
                  <a:cubicBezTo>
                    <a:pt x="586" y="407"/>
                    <a:pt x="584" y="403"/>
                    <a:pt x="581" y="398"/>
                  </a:cubicBezTo>
                  <a:cubicBezTo>
                    <a:pt x="579" y="393"/>
                    <a:pt x="579" y="388"/>
                    <a:pt x="579" y="382"/>
                  </a:cubicBezTo>
                  <a:lnTo>
                    <a:pt x="579" y="165"/>
                  </a:lnTo>
                  <a:lnTo>
                    <a:pt x="619" y="165"/>
                  </a:lnTo>
                  <a:lnTo>
                    <a:pt x="619" y="222"/>
                  </a:lnTo>
                  <a:lnTo>
                    <a:pt x="659" y="222"/>
                  </a:lnTo>
                  <a:lnTo>
                    <a:pt x="659" y="26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BAA82CBD-B56B-4FCF-9E51-3EB8EF8E4C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2951" y="5259388"/>
              <a:ext cx="46038" cy="52388"/>
            </a:xfrm>
            <a:custGeom>
              <a:avLst/>
              <a:gdLst>
                <a:gd name="T0" fmla="*/ 76 w 95"/>
                <a:gd name="T1" fmla="*/ 16 h 105"/>
                <a:gd name="T2" fmla="*/ 19 w 95"/>
                <a:gd name="T3" fmla="*/ 16 h 105"/>
                <a:gd name="T4" fmla="*/ 19 w 95"/>
                <a:gd name="T5" fmla="*/ 41 h 105"/>
                <a:gd name="T6" fmla="*/ 76 w 95"/>
                <a:gd name="T7" fmla="*/ 41 h 105"/>
                <a:gd name="T8" fmla="*/ 76 w 95"/>
                <a:gd name="T9" fmla="*/ 16 h 105"/>
                <a:gd name="T10" fmla="*/ 95 w 95"/>
                <a:gd name="T11" fmla="*/ 105 h 105"/>
                <a:gd name="T12" fmla="*/ 76 w 95"/>
                <a:gd name="T13" fmla="*/ 105 h 105"/>
                <a:gd name="T14" fmla="*/ 76 w 95"/>
                <a:gd name="T15" fmla="*/ 57 h 105"/>
                <a:gd name="T16" fmla="*/ 19 w 95"/>
                <a:gd name="T17" fmla="*/ 57 h 105"/>
                <a:gd name="T18" fmla="*/ 19 w 95"/>
                <a:gd name="T19" fmla="*/ 105 h 105"/>
                <a:gd name="T20" fmla="*/ 0 w 95"/>
                <a:gd name="T21" fmla="*/ 105 h 105"/>
                <a:gd name="T22" fmla="*/ 0 w 95"/>
                <a:gd name="T23" fmla="*/ 16 h 105"/>
                <a:gd name="T24" fmla="*/ 5 w 95"/>
                <a:gd name="T25" fmla="*/ 5 h 105"/>
                <a:gd name="T26" fmla="*/ 19 w 95"/>
                <a:gd name="T27" fmla="*/ 0 h 105"/>
                <a:gd name="T28" fmla="*/ 76 w 95"/>
                <a:gd name="T29" fmla="*/ 0 h 105"/>
                <a:gd name="T30" fmla="*/ 89 w 95"/>
                <a:gd name="T31" fmla="*/ 5 h 105"/>
                <a:gd name="T32" fmla="*/ 95 w 95"/>
                <a:gd name="T33" fmla="*/ 16 h 105"/>
                <a:gd name="T34" fmla="*/ 95 w 95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105">
                  <a:moveTo>
                    <a:pt x="76" y="16"/>
                  </a:moveTo>
                  <a:lnTo>
                    <a:pt x="19" y="16"/>
                  </a:lnTo>
                  <a:lnTo>
                    <a:pt x="19" y="41"/>
                  </a:lnTo>
                  <a:lnTo>
                    <a:pt x="76" y="41"/>
                  </a:lnTo>
                  <a:lnTo>
                    <a:pt x="76" y="16"/>
                  </a:lnTo>
                  <a:close/>
                  <a:moveTo>
                    <a:pt x="95" y="105"/>
                  </a:moveTo>
                  <a:lnTo>
                    <a:pt x="76" y="105"/>
                  </a:lnTo>
                  <a:lnTo>
                    <a:pt x="76" y="57"/>
                  </a:lnTo>
                  <a:lnTo>
                    <a:pt x="19" y="57"/>
                  </a:lnTo>
                  <a:lnTo>
                    <a:pt x="19" y="105"/>
                  </a:lnTo>
                  <a:lnTo>
                    <a:pt x="0" y="105"/>
                  </a:lnTo>
                  <a:lnTo>
                    <a:pt x="0" y="16"/>
                  </a:lnTo>
                  <a:cubicBezTo>
                    <a:pt x="0" y="11"/>
                    <a:pt x="1" y="7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5" y="1"/>
                    <a:pt x="89" y="5"/>
                  </a:cubicBezTo>
                  <a:cubicBezTo>
                    <a:pt x="92" y="8"/>
                    <a:pt x="95" y="12"/>
                    <a:pt x="95" y="16"/>
                  </a:cubicBezTo>
                  <a:lnTo>
                    <a:pt x="95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7">
              <a:extLst>
                <a:ext uri="{FF2B5EF4-FFF2-40B4-BE49-F238E27FC236}">
                  <a16:creationId xmlns:a16="http://schemas.microsoft.com/office/drawing/2014/main" id="{70504C23-2607-4C3E-BB8F-68CB9EB16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926" y="5270501"/>
              <a:ext cx="44450" cy="41275"/>
            </a:xfrm>
            <a:custGeom>
              <a:avLst/>
              <a:gdLst>
                <a:gd name="T0" fmla="*/ 90 w 90"/>
                <a:gd name="T1" fmla="*/ 82 h 82"/>
                <a:gd name="T2" fmla="*/ 71 w 90"/>
                <a:gd name="T3" fmla="*/ 82 h 82"/>
                <a:gd name="T4" fmla="*/ 71 w 90"/>
                <a:gd name="T5" fmla="*/ 17 h 82"/>
                <a:gd name="T6" fmla="*/ 19 w 90"/>
                <a:gd name="T7" fmla="*/ 17 h 82"/>
                <a:gd name="T8" fmla="*/ 19 w 90"/>
                <a:gd name="T9" fmla="*/ 82 h 82"/>
                <a:gd name="T10" fmla="*/ 0 w 90"/>
                <a:gd name="T11" fmla="*/ 82 h 82"/>
                <a:gd name="T12" fmla="*/ 0 w 90"/>
                <a:gd name="T13" fmla="*/ 0 h 82"/>
                <a:gd name="T14" fmla="*/ 71 w 90"/>
                <a:gd name="T15" fmla="*/ 0 h 82"/>
                <a:gd name="T16" fmla="*/ 90 w 90"/>
                <a:gd name="T17" fmla="*/ 12 h 82"/>
                <a:gd name="T18" fmla="*/ 90 w 90"/>
                <a:gd name="T19" fmla="*/ 17 h 82"/>
                <a:gd name="T20" fmla="*/ 90 w 90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82">
                  <a:moveTo>
                    <a:pt x="90" y="82"/>
                  </a:moveTo>
                  <a:lnTo>
                    <a:pt x="71" y="82"/>
                  </a:lnTo>
                  <a:lnTo>
                    <a:pt x="71" y="17"/>
                  </a:lnTo>
                  <a:lnTo>
                    <a:pt x="19" y="17"/>
                  </a:lnTo>
                  <a:lnTo>
                    <a:pt x="19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71" y="0"/>
                  </a:lnTo>
                  <a:cubicBezTo>
                    <a:pt x="81" y="0"/>
                    <a:pt x="88" y="4"/>
                    <a:pt x="90" y="12"/>
                  </a:cubicBezTo>
                  <a:lnTo>
                    <a:pt x="90" y="17"/>
                  </a:lnTo>
                  <a:lnTo>
                    <a:pt x="90" y="8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8">
              <a:extLst>
                <a:ext uri="{FF2B5EF4-FFF2-40B4-BE49-F238E27FC236}">
                  <a16:creationId xmlns:a16="http://schemas.microsoft.com/office/drawing/2014/main" id="{0EA13394-1F61-4A13-A1F6-279B59AEDD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7726" y="5270501"/>
              <a:ext cx="47625" cy="53975"/>
            </a:xfrm>
            <a:custGeom>
              <a:avLst/>
              <a:gdLst>
                <a:gd name="T0" fmla="*/ 78 w 96"/>
                <a:gd name="T1" fmla="*/ 17 h 109"/>
                <a:gd name="T2" fmla="*/ 20 w 96"/>
                <a:gd name="T3" fmla="*/ 17 h 109"/>
                <a:gd name="T4" fmla="*/ 20 w 96"/>
                <a:gd name="T5" fmla="*/ 65 h 109"/>
                <a:gd name="T6" fmla="*/ 78 w 96"/>
                <a:gd name="T7" fmla="*/ 65 h 109"/>
                <a:gd name="T8" fmla="*/ 78 w 96"/>
                <a:gd name="T9" fmla="*/ 17 h 109"/>
                <a:gd name="T10" fmla="*/ 96 w 96"/>
                <a:gd name="T11" fmla="*/ 93 h 109"/>
                <a:gd name="T12" fmla="*/ 78 w 96"/>
                <a:gd name="T13" fmla="*/ 109 h 109"/>
                <a:gd name="T14" fmla="*/ 34 w 96"/>
                <a:gd name="T15" fmla="*/ 109 h 109"/>
                <a:gd name="T16" fmla="*/ 34 w 96"/>
                <a:gd name="T17" fmla="*/ 93 h 109"/>
                <a:gd name="T18" fmla="*/ 78 w 96"/>
                <a:gd name="T19" fmla="*/ 93 h 109"/>
                <a:gd name="T20" fmla="*/ 78 w 96"/>
                <a:gd name="T21" fmla="*/ 82 h 109"/>
                <a:gd name="T22" fmla="*/ 20 w 96"/>
                <a:gd name="T23" fmla="*/ 82 h 109"/>
                <a:gd name="T24" fmla="*/ 6 w 96"/>
                <a:gd name="T25" fmla="*/ 77 h 109"/>
                <a:gd name="T26" fmla="*/ 0 w 96"/>
                <a:gd name="T27" fmla="*/ 65 h 109"/>
                <a:gd name="T28" fmla="*/ 0 w 96"/>
                <a:gd name="T29" fmla="*/ 17 h 109"/>
                <a:gd name="T30" fmla="*/ 5 w 96"/>
                <a:gd name="T31" fmla="*/ 5 h 109"/>
                <a:gd name="T32" fmla="*/ 19 w 96"/>
                <a:gd name="T33" fmla="*/ 0 h 109"/>
                <a:gd name="T34" fmla="*/ 95 w 96"/>
                <a:gd name="T35" fmla="*/ 0 h 109"/>
                <a:gd name="T36" fmla="*/ 95 w 96"/>
                <a:gd name="T37" fmla="*/ 93 h 109"/>
                <a:gd name="T38" fmla="*/ 96 w 96"/>
                <a:gd name="T39" fmla="*/ 9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109">
                  <a:moveTo>
                    <a:pt x="78" y="17"/>
                  </a:moveTo>
                  <a:lnTo>
                    <a:pt x="20" y="17"/>
                  </a:lnTo>
                  <a:lnTo>
                    <a:pt x="20" y="65"/>
                  </a:lnTo>
                  <a:lnTo>
                    <a:pt x="78" y="65"/>
                  </a:lnTo>
                  <a:lnTo>
                    <a:pt x="78" y="17"/>
                  </a:lnTo>
                  <a:close/>
                  <a:moveTo>
                    <a:pt x="96" y="93"/>
                  </a:moveTo>
                  <a:cubicBezTo>
                    <a:pt x="96" y="104"/>
                    <a:pt x="90" y="109"/>
                    <a:pt x="78" y="109"/>
                  </a:cubicBezTo>
                  <a:lnTo>
                    <a:pt x="34" y="109"/>
                  </a:lnTo>
                  <a:lnTo>
                    <a:pt x="34" y="93"/>
                  </a:lnTo>
                  <a:lnTo>
                    <a:pt x="78" y="93"/>
                  </a:lnTo>
                  <a:lnTo>
                    <a:pt x="78" y="82"/>
                  </a:lnTo>
                  <a:lnTo>
                    <a:pt x="20" y="82"/>
                  </a:lnTo>
                  <a:cubicBezTo>
                    <a:pt x="15" y="82"/>
                    <a:pt x="10" y="80"/>
                    <a:pt x="6" y="77"/>
                  </a:cubicBezTo>
                  <a:cubicBezTo>
                    <a:pt x="3" y="74"/>
                    <a:pt x="0" y="70"/>
                    <a:pt x="0" y="65"/>
                  </a:cubicBezTo>
                  <a:lnTo>
                    <a:pt x="0" y="17"/>
                  </a:lnTo>
                  <a:cubicBezTo>
                    <a:pt x="0" y="12"/>
                    <a:pt x="1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lnTo>
                    <a:pt x="95" y="0"/>
                  </a:lnTo>
                  <a:lnTo>
                    <a:pt x="95" y="93"/>
                  </a:lnTo>
                  <a:lnTo>
                    <a:pt x="96" y="9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9">
              <a:extLst>
                <a:ext uri="{FF2B5EF4-FFF2-40B4-BE49-F238E27FC236}">
                  <a16:creationId xmlns:a16="http://schemas.microsoft.com/office/drawing/2014/main" id="{014ABEBD-B8B3-4D9E-993E-964D5F0103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6" y="5270501"/>
              <a:ext cx="46038" cy="41275"/>
            </a:xfrm>
            <a:custGeom>
              <a:avLst/>
              <a:gdLst>
                <a:gd name="T0" fmla="*/ 76 w 95"/>
                <a:gd name="T1" fmla="*/ 17 h 82"/>
                <a:gd name="T2" fmla="*/ 19 w 95"/>
                <a:gd name="T3" fmla="*/ 17 h 82"/>
                <a:gd name="T4" fmla="*/ 19 w 95"/>
                <a:gd name="T5" fmla="*/ 33 h 82"/>
                <a:gd name="T6" fmla="*/ 76 w 95"/>
                <a:gd name="T7" fmla="*/ 33 h 82"/>
                <a:gd name="T8" fmla="*/ 76 w 95"/>
                <a:gd name="T9" fmla="*/ 17 h 82"/>
                <a:gd name="T10" fmla="*/ 95 w 95"/>
                <a:gd name="T11" fmla="*/ 33 h 82"/>
                <a:gd name="T12" fmla="*/ 90 w 95"/>
                <a:gd name="T13" fmla="*/ 44 h 82"/>
                <a:gd name="T14" fmla="*/ 76 w 95"/>
                <a:gd name="T15" fmla="*/ 49 h 82"/>
                <a:gd name="T16" fmla="*/ 19 w 95"/>
                <a:gd name="T17" fmla="*/ 49 h 82"/>
                <a:gd name="T18" fmla="*/ 19 w 95"/>
                <a:gd name="T19" fmla="*/ 65 h 82"/>
                <a:gd name="T20" fmla="*/ 90 w 95"/>
                <a:gd name="T21" fmla="*/ 65 h 82"/>
                <a:gd name="T22" fmla="*/ 90 w 95"/>
                <a:gd name="T23" fmla="*/ 82 h 82"/>
                <a:gd name="T24" fmla="*/ 19 w 95"/>
                <a:gd name="T25" fmla="*/ 82 h 82"/>
                <a:gd name="T26" fmla="*/ 5 w 95"/>
                <a:gd name="T27" fmla="*/ 77 h 82"/>
                <a:gd name="T28" fmla="*/ 0 w 95"/>
                <a:gd name="T29" fmla="*/ 65 h 82"/>
                <a:gd name="T30" fmla="*/ 0 w 95"/>
                <a:gd name="T31" fmla="*/ 17 h 82"/>
                <a:gd name="T32" fmla="*/ 5 w 95"/>
                <a:gd name="T33" fmla="*/ 5 h 82"/>
                <a:gd name="T34" fmla="*/ 19 w 95"/>
                <a:gd name="T35" fmla="*/ 0 h 82"/>
                <a:gd name="T36" fmla="*/ 76 w 95"/>
                <a:gd name="T37" fmla="*/ 0 h 82"/>
                <a:gd name="T38" fmla="*/ 90 w 95"/>
                <a:gd name="T39" fmla="*/ 5 h 82"/>
                <a:gd name="T40" fmla="*/ 95 w 95"/>
                <a:gd name="T41" fmla="*/ 17 h 82"/>
                <a:gd name="T42" fmla="*/ 95 w 95"/>
                <a:gd name="T43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2">
                  <a:moveTo>
                    <a:pt x="76" y="17"/>
                  </a:moveTo>
                  <a:lnTo>
                    <a:pt x="19" y="17"/>
                  </a:lnTo>
                  <a:lnTo>
                    <a:pt x="19" y="33"/>
                  </a:lnTo>
                  <a:lnTo>
                    <a:pt x="76" y="33"/>
                  </a:lnTo>
                  <a:lnTo>
                    <a:pt x="76" y="17"/>
                  </a:lnTo>
                  <a:close/>
                  <a:moveTo>
                    <a:pt x="95" y="33"/>
                  </a:moveTo>
                  <a:cubicBezTo>
                    <a:pt x="95" y="38"/>
                    <a:pt x="94" y="42"/>
                    <a:pt x="90" y="44"/>
                  </a:cubicBezTo>
                  <a:cubicBezTo>
                    <a:pt x="86" y="48"/>
                    <a:pt x="81" y="49"/>
                    <a:pt x="76" y="49"/>
                  </a:cubicBezTo>
                  <a:lnTo>
                    <a:pt x="19" y="49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2"/>
                  </a:lnTo>
                  <a:lnTo>
                    <a:pt x="19" y="82"/>
                  </a:lnTo>
                  <a:cubicBezTo>
                    <a:pt x="14" y="82"/>
                    <a:pt x="9" y="80"/>
                    <a:pt x="5" y="77"/>
                  </a:cubicBezTo>
                  <a:cubicBezTo>
                    <a:pt x="1" y="74"/>
                    <a:pt x="0" y="69"/>
                    <a:pt x="0" y="65"/>
                  </a:cubicBezTo>
                  <a:lnTo>
                    <a:pt x="0" y="17"/>
                  </a:lnTo>
                  <a:cubicBezTo>
                    <a:pt x="0" y="12"/>
                    <a:pt x="1" y="8"/>
                    <a:pt x="5" y="5"/>
                  </a:cubicBezTo>
                  <a:cubicBezTo>
                    <a:pt x="9" y="3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6" y="2"/>
                    <a:pt x="90" y="5"/>
                  </a:cubicBezTo>
                  <a:cubicBezTo>
                    <a:pt x="94" y="8"/>
                    <a:pt x="95" y="13"/>
                    <a:pt x="95" y="17"/>
                  </a:cubicBezTo>
                  <a:lnTo>
                    <a:pt x="95" y="3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10">
              <a:extLst>
                <a:ext uri="{FF2B5EF4-FFF2-40B4-BE49-F238E27FC236}">
                  <a16:creationId xmlns:a16="http://schemas.microsoft.com/office/drawing/2014/main" id="{4542AD84-2729-4BED-B782-0B985CC5D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851" y="5270501"/>
              <a:ext cx="42863" cy="41275"/>
            </a:xfrm>
            <a:custGeom>
              <a:avLst/>
              <a:gdLst>
                <a:gd name="T0" fmla="*/ 88 w 88"/>
                <a:gd name="T1" fmla="*/ 33 h 82"/>
                <a:gd name="T2" fmla="*/ 69 w 88"/>
                <a:gd name="T3" fmla="*/ 33 h 82"/>
                <a:gd name="T4" fmla="*/ 69 w 88"/>
                <a:gd name="T5" fmla="*/ 17 h 82"/>
                <a:gd name="T6" fmla="*/ 20 w 88"/>
                <a:gd name="T7" fmla="*/ 17 h 82"/>
                <a:gd name="T8" fmla="*/ 20 w 88"/>
                <a:gd name="T9" fmla="*/ 82 h 82"/>
                <a:gd name="T10" fmla="*/ 0 w 88"/>
                <a:gd name="T11" fmla="*/ 82 h 82"/>
                <a:gd name="T12" fmla="*/ 0 w 88"/>
                <a:gd name="T13" fmla="*/ 0 h 82"/>
                <a:gd name="T14" fmla="*/ 68 w 88"/>
                <a:gd name="T15" fmla="*/ 0 h 82"/>
                <a:gd name="T16" fmla="*/ 87 w 88"/>
                <a:gd name="T17" fmla="*/ 12 h 82"/>
                <a:gd name="T18" fmla="*/ 88 w 88"/>
                <a:gd name="T19" fmla="*/ 17 h 82"/>
                <a:gd name="T20" fmla="*/ 88 w 88"/>
                <a:gd name="T21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82">
                  <a:moveTo>
                    <a:pt x="88" y="33"/>
                  </a:moveTo>
                  <a:lnTo>
                    <a:pt x="69" y="33"/>
                  </a:lnTo>
                  <a:lnTo>
                    <a:pt x="69" y="17"/>
                  </a:lnTo>
                  <a:lnTo>
                    <a:pt x="20" y="17"/>
                  </a:lnTo>
                  <a:lnTo>
                    <a:pt x="20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78" y="0"/>
                    <a:pt x="84" y="4"/>
                    <a:pt x="87" y="12"/>
                  </a:cubicBezTo>
                  <a:cubicBezTo>
                    <a:pt x="87" y="13"/>
                    <a:pt x="88" y="15"/>
                    <a:pt x="88" y="17"/>
                  </a:cubicBezTo>
                  <a:lnTo>
                    <a:pt x="88" y="3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11">
              <a:extLst>
                <a:ext uri="{FF2B5EF4-FFF2-40B4-BE49-F238E27FC236}">
                  <a16:creationId xmlns:a16="http://schemas.microsoft.com/office/drawing/2014/main" id="{41B74BEF-70EB-4627-A56D-19CE3116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1" y="5270501"/>
              <a:ext cx="42863" cy="41275"/>
            </a:xfrm>
            <a:custGeom>
              <a:avLst/>
              <a:gdLst>
                <a:gd name="T0" fmla="*/ 88 w 88"/>
                <a:gd name="T1" fmla="*/ 66 h 83"/>
                <a:gd name="T2" fmla="*/ 83 w 88"/>
                <a:gd name="T3" fmla="*/ 78 h 83"/>
                <a:gd name="T4" fmla="*/ 70 w 88"/>
                <a:gd name="T5" fmla="*/ 83 h 83"/>
                <a:gd name="T6" fmla="*/ 2 w 88"/>
                <a:gd name="T7" fmla="*/ 83 h 83"/>
                <a:gd name="T8" fmla="*/ 2 w 88"/>
                <a:gd name="T9" fmla="*/ 66 h 83"/>
                <a:gd name="T10" fmla="*/ 70 w 88"/>
                <a:gd name="T11" fmla="*/ 66 h 83"/>
                <a:gd name="T12" fmla="*/ 70 w 88"/>
                <a:gd name="T13" fmla="*/ 50 h 83"/>
                <a:gd name="T14" fmla="*/ 20 w 88"/>
                <a:gd name="T15" fmla="*/ 50 h 83"/>
                <a:gd name="T16" fmla="*/ 7 w 88"/>
                <a:gd name="T17" fmla="*/ 46 h 83"/>
                <a:gd name="T18" fmla="*/ 1 w 88"/>
                <a:gd name="T19" fmla="*/ 38 h 83"/>
                <a:gd name="T20" fmla="*/ 0 w 88"/>
                <a:gd name="T21" fmla="*/ 33 h 83"/>
                <a:gd name="T22" fmla="*/ 0 w 88"/>
                <a:gd name="T23" fmla="*/ 16 h 83"/>
                <a:gd name="T24" fmla="*/ 5 w 88"/>
                <a:gd name="T25" fmla="*/ 5 h 83"/>
                <a:gd name="T26" fmla="*/ 18 w 88"/>
                <a:gd name="T27" fmla="*/ 0 h 83"/>
                <a:gd name="T28" fmla="*/ 81 w 88"/>
                <a:gd name="T29" fmla="*/ 0 h 83"/>
                <a:gd name="T30" fmla="*/ 81 w 88"/>
                <a:gd name="T31" fmla="*/ 16 h 83"/>
                <a:gd name="T32" fmla="*/ 18 w 88"/>
                <a:gd name="T33" fmla="*/ 16 h 83"/>
                <a:gd name="T34" fmla="*/ 18 w 88"/>
                <a:gd name="T35" fmla="*/ 33 h 83"/>
                <a:gd name="T36" fmla="*/ 68 w 88"/>
                <a:gd name="T37" fmla="*/ 33 h 83"/>
                <a:gd name="T38" fmla="*/ 82 w 88"/>
                <a:gd name="T39" fmla="*/ 38 h 83"/>
                <a:gd name="T40" fmla="*/ 87 w 88"/>
                <a:gd name="T41" fmla="*/ 49 h 83"/>
                <a:gd name="T42" fmla="*/ 87 w 88"/>
                <a:gd name="T43" fmla="*/ 66 h 83"/>
                <a:gd name="T44" fmla="*/ 88 w 88"/>
                <a:gd name="T4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83">
                  <a:moveTo>
                    <a:pt x="88" y="66"/>
                  </a:moveTo>
                  <a:cubicBezTo>
                    <a:pt x="88" y="71"/>
                    <a:pt x="87" y="75"/>
                    <a:pt x="83" y="78"/>
                  </a:cubicBezTo>
                  <a:cubicBezTo>
                    <a:pt x="80" y="81"/>
                    <a:pt x="75" y="83"/>
                    <a:pt x="70" y="83"/>
                  </a:cubicBezTo>
                  <a:lnTo>
                    <a:pt x="2" y="83"/>
                  </a:lnTo>
                  <a:lnTo>
                    <a:pt x="2" y="66"/>
                  </a:lnTo>
                  <a:lnTo>
                    <a:pt x="70" y="66"/>
                  </a:lnTo>
                  <a:lnTo>
                    <a:pt x="70" y="50"/>
                  </a:lnTo>
                  <a:lnTo>
                    <a:pt x="20" y="50"/>
                  </a:lnTo>
                  <a:cubicBezTo>
                    <a:pt x="15" y="50"/>
                    <a:pt x="11" y="49"/>
                    <a:pt x="7" y="46"/>
                  </a:cubicBezTo>
                  <a:cubicBezTo>
                    <a:pt x="3" y="44"/>
                    <a:pt x="2" y="41"/>
                    <a:pt x="1" y="38"/>
                  </a:cubicBezTo>
                  <a:cubicBezTo>
                    <a:pt x="1" y="36"/>
                    <a:pt x="0" y="35"/>
                    <a:pt x="0" y="33"/>
                  </a:cubicBezTo>
                  <a:lnTo>
                    <a:pt x="0" y="16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8" y="1"/>
                    <a:pt x="13" y="0"/>
                    <a:pt x="18" y="0"/>
                  </a:cubicBezTo>
                  <a:lnTo>
                    <a:pt x="81" y="0"/>
                  </a:lnTo>
                  <a:lnTo>
                    <a:pt x="81" y="16"/>
                  </a:lnTo>
                  <a:lnTo>
                    <a:pt x="18" y="16"/>
                  </a:lnTo>
                  <a:lnTo>
                    <a:pt x="18" y="33"/>
                  </a:lnTo>
                  <a:lnTo>
                    <a:pt x="68" y="33"/>
                  </a:lnTo>
                  <a:cubicBezTo>
                    <a:pt x="73" y="33"/>
                    <a:pt x="78" y="34"/>
                    <a:pt x="82" y="38"/>
                  </a:cubicBezTo>
                  <a:cubicBezTo>
                    <a:pt x="86" y="41"/>
                    <a:pt x="87" y="45"/>
                    <a:pt x="87" y="49"/>
                  </a:cubicBezTo>
                  <a:lnTo>
                    <a:pt x="87" y="66"/>
                  </a:lnTo>
                  <a:lnTo>
                    <a:pt x="88" y="66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12">
              <a:extLst>
                <a:ext uri="{FF2B5EF4-FFF2-40B4-BE49-F238E27FC236}">
                  <a16:creationId xmlns:a16="http://schemas.microsoft.com/office/drawing/2014/main" id="{6D1C0528-6B5A-4F7F-80C6-FCFE9206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1" y="5334001"/>
              <a:ext cx="44450" cy="50800"/>
            </a:xfrm>
            <a:custGeom>
              <a:avLst/>
              <a:gdLst>
                <a:gd name="T0" fmla="*/ 92 w 92"/>
                <a:gd name="T1" fmla="*/ 105 h 105"/>
                <a:gd name="T2" fmla="*/ 20 w 92"/>
                <a:gd name="T3" fmla="*/ 105 h 105"/>
                <a:gd name="T4" fmla="*/ 1 w 92"/>
                <a:gd name="T5" fmla="*/ 94 h 105"/>
                <a:gd name="T6" fmla="*/ 0 w 92"/>
                <a:gd name="T7" fmla="*/ 89 h 105"/>
                <a:gd name="T8" fmla="*/ 0 w 92"/>
                <a:gd name="T9" fmla="*/ 16 h 105"/>
                <a:gd name="T10" fmla="*/ 5 w 92"/>
                <a:gd name="T11" fmla="*/ 5 h 105"/>
                <a:gd name="T12" fmla="*/ 19 w 92"/>
                <a:gd name="T13" fmla="*/ 0 h 105"/>
                <a:gd name="T14" fmla="*/ 92 w 92"/>
                <a:gd name="T15" fmla="*/ 0 h 105"/>
                <a:gd name="T16" fmla="*/ 92 w 92"/>
                <a:gd name="T17" fmla="*/ 16 h 105"/>
                <a:gd name="T18" fmla="*/ 20 w 92"/>
                <a:gd name="T19" fmla="*/ 16 h 105"/>
                <a:gd name="T20" fmla="*/ 20 w 92"/>
                <a:gd name="T21" fmla="*/ 89 h 105"/>
                <a:gd name="T22" fmla="*/ 92 w 92"/>
                <a:gd name="T23" fmla="*/ 89 h 105"/>
                <a:gd name="T24" fmla="*/ 92 w 92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5">
                  <a:moveTo>
                    <a:pt x="92" y="105"/>
                  </a:moveTo>
                  <a:lnTo>
                    <a:pt x="20" y="105"/>
                  </a:lnTo>
                  <a:cubicBezTo>
                    <a:pt x="10" y="105"/>
                    <a:pt x="4" y="101"/>
                    <a:pt x="1" y="94"/>
                  </a:cubicBezTo>
                  <a:cubicBezTo>
                    <a:pt x="1" y="93"/>
                    <a:pt x="0" y="90"/>
                    <a:pt x="0" y="89"/>
                  </a:cubicBezTo>
                  <a:lnTo>
                    <a:pt x="0" y="16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92" y="0"/>
                  </a:lnTo>
                  <a:lnTo>
                    <a:pt x="92" y="16"/>
                  </a:lnTo>
                  <a:lnTo>
                    <a:pt x="20" y="16"/>
                  </a:lnTo>
                  <a:lnTo>
                    <a:pt x="20" y="89"/>
                  </a:lnTo>
                  <a:lnTo>
                    <a:pt x="92" y="89"/>
                  </a:lnTo>
                  <a:lnTo>
                    <a:pt x="92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13">
              <a:extLst>
                <a:ext uri="{FF2B5EF4-FFF2-40B4-BE49-F238E27FC236}">
                  <a16:creationId xmlns:a16="http://schemas.microsoft.com/office/drawing/2014/main" id="{472B3ED8-7EFB-4DCC-AF31-FD1BB6B1E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5334001"/>
              <a:ext cx="47625" cy="50800"/>
            </a:xfrm>
            <a:custGeom>
              <a:avLst/>
              <a:gdLst>
                <a:gd name="T0" fmla="*/ 95 w 96"/>
                <a:gd name="T1" fmla="*/ 105 h 105"/>
                <a:gd name="T2" fmla="*/ 76 w 96"/>
                <a:gd name="T3" fmla="*/ 105 h 105"/>
                <a:gd name="T4" fmla="*/ 76 w 96"/>
                <a:gd name="T5" fmla="*/ 40 h 105"/>
                <a:gd name="T6" fmla="*/ 18 w 96"/>
                <a:gd name="T7" fmla="*/ 40 h 105"/>
                <a:gd name="T8" fmla="*/ 18 w 96"/>
                <a:gd name="T9" fmla="*/ 105 h 105"/>
                <a:gd name="T10" fmla="*/ 0 w 96"/>
                <a:gd name="T11" fmla="*/ 105 h 105"/>
                <a:gd name="T12" fmla="*/ 0 w 96"/>
                <a:gd name="T13" fmla="*/ 0 h 105"/>
                <a:gd name="T14" fmla="*/ 18 w 96"/>
                <a:gd name="T15" fmla="*/ 0 h 105"/>
                <a:gd name="T16" fmla="*/ 18 w 96"/>
                <a:gd name="T17" fmla="*/ 24 h 105"/>
                <a:gd name="T18" fmla="*/ 76 w 96"/>
                <a:gd name="T19" fmla="*/ 24 h 105"/>
                <a:gd name="T20" fmla="*/ 95 w 96"/>
                <a:gd name="T21" fmla="*/ 35 h 105"/>
                <a:gd name="T22" fmla="*/ 96 w 96"/>
                <a:gd name="T23" fmla="*/ 40 h 105"/>
                <a:gd name="T24" fmla="*/ 96 w 96"/>
                <a:gd name="T25" fmla="*/ 105 h 105"/>
                <a:gd name="T26" fmla="*/ 95 w 96"/>
                <a:gd name="T2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05">
                  <a:moveTo>
                    <a:pt x="95" y="105"/>
                  </a:moveTo>
                  <a:lnTo>
                    <a:pt x="76" y="105"/>
                  </a:lnTo>
                  <a:lnTo>
                    <a:pt x="76" y="40"/>
                  </a:lnTo>
                  <a:lnTo>
                    <a:pt x="18" y="40"/>
                  </a:lnTo>
                  <a:lnTo>
                    <a:pt x="18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76" y="24"/>
                  </a:lnTo>
                  <a:cubicBezTo>
                    <a:pt x="86" y="24"/>
                    <a:pt x="92" y="28"/>
                    <a:pt x="95" y="35"/>
                  </a:cubicBezTo>
                  <a:cubicBezTo>
                    <a:pt x="95" y="36"/>
                    <a:pt x="96" y="39"/>
                    <a:pt x="96" y="40"/>
                  </a:cubicBezTo>
                  <a:lnTo>
                    <a:pt x="96" y="105"/>
                  </a:lnTo>
                  <a:lnTo>
                    <a:pt x="95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14">
              <a:extLst>
                <a:ext uri="{FF2B5EF4-FFF2-40B4-BE49-F238E27FC236}">
                  <a16:creationId xmlns:a16="http://schemas.microsoft.com/office/drawing/2014/main" id="{39A720BA-8DA7-4E4E-8B76-0DFB49E9CE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9313" y="5345113"/>
              <a:ext cx="47625" cy="39688"/>
            </a:xfrm>
            <a:custGeom>
              <a:avLst/>
              <a:gdLst>
                <a:gd name="T0" fmla="*/ 77 w 96"/>
                <a:gd name="T1" fmla="*/ 16 h 81"/>
                <a:gd name="T2" fmla="*/ 20 w 96"/>
                <a:gd name="T3" fmla="*/ 16 h 81"/>
                <a:gd name="T4" fmla="*/ 20 w 96"/>
                <a:gd name="T5" fmla="*/ 65 h 81"/>
                <a:gd name="T6" fmla="*/ 77 w 96"/>
                <a:gd name="T7" fmla="*/ 65 h 81"/>
                <a:gd name="T8" fmla="*/ 77 w 96"/>
                <a:gd name="T9" fmla="*/ 16 h 81"/>
                <a:gd name="T10" fmla="*/ 96 w 96"/>
                <a:gd name="T11" fmla="*/ 65 h 81"/>
                <a:gd name="T12" fmla="*/ 77 w 96"/>
                <a:gd name="T13" fmla="*/ 81 h 81"/>
                <a:gd name="T14" fmla="*/ 20 w 96"/>
                <a:gd name="T15" fmla="*/ 81 h 81"/>
                <a:gd name="T16" fmla="*/ 1 w 96"/>
                <a:gd name="T17" fmla="*/ 70 h 81"/>
                <a:gd name="T18" fmla="*/ 0 w 96"/>
                <a:gd name="T19" fmla="*/ 65 h 81"/>
                <a:gd name="T20" fmla="*/ 0 w 96"/>
                <a:gd name="T21" fmla="*/ 16 h 81"/>
                <a:gd name="T22" fmla="*/ 5 w 96"/>
                <a:gd name="T23" fmla="*/ 5 h 81"/>
                <a:gd name="T24" fmla="*/ 18 w 96"/>
                <a:gd name="T25" fmla="*/ 0 h 81"/>
                <a:gd name="T26" fmla="*/ 76 w 96"/>
                <a:gd name="T27" fmla="*/ 0 h 81"/>
                <a:gd name="T28" fmla="*/ 90 w 96"/>
                <a:gd name="T29" fmla="*/ 5 h 81"/>
                <a:gd name="T30" fmla="*/ 95 w 96"/>
                <a:gd name="T31" fmla="*/ 16 h 81"/>
                <a:gd name="T32" fmla="*/ 95 w 96"/>
                <a:gd name="T33" fmla="*/ 65 h 81"/>
                <a:gd name="T34" fmla="*/ 96 w 96"/>
                <a:gd name="T3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81">
                  <a:moveTo>
                    <a:pt x="77" y="16"/>
                  </a:moveTo>
                  <a:lnTo>
                    <a:pt x="20" y="16"/>
                  </a:lnTo>
                  <a:lnTo>
                    <a:pt x="20" y="65"/>
                  </a:lnTo>
                  <a:lnTo>
                    <a:pt x="77" y="65"/>
                  </a:lnTo>
                  <a:lnTo>
                    <a:pt x="77" y="16"/>
                  </a:lnTo>
                  <a:close/>
                  <a:moveTo>
                    <a:pt x="96" y="65"/>
                  </a:moveTo>
                  <a:cubicBezTo>
                    <a:pt x="96" y="76"/>
                    <a:pt x="90" y="81"/>
                    <a:pt x="77" y="81"/>
                  </a:cubicBezTo>
                  <a:lnTo>
                    <a:pt x="20" y="81"/>
                  </a:lnTo>
                  <a:cubicBezTo>
                    <a:pt x="10" y="81"/>
                    <a:pt x="3" y="77"/>
                    <a:pt x="1" y="70"/>
                  </a:cubicBezTo>
                  <a:cubicBezTo>
                    <a:pt x="1" y="69"/>
                    <a:pt x="0" y="66"/>
                    <a:pt x="0" y="65"/>
                  </a:cubicBezTo>
                  <a:lnTo>
                    <a:pt x="0" y="16"/>
                  </a:lnTo>
                  <a:cubicBezTo>
                    <a:pt x="0" y="12"/>
                    <a:pt x="1" y="9"/>
                    <a:pt x="5" y="5"/>
                  </a:cubicBezTo>
                  <a:cubicBezTo>
                    <a:pt x="8" y="1"/>
                    <a:pt x="12" y="0"/>
                    <a:pt x="18" y="0"/>
                  </a:cubicBezTo>
                  <a:lnTo>
                    <a:pt x="76" y="0"/>
                  </a:lnTo>
                  <a:cubicBezTo>
                    <a:pt x="81" y="0"/>
                    <a:pt x="86" y="1"/>
                    <a:pt x="90" y="5"/>
                  </a:cubicBezTo>
                  <a:cubicBezTo>
                    <a:pt x="93" y="9"/>
                    <a:pt x="95" y="12"/>
                    <a:pt x="95" y="16"/>
                  </a:cubicBezTo>
                  <a:lnTo>
                    <a:pt x="95" y="65"/>
                  </a:lnTo>
                  <a:lnTo>
                    <a:pt x="96" y="6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Rectangle 15">
              <a:extLst>
                <a:ext uri="{FF2B5EF4-FFF2-40B4-BE49-F238E27FC236}">
                  <a16:creationId xmlns:a16="http://schemas.microsoft.com/office/drawing/2014/main" id="{1EB865DF-8372-4D1D-92CC-6F4ED5111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6" y="5334001"/>
              <a:ext cx="7938" cy="52388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16">
              <a:extLst>
                <a:ext uri="{FF2B5EF4-FFF2-40B4-BE49-F238E27FC236}">
                  <a16:creationId xmlns:a16="http://schemas.microsoft.com/office/drawing/2014/main" id="{E7A128E9-F6EF-464C-83F5-664576A87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2338" y="5345113"/>
              <a:ext cx="46038" cy="39688"/>
            </a:xfrm>
            <a:custGeom>
              <a:avLst/>
              <a:gdLst>
                <a:gd name="T0" fmla="*/ 77 w 95"/>
                <a:gd name="T1" fmla="*/ 16 h 81"/>
                <a:gd name="T2" fmla="*/ 19 w 95"/>
                <a:gd name="T3" fmla="*/ 16 h 81"/>
                <a:gd name="T4" fmla="*/ 19 w 95"/>
                <a:gd name="T5" fmla="*/ 32 h 81"/>
                <a:gd name="T6" fmla="*/ 77 w 95"/>
                <a:gd name="T7" fmla="*/ 32 h 81"/>
                <a:gd name="T8" fmla="*/ 77 w 95"/>
                <a:gd name="T9" fmla="*/ 16 h 81"/>
                <a:gd name="T10" fmla="*/ 95 w 95"/>
                <a:gd name="T11" fmla="*/ 32 h 81"/>
                <a:gd name="T12" fmla="*/ 90 w 95"/>
                <a:gd name="T13" fmla="*/ 44 h 81"/>
                <a:gd name="T14" fmla="*/ 77 w 95"/>
                <a:gd name="T15" fmla="*/ 49 h 81"/>
                <a:gd name="T16" fmla="*/ 19 w 95"/>
                <a:gd name="T17" fmla="*/ 49 h 81"/>
                <a:gd name="T18" fmla="*/ 19 w 95"/>
                <a:gd name="T19" fmla="*/ 65 h 81"/>
                <a:gd name="T20" fmla="*/ 90 w 95"/>
                <a:gd name="T21" fmla="*/ 65 h 81"/>
                <a:gd name="T22" fmla="*/ 90 w 95"/>
                <a:gd name="T23" fmla="*/ 81 h 81"/>
                <a:gd name="T24" fmla="*/ 19 w 95"/>
                <a:gd name="T25" fmla="*/ 81 h 81"/>
                <a:gd name="T26" fmla="*/ 5 w 95"/>
                <a:gd name="T27" fmla="*/ 76 h 81"/>
                <a:gd name="T28" fmla="*/ 0 w 95"/>
                <a:gd name="T29" fmla="*/ 65 h 81"/>
                <a:gd name="T30" fmla="*/ 0 w 95"/>
                <a:gd name="T31" fmla="*/ 16 h 81"/>
                <a:gd name="T32" fmla="*/ 5 w 95"/>
                <a:gd name="T33" fmla="*/ 5 h 81"/>
                <a:gd name="T34" fmla="*/ 19 w 95"/>
                <a:gd name="T35" fmla="*/ 0 h 81"/>
                <a:gd name="T36" fmla="*/ 77 w 95"/>
                <a:gd name="T37" fmla="*/ 0 h 81"/>
                <a:gd name="T38" fmla="*/ 90 w 95"/>
                <a:gd name="T39" fmla="*/ 5 h 81"/>
                <a:gd name="T40" fmla="*/ 95 w 95"/>
                <a:gd name="T41" fmla="*/ 16 h 81"/>
                <a:gd name="T42" fmla="*/ 95 w 95"/>
                <a:gd name="T43" fmla="*/ 3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1">
                  <a:moveTo>
                    <a:pt x="77" y="16"/>
                  </a:moveTo>
                  <a:lnTo>
                    <a:pt x="19" y="16"/>
                  </a:lnTo>
                  <a:lnTo>
                    <a:pt x="19" y="32"/>
                  </a:lnTo>
                  <a:lnTo>
                    <a:pt x="77" y="32"/>
                  </a:lnTo>
                  <a:lnTo>
                    <a:pt x="77" y="16"/>
                  </a:lnTo>
                  <a:close/>
                  <a:moveTo>
                    <a:pt x="95" y="32"/>
                  </a:moveTo>
                  <a:cubicBezTo>
                    <a:pt x="95" y="37"/>
                    <a:pt x="94" y="41"/>
                    <a:pt x="90" y="44"/>
                  </a:cubicBezTo>
                  <a:cubicBezTo>
                    <a:pt x="87" y="47"/>
                    <a:pt x="82" y="49"/>
                    <a:pt x="77" y="49"/>
                  </a:cubicBezTo>
                  <a:lnTo>
                    <a:pt x="19" y="49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1"/>
                  </a:lnTo>
                  <a:lnTo>
                    <a:pt x="19" y="81"/>
                  </a:lnTo>
                  <a:cubicBezTo>
                    <a:pt x="14" y="81"/>
                    <a:pt x="9" y="80"/>
                    <a:pt x="5" y="76"/>
                  </a:cubicBezTo>
                  <a:cubicBezTo>
                    <a:pt x="2" y="74"/>
                    <a:pt x="0" y="70"/>
                    <a:pt x="0" y="65"/>
                  </a:cubicBezTo>
                  <a:lnTo>
                    <a:pt x="0" y="16"/>
                  </a:lnTo>
                  <a:cubicBezTo>
                    <a:pt x="0" y="11"/>
                    <a:pt x="2" y="7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lnTo>
                    <a:pt x="77" y="0"/>
                  </a:lnTo>
                  <a:cubicBezTo>
                    <a:pt x="82" y="0"/>
                    <a:pt x="87" y="1"/>
                    <a:pt x="90" y="5"/>
                  </a:cubicBezTo>
                  <a:cubicBezTo>
                    <a:pt x="94" y="7"/>
                    <a:pt x="95" y="12"/>
                    <a:pt x="95" y="16"/>
                  </a:cubicBezTo>
                  <a:lnTo>
                    <a:pt x="95" y="3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78386DD7-CB7E-4EDB-8977-F3A012C94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5334001"/>
              <a:ext cx="19050" cy="50800"/>
            </a:xfrm>
            <a:custGeom>
              <a:avLst/>
              <a:gdLst>
                <a:gd name="T0" fmla="*/ 38 w 38"/>
                <a:gd name="T1" fmla="*/ 105 h 105"/>
                <a:gd name="T2" fmla="*/ 19 w 38"/>
                <a:gd name="T3" fmla="*/ 105 h 105"/>
                <a:gd name="T4" fmla="*/ 5 w 38"/>
                <a:gd name="T5" fmla="*/ 100 h 105"/>
                <a:gd name="T6" fmla="*/ 0 w 38"/>
                <a:gd name="T7" fmla="*/ 89 h 105"/>
                <a:gd name="T8" fmla="*/ 0 w 38"/>
                <a:gd name="T9" fmla="*/ 0 h 105"/>
                <a:gd name="T10" fmla="*/ 19 w 38"/>
                <a:gd name="T11" fmla="*/ 0 h 105"/>
                <a:gd name="T12" fmla="*/ 19 w 38"/>
                <a:gd name="T13" fmla="*/ 24 h 105"/>
                <a:gd name="T14" fmla="*/ 38 w 38"/>
                <a:gd name="T15" fmla="*/ 24 h 105"/>
                <a:gd name="T16" fmla="*/ 38 w 38"/>
                <a:gd name="T17" fmla="*/ 40 h 105"/>
                <a:gd name="T18" fmla="*/ 19 w 38"/>
                <a:gd name="T19" fmla="*/ 40 h 105"/>
                <a:gd name="T20" fmla="*/ 19 w 38"/>
                <a:gd name="T21" fmla="*/ 89 h 105"/>
                <a:gd name="T22" fmla="*/ 38 w 38"/>
                <a:gd name="T23" fmla="*/ 89 h 105"/>
                <a:gd name="T24" fmla="*/ 38 w 38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05">
                  <a:moveTo>
                    <a:pt x="38" y="105"/>
                  </a:moveTo>
                  <a:lnTo>
                    <a:pt x="19" y="105"/>
                  </a:lnTo>
                  <a:cubicBezTo>
                    <a:pt x="14" y="105"/>
                    <a:pt x="9" y="104"/>
                    <a:pt x="5" y="100"/>
                  </a:cubicBezTo>
                  <a:cubicBezTo>
                    <a:pt x="2" y="98"/>
                    <a:pt x="0" y="93"/>
                    <a:pt x="0" y="89"/>
                  </a:cubicBezTo>
                  <a:lnTo>
                    <a:pt x="0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38" y="24"/>
                  </a:lnTo>
                  <a:lnTo>
                    <a:pt x="38" y="40"/>
                  </a:lnTo>
                  <a:lnTo>
                    <a:pt x="19" y="40"/>
                  </a:lnTo>
                  <a:lnTo>
                    <a:pt x="19" y="89"/>
                  </a:lnTo>
                  <a:lnTo>
                    <a:pt x="38" y="89"/>
                  </a:lnTo>
                  <a:lnTo>
                    <a:pt x="38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Rectangle 18">
              <a:extLst>
                <a:ext uri="{FF2B5EF4-FFF2-40B4-BE49-F238E27FC236}">
                  <a16:creationId xmlns:a16="http://schemas.microsoft.com/office/drawing/2014/main" id="{11D9E811-878B-4D35-85B4-4F62A0FA2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8276" y="5072063"/>
              <a:ext cx="19050" cy="9842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Rectangle 19">
              <a:extLst>
                <a:ext uri="{FF2B5EF4-FFF2-40B4-BE49-F238E27FC236}">
                  <a16:creationId xmlns:a16="http://schemas.microsoft.com/office/drawing/2014/main" id="{682B4654-D12D-446D-BB97-CE9B92E05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8276" y="5030788"/>
              <a:ext cx="19050" cy="285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20">
              <a:extLst>
                <a:ext uri="{FF2B5EF4-FFF2-40B4-BE49-F238E27FC236}">
                  <a16:creationId xmlns:a16="http://schemas.microsoft.com/office/drawing/2014/main" id="{0E5B69B9-AA0B-42EB-A2FA-839D8E2F5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7013" y="5072063"/>
              <a:ext cx="96838" cy="98425"/>
            </a:xfrm>
            <a:custGeom>
              <a:avLst/>
              <a:gdLst>
                <a:gd name="T0" fmla="*/ 198 w 198"/>
                <a:gd name="T1" fmla="*/ 160 h 200"/>
                <a:gd name="T2" fmla="*/ 188 w 198"/>
                <a:gd name="T3" fmla="*/ 189 h 200"/>
                <a:gd name="T4" fmla="*/ 159 w 198"/>
                <a:gd name="T5" fmla="*/ 200 h 200"/>
                <a:gd name="T6" fmla="*/ 40 w 198"/>
                <a:gd name="T7" fmla="*/ 200 h 200"/>
                <a:gd name="T8" fmla="*/ 12 w 198"/>
                <a:gd name="T9" fmla="*/ 189 h 200"/>
                <a:gd name="T10" fmla="*/ 0 w 198"/>
                <a:gd name="T11" fmla="*/ 160 h 200"/>
                <a:gd name="T12" fmla="*/ 0 w 198"/>
                <a:gd name="T13" fmla="*/ 0 h 200"/>
                <a:gd name="T14" fmla="*/ 40 w 198"/>
                <a:gd name="T15" fmla="*/ 0 h 200"/>
                <a:gd name="T16" fmla="*/ 40 w 198"/>
                <a:gd name="T17" fmla="*/ 160 h 200"/>
                <a:gd name="T18" fmla="*/ 158 w 198"/>
                <a:gd name="T19" fmla="*/ 160 h 200"/>
                <a:gd name="T20" fmla="*/ 158 w 198"/>
                <a:gd name="T21" fmla="*/ 0 h 200"/>
                <a:gd name="T22" fmla="*/ 198 w 198"/>
                <a:gd name="T23" fmla="*/ 0 h 200"/>
                <a:gd name="T24" fmla="*/ 198 w 198"/>
                <a:gd name="T25" fmla="*/ 16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0">
                  <a:moveTo>
                    <a:pt x="198" y="160"/>
                  </a:moveTo>
                  <a:cubicBezTo>
                    <a:pt x="198" y="171"/>
                    <a:pt x="194" y="180"/>
                    <a:pt x="188" y="189"/>
                  </a:cubicBezTo>
                  <a:cubicBezTo>
                    <a:pt x="180" y="196"/>
                    <a:pt x="172" y="200"/>
                    <a:pt x="159" y="200"/>
                  </a:cubicBezTo>
                  <a:lnTo>
                    <a:pt x="40" y="200"/>
                  </a:lnTo>
                  <a:cubicBezTo>
                    <a:pt x="29" y="200"/>
                    <a:pt x="19" y="196"/>
                    <a:pt x="12" y="189"/>
                  </a:cubicBezTo>
                  <a:cubicBezTo>
                    <a:pt x="4" y="181"/>
                    <a:pt x="0" y="171"/>
                    <a:pt x="0" y="160"/>
                  </a:cubicBezTo>
                  <a:lnTo>
                    <a:pt x="0" y="0"/>
                  </a:lnTo>
                  <a:lnTo>
                    <a:pt x="40" y="0"/>
                  </a:lnTo>
                  <a:lnTo>
                    <a:pt x="40" y="160"/>
                  </a:lnTo>
                  <a:lnTo>
                    <a:pt x="158" y="160"/>
                  </a:lnTo>
                  <a:lnTo>
                    <a:pt x="158" y="0"/>
                  </a:lnTo>
                  <a:lnTo>
                    <a:pt x="198" y="0"/>
                  </a:lnTo>
                  <a:lnTo>
                    <a:pt x="198" y="160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21">
              <a:extLst>
                <a:ext uri="{FF2B5EF4-FFF2-40B4-BE49-F238E27FC236}">
                  <a16:creationId xmlns:a16="http://schemas.microsoft.com/office/drawing/2014/main" id="{59E29C57-7B28-4054-AD4E-FC4E0EB98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076" y="5334001"/>
              <a:ext cx="39688" cy="52388"/>
            </a:xfrm>
            <a:custGeom>
              <a:avLst/>
              <a:gdLst>
                <a:gd name="T0" fmla="*/ 0 w 80"/>
                <a:gd name="T1" fmla="*/ 68 h 107"/>
                <a:gd name="T2" fmla="*/ 0 w 80"/>
                <a:gd name="T3" fmla="*/ 0 h 107"/>
                <a:gd name="T4" fmla="*/ 14 w 80"/>
                <a:gd name="T5" fmla="*/ 0 h 107"/>
                <a:gd name="T6" fmla="*/ 14 w 80"/>
                <a:gd name="T7" fmla="*/ 68 h 107"/>
                <a:gd name="T8" fmla="*/ 21 w 80"/>
                <a:gd name="T9" fmla="*/ 88 h 107"/>
                <a:gd name="T10" fmla="*/ 40 w 80"/>
                <a:gd name="T11" fmla="*/ 94 h 107"/>
                <a:gd name="T12" fmla="*/ 59 w 80"/>
                <a:gd name="T13" fmla="*/ 88 h 107"/>
                <a:gd name="T14" fmla="*/ 66 w 80"/>
                <a:gd name="T15" fmla="*/ 68 h 107"/>
                <a:gd name="T16" fmla="*/ 66 w 80"/>
                <a:gd name="T17" fmla="*/ 0 h 107"/>
                <a:gd name="T18" fmla="*/ 80 w 80"/>
                <a:gd name="T19" fmla="*/ 0 h 107"/>
                <a:gd name="T20" fmla="*/ 80 w 80"/>
                <a:gd name="T21" fmla="*/ 68 h 107"/>
                <a:gd name="T22" fmla="*/ 69 w 80"/>
                <a:gd name="T23" fmla="*/ 97 h 107"/>
                <a:gd name="T24" fmla="*/ 40 w 80"/>
                <a:gd name="T25" fmla="*/ 107 h 107"/>
                <a:gd name="T26" fmla="*/ 11 w 80"/>
                <a:gd name="T27" fmla="*/ 97 h 107"/>
                <a:gd name="T28" fmla="*/ 0 w 80"/>
                <a:gd name="T29" fmla="*/ 6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7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7"/>
                    <a:pt x="16" y="83"/>
                    <a:pt x="21" y="88"/>
                  </a:cubicBezTo>
                  <a:cubicBezTo>
                    <a:pt x="26" y="92"/>
                    <a:pt x="33" y="94"/>
                    <a:pt x="40" y="94"/>
                  </a:cubicBezTo>
                  <a:cubicBezTo>
                    <a:pt x="48" y="94"/>
                    <a:pt x="55" y="92"/>
                    <a:pt x="59" y="88"/>
                  </a:cubicBezTo>
                  <a:cubicBezTo>
                    <a:pt x="64" y="84"/>
                    <a:pt x="66" y="77"/>
                    <a:pt x="66" y="68"/>
                  </a:cubicBezTo>
                  <a:lnTo>
                    <a:pt x="66" y="0"/>
                  </a:lnTo>
                  <a:lnTo>
                    <a:pt x="80" y="0"/>
                  </a:lnTo>
                  <a:lnTo>
                    <a:pt x="80" y="68"/>
                  </a:lnTo>
                  <a:cubicBezTo>
                    <a:pt x="80" y="80"/>
                    <a:pt x="76" y="89"/>
                    <a:pt x="69" y="97"/>
                  </a:cubicBezTo>
                  <a:cubicBezTo>
                    <a:pt x="61" y="103"/>
                    <a:pt x="51" y="107"/>
                    <a:pt x="40" y="107"/>
                  </a:cubicBezTo>
                  <a:cubicBezTo>
                    <a:pt x="29" y="107"/>
                    <a:pt x="19" y="103"/>
                    <a:pt x="11" y="97"/>
                  </a:cubicBezTo>
                  <a:cubicBezTo>
                    <a:pt x="4" y="89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22">
              <a:extLst>
                <a:ext uri="{FF2B5EF4-FFF2-40B4-BE49-F238E27FC236}">
                  <a16:creationId xmlns:a16="http://schemas.microsoft.com/office/drawing/2014/main" id="{2A8AD09D-856F-488F-A44A-71667237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7463" y="5334001"/>
              <a:ext cx="39688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Rectangle 23">
              <a:extLst>
                <a:ext uri="{FF2B5EF4-FFF2-40B4-BE49-F238E27FC236}">
                  <a16:creationId xmlns:a16="http://schemas.microsoft.com/office/drawing/2014/main" id="{EB56F78F-5734-4A46-A211-803A2410B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53340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24">
              <a:extLst>
                <a:ext uri="{FF2B5EF4-FFF2-40B4-BE49-F238E27FC236}">
                  <a16:creationId xmlns:a16="http://schemas.microsoft.com/office/drawing/2014/main" id="{808C92F7-5FCA-4097-8E1C-7717E7FC5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726" y="5334001"/>
              <a:ext cx="47625" cy="50800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25">
              <a:extLst>
                <a:ext uri="{FF2B5EF4-FFF2-40B4-BE49-F238E27FC236}">
                  <a16:creationId xmlns:a16="http://schemas.microsoft.com/office/drawing/2014/main" id="{9F12D36C-59EB-47EF-8810-D3051646A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5334001"/>
              <a:ext cx="26988" cy="52388"/>
            </a:xfrm>
            <a:custGeom>
              <a:avLst/>
              <a:gdLst>
                <a:gd name="T0" fmla="*/ 56 w 56"/>
                <a:gd name="T1" fmla="*/ 0 h 105"/>
                <a:gd name="T2" fmla="*/ 56 w 56"/>
                <a:gd name="T3" fmla="*/ 12 h 105"/>
                <a:gd name="T4" fmla="*/ 14 w 56"/>
                <a:gd name="T5" fmla="*/ 12 h 105"/>
                <a:gd name="T6" fmla="*/ 14 w 56"/>
                <a:gd name="T7" fmla="*/ 47 h 105"/>
                <a:gd name="T8" fmla="*/ 51 w 56"/>
                <a:gd name="T9" fmla="*/ 47 h 105"/>
                <a:gd name="T10" fmla="*/ 51 w 56"/>
                <a:gd name="T11" fmla="*/ 58 h 105"/>
                <a:gd name="T12" fmla="*/ 14 w 56"/>
                <a:gd name="T13" fmla="*/ 58 h 105"/>
                <a:gd name="T14" fmla="*/ 14 w 56"/>
                <a:gd name="T15" fmla="*/ 94 h 105"/>
                <a:gd name="T16" fmla="*/ 55 w 56"/>
                <a:gd name="T17" fmla="*/ 94 h 105"/>
                <a:gd name="T18" fmla="*/ 55 w 56"/>
                <a:gd name="T19" fmla="*/ 105 h 105"/>
                <a:gd name="T20" fmla="*/ 0 w 56"/>
                <a:gd name="T21" fmla="*/ 105 h 105"/>
                <a:gd name="T22" fmla="*/ 0 w 56"/>
                <a:gd name="T23" fmla="*/ 0 h 105"/>
                <a:gd name="T24" fmla="*/ 56 w 56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56" y="0"/>
                  </a:moveTo>
                  <a:lnTo>
                    <a:pt x="56" y="12"/>
                  </a:lnTo>
                  <a:lnTo>
                    <a:pt x="14" y="12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14" y="58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26">
              <a:extLst>
                <a:ext uri="{FF2B5EF4-FFF2-40B4-BE49-F238E27FC236}">
                  <a16:creationId xmlns:a16="http://schemas.microsoft.com/office/drawing/2014/main" id="{374C204F-D29F-42B0-8493-41922A117D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388" y="5334001"/>
              <a:ext cx="34925" cy="52388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60" y="58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27">
              <a:extLst>
                <a:ext uri="{FF2B5EF4-FFF2-40B4-BE49-F238E27FC236}">
                  <a16:creationId xmlns:a16="http://schemas.microsoft.com/office/drawing/2014/main" id="{59D2CAC5-FC28-4A45-B1A8-DB9E3086A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5335588"/>
              <a:ext cx="36513" cy="50800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8 h 105"/>
                <a:gd name="T28" fmla="*/ 38 w 73"/>
                <a:gd name="T29" fmla="*/ 93 h 105"/>
                <a:gd name="T30" fmla="*/ 54 w 73"/>
                <a:gd name="T31" fmla="*/ 88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8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8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3"/>
                    <a:pt x="16" y="36"/>
                  </a:cubicBezTo>
                  <a:cubicBezTo>
                    <a:pt x="19" y="38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8"/>
                    <a:pt x="56" y="50"/>
                    <a:pt x="60" y="52"/>
                  </a:cubicBezTo>
                  <a:cubicBezTo>
                    <a:pt x="64" y="53"/>
                    <a:pt x="66" y="57"/>
                    <a:pt x="69" y="61"/>
                  </a:cubicBezTo>
                  <a:cubicBezTo>
                    <a:pt x="71" y="65"/>
                    <a:pt x="73" y="68"/>
                    <a:pt x="73" y="75"/>
                  </a:cubicBezTo>
                  <a:cubicBezTo>
                    <a:pt x="73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4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4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Rectangle 28">
              <a:extLst>
                <a:ext uri="{FF2B5EF4-FFF2-40B4-BE49-F238E27FC236}">
                  <a16:creationId xmlns:a16="http://schemas.microsoft.com/office/drawing/2014/main" id="{60A4078A-6802-4D7C-8AAD-D20C41A6D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53340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29">
              <a:extLst>
                <a:ext uri="{FF2B5EF4-FFF2-40B4-BE49-F238E27FC236}">
                  <a16:creationId xmlns:a16="http://schemas.microsoft.com/office/drawing/2014/main" id="{A68F6743-1A2B-481A-B970-E5B5319D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1" y="5334001"/>
              <a:ext cx="33338" cy="50800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2 w 69"/>
                <a:gd name="T9" fmla="*/ 11 h 105"/>
                <a:gd name="T10" fmla="*/ 42 w 69"/>
                <a:gd name="T11" fmla="*/ 105 h 105"/>
                <a:gd name="T12" fmla="*/ 28 w 69"/>
                <a:gd name="T13" fmla="*/ 105 h 105"/>
                <a:gd name="T14" fmla="*/ 28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2" y="11"/>
                  </a:lnTo>
                  <a:lnTo>
                    <a:pt x="42" y="105"/>
                  </a:lnTo>
                  <a:lnTo>
                    <a:pt x="28" y="105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3358CF17-3A77-4307-882F-0DA21620C2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0201" y="5318126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7 h 140"/>
                <a:gd name="T4" fmla="*/ 14 w 55"/>
                <a:gd name="T5" fmla="*/ 47 h 140"/>
                <a:gd name="T6" fmla="*/ 14 w 55"/>
                <a:gd name="T7" fmla="*/ 82 h 140"/>
                <a:gd name="T8" fmla="*/ 51 w 55"/>
                <a:gd name="T9" fmla="*/ 82 h 140"/>
                <a:gd name="T10" fmla="*/ 51 w 55"/>
                <a:gd name="T11" fmla="*/ 93 h 140"/>
                <a:gd name="T12" fmla="*/ 14 w 55"/>
                <a:gd name="T13" fmla="*/ 93 h 140"/>
                <a:gd name="T14" fmla="*/ 14 w 55"/>
                <a:gd name="T15" fmla="*/ 129 h 140"/>
                <a:gd name="T16" fmla="*/ 55 w 55"/>
                <a:gd name="T17" fmla="*/ 129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9 w 55"/>
                <a:gd name="T27" fmla="*/ 19 h 140"/>
                <a:gd name="T28" fmla="*/ 41 w 55"/>
                <a:gd name="T29" fmla="*/ 0 h 140"/>
                <a:gd name="T30" fmla="*/ 41 w 55"/>
                <a:gd name="T31" fmla="*/ 13 h 140"/>
                <a:gd name="T32" fmla="*/ 9 w 55"/>
                <a:gd name="T33" fmla="*/ 30 h 140"/>
                <a:gd name="T34" fmla="*/ 9 w 55"/>
                <a:gd name="T3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7"/>
                  </a:lnTo>
                  <a:lnTo>
                    <a:pt x="14" y="47"/>
                  </a:lnTo>
                  <a:lnTo>
                    <a:pt x="14" y="82"/>
                  </a:lnTo>
                  <a:lnTo>
                    <a:pt x="51" y="82"/>
                  </a:lnTo>
                  <a:lnTo>
                    <a:pt x="51" y="93"/>
                  </a:lnTo>
                  <a:lnTo>
                    <a:pt x="14" y="93"/>
                  </a:lnTo>
                  <a:lnTo>
                    <a:pt x="14" y="129"/>
                  </a:lnTo>
                  <a:lnTo>
                    <a:pt x="55" y="129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31">
              <a:extLst>
                <a:ext uri="{FF2B5EF4-FFF2-40B4-BE49-F238E27FC236}">
                  <a16:creationId xmlns:a16="http://schemas.microsoft.com/office/drawing/2014/main" id="{F63F58DE-1E73-4CA5-B687-1F71842C7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8938" y="5334001"/>
              <a:ext cx="42863" cy="52388"/>
            </a:xfrm>
            <a:custGeom>
              <a:avLst/>
              <a:gdLst>
                <a:gd name="T0" fmla="*/ 34 w 89"/>
                <a:gd name="T1" fmla="*/ 0 h 105"/>
                <a:gd name="T2" fmla="*/ 74 w 89"/>
                <a:gd name="T3" fmla="*/ 14 h 105"/>
                <a:gd name="T4" fmla="*/ 89 w 89"/>
                <a:gd name="T5" fmla="*/ 53 h 105"/>
                <a:gd name="T6" fmla="*/ 74 w 89"/>
                <a:gd name="T7" fmla="*/ 92 h 105"/>
                <a:gd name="T8" fmla="*/ 34 w 89"/>
                <a:gd name="T9" fmla="*/ 105 h 105"/>
                <a:gd name="T10" fmla="*/ 0 w 89"/>
                <a:gd name="T11" fmla="*/ 105 h 105"/>
                <a:gd name="T12" fmla="*/ 0 w 89"/>
                <a:gd name="T13" fmla="*/ 0 h 105"/>
                <a:gd name="T14" fmla="*/ 34 w 89"/>
                <a:gd name="T15" fmla="*/ 0 h 105"/>
                <a:gd name="T16" fmla="*/ 15 w 89"/>
                <a:gd name="T17" fmla="*/ 94 h 105"/>
                <a:gd name="T18" fmla="*/ 34 w 89"/>
                <a:gd name="T19" fmla="*/ 94 h 105"/>
                <a:gd name="T20" fmla="*/ 64 w 89"/>
                <a:gd name="T21" fmla="*/ 83 h 105"/>
                <a:gd name="T22" fmla="*/ 74 w 89"/>
                <a:gd name="T23" fmla="*/ 53 h 105"/>
                <a:gd name="T24" fmla="*/ 64 w 89"/>
                <a:gd name="T25" fmla="*/ 23 h 105"/>
                <a:gd name="T26" fmla="*/ 34 w 89"/>
                <a:gd name="T27" fmla="*/ 12 h 105"/>
                <a:gd name="T28" fmla="*/ 15 w 89"/>
                <a:gd name="T29" fmla="*/ 12 h 105"/>
                <a:gd name="T30" fmla="*/ 15 w 89"/>
                <a:gd name="T31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105">
                  <a:moveTo>
                    <a:pt x="34" y="0"/>
                  </a:moveTo>
                  <a:cubicBezTo>
                    <a:pt x="51" y="0"/>
                    <a:pt x="64" y="5"/>
                    <a:pt x="74" y="14"/>
                  </a:cubicBezTo>
                  <a:cubicBezTo>
                    <a:pt x="84" y="24"/>
                    <a:pt x="89" y="37"/>
                    <a:pt x="89" y="53"/>
                  </a:cubicBezTo>
                  <a:cubicBezTo>
                    <a:pt x="89" y="69"/>
                    <a:pt x="84" y="82"/>
                    <a:pt x="74" y="92"/>
                  </a:cubicBezTo>
                  <a:cubicBezTo>
                    <a:pt x="64" y="100"/>
                    <a:pt x="50" y="105"/>
                    <a:pt x="34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lose/>
                  <a:moveTo>
                    <a:pt x="15" y="94"/>
                  </a:moveTo>
                  <a:lnTo>
                    <a:pt x="34" y="94"/>
                  </a:lnTo>
                  <a:cubicBezTo>
                    <a:pt x="48" y="94"/>
                    <a:pt x="58" y="90"/>
                    <a:pt x="64" y="83"/>
                  </a:cubicBezTo>
                  <a:cubicBezTo>
                    <a:pt x="71" y="75"/>
                    <a:pt x="74" y="65"/>
                    <a:pt x="74" y="53"/>
                  </a:cubicBezTo>
                  <a:cubicBezTo>
                    <a:pt x="74" y="40"/>
                    <a:pt x="70" y="29"/>
                    <a:pt x="64" y="23"/>
                  </a:cubicBezTo>
                  <a:cubicBezTo>
                    <a:pt x="56" y="15"/>
                    <a:pt x="46" y="12"/>
                    <a:pt x="34" y="12"/>
                  </a:cubicBezTo>
                  <a:lnTo>
                    <a:pt x="15" y="12"/>
                  </a:lnTo>
                  <a:lnTo>
                    <a:pt x="15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32">
              <a:extLst>
                <a:ext uri="{FF2B5EF4-FFF2-40B4-BE49-F238E27FC236}">
                  <a16:creationId xmlns:a16="http://schemas.microsoft.com/office/drawing/2014/main" id="{9261658F-0D30-455C-97F4-9FA4EEA89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5327651"/>
              <a:ext cx="7938" cy="15875"/>
            </a:xfrm>
            <a:custGeom>
              <a:avLst/>
              <a:gdLst>
                <a:gd name="T0" fmla="*/ 0 w 15"/>
                <a:gd name="T1" fmla="*/ 0 h 31"/>
                <a:gd name="T2" fmla="*/ 14 w 15"/>
                <a:gd name="T3" fmla="*/ 0 h 31"/>
                <a:gd name="T4" fmla="*/ 15 w 15"/>
                <a:gd name="T5" fmla="*/ 13 h 31"/>
                <a:gd name="T6" fmla="*/ 0 w 15"/>
                <a:gd name="T7" fmla="*/ 31 h 31"/>
                <a:gd name="T8" fmla="*/ 0 w 15"/>
                <a:gd name="T9" fmla="*/ 25 h 31"/>
                <a:gd name="T10" fmla="*/ 7 w 15"/>
                <a:gd name="T11" fmla="*/ 17 h 31"/>
                <a:gd name="T12" fmla="*/ 7 w 15"/>
                <a:gd name="T13" fmla="*/ 13 h 31"/>
                <a:gd name="T14" fmla="*/ 0 w 15"/>
                <a:gd name="T15" fmla="*/ 13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3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7" y="22"/>
                    <a:pt x="7" y="17"/>
                  </a:cubicBezTo>
                  <a:lnTo>
                    <a:pt x="7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33">
              <a:extLst>
                <a:ext uri="{FF2B5EF4-FFF2-40B4-BE49-F238E27FC236}">
                  <a16:creationId xmlns:a16="http://schemas.microsoft.com/office/drawing/2014/main" id="{D6B0C169-C045-4701-81FC-97B7C23D4B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9263" y="5334001"/>
              <a:ext cx="44450" cy="50800"/>
            </a:xfrm>
            <a:custGeom>
              <a:avLst/>
              <a:gdLst>
                <a:gd name="T0" fmla="*/ 77 w 90"/>
                <a:gd name="T1" fmla="*/ 105 h 105"/>
                <a:gd name="T2" fmla="*/ 69 w 90"/>
                <a:gd name="T3" fmla="*/ 83 h 105"/>
                <a:gd name="T4" fmla="*/ 22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7 w 90"/>
                <a:gd name="T19" fmla="*/ 71 h 105"/>
                <a:gd name="T20" fmla="*/ 66 w 90"/>
                <a:gd name="T21" fmla="*/ 71 h 105"/>
                <a:gd name="T22" fmla="*/ 47 w 90"/>
                <a:gd name="T23" fmla="*/ 18 h 105"/>
                <a:gd name="T24" fmla="*/ 27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9" y="83"/>
                  </a:lnTo>
                  <a:lnTo>
                    <a:pt x="22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7" y="71"/>
                  </a:moveTo>
                  <a:lnTo>
                    <a:pt x="66" y="71"/>
                  </a:lnTo>
                  <a:lnTo>
                    <a:pt x="47" y="18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34">
              <a:extLst>
                <a:ext uri="{FF2B5EF4-FFF2-40B4-BE49-F238E27FC236}">
                  <a16:creationId xmlns:a16="http://schemas.microsoft.com/office/drawing/2014/main" id="{9B784C24-FD5E-4E06-82B6-925444719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5334001"/>
              <a:ext cx="41275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35">
              <a:extLst>
                <a:ext uri="{FF2B5EF4-FFF2-40B4-BE49-F238E27FC236}">
                  <a16:creationId xmlns:a16="http://schemas.microsoft.com/office/drawing/2014/main" id="{699F70C7-2B8B-443D-B47E-2DA8D566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5334001"/>
              <a:ext cx="49213" cy="52388"/>
            </a:xfrm>
            <a:custGeom>
              <a:avLst/>
              <a:gdLst>
                <a:gd name="T0" fmla="*/ 52 w 102"/>
                <a:gd name="T1" fmla="*/ 107 h 107"/>
                <a:gd name="T2" fmla="*/ 15 w 102"/>
                <a:gd name="T3" fmla="*/ 92 h 107"/>
                <a:gd name="T4" fmla="*/ 0 w 102"/>
                <a:gd name="T5" fmla="*/ 54 h 107"/>
                <a:gd name="T6" fmla="*/ 15 w 102"/>
                <a:gd name="T7" fmla="*/ 15 h 107"/>
                <a:gd name="T8" fmla="*/ 52 w 102"/>
                <a:gd name="T9" fmla="*/ 0 h 107"/>
                <a:gd name="T10" fmla="*/ 81 w 102"/>
                <a:gd name="T11" fmla="*/ 7 h 107"/>
                <a:gd name="T12" fmla="*/ 100 w 102"/>
                <a:gd name="T13" fmla="*/ 30 h 107"/>
                <a:gd name="T14" fmla="*/ 84 w 102"/>
                <a:gd name="T15" fmla="*/ 30 h 107"/>
                <a:gd name="T16" fmla="*/ 52 w 102"/>
                <a:gd name="T17" fmla="*/ 12 h 107"/>
                <a:gd name="T18" fmla="*/ 24 w 102"/>
                <a:gd name="T19" fmla="*/ 24 h 107"/>
                <a:gd name="T20" fmla="*/ 12 w 102"/>
                <a:gd name="T21" fmla="*/ 54 h 107"/>
                <a:gd name="T22" fmla="*/ 24 w 102"/>
                <a:gd name="T23" fmla="*/ 84 h 107"/>
                <a:gd name="T24" fmla="*/ 51 w 102"/>
                <a:gd name="T25" fmla="*/ 95 h 107"/>
                <a:gd name="T26" fmla="*/ 77 w 102"/>
                <a:gd name="T27" fmla="*/ 85 h 107"/>
                <a:gd name="T28" fmla="*/ 89 w 102"/>
                <a:gd name="T29" fmla="*/ 60 h 107"/>
                <a:gd name="T30" fmla="*/ 45 w 102"/>
                <a:gd name="T31" fmla="*/ 60 h 107"/>
                <a:gd name="T32" fmla="*/ 45 w 102"/>
                <a:gd name="T33" fmla="*/ 49 h 107"/>
                <a:gd name="T34" fmla="*/ 102 w 102"/>
                <a:gd name="T35" fmla="*/ 49 h 107"/>
                <a:gd name="T36" fmla="*/ 102 w 102"/>
                <a:gd name="T37" fmla="*/ 61 h 107"/>
                <a:gd name="T38" fmla="*/ 86 w 102"/>
                <a:gd name="T39" fmla="*/ 95 h 107"/>
                <a:gd name="T40" fmla="*/ 52 w 102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7">
                  <a:moveTo>
                    <a:pt x="52" y="107"/>
                  </a:moveTo>
                  <a:cubicBezTo>
                    <a:pt x="37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4" y="0"/>
                    <a:pt x="72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4" y="30"/>
                  </a:lnTo>
                  <a:cubicBezTo>
                    <a:pt x="77" y="19"/>
                    <a:pt x="67" y="12"/>
                    <a:pt x="52" y="12"/>
                  </a:cubicBezTo>
                  <a:cubicBezTo>
                    <a:pt x="41" y="12"/>
                    <a:pt x="31" y="16"/>
                    <a:pt x="24" y="24"/>
                  </a:cubicBezTo>
                  <a:cubicBezTo>
                    <a:pt x="16" y="31"/>
                    <a:pt x="12" y="41"/>
                    <a:pt x="12" y="54"/>
                  </a:cubicBezTo>
                  <a:cubicBezTo>
                    <a:pt x="12" y="66"/>
                    <a:pt x="16" y="76"/>
                    <a:pt x="24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1"/>
                    <a:pt x="77" y="85"/>
                  </a:cubicBezTo>
                  <a:cubicBezTo>
                    <a:pt x="84" y="79"/>
                    <a:pt x="87" y="70"/>
                    <a:pt x="89" y="60"/>
                  </a:cubicBezTo>
                  <a:lnTo>
                    <a:pt x="45" y="60"/>
                  </a:lnTo>
                  <a:lnTo>
                    <a:pt x="45" y="49"/>
                  </a:lnTo>
                  <a:lnTo>
                    <a:pt x="102" y="49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9" y="104"/>
                    <a:pt x="67" y="107"/>
                    <a:pt x="52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36">
              <a:extLst>
                <a:ext uri="{FF2B5EF4-FFF2-40B4-BE49-F238E27FC236}">
                  <a16:creationId xmlns:a16="http://schemas.microsoft.com/office/drawing/2014/main" id="{0BE6B882-781B-4E8F-BC09-F89391B1F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5334001"/>
              <a:ext cx="26988" cy="52388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2 h 105"/>
                <a:gd name="T4" fmla="*/ 14 w 55"/>
                <a:gd name="T5" fmla="*/ 12 h 105"/>
                <a:gd name="T6" fmla="*/ 14 w 55"/>
                <a:gd name="T7" fmla="*/ 47 h 105"/>
                <a:gd name="T8" fmla="*/ 52 w 55"/>
                <a:gd name="T9" fmla="*/ 47 h 105"/>
                <a:gd name="T10" fmla="*/ 52 w 55"/>
                <a:gd name="T11" fmla="*/ 58 h 105"/>
                <a:gd name="T12" fmla="*/ 14 w 55"/>
                <a:gd name="T13" fmla="*/ 58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2"/>
                  </a:lnTo>
                  <a:lnTo>
                    <a:pt x="14" y="12"/>
                  </a:lnTo>
                  <a:lnTo>
                    <a:pt x="14" y="47"/>
                  </a:lnTo>
                  <a:lnTo>
                    <a:pt x="52" y="47"/>
                  </a:lnTo>
                  <a:lnTo>
                    <a:pt x="52" y="58"/>
                  </a:lnTo>
                  <a:lnTo>
                    <a:pt x="14" y="58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37">
              <a:extLst>
                <a:ext uri="{FF2B5EF4-FFF2-40B4-BE49-F238E27FC236}">
                  <a16:creationId xmlns:a16="http://schemas.microsoft.com/office/drawing/2014/main" id="{89DC7112-0FF6-474E-A7A1-4BB01AF132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1" y="5334001"/>
              <a:ext cx="34925" cy="52388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60" y="58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38">
              <a:extLst>
                <a:ext uri="{FF2B5EF4-FFF2-40B4-BE49-F238E27FC236}">
                  <a16:creationId xmlns:a16="http://schemas.microsoft.com/office/drawing/2014/main" id="{9EF9A657-C240-4A69-8C0B-DCC982972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1" y="5335588"/>
              <a:ext cx="36513" cy="50800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8 h 105"/>
                <a:gd name="T28" fmla="*/ 38 w 73"/>
                <a:gd name="T29" fmla="*/ 93 h 105"/>
                <a:gd name="T30" fmla="*/ 54 w 73"/>
                <a:gd name="T31" fmla="*/ 88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8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8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3"/>
                    <a:pt x="16" y="36"/>
                  </a:cubicBezTo>
                  <a:cubicBezTo>
                    <a:pt x="19" y="38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8"/>
                    <a:pt x="56" y="50"/>
                    <a:pt x="60" y="52"/>
                  </a:cubicBezTo>
                  <a:cubicBezTo>
                    <a:pt x="64" y="53"/>
                    <a:pt x="66" y="57"/>
                    <a:pt x="69" y="61"/>
                  </a:cubicBezTo>
                  <a:cubicBezTo>
                    <a:pt x="71" y="65"/>
                    <a:pt x="73" y="68"/>
                    <a:pt x="73" y="75"/>
                  </a:cubicBezTo>
                  <a:cubicBezTo>
                    <a:pt x="73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5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Rectangle 39">
              <a:extLst>
                <a:ext uri="{FF2B5EF4-FFF2-40B4-BE49-F238E27FC236}">
                  <a16:creationId xmlns:a16="http://schemas.microsoft.com/office/drawing/2014/main" id="{12AF9345-20D7-405E-900E-974EEF689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951" y="5006976"/>
              <a:ext cx="36513" cy="920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Rectangle 40">
              <a:extLst>
                <a:ext uri="{FF2B5EF4-FFF2-40B4-BE49-F238E27FC236}">
                  <a16:creationId xmlns:a16="http://schemas.microsoft.com/office/drawing/2014/main" id="{4208ED05-6BDF-454C-83A8-0313F1F0D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6663" y="5053013"/>
              <a:ext cx="19050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41">
              <a:extLst>
                <a:ext uri="{FF2B5EF4-FFF2-40B4-BE49-F238E27FC236}">
                  <a16:creationId xmlns:a16="http://schemas.microsoft.com/office/drawing/2014/main" id="{1132FCCF-36A2-4FD4-8141-1A6B049D6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5053013"/>
              <a:ext cx="74613" cy="84138"/>
            </a:xfrm>
            <a:custGeom>
              <a:avLst/>
              <a:gdLst>
                <a:gd name="T0" fmla="*/ 111 w 153"/>
                <a:gd name="T1" fmla="*/ 0 h 172"/>
                <a:gd name="T2" fmla="*/ 153 w 153"/>
                <a:gd name="T3" fmla="*/ 0 h 172"/>
                <a:gd name="T4" fmla="*/ 153 w 153"/>
                <a:gd name="T5" fmla="*/ 172 h 172"/>
                <a:gd name="T6" fmla="*/ 111 w 153"/>
                <a:gd name="T7" fmla="*/ 172 h 172"/>
                <a:gd name="T8" fmla="*/ 41 w 153"/>
                <a:gd name="T9" fmla="*/ 64 h 172"/>
                <a:gd name="T10" fmla="*/ 41 w 153"/>
                <a:gd name="T11" fmla="*/ 172 h 172"/>
                <a:gd name="T12" fmla="*/ 0 w 153"/>
                <a:gd name="T13" fmla="*/ 172 h 172"/>
                <a:gd name="T14" fmla="*/ 0 w 153"/>
                <a:gd name="T15" fmla="*/ 0 h 172"/>
                <a:gd name="T16" fmla="*/ 41 w 153"/>
                <a:gd name="T17" fmla="*/ 0 h 172"/>
                <a:gd name="T18" fmla="*/ 111 w 153"/>
                <a:gd name="T19" fmla="*/ 108 h 172"/>
                <a:gd name="T20" fmla="*/ 111 w 153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2">
                  <a:moveTo>
                    <a:pt x="111" y="0"/>
                  </a:moveTo>
                  <a:lnTo>
                    <a:pt x="153" y="0"/>
                  </a:lnTo>
                  <a:lnTo>
                    <a:pt x="153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42">
              <a:extLst>
                <a:ext uri="{FF2B5EF4-FFF2-40B4-BE49-F238E27FC236}">
                  <a16:creationId xmlns:a16="http://schemas.microsoft.com/office/drawing/2014/main" id="{2180451D-FE29-4D86-8204-DE9ABD65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1" y="5051426"/>
              <a:ext cx="63500" cy="87313"/>
            </a:xfrm>
            <a:custGeom>
              <a:avLst/>
              <a:gdLst>
                <a:gd name="T0" fmla="*/ 62 w 130"/>
                <a:gd name="T1" fmla="*/ 37 h 179"/>
                <a:gd name="T2" fmla="*/ 49 w 130"/>
                <a:gd name="T3" fmla="*/ 40 h 179"/>
                <a:gd name="T4" fmla="*/ 44 w 130"/>
                <a:gd name="T5" fmla="*/ 53 h 179"/>
                <a:gd name="T6" fmla="*/ 49 w 130"/>
                <a:gd name="T7" fmla="*/ 65 h 179"/>
                <a:gd name="T8" fmla="*/ 62 w 130"/>
                <a:gd name="T9" fmla="*/ 73 h 179"/>
                <a:gd name="T10" fmla="*/ 78 w 130"/>
                <a:gd name="T11" fmla="*/ 78 h 179"/>
                <a:gd name="T12" fmla="*/ 97 w 130"/>
                <a:gd name="T13" fmla="*/ 83 h 179"/>
                <a:gd name="T14" fmla="*/ 113 w 130"/>
                <a:gd name="T15" fmla="*/ 92 h 179"/>
                <a:gd name="T16" fmla="*/ 125 w 130"/>
                <a:gd name="T17" fmla="*/ 105 h 179"/>
                <a:gd name="T18" fmla="*/ 130 w 130"/>
                <a:gd name="T19" fmla="*/ 127 h 179"/>
                <a:gd name="T20" fmla="*/ 113 w 130"/>
                <a:gd name="T21" fmla="*/ 164 h 179"/>
                <a:gd name="T22" fmla="*/ 67 w 130"/>
                <a:gd name="T23" fmla="*/ 179 h 179"/>
                <a:gd name="T24" fmla="*/ 20 w 130"/>
                <a:gd name="T25" fmla="*/ 165 h 179"/>
                <a:gd name="T26" fmla="*/ 3 w 130"/>
                <a:gd name="T27" fmla="*/ 125 h 179"/>
                <a:gd name="T28" fmla="*/ 47 w 130"/>
                <a:gd name="T29" fmla="*/ 125 h 179"/>
                <a:gd name="T30" fmla="*/ 68 w 130"/>
                <a:gd name="T31" fmla="*/ 145 h 179"/>
                <a:gd name="T32" fmla="*/ 82 w 130"/>
                <a:gd name="T33" fmla="*/ 140 h 179"/>
                <a:gd name="T34" fmla="*/ 87 w 130"/>
                <a:gd name="T35" fmla="*/ 128 h 179"/>
                <a:gd name="T36" fmla="*/ 82 w 130"/>
                <a:gd name="T37" fmla="*/ 115 h 179"/>
                <a:gd name="T38" fmla="*/ 69 w 130"/>
                <a:gd name="T39" fmla="*/ 108 h 179"/>
                <a:gd name="T40" fmla="*/ 53 w 130"/>
                <a:gd name="T41" fmla="*/ 103 h 179"/>
                <a:gd name="T42" fmla="*/ 34 w 130"/>
                <a:gd name="T43" fmla="*/ 97 h 179"/>
                <a:gd name="T44" fmla="*/ 18 w 130"/>
                <a:gd name="T45" fmla="*/ 88 h 179"/>
                <a:gd name="T46" fmla="*/ 5 w 130"/>
                <a:gd name="T47" fmla="*/ 74 h 179"/>
                <a:gd name="T48" fmla="*/ 0 w 130"/>
                <a:gd name="T49" fmla="*/ 53 h 179"/>
                <a:gd name="T50" fmla="*/ 18 w 130"/>
                <a:gd name="T51" fmla="*/ 14 h 179"/>
                <a:gd name="T52" fmla="*/ 63 w 130"/>
                <a:gd name="T53" fmla="*/ 0 h 179"/>
                <a:gd name="T54" fmla="*/ 108 w 130"/>
                <a:gd name="T55" fmla="*/ 13 h 179"/>
                <a:gd name="T56" fmla="*/ 125 w 130"/>
                <a:gd name="T57" fmla="*/ 53 h 179"/>
                <a:gd name="T58" fmla="*/ 80 w 130"/>
                <a:gd name="T59" fmla="*/ 53 h 179"/>
                <a:gd name="T60" fmla="*/ 74 w 130"/>
                <a:gd name="T61" fmla="*/ 39 h 179"/>
                <a:gd name="T62" fmla="*/ 62 w 130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2" y="37"/>
                  </a:moveTo>
                  <a:cubicBezTo>
                    <a:pt x="57" y="37"/>
                    <a:pt x="52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2" y="69"/>
                    <a:pt x="57" y="70"/>
                    <a:pt x="62" y="73"/>
                  </a:cubicBezTo>
                  <a:cubicBezTo>
                    <a:pt x="67" y="74"/>
                    <a:pt x="72" y="77"/>
                    <a:pt x="78" y="78"/>
                  </a:cubicBezTo>
                  <a:cubicBezTo>
                    <a:pt x="84" y="79"/>
                    <a:pt x="90" y="82"/>
                    <a:pt x="97" y="83"/>
                  </a:cubicBezTo>
                  <a:cubicBezTo>
                    <a:pt x="103" y="85"/>
                    <a:pt x="108" y="88"/>
                    <a:pt x="113" y="92"/>
                  </a:cubicBezTo>
                  <a:cubicBezTo>
                    <a:pt x="118" y="95"/>
                    <a:pt x="122" y="99"/>
                    <a:pt x="125" y="105"/>
                  </a:cubicBezTo>
                  <a:cubicBezTo>
                    <a:pt x="128" y="112"/>
                    <a:pt x="130" y="118"/>
                    <a:pt x="130" y="127"/>
                  </a:cubicBezTo>
                  <a:cubicBezTo>
                    <a:pt x="130" y="142"/>
                    <a:pt x="124" y="153"/>
                    <a:pt x="113" y="164"/>
                  </a:cubicBezTo>
                  <a:cubicBezTo>
                    <a:pt x="102" y="174"/>
                    <a:pt x="85" y="179"/>
                    <a:pt x="67" y="179"/>
                  </a:cubicBezTo>
                  <a:cubicBezTo>
                    <a:pt x="48" y="179"/>
                    <a:pt x="32" y="174"/>
                    <a:pt x="20" y="165"/>
                  </a:cubicBezTo>
                  <a:cubicBezTo>
                    <a:pt x="9" y="157"/>
                    <a:pt x="3" y="143"/>
                    <a:pt x="3" y="125"/>
                  </a:cubicBezTo>
                  <a:lnTo>
                    <a:pt x="47" y="125"/>
                  </a:lnTo>
                  <a:cubicBezTo>
                    <a:pt x="48" y="139"/>
                    <a:pt x="54" y="145"/>
                    <a:pt x="68" y="145"/>
                  </a:cubicBezTo>
                  <a:cubicBezTo>
                    <a:pt x="74" y="145"/>
                    <a:pt x="79" y="144"/>
                    <a:pt x="82" y="140"/>
                  </a:cubicBezTo>
                  <a:cubicBezTo>
                    <a:pt x="85" y="137"/>
                    <a:pt x="87" y="133"/>
                    <a:pt x="87" y="128"/>
                  </a:cubicBezTo>
                  <a:cubicBezTo>
                    <a:pt x="87" y="123"/>
                    <a:pt x="85" y="119"/>
                    <a:pt x="82" y="115"/>
                  </a:cubicBezTo>
                  <a:cubicBezTo>
                    <a:pt x="79" y="113"/>
                    <a:pt x="74" y="110"/>
                    <a:pt x="69" y="108"/>
                  </a:cubicBezTo>
                  <a:cubicBezTo>
                    <a:pt x="64" y="107"/>
                    <a:pt x="59" y="104"/>
                    <a:pt x="53" y="103"/>
                  </a:cubicBezTo>
                  <a:cubicBezTo>
                    <a:pt x="47" y="102"/>
                    <a:pt x="40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7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2" y="0"/>
                    <a:pt x="97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2" y="38"/>
                    <a:pt x="67" y="37"/>
                    <a:pt x="62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43">
              <a:extLst>
                <a:ext uri="{FF2B5EF4-FFF2-40B4-BE49-F238E27FC236}">
                  <a16:creationId xmlns:a16="http://schemas.microsoft.com/office/drawing/2014/main" id="{13B3099E-48C2-4448-83E4-DB997CBE9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6 w 135"/>
                <a:gd name="T13" fmla="*/ 170 h 170"/>
                <a:gd name="T14" fmla="*/ 46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Rectangle 44">
              <a:extLst>
                <a:ext uri="{FF2B5EF4-FFF2-40B4-BE49-F238E27FC236}">
                  <a16:creationId xmlns:a16="http://schemas.microsoft.com/office/drawing/2014/main" id="{F04D9927-864C-4C09-A7D8-3C7DDDA48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6063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45">
              <a:extLst>
                <a:ext uri="{FF2B5EF4-FFF2-40B4-BE49-F238E27FC236}">
                  <a16:creationId xmlns:a16="http://schemas.microsoft.com/office/drawing/2014/main" id="{076FFA12-0BDF-41E5-B25C-6C6F4C505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1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46">
              <a:extLst>
                <a:ext uri="{FF2B5EF4-FFF2-40B4-BE49-F238E27FC236}">
                  <a16:creationId xmlns:a16="http://schemas.microsoft.com/office/drawing/2014/main" id="{D11EC90D-F32B-4405-9ED4-B6B27CE47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5053013"/>
              <a:ext cx="69850" cy="85725"/>
            </a:xfrm>
            <a:custGeom>
              <a:avLst/>
              <a:gdLst>
                <a:gd name="T0" fmla="*/ 0 w 143"/>
                <a:gd name="T1" fmla="*/ 103 h 173"/>
                <a:gd name="T2" fmla="*/ 0 w 143"/>
                <a:gd name="T3" fmla="*/ 0 h 173"/>
                <a:gd name="T4" fmla="*/ 41 w 143"/>
                <a:gd name="T5" fmla="*/ 0 h 173"/>
                <a:gd name="T6" fmla="*/ 41 w 143"/>
                <a:gd name="T7" fmla="*/ 103 h 173"/>
                <a:gd name="T8" fmla="*/ 49 w 143"/>
                <a:gd name="T9" fmla="*/ 127 h 173"/>
                <a:gd name="T10" fmla="*/ 71 w 143"/>
                <a:gd name="T11" fmla="*/ 135 h 173"/>
                <a:gd name="T12" fmla="*/ 94 w 143"/>
                <a:gd name="T13" fmla="*/ 127 h 173"/>
                <a:gd name="T14" fmla="*/ 101 w 143"/>
                <a:gd name="T15" fmla="*/ 103 h 173"/>
                <a:gd name="T16" fmla="*/ 101 w 143"/>
                <a:gd name="T17" fmla="*/ 0 h 173"/>
                <a:gd name="T18" fmla="*/ 143 w 143"/>
                <a:gd name="T19" fmla="*/ 0 h 173"/>
                <a:gd name="T20" fmla="*/ 143 w 143"/>
                <a:gd name="T21" fmla="*/ 103 h 173"/>
                <a:gd name="T22" fmla="*/ 133 w 143"/>
                <a:gd name="T23" fmla="*/ 142 h 173"/>
                <a:gd name="T24" fmla="*/ 106 w 143"/>
                <a:gd name="T25" fmla="*/ 165 h 173"/>
                <a:gd name="T26" fmla="*/ 71 w 143"/>
                <a:gd name="T27" fmla="*/ 173 h 173"/>
                <a:gd name="T28" fmla="*/ 21 w 143"/>
                <a:gd name="T29" fmla="*/ 154 h 173"/>
                <a:gd name="T30" fmla="*/ 0 w 143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0"/>
                    <a:pt x="49" y="127"/>
                  </a:cubicBezTo>
                  <a:cubicBezTo>
                    <a:pt x="54" y="132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7"/>
                  </a:cubicBezTo>
                  <a:cubicBezTo>
                    <a:pt x="99" y="122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3"/>
                  </a:lnTo>
                  <a:cubicBezTo>
                    <a:pt x="143" y="118"/>
                    <a:pt x="139" y="130"/>
                    <a:pt x="133" y="142"/>
                  </a:cubicBezTo>
                  <a:cubicBezTo>
                    <a:pt x="125" y="153"/>
                    <a:pt x="116" y="160"/>
                    <a:pt x="106" y="165"/>
                  </a:cubicBezTo>
                  <a:cubicBezTo>
                    <a:pt x="95" y="170"/>
                    <a:pt x="84" y="173"/>
                    <a:pt x="71" y="173"/>
                  </a:cubicBezTo>
                  <a:cubicBezTo>
                    <a:pt x="51" y="173"/>
                    <a:pt x="35" y="167"/>
                    <a:pt x="21" y="154"/>
                  </a:cubicBezTo>
                  <a:cubicBezTo>
                    <a:pt x="8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47">
              <a:extLst>
                <a:ext uri="{FF2B5EF4-FFF2-40B4-BE49-F238E27FC236}">
                  <a16:creationId xmlns:a16="http://schemas.microsoft.com/office/drawing/2014/main" id="{CE005161-7BA8-4F4D-9BFF-5F71AE163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5054601"/>
              <a:ext cx="66675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48">
              <a:extLst>
                <a:ext uri="{FF2B5EF4-FFF2-40B4-BE49-F238E27FC236}">
                  <a16:creationId xmlns:a16="http://schemas.microsoft.com/office/drawing/2014/main" id="{BD83DD20-3163-4307-BB7D-66C9064E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5053013"/>
              <a:ext cx="69850" cy="85725"/>
            </a:xfrm>
            <a:custGeom>
              <a:avLst/>
              <a:gdLst>
                <a:gd name="T0" fmla="*/ 0 w 142"/>
                <a:gd name="T1" fmla="*/ 103 h 173"/>
                <a:gd name="T2" fmla="*/ 0 w 142"/>
                <a:gd name="T3" fmla="*/ 0 h 173"/>
                <a:gd name="T4" fmla="*/ 41 w 142"/>
                <a:gd name="T5" fmla="*/ 0 h 173"/>
                <a:gd name="T6" fmla="*/ 41 w 142"/>
                <a:gd name="T7" fmla="*/ 103 h 173"/>
                <a:gd name="T8" fmla="*/ 49 w 142"/>
                <a:gd name="T9" fmla="*/ 127 h 173"/>
                <a:gd name="T10" fmla="*/ 71 w 142"/>
                <a:gd name="T11" fmla="*/ 135 h 173"/>
                <a:gd name="T12" fmla="*/ 94 w 142"/>
                <a:gd name="T13" fmla="*/ 127 h 173"/>
                <a:gd name="T14" fmla="*/ 101 w 142"/>
                <a:gd name="T15" fmla="*/ 103 h 173"/>
                <a:gd name="T16" fmla="*/ 101 w 142"/>
                <a:gd name="T17" fmla="*/ 0 h 173"/>
                <a:gd name="T18" fmla="*/ 142 w 142"/>
                <a:gd name="T19" fmla="*/ 0 h 173"/>
                <a:gd name="T20" fmla="*/ 142 w 142"/>
                <a:gd name="T21" fmla="*/ 103 h 173"/>
                <a:gd name="T22" fmla="*/ 132 w 142"/>
                <a:gd name="T23" fmla="*/ 142 h 173"/>
                <a:gd name="T24" fmla="*/ 106 w 142"/>
                <a:gd name="T25" fmla="*/ 165 h 173"/>
                <a:gd name="T26" fmla="*/ 71 w 142"/>
                <a:gd name="T27" fmla="*/ 173 h 173"/>
                <a:gd name="T28" fmla="*/ 21 w 142"/>
                <a:gd name="T29" fmla="*/ 154 h 173"/>
                <a:gd name="T30" fmla="*/ 0 w 142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0"/>
                    <a:pt x="49" y="127"/>
                  </a:cubicBezTo>
                  <a:cubicBezTo>
                    <a:pt x="54" y="132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7"/>
                  </a:cubicBezTo>
                  <a:cubicBezTo>
                    <a:pt x="99" y="122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3"/>
                  </a:lnTo>
                  <a:cubicBezTo>
                    <a:pt x="142" y="118"/>
                    <a:pt x="139" y="130"/>
                    <a:pt x="132" y="142"/>
                  </a:cubicBezTo>
                  <a:cubicBezTo>
                    <a:pt x="126" y="153"/>
                    <a:pt x="116" y="160"/>
                    <a:pt x="106" y="165"/>
                  </a:cubicBezTo>
                  <a:cubicBezTo>
                    <a:pt x="95" y="170"/>
                    <a:pt x="84" y="173"/>
                    <a:pt x="71" y="173"/>
                  </a:cubicBezTo>
                  <a:cubicBezTo>
                    <a:pt x="51" y="173"/>
                    <a:pt x="35" y="167"/>
                    <a:pt x="21" y="154"/>
                  </a:cubicBezTo>
                  <a:cubicBezTo>
                    <a:pt x="7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49">
              <a:extLst>
                <a:ext uri="{FF2B5EF4-FFF2-40B4-BE49-F238E27FC236}">
                  <a16:creationId xmlns:a16="http://schemas.microsoft.com/office/drawing/2014/main" id="{A9D7697E-3E62-4483-ADDB-1E4E4C5BC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3" y="5053013"/>
              <a:ext cx="74613" cy="84138"/>
            </a:xfrm>
            <a:custGeom>
              <a:avLst/>
              <a:gdLst>
                <a:gd name="T0" fmla="*/ 111 w 152"/>
                <a:gd name="T1" fmla="*/ 0 h 172"/>
                <a:gd name="T2" fmla="*/ 152 w 152"/>
                <a:gd name="T3" fmla="*/ 0 h 172"/>
                <a:gd name="T4" fmla="*/ 152 w 152"/>
                <a:gd name="T5" fmla="*/ 172 h 172"/>
                <a:gd name="T6" fmla="*/ 111 w 152"/>
                <a:gd name="T7" fmla="*/ 172 h 172"/>
                <a:gd name="T8" fmla="*/ 41 w 152"/>
                <a:gd name="T9" fmla="*/ 64 h 172"/>
                <a:gd name="T10" fmla="*/ 41 w 152"/>
                <a:gd name="T11" fmla="*/ 172 h 172"/>
                <a:gd name="T12" fmla="*/ 0 w 152"/>
                <a:gd name="T13" fmla="*/ 172 h 172"/>
                <a:gd name="T14" fmla="*/ 0 w 152"/>
                <a:gd name="T15" fmla="*/ 0 h 172"/>
                <a:gd name="T16" fmla="*/ 41 w 152"/>
                <a:gd name="T17" fmla="*/ 0 h 172"/>
                <a:gd name="T18" fmla="*/ 111 w 152"/>
                <a:gd name="T19" fmla="*/ 108 h 172"/>
                <a:gd name="T20" fmla="*/ 111 w 1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2">
                  <a:moveTo>
                    <a:pt x="111" y="0"/>
                  </a:moveTo>
                  <a:lnTo>
                    <a:pt x="152" y="0"/>
                  </a:lnTo>
                  <a:lnTo>
                    <a:pt x="152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Rectangle 50">
              <a:extLst>
                <a:ext uri="{FF2B5EF4-FFF2-40B4-BE49-F238E27FC236}">
                  <a16:creationId xmlns:a16="http://schemas.microsoft.com/office/drawing/2014/main" id="{B9EE41AD-0FE6-4EA2-9D74-44CD2CD42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51">
              <a:extLst>
                <a:ext uri="{FF2B5EF4-FFF2-40B4-BE49-F238E27FC236}">
                  <a16:creationId xmlns:a16="http://schemas.microsoft.com/office/drawing/2014/main" id="{89E6DAE1-8717-4FDA-90F7-EAC7901E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053013"/>
              <a:ext cx="84138" cy="84138"/>
            </a:xfrm>
            <a:custGeom>
              <a:avLst/>
              <a:gdLst>
                <a:gd name="T0" fmla="*/ 60 w 172"/>
                <a:gd name="T1" fmla="*/ 172 h 172"/>
                <a:gd name="T2" fmla="*/ 0 w 172"/>
                <a:gd name="T3" fmla="*/ 0 h 172"/>
                <a:gd name="T4" fmla="*/ 44 w 172"/>
                <a:gd name="T5" fmla="*/ 0 h 172"/>
                <a:gd name="T6" fmla="*/ 86 w 172"/>
                <a:gd name="T7" fmla="*/ 130 h 172"/>
                <a:gd name="T8" fmla="*/ 129 w 172"/>
                <a:gd name="T9" fmla="*/ 0 h 172"/>
                <a:gd name="T10" fmla="*/ 172 w 172"/>
                <a:gd name="T11" fmla="*/ 0 h 172"/>
                <a:gd name="T12" fmla="*/ 112 w 172"/>
                <a:gd name="T13" fmla="*/ 172 h 172"/>
                <a:gd name="T14" fmla="*/ 60 w 172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72">
                  <a:moveTo>
                    <a:pt x="60" y="172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86" y="130"/>
                  </a:lnTo>
                  <a:lnTo>
                    <a:pt x="129" y="0"/>
                  </a:lnTo>
                  <a:lnTo>
                    <a:pt x="172" y="0"/>
                  </a:lnTo>
                  <a:lnTo>
                    <a:pt x="112" y="172"/>
                  </a:lnTo>
                  <a:lnTo>
                    <a:pt x="60" y="1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52">
              <a:extLst>
                <a:ext uri="{FF2B5EF4-FFF2-40B4-BE49-F238E27FC236}">
                  <a16:creationId xmlns:a16="http://schemas.microsoft.com/office/drawing/2014/main" id="{82E1BBF9-4D01-4D96-9238-52F9E39EB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5053013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2 h 172"/>
                <a:gd name="T4" fmla="*/ 43 w 104"/>
                <a:gd name="T5" fmla="*/ 32 h 172"/>
                <a:gd name="T6" fmla="*/ 43 w 104"/>
                <a:gd name="T7" fmla="*/ 68 h 172"/>
                <a:gd name="T8" fmla="*/ 98 w 104"/>
                <a:gd name="T9" fmla="*/ 68 h 172"/>
                <a:gd name="T10" fmla="*/ 98 w 104"/>
                <a:gd name="T11" fmla="*/ 99 h 172"/>
                <a:gd name="T12" fmla="*/ 43 w 104"/>
                <a:gd name="T13" fmla="*/ 99 h 172"/>
                <a:gd name="T14" fmla="*/ 43 w 104"/>
                <a:gd name="T15" fmla="*/ 139 h 172"/>
                <a:gd name="T16" fmla="*/ 104 w 104"/>
                <a:gd name="T17" fmla="*/ 139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2"/>
                  </a:lnTo>
                  <a:lnTo>
                    <a:pt x="43" y="32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53">
              <a:extLst>
                <a:ext uri="{FF2B5EF4-FFF2-40B4-BE49-F238E27FC236}">
                  <a16:creationId xmlns:a16="http://schemas.microsoft.com/office/drawing/2014/main" id="{13F1F7ED-934C-4C01-A28E-73CCA787EF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3926" y="5053013"/>
              <a:ext cx="65088" cy="84138"/>
            </a:xfrm>
            <a:custGeom>
              <a:avLst/>
              <a:gdLst>
                <a:gd name="T0" fmla="*/ 42 w 133"/>
                <a:gd name="T1" fmla="*/ 105 h 172"/>
                <a:gd name="T2" fmla="*/ 42 w 133"/>
                <a:gd name="T3" fmla="*/ 172 h 172"/>
                <a:gd name="T4" fmla="*/ 0 w 133"/>
                <a:gd name="T5" fmla="*/ 172 h 172"/>
                <a:gd name="T6" fmla="*/ 0 w 133"/>
                <a:gd name="T7" fmla="*/ 0 h 172"/>
                <a:gd name="T8" fmla="*/ 68 w 133"/>
                <a:gd name="T9" fmla="*/ 0 h 172"/>
                <a:gd name="T10" fmla="*/ 114 w 133"/>
                <a:gd name="T11" fmla="*/ 15 h 172"/>
                <a:gd name="T12" fmla="*/ 130 w 133"/>
                <a:gd name="T13" fmla="*/ 53 h 172"/>
                <a:gd name="T14" fmla="*/ 122 w 133"/>
                <a:gd name="T15" fmla="*/ 82 h 172"/>
                <a:gd name="T16" fmla="*/ 92 w 133"/>
                <a:gd name="T17" fmla="*/ 102 h 172"/>
                <a:gd name="T18" fmla="*/ 133 w 133"/>
                <a:gd name="T19" fmla="*/ 172 h 172"/>
                <a:gd name="T20" fmla="*/ 84 w 133"/>
                <a:gd name="T21" fmla="*/ 172 h 172"/>
                <a:gd name="T22" fmla="*/ 45 w 133"/>
                <a:gd name="T23" fmla="*/ 105 h 172"/>
                <a:gd name="T24" fmla="*/ 42 w 133"/>
                <a:gd name="T25" fmla="*/ 105 h 172"/>
                <a:gd name="T26" fmla="*/ 42 w 133"/>
                <a:gd name="T27" fmla="*/ 33 h 172"/>
                <a:gd name="T28" fmla="*/ 42 w 133"/>
                <a:gd name="T29" fmla="*/ 74 h 172"/>
                <a:gd name="T30" fmla="*/ 68 w 133"/>
                <a:gd name="T31" fmla="*/ 74 h 172"/>
                <a:gd name="T32" fmla="*/ 83 w 133"/>
                <a:gd name="T33" fmla="*/ 69 h 172"/>
                <a:gd name="T34" fmla="*/ 88 w 133"/>
                <a:gd name="T35" fmla="*/ 54 h 172"/>
                <a:gd name="T36" fmla="*/ 83 w 133"/>
                <a:gd name="T37" fmla="*/ 39 h 172"/>
                <a:gd name="T38" fmla="*/ 68 w 133"/>
                <a:gd name="T39" fmla="*/ 33 h 172"/>
                <a:gd name="T40" fmla="*/ 42 w 133"/>
                <a:gd name="T41" fmla="*/ 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72">
                  <a:moveTo>
                    <a:pt x="42" y="105"/>
                  </a:moveTo>
                  <a:lnTo>
                    <a:pt x="42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8" y="73"/>
                    <a:pt x="122" y="82"/>
                  </a:cubicBezTo>
                  <a:cubicBezTo>
                    <a:pt x="115" y="92"/>
                    <a:pt x="105" y="98"/>
                    <a:pt x="92" y="102"/>
                  </a:cubicBezTo>
                  <a:lnTo>
                    <a:pt x="133" y="172"/>
                  </a:lnTo>
                  <a:lnTo>
                    <a:pt x="84" y="172"/>
                  </a:lnTo>
                  <a:lnTo>
                    <a:pt x="45" y="105"/>
                  </a:lnTo>
                  <a:lnTo>
                    <a:pt x="42" y="105"/>
                  </a:lnTo>
                  <a:close/>
                  <a:moveTo>
                    <a:pt x="42" y="33"/>
                  </a:moveTo>
                  <a:lnTo>
                    <a:pt x="42" y="74"/>
                  </a:lnTo>
                  <a:lnTo>
                    <a:pt x="68" y="74"/>
                  </a:lnTo>
                  <a:cubicBezTo>
                    <a:pt x="74" y="74"/>
                    <a:pt x="79" y="73"/>
                    <a:pt x="83" y="69"/>
                  </a:cubicBezTo>
                  <a:cubicBezTo>
                    <a:pt x="87" y="65"/>
                    <a:pt x="88" y="60"/>
                    <a:pt x="88" y="54"/>
                  </a:cubicBezTo>
                  <a:cubicBezTo>
                    <a:pt x="88" y="48"/>
                    <a:pt x="87" y="43"/>
                    <a:pt x="83" y="39"/>
                  </a:cubicBezTo>
                  <a:cubicBezTo>
                    <a:pt x="79" y="35"/>
                    <a:pt x="74" y="33"/>
                    <a:pt x="68" y="33"/>
                  </a:cubicBezTo>
                  <a:lnTo>
                    <a:pt x="42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54">
              <a:extLst>
                <a:ext uri="{FF2B5EF4-FFF2-40B4-BE49-F238E27FC236}">
                  <a16:creationId xmlns:a16="http://schemas.microsoft.com/office/drawing/2014/main" id="{A7A9459C-9FE9-41EE-BE7C-18FF7752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713" y="5051426"/>
              <a:ext cx="63500" cy="87313"/>
            </a:xfrm>
            <a:custGeom>
              <a:avLst/>
              <a:gdLst>
                <a:gd name="T0" fmla="*/ 61 w 129"/>
                <a:gd name="T1" fmla="*/ 37 h 179"/>
                <a:gd name="T2" fmla="*/ 49 w 129"/>
                <a:gd name="T3" fmla="*/ 40 h 179"/>
                <a:gd name="T4" fmla="*/ 44 w 129"/>
                <a:gd name="T5" fmla="*/ 53 h 179"/>
                <a:gd name="T6" fmla="*/ 49 w 129"/>
                <a:gd name="T7" fmla="*/ 65 h 179"/>
                <a:gd name="T8" fmla="*/ 61 w 129"/>
                <a:gd name="T9" fmla="*/ 73 h 179"/>
                <a:gd name="T10" fmla="*/ 78 w 129"/>
                <a:gd name="T11" fmla="*/ 78 h 179"/>
                <a:gd name="T12" fmla="*/ 95 w 129"/>
                <a:gd name="T13" fmla="*/ 83 h 179"/>
                <a:gd name="T14" fmla="*/ 111 w 129"/>
                <a:gd name="T15" fmla="*/ 92 h 179"/>
                <a:gd name="T16" fmla="*/ 124 w 129"/>
                <a:gd name="T17" fmla="*/ 105 h 179"/>
                <a:gd name="T18" fmla="*/ 129 w 129"/>
                <a:gd name="T19" fmla="*/ 127 h 179"/>
                <a:gd name="T20" fmla="*/ 111 w 129"/>
                <a:gd name="T21" fmla="*/ 164 h 179"/>
                <a:gd name="T22" fmla="*/ 65 w 129"/>
                <a:gd name="T23" fmla="*/ 179 h 179"/>
                <a:gd name="T24" fmla="*/ 19 w 129"/>
                <a:gd name="T25" fmla="*/ 165 h 179"/>
                <a:gd name="T26" fmla="*/ 1 w 129"/>
                <a:gd name="T27" fmla="*/ 125 h 179"/>
                <a:gd name="T28" fmla="*/ 45 w 129"/>
                <a:gd name="T29" fmla="*/ 125 h 179"/>
                <a:gd name="T30" fmla="*/ 66 w 129"/>
                <a:gd name="T31" fmla="*/ 145 h 179"/>
                <a:gd name="T32" fmla="*/ 80 w 129"/>
                <a:gd name="T33" fmla="*/ 140 h 179"/>
                <a:gd name="T34" fmla="*/ 85 w 129"/>
                <a:gd name="T35" fmla="*/ 128 h 179"/>
                <a:gd name="T36" fmla="*/ 80 w 129"/>
                <a:gd name="T37" fmla="*/ 115 h 179"/>
                <a:gd name="T38" fmla="*/ 68 w 129"/>
                <a:gd name="T39" fmla="*/ 108 h 179"/>
                <a:gd name="T40" fmla="*/ 51 w 129"/>
                <a:gd name="T41" fmla="*/ 103 h 179"/>
                <a:gd name="T42" fmla="*/ 34 w 129"/>
                <a:gd name="T43" fmla="*/ 97 h 179"/>
                <a:gd name="T44" fmla="*/ 18 w 129"/>
                <a:gd name="T45" fmla="*/ 88 h 179"/>
                <a:gd name="T46" fmla="*/ 5 w 129"/>
                <a:gd name="T47" fmla="*/ 74 h 179"/>
                <a:gd name="T48" fmla="*/ 0 w 129"/>
                <a:gd name="T49" fmla="*/ 53 h 179"/>
                <a:gd name="T50" fmla="*/ 18 w 129"/>
                <a:gd name="T51" fmla="*/ 14 h 179"/>
                <a:gd name="T52" fmla="*/ 63 w 129"/>
                <a:gd name="T53" fmla="*/ 0 h 179"/>
                <a:gd name="T54" fmla="*/ 108 w 129"/>
                <a:gd name="T55" fmla="*/ 13 h 179"/>
                <a:gd name="T56" fmla="*/ 125 w 129"/>
                <a:gd name="T57" fmla="*/ 53 h 179"/>
                <a:gd name="T58" fmla="*/ 80 w 129"/>
                <a:gd name="T59" fmla="*/ 53 h 179"/>
                <a:gd name="T60" fmla="*/ 74 w 129"/>
                <a:gd name="T61" fmla="*/ 39 h 179"/>
                <a:gd name="T62" fmla="*/ 61 w 129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9">
                  <a:moveTo>
                    <a:pt x="61" y="37"/>
                  </a:moveTo>
                  <a:cubicBezTo>
                    <a:pt x="56" y="37"/>
                    <a:pt x="51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7"/>
                    <a:pt x="78" y="78"/>
                  </a:cubicBezTo>
                  <a:cubicBezTo>
                    <a:pt x="84" y="79"/>
                    <a:pt x="90" y="82"/>
                    <a:pt x="95" y="83"/>
                  </a:cubicBezTo>
                  <a:cubicBezTo>
                    <a:pt x="101" y="85"/>
                    <a:pt x="106" y="88"/>
                    <a:pt x="111" y="92"/>
                  </a:cubicBezTo>
                  <a:cubicBezTo>
                    <a:pt x="116" y="95"/>
                    <a:pt x="120" y="99"/>
                    <a:pt x="124" y="105"/>
                  </a:cubicBezTo>
                  <a:cubicBezTo>
                    <a:pt x="126" y="112"/>
                    <a:pt x="129" y="118"/>
                    <a:pt x="129" y="127"/>
                  </a:cubicBezTo>
                  <a:cubicBezTo>
                    <a:pt x="129" y="142"/>
                    <a:pt x="123" y="153"/>
                    <a:pt x="111" y="164"/>
                  </a:cubicBezTo>
                  <a:cubicBezTo>
                    <a:pt x="100" y="175"/>
                    <a:pt x="84" y="179"/>
                    <a:pt x="65" y="179"/>
                  </a:cubicBezTo>
                  <a:cubicBezTo>
                    <a:pt x="46" y="179"/>
                    <a:pt x="30" y="174"/>
                    <a:pt x="19" y="165"/>
                  </a:cubicBezTo>
                  <a:cubicBezTo>
                    <a:pt x="8" y="157"/>
                    <a:pt x="1" y="143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3" y="145"/>
                    <a:pt x="66" y="145"/>
                  </a:cubicBezTo>
                  <a:cubicBezTo>
                    <a:pt x="73" y="145"/>
                    <a:pt x="78" y="144"/>
                    <a:pt x="80" y="140"/>
                  </a:cubicBezTo>
                  <a:cubicBezTo>
                    <a:pt x="84" y="137"/>
                    <a:pt x="85" y="133"/>
                    <a:pt x="85" y="128"/>
                  </a:cubicBezTo>
                  <a:cubicBezTo>
                    <a:pt x="85" y="123"/>
                    <a:pt x="84" y="119"/>
                    <a:pt x="80" y="115"/>
                  </a:cubicBezTo>
                  <a:cubicBezTo>
                    <a:pt x="78" y="113"/>
                    <a:pt x="73" y="110"/>
                    <a:pt x="68" y="108"/>
                  </a:cubicBezTo>
                  <a:cubicBezTo>
                    <a:pt x="63" y="107"/>
                    <a:pt x="58" y="104"/>
                    <a:pt x="51" y="103"/>
                  </a:cubicBezTo>
                  <a:cubicBezTo>
                    <a:pt x="45" y="102"/>
                    <a:pt x="39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6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1" y="38"/>
                    <a:pt x="66" y="37"/>
                    <a:pt x="61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Rectangle 55">
              <a:extLst>
                <a:ext uri="{FF2B5EF4-FFF2-40B4-BE49-F238E27FC236}">
                  <a16:creationId xmlns:a16="http://schemas.microsoft.com/office/drawing/2014/main" id="{3E620C6A-1399-4914-9045-CD28B0961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1088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56">
              <a:extLst>
                <a:ext uri="{FF2B5EF4-FFF2-40B4-BE49-F238E27FC236}">
                  <a16:creationId xmlns:a16="http://schemas.microsoft.com/office/drawing/2014/main" id="{D7F7874C-249F-460A-93AB-8AC7FE6CB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426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57">
              <a:extLst>
                <a:ext uri="{FF2B5EF4-FFF2-40B4-BE49-F238E27FC236}">
                  <a16:creationId xmlns:a16="http://schemas.microsoft.com/office/drawing/2014/main" id="{4980AC8B-06A9-4C36-B911-42258E1647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2688" y="5053013"/>
              <a:ext cx="84138" cy="84138"/>
            </a:xfrm>
            <a:custGeom>
              <a:avLst/>
              <a:gdLst>
                <a:gd name="T0" fmla="*/ 125 w 169"/>
                <a:gd name="T1" fmla="*/ 172 h 172"/>
                <a:gd name="T2" fmla="*/ 115 w 169"/>
                <a:gd name="T3" fmla="*/ 143 h 172"/>
                <a:gd name="T4" fmla="*/ 54 w 169"/>
                <a:gd name="T5" fmla="*/ 143 h 172"/>
                <a:gd name="T6" fmla="*/ 44 w 169"/>
                <a:gd name="T7" fmla="*/ 172 h 172"/>
                <a:gd name="T8" fmla="*/ 0 w 169"/>
                <a:gd name="T9" fmla="*/ 172 h 172"/>
                <a:gd name="T10" fmla="*/ 60 w 169"/>
                <a:gd name="T11" fmla="*/ 0 h 172"/>
                <a:gd name="T12" fmla="*/ 110 w 169"/>
                <a:gd name="T13" fmla="*/ 0 h 172"/>
                <a:gd name="T14" fmla="*/ 169 w 169"/>
                <a:gd name="T15" fmla="*/ 172 h 172"/>
                <a:gd name="T16" fmla="*/ 125 w 169"/>
                <a:gd name="T17" fmla="*/ 172 h 172"/>
                <a:gd name="T18" fmla="*/ 65 w 169"/>
                <a:gd name="T19" fmla="*/ 112 h 172"/>
                <a:gd name="T20" fmla="*/ 105 w 169"/>
                <a:gd name="T21" fmla="*/ 112 h 172"/>
                <a:gd name="T22" fmla="*/ 85 w 169"/>
                <a:gd name="T23" fmla="*/ 50 h 172"/>
                <a:gd name="T24" fmla="*/ 65 w 169"/>
                <a:gd name="T25" fmla="*/ 11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2">
                  <a:moveTo>
                    <a:pt x="125" y="172"/>
                  </a:moveTo>
                  <a:lnTo>
                    <a:pt x="115" y="143"/>
                  </a:lnTo>
                  <a:lnTo>
                    <a:pt x="54" y="143"/>
                  </a:lnTo>
                  <a:lnTo>
                    <a:pt x="44" y="172"/>
                  </a:lnTo>
                  <a:lnTo>
                    <a:pt x="0" y="172"/>
                  </a:lnTo>
                  <a:lnTo>
                    <a:pt x="60" y="0"/>
                  </a:lnTo>
                  <a:lnTo>
                    <a:pt x="110" y="0"/>
                  </a:lnTo>
                  <a:lnTo>
                    <a:pt x="169" y="172"/>
                  </a:lnTo>
                  <a:lnTo>
                    <a:pt x="125" y="172"/>
                  </a:lnTo>
                  <a:close/>
                  <a:moveTo>
                    <a:pt x="65" y="112"/>
                  </a:moveTo>
                  <a:lnTo>
                    <a:pt x="105" y="112"/>
                  </a:lnTo>
                  <a:lnTo>
                    <a:pt x="85" y="50"/>
                  </a:lnTo>
                  <a:lnTo>
                    <a:pt x="65" y="1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Rectangle 58">
              <a:extLst>
                <a:ext uri="{FF2B5EF4-FFF2-40B4-BE49-F238E27FC236}">
                  <a16:creationId xmlns:a16="http://schemas.microsoft.com/office/drawing/2014/main" id="{ECA53F13-A23F-4B1F-A403-66BC5CB06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6351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59">
              <a:extLst>
                <a:ext uri="{FF2B5EF4-FFF2-40B4-BE49-F238E27FC236}">
                  <a16:creationId xmlns:a16="http://schemas.microsoft.com/office/drawing/2014/main" id="{1D93788B-C407-4B2E-B1FF-A1CE01AB59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4451" y="5053013"/>
              <a:ext cx="65088" cy="84138"/>
            </a:xfrm>
            <a:custGeom>
              <a:avLst/>
              <a:gdLst>
                <a:gd name="T0" fmla="*/ 41 w 132"/>
                <a:gd name="T1" fmla="*/ 105 h 172"/>
                <a:gd name="T2" fmla="*/ 41 w 132"/>
                <a:gd name="T3" fmla="*/ 172 h 172"/>
                <a:gd name="T4" fmla="*/ 0 w 132"/>
                <a:gd name="T5" fmla="*/ 172 h 172"/>
                <a:gd name="T6" fmla="*/ 0 w 132"/>
                <a:gd name="T7" fmla="*/ 0 h 172"/>
                <a:gd name="T8" fmla="*/ 67 w 132"/>
                <a:gd name="T9" fmla="*/ 0 h 172"/>
                <a:gd name="T10" fmla="*/ 114 w 132"/>
                <a:gd name="T11" fmla="*/ 15 h 172"/>
                <a:gd name="T12" fmla="*/ 130 w 132"/>
                <a:gd name="T13" fmla="*/ 53 h 172"/>
                <a:gd name="T14" fmla="*/ 121 w 132"/>
                <a:gd name="T15" fmla="*/ 82 h 172"/>
                <a:gd name="T16" fmla="*/ 91 w 132"/>
                <a:gd name="T17" fmla="*/ 102 h 172"/>
                <a:gd name="T18" fmla="*/ 132 w 132"/>
                <a:gd name="T19" fmla="*/ 172 h 172"/>
                <a:gd name="T20" fmla="*/ 84 w 132"/>
                <a:gd name="T21" fmla="*/ 172 h 172"/>
                <a:gd name="T22" fmla="*/ 45 w 132"/>
                <a:gd name="T23" fmla="*/ 105 h 172"/>
                <a:gd name="T24" fmla="*/ 41 w 132"/>
                <a:gd name="T25" fmla="*/ 105 h 172"/>
                <a:gd name="T26" fmla="*/ 41 w 132"/>
                <a:gd name="T27" fmla="*/ 33 h 172"/>
                <a:gd name="T28" fmla="*/ 41 w 132"/>
                <a:gd name="T29" fmla="*/ 74 h 172"/>
                <a:gd name="T30" fmla="*/ 67 w 132"/>
                <a:gd name="T31" fmla="*/ 74 h 172"/>
                <a:gd name="T32" fmla="*/ 82 w 132"/>
                <a:gd name="T33" fmla="*/ 69 h 172"/>
                <a:gd name="T34" fmla="*/ 87 w 132"/>
                <a:gd name="T35" fmla="*/ 54 h 172"/>
                <a:gd name="T36" fmla="*/ 82 w 132"/>
                <a:gd name="T37" fmla="*/ 39 h 172"/>
                <a:gd name="T38" fmla="*/ 67 w 132"/>
                <a:gd name="T39" fmla="*/ 33 h 172"/>
                <a:gd name="T40" fmla="*/ 41 w 132"/>
                <a:gd name="T41" fmla="*/ 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72">
                  <a:moveTo>
                    <a:pt x="41" y="105"/>
                  </a:move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7" y="73"/>
                    <a:pt x="121" y="82"/>
                  </a:cubicBezTo>
                  <a:cubicBezTo>
                    <a:pt x="115" y="92"/>
                    <a:pt x="105" y="98"/>
                    <a:pt x="91" y="102"/>
                  </a:cubicBezTo>
                  <a:lnTo>
                    <a:pt x="132" y="172"/>
                  </a:lnTo>
                  <a:lnTo>
                    <a:pt x="84" y="172"/>
                  </a:lnTo>
                  <a:lnTo>
                    <a:pt x="45" y="105"/>
                  </a:lnTo>
                  <a:lnTo>
                    <a:pt x="41" y="105"/>
                  </a:lnTo>
                  <a:close/>
                  <a:moveTo>
                    <a:pt x="41" y="33"/>
                  </a:moveTo>
                  <a:lnTo>
                    <a:pt x="41" y="74"/>
                  </a:lnTo>
                  <a:lnTo>
                    <a:pt x="67" y="74"/>
                  </a:lnTo>
                  <a:cubicBezTo>
                    <a:pt x="74" y="74"/>
                    <a:pt x="79" y="73"/>
                    <a:pt x="82" y="69"/>
                  </a:cubicBezTo>
                  <a:cubicBezTo>
                    <a:pt x="86" y="65"/>
                    <a:pt x="87" y="60"/>
                    <a:pt x="87" y="54"/>
                  </a:cubicBezTo>
                  <a:cubicBezTo>
                    <a:pt x="87" y="48"/>
                    <a:pt x="86" y="43"/>
                    <a:pt x="82" y="39"/>
                  </a:cubicBezTo>
                  <a:cubicBezTo>
                    <a:pt x="79" y="35"/>
                    <a:pt x="74" y="33"/>
                    <a:pt x="67" y="33"/>
                  </a:cubicBezTo>
                  <a:lnTo>
                    <a:pt x="41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60">
              <a:extLst>
                <a:ext uri="{FF2B5EF4-FFF2-40B4-BE49-F238E27FC236}">
                  <a16:creationId xmlns:a16="http://schemas.microsoft.com/office/drawing/2014/main" id="{448B9833-D31B-43E3-B320-492C0DC61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26" y="5053013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2 h 172"/>
                <a:gd name="T4" fmla="*/ 43 w 104"/>
                <a:gd name="T5" fmla="*/ 32 h 172"/>
                <a:gd name="T6" fmla="*/ 43 w 104"/>
                <a:gd name="T7" fmla="*/ 68 h 172"/>
                <a:gd name="T8" fmla="*/ 98 w 104"/>
                <a:gd name="T9" fmla="*/ 68 h 172"/>
                <a:gd name="T10" fmla="*/ 98 w 104"/>
                <a:gd name="T11" fmla="*/ 99 h 172"/>
                <a:gd name="T12" fmla="*/ 43 w 104"/>
                <a:gd name="T13" fmla="*/ 99 h 172"/>
                <a:gd name="T14" fmla="*/ 43 w 104"/>
                <a:gd name="T15" fmla="*/ 139 h 172"/>
                <a:gd name="T16" fmla="*/ 104 w 104"/>
                <a:gd name="T17" fmla="*/ 139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2"/>
                  </a:lnTo>
                  <a:lnTo>
                    <a:pt x="43" y="32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61">
              <a:extLst>
                <a:ext uri="{FF2B5EF4-FFF2-40B4-BE49-F238E27FC236}">
                  <a16:creationId xmlns:a16="http://schemas.microsoft.com/office/drawing/2014/main" id="{59248BF2-D940-43F5-BDEC-D17F46E39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6663" y="5184776"/>
              <a:ext cx="74613" cy="82550"/>
            </a:xfrm>
            <a:custGeom>
              <a:avLst/>
              <a:gdLst>
                <a:gd name="T0" fmla="*/ 60 w 153"/>
                <a:gd name="T1" fmla="*/ 0 h 170"/>
                <a:gd name="T2" fmla="*/ 127 w 153"/>
                <a:gd name="T3" fmla="*/ 24 h 170"/>
                <a:gd name="T4" fmla="*/ 153 w 153"/>
                <a:gd name="T5" fmla="*/ 85 h 170"/>
                <a:gd name="T6" fmla="*/ 127 w 153"/>
                <a:gd name="T7" fmla="*/ 146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39 h 170"/>
                <a:gd name="T18" fmla="*/ 60 w 153"/>
                <a:gd name="T19" fmla="*/ 139 h 170"/>
                <a:gd name="T20" fmla="*/ 97 w 153"/>
                <a:gd name="T21" fmla="*/ 124 h 170"/>
                <a:gd name="T22" fmla="*/ 111 w 153"/>
                <a:gd name="T23" fmla="*/ 85 h 170"/>
                <a:gd name="T24" fmla="*/ 97 w 153"/>
                <a:gd name="T25" fmla="*/ 46 h 170"/>
                <a:gd name="T26" fmla="*/ 60 w 153"/>
                <a:gd name="T27" fmla="*/ 31 h 170"/>
                <a:gd name="T28" fmla="*/ 41 w 153"/>
                <a:gd name="T29" fmla="*/ 31 h 170"/>
                <a:gd name="T30" fmla="*/ 41 w 153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7" y="0"/>
                    <a:pt x="110" y="7"/>
                    <a:pt x="127" y="24"/>
                  </a:cubicBezTo>
                  <a:cubicBezTo>
                    <a:pt x="145" y="40"/>
                    <a:pt x="153" y="60"/>
                    <a:pt x="153" y="85"/>
                  </a:cubicBezTo>
                  <a:cubicBezTo>
                    <a:pt x="153" y="110"/>
                    <a:pt x="145" y="131"/>
                    <a:pt x="127" y="146"/>
                  </a:cubicBezTo>
                  <a:cubicBezTo>
                    <a:pt x="110" y="162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8" y="134"/>
                    <a:pt x="97" y="124"/>
                  </a:cubicBezTo>
                  <a:cubicBezTo>
                    <a:pt x="106" y="114"/>
                    <a:pt x="111" y="101"/>
                    <a:pt x="111" y="85"/>
                  </a:cubicBezTo>
                  <a:cubicBezTo>
                    <a:pt x="111" y="69"/>
                    <a:pt x="106" y="55"/>
                    <a:pt x="97" y="46"/>
                  </a:cubicBezTo>
                  <a:cubicBezTo>
                    <a:pt x="88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62">
              <a:extLst>
                <a:ext uri="{FF2B5EF4-FFF2-40B4-BE49-F238E27FC236}">
                  <a16:creationId xmlns:a16="http://schemas.microsoft.com/office/drawing/2014/main" id="{37032D4F-C894-4A19-B4ED-88ACB35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3976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63">
              <a:extLst>
                <a:ext uri="{FF2B5EF4-FFF2-40B4-BE49-F238E27FC236}">
                  <a16:creationId xmlns:a16="http://schemas.microsoft.com/office/drawing/2014/main" id="{8225A85F-84DF-4311-8416-ED786C11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5184776"/>
              <a:ext cx="66675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64">
              <a:extLst>
                <a:ext uri="{FF2B5EF4-FFF2-40B4-BE49-F238E27FC236}">
                  <a16:creationId xmlns:a16="http://schemas.microsoft.com/office/drawing/2014/main" id="{4873BD52-3400-4DC8-A92E-314922537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188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65">
              <a:extLst>
                <a:ext uri="{FF2B5EF4-FFF2-40B4-BE49-F238E27FC236}">
                  <a16:creationId xmlns:a16="http://schemas.microsoft.com/office/drawing/2014/main" id="{FB8BFB85-34C2-45C7-8AF5-20890CE0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5183188"/>
              <a:ext cx="82550" cy="85725"/>
            </a:xfrm>
            <a:custGeom>
              <a:avLst/>
              <a:gdLst>
                <a:gd name="T0" fmla="*/ 25 w 169"/>
                <a:gd name="T1" fmla="*/ 150 h 175"/>
                <a:gd name="T2" fmla="*/ 0 w 169"/>
                <a:gd name="T3" fmla="*/ 88 h 175"/>
                <a:gd name="T4" fmla="*/ 25 w 169"/>
                <a:gd name="T5" fmla="*/ 25 h 175"/>
                <a:gd name="T6" fmla="*/ 88 w 169"/>
                <a:gd name="T7" fmla="*/ 0 h 175"/>
                <a:gd name="T8" fmla="*/ 138 w 169"/>
                <a:gd name="T9" fmla="*/ 15 h 175"/>
                <a:gd name="T10" fmla="*/ 169 w 169"/>
                <a:gd name="T11" fmla="*/ 57 h 175"/>
                <a:gd name="T12" fmla="*/ 119 w 169"/>
                <a:gd name="T13" fmla="*/ 57 h 175"/>
                <a:gd name="T14" fmla="*/ 88 w 169"/>
                <a:gd name="T15" fmla="*/ 38 h 175"/>
                <a:gd name="T16" fmla="*/ 54 w 169"/>
                <a:gd name="T17" fmla="*/ 52 h 175"/>
                <a:gd name="T18" fmla="*/ 42 w 169"/>
                <a:gd name="T19" fmla="*/ 88 h 175"/>
                <a:gd name="T20" fmla="*/ 54 w 169"/>
                <a:gd name="T21" fmla="*/ 124 h 175"/>
                <a:gd name="T22" fmla="*/ 88 w 169"/>
                <a:gd name="T23" fmla="*/ 138 h 175"/>
                <a:gd name="T24" fmla="*/ 119 w 169"/>
                <a:gd name="T25" fmla="*/ 119 h 175"/>
                <a:gd name="T26" fmla="*/ 169 w 169"/>
                <a:gd name="T27" fmla="*/ 119 h 175"/>
                <a:gd name="T28" fmla="*/ 138 w 169"/>
                <a:gd name="T29" fmla="*/ 160 h 175"/>
                <a:gd name="T30" fmla="*/ 88 w 169"/>
                <a:gd name="T31" fmla="*/ 175 h 175"/>
                <a:gd name="T32" fmla="*/ 25 w 169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7" y="0"/>
                    <a:pt x="124" y="5"/>
                    <a:pt x="138" y="15"/>
                  </a:cubicBezTo>
                  <a:cubicBezTo>
                    <a:pt x="153" y="25"/>
                    <a:pt x="163" y="39"/>
                    <a:pt x="169" y="57"/>
                  </a:cubicBezTo>
                  <a:lnTo>
                    <a:pt x="119" y="57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2"/>
                  </a:cubicBezTo>
                  <a:cubicBezTo>
                    <a:pt x="45" y="60"/>
                    <a:pt x="42" y="73"/>
                    <a:pt x="42" y="88"/>
                  </a:cubicBezTo>
                  <a:cubicBezTo>
                    <a:pt x="42" y="103"/>
                    <a:pt x="45" y="114"/>
                    <a:pt x="54" y="124"/>
                  </a:cubicBezTo>
                  <a:cubicBezTo>
                    <a:pt x="63" y="133"/>
                    <a:pt x="74" y="138"/>
                    <a:pt x="88" y="138"/>
                  </a:cubicBezTo>
                  <a:cubicBezTo>
                    <a:pt x="102" y="138"/>
                    <a:pt x="113" y="132"/>
                    <a:pt x="119" y="119"/>
                  </a:cubicBezTo>
                  <a:lnTo>
                    <a:pt x="169" y="119"/>
                  </a:lnTo>
                  <a:cubicBezTo>
                    <a:pt x="163" y="137"/>
                    <a:pt x="153" y="150"/>
                    <a:pt x="138" y="160"/>
                  </a:cubicBezTo>
                  <a:cubicBezTo>
                    <a:pt x="123" y="170"/>
                    <a:pt x="107" y="175"/>
                    <a:pt x="88" y="175"/>
                  </a:cubicBezTo>
                  <a:cubicBezTo>
                    <a:pt x="64" y="175"/>
                    <a:pt x="43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66">
              <a:extLst>
                <a:ext uri="{FF2B5EF4-FFF2-40B4-BE49-F238E27FC236}">
                  <a16:creationId xmlns:a16="http://schemas.microsoft.com/office/drawing/2014/main" id="{94BFC3B1-D15C-4DA0-B2EE-AC8547704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8" y="5184776"/>
              <a:ext cx="73025" cy="82550"/>
            </a:xfrm>
            <a:custGeom>
              <a:avLst/>
              <a:gdLst>
                <a:gd name="T0" fmla="*/ 107 w 148"/>
                <a:gd name="T1" fmla="*/ 0 h 171"/>
                <a:gd name="T2" fmla="*/ 148 w 148"/>
                <a:gd name="T3" fmla="*/ 0 h 171"/>
                <a:gd name="T4" fmla="*/ 148 w 148"/>
                <a:gd name="T5" fmla="*/ 171 h 171"/>
                <a:gd name="T6" fmla="*/ 107 w 148"/>
                <a:gd name="T7" fmla="*/ 171 h 171"/>
                <a:gd name="T8" fmla="*/ 107 w 148"/>
                <a:gd name="T9" fmla="*/ 100 h 171"/>
                <a:gd name="T10" fmla="*/ 41 w 148"/>
                <a:gd name="T11" fmla="*/ 100 h 171"/>
                <a:gd name="T12" fmla="*/ 41 w 148"/>
                <a:gd name="T13" fmla="*/ 171 h 171"/>
                <a:gd name="T14" fmla="*/ 0 w 148"/>
                <a:gd name="T15" fmla="*/ 171 h 171"/>
                <a:gd name="T16" fmla="*/ 0 w 148"/>
                <a:gd name="T17" fmla="*/ 0 h 171"/>
                <a:gd name="T18" fmla="*/ 41 w 148"/>
                <a:gd name="T19" fmla="*/ 0 h 171"/>
                <a:gd name="T20" fmla="*/ 41 w 148"/>
                <a:gd name="T21" fmla="*/ 69 h 171"/>
                <a:gd name="T22" fmla="*/ 107 w 148"/>
                <a:gd name="T23" fmla="*/ 69 h 171"/>
                <a:gd name="T24" fmla="*/ 107 w 148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71">
                  <a:moveTo>
                    <a:pt x="107" y="0"/>
                  </a:moveTo>
                  <a:lnTo>
                    <a:pt x="148" y="0"/>
                  </a:lnTo>
                  <a:lnTo>
                    <a:pt x="148" y="171"/>
                  </a:lnTo>
                  <a:lnTo>
                    <a:pt x="107" y="171"/>
                  </a:lnTo>
                  <a:lnTo>
                    <a:pt x="107" y="100"/>
                  </a:lnTo>
                  <a:lnTo>
                    <a:pt x="41" y="100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9"/>
                  </a:lnTo>
                  <a:lnTo>
                    <a:pt x="107" y="6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67">
              <a:extLst>
                <a:ext uri="{FF2B5EF4-FFF2-40B4-BE49-F238E27FC236}">
                  <a16:creationId xmlns:a16="http://schemas.microsoft.com/office/drawing/2014/main" id="{40829A87-5375-495E-8D1B-8AB8F5E8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6" y="5184776"/>
              <a:ext cx="74613" cy="82550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7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68">
              <a:extLst>
                <a:ext uri="{FF2B5EF4-FFF2-40B4-BE49-F238E27FC236}">
                  <a16:creationId xmlns:a16="http://schemas.microsoft.com/office/drawing/2014/main" id="{C7CE9AA5-F78C-4C25-8A49-382AB94511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326" y="5183188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8 h 175"/>
                <a:gd name="T22" fmla="*/ 120 w 175"/>
                <a:gd name="T23" fmla="*/ 52 h 175"/>
                <a:gd name="T24" fmla="*/ 87 w 175"/>
                <a:gd name="T25" fmla="*/ 38 h 175"/>
                <a:gd name="T26" fmla="*/ 55 w 175"/>
                <a:gd name="T27" fmla="*/ 52 h 175"/>
                <a:gd name="T28" fmla="*/ 42 w 175"/>
                <a:gd name="T29" fmla="*/ 88 h 175"/>
                <a:gd name="T30" fmla="*/ 55 w 175"/>
                <a:gd name="T31" fmla="*/ 124 h 175"/>
                <a:gd name="T32" fmla="*/ 87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3" y="167"/>
                    <a:pt x="112" y="175"/>
                    <a:pt x="87" y="175"/>
                  </a:cubicBezTo>
                  <a:cubicBezTo>
                    <a:pt x="62" y="175"/>
                    <a:pt x="42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8" y="115"/>
                    <a:pt x="132" y="103"/>
                    <a:pt x="132" y="88"/>
                  </a:cubicBezTo>
                  <a:cubicBezTo>
                    <a:pt x="132" y="73"/>
                    <a:pt x="128" y="62"/>
                    <a:pt x="120" y="52"/>
                  </a:cubicBezTo>
                  <a:cubicBezTo>
                    <a:pt x="111" y="43"/>
                    <a:pt x="101" y="38"/>
                    <a:pt x="87" y="38"/>
                  </a:cubicBezTo>
                  <a:cubicBezTo>
                    <a:pt x="73" y="38"/>
                    <a:pt x="62" y="43"/>
                    <a:pt x="55" y="52"/>
                  </a:cubicBezTo>
                  <a:cubicBezTo>
                    <a:pt x="46" y="60"/>
                    <a:pt x="42" y="73"/>
                    <a:pt x="42" y="88"/>
                  </a:cubicBezTo>
                  <a:cubicBezTo>
                    <a:pt x="42" y="103"/>
                    <a:pt x="46" y="114"/>
                    <a:pt x="55" y="124"/>
                  </a:cubicBezTo>
                  <a:cubicBezTo>
                    <a:pt x="63" y="133"/>
                    <a:pt x="73" y="138"/>
                    <a:pt x="87" y="138"/>
                  </a:cubicBezTo>
                  <a:cubicBezTo>
                    <a:pt x="101" y="137"/>
                    <a:pt x="111" y="133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69">
              <a:extLst>
                <a:ext uri="{FF2B5EF4-FFF2-40B4-BE49-F238E27FC236}">
                  <a16:creationId xmlns:a16="http://schemas.microsoft.com/office/drawing/2014/main" id="{639AC00A-FDB3-4DB8-A7E1-BE7FD2683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5184776"/>
              <a:ext cx="44450" cy="82550"/>
            </a:xfrm>
            <a:custGeom>
              <a:avLst/>
              <a:gdLst>
                <a:gd name="T0" fmla="*/ 1 w 93"/>
                <a:gd name="T1" fmla="*/ 0 h 170"/>
                <a:gd name="T2" fmla="*/ 42 w 93"/>
                <a:gd name="T3" fmla="*/ 0 h 170"/>
                <a:gd name="T4" fmla="*/ 42 w 93"/>
                <a:gd name="T5" fmla="*/ 139 h 170"/>
                <a:gd name="T6" fmla="*/ 93 w 93"/>
                <a:gd name="T7" fmla="*/ 139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  <a:gd name="T14" fmla="*/ 1 w 93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170">
                  <a:moveTo>
                    <a:pt x="1" y="0"/>
                  </a:moveTo>
                  <a:lnTo>
                    <a:pt x="42" y="0"/>
                  </a:lnTo>
                  <a:lnTo>
                    <a:pt x="42" y="139"/>
                  </a:lnTo>
                  <a:lnTo>
                    <a:pt x="93" y="139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70">
              <a:extLst>
                <a:ext uri="{FF2B5EF4-FFF2-40B4-BE49-F238E27FC236}">
                  <a16:creationId xmlns:a16="http://schemas.microsoft.com/office/drawing/2014/main" id="{D79C6A9B-64BD-44B1-BF3A-D2AE61403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9138" y="5183188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8 h 175"/>
                <a:gd name="T22" fmla="*/ 120 w 175"/>
                <a:gd name="T23" fmla="*/ 52 h 175"/>
                <a:gd name="T24" fmla="*/ 88 w 175"/>
                <a:gd name="T25" fmla="*/ 38 h 175"/>
                <a:gd name="T26" fmla="*/ 55 w 175"/>
                <a:gd name="T27" fmla="*/ 52 h 175"/>
                <a:gd name="T28" fmla="*/ 43 w 175"/>
                <a:gd name="T29" fmla="*/ 88 h 175"/>
                <a:gd name="T30" fmla="*/ 55 w 175"/>
                <a:gd name="T31" fmla="*/ 124 h 175"/>
                <a:gd name="T32" fmla="*/ 88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7" y="42"/>
                    <a:pt x="175" y="63"/>
                    <a:pt x="175" y="88"/>
                  </a:cubicBezTo>
                  <a:cubicBezTo>
                    <a:pt x="175" y="113"/>
                    <a:pt x="167" y="134"/>
                    <a:pt x="150" y="150"/>
                  </a:cubicBezTo>
                  <a:cubicBezTo>
                    <a:pt x="134" y="167"/>
                    <a:pt x="113" y="175"/>
                    <a:pt x="88" y="175"/>
                  </a:cubicBezTo>
                  <a:cubicBezTo>
                    <a:pt x="63" y="175"/>
                    <a:pt x="42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3"/>
                    <a:pt x="133" y="88"/>
                  </a:cubicBezTo>
                  <a:cubicBezTo>
                    <a:pt x="133" y="73"/>
                    <a:pt x="129" y="62"/>
                    <a:pt x="120" y="52"/>
                  </a:cubicBezTo>
                  <a:cubicBezTo>
                    <a:pt x="112" y="43"/>
                    <a:pt x="102" y="38"/>
                    <a:pt x="88" y="38"/>
                  </a:cubicBezTo>
                  <a:cubicBezTo>
                    <a:pt x="74" y="38"/>
                    <a:pt x="63" y="43"/>
                    <a:pt x="55" y="52"/>
                  </a:cubicBezTo>
                  <a:cubicBezTo>
                    <a:pt x="47" y="60"/>
                    <a:pt x="43" y="73"/>
                    <a:pt x="43" y="88"/>
                  </a:cubicBezTo>
                  <a:cubicBezTo>
                    <a:pt x="43" y="103"/>
                    <a:pt x="47" y="114"/>
                    <a:pt x="55" y="124"/>
                  </a:cubicBezTo>
                  <a:cubicBezTo>
                    <a:pt x="64" y="133"/>
                    <a:pt x="74" y="138"/>
                    <a:pt x="88" y="138"/>
                  </a:cubicBezTo>
                  <a:cubicBezTo>
                    <a:pt x="100" y="137"/>
                    <a:pt x="112" y="133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71">
              <a:extLst>
                <a:ext uri="{FF2B5EF4-FFF2-40B4-BE49-F238E27FC236}">
                  <a16:creationId xmlns:a16="http://schemas.microsoft.com/office/drawing/2014/main" id="{B7920343-AE9E-4CF9-9AC9-AE44C1BF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5183188"/>
              <a:ext cx="82550" cy="85725"/>
            </a:xfrm>
            <a:custGeom>
              <a:avLst/>
              <a:gdLst>
                <a:gd name="T0" fmla="*/ 25 w 168"/>
                <a:gd name="T1" fmla="*/ 150 h 177"/>
                <a:gd name="T2" fmla="*/ 0 w 168"/>
                <a:gd name="T3" fmla="*/ 88 h 177"/>
                <a:gd name="T4" fmla="*/ 25 w 168"/>
                <a:gd name="T5" fmla="*/ 25 h 177"/>
                <a:gd name="T6" fmla="*/ 87 w 168"/>
                <a:gd name="T7" fmla="*/ 0 h 177"/>
                <a:gd name="T8" fmla="*/ 137 w 168"/>
                <a:gd name="T9" fmla="*/ 15 h 177"/>
                <a:gd name="T10" fmla="*/ 168 w 168"/>
                <a:gd name="T11" fmla="*/ 57 h 177"/>
                <a:gd name="T12" fmla="*/ 118 w 168"/>
                <a:gd name="T13" fmla="*/ 57 h 177"/>
                <a:gd name="T14" fmla="*/ 87 w 168"/>
                <a:gd name="T15" fmla="*/ 38 h 177"/>
                <a:gd name="T16" fmla="*/ 53 w 168"/>
                <a:gd name="T17" fmla="*/ 52 h 177"/>
                <a:gd name="T18" fmla="*/ 41 w 168"/>
                <a:gd name="T19" fmla="*/ 88 h 177"/>
                <a:gd name="T20" fmla="*/ 53 w 168"/>
                <a:gd name="T21" fmla="*/ 124 h 177"/>
                <a:gd name="T22" fmla="*/ 86 w 168"/>
                <a:gd name="T23" fmla="*/ 138 h 177"/>
                <a:gd name="T24" fmla="*/ 110 w 168"/>
                <a:gd name="T25" fmla="*/ 130 h 177"/>
                <a:gd name="T26" fmla="*/ 122 w 168"/>
                <a:gd name="T27" fmla="*/ 110 h 177"/>
                <a:gd name="T28" fmla="*/ 73 w 168"/>
                <a:gd name="T29" fmla="*/ 110 h 177"/>
                <a:gd name="T30" fmla="*/ 73 w 168"/>
                <a:gd name="T31" fmla="*/ 79 h 177"/>
                <a:gd name="T32" fmla="*/ 166 w 168"/>
                <a:gd name="T33" fmla="*/ 79 h 177"/>
                <a:gd name="T34" fmla="*/ 166 w 168"/>
                <a:gd name="T35" fmla="*/ 110 h 177"/>
                <a:gd name="T36" fmla="*/ 141 w 168"/>
                <a:gd name="T37" fmla="*/ 154 h 177"/>
                <a:gd name="T38" fmla="*/ 116 w 168"/>
                <a:gd name="T39" fmla="*/ 170 h 177"/>
                <a:gd name="T40" fmla="*/ 85 w 168"/>
                <a:gd name="T41" fmla="*/ 177 h 177"/>
                <a:gd name="T42" fmla="*/ 25 w 168"/>
                <a:gd name="T4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177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7" y="15"/>
                  </a:cubicBezTo>
                  <a:cubicBezTo>
                    <a:pt x="152" y="25"/>
                    <a:pt x="162" y="39"/>
                    <a:pt x="168" y="57"/>
                  </a:cubicBezTo>
                  <a:lnTo>
                    <a:pt x="118" y="57"/>
                  </a:lnTo>
                  <a:cubicBezTo>
                    <a:pt x="112" y="44"/>
                    <a:pt x="102" y="38"/>
                    <a:pt x="87" y="38"/>
                  </a:cubicBezTo>
                  <a:cubicBezTo>
                    <a:pt x="73" y="38"/>
                    <a:pt x="62" y="43"/>
                    <a:pt x="53" y="52"/>
                  </a:cubicBezTo>
                  <a:cubicBezTo>
                    <a:pt x="45" y="60"/>
                    <a:pt x="41" y="73"/>
                    <a:pt x="41" y="88"/>
                  </a:cubicBezTo>
                  <a:cubicBezTo>
                    <a:pt x="41" y="103"/>
                    <a:pt x="45" y="114"/>
                    <a:pt x="53" y="124"/>
                  </a:cubicBezTo>
                  <a:cubicBezTo>
                    <a:pt x="62" y="133"/>
                    <a:pt x="72" y="138"/>
                    <a:pt x="86" y="138"/>
                  </a:cubicBezTo>
                  <a:cubicBezTo>
                    <a:pt x="96" y="138"/>
                    <a:pt x="103" y="135"/>
                    <a:pt x="110" y="130"/>
                  </a:cubicBezTo>
                  <a:cubicBezTo>
                    <a:pt x="116" y="125"/>
                    <a:pt x="120" y="119"/>
                    <a:pt x="122" y="110"/>
                  </a:cubicBezTo>
                  <a:lnTo>
                    <a:pt x="73" y="110"/>
                  </a:lnTo>
                  <a:lnTo>
                    <a:pt x="73" y="79"/>
                  </a:lnTo>
                  <a:lnTo>
                    <a:pt x="166" y="79"/>
                  </a:lnTo>
                  <a:lnTo>
                    <a:pt x="166" y="110"/>
                  </a:lnTo>
                  <a:cubicBezTo>
                    <a:pt x="163" y="125"/>
                    <a:pt x="155" y="140"/>
                    <a:pt x="141" y="154"/>
                  </a:cubicBezTo>
                  <a:cubicBezTo>
                    <a:pt x="135" y="160"/>
                    <a:pt x="126" y="165"/>
                    <a:pt x="116" y="170"/>
                  </a:cubicBezTo>
                  <a:cubicBezTo>
                    <a:pt x="106" y="174"/>
                    <a:pt x="96" y="177"/>
                    <a:pt x="85" y="177"/>
                  </a:cubicBezTo>
                  <a:cubicBezTo>
                    <a:pt x="62" y="175"/>
                    <a:pt x="42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Rectangle 72">
              <a:extLst>
                <a:ext uri="{FF2B5EF4-FFF2-40B4-BE49-F238E27FC236}">
                  <a16:creationId xmlns:a16="http://schemas.microsoft.com/office/drawing/2014/main" id="{CC609E52-D8D3-459C-A18A-31274A16B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1" y="5184776"/>
              <a:ext cx="20638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73">
              <a:extLst>
                <a:ext uri="{FF2B5EF4-FFF2-40B4-BE49-F238E27FC236}">
                  <a16:creationId xmlns:a16="http://schemas.microsoft.com/office/drawing/2014/main" id="{447D71A2-214C-45AF-B2DD-D91BFA1A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1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962887432"/>
      </p:ext>
    </p:extLst>
  </p:cSld>
  <p:clrMapOvr>
    <a:masterClrMapping/>
  </p:clrMapOvr>
  <p:transition spd="slow">
    <p:push dir="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seu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8538667-5CEF-40D4-BB4B-73F5027F8451}"/>
              </a:ext>
            </a:extLst>
          </p:cNvPr>
          <p:cNvSpPr/>
          <p:nvPr userDrawn="1"/>
        </p:nvSpPr>
        <p:spPr>
          <a:xfrm>
            <a:off x="518198" y="466725"/>
            <a:ext cx="11445201" cy="127105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47283E42-833D-4ED4-B08D-E59D79C3C3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244732"/>
            <a:ext cx="11506200" cy="1260218"/>
          </a:xfrm>
          <a:solidFill>
            <a:srgbClr val="A7358B"/>
          </a:solidFill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8" name="Espace réservé du pied de page 4">
            <a:extLst>
              <a:ext uri="{FF2B5EF4-FFF2-40B4-BE49-F238E27FC236}">
                <a16:creationId xmlns:a16="http://schemas.microsoft.com/office/drawing/2014/main" id="{13185606-3890-4B8E-9299-0433A4EE33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51694" y="6315868"/>
            <a:ext cx="6082506" cy="365125"/>
          </a:xfrm>
          <a:prstGeom prst="rect">
            <a:avLst/>
          </a:prstGeom>
        </p:spPr>
        <p:txBody>
          <a:bodyPr anchor="ctr" anchorCtr="0"/>
          <a:lstStyle>
            <a:lvl1pPr algn="l">
              <a:defRPr sz="1200">
                <a:solidFill>
                  <a:srgbClr val="C6C6C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fr-FR" dirty="0"/>
              <a:t>Université d’Angers</a:t>
            </a:r>
          </a:p>
        </p:txBody>
      </p:sp>
      <p:sp>
        <p:nvSpPr>
          <p:cNvPr id="12" name="Espace réservé du numéro de diapositive 5">
            <a:extLst>
              <a:ext uri="{FF2B5EF4-FFF2-40B4-BE49-F238E27FC236}">
                <a16:creationId xmlns:a16="http://schemas.microsoft.com/office/drawing/2014/main" id="{13B83DA9-F49E-4952-BC77-34F711FE9B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74638" y="6315868"/>
            <a:ext cx="563562" cy="365125"/>
          </a:xfrm>
          <a:prstGeom prst="rect">
            <a:avLst/>
          </a:prstGeom>
        </p:spPr>
        <p:txBody>
          <a:bodyPr anchor="ctr" anchorCtr="0"/>
          <a:lstStyle>
            <a:lvl1pPr algn="l">
              <a:defRPr sz="1200">
                <a:solidFill>
                  <a:srgbClr val="C6C6C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fld id="{299402C8-AAF6-430C-9C4F-B768B719CBA8}" type="slidenum">
              <a:rPr lang="fr-FR" smtClean="0"/>
              <a:pPr/>
              <a:t>‹N°›</a:t>
            </a:fld>
            <a:endParaRPr lang="fr-FR" dirty="0"/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F465C9FD-6AE8-4CBA-895C-42B8AB1C47D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390053" y="5782233"/>
            <a:ext cx="3547947" cy="727085"/>
            <a:chOff x="5734051" y="4964113"/>
            <a:chExt cx="2060575" cy="422276"/>
          </a:xfrm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96FAD90C-3B6C-47E0-83E8-F50A337A64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4051" y="4964113"/>
              <a:ext cx="357188" cy="346075"/>
            </a:xfrm>
            <a:custGeom>
              <a:avLst/>
              <a:gdLst>
                <a:gd name="T0" fmla="*/ 246 w 730"/>
                <a:gd name="T1" fmla="*/ 20 h 708"/>
                <a:gd name="T2" fmla="*/ 29 w 730"/>
                <a:gd name="T3" fmla="*/ 247 h 708"/>
                <a:gd name="T4" fmla="*/ 197 w 730"/>
                <a:gd name="T5" fmla="*/ 91 h 708"/>
                <a:gd name="T6" fmla="*/ 562 w 730"/>
                <a:gd name="T7" fmla="*/ 298 h 708"/>
                <a:gd name="T8" fmla="*/ 140 w 730"/>
                <a:gd name="T9" fmla="*/ 423 h 708"/>
                <a:gd name="T10" fmla="*/ 105 w 730"/>
                <a:gd name="T11" fmla="*/ 387 h 708"/>
                <a:gd name="T12" fmla="*/ 169 w 730"/>
                <a:gd name="T13" fmla="*/ 456 h 708"/>
                <a:gd name="T14" fmla="*/ 722 w 730"/>
                <a:gd name="T15" fmla="*/ 293 h 708"/>
                <a:gd name="T16" fmla="*/ 246 w 730"/>
                <a:gd name="T17" fmla="*/ 20 h 708"/>
                <a:gd name="T18" fmla="*/ 659 w 730"/>
                <a:gd name="T19" fmla="*/ 262 h 708"/>
                <a:gd name="T20" fmla="*/ 619 w 730"/>
                <a:gd name="T21" fmla="*/ 262 h 708"/>
                <a:gd name="T22" fmla="*/ 619 w 730"/>
                <a:gd name="T23" fmla="*/ 382 h 708"/>
                <a:gd name="T24" fmla="*/ 659 w 730"/>
                <a:gd name="T25" fmla="*/ 382 h 708"/>
                <a:gd name="T26" fmla="*/ 659 w 730"/>
                <a:gd name="T27" fmla="*/ 422 h 708"/>
                <a:gd name="T28" fmla="*/ 619 w 730"/>
                <a:gd name="T29" fmla="*/ 422 h 708"/>
                <a:gd name="T30" fmla="*/ 602 w 730"/>
                <a:gd name="T31" fmla="*/ 420 h 708"/>
                <a:gd name="T32" fmla="*/ 590 w 730"/>
                <a:gd name="T33" fmla="*/ 411 h 708"/>
                <a:gd name="T34" fmla="*/ 581 w 730"/>
                <a:gd name="T35" fmla="*/ 398 h 708"/>
                <a:gd name="T36" fmla="*/ 579 w 730"/>
                <a:gd name="T37" fmla="*/ 382 h 708"/>
                <a:gd name="T38" fmla="*/ 579 w 730"/>
                <a:gd name="T39" fmla="*/ 165 h 708"/>
                <a:gd name="T40" fmla="*/ 619 w 730"/>
                <a:gd name="T41" fmla="*/ 165 h 708"/>
                <a:gd name="T42" fmla="*/ 619 w 730"/>
                <a:gd name="T43" fmla="*/ 222 h 708"/>
                <a:gd name="T44" fmla="*/ 659 w 730"/>
                <a:gd name="T45" fmla="*/ 222 h 708"/>
                <a:gd name="T46" fmla="*/ 659 w 730"/>
                <a:gd name="T47" fmla="*/ 262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0" h="708">
                  <a:moveTo>
                    <a:pt x="246" y="20"/>
                  </a:moveTo>
                  <a:cubicBezTo>
                    <a:pt x="65" y="32"/>
                    <a:pt x="0" y="128"/>
                    <a:pt x="29" y="247"/>
                  </a:cubicBezTo>
                  <a:cubicBezTo>
                    <a:pt x="16" y="165"/>
                    <a:pt x="67" y="100"/>
                    <a:pt x="197" y="91"/>
                  </a:cubicBezTo>
                  <a:cubicBezTo>
                    <a:pt x="417" y="75"/>
                    <a:pt x="567" y="155"/>
                    <a:pt x="562" y="298"/>
                  </a:cubicBezTo>
                  <a:cubicBezTo>
                    <a:pt x="556" y="448"/>
                    <a:pt x="346" y="616"/>
                    <a:pt x="140" y="423"/>
                  </a:cubicBezTo>
                  <a:cubicBezTo>
                    <a:pt x="127" y="412"/>
                    <a:pt x="116" y="400"/>
                    <a:pt x="105" y="387"/>
                  </a:cubicBezTo>
                  <a:cubicBezTo>
                    <a:pt x="124" y="411"/>
                    <a:pt x="145" y="433"/>
                    <a:pt x="169" y="456"/>
                  </a:cubicBezTo>
                  <a:cubicBezTo>
                    <a:pt x="439" y="708"/>
                    <a:pt x="715" y="488"/>
                    <a:pt x="722" y="293"/>
                  </a:cubicBezTo>
                  <a:cubicBezTo>
                    <a:pt x="730" y="105"/>
                    <a:pt x="534" y="0"/>
                    <a:pt x="246" y="20"/>
                  </a:cubicBezTo>
                  <a:close/>
                  <a:moveTo>
                    <a:pt x="659" y="262"/>
                  </a:moveTo>
                  <a:lnTo>
                    <a:pt x="619" y="262"/>
                  </a:lnTo>
                  <a:lnTo>
                    <a:pt x="619" y="382"/>
                  </a:lnTo>
                  <a:lnTo>
                    <a:pt x="659" y="382"/>
                  </a:lnTo>
                  <a:lnTo>
                    <a:pt x="659" y="422"/>
                  </a:lnTo>
                  <a:lnTo>
                    <a:pt x="619" y="422"/>
                  </a:lnTo>
                  <a:cubicBezTo>
                    <a:pt x="612" y="422"/>
                    <a:pt x="607" y="421"/>
                    <a:pt x="602" y="420"/>
                  </a:cubicBezTo>
                  <a:cubicBezTo>
                    <a:pt x="597" y="417"/>
                    <a:pt x="594" y="415"/>
                    <a:pt x="590" y="411"/>
                  </a:cubicBezTo>
                  <a:cubicBezTo>
                    <a:pt x="586" y="407"/>
                    <a:pt x="584" y="403"/>
                    <a:pt x="581" y="398"/>
                  </a:cubicBezTo>
                  <a:cubicBezTo>
                    <a:pt x="579" y="393"/>
                    <a:pt x="579" y="388"/>
                    <a:pt x="579" y="382"/>
                  </a:cubicBezTo>
                  <a:lnTo>
                    <a:pt x="579" y="165"/>
                  </a:lnTo>
                  <a:lnTo>
                    <a:pt x="619" y="165"/>
                  </a:lnTo>
                  <a:lnTo>
                    <a:pt x="619" y="222"/>
                  </a:lnTo>
                  <a:lnTo>
                    <a:pt x="659" y="222"/>
                  </a:lnTo>
                  <a:lnTo>
                    <a:pt x="659" y="26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AC0FF229-2AF9-4702-A498-988A6D1D79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2951" y="5259388"/>
              <a:ext cx="46038" cy="52388"/>
            </a:xfrm>
            <a:custGeom>
              <a:avLst/>
              <a:gdLst>
                <a:gd name="T0" fmla="*/ 76 w 95"/>
                <a:gd name="T1" fmla="*/ 16 h 105"/>
                <a:gd name="T2" fmla="*/ 19 w 95"/>
                <a:gd name="T3" fmla="*/ 16 h 105"/>
                <a:gd name="T4" fmla="*/ 19 w 95"/>
                <a:gd name="T5" fmla="*/ 41 h 105"/>
                <a:gd name="T6" fmla="*/ 76 w 95"/>
                <a:gd name="T7" fmla="*/ 41 h 105"/>
                <a:gd name="T8" fmla="*/ 76 w 95"/>
                <a:gd name="T9" fmla="*/ 16 h 105"/>
                <a:gd name="T10" fmla="*/ 95 w 95"/>
                <a:gd name="T11" fmla="*/ 105 h 105"/>
                <a:gd name="T12" fmla="*/ 76 w 95"/>
                <a:gd name="T13" fmla="*/ 105 h 105"/>
                <a:gd name="T14" fmla="*/ 76 w 95"/>
                <a:gd name="T15" fmla="*/ 57 h 105"/>
                <a:gd name="T16" fmla="*/ 19 w 95"/>
                <a:gd name="T17" fmla="*/ 57 h 105"/>
                <a:gd name="T18" fmla="*/ 19 w 95"/>
                <a:gd name="T19" fmla="*/ 105 h 105"/>
                <a:gd name="T20" fmla="*/ 0 w 95"/>
                <a:gd name="T21" fmla="*/ 105 h 105"/>
                <a:gd name="T22" fmla="*/ 0 w 95"/>
                <a:gd name="T23" fmla="*/ 16 h 105"/>
                <a:gd name="T24" fmla="*/ 5 w 95"/>
                <a:gd name="T25" fmla="*/ 5 h 105"/>
                <a:gd name="T26" fmla="*/ 19 w 95"/>
                <a:gd name="T27" fmla="*/ 0 h 105"/>
                <a:gd name="T28" fmla="*/ 76 w 95"/>
                <a:gd name="T29" fmla="*/ 0 h 105"/>
                <a:gd name="T30" fmla="*/ 89 w 95"/>
                <a:gd name="T31" fmla="*/ 5 h 105"/>
                <a:gd name="T32" fmla="*/ 95 w 95"/>
                <a:gd name="T33" fmla="*/ 16 h 105"/>
                <a:gd name="T34" fmla="*/ 95 w 95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105">
                  <a:moveTo>
                    <a:pt x="76" y="16"/>
                  </a:moveTo>
                  <a:lnTo>
                    <a:pt x="19" y="16"/>
                  </a:lnTo>
                  <a:lnTo>
                    <a:pt x="19" y="41"/>
                  </a:lnTo>
                  <a:lnTo>
                    <a:pt x="76" y="41"/>
                  </a:lnTo>
                  <a:lnTo>
                    <a:pt x="76" y="16"/>
                  </a:lnTo>
                  <a:close/>
                  <a:moveTo>
                    <a:pt x="95" y="105"/>
                  </a:moveTo>
                  <a:lnTo>
                    <a:pt x="76" y="105"/>
                  </a:lnTo>
                  <a:lnTo>
                    <a:pt x="76" y="57"/>
                  </a:lnTo>
                  <a:lnTo>
                    <a:pt x="19" y="57"/>
                  </a:lnTo>
                  <a:lnTo>
                    <a:pt x="19" y="105"/>
                  </a:lnTo>
                  <a:lnTo>
                    <a:pt x="0" y="105"/>
                  </a:lnTo>
                  <a:lnTo>
                    <a:pt x="0" y="16"/>
                  </a:lnTo>
                  <a:cubicBezTo>
                    <a:pt x="0" y="11"/>
                    <a:pt x="1" y="7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5" y="1"/>
                    <a:pt x="89" y="5"/>
                  </a:cubicBezTo>
                  <a:cubicBezTo>
                    <a:pt x="92" y="8"/>
                    <a:pt x="95" y="12"/>
                    <a:pt x="95" y="16"/>
                  </a:cubicBezTo>
                  <a:lnTo>
                    <a:pt x="95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8E6F5CEE-D5B4-4E8D-A79D-E5C9DA569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926" y="5270501"/>
              <a:ext cx="44450" cy="41275"/>
            </a:xfrm>
            <a:custGeom>
              <a:avLst/>
              <a:gdLst>
                <a:gd name="T0" fmla="*/ 90 w 90"/>
                <a:gd name="T1" fmla="*/ 82 h 82"/>
                <a:gd name="T2" fmla="*/ 71 w 90"/>
                <a:gd name="T3" fmla="*/ 82 h 82"/>
                <a:gd name="T4" fmla="*/ 71 w 90"/>
                <a:gd name="T5" fmla="*/ 17 h 82"/>
                <a:gd name="T6" fmla="*/ 19 w 90"/>
                <a:gd name="T7" fmla="*/ 17 h 82"/>
                <a:gd name="T8" fmla="*/ 19 w 90"/>
                <a:gd name="T9" fmla="*/ 82 h 82"/>
                <a:gd name="T10" fmla="*/ 0 w 90"/>
                <a:gd name="T11" fmla="*/ 82 h 82"/>
                <a:gd name="T12" fmla="*/ 0 w 90"/>
                <a:gd name="T13" fmla="*/ 0 h 82"/>
                <a:gd name="T14" fmla="*/ 71 w 90"/>
                <a:gd name="T15" fmla="*/ 0 h 82"/>
                <a:gd name="T16" fmla="*/ 90 w 90"/>
                <a:gd name="T17" fmla="*/ 12 h 82"/>
                <a:gd name="T18" fmla="*/ 90 w 90"/>
                <a:gd name="T19" fmla="*/ 17 h 82"/>
                <a:gd name="T20" fmla="*/ 90 w 90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82">
                  <a:moveTo>
                    <a:pt x="90" y="82"/>
                  </a:moveTo>
                  <a:lnTo>
                    <a:pt x="71" y="82"/>
                  </a:lnTo>
                  <a:lnTo>
                    <a:pt x="71" y="17"/>
                  </a:lnTo>
                  <a:lnTo>
                    <a:pt x="19" y="17"/>
                  </a:lnTo>
                  <a:lnTo>
                    <a:pt x="19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71" y="0"/>
                  </a:lnTo>
                  <a:cubicBezTo>
                    <a:pt x="81" y="0"/>
                    <a:pt x="88" y="4"/>
                    <a:pt x="90" y="12"/>
                  </a:cubicBezTo>
                  <a:lnTo>
                    <a:pt x="90" y="17"/>
                  </a:lnTo>
                  <a:lnTo>
                    <a:pt x="90" y="8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5FE95639-BF18-4FE9-9575-02BB378B1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7726" y="5270501"/>
              <a:ext cx="47625" cy="53975"/>
            </a:xfrm>
            <a:custGeom>
              <a:avLst/>
              <a:gdLst>
                <a:gd name="T0" fmla="*/ 78 w 96"/>
                <a:gd name="T1" fmla="*/ 17 h 109"/>
                <a:gd name="T2" fmla="*/ 20 w 96"/>
                <a:gd name="T3" fmla="*/ 17 h 109"/>
                <a:gd name="T4" fmla="*/ 20 w 96"/>
                <a:gd name="T5" fmla="*/ 65 h 109"/>
                <a:gd name="T6" fmla="*/ 78 w 96"/>
                <a:gd name="T7" fmla="*/ 65 h 109"/>
                <a:gd name="T8" fmla="*/ 78 w 96"/>
                <a:gd name="T9" fmla="*/ 17 h 109"/>
                <a:gd name="T10" fmla="*/ 96 w 96"/>
                <a:gd name="T11" fmla="*/ 93 h 109"/>
                <a:gd name="T12" fmla="*/ 78 w 96"/>
                <a:gd name="T13" fmla="*/ 109 h 109"/>
                <a:gd name="T14" fmla="*/ 34 w 96"/>
                <a:gd name="T15" fmla="*/ 109 h 109"/>
                <a:gd name="T16" fmla="*/ 34 w 96"/>
                <a:gd name="T17" fmla="*/ 93 h 109"/>
                <a:gd name="T18" fmla="*/ 78 w 96"/>
                <a:gd name="T19" fmla="*/ 93 h 109"/>
                <a:gd name="T20" fmla="*/ 78 w 96"/>
                <a:gd name="T21" fmla="*/ 82 h 109"/>
                <a:gd name="T22" fmla="*/ 20 w 96"/>
                <a:gd name="T23" fmla="*/ 82 h 109"/>
                <a:gd name="T24" fmla="*/ 6 w 96"/>
                <a:gd name="T25" fmla="*/ 77 h 109"/>
                <a:gd name="T26" fmla="*/ 0 w 96"/>
                <a:gd name="T27" fmla="*/ 65 h 109"/>
                <a:gd name="T28" fmla="*/ 0 w 96"/>
                <a:gd name="T29" fmla="*/ 17 h 109"/>
                <a:gd name="T30" fmla="*/ 5 w 96"/>
                <a:gd name="T31" fmla="*/ 5 h 109"/>
                <a:gd name="T32" fmla="*/ 19 w 96"/>
                <a:gd name="T33" fmla="*/ 0 h 109"/>
                <a:gd name="T34" fmla="*/ 95 w 96"/>
                <a:gd name="T35" fmla="*/ 0 h 109"/>
                <a:gd name="T36" fmla="*/ 95 w 96"/>
                <a:gd name="T37" fmla="*/ 93 h 109"/>
                <a:gd name="T38" fmla="*/ 96 w 96"/>
                <a:gd name="T39" fmla="*/ 9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109">
                  <a:moveTo>
                    <a:pt x="78" y="17"/>
                  </a:moveTo>
                  <a:lnTo>
                    <a:pt x="20" y="17"/>
                  </a:lnTo>
                  <a:lnTo>
                    <a:pt x="20" y="65"/>
                  </a:lnTo>
                  <a:lnTo>
                    <a:pt x="78" y="65"/>
                  </a:lnTo>
                  <a:lnTo>
                    <a:pt x="78" y="17"/>
                  </a:lnTo>
                  <a:close/>
                  <a:moveTo>
                    <a:pt x="96" y="93"/>
                  </a:moveTo>
                  <a:cubicBezTo>
                    <a:pt x="96" y="104"/>
                    <a:pt x="90" y="109"/>
                    <a:pt x="78" y="109"/>
                  </a:cubicBezTo>
                  <a:lnTo>
                    <a:pt x="34" y="109"/>
                  </a:lnTo>
                  <a:lnTo>
                    <a:pt x="34" y="93"/>
                  </a:lnTo>
                  <a:lnTo>
                    <a:pt x="78" y="93"/>
                  </a:lnTo>
                  <a:lnTo>
                    <a:pt x="78" y="82"/>
                  </a:lnTo>
                  <a:lnTo>
                    <a:pt x="20" y="82"/>
                  </a:lnTo>
                  <a:cubicBezTo>
                    <a:pt x="15" y="82"/>
                    <a:pt x="10" y="80"/>
                    <a:pt x="6" y="77"/>
                  </a:cubicBezTo>
                  <a:cubicBezTo>
                    <a:pt x="3" y="74"/>
                    <a:pt x="0" y="70"/>
                    <a:pt x="0" y="65"/>
                  </a:cubicBezTo>
                  <a:lnTo>
                    <a:pt x="0" y="17"/>
                  </a:lnTo>
                  <a:cubicBezTo>
                    <a:pt x="0" y="12"/>
                    <a:pt x="1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lnTo>
                    <a:pt x="95" y="0"/>
                  </a:lnTo>
                  <a:lnTo>
                    <a:pt x="95" y="93"/>
                  </a:lnTo>
                  <a:lnTo>
                    <a:pt x="96" y="9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FDFFEE20-D7F5-4D40-B233-2605FB3C53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6" y="5270501"/>
              <a:ext cx="46038" cy="41275"/>
            </a:xfrm>
            <a:custGeom>
              <a:avLst/>
              <a:gdLst>
                <a:gd name="T0" fmla="*/ 76 w 95"/>
                <a:gd name="T1" fmla="*/ 17 h 82"/>
                <a:gd name="T2" fmla="*/ 19 w 95"/>
                <a:gd name="T3" fmla="*/ 17 h 82"/>
                <a:gd name="T4" fmla="*/ 19 w 95"/>
                <a:gd name="T5" fmla="*/ 33 h 82"/>
                <a:gd name="T6" fmla="*/ 76 w 95"/>
                <a:gd name="T7" fmla="*/ 33 h 82"/>
                <a:gd name="T8" fmla="*/ 76 w 95"/>
                <a:gd name="T9" fmla="*/ 17 h 82"/>
                <a:gd name="T10" fmla="*/ 95 w 95"/>
                <a:gd name="T11" fmla="*/ 33 h 82"/>
                <a:gd name="T12" fmla="*/ 90 w 95"/>
                <a:gd name="T13" fmla="*/ 44 h 82"/>
                <a:gd name="T14" fmla="*/ 76 w 95"/>
                <a:gd name="T15" fmla="*/ 49 h 82"/>
                <a:gd name="T16" fmla="*/ 19 w 95"/>
                <a:gd name="T17" fmla="*/ 49 h 82"/>
                <a:gd name="T18" fmla="*/ 19 w 95"/>
                <a:gd name="T19" fmla="*/ 65 h 82"/>
                <a:gd name="T20" fmla="*/ 90 w 95"/>
                <a:gd name="T21" fmla="*/ 65 h 82"/>
                <a:gd name="T22" fmla="*/ 90 w 95"/>
                <a:gd name="T23" fmla="*/ 82 h 82"/>
                <a:gd name="T24" fmla="*/ 19 w 95"/>
                <a:gd name="T25" fmla="*/ 82 h 82"/>
                <a:gd name="T26" fmla="*/ 5 w 95"/>
                <a:gd name="T27" fmla="*/ 77 h 82"/>
                <a:gd name="T28" fmla="*/ 0 w 95"/>
                <a:gd name="T29" fmla="*/ 65 h 82"/>
                <a:gd name="T30" fmla="*/ 0 w 95"/>
                <a:gd name="T31" fmla="*/ 17 h 82"/>
                <a:gd name="T32" fmla="*/ 5 w 95"/>
                <a:gd name="T33" fmla="*/ 5 h 82"/>
                <a:gd name="T34" fmla="*/ 19 w 95"/>
                <a:gd name="T35" fmla="*/ 0 h 82"/>
                <a:gd name="T36" fmla="*/ 76 w 95"/>
                <a:gd name="T37" fmla="*/ 0 h 82"/>
                <a:gd name="T38" fmla="*/ 90 w 95"/>
                <a:gd name="T39" fmla="*/ 5 h 82"/>
                <a:gd name="T40" fmla="*/ 95 w 95"/>
                <a:gd name="T41" fmla="*/ 17 h 82"/>
                <a:gd name="T42" fmla="*/ 95 w 95"/>
                <a:gd name="T43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2">
                  <a:moveTo>
                    <a:pt x="76" y="17"/>
                  </a:moveTo>
                  <a:lnTo>
                    <a:pt x="19" y="17"/>
                  </a:lnTo>
                  <a:lnTo>
                    <a:pt x="19" y="33"/>
                  </a:lnTo>
                  <a:lnTo>
                    <a:pt x="76" y="33"/>
                  </a:lnTo>
                  <a:lnTo>
                    <a:pt x="76" y="17"/>
                  </a:lnTo>
                  <a:close/>
                  <a:moveTo>
                    <a:pt x="95" y="33"/>
                  </a:moveTo>
                  <a:cubicBezTo>
                    <a:pt x="95" y="38"/>
                    <a:pt x="94" y="42"/>
                    <a:pt x="90" y="44"/>
                  </a:cubicBezTo>
                  <a:cubicBezTo>
                    <a:pt x="86" y="48"/>
                    <a:pt x="81" y="49"/>
                    <a:pt x="76" y="49"/>
                  </a:cubicBezTo>
                  <a:lnTo>
                    <a:pt x="19" y="49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2"/>
                  </a:lnTo>
                  <a:lnTo>
                    <a:pt x="19" y="82"/>
                  </a:lnTo>
                  <a:cubicBezTo>
                    <a:pt x="14" y="82"/>
                    <a:pt x="9" y="80"/>
                    <a:pt x="5" y="77"/>
                  </a:cubicBezTo>
                  <a:cubicBezTo>
                    <a:pt x="1" y="74"/>
                    <a:pt x="0" y="69"/>
                    <a:pt x="0" y="65"/>
                  </a:cubicBezTo>
                  <a:lnTo>
                    <a:pt x="0" y="17"/>
                  </a:lnTo>
                  <a:cubicBezTo>
                    <a:pt x="0" y="12"/>
                    <a:pt x="1" y="8"/>
                    <a:pt x="5" y="5"/>
                  </a:cubicBezTo>
                  <a:cubicBezTo>
                    <a:pt x="9" y="3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6" y="2"/>
                    <a:pt x="90" y="5"/>
                  </a:cubicBezTo>
                  <a:cubicBezTo>
                    <a:pt x="94" y="8"/>
                    <a:pt x="95" y="13"/>
                    <a:pt x="95" y="17"/>
                  </a:cubicBezTo>
                  <a:lnTo>
                    <a:pt x="95" y="3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B70FDC0A-19A7-4B7F-861C-FBB5F3EF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851" y="5270501"/>
              <a:ext cx="42863" cy="41275"/>
            </a:xfrm>
            <a:custGeom>
              <a:avLst/>
              <a:gdLst>
                <a:gd name="T0" fmla="*/ 88 w 88"/>
                <a:gd name="T1" fmla="*/ 33 h 82"/>
                <a:gd name="T2" fmla="*/ 69 w 88"/>
                <a:gd name="T3" fmla="*/ 33 h 82"/>
                <a:gd name="T4" fmla="*/ 69 w 88"/>
                <a:gd name="T5" fmla="*/ 17 h 82"/>
                <a:gd name="T6" fmla="*/ 20 w 88"/>
                <a:gd name="T7" fmla="*/ 17 h 82"/>
                <a:gd name="T8" fmla="*/ 20 w 88"/>
                <a:gd name="T9" fmla="*/ 82 h 82"/>
                <a:gd name="T10" fmla="*/ 0 w 88"/>
                <a:gd name="T11" fmla="*/ 82 h 82"/>
                <a:gd name="T12" fmla="*/ 0 w 88"/>
                <a:gd name="T13" fmla="*/ 0 h 82"/>
                <a:gd name="T14" fmla="*/ 68 w 88"/>
                <a:gd name="T15" fmla="*/ 0 h 82"/>
                <a:gd name="T16" fmla="*/ 87 w 88"/>
                <a:gd name="T17" fmla="*/ 12 h 82"/>
                <a:gd name="T18" fmla="*/ 88 w 88"/>
                <a:gd name="T19" fmla="*/ 17 h 82"/>
                <a:gd name="T20" fmla="*/ 88 w 88"/>
                <a:gd name="T21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82">
                  <a:moveTo>
                    <a:pt x="88" y="33"/>
                  </a:moveTo>
                  <a:lnTo>
                    <a:pt x="69" y="33"/>
                  </a:lnTo>
                  <a:lnTo>
                    <a:pt x="69" y="17"/>
                  </a:lnTo>
                  <a:lnTo>
                    <a:pt x="20" y="17"/>
                  </a:lnTo>
                  <a:lnTo>
                    <a:pt x="20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78" y="0"/>
                    <a:pt x="84" y="4"/>
                    <a:pt x="87" y="12"/>
                  </a:cubicBezTo>
                  <a:cubicBezTo>
                    <a:pt x="87" y="13"/>
                    <a:pt x="88" y="15"/>
                    <a:pt x="88" y="17"/>
                  </a:cubicBezTo>
                  <a:lnTo>
                    <a:pt x="88" y="3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351F54E6-D7EC-4683-9A0D-E35994F03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1" y="5270501"/>
              <a:ext cx="42863" cy="41275"/>
            </a:xfrm>
            <a:custGeom>
              <a:avLst/>
              <a:gdLst>
                <a:gd name="T0" fmla="*/ 88 w 88"/>
                <a:gd name="T1" fmla="*/ 66 h 83"/>
                <a:gd name="T2" fmla="*/ 83 w 88"/>
                <a:gd name="T3" fmla="*/ 78 h 83"/>
                <a:gd name="T4" fmla="*/ 70 w 88"/>
                <a:gd name="T5" fmla="*/ 83 h 83"/>
                <a:gd name="T6" fmla="*/ 2 w 88"/>
                <a:gd name="T7" fmla="*/ 83 h 83"/>
                <a:gd name="T8" fmla="*/ 2 w 88"/>
                <a:gd name="T9" fmla="*/ 66 h 83"/>
                <a:gd name="T10" fmla="*/ 70 w 88"/>
                <a:gd name="T11" fmla="*/ 66 h 83"/>
                <a:gd name="T12" fmla="*/ 70 w 88"/>
                <a:gd name="T13" fmla="*/ 50 h 83"/>
                <a:gd name="T14" fmla="*/ 20 w 88"/>
                <a:gd name="T15" fmla="*/ 50 h 83"/>
                <a:gd name="T16" fmla="*/ 7 w 88"/>
                <a:gd name="T17" fmla="*/ 46 h 83"/>
                <a:gd name="T18" fmla="*/ 1 w 88"/>
                <a:gd name="T19" fmla="*/ 38 h 83"/>
                <a:gd name="T20" fmla="*/ 0 w 88"/>
                <a:gd name="T21" fmla="*/ 33 h 83"/>
                <a:gd name="T22" fmla="*/ 0 w 88"/>
                <a:gd name="T23" fmla="*/ 16 h 83"/>
                <a:gd name="T24" fmla="*/ 5 w 88"/>
                <a:gd name="T25" fmla="*/ 5 h 83"/>
                <a:gd name="T26" fmla="*/ 18 w 88"/>
                <a:gd name="T27" fmla="*/ 0 h 83"/>
                <a:gd name="T28" fmla="*/ 81 w 88"/>
                <a:gd name="T29" fmla="*/ 0 h 83"/>
                <a:gd name="T30" fmla="*/ 81 w 88"/>
                <a:gd name="T31" fmla="*/ 16 h 83"/>
                <a:gd name="T32" fmla="*/ 18 w 88"/>
                <a:gd name="T33" fmla="*/ 16 h 83"/>
                <a:gd name="T34" fmla="*/ 18 w 88"/>
                <a:gd name="T35" fmla="*/ 33 h 83"/>
                <a:gd name="T36" fmla="*/ 68 w 88"/>
                <a:gd name="T37" fmla="*/ 33 h 83"/>
                <a:gd name="T38" fmla="*/ 82 w 88"/>
                <a:gd name="T39" fmla="*/ 38 h 83"/>
                <a:gd name="T40" fmla="*/ 87 w 88"/>
                <a:gd name="T41" fmla="*/ 49 h 83"/>
                <a:gd name="T42" fmla="*/ 87 w 88"/>
                <a:gd name="T43" fmla="*/ 66 h 83"/>
                <a:gd name="T44" fmla="*/ 88 w 88"/>
                <a:gd name="T4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83">
                  <a:moveTo>
                    <a:pt x="88" y="66"/>
                  </a:moveTo>
                  <a:cubicBezTo>
                    <a:pt x="88" y="71"/>
                    <a:pt x="87" y="75"/>
                    <a:pt x="83" y="78"/>
                  </a:cubicBezTo>
                  <a:cubicBezTo>
                    <a:pt x="80" y="81"/>
                    <a:pt x="75" y="83"/>
                    <a:pt x="70" y="83"/>
                  </a:cubicBezTo>
                  <a:lnTo>
                    <a:pt x="2" y="83"/>
                  </a:lnTo>
                  <a:lnTo>
                    <a:pt x="2" y="66"/>
                  </a:lnTo>
                  <a:lnTo>
                    <a:pt x="70" y="66"/>
                  </a:lnTo>
                  <a:lnTo>
                    <a:pt x="70" y="50"/>
                  </a:lnTo>
                  <a:lnTo>
                    <a:pt x="20" y="50"/>
                  </a:lnTo>
                  <a:cubicBezTo>
                    <a:pt x="15" y="50"/>
                    <a:pt x="11" y="49"/>
                    <a:pt x="7" y="46"/>
                  </a:cubicBezTo>
                  <a:cubicBezTo>
                    <a:pt x="3" y="44"/>
                    <a:pt x="2" y="41"/>
                    <a:pt x="1" y="38"/>
                  </a:cubicBezTo>
                  <a:cubicBezTo>
                    <a:pt x="1" y="36"/>
                    <a:pt x="0" y="35"/>
                    <a:pt x="0" y="33"/>
                  </a:cubicBezTo>
                  <a:lnTo>
                    <a:pt x="0" y="16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8" y="1"/>
                    <a:pt x="13" y="0"/>
                    <a:pt x="18" y="0"/>
                  </a:cubicBezTo>
                  <a:lnTo>
                    <a:pt x="81" y="0"/>
                  </a:lnTo>
                  <a:lnTo>
                    <a:pt x="81" y="16"/>
                  </a:lnTo>
                  <a:lnTo>
                    <a:pt x="18" y="16"/>
                  </a:lnTo>
                  <a:lnTo>
                    <a:pt x="18" y="33"/>
                  </a:lnTo>
                  <a:lnTo>
                    <a:pt x="68" y="33"/>
                  </a:lnTo>
                  <a:cubicBezTo>
                    <a:pt x="73" y="33"/>
                    <a:pt x="78" y="34"/>
                    <a:pt x="82" y="38"/>
                  </a:cubicBezTo>
                  <a:cubicBezTo>
                    <a:pt x="86" y="41"/>
                    <a:pt x="87" y="45"/>
                    <a:pt x="87" y="49"/>
                  </a:cubicBezTo>
                  <a:lnTo>
                    <a:pt x="87" y="66"/>
                  </a:lnTo>
                  <a:lnTo>
                    <a:pt x="88" y="66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B951B41F-E449-4F8C-8213-45D2B840E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1" y="5334001"/>
              <a:ext cx="44450" cy="50800"/>
            </a:xfrm>
            <a:custGeom>
              <a:avLst/>
              <a:gdLst>
                <a:gd name="T0" fmla="*/ 92 w 92"/>
                <a:gd name="T1" fmla="*/ 105 h 105"/>
                <a:gd name="T2" fmla="*/ 20 w 92"/>
                <a:gd name="T3" fmla="*/ 105 h 105"/>
                <a:gd name="T4" fmla="*/ 1 w 92"/>
                <a:gd name="T5" fmla="*/ 94 h 105"/>
                <a:gd name="T6" fmla="*/ 0 w 92"/>
                <a:gd name="T7" fmla="*/ 89 h 105"/>
                <a:gd name="T8" fmla="*/ 0 w 92"/>
                <a:gd name="T9" fmla="*/ 16 h 105"/>
                <a:gd name="T10" fmla="*/ 5 w 92"/>
                <a:gd name="T11" fmla="*/ 5 h 105"/>
                <a:gd name="T12" fmla="*/ 19 w 92"/>
                <a:gd name="T13" fmla="*/ 0 h 105"/>
                <a:gd name="T14" fmla="*/ 92 w 92"/>
                <a:gd name="T15" fmla="*/ 0 h 105"/>
                <a:gd name="T16" fmla="*/ 92 w 92"/>
                <a:gd name="T17" fmla="*/ 16 h 105"/>
                <a:gd name="T18" fmla="*/ 20 w 92"/>
                <a:gd name="T19" fmla="*/ 16 h 105"/>
                <a:gd name="T20" fmla="*/ 20 w 92"/>
                <a:gd name="T21" fmla="*/ 89 h 105"/>
                <a:gd name="T22" fmla="*/ 92 w 92"/>
                <a:gd name="T23" fmla="*/ 89 h 105"/>
                <a:gd name="T24" fmla="*/ 92 w 92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5">
                  <a:moveTo>
                    <a:pt x="92" y="105"/>
                  </a:moveTo>
                  <a:lnTo>
                    <a:pt x="20" y="105"/>
                  </a:lnTo>
                  <a:cubicBezTo>
                    <a:pt x="10" y="105"/>
                    <a:pt x="4" y="101"/>
                    <a:pt x="1" y="94"/>
                  </a:cubicBezTo>
                  <a:cubicBezTo>
                    <a:pt x="1" y="93"/>
                    <a:pt x="0" y="90"/>
                    <a:pt x="0" y="89"/>
                  </a:cubicBezTo>
                  <a:lnTo>
                    <a:pt x="0" y="16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92" y="0"/>
                  </a:lnTo>
                  <a:lnTo>
                    <a:pt x="92" y="16"/>
                  </a:lnTo>
                  <a:lnTo>
                    <a:pt x="20" y="16"/>
                  </a:lnTo>
                  <a:lnTo>
                    <a:pt x="20" y="89"/>
                  </a:lnTo>
                  <a:lnTo>
                    <a:pt x="92" y="89"/>
                  </a:lnTo>
                  <a:lnTo>
                    <a:pt x="92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837257FB-2FD4-4BFB-804F-A3D662475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5334001"/>
              <a:ext cx="47625" cy="50800"/>
            </a:xfrm>
            <a:custGeom>
              <a:avLst/>
              <a:gdLst>
                <a:gd name="T0" fmla="*/ 95 w 96"/>
                <a:gd name="T1" fmla="*/ 105 h 105"/>
                <a:gd name="T2" fmla="*/ 76 w 96"/>
                <a:gd name="T3" fmla="*/ 105 h 105"/>
                <a:gd name="T4" fmla="*/ 76 w 96"/>
                <a:gd name="T5" fmla="*/ 40 h 105"/>
                <a:gd name="T6" fmla="*/ 18 w 96"/>
                <a:gd name="T7" fmla="*/ 40 h 105"/>
                <a:gd name="T8" fmla="*/ 18 w 96"/>
                <a:gd name="T9" fmla="*/ 105 h 105"/>
                <a:gd name="T10" fmla="*/ 0 w 96"/>
                <a:gd name="T11" fmla="*/ 105 h 105"/>
                <a:gd name="T12" fmla="*/ 0 w 96"/>
                <a:gd name="T13" fmla="*/ 0 h 105"/>
                <a:gd name="T14" fmla="*/ 18 w 96"/>
                <a:gd name="T15" fmla="*/ 0 h 105"/>
                <a:gd name="T16" fmla="*/ 18 w 96"/>
                <a:gd name="T17" fmla="*/ 24 h 105"/>
                <a:gd name="T18" fmla="*/ 76 w 96"/>
                <a:gd name="T19" fmla="*/ 24 h 105"/>
                <a:gd name="T20" fmla="*/ 95 w 96"/>
                <a:gd name="T21" fmla="*/ 35 h 105"/>
                <a:gd name="T22" fmla="*/ 96 w 96"/>
                <a:gd name="T23" fmla="*/ 40 h 105"/>
                <a:gd name="T24" fmla="*/ 96 w 96"/>
                <a:gd name="T25" fmla="*/ 105 h 105"/>
                <a:gd name="T26" fmla="*/ 95 w 96"/>
                <a:gd name="T2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05">
                  <a:moveTo>
                    <a:pt x="95" y="105"/>
                  </a:moveTo>
                  <a:lnTo>
                    <a:pt x="76" y="105"/>
                  </a:lnTo>
                  <a:lnTo>
                    <a:pt x="76" y="40"/>
                  </a:lnTo>
                  <a:lnTo>
                    <a:pt x="18" y="40"/>
                  </a:lnTo>
                  <a:lnTo>
                    <a:pt x="18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76" y="24"/>
                  </a:lnTo>
                  <a:cubicBezTo>
                    <a:pt x="86" y="24"/>
                    <a:pt x="92" y="28"/>
                    <a:pt x="95" y="35"/>
                  </a:cubicBezTo>
                  <a:cubicBezTo>
                    <a:pt x="95" y="36"/>
                    <a:pt x="96" y="39"/>
                    <a:pt x="96" y="40"/>
                  </a:cubicBezTo>
                  <a:lnTo>
                    <a:pt x="96" y="105"/>
                  </a:lnTo>
                  <a:lnTo>
                    <a:pt x="95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4">
              <a:extLst>
                <a:ext uri="{FF2B5EF4-FFF2-40B4-BE49-F238E27FC236}">
                  <a16:creationId xmlns:a16="http://schemas.microsoft.com/office/drawing/2014/main" id="{90E5309E-1156-4A4D-A27F-77B34FD4D4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9313" y="5345113"/>
              <a:ext cx="47625" cy="39688"/>
            </a:xfrm>
            <a:custGeom>
              <a:avLst/>
              <a:gdLst>
                <a:gd name="T0" fmla="*/ 77 w 96"/>
                <a:gd name="T1" fmla="*/ 16 h 81"/>
                <a:gd name="T2" fmla="*/ 20 w 96"/>
                <a:gd name="T3" fmla="*/ 16 h 81"/>
                <a:gd name="T4" fmla="*/ 20 w 96"/>
                <a:gd name="T5" fmla="*/ 65 h 81"/>
                <a:gd name="T6" fmla="*/ 77 w 96"/>
                <a:gd name="T7" fmla="*/ 65 h 81"/>
                <a:gd name="T8" fmla="*/ 77 w 96"/>
                <a:gd name="T9" fmla="*/ 16 h 81"/>
                <a:gd name="T10" fmla="*/ 96 w 96"/>
                <a:gd name="T11" fmla="*/ 65 h 81"/>
                <a:gd name="T12" fmla="*/ 77 w 96"/>
                <a:gd name="T13" fmla="*/ 81 h 81"/>
                <a:gd name="T14" fmla="*/ 20 w 96"/>
                <a:gd name="T15" fmla="*/ 81 h 81"/>
                <a:gd name="T16" fmla="*/ 1 w 96"/>
                <a:gd name="T17" fmla="*/ 70 h 81"/>
                <a:gd name="T18" fmla="*/ 0 w 96"/>
                <a:gd name="T19" fmla="*/ 65 h 81"/>
                <a:gd name="T20" fmla="*/ 0 w 96"/>
                <a:gd name="T21" fmla="*/ 16 h 81"/>
                <a:gd name="T22" fmla="*/ 5 w 96"/>
                <a:gd name="T23" fmla="*/ 5 h 81"/>
                <a:gd name="T24" fmla="*/ 18 w 96"/>
                <a:gd name="T25" fmla="*/ 0 h 81"/>
                <a:gd name="T26" fmla="*/ 76 w 96"/>
                <a:gd name="T27" fmla="*/ 0 h 81"/>
                <a:gd name="T28" fmla="*/ 90 w 96"/>
                <a:gd name="T29" fmla="*/ 5 h 81"/>
                <a:gd name="T30" fmla="*/ 95 w 96"/>
                <a:gd name="T31" fmla="*/ 16 h 81"/>
                <a:gd name="T32" fmla="*/ 95 w 96"/>
                <a:gd name="T33" fmla="*/ 65 h 81"/>
                <a:gd name="T34" fmla="*/ 96 w 96"/>
                <a:gd name="T3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81">
                  <a:moveTo>
                    <a:pt x="77" y="16"/>
                  </a:moveTo>
                  <a:lnTo>
                    <a:pt x="20" y="16"/>
                  </a:lnTo>
                  <a:lnTo>
                    <a:pt x="20" y="65"/>
                  </a:lnTo>
                  <a:lnTo>
                    <a:pt x="77" y="65"/>
                  </a:lnTo>
                  <a:lnTo>
                    <a:pt x="77" y="16"/>
                  </a:lnTo>
                  <a:close/>
                  <a:moveTo>
                    <a:pt x="96" y="65"/>
                  </a:moveTo>
                  <a:cubicBezTo>
                    <a:pt x="96" y="76"/>
                    <a:pt x="90" y="81"/>
                    <a:pt x="77" y="81"/>
                  </a:cubicBezTo>
                  <a:lnTo>
                    <a:pt x="20" y="81"/>
                  </a:lnTo>
                  <a:cubicBezTo>
                    <a:pt x="10" y="81"/>
                    <a:pt x="3" y="77"/>
                    <a:pt x="1" y="70"/>
                  </a:cubicBezTo>
                  <a:cubicBezTo>
                    <a:pt x="1" y="69"/>
                    <a:pt x="0" y="66"/>
                    <a:pt x="0" y="65"/>
                  </a:cubicBezTo>
                  <a:lnTo>
                    <a:pt x="0" y="16"/>
                  </a:lnTo>
                  <a:cubicBezTo>
                    <a:pt x="0" y="12"/>
                    <a:pt x="1" y="9"/>
                    <a:pt x="5" y="5"/>
                  </a:cubicBezTo>
                  <a:cubicBezTo>
                    <a:pt x="8" y="1"/>
                    <a:pt x="12" y="0"/>
                    <a:pt x="18" y="0"/>
                  </a:cubicBezTo>
                  <a:lnTo>
                    <a:pt x="76" y="0"/>
                  </a:lnTo>
                  <a:cubicBezTo>
                    <a:pt x="81" y="0"/>
                    <a:pt x="86" y="1"/>
                    <a:pt x="90" y="5"/>
                  </a:cubicBezTo>
                  <a:cubicBezTo>
                    <a:pt x="93" y="9"/>
                    <a:pt x="95" y="12"/>
                    <a:pt x="95" y="16"/>
                  </a:cubicBezTo>
                  <a:lnTo>
                    <a:pt x="95" y="65"/>
                  </a:lnTo>
                  <a:lnTo>
                    <a:pt x="96" y="6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5">
              <a:extLst>
                <a:ext uri="{FF2B5EF4-FFF2-40B4-BE49-F238E27FC236}">
                  <a16:creationId xmlns:a16="http://schemas.microsoft.com/office/drawing/2014/main" id="{849770DE-688C-40AD-8720-1A8454E0F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6" y="5334001"/>
              <a:ext cx="7938" cy="52388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16">
              <a:extLst>
                <a:ext uri="{FF2B5EF4-FFF2-40B4-BE49-F238E27FC236}">
                  <a16:creationId xmlns:a16="http://schemas.microsoft.com/office/drawing/2014/main" id="{374747FA-25F0-451A-9116-037BC9DED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2338" y="5345113"/>
              <a:ext cx="46038" cy="39688"/>
            </a:xfrm>
            <a:custGeom>
              <a:avLst/>
              <a:gdLst>
                <a:gd name="T0" fmla="*/ 77 w 95"/>
                <a:gd name="T1" fmla="*/ 16 h 81"/>
                <a:gd name="T2" fmla="*/ 19 w 95"/>
                <a:gd name="T3" fmla="*/ 16 h 81"/>
                <a:gd name="T4" fmla="*/ 19 w 95"/>
                <a:gd name="T5" fmla="*/ 32 h 81"/>
                <a:gd name="T6" fmla="*/ 77 w 95"/>
                <a:gd name="T7" fmla="*/ 32 h 81"/>
                <a:gd name="T8" fmla="*/ 77 w 95"/>
                <a:gd name="T9" fmla="*/ 16 h 81"/>
                <a:gd name="T10" fmla="*/ 95 w 95"/>
                <a:gd name="T11" fmla="*/ 32 h 81"/>
                <a:gd name="T12" fmla="*/ 90 w 95"/>
                <a:gd name="T13" fmla="*/ 44 h 81"/>
                <a:gd name="T14" fmla="*/ 77 w 95"/>
                <a:gd name="T15" fmla="*/ 49 h 81"/>
                <a:gd name="T16" fmla="*/ 19 w 95"/>
                <a:gd name="T17" fmla="*/ 49 h 81"/>
                <a:gd name="T18" fmla="*/ 19 w 95"/>
                <a:gd name="T19" fmla="*/ 65 h 81"/>
                <a:gd name="T20" fmla="*/ 90 w 95"/>
                <a:gd name="T21" fmla="*/ 65 h 81"/>
                <a:gd name="T22" fmla="*/ 90 w 95"/>
                <a:gd name="T23" fmla="*/ 81 h 81"/>
                <a:gd name="T24" fmla="*/ 19 w 95"/>
                <a:gd name="T25" fmla="*/ 81 h 81"/>
                <a:gd name="T26" fmla="*/ 5 w 95"/>
                <a:gd name="T27" fmla="*/ 76 h 81"/>
                <a:gd name="T28" fmla="*/ 0 w 95"/>
                <a:gd name="T29" fmla="*/ 65 h 81"/>
                <a:gd name="T30" fmla="*/ 0 w 95"/>
                <a:gd name="T31" fmla="*/ 16 h 81"/>
                <a:gd name="T32" fmla="*/ 5 w 95"/>
                <a:gd name="T33" fmla="*/ 5 h 81"/>
                <a:gd name="T34" fmla="*/ 19 w 95"/>
                <a:gd name="T35" fmla="*/ 0 h 81"/>
                <a:gd name="T36" fmla="*/ 77 w 95"/>
                <a:gd name="T37" fmla="*/ 0 h 81"/>
                <a:gd name="T38" fmla="*/ 90 w 95"/>
                <a:gd name="T39" fmla="*/ 5 h 81"/>
                <a:gd name="T40" fmla="*/ 95 w 95"/>
                <a:gd name="T41" fmla="*/ 16 h 81"/>
                <a:gd name="T42" fmla="*/ 95 w 95"/>
                <a:gd name="T43" fmla="*/ 3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1">
                  <a:moveTo>
                    <a:pt x="77" y="16"/>
                  </a:moveTo>
                  <a:lnTo>
                    <a:pt x="19" y="16"/>
                  </a:lnTo>
                  <a:lnTo>
                    <a:pt x="19" y="32"/>
                  </a:lnTo>
                  <a:lnTo>
                    <a:pt x="77" y="32"/>
                  </a:lnTo>
                  <a:lnTo>
                    <a:pt x="77" y="16"/>
                  </a:lnTo>
                  <a:close/>
                  <a:moveTo>
                    <a:pt x="95" y="32"/>
                  </a:moveTo>
                  <a:cubicBezTo>
                    <a:pt x="95" y="37"/>
                    <a:pt x="94" y="41"/>
                    <a:pt x="90" y="44"/>
                  </a:cubicBezTo>
                  <a:cubicBezTo>
                    <a:pt x="87" y="47"/>
                    <a:pt x="82" y="49"/>
                    <a:pt x="77" y="49"/>
                  </a:cubicBezTo>
                  <a:lnTo>
                    <a:pt x="19" y="49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1"/>
                  </a:lnTo>
                  <a:lnTo>
                    <a:pt x="19" y="81"/>
                  </a:lnTo>
                  <a:cubicBezTo>
                    <a:pt x="14" y="81"/>
                    <a:pt x="9" y="80"/>
                    <a:pt x="5" y="76"/>
                  </a:cubicBezTo>
                  <a:cubicBezTo>
                    <a:pt x="2" y="74"/>
                    <a:pt x="0" y="70"/>
                    <a:pt x="0" y="65"/>
                  </a:cubicBezTo>
                  <a:lnTo>
                    <a:pt x="0" y="16"/>
                  </a:lnTo>
                  <a:cubicBezTo>
                    <a:pt x="0" y="11"/>
                    <a:pt x="2" y="7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lnTo>
                    <a:pt x="77" y="0"/>
                  </a:lnTo>
                  <a:cubicBezTo>
                    <a:pt x="82" y="0"/>
                    <a:pt x="87" y="1"/>
                    <a:pt x="90" y="5"/>
                  </a:cubicBezTo>
                  <a:cubicBezTo>
                    <a:pt x="94" y="7"/>
                    <a:pt x="95" y="12"/>
                    <a:pt x="95" y="16"/>
                  </a:cubicBezTo>
                  <a:lnTo>
                    <a:pt x="95" y="3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17">
              <a:extLst>
                <a:ext uri="{FF2B5EF4-FFF2-40B4-BE49-F238E27FC236}">
                  <a16:creationId xmlns:a16="http://schemas.microsoft.com/office/drawing/2014/main" id="{A2D8A524-DF2F-406E-BA9A-463000B12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5334001"/>
              <a:ext cx="19050" cy="50800"/>
            </a:xfrm>
            <a:custGeom>
              <a:avLst/>
              <a:gdLst>
                <a:gd name="T0" fmla="*/ 38 w 38"/>
                <a:gd name="T1" fmla="*/ 105 h 105"/>
                <a:gd name="T2" fmla="*/ 19 w 38"/>
                <a:gd name="T3" fmla="*/ 105 h 105"/>
                <a:gd name="T4" fmla="*/ 5 w 38"/>
                <a:gd name="T5" fmla="*/ 100 h 105"/>
                <a:gd name="T6" fmla="*/ 0 w 38"/>
                <a:gd name="T7" fmla="*/ 89 h 105"/>
                <a:gd name="T8" fmla="*/ 0 w 38"/>
                <a:gd name="T9" fmla="*/ 0 h 105"/>
                <a:gd name="T10" fmla="*/ 19 w 38"/>
                <a:gd name="T11" fmla="*/ 0 h 105"/>
                <a:gd name="T12" fmla="*/ 19 w 38"/>
                <a:gd name="T13" fmla="*/ 24 h 105"/>
                <a:gd name="T14" fmla="*/ 38 w 38"/>
                <a:gd name="T15" fmla="*/ 24 h 105"/>
                <a:gd name="T16" fmla="*/ 38 w 38"/>
                <a:gd name="T17" fmla="*/ 40 h 105"/>
                <a:gd name="T18" fmla="*/ 19 w 38"/>
                <a:gd name="T19" fmla="*/ 40 h 105"/>
                <a:gd name="T20" fmla="*/ 19 w 38"/>
                <a:gd name="T21" fmla="*/ 89 h 105"/>
                <a:gd name="T22" fmla="*/ 38 w 38"/>
                <a:gd name="T23" fmla="*/ 89 h 105"/>
                <a:gd name="T24" fmla="*/ 38 w 38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05">
                  <a:moveTo>
                    <a:pt x="38" y="105"/>
                  </a:moveTo>
                  <a:lnTo>
                    <a:pt x="19" y="105"/>
                  </a:lnTo>
                  <a:cubicBezTo>
                    <a:pt x="14" y="105"/>
                    <a:pt x="9" y="104"/>
                    <a:pt x="5" y="100"/>
                  </a:cubicBezTo>
                  <a:cubicBezTo>
                    <a:pt x="2" y="98"/>
                    <a:pt x="0" y="93"/>
                    <a:pt x="0" y="89"/>
                  </a:cubicBezTo>
                  <a:lnTo>
                    <a:pt x="0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38" y="24"/>
                  </a:lnTo>
                  <a:lnTo>
                    <a:pt x="38" y="40"/>
                  </a:lnTo>
                  <a:lnTo>
                    <a:pt x="19" y="40"/>
                  </a:lnTo>
                  <a:lnTo>
                    <a:pt x="19" y="89"/>
                  </a:lnTo>
                  <a:lnTo>
                    <a:pt x="38" y="89"/>
                  </a:lnTo>
                  <a:lnTo>
                    <a:pt x="38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Rectangle 18">
              <a:extLst>
                <a:ext uri="{FF2B5EF4-FFF2-40B4-BE49-F238E27FC236}">
                  <a16:creationId xmlns:a16="http://schemas.microsoft.com/office/drawing/2014/main" id="{D6E6446D-7BEC-4109-BFA4-4972062D7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8276" y="5072063"/>
              <a:ext cx="19050" cy="9842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Rectangle 19">
              <a:extLst>
                <a:ext uri="{FF2B5EF4-FFF2-40B4-BE49-F238E27FC236}">
                  <a16:creationId xmlns:a16="http://schemas.microsoft.com/office/drawing/2014/main" id="{0722FC47-31B0-4F90-B1D8-CE2B68C54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8276" y="5030788"/>
              <a:ext cx="19050" cy="285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0">
              <a:extLst>
                <a:ext uri="{FF2B5EF4-FFF2-40B4-BE49-F238E27FC236}">
                  <a16:creationId xmlns:a16="http://schemas.microsoft.com/office/drawing/2014/main" id="{05133203-78B1-477D-B0FE-00E7E17EA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7013" y="5072063"/>
              <a:ext cx="96838" cy="98425"/>
            </a:xfrm>
            <a:custGeom>
              <a:avLst/>
              <a:gdLst>
                <a:gd name="T0" fmla="*/ 198 w 198"/>
                <a:gd name="T1" fmla="*/ 160 h 200"/>
                <a:gd name="T2" fmla="*/ 188 w 198"/>
                <a:gd name="T3" fmla="*/ 189 h 200"/>
                <a:gd name="T4" fmla="*/ 159 w 198"/>
                <a:gd name="T5" fmla="*/ 200 h 200"/>
                <a:gd name="T6" fmla="*/ 40 w 198"/>
                <a:gd name="T7" fmla="*/ 200 h 200"/>
                <a:gd name="T8" fmla="*/ 12 w 198"/>
                <a:gd name="T9" fmla="*/ 189 h 200"/>
                <a:gd name="T10" fmla="*/ 0 w 198"/>
                <a:gd name="T11" fmla="*/ 160 h 200"/>
                <a:gd name="T12" fmla="*/ 0 w 198"/>
                <a:gd name="T13" fmla="*/ 0 h 200"/>
                <a:gd name="T14" fmla="*/ 40 w 198"/>
                <a:gd name="T15" fmla="*/ 0 h 200"/>
                <a:gd name="T16" fmla="*/ 40 w 198"/>
                <a:gd name="T17" fmla="*/ 160 h 200"/>
                <a:gd name="T18" fmla="*/ 158 w 198"/>
                <a:gd name="T19" fmla="*/ 160 h 200"/>
                <a:gd name="T20" fmla="*/ 158 w 198"/>
                <a:gd name="T21" fmla="*/ 0 h 200"/>
                <a:gd name="T22" fmla="*/ 198 w 198"/>
                <a:gd name="T23" fmla="*/ 0 h 200"/>
                <a:gd name="T24" fmla="*/ 198 w 198"/>
                <a:gd name="T25" fmla="*/ 16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0">
                  <a:moveTo>
                    <a:pt x="198" y="160"/>
                  </a:moveTo>
                  <a:cubicBezTo>
                    <a:pt x="198" y="171"/>
                    <a:pt x="194" y="180"/>
                    <a:pt x="188" y="189"/>
                  </a:cubicBezTo>
                  <a:cubicBezTo>
                    <a:pt x="180" y="196"/>
                    <a:pt x="172" y="200"/>
                    <a:pt x="159" y="200"/>
                  </a:cubicBezTo>
                  <a:lnTo>
                    <a:pt x="40" y="200"/>
                  </a:lnTo>
                  <a:cubicBezTo>
                    <a:pt x="29" y="200"/>
                    <a:pt x="19" y="196"/>
                    <a:pt x="12" y="189"/>
                  </a:cubicBezTo>
                  <a:cubicBezTo>
                    <a:pt x="4" y="181"/>
                    <a:pt x="0" y="171"/>
                    <a:pt x="0" y="160"/>
                  </a:cubicBezTo>
                  <a:lnTo>
                    <a:pt x="0" y="0"/>
                  </a:lnTo>
                  <a:lnTo>
                    <a:pt x="40" y="0"/>
                  </a:lnTo>
                  <a:lnTo>
                    <a:pt x="40" y="160"/>
                  </a:lnTo>
                  <a:lnTo>
                    <a:pt x="158" y="160"/>
                  </a:lnTo>
                  <a:lnTo>
                    <a:pt x="158" y="0"/>
                  </a:lnTo>
                  <a:lnTo>
                    <a:pt x="198" y="0"/>
                  </a:lnTo>
                  <a:lnTo>
                    <a:pt x="198" y="160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1">
              <a:extLst>
                <a:ext uri="{FF2B5EF4-FFF2-40B4-BE49-F238E27FC236}">
                  <a16:creationId xmlns:a16="http://schemas.microsoft.com/office/drawing/2014/main" id="{B9BA379B-86BB-43AC-B259-B103E7F3B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076" y="5334001"/>
              <a:ext cx="39688" cy="52388"/>
            </a:xfrm>
            <a:custGeom>
              <a:avLst/>
              <a:gdLst>
                <a:gd name="T0" fmla="*/ 0 w 80"/>
                <a:gd name="T1" fmla="*/ 68 h 107"/>
                <a:gd name="T2" fmla="*/ 0 w 80"/>
                <a:gd name="T3" fmla="*/ 0 h 107"/>
                <a:gd name="T4" fmla="*/ 14 w 80"/>
                <a:gd name="T5" fmla="*/ 0 h 107"/>
                <a:gd name="T6" fmla="*/ 14 w 80"/>
                <a:gd name="T7" fmla="*/ 68 h 107"/>
                <a:gd name="T8" fmla="*/ 21 w 80"/>
                <a:gd name="T9" fmla="*/ 88 h 107"/>
                <a:gd name="T10" fmla="*/ 40 w 80"/>
                <a:gd name="T11" fmla="*/ 94 h 107"/>
                <a:gd name="T12" fmla="*/ 59 w 80"/>
                <a:gd name="T13" fmla="*/ 88 h 107"/>
                <a:gd name="T14" fmla="*/ 66 w 80"/>
                <a:gd name="T15" fmla="*/ 68 h 107"/>
                <a:gd name="T16" fmla="*/ 66 w 80"/>
                <a:gd name="T17" fmla="*/ 0 h 107"/>
                <a:gd name="T18" fmla="*/ 80 w 80"/>
                <a:gd name="T19" fmla="*/ 0 h 107"/>
                <a:gd name="T20" fmla="*/ 80 w 80"/>
                <a:gd name="T21" fmla="*/ 68 h 107"/>
                <a:gd name="T22" fmla="*/ 69 w 80"/>
                <a:gd name="T23" fmla="*/ 97 h 107"/>
                <a:gd name="T24" fmla="*/ 40 w 80"/>
                <a:gd name="T25" fmla="*/ 107 h 107"/>
                <a:gd name="T26" fmla="*/ 11 w 80"/>
                <a:gd name="T27" fmla="*/ 97 h 107"/>
                <a:gd name="T28" fmla="*/ 0 w 80"/>
                <a:gd name="T29" fmla="*/ 6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7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7"/>
                    <a:pt x="16" y="83"/>
                    <a:pt x="21" y="88"/>
                  </a:cubicBezTo>
                  <a:cubicBezTo>
                    <a:pt x="26" y="92"/>
                    <a:pt x="33" y="94"/>
                    <a:pt x="40" y="94"/>
                  </a:cubicBezTo>
                  <a:cubicBezTo>
                    <a:pt x="48" y="94"/>
                    <a:pt x="55" y="92"/>
                    <a:pt x="59" y="88"/>
                  </a:cubicBezTo>
                  <a:cubicBezTo>
                    <a:pt x="64" y="84"/>
                    <a:pt x="66" y="77"/>
                    <a:pt x="66" y="68"/>
                  </a:cubicBezTo>
                  <a:lnTo>
                    <a:pt x="66" y="0"/>
                  </a:lnTo>
                  <a:lnTo>
                    <a:pt x="80" y="0"/>
                  </a:lnTo>
                  <a:lnTo>
                    <a:pt x="80" y="68"/>
                  </a:lnTo>
                  <a:cubicBezTo>
                    <a:pt x="80" y="80"/>
                    <a:pt x="76" y="89"/>
                    <a:pt x="69" y="97"/>
                  </a:cubicBezTo>
                  <a:cubicBezTo>
                    <a:pt x="61" y="103"/>
                    <a:pt x="51" y="107"/>
                    <a:pt x="40" y="107"/>
                  </a:cubicBezTo>
                  <a:cubicBezTo>
                    <a:pt x="29" y="107"/>
                    <a:pt x="19" y="103"/>
                    <a:pt x="11" y="97"/>
                  </a:cubicBezTo>
                  <a:cubicBezTo>
                    <a:pt x="4" y="89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2">
              <a:extLst>
                <a:ext uri="{FF2B5EF4-FFF2-40B4-BE49-F238E27FC236}">
                  <a16:creationId xmlns:a16="http://schemas.microsoft.com/office/drawing/2014/main" id="{F58BD401-F791-4E58-A230-F25AD58A3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7463" y="5334001"/>
              <a:ext cx="39688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Rectangle 23">
              <a:extLst>
                <a:ext uri="{FF2B5EF4-FFF2-40B4-BE49-F238E27FC236}">
                  <a16:creationId xmlns:a16="http://schemas.microsoft.com/office/drawing/2014/main" id="{CA3B3E83-AEF5-4774-A3DE-9228E4C54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53340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4">
              <a:extLst>
                <a:ext uri="{FF2B5EF4-FFF2-40B4-BE49-F238E27FC236}">
                  <a16:creationId xmlns:a16="http://schemas.microsoft.com/office/drawing/2014/main" id="{5A76DBE5-DF73-4740-9075-B69E73E87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726" y="5334001"/>
              <a:ext cx="47625" cy="50800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5">
              <a:extLst>
                <a:ext uri="{FF2B5EF4-FFF2-40B4-BE49-F238E27FC236}">
                  <a16:creationId xmlns:a16="http://schemas.microsoft.com/office/drawing/2014/main" id="{E080D4FE-B4F4-4625-BC18-FD349A5D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5334001"/>
              <a:ext cx="26988" cy="52388"/>
            </a:xfrm>
            <a:custGeom>
              <a:avLst/>
              <a:gdLst>
                <a:gd name="T0" fmla="*/ 56 w 56"/>
                <a:gd name="T1" fmla="*/ 0 h 105"/>
                <a:gd name="T2" fmla="*/ 56 w 56"/>
                <a:gd name="T3" fmla="*/ 12 h 105"/>
                <a:gd name="T4" fmla="*/ 14 w 56"/>
                <a:gd name="T5" fmla="*/ 12 h 105"/>
                <a:gd name="T6" fmla="*/ 14 w 56"/>
                <a:gd name="T7" fmla="*/ 47 h 105"/>
                <a:gd name="T8" fmla="*/ 51 w 56"/>
                <a:gd name="T9" fmla="*/ 47 h 105"/>
                <a:gd name="T10" fmla="*/ 51 w 56"/>
                <a:gd name="T11" fmla="*/ 58 h 105"/>
                <a:gd name="T12" fmla="*/ 14 w 56"/>
                <a:gd name="T13" fmla="*/ 58 h 105"/>
                <a:gd name="T14" fmla="*/ 14 w 56"/>
                <a:gd name="T15" fmla="*/ 94 h 105"/>
                <a:gd name="T16" fmla="*/ 55 w 56"/>
                <a:gd name="T17" fmla="*/ 94 h 105"/>
                <a:gd name="T18" fmla="*/ 55 w 56"/>
                <a:gd name="T19" fmla="*/ 105 h 105"/>
                <a:gd name="T20" fmla="*/ 0 w 56"/>
                <a:gd name="T21" fmla="*/ 105 h 105"/>
                <a:gd name="T22" fmla="*/ 0 w 56"/>
                <a:gd name="T23" fmla="*/ 0 h 105"/>
                <a:gd name="T24" fmla="*/ 56 w 56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56" y="0"/>
                  </a:moveTo>
                  <a:lnTo>
                    <a:pt x="56" y="12"/>
                  </a:lnTo>
                  <a:lnTo>
                    <a:pt x="14" y="12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14" y="58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6">
              <a:extLst>
                <a:ext uri="{FF2B5EF4-FFF2-40B4-BE49-F238E27FC236}">
                  <a16:creationId xmlns:a16="http://schemas.microsoft.com/office/drawing/2014/main" id="{EAFFDE77-4860-44B6-97A5-78D86E8793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388" y="5334001"/>
              <a:ext cx="34925" cy="52388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60" y="58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27">
              <a:extLst>
                <a:ext uri="{FF2B5EF4-FFF2-40B4-BE49-F238E27FC236}">
                  <a16:creationId xmlns:a16="http://schemas.microsoft.com/office/drawing/2014/main" id="{A704E82C-F137-45D1-99FE-5D28F1D8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5335588"/>
              <a:ext cx="36513" cy="50800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8 h 105"/>
                <a:gd name="T28" fmla="*/ 38 w 73"/>
                <a:gd name="T29" fmla="*/ 93 h 105"/>
                <a:gd name="T30" fmla="*/ 54 w 73"/>
                <a:gd name="T31" fmla="*/ 88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8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8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3"/>
                    <a:pt x="16" y="36"/>
                  </a:cubicBezTo>
                  <a:cubicBezTo>
                    <a:pt x="19" y="38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8"/>
                    <a:pt x="56" y="50"/>
                    <a:pt x="60" y="52"/>
                  </a:cubicBezTo>
                  <a:cubicBezTo>
                    <a:pt x="64" y="53"/>
                    <a:pt x="66" y="57"/>
                    <a:pt x="69" y="61"/>
                  </a:cubicBezTo>
                  <a:cubicBezTo>
                    <a:pt x="71" y="65"/>
                    <a:pt x="73" y="68"/>
                    <a:pt x="73" y="75"/>
                  </a:cubicBezTo>
                  <a:cubicBezTo>
                    <a:pt x="73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4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4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Rectangle 28">
              <a:extLst>
                <a:ext uri="{FF2B5EF4-FFF2-40B4-BE49-F238E27FC236}">
                  <a16:creationId xmlns:a16="http://schemas.microsoft.com/office/drawing/2014/main" id="{C204BF1C-04F7-4C0F-9A07-012DD418D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53340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29">
              <a:extLst>
                <a:ext uri="{FF2B5EF4-FFF2-40B4-BE49-F238E27FC236}">
                  <a16:creationId xmlns:a16="http://schemas.microsoft.com/office/drawing/2014/main" id="{2521CF6A-2890-47E7-A044-3C51710BF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1" y="5334001"/>
              <a:ext cx="33338" cy="50800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2 w 69"/>
                <a:gd name="T9" fmla="*/ 11 h 105"/>
                <a:gd name="T10" fmla="*/ 42 w 69"/>
                <a:gd name="T11" fmla="*/ 105 h 105"/>
                <a:gd name="T12" fmla="*/ 28 w 69"/>
                <a:gd name="T13" fmla="*/ 105 h 105"/>
                <a:gd name="T14" fmla="*/ 28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2" y="11"/>
                  </a:lnTo>
                  <a:lnTo>
                    <a:pt x="42" y="105"/>
                  </a:lnTo>
                  <a:lnTo>
                    <a:pt x="28" y="105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4DA7CD6D-8397-4867-AFDA-4B318BB145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0201" y="5318126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7 h 140"/>
                <a:gd name="T4" fmla="*/ 14 w 55"/>
                <a:gd name="T5" fmla="*/ 47 h 140"/>
                <a:gd name="T6" fmla="*/ 14 w 55"/>
                <a:gd name="T7" fmla="*/ 82 h 140"/>
                <a:gd name="T8" fmla="*/ 51 w 55"/>
                <a:gd name="T9" fmla="*/ 82 h 140"/>
                <a:gd name="T10" fmla="*/ 51 w 55"/>
                <a:gd name="T11" fmla="*/ 93 h 140"/>
                <a:gd name="T12" fmla="*/ 14 w 55"/>
                <a:gd name="T13" fmla="*/ 93 h 140"/>
                <a:gd name="T14" fmla="*/ 14 w 55"/>
                <a:gd name="T15" fmla="*/ 129 h 140"/>
                <a:gd name="T16" fmla="*/ 55 w 55"/>
                <a:gd name="T17" fmla="*/ 129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9 w 55"/>
                <a:gd name="T27" fmla="*/ 19 h 140"/>
                <a:gd name="T28" fmla="*/ 41 w 55"/>
                <a:gd name="T29" fmla="*/ 0 h 140"/>
                <a:gd name="T30" fmla="*/ 41 w 55"/>
                <a:gd name="T31" fmla="*/ 13 h 140"/>
                <a:gd name="T32" fmla="*/ 9 w 55"/>
                <a:gd name="T33" fmla="*/ 30 h 140"/>
                <a:gd name="T34" fmla="*/ 9 w 55"/>
                <a:gd name="T3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7"/>
                  </a:lnTo>
                  <a:lnTo>
                    <a:pt x="14" y="47"/>
                  </a:lnTo>
                  <a:lnTo>
                    <a:pt x="14" y="82"/>
                  </a:lnTo>
                  <a:lnTo>
                    <a:pt x="51" y="82"/>
                  </a:lnTo>
                  <a:lnTo>
                    <a:pt x="51" y="93"/>
                  </a:lnTo>
                  <a:lnTo>
                    <a:pt x="14" y="93"/>
                  </a:lnTo>
                  <a:lnTo>
                    <a:pt x="14" y="129"/>
                  </a:lnTo>
                  <a:lnTo>
                    <a:pt x="55" y="129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4C26ACEA-AB77-4D34-B422-B5BD0F41A4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8938" y="5334001"/>
              <a:ext cx="42863" cy="52388"/>
            </a:xfrm>
            <a:custGeom>
              <a:avLst/>
              <a:gdLst>
                <a:gd name="T0" fmla="*/ 34 w 89"/>
                <a:gd name="T1" fmla="*/ 0 h 105"/>
                <a:gd name="T2" fmla="*/ 74 w 89"/>
                <a:gd name="T3" fmla="*/ 14 h 105"/>
                <a:gd name="T4" fmla="*/ 89 w 89"/>
                <a:gd name="T5" fmla="*/ 53 h 105"/>
                <a:gd name="T6" fmla="*/ 74 w 89"/>
                <a:gd name="T7" fmla="*/ 92 h 105"/>
                <a:gd name="T8" fmla="*/ 34 w 89"/>
                <a:gd name="T9" fmla="*/ 105 h 105"/>
                <a:gd name="T10" fmla="*/ 0 w 89"/>
                <a:gd name="T11" fmla="*/ 105 h 105"/>
                <a:gd name="T12" fmla="*/ 0 w 89"/>
                <a:gd name="T13" fmla="*/ 0 h 105"/>
                <a:gd name="T14" fmla="*/ 34 w 89"/>
                <a:gd name="T15" fmla="*/ 0 h 105"/>
                <a:gd name="T16" fmla="*/ 15 w 89"/>
                <a:gd name="T17" fmla="*/ 94 h 105"/>
                <a:gd name="T18" fmla="*/ 34 w 89"/>
                <a:gd name="T19" fmla="*/ 94 h 105"/>
                <a:gd name="T20" fmla="*/ 64 w 89"/>
                <a:gd name="T21" fmla="*/ 83 h 105"/>
                <a:gd name="T22" fmla="*/ 74 w 89"/>
                <a:gd name="T23" fmla="*/ 53 h 105"/>
                <a:gd name="T24" fmla="*/ 64 w 89"/>
                <a:gd name="T25" fmla="*/ 23 h 105"/>
                <a:gd name="T26" fmla="*/ 34 w 89"/>
                <a:gd name="T27" fmla="*/ 12 h 105"/>
                <a:gd name="T28" fmla="*/ 15 w 89"/>
                <a:gd name="T29" fmla="*/ 12 h 105"/>
                <a:gd name="T30" fmla="*/ 15 w 89"/>
                <a:gd name="T31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105">
                  <a:moveTo>
                    <a:pt x="34" y="0"/>
                  </a:moveTo>
                  <a:cubicBezTo>
                    <a:pt x="51" y="0"/>
                    <a:pt x="64" y="5"/>
                    <a:pt x="74" y="14"/>
                  </a:cubicBezTo>
                  <a:cubicBezTo>
                    <a:pt x="84" y="24"/>
                    <a:pt x="89" y="37"/>
                    <a:pt x="89" y="53"/>
                  </a:cubicBezTo>
                  <a:cubicBezTo>
                    <a:pt x="89" y="69"/>
                    <a:pt x="84" y="82"/>
                    <a:pt x="74" y="92"/>
                  </a:cubicBezTo>
                  <a:cubicBezTo>
                    <a:pt x="64" y="100"/>
                    <a:pt x="50" y="105"/>
                    <a:pt x="34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lose/>
                  <a:moveTo>
                    <a:pt x="15" y="94"/>
                  </a:moveTo>
                  <a:lnTo>
                    <a:pt x="34" y="94"/>
                  </a:lnTo>
                  <a:cubicBezTo>
                    <a:pt x="48" y="94"/>
                    <a:pt x="58" y="90"/>
                    <a:pt x="64" y="83"/>
                  </a:cubicBezTo>
                  <a:cubicBezTo>
                    <a:pt x="71" y="75"/>
                    <a:pt x="74" y="65"/>
                    <a:pt x="74" y="53"/>
                  </a:cubicBezTo>
                  <a:cubicBezTo>
                    <a:pt x="74" y="40"/>
                    <a:pt x="70" y="29"/>
                    <a:pt x="64" y="23"/>
                  </a:cubicBezTo>
                  <a:cubicBezTo>
                    <a:pt x="56" y="15"/>
                    <a:pt x="46" y="12"/>
                    <a:pt x="34" y="12"/>
                  </a:cubicBezTo>
                  <a:lnTo>
                    <a:pt x="15" y="12"/>
                  </a:lnTo>
                  <a:lnTo>
                    <a:pt x="15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A2FFC8DA-B269-4BAA-BB5A-E33C252A6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5327651"/>
              <a:ext cx="7938" cy="15875"/>
            </a:xfrm>
            <a:custGeom>
              <a:avLst/>
              <a:gdLst>
                <a:gd name="T0" fmla="*/ 0 w 15"/>
                <a:gd name="T1" fmla="*/ 0 h 31"/>
                <a:gd name="T2" fmla="*/ 14 w 15"/>
                <a:gd name="T3" fmla="*/ 0 h 31"/>
                <a:gd name="T4" fmla="*/ 15 w 15"/>
                <a:gd name="T5" fmla="*/ 13 h 31"/>
                <a:gd name="T6" fmla="*/ 0 w 15"/>
                <a:gd name="T7" fmla="*/ 31 h 31"/>
                <a:gd name="T8" fmla="*/ 0 w 15"/>
                <a:gd name="T9" fmla="*/ 25 h 31"/>
                <a:gd name="T10" fmla="*/ 7 w 15"/>
                <a:gd name="T11" fmla="*/ 17 h 31"/>
                <a:gd name="T12" fmla="*/ 7 w 15"/>
                <a:gd name="T13" fmla="*/ 13 h 31"/>
                <a:gd name="T14" fmla="*/ 0 w 15"/>
                <a:gd name="T15" fmla="*/ 13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3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7" y="22"/>
                    <a:pt x="7" y="17"/>
                  </a:cubicBezTo>
                  <a:lnTo>
                    <a:pt x="7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FE19CDBA-D116-412C-B18F-0FF7A4BED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9263" y="5334001"/>
              <a:ext cx="44450" cy="50800"/>
            </a:xfrm>
            <a:custGeom>
              <a:avLst/>
              <a:gdLst>
                <a:gd name="T0" fmla="*/ 77 w 90"/>
                <a:gd name="T1" fmla="*/ 105 h 105"/>
                <a:gd name="T2" fmla="*/ 69 w 90"/>
                <a:gd name="T3" fmla="*/ 83 h 105"/>
                <a:gd name="T4" fmla="*/ 22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7 w 90"/>
                <a:gd name="T19" fmla="*/ 71 h 105"/>
                <a:gd name="T20" fmla="*/ 66 w 90"/>
                <a:gd name="T21" fmla="*/ 71 h 105"/>
                <a:gd name="T22" fmla="*/ 47 w 90"/>
                <a:gd name="T23" fmla="*/ 18 h 105"/>
                <a:gd name="T24" fmla="*/ 27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9" y="83"/>
                  </a:lnTo>
                  <a:lnTo>
                    <a:pt x="22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7" y="71"/>
                  </a:moveTo>
                  <a:lnTo>
                    <a:pt x="66" y="71"/>
                  </a:lnTo>
                  <a:lnTo>
                    <a:pt x="47" y="18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7FC7B907-0EF6-4270-9893-2CF5A3F8B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5334001"/>
              <a:ext cx="41275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0468C6B7-2B41-40F2-BBDB-FEFFCB200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5334001"/>
              <a:ext cx="49213" cy="52388"/>
            </a:xfrm>
            <a:custGeom>
              <a:avLst/>
              <a:gdLst>
                <a:gd name="T0" fmla="*/ 52 w 102"/>
                <a:gd name="T1" fmla="*/ 107 h 107"/>
                <a:gd name="T2" fmla="*/ 15 w 102"/>
                <a:gd name="T3" fmla="*/ 92 h 107"/>
                <a:gd name="T4" fmla="*/ 0 w 102"/>
                <a:gd name="T5" fmla="*/ 54 h 107"/>
                <a:gd name="T6" fmla="*/ 15 w 102"/>
                <a:gd name="T7" fmla="*/ 15 h 107"/>
                <a:gd name="T8" fmla="*/ 52 w 102"/>
                <a:gd name="T9" fmla="*/ 0 h 107"/>
                <a:gd name="T10" fmla="*/ 81 w 102"/>
                <a:gd name="T11" fmla="*/ 7 h 107"/>
                <a:gd name="T12" fmla="*/ 100 w 102"/>
                <a:gd name="T13" fmla="*/ 30 h 107"/>
                <a:gd name="T14" fmla="*/ 84 w 102"/>
                <a:gd name="T15" fmla="*/ 30 h 107"/>
                <a:gd name="T16" fmla="*/ 52 w 102"/>
                <a:gd name="T17" fmla="*/ 12 h 107"/>
                <a:gd name="T18" fmla="*/ 24 w 102"/>
                <a:gd name="T19" fmla="*/ 24 h 107"/>
                <a:gd name="T20" fmla="*/ 12 w 102"/>
                <a:gd name="T21" fmla="*/ 54 h 107"/>
                <a:gd name="T22" fmla="*/ 24 w 102"/>
                <a:gd name="T23" fmla="*/ 84 h 107"/>
                <a:gd name="T24" fmla="*/ 51 w 102"/>
                <a:gd name="T25" fmla="*/ 95 h 107"/>
                <a:gd name="T26" fmla="*/ 77 w 102"/>
                <a:gd name="T27" fmla="*/ 85 h 107"/>
                <a:gd name="T28" fmla="*/ 89 w 102"/>
                <a:gd name="T29" fmla="*/ 60 h 107"/>
                <a:gd name="T30" fmla="*/ 45 w 102"/>
                <a:gd name="T31" fmla="*/ 60 h 107"/>
                <a:gd name="T32" fmla="*/ 45 w 102"/>
                <a:gd name="T33" fmla="*/ 49 h 107"/>
                <a:gd name="T34" fmla="*/ 102 w 102"/>
                <a:gd name="T35" fmla="*/ 49 h 107"/>
                <a:gd name="T36" fmla="*/ 102 w 102"/>
                <a:gd name="T37" fmla="*/ 61 h 107"/>
                <a:gd name="T38" fmla="*/ 86 w 102"/>
                <a:gd name="T39" fmla="*/ 95 h 107"/>
                <a:gd name="T40" fmla="*/ 52 w 102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7">
                  <a:moveTo>
                    <a:pt x="52" y="107"/>
                  </a:moveTo>
                  <a:cubicBezTo>
                    <a:pt x="37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4" y="0"/>
                    <a:pt x="72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4" y="30"/>
                  </a:lnTo>
                  <a:cubicBezTo>
                    <a:pt x="77" y="19"/>
                    <a:pt x="67" y="12"/>
                    <a:pt x="52" y="12"/>
                  </a:cubicBezTo>
                  <a:cubicBezTo>
                    <a:pt x="41" y="12"/>
                    <a:pt x="31" y="16"/>
                    <a:pt x="24" y="24"/>
                  </a:cubicBezTo>
                  <a:cubicBezTo>
                    <a:pt x="16" y="31"/>
                    <a:pt x="12" y="41"/>
                    <a:pt x="12" y="54"/>
                  </a:cubicBezTo>
                  <a:cubicBezTo>
                    <a:pt x="12" y="66"/>
                    <a:pt x="16" y="76"/>
                    <a:pt x="24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1"/>
                    <a:pt x="77" y="85"/>
                  </a:cubicBezTo>
                  <a:cubicBezTo>
                    <a:pt x="84" y="79"/>
                    <a:pt x="87" y="70"/>
                    <a:pt x="89" y="60"/>
                  </a:cubicBezTo>
                  <a:lnTo>
                    <a:pt x="45" y="60"/>
                  </a:lnTo>
                  <a:lnTo>
                    <a:pt x="45" y="49"/>
                  </a:lnTo>
                  <a:lnTo>
                    <a:pt x="102" y="49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9" y="104"/>
                    <a:pt x="67" y="107"/>
                    <a:pt x="52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8F07DBE8-7528-4349-A5D6-9B1A468A5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5334001"/>
              <a:ext cx="26988" cy="52388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2 h 105"/>
                <a:gd name="T4" fmla="*/ 14 w 55"/>
                <a:gd name="T5" fmla="*/ 12 h 105"/>
                <a:gd name="T6" fmla="*/ 14 w 55"/>
                <a:gd name="T7" fmla="*/ 47 h 105"/>
                <a:gd name="T8" fmla="*/ 52 w 55"/>
                <a:gd name="T9" fmla="*/ 47 h 105"/>
                <a:gd name="T10" fmla="*/ 52 w 55"/>
                <a:gd name="T11" fmla="*/ 58 h 105"/>
                <a:gd name="T12" fmla="*/ 14 w 55"/>
                <a:gd name="T13" fmla="*/ 58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2"/>
                  </a:lnTo>
                  <a:lnTo>
                    <a:pt x="14" y="12"/>
                  </a:lnTo>
                  <a:lnTo>
                    <a:pt x="14" y="47"/>
                  </a:lnTo>
                  <a:lnTo>
                    <a:pt x="52" y="47"/>
                  </a:lnTo>
                  <a:lnTo>
                    <a:pt x="52" y="58"/>
                  </a:lnTo>
                  <a:lnTo>
                    <a:pt x="14" y="58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B58B148F-79E6-4388-8544-759625A2C4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1" y="5334001"/>
              <a:ext cx="34925" cy="52388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60" y="58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07B9C0B0-4AF8-4EB5-85D6-BBFA03A2D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1" y="5335588"/>
              <a:ext cx="36513" cy="50800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8 h 105"/>
                <a:gd name="T28" fmla="*/ 38 w 73"/>
                <a:gd name="T29" fmla="*/ 93 h 105"/>
                <a:gd name="T30" fmla="*/ 54 w 73"/>
                <a:gd name="T31" fmla="*/ 88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8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8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3"/>
                    <a:pt x="16" y="36"/>
                  </a:cubicBezTo>
                  <a:cubicBezTo>
                    <a:pt x="19" y="38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8"/>
                    <a:pt x="56" y="50"/>
                    <a:pt x="60" y="52"/>
                  </a:cubicBezTo>
                  <a:cubicBezTo>
                    <a:pt x="64" y="53"/>
                    <a:pt x="66" y="57"/>
                    <a:pt x="69" y="61"/>
                  </a:cubicBezTo>
                  <a:cubicBezTo>
                    <a:pt x="71" y="65"/>
                    <a:pt x="73" y="68"/>
                    <a:pt x="73" y="75"/>
                  </a:cubicBezTo>
                  <a:cubicBezTo>
                    <a:pt x="73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5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Rectangle 39">
              <a:extLst>
                <a:ext uri="{FF2B5EF4-FFF2-40B4-BE49-F238E27FC236}">
                  <a16:creationId xmlns:a16="http://schemas.microsoft.com/office/drawing/2014/main" id="{F858FF05-EFAA-4540-96D7-31CD002F3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951" y="5006976"/>
              <a:ext cx="36513" cy="920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Rectangle 40">
              <a:extLst>
                <a:ext uri="{FF2B5EF4-FFF2-40B4-BE49-F238E27FC236}">
                  <a16:creationId xmlns:a16="http://schemas.microsoft.com/office/drawing/2014/main" id="{534267E0-8068-4BD0-B9CF-20E6F044B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6663" y="5053013"/>
              <a:ext cx="19050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4B835468-3BC3-4BC6-9C88-0390D24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5053013"/>
              <a:ext cx="74613" cy="84138"/>
            </a:xfrm>
            <a:custGeom>
              <a:avLst/>
              <a:gdLst>
                <a:gd name="T0" fmla="*/ 111 w 153"/>
                <a:gd name="T1" fmla="*/ 0 h 172"/>
                <a:gd name="T2" fmla="*/ 153 w 153"/>
                <a:gd name="T3" fmla="*/ 0 h 172"/>
                <a:gd name="T4" fmla="*/ 153 w 153"/>
                <a:gd name="T5" fmla="*/ 172 h 172"/>
                <a:gd name="T6" fmla="*/ 111 w 153"/>
                <a:gd name="T7" fmla="*/ 172 h 172"/>
                <a:gd name="T8" fmla="*/ 41 w 153"/>
                <a:gd name="T9" fmla="*/ 64 h 172"/>
                <a:gd name="T10" fmla="*/ 41 w 153"/>
                <a:gd name="T11" fmla="*/ 172 h 172"/>
                <a:gd name="T12" fmla="*/ 0 w 153"/>
                <a:gd name="T13" fmla="*/ 172 h 172"/>
                <a:gd name="T14" fmla="*/ 0 w 153"/>
                <a:gd name="T15" fmla="*/ 0 h 172"/>
                <a:gd name="T16" fmla="*/ 41 w 153"/>
                <a:gd name="T17" fmla="*/ 0 h 172"/>
                <a:gd name="T18" fmla="*/ 111 w 153"/>
                <a:gd name="T19" fmla="*/ 108 h 172"/>
                <a:gd name="T20" fmla="*/ 111 w 153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2">
                  <a:moveTo>
                    <a:pt x="111" y="0"/>
                  </a:moveTo>
                  <a:lnTo>
                    <a:pt x="153" y="0"/>
                  </a:lnTo>
                  <a:lnTo>
                    <a:pt x="153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683C460F-84A7-432D-8170-93BF3368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1" y="5051426"/>
              <a:ext cx="63500" cy="87313"/>
            </a:xfrm>
            <a:custGeom>
              <a:avLst/>
              <a:gdLst>
                <a:gd name="T0" fmla="*/ 62 w 130"/>
                <a:gd name="T1" fmla="*/ 37 h 179"/>
                <a:gd name="T2" fmla="*/ 49 w 130"/>
                <a:gd name="T3" fmla="*/ 40 h 179"/>
                <a:gd name="T4" fmla="*/ 44 w 130"/>
                <a:gd name="T5" fmla="*/ 53 h 179"/>
                <a:gd name="T6" fmla="*/ 49 w 130"/>
                <a:gd name="T7" fmla="*/ 65 h 179"/>
                <a:gd name="T8" fmla="*/ 62 w 130"/>
                <a:gd name="T9" fmla="*/ 73 h 179"/>
                <a:gd name="T10" fmla="*/ 78 w 130"/>
                <a:gd name="T11" fmla="*/ 78 h 179"/>
                <a:gd name="T12" fmla="*/ 97 w 130"/>
                <a:gd name="T13" fmla="*/ 83 h 179"/>
                <a:gd name="T14" fmla="*/ 113 w 130"/>
                <a:gd name="T15" fmla="*/ 92 h 179"/>
                <a:gd name="T16" fmla="*/ 125 w 130"/>
                <a:gd name="T17" fmla="*/ 105 h 179"/>
                <a:gd name="T18" fmla="*/ 130 w 130"/>
                <a:gd name="T19" fmla="*/ 127 h 179"/>
                <a:gd name="T20" fmla="*/ 113 w 130"/>
                <a:gd name="T21" fmla="*/ 164 h 179"/>
                <a:gd name="T22" fmla="*/ 67 w 130"/>
                <a:gd name="T23" fmla="*/ 179 h 179"/>
                <a:gd name="T24" fmla="*/ 20 w 130"/>
                <a:gd name="T25" fmla="*/ 165 h 179"/>
                <a:gd name="T26" fmla="*/ 3 w 130"/>
                <a:gd name="T27" fmla="*/ 125 h 179"/>
                <a:gd name="T28" fmla="*/ 47 w 130"/>
                <a:gd name="T29" fmla="*/ 125 h 179"/>
                <a:gd name="T30" fmla="*/ 68 w 130"/>
                <a:gd name="T31" fmla="*/ 145 h 179"/>
                <a:gd name="T32" fmla="*/ 82 w 130"/>
                <a:gd name="T33" fmla="*/ 140 h 179"/>
                <a:gd name="T34" fmla="*/ 87 w 130"/>
                <a:gd name="T35" fmla="*/ 128 h 179"/>
                <a:gd name="T36" fmla="*/ 82 w 130"/>
                <a:gd name="T37" fmla="*/ 115 h 179"/>
                <a:gd name="T38" fmla="*/ 69 w 130"/>
                <a:gd name="T39" fmla="*/ 108 h 179"/>
                <a:gd name="T40" fmla="*/ 53 w 130"/>
                <a:gd name="T41" fmla="*/ 103 h 179"/>
                <a:gd name="T42" fmla="*/ 34 w 130"/>
                <a:gd name="T43" fmla="*/ 97 h 179"/>
                <a:gd name="T44" fmla="*/ 18 w 130"/>
                <a:gd name="T45" fmla="*/ 88 h 179"/>
                <a:gd name="T46" fmla="*/ 5 w 130"/>
                <a:gd name="T47" fmla="*/ 74 h 179"/>
                <a:gd name="T48" fmla="*/ 0 w 130"/>
                <a:gd name="T49" fmla="*/ 53 h 179"/>
                <a:gd name="T50" fmla="*/ 18 w 130"/>
                <a:gd name="T51" fmla="*/ 14 h 179"/>
                <a:gd name="T52" fmla="*/ 63 w 130"/>
                <a:gd name="T53" fmla="*/ 0 h 179"/>
                <a:gd name="T54" fmla="*/ 108 w 130"/>
                <a:gd name="T55" fmla="*/ 13 h 179"/>
                <a:gd name="T56" fmla="*/ 125 w 130"/>
                <a:gd name="T57" fmla="*/ 53 h 179"/>
                <a:gd name="T58" fmla="*/ 80 w 130"/>
                <a:gd name="T59" fmla="*/ 53 h 179"/>
                <a:gd name="T60" fmla="*/ 74 w 130"/>
                <a:gd name="T61" fmla="*/ 39 h 179"/>
                <a:gd name="T62" fmla="*/ 62 w 130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2" y="37"/>
                  </a:moveTo>
                  <a:cubicBezTo>
                    <a:pt x="57" y="37"/>
                    <a:pt x="52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2" y="69"/>
                    <a:pt x="57" y="70"/>
                    <a:pt x="62" y="73"/>
                  </a:cubicBezTo>
                  <a:cubicBezTo>
                    <a:pt x="67" y="74"/>
                    <a:pt x="72" y="77"/>
                    <a:pt x="78" y="78"/>
                  </a:cubicBezTo>
                  <a:cubicBezTo>
                    <a:pt x="84" y="79"/>
                    <a:pt x="90" y="82"/>
                    <a:pt x="97" y="83"/>
                  </a:cubicBezTo>
                  <a:cubicBezTo>
                    <a:pt x="103" y="85"/>
                    <a:pt x="108" y="88"/>
                    <a:pt x="113" y="92"/>
                  </a:cubicBezTo>
                  <a:cubicBezTo>
                    <a:pt x="118" y="95"/>
                    <a:pt x="122" y="99"/>
                    <a:pt x="125" y="105"/>
                  </a:cubicBezTo>
                  <a:cubicBezTo>
                    <a:pt x="128" y="112"/>
                    <a:pt x="130" y="118"/>
                    <a:pt x="130" y="127"/>
                  </a:cubicBezTo>
                  <a:cubicBezTo>
                    <a:pt x="130" y="142"/>
                    <a:pt x="124" y="153"/>
                    <a:pt x="113" y="164"/>
                  </a:cubicBezTo>
                  <a:cubicBezTo>
                    <a:pt x="102" y="174"/>
                    <a:pt x="85" y="179"/>
                    <a:pt x="67" y="179"/>
                  </a:cubicBezTo>
                  <a:cubicBezTo>
                    <a:pt x="48" y="179"/>
                    <a:pt x="32" y="174"/>
                    <a:pt x="20" y="165"/>
                  </a:cubicBezTo>
                  <a:cubicBezTo>
                    <a:pt x="9" y="157"/>
                    <a:pt x="3" y="143"/>
                    <a:pt x="3" y="125"/>
                  </a:cubicBezTo>
                  <a:lnTo>
                    <a:pt x="47" y="125"/>
                  </a:lnTo>
                  <a:cubicBezTo>
                    <a:pt x="48" y="139"/>
                    <a:pt x="54" y="145"/>
                    <a:pt x="68" y="145"/>
                  </a:cubicBezTo>
                  <a:cubicBezTo>
                    <a:pt x="74" y="145"/>
                    <a:pt x="79" y="144"/>
                    <a:pt x="82" y="140"/>
                  </a:cubicBezTo>
                  <a:cubicBezTo>
                    <a:pt x="85" y="137"/>
                    <a:pt x="87" y="133"/>
                    <a:pt x="87" y="128"/>
                  </a:cubicBezTo>
                  <a:cubicBezTo>
                    <a:pt x="87" y="123"/>
                    <a:pt x="85" y="119"/>
                    <a:pt x="82" y="115"/>
                  </a:cubicBezTo>
                  <a:cubicBezTo>
                    <a:pt x="79" y="113"/>
                    <a:pt x="74" y="110"/>
                    <a:pt x="69" y="108"/>
                  </a:cubicBezTo>
                  <a:cubicBezTo>
                    <a:pt x="64" y="107"/>
                    <a:pt x="59" y="104"/>
                    <a:pt x="53" y="103"/>
                  </a:cubicBezTo>
                  <a:cubicBezTo>
                    <a:pt x="47" y="102"/>
                    <a:pt x="40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7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2" y="0"/>
                    <a:pt x="97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2" y="38"/>
                    <a:pt x="67" y="37"/>
                    <a:pt x="62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5C45EFEE-DEC0-4F55-8954-9F7B05FD0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6 w 135"/>
                <a:gd name="T13" fmla="*/ 170 h 170"/>
                <a:gd name="T14" fmla="*/ 46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Rectangle 44">
              <a:extLst>
                <a:ext uri="{FF2B5EF4-FFF2-40B4-BE49-F238E27FC236}">
                  <a16:creationId xmlns:a16="http://schemas.microsoft.com/office/drawing/2014/main" id="{94C058F2-B927-46BB-87F8-9BBE29583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6063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DEF42476-5389-4FCD-8B37-7C596B6D6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1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3480C291-DF15-45D4-AB68-F14480047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5053013"/>
              <a:ext cx="69850" cy="85725"/>
            </a:xfrm>
            <a:custGeom>
              <a:avLst/>
              <a:gdLst>
                <a:gd name="T0" fmla="*/ 0 w 143"/>
                <a:gd name="T1" fmla="*/ 103 h 173"/>
                <a:gd name="T2" fmla="*/ 0 w 143"/>
                <a:gd name="T3" fmla="*/ 0 h 173"/>
                <a:gd name="T4" fmla="*/ 41 w 143"/>
                <a:gd name="T5" fmla="*/ 0 h 173"/>
                <a:gd name="T6" fmla="*/ 41 w 143"/>
                <a:gd name="T7" fmla="*/ 103 h 173"/>
                <a:gd name="T8" fmla="*/ 49 w 143"/>
                <a:gd name="T9" fmla="*/ 127 h 173"/>
                <a:gd name="T10" fmla="*/ 71 w 143"/>
                <a:gd name="T11" fmla="*/ 135 h 173"/>
                <a:gd name="T12" fmla="*/ 94 w 143"/>
                <a:gd name="T13" fmla="*/ 127 h 173"/>
                <a:gd name="T14" fmla="*/ 101 w 143"/>
                <a:gd name="T15" fmla="*/ 103 h 173"/>
                <a:gd name="T16" fmla="*/ 101 w 143"/>
                <a:gd name="T17" fmla="*/ 0 h 173"/>
                <a:gd name="T18" fmla="*/ 143 w 143"/>
                <a:gd name="T19" fmla="*/ 0 h 173"/>
                <a:gd name="T20" fmla="*/ 143 w 143"/>
                <a:gd name="T21" fmla="*/ 103 h 173"/>
                <a:gd name="T22" fmla="*/ 133 w 143"/>
                <a:gd name="T23" fmla="*/ 142 h 173"/>
                <a:gd name="T24" fmla="*/ 106 w 143"/>
                <a:gd name="T25" fmla="*/ 165 h 173"/>
                <a:gd name="T26" fmla="*/ 71 w 143"/>
                <a:gd name="T27" fmla="*/ 173 h 173"/>
                <a:gd name="T28" fmla="*/ 21 w 143"/>
                <a:gd name="T29" fmla="*/ 154 h 173"/>
                <a:gd name="T30" fmla="*/ 0 w 143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0"/>
                    <a:pt x="49" y="127"/>
                  </a:cubicBezTo>
                  <a:cubicBezTo>
                    <a:pt x="54" y="132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7"/>
                  </a:cubicBezTo>
                  <a:cubicBezTo>
                    <a:pt x="99" y="122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3"/>
                  </a:lnTo>
                  <a:cubicBezTo>
                    <a:pt x="143" y="118"/>
                    <a:pt x="139" y="130"/>
                    <a:pt x="133" y="142"/>
                  </a:cubicBezTo>
                  <a:cubicBezTo>
                    <a:pt x="125" y="153"/>
                    <a:pt x="116" y="160"/>
                    <a:pt x="106" y="165"/>
                  </a:cubicBezTo>
                  <a:cubicBezTo>
                    <a:pt x="95" y="170"/>
                    <a:pt x="84" y="173"/>
                    <a:pt x="71" y="173"/>
                  </a:cubicBezTo>
                  <a:cubicBezTo>
                    <a:pt x="51" y="173"/>
                    <a:pt x="35" y="167"/>
                    <a:pt x="21" y="154"/>
                  </a:cubicBezTo>
                  <a:cubicBezTo>
                    <a:pt x="8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47">
              <a:extLst>
                <a:ext uri="{FF2B5EF4-FFF2-40B4-BE49-F238E27FC236}">
                  <a16:creationId xmlns:a16="http://schemas.microsoft.com/office/drawing/2014/main" id="{808383DA-0E7D-4893-A14B-0E36D468C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5054601"/>
              <a:ext cx="66675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48">
              <a:extLst>
                <a:ext uri="{FF2B5EF4-FFF2-40B4-BE49-F238E27FC236}">
                  <a16:creationId xmlns:a16="http://schemas.microsoft.com/office/drawing/2014/main" id="{FE6D9104-9BF1-46F5-B5C5-B895E6538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5053013"/>
              <a:ext cx="69850" cy="85725"/>
            </a:xfrm>
            <a:custGeom>
              <a:avLst/>
              <a:gdLst>
                <a:gd name="T0" fmla="*/ 0 w 142"/>
                <a:gd name="T1" fmla="*/ 103 h 173"/>
                <a:gd name="T2" fmla="*/ 0 w 142"/>
                <a:gd name="T3" fmla="*/ 0 h 173"/>
                <a:gd name="T4" fmla="*/ 41 w 142"/>
                <a:gd name="T5" fmla="*/ 0 h 173"/>
                <a:gd name="T6" fmla="*/ 41 w 142"/>
                <a:gd name="T7" fmla="*/ 103 h 173"/>
                <a:gd name="T8" fmla="*/ 49 w 142"/>
                <a:gd name="T9" fmla="*/ 127 h 173"/>
                <a:gd name="T10" fmla="*/ 71 w 142"/>
                <a:gd name="T11" fmla="*/ 135 h 173"/>
                <a:gd name="T12" fmla="*/ 94 w 142"/>
                <a:gd name="T13" fmla="*/ 127 h 173"/>
                <a:gd name="T14" fmla="*/ 101 w 142"/>
                <a:gd name="T15" fmla="*/ 103 h 173"/>
                <a:gd name="T16" fmla="*/ 101 w 142"/>
                <a:gd name="T17" fmla="*/ 0 h 173"/>
                <a:gd name="T18" fmla="*/ 142 w 142"/>
                <a:gd name="T19" fmla="*/ 0 h 173"/>
                <a:gd name="T20" fmla="*/ 142 w 142"/>
                <a:gd name="T21" fmla="*/ 103 h 173"/>
                <a:gd name="T22" fmla="*/ 132 w 142"/>
                <a:gd name="T23" fmla="*/ 142 h 173"/>
                <a:gd name="T24" fmla="*/ 106 w 142"/>
                <a:gd name="T25" fmla="*/ 165 h 173"/>
                <a:gd name="T26" fmla="*/ 71 w 142"/>
                <a:gd name="T27" fmla="*/ 173 h 173"/>
                <a:gd name="T28" fmla="*/ 21 w 142"/>
                <a:gd name="T29" fmla="*/ 154 h 173"/>
                <a:gd name="T30" fmla="*/ 0 w 142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0"/>
                    <a:pt x="49" y="127"/>
                  </a:cubicBezTo>
                  <a:cubicBezTo>
                    <a:pt x="54" y="132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7"/>
                  </a:cubicBezTo>
                  <a:cubicBezTo>
                    <a:pt x="99" y="122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3"/>
                  </a:lnTo>
                  <a:cubicBezTo>
                    <a:pt x="142" y="118"/>
                    <a:pt x="139" y="130"/>
                    <a:pt x="132" y="142"/>
                  </a:cubicBezTo>
                  <a:cubicBezTo>
                    <a:pt x="126" y="153"/>
                    <a:pt x="116" y="160"/>
                    <a:pt x="106" y="165"/>
                  </a:cubicBezTo>
                  <a:cubicBezTo>
                    <a:pt x="95" y="170"/>
                    <a:pt x="84" y="173"/>
                    <a:pt x="71" y="173"/>
                  </a:cubicBezTo>
                  <a:cubicBezTo>
                    <a:pt x="51" y="173"/>
                    <a:pt x="35" y="167"/>
                    <a:pt x="21" y="154"/>
                  </a:cubicBezTo>
                  <a:cubicBezTo>
                    <a:pt x="7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49">
              <a:extLst>
                <a:ext uri="{FF2B5EF4-FFF2-40B4-BE49-F238E27FC236}">
                  <a16:creationId xmlns:a16="http://schemas.microsoft.com/office/drawing/2014/main" id="{C6254D99-AE98-403D-9B26-0E79F8F98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3" y="5053013"/>
              <a:ext cx="74613" cy="84138"/>
            </a:xfrm>
            <a:custGeom>
              <a:avLst/>
              <a:gdLst>
                <a:gd name="T0" fmla="*/ 111 w 152"/>
                <a:gd name="T1" fmla="*/ 0 h 172"/>
                <a:gd name="T2" fmla="*/ 152 w 152"/>
                <a:gd name="T3" fmla="*/ 0 h 172"/>
                <a:gd name="T4" fmla="*/ 152 w 152"/>
                <a:gd name="T5" fmla="*/ 172 h 172"/>
                <a:gd name="T6" fmla="*/ 111 w 152"/>
                <a:gd name="T7" fmla="*/ 172 h 172"/>
                <a:gd name="T8" fmla="*/ 41 w 152"/>
                <a:gd name="T9" fmla="*/ 64 h 172"/>
                <a:gd name="T10" fmla="*/ 41 w 152"/>
                <a:gd name="T11" fmla="*/ 172 h 172"/>
                <a:gd name="T12" fmla="*/ 0 w 152"/>
                <a:gd name="T13" fmla="*/ 172 h 172"/>
                <a:gd name="T14" fmla="*/ 0 w 152"/>
                <a:gd name="T15" fmla="*/ 0 h 172"/>
                <a:gd name="T16" fmla="*/ 41 w 152"/>
                <a:gd name="T17" fmla="*/ 0 h 172"/>
                <a:gd name="T18" fmla="*/ 111 w 152"/>
                <a:gd name="T19" fmla="*/ 108 h 172"/>
                <a:gd name="T20" fmla="*/ 111 w 1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2">
                  <a:moveTo>
                    <a:pt x="111" y="0"/>
                  </a:moveTo>
                  <a:lnTo>
                    <a:pt x="152" y="0"/>
                  </a:lnTo>
                  <a:lnTo>
                    <a:pt x="152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Rectangle 50">
              <a:extLst>
                <a:ext uri="{FF2B5EF4-FFF2-40B4-BE49-F238E27FC236}">
                  <a16:creationId xmlns:a16="http://schemas.microsoft.com/office/drawing/2014/main" id="{570423C1-CFBC-4D45-9BD2-9028FE0D8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1">
              <a:extLst>
                <a:ext uri="{FF2B5EF4-FFF2-40B4-BE49-F238E27FC236}">
                  <a16:creationId xmlns:a16="http://schemas.microsoft.com/office/drawing/2014/main" id="{3E7F9F98-4F2C-40CE-876E-07BB1C7AF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053013"/>
              <a:ext cx="84138" cy="84138"/>
            </a:xfrm>
            <a:custGeom>
              <a:avLst/>
              <a:gdLst>
                <a:gd name="T0" fmla="*/ 60 w 172"/>
                <a:gd name="T1" fmla="*/ 172 h 172"/>
                <a:gd name="T2" fmla="*/ 0 w 172"/>
                <a:gd name="T3" fmla="*/ 0 h 172"/>
                <a:gd name="T4" fmla="*/ 44 w 172"/>
                <a:gd name="T5" fmla="*/ 0 h 172"/>
                <a:gd name="T6" fmla="*/ 86 w 172"/>
                <a:gd name="T7" fmla="*/ 130 h 172"/>
                <a:gd name="T8" fmla="*/ 129 w 172"/>
                <a:gd name="T9" fmla="*/ 0 h 172"/>
                <a:gd name="T10" fmla="*/ 172 w 172"/>
                <a:gd name="T11" fmla="*/ 0 h 172"/>
                <a:gd name="T12" fmla="*/ 112 w 172"/>
                <a:gd name="T13" fmla="*/ 172 h 172"/>
                <a:gd name="T14" fmla="*/ 60 w 172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72">
                  <a:moveTo>
                    <a:pt x="60" y="172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86" y="130"/>
                  </a:lnTo>
                  <a:lnTo>
                    <a:pt x="129" y="0"/>
                  </a:lnTo>
                  <a:lnTo>
                    <a:pt x="172" y="0"/>
                  </a:lnTo>
                  <a:lnTo>
                    <a:pt x="112" y="172"/>
                  </a:lnTo>
                  <a:lnTo>
                    <a:pt x="60" y="1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2">
              <a:extLst>
                <a:ext uri="{FF2B5EF4-FFF2-40B4-BE49-F238E27FC236}">
                  <a16:creationId xmlns:a16="http://schemas.microsoft.com/office/drawing/2014/main" id="{CCE5CDF5-5E97-4D08-AF78-78AB6646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5053013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2 h 172"/>
                <a:gd name="T4" fmla="*/ 43 w 104"/>
                <a:gd name="T5" fmla="*/ 32 h 172"/>
                <a:gd name="T6" fmla="*/ 43 w 104"/>
                <a:gd name="T7" fmla="*/ 68 h 172"/>
                <a:gd name="T8" fmla="*/ 98 w 104"/>
                <a:gd name="T9" fmla="*/ 68 h 172"/>
                <a:gd name="T10" fmla="*/ 98 w 104"/>
                <a:gd name="T11" fmla="*/ 99 h 172"/>
                <a:gd name="T12" fmla="*/ 43 w 104"/>
                <a:gd name="T13" fmla="*/ 99 h 172"/>
                <a:gd name="T14" fmla="*/ 43 w 104"/>
                <a:gd name="T15" fmla="*/ 139 h 172"/>
                <a:gd name="T16" fmla="*/ 104 w 104"/>
                <a:gd name="T17" fmla="*/ 139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2"/>
                  </a:lnTo>
                  <a:lnTo>
                    <a:pt x="43" y="32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53">
              <a:extLst>
                <a:ext uri="{FF2B5EF4-FFF2-40B4-BE49-F238E27FC236}">
                  <a16:creationId xmlns:a16="http://schemas.microsoft.com/office/drawing/2014/main" id="{962E3779-9F87-4C0D-BF61-2C9FA66FD9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3926" y="5053013"/>
              <a:ext cx="65088" cy="84138"/>
            </a:xfrm>
            <a:custGeom>
              <a:avLst/>
              <a:gdLst>
                <a:gd name="T0" fmla="*/ 42 w 133"/>
                <a:gd name="T1" fmla="*/ 105 h 172"/>
                <a:gd name="T2" fmla="*/ 42 w 133"/>
                <a:gd name="T3" fmla="*/ 172 h 172"/>
                <a:gd name="T4" fmla="*/ 0 w 133"/>
                <a:gd name="T5" fmla="*/ 172 h 172"/>
                <a:gd name="T6" fmla="*/ 0 w 133"/>
                <a:gd name="T7" fmla="*/ 0 h 172"/>
                <a:gd name="T8" fmla="*/ 68 w 133"/>
                <a:gd name="T9" fmla="*/ 0 h 172"/>
                <a:gd name="T10" fmla="*/ 114 w 133"/>
                <a:gd name="T11" fmla="*/ 15 h 172"/>
                <a:gd name="T12" fmla="*/ 130 w 133"/>
                <a:gd name="T13" fmla="*/ 53 h 172"/>
                <a:gd name="T14" fmla="*/ 122 w 133"/>
                <a:gd name="T15" fmla="*/ 82 h 172"/>
                <a:gd name="T16" fmla="*/ 92 w 133"/>
                <a:gd name="T17" fmla="*/ 102 h 172"/>
                <a:gd name="T18" fmla="*/ 133 w 133"/>
                <a:gd name="T19" fmla="*/ 172 h 172"/>
                <a:gd name="T20" fmla="*/ 84 w 133"/>
                <a:gd name="T21" fmla="*/ 172 h 172"/>
                <a:gd name="T22" fmla="*/ 45 w 133"/>
                <a:gd name="T23" fmla="*/ 105 h 172"/>
                <a:gd name="T24" fmla="*/ 42 w 133"/>
                <a:gd name="T25" fmla="*/ 105 h 172"/>
                <a:gd name="T26" fmla="*/ 42 w 133"/>
                <a:gd name="T27" fmla="*/ 33 h 172"/>
                <a:gd name="T28" fmla="*/ 42 w 133"/>
                <a:gd name="T29" fmla="*/ 74 h 172"/>
                <a:gd name="T30" fmla="*/ 68 w 133"/>
                <a:gd name="T31" fmla="*/ 74 h 172"/>
                <a:gd name="T32" fmla="*/ 83 w 133"/>
                <a:gd name="T33" fmla="*/ 69 h 172"/>
                <a:gd name="T34" fmla="*/ 88 w 133"/>
                <a:gd name="T35" fmla="*/ 54 h 172"/>
                <a:gd name="T36" fmla="*/ 83 w 133"/>
                <a:gd name="T37" fmla="*/ 39 h 172"/>
                <a:gd name="T38" fmla="*/ 68 w 133"/>
                <a:gd name="T39" fmla="*/ 33 h 172"/>
                <a:gd name="T40" fmla="*/ 42 w 133"/>
                <a:gd name="T41" fmla="*/ 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72">
                  <a:moveTo>
                    <a:pt x="42" y="105"/>
                  </a:moveTo>
                  <a:lnTo>
                    <a:pt x="42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8" y="73"/>
                    <a:pt x="122" y="82"/>
                  </a:cubicBezTo>
                  <a:cubicBezTo>
                    <a:pt x="115" y="92"/>
                    <a:pt x="105" y="98"/>
                    <a:pt x="92" y="102"/>
                  </a:cubicBezTo>
                  <a:lnTo>
                    <a:pt x="133" y="172"/>
                  </a:lnTo>
                  <a:lnTo>
                    <a:pt x="84" y="172"/>
                  </a:lnTo>
                  <a:lnTo>
                    <a:pt x="45" y="105"/>
                  </a:lnTo>
                  <a:lnTo>
                    <a:pt x="42" y="105"/>
                  </a:lnTo>
                  <a:close/>
                  <a:moveTo>
                    <a:pt x="42" y="33"/>
                  </a:moveTo>
                  <a:lnTo>
                    <a:pt x="42" y="74"/>
                  </a:lnTo>
                  <a:lnTo>
                    <a:pt x="68" y="74"/>
                  </a:lnTo>
                  <a:cubicBezTo>
                    <a:pt x="74" y="74"/>
                    <a:pt x="79" y="73"/>
                    <a:pt x="83" y="69"/>
                  </a:cubicBezTo>
                  <a:cubicBezTo>
                    <a:pt x="87" y="65"/>
                    <a:pt x="88" y="60"/>
                    <a:pt x="88" y="54"/>
                  </a:cubicBezTo>
                  <a:cubicBezTo>
                    <a:pt x="88" y="48"/>
                    <a:pt x="87" y="43"/>
                    <a:pt x="83" y="39"/>
                  </a:cubicBezTo>
                  <a:cubicBezTo>
                    <a:pt x="79" y="35"/>
                    <a:pt x="74" y="33"/>
                    <a:pt x="68" y="33"/>
                  </a:cubicBezTo>
                  <a:lnTo>
                    <a:pt x="42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54">
              <a:extLst>
                <a:ext uri="{FF2B5EF4-FFF2-40B4-BE49-F238E27FC236}">
                  <a16:creationId xmlns:a16="http://schemas.microsoft.com/office/drawing/2014/main" id="{1C2721DD-77AC-46C2-B861-701093F56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713" y="5051426"/>
              <a:ext cx="63500" cy="87313"/>
            </a:xfrm>
            <a:custGeom>
              <a:avLst/>
              <a:gdLst>
                <a:gd name="T0" fmla="*/ 61 w 129"/>
                <a:gd name="T1" fmla="*/ 37 h 179"/>
                <a:gd name="T2" fmla="*/ 49 w 129"/>
                <a:gd name="T3" fmla="*/ 40 h 179"/>
                <a:gd name="T4" fmla="*/ 44 w 129"/>
                <a:gd name="T5" fmla="*/ 53 h 179"/>
                <a:gd name="T6" fmla="*/ 49 w 129"/>
                <a:gd name="T7" fmla="*/ 65 h 179"/>
                <a:gd name="T8" fmla="*/ 61 w 129"/>
                <a:gd name="T9" fmla="*/ 73 h 179"/>
                <a:gd name="T10" fmla="*/ 78 w 129"/>
                <a:gd name="T11" fmla="*/ 78 h 179"/>
                <a:gd name="T12" fmla="*/ 95 w 129"/>
                <a:gd name="T13" fmla="*/ 83 h 179"/>
                <a:gd name="T14" fmla="*/ 111 w 129"/>
                <a:gd name="T15" fmla="*/ 92 h 179"/>
                <a:gd name="T16" fmla="*/ 124 w 129"/>
                <a:gd name="T17" fmla="*/ 105 h 179"/>
                <a:gd name="T18" fmla="*/ 129 w 129"/>
                <a:gd name="T19" fmla="*/ 127 h 179"/>
                <a:gd name="T20" fmla="*/ 111 w 129"/>
                <a:gd name="T21" fmla="*/ 164 h 179"/>
                <a:gd name="T22" fmla="*/ 65 w 129"/>
                <a:gd name="T23" fmla="*/ 179 h 179"/>
                <a:gd name="T24" fmla="*/ 19 w 129"/>
                <a:gd name="T25" fmla="*/ 165 h 179"/>
                <a:gd name="T26" fmla="*/ 1 w 129"/>
                <a:gd name="T27" fmla="*/ 125 h 179"/>
                <a:gd name="T28" fmla="*/ 45 w 129"/>
                <a:gd name="T29" fmla="*/ 125 h 179"/>
                <a:gd name="T30" fmla="*/ 66 w 129"/>
                <a:gd name="T31" fmla="*/ 145 h 179"/>
                <a:gd name="T32" fmla="*/ 80 w 129"/>
                <a:gd name="T33" fmla="*/ 140 h 179"/>
                <a:gd name="T34" fmla="*/ 85 w 129"/>
                <a:gd name="T35" fmla="*/ 128 h 179"/>
                <a:gd name="T36" fmla="*/ 80 w 129"/>
                <a:gd name="T37" fmla="*/ 115 h 179"/>
                <a:gd name="T38" fmla="*/ 68 w 129"/>
                <a:gd name="T39" fmla="*/ 108 h 179"/>
                <a:gd name="T40" fmla="*/ 51 w 129"/>
                <a:gd name="T41" fmla="*/ 103 h 179"/>
                <a:gd name="T42" fmla="*/ 34 w 129"/>
                <a:gd name="T43" fmla="*/ 97 h 179"/>
                <a:gd name="T44" fmla="*/ 18 w 129"/>
                <a:gd name="T45" fmla="*/ 88 h 179"/>
                <a:gd name="T46" fmla="*/ 5 w 129"/>
                <a:gd name="T47" fmla="*/ 74 h 179"/>
                <a:gd name="T48" fmla="*/ 0 w 129"/>
                <a:gd name="T49" fmla="*/ 53 h 179"/>
                <a:gd name="T50" fmla="*/ 18 w 129"/>
                <a:gd name="T51" fmla="*/ 14 h 179"/>
                <a:gd name="T52" fmla="*/ 63 w 129"/>
                <a:gd name="T53" fmla="*/ 0 h 179"/>
                <a:gd name="T54" fmla="*/ 108 w 129"/>
                <a:gd name="T55" fmla="*/ 13 h 179"/>
                <a:gd name="T56" fmla="*/ 125 w 129"/>
                <a:gd name="T57" fmla="*/ 53 h 179"/>
                <a:gd name="T58" fmla="*/ 80 w 129"/>
                <a:gd name="T59" fmla="*/ 53 h 179"/>
                <a:gd name="T60" fmla="*/ 74 w 129"/>
                <a:gd name="T61" fmla="*/ 39 h 179"/>
                <a:gd name="T62" fmla="*/ 61 w 129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9">
                  <a:moveTo>
                    <a:pt x="61" y="37"/>
                  </a:moveTo>
                  <a:cubicBezTo>
                    <a:pt x="56" y="37"/>
                    <a:pt x="51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7"/>
                    <a:pt x="78" y="78"/>
                  </a:cubicBezTo>
                  <a:cubicBezTo>
                    <a:pt x="84" y="79"/>
                    <a:pt x="90" y="82"/>
                    <a:pt x="95" y="83"/>
                  </a:cubicBezTo>
                  <a:cubicBezTo>
                    <a:pt x="101" y="85"/>
                    <a:pt x="106" y="88"/>
                    <a:pt x="111" y="92"/>
                  </a:cubicBezTo>
                  <a:cubicBezTo>
                    <a:pt x="116" y="95"/>
                    <a:pt x="120" y="99"/>
                    <a:pt x="124" y="105"/>
                  </a:cubicBezTo>
                  <a:cubicBezTo>
                    <a:pt x="126" y="112"/>
                    <a:pt x="129" y="118"/>
                    <a:pt x="129" y="127"/>
                  </a:cubicBezTo>
                  <a:cubicBezTo>
                    <a:pt x="129" y="142"/>
                    <a:pt x="123" y="153"/>
                    <a:pt x="111" y="164"/>
                  </a:cubicBezTo>
                  <a:cubicBezTo>
                    <a:pt x="100" y="175"/>
                    <a:pt x="84" y="179"/>
                    <a:pt x="65" y="179"/>
                  </a:cubicBezTo>
                  <a:cubicBezTo>
                    <a:pt x="46" y="179"/>
                    <a:pt x="30" y="174"/>
                    <a:pt x="19" y="165"/>
                  </a:cubicBezTo>
                  <a:cubicBezTo>
                    <a:pt x="8" y="157"/>
                    <a:pt x="1" y="143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3" y="145"/>
                    <a:pt x="66" y="145"/>
                  </a:cubicBezTo>
                  <a:cubicBezTo>
                    <a:pt x="73" y="145"/>
                    <a:pt x="78" y="144"/>
                    <a:pt x="80" y="140"/>
                  </a:cubicBezTo>
                  <a:cubicBezTo>
                    <a:pt x="84" y="137"/>
                    <a:pt x="85" y="133"/>
                    <a:pt x="85" y="128"/>
                  </a:cubicBezTo>
                  <a:cubicBezTo>
                    <a:pt x="85" y="123"/>
                    <a:pt x="84" y="119"/>
                    <a:pt x="80" y="115"/>
                  </a:cubicBezTo>
                  <a:cubicBezTo>
                    <a:pt x="78" y="113"/>
                    <a:pt x="73" y="110"/>
                    <a:pt x="68" y="108"/>
                  </a:cubicBezTo>
                  <a:cubicBezTo>
                    <a:pt x="63" y="107"/>
                    <a:pt x="58" y="104"/>
                    <a:pt x="51" y="103"/>
                  </a:cubicBezTo>
                  <a:cubicBezTo>
                    <a:pt x="45" y="102"/>
                    <a:pt x="39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6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1" y="38"/>
                    <a:pt x="66" y="37"/>
                    <a:pt x="61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Rectangle 55">
              <a:extLst>
                <a:ext uri="{FF2B5EF4-FFF2-40B4-BE49-F238E27FC236}">
                  <a16:creationId xmlns:a16="http://schemas.microsoft.com/office/drawing/2014/main" id="{D3430786-84CE-4E89-8CF9-753D42439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1088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56">
              <a:extLst>
                <a:ext uri="{FF2B5EF4-FFF2-40B4-BE49-F238E27FC236}">
                  <a16:creationId xmlns:a16="http://schemas.microsoft.com/office/drawing/2014/main" id="{A4DC35EF-7C00-4852-BBE0-780CCFD8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426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57">
              <a:extLst>
                <a:ext uri="{FF2B5EF4-FFF2-40B4-BE49-F238E27FC236}">
                  <a16:creationId xmlns:a16="http://schemas.microsoft.com/office/drawing/2014/main" id="{A8CF868D-7CDC-4A0A-919E-C09A4810F3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2688" y="5053013"/>
              <a:ext cx="84138" cy="84138"/>
            </a:xfrm>
            <a:custGeom>
              <a:avLst/>
              <a:gdLst>
                <a:gd name="T0" fmla="*/ 125 w 169"/>
                <a:gd name="T1" fmla="*/ 172 h 172"/>
                <a:gd name="T2" fmla="*/ 115 w 169"/>
                <a:gd name="T3" fmla="*/ 143 h 172"/>
                <a:gd name="T4" fmla="*/ 54 w 169"/>
                <a:gd name="T5" fmla="*/ 143 h 172"/>
                <a:gd name="T6" fmla="*/ 44 w 169"/>
                <a:gd name="T7" fmla="*/ 172 h 172"/>
                <a:gd name="T8" fmla="*/ 0 w 169"/>
                <a:gd name="T9" fmla="*/ 172 h 172"/>
                <a:gd name="T10" fmla="*/ 60 w 169"/>
                <a:gd name="T11" fmla="*/ 0 h 172"/>
                <a:gd name="T12" fmla="*/ 110 w 169"/>
                <a:gd name="T13" fmla="*/ 0 h 172"/>
                <a:gd name="T14" fmla="*/ 169 w 169"/>
                <a:gd name="T15" fmla="*/ 172 h 172"/>
                <a:gd name="T16" fmla="*/ 125 w 169"/>
                <a:gd name="T17" fmla="*/ 172 h 172"/>
                <a:gd name="T18" fmla="*/ 65 w 169"/>
                <a:gd name="T19" fmla="*/ 112 h 172"/>
                <a:gd name="T20" fmla="*/ 105 w 169"/>
                <a:gd name="T21" fmla="*/ 112 h 172"/>
                <a:gd name="T22" fmla="*/ 85 w 169"/>
                <a:gd name="T23" fmla="*/ 50 h 172"/>
                <a:gd name="T24" fmla="*/ 65 w 169"/>
                <a:gd name="T25" fmla="*/ 11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2">
                  <a:moveTo>
                    <a:pt x="125" y="172"/>
                  </a:moveTo>
                  <a:lnTo>
                    <a:pt x="115" y="143"/>
                  </a:lnTo>
                  <a:lnTo>
                    <a:pt x="54" y="143"/>
                  </a:lnTo>
                  <a:lnTo>
                    <a:pt x="44" y="172"/>
                  </a:lnTo>
                  <a:lnTo>
                    <a:pt x="0" y="172"/>
                  </a:lnTo>
                  <a:lnTo>
                    <a:pt x="60" y="0"/>
                  </a:lnTo>
                  <a:lnTo>
                    <a:pt x="110" y="0"/>
                  </a:lnTo>
                  <a:lnTo>
                    <a:pt x="169" y="172"/>
                  </a:lnTo>
                  <a:lnTo>
                    <a:pt x="125" y="172"/>
                  </a:lnTo>
                  <a:close/>
                  <a:moveTo>
                    <a:pt x="65" y="112"/>
                  </a:moveTo>
                  <a:lnTo>
                    <a:pt x="105" y="112"/>
                  </a:lnTo>
                  <a:lnTo>
                    <a:pt x="85" y="50"/>
                  </a:lnTo>
                  <a:lnTo>
                    <a:pt x="65" y="1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Rectangle 58">
              <a:extLst>
                <a:ext uri="{FF2B5EF4-FFF2-40B4-BE49-F238E27FC236}">
                  <a16:creationId xmlns:a16="http://schemas.microsoft.com/office/drawing/2014/main" id="{C8197246-BD97-4E8D-B4B3-F953521DD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6351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59">
              <a:extLst>
                <a:ext uri="{FF2B5EF4-FFF2-40B4-BE49-F238E27FC236}">
                  <a16:creationId xmlns:a16="http://schemas.microsoft.com/office/drawing/2014/main" id="{42793707-A311-4BE1-BB31-C3BDD1D11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4451" y="5053013"/>
              <a:ext cx="65088" cy="84138"/>
            </a:xfrm>
            <a:custGeom>
              <a:avLst/>
              <a:gdLst>
                <a:gd name="T0" fmla="*/ 41 w 132"/>
                <a:gd name="T1" fmla="*/ 105 h 172"/>
                <a:gd name="T2" fmla="*/ 41 w 132"/>
                <a:gd name="T3" fmla="*/ 172 h 172"/>
                <a:gd name="T4" fmla="*/ 0 w 132"/>
                <a:gd name="T5" fmla="*/ 172 h 172"/>
                <a:gd name="T6" fmla="*/ 0 w 132"/>
                <a:gd name="T7" fmla="*/ 0 h 172"/>
                <a:gd name="T8" fmla="*/ 67 w 132"/>
                <a:gd name="T9" fmla="*/ 0 h 172"/>
                <a:gd name="T10" fmla="*/ 114 w 132"/>
                <a:gd name="T11" fmla="*/ 15 h 172"/>
                <a:gd name="T12" fmla="*/ 130 w 132"/>
                <a:gd name="T13" fmla="*/ 53 h 172"/>
                <a:gd name="T14" fmla="*/ 121 w 132"/>
                <a:gd name="T15" fmla="*/ 82 h 172"/>
                <a:gd name="T16" fmla="*/ 91 w 132"/>
                <a:gd name="T17" fmla="*/ 102 h 172"/>
                <a:gd name="T18" fmla="*/ 132 w 132"/>
                <a:gd name="T19" fmla="*/ 172 h 172"/>
                <a:gd name="T20" fmla="*/ 84 w 132"/>
                <a:gd name="T21" fmla="*/ 172 h 172"/>
                <a:gd name="T22" fmla="*/ 45 w 132"/>
                <a:gd name="T23" fmla="*/ 105 h 172"/>
                <a:gd name="T24" fmla="*/ 41 w 132"/>
                <a:gd name="T25" fmla="*/ 105 h 172"/>
                <a:gd name="T26" fmla="*/ 41 w 132"/>
                <a:gd name="T27" fmla="*/ 33 h 172"/>
                <a:gd name="T28" fmla="*/ 41 w 132"/>
                <a:gd name="T29" fmla="*/ 74 h 172"/>
                <a:gd name="T30" fmla="*/ 67 w 132"/>
                <a:gd name="T31" fmla="*/ 74 h 172"/>
                <a:gd name="T32" fmla="*/ 82 w 132"/>
                <a:gd name="T33" fmla="*/ 69 h 172"/>
                <a:gd name="T34" fmla="*/ 87 w 132"/>
                <a:gd name="T35" fmla="*/ 54 h 172"/>
                <a:gd name="T36" fmla="*/ 82 w 132"/>
                <a:gd name="T37" fmla="*/ 39 h 172"/>
                <a:gd name="T38" fmla="*/ 67 w 132"/>
                <a:gd name="T39" fmla="*/ 33 h 172"/>
                <a:gd name="T40" fmla="*/ 41 w 132"/>
                <a:gd name="T41" fmla="*/ 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72">
                  <a:moveTo>
                    <a:pt x="41" y="105"/>
                  </a:move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7" y="73"/>
                    <a:pt x="121" y="82"/>
                  </a:cubicBezTo>
                  <a:cubicBezTo>
                    <a:pt x="115" y="92"/>
                    <a:pt x="105" y="98"/>
                    <a:pt x="91" y="102"/>
                  </a:cubicBezTo>
                  <a:lnTo>
                    <a:pt x="132" y="172"/>
                  </a:lnTo>
                  <a:lnTo>
                    <a:pt x="84" y="172"/>
                  </a:lnTo>
                  <a:lnTo>
                    <a:pt x="45" y="105"/>
                  </a:lnTo>
                  <a:lnTo>
                    <a:pt x="41" y="105"/>
                  </a:lnTo>
                  <a:close/>
                  <a:moveTo>
                    <a:pt x="41" y="33"/>
                  </a:moveTo>
                  <a:lnTo>
                    <a:pt x="41" y="74"/>
                  </a:lnTo>
                  <a:lnTo>
                    <a:pt x="67" y="74"/>
                  </a:lnTo>
                  <a:cubicBezTo>
                    <a:pt x="74" y="74"/>
                    <a:pt x="79" y="73"/>
                    <a:pt x="82" y="69"/>
                  </a:cubicBezTo>
                  <a:cubicBezTo>
                    <a:pt x="86" y="65"/>
                    <a:pt x="87" y="60"/>
                    <a:pt x="87" y="54"/>
                  </a:cubicBezTo>
                  <a:cubicBezTo>
                    <a:pt x="87" y="48"/>
                    <a:pt x="86" y="43"/>
                    <a:pt x="82" y="39"/>
                  </a:cubicBezTo>
                  <a:cubicBezTo>
                    <a:pt x="79" y="35"/>
                    <a:pt x="74" y="33"/>
                    <a:pt x="67" y="33"/>
                  </a:cubicBezTo>
                  <a:lnTo>
                    <a:pt x="41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60">
              <a:extLst>
                <a:ext uri="{FF2B5EF4-FFF2-40B4-BE49-F238E27FC236}">
                  <a16:creationId xmlns:a16="http://schemas.microsoft.com/office/drawing/2014/main" id="{C7929B6F-C6A6-4080-9276-DCB4AFFCA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26" y="5053013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2 h 172"/>
                <a:gd name="T4" fmla="*/ 43 w 104"/>
                <a:gd name="T5" fmla="*/ 32 h 172"/>
                <a:gd name="T6" fmla="*/ 43 w 104"/>
                <a:gd name="T7" fmla="*/ 68 h 172"/>
                <a:gd name="T8" fmla="*/ 98 w 104"/>
                <a:gd name="T9" fmla="*/ 68 h 172"/>
                <a:gd name="T10" fmla="*/ 98 w 104"/>
                <a:gd name="T11" fmla="*/ 99 h 172"/>
                <a:gd name="T12" fmla="*/ 43 w 104"/>
                <a:gd name="T13" fmla="*/ 99 h 172"/>
                <a:gd name="T14" fmla="*/ 43 w 104"/>
                <a:gd name="T15" fmla="*/ 139 h 172"/>
                <a:gd name="T16" fmla="*/ 104 w 104"/>
                <a:gd name="T17" fmla="*/ 139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2"/>
                  </a:lnTo>
                  <a:lnTo>
                    <a:pt x="43" y="32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1">
              <a:extLst>
                <a:ext uri="{FF2B5EF4-FFF2-40B4-BE49-F238E27FC236}">
                  <a16:creationId xmlns:a16="http://schemas.microsoft.com/office/drawing/2014/main" id="{FCE17356-489F-4894-9305-E3619A9BA8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6663" y="5184776"/>
              <a:ext cx="74613" cy="82550"/>
            </a:xfrm>
            <a:custGeom>
              <a:avLst/>
              <a:gdLst>
                <a:gd name="T0" fmla="*/ 60 w 153"/>
                <a:gd name="T1" fmla="*/ 0 h 170"/>
                <a:gd name="T2" fmla="*/ 127 w 153"/>
                <a:gd name="T3" fmla="*/ 24 h 170"/>
                <a:gd name="T4" fmla="*/ 153 w 153"/>
                <a:gd name="T5" fmla="*/ 85 h 170"/>
                <a:gd name="T6" fmla="*/ 127 w 153"/>
                <a:gd name="T7" fmla="*/ 146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39 h 170"/>
                <a:gd name="T18" fmla="*/ 60 w 153"/>
                <a:gd name="T19" fmla="*/ 139 h 170"/>
                <a:gd name="T20" fmla="*/ 97 w 153"/>
                <a:gd name="T21" fmla="*/ 124 h 170"/>
                <a:gd name="T22" fmla="*/ 111 w 153"/>
                <a:gd name="T23" fmla="*/ 85 h 170"/>
                <a:gd name="T24" fmla="*/ 97 w 153"/>
                <a:gd name="T25" fmla="*/ 46 h 170"/>
                <a:gd name="T26" fmla="*/ 60 w 153"/>
                <a:gd name="T27" fmla="*/ 31 h 170"/>
                <a:gd name="T28" fmla="*/ 41 w 153"/>
                <a:gd name="T29" fmla="*/ 31 h 170"/>
                <a:gd name="T30" fmla="*/ 41 w 153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7" y="0"/>
                    <a:pt x="110" y="7"/>
                    <a:pt x="127" y="24"/>
                  </a:cubicBezTo>
                  <a:cubicBezTo>
                    <a:pt x="145" y="40"/>
                    <a:pt x="153" y="60"/>
                    <a:pt x="153" y="85"/>
                  </a:cubicBezTo>
                  <a:cubicBezTo>
                    <a:pt x="153" y="110"/>
                    <a:pt x="145" y="131"/>
                    <a:pt x="127" y="146"/>
                  </a:cubicBezTo>
                  <a:cubicBezTo>
                    <a:pt x="110" y="162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8" y="134"/>
                    <a:pt x="97" y="124"/>
                  </a:cubicBezTo>
                  <a:cubicBezTo>
                    <a:pt x="106" y="114"/>
                    <a:pt x="111" y="101"/>
                    <a:pt x="111" y="85"/>
                  </a:cubicBezTo>
                  <a:cubicBezTo>
                    <a:pt x="111" y="69"/>
                    <a:pt x="106" y="55"/>
                    <a:pt x="97" y="46"/>
                  </a:cubicBezTo>
                  <a:cubicBezTo>
                    <a:pt x="88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2">
              <a:extLst>
                <a:ext uri="{FF2B5EF4-FFF2-40B4-BE49-F238E27FC236}">
                  <a16:creationId xmlns:a16="http://schemas.microsoft.com/office/drawing/2014/main" id="{100126C1-1FC3-4CB0-94A0-B114883D1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3976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63">
              <a:extLst>
                <a:ext uri="{FF2B5EF4-FFF2-40B4-BE49-F238E27FC236}">
                  <a16:creationId xmlns:a16="http://schemas.microsoft.com/office/drawing/2014/main" id="{0841A08E-C4B2-4530-8E68-8B75ABDE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5184776"/>
              <a:ext cx="66675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64">
              <a:extLst>
                <a:ext uri="{FF2B5EF4-FFF2-40B4-BE49-F238E27FC236}">
                  <a16:creationId xmlns:a16="http://schemas.microsoft.com/office/drawing/2014/main" id="{04B04F7D-FBB8-4F0F-B4C9-7D527B74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188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65">
              <a:extLst>
                <a:ext uri="{FF2B5EF4-FFF2-40B4-BE49-F238E27FC236}">
                  <a16:creationId xmlns:a16="http://schemas.microsoft.com/office/drawing/2014/main" id="{847915CF-9361-41C6-A3CF-CA8330EFD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5183188"/>
              <a:ext cx="82550" cy="85725"/>
            </a:xfrm>
            <a:custGeom>
              <a:avLst/>
              <a:gdLst>
                <a:gd name="T0" fmla="*/ 25 w 169"/>
                <a:gd name="T1" fmla="*/ 150 h 175"/>
                <a:gd name="T2" fmla="*/ 0 w 169"/>
                <a:gd name="T3" fmla="*/ 88 h 175"/>
                <a:gd name="T4" fmla="*/ 25 w 169"/>
                <a:gd name="T5" fmla="*/ 25 h 175"/>
                <a:gd name="T6" fmla="*/ 88 w 169"/>
                <a:gd name="T7" fmla="*/ 0 h 175"/>
                <a:gd name="T8" fmla="*/ 138 w 169"/>
                <a:gd name="T9" fmla="*/ 15 h 175"/>
                <a:gd name="T10" fmla="*/ 169 w 169"/>
                <a:gd name="T11" fmla="*/ 57 h 175"/>
                <a:gd name="T12" fmla="*/ 119 w 169"/>
                <a:gd name="T13" fmla="*/ 57 h 175"/>
                <a:gd name="T14" fmla="*/ 88 w 169"/>
                <a:gd name="T15" fmla="*/ 38 h 175"/>
                <a:gd name="T16" fmla="*/ 54 w 169"/>
                <a:gd name="T17" fmla="*/ 52 h 175"/>
                <a:gd name="T18" fmla="*/ 42 w 169"/>
                <a:gd name="T19" fmla="*/ 88 h 175"/>
                <a:gd name="T20" fmla="*/ 54 w 169"/>
                <a:gd name="T21" fmla="*/ 124 h 175"/>
                <a:gd name="T22" fmla="*/ 88 w 169"/>
                <a:gd name="T23" fmla="*/ 138 h 175"/>
                <a:gd name="T24" fmla="*/ 119 w 169"/>
                <a:gd name="T25" fmla="*/ 119 h 175"/>
                <a:gd name="T26" fmla="*/ 169 w 169"/>
                <a:gd name="T27" fmla="*/ 119 h 175"/>
                <a:gd name="T28" fmla="*/ 138 w 169"/>
                <a:gd name="T29" fmla="*/ 160 h 175"/>
                <a:gd name="T30" fmla="*/ 88 w 169"/>
                <a:gd name="T31" fmla="*/ 175 h 175"/>
                <a:gd name="T32" fmla="*/ 25 w 169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7" y="0"/>
                    <a:pt x="124" y="5"/>
                    <a:pt x="138" y="15"/>
                  </a:cubicBezTo>
                  <a:cubicBezTo>
                    <a:pt x="153" y="25"/>
                    <a:pt x="163" y="39"/>
                    <a:pt x="169" y="57"/>
                  </a:cubicBezTo>
                  <a:lnTo>
                    <a:pt x="119" y="57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2"/>
                  </a:cubicBezTo>
                  <a:cubicBezTo>
                    <a:pt x="45" y="60"/>
                    <a:pt x="42" y="73"/>
                    <a:pt x="42" y="88"/>
                  </a:cubicBezTo>
                  <a:cubicBezTo>
                    <a:pt x="42" y="103"/>
                    <a:pt x="45" y="114"/>
                    <a:pt x="54" y="124"/>
                  </a:cubicBezTo>
                  <a:cubicBezTo>
                    <a:pt x="63" y="133"/>
                    <a:pt x="74" y="138"/>
                    <a:pt x="88" y="138"/>
                  </a:cubicBezTo>
                  <a:cubicBezTo>
                    <a:pt x="102" y="138"/>
                    <a:pt x="113" y="132"/>
                    <a:pt x="119" y="119"/>
                  </a:cubicBezTo>
                  <a:lnTo>
                    <a:pt x="169" y="119"/>
                  </a:lnTo>
                  <a:cubicBezTo>
                    <a:pt x="163" y="137"/>
                    <a:pt x="153" y="150"/>
                    <a:pt x="138" y="160"/>
                  </a:cubicBezTo>
                  <a:cubicBezTo>
                    <a:pt x="123" y="170"/>
                    <a:pt x="107" y="175"/>
                    <a:pt x="88" y="175"/>
                  </a:cubicBezTo>
                  <a:cubicBezTo>
                    <a:pt x="64" y="175"/>
                    <a:pt x="43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66">
              <a:extLst>
                <a:ext uri="{FF2B5EF4-FFF2-40B4-BE49-F238E27FC236}">
                  <a16:creationId xmlns:a16="http://schemas.microsoft.com/office/drawing/2014/main" id="{64A0C018-C5BE-4EF4-80F7-4CF35F25E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8" y="5184776"/>
              <a:ext cx="73025" cy="82550"/>
            </a:xfrm>
            <a:custGeom>
              <a:avLst/>
              <a:gdLst>
                <a:gd name="T0" fmla="*/ 107 w 148"/>
                <a:gd name="T1" fmla="*/ 0 h 171"/>
                <a:gd name="T2" fmla="*/ 148 w 148"/>
                <a:gd name="T3" fmla="*/ 0 h 171"/>
                <a:gd name="T4" fmla="*/ 148 w 148"/>
                <a:gd name="T5" fmla="*/ 171 h 171"/>
                <a:gd name="T6" fmla="*/ 107 w 148"/>
                <a:gd name="T7" fmla="*/ 171 h 171"/>
                <a:gd name="T8" fmla="*/ 107 w 148"/>
                <a:gd name="T9" fmla="*/ 100 h 171"/>
                <a:gd name="T10" fmla="*/ 41 w 148"/>
                <a:gd name="T11" fmla="*/ 100 h 171"/>
                <a:gd name="T12" fmla="*/ 41 w 148"/>
                <a:gd name="T13" fmla="*/ 171 h 171"/>
                <a:gd name="T14" fmla="*/ 0 w 148"/>
                <a:gd name="T15" fmla="*/ 171 h 171"/>
                <a:gd name="T16" fmla="*/ 0 w 148"/>
                <a:gd name="T17" fmla="*/ 0 h 171"/>
                <a:gd name="T18" fmla="*/ 41 w 148"/>
                <a:gd name="T19" fmla="*/ 0 h 171"/>
                <a:gd name="T20" fmla="*/ 41 w 148"/>
                <a:gd name="T21" fmla="*/ 69 h 171"/>
                <a:gd name="T22" fmla="*/ 107 w 148"/>
                <a:gd name="T23" fmla="*/ 69 h 171"/>
                <a:gd name="T24" fmla="*/ 107 w 148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71">
                  <a:moveTo>
                    <a:pt x="107" y="0"/>
                  </a:moveTo>
                  <a:lnTo>
                    <a:pt x="148" y="0"/>
                  </a:lnTo>
                  <a:lnTo>
                    <a:pt x="148" y="171"/>
                  </a:lnTo>
                  <a:lnTo>
                    <a:pt x="107" y="171"/>
                  </a:lnTo>
                  <a:lnTo>
                    <a:pt x="107" y="100"/>
                  </a:lnTo>
                  <a:lnTo>
                    <a:pt x="41" y="100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9"/>
                  </a:lnTo>
                  <a:lnTo>
                    <a:pt x="107" y="6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67">
              <a:extLst>
                <a:ext uri="{FF2B5EF4-FFF2-40B4-BE49-F238E27FC236}">
                  <a16:creationId xmlns:a16="http://schemas.microsoft.com/office/drawing/2014/main" id="{52103693-F3DA-412E-A316-1E706C4E5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6" y="5184776"/>
              <a:ext cx="74613" cy="82550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7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68">
              <a:extLst>
                <a:ext uri="{FF2B5EF4-FFF2-40B4-BE49-F238E27FC236}">
                  <a16:creationId xmlns:a16="http://schemas.microsoft.com/office/drawing/2014/main" id="{1000D8A9-4811-4857-AA49-1E86451494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326" y="5183188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8 h 175"/>
                <a:gd name="T22" fmla="*/ 120 w 175"/>
                <a:gd name="T23" fmla="*/ 52 h 175"/>
                <a:gd name="T24" fmla="*/ 87 w 175"/>
                <a:gd name="T25" fmla="*/ 38 h 175"/>
                <a:gd name="T26" fmla="*/ 55 w 175"/>
                <a:gd name="T27" fmla="*/ 52 h 175"/>
                <a:gd name="T28" fmla="*/ 42 w 175"/>
                <a:gd name="T29" fmla="*/ 88 h 175"/>
                <a:gd name="T30" fmla="*/ 55 w 175"/>
                <a:gd name="T31" fmla="*/ 124 h 175"/>
                <a:gd name="T32" fmla="*/ 87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3" y="167"/>
                    <a:pt x="112" y="175"/>
                    <a:pt x="87" y="175"/>
                  </a:cubicBezTo>
                  <a:cubicBezTo>
                    <a:pt x="62" y="175"/>
                    <a:pt x="42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8" y="115"/>
                    <a:pt x="132" y="103"/>
                    <a:pt x="132" y="88"/>
                  </a:cubicBezTo>
                  <a:cubicBezTo>
                    <a:pt x="132" y="73"/>
                    <a:pt x="128" y="62"/>
                    <a:pt x="120" y="52"/>
                  </a:cubicBezTo>
                  <a:cubicBezTo>
                    <a:pt x="111" y="43"/>
                    <a:pt x="101" y="38"/>
                    <a:pt x="87" y="38"/>
                  </a:cubicBezTo>
                  <a:cubicBezTo>
                    <a:pt x="73" y="38"/>
                    <a:pt x="62" y="43"/>
                    <a:pt x="55" y="52"/>
                  </a:cubicBezTo>
                  <a:cubicBezTo>
                    <a:pt x="46" y="60"/>
                    <a:pt x="42" y="73"/>
                    <a:pt x="42" y="88"/>
                  </a:cubicBezTo>
                  <a:cubicBezTo>
                    <a:pt x="42" y="103"/>
                    <a:pt x="46" y="114"/>
                    <a:pt x="55" y="124"/>
                  </a:cubicBezTo>
                  <a:cubicBezTo>
                    <a:pt x="63" y="133"/>
                    <a:pt x="73" y="138"/>
                    <a:pt x="87" y="138"/>
                  </a:cubicBezTo>
                  <a:cubicBezTo>
                    <a:pt x="101" y="137"/>
                    <a:pt x="111" y="133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69">
              <a:extLst>
                <a:ext uri="{FF2B5EF4-FFF2-40B4-BE49-F238E27FC236}">
                  <a16:creationId xmlns:a16="http://schemas.microsoft.com/office/drawing/2014/main" id="{F69BA952-7762-4D1E-937E-993C83A8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5184776"/>
              <a:ext cx="44450" cy="82550"/>
            </a:xfrm>
            <a:custGeom>
              <a:avLst/>
              <a:gdLst>
                <a:gd name="T0" fmla="*/ 1 w 93"/>
                <a:gd name="T1" fmla="*/ 0 h 170"/>
                <a:gd name="T2" fmla="*/ 42 w 93"/>
                <a:gd name="T3" fmla="*/ 0 h 170"/>
                <a:gd name="T4" fmla="*/ 42 w 93"/>
                <a:gd name="T5" fmla="*/ 139 h 170"/>
                <a:gd name="T6" fmla="*/ 93 w 93"/>
                <a:gd name="T7" fmla="*/ 139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  <a:gd name="T14" fmla="*/ 1 w 93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170">
                  <a:moveTo>
                    <a:pt x="1" y="0"/>
                  </a:moveTo>
                  <a:lnTo>
                    <a:pt x="42" y="0"/>
                  </a:lnTo>
                  <a:lnTo>
                    <a:pt x="42" y="139"/>
                  </a:lnTo>
                  <a:lnTo>
                    <a:pt x="93" y="139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70">
              <a:extLst>
                <a:ext uri="{FF2B5EF4-FFF2-40B4-BE49-F238E27FC236}">
                  <a16:creationId xmlns:a16="http://schemas.microsoft.com/office/drawing/2014/main" id="{DA1B311D-1E4C-451C-BA91-41B4AF59AF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9138" y="5183188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8 h 175"/>
                <a:gd name="T22" fmla="*/ 120 w 175"/>
                <a:gd name="T23" fmla="*/ 52 h 175"/>
                <a:gd name="T24" fmla="*/ 88 w 175"/>
                <a:gd name="T25" fmla="*/ 38 h 175"/>
                <a:gd name="T26" fmla="*/ 55 w 175"/>
                <a:gd name="T27" fmla="*/ 52 h 175"/>
                <a:gd name="T28" fmla="*/ 43 w 175"/>
                <a:gd name="T29" fmla="*/ 88 h 175"/>
                <a:gd name="T30" fmla="*/ 55 w 175"/>
                <a:gd name="T31" fmla="*/ 124 h 175"/>
                <a:gd name="T32" fmla="*/ 88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7" y="42"/>
                    <a:pt x="175" y="63"/>
                    <a:pt x="175" y="88"/>
                  </a:cubicBezTo>
                  <a:cubicBezTo>
                    <a:pt x="175" y="113"/>
                    <a:pt x="167" y="134"/>
                    <a:pt x="150" y="150"/>
                  </a:cubicBezTo>
                  <a:cubicBezTo>
                    <a:pt x="134" y="167"/>
                    <a:pt x="113" y="175"/>
                    <a:pt x="88" y="175"/>
                  </a:cubicBezTo>
                  <a:cubicBezTo>
                    <a:pt x="63" y="175"/>
                    <a:pt x="42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3"/>
                    <a:pt x="133" y="88"/>
                  </a:cubicBezTo>
                  <a:cubicBezTo>
                    <a:pt x="133" y="73"/>
                    <a:pt x="129" y="62"/>
                    <a:pt x="120" y="52"/>
                  </a:cubicBezTo>
                  <a:cubicBezTo>
                    <a:pt x="112" y="43"/>
                    <a:pt x="102" y="38"/>
                    <a:pt x="88" y="38"/>
                  </a:cubicBezTo>
                  <a:cubicBezTo>
                    <a:pt x="74" y="38"/>
                    <a:pt x="63" y="43"/>
                    <a:pt x="55" y="52"/>
                  </a:cubicBezTo>
                  <a:cubicBezTo>
                    <a:pt x="47" y="60"/>
                    <a:pt x="43" y="73"/>
                    <a:pt x="43" y="88"/>
                  </a:cubicBezTo>
                  <a:cubicBezTo>
                    <a:pt x="43" y="103"/>
                    <a:pt x="47" y="114"/>
                    <a:pt x="55" y="124"/>
                  </a:cubicBezTo>
                  <a:cubicBezTo>
                    <a:pt x="64" y="133"/>
                    <a:pt x="74" y="138"/>
                    <a:pt x="88" y="138"/>
                  </a:cubicBezTo>
                  <a:cubicBezTo>
                    <a:pt x="100" y="137"/>
                    <a:pt x="112" y="133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1">
              <a:extLst>
                <a:ext uri="{FF2B5EF4-FFF2-40B4-BE49-F238E27FC236}">
                  <a16:creationId xmlns:a16="http://schemas.microsoft.com/office/drawing/2014/main" id="{978D807D-81E9-4191-AD85-177619417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5183188"/>
              <a:ext cx="82550" cy="85725"/>
            </a:xfrm>
            <a:custGeom>
              <a:avLst/>
              <a:gdLst>
                <a:gd name="T0" fmla="*/ 25 w 168"/>
                <a:gd name="T1" fmla="*/ 150 h 177"/>
                <a:gd name="T2" fmla="*/ 0 w 168"/>
                <a:gd name="T3" fmla="*/ 88 h 177"/>
                <a:gd name="T4" fmla="*/ 25 w 168"/>
                <a:gd name="T5" fmla="*/ 25 h 177"/>
                <a:gd name="T6" fmla="*/ 87 w 168"/>
                <a:gd name="T7" fmla="*/ 0 h 177"/>
                <a:gd name="T8" fmla="*/ 137 w 168"/>
                <a:gd name="T9" fmla="*/ 15 h 177"/>
                <a:gd name="T10" fmla="*/ 168 w 168"/>
                <a:gd name="T11" fmla="*/ 57 h 177"/>
                <a:gd name="T12" fmla="*/ 118 w 168"/>
                <a:gd name="T13" fmla="*/ 57 h 177"/>
                <a:gd name="T14" fmla="*/ 87 w 168"/>
                <a:gd name="T15" fmla="*/ 38 h 177"/>
                <a:gd name="T16" fmla="*/ 53 w 168"/>
                <a:gd name="T17" fmla="*/ 52 h 177"/>
                <a:gd name="T18" fmla="*/ 41 w 168"/>
                <a:gd name="T19" fmla="*/ 88 h 177"/>
                <a:gd name="T20" fmla="*/ 53 w 168"/>
                <a:gd name="T21" fmla="*/ 124 h 177"/>
                <a:gd name="T22" fmla="*/ 86 w 168"/>
                <a:gd name="T23" fmla="*/ 138 h 177"/>
                <a:gd name="T24" fmla="*/ 110 w 168"/>
                <a:gd name="T25" fmla="*/ 130 h 177"/>
                <a:gd name="T26" fmla="*/ 122 w 168"/>
                <a:gd name="T27" fmla="*/ 110 h 177"/>
                <a:gd name="T28" fmla="*/ 73 w 168"/>
                <a:gd name="T29" fmla="*/ 110 h 177"/>
                <a:gd name="T30" fmla="*/ 73 w 168"/>
                <a:gd name="T31" fmla="*/ 79 h 177"/>
                <a:gd name="T32" fmla="*/ 166 w 168"/>
                <a:gd name="T33" fmla="*/ 79 h 177"/>
                <a:gd name="T34" fmla="*/ 166 w 168"/>
                <a:gd name="T35" fmla="*/ 110 h 177"/>
                <a:gd name="T36" fmla="*/ 141 w 168"/>
                <a:gd name="T37" fmla="*/ 154 h 177"/>
                <a:gd name="T38" fmla="*/ 116 w 168"/>
                <a:gd name="T39" fmla="*/ 170 h 177"/>
                <a:gd name="T40" fmla="*/ 85 w 168"/>
                <a:gd name="T41" fmla="*/ 177 h 177"/>
                <a:gd name="T42" fmla="*/ 25 w 168"/>
                <a:gd name="T4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177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7" y="15"/>
                  </a:cubicBezTo>
                  <a:cubicBezTo>
                    <a:pt x="152" y="25"/>
                    <a:pt x="162" y="39"/>
                    <a:pt x="168" y="57"/>
                  </a:cubicBezTo>
                  <a:lnTo>
                    <a:pt x="118" y="57"/>
                  </a:lnTo>
                  <a:cubicBezTo>
                    <a:pt x="112" y="44"/>
                    <a:pt x="102" y="38"/>
                    <a:pt x="87" y="38"/>
                  </a:cubicBezTo>
                  <a:cubicBezTo>
                    <a:pt x="73" y="38"/>
                    <a:pt x="62" y="43"/>
                    <a:pt x="53" y="52"/>
                  </a:cubicBezTo>
                  <a:cubicBezTo>
                    <a:pt x="45" y="60"/>
                    <a:pt x="41" y="73"/>
                    <a:pt x="41" y="88"/>
                  </a:cubicBezTo>
                  <a:cubicBezTo>
                    <a:pt x="41" y="103"/>
                    <a:pt x="45" y="114"/>
                    <a:pt x="53" y="124"/>
                  </a:cubicBezTo>
                  <a:cubicBezTo>
                    <a:pt x="62" y="133"/>
                    <a:pt x="72" y="138"/>
                    <a:pt x="86" y="138"/>
                  </a:cubicBezTo>
                  <a:cubicBezTo>
                    <a:pt x="96" y="138"/>
                    <a:pt x="103" y="135"/>
                    <a:pt x="110" y="130"/>
                  </a:cubicBezTo>
                  <a:cubicBezTo>
                    <a:pt x="116" y="125"/>
                    <a:pt x="120" y="119"/>
                    <a:pt x="122" y="110"/>
                  </a:cubicBezTo>
                  <a:lnTo>
                    <a:pt x="73" y="110"/>
                  </a:lnTo>
                  <a:lnTo>
                    <a:pt x="73" y="79"/>
                  </a:lnTo>
                  <a:lnTo>
                    <a:pt x="166" y="79"/>
                  </a:lnTo>
                  <a:lnTo>
                    <a:pt x="166" y="110"/>
                  </a:lnTo>
                  <a:cubicBezTo>
                    <a:pt x="163" y="125"/>
                    <a:pt x="155" y="140"/>
                    <a:pt x="141" y="154"/>
                  </a:cubicBezTo>
                  <a:cubicBezTo>
                    <a:pt x="135" y="160"/>
                    <a:pt x="126" y="165"/>
                    <a:pt x="116" y="170"/>
                  </a:cubicBezTo>
                  <a:cubicBezTo>
                    <a:pt x="106" y="174"/>
                    <a:pt x="96" y="177"/>
                    <a:pt x="85" y="177"/>
                  </a:cubicBezTo>
                  <a:cubicBezTo>
                    <a:pt x="62" y="175"/>
                    <a:pt x="42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Rectangle 72">
              <a:extLst>
                <a:ext uri="{FF2B5EF4-FFF2-40B4-BE49-F238E27FC236}">
                  <a16:creationId xmlns:a16="http://schemas.microsoft.com/office/drawing/2014/main" id="{60368070-F50F-4502-BA44-1908962A3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1" y="5184776"/>
              <a:ext cx="20638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73">
              <a:extLst>
                <a:ext uri="{FF2B5EF4-FFF2-40B4-BE49-F238E27FC236}">
                  <a16:creationId xmlns:a16="http://schemas.microsoft.com/office/drawing/2014/main" id="{9B2C20A4-8E28-489E-90F3-EDADB56D8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1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2902939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u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E939091-94BF-4AB9-B41C-CB0F9276A7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E0022723-B1E4-4D21-A029-81B1688B2C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6FD07E78-F805-4EE4-B956-60038269E7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EEC910A2-5A78-4589-8976-64E92853293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462BD5B3-BF30-453F-8434-0ED6EB0C124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10" name="Espace réservé du pied de page 4">
            <a:extLst>
              <a:ext uri="{FF2B5EF4-FFF2-40B4-BE49-F238E27FC236}">
                <a16:creationId xmlns:a16="http://schemas.microsoft.com/office/drawing/2014/main" id="{13185606-3890-4B8E-9299-0433A4EE339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51694" y="6315868"/>
            <a:ext cx="6082506" cy="365125"/>
          </a:xfrm>
          <a:prstGeom prst="rect">
            <a:avLst/>
          </a:prstGeom>
        </p:spPr>
        <p:txBody>
          <a:bodyPr/>
          <a:lstStyle>
            <a:lvl1pPr algn="l">
              <a:defRPr sz="120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fr-FR" dirty="0"/>
              <a:t>Université d’Angers</a:t>
            </a:r>
          </a:p>
        </p:txBody>
      </p:sp>
    </p:spTree>
    <p:extLst>
      <p:ext uri="{BB962C8B-B14F-4D97-AF65-F5344CB8AC3E}">
        <p14:creationId xmlns:p14="http://schemas.microsoft.com/office/powerpoint/2010/main" val="394399482"/>
      </p:ext>
    </p:extLst>
  </p:cSld>
  <p:clrMapOvr>
    <a:masterClrMapping/>
  </p:clrMapOvr>
  <p:transition spd="slow">
    <p:push dir="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ide Bl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1356134"/>
      </p:ext>
    </p:extLst>
  </p:cSld>
  <p:clrMapOvr>
    <a:masterClrMapping/>
  </p:clrMapOvr>
  <p:transition spd="slow">
    <p:push dir="u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 Noi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09052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687145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347621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843817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639178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28B86A-A449-454D-94AD-608C2839297D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3625D-389E-46F7-9AAF-C8D866680F35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824364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989085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927959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375876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30202F-3180-F74B-ADCF-68C100B8C6A6}" type="datetimeFigureOut">
              <a:rPr lang="fr-FR" smtClean="0"/>
              <a:t>18/10/2024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CD8B267-01BB-934B-9B34-161E2C86072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468890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9" r:id="rId1"/>
    <p:sldLayoutId id="2147484000" r:id="rId2"/>
    <p:sldLayoutId id="2147484001" r:id="rId3"/>
    <p:sldLayoutId id="2147484002" r:id="rId4"/>
    <p:sldLayoutId id="2147484003" r:id="rId5"/>
    <p:sldLayoutId id="2147484004" r:id="rId6"/>
    <p:sldLayoutId id="2147484005" r:id="rId7"/>
    <p:sldLayoutId id="2147484006" r:id="rId8"/>
    <p:sldLayoutId id="2147484007" r:id="rId9"/>
    <p:sldLayoutId id="2147484008" r:id="rId10"/>
    <p:sldLayoutId id="214748400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7358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B0D9A05D-73BA-4C7C-9389-175D637D99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BD67315B-BDD9-4372-A1C4-29DD43D9F9C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dirty="0"/>
              <a:t>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7" name="Espace réservé du pied de page 4">
            <a:extLst>
              <a:ext uri="{FF2B5EF4-FFF2-40B4-BE49-F238E27FC236}">
                <a16:creationId xmlns:a16="http://schemas.microsoft.com/office/drawing/2014/main" id="{13185606-3890-4B8E-9299-0433A4EE339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51694" y="6315868"/>
            <a:ext cx="6082506" cy="365125"/>
          </a:xfrm>
          <a:prstGeom prst="rect">
            <a:avLst/>
          </a:prstGeom>
        </p:spPr>
        <p:txBody>
          <a:bodyPr/>
          <a:lstStyle>
            <a:lvl1pPr algn="l">
              <a:defRPr sz="120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fr-FR" dirty="0"/>
              <a:t>Université d’Angers</a:t>
            </a:r>
          </a:p>
        </p:txBody>
      </p:sp>
      <p:sp>
        <p:nvSpPr>
          <p:cNvPr id="8" name="Espace réservé du numéro de diapositive 5">
            <a:extLst>
              <a:ext uri="{FF2B5EF4-FFF2-40B4-BE49-F238E27FC236}">
                <a16:creationId xmlns:a16="http://schemas.microsoft.com/office/drawing/2014/main" id="{13B83DA9-F49E-4952-BC77-34F711FE9BA5}"/>
              </a:ext>
            </a:extLst>
          </p:cNvPr>
          <p:cNvSpPr txBox="1">
            <a:spLocks/>
          </p:cNvSpPr>
          <p:nvPr userDrawn="1"/>
        </p:nvSpPr>
        <p:spPr>
          <a:xfrm>
            <a:off x="274638" y="6315868"/>
            <a:ext cx="563562" cy="365125"/>
          </a:xfrm>
          <a:prstGeom prst="rect">
            <a:avLst/>
          </a:prstGeom>
        </p:spPr>
        <p:txBody>
          <a:bodyPr/>
          <a:lstStyle>
            <a:defPPr>
              <a:defRPr lang="fr-FR"/>
            </a:defPPr>
            <a:lvl1pPr marL="0" algn="l" defTabSz="914400" rtl="0" eaLnBrk="1" latinLnBrk="0" hangingPunct="1">
              <a:defRPr sz="1200" kern="1200">
                <a:solidFill>
                  <a:srgbClr val="C6C6C6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99402C8-AAF6-430C-9C4F-B768B719CBA8}" type="slidenum">
              <a:rPr lang="fr-FR" smtClean="0">
                <a:solidFill>
                  <a:schemeClr val="bg1"/>
                </a:solidFill>
              </a:rPr>
              <a:pPr/>
              <a:t>‹N°›</a:t>
            </a:fld>
            <a:endParaRPr lang="fr-F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43689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1" r:id="rId1"/>
    <p:sldLayoutId id="2147484012" r:id="rId2"/>
    <p:sldLayoutId id="2147484013" r:id="rId3"/>
    <p:sldLayoutId id="2147484014" r:id="rId4"/>
    <p:sldLayoutId id="2147484015" r:id="rId5"/>
    <p:sldLayoutId id="2147484016" r:id="rId6"/>
    <p:sldLayoutId id="2147484017" r:id="rId7"/>
  </p:sldLayoutIdLst>
  <p:transition spd="slow">
    <p:push dir="u"/>
  </p:transition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Verdana" charset="0"/>
          <a:ea typeface="Verdana" charset="0"/>
          <a:cs typeface="Verdana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LucidaGrande" charset="0"/>
        <a:buChar char="-"/>
        <a:defRPr sz="2800" kern="1200">
          <a:solidFill>
            <a:schemeClr val="tx1"/>
          </a:solidFill>
          <a:latin typeface="Verdana" charset="0"/>
          <a:ea typeface="Verdana" charset="0"/>
          <a:cs typeface="Verdana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charset="0"/>
        <a:buChar char="•"/>
        <a:defRPr sz="2400" kern="1200">
          <a:solidFill>
            <a:schemeClr val="tx1"/>
          </a:solidFill>
          <a:latin typeface="Verdana" charset="0"/>
          <a:ea typeface="Verdana" charset="0"/>
          <a:cs typeface="Verdana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charset="0"/>
        <a:buChar char="•"/>
        <a:defRPr sz="2000" kern="1200">
          <a:solidFill>
            <a:schemeClr val="tx1"/>
          </a:solidFill>
          <a:latin typeface="Verdana" charset="0"/>
          <a:ea typeface="Verdana" charset="0"/>
          <a:cs typeface="Verdana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charset="0"/>
        <a:buChar char="•"/>
        <a:defRPr sz="1800" kern="1200">
          <a:solidFill>
            <a:schemeClr val="tx1"/>
          </a:solidFill>
          <a:latin typeface="Verdana" charset="0"/>
          <a:ea typeface="Verdana" charset="0"/>
          <a:cs typeface="Verdana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charset="0"/>
        <a:buChar char="•"/>
        <a:defRPr sz="1800" kern="1200">
          <a:solidFill>
            <a:schemeClr val="tx1"/>
          </a:solidFill>
          <a:latin typeface="Verdana" charset="0"/>
          <a:ea typeface="Verdana" charset="0"/>
          <a:cs typeface="Verdana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31891" y="2263392"/>
            <a:ext cx="10503723" cy="1827916"/>
          </a:xfrm>
        </p:spPr>
        <p:txBody>
          <a:bodyPr>
            <a:noAutofit/>
          </a:bodyPr>
          <a:lstStyle/>
          <a:p>
            <a:pPr algn="l"/>
            <a:r>
              <a:rPr lang="fr-FR" sz="7000" b="1" dirty="0">
                <a:latin typeface="Verdana"/>
                <a:cs typeface="Verdana"/>
              </a:rPr>
              <a:t>BIBLIOTHÈQUE</a:t>
            </a:r>
            <a:r>
              <a:rPr lang="fr-FR" sz="7000" dirty="0">
                <a:latin typeface="Verdana"/>
                <a:cs typeface="Verdana"/>
              </a:rPr>
              <a:t> </a:t>
            </a:r>
            <a:br>
              <a:rPr lang="fr-FR" sz="7000" dirty="0">
                <a:latin typeface="Verdana"/>
                <a:cs typeface="Verdana"/>
              </a:rPr>
            </a:br>
            <a:r>
              <a:rPr lang="fr-FR" sz="7000" dirty="0">
                <a:latin typeface="Verdana"/>
                <a:cs typeface="Verdana"/>
              </a:rPr>
              <a:t>GRAPHIQUE</a:t>
            </a:r>
            <a:endParaRPr lang="fr-FR" sz="7000" i="1" dirty="0">
              <a:latin typeface="Verdana"/>
              <a:cs typeface="Verdana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8275" y="5998883"/>
            <a:ext cx="45973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>
                <a:latin typeface="Verdana"/>
                <a:cs typeface="Verdana"/>
              </a:rPr>
              <a:t>Sept. </a:t>
            </a:r>
            <a:r>
              <a:rPr lang="fr-FR" dirty="0">
                <a:latin typeface="Verdana"/>
                <a:cs typeface="Verdana"/>
              </a:rPr>
              <a:t>2024 – V5#workinprogress </a:t>
            </a:r>
          </a:p>
        </p:txBody>
      </p:sp>
      <p:grpSp>
        <p:nvGrpSpPr>
          <p:cNvPr id="11" name="Groupe 126">
            <a:extLst>
              <a:ext uri="{FF2B5EF4-FFF2-40B4-BE49-F238E27FC236}">
                <a16:creationId xmlns:a16="http://schemas.microsoft.com/office/drawing/2014/main" id="{1E6AB572-3807-439E-BFFB-D3E70E2EB884}"/>
              </a:ext>
            </a:extLst>
          </p:cNvPr>
          <p:cNvGrpSpPr/>
          <p:nvPr/>
        </p:nvGrpSpPr>
        <p:grpSpPr>
          <a:xfrm>
            <a:off x="1069982" y="660108"/>
            <a:ext cx="2223095" cy="5625811"/>
            <a:chOff x="8664576" y="4273550"/>
            <a:chExt cx="1150937" cy="2912585"/>
          </a:xfrm>
        </p:grpSpPr>
        <p:sp>
          <p:nvSpPr>
            <p:cNvPr id="12" name="Freeform 139">
              <a:extLst>
                <a:ext uri="{FF2B5EF4-FFF2-40B4-BE49-F238E27FC236}">
                  <a16:creationId xmlns:a16="http://schemas.microsoft.com/office/drawing/2014/main" id="{FC563545-904E-49D2-B4B9-D39906A238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5426" y="4457700"/>
              <a:ext cx="100013" cy="101600"/>
            </a:xfrm>
            <a:custGeom>
              <a:avLst/>
              <a:gdLst>
                <a:gd name="T0" fmla="*/ 206 w 206"/>
                <a:gd name="T1" fmla="*/ 200 h 207"/>
                <a:gd name="T2" fmla="*/ 159 w 206"/>
                <a:gd name="T3" fmla="*/ 207 h 207"/>
                <a:gd name="T4" fmla="*/ 122 w 206"/>
                <a:gd name="T5" fmla="*/ 178 h 207"/>
                <a:gd name="T6" fmla="*/ 60 w 206"/>
                <a:gd name="T7" fmla="*/ 207 h 207"/>
                <a:gd name="T8" fmla="*/ 0 w 206"/>
                <a:gd name="T9" fmla="*/ 158 h 207"/>
                <a:gd name="T10" fmla="*/ 121 w 206"/>
                <a:gd name="T11" fmla="*/ 93 h 207"/>
                <a:gd name="T12" fmla="*/ 121 w 206"/>
                <a:gd name="T13" fmla="*/ 72 h 207"/>
                <a:gd name="T14" fmla="*/ 90 w 206"/>
                <a:gd name="T15" fmla="*/ 16 h 207"/>
                <a:gd name="T16" fmla="*/ 35 w 206"/>
                <a:gd name="T17" fmla="*/ 67 h 207"/>
                <a:gd name="T18" fmla="*/ 9 w 206"/>
                <a:gd name="T19" fmla="*/ 45 h 207"/>
                <a:gd name="T20" fmla="*/ 92 w 206"/>
                <a:gd name="T21" fmla="*/ 0 h 207"/>
                <a:gd name="T22" fmla="*/ 167 w 206"/>
                <a:gd name="T23" fmla="*/ 71 h 207"/>
                <a:gd name="T24" fmla="*/ 167 w 206"/>
                <a:gd name="T25" fmla="*/ 157 h 207"/>
                <a:gd name="T26" fmla="*/ 187 w 206"/>
                <a:gd name="T27" fmla="*/ 193 h 207"/>
                <a:gd name="T28" fmla="*/ 205 w 206"/>
                <a:gd name="T29" fmla="*/ 190 h 207"/>
                <a:gd name="T30" fmla="*/ 205 w 206"/>
                <a:gd name="T31" fmla="*/ 200 h 207"/>
                <a:gd name="T32" fmla="*/ 206 w 206"/>
                <a:gd name="T33" fmla="*/ 200 h 207"/>
                <a:gd name="T34" fmla="*/ 122 w 206"/>
                <a:gd name="T35" fmla="*/ 108 h 207"/>
                <a:gd name="T36" fmla="*/ 50 w 206"/>
                <a:gd name="T37" fmla="*/ 152 h 207"/>
                <a:gd name="T38" fmla="*/ 79 w 206"/>
                <a:gd name="T39" fmla="*/ 183 h 207"/>
                <a:gd name="T40" fmla="*/ 122 w 206"/>
                <a:gd name="T41" fmla="*/ 135 h 207"/>
                <a:gd name="T42" fmla="*/ 122 w 206"/>
                <a:gd name="T43" fmla="*/ 10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07">
                  <a:moveTo>
                    <a:pt x="206" y="200"/>
                  </a:moveTo>
                  <a:cubicBezTo>
                    <a:pt x="191" y="205"/>
                    <a:pt x="177" y="207"/>
                    <a:pt x="159" y="207"/>
                  </a:cubicBezTo>
                  <a:cubicBezTo>
                    <a:pt x="131" y="207"/>
                    <a:pt x="126" y="192"/>
                    <a:pt x="122" y="178"/>
                  </a:cubicBezTo>
                  <a:cubicBezTo>
                    <a:pt x="114" y="188"/>
                    <a:pt x="94" y="207"/>
                    <a:pt x="60" y="207"/>
                  </a:cubicBezTo>
                  <a:cubicBezTo>
                    <a:pt x="29" y="207"/>
                    <a:pt x="0" y="186"/>
                    <a:pt x="0" y="158"/>
                  </a:cubicBezTo>
                  <a:cubicBezTo>
                    <a:pt x="0" y="98"/>
                    <a:pt x="94" y="95"/>
                    <a:pt x="121" y="93"/>
                  </a:cubicBezTo>
                  <a:lnTo>
                    <a:pt x="121" y="72"/>
                  </a:lnTo>
                  <a:cubicBezTo>
                    <a:pt x="121" y="48"/>
                    <a:pt x="121" y="16"/>
                    <a:pt x="90" y="16"/>
                  </a:cubicBezTo>
                  <a:cubicBezTo>
                    <a:pt x="45" y="16"/>
                    <a:pt x="76" y="67"/>
                    <a:pt x="35" y="67"/>
                  </a:cubicBezTo>
                  <a:cubicBezTo>
                    <a:pt x="22" y="67"/>
                    <a:pt x="9" y="60"/>
                    <a:pt x="9" y="45"/>
                  </a:cubicBezTo>
                  <a:cubicBezTo>
                    <a:pt x="9" y="13"/>
                    <a:pt x="55" y="0"/>
                    <a:pt x="92" y="0"/>
                  </a:cubicBezTo>
                  <a:cubicBezTo>
                    <a:pt x="150" y="0"/>
                    <a:pt x="167" y="21"/>
                    <a:pt x="167" y="71"/>
                  </a:cubicBezTo>
                  <a:lnTo>
                    <a:pt x="167" y="157"/>
                  </a:lnTo>
                  <a:cubicBezTo>
                    <a:pt x="167" y="183"/>
                    <a:pt x="172" y="193"/>
                    <a:pt x="187" y="193"/>
                  </a:cubicBezTo>
                  <a:cubicBezTo>
                    <a:pt x="194" y="193"/>
                    <a:pt x="199" y="191"/>
                    <a:pt x="205" y="190"/>
                  </a:cubicBezTo>
                  <a:lnTo>
                    <a:pt x="205" y="200"/>
                  </a:lnTo>
                  <a:lnTo>
                    <a:pt x="206" y="200"/>
                  </a:lnTo>
                  <a:close/>
                  <a:moveTo>
                    <a:pt x="122" y="108"/>
                  </a:moveTo>
                  <a:cubicBezTo>
                    <a:pt x="105" y="108"/>
                    <a:pt x="50" y="111"/>
                    <a:pt x="50" y="152"/>
                  </a:cubicBezTo>
                  <a:cubicBezTo>
                    <a:pt x="50" y="168"/>
                    <a:pt x="60" y="183"/>
                    <a:pt x="79" y="183"/>
                  </a:cubicBezTo>
                  <a:cubicBezTo>
                    <a:pt x="105" y="183"/>
                    <a:pt x="122" y="166"/>
                    <a:pt x="122" y="135"/>
                  </a:cubicBezTo>
                  <a:lnTo>
                    <a:pt x="122" y="10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40">
              <a:extLst>
                <a:ext uri="{FF2B5EF4-FFF2-40B4-BE49-F238E27FC236}">
                  <a16:creationId xmlns:a16="http://schemas.microsoft.com/office/drawing/2014/main" id="{9907D8EB-E51F-4048-8146-A2983DD73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1" y="4457700"/>
              <a:ext cx="119063" cy="100013"/>
            </a:xfrm>
            <a:custGeom>
              <a:avLst/>
              <a:gdLst>
                <a:gd name="T0" fmla="*/ 0 w 245"/>
                <a:gd name="T1" fmla="*/ 193 h 203"/>
                <a:gd name="T2" fmla="*/ 33 w 245"/>
                <a:gd name="T3" fmla="*/ 156 h 203"/>
                <a:gd name="T4" fmla="*/ 33 w 245"/>
                <a:gd name="T5" fmla="*/ 55 h 203"/>
                <a:gd name="T6" fmla="*/ 0 w 245"/>
                <a:gd name="T7" fmla="*/ 20 h 203"/>
                <a:gd name="T8" fmla="*/ 0 w 245"/>
                <a:gd name="T9" fmla="*/ 10 h 203"/>
                <a:gd name="T10" fmla="*/ 80 w 245"/>
                <a:gd name="T11" fmla="*/ 0 h 203"/>
                <a:gd name="T12" fmla="*/ 80 w 245"/>
                <a:gd name="T13" fmla="*/ 51 h 203"/>
                <a:gd name="T14" fmla="*/ 81 w 245"/>
                <a:gd name="T15" fmla="*/ 51 h 203"/>
                <a:gd name="T16" fmla="*/ 156 w 245"/>
                <a:gd name="T17" fmla="*/ 0 h 203"/>
                <a:gd name="T18" fmla="*/ 211 w 245"/>
                <a:gd name="T19" fmla="*/ 57 h 203"/>
                <a:gd name="T20" fmla="*/ 211 w 245"/>
                <a:gd name="T21" fmla="*/ 156 h 203"/>
                <a:gd name="T22" fmla="*/ 245 w 245"/>
                <a:gd name="T23" fmla="*/ 193 h 203"/>
                <a:gd name="T24" fmla="*/ 245 w 245"/>
                <a:gd name="T25" fmla="*/ 203 h 203"/>
                <a:gd name="T26" fmla="*/ 131 w 245"/>
                <a:gd name="T27" fmla="*/ 203 h 203"/>
                <a:gd name="T28" fmla="*/ 131 w 245"/>
                <a:gd name="T29" fmla="*/ 193 h 203"/>
                <a:gd name="T30" fmla="*/ 165 w 245"/>
                <a:gd name="T31" fmla="*/ 156 h 203"/>
                <a:gd name="T32" fmla="*/ 165 w 245"/>
                <a:gd name="T33" fmla="*/ 92 h 203"/>
                <a:gd name="T34" fmla="*/ 136 w 245"/>
                <a:gd name="T35" fmla="*/ 26 h 203"/>
                <a:gd name="T36" fmla="*/ 81 w 245"/>
                <a:gd name="T37" fmla="*/ 97 h 203"/>
                <a:gd name="T38" fmla="*/ 81 w 245"/>
                <a:gd name="T39" fmla="*/ 155 h 203"/>
                <a:gd name="T40" fmla="*/ 115 w 245"/>
                <a:gd name="T41" fmla="*/ 192 h 203"/>
                <a:gd name="T42" fmla="*/ 115 w 245"/>
                <a:gd name="T43" fmla="*/ 202 h 203"/>
                <a:gd name="T44" fmla="*/ 0 w 245"/>
                <a:gd name="T45" fmla="*/ 202 h 203"/>
                <a:gd name="T46" fmla="*/ 0 w 245"/>
                <a:gd name="T47" fmla="*/ 19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203">
                  <a:moveTo>
                    <a:pt x="0" y="193"/>
                  </a:moveTo>
                  <a:cubicBezTo>
                    <a:pt x="26" y="193"/>
                    <a:pt x="33" y="186"/>
                    <a:pt x="33" y="156"/>
                  </a:cubicBezTo>
                  <a:lnTo>
                    <a:pt x="33" y="55"/>
                  </a:lnTo>
                  <a:cubicBezTo>
                    <a:pt x="33" y="23"/>
                    <a:pt x="17" y="20"/>
                    <a:pt x="0" y="20"/>
                  </a:cubicBezTo>
                  <a:lnTo>
                    <a:pt x="0" y="1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81" y="51"/>
                  </a:lnTo>
                  <a:cubicBezTo>
                    <a:pt x="91" y="33"/>
                    <a:pt x="112" y="0"/>
                    <a:pt x="156" y="0"/>
                  </a:cubicBezTo>
                  <a:cubicBezTo>
                    <a:pt x="202" y="0"/>
                    <a:pt x="211" y="25"/>
                    <a:pt x="211" y="57"/>
                  </a:cubicBezTo>
                  <a:lnTo>
                    <a:pt x="211" y="156"/>
                  </a:lnTo>
                  <a:cubicBezTo>
                    <a:pt x="211" y="186"/>
                    <a:pt x="218" y="193"/>
                    <a:pt x="245" y="193"/>
                  </a:cubicBezTo>
                  <a:lnTo>
                    <a:pt x="245" y="203"/>
                  </a:lnTo>
                  <a:lnTo>
                    <a:pt x="131" y="203"/>
                  </a:lnTo>
                  <a:lnTo>
                    <a:pt x="131" y="193"/>
                  </a:lnTo>
                  <a:cubicBezTo>
                    <a:pt x="157" y="193"/>
                    <a:pt x="165" y="186"/>
                    <a:pt x="165" y="156"/>
                  </a:cubicBezTo>
                  <a:lnTo>
                    <a:pt x="165" y="92"/>
                  </a:lnTo>
                  <a:cubicBezTo>
                    <a:pt x="165" y="40"/>
                    <a:pt x="158" y="26"/>
                    <a:pt x="136" y="26"/>
                  </a:cubicBezTo>
                  <a:cubicBezTo>
                    <a:pt x="110" y="26"/>
                    <a:pt x="81" y="71"/>
                    <a:pt x="81" y="97"/>
                  </a:cubicBezTo>
                  <a:lnTo>
                    <a:pt x="81" y="155"/>
                  </a:lnTo>
                  <a:cubicBezTo>
                    <a:pt x="81" y="185"/>
                    <a:pt x="88" y="192"/>
                    <a:pt x="115" y="192"/>
                  </a:cubicBezTo>
                  <a:lnTo>
                    <a:pt x="115" y="202"/>
                  </a:lnTo>
                  <a:lnTo>
                    <a:pt x="0" y="202"/>
                  </a:lnTo>
                  <a:lnTo>
                    <a:pt x="0" y="19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41">
              <a:extLst>
                <a:ext uri="{FF2B5EF4-FFF2-40B4-BE49-F238E27FC236}">
                  <a16:creationId xmlns:a16="http://schemas.microsoft.com/office/drawing/2014/main" id="{0133D490-0E4E-485E-B66C-7B9AE994FE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86888" y="4440238"/>
              <a:ext cx="107950" cy="160338"/>
            </a:xfrm>
            <a:custGeom>
              <a:avLst/>
              <a:gdLst>
                <a:gd name="T0" fmla="*/ 141 w 220"/>
                <a:gd name="T1" fmla="*/ 204 h 330"/>
                <a:gd name="T2" fmla="*/ 210 w 220"/>
                <a:gd name="T3" fmla="*/ 255 h 330"/>
                <a:gd name="T4" fmla="*/ 94 w 220"/>
                <a:gd name="T5" fmla="*/ 330 h 330"/>
                <a:gd name="T6" fmla="*/ 0 w 220"/>
                <a:gd name="T7" fmla="*/ 279 h 330"/>
                <a:gd name="T8" fmla="*/ 29 w 220"/>
                <a:gd name="T9" fmla="*/ 238 h 330"/>
                <a:gd name="T10" fmla="*/ 14 w 220"/>
                <a:gd name="T11" fmla="*/ 213 h 330"/>
                <a:gd name="T12" fmla="*/ 41 w 220"/>
                <a:gd name="T13" fmla="*/ 163 h 330"/>
                <a:gd name="T14" fmla="*/ 10 w 220"/>
                <a:gd name="T15" fmla="*/ 107 h 330"/>
                <a:gd name="T16" fmla="*/ 95 w 220"/>
                <a:gd name="T17" fmla="*/ 35 h 330"/>
                <a:gd name="T18" fmla="*/ 144 w 220"/>
                <a:gd name="T19" fmla="*/ 48 h 330"/>
                <a:gd name="T20" fmla="*/ 195 w 220"/>
                <a:gd name="T21" fmla="*/ 0 h 330"/>
                <a:gd name="T22" fmla="*/ 220 w 220"/>
                <a:gd name="T23" fmla="*/ 24 h 330"/>
                <a:gd name="T24" fmla="*/ 195 w 220"/>
                <a:gd name="T25" fmla="*/ 48 h 330"/>
                <a:gd name="T26" fmla="*/ 180 w 220"/>
                <a:gd name="T27" fmla="*/ 43 h 330"/>
                <a:gd name="T28" fmla="*/ 171 w 220"/>
                <a:gd name="T29" fmla="*/ 39 h 330"/>
                <a:gd name="T30" fmla="*/ 155 w 220"/>
                <a:gd name="T31" fmla="*/ 55 h 330"/>
                <a:gd name="T32" fmla="*/ 180 w 220"/>
                <a:gd name="T33" fmla="*/ 107 h 330"/>
                <a:gd name="T34" fmla="*/ 96 w 220"/>
                <a:gd name="T35" fmla="*/ 175 h 330"/>
                <a:gd name="T36" fmla="*/ 57 w 220"/>
                <a:gd name="T37" fmla="*/ 169 h 330"/>
                <a:gd name="T38" fmla="*/ 49 w 220"/>
                <a:gd name="T39" fmla="*/ 189 h 330"/>
                <a:gd name="T40" fmla="*/ 72 w 220"/>
                <a:gd name="T41" fmla="*/ 205 h 330"/>
                <a:gd name="T42" fmla="*/ 141 w 220"/>
                <a:gd name="T43" fmla="*/ 205 h 330"/>
                <a:gd name="T44" fmla="*/ 141 w 220"/>
                <a:gd name="T45" fmla="*/ 204 h 330"/>
                <a:gd name="T46" fmla="*/ 41 w 220"/>
                <a:gd name="T47" fmla="*/ 244 h 330"/>
                <a:gd name="T48" fmla="*/ 32 w 220"/>
                <a:gd name="T49" fmla="*/ 268 h 330"/>
                <a:gd name="T50" fmla="*/ 95 w 220"/>
                <a:gd name="T51" fmla="*/ 313 h 330"/>
                <a:gd name="T52" fmla="*/ 170 w 220"/>
                <a:gd name="T53" fmla="*/ 269 h 330"/>
                <a:gd name="T54" fmla="*/ 129 w 220"/>
                <a:gd name="T55" fmla="*/ 245 h 330"/>
                <a:gd name="T56" fmla="*/ 41 w 220"/>
                <a:gd name="T57" fmla="*/ 245 h 330"/>
                <a:gd name="T58" fmla="*/ 41 w 220"/>
                <a:gd name="T59" fmla="*/ 244 h 330"/>
                <a:gd name="T60" fmla="*/ 94 w 220"/>
                <a:gd name="T61" fmla="*/ 160 h 330"/>
                <a:gd name="T62" fmla="*/ 131 w 220"/>
                <a:gd name="T63" fmla="*/ 107 h 330"/>
                <a:gd name="T64" fmla="*/ 94 w 220"/>
                <a:gd name="T65" fmla="*/ 50 h 330"/>
                <a:gd name="T66" fmla="*/ 55 w 220"/>
                <a:gd name="T67" fmla="*/ 107 h 330"/>
                <a:gd name="T68" fmla="*/ 94 w 220"/>
                <a:gd name="T69" fmla="*/ 16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330">
                  <a:moveTo>
                    <a:pt x="141" y="204"/>
                  </a:moveTo>
                  <a:cubicBezTo>
                    <a:pt x="175" y="204"/>
                    <a:pt x="210" y="215"/>
                    <a:pt x="210" y="255"/>
                  </a:cubicBezTo>
                  <a:cubicBezTo>
                    <a:pt x="210" y="290"/>
                    <a:pt x="166" y="330"/>
                    <a:pt x="94" y="330"/>
                  </a:cubicBezTo>
                  <a:cubicBezTo>
                    <a:pt x="26" y="330"/>
                    <a:pt x="0" y="300"/>
                    <a:pt x="0" y="279"/>
                  </a:cubicBezTo>
                  <a:cubicBezTo>
                    <a:pt x="0" y="259"/>
                    <a:pt x="17" y="247"/>
                    <a:pt x="29" y="238"/>
                  </a:cubicBezTo>
                  <a:cubicBezTo>
                    <a:pt x="24" y="233"/>
                    <a:pt x="14" y="227"/>
                    <a:pt x="14" y="213"/>
                  </a:cubicBezTo>
                  <a:cubicBezTo>
                    <a:pt x="14" y="190"/>
                    <a:pt x="35" y="172"/>
                    <a:pt x="41" y="163"/>
                  </a:cubicBezTo>
                  <a:cubicBezTo>
                    <a:pt x="29" y="154"/>
                    <a:pt x="10" y="142"/>
                    <a:pt x="10" y="107"/>
                  </a:cubicBezTo>
                  <a:cubicBezTo>
                    <a:pt x="10" y="63"/>
                    <a:pt x="42" y="35"/>
                    <a:pt x="95" y="35"/>
                  </a:cubicBezTo>
                  <a:cubicBezTo>
                    <a:pt x="116" y="35"/>
                    <a:pt x="132" y="42"/>
                    <a:pt x="144" y="48"/>
                  </a:cubicBezTo>
                  <a:cubicBezTo>
                    <a:pt x="152" y="32"/>
                    <a:pt x="167" y="0"/>
                    <a:pt x="195" y="0"/>
                  </a:cubicBezTo>
                  <a:cubicBezTo>
                    <a:pt x="209" y="0"/>
                    <a:pt x="220" y="10"/>
                    <a:pt x="220" y="24"/>
                  </a:cubicBezTo>
                  <a:cubicBezTo>
                    <a:pt x="220" y="38"/>
                    <a:pt x="210" y="48"/>
                    <a:pt x="195" y="48"/>
                  </a:cubicBezTo>
                  <a:cubicBezTo>
                    <a:pt x="187" y="48"/>
                    <a:pt x="184" y="45"/>
                    <a:pt x="180" y="43"/>
                  </a:cubicBezTo>
                  <a:cubicBezTo>
                    <a:pt x="176" y="40"/>
                    <a:pt x="175" y="39"/>
                    <a:pt x="171" y="39"/>
                  </a:cubicBezTo>
                  <a:cubicBezTo>
                    <a:pt x="162" y="39"/>
                    <a:pt x="157" y="49"/>
                    <a:pt x="155" y="55"/>
                  </a:cubicBezTo>
                  <a:cubicBezTo>
                    <a:pt x="167" y="65"/>
                    <a:pt x="180" y="79"/>
                    <a:pt x="180" y="107"/>
                  </a:cubicBezTo>
                  <a:cubicBezTo>
                    <a:pt x="180" y="150"/>
                    <a:pt x="145" y="175"/>
                    <a:pt x="96" y="175"/>
                  </a:cubicBezTo>
                  <a:cubicBezTo>
                    <a:pt x="76" y="175"/>
                    <a:pt x="66" y="172"/>
                    <a:pt x="57" y="169"/>
                  </a:cubicBezTo>
                  <a:cubicBezTo>
                    <a:pt x="52" y="174"/>
                    <a:pt x="49" y="182"/>
                    <a:pt x="49" y="189"/>
                  </a:cubicBezTo>
                  <a:cubicBezTo>
                    <a:pt x="49" y="202"/>
                    <a:pt x="59" y="205"/>
                    <a:pt x="72" y="205"/>
                  </a:cubicBezTo>
                  <a:lnTo>
                    <a:pt x="141" y="205"/>
                  </a:lnTo>
                  <a:lnTo>
                    <a:pt x="141" y="204"/>
                  </a:lnTo>
                  <a:close/>
                  <a:moveTo>
                    <a:pt x="41" y="244"/>
                  </a:moveTo>
                  <a:cubicBezTo>
                    <a:pt x="36" y="252"/>
                    <a:pt x="32" y="259"/>
                    <a:pt x="32" y="268"/>
                  </a:cubicBezTo>
                  <a:cubicBezTo>
                    <a:pt x="32" y="285"/>
                    <a:pt x="52" y="313"/>
                    <a:pt x="95" y="313"/>
                  </a:cubicBezTo>
                  <a:cubicBezTo>
                    <a:pt x="139" y="313"/>
                    <a:pt x="170" y="289"/>
                    <a:pt x="170" y="269"/>
                  </a:cubicBezTo>
                  <a:cubicBezTo>
                    <a:pt x="170" y="250"/>
                    <a:pt x="149" y="245"/>
                    <a:pt x="129" y="245"/>
                  </a:cubicBezTo>
                  <a:lnTo>
                    <a:pt x="41" y="245"/>
                  </a:lnTo>
                  <a:lnTo>
                    <a:pt x="41" y="244"/>
                  </a:lnTo>
                  <a:close/>
                  <a:moveTo>
                    <a:pt x="94" y="160"/>
                  </a:moveTo>
                  <a:cubicBezTo>
                    <a:pt x="121" y="160"/>
                    <a:pt x="131" y="137"/>
                    <a:pt x="131" y="107"/>
                  </a:cubicBezTo>
                  <a:cubicBezTo>
                    <a:pt x="131" y="77"/>
                    <a:pt x="121" y="50"/>
                    <a:pt x="94" y="50"/>
                  </a:cubicBezTo>
                  <a:cubicBezTo>
                    <a:pt x="60" y="50"/>
                    <a:pt x="55" y="84"/>
                    <a:pt x="55" y="107"/>
                  </a:cubicBezTo>
                  <a:cubicBezTo>
                    <a:pt x="55" y="140"/>
                    <a:pt x="64" y="160"/>
                    <a:pt x="94" y="16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42">
              <a:extLst>
                <a:ext uri="{FF2B5EF4-FFF2-40B4-BE49-F238E27FC236}">
                  <a16:creationId xmlns:a16="http://schemas.microsoft.com/office/drawing/2014/main" id="{EF10A648-5D06-47B5-BA23-B946F6822E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20238" y="4457700"/>
              <a:ext cx="87313" cy="101600"/>
            </a:xfrm>
            <a:custGeom>
              <a:avLst/>
              <a:gdLst>
                <a:gd name="T0" fmla="*/ 173 w 178"/>
                <a:gd name="T1" fmla="*/ 195 h 206"/>
                <a:gd name="T2" fmla="*/ 111 w 178"/>
                <a:gd name="T3" fmla="*/ 206 h 206"/>
                <a:gd name="T4" fmla="*/ 0 w 178"/>
                <a:gd name="T5" fmla="*/ 96 h 206"/>
                <a:gd name="T6" fmla="*/ 95 w 178"/>
                <a:gd name="T7" fmla="*/ 0 h 206"/>
                <a:gd name="T8" fmla="*/ 178 w 178"/>
                <a:gd name="T9" fmla="*/ 81 h 206"/>
                <a:gd name="T10" fmla="*/ 50 w 178"/>
                <a:gd name="T11" fmla="*/ 81 h 206"/>
                <a:gd name="T12" fmla="*/ 132 w 178"/>
                <a:gd name="T13" fmla="*/ 187 h 206"/>
                <a:gd name="T14" fmla="*/ 173 w 178"/>
                <a:gd name="T15" fmla="*/ 180 h 206"/>
                <a:gd name="T16" fmla="*/ 173 w 178"/>
                <a:gd name="T17" fmla="*/ 195 h 206"/>
                <a:gd name="T18" fmla="*/ 131 w 178"/>
                <a:gd name="T19" fmla="*/ 62 h 206"/>
                <a:gd name="T20" fmla="*/ 92 w 178"/>
                <a:gd name="T21" fmla="*/ 14 h 206"/>
                <a:gd name="T22" fmla="*/ 48 w 178"/>
                <a:gd name="T23" fmla="*/ 62 h 206"/>
                <a:gd name="T24" fmla="*/ 131 w 178"/>
                <a:gd name="T25" fmla="*/ 6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206">
                  <a:moveTo>
                    <a:pt x="173" y="195"/>
                  </a:moveTo>
                  <a:cubicBezTo>
                    <a:pt x="165" y="197"/>
                    <a:pt x="141" y="206"/>
                    <a:pt x="111" y="206"/>
                  </a:cubicBezTo>
                  <a:cubicBezTo>
                    <a:pt x="41" y="206"/>
                    <a:pt x="0" y="167"/>
                    <a:pt x="0" y="96"/>
                  </a:cubicBezTo>
                  <a:cubicBezTo>
                    <a:pt x="0" y="31"/>
                    <a:pt x="33" y="0"/>
                    <a:pt x="95" y="0"/>
                  </a:cubicBezTo>
                  <a:cubicBezTo>
                    <a:pt x="166" y="0"/>
                    <a:pt x="178" y="45"/>
                    <a:pt x="178" y="81"/>
                  </a:cubicBezTo>
                  <a:lnTo>
                    <a:pt x="50" y="81"/>
                  </a:lnTo>
                  <a:cubicBezTo>
                    <a:pt x="50" y="126"/>
                    <a:pt x="68" y="187"/>
                    <a:pt x="132" y="187"/>
                  </a:cubicBezTo>
                  <a:cubicBezTo>
                    <a:pt x="151" y="187"/>
                    <a:pt x="166" y="184"/>
                    <a:pt x="173" y="180"/>
                  </a:cubicBezTo>
                  <a:lnTo>
                    <a:pt x="173" y="195"/>
                  </a:lnTo>
                  <a:close/>
                  <a:moveTo>
                    <a:pt x="131" y="62"/>
                  </a:moveTo>
                  <a:cubicBezTo>
                    <a:pt x="131" y="35"/>
                    <a:pt x="123" y="14"/>
                    <a:pt x="92" y="14"/>
                  </a:cubicBezTo>
                  <a:cubicBezTo>
                    <a:pt x="57" y="14"/>
                    <a:pt x="48" y="46"/>
                    <a:pt x="48" y="62"/>
                  </a:cubicBezTo>
                  <a:lnTo>
                    <a:pt x="131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143">
              <a:extLst>
                <a:ext uri="{FF2B5EF4-FFF2-40B4-BE49-F238E27FC236}">
                  <a16:creationId xmlns:a16="http://schemas.microsoft.com/office/drawing/2014/main" id="{0A18C75E-E975-4637-9CFF-17F3BB0EE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26" y="4457700"/>
              <a:ext cx="80963" cy="100013"/>
            </a:xfrm>
            <a:custGeom>
              <a:avLst/>
              <a:gdLst>
                <a:gd name="T0" fmla="*/ 0 w 168"/>
                <a:gd name="T1" fmla="*/ 193 h 203"/>
                <a:gd name="T2" fmla="*/ 33 w 168"/>
                <a:gd name="T3" fmla="*/ 156 h 203"/>
                <a:gd name="T4" fmla="*/ 33 w 168"/>
                <a:gd name="T5" fmla="*/ 55 h 203"/>
                <a:gd name="T6" fmla="*/ 0 w 168"/>
                <a:gd name="T7" fmla="*/ 20 h 203"/>
                <a:gd name="T8" fmla="*/ 0 w 168"/>
                <a:gd name="T9" fmla="*/ 10 h 203"/>
                <a:gd name="T10" fmla="*/ 80 w 168"/>
                <a:gd name="T11" fmla="*/ 0 h 203"/>
                <a:gd name="T12" fmla="*/ 80 w 168"/>
                <a:gd name="T13" fmla="*/ 50 h 203"/>
                <a:gd name="T14" fmla="*/ 81 w 168"/>
                <a:gd name="T15" fmla="*/ 50 h 203"/>
                <a:gd name="T16" fmla="*/ 143 w 168"/>
                <a:gd name="T17" fmla="*/ 0 h 203"/>
                <a:gd name="T18" fmla="*/ 168 w 168"/>
                <a:gd name="T19" fmla="*/ 22 h 203"/>
                <a:gd name="T20" fmla="*/ 143 w 168"/>
                <a:gd name="T21" fmla="*/ 46 h 203"/>
                <a:gd name="T22" fmla="*/ 115 w 168"/>
                <a:gd name="T23" fmla="*/ 36 h 203"/>
                <a:gd name="T24" fmla="*/ 80 w 168"/>
                <a:gd name="T25" fmla="*/ 107 h 203"/>
                <a:gd name="T26" fmla="*/ 80 w 168"/>
                <a:gd name="T27" fmla="*/ 156 h 203"/>
                <a:gd name="T28" fmla="*/ 113 w 168"/>
                <a:gd name="T29" fmla="*/ 193 h 203"/>
                <a:gd name="T30" fmla="*/ 113 w 168"/>
                <a:gd name="T31" fmla="*/ 203 h 203"/>
                <a:gd name="T32" fmla="*/ 0 w 168"/>
                <a:gd name="T33" fmla="*/ 203 h 203"/>
                <a:gd name="T34" fmla="*/ 0 w 168"/>
                <a:gd name="T35" fmla="*/ 19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8" h="203">
                  <a:moveTo>
                    <a:pt x="0" y="193"/>
                  </a:moveTo>
                  <a:cubicBezTo>
                    <a:pt x="26" y="193"/>
                    <a:pt x="33" y="186"/>
                    <a:pt x="33" y="156"/>
                  </a:cubicBezTo>
                  <a:lnTo>
                    <a:pt x="33" y="55"/>
                  </a:lnTo>
                  <a:cubicBezTo>
                    <a:pt x="33" y="23"/>
                    <a:pt x="17" y="20"/>
                    <a:pt x="0" y="20"/>
                  </a:cubicBezTo>
                  <a:lnTo>
                    <a:pt x="0" y="1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81" y="50"/>
                  </a:lnTo>
                  <a:cubicBezTo>
                    <a:pt x="88" y="30"/>
                    <a:pt x="106" y="0"/>
                    <a:pt x="143" y="0"/>
                  </a:cubicBezTo>
                  <a:cubicBezTo>
                    <a:pt x="153" y="0"/>
                    <a:pt x="168" y="8"/>
                    <a:pt x="168" y="22"/>
                  </a:cubicBezTo>
                  <a:cubicBezTo>
                    <a:pt x="168" y="37"/>
                    <a:pt x="157" y="46"/>
                    <a:pt x="143" y="46"/>
                  </a:cubicBezTo>
                  <a:cubicBezTo>
                    <a:pt x="127" y="46"/>
                    <a:pt x="130" y="36"/>
                    <a:pt x="115" y="36"/>
                  </a:cubicBezTo>
                  <a:cubicBezTo>
                    <a:pt x="101" y="36"/>
                    <a:pt x="80" y="62"/>
                    <a:pt x="80" y="107"/>
                  </a:cubicBezTo>
                  <a:lnTo>
                    <a:pt x="80" y="156"/>
                  </a:lnTo>
                  <a:cubicBezTo>
                    <a:pt x="80" y="186"/>
                    <a:pt x="87" y="193"/>
                    <a:pt x="113" y="193"/>
                  </a:cubicBezTo>
                  <a:lnTo>
                    <a:pt x="113" y="203"/>
                  </a:lnTo>
                  <a:lnTo>
                    <a:pt x="0" y="203"/>
                  </a:lnTo>
                  <a:lnTo>
                    <a:pt x="0" y="19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44">
              <a:extLst>
                <a:ext uri="{FF2B5EF4-FFF2-40B4-BE49-F238E27FC236}">
                  <a16:creationId xmlns:a16="http://schemas.microsoft.com/office/drawing/2014/main" id="{49340F62-0176-4B5A-B055-BF934A69F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2488" y="4457700"/>
              <a:ext cx="73025" cy="101600"/>
            </a:xfrm>
            <a:custGeom>
              <a:avLst/>
              <a:gdLst>
                <a:gd name="T0" fmla="*/ 123 w 148"/>
                <a:gd name="T1" fmla="*/ 57 h 206"/>
                <a:gd name="T2" fmla="*/ 78 w 148"/>
                <a:gd name="T3" fmla="*/ 14 h 206"/>
                <a:gd name="T4" fmla="*/ 45 w 148"/>
                <a:gd name="T5" fmla="*/ 41 h 206"/>
                <a:gd name="T6" fmla="*/ 125 w 148"/>
                <a:gd name="T7" fmla="*/ 101 h 206"/>
                <a:gd name="T8" fmla="*/ 148 w 148"/>
                <a:gd name="T9" fmla="*/ 147 h 206"/>
                <a:gd name="T10" fmla="*/ 66 w 148"/>
                <a:gd name="T11" fmla="*/ 206 h 206"/>
                <a:gd name="T12" fmla="*/ 2 w 148"/>
                <a:gd name="T13" fmla="*/ 199 h 206"/>
                <a:gd name="T14" fmla="*/ 0 w 148"/>
                <a:gd name="T15" fmla="*/ 141 h 206"/>
                <a:gd name="T16" fmla="*/ 13 w 148"/>
                <a:gd name="T17" fmla="*/ 141 h 206"/>
                <a:gd name="T18" fmla="*/ 65 w 148"/>
                <a:gd name="T19" fmla="*/ 192 h 206"/>
                <a:gd name="T20" fmla="*/ 106 w 148"/>
                <a:gd name="T21" fmla="*/ 160 h 206"/>
                <a:gd name="T22" fmla="*/ 33 w 148"/>
                <a:gd name="T23" fmla="*/ 106 h 206"/>
                <a:gd name="T24" fmla="*/ 1 w 148"/>
                <a:gd name="T25" fmla="*/ 56 h 206"/>
                <a:gd name="T26" fmla="*/ 80 w 148"/>
                <a:gd name="T27" fmla="*/ 0 h 206"/>
                <a:gd name="T28" fmla="*/ 132 w 148"/>
                <a:gd name="T29" fmla="*/ 7 h 206"/>
                <a:gd name="T30" fmla="*/ 135 w 148"/>
                <a:gd name="T31" fmla="*/ 59 h 206"/>
                <a:gd name="T32" fmla="*/ 123 w 148"/>
                <a:gd name="T33" fmla="*/ 59 h 206"/>
                <a:gd name="T34" fmla="*/ 123 w 148"/>
                <a:gd name="T35" fmla="*/ 5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206">
                  <a:moveTo>
                    <a:pt x="123" y="57"/>
                  </a:moveTo>
                  <a:cubicBezTo>
                    <a:pt x="122" y="42"/>
                    <a:pt x="112" y="14"/>
                    <a:pt x="78" y="14"/>
                  </a:cubicBezTo>
                  <a:cubicBezTo>
                    <a:pt x="58" y="14"/>
                    <a:pt x="45" y="26"/>
                    <a:pt x="45" y="41"/>
                  </a:cubicBezTo>
                  <a:cubicBezTo>
                    <a:pt x="45" y="69"/>
                    <a:pt x="97" y="80"/>
                    <a:pt x="125" y="101"/>
                  </a:cubicBezTo>
                  <a:cubicBezTo>
                    <a:pt x="138" y="111"/>
                    <a:pt x="148" y="126"/>
                    <a:pt x="148" y="147"/>
                  </a:cubicBezTo>
                  <a:cubicBezTo>
                    <a:pt x="148" y="182"/>
                    <a:pt x="118" y="206"/>
                    <a:pt x="66" y="206"/>
                  </a:cubicBezTo>
                  <a:cubicBezTo>
                    <a:pt x="38" y="206"/>
                    <a:pt x="13" y="201"/>
                    <a:pt x="2" y="199"/>
                  </a:cubicBezTo>
                  <a:lnTo>
                    <a:pt x="0" y="141"/>
                  </a:lnTo>
                  <a:lnTo>
                    <a:pt x="13" y="141"/>
                  </a:lnTo>
                  <a:cubicBezTo>
                    <a:pt x="13" y="166"/>
                    <a:pt x="31" y="192"/>
                    <a:pt x="65" y="192"/>
                  </a:cubicBezTo>
                  <a:cubicBezTo>
                    <a:pt x="85" y="192"/>
                    <a:pt x="106" y="181"/>
                    <a:pt x="106" y="160"/>
                  </a:cubicBezTo>
                  <a:cubicBezTo>
                    <a:pt x="106" y="132"/>
                    <a:pt x="61" y="124"/>
                    <a:pt x="33" y="106"/>
                  </a:cubicBezTo>
                  <a:cubicBezTo>
                    <a:pt x="11" y="91"/>
                    <a:pt x="1" y="80"/>
                    <a:pt x="1" y="56"/>
                  </a:cubicBezTo>
                  <a:cubicBezTo>
                    <a:pt x="1" y="17"/>
                    <a:pt x="37" y="0"/>
                    <a:pt x="80" y="0"/>
                  </a:cubicBezTo>
                  <a:cubicBezTo>
                    <a:pt x="101" y="0"/>
                    <a:pt x="117" y="4"/>
                    <a:pt x="132" y="7"/>
                  </a:cubicBezTo>
                  <a:lnTo>
                    <a:pt x="135" y="59"/>
                  </a:lnTo>
                  <a:lnTo>
                    <a:pt x="123" y="59"/>
                  </a:lnTo>
                  <a:lnTo>
                    <a:pt x="123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45">
              <a:extLst>
                <a:ext uri="{FF2B5EF4-FFF2-40B4-BE49-F238E27FC236}">
                  <a16:creationId xmlns:a16="http://schemas.microsoft.com/office/drawing/2014/main" id="{9363269F-9F96-4240-A879-8FB7E6E4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6538" y="4370388"/>
              <a:ext cx="49213" cy="49213"/>
            </a:xfrm>
            <a:custGeom>
              <a:avLst/>
              <a:gdLst>
                <a:gd name="T0" fmla="*/ 17 w 100"/>
                <a:gd name="T1" fmla="*/ 0 h 100"/>
                <a:gd name="T2" fmla="*/ 17 w 100"/>
                <a:gd name="T3" fmla="*/ 83 h 100"/>
                <a:gd name="T4" fmla="*/ 82 w 100"/>
                <a:gd name="T5" fmla="*/ 83 h 100"/>
                <a:gd name="T6" fmla="*/ 82 w 100"/>
                <a:gd name="T7" fmla="*/ 0 h 100"/>
                <a:gd name="T8" fmla="*/ 100 w 100"/>
                <a:gd name="T9" fmla="*/ 0 h 100"/>
                <a:gd name="T10" fmla="*/ 100 w 100"/>
                <a:gd name="T11" fmla="*/ 100 h 100"/>
                <a:gd name="T12" fmla="*/ 0 w 100"/>
                <a:gd name="T13" fmla="*/ 100 h 100"/>
                <a:gd name="T14" fmla="*/ 0 w 100"/>
                <a:gd name="T15" fmla="*/ 0 h 100"/>
                <a:gd name="T16" fmla="*/ 17 w 100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17" y="0"/>
                  </a:moveTo>
                  <a:lnTo>
                    <a:pt x="17" y="83"/>
                  </a:lnTo>
                  <a:lnTo>
                    <a:pt x="82" y="83"/>
                  </a:lnTo>
                  <a:lnTo>
                    <a:pt x="82" y="0"/>
                  </a:lnTo>
                  <a:lnTo>
                    <a:pt x="100" y="0"/>
                  </a:lnTo>
                  <a:lnTo>
                    <a:pt x="100" y="100"/>
                  </a:lnTo>
                  <a:lnTo>
                    <a:pt x="0" y="100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46">
              <a:extLst>
                <a:ext uri="{FF2B5EF4-FFF2-40B4-BE49-F238E27FC236}">
                  <a16:creationId xmlns:a16="http://schemas.microsoft.com/office/drawing/2014/main" id="{3D8FDB52-4EE3-477A-9E9C-1D40B4ED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263" y="4370388"/>
              <a:ext cx="49213" cy="49213"/>
            </a:xfrm>
            <a:custGeom>
              <a:avLst/>
              <a:gdLst>
                <a:gd name="T0" fmla="*/ 82 w 100"/>
                <a:gd name="T1" fmla="*/ 16 h 100"/>
                <a:gd name="T2" fmla="*/ 17 w 100"/>
                <a:gd name="T3" fmla="*/ 16 h 100"/>
                <a:gd name="T4" fmla="*/ 17 w 100"/>
                <a:gd name="T5" fmla="*/ 100 h 100"/>
                <a:gd name="T6" fmla="*/ 0 w 100"/>
                <a:gd name="T7" fmla="*/ 100 h 100"/>
                <a:gd name="T8" fmla="*/ 0 w 100"/>
                <a:gd name="T9" fmla="*/ 0 h 100"/>
                <a:gd name="T10" fmla="*/ 100 w 100"/>
                <a:gd name="T11" fmla="*/ 0 h 100"/>
                <a:gd name="T12" fmla="*/ 100 w 100"/>
                <a:gd name="T13" fmla="*/ 100 h 100"/>
                <a:gd name="T14" fmla="*/ 82 w 100"/>
                <a:gd name="T15" fmla="*/ 100 h 100"/>
                <a:gd name="T16" fmla="*/ 82 w 100"/>
                <a:gd name="T1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82" y="16"/>
                  </a:moveTo>
                  <a:lnTo>
                    <a:pt x="17" y="16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lnTo>
                    <a:pt x="100" y="0"/>
                  </a:lnTo>
                  <a:lnTo>
                    <a:pt x="100" y="100"/>
                  </a:lnTo>
                  <a:lnTo>
                    <a:pt x="82" y="100"/>
                  </a:lnTo>
                  <a:lnTo>
                    <a:pt x="82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147">
              <a:extLst>
                <a:ext uri="{FF2B5EF4-FFF2-40B4-BE49-F238E27FC236}">
                  <a16:creationId xmlns:a16="http://schemas.microsoft.com/office/drawing/2014/main" id="{49F698C2-56FD-4E40-995D-DCD0342415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97988" y="4356100"/>
              <a:ext cx="7938" cy="63500"/>
            </a:xfrm>
            <a:custGeom>
              <a:avLst/>
              <a:gdLst>
                <a:gd name="T0" fmla="*/ 17 w 17"/>
                <a:gd name="T1" fmla="*/ 14 h 129"/>
                <a:gd name="T2" fmla="*/ 0 w 17"/>
                <a:gd name="T3" fmla="*/ 14 h 129"/>
                <a:gd name="T4" fmla="*/ 0 w 17"/>
                <a:gd name="T5" fmla="*/ 0 h 129"/>
                <a:gd name="T6" fmla="*/ 17 w 17"/>
                <a:gd name="T7" fmla="*/ 0 h 129"/>
                <a:gd name="T8" fmla="*/ 17 w 17"/>
                <a:gd name="T9" fmla="*/ 14 h 129"/>
                <a:gd name="T10" fmla="*/ 17 w 17"/>
                <a:gd name="T11" fmla="*/ 129 h 129"/>
                <a:gd name="T12" fmla="*/ 0 w 17"/>
                <a:gd name="T13" fmla="*/ 129 h 129"/>
                <a:gd name="T14" fmla="*/ 0 w 17"/>
                <a:gd name="T15" fmla="*/ 29 h 129"/>
                <a:gd name="T16" fmla="*/ 17 w 17"/>
                <a:gd name="T17" fmla="*/ 29 h 129"/>
                <a:gd name="T18" fmla="*/ 17 w 17"/>
                <a:gd name="T1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29">
                  <a:moveTo>
                    <a:pt x="17" y="1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14"/>
                  </a:lnTo>
                  <a:close/>
                  <a:moveTo>
                    <a:pt x="17" y="129"/>
                  </a:moveTo>
                  <a:lnTo>
                    <a:pt x="0" y="129"/>
                  </a:lnTo>
                  <a:lnTo>
                    <a:pt x="0" y="29"/>
                  </a:lnTo>
                  <a:lnTo>
                    <a:pt x="17" y="29"/>
                  </a:lnTo>
                  <a:lnTo>
                    <a:pt x="17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48">
              <a:extLst>
                <a:ext uri="{FF2B5EF4-FFF2-40B4-BE49-F238E27FC236}">
                  <a16:creationId xmlns:a16="http://schemas.microsoft.com/office/drawing/2014/main" id="{1387BF64-135E-45E6-B8B8-266884D4B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4370388"/>
              <a:ext cx="49213" cy="49213"/>
            </a:xfrm>
            <a:custGeom>
              <a:avLst/>
              <a:gdLst>
                <a:gd name="T0" fmla="*/ 72 w 100"/>
                <a:gd name="T1" fmla="*/ 100 h 100"/>
                <a:gd name="T2" fmla="*/ 26 w 100"/>
                <a:gd name="T3" fmla="*/ 100 h 100"/>
                <a:gd name="T4" fmla="*/ 0 w 100"/>
                <a:gd name="T5" fmla="*/ 0 h 100"/>
                <a:gd name="T6" fmla="*/ 17 w 100"/>
                <a:gd name="T7" fmla="*/ 0 h 100"/>
                <a:gd name="T8" fmla="*/ 42 w 100"/>
                <a:gd name="T9" fmla="*/ 82 h 100"/>
                <a:gd name="T10" fmla="*/ 58 w 100"/>
                <a:gd name="T11" fmla="*/ 82 h 100"/>
                <a:gd name="T12" fmla="*/ 82 w 100"/>
                <a:gd name="T13" fmla="*/ 0 h 100"/>
                <a:gd name="T14" fmla="*/ 100 w 100"/>
                <a:gd name="T15" fmla="*/ 0 h 100"/>
                <a:gd name="T16" fmla="*/ 72 w 100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72" y="100"/>
                  </a:moveTo>
                  <a:lnTo>
                    <a:pt x="26" y="10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42" y="82"/>
                  </a:lnTo>
                  <a:lnTo>
                    <a:pt x="58" y="82"/>
                  </a:lnTo>
                  <a:cubicBezTo>
                    <a:pt x="58" y="78"/>
                    <a:pt x="82" y="0"/>
                    <a:pt x="82" y="0"/>
                  </a:cubicBezTo>
                  <a:lnTo>
                    <a:pt x="100" y="0"/>
                  </a:lnTo>
                  <a:lnTo>
                    <a:pt x="7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149">
              <a:extLst>
                <a:ext uri="{FF2B5EF4-FFF2-40B4-BE49-F238E27FC236}">
                  <a16:creationId xmlns:a16="http://schemas.microsoft.com/office/drawing/2014/main" id="{B84E8095-E9D1-4BBD-8316-01123ECCC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20226" y="4370388"/>
              <a:ext cx="49213" cy="49213"/>
            </a:xfrm>
            <a:custGeom>
              <a:avLst/>
              <a:gdLst>
                <a:gd name="T0" fmla="*/ 0 w 100"/>
                <a:gd name="T1" fmla="*/ 100 h 101"/>
                <a:gd name="T2" fmla="*/ 0 w 100"/>
                <a:gd name="T3" fmla="*/ 0 h 101"/>
                <a:gd name="T4" fmla="*/ 100 w 100"/>
                <a:gd name="T5" fmla="*/ 0 h 101"/>
                <a:gd name="T6" fmla="*/ 100 w 100"/>
                <a:gd name="T7" fmla="*/ 58 h 101"/>
                <a:gd name="T8" fmla="*/ 17 w 100"/>
                <a:gd name="T9" fmla="*/ 58 h 101"/>
                <a:gd name="T10" fmla="*/ 17 w 100"/>
                <a:gd name="T11" fmla="*/ 83 h 101"/>
                <a:gd name="T12" fmla="*/ 81 w 100"/>
                <a:gd name="T13" fmla="*/ 83 h 101"/>
                <a:gd name="T14" fmla="*/ 81 w 100"/>
                <a:gd name="T15" fmla="*/ 101 h 101"/>
                <a:gd name="T16" fmla="*/ 0 w 100"/>
                <a:gd name="T17" fmla="*/ 101 h 101"/>
                <a:gd name="T18" fmla="*/ 0 w 100"/>
                <a:gd name="T19" fmla="*/ 100 h 101"/>
                <a:gd name="T20" fmla="*/ 17 w 100"/>
                <a:gd name="T21" fmla="*/ 41 h 101"/>
                <a:gd name="T22" fmla="*/ 81 w 100"/>
                <a:gd name="T23" fmla="*/ 41 h 101"/>
                <a:gd name="T24" fmla="*/ 81 w 100"/>
                <a:gd name="T25" fmla="*/ 16 h 101"/>
                <a:gd name="T26" fmla="*/ 17 w 100"/>
                <a:gd name="T27" fmla="*/ 16 h 101"/>
                <a:gd name="T28" fmla="*/ 17 w 100"/>
                <a:gd name="T29" fmla="*/ 4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101">
                  <a:moveTo>
                    <a:pt x="0" y="100"/>
                  </a:moveTo>
                  <a:lnTo>
                    <a:pt x="0" y="0"/>
                  </a:lnTo>
                  <a:lnTo>
                    <a:pt x="100" y="0"/>
                  </a:lnTo>
                  <a:lnTo>
                    <a:pt x="100" y="58"/>
                  </a:lnTo>
                  <a:lnTo>
                    <a:pt x="17" y="58"/>
                  </a:lnTo>
                  <a:lnTo>
                    <a:pt x="17" y="83"/>
                  </a:lnTo>
                  <a:lnTo>
                    <a:pt x="81" y="83"/>
                  </a:lnTo>
                  <a:lnTo>
                    <a:pt x="81" y="101"/>
                  </a:lnTo>
                  <a:lnTo>
                    <a:pt x="0" y="101"/>
                  </a:lnTo>
                  <a:lnTo>
                    <a:pt x="0" y="100"/>
                  </a:lnTo>
                  <a:close/>
                  <a:moveTo>
                    <a:pt x="17" y="41"/>
                  </a:moveTo>
                  <a:lnTo>
                    <a:pt x="81" y="41"/>
                  </a:lnTo>
                  <a:lnTo>
                    <a:pt x="81" y="16"/>
                  </a:lnTo>
                  <a:lnTo>
                    <a:pt x="17" y="16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150">
              <a:extLst>
                <a:ext uri="{FF2B5EF4-FFF2-40B4-BE49-F238E27FC236}">
                  <a16:creationId xmlns:a16="http://schemas.microsoft.com/office/drawing/2014/main" id="{43709857-618E-455D-9D31-E394486A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1188" y="4370388"/>
              <a:ext cx="30163" cy="49213"/>
            </a:xfrm>
            <a:custGeom>
              <a:avLst/>
              <a:gdLst>
                <a:gd name="T0" fmla="*/ 0 w 62"/>
                <a:gd name="T1" fmla="*/ 100 h 100"/>
                <a:gd name="T2" fmla="*/ 0 w 62"/>
                <a:gd name="T3" fmla="*/ 0 h 100"/>
                <a:gd name="T4" fmla="*/ 62 w 62"/>
                <a:gd name="T5" fmla="*/ 0 h 100"/>
                <a:gd name="T6" fmla="*/ 62 w 62"/>
                <a:gd name="T7" fmla="*/ 16 h 100"/>
                <a:gd name="T8" fmla="*/ 17 w 62"/>
                <a:gd name="T9" fmla="*/ 16 h 100"/>
                <a:gd name="T10" fmla="*/ 17 w 62"/>
                <a:gd name="T11" fmla="*/ 100 h 100"/>
                <a:gd name="T12" fmla="*/ 0 w 62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00">
                  <a:moveTo>
                    <a:pt x="0" y="100"/>
                  </a:moveTo>
                  <a:lnTo>
                    <a:pt x="0" y="0"/>
                  </a:lnTo>
                  <a:lnTo>
                    <a:pt x="62" y="0"/>
                  </a:lnTo>
                  <a:lnTo>
                    <a:pt x="62" y="16"/>
                  </a:lnTo>
                  <a:lnTo>
                    <a:pt x="17" y="16"/>
                  </a:lnTo>
                  <a:lnTo>
                    <a:pt x="17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151">
              <a:extLst>
                <a:ext uri="{FF2B5EF4-FFF2-40B4-BE49-F238E27FC236}">
                  <a16:creationId xmlns:a16="http://schemas.microsoft.com/office/drawing/2014/main" id="{990A4C42-0BE0-4B7D-B907-89B43CA4A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3101" y="4370388"/>
              <a:ext cx="49213" cy="49213"/>
            </a:xfrm>
            <a:custGeom>
              <a:avLst/>
              <a:gdLst>
                <a:gd name="T0" fmla="*/ 83 w 100"/>
                <a:gd name="T1" fmla="*/ 58 h 100"/>
                <a:gd name="T2" fmla="*/ 41 w 100"/>
                <a:gd name="T3" fmla="*/ 58 h 100"/>
                <a:gd name="T4" fmla="*/ 0 w 100"/>
                <a:gd name="T5" fmla="*/ 58 h 100"/>
                <a:gd name="T6" fmla="*/ 0 w 100"/>
                <a:gd name="T7" fmla="*/ 0 h 100"/>
                <a:gd name="T8" fmla="*/ 84 w 100"/>
                <a:gd name="T9" fmla="*/ 0 h 100"/>
                <a:gd name="T10" fmla="*/ 84 w 100"/>
                <a:gd name="T11" fmla="*/ 16 h 100"/>
                <a:gd name="T12" fmla="*/ 19 w 100"/>
                <a:gd name="T13" fmla="*/ 16 h 100"/>
                <a:gd name="T14" fmla="*/ 19 w 100"/>
                <a:gd name="T15" fmla="*/ 41 h 100"/>
                <a:gd name="T16" fmla="*/ 100 w 100"/>
                <a:gd name="T17" fmla="*/ 41 h 100"/>
                <a:gd name="T18" fmla="*/ 100 w 100"/>
                <a:gd name="T19" fmla="*/ 100 h 100"/>
                <a:gd name="T20" fmla="*/ 0 w 100"/>
                <a:gd name="T21" fmla="*/ 100 h 100"/>
                <a:gd name="T22" fmla="*/ 0 w 100"/>
                <a:gd name="T23" fmla="*/ 82 h 100"/>
                <a:gd name="T24" fmla="*/ 83 w 100"/>
                <a:gd name="T25" fmla="*/ 82 h 100"/>
                <a:gd name="T26" fmla="*/ 83 w 100"/>
                <a:gd name="T27" fmla="*/ 5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100">
                  <a:moveTo>
                    <a:pt x="83" y="58"/>
                  </a:moveTo>
                  <a:lnTo>
                    <a:pt x="41" y="58"/>
                  </a:lnTo>
                  <a:lnTo>
                    <a:pt x="0" y="58"/>
                  </a:lnTo>
                  <a:lnTo>
                    <a:pt x="0" y="0"/>
                  </a:lnTo>
                  <a:lnTo>
                    <a:pt x="84" y="0"/>
                  </a:lnTo>
                  <a:lnTo>
                    <a:pt x="84" y="16"/>
                  </a:lnTo>
                  <a:lnTo>
                    <a:pt x="19" y="16"/>
                  </a:lnTo>
                  <a:lnTo>
                    <a:pt x="19" y="41"/>
                  </a:lnTo>
                  <a:lnTo>
                    <a:pt x="100" y="41"/>
                  </a:lnTo>
                  <a:lnTo>
                    <a:pt x="100" y="100"/>
                  </a:lnTo>
                  <a:lnTo>
                    <a:pt x="0" y="100"/>
                  </a:lnTo>
                  <a:lnTo>
                    <a:pt x="0" y="82"/>
                  </a:lnTo>
                  <a:lnTo>
                    <a:pt x="83" y="82"/>
                  </a:lnTo>
                  <a:lnTo>
                    <a:pt x="83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152">
              <a:extLst>
                <a:ext uri="{FF2B5EF4-FFF2-40B4-BE49-F238E27FC236}">
                  <a16:creationId xmlns:a16="http://schemas.microsoft.com/office/drawing/2014/main" id="{1C32777B-E7A3-4D25-8F87-82317A082A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8826" y="4356100"/>
              <a:ext cx="9525" cy="63500"/>
            </a:xfrm>
            <a:custGeom>
              <a:avLst/>
              <a:gdLst>
                <a:gd name="T0" fmla="*/ 18 w 18"/>
                <a:gd name="T1" fmla="*/ 14 h 129"/>
                <a:gd name="T2" fmla="*/ 0 w 18"/>
                <a:gd name="T3" fmla="*/ 14 h 129"/>
                <a:gd name="T4" fmla="*/ 0 w 18"/>
                <a:gd name="T5" fmla="*/ 0 h 129"/>
                <a:gd name="T6" fmla="*/ 18 w 18"/>
                <a:gd name="T7" fmla="*/ 0 h 129"/>
                <a:gd name="T8" fmla="*/ 18 w 18"/>
                <a:gd name="T9" fmla="*/ 14 h 129"/>
                <a:gd name="T10" fmla="*/ 18 w 18"/>
                <a:gd name="T11" fmla="*/ 129 h 129"/>
                <a:gd name="T12" fmla="*/ 0 w 18"/>
                <a:gd name="T13" fmla="*/ 129 h 129"/>
                <a:gd name="T14" fmla="*/ 0 w 18"/>
                <a:gd name="T15" fmla="*/ 29 h 129"/>
                <a:gd name="T16" fmla="*/ 18 w 18"/>
                <a:gd name="T17" fmla="*/ 29 h 129"/>
                <a:gd name="T18" fmla="*/ 18 w 18"/>
                <a:gd name="T1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9">
                  <a:moveTo>
                    <a:pt x="18" y="1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14"/>
                  </a:lnTo>
                  <a:close/>
                  <a:moveTo>
                    <a:pt x="18" y="129"/>
                  </a:moveTo>
                  <a:lnTo>
                    <a:pt x="0" y="129"/>
                  </a:lnTo>
                  <a:lnTo>
                    <a:pt x="0" y="29"/>
                  </a:lnTo>
                  <a:lnTo>
                    <a:pt x="18" y="29"/>
                  </a:lnTo>
                  <a:lnTo>
                    <a:pt x="18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153">
              <a:extLst>
                <a:ext uri="{FF2B5EF4-FFF2-40B4-BE49-F238E27FC236}">
                  <a16:creationId xmlns:a16="http://schemas.microsoft.com/office/drawing/2014/main" id="{5ECC66BD-C378-40D0-ACF4-B8CFD2EB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6451" y="4356100"/>
              <a:ext cx="31750" cy="63500"/>
            </a:xfrm>
            <a:custGeom>
              <a:avLst/>
              <a:gdLst>
                <a:gd name="T0" fmla="*/ 65 w 65"/>
                <a:gd name="T1" fmla="*/ 111 h 129"/>
                <a:gd name="T2" fmla="*/ 65 w 65"/>
                <a:gd name="T3" fmla="*/ 129 h 129"/>
                <a:gd name="T4" fmla="*/ 0 w 65"/>
                <a:gd name="T5" fmla="*/ 129 h 129"/>
                <a:gd name="T6" fmla="*/ 0 w 65"/>
                <a:gd name="T7" fmla="*/ 64 h 129"/>
                <a:gd name="T8" fmla="*/ 0 w 65"/>
                <a:gd name="T9" fmla="*/ 0 h 129"/>
                <a:gd name="T10" fmla="*/ 18 w 65"/>
                <a:gd name="T11" fmla="*/ 0 h 129"/>
                <a:gd name="T12" fmla="*/ 18 w 65"/>
                <a:gd name="T13" fmla="*/ 29 h 129"/>
                <a:gd name="T14" fmla="*/ 52 w 65"/>
                <a:gd name="T15" fmla="*/ 29 h 129"/>
                <a:gd name="T16" fmla="*/ 52 w 65"/>
                <a:gd name="T17" fmla="*/ 45 h 129"/>
                <a:gd name="T18" fmla="*/ 18 w 65"/>
                <a:gd name="T19" fmla="*/ 45 h 129"/>
                <a:gd name="T20" fmla="*/ 18 w 65"/>
                <a:gd name="T21" fmla="*/ 111 h 129"/>
                <a:gd name="T22" fmla="*/ 65 w 65"/>
                <a:gd name="T23" fmla="*/ 1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129">
                  <a:moveTo>
                    <a:pt x="65" y="111"/>
                  </a:moveTo>
                  <a:lnTo>
                    <a:pt x="65" y="129"/>
                  </a:lnTo>
                  <a:lnTo>
                    <a:pt x="0" y="129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52" y="29"/>
                  </a:lnTo>
                  <a:lnTo>
                    <a:pt x="52" y="45"/>
                  </a:lnTo>
                  <a:lnTo>
                    <a:pt x="18" y="45"/>
                  </a:lnTo>
                  <a:lnTo>
                    <a:pt x="18" y="111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154">
              <a:extLst>
                <a:ext uri="{FF2B5EF4-FFF2-40B4-BE49-F238E27FC236}">
                  <a16:creationId xmlns:a16="http://schemas.microsoft.com/office/drawing/2014/main" id="{0F2352C7-263F-40F6-90DC-05A13DA09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4713" y="4354513"/>
              <a:ext cx="49213" cy="63500"/>
            </a:xfrm>
            <a:custGeom>
              <a:avLst/>
              <a:gdLst>
                <a:gd name="T0" fmla="*/ 100 w 100"/>
                <a:gd name="T1" fmla="*/ 87 h 128"/>
                <a:gd name="T2" fmla="*/ 100 w 100"/>
                <a:gd name="T3" fmla="*/ 28 h 128"/>
                <a:gd name="T4" fmla="*/ 56 w 100"/>
                <a:gd name="T5" fmla="*/ 28 h 128"/>
                <a:gd name="T6" fmla="*/ 76 w 100"/>
                <a:gd name="T7" fmla="*/ 0 h 128"/>
                <a:gd name="T8" fmla="*/ 58 w 100"/>
                <a:gd name="T9" fmla="*/ 0 h 128"/>
                <a:gd name="T10" fmla="*/ 36 w 100"/>
                <a:gd name="T11" fmla="*/ 28 h 128"/>
                <a:gd name="T12" fmla="*/ 0 w 100"/>
                <a:gd name="T13" fmla="*/ 28 h 128"/>
                <a:gd name="T14" fmla="*/ 0 w 100"/>
                <a:gd name="T15" fmla="*/ 128 h 128"/>
                <a:gd name="T16" fmla="*/ 82 w 100"/>
                <a:gd name="T17" fmla="*/ 128 h 128"/>
                <a:gd name="T18" fmla="*/ 82 w 100"/>
                <a:gd name="T19" fmla="*/ 111 h 128"/>
                <a:gd name="T20" fmla="*/ 18 w 100"/>
                <a:gd name="T21" fmla="*/ 111 h 128"/>
                <a:gd name="T22" fmla="*/ 18 w 100"/>
                <a:gd name="T23" fmla="*/ 86 h 128"/>
                <a:gd name="T24" fmla="*/ 100 w 100"/>
                <a:gd name="T25" fmla="*/ 86 h 128"/>
                <a:gd name="T26" fmla="*/ 100 w 100"/>
                <a:gd name="T27" fmla="*/ 87 h 128"/>
                <a:gd name="T28" fmla="*/ 18 w 100"/>
                <a:gd name="T29" fmla="*/ 46 h 128"/>
                <a:gd name="T30" fmla="*/ 82 w 100"/>
                <a:gd name="T31" fmla="*/ 46 h 128"/>
                <a:gd name="T32" fmla="*/ 82 w 100"/>
                <a:gd name="T33" fmla="*/ 71 h 128"/>
                <a:gd name="T34" fmla="*/ 18 w 100"/>
                <a:gd name="T35" fmla="*/ 71 h 128"/>
                <a:gd name="T36" fmla="*/ 18 w 100"/>
                <a:gd name="T37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28">
                  <a:moveTo>
                    <a:pt x="100" y="87"/>
                  </a:moveTo>
                  <a:lnTo>
                    <a:pt x="100" y="28"/>
                  </a:lnTo>
                  <a:lnTo>
                    <a:pt x="56" y="28"/>
                  </a:lnTo>
                  <a:lnTo>
                    <a:pt x="76" y="0"/>
                  </a:lnTo>
                  <a:lnTo>
                    <a:pt x="58" y="0"/>
                  </a:lnTo>
                  <a:cubicBezTo>
                    <a:pt x="58" y="0"/>
                    <a:pt x="42" y="20"/>
                    <a:pt x="36" y="28"/>
                  </a:cubicBezTo>
                  <a:lnTo>
                    <a:pt x="0" y="28"/>
                  </a:lnTo>
                  <a:lnTo>
                    <a:pt x="0" y="128"/>
                  </a:lnTo>
                  <a:lnTo>
                    <a:pt x="82" y="128"/>
                  </a:lnTo>
                  <a:lnTo>
                    <a:pt x="82" y="111"/>
                  </a:lnTo>
                  <a:lnTo>
                    <a:pt x="18" y="111"/>
                  </a:lnTo>
                  <a:lnTo>
                    <a:pt x="18" y="86"/>
                  </a:lnTo>
                  <a:lnTo>
                    <a:pt x="100" y="86"/>
                  </a:lnTo>
                  <a:lnTo>
                    <a:pt x="100" y="87"/>
                  </a:lnTo>
                  <a:close/>
                  <a:moveTo>
                    <a:pt x="18" y="46"/>
                  </a:moveTo>
                  <a:lnTo>
                    <a:pt x="82" y="46"/>
                  </a:lnTo>
                  <a:lnTo>
                    <a:pt x="82" y="71"/>
                  </a:lnTo>
                  <a:lnTo>
                    <a:pt x="18" y="71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155">
              <a:extLst>
                <a:ext uri="{FF2B5EF4-FFF2-40B4-BE49-F238E27FC236}">
                  <a16:creationId xmlns:a16="http://schemas.microsoft.com/office/drawing/2014/main" id="{58A29228-A129-41B4-AFB0-A30279878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488" y="4370388"/>
              <a:ext cx="166688" cy="187325"/>
            </a:xfrm>
            <a:custGeom>
              <a:avLst/>
              <a:gdLst>
                <a:gd name="T0" fmla="*/ 319 w 338"/>
                <a:gd name="T1" fmla="*/ 363 h 383"/>
                <a:gd name="T2" fmla="*/ 284 w 338"/>
                <a:gd name="T3" fmla="*/ 326 h 383"/>
                <a:gd name="T4" fmla="*/ 284 w 338"/>
                <a:gd name="T5" fmla="*/ 127 h 383"/>
                <a:gd name="T6" fmla="*/ 150 w 338"/>
                <a:gd name="T7" fmla="*/ 0 h 383"/>
                <a:gd name="T8" fmla="*/ 13 w 338"/>
                <a:gd name="T9" fmla="*/ 78 h 383"/>
                <a:gd name="T10" fmla="*/ 53 w 338"/>
                <a:gd name="T11" fmla="*/ 115 h 383"/>
                <a:gd name="T12" fmla="*/ 92 w 338"/>
                <a:gd name="T13" fmla="*/ 73 h 383"/>
                <a:gd name="T14" fmla="*/ 149 w 338"/>
                <a:gd name="T15" fmla="*/ 27 h 383"/>
                <a:gd name="T16" fmla="*/ 219 w 338"/>
                <a:gd name="T17" fmla="*/ 142 h 383"/>
                <a:gd name="T18" fmla="*/ 219 w 338"/>
                <a:gd name="T19" fmla="*/ 172 h 383"/>
                <a:gd name="T20" fmla="*/ 0 w 338"/>
                <a:gd name="T21" fmla="*/ 293 h 383"/>
                <a:gd name="T22" fmla="*/ 100 w 338"/>
                <a:gd name="T23" fmla="*/ 383 h 383"/>
                <a:gd name="T24" fmla="*/ 218 w 338"/>
                <a:gd name="T25" fmla="*/ 325 h 383"/>
                <a:gd name="T26" fmla="*/ 219 w 338"/>
                <a:gd name="T27" fmla="*/ 325 h 383"/>
                <a:gd name="T28" fmla="*/ 282 w 338"/>
                <a:gd name="T29" fmla="*/ 383 h 383"/>
                <a:gd name="T30" fmla="*/ 323 w 338"/>
                <a:gd name="T31" fmla="*/ 381 h 383"/>
                <a:gd name="T32" fmla="*/ 328 w 338"/>
                <a:gd name="T33" fmla="*/ 376 h 383"/>
                <a:gd name="T34" fmla="*/ 338 w 338"/>
                <a:gd name="T35" fmla="*/ 361 h 383"/>
                <a:gd name="T36" fmla="*/ 319 w 338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3">
                  <a:moveTo>
                    <a:pt x="319" y="363"/>
                  </a:moveTo>
                  <a:cubicBezTo>
                    <a:pt x="293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8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7" y="115"/>
                    <a:pt x="92" y="106"/>
                    <a:pt x="92" y="73"/>
                  </a:cubicBezTo>
                  <a:cubicBezTo>
                    <a:pt x="92" y="48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7" y="177"/>
                    <a:pt x="0" y="177"/>
                    <a:pt x="0" y="293"/>
                  </a:cubicBezTo>
                  <a:cubicBezTo>
                    <a:pt x="0" y="346"/>
                    <a:pt x="43" y="383"/>
                    <a:pt x="100" y="383"/>
                  </a:cubicBezTo>
                  <a:cubicBezTo>
                    <a:pt x="157" y="383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3"/>
                    <a:pt x="282" y="383"/>
                  </a:cubicBezTo>
                  <a:cubicBezTo>
                    <a:pt x="292" y="383"/>
                    <a:pt x="302" y="383"/>
                    <a:pt x="323" y="381"/>
                  </a:cubicBezTo>
                  <a:lnTo>
                    <a:pt x="328" y="376"/>
                  </a:lnTo>
                  <a:cubicBezTo>
                    <a:pt x="332" y="371"/>
                    <a:pt x="335" y="366"/>
                    <a:pt x="338" y="361"/>
                  </a:cubicBezTo>
                  <a:cubicBezTo>
                    <a:pt x="324" y="363"/>
                    <a:pt x="322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156">
              <a:extLst>
                <a:ext uri="{FF2B5EF4-FFF2-40B4-BE49-F238E27FC236}">
                  <a16:creationId xmlns:a16="http://schemas.microsoft.com/office/drawing/2014/main" id="{62DD9D43-ABEA-4EE8-B9AE-8BC481DD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6" y="4398963"/>
              <a:ext cx="109538" cy="109538"/>
            </a:xfrm>
            <a:custGeom>
              <a:avLst/>
              <a:gdLst>
                <a:gd name="T0" fmla="*/ 22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2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2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157">
              <a:extLst>
                <a:ext uri="{FF2B5EF4-FFF2-40B4-BE49-F238E27FC236}">
                  <a16:creationId xmlns:a16="http://schemas.microsoft.com/office/drawing/2014/main" id="{6D012EC6-BE11-42B0-9D88-D3FBFDDDD5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6" y="4308475"/>
              <a:ext cx="385763" cy="311150"/>
            </a:xfrm>
            <a:custGeom>
              <a:avLst/>
              <a:gdLst>
                <a:gd name="T0" fmla="*/ 462 w 790"/>
                <a:gd name="T1" fmla="*/ 408 h 638"/>
                <a:gd name="T2" fmla="*/ 607 w 790"/>
                <a:gd name="T3" fmla="*/ 325 h 638"/>
                <a:gd name="T4" fmla="*/ 607 w 790"/>
                <a:gd name="T5" fmla="*/ 373 h 638"/>
                <a:gd name="T6" fmla="*/ 518 w 790"/>
                <a:gd name="T7" fmla="*/ 478 h 638"/>
                <a:gd name="T8" fmla="*/ 462 w 790"/>
                <a:gd name="T9" fmla="*/ 408 h 638"/>
                <a:gd name="T10" fmla="*/ 707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8 w 790"/>
                <a:gd name="T17" fmla="*/ 0 h 638"/>
                <a:gd name="T18" fmla="*/ 407 w 790"/>
                <a:gd name="T19" fmla="*/ 18 h 638"/>
                <a:gd name="T20" fmla="*/ 407 w 790"/>
                <a:gd name="T21" fmla="*/ 117 h 638"/>
                <a:gd name="T22" fmla="*/ 388 w 790"/>
                <a:gd name="T23" fmla="*/ 117 h 638"/>
                <a:gd name="T24" fmla="*/ 388 w 790"/>
                <a:gd name="T25" fmla="*/ 135 h 638"/>
                <a:gd name="T26" fmla="*/ 313 w 790"/>
                <a:gd name="T27" fmla="*/ 135 h 638"/>
                <a:gd name="T28" fmla="*/ 313 w 790"/>
                <a:gd name="T29" fmla="*/ 135 h 638"/>
                <a:gd name="T30" fmla="*/ 313 w 790"/>
                <a:gd name="T31" fmla="*/ 54 h 638"/>
                <a:gd name="T32" fmla="*/ 125 w 790"/>
                <a:gd name="T33" fmla="*/ 188 h 638"/>
                <a:gd name="T34" fmla="*/ 178 w 790"/>
                <a:gd name="T35" fmla="*/ 188 h 638"/>
                <a:gd name="T36" fmla="*/ 178 w 790"/>
                <a:gd name="T37" fmla="*/ 338 h 638"/>
                <a:gd name="T38" fmla="*/ 253 w 790"/>
                <a:gd name="T39" fmla="*/ 338 h 638"/>
                <a:gd name="T40" fmla="*/ 253 w 790"/>
                <a:gd name="T41" fmla="*/ 188 h 638"/>
                <a:gd name="T42" fmla="*/ 328 w 790"/>
                <a:gd name="T43" fmla="*/ 188 h 638"/>
                <a:gd name="T44" fmla="*/ 328 w 790"/>
                <a:gd name="T45" fmla="*/ 413 h 638"/>
                <a:gd name="T46" fmla="*/ 103 w 790"/>
                <a:gd name="T47" fmla="*/ 413 h 638"/>
                <a:gd name="T48" fmla="*/ 103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7 w 790"/>
                <a:gd name="T55" fmla="*/ 524 h 638"/>
                <a:gd name="T56" fmla="*/ 711 w 790"/>
                <a:gd name="T57" fmla="*/ 509 h 638"/>
                <a:gd name="T58" fmla="*/ 670 w 790"/>
                <a:gd name="T59" fmla="*/ 512 h 638"/>
                <a:gd name="T60" fmla="*/ 607 w 790"/>
                <a:gd name="T61" fmla="*/ 453 h 638"/>
                <a:gd name="T62" fmla="*/ 606 w 790"/>
                <a:gd name="T63" fmla="*/ 453 h 638"/>
                <a:gd name="T64" fmla="*/ 488 w 790"/>
                <a:gd name="T65" fmla="*/ 512 h 638"/>
                <a:gd name="T66" fmla="*/ 388 w 790"/>
                <a:gd name="T67" fmla="*/ 422 h 638"/>
                <a:gd name="T68" fmla="*/ 607 w 790"/>
                <a:gd name="T69" fmla="*/ 300 h 638"/>
                <a:gd name="T70" fmla="*/ 607 w 790"/>
                <a:gd name="T71" fmla="*/ 270 h 638"/>
                <a:gd name="T72" fmla="*/ 537 w 790"/>
                <a:gd name="T73" fmla="*/ 155 h 638"/>
                <a:gd name="T74" fmla="*/ 480 w 790"/>
                <a:gd name="T75" fmla="*/ 202 h 638"/>
                <a:gd name="T76" fmla="*/ 441 w 790"/>
                <a:gd name="T77" fmla="*/ 243 h 638"/>
                <a:gd name="T78" fmla="*/ 401 w 790"/>
                <a:gd name="T79" fmla="*/ 207 h 638"/>
                <a:gd name="T80" fmla="*/ 538 w 790"/>
                <a:gd name="T81" fmla="*/ 128 h 638"/>
                <a:gd name="T82" fmla="*/ 672 w 790"/>
                <a:gd name="T83" fmla="*/ 255 h 638"/>
                <a:gd name="T84" fmla="*/ 672 w 790"/>
                <a:gd name="T85" fmla="*/ 454 h 638"/>
                <a:gd name="T86" fmla="*/ 707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2" y="408"/>
                  </a:moveTo>
                  <a:cubicBezTo>
                    <a:pt x="462" y="333"/>
                    <a:pt x="568" y="327"/>
                    <a:pt x="607" y="325"/>
                  </a:cubicBezTo>
                  <a:lnTo>
                    <a:pt x="607" y="373"/>
                  </a:lnTo>
                  <a:cubicBezTo>
                    <a:pt x="607" y="428"/>
                    <a:pt x="572" y="478"/>
                    <a:pt x="518" y="478"/>
                  </a:cubicBezTo>
                  <a:cubicBezTo>
                    <a:pt x="490" y="478"/>
                    <a:pt x="462" y="449"/>
                    <a:pt x="462" y="408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3" y="0"/>
                    <a:pt x="518" y="0"/>
                  </a:cubicBezTo>
                  <a:cubicBezTo>
                    <a:pt x="483" y="0"/>
                    <a:pt x="446" y="7"/>
                    <a:pt x="407" y="18"/>
                  </a:cubicBezTo>
                  <a:lnTo>
                    <a:pt x="407" y="117"/>
                  </a:lnTo>
                  <a:lnTo>
                    <a:pt x="388" y="117"/>
                  </a:lnTo>
                  <a:lnTo>
                    <a:pt x="388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54"/>
                  </a:lnTo>
                  <a:cubicBezTo>
                    <a:pt x="252" y="85"/>
                    <a:pt x="188" y="129"/>
                    <a:pt x="125" y="188"/>
                  </a:cubicBezTo>
                  <a:lnTo>
                    <a:pt x="178" y="188"/>
                  </a:lnTo>
                  <a:lnTo>
                    <a:pt x="178" y="338"/>
                  </a:lnTo>
                  <a:lnTo>
                    <a:pt x="253" y="338"/>
                  </a:lnTo>
                  <a:lnTo>
                    <a:pt x="253" y="188"/>
                  </a:lnTo>
                  <a:lnTo>
                    <a:pt x="328" y="188"/>
                  </a:lnTo>
                  <a:lnTo>
                    <a:pt x="328" y="413"/>
                  </a:lnTo>
                  <a:lnTo>
                    <a:pt x="103" y="413"/>
                  </a:lnTo>
                  <a:lnTo>
                    <a:pt x="103" y="207"/>
                  </a:lnTo>
                  <a:cubicBezTo>
                    <a:pt x="28" y="280"/>
                    <a:pt x="0" y="344"/>
                    <a:pt x="0" y="398"/>
                  </a:cubicBezTo>
                  <a:cubicBezTo>
                    <a:pt x="0" y="512"/>
                    <a:pt x="151" y="638"/>
                    <a:pt x="400" y="638"/>
                  </a:cubicBezTo>
                  <a:cubicBezTo>
                    <a:pt x="538" y="638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8" y="512"/>
                    <a:pt x="680" y="512"/>
                    <a:pt x="670" y="512"/>
                  </a:cubicBezTo>
                  <a:cubicBezTo>
                    <a:pt x="622" y="512"/>
                    <a:pt x="607" y="488"/>
                    <a:pt x="607" y="453"/>
                  </a:cubicBezTo>
                  <a:lnTo>
                    <a:pt x="606" y="453"/>
                  </a:lnTo>
                  <a:cubicBezTo>
                    <a:pt x="580" y="489"/>
                    <a:pt x="545" y="512"/>
                    <a:pt x="488" y="512"/>
                  </a:cubicBezTo>
                  <a:cubicBezTo>
                    <a:pt x="431" y="512"/>
                    <a:pt x="388" y="473"/>
                    <a:pt x="388" y="422"/>
                  </a:cubicBezTo>
                  <a:cubicBezTo>
                    <a:pt x="388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8" y="243"/>
                    <a:pt x="401" y="228"/>
                    <a:pt x="401" y="207"/>
                  </a:cubicBezTo>
                  <a:cubicBezTo>
                    <a:pt x="401" y="154"/>
                    <a:pt x="481" y="128"/>
                    <a:pt x="538" y="128"/>
                  </a:cubicBezTo>
                  <a:cubicBezTo>
                    <a:pt x="652" y="128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Rectangle 158">
              <a:extLst>
                <a:ext uri="{FF2B5EF4-FFF2-40B4-BE49-F238E27FC236}">
                  <a16:creationId xmlns:a16="http://schemas.microsoft.com/office/drawing/2014/main" id="{F528CB13-18E1-4F19-9AB1-75EDA39E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6501" y="4273550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Rectangle 158">
              <a:extLst>
                <a:ext uri="{FF2B5EF4-FFF2-40B4-BE49-F238E27FC236}">
                  <a16:creationId xmlns:a16="http://schemas.microsoft.com/office/drawing/2014/main" id="{F528CB13-18E1-4F19-9AB1-75EDA39E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6501" y="7094060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3" name="Rectangle 32"/>
          <p:cNvSpPr/>
          <p:nvPr/>
        </p:nvSpPr>
        <p:spPr>
          <a:xfrm>
            <a:off x="1406108" y="4567813"/>
            <a:ext cx="761675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i="1" dirty="0">
                <a:solidFill>
                  <a:srgbClr val="0ABBEF"/>
                </a:solidFill>
                <a:latin typeface="Verdana"/>
                <a:cs typeface="Verdana"/>
              </a:rPr>
              <a:t>À disposition pour vos créations bureautiques, copier-coller !</a:t>
            </a:r>
          </a:p>
        </p:txBody>
      </p:sp>
    </p:spTree>
    <p:extLst>
      <p:ext uri="{BB962C8B-B14F-4D97-AF65-F5344CB8AC3E}">
        <p14:creationId xmlns:p14="http://schemas.microsoft.com/office/powerpoint/2010/main" val="35351151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Rectangle 414"/>
          <p:cNvSpPr/>
          <p:nvPr/>
        </p:nvSpPr>
        <p:spPr>
          <a:xfrm>
            <a:off x="-1" y="4955678"/>
            <a:ext cx="12192000" cy="1902322"/>
          </a:xfrm>
          <a:prstGeom prst="rect">
            <a:avLst/>
          </a:prstGeom>
          <a:solidFill>
            <a:srgbClr val="2FC6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412" name="Rectangle 411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413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Fondation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464" name="Graphique 462">
            <a:extLst>
              <a:ext uri="{FF2B5EF4-FFF2-40B4-BE49-F238E27FC236}">
                <a16:creationId xmlns:a16="http://schemas.microsoft.com/office/drawing/2014/main" id="{4ECA6479-7C58-BC42-B787-D912381BA499}"/>
              </a:ext>
            </a:extLst>
          </p:cNvPr>
          <p:cNvGrpSpPr/>
          <p:nvPr/>
        </p:nvGrpSpPr>
        <p:grpSpPr>
          <a:xfrm>
            <a:off x="3960683" y="3263057"/>
            <a:ext cx="3155260" cy="614120"/>
            <a:chOff x="3036273" y="2261909"/>
            <a:chExt cx="2658794" cy="517491"/>
          </a:xfrm>
          <a:solidFill>
            <a:srgbClr val="000000"/>
          </a:solidFill>
        </p:grpSpPr>
        <p:grpSp>
          <p:nvGrpSpPr>
            <p:cNvPr id="465" name="Graphique 462">
              <a:extLst>
                <a:ext uri="{FF2B5EF4-FFF2-40B4-BE49-F238E27FC236}">
                  <a16:creationId xmlns:a16="http://schemas.microsoft.com/office/drawing/2014/main" id="{4ECA6479-7C58-BC42-B787-D912381BA499}"/>
                </a:ext>
              </a:extLst>
            </p:cNvPr>
            <p:cNvGrpSpPr/>
            <p:nvPr/>
          </p:nvGrpSpPr>
          <p:grpSpPr>
            <a:xfrm>
              <a:off x="4150914" y="2641840"/>
              <a:ext cx="1544153" cy="137561"/>
              <a:chOff x="4150914" y="2641840"/>
              <a:chExt cx="1544153" cy="137561"/>
            </a:xfrm>
            <a:solidFill>
              <a:srgbClr val="000000"/>
            </a:solidFill>
          </p:grpSpPr>
          <p:sp>
            <p:nvSpPr>
              <p:cNvPr id="466" name="Forme libre 465">
                <a:extLst>
                  <a:ext uri="{FF2B5EF4-FFF2-40B4-BE49-F238E27FC236}">
                    <a16:creationId xmlns:a16="http://schemas.microsoft.com/office/drawing/2014/main" id="{6259B911-4F48-3541-B4E5-EE70E035A0A1}"/>
                  </a:ext>
                </a:extLst>
              </p:cNvPr>
              <p:cNvSpPr/>
              <p:nvPr/>
            </p:nvSpPr>
            <p:spPr>
              <a:xfrm>
                <a:off x="4150914" y="2677400"/>
                <a:ext cx="77920" cy="102001"/>
              </a:xfrm>
              <a:custGeom>
                <a:avLst/>
                <a:gdLst>
                  <a:gd name="connsiteX0" fmla="*/ 0 w 77920"/>
                  <a:gd name="connsiteY0" fmla="*/ 65505 h 102001"/>
                  <a:gd name="connsiteX1" fmla="*/ 0 w 77920"/>
                  <a:gd name="connsiteY1" fmla="*/ 0 h 102001"/>
                  <a:gd name="connsiteX2" fmla="*/ 13303 w 77920"/>
                  <a:gd name="connsiteY2" fmla="*/ 0 h 102001"/>
                  <a:gd name="connsiteX3" fmla="*/ 13303 w 77920"/>
                  <a:gd name="connsiteY3" fmla="*/ 65505 h 102001"/>
                  <a:gd name="connsiteX4" fmla="*/ 19955 w 77920"/>
                  <a:gd name="connsiteY4" fmla="*/ 84221 h 102001"/>
                  <a:gd name="connsiteX5" fmla="*/ 38960 w 77920"/>
                  <a:gd name="connsiteY5" fmla="*/ 90772 h 102001"/>
                  <a:gd name="connsiteX6" fmla="*/ 57965 w 77920"/>
                  <a:gd name="connsiteY6" fmla="*/ 84221 h 102001"/>
                  <a:gd name="connsiteX7" fmla="*/ 64617 w 77920"/>
                  <a:gd name="connsiteY7" fmla="*/ 65505 h 102001"/>
                  <a:gd name="connsiteX8" fmla="*/ 64617 w 77920"/>
                  <a:gd name="connsiteY8" fmla="*/ 0 h 102001"/>
                  <a:gd name="connsiteX9" fmla="*/ 77920 w 77920"/>
                  <a:gd name="connsiteY9" fmla="*/ 0 h 102001"/>
                  <a:gd name="connsiteX10" fmla="*/ 77920 w 77920"/>
                  <a:gd name="connsiteY10" fmla="*/ 65505 h 102001"/>
                  <a:gd name="connsiteX11" fmla="*/ 66517 w 77920"/>
                  <a:gd name="connsiteY11" fmla="*/ 92643 h 102001"/>
                  <a:gd name="connsiteX12" fmla="*/ 38010 w 77920"/>
                  <a:gd name="connsiteY12" fmla="*/ 102001 h 102001"/>
                  <a:gd name="connsiteX13" fmla="*/ 9502 w 77920"/>
                  <a:gd name="connsiteY13" fmla="*/ 92643 h 102001"/>
                  <a:gd name="connsiteX14" fmla="*/ 0 w 77920"/>
                  <a:gd name="connsiteY14" fmla="*/ 65505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920" h="102001">
                    <a:moveTo>
                      <a:pt x="0" y="65505"/>
                    </a:moveTo>
                    <a:lnTo>
                      <a:pt x="0" y="0"/>
                    </a:lnTo>
                    <a:lnTo>
                      <a:pt x="13303" y="0"/>
                    </a:lnTo>
                    <a:lnTo>
                      <a:pt x="13303" y="65505"/>
                    </a:lnTo>
                    <a:cubicBezTo>
                      <a:pt x="13303" y="73927"/>
                      <a:pt x="15204" y="80478"/>
                      <a:pt x="19955" y="84221"/>
                    </a:cubicBezTo>
                    <a:cubicBezTo>
                      <a:pt x="24706" y="87964"/>
                      <a:pt x="30408" y="90772"/>
                      <a:pt x="38960" y="90772"/>
                    </a:cubicBezTo>
                    <a:cubicBezTo>
                      <a:pt x="46562" y="90772"/>
                      <a:pt x="53214" y="88900"/>
                      <a:pt x="57965" y="84221"/>
                    </a:cubicBezTo>
                    <a:cubicBezTo>
                      <a:pt x="62716" y="80478"/>
                      <a:pt x="64617" y="73927"/>
                      <a:pt x="64617" y="65505"/>
                    </a:cubicBezTo>
                    <a:lnTo>
                      <a:pt x="64617" y="0"/>
                    </a:lnTo>
                    <a:lnTo>
                      <a:pt x="77920" y="0"/>
                    </a:lnTo>
                    <a:lnTo>
                      <a:pt x="77920" y="65505"/>
                    </a:lnTo>
                    <a:cubicBezTo>
                      <a:pt x="77920" y="77671"/>
                      <a:pt x="74119" y="86093"/>
                      <a:pt x="66517" y="92643"/>
                    </a:cubicBezTo>
                    <a:cubicBezTo>
                      <a:pt x="58915" y="99194"/>
                      <a:pt x="49413" y="102001"/>
                      <a:pt x="38010" y="102001"/>
                    </a:cubicBezTo>
                    <a:cubicBezTo>
                      <a:pt x="26607" y="102001"/>
                      <a:pt x="17104" y="99194"/>
                      <a:pt x="9502" y="92643"/>
                    </a:cubicBezTo>
                    <a:cubicBezTo>
                      <a:pt x="2851" y="86093"/>
                      <a:pt x="0" y="77671"/>
                      <a:pt x="0" y="65505"/>
                    </a:cubicBezTo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7" name="Forme libre 466">
                <a:extLst>
                  <a:ext uri="{FF2B5EF4-FFF2-40B4-BE49-F238E27FC236}">
                    <a16:creationId xmlns:a16="http://schemas.microsoft.com/office/drawing/2014/main" id="{ED53EA07-40EC-2341-91F2-BE9B1BF7919D}"/>
                  </a:ext>
                </a:extLst>
              </p:cNvPr>
              <p:cNvSpPr/>
              <p:nvPr/>
            </p:nvSpPr>
            <p:spPr>
              <a:xfrm>
                <a:off x="4254491" y="2676464"/>
                <a:ext cx="81721" cy="102001"/>
              </a:xfrm>
              <a:custGeom>
                <a:avLst/>
                <a:gdLst>
                  <a:gd name="connsiteX0" fmla="*/ 68418 w 81721"/>
                  <a:gd name="connsiteY0" fmla="*/ 0 h 102001"/>
                  <a:gd name="connsiteX1" fmla="*/ 81721 w 81721"/>
                  <a:gd name="connsiteY1" fmla="*/ 0 h 102001"/>
                  <a:gd name="connsiteX2" fmla="*/ 81721 w 81721"/>
                  <a:gd name="connsiteY2" fmla="*/ 102001 h 102001"/>
                  <a:gd name="connsiteX3" fmla="*/ 68418 w 81721"/>
                  <a:gd name="connsiteY3" fmla="*/ 102001 h 102001"/>
                  <a:gd name="connsiteX4" fmla="*/ 14254 w 81721"/>
                  <a:gd name="connsiteY4" fmla="*/ 21523 h 102001"/>
                  <a:gd name="connsiteX5" fmla="*/ 14254 w 81721"/>
                  <a:gd name="connsiteY5" fmla="*/ 102001 h 102001"/>
                  <a:gd name="connsiteX6" fmla="*/ 0 w 81721"/>
                  <a:gd name="connsiteY6" fmla="*/ 102001 h 102001"/>
                  <a:gd name="connsiteX7" fmla="*/ 0 w 81721"/>
                  <a:gd name="connsiteY7" fmla="*/ 0 h 102001"/>
                  <a:gd name="connsiteX8" fmla="*/ 14254 w 81721"/>
                  <a:gd name="connsiteY8" fmla="*/ 0 h 102001"/>
                  <a:gd name="connsiteX9" fmla="*/ 68418 w 81721"/>
                  <a:gd name="connsiteY9" fmla="*/ 80478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21" h="102001">
                    <a:moveTo>
                      <a:pt x="68418" y="0"/>
                    </a:moveTo>
                    <a:lnTo>
                      <a:pt x="81721" y="0"/>
                    </a:lnTo>
                    <a:lnTo>
                      <a:pt x="81721" y="102001"/>
                    </a:lnTo>
                    <a:lnTo>
                      <a:pt x="68418" y="102001"/>
                    </a:lnTo>
                    <a:lnTo>
                      <a:pt x="14254" y="21523"/>
                    </a:lnTo>
                    <a:lnTo>
                      <a:pt x="14254" y="102001"/>
                    </a:lnTo>
                    <a:lnTo>
                      <a:pt x="0" y="102001"/>
                    </a:lnTo>
                    <a:lnTo>
                      <a:pt x="0" y="0"/>
                    </a:lnTo>
                    <a:lnTo>
                      <a:pt x="14254" y="0"/>
                    </a:lnTo>
                    <a:lnTo>
                      <a:pt x="68418" y="80478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0" name="Forme libre 519">
                <a:extLst>
                  <a:ext uri="{FF2B5EF4-FFF2-40B4-BE49-F238E27FC236}">
                    <a16:creationId xmlns:a16="http://schemas.microsoft.com/office/drawing/2014/main" id="{D13677D1-831C-3247-BD7C-E7A600390A8A}"/>
                  </a:ext>
                </a:extLst>
              </p:cNvPr>
              <p:cNvSpPr/>
              <p:nvPr/>
            </p:nvSpPr>
            <p:spPr>
              <a:xfrm>
                <a:off x="4362819" y="2676464"/>
                <a:ext cx="13303" cy="102001"/>
              </a:xfrm>
              <a:custGeom>
                <a:avLst/>
                <a:gdLst>
                  <a:gd name="connsiteX0" fmla="*/ 0 w 13303"/>
                  <a:gd name="connsiteY0" fmla="*/ 0 h 102001"/>
                  <a:gd name="connsiteX1" fmla="*/ 13303 w 13303"/>
                  <a:gd name="connsiteY1" fmla="*/ 0 h 102001"/>
                  <a:gd name="connsiteX2" fmla="*/ 13303 w 13303"/>
                  <a:gd name="connsiteY2" fmla="*/ 102001 h 102001"/>
                  <a:gd name="connsiteX3" fmla="*/ 0 w 13303"/>
                  <a:gd name="connsiteY3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03" h="102001">
                    <a:moveTo>
                      <a:pt x="0" y="0"/>
                    </a:moveTo>
                    <a:lnTo>
                      <a:pt x="13303" y="0"/>
                    </a:lnTo>
                    <a:lnTo>
                      <a:pt x="13303" y="102001"/>
                    </a:lnTo>
                    <a:lnTo>
                      <a:pt x="0" y="102001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1" name="Forme libre 520">
                <a:extLst>
                  <a:ext uri="{FF2B5EF4-FFF2-40B4-BE49-F238E27FC236}">
                    <a16:creationId xmlns:a16="http://schemas.microsoft.com/office/drawing/2014/main" id="{EDFD2A96-4187-BC4C-A67D-941AC17D402B}"/>
                  </a:ext>
                </a:extLst>
              </p:cNvPr>
              <p:cNvSpPr/>
              <p:nvPr/>
            </p:nvSpPr>
            <p:spPr>
              <a:xfrm>
                <a:off x="4393227" y="2676464"/>
                <a:ext cx="95024" cy="102001"/>
              </a:xfrm>
              <a:custGeom>
                <a:avLst/>
                <a:gdLst>
                  <a:gd name="connsiteX0" fmla="*/ 39910 w 95024"/>
                  <a:gd name="connsiteY0" fmla="*/ 102001 h 102001"/>
                  <a:gd name="connsiteX1" fmla="*/ 0 w 95024"/>
                  <a:gd name="connsiteY1" fmla="*/ 0 h 102001"/>
                  <a:gd name="connsiteX2" fmla="*/ 15204 w 95024"/>
                  <a:gd name="connsiteY2" fmla="*/ 0 h 102001"/>
                  <a:gd name="connsiteX3" fmla="*/ 47512 w 95024"/>
                  <a:gd name="connsiteY3" fmla="*/ 87964 h 102001"/>
                  <a:gd name="connsiteX4" fmla="*/ 79821 w 95024"/>
                  <a:gd name="connsiteY4" fmla="*/ 0 h 102001"/>
                  <a:gd name="connsiteX5" fmla="*/ 95025 w 95024"/>
                  <a:gd name="connsiteY5" fmla="*/ 0 h 102001"/>
                  <a:gd name="connsiteX6" fmla="*/ 55114 w 95024"/>
                  <a:gd name="connsiteY6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024" h="102001">
                    <a:moveTo>
                      <a:pt x="39910" y="102001"/>
                    </a:moveTo>
                    <a:lnTo>
                      <a:pt x="0" y="0"/>
                    </a:lnTo>
                    <a:lnTo>
                      <a:pt x="15204" y="0"/>
                    </a:lnTo>
                    <a:lnTo>
                      <a:pt x="47512" y="87964"/>
                    </a:lnTo>
                    <a:lnTo>
                      <a:pt x="79821" y="0"/>
                    </a:lnTo>
                    <a:lnTo>
                      <a:pt x="95025" y="0"/>
                    </a:lnTo>
                    <a:lnTo>
                      <a:pt x="55114" y="102001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2" name="Forme libre 521">
                <a:extLst>
                  <a:ext uri="{FF2B5EF4-FFF2-40B4-BE49-F238E27FC236}">
                    <a16:creationId xmlns:a16="http://schemas.microsoft.com/office/drawing/2014/main" id="{5D65FB40-A615-3D4E-8B56-88B7CC59D192}"/>
                  </a:ext>
                </a:extLst>
              </p:cNvPr>
              <p:cNvSpPr/>
              <p:nvPr/>
            </p:nvSpPr>
            <p:spPr>
              <a:xfrm>
                <a:off x="4504406" y="2676464"/>
                <a:ext cx="55114" cy="102001"/>
              </a:xfrm>
              <a:custGeom>
                <a:avLst/>
                <a:gdLst>
                  <a:gd name="connsiteX0" fmla="*/ 55114 w 55114"/>
                  <a:gd name="connsiteY0" fmla="*/ 0 h 102001"/>
                  <a:gd name="connsiteX1" fmla="*/ 55114 w 55114"/>
                  <a:gd name="connsiteY1" fmla="*/ 11229 h 102001"/>
                  <a:gd name="connsiteX2" fmla="*/ 14254 w 55114"/>
                  <a:gd name="connsiteY2" fmla="*/ 11229 h 102001"/>
                  <a:gd name="connsiteX3" fmla="*/ 14254 w 55114"/>
                  <a:gd name="connsiteY3" fmla="*/ 45854 h 102001"/>
                  <a:gd name="connsiteX4" fmla="*/ 50363 w 55114"/>
                  <a:gd name="connsiteY4" fmla="*/ 45854 h 102001"/>
                  <a:gd name="connsiteX5" fmla="*/ 50363 w 55114"/>
                  <a:gd name="connsiteY5" fmla="*/ 56147 h 102001"/>
                  <a:gd name="connsiteX6" fmla="*/ 14254 w 55114"/>
                  <a:gd name="connsiteY6" fmla="*/ 56147 h 102001"/>
                  <a:gd name="connsiteX7" fmla="*/ 14254 w 55114"/>
                  <a:gd name="connsiteY7" fmla="*/ 91707 h 102001"/>
                  <a:gd name="connsiteX8" fmla="*/ 55114 w 55114"/>
                  <a:gd name="connsiteY8" fmla="*/ 91707 h 102001"/>
                  <a:gd name="connsiteX9" fmla="*/ 55114 w 55114"/>
                  <a:gd name="connsiteY9" fmla="*/ 102001 h 102001"/>
                  <a:gd name="connsiteX10" fmla="*/ 0 w 55114"/>
                  <a:gd name="connsiteY10" fmla="*/ 102001 h 102001"/>
                  <a:gd name="connsiteX11" fmla="*/ 0 w 55114"/>
                  <a:gd name="connsiteY11" fmla="*/ 0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114" h="102001">
                    <a:moveTo>
                      <a:pt x="55114" y="0"/>
                    </a:moveTo>
                    <a:lnTo>
                      <a:pt x="55114" y="11229"/>
                    </a:lnTo>
                    <a:lnTo>
                      <a:pt x="14254" y="11229"/>
                    </a:lnTo>
                    <a:lnTo>
                      <a:pt x="14254" y="45854"/>
                    </a:lnTo>
                    <a:lnTo>
                      <a:pt x="50363" y="45854"/>
                    </a:lnTo>
                    <a:lnTo>
                      <a:pt x="50363" y="56147"/>
                    </a:lnTo>
                    <a:lnTo>
                      <a:pt x="14254" y="56147"/>
                    </a:lnTo>
                    <a:lnTo>
                      <a:pt x="14254" y="91707"/>
                    </a:lnTo>
                    <a:lnTo>
                      <a:pt x="55114" y="91707"/>
                    </a:lnTo>
                    <a:lnTo>
                      <a:pt x="55114" y="102001"/>
                    </a:lnTo>
                    <a:lnTo>
                      <a:pt x="0" y="1020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23" name="Graphique 462">
                <a:extLst>
                  <a:ext uri="{FF2B5EF4-FFF2-40B4-BE49-F238E27FC236}">
                    <a16:creationId xmlns:a16="http://schemas.microsoft.com/office/drawing/2014/main" id="{4ECA6479-7C58-BC42-B787-D912381BA499}"/>
                  </a:ext>
                </a:extLst>
              </p:cNvPr>
              <p:cNvGrpSpPr/>
              <p:nvPr/>
            </p:nvGrpSpPr>
            <p:grpSpPr>
              <a:xfrm>
                <a:off x="4581376" y="2675528"/>
                <a:ext cx="158691" cy="102936"/>
                <a:chOff x="4581376" y="2675528"/>
                <a:chExt cx="158691" cy="102936"/>
              </a:xfrm>
              <a:solidFill>
                <a:srgbClr val="000000"/>
              </a:solidFill>
            </p:grpSpPr>
            <p:sp>
              <p:nvSpPr>
                <p:cNvPr id="524" name="Forme libre 523">
                  <a:extLst>
                    <a:ext uri="{FF2B5EF4-FFF2-40B4-BE49-F238E27FC236}">
                      <a16:creationId xmlns:a16="http://schemas.microsoft.com/office/drawing/2014/main" id="{149EC6EC-3028-CA42-8CA4-25A0600FBFC4}"/>
                    </a:ext>
                  </a:extLst>
                </p:cNvPr>
                <p:cNvSpPr/>
                <p:nvPr/>
              </p:nvSpPr>
              <p:spPr>
                <a:xfrm>
                  <a:off x="4581376" y="2676464"/>
                  <a:ext cx="71268" cy="102001"/>
                </a:xfrm>
                <a:custGeom>
                  <a:avLst/>
                  <a:gdLst>
                    <a:gd name="connsiteX0" fmla="*/ 13303 w 71268"/>
                    <a:gd name="connsiteY0" fmla="*/ 11229 h 102001"/>
                    <a:gd name="connsiteX1" fmla="*/ 13303 w 71268"/>
                    <a:gd name="connsiteY1" fmla="*/ 49597 h 102001"/>
                    <a:gd name="connsiteX2" fmla="*/ 33259 w 71268"/>
                    <a:gd name="connsiteY2" fmla="*/ 49597 h 102001"/>
                    <a:gd name="connsiteX3" fmla="*/ 49413 w 71268"/>
                    <a:gd name="connsiteY3" fmla="*/ 44918 h 102001"/>
                    <a:gd name="connsiteX4" fmla="*/ 55114 w 71268"/>
                    <a:gd name="connsiteY4" fmla="*/ 30881 h 102001"/>
                    <a:gd name="connsiteX5" fmla="*/ 33259 w 71268"/>
                    <a:gd name="connsiteY5" fmla="*/ 11229 h 102001"/>
                    <a:gd name="connsiteX6" fmla="*/ 13303 w 71268"/>
                    <a:gd name="connsiteY6" fmla="*/ 11229 h 102001"/>
                    <a:gd name="connsiteX7" fmla="*/ 13303 w 71268"/>
                    <a:gd name="connsiteY7" fmla="*/ 59891 h 102001"/>
                    <a:gd name="connsiteX8" fmla="*/ 13303 w 71268"/>
                    <a:gd name="connsiteY8" fmla="*/ 102001 h 102001"/>
                    <a:gd name="connsiteX9" fmla="*/ 0 w 71268"/>
                    <a:gd name="connsiteY9" fmla="*/ 102001 h 102001"/>
                    <a:gd name="connsiteX10" fmla="*/ 0 w 71268"/>
                    <a:gd name="connsiteY10" fmla="*/ 0 h 102001"/>
                    <a:gd name="connsiteX11" fmla="*/ 33259 w 71268"/>
                    <a:gd name="connsiteY11" fmla="*/ 0 h 102001"/>
                    <a:gd name="connsiteX12" fmla="*/ 59866 w 71268"/>
                    <a:gd name="connsiteY12" fmla="*/ 8422 h 102001"/>
                    <a:gd name="connsiteX13" fmla="*/ 69368 w 71268"/>
                    <a:gd name="connsiteY13" fmla="*/ 29009 h 102001"/>
                    <a:gd name="connsiteX14" fmla="*/ 62716 w 71268"/>
                    <a:gd name="connsiteY14" fmla="*/ 49597 h 102001"/>
                    <a:gd name="connsiteX15" fmla="*/ 42761 w 71268"/>
                    <a:gd name="connsiteY15" fmla="*/ 59891 h 102001"/>
                    <a:gd name="connsiteX16" fmla="*/ 71269 w 71268"/>
                    <a:gd name="connsiteY16" fmla="*/ 102001 h 102001"/>
                    <a:gd name="connsiteX17" fmla="*/ 54164 w 71268"/>
                    <a:gd name="connsiteY17" fmla="*/ 102001 h 102001"/>
                    <a:gd name="connsiteX18" fmla="*/ 26607 w 71268"/>
                    <a:gd name="connsiteY18" fmla="*/ 59891 h 102001"/>
                    <a:gd name="connsiteX19" fmla="*/ 13303 w 71268"/>
                    <a:gd name="connsiteY19" fmla="*/ 59891 h 10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1268" h="102001">
                      <a:moveTo>
                        <a:pt x="13303" y="11229"/>
                      </a:moveTo>
                      <a:lnTo>
                        <a:pt x="13303" y="49597"/>
                      </a:lnTo>
                      <a:lnTo>
                        <a:pt x="33259" y="49597"/>
                      </a:lnTo>
                      <a:cubicBezTo>
                        <a:pt x="40861" y="49597"/>
                        <a:pt x="46562" y="47725"/>
                        <a:pt x="49413" y="44918"/>
                      </a:cubicBezTo>
                      <a:cubicBezTo>
                        <a:pt x="53214" y="41175"/>
                        <a:pt x="55114" y="36496"/>
                        <a:pt x="55114" y="30881"/>
                      </a:cubicBezTo>
                      <a:cubicBezTo>
                        <a:pt x="55114" y="17780"/>
                        <a:pt x="47512" y="11229"/>
                        <a:pt x="33259" y="11229"/>
                      </a:cubicBezTo>
                      <a:lnTo>
                        <a:pt x="13303" y="11229"/>
                      </a:lnTo>
                      <a:close/>
                      <a:moveTo>
                        <a:pt x="13303" y="59891"/>
                      </a:moveTo>
                      <a:lnTo>
                        <a:pt x="13303" y="102001"/>
                      </a:lnTo>
                      <a:lnTo>
                        <a:pt x="0" y="102001"/>
                      </a:lnTo>
                      <a:lnTo>
                        <a:pt x="0" y="0"/>
                      </a:lnTo>
                      <a:lnTo>
                        <a:pt x="33259" y="0"/>
                      </a:lnTo>
                      <a:cubicBezTo>
                        <a:pt x="44662" y="0"/>
                        <a:pt x="54164" y="2807"/>
                        <a:pt x="59866" y="8422"/>
                      </a:cubicBezTo>
                      <a:cubicBezTo>
                        <a:pt x="65567" y="14037"/>
                        <a:pt x="69368" y="20587"/>
                        <a:pt x="69368" y="29009"/>
                      </a:cubicBezTo>
                      <a:cubicBezTo>
                        <a:pt x="69368" y="37432"/>
                        <a:pt x="67468" y="43982"/>
                        <a:pt x="62716" y="49597"/>
                      </a:cubicBezTo>
                      <a:cubicBezTo>
                        <a:pt x="57965" y="55212"/>
                        <a:pt x="51313" y="58019"/>
                        <a:pt x="42761" y="59891"/>
                      </a:cubicBezTo>
                      <a:lnTo>
                        <a:pt x="71269" y="102001"/>
                      </a:lnTo>
                      <a:lnTo>
                        <a:pt x="54164" y="102001"/>
                      </a:lnTo>
                      <a:lnTo>
                        <a:pt x="26607" y="59891"/>
                      </a:lnTo>
                      <a:lnTo>
                        <a:pt x="13303" y="5989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5" name="Forme libre 524">
                  <a:extLst>
                    <a:ext uri="{FF2B5EF4-FFF2-40B4-BE49-F238E27FC236}">
                      <a16:creationId xmlns:a16="http://schemas.microsoft.com/office/drawing/2014/main" id="{BDC3F3D8-3CA1-DD47-8098-B35203CA7D3B}"/>
                    </a:ext>
                  </a:extLst>
                </p:cNvPr>
                <p:cNvSpPr/>
                <p:nvPr/>
              </p:nvSpPr>
              <p:spPr>
                <a:xfrm>
                  <a:off x="4670700" y="2675528"/>
                  <a:ext cx="69368" cy="102936"/>
                </a:xfrm>
                <a:custGeom>
                  <a:avLst/>
                  <a:gdLst>
                    <a:gd name="connsiteX0" fmla="*/ 13303 w 69368"/>
                    <a:gd name="connsiteY0" fmla="*/ 28074 h 102936"/>
                    <a:gd name="connsiteX1" fmla="*/ 16154 w 69368"/>
                    <a:gd name="connsiteY1" fmla="*/ 37432 h 102936"/>
                    <a:gd name="connsiteX2" fmla="*/ 23756 w 69368"/>
                    <a:gd name="connsiteY2" fmla="*/ 43046 h 102936"/>
                    <a:gd name="connsiteX3" fmla="*/ 35159 w 69368"/>
                    <a:gd name="connsiteY3" fmla="*/ 45854 h 102936"/>
                    <a:gd name="connsiteX4" fmla="*/ 47512 w 69368"/>
                    <a:gd name="connsiteY4" fmla="*/ 48661 h 102936"/>
                    <a:gd name="connsiteX5" fmla="*/ 58915 w 69368"/>
                    <a:gd name="connsiteY5" fmla="*/ 53340 h 102936"/>
                    <a:gd name="connsiteX6" fmla="*/ 66517 w 69368"/>
                    <a:gd name="connsiteY6" fmla="*/ 60826 h 102936"/>
                    <a:gd name="connsiteX7" fmla="*/ 69368 w 69368"/>
                    <a:gd name="connsiteY7" fmla="*/ 73927 h 102936"/>
                    <a:gd name="connsiteX8" fmla="*/ 59866 w 69368"/>
                    <a:gd name="connsiteY8" fmla="*/ 94515 h 102936"/>
                    <a:gd name="connsiteX9" fmla="*/ 35159 w 69368"/>
                    <a:gd name="connsiteY9" fmla="*/ 102937 h 102936"/>
                    <a:gd name="connsiteX10" fmla="*/ 9502 w 69368"/>
                    <a:gd name="connsiteY10" fmla="*/ 95451 h 102936"/>
                    <a:gd name="connsiteX11" fmla="*/ 0 w 69368"/>
                    <a:gd name="connsiteY11" fmla="*/ 75799 h 102936"/>
                    <a:gd name="connsiteX12" fmla="*/ 14254 w 69368"/>
                    <a:gd name="connsiteY12" fmla="*/ 75799 h 102936"/>
                    <a:gd name="connsiteX13" fmla="*/ 19955 w 69368"/>
                    <a:gd name="connsiteY13" fmla="*/ 87028 h 102936"/>
                    <a:gd name="connsiteX14" fmla="*/ 35159 w 69368"/>
                    <a:gd name="connsiteY14" fmla="*/ 91707 h 102936"/>
                    <a:gd name="connsiteX15" fmla="*/ 50363 w 69368"/>
                    <a:gd name="connsiteY15" fmla="*/ 87028 h 102936"/>
                    <a:gd name="connsiteX16" fmla="*/ 56065 w 69368"/>
                    <a:gd name="connsiteY16" fmla="*/ 75799 h 102936"/>
                    <a:gd name="connsiteX17" fmla="*/ 53214 w 69368"/>
                    <a:gd name="connsiteY17" fmla="*/ 65505 h 102936"/>
                    <a:gd name="connsiteX18" fmla="*/ 45612 w 69368"/>
                    <a:gd name="connsiteY18" fmla="*/ 59891 h 102936"/>
                    <a:gd name="connsiteX19" fmla="*/ 34209 w 69368"/>
                    <a:gd name="connsiteY19" fmla="*/ 57083 h 102936"/>
                    <a:gd name="connsiteX20" fmla="*/ 21856 w 69368"/>
                    <a:gd name="connsiteY20" fmla="*/ 54276 h 102936"/>
                    <a:gd name="connsiteX21" fmla="*/ 10453 w 69368"/>
                    <a:gd name="connsiteY21" fmla="*/ 49597 h 102936"/>
                    <a:gd name="connsiteX22" fmla="*/ 2851 w 69368"/>
                    <a:gd name="connsiteY22" fmla="*/ 41175 h 102936"/>
                    <a:gd name="connsiteX23" fmla="*/ 0 w 69368"/>
                    <a:gd name="connsiteY23" fmla="*/ 28074 h 102936"/>
                    <a:gd name="connsiteX24" fmla="*/ 9502 w 69368"/>
                    <a:gd name="connsiteY24" fmla="*/ 7486 h 102936"/>
                    <a:gd name="connsiteX25" fmla="*/ 34209 w 69368"/>
                    <a:gd name="connsiteY25" fmla="*/ 0 h 102936"/>
                    <a:gd name="connsiteX26" fmla="*/ 57965 w 69368"/>
                    <a:gd name="connsiteY26" fmla="*/ 6551 h 102936"/>
                    <a:gd name="connsiteX27" fmla="*/ 68418 w 69368"/>
                    <a:gd name="connsiteY27" fmla="*/ 25266 h 102936"/>
                    <a:gd name="connsiteX28" fmla="*/ 52264 w 69368"/>
                    <a:gd name="connsiteY28" fmla="*/ 25266 h 102936"/>
                    <a:gd name="connsiteX29" fmla="*/ 46562 w 69368"/>
                    <a:gd name="connsiteY29" fmla="*/ 14973 h 102936"/>
                    <a:gd name="connsiteX30" fmla="*/ 32308 w 69368"/>
                    <a:gd name="connsiteY30" fmla="*/ 10294 h 102936"/>
                    <a:gd name="connsiteX31" fmla="*/ 18055 w 69368"/>
                    <a:gd name="connsiteY31" fmla="*/ 14973 h 102936"/>
                    <a:gd name="connsiteX32" fmla="*/ 13303 w 69368"/>
                    <a:gd name="connsiteY32" fmla="*/ 28074 h 10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9368" h="102936">
                      <a:moveTo>
                        <a:pt x="13303" y="28074"/>
                      </a:moveTo>
                      <a:cubicBezTo>
                        <a:pt x="13303" y="31817"/>
                        <a:pt x="14254" y="34624"/>
                        <a:pt x="16154" y="37432"/>
                      </a:cubicBezTo>
                      <a:cubicBezTo>
                        <a:pt x="18055" y="40239"/>
                        <a:pt x="20905" y="42111"/>
                        <a:pt x="23756" y="43046"/>
                      </a:cubicBezTo>
                      <a:cubicBezTo>
                        <a:pt x="26607" y="43982"/>
                        <a:pt x="30408" y="44918"/>
                        <a:pt x="35159" y="45854"/>
                      </a:cubicBezTo>
                      <a:cubicBezTo>
                        <a:pt x="38960" y="46789"/>
                        <a:pt x="42761" y="47725"/>
                        <a:pt x="47512" y="48661"/>
                      </a:cubicBezTo>
                      <a:cubicBezTo>
                        <a:pt x="51313" y="49597"/>
                        <a:pt x="55114" y="51468"/>
                        <a:pt x="58915" y="53340"/>
                      </a:cubicBezTo>
                      <a:cubicBezTo>
                        <a:pt x="61766" y="55212"/>
                        <a:pt x="64617" y="58019"/>
                        <a:pt x="66517" y="60826"/>
                      </a:cubicBezTo>
                      <a:cubicBezTo>
                        <a:pt x="68418" y="64569"/>
                        <a:pt x="69368" y="68313"/>
                        <a:pt x="69368" y="73927"/>
                      </a:cubicBezTo>
                      <a:cubicBezTo>
                        <a:pt x="69368" y="81414"/>
                        <a:pt x="66517" y="88900"/>
                        <a:pt x="59866" y="94515"/>
                      </a:cubicBezTo>
                      <a:cubicBezTo>
                        <a:pt x="54164" y="100129"/>
                        <a:pt x="45612" y="102937"/>
                        <a:pt x="35159" y="102937"/>
                      </a:cubicBezTo>
                      <a:cubicBezTo>
                        <a:pt x="24707" y="102937"/>
                        <a:pt x="16154" y="100129"/>
                        <a:pt x="9502" y="95451"/>
                      </a:cubicBezTo>
                      <a:cubicBezTo>
                        <a:pt x="2851" y="90772"/>
                        <a:pt x="0" y="84221"/>
                        <a:pt x="0" y="75799"/>
                      </a:cubicBezTo>
                      <a:lnTo>
                        <a:pt x="14254" y="75799"/>
                      </a:lnTo>
                      <a:cubicBezTo>
                        <a:pt x="14254" y="80478"/>
                        <a:pt x="16154" y="84221"/>
                        <a:pt x="19955" y="87028"/>
                      </a:cubicBezTo>
                      <a:cubicBezTo>
                        <a:pt x="22806" y="89836"/>
                        <a:pt x="28507" y="91707"/>
                        <a:pt x="35159" y="91707"/>
                      </a:cubicBezTo>
                      <a:cubicBezTo>
                        <a:pt x="41811" y="91707"/>
                        <a:pt x="46562" y="89836"/>
                        <a:pt x="50363" y="87028"/>
                      </a:cubicBezTo>
                      <a:cubicBezTo>
                        <a:pt x="54164" y="83285"/>
                        <a:pt x="56065" y="79542"/>
                        <a:pt x="56065" y="75799"/>
                      </a:cubicBezTo>
                      <a:cubicBezTo>
                        <a:pt x="56065" y="71120"/>
                        <a:pt x="55114" y="68313"/>
                        <a:pt x="53214" y="65505"/>
                      </a:cubicBezTo>
                      <a:cubicBezTo>
                        <a:pt x="51313" y="62698"/>
                        <a:pt x="48463" y="61762"/>
                        <a:pt x="45612" y="59891"/>
                      </a:cubicBezTo>
                      <a:cubicBezTo>
                        <a:pt x="42761" y="58955"/>
                        <a:pt x="38960" y="58019"/>
                        <a:pt x="34209" y="57083"/>
                      </a:cubicBezTo>
                      <a:cubicBezTo>
                        <a:pt x="30408" y="56147"/>
                        <a:pt x="26607" y="55212"/>
                        <a:pt x="21856" y="54276"/>
                      </a:cubicBezTo>
                      <a:cubicBezTo>
                        <a:pt x="18055" y="53340"/>
                        <a:pt x="14254" y="51468"/>
                        <a:pt x="10453" y="49597"/>
                      </a:cubicBezTo>
                      <a:cubicBezTo>
                        <a:pt x="7602" y="47725"/>
                        <a:pt x="4751" y="44918"/>
                        <a:pt x="2851" y="41175"/>
                      </a:cubicBezTo>
                      <a:cubicBezTo>
                        <a:pt x="950" y="37432"/>
                        <a:pt x="0" y="32753"/>
                        <a:pt x="0" y="28074"/>
                      </a:cubicBezTo>
                      <a:cubicBezTo>
                        <a:pt x="0" y="19652"/>
                        <a:pt x="2851" y="12165"/>
                        <a:pt x="9502" y="7486"/>
                      </a:cubicBezTo>
                      <a:cubicBezTo>
                        <a:pt x="16154" y="1872"/>
                        <a:pt x="23756" y="0"/>
                        <a:pt x="34209" y="0"/>
                      </a:cubicBezTo>
                      <a:cubicBezTo>
                        <a:pt x="43711" y="0"/>
                        <a:pt x="52264" y="1872"/>
                        <a:pt x="57965" y="6551"/>
                      </a:cubicBezTo>
                      <a:cubicBezTo>
                        <a:pt x="63667" y="11229"/>
                        <a:pt x="67468" y="17780"/>
                        <a:pt x="68418" y="25266"/>
                      </a:cubicBezTo>
                      <a:lnTo>
                        <a:pt x="52264" y="25266"/>
                      </a:lnTo>
                      <a:cubicBezTo>
                        <a:pt x="52264" y="21523"/>
                        <a:pt x="50363" y="17780"/>
                        <a:pt x="46562" y="14973"/>
                      </a:cubicBezTo>
                      <a:cubicBezTo>
                        <a:pt x="42761" y="12165"/>
                        <a:pt x="38960" y="10294"/>
                        <a:pt x="32308" y="10294"/>
                      </a:cubicBezTo>
                      <a:cubicBezTo>
                        <a:pt x="26607" y="10294"/>
                        <a:pt x="21856" y="12165"/>
                        <a:pt x="18055" y="14973"/>
                      </a:cubicBezTo>
                      <a:cubicBezTo>
                        <a:pt x="15204" y="18716"/>
                        <a:pt x="13303" y="22459"/>
                        <a:pt x="13303" y="28074"/>
                      </a:cubicBezTo>
                    </a:path>
                  </a:pathLst>
                </a:custGeom>
                <a:solidFill>
                  <a:schemeClr val="tx1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526" name="Forme libre 525">
                <a:extLst>
                  <a:ext uri="{FF2B5EF4-FFF2-40B4-BE49-F238E27FC236}">
                    <a16:creationId xmlns:a16="http://schemas.microsoft.com/office/drawing/2014/main" id="{26A1BCDF-3E5F-FA46-908B-EABD9A5998C7}"/>
                  </a:ext>
                </a:extLst>
              </p:cNvPr>
              <p:cNvSpPr/>
              <p:nvPr/>
            </p:nvSpPr>
            <p:spPr>
              <a:xfrm>
                <a:off x="4763824" y="2676464"/>
                <a:ext cx="13303" cy="102001"/>
              </a:xfrm>
              <a:custGeom>
                <a:avLst/>
                <a:gdLst>
                  <a:gd name="connsiteX0" fmla="*/ 0 w 13303"/>
                  <a:gd name="connsiteY0" fmla="*/ 0 h 102001"/>
                  <a:gd name="connsiteX1" fmla="*/ 13303 w 13303"/>
                  <a:gd name="connsiteY1" fmla="*/ 0 h 102001"/>
                  <a:gd name="connsiteX2" fmla="*/ 13303 w 13303"/>
                  <a:gd name="connsiteY2" fmla="*/ 102001 h 102001"/>
                  <a:gd name="connsiteX3" fmla="*/ 0 w 13303"/>
                  <a:gd name="connsiteY3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03" h="102001">
                    <a:moveTo>
                      <a:pt x="0" y="0"/>
                    </a:moveTo>
                    <a:lnTo>
                      <a:pt x="13303" y="0"/>
                    </a:lnTo>
                    <a:lnTo>
                      <a:pt x="13303" y="102001"/>
                    </a:lnTo>
                    <a:lnTo>
                      <a:pt x="0" y="102001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7" name="Forme libre 526">
                <a:extLst>
                  <a:ext uri="{FF2B5EF4-FFF2-40B4-BE49-F238E27FC236}">
                    <a16:creationId xmlns:a16="http://schemas.microsoft.com/office/drawing/2014/main" id="{EBD35D6F-C8E7-724E-B996-8035B4C6587E}"/>
                  </a:ext>
                </a:extLst>
              </p:cNvPr>
              <p:cNvSpPr/>
              <p:nvPr/>
            </p:nvSpPr>
            <p:spPr>
              <a:xfrm>
                <a:off x="4795182" y="2676464"/>
                <a:ext cx="68417" cy="102001"/>
              </a:xfrm>
              <a:custGeom>
                <a:avLst/>
                <a:gdLst>
                  <a:gd name="connsiteX0" fmla="*/ 0 w 68417"/>
                  <a:gd name="connsiteY0" fmla="*/ 11229 h 102001"/>
                  <a:gd name="connsiteX1" fmla="*/ 0 w 68417"/>
                  <a:gd name="connsiteY1" fmla="*/ 0 h 102001"/>
                  <a:gd name="connsiteX2" fmla="*/ 68418 w 68417"/>
                  <a:gd name="connsiteY2" fmla="*/ 0 h 102001"/>
                  <a:gd name="connsiteX3" fmla="*/ 68418 w 68417"/>
                  <a:gd name="connsiteY3" fmla="*/ 11229 h 102001"/>
                  <a:gd name="connsiteX4" fmla="*/ 40861 w 68417"/>
                  <a:gd name="connsiteY4" fmla="*/ 11229 h 102001"/>
                  <a:gd name="connsiteX5" fmla="*/ 40861 w 68417"/>
                  <a:gd name="connsiteY5" fmla="*/ 102001 h 102001"/>
                  <a:gd name="connsiteX6" fmla="*/ 27557 w 68417"/>
                  <a:gd name="connsiteY6" fmla="*/ 102001 h 102001"/>
                  <a:gd name="connsiteX7" fmla="*/ 27557 w 68417"/>
                  <a:gd name="connsiteY7" fmla="*/ 11229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417" h="102001">
                    <a:moveTo>
                      <a:pt x="0" y="11229"/>
                    </a:moveTo>
                    <a:lnTo>
                      <a:pt x="0" y="0"/>
                    </a:lnTo>
                    <a:lnTo>
                      <a:pt x="68418" y="0"/>
                    </a:lnTo>
                    <a:lnTo>
                      <a:pt x="68418" y="11229"/>
                    </a:lnTo>
                    <a:lnTo>
                      <a:pt x="40861" y="11229"/>
                    </a:lnTo>
                    <a:lnTo>
                      <a:pt x="40861" y="102001"/>
                    </a:lnTo>
                    <a:lnTo>
                      <a:pt x="27557" y="102001"/>
                    </a:lnTo>
                    <a:lnTo>
                      <a:pt x="27557" y="11229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8" name="Forme libre 527">
                <a:extLst>
                  <a:ext uri="{FF2B5EF4-FFF2-40B4-BE49-F238E27FC236}">
                    <a16:creationId xmlns:a16="http://schemas.microsoft.com/office/drawing/2014/main" id="{D52A7179-25F1-2744-BDF8-B249AFDB255C}"/>
                  </a:ext>
                </a:extLst>
              </p:cNvPr>
              <p:cNvSpPr/>
              <p:nvPr/>
            </p:nvSpPr>
            <p:spPr>
              <a:xfrm>
                <a:off x="4881655" y="2641840"/>
                <a:ext cx="55114" cy="135689"/>
              </a:xfrm>
              <a:custGeom>
                <a:avLst/>
                <a:gdLst>
                  <a:gd name="connsiteX0" fmla="*/ 10453 w 55114"/>
                  <a:gd name="connsiteY0" fmla="*/ 18716 h 135689"/>
                  <a:gd name="connsiteX1" fmla="*/ 41811 w 55114"/>
                  <a:gd name="connsiteY1" fmla="*/ 0 h 135689"/>
                  <a:gd name="connsiteX2" fmla="*/ 41811 w 55114"/>
                  <a:gd name="connsiteY2" fmla="*/ 12165 h 135689"/>
                  <a:gd name="connsiteX3" fmla="*/ 10453 w 55114"/>
                  <a:gd name="connsiteY3" fmla="*/ 29009 h 135689"/>
                  <a:gd name="connsiteX4" fmla="*/ 10453 w 55114"/>
                  <a:gd name="connsiteY4" fmla="*/ 18716 h 135689"/>
                  <a:gd name="connsiteX5" fmla="*/ 55114 w 55114"/>
                  <a:gd name="connsiteY5" fmla="*/ 34624 h 135689"/>
                  <a:gd name="connsiteX6" fmla="*/ 55114 w 55114"/>
                  <a:gd name="connsiteY6" fmla="*/ 44918 h 135689"/>
                  <a:gd name="connsiteX7" fmla="*/ 14254 w 55114"/>
                  <a:gd name="connsiteY7" fmla="*/ 44918 h 135689"/>
                  <a:gd name="connsiteX8" fmla="*/ 14254 w 55114"/>
                  <a:gd name="connsiteY8" fmla="*/ 79542 h 135689"/>
                  <a:gd name="connsiteX9" fmla="*/ 51313 w 55114"/>
                  <a:gd name="connsiteY9" fmla="*/ 79542 h 135689"/>
                  <a:gd name="connsiteX10" fmla="*/ 51313 w 55114"/>
                  <a:gd name="connsiteY10" fmla="*/ 89836 h 135689"/>
                  <a:gd name="connsiteX11" fmla="*/ 14254 w 55114"/>
                  <a:gd name="connsiteY11" fmla="*/ 89836 h 135689"/>
                  <a:gd name="connsiteX12" fmla="*/ 14254 w 55114"/>
                  <a:gd name="connsiteY12" fmla="*/ 125396 h 135689"/>
                  <a:gd name="connsiteX13" fmla="*/ 55114 w 55114"/>
                  <a:gd name="connsiteY13" fmla="*/ 125396 h 135689"/>
                  <a:gd name="connsiteX14" fmla="*/ 55114 w 55114"/>
                  <a:gd name="connsiteY14" fmla="*/ 135689 h 135689"/>
                  <a:gd name="connsiteX15" fmla="*/ 0 w 55114"/>
                  <a:gd name="connsiteY15" fmla="*/ 135689 h 135689"/>
                  <a:gd name="connsiteX16" fmla="*/ 0 w 55114"/>
                  <a:gd name="connsiteY16" fmla="*/ 34624 h 135689"/>
                  <a:gd name="connsiteX17" fmla="*/ 55114 w 55114"/>
                  <a:gd name="connsiteY17" fmla="*/ 34624 h 13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14" h="135689">
                    <a:moveTo>
                      <a:pt x="10453" y="18716"/>
                    </a:moveTo>
                    <a:lnTo>
                      <a:pt x="41811" y="0"/>
                    </a:lnTo>
                    <a:lnTo>
                      <a:pt x="41811" y="12165"/>
                    </a:lnTo>
                    <a:lnTo>
                      <a:pt x="10453" y="29009"/>
                    </a:lnTo>
                    <a:lnTo>
                      <a:pt x="10453" y="18716"/>
                    </a:lnTo>
                    <a:close/>
                    <a:moveTo>
                      <a:pt x="55114" y="34624"/>
                    </a:moveTo>
                    <a:lnTo>
                      <a:pt x="55114" y="44918"/>
                    </a:lnTo>
                    <a:lnTo>
                      <a:pt x="14254" y="44918"/>
                    </a:lnTo>
                    <a:lnTo>
                      <a:pt x="14254" y="79542"/>
                    </a:lnTo>
                    <a:lnTo>
                      <a:pt x="51313" y="79542"/>
                    </a:lnTo>
                    <a:lnTo>
                      <a:pt x="51313" y="89836"/>
                    </a:lnTo>
                    <a:lnTo>
                      <a:pt x="14254" y="89836"/>
                    </a:lnTo>
                    <a:lnTo>
                      <a:pt x="14254" y="125396"/>
                    </a:lnTo>
                    <a:lnTo>
                      <a:pt x="55114" y="125396"/>
                    </a:lnTo>
                    <a:lnTo>
                      <a:pt x="55114" y="135689"/>
                    </a:lnTo>
                    <a:lnTo>
                      <a:pt x="0" y="135689"/>
                    </a:lnTo>
                    <a:lnTo>
                      <a:pt x="0" y="34624"/>
                    </a:lnTo>
                    <a:lnTo>
                      <a:pt x="55114" y="34624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29" name="Graphique 462">
                <a:extLst>
                  <a:ext uri="{FF2B5EF4-FFF2-40B4-BE49-F238E27FC236}">
                    <a16:creationId xmlns:a16="http://schemas.microsoft.com/office/drawing/2014/main" id="{4ECA6479-7C58-BC42-B787-D912381BA499}"/>
                  </a:ext>
                </a:extLst>
              </p:cNvPr>
              <p:cNvGrpSpPr/>
              <p:nvPr/>
            </p:nvGrpSpPr>
            <p:grpSpPr>
              <a:xfrm>
                <a:off x="5002336" y="2663363"/>
                <a:ext cx="111179" cy="115102"/>
                <a:chOff x="5002336" y="2663363"/>
                <a:chExt cx="111179" cy="115102"/>
              </a:xfrm>
              <a:solidFill>
                <a:srgbClr val="000000"/>
              </a:solidFill>
            </p:grpSpPr>
            <p:sp>
              <p:nvSpPr>
                <p:cNvPr id="530" name="Forme libre 529">
                  <a:extLst>
                    <a:ext uri="{FF2B5EF4-FFF2-40B4-BE49-F238E27FC236}">
                      <a16:creationId xmlns:a16="http://schemas.microsoft.com/office/drawing/2014/main" id="{759C29CB-0802-0D4F-A793-4594ABEE2741}"/>
                    </a:ext>
                  </a:extLst>
                </p:cNvPr>
                <p:cNvSpPr/>
                <p:nvPr/>
              </p:nvSpPr>
              <p:spPr>
                <a:xfrm>
                  <a:off x="5002336" y="2676464"/>
                  <a:ext cx="86472" cy="102001"/>
                </a:xfrm>
                <a:custGeom>
                  <a:avLst/>
                  <a:gdLst>
                    <a:gd name="connsiteX0" fmla="*/ 13304 w 86472"/>
                    <a:gd name="connsiteY0" fmla="*/ 91707 h 102001"/>
                    <a:gd name="connsiteX1" fmla="*/ 32309 w 86472"/>
                    <a:gd name="connsiteY1" fmla="*/ 91707 h 102001"/>
                    <a:gd name="connsiteX2" fmla="*/ 61766 w 86472"/>
                    <a:gd name="connsiteY2" fmla="*/ 81414 h 102001"/>
                    <a:gd name="connsiteX3" fmla="*/ 72219 w 86472"/>
                    <a:gd name="connsiteY3" fmla="*/ 52404 h 102001"/>
                    <a:gd name="connsiteX4" fmla="*/ 61766 w 86472"/>
                    <a:gd name="connsiteY4" fmla="*/ 23395 h 102001"/>
                    <a:gd name="connsiteX5" fmla="*/ 32309 w 86472"/>
                    <a:gd name="connsiteY5" fmla="*/ 13101 h 102001"/>
                    <a:gd name="connsiteX6" fmla="*/ 13304 w 86472"/>
                    <a:gd name="connsiteY6" fmla="*/ 13101 h 102001"/>
                    <a:gd name="connsiteX7" fmla="*/ 13304 w 86472"/>
                    <a:gd name="connsiteY7" fmla="*/ 91707 h 102001"/>
                    <a:gd name="connsiteX8" fmla="*/ 32309 w 86472"/>
                    <a:gd name="connsiteY8" fmla="*/ 0 h 102001"/>
                    <a:gd name="connsiteX9" fmla="*/ 72219 w 86472"/>
                    <a:gd name="connsiteY9" fmla="*/ 14037 h 102001"/>
                    <a:gd name="connsiteX10" fmla="*/ 86473 w 86472"/>
                    <a:gd name="connsiteY10" fmla="*/ 51468 h 102001"/>
                    <a:gd name="connsiteX11" fmla="*/ 72219 w 86472"/>
                    <a:gd name="connsiteY11" fmla="*/ 88900 h 102001"/>
                    <a:gd name="connsiteX12" fmla="*/ 32309 w 86472"/>
                    <a:gd name="connsiteY12" fmla="*/ 102001 h 102001"/>
                    <a:gd name="connsiteX13" fmla="*/ 0 w 86472"/>
                    <a:gd name="connsiteY13" fmla="*/ 102001 h 102001"/>
                    <a:gd name="connsiteX14" fmla="*/ 0 w 86472"/>
                    <a:gd name="connsiteY14" fmla="*/ 0 h 102001"/>
                    <a:gd name="connsiteX15" fmla="*/ 32309 w 86472"/>
                    <a:gd name="connsiteY15" fmla="*/ 0 h 10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6472" h="102001">
                      <a:moveTo>
                        <a:pt x="13304" y="91707"/>
                      </a:moveTo>
                      <a:lnTo>
                        <a:pt x="32309" y="91707"/>
                      </a:lnTo>
                      <a:cubicBezTo>
                        <a:pt x="45612" y="91707"/>
                        <a:pt x="55114" y="87964"/>
                        <a:pt x="61766" y="81414"/>
                      </a:cubicBezTo>
                      <a:cubicBezTo>
                        <a:pt x="68418" y="74863"/>
                        <a:pt x="72219" y="64569"/>
                        <a:pt x="72219" y="52404"/>
                      </a:cubicBezTo>
                      <a:cubicBezTo>
                        <a:pt x="72219" y="40239"/>
                        <a:pt x="68418" y="29945"/>
                        <a:pt x="61766" y="23395"/>
                      </a:cubicBezTo>
                      <a:cubicBezTo>
                        <a:pt x="55114" y="15908"/>
                        <a:pt x="44662" y="13101"/>
                        <a:pt x="32309" y="13101"/>
                      </a:cubicBezTo>
                      <a:lnTo>
                        <a:pt x="13304" y="13101"/>
                      </a:lnTo>
                      <a:lnTo>
                        <a:pt x="13304" y="91707"/>
                      </a:lnTo>
                      <a:close/>
                      <a:moveTo>
                        <a:pt x="32309" y="0"/>
                      </a:moveTo>
                      <a:cubicBezTo>
                        <a:pt x="49413" y="0"/>
                        <a:pt x="61766" y="4679"/>
                        <a:pt x="72219" y="14037"/>
                      </a:cubicBezTo>
                      <a:cubicBezTo>
                        <a:pt x="81721" y="23395"/>
                        <a:pt x="86473" y="35560"/>
                        <a:pt x="86473" y="51468"/>
                      </a:cubicBezTo>
                      <a:cubicBezTo>
                        <a:pt x="86473" y="67377"/>
                        <a:pt x="81721" y="79542"/>
                        <a:pt x="72219" y="88900"/>
                      </a:cubicBezTo>
                      <a:cubicBezTo>
                        <a:pt x="62716" y="97322"/>
                        <a:pt x="49413" y="102001"/>
                        <a:pt x="32309" y="102001"/>
                      </a:cubicBezTo>
                      <a:lnTo>
                        <a:pt x="0" y="102001"/>
                      </a:lnTo>
                      <a:lnTo>
                        <a:pt x="0" y="0"/>
                      </a:lnTo>
                      <a:lnTo>
                        <a:pt x="32309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1" name="Forme libre 530">
                  <a:extLst>
                    <a:ext uri="{FF2B5EF4-FFF2-40B4-BE49-F238E27FC236}">
                      <a16:creationId xmlns:a16="http://schemas.microsoft.com/office/drawing/2014/main" id="{23250FA4-0724-5247-B099-ACE5632AF7D9}"/>
                    </a:ext>
                  </a:extLst>
                </p:cNvPr>
                <p:cNvSpPr/>
                <p:nvPr/>
              </p:nvSpPr>
              <p:spPr>
                <a:xfrm>
                  <a:off x="5098311" y="2663363"/>
                  <a:ext cx="15204" cy="29945"/>
                </a:xfrm>
                <a:custGeom>
                  <a:avLst/>
                  <a:gdLst>
                    <a:gd name="connsiteX0" fmla="*/ 0 w 15204"/>
                    <a:gd name="connsiteY0" fmla="*/ 0 h 29945"/>
                    <a:gd name="connsiteX1" fmla="*/ 13303 w 15204"/>
                    <a:gd name="connsiteY1" fmla="*/ 0 h 29945"/>
                    <a:gd name="connsiteX2" fmla="*/ 15204 w 15204"/>
                    <a:gd name="connsiteY2" fmla="*/ 13101 h 29945"/>
                    <a:gd name="connsiteX3" fmla="*/ 0 w 15204"/>
                    <a:gd name="connsiteY3" fmla="*/ 29945 h 29945"/>
                    <a:gd name="connsiteX4" fmla="*/ 0 w 15204"/>
                    <a:gd name="connsiteY4" fmla="*/ 23395 h 29945"/>
                    <a:gd name="connsiteX5" fmla="*/ 7602 w 15204"/>
                    <a:gd name="connsiteY5" fmla="*/ 15908 h 29945"/>
                    <a:gd name="connsiteX6" fmla="*/ 7602 w 15204"/>
                    <a:gd name="connsiteY6" fmla="*/ 12165 h 29945"/>
                    <a:gd name="connsiteX7" fmla="*/ 0 w 15204"/>
                    <a:gd name="connsiteY7" fmla="*/ 12165 h 29945"/>
                    <a:gd name="connsiteX8" fmla="*/ 0 w 15204"/>
                    <a:gd name="connsiteY8" fmla="*/ 0 h 29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4" h="29945">
                      <a:moveTo>
                        <a:pt x="0" y="0"/>
                      </a:moveTo>
                      <a:lnTo>
                        <a:pt x="13303" y="0"/>
                      </a:lnTo>
                      <a:cubicBezTo>
                        <a:pt x="14254" y="5615"/>
                        <a:pt x="15204" y="9358"/>
                        <a:pt x="15204" y="13101"/>
                      </a:cubicBezTo>
                      <a:cubicBezTo>
                        <a:pt x="15204" y="24331"/>
                        <a:pt x="10453" y="29945"/>
                        <a:pt x="0" y="29945"/>
                      </a:cubicBezTo>
                      <a:lnTo>
                        <a:pt x="0" y="23395"/>
                      </a:lnTo>
                      <a:cubicBezTo>
                        <a:pt x="4751" y="23395"/>
                        <a:pt x="7602" y="20587"/>
                        <a:pt x="7602" y="15908"/>
                      </a:cubicBezTo>
                      <a:lnTo>
                        <a:pt x="7602" y="12165"/>
                      </a:lnTo>
                      <a:lnTo>
                        <a:pt x="0" y="1216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532" name="Forme libre 531">
                <a:extLst>
                  <a:ext uri="{FF2B5EF4-FFF2-40B4-BE49-F238E27FC236}">
                    <a16:creationId xmlns:a16="http://schemas.microsoft.com/office/drawing/2014/main" id="{36AA09FF-09F2-354E-8A32-9E1CEC81195C}"/>
                  </a:ext>
                </a:extLst>
              </p:cNvPr>
              <p:cNvSpPr/>
              <p:nvPr/>
            </p:nvSpPr>
            <p:spPr>
              <a:xfrm>
                <a:off x="5124918" y="2676464"/>
                <a:ext cx="89323" cy="102001"/>
              </a:xfrm>
              <a:custGeom>
                <a:avLst/>
                <a:gdLst>
                  <a:gd name="connsiteX0" fmla="*/ 24706 w 89323"/>
                  <a:gd name="connsiteY0" fmla="*/ 69248 h 102001"/>
                  <a:gd name="connsiteX1" fmla="*/ 62716 w 89323"/>
                  <a:gd name="connsiteY1" fmla="*/ 69248 h 102001"/>
                  <a:gd name="connsiteX2" fmla="*/ 43711 w 89323"/>
                  <a:gd name="connsiteY2" fmla="*/ 16844 h 102001"/>
                  <a:gd name="connsiteX3" fmla="*/ 24706 w 89323"/>
                  <a:gd name="connsiteY3" fmla="*/ 69248 h 102001"/>
                  <a:gd name="connsiteX4" fmla="*/ 75070 w 89323"/>
                  <a:gd name="connsiteY4" fmla="*/ 102001 h 102001"/>
                  <a:gd name="connsiteX5" fmla="*/ 67468 w 89323"/>
                  <a:gd name="connsiteY5" fmla="*/ 79542 h 102001"/>
                  <a:gd name="connsiteX6" fmla="*/ 21856 w 89323"/>
                  <a:gd name="connsiteY6" fmla="*/ 79542 h 102001"/>
                  <a:gd name="connsiteX7" fmla="*/ 14254 w 89323"/>
                  <a:gd name="connsiteY7" fmla="*/ 102001 h 102001"/>
                  <a:gd name="connsiteX8" fmla="*/ 0 w 89323"/>
                  <a:gd name="connsiteY8" fmla="*/ 102001 h 102001"/>
                  <a:gd name="connsiteX9" fmla="*/ 37060 w 89323"/>
                  <a:gd name="connsiteY9" fmla="*/ 0 h 102001"/>
                  <a:gd name="connsiteX10" fmla="*/ 52264 w 89323"/>
                  <a:gd name="connsiteY10" fmla="*/ 0 h 102001"/>
                  <a:gd name="connsiteX11" fmla="*/ 89323 w 89323"/>
                  <a:gd name="connsiteY11" fmla="*/ 102001 h 102001"/>
                  <a:gd name="connsiteX12" fmla="*/ 75070 w 89323"/>
                  <a:gd name="connsiteY12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323" h="102001">
                    <a:moveTo>
                      <a:pt x="24706" y="69248"/>
                    </a:moveTo>
                    <a:lnTo>
                      <a:pt x="62716" y="69248"/>
                    </a:lnTo>
                    <a:lnTo>
                      <a:pt x="43711" y="16844"/>
                    </a:lnTo>
                    <a:lnTo>
                      <a:pt x="24706" y="69248"/>
                    </a:lnTo>
                    <a:close/>
                    <a:moveTo>
                      <a:pt x="75070" y="102001"/>
                    </a:moveTo>
                    <a:lnTo>
                      <a:pt x="67468" y="79542"/>
                    </a:lnTo>
                    <a:lnTo>
                      <a:pt x="21856" y="79542"/>
                    </a:lnTo>
                    <a:lnTo>
                      <a:pt x="14254" y="102001"/>
                    </a:lnTo>
                    <a:lnTo>
                      <a:pt x="0" y="102001"/>
                    </a:lnTo>
                    <a:lnTo>
                      <a:pt x="37060" y="0"/>
                    </a:lnTo>
                    <a:lnTo>
                      <a:pt x="52264" y="0"/>
                    </a:lnTo>
                    <a:lnTo>
                      <a:pt x="89323" y="102001"/>
                    </a:lnTo>
                    <a:lnTo>
                      <a:pt x="75070" y="102001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3" name="Forme libre 532">
                <a:extLst>
                  <a:ext uri="{FF2B5EF4-FFF2-40B4-BE49-F238E27FC236}">
                    <a16:creationId xmlns:a16="http://schemas.microsoft.com/office/drawing/2014/main" id="{650136B5-6469-0643-B5C6-1A3092398F6D}"/>
                  </a:ext>
                </a:extLst>
              </p:cNvPr>
              <p:cNvSpPr/>
              <p:nvPr/>
            </p:nvSpPr>
            <p:spPr>
              <a:xfrm>
                <a:off x="5232296" y="2676464"/>
                <a:ext cx="81721" cy="102001"/>
              </a:xfrm>
              <a:custGeom>
                <a:avLst/>
                <a:gdLst>
                  <a:gd name="connsiteX0" fmla="*/ 68418 w 81721"/>
                  <a:gd name="connsiteY0" fmla="*/ 0 h 102001"/>
                  <a:gd name="connsiteX1" fmla="*/ 81721 w 81721"/>
                  <a:gd name="connsiteY1" fmla="*/ 0 h 102001"/>
                  <a:gd name="connsiteX2" fmla="*/ 81721 w 81721"/>
                  <a:gd name="connsiteY2" fmla="*/ 102001 h 102001"/>
                  <a:gd name="connsiteX3" fmla="*/ 68418 w 81721"/>
                  <a:gd name="connsiteY3" fmla="*/ 102001 h 102001"/>
                  <a:gd name="connsiteX4" fmla="*/ 13303 w 81721"/>
                  <a:gd name="connsiteY4" fmla="*/ 21523 h 102001"/>
                  <a:gd name="connsiteX5" fmla="*/ 13303 w 81721"/>
                  <a:gd name="connsiteY5" fmla="*/ 102001 h 102001"/>
                  <a:gd name="connsiteX6" fmla="*/ 0 w 81721"/>
                  <a:gd name="connsiteY6" fmla="*/ 102001 h 102001"/>
                  <a:gd name="connsiteX7" fmla="*/ 0 w 81721"/>
                  <a:gd name="connsiteY7" fmla="*/ 0 h 102001"/>
                  <a:gd name="connsiteX8" fmla="*/ 13303 w 81721"/>
                  <a:gd name="connsiteY8" fmla="*/ 0 h 102001"/>
                  <a:gd name="connsiteX9" fmla="*/ 68418 w 81721"/>
                  <a:gd name="connsiteY9" fmla="*/ 80478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21" h="102001">
                    <a:moveTo>
                      <a:pt x="68418" y="0"/>
                    </a:moveTo>
                    <a:lnTo>
                      <a:pt x="81721" y="0"/>
                    </a:lnTo>
                    <a:lnTo>
                      <a:pt x="81721" y="102001"/>
                    </a:lnTo>
                    <a:lnTo>
                      <a:pt x="68418" y="102001"/>
                    </a:lnTo>
                    <a:lnTo>
                      <a:pt x="13303" y="21523"/>
                    </a:lnTo>
                    <a:lnTo>
                      <a:pt x="13303" y="102001"/>
                    </a:lnTo>
                    <a:lnTo>
                      <a:pt x="0" y="102001"/>
                    </a:lnTo>
                    <a:lnTo>
                      <a:pt x="0" y="0"/>
                    </a:lnTo>
                    <a:lnTo>
                      <a:pt x="13303" y="0"/>
                    </a:lnTo>
                    <a:lnTo>
                      <a:pt x="68418" y="80478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4" name="Forme libre 533">
                <a:extLst>
                  <a:ext uri="{FF2B5EF4-FFF2-40B4-BE49-F238E27FC236}">
                    <a16:creationId xmlns:a16="http://schemas.microsoft.com/office/drawing/2014/main" id="{49B7E039-6206-3146-9E49-C791BBD6A936}"/>
                  </a:ext>
                </a:extLst>
              </p:cNvPr>
              <p:cNvSpPr/>
              <p:nvPr/>
            </p:nvSpPr>
            <p:spPr>
              <a:xfrm>
                <a:off x="5334923" y="2674592"/>
                <a:ext cx="105477" cy="104808"/>
              </a:xfrm>
              <a:custGeom>
                <a:avLst/>
                <a:gdLst>
                  <a:gd name="connsiteX0" fmla="*/ 51313 w 105477"/>
                  <a:gd name="connsiteY0" fmla="*/ 104808 h 104808"/>
                  <a:gd name="connsiteX1" fmla="*/ 15204 w 105477"/>
                  <a:gd name="connsiteY1" fmla="*/ 89836 h 104808"/>
                  <a:gd name="connsiteX2" fmla="*/ 0 w 105477"/>
                  <a:gd name="connsiteY2" fmla="*/ 52404 h 104808"/>
                  <a:gd name="connsiteX3" fmla="*/ 15204 w 105477"/>
                  <a:gd name="connsiteY3" fmla="*/ 14973 h 104808"/>
                  <a:gd name="connsiteX4" fmla="*/ 52264 w 105477"/>
                  <a:gd name="connsiteY4" fmla="*/ 0 h 104808"/>
                  <a:gd name="connsiteX5" fmla="*/ 80771 w 105477"/>
                  <a:gd name="connsiteY5" fmla="*/ 7486 h 104808"/>
                  <a:gd name="connsiteX6" fmla="*/ 99776 w 105477"/>
                  <a:gd name="connsiteY6" fmla="*/ 29009 h 104808"/>
                  <a:gd name="connsiteX7" fmla="*/ 83622 w 105477"/>
                  <a:gd name="connsiteY7" fmla="*/ 29009 h 104808"/>
                  <a:gd name="connsiteX8" fmla="*/ 53214 w 105477"/>
                  <a:gd name="connsiteY8" fmla="*/ 12165 h 104808"/>
                  <a:gd name="connsiteX9" fmla="*/ 25657 w 105477"/>
                  <a:gd name="connsiteY9" fmla="*/ 23395 h 104808"/>
                  <a:gd name="connsiteX10" fmla="*/ 14254 w 105477"/>
                  <a:gd name="connsiteY10" fmla="*/ 52404 h 104808"/>
                  <a:gd name="connsiteX11" fmla="*/ 25657 w 105477"/>
                  <a:gd name="connsiteY11" fmla="*/ 81414 h 104808"/>
                  <a:gd name="connsiteX12" fmla="*/ 53214 w 105477"/>
                  <a:gd name="connsiteY12" fmla="*/ 92643 h 104808"/>
                  <a:gd name="connsiteX13" fmla="*/ 79821 w 105477"/>
                  <a:gd name="connsiteY13" fmla="*/ 83285 h 104808"/>
                  <a:gd name="connsiteX14" fmla="*/ 91224 w 105477"/>
                  <a:gd name="connsiteY14" fmla="*/ 58955 h 104808"/>
                  <a:gd name="connsiteX15" fmla="*/ 48463 w 105477"/>
                  <a:gd name="connsiteY15" fmla="*/ 58955 h 104808"/>
                  <a:gd name="connsiteX16" fmla="*/ 48463 w 105477"/>
                  <a:gd name="connsiteY16" fmla="*/ 48661 h 104808"/>
                  <a:gd name="connsiteX17" fmla="*/ 105478 w 105477"/>
                  <a:gd name="connsiteY17" fmla="*/ 48661 h 104808"/>
                  <a:gd name="connsiteX18" fmla="*/ 105478 w 105477"/>
                  <a:gd name="connsiteY18" fmla="*/ 58955 h 104808"/>
                  <a:gd name="connsiteX19" fmla="*/ 89323 w 105477"/>
                  <a:gd name="connsiteY19" fmla="*/ 91707 h 104808"/>
                  <a:gd name="connsiteX20" fmla="*/ 51313 w 105477"/>
                  <a:gd name="connsiteY20" fmla="*/ 104808 h 10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5477" h="104808">
                    <a:moveTo>
                      <a:pt x="51313" y="104808"/>
                    </a:moveTo>
                    <a:cubicBezTo>
                      <a:pt x="37060" y="104808"/>
                      <a:pt x="24707" y="100129"/>
                      <a:pt x="15204" y="89836"/>
                    </a:cubicBezTo>
                    <a:cubicBezTo>
                      <a:pt x="4751" y="80478"/>
                      <a:pt x="0" y="67377"/>
                      <a:pt x="0" y="52404"/>
                    </a:cubicBezTo>
                    <a:cubicBezTo>
                      <a:pt x="0" y="37432"/>
                      <a:pt x="4751" y="25266"/>
                      <a:pt x="15204" y="14973"/>
                    </a:cubicBezTo>
                    <a:cubicBezTo>
                      <a:pt x="25657" y="5615"/>
                      <a:pt x="38010" y="0"/>
                      <a:pt x="52264" y="0"/>
                    </a:cubicBezTo>
                    <a:cubicBezTo>
                      <a:pt x="62716" y="0"/>
                      <a:pt x="72219" y="2807"/>
                      <a:pt x="80771" y="7486"/>
                    </a:cubicBezTo>
                    <a:cubicBezTo>
                      <a:pt x="89323" y="12165"/>
                      <a:pt x="95025" y="19652"/>
                      <a:pt x="99776" y="29009"/>
                    </a:cubicBezTo>
                    <a:lnTo>
                      <a:pt x="83622" y="29009"/>
                    </a:lnTo>
                    <a:cubicBezTo>
                      <a:pt x="77920" y="17780"/>
                      <a:pt x="67468" y="12165"/>
                      <a:pt x="53214" y="12165"/>
                    </a:cubicBezTo>
                    <a:cubicBezTo>
                      <a:pt x="41811" y="12165"/>
                      <a:pt x="32309" y="15908"/>
                      <a:pt x="25657" y="23395"/>
                    </a:cubicBezTo>
                    <a:cubicBezTo>
                      <a:pt x="18055" y="30881"/>
                      <a:pt x="14254" y="40239"/>
                      <a:pt x="14254" y="52404"/>
                    </a:cubicBezTo>
                    <a:cubicBezTo>
                      <a:pt x="14254" y="64569"/>
                      <a:pt x="18055" y="73927"/>
                      <a:pt x="25657" y="81414"/>
                    </a:cubicBezTo>
                    <a:cubicBezTo>
                      <a:pt x="33259" y="88900"/>
                      <a:pt x="41811" y="92643"/>
                      <a:pt x="53214" y="92643"/>
                    </a:cubicBezTo>
                    <a:cubicBezTo>
                      <a:pt x="63667" y="92643"/>
                      <a:pt x="73169" y="89836"/>
                      <a:pt x="79821" y="83285"/>
                    </a:cubicBezTo>
                    <a:cubicBezTo>
                      <a:pt x="86473" y="77671"/>
                      <a:pt x="90274" y="69248"/>
                      <a:pt x="91224" y="58955"/>
                    </a:cubicBezTo>
                    <a:lnTo>
                      <a:pt x="48463" y="58955"/>
                    </a:lnTo>
                    <a:lnTo>
                      <a:pt x="48463" y="48661"/>
                    </a:lnTo>
                    <a:lnTo>
                      <a:pt x="105478" y="48661"/>
                    </a:lnTo>
                    <a:lnTo>
                      <a:pt x="105478" y="58955"/>
                    </a:lnTo>
                    <a:cubicBezTo>
                      <a:pt x="104527" y="72056"/>
                      <a:pt x="98826" y="83285"/>
                      <a:pt x="89323" y="91707"/>
                    </a:cubicBezTo>
                    <a:cubicBezTo>
                      <a:pt x="77920" y="100129"/>
                      <a:pt x="65567" y="104808"/>
                      <a:pt x="51313" y="104808"/>
                    </a:cubicBezTo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5" name="Forme libre 534">
                <a:extLst>
                  <a:ext uri="{FF2B5EF4-FFF2-40B4-BE49-F238E27FC236}">
                    <a16:creationId xmlns:a16="http://schemas.microsoft.com/office/drawing/2014/main" id="{6C393EA2-C2F2-B149-BCA0-50DEB64CADB2}"/>
                  </a:ext>
                </a:extLst>
              </p:cNvPr>
              <p:cNvSpPr/>
              <p:nvPr/>
            </p:nvSpPr>
            <p:spPr>
              <a:xfrm>
                <a:off x="5459406" y="2676464"/>
                <a:ext cx="54164" cy="102001"/>
              </a:xfrm>
              <a:custGeom>
                <a:avLst/>
                <a:gdLst>
                  <a:gd name="connsiteX0" fmla="*/ 54164 w 54164"/>
                  <a:gd name="connsiteY0" fmla="*/ 0 h 102001"/>
                  <a:gd name="connsiteX1" fmla="*/ 54164 w 54164"/>
                  <a:gd name="connsiteY1" fmla="*/ 11229 h 102001"/>
                  <a:gd name="connsiteX2" fmla="*/ 13303 w 54164"/>
                  <a:gd name="connsiteY2" fmla="*/ 11229 h 102001"/>
                  <a:gd name="connsiteX3" fmla="*/ 13303 w 54164"/>
                  <a:gd name="connsiteY3" fmla="*/ 45854 h 102001"/>
                  <a:gd name="connsiteX4" fmla="*/ 50363 w 54164"/>
                  <a:gd name="connsiteY4" fmla="*/ 45854 h 102001"/>
                  <a:gd name="connsiteX5" fmla="*/ 50363 w 54164"/>
                  <a:gd name="connsiteY5" fmla="*/ 56147 h 102001"/>
                  <a:gd name="connsiteX6" fmla="*/ 13303 w 54164"/>
                  <a:gd name="connsiteY6" fmla="*/ 56147 h 102001"/>
                  <a:gd name="connsiteX7" fmla="*/ 13303 w 54164"/>
                  <a:gd name="connsiteY7" fmla="*/ 91707 h 102001"/>
                  <a:gd name="connsiteX8" fmla="*/ 54164 w 54164"/>
                  <a:gd name="connsiteY8" fmla="*/ 91707 h 102001"/>
                  <a:gd name="connsiteX9" fmla="*/ 54164 w 54164"/>
                  <a:gd name="connsiteY9" fmla="*/ 102001 h 102001"/>
                  <a:gd name="connsiteX10" fmla="*/ 0 w 54164"/>
                  <a:gd name="connsiteY10" fmla="*/ 102001 h 102001"/>
                  <a:gd name="connsiteX11" fmla="*/ 0 w 54164"/>
                  <a:gd name="connsiteY11" fmla="*/ 0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164" h="102001">
                    <a:moveTo>
                      <a:pt x="54164" y="0"/>
                    </a:moveTo>
                    <a:lnTo>
                      <a:pt x="54164" y="11229"/>
                    </a:lnTo>
                    <a:lnTo>
                      <a:pt x="13303" y="11229"/>
                    </a:lnTo>
                    <a:lnTo>
                      <a:pt x="13303" y="45854"/>
                    </a:lnTo>
                    <a:lnTo>
                      <a:pt x="50363" y="45854"/>
                    </a:lnTo>
                    <a:lnTo>
                      <a:pt x="50363" y="56147"/>
                    </a:lnTo>
                    <a:lnTo>
                      <a:pt x="13303" y="56147"/>
                    </a:lnTo>
                    <a:lnTo>
                      <a:pt x="13303" y="91707"/>
                    </a:lnTo>
                    <a:lnTo>
                      <a:pt x="54164" y="91707"/>
                    </a:lnTo>
                    <a:lnTo>
                      <a:pt x="54164" y="102001"/>
                    </a:lnTo>
                    <a:lnTo>
                      <a:pt x="0" y="1020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36" name="Graphique 462">
                <a:extLst>
                  <a:ext uri="{FF2B5EF4-FFF2-40B4-BE49-F238E27FC236}">
                    <a16:creationId xmlns:a16="http://schemas.microsoft.com/office/drawing/2014/main" id="{4ECA6479-7C58-BC42-B787-D912381BA499}"/>
                  </a:ext>
                </a:extLst>
              </p:cNvPr>
              <p:cNvGrpSpPr/>
              <p:nvPr/>
            </p:nvGrpSpPr>
            <p:grpSpPr>
              <a:xfrm>
                <a:off x="5536376" y="2675528"/>
                <a:ext cx="158691" cy="102936"/>
                <a:chOff x="5536376" y="2675528"/>
                <a:chExt cx="158691" cy="102936"/>
              </a:xfrm>
              <a:solidFill>
                <a:srgbClr val="000000"/>
              </a:solidFill>
            </p:grpSpPr>
            <p:sp>
              <p:nvSpPr>
                <p:cNvPr id="537" name="Forme libre 536">
                  <a:extLst>
                    <a:ext uri="{FF2B5EF4-FFF2-40B4-BE49-F238E27FC236}">
                      <a16:creationId xmlns:a16="http://schemas.microsoft.com/office/drawing/2014/main" id="{6E1BBCFC-D2A6-D940-B6A9-85A140D80989}"/>
                    </a:ext>
                  </a:extLst>
                </p:cNvPr>
                <p:cNvSpPr/>
                <p:nvPr/>
              </p:nvSpPr>
              <p:spPr>
                <a:xfrm>
                  <a:off x="5536376" y="2676464"/>
                  <a:ext cx="71268" cy="102001"/>
                </a:xfrm>
                <a:custGeom>
                  <a:avLst/>
                  <a:gdLst>
                    <a:gd name="connsiteX0" fmla="*/ 13303 w 71268"/>
                    <a:gd name="connsiteY0" fmla="*/ 11229 h 102001"/>
                    <a:gd name="connsiteX1" fmla="*/ 13303 w 71268"/>
                    <a:gd name="connsiteY1" fmla="*/ 49597 h 102001"/>
                    <a:gd name="connsiteX2" fmla="*/ 33259 w 71268"/>
                    <a:gd name="connsiteY2" fmla="*/ 49597 h 102001"/>
                    <a:gd name="connsiteX3" fmla="*/ 49413 w 71268"/>
                    <a:gd name="connsiteY3" fmla="*/ 44918 h 102001"/>
                    <a:gd name="connsiteX4" fmla="*/ 55114 w 71268"/>
                    <a:gd name="connsiteY4" fmla="*/ 30881 h 102001"/>
                    <a:gd name="connsiteX5" fmla="*/ 33259 w 71268"/>
                    <a:gd name="connsiteY5" fmla="*/ 11229 h 102001"/>
                    <a:gd name="connsiteX6" fmla="*/ 13303 w 71268"/>
                    <a:gd name="connsiteY6" fmla="*/ 11229 h 102001"/>
                    <a:gd name="connsiteX7" fmla="*/ 13303 w 71268"/>
                    <a:gd name="connsiteY7" fmla="*/ 59891 h 102001"/>
                    <a:gd name="connsiteX8" fmla="*/ 13303 w 71268"/>
                    <a:gd name="connsiteY8" fmla="*/ 102001 h 102001"/>
                    <a:gd name="connsiteX9" fmla="*/ 0 w 71268"/>
                    <a:gd name="connsiteY9" fmla="*/ 102001 h 102001"/>
                    <a:gd name="connsiteX10" fmla="*/ 0 w 71268"/>
                    <a:gd name="connsiteY10" fmla="*/ 0 h 102001"/>
                    <a:gd name="connsiteX11" fmla="*/ 33259 w 71268"/>
                    <a:gd name="connsiteY11" fmla="*/ 0 h 102001"/>
                    <a:gd name="connsiteX12" fmla="*/ 59866 w 71268"/>
                    <a:gd name="connsiteY12" fmla="*/ 8422 h 102001"/>
                    <a:gd name="connsiteX13" fmla="*/ 69368 w 71268"/>
                    <a:gd name="connsiteY13" fmla="*/ 29009 h 102001"/>
                    <a:gd name="connsiteX14" fmla="*/ 62716 w 71268"/>
                    <a:gd name="connsiteY14" fmla="*/ 49597 h 102001"/>
                    <a:gd name="connsiteX15" fmla="*/ 42761 w 71268"/>
                    <a:gd name="connsiteY15" fmla="*/ 59891 h 102001"/>
                    <a:gd name="connsiteX16" fmla="*/ 71269 w 71268"/>
                    <a:gd name="connsiteY16" fmla="*/ 102001 h 102001"/>
                    <a:gd name="connsiteX17" fmla="*/ 54164 w 71268"/>
                    <a:gd name="connsiteY17" fmla="*/ 102001 h 102001"/>
                    <a:gd name="connsiteX18" fmla="*/ 26607 w 71268"/>
                    <a:gd name="connsiteY18" fmla="*/ 59891 h 102001"/>
                    <a:gd name="connsiteX19" fmla="*/ 13303 w 71268"/>
                    <a:gd name="connsiteY19" fmla="*/ 59891 h 10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1268" h="102001">
                      <a:moveTo>
                        <a:pt x="13303" y="11229"/>
                      </a:moveTo>
                      <a:lnTo>
                        <a:pt x="13303" y="49597"/>
                      </a:lnTo>
                      <a:lnTo>
                        <a:pt x="33259" y="49597"/>
                      </a:lnTo>
                      <a:cubicBezTo>
                        <a:pt x="40861" y="49597"/>
                        <a:pt x="46562" y="47725"/>
                        <a:pt x="49413" y="44918"/>
                      </a:cubicBezTo>
                      <a:cubicBezTo>
                        <a:pt x="53214" y="41175"/>
                        <a:pt x="55114" y="36496"/>
                        <a:pt x="55114" y="30881"/>
                      </a:cubicBezTo>
                      <a:cubicBezTo>
                        <a:pt x="55114" y="17780"/>
                        <a:pt x="47512" y="11229"/>
                        <a:pt x="33259" y="11229"/>
                      </a:cubicBezTo>
                      <a:lnTo>
                        <a:pt x="13303" y="11229"/>
                      </a:lnTo>
                      <a:close/>
                      <a:moveTo>
                        <a:pt x="13303" y="59891"/>
                      </a:moveTo>
                      <a:lnTo>
                        <a:pt x="13303" y="102001"/>
                      </a:lnTo>
                      <a:lnTo>
                        <a:pt x="0" y="102001"/>
                      </a:lnTo>
                      <a:lnTo>
                        <a:pt x="0" y="0"/>
                      </a:lnTo>
                      <a:lnTo>
                        <a:pt x="33259" y="0"/>
                      </a:lnTo>
                      <a:cubicBezTo>
                        <a:pt x="44661" y="0"/>
                        <a:pt x="54164" y="2807"/>
                        <a:pt x="59866" y="8422"/>
                      </a:cubicBezTo>
                      <a:cubicBezTo>
                        <a:pt x="65567" y="14037"/>
                        <a:pt x="69368" y="20587"/>
                        <a:pt x="69368" y="29009"/>
                      </a:cubicBezTo>
                      <a:cubicBezTo>
                        <a:pt x="69368" y="37432"/>
                        <a:pt x="67468" y="43982"/>
                        <a:pt x="62716" y="49597"/>
                      </a:cubicBezTo>
                      <a:cubicBezTo>
                        <a:pt x="57965" y="55212"/>
                        <a:pt x="51313" y="58019"/>
                        <a:pt x="42761" y="59891"/>
                      </a:cubicBezTo>
                      <a:lnTo>
                        <a:pt x="71269" y="102001"/>
                      </a:lnTo>
                      <a:lnTo>
                        <a:pt x="54164" y="102001"/>
                      </a:lnTo>
                      <a:lnTo>
                        <a:pt x="26607" y="59891"/>
                      </a:lnTo>
                      <a:lnTo>
                        <a:pt x="13303" y="5989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8" name="Forme libre 537">
                  <a:extLst>
                    <a:ext uri="{FF2B5EF4-FFF2-40B4-BE49-F238E27FC236}">
                      <a16:creationId xmlns:a16="http://schemas.microsoft.com/office/drawing/2014/main" id="{AF9C17A5-BBFD-D14A-9C69-01C67D8EAA5E}"/>
                    </a:ext>
                  </a:extLst>
                </p:cNvPr>
                <p:cNvSpPr/>
                <p:nvPr/>
              </p:nvSpPr>
              <p:spPr>
                <a:xfrm>
                  <a:off x="5625699" y="2675528"/>
                  <a:ext cx="69368" cy="102936"/>
                </a:xfrm>
                <a:custGeom>
                  <a:avLst/>
                  <a:gdLst>
                    <a:gd name="connsiteX0" fmla="*/ 13303 w 69368"/>
                    <a:gd name="connsiteY0" fmla="*/ 28074 h 102936"/>
                    <a:gd name="connsiteX1" fmla="*/ 16154 w 69368"/>
                    <a:gd name="connsiteY1" fmla="*/ 37432 h 102936"/>
                    <a:gd name="connsiteX2" fmla="*/ 23756 w 69368"/>
                    <a:gd name="connsiteY2" fmla="*/ 43046 h 102936"/>
                    <a:gd name="connsiteX3" fmla="*/ 35159 w 69368"/>
                    <a:gd name="connsiteY3" fmla="*/ 45854 h 102936"/>
                    <a:gd name="connsiteX4" fmla="*/ 47512 w 69368"/>
                    <a:gd name="connsiteY4" fmla="*/ 48661 h 102936"/>
                    <a:gd name="connsiteX5" fmla="*/ 58916 w 69368"/>
                    <a:gd name="connsiteY5" fmla="*/ 53340 h 102936"/>
                    <a:gd name="connsiteX6" fmla="*/ 66517 w 69368"/>
                    <a:gd name="connsiteY6" fmla="*/ 60826 h 102936"/>
                    <a:gd name="connsiteX7" fmla="*/ 69368 w 69368"/>
                    <a:gd name="connsiteY7" fmla="*/ 73927 h 102936"/>
                    <a:gd name="connsiteX8" fmla="*/ 59866 w 69368"/>
                    <a:gd name="connsiteY8" fmla="*/ 94515 h 102936"/>
                    <a:gd name="connsiteX9" fmla="*/ 35159 w 69368"/>
                    <a:gd name="connsiteY9" fmla="*/ 102937 h 102936"/>
                    <a:gd name="connsiteX10" fmla="*/ 9502 w 69368"/>
                    <a:gd name="connsiteY10" fmla="*/ 95451 h 102936"/>
                    <a:gd name="connsiteX11" fmla="*/ 0 w 69368"/>
                    <a:gd name="connsiteY11" fmla="*/ 75799 h 102936"/>
                    <a:gd name="connsiteX12" fmla="*/ 14254 w 69368"/>
                    <a:gd name="connsiteY12" fmla="*/ 75799 h 102936"/>
                    <a:gd name="connsiteX13" fmla="*/ 19955 w 69368"/>
                    <a:gd name="connsiteY13" fmla="*/ 87028 h 102936"/>
                    <a:gd name="connsiteX14" fmla="*/ 35159 w 69368"/>
                    <a:gd name="connsiteY14" fmla="*/ 91707 h 102936"/>
                    <a:gd name="connsiteX15" fmla="*/ 50363 w 69368"/>
                    <a:gd name="connsiteY15" fmla="*/ 87028 h 102936"/>
                    <a:gd name="connsiteX16" fmla="*/ 56065 w 69368"/>
                    <a:gd name="connsiteY16" fmla="*/ 75799 h 102936"/>
                    <a:gd name="connsiteX17" fmla="*/ 53214 w 69368"/>
                    <a:gd name="connsiteY17" fmla="*/ 65505 h 102936"/>
                    <a:gd name="connsiteX18" fmla="*/ 45612 w 69368"/>
                    <a:gd name="connsiteY18" fmla="*/ 59891 h 102936"/>
                    <a:gd name="connsiteX19" fmla="*/ 34209 w 69368"/>
                    <a:gd name="connsiteY19" fmla="*/ 57083 h 102936"/>
                    <a:gd name="connsiteX20" fmla="*/ 21856 w 69368"/>
                    <a:gd name="connsiteY20" fmla="*/ 54276 h 102936"/>
                    <a:gd name="connsiteX21" fmla="*/ 10453 w 69368"/>
                    <a:gd name="connsiteY21" fmla="*/ 49597 h 102936"/>
                    <a:gd name="connsiteX22" fmla="*/ 2851 w 69368"/>
                    <a:gd name="connsiteY22" fmla="*/ 41175 h 102936"/>
                    <a:gd name="connsiteX23" fmla="*/ 0 w 69368"/>
                    <a:gd name="connsiteY23" fmla="*/ 28074 h 102936"/>
                    <a:gd name="connsiteX24" fmla="*/ 9502 w 69368"/>
                    <a:gd name="connsiteY24" fmla="*/ 7486 h 102936"/>
                    <a:gd name="connsiteX25" fmla="*/ 34209 w 69368"/>
                    <a:gd name="connsiteY25" fmla="*/ 0 h 102936"/>
                    <a:gd name="connsiteX26" fmla="*/ 57965 w 69368"/>
                    <a:gd name="connsiteY26" fmla="*/ 6551 h 102936"/>
                    <a:gd name="connsiteX27" fmla="*/ 68418 w 69368"/>
                    <a:gd name="connsiteY27" fmla="*/ 25266 h 102936"/>
                    <a:gd name="connsiteX28" fmla="*/ 53214 w 69368"/>
                    <a:gd name="connsiteY28" fmla="*/ 25266 h 102936"/>
                    <a:gd name="connsiteX29" fmla="*/ 47512 w 69368"/>
                    <a:gd name="connsiteY29" fmla="*/ 14973 h 102936"/>
                    <a:gd name="connsiteX30" fmla="*/ 33259 w 69368"/>
                    <a:gd name="connsiteY30" fmla="*/ 10294 h 102936"/>
                    <a:gd name="connsiteX31" fmla="*/ 19005 w 69368"/>
                    <a:gd name="connsiteY31" fmla="*/ 14973 h 102936"/>
                    <a:gd name="connsiteX32" fmla="*/ 13303 w 69368"/>
                    <a:gd name="connsiteY32" fmla="*/ 28074 h 10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9368" h="102936">
                      <a:moveTo>
                        <a:pt x="13303" y="28074"/>
                      </a:moveTo>
                      <a:cubicBezTo>
                        <a:pt x="13303" y="31817"/>
                        <a:pt x="14254" y="34624"/>
                        <a:pt x="16154" y="37432"/>
                      </a:cubicBezTo>
                      <a:cubicBezTo>
                        <a:pt x="18055" y="40239"/>
                        <a:pt x="20906" y="42111"/>
                        <a:pt x="23756" y="43046"/>
                      </a:cubicBezTo>
                      <a:cubicBezTo>
                        <a:pt x="26607" y="43982"/>
                        <a:pt x="30408" y="44918"/>
                        <a:pt x="35159" y="45854"/>
                      </a:cubicBezTo>
                      <a:cubicBezTo>
                        <a:pt x="38960" y="46789"/>
                        <a:pt x="42761" y="47725"/>
                        <a:pt x="47512" y="48661"/>
                      </a:cubicBezTo>
                      <a:cubicBezTo>
                        <a:pt x="51313" y="49597"/>
                        <a:pt x="55114" y="51468"/>
                        <a:pt x="58916" y="53340"/>
                      </a:cubicBezTo>
                      <a:cubicBezTo>
                        <a:pt x="61766" y="55212"/>
                        <a:pt x="64617" y="58019"/>
                        <a:pt x="66517" y="60826"/>
                      </a:cubicBezTo>
                      <a:cubicBezTo>
                        <a:pt x="68418" y="64569"/>
                        <a:pt x="69368" y="68313"/>
                        <a:pt x="69368" y="73927"/>
                      </a:cubicBezTo>
                      <a:cubicBezTo>
                        <a:pt x="69368" y="81414"/>
                        <a:pt x="66517" y="88900"/>
                        <a:pt x="59866" y="94515"/>
                      </a:cubicBezTo>
                      <a:cubicBezTo>
                        <a:pt x="54164" y="100129"/>
                        <a:pt x="45612" y="102937"/>
                        <a:pt x="35159" y="102937"/>
                      </a:cubicBezTo>
                      <a:cubicBezTo>
                        <a:pt x="24707" y="102937"/>
                        <a:pt x="16154" y="100129"/>
                        <a:pt x="9502" y="95451"/>
                      </a:cubicBezTo>
                      <a:cubicBezTo>
                        <a:pt x="2851" y="90772"/>
                        <a:pt x="0" y="84221"/>
                        <a:pt x="0" y="75799"/>
                      </a:cubicBezTo>
                      <a:lnTo>
                        <a:pt x="14254" y="75799"/>
                      </a:lnTo>
                      <a:cubicBezTo>
                        <a:pt x="14254" y="80478"/>
                        <a:pt x="16154" y="84221"/>
                        <a:pt x="19955" y="87028"/>
                      </a:cubicBezTo>
                      <a:cubicBezTo>
                        <a:pt x="22806" y="89836"/>
                        <a:pt x="28507" y="91707"/>
                        <a:pt x="35159" y="91707"/>
                      </a:cubicBezTo>
                      <a:cubicBezTo>
                        <a:pt x="41811" y="91707"/>
                        <a:pt x="46562" y="89836"/>
                        <a:pt x="50363" y="87028"/>
                      </a:cubicBezTo>
                      <a:cubicBezTo>
                        <a:pt x="54164" y="83285"/>
                        <a:pt x="56065" y="79542"/>
                        <a:pt x="56065" y="75799"/>
                      </a:cubicBezTo>
                      <a:cubicBezTo>
                        <a:pt x="56065" y="71120"/>
                        <a:pt x="55114" y="68313"/>
                        <a:pt x="53214" y="65505"/>
                      </a:cubicBezTo>
                      <a:cubicBezTo>
                        <a:pt x="51313" y="62698"/>
                        <a:pt x="48463" y="61762"/>
                        <a:pt x="45612" y="59891"/>
                      </a:cubicBezTo>
                      <a:cubicBezTo>
                        <a:pt x="42761" y="58955"/>
                        <a:pt x="38960" y="58019"/>
                        <a:pt x="34209" y="57083"/>
                      </a:cubicBezTo>
                      <a:cubicBezTo>
                        <a:pt x="30408" y="56147"/>
                        <a:pt x="26607" y="55212"/>
                        <a:pt x="21856" y="54276"/>
                      </a:cubicBezTo>
                      <a:cubicBezTo>
                        <a:pt x="18055" y="53340"/>
                        <a:pt x="14254" y="51468"/>
                        <a:pt x="10453" y="49597"/>
                      </a:cubicBezTo>
                      <a:cubicBezTo>
                        <a:pt x="7602" y="47725"/>
                        <a:pt x="4751" y="44918"/>
                        <a:pt x="2851" y="41175"/>
                      </a:cubicBezTo>
                      <a:cubicBezTo>
                        <a:pt x="950" y="37432"/>
                        <a:pt x="0" y="32753"/>
                        <a:pt x="0" y="28074"/>
                      </a:cubicBezTo>
                      <a:cubicBezTo>
                        <a:pt x="0" y="19652"/>
                        <a:pt x="2851" y="12165"/>
                        <a:pt x="9502" y="7486"/>
                      </a:cubicBezTo>
                      <a:cubicBezTo>
                        <a:pt x="16154" y="1872"/>
                        <a:pt x="23756" y="0"/>
                        <a:pt x="34209" y="0"/>
                      </a:cubicBezTo>
                      <a:cubicBezTo>
                        <a:pt x="44662" y="0"/>
                        <a:pt x="52264" y="1872"/>
                        <a:pt x="57965" y="6551"/>
                      </a:cubicBezTo>
                      <a:cubicBezTo>
                        <a:pt x="63667" y="11229"/>
                        <a:pt x="67468" y="17780"/>
                        <a:pt x="68418" y="25266"/>
                      </a:cubicBezTo>
                      <a:lnTo>
                        <a:pt x="53214" y="25266"/>
                      </a:lnTo>
                      <a:cubicBezTo>
                        <a:pt x="53214" y="21523"/>
                        <a:pt x="51313" y="17780"/>
                        <a:pt x="47512" y="14973"/>
                      </a:cubicBezTo>
                      <a:cubicBezTo>
                        <a:pt x="43711" y="12165"/>
                        <a:pt x="39911" y="10294"/>
                        <a:pt x="33259" y="10294"/>
                      </a:cubicBezTo>
                      <a:cubicBezTo>
                        <a:pt x="27557" y="10294"/>
                        <a:pt x="22806" y="12165"/>
                        <a:pt x="19005" y="14973"/>
                      </a:cubicBezTo>
                      <a:cubicBezTo>
                        <a:pt x="15204" y="18716"/>
                        <a:pt x="13303" y="22459"/>
                        <a:pt x="13303" y="28074"/>
                      </a:cubicBezTo>
                    </a:path>
                  </a:pathLst>
                </a:custGeom>
                <a:solidFill>
                  <a:schemeClr val="tx1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539" name="Graphique 462">
              <a:extLst>
                <a:ext uri="{FF2B5EF4-FFF2-40B4-BE49-F238E27FC236}">
                  <a16:creationId xmlns:a16="http://schemas.microsoft.com/office/drawing/2014/main" id="{4ECA6479-7C58-BC42-B787-D912381BA499}"/>
                </a:ext>
              </a:extLst>
            </p:cNvPr>
            <p:cNvGrpSpPr/>
            <p:nvPr/>
          </p:nvGrpSpPr>
          <p:grpSpPr>
            <a:xfrm>
              <a:off x="4149964" y="2375140"/>
              <a:ext cx="1427272" cy="170313"/>
              <a:chOff x="4149964" y="2375140"/>
              <a:chExt cx="1427272" cy="170313"/>
            </a:xfrm>
            <a:solidFill>
              <a:srgbClr val="000000"/>
            </a:solidFill>
          </p:grpSpPr>
          <p:sp>
            <p:nvSpPr>
              <p:cNvPr id="540" name="Forme libre 539">
                <a:extLst>
                  <a:ext uri="{FF2B5EF4-FFF2-40B4-BE49-F238E27FC236}">
                    <a16:creationId xmlns:a16="http://schemas.microsoft.com/office/drawing/2014/main" id="{E1372577-132C-374A-8E6E-BFBC02AFD942}"/>
                  </a:ext>
                </a:extLst>
              </p:cNvPr>
              <p:cNvSpPr/>
              <p:nvPr/>
            </p:nvSpPr>
            <p:spPr>
              <a:xfrm>
                <a:off x="4149964" y="2377947"/>
                <a:ext cx="110228" cy="166570"/>
              </a:xfrm>
              <a:custGeom>
                <a:avLst/>
                <a:gdLst>
                  <a:gd name="connsiteX0" fmla="*/ 110229 w 110228"/>
                  <a:gd name="connsiteY0" fmla="*/ 0 h 166570"/>
                  <a:gd name="connsiteX1" fmla="*/ 110229 w 110228"/>
                  <a:gd name="connsiteY1" fmla="*/ 30881 h 166570"/>
                  <a:gd name="connsiteX2" fmla="*/ 40861 w 110228"/>
                  <a:gd name="connsiteY2" fmla="*/ 30881 h 166570"/>
                  <a:gd name="connsiteX3" fmla="*/ 40861 w 110228"/>
                  <a:gd name="connsiteY3" fmla="*/ 66441 h 166570"/>
                  <a:gd name="connsiteX4" fmla="*/ 92174 w 110228"/>
                  <a:gd name="connsiteY4" fmla="*/ 66441 h 166570"/>
                  <a:gd name="connsiteX5" fmla="*/ 92174 w 110228"/>
                  <a:gd name="connsiteY5" fmla="*/ 97322 h 166570"/>
                  <a:gd name="connsiteX6" fmla="*/ 40861 w 110228"/>
                  <a:gd name="connsiteY6" fmla="*/ 97322 h 166570"/>
                  <a:gd name="connsiteX7" fmla="*/ 40861 w 110228"/>
                  <a:gd name="connsiteY7" fmla="*/ 166571 h 166570"/>
                  <a:gd name="connsiteX8" fmla="*/ 0 w 110228"/>
                  <a:gd name="connsiteY8" fmla="*/ 166571 h 166570"/>
                  <a:gd name="connsiteX9" fmla="*/ 0 w 110228"/>
                  <a:gd name="connsiteY9" fmla="*/ 0 h 166570"/>
                  <a:gd name="connsiteX10" fmla="*/ 110229 w 110228"/>
                  <a:gd name="connsiteY10" fmla="*/ 0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28" h="166570">
                    <a:moveTo>
                      <a:pt x="110229" y="0"/>
                    </a:moveTo>
                    <a:lnTo>
                      <a:pt x="110229" y="30881"/>
                    </a:lnTo>
                    <a:lnTo>
                      <a:pt x="40861" y="30881"/>
                    </a:lnTo>
                    <a:lnTo>
                      <a:pt x="40861" y="66441"/>
                    </a:lnTo>
                    <a:lnTo>
                      <a:pt x="92174" y="66441"/>
                    </a:lnTo>
                    <a:lnTo>
                      <a:pt x="92174" y="97322"/>
                    </a:lnTo>
                    <a:lnTo>
                      <a:pt x="40861" y="97322"/>
                    </a:lnTo>
                    <a:lnTo>
                      <a:pt x="40861" y="166571"/>
                    </a:lnTo>
                    <a:lnTo>
                      <a:pt x="0" y="166571"/>
                    </a:lnTo>
                    <a:lnTo>
                      <a:pt x="0" y="0"/>
                    </a:lnTo>
                    <a:lnTo>
                      <a:pt x="110229" y="0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1" name="Forme libre 540">
                <a:extLst>
                  <a:ext uri="{FF2B5EF4-FFF2-40B4-BE49-F238E27FC236}">
                    <a16:creationId xmlns:a16="http://schemas.microsoft.com/office/drawing/2014/main" id="{2FB78BD0-2782-0641-92DF-787BA44270DF}"/>
                  </a:ext>
                </a:extLst>
              </p:cNvPr>
              <p:cNvSpPr/>
              <p:nvPr/>
            </p:nvSpPr>
            <p:spPr>
              <a:xfrm>
                <a:off x="4278247" y="2375140"/>
                <a:ext cx="172945" cy="170313"/>
              </a:xfrm>
              <a:custGeom>
                <a:avLst/>
                <a:gdLst>
                  <a:gd name="connsiteX0" fmla="*/ 86473 w 172945"/>
                  <a:gd name="connsiteY0" fmla="*/ 0 h 170313"/>
                  <a:gd name="connsiteX1" fmla="*/ 172945 w 172945"/>
                  <a:gd name="connsiteY1" fmla="*/ 85157 h 170313"/>
                  <a:gd name="connsiteX2" fmla="*/ 86473 w 172945"/>
                  <a:gd name="connsiteY2" fmla="*/ 170314 h 170313"/>
                  <a:gd name="connsiteX3" fmla="*/ 0 w 172945"/>
                  <a:gd name="connsiteY3" fmla="*/ 85157 h 170313"/>
                  <a:gd name="connsiteX4" fmla="*/ 86473 w 172945"/>
                  <a:gd name="connsiteY4" fmla="*/ 0 h 170313"/>
                  <a:gd name="connsiteX5" fmla="*/ 86473 w 172945"/>
                  <a:gd name="connsiteY5" fmla="*/ 37432 h 170313"/>
                  <a:gd name="connsiteX6" fmla="*/ 41811 w 172945"/>
                  <a:gd name="connsiteY6" fmla="*/ 85157 h 170313"/>
                  <a:gd name="connsiteX7" fmla="*/ 86473 w 172945"/>
                  <a:gd name="connsiteY7" fmla="*/ 132882 h 170313"/>
                  <a:gd name="connsiteX8" fmla="*/ 131134 w 172945"/>
                  <a:gd name="connsiteY8" fmla="*/ 85157 h 170313"/>
                  <a:gd name="connsiteX9" fmla="*/ 86473 w 172945"/>
                  <a:gd name="connsiteY9" fmla="*/ 37432 h 170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945" h="170313">
                    <a:moveTo>
                      <a:pt x="86473" y="0"/>
                    </a:moveTo>
                    <a:cubicBezTo>
                      <a:pt x="134935" y="0"/>
                      <a:pt x="172945" y="34624"/>
                      <a:pt x="172945" y="85157"/>
                    </a:cubicBezTo>
                    <a:cubicBezTo>
                      <a:pt x="172945" y="135689"/>
                      <a:pt x="134935" y="170314"/>
                      <a:pt x="86473" y="170314"/>
                    </a:cubicBezTo>
                    <a:cubicBezTo>
                      <a:pt x="38960" y="170314"/>
                      <a:pt x="0" y="134754"/>
                      <a:pt x="0" y="85157"/>
                    </a:cubicBezTo>
                    <a:cubicBezTo>
                      <a:pt x="0" y="35560"/>
                      <a:pt x="38960" y="0"/>
                      <a:pt x="86473" y="0"/>
                    </a:cubicBezTo>
                    <a:close/>
                    <a:moveTo>
                      <a:pt x="86473" y="37432"/>
                    </a:moveTo>
                    <a:cubicBezTo>
                      <a:pt x="58915" y="37432"/>
                      <a:pt x="41811" y="56147"/>
                      <a:pt x="41811" y="85157"/>
                    </a:cubicBezTo>
                    <a:cubicBezTo>
                      <a:pt x="41811" y="114166"/>
                      <a:pt x="58915" y="132882"/>
                      <a:pt x="86473" y="132882"/>
                    </a:cubicBezTo>
                    <a:cubicBezTo>
                      <a:pt x="113080" y="132882"/>
                      <a:pt x="131134" y="114166"/>
                      <a:pt x="131134" y="85157"/>
                    </a:cubicBezTo>
                    <a:cubicBezTo>
                      <a:pt x="131134" y="56147"/>
                      <a:pt x="114030" y="37432"/>
                      <a:pt x="86473" y="37432"/>
                    </a:cubicBez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2" name="Forme libre 541">
                <a:extLst>
                  <a:ext uri="{FF2B5EF4-FFF2-40B4-BE49-F238E27FC236}">
                    <a16:creationId xmlns:a16="http://schemas.microsoft.com/office/drawing/2014/main" id="{C2AB7879-69C0-DC47-BFF8-72550A15DCD7}"/>
                  </a:ext>
                </a:extLst>
              </p:cNvPr>
              <p:cNvSpPr/>
              <p:nvPr/>
            </p:nvSpPr>
            <p:spPr>
              <a:xfrm>
                <a:off x="4478750" y="2377011"/>
                <a:ext cx="150139" cy="167506"/>
              </a:xfrm>
              <a:custGeom>
                <a:avLst/>
                <a:gdLst>
                  <a:gd name="connsiteX0" fmla="*/ 150139 w 150139"/>
                  <a:gd name="connsiteY0" fmla="*/ 167506 h 167506"/>
                  <a:gd name="connsiteX1" fmla="*/ 109279 w 150139"/>
                  <a:gd name="connsiteY1" fmla="*/ 167506 h 167506"/>
                  <a:gd name="connsiteX2" fmla="*/ 40861 w 150139"/>
                  <a:gd name="connsiteY2" fmla="*/ 62698 h 167506"/>
                  <a:gd name="connsiteX3" fmla="*/ 40861 w 150139"/>
                  <a:gd name="connsiteY3" fmla="*/ 167506 h 167506"/>
                  <a:gd name="connsiteX4" fmla="*/ 0 w 150139"/>
                  <a:gd name="connsiteY4" fmla="*/ 167506 h 167506"/>
                  <a:gd name="connsiteX5" fmla="*/ 0 w 150139"/>
                  <a:gd name="connsiteY5" fmla="*/ 0 h 167506"/>
                  <a:gd name="connsiteX6" fmla="*/ 40861 w 150139"/>
                  <a:gd name="connsiteY6" fmla="*/ 0 h 167506"/>
                  <a:gd name="connsiteX7" fmla="*/ 109279 w 150139"/>
                  <a:gd name="connsiteY7" fmla="*/ 104808 h 167506"/>
                  <a:gd name="connsiteX8" fmla="*/ 109279 w 150139"/>
                  <a:gd name="connsiteY8" fmla="*/ 0 h 167506"/>
                  <a:gd name="connsiteX9" fmla="*/ 150139 w 150139"/>
                  <a:gd name="connsiteY9" fmla="*/ 0 h 167506"/>
                  <a:gd name="connsiteX10" fmla="*/ 150139 w 150139"/>
                  <a:gd name="connsiteY10" fmla="*/ 167506 h 1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139" h="167506">
                    <a:moveTo>
                      <a:pt x="150139" y="167506"/>
                    </a:moveTo>
                    <a:lnTo>
                      <a:pt x="109279" y="167506"/>
                    </a:lnTo>
                    <a:lnTo>
                      <a:pt x="40861" y="62698"/>
                    </a:lnTo>
                    <a:lnTo>
                      <a:pt x="40861" y="167506"/>
                    </a:lnTo>
                    <a:lnTo>
                      <a:pt x="0" y="167506"/>
                    </a:lnTo>
                    <a:lnTo>
                      <a:pt x="0" y="0"/>
                    </a:lnTo>
                    <a:lnTo>
                      <a:pt x="40861" y="0"/>
                    </a:lnTo>
                    <a:lnTo>
                      <a:pt x="109279" y="104808"/>
                    </a:lnTo>
                    <a:lnTo>
                      <a:pt x="109279" y="0"/>
                    </a:lnTo>
                    <a:lnTo>
                      <a:pt x="150139" y="0"/>
                    </a:lnTo>
                    <a:lnTo>
                      <a:pt x="150139" y="167506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3" name="Forme libre 542">
                <a:extLst>
                  <a:ext uri="{FF2B5EF4-FFF2-40B4-BE49-F238E27FC236}">
                    <a16:creationId xmlns:a16="http://schemas.microsoft.com/office/drawing/2014/main" id="{977C6B99-8DB4-0B45-B99D-293170ADDB8E}"/>
                  </a:ext>
                </a:extLst>
              </p:cNvPr>
              <p:cNvSpPr/>
              <p:nvPr/>
            </p:nvSpPr>
            <p:spPr>
              <a:xfrm>
                <a:off x="4664998" y="2377947"/>
                <a:ext cx="151089" cy="166570"/>
              </a:xfrm>
              <a:custGeom>
                <a:avLst/>
                <a:gdLst>
                  <a:gd name="connsiteX0" fmla="*/ 151090 w 151089"/>
                  <a:gd name="connsiteY0" fmla="*/ 83285 h 166570"/>
                  <a:gd name="connsiteX1" fmla="*/ 58916 w 151089"/>
                  <a:gd name="connsiteY1" fmla="*/ 166571 h 166570"/>
                  <a:gd name="connsiteX2" fmla="*/ 0 w 151089"/>
                  <a:gd name="connsiteY2" fmla="*/ 166571 h 166570"/>
                  <a:gd name="connsiteX3" fmla="*/ 0 w 151089"/>
                  <a:gd name="connsiteY3" fmla="*/ 0 h 166570"/>
                  <a:gd name="connsiteX4" fmla="*/ 58916 w 151089"/>
                  <a:gd name="connsiteY4" fmla="*/ 0 h 166570"/>
                  <a:gd name="connsiteX5" fmla="*/ 151090 w 151089"/>
                  <a:gd name="connsiteY5" fmla="*/ 83285 h 166570"/>
                  <a:gd name="connsiteX6" fmla="*/ 109279 w 151089"/>
                  <a:gd name="connsiteY6" fmla="*/ 83285 h 166570"/>
                  <a:gd name="connsiteX7" fmla="*/ 58916 w 151089"/>
                  <a:gd name="connsiteY7" fmla="*/ 30881 h 166570"/>
                  <a:gd name="connsiteX8" fmla="*/ 40861 w 151089"/>
                  <a:gd name="connsiteY8" fmla="*/ 30881 h 166570"/>
                  <a:gd name="connsiteX9" fmla="*/ 40861 w 151089"/>
                  <a:gd name="connsiteY9" fmla="*/ 135689 h 166570"/>
                  <a:gd name="connsiteX10" fmla="*/ 58916 w 151089"/>
                  <a:gd name="connsiteY10" fmla="*/ 135689 h 166570"/>
                  <a:gd name="connsiteX11" fmla="*/ 109279 w 151089"/>
                  <a:gd name="connsiteY11" fmla="*/ 83285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089" h="166570">
                    <a:moveTo>
                      <a:pt x="151090" y="83285"/>
                    </a:moveTo>
                    <a:cubicBezTo>
                      <a:pt x="151090" y="132882"/>
                      <a:pt x="112129" y="166571"/>
                      <a:pt x="58916" y="166571"/>
                    </a:cubicBezTo>
                    <a:lnTo>
                      <a:pt x="0" y="166571"/>
                    </a:lnTo>
                    <a:lnTo>
                      <a:pt x="0" y="0"/>
                    </a:lnTo>
                    <a:lnTo>
                      <a:pt x="58916" y="0"/>
                    </a:lnTo>
                    <a:cubicBezTo>
                      <a:pt x="112129" y="0"/>
                      <a:pt x="151090" y="33688"/>
                      <a:pt x="151090" y="83285"/>
                    </a:cubicBezTo>
                    <a:close/>
                    <a:moveTo>
                      <a:pt x="109279" y="83285"/>
                    </a:moveTo>
                    <a:cubicBezTo>
                      <a:pt x="109279" y="51468"/>
                      <a:pt x="90274" y="30881"/>
                      <a:pt x="58916" y="30881"/>
                    </a:cubicBezTo>
                    <a:lnTo>
                      <a:pt x="40861" y="30881"/>
                    </a:lnTo>
                    <a:lnTo>
                      <a:pt x="40861" y="135689"/>
                    </a:lnTo>
                    <a:lnTo>
                      <a:pt x="58916" y="135689"/>
                    </a:lnTo>
                    <a:cubicBezTo>
                      <a:pt x="90274" y="135689"/>
                      <a:pt x="109279" y="115102"/>
                      <a:pt x="109279" y="83285"/>
                    </a:cubicBez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4" name="Forme libre 543">
                <a:extLst>
                  <a:ext uri="{FF2B5EF4-FFF2-40B4-BE49-F238E27FC236}">
                    <a16:creationId xmlns:a16="http://schemas.microsoft.com/office/drawing/2014/main" id="{B405500D-E5FE-C140-A922-375BC4E3760B}"/>
                  </a:ext>
                </a:extLst>
              </p:cNvPr>
              <p:cNvSpPr/>
              <p:nvPr/>
            </p:nvSpPr>
            <p:spPr>
              <a:xfrm>
                <a:off x="4826540" y="2377947"/>
                <a:ext cx="167243" cy="166570"/>
              </a:xfrm>
              <a:custGeom>
                <a:avLst/>
                <a:gdLst>
                  <a:gd name="connsiteX0" fmla="*/ 167244 w 167243"/>
                  <a:gd name="connsiteY0" fmla="*/ 166571 h 166570"/>
                  <a:gd name="connsiteX1" fmla="*/ 123532 w 167243"/>
                  <a:gd name="connsiteY1" fmla="*/ 166571 h 166570"/>
                  <a:gd name="connsiteX2" fmla="*/ 114030 w 167243"/>
                  <a:gd name="connsiteY2" fmla="*/ 138497 h 166570"/>
                  <a:gd name="connsiteX3" fmla="*/ 53214 w 167243"/>
                  <a:gd name="connsiteY3" fmla="*/ 138497 h 166570"/>
                  <a:gd name="connsiteX4" fmla="*/ 43711 w 167243"/>
                  <a:gd name="connsiteY4" fmla="*/ 166571 h 166570"/>
                  <a:gd name="connsiteX5" fmla="*/ 0 w 167243"/>
                  <a:gd name="connsiteY5" fmla="*/ 166571 h 166570"/>
                  <a:gd name="connsiteX6" fmla="*/ 58916 w 167243"/>
                  <a:gd name="connsiteY6" fmla="*/ 0 h 166570"/>
                  <a:gd name="connsiteX7" fmla="*/ 109279 w 167243"/>
                  <a:gd name="connsiteY7" fmla="*/ 0 h 166570"/>
                  <a:gd name="connsiteX8" fmla="*/ 167244 w 167243"/>
                  <a:gd name="connsiteY8" fmla="*/ 166571 h 166570"/>
                  <a:gd name="connsiteX9" fmla="*/ 63667 w 167243"/>
                  <a:gd name="connsiteY9" fmla="*/ 107616 h 166570"/>
                  <a:gd name="connsiteX10" fmla="*/ 103577 w 167243"/>
                  <a:gd name="connsiteY10" fmla="*/ 107616 h 166570"/>
                  <a:gd name="connsiteX11" fmla="*/ 83622 w 167243"/>
                  <a:gd name="connsiteY11" fmla="*/ 48661 h 166570"/>
                  <a:gd name="connsiteX12" fmla="*/ 63667 w 167243"/>
                  <a:gd name="connsiteY12" fmla="*/ 107616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243" h="166570">
                    <a:moveTo>
                      <a:pt x="167244" y="166571"/>
                    </a:moveTo>
                    <a:lnTo>
                      <a:pt x="123532" y="166571"/>
                    </a:lnTo>
                    <a:lnTo>
                      <a:pt x="114030" y="138497"/>
                    </a:lnTo>
                    <a:lnTo>
                      <a:pt x="53214" y="138497"/>
                    </a:lnTo>
                    <a:lnTo>
                      <a:pt x="43711" y="166571"/>
                    </a:lnTo>
                    <a:lnTo>
                      <a:pt x="0" y="166571"/>
                    </a:lnTo>
                    <a:lnTo>
                      <a:pt x="58916" y="0"/>
                    </a:lnTo>
                    <a:lnTo>
                      <a:pt x="109279" y="0"/>
                    </a:lnTo>
                    <a:lnTo>
                      <a:pt x="167244" y="166571"/>
                    </a:lnTo>
                    <a:close/>
                    <a:moveTo>
                      <a:pt x="63667" y="107616"/>
                    </a:moveTo>
                    <a:lnTo>
                      <a:pt x="103577" y="107616"/>
                    </a:lnTo>
                    <a:lnTo>
                      <a:pt x="83622" y="48661"/>
                    </a:lnTo>
                    <a:lnTo>
                      <a:pt x="63667" y="107616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5" name="Forme libre 544">
                <a:extLst>
                  <a:ext uri="{FF2B5EF4-FFF2-40B4-BE49-F238E27FC236}">
                    <a16:creationId xmlns:a16="http://schemas.microsoft.com/office/drawing/2014/main" id="{3F0A2F93-3E4F-054C-91C2-8743842A3283}"/>
                  </a:ext>
                </a:extLst>
              </p:cNvPr>
              <p:cNvSpPr/>
              <p:nvPr/>
            </p:nvSpPr>
            <p:spPr>
              <a:xfrm>
                <a:off x="5002336" y="2377947"/>
                <a:ext cx="133034" cy="166570"/>
              </a:xfrm>
              <a:custGeom>
                <a:avLst/>
                <a:gdLst>
                  <a:gd name="connsiteX0" fmla="*/ 133035 w 133034"/>
                  <a:gd name="connsiteY0" fmla="*/ 0 h 166570"/>
                  <a:gd name="connsiteX1" fmla="*/ 133035 w 133034"/>
                  <a:gd name="connsiteY1" fmla="*/ 30881 h 166570"/>
                  <a:gd name="connsiteX2" fmla="*/ 86473 w 133034"/>
                  <a:gd name="connsiteY2" fmla="*/ 30881 h 166570"/>
                  <a:gd name="connsiteX3" fmla="*/ 86473 w 133034"/>
                  <a:gd name="connsiteY3" fmla="*/ 166571 h 166570"/>
                  <a:gd name="connsiteX4" fmla="*/ 45612 w 133034"/>
                  <a:gd name="connsiteY4" fmla="*/ 166571 h 166570"/>
                  <a:gd name="connsiteX5" fmla="*/ 45612 w 133034"/>
                  <a:gd name="connsiteY5" fmla="*/ 30881 h 166570"/>
                  <a:gd name="connsiteX6" fmla="*/ 0 w 133034"/>
                  <a:gd name="connsiteY6" fmla="*/ 30881 h 166570"/>
                  <a:gd name="connsiteX7" fmla="*/ 0 w 133034"/>
                  <a:gd name="connsiteY7" fmla="*/ 0 h 166570"/>
                  <a:gd name="connsiteX8" fmla="*/ 133035 w 133034"/>
                  <a:gd name="connsiteY8" fmla="*/ 0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034" h="166570">
                    <a:moveTo>
                      <a:pt x="133035" y="0"/>
                    </a:moveTo>
                    <a:lnTo>
                      <a:pt x="133035" y="30881"/>
                    </a:lnTo>
                    <a:lnTo>
                      <a:pt x="86473" y="30881"/>
                    </a:lnTo>
                    <a:lnTo>
                      <a:pt x="86473" y="166571"/>
                    </a:lnTo>
                    <a:lnTo>
                      <a:pt x="45612" y="166571"/>
                    </a:lnTo>
                    <a:lnTo>
                      <a:pt x="45612" y="30881"/>
                    </a:lnTo>
                    <a:lnTo>
                      <a:pt x="0" y="30881"/>
                    </a:lnTo>
                    <a:lnTo>
                      <a:pt x="0" y="0"/>
                    </a:lnTo>
                    <a:lnTo>
                      <a:pt x="133035" y="0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6" name="Forme libre 545">
                <a:extLst>
                  <a:ext uri="{FF2B5EF4-FFF2-40B4-BE49-F238E27FC236}">
                    <a16:creationId xmlns:a16="http://schemas.microsoft.com/office/drawing/2014/main" id="{13CC6478-B192-1640-8161-939992D99E25}"/>
                  </a:ext>
                </a:extLst>
              </p:cNvPr>
              <p:cNvSpPr/>
              <p:nvPr/>
            </p:nvSpPr>
            <p:spPr>
              <a:xfrm>
                <a:off x="5160078" y="2377947"/>
                <a:ext cx="40860" cy="166570"/>
              </a:xfrm>
              <a:custGeom>
                <a:avLst/>
                <a:gdLst>
                  <a:gd name="connsiteX0" fmla="*/ 40861 w 40860"/>
                  <a:gd name="connsiteY0" fmla="*/ 0 h 166570"/>
                  <a:gd name="connsiteX1" fmla="*/ 40861 w 40860"/>
                  <a:gd name="connsiteY1" fmla="*/ 166571 h 166570"/>
                  <a:gd name="connsiteX2" fmla="*/ 0 w 40860"/>
                  <a:gd name="connsiteY2" fmla="*/ 166571 h 166570"/>
                  <a:gd name="connsiteX3" fmla="*/ 0 w 40860"/>
                  <a:gd name="connsiteY3" fmla="*/ 0 h 166570"/>
                  <a:gd name="connsiteX4" fmla="*/ 40861 w 40860"/>
                  <a:gd name="connsiteY4" fmla="*/ 0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860" h="166570">
                    <a:moveTo>
                      <a:pt x="40861" y="0"/>
                    </a:moveTo>
                    <a:lnTo>
                      <a:pt x="40861" y="166571"/>
                    </a:lnTo>
                    <a:lnTo>
                      <a:pt x="0" y="166571"/>
                    </a:lnTo>
                    <a:lnTo>
                      <a:pt x="0" y="0"/>
                    </a:lnTo>
                    <a:lnTo>
                      <a:pt x="40861" y="0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7" name="Forme libre 546">
                <a:extLst>
                  <a:ext uri="{FF2B5EF4-FFF2-40B4-BE49-F238E27FC236}">
                    <a16:creationId xmlns:a16="http://schemas.microsoft.com/office/drawing/2014/main" id="{C2B762FB-5DD5-9246-A33D-BFE090202D83}"/>
                  </a:ext>
                </a:extLst>
              </p:cNvPr>
              <p:cNvSpPr/>
              <p:nvPr/>
            </p:nvSpPr>
            <p:spPr>
              <a:xfrm>
                <a:off x="5226595" y="2375140"/>
                <a:ext cx="172945" cy="170313"/>
              </a:xfrm>
              <a:custGeom>
                <a:avLst/>
                <a:gdLst>
                  <a:gd name="connsiteX0" fmla="*/ 86473 w 172945"/>
                  <a:gd name="connsiteY0" fmla="*/ 0 h 170313"/>
                  <a:gd name="connsiteX1" fmla="*/ 172945 w 172945"/>
                  <a:gd name="connsiteY1" fmla="*/ 85157 h 170313"/>
                  <a:gd name="connsiteX2" fmla="*/ 86473 w 172945"/>
                  <a:gd name="connsiteY2" fmla="*/ 170314 h 170313"/>
                  <a:gd name="connsiteX3" fmla="*/ 0 w 172945"/>
                  <a:gd name="connsiteY3" fmla="*/ 85157 h 170313"/>
                  <a:gd name="connsiteX4" fmla="*/ 86473 w 172945"/>
                  <a:gd name="connsiteY4" fmla="*/ 0 h 170313"/>
                  <a:gd name="connsiteX5" fmla="*/ 86473 w 172945"/>
                  <a:gd name="connsiteY5" fmla="*/ 37432 h 170313"/>
                  <a:gd name="connsiteX6" fmla="*/ 41811 w 172945"/>
                  <a:gd name="connsiteY6" fmla="*/ 85157 h 170313"/>
                  <a:gd name="connsiteX7" fmla="*/ 86473 w 172945"/>
                  <a:gd name="connsiteY7" fmla="*/ 132882 h 170313"/>
                  <a:gd name="connsiteX8" fmla="*/ 131134 w 172945"/>
                  <a:gd name="connsiteY8" fmla="*/ 85157 h 170313"/>
                  <a:gd name="connsiteX9" fmla="*/ 86473 w 172945"/>
                  <a:gd name="connsiteY9" fmla="*/ 37432 h 170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945" h="170313">
                    <a:moveTo>
                      <a:pt x="86473" y="0"/>
                    </a:moveTo>
                    <a:cubicBezTo>
                      <a:pt x="134935" y="0"/>
                      <a:pt x="172945" y="34624"/>
                      <a:pt x="172945" y="85157"/>
                    </a:cubicBezTo>
                    <a:cubicBezTo>
                      <a:pt x="172945" y="135689"/>
                      <a:pt x="134935" y="170314"/>
                      <a:pt x="86473" y="170314"/>
                    </a:cubicBezTo>
                    <a:cubicBezTo>
                      <a:pt x="38960" y="170314"/>
                      <a:pt x="0" y="134754"/>
                      <a:pt x="0" y="85157"/>
                    </a:cubicBezTo>
                    <a:cubicBezTo>
                      <a:pt x="0" y="35560"/>
                      <a:pt x="38960" y="0"/>
                      <a:pt x="86473" y="0"/>
                    </a:cubicBezTo>
                    <a:close/>
                    <a:moveTo>
                      <a:pt x="86473" y="37432"/>
                    </a:moveTo>
                    <a:cubicBezTo>
                      <a:pt x="58915" y="37432"/>
                      <a:pt x="41811" y="56147"/>
                      <a:pt x="41811" y="85157"/>
                    </a:cubicBezTo>
                    <a:cubicBezTo>
                      <a:pt x="41811" y="114166"/>
                      <a:pt x="58915" y="132882"/>
                      <a:pt x="86473" y="132882"/>
                    </a:cubicBezTo>
                    <a:cubicBezTo>
                      <a:pt x="113079" y="132882"/>
                      <a:pt x="131134" y="114166"/>
                      <a:pt x="131134" y="85157"/>
                    </a:cubicBezTo>
                    <a:cubicBezTo>
                      <a:pt x="131134" y="56147"/>
                      <a:pt x="114030" y="37432"/>
                      <a:pt x="86473" y="37432"/>
                    </a:cubicBez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8" name="Forme libre 547">
                <a:extLst>
                  <a:ext uri="{FF2B5EF4-FFF2-40B4-BE49-F238E27FC236}">
                    <a16:creationId xmlns:a16="http://schemas.microsoft.com/office/drawing/2014/main" id="{710EB8A5-CF48-894B-AF18-5505846753F3}"/>
                  </a:ext>
                </a:extLst>
              </p:cNvPr>
              <p:cNvSpPr/>
              <p:nvPr/>
            </p:nvSpPr>
            <p:spPr>
              <a:xfrm>
                <a:off x="5426147" y="2377011"/>
                <a:ext cx="151089" cy="167506"/>
              </a:xfrm>
              <a:custGeom>
                <a:avLst/>
                <a:gdLst>
                  <a:gd name="connsiteX0" fmla="*/ 151089 w 151089"/>
                  <a:gd name="connsiteY0" fmla="*/ 167506 h 167506"/>
                  <a:gd name="connsiteX1" fmla="*/ 110229 w 151089"/>
                  <a:gd name="connsiteY1" fmla="*/ 167506 h 167506"/>
                  <a:gd name="connsiteX2" fmla="*/ 41811 w 151089"/>
                  <a:gd name="connsiteY2" fmla="*/ 62698 h 167506"/>
                  <a:gd name="connsiteX3" fmla="*/ 41811 w 151089"/>
                  <a:gd name="connsiteY3" fmla="*/ 167506 h 167506"/>
                  <a:gd name="connsiteX4" fmla="*/ 0 w 151089"/>
                  <a:gd name="connsiteY4" fmla="*/ 167506 h 167506"/>
                  <a:gd name="connsiteX5" fmla="*/ 0 w 151089"/>
                  <a:gd name="connsiteY5" fmla="*/ 0 h 167506"/>
                  <a:gd name="connsiteX6" fmla="*/ 40861 w 151089"/>
                  <a:gd name="connsiteY6" fmla="*/ 0 h 167506"/>
                  <a:gd name="connsiteX7" fmla="*/ 109279 w 151089"/>
                  <a:gd name="connsiteY7" fmla="*/ 104808 h 167506"/>
                  <a:gd name="connsiteX8" fmla="*/ 109279 w 151089"/>
                  <a:gd name="connsiteY8" fmla="*/ 0 h 167506"/>
                  <a:gd name="connsiteX9" fmla="*/ 150139 w 151089"/>
                  <a:gd name="connsiteY9" fmla="*/ 0 h 167506"/>
                  <a:gd name="connsiteX10" fmla="*/ 150139 w 151089"/>
                  <a:gd name="connsiteY10" fmla="*/ 167506 h 1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089" h="167506">
                    <a:moveTo>
                      <a:pt x="151089" y="167506"/>
                    </a:moveTo>
                    <a:lnTo>
                      <a:pt x="110229" y="167506"/>
                    </a:lnTo>
                    <a:lnTo>
                      <a:pt x="41811" y="62698"/>
                    </a:lnTo>
                    <a:lnTo>
                      <a:pt x="41811" y="167506"/>
                    </a:lnTo>
                    <a:lnTo>
                      <a:pt x="0" y="167506"/>
                    </a:lnTo>
                    <a:lnTo>
                      <a:pt x="0" y="0"/>
                    </a:lnTo>
                    <a:lnTo>
                      <a:pt x="40861" y="0"/>
                    </a:lnTo>
                    <a:lnTo>
                      <a:pt x="109279" y="104808"/>
                    </a:lnTo>
                    <a:lnTo>
                      <a:pt x="109279" y="0"/>
                    </a:lnTo>
                    <a:lnTo>
                      <a:pt x="150139" y="0"/>
                    </a:lnTo>
                    <a:lnTo>
                      <a:pt x="150139" y="167506"/>
                    </a:ln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49" name="Forme libre 548">
              <a:extLst>
                <a:ext uri="{FF2B5EF4-FFF2-40B4-BE49-F238E27FC236}">
                  <a16:creationId xmlns:a16="http://schemas.microsoft.com/office/drawing/2014/main" id="{4889E08E-2FC3-8A45-B197-56E80BF794B9}"/>
                </a:ext>
              </a:extLst>
            </p:cNvPr>
            <p:cNvSpPr/>
            <p:nvPr/>
          </p:nvSpPr>
          <p:spPr>
            <a:xfrm>
              <a:off x="3926655" y="2261909"/>
              <a:ext cx="74119" cy="181543"/>
            </a:xfrm>
            <a:custGeom>
              <a:avLst/>
              <a:gdLst>
                <a:gd name="connsiteX0" fmla="*/ 0 w 74119"/>
                <a:gd name="connsiteY0" fmla="*/ 0 h 181543"/>
                <a:gd name="connsiteX1" fmla="*/ 74119 w 74119"/>
                <a:gd name="connsiteY1" fmla="*/ 0 h 181543"/>
                <a:gd name="connsiteX2" fmla="*/ 74119 w 74119"/>
                <a:gd name="connsiteY2" fmla="*/ 181543 h 181543"/>
                <a:gd name="connsiteX3" fmla="*/ 0 w 74119"/>
                <a:gd name="connsiteY3" fmla="*/ 181543 h 18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19" h="181543">
                  <a:moveTo>
                    <a:pt x="0" y="0"/>
                  </a:moveTo>
                  <a:lnTo>
                    <a:pt x="74119" y="0"/>
                  </a:lnTo>
                  <a:lnTo>
                    <a:pt x="74119" y="181543"/>
                  </a:lnTo>
                  <a:lnTo>
                    <a:pt x="0" y="181543"/>
                  </a:lnTo>
                  <a:close/>
                </a:path>
              </a:pathLst>
            </a:custGeom>
            <a:solidFill>
              <a:schemeClr val="tx1"/>
            </a:solidFill>
            <a:ln w="94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50" name="Graphique 462">
              <a:extLst>
                <a:ext uri="{FF2B5EF4-FFF2-40B4-BE49-F238E27FC236}">
                  <a16:creationId xmlns:a16="http://schemas.microsoft.com/office/drawing/2014/main" id="{4ECA6479-7C58-BC42-B787-D912381BA499}"/>
                </a:ext>
              </a:extLst>
            </p:cNvPr>
            <p:cNvGrpSpPr/>
            <p:nvPr/>
          </p:nvGrpSpPr>
          <p:grpSpPr>
            <a:xfrm>
              <a:off x="3036273" y="2371397"/>
              <a:ext cx="799158" cy="408004"/>
              <a:chOff x="3036273" y="2371397"/>
              <a:chExt cx="799158" cy="408004"/>
            </a:xfrm>
            <a:solidFill>
              <a:srgbClr val="000000"/>
            </a:solidFill>
          </p:grpSpPr>
          <p:sp>
            <p:nvSpPr>
              <p:cNvPr id="551" name="Forme libre 550">
                <a:extLst>
                  <a:ext uri="{FF2B5EF4-FFF2-40B4-BE49-F238E27FC236}">
                    <a16:creationId xmlns:a16="http://schemas.microsoft.com/office/drawing/2014/main" id="{835C2373-F2B3-2E40-84C0-9A0C6D9288C8}"/>
                  </a:ext>
                </a:extLst>
              </p:cNvPr>
              <p:cNvSpPr/>
              <p:nvPr/>
            </p:nvSpPr>
            <p:spPr>
              <a:xfrm>
                <a:off x="3036273" y="2381690"/>
                <a:ext cx="401004" cy="397710"/>
              </a:xfrm>
              <a:custGeom>
                <a:avLst/>
                <a:gdLst>
                  <a:gd name="connsiteX0" fmla="*/ 200502 w 401004"/>
                  <a:gd name="connsiteY0" fmla="*/ 359343 h 397710"/>
                  <a:gd name="connsiteX1" fmla="*/ 291726 w 401004"/>
                  <a:gd name="connsiteY1" fmla="*/ 262957 h 397710"/>
                  <a:gd name="connsiteX2" fmla="*/ 291726 w 401004"/>
                  <a:gd name="connsiteY2" fmla="*/ 72056 h 397710"/>
                  <a:gd name="connsiteX3" fmla="*/ 258468 w 401004"/>
                  <a:gd name="connsiteY3" fmla="*/ 36496 h 397710"/>
                  <a:gd name="connsiteX4" fmla="*/ 245164 w 401004"/>
                  <a:gd name="connsiteY4" fmla="*/ 36496 h 397710"/>
                  <a:gd name="connsiteX5" fmla="*/ 224259 w 401004"/>
                  <a:gd name="connsiteY5" fmla="*/ 17780 h 397710"/>
                  <a:gd name="connsiteX6" fmla="*/ 249915 w 401004"/>
                  <a:gd name="connsiteY6" fmla="*/ 0 h 397710"/>
                  <a:gd name="connsiteX7" fmla="*/ 312632 w 401004"/>
                  <a:gd name="connsiteY7" fmla="*/ 3743 h 397710"/>
                  <a:gd name="connsiteX8" fmla="*/ 374398 w 401004"/>
                  <a:gd name="connsiteY8" fmla="*/ 0 h 397710"/>
                  <a:gd name="connsiteX9" fmla="*/ 401005 w 401004"/>
                  <a:gd name="connsiteY9" fmla="*/ 17780 h 397710"/>
                  <a:gd name="connsiteX10" fmla="*/ 380099 w 401004"/>
                  <a:gd name="connsiteY10" fmla="*/ 36496 h 397710"/>
                  <a:gd name="connsiteX11" fmla="*/ 364895 w 401004"/>
                  <a:gd name="connsiteY11" fmla="*/ 36496 h 397710"/>
                  <a:gd name="connsiteX12" fmla="*/ 341139 w 401004"/>
                  <a:gd name="connsiteY12" fmla="*/ 72992 h 397710"/>
                  <a:gd name="connsiteX13" fmla="*/ 341139 w 401004"/>
                  <a:gd name="connsiteY13" fmla="*/ 270443 h 397710"/>
                  <a:gd name="connsiteX14" fmla="*/ 200502 w 401004"/>
                  <a:gd name="connsiteY14" fmla="*/ 397711 h 397710"/>
                  <a:gd name="connsiteX15" fmla="*/ 59866 w 401004"/>
                  <a:gd name="connsiteY15" fmla="*/ 270443 h 397710"/>
                  <a:gd name="connsiteX16" fmla="*/ 59866 w 401004"/>
                  <a:gd name="connsiteY16" fmla="*/ 72992 h 397710"/>
                  <a:gd name="connsiteX17" fmla="*/ 36109 w 401004"/>
                  <a:gd name="connsiteY17" fmla="*/ 36496 h 397710"/>
                  <a:gd name="connsiteX18" fmla="*/ 20905 w 401004"/>
                  <a:gd name="connsiteY18" fmla="*/ 36496 h 397710"/>
                  <a:gd name="connsiteX19" fmla="*/ 0 w 401004"/>
                  <a:gd name="connsiteY19" fmla="*/ 17780 h 397710"/>
                  <a:gd name="connsiteX20" fmla="*/ 26607 w 401004"/>
                  <a:gd name="connsiteY20" fmla="*/ 0 h 397710"/>
                  <a:gd name="connsiteX21" fmla="*/ 88373 w 401004"/>
                  <a:gd name="connsiteY21" fmla="*/ 3743 h 397710"/>
                  <a:gd name="connsiteX22" fmla="*/ 151089 w 401004"/>
                  <a:gd name="connsiteY22" fmla="*/ 0 h 397710"/>
                  <a:gd name="connsiteX23" fmla="*/ 176746 w 401004"/>
                  <a:gd name="connsiteY23" fmla="*/ 17780 h 397710"/>
                  <a:gd name="connsiteX24" fmla="*/ 155841 w 401004"/>
                  <a:gd name="connsiteY24" fmla="*/ 36496 h 397710"/>
                  <a:gd name="connsiteX25" fmla="*/ 142537 w 401004"/>
                  <a:gd name="connsiteY25" fmla="*/ 36496 h 397710"/>
                  <a:gd name="connsiteX26" fmla="*/ 109279 w 401004"/>
                  <a:gd name="connsiteY26" fmla="*/ 72056 h 397710"/>
                  <a:gd name="connsiteX27" fmla="*/ 109279 w 401004"/>
                  <a:gd name="connsiteY27" fmla="*/ 262957 h 397710"/>
                  <a:gd name="connsiteX28" fmla="*/ 200502 w 401004"/>
                  <a:gd name="connsiteY28" fmla="*/ 359343 h 397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01004" h="397710">
                    <a:moveTo>
                      <a:pt x="200502" y="359343"/>
                    </a:moveTo>
                    <a:cubicBezTo>
                      <a:pt x="267970" y="359343"/>
                      <a:pt x="291726" y="325655"/>
                      <a:pt x="291726" y="262957"/>
                    </a:cubicBezTo>
                    <a:lnTo>
                      <a:pt x="291726" y="72056"/>
                    </a:lnTo>
                    <a:cubicBezTo>
                      <a:pt x="291726" y="48661"/>
                      <a:pt x="286025" y="36496"/>
                      <a:pt x="258468" y="36496"/>
                    </a:cubicBezTo>
                    <a:lnTo>
                      <a:pt x="245164" y="36496"/>
                    </a:lnTo>
                    <a:cubicBezTo>
                      <a:pt x="232811" y="36496"/>
                      <a:pt x="224259" y="31817"/>
                      <a:pt x="224259" y="17780"/>
                    </a:cubicBezTo>
                    <a:cubicBezTo>
                      <a:pt x="224259" y="5615"/>
                      <a:pt x="231861" y="0"/>
                      <a:pt x="249915" y="0"/>
                    </a:cubicBezTo>
                    <a:cubicBezTo>
                      <a:pt x="264169" y="0"/>
                      <a:pt x="276522" y="3743"/>
                      <a:pt x="312632" y="3743"/>
                    </a:cubicBezTo>
                    <a:cubicBezTo>
                      <a:pt x="348741" y="3743"/>
                      <a:pt x="356343" y="0"/>
                      <a:pt x="374398" y="0"/>
                    </a:cubicBezTo>
                    <a:cubicBezTo>
                      <a:pt x="391502" y="0"/>
                      <a:pt x="401005" y="3743"/>
                      <a:pt x="401005" y="17780"/>
                    </a:cubicBezTo>
                    <a:cubicBezTo>
                      <a:pt x="401005" y="31817"/>
                      <a:pt x="392453" y="36496"/>
                      <a:pt x="380099" y="36496"/>
                    </a:cubicBezTo>
                    <a:lnTo>
                      <a:pt x="364895" y="36496"/>
                    </a:lnTo>
                    <a:cubicBezTo>
                      <a:pt x="346841" y="36496"/>
                      <a:pt x="341139" y="47725"/>
                      <a:pt x="341139" y="72992"/>
                    </a:cubicBezTo>
                    <a:lnTo>
                      <a:pt x="341139" y="270443"/>
                    </a:lnTo>
                    <a:cubicBezTo>
                      <a:pt x="341139" y="359343"/>
                      <a:pt x="294577" y="397711"/>
                      <a:pt x="200502" y="397711"/>
                    </a:cubicBezTo>
                    <a:cubicBezTo>
                      <a:pt x="106428" y="397711"/>
                      <a:pt x="59866" y="359343"/>
                      <a:pt x="59866" y="270443"/>
                    </a:cubicBezTo>
                    <a:lnTo>
                      <a:pt x="59866" y="72992"/>
                    </a:lnTo>
                    <a:cubicBezTo>
                      <a:pt x="59866" y="46789"/>
                      <a:pt x="54164" y="35560"/>
                      <a:pt x="36109" y="36496"/>
                    </a:cubicBezTo>
                    <a:lnTo>
                      <a:pt x="20905" y="36496"/>
                    </a:lnTo>
                    <a:cubicBezTo>
                      <a:pt x="7602" y="36496"/>
                      <a:pt x="0" y="31817"/>
                      <a:pt x="0" y="17780"/>
                    </a:cubicBezTo>
                    <a:cubicBezTo>
                      <a:pt x="0" y="2807"/>
                      <a:pt x="8552" y="0"/>
                      <a:pt x="26607" y="0"/>
                    </a:cubicBezTo>
                    <a:cubicBezTo>
                      <a:pt x="43711" y="0"/>
                      <a:pt x="52264" y="3743"/>
                      <a:pt x="88373" y="3743"/>
                    </a:cubicBezTo>
                    <a:cubicBezTo>
                      <a:pt x="124483" y="3743"/>
                      <a:pt x="137786" y="0"/>
                      <a:pt x="151089" y="0"/>
                    </a:cubicBezTo>
                    <a:cubicBezTo>
                      <a:pt x="169144" y="0"/>
                      <a:pt x="176746" y="5615"/>
                      <a:pt x="176746" y="17780"/>
                    </a:cubicBezTo>
                    <a:cubicBezTo>
                      <a:pt x="176746" y="31817"/>
                      <a:pt x="168194" y="36496"/>
                      <a:pt x="155841" y="36496"/>
                    </a:cubicBezTo>
                    <a:lnTo>
                      <a:pt x="142537" y="36496"/>
                    </a:lnTo>
                    <a:cubicBezTo>
                      <a:pt x="114980" y="36496"/>
                      <a:pt x="109279" y="48661"/>
                      <a:pt x="109279" y="72056"/>
                    </a:cubicBezTo>
                    <a:lnTo>
                      <a:pt x="109279" y="262957"/>
                    </a:lnTo>
                    <a:cubicBezTo>
                      <a:pt x="109279" y="325655"/>
                      <a:pt x="133035" y="359343"/>
                      <a:pt x="200502" y="359343"/>
                    </a:cubicBez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2" name="Forme libre 551">
                <a:extLst>
                  <a:ext uri="{FF2B5EF4-FFF2-40B4-BE49-F238E27FC236}">
                    <a16:creationId xmlns:a16="http://schemas.microsoft.com/office/drawing/2014/main" id="{2B23E2CE-07C0-AD4C-88E6-A517DDA77942}"/>
                  </a:ext>
                </a:extLst>
              </p:cNvPr>
              <p:cNvSpPr/>
              <p:nvPr/>
            </p:nvSpPr>
            <p:spPr>
              <a:xfrm>
                <a:off x="3472437" y="2371397"/>
                <a:ext cx="362994" cy="408004"/>
              </a:xfrm>
              <a:custGeom>
                <a:avLst/>
                <a:gdLst>
                  <a:gd name="connsiteX0" fmla="*/ 362045 w 362994"/>
                  <a:gd name="connsiteY0" fmla="*/ 362151 h 408004"/>
                  <a:gd name="connsiteX1" fmla="*/ 315482 w 362994"/>
                  <a:gd name="connsiteY1" fmla="*/ 408004 h 408004"/>
                  <a:gd name="connsiteX2" fmla="*/ 268920 w 362994"/>
                  <a:gd name="connsiteY2" fmla="*/ 361215 h 408004"/>
                  <a:gd name="connsiteX3" fmla="*/ 299328 w 362994"/>
                  <a:gd name="connsiteY3" fmla="*/ 318168 h 408004"/>
                  <a:gd name="connsiteX4" fmla="*/ 299328 w 362994"/>
                  <a:gd name="connsiteY4" fmla="*/ 250792 h 408004"/>
                  <a:gd name="connsiteX5" fmla="*/ 271771 w 362994"/>
                  <a:gd name="connsiteY5" fmla="*/ 223654 h 408004"/>
                  <a:gd name="connsiteX6" fmla="*/ 89323 w 362994"/>
                  <a:gd name="connsiteY6" fmla="*/ 225525 h 408004"/>
                  <a:gd name="connsiteX7" fmla="*/ 61766 w 362994"/>
                  <a:gd name="connsiteY7" fmla="*/ 250792 h 408004"/>
                  <a:gd name="connsiteX8" fmla="*/ 61766 w 362994"/>
                  <a:gd name="connsiteY8" fmla="*/ 318168 h 408004"/>
                  <a:gd name="connsiteX9" fmla="*/ 93124 w 362994"/>
                  <a:gd name="connsiteY9" fmla="*/ 362151 h 408004"/>
                  <a:gd name="connsiteX10" fmla="*/ 46562 w 362994"/>
                  <a:gd name="connsiteY10" fmla="*/ 407068 h 408004"/>
                  <a:gd name="connsiteX11" fmla="*/ 0 w 362994"/>
                  <a:gd name="connsiteY11" fmla="*/ 361215 h 408004"/>
                  <a:gd name="connsiteX12" fmla="*/ 30408 w 362994"/>
                  <a:gd name="connsiteY12" fmla="*/ 318168 h 408004"/>
                  <a:gd name="connsiteX13" fmla="*/ 30408 w 362994"/>
                  <a:gd name="connsiteY13" fmla="*/ 250792 h 408004"/>
                  <a:gd name="connsiteX14" fmla="*/ 0 w 362994"/>
                  <a:gd name="connsiteY14" fmla="*/ 207745 h 408004"/>
                  <a:gd name="connsiteX15" fmla="*/ 46562 w 362994"/>
                  <a:gd name="connsiteY15" fmla="*/ 161892 h 408004"/>
                  <a:gd name="connsiteX16" fmla="*/ 58915 w 362994"/>
                  <a:gd name="connsiteY16" fmla="*/ 163763 h 408004"/>
                  <a:gd name="connsiteX17" fmla="*/ 140637 w 362994"/>
                  <a:gd name="connsiteY17" fmla="*/ 64569 h 408004"/>
                  <a:gd name="connsiteX18" fmla="*/ 136836 w 362994"/>
                  <a:gd name="connsiteY18" fmla="*/ 45854 h 408004"/>
                  <a:gd name="connsiteX19" fmla="*/ 183398 w 362994"/>
                  <a:gd name="connsiteY19" fmla="*/ 0 h 408004"/>
                  <a:gd name="connsiteX20" fmla="*/ 229960 w 362994"/>
                  <a:gd name="connsiteY20" fmla="*/ 45854 h 408004"/>
                  <a:gd name="connsiteX21" fmla="*/ 226159 w 362994"/>
                  <a:gd name="connsiteY21" fmla="*/ 64569 h 408004"/>
                  <a:gd name="connsiteX22" fmla="*/ 306930 w 362994"/>
                  <a:gd name="connsiteY22" fmla="*/ 162827 h 408004"/>
                  <a:gd name="connsiteX23" fmla="*/ 316433 w 362994"/>
                  <a:gd name="connsiteY23" fmla="*/ 161892 h 408004"/>
                  <a:gd name="connsiteX24" fmla="*/ 362995 w 362994"/>
                  <a:gd name="connsiteY24" fmla="*/ 207745 h 408004"/>
                  <a:gd name="connsiteX25" fmla="*/ 331637 w 362994"/>
                  <a:gd name="connsiteY25" fmla="*/ 250792 h 408004"/>
                  <a:gd name="connsiteX26" fmla="*/ 331637 w 362994"/>
                  <a:gd name="connsiteY26" fmla="*/ 318168 h 408004"/>
                  <a:gd name="connsiteX27" fmla="*/ 362045 w 362994"/>
                  <a:gd name="connsiteY27" fmla="*/ 362151 h 408004"/>
                  <a:gd name="connsiteX28" fmla="*/ 65567 w 362994"/>
                  <a:gd name="connsiteY28" fmla="*/ 208681 h 408004"/>
                  <a:gd name="connsiteX29" fmla="*/ 46562 w 362994"/>
                  <a:gd name="connsiteY29" fmla="*/ 189965 h 408004"/>
                  <a:gd name="connsiteX30" fmla="*/ 27557 w 362994"/>
                  <a:gd name="connsiteY30" fmla="*/ 208681 h 408004"/>
                  <a:gd name="connsiteX31" fmla="*/ 46562 w 362994"/>
                  <a:gd name="connsiteY31" fmla="*/ 227397 h 408004"/>
                  <a:gd name="connsiteX32" fmla="*/ 65567 w 362994"/>
                  <a:gd name="connsiteY32" fmla="*/ 208681 h 408004"/>
                  <a:gd name="connsiteX33" fmla="*/ 65567 w 362994"/>
                  <a:gd name="connsiteY33" fmla="*/ 362151 h 408004"/>
                  <a:gd name="connsiteX34" fmla="*/ 46562 w 362994"/>
                  <a:gd name="connsiteY34" fmla="*/ 343435 h 408004"/>
                  <a:gd name="connsiteX35" fmla="*/ 27557 w 362994"/>
                  <a:gd name="connsiteY35" fmla="*/ 362151 h 408004"/>
                  <a:gd name="connsiteX36" fmla="*/ 46562 w 362994"/>
                  <a:gd name="connsiteY36" fmla="*/ 380866 h 408004"/>
                  <a:gd name="connsiteX37" fmla="*/ 65567 w 362994"/>
                  <a:gd name="connsiteY37" fmla="*/ 362151 h 408004"/>
                  <a:gd name="connsiteX38" fmla="*/ 90274 w 362994"/>
                  <a:gd name="connsiteY38" fmla="*/ 192773 h 408004"/>
                  <a:gd name="connsiteX39" fmla="*/ 271771 w 362994"/>
                  <a:gd name="connsiteY39" fmla="*/ 192773 h 408004"/>
                  <a:gd name="connsiteX40" fmla="*/ 278423 w 362994"/>
                  <a:gd name="connsiteY40" fmla="*/ 180607 h 408004"/>
                  <a:gd name="connsiteX41" fmla="*/ 202403 w 362994"/>
                  <a:gd name="connsiteY41" fmla="*/ 87964 h 408004"/>
                  <a:gd name="connsiteX42" fmla="*/ 182448 w 362994"/>
                  <a:gd name="connsiteY42" fmla="*/ 92643 h 408004"/>
                  <a:gd name="connsiteX43" fmla="*/ 161542 w 362994"/>
                  <a:gd name="connsiteY43" fmla="*/ 87964 h 408004"/>
                  <a:gd name="connsiteX44" fmla="*/ 83622 w 362994"/>
                  <a:gd name="connsiteY44" fmla="*/ 181543 h 408004"/>
                  <a:gd name="connsiteX45" fmla="*/ 90274 w 362994"/>
                  <a:gd name="connsiteY45" fmla="*/ 192773 h 408004"/>
                  <a:gd name="connsiteX46" fmla="*/ 162492 w 362994"/>
                  <a:gd name="connsiteY46" fmla="*/ 45854 h 408004"/>
                  <a:gd name="connsiteX47" fmla="*/ 183398 w 362994"/>
                  <a:gd name="connsiteY47" fmla="*/ 66441 h 408004"/>
                  <a:gd name="connsiteX48" fmla="*/ 204303 w 362994"/>
                  <a:gd name="connsiteY48" fmla="*/ 46789 h 408004"/>
                  <a:gd name="connsiteX49" fmla="*/ 183398 w 362994"/>
                  <a:gd name="connsiteY49" fmla="*/ 26202 h 408004"/>
                  <a:gd name="connsiteX50" fmla="*/ 162492 w 362994"/>
                  <a:gd name="connsiteY50" fmla="*/ 45854 h 408004"/>
                  <a:gd name="connsiteX51" fmla="*/ 294577 w 362994"/>
                  <a:gd name="connsiteY51" fmla="*/ 207745 h 408004"/>
                  <a:gd name="connsiteX52" fmla="*/ 315482 w 362994"/>
                  <a:gd name="connsiteY52" fmla="*/ 228333 h 408004"/>
                  <a:gd name="connsiteX53" fmla="*/ 336388 w 362994"/>
                  <a:gd name="connsiteY53" fmla="*/ 208681 h 408004"/>
                  <a:gd name="connsiteX54" fmla="*/ 315482 w 362994"/>
                  <a:gd name="connsiteY54" fmla="*/ 188094 h 408004"/>
                  <a:gd name="connsiteX55" fmla="*/ 294577 w 362994"/>
                  <a:gd name="connsiteY55" fmla="*/ 207745 h 408004"/>
                  <a:gd name="connsiteX56" fmla="*/ 335438 w 362994"/>
                  <a:gd name="connsiteY56" fmla="*/ 362151 h 408004"/>
                  <a:gd name="connsiteX57" fmla="*/ 314532 w 362994"/>
                  <a:gd name="connsiteY57" fmla="*/ 341563 h 408004"/>
                  <a:gd name="connsiteX58" fmla="*/ 293627 w 362994"/>
                  <a:gd name="connsiteY58" fmla="*/ 361215 h 408004"/>
                  <a:gd name="connsiteX59" fmla="*/ 314532 w 362994"/>
                  <a:gd name="connsiteY59" fmla="*/ 381802 h 408004"/>
                  <a:gd name="connsiteX60" fmla="*/ 335438 w 362994"/>
                  <a:gd name="connsiteY60" fmla="*/ 362151 h 408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62994" h="408004">
                    <a:moveTo>
                      <a:pt x="362045" y="362151"/>
                    </a:moveTo>
                    <a:cubicBezTo>
                      <a:pt x="362045" y="387417"/>
                      <a:pt x="341139" y="408004"/>
                      <a:pt x="315482" y="408004"/>
                    </a:cubicBezTo>
                    <a:cubicBezTo>
                      <a:pt x="289826" y="408004"/>
                      <a:pt x="268920" y="387417"/>
                      <a:pt x="268920" y="361215"/>
                    </a:cubicBezTo>
                    <a:cubicBezTo>
                      <a:pt x="268920" y="341563"/>
                      <a:pt x="282224" y="324719"/>
                      <a:pt x="299328" y="318168"/>
                    </a:cubicBezTo>
                    <a:lnTo>
                      <a:pt x="299328" y="250792"/>
                    </a:lnTo>
                    <a:cubicBezTo>
                      <a:pt x="286025" y="246113"/>
                      <a:pt x="276522" y="235819"/>
                      <a:pt x="271771" y="223654"/>
                    </a:cubicBezTo>
                    <a:lnTo>
                      <a:pt x="89323" y="225525"/>
                    </a:lnTo>
                    <a:cubicBezTo>
                      <a:pt x="84572" y="237691"/>
                      <a:pt x="74119" y="247048"/>
                      <a:pt x="61766" y="250792"/>
                    </a:cubicBezTo>
                    <a:lnTo>
                      <a:pt x="61766" y="318168"/>
                    </a:lnTo>
                    <a:cubicBezTo>
                      <a:pt x="79821" y="324719"/>
                      <a:pt x="93124" y="341563"/>
                      <a:pt x="93124" y="362151"/>
                    </a:cubicBezTo>
                    <a:cubicBezTo>
                      <a:pt x="93124" y="387417"/>
                      <a:pt x="72219" y="407068"/>
                      <a:pt x="46562" y="407068"/>
                    </a:cubicBezTo>
                    <a:cubicBezTo>
                      <a:pt x="20905" y="407068"/>
                      <a:pt x="0" y="386481"/>
                      <a:pt x="0" y="361215"/>
                    </a:cubicBezTo>
                    <a:cubicBezTo>
                      <a:pt x="0" y="340627"/>
                      <a:pt x="13303" y="324719"/>
                      <a:pt x="30408" y="318168"/>
                    </a:cubicBezTo>
                    <a:lnTo>
                      <a:pt x="30408" y="250792"/>
                    </a:lnTo>
                    <a:cubicBezTo>
                      <a:pt x="12353" y="244241"/>
                      <a:pt x="0" y="227397"/>
                      <a:pt x="0" y="207745"/>
                    </a:cubicBezTo>
                    <a:cubicBezTo>
                      <a:pt x="0" y="182479"/>
                      <a:pt x="20905" y="161892"/>
                      <a:pt x="46562" y="161892"/>
                    </a:cubicBezTo>
                    <a:cubicBezTo>
                      <a:pt x="50363" y="161892"/>
                      <a:pt x="55114" y="162827"/>
                      <a:pt x="58915" y="163763"/>
                    </a:cubicBezTo>
                    <a:lnTo>
                      <a:pt x="140637" y="64569"/>
                    </a:lnTo>
                    <a:cubicBezTo>
                      <a:pt x="138736" y="58019"/>
                      <a:pt x="136836" y="52404"/>
                      <a:pt x="136836" y="45854"/>
                    </a:cubicBezTo>
                    <a:cubicBezTo>
                      <a:pt x="136836" y="20587"/>
                      <a:pt x="157741" y="0"/>
                      <a:pt x="183398" y="0"/>
                    </a:cubicBezTo>
                    <a:cubicBezTo>
                      <a:pt x="209055" y="0"/>
                      <a:pt x="229960" y="20587"/>
                      <a:pt x="229960" y="45854"/>
                    </a:cubicBezTo>
                    <a:cubicBezTo>
                      <a:pt x="229960" y="52404"/>
                      <a:pt x="229010" y="58955"/>
                      <a:pt x="226159" y="64569"/>
                    </a:cubicBezTo>
                    <a:lnTo>
                      <a:pt x="306930" y="162827"/>
                    </a:lnTo>
                    <a:cubicBezTo>
                      <a:pt x="309781" y="161892"/>
                      <a:pt x="313582" y="161892"/>
                      <a:pt x="316433" y="161892"/>
                    </a:cubicBezTo>
                    <a:cubicBezTo>
                      <a:pt x="342089" y="161892"/>
                      <a:pt x="362995" y="182479"/>
                      <a:pt x="362995" y="207745"/>
                    </a:cubicBezTo>
                    <a:cubicBezTo>
                      <a:pt x="362995" y="228333"/>
                      <a:pt x="349691" y="244241"/>
                      <a:pt x="331637" y="250792"/>
                    </a:cubicBezTo>
                    <a:lnTo>
                      <a:pt x="331637" y="318168"/>
                    </a:lnTo>
                    <a:cubicBezTo>
                      <a:pt x="348741" y="324719"/>
                      <a:pt x="362045" y="341563"/>
                      <a:pt x="362045" y="362151"/>
                    </a:cubicBezTo>
                    <a:close/>
                    <a:moveTo>
                      <a:pt x="65567" y="208681"/>
                    </a:moveTo>
                    <a:cubicBezTo>
                      <a:pt x="65567" y="198387"/>
                      <a:pt x="57015" y="189965"/>
                      <a:pt x="46562" y="189965"/>
                    </a:cubicBezTo>
                    <a:cubicBezTo>
                      <a:pt x="36109" y="189965"/>
                      <a:pt x="27557" y="198387"/>
                      <a:pt x="27557" y="208681"/>
                    </a:cubicBezTo>
                    <a:cubicBezTo>
                      <a:pt x="27557" y="218975"/>
                      <a:pt x="36109" y="227397"/>
                      <a:pt x="46562" y="227397"/>
                    </a:cubicBezTo>
                    <a:cubicBezTo>
                      <a:pt x="57015" y="227397"/>
                      <a:pt x="65567" y="218975"/>
                      <a:pt x="65567" y="208681"/>
                    </a:cubicBezTo>
                    <a:close/>
                    <a:moveTo>
                      <a:pt x="65567" y="362151"/>
                    </a:moveTo>
                    <a:cubicBezTo>
                      <a:pt x="65567" y="351857"/>
                      <a:pt x="57015" y="343435"/>
                      <a:pt x="46562" y="343435"/>
                    </a:cubicBezTo>
                    <a:cubicBezTo>
                      <a:pt x="36109" y="343435"/>
                      <a:pt x="27557" y="351857"/>
                      <a:pt x="27557" y="362151"/>
                    </a:cubicBezTo>
                    <a:cubicBezTo>
                      <a:pt x="27557" y="372444"/>
                      <a:pt x="36109" y="380866"/>
                      <a:pt x="46562" y="380866"/>
                    </a:cubicBezTo>
                    <a:cubicBezTo>
                      <a:pt x="57015" y="380866"/>
                      <a:pt x="65567" y="372444"/>
                      <a:pt x="65567" y="362151"/>
                    </a:cubicBezTo>
                    <a:close/>
                    <a:moveTo>
                      <a:pt x="90274" y="192773"/>
                    </a:moveTo>
                    <a:lnTo>
                      <a:pt x="271771" y="192773"/>
                    </a:lnTo>
                    <a:cubicBezTo>
                      <a:pt x="272721" y="188094"/>
                      <a:pt x="275572" y="184351"/>
                      <a:pt x="278423" y="180607"/>
                    </a:cubicBezTo>
                    <a:lnTo>
                      <a:pt x="202403" y="87964"/>
                    </a:lnTo>
                    <a:cubicBezTo>
                      <a:pt x="196701" y="90772"/>
                      <a:pt x="190050" y="92643"/>
                      <a:pt x="182448" y="92643"/>
                    </a:cubicBezTo>
                    <a:cubicBezTo>
                      <a:pt x="174846" y="92643"/>
                      <a:pt x="168194" y="90772"/>
                      <a:pt x="161542" y="87964"/>
                    </a:cubicBezTo>
                    <a:lnTo>
                      <a:pt x="83622" y="181543"/>
                    </a:lnTo>
                    <a:cubicBezTo>
                      <a:pt x="86473" y="185286"/>
                      <a:pt x="88373" y="189029"/>
                      <a:pt x="90274" y="192773"/>
                    </a:cubicBezTo>
                    <a:close/>
                    <a:moveTo>
                      <a:pt x="162492" y="45854"/>
                    </a:moveTo>
                    <a:cubicBezTo>
                      <a:pt x="162492" y="57083"/>
                      <a:pt x="171995" y="66441"/>
                      <a:pt x="183398" y="66441"/>
                    </a:cubicBezTo>
                    <a:cubicBezTo>
                      <a:pt x="194801" y="66441"/>
                      <a:pt x="204303" y="58019"/>
                      <a:pt x="204303" y="46789"/>
                    </a:cubicBezTo>
                    <a:cubicBezTo>
                      <a:pt x="204303" y="35560"/>
                      <a:pt x="194801" y="26202"/>
                      <a:pt x="183398" y="26202"/>
                    </a:cubicBezTo>
                    <a:cubicBezTo>
                      <a:pt x="171995" y="26202"/>
                      <a:pt x="162492" y="34624"/>
                      <a:pt x="162492" y="45854"/>
                    </a:cubicBezTo>
                    <a:close/>
                    <a:moveTo>
                      <a:pt x="294577" y="207745"/>
                    </a:moveTo>
                    <a:cubicBezTo>
                      <a:pt x="294577" y="218975"/>
                      <a:pt x="304079" y="228333"/>
                      <a:pt x="315482" y="228333"/>
                    </a:cubicBezTo>
                    <a:cubicBezTo>
                      <a:pt x="326885" y="228333"/>
                      <a:pt x="336388" y="219911"/>
                      <a:pt x="336388" y="208681"/>
                    </a:cubicBezTo>
                    <a:cubicBezTo>
                      <a:pt x="336388" y="197452"/>
                      <a:pt x="326885" y="188094"/>
                      <a:pt x="315482" y="188094"/>
                    </a:cubicBezTo>
                    <a:cubicBezTo>
                      <a:pt x="304079" y="188094"/>
                      <a:pt x="294577" y="196516"/>
                      <a:pt x="294577" y="207745"/>
                    </a:cubicBezTo>
                    <a:close/>
                    <a:moveTo>
                      <a:pt x="335438" y="362151"/>
                    </a:moveTo>
                    <a:cubicBezTo>
                      <a:pt x="335438" y="350921"/>
                      <a:pt x="325935" y="341563"/>
                      <a:pt x="314532" y="341563"/>
                    </a:cubicBezTo>
                    <a:cubicBezTo>
                      <a:pt x="303129" y="341563"/>
                      <a:pt x="293627" y="349985"/>
                      <a:pt x="293627" y="361215"/>
                    </a:cubicBezTo>
                    <a:cubicBezTo>
                      <a:pt x="293627" y="372444"/>
                      <a:pt x="303129" y="381802"/>
                      <a:pt x="314532" y="381802"/>
                    </a:cubicBezTo>
                    <a:cubicBezTo>
                      <a:pt x="326885" y="381802"/>
                      <a:pt x="335438" y="373380"/>
                      <a:pt x="335438" y="362151"/>
                    </a:cubicBezTo>
                    <a:close/>
                  </a:path>
                </a:pathLst>
              </a:custGeom>
              <a:solidFill>
                <a:schemeClr val="tx1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57" name="Graphique 555">
            <a:extLst>
              <a:ext uri="{FF2B5EF4-FFF2-40B4-BE49-F238E27FC236}">
                <a16:creationId xmlns:a16="http://schemas.microsoft.com/office/drawing/2014/main" id="{E8A49876-F063-0145-AFA2-E2763881D10F}"/>
              </a:ext>
            </a:extLst>
          </p:cNvPr>
          <p:cNvGrpSpPr/>
          <p:nvPr/>
        </p:nvGrpSpPr>
        <p:grpSpPr>
          <a:xfrm>
            <a:off x="3949298" y="1346921"/>
            <a:ext cx="3155260" cy="614120"/>
            <a:chOff x="4636543" y="2714371"/>
            <a:chExt cx="2658794" cy="517491"/>
          </a:xfrm>
          <a:solidFill>
            <a:schemeClr val="accent1"/>
          </a:solidFill>
        </p:grpSpPr>
        <p:grpSp>
          <p:nvGrpSpPr>
            <p:cNvPr id="558" name="Graphique 555">
              <a:extLst>
                <a:ext uri="{FF2B5EF4-FFF2-40B4-BE49-F238E27FC236}">
                  <a16:creationId xmlns:a16="http://schemas.microsoft.com/office/drawing/2014/main" id="{E8A49876-F063-0145-AFA2-E2763881D10F}"/>
                </a:ext>
              </a:extLst>
            </p:cNvPr>
            <p:cNvGrpSpPr/>
            <p:nvPr/>
          </p:nvGrpSpPr>
          <p:grpSpPr>
            <a:xfrm>
              <a:off x="5751184" y="3094302"/>
              <a:ext cx="1544153" cy="137561"/>
              <a:chOff x="5751184" y="3094302"/>
              <a:chExt cx="1544153" cy="137561"/>
            </a:xfrm>
            <a:solidFill>
              <a:srgbClr val="000000"/>
            </a:solidFill>
          </p:grpSpPr>
          <p:sp>
            <p:nvSpPr>
              <p:cNvPr id="559" name="Forme libre 558">
                <a:extLst>
                  <a:ext uri="{FF2B5EF4-FFF2-40B4-BE49-F238E27FC236}">
                    <a16:creationId xmlns:a16="http://schemas.microsoft.com/office/drawing/2014/main" id="{AB333D98-6D33-B440-9F8B-A5E84E6F1B58}"/>
                  </a:ext>
                </a:extLst>
              </p:cNvPr>
              <p:cNvSpPr/>
              <p:nvPr/>
            </p:nvSpPr>
            <p:spPr>
              <a:xfrm>
                <a:off x="5751184" y="3129862"/>
                <a:ext cx="77920" cy="102001"/>
              </a:xfrm>
              <a:custGeom>
                <a:avLst/>
                <a:gdLst>
                  <a:gd name="connsiteX0" fmla="*/ 0 w 77920"/>
                  <a:gd name="connsiteY0" fmla="*/ 65505 h 102001"/>
                  <a:gd name="connsiteX1" fmla="*/ 0 w 77920"/>
                  <a:gd name="connsiteY1" fmla="*/ 0 h 102001"/>
                  <a:gd name="connsiteX2" fmla="*/ 13303 w 77920"/>
                  <a:gd name="connsiteY2" fmla="*/ 0 h 102001"/>
                  <a:gd name="connsiteX3" fmla="*/ 13303 w 77920"/>
                  <a:gd name="connsiteY3" fmla="*/ 65505 h 102001"/>
                  <a:gd name="connsiteX4" fmla="*/ 19955 w 77920"/>
                  <a:gd name="connsiteY4" fmla="*/ 84221 h 102001"/>
                  <a:gd name="connsiteX5" fmla="*/ 38960 w 77920"/>
                  <a:gd name="connsiteY5" fmla="*/ 90772 h 102001"/>
                  <a:gd name="connsiteX6" fmla="*/ 57965 w 77920"/>
                  <a:gd name="connsiteY6" fmla="*/ 84221 h 102001"/>
                  <a:gd name="connsiteX7" fmla="*/ 64617 w 77920"/>
                  <a:gd name="connsiteY7" fmla="*/ 65505 h 102001"/>
                  <a:gd name="connsiteX8" fmla="*/ 64617 w 77920"/>
                  <a:gd name="connsiteY8" fmla="*/ 0 h 102001"/>
                  <a:gd name="connsiteX9" fmla="*/ 77920 w 77920"/>
                  <a:gd name="connsiteY9" fmla="*/ 0 h 102001"/>
                  <a:gd name="connsiteX10" fmla="*/ 77920 w 77920"/>
                  <a:gd name="connsiteY10" fmla="*/ 65505 h 102001"/>
                  <a:gd name="connsiteX11" fmla="*/ 66517 w 77920"/>
                  <a:gd name="connsiteY11" fmla="*/ 92643 h 102001"/>
                  <a:gd name="connsiteX12" fmla="*/ 38010 w 77920"/>
                  <a:gd name="connsiteY12" fmla="*/ 102001 h 102001"/>
                  <a:gd name="connsiteX13" fmla="*/ 9502 w 77920"/>
                  <a:gd name="connsiteY13" fmla="*/ 92643 h 102001"/>
                  <a:gd name="connsiteX14" fmla="*/ 0 w 77920"/>
                  <a:gd name="connsiteY14" fmla="*/ 65505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920" h="102001">
                    <a:moveTo>
                      <a:pt x="0" y="65505"/>
                    </a:moveTo>
                    <a:lnTo>
                      <a:pt x="0" y="0"/>
                    </a:lnTo>
                    <a:lnTo>
                      <a:pt x="13303" y="0"/>
                    </a:lnTo>
                    <a:lnTo>
                      <a:pt x="13303" y="65505"/>
                    </a:lnTo>
                    <a:cubicBezTo>
                      <a:pt x="13303" y="73927"/>
                      <a:pt x="15204" y="80478"/>
                      <a:pt x="19955" y="84221"/>
                    </a:cubicBezTo>
                    <a:cubicBezTo>
                      <a:pt x="24706" y="87964"/>
                      <a:pt x="30408" y="90772"/>
                      <a:pt x="38960" y="90772"/>
                    </a:cubicBezTo>
                    <a:cubicBezTo>
                      <a:pt x="46562" y="90772"/>
                      <a:pt x="53214" y="88900"/>
                      <a:pt x="57965" y="84221"/>
                    </a:cubicBezTo>
                    <a:cubicBezTo>
                      <a:pt x="62716" y="80478"/>
                      <a:pt x="64617" y="73927"/>
                      <a:pt x="64617" y="65505"/>
                    </a:cubicBezTo>
                    <a:lnTo>
                      <a:pt x="64617" y="0"/>
                    </a:lnTo>
                    <a:lnTo>
                      <a:pt x="77920" y="0"/>
                    </a:lnTo>
                    <a:lnTo>
                      <a:pt x="77920" y="65505"/>
                    </a:lnTo>
                    <a:cubicBezTo>
                      <a:pt x="77920" y="77671"/>
                      <a:pt x="74119" y="86093"/>
                      <a:pt x="66517" y="92643"/>
                    </a:cubicBezTo>
                    <a:cubicBezTo>
                      <a:pt x="58915" y="99194"/>
                      <a:pt x="49413" y="102001"/>
                      <a:pt x="38010" y="102001"/>
                    </a:cubicBezTo>
                    <a:cubicBezTo>
                      <a:pt x="26607" y="102001"/>
                      <a:pt x="17104" y="99194"/>
                      <a:pt x="9502" y="92643"/>
                    </a:cubicBezTo>
                    <a:cubicBezTo>
                      <a:pt x="2851" y="86093"/>
                      <a:pt x="0" y="77671"/>
                      <a:pt x="0" y="65505"/>
                    </a:cubicBezTo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0" name="Forme libre 559">
                <a:extLst>
                  <a:ext uri="{FF2B5EF4-FFF2-40B4-BE49-F238E27FC236}">
                    <a16:creationId xmlns:a16="http://schemas.microsoft.com/office/drawing/2014/main" id="{C13EFB0E-3EDD-FD4E-AD3F-28A0AD22B968}"/>
                  </a:ext>
                </a:extLst>
              </p:cNvPr>
              <p:cNvSpPr/>
              <p:nvPr/>
            </p:nvSpPr>
            <p:spPr>
              <a:xfrm>
                <a:off x="5854761" y="3128926"/>
                <a:ext cx="81721" cy="102001"/>
              </a:xfrm>
              <a:custGeom>
                <a:avLst/>
                <a:gdLst>
                  <a:gd name="connsiteX0" fmla="*/ 68418 w 81721"/>
                  <a:gd name="connsiteY0" fmla="*/ 0 h 102001"/>
                  <a:gd name="connsiteX1" fmla="*/ 81721 w 81721"/>
                  <a:gd name="connsiteY1" fmla="*/ 0 h 102001"/>
                  <a:gd name="connsiteX2" fmla="*/ 81721 w 81721"/>
                  <a:gd name="connsiteY2" fmla="*/ 102001 h 102001"/>
                  <a:gd name="connsiteX3" fmla="*/ 68418 w 81721"/>
                  <a:gd name="connsiteY3" fmla="*/ 102001 h 102001"/>
                  <a:gd name="connsiteX4" fmla="*/ 14254 w 81721"/>
                  <a:gd name="connsiteY4" fmla="*/ 21523 h 102001"/>
                  <a:gd name="connsiteX5" fmla="*/ 14254 w 81721"/>
                  <a:gd name="connsiteY5" fmla="*/ 102001 h 102001"/>
                  <a:gd name="connsiteX6" fmla="*/ 0 w 81721"/>
                  <a:gd name="connsiteY6" fmla="*/ 102001 h 102001"/>
                  <a:gd name="connsiteX7" fmla="*/ 0 w 81721"/>
                  <a:gd name="connsiteY7" fmla="*/ 0 h 102001"/>
                  <a:gd name="connsiteX8" fmla="*/ 14254 w 81721"/>
                  <a:gd name="connsiteY8" fmla="*/ 0 h 102001"/>
                  <a:gd name="connsiteX9" fmla="*/ 68418 w 81721"/>
                  <a:gd name="connsiteY9" fmla="*/ 80478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21" h="102001">
                    <a:moveTo>
                      <a:pt x="68418" y="0"/>
                    </a:moveTo>
                    <a:lnTo>
                      <a:pt x="81721" y="0"/>
                    </a:lnTo>
                    <a:lnTo>
                      <a:pt x="81721" y="102001"/>
                    </a:lnTo>
                    <a:lnTo>
                      <a:pt x="68418" y="102001"/>
                    </a:lnTo>
                    <a:lnTo>
                      <a:pt x="14254" y="21523"/>
                    </a:lnTo>
                    <a:lnTo>
                      <a:pt x="14254" y="102001"/>
                    </a:lnTo>
                    <a:lnTo>
                      <a:pt x="0" y="102001"/>
                    </a:lnTo>
                    <a:lnTo>
                      <a:pt x="0" y="0"/>
                    </a:lnTo>
                    <a:lnTo>
                      <a:pt x="14254" y="0"/>
                    </a:lnTo>
                    <a:lnTo>
                      <a:pt x="68418" y="80478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1" name="Forme libre 560">
                <a:extLst>
                  <a:ext uri="{FF2B5EF4-FFF2-40B4-BE49-F238E27FC236}">
                    <a16:creationId xmlns:a16="http://schemas.microsoft.com/office/drawing/2014/main" id="{07FAAC52-71BC-EF44-A431-049AF94C806F}"/>
                  </a:ext>
                </a:extLst>
              </p:cNvPr>
              <p:cNvSpPr/>
              <p:nvPr/>
            </p:nvSpPr>
            <p:spPr>
              <a:xfrm>
                <a:off x="5963089" y="3128926"/>
                <a:ext cx="13303" cy="102001"/>
              </a:xfrm>
              <a:custGeom>
                <a:avLst/>
                <a:gdLst>
                  <a:gd name="connsiteX0" fmla="*/ 0 w 13303"/>
                  <a:gd name="connsiteY0" fmla="*/ 0 h 102001"/>
                  <a:gd name="connsiteX1" fmla="*/ 13303 w 13303"/>
                  <a:gd name="connsiteY1" fmla="*/ 0 h 102001"/>
                  <a:gd name="connsiteX2" fmla="*/ 13303 w 13303"/>
                  <a:gd name="connsiteY2" fmla="*/ 102001 h 102001"/>
                  <a:gd name="connsiteX3" fmla="*/ 0 w 13303"/>
                  <a:gd name="connsiteY3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03" h="102001">
                    <a:moveTo>
                      <a:pt x="0" y="0"/>
                    </a:moveTo>
                    <a:lnTo>
                      <a:pt x="13303" y="0"/>
                    </a:lnTo>
                    <a:lnTo>
                      <a:pt x="13303" y="102001"/>
                    </a:lnTo>
                    <a:lnTo>
                      <a:pt x="0" y="102001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2" name="Forme libre 561">
                <a:extLst>
                  <a:ext uri="{FF2B5EF4-FFF2-40B4-BE49-F238E27FC236}">
                    <a16:creationId xmlns:a16="http://schemas.microsoft.com/office/drawing/2014/main" id="{BC67AD8D-D6DF-F847-A1DE-CA13A9F146D1}"/>
                  </a:ext>
                </a:extLst>
              </p:cNvPr>
              <p:cNvSpPr/>
              <p:nvPr/>
            </p:nvSpPr>
            <p:spPr>
              <a:xfrm>
                <a:off x="5993497" y="3128926"/>
                <a:ext cx="95024" cy="102001"/>
              </a:xfrm>
              <a:custGeom>
                <a:avLst/>
                <a:gdLst>
                  <a:gd name="connsiteX0" fmla="*/ 39910 w 95024"/>
                  <a:gd name="connsiteY0" fmla="*/ 102001 h 102001"/>
                  <a:gd name="connsiteX1" fmla="*/ 0 w 95024"/>
                  <a:gd name="connsiteY1" fmla="*/ 0 h 102001"/>
                  <a:gd name="connsiteX2" fmla="*/ 15204 w 95024"/>
                  <a:gd name="connsiteY2" fmla="*/ 0 h 102001"/>
                  <a:gd name="connsiteX3" fmla="*/ 47512 w 95024"/>
                  <a:gd name="connsiteY3" fmla="*/ 87964 h 102001"/>
                  <a:gd name="connsiteX4" fmla="*/ 79821 w 95024"/>
                  <a:gd name="connsiteY4" fmla="*/ 0 h 102001"/>
                  <a:gd name="connsiteX5" fmla="*/ 95025 w 95024"/>
                  <a:gd name="connsiteY5" fmla="*/ 0 h 102001"/>
                  <a:gd name="connsiteX6" fmla="*/ 55114 w 95024"/>
                  <a:gd name="connsiteY6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024" h="102001">
                    <a:moveTo>
                      <a:pt x="39910" y="102001"/>
                    </a:moveTo>
                    <a:lnTo>
                      <a:pt x="0" y="0"/>
                    </a:lnTo>
                    <a:lnTo>
                      <a:pt x="15204" y="0"/>
                    </a:lnTo>
                    <a:lnTo>
                      <a:pt x="47512" y="87964"/>
                    </a:lnTo>
                    <a:lnTo>
                      <a:pt x="79821" y="0"/>
                    </a:lnTo>
                    <a:lnTo>
                      <a:pt x="95025" y="0"/>
                    </a:lnTo>
                    <a:lnTo>
                      <a:pt x="55114" y="102001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3" name="Forme libre 562">
                <a:extLst>
                  <a:ext uri="{FF2B5EF4-FFF2-40B4-BE49-F238E27FC236}">
                    <a16:creationId xmlns:a16="http://schemas.microsoft.com/office/drawing/2014/main" id="{54E1E85E-55EC-C049-8BAD-D9C577CE69F8}"/>
                  </a:ext>
                </a:extLst>
              </p:cNvPr>
              <p:cNvSpPr/>
              <p:nvPr/>
            </p:nvSpPr>
            <p:spPr>
              <a:xfrm>
                <a:off x="6104676" y="3128926"/>
                <a:ext cx="55114" cy="102001"/>
              </a:xfrm>
              <a:custGeom>
                <a:avLst/>
                <a:gdLst>
                  <a:gd name="connsiteX0" fmla="*/ 55114 w 55114"/>
                  <a:gd name="connsiteY0" fmla="*/ 0 h 102001"/>
                  <a:gd name="connsiteX1" fmla="*/ 55114 w 55114"/>
                  <a:gd name="connsiteY1" fmla="*/ 11229 h 102001"/>
                  <a:gd name="connsiteX2" fmla="*/ 14254 w 55114"/>
                  <a:gd name="connsiteY2" fmla="*/ 11229 h 102001"/>
                  <a:gd name="connsiteX3" fmla="*/ 14254 w 55114"/>
                  <a:gd name="connsiteY3" fmla="*/ 45854 h 102001"/>
                  <a:gd name="connsiteX4" fmla="*/ 50363 w 55114"/>
                  <a:gd name="connsiteY4" fmla="*/ 45854 h 102001"/>
                  <a:gd name="connsiteX5" fmla="*/ 50363 w 55114"/>
                  <a:gd name="connsiteY5" fmla="*/ 56147 h 102001"/>
                  <a:gd name="connsiteX6" fmla="*/ 14254 w 55114"/>
                  <a:gd name="connsiteY6" fmla="*/ 56147 h 102001"/>
                  <a:gd name="connsiteX7" fmla="*/ 14254 w 55114"/>
                  <a:gd name="connsiteY7" fmla="*/ 91707 h 102001"/>
                  <a:gd name="connsiteX8" fmla="*/ 55114 w 55114"/>
                  <a:gd name="connsiteY8" fmla="*/ 91707 h 102001"/>
                  <a:gd name="connsiteX9" fmla="*/ 55114 w 55114"/>
                  <a:gd name="connsiteY9" fmla="*/ 102001 h 102001"/>
                  <a:gd name="connsiteX10" fmla="*/ 0 w 55114"/>
                  <a:gd name="connsiteY10" fmla="*/ 102001 h 102001"/>
                  <a:gd name="connsiteX11" fmla="*/ 0 w 55114"/>
                  <a:gd name="connsiteY11" fmla="*/ 0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114" h="102001">
                    <a:moveTo>
                      <a:pt x="55114" y="0"/>
                    </a:moveTo>
                    <a:lnTo>
                      <a:pt x="55114" y="11229"/>
                    </a:lnTo>
                    <a:lnTo>
                      <a:pt x="14254" y="11229"/>
                    </a:lnTo>
                    <a:lnTo>
                      <a:pt x="14254" y="45854"/>
                    </a:lnTo>
                    <a:lnTo>
                      <a:pt x="50363" y="45854"/>
                    </a:lnTo>
                    <a:lnTo>
                      <a:pt x="50363" y="56147"/>
                    </a:lnTo>
                    <a:lnTo>
                      <a:pt x="14254" y="56147"/>
                    </a:lnTo>
                    <a:lnTo>
                      <a:pt x="14254" y="91707"/>
                    </a:lnTo>
                    <a:lnTo>
                      <a:pt x="55114" y="91707"/>
                    </a:lnTo>
                    <a:lnTo>
                      <a:pt x="55114" y="102001"/>
                    </a:lnTo>
                    <a:lnTo>
                      <a:pt x="0" y="1020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64" name="Graphique 555">
                <a:extLst>
                  <a:ext uri="{FF2B5EF4-FFF2-40B4-BE49-F238E27FC236}">
                    <a16:creationId xmlns:a16="http://schemas.microsoft.com/office/drawing/2014/main" id="{E8A49876-F063-0145-AFA2-E2763881D10F}"/>
                  </a:ext>
                </a:extLst>
              </p:cNvPr>
              <p:cNvGrpSpPr/>
              <p:nvPr/>
            </p:nvGrpSpPr>
            <p:grpSpPr>
              <a:xfrm>
                <a:off x="6181646" y="3127990"/>
                <a:ext cx="158691" cy="102936"/>
                <a:chOff x="6181646" y="3127990"/>
                <a:chExt cx="158691" cy="102936"/>
              </a:xfrm>
              <a:solidFill>
                <a:srgbClr val="000000"/>
              </a:solidFill>
            </p:grpSpPr>
            <p:sp>
              <p:nvSpPr>
                <p:cNvPr id="565" name="Forme libre 564">
                  <a:extLst>
                    <a:ext uri="{FF2B5EF4-FFF2-40B4-BE49-F238E27FC236}">
                      <a16:creationId xmlns:a16="http://schemas.microsoft.com/office/drawing/2014/main" id="{0CD7458C-6E37-E649-8BFB-A2B998AFEFE6}"/>
                    </a:ext>
                  </a:extLst>
                </p:cNvPr>
                <p:cNvSpPr/>
                <p:nvPr/>
              </p:nvSpPr>
              <p:spPr>
                <a:xfrm>
                  <a:off x="6181646" y="3128926"/>
                  <a:ext cx="71268" cy="102001"/>
                </a:xfrm>
                <a:custGeom>
                  <a:avLst/>
                  <a:gdLst>
                    <a:gd name="connsiteX0" fmla="*/ 13303 w 71268"/>
                    <a:gd name="connsiteY0" fmla="*/ 11229 h 102001"/>
                    <a:gd name="connsiteX1" fmla="*/ 13303 w 71268"/>
                    <a:gd name="connsiteY1" fmla="*/ 49597 h 102001"/>
                    <a:gd name="connsiteX2" fmla="*/ 33259 w 71268"/>
                    <a:gd name="connsiteY2" fmla="*/ 49597 h 102001"/>
                    <a:gd name="connsiteX3" fmla="*/ 49413 w 71268"/>
                    <a:gd name="connsiteY3" fmla="*/ 44918 h 102001"/>
                    <a:gd name="connsiteX4" fmla="*/ 55114 w 71268"/>
                    <a:gd name="connsiteY4" fmla="*/ 30881 h 102001"/>
                    <a:gd name="connsiteX5" fmla="*/ 33259 w 71268"/>
                    <a:gd name="connsiteY5" fmla="*/ 11229 h 102001"/>
                    <a:gd name="connsiteX6" fmla="*/ 13303 w 71268"/>
                    <a:gd name="connsiteY6" fmla="*/ 11229 h 102001"/>
                    <a:gd name="connsiteX7" fmla="*/ 13303 w 71268"/>
                    <a:gd name="connsiteY7" fmla="*/ 59891 h 102001"/>
                    <a:gd name="connsiteX8" fmla="*/ 13303 w 71268"/>
                    <a:gd name="connsiteY8" fmla="*/ 102001 h 102001"/>
                    <a:gd name="connsiteX9" fmla="*/ 0 w 71268"/>
                    <a:gd name="connsiteY9" fmla="*/ 102001 h 102001"/>
                    <a:gd name="connsiteX10" fmla="*/ 0 w 71268"/>
                    <a:gd name="connsiteY10" fmla="*/ 0 h 102001"/>
                    <a:gd name="connsiteX11" fmla="*/ 33259 w 71268"/>
                    <a:gd name="connsiteY11" fmla="*/ 0 h 102001"/>
                    <a:gd name="connsiteX12" fmla="*/ 59866 w 71268"/>
                    <a:gd name="connsiteY12" fmla="*/ 8422 h 102001"/>
                    <a:gd name="connsiteX13" fmla="*/ 69368 w 71268"/>
                    <a:gd name="connsiteY13" fmla="*/ 29009 h 102001"/>
                    <a:gd name="connsiteX14" fmla="*/ 62716 w 71268"/>
                    <a:gd name="connsiteY14" fmla="*/ 49597 h 102001"/>
                    <a:gd name="connsiteX15" fmla="*/ 42761 w 71268"/>
                    <a:gd name="connsiteY15" fmla="*/ 59891 h 102001"/>
                    <a:gd name="connsiteX16" fmla="*/ 71269 w 71268"/>
                    <a:gd name="connsiteY16" fmla="*/ 102001 h 102001"/>
                    <a:gd name="connsiteX17" fmla="*/ 54164 w 71268"/>
                    <a:gd name="connsiteY17" fmla="*/ 102001 h 102001"/>
                    <a:gd name="connsiteX18" fmla="*/ 26607 w 71268"/>
                    <a:gd name="connsiteY18" fmla="*/ 59891 h 102001"/>
                    <a:gd name="connsiteX19" fmla="*/ 13303 w 71268"/>
                    <a:gd name="connsiteY19" fmla="*/ 59891 h 10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1268" h="102001">
                      <a:moveTo>
                        <a:pt x="13303" y="11229"/>
                      </a:moveTo>
                      <a:lnTo>
                        <a:pt x="13303" y="49597"/>
                      </a:lnTo>
                      <a:lnTo>
                        <a:pt x="33259" y="49597"/>
                      </a:lnTo>
                      <a:cubicBezTo>
                        <a:pt x="40861" y="49597"/>
                        <a:pt x="46562" y="47725"/>
                        <a:pt x="49413" y="44918"/>
                      </a:cubicBezTo>
                      <a:cubicBezTo>
                        <a:pt x="53214" y="41175"/>
                        <a:pt x="55114" y="36496"/>
                        <a:pt x="55114" y="30881"/>
                      </a:cubicBezTo>
                      <a:cubicBezTo>
                        <a:pt x="55114" y="17780"/>
                        <a:pt x="47512" y="11229"/>
                        <a:pt x="33259" y="11229"/>
                      </a:cubicBezTo>
                      <a:lnTo>
                        <a:pt x="13303" y="11229"/>
                      </a:lnTo>
                      <a:close/>
                      <a:moveTo>
                        <a:pt x="13303" y="59891"/>
                      </a:moveTo>
                      <a:lnTo>
                        <a:pt x="13303" y="102001"/>
                      </a:lnTo>
                      <a:lnTo>
                        <a:pt x="0" y="102001"/>
                      </a:lnTo>
                      <a:lnTo>
                        <a:pt x="0" y="0"/>
                      </a:lnTo>
                      <a:lnTo>
                        <a:pt x="33259" y="0"/>
                      </a:lnTo>
                      <a:cubicBezTo>
                        <a:pt x="44662" y="0"/>
                        <a:pt x="54164" y="2807"/>
                        <a:pt x="59866" y="8422"/>
                      </a:cubicBezTo>
                      <a:cubicBezTo>
                        <a:pt x="65567" y="14037"/>
                        <a:pt x="69368" y="20587"/>
                        <a:pt x="69368" y="29009"/>
                      </a:cubicBezTo>
                      <a:cubicBezTo>
                        <a:pt x="69368" y="37432"/>
                        <a:pt x="67468" y="43982"/>
                        <a:pt x="62716" y="49597"/>
                      </a:cubicBezTo>
                      <a:cubicBezTo>
                        <a:pt x="57965" y="55212"/>
                        <a:pt x="51313" y="58019"/>
                        <a:pt x="42761" y="59891"/>
                      </a:cubicBezTo>
                      <a:lnTo>
                        <a:pt x="71269" y="102001"/>
                      </a:lnTo>
                      <a:lnTo>
                        <a:pt x="54164" y="102001"/>
                      </a:lnTo>
                      <a:lnTo>
                        <a:pt x="26607" y="59891"/>
                      </a:lnTo>
                      <a:lnTo>
                        <a:pt x="13303" y="598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6" name="Forme libre 565">
                  <a:extLst>
                    <a:ext uri="{FF2B5EF4-FFF2-40B4-BE49-F238E27FC236}">
                      <a16:creationId xmlns:a16="http://schemas.microsoft.com/office/drawing/2014/main" id="{CFD4D78A-57E0-3B48-BE52-F325030412E9}"/>
                    </a:ext>
                  </a:extLst>
                </p:cNvPr>
                <p:cNvSpPr/>
                <p:nvPr/>
              </p:nvSpPr>
              <p:spPr>
                <a:xfrm>
                  <a:off x="6270970" y="3127990"/>
                  <a:ext cx="69368" cy="102936"/>
                </a:xfrm>
                <a:custGeom>
                  <a:avLst/>
                  <a:gdLst>
                    <a:gd name="connsiteX0" fmla="*/ 13303 w 69368"/>
                    <a:gd name="connsiteY0" fmla="*/ 28074 h 102936"/>
                    <a:gd name="connsiteX1" fmla="*/ 16154 w 69368"/>
                    <a:gd name="connsiteY1" fmla="*/ 37432 h 102936"/>
                    <a:gd name="connsiteX2" fmla="*/ 23756 w 69368"/>
                    <a:gd name="connsiteY2" fmla="*/ 43046 h 102936"/>
                    <a:gd name="connsiteX3" fmla="*/ 35159 w 69368"/>
                    <a:gd name="connsiteY3" fmla="*/ 45854 h 102936"/>
                    <a:gd name="connsiteX4" fmla="*/ 47512 w 69368"/>
                    <a:gd name="connsiteY4" fmla="*/ 48661 h 102936"/>
                    <a:gd name="connsiteX5" fmla="*/ 58915 w 69368"/>
                    <a:gd name="connsiteY5" fmla="*/ 53340 h 102936"/>
                    <a:gd name="connsiteX6" fmla="*/ 66517 w 69368"/>
                    <a:gd name="connsiteY6" fmla="*/ 60826 h 102936"/>
                    <a:gd name="connsiteX7" fmla="*/ 69368 w 69368"/>
                    <a:gd name="connsiteY7" fmla="*/ 73927 h 102936"/>
                    <a:gd name="connsiteX8" fmla="*/ 59866 w 69368"/>
                    <a:gd name="connsiteY8" fmla="*/ 94515 h 102936"/>
                    <a:gd name="connsiteX9" fmla="*/ 35159 w 69368"/>
                    <a:gd name="connsiteY9" fmla="*/ 102937 h 102936"/>
                    <a:gd name="connsiteX10" fmla="*/ 9502 w 69368"/>
                    <a:gd name="connsiteY10" fmla="*/ 95451 h 102936"/>
                    <a:gd name="connsiteX11" fmla="*/ 0 w 69368"/>
                    <a:gd name="connsiteY11" fmla="*/ 75799 h 102936"/>
                    <a:gd name="connsiteX12" fmla="*/ 14254 w 69368"/>
                    <a:gd name="connsiteY12" fmla="*/ 75799 h 102936"/>
                    <a:gd name="connsiteX13" fmla="*/ 19955 w 69368"/>
                    <a:gd name="connsiteY13" fmla="*/ 87028 h 102936"/>
                    <a:gd name="connsiteX14" fmla="*/ 35159 w 69368"/>
                    <a:gd name="connsiteY14" fmla="*/ 91707 h 102936"/>
                    <a:gd name="connsiteX15" fmla="*/ 50363 w 69368"/>
                    <a:gd name="connsiteY15" fmla="*/ 87028 h 102936"/>
                    <a:gd name="connsiteX16" fmla="*/ 56065 w 69368"/>
                    <a:gd name="connsiteY16" fmla="*/ 75799 h 102936"/>
                    <a:gd name="connsiteX17" fmla="*/ 53214 w 69368"/>
                    <a:gd name="connsiteY17" fmla="*/ 65505 h 102936"/>
                    <a:gd name="connsiteX18" fmla="*/ 45612 w 69368"/>
                    <a:gd name="connsiteY18" fmla="*/ 59891 h 102936"/>
                    <a:gd name="connsiteX19" fmla="*/ 34209 w 69368"/>
                    <a:gd name="connsiteY19" fmla="*/ 57083 h 102936"/>
                    <a:gd name="connsiteX20" fmla="*/ 21856 w 69368"/>
                    <a:gd name="connsiteY20" fmla="*/ 54276 h 102936"/>
                    <a:gd name="connsiteX21" fmla="*/ 10453 w 69368"/>
                    <a:gd name="connsiteY21" fmla="*/ 49597 h 102936"/>
                    <a:gd name="connsiteX22" fmla="*/ 2851 w 69368"/>
                    <a:gd name="connsiteY22" fmla="*/ 41175 h 102936"/>
                    <a:gd name="connsiteX23" fmla="*/ 0 w 69368"/>
                    <a:gd name="connsiteY23" fmla="*/ 28074 h 102936"/>
                    <a:gd name="connsiteX24" fmla="*/ 9502 w 69368"/>
                    <a:gd name="connsiteY24" fmla="*/ 7486 h 102936"/>
                    <a:gd name="connsiteX25" fmla="*/ 34209 w 69368"/>
                    <a:gd name="connsiteY25" fmla="*/ 0 h 102936"/>
                    <a:gd name="connsiteX26" fmla="*/ 57965 w 69368"/>
                    <a:gd name="connsiteY26" fmla="*/ 6551 h 102936"/>
                    <a:gd name="connsiteX27" fmla="*/ 68418 w 69368"/>
                    <a:gd name="connsiteY27" fmla="*/ 25266 h 102936"/>
                    <a:gd name="connsiteX28" fmla="*/ 52264 w 69368"/>
                    <a:gd name="connsiteY28" fmla="*/ 25266 h 102936"/>
                    <a:gd name="connsiteX29" fmla="*/ 46562 w 69368"/>
                    <a:gd name="connsiteY29" fmla="*/ 14973 h 102936"/>
                    <a:gd name="connsiteX30" fmla="*/ 32308 w 69368"/>
                    <a:gd name="connsiteY30" fmla="*/ 10294 h 102936"/>
                    <a:gd name="connsiteX31" fmla="*/ 18055 w 69368"/>
                    <a:gd name="connsiteY31" fmla="*/ 14973 h 102936"/>
                    <a:gd name="connsiteX32" fmla="*/ 13303 w 69368"/>
                    <a:gd name="connsiteY32" fmla="*/ 28074 h 10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9368" h="102936">
                      <a:moveTo>
                        <a:pt x="13303" y="28074"/>
                      </a:moveTo>
                      <a:cubicBezTo>
                        <a:pt x="13303" y="31817"/>
                        <a:pt x="14254" y="34624"/>
                        <a:pt x="16154" y="37432"/>
                      </a:cubicBezTo>
                      <a:cubicBezTo>
                        <a:pt x="18055" y="40239"/>
                        <a:pt x="20905" y="42111"/>
                        <a:pt x="23756" y="43046"/>
                      </a:cubicBezTo>
                      <a:cubicBezTo>
                        <a:pt x="26607" y="43982"/>
                        <a:pt x="30408" y="44918"/>
                        <a:pt x="35159" y="45854"/>
                      </a:cubicBezTo>
                      <a:cubicBezTo>
                        <a:pt x="38960" y="46789"/>
                        <a:pt x="42761" y="47725"/>
                        <a:pt x="47512" y="48661"/>
                      </a:cubicBezTo>
                      <a:cubicBezTo>
                        <a:pt x="51313" y="49597"/>
                        <a:pt x="55114" y="51468"/>
                        <a:pt x="58915" y="53340"/>
                      </a:cubicBezTo>
                      <a:cubicBezTo>
                        <a:pt x="61766" y="55212"/>
                        <a:pt x="64617" y="58019"/>
                        <a:pt x="66517" y="60826"/>
                      </a:cubicBezTo>
                      <a:cubicBezTo>
                        <a:pt x="68418" y="64569"/>
                        <a:pt x="69368" y="68313"/>
                        <a:pt x="69368" y="73927"/>
                      </a:cubicBezTo>
                      <a:cubicBezTo>
                        <a:pt x="69368" y="81414"/>
                        <a:pt x="66517" y="88900"/>
                        <a:pt x="59866" y="94515"/>
                      </a:cubicBezTo>
                      <a:cubicBezTo>
                        <a:pt x="54164" y="100129"/>
                        <a:pt x="45612" y="102937"/>
                        <a:pt x="35159" y="102937"/>
                      </a:cubicBezTo>
                      <a:cubicBezTo>
                        <a:pt x="24707" y="102937"/>
                        <a:pt x="16154" y="100129"/>
                        <a:pt x="9502" y="95451"/>
                      </a:cubicBezTo>
                      <a:cubicBezTo>
                        <a:pt x="2851" y="90772"/>
                        <a:pt x="0" y="84221"/>
                        <a:pt x="0" y="75799"/>
                      </a:cubicBezTo>
                      <a:lnTo>
                        <a:pt x="14254" y="75799"/>
                      </a:lnTo>
                      <a:cubicBezTo>
                        <a:pt x="14254" y="80478"/>
                        <a:pt x="16154" y="84221"/>
                        <a:pt x="19955" y="87028"/>
                      </a:cubicBezTo>
                      <a:cubicBezTo>
                        <a:pt x="22806" y="89836"/>
                        <a:pt x="28507" y="91707"/>
                        <a:pt x="35159" y="91707"/>
                      </a:cubicBezTo>
                      <a:cubicBezTo>
                        <a:pt x="41811" y="91707"/>
                        <a:pt x="46562" y="89836"/>
                        <a:pt x="50363" y="87028"/>
                      </a:cubicBezTo>
                      <a:cubicBezTo>
                        <a:pt x="54164" y="83285"/>
                        <a:pt x="56065" y="79542"/>
                        <a:pt x="56065" y="75799"/>
                      </a:cubicBezTo>
                      <a:cubicBezTo>
                        <a:pt x="56065" y="71120"/>
                        <a:pt x="55114" y="68313"/>
                        <a:pt x="53214" y="65505"/>
                      </a:cubicBezTo>
                      <a:cubicBezTo>
                        <a:pt x="51313" y="62698"/>
                        <a:pt x="48463" y="61762"/>
                        <a:pt x="45612" y="59891"/>
                      </a:cubicBezTo>
                      <a:cubicBezTo>
                        <a:pt x="42761" y="58955"/>
                        <a:pt x="38960" y="58019"/>
                        <a:pt x="34209" y="57083"/>
                      </a:cubicBezTo>
                      <a:cubicBezTo>
                        <a:pt x="30408" y="56147"/>
                        <a:pt x="26607" y="55212"/>
                        <a:pt x="21856" y="54276"/>
                      </a:cubicBezTo>
                      <a:cubicBezTo>
                        <a:pt x="18055" y="53340"/>
                        <a:pt x="14254" y="51468"/>
                        <a:pt x="10453" y="49597"/>
                      </a:cubicBezTo>
                      <a:cubicBezTo>
                        <a:pt x="7602" y="47725"/>
                        <a:pt x="4751" y="44918"/>
                        <a:pt x="2851" y="41175"/>
                      </a:cubicBezTo>
                      <a:cubicBezTo>
                        <a:pt x="950" y="37432"/>
                        <a:pt x="0" y="32753"/>
                        <a:pt x="0" y="28074"/>
                      </a:cubicBezTo>
                      <a:cubicBezTo>
                        <a:pt x="0" y="19652"/>
                        <a:pt x="2851" y="12165"/>
                        <a:pt x="9502" y="7486"/>
                      </a:cubicBezTo>
                      <a:cubicBezTo>
                        <a:pt x="16154" y="1872"/>
                        <a:pt x="23756" y="0"/>
                        <a:pt x="34209" y="0"/>
                      </a:cubicBezTo>
                      <a:cubicBezTo>
                        <a:pt x="43711" y="0"/>
                        <a:pt x="52264" y="1872"/>
                        <a:pt x="57965" y="6551"/>
                      </a:cubicBezTo>
                      <a:cubicBezTo>
                        <a:pt x="63667" y="11229"/>
                        <a:pt x="67468" y="17780"/>
                        <a:pt x="68418" y="25266"/>
                      </a:cubicBezTo>
                      <a:lnTo>
                        <a:pt x="52264" y="25266"/>
                      </a:lnTo>
                      <a:cubicBezTo>
                        <a:pt x="52264" y="21523"/>
                        <a:pt x="50363" y="17780"/>
                        <a:pt x="46562" y="14973"/>
                      </a:cubicBezTo>
                      <a:cubicBezTo>
                        <a:pt x="42761" y="12165"/>
                        <a:pt x="38960" y="10294"/>
                        <a:pt x="32308" y="10294"/>
                      </a:cubicBezTo>
                      <a:cubicBezTo>
                        <a:pt x="26607" y="10294"/>
                        <a:pt x="21856" y="12165"/>
                        <a:pt x="18055" y="14973"/>
                      </a:cubicBezTo>
                      <a:cubicBezTo>
                        <a:pt x="15204" y="18716"/>
                        <a:pt x="13303" y="22459"/>
                        <a:pt x="13303" y="28074"/>
                      </a:cubicBezTo>
                    </a:path>
                  </a:pathLst>
                </a:custGeom>
                <a:solidFill>
                  <a:srgbClr val="000000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567" name="Forme libre 566">
                <a:extLst>
                  <a:ext uri="{FF2B5EF4-FFF2-40B4-BE49-F238E27FC236}">
                    <a16:creationId xmlns:a16="http://schemas.microsoft.com/office/drawing/2014/main" id="{AA0D3EA8-3E5C-034C-996B-81570B208810}"/>
                  </a:ext>
                </a:extLst>
              </p:cNvPr>
              <p:cNvSpPr/>
              <p:nvPr/>
            </p:nvSpPr>
            <p:spPr>
              <a:xfrm>
                <a:off x="6364094" y="3128926"/>
                <a:ext cx="13303" cy="102001"/>
              </a:xfrm>
              <a:custGeom>
                <a:avLst/>
                <a:gdLst>
                  <a:gd name="connsiteX0" fmla="*/ 0 w 13303"/>
                  <a:gd name="connsiteY0" fmla="*/ 0 h 102001"/>
                  <a:gd name="connsiteX1" fmla="*/ 13303 w 13303"/>
                  <a:gd name="connsiteY1" fmla="*/ 0 h 102001"/>
                  <a:gd name="connsiteX2" fmla="*/ 13303 w 13303"/>
                  <a:gd name="connsiteY2" fmla="*/ 102001 h 102001"/>
                  <a:gd name="connsiteX3" fmla="*/ 0 w 13303"/>
                  <a:gd name="connsiteY3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03" h="102001">
                    <a:moveTo>
                      <a:pt x="0" y="0"/>
                    </a:moveTo>
                    <a:lnTo>
                      <a:pt x="13303" y="0"/>
                    </a:lnTo>
                    <a:lnTo>
                      <a:pt x="13303" y="102001"/>
                    </a:lnTo>
                    <a:lnTo>
                      <a:pt x="0" y="102001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8" name="Forme libre 567">
                <a:extLst>
                  <a:ext uri="{FF2B5EF4-FFF2-40B4-BE49-F238E27FC236}">
                    <a16:creationId xmlns:a16="http://schemas.microsoft.com/office/drawing/2014/main" id="{70D1D00A-6034-3145-A847-FB0B7823F9F8}"/>
                  </a:ext>
                </a:extLst>
              </p:cNvPr>
              <p:cNvSpPr/>
              <p:nvPr/>
            </p:nvSpPr>
            <p:spPr>
              <a:xfrm>
                <a:off x="6395452" y="3128926"/>
                <a:ext cx="68417" cy="102001"/>
              </a:xfrm>
              <a:custGeom>
                <a:avLst/>
                <a:gdLst>
                  <a:gd name="connsiteX0" fmla="*/ 0 w 68417"/>
                  <a:gd name="connsiteY0" fmla="*/ 11229 h 102001"/>
                  <a:gd name="connsiteX1" fmla="*/ 0 w 68417"/>
                  <a:gd name="connsiteY1" fmla="*/ 0 h 102001"/>
                  <a:gd name="connsiteX2" fmla="*/ 68418 w 68417"/>
                  <a:gd name="connsiteY2" fmla="*/ 0 h 102001"/>
                  <a:gd name="connsiteX3" fmla="*/ 68418 w 68417"/>
                  <a:gd name="connsiteY3" fmla="*/ 11229 h 102001"/>
                  <a:gd name="connsiteX4" fmla="*/ 40861 w 68417"/>
                  <a:gd name="connsiteY4" fmla="*/ 11229 h 102001"/>
                  <a:gd name="connsiteX5" fmla="*/ 40861 w 68417"/>
                  <a:gd name="connsiteY5" fmla="*/ 102001 h 102001"/>
                  <a:gd name="connsiteX6" fmla="*/ 27557 w 68417"/>
                  <a:gd name="connsiteY6" fmla="*/ 102001 h 102001"/>
                  <a:gd name="connsiteX7" fmla="*/ 27557 w 68417"/>
                  <a:gd name="connsiteY7" fmla="*/ 11229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417" h="102001">
                    <a:moveTo>
                      <a:pt x="0" y="11229"/>
                    </a:moveTo>
                    <a:lnTo>
                      <a:pt x="0" y="0"/>
                    </a:lnTo>
                    <a:lnTo>
                      <a:pt x="68418" y="0"/>
                    </a:lnTo>
                    <a:lnTo>
                      <a:pt x="68418" y="11229"/>
                    </a:lnTo>
                    <a:lnTo>
                      <a:pt x="40861" y="11229"/>
                    </a:lnTo>
                    <a:lnTo>
                      <a:pt x="40861" y="102001"/>
                    </a:lnTo>
                    <a:lnTo>
                      <a:pt x="27557" y="102001"/>
                    </a:lnTo>
                    <a:lnTo>
                      <a:pt x="27557" y="11229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9" name="Forme libre 568">
                <a:extLst>
                  <a:ext uri="{FF2B5EF4-FFF2-40B4-BE49-F238E27FC236}">
                    <a16:creationId xmlns:a16="http://schemas.microsoft.com/office/drawing/2014/main" id="{A0733107-3951-7542-9055-E9F6FE4C2303}"/>
                  </a:ext>
                </a:extLst>
              </p:cNvPr>
              <p:cNvSpPr/>
              <p:nvPr/>
            </p:nvSpPr>
            <p:spPr>
              <a:xfrm>
                <a:off x="6481925" y="3094302"/>
                <a:ext cx="55114" cy="135689"/>
              </a:xfrm>
              <a:custGeom>
                <a:avLst/>
                <a:gdLst>
                  <a:gd name="connsiteX0" fmla="*/ 10453 w 55114"/>
                  <a:gd name="connsiteY0" fmla="*/ 18716 h 135689"/>
                  <a:gd name="connsiteX1" fmla="*/ 41811 w 55114"/>
                  <a:gd name="connsiteY1" fmla="*/ 0 h 135689"/>
                  <a:gd name="connsiteX2" fmla="*/ 41811 w 55114"/>
                  <a:gd name="connsiteY2" fmla="*/ 12165 h 135689"/>
                  <a:gd name="connsiteX3" fmla="*/ 10453 w 55114"/>
                  <a:gd name="connsiteY3" fmla="*/ 29009 h 135689"/>
                  <a:gd name="connsiteX4" fmla="*/ 10453 w 55114"/>
                  <a:gd name="connsiteY4" fmla="*/ 18716 h 135689"/>
                  <a:gd name="connsiteX5" fmla="*/ 55114 w 55114"/>
                  <a:gd name="connsiteY5" fmla="*/ 34624 h 135689"/>
                  <a:gd name="connsiteX6" fmla="*/ 55114 w 55114"/>
                  <a:gd name="connsiteY6" fmla="*/ 44918 h 135689"/>
                  <a:gd name="connsiteX7" fmla="*/ 14254 w 55114"/>
                  <a:gd name="connsiteY7" fmla="*/ 44918 h 135689"/>
                  <a:gd name="connsiteX8" fmla="*/ 14254 w 55114"/>
                  <a:gd name="connsiteY8" fmla="*/ 79542 h 135689"/>
                  <a:gd name="connsiteX9" fmla="*/ 51313 w 55114"/>
                  <a:gd name="connsiteY9" fmla="*/ 79542 h 135689"/>
                  <a:gd name="connsiteX10" fmla="*/ 51313 w 55114"/>
                  <a:gd name="connsiteY10" fmla="*/ 89836 h 135689"/>
                  <a:gd name="connsiteX11" fmla="*/ 14254 w 55114"/>
                  <a:gd name="connsiteY11" fmla="*/ 89836 h 135689"/>
                  <a:gd name="connsiteX12" fmla="*/ 14254 w 55114"/>
                  <a:gd name="connsiteY12" fmla="*/ 125396 h 135689"/>
                  <a:gd name="connsiteX13" fmla="*/ 55114 w 55114"/>
                  <a:gd name="connsiteY13" fmla="*/ 125396 h 135689"/>
                  <a:gd name="connsiteX14" fmla="*/ 55114 w 55114"/>
                  <a:gd name="connsiteY14" fmla="*/ 135689 h 135689"/>
                  <a:gd name="connsiteX15" fmla="*/ 0 w 55114"/>
                  <a:gd name="connsiteY15" fmla="*/ 135689 h 135689"/>
                  <a:gd name="connsiteX16" fmla="*/ 0 w 55114"/>
                  <a:gd name="connsiteY16" fmla="*/ 34624 h 135689"/>
                  <a:gd name="connsiteX17" fmla="*/ 55114 w 55114"/>
                  <a:gd name="connsiteY17" fmla="*/ 34624 h 13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14" h="135689">
                    <a:moveTo>
                      <a:pt x="10453" y="18716"/>
                    </a:moveTo>
                    <a:lnTo>
                      <a:pt x="41811" y="0"/>
                    </a:lnTo>
                    <a:lnTo>
                      <a:pt x="41811" y="12165"/>
                    </a:lnTo>
                    <a:lnTo>
                      <a:pt x="10453" y="29009"/>
                    </a:lnTo>
                    <a:lnTo>
                      <a:pt x="10453" y="18716"/>
                    </a:lnTo>
                    <a:close/>
                    <a:moveTo>
                      <a:pt x="55114" y="34624"/>
                    </a:moveTo>
                    <a:lnTo>
                      <a:pt x="55114" y="44918"/>
                    </a:lnTo>
                    <a:lnTo>
                      <a:pt x="14254" y="44918"/>
                    </a:lnTo>
                    <a:lnTo>
                      <a:pt x="14254" y="79542"/>
                    </a:lnTo>
                    <a:lnTo>
                      <a:pt x="51313" y="79542"/>
                    </a:lnTo>
                    <a:lnTo>
                      <a:pt x="51313" y="89836"/>
                    </a:lnTo>
                    <a:lnTo>
                      <a:pt x="14254" y="89836"/>
                    </a:lnTo>
                    <a:lnTo>
                      <a:pt x="14254" y="125396"/>
                    </a:lnTo>
                    <a:lnTo>
                      <a:pt x="55114" y="125396"/>
                    </a:lnTo>
                    <a:lnTo>
                      <a:pt x="55114" y="135689"/>
                    </a:lnTo>
                    <a:lnTo>
                      <a:pt x="0" y="135689"/>
                    </a:lnTo>
                    <a:lnTo>
                      <a:pt x="0" y="34624"/>
                    </a:lnTo>
                    <a:lnTo>
                      <a:pt x="55114" y="34624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70" name="Graphique 555">
                <a:extLst>
                  <a:ext uri="{FF2B5EF4-FFF2-40B4-BE49-F238E27FC236}">
                    <a16:creationId xmlns:a16="http://schemas.microsoft.com/office/drawing/2014/main" id="{E8A49876-F063-0145-AFA2-E2763881D10F}"/>
                  </a:ext>
                </a:extLst>
              </p:cNvPr>
              <p:cNvGrpSpPr/>
              <p:nvPr/>
            </p:nvGrpSpPr>
            <p:grpSpPr>
              <a:xfrm>
                <a:off x="6602606" y="3115825"/>
                <a:ext cx="111179" cy="115102"/>
                <a:chOff x="6602606" y="3115825"/>
                <a:chExt cx="111179" cy="115102"/>
              </a:xfrm>
              <a:solidFill>
                <a:srgbClr val="000000"/>
              </a:solidFill>
            </p:grpSpPr>
            <p:sp>
              <p:nvSpPr>
                <p:cNvPr id="571" name="Forme libre 570">
                  <a:extLst>
                    <a:ext uri="{FF2B5EF4-FFF2-40B4-BE49-F238E27FC236}">
                      <a16:creationId xmlns:a16="http://schemas.microsoft.com/office/drawing/2014/main" id="{571F1A4F-D55C-854E-B2AC-591F339E2E0B}"/>
                    </a:ext>
                  </a:extLst>
                </p:cNvPr>
                <p:cNvSpPr/>
                <p:nvPr/>
              </p:nvSpPr>
              <p:spPr>
                <a:xfrm>
                  <a:off x="6602606" y="3128926"/>
                  <a:ext cx="86472" cy="102001"/>
                </a:xfrm>
                <a:custGeom>
                  <a:avLst/>
                  <a:gdLst>
                    <a:gd name="connsiteX0" fmla="*/ 13304 w 86472"/>
                    <a:gd name="connsiteY0" fmla="*/ 91707 h 102001"/>
                    <a:gd name="connsiteX1" fmla="*/ 32309 w 86472"/>
                    <a:gd name="connsiteY1" fmla="*/ 91707 h 102001"/>
                    <a:gd name="connsiteX2" fmla="*/ 61766 w 86472"/>
                    <a:gd name="connsiteY2" fmla="*/ 81414 h 102001"/>
                    <a:gd name="connsiteX3" fmla="*/ 72219 w 86472"/>
                    <a:gd name="connsiteY3" fmla="*/ 52404 h 102001"/>
                    <a:gd name="connsiteX4" fmla="*/ 61766 w 86472"/>
                    <a:gd name="connsiteY4" fmla="*/ 23395 h 102001"/>
                    <a:gd name="connsiteX5" fmla="*/ 32309 w 86472"/>
                    <a:gd name="connsiteY5" fmla="*/ 13101 h 102001"/>
                    <a:gd name="connsiteX6" fmla="*/ 13304 w 86472"/>
                    <a:gd name="connsiteY6" fmla="*/ 13101 h 102001"/>
                    <a:gd name="connsiteX7" fmla="*/ 13304 w 86472"/>
                    <a:gd name="connsiteY7" fmla="*/ 91707 h 102001"/>
                    <a:gd name="connsiteX8" fmla="*/ 32309 w 86472"/>
                    <a:gd name="connsiteY8" fmla="*/ 0 h 102001"/>
                    <a:gd name="connsiteX9" fmla="*/ 72219 w 86472"/>
                    <a:gd name="connsiteY9" fmla="*/ 14037 h 102001"/>
                    <a:gd name="connsiteX10" fmla="*/ 86473 w 86472"/>
                    <a:gd name="connsiteY10" fmla="*/ 51468 h 102001"/>
                    <a:gd name="connsiteX11" fmla="*/ 72219 w 86472"/>
                    <a:gd name="connsiteY11" fmla="*/ 88900 h 102001"/>
                    <a:gd name="connsiteX12" fmla="*/ 32309 w 86472"/>
                    <a:gd name="connsiteY12" fmla="*/ 102001 h 102001"/>
                    <a:gd name="connsiteX13" fmla="*/ 0 w 86472"/>
                    <a:gd name="connsiteY13" fmla="*/ 102001 h 102001"/>
                    <a:gd name="connsiteX14" fmla="*/ 0 w 86472"/>
                    <a:gd name="connsiteY14" fmla="*/ 0 h 102001"/>
                    <a:gd name="connsiteX15" fmla="*/ 32309 w 86472"/>
                    <a:gd name="connsiteY15" fmla="*/ 0 h 10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6472" h="102001">
                      <a:moveTo>
                        <a:pt x="13304" y="91707"/>
                      </a:moveTo>
                      <a:lnTo>
                        <a:pt x="32309" y="91707"/>
                      </a:lnTo>
                      <a:cubicBezTo>
                        <a:pt x="45612" y="91707"/>
                        <a:pt x="55114" y="87964"/>
                        <a:pt x="61766" y="81414"/>
                      </a:cubicBezTo>
                      <a:cubicBezTo>
                        <a:pt x="68418" y="74863"/>
                        <a:pt x="72219" y="64569"/>
                        <a:pt x="72219" y="52404"/>
                      </a:cubicBezTo>
                      <a:cubicBezTo>
                        <a:pt x="72219" y="40239"/>
                        <a:pt x="68418" y="29945"/>
                        <a:pt x="61766" y="23395"/>
                      </a:cubicBezTo>
                      <a:cubicBezTo>
                        <a:pt x="55114" y="15908"/>
                        <a:pt x="44662" y="13101"/>
                        <a:pt x="32309" y="13101"/>
                      </a:cubicBezTo>
                      <a:lnTo>
                        <a:pt x="13304" y="13101"/>
                      </a:lnTo>
                      <a:lnTo>
                        <a:pt x="13304" y="91707"/>
                      </a:lnTo>
                      <a:close/>
                      <a:moveTo>
                        <a:pt x="32309" y="0"/>
                      </a:moveTo>
                      <a:cubicBezTo>
                        <a:pt x="49413" y="0"/>
                        <a:pt x="61766" y="4679"/>
                        <a:pt x="72219" y="14037"/>
                      </a:cubicBezTo>
                      <a:cubicBezTo>
                        <a:pt x="81721" y="23395"/>
                        <a:pt x="86473" y="35560"/>
                        <a:pt x="86473" y="51468"/>
                      </a:cubicBezTo>
                      <a:cubicBezTo>
                        <a:pt x="86473" y="67377"/>
                        <a:pt x="81721" y="79542"/>
                        <a:pt x="72219" y="88900"/>
                      </a:cubicBezTo>
                      <a:cubicBezTo>
                        <a:pt x="62716" y="97322"/>
                        <a:pt x="49413" y="102001"/>
                        <a:pt x="32309" y="102001"/>
                      </a:cubicBezTo>
                      <a:lnTo>
                        <a:pt x="0" y="102001"/>
                      </a:lnTo>
                      <a:lnTo>
                        <a:pt x="0" y="0"/>
                      </a:lnTo>
                      <a:lnTo>
                        <a:pt x="323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2" name="Forme libre 571">
                  <a:extLst>
                    <a:ext uri="{FF2B5EF4-FFF2-40B4-BE49-F238E27FC236}">
                      <a16:creationId xmlns:a16="http://schemas.microsoft.com/office/drawing/2014/main" id="{FEFF6DBB-4041-054C-9F0B-CC893EE1C250}"/>
                    </a:ext>
                  </a:extLst>
                </p:cNvPr>
                <p:cNvSpPr/>
                <p:nvPr/>
              </p:nvSpPr>
              <p:spPr>
                <a:xfrm>
                  <a:off x="6698581" y="3115825"/>
                  <a:ext cx="15204" cy="29945"/>
                </a:xfrm>
                <a:custGeom>
                  <a:avLst/>
                  <a:gdLst>
                    <a:gd name="connsiteX0" fmla="*/ 0 w 15204"/>
                    <a:gd name="connsiteY0" fmla="*/ 0 h 29945"/>
                    <a:gd name="connsiteX1" fmla="*/ 13303 w 15204"/>
                    <a:gd name="connsiteY1" fmla="*/ 0 h 29945"/>
                    <a:gd name="connsiteX2" fmla="*/ 15204 w 15204"/>
                    <a:gd name="connsiteY2" fmla="*/ 13101 h 29945"/>
                    <a:gd name="connsiteX3" fmla="*/ 0 w 15204"/>
                    <a:gd name="connsiteY3" fmla="*/ 29945 h 29945"/>
                    <a:gd name="connsiteX4" fmla="*/ 0 w 15204"/>
                    <a:gd name="connsiteY4" fmla="*/ 23395 h 29945"/>
                    <a:gd name="connsiteX5" fmla="*/ 7602 w 15204"/>
                    <a:gd name="connsiteY5" fmla="*/ 15908 h 29945"/>
                    <a:gd name="connsiteX6" fmla="*/ 7602 w 15204"/>
                    <a:gd name="connsiteY6" fmla="*/ 12165 h 29945"/>
                    <a:gd name="connsiteX7" fmla="*/ 0 w 15204"/>
                    <a:gd name="connsiteY7" fmla="*/ 12165 h 29945"/>
                    <a:gd name="connsiteX8" fmla="*/ 0 w 15204"/>
                    <a:gd name="connsiteY8" fmla="*/ 0 h 29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4" h="29945">
                      <a:moveTo>
                        <a:pt x="0" y="0"/>
                      </a:moveTo>
                      <a:lnTo>
                        <a:pt x="13303" y="0"/>
                      </a:lnTo>
                      <a:cubicBezTo>
                        <a:pt x="14254" y="5615"/>
                        <a:pt x="15204" y="9358"/>
                        <a:pt x="15204" y="13101"/>
                      </a:cubicBezTo>
                      <a:cubicBezTo>
                        <a:pt x="15204" y="24331"/>
                        <a:pt x="10453" y="29945"/>
                        <a:pt x="0" y="29945"/>
                      </a:cubicBezTo>
                      <a:lnTo>
                        <a:pt x="0" y="23395"/>
                      </a:lnTo>
                      <a:cubicBezTo>
                        <a:pt x="4751" y="23395"/>
                        <a:pt x="7602" y="20587"/>
                        <a:pt x="7602" y="15908"/>
                      </a:cubicBezTo>
                      <a:lnTo>
                        <a:pt x="7602" y="12165"/>
                      </a:lnTo>
                      <a:lnTo>
                        <a:pt x="0" y="1216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573" name="Forme libre 572">
                <a:extLst>
                  <a:ext uri="{FF2B5EF4-FFF2-40B4-BE49-F238E27FC236}">
                    <a16:creationId xmlns:a16="http://schemas.microsoft.com/office/drawing/2014/main" id="{34D5B658-D3AF-CC41-BF37-DFF82869F436}"/>
                  </a:ext>
                </a:extLst>
              </p:cNvPr>
              <p:cNvSpPr/>
              <p:nvPr/>
            </p:nvSpPr>
            <p:spPr>
              <a:xfrm>
                <a:off x="6725188" y="3128926"/>
                <a:ext cx="89323" cy="102001"/>
              </a:xfrm>
              <a:custGeom>
                <a:avLst/>
                <a:gdLst>
                  <a:gd name="connsiteX0" fmla="*/ 24706 w 89323"/>
                  <a:gd name="connsiteY0" fmla="*/ 69248 h 102001"/>
                  <a:gd name="connsiteX1" fmla="*/ 62716 w 89323"/>
                  <a:gd name="connsiteY1" fmla="*/ 69248 h 102001"/>
                  <a:gd name="connsiteX2" fmla="*/ 43711 w 89323"/>
                  <a:gd name="connsiteY2" fmla="*/ 16844 h 102001"/>
                  <a:gd name="connsiteX3" fmla="*/ 24706 w 89323"/>
                  <a:gd name="connsiteY3" fmla="*/ 69248 h 102001"/>
                  <a:gd name="connsiteX4" fmla="*/ 75070 w 89323"/>
                  <a:gd name="connsiteY4" fmla="*/ 102001 h 102001"/>
                  <a:gd name="connsiteX5" fmla="*/ 67468 w 89323"/>
                  <a:gd name="connsiteY5" fmla="*/ 79542 h 102001"/>
                  <a:gd name="connsiteX6" fmla="*/ 21856 w 89323"/>
                  <a:gd name="connsiteY6" fmla="*/ 79542 h 102001"/>
                  <a:gd name="connsiteX7" fmla="*/ 14254 w 89323"/>
                  <a:gd name="connsiteY7" fmla="*/ 102001 h 102001"/>
                  <a:gd name="connsiteX8" fmla="*/ 0 w 89323"/>
                  <a:gd name="connsiteY8" fmla="*/ 102001 h 102001"/>
                  <a:gd name="connsiteX9" fmla="*/ 37060 w 89323"/>
                  <a:gd name="connsiteY9" fmla="*/ 0 h 102001"/>
                  <a:gd name="connsiteX10" fmla="*/ 52264 w 89323"/>
                  <a:gd name="connsiteY10" fmla="*/ 0 h 102001"/>
                  <a:gd name="connsiteX11" fmla="*/ 89323 w 89323"/>
                  <a:gd name="connsiteY11" fmla="*/ 102001 h 102001"/>
                  <a:gd name="connsiteX12" fmla="*/ 75070 w 89323"/>
                  <a:gd name="connsiteY12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323" h="102001">
                    <a:moveTo>
                      <a:pt x="24706" y="69248"/>
                    </a:moveTo>
                    <a:lnTo>
                      <a:pt x="62716" y="69248"/>
                    </a:lnTo>
                    <a:lnTo>
                      <a:pt x="43711" y="16844"/>
                    </a:lnTo>
                    <a:lnTo>
                      <a:pt x="24706" y="69248"/>
                    </a:lnTo>
                    <a:close/>
                    <a:moveTo>
                      <a:pt x="75070" y="102001"/>
                    </a:moveTo>
                    <a:lnTo>
                      <a:pt x="67468" y="79542"/>
                    </a:lnTo>
                    <a:lnTo>
                      <a:pt x="21856" y="79542"/>
                    </a:lnTo>
                    <a:lnTo>
                      <a:pt x="14254" y="102001"/>
                    </a:lnTo>
                    <a:lnTo>
                      <a:pt x="0" y="102001"/>
                    </a:lnTo>
                    <a:lnTo>
                      <a:pt x="37060" y="0"/>
                    </a:lnTo>
                    <a:lnTo>
                      <a:pt x="52264" y="0"/>
                    </a:lnTo>
                    <a:lnTo>
                      <a:pt x="89323" y="102001"/>
                    </a:lnTo>
                    <a:lnTo>
                      <a:pt x="75070" y="102001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4" name="Forme libre 573">
                <a:extLst>
                  <a:ext uri="{FF2B5EF4-FFF2-40B4-BE49-F238E27FC236}">
                    <a16:creationId xmlns:a16="http://schemas.microsoft.com/office/drawing/2014/main" id="{17A83EC1-EF6B-004B-B61D-CD4E29ADDE31}"/>
                  </a:ext>
                </a:extLst>
              </p:cNvPr>
              <p:cNvSpPr/>
              <p:nvPr/>
            </p:nvSpPr>
            <p:spPr>
              <a:xfrm>
                <a:off x="6832566" y="3128926"/>
                <a:ext cx="81721" cy="102001"/>
              </a:xfrm>
              <a:custGeom>
                <a:avLst/>
                <a:gdLst>
                  <a:gd name="connsiteX0" fmla="*/ 68418 w 81721"/>
                  <a:gd name="connsiteY0" fmla="*/ 0 h 102001"/>
                  <a:gd name="connsiteX1" fmla="*/ 81721 w 81721"/>
                  <a:gd name="connsiteY1" fmla="*/ 0 h 102001"/>
                  <a:gd name="connsiteX2" fmla="*/ 81721 w 81721"/>
                  <a:gd name="connsiteY2" fmla="*/ 102001 h 102001"/>
                  <a:gd name="connsiteX3" fmla="*/ 68418 w 81721"/>
                  <a:gd name="connsiteY3" fmla="*/ 102001 h 102001"/>
                  <a:gd name="connsiteX4" fmla="*/ 13303 w 81721"/>
                  <a:gd name="connsiteY4" fmla="*/ 21523 h 102001"/>
                  <a:gd name="connsiteX5" fmla="*/ 13303 w 81721"/>
                  <a:gd name="connsiteY5" fmla="*/ 102001 h 102001"/>
                  <a:gd name="connsiteX6" fmla="*/ 0 w 81721"/>
                  <a:gd name="connsiteY6" fmla="*/ 102001 h 102001"/>
                  <a:gd name="connsiteX7" fmla="*/ 0 w 81721"/>
                  <a:gd name="connsiteY7" fmla="*/ 0 h 102001"/>
                  <a:gd name="connsiteX8" fmla="*/ 13303 w 81721"/>
                  <a:gd name="connsiteY8" fmla="*/ 0 h 102001"/>
                  <a:gd name="connsiteX9" fmla="*/ 68418 w 81721"/>
                  <a:gd name="connsiteY9" fmla="*/ 80478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21" h="102001">
                    <a:moveTo>
                      <a:pt x="68418" y="0"/>
                    </a:moveTo>
                    <a:lnTo>
                      <a:pt x="81721" y="0"/>
                    </a:lnTo>
                    <a:lnTo>
                      <a:pt x="81721" y="102001"/>
                    </a:lnTo>
                    <a:lnTo>
                      <a:pt x="68418" y="102001"/>
                    </a:lnTo>
                    <a:lnTo>
                      <a:pt x="13303" y="21523"/>
                    </a:lnTo>
                    <a:lnTo>
                      <a:pt x="13303" y="102001"/>
                    </a:lnTo>
                    <a:lnTo>
                      <a:pt x="0" y="102001"/>
                    </a:lnTo>
                    <a:lnTo>
                      <a:pt x="0" y="0"/>
                    </a:lnTo>
                    <a:lnTo>
                      <a:pt x="13303" y="0"/>
                    </a:lnTo>
                    <a:lnTo>
                      <a:pt x="68418" y="80478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5" name="Forme libre 574">
                <a:extLst>
                  <a:ext uri="{FF2B5EF4-FFF2-40B4-BE49-F238E27FC236}">
                    <a16:creationId xmlns:a16="http://schemas.microsoft.com/office/drawing/2014/main" id="{5F799566-B2CD-2A4C-9C57-20C8AF1896DA}"/>
                  </a:ext>
                </a:extLst>
              </p:cNvPr>
              <p:cNvSpPr/>
              <p:nvPr/>
            </p:nvSpPr>
            <p:spPr>
              <a:xfrm>
                <a:off x="6935193" y="3127054"/>
                <a:ext cx="105477" cy="104808"/>
              </a:xfrm>
              <a:custGeom>
                <a:avLst/>
                <a:gdLst>
                  <a:gd name="connsiteX0" fmla="*/ 51313 w 105477"/>
                  <a:gd name="connsiteY0" fmla="*/ 104808 h 104808"/>
                  <a:gd name="connsiteX1" fmla="*/ 15204 w 105477"/>
                  <a:gd name="connsiteY1" fmla="*/ 89836 h 104808"/>
                  <a:gd name="connsiteX2" fmla="*/ 0 w 105477"/>
                  <a:gd name="connsiteY2" fmla="*/ 52404 h 104808"/>
                  <a:gd name="connsiteX3" fmla="*/ 15204 w 105477"/>
                  <a:gd name="connsiteY3" fmla="*/ 14973 h 104808"/>
                  <a:gd name="connsiteX4" fmla="*/ 52264 w 105477"/>
                  <a:gd name="connsiteY4" fmla="*/ 0 h 104808"/>
                  <a:gd name="connsiteX5" fmla="*/ 80771 w 105477"/>
                  <a:gd name="connsiteY5" fmla="*/ 7486 h 104808"/>
                  <a:gd name="connsiteX6" fmla="*/ 99776 w 105477"/>
                  <a:gd name="connsiteY6" fmla="*/ 29009 h 104808"/>
                  <a:gd name="connsiteX7" fmla="*/ 83622 w 105477"/>
                  <a:gd name="connsiteY7" fmla="*/ 29009 h 104808"/>
                  <a:gd name="connsiteX8" fmla="*/ 53214 w 105477"/>
                  <a:gd name="connsiteY8" fmla="*/ 12165 h 104808"/>
                  <a:gd name="connsiteX9" fmla="*/ 25657 w 105477"/>
                  <a:gd name="connsiteY9" fmla="*/ 23395 h 104808"/>
                  <a:gd name="connsiteX10" fmla="*/ 14254 w 105477"/>
                  <a:gd name="connsiteY10" fmla="*/ 52404 h 104808"/>
                  <a:gd name="connsiteX11" fmla="*/ 25657 w 105477"/>
                  <a:gd name="connsiteY11" fmla="*/ 81414 h 104808"/>
                  <a:gd name="connsiteX12" fmla="*/ 53214 w 105477"/>
                  <a:gd name="connsiteY12" fmla="*/ 92643 h 104808"/>
                  <a:gd name="connsiteX13" fmla="*/ 79821 w 105477"/>
                  <a:gd name="connsiteY13" fmla="*/ 83285 h 104808"/>
                  <a:gd name="connsiteX14" fmla="*/ 91224 w 105477"/>
                  <a:gd name="connsiteY14" fmla="*/ 58955 h 104808"/>
                  <a:gd name="connsiteX15" fmla="*/ 48463 w 105477"/>
                  <a:gd name="connsiteY15" fmla="*/ 58955 h 104808"/>
                  <a:gd name="connsiteX16" fmla="*/ 48463 w 105477"/>
                  <a:gd name="connsiteY16" fmla="*/ 48661 h 104808"/>
                  <a:gd name="connsiteX17" fmla="*/ 105478 w 105477"/>
                  <a:gd name="connsiteY17" fmla="*/ 48661 h 104808"/>
                  <a:gd name="connsiteX18" fmla="*/ 105478 w 105477"/>
                  <a:gd name="connsiteY18" fmla="*/ 58955 h 104808"/>
                  <a:gd name="connsiteX19" fmla="*/ 89323 w 105477"/>
                  <a:gd name="connsiteY19" fmla="*/ 91707 h 104808"/>
                  <a:gd name="connsiteX20" fmla="*/ 51313 w 105477"/>
                  <a:gd name="connsiteY20" fmla="*/ 104808 h 10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5477" h="104808">
                    <a:moveTo>
                      <a:pt x="51313" y="104808"/>
                    </a:moveTo>
                    <a:cubicBezTo>
                      <a:pt x="37060" y="104808"/>
                      <a:pt x="24707" y="100129"/>
                      <a:pt x="15204" y="89836"/>
                    </a:cubicBezTo>
                    <a:cubicBezTo>
                      <a:pt x="4751" y="80478"/>
                      <a:pt x="0" y="67377"/>
                      <a:pt x="0" y="52404"/>
                    </a:cubicBezTo>
                    <a:cubicBezTo>
                      <a:pt x="0" y="37432"/>
                      <a:pt x="4751" y="25266"/>
                      <a:pt x="15204" y="14973"/>
                    </a:cubicBezTo>
                    <a:cubicBezTo>
                      <a:pt x="25657" y="5615"/>
                      <a:pt x="38010" y="0"/>
                      <a:pt x="52264" y="0"/>
                    </a:cubicBezTo>
                    <a:cubicBezTo>
                      <a:pt x="62716" y="0"/>
                      <a:pt x="72219" y="2807"/>
                      <a:pt x="80771" y="7486"/>
                    </a:cubicBezTo>
                    <a:cubicBezTo>
                      <a:pt x="89323" y="12165"/>
                      <a:pt x="95025" y="19652"/>
                      <a:pt x="99776" y="29009"/>
                    </a:cubicBezTo>
                    <a:lnTo>
                      <a:pt x="83622" y="29009"/>
                    </a:lnTo>
                    <a:cubicBezTo>
                      <a:pt x="77920" y="17780"/>
                      <a:pt x="67468" y="12165"/>
                      <a:pt x="53214" y="12165"/>
                    </a:cubicBezTo>
                    <a:cubicBezTo>
                      <a:pt x="41811" y="12165"/>
                      <a:pt x="32309" y="15908"/>
                      <a:pt x="25657" y="23395"/>
                    </a:cubicBezTo>
                    <a:cubicBezTo>
                      <a:pt x="18055" y="30881"/>
                      <a:pt x="14254" y="40239"/>
                      <a:pt x="14254" y="52404"/>
                    </a:cubicBezTo>
                    <a:cubicBezTo>
                      <a:pt x="14254" y="64569"/>
                      <a:pt x="18055" y="73927"/>
                      <a:pt x="25657" y="81414"/>
                    </a:cubicBezTo>
                    <a:cubicBezTo>
                      <a:pt x="33259" y="88900"/>
                      <a:pt x="41811" y="92643"/>
                      <a:pt x="53214" y="92643"/>
                    </a:cubicBezTo>
                    <a:cubicBezTo>
                      <a:pt x="63667" y="92643"/>
                      <a:pt x="73169" y="89836"/>
                      <a:pt x="79821" y="83285"/>
                    </a:cubicBezTo>
                    <a:cubicBezTo>
                      <a:pt x="86473" y="77671"/>
                      <a:pt x="90274" y="69248"/>
                      <a:pt x="91224" y="58955"/>
                    </a:cubicBezTo>
                    <a:lnTo>
                      <a:pt x="48463" y="58955"/>
                    </a:lnTo>
                    <a:lnTo>
                      <a:pt x="48463" y="48661"/>
                    </a:lnTo>
                    <a:lnTo>
                      <a:pt x="105478" y="48661"/>
                    </a:lnTo>
                    <a:lnTo>
                      <a:pt x="105478" y="58955"/>
                    </a:lnTo>
                    <a:cubicBezTo>
                      <a:pt x="104527" y="72056"/>
                      <a:pt x="98826" y="83285"/>
                      <a:pt x="89323" y="91707"/>
                    </a:cubicBezTo>
                    <a:cubicBezTo>
                      <a:pt x="77920" y="100129"/>
                      <a:pt x="65567" y="104808"/>
                      <a:pt x="51313" y="104808"/>
                    </a:cubicBezTo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 210">
                <a:extLst>
                  <a:ext uri="{FF2B5EF4-FFF2-40B4-BE49-F238E27FC236}">
                    <a16:creationId xmlns:a16="http://schemas.microsoft.com/office/drawing/2014/main" id="{CFD1B07A-6F73-EB46-8A45-9A94B7A49333}"/>
                  </a:ext>
                </a:extLst>
              </p:cNvPr>
              <p:cNvSpPr/>
              <p:nvPr/>
            </p:nvSpPr>
            <p:spPr>
              <a:xfrm>
                <a:off x="7059676" y="3128926"/>
                <a:ext cx="54164" cy="102001"/>
              </a:xfrm>
              <a:custGeom>
                <a:avLst/>
                <a:gdLst>
                  <a:gd name="connsiteX0" fmla="*/ 54164 w 54164"/>
                  <a:gd name="connsiteY0" fmla="*/ 0 h 102001"/>
                  <a:gd name="connsiteX1" fmla="*/ 54164 w 54164"/>
                  <a:gd name="connsiteY1" fmla="*/ 11229 h 102001"/>
                  <a:gd name="connsiteX2" fmla="*/ 13303 w 54164"/>
                  <a:gd name="connsiteY2" fmla="*/ 11229 h 102001"/>
                  <a:gd name="connsiteX3" fmla="*/ 13303 w 54164"/>
                  <a:gd name="connsiteY3" fmla="*/ 45854 h 102001"/>
                  <a:gd name="connsiteX4" fmla="*/ 50363 w 54164"/>
                  <a:gd name="connsiteY4" fmla="*/ 45854 h 102001"/>
                  <a:gd name="connsiteX5" fmla="*/ 50363 w 54164"/>
                  <a:gd name="connsiteY5" fmla="*/ 56147 h 102001"/>
                  <a:gd name="connsiteX6" fmla="*/ 13303 w 54164"/>
                  <a:gd name="connsiteY6" fmla="*/ 56147 h 102001"/>
                  <a:gd name="connsiteX7" fmla="*/ 13303 w 54164"/>
                  <a:gd name="connsiteY7" fmla="*/ 91707 h 102001"/>
                  <a:gd name="connsiteX8" fmla="*/ 54164 w 54164"/>
                  <a:gd name="connsiteY8" fmla="*/ 91707 h 102001"/>
                  <a:gd name="connsiteX9" fmla="*/ 54164 w 54164"/>
                  <a:gd name="connsiteY9" fmla="*/ 102001 h 102001"/>
                  <a:gd name="connsiteX10" fmla="*/ 0 w 54164"/>
                  <a:gd name="connsiteY10" fmla="*/ 102001 h 102001"/>
                  <a:gd name="connsiteX11" fmla="*/ 0 w 54164"/>
                  <a:gd name="connsiteY11" fmla="*/ 0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164" h="102001">
                    <a:moveTo>
                      <a:pt x="54164" y="0"/>
                    </a:moveTo>
                    <a:lnTo>
                      <a:pt x="54164" y="11229"/>
                    </a:lnTo>
                    <a:lnTo>
                      <a:pt x="13303" y="11229"/>
                    </a:lnTo>
                    <a:lnTo>
                      <a:pt x="13303" y="45854"/>
                    </a:lnTo>
                    <a:lnTo>
                      <a:pt x="50363" y="45854"/>
                    </a:lnTo>
                    <a:lnTo>
                      <a:pt x="50363" y="56147"/>
                    </a:lnTo>
                    <a:lnTo>
                      <a:pt x="13303" y="56147"/>
                    </a:lnTo>
                    <a:lnTo>
                      <a:pt x="13303" y="91707"/>
                    </a:lnTo>
                    <a:lnTo>
                      <a:pt x="54164" y="91707"/>
                    </a:lnTo>
                    <a:lnTo>
                      <a:pt x="54164" y="102001"/>
                    </a:lnTo>
                    <a:lnTo>
                      <a:pt x="0" y="1020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212" name="Graphique 555">
                <a:extLst>
                  <a:ext uri="{FF2B5EF4-FFF2-40B4-BE49-F238E27FC236}">
                    <a16:creationId xmlns:a16="http://schemas.microsoft.com/office/drawing/2014/main" id="{E8A49876-F063-0145-AFA2-E2763881D10F}"/>
                  </a:ext>
                </a:extLst>
              </p:cNvPr>
              <p:cNvGrpSpPr/>
              <p:nvPr/>
            </p:nvGrpSpPr>
            <p:grpSpPr>
              <a:xfrm>
                <a:off x="7136646" y="3127990"/>
                <a:ext cx="158691" cy="102936"/>
                <a:chOff x="7136646" y="3127990"/>
                <a:chExt cx="158691" cy="102936"/>
              </a:xfrm>
              <a:solidFill>
                <a:srgbClr val="000000"/>
              </a:solidFill>
            </p:grpSpPr>
            <p:sp>
              <p:nvSpPr>
                <p:cNvPr id="213" name="Forme libre 212">
                  <a:extLst>
                    <a:ext uri="{FF2B5EF4-FFF2-40B4-BE49-F238E27FC236}">
                      <a16:creationId xmlns:a16="http://schemas.microsoft.com/office/drawing/2014/main" id="{2EAEA68F-37A6-0142-8ABF-CE6B8AD6D469}"/>
                    </a:ext>
                  </a:extLst>
                </p:cNvPr>
                <p:cNvSpPr/>
                <p:nvPr/>
              </p:nvSpPr>
              <p:spPr>
                <a:xfrm>
                  <a:off x="7136646" y="3128926"/>
                  <a:ext cx="71268" cy="102001"/>
                </a:xfrm>
                <a:custGeom>
                  <a:avLst/>
                  <a:gdLst>
                    <a:gd name="connsiteX0" fmla="*/ 13303 w 71268"/>
                    <a:gd name="connsiteY0" fmla="*/ 11229 h 102001"/>
                    <a:gd name="connsiteX1" fmla="*/ 13303 w 71268"/>
                    <a:gd name="connsiteY1" fmla="*/ 49597 h 102001"/>
                    <a:gd name="connsiteX2" fmla="*/ 33259 w 71268"/>
                    <a:gd name="connsiteY2" fmla="*/ 49597 h 102001"/>
                    <a:gd name="connsiteX3" fmla="*/ 49413 w 71268"/>
                    <a:gd name="connsiteY3" fmla="*/ 44918 h 102001"/>
                    <a:gd name="connsiteX4" fmla="*/ 55114 w 71268"/>
                    <a:gd name="connsiteY4" fmla="*/ 30881 h 102001"/>
                    <a:gd name="connsiteX5" fmla="*/ 33259 w 71268"/>
                    <a:gd name="connsiteY5" fmla="*/ 11229 h 102001"/>
                    <a:gd name="connsiteX6" fmla="*/ 13303 w 71268"/>
                    <a:gd name="connsiteY6" fmla="*/ 11229 h 102001"/>
                    <a:gd name="connsiteX7" fmla="*/ 13303 w 71268"/>
                    <a:gd name="connsiteY7" fmla="*/ 59891 h 102001"/>
                    <a:gd name="connsiteX8" fmla="*/ 13303 w 71268"/>
                    <a:gd name="connsiteY8" fmla="*/ 102001 h 102001"/>
                    <a:gd name="connsiteX9" fmla="*/ 0 w 71268"/>
                    <a:gd name="connsiteY9" fmla="*/ 102001 h 102001"/>
                    <a:gd name="connsiteX10" fmla="*/ 0 w 71268"/>
                    <a:gd name="connsiteY10" fmla="*/ 0 h 102001"/>
                    <a:gd name="connsiteX11" fmla="*/ 33259 w 71268"/>
                    <a:gd name="connsiteY11" fmla="*/ 0 h 102001"/>
                    <a:gd name="connsiteX12" fmla="*/ 59866 w 71268"/>
                    <a:gd name="connsiteY12" fmla="*/ 8422 h 102001"/>
                    <a:gd name="connsiteX13" fmla="*/ 69368 w 71268"/>
                    <a:gd name="connsiteY13" fmla="*/ 29009 h 102001"/>
                    <a:gd name="connsiteX14" fmla="*/ 62716 w 71268"/>
                    <a:gd name="connsiteY14" fmla="*/ 49597 h 102001"/>
                    <a:gd name="connsiteX15" fmla="*/ 42761 w 71268"/>
                    <a:gd name="connsiteY15" fmla="*/ 59891 h 102001"/>
                    <a:gd name="connsiteX16" fmla="*/ 71269 w 71268"/>
                    <a:gd name="connsiteY16" fmla="*/ 102001 h 102001"/>
                    <a:gd name="connsiteX17" fmla="*/ 54164 w 71268"/>
                    <a:gd name="connsiteY17" fmla="*/ 102001 h 102001"/>
                    <a:gd name="connsiteX18" fmla="*/ 26607 w 71268"/>
                    <a:gd name="connsiteY18" fmla="*/ 59891 h 102001"/>
                    <a:gd name="connsiteX19" fmla="*/ 13303 w 71268"/>
                    <a:gd name="connsiteY19" fmla="*/ 59891 h 10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1268" h="102001">
                      <a:moveTo>
                        <a:pt x="13303" y="11229"/>
                      </a:moveTo>
                      <a:lnTo>
                        <a:pt x="13303" y="49597"/>
                      </a:lnTo>
                      <a:lnTo>
                        <a:pt x="33259" y="49597"/>
                      </a:lnTo>
                      <a:cubicBezTo>
                        <a:pt x="40861" y="49597"/>
                        <a:pt x="46562" y="47725"/>
                        <a:pt x="49413" y="44918"/>
                      </a:cubicBezTo>
                      <a:cubicBezTo>
                        <a:pt x="53214" y="41175"/>
                        <a:pt x="55114" y="36496"/>
                        <a:pt x="55114" y="30881"/>
                      </a:cubicBezTo>
                      <a:cubicBezTo>
                        <a:pt x="55114" y="17780"/>
                        <a:pt x="47512" y="11229"/>
                        <a:pt x="33259" y="11229"/>
                      </a:cubicBezTo>
                      <a:lnTo>
                        <a:pt x="13303" y="11229"/>
                      </a:lnTo>
                      <a:close/>
                      <a:moveTo>
                        <a:pt x="13303" y="59891"/>
                      </a:moveTo>
                      <a:lnTo>
                        <a:pt x="13303" y="102001"/>
                      </a:lnTo>
                      <a:lnTo>
                        <a:pt x="0" y="102001"/>
                      </a:lnTo>
                      <a:lnTo>
                        <a:pt x="0" y="0"/>
                      </a:lnTo>
                      <a:lnTo>
                        <a:pt x="33259" y="0"/>
                      </a:lnTo>
                      <a:cubicBezTo>
                        <a:pt x="44661" y="0"/>
                        <a:pt x="54164" y="2807"/>
                        <a:pt x="59866" y="8422"/>
                      </a:cubicBezTo>
                      <a:cubicBezTo>
                        <a:pt x="65567" y="14037"/>
                        <a:pt x="69368" y="20587"/>
                        <a:pt x="69368" y="29009"/>
                      </a:cubicBezTo>
                      <a:cubicBezTo>
                        <a:pt x="69368" y="37432"/>
                        <a:pt x="67468" y="43982"/>
                        <a:pt x="62716" y="49597"/>
                      </a:cubicBezTo>
                      <a:cubicBezTo>
                        <a:pt x="57965" y="55212"/>
                        <a:pt x="51313" y="58019"/>
                        <a:pt x="42761" y="59891"/>
                      </a:cubicBezTo>
                      <a:lnTo>
                        <a:pt x="71269" y="102001"/>
                      </a:lnTo>
                      <a:lnTo>
                        <a:pt x="54164" y="102001"/>
                      </a:lnTo>
                      <a:lnTo>
                        <a:pt x="26607" y="59891"/>
                      </a:lnTo>
                      <a:lnTo>
                        <a:pt x="13303" y="598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14" name="Forme libre 213">
                  <a:extLst>
                    <a:ext uri="{FF2B5EF4-FFF2-40B4-BE49-F238E27FC236}">
                      <a16:creationId xmlns:a16="http://schemas.microsoft.com/office/drawing/2014/main" id="{C8E45B0B-20AD-FA44-BC58-3E3B5C5BB821}"/>
                    </a:ext>
                  </a:extLst>
                </p:cNvPr>
                <p:cNvSpPr/>
                <p:nvPr/>
              </p:nvSpPr>
              <p:spPr>
                <a:xfrm>
                  <a:off x="7225969" y="3127990"/>
                  <a:ext cx="69368" cy="102936"/>
                </a:xfrm>
                <a:custGeom>
                  <a:avLst/>
                  <a:gdLst>
                    <a:gd name="connsiteX0" fmla="*/ 13303 w 69368"/>
                    <a:gd name="connsiteY0" fmla="*/ 28074 h 102936"/>
                    <a:gd name="connsiteX1" fmla="*/ 16154 w 69368"/>
                    <a:gd name="connsiteY1" fmla="*/ 37432 h 102936"/>
                    <a:gd name="connsiteX2" fmla="*/ 23756 w 69368"/>
                    <a:gd name="connsiteY2" fmla="*/ 43046 h 102936"/>
                    <a:gd name="connsiteX3" fmla="*/ 35159 w 69368"/>
                    <a:gd name="connsiteY3" fmla="*/ 45854 h 102936"/>
                    <a:gd name="connsiteX4" fmla="*/ 47512 w 69368"/>
                    <a:gd name="connsiteY4" fmla="*/ 48661 h 102936"/>
                    <a:gd name="connsiteX5" fmla="*/ 58916 w 69368"/>
                    <a:gd name="connsiteY5" fmla="*/ 53340 h 102936"/>
                    <a:gd name="connsiteX6" fmla="*/ 66517 w 69368"/>
                    <a:gd name="connsiteY6" fmla="*/ 60826 h 102936"/>
                    <a:gd name="connsiteX7" fmla="*/ 69368 w 69368"/>
                    <a:gd name="connsiteY7" fmla="*/ 73927 h 102936"/>
                    <a:gd name="connsiteX8" fmla="*/ 59866 w 69368"/>
                    <a:gd name="connsiteY8" fmla="*/ 94515 h 102936"/>
                    <a:gd name="connsiteX9" fmla="*/ 35159 w 69368"/>
                    <a:gd name="connsiteY9" fmla="*/ 102937 h 102936"/>
                    <a:gd name="connsiteX10" fmla="*/ 9502 w 69368"/>
                    <a:gd name="connsiteY10" fmla="*/ 95451 h 102936"/>
                    <a:gd name="connsiteX11" fmla="*/ 0 w 69368"/>
                    <a:gd name="connsiteY11" fmla="*/ 75799 h 102936"/>
                    <a:gd name="connsiteX12" fmla="*/ 14254 w 69368"/>
                    <a:gd name="connsiteY12" fmla="*/ 75799 h 102936"/>
                    <a:gd name="connsiteX13" fmla="*/ 19955 w 69368"/>
                    <a:gd name="connsiteY13" fmla="*/ 87028 h 102936"/>
                    <a:gd name="connsiteX14" fmla="*/ 35159 w 69368"/>
                    <a:gd name="connsiteY14" fmla="*/ 91707 h 102936"/>
                    <a:gd name="connsiteX15" fmla="*/ 50363 w 69368"/>
                    <a:gd name="connsiteY15" fmla="*/ 87028 h 102936"/>
                    <a:gd name="connsiteX16" fmla="*/ 56065 w 69368"/>
                    <a:gd name="connsiteY16" fmla="*/ 75799 h 102936"/>
                    <a:gd name="connsiteX17" fmla="*/ 53214 w 69368"/>
                    <a:gd name="connsiteY17" fmla="*/ 65505 h 102936"/>
                    <a:gd name="connsiteX18" fmla="*/ 45612 w 69368"/>
                    <a:gd name="connsiteY18" fmla="*/ 59891 h 102936"/>
                    <a:gd name="connsiteX19" fmla="*/ 34209 w 69368"/>
                    <a:gd name="connsiteY19" fmla="*/ 57083 h 102936"/>
                    <a:gd name="connsiteX20" fmla="*/ 21856 w 69368"/>
                    <a:gd name="connsiteY20" fmla="*/ 54276 h 102936"/>
                    <a:gd name="connsiteX21" fmla="*/ 10453 w 69368"/>
                    <a:gd name="connsiteY21" fmla="*/ 49597 h 102936"/>
                    <a:gd name="connsiteX22" fmla="*/ 2851 w 69368"/>
                    <a:gd name="connsiteY22" fmla="*/ 41175 h 102936"/>
                    <a:gd name="connsiteX23" fmla="*/ 0 w 69368"/>
                    <a:gd name="connsiteY23" fmla="*/ 28074 h 102936"/>
                    <a:gd name="connsiteX24" fmla="*/ 9502 w 69368"/>
                    <a:gd name="connsiteY24" fmla="*/ 7486 h 102936"/>
                    <a:gd name="connsiteX25" fmla="*/ 34209 w 69368"/>
                    <a:gd name="connsiteY25" fmla="*/ 0 h 102936"/>
                    <a:gd name="connsiteX26" fmla="*/ 57965 w 69368"/>
                    <a:gd name="connsiteY26" fmla="*/ 6551 h 102936"/>
                    <a:gd name="connsiteX27" fmla="*/ 68418 w 69368"/>
                    <a:gd name="connsiteY27" fmla="*/ 25266 h 102936"/>
                    <a:gd name="connsiteX28" fmla="*/ 53214 w 69368"/>
                    <a:gd name="connsiteY28" fmla="*/ 25266 h 102936"/>
                    <a:gd name="connsiteX29" fmla="*/ 47512 w 69368"/>
                    <a:gd name="connsiteY29" fmla="*/ 14973 h 102936"/>
                    <a:gd name="connsiteX30" fmla="*/ 33259 w 69368"/>
                    <a:gd name="connsiteY30" fmla="*/ 10294 h 102936"/>
                    <a:gd name="connsiteX31" fmla="*/ 19005 w 69368"/>
                    <a:gd name="connsiteY31" fmla="*/ 14973 h 102936"/>
                    <a:gd name="connsiteX32" fmla="*/ 13303 w 69368"/>
                    <a:gd name="connsiteY32" fmla="*/ 28074 h 10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9368" h="102936">
                      <a:moveTo>
                        <a:pt x="13303" y="28074"/>
                      </a:moveTo>
                      <a:cubicBezTo>
                        <a:pt x="13303" y="31817"/>
                        <a:pt x="14254" y="34624"/>
                        <a:pt x="16154" y="37432"/>
                      </a:cubicBezTo>
                      <a:cubicBezTo>
                        <a:pt x="18055" y="40239"/>
                        <a:pt x="20906" y="42111"/>
                        <a:pt x="23756" y="43046"/>
                      </a:cubicBezTo>
                      <a:cubicBezTo>
                        <a:pt x="26607" y="43982"/>
                        <a:pt x="30408" y="44918"/>
                        <a:pt x="35159" y="45854"/>
                      </a:cubicBezTo>
                      <a:cubicBezTo>
                        <a:pt x="38960" y="46789"/>
                        <a:pt x="42761" y="47725"/>
                        <a:pt x="47512" y="48661"/>
                      </a:cubicBezTo>
                      <a:cubicBezTo>
                        <a:pt x="51313" y="49597"/>
                        <a:pt x="55114" y="51468"/>
                        <a:pt x="58916" y="53340"/>
                      </a:cubicBezTo>
                      <a:cubicBezTo>
                        <a:pt x="61766" y="55212"/>
                        <a:pt x="64617" y="58019"/>
                        <a:pt x="66517" y="60826"/>
                      </a:cubicBezTo>
                      <a:cubicBezTo>
                        <a:pt x="68418" y="64569"/>
                        <a:pt x="69368" y="68313"/>
                        <a:pt x="69368" y="73927"/>
                      </a:cubicBezTo>
                      <a:cubicBezTo>
                        <a:pt x="69368" y="81414"/>
                        <a:pt x="66517" y="88900"/>
                        <a:pt x="59866" y="94515"/>
                      </a:cubicBezTo>
                      <a:cubicBezTo>
                        <a:pt x="54164" y="100129"/>
                        <a:pt x="45612" y="102937"/>
                        <a:pt x="35159" y="102937"/>
                      </a:cubicBezTo>
                      <a:cubicBezTo>
                        <a:pt x="24707" y="102937"/>
                        <a:pt x="16154" y="100129"/>
                        <a:pt x="9502" y="95451"/>
                      </a:cubicBezTo>
                      <a:cubicBezTo>
                        <a:pt x="2851" y="90772"/>
                        <a:pt x="0" y="84221"/>
                        <a:pt x="0" y="75799"/>
                      </a:cubicBezTo>
                      <a:lnTo>
                        <a:pt x="14254" y="75799"/>
                      </a:lnTo>
                      <a:cubicBezTo>
                        <a:pt x="14254" y="80478"/>
                        <a:pt x="16154" y="84221"/>
                        <a:pt x="19955" y="87028"/>
                      </a:cubicBezTo>
                      <a:cubicBezTo>
                        <a:pt x="22806" y="89836"/>
                        <a:pt x="28507" y="91707"/>
                        <a:pt x="35159" y="91707"/>
                      </a:cubicBezTo>
                      <a:cubicBezTo>
                        <a:pt x="41811" y="91707"/>
                        <a:pt x="46562" y="89836"/>
                        <a:pt x="50363" y="87028"/>
                      </a:cubicBezTo>
                      <a:cubicBezTo>
                        <a:pt x="54164" y="83285"/>
                        <a:pt x="56065" y="79542"/>
                        <a:pt x="56065" y="75799"/>
                      </a:cubicBezTo>
                      <a:cubicBezTo>
                        <a:pt x="56065" y="71120"/>
                        <a:pt x="55114" y="68313"/>
                        <a:pt x="53214" y="65505"/>
                      </a:cubicBezTo>
                      <a:cubicBezTo>
                        <a:pt x="51313" y="62698"/>
                        <a:pt x="48463" y="61762"/>
                        <a:pt x="45612" y="59891"/>
                      </a:cubicBezTo>
                      <a:cubicBezTo>
                        <a:pt x="42761" y="58955"/>
                        <a:pt x="38960" y="58019"/>
                        <a:pt x="34209" y="57083"/>
                      </a:cubicBezTo>
                      <a:cubicBezTo>
                        <a:pt x="30408" y="56147"/>
                        <a:pt x="26607" y="55212"/>
                        <a:pt x="21856" y="54276"/>
                      </a:cubicBezTo>
                      <a:cubicBezTo>
                        <a:pt x="18055" y="53340"/>
                        <a:pt x="14254" y="51468"/>
                        <a:pt x="10453" y="49597"/>
                      </a:cubicBezTo>
                      <a:cubicBezTo>
                        <a:pt x="7602" y="47725"/>
                        <a:pt x="4751" y="44918"/>
                        <a:pt x="2851" y="41175"/>
                      </a:cubicBezTo>
                      <a:cubicBezTo>
                        <a:pt x="950" y="37432"/>
                        <a:pt x="0" y="32753"/>
                        <a:pt x="0" y="28074"/>
                      </a:cubicBezTo>
                      <a:cubicBezTo>
                        <a:pt x="0" y="19652"/>
                        <a:pt x="2851" y="12165"/>
                        <a:pt x="9502" y="7486"/>
                      </a:cubicBezTo>
                      <a:cubicBezTo>
                        <a:pt x="16154" y="1872"/>
                        <a:pt x="23756" y="0"/>
                        <a:pt x="34209" y="0"/>
                      </a:cubicBezTo>
                      <a:cubicBezTo>
                        <a:pt x="44662" y="0"/>
                        <a:pt x="52264" y="1872"/>
                        <a:pt x="57965" y="6551"/>
                      </a:cubicBezTo>
                      <a:cubicBezTo>
                        <a:pt x="63667" y="11229"/>
                        <a:pt x="67468" y="17780"/>
                        <a:pt x="68418" y="25266"/>
                      </a:cubicBezTo>
                      <a:lnTo>
                        <a:pt x="53214" y="25266"/>
                      </a:lnTo>
                      <a:cubicBezTo>
                        <a:pt x="53214" y="21523"/>
                        <a:pt x="51313" y="17780"/>
                        <a:pt x="47512" y="14973"/>
                      </a:cubicBezTo>
                      <a:cubicBezTo>
                        <a:pt x="43711" y="12165"/>
                        <a:pt x="39911" y="10294"/>
                        <a:pt x="33259" y="10294"/>
                      </a:cubicBezTo>
                      <a:cubicBezTo>
                        <a:pt x="27557" y="10294"/>
                        <a:pt x="22806" y="12165"/>
                        <a:pt x="19005" y="14973"/>
                      </a:cubicBezTo>
                      <a:cubicBezTo>
                        <a:pt x="15204" y="18716"/>
                        <a:pt x="13303" y="22459"/>
                        <a:pt x="13303" y="28074"/>
                      </a:cubicBezTo>
                    </a:path>
                  </a:pathLst>
                </a:custGeom>
                <a:solidFill>
                  <a:srgbClr val="000000"/>
                </a:solidFill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215" name="Graphique 555">
              <a:extLst>
                <a:ext uri="{FF2B5EF4-FFF2-40B4-BE49-F238E27FC236}">
                  <a16:creationId xmlns:a16="http://schemas.microsoft.com/office/drawing/2014/main" id="{E8A49876-F063-0145-AFA2-E2763881D10F}"/>
                </a:ext>
              </a:extLst>
            </p:cNvPr>
            <p:cNvGrpSpPr/>
            <p:nvPr/>
          </p:nvGrpSpPr>
          <p:grpSpPr>
            <a:xfrm>
              <a:off x="5750234" y="2827602"/>
              <a:ext cx="1427272" cy="170313"/>
              <a:chOff x="5750234" y="2827602"/>
              <a:chExt cx="1427272" cy="170313"/>
            </a:xfrm>
            <a:solidFill>
              <a:srgbClr val="000000"/>
            </a:solidFill>
          </p:grpSpPr>
          <p:sp>
            <p:nvSpPr>
              <p:cNvPr id="216" name="Forme libre 215">
                <a:extLst>
                  <a:ext uri="{FF2B5EF4-FFF2-40B4-BE49-F238E27FC236}">
                    <a16:creationId xmlns:a16="http://schemas.microsoft.com/office/drawing/2014/main" id="{799EE148-D13D-7941-916E-B276EB52C11B}"/>
                  </a:ext>
                </a:extLst>
              </p:cNvPr>
              <p:cNvSpPr/>
              <p:nvPr/>
            </p:nvSpPr>
            <p:spPr>
              <a:xfrm>
                <a:off x="5750234" y="2830409"/>
                <a:ext cx="110228" cy="166570"/>
              </a:xfrm>
              <a:custGeom>
                <a:avLst/>
                <a:gdLst>
                  <a:gd name="connsiteX0" fmla="*/ 110229 w 110228"/>
                  <a:gd name="connsiteY0" fmla="*/ 0 h 166570"/>
                  <a:gd name="connsiteX1" fmla="*/ 110229 w 110228"/>
                  <a:gd name="connsiteY1" fmla="*/ 30881 h 166570"/>
                  <a:gd name="connsiteX2" fmla="*/ 40861 w 110228"/>
                  <a:gd name="connsiteY2" fmla="*/ 30881 h 166570"/>
                  <a:gd name="connsiteX3" fmla="*/ 40861 w 110228"/>
                  <a:gd name="connsiteY3" fmla="*/ 66441 h 166570"/>
                  <a:gd name="connsiteX4" fmla="*/ 92174 w 110228"/>
                  <a:gd name="connsiteY4" fmla="*/ 66441 h 166570"/>
                  <a:gd name="connsiteX5" fmla="*/ 92174 w 110228"/>
                  <a:gd name="connsiteY5" fmla="*/ 97322 h 166570"/>
                  <a:gd name="connsiteX6" fmla="*/ 40861 w 110228"/>
                  <a:gd name="connsiteY6" fmla="*/ 97322 h 166570"/>
                  <a:gd name="connsiteX7" fmla="*/ 40861 w 110228"/>
                  <a:gd name="connsiteY7" fmla="*/ 166571 h 166570"/>
                  <a:gd name="connsiteX8" fmla="*/ 0 w 110228"/>
                  <a:gd name="connsiteY8" fmla="*/ 166571 h 166570"/>
                  <a:gd name="connsiteX9" fmla="*/ 0 w 110228"/>
                  <a:gd name="connsiteY9" fmla="*/ 0 h 166570"/>
                  <a:gd name="connsiteX10" fmla="*/ 110229 w 110228"/>
                  <a:gd name="connsiteY10" fmla="*/ 0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28" h="166570">
                    <a:moveTo>
                      <a:pt x="110229" y="0"/>
                    </a:moveTo>
                    <a:lnTo>
                      <a:pt x="110229" y="30881"/>
                    </a:lnTo>
                    <a:lnTo>
                      <a:pt x="40861" y="30881"/>
                    </a:lnTo>
                    <a:lnTo>
                      <a:pt x="40861" y="66441"/>
                    </a:lnTo>
                    <a:lnTo>
                      <a:pt x="92174" y="66441"/>
                    </a:lnTo>
                    <a:lnTo>
                      <a:pt x="92174" y="97322"/>
                    </a:lnTo>
                    <a:lnTo>
                      <a:pt x="40861" y="97322"/>
                    </a:lnTo>
                    <a:lnTo>
                      <a:pt x="40861" y="166571"/>
                    </a:lnTo>
                    <a:lnTo>
                      <a:pt x="0" y="166571"/>
                    </a:lnTo>
                    <a:lnTo>
                      <a:pt x="0" y="0"/>
                    </a:lnTo>
                    <a:lnTo>
                      <a:pt x="1102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 216">
                <a:extLst>
                  <a:ext uri="{FF2B5EF4-FFF2-40B4-BE49-F238E27FC236}">
                    <a16:creationId xmlns:a16="http://schemas.microsoft.com/office/drawing/2014/main" id="{5994AA54-CB96-2840-95DD-482AEEA0B40A}"/>
                  </a:ext>
                </a:extLst>
              </p:cNvPr>
              <p:cNvSpPr/>
              <p:nvPr/>
            </p:nvSpPr>
            <p:spPr>
              <a:xfrm>
                <a:off x="5878517" y="2827602"/>
                <a:ext cx="172945" cy="170313"/>
              </a:xfrm>
              <a:custGeom>
                <a:avLst/>
                <a:gdLst>
                  <a:gd name="connsiteX0" fmla="*/ 86473 w 172945"/>
                  <a:gd name="connsiteY0" fmla="*/ 0 h 170313"/>
                  <a:gd name="connsiteX1" fmla="*/ 172945 w 172945"/>
                  <a:gd name="connsiteY1" fmla="*/ 85157 h 170313"/>
                  <a:gd name="connsiteX2" fmla="*/ 86473 w 172945"/>
                  <a:gd name="connsiteY2" fmla="*/ 170314 h 170313"/>
                  <a:gd name="connsiteX3" fmla="*/ 0 w 172945"/>
                  <a:gd name="connsiteY3" fmla="*/ 85157 h 170313"/>
                  <a:gd name="connsiteX4" fmla="*/ 86473 w 172945"/>
                  <a:gd name="connsiteY4" fmla="*/ 0 h 170313"/>
                  <a:gd name="connsiteX5" fmla="*/ 86473 w 172945"/>
                  <a:gd name="connsiteY5" fmla="*/ 37432 h 170313"/>
                  <a:gd name="connsiteX6" fmla="*/ 41811 w 172945"/>
                  <a:gd name="connsiteY6" fmla="*/ 85157 h 170313"/>
                  <a:gd name="connsiteX7" fmla="*/ 86473 w 172945"/>
                  <a:gd name="connsiteY7" fmla="*/ 132882 h 170313"/>
                  <a:gd name="connsiteX8" fmla="*/ 131134 w 172945"/>
                  <a:gd name="connsiteY8" fmla="*/ 85157 h 170313"/>
                  <a:gd name="connsiteX9" fmla="*/ 86473 w 172945"/>
                  <a:gd name="connsiteY9" fmla="*/ 37432 h 170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945" h="170313">
                    <a:moveTo>
                      <a:pt x="86473" y="0"/>
                    </a:moveTo>
                    <a:cubicBezTo>
                      <a:pt x="134935" y="0"/>
                      <a:pt x="172945" y="34624"/>
                      <a:pt x="172945" y="85157"/>
                    </a:cubicBezTo>
                    <a:cubicBezTo>
                      <a:pt x="172945" y="135689"/>
                      <a:pt x="134935" y="170314"/>
                      <a:pt x="86473" y="170314"/>
                    </a:cubicBezTo>
                    <a:cubicBezTo>
                      <a:pt x="38960" y="170314"/>
                      <a:pt x="0" y="134754"/>
                      <a:pt x="0" y="85157"/>
                    </a:cubicBezTo>
                    <a:cubicBezTo>
                      <a:pt x="0" y="35560"/>
                      <a:pt x="38960" y="0"/>
                      <a:pt x="86473" y="0"/>
                    </a:cubicBezTo>
                    <a:close/>
                    <a:moveTo>
                      <a:pt x="86473" y="37432"/>
                    </a:moveTo>
                    <a:cubicBezTo>
                      <a:pt x="58915" y="37432"/>
                      <a:pt x="41811" y="56147"/>
                      <a:pt x="41811" y="85157"/>
                    </a:cubicBezTo>
                    <a:cubicBezTo>
                      <a:pt x="41811" y="114166"/>
                      <a:pt x="58915" y="132882"/>
                      <a:pt x="86473" y="132882"/>
                    </a:cubicBezTo>
                    <a:cubicBezTo>
                      <a:pt x="113080" y="132882"/>
                      <a:pt x="131134" y="114166"/>
                      <a:pt x="131134" y="85157"/>
                    </a:cubicBezTo>
                    <a:cubicBezTo>
                      <a:pt x="131134" y="56147"/>
                      <a:pt x="114030" y="37432"/>
                      <a:pt x="86473" y="3743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 217">
                <a:extLst>
                  <a:ext uri="{FF2B5EF4-FFF2-40B4-BE49-F238E27FC236}">
                    <a16:creationId xmlns:a16="http://schemas.microsoft.com/office/drawing/2014/main" id="{DAF8358C-E1BF-CF43-A043-FD9FAA6C970F}"/>
                  </a:ext>
                </a:extLst>
              </p:cNvPr>
              <p:cNvSpPr/>
              <p:nvPr/>
            </p:nvSpPr>
            <p:spPr>
              <a:xfrm>
                <a:off x="6079020" y="2829473"/>
                <a:ext cx="150139" cy="167506"/>
              </a:xfrm>
              <a:custGeom>
                <a:avLst/>
                <a:gdLst>
                  <a:gd name="connsiteX0" fmla="*/ 150139 w 150139"/>
                  <a:gd name="connsiteY0" fmla="*/ 167506 h 167506"/>
                  <a:gd name="connsiteX1" fmla="*/ 109279 w 150139"/>
                  <a:gd name="connsiteY1" fmla="*/ 167506 h 167506"/>
                  <a:gd name="connsiteX2" fmla="*/ 40861 w 150139"/>
                  <a:gd name="connsiteY2" fmla="*/ 62698 h 167506"/>
                  <a:gd name="connsiteX3" fmla="*/ 40861 w 150139"/>
                  <a:gd name="connsiteY3" fmla="*/ 167506 h 167506"/>
                  <a:gd name="connsiteX4" fmla="*/ 0 w 150139"/>
                  <a:gd name="connsiteY4" fmla="*/ 167506 h 167506"/>
                  <a:gd name="connsiteX5" fmla="*/ 0 w 150139"/>
                  <a:gd name="connsiteY5" fmla="*/ 0 h 167506"/>
                  <a:gd name="connsiteX6" fmla="*/ 40861 w 150139"/>
                  <a:gd name="connsiteY6" fmla="*/ 0 h 167506"/>
                  <a:gd name="connsiteX7" fmla="*/ 109279 w 150139"/>
                  <a:gd name="connsiteY7" fmla="*/ 104808 h 167506"/>
                  <a:gd name="connsiteX8" fmla="*/ 109279 w 150139"/>
                  <a:gd name="connsiteY8" fmla="*/ 0 h 167506"/>
                  <a:gd name="connsiteX9" fmla="*/ 150139 w 150139"/>
                  <a:gd name="connsiteY9" fmla="*/ 0 h 167506"/>
                  <a:gd name="connsiteX10" fmla="*/ 150139 w 150139"/>
                  <a:gd name="connsiteY10" fmla="*/ 167506 h 1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139" h="167506">
                    <a:moveTo>
                      <a:pt x="150139" y="167506"/>
                    </a:moveTo>
                    <a:lnTo>
                      <a:pt x="109279" y="167506"/>
                    </a:lnTo>
                    <a:lnTo>
                      <a:pt x="40861" y="62698"/>
                    </a:lnTo>
                    <a:lnTo>
                      <a:pt x="40861" y="167506"/>
                    </a:lnTo>
                    <a:lnTo>
                      <a:pt x="0" y="167506"/>
                    </a:lnTo>
                    <a:lnTo>
                      <a:pt x="0" y="0"/>
                    </a:lnTo>
                    <a:lnTo>
                      <a:pt x="40861" y="0"/>
                    </a:lnTo>
                    <a:lnTo>
                      <a:pt x="109279" y="104808"/>
                    </a:lnTo>
                    <a:lnTo>
                      <a:pt x="109279" y="0"/>
                    </a:lnTo>
                    <a:lnTo>
                      <a:pt x="150139" y="0"/>
                    </a:lnTo>
                    <a:lnTo>
                      <a:pt x="150139" y="167506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 218">
                <a:extLst>
                  <a:ext uri="{FF2B5EF4-FFF2-40B4-BE49-F238E27FC236}">
                    <a16:creationId xmlns:a16="http://schemas.microsoft.com/office/drawing/2014/main" id="{C4296A8B-4FA0-B542-B7F9-C94C19FCCD8B}"/>
                  </a:ext>
                </a:extLst>
              </p:cNvPr>
              <p:cNvSpPr/>
              <p:nvPr/>
            </p:nvSpPr>
            <p:spPr>
              <a:xfrm>
                <a:off x="6265268" y="2830409"/>
                <a:ext cx="151089" cy="166570"/>
              </a:xfrm>
              <a:custGeom>
                <a:avLst/>
                <a:gdLst>
                  <a:gd name="connsiteX0" fmla="*/ 151090 w 151089"/>
                  <a:gd name="connsiteY0" fmla="*/ 83285 h 166570"/>
                  <a:gd name="connsiteX1" fmla="*/ 58916 w 151089"/>
                  <a:gd name="connsiteY1" fmla="*/ 166571 h 166570"/>
                  <a:gd name="connsiteX2" fmla="*/ 0 w 151089"/>
                  <a:gd name="connsiteY2" fmla="*/ 166571 h 166570"/>
                  <a:gd name="connsiteX3" fmla="*/ 0 w 151089"/>
                  <a:gd name="connsiteY3" fmla="*/ 0 h 166570"/>
                  <a:gd name="connsiteX4" fmla="*/ 58916 w 151089"/>
                  <a:gd name="connsiteY4" fmla="*/ 0 h 166570"/>
                  <a:gd name="connsiteX5" fmla="*/ 151090 w 151089"/>
                  <a:gd name="connsiteY5" fmla="*/ 83285 h 166570"/>
                  <a:gd name="connsiteX6" fmla="*/ 109279 w 151089"/>
                  <a:gd name="connsiteY6" fmla="*/ 83285 h 166570"/>
                  <a:gd name="connsiteX7" fmla="*/ 58916 w 151089"/>
                  <a:gd name="connsiteY7" fmla="*/ 30881 h 166570"/>
                  <a:gd name="connsiteX8" fmla="*/ 40861 w 151089"/>
                  <a:gd name="connsiteY8" fmla="*/ 30881 h 166570"/>
                  <a:gd name="connsiteX9" fmla="*/ 40861 w 151089"/>
                  <a:gd name="connsiteY9" fmla="*/ 135689 h 166570"/>
                  <a:gd name="connsiteX10" fmla="*/ 58916 w 151089"/>
                  <a:gd name="connsiteY10" fmla="*/ 135689 h 166570"/>
                  <a:gd name="connsiteX11" fmla="*/ 109279 w 151089"/>
                  <a:gd name="connsiteY11" fmla="*/ 83285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089" h="166570">
                    <a:moveTo>
                      <a:pt x="151090" y="83285"/>
                    </a:moveTo>
                    <a:cubicBezTo>
                      <a:pt x="151090" y="132882"/>
                      <a:pt x="112129" y="166571"/>
                      <a:pt x="58916" y="166571"/>
                    </a:cubicBezTo>
                    <a:lnTo>
                      <a:pt x="0" y="166571"/>
                    </a:lnTo>
                    <a:lnTo>
                      <a:pt x="0" y="0"/>
                    </a:lnTo>
                    <a:lnTo>
                      <a:pt x="58916" y="0"/>
                    </a:lnTo>
                    <a:cubicBezTo>
                      <a:pt x="112129" y="0"/>
                      <a:pt x="151090" y="33688"/>
                      <a:pt x="151090" y="83285"/>
                    </a:cubicBezTo>
                    <a:close/>
                    <a:moveTo>
                      <a:pt x="109279" y="83285"/>
                    </a:moveTo>
                    <a:cubicBezTo>
                      <a:pt x="109279" y="51468"/>
                      <a:pt x="90274" y="30881"/>
                      <a:pt x="58916" y="30881"/>
                    </a:cubicBezTo>
                    <a:lnTo>
                      <a:pt x="40861" y="30881"/>
                    </a:lnTo>
                    <a:lnTo>
                      <a:pt x="40861" y="135689"/>
                    </a:lnTo>
                    <a:lnTo>
                      <a:pt x="58916" y="135689"/>
                    </a:lnTo>
                    <a:cubicBezTo>
                      <a:pt x="90274" y="135689"/>
                      <a:pt x="109279" y="115102"/>
                      <a:pt x="109279" y="832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 219">
                <a:extLst>
                  <a:ext uri="{FF2B5EF4-FFF2-40B4-BE49-F238E27FC236}">
                    <a16:creationId xmlns:a16="http://schemas.microsoft.com/office/drawing/2014/main" id="{0D92ED55-DFFC-3040-9A6B-3E0C842B5B44}"/>
                  </a:ext>
                </a:extLst>
              </p:cNvPr>
              <p:cNvSpPr/>
              <p:nvPr/>
            </p:nvSpPr>
            <p:spPr>
              <a:xfrm>
                <a:off x="6426810" y="2830409"/>
                <a:ext cx="167243" cy="166570"/>
              </a:xfrm>
              <a:custGeom>
                <a:avLst/>
                <a:gdLst>
                  <a:gd name="connsiteX0" fmla="*/ 167244 w 167243"/>
                  <a:gd name="connsiteY0" fmla="*/ 166571 h 166570"/>
                  <a:gd name="connsiteX1" fmla="*/ 123532 w 167243"/>
                  <a:gd name="connsiteY1" fmla="*/ 166571 h 166570"/>
                  <a:gd name="connsiteX2" fmla="*/ 114030 w 167243"/>
                  <a:gd name="connsiteY2" fmla="*/ 138497 h 166570"/>
                  <a:gd name="connsiteX3" fmla="*/ 53214 w 167243"/>
                  <a:gd name="connsiteY3" fmla="*/ 138497 h 166570"/>
                  <a:gd name="connsiteX4" fmla="*/ 43711 w 167243"/>
                  <a:gd name="connsiteY4" fmla="*/ 166571 h 166570"/>
                  <a:gd name="connsiteX5" fmla="*/ 0 w 167243"/>
                  <a:gd name="connsiteY5" fmla="*/ 166571 h 166570"/>
                  <a:gd name="connsiteX6" fmla="*/ 58916 w 167243"/>
                  <a:gd name="connsiteY6" fmla="*/ 0 h 166570"/>
                  <a:gd name="connsiteX7" fmla="*/ 109279 w 167243"/>
                  <a:gd name="connsiteY7" fmla="*/ 0 h 166570"/>
                  <a:gd name="connsiteX8" fmla="*/ 167244 w 167243"/>
                  <a:gd name="connsiteY8" fmla="*/ 166571 h 166570"/>
                  <a:gd name="connsiteX9" fmla="*/ 63667 w 167243"/>
                  <a:gd name="connsiteY9" fmla="*/ 107616 h 166570"/>
                  <a:gd name="connsiteX10" fmla="*/ 103577 w 167243"/>
                  <a:gd name="connsiteY10" fmla="*/ 107616 h 166570"/>
                  <a:gd name="connsiteX11" fmla="*/ 83622 w 167243"/>
                  <a:gd name="connsiteY11" fmla="*/ 48661 h 166570"/>
                  <a:gd name="connsiteX12" fmla="*/ 63667 w 167243"/>
                  <a:gd name="connsiteY12" fmla="*/ 107616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243" h="166570">
                    <a:moveTo>
                      <a:pt x="167244" y="166571"/>
                    </a:moveTo>
                    <a:lnTo>
                      <a:pt x="123532" y="166571"/>
                    </a:lnTo>
                    <a:lnTo>
                      <a:pt x="114030" y="138497"/>
                    </a:lnTo>
                    <a:lnTo>
                      <a:pt x="53214" y="138497"/>
                    </a:lnTo>
                    <a:lnTo>
                      <a:pt x="43711" y="166571"/>
                    </a:lnTo>
                    <a:lnTo>
                      <a:pt x="0" y="166571"/>
                    </a:lnTo>
                    <a:lnTo>
                      <a:pt x="58916" y="0"/>
                    </a:lnTo>
                    <a:lnTo>
                      <a:pt x="109279" y="0"/>
                    </a:lnTo>
                    <a:lnTo>
                      <a:pt x="167244" y="166571"/>
                    </a:lnTo>
                    <a:close/>
                    <a:moveTo>
                      <a:pt x="63667" y="107616"/>
                    </a:moveTo>
                    <a:lnTo>
                      <a:pt x="103577" y="107616"/>
                    </a:lnTo>
                    <a:lnTo>
                      <a:pt x="83622" y="48661"/>
                    </a:lnTo>
                    <a:lnTo>
                      <a:pt x="63667" y="107616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 220">
                <a:extLst>
                  <a:ext uri="{FF2B5EF4-FFF2-40B4-BE49-F238E27FC236}">
                    <a16:creationId xmlns:a16="http://schemas.microsoft.com/office/drawing/2014/main" id="{CE24F58C-CF5F-DA46-A41A-2A13C53E8C5C}"/>
                  </a:ext>
                </a:extLst>
              </p:cNvPr>
              <p:cNvSpPr/>
              <p:nvPr/>
            </p:nvSpPr>
            <p:spPr>
              <a:xfrm>
                <a:off x="6602606" y="2830409"/>
                <a:ext cx="133034" cy="166570"/>
              </a:xfrm>
              <a:custGeom>
                <a:avLst/>
                <a:gdLst>
                  <a:gd name="connsiteX0" fmla="*/ 133035 w 133034"/>
                  <a:gd name="connsiteY0" fmla="*/ 0 h 166570"/>
                  <a:gd name="connsiteX1" fmla="*/ 133035 w 133034"/>
                  <a:gd name="connsiteY1" fmla="*/ 30881 h 166570"/>
                  <a:gd name="connsiteX2" fmla="*/ 86473 w 133034"/>
                  <a:gd name="connsiteY2" fmla="*/ 30881 h 166570"/>
                  <a:gd name="connsiteX3" fmla="*/ 86473 w 133034"/>
                  <a:gd name="connsiteY3" fmla="*/ 166571 h 166570"/>
                  <a:gd name="connsiteX4" fmla="*/ 45612 w 133034"/>
                  <a:gd name="connsiteY4" fmla="*/ 166571 h 166570"/>
                  <a:gd name="connsiteX5" fmla="*/ 45612 w 133034"/>
                  <a:gd name="connsiteY5" fmla="*/ 30881 h 166570"/>
                  <a:gd name="connsiteX6" fmla="*/ 0 w 133034"/>
                  <a:gd name="connsiteY6" fmla="*/ 30881 h 166570"/>
                  <a:gd name="connsiteX7" fmla="*/ 0 w 133034"/>
                  <a:gd name="connsiteY7" fmla="*/ 0 h 166570"/>
                  <a:gd name="connsiteX8" fmla="*/ 133035 w 133034"/>
                  <a:gd name="connsiteY8" fmla="*/ 0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034" h="166570">
                    <a:moveTo>
                      <a:pt x="133035" y="0"/>
                    </a:moveTo>
                    <a:lnTo>
                      <a:pt x="133035" y="30881"/>
                    </a:lnTo>
                    <a:lnTo>
                      <a:pt x="86473" y="30881"/>
                    </a:lnTo>
                    <a:lnTo>
                      <a:pt x="86473" y="166571"/>
                    </a:lnTo>
                    <a:lnTo>
                      <a:pt x="45612" y="166571"/>
                    </a:lnTo>
                    <a:lnTo>
                      <a:pt x="45612" y="30881"/>
                    </a:lnTo>
                    <a:lnTo>
                      <a:pt x="0" y="30881"/>
                    </a:lnTo>
                    <a:lnTo>
                      <a:pt x="0" y="0"/>
                    </a:lnTo>
                    <a:lnTo>
                      <a:pt x="1330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 221">
                <a:extLst>
                  <a:ext uri="{FF2B5EF4-FFF2-40B4-BE49-F238E27FC236}">
                    <a16:creationId xmlns:a16="http://schemas.microsoft.com/office/drawing/2014/main" id="{9B8975BD-051F-0A4F-8BC5-AA5B657ACE69}"/>
                  </a:ext>
                </a:extLst>
              </p:cNvPr>
              <p:cNvSpPr/>
              <p:nvPr/>
            </p:nvSpPr>
            <p:spPr>
              <a:xfrm>
                <a:off x="6760348" y="2830409"/>
                <a:ext cx="40860" cy="166570"/>
              </a:xfrm>
              <a:custGeom>
                <a:avLst/>
                <a:gdLst>
                  <a:gd name="connsiteX0" fmla="*/ 40861 w 40860"/>
                  <a:gd name="connsiteY0" fmla="*/ 0 h 166570"/>
                  <a:gd name="connsiteX1" fmla="*/ 40861 w 40860"/>
                  <a:gd name="connsiteY1" fmla="*/ 166571 h 166570"/>
                  <a:gd name="connsiteX2" fmla="*/ 0 w 40860"/>
                  <a:gd name="connsiteY2" fmla="*/ 166571 h 166570"/>
                  <a:gd name="connsiteX3" fmla="*/ 0 w 40860"/>
                  <a:gd name="connsiteY3" fmla="*/ 0 h 166570"/>
                  <a:gd name="connsiteX4" fmla="*/ 40861 w 40860"/>
                  <a:gd name="connsiteY4" fmla="*/ 0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860" h="166570">
                    <a:moveTo>
                      <a:pt x="40861" y="0"/>
                    </a:moveTo>
                    <a:lnTo>
                      <a:pt x="40861" y="166571"/>
                    </a:lnTo>
                    <a:lnTo>
                      <a:pt x="0" y="166571"/>
                    </a:lnTo>
                    <a:lnTo>
                      <a:pt x="0" y="0"/>
                    </a:lnTo>
                    <a:lnTo>
                      <a:pt x="408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 222">
                <a:extLst>
                  <a:ext uri="{FF2B5EF4-FFF2-40B4-BE49-F238E27FC236}">
                    <a16:creationId xmlns:a16="http://schemas.microsoft.com/office/drawing/2014/main" id="{A25A41F1-25AE-9D4A-9E3D-D7D29D8E6DC9}"/>
                  </a:ext>
                </a:extLst>
              </p:cNvPr>
              <p:cNvSpPr/>
              <p:nvPr/>
            </p:nvSpPr>
            <p:spPr>
              <a:xfrm>
                <a:off x="6826865" y="2827602"/>
                <a:ext cx="172945" cy="170313"/>
              </a:xfrm>
              <a:custGeom>
                <a:avLst/>
                <a:gdLst>
                  <a:gd name="connsiteX0" fmla="*/ 86473 w 172945"/>
                  <a:gd name="connsiteY0" fmla="*/ 0 h 170313"/>
                  <a:gd name="connsiteX1" fmla="*/ 172945 w 172945"/>
                  <a:gd name="connsiteY1" fmla="*/ 85157 h 170313"/>
                  <a:gd name="connsiteX2" fmla="*/ 86473 w 172945"/>
                  <a:gd name="connsiteY2" fmla="*/ 170314 h 170313"/>
                  <a:gd name="connsiteX3" fmla="*/ 0 w 172945"/>
                  <a:gd name="connsiteY3" fmla="*/ 85157 h 170313"/>
                  <a:gd name="connsiteX4" fmla="*/ 86473 w 172945"/>
                  <a:gd name="connsiteY4" fmla="*/ 0 h 170313"/>
                  <a:gd name="connsiteX5" fmla="*/ 86473 w 172945"/>
                  <a:gd name="connsiteY5" fmla="*/ 37432 h 170313"/>
                  <a:gd name="connsiteX6" fmla="*/ 41811 w 172945"/>
                  <a:gd name="connsiteY6" fmla="*/ 85157 h 170313"/>
                  <a:gd name="connsiteX7" fmla="*/ 86473 w 172945"/>
                  <a:gd name="connsiteY7" fmla="*/ 132882 h 170313"/>
                  <a:gd name="connsiteX8" fmla="*/ 131134 w 172945"/>
                  <a:gd name="connsiteY8" fmla="*/ 85157 h 170313"/>
                  <a:gd name="connsiteX9" fmla="*/ 86473 w 172945"/>
                  <a:gd name="connsiteY9" fmla="*/ 37432 h 170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945" h="170313">
                    <a:moveTo>
                      <a:pt x="86473" y="0"/>
                    </a:moveTo>
                    <a:cubicBezTo>
                      <a:pt x="134935" y="0"/>
                      <a:pt x="172945" y="34624"/>
                      <a:pt x="172945" y="85157"/>
                    </a:cubicBezTo>
                    <a:cubicBezTo>
                      <a:pt x="172945" y="135689"/>
                      <a:pt x="134935" y="170314"/>
                      <a:pt x="86473" y="170314"/>
                    </a:cubicBezTo>
                    <a:cubicBezTo>
                      <a:pt x="38960" y="170314"/>
                      <a:pt x="0" y="134754"/>
                      <a:pt x="0" y="85157"/>
                    </a:cubicBezTo>
                    <a:cubicBezTo>
                      <a:pt x="0" y="35560"/>
                      <a:pt x="38960" y="0"/>
                      <a:pt x="86473" y="0"/>
                    </a:cubicBezTo>
                    <a:close/>
                    <a:moveTo>
                      <a:pt x="86473" y="37432"/>
                    </a:moveTo>
                    <a:cubicBezTo>
                      <a:pt x="58915" y="37432"/>
                      <a:pt x="41811" y="56147"/>
                      <a:pt x="41811" y="85157"/>
                    </a:cubicBezTo>
                    <a:cubicBezTo>
                      <a:pt x="41811" y="114166"/>
                      <a:pt x="58915" y="132882"/>
                      <a:pt x="86473" y="132882"/>
                    </a:cubicBezTo>
                    <a:cubicBezTo>
                      <a:pt x="113079" y="132882"/>
                      <a:pt x="131134" y="114166"/>
                      <a:pt x="131134" y="85157"/>
                    </a:cubicBezTo>
                    <a:cubicBezTo>
                      <a:pt x="131134" y="56147"/>
                      <a:pt x="114030" y="37432"/>
                      <a:pt x="86473" y="3743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 223">
                <a:extLst>
                  <a:ext uri="{FF2B5EF4-FFF2-40B4-BE49-F238E27FC236}">
                    <a16:creationId xmlns:a16="http://schemas.microsoft.com/office/drawing/2014/main" id="{31BFEDC9-3EC6-9342-B458-62A77B41D4DF}"/>
                  </a:ext>
                </a:extLst>
              </p:cNvPr>
              <p:cNvSpPr/>
              <p:nvPr/>
            </p:nvSpPr>
            <p:spPr>
              <a:xfrm>
                <a:off x="7026417" y="2829473"/>
                <a:ext cx="151089" cy="167506"/>
              </a:xfrm>
              <a:custGeom>
                <a:avLst/>
                <a:gdLst>
                  <a:gd name="connsiteX0" fmla="*/ 151089 w 151089"/>
                  <a:gd name="connsiteY0" fmla="*/ 167506 h 167506"/>
                  <a:gd name="connsiteX1" fmla="*/ 110229 w 151089"/>
                  <a:gd name="connsiteY1" fmla="*/ 167506 h 167506"/>
                  <a:gd name="connsiteX2" fmla="*/ 41811 w 151089"/>
                  <a:gd name="connsiteY2" fmla="*/ 62698 h 167506"/>
                  <a:gd name="connsiteX3" fmla="*/ 41811 w 151089"/>
                  <a:gd name="connsiteY3" fmla="*/ 167506 h 167506"/>
                  <a:gd name="connsiteX4" fmla="*/ 0 w 151089"/>
                  <a:gd name="connsiteY4" fmla="*/ 167506 h 167506"/>
                  <a:gd name="connsiteX5" fmla="*/ 0 w 151089"/>
                  <a:gd name="connsiteY5" fmla="*/ 0 h 167506"/>
                  <a:gd name="connsiteX6" fmla="*/ 40861 w 151089"/>
                  <a:gd name="connsiteY6" fmla="*/ 0 h 167506"/>
                  <a:gd name="connsiteX7" fmla="*/ 109279 w 151089"/>
                  <a:gd name="connsiteY7" fmla="*/ 104808 h 167506"/>
                  <a:gd name="connsiteX8" fmla="*/ 109279 w 151089"/>
                  <a:gd name="connsiteY8" fmla="*/ 0 h 167506"/>
                  <a:gd name="connsiteX9" fmla="*/ 150139 w 151089"/>
                  <a:gd name="connsiteY9" fmla="*/ 0 h 167506"/>
                  <a:gd name="connsiteX10" fmla="*/ 150139 w 151089"/>
                  <a:gd name="connsiteY10" fmla="*/ 167506 h 1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089" h="167506">
                    <a:moveTo>
                      <a:pt x="151089" y="167506"/>
                    </a:moveTo>
                    <a:lnTo>
                      <a:pt x="110229" y="167506"/>
                    </a:lnTo>
                    <a:lnTo>
                      <a:pt x="41811" y="62698"/>
                    </a:lnTo>
                    <a:lnTo>
                      <a:pt x="41811" y="167506"/>
                    </a:lnTo>
                    <a:lnTo>
                      <a:pt x="0" y="167506"/>
                    </a:lnTo>
                    <a:lnTo>
                      <a:pt x="0" y="0"/>
                    </a:lnTo>
                    <a:lnTo>
                      <a:pt x="40861" y="0"/>
                    </a:lnTo>
                    <a:lnTo>
                      <a:pt x="109279" y="104808"/>
                    </a:lnTo>
                    <a:lnTo>
                      <a:pt x="109279" y="0"/>
                    </a:lnTo>
                    <a:lnTo>
                      <a:pt x="150139" y="0"/>
                    </a:lnTo>
                    <a:lnTo>
                      <a:pt x="150139" y="167506"/>
                    </a:lnTo>
                    <a:close/>
                  </a:path>
                </a:pathLst>
              </a:custGeom>
              <a:solidFill>
                <a:srgbClr val="000000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25" name="Forme libre 224">
              <a:extLst>
                <a:ext uri="{FF2B5EF4-FFF2-40B4-BE49-F238E27FC236}">
                  <a16:creationId xmlns:a16="http://schemas.microsoft.com/office/drawing/2014/main" id="{56FE5D76-9896-A946-85BB-444D45174E0C}"/>
                </a:ext>
              </a:extLst>
            </p:cNvPr>
            <p:cNvSpPr/>
            <p:nvPr/>
          </p:nvSpPr>
          <p:spPr>
            <a:xfrm>
              <a:off x="5526925" y="2714371"/>
              <a:ext cx="74119" cy="181543"/>
            </a:xfrm>
            <a:custGeom>
              <a:avLst/>
              <a:gdLst>
                <a:gd name="connsiteX0" fmla="*/ 0 w 74119"/>
                <a:gd name="connsiteY0" fmla="*/ 0 h 181543"/>
                <a:gd name="connsiteX1" fmla="*/ 74119 w 74119"/>
                <a:gd name="connsiteY1" fmla="*/ 0 h 181543"/>
                <a:gd name="connsiteX2" fmla="*/ 74119 w 74119"/>
                <a:gd name="connsiteY2" fmla="*/ 181543 h 181543"/>
                <a:gd name="connsiteX3" fmla="*/ 0 w 74119"/>
                <a:gd name="connsiteY3" fmla="*/ 181543 h 18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19" h="181543">
                  <a:moveTo>
                    <a:pt x="0" y="0"/>
                  </a:moveTo>
                  <a:lnTo>
                    <a:pt x="74119" y="0"/>
                  </a:lnTo>
                  <a:lnTo>
                    <a:pt x="74119" y="181543"/>
                  </a:lnTo>
                  <a:lnTo>
                    <a:pt x="0" y="181543"/>
                  </a:lnTo>
                  <a:close/>
                </a:path>
              </a:pathLst>
            </a:custGeom>
            <a:solidFill>
              <a:srgbClr val="0BBBEF"/>
            </a:solidFill>
            <a:ln w="94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26" name="Graphique 555">
              <a:extLst>
                <a:ext uri="{FF2B5EF4-FFF2-40B4-BE49-F238E27FC236}">
                  <a16:creationId xmlns:a16="http://schemas.microsoft.com/office/drawing/2014/main" id="{E8A49876-F063-0145-AFA2-E2763881D10F}"/>
                </a:ext>
              </a:extLst>
            </p:cNvPr>
            <p:cNvGrpSpPr/>
            <p:nvPr/>
          </p:nvGrpSpPr>
          <p:grpSpPr>
            <a:xfrm>
              <a:off x="4636543" y="2823859"/>
              <a:ext cx="799158" cy="408004"/>
              <a:chOff x="4636543" y="2823859"/>
              <a:chExt cx="799158" cy="408004"/>
            </a:xfrm>
            <a:solidFill>
              <a:srgbClr val="0BBBEF"/>
            </a:solidFill>
          </p:grpSpPr>
          <p:sp>
            <p:nvSpPr>
              <p:cNvPr id="227" name="Forme libre 226">
                <a:extLst>
                  <a:ext uri="{FF2B5EF4-FFF2-40B4-BE49-F238E27FC236}">
                    <a16:creationId xmlns:a16="http://schemas.microsoft.com/office/drawing/2014/main" id="{44559BC3-AE8E-3448-9C6F-792E5D76C182}"/>
                  </a:ext>
                </a:extLst>
              </p:cNvPr>
              <p:cNvSpPr/>
              <p:nvPr/>
            </p:nvSpPr>
            <p:spPr>
              <a:xfrm>
                <a:off x="4636543" y="2834152"/>
                <a:ext cx="401004" cy="397710"/>
              </a:xfrm>
              <a:custGeom>
                <a:avLst/>
                <a:gdLst>
                  <a:gd name="connsiteX0" fmla="*/ 200502 w 401004"/>
                  <a:gd name="connsiteY0" fmla="*/ 359343 h 397710"/>
                  <a:gd name="connsiteX1" fmla="*/ 291726 w 401004"/>
                  <a:gd name="connsiteY1" fmla="*/ 262957 h 397710"/>
                  <a:gd name="connsiteX2" fmla="*/ 291726 w 401004"/>
                  <a:gd name="connsiteY2" fmla="*/ 72056 h 397710"/>
                  <a:gd name="connsiteX3" fmla="*/ 258468 w 401004"/>
                  <a:gd name="connsiteY3" fmla="*/ 36496 h 397710"/>
                  <a:gd name="connsiteX4" fmla="*/ 245164 w 401004"/>
                  <a:gd name="connsiteY4" fmla="*/ 36496 h 397710"/>
                  <a:gd name="connsiteX5" fmla="*/ 224259 w 401004"/>
                  <a:gd name="connsiteY5" fmla="*/ 17780 h 397710"/>
                  <a:gd name="connsiteX6" fmla="*/ 249915 w 401004"/>
                  <a:gd name="connsiteY6" fmla="*/ 0 h 397710"/>
                  <a:gd name="connsiteX7" fmla="*/ 312632 w 401004"/>
                  <a:gd name="connsiteY7" fmla="*/ 3743 h 397710"/>
                  <a:gd name="connsiteX8" fmla="*/ 374398 w 401004"/>
                  <a:gd name="connsiteY8" fmla="*/ 0 h 397710"/>
                  <a:gd name="connsiteX9" fmla="*/ 401005 w 401004"/>
                  <a:gd name="connsiteY9" fmla="*/ 17780 h 397710"/>
                  <a:gd name="connsiteX10" fmla="*/ 380099 w 401004"/>
                  <a:gd name="connsiteY10" fmla="*/ 36496 h 397710"/>
                  <a:gd name="connsiteX11" fmla="*/ 364895 w 401004"/>
                  <a:gd name="connsiteY11" fmla="*/ 36496 h 397710"/>
                  <a:gd name="connsiteX12" fmla="*/ 341139 w 401004"/>
                  <a:gd name="connsiteY12" fmla="*/ 72992 h 397710"/>
                  <a:gd name="connsiteX13" fmla="*/ 341139 w 401004"/>
                  <a:gd name="connsiteY13" fmla="*/ 270443 h 397710"/>
                  <a:gd name="connsiteX14" fmla="*/ 200502 w 401004"/>
                  <a:gd name="connsiteY14" fmla="*/ 397711 h 397710"/>
                  <a:gd name="connsiteX15" fmla="*/ 59866 w 401004"/>
                  <a:gd name="connsiteY15" fmla="*/ 270443 h 397710"/>
                  <a:gd name="connsiteX16" fmla="*/ 59866 w 401004"/>
                  <a:gd name="connsiteY16" fmla="*/ 72992 h 397710"/>
                  <a:gd name="connsiteX17" fmla="*/ 36109 w 401004"/>
                  <a:gd name="connsiteY17" fmla="*/ 36496 h 397710"/>
                  <a:gd name="connsiteX18" fmla="*/ 20905 w 401004"/>
                  <a:gd name="connsiteY18" fmla="*/ 36496 h 397710"/>
                  <a:gd name="connsiteX19" fmla="*/ 0 w 401004"/>
                  <a:gd name="connsiteY19" fmla="*/ 17780 h 397710"/>
                  <a:gd name="connsiteX20" fmla="*/ 26607 w 401004"/>
                  <a:gd name="connsiteY20" fmla="*/ 0 h 397710"/>
                  <a:gd name="connsiteX21" fmla="*/ 88373 w 401004"/>
                  <a:gd name="connsiteY21" fmla="*/ 3743 h 397710"/>
                  <a:gd name="connsiteX22" fmla="*/ 151089 w 401004"/>
                  <a:gd name="connsiteY22" fmla="*/ 0 h 397710"/>
                  <a:gd name="connsiteX23" fmla="*/ 176746 w 401004"/>
                  <a:gd name="connsiteY23" fmla="*/ 17780 h 397710"/>
                  <a:gd name="connsiteX24" fmla="*/ 155841 w 401004"/>
                  <a:gd name="connsiteY24" fmla="*/ 36496 h 397710"/>
                  <a:gd name="connsiteX25" fmla="*/ 142537 w 401004"/>
                  <a:gd name="connsiteY25" fmla="*/ 36496 h 397710"/>
                  <a:gd name="connsiteX26" fmla="*/ 109279 w 401004"/>
                  <a:gd name="connsiteY26" fmla="*/ 72056 h 397710"/>
                  <a:gd name="connsiteX27" fmla="*/ 109279 w 401004"/>
                  <a:gd name="connsiteY27" fmla="*/ 262957 h 397710"/>
                  <a:gd name="connsiteX28" fmla="*/ 200502 w 401004"/>
                  <a:gd name="connsiteY28" fmla="*/ 359343 h 397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01004" h="397710">
                    <a:moveTo>
                      <a:pt x="200502" y="359343"/>
                    </a:moveTo>
                    <a:cubicBezTo>
                      <a:pt x="267970" y="359343"/>
                      <a:pt x="291726" y="325655"/>
                      <a:pt x="291726" y="262957"/>
                    </a:cubicBezTo>
                    <a:lnTo>
                      <a:pt x="291726" y="72056"/>
                    </a:lnTo>
                    <a:cubicBezTo>
                      <a:pt x="291726" y="48661"/>
                      <a:pt x="286025" y="36496"/>
                      <a:pt x="258468" y="36496"/>
                    </a:cubicBezTo>
                    <a:lnTo>
                      <a:pt x="245164" y="36496"/>
                    </a:lnTo>
                    <a:cubicBezTo>
                      <a:pt x="232811" y="36496"/>
                      <a:pt x="224259" y="31817"/>
                      <a:pt x="224259" y="17780"/>
                    </a:cubicBezTo>
                    <a:cubicBezTo>
                      <a:pt x="224259" y="5615"/>
                      <a:pt x="231861" y="0"/>
                      <a:pt x="249915" y="0"/>
                    </a:cubicBezTo>
                    <a:cubicBezTo>
                      <a:pt x="264169" y="0"/>
                      <a:pt x="276522" y="3743"/>
                      <a:pt x="312632" y="3743"/>
                    </a:cubicBezTo>
                    <a:cubicBezTo>
                      <a:pt x="348741" y="3743"/>
                      <a:pt x="356343" y="0"/>
                      <a:pt x="374398" y="0"/>
                    </a:cubicBezTo>
                    <a:cubicBezTo>
                      <a:pt x="391502" y="0"/>
                      <a:pt x="401005" y="3743"/>
                      <a:pt x="401005" y="17780"/>
                    </a:cubicBezTo>
                    <a:cubicBezTo>
                      <a:pt x="401005" y="31817"/>
                      <a:pt x="392453" y="36496"/>
                      <a:pt x="380099" y="36496"/>
                    </a:cubicBezTo>
                    <a:lnTo>
                      <a:pt x="364895" y="36496"/>
                    </a:lnTo>
                    <a:cubicBezTo>
                      <a:pt x="346841" y="36496"/>
                      <a:pt x="341139" y="47725"/>
                      <a:pt x="341139" y="72992"/>
                    </a:cubicBezTo>
                    <a:lnTo>
                      <a:pt x="341139" y="270443"/>
                    </a:lnTo>
                    <a:cubicBezTo>
                      <a:pt x="341139" y="359343"/>
                      <a:pt x="294577" y="397711"/>
                      <a:pt x="200502" y="397711"/>
                    </a:cubicBezTo>
                    <a:cubicBezTo>
                      <a:pt x="106428" y="397711"/>
                      <a:pt x="59866" y="359343"/>
                      <a:pt x="59866" y="270443"/>
                    </a:cubicBezTo>
                    <a:lnTo>
                      <a:pt x="59866" y="72992"/>
                    </a:lnTo>
                    <a:cubicBezTo>
                      <a:pt x="59866" y="46789"/>
                      <a:pt x="54164" y="35560"/>
                      <a:pt x="36109" y="36496"/>
                    </a:cubicBezTo>
                    <a:lnTo>
                      <a:pt x="20905" y="36496"/>
                    </a:lnTo>
                    <a:cubicBezTo>
                      <a:pt x="7602" y="36496"/>
                      <a:pt x="0" y="31817"/>
                      <a:pt x="0" y="17780"/>
                    </a:cubicBezTo>
                    <a:cubicBezTo>
                      <a:pt x="0" y="2807"/>
                      <a:pt x="8552" y="0"/>
                      <a:pt x="26607" y="0"/>
                    </a:cubicBezTo>
                    <a:cubicBezTo>
                      <a:pt x="43711" y="0"/>
                      <a:pt x="52264" y="3743"/>
                      <a:pt x="88373" y="3743"/>
                    </a:cubicBezTo>
                    <a:cubicBezTo>
                      <a:pt x="124483" y="3743"/>
                      <a:pt x="137786" y="0"/>
                      <a:pt x="151089" y="0"/>
                    </a:cubicBezTo>
                    <a:cubicBezTo>
                      <a:pt x="169144" y="0"/>
                      <a:pt x="176746" y="5615"/>
                      <a:pt x="176746" y="17780"/>
                    </a:cubicBezTo>
                    <a:cubicBezTo>
                      <a:pt x="176746" y="31817"/>
                      <a:pt x="168194" y="36496"/>
                      <a:pt x="155841" y="36496"/>
                    </a:cubicBezTo>
                    <a:lnTo>
                      <a:pt x="142537" y="36496"/>
                    </a:lnTo>
                    <a:cubicBezTo>
                      <a:pt x="114980" y="36496"/>
                      <a:pt x="109279" y="48661"/>
                      <a:pt x="109279" y="72056"/>
                    </a:cubicBezTo>
                    <a:lnTo>
                      <a:pt x="109279" y="262957"/>
                    </a:lnTo>
                    <a:cubicBezTo>
                      <a:pt x="109279" y="325655"/>
                      <a:pt x="133035" y="359343"/>
                      <a:pt x="200502" y="359343"/>
                    </a:cubicBezTo>
                    <a:close/>
                  </a:path>
                </a:pathLst>
              </a:custGeom>
              <a:solidFill>
                <a:srgbClr val="0BBBEF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 227">
                <a:extLst>
                  <a:ext uri="{FF2B5EF4-FFF2-40B4-BE49-F238E27FC236}">
                    <a16:creationId xmlns:a16="http://schemas.microsoft.com/office/drawing/2014/main" id="{024E0600-E4A2-7341-B4D4-F084CF5D1F34}"/>
                  </a:ext>
                </a:extLst>
              </p:cNvPr>
              <p:cNvSpPr/>
              <p:nvPr/>
            </p:nvSpPr>
            <p:spPr>
              <a:xfrm>
                <a:off x="5072707" y="2823859"/>
                <a:ext cx="362994" cy="408004"/>
              </a:xfrm>
              <a:custGeom>
                <a:avLst/>
                <a:gdLst>
                  <a:gd name="connsiteX0" fmla="*/ 362045 w 362994"/>
                  <a:gd name="connsiteY0" fmla="*/ 362151 h 408004"/>
                  <a:gd name="connsiteX1" fmla="*/ 315482 w 362994"/>
                  <a:gd name="connsiteY1" fmla="*/ 408004 h 408004"/>
                  <a:gd name="connsiteX2" fmla="*/ 268920 w 362994"/>
                  <a:gd name="connsiteY2" fmla="*/ 361215 h 408004"/>
                  <a:gd name="connsiteX3" fmla="*/ 299328 w 362994"/>
                  <a:gd name="connsiteY3" fmla="*/ 318168 h 408004"/>
                  <a:gd name="connsiteX4" fmla="*/ 299328 w 362994"/>
                  <a:gd name="connsiteY4" fmla="*/ 250792 h 408004"/>
                  <a:gd name="connsiteX5" fmla="*/ 271771 w 362994"/>
                  <a:gd name="connsiteY5" fmla="*/ 223654 h 408004"/>
                  <a:gd name="connsiteX6" fmla="*/ 89323 w 362994"/>
                  <a:gd name="connsiteY6" fmla="*/ 225525 h 408004"/>
                  <a:gd name="connsiteX7" fmla="*/ 61766 w 362994"/>
                  <a:gd name="connsiteY7" fmla="*/ 250792 h 408004"/>
                  <a:gd name="connsiteX8" fmla="*/ 61766 w 362994"/>
                  <a:gd name="connsiteY8" fmla="*/ 318168 h 408004"/>
                  <a:gd name="connsiteX9" fmla="*/ 93124 w 362994"/>
                  <a:gd name="connsiteY9" fmla="*/ 362151 h 408004"/>
                  <a:gd name="connsiteX10" fmla="*/ 46562 w 362994"/>
                  <a:gd name="connsiteY10" fmla="*/ 407068 h 408004"/>
                  <a:gd name="connsiteX11" fmla="*/ 0 w 362994"/>
                  <a:gd name="connsiteY11" fmla="*/ 361215 h 408004"/>
                  <a:gd name="connsiteX12" fmla="*/ 30408 w 362994"/>
                  <a:gd name="connsiteY12" fmla="*/ 318168 h 408004"/>
                  <a:gd name="connsiteX13" fmla="*/ 30408 w 362994"/>
                  <a:gd name="connsiteY13" fmla="*/ 250792 h 408004"/>
                  <a:gd name="connsiteX14" fmla="*/ 0 w 362994"/>
                  <a:gd name="connsiteY14" fmla="*/ 207745 h 408004"/>
                  <a:gd name="connsiteX15" fmla="*/ 46562 w 362994"/>
                  <a:gd name="connsiteY15" fmla="*/ 161892 h 408004"/>
                  <a:gd name="connsiteX16" fmla="*/ 58915 w 362994"/>
                  <a:gd name="connsiteY16" fmla="*/ 163763 h 408004"/>
                  <a:gd name="connsiteX17" fmla="*/ 140637 w 362994"/>
                  <a:gd name="connsiteY17" fmla="*/ 64569 h 408004"/>
                  <a:gd name="connsiteX18" fmla="*/ 136836 w 362994"/>
                  <a:gd name="connsiteY18" fmla="*/ 45854 h 408004"/>
                  <a:gd name="connsiteX19" fmla="*/ 183398 w 362994"/>
                  <a:gd name="connsiteY19" fmla="*/ 0 h 408004"/>
                  <a:gd name="connsiteX20" fmla="*/ 229960 w 362994"/>
                  <a:gd name="connsiteY20" fmla="*/ 45854 h 408004"/>
                  <a:gd name="connsiteX21" fmla="*/ 226159 w 362994"/>
                  <a:gd name="connsiteY21" fmla="*/ 64569 h 408004"/>
                  <a:gd name="connsiteX22" fmla="*/ 306930 w 362994"/>
                  <a:gd name="connsiteY22" fmla="*/ 162827 h 408004"/>
                  <a:gd name="connsiteX23" fmla="*/ 316433 w 362994"/>
                  <a:gd name="connsiteY23" fmla="*/ 161892 h 408004"/>
                  <a:gd name="connsiteX24" fmla="*/ 362995 w 362994"/>
                  <a:gd name="connsiteY24" fmla="*/ 207745 h 408004"/>
                  <a:gd name="connsiteX25" fmla="*/ 331637 w 362994"/>
                  <a:gd name="connsiteY25" fmla="*/ 250792 h 408004"/>
                  <a:gd name="connsiteX26" fmla="*/ 331637 w 362994"/>
                  <a:gd name="connsiteY26" fmla="*/ 318168 h 408004"/>
                  <a:gd name="connsiteX27" fmla="*/ 362045 w 362994"/>
                  <a:gd name="connsiteY27" fmla="*/ 362151 h 408004"/>
                  <a:gd name="connsiteX28" fmla="*/ 65567 w 362994"/>
                  <a:gd name="connsiteY28" fmla="*/ 208681 h 408004"/>
                  <a:gd name="connsiteX29" fmla="*/ 46562 w 362994"/>
                  <a:gd name="connsiteY29" fmla="*/ 189965 h 408004"/>
                  <a:gd name="connsiteX30" fmla="*/ 27557 w 362994"/>
                  <a:gd name="connsiteY30" fmla="*/ 208681 h 408004"/>
                  <a:gd name="connsiteX31" fmla="*/ 46562 w 362994"/>
                  <a:gd name="connsiteY31" fmla="*/ 227397 h 408004"/>
                  <a:gd name="connsiteX32" fmla="*/ 65567 w 362994"/>
                  <a:gd name="connsiteY32" fmla="*/ 208681 h 408004"/>
                  <a:gd name="connsiteX33" fmla="*/ 65567 w 362994"/>
                  <a:gd name="connsiteY33" fmla="*/ 362151 h 408004"/>
                  <a:gd name="connsiteX34" fmla="*/ 46562 w 362994"/>
                  <a:gd name="connsiteY34" fmla="*/ 343435 h 408004"/>
                  <a:gd name="connsiteX35" fmla="*/ 27557 w 362994"/>
                  <a:gd name="connsiteY35" fmla="*/ 362151 h 408004"/>
                  <a:gd name="connsiteX36" fmla="*/ 46562 w 362994"/>
                  <a:gd name="connsiteY36" fmla="*/ 380866 h 408004"/>
                  <a:gd name="connsiteX37" fmla="*/ 65567 w 362994"/>
                  <a:gd name="connsiteY37" fmla="*/ 362151 h 408004"/>
                  <a:gd name="connsiteX38" fmla="*/ 90274 w 362994"/>
                  <a:gd name="connsiteY38" fmla="*/ 192773 h 408004"/>
                  <a:gd name="connsiteX39" fmla="*/ 271771 w 362994"/>
                  <a:gd name="connsiteY39" fmla="*/ 192773 h 408004"/>
                  <a:gd name="connsiteX40" fmla="*/ 278423 w 362994"/>
                  <a:gd name="connsiteY40" fmla="*/ 180607 h 408004"/>
                  <a:gd name="connsiteX41" fmla="*/ 202403 w 362994"/>
                  <a:gd name="connsiteY41" fmla="*/ 87964 h 408004"/>
                  <a:gd name="connsiteX42" fmla="*/ 182448 w 362994"/>
                  <a:gd name="connsiteY42" fmla="*/ 92643 h 408004"/>
                  <a:gd name="connsiteX43" fmla="*/ 161542 w 362994"/>
                  <a:gd name="connsiteY43" fmla="*/ 87964 h 408004"/>
                  <a:gd name="connsiteX44" fmla="*/ 83622 w 362994"/>
                  <a:gd name="connsiteY44" fmla="*/ 181543 h 408004"/>
                  <a:gd name="connsiteX45" fmla="*/ 90274 w 362994"/>
                  <a:gd name="connsiteY45" fmla="*/ 192773 h 408004"/>
                  <a:gd name="connsiteX46" fmla="*/ 162492 w 362994"/>
                  <a:gd name="connsiteY46" fmla="*/ 45854 h 408004"/>
                  <a:gd name="connsiteX47" fmla="*/ 183398 w 362994"/>
                  <a:gd name="connsiteY47" fmla="*/ 66441 h 408004"/>
                  <a:gd name="connsiteX48" fmla="*/ 204303 w 362994"/>
                  <a:gd name="connsiteY48" fmla="*/ 46789 h 408004"/>
                  <a:gd name="connsiteX49" fmla="*/ 183398 w 362994"/>
                  <a:gd name="connsiteY49" fmla="*/ 26202 h 408004"/>
                  <a:gd name="connsiteX50" fmla="*/ 162492 w 362994"/>
                  <a:gd name="connsiteY50" fmla="*/ 45854 h 408004"/>
                  <a:gd name="connsiteX51" fmla="*/ 294577 w 362994"/>
                  <a:gd name="connsiteY51" fmla="*/ 207745 h 408004"/>
                  <a:gd name="connsiteX52" fmla="*/ 315482 w 362994"/>
                  <a:gd name="connsiteY52" fmla="*/ 228333 h 408004"/>
                  <a:gd name="connsiteX53" fmla="*/ 336388 w 362994"/>
                  <a:gd name="connsiteY53" fmla="*/ 208681 h 408004"/>
                  <a:gd name="connsiteX54" fmla="*/ 315482 w 362994"/>
                  <a:gd name="connsiteY54" fmla="*/ 188094 h 408004"/>
                  <a:gd name="connsiteX55" fmla="*/ 294577 w 362994"/>
                  <a:gd name="connsiteY55" fmla="*/ 207745 h 408004"/>
                  <a:gd name="connsiteX56" fmla="*/ 335438 w 362994"/>
                  <a:gd name="connsiteY56" fmla="*/ 362151 h 408004"/>
                  <a:gd name="connsiteX57" fmla="*/ 314532 w 362994"/>
                  <a:gd name="connsiteY57" fmla="*/ 341563 h 408004"/>
                  <a:gd name="connsiteX58" fmla="*/ 293627 w 362994"/>
                  <a:gd name="connsiteY58" fmla="*/ 361215 h 408004"/>
                  <a:gd name="connsiteX59" fmla="*/ 314532 w 362994"/>
                  <a:gd name="connsiteY59" fmla="*/ 381802 h 408004"/>
                  <a:gd name="connsiteX60" fmla="*/ 335438 w 362994"/>
                  <a:gd name="connsiteY60" fmla="*/ 362151 h 408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62994" h="408004">
                    <a:moveTo>
                      <a:pt x="362045" y="362151"/>
                    </a:moveTo>
                    <a:cubicBezTo>
                      <a:pt x="362045" y="387417"/>
                      <a:pt x="341139" y="408004"/>
                      <a:pt x="315482" y="408004"/>
                    </a:cubicBezTo>
                    <a:cubicBezTo>
                      <a:pt x="289826" y="408004"/>
                      <a:pt x="268920" y="387417"/>
                      <a:pt x="268920" y="361215"/>
                    </a:cubicBezTo>
                    <a:cubicBezTo>
                      <a:pt x="268920" y="341563"/>
                      <a:pt x="282224" y="324719"/>
                      <a:pt x="299328" y="318168"/>
                    </a:cubicBezTo>
                    <a:lnTo>
                      <a:pt x="299328" y="250792"/>
                    </a:lnTo>
                    <a:cubicBezTo>
                      <a:pt x="286025" y="246113"/>
                      <a:pt x="276522" y="235819"/>
                      <a:pt x="271771" y="223654"/>
                    </a:cubicBezTo>
                    <a:lnTo>
                      <a:pt x="89323" y="225525"/>
                    </a:lnTo>
                    <a:cubicBezTo>
                      <a:pt x="84572" y="237691"/>
                      <a:pt x="74119" y="247048"/>
                      <a:pt x="61766" y="250792"/>
                    </a:cubicBezTo>
                    <a:lnTo>
                      <a:pt x="61766" y="318168"/>
                    </a:lnTo>
                    <a:cubicBezTo>
                      <a:pt x="79821" y="324719"/>
                      <a:pt x="93124" y="341563"/>
                      <a:pt x="93124" y="362151"/>
                    </a:cubicBezTo>
                    <a:cubicBezTo>
                      <a:pt x="93124" y="387417"/>
                      <a:pt x="72219" y="407068"/>
                      <a:pt x="46562" y="407068"/>
                    </a:cubicBezTo>
                    <a:cubicBezTo>
                      <a:pt x="20905" y="407068"/>
                      <a:pt x="0" y="386481"/>
                      <a:pt x="0" y="361215"/>
                    </a:cubicBezTo>
                    <a:cubicBezTo>
                      <a:pt x="0" y="340627"/>
                      <a:pt x="13303" y="324719"/>
                      <a:pt x="30408" y="318168"/>
                    </a:cubicBezTo>
                    <a:lnTo>
                      <a:pt x="30408" y="250792"/>
                    </a:lnTo>
                    <a:cubicBezTo>
                      <a:pt x="12353" y="244241"/>
                      <a:pt x="0" y="227397"/>
                      <a:pt x="0" y="207745"/>
                    </a:cubicBezTo>
                    <a:cubicBezTo>
                      <a:pt x="0" y="182479"/>
                      <a:pt x="20905" y="161892"/>
                      <a:pt x="46562" y="161892"/>
                    </a:cubicBezTo>
                    <a:cubicBezTo>
                      <a:pt x="50363" y="161892"/>
                      <a:pt x="55114" y="162827"/>
                      <a:pt x="58915" y="163763"/>
                    </a:cubicBezTo>
                    <a:lnTo>
                      <a:pt x="140637" y="64569"/>
                    </a:lnTo>
                    <a:cubicBezTo>
                      <a:pt x="138736" y="58019"/>
                      <a:pt x="136836" y="52404"/>
                      <a:pt x="136836" y="45854"/>
                    </a:cubicBezTo>
                    <a:cubicBezTo>
                      <a:pt x="136836" y="20587"/>
                      <a:pt x="157741" y="0"/>
                      <a:pt x="183398" y="0"/>
                    </a:cubicBezTo>
                    <a:cubicBezTo>
                      <a:pt x="209055" y="0"/>
                      <a:pt x="229960" y="20587"/>
                      <a:pt x="229960" y="45854"/>
                    </a:cubicBezTo>
                    <a:cubicBezTo>
                      <a:pt x="229960" y="52404"/>
                      <a:pt x="229010" y="58955"/>
                      <a:pt x="226159" y="64569"/>
                    </a:cubicBezTo>
                    <a:lnTo>
                      <a:pt x="306930" y="162827"/>
                    </a:lnTo>
                    <a:cubicBezTo>
                      <a:pt x="309781" y="161892"/>
                      <a:pt x="313582" y="161892"/>
                      <a:pt x="316433" y="161892"/>
                    </a:cubicBezTo>
                    <a:cubicBezTo>
                      <a:pt x="342089" y="161892"/>
                      <a:pt x="362995" y="182479"/>
                      <a:pt x="362995" y="207745"/>
                    </a:cubicBezTo>
                    <a:cubicBezTo>
                      <a:pt x="362995" y="228333"/>
                      <a:pt x="349691" y="244241"/>
                      <a:pt x="331637" y="250792"/>
                    </a:cubicBezTo>
                    <a:lnTo>
                      <a:pt x="331637" y="318168"/>
                    </a:lnTo>
                    <a:cubicBezTo>
                      <a:pt x="348741" y="324719"/>
                      <a:pt x="362045" y="341563"/>
                      <a:pt x="362045" y="362151"/>
                    </a:cubicBezTo>
                    <a:close/>
                    <a:moveTo>
                      <a:pt x="65567" y="208681"/>
                    </a:moveTo>
                    <a:cubicBezTo>
                      <a:pt x="65567" y="198387"/>
                      <a:pt x="57015" y="189965"/>
                      <a:pt x="46562" y="189965"/>
                    </a:cubicBezTo>
                    <a:cubicBezTo>
                      <a:pt x="36109" y="189965"/>
                      <a:pt x="27557" y="198387"/>
                      <a:pt x="27557" y="208681"/>
                    </a:cubicBezTo>
                    <a:cubicBezTo>
                      <a:pt x="27557" y="218975"/>
                      <a:pt x="36109" y="227397"/>
                      <a:pt x="46562" y="227397"/>
                    </a:cubicBezTo>
                    <a:cubicBezTo>
                      <a:pt x="57015" y="227397"/>
                      <a:pt x="65567" y="218975"/>
                      <a:pt x="65567" y="208681"/>
                    </a:cubicBezTo>
                    <a:close/>
                    <a:moveTo>
                      <a:pt x="65567" y="362151"/>
                    </a:moveTo>
                    <a:cubicBezTo>
                      <a:pt x="65567" y="351857"/>
                      <a:pt x="57015" y="343435"/>
                      <a:pt x="46562" y="343435"/>
                    </a:cubicBezTo>
                    <a:cubicBezTo>
                      <a:pt x="36109" y="343435"/>
                      <a:pt x="27557" y="351857"/>
                      <a:pt x="27557" y="362151"/>
                    </a:cubicBezTo>
                    <a:cubicBezTo>
                      <a:pt x="27557" y="372444"/>
                      <a:pt x="36109" y="380866"/>
                      <a:pt x="46562" y="380866"/>
                    </a:cubicBezTo>
                    <a:cubicBezTo>
                      <a:pt x="57015" y="380866"/>
                      <a:pt x="65567" y="372444"/>
                      <a:pt x="65567" y="362151"/>
                    </a:cubicBezTo>
                    <a:close/>
                    <a:moveTo>
                      <a:pt x="90274" y="192773"/>
                    </a:moveTo>
                    <a:lnTo>
                      <a:pt x="271771" y="192773"/>
                    </a:lnTo>
                    <a:cubicBezTo>
                      <a:pt x="272721" y="188094"/>
                      <a:pt x="275572" y="184351"/>
                      <a:pt x="278423" y="180607"/>
                    </a:cubicBezTo>
                    <a:lnTo>
                      <a:pt x="202403" y="87964"/>
                    </a:lnTo>
                    <a:cubicBezTo>
                      <a:pt x="196701" y="90772"/>
                      <a:pt x="190050" y="92643"/>
                      <a:pt x="182448" y="92643"/>
                    </a:cubicBezTo>
                    <a:cubicBezTo>
                      <a:pt x="174846" y="92643"/>
                      <a:pt x="168194" y="90772"/>
                      <a:pt x="161542" y="87964"/>
                    </a:cubicBezTo>
                    <a:lnTo>
                      <a:pt x="83622" y="181543"/>
                    </a:lnTo>
                    <a:cubicBezTo>
                      <a:pt x="86473" y="185286"/>
                      <a:pt x="88373" y="189029"/>
                      <a:pt x="90274" y="192773"/>
                    </a:cubicBezTo>
                    <a:close/>
                    <a:moveTo>
                      <a:pt x="162492" y="45854"/>
                    </a:moveTo>
                    <a:cubicBezTo>
                      <a:pt x="162492" y="57083"/>
                      <a:pt x="171995" y="66441"/>
                      <a:pt x="183398" y="66441"/>
                    </a:cubicBezTo>
                    <a:cubicBezTo>
                      <a:pt x="194801" y="66441"/>
                      <a:pt x="204303" y="58019"/>
                      <a:pt x="204303" y="46789"/>
                    </a:cubicBezTo>
                    <a:cubicBezTo>
                      <a:pt x="204303" y="35560"/>
                      <a:pt x="194801" y="26202"/>
                      <a:pt x="183398" y="26202"/>
                    </a:cubicBezTo>
                    <a:cubicBezTo>
                      <a:pt x="171995" y="26202"/>
                      <a:pt x="162492" y="34624"/>
                      <a:pt x="162492" y="45854"/>
                    </a:cubicBezTo>
                    <a:close/>
                    <a:moveTo>
                      <a:pt x="294577" y="207745"/>
                    </a:moveTo>
                    <a:cubicBezTo>
                      <a:pt x="294577" y="218975"/>
                      <a:pt x="304079" y="228333"/>
                      <a:pt x="315482" y="228333"/>
                    </a:cubicBezTo>
                    <a:cubicBezTo>
                      <a:pt x="326885" y="228333"/>
                      <a:pt x="336388" y="219911"/>
                      <a:pt x="336388" y="208681"/>
                    </a:cubicBezTo>
                    <a:cubicBezTo>
                      <a:pt x="336388" y="197452"/>
                      <a:pt x="326885" y="188094"/>
                      <a:pt x="315482" y="188094"/>
                    </a:cubicBezTo>
                    <a:cubicBezTo>
                      <a:pt x="304079" y="188094"/>
                      <a:pt x="294577" y="196516"/>
                      <a:pt x="294577" y="207745"/>
                    </a:cubicBezTo>
                    <a:close/>
                    <a:moveTo>
                      <a:pt x="335438" y="362151"/>
                    </a:moveTo>
                    <a:cubicBezTo>
                      <a:pt x="335438" y="350921"/>
                      <a:pt x="325935" y="341563"/>
                      <a:pt x="314532" y="341563"/>
                    </a:cubicBezTo>
                    <a:cubicBezTo>
                      <a:pt x="303129" y="341563"/>
                      <a:pt x="293627" y="349985"/>
                      <a:pt x="293627" y="361215"/>
                    </a:cubicBezTo>
                    <a:cubicBezTo>
                      <a:pt x="293627" y="372444"/>
                      <a:pt x="303129" y="381802"/>
                      <a:pt x="314532" y="381802"/>
                    </a:cubicBezTo>
                    <a:cubicBezTo>
                      <a:pt x="326885" y="381802"/>
                      <a:pt x="335438" y="373380"/>
                      <a:pt x="335438" y="362151"/>
                    </a:cubicBezTo>
                    <a:close/>
                  </a:path>
                </a:pathLst>
              </a:custGeom>
              <a:solidFill>
                <a:srgbClr val="0BBBEF"/>
              </a:solidFill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76" name="Graphique 462">
            <a:extLst>
              <a:ext uri="{FF2B5EF4-FFF2-40B4-BE49-F238E27FC236}">
                <a16:creationId xmlns:a16="http://schemas.microsoft.com/office/drawing/2014/main" id="{20804046-BEC0-684F-9AE3-F7A35B4D1859}"/>
              </a:ext>
            </a:extLst>
          </p:cNvPr>
          <p:cNvGrpSpPr/>
          <p:nvPr/>
        </p:nvGrpSpPr>
        <p:grpSpPr>
          <a:xfrm>
            <a:off x="3951058" y="5454170"/>
            <a:ext cx="3155260" cy="614120"/>
            <a:chOff x="3036273" y="2261909"/>
            <a:chExt cx="2658794" cy="517491"/>
          </a:xfrm>
          <a:solidFill>
            <a:schemeClr val="bg1"/>
          </a:solidFill>
        </p:grpSpPr>
        <p:grpSp>
          <p:nvGrpSpPr>
            <p:cNvPr id="577" name="Graphique 462">
              <a:extLst>
                <a:ext uri="{FF2B5EF4-FFF2-40B4-BE49-F238E27FC236}">
                  <a16:creationId xmlns:a16="http://schemas.microsoft.com/office/drawing/2014/main" id="{F8C875BA-DFF7-EC4F-9EE3-E4B832EB34D2}"/>
                </a:ext>
              </a:extLst>
            </p:cNvPr>
            <p:cNvGrpSpPr/>
            <p:nvPr/>
          </p:nvGrpSpPr>
          <p:grpSpPr>
            <a:xfrm>
              <a:off x="4150914" y="2641840"/>
              <a:ext cx="1544153" cy="137561"/>
              <a:chOff x="4150914" y="2641840"/>
              <a:chExt cx="1544153" cy="137561"/>
            </a:xfrm>
            <a:grpFill/>
          </p:grpSpPr>
          <p:sp>
            <p:nvSpPr>
              <p:cNvPr id="592" name="Forme libre 591">
                <a:extLst>
                  <a:ext uri="{FF2B5EF4-FFF2-40B4-BE49-F238E27FC236}">
                    <a16:creationId xmlns:a16="http://schemas.microsoft.com/office/drawing/2014/main" id="{CC8123FB-5889-794A-B259-EF4747E897EE}"/>
                  </a:ext>
                </a:extLst>
              </p:cNvPr>
              <p:cNvSpPr/>
              <p:nvPr/>
            </p:nvSpPr>
            <p:spPr>
              <a:xfrm>
                <a:off x="4150914" y="2677400"/>
                <a:ext cx="77920" cy="102001"/>
              </a:xfrm>
              <a:custGeom>
                <a:avLst/>
                <a:gdLst>
                  <a:gd name="connsiteX0" fmla="*/ 0 w 77920"/>
                  <a:gd name="connsiteY0" fmla="*/ 65505 h 102001"/>
                  <a:gd name="connsiteX1" fmla="*/ 0 w 77920"/>
                  <a:gd name="connsiteY1" fmla="*/ 0 h 102001"/>
                  <a:gd name="connsiteX2" fmla="*/ 13303 w 77920"/>
                  <a:gd name="connsiteY2" fmla="*/ 0 h 102001"/>
                  <a:gd name="connsiteX3" fmla="*/ 13303 w 77920"/>
                  <a:gd name="connsiteY3" fmla="*/ 65505 h 102001"/>
                  <a:gd name="connsiteX4" fmla="*/ 19955 w 77920"/>
                  <a:gd name="connsiteY4" fmla="*/ 84221 h 102001"/>
                  <a:gd name="connsiteX5" fmla="*/ 38960 w 77920"/>
                  <a:gd name="connsiteY5" fmla="*/ 90772 h 102001"/>
                  <a:gd name="connsiteX6" fmla="*/ 57965 w 77920"/>
                  <a:gd name="connsiteY6" fmla="*/ 84221 h 102001"/>
                  <a:gd name="connsiteX7" fmla="*/ 64617 w 77920"/>
                  <a:gd name="connsiteY7" fmla="*/ 65505 h 102001"/>
                  <a:gd name="connsiteX8" fmla="*/ 64617 w 77920"/>
                  <a:gd name="connsiteY8" fmla="*/ 0 h 102001"/>
                  <a:gd name="connsiteX9" fmla="*/ 77920 w 77920"/>
                  <a:gd name="connsiteY9" fmla="*/ 0 h 102001"/>
                  <a:gd name="connsiteX10" fmla="*/ 77920 w 77920"/>
                  <a:gd name="connsiteY10" fmla="*/ 65505 h 102001"/>
                  <a:gd name="connsiteX11" fmla="*/ 66517 w 77920"/>
                  <a:gd name="connsiteY11" fmla="*/ 92643 h 102001"/>
                  <a:gd name="connsiteX12" fmla="*/ 38010 w 77920"/>
                  <a:gd name="connsiteY12" fmla="*/ 102001 h 102001"/>
                  <a:gd name="connsiteX13" fmla="*/ 9502 w 77920"/>
                  <a:gd name="connsiteY13" fmla="*/ 92643 h 102001"/>
                  <a:gd name="connsiteX14" fmla="*/ 0 w 77920"/>
                  <a:gd name="connsiteY14" fmla="*/ 65505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920" h="102001">
                    <a:moveTo>
                      <a:pt x="0" y="65505"/>
                    </a:moveTo>
                    <a:lnTo>
                      <a:pt x="0" y="0"/>
                    </a:lnTo>
                    <a:lnTo>
                      <a:pt x="13303" y="0"/>
                    </a:lnTo>
                    <a:lnTo>
                      <a:pt x="13303" y="65505"/>
                    </a:lnTo>
                    <a:cubicBezTo>
                      <a:pt x="13303" y="73927"/>
                      <a:pt x="15204" y="80478"/>
                      <a:pt x="19955" y="84221"/>
                    </a:cubicBezTo>
                    <a:cubicBezTo>
                      <a:pt x="24706" y="87964"/>
                      <a:pt x="30408" y="90772"/>
                      <a:pt x="38960" y="90772"/>
                    </a:cubicBezTo>
                    <a:cubicBezTo>
                      <a:pt x="46562" y="90772"/>
                      <a:pt x="53214" y="88900"/>
                      <a:pt x="57965" y="84221"/>
                    </a:cubicBezTo>
                    <a:cubicBezTo>
                      <a:pt x="62716" y="80478"/>
                      <a:pt x="64617" y="73927"/>
                      <a:pt x="64617" y="65505"/>
                    </a:cubicBezTo>
                    <a:lnTo>
                      <a:pt x="64617" y="0"/>
                    </a:lnTo>
                    <a:lnTo>
                      <a:pt x="77920" y="0"/>
                    </a:lnTo>
                    <a:lnTo>
                      <a:pt x="77920" y="65505"/>
                    </a:lnTo>
                    <a:cubicBezTo>
                      <a:pt x="77920" y="77671"/>
                      <a:pt x="74119" y="86093"/>
                      <a:pt x="66517" y="92643"/>
                    </a:cubicBezTo>
                    <a:cubicBezTo>
                      <a:pt x="58915" y="99194"/>
                      <a:pt x="49413" y="102001"/>
                      <a:pt x="38010" y="102001"/>
                    </a:cubicBezTo>
                    <a:cubicBezTo>
                      <a:pt x="26607" y="102001"/>
                      <a:pt x="17104" y="99194"/>
                      <a:pt x="9502" y="92643"/>
                    </a:cubicBezTo>
                    <a:cubicBezTo>
                      <a:pt x="2851" y="86093"/>
                      <a:pt x="0" y="77671"/>
                      <a:pt x="0" y="65505"/>
                    </a:cubicBezTo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3" name="Forme libre 592">
                <a:extLst>
                  <a:ext uri="{FF2B5EF4-FFF2-40B4-BE49-F238E27FC236}">
                    <a16:creationId xmlns:a16="http://schemas.microsoft.com/office/drawing/2014/main" id="{9A3196AE-3EDB-C547-AD50-C8B490C692CA}"/>
                  </a:ext>
                </a:extLst>
              </p:cNvPr>
              <p:cNvSpPr/>
              <p:nvPr/>
            </p:nvSpPr>
            <p:spPr>
              <a:xfrm>
                <a:off x="4254491" y="2676464"/>
                <a:ext cx="81721" cy="102001"/>
              </a:xfrm>
              <a:custGeom>
                <a:avLst/>
                <a:gdLst>
                  <a:gd name="connsiteX0" fmla="*/ 68418 w 81721"/>
                  <a:gd name="connsiteY0" fmla="*/ 0 h 102001"/>
                  <a:gd name="connsiteX1" fmla="*/ 81721 w 81721"/>
                  <a:gd name="connsiteY1" fmla="*/ 0 h 102001"/>
                  <a:gd name="connsiteX2" fmla="*/ 81721 w 81721"/>
                  <a:gd name="connsiteY2" fmla="*/ 102001 h 102001"/>
                  <a:gd name="connsiteX3" fmla="*/ 68418 w 81721"/>
                  <a:gd name="connsiteY3" fmla="*/ 102001 h 102001"/>
                  <a:gd name="connsiteX4" fmla="*/ 14254 w 81721"/>
                  <a:gd name="connsiteY4" fmla="*/ 21523 h 102001"/>
                  <a:gd name="connsiteX5" fmla="*/ 14254 w 81721"/>
                  <a:gd name="connsiteY5" fmla="*/ 102001 h 102001"/>
                  <a:gd name="connsiteX6" fmla="*/ 0 w 81721"/>
                  <a:gd name="connsiteY6" fmla="*/ 102001 h 102001"/>
                  <a:gd name="connsiteX7" fmla="*/ 0 w 81721"/>
                  <a:gd name="connsiteY7" fmla="*/ 0 h 102001"/>
                  <a:gd name="connsiteX8" fmla="*/ 14254 w 81721"/>
                  <a:gd name="connsiteY8" fmla="*/ 0 h 102001"/>
                  <a:gd name="connsiteX9" fmla="*/ 68418 w 81721"/>
                  <a:gd name="connsiteY9" fmla="*/ 80478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21" h="102001">
                    <a:moveTo>
                      <a:pt x="68418" y="0"/>
                    </a:moveTo>
                    <a:lnTo>
                      <a:pt x="81721" y="0"/>
                    </a:lnTo>
                    <a:lnTo>
                      <a:pt x="81721" y="102001"/>
                    </a:lnTo>
                    <a:lnTo>
                      <a:pt x="68418" y="102001"/>
                    </a:lnTo>
                    <a:lnTo>
                      <a:pt x="14254" y="21523"/>
                    </a:lnTo>
                    <a:lnTo>
                      <a:pt x="14254" y="102001"/>
                    </a:lnTo>
                    <a:lnTo>
                      <a:pt x="0" y="102001"/>
                    </a:lnTo>
                    <a:lnTo>
                      <a:pt x="0" y="0"/>
                    </a:lnTo>
                    <a:lnTo>
                      <a:pt x="14254" y="0"/>
                    </a:lnTo>
                    <a:lnTo>
                      <a:pt x="68418" y="80478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4" name="Forme libre 593">
                <a:extLst>
                  <a:ext uri="{FF2B5EF4-FFF2-40B4-BE49-F238E27FC236}">
                    <a16:creationId xmlns:a16="http://schemas.microsoft.com/office/drawing/2014/main" id="{A7AF59ED-14AA-134B-A583-6BBD416F22DC}"/>
                  </a:ext>
                </a:extLst>
              </p:cNvPr>
              <p:cNvSpPr/>
              <p:nvPr/>
            </p:nvSpPr>
            <p:spPr>
              <a:xfrm>
                <a:off x="4362819" y="2676464"/>
                <a:ext cx="13303" cy="102001"/>
              </a:xfrm>
              <a:custGeom>
                <a:avLst/>
                <a:gdLst>
                  <a:gd name="connsiteX0" fmla="*/ 0 w 13303"/>
                  <a:gd name="connsiteY0" fmla="*/ 0 h 102001"/>
                  <a:gd name="connsiteX1" fmla="*/ 13303 w 13303"/>
                  <a:gd name="connsiteY1" fmla="*/ 0 h 102001"/>
                  <a:gd name="connsiteX2" fmla="*/ 13303 w 13303"/>
                  <a:gd name="connsiteY2" fmla="*/ 102001 h 102001"/>
                  <a:gd name="connsiteX3" fmla="*/ 0 w 13303"/>
                  <a:gd name="connsiteY3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03" h="102001">
                    <a:moveTo>
                      <a:pt x="0" y="0"/>
                    </a:moveTo>
                    <a:lnTo>
                      <a:pt x="13303" y="0"/>
                    </a:lnTo>
                    <a:lnTo>
                      <a:pt x="13303" y="102001"/>
                    </a:lnTo>
                    <a:lnTo>
                      <a:pt x="0" y="102001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5" name="Forme libre 594">
                <a:extLst>
                  <a:ext uri="{FF2B5EF4-FFF2-40B4-BE49-F238E27FC236}">
                    <a16:creationId xmlns:a16="http://schemas.microsoft.com/office/drawing/2014/main" id="{1AA658B3-77D9-5E4C-8FF2-1954484F9517}"/>
                  </a:ext>
                </a:extLst>
              </p:cNvPr>
              <p:cNvSpPr/>
              <p:nvPr/>
            </p:nvSpPr>
            <p:spPr>
              <a:xfrm>
                <a:off x="4393227" y="2676464"/>
                <a:ext cx="95024" cy="102001"/>
              </a:xfrm>
              <a:custGeom>
                <a:avLst/>
                <a:gdLst>
                  <a:gd name="connsiteX0" fmla="*/ 39910 w 95024"/>
                  <a:gd name="connsiteY0" fmla="*/ 102001 h 102001"/>
                  <a:gd name="connsiteX1" fmla="*/ 0 w 95024"/>
                  <a:gd name="connsiteY1" fmla="*/ 0 h 102001"/>
                  <a:gd name="connsiteX2" fmla="*/ 15204 w 95024"/>
                  <a:gd name="connsiteY2" fmla="*/ 0 h 102001"/>
                  <a:gd name="connsiteX3" fmla="*/ 47512 w 95024"/>
                  <a:gd name="connsiteY3" fmla="*/ 87964 h 102001"/>
                  <a:gd name="connsiteX4" fmla="*/ 79821 w 95024"/>
                  <a:gd name="connsiteY4" fmla="*/ 0 h 102001"/>
                  <a:gd name="connsiteX5" fmla="*/ 95025 w 95024"/>
                  <a:gd name="connsiteY5" fmla="*/ 0 h 102001"/>
                  <a:gd name="connsiteX6" fmla="*/ 55114 w 95024"/>
                  <a:gd name="connsiteY6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024" h="102001">
                    <a:moveTo>
                      <a:pt x="39910" y="102001"/>
                    </a:moveTo>
                    <a:lnTo>
                      <a:pt x="0" y="0"/>
                    </a:lnTo>
                    <a:lnTo>
                      <a:pt x="15204" y="0"/>
                    </a:lnTo>
                    <a:lnTo>
                      <a:pt x="47512" y="87964"/>
                    </a:lnTo>
                    <a:lnTo>
                      <a:pt x="79821" y="0"/>
                    </a:lnTo>
                    <a:lnTo>
                      <a:pt x="95025" y="0"/>
                    </a:lnTo>
                    <a:lnTo>
                      <a:pt x="55114" y="102001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6" name="Forme libre 595">
                <a:extLst>
                  <a:ext uri="{FF2B5EF4-FFF2-40B4-BE49-F238E27FC236}">
                    <a16:creationId xmlns:a16="http://schemas.microsoft.com/office/drawing/2014/main" id="{79D883FD-D14D-A847-BC25-3A9862692927}"/>
                  </a:ext>
                </a:extLst>
              </p:cNvPr>
              <p:cNvSpPr/>
              <p:nvPr/>
            </p:nvSpPr>
            <p:spPr>
              <a:xfrm>
                <a:off x="4504406" y="2676464"/>
                <a:ext cx="55114" cy="102001"/>
              </a:xfrm>
              <a:custGeom>
                <a:avLst/>
                <a:gdLst>
                  <a:gd name="connsiteX0" fmla="*/ 55114 w 55114"/>
                  <a:gd name="connsiteY0" fmla="*/ 0 h 102001"/>
                  <a:gd name="connsiteX1" fmla="*/ 55114 w 55114"/>
                  <a:gd name="connsiteY1" fmla="*/ 11229 h 102001"/>
                  <a:gd name="connsiteX2" fmla="*/ 14254 w 55114"/>
                  <a:gd name="connsiteY2" fmla="*/ 11229 h 102001"/>
                  <a:gd name="connsiteX3" fmla="*/ 14254 w 55114"/>
                  <a:gd name="connsiteY3" fmla="*/ 45854 h 102001"/>
                  <a:gd name="connsiteX4" fmla="*/ 50363 w 55114"/>
                  <a:gd name="connsiteY4" fmla="*/ 45854 h 102001"/>
                  <a:gd name="connsiteX5" fmla="*/ 50363 w 55114"/>
                  <a:gd name="connsiteY5" fmla="*/ 56147 h 102001"/>
                  <a:gd name="connsiteX6" fmla="*/ 14254 w 55114"/>
                  <a:gd name="connsiteY6" fmla="*/ 56147 h 102001"/>
                  <a:gd name="connsiteX7" fmla="*/ 14254 w 55114"/>
                  <a:gd name="connsiteY7" fmla="*/ 91707 h 102001"/>
                  <a:gd name="connsiteX8" fmla="*/ 55114 w 55114"/>
                  <a:gd name="connsiteY8" fmla="*/ 91707 h 102001"/>
                  <a:gd name="connsiteX9" fmla="*/ 55114 w 55114"/>
                  <a:gd name="connsiteY9" fmla="*/ 102001 h 102001"/>
                  <a:gd name="connsiteX10" fmla="*/ 0 w 55114"/>
                  <a:gd name="connsiteY10" fmla="*/ 102001 h 102001"/>
                  <a:gd name="connsiteX11" fmla="*/ 0 w 55114"/>
                  <a:gd name="connsiteY11" fmla="*/ 0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114" h="102001">
                    <a:moveTo>
                      <a:pt x="55114" y="0"/>
                    </a:moveTo>
                    <a:lnTo>
                      <a:pt x="55114" y="11229"/>
                    </a:lnTo>
                    <a:lnTo>
                      <a:pt x="14254" y="11229"/>
                    </a:lnTo>
                    <a:lnTo>
                      <a:pt x="14254" y="45854"/>
                    </a:lnTo>
                    <a:lnTo>
                      <a:pt x="50363" y="45854"/>
                    </a:lnTo>
                    <a:lnTo>
                      <a:pt x="50363" y="56147"/>
                    </a:lnTo>
                    <a:lnTo>
                      <a:pt x="14254" y="56147"/>
                    </a:lnTo>
                    <a:lnTo>
                      <a:pt x="14254" y="91707"/>
                    </a:lnTo>
                    <a:lnTo>
                      <a:pt x="55114" y="91707"/>
                    </a:lnTo>
                    <a:lnTo>
                      <a:pt x="55114" y="102001"/>
                    </a:lnTo>
                    <a:lnTo>
                      <a:pt x="0" y="10200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97" name="Graphique 462">
                <a:extLst>
                  <a:ext uri="{FF2B5EF4-FFF2-40B4-BE49-F238E27FC236}">
                    <a16:creationId xmlns:a16="http://schemas.microsoft.com/office/drawing/2014/main" id="{2C807F37-87D5-634C-BEE3-3797387B0182}"/>
                  </a:ext>
                </a:extLst>
              </p:cNvPr>
              <p:cNvGrpSpPr/>
              <p:nvPr/>
            </p:nvGrpSpPr>
            <p:grpSpPr>
              <a:xfrm>
                <a:off x="4581376" y="2675528"/>
                <a:ext cx="158691" cy="102936"/>
                <a:chOff x="4581376" y="2675528"/>
                <a:chExt cx="158691" cy="102936"/>
              </a:xfrm>
              <a:grpFill/>
            </p:grpSpPr>
            <p:sp>
              <p:nvSpPr>
                <p:cNvPr id="611" name="Forme libre 610">
                  <a:extLst>
                    <a:ext uri="{FF2B5EF4-FFF2-40B4-BE49-F238E27FC236}">
                      <a16:creationId xmlns:a16="http://schemas.microsoft.com/office/drawing/2014/main" id="{192F03D5-1D55-734D-8D9F-CAAA52ED8CB3}"/>
                    </a:ext>
                  </a:extLst>
                </p:cNvPr>
                <p:cNvSpPr/>
                <p:nvPr/>
              </p:nvSpPr>
              <p:spPr>
                <a:xfrm>
                  <a:off x="4581376" y="2676464"/>
                  <a:ext cx="71268" cy="102001"/>
                </a:xfrm>
                <a:custGeom>
                  <a:avLst/>
                  <a:gdLst>
                    <a:gd name="connsiteX0" fmla="*/ 13303 w 71268"/>
                    <a:gd name="connsiteY0" fmla="*/ 11229 h 102001"/>
                    <a:gd name="connsiteX1" fmla="*/ 13303 w 71268"/>
                    <a:gd name="connsiteY1" fmla="*/ 49597 h 102001"/>
                    <a:gd name="connsiteX2" fmla="*/ 33259 w 71268"/>
                    <a:gd name="connsiteY2" fmla="*/ 49597 h 102001"/>
                    <a:gd name="connsiteX3" fmla="*/ 49413 w 71268"/>
                    <a:gd name="connsiteY3" fmla="*/ 44918 h 102001"/>
                    <a:gd name="connsiteX4" fmla="*/ 55114 w 71268"/>
                    <a:gd name="connsiteY4" fmla="*/ 30881 h 102001"/>
                    <a:gd name="connsiteX5" fmla="*/ 33259 w 71268"/>
                    <a:gd name="connsiteY5" fmla="*/ 11229 h 102001"/>
                    <a:gd name="connsiteX6" fmla="*/ 13303 w 71268"/>
                    <a:gd name="connsiteY6" fmla="*/ 11229 h 102001"/>
                    <a:gd name="connsiteX7" fmla="*/ 13303 w 71268"/>
                    <a:gd name="connsiteY7" fmla="*/ 59891 h 102001"/>
                    <a:gd name="connsiteX8" fmla="*/ 13303 w 71268"/>
                    <a:gd name="connsiteY8" fmla="*/ 102001 h 102001"/>
                    <a:gd name="connsiteX9" fmla="*/ 0 w 71268"/>
                    <a:gd name="connsiteY9" fmla="*/ 102001 h 102001"/>
                    <a:gd name="connsiteX10" fmla="*/ 0 w 71268"/>
                    <a:gd name="connsiteY10" fmla="*/ 0 h 102001"/>
                    <a:gd name="connsiteX11" fmla="*/ 33259 w 71268"/>
                    <a:gd name="connsiteY11" fmla="*/ 0 h 102001"/>
                    <a:gd name="connsiteX12" fmla="*/ 59866 w 71268"/>
                    <a:gd name="connsiteY12" fmla="*/ 8422 h 102001"/>
                    <a:gd name="connsiteX13" fmla="*/ 69368 w 71268"/>
                    <a:gd name="connsiteY13" fmla="*/ 29009 h 102001"/>
                    <a:gd name="connsiteX14" fmla="*/ 62716 w 71268"/>
                    <a:gd name="connsiteY14" fmla="*/ 49597 h 102001"/>
                    <a:gd name="connsiteX15" fmla="*/ 42761 w 71268"/>
                    <a:gd name="connsiteY15" fmla="*/ 59891 h 102001"/>
                    <a:gd name="connsiteX16" fmla="*/ 71269 w 71268"/>
                    <a:gd name="connsiteY16" fmla="*/ 102001 h 102001"/>
                    <a:gd name="connsiteX17" fmla="*/ 54164 w 71268"/>
                    <a:gd name="connsiteY17" fmla="*/ 102001 h 102001"/>
                    <a:gd name="connsiteX18" fmla="*/ 26607 w 71268"/>
                    <a:gd name="connsiteY18" fmla="*/ 59891 h 102001"/>
                    <a:gd name="connsiteX19" fmla="*/ 13303 w 71268"/>
                    <a:gd name="connsiteY19" fmla="*/ 59891 h 10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1268" h="102001">
                      <a:moveTo>
                        <a:pt x="13303" y="11229"/>
                      </a:moveTo>
                      <a:lnTo>
                        <a:pt x="13303" y="49597"/>
                      </a:lnTo>
                      <a:lnTo>
                        <a:pt x="33259" y="49597"/>
                      </a:lnTo>
                      <a:cubicBezTo>
                        <a:pt x="40861" y="49597"/>
                        <a:pt x="46562" y="47725"/>
                        <a:pt x="49413" y="44918"/>
                      </a:cubicBezTo>
                      <a:cubicBezTo>
                        <a:pt x="53214" y="41175"/>
                        <a:pt x="55114" y="36496"/>
                        <a:pt x="55114" y="30881"/>
                      </a:cubicBezTo>
                      <a:cubicBezTo>
                        <a:pt x="55114" y="17780"/>
                        <a:pt x="47512" y="11229"/>
                        <a:pt x="33259" y="11229"/>
                      </a:cubicBezTo>
                      <a:lnTo>
                        <a:pt x="13303" y="11229"/>
                      </a:lnTo>
                      <a:close/>
                      <a:moveTo>
                        <a:pt x="13303" y="59891"/>
                      </a:moveTo>
                      <a:lnTo>
                        <a:pt x="13303" y="102001"/>
                      </a:lnTo>
                      <a:lnTo>
                        <a:pt x="0" y="102001"/>
                      </a:lnTo>
                      <a:lnTo>
                        <a:pt x="0" y="0"/>
                      </a:lnTo>
                      <a:lnTo>
                        <a:pt x="33259" y="0"/>
                      </a:lnTo>
                      <a:cubicBezTo>
                        <a:pt x="44662" y="0"/>
                        <a:pt x="54164" y="2807"/>
                        <a:pt x="59866" y="8422"/>
                      </a:cubicBezTo>
                      <a:cubicBezTo>
                        <a:pt x="65567" y="14037"/>
                        <a:pt x="69368" y="20587"/>
                        <a:pt x="69368" y="29009"/>
                      </a:cubicBezTo>
                      <a:cubicBezTo>
                        <a:pt x="69368" y="37432"/>
                        <a:pt x="67468" y="43982"/>
                        <a:pt x="62716" y="49597"/>
                      </a:cubicBezTo>
                      <a:cubicBezTo>
                        <a:pt x="57965" y="55212"/>
                        <a:pt x="51313" y="58019"/>
                        <a:pt x="42761" y="59891"/>
                      </a:cubicBezTo>
                      <a:lnTo>
                        <a:pt x="71269" y="102001"/>
                      </a:lnTo>
                      <a:lnTo>
                        <a:pt x="54164" y="102001"/>
                      </a:lnTo>
                      <a:lnTo>
                        <a:pt x="26607" y="59891"/>
                      </a:lnTo>
                      <a:lnTo>
                        <a:pt x="13303" y="59891"/>
                      </a:lnTo>
                      <a:close/>
                    </a:path>
                  </a:pathLst>
                </a:custGeom>
                <a:grpFill/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2" name="Forme libre 611">
                  <a:extLst>
                    <a:ext uri="{FF2B5EF4-FFF2-40B4-BE49-F238E27FC236}">
                      <a16:creationId xmlns:a16="http://schemas.microsoft.com/office/drawing/2014/main" id="{CB15E66A-A7EB-C24A-AF3C-1E3985616E67}"/>
                    </a:ext>
                  </a:extLst>
                </p:cNvPr>
                <p:cNvSpPr/>
                <p:nvPr/>
              </p:nvSpPr>
              <p:spPr>
                <a:xfrm>
                  <a:off x="4670700" y="2675528"/>
                  <a:ext cx="69368" cy="102936"/>
                </a:xfrm>
                <a:custGeom>
                  <a:avLst/>
                  <a:gdLst>
                    <a:gd name="connsiteX0" fmla="*/ 13303 w 69368"/>
                    <a:gd name="connsiteY0" fmla="*/ 28074 h 102936"/>
                    <a:gd name="connsiteX1" fmla="*/ 16154 w 69368"/>
                    <a:gd name="connsiteY1" fmla="*/ 37432 h 102936"/>
                    <a:gd name="connsiteX2" fmla="*/ 23756 w 69368"/>
                    <a:gd name="connsiteY2" fmla="*/ 43046 h 102936"/>
                    <a:gd name="connsiteX3" fmla="*/ 35159 w 69368"/>
                    <a:gd name="connsiteY3" fmla="*/ 45854 h 102936"/>
                    <a:gd name="connsiteX4" fmla="*/ 47512 w 69368"/>
                    <a:gd name="connsiteY4" fmla="*/ 48661 h 102936"/>
                    <a:gd name="connsiteX5" fmla="*/ 58915 w 69368"/>
                    <a:gd name="connsiteY5" fmla="*/ 53340 h 102936"/>
                    <a:gd name="connsiteX6" fmla="*/ 66517 w 69368"/>
                    <a:gd name="connsiteY6" fmla="*/ 60826 h 102936"/>
                    <a:gd name="connsiteX7" fmla="*/ 69368 w 69368"/>
                    <a:gd name="connsiteY7" fmla="*/ 73927 h 102936"/>
                    <a:gd name="connsiteX8" fmla="*/ 59866 w 69368"/>
                    <a:gd name="connsiteY8" fmla="*/ 94515 h 102936"/>
                    <a:gd name="connsiteX9" fmla="*/ 35159 w 69368"/>
                    <a:gd name="connsiteY9" fmla="*/ 102937 h 102936"/>
                    <a:gd name="connsiteX10" fmla="*/ 9502 w 69368"/>
                    <a:gd name="connsiteY10" fmla="*/ 95451 h 102936"/>
                    <a:gd name="connsiteX11" fmla="*/ 0 w 69368"/>
                    <a:gd name="connsiteY11" fmla="*/ 75799 h 102936"/>
                    <a:gd name="connsiteX12" fmla="*/ 14254 w 69368"/>
                    <a:gd name="connsiteY12" fmla="*/ 75799 h 102936"/>
                    <a:gd name="connsiteX13" fmla="*/ 19955 w 69368"/>
                    <a:gd name="connsiteY13" fmla="*/ 87028 h 102936"/>
                    <a:gd name="connsiteX14" fmla="*/ 35159 w 69368"/>
                    <a:gd name="connsiteY14" fmla="*/ 91707 h 102936"/>
                    <a:gd name="connsiteX15" fmla="*/ 50363 w 69368"/>
                    <a:gd name="connsiteY15" fmla="*/ 87028 h 102936"/>
                    <a:gd name="connsiteX16" fmla="*/ 56065 w 69368"/>
                    <a:gd name="connsiteY16" fmla="*/ 75799 h 102936"/>
                    <a:gd name="connsiteX17" fmla="*/ 53214 w 69368"/>
                    <a:gd name="connsiteY17" fmla="*/ 65505 h 102936"/>
                    <a:gd name="connsiteX18" fmla="*/ 45612 w 69368"/>
                    <a:gd name="connsiteY18" fmla="*/ 59891 h 102936"/>
                    <a:gd name="connsiteX19" fmla="*/ 34209 w 69368"/>
                    <a:gd name="connsiteY19" fmla="*/ 57083 h 102936"/>
                    <a:gd name="connsiteX20" fmla="*/ 21856 w 69368"/>
                    <a:gd name="connsiteY20" fmla="*/ 54276 h 102936"/>
                    <a:gd name="connsiteX21" fmla="*/ 10453 w 69368"/>
                    <a:gd name="connsiteY21" fmla="*/ 49597 h 102936"/>
                    <a:gd name="connsiteX22" fmla="*/ 2851 w 69368"/>
                    <a:gd name="connsiteY22" fmla="*/ 41175 h 102936"/>
                    <a:gd name="connsiteX23" fmla="*/ 0 w 69368"/>
                    <a:gd name="connsiteY23" fmla="*/ 28074 h 102936"/>
                    <a:gd name="connsiteX24" fmla="*/ 9502 w 69368"/>
                    <a:gd name="connsiteY24" fmla="*/ 7486 h 102936"/>
                    <a:gd name="connsiteX25" fmla="*/ 34209 w 69368"/>
                    <a:gd name="connsiteY25" fmla="*/ 0 h 102936"/>
                    <a:gd name="connsiteX26" fmla="*/ 57965 w 69368"/>
                    <a:gd name="connsiteY26" fmla="*/ 6551 h 102936"/>
                    <a:gd name="connsiteX27" fmla="*/ 68418 w 69368"/>
                    <a:gd name="connsiteY27" fmla="*/ 25266 h 102936"/>
                    <a:gd name="connsiteX28" fmla="*/ 52264 w 69368"/>
                    <a:gd name="connsiteY28" fmla="*/ 25266 h 102936"/>
                    <a:gd name="connsiteX29" fmla="*/ 46562 w 69368"/>
                    <a:gd name="connsiteY29" fmla="*/ 14973 h 102936"/>
                    <a:gd name="connsiteX30" fmla="*/ 32308 w 69368"/>
                    <a:gd name="connsiteY30" fmla="*/ 10294 h 102936"/>
                    <a:gd name="connsiteX31" fmla="*/ 18055 w 69368"/>
                    <a:gd name="connsiteY31" fmla="*/ 14973 h 102936"/>
                    <a:gd name="connsiteX32" fmla="*/ 13303 w 69368"/>
                    <a:gd name="connsiteY32" fmla="*/ 28074 h 10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9368" h="102936">
                      <a:moveTo>
                        <a:pt x="13303" y="28074"/>
                      </a:moveTo>
                      <a:cubicBezTo>
                        <a:pt x="13303" y="31817"/>
                        <a:pt x="14254" y="34624"/>
                        <a:pt x="16154" y="37432"/>
                      </a:cubicBezTo>
                      <a:cubicBezTo>
                        <a:pt x="18055" y="40239"/>
                        <a:pt x="20905" y="42111"/>
                        <a:pt x="23756" y="43046"/>
                      </a:cubicBezTo>
                      <a:cubicBezTo>
                        <a:pt x="26607" y="43982"/>
                        <a:pt x="30408" y="44918"/>
                        <a:pt x="35159" y="45854"/>
                      </a:cubicBezTo>
                      <a:cubicBezTo>
                        <a:pt x="38960" y="46789"/>
                        <a:pt x="42761" y="47725"/>
                        <a:pt x="47512" y="48661"/>
                      </a:cubicBezTo>
                      <a:cubicBezTo>
                        <a:pt x="51313" y="49597"/>
                        <a:pt x="55114" y="51468"/>
                        <a:pt x="58915" y="53340"/>
                      </a:cubicBezTo>
                      <a:cubicBezTo>
                        <a:pt x="61766" y="55212"/>
                        <a:pt x="64617" y="58019"/>
                        <a:pt x="66517" y="60826"/>
                      </a:cubicBezTo>
                      <a:cubicBezTo>
                        <a:pt x="68418" y="64569"/>
                        <a:pt x="69368" y="68313"/>
                        <a:pt x="69368" y="73927"/>
                      </a:cubicBezTo>
                      <a:cubicBezTo>
                        <a:pt x="69368" y="81414"/>
                        <a:pt x="66517" y="88900"/>
                        <a:pt x="59866" y="94515"/>
                      </a:cubicBezTo>
                      <a:cubicBezTo>
                        <a:pt x="54164" y="100129"/>
                        <a:pt x="45612" y="102937"/>
                        <a:pt x="35159" y="102937"/>
                      </a:cubicBezTo>
                      <a:cubicBezTo>
                        <a:pt x="24707" y="102937"/>
                        <a:pt x="16154" y="100129"/>
                        <a:pt x="9502" y="95451"/>
                      </a:cubicBezTo>
                      <a:cubicBezTo>
                        <a:pt x="2851" y="90772"/>
                        <a:pt x="0" y="84221"/>
                        <a:pt x="0" y="75799"/>
                      </a:cubicBezTo>
                      <a:lnTo>
                        <a:pt x="14254" y="75799"/>
                      </a:lnTo>
                      <a:cubicBezTo>
                        <a:pt x="14254" y="80478"/>
                        <a:pt x="16154" y="84221"/>
                        <a:pt x="19955" y="87028"/>
                      </a:cubicBezTo>
                      <a:cubicBezTo>
                        <a:pt x="22806" y="89836"/>
                        <a:pt x="28507" y="91707"/>
                        <a:pt x="35159" y="91707"/>
                      </a:cubicBezTo>
                      <a:cubicBezTo>
                        <a:pt x="41811" y="91707"/>
                        <a:pt x="46562" y="89836"/>
                        <a:pt x="50363" y="87028"/>
                      </a:cubicBezTo>
                      <a:cubicBezTo>
                        <a:pt x="54164" y="83285"/>
                        <a:pt x="56065" y="79542"/>
                        <a:pt x="56065" y="75799"/>
                      </a:cubicBezTo>
                      <a:cubicBezTo>
                        <a:pt x="56065" y="71120"/>
                        <a:pt x="55114" y="68313"/>
                        <a:pt x="53214" y="65505"/>
                      </a:cubicBezTo>
                      <a:cubicBezTo>
                        <a:pt x="51313" y="62698"/>
                        <a:pt x="48463" y="61762"/>
                        <a:pt x="45612" y="59891"/>
                      </a:cubicBezTo>
                      <a:cubicBezTo>
                        <a:pt x="42761" y="58955"/>
                        <a:pt x="38960" y="58019"/>
                        <a:pt x="34209" y="57083"/>
                      </a:cubicBezTo>
                      <a:cubicBezTo>
                        <a:pt x="30408" y="56147"/>
                        <a:pt x="26607" y="55212"/>
                        <a:pt x="21856" y="54276"/>
                      </a:cubicBezTo>
                      <a:cubicBezTo>
                        <a:pt x="18055" y="53340"/>
                        <a:pt x="14254" y="51468"/>
                        <a:pt x="10453" y="49597"/>
                      </a:cubicBezTo>
                      <a:cubicBezTo>
                        <a:pt x="7602" y="47725"/>
                        <a:pt x="4751" y="44918"/>
                        <a:pt x="2851" y="41175"/>
                      </a:cubicBezTo>
                      <a:cubicBezTo>
                        <a:pt x="950" y="37432"/>
                        <a:pt x="0" y="32753"/>
                        <a:pt x="0" y="28074"/>
                      </a:cubicBezTo>
                      <a:cubicBezTo>
                        <a:pt x="0" y="19652"/>
                        <a:pt x="2851" y="12165"/>
                        <a:pt x="9502" y="7486"/>
                      </a:cubicBezTo>
                      <a:cubicBezTo>
                        <a:pt x="16154" y="1872"/>
                        <a:pt x="23756" y="0"/>
                        <a:pt x="34209" y="0"/>
                      </a:cubicBezTo>
                      <a:cubicBezTo>
                        <a:pt x="43711" y="0"/>
                        <a:pt x="52264" y="1872"/>
                        <a:pt x="57965" y="6551"/>
                      </a:cubicBezTo>
                      <a:cubicBezTo>
                        <a:pt x="63667" y="11229"/>
                        <a:pt x="67468" y="17780"/>
                        <a:pt x="68418" y="25266"/>
                      </a:cubicBezTo>
                      <a:lnTo>
                        <a:pt x="52264" y="25266"/>
                      </a:lnTo>
                      <a:cubicBezTo>
                        <a:pt x="52264" y="21523"/>
                        <a:pt x="50363" y="17780"/>
                        <a:pt x="46562" y="14973"/>
                      </a:cubicBezTo>
                      <a:cubicBezTo>
                        <a:pt x="42761" y="12165"/>
                        <a:pt x="38960" y="10294"/>
                        <a:pt x="32308" y="10294"/>
                      </a:cubicBezTo>
                      <a:cubicBezTo>
                        <a:pt x="26607" y="10294"/>
                        <a:pt x="21856" y="12165"/>
                        <a:pt x="18055" y="14973"/>
                      </a:cubicBezTo>
                      <a:cubicBezTo>
                        <a:pt x="15204" y="18716"/>
                        <a:pt x="13303" y="22459"/>
                        <a:pt x="13303" y="28074"/>
                      </a:cubicBezTo>
                    </a:path>
                  </a:pathLst>
                </a:custGeom>
                <a:grpFill/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598" name="Forme libre 597">
                <a:extLst>
                  <a:ext uri="{FF2B5EF4-FFF2-40B4-BE49-F238E27FC236}">
                    <a16:creationId xmlns:a16="http://schemas.microsoft.com/office/drawing/2014/main" id="{3884A01C-3CC9-104F-A1F8-8F43ED37F570}"/>
                  </a:ext>
                </a:extLst>
              </p:cNvPr>
              <p:cNvSpPr/>
              <p:nvPr/>
            </p:nvSpPr>
            <p:spPr>
              <a:xfrm>
                <a:off x="4763824" y="2676464"/>
                <a:ext cx="13303" cy="102001"/>
              </a:xfrm>
              <a:custGeom>
                <a:avLst/>
                <a:gdLst>
                  <a:gd name="connsiteX0" fmla="*/ 0 w 13303"/>
                  <a:gd name="connsiteY0" fmla="*/ 0 h 102001"/>
                  <a:gd name="connsiteX1" fmla="*/ 13303 w 13303"/>
                  <a:gd name="connsiteY1" fmla="*/ 0 h 102001"/>
                  <a:gd name="connsiteX2" fmla="*/ 13303 w 13303"/>
                  <a:gd name="connsiteY2" fmla="*/ 102001 h 102001"/>
                  <a:gd name="connsiteX3" fmla="*/ 0 w 13303"/>
                  <a:gd name="connsiteY3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03" h="102001">
                    <a:moveTo>
                      <a:pt x="0" y="0"/>
                    </a:moveTo>
                    <a:lnTo>
                      <a:pt x="13303" y="0"/>
                    </a:lnTo>
                    <a:lnTo>
                      <a:pt x="13303" y="102001"/>
                    </a:lnTo>
                    <a:lnTo>
                      <a:pt x="0" y="102001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9" name="Forme libre 598">
                <a:extLst>
                  <a:ext uri="{FF2B5EF4-FFF2-40B4-BE49-F238E27FC236}">
                    <a16:creationId xmlns:a16="http://schemas.microsoft.com/office/drawing/2014/main" id="{A71268FA-703C-AF4E-802E-1F621BEDEE9F}"/>
                  </a:ext>
                </a:extLst>
              </p:cNvPr>
              <p:cNvSpPr/>
              <p:nvPr/>
            </p:nvSpPr>
            <p:spPr>
              <a:xfrm>
                <a:off x="4795182" y="2676464"/>
                <a:ext cx="68417" cy="102001"/>
              </a:xfrm>
              <a:custGeom>
                <a:avLst/>
                <a:gdLst>
                  <a:gd name="connsiteX0" fmla="*/ 0 w 68417"/>
                  <a:gd name="connsiteY0" fmla="*/ 11229 h 102001"/>
                  <a:gd name="connsiteX1" fmla="*/ 0 w 68417"/>
                  <a:gd name="connsiteY1" fmla="*/ 0 h 102001"/>
                  <a:gd name="connsiteX2" fmla="*/ 68418 w 68417"/>
                  <a:gd name="connsiteY2" fmla="*/ 0 h 102001"/>
                  <a:gd name="connsiteX3" fmla="*/ 68418 w 68417"/>
                  <a:gd name="connsiteY3" fmla="*/ 11229 h 102001"/>
                  <a:gd name="connsiteX4" fmla="*/ 40861 w 68417"/>
                  <a:gd name="connsiteY4" fmla="*/ 11229 h 102001"/>
                  <a:gd name="connsiteX5" fmla="*/ 40861 w 68417"/>
                  <a:gd name="connsiteY5" fmla="*/ 102001 h 102001"/>
                  <a:gd name="connsiteX6" fmla="*/ 27557 w 68417"/>
                  <a:gd name="connsiteY6" fmla="*/ 102001 h 102001"/>
                  <a:gd name="connsiteX7" fmla="*/ 27557 w 68417"/>
                  <a:gd name="connsiteY7" fmla="*/ 11229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417" h="102001">
                    <a:moveTo>
                      <a:pt x="0" y="11229"/>
                    </a:moveTo>
                    <a:lnTo>
                      <a:pt x="0" y="0"/>
                    </a:lnTo>
                    <a:lnTo>
                      <a:pt x="68418" y="0"/>
                    </a:lnTo>
                    <a:lnTo>
                      <a:pt x="68418" y="11229"/>
                    </a:lnTo>
                    <a:lnTo>
                      <a:pt x="40861" y="11229"/>
                    </a:lnTo>
                    <a:lnTo>
                      <a:pt x="40861" y="102001"/>
                    </a:lnTo>
                    <a:lnTo>
                      <a:pt x="27557" y="102001"/>
                    </a:lnTo>
                    <a:lnTo>
                      <a:pt x="27557" y="11229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0" name="Forme libre 599">
                <a:extLst>
                  <a:ext uri="{FF2B5EF4-FFF2-40B4-BE49-F238E27FC236}">
                    <a16:creationId xmlns:a16="http://schemas.microsoft.com/office/drawing/2014/main" id="{5778795A-7077-994C-929B-3D0DECC238DE}"/>
                  </a:ext>
                </a:extLst>
              </p:cNvPr>
              <p:cNvSpPr/>
              <p:nvPr/>
            </p:nvSpPr>
            <p:spPr>
              <a:xfrm>
                <a:off x="4881655" y="2641840"/>
                <a:ext cx="55114" cy="135689"/>
              </a:xfrm>
              <a:custGeom>
                <a:avLst/>
                <a:gdLst>
                  <a:gd name="connsiteX0" fmla="*/ 10453 w 55114"/>
                  <a:gd name="connsiteY0" fmla="*/ 18716 h 135689"/>
                  <a:gd name="connsiteX1" fmla="*/ 41811 w 55114"/>
                  <a:gd name="connsiteY1" fmla="*/ 0 h 135689"/>
                  <a:gd name="connsiteX2" fmla="*/ 41811 w 55114"/>
                  <a:gd name="connsiteY2" fmla="*/ 12165 h 135689"/>
                  <a:gd name="connsiteX3" fmla="*/ 10453 w 55114"/>
                  <a:gd name="connsiteY3" fmla="*/ 29009 h 135689"/>
                  <a:gd name="connsiteX4" fmla="*/ 10453 w 55114"/>
                  <a:gd name="connsiteY4" fmla="*/ 18716 h 135689"/>
                  <a:gd name="connsiteX5" fmla="*/ 55114 w 55114"/>
                  <a:gd name="connsiteY5" fmla="*/ 34624 h 135689"/>
                  <a:gd name="connsiteX6" fmla="*/ 55114 w 55114"/>
                  <a:gd name="connsiteY6" fmla="*/ 44918 h 135689"/>
                  <a:gd name="connsiteX7" fmla="*/ 14254 w 55114"/>
                  <a:gd name="connsiteY7" fmla="*/ 44918 h 135689"/>
                  <a:gd name="connsiteX8" fmla="*/ 14254 w 55114"/>
                  <a:gd name="connsiteY8" fmla="*/ 79542 h 135689"/>
                  <a:gd name="connsiteX9" fmla="*/ 51313 w 55114"/>
                  <a:gd name="connsiteY9" fmla="*/ 79542 h 135689"/>
                  <a:gd name="connsiteX10" fmla="*/ 51313 w 55114"/>
                  <a:gd name="connsiteY10" fmla="*/ 89836 h 135689"/>
                  <a:gd name="connsiteX11" fmla="*/ 14254 w 55114"/>
                  <a:gd name="connsiteY11" fmla="*/ 89836 h 135689"/>
                  <a:gd name="connsiteX12" fmla="*/ 14254 w 55114"/>
                  <a:gd name="connsiteY12" fmla="*/ 125396 h 135689"/>
                  <a:gd name="connsiteX13" fmla="*/ 55114 w 55114"/>
                  <a:gd name="connsiteY13" fmla="*/ 125396 h 135689"/>
                  <a:gd name="connsiteX14" fmla="*/ 55114 w 55114"/>
                  <a:gd name="connsiteY14" fmla="*/ 135689 h 135689"/>
                  <a:gd name="connsiteX15" fmla="*/ 0 w 55114"/>
                  <a:gd name="connsiteY15" fmla="*/ 135689 h 135689"/>
                  <a:gd name="connsiteX16" fmla="*/ 0 w 55114"/>
                  <a:gd name="connsiteY16" fmla="*/ 34624 h 135689"/>
                  <a:gd name="connsiteX17" fmla="*/ 55114 w 55114"/>
                  <a:gd name="connsiteY17" fmla="*/ 34624 h 13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14" h="135689">
                    <a:moveTo>
                      <a:pt x="10453" y="18716"/>
                    </a:moveTo>
                    <a:lnTo>
                      <a:pt x="41811" y="0"/>
                    </a:lnTo>
                    <a:lnTo>
                      <a:pt x="41811" y="12165"/>
                    </a:lnTo>
                    <a:lnTo>
                      <a:pt x="10453" y="29009"/>
                    </a:lnTo>
                    <a:lnTo>
                      <a:pt x="10453" y="18716"/>
                    </a:lnTo>
                    <a:close/>
                    <a:moveTo>
                      <a:pt x="55114" y="34624"/>
                    </a:moveTo>
                    <a:lnTo>
                      <a:pt x="55114" y="44918"/>
                    </a:lnTo>
                    <a:lnTo>
                      <a:pt x="14254" y="44918"/>
                    </a:lnTo>
                    <a:lnTo>
                      <a:pt x="14254" y="79542"/>
                    </a:lnTo>
                    <a:lnTo>
                      <a:pt x="51313" y="79542"/>
                    </a:lnTo>
                    <a:lnTo>
                      <a:pt x="51313" y="89836"/>
                    </a:lnTo>
                    <a:lnTo>
                      <a:pt x="14254" y="89836"/>
                    </a:lnTo>
                    <a:lnTo>
                      <a:pt x="14254" y="125396"/>
                    </a:lnTo>
                    <a:lnTo>
                      <a:pt x="55114" y="125396"/>
                    </a:lnTo>
                    <a:lnTo>
                      <a:pt x="55114" y="135689"/>
                    </a:lnTo>
                    <a:lnTo>
                      <a:pt x="0" y="135689"/>
                    </a:lnTo>
                    <a:lnTo>
                      <a:pt x="0" y="34624"/>
                    </a:lnTo>
                    <a:lnTo>
                      <a:pt x="55114" y="34624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01" name="Graphique 462">
                <a:extLst>
                  <a:ext uri="{FF2B5EF4-FFF2-40B4-BE49-F238E27FC236}">
                    <a16:creationId xmlns:a16="http://schemas.microsoft.com/office/drawing/2014/main" id="{5BE4CD58-16BB-5041-A839-8429DCC2168E}"/>
                  </a:ext>
                </a:extLst>
              </p:cNvPr>
              <p:cNvGrpSpPr/>
              <p:nvPr/>
            </p:nvGrpSpPr>
            <p:grpSpPr>
              <a:xfrm>
                <a:off x="5002336" y="2663363"/>
                <a:ext cx="111179" cy="115102"/>
                <a:chOff x="5002336" y="2663363"/>
                <a:chExt cx="111179" cy="115102"/>
              </a:xfrm>
              <a:grpFill/>
            </p:grpSpPr>
            <p:sp>
              <p:nvSpPr>
                <p:cNvPr id="609" name="Forme libre 608">
                  <a:extLst>
                    <a:ext uri="{FF2B5EF4-FFF2-40B4-BE49-F238E27FC236}">
                      <a16:creationId xmlns:a16="http://schemas.microsoft.com/office/drawing/2014/main" id="{E44BA59B-D7AA-1849-BACC-C165545983E6}"/>
                    </a:ext>
                  </a:extLst>
                </p:cNvPr>
                <p:cNvSpPr/>
                <p:nvPr/>
              </p:nvSpPr>
              <p:spPr>
                <a:xfrm>
                  <a:off x="5002336" y="2676464"/>
                  <a:ext cx="86472" cy="102001"/>
                </a:xfrm>
                <a:custGeom>
                  <a:avLst/>
                  <a:gdLst>
                    <a:gd name="connsiteX0" fmla="*/ 13304 w 86472"/>
                    <a:gd name="connsiteY0" fmla="*/ 91707 h 102001"/>
                    <a:gd name="connsiteX1" fmla="*/ 32309 w 86472"/>
                    <a:gd name="connsiteY1" fmla="*/ 91707 h 102001"/>
                    <a:gd name="connsiteX2" fmla="*/ 61766 w 86472"/>
                    <a:gd name="connsiteY2" fmla="*/ 81414 h 102001"/>
                    <a:gd name="connsiteX3" fmla="*/ 72219 w 86472"/>
                    <a:gd name="connsiteY3" fmla="*/ 52404 h 102001"/>
                    <a:gd name="connsiteX4" fmla="*/ 61766 w 86472"/>
                    <a:gd name="connsiteY4" fmla="*/ 23395 h 102001"/>
                    <a:gd name="connsiteX5" fmla="*/ 32309 w 86472"/>
                    <a:gd name="connsiteY5" fmla="*/ 13101 h 102001"/>
                    <a:gd name="connsiteX6" fmla="*/ 13304 w 86472"/>
                    <a:gd name="connsiteY6" fmla="*/ 13101 h 102001"/>
                    <a:gd name="connsiteX7" fmla="*/ 13304 w 86472"/>
                    <a:gd name="connsiteY7" fmla="*/ 91707 h 102001"/>
                    <a:gd name="connsiteX8" fmla="*/ 32309 w 86472"/>
                    <a:gd name="connsiteY8" fmla="*/ 0 h 102001"/>
                    <a:gd name="connsiteX9" fmla="*/ 72219 w 86472"/>
                    <a:gd name="connsiteY9" fmla="*/ 14037 h 102001"/>
                    <a:gd name="connsiteX10" fmla="*/ 86473 w 86472"/>
                    <a:gd name="connsiteY10" fmla="*/ 51468 h 102001"/>
                    <a:gd name="connsiteX11" fmla="*/ 72219 w 86472"/>
                    <a:gd name="connsiteY11" fmla="*/ 88900 h 102001"/>
                    <a:gd name="connsiteX12" fmla="*/ 32309 w 86472"/>
                    <a:gd name="connsiteY12" fmla="*/ 102001 h 102001"/>
                    <a:gd name="connsiteX13" fmla="*/ 0 w 86472"/>
                    <a:gd name="connsiteY13" fmla="*/ 102001 h 102001"/>
                    <a:gd name="connsiteX14" fmla="*/ 0 w 86472"/>
                    <a:gd name="connsiteY14" fmla="*/ 0 h 102001"/>
                    <a:gd name="connsiteX15" fmla="*/ 32309 w 86472"/>
                    <a:gd name="connsiteY15" fmla="*/ 0 h 10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6472" h="102001">
                      <a:moveTo>
                        <a:pt x="13304" y="91707"/>
                      </a:moveTo>
                      <a:lnTo>
                        <a:pt x="32309" y="91707"/>
                      </a:lnTo>
                      <a:cubicBezTo>
                        <a:pt x="45612" y="91707"/>
                        <a:pt x="55114" y="87964"/>
                        <a:pt x="61766" y="81414"/>
                      </a:cubicBezTo>
                      <a:cubicBezTo>
                        <a:pt x="68418" y="74863"/>
                        <a:pt x="72219" y="64569"/>
                        <a:pt x="72219" y="52404"/>
                      </a:cubicBezTo>
                      <a:cubicBezTo>
                        <a:pt x="72219" y="40239"/>
                        <a:pt x="68418" y="29945"/>
                        <a:pt x="61766" y="23395"/>
                      </a:cubicBezTo>
                      <a:cubicBezTo>
                        <a:pt x="55114" y="15908"/>
                        <a:pt x="44662" y="13101"/>
                        <a:pt x="32309" y="13101"/>
                      </a:cubicBezTo>
                      <a:lnTo>
                        <a:pt x="13304" y="13101"/>
                      </a:lnTo>
                      <a:lnTo>
                        <a:pt x="13304" y="91707"/>
                      </a:lnTo>
                      <a:close/>
                      <a:moveTo>
                        <a:pt x="32309" y="0"/>
                      </a:moveTo>
                      <a:cubicBezTo>
                        <a:pt x="49413" y="0"/>
                        <a:pt x="61766" y="4679"/>
                        <a:pt x="72219" y="14037"/>
                      </a:cubicBezTo>
                      <a:cubicBezTo>
                        <a:pt x="81721" y="23395"/>
                        <a:pt x="86473" y="35560"/>
                        <a:pt x="86473" y="51468"/>
                      </a:cubicBezTo>
                      <a:cubicBezTo>
                        <a:pt x="86473" y="67377"/>
                        <a:pt x="81721" y="79542"/>
                        <a:pt x="72219" y="88900"/>
                      </a:cubicBezTo>
                      <a:cubicBezTo>
                        <a:pt x="62716" y="97322"/>
                        <a:pt x="49413" y="102001"/>
                        <a:pt x="32309" y="102001"/>
                      </a:cubicBezTo>
                      <a:lnTo>
                        <a:pt x="0" y="102001"/>
                      </a:lnTo>
                      <a:lnTo>
                        <a:pt x="0" y="0"/>
                      </a:lnTo>
                      <a:lnTo>
                        <a:pt x="32309" y="0"/>
                      </a:lnTo>
                      <a:close/>
                    </a:path>
                  </a:pathLst>
                </a:custGeom>
                <a:grpFill/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0" name="Forme libre 609">
                  <a:extLst>
                    <a:ext uri="{FF2B5EF4-FFF2-40B4-BE49-F238E27FC236}">
                      <a16:creationId xmlns:a16="http://schemas.microsoft.com/office/drawing/2014/main" id="{849D3DCF-C8C5-804F-B08B-0684D29B3B68}"/>
                    </a:ext>
                  </a:extLst>
                </p:cNvPr>
                <p:cNvSpPr/>
                <p:nvPr/>
              </p:nvSpPr>
              <p:spPr>
                <a:xfrm>
                  <a:off x="5098311" y="2663363"/>
                  <a:ext cx="15204" cy="29945"/>
                </a:xfrm>
                <a:custGeom>
                  <a:avLst/>
                  <a:gdLst>
                    <a:gd name="connsiteX0" fmla="*/ 0 w 15204"/>
                    <a:gd name="connsiteY0" fmla="*/ 0 h 29945"/>
                    <a:gd name="connsiteX1" fmla="*/ 13303 w 15204"/>
                    <a:gd name="connsiteY1" fmla="*/ 0 h 29945"/>
                    <a:gd name="connsiteX2" fmla="*/ 15204 w 15204"/>
                    <a:gd name="connsiteY2" fmla="*/ 13101 h 29945"/>
                    <a:gd name="connsiteX3" fmla="*/ 0 w 15204"/>
                    <a:gd name="connsiteY3" fmla="*/ 29945 h 29945"/>
                    <a:gd name="connsiteX4" fmla="*/ 0 w 15204"/>
                    <a:gd name="connsiteY4" fmla="*/ 23395 h 29945"/>
                    <a:gd name="connsiteX5" fmla="*/ 7602 w 15204"/>
                    <a:gd name="connsiteY5" fmla="*/ 15908 h 29945"/>
                    <a:gd name="connsiteX6" fmla="*/ 7602 w 15204"/>
                    <a:gd name="connsiteY6" fmla="*/ 12165 h 29945"/>
                    <a:gd name="connsiteX7" fmla="*/ 0 w 15204"/>
                    <a:gd name="connsiteY7" fmla="*/ 12165 h 29945"/>
                    <a:gd name="connsiteX8" fmla="*/ 0 w 15204"/>
                    <a:gd name="connsiteY8" fmla="*/ 0 h 29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04" h="29945">
                      <a:moveTo>
                        <a:pt x="0" y="0"/>
                      </a:moveTo>
                      <a:lnTo>
                        <a:pt x="13303" y="0"/>
                      </a:lnTo>
                      <a:cubicBezTo>
                        <a:pt x="14254" y="5615"/>
                        <a:pt x="15204" y="9358"/>
                        <a:pt x="15204" y="13101"/>
                      </a:cubicBezTo>
                      <a:cubicBezTo>
                        <a:pt x="15204" y="24331"/>
                        <a:pt x="10453" y="29945"/>
                        <a:pt x="0" y="29945"/>
                      </a:cubicBezTo>
                      <a:lnTo>
                        <a:pt x="0" y="23395"/>
                      </a:lnTo>
                      <a:cubicBezTo>
                        <a:pt x="4751" y="23395"/>
                        <a:pt x="7602" y="20587"/>
                        <a:pt x="7602" y="15908"/>
                      </a:cubicBezTo>
                      <a:lnTo>
                        <a:pt x="7602" y="12165"/>
                      </a:lnTo>
                      <a:lnTo>
                        <a:pt x="0" y="1216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602" name="Forme libre 601">
                <a:extLst>
                  <a:ext uri="{FF2B5EF4-FFF2-40B4-BE49-F238E27FC236}">
                    <a16:creationId xmlns:a16="http://schemas.microsoft.com/office/drawing/2014/main" id="{739D9BC4-8E9E-D448-87C8-820ABA2C2398}"/>
                  </a:ext>
                </a:extLst>
              </p:cNvPr>
              <p:cNvSpPr/>
              <p:nvPr/>
            </p:nvSpPr>
            <p:spPr>
              <a:xfrm>
                <a:off x="5124918" y="2676464"/>
                <a:ext cx="89323" cy="102001"/>
              </a:xfrm>
              <a:custGeom>
                <a:avLst/>
                <a:gdLst>
                  <a:gd name="connsiteX0" fmla="*/ 24706 w 89323"/>
                  <a:gd name="connsiteY0" fmla="*/ 69248 h 102001"/>
                  <a:gd name="connsiteX1" fmla="*/ 62716 w 89323"/>
                  <a:gd name="connsiteY1" fmla="*/ 69248 h 102001"/>
                  <a:gd name="connsiteX2" fmla="*/ 43711 w 89323"/>
                  <a:gd name="connsiteY2" fmla="*/ 16844 h 102001"/>
                  <a:gd name="connsiteX3" fmla="*/ 24706 w 89323"/>
                  <a:gd name="connsiteY3" fmla="*/ 69248 h 102001"/>
                  <a:gd name="connsiteX4" fmla="*/ 75070 w 89323"/>
                  <a:gd name="connsiteY4" fmla="*/ 102001 h 102001"/>
                  <a:gd name="connsiteX5" fmla="*/ 67468 w 89323"/>
                  <a:gd name="connsiteY5" fmla="*/ 79542 h 102001"/>
                  <a:gd name="connsiteX6" fmla="*/ 21856 w 89323"/>
                  <a:gd name="connsiteY6" fmla="*/ 79542 h 102001"/>
                  <a:gd name="connsiteX7" fmla="*/ 14254 w 89323"/>
                  <a:gd name="connsiteY7" fmla="*/ 102001 h 102001"/>
                  <a:gd name="connsiteX8" fmla="*/ 0 w 89323"/>
                  <a:gd name="connsiteY8" fmla="*/ 102001 h 102001"/>
                  <a:gd name="connsiteX9" fmla="*/ 37060 w 89323"/>
                  <a:gd name="connsiteY9" fmla="*/ 0 h 102001"/>
                  <a:gd name="connsiteX10" fmla="*/ 52264 w 89323"/>
                  <a:gd name="connsiteY10" fmla="*/ 0 h 102001"/>
                  <a:gd name="connsiteX11" fmla="*/ 89323 w 89323"/>
                  <a:gd name="connsiteY11" fmla="*/ 102001 h 102001"/>
                  <a:gd name="connsiteX12" fmla="*/ 75070 w 89323"/>
                  <a:gd name="connsiteY12" fmla="*/ 102001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323" h="102001">
                    <a:moveTo>
                      <a:pt x="24706" y="69248"/>
                    </a:moveTo>
                    <a:lnTo>
                      <a:pt x="62716" y="69248"/>
                    </a:lnTo>
                    <a:lnTo>
                      <a:pt x="43711" y="16844"/>
                    </a:lnTo>
                    <a:lnTo>
                      <a:pt x="24706" y="69248"/>
                    </a:lnTo>
                    <a:close/>
                    <a:moveTo>
                      <a:pt x="75070" y="102001"/>
                    </a:moveTo>
                    <a:lnTo>
                      <a:pt x="67468" y="79542"/>
                    </a:lnTo>
                    <a:lnTo>
                      <a:pt x="21856" y="79542"/>
                    </a:lnTo>
                    <a:lnTo>
                      <a:pt x="14254" y="102001"/>
                    </a:lnTo>
                    <a:lnTo>
                      <a:pt x="0" y="102001"/>
                    </a:lnTo>
                    <a:lnTo>
                      <a:pt x="37060" y="0"/>
                    </a:lnTo>
                    <a:lnTo>
                      <a:pt x="52264" y="0"/>
                    </a:lnTo>
                    <a:lnTo>
                      <a:pt x="89323" y="102001"/>
                    </a:lnTo>
                    <a:lnTo>
                      <a:pt x="75070" y="102001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3" name="Forme libre 602">
                <a:extLst>
                  <a:ext uri="{FF2B5EF4-FFF2-40B4-BE49-F238E27FC236}">
                    <a16:creationId xmlns:a16="http://schemas.microsoft.com/office/drawing/2014/main" id="{49B070AD-C399-C844-BD75-40FD3348EEED}"/>
                  </a:ext>
                </a:extLst>
              </p:cNvPr>
              <p:cNvSpPr/>
              <p:nvPr/>
            </p:nvSpPr>
            <p:spPr>
              <a:xfrm>
                <a:off x="5232296" y="2676464"/>
                <a:ext cx="81721" cy="102001"/>
              </a:xfrm>
              <a:custGeom>
                <a:avLst/>
                <a:gdLst>
                  <a:gd name="connsiteX0" fmla="*/ 68418 w 81721"/>
                  <a:gd name="connsiteY0" fmla="*/ 0 h 102001"/>
                  <a:gd name="connsiteX1" fmla="*/ 81721 w 81721"/>
                  <a:gd name="connsiteY1" fmla="*/ 0 h 102001"/>
                  <a:gd name="connsiteX2" fmla="*/ 81721 w 81721"/>
                  <a:gd name="connsiteY2" fmla="*/ 102001 h 102001"/>
                  <a:gd name="connsiteX3" fmla="*/ 68418 w 81721"/>
                  <a:gd name="connsiteY3" fmla="*/ 102001 h 102001"/>
                  <a:gd name="connsiteX4" fmla="*/ 13303 w 81721"/>
                  <a:gd name="connsiteY4" fmla="*/ 21523 h 102001"/>
                  <a:gd name="connsiteX5" fmla="*/ 13303 w 81721"/>
                  <a:gd name="connsiteY5" fmla="*/ 102001 h 102001"/>
                  <a:gd name="connsiteX6" fmla="*/ 0 w 81721"/>
                  <a:gd name="connsiteY6" fmla="*/ 102001 h 102001"/>
                  <a:gd name="connsiteX7" fmla="*/ 0 w 81721"/>
                  <a:gd name="connsiteY7" fmla="*/ 0 h 102001"/>
                  <a:gd name="connsiteX8" fmla="*/ 13303 w 81721"/>
                  <a:gd name="connsiteY8" fmla="*/ 0 h 102001"/>
                  <a:gd name="connsiteX9" fmla="*/ 68418 w 81721"/>
                  <a:gd name="connsiteY9" fmla="*/ 80478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21" h="102001">
                    <a:moveTo>
                      <a:pt x="68418" y="0"/>
                    </a:moveTo>
                    <a:lnTo>
                      <a:pt x="81721" y="0"/>
                    </a:lnTo>
                    <a:lnTo>
                      <a:pt x="81721" y="102001"/>
                    </a:lnTo>
                    <a:lnTo>
                      <a:pt x="68418" y="102001"/>
                    </a:lnTo>
                    <a:lnTo>
                      <a:pt x="13303" y="21523"/>
                    </a:lnTo>
                    <a:lnTo>
                      <a:pt x="13303" y="102001"/>
                    </a:lnTo>
                    <a:lnTo>
                      <a:pt x="0" y="102001"/>
                    </a:lnTo>
                    <a:lnTo>
                      <a:pt x="0" y="0"/>
                    </a:lnTo>
                    <a:lnTo>
                      <a:pt x="13303" y="0"/>
                    </a:lnTo>
                    <a:lnTo>
                      <a:pt x="68418" y="80478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4" name="Forme libre 603">
                <a:extLst>
                  <a:ext uri="{FF2B5EF4-FFF2-40B4-BE49-F238E27FC236}">
                    <a16:creationId xmlns:a16="http://schemas.microsoft.com/office/drawing/2014/main" id="{5EA176C6-8FBB-5C48-B3C5-F32A6A3D888F}"/>
                  </a:ext>
                </a:extLst>
              </p:cNvPr>
              <p:cNvSpPr/>
              <p:nvPr/>
            </p:nvSpPr>
            <p:spPr>
              <a:xfrm>
                <a:off x="5334923" y="2674592"/>
                <a:ext cx="105477" cy="104808"/>
              </a:xfrm>
              <a:custGeom>
                <a:avLst/>
                <a:gdLst>
                  <a:gd name="connsiteX0" fmla="*/ 51313 w 105477"/>
                  <a:gd name="connsiteY0" fmla="*/ 104808 h 104808"/>
                  <a:gd name="connsiteX1" fmla="*/ 15204 w 105477"/>
                  <a:gd name="connsiteY1" fmla="*/ 89836 h 104808"/>
                  <a:gd name="connsiteX2" fmla="*/ 0 w 105477"/>
                  <a:gd name="connsiteY2" fmla="*/ 52404 h 104808"/>
                  <a:gd name="connsiteX3" fmla="*/ 15204 w 105477"/>
                  <a:gd name="connsiteY3" fmla="*/ 14973 h 104808"/>
                  <a:gd name="connsiteX4" fmla="*/ 52264 w 105477"/>
                  <a:gd name="connsiteY4" fmla="*/ 0 h 104808"/>
                  <a:gd name="connsiteX5" fmla="*/ 80771 w 105477"/>
                  <a:gd name="connsiteY5" fmla="*/ 7486 h 104808"/>
                  <a:gd name="connsiteX6" fmla="*/ 99776 w 105477"/>
                  <a:gd name="connsiteY6" fmla="*/ 29009 h 104808"/>
                  <a:gd name="connsiteX7" fmla="*/ 83622 w 105477"/>
                  <a:gd name="connsiteY7" fmla="*/ 29009 h 104808"/>
                  <a:gd name="connsiteX8" fmla="*/ 53214 w 105477"/>
                  <a:gd name="connsiteY8" fmla="*/ 12165 h 104808"/>
                  <a:gd name="connsiteX9" fmla="*/ 25657 w 105477"/>
                  <a:gd name="connsiteY9" fmla="*/ 23395 h 104808"/>
                  <a:gd name="connsiteX10" fmla="*/ 14254 w 105477"/>
                  <a:gd name="connsiteY10" fmla="*/ 52404 h 104808"/>
                  <a:gd name="connsiteX11" fmla="*/ 25657 w 105477"/>
                  <a:gd name="connsiteY11" fmla="*/ 81414 h 104808"/>
                  <a:gd name="connsiteX12" fmla="*/ 53214 w 105477"/>
                  <a:gd name="connsiteY12" fmla="*/ 92643 h 104808"/>
                  <a:gd name="connsiteX13" fmla="*/ 79821 w 105477"/>
                  <a:gd name="connsiteY13" fmla="*/ 83285 h 104808"/>
                  <a:gd name="connsiteX14" fmla="*/ 91224 w 105477"/>
                  <a:gd name="connsiteY14" fmla="*/ 58955 h 104808"/>
                  <a:gd name="connsiteX15" fmla="*/ 48463 w 105477"/>
                  <a:gd name="connsiteY15" fmla="*/ 58955 h 104808"/>
                  <a:gd name="connsiteX16" fmla="*/ 48463 w 105477"/>
                  <a:gd name="connsiteY16" fmla="*/ 48661 h 104808"/>
                  <a:gd name="connsiteX17" fmla="*/ 105478 w 105477"/>
                  <a:gd name="connsiteY17" fmla="*/ 48661 h 104808"/>
                  <a:gd name="connsiteX18" fmla="*/ 105478 w 105477"/>
                  <a:gd name="connsiteY18" fmla="*/ 58955 h 104808"/>
                  <a:gd name="connsiteX19" fmla="*/ 89323 w 105477"/>
                  <a:gd name="connsiteY19" fmla="*/ 91707 h 104808"/>
                  <a:gd name="connsiteX20" fmla="*/ 51313 w 105477"/>
                  <a:gd name="connsiteY20" fmla="*/ 104808 h 10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5477" h="104808">
                    <a:moveTo>
                      <a:pt x="51313" y="104808"/>
                    </a:moveTo>
                    <a:cubicBezTo>
                      <a:pt x="37060" y="104808"/>
                      <a:pt x="24707" y="100129"/>
                      <a:pt x="15204" y="89836"/>
                    </a:cubicBezTo>
                    <a:cubicBezTo>
                      <a:pt x="4751" y="80478"/>
                      <a:pt x="0" y="67377"/>
                      <a:pt x="0" y="52404"/>
                    </a:cubicBezTo>
                    <a:cubicBezTo>
                      <a:pt x="0" y="37432"/>
                      <a:pt x="4751" y="25266"/>
                      <a:pt x="15204" y="14973"/>
                    </a:cubicBezTo>
                    <a:cubicBezTo>
                      <a:pt x="25657" y="5615"/>
                      <a:pt x="38010" y="0"/>
                      <a:pt x="52264" y="0"/>
                    </a:cubicBezTo>
                    <a:cubicBezTo>
                      <a:pt x="62716" y="0"/>
                      <a:pt x="72219" y="2807"/>
                      <a:pt x="80771" y="7486"/>
                    </a:cubicBezTo>
                    <a:cubicBezTo>
                      <a:pt x="89323" y="12165"/>
                      <a:pt x="95025" y="19652"/>
                      <a:pt x="99776" y="29009"/>
                    </a:cubicBezTo>
                    <a:lnTo>
                      <a:pt x="83622" y="29009"/>
                    </a:lnTo>
                    <a:cubicBezTo>
                      <a:pt x="77920" y="17780"/>
                      <a:pt x="67468" y="12165"/>
                      <a:pt x="53214" y="12165"/>
                    </a:cubicBezTo>
                    <a:cubicBezTo>
                      <a:pt x="41811" y="12165"/>
                      <a:pt x="32309" y="15908"/>
                      <a:pt x="25657" y="23395"/>
                    </a:cubicBezTo>
                    <a:cubicBezTo>
                      <a:pt x="18055" y="30881"/>
                      <a:pt x="14254" y="40239"/>
                      <a:pt x="14254" y="52404"/>
                    </a:cubicBezTo>
                    <a:cubicBezTo>
                      <a:pt x="14254" y="64569"/>
                      <a:pt x="18055" y="73927"/>
                      <a:pt x="25657" y="81414"/>
                    </a:cubicBezTo>
                    <a:cubicBezTo>
                      <a:pt x="33259" y="88900"/>
                      <a:pt x="41811" y="92643"/>
                      <a:pt x="53214" y="92643"/>
                    </a:cubicBezTo>
                    <a:cubicBezTo>
                      <a:pt x="63667" y="92643"/>
                      <a:pt x="73169" y="89836"/>
                      <a:pt x="79821" y="83285"/>
                    </a:cubicBezTo>
                    <a:cubicBezTo>
                      <a:pt x="86473" y="77671"/>
                      <a:pt x="90274" y="69248"/>
                      <a:pt x="91224" y="58955"/>
                    </a:cubicBezTo>
                    <a:lnTo>
                      <a:pt x="48463" y="58955"/>
                    </a:lnTo>
                    <a:lnTo>
                      <a:pt x="48463" y="48661"/>
                    </a:lnTo>
                    <a:lnTo>
                      <a:pt x="105478" y="48661"/>
                    </a:lnTo>
                    <a:lnTo>
                      <a:pt x="105478" y="58955"/>
                    </a:lnTo>
                    <a:cubicBezTo>
                      <a:pt x="104527" y="72056"/>
                      <a:pt x="98826" y="83285"/>
                      <a:pt x="89323" y="91707"/>
                    </a:cubicBezTo>
                    <a:cubicBezTo>
                      <a:pt x="77920" y="100129"/>
                      <a:pt x="65567" y="104808"/>
                      <a:pt x="51313" y="104808"/>
                    </a:cubicBezTo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5" name="Forme libre 604">
                <a:extLst>
                  <a:ext uri="{FF2B5EF4-FFF2-40B4-BE49-F238E27FC236}">
                    <a16:creationId xmlns:a16="http://schemas.microsoft.com/office/drawing/2014/main" id="{6AEF31CC-2F27-5241-8CF7-F74D1CB1A849}"/>
                  </a:ext>
                </a:extLst>
              </p:cNvPr>
              <p:cNvSpPr/>
              <p:nvPr/>
            </p:nvSpPr>
            <p:spPr>
              <a:xfrm>
                <a:off x="5459406" y="2676464"/>
                <a:ext cx="54164" cy="102001"/>
              </a:xfrm>
              <a:custGeom>
                <a:avLst/>
                <a:gdLst>
                  <a:gd name="connsiteX0" fmla="*/ 54164 w 54164"/>
                  <a:gd name="connsiteY0" fmla="*/ 0 h 102001"/>
                  <a:gd name="connsiteX1" fmla="*/ 54164 w 54164"/>
                  <a:gd name="connsiteY1" fmla="*/ 11229 h 102001"/>
                  <a:gd name="connsiteX2" fmla="*/ 13303 w 54164"/>
                  <a:gd name="connsiteY2" fmla="*/ 11229 h 102001"/>
                  <a:gd name="connsiteX3" fmla="*/ 13303 w 54164"/>
                  <a:gd name="connsiteY3" fmla="*/ 45854 h 102001"/>
                  <a:gd name="connsiteX4" fmla="*/ 50363 w 54164"/>
                  <a:gd name="connsiteY4" fmla="*/ 45854 h 102001"/>
                  <a:gd name="connsiteX5" fmla="*/ 50363 w 54164"/>
                  <a:gd name="connsiteY5" fmla="*/ 56147 h 102001"/>
                  <a:gd name="connsiteX6" fmla="*/ 13303 w 54164"/>
                  <a:gd name="connsiteY6" fmla="*/ 56147 h 102001"/>
                  <a:gd name="connsiteX7" fmla="*/ 13303 w 54164"/>
                  <a:gd name="connsiteY7" fmla="*/ 91707 h 102001"/>
                  <a:gd name="connsiteX8" fmla="*/ 54164 w 54164"/>
                  <a:gd name="connsiteY8" fmla="*/ 91707 h 102001"/>
                  <a:gd name="connsiteX9" fmla="*/ 54164 w 54164"/>
                  <a:gd name="connsiteY9" fmla="*/ 102001 h 102001"/>
                  <a:gd name="connsiteX10" fmla="*/ 0 w 54164"/>
                  <a:gd name="connsiteY10" fmla="*/ 102001 h 102001"/>
                  <a:gd name="connsiteX11" fmla="*/ 0 w 54164"/>
                  <a:gd name="connsiteY11" fmla="*/ 0 h 10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164" h="102001">
                    <a:moveTo>
                      <a:pt x="54164" y="0"/>
                    </a:moveTo>
                    <a:lnTo>
                      <a:pt x="54164" y="11229"/>
                    </a:lnTo>
                    <a:lnTo>
                      <a:pt x="13303" y="11229"/>
                    </a:lnTo>
                    <a:lnTo>
                      <a:pt x="13303" y="45854"/>
                    </a:lnTo>
                    <a:lnTo>
                      <a:pt x="50363" y="45854"/>
                    </a:lnTo>
                    <a:lnTo>
                      <a:pt x="50363" y="56147"/>
                    </a:lnTo>
                    <a:lnTo>
                      <a:pt x="13303" y="56147"/>
                    </a:lnTo>
                    <a:lnTo>
                      <a:pt x="13303" y="91707"/>
                    </a:lnTo>
                    <a:lnTo>
                      <a:pt x="54164" y="91707"/>
                    </a:lnTo>
                    <a:lnTo>
                      <a:pt x="54164" y="102001"/>
                    </a:lnTo>
                    <a:lnTo>
                      <a:pt x="0" y="10200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06" name="Graphique 462">
                <a:extLst>
                  <a:ext uri="{FF2B5EF4-FFF2-40B4-BE49-F238E27FC236}">
                    <a16:creationId xmlns:a16="http://schemas.microsoft.com/office/drawing/2014/main" id="{AE0E5C2F-BFBE-D34D-BE02-5C50AA64B5E2}"/>
                  </a:ext>
                </a:extLst>
              </p:cNvPr>
              <p:cNvGrpSpPr/>
              <p:nvPr/>
            </p:nvGrpSpPr>
            <p:grpSpPr>
              <a:xfrm>
                <a:off x="5536376" y="2675528"/>
                <a:ext cx="158691" cy="102936"/>
                <a:chOff x="5536376" y="2675528"/>
                <a:chExt cx="158691" cy="102936"/>
              </a:xfrm>
              <a:grpFill/>
            </p:grpSpPr>
            <p:sp>
              <p:nvSpPr>
                <p:cNvPr id="607" name="Forme libre 606">
                  <a:extLst>
                    <a:ext uri="{FF2B5EF4-FFF2-40B4-BE49-F238E27FC236}">
                      <a16:creationId xmlns:a16="http://schemas.microsoft.com/office/drawing/2014/main" id="{DA79E7BF-A71A-FD47-B91F-EF11460101C9}"/>
                    </a:ext>
                  </a:extLst>
                </p:cNvPr>
                <p:cNvSpPr/>
                <p:nvPr/>
              </p:nvSpPr>
              <p:spPr>
                <a:xfrm>
                  <a:off x="5536376" y="2676464"/>
                  <a:ext cx="71268" cy="102001"/>
                </a:xfrm>
                <a:custGeom>
                  <a:avLst/>
                  <a:gdLst>
                    <a:gd name="connsiteX0" fmla="*/ 13303 w 71268"/>
                    <a:gd name="connsiteY0" fmla="*/ 11229 h 102001"/>
                    <a:gd name="connsiteX1" fmla="*/ 13303 w 71268"/>
                    <a:gd name="connsiteY1" fmla="*/ 49597 h 102001"/>
                    <a:gd name="connsiteX2" fmla="*/ 33259 w 71268"/>
                    <a:gd name="connsiteY2" fmla="*/ 49597 h 102001"/>
                    <a:gd name="connsiteX3" fmla="*/ 49413 w 71268"/>
                    <a:gd name="connsiteY3" fmla="*/ 44918 h 102001"/>
                    <a:gd name="connsiteX4" fmla="*/ 55114 w 71268"/>
                    <a:gd name="connsiteY4" fmla="*/ 30881 h 102001"/>
                    <a:gd name="connsiteX5" fmla="*/ 33259 w 71268"/>
                    <a:gd name="connsiteY5" fmla="*/ 11229 h 102001"/>
                    <a:gd name="connsiteX6" fmla="*/ 13303 w 71268"/>
                    <a:gd name="connsiteY6" fmla="*/ 11229 h 102001"/>
                    <a:gd name="connsiteX7" fmla="*/ 13303 w 71268"/>
                    <a:gd name="connsiteY7" fmla="*/ 59891 h 102001"/>
                    <a:gd name="connsiteX8" fmla="*/ 13303 w 71268"/>
                    <a:gd name="connsiteY8" fmla="*/ 102001 h 102001"/>
                    <a:gd name="connsiteX9" fmla="*/ 0 w 71268"/>
                    <a:gd name="connsiteY9" fmla="*/ 102001 h 102001"/>
                    <a:gd name="connsiteX10" fmla="*/ 0 w 71268"/>
                    <a:gd name="connsiteY10" fmla="*/ 0 h 102001"/>
                    <a:gd name="connsiteX11" fmla="*/ 33259 w 71268"/>
                    <a:gd name="connsiteY11" fmla="*/ 0 h 102001"/>
                    <a:gd name="connsiteX12" fmla="*/ 59866 w 71268"/>
                    <a:gd name="connsiteY12" fmla="*/ 8422 h 102001"/>
                    <a:gd name="connsiteX13" fmla="*/ 69368 w 71268"/>
                    <a:gd name="connsiteY13" fmla="*/ 29009 h 102001"/>
                    <a:gd name="connsiteX14" fmla="*/ 62716 w 71268"/>
                    <a:gd name="connsiteY14" fmla="*/ 49597 h 102001"/>
                    <a:gd name="connsiteX15" fmla="*/ 42761 w 71268"/>
                    <a:gd name="connsiteY15" fmla="*/ 59891 h 102001"/>
                    <a:gd name="connsiteX16" fmla="*/ 71269 w 71268"/>
                    <a:gd name="connsiteY16" fmla="*/ 102001 h 102001"/>
                    <a:gd name="connsiteX17" fmla="*/ 54164 w 71268"/>
                    <a:gd name="connsiteY17" fmla="*/ 102001 h 102001"/>
                    <a:gd name="connsiteX18" fmla="*/ 26607 w 71268"/>
                    <a:gd name="connsiteY18" fmla="*/ 59891 h 102001"/>
                    <a:gd name="connsiteX19" fmla="*/ 13303 w 71268"/>
                    <a:gd name="connsiteY19" fmla="*/ 59891 h 10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1268" h="102001">
                      <a:moveTo>
                        <a:pt x="13303" y="11229"/>
                      </a:moveTo>
                      <a:lnTo>
                        <a:pt x="13303" y="49597"/>
                      </a:lnTo>
                      <a:lnTo>
                        <a:pt x="33259" y="49597"/>
                      </a:lnTo>
                      <a:cubicBezTo>
                        <a:pt x="40861" y="49597"/>
                        <a:pt x="46562" y="47725"/>
                        <a:pt x="49413" y="44918"/>
                      </a:cubicBezTo>
                      <a:cubicBezTo>
                        <a:pt x="53214" y="41175"/>
                        <a:pt x="55114" y="36496"/>
                        <a:pt x="55114" y="30881"/>
                      </a:cubicBezTo>
                      <a:cubicBezTo>
                        <a:pt x="55114" y="17780"/>
                        <a:pt x="47512" y="11229"/>
                        <a:pt x="33259" y="11229"/>
                      </a:cubicBezTo>
                      <a:lnTo>
                        <a:pt x="13303" y="11229"/>
                      </a:lnTo>
                      <a:close/>
                      <a:moveTo>
                        <a:pt x="13303" y="59891"/>
                      </a:moveTo>
                      <a:lnTo>
                        <a:pt x="13303" y="102001"/>
                      </a:lnTo>
                      <a:lnTo>
                        <a:pt x="0" y="102001"/>
                      </a:lnTo>
                      <a:lnTo>
                        <a:pt x="0" y="0"/>
                      </a:lnTo>
                      <a:lnTo>
                        <a:pt x="33259" y="0"/>
                      </a:lnTo>
                      <a:cubicBezTo>
                        <a:pt x="44661" y="0"/>
                        <a:pt x="54164" y="2807"/>
                        <a:pt x="59866" y="8422"/>
                      </a:cubicBezTo>
                      <a:cubicBezTo>
                        <a:pt x="65567" y="14037"/>
                        <a:pt x="69368" y="20587"/>
                        <a:pt x="69368" y="29009"/>
                      </a:cubicBezTo>
                      <a:cubicBezTo>
                        <a:pt x="69368" y="37432"/>
                        <a:pt x="67468" y="43982"/>
                        <a:pt x="62716" y="49597"/>
                      </a:cubicBezTo>
                      <a:cubicBezTo>
                        <a:pt x="57965" y="55212"/>
                        <a:pt x="51313" y="58019"/>
                        <a:pt x="42761" y="59891"/>
                      </a:cubicBezTo>
                      <a:lnTo>
                        <a:pt x="71269" y="102001"/>
                      </a:lnTo>
                      <a:lnTo>
                        <a:pt x="54164" y="102001"/>
                      </a:lnTo>
                      <a:lnTo>
                        <a:pt x="26607" y="59891"/>
                      </a:lnTo>
                      <a:lnTo>
                        <a:pt x="13303" y="59891"/>
                      </a:lnTo>
                      <a:close/>
                    </a:path>
                  </a:pathLst>
                </a:custGeom>
                <a:grpFill/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8" name="Forme libre 607">
                  <a:extLst>
                    <a:ext uri="{FF2B5EF4-FFF2-40B4-BE49-F238E27FC236}">
                      <a16:creationId xmlns:a16="http://schemas.microsoft.com/office/drawing/2014/main" id="{46B7DA37-7A64-DE4A-BF73-D8571BB6A769}"/>
                    </a:ext>
                  </a:extLst>
                </p:cNvPr>
                <p:cNvSpPr/>
                <p:nvPr/>
              </p:nvSpPr>
              <p:spPr>
                <a:xfrm>
                  <a:off x="5625699" y="2675528"/>
                  <a:ext cx="69368" cy="102936"/>
                </a:xfrm>
                <a:custGeom>
                  <a:avLst/>
                  <a:gdLst>
                    <a:gd name="connsiteX0" fmla="*/ 13303 w 69368"/>
                    <a:gd name="connsiteY0" fmla="*/ 28074 h 102936"/>
                    <a:gd name="connsiteX1" fmla="*/ 16154 w 69368"/>
                    <a:gd name="connsiteY1" fmla="*/ 37432 h 102936"/>
                    <a:gd name="connsiteX2" fmla="*/ 23756 w 69368"/>
                    <a:gd name="connsiteY2" fmla="*/ 43046 h 102936"/>
                    <a:gd name="connsiteX3" fmla="*/ 35159 w 69368"/>
                    <a:gd name="connsiteY3" fmla="*/ 45854 h 102936"/>
                    <a:gd name="connsiteX4" fmla="*/ 47512 w 69368"/>
                    <a:gd name="connsiteY4" fmla="*/ 48661 h 102936"/>
                    <a:gd name="connsiteX5" fmla="*/ 58916 w 69368"/>
                    <a:gd name="connsiteY5" fmla="*/ 53340 h 102936"/>
                    <a:gd name="connsiteX6" fmla="*/ 66517 w 69368"/>
                    <a:gd name="connsiteY6" fmla="*/ 60826 h 102936"/>
                    <a:gd name="connsiteX7" fmla="*/ 69368 w 69368"/>
                    <a:gd name="connsiteY7" fmla="*/ 73927 h 102936"/>
                    <a:gd name="connsiteX8" fmla="*/ 59866 w 69368"/>
                    <a:gd name="connsiteY8" fmla="*/ 94515 h 102936"/>
                    <a:gd name="connsiteX9" fmla="*/ 35159 w 69368"/>
                    <a:gd name="connsiteY9" fmla="*/ 102937 h 102936"/>
                    <a:gd name="connsiteX10" fmla="*/ 9502 w 69368"/>
                    <a:gd name="connsiteY10" fmla="*/ 95451 h 102936"/>
                    <a:gd name="connsiteX11" fmla="*/ 0 w 69368"/>
                    <a:gd name="connsiteY11" fmla="*/ 75799 h 102936"/>
                    <a:gd name="connsiteX12" fmla="*/ 14254 w 69368"/>
                    <a:gd name="connsiteY12" fmla="*/ 75799 h 102936"/>
                    <a:gd name="connsiteX13" fmla="*/ 19955 w 69368"/>
                    <a:gd name="connsiteY13" fmla="*/ 87028 h 102936"/>
                    <a:gd name="connsiteX14" fmla="*/ 35159 w 69368"/>
                    <a:gd name="connsiteY14" fmla="*/ 91707 h 102936"/>
                    <a:gd name="connsiteX15" fmla="*/ 50363 w 69368"/>
                    <a:gd name="connsiteY15" fmla="*/ 87028 h 102936"/>
                    <a:gd name="connsiteX16" fmla="*/ 56065 w 69368"/>
                    <a:gd name="connsiteY16" fmla="*/ 75799 h 102936"/>
                    <a:gd name="connsiteX17" fmla="*/ 53214 w 69368"/>
                    <a:gd name="connsiteY17" fmla="*/ 65505 h 102936"/>
                    <a:gd name="connsiteX18" fmla="*/ 45612 w 69368"/>
                    <a:gd name="connsiteY18" fmla="*/ 59891 h 102936"/>
                    <a:gd name="connsiteX19" fmla="*/ 34209 w 69368"/>
                    <a:gd name="connsiteY19" fmla="*/ 57083 h 102936"/>
                    <a:gd name="connsiteX20" fmla="*/ 21856 w 69368"/>
                    <a:gd name="connsiteY20" fmla="*/ 54276 h 102936"/>
                    <a:gd name="connsiteX21" fmla="*/ 10453 w 69368"/>
                    <a:gd name="connsiteY21" fmla="*/ 49597 h 102936"/>
                    <a:gd name="connsiteX22" fmla="*/ 2851 w 69368"/>
                    <a:gd name="connsiteY22" fmla="*/ 41175 h 102936"/>
                    <a:gd name="connsiteX23" fmla="*/ 0 w 69368"/>
                    <a:gd name="connsiteY23" fmla="*/ 28074 h 102936"/>
                    <a:gd name="connsiteX24" fmla="*/ 9502 w 69368"/>
                    <a:gd name="connsiteY24" fmla="*/ 7486 h 102936"/>
                    <a:gd name="connsiteX25" fmla="*/ 34209 w 69368"/>
                    <a:gd name="connsiteY25" fmla="*/ 0 h 102936"/>
                    <a:gd name="connsiteX26" fmla="*/ 57965 w 69368"/>
                    <a:gd name="connsiteY26" fmla="*/ 6551 h 102936"/>
                    <a:gd name="connsiteX27" fmla="*/ 68418 w 69368"/>
                    <a:gd name="connsiteY27" fmla="*/ 25266 h 102936"/>
                    <a:gd name="connsiteX28" fmla="*/ 53214 w 69368"/>
                    <a:gd name="connsiteY28" fmla="*/ 25266 h 102936"/>
                    <a:gd name="connsiteX29" fmla="*/ 47512 w 69368"/>
                    <a:gd name="connsiteY29" fmla="*/ 14973 h 102936"/>
                    <a:gd name="connsiteX30" fmla="*/ 33259 w 69368"/>
                    <a:gd name="connsiteY30" fmla="*/ 10294 h 102936"/>
                    <a:gd name="connsiteX31" fmla="*/ 19005 w 69368"/>
                    <a:gd name="connsiteY31" fmla="*/ 14973 h 102936"/>
                    <a:gd name="connsiteX32" fmla="*/ 13303 w 69368"/>
                    <a:gd name="connsiteY32" fmla="*/ 28074 h 102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9368" h="102936">
                      <a:moveTo>
                        <a:pt x="13303" y="28074"/>
                      </a:moveTo>
                      <a:cubicBezTo>
                        <a:pt x="13303" y="31817"/>
                        <a:pt x="14254" y="34624"/>
                        <a:pt x="16154" y="37432"/>
                      </a:cubicBezTo>
                      <a:cubicBezTo>
                        <a:pt x="18055" y="40239"/>
                        <a:pt x="20906" y="42111"/>
                        <a:pt x="23756" y="43046"/>
                      </a:cubicBezTo>
                      <a:cubicBezTo>
                        <a:pt x="26607" y="43982"/>
                        <a:pt x="30408" y="44918"/>
                        <a:pt x="35159" y="45854"/>
                      </a:cubicBezTo>
                      <a:cubicBezTo>
                        <a:pt x="38960" y="46789"/>
                        <a:pt x="42761" y="47725"/>
                        <a:pt x="47512" y="48661"/>
                      </a:cubicBezTo>
                      <a:cubicBezTo>
                        <a:pt x="51313" y="49597"/>
                        <a:pt x="55114" y="51468"/>
                        <a:pt x="58916" y="53340"/>
                      </a:cubicBezTo>
                      <a:cubicBezTo>
                        <a:pt x="61766" y="55212"/>
                        <a:pt x="64617" y="58019"/>
                        <a:pt x="66517" y="60826"/>
                      </a:cubicBezTo>
                      <a:cubicBezTo>
                        <a:pt x="68418" y="64569"/>
                        <a:pt x="69368" y="68313"/>
                        <a:pt x="69368" y="73927"/>
                      </a:cubicBezTo>
                      <a:cubicBezTo>
                        <a:pt x="69368" y="81414"/>
                        <a:pt x="66517" y="88900"/>
                        <a:pt x="59866" y="94515"/>
                      </a:cubicBezTo>
                      <a:cubicBezTo>
                        <a:pt x="54164" y="100129"/>
                        <a:pt x="45612" y="102937"/>
                        <a:pt x="35159" y="102937"/>
                      </a:cubicBezTo>
                      <a:cubicBezTo>
                        <a:pt x="24707" y="102937"/>
                        <a:pt x="16154" y="100129"/>
                        <a:pt x="9502" y="95451"/>
                      </a:cubicBezTo>
                      <a:cubicBezTo>
                        <a:pt x="2851" y="90772"/>
                        <a:pt x="0" y="84221"/>
                        <a:pt x="0" y="75799"/>
                      </a:cubicBezTo>
                      <a:lnTo>
                        <a:pt x="14254" y="75799"/>
                      </a:lnTo>
                      <a:cubicBezTo>
                        <a:pt x="14254" y="80478"/>
                        <a:pt x="16154" y="84221"/>
                        <a:pt x="19955" y="87028"/>
                      </a:cubicBezTo>
                      <a:cubicBezTo>
                        <a:pt x="22806" y="89836"/>
                        <a:pt x="28507" y="91707"/>
                        <a:pt x="35159" y="91707"/>
                      </a:cubicBezTo>
                      <a:cubicBezTo>
                        <a:pt x="41811" y="91707"/>
                        <a:pt x="46562" y="89836"/>
                        <a:pt x="50363" y="87028"/>
                      </a:cubicBezTo>
                      <a:cubicBezTo>
                        <a:pt x="54164" y="83285"/>
                        <a:pt x="56065" y="79542"/>
                        <a:pt x="56065" y="75799"/>
                      </a:cubicBezTo>
                      <a:cubicBezTo>
                        <a:pt x="56065" y="71120"/>
                        <a:pt x="55114" y="68313"/>
                        <a:pt x="53214" y="65505"/>
                      </a:cubicBezTo>
                      <a:cubicBezTo>
                        <a:pt x="51313" y="62698"/>
                        <a:pt x="48463" y="61762"/>
                        <a:pt x="45612" y="59891"/>
                      </a:cubicBezTo>
                      <a:cubicBezTo>
                        <a:pt x="42761" y="58955"/>
                        <a:pt x="38960" y="58019"/>
                        <a:pt x="34209" y="57083"/>
                      </a:cubicBezTo>
                      <a:cubicBezTo>
                        <a:pt x="30408" y="56147"/>
                        <a:pt x="26607" y="55212"/>
                        <a:pt x="21856" y="54276"/>
                      </a:cubicBezTo>
                      <a:cubicBezTo>
                        <a:pt x="18055" y="53340"/>
                        <a:pt x="14254" y="51468"/>
                        <a:pt x="10453" y="49597"/>
                      </a:cubicBezTo>
                      <a:cubicBezTo>
                        <a:pt x="7602" y="47725"/>
                        <a:pt x="4751" y="44918"/>
                        <a:pt x="2851" y="41175"/>
                      </a:cubicBezTo>
                      <a:cubicBezTo>
                        <a:pt x="950" y="37432"/>
                        <a:pt x="0" y="32753"/>
                        <a:pt x="0" y="28074"/>
                      </a:cubicBezTo>
                      <a:cubicBezTo>
                        <a:pt x="0" y="19652"/>
                        <a:pt x="2851" y="12165"/>
                        <a:pt x="9502" y="7486"/>
                      </a:cubicBezTo>
                      <a:cubicBezTo>
                        <a:pt x="16154" y="1872"/>
                        <a:pt x="23756" y="0"/>
                        <a:pt x="34209" y="0"/>
                      </a:cubicBezTo>
                      <a:cubicBezTo>
                        <a:pt x="44662" y="0"/>
                        <a:pt x="52264" y="1872"/>
                        <a:pt x="57965" y="6551"/>
                      </a:cubicBezTo>
                      <a:cubicBezTo>
                        <a:pt x="63667" y="11229"/>
                        <a:pt x="67468" y="17780"/>
                        <a:pt x="68418" y="25266"/>
                      </a:cubicBezTo>
                      <a:lnTo>
                        <a:pt x="53214" y="25266"/>
                      </a:lnTo>
                      <a:cubicBezTo>
                        <a:pt x="53214" y="21523"/>
                        <a:pt x="51313" y="17780"/>
                        <a:pt x="47512" y="14973"/>
                      </a:cubicBezTo>
                      <a:cubicBezTo>
                        <a:pt x="43711" y="12165"/>
                        <a:pt x="39911" y="10294"/>
                        <a:pt x="33259" y="10294"/>
                      </a:cubicBezTo>
                      <a:cubicBezTo>
                        <a:pt x="27557" y="10294"/>
                        <a:pt x="22806" y="12165"/>
                        <a:pt x="19005" y="14973"/>
                      </a:cubicBezTo>
                      <a:cubicBezTo>
                        <a:pt x="15204" y="18716"/>
                        <a:pt x="13303" y="22459"/>
                        <a:pt x="13303" y="28074"/>
                      </a:cubicBezTo>
                    </a:path>
                  </a:pathLst>
                </a:custGeom>
                <a:grpFill/>
                <a:ln w="94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578" name="Graphique 462">
              <a:extLst>
                <a:ext uri="{FF2B5EF4-FFF2-40B4-BE49-F238E27FC236}">
                  <a16:creationId xmlns:a16="http://schemas.microsoft.com/office/drawing/2014/main" id="{BE17742D-F780-7244-B591-5D9BA95E3F5D}"/>
                </a:ext>
              </a:extLst>
            </p:cNvPr>
            <p:cNvGrpSpPr/>
            <p:nvPr/>
          </p:nvGrpSpPr>
          <p:grpSpPr>
            <a:xfrm>
              <a:off x="4149964" y="2375140"/>
              <a:ext cx="1427272" cy="170313"/>
              <a:chOff x="4149964" y="2375140"/>
              <a:chExt cx="1427272" cy="170313"/>
            </a:xfrm>
            <a:grpFill/>
          </p:grpSpPr>
          <p:sp>
            <p:nvSpPr>
              <p:cNvPr id="583" name="Forme libre 582">
                <a:extLst>
                  <a:ext uri="{FF2B5EF4-FFF2-40B4-BE49-F238E27FC236}">
                    <a16:creationId xmlns:a16="http://schemas.microsoft.com/office/drawing/2014/main" id="{17819482-07C5-4F4D-8E93-4850AE1E08DE}"/>
                  </a:ext>
                </a:extLst>
              </p:cNvPr>
              <p:cNvSpPr/>
              <p:nvPr/>
            </p:nvSpPr>
            <p:spPr>
              <a:xfrm>
                <a:off x="4149964" y="2377947"/>
                <a:ext cx="110228" cy="166570"/>
              </a:xfrm>
              <a:custGeom>
                <a:avLst/>
                <a:gdLst>
                  <a:gd name="connsiteX0" fmla="*/ 110229 w 110228"/>
                  <a:gd name="connsiteY0" fmla="*/ 0 h 166570"/>
                  <a:gd name="connsiteX1" fmla="*/ 110229 w 110228"/>
                  <a:gd name="connsiteY1" fmla="*/ 30881 h 166570"/>
                  <a:gd name="connsiteX2" fmla="*/ 40861 w 110228"/>
                  <a:gd name="connsiteY2" fmla="*/ 30881 h 166570"/>
                  <a:gd name="connsiteX3" fmla="*/ 40861 w 110228"/>
                  <a:gd name="connsiteY3" fmla="*/ 66441 h 166570"/>
                  <a:gd name="connsiteX4" fmla="*/ 92174 w 110228"/>
                  <a:gd name="connsiteY4" fmla="*/ 66441 h 166570"/>
                  <a:gd name="connsiteX5" fmla="*/ 92174 w 110228"/>
                  <a:gd name="connsiteY5" fmla="*/ 97322 h 166570"/>
                  <a:gd name="connsiteX6" fmla="*/ 40861 w 110228"/>
                  <a:gd name="connsiteY6" fmla="*/ 97322 h 166570"/>
                  <a:gd name="connsiteX7" fmla="*/ 40861 w 110228"/>
                  <a:gd name="connsiteY7" fmla="*/ 166571 h 166570"/>
                  <a:gd name="connsiteX8" fmla="*/ 0 w 110228"/>
                  <a:gd name="connsiteY8" fmla="*/ 166571 h 166570"/>
                  <a:gd name="connsiteX9" fmla="*/ 0 w 110228"/>
                  <a:gd name="connsiteY9" fmla="*/ 0 h 166570"/>
                  <a:gd name="connsiteX10" fmla="*/ 110229 w 110228"/>
                  <a:gd name="connsiteY10" fmla="*/ 0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28" h="166570">
                    <a:moveTo>
                      <a:pt x="110229" y="0"/>
                    </a:moveTo>
                    <a:lnTo>
                      <a:pt x="110229" y="30881"/>
                    </a:lnTo>
                    <a:lnTo>
                      <a:pt x="40861" y="30881"/>
                    </a:lnTo>
                    <a:lnTo>
                      <a:pt x="40861" y="66441"/>
                    </a:lnTo>
                    <a:lnTo>
                      <a:pt x="92174" y="66441"/>
                    </a:lnTo>
                    <a:lnTo>
                      <a:pt x="92174" y="97322"/>
                    </a:lnTo>
                    <a:lnTo>
                      <a:pt x="40861" y="97322"/>
                    </a:lnTo>
                    <a:lnTo>
                      <a:pt x="40861" y="166571"/>
                    </a:lnTo>
                    <a:lnTo>
                      <a:pt x="0" y="166571"/>
                    </a:lnTo>
                    <a:lnTo>
                      <a:pt x="0" y="0"/>
                    </a:lnTo>
                    <a:lnTo>
                      <a:pt x="110229" y="0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4" name="Forme libre 583">
                <a:extLst>
                  <a:ext uri="{FF2B5EF4-FFF2-40B4-BE49-F238E27FC236}">
                    <a16:creationId xmlns:a16="http://schemas.microsoft.com/office/drawing/2014/main" id="{793B8656-6101-AB46-B0D8-553FEA64CC66}"/>
                  </a:ext>
                </a:extLst>
              </p:cNvPr>
              <p:cNvSpPr/>
              <p:nvPr/>
            </p:nvSpPr>
            <p:spPr>
              <a:xfrm>
                <a:off x="4278247" y="2375140"/>
                <a:ext cx="172945" cy="170313"/>
              </a:xfrm>
              <a:custGeom>
                <a:avLst/>
                <a:gdLst>
                  <a:gd name="connsiteX0" fmla="*/ 86473 w 172945"/>
                  <a:gd name="connsiteY0" fmla="*/ 0 h 170313"/>
                  <a:gd name="connsiteX1" fmla="*/ 172945 w 172945"/>
                  <a:gd name="connsiteY1" fmla="*/ 85157 h 170313"/>
                  <a:gd name="connsiteX2" fmla="*/ 86473 w 172945"/>
                  <a:gd name="connsiteY2" fmla="*/ 170314 h 170313"/>
                  <a:gd name="connsiteX3" fmla="*/ 0 w 172945"/>
                  <a:gd name="connsiteY3" fmla="*/ 85157 h 170313"/>
                  <a:gd name="connsiteX4" fmla="*/ 86473 w 172945"/>
                  <a:gd name="connsiteY4" fmla="*/ 0 h 170313"/>
                  <a:gd name="connsiteX5" fmla="*/ 86473 w 172945"/>
                  <a:gd name="connsiteY5" fmla="*/ 37432 h 170313"/>
                  <a:gd name="connsiteX6" fmla="*/ 41811 w 172945"/>
                  <a:gd name="connsiteY6" fmla="*/ 85157 h 170313"/>
                  <a:gd name="connsiteX7" fmla="*/ 86473 w 172945"/>
                  <a:gd name="connsiteY7" fmla="*/ 132882 h 170313"/>
                  <a:gd name="connsiteX8" fmla="*/ 131134 w 172945"/>
                  <a:gd name="connsiteY8" fmla="*/ 85157 h 170313"/>
                  <a:gd name="connsiteX9" fmla="*/ 86473 w 172945"/>
                  <a:gd name="connsiteY9" fmla="*/ 37432 h 170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945" h="170313">
                    <a:moveTo>
                      <a:pt x="86473" y="0"/>
                    </a:moveTo>
                    <a:cubicBezTo>
                      <a:pt x="134935" y="0"/>
                      <a:pt x="172945" y="34624"/>
                      <a:pt x="172945" y="85157"/>
                    </a:cubicBezTo>
                    <a:cubicBezTo>
                      <a:pt x="172945" y="135689"/>
                      <a:pt x="134935" y="170314"/>
                      <a:pt x="86473" y="170314"/>
                    </a:cubicBezTo>
                    <a:cubicBezTo>
                      <a:pt x="38960" y="170314"/>
                      <a:pt x="0" y="134754"/>
                      <a:pt x="0" y="85157"/>
                    </a:cubicBezTo>
                    <a:cubicBezTo>
                      <a:pt x="0" y="35560"/>
                      <a:pt x="38960" y="0"/>
                      <a:pt x="86473" y="0"/>
                    </a:cubicBezTo>
                    <a:close/>
                    <a:moveTo>
                      <a:pt x="86473" y="37432"/>
                    </a:moveTo>
                    <a:cubicBezTo>
                      <a:pt x="58915" y="37432"/>
                      <a:pt x="41811" y="56147"/>
                      <a:pt x="41811" y="85157"/>
                    </a:cubicBezTo>
                    <a:cubicBezTo>
                      <a:pt x="41811" y="114166"/>
                      <a:pt x="58915" y="132882"/>
                      <a:pt x="86473" y="132882"/>
                    </a:cubicBezTo>
                    <a:cubicBezTo>
                      <a:pt x="113080" y="132882"/>
                      <a:pt x="131134" y="114166"/>
                      <a:pt x="131134" y="85157"/>
                    </a:cubicBezTo>
                    <a:cubicBezTo>
                      <a:pt x="131134" y="56147"/>
                      <a:pt x="114030" y="37432"/>
                      <a:pt x="86473" y="37432"/>
                    </a:cubicBez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5" name="Forme libre 584">
                <a:extLst>
                  <a:ext uri="{FF2B5EF4-FFF2-40B4-BE49-F238E27FC236}">
                    <a16:creationId xmlns:a16="http://schemas.microsoft.com/office/drawing/2014/main" id="{6AACA5F2-E003-EF4E-B192-3888475EF8CA}"/>
                  </a:ext>
                </a:extLst>
              </p:cNvPr>
              <p:cNvSpPr/>
              <p:nvPr/>
            </p:nvSpPr>
            <p:spPr>
              <a:xfrm>
                <a:off x="4478750" y="2377011"/>
                <a:ext cx="150139" cy="167506"/>
              </a:xfrm>
              <a:custGeom>
                <a:avLst/>
                <a:gdLst>
                  <a:gd name="connsiteX0" fmla="*/ 150139 w 150139"/>
                  <a:gd name="connsiteY0" fmla="*/ 167506 h 167506"/>
                  <a:gd name="connsiteX1" fmla="*/ 109279 w 150139"/>
                  <a:gd name="connsiteY1" fmla="*/ 167506 h 167506"/>
                  <a:gd name="connsiteX2" fmla="*/ 40861 w 150139"/>
                  <a:gd name="connsiteY2" fmla="*/ 62698 h 167506"/>
                  <a:gd name="connsiteX3" fmla="*/ 40861 w 150139"/>
                  <a:gd name="connsiteY3" fmla="*/ 167506 h 167506"/>
                  <a:gd name="connsiteX4" fmla="*/ 0 w 150139"/>
                  <a:gd name="connsiteY4" fmla="*/ 167506 h 167506"/>
                  <a:gd name="connsiteX5" fmla="*/ 0 w 150139"/>
                  <a:gd name="connsiteY5" fmla="*/ 0 h 167506"/>
                  <a:gd name="connsiteX6" fmla="*/ 40861 w 150139"/>
                  <a:gd name="connsiteY6" fmla="*/ 0 h 167506"/>
                  <a:gd name="connsiteX7" fmla="*/ 109279 w 150139"/>
                  <a:gd name="connsiteY7" fmla="*/ 104808 h 167506"/>
                  <a:gd name="connsiteX8" fmla="*/ 109279 w 150139"/>
                  <a:gd name="connsiteY8" fmla="*/ 0 h 167506"/>
                  <a:gd name="connsiteX9" fmla="*/ 150139 w 150139"/>
                  <a:gd name="connsiteY9" fmla="*/ 0 h 167506"/>
                  <a:gd name="connsiteX10" fmla="*/ 150139 w 150139"/>
                  <a:gd name="connsiteY10" fmla="*/ 167506 h 1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139" h="167506">
                    <a:moveTo>
                      <a:pt x="150139" y="167506"/>
                    </a:moveTo>
                    <a:lnTo>
                      <a:pt x="109279" y="167506"/>
                    </a:lnTo>
                    <a:lnTo>
                      <a:pt x="40861" y="62698"/>
                    </a:lnTo>
                    <a:lnTo>
                      <a:pt x="40861" y="167506"/>
                    </a:lnTo>
                    <a:lnTo>
                      <a:pt x="0" y="167506"/>
                    </a:lnTo>
                    <a:lnTo>
                      <a:pt x="0" y="0"/>
                    </a:lnTo>
                    <a:lnTo>
                      <a:pt x="40861" y="0"/>
                    </a:lnTo>
                    <a:lnTo>
                      <a:pt x="109279" y="104808"/>
                    </a:lnTo>
                    <a:lnTo>
                      <a:pt x="109279" y="0"/>
                    </a:lnTo>
                    <a:lnTo>
                      <a:pt x="150139" y="0"/>
                    </a:lnTo>
                    <a:lnTo>
                      <a:pt x="150139" y="167506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6" name="Forme libre 585">
                <a:extLst>
                  <a:ext uri="{FF2B5EF4-FFF2-40B4-BE49-F238E27FC236}">
                    <a16:creationId xmlns:a16="http://schemas.microsoft.com/office/drawing/2014/main" id="{52D66E91-4360-014E-83DD-A01C872885E1}"/>
                  </a:ext>
                </a:extLst>
              </p:cNvPr>
              <p:cNvSpPr/>
              <p:nvPr/>
            </p:nvSpPr>
            <p:spPr>
              <a:xfrm>
                <a:off x="4664998" y="2377947"/>
                <a:ext cx="151089" cy="166570"/>
              </a:xfrm>
              <a:custGeom>
                <a:avLst/>
                <a:gdLst>
                  <a:gd name="connsiteX0" fmla="*/ 151090 w 151089"/>
                  <a:gd name="connsiteY0" fmla="*/ 83285 h 166570"/>
                  <a:gd name="connsiteX1" fmla="*/ 58916 w 151089"/>
                  <a:gd name="connsiteY1" fmla="*/ 166571 h 166570"/>
                  <a:gd name="connsiteX2" fmla="*/ 0 w 151089"/>
                  <a:gd name="connsiteY2" fmla="*/ 166571 h 166570"/>
                  <a:gd name="connsiteX3" fmla="*/ 0 w 151089"/>
                  <a:gd name="connsiteY3" fmla="*/ 0 h 166570"/>
                  <a:gd name="connsiteX4" fmla="*/ 58916 w 151089"/>
                  <a:gd name="connsiteY4" fmla="*/ 0 h 166570"/>
                  <a:gd name="connsiteX5" fmla="*/ 151090 w 151089"/>
                  <a:gd name="connsiteY5" fmla="*/ 83285 h 166570"/>
                  <a:gd name="connsiteX6" fmla="*/ 109279 w 151089"/>
                  <a:gd name="connsiteY6" fmla="*/ 83285 h 166570"/>
                  <a:gd name="connsiteX7" fmla="*/ 58916 w 151089"/>
                  <a:gd name="connsiteY7" fmla="*/ 30881 h 166570"/>
                  <a:gd name="connsiteX8" fmla="*/ 40861 w 151089"/>
                  <a:gd name="connsiteY8" fmla="*/ 30881 h 166570"/>
                  <a:gd name="connsiteX9" fmla="*/ 40861 w 151089"/>
                  <a:gd name="connsiteY9" fmla="*/ 135689 h 166570"/>
                  <a:gd name="connsiteX10" fmla="*/ 58916 w 151089"/>
                  <a:gd name="connsiteY10" fmla="*/ 135689 h 166570"/>
                  <a:gd name="connsiteX11" fmla="*/ 109279 w 151089"/>
                  <a:gd name="connsiteY11" fmla="*/ 83285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089" h="166570">
                    <a:moveTo>
                      <a:pt x="151090" y="83285"/>
                    </a:moveTo>
                    <a:cubicBezTo>
                      <a:pt x="151090" y="132882"/>
                      <a:pt x="112129" y="166571"/>
                      <a:pt x="58916" y="166571"/>
                    </a:cubicBezTo>
                    <a:lnTo>
                      <a:pt x="0" y="166571"/>
                    </a:lnTo>
                    <a:lnTo>
                      <a:pt x="0" y="0"/>
                    </a:lnTo>
                    <a:lnTo>
                      <a:pt x="58916" y="0"/>
                    </a:lnTo>
                    <a:cubicBezTo>
                      <a:pt x="112129" y="0"/>
                      <a:pt x="151090" y="33688"/>
                      <a:pt x="151090" y="83285"/>
                    </a:cubicBezTo>
                    <a:close/>
                    <a:moveTo>
                      <a:pt x="109279" y="83285"/>
                    </a:moveTo>
                    <a:cubicBezTo>
                      <a:pt x="109279" y="51468"/>
                      <a:pt x="90274" y="30881"/>
                      <a:pt x="58916" y="30881"/>
                    </a:cubicBezTo>
                    <a:lnTo>
                      <a:pt x="40861" y="30881"/>
                    </a:lnTo>
                    <a:lnTo>
                      <a:pt x="40861" y="135689"/>
                    </a:lnTo>
                    <a:lnTo>
                      <a:pt x="58916" y="135689"/>
                    </a:lnTo>
                    <a:cubicBezTo>
                      <a:pt x="90274" y="135689"/>
                      <a:pt x="109279" y="115102"/>
                      <a:pt x="109279" y="83285"/>
                    </a:cubicBez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7" name="Forme libre 586">
                <a:extLst>
                  <a:ext uri="{FF2B5EF4-FFF2-40B4-BE49-F238E27FC236}">
                    <a16:creationId xmlns:a16="http://schemas.microsoft.com/office/drawing/2014/main" id="{F3FB4E4B-C5E4-0544-9F6D-C061E8DC45C9}"/>
                  </a:ext>
                </a:extLst>
              </p:cNvPr>
              <p:cNvSpPr/>
              <p:nvPr/>
            </p:nvSpPr>
            <p:spPr>
              <a:xfrm>
                <a:off x="4826540" y="2377947"/>
                <a:ext cx="167243" cy="166570"/>
              </a:xfrm>
              <a:custGeom>
                <a:avLst/>
                <a:gdLst>
                  <a:gd name="connsiteX0" fmla="*/ 167244 w 167243"/>
                  <a:gd name="connsiteY0" fmla="*/ 166571 h 166570"/>
                  <a:gd name="connsiteX1" fmla="*/ 123532 w 167243"/>
                  <a:gd name="connsiteY1" fmla="*/ 166571 h 166570"/>
                  <a:gd name="connsiteX2" fmla="*/ 114030 w 167243"/>
                  <a:gd name="connsiteY2" fmla="*/ 138497 h 166570"/>
                  <a:gd name="connsiteX3" fmla="*/ 53214 w 167243"/>
                  <a:gd name="connsiteY3" fmla="*/ 138497 h 166570"/>
                  <a:gd name="connsiteX4" fmla="*/ 43711 w 167243"/>
                  <a:gd name="connsiteY4" fmla="*/ 166571 h 166570"/>
                  <a:gd name="connsiteX5" fmla="*/ 0 w 167243"/>
                  <a:gd name="connsiteY5" fmla="*/ 166571 h 166570"/>
                  <a:gd name="connsiteX6" fmla="*/ 58916 w 167243"/>
                  <a:gd name="connsiteY6" fmla="*/ 0 h 166570"/>
                  <a:gd name="connsiteX7" fmla="*/ 109279 w 167243"/>
                  <a:gd name="connsiteY7" fmla="*/ 0 h 166570"/>
                  <a:gd name="connsiteX8" fmla="*/ 167244 w 167243"/>
                  <a:gd name="connsiteY8" fmla="*/ 166571 h 166570"/>
                  <a:gd name="connsiteX9" fmla="*/ 63667 w 167243"/>
                  <a:gd name="connsiteY9" fmla="*/ 107616 h 166570"/>
                  <a:gd name="connsiteX10" fmla="*/ 103577 w 167243"/>
                  <a:gd name="connsiteY10" fmla="*/ 107616 h 166570"/>
                  <a:gd name="connsiteX11" fmla="*/ 83622 w 167243"/>
                  <a:gd name="connsiteY11" fmla="*/ 48661 h 166570"/>
                  <a:gd name="connsiteX12" fmla="*/ 63667 w 167243"/>
                  <a:gd name="connsiteY12" fmla="*/ 107616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243" h="166570">
                    <a:moveTo>
                      <a:pt x="167244" y="166571"/>
                    </a:moveTo>
                    <a:lnTo>
                      <a:pt x="123532" y="166571"/>
                    </a:lnTo>
                    <a:lnTo>
                      <a:pt x="114030" y="138497"/>
                    </a:lnTo>
                    <a:lnTo>
                      <a:pt x="53214" y="138497"/>
                    </a:lnTo>
                    <a:lnTo>
                      <a:pt x="43711" y="166571"/>
                    </a:lnTo>
                    <a:lnTo>
                      <a:pt x="0" y="166571"/>
                    </a:lnTo>
                    <a:lnTo>
                      <a:pt x="58916" y="0"/>
                    </a:lnTo>
                    <a:lnTo>
                      <a:pt x="109279" y="0"/>
                    </a:lnTo>
                    <a:lnTo>
                      <a:pt x="167244" y="166571"/>
                    </a:lnTo>
                    <a:close/>
                    <a:moveTo>
                      <a:pt x="63667" y="107616"/>
                    </a:moveTo>
                    <a:lnTo>
                      <a:pt x="103577" y="107616"/>
                    </a:lnTo>
                    <a:lnTo>
                      <a:pt x="83622" y="48661"/>
                    </a:lnTo>
                    <a:lnTo>
                      <a:pt x="63667" y="107616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8" name="Forme libre 587">
                <a:extLst>
                  <a:ext uri="{FF2B5EF4-FFF2-40B4-BE49-F238E27FC236}">
                    <a16:creationId xmlns:a16="http://schemas.microsoft.com/office/drawing/2014/main" id="{9DC6D285-4945-A348-8908-84B6C6F3CDFE}"/>
                  </a:ext>
                </a:extLst>
              </p:cNvPr>
              <p:cNvSpPr/>
              <p:nvPr/>
            </p:nvSpPr>
            <p:spPr>
              <a:xfrm>
                <a:off x="5002336" y="2377947"/>
                <a:ext cx="133034" cy="166570"/>
              </a:xfrm>
              <a:custGeom>
                <a:avLst/>
                <a:gdLst>
                  <a:gd name="connsiteX0" fmla="*/ 133035 w 133034"/>
                  <a:gd name="connsiteY0" fmla="*/ 0 h 166570"/>
                  <a:gd name="connsiteX1" fmla="*/ 133035 w 133034"/>
                  <a:gd name="connsiteY1" fmla="*/ 30881 h 166570"/>
                  <a:gd name="connsiteX2" fmla="*/ 86473 w 133034"/>
                  <a:gd name="connsiteY2" fmla="*/ 30881 h 166570"/>
                  <a:gd name="connsiteX3" fmla="*/ 86473 w 133034"/>
                  <a:gd name="connsiteY3" fmla="*/ 166571 h 166570"/>
                  <a:gd name="connsiteX4" fmla="*/ 45612 w 133034"/>
                  <a:gd name="connsiteY4" fmla="*/ 166571 h 166570"/>
                  <a:gd name="connsiteX5" fmla="*/ 45612 w 133034"/>
                  <a:gd name="connsiteY5" fmla="*/ 30881 h 166570"/>
                  <a:gd name="connsiteX6" fmla="*/ 0 w 133034"/>
                  <a:gd name="connsiteY6" fmla="*/ 30881 h 166570"/>
                  <a:gd name="connsiteX7" fmla="*/ 0 w 133034"/>
                  <a:gd name="connsiteY7" fmla="*/ 0 h 166570"/>
                  <a:gd name="connsiteX8" fmla="*/ 133035 w 133034"/>
                  <a:gd name="connsiteY8" fmla="*/ 0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034" h="166570">
                    <a:moveTo>
                      <a:pt x="133035" y="0"/>
                    </a:moveTo>
                    <a:lnTo>
                      <a:pt x="133035" y="30881"/>
                    </a:lnTo>
                    <a:lnTo>
                      <a:pt x="86473" y="30881"/>
                    </a:lnTo>
                    <a:lnTo>
                      <a:pt x="86473" y="166571"/>
                    </a:lnTo>
                    <a:lnTo>
                      <a:pt x="45612" y="166571"/>
                    </a:lnTo>
                    <a:lnTo>
                      <a:pt x="45612" y="30881"/>
                    </a:lnTo>
                    <a:lnTo>
                      <a:pt x="0" y="30881"/>
                    </a:lnTo>
                    <a:lnTo>
                      <a:pt x="0" y="0"/>
                    </a:lnTo>
                    <a:lnTo>
                      <a:pt x="133035" y="0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9" name="Forme libre 588">
                <a:extLst>
                  <a:ext uri="{FF2B5EF4-FFF2-40B4-BE49-F238E27FC236}">
                    <a16:creationId xmlns:a16="http://schemas.microsoft.com/office/drawing/2014/main" id="{7EC64FA8-3350-9D47-973D-A44697EB97A9}"/>
                  </a:ext>
                </a:extLst>
              </p:cNvPr>
              <p:cNvSpPr/>
              <p:nvPr/>
            </p:nvSpPr>
            <p:spPr>
              <a:xfrm>
                <a:off x="5160078" y="2377947"/>
                <a:ext cx="40860" cy="166570"/>
              </a:xfrm>
              <a:custGeom>
                <a:avLst/>
                <a:gdLst>
                  <a:gd name="connsiteX0" fmla="*/ 40861 w 40860"/>
                  <a:gd name="connsiteY0" fmla="*/ 0 h 166570"/>
                  <a:gd name="connsiteX1" fmla="*/ 40861 w 40860"/>
                  <a:gd name="connsiteY1" fmla="*/ 166571 h 166570"/>
                  <a:gd name="connsiteX2" fmla="*/ 0 w 40860"/>
                  <a:gd name="connsiteY2" fmla="*/ 166571 h 166570"/>
                  <a:gd name="connsiteX3" fmla="*/ 0 w 40860"/>
                  <a:gd name="connsiteY3" fmla="*/ 0 h 166570"/>
                  <a:gd name="connsiteX4" fmla="*/ 40861 w 40860"/>
                  <a:gd name="connsiteY4" fmla="*/ 0 h 16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860" h="166570">
                    <a:moveTo>
                      <a:pt x="40861" y="0"/>
                    </a:moveTo>
                    <a:lnTo>
                      <a:pt x="40861" y="166571"/>
                    </a:lnTo>
                    <a:lnTo>
                      <a:pt x="0" y="166571"/>
                    </a:lnTo>
                    <a:lnTo>
                      <a:pt x="0" y="0"/>
                    </a:lnTo>
                    <a:lnTo>
                      <a:pt x="40861" y="0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0" name="Forme libre 589">
                <a:extLst>
                  <a:ext uri="{FF2B5EF4-FFF2-40B4-BE49-F238E27FC236}">
                    <a16:creationId xmlns:a16="http://schemas.microsoft.com/office/drawing/2014/main" id="{14B553C6-EBC8-9F47-B0F5-96BF644508AA}"/>
                  </a:ext>
                </a:extLst>
              </p:cNvPr>
              <p:cNvSpPr/>
              <p:nvPr/>
            </p:nvSpPr>
            <p:spPr>
              <a:xfrm>
                <a:off x="5226595" y="2375140"/>
                <a:ext cx="172945" cy="170313"/>
              </a:xfrm>
              <a:custGeom>
                <a:avLst/>
                <a:gdLst>
                  <a:gd name="connsiteX0" fmla="*/ 86473 w 172945"/>
                  <a:gd name="connsiteY0" fmla="*/ 0 h 170313"/>
                  <a:gd name="connsiteX1" fmla="*/ 172945 w 172945"/>
                  <a:gd name="connsiteY1" fmla="*/ 85157 h 170313"/>
                  <a:gd name="connsiteX2" fmla="*/ 86473 w 172945"/>
                  <a:gd name="connsiteY2" fmla="*/ 170314 h 170313"/>
                  <a:gd name="connsiteX3" fmla="*/ 0 w 172945"/>
                  <a:gd name="connsiteY3" fmla="*/ 85157 h 170313"/>
                  <a:gd name="connsiteX4" fmla="*/ 86473 w 172945"/>
                  <a:gd name="connsiteY4" fmla="*/ 0 h 170313"/>
                  <a:gd name="connsiteX5" fmla="*/ 86473 w 172945"/>
                  <a:gd name="connsiteY5" fmla="*/ 37432 h 170313"/>
                  <a:gd name="connsiteX6" fmla="*/ 41811 w 172945"/>
                  <a:gd name="connsiteY6" fmla="*/ 85157 h 170313"/>
                  <a:gd name="connsiteX7" fmla="*/ 86473 w 172945"/>
                  <a:gd name="connsiteY7" fmla="*/ 132882 h 170313"/>
                  <a:gd name="connsiteX8" fmla="*/ 131134 w 172945"/>
                  <a:gd name="connsiteY8" fmla="*/ 85157 h 170313"/>
                  <a:gd name="connsiteX9" fmla="*/ 86473 w 172945"/>
                  <a:gd name="connsiteY9" fmla="*/ 37432 h 170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945" h="170313">
                    <a:moveTo>
                      <a:pt x="86473" y="0"/>
                    </a:moveTo>
                    <a:cubicBezTo>
                      <a:pt x="134935" y="0"/>
                      <a:pt x="172945" y="34624"/>
                      <a:pt x="172945" y="85157"/>
                    </a:cubicBezTo>
                    <a:cubicBezTo>
                      <a:pt x="172945" y="135689"/>
                      <a:pt x="134935" y="170314"/>
                      <a:pt x="86473" y="170314"/>
                    </a:cubicBezTo>
                    <a:cubicBezTo>
                      <a:pt x="38960" y="170314"/>
                      <a:pt x="0" y="134754"/>
                      <a:pt x="0" y="85157"/>
                    </a:cubicBezTo>
                    <a:cubicBezTo>
                      <a:pt x="0" y="35560"/>
                      <a:pt x="38960" y="0"/>
                      <a:pt x="86473" y="0"/>
                    </a:cubicBezTo>
                    <a:close/>
                    <a:moveTo>
                      <a:pt x="86473" y="37432"/>
                    </a:moveTo>
                    <a:cubicBezTo>
                      <a:pt x="58915" y="37432"/>
                      <a:pt x="41811" y="56147"/>
                      <a:pt x="41811" y="85157"/>
                    </a:cubicBezTo>
                    <a:cubicBezTo>
                      <a:pt x="41811" y="114166"/>
                      <a:pt x="58915" y="132882"/>
                      <a:pt x="86473" y="132882"/>
                    </a:cubicBezTo>
                    <a:cubicBezTo>
                      <a:pt x="113079" y="132882"/>
                      <a:pt x="131134" y="114166"/>
                      <a:pt x="131134" y="85157"/>
                    </a:cubicBezTo>
                    <a:cubicBezTo>
                      <a:pt x="131134" y="56147"/>
                      <a:pt x="114030" y="37432"/>
                      <a:pt x="86473" y="37432"/>
                    </a:cubicBez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1" name="Forme libre 590">
                <a:extLst>
                  <a:ext uri="{FF2B5EF4-FFF2-40B4-BE49-F238E27FC236}">
                    <a16:creationId xmlns:a16="http://schemas.microsoft.com/office/drawing/2014/main" id="{2A8806BE-F3A3-F34D-8EBA-F9DAEE0E0F60}"/>
                  </a:ext>
                </a:extLst>
              </p:cNvPr>
              <p:cNvSpPr/>
              <p:nvPr/>
            </p:nvSpPr>
            <p:spPr>
              <a:xfrm>
                <a:off x="5426147" y="2377011"/>
                <a:ext cx="151089" cy="167506"/>
              </a:xfrm>
              <a:custGeom>
                <a:avLst/>
                <a:gdLst>
                  <a:gd name="connsiteX0" fmla="*/ 151089 w 151089"/>
                  <a:gd name="connsiteY0" fmla="*/ 167506 h 167506"/>
                  <a:gd name="connsiteX1" fmla="*/ 110229 w 151089"/>
                  <a:gd name="connsiteY1" fmla="*/ 167506 h 167506"/>
                  <a:gd name="connsiteX2" fmla="*/ 41811 w 151089"/>
                  <a:gd name="connsiteY2" fmla="*/ 62698 h 167506"/>
                  <a:gd name="connsiteX3" fmla="*/ 41811 w 151089"/>
                  <a:gd name="connsiteY3" fmla="*/ 167506 h 167506"/>
                  <a:gd name="connsiteX4" fmla="*/ 0 w 151089"/>
                  <a:gd name="connsiteY4" fmla="*/ 167506 h 167506"/>
                  <a:gd name="connsiteX5" fmla="*/ 0 w 151089"/>
                  <a:gd name="connsiteY5" fmla="*/ 0 h 167506"/>
                  <a:gd name="connsiteX6" fmla="*/ 40861 w 151089"/>
                  <a:gd name="connsiteY6" fmla="*/ 0 h 167506"/>
                  <a:gd name="connsiteX7" fmla="*/ 109279 w 151089"/>
                  <a:gd name="connsiteY7" fmla="*/ 104808 h 167506"/>
                  <a:gd name="connsiteX8" fmla="*/ 109279 w 151089"/>
                  <a:gd name="connsiteY8" fmla="*/ 0 h 167506"/>
                  <a:gd name="connsiteX9" fmla="*/ 150139 w 151089"/>
                  <a:gd name="connsiteY9" fmla="*/ 0 h 167506"/>
                  <a:gd name="connsiteX10" fmla="*/ 150139 w 151089"/>
                  <a:gd name="connsiteY10" fmla="*/ 167506 h 1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089" h="167506">
                    <a:moveTo>
                      <a:pt x="151089" y="167506"/>
                    </a:moveTo>
                    <a:lnTo>
                      <a:pt x="110229" y="167506"/>
                    </a:lnTo>
                    <a:lnTo>
                      <a:pt x="41811" y="62698"/>
                    </a:lnTo>
                    <a:lnTo>
                      <a:pt x="41811" y="167506"/>
                    </a:lnTo>
                    <a:lnTo>
                      <a:pt x="0" y="167506"/>
                    </a:lnTo>
                    <a:lnTo>
                      <a:pt x="0" y="0"/>
                    </a:lnTo>
                    <a:lnTo>
                      <a:pt x="40861" y="0"/>
                    </a:lnTo>
                    <a:lnTo>
                      <a:pt x="109279" y="104808"/>
                    </a:lnTo>
                    <a:lnTo>
                      <a:pt x="109279" y="0"/>
                    </a:lnTo>
                    <a:lnTo>
                      <a:pt x="150139" y="0"/>
                    </a:lnTo>
                    <a:lnTo>
                      <a:pt x="150139" y="167506"/>
                    </a:ln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79" name="Forme libre 578">
              <a:extLst>
                <a:ext uri="{FF2B5EF4-FFF2-40B4-BE49-F238E27FC236}">
                  <a16:creationId xmlns:a16="http://schemas.microsoft.com/office/drawing/2014/main" id="{5EEB39A1-F6E0-E942-8980-76A36D9A6A96}"/>
                </a:ext>
              </a:extLst>
            </p:cNvPr>
            <p:cNvSpPr/>
            <p:nvPr/>
          </p:nvSpPr>
          <p:spPr>
            <a:xfrm>
              <a:off x="3926655" y="2261909"/>
              <a:ext cx="74119" cy="181543"/>
            </a:xfrm>
            <a:custGeom>
              <a:avLst/>
              <a:gdLst>
                <a:gd name="connsiteX0" fmla="*/ 0 w 74119"/>
                <a:gd name="connsiteY0" fmla="*/ 0 h 181543"/>
                <a:gd name="connsiteX1" fmla="*/ 74119 w 74119"/>
                <a:gd name="connsiteY1" fmla="*/ 0 h 181543"/>
                <a:gd name="connsiteX2" fmla="*/ 74119 w 74119"/>
                <a:gd name="connsiteY2" fmla="*/ 181543 h 181543"/>
                <a:gd name="connsiteX3" fmla="*/ 0 w 74119"/>
                <a:gd name="connsiteY3" fmla="*/ 181543 h 18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19" h="181543">
                  <a:moveTo>
                    <a:pt x="0" y="0"/>
                  </a:moveTo>
                  <a:lnTo>
                    <a:pt x="74119" y="0"/>
                  </a:lnTo>
                  <a:lnTo>
                    <a:pt x="74119" y="181543"/>
                  </a:lnTo>
                  <a:lnTo>
                    <a:pt x="0" y="181543"/>
                  </a:lnTo>
                  <a:close/>
                </a:path>
              </a:pathLst>
            </a:custGeom>
            <a:grpFill/>
            <a:ln w="94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80" name="Graphique 462">
              <a:extLst>
                <a:ext uri="{FF2B5EF4-FFF2-40B4-BE49-F238E27FC236}">
                  <a16:creationId xmlns:a16="http://schemas.microsoft.com/office/drawing/2014/main" id="{A705CEE3-C19C-E946-B179-5E97DE49D49C}"/>
                </a:ext>
              </a:extLst>
            </p:cNvPr>
            <p:cNvGrpSpPr/>
            <p:nvPr/>
          </p:nvGrpSpPr>
          <p:grpSpPr>
            <a:xfrm>
              <a:off x="3036273" y="2371397"/>
              <a:ext cx="799158" cy="408004"/>
              <a:chOff x="3036273" y="2371397"/>
              <a:chExt cx="799158" cy="408004"/>
            </a:xfrm>
            <a:grpFill/>
          </p:grpSpPr>
          <p:sp>
            <p:nvSpPr>
              <p:cNvPr id="581" name="Forme libre 580">
                <a:extLst>
                  <a:ext uri="{FF2B5EF4-FFF2-40B4-BE49-F238E27FC236}">
                    <a16:creationId xmlns:a16="http://schemas.microsoft.com/office/drawing/2014/main" id="{E96BDBE8-1217-0246-B082-9CE7F95F0249}"/>
                  </a:ext>
                </a:extLst>
              </p:cNvPr>
              <p:cNvSpPr/>
              <p:nvPr/>
            </p:nvSpPr>
            <p:spPr>
              <a:xfrm>
                <a:off x="3036273" y="2381690"/>
                <a:ext cx="401004" cy="397710"/>
              </a:xfrm>
              <a:custGeom>
                <a:avLst/>
                <a:gdLst>
                  <a:gd name="connsiteX0" fmla="*/ 200502 w 401004"/>
                  <a:gd name="connsiteY0" fmla="*/ 359343 h 397710"/>
                  <a:gd name="connsiteX1" fmla="*/ 291726 w 401004"/>
                  <a:gd name="connsiteY1" fmla="*/ 262957 h 397710"/>
                  <a:gd name="connsiteX2" fmla="*/ 291726 w 401004"/>
                  <a:gd name="connsiteY2" fmla="*/ 72056 h 397710"/>
                  <a:gd name="connsiteX3" fmla="*/ 258468 w 401004"/>
                  <a:gd name="connsiteY3" fmla="*/ 36496 h 397710"/>
                  <a:gd name="connsiteX4" fmla="*/ 245164 w 401004"/>
                  <a:gd name="connsiteY4" fmla="*/ 36496 h 397710"/>
                  <a:gd name="connsiteX5" fmla="*/ 224259 w 401004"/>
                  <a:gd name="connsiteY5" fmla="*/ 17780 h 397710"/>
                  <a:gd name="connsiteX6" fmla="*/ 249915 w 401004"/>
                  <a:gd name="connsiteY6" fmla="*/ 0 h 397710"/>
                  <a:gd name="connsiteX7" fmla="*/ 312632 w 401004"/>
                  <a:gd name="connsiteY7" fmla="*/ 3743 h 397710"/>
                  <a:gd name="connsiteX8" fmla="*/ 374398 w 401004"/>
                  <a:gd name="connsiteY8" fmla="*/ 0 h 397710"/>
                  <a:gd name="connsiteX9" fmla="*/ 401005 w 401004"/>
                  <a:gd name="connsiteY9" fmla="*/ 17780 h 397710"/>
                  <a:gd name="connsiteX10" fmla="*/ 380099 w 401004"/>
                  <a:gd name="connsiteY10" fmla="*/ 36496 h 397710"/>
                  <a:gd name="connsiteX11" fmla="*/ 364895 w 401004"/>
                  <a:gd name="connsiteY11" fmla="*/ 36496 h 397710"/>
                  <a:gd name="connsiteX12" fmla="*/ 341139 w 401004"/>
                  <a:gd name="connsiteY12" fmla="*/ 72992 h 397710"/>
                  <a:gd name="connsiteX13" fmla="*/ 341139 w 401004"/>
                  <a:gd name="connsiteY13" fmla="*/ 270443 h 397710"/>
                  <a:gd name="connsiteX14" fmla="*/ 200502 w 401004"/>
                  <a:gd name="connsiteY14" fmla="*/ 397711 h 397710"/>
                  <a:gd name="connsiteX15" fmla="*/ 59866 w 401004"/>
                  <a:gd name="connsiteY15" fmla="*/ 270443 h 397710"/>
                  <a:gd name="connsiteX16" fmla="*/ 59866 w 401004"/>
                  <a:gd name="connsiteY16" fmla="*/ 72992 h 397710"/>
                  <a:gd name="connsiteX17" fmla="*/ 36109 w 401004"/>
                  <a:gd name="connsiteY17" fmla="*/ 36496 h 397710"/>
                  <a:gd name="connsiteX18" fmla="*/ 20905 w 401004"/>
                  <a:gd name="connsiteY18" fmla="*/ 36496 h 397710"/>
                  <a:gd name="connsiteX19" fmla="*/ 0 w 401004"/>
                  <a:gd name="connsiteY19" fmla="*/ 17780 h 397710"/>
                  <a:gd name="connsiteX20" fmla="*/ 26607 w 401004"/>
                  <a:gd name="connsiteY20" fmla="*/ 0 h 397710"/>
                  <a:gd name="connsiteX21" fmla="*/ 88373 w 401004"/>
                  <a:gd name="connsiteY21" fmla="*/ 3743 h 397710"/>
                  <a:gd name="connsiteX22" fmla="*/ 151089 w 401004"/>
                  <a:gd name="connsiteY22" fmla="*/ 0 h 397710"/>
                  <a:gd name="connsiteX23" fmla="*/ 176746 w 401004"/>
                  <a:gd name="connsiteY23" fmla="*/ 17780 h 397710"/>
                  <a:gd name="connsiteX24" fmla="*/ 155841 w 401004"/>
                  <a:gd name="connsiteY24" fmla="*/ 36496 h 397710"/>
                  <a:gd name="connsiteX25" fmla="*/ 142537 w 401004"/>
                  <a:gd name="connsiteY25" fmla="*/ 36496 h 397710"/>
                  <a:gd name="connsiteX26" fmla="*/ 109279 w 401004"/>
                  <a:gd name="connsiteY26" fmla="*/ 72056 h 397710"/>
                  <a:gd name="connsiteX27" fmla="*/ 109279 w 401004"/>
                  <a:gd name="connsiteY27" fmla="*/ 262957 h 397710"/>
                  <a:gd name="connsiteX28" fmla="*/ 200502 w 401004"/>
                  <a:gd name="connsiteY28" fmla="*/ 359343 h 397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01004" h="397710">
                    <a:moveTo>
                      <a:pt x="200502" y="359343"/>
                    </a:moveTo>
                    <a:cubicBezTo>
                      <a:pt x="267970" y="359343"/>
                      <a:pt x="291726" y="325655"/>
                      <a:pt x="291726" y="262957"/>
                    </a:cubicBezTo>
                    <a:lnTo>
                      <a:pt x="291726" y="72056"/>
                    </a:lnTo>
                    <a:cubicBezTo>
                      <a:pt x="291726" y="48661"/>
                      <a:pt x="286025" y="36496"/>
                      <a:pt x="258468" y="36496"/>
                    </a:cubicBezTo>
                    <a:lnTo>
                      <a:pt x="245164" y="36496"/>
                    </a:lnTo>
                    <a:cubicBezTo>
                      <a:pt x="232811" y="36496"/>
                      <a:pt x="224259" y="31817"/>
                      <a:pt x="224259" y="17780"/>
                    </a:cubicBezTo>
                    <a:cubicBezTo>
                      <a:pt x="224259" y="5615"/>
                      <a:pt x="231861" y="0"/>
                      <a:pt x="249915" y="0"/>
                    </a:cubicBezTo>
                    <a:cubicBezTo>
                      <a:pt x="264169" y="0"/>
                      <a:pt x="276522" y="3743"/>
                      <a:pt x="312632" y="3743"/>
                    </a:cubicBezTo>
                    <a:cubicBezTo>
                      <a:pt x="348741" y="3743"/>
                      <a:pt x="356343" y="0"/>
                      <a:pt x="374398" y="0"/>
                    </a:cubicBezTo>
                    <a:cubicBezTo>
                      <a:pt x="391502" y="0"/>
                      <a:pt x="401005" y="3743"/>
                      <a:pt x="401005" y="17780"/>
                    </a:cubicBezTo>
                    <a:cubicBezTo>
                      <a:pt x="401005" y="31817"/>
                      <a:pt x="392453" y="36496"/>
                      <a:pt x="380099" y="36496"/>
                    </a:cubicBezTo>
                    <a:lnTo>
                      <a:pt x="364895" y="36496"/>
                    </a:lnTo>
                    <a:cubicBezTo>
                      <a:pt x="346841" y="36496"/>
                      <a:pt x="341139" y="47725"/>
                      <a:pt x="341139" y="72992"/>
                    </a:cubicBezTo>
                    <a:lnTo>
                      <a:pt x="341139" y="270443"/>
                    </a:lnTo>
                    <a:cubicBezTo>
                      <a:pt x="341139" y="359343"/>
                      <a:pt x="294577" y="397711"/>
                      <a:pt x="200502" y="397711"/>
                    </a:cubicBezTo>
                    <a:cubicBezTo>
                      <a:pt x="106428" y="397711"/>
                      <a:pt x="59866" y="359343"/>
                      <a:pt x="59866" y="270443"/>
                    </a:cubicBezTo>
                    <a:lnTo>
                      <a:pt x="59866" y="72992"/>
                    </a:lnTo>
                    <a:cubicBezTo>
                      <a:pt x="59866" y="46789"/>
                      <a:pt x="54164" y="35560"/>
                      <a:pt x="36109" y="36496"/>
                    </a:cubicBezTo>
                    <a:lnTo>
                      <a:pt x="20905" y="36496"/>
                    </a:lnTo>
                    <a:cubicBezTo>
                      <a:pt x="7602" y="36496"/>
                      <a:pt x="0" y="31817"/>
                      <a:pt x="0" y="17780"/>
                    </a:cubicBezTo>
                    <a:cubicBezTo>
                      <a:pt x="0" y="2807"/>
                      <a:pt x="8552" y="0"/>
                      <a:pt x="26607" y="0"/>
                    </a:cubicBezTo>
                    <a:cubicBezTo>
                      <a:pt x="43711" y="0"/>
                      <a:pt x="52264" y="3743"/>
                      <a:pt x="88373" y="3743"/>
                    </a:cubicBezTo>
                    <a:cubicBezTo>
                      <a:pt x="124483" y="3743"/>
                      <a:pt x="137786" y="0"/>
                      <a:pt x="151089" y="0"/>
                    </a:cubicBezTo>
                    <a:cubicBezTo>
                      <a:pt x="169144" y="0"/>
                      <a:pt x="176746" y="5615"/>
                      <a:pt x="176746" y="17780"/>
                    </a:cubicBezTo>
                    <a:cubicBezTo>
                      <a:pt x="176746" y="31817"/>
                      <a:pt x="168194" y="36496"/>
                      <a:pt x="155841" y="36496"/>
                    </a:cubicBezTo>
                    <a:lnTo>
                      <a:pt x="142537" y="36496"/>
                    </a:lnTo>
                    <a:cubicBezTo>
                      <a:pt x="114980" y="36496"/>
                      <a:pt x="109279" y="48661"/>
                      <a:pt x="109279" y="72056"/>
                    </a:cubicBezTo>
                    <a:lnTo>
                      <a:pt x="109279" y="262957"/>
                    </a:lnTo>
                    <a:cubicBezTo>
                      <a:pt x="109279" y="325655"/>
                      <a:pt x="133035" y="359343"/>
                      <a:pt x="200502" y="359343"/>
                    </a:cubicBez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2" name="Forme libre 581">
                <a:extLst>
                  <a:ext uri="{FF2B5EF4-FFF2-40B4-BE49-F238E27FC236}">
                    <a16:creationId xmlns:a16="http://schemas.microsoft.com/office/drawing/2014/main" id="{B82B4BCA-E336-7544-B629-3E4A1A392E65}"/>
                  </a:ext>
                </a:extLst>
              </p:cNvPr>
              <p:cNvSpPr/>
              <p:nvPr/>
            </p:nvSpPr>
            <p:spPr>
              <a:xfrm>
                <a:off x="3472437" y="2371397"/>
                <a:ext cx="362994" cy="408004"/>
              </a:xfrm>
              <a:custGeom>
                <a:avLst/>
                <a:gdLst>
                  <a:gd name="connsiteX0" fmla="*/ 362045 w 362994"/>
                  <a:gd name="connsiteY0" fmla="*/ 362151 h 408004"/>
                  <a:gd name="connsiteX1" fmla="*/ 315482 w 362994"/>
                  <a:gd name="connsiteY1" fmla="*/ 408004 h 408004"/>
                  <a:gd name="connsiteX2" fmla="*/ 268920 w 362994"/>
                  <a:gd name="connsiteY2" fmla="*/ 361215 h 408004"/>
                  <a:gd name="connsiteX3" fmla="*/ 299328 w 362994"/>
                  <a:gd name="connsiteY3" fmla="*/ 318168 h 408004"/>
                  <a:gd name="connsiteX4" fmla="*/ 299328 w 362994"/>
                  <a:gd name="connsiteY4" fmla="*/ 250792 h 408004"/>
                  <a:gd name="connsiteX5" fmla="*/ 271771 w 362994"/>
                  <a:gd name="connsiteY5" fmla="*/ 223654 h 408004"/>
                  <a:gd name="connsiteX6" fmla="*/ 89323 w 362994"/>
                  <a:gd name="connsiteY6" fmla="*/ 225525 h 408004"/>
                  <a:gd name="connsiteX7" fmla="*/ 61766 w 362994"/>
                  <a:gd name="connsiteY7" fmla="*/ 250792 h 408004"/>
                  <a:gd name="connsiteX8" fmla="*/ 61766 w 362994"/>
                  <a:gd name="connsiteY8" fmla="*/ 318168 h 408004"/>
                  <a:gd name="connsiteX9" fmla="*/ 93124 w 362994"/>
                  <a:gd name="connsiteY9" fmla="*/ 362151 h 408004"/>
                  <a:gd name="connsiteX10" fmla="*/ 46562 w 362994"/>
                  <a:gd name="connsiteY10" fmla="*/ 407068 h 408004"/>
                  <a:gd name="connsiteX11" fmla="*/ 0 w 362994"/>
                  <a:gd name="connsiteY11" fmla="*/ 361215 h 408004"/>
                  <a:gd name="connsiteX12" fmla="*/ 30408 w 362994"/>
                  <a:gd name="connsiteY12" fmla="*/ 318168 h 408004"/>
                  <a:gd name="connsiteX13" fmla="*/ 30408 w 362994"/>
                  <a:gd name="connsiteY13" fmla="*/ 250792 h 408004"/>
                  <a:gd name="connsiteX14" fmla="*/ 0 w 362994"/>
                  <a:gd name="connsiteY14" fmla="*/ 207745 h 408004"/>
                  <a:gd name="connsiteX15" fmla="*/ 46562 w 362994"/>
                  <a:gd name="connsiteY15" fmla="*/ 161892 h 408004"/>
                  <a:gd name="connsiteX16" fmla="*/ 58915 w 362994"/>
                  <a:gd name="connsiteY16" fmla="*/ 163763 h 408004"/>
                  <a:gd name="connsiteX17" fmla="*/ 140637 w 362994"/>
                  <a:gd name="connsiteY17" fmla="*/ 64569 h 408004"/>
                  <a:gd name="connsiteX18" fmla="*/ 136836 w 362994"/>
                  <a:gd name="connsiteY18" fmla="*/ 45854 h 408004"/>
                  <a:gd name="connsiteX19" fmla="*/ 183398 w 362994"/>
                  <a:gd name="connsiteY19" fmla="*/ 0 h 408004"/>
                  <a:gd name="connsiteX20" fmla="*/ 229960 w 362994"/>
                  <a:gd name="connsiteY20" fmla="*/ 45854 h 408004"/>
                  <a:gd name="connsiteX21" fmla="*/ 226159 w 362994"/>
                  <a:gd name="connsiteY21" fmla="*/ 64569 h 408004"/>
                  <a:gd name="connsiteX22" fmla="*/ 306930 w 362994"/>
                  <a:gd name="connsiteY22" fmla="*/ 162827 h 408004"/>
                  <a:gd name="connsiteX23" fmla="*/ 316433 w 362994"/>
                  <a:gd name="connsiteY23" fmla="*/ 161892 h 408004"/>
                  <a:gd name="connsiteX24" fmla="*/ 362995 w 362994"/>
                  <a:gd name="connsiteY24" fmla="*/ 207745 h 408004"/>
                  <a:gd name="connsiteX25" fmla="*/ 331637 w 362994"/>
                  <a:gd name="connsiteY25" fmla="*/ 250792 h 408004"/>
                  <a:gd name="connsiteX26" fmla="*/ 331637 w 362994"/>
                  <a:gd name="connsiteY26" fmla="*/ 318168 h 408004"/>
                  <a:gd name="connsiteX27" fmla="*/ 362045 w 362994"/>
                  <a:gd name="connsiteY27" fmla="*/ 362151 h 408004"/>
                  <a:gd name="connsiteX28" fmla="*/ 65567 w 362994"/>
                  <a:gd name="connsiteY28" fmla="*/ 208681 h 408004"/>
                  <a:gd name="connsiteX29" fmla="*/ 46562 w 362994"/>
                  <a:gd name="connsiteY29" fmla="*/ 189965 h 408004"/>
                  <a:gd name="connsiteX30" fmla="*/ 27557 w 362994"/>
                  <a:gd name="connsiteY30" fmla="*/ 208681 h 408004"/>
                  <a:gd name="connsiteX31" fmla="*/ 46562 w 362994"/>
                  <a:gd name="connsiteY31" fmla="*/ 227397 h 408004"/>
                  <a:gd name="connsiteX32" fmla="*/ 65567 w 362994"/>
                  <a:gd name="connsiteY32" fmla="*/ 208681 h 408004"/>
                  <a:gd name="connsiteX33" fmla="*/ 65567 w 362994"/>
                  <a:gd name="connsiteY33" fmla="*/ 362151 h 408004"/>
                  <a:gd name="connsiteX34" fmla="*/ 46562 w 362994"/>
                  <a:gd name="connsiteY34" fmla="*/ 343435 h 408004"/>
                  <a:gd name="connsiteX35" fmla="*/ 27557 w 362994"/>
                  <a:gd name="connsiteY35" fmla="*/ 362151 h 408004"/>
                  <a:gd name="connsiteX36" fmla="*/ 46562 w 362994"/>
                  <a:gd name="connsiteY36" fmla="*/ 380866 h 408004"/>
                  <a:gd name="connsiteX37" fmla="*/ 65567 w 362994"/>
                  <a:gd name="connsiteY37" fmla="*/ 362151 h 408004"/>
                  <a:gd name="connsiteX38" fmla="*/ 90274 w 362994"/>
                  <a:gd name="connsiteY38" fmla="*/ 192773 h 408004"/>
                  <a:gd name="connsiteX39" fmla="*/ 271771 w 362994"/>
                  <a:gd name="connsiteY39" fmla="*/ 192773 h 408004"/>
                  <a:gd name="connsiteX40" fmla="*/ 278423 w 362994"/>
                  <a:gd name="connsiteY40" fmla="*/ 180607 h 408004"/>
                  <a:gd name="connsiteX41" fmla="*/ 202403 w 362994"/>
                  <a:gd name="connsiteY41" fmla="*/ 87964 h 408004"/>
                  <a:gd name="connsiteX42" fmla="*/ 182448 w 362994"/>
                  <a:gd name="connsiteY42" fmla="*/ 92643 h 408004"/>
                  <a:gd name="connsiteX43" fmla="*/ 161542 w 362994"/>
                  <a:gd name="connsiteY43" fmla="*/ 87964 h 408004"/>
                  <a:gd name="connsiteX44" fmla="*/ 83622 w 362994"/>
                  <a:gd name="connsiteY44" fmla="*/ 181543 h 408004"/>
                  <a:gd name="connsiteX45" fmla="*/ 90274 w 362994"/>
                  <a:gd name="connsiteY45" fmla="*/ 192773 h 408004"/>
                  <a:gd name="connsiteX46" fmla="*/ 162492 w 362994"/>
                  <a:gd name="connsiteY46" fmla="*/ 45854 h 408004"/>
                  <a:gd name="connsiteX47" fmla="*/ 183398 w 362994"/>
                  <a:gd name="connsiteY47" fmla="*/ 66441 h 408004"/>
                  <a:gd name="connsiteX48" fmla="*/ 204303 w 362994"/>
                  <a:gd name="connsiteY48" fmla="*/ 46789 h 408004"/>
                  <a:gd name="connsiteX49" fmla="*/ 183398 w 362994"/>
                  <a:gd name="connsiteY49" fmla="*/ 26202 h 408004"/>
                  <a:gd name="connsiteX50" fmla="*/ 162492 w 362994"/>
                  <a:gd name="connsiteY50" fmla="*/ 45854 h 408004"/>
                  <a:gd name="connsiteX51" fmla="*/ 294577 w 362994"/>
                  <a:gd name="connsiteY51" fmla="*/ 207745 h 408004"/>
                  <a:gd name="connsiteX52" fmla="*/ 315482 w 362994"/>
                  <a:gd name="connsiteY52" fmla="*/ 228333 h 408004"/>
                  <a:gd name="connsiteX53" fmla="*/ 336388 w 362994"/>
                  <a:gd name="connsiteY53" fmla="*/ 208681 h 408004"/>
                  <a:gd name="connsiteX54" fmla="*/ 315482 w 362994"/>
                  <a:gd name="connsiteY54" fmla="*/ 188094 h 408004"/>
                  <a:gd name="connsiteX55" fmla="*/ 294577 w 362994"/>
                  <a:gd name="connsiteY55" fmla="*/ 207745 h 408004"/>
                  <a:gd name="connsiteX56" fmla="*/ 335438 w 362994"/>
                  <a:gd name="connsiteY56" fmla="*/ 362151 h 408004"/>
                  <a:gd name="connsiteX57" fmla="*/ 314532 w 362994"/>
                  <a:gd name="connsiteY57" fmla="*/ 341563 h 408004"/>
                  <a:gd name="connsiteX58" fmla="*/ 293627 w 362994"/>
                  <a:gd name="connsiteY58" fmla="*/ 361215 h 408004"/>
                  <a:gd name="connsiteX59" fmla="*/ 314532 w 362994"/>
                  <a:gd name="connsiteY59" fmla="*/ 381802 h 408004"/>
                  <a:gd name="connsiteX60" fmla="*/ 335438 w 362994"/>
                  <a:gd name="connsiteY60" fmla="*/ 362151 h 408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62994" h="408004">
                    <a:moveTo>
                      <a:pt x="362045" y="362151"/>
                    </a:moveTo>
                    <a:cubicBezTo>
                      <a:pt x="362045" y="387417"/>
                      <a:pt x="341139" y="408004"/>
                      <a:pt x="315482" y="408004"/>
                    </a:cubicBezTo>
                    <a:cubicBezTo>
                      <a:pt x="289826" y="408004"/>
                      <a:pt x="268920" y="387417"/>
                      <a:pt x="268920" y="361215"/>
                    </a:cubicBezTo>
                    <a:cubicBezTo>
                      <a:pt x="268920" y="341563"/>
                      <a:pt x="282224" y="324719"/>
                      <a:pt x="299328" y="318168"/>
                    </a:cubicBezTo>
                    <a:lnTo>
                      <a:pt x="299328" y="250792"/>
                    </a:lnTo>
                    <a:cubicBezTo>
                      <a:pt x="286025" y="246113"/>
                      <a:pt x="276522" y="235819"/>
                      <a:pt x="271771" y="223654"/>
                    </a:cubicBezTo>
                    <a:lnTo>
                      <a:pt x="89323" y="225525"/>
                    </a:lnTo>
                    <a:cubicBezTo>
                      <a:pt x="84572" y="237691"/>
                      <a:pt x="74119" y="247048"/>
                      <a:pt x="61766" y="250792"/>
                    </a:cubicBezTo>
                    <a:lnTo>
                      <a:pt x="61766" y="318168"/>
                    </a:lnTo>
                    <a:cubicBezTo>
                      <a:pt x="79821" y="324719"/>
                      <a:pt x="93124" y="341563"/>
                      <a:pt x="93124" y="362151"/>
                    </a:cubicBezTo>
                    <a:cubicBezTo>
                      <a:pt x="93124" y="387417"/>
                      <a:pt x="72219" y="407068"/>
                      <a:pt x="46562" y="407068"/>
                    </a:cubicBezTo>
                    <a:cubicBezTo>
                      <a:pt x="20905" y="407068"/>
                      <a:pt x="0" y="386481"/>
                      <a:pt x="0" y="361215"/>
                    </a:cubicBezTo>
                    <a:cubicBezTo>
                      <a:pt x="0" y="340627"/>
                      <a:pt x="13303" y="324719"/>
                      <a:pt x="30408" y="318168"/>
                    </a:cubicBezTo>
                    <a:lnTo>
                      <a:pt x="30408" y="250792"/>
                    </a:lnTo>
                    <a:cubicBezTo>
                      <a:pt x="12353" y="244241"/>
                      <a:pt x="0" y="227397"/>
                      <a:pt x="0" y="207745"/>
                    </a:cubicBezTo>
                    <a:cubicBezTo>
                      <a:pt x="0" y="182479"/>
                      <a:pt x="20905" y="161892"/>
                      <a:pt x="46562" y="161892"/>
                    </a:cubicBezTo>
                    <a:cubicBezTo>
                      <a:pt x="50363" y="161892"/>
                      <a:pt x="55114" y="162827"/>
                      <a:pt x="58915" y="163763"/>
                    </a:cubicBezTo>
                    <a:lnTo>
                      <a:pt x="140637" y="64569"/>
                    </a:lnTo>
                    <a:cubicBezTo>
                      <a:pt x="138736" y="58019"/>
                      <a:pt x="136836" y="52404"/>
                      <a:pt x="136836" y="45854"/>
                    </a:cubicBezTo>
                    <a:cubicBezTo>
                      <a:pt x="136836" y="20587"/>
                      <a:pt x="157741" y="0"/>
                      <a:pt x="183398" y="0"/>
                    </a:cubicBezTo>
                    <a:cubicBezTo>
                      <a:pt x="209055" y="0"/>
                      <a:pt x="229960" y="20587"/>
                      <a:pt x="229960" y="45854"/>
                    </a:cubicBezTo>
                    <a:cubicBezTo>
                      <a:pt x="229960" y="52404"/>
                      <a:pt x="229010" y="58955"/>
                      <a:pt x="226159" y="64569"/>
                    </a:cubicBezTo>
                    <a:lnTo>
                      <a:pt x="306930" y="162827"/>
                    </a:lnTo>
                    <a:cubicBezTo>
                      <a:pt x="309781" y="161892"/>
                      <a:pt x="313582" y="161892"/>
                      <a:pt x="316433" y="161892"/>
                    </a:cubicBezTo>
                    <a:cubicBezTo>
                      <a:pt x="342089" y="161892"/>
                      <a:pt x="362995" y="182479"/>
                      <a:pt x="362995" y="207745"/>
                    </a:cubicBezTo>
                    <a:cubicBezTo>
                      <a:pt x="362995" y="228333"/>
                      <a:pt x="349691" y="244241"/>
                      <a:pt x="331637" y="250792"/>
                    </a:cubicBezTo>
                    <a:lnTo>
                      <a:pt x="331637" y="318168"/>
                    </a:lnTo>
                    <a:cubicBezTo>
                      <a:pt x="348741" y="324719"/>
                      <a:pt x="362045" y="341563"/>
                      <a:pt x="362045" y="362151"/>
                    </a:cubicBezTo>
                    <a:close/>
                    <a:moveTo>
                      <a:pt x="65567" y="208681"/>
                    </a:moveTo>
                    <a:cubicBezTo>
                      <a:pt x="65567" y="198387"/>
                      <a:pt x="57015" y="189965"/>
                      <a:pt x="46562" y="189965"/>
                    </a:cubicBezTo>
                    <a:cubicBezTo>
                      <a:pt x="36109" y="189965"/>
                      <a:pt x="27557" y="198387"/>
                      <a:pt x="27557" y="208681"/>
                    </a:cubicBezTo>
                    <a:cubicBezTo>
                      <a:pt x="27557" y="218975"/>
                      <a:pt x="36109" y="227397"/>
                      <a:pt x="46562" y="227397"/>
                    </a:cubicBezTo>
                    <a:cubicBezTo>
                      <a:pt x="57015" y="227397"/>
                      <a:pt x="65567" y="218975"/>
                      <a:pt x="65567" y="208681"/>
                    </a:cubicBezTo>
                    <a:close/>
                    <a:moveTo>
                      <a:pt x="65567" y="362151"/>
                    </a:moveTo>
                    <a:cubicBezTo>
                      <a:pt x="65567" y="351857"/>
                      <a:pt x="57015" y="343435"/>
                      <a:pt x="46562" y="343435"/>
                    </a:cubicBezTo>
                    <a:cubicBezTo>
                      <a:pt x="36109" y="343435"/>
                      <a:pt x="27557" y="351857"/>
                      <a:pt x="27557" y="362151"/>
                    </a:cubicBezTo>
                    <a:cubicBezTo>
                      <a:pt x="27557" y="372444"/>
                      <a:pt x="36109" y="380866"/>
                      <a:pt x="46562" y="380866"/>
                    </a:cubicBezTo>
                    <a:cubicBezTo>
                      <a:pt x="57015" y="380866"/>
                      <a:pt x="65567" y="372444"/>
                      <a:pt x="65567" y="362151"/>
                    </a:cubicBezTo>
                    <a:close/>
                    <a:moveTo>
                      <a:pt x="90274" y="192773"/>
                    </a:moveTo>
                    <a:lnTo>
                      <a:pt x="271771" y="192773"/>
                    </a:lnTo>
                    <a:cubicBezTo>
                      <a:pt x="272721" y="188094"/>
                      <a:pt x="275572" y="184351"/>
                      <a:pt x="278423" y="180607"/>
                    </a:cubicBezTo>
                    <a:lnTo>
                      <a:pt x="202403" y="87964"/>
                    </a:lnTo>
                    <a:cubicBezTo>
                      <a:pt x="196701" y="90772"/>
                      <a:pt x="190050" y="92643"/>
                      <a:pt x="182448" y="92643"/>
                    </a:cubicBezTo>
                    <a:cubicBezTo>
                      <a:pt x="174846" y="92643"/>
                      <a:pt x="168194" y="90772"/>
                      <a:pt x="161542" y="87964"/>
                    </a:cubicBezTo>
                    <a:lnTo>
                      <a:pt x="83622" y="181543"/>
                    </a:lnTo>
                    <a:cubicBezTo>
                      <a:pt x="86473" y="185286"/>
                      <a:pt x="88373" y="189029"/>
                      <a:pt x="90274" y="192773"/>
                    </a:cubicBezTo>
                    <a:close/>
                    <a:moveTo>
                      <a:pt x="162492" y="45854"/>
                    </a:moveTo>
                    <a:cubicBezTo>
                      <a:pt x="162492" y="57083"/>
                      <a:pt x="171995" y="66441"/>
                      <a:pt x="183398" y="66441"/>
                    </a:cubicBezTo>
                    <a:cubicBezTo>
                      <a:pt x="194801" y="66441"/>
                      <a:pt x="204303" y="58019"/>
                      <a:pt x="204303" y="46789"/>
                    </a:cubicBezTo>
                    <a:cubicBezTo>
                      <a:pt x="204303" y="35560"/>
                      <a:pt x="194801" y="26202"/>
                      <a:pt x="183398" y="26202"/>
                    </a:cubicBezTo>
                    <a:cubicBezTo>
                      <a:pt x="171995" y="26202"/>
                      <a:pt x="162492" y="34624"/>
                      <a:pt x="162492" y="45854"/>
                    </a:cubicBezTo>
                    <a:close/>
                    <a:moveTo>
                      <a:pt x="294577" y="207745"/>
                    </a:moveTo>
                    <a:cubicBezTo>
                      <a:pt x="294577" y="218975"/>
                      <a:pt x="304079" y="228333"/>
                      <a:pt x="315482" y="228333"/>
                    </a:cubicBezTo>
                    <a:cubicBezTo>
                      <a:pt x="326885" y="228333"/>
                      <a:pt x="336388" y="219911"/>
                      <a:pt x="336388" y="208681"/>
                    </a:cubicBezTo>
                    <a:cubicBezTo>
                      <a:pt x="336388" y="197452"/>
                      <a:pt x="326885" y="188094"/>
                      <a:pt x="315482" y="188094"/>
                    </a:cubicBezTo>
                    <a:cubicBezTo>
                      <a:pt x="304079" y="188094"/>
                      <a:pt x="294577" y="196516"/>
                      <a:pt x="294577" y="207745"/>
                    </a:cubicBezTo>
                    <a:close/>
                    <a:moveTo>
                      <a:pt x="335438" y="362151"/>
                    </a:moveTo>
                    <a:cubicBezTo>
                      <a:pt x="335438" y="350921"/>
                      <a:pt x="325935" y="341563"/>
                      <a:pt x="314532" y="341563"/>
                    </a:cubicBezTo>
                    <a:cubicBezTo>
                      <a:pt x="303129" y="341563"/>
                      <a:pt x="293627" y="349985"/>
                      <a:pt x="293627" y="361215"/>
                    </a:cubicBezTo>
                    <a:cubicBezTo>
                      <a:pt x="293627" y="372444"/>
                      <a:pt x="303129" y="381802"/>
                      <a:pt x="314532" y="381802"/>
                    </a:cubicBezTo>
                    <a:cubicBezTo>
                      <a:pt x="326885" y="381802"/>
                      <a:pt x="335438" y="373380"/>
                      <a:pt x="335438" y="362151"/>
                    </a:cubicBezTo>
                    <a:close/>
                  </a:path>
                </a:pathLst>
              </a:custGeom>
              <a:grpFill/>
              <a:ln w="9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28" name="Graphique 625">
            <a:extLst>
              <a:ext uri="{FF2B5EF4-FFF2-40B4-BE49-F238E27FC236}">
                <a16:creationId xmlns:a16="http://schemas.microsoft.com/office/drawing/2014/main" id="{1DEE491D-916C-8044-979E-DD698A454CCB}"/>
              </a:ext>
            </a:extLst>
          </p:cNvPr>
          <p:cNvGrpSpPr/>
          <p:nvPr/>
        </p:nvGrpSpPr>
        <p:grpSpPr>
          <a:xfrm>
            <a:off x="814071" y="1258571"/>
            <a:ext cx="1360169" cy="1118695"/>
            <a:chOff x="1125643" y="2660650"/>
            <a:chExt cx="1870709" cy="1538597"/>
          </a:xfrm>
          <a:solidFill>
            <a:schemeClr val="accent1"/>
          </a:solidFill>
        </p:grpSpPr>
        <p:grpSp>
          <p:nvGrpSpPr>
            <p:cNvPr id="629" name="Graphique 625">
              <a:extLst>
                <a:ext uri="{FF2B5EF4-FFF2-40B4-BE49-F238E27FC236}">
                  <a16:creationId xmlns:a16="http://schemas.microsoft.com/office/drawing/2014/main" id="{1DEE491D-916C-8044-979E-DD698A454CCB}"/>
                </a:ext>
              </a:extLst>
            </p:cNvPr>
            <p:cNvGrpSpPr/>
            <p:nvPr/>
          </p:nvGrpSpPr>
          <p:grpSpPr>
            <a:xfrm>
              <a:off x="1136120" y="4031348"/>
              <a:ext cx="1860232" cy="167898"/>
              <a:chOff x="1136120" y="4031348"/>
              <a:chExt cx="1860232" cy="167898"/>
            </a:xfrm>
            <a:solidFill>
              <a:srgbClr val="000000"/>
            </a:solidFill>
          </p:grpSpPr>
          <p:sp>
            <p:nvSpPr>
              <p:cNvPr id="630" name="Forme libre 629">
                <a:extLst>
                  <a:ext uri="{FF2B5EF4-FFF2-40B4-BE49-F238E27FC236}">
                    <a16:creationId xmlns:a16="http://schemas.microsoft.com/office/drawing/2014/main" id="{BC60C595-6037-E646-AEBA-B2C22E354C1C}"/>
                  </a:ext>
                </a:extLst>
              </p:cNvPr>
              <p:cNvSpPr/>
              <p:nvPr/>
            </p:nvSpPr>
            <p:spPr>
              <a:xfrm>
                <a:off x="1136120" y="4073085"/>
                <a:ext cx="94297" cy="125212"/>
              </a:xfrm>
              <a:custGeom>
                <a:avLst/>
                <a:gdLst>
                  <a:gd name="connsiteX0" fmla="*/ 0 w 94297"/>
                  <a:gd name="connsiteY0" fmla="*/ 80629 h 125212"/>
                  <a:gd name="connsiteX1" fmla="*/ 0 w 94297"/>
                  <a:gd name="connsiteY1" fmla="*/ 0 h 125212"/>
                  <a:gd name="connsiteX2" fmla="*/ 16192 w 94297"/>
                  <a:gd name="connsiteY2" fmla="*/ 0 h 125212"/>
                  <a:gd name="connsiteX3" fmla="*/ 16192 w 94297"/>
                  <a:gd name="connsiteY3" fmla="*/ 80629 h 125212"/>
                  <a:gd name="connsiteX4" fmla="*/ 24765 w 94297"/>
                  <a:gd name="connsiteY4" fmla="*/ 103395 h 125212"/>
                  <a:gd name="connsiteX5" fmla="*/ 47625 w 94297"/>
                  <a:gd name="connsiteY5" fmla="*/ 110984 h 125212"/>
                  <a:gd name="connsiteX6" fmla="*/ 70485 w 94297"/>
                  <a:gd name="connsiteY6" fmla="*/ 103395 h 125212"/>
                  <a:gd name="connsiteX7" fmla="*/ 79058 w 94297"/>
                  <a:gd name="connsiteY7" fmla="*/ 80629 h 125212"/>
                  <a:gd name="connsiteX8" fmla="*/ 79058 w 94297"/>
                  <a:gd name="connsiteY8" fmla="*/ 0 h 125212"/>
                  <a:gd name="connsiteX9" fmla="*/ 94298 w 94297"/>
                  <a:gd name="connsiteY9" fmla="*/ 0 h 125212"/>
                  <a:gd name="connsiteX10" fmla="*/ 94298 w 94297"/>
                  <a:gd name="connsiteY10" fmla="*/ 80629 h 125212"/>
                  <a:gd name="connsiteX11" fmla="*/ 80963 w 94297"/>
                  <a:gd name="connsiteY11" fmla="*/ 113830 h 125212"/>
                  <a:gd name="connsiteX12" fmla="*/ 46673 w 94297"/>
                  <a:gd name="connsiteY12" fmla="*/ 125213 h 125212"/>
                  <a:gd name="connsiteX13" fmla="*/ 13335 w 94297"/>
                  <a:gd name="connsiteY13" fmla="*/ 113830 h 125212"/>
                  <a:gd name="connsiteX14" fmla="*/ 0 w 94297"/>
                  <a:gd name="connsiteY14" fmla="*/ 80629 h 12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297" h="125212">
                    <a:moveTo>
                      <a:pt x="0" y="80629"/>
                    </a:moveTo>
                    <a:lnTo>
                      <a:pt x="0" y="0"/>
                    </a:lnTo>
                    <a:lnTo>
                      <a:pt x="16192" y="0"/>
                    </a:lnTo>
                    <a:lnTo>
                      <a:pt x="16192" y="80629"/>
                    </a:lnTo>
                    <a:cubicBezTo>
                      <a:pt x="16192" y="91064"/>
                      <a:pt x="19050" y="98652"/>
                      <a:pt x="24765" y="103395"/>
                    </a:cubicBezTo>
                    <a:cubicBezTo>
                      <a:pt x="30480" y="108138"/>
                      <a:pt x="38100" y="110984"/>
                      <a:pt x="47625" y="110984"/>
                    </a:cubicBezTo>
                    <a:cubicBezTo>
                      <a:pt x="57150" y="110984"/>
                      <a:pt x="64770" y="108138"/>
                      <a:pt x="70485" y="103395"/>
                    </a:cubicBezTo>
                    <a:cubicBezTo>
                      <a:pt x="76200" y="98652"/>
                      <a:pt x="79058" y="91064"/>
                      <a:pt x="79058" y="80629"/>
                    </a:cubicBezTo>
                    <a:lnTo>
                      <a:pt x="79058" y="0"/>
                    </a:lnTo>
                    <a:lnTo>
                      <a:pt x="94298" y="0"/>
                    </a:lnTo>
                    <a:lnTo>
                      <a:pt x="94298" y="80629"/>
                    </a:lnTo>
                    <a:cubicBezTo>
                      <a:pt x="94298" y="94858"/>
                      <a:pt x="89535" y="106241"/>
                      <a:pt x="80963" y="113830"/>
                    </a:cubicBezTo>
                    <a:cubicBezTo>
                      <a:pt x="72390" y="121418"/>
                      <a:pt x="60960" y="125213"/>
                      <a:pt x="46673" y="125213"/>
                    </a:cubicBezTo>
                    <a:cubicBezTo>
                      <a:pt x="32385" y="125213"/>
                      <a:pt x="21908" y="121418"/>
                      <a:pt x="13335" y="113830"/>
                    </a:cubicBezTo>
                    <a:cubicBezTo>
                      <a:pt x="4763" y="106241"/>
                      <a:pt x="0" y="94858"/>
                      <a:pt x="0" y="80629"/>
                    </a:cubicBezTo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1" name="Forme libre 630">
                <a:extLst>
                  <a:ext uri="{FF2B5EF4-FFF2-40B4-BE49-F238E27FC236}">
                    <a16:creationId xmlns:a16="http://schemas.microsoft.com/office/drawing/2014/main" id="{28A75498-9B2E-154A-B600-8B187F6DFACB}"/>
                  </a:ext>
                </a:extLst>
              </p:cNvPr>
              <p:cNvSpPr/>
              <p:nvPr/>
            </p:nvSpPr>
            <p:spPr>
              <a:xfrm>
                <a:off x="1261850" y="4073085"/>
                <a:ext cx="98107" cy="124264"/>
              </a:xfrm>
              <a:custGeom>
                <a:avLst/>
                <a:gdLst>
                  <a:gd name="connsiteX0" fmla="*/ 81915 w 98107"/>
                  <a:gd name="connsiteY0" fmla="*/ 0 h 124264"/>
                  <a:gd name="connsiteX1" fmla="*/ 98108 w 98107"/>
                  <a:gd name="connsiteY1" fmla="*/ 0 h 124264"/>
                  <a:gd name="connsiteX2" fmla="*/ 98108 w 98107"/>
                  <a:gd name="connsiteY2" fmla="*/ 124264 h 124264"/>
                  <a:gd name="connsiteX3" fmla="*/ 81915 w 98107"/>
                  <a:gd name="connsiteY3" fmla="*/ 124264 h 124264"/>
                  <a:gd name="connsiteX4" fmla="*/ 16192 w 98107"/>
                  <a:gd name="connsiteY4" fmla="*/ 25612 h 124264"/>
                  <a:gd name="connsiteX5" fmla="*/ 16192 w 98107"/>
                  <a:gd name="connsiteY5" fmla="*/ 124264 h 124264"/>
                  <a:gd name="connsiteX6" fmla="*/ 0 w 98107"/>
                  <a:gd name="connsiteY6" fmla="*/ 124264 h 124264"/>
                  <a:gd name="connsiteX7" fmla="*/ 0 w 98107"/>
                  <a:gd name="connsiteY7" fmla="*/ 0 h 124264"/>
                  <a:gd name="connsiteX8" fmla="*/ 16192 w 98107"/>
                  <a:gd name="connsiteY8" fmla="*/ 0 h 124264"/>
                  <a:gd name="connsiteX9" fmla="*/ 81915 w 98107"/>
                  <a:gd name="connsiteY9" fmla="*/ 98652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7" h="124264">
                    <a:moveTo>
                      <a:pt x="81915" y="0"/>
                    </a:moveTo>
                    <a:lnTo>
                      <a:pt x="98108" y="0"/>
                    </a:lnTo>
                    <a:lnTo>
                      <a:pt x="98108" y="124264"/>
                    </a:lnTo>
                    <a:lnTo>
                      <a:pt x="81915" y="124264"/>
                    </a:lnTo>
                    <a:lnTo>
                      <a:pt x="16192" y="25612"/>
                    </a:lnTo>
                    <a:lnTo>
                      <a:pt x="16192" y="124264"/>
                    </a:lnTo>
                    <a:lnTo>
                      <a:pt x="0" y="124264"/>
                    </a:lnTo>
                    <a:lnTo>
                      <a:pt x="0" y="0"/>
                    </a:lnTo>
                    <a:lnTo>
                      <a:pt x="16192" y="0"/>
                    </a:lnTo>
                    <a:lnTo>
                      <a:pt x="81915" y="9865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2" name="Forme libre 631">
                <a:extLst>
                  <a:ext uri="{FF2B5EF4-FFF2-40B4-BE49-F238E27FC236}">
                    <a16:creationId xmlns:a16="http://schemas.microsoft.com/office/drawing/2014/main" id="{3ACD6432-D2B9-D945-B8EA-EE6A754BB6E4}"/>
                  </a:ext>
                </a:extLst>
              </p:cNvPr>
              <p:cNvSpPr/>
              <p:nvPr/>
            </p:nvSpPr>
            <p:spPr>
              <a:xfrm>
                <a:off x="1392343" y="4073085"/>
                <a:ext cx="16192" cy="123315"/>
              </a:xfrm>
              <a:custGeom>
                <a:avLst/>
                <a:gdLst>
                  <a:gd name="connsiteX0" fmla="*/ 0 w 16192"/>
                  <a:gd name="connsiteY0" fmla="*/ 0 h 123315"/>
                  <a:gd name="connsiteX1" fmla="*/ 16193 w 16192"/>
                  <a:gd name="connsiteY1" fmla="*/ 0 h 123315"/>
                  <a:gd name="connsiteX2" fmla="*/ 16193 w 16192"/>
                  <a:gd name="connsiteY2" fmla="*/ 123315 h 123315"/>
                  <a:gd name="connsiteX3" fmla="*/ 0 w 16192"/>
                  <a:gd name="connsiteY3" fmla="*/ 123315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315">
                    <a:moveTo>
                      <a:pt x="0" y="0"/>
                    </a:moveTo>
                    <a:lnTo>
                      <a:pt x="16193" y="0"/>
                    </a:lnTo>
                    <a:lnTo>
                      <a:pt x="16193" y="123315"/>
                    </a:lnTo>
                    <a:lnTo>
                      <a:pt x="0" y="1233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3" name="Forme libre 632">
                <a:extLst>
                  <a:ext uri="{FF2B5EF4-FFF2-40B4-BE49-F238E27FC236}">
                    <a16:creationId xmlns:a16="http://schemas.microsoft.com/office/drawing/2014/main" id="{4B058F76-6674-0B48-A072-07CE04AD8916}"/>
                  </a:ext>
                </a:extLst>
              </p:cNvPr>
              <p:cNvSpPr/>
              <p:nvPr/>
            </p:nvSpPr>
            <p:spPr>
              <a:xfrm>
                <a:off x="1428537" y="4073085"/>
                <a:ext cx="113347" cy="124264"/>
              </a:xfrm>
              <a:custGeom>
                <a:avLst/>
                <a:gdLst>
                  <a:gd name="connsiteX0" fmla="*/ 48578 w 113347"/>
                  <a:gd name="connsiteY0" fmla="*/ 124264 h 124264"/>
                  <a:gd name="connsiteX1" fmla="*/ 0 w 113347"/>
                  <a:gd name="connsiteY1" fmla="*/ 0 h 124264"/>
                  <a:gd name="connsiteX2" fmla="*/ 18098 w 113347"/>
                  <a:gd name="connsiteY2" fmla="*/ 0 h 124264"/>
                  <a:gd name="connsiteX3" fmla="*/ 57150 w 113347"/>
                  <a:gd name="connsiteY3" fmla="*/ 106241 h 124264"/>
                  <a:gd name="connsiteX4" fmla="*/ 96203 w 113347"/>
                  <a:gd name="connsiteY4" fmla="*/ 0 h 124264"/>
                  <a:gd name="connsiteX5" fmla="*/ 113348 w 113347"/>
                  <a:gd name="connsiteY5" fmla="*/ 0 h 124264"/>
                  <a:gd name="connsiteX6" fmla="*/ 65723 w 113347"/>
                  <a:gd name="connsiteY6" fmla="*/ 124264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347" h="124264">
                    <a:moveTo>
                      <a:pt x="48578" y="124264"/>
                    </a:moveTo>
                    <a:lnTo>
                      <a:pt x="0" y="0"/>
                    </a:lnTo>
                    <a:lnTo>
                      <a:pt x="18098" y="0"/>
                    </a:lnTo>
                    <a:lnTo>
                      <a:pt x="57150" y="106241"/>
                    </a:lnTo>
                    <a:lnTo>
                      <a:pt x="96203" y="0"/>
                    </a:lnTo>
                    <a:lnTo>
                      <a:pt x="113348" y="0"/>
                    </a:lnTo>
                    <a:lnTo>
                      <a:pt x="65723" y="12426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4" name="Forme libre 633">
                <a:extLst>
                  <a:ext uri="{FF2B5EF4-FFF2-40B4-BE49-F238E27FC236}">
                    <a16:creationId xmlns:a16="http://schemas.microsoft.com/office/drawing/2014/main" id="{26E87E9A-8E85-4C4B-9D6A-54410D860C80}"/>
                  </a:ext>
                </a:extLst>
              </p:cNvPr>
              <p:cNvSpPr/>
              <p:nvPr/>
            </p:nvSpPr>
            <p:spPr>
              <a:xfrm>
                <a:off x="1562840" y="4073085"/>
                <a:ext cx="65722" cy="124264"/>
              </a:xfrm>
              <a:custGeom>
                <a:avLst/>
                <a:gdLst>
                  <a:gd name="connsiteX0" fmla="*/ 65722 w 65722"/>
                  <a:gd name="connsiteY0" fmla="*/ 0 h 124264"/>
                  <a:gd name="connsiteX1" fmla="*/ 65722 w 65722"/>
                  <a:gd name="connsiteY1" fmla="*/ 13280 h 124264"/>
                  <a:gd name="connsiteX2" fmla="*/ 16192 w 65722"/>
                  <a:gd name="connsiteY2" fmla="*/ 13280 h 124264"/>
                  <a:gd name="connsiteX3" fmla="*/ 16192 w 65722"/>
                  <a:gd name="connsiteY3" fmla="*/ 55018 h 124264"/>
                  <a:gd name="connsiteX4" fmla="*/ 60007 w 65722"/>
                  <a:gd name="connsiteY4" fmla="*/ 55018 h 124264"/>
                  <a:gd name="connsiteX5" fmla="*/ 60007 w 65722"/>
                  <a:gd name="connsiteY5" fmla="*/ 67349 h 124264"/>
                  <a:gd name="connsiteX6" fmla="*/ 16192 w 65722"/>
                  <a:gd name="connsiteY6" fmla="*/ 67349 h 124264"/>
                  <a:gd name="connsiteX7" fmla="*/ 16192 w 65722"/>
                  <a:gd name="connsiteY7" fmla="*/ 110984 h 124264"/>
                  <a:gd name="connsiteX8" fmla="*/ 65722 w 65722"/>
                  <a:gd name="connsiteY8" fmla="*/ 110984 h 124264"/>
                  <a:gd name="connsiteX9" fmla="*/ 65722 w 65722"/>
                  <a:gd name="connsiteY9" fmla="*/ 124264 h 124264"/>
                  <a:gd name="connsiteX10" fmla="*/ 0 w 65722"/>
                  <a:gd name="connsiteY10" fmla="*/ 124264 h 124264"/>
                  <a:gd name="connsiteX11" fmla="*/ 0 w 65722"/>
                  <a:gd name="connsiteY11" fmla="*/ 0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722" h="124264">
                    <a:moveTo>
                      <a:pt x="65722" y="0"/>
                    </a:moveTo>
                    <a:lnTo>
                      <a:pt x="65722" y="13280"/>
                    </a:lnTo>
                    <a:lnTo>
                      <a:pt x="16192" y="13280"/>
                    </a:lnTo>
                    <a:lnTo>
                      <a:pt x="16192" y="55018"/>
                    </a:lnTo>
                    <a:lnTo>
                      <a:pt x="60007" y="55018"/>
                    </a:lnTo>
                    <a:lnTo>
                      <a:pt x="60007" y="67349"/>
                    </a:lnTo>
                    <a:lnTo>
                      <a:pt x="16192" y="67349"/>
                    </a:lnTo>
                    <a:lnTo>
                      <a:pt x="16192" y="110984"/>
                    </a:lnTo>
                    <a:lnTo>
                      <a:pt x="65722" y="110984"/>
                    </a:lnTo>
                    <a:lnTo>
                      <a:pt x="65722" y="124264"/>
                    </a:lnTo>
                    <a:lnTo>
                      <a:pt x="0" y="1242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35" name="Graphique 625">
                <a:extLst>
                  <a:ext uri="{FF2B5EF4-FFF2-40B4-BE49-F238E27FC236}">
                    <a16:creationId xmlns:a16="http://schemas.microsoft.com/office/drawing/2014/main" id="{1DEE491D-916C-8044-979E-DD698A454CCB}"/>
                  </a:ext>
                </a:extLst>
              </p:cNvPr>
              <p:cNvGrpSpPr/>
              <p:nvPr/>
            </p:nvGrpSpPr>
            <p:grpSpPr>
              <a:xfrm>
                <a:off x="1655232" y="4072137"/>
                <a:ext cx="191452" cy="127109"/>
                <a:chOff x="1655232" y="4072137"/>
                <a:chExt cx="191452" cy="127109"/>
              </a:xfrm>
              <a:solidFill>
                <a:srgbClr val="000000"/>
              </a:solidFill>
            </p:grpSpPr>
            <p:sp>
              <p:nvSpPr>
                <p:cNvPr id="636" name="Forme libre 635">
                  <a:extLst>
                    <a:ext uri="{FF2B5EF4-FFF2-40B4-BE49-F238E27FC236}">
                      <a16:creationId xmlns:a16="http://schemas.microsoft.com/office/drawing/2014/main" id="{660932CC-407D-2E47-9B51-EFDA08E9F0F6}"/>
                    </a:ext>
                  </a:extLst>
                </p:cNvPr>
                <p:cNvSpPr/>
                <p:nvPr/>
              </p:nvSpPr>
              <p:spPr>
                <a:xfrm>
                  <a:off x="1655232" y="4074034"/>
                  <a:ext cx="86677" cy="124264"/>
                </a:xfrm>
                <a:custGeom>
                  <a:avLst/>
                  <a:gdLst>
                    <a:gd name="connsiteX0" fmla="*/ 16193 w 86677"/>
                    <a:gd name="connsiteY0" fmla="*/ 12332 h 124264"/>
                    <a:gd name="connsiteX1" fmla="*/ 16193 w 86677"/>
                    <a:gd name="connsiteY1" fmla="*/ 58812 h 124264"/>
                    <a:gd name="connsiteX2" fmla="*/ 40005 w 86677"/>
                    <a:gd name="connsiteY2" fmla="*/ 58812 h 124264"/>
                    <a:gd name="connsiteX3" fmla="*/ 60008 w 86677"/>
                    <a:gd name="connsiteY3" fmla="*/ 53121 h 124264"/>
                    <a:gd name="connsiteX4" fmla="*/ 66675 w 86677"/>
                    <a:gd name="connsiteY4" fmla="*/ 36046 h 124264"/>
                    <a:gd name="connsiteX5" fmla="*/ 40005 w 86677"/>
                    <a:gd name="connsiteY5" fmla="*/ 12332 h 124264"/>
                    <a:gd name="connsiteX6" fmla="*/ 16193 w 86677"/>
                    <a:gd name="connsiteY6" fmla="*/ 12332 h 124264"/>
                    <a:gd name="connsiteX7" fmla="*/ 16193 w 86677"/>
                    <a:gd name="connsiteY7" fmla="*/ 72092 h 124264"/>
                    <a:gd name="connsiteX8" fmla="*/ 16193 w 86677"/>
                    <a:gd name="connsiteY8" fmla="*/ 123315 h 124264"/>
                    <a:gd name="connsiteX9" fmla="*/ 0 w 86677"/>
                    <a:gd name="connsiteY9" fmla="*/ 123315 h 124264"/>
                    <a:gd name="connsiteX10" fmla="*/ 0 w 86677"/>
                    <a:gd name="connsiteY10" fmla="*/ 0 h 124264"/>
                    <a:gd name="connsiteX11" fmla="*/ 40005 w 86677"/>
                    <a:gd name="connsiteY11" fmla="*/ 0 h 124264"/>
                    <a:gd name="connsiteX12" fmla="*/ 72390 w 86677"/>
                    <a:gd name="connsiteY12" fmla="*/ 10434 h 124264"/>
                    <a:gd name="connsiteX13" fmla="*/ 83820 w 86677"/>
                    <a:gd name="connsiteY13" fmla="*/ 35097 h 124264"/>
                    <a:gd name="connsiteX14" fmla="*/ 76200 w 86677"/>
                    <a:gd name="connsiteY14" fmla="*/ 59761 h 124264"/>
                    <a:gd name="connsiteX15" fmla="*/ 52388 w 86677"/>
                    <a:gd name="connsiteY15" fmla="*/ 72092 h 124264"/>
                    <a:gd name="connsiteX16" fmla="*/ 86677 w 86677"/>
                    <a:gd name="connsiteY16" fmla="*/ 124264 h 124264"/>
                    <a:gd name="connsiteX17" fmla="*/ 66675 w 86677"/>
                    <a:gd name="connsiteY17" fmla="*/ 124264 h 124264"/>
                    <a:gd name="connsiteX18" fmla="*/ 34290 w 86677"/>
                    <a:gd name="connsiteY18" fmla="*/ 73041 h 124264"/>
                    <a:gd name="connsiteX19" fmla="*/ 16193 w 86677"/>
                    <a:gd name="connsiteY19" fmla="*/ 73041 h 12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6677" h="124264">
                      <a:moveTo>
                        <a:pt x="16193" y="12332"/>
                      </a:moveTo>
                      <a:lnTo>
                        <a:pt x="16193" y="58812"/>
                      </a:lnTo>
                      <a:lnTo>
                        <a:pt x="40005" y="58812"/>
                      </a:lnTo>
                      <a:cubicBezTo>
                        <a:pt x="48578" y="58812"/>
                        <a:pt x="55245" y="56915"/>
                        <a:pt x="60008" y="53121"/>
                      </a:cubicBezTo>
                      <a:cubicBezTo>
                        <a:pt x="64770" y="49326"/>
                        <a:pt x="66675" y="43635"/>
                        <a:pt x="66675" y="36046"/>
                      </a:cubicBezTo>
                      <a:cubicBezTo>
                        <a:pt x="66675" y="20869"/>
                        <a:pt x="58103" y="12332"/>
                        <a:pt x="40005" y="12332"/>
                      </a:cubicBezTo>
                      <a:lnTo>
                        <a:pt x="16193" y="12332"/>
                      </a:lnTo>
                      <a:close/>
                      <a:moveTo>
                        <a:pt x="16193" y="72092"/>
                      </a:moveTo>
                      <a:lnTo>
                        <a:pt x="16193" y="123315"/>
                      </a:lnTo>
                      <a:lnTo>
                        <a:pt x="0" y="123315"/>
                      </a:lnTo>
                      <a:lnTo>
                        <a:pt x="0" y="0"/>
                      </a:lnTo>
                      <a:lnTo>
                        <a:pt x="40005" y="0"/>
                      </a:lnTo>
                      <a:cubicBezTo>
                        <a:pt x="54293" y="0"/>
                        <a:pt x="64770" y="3794"/>
                        <a:pt x="72390" y="10434"/>
                      </a:cubicBezTo>
                      <a:cubicBezTo>
                        <a:pt x="80010" y="17074"/>
                        <a:pt x="83820" y="25612"/>
                        <a:pt x="83820" y="35097"/>
                      </a:cubicBezTo>
                      <a:cubicBezTo>
                        <a:pt x="83820" y="44583"/>
                        <a:pt x="80963" y="53121"/>
                        <a:pt x="76200" y="59761"/>
                      </a:cubicBezTo>
                      <a:cubicBezTo>
                        <a:pt x="70485" y="66401"/>
                        <a:pt x="62865" y="70195"/>
                        <a:pt x="52388" y="72092"/>
                      </a:cubicBezTo>
                      <a:lnTo>
                        <a:pt x="86677" y="124264"/>
                      </a:lnTo>
                      <a:lnTo>
                        <a:pt x="66675" y="124264"/>
                      </a:lnTo>
                      <a:lnTo>
                        <a:pt x="34290" y="73041"/>
                      </a:lnTo>
                      <a:lnTo>
                        <a:pt x="16193" y="730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37" name="Forme libre 636">
                  <a:extLst>
                    <a:ext uri="{FF2B5EF4-FFF2-40B4-BE49-F238E27FC236}">
                      <a16:creationId xmlns:a16="http://schemas.microsoft.com/office/drawing/2014/main" id="{ABDA09E5-C8EB-F44E-8A08-A3D8F7E9D8CC}"/>
                    </a:ext>
                  </a:extLst>
                </p:cNvPr>
                <p:cNvSpPr/>
                <p:nvPr/>
              </p:nvSpPr>
              <p:spPr>
                <a:xfrm>
                  <a:off x="1762865" y="4072137"/>
                  <a:ext cx="83819" cy="127109"/>
                </a:xfrm>
                <a:custGeom>
                  <a:avLst/>
                  <a:gdLst>
                    <a:gd name="connsiteX0" fmla="*/ 16192 w 83819"/>
                    <a:gd name="connsiteY0" fmla="*/ 34149 h 127109"/>
                    <a:gd name="connsiteX1" fmla="*/ 20002 w 83819"/>
                    <a:gd name="connsiteY1" fmla="*/ 45532 h 127109"/>
                    <a:gd name="connsiteX2" fmla="*/ 29527 w 83819"/>
                    <a:gd name="connsiteY2" fmla="*/ 52172 h 127109"/>
                    <a:gd name="connsiteX3" fmla="*/ 42863 w 83819"/>
                    <a:gd name="connsiteY3" fmla="*/ 55966 h 127109"/>
                    <a:gd name="connsiteX4" fmla="*/ 57150 w 83819"/>
                    <a:gd name="connsiteY4" fmla="*/ 59761 h 127109"/>
                    <a:gd name="connsiteX5" fmla="*/ 70485 w 83819"/>
                    <a:gd name="connsiteY5" fmla="*/ 65452 h 127109"/>
                    <a:gd name="connsiteX6" fmla="*/ 80010 w 83819"/>
                    <a:gd name="connsiteY6" fmla="*/ 74938 h 127109"/>
                    <a:gd name="connsiteX7" fmla="*/ 83820 w 83819"/>
                    <a:gd name="connsiteY7" fmla="*/ 91064 h 127109"/>
                    <a:gd name="connsiteX8" fmla="*/ 72390 w 83819"/>
                    <a:gd name="connsiteY8" fmla="*/ 116675 h 127109"/>
                    <a:gd name="connsiteX9" fmla="*/ 41910 w 83819"/>
                    <a:gd name="connsiteY9" fmla="*/ 127110 h 127109"/>
                    <a:gd name="connsiteX10" fmla="*/ 11430 w 83819"/>
                    <a:gd name="connsiteY10" fmla="*/ 118573 h 127109"/>
                    <a:gd name="connsiteX11" fmla="*/ 0 w 83819"/>
                    <a:gd name="connsiteY11" fmla="*/ 94858 h 127109"/>
                    <a:gd name="connsiteX12" fmla="*/ 17145 w 83819"/>
                    <a:gd name="connsiteY12" fmla="*/ 94858 h 127109"/>
                    <a:gd name="connsiteX13" fmla="*/ 23813 w 83819"/>
                    <a:gd name="connsiteY13" fmla="*/ 108138 h 127109"/>
                    <a:gd name="connsiteX14" fmla="*/ 41910 w 83819"/>
                    <a:gd name="connsiteY14" fmla="*/ 112881 h 127109"/>
                    <a:gd name="connsiteX15" fmla="*/ 60960 w 83819"/>
                    <a:gd name="connsiteY15" fmla="*/ 107190 h 127109"/>
                    <a:gd name="connsiteX16" fmla="*/ 67627 w 83819"/>
                    <a:gd name="connsiteY16" fmla="*/ 92961 h 127109"/>
                    <a:gd name="connsiteX17" fmla="*/ 63817 w 83819"/>
                    <a:gd name="connsiteY17" fmla="*/ 80629 h 127109"/>
                    <a:gd name="connsiteX18" fmla="*/ 54292 w 83819"/>
                    <a:gd name="connsiteY18" fmla="*/ 73989 h 127109"/>
                    <a:gd name="connsiteX19" fmla="*/ 40957 w 83819"/>
                    <a:gd name="connsiteY19" fmla="*/ 70195 h 127109"/>
                    <a:gd name="connsiteX20" fmla="*/ 26670 w 83819"/>
                    <a:gd name="connsiteY20" fmla="*/ 66401 h 127109"/>
                    <a:gd name="connsiteX21" fmla="*/ 13335 w 83819"/>
                    <a:gd name="connsiteY21" fmla="*/ 60709 h 127109"/>
                    <a:gd name="connsiteX22" fmla="*/ 3810 w 83819"/>
                    <a:gd name="connsiteY22" fmla="*/ 51223 h 127109"/>
                    <a:gd name="connsiteX23" fmla="*/ 0 w 83819"/>
                    <a:gd name="connsiteY23" fmla="*/ 35097 h 127109"/>
                    <a:gd name="connsiteX24" fmla="*/ 11430 w 83819"/>
                    <a:gd name="connsiteY24" fmla="*/ 9486 h 127109"/>
                    <a:gd name="connsiteX25" fmla="*/ 40957 w 83819"/>
                    <a:gd name="connsiteY25" fmla="*/ 0 h 127109"/>
                    <a:gd name="connsiteX26" fmla="*/ 69532 w 83819"/>
                    <a:gd name="connsiteY26" fmla="*/ 8537 h 127109"/>
                    <a:gd name="connsiteX27" fmla="*/ 81915 w 83819"/>
                    <a:gd name="connsiteY27" fmla="*/ 31303 h 127109"/>
                    <a:gd name="connsiteX28" fmla="*/ 63817 w 83819"/>
                    <a:gd name="connsiteY28" fmla="*/ 31303 h 127109"/>
                    <a:gd name="connsiteX29" fmla="*/ 57150 w 83819"/>
                    <a:gd name="connsiteY29" fmla="*/ 18972 h 127109"/>
                    <a:gd name="connsiteX30" fmla="*/ 40005 w 83819"/>
                    <a:gd name="connsiteY30" fmla="*/ 14229 h 127109"/>
                    <a:gd name="connsiteX31" fmla="*/ 22860 w 83819"/>
                    <a:gd name="connsiteY31" fmla="*/ 19920 h 127109"/>
                    <a:gd name="connsiteX32" fmla="*/ 16192 w 83819"/>
                    <a:gd name="connsiteY32" fmla="*/ 34149 h 12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83819" h="127109">
                      <a:moveTo>
                        <a:pt x="16192" y="34149"/>
                      </a:moveTo>
                      <a:cubicBezTo>
                        <a:pt x="16192" y="38892"/>
                        <a:pt x="17145" y="42686"/>
                        <a:pt x="20002" y="45532"/>
                      </a:cubicBezTo>
                      <a:cubicBezTo>
                        <a:pt x="22860" y="48378"/>
                        <a:pt x="25717" y="50275"/>
                        <a:pt x="29527" y="52172"/>
                      </a:cubicBezTo>
                      <a:cubicBezTo>
                        <a:pt x="33338" y="53120"/>
                        <a:pt x="38100" y="55018"/>
                        <a:pt x="42863" y="55966"/>
                      </a:cubicBezTo>
                      <a:cubicBezTo>
                        <a:pt x="47625" y="56915"/>
                        <a:pt x="52388" y="57863"/>
                        <a:pt x="57150" y="59761"/>
                      </a:cubicBezTo>
                      <a:cubicBezTo>
                        <a:pt x="61913" y="60709"/>
                        <a:pt x="66675" y="62606"/>
                        <a:pt x="70485" y="65452"/>
                      </a:cubicBezTo>
                      <a:cubicBezTo>
                        <a:pt x="74295" y="67349"/>
                        <a:pt x="78105" y="71144"/>
                        <a:pt x="80010" y="74938"/>
                      </a:cubicBezTo>
                      <a:cubicBezTo>
                        <a:pt x="82867" y="79681"/>
                        <a:pt x="83820" y="84424"/>
                        <a:pt x="83820" y="91064"/>
                      </a:cubicBezTo>
                      <a:cubicBezTo>
                        <a:pt x="83820" y="100549"/>
                        <a:pt x="80010" y="109087"/>
                        <a:pt x="72390" y="116675"/>
                      </a:cubicBezTo>
                      <a:cubicBezTo>
                        <a:pt x="64770" y="124264"/>
                        <a:pt x="55245" y="127110"/>
                        <a:pt x="41910" y="127110"/>
                      </a:cubicBezTo>
                      <a:cubicBezTo>
                        <a:pt x="29527" y="127110"/>
                        <a:pt x="19050" y="124264"/>
                        <a:pt x="11430" y="118573"/>
                      </a:cubicBezTo>
                      <a:cubicBezTo>
                        <a:pt x="3810" y="112881"/>
                        <a:pt x="0" y="105292"/>
                        <a:pt x="0" y="94858"/>
                      </a:cubicBezTo>
                      <a:lnTo>
                        <a:pt x="17145" y="94858"/>
                      </a:lnTo>
                      <a:cubicBezTo>
                        <a:pt x="18098" y="100549"/>
                        <a:pt x="20002" y="105292"/>
                        <a:pt x="23813" y="108138"/>
                      </a:cubicBezTo>
                      <a:cubicBezTo>
                        <a:pt x="27623" y="111933"/>
                        <a:pt x="33338" y="112881"/>
                        <a:pt x="41910" y="112881"/>
                      </a:cubicBezTo>
                      <a:cubicBezTo>
                        <a:pt x="49530" y="112881"/>
                        <a:pt x="56198" y="110984"/>
                        <a:pt x="60960" y="107190"/>
                      </a:cubicBezTo>
                      <a:cubicBezTo>
                        <a:pt x="65723" y="103395"/>
                        <a:pt x="67627" y="98652"/>
                        <a:pt x="67627" y="92961"/>
                      </a:cubicBezTo>
                      <a:cubicBezTo>
                        <a:pt x="67627" y="87269"/>
                        <a:pt x="66675" y="83475"/>
                        <a:pt x="63817" y="80629"/>
                      </a:cubicBezTo>
                      <a:cubicBezTo>
                        <a:pt x="60960" y="77784"/>
                        <a:pt x="58102" y="75886"/>
                        <a:pt x="54292" y="73989"/>
                      </a:cubicBezTo>
                      <a:cubicBezTo>
                        <a:pt x="50482" y="73041"/>
                        <a:pt x="45720" y="71144"/>
                        <a:pt x="40957" y="70195"/>
                      </a:cubicBezTo>
                      <a:cubicBezTo>
                        <a:pt x="36195" y="69246"/>
                        <a:pt x="31432" y="68298"/>
                        <a:pt x="26670" y="66401"/>
                      </a:cubicBezTo>
                      <a:cubicBezTo>
                        <a:pt x="21907" y="65452"/>
                        <a:pt x="17145" y="63555"/>
                        <a:pt x="13335" y="60709"/>
                      </a:cubicBezTo>
                      <a:cubicBezTo>
                        <a:pt x="9525" y="58812"/>
                        <a:pt x="5715" y="55018"/>
                        <a:pt x="3810" y="51223"/>
                      </a:cubicBezTo>
                      <a:cubicBezTo>
                        <a:pt x="952" y="46480"/>
                        <a:pt x="0" y="41737"/>
                        <a:pt x="0" y="35097"/>
                      </a:cubicBezTo>
                      <a:cubicBezTo>
                        <a:pt x="0" y="24663"/>
                        <a:pt x="3810" y="16126"/>
                        <a:pt x="11430" y="9486"/>
                      </a:cubicBezTo>
                      <a:cubicBezTo>
                        <a:pt x="19050" y="2846"/>
                        <a:pt x="28575" y="0"/>
                        <a:pt x="40957" y="0"/>
                      </a:cubicBezTo>
                      <a:cubicBezTo>
                        <a:pt x="53340" y="0"/>
                        <a:pt x="62865" y="2846"/>
                        <a:pt x="69532" y="8537"/>
                      </a:cubicBezTo>
                      <a:cubicBezTo>
                        <a:pt x="76200" y="14229"/>
                        <a:pt x="80963" y="21817"/>
                        <a:pt x="81915" y="31303"/>
                      </a:cubicBezTo>
                      <a:lnTo>
                        <a:pt x="63817" y="31303"/>
                      </a:lnTo>
                      <a:cubicBezTo>
                        <a:pt x="63817" y="26560"/>
                        <a:pt x="60960" y="21817"/>
                        <a:pt x="57150" y="18972"/>
                      </a:cubicBezTo>
                      <a:cubicBezTo>
                        <a:pt x="53340" y="15177"/>
                        <a:pt x="47625" y="14229"/>
                        <a:pt x="40005" y="14229"/>
                      </a:cubicBezTo>
                      <a:cubicBezTo>
                        <a:pt x="33338" y="14229"/>
                        <a:pt x="27623" y="16126"/>
                        <a:pt x="22860" y="19920"/>
                      </a:cubicBezTo>
                      <a:cubicBezTo>
                        <a:pt x="18098" y="21817"/>
                        <a:pt x="16192" y="27509"/>
                        <a:pt x="16192" y="34149"/>
                      </a:cubicBezTo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638" name="Forme libre 637">
                <a:extLst>
                  <a:ext uri="{FF2B5EF4-FFF2-40B4-BE49-F238E27FC236}">
                    <a16:creationId xmlns:a16="http://schemas.microsoft.com/office/drawing/2014/main" id="{106AD198-58A6-2444-A8C6-73631FFDEEC0}"/>
                  </a:ext>
                </a:extLst>
              </p:cNvPr>
              <p:cNvSpPr/>
              <p:nvPr/>
            </p:nvSpPr>
            <p:spPr>
              <a:xfrm>
                <a:off x="1874308" y="4073085"/>
                <a:ext cx="16192" cy="123315"/>
              </a:xfrm>
              <a:custGeom>
                <a:avLst/>
                <a:gdLst>
                  <a:gd name="connsiteX0" fmla="*/ 0 w 16192"/>
                  <a:gd name="connsiteY0" fmla="*/ 0 h 123315"/>
                  <a:gd name="connsiteX1" fmla="*/ 16192 w 16192"/>
                  <a:gd name="connsiteY1" fmla="*/ 0 h 123315"/>
                  <a:gd name="connsiteX2" fmla="*/ 16192 w 16192"/>
                  <a:gd name="connsiteY2" fmla="*/ 123315 h 123315"/>
                  <a:gd name="connsiteX3" fmla="*/ 0 w 16192"/>
                  <a:gd name="connsiteY3" fmla="*/ 123315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315">
                    <a:moveTo>
                      <a:pt x="0" y="0"/>
                    </a:moveTo>
                    <a:lnTo>
                      <a:pt x="16192" y="0"/>
                    </a:lnTo>
                    <a:lnTo>
                      <a:pt x="16192" y="123315"/>
                    </a:lnTo>
                    <a:lnTo>
                      <a:pt x="0" y="1233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9" name="Forme libre 638">
                <a:extLst>
                  <a:ext uri="{FF2B5EF4-FFF2-40B4-BE49-F238E27FC236}">
                    <a16:creationId xmlns:a16="http://schemas.microsoft.com/office/drawing/2014/main" id="{AFB81E19-A48B-DB41-9CF4-182645BEC1F4}"/>
                  </a:ext>
                </a:extLst>
              </p:cNvPr>
              <p:cNvSpPr/>
              <p:nvPr/>
            </p:nvSpPr>
            <p:spPr>
              <a:xfrm>
                <a:off x="1913360" y="4073085"/>
                <a:ext cx="81915" cy="124264"/>
              </a:xfrm>
              <a:custGeom>
                <a:avLst/>
                <a:gdLst>
                  <a:gd name="connsiteX0" fmla="*/ 0 w 81915"/>
                  <a:gd name="connsiteY0" fmla="*/ 13280 h 124264"/>
                  <a:gd name="connsiteX1" fmla="*/ 0 w 81915"/>
                  <a:gd name="connsiteY1" fmla="*/ 0 h 124264"/>
                  <a:gd name="connsiteX2" fmla="*/ 81915 w 81915"/>
                  <a:gd name="connsiteY2" fmla="*/ 0 h 124264"/>
                  <a:gd name="connsiteX3" fmla="*/ 81915 w 81915"/>
                  <a:gd name="connsiteY3" fmla="*/ 13280 h 124264"/>
                  <a:gd name="connsiteX4" fmla="*/ 48578 w 81915"/>
                  <a:gd name="connsiteY4" fmla="*/ 13280 h 124264"/>
                  <a:gd name="connsiteX5" fmla="*/ 48578 w 81915"/>
                  <a:gd name="connsiteY5" fmla="*/ 124264 h 124264"/>
                  <a:gd name="connsiteX6" fmla="*/ 32385 w 81915"/>
                  <a:gd name="connsiteY6" fmla="*/ 124264 h 124264"/>
                  <a:gd name="connsiteX7" fmla="*/ 32385 w 81915"/>
                  <a:gd name="connsiteY7" fmla="*/ 13280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15" h="124264">
                    <a:moveTo>
                      <a:pt x="0" y="13280"/>
                    </a:moveTo>
                    <a:lnTo>
                      <a:pt x="0" y="0"/>
                    </a:lnTo>
                    <a:lnTo>
                      <a:pt x="81915" y="0"/>
                    </a:lnTo>
                    <a:lnTo>
                      <a:pt x="81915" y="13280"/>
                    </a:lnTo>
                    <a:lnTo>
                      <a:pt x="48578" y="13280"/>
                    </a:lnTo>
                    <a:lnTo>
                      <a:pt x="48578" y="124264"/>
                    </a:lnTo>
                    <a:lnTo>
                      <a:pt x="32385" y="124264"/>
                    </a:lnTo>
                    <a:lnTo>
                      <a:pt x="32385" y="13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 255">
                <a:extLst>
                  <a:ext uri="{FF2B5EF4-FFF2-40B4-BE49-F238E27FC236}">
                    <a16:creationId xmlns:a16="http://schemas.microsoft.com/office/drawing/2014/main" id="{CC347055-5621-BB43-B517-6E53C006EE0A}"/>
                  </a:ext>
                </a:extLst>
              </p:cNvPr>
              <p:cNvSpPr/>
              <p:nvPr/>
            </p:nvSpPr>
            <p:spPr>
              <a:xfrm>
                <a:off x="2018135" y="4031348"/>
                <a:ext cx="65722" cy="166001"/>
              </a:xfrm>
              <a:custGeom>
                <a:avLst/>
                <a:gdLst>
                  <a:gd name="connsiteX0" fmla="*/ 10478 w 65722"/>
                  <a:gd name="connsiteY0" fmla="*/ 22766 h 166001"/>
                  <a:gd name="connsiteX1" fmla="*/ 48578 w 65722"/>
                  <a:gd name="connsiteY1" fmla="*/ 0 h 166001"/>
                  <a:gd name="connsiteX2" fmla="*/ 48578 w 65722"/>
                  <a:gd name="connsiteY2" fmla="*/ 15177 h 166001"/>
                  <a:gd name="connsiteX3" fmla="*/ 10478 w 65722"/>
                  <a:gd name="connsiteY3" fmla="*/ 35097 h 166001"/>
                  <a:gd name="connsiteX4" fmla="*/ 10478 w 65722"/>
                  <a:gd name="connsiteY4" fmla="*/ 22766 h 166001"/>
                  <a:gd name="connsiteX5" fmla="*/ 65723 w 65722"/>
                  <a:gd name="connsiteY5" fmla="*/ 41737 h 166001"/>
                  <a:gd name="connsiteX6" fmla="*/ 65723 w 65722"/>
                  <a:gd name="connsiteY6" fmla="*/ 55018 h 166001"/>
                  <a:gd name="connsiteX7" fmla="*/ 16193 w 65722"/>
                  <a:gd name="connsiteY7" fmla="*/ 55018 h 166001"/>
                  <a:gd name="connsiteX8" fmla="*/ 16193 w 65722"/>
                  <a:gd name="connsiteY8" fmla="*/ 96755 h 166001"/>
                  <a:gd name="connsiteX9" fmla="*/ 60008 w 65722"/>
                  <a:gd name="connsiteY9" fmla="*/ 96755 h 166001"/>
                  <a:gd name="connsiteX10" fmla="*/ 60008 w 65722"/>
                  <a:gd name="connsiteY10" fmla="*/ 109087 h 166001"/>
                  <a:gd name="connsiteX11" fmla="*/ 16193 w 65722"/>
                  <a:gd name="connsiteY11" fmla="*/ 109087 h 166001"/>
                  <a:gd name="connsiteX12" fmla="*/ 16193 w 65722"/>
                  <a:gd name="connsiteY12" fmla="*/ 152721 h 166001"/>
                  <a:gd name="connsiteX13" fmla="*/ 65723 w 65722"/>
                  <a:gd name="connsiteY13" fmla="*/ 152721 h 166001"/>
                  <a:gd name="connsiteX14" fmla="*/ 65723 w 65722"/>
                  <a:gd name="connsiteY14" fmla="*/ 166002 h 166001"/>
                  <a:gd name="connsiteX15" fmla="*/ 0 w 65722"/>
                  <a:gd name="connsiteY15" fmla="*/ 166002 h 166001"/>
                  <a:gd name="connsiteX16" fmla="*/ 0 w 65722"/>
                  <a:gd name="connsiteY16" fmla="*/ 42686 h 166001"/>
                  <a:gd name="connsiteX17" fmla="*/ 65723 w 65722"/>
                  <a:gd name="connsiteY17" fmla="*/ 42686 h 166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5722" h="166001">
                    <a:moveTo>
                      <a:pt x="10478" y="22766"/>
                    </a:moveTo>
                    <a:lnTo>
                      <a:pt x="48578" y="0"/>
                    </a:lnTo>
                    <a:lnTo>
                      <a:pt x="48578" y="15177"/>
                    </a:lnTo>
                    <a:lnTo>
                      <a:pt x="10478" y="35097"/>
                    </a:lnTo>
                    <a:lnTo>
                      <a:pt x="10478" y="22766"/>
                    </a:lnTo>
                    <a:close/>
                    <a:moveTo>
                      <a:pt x="65723" y="41737"/>
                    </a:moveTo>
                    <a:lnTo>
                      <a:pt x="65723" y="55018"/>
                    </a:lnTo>
                    <a:lnTo>
                      <a:pt x="16193" y="55018"/>
                    </a:lnTo>
                    <a:lnTo>
                      <a:pt x="16193" y="96755"/>
                    </a:lnTo>
                    <a:lnTo>
                      <a:pt x="60008" y="96755"/>
                    </a:lnTo>
                    <a:lnTo>
                      <a:pt x="60008" y="109087"/>
                    </a:lnTo>
                    <a:lnTo>
                      <a:pt x="16193" y="109087"/>
                    </a:lnTo>
                    <a:lnTo>
                      <a:pt x="16193" y="152721"/>
                    </a:lnTo>
                    <a:lnTo>
                      <a:pt x="65723" y="152721"/>
                    </a:lnTo>
                    <a:lnTo>
                      <a:pt x="65723" y="166002"/>
                    </a:lnTo>
                    <a:lnTo>
                      <a:pt x="0" y="166002"/>
                    </a:lnTo>
                    <a:lnTo>
                      <a:pt x="0" y="42686"/>
                    </a:lnTo>
                    <a:lnTo>
                      <a:pt x="65723" y="426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257" name="Graphique 625">
                <a:extLst>
                  <a:ext uri="{FF2B5EF4-FFF2-40B4-BE49-F238E27FC236}">
                    <a16:creationId xmlns:a16="http://schemas.microsoft.com/office/drawing/2014/main" id="{1DEE491D-916C-8044-979E-DD698A454CCB}"/>
                  </a:ext>
                </a:extLst>
              </p:cNvPr>
              <p:cNvGrpSpPr/>
              <p:nvPr/>
            </p:nvGrpSpPr>
            <p:grpSpPr>
              <a:xfrm>
                <a:off x="2161963" y="4056960"/>
                <a:ext cx="134302" cy="140389"/>
                <a:chOff x="2161963" y="4056960"/>
                <a:chExt cx="134302" cy="140389"/>
              </a:xfrm>
              <a:solidFill>
                <a:srgbClr val="000000"/>
              </a:solidFill>
            </p:grpSpPr>
            <p:sp>
              <p:nvSpPr>
                <p:cNvPr id="258" name="Forme libre 257">
                  <a:extLst>
                    <a:ext uri="{FF2B5EF4-FFF2-40B4-BE49-F238E27FC236}">
                      <a16:creationId xmlns:a16="http://schemas.microsoft.com/office/drawing/2014/main" id="{C73CE59A-0950-2344-BC54-76D868BC3CCD}"/>
                    </a:ext>
                  </a:extLst>
                </p:cNvPr>
                <p:cNvSpPr/>
                <p:nvPr/>
              </p:nvSpPr>
              <p:spPr>
                <a:xfrm>
                  <a:off x="2161963" y="4073085"/>
                  <a:ext cx="103822" cy="124264"/>
                </a:xfrm>
                <a:custGeom>
                  <a:avLst/>
                  <a:gdLst>
                    <a:gd name="connsiteX0" fmla="*/ 16192 w 103822"/>
                    <a:gd name="connsiteY0" fmla="*/ 110984 h 124264"/>
                    <a:gd name="connsiteX1" fmla="*/ 39052 w 103822"/>
                    <a:gd name="connsiteY1" fmla="*/ 110984 h 124264"/>
                    <a:gd name="connsiteX2" fmla="*/ 75247 w 103822"/>
                    <a:gd name="connsiteY2" fmla="*/ 97704 h 124264"/>
                    <a:gd name="connsiteX3" fmla="*/ 87630 w 103822"/>
                    <a:gd name="connsiteY3" fmla="*/ 61658 h 124264"/>
                    <a:gd name="connsiteX4" fmla="*/ 75247 w 103822"/>
                    <a:gd name="connsiteY4" fmla="*/ 25612 h 124264"/>
                    <a:gd name="connsiteX5" fmla="*/ 39052 w 103822"/>
                    <a:gd name="connsiteY5" fmla="*/ 12332 h 124264"/>
                    <a:gd name="connsiteX6" fmla="*/ 16192 w 103822"/>
                    <a:gd name="connsiteY6" fmla="*/ 12332 h 124264"/>
                    <a:gd name="connsiteX7" fmla="*/ 16192 w 103822"/>
                    <a:gd name="connsiteY7" fmla="*/ 110984 h 124264"/>
                    <a:gd name="connsiteX8" fmla="*/ 39052 w 103822"/>
                    <a:gd name="connsiteY8" fmla="*/ 0 h 124264"/>
                    <a:gd name="connsiteX9" fmla="*/ 86677 w 103822"/>
                    <a:gd name="connsiteY9" fmla="*/ 17074 h 124264"/>
                    <a:gd name="connsiteX10" fmla="*/ 103822 w 103822"/>
                    <a:gd name="connsiteY10" fmla="*/ 62606 h 124264"/>
                    <a:gd name="connsiteX11" fmla="*/ 86677 w 103822"/>
                    <a:gd name="connsiteY11" fmla="*/ 108138 h 124264"/>
                    <a:gd name="connsiteX12" fmla="*/ 39052 w 103822"/>
                    <a:gd name="connsiteY12" fmla="*/ 124264 h 124264"/>
                    <a:gd name="connsiteX13" fmla="*/ 0 w 103822"/>
                    <a:gd name="connsiteY13" fmla="*/ 124264 h 124264"/>
                    <a:gd name="connsiteX14" fmla="*/ 0 w 103822"/>
                    <a:gd name="connsiteY14" fmla="*/ 949 h 124264"/>
                    <a:gd name="connsiteX15" fmla="*/ 39052 w 103822"/>
                    <a:gd name="connsiteY15" fmla="*/ 949 h 12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822" h="124264">
                      <a:moveTo>
                        <a:pt x="16192" y="110984"/>
                      </a:moveTo>
                      <a:lnTo>
                        <a:pt x="39052" y="110984"/>
                      </a:lnTo>
                      <a:cubicBezTo>
                        <a:pt x="54292" y="110984"/>
                        <a:pt x="66675" y="106241"/>
                        <a:pt x="75247" y="97704"/>
                      </a:cubicBezTo>
                      <a:cubicBezTo>
                        <a:pt x="83820" y="89167"/>
                        <a:pt x="87630" y="76835"/>
                        <a:pt x="87630" y="61658"/>
                      </a:cubicBezTo>
                      <a:cubicBezTo>
                        <a:pt x="87630" y="46481"/>
                        <a:pt x="83820" y="34149"/>
                        <a:pt x="75247" y="25612"/>
                      </a:cubicBezTo>
                      <a:cubicBezTo>
                        <a:pt x="66675" y="17074"/>
                        <a:pt x="55245" y="12332"/>
                        <a:pt x="39052" y="12332"/>
                      </a:cubicBezTo>
                      <a:lnTo>
                        <a:pt x="16192" y="12332"/>
                      </a:lnTo>
                      <a:lnTo>
                        <a:pt x="16192" y="110984"/>
                      </a:lnTo>
                      <a:close/>
                      <a:moveTo>
                        <a:pt x="39052" y="0"/>
                      </a:moveTo>
                      <a:cubicBezTo>
                        <a:pt x="59055" y="0"/>
                        <a:pt x="75247" y="5692"/>
                        <a:pt x="86677" y="17074"/>
                      </a:cubicBezTo>
                      <a:cubicBezTo>
                        <a:pt x="98107" y="28457"/>
                        <a:pt x="103822" y="43635"/>
                        <a:pt x="103822" y="62606"/>
                      </a:cubicBezTo>
                      <a:cubicBezTo>
                        <a:pt x="103822" y="81578"/>
                        <a:pt x="98107" y="96755"/>
                        <a:pt x="86677" y="108138"/>
                      </a:cubicBezTo>
                      <a:cubicBezTo>
                        <a:pt x="75247" y="118573"/>
                        <a:pt x="59055" y="124264"/>
                        <a:pt x="39052" y="124264"/>
                      </a:cubicBezTo>
                      <a:lnTo>
                        <a:pt x="0" y="124264"/>
                      </a:lnTo>
                      <a:lnTo>
                        <a:pt x="0" y="949"/>
                      </a:lnTo>
                      <a:lnTo>
                        <a:pt x="39052" y="9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9" name="Forme libre 258">
                  <a:extLst>
                    <a:ext uri="{FF2B5EF4-FFF2-40B4-BE49-F238E27FC236}">
                      <a16:creationId xmlns:a16="http://schemas.microsoft.com/office/drawing/2014/main" id="{0438FD40-26E7-1844-825D-EE091FE1BEB5}"/>
                    </a:ext>
                  </a:extLst>
                </p:cNvPr>
                <p:cNvSpPr/>
                <p:nvPr/>
              </p:nvSpPr>
              <p:spPr>
                <a:xfrm>
                  <a:off x="2278168" y="4056960"/>
                  <a:ext cx="18097" cy="36046"/>
                </a:xfrm>
                <a:custGeom>
                  <a:avLst/>
                  <a:gdLst>
                    <a:gd name="connsiteX0" fmla="*/ 0 w 18097"/>
                    <a:gd name="connsiteY0" fmla="*/ 0 h 36046"/>
                    <a:gd name="connsiteX1" fmla="*/ 16192 w 18097"/>
                    <a:gd name="connsiteY1" fmla="*/ 0 h 36046"/>
                    <a:gd name="connsiteX2" fmla="*/ 18098 w 18097"/>
                    <a:gd name="connsiteY2" fmla="*/ 16126 h 36046"/>
                    <a:gd name="connsiteX3" fmla="*/ 0 w 18097"/>
                    <a:gd name="connsiteY3" fmla="*/ 36046 h 36046"/>
                    <a:gd name="connsiteX4" fmla="*/ 0 w 18097"/>
                    <a:gd name="connsiteY4" fmla="*/ 28457 h 36046"/>
                    <a:gd name="connsiteX5" fmla="*/ 8573 w 18097"/>
                    <a:gd name="connsiteY5" fmla="*/ 18972 h 36046"/>
                    <a:gd name="connsiteX6" fmla="*/ 8573 w 18097"/>
                    <a:gd name="connsiteY6" fmla="*/ 15177 h 36046"/>
                    <a:gd name="connsiteX7" fmla="*/ 0 w 18097"/>
                    <a:gd name="connsiteY7" fmla="*/ 15177 h 36046"/>
                    <a:gd name="connsiteX8" fmla="*/ 0 w 18097"/>
                    <a:gd name="connsiteY8" fmla="*/ 0 h 36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7" h="36046">
                      <a:moveTo>
                        <a:pt x="0" y="0"/>
                      </a:moveTo>
                      <a:lnTo>
                        <a:pt x="16192" y="0"/>
                      </a:lnTo>
                      <a:cubicBezTo>
                        <a:pt x="17145" y="6640"/>
                        <a:pt x="18098" y="11383"/>
                        <a:pt x="18098" y="16126"/>
                      </a:cubicBezTo>
                      <a:cubicBezTo>
                        <a:pt x="18098" y="29406"/>
                        <a:pt x="12383" y="36046"/>
                        <a:pt x="0" y="36046"/>
                      </a:cubicBezTo>
                      <a:lnTo>
                        <a:pt x="0" y="28457"/>
                      </a:lnTo>
                      <a:cubicBezTo>
                        <a:pt x="5715" y="28457"/>
                        <a:pt x="8573" y="25612"/>
                        <a:pt x="8573" y="18972"/>
                      </a:cubicBezTo>
                      <a:lnTo>
                        <a:pt x="8573" y="15177"/>
                      </a:lnTo>
                      <a:lnTo>
                        <a:pt x="0" y="1517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260" name="Forme libre 259">
                <a:extLst>
                  <a:ext uri="{FF2B5EF4-FFF2-40B4-BE49-F238E27FC236}">
                    <a16:creationId xmlns:a16="http://schemas.microsoft.com/office/drawing/2014/main" id="{83D422EA-1FCE-CE4E-96E8-C1ED723B7E0B}"/>
                  </a:ext>
                </a:extLst>
              </p:cNvPr>
              <p:cNvSpPr/>
              <p:nvPr/>
            </p:nvSpPr>
            <p:spPr>
              <a:xfrm>
                <a:off x="2309600" y="4074034"/>
                <a:ext cx="107632" cy="123315"/>
              </a:xfrm>
              <a:custGeom>
                <a:avLst/>
                <a:gdLst>
                  <a:gd name="connsiteX0" fmla="*/ 29527 w 107632"/>
                  <a:gd name="connsiteY0" fmla="*/ 82526 h 123315"/>
                  <a:gd name="connsiteX1" fmla="*/ 75247 w 107632"/>
                  <a:gd name="connsiteY1" fmla="*/ 82526 h 123315"/>
                  <a:gd name="connsiteX2" fmla="*/ 52388 w 107632"/>
                  <a:gd name="connsiteY2" fmla="*/ 18972 h 123315"/>
                  <a:gd name="connsiteX3" fmla="*/ 29527 w 107632"/>
                  <a:gd name="connsiteY3" fmla="*/ 82526 h 123315"/>
                  <a:gd name="connsiteX4" fmla="*/ 90488 w 107632"/>
                  <a:gd name="connsiteY4" fmla="*/ 123315 h 123315"/>
                  <a:gd name="connsiteX5" fmla="*/ 80963 w 107632"/>
                  <a:gd name="connsiteY5" fmla="*/ 95807 h 123315"/>
                  <a:gd name="connsiteX6" fmla="*/ 25717 w 107632"/>
                  <a:gd name="connsiteY6" fmla="*/ 95807 h 123315"/>
                  <a:gd name="connsiteX7" fmla="*/ 16192 w 107632"/>
                  <a:gd name="connsiteY7" fmla="*/ 123315 h 123315"/>
                  <a:gd name="connsiteX8" fmla="*/ 0 w 107632"/>
                  <a:gd name="connsiteY8" fmla="*/ 123315 h 123315"/>
                  <a:gd name="connsiteX9" fmla="*/ 44767 w 107632"/>
                  <a:gd name="connsiteY9" fmla="*/ 0 h 123315"/>
                  <a:gd name="connsiteX10" fmla="*/ 62865 w 107632"/>
                  <a:gd name="connsiteY10" fmla="*/ 0 h 123315"/>
                  <a:gd name="connsiteX11" fmla="*/ 107633 w 107632"/>
                  <a:gd name="connsiteY11" fmla="*/ 123315 h 123315"/>
                  <a:gd name="connsiteX12" fmla="*/ 90488 w 107632"/>
                  <a:gd name="connsiteY12" fmla="*/ 123315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632" h="123315">
                    <a:moveTo>
                      <a:pt x="29527" y="82526"/>
                    </a:moveTo>
                    <a:lnTo>
                      <a:pt x="75247" y="82526"/>
                    </a:lnTo>
                    <a:lnTo>
                      <a:pt x="52388" y="18972"/>
                    </a:lnTo>
                    <a:lnTo>
                      <a:pt x="29527" y="82526"/>
                    </a:lnTo>
                    <a:close/>
                    <a:moveTo>
                      <a:pt x="90488" y="123315"/>
                    </a:moveTo>
                    <a:lnTo>
                      <a:pt x="80963" y="95807"/>
                    </a:lnTo>
                    <a:lnTo>
                      <a:pt x="25717" y="95807"/>
                    </a:lnTo>
                    <a:lnTo>
                      <a:pt x="16192" y="123315"/>
                    </a:lnTo>
                    <a:lnTo>
                      <a:pt x="0" y="123315"/>
                    </a:lnTo>
                    <a:lnTo>
                      <a:pt x="44767" y="0"/>
                    </a:lnTo>
                    <a:lnTo>
                      <a:pt x="62865" y="0"/>
                    </a:lnTo>
                    <a:lnTo>
                      <a:pt x="107633" y="123315"/>
                    </a:lnTo>
                    <a:lnTo>
                      <a:pt x="90488" y="1233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 260">
                <a:extLst>
                  <a:ext uri="{FF2B5EF4-FFF2-40B4-BE49-F238E27FC236}">
                    <a16:creationId xmlns:a16="http://schemas.microsoft.com/office/drawing/2014/main" id="{74DB1360-F0C6-A844-A10A-1ECE52250D12}"/>
                  </a:ext>
                </a:extLst>
              </p:cNvPr>
              <p:cNvSpPr/>
              <p:nvPr/>
            </p:nvSpPr>
            <p:spPr>
              <a:xfrm>
                <a:off x="2439140" y="4073085"/>
                <a:ext cx="98107" cy="124264"/>
              </a:xfrm>
              <a:custGeom>
                <a:avLst/>
                <a:gdLst>
                  <a:gd name="connsiteX0" fmla="*/ 81915 w 98107"/>
                  <a:gd name="connsiteY0" fmla="*/ 0 h 124264"/>
                  <a:gd name="connsiteX1" fmla="*/ 98108 w 98107"/>
                  <a:gd name="connsiteY1" fmla="*/ 0 h 124264"/>
                  <a:gd name="connsiteX2" fmla="*/ 98108 w 98107"/>
                  <a:gd name="connsiteY2" fmla="*/ 124264 h 124264"/>
                  <a:gd name="connsiteX3" fmla="*/ 81915 w 98107"/>
                  <a:gd name="connsiteY3" fmla="*/ 124264 h 124264"/>
                  <a:gd name="connsiteX4" fmla="*/ 16193 w 98107"/>
                  <a:gd name="connsiteY4" fmla="*/ 25612 h 124264"/>
                  <a:gd name="connsiteX5" fmla="*/ 16193 w 98107"/>
                  <a:gd name="connsiteY5" fmla="*/ 124264 h 124264"/>
                  <a:gd name="connsiteX6" fmla="*/ 0 w 98107"/>
                  <a:gd name="connsiteY6" fmla="*/ 124264 h 124264"/>
                  <a:gd name="connsiteX7" fmla="*/ 0 w 98107"/>
                  <a:gd name="connsiteY7" fmla="*/ 0 h 124264"/>
                  <a:gd name="connsiteX8" fmla="*/ 16193 w 98107"/>
                  <a:gd name="connsiteY8" fmla="*/ 0 h 124264"/>
                  <a:gd name="connsiteX9" fmla="*/ 81915 w 98107"/>
                  <a:gd name="connsiteY9" fmla="*/ 98652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7" h="124264">
                    <a:moveTo>
                      <a:pt x="81915" y="0"/>
                    </a:moveTo>
                    <a:lnTo>
                      <a:pt x="98108" y="0"/>
                    </a:lnTo>
                    <a:lnTo>
                      <a:pt x="98108" y="124264"/>
                    </a:lnTo>
                    <a:lnTo>
                      <a:pt x="81915" y="124264"/>
                    </a:lnTo>
                    <a:lnTo>
                      <a:pt x="16193" y="25612"/>
                    </a:lnTo>
                    <a:lnTo>
                      <a:pt x="16193" y="124264"/>
                    </a:lnTo>
                    <a:lnTo>
                      <a:pt x="0" y="124264"/>
                    </a:lnTo>
                    <a:lnTo>
                      <a:pt x="0" y="0"/>
                    </a:lnTo>
                    <a:lnTo>
                      <a:pt x="16193" y="0"/>
                    </a:lnTo>
                    <a:lnTo>
                      <a:pt x="81915" y="9865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 261">
                <a:extLst>
                  <a:ext uri="{FF2B5EF4-FFF2-40B4-BE49-F238E27FC236}">
                    <a16:creationId xmlns:a16="http://schemas.microsoft.com/office/drawing/2014/main" id="{D8FA69A6-FF96-6943-8874-4CC0758996EA}"/>
                  </a:ext>
                </a:extLst>
              </p:cNvPr>
              <p:cNvSpPr/>
              <p:nvPr/>
            </p:nvSpPr>
            <p:spPr>
              <a:xfrm>
                <a:off x="2562965" y="4071188"/>
                <a:ext cx="123825" cy="127109"/>
              </a:xfrm>
              <a:custGeom>
                <a:avLst/>
                <a:gdLst>
                  <a:gd name="connsiteX0" fmla="*/ 61913 w 123825"/>
                  <a:gd name="connsiteY0" fmla="*/ 127110 h 127109"/>
                  <a:gd name="connsiteX1" fmla="*/ 18098 w 123825"/>
                  <a:gd name="connsiteY1" fmla="*/ 109087 h 127109"/>
                  <a:gd name="connsiteX2" fmla="*/ 0 w 123825"/>
                  <a:gd name="connsiteY2" fmla="*/ 63555 h 127109"/>
                  <a:gd name="connsiteX3" fmla="*/ 18098 w 123825"/>
                  <a:gd name="connsiteY3" fmla="*/ 18023 h 127109"/>
                  <a:gd name="connsiteX4" fmla="*/ 62865 w 123825"/>
                  <a:gd name="connsiteY4" fmla="*/ 0 h 127109"/>
                  <a:gd name="connsiteX5" fmla="*/ 97155 w 123825"/>
                  <a:gd name="connsiteY5" fmla="*/ 9486 h 127109"/>
                  <a:gd name="connsiteX6" fmla="*/ 119063 w 123825"/>
                  <a:gd name="connsiteY6" fmla="*/ 36046 h 127109"/>
                  <a:gd name="connsiteX7" fmla="*/ 99060 w 123825"/>
                  <a:gd name="connsiteY7" fmla="*/ 36046 h 127109"/>
                  <a:gd name="connsiteX8" fmla="*/ 61913 w 123825"/>
                  <a:gd name="connsiteY8" fmla="*/ 15177 h 127109"/>
                  <a:gd name="connsiteX9" fmla="*/ 28575 w 123825"/>
                  <a:gd name="connsiteY9" fmla="*/ 28457 h 127109"/>
                  <a:gd name="connsiteX10" fmla="*/ 15240 w 123825"/>
                  <a:gd name="connsiteY10" fmla="*/ 63555 h 127109"/>
                  <a:gd name="connsiteX11" fmla="*/ 28575 w 123825"/>
                  <a:gd name="connsiteY11" fmla="*/ 98652 h 127109"/>
                  <a:gd name="connsiteX12" fmla="*/ 60960 w 123825"/>
                  <a:gd name="connsiteY12" fmla="*/ 111933 h 127109"/>
                  <a:gd name="connsiteX13" fmla="*/ 92393 w 123825"/>
                  <a:gd name="connsiteY13" fmla="*/ 100550 h 127109"/>
                  <a:gd name="connsiteX14" fmla="*/ 106680 w 123825"/>
                  <a:gd name="connsiteY14" fmla="*/ 70195 h 127109"/>
                  <a:gd name="connsiteX15" fmla="*/ 55245 w 123825"/>
                  <a:gd name="connsiteY15" fmla="*/ 70195 h 127109"/>
                  <a:gd name="connsiteX16" fmla="*/ 55245 w 123825"/>
                  <a:gd name="connsiteY16" fmla="*/ 56915 h 127109"/>
                  <a:gd name="connsiteX17" fmla="*/ 123825 w 123825"/>
                  <a:gd name="connsiteY17" fmla="*/ 56915 h 127109"/>
                  <a:gd name="connsiteX18" fmla="*/ 123825 w 123825"/>
                  <a:gd name="connsiteY18" fmla="*/ 70195 h 127109"/>
                  <a:gd name="connsiteX19" fmla="*/ 103823 w 123825"/>
                  <a:gd name="connsiteY19" fmla="*/ 110035 h 127109"/>
                  <a:gd name="connsiteX20" fmla="*/ 61913 w 123825"/>
                  <a:gd name="connsiteY20" fmla="*/ 127110 h 12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825" h="127109">
                    <a:moveTo>
                      <a:pt x="61913" y="127110"/>
                    </a:moveTo>
                    <a:cubicBezTo>
                      <a:pt x="44768" y="127110"/>
                      <a:pt x="30480" y="121418"/>
                      <a:pt x="18098" y="109087"/>
                    </a:cubicBezTo>
                    <a:cubicBezTo>
                      <a:pt x="5715" y="96755"/>
                      <a:pt x="0" y="82526"/>
                      <a:pt x="0" y="63555"/>
                    </a:cubicBezTo>
                    <a:cubicBezTo>
                      <a:pt x="0" y="45532"/>
                      <a:pt x="5715" y="30355"/>
                      <a:pt x="18098" y="18023"/>
                    </a:cubicBezTo>
                    <a:cubicBezTo>
                      <a:pt x="30480" y="6640"/>
                      <a:pt x="45720" y="0"/>
                      <a:pt x="62865" y="0"/>
                    </a:cubicBezTo>
                    <a:cubicBezTo>
                      <a:pt x="76200" y="0"/>
                      <a:pt x="87630" y="2846"/>
                      <a:pt x="97155" y="9486"/>
                    </a:cubicBezTo>
                    <a:cubicBezTo>
                      <a:pt x="107633" y="15177"/>
                      <a:pt x="114300" y="24663"/>
                      <a:pt x="119063" y="36046"/>
                    </a:cubicBezTo>
                    <a:lnTo>
                      <a:pt x="99060" y="36046"/>
                    </a:lnTo>
                    <a:cubicBezTo>
                      <a:pt x="91440" y="21817"/>
                      <a:pt x="79058" y="15177"/>
                      <a:pt x="61913" y="15177"/>
                    </a:cubicBezTo>
                    <a:cubicBezTo>
                      <a:pt x="48578" y="15177"/>
                      <a:pt x="37148" y="19920"/>
                      <a:pt x="28575" y="28457"/>
                    </a:cubicBezTo>
                    <a:cubicBezTo>
                      <a:pt x="20003" y="36995"/>
                      <a:pt x="15240" y="49326"/>
                      <a:pt x="15240" y="63555"/>
                    </a:cubicBezTo>
                    <a:cubicBezTo>
                      <a:pt x="15240" y="77784"/>
                      <a:pt x="20003" y="90115"/>
                      <a:pt x="28575" y="98652"/>
                    </a:cubicBezTo>
                    <a:cubicBezTo>
                      <a:pt x="37148" y="107190"/>
                      <a:pt x="48578" y="111933"/>
                      <a:pt x="60960" y="111933"/>
                    </a:cubicBezTo>
                    <a:cubicBezTo>
                      <a:pt x="74295" y="111933"/>
                      <a:pt x="84773" y="108138"/>
                      <a:pt x="92393" y="100550"/>
                    </a:cubicBezTo>
                    <a:cubicBezTo>
                      <a:pt x="100013" y="92961"/>
                      <a:pt x="104775" y="83475"/>
                      <a:pt x="106680" y="70195"/>
                    </a:cubicBezTo>
                    <a:lnTo>
                      <a:pt x="55245" y="70195"/>
                    </a:lnTo>
                    <a:lnTo>
                      <a:pt x="55245" y="56915"/>
                    </a:lnTo>
                    <a:lnTo>
                      <a:pt x="123825" y="56915"/>
                    </a:lnTo>
                    <a:lnTo>
                      <a:pt x="123825" y="70195"/>
                    </a:lnTo>
                    <a:cubicBezTo>
                      <a:pt x="121920" y="86321"/>
                      <a:pt x="115253" y="99601"/>
                      <a:pt x="103823" y="110035"/>
                    </a:cubicBezTo>
                    <a:cubicBezTo>
                      <a:pt x="93345" y="121418"/>
                      <a:pt x="79058" y="127110"/>
                      <a:pt x="61913" y="127110"/>
                    </a:cubicBezTo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4" name="Forme libre 413">
                <a:extLst>
                  <a:ext uri="{FF2B5EF4-FFF2-40B4-BE49-F238E27FC236}">
                    <a16:creationId xmlns:a16="http://schemas.microsoft.com/office/drawing/2014/main" id="{F4F14C38-9392-0748-8FDF-403E3DD3E4AD}"/>
                  </a:ext>
                </a:extLst>
              </p:cNvPr>
              <p:cNvSpPr/>
              <p:nvPr/>
            </p:nvSpPr>
            <p:spPr>
              <a:xfrm>
                <a:off x="2712508" y="4073085"/>
                <a:ext cx="65722" cy="124264"/>
              </a:xfrm>
              <a:custGeom>
                <a:avLst/>
                <a:gdLst>
                  <a:gd name="connsiteX0" fmla="*/ 65722 w 65722"/>
                  <a:gd name="connsiteY0" fmla="*/ 0 h 124264"/>
                  <a:gd name="connsiteX1" fmla="*/ 65722 w 65722"/>
                  <a:gd name="connsiteY1" fmla="*/ 13280 h 124264"/>
                  <a:gd name="connsiteX2" fmla="*/ 16192 w 65722"/>
                  <a:gd name="connsiteY2" fmla="*/ 13280 h 124264"/>
                  <a:gd name="connsiteX3" fmla="*/ 16192 w 65722"/>
                  <a:gd name="connsiteY3" fmla="*/ 55018 h 124264"/>
                  <a:gd name="connsiteX4" fmla="*/ 60007 w 65722"/>
                  <a:gd name="connsiteY4" fmla="*/ 55018 h 124264"/>
                  <a:gd name="connsiteX5" fmla="*/ 60007 w 65722"/>
                  <a:gd name="connsiteY5" fmla="*/ 67349 h 124264"/>
                  <a:gd name="connsiteX6" fmla="*/ 16192 w 65722"/>
                  <a:gd name="connsiteY6" fmla="*/ 67349 h 124264"/>
                  <a:gd name="connsiteX7" fmla="*/ 16192 w 65722"/>
                  <a:gd name="connsiteY7" fmla="*/ 110984 h 124264"/>
                  <a:gd name="connsiteX8" fmla="*/ 65722 w 65722"/>
                  <a:gd name="connsiteY8" fmla="*/ 110984 h 124264"/>
                  <a:gd name="connsiteX9" fmla="*/ 65722 w 65722"/>
                  <a:gd name="connsiteY9" fmla="*/ 124264 h 124264"/>
                  <a:gd name="connsiteX10" fmla="*/ 0 w 65722"/>
                  <a:gd name="connsiteY10" fmla="*/ 124264 h 124264"/>
                  <a:gd name="connsiteX11" fmla="*/ 0 w 65722"/>
                  <a:gd name="connsiteY11" fmla="*/ 0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722" h="124264">
                    <a:moveTo>
                      <a:pt x="65722" y="0"/>
                    </a:moveTo>
                    <a:lnTo>
                      <a:pt x="65722" y="13280"/>
                    </a:lnTo>
                    <a:lnTo>
                      <a:pt x="16192" y="13280"/>
                    </a:lnTo>
                    <a:lnTo>
                      <a:pt x="16192" y="55018"/>
                    </a:lnTo>
                    <a:lnTo>
                      <a:pt x="60007" y="55018"/>
                    </a:lnTo>
                    <a:lnTo>
                      <a:pt x="60007" y="67349"/>
                    </a:lnTo>
                    <a:lnTo>
                      <a:pt x="16192" y="67349"/>
                    </a:lnTo>
                    <a:lnTo>
                      <a:pt x="16192" y="110984"/>
                    </a:lnTo>
                    <a:lnTo>
                      <a:pt x="65722" y="110984"/>
                    </a:lnTo>
                    <a:lnTo>
                      <a:pt x="65722" y="124264"/>
                    </a:lnTo>
                    <a:lnTo>
                      <a:pt x="0" y="1242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416" name="Graphique 625">
                <a:extLst>
                  <a:ext uri="{FF2B5EF4-FFF2-40B4-BE49-F238E27FC236}">
                    <a16:creationId xmlns:a16="http://schemas.microsoft.com/office/drawing/2014/main" id="{1DEE491D-916C-8044-979E-DD698A454CCB}"/>
                  </a:ext>
                </a:extLst>
              </p:cNvPr>
              <p:cNvGrpSpPr/>
              <p:nvPr/>
            </p:nvGrpSpPr>
            <p:grpSpPr>
              <a:xfrm>
                <a:off x="2803947" y="4072137"/>
                <a:ext cx="192404" cy="127109"/>
                <a:chOff x="2803947" y="4072137"/>
                <a:chExt cx="192404" cy="127109"/>
              </a:xfrm>
              <a:solidFill>
                <a:srgbClr val="000000"/>
              </a:solidFill>
            </p:grpSpPr>
            <p:sp>
              <p:nvSpPr>
                <p:cNvPr id="417" name="Forme libre 416">
                  <a:extLst>
                    <a:ext uri="{FF2B5EF4-FFF2-40B4-BE49-F238E27FC236}">
                      <a16:creationId xmlns:a16="http://schemas.microsoft.com/office/drawing/2014/main" id="{DBE38309-E1C2-6E45-83D3-D0944D4D1431}"/>
                    </a:ext>
                  </a:extLst>
                </p:cNvPr>
                <p:cNvSpPr/>
                <p:nvPr/>
              </p:nvSpPr>
              <p:spPr>
                <a:xfrm>
                  <a:off x="2803947" y="4074034"/>
                  <a:ext cx="86677" cy="124264"/>
                </a:xfrm>
                <a:custGeom>
                  <a:avLst/>
                  <a:gdLst>
                    <a:gd name="connsiteX0" fmla="*/ 16192 w 86677"/>
                    <a:gd name="connsiteY0" fmla="*/ 12332 h 124264"/>
                    <a:gd name="connsiteX1" fmla="*/ 16192 w 86677"/>
                    <a:gd name="connsiteY1" fmla="*/ 58812 h 124264"/>
                    <a:gd name="connsiteX2" fmla="*/ 40005 w 86677"/>
                    <a:gd name="connsiteY2" fmla="*/ 58812 h 124264"/>
                    <a:gd name="connsiteX3" fmla="*/ 60008 w 86677"/>
                    <a:gd name="connsiteY3" fmla="*/ 53121 h 124264"/>
                    <a:gd name="connsiteX4" fmla="*/ 66675 w 86677"/>
                    <a:gd name="connsiteY4" fmla="*/ 36046 h 124264"/>
                    <a:gd name="connsiteX5" fmla="*/ 40005 w 86677"/>
                    <a:gd name="connsiteY5" fmla="*/ 12332 h 124264"/>
                    <a:gd name="connsiteX6" fmla="*/ 16192 w 86677"/>
                    <a:gd name="connsiteY6" fmla="*/ 12332 h 124264"/>
                    <a:gd name="connsiteX7" fmla="*/ 16192 w 86677"/>
                    <a:gd name="connsiteY7" fmla="*/ 72092 h 124264"/>
                    <a:gd name="connsiteX8" fmla="*/ 16192 w 86677"/>
                    <a:gd name="connsiteY8" fmla="*/ 123315 h 124264"/>
                    <a:gd name="connsiteX9" fmla="*/ 0 w 86677"/>
                    <a:gd name="connsiteY9" fmla="*/ 123315 h 124264"/>
                    <a:gd name="connsiteX10" fmla="*/ 0 w 86677"/>
                    <a:gd name="connsiteY10" fmla="*/ 0 h 124264"/>
                    <a:gd name="connsiteX11" fmla="*/ 40005 w 86677"/>
                    <a:gd name="connsiteY11" fmla="*/ 0 h 124264"/>
                    <a:gd name="connsiteX12" fmla="*/ 72390 w 86677"/>
                    <a:gd name="connsiteY12" fmla="*/ 10434 h 124264"/>
                    <a:gd name="connsiteX13" fmla="*/ 83820 w 86677"/>
                    <a:gd name="connsiteY13" fmla="*/ 35097 h 124264"/>
                    <a:gd name="connsiteX14" fmla="*/ 76200 w 86677"/>
                    <a:gd name="connsiteY14" fmla="*/ 59761 h 124264"/>
                    <a:gd name="connsiteX15" fmla="*/ 52388 w 86677"/>
                    <a:gd name="connsiteY15" fmla="*/ 72092 h 124264"/>
                    <a:gd name="connsiteX16" fmla="*/ 86678 w 86677"/>
                    <a:gd name="connsiteY16" fmla="*/ 124264 h 124264"/>
                    <a:gd name="connsiteX17" fmla="*/ 64770 w 86677"/>
                    <a:gd name="connsiteY17" fmla="*/ 124264 h 124264"/>
                    <a:gd name="connsiteX18" fmla="*/ 32385 w 86677"/>
                    <a:gd name="connsiteY18" fmla="*/ 73041 h 124264"/>
                    <a:gd name="connsiteX19" fmla="*/ 16192 w 86677"/>
                    <a:gd name="connsiteY19" fmla="*/ 73041 h 12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6677" h="124264">
                      <a:moveTo>
                        <a:pt x="16192" y="12332"/>
                      </a:moveTo>
                      <a:lnTo>
                        <a:pt x="16192" y="58812"/>
                      </a:lnTo>
                      <a:lnTo>
                        <a:pt x="40005" y="58812"/>
                      </a:lnTo>
                      <a:cubicBezTo>
                        <a:pt x="48578" y="58812"/>
                        <a:pt x="55245" y="56915"/>
                        <a:pt x="60008" y="53121"/>
                      </a:cubicBezTo>
                      <a:cubicBezTo>
                        <a:pt x="64770" y="49326"/>
                        <a:pt x="66675" y="43635"/>
                        <a:pt x="66675" y="36046"/>
                      </a:cubicBezTo>
                      <a:cubicBezTo>
                        <a:pt x="66675" y="20869"/>
                        <a:pt x="58103" y="12332"/>
                        <a:pt x="40005" y="12332"/>
                      </a:cubicBezTo>
                      <a:lnTo>
                        <a:pt x="16192" y="12332"/>
                      </a:lnTo>
                      <a:close/>
                      <a:moveTo>
                        <a:pt x="16192" y="72092"/>
                      </a:moveTo>
                      <a:lnTo>
                        <a:pt x="16192" y="123315"/>
                      </a:lnTo>
                      <a:lnTo>
                        <a:pt x="0" y="123315"/>
                      </a:lnTo>
                      <a:lnTo>
                        <a:pt x="0" y="0"/>
                      </a:lnTo>
                      <a:lnTo>
                        <a:pt x="40005" y="0"/>
                      </a:lnTo>
                      <a:cubicBezTo>
                        <a:pt x="54292" y="0"/>
                        <a:pt x="64770" y="3794"/>
                        <a:pt x="72390" y="10434"/>
                      </a:cubicBezTo>
                      <a:cubicBezTo>
                        <a:pt x="80010" y="17074"/>
                        <a:pt x="83820" y="25612"/>
                        <a:pt x="83820" y="35097"/>
                      </a:cubicBezTo>
                      <a:cubicBezTo>
                        <a:pt x="83820" y="44583"/>
                        <a:pt x="80963" y="53121"/>
                        <a:pt x="76200" y="59761"/>
                      </a:cubicBezTo>
                      <a:cubicBezTo>
                        <a:pt x="70485" y="66401"/>
                        <a:pt x="62865" y="70195"/>
                        <a:pt x="52388" y="72092"/>
                      </a:cubicBezTo>
                      <a:lnTo>
                        <a:pt x="86678" y="124264"/>
                      </a:lnTo>
                      <a:lnTo>
                        <a:pt x="64770" y="124264"/>
                      </a:lnTo>
                      <a:lnTo>
                        <a:pt x="32385" y="73041"/>
                      </a:lnTo>
                      <a:lnTo>
                        <a:pt x="16192" y="730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8" name="Forme libre 417">
                  <a:extLst>
                    <a:ext uri="{FF2B5EF4-FFF2-40B4-BE49-F238E27FC236}">
                      <a16:creationId xmlns:a16="http://schemas.microsoft.com/office/drawing/2014/main" id="{F0B39748-9E17-8F49-853F-7C177A65AF0E}"/>
                    </a:ext>
                  </a:extLst>
                </p:cNvPr>
                <p:cNvSpPr/>
                <p:nvPr/>
              </p:nvSpPr>
              <p:spPr>
                <a:xfrm>
                  <a:off x="2912533" y="4072137"/>
                  <a:ext cx="83819" cy="127109"/>
                </a:xfrm>
                <a:custGeom>
                  <a:avLst/>
                  <a:gdLst>
                    <a:gd name="connsiteX0" fmla="*/ 16192 w 83819"/>
                    <a:gd name="connsiteY0" fmla="*/ 34149 h 127109"/>
                    <a:gd name="connsiteX1" fmla="*/ 20002 w 83819"/>
                    <a:gd name="connsiteY1" fmla="*/ 45532 h 127109"/>
                    <a:gd name="connsiteX2" fmla="*/ 29527 w 83819"/>
                    <a:gd name="connsiteY2" fmla="*/ 52172 h 127109"/>
                    <a:gd name="connsiteX3" fmla="*/ 42863 w 83819"/>
                    <a:gd name="connsiteY3" fmla="*/ 55966 h 127109"/>
                    <a:gd name="connsiteX4" fmla="*/ 57150 w 83819"/>
                    <a:gd name="connsiteY4" fmla="*/ 59761 h 127109"/>
                    <a:gd name="connsiteX5" fmla="*/ 70485 w 83819"/>
                    <a:gd name="connsiteY5" fmla="*/ 65452 h 127109"/>
                    <a:gd name="connsiteX6" fmla="*/ 80010 w 83819"/>
                    <a:gd name="connsiteY6" fmla="*/ 74938 h 127109"/>
                    <a:gd name="connsiteX7" fmla="*/ 83820 w 83819"/>
                    <a:gd name="connsiteY7" fmla="*/ 91064 h 127109"/>
                    <a:gd name="connsiteX8" fmla="*/ 72390 w 83819"/>
                    <a:gd name="connsiteY8" fmla="*/ 116675 h 127109"/>
                    <a:gd name="connsiteX9" fmla="*/ 41910 w 83819"/>
                    <a:gd name="connsiteY9" fmla="*/ 127110 h 127109"/>
                    <a:gd name="connsiteX10" fmla="*/ 11430 w 83819"/>
                    <a:gd name="connsiteY10" fmla="*/ 118573 h 127109"/>
                    <a:gd name="connsiteX11" fmla="*/ 0 w 83819"/>
                    <a:gd name="connsiteY11" fmla="*/ 94858 h 127109"/>
                    <a:gd name="connsiteX12" fmla="*/ 17145 w 83819"/>
                    <a:gd name="connsiteY12" fmla="*/ 94858 h 127109"/>
                    <a:gd name="connsiteX13" fmla="*/ 23813 w 83819"/>
                    <a:gd name="connsiteY13" fmla="*/ 108138 h 127109"/>
                    <a:gd name="connsiteX14" fmla="*/ 41910 w 83819"/>
                    <a:gd name="connsiteY14" fmla="*/ 112881 h 127109"/>
                    <a:gd name="connsiteX15" fmla="*/ 60960 w 83819"/>
                    <a:gd name="connsiteY15" fmla="*/ 107190 h 127109"/>
                    <a:gd name="connsiteX16" fmla="*/ 67627 w 83819"/>
                    <a:gd name="connsiteY16" fmla="*/ 92961 h 127109"/>
                    <a:gd name="connsiteX17" fmla="*/ 63817 w 83819"/>
                    <a:gd name="connsiteY17" fmla="*/ 80629 h 127109"/>
                    <a:gd name="connsiteX18" fmla="*/ 54292 w 83819"/>
                    <a:gd name="connsiteY18" fmla="*/ 73989 h 127109"/>
                    <a:gd name="connsiteX19" fmla="*/ 40957 w 83819"/>
                    <a:gd name="connsiteY19" fmla="*/ 70195 h 127109"/>
                    <a:gd name="connsiteX20" fmla="*/ 26670 w 83819"/>
                    <a:gd name="connsiteY20" fmla="*/ 66401 h 127109"/>
                    <a:gd name="connsiteX21" fmla="*/ 13335 w 83819"/>
                    <a:gd name="connsiteY21" fmla="*/ 60709 h 127109"/>
                    <a:gd name="connsiteX22" fmla="*/ 3810 w 83819"/>
                    <a:gd name="connsiteY22" fmla="*/ 51223 h 127109"/>
                    <a:gd name="connsiteX23" fmla="*/ 0 w 83819"/>
                    <a:gd name="connsiteY23" fmla="*/ 35097 h 127109"/>
                    <a:gd name="connsiteX24" fmla="*/ 11430 w 83819"/>
                    <a:gd name="connsiteY24" fmla="*/ 9486 h 127109"/>
                    <a:gd name="connsiteX25" fmla="*/ 40957 w 83819"/>
                    <a:gd name="connsiteY25" fmla="*/ 0 h 127109"/>
                    <a:gd name="connsiteX26" fmla="*/ 69532 w 83819"/>
                    <a:gd name="connsiteY26" fmla="*/ 8537 h 127109"/>
                    <a:gd name="connsiteX27" fmla="*/ 81915 w 83819"/>
                    <a:gd name="connsiteY27" fmla="*/ 31303 h 127109"/>
                    <a:gd name="connsiteX28" fmla="*/ 63817 w 83819"/>
                    <a:gd name="connsiteY28" fmla="*/ 31303 h 127109"/>
                    <a:gd name="connsiteX29" fmla="*/ 57150 w 83819"/>
                    <a:gd name="connsiteY29" fmla="*/ 18972 h 127109"/>
                    <a:gd name="connsiteX30" fmla="*/ 40005 w 83819"/>
                    <a:gd name="connsiteY30" fmla="*/ 14229 h 127109"/>
                    <a:gd name="connsiteX31" fmla="*/ 22860 w 83819"/>
                    <a:gd name="connsiteY31" fmla="*/ 19920 h 127109"/>
                    <a:gd name="connsiteX32" fmla="*/ 16192 w 83819"/>
                    <a:gd name="connsiteY32" fmla="*/ 34149 h 12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83819" h="127109">
                      <a:moveTo>
                        <a:pt x="16192" y="34149"/>
                      </a:moveTo>
                      <a:cubicBezTo>
                        <a:pt x="16192" y="38892"/>
                        <a:pt x="17145" y="42686"/>
                        <a:pt x="20002" y="45532"/>
                      </a:cubicBezTo>
                      <a:cubicBezTo>
                        <a:pt x="22860" y="48378"/>
                        <a:pt x="25717" y="50275"/>
                        <a:pt x="29527" y="52172"/>
                      </a:cubicBezTo>
                      <a:cubicBezTo>
                        <a:pt x="33338" y="53120"/>
                        <a:pt x="38100" y="55018"/>
                        <a:pt x="42863" y="55966"/>
                      </a:cubicBezTo>
                      <a:cubicBezTo>
                        <a:pt x="47625" y="56915"/>
                        <a:pt x="52388" y="57863"/>
                        <a:pt x="57150" y="59761"/>
                      </a:cubicBezTo>
                      <a:cubicBezTo>
                        <a:pt x="61913" y="60709"/>
                        <a:pt x="66675" y="62606"/>
                        <a:pt x="70485" y="65452"/>
                      </a:cubicBezTo>
                      <a:cubicBezTo>
                        <a:pt x="74295" y="67349"/>
                        <a:pt x="78105" y="71144"/>
                        <a:pt x="80010" y="74938"/>
                      </a:cubicBezTo>
                      <a:cubicBezTo>
                        <a:pt x="82867" y="79681"/>
                        <a:pt x="83820" y="84424"/>
                        <a:pt x="83820" y="91064"/>
                      </a:cubicBezTo>
                      <a:cubicBezTo>
                        <a:pt x="83820" y="100549"/>
                        <a:pt x="80010" y="109087"/>
                        <a:pt x="72390" y="116675"/>
                      </a:cubicBezTo>
                      <a:cubicBezTo>
                        <a:pt x="64770" y="124264"/>
                        <a:pt x="55245" y="127110"/>
                        <a:pt x="41910" y="127110"/>
                      </a:cubicBezTo>
                      <a:cubicBezTo>
                        <a:pt x="29527" y="127110"/>
                        <a:pt x="19050" y="124264"/>
                        <a:pt x="11430" y="118573"/>
                      </a:cubicBezTo>
                      <a:cubicBezTo>
                        <a:pt x="3810" y="112881"/>
                        <a:pt x="0" y="105292"/>
                        <a:pt x="0" y="94858"/>
                      </a:cubicBezTo>
                      <a:lnTo>
                        <a:pt x="17145" y="94858"/>
                      </a:lnTo>
                      <a:cubicBezTo>
                        <a:pt x="18097" y="100549"/>
                        <a:pt x="20002" y="105292"/>
                        <a:pt x="23813" y="108138"/>
                      </a:cubicBezTo>
                      <a:cubicBezTo>
                        <a:pt x="27622" y="111933"/>
                        <a:pt x="33338" y="112881"/>
                        <a:pt x="41910" y="112881"/>
                      </a:cubicBezTo>
                      <a:cubicBezTo>
                        <a:pt x="49530" y="112881"/>
                        <a:pt x="56197" y="110984"/>
                        <a:pt x="60960" y="107190"/>
                      </a:cubicBezTo>
                      <a:cubicBezTo>
                        <a:pt x="65722" y="103395"/>
                        <a:pt x="67627" y="98652"/>
                        <a:pt x="67627" y="92961"/>
                      </a:cubicBezTo>
                      <a:cubicBezTo>
                        <a:pt x="67627" y="87269"/>
                        <a:pt x="66675" y="83475"/>
                        <a:pt x="63817" y="80629"/>
                      </a:cubicBezTo>
                      <a:cubicBezTo>
                        <a:pt x="60960" y="77784"/>
                        <a:pt x="58102" y="75886"/>
                        <a:pt x="54292" y="73989"/>
                      </a:cubicBezTo>
                      <a:cubicBezTo>
                        <a:pt x="50482" y="73041"/>
                        <a:pt x="45720" y="71144"/>
                        <a:pt x="40957" y="70195"/>
                      </a:cubicBezTo>
                      <a:cubicBezTo>
                        <a:pt x="36195" y="69246"/>
                        <a:pt x="31432" y="68298"/>
                        <a:pt x="26670" y="66401"/>
                      </a:cubicBezTo>
                      <a:cubicBezTo>
                        <a:pt x="21907" y="65452"/>
                        <a:pt x="17145" y="63555"/>
                        <a:pt x="13335" y="60709"/>
                      </a:cubicBezTo>
                      <a:cubicBezTo>
                        <a:pt x="9525" y="58812"/>
                        <a:pt x="5715" y="55018"/>
                        <a:pt x="3810" y="51223"/>
                      </a:cubicBezTo>
                      <a:cubicBezTo>
                        <a:pt x="952" y="46480"/>
                        <a:pt x="0" y="41737"/>
                        <a:pt x="0" y="35097"/>
                      </a:cubicBezTo>
                      <a:cubicBezTo>
                        <a:pt x="0" y="24663"/>
                        <a:pt x="3810" y="16126"/>
                        <a:pt x="11430" y="9486"/>
                      </a:cubicBezTo>
                      <a:cubicBezTo>
                        <a:pt x="19050" y="2846"/>
                        <a:pt x="28575" y="0"/>
                        <a:pt x="40957" y="0"/>
                      </a:cubicBezTo>
                      <a:cubicBezTo>
                        <a:pt x="53340" y="0"/>
                        <a:pt x="62865" y="2846"/>
                        <a:pt x="69532" y="8537"/>
                      </a:cubicBezTo>
                      <a:cubicBezTo>
                        <a:pt x="76200" y="14229"/>
                        <a:pt x="80963" y="21817"/>
                        <a:pt x="81915" y="31303"/>
                      </a:cubicBezTo>
                      <a:lnTo>
                        <a:pt x="63817" y="31303"/>
                      </a:lnTo>
                      <a:cubicBezTo>
                        <a:pt x="63817" y="26560"/>
                        <a:pt x="60960" y="21817"/>
                        <a:pt x="57150" y="18972"/>
                      </a:cubicBezTo>
                      <a:cubicBezTo>
                        <a:pt x="53340" y="15177"/>
                        <a:pt x="47625" y="14229"/>
                        <a:pt x="40005" y="14229"/>
                      </a:cubicBezTo>
                      <a:cubicBezTo>
                        <a:pt x="33338" y="14229"/>
                        <a:pt x="27622" y="16126"/>
                        <a:pt x="22860" y="19920"/>
                      </a:cubicBezTo>
                      <a:cubicBezTo>
                        <a:pt x="18097" y="21817"/>
                        <a:pt x="16192" y="27509"/>
                        <a:pt x="16192" y="34149"/>
                      </a:cubicBezTo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19" name="Graphique 625">
              <a:extLst>
                <a:ext uri="{FF2B5EF4-FFF2-40B4-BE49-F238E27FC236}">
                  <a16:creationId xmlns:a16="http://schemas.microsoft.com/office/drawing/2014/main" id="{1DEE491D-916C-8044-979E-DD698A454CCB}"/>
                </a:ext>
              </a:extLst>
            </p:cNvPr>
            <p:cNvGrpSpPr/>
            <p:nvPr/>
          </p:nvGrpSpPr>
          <p:grpSpPr>
            <a:xfrm>
              <a:off x="1135168" y="3709779"/>
              <a:ext cx="1706879" cy="205841"/>
              <a:chOff x="1135168" y="3709779"/>
              <a:chExt cx="1706879" cy="205841"/>
            </a:xfrm>
            <a:solidFill>
              <a:srgbClr val="000000"/>
            </a:solidFill>
          </p:grpSpPr>
          <p:sp>
            <p:nvSpPr>
              <p:cNvPr id="420" name="Forme libre 419">
                <a:extLst>
                  <a:ext uri="{FF2B5EF4-FFF2-40B4-BE49-F238E27FC236}">
                    <a16:creationId xmlns:a16="http://schemas.microsoft.com/office/drawing/2014/main" id="{14DD1A58-EFE6-8141-853E-AA924A1D5EE9}"/>
                  </a:ext>
                </a:extLst>
              </p:cNvPr>
              <p:cNvSpPr/>
              <p:nvPr/>
            </p:nvSpPr>
            <p:spPr>
              <a:xfrm>
                <a:off x="1135168" y="3712625"/>
                <a:ext cx="131445" cy="201099"/>
              </a:xfrm>
              <a:custGeom>
                <a:avLst/>
                <a:gdLst>
                  <a:gd name="connsiteX0" fmla="*/ 131445 w 131445"/>
                  <a:gd name="connsiteY0" fmla="*/ 0 h 201099"/>
                  <a:gd name="connsiteX1" fmla="*/ 131445 w 131445"/>
                  <a:gd name="connsiteY1" fmla="*/ 36995 h 201099"/>
                  <a:gd name="connsiteX2" fmla="*/ 49530 w 131445"/>
                  <a:gd name="connsiteY2" fmla="*/ 36995 h 201099"/>
                  <a:gd name="connsiteX3" fmla="*/ 49530 w 131445"/>
                  <a:gd name="connsiteY3" fmla="*/ 80629 h 201099"/>
                  <a:gd name="connsiteX4" fmla="*/ 111443 w 131445"/>
                  <a:gd name="connsiteY4" fmla="*/ 80629 h 201099"/>
                  <a:gd name="connsiteX5" fmla="*/ 111443 w 131445"/>
                  <a:gd name="connsiteY5" fmla="*/ 117624 h 201099"/>
                  <a:gd name="connsiteX6" fmla="*/ 49530 w 131445"/>
                  <a:gd name="connsiteY6" fmla="*/ 117624 h 201099"/>
                  <a:gd name="connsiteX7" fmla="*/ 49530 w 131445"/>
                  <a:gd name="connsiteY7" fmla="*/ 201099 h 201099"/>
                  <a:gd name="connsiteX8" fmla="*/ 0 w 131445"/>
                  <a:gd name="connsiteY8" fmla="*/ 201099 h 201099"/>
                  <a:gd name="connsiteX9" fmla="*/ 0 w 131445"/>
                  <a:gd name="connsiteY9" fmla="*/ 0 h 201099"/>
                  <a:gd name="connsiteX10" fmla="*/ 131445 w 131445"/>
                  <a:gd name="connsiteY10" fmla="*/ 0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1445" h="201099">
                    <a:moveTo>
                      <a:pt x="131445" y="0"/>
                    </a:moveTo>
                    <a:lnTo>
                      <a:pt x="131445" y="36995"/>
                    </a:lnTo>
                    <a:lnTo>
                      <a:pt x="49530" y="36995"/>
                    </a:lnTo>
                    <a:lnTo>
                      <a:pt x="49530" y="80629"/>
                    </a:lnTo>
                    <a:lnTo>
                      <a:pt x="111443" y="80629"/>
                    </a:lnTo>
                    <a:lnTo>
                      <a:pt x="111443" y="117624"/>
                    </a:lnTo>
                    <a:lnTo>
                      <a:pt x="49530" y="117624"/>
                    </a:ln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1314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1" name="Forme libre 420">
                <a:extLst>
                  <a:ext uri="{FF2B5EF4-FFF2-40B4-BE49-F238E27FC236}">
                    <a16:creationId xmlns:a16="http://schemas.microsoft.com/office/drawing/2014/main" id="{3C11A91D-200B-3B48-ABD5-DD6254ADCBB2}"/>
                  </a:ext>
                </a:extLst>
              </p:cNvPr>
              <p:cNvSpPr/>
              <p:nvPr/>
            </p:nvSpPr>
            <p:spPr>
              <a:xfrm>
                <a:off x="1288520" y="3709779"/>
                <a:ext cx="206692" cy="205841"/>
              </a:xfrm>
              <a:custGeom>
                <a:avLst/>
                <a:gdLst>
                  <a:gd name="connsiteX0" fmla="*/ 103823 w 206692"/>
                  <a:gd name="connsiteY0" fmla="*/ 0 h 205841"/>
                  <a:gd name="connsiteX1" fmla="*/ 206692 w 206692"/>
                  <a:gd name="connsiteY1" fmla="*/ 102447 h 205841"/>
                  <a:gd name="connsiteX2" fmla="*/ 103823 w 206692"/>
                  <a:gd name="connsiteY2" fmla="*/ 205842 h 205841"/>
                  <a:gd name="connsiteX3" fmla="*/ 0 w 206692"/>
                  <a:gd name="connsiteY3" fmla="*/ 102447 h 205841"/>
                  <a:gd name="connsiteX4" fmla="*/ 103823 w 206692"/>
                  <a:gd name="connsiteY4" fmla="*/ 0 h 205841"/>
                  <a:gd name="connsiteX5" fmla="*/ 103823 w 206692"/>
                  <a:gd name="connsiteY5" fmla="*/ 45532 h 205841"/>
                  <a:gd name="connsiteX6" fmla="*/ 50482 w 206692"/>
                  <a:gd name="connsiteY6" fmla="*/ 103395 h 205841"/>
                  <a:gd name="connsiteX7" fmla="*/ 103823 w 206692"/>
                  <a:gd name="connsiteY7" fmla="*/ 161259 h 205841"/>
                  <a:gd name="connsiteX8" fmla="*/ 157162 w 206692"/>
                  <a:gd name="connsiteY8" fmla="*/ 103395 h 205841"/>
                  <a:gd name="connsiteX9" fmla="*/ 103823 w 206692"/>
                  <a:gd name="connsiteY9" fmla="*/ 45532 h 20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692" h="205841">
                    <a:moveTo>
                      <a:pt x="103823" y="0"/>
                    </a:moveTo>
                    <a:cubicBezTo>
                      <a:pt x="160973" y="0"/>
                      <a:pt x="206692" y="42686"/>
                      <a:pt x="206692" y="102447"/>
                    </a:cubicBezTo>
                    <a:cubicBezTo>
                      <a:pt x="206692" y="163156"/>
                      <a:pt x="160973" y="205842"/>
                      <a:pt x="103823" y="205842"/>
                    </a:cubicBezTo>
                    <a:cubicBezTo>
                      <a:pt x="46672" y="205842"/>
                      <a:pt x="0" y="163156"/>
                      <a:pt x="0" y="102447"/>
                    </a:cubicBezTo>
                    <a:cubicBezTo>
                      <a:pt x="0" y="42686"/>
                      <a:pt x="46672" y="0"/>
                      <a:pt x="103823" y="0"/>
                    </a:cubicBezTo>
                    <a:close/>
                    <a:moveTo>
                      <a:pt x="103823" y="45532"/>
                    </a:moveTo>
                    <a:cubicBezTo>
                      <a:pt x="71438" y="45532"/>
                      <a:pt x="50482" y="68298"/>
                      <a:pt x="50482" y="103395"/>
                    </a:cubicBezTo>
                    <a:cubicBezTo>
                      <a:pt x="50482" y="138493"/>
                      <a:pt x="71438" y="161259"/>
                      <a:pt x="103823" y="161259"/>
                    </a:cubicBezTo>
                    <a:cubicBezTo>
                      <a:pt x="136208" y="161259"/>
                      <a:pt x="157162" y="138493"/>
                      <a:pt x="157162" y="103395"/>
                    </a:cubicBezTo>
                    <a:cubicBezTo>
                      <a:pt x="157162" y="68298"/>
                      <a:pt x="136208" y="45532"/>
                      <a:pt x="103823" y="4553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3" name="Forme libre 422">
                <a:extLst>
                  <a:ext uri="{FF2B5EF4-FFF2-40B4-BE49-F238E27FC236}">
                    <a16:creationId xmlns:a16="http://schemas.microsoft.com/office/drawing/2014/main" id="{6E9720ED-A6E0-D54E-96D1-459735D0A2DA}"/>
                  </a:ext>
                </a:extLst>
              </p:cNvPr>
              <p:cNvSpPr/>
              <p:nvPr/>
            </p:nvSpPr>
            <p:spPr>
              <a:xfrm>
                <a:off x="1526645" y="3712625"/>
                <a:ext cx="180975" cy="201099"/>
              </a:xfrm>
              <a:custGeom>
                <a:avLst/>
                <a:gdLst>
                  <a:gd name="connsiteX0" fmla="*/ 180975 w 180975"/>
                  <a:gd name="connsiteY0" fmla="*/ 201099 h 201099"/>
                  <a:gd name="connsiteX1" fmla="*/ 131445 w 180975"/>
                  <a:gd name="connsiteY1" fmla="*/ 201099 h 201099"/>
                  <a:gd name="connsiteX2" fmla="*/ 49530 w 180975"/>
                  <a:gd name="connsiteY2" fmla="*/ 73989 h 201099"/>
                  <a:gd name="connsiteX3" fmla="*/ 49530 w 180975"/>
                  <a:gd name="connsiteY3" fmla="*/ 201099 h 201099"/>
                  <a:gd name="connsiteX4" fmla="*/ 0 w 180975"/>
                  <a:gd name="connsiteY4" fmla="*/ 201099 h 201099"/>
                  <a:gd name="connsiteX5" fmla="*/ 0 w 180975"/>
                  <a:gd name="connsiteY5" fmla="*/ 0 h 201099"/>
                  <a:gd name="connsiteX6" fmla="*/ 49530 w 180975"/>
                  <a:gd name="connsiteY6" fmla="*/ 0 h 201099"/>
                  <a:gd name="connsiteX7" fmla="*/ 131445 w 180975"/>
                  <a:gd name="connsiteY7" fmla="*/ 127110 h 201099"/>
                  <a:gd name="connsiteX8" fmla="*/ 131445 w 180975"/>
                  <a:gd name="connsiteY8" fmla="*/ 0 h 201099"/>
                  <a:gd name="connsiteX9" fmla="*/ 180975 w 180975"/>
                  <a:gd name="connsiteY9" fmla="*/ 0 h 201099"/>
                  <a:gd name="connsiteX10" fmla="*/ 180975 w 180975"/>
                  <a:gd name="connsiteY10" fmla="*/ 201099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975" h="201099">
                    <a:moveTo>
                      <a:pt x="180975" y="201099"/>
                    </a:moveTo>
                    <a:lnTo>
                      <a:pt x="131445" y="201099"/>
                    </a:lnTo>
                    <a:lnTo>
                      <a:pt x="49530" y="73989"/>
                    </a:ln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49530" y="0"/>
                    </a:lnTo>
                    <a:lnTo>
                      <a:pt x="131445" y="127110"/>
                    </a:lnTo>
                    <a:lnTo>
                      <a:pt x="131445" y="0"/>
                    </a:lnTo>
                    <a:lnTo>
                      <a:pt x="180975" y="0"/>
                    </a:lnTo>
                    <a:lnTo>
                      <a:pt x="180975" y="20109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4" name="Forme libre 423">
                <a:extLst>
                  <a:ext uri="{FF2B5EF4-FFF2-40B4-BE49-F238E27FC236}">
                    <a16:creationId xmlns:a16="http://schemas.microsoft.com/office/drawing/2014/main" id="{6709A2FE-796B-D145-B435-D39365BA2825}"/>
                  </a:ext>
                </a:extLst>
              </p:cNvPr>
              <p:cNvSpPr/>
              <p:nvPr/>
            </p:nvSpPr>
            <p:spPr>
              <a:xfrm>
                <a:off x="1750482" y="3712625"/>
                <a:ext cx="181927" cy="201099"/>
              </a:xfrm>
              <a:custGeom>
                <a:avLst/>
                <a:gdLst>
                  <a:gd name="connsiteX0" fmla="*/ 181927 w 181927"/>
                  <a:gd name="connsiteY0" fmla="*/ 100549 h 201099"/>
                  <a:gd name="connsiteX1" fmla="*/ 71438 w 181927"/>
                  <a:gd name="connsiteY1" fmla="*/ 201099 h 201099"/>
                  <a:gd name="connsiteX2" fmla="*/ 0 w 181927"/>
                  <a:gd name="connsiteY2" fmla="*/ 201099 h 201099"/>
                  <a:gd name="connsiteX3" fmla="*/ 0 w 181927"/>
                  <a:gd name="connsiteY3" fmla="*/ 0 h 201099"/>
                  <a:gd name="connsiteX4" fmla="*/ 71438 w 181927"/>
                  <a:gd name="connsiteY4" fmla="*/ 0 h 201099"/>
                  <a:gd name="connsiteX5" fmla="*/ 181927 w 181927"/>
                  <a:gd name="connsiteY5" fmla="*/ 100549 h 201099"/>
                  <a:gd name="connsiteX6" fmla="*/ 131445 w 181927"/>
                  <a:gd name="connsiteY6" fmla="*/ 100549 h 201099"/>
                  <a:gd name="connsiteX7" fmla="*/ 71438 w 181927"/>
                  <a:gd name="connsiteY7" fmla="*/ 36995 h 201099"/>
                  <a:gd name="connsiteX8" fmla="*/ 49530 w 181927"/>
                  <a:gd name="connsiteY8" fmla="*/ 36995 h 201099"/>
                  <a:gd name="connsiteX9" fmla="*/ 49530 w 181927"/>
                  <a:gd name="connsiteY9" fmla="*/ 163156 h 201099"/>
                  <a:gd name="connsiteX10" fmla="*/ 71438 w 181927"/>
                  <a:gd name="connsiteY10" fmla="*/ 163156 h 201099"/>
                  <a:gd name="connsiteX11" fmla="*/ 131445 w 181927"/>
                  <a:gd name="connsiteY11" fmla="*/ 100549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1927" h="201099">
                    <a:moveTo>
                      <a:pt x="181927" y="100549"/>
                    </a:moveTo>
                    <a:cubicBezTo>
                      <a:pt x="181927" y="160310"/>
                      <a:pt x="135255" y="201099"/>
                      <a:pt x="71438" y="201099"/>
                    </a:cubicBezTo>
                    <a:lnTo>
                      <a:pt x="0" y="201099"/>
                    </a:lnTo>
                    <a:lnTo>
                      <a:pt x="0" y="0"/>
                    </a:lnTo>
                    <a:lnTo>
                      <a:pt x="71438" y="0"/>
                    </a:lnTo>
                    <a:cubicBezTo>
                      <a:pt x="135255" y="0"/>
                      <a:pt x="181927" y="40789"/>
                      <a:pt x="181927" y="100549"/>
                    </a:cubicBezTo>
                    <a:close/>
                    <a:moveTo>
                      <a:pt x="131445" y="100549"/>
                    </a:moveTo>
                    <a:cubicBezTo>
                      <a:pt x="131445" y="62606"/>
                      <a:pt x="108585" y="36995"/>
                      <a:pt x="71438" y="36995"/>
                    </a:cubicBezTo>
                    <a:lnTo>
                      <a:pt x="49530" y="36995"/>
                    </a:lnTo>
                    <a:lnTo>
                      <a:pt x="49530" y="163156"/>
                    </a:lnTo>
                    <a:lnTo>
                      <a:pt x="71438" y="163156"/>
                    </a:lnTo>
                    <a:cubicBezTo>
                      <a:pt x="108585" y="164104"/>
                      <a:pt x="131445" y="139441"/>
                      <a:pt x="131445" y="10054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6" name="Forme libre 425">
                <a:extLst>
                  <a:ext uri="{FF2B5EF4-FFF2-40B4-BE49-F238E27FC236}">
                    <a16:creationId xmlns:a16="http://schemas.microsoft.com/office/drawing/2014/main" id="{24A12CFC-E1BA-D648-8FF4-E4BF2ED4C0FA}"/>
                  </a:ext>
                </a:extLst>
              </p:cNvPr>
              <p:cNvSpPr/>
              <p:nvPr/>
            </p:nvSpPr>
            <p:spPr>
              <a:xfrm>
                <a:off x="1943840" y="3712625"/>
                <a:ext cx="200025" cy="201099"/>
              </a:xfrm>
              <a:custGeom>
                <a:avLst/>
                <a:gdLst>
                  <a:gd name="connsiteX0" fmla="*/ 200025 w 200025"/>
                  <a:gd name="connsiteY0" fmla="*/ 201099 h 201099"/>
                  <a:gd name="connsiteX1" fmla="*/ 147638 w 200025"/>
                  <a:gd name="connsiteY1" fmla="*/ 201099 h 201099"/>
                  <a:gd name="connsiteX2" fmla="*/ 136207 w 200025"/>
                  <a:gd name="connsiteY2" fmla="*/ 166950 h 201099"/>
                  <a:gd name="connsiteX3" fmla="*/ 63817 w 200025"/>
                  <a:gd name="connsiteY3" fmla="*/ 166950 h 201099"/>
                  <a:gd name="connsiteX4" fmla="*/ 52388 w 200025"/>
                  <a:gd name="connsiteY4" fmla="*/ 201099 h 201099"/>
                  <a:gd name="connsiteX5" fmla="*/ 0 w 200025"/>
                  <a:gd name="connsiteY5" fmla="*/ 201099 h 201099"/>
                  <a:gd name="connsiteX6" fmla="*/ 70485 w 200025"/>
                  <a:gd name="connsiteY6" fmla="*/ 0 h 201099"/>
                  <a:gd name="connsiteX7" fmla="*/ 130492 w 200025"/>
                  <a:gd name="connsiteY7" fmla="*/ 0 h 201099"/>
                  <a:gd name="connsiteX8" fmla="*/ 200025 w 200025"/>
                  <a:gd name="connsiteY8" fmla="*/ 201099 h 201099"/>
                  <a:gd name="connsiteX9" fmla="*/ 76200 w 200025"/>
                  <a:gd name="connsiteY9" fmla="*/ 129955 h 201099"/>
                  <a:gd name="connsiteX10" fmla="*/ 123825 w 200025"/>
                  <a:gd name="connsiteY10" fmla="*/ 129955 h 201099"/>
                  <a:gd name="connsiteX11" fmla="*/ 100013 w 200025"/>
                  <a:gd name="connsiteY11" fmla="*/ 58812 h 201099"/>
                  <a:gd name="connsiteX12" fmla="*/ 76200 w 200025"/>
                  <a:gd name="connsiteY12" fmla="*/ 129955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025" h="201099">
                    <a:moveTo>
                      <a:pt x="200025" y="201099"/>
                    </a:moveTo>
                    <a:lnTo>
                      <a:pt x="147638" y="201099"/>
                    </a:lnTo>
                    <a:lnTo>
                      <a:pt x="136207" y="166950"/>
                    </a:lnTo>
                    <a:lnTo>
                      <a:pt x="63817" y="166950"/>
                    </a:lnTo>
                    <a:lnTo>
                      <a:pt x="52388" y="201099"/>
                    </a:lnTo>
                    <a:lnTo>
                      <a:pt x="0" y="201099"/>
                    </a:lnTo>
                    <a:lnTo>
                      <a:pt x="70485" y="0"/>
                    </a:lnTo>
                    <a:lnTo>
                      <a:pt x="130492" y="0"/>
                    </a:lnTo>
                    <a:lnTo>
                      <a:pt x="200025" y="201099"/>
                    </a:lnTo>
                    <a:close/>
                    <a:moveTo>
                      <a:pt x="76200" y="129955"/>
                    </a:moveTo>
                    <a:lnTo>
                      <a:pt x="123825" y="129955"/>
                    </a:lnTo>
                    <a:lnTo>
                      <a:pt x="100013" y="58812"/>
                    </a:lnTo>
                    <a:lnTo>
                      <a:pt x="76200" y="12995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7" name="Forme libre 426">
                <a:extLst>
                  <a:ext uri="{FF2B5EF4-FFF2-40B4-BE49-F238E27FC236}">
                    <a16:creationId xmlns:a16="http://schemas.microsoft.com/office/drawing/2014/main" id="{F1FC46B1-2CF4-C64A-A92B-D1F86E81F8CA}"/>
                  </a:ext>
                </a:extLst>
              </p:cNvPr>
              <p:cNvSpPr/>
              <p:nvPr/>
            </p:nvSpPr>
            <p:spPr>
              <a:xfrm>
                <a:off x="2154343" y="3712625"/>
                <a:ext cx="159067" cy="201099"/>
              </a:xfrm>
              <a:custGeom>
                <a:avLst/>
                <a:gdLst>
                  <a:gd name="connsiteX0" fmla="*/ 159067 w 159067"/>
                  <a:gd name="connsiteY0" fmla="*/ 0 h 201099"/>
                  <a:gd name="connsiteX1" fmla="*/ 159067 w 159067"/>
                  <a:gd name="connsiteY1" fmla="*/ 36995 h 201099"/>
                  <a:gd name="connsiteX2" fmla="*/ 103823 w 159067"/>
                  <a:gd name="connsiteY2" fmla="*/ 36995 h 201099"/>
                  <a:gd name="connsiteX3" fmla="*/ 103823 w 159067"/>
                  <a:gd name="connsiteY3" fmla="*/ 201099 h 201099"/>
                  <a:gd name="connsiteX4" fmla="*/ 54292 w 159067"/>
                  <a:gd name="connsiteY4" fmla="*/ 201099 h 201099"/>
                  <a:gd name="connsiteX5" fmla="*/ 54292 w 159067"/>
                  <a:gd name="connsiteY5" fmla="*/ 36995 h 201099"/>
                  <a:gd name="connsiteX6" fmla="*/ 0 w 159067"/>
                  <a:gd name="connsiteY6" fmla="*/ 36995 h 201099"/>
                  <a:gd name="connsiteX7" fmla="*/ 0 w 159067"/>
                  <a:gd name="connsiteY7" fmla="*/ 0 h 201099"/>
                  <a:gd name="connsiteX8" fmla="*/ 159067 w 159067"/>
                  <a:gd name="connsiteY8" fmla="*/ 0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9067" h="201099">
                    <a:moveTo>
                      <a:pt x="159067" y="0"/>
                    </a:moveTo>
                    <a:lnTo>
                      <a:pt x="159067" y="36995"/>
                    </a:lnTo>
                    <a:lnTo>
                      <a:pt x="103823" y="36995"/>
                    </a:lnTo>
                    <a:lnTo>
                      <a:pt x="103823" y="201099"/>
                    </a:lnTo>
                    <a:lnTo>
                      <a:pt x="54292" y="201099"/>
                    </a:lnTo>
                    <a:lnTo>
                      <a:pt x="54292" y="36995"/>
                    </a:lnTo>
                    <a:lnTo>
                      <a:pt x="0" y="36995"/>
                    </a:lnTo>
                    <a:lnTo>
                      <a:pt x="0" y="0"/>
                    </a:lnTo>
                    <a:lnTo>
                      <a:pt x="1590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8" name="Forme libre 427">
                <a:extLst>
                  <a:ext uri="{FF2B5EF4-FFF2-40B4-BE49-F238E27FC236}">
                    <a16:creationId xmlns:a16="http://schemas.microsoft.com/office/drawing/2014/main" id="{4CF15AF9-882F-9140-A24E-B0CED5F22701}"/>
                  </a:ext>
                </a:extLst>
              </p:cNvPr>
              <p:cNvSpPr/>
              <p:nvPr/>
            </p:nvSpPr>
            <p:spPr>
              <a:xfrm>
                <a:off x="2341985" y="3712625"/>
                <a:ext cx="49529" cy="201099"/>
              </a:xfrm>
              <a:custGeom>
                <a:avLst/>
                <a:gdLst>
                  <a:gd name="connsiteX0" fmla="*/ 49530 w 49529"/>
                  <a:gd name="connsiteY0" fmla="*/ 0 h 201099"/>
                  <a:gd name="connsiteX1" fmla="*/ 49530 w 49529"/>
                  <a:gd name="connsiteY1" fmla="*/ 201099 h 201099"/>
                  <a:gd name="connsiteX2" fmla="*/ 0 w 49529"/>
                  <a:gd name="connsiteY2" fmla="*/ 201099 h 201099"/>
                  <a:gd name="connsiteX3" fmla="*/ 0 w 49529"/>
                  <a:gd name="connsiteY3" fmla="*/ 0 h 201099"/>
                  <a:gd name="connsiteX4" fmla="*/ 49530 w 49529"/>
                  <a:gd name="connsiteY4" fmla="*/ 0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29" h="201099">
                    <a:moveTo>
                      <a:pt x="49530" y="0"/>
                    </a:move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495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0" name="Forme libre 429">
                <a:extLst>
                  <a:ext uri="{FF2B5EF4-FFF2-40B4-BE49-F238E27FC236}">
                    <a16:creationId xmlns:a16="http://schemas.microsoft.com/office/drawing/2014/main" id="{D9575BE7-3D32-E243-AD40-7CE9D0EA64CD}"/>
                  </a:ext>
                </a:extLst>
              </p:cNvPr>
              <p:cNvSpPr/>
              <p:nvPr/>
            </p:nvSpPr>
            <p:spPr>
              <a:xfrm>
                <a:off x="2422947" y="3709779"/>
                <a:ext cx="206692" cy="205841"/>
              </a:xfrm>
              <a:custGeom>
                <a:avLst/>
                <a:gdLst>
                  <a:gd name="connsiteX0" fmla="*/ 103823 w 206692"/>
                  <a:gd name="connsiteY0" fmla="*/ 0 h 205841"/>
                  <a:gd name="connsiteX1" fmla="*/ 206692 w 206692"/>
                  <a:gd name="connsiteY1" fmla="*/ 102447 h 205841"/>
                  <a:gd name="connsiteX2" fmla="*/ 103823 w 206692"/>
                  <a:gd name="connsiteY2" fmla="*/ 205842 h 205841"/>
                  <a:gd name="connsiteX3" fmla="*/ 0 w 206692"/>
                  <a:gd name="connsiteY3" fmla="*/ 102447 h 205841"/>
                  <a:gd name="connsiteX4" fmla="*/ 103823 w 206692"/>
                  <a:gd name="connsiteY4" fmla="*/ 0 h 205841"/>
                  <a:gd name="connsiteX5" fmla="*/ 103823 w 206692"/>
                  <a:gd name="connsiteY5" fmla="*/ 45532 h 205841"/>
                  <a:gd name="connsiteX6" fmla="*/ 50483 w 206692"/>
                  <a:gd name="connsiteY6" fmla="*/ 103395 h 205841"/>
                  <a:gd name="connsiteX7" fmla="*/ 103823 w 206692"/>
                  <a:gd name="connsiteY7" fmla="*/ 161259 h 205841"/>
                  <a:gd name="connsiteX8" fmla="*/ 157163 w 206692"/>
                  <a:gd name="connsiteY8" fmla="*/ 103395 h 205841"/>
                  <a:gd name="connsiteX9" fmla="*/ 103823 w 206692"/>
                  <a:gd name="connsiteY9" fmla="*/ 45532 h 20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692" h="205841">
                    <a:moveTo>
                      <a:pt x="103823" y="0"/>
                    </a:moveTo>
                    <a:cubicBezTo>
                      <a:pt x="160973" y="0"/>
                      <a:pt x="206692" y="42686"/>
                      <a:pt x="206692" y="102447"/>
                    </a:cubicBezTo>
                    <a:cubicBezTo>
                      <a:pt x="206692" y="163156"/>
                      <a:pt x="160973" y="205842"/>
                      <a:pt x="103823" y="205842"/>
                    </a:cubicBezTo>
                    <a:cubicBezTo>
                      <a:pt x="46673" y="205842"/>
                      <a:pt x="0" y="163156"/>
                      <a:pt x="0" y="102447"/>
                    </a:cubicBezTo>
                    <a:cubicBezTo>
                      <a:pt x="0" y="42686"/>
                      <a:pt x="45720" y="0"/>
                      <a:pt x="103823" y="0"/>
                    </a:cubicBezTo>
                    <a:close/>
                    <a:moveTo>
                      <a:pt x="103823" y="45532"/>
                    </a:moveTo>
                    <a:cubicBezTo>
                      <a:pt x="71438" y="45532"/>
                      <a:pt x="50483" y="68298"/>
                      <a:pt x="50483" y="103395"/>
                    </a:cubicBezTo>
                    <a:cubicBezTo>
                      <a:pt x="50483" y="138493"/>
                      <a:pt x="71438" y="161259"/>
                      <a:pt x="103823" y="161259"/>
                    </a:cubicBezTo>
                    <a:cubicBezTo>
                      <a:pt x="136208" y="161259"/>
                      <a:pt x="157163" y="138493"/>
                      <a:pt x="157163" y="103395"/>
                    </a:cubicBezTo>
                    <a:cubicBezTo>
                      <a:pt x="156210" y="68298"/>
                      <a:pt x="135255" y="45532"/>
                      <a:pt x="103823" y="4553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1" name="Forme libre 430">
                <a:extLst>
                  <a:ext uri="{FF2B5EF4-FFF2-40B4-BE49-F238E27FC236}">
                    <a16:creationId xmlns:a16="http://schemas.microsoft.com/office/drawing/2014/main" id="{F2E8A980-24FD-E54A-892F-72F063931776}"/>
                  </a:ext>
                </a:extLst>
              </p:cNvPr>
              <p:cNvSpPr/>
              <p:nvPr/>
            </p:nvSpPr>
            <p:spPr>
              <a:xfrm>
                <a:off x="2661072" y="3712625"/>
                <a:ext cx="180975" cy="201099"/>
              </a:xfrm>
              <a:custGeom>
                <a:avLst/>
                <a:gdLst>
                  <a:gd name="connsiteX0" fmla="*/ 180023 w 180975"/>
                  <a:gd name="connsiteY0" fmla="*/ 201099 h 201099"/>
                  <a:gd name="connsiteX1" fmla="*/ 131445 w 180975"/>
                  <a:gd name="connsiteY1" fmla="*/ 201099 h 201099"/>
                  <a:gd name="connsiteX2" fmla="*/ 49530 w 180975"/>
                  <a:gd name="connsiteY2" fmla="*/ 73989 h 201099"/>
                  <a:gd name="connsiteX3" fmla="*/ 49530 w 180975"/>
                  <a:gd name="connsiteY3" fmla="*/ 201099 h 201099"/>
                  <a:gd name="connsiteX4" fmla="*/ 0 w 180975"/>
                  <a:gd name="connsiteY4" fmla="*/ 201099 h 201099"/>
                  <a:gd name="connsiteX5" fmla="*/ 0 w 180975"/>
                  <a:gd name="connsiteY5" fmla="*/ 0 h 201099"/>
                  <a:gd name="connsiteX6" fmla="*/ 49530 w 180975"/>
                  <a:gd name="connsiteY6" fmla="*/ 0 h 201099"/>
                  <a:gd name="connsiteX7" fmla="*/ 131445 w 180975"/>
                  <a:gd name="connsiteY7" fmla="*/ 127110 h 201099"/>
                  <a:gd name="connsiteX8" fmla="*/ 131445 w 180975"/>
                  <a:gd name="connsiteY8" fmla="*/ 0 h 201099"/>
                  <a:gd name="connsiteX9" fmla="*/ 180975 w 180975"/>
                  <a:gd name="connsiteY9" fmla="*/ 0 h 201099"/>
                  <a:gd name="connsiteX10" fmla="*/ 180975 w 180975"/>
                  <a:gd name="connsiteY10" fmla="*/ 201099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975" h="201099">
                    <a:moveTo>
                      <a:pt x="180023" y="201099"/>
                    </a:moveTo>
                    <a:lnTo>
                      <a:pt x="131445" y="201099"/>
                    </a:lnTo>
                    <a:lnTo>
                      <a:pt x="49530" y="73989"/>
                    </a:ln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49530" y="0"/>
                    </a:lnTo>
                    <a:lnTo>
                      <a:pt x="131445" y="127110"/>
                    </a:lnTo>
                    <a:lnTo>
                      <a:pt x="131445" y="0"/>
                    </a:lnTo>
                    <a:lnTo>
                      <a:pt x="180975" y="0"/>
                    </a:lnTo>
                    <a:lnTo>
                      <a:pt x="180975" y="20109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32" name="Forme libre 431">
              <a:extLst>
                <a:ext uri="{FF2B5EF4-FFF2-40B4-BE49-F238E27FC236}">
                  <a16:creationId xmlns:a16="http://schemas.microsoft.com/office/drawing/2014/main" id="{3FF27785-02AB-4A44-90B5-CCC09816B0BF}"/>
                </a:ext>
              </a:extLst>
            </p:cNvPr>
            <p:cNvSpPr/>
            <p:nvPr/>
          </p:nvSpPr>
          <p:spPr>
            <a:xfrm>
              <a:off x="2506768" y="2660650"/>
              <a:ext cx="111442" cy="277934"/>
            </a:xfrm>
            <a:custGeom>
              <a:avLst/>
              <a:gdLst>
                <a:gd name="connsiteX0" fmla="*/ 0 w 111442"/>
                <a:gd name="connsiteY0" fmla="*/ 0 h 277934"/>
                <a:gd name="connsiteX1" fmla="*/ 111442 w 111442"/>
                <a:gd name="connsiteY1" fmla="*/ 0 h 277934"/>
                <a:gd name="connsiteX2" fmla="*/ 111442 w 111442"/>
                <a:gd name="connsiteY2" fmla="*/ 277934 h 277934"/>
                <a:gd name="connsiteX3" fmla="*/ 0 w 111442"/>
                <a:gd name="connsiteY3" fmla="*/ 277934 h 27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42" h="277934">
                  <a:moveTo>
                    <a:pt x="0" y="0"/>
                  </a:moveTo>
                  <a:lnTo>
                    <a:pt x="111442" y="0"/>
                  </a:lnTo>
                  <a:lnTo>
                    <a:pt x="111442" y="277934"/>
                  </a:lnTo>
                  <a:lnTo>
                    <a:pt x="0" y="277934"/>
                  </a:lnTo>
                  <a:close/>
                </a:path>
              </a:pathLst>
            </a:custGeom>
            <a:solidFill>
              <a:srgbClr val="0BBB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33" name="Graphique 625">
              <a:extLst>
                <a:ext uri="{FF2B5EF4-FFF2-40B4-BE49-F238E27FC236}">
                  <a16:creationId xmlns:a16="http://schemas.microsoft.com/office/drawing/2014/main" id="{1DEE491D-916C-8044-979E-DD698A454CCB}"/>
                </a:ext>
              </a:extLst>
            </p:cNvPr>
            <p:cNvGrpSpPr/>
            <p:nvPr/>
          </p:nvGrpSpPr>
          <p:grpSpPr>
            <a:xfrm>
              <a:off x="1125643" y="2786811"/>
              <a:ext cx="1290637" cy="666851"/>
              <a:chOff x="1125643" y="2786811"/>
              <a:chExt cx="1290637" cy="666851"/>
            </a:xfrm>
            <a:solidFill>
              <a:srgbClr val="0BBBEF"/>
            </a:solidFill>
          </p:grpSpPr>
          <p:sp>
            <p:nvSpPr>
              <p:cNvPr id="434" name="Forme libre 433">
                <a:extLst>
                  <a:ext uri="{FF2B5EF4-FFF2-40B4-BE49-F238E27FC236}">
                    <a16:creationId xmlns:a16="http://schemas.microsoft.com/office/drawing/2014/main" id="{6D75AAD4-3200-8447-86C1-2DD3AE088E70}"/>
                  </a:ext>
                </a:extLst>
              </p:cNvPr>
              <p:cNvSpPr/>
              <p:nvPr/>
            </p:nvSpPr>
            <p:spPr>
              <a:xfrm>
                <a:off x="1125643" y="2801039"/>
                <a:ext cx="649604" cy="650726"/>
              </a:xfrm>
              <a:custGeom>
                <a:avLst/>
                <a:gdLst>
                  <a:gd name="connsiteX0" fmla="*/ 324803 w 649604"/>
                  <a:gd name="connsiteY0" fmla="*/ 590017 h 650726"/>
                  <a:gd name="connsiteX1" fmla="*/ 471488 w 649604"/>
                  <a:gd name="connsiteY1" fmla="*/ 431604 h 650726"/>
                  <a:gd name="connsiteX2" fmla="*/ 471488 w 649604"/>
                  <a:gd name="connsiteY2" fmla="*/ 118573 h 650726"/>
                  <a:gd name="connsiteX3" fmla="*/ 418148 w 649604"/>
                  <a:gd name="connsiteY3" fmla="*/ 59761 h 650726"/>
                  <a:gd name="connsiteX4" fmla="*/ 397193 w 649604"/>
                  <a:gd name="connsiteY4" fmla="*/ 59761 h 650726"/>
                  <a:gd name="connsiteX5" fmla="*/ 362903 w 649604"/>
                  <a:gd name="connsiteY5" fmla="*/ 29406 h 650726"/>
                  <a:gd name="connsiteX6" fmla="*/ 404813 w 649604"/>
                  <a:gd name="connsiteY6" fmla="*/ 0 h 650726"/>
                  <a:gd name="connsiteX7" fmla="*/ 506730 w 649604"/>
                  <a:gd name="connsiteY7" fmla="*/ 5691 h 650726"/>
                  <a:gd name="connsiteX8" fmla="*/ 606743 w 649604"/>
                  <a:gd name="connsiteY8" fmla="*/ 0 h 650726"/>
                  <a:gd name="connsiteX9" fmla="*/ 649605 w 649604"/>
                  <a:gd name="connsiteY9" fmla="*/ 29406 h 650726"/>
                  <a:gd name="connsiteX10" fmla="*/ 615315 w 649604"/>
                  <a:gd name="connsiteY10" fmla="*/ 59761 h 650726"/>
                  <a:gd name="connsiteX11" fmla="*/ 590550 w 649604"/>
                  <a:gd name="connsiteY11" fmla="*/ 59761 h 650726"/>
                  <a:gd name="connsiteX12" fmla="*/ 551498 w 649604"/>
                  <a:gd name="connsiteY12" fmla="*/ 119521 h 650726"/>
                  <a:gd name="connsiteX13" fmla="*/ 551498 w 649604"/>
                  <a:gd name="connsiteY13" fmla="*/ 442987 h 650726"/>
                  <a:gd name="connsiteX14" fmla="*/ 323850 w 649604"/>
                  <a:gd name="connsiteY14" fmla="*/ 650726 h 650726"/>
                  <a:gd name="connsiteX15" fmla="*/ 96203 w 649604"/>
                  <a:gd name="connsiteY15" fmla="*/ 442987 h 650726"/>
                  <a:gd name="connsiteX16" fmla="*/ 96203 w 649604"/>
                  <a:gd name="connsiteY16" fmla="*/ 121418 h 650726"/>
                  <a:gd name="connsiteX17" fmla="*/ 57150 w 649604"/>
                  <a:gd name="connsiteY17" fmla="*/ 61658 h 650726"/>
                  <a:gd name="connsiteX18" fmla="*/ 34290 w 649604"/>
                  <a:gd name="connsiteY18" fmla="*/ 61658 h 650726"/>
                  <a:gd name="connsiteX19" fmla="*/ 0 w 649604"/>
                  <a:gd name="connsiteY19" fmla="*/ 31303 h 650726"/>
                  <a:gd name="connsiteX20" fmla="*/ 42863 w 649604"/>
                  <a:gd name="connsiteY20" fmla="*/ 1897 h 650726"/>
                  <a:gd name="connsiteX21" fmla="*/ 141923 w 649604"/>
                  <a:gd name="connsiteY21" fmla="*/ 7589 h 650726"/>
                  <a:gd name="connsiteX22" fmla="*/ 243840 w 649604"/>
                  <a:gd name="connsiteY22" fmla="*/ 1897 h 650726"/>
                  <a:gd name="connsiteX23" fmla="*/ 285750 w 649604"/>
                  <a:gd name="connsiteY23" fmla="*/ 31303 h 650726"/>
                  <a:gd name="connsiteX24" fmla="*/ 251460 w 649604"/>
                  <a:gd name="connsiteY24" fmla="*/ 61658 h 650726"/>
                  <a:gd name="connsiteX25" fmla="*/ 230505 w 649604"/>
                  <a:gd name="connsiteY25" fmla="*/ 61658 h 650726"/>
                  <a:gd name="connsiteX26" fmla="*/ 177165 w 649604"/>
                  <a:gd name="connsiteY26" fmla="*/ 120470 h 650726"/>
                  <a:gd name="connsiteX27" fmla="*/ 177165 w 649604"/>
                  <a:gd name="connsiteY27" fmla="*/ 433501 h 650726"/>
                  <a:gd name="connsiteX28" fmla="*/ 324803 w 649604"/>
                  <a:gd name="connsiteY28" fmla="*/ 590017 h 65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49604" h="650726">
                    <a:moveTo>
                      <a:pt x="324803" y="590017"/>
                    </a:moveTo>
                    <a:cubicBezTo>
                      <a:pt x="434340" y="590017"/>
                      <a:pt x="471488" y="534051"/>
                      <a:pt x="471488" y="431604"/>
                    </a:cubicBezTo>
                    <a:lnTo>
                      <a:pt x="471488" y="118573"/>
                    </a:lnTo>
                    <a:cubicBezTo>
                      <a:pt x="471488" y="79681"/>
                      <a:pt x="462915" y="59761"/>
                      <a:pt x="418148" y="59761"/>
                    </a:cubicBezTo>
                    <a:lnTo>
                      <a:pt x="397193" y="59761"/>
                    </a:lnTo>
                    <a:cubicBezTo>
                      <a:pt x="377190" y="59761"/>
                      <a:pt x="362903" y="52172"/>
                      <a:pt x="362903" y="29406"/>
                    </a:cubicBezTo>
                    <a:cubicBezTo>
                      <a:pt x="362903" y="8537"/>
                      <a:pt x="374333" y="0"/>
                      <a:pt x="404813" y="0"/>
                    </a:cubicBezTo>
                    <a:cubicBezTo>
                      <a:pt x="427673" y="0"/>
                      <a:pt x="447675" y="5691"/>
                      <a:pt x="506730" y="5691"/>
                    </a:cubicBezTo>
                    <a:cubicBezTo>
                      <a:pt x="564833" y="5691"/>
                      <a:pt x="578168" y="0"/>
                      <a:pt x="606743" y="0"/>
                    </a:cubicBezTo>
                    <a:cubicBezTo>
                      <a:pt x="634365" y="0"/>
                      <a:pt x="649605" y="5691"/>
                      <a:pt x="649605" y="29406"/>
                    </a:cubicBezTo>
                    <a:cubicBezTo>
                      <a:pt x="649605" y="53120"/>
                      <a:pt x="636270" y="59761"/>
                      <a:pt x="615315" y="59761"/>
                    </a:cubicBezTo>
                    <a:lnTo>
                      <a:pt x="590550" y="59761"/>
                    </a:lnTo>
                    <a:cubicBezTo>
                      <a:pt x="561023" y="59761"/>
                      <a:pt x="551498" y="77784"/>
                      <a:pt x="551498" y="119521"/>
                    </a:cubicBezTo>
                    <a:lnTo>
                      <a:pt x="551498" y="442987"/>
                    </a:lnTo>
                    <a:cubicBezTo>
                      <a:pt x="551498" y="587171"/>
                      <a:pt x="476250" y="650726"/>
                      <a:pt x="323850" y="650726"/>
                    </a:cubicBezTo>
                    <a:cubicBezTo>
                      <a:pt x="171450" y="650726"/>
                      <a:pt x="96203" y="588120"/>
                      <a:pt x="96203" y="442987"/>
                    </a:cubicBezTo>
                    <a:lnTo>
                      <a:pt x="96203" y="121418"/>
                    </a:lnTo>
                    <a:cubicBezTo>
                      <a:pt x="96203" y="79681"/>
                      <a:pt x="87630" y="60709"/>
                      <a:pt x="57150" y="61658"/>
                    </a:cubicBezTo>
                    <a:lnTo>
                      <a:pt x="34290" y="61658"/>
                    </a:lnTo>
                    <a:cubicBezTo>
                      <a:pt x="13335" y="61658"/>
                      <a:pt x="0" y="54069"/>
                      <a:pt x="0" y="31303"/>
                    </a:cubicBezTo>
                    <a:cubicBezTo>
                      <a:pt x="0" y="6640"/>
                      <a:pt x="14288" y="1897"/>
                      <a:pt x="42863" y="1897"/>
                    </a:cubicBezTo>
                    <a:cubicBezTo>
                      <a:pt x="70485" y="1897"/>
                      <a:pt x="84773" y="7589"/>
                      <a:pt x="141923" y="7589"/>
                    </a:cubicBezTo>
                    <a:cubicBezTo>
                      <a:pt x="200978" y="7589"/>
                      <a:pt x="220980" y="1897"/>
                      <a:pt x="243840" y="1897"/>
                    </a:cubicBezTo>
                    <a:cubicBezTo>
                      <a:pt x="273368" y="1897"/>
                      <a:pt x="285750" y="10434"/>
                      <a:pt x="285750" y="31303"/>
                    </a:cubicBezTo>
                    <a:cubicBezTo>
                      <a:pt x="285750" y="55018"/>
                      <a:pt x="271463" y="61658"/>
                      <a:pt x="251460" y="61658"/>
                    </a:cubicBezTo>
                    <a:lnTo>
                      <a:pt x="230505" y="61658"/>
                    </a:lnTo>
                    <a:cubicBezTo>
                      <a:pt x="186690" y="61658"/>
                      <a:pt x="177165" y="81578"/>
                      <a:pt x="177165" y="120470"/>
                    </a:cubicBezTo>
                    <a:lnTo>
                      <a:pt x="177165" y="433501"/>
                    </a:lnTo>
                    <a:cubicBezTo>
                      <a:pt x="178118" y="534999"/>
                      <a:pt x="215265" y="590017"/>
                      <a:pt x="324803" y="590017"/>
                    </a:cubicBezTo>
                    <a:close/>
                  </a:path>
                </a:pathLst>
              </a:custGeom>
              <a:solidFill>
                <a:srgbClr val="0BBB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5" name="Forme libre 434">
                <a:extLst>
                  <a:ext uri="{FF2B5EF4-FFF2-40B4-BE49-F238E27FC236}">
                    <a16:creationId xmlns:a16="http://schemas.microsoft.com/office/drawing/2014/main" id="{69FF6242-92CE-C844-8DFC-966578E916A4}"/>
                  </a:ext>
                </a:extLst>
              </p:cNvPr>
              <p:cNvSpPr/>
              <p:nvPr/>
            </p:nvSpPr>
            <p:spPr>
              <a:xfrm>
                <a:off x="1830493" y="2786811"/>
                <a:ext cx="585787" cy="666851"/>
              </a:xfrm>
              <a:custGeom>
                <a:avLst/>
                <a:gdLst>
                  <a:gd name="connsiteX0" fmla="*/ 585788 w 585787"/>
                  <a:gd name="connsiteY0" fmla="*/ 591914 h 666851"/>
                  <a:gd name="connsiteX1" fmla="*/ 510540 w 585787"/>
                  <a:gd name="connsiteY1" fmla="*/ 666852 h 666851"/>
                  <a:gd name="connsiteX2" fmla="*/ 435292 w 585787"/>
                  <a:gd name="connsiteY2" fmla="*/ 590966 h 666851"/>
                  <a:gd name="connsiteX3" fmla="*/ 484823 w 585787"/>
                  <a:gd name="connsiteY3" fmla="*/ 520771 h 666851"/>
                  <a:gd name="connsiteX4" fmla="*/ 484823 w 585787"/>
                  <a:gd name="connsiteY4" fmla="*/ 409787 h 666851"/>
                  <a:gd name="connsiteX5" fmla="*/ 440055 w 585787"/>
                  <a:gd name="connsiteY5" fmla="*/ 365203 h 666851"/>
                  <a:gd name="connsiteX6" fmla="*/ 145733 w 585787"/>
                  <a:gd name="connsiteY6" fmla="*/ 368998 h 666851"/>
                  <a:gd name="connsiteX7" fmla="*/ 100965 w 585787"/>
                  <a:gd name="connsiteY7" fmla="*/ 410735 h 666851"/>
                  <a:gd name="connsiteX8" fmla="*/ 100965 w 585787"/>
                  <a:gd name="connsiteY8" fmla="*/ 521719 h 666851"/>
                  <a:gd name="connsiteX9" fmla="*/ 151448 w 585787"/>
                  <a:gd name="connsiteY9" fmla="*/ 592863 h 666851"/>
                  <a:gd name="connsiteX10" fmla="*/ 76200 w 585787"/>
                  <a:gd name="connsiteY10" fmla="*/ 666852 h 666851"/>
                  <a:gd name="connsiteX11" fmla="*/ 0 w 585787"/>
                  <a:gd name="connsiteY11" fmla="*/ 591914 h 666851"/>
                  <a:gd name="connsiteX12" fmla="*/ 49530 w 585787"/>
                  <a:gd name="connsiteY12" fmla="*/ 521719 h 666851"/>
                  <a:gd name="connsiteX13" fmla="*/ 49530 w 585787"/>
                  <a:gd name="connsiteY13" fmla="*/ 410735 h 666851"/>
                  <a:gd name="connsiteX14" fmla="*/ 0 w 585787"/>
                  <a:gd name="connsiteY14" fmla="*/ 340540 h 666851"/>
                  <a:gd name="connsiteX15" fmla="*/ 75248 w 585787"/>
                  <a:gd name="connsiteY15" fmla="*/ 265602 h 666851"/>
                  <a:gd name="connsiteX16" fmla="*/ 94298 w 585787"/>
                  <a:gd name="connsiteY16" fmla="*/ 268448 h 666851"/>
                  <a:gd name="connsiteX17" fmla="*/ 226695 w 585787"/>
                  <a:gd name="connsiteY17" fmla="*/ 106241 h 666851"/>
                  <a:gd name="connsiteX18" fmla="*/ 220027 w 585787"/>
                  <a:gd name="connsiteY18" fmla="*/ 74938 h 666851"/>
                  <a:gd name="connsiteX19" fmla="*/ 295275 w 585787"/>
                  <a:gd name="connsiteY19" fmla="*/ 0 h 666851"/>
                  <a:gd name="connsiteX20" fmla="*/ 370523 w 585787"/>
                  <a:gd name="connsiteY20" fmla="*/ 74938 h 666851"/>
                  <a:gd name="connsiteX21" fmla="*/ 363855 w 585787"/>
                  <a:gd name="connsiteY21" fmla="*/ 105292 h 666851"/>
                  <a:gd name="connsiteX22" fmla="*/ 494348 w 585787"/>
                  <a:gd name="connsiteY22" fmla="*/ 266551 h 666851"/>
                  <a:gd name="connsiteX23" fmla="*/ 509588 w 585787"/>
                  <a:gd name="connsiteY23" fmla="*/ 264654 h 666851"/>
                  <a:gd name="connsiteX24" fmla="*/ 584835 w 585787"/>
                  <a:gd name="connsiteY24" fmla="*/ 339592 h 666851"/>
                  <a:gd name="connsiteX25" fmla="*/ 534353 w 585787"/>
                  <a:gd name="connsiteY25" fmla="*/ 409787 h 666851"/>
                  <a:gd name="connsiteX26" fmla="*/ 534353 w 585787"/>
                  <a:gd name="connsiteY26" fmla="*/ 520771 h 666851"/>
                  <a:gd name="connsiteX27" fmla="*/ 585788 w 585787"/>
                  <a:gd name="connsiteY27" fmla="*/ 591914 h 666851"/>
                  <a:gd name="connsiteX28" fmla="*/ 106680 w 585787"/>
                  <a:gd name="connsiteY28" fmla="*/ 340540 h 666851"/>
                  <a:gd name="connsiteX29" fmla="*/ 75248 w 585787"/>
                  <a:gd name="connsiteY29" fmla="*/ 309237 h 666851"/>
                  <a:gd name="connsiteX30" fmla="*/ 43815 w 585787"/>
                  <a:gd name="connsiteY30" fmla="*/ 340540 h 666851"/>
                  <a:gd name="connsiteX31" fmla="*/ 75248 w 585787"/>
                  <a:gd name="connsiteY31" fmla="*/ 371843 h 666851"/>
                  <a:gd name="connsiteX32" fmla="*/ 106680 w 585787"/>
                  <a:gd name="connsiteY32" fmla="*/ 340540 h 666851"/>
                  <a:gd name="connsiteX33" fmla="*/ 106680 w 585787"/>
                  <a:gd name="connsiteY33" fmla="*/ 591914 h 666851"/>
                  <a:gd name="connsiteX34" fmla="*/ 75248 w 585787"/>
                  <a:gd name="connsiteY34" fmla="*/ 560611 h 666851"/>
                  <a:gd name="connsiteX35" fmla="*/ 43815 w 585787"/>
                  <a:gd name="connsiteY35" fmla="*/ 591914 h 666851"/>
                  <a:gd name="connsiteX36" fmla="*/ 75248 w 585787"/>
                  <a:gd name="connsiteY36" fmla="*/ 623217 h 666851"/>
                  <a:gd name="connsiteX37" fmla="*/ 106680 w 585787"/>
                  <a:gd name="connsiteY37" fmla="*/ 591914 h 666851"/>
                  <a:gd name="connsiteX38" fmla="*/ 146685 w 585787"/>
                  <a:gd name="connsiteY38" fmla="*/ 314929 h 666851"/>
                  <a:gd name="connsiteX39" fmla="*/ 440055 w 585787"/>
                  <a:gd name="connsiteY39" fmla="*/ 314929 h 666851"/>
                  <a:gd name="connsiteX40" fmla="*/ 451485 w 585787"/>
                  <a:gd name="connsiteY40" fmla="*/ 295008 h 666851"/>
                  <a:gd name="connsiteX41" fmla="*/ 328613 w 585787"/>
                  <a:gd name="connsiteY41" fmla="*/ 143236 h 666851"/>
                  <a:gd name="connsiteX42" fmla="*/ 296228 w 585787"/>
                  <a:gd name="connsiteY42" fmla="*/ 150824 h 666851"/>
                  <a:gd name="connsiteX43" fmla="*/ 262890 w 585787"/>
                  <a:gd name="connsiteY43" fmla="*/ 143236 h 666851"/>
                  <a:gd name="connsiteX44" fmla="*/ 137160 w 585787"/>
                  <a:gd name="connsiteY44" fmla="*/ 295957 h 666851"/>
                  <a:gd name="connsiteX45" fmla="*/ 146685 w 585787"/>
                  <a:gd name="connsiteY45" fmla="*/ 314929 h 666851"/>
                  <a:gd name="connsiteX46" fmla="*/ 263842 w 585787"/>
                  <a:gd name="connsiteY46" fmla="*/ 74938 h 666851"/>
                  <a:gd name="connsiteX47" fmla="*/ 297180 w 585787"/>
                  <a:gd name="connsiteY47" fmla="*/ 108138 h 666851"/>
                  <a:gd name="connsiteX48" fmla="*/ 330517 w 585787"/>
                  <a:gd name="connsiteY48" fmla="*/ 75886 h 666851"/>
                  <a:gd name="connsiteX49" fmla="*/ 297180 w 585787"/>
                  <a:gd name="connsiteY49" fmla="*/ 42686 h 666851"/>
                  <a:gd name="connsiteX50" fmla="*/ 263842 w 585787"/>
                  <a:gd name="connsiteY50" fmla="*/ 74938 h 666851"/>
                  <a:gd name="connsiteX51" fmla="*/ 478155 w 585787"/>
                  <a:gd name="connsiteY51" fmla="*/ 339592 h 666851"/>
                  <a:gd name="connsiteX52" fmla="*/ 511492 w 585787"/>
                  <a:gd name="connsiteY52" fmla="*/ 372792 h 666851"/>
                  <a:gd name="connsiteX53" fmla="*/ 544830 w 585787"/>
                  <a:gd name="connsiteY53" fmla="*/ 340540 h 666851"/>
                  <a:gd name="connsiteX54" fmla="*/ 511492 w 585787"/>
                  <a:gd name="connsiteY54" fmla="*/ 307340 h 666851"/>
                  <a:gd name="connsiteX55" fmla="*/ 478155 w 585787"/>
                  <a:gd name="connsiteY55" fmla="*/ 339592 h 666851"/>
                  <a:gd name="connsiteX56" fmla="*/ 543878 w 585787"/>
                  <a:gd name="connsiteY56" fmla="*/ 591914 h 666851"/>
                  <a:gd name="connsiteX57" fmla="*/ 510540 w 585787"/>
                  <a:gd name="connsiteY57" fmla="*/ 558714 h 666851"/>
                  <a:gd name="connsiteX58" fmla="*/ 477203 w 585787"/>
                  <a:gd name="connsiteY58" fmla="*/ 590966 h 666851"/>
                  <a:gd name="connsiteX59" fmla="*/ 510540 w 585787"/>
                  <a:gd name="connsiteY59" fmla="*/ 624166 h 666851"/>
                  <a:gd name="connsiteX60" fmla="*/ 543878 w 585787"/>
                  <a:gd name="connsiteY60" fmla="*/ 591914 h 66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85787" h="666851">
                    <a:moveTo>
                      <a:pt x="585788" y="591914"/>
                    </a:moveTo>
                    <a:cubicBezTo>
                      <a:pt x="585788" y="633652"/>
                      <a:pt x="551497" y="666852"/>
                      <a:pt x="510540" y="666852"/>
                    </a:cubicBezTo>
                    <a:cubicBezTo>
                      <a:pt x="469583" y="666852"/>
                      <a:pt x="435292" y="632703"/>
                      <a:pt x="435292" y="590966"/>
                    </a:cubicBezTo>
                    <a:cubicBezTo>
                      <a:pt x="435292" y="557765"/>
                      <a:pt x="456248" y="530256"/>
                      <a:pt x="484823" y="520771"/>
                    </a:cubicBezTo>
                    <a:lnTo>
                      <a:pt x="484823" y="409787"/>
                    </a:lnTo>
                    <a:cubicBezTo>
                      <a:pt x="463867" y="402198"/>
                      <a:pt x="446723" y="386072"/>
                      <a:pt x="440055" y="365203"/>
                    </a:cubicBezTo>
                    <a:lnTo>
                      <a:pt x="145733" y="368998"/>
                    </a:lnTo>
                    <a:cubicBezTo>
                      <a:pt x="137160" y="387969"/>
                      <a:pt x="120967" y="405044"/>
                      <a:pt x="100965" y="410735"/>
                    </a:cubicBezTo>
                    <a:lnTo>
                      <a:pt x="100965" y="521719"/>
                    </a:lnTo>
                    <a:cubicBezTo>
                      <a:pt x="130492" y="532154"/>
                      <a:pt x="151448" y="559662"/>
                      <a:pt x="151448" y="592863"/>
                    </a:cubicBezTo>
                    <a:cubicBezTo>
                      <a:pt x="151448" y="633652"/>
                      <a:pt x="117158" y="666852"/>
                      <a:pt x="76200" y="666852"/>
                    </a:cubicBezTo>
                    <a:cubicBezTo>
                      <a:pt x="35242" y="666852"/>
                      <a:pt x="0" y="632703"/>
                      <a:pt x="0" y="591914"/>
                    </a:cubicBezTo>
                    <a:cubicBezTo>
                      <a:pt x="0" y="558714"/>
                      <a:pt x="20955" y="531205"/>
                      <a:pt x="49530" y="521719"/>
                    </a:cubicBezTo>
                    <a:lnTo>
                      <a:pt x="49530" y="410735"/>
                    </a:lnTo>
                    <a:cubicBezTo>
                      <a:pt x="20955" y="399352"/>
                      <a:pt x="0" y="372792"/>
                      <a:pt x="0" y="340540"/>
                    </a:cubicBezTo>
                    <a:cubicBezTo>
                      <a:pt x="0" y="299751"/>
                      <a:pt x="34290" y="265602"/>
                      <a:pt x="75248" y="265602"/>
                    </a:cubicBezTo>
                    <a:cubicBezTo>
                      <a:pt x="81915" y="265602"/>
                      <a:pt x="88583" y="266551"/>
                      <a:pt x="94298" y="268448"/>
                    </a:cubicBezTo>
                    <a:lnTo>
                      <a:pt x="226695" y="106241"/>
                    </a:lnTo>
                    <a:cubicBezTo>
                      <a:pt x="222885" y="95807"/>
                      <a:pt x="220027" y="86321"/>
                      <a:pt x="220027" y="74938"/>
                    </a:cubicBezTo>
                    <a:cubicBezTo>
                      <a:pt x="220027" y="34149"/>
                      <a:pt x="254317" y="0"/>
                      <a:pt x="295275" y="0"/>
                    </a:cubicBezTo>
                    <a:cubicBezTo>
                      <a:pt x="336233" y="0"/>
                      <a:pt x="370523" y="34149"/>
                      <a:pt x="370523" y="74938"/>
                    </a:cubicBezTo>
                    <a:cubicBezTo>
                      <a:pt x="370523" y="86321"/>
                      <a:pt x="368617" y="95807"/>
                      <a:pt x="363855" y="105292"/>
                    </a:cubicBezTo>
                    <a:lnTo>
                      <a:pt x="494348" y="266551"/>
                    </a:lnTo>
                    <a:cubicBezTo>
                      <a:pt x="499110" y="265602"/>
                      <a:pt x="504825" y="264654"/>
                      <a:pt x="509588" y="264654"/>
                    </a:cubicBezTo>
                    <a:cubicBezTo>
                      <a:pt x="550545" y="264654"/>
                      <a:pt x="584835" y="298803"/>
                      <a:pt x="584835" y="339592"/>
                    </a:cubicBezTo>
                    <a:cubicBezTo>
                      <a:pt x="584835" y="372792"/>
                      <a:pt x="563880" y="400301"/>
                      <a:pt x="534353" y="409787"/>
                    </a:cubicBezTo>
                    <a:lnTo>
                      <a:pt x="534353" y="520771"/>
                    </a:lnTo>
                    <a:cubicBezTo>
                      <a:pt x="564833" y="530256"/>
                      <a:pt x="585788" y="558714"/>
                      <a:pt x="585788" y="591914"/>
                    </a:cubicBezTo>
                    <a:close/>
                    <a:moveTo>
                      <a:pt x="106680" y="340540"/>
                    </a:moveTo>
                    <a:cubicBezTo>
                      <a:pt x="106680" y="323466"/>
                      <a:pt x="93345" y="309237"/>
                      <a:pt x="75248" y="309237"/>
                    </a:cubicBezTo>
                    <a:cubicBezTo>
                      <a:pt x="57150" y="309237"/>
                      <a:pt x="43815" y="322517"/>
                      <a:pt x="43815" y="340540"/>
                    </a:cubicBezTo>
                    <a:cubicBezTo>
                      <a:pt x="43815" y="357615"/>
                      <a:pt x="57150" y="371843"/>
                      <a:pt x="75248" y="371843"/>
                    </a:cubicBezTo>
                    <a:cubicBezTo>
                      <a:pt x="93345" y="371843"/>
                      <a:pt x="106680" y="357615"/>
                      <a:pt x="106680" y="340540"/>
                    </a:cubicBezTo>
                    <a:close/>
                    <a:moveTo>
                      <a:pt x="106680" y="591914"/>
                    </a:moveTo>
                    <a:cubicBezTo>
                      <a:pt x="106680" y="574840"/>
                      <a:pt x="93345" y="560611"/>
                      <a:pt x="75248" y="560611"/>
                    </a:cubicBezTo>
                    <a:cubicBezTo>
                      <a:pt x="57150" y="560611"/>
                      <a:pt x="43815" y="573891"/>
                      <a:pt x="43815" y="591914"/>
                    </a:cubicBezTo>
                    <a:cubicBezTo>
                      <a:pt x="43815" y="608989"/>
                      <a:pt x="57150" y="623217"/>
                      <a:pt x="75248" y="623217"/>
                    </a:cubicBezTo>
                    <a:cubicBezTo>
                      <a:pt x="93345" y="623217"/>
                      <a:pt x="106680" y="608989"/>
                      <a:pt x="106680" y="591914"/>
                    </a:cubicBezTo>
                    <a:close/>
                    <a:moveTo>
                      <a:pt x="146685" y="314929"/>
                    </a:moveTo>
                    <a:lnTo>
                      <a:pt x="440055" y="314929"/>
                    </a:lnTo>
                    <a:cubicBezTo>
                      <a:pt x="441960" y="307340"/>
                      <a:pt x="445770" y="301649"/>
                      <a:pt x="451485" y="295008"/>
                    </a:cubicBezTo>
                    <a:lnTo>
                      <a:pt x="328613" y="143236"/>
                    </a:lnTo>
                    <a:cubicBezTo>
                      <a:pt x="319088" y="147979"/>
                      <a:pt x="308610" y="150824"/>
                      <a:pt x="296228" y="150824"/>
                    </a:cubicBezTo>
                    <a:cubicBezTo>
                      <a:pt x="283845" y="150824"/>
                      <a:pt x="273367" y="147979"/>
                      <a:pt x="262890" y="143236"/>
                    </a:cubicBezTo>
                    <a:lnTo>
                      <a:pt x="137160" y="295957"/>
                    </a:lnTo>
                    <a:cubicBezTo>
                      <a:pt x="140970" y="301649"/>
                      <a:pt x="143827" y="308289"/>
                      <a:pt x="146685" y="314929"/>
                    </a:cubicBezTo>
                    <a:close/>
                    <a:moveTo>
                      <a:pt x="263842" y="74938"/>
                    </a:moveTo>
                    <a:cubicBezTo>
                      <a:pt x="263842" y="92961"/>
                      <a:pt x="278130" y="108138"/>
                      <a:pt x="297180" y="108138"/>
                    </a:cubicBezTo>
                    <a:cubicBezTo>
                      <a:pt x="315278" y="108138"/>
                      <a:pt x="330517" y="94858"/>
                      <a:pt x="330517" y="75886"/>
                    </a:cubicBezTo>
                    <a:cubicBezTo>
                      <a:pt x="330517" y="57863"/>
                      <a:pt x="316230" y="42686"/>
                      <a:pt x="297180" y="42686"/>
                    </a:cubicBezTo>
                    <a:cubicBezTo>
                      <a:pt x="278130" y="42686"/>
                      <a:pt x="263842" y="56915"/>
                      <a:pt x="263842" y="74938"/>
                    </a:cubicBezTo>
                    <a:close/>
                    <a:moveTo>
                      <a:pt x="478155" y="339592"/>
                    </a:moveTo>
                    <a:cubicBezTo>
                      <a:pt x="478155" y="357615"/>
                      <a:pt x="492442" y="372792"/>
                      <a:pt x="511492" y="372792"/>
                    </a:cubicBezTo>
                    <a:cubicBezTo>
                      <a:pt x="529590" y="372792"/>
                      <a:pt x="544830" y="359512"/>
                      <a:pt x="544830" y="340540"/>
                    </a:cubicBezTo>
                    <a:cubicBezTo>
                      <a:pt x="544830" y="322517"/>
                      <a:pt x="530543" y="307340"/>
                      <a:pt x="511492" y="307340"/>
                    </a:cubicBezTo>
                    <a:cubicBezTo>
                      <a:pt x="492442" y="307340"/>
                      <a:pt x="478155" y="320620"/>
                      <a:pt x="478155" y="339592"/>
                    </a:cubicBezTo>
                    <a:close/>
                    <a:moveTo>
                      <a:pt x="543878" y="591914"/>
                    </a:moveTo>
                    <a:cubicBezTo>
                      <a:pt x="543878" y="573891"/>
                      <a:pt x="529590" y="558714"/>
                      <a:pt x="510540" y="558714"/>
                    </a:cubicBezTo>
                    <a:cubicBezTo>
                      <a:pt x="492442" y="558714"/>
                      <a:pt x="477203" y="571994"/>
                      <a:pt x="477203" y="590966"/>
                    </a:cubicBezTo>
                    <a:cubicBezTo>
                      <a:pt x="477203" y="608989"/>
                      <a:pt x="491490" y="624166"/>
                      <a:pt x="510540" y="624166"/>
                    </a:cubicBezTo>
                    <a:cubicBezTo>
                      <a:pt x="529590" y="623217"/>
                      <a:pt x="543878" y="609937"/>
                      <a:pt x="543878" y="591914"/>
                    </a:cubicBezTo>
                    <a:close/>
                  </a:path>
                </a:pathLst>
              </a:custGeom>
              <a:solidFill>
                <a:srgbClr val="0BBB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40" name="Graphique 625">
            <a:extLst>
              <a:ext uri="{FF2B5EF4-FFF2-40B4-BE49-F238E27FC236}">
                <a16:creationId xmlns:a16="http://schemas.microsoft.com/office/drawing/2014/main" id="{3D9B6708-EE72-4A4A-BB2C-5BB81821CD9C}"/>
              </a:ext>
            </a:extLst>
          </p:cNvPr>
          <p:cNvGrpSpPr/>
          <p:nvPr/>
        </p:nvGrpSpPr>
        <p:grpSpPr>
          <a:xfrm>
            <a:off x="823696" y="3162589"/>
            <a:ext cx="1360169" cy="1118695"/>
            <a:chOff x="1125643" y="2660650"/>
            <a:chExt cx="1870709" cy="1538597"/>
          </a:xfrm>
          <a:solidFill>
            <a:schemeClr val="tx1"/>
          </a:solidFill>
        </p:grpSpPr>
        <p:grpSp>
          <p:nvGrpSpPr>
            <p:cNvPr id="641" name="Graphique 625">
              <a:extLst>
                <a:ext uri="{FF2B5EF4-FFF2-40B4-BE49-F238E27FC236}">
                  <a16:creationId xmlns:a16="http://schemas.microsoft.com/office/drawing/2014/main" id="{E48FB92B-6FB9-CC44-B3F4-D434ED171532}"/>
                </a:ext>
              </a:extLst>
            </p:cNvPr>
            <p:cNvGrpSpPr/>
            <p:nvPr/>
          </p:nvGrpSpPr>
          <p:grpSpPr>
            <a:xfrm>
              <a:off x="1136120" y="4031348"/>
              <a:ext cx="1860232" cy="167898"/>
              <a:chOff x="1136120" y="4031348"/>
              <a:chExt cx="1860232" cy="167898"/>
            </a:xfrm>
            <a:grpFill/>
          </p:grpSpPr>
          <p:sp>
            <p:nvSpPr>
              <p:cNvPr id="656" name="Forme libre 655">
                <a:extLst>
                  <a:ext uri="{FF2B5EF4-FFF2-40B4-BE49-F238E27FC236}">
                    <a16:creationId xmlns:a16="http://schemas.microsoft.com/office/drawing/2014/main" id="{3F749604-5D7D-F148-B955-84401448D0AA}"/>
                  </a:ext>
                </a:extLst>
              </p:cNvPr>
              <p:cNvSpPr/>
              <p:nvPr/>
            </p:nvSpPr>
            <p:spPr>
              <a:xfrm>
                <a:off x="1136120" y="4073085"/>
                <a:ext cx="94297" cy="125212"/>
              </a:xfrm>
              <a:custGeom>
                <a:avLst/>
                <a:gdLst>
                  <a:gd name="connsiteX0" fmla="*/ 0 w 94297"/>
                  <a:gd name="connsiteY0" fmla="*/ 80629 h 125212"/>
                  <a:gd name="connsiteX1" fmla="*/ 0 w 94297"/>
                  <a:gd name="connsiteY1" fmla="*/ 0 h 125212"/>
                  <a:gd name="connsiteX2" fmla="*/ 16192 w 94297"/>
                  <a:gd name="connsiteY2" fmla="*/ 0 h 125212"/>
                  <a:gd name="connsiteX3" fmla="*/ 16192 w 94297"/>
                  <a:gd name="connsiteY3" fmla="*/ 80629 h 125212"/>
                  <a:gd name="connsiteX4" fmla="*/ 24765 w 94297"/>
                  <a:gd name="connsiteY4" fmla="*/ 103395 h 125212"/>
                  <a:gd name="connsiteX5" fmla="*/ 47625 w 94297"/>
                  <a:gd name="connsiteY5" fmla="*/ 110984 h 125212"/>
                  <a:gd name="connsiteX6" fmla="*/ 70485 w 94297"/>
                  <a:gd name="connsiteY6" fmla="*/ 103395 h 125212"/>
                  <a:gd name="connsiteX7" fmla="*/ 79058 w 94297"/>
                  <a:gd name="connsiteY7" fmla="*/ 80629 h 125212"/>
                  <a:gd name="connsiteX8" fmla="*/ 79058 w 94297"/>
                  <a:gd name="connsiteY8" fmla="*/ 0 h 125212"/>
                  <a:gd name="connsiteX9" fmla="*/ 94298 w 94297"/>
                  <a:gd name="connsiteY9" fmla="*/ 0 h 125212"/>
                  <a:gd name="connsiteX10" fmla="*/ 94298 w 94297"/>
                  <a:gd name="connsiteY10" fmla="*/ 80629 h 125212"/>
                  <a:gd name="connsiteX11" fmla="*/ 80963 w 94297"/>
                  <a:gd name="connsiteY11" fmla="*/ 113830 h 125212"/>
                  <a:gd name="connsiteX12" fmla="*/ 46673 w 94297"/>
                  <a:gd name="connsiteY12" fmla="*/ 125213 h 125212"/>
                  <a:gd name="connsiteX13" fmla="*/ 13335 w 94297"/>
                  <a:gd name="connsiteY13" fmla="*/ 113830 h 125212"/>
                  <a:gd name="connsiteX14" fmla="*/ 0 w 94297"/>
                  <a:gd name="connsiteY14" fmla="*/ 80629 h 12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297" h="125212">
                    <a:moveTo>
                      <a:pt x="0" y="80629"/>
                    </a:moveTo>
                    <a:lnTo>
                      <a:pt x="0" y="0"/>
                    </a:lnTo>
                    <a:lnTo>
                      <a:pt x="16192" y="0"/>
                    </a:lnTo>
                    <a:lnTo>
                      <a:pt x="16192" y="80629"/>
                    </a:lnTo>
                    <a:cubicBezTo>
                      <a:pt x="16192" y="91064"/>
                      <a:pt x="19050" y="98652"/>
                      <a:pt x="24765" y="103395"/>
                    </a:cubicBezTo>
                    <a:cubicBezTo>
                      <a:pt x="30480" y="108138"/>
                      <a:pt x="38100" y="110984"/>
                      <a:pt x="47625" y="110984"/>
                    </a:cubicBezTo>
                    <a:cubicBezTo>
                      <a:pt x="57150" y="110984"/>
                      <a:pt x="64770" y="108138"/>
                      <a:pt x="70485" y="103395"/>
                    </a:cubicBezTo>
                    <a:cubicBezTo>
                      <a:pt x="76200" y="98652"/>
                      <a:pt x="79058" y="91064"/>
                      <a:pt x="79058" y="80629"/>
                    </a:cubicBezTo>
                    <a:lnTo>
                      <a:pt x="79058" y="0"/>
                    </a:lnTo>
                    <a:lnTo>
                      <a:pt x="94298" y="0"/>
                    </a:lnTo>
                    <a:lnTo>
                      <a:pt x="94298" y="80629"/>
                    </a:lnTo>
                    <a:cubicBezTo>
                      <a:pt x="94298" y="94858"/>
                      <a:pt x="89535" y="106241"/>
                      <a:pt x="80963" y="113830"/>
                    </a:cubicBezTo>
                    <a:cubicBezTo>
                      <a:pt x="72390" y="121418"/>
                      <a:pt x="60960" y="125213"/>
                      <a:pt x="46673" y="125213"/>
                    </a:cubicBezTo>
                    <a:cubicBezTo>
                      <a:pt x="32385" y="125213"/>
                      <a:pt x="21908" y="121418"/>
                      <a:pt x="13335" y="113830"/>
                    </a:cubicBezTo>
                    <a:cubicBezTo>
                      <a:pt x="4763" y="106241"/>
                      <a:pt x="0" y="94858"/>
                      <a:pt x="0" y="806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7" name="Forme libre 656">
                <a:extLst>
                  <a:ext uri="{FF2B5EF4-FFF2-40B4-BE49-F238E27FC236}">
                    <a16:creationId xmlns:a16="http://schemas.microsoft.com/office/drawing/2014/main" id="{C7263092-C46D-A24F-B5E9-58C4647FB33C}"/>
                  </a:ext>
                </a:extLst>
              </p:cNvPr>
              <p:cNvSpPr/>
              <p:nvPr/>
            </p:nvSpPr>
            <p:spPr>
              <a:xfrm>
                <a:off x="1261850" y="4073085"/>
                <a:ext cx="98107" cy="124264"/>
              </a:xfrm>
              <a:custGeom>
                <a:avLst/>
                <a:gdLst>
                  <a:gd name="connsiteX0" fmla="*/ 81915 w 98107"/>
                  <a:gd name="connsiteY0" fmla="*/ 0 h 124264"/>
                  <a:gd name="connsiteX1" fmla="*/ 98108 w 98107"/>
                  <a:gd name="connsiteY1" fmla="*/ 0 h 124264"/>
                  <a:gd name="connsiteX2" fmla="*/ 98108 w 98107"/>
                  <a:gd name="connsiteY2" fmla="*/ 124264 h 124264"/>
                  <a:gd name="connsiteX3" fmla="*/ 81915 w 98107"/>
                  <a:gd name="connsiteY3" fmla="*/ 124264 h 124264"/>
                  <a:gd name="connsiteX4" fmla="*/ 16192 w 98107"/>
                  <a:gd name="connsiteY4" fmla="*/ 25612 h 124264"/>
                  <a:gd name="connsiteX5" fmla="*/ 16192 w 98107"/>
                  <a:gd name="connsiteY5" fmla="*/ 124264 h 124264"/>
                  <a:gd name="connsiteX6" fmla="*/ 0 w 98107"/>
                  <a:gd name="connsiteY6" fmla="*/ 124264 h 124264"/>
                  <a:gd name="connsiteX7" fmla="*/ 0 w 98107"/>
                  <a:gd name="connsiteY7" fmla="*/ 0 h 124264"/>
                  <a:gd name="connsiteX8" fmla="*/ 16192 w 98107"/>
                  <a:gd name="connsiteY8" fmla="*/ 0 h 124264"/>
                  <a:gd name="connsiteX9" fmla="*/ 81915 w 98107"/>
                  <a:gd name="connsiteY9" fmla="*/ 98652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7" h="124264">
                    <a:moveTo>
                      <a:pt x="81915" y="0"/>
                    </a:moveTo>
                    <a:lnTo>
                      <a:pt x="98108" y="0"/>
                    </a:lnTo>
                    <a:lnTo>
                      <a:pt x="98108" y="124264"/>
                    </a:lnTo>
                    <a:lnTo>
                      <a:pt x="81915" y="124264"/>
                    </a:lnTo>
                    <a:lnTo>
                      <a:pt x="16192" y="25612"/>
                    </a:lnTo>
                    <a:lnTo>
                      <a:pt x="16192" y="124264"/>
                    </a:lnTo>
                    <a:lnTo>
                      <a:pt x="0" y="124264"/>
                    </a:lnTo>
                    <a:lnTo>
                      <a:pt x="0" y="0"/>
                    </a:lnTo>
                    <a:lnTo>
                      <a:pt x="16192" y="0"/>
                    </a:lnTo>
                    <a:lnTo>
                      <a:pt x="81915" y="986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8" name="Forme libre 657">
                <a:extLst>
                  <a:ext uri="{FF2B5EF4-FFF2-40B4-BE49-F238E27FC236}">
                    <a16:creationId xmlns:a16="http://schemas.microsoft.com/office/drawing/2014/main" id="{EC0ACA92-01B0-454D-8057-ECFC5583AD69}"/>
                  </a:ext>
                </a:extLst>
              </p:cNvPr>
              <p:cNvSpPr/>
              <p:nvPr/>
            </p:nvSpPr>
            <p:spPr>
              <a:xfrm>
                <a:off x="1392343" y="4073085"/>
                <a:ext cx="16192" cy="123315"/>
              </a:xfrm>
              <a:custGeom>
                <a:avLst/>
                <a:gdLst>
                  <a:gd name="connsiteX0" fmla="*/ 0 w 16192"/>
                  <a:gd name="connsiteY0" fmla="*/ 0 h 123315"/>
                  <a:gd name="connsiteX1" fmla="*/ 16193 w 16192"/>
                  <a:gd name="connsiteY1" fmla="*/ 0 h 123315"/>
                  <a:gd name="connsiteX2" fmla="*/ 16193 w 16192"/>
                  <a:gd name="connsiteY2" fmla="*/ 123315 h 123315"/>
                  <a:gd name="connsiteX3" fmla="*/ 0 w 16192"/>
                  <a:gd name="connsiteY3" fmla="*/ 123315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315">
                    <a:moveTo>
                      <a:pt x="0" y="0"/>
                    </a:moveTo>
                    <a:lnTo>
                      <a:pt x="16193" y="0"/>
                    </a:lnTo>
                    <a:lnTo>
                      <a:pt x="16193" y="123315"/>
                    </a:lnTo>
                    <a:lnTo>
                      <a:pt x="0" y="1233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9" name="Forme libre 658">
                <a:extLst>
                  <a:ext uri="{FF2B5EF4-FFF2-40B4-BE49-F238E27FC236}">
                    <a16:creationId xmlns:a16="http://schemas.microsoft.com/office/drawing/2014/main" id="{6E15060D-984B-6F4D-AEC2-195C03B6A2E4}"/>
                  </a:ext>
                </a:extLst>
              </p:cNvPr>
              <p:cNvSpPr/>
              <p:nvPr/>
            </p:nvSpPr>
            <p:spPr>
              <a:xfrm>
                <a:off x="1428537" y="4073085"/>
                <a:ext cx="113347" cy="124264"/>
              </a:xfrm>
              <a:custGeom>
                <a:avLst/>
                <a:gdLst>
                  <a:gd name="connsiteX0" fmla="*/ 48578 w 113347"/>
                  <a:gd name="connsiteY0" fmla="*/ 124264 h 124264"/>
                  <a:gd name="connsiteX1" fmla="*/ 0 w 113347"/>
                  <a:gd name="connsiteY1" fmla="*/ 0 h 124264"/>
                  <a:gd name="connsiteX2" fmla="*/ 18098 w 113347"/>
                  <a:gd name="connsiteY2" fmla="*/ 0 h 124264"/>
                  <a:gd name="connsiteX3" fmla="*/ 57150 w 113347"/>
                  <a:gd name="connsiteY3" fmla="*/ 106241 h 124264"/>
                  <a:gd name="connsiteX4" fmla="*/ 96203 w 113347"/>
                  <a:gd name="connsiteY4" fmla="*/ 0 h 124264"/>
                  <a:gd name="connsiteX5" fmla="*/ 113348 w 113347"/>
                  <a:gd name="connsiteY5" fmla="*/ 0 h 124264"/>
                  <a:gd name="connsiteX6" fmla="*/ 65723 w 113347"/>
                  <a:gd name="connsiteY6" fmla="*/ 124264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347" h="124264">
                    <a:moveTo>
                      <a:pt x="48578" y="124264"/>
                    </a:moveTo>
                    <a:lnTo>
                      <a:pt x="0" y="0"/>
                    </a:lnTo>
                    <a:lnTo>
                      <a:pt x="18098" y="0"/>
                    </a:lnTo>
                    <a:lnTo>
                      <a:pt x="57150" y="106241"/>
                    </a:lnTo>
                    <a:lnTo>
                      <a:pt x="96203" y="0"/>
                    </a:lnTo>
                    <a:lnTo>
                      <a:pt x="113348" y="0"/>
                    </a:lnTo>
                    <a:lnTo>
                      <a:pt x="65723" y="1242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0" name="Forme libre 659">
                <a:extLst>
                  <a:ext uri="{FF2B5EF4-FFF2-40B4-BE49-F238E27FC236}">
                    <a16:creationId xmlns:a16="http://schemas.microsoft.com/office/drawing/2014/main" id="{99C460BD-AAB0-674B-9490-E900FA9E56A8}"/>
                  </a:ext>
                </a:extLst>
              </p:cNvPr>
              <p:cNvSpPr/>
              <p:nvPr/>
            </p:nvSpPr>
            <p:spPr>
              <a:xfrm>
                <a:off x="1562840" y="4073085"/>
                <a:ext cx="65722" cy="124264"/>
              </a:xfrm>
              <a:custGeom>
                <a:avLst/>
                <a:gdLst>
                  <a:gd name="connsiteX0" fmla="*/ 65722 w 65722"/>
                  <a:gd name="connsiteY0" fmla="*/ 0 h 124264"/>
                  <a:gd name="connsiteX1" fmla="*/ 65722 w 65722"/>
                  <a:gd name="connsiteY1" fmla="*/ 13280 h 124264"/>
                  <a:gd name="connsiteX2" fmla="*/ 16192 w 65722"/>
                  <a:gd name="connsiteY2" fmla="*/ 13280 h 124264"/>
                  <a:gd name="connsiteX3" fmla="*/ 16192 w 65722"/>
                  <a:gd name="connsiteY3" fmla="*/ 55018 h 124264"/>
                  <a:gd name="connsiteX4" fmla="*/ 60007 w 65722"/>
                  <a:gd name="connsiteY4" fmla="*/ 55018 h 124264"/>
                  <a:gd name="connsiteX5" fmla="*/ 60007 w 65722"/>
                  <a:gd name="connsiteY5" fmla="*/ 67349 h 124264"/>
                  <a:gd name="connsiteX6" fmla="*/ 16192 w 65722"/>
                  <a:gd name="connsiteY6" fmla="*/ 67349 h 124264"/>
                  <a:gd name="connsiteX7" fmla="*/ 16192 w 65722"/>
                  <a:gd name="connsiteY7" fmla="*/ 110984 h 124264"/>
                  <a:gd name="connsiteX8" fmla="*/ 65722 w 65722"/>
                  <a:gd name="connsiteY8" fmla="*/ 110984 h 124264"/>
                  <a:gd name="connsiteX9" fmla="*/ 65722 w 65722"/>
                  <a:gd name="connsiteY9" fmla="*/ 124264 h 124264"/>
                  <a:gd name="connsiteX10" fmla="*/ 0 w 65722"/>
                  <a:gd name="connsiteY10" fmla="*/ 124264 h 124264"/>
                  <a:gd name="connsiteX11" fmla="*/ 0 w 65722"/>
                  <a:gd name="connsiteY11" fmla="*/ 0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722" h="124264">
                    <a:moveTo>
                      <a:pt x="65722" y="0"/>
                    </a:moveTo>
                    <a:lnTo>
                      <a:pt x="65722" y="13280"/>
                    </a:lnTo>
                    <a:lnTo>
                      <a:pt x="16192" y="13280"/>
                    </a:lnTo>
                    <a:lnTo>
                      <a:pt x="16192" y="55018"/>
                    </a:lnTo>
                    <a:lnTo>
                      <a:pt x="60007" y="55018"/>
                    </a:lnTo>
                    <a:lnTo>
                      <a:pt x="60007" y="67349"/>
                    </a:lnTo>
                    <a:lnTo>
                      <a:pt x="16192" y="67349"/>
                    </a:lnTo>
                    <a:lnTo>
                      <a:pt x="16192" y="110984"/>
                    </a:lnTo>
                    <a:lnTo>
                      <a:pt x="65722" y="110984"/>
                    </a:lnTo>
                    <a:lnTo>
                      <a:pt x="65722" y="124264"/>
                    </a:lnTo>
                    <a:lnTo>
                      <a:pt x="0" y="1242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61" name="Graphique 625">
                <a:extLst>
                  <a:ext uri="{FF2B5EF4-FFF2-40B4-BE49-F238E27FC236}">
                    <a16:creationId xmlns:a16="http://schemas.microsoft.com/office/drawing/2014/main" id="{6379C42D-4BE0-4245-B2C0-FC7E5B7A7C20}"/>
                  </a:ext>
                </a:extLst>
              </p:cNvPr>
              <p:cNvGrpSpPr/>
              <p:nvPr/>
            </p:nvGrpSpPr>
            <p:grpSpPr>
              <a:xfrm>
                <a:off x="1655232" y="4072137"/>
                <a:ext cx="191452" cy="127109"/>
                <a:chOff x="1655232" y="4072137"/>
                <a:chExt cx="191452" cy="127109"/>
              </a:xfrm>
              <a:grpFill/>
            </p:grpSpPr>
            <p:sp>
              <p:nvSpPr>
                <p:cNvPr id="675" name="Forme libre 674">
                  <a:extLst>
                    <a:ext uri="{FF2B5EF4-FFF2-40B4-BE49-F238E27FC236}">
                      <a16:creationId xmlns:a16="http://schemas.microsoft.com/office/drawing/2014/main" id="{00AADA3C-8C33-FD4D-8604-EED4F6DE2F1D}"/>
                    </a:ext>
                  </a:extLst>
                </p:cNvPr>
                <p:cNvSpPr/>
                <p:nvPr/>
              </p:nvSpPr>
              <p:spPr>
                <a:xfrm>
                  <a:off x="1655232" y="4074034"/>
                  <a:ext cx="86677" cy="124264"/>
                </a:xfrm>
                <a:custGeom>
                  <a:avLst/>
                  <a:gdLst>
                    <a:gd name="connsiteX0" fmla="*/ 16193 w 86677"/>
                    <a:gd name="connsiteY0" fmla="*/ 12332 h 124264"/>
                    <a:gd name="connsiteX1" fmla="*/ 16193 w 86677"/>
                    <a:gd name="connsiteY1" fmla="*/ 58812 h 124264"/>
                    <a:gd name="connsiteX2" fmla="*/ 40005 w 86677"/>
                    <a:gd name="connsiteY2" fmla="*/ 58812 h 124264"/>
                    <a:gd name="connsiteX3" fmla="*/ 60008 w 86677"/>
                    <a:gd name="connsiteY3" fmla="*/ 53121 h 124264"/>
                    <a:gd name="connsiteX4" fmla="*/ 66675 w 86677"/>
                    <a:gd name="connsiteY4" fmla="*/ 36046 h 124264"/>
                    <a:gd name="connsiteX5" fmla="*/ 40005 w 86677"/>
                    <a:gd name="connsiteY5" fmla="*/ 12332 h 124264"/>
                    <a:gd name="connsiteX6" fmla="*/ 16193 w 86677"/>
                    <a:gd name="connsiteY6" fmla="*/ 12332 h 124264"/>
                    <a:gd name="connsiteX7" fmla="*/ 16193 w 86677"/>
                    <a:gd name="connsiteY7" fmla="*/ 72092 h 124264"/>
                    <a:gd name="connsiteX8" fmla="*/ 16193 w 86677"/>
                    <a:gd name="connsiteY8" fmla="*/ 123315 h 124264"/>
                    <a:gd name="connsiteX9" fmla="*/ 0 w 86677"/>
                    <a:gd name="connsiteY9" fmla="*/ 123315 h 124264"/>
                    <a:gd name="connsiteX10" fmla="*/ 0 w 86677"/>
                    <a:gd name="connsiteY10" fmla="*/ 0 h 124264"/>
                    <a:gd name="connsiteX11" fmla="*/ 40005 w 86677"/>
                    <a:gd name="connsiteY11" fmla="*/ 0 h 124264"/>
                    <a:gd name="connsiteX12" fmla="*/ 72390 w 86677"/>
                    <a:gd name="connsiteY12" fmla="*/ 10434 h 124264"/>
                    <a:gd name="connsiteX13" fmla="*/ 83820 w 86677"/>
                    <a:gd name="connsiteY13" fmla="*/ 35097 h 124264"/>
                    <a:gd name="connsiteX14" fmla="*/ 76200 w 86677"/>
                    <a:gd name="connsiteY14" fmla="*/ 59761 h 124264"/>
                    <a:gd name="connsiteX15" fmla="*/ 52388 w 86677"/>
                    <a:gd name="connsiteY15" fmla="*/ 72092 h 124264"/>
                    <a:gd name="connsiteX16" fmla="*/ 86677 w 86677"/>
                    <a:gd name="connsiteY16" fmla="*/ 124264 h 124264"/>
                    <a:gd name="connsiteX17" fmla="*/ 66675 w 86677"/>
                    <a:gd name="connsiteY17" fmla="*/ 124264 h 124264"/>
                    <a:gd name="connsiteX18" fmla="*/ 34290 w 86677"/>
                    <a:gd name="connsiteY18" fmla="*/ 73041 h 124264"/>
                    <a:gd name="connsiteX19" fmla="*/ 16193 w 86677"/>
                    <a:gd name="connsiteY19" fmla="*/ 73041 h 12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6677" h="124264">
                      <a:moveTo>
                        <a:pt x="16193" y="12332"/>
                      </a:moveTo>
                      <a:lnTo>
                        <a:pt x="16193" y="58812"/>
                      </a:lnTo>
                      <a:lnTo>
                        <a:pt x="40005" y="58812"/>
                      </a:lnTo>
                      <a:cubicBezTo>
                        <a:pt x="48578" y="58812"/>
                        <a:pt x="55245" y="56915"/>
                        <a:pt x="60008" y="53121"/>
                      </a:cubicBezTo>
                      <a:cubicBezTo>
                        <a:pt x="64770" y="49326"/>
                        <a:pt x="66675" y="43635"/>
                        <a:pt x="66675" y="36046"/>
                      </a:cubicBezTo>
                      <a:cubicBezTo>
                        <a:pt x="66675" y="20869"/>
                        <a:pt x="58103" y="12332"/>
                        <a:pt x="40005" y="12332"/>
                      </a:cubicBezTo>
                      <a:lnTo>
                        <a:pt x="16193" y="12332"/>
                      </a:lnTo>
                      <a:close/>
                      <a:moveTo>
                        <a:pt x="16193" y="72092"/>
                      </a:moveTo>
                      <a:lnTo>
                        <a:pt x="16193" y="123315"/>
                      </a:lnTo>
                      <a:lnTo>
                        <a:pt x="0" y="123315"/>
                      </a:lnTo>
                      <a:lnTo>
                        <a:pt x="0" y="0"/>
                      </a:lnTo>
                      <a:lnTo>
                        <a:pt x="40005" y="0"/>
                      </a:lnTo>
                      <a:cubicBezTo>
                        <a:pt x="54293" y="0"/>
                        <a:pt x="64770" y="3794"/>
                        <a:pt x="72390" y="10434"/>
                      </a:cubicBezTo>
                      <a:cubicBezTo>
                        <a:pt x="80010" y="17074"/>
                        <a:pt x="83820" y="25612"/>
                        <a:pt x="83820" y="35097"/>
                      </a:cubicBezTo>
                      <a:cubicBezTo>
                        <a:pt x="83820" y="44583"/>
                        <a:pt x="80963" y="53121"/>
                        <a:pt x="76200" y="59761"/>
                      </a:cubicBezTo>
                      <a:cubicBezTo>
                        <a:pt x="70485" y="66401"/>
                        <a:pt x="62865" y="70195"/>
                        <a:pt x="52388" y="72092"/>
                      </a:cubicBezTo>
                      <a:lnTo>
                        <a:pt x="86677" y="124264"/>
                      </a:lnTo>
                      <a:lnTo>
                        <a:pt x="66675" y="124264"/>
                      </a:lnTo>
                      <a:lnTo>
                        <a:pt x="34290" y="73041"/>
                      </a:lnTo>
                      <a:lnTo>
                        <a:pt x="16193" y="7304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6" name="Forme libre 675">
                  <a:extLst>
                    <a:ext uri="{FF2B5EF4-FFF2-40B4-BE49-F238E27FC236}">
                      <a16:creationId xmlns:a16="http://schemas.microsoft.com/office/drawing/2014/main" id="{A9A665BA-FF0B-9D48-9B74-556B2D82074E}"/>
                    </a:ext>
                  </a:extLst>
                </p:cNvPr>
                <p:cNvSpPr/>
                <p:nvPr/>
              </p:nvSpPr>
              <p:spPr>
                <a:xfrm>
                  <a:off x="1762865" y="4072137"/>
                  <a:ext cx="83819" cy="127109"/>
                </a:xfrm>
                <a:custGeom>
                  <a:avLst/>
                  <a:gdLst>
                    <a:gd name="connsiteX0" fmla="*/ 16192 w 83819"/>
                    <a:gd name="connsiteY0" fmla="*/ 34149 h 127109"/>
                    <a:gd name="connsiteX1" fmla="*/ 20002 w 83819"/>
                    <a:gd name="connsiteY1" fmla="*/ 45532 h 127109"/>
                    <a:gd name="connsiteX2" fmla="*/ 29527 w 83819"/>
                    <a:gd name="connsiteY2" fmla="*/ 52172 h 127109"/>
                    <a:gd name="connsiteX3" fmla="*/ 42863 w 83819"/>
                    <a:gd name="connsiteY3" fmla="*/ 55966 h 127109"/>
                    <a:gd name="connsiteX4" fmla="*/ 57150 w 83819"/>
                    <a:gd name="connsiteY4" fmla="*/ 59761 h 127109"/>
                    <a:gd name="connsiteX5" fmla="*/ 70485 w 83819"/>
                    <a:gd name="connsiteY5" fmla="*/ 65452 h 127109"/>
                    <a:gd name="connsiteX6" fmla="*/ 80010 w 83819"/>
                    <a:gd name="connsiteY6" fmla="*/ 74938 h 127109"/>
                    <a:gd name="connsiteX7" fmla="*/ 83820 w 83819"/>
                    <a:gd name="connsiteY7" fmla="*/ 91064 h 127109"/>
                    <a:gd name="connsiteX8" fmla="*/ 72390 w 83819"/>
                    <a:gd name="connsiteY8" fmla="*/ 116675 h 127109"/>
                    <a:gd name="connsiteX9" fmla="*/ 41910 w 83819"/>
                    <a:gd name="connsiteY9" fmla="*/ 127110 h 127109"/>
                    <a:gd name="connsiteX10" fmla="*/ 11430 w 83819"/>
                    <a:gd name="connsiteY10" fmla="*/ 118573 h 127109"/>
                    <a:gd name="connsiteX11" fmla="*/ 0 w 83819"/>
                    <a:gd name="connsiteY11" fmla="*/ 94858 h 127109"/>
                    <a:gd name="connsiteX12" fmla="*/ 17145 w 83819"/>
                    <a:gd name="connsiteY12" fmla="*/ 94858 h 127109"/>
                    <a:gd name="connsiteX13" fmla="*/ 23813 w 83819"/>
                    <a:gd name="connsiteY13" fmla="*/ 108138 h 127109"/>
                    <a:gd name="connsiteX14" fmla="*/ 41910 w 83819"/>
                    <a:gd name="connsiteY14" fmla="*/ 112881 h 127109"/>
                    <a:gd name="connsiteX15" fmla="*/ 60960 w 83819"/>
                    <a:gd name="connsiteY15" fmla="*/ 107190 h 127109"/>
                    <a:gd name="connsiteX16" fmla="*/ 67627 w 83819"/>
                    <a:gd name="connsiteY16" fmla="*/ 92961 h 127109"/>
                    <a:gd name="connsiteX17" fmla="*/ 63817 w 83819"/>
                    <a:gd name="connsiteY17" fmla="*/ 80629 h 127109"/>
                    <a:gd name="connsiteX18" fmla="*/ 54292 w 83819"/>
                    <a:gd name="connsiteY18" fmla="*/ 73989 h 127109"/>
                    <a:gd name="connsiteX19" fmla="*/ 40957 w 83819"/>
                    <a:gd name="connsiteY19" fmla="*/ 70195 h 127109"/>
                    <a:gd name="connsiteX20" fmla="*/ 26670 w 83819"/>
                    <a:gd name="connsiteY20" fmla="*/ 66401 h 127109"/>
                    <a:gd name="connsiteX21" fmla="*/ 13335 w 83819"/>
                    <a:gd name="connsiteY21" fmla="*/ 60709 h 127109"/>
                    <a:gd name="connsiteX22" fmla="*/ 3810 w 83819"/>
                    <a:gd name="connsiteY22" fmla="*/ 51223 h 127109"/>
                    <a:gd name="connsiteX23" fmla="*/ 0 w 83819"/>
                    <a:gd name="connsiteY23" fmla="*/ 35097 h 127109"/>
                    <a:gd name="connsiteX24" fmla="*/ 11430 w 83819"/>
                    <a:gd name="connsiteY24" fmla="*/ 9486 h 127109"/>
                    <a:gd name="connsiteX25" fmla="*/ 40957 w 83819"/>
                    <a:gd name="connsiteY25" fmla="*/ 0 h 127109"/>
                    <a:gd name="connsiteX26" fmla="*/ 69532 w 83819"/>
                    <a:gd name="connsiteY26" fmla="*/ 8537 h 127109"/>
                    <a:gd name="connsiteX27" fmla="*/ 81915 w 83819"/>
                    <a:gd name="connsiteY27" fmla="*/ 31303 h 127109"/>
                    <a:gd name="connsiteX28" fmla="*/ 63817 w 83819"/>
                    <a:gd name="connsiteY28" fmla="*/ 31303 h 127109"/>
                    <a:gd name="connsiteX29" fmla="*/ 57150 w 83819"/>
                    <a:gd name="connsiteY29" fmla="*/ 18972 h 127109"/>
                    <a:gd name="connsiteX30" fmla="*/ 40005 w 83819"/>
                    <a:gd name="connsiteY30" fmla="*/ 14229 h 127109"/>
                    <a:gd name="connsiteX31" fmla="*/ 22860 w 83819"/>
                    <a:gd name="connsiteY31" fmla="*/ 19920 h 127109"/>
                    <a:gd name="connsiteX32" fmla="*/ 16192 w 83819"/>
                    <a:gd name="connsiteY32" fmla="*/ 34149 h 12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83819" h="127109">
                      <a:moveTo>
                        <a:pt x="16192" y="34149"/>
                      </a:moveTo>
                      <a:cubicBezTo>
                        <a:pt x="16192" y="38892"/>
                        <a:pt x="17145" y="42686"/>
                        <a:pt x="20002" y="45532"/>
                      </a:cubicBezTo>
                      <a:cubicBezTo>
                        <a:pt x="22860" y="48378"/>
                        <a:pt x="25717" y="50275"/>
                        <a:pt x="29527" y="52172"/>
                      </a:cubicBezTo>
                      <a:cubicBezTo>
                        <a:pt x="33338" y="53120"/>
                        <a:pt x="38100" y="55018"/>
                        <a:pt x="42863" y="55966"/>
                      </a:cubicBezTo>
                      <a:cubicBezTo>
                        <a:pt x="47625" y="56915"/>
                        <a:pt x="52388" y="57863"/>
                        <a:pt x="57150" y="59761"/>
                      </a:cubicBezTo>
                      <a:cubicBezTo>
                        <a:pt x="61913" y="60709"/>
                        <a:pt x="66675" y="62606"/>
                        <a:pt x="70485" y="65452"/>
                      </a:cubicBezTo>
                      <a:cubicBezTo>
                        <a:pt x="74295" y="67349"/>
                        <a:pt x="78105" y="71144"/>
                        <a:pt x="80010" y="74938"/>
                      </a:cubicBezTo>
                      <a:cubicBezTo>
                        <a:pt x="82867" y="79681"/>
                        <a:pt x="83820" y="84424"/>
                        <a:pt x="83820" y="91064"/>
                      </a:cubicBezTo>
                      <a:cubicBezTo>
                        <a:pt x="83820" y="100549"/>
                        <a:pt x="80010" y="109087"/>
                        <a:pt x="72390" y="116675"/>
                      </a:cubicBezTo>
                      <a:cubicBezTo>
                        <a:pt x="64770" y="124264"/>
                        <a:pt x="55245" y="127110"/>
                        <a:pt x="41910" y="127110"/>
                      </a:cubicBezTo>
                      <a:cubicBezTo>
                        <a:pt x="29527" y="127110"/>
                        <a:pt x="19050" y="124264"/>
                        <a:pt x="11430" y="118573"/>
                      </a:cubicBezTo>
                      <a:cubicBezTo>
                        <a:pt x="3810" y="112881"/>
                        <a:pt x="0" y="105292"/>
                        <a:pt x="0" y="94858"/>
                      </a:cubicBezTo>
                      <a:lnTo>
                        <a:pt x="17145" y="94858"/>
                      </a:lnTo>
                      <a:cubicBezTo>
                        <a:pt x="18098" y="100549"/>
                        <a:pt x="20002" y="105292"/>
                        <a:pt x="23813" y="108138"/>
                      </a:cubicBezTo>
                      <a:cubicBezTo>
                        <a:pt x="27623" y="111933"/>
                        <a:pt x="33338" y="112881"/>
                        <a:pt x="41910" y="112881"/>
                      </a:cubicBezTo>
                      <a:cubicBezTo>
                        <a:pt x="49530" y="112881"/>
                        <a:pt x="56198" y="110984"/>
                        <a:pt x="60960" y="107190"/>
                      </a:cubicBezTo>
                      <a:cubicBezTo>
                        <a:pt x="65723" y="103395"/>
                        <a:pt x="67627" y="98652"/>
                        <a:pt x="67627" y="92961"/>
                      </a:cubicBezTo>
                      <a:cubicBezTo>
                        <a:pt x="67627" y="87269"/>
                        <a:pt x="66675" y="83475"/>
                        <a:pt x="63817" y="80629"/>
                      </a:cubicBezTo>
                      <a:cubicBezTo>
                        <a:pt x="60960" y="77784"/>
                        <a:pt x="58102" y="75886"/>
                        <a:pt x="54292" y="73989"/>
                      </a:cubicBezTo>
                      <a:cubicBezTo>
                        <a:pt x="50482" y="73041"/>
                        <a:pt x="45720" y="71144"/>
                        <a:pt x="40957" y="70195"/>
                      </a:cubicBezTo>
                      <a:cubicBezTo>
                        <a:pt x="36195" y="69246"/>
                        <a:pt x="31432" y="68298"/>
                        <a:pt x="26670" y="66401"/>
                      </a:cubicBezTo>
                      <a:cubicBezTo>
                        <a:pt x="21907" y="65452"/>
                        <a:pt x="17145" y="63555"/>
                        <a:pt x="13335" y="60709"/>
                      </a:cubicBezTo>
                      <a:cubicBezTo>
                        <a:pt x="9525" y="58812"/>
                        <a:pt x="5715" y="55018"/>
                        <a:pt x="3810" y="51223"/>
                      </a:cubicBezTo>
                      <a:cubicBezTo>
                        <a:pt x="952" y="46480"/>
                        <a:pt x="0" y="41737"/>
                        <a:pt x="0" y="35097"/>
                      </a:cubicBezTo>
                      <a:cubicBezTo>
                        <a:pt x="0" y="24663"/>
                        <a:pt x="3810" y="16126"/>
                        <a:pt x="11430" y="9486"/>
                      </a:cubicBezTo>
                      <a:cubicBezTo>
                        <a:pt x="19050" y="2846"/>
                        <a:pt x="28575" y="0"/>
                        <a:pt x="40957" y="0"/>
                      </a:cubicBezTo>
                      <a:cubicBezTo>
                        <a:pt x="53340" y="0"/>
                        <a:pt x="62865" y="2846"/>
                        <a:pt x="69532" y="8537"/>
                      </a:cubicBezTo>
                      <a:cubicBezTo>
                        <a:pt x="76200" y="14229"/>
                        <a:pt x="80963" y="21817"/>
                        <a:pt x="81915" y="31303"/>
                      </a:cubicBezTo>
                      <a:lnTo>
                        <a:pt x="63817" y="31303"/>
                      </a:lnTo>
                      <a:cubicBezTo>
                        <a:pt x="63817" y="26560"/>
                        <a:pt x="60960" y="21817"/>
                        <a:pt x="57150" y="18972"/>
                      </a:cubicBezTo>
                      <a:cubicBezTo>
                        <a:pt x="53340" y="15177"/>
                        <a:pt x="47625" y="14229"/>
                        <a:pt x="40005" y="14229"/>
                      </a:cubicBezTo>
                      <a:cubicBezTo>
                        <a:pt x="33338" y="14229"/>
                        <a:pt x="27623" y="16126"/>
                        <a:pt x="22860" y="19920"/>
                      </a:cubicBezTo>
                      <a:cubicBezTo>
                        <a:pt x="18098" y="21817"/>
                        <a:pt x="16192" y="27509"/>
                        <a:pt x="16192" y="34149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662" name="Forme libre 661">
                <a:extLst>
                  <a:ext uri="{FF2B5EF4-FFF2-40B4-BE49-F238E27FC236}">
                    <a16:creationId xmlns:a16="http://schemas.microsoft.com/office/drawing/2014/main" id="{7F7BBF9E-A6E6-9A4B-96FA-CADD9B9401FC}"/>
                  </a:ext>
                </a:extLst>
              </p:cNvPr>
              <p:cNvSpPr/>
              <p:nvPr/>
            </p:nvSpPr>
            <p:spPr>
              <a:xfrm>
                <a:off x="1874308" y="4073085"/>
                <a:ext cx="16192" cy="123315"/>
              </a:xfrm>
              <a:custGeom>
                <a:avLst/>
                <a:gdLst>
                  <a:gd name="connsiteX0" fmla="*/ 0 w 16192"/>
                  <a:gd name="connsiteY0" fmla="*/ 0 h 123315"/>
                  <a:gd name="connsiteX1" fmla="*/ 16192 w 16192"/>
                  <a:gd name="connsiteY1" fmla="*/ 0 h 123315"/>
                  <a:gd name="connsiteX2" fmla="*/ 16192 w 16192"/>
                  <a:gd name="connsiteY2" fmla="*/ 123315 h 123315"/>
                  <a:gd name="connsiteX3" fmla="*/ 0 w 16192"/>
                  <a:gd name="connsiteY3" fmla="*/ 123315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315">
                    <a:moveTo>
                      <a:pt x="0" y="0"/>
                    </a:moveTo>
                    <a:lnTo>
                      <a:pt x="16192" y="0"/>
                    </a:lnTo>
                    <a:lnTo>
                      <a:pt x="16192" y="123315"/>
                    </a:lnTo>
                    <a:lnTo>
                      <a:pt x="0" y="1233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3" name="Forme libre 662">
                <a:extLst>
                  <a:ext uri="{FF2B5EF4-FFF2-40B4-BE49-F238E27FC236}">
                    <a16:creationId xmlns:a16="http://schemas.microsoft.com/office/drawing/2014/main" id="{43FDB742-6BF6-A243-B457-3258761350F1}"/>
                  </a:ext>
                </a:extLst>
              </p:cNvPr>
              <p:cNvSpPr/>
              <p:nvPr/>
            </p:nvSpPr>
            <p:spPr>
              <a:xfrm>
                <a:off x="1913360" y="4073085"/>
                <a:ext cx="81915" cy="124264"/>
              </a:xfrm>
              <a:custGeom>
                <a:avLst/>
                <a:gdLst>
                  <a:gd name="connsiteX0" fmla="*/ 0 w 81915"/>
                  <a:gd name="connsiteY0" fmla="*/ 13280 h 124264"/>
                  <a:gd name="connsiteX1" fmla="*/ 0 w 81915"/>
                  <a:gd name="connsiteY1" fmla="*/ 0 h 124264"/>
                  <a:gd name="connsiteX2" fmla="*/ 81915 w 81915"/>
                  <a:gd name="connsiteY2" fmla="*/ 0 h 124264"/>
                  <a:gd name="connsiteX3" fmla="*/ 81915 w 81915"/>
                  <a:gd name="connsiteY3" fmla="*/ 13280 h 124264"/>
                  <a:gd name="connsiteX4" fmla="*/ 48578 w 81915"/>
                  <a:gd name="connsiteY4" fmla="*/ 13280 h 124264"/>
                  <a:gd name="connsiteX5" fmla="*/ 48578 w 81915"/>
                  <a:gd name="connsiteY5" fmla="*/ 124264 h 124264"/>
                  <a:gd name="connsiteX6" fmla="*/ 32385 w 81915"/>
                  <a:gd name="connsiteY6" fmla="*/ 124264 h 124264"/>
                  <a:gd name="connsiteX7" fmla="*/ 32385 w 81915"/>
                  <a:gd name="connsiteY7" fmla="*/ 13280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15" h="124264">
                    <a:moveTo>
                      <a:pt x="0" y="13280"/>
                    </a:moveTo>
                    <a:lnTo>
                      <a:pt x="0" y="0"/>
                    </a:lnTo>
                    <a:lnTo>
                      <a:pt x="81915" y="0"/>
                    </a:lnTo>
                    <a:lnTo>
                      <a:pt x="81915" y="13280"/>
                    </a:lnTo>
                    <a:lnTo>
                      <a:pt x="48578" y="13280"/>
                    </a:lnTo>
                    <a:lnTo>
                      <a:pt x="48578" y="124264"/>
                    </a:lnTo>
                    <a:lnTo>
                      <a:pt x="32385" y="124264"/>
                    </a:lnTo>
                    <a:lnTo>
                      <a:pt x="32385" y="132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4" name="Forme libre 663">
                <a:extLst>
                  <a:ext uri="{FF2B5EF4-FFF2-40B4-BE49-F238E27FC236}">
                    <a16:creationId xmlns:a16="http://schemas.microsoft.com/office/drawing/2014/main" id="{210FB2E1-31DE-C748-9DB5-33376CEFBD09}"/>
                  </a:ext>
                </a:extLst>
              </p:cNvPr>
              <p:cNvSpPr/>
              <p:nvPr/>
            </p:nvSpPr>
            <p:spPr>
              <a:xfrm>
                <a:off x="2018135" y="4031348"/>
                <a:ext cx="65722" cy="166001"/>
              </a:xfrm>
              <a:custGeom>
                <a:avLst/>
                <a:gdLst>
                  <a:gd name="connsiteX0" fmla="*/ 10478 w 65722"/>
                  <a:gd name="connsiteY0" fmla="*/ 22766 h 166001"/>
                  <a:gd name="connsiteX1" fmla="*/ 48578 w 65722"/>
                  <a:gd name="connsiteY1" fmla="*/ 0 h 166001"/>
                  <a:gd name="connsiteX2" fmla="*/ 48578 w 65722"/>
                  <a:gd name="connsiteY2" fmla="*/ 15177 h 166001"/>
                  <a:gd name="connsiteX3" fmla="*/ 10478 w 65722"/>
                  <a:gd name="connsiteY3" fmla="*/ 35097 h 166001"/>
                  <a:gd name="connsiteX4" fmla="*/ 10478 w 65722"/>
                  <a:gd name="connsiteY4" fmla="*/ 22766 h 166001"/>
                  <a:gd name="connsiteX5" fmla="*/ 65723 w 65722"/>
                  <a:gd name="connsiteY5" fmla="*/ 41737 h 166001"/>
                  <a:gd name="connsiteX6" fmla="*/ 65723 w 65722"/>
                  <a:gd name="connsiteY6" fmla="*/ 55018 h 166001"/>
                  <a:gd name="connsiteX7" fmla="*/ 16193 w 65722"/>
                  <a:gd name="connsiteY7" fmla="*/ 55018 h 166001"/>
                  <a:gd name="connsiteX8" fmla="*/ 16193 w 65722"/>
                  <a:gd name="connsiteY8" fmla="*/ 96755 h 166001"/>
                  <a:gd name="connsiteX9" fmla="*/ 60008 w 65722"/>
                  <a:gd name="connsiteY9" fmla="*/ 96755 h 166001"/>
                  <a:gd name="connsiteX10" fmla="*/ 60008 w 65722"/>
                  <a:gd name="connsiteY10" fmla="*/ 109087 h 166001"/>
                  <a:gd name="connsiteX11" fmla="*/ 16193 w 65722"/>
                  <a:gd name="connsiteY11" fmla="*/ 109087 h 166001"/>
                  <a:gd name="connsiteX12" fmla="*/ 16193 w 65722"/>
                  <a:gd name="connsiteY12" fmla="*/ 152721 h 166001"/>
                  <a:gd name="connsiteX13" fmla="*/ 65723 w 65722"/>
                  <a:gd name="connsiteY13" fmla="*/ 152721 h 166001"/>
                  <a:gd name="connsiteX14" fmla="*/ 65723 w 65722"/>
                  <a:gd name="connsiteY14" fmla="*/ 166002 h 166001"/>
                  <a:gd name="connsiteX15" fmla="*/ 0 w 65722"/>
                  <a:gd name="connsiteY15" fmla="*/ 166002 h 166001"/>
                  <a:gd name="connsiteX16" fmla="*/ 0 w 65722"/>
                  <a:gd name="connsiteY16" fmla="*/ 42686 h 166001"/>
                  <a:gd name="connsiteX17" fmla="*/ 65723 w 65722"/>
                  <a:gd name="connsiteY17" fmla="*/ 42686 h 166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5722" h="166001">
                    <a:moveTo>
                      <a:pt x="10478" y="22766"/>
                    </a:moveTo>
                    <a:lnTo>
                      <a:pt x="48578" y="0"/>
                    </a:lnTo>
                    <a:lnTo>
                      <a:pt x="48578" y="15177"/>
                    </a:lnTo>
                    <a:lnTo>
                      <a:pt x="10478" y="35097"/>
                    </a:lnTo>
                    <a:lnTo>
                      <a:pt x="10478" y="22766"/>
                    </a:lnTo>
                    <a:close/>
                    <a:moveTo>
                      <a:pt x="65723" y="41737"/>
                    </a:moveTo>
                    <a:lnTo>
                      <a:pt x="65723" y="55018"/>
                    </a:lnTo>
                    <a:lnTo>
                      <a:pt x="16193" y="55018"/>
                    </a:lnTo>
                    <a:lnTo>
                      <a:pt x="16193" y="96755"/>
                    </a:lnTo>
                    <a:lnTo>
                      <a:pt x="60008" y="96755"/>
                    </a:lnTo>
                    <a:lnTo>
                      <a:pt x="60008" y="109087"/>
                    </a:lnTo>
                    <a:lnTo>
                      <a:pt x="16193" y="109087"/>
                    </a:lnTo>
                    <a:lnTo>
                      <a:pt x="16193" y="152721"/>
                    </a:lnTo>
                    <a:lnTo>
                      <a:pt x="65723" y="152721"/>
                    </a:lnTo>
                    <a:lnTo>
                      <a:pt x="65723" y="166002"/>
                    </a:lnTo>
                    <a:lnTo>
                      <a:pt x="0" y="166002"/>
                    </a:lnTo>
                    <a:lnTo>
                      <a:pt x="0" y="42686"/>
                    </a:lnTo>
                    <a:lnTo>
                      <a:pt x="65723" y="426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65" name="Graphique 625">
                <a:extLst>
                  <a:ext uri="{FF2B5EF4-FFF2-40B4-BE49-F238E27FC236}">
                    <a16:creationId xmlns:a16="http://schemas.microsoft.com/office/drawing/2014/main" id="{83E9B709-E202-5A42-BF59-3F7D3F12CA29}"/>
                  </a:ext>
                </a:extLst>
              </p:cNvPr>
              <p:cNvGrpSpPr/>
              <p:nvPr/>
            </p:nvGrpSpPr>
            <p:grpSpPr>
              <a:xfrm>
                <a:off x="2161963" y="4056960"/>
                <a:ext cx="134302" cy="140389"/>
                <a:chOff x="2161963" y="4056960"/>
                <a:chExt cx="134302" cy="140389"/>
              </a:xfrm>
              <a:grpFill/>
            </p:grpSpPr>
            <p:sp>
              <p:nvSpPr>
                <p:cNvPr id="673" name="Forme libre 672">
                  <a:extLst>
                    <a:ext uri="{FF2B5EF4-FFF2-40B4-BE49-F238E27FC236}">
                      <a16:creationId xmlns:a16="http://schemas.microsoft.com/office/drawing/2014/main" id="{A7D9FC8F-B08F-F947-A6D8-90AE68330C54}"/>
                    </a:ext>
                  </a:extLst>
                </p:cNvPr>
                <p:cNvSpPr/>
                <p:nvPr/>
              </p:nvSpPr>
              <p:spPr>
                <a:xfrm>
                  <a:off x="2161963" y="4073085"/>
                  <a:ext cx="103822" cy="124264"/>
                </a:xfrm>
                <a:custGeom>
                  <a:avLst/>
                  <a:gdLst>
                    <a:gd name="connsiteX0" fmla="*/ 16192 w 103822"/>
                    <a:gd name="connsiteY0" fmla="*/ 110984 h 124264"/>
                    <a:gd name="connsiteX1" fmla="*/ 39052 w 103822"/>
                    <a:gd name="connsiteY1" fmla="*/ 110984 h 124264"/>
                    <a:gd name="connsiteX2" fmla="*/ 75247 w 103822"/>
                    <a:gd name="connsiteY2" fmla="*/ 97704 h 124264"/>
                    <a:gd name="connsiteX3" fmla="*/ 87630 w 103822"/>
                    <a:gd name="connsiteY3" fmla="*/ 61658 h 124264"/>
                    <a:gd name="connsiteX4" fmla="*/ 75247 w 103822"/>
                    <a:gd name="connsiteY4" fmla="*/ 25612 h 124264"/>
                    <a:gd name="connsiteX5" fmla="*/ 39052 w 103822"/>
                    <a:gd name="connsiteY5" fmla="*/ 12332 h 124264"/>
                    <a:gd name="connsiteX6" fmla="*/ 16192 w 103822"/>
                    <a:gd name="connsiteY6" fmla="*/ 12332 h 124264"/>
                    <a:gd name="connsiteX7" fmla="*/ 16192 w 103822"/>
                    <a:gd name="connsiteY7" fmla="*/ 110984 h 124264"/>
                    <a:gd name="connsiteX8" fmla="*/ 39052 w 103822"/>
                    <a:gd name="connsiteY8" fmla="*/ 0 h 124264"/>
                    <a:gd name="connsiteX9" fmla="*/ 86677 w 103822"/>
                    <a:gd name="connsiteY9" fmla="*/ 17074 h 124264"/>
                    <a:gd name="connsiteX10" fmla="*/ 103822 w 103822"/>
                    <a:gd name="connsiteY10" fmla="*/ 62606 h 124264"/>
                    <a:gd name="connsiteX11" fmla="*/ 86677 w 103822"/>
                    <a:gd name="connsiteY11" fmla="*/ 108138 h 124264"/>
                    <a:gd name="connsiteX12" fmla="*/ 39052 w 103822"/>
                    <a:gd name="connsiteY12" fmla="*/ 124264 h 124264"/>
                    <a:gd name="connsiteX13" fmla="*/ 0 w 103822"/>
                    <a:gd name="connsiteY13" fmla="*/ 124264 h 124264"/>
                    <a:gd name="connsiteX14" fmla="*/ 0 w 103822"/>
                    <a:gd name="connsiteY14" fmla="*/ 949 h 124264"/>
                    <a:gd name="connsiteX15" fmla="*/ 39052 w 103822"/>
                    <a:gd name="connsiteY15" fmla="*/ 949 h 12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822" h="124264">
                      <a:moveTo>
                        <a:pt x="16192" y="110984"/>
                      </a:moveTo>
                      <a:lnTo>
                        <a:pt x="39052" y="110984"/>
                      </a:lnTo>
                      <a:cubicBezTo>
                        <a:pt x="54292" y="110984"/>
                        <a:pt x="66675" y="106241"/>
                        <a:pt x="75247" y="97704"/>
                      </a:cubicBezTo>
                      <a:cubicBezTo>
                        <a:pt x="83820" y="89167"/>
                        <a:pt x="87630" y="76835"/>
                        <a:pt x="87630" y="61658"/>
                      </a:cubicBezTo>
                      <a:cubicBezTo>
                        <a:pt x="87630" y="46481"/>
                        <a:pt x="83820" y="34149"/>
                        <a:pt x="75247" y="25612"/>
                      </a:cubicBezTo>
                      <a:cubicBezTo>
                        <a:pt x="66675" y="17074"/>
                        <a:pt x="55245" y="12332"/>
                        <a:pt x="39052" y="12332"/>
                      </a:cubicBezTo>
                      <a:lnTo>
                        <a:pt x="16192" y="12332"/>
                      </a:lnTo>
                      <a:lnTo>
                        <a:pt x="16192" y="110984"/>
                      </a:lnTo>
                      <a:close/>
                      <a:moveTo>
                        <a:pt x="39052" y="0"/>
                      </a:moveTo>
                      <a:cubicBezTo>
                        <a:pt x="59055" y="0"/>
                        <a:pt x="75247" y="5692"/>
                        <a:pt x="86677" y="17074"/>
                      </a:cubicBezTo>
                      <a:cubicBezTo>
                        <a:pt x="98107" y="28457"/>
                        <a:pt x="103822" y="43635"/>
                        <a:pt x="103822" y="62606"/>
                      </a:cubicBezTo>
                      <a:cubicBezTo>
                        <a:pt x="103822" y="81578"/>
                        <a:pt x="98107" y="96755"/>
                        <a:pt x="86677" y="108138"/>
                      </a:cubicBezTo>
                      <a:cubicBezTo>
                        <a:pt x="75247" y="118573"/>
                        <a:pt x="59055" y="124264"/>
                        <a:pt x="39052" y="124264"/>
                      </a:cubicBezTo>
                      <a:lnTo>
                        <a:pt x="0" y="124264"/>
                      </a:lnTo>
                      <a:lnTo>
                        <a:pt x="0" y="949"/>
                      </a:lnTo>
                      <a:lnTo>
                        <a:pt x="39052" y="94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4" name="Forme libre 673">
                  <a:extLst>
                    <a:ext uri="{FF2B5EF4-FFF2-40B4-BE49-F238E27FC236}">
                      <a16:creationId xmlns:a16="http://schemas.microsoft.com/office/drawing/2014/main" id="{54D72B20-C9C8-2F48-949F-D6C2ECAEF9F5}"/>
                    </a:ext>
                  </a:extLst>
                </p:cNvPr>
                <p:cNvSpPr/>
                <p:nvPr/>
              </p:nvSpPr>
              <p:spPr>
                <a:xfrm>
                  <a:off x="2278168" y="4056960"/>
                  <a:ext cx="18097" cy="36046"/>
                </a:xfrm>
                <a:custGeom>
                  <a:avLst/>
                  <a:gdLst>
                    <a:gd name="connsiteX0" fmla="*/ 0 w 18097"/>
                    <a:gd name="connsiteY0" fmla="*/ 0 h 36046"/>
                    <a:gd name="connsiteX1" fmla="*/ 16192 w 18097"/>
                    <a:gd name="connsiteY1" fmla="*/ 0 h 36046"/>
                    <a:gd name="connsiteX2" fmla="*/ 18098 w 18097"/>
                    <a:gd name="connsiteY2" fmla="*/ 16126 h 36046"/>
                    <a:gd name="connsiteX3" fmla="*/ 0 w 18097"/>
                    <a:gd name="connsiteY3" fmla="*/ 36046 h 36046"/>
                    <a:gd name="connsiteX4" fmla="*/ 0 w 18097"/>
                    <a:gd name="connsiteY4" fmla="*/ 28457 h 36046"/>
                    <a:gd name="connsiteX5" fmla="*/ 8573 w 18097"/>
                    <a:gd name="connsiteY5" fmla="*/ 18972 h 36046"/>
                    <a:gd name="connsiteX6" fmla="*/ 8573 w 18097"/>
                    <a:gd name="connsiteY6" fmla="*/ 15177 h 36046"/>
                    <a:gd name="connsiteX7" fmla="*/ 0 w 18097"/>
                    <a:gd name="connsiteY7" fmla="*/ 15177 h 36046"/>
                    <a:gd name="connsiteX8" fmla="*/ 0 w 18097"/>
                    <a:gd name="connsiteY8" fmla="*/ 0 h 36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7" h="36046">
                      <a:moveTo>
                        <a:pt x="0" y="0"/>
                      </a:moveTo>
                      <a:lnTo>
                        <a:pt x="16192" y="0"/>
                      </a:lnTo>
                      <a:cubicBezTo>
                        <a:pt x="17145" y="6640"/>
                        <a:pt x="18098" y="11383"/>
                        <a:pt x="18098" y="16126"/>
                      </a:cubicBezTo>
                      <a:cubicBezTo>
                        <a:pt x="18098" y="29406"/>
                        <a:pt x="12383" y="36046"/>
                        <a:pt x="0" y="36046"/>
                      </a:cubicBezTo>
                      <a:lnTo>
                        <a:pt x="0" y="28457"/>
                      </a:lnTo>
                      <a:cubicBezTo>
                        <a:pt x="5715" y="28457"/>
                        <a:pt x="8573" y="25612"/>
                        <a:pt x="8573" y="18972"/>
                      </a:cubicBezTo>
                      <a:lnTo>
                        <a:pt x="8573" y="15177"/>
                      </a:lnTo>
                      <a:lnTo>
                        <a:pt x="0" y="1517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666" name="Forme libre 665">
                <a:extLst>
                  <a:ext uri="{FF2B5EF4-FFF2-40B4-BE49-F238E27FC236}">
                    <a16:creationId xmlns:a16="http://schemas.microsoft.com/office/drawing/2014/main" id="{065DCEA9-E991-1444-8F55-510C52ECDC21}"/>
                  </a:ext>
                </a:extLst>
              </p:cNvPr>
              <p:cNvSpPr/>
              <p:nvPr/>
            </p:nvSpPr>
            <p:spPr>
              <a:xfrm>
                <a:off x="2309600" y="4074034"/>
                <a:ext cx="107632" cy="123315"/>
              </a:xfrm>
              <a:custGeom>
                <a:avLst/>
                <a:gdLst>
                  <a:gd name="connsiteX0" fmla="*/ 29527 w 107632"/>
                  <a:gd name="connsiteY0" fmla="*/ 82526 h 123315"/>
                  <a:gd name="connsiteX1" fmla="*/ 75247 w 107632"/>
                  <a:gd name="connsiteY1" fmla="*/ 82526 h 123315"/>
                  <a:gd name="connsiteX2" fmla="*/ 52388 w 107632"/>
                  <a:gd name="connsiteY2" fmla="*/ 18972 h 123315"/>
                  <a:gd name="connsiteX3" fmla="*/ 29527 w 107632"/>
                  <a:gd name="connsiteY3" fmla="*/ 82526 h 123315"/>
                  <a:gd name="connsiteX4" fmla="*/ 90488 w 107632"/>
                  <a:gd name="connsiteY4" fmla="*/ 123315 h 123315"/>
                  <a:gd name="connsiteX5" fmla="*/ 80963 w 107632"/>
                  <a:gd name="connsiteY5" fmla="*/ 95807 h 123315"/>
                  <a:gd name="connsiteX6" fmla="*/ 25717 w 107632"/>
                  <a:gd name="connsiteY6" fmla="*/ 95807 h 123315"/>
                  <a:gd name="connsiteX7" fmla="*/ 16192 w 107632"/>
                  <a:gd name="connsiteY7" fmla="*/ 123315 h 123315"/>
                  <a:gd name="connsiteX8" fmla="*/ 0 w 107632"/>
                  <a:gd name="connsiteY8" fmla="*/ 123315 h 123315"/>
                  <a:gd name="connsiteX9" fmla="*/ 44767 w 107632"/>
                  <a:gd name="connsiteY9" fmla="*/ 0 h 123315"/>
                  <a:gd name="connsiteX10" fmla="*/ 62865 w 107632"/>
                  <a:gd name="connsiteY10" fmla="*/ 0 h 123315"/>
                  <a:gd name="connsiteX11" fmla="*/ 107633 w 107632"/>
                  <a:gd name="connsiteY11" fmla="*/ 123315 h 123315"/>
                  <a:gd name="connsiteX12" fmla="*/ 90488 w 107632"/>
                  <a:gd name="connsiteY12" fmla="*/ 123315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632" h="123315">
                    <a:moveTo>
                      <a:pt x="29527" y="82526"/>
                    </a:moveTo>
                    <a:lnTo>
                      <a:pt x="75247" y="82526"/>
                    </a:lnTo>
                    <a:lnTo>
                      <a:pt x="52388" y="18972"/>
                    </a:lnTo>
                    <a:lnTo>
                      <a:pt x="29527" y="82526"/>
                    </a:lnTo>
                    <a:close/>
                    <a:moveTo>
                      <a:pt x="90488" y="123315"/>
                    </a:moveTo>
                    <a:lnTo>
                      <a:pt x="80963" y="95807"/>
                    </a:lnTo>
                    <a:lnTo>
                      <a:pt x="25717" y="95807"/>
                    </a:lnTo>
                    <a:lnTo>
                      <a:pt x="16192" y="123315"/>
                    </a:lnTo>
                    <a:lnTo>
                      <a:pt x="0" y="123315"/>
                    </a:lnTo>
                    <a:lnTo>
                      <a:pt x="44767" y="0"/>
                    </a:lnTo>
                    <a:lnTo>
                      <a:pt x="62865" y="0"/>
                    </a:lnTo>
                    <a:lnTo>
                      <a:pt x="107633" y="123315"/>
                    </a:lnTo>
                    <a:lnTo>
                      <a:pt x="90488" y="1233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7" name="Forme libre 666">
                <a:extLst>
                  <a:ext uri="{FF2B5EF4-FFF2-40B4-BE49-F238E27FC236}">
                    <a16:creationId xmlns:a16="http://schemas.microsoft.com/office/drawing/2014/main" id="{21FDA47E-95A1-1D4D-9447-EDE75091AD7E}"/>
                  </a:ext>
                </a:extLst>
              </p:cNvPr>
              <p:cNvSpPr/>
              <p:nvPr/>
            </p:nvSpPr>
            <p:spPr>
              <a:xfrm>
                <a:off x="2439140" y="4073085"/>
                <a:ext cx="98107" cy="124264"/>
              </a:xfrm>
              <a:custGeom>
                <a:avLst/>
                <a:gdLst>
                  <a:gd name="connsiteX0" fmla="*/ 81915 w 98107"/>
                  <a:gd name="connsiteY0" fmla="*/ 0 h 124264"/>
                  <a:gd name="connsiteX1" fmla="*/ 98108 w 98107"/>
                  <a:gd name="connsiteY1" fmla="*/ 0 h 124264"/>
                  <a:gd name="connsiteX2" fmla="*/ 98108 w 98107"/>
                  <a:gd name="connsiteY2" fmla="*/ 124264 h 124264"/>
                  <a:gd name="connsiteX3" fmla="*/ 81915 w 98107"/>
                  <a:gd name="connsiteY3" fmla="*/ 124264 h 124264"/>
                  <a:gd name="connsiteX4" fmla="*/ 16193 w 98107"/>
                  <a:gd name="connsiteY4" fmla="*/ 25612 h 124264"/>
                  <a:gd name="connsiteX5" fmla="*/ 16193 w 98107"/>
                  <a:gd name="connsiteY5" fmla="*/ 124264 h 124264"/>
                  <a:gd name="connsiteX6" fmla="*/ 0 w 98107"/>
                  <a:gd name="connsiteY6" fmla="*/ 124264 h 124264"/>
                  <a:gd name="connsiteX7" fmla="*/ 0 w 98107"/>
                  <a:gd name="connsiteY7" fmla="*/ 0 h 124264"/>
                  <a:gd name="connsiteX8" fmla="*/ 16193 w 98107"/>
                  <a:gd name="connsiteY8" fmla="*/ 0 h 124264"/>
                  <a:gd name="connsiteX9" fmla="*/ 81915 w 98107"/>
                  <a:gd name="connsiteY9" fmla="*/ 98652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7" h="124264">
                    <a:moveTo>
                      <a:pt x="81915" y="0"/>
                    </a:moveTo>
                    <a:lnTo>
                      <a:pt x="98108" y="0"/>
                    </a:lnTo>
                    <a:lnTo>
                      <a:pt x="98108" y="124264"/>
                    </a:lnTo>
                    <a:lnTo>
                      <a:pt x="81915" y="124264"/>
                    </a:lnTo>
                    <a:lnTo>
                      <a:pt x="16193" y="25612"/>
                    </a:lnTo>
                    <a:lnTo>
                      <a:pt x="16193" y="124264"/>
                    </a:lnTo>
                    <a:lnTo>
                      <a:pt x="0" y="124264"/>
                    </a:lnTo>
                    <a:lnTo>
                      <a:pt x="0" y="0"/>
                    </a:lnTo>
                    <a:lnTo>
                      <a:pt x="16193" y="0"/>
                    </a:lnTo>
                    <a:lnTo>
                      <a:pt x="81915" y="986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8" name="Forme libre 667">
                <a:extLst>
                  <a:ext uri="{FF2B5EF4-FFF2-40B4-BE49-F238E27FC236}">
                    <a16:creationId xmlns:a16="http://schemas.microsoft.com/office/drawing/2014/main" id="{7059E359-FC23-A74A-A5EC-896C3EB67784}"/>
                  </a:ext>
                </a:extLst>
              </p:cNvPr>
              <p:cNvSpPr/>
              <p:nvPr/>
            </p:nvSpPr>
            <p:spPr>
              <a:xfrm>
                <a:off x="2562965" y="4071188"/>
                <a:ext cx="123825" cy="127109"/>
              </a:xfrm>
              <a:custGeom>
                <a:avLst/>
                <a:gdLst>
                  <a:gd name="connsiteX0" fmla="*/ 61913 w 123825"/>
                  <a:gd name="connsiteY0" fmla="*/ 127110 h 127109"/>
                  <a:gd name="connsiteX1" fmla="*/ 18098 w 123825"/>
                  <a:gd name="connsiteY1" fmla="*/ 109087 h 127109"/>
                  <a:gd name="connsiteX2" fmla="*/ 0 w 123825"/>
                  <a:gd name="connsiteY2" fmla="*/ 63555 h 127109"/>
                  <a:gd name="connsiteX3" fmla="*/ 18098 w 123825"/>
                  <a:gd name="connsiteY3" fmla="*/ 18023 h 127109"/>
                  <a:gd name="connsiteX4" fmla="*/ 62865 w 123825"/>
                  <a:gd name="connsiteY4" fmla="*/ 0 h 127109"/>
                  <a:gd name="connsiteX5" fmla="*/ 97155 w 123825"/>
                  <a:gd name="connsiteY5" fmla="*/ 9486 h 127109"/>
                  <a:gd name="connsiteX6" fmla="*/ 119063 w 123825"/>
                  <a:gd name="connsiteY6" fmla="*/ 36046 h 127109"/>
                  <a:gd name="connsiteX7" fmla="*/ 99060 w 123825"/>
                  <a:gd name="connsiteY7" fmla="*/ 36046 h 127109"/>
                  <a:gd name="connsiteX8" fmla="*/ 61913 w 123825"/>
                  <a:gd name="connsiteY8" fmla="*/ 15177 h 127109"/>
                  <a:gd name="connsiteX9" fmla="*/ 28575 w 123825"/>
                  <a:gd name="connsiteY9" fmla="*/ 28457 h 127109"/>
                  <a:gd name="connsiteX10" fmla="*/ 15240 w 123825"/>
                  <a:gd name="connsiteY10" fmla="*/ 63555 h 127109"/>
                  <a:gd name="connsiteX11" fmla="*/ 28575 w 123825"/>
                  <a:gd name="connsiteY11" fmla="*/ 98652 h 127109"/>
                  <a:gd name="connsiteX12" fmla="*/ 60960 w 123825"/>
                  <a:gd name="connsiteY12" fmla="*/ 111933 h 127109"/>
                  <a:gd name="connsiteX13" fmla="*/ 92393 w 123825"/>
                  <a:gd name="connsiteY13" fmla="*/ 100550 h 127109"/>
                  <a:gd name="connsiteX14" fmla="*/ 106680 w 123825"/>
                  <a:gd name="connsiteY14" fmla="*/ 70195 h 127109"/>
                  <a:gd name="connsiteX15" fmla="*/ 55245 w 123825"/>
                  <a:gd name="connsiteY15" fmla="*/ 70195 h 127109"/>
                  <a:gd name="connsiteX16" fmla="*/ 55245 w 123825"/>
                  <a:gd name="connsiteY16" fmla="*/ 56915 h 127109"/>
                  <a:gd name="connsiteX17" fmla="*/ 123825 w 123825"/>
                  <a:gd name="connsiteY17" fmla="*/ 56915 h 127109"/>
                  <a:gd name="connsiteX18" fmla="*/ 123825 w 123825"/>
                  <a:gd name="connsiteY18" fmla="*/ 70195 h 127109"/>
                  <a:gd name="connsiteX19" fmla="*/ 103823 w 123825"/>
                  <a:gd name="connsiteY19" fmla="*/ 110035 h 127109"/>
                  <a:gd name="connsiteX20" fmla="*/ 61913 w 123825"/>
                  <a:gd name="connsiteY20" fmla="*/ 127110 h 12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825" h="127109">
                    <a:moveTo>
                      <a:pt x="61913" y="127110"/>
                    </a:moveTo>
                    <a:cubicBezTo>
                      <a:pt x="44768" y="127110"/>
                      <a:pt x="30480" y="121418"/>
                      <a:pt x="18098" y="109087"/>
                    </a:cubicBezTo>
                    <a:cubicBezTo>
                      <a:pt x="5715" y="96755"/>
                      <a:pt x="0" y="82526"/>
                      <a:pt x="0" y="63555"/>
                    </a:cubicBezTo>
                    <a:cubicBezTo>
                      <a:pt x="0" y="45532"/>
                      <a:pt x="5715" y="30355"/>
                      <a:pt x="18098" y="18023"/>
                    </a:cubicBezTo>
                    <a:cubicBezTo>
                      <a:pt x="30480" y="6640"/>
                      <a:pt x="45720" y="0"/>
                      <a:pt x="62865" y="0"/>
                    </a:cubicBezTo>
                    <a:cubicBezTo>
                      <a:pt x="76200" y="0"/>
                      <a:pt x="87630" y="2846"/>
                      <a:pt x="97155" y="9486"/>
                    </a:cubicBezTo>
                    <a:cubicBezTo>
                      <a:pt x="107633" y="15177"/>
                      <a:pt x="114300" y="24663"/>
                      <a:pt x="119063" y="36046"/>
                    </a:cubicBezTo>
                    <a:lnTo>
                      <a:pt x="99060" y="36046"/>
                    </a:lnTo>
                    <a:cubicBezTo>
                      <a:pt x="91440" y="21817"/>
                      <a:pt x="79058" y="15177"/>
                      <a:pt x="61913" y="15177"/>
                    </a:cubicBezTo>
                    <a:cubicBezTo>
                      <a:pt x="48578" y="15177"/>
                      <a:pt x="37148" y="19920"/>
                      <a:pt x="28575" y="28457"/>
                    </a:cubicBezTo>
                    <a:cubicBezTo>
                      <a:pt x="20003" y="36995"/>
                      <a:pt x="15240" y="49326"/>
                      <a:pt x="15240" y="63555"/>
                    </a:cubicBezTo>
                    <a:cubicBezTo>
                      <a:pt x="15240" y="77784"/>
                      <a:pt x="20003" y="90115"/>
                      <a:pt x="28575" y="98652"/>
                    </a:cubicBezTo>
                    <a:cubicBezTo>
                      <a:pt x="37148" y="107190"/>
                      <a:pt x="48578" y="111933"/>
                      <a:pt x="60960" y="111933"/>
                    </a:cubicBezTo>
                    <a:cubicBezTo>
                      <a:pt x="74295" y="111933"/>
                      <a:pt x="84773" y="108138"/>
                      <a:pt x="92393" y="100550"/>
                    </a:cubicBezTo>
                    <a:cubicBezTo>
                      <a:pt x="100013" y="92961"/>
                      <a:pt x="104775" y="83475"/>
                      <a:pt x="106680" y="70195"/>
                    </a:cubicBezTo>
                    <a:lnTo>
                      <a:pt x="55245" y="70195"/>
                    </a:lnTo>
                    <a:lnTo>
                      <a:pt x="55245" y="56915"/>
                    </a:lnTo>
                    <a:lnTo>
                      <a:pt x="123825" y="56915"/>
                    </a:lnTo>
                    <a:lnTo>
                      <a:pt x="123825" y="70195"/>
                    </a:lnTo>
                    <a:cubicBezTo>
                      <a:pt x="121920" y="86321"/>
                      <a:pt x="115253" y="99601"/>
                      <a:pt x="103823" y="110035"/>
                    </a:cubicBezTo>
                    <a:cubicBezTo>
                      <a:pt x="93345" y="121418"/>
                      <a:pt x="79058" y="127110"/>
                      <a:pt x="61913" y="127110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9" name="Forme libre 668">
                <a:extLst>
                  <a:ext uri="{FF2B5EF4-FFF2-40B4-BE49-F238E27FC236}">
                    <a16:creationId xmlns:a16="http://schemas.microsoft.com/office/drawing/2014/main" id="{1DD7D6D9-4D9D-114E-9058-FCB69583B4C8}"/>
                  </a:ext>
                </a:extLst>
              </p:cNvPr>
              <p:cNvSpPr/>
              <p:nvPr/>
            </p:nvSpPr>
            <p:spPr>
              <a:xfrm>
                <a:off x="2712508" y="4073085"/>
                <a:ext cx="65722" cy="124264"/>
              </a:xfrm>
              <a:custGeom>
                <a:avLst/>
                <a:gdLst>
                  <a:gd name="connsiteX0" fmla="*/ 65722 w 65722"/>
                  <a:gd name="connsiteY0" fmla="*/ 0 h 124264"/>
                  <a:gd name="connsiteX1" fmla="*/ 65722 w 65722"/>
                  <a:gd name="connsiteY1" fmla="*/ 13280 h 124264"/>
                  <a:gd name="connsiteX2" fmla="*/ 16192 w 65722"/>
                  <a:gd name="connsiteY2" fmla="*/ 13280 h 124264"/>
                  <a:gd name="connsiteX3" fmla="*/ 16192 w 65722"/>
                  <a:gd name="connsiteY3" fmla="*/ 55018 h 124264"/>
                  <a:gd name="connsiteX4" fmla="*/ 60007 w 65722"/>
                  <a:gd name="connsiteY4" fmla="*/ 55018 h 124264"/>
                  <a:gd name="connsiteX5" fmla="*/ 60007 w 65722"/>
                  <a:gd name="connsiteY5" fmla="*/ 67349 h 124264"/>
                  <a:gd name="connsiteX6" fmla="*/ 16192 w 65722"/>
                  <a:gd name="connsiteY6" fmla="*/ 67349 h 124264"/>
                  <a:gd name="connsiteX7" fmla="*/ 16192 w 65722"/>
                  <a:gd name="connsiteY7" fmla="*/ 110984 h 124264"/>
                  <a:gd name="connsiteX8" fmla="*/ 65722 w 65722"/>
                  <a:gd name="connsiteY8" fmla="*/ 110984 h 124264"/>
                  <a:gd name="connsiteX9" fmla="*/ 65722 w 65722"/>
                  <a:gd name="connsiteY9" fmla="*/ 124264 h 124264"/>
                  <a:gd name="connsiteX10" fmla="*/ 0 w 65722"/>
                  <a:gd name="connsiteY10" fmla="*/ 124264 h 124264"/>
                  <a:gd name="connsiteX11" fmla="*/ 0 w 65722"/>
                  <a:gd name="connsiteY11" fmla="*/ 0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722" h="124264">
                    <a:moveTo>
                      <a:pt x="65722" y="0"/>
                    </a:moveTo>
                    <a:lnTo>
                      <a:pt x="65722" y="13280"/>
                    </a:lnTo>
                    <a:lnTo>
                      <a:pt x="16192" y="13280"/>
                    </a:lnTo>
                    <a:lnTo>
                      <a:pt x="16192" y="55018"/>
                    </a:lnTo>
                    <a:lnTo>
                      <a:pt x="60007" y="55018"/>
                    </a:lnTo>
                    <a:lnTo>
                      <a:pt x="60007" y="67349"/>
                    </a:lnTo>
                    <a:lnTo>
                      <a:pt x="16192" y="67349"/>
                    </a:lnTo>
                    <a:lnTo>
                      <a:pt x="16192" y="110984"/>
                    </a:lnTo>
                    <a:lnTo>
                      <a:pt x="65722" y="110984"/>
                    </a:lnTo>
                    <a:lnTo>
                      <a:pt x="65722" y="124264"/>
                    </a:lnTo>
                    <a:lnTo>
                      <a:pt x="0" y="1242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70" name="Graphique 625">
                <a:extLst>
                  <a:ext uri="{FF2B5EF4-FFF2-40B4-BE49-F238E27FC236}">
                    <a16:creationId xmlns:a16="http://schemas.microsoft.com/office/drawing/2014/main" id="{7285F3BD-C37D-914C-9B03-317AD9DFB9CC}"/>
                  </a:ext>
                </a:extLst>
              </p:cNvPr>
              <p:cNvGrpSpPr/>
              <p:nvPr/>
            </p:nvGrpSpPr>
            <p:grpSpPr>
              <a:xfrm>
                <a:off x="2803947" y="4072137"/>
                <a:ext cx="192404" cy="127109"/>
                <a:chOff x="2803947" y="4072137"/>
                <a:chExt cx="192404" cy="127109"/>
              </a:xfrm>
              <a:grpFill/>
            </p:grpSpPr>
            <p:sp>
              <p:nvSpPr>
                <p:cNvPr id="671" name="Forme libre 670">
                  <a:extLst>
                    <a:ext uri="{FF2B5EF4-FFF2-40B4-BE49-F238E27FC236}">
                      <a16:creationId xmlns:a16="http://schemas.microsoft.com/office/drawing/2014/main" id="{BCC227A5-201C-0543-A8FB-FFE9BD68726D}"/>
                    </a:ext>
                  </a:extLst>
                </p:cNvPr>
                <p:cNvSpPr/>
                <p:nvPr/>
              </p:nvSpPr>
              <p:spPr>
                <a:xfrm>
                  <a:off x="2803947" y="4074034"/>
                  <a:ext cx="86677" cy="124264"/>
                </a:xfrm>
                <a:custGeom>
                  <a:avLst/>
                  <a:gdLst>
                    <a:gd name="connsiteX0" fmla="*/ 16192 w 86677"/>
                    <a:gd name="connsiteY0" fmla="*/ 12332 h 124264"/>
                    <a:gd name="connsiteX1" fmla="*/ 16192 w 86677"/>
                    <a:gd name="connsiteY1" fmla="*/ 58812 h 124264"/>
                    <a:gd name="connsiteX2" fmla="*/ 40005 w 86677"/>
                    <a:gd name="connsiteY2" fmla="*/ 58812 h 124264"/>
                    <a:gd name="connsiteX3" fmla="*/ 60008 w 86677"/>
                    <a:gd name="connsiteY3" fmla="*/ 53121 h 124264"/>
                    <a:gd name="connsiteX4" fmla="*/ 66675 w 86677"/>
                    <a:gd name="connsiteY4" fmla="*/ 36046 h 124264"/>
                    <a:gd name="connsiteX5" fmla="*/ 40005 w 86677"/>
                    <a:gd name="connsiteY5" fmla="*/ 12332 h 124264"/>
                    <a:gd name="connsiteX6" fmla="*/ 16192 w 86677"/>
                    <a:gd name="connsiteY6" fmla="*/ 12332 h 124264"/>
                    <a:gd name="connsiteX7" fmla="*/ 16192 w 86677"/>
                    <a:gd name="connsiteY7" fmla="*/ 72092 h 124264"/>
                    <a:gd name="connsiteX8" fmla="*/ 16192 w 86677"/>
                    <a:gd name="connsiteY8" fmla="*/ 123315 h 124264"/>
                    <a:gd name="connsiteX9" fmla="*/ 0 w 86677"/>
                    <a:gd name="connsiteY9" fmla="*/ 123315 h 124264"/>
                    <a:gd name="connsiteX10" fmla="*/ 0 w 86677"/>
                    <a:gd name="connsiteY10" fmla="*/ 0 h 124264"/>
                    <a:gd name="connsiteX11" fmla="*/ 40005 w 86677"/>
                    <a:gd name="connsiteY11" fmla="*/ 0 h 124264"/>
                    <a:gd name="connsiteX12" fmla="*/ 72390 w 86677"/>
                    <a:gd name="connsiteY12" fmla="*/ 10434 h 124264"/>
                    <a:gd name="connsiteX13" fmla="*/ 83820 w 86677"/>
                    <a:gd name="connsiteY13" fmla="*/ 35097 h 124264"/>
                    <a:gd name="connsiteX14" fmla="*/ 76200 w 86677"/>
                    <a:gd name="connsiteY14" fmla="*/ 59761 h 124264"/>
                    <a:gd name="connsiteX15" fmla="*/ 52388 w 86677"/>
                    <a:gd name="connsiteY15" fmla="*/ 72092 h 124264"/>
                    <a:gd name="connsiteX16" fmla="*/ 86678 w 86677"/>
                    <a:gd name="connsiteY16" fmla="*/ 124264 h 124264"/>
                    <a:gd name="connsiteX17" fmla="*/ 64770 w 86677"/>
                    <a:gd name="connsiteY17" fmla="*/ 124264 h 124264"/>
                    <a:gd name="connsiteX18" fmla="*/ 32385 w 86677"/>
                    <a:gd name="connsiteY18" fmla="*/ 73041 h 124264"/>
                    <a:gd name="connsiteX19" fmla="*/ 16192 w 86677"/>
                    <a:gd name="connsiteY19" fmla="*/ 73041 h 12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6677" h="124264">
                      <a:moveTo>
                        <a:pt x="16192" y="12332"/>
                      </a:moveTo>
                      <a:lnTo>
                        <a:pt x="16192" y="58812"/>
                      </a:lnTo>
                      <a:lnTo>
                        <a:pt x="40005" y="58812"/>
                      </a:lnTo>
                      <a:cubicBezTo>
                        <a:pt x="48578" y="58812"/>
                        <a:pt x="55245" y="56915"/>
                        <a:pt x="60008" y="53121"/>
                      </a:cubicBezTo>
                      <a:cubicBezTo>
                        <a:pt x="64770" y="49326"/>
                        <a:pt x="66675" y="43635"/>
                        <a:pt x="66675" y="36046"/>
                      </a:cubicBezTo>
                      <a:cubicBezTo>
                        <a:pt x="66675" y="20869"/>
                        <a:pt x="58103" y="12332"/>
                        <a:pt x="40005" y="12332"/>
                      </a:cubicBezTo>
                      <a:lnTo>
                        <a:pt x="16192" y="12332"/>
                      </a:lnTo>
                      <a:close/>
                      <a:moveTo>
                        <a:pt x="16192" y="72092"/>
                      </a:moveTo>
                      <a:lnTo>
                        <a:pt x="16192" y="123315"/>
                      </a:lnTo>
                      <a:lnTo>
                        <a:pt x="0" y="123315"/>
                      </a:lnTo>
                      <a:lnTo>
                        <a:pt x="0" y="0"/>
                      </a:lnTo>
                      <a:lnTo>
                        <a:pt x="40005" y="0"/>
                      </a:lnTo>
                      <a:cubicBezTo>
                        <a:pt x="54292" y="0"/>
                        <a:pt x="64770" y="3794"/>
                        <a:pt x="72390" y="10434"/>
                      </a:cubicBezTo>
                      <a:cubicBezTo>
                        <a:pt x="80010" y="17074"/>
                        <a:pt x="83820" y="25612"/>
                        <a:pt x="83820" y="35097"/>
                      </a:cubicBezTo>
                      <a:cubicBezTo>
                        <a:pt x="83820" y="44583"/>
                        <a:pt x="80963" y="53121"/>
                        <a:pt x="76200" y="59761"/>
                      </a:cubicBezTo>
                      <a:cubicBezTo>
                        <a:pt x="70485" y="66401"/>
                        <a:pt x="62865" y="70195"/>
                        <a:pt x="52388" y="72092"/>
                      </a:cubicBezTo>
                      <a:lnTo>
                        <a:pt x="86678" y="124264"/>
                      </a:lnTo>
                      <a:lnTo>
                        <a:pt x="64770" y="124264"/>
                      </a:lnTo>
                      <a:lnTo>
                        <a:pt x="32385" y="73041"/>
                      </a:lnTo>
                      <a:lnTo>
                        <a:pt x="16192" y="7304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2" name="Forme libre 671">
                  <a:extLst>
                    <a:ext uri="{FF2B5EF4-FFF2-40B4-BE49-F238E27FC236}">
                      <a16:creationId xmlns:a16="http://schemas.microsoft.com/office/drawing/2014/main" id="{E2D0AAE1-FB40-F14A-9122-8CE504CF4865}"/>
                    </a:ext>
                  </a:extLst>
                </p:cNvPr>
                <p:cNvSpPr/>
                <p:nvPr/>
              </p:nvSpPr>
              <p:spPr>
                <a:xfrm>
                  <a:off x="2912533" y="4072137"/>
                  <a:ext cx="83819" cy="127109"/>
                </a:xfrm>
                <a:custGeom>
                  <a:avLst/>
                  <a:gdLst>
                    <a:gd name="connsiteX0" fmla="*/ 16192 w 83819"/>
                    <a:gd name="connsiteY0" fmla="*/ 34149 h 127109"/>
                    <a:gd name="connsiteX1" fmla="*/ 20002 w 83819"/>
                    <a:gd name="connsiteY1" fmla="*/ 45532 h 127109"/>
                    <a:gd name="connsiteX2" fmla="*/ 29527 w 83819"/>
                    <a:gd name="connsiteY2" fmla="*/ 52172 h 127109"/>
                    <a:gd name="connsiteX3" fmla="*/ 42863 w 83819"/>
                    <a:gd name="connsiteY3" fmla="*/ 55966 h 127109"/>
                    <a:gd name="connsiteX4" fmla="*/ 57150 w 83819"/>
                    <a:gd name="connsiteY4" fmla="*/ 59761 h 127109"/>
                    <a:gd name="connsiteX5" fmla="*/ 70485 w 83819"/>
                    <a:gd name="connsiteY5" fmla="*/ 65452 h 127109"/>
                    <a:gd name="connsiteX6" fmla="*/ 80010 w 83819"/>
                    <a:gd name="connsiteY6" fmla="*/ 74938 h 127109"/>
                    <a:gd name="connsiteX7" fmla="*/ 83820 w 83819"/>
                    <a:gd name="connsiteY7" fmla="*/ 91064 h 127109"/>
                    <a:gd name="connsiteX8" fmla="*/ 72390 w 83819"/>
                    <a:gd name="connsiteY8" fmla="*/ 116675 h 127109"/>
                    <a:gd name="connsiteX9" fmla="*/ 41910 w 83819"/>
                    <a:gd name="connsiteY9" fmla="*/ 127110 h 127109"/>
                    <a:gd name="connsiteX10" fmla="*/ 11430 w 83819"/>
                    <a:gd name="connsiteY10" fmla="*/ 118573 h 127109"/>
                    <a:gd name="connsiteX11" fmla="*/ 0 w 83819"/>
                    <a:gd name="connsiteY11" fmla="*/ 94858 h 127109"/>
                    <a:gd name="connsiteX12" fmla="*/ 17145 w 83819"/>
                    <a:gd name="connsiteY12" fmla="*/ 94858 h 127109"/>
                    <a:gd name="connsiteX13" fmla="*/ 23813 w 83819"/>
                    <a:gd name="connsiteY13" fmla="*/ 108138 h 127109"/>
                    <a:gd name="connsiteX14" fmla="*/ 41910 w 83819"/>
                    <a:gd name="connsiteY14" fmla="*/ 112881 h 127109"/>
                    <a:gd name="connsiteX15" fmla="*/ 60960 w 83819"/>
                    <a:gd name="connsiteY15" fmla="*/ 107190 h 127109"/>
                    <a:gd name="connsiteX16" fmla="*/ 67627 w 83819"/>
                    <a:gd name="connsiteY16" fmla="*/ 92961 h 127109"/>
                    <a:gd name="connsiteX17" fmla="*/ 63817 w 83819"/>
                    <a:gd name="connsiteY17" fmla="*/ 80629 h 127109"/>
                    <a:gd name="connsiteX18" fmla="*/ 54292 w 83819"/>
                    <a:gd name="connsiteY18" fmla="*/ 73989 h 127109"/>
                    <a:gd name="connsiteX19" fmla="*/ 40957 w 83819"/>
                    <a:gd name="connsiteY19" fmla="*/ 70195 h 127109"/>
                    <a:gd name="connsiteX20" fmla="*/ 26670 w 83819"/>
                    <a:gd name="connsiteY20" fmla="*/ 66401 h 127109"/>
                    <a:gd name="connsiteX21" fmla="*/ 13335 w 83819"/>
                    <a:gd name="connsiteY21" fmla="*/ 60709 h 127109"/>
                    <a:gd name="connsiteX22" fmla="*/ 3810 w 83819"/>
                    <a:gd name="connsiteY22" fmla="*/ 51223 h 127109"/>
                    <a:gd name="connsiteX23" fmla="*/ 0 w 83819"/>
                    <a:gd name="connsiteY23" fmla="*/ 35097 h 127109"/>
                    <a:gd name="connsiteX24" fmla="*/ 11430 w 83819"/>
                    <a:gd name="connsiteY24" fmla="*/ 9486 h 127109"/>
                    <a:gd name="connsiteX25" fmla="*/ 40957 w 83819"/>
                    <a:gd name="connsiteY25" fmla="*/ 0 h 127109"/>
                    <a:gd name="connsiteX26" fmla="*/ 69532 w 83819"/>
                    <a:gd name="connsiteY26" fmla="*/ 8537 h 127109"/>
                    <a:gd name="connsiteX27" fmla="*/ 81915 w 83819"/>
                    <a:gd name="connsiteY27" fmla="*/ 31303 h 127109"/>
                    <a:gd name="connsiteX28" fmla="*/ 63817 w 83819"/>
                    <a:gd name="connsiteY28" fmla="*/ 31303 h 127109"/>
                    <a:gd name="connsiteX29" fmla="*/ 57150 w 83819"/>
                    <a:gd name="connsiteY29" fmla="*/ 18972 h 127109"/>
                    <a:gd name="connsiteX30" fmla="*/ 40005 w 83819"/>
                    <a:gd name="connsiteY30" fmla="*/ 14229 h 127109"/>
                    <a:gd name="connsiteX31" fmla="*/ 22860 w 83819"/>
                    <a:gd name="connsiteY31" fmla="*/ 19920 h 127109"/>
                    <a:gd name="connsiteX32" fmla="*/ 16192 w 83819"/>
                    <a:gd name="connsiteY32" fmla="*/ 34149 h 12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83819" h="127109">
                      <a:moveTo>
                        <a:pt x="16192" y="34149"/>
                      </a:moveTo>
                      <a:cubicBezTo>
                        <a:pt x="16192" y="38892"/>
                        <a:pt x="17145" y="42686"/>
                        <a:pt x="20002" y="45532"/>
                      </a:cubicBezTo>
                      <a:cubicBezTo>
                        <a:pt x="22860" y="48378"/>
                        <a:pt x="25717" y="50275"/>
                        <a:pt x="29527" y="52172"/>
                      </a:cubicBezTo>
                      <a:cubicBezTo>
                        <a:pt x="33338" y="53120"/>
                        <a:pt x="38100" y="55018"/>
                        <a:pt x="42863" y="55966"/>
                      </a:cubicBezTo>
                      <a:cubicBezTo>
                        <a:pt x="47625" y="56915"/>
                        <a:pt x="52388" y="57863"/>
                        <a:pt x="57150" y="59761"/>
                      </a:cubicBezTo>
                      <a:cubicBezTo>
                        <a:pt x="61913" y="60709"/>
                        <a:pt x="66675" y="62606"/>
                        <a:pt x="70485" y="65452"/>
                      </a:cubicBezTo>
                      <a:cubicBezTo>
                        <a:pt x="74295" y="67349"/>
                        <a:pt x="78105" y="71144"/>
                        <a:pt x="80010" y="74938"/>
                      </a:cubicBezTo>
                      <a:cubicBezTo>
                        <a:pt x="82867" y="79681"/>
                        <a:pt x="83820" y="84424"/>
                        <a:pt x="83820" y="91064"/>
                      </a:cubicBezTo>
                      <a:cubicBezTo>
                        <a:pt x="83820" y="100549"/>
                        <a:pt x="80010" y="109087"/>
                        <a:pt x="72390" y="116675"/>
                      </a:cubicBezTo>
                      <a:cubicBezTo>
                        <a:pt x="64770" y="124264"/>
                        <a:pt x="55245" y="127110"/>
                        <a:pt x="41910" y="127110"/>
                      </a:cubicBezTo>
                      <a:cubicBezTo>
                        <a:pt x="29527" y="127110"/>
                        <a:pt x="19050" y="124264"/>
                        <a:pt x="11430" y="118573"/>
                      </a:cubicBezTo>
                      <a:cubicBezTo>
                        <a:pt x="3810" y="112881"/>
                        <a:pt x="0" y="105292"/>
                        <a:pt x="0" y="94858"/>
                      </a:cubicBezTo>
                      <a:lnTo>
                        <a:pt x="17145" y="94858"/>
                      </a:lnTo>
                      <a:cubicBezTo>
                        <a:pt x="18097" y="100549"/>
                        <a:pt x="20002" y="105292"/>
                        <a:pt x="23813" y="108138"/>
                      </a:cubicBezTo>
                      <a:cubicBezTo>
                        <a:pt x="27622" y="111933"/>
                        <a:pt x="33338" y="112881"/>
                        <a:pt x="41910" y="112881"/>
                      </a:cubicBezTo>
                      <a:cubicBezTo>
                        <a:pt x="49530" y="112881"/>
                        <a:pt x="56197" y="110984"/>
                        <a:pt x="60960" y="107190"/>
                      </a:cubicBezTo>
                      <a:cubicBezTo>
                        <a:pt x="65722" y="103395"/>
                        <a:pt x="67627" y="98652"/>
                        <a:pt x="67627" y="92961"/>
                      </a:cubicBezTo>
                      <a:cubicBezTo>
                        <a:pt x="67627" y="87269"/>
                        <a:pt x="66675" y="83475"/>
                        <a:pt x="63817" y="80629"/>
                      </a:cubicBezTo>
                      <a:cubicBezTo>
                        <a:pt x="60960" y="77784"/>
                        <a:pt x="58102" y="75886"/>
                        <a:pt x="54292" y="73989"/>
                      </a:cubicBezTo>
                      <a:cubicBezTo>
                        <a:pt x="50482" y="73041"/>
                        <a:pt x="45720" y="71144"/>
                        <a:pt x="40957" y="70195"/>
                      </a:cubicBezTo>
                      <a:cubicBezTo>
                        <a:pt x="36195" y="69246"/>
                        <a:pt x="31432" y="68298"/>
                        <a:pt x="26670" y="66401"/>
                      </a:cubicBezTo>
                      <a:cubicBezTo>
                        <a:pt x="21907" y="65452"/>
                        <a:pt x="17145" y="63555"/>
                        <a:pt x="13335" y="60709"/>
                      </a:cubicBezTo>
                      <a:cubicBezTo>
                        <a:pt x="9525" y="58812"/>
                        <a:pt x="5715" y="55018"/>
                        <a:pt x="3810" y="51223"/>
                      </a:cubicBezTo>
                      <a:cubicBezTo>
                        <a:pt x="952" y="46480"/>
                        <a:pt x="0" y="41737"/>
                        <a:pt x="0" y="35097"/>
                      </a:cubicBezTo>
                      <a:cubicBezTo>
                        <a:pt x="0" y="24663"/>
                        <a:pt x="3810" y="16126"/>
                        <a:pt x="11430" y="9486"/>
                      </a:cubicBezTo>
                      <a:cubicBezTo>
                        <a:pt x="19050" y="2846"/>
                        <a:pt x="28575" y="0"/>
                        <a:pt x="40957" y="0"/>
                      </a:cubicBezTo>
                      <a:cubicBezTo>
                        <a:pt x="53340" y="0"/>
                        <a:pt x="62865" y="2846"/>
                        <a:pt x="69532" y="8537"/>
                      </a:cubicBezTo>
                      <a:cubicBezTo>
                        <a:pt x="76200" y="14229"/>
                        <a:pt x="80963" y="21817"/>
                        <a:pt x="81915" y="31303"/>
                      </a:cubicBezTo>
                      <a:lnTo>
                        <a:pt x="63817" y="31303"/>
                      </a:lnTo>
                      <a:cubicBezTo>
                        <a:pt x="63817" y="26560"/>
                        <a:pt x="60960" y="21817"/>
                        <a:pt x="57150" y="18972"/>
                      </a:cubicBezTo>
                      <a:cubicBezTo>
                        <a:pt x="53340" y="15177"/>
                        <a:pt x="47625" y="14229"/>
                        <a:pt x="40005" y="14229"/>
                      </a:cubicBezTo>
                      <a:cubicBezTo>
                        <a:pt x="33338" y="14229"/>
                        <a:pt x="27622" y="16126"/>
                        <a:pt x="22860" y="19920"/>
                      </a:cubicBezTo>
                      <a:cubicBezTo>
                        <a:pt x="18097" y="21817"/>
                        <a:pt x="16192" y="27509"/>
                        <a:pt x="16192" y="34149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642" name="Graphique 625">
              <a:extLst>
                <a:ext uri="{FF2B5EF4-FFF2-40B4-BE49-F238E27FC236}">
                  <a16:creationId xmlns:a16="http://schemas.microsoft.com/office/drawing/2014/main" id="{2A3E28B4-E11E-3046-B60C-2B24E8EFD462}"/>
                </a:ext>
              </a:extLst>
            </p:cNvPr>
            <p:cNvGrpSpPr/>
            <p:nvPr/>
          </p:nvGrpSpPr>
          <p:grpSpPr>
            <a:xfrm>
              <a:off x="1135168" y="3709779"/>
              <a:ext cx="1706879" cy="205841"/>
              <a:chOff x="1135168" y="3709779"/>
              <a:chExt cx="1706879" cy="205841"/>
            </a:xfrm>
            <a:grpFill/>
          </p:grpSpPr>
          <p:sp>
            <p:nvSpPr>
              <p:cNvPr id="647" name="Forme libre 646">
                <a:extLst>
                  <a:ext uri="{FF2B5EF4-FFF2-40B4-BE49-F238E27FC236}">
                    <a16:creationId xmlns:a16="http://schemas.microsoft.com/office/drawing/2014/main" id="{78C40FED-9D06-F648-981D-CF0CA40A0396}"/>
                  </a:ext>
                </a:extLst>
              </p:cNvPr>
              <p:cNvSpPr/>
              <p:nvPr/>
            </p:nvSpPr>
            <p:spPr>
              <a:xfrm>
                <a:off x="1135168" y="3712625"/>
                <a:ext cx="131445" cy="201099"/>
              </a:xfrm>
              <a:custGeom>
                <a:avLst/>
                <a:gdLst>
                  <a:gd name="connsiteX0" fmla="*/ 131445 w 131445"/>
                  <a:gd name="connsiteY0" fmla="*/ 0 h 201099"/>
                  <a:gd name="connsiteX1" fmla="*/ 131445 w 131445"/>
                  <a:gd name="connsiteY1" fmla="*/ 36995 h 201099"/>
                  <a:gd name="connsiteX2" fmla="*/ 49530 w 131445"/>
                  <a:gd name="connsiteY2" fmla="*/ 36995 h 201099"/>
                  <a:gd name="connsiteX3" fmla="*/ 49530 w 131445"/>
                  <a:gd name="connsiteY3" fmla="*/ 80629 h 201099"/>
                  <a:gd name="connsiteX4" fmla="*/ 111443 w 131445"/>
                  <a:gd name="connsiteY4" fmla="*/ 80629 h 201099"/>
                  <a:gd name="connsiteX5" fmla="*/ 111443 w 131445"/>
                  <a:gd name="connsiteY5" fmla="*/ 117624 h 201099"/>
                  <a:gd name="connsiteX6" fmla="*/ 49530 w 131445"/>
                  <a:gd name="connsiteY6" fmla="*/ 117624 h 201099"/>
                  <a:gd name="connsiteX7" fmla="*/ 49530 w 131445"/>
                  <a:gd name="connsiteY7" fmla="*/ 201099 h 201099"/>
                  <a:gd name="connsiteX8" fmla="*/ 0 w 131445"/>
                  <a:gd name="connsiteY8" fmla="*/ 201099 h 201099"/>
                  <a:gd name="connsiteX9" fmla="*/ 0 w 131445"/>
                  <a:gd name="connsiteY9" fmla="*/ 0 h 201099"/>
                  <a:gd name="connsiteX10" fmla="*/ 131445 w 131445"/>
                  <a:gd name="connsiteY10" fmla="*/ 0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1445" h="201099">
                    <a:moveTo>
                      <a:pt x="131445" y="0"/>
                    </a:moveTo>
                    <a:lnTo>
                      <a:pt x="131445" y="36995"/>
                    </a:lnTo>
                    <a:lnTo>
                      <a:pt x="49530" y="36995"/>
                    </a:lnTo>
                    <a:lnTo>
                      <a:pt x="49530" y="80629"/>
                    </a:lnTo>
                    <a:lnTo>
                      <a:pt x="111443" y="80629"/>
                    </a:lnTo>
                    <a:lnTo>
                      <a:pt x="111443" y="117624"/>
                    </a:lnTo>
                    <a:lnTo>
                      <a:pt x="49530" y="117624"/>
                    </a:ln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13144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8" name="Forme libre 647">
                <a:extLst>
                  <a:ext uri="{FF2B5EF4-FFF2-40B4-BE49-F238E27FC236}">
                    <a16:creationId xmlns:a16="http://schemas.microsoft.com/office/drawing/2014/main" id="{04EA3C42-C622-B94F-B403-D8C5E5031C7B}"/>
                  </a:ext>
                </a:extLst>
              </p:cNvPr>
              <p:cNvSpPr/>
              <p:nvPr/>
            </p:nvSpPr>
            <p:spPr>
              <a:xfrm>
                <a:off x="1288520" y="3709779"/>
                <a:ext cx="206692" cy="205841"/>
              </a:xfrm>
              <a:custGeom>
                <a:avLst/>
                <a:gdLst>
                  <a:gd name="connsiteX0" fmla="*/ 103823 w 206692"/>
                  <a:gd name="connsiteY0" fmla="*/ 0 h 205841"/>
                  <a:gd name="connsiteX1" fmla="*/ 206692 w 206692"/>
                  <a:gd name="connsiteY1" fmla="*/ 102447 h 205841"/>
                  <a:gd name="connsiteX2" fmla="*/ 103823 w 206692"/>
                  <a:gd name="connsiteY2" fmla="*/ 205842 h 205841"/>
                  <a:gd name="connsiteX3" fmla="*/ 0 w 206692"/>
                  <a:gd name="connsiteY3" fmla="*/ 102447 h 205841"/>
                  <a:gd name="connsiteX4" fmla="*/ 103823 w 206692"/>
                  <a:gd name="connsiteY4" fmla="*/ 0 h 205841"/>
                  <a:gd name="connsiteX5" fmla="*/ 103823 w 206692"/>
                  <a:gd name="connsiteY5" fmla="*/ 45532 h 205841"/>
                  <a:gd name="connsiteX6" fmla="*/ 50482 w 206692"/>
                  <a:gd name="connsiteY6" fmla="*/ 103395 h 205841"/>
                  <a:gd name="connsiteX7" fmla="*/ 103823 w 206692"/>
                  <a:gd name="connsiteY7" fmla="*/ 161259 h 205841"/>
                  <a:gd name="connsiteX8" fmla="*/ 157162 w 206692"/>
                  <a:gd name="connsiteY8" fmla="*/ 103395 h 205841"/>
                  <a:gd name="connsiteX9" fmla="*/ 103823 w 206692"/>
                  <a:gd name="connsiteY9" fmla="*/ 45532 h 20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692" h="205841">
                    <a:moveTo>
                      <a:pt x="103823" y="0"/>
                    </a:moveTo>
                    <a:cubicBezTo>
                      <a:pt x="160973" y="0"/>
                      <a:pt x="206692" y="42686"/>
                      <a:pt x="206692" y="102447"/>
                    </a:cubicBezTo>
                    <a:cubicBezTo>
                      <a:pt x="206692" y="163156"/>
                      <a:pt x="160973" y="205842"/>
                      <a:pt x="103823" y="205842"/>
                    </a:cubicBezTo>
                    <a:cubicBezTo>
                      <a:pt x="46672" y="205842"/>
                      <a:pt x="0" y="163156"/>
                      <a:pt x="0" y="102447"/>
                    </a:cubicBezTo>
                    <a:cubicBezTo>
                      <a:pt x="0" y="42686"/>
                      <a:pt x="46672" y="0"/>
                      <a:pt x="103823" y="0"/>
                    </a:cubicBezTo>
                    <a:close/>
                    <a:moveTo>
                      <a:pt x="103823" y="45532"/>
                    </a:moveTo>
                    <a:cubicBezTo>
                      <a:pt x="71438" y="45532"/>
                      <a:pt x="50482" y="68298"/>
                      <a:pt x="50482" y="103395"/>
                    </a:cubicBezTo>
                    <a:cubicBezTo>
                      <a:pt x="50482" y="138493"/>
                      <a:pt x="71438" y="161259"/>
                      <a:pt x="103823" y="161259"/>
                    </a:cubicBezTo>
                    <a:cubicBezTo>
                      <a:pt x="136208" y="161259"/>
                      <a:pt x="157162" y="138493"/>
                      <a:pt x="157162" y="103395"/>
                    </a:cubicBezTo>
                    <a:cubicBezTo>
                      <a:pt x="157162" y="68298"/>
                      <a:pt x="136208" y="45532"/>
                      <a:pt x="103823" y="455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9" name="Forme libre 648">
                <a:extLst>
                  <a:ext uri="{FF2B5EF4-FFF2-40B4-BE49-F238E27FC236}">
                    <a16:creationId xmlns:a16="http://schemas.microsoft.com/office/drawing/2014/main" id="{80579291-D386-FE4A-97EE-C3BB039C646A}"/>
                  </a:ext>
                </a:extLst>
              </p:cNvPr>
              <p:cNvSpPr/>
              <p:nvPr/>
            </p:nvSpPr>
            <p:spPr>
              <a:xfrm>
                <a:off x="1526645" y="3712625"/>
                <a:ext cx="180975" cy="201099"/>
              </a:xfrm>
              <a:custGeom>
                <a:avLst/>
                <a:gdLst>
                  <a:gd name="connsiteX0" fmla="*/ 180975 w 180975"/>
                  <a:gd name="connsiteY0" fmla="*/ 201099 h 201099"/>
                  <a:gd name="connsiteX1" fmla="*/ 131445 w 180975"/>
                  <a:gd name="connsiteY1" fmla="*/ 201099 h 201099"/>
                  <a:gd name="connsiteX2" fmla="*/ 49530 w 180975"/>
                  <a:gd name="connsiteY2" fmla="*/ 73989 h 201099"/>
                  <a:gd name="connsiteX3" fmla="*/ 49530 w 180975"/>
                  <a:gd name="connsiteY3" fmla="*/ 201099 h 201099"/>
                  <a:gd name="connsiteX4" fmla="*/ 0 w 180975"/>
                  <a:gd name="connsiteY4" fmla="*/ 201099 h 201099"/>
                  <a:gd name="connsiteX5" fmla="*/ 0 w 180975"/>
                  <a:gd name="connsiteY5" fmla="*/ 0 h 201099"/>
                  <a:gd name="connsiteX6" fmla="*/ 49530 w 180975"/>
                  <a:gd name="connsiteY6" fmla="*/ 0 h 201099"/>
                  <a:gd name="connsiteX7" fmla="*/ 131445 w 180975"/>
                  <a:gd name="connsiteY7" fmla="*/ 127110 h 201099"/>
                  <a:gd name="connsiteX8" fmla="*/ 131445 w 180975"/>
                  <a:gd name="connsiteY8" fmla="*/ 0 h 201099"/>
                  <a:gd name="connsiteX9" fmla="*/ 180975 w 180975"/>
                  <a:gd name="connsiteY9" fmla="*/ 0 h 201099"/>
                  <a:gd name="connsiteX10" fmla="*/ 180975 w 180975"/>
                  <a:gd name="connsiteY10" fmla="*/ 201099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975" h="201099">
                    <a:moveTo>
                      <a:pt x="180975" y="201099"/>
                    </a:moveTo>
                    <a:lnTo>
                      <a:pt x="131445" y="201099"/>
                    </a:lnTo>
                    <a:lnTo>
                      <a:pt x="49530" y="73989"/>
                    </a:ln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49530" y="0"/>
                    </a:lnTo>
                    <a:lnTo>
                      <a:pt x="131445" y="127110"/>
                    </a:lnTo>
                    <a:lnTo>
                      <a:pt x="131445" y="0"/>
                    </a:lnTo>
                    <a:lnTo>
                      <a:pt x="180975" y="0"/>
                    </a:lnTo>
                    <a:lnTo>
                      <a:pt x="180975" y="20109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0" name="Forme libre 649">
                <a:extLst>
                  <a:ext uri="{FF2B5EF4-FFF2-40B4-BE49-F238E27FC236}">
                    <a16:creationId xmlns:a16="http://schemas.microsoft.com/office/drawing/2014/main" id="{465F46A4-8801-624A-8AE7-03F809FEFAB5}"/>
                  </a:ext>
                </a:extLst>
              </p:cNvPr>
              <p:cNvSpPr/>
              <p:nvPr/>
            </p:nvSpPr>
            <p:spPr>
              <a:xfrm>
                <a:off x="1750482" y="3712625"/>
                <a:ext cx="181927" cy="201099"/>
              </a:xfrm>
              <a:custGeom>
                <a:avLst/>
                <a:gdLst>
                  <a:gd name="connsiteX0" fmla="*/ 181927 w 181927"/>
                  <a:gd name="connsiteY0" fmla="*/ 100549 h 201099"/>
                  <a:gd name="connsiteX1" fmla="*/ 71438 w 181927"/>
                  <a:gd name="connsiteY1" fmla="*/ 201099 h 201099"/>
                  <a:gd name="connsiteX2" fmla="*/ 0 w 181927"/>
                  <a:gd name="connsiteY2" fmla="*/ 201099 h 201099"/>
                  <a:gd name="connsiteX3" fmla="*/ 0 w 181927"/>
                  <a:gd name="connsiteY3" fmla="*/ 0 h 201099"/>
                  <a:gd name="connsiteX4" fmla="*/ 71438 w 181927"/>
                  <a:gd name="connsiteY4" fmla="*/ 0 h 201099"/>
                  <a:gd name="connsiteX5" fmla="*/ 181927 w 181927"/>
                  <a:gd name="connsiteY5" fmla="*/ 100549 h 201099"/>
                  <a:gd name="connsiteX6" fmla="*/ 131445 w 181927"/>
                  <a:gd name="connsiteY6" fmla="*/ 100549 h 201099"/>
                  <a:gd name="connsiteX7" fmla="*/ 71438 w 181927"/>
                  <a:gd name="connsiteY7" fmla="*/ 36995 h 201099"/>
                  <a:gd name="connsiteX8" fmla="*/ 49530 w 181927"/>
                  <a:gd name="connsiteY8" fmla="*/ 36995 h 201099"/>
                  <a:gd name="connsiteX9" fmla="*/ 49530 w 181927"/>
                  <a:gd name="connsiteY9" fmla="*/ 163156 h 201099"/>
                  <a:gd name="connsiteX10" fmla="*/ 71438 w 181927"/>
                  <a:gd name="connsiteY10" fmla="*/ 163156 h 201099"/>
                  <a:gd name="connsiteX11" fmla="*/ 131445 w 181927"/>
                  <a:gd name="connsiteY11" fmla="*/ 100549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1927" h="201099">
                    <a:moveTo>
                      <a:pt x="181927" y="100549"/>
                    </a:moveTo>
                    <a:cubicBezTo>
                      <a:pt x="181927" y="160310"/>
                      <a:pt x="135255" y="201099"/>
                      <a:pt x="71438" y="201099"/>
                    </a:cubicBezTo>
                    <a:lnTo>
                      <a:pt x="0" y="201099"/>
                    </a:lnTo>
                    <a:lnTo>
                      <a:pt x="0" y="0"/>
                    </a:lnTo>
                    <a:lnTo>
                      <a:pt x="71438" y="0"/>
                    </a:lnTo>
                    <a:cubicBezTo>
                      <a:pt x="135255" y="0"/>
                      <a:pt x="181927" y="40789"/>
                      <a:pt x="181927" y="100549"/>
                    </a:cubicBezTo>
                    <a:close/>
                    <a:moveTo>
                      <a:pt x="131445" y="100549"/>
                    </a:moveTo>
                    <a:cubicBezTo>
                      <a:pt x="131445" y="62606"/>
                      <a:pt x="108585" y="36995"/>
                      <a:pt x="71438" y="36995"/>
                    </a:cubicBezTo>
                    <a:lnTo>
                      <a:pt x="49530" y="36995"/>
                    </a:lnTo>
                    <a:lnTo>
                      <a:pt x="49530" y="163156"/>
                    </a:lnTo>
                    <a:lnTo>
                      <a:pt x="71438" y="163156"/>
                    </a:lnTo>
                    <a:cubicBezTo>
                      <a:pt x="108585" y="164104"/>
                      <a:pt x="131445" y="139441"/>
                      <a:pt x="131445" y="1005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1" name="Forme libre 650">
                <a:extLst>
                  <a:ext uri="{FF2B5EF4-FFF2-40B4-BE49-F238E27FC236}">
                    <a16:creationId xmlns:a16="http://schemas.microsoft.com/office/drawing/2014/main" id="{8379D574-1706-2546-A8D0-F6B55FAFF6F3}"/>
                  </a:ext>
                </a:extLst>
              </p:cNvPr>
              <p:cNvSpPr/>
              <p:nvPr/>
            </p:nvSpPr>
            <p:spPr>
              <a:xfrm>
                <a:off x="1943840" y="3712625"/>
                <a:ext cx="200025" cy="201099"/>
              </a:xfrm>
              <a:custGeom>
                <a:avLst/>
                <a:gdLst>
                  <a:gd name="connsiteX0" fmla="*/ 200025 w 200025"/>
                  <a:gd name="connsiteY0" fmla="*/ 201099 h 201099"/>
                  <a:gd name="connsiteX1" fmla="*/ 147638 w 200025"/>
                  <a:gd name="connsiteY1" fmla="*/ 201099 h 201099"/>
                  <a:gd name="connsiteX2" fmla="*/ 136207 w 200025"/>
                  <a:gd name="connsiteY2" fmla="*/ 166950 h 201099"/>
                  <a:gd name="connsiteX3" fmla="*/ 63817 w 200025"/>
                  <a:gd name="connsiteY3" fmla="*/ 166950 h 201099"/>
                  <a:gd name="connsiteX4" fmla="*/ 52388 w 200025"/>
                  <a:gd name="connsiteY4" fmla="*/ 201099 h 201099"/>
                  <a:gd name="connsiteX5" fmla="*/ 0 w 200025"/>
                  <a:gd name="connsiteY5" fmla="*/ 201099 h 201099"/>
                  <a:gd name="connsiteX6" fmla="*/ 70485 w 200025"/>
                  <a:gd name="connsiteY6" fmla="*/ 0 h 201099"/>
                  <a:gd name="connsiteX7" fmla="*/ 130492 w 200025"/>
                  <a:gd name="connsiteY7" fmla="*/ 0 h 201099"/>
                  <a:gd name="connsiteX8" fmla="*/ 200025 w 200025"/>
                  <a:gd name="connsiteY8" fmla="*/ 201099 h 201099"/>
                  <a:gd name="connsiteX9" fmla="*/ 76200 w 200025"/>
                  <a:gd name="connsiteY9" fmla="*/ 129955 h 201099"/>
                  <a:gd name="connsiteX10" fmla="*/ 123825 w 200025"/>
                  <a:gd name="connsiteY10" fmla="*/ 129955 h 201099"/>
                  <a:gd name="connsiteX11" fmla="*/ 100013 w 200025"/>
                  <a:gd name="connsiteY11" fmla="*/ 58812 h 201099"/>
                  <a:gd name="connsiteX12" fmla="*/ 76200 w 200025"/>
                  <a:gd name="connsiteY12" fmla="*/ 129955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025" h="201099">
                    <a:moveTo>
                      <a:pt x="200025" y="201099"/>
                    </a:moveTo>
                    <a:lnTo>
                      <a:pt x="147638" y="201099"/>
                    </a:lnTo>
                    <a:lnTo>
                      <a:pt x="136207" y="166950"/>
                    </a:lnTo>
                    <a:lnTo>
                      <a:pt x="63817" y="166950"/>
                    </a:lnTo>
                    <a:lnTo>
                      <a:pt x="52388" y="201099"/>
                    </a:lnTo>
                    <a:lnTo>
                      <a:pt x="0" y="201099"/>
                    </a:lnTo>
                    <a:lnTo>
                      <a:pt x="70485" y="0"/>
                    </a:lnTo>
                    <a:lnTo>
                      <a:pt x="130492" y="0"/>
                    </a:lnTo>
                    <a:lnTo>
                      <a:pt x="200025" y="201099"/>
                    </a:lnTo>
                    <a:close/>
                    <a:moveTo>
                      <a:pt x="76200" y="129955"/>
                    </a:moveTo>
                    <a:lnTo>
                      <a:pt x="123825" y="129955"/>
                    </a:lnTo>
                    <a:lnTo>
                      <a:pt x="100013" y="58812"/>
                    </a:lnTo>
                    <a:lnTo>
                      <a:pt x="76200" y="1299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2" name="Forme libre 651">
                <a:extLst>
                  <a:ext uri="{FF2B5EF4-FFF2-40B4-BE49-F238E27FC236}">
                    <a16:creationId xmlns:a16="http://schemas.microsoft.com/office/drawing/2014/main" id="{F9AF0757-CAB3-2E4D-8948-A020E175AE71}"/>
                  </a:ext>
                </a:extLst>
              </p:cNvPr>
              <p:cNvSpPr/>
              <p:nvPr/>
            </p:nvSpPr>
            <p:spPr>
              <a:xfrm>
                <a:off x="2154343" y="3712625"/>
                <a:ext cx="159067" cy="201099"/>
              </a:xfrm>
              <a:custGeom>
                <a:avLst/>
                <a:gdLst>
                  <a:gd name="connsiteX0" fmla="*/ 159067 w 159067"/>
                  <a:gd name="connsiteY0" fmla="*/ 0 h 201099"/>
                  <a:gd name="connsiteX1" fmla="*/ 159067 w 159067"/>
                  <a:gd name="connsiteY1" fmla="*/ 36995 h 201099"/>
                  <a:gd name="connsiteX2" fmla="*/ 103823 w 159067"/>
                  <a:gd name="connsiteY2" fmla="*/ 36995 h 201099"/>
                  <a:gd name="connsiteX3" fmla="*/ 103823 w 159067"/>
                  <a:gd name="connsiteY3" fmla="*/ 201099 h 201099"/>
                  <a:gd name="connsiteX4" fmla="*/ 54292 w 159067"/>
                  <a:gd name="connsiteY4" fmla="*/ 201099 h 201099"/>
                  <a:gd name="connsiteX5" fmla="*/ 54292 w 159067"/>
                  <a:gd name="connsiteY5" fmla="*/ 36995 h 201099"/>
                  <a:gd name="connsiteX6" fmla="*/ 0 w 159067"/>
                  <a:gd name="connsiteY6" fmla="*/ 36995 h 201099"/>
                  <a:gd name="connsiteX7" fmla="*/ 0 w 159067"/>
                  <a:gd name="connsiteY7" fmla="*/ 0 h 201099"/>
                  <a:gd name="connsiteX8" fmla="*/ 159067 w 159067"/>
                  <a:gd name="connsiteY8" fmla="*/ 0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9067" h="201099">
                    <a:moveTo>
                      <a:pt x="159067" y="0"/>
                    </a:moveTo>
                    <a:lnTo>
                      <a:pt x="159067" y="36995"/>
                    </a:lnTo>
                    <a:lnTo>
                      <a:pt x="103823" y="36995"/>
                    </a:lnTo>
                    <a:lnTo>
                      <a:pt x="103823" y="201099"/>
                    </a:lnTo>
                    <a:lnTo>
                      <a:pt x="54292" y="201099"/>
                    </a:lnTo>
                    <a:lnTo>
                      <a:pt x="54292" y="36995"/>
                    </a:lnTo>
                    <a:lnTo>
                      <a:pt x="0" y="36995"/>
                    </a:lnTo>
                    <a:lnTo>
                      <a:pt x="0" y="0"/>
                    </a:lnTo>
                    <a:lnTo>
                      <a:pt x="159067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3" name="Forme libre 652">
                <a:extLst>
                  <a:ext uri="{FF2B5EF4-FFF2-40B4-BE49-F238E27FC236}">
                    <a16:creationId xmlns:a16="http://schemas.microsoft.com/office/drawing/2014/main" id="{5EF2D02F-2ACA-CE4D-BAF2-98627CB4EF73}"/>
                  </a:ext>
                </a:extLst>
              </p:cNvPr>
              <p:cNvSpPr/>
              <p:nvPr/>
            </p:nvSpPr>
            <p:spPr>
              <a:xfrm>
                <a:off x="2341985" y="3712625"/>
                <a:ext cx="49529" cy="201099"/>
              </a:xfrm>
              <a:custGeom>
                <a:avLst/>
                <a:gdLst>
                  <a:gd name="connsiteX0" fmla="*/ 49530 w 49529"/>
                  <a:gd name="connsiteY0" fmla="*/ 0 h 201099"/>
                  <a:gd name="connsiteX1" fmla="*/ 49530 w 49529"/>
                  <a:gd name="connsiteY1" fmla="*/ 201099 h 201099"/>
                  <a:gd name="connsiteX2" fmla="*/ 0 w 49529"/>
                  <a:gd name="connsiteY2" fmla="*/ 201099 h 201099"/>
                  <a:gd name="connsiteX3" fmla="*/ 0 w 49529"/>
                  <a:gd name="connsiteY3" fmla="*/ 0 h 201099"/>
                  <a:gd name="connsiteX4" fmla="*/ 49530 w 49529"/>
                  <a:gd name="connsiteY4" fmla="*/ 0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29" h="201099">
                    <a:moveTo>
                      <a:pt x="49530" y="0"/>
                    </a:move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4953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4" name="Forme libre 653">
                <a:extLst>
                  <a:ext uri="{FF2B5EF4-FFF2-40B4-BE49-F238E27FC236}">
                    <a16:creationId xmlns:a16="http://schemas.microsoft.com/office/drawing/2014/main" id="{F2566A5D-2C15-1B45-B6BA-2749C0DB1F94}"/>
                  </a:ext>
                </a:extLst>
              </p:cNvPr>
              <p:cNvSpPr/>
              <p:nvPr/>
            </p:nvSpPr>
            <p:spPr>
              <a:xfrm>
                <a:off x="2422947" y="3709779"/>
                <a:ext cx="206692" cy="205841"/>
              </a:xfrm>
              <a:custGeom>
                <a:avLst/>
                <a:gdLst>
                  <a:gd name="connsiteX0" fmla="*/ 103823 w 206692"/>
                  <a:gd name="connsiteY0" fmla="*/ 0 h 205841"/>
                  <a:gd name="connsiteX1" fmla="*/ 206692 w 206692"/>
                  <a:gd name="connsiteY1" fmla="*/ 102447 h 205841"/>
                  <a:gd name="connsiteX2" fmla="*/ 103823 w 206692"/>
                  <a:gd name="connsiteY2" fmla="*/ 205842 h 205841"/>
                  <a:gd name="connsiteX3" fmla="*/ 0 w 206692"/>
                  <a:gd name="connsiteY3" fmla="*/ 102447 h 205841"/>
                  <a:gd name="connsiteX4" fmla="*/ 103823 w 206692"/>
                  <a:gd name="connsiteY4" fmla="*/ 0 h 205841"/>
                  <a:gd name="connsiteX5" fmla="*/ 103823 w 206692"/>
                  <a:gd name="connsiteY5" fmla="*/ 45532 h 205841"/>
                  <a:gd name="connsiteX6" fmla="*/ 50483 w 206692"/>
                  <a:gd name="connsiteY6" fmla="*/ 103395 h 205841"/>
                  <a:gd name="connsiteX7" fmla="*/ 103823 w 206692"/>
                  <a:gd name="connsiteY7" fmla="*/ 161259 h 205841"/>
                  <a:gd name="connsiteX8" fmla="*/ 157163 w 206692"/>
                  <a:gd name="connsiteY8" fmla="*/ 103395 h 205841"/>
                  <a:gd name="connsiteX9" fmla="*/ 103823 w 206692"/>
                  <a:gd name="connsiteY9" fmla="*/ 45532 h 20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692" h="205841">
                    <a:moveTo>
                      <a:pt x="103823" y="0"/>
                    </a:moveTo>
                    <a:cubicBezTo>
                      <a:pt x="160973" y="0"/>
                      <a:pt x="206692" y="42686"/>
                      <a:pt x="206692" y="102447"/>
                    </a:cubicBezTo>
                    <a:cubicBezTo>
                      <a:pt x="206692" y="163156"/>
                      <a:pt x="160973" y="205842"/>
                      <a:pt x="103823" y="205842"/>
                    </a:cubicBezTo>
                    <a:cubicBezTo>
                      <a:pt x="46673" y="205842"/>
                      <a:pt x="0" y="163156"/>
                      <a:pt x="0" y="102447"/>
                    </a:cubicBezTo>
                    <a:cubicBezTo>
                      <a:pt x="0" y="42686"/>
                      <a:pt x="45720" y="0"/>
                      <a:pt x="103823" y="0"/>
                    </a:cubicBezTo>
                    <a:close/>
                    <a:moveTo>
                      <a:pt x="103823" y="45532"/>
                    </a:moveTo>
                    <a:cubicBezTo>
                      <a:pt x="71438" y="45532"/>
                      <a:pt x="50483" y="68298"/>
                      <a:pt x="50483" y="103395"/>
                    </a:cubicBezTo>
                    <a:cubicBezTo>
                      <a:pt x="50483" y="138493"/>
                      <a:pt x="71438" y="161259"/>
                      <a:pt x="103823" y="161259"/>
                    </a:cubicBezTo>
                    <a:cubicBezTo>
                      <a:pt x="136208" y="161259"/>
                      <a:pt x="157163" y="138493"/>
                      <a:pt x="157163" y="103395"/>
                    </a:cubicBezTo>
                    <a:cubicBezTo>
                      <a:pt x="156210" y="68298"/>
                      <a:pt x="135255" y="45532"/>
                      <a:pt x="103823" y="455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5" name="Forme libre 654">
                <a:extLst>
                  <a:ext uri="{FF2B5EF4-FFF2-40B4-BE49-F238E27FC236}">
                    <a16:creationId xmlns:a16="http://schemas.microsoft.com/office/drawing/2014/main" id="{519A271D-9EA1-DC48-880F-1C5FC1F8460A}"/>
                  </a:ext>
                </a:extLst>
              </p:cNvPr>
              <p:cNvSpPr/>
              <p:nvPr/>
            </p:nvSpPr>
            <p:spPr>
              <a:xfrm>
                <a:off x="2661072" y="3712625"/>
                <a:ext cx="180975" cy="201099"/>
              </a:xfrm>
              <a:custGeom>
                <a:avLst/>
                <a:gdLst>
                  <a:gd name="connsiteX0" fmla="*/ 180023 w 180975"/>
                  <a:gd name="connsiteY0" fmla="*/ 201099 h 201099"/>
                  <a:gd name="connsiteX1" fmla="*/ 131445 w 180975"/>
                  <a:gd name="connsiteY1" fmla="*/ 201099 h 201099"/>
                  <a:gd name="connsiteX2" fmla="*/ 49530 w 180975"/>
                  <a:gd name="connsiteY2" fmla="*/ 73989 h 201099"/>
                  <a:gd name="connsiteX3" fmla="*/ 49530 w 180975"/>
                  <a:gd name="connsiteY3" fmla="*/ 201099 h 201099"/>
                  <a:gd name="connsiteX4" fmla="*/ 0 w 180975"/>
                  <a:gd name="connsiteY4" fmla="*/ 201099 h 201099"/>
                  <a:gd name="connsiteX5" fmla="*/ 0 w 180975"/>
                  <a:gd name="connsiteY5" fmla="*/ 0 h 201099"/>
                  <a:gd name="connsiteX6" fmla="*/ 49530 w 180975"/>
                  <a:gd name="connsiteY6" fmla="*/ 0 h 201099"/>
                  <a:gd name="connsiteX7" fmla="*/ 131445 w 180975"/>
                  <a:gd name="connsiteY7" fmla="*/ 127110 h 201099"/>
                  <a:gd name="connsiteX8" fmla="*/ 131445 w 180975"/>
                  <a:gd name="connsiteY8" fmla="*/ 0 h 201099"/>
                  <a:gd name="connsiteX9" fmla="*/ 180975 w 180975"/>
                  <a:gd name="connsiteY9" fmla="*/ 0 h 201099"/>
                  <a:gd name="connsiteX10" fmla="*/ 180975 w 180975"/>
                  <a:gd name="connsiteY10" fmla="*/ 201099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975" h="201099">
                    <a:moveTo>
                      <a:pt x="180023" y="201099"/>
                    </a:moveTo>
                    <a:lnTo>
                      <a:pt x="131445" y="201099"/>
                    </a:lnTo>
                    <a:lnTo>
                      <a:pt x="49530" y="73989"/>
                    </a:ln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49530" y="0"/>
                    </a:lnTo>
                    <a:lnTo>
                      <a:pt x="131445" y="127110"/>
                    </a:lnTo>
                    <a:lnTo>
                      <a:pt x="131445" y="0"/>
                    </a:lnTo>
                    <a:lnTo>
                      <a:pt x="180975" y="0"/>
                    </a:lnTo>
                    <a:lnTo>
                      <a:pt x="180975" y="20109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43" name="Forme libre 642">
              <a:extLst>
                <a:ext uri="{FF2B5EF4-FFF2-40B4-BE49-F238E27FC236}">
                  <a16:creationId xmlns:a16="http://schemas.microsoft.com/office/drawing/2014/main" id="{B2A7F964-5BAD-B447-8C5A-83EE0E59C807}"/>
                </a:ext>
              </a:extLst>
            </p:cNvPr>
            <p:cNvSpPr/>
            <p:nvPr/>
          </p:nvSpPr>
          <p:spPr>
            <a:xfrm>
              <a:off x="2506768" y="2660650"/>
              <a:ext cx="111442" cy="277934"/>
            </a:xfrm>
            <a:custGeom>
              <a:avLst/>
              <a:gdLst>
                <a:gd name="connsiteX0" fmla="*/ 0 w 111442"/>
                <a:gd name="connsiteY0" fmla="*/ 0 h 277934"/>
                <a:gd name="connsiteX1" fmla="*/ 111442 w 111442"/>
                <a:gd name="connsiteY1" fmla="*/ 0 h 277934"/>
                <a:gd name="connsiteX2" fmla="*/ 111442 w 111442"/>
                <a:gd name="connsiteY2" fmla="*/ 277934 h 277934"/>
                <a:gd name="connsiteX3" fmla="*/ 0 w 111442"/>
                <a:gd name="connsiteY3" fmla="*/ 277934 h 27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42" h="277934">
                  <a:moveTo>
                    <a:pt x="0" y="0"/>
                  </a:moveTo>
                  <a:lnTo>
                    <a:pt x="111442" y="0"/>
                  </a:lnTo>
                  <a:lnTo>
                    <a:pt x="111442" y="277934"/>
                  </a:lnTo>
                  <a:lnTo>
                    <a:pt x="0" y="2779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44" name="Graphique 625">
              <a:extLst>
                <a:ext uri="{FF2B5EF4-FFF2-40B4-BE49-F238E27FC236}">
                  <a16:creationId xmlns:a16="http://schemas.microsoft.com/office/drawing/2014/main" id="{9374B6F9-713B-6944-8DEC-17B01EF4D186}"/>
                </a:ext>
              </a:extLst>
            </p:cNvPr>
            <p:cNvGrpSpPr/>
            <p:nvPr/>
          </p:nvGrpSpPr>
          <p:grpSpPr>
            <a:xfrm>
              <a:off x="1125643" y="2786811"/>
              <a:ext cx="1290637" cy="666851"/>
              <a:chOff x="1125643" y="2786811"/>
              <a:chExt cx="1290637" cy="666851"/>
            </a:xfrm>
            <a:grpFill/>
          </p:grpSpPr>
          <p:sp>
            <p:nvSpPr>
              <p:cNvPr id="645" name="Forme libre 644">
                <a:extLst>
                  <a:ext uri="{FF2B5EF4-FFF2-40B4-BE49-F238E27FC236}">
                    <a16:creationId xmlns:a16="http://schemas.microsoft.com/office/drawing/2014/main" id="{0DF633B5-BA43-9946-AEDD-DC63A0D410F1}"/>
                  </a:ext>
                </a:extLst>
              </p:cNvPr>
              <p:cNvSpPr/>
              <p:nvPr/>
            </p:nvSpPr>
            <p:spPr>
              <a:xfrm>
                <a:off x="1125643" y="2801039"/>
                <a:ext cx="649604" cy="650726"/>
              </a:xfrm>
              <a:custGeom>
                <a:avLst/>
                <a:gdLst>
                  <a:gd name="connsiteX0" fmla="*/ 324803 w 649604"/>
                  <a:gd name="connsiteY0" fmla="*/ 590017 h 650726"/>
                  <a:gd name="connsiteX1" fmla="*/ 471488 w 649604"/>
                  <a:gd name="connsiteY1" fmla="*/ 431604 h 650726"/>
                  <a:gd name="connsiteX2" fmla="*/ 471488 w 649604"/>
                  <a:gd name="connsiteY2" fmla="*/ 118573 h 650726"/>
                  <a:gd name="connsiteX3" fmla="*/ 418148 w 649604"/>
                  <a:gd name="connsiteY3" fmla="*/ 59761 h 650726"/>
                  <a:gd name="connsiteX4" fmla="*/ 397193 w 649604"/>
                  <a:gd name="connsiteY4" fmla="*/ 59761 h 650726"/>
                  <a:gd name="connsiteX5" fmla="*/ 362903 w 649604"/>
                  <a:gd name="connsiteY5" fmla="*/ 29406 h 650726"/>
                  <a:gd name="connsiteX6" fmla="*/ 404813 w 649604"/>
                  <a:gd name="connsiteY6" fmla="*/ 0 h 650726"/>
                  <a:gd name="connsiteX7" fmla="*/ 506730 w 649604"/>
                  <a:gd name="connsiteY7" fmla="*/ 5691 h 650726"/>
                  <a:gd name="connsiteX8" fmla="*/ 606743 w 649604"/>
                  <a:gd name="connsiteY8" fmla="*/ 0 h 650726"/>
                  <a:gd name="connsiteX9" fmla="*/ 649605 w 649604"/>
                  <a:gd name="connsiteY9" fmla="*/ 29406 h 650726"/>
                  <a:gd name="connsiteX10" fmla="*/ 615315 w 649604"/>
                  <a:gd name="connsiteY10" fmla="*/ 59761 h 650726"/>
                  <a:gd name="connsiteX11" fmla="*/ 590550 w 649604"/>
                  <a:gd name="connsiteY11" fmla="*/ 59761 h 650726"/>
                  <a:gd name="connsiteX12" fmla="*/ 551498 w 649604"/>
                  <a:gd name="connsiteY12" fmla="*/ 119521 h 650726"/>
                  <a:gd name="connsiteX13" fmla="*/ 551498 w 649604"/>
                  <a:gd name="connsiteY13" fmla="*/ 442987 h 650726"/>
                  <a:gd name="connsiteX14" fmla="*/ 323850 w 649604"/>
                  <a:gd name="connsiteY14" fmla="*/ 650726 h 650726"/>
                  <a:gd name="connsiteX15" fmla="*/ 96203 w 649604"/>
                  <a:gd name="connsiteY15" fmla="*/ 442987 h 650726"/>
                  <a:gd name="connsiteX16" fmla="*/ 96203 w 649604"/>
                  <a:gd name="connsiteY16" fmla="*/ 121418 h 650726"/>
                  <a:gd name="connsiteX17" fmla="*/ 57150 w 649604"/>
                  <a:gd name="connsiteY17" fmla="*/ 61658 h 650726"/>
                  <a:gd name="connsiteX18" fmla="*/ 34290 w 649604"/>
                  <a:gd name="connsiteY18" fmla="*/ 61658 h 650726"/>
                  <a:gd name="connsiteX19" fmla="*/ 0 w 649604"/>
                  <a:gd name="connsiteY19" fmla="*/ 31303 h 650726"/>
                  <a:gd name="connsiteX20" fmla="*/ 42863 w 649604"/>
                  <a:gd name="connsiteY20" fmla="*/ 1897 h 650726"/>
                  <a:gd name="connsiteX21" fmla="*/ 141923 w 649604"/>
                  <a:gd name="connsiteY21" fmla="*/ 7589 h 650726"/>
                  <a:gd name="connsiteX22" fmla="*/ 243840 w 649604"/>
                  <a:gd name="connsiteY22" fmla="*/ 1897 h 650726"/>
                  <a:gd name="connsiteX23" fmla="*/ 285750 w 649604"/>
                  <a:gd name="connsiteY23" fmla="*/ 31303 h 650726"/>
                  <a:gd name="connsiteX24" fmla="*/ 251460 w 649604"/>
                  <a:gd name="connsiteY24" fmla="*/ 61658 h 650726"/>
                  <a:gd name="connsiteX25" fmla="*/ 230505 w 649604"/>
                  <a:gd name="connsiteY25" fmla="*/ 61658 h 650726"/>
                  <a:gd name="connsiteX26" fmla="*/ 177165 w 649604"/>
                  <a:gd name="connsiteY26" fmla="*/ 120470 h 650726"/>
                  <a:gd name="connsiteX27" fmla="*/ 177165 w 649604"/>
                  <a:gd name="connsiteY27" fmla="*/ 433501 h 650726"/>
                  <a:gd name="connsiteX28" fmla="*/ 324803 w 649604"/>
                  <a:gd name="connsiteY28" fmla="*/ 590017 h 65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49604" h="650726">
                    <a:moveTo>
                      <a:pt x="324803" y="590017"/>
                    </a:moveTo>
                    <a:cubicBezTo>
                      <a:pt x="434340" y="590017"/>
                      <a:pt x="471488" y="534051"/>
                      <a:pt x="471488" y="431604"/>
                    </a:cubicBezTo>
                    <a:lnTo>
                      <a:pt x="471488" y="118573"/>
                    </a:lnTo>
                    <a:cubicBezTo>
                      <a:pt x="471488" y="79681"/>
                      <a:pt x="462915" y="59761"/>
                      <a:pt x="418148" y="59761"/>
                    </a:cubicBezTo>
                    <a:lnTo>
                      <a:pt x="397193" y="59761"/>
                    </a:lnTo>
                    <a:cubicBezTo>
                      <a:pt x="377190" y="59761"/>
                      <a:pt x="362903" y="52172"/>
                      <a:pt x="362903" y="29406"/>
                    </a:cubicBezTo>
                    <a:cubicBezTo>
                      <a:pt x="362903" y="8537"/>
                      <a:pt x="374333" y="0"/>
                      <a:pt x="404813" y="0"/>
                    </a:cubicBezTo>
                    <a:cubicBezTo>
                      <a:pt x="427673" y="0"/>
                      <a:pt x="447675" y="5691"/>
                      <a:pt x="506730" y="5691"/>
                    </a:cubicBezTo>
                    <a:cubicBezTo>
                      <a:pt x="564833" y="5691"/>
                      <a:pt x="578168" y="0"/>
                      <a:pt x="606743" y="0"/>
                    </a:cubicBezTo>
                    <a:cubicBezTo>
                      <a:pt x="634365" y="0"/>
                      <a:pt x="649605" y="5691"/>
                      <a:pt x="649605" y="29406"/>
                    </a:cubicBezTo>
                    <a:cubicBezTo>
                      <a:pt x="649605" y="53120"/>
                      <a:pt x="636270" y="59761"/>
                      <a:pt x="615315" y="59761"/>
                    </a:cubicBezTo>
                    <a:lnTo>
                      <a:pt x="590550" y="59761"/>
                    </a:lnTo>
                    <a:cubicBezTo>
                      <a:pt x="561023" y="59761"/>
                      <a:pt x="551498" y="77784"/>
                      <a:pt x="551498" y="119521"/>
                    </a:cubicBezTo>
                    <a:lnTo>
                      <a:pt x="551498" y="442987"/>
                    </a:lnTo>
                    <a:cubicBezTo>
                      <a:pt x="551498" y="587171"/>
                      <a:pt x="476250" y="650726"/>
                      <a:pt x="323850" y="650726"/>
                    </a:cubicBezTo>
                    <a:cubicBezTo>
                      <a:pt x="171450" y="650726"/>
                      <a:pt x="96203" y="588120"/>
                      <a:pt x="96203" y="442987"/>
                    </a:cubicBezTo>
                    <a:lnTo>
                      <a:pt x="96203" y="121418"/>
                    </a:lnTo>
                    <a:cubicBezTo>
                      <a:pt x="96203" y="79681"/>
                      <a:pt x="87630" y="60709"/>
                      <a:pt x="57150" y="61658"/>
                    </a:cubicBezTo>
                    <a:lnTo>
                      <a:pt x="34290" y="61658"/>
                    </a:lnTo>
                    <a:cubicBezTo>
                      <a:pt x="13335" y="61658"/>
                      <a:pt x="0" y="54069"/>
                      <a:pt x="0" y="31303"/>
                    </a:cubicBezTo>
                    <a:cubicBezTo>
                      <a:pt x="0" y="6640"/>
                      <a:pt x="14288" y="1897"/>
                      <a:pt x="42863" y="1897"/>
                    </a:cubicBezTo>
                    <a:cubicBezTo>
                      <a:pt x="70485" y="1897"/>
                      <a:pt x="84773" y="7589"/>
                      <a:pt x="141923" y="7589"/>
                    </a:cubicBezTo>
                    <a:cubicBezTo>
                      <a:pt x="200978" y="7589"/>
                      <a:pt x="220980" y="1897"/>
                      <a:pt x="243840" y="1897"/>
                    </a:cubicBezTo>
                    <a:cubicBezTo>
                      <a:pt x="273368" y="1897"/>
                      <a:pt x="285750" y="10434"/>
                      <a:pt x="285750" y="31303"/>
                    </a:cubicBezTo>
                    <a:cubicBezTo>
                      <a:pt x="285750" y="55018"/>
                      <a:pt x="271463" y="61658"/>
                      <a:pt x="251460" y="61658"/>
                    </a:cubicBezTo>
                    <a:lnTo>
                      <a:pt x="230505" y="61658"/>
                    </a:lnTo>
                    <a:cubicBezTo>
                      <a:pt x="186690" y="61658"/>
                      <a:pt x="177165" y="81578"/>
                      <a:pt x="177165" y="120470"/>
                    </a:cubicBezTo>
                    <a:lnTo>
                      <a:pt x="177165" y="433501"/>
                    </a:lnTo>
                    <a:cubicBezTo>
                      <a:pt x="178118" y="534999"/>
                      <a:pt x="215265" y="590017"/>
                      <a:pt x="324803" y="5900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6" name="Forme libre 645">
                <a:extLst>
                  <a:ext uri="{FF2B5EF4-FFF2-40B4-BE49-F238E27FC236}">
                    <a16:creationId xmlns:a16="http://schemas.microsoft.com/office/drawing/2014/main" id="{24FD5C00-3064-F440-BFED-3F81C892E441}"/>
                  </a:ext>
                </a:extLst>
              </p:cNvPr>
              <p:cNvSpPr/>
              <p:nvPr/>
            </p:nvSpPr>
            <p:spPr>
              <a:xfrm>
                <a:off x="1830493" y="2786811"/>
                <a:ext cx="585787" cy="666851"/>
              </a:xfrm>
              <a:custGeom>
                <a:avLst/>
                <a:gdLst>
                  <a:gd name="connsiteX0" fmla="*/ 585788 w 585787"/>
                  <a:gd name="connsiteY0" fmla="*/ 591914 h 666851"/>
                  <a:gd name="connsiteX1" fmla="*/ 510540 w 585787"/>
                  <a:gd name="connsiteY1" fmla="*/ 666852 h 666851"/>
                  <a:gd name="connsiteX2" fmla="*/ 435292 w 585787"/>
                  <a:gd name="connsiteY2" fmla="*/ 590966 h 666851"/>
                  <a:gd name="connsiteX3" fmla="*/ 484823 w 585787"/>
                  <a:gd name="connsiteY3" fmla="*/ 520771 h 666851"/>
                  <a:gd name="connsiteX4" fmla="*/ 484823 w 585787"/>
                  <a:gd name="connsiteY4" fmla="*/ 409787 h 666851"/>
                  <a:gd name="connsiteX5" fmla="*/ 440055 w 585787"/>
                  <a:gd name="connsiteY5" fmla="*/ 365203 h 666851"/>
                  <a:gd name="connsiteX6" fmla="*/ 145733 w 585787"/>
                  <a:gd name="connsiteY6" fmla="*/ 368998 h 666851"/>
                  <a:gd name="connsiteX7" fmla="*/ 100965 w 585787"/>
                  <a:gd name="connsiteY7" fmla="*/ 410735 h 666851"/>
                  <a:gd name="connsiteX8" fmla="*/ 100965 w 585787"/>
                  <a:gd name="connsiteY8" fmla="*/ 521719 h 666851"/>
                  <a:gd name="connsiteX9" fmla="*/ 151448 w 585787"/>
                  <a:gd name="connsiteY9" fmla="*/ 592863 h 666851"/>
                  <a:gd name="connsiteX10" fmla="*/ 76200 w 585787"/>
                  <a:gd name="connsiteY10" fmla="*/ 666852 h 666851"/>
                  <a:gd name="connsiteX11" fmla="*/ 0 w 585787"/>
                  <a:gd name="connsiteY11" fmla="*/ 591914 h 666851"/>
                  <a:gd name="connsiteX12" fmla="*/ 49530 w 585787"/>
                  <a:gd name="connsiteY12" fmla="*/ 521719 h 666851"/>
                  <a:gd name="connsiteX13" fmla="*/ 49530 w 585787"/>
                  <a:gd name="connsiteY13" fmla="*/ 410735 h 666851"/>
                  <a:gd name="connsiteX14" fmla="*/ 0 w 585787"/>
                  <a:gd name="connsiteY14" fmla="*/ 340540 h 666851"/>
                  <a:gd name="connsiteX15" fmla="*/ 75248 w 585787"/>
                  <a:gd name="connsiteY15" fmla="*/ 265602 h 666851"/>
                  <a:gd name="connsiteX16" fmla="*/ 94298 w 585787"/>
                  <a:gd name="connsiteY16" fmla="*/ 268448 h 666851"/>
                  <a:gd name="connsiteX17" fmla="*/ 226695 w 585787"/>
                  <a:gd name="connsiteY17" fmla="*/ 106241 h 666851"/>
                  <a:gd name="connsiteX18" fmla="*/ 220027 w 585787"/>
                  <a:gd name="connsiteY18" fmla="*/ 74938 h 666851"/>
                  <a:gd name="connsiteX19" fmla="*/ 295275 w 585787"/>
                  <a:gd name="connsiteY19" fmla="*/ 0 h 666851"/>
                  <a:gd name="connsiteX20" fmla="*/ 370523 w 585787"/>
                  <a:gd name="connsiteY20" fmla="*/ 74938 h 666851"/>
                  <a:gd name="connsiteX21" fmla="*/ 363855 w 585787"/>
                  <a:gd name="connsiteY21" fmla="*/ 105292 h 666851"/>
                  <a:gd name="connsiteX22" fmla="*/ 494348 w 585787"/>
                  <a:gd name="connsiteY22" fmla="*/ 266551 h 666851"/>
                  <a:gd name="connsiteX23" fmla="*/ 509588 w 585787"/>
                  <a:gd name="connsiteY23" fmla="*/ 264654 h 666851"/>
                  <a:gd name="connsiteX24" fmla="*/ 584835 w 585787"/>
                  <a:gd name="connsiteY24" fmla="*/ 339592 h 666851"/>
                  <a:gd name="connsiteX25" fmla="*/ 534353 w 585787"/>
                  <a:gd name="connsiteY25" fmla="*/ 409787 h 666851"/>
                  <a:gd name="connsiteX26" fmla="*/ 534353 w 585787"/>
                  <a:gd name="connsiteY26" fmla="*/ 520771 h 666851"/>
                  <a:gd name="connsiteX27" fmla="*/ 585788 w 585787"/>
                  <a:gd name="connsiteY27" fmla="*/ 591914 h 666851"/>
                  <a:gd name="connsiteX28" fmla="*/ 106680 w 585787"/>
                  <a:gd name="connsiteY28" fmla="*/ 340540 h 666851"/>
                  <a:gd name="connsiteX29" fmla="*/ 75248 w 585787"/>
                  <a:gd name="connsiteY29" fmla="*/ 309237 h 666851"/>
                  <a:gd name="connsiteX30" fmla="*/ 43815 w 585787"/>
                  <a:gd name="connsiteY30" fmla="*/ 340540 h 666851"/>
                  <a:gd name="connsiteX31" fmla="*/ 75248 w 585787"/>
                  <a:gd name="connsiteY31" fmla="*/ 371843 h 666851"/>
                  <a:gd name="connsiteX32" fmla="*/ 106680 w 585787"/>
                  <a:gd name="connsiteY32" fmla="*/ 340540 h 666851"/>
                  <a:gd name="connsiteX33" fmla="*/ 106680 w 585787"/>
                  <a:gd name="connsiteY33" fmla="*/ 591914 h 666851"/>
                  <a:gd name="connsiteX34" fmla="*/ 75248 w 585787"/>
                  <a:gd name="connsiteY34" fmla="*/ 560611 h 666851"/>
                  <a:gd name="connsiteX35" fmla="*/ 43815 w 585787"/>
                  <a:gd name="connsiteY35" fmla="*/ 591914 h 666851"/>
                  <a:gd name="connsiteX36" fmla="*/ 75248 w 585787"/>
                  <a:gd name="connsiteY36" fmla="*/ 623217 h 666851"/>
                  <a:gd name="connsiteX37" fmla="*/ 106680 w 585787"/>
                  <a:gd name="connsiteY37" fmla="*/ 591914 h 666851"/>
                  <a:gd name="connsiteX38" fmla="*/ 146685 w 585787"/>
                  <a:gd name="connsiteY38" fmla="*/ 314929 h 666851"/>
                  <a:gd name="connsiteX39" fmla="*/ 440055 w 585787"/>
                  <a:gd name="connsiteY39" fmla="*/ 314929 h 666851"/>
                  <a:gd name="connsiteX40" fmla="*/ 451485 w 585787"/>
                  <a:gd name="connsiteY40" fmla="*/ 295008 h 666851"/>
                  <a:gd name="connsiteX41" fmla="*/ 328613 w 585787"/>
                  <a:gd name="connsiteY41" fmla="*/ 143236 h 666851"/>
                  <a:gd name="connsiteX42" fmla="*/ 296228 w 585787"/>
                  <a:gd name="connsiteY42" fmla="*/ 150824 h 666851"/>
                  <a:gd name="connsiteX43" fmla="*/ 262890 w 585787"/>
                  <a:gd name="connsiteY43" fmla="*/ 143236 h 666851"/>
                  <a:gd name="connsiteX44" fmla="*/ 137160 w 585787"/>
                  <a:gd name="connsiteY44" fmla="*/ 295957 h 666851"/>
                  <a:gd name="connsiteX45" fmla="*/ 146685 w 585787"/>
                  <a:gd name="connsiteY45" fmla="*/ 314929 h 666851"/>
                  <a:gd name="connsiteX46" fmla="*/ 263842 w 585787"/>
                  <a:gd name="connsiteY46" fmla="*/ 74938 h 666851"/>
                  <a:gd name="connsiteX47" fmla="*/ 297180 w 585787"/>
                  <a:gd name="connsiteY47" fmla="*/ 108138 h 666851"/>
                  <a:gd name="connsiteX48" fmla="*/ 330517 w 585787"/>
                  <a:gd name="connsiteY48" fmla="*/ 75886 h 666851"/>
                  <a:gd name="connsiteX49" fmla="*/ 297180 w 585787"/>
                  <a:gd name="connsiteY49" fmla="*/ 42686 h 666851"/>
                  <a:gd name="connsiteX50" fmla="*/ 263842 w 585787"/>
                  <a:gd name="connsiteY50" fmla="*/ 74938 h 666851"/>
                  <a:gd name="connsiteX51" fmla="*/ 478155 w 585787"/>
                  <a:gd name="connsiteY51" fmla="*/ 339592 h 666851"/>
                  <a:gd name="connsiteX52" fmla="*/ 511492 w 585787"/>
                  <a:gd name="connsiteY52" fmla="*/ 372792 h 666851"/>
                  <a:gd name="connsiteX53" fmla="*/ 544830 w 585787"/>
                  <a:gd name="connsiteY53" fmla="*/ 340540 h 666851"/>
                  <a:gd name="connsiteX54" fmla="*/ 511492 w 585787"/>
                  <a:gd name="connsiteY54" fmla="*/ 307340 h 666851"/>
                  <a:gd name="connsiteX55" fmla="*/ 478155 w 585787"/>
                  <a:gd name="connsiteY55" fmla="*/ 339592 h 666851"/>
                  <a:gd name="connsiteX56" fmla="*/ 543878 w 585787"/>
                  <a:gd name="connsiteY56" fmla="*/ 591914 h 666851"/>
                  <a:gd name="connsiteX57" fmla="*/ 510540 w 585787"/>
                  <a:gd name="connsiteY57" fmla="*/ 558714 h 666851"/>
                  <a:gd name="connsiteX58" fmla="*/ 477203 w 585787"/>
                  <a:gd name="connsiteY58" fmla="*/ 590966 h 666851"/>
                  <a:gd name="connsiteX59" fmla="*/ 510540 w 585787"/>
                  <a:gd name="connsiteY59" fmla="*/ 624166 h 666851"/>
                  <a:gd name="connsiteX60" fmla="*/ 543878 w 585787"/>
                  <a:gd name="connsiteY60" fmla="*/ 591914 h 66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85787" h="666851">
                    <a:moveTo>
                      <a:pt x="585788" y="591914"/>
                    </a:moveTo>
                    <a:cubicBezTo>
                      <a:pt x="585788" y="633652"/>
                      <a:pt x="551497" y="666852"/>
                      <a:pt x="510540" y="666852"/>
                    </a:cubicBezTo>
                    <a:cubicBezTo>
                      <a:pt x="469583" y="666852"/>
                      <a:pt x="435292" y="632703"/>
                      <a:pt x="435292" y="590966"/>
                    </a:cubicBezTo>
                    <a:cubicBezTo>
                      <a:pt x="435292" y="557765"/>
                      <a:pt x="456248" y="530256"/>
                      <a:pt x="484823" y="520771"/>
                    </a:cubicBezTo>
                    <a:lnTo>
                      <a:pt x="484823" y="409787"/>
                    </a:lnTo>
                    <a:cubicBezTo>
                      <a:pt x="463867" y="402198"/>
                      <a:pt x="446723" y="386072"/>
                      <a:pt x="440055" y="365203"/>
                    </a:cubicBezTo>
                    <a:lnTo>
                      <a:pt x="145733" y="368998"/>
                    </a:lnTo>
                    <a:cubicBezTo>
                      <a:pt x="137160" y="387969"/>
                      <a:pt x="120967" y="405044"/>
                      <a:pt x="100965" y="410735"/>
                    </a:cubicBezTo>
                    <a:lnTo>
                      <a:pt x="100965" y="521719"/>
                    </a:lnTo>
                    <a:cubicBezTo>
                      <a:pt x="130492" y="532154"/>
                      <a:pt x="151448" y="559662"/>
                      <a:pt x="151448" y="592863"/>
                    </a:cubicBezTo>
                    <a:cubicBezTo>
                      <a:pt x="151448" y="633652"/>
                      <a:pt x="117158" y="666852"/>
                      <a:pt x="76200" y="666852"/>
                    </a:cubicBezTo>
                    <a:cubicBezTo>
                      <a:pt x="35242" y="666852"/>
                      <a:pt x="0" y="632703"/>
                      <a:pt x="0" y="591914"/>
                    </a:cubicBezTo>
                    <a:cubicBezTo>
                      <a:pt x="0" y="558714"/>
                      <a:pt x="20955" y="531205"/>
                      <a:pt x="49530" y="521719"/>
                    </a:cubicBezTo>
                    <a:lnTo>
                      <a:pt x="49530" y="410735"/>
                    </a:lnTo>
                    <a:cubicBezTo>
                      <a:pt x="20955" y="399352"/>
                      <a:pt x="0" y="372792"/>
                      <a:pt x="0" y="340540"/>
                    </a:cubicBezTo>
                    <a:cubicBezTo>
                      <a:pt x="0" y="299751"/>
                      <a:pt x="34290" y="265602"/>
                      <a:pt x="75248" y="265602"/>
                    </a:cubicBezTo>
                    <a:cubicBezTo>
                      <a:pt x="81915" y="265602"/>
                      <a:pt x="88583" y="266551"/>
                      <a:pt x="94298" y="268448"/>
                    </a:cubicBezTo>
                    <a:lnTo>
                      <a:pt x="226695" y="106241"/>
                    </a:lnTo>
                    <a:cubicBezTo>
                      <a:pt x="222885" y="95807"/>
                      <a:pt x="220027" y="86321"/>
                      <a:pt x="220027" y="74938"/>
                    </a:cubicBezTo>
                    <a:cubicBezTo>
                      <a:pt x="220027" y="34149"/>
                      <a:pt x="254317" y="0"/>
                      <a:pt x="295275" y="0"/>
                    </a:cubicBezTo>
                    <a:cubicBezTo>
                      <a:pt x="336233" y="0"/>
                      <a:pt x="370523" y="34149"/>
                      <a:pt x="370523" y="74938"/>
                    </a:cubicBezTo>
                    <a:cubicBezTo>
                      <a:pt x="370523" y="86321"/>
                      <a:pt x="368617" y="95807"/>
                      <a:pt x="363855" y="105292"/>
                    </a:cubicBezTo>
                    <a:lnTo>
                      <a:pt x="494348" y="266551"/>
                    </a:lnTo>
                    <a:cubicBezTo>
                      <a:pt x="499110" y="265602"/>
                      <a:pt x="504825" y="264654"/>
                      <a:pt x="509588" y="264654"/>
                    </a:cubicBezTo>
                    <a:cubicBezTo>
                      <a:pt x="550545" y="264654"/>
                      <a:pt x="584835" y="298803"/>
                      <a:pt x="584835" y="339592"/>
                    </a:cubicBezTo>
                    <a:cubicBezTo>
                      <a:pt x="584835" y="372792"/>
                      <a:pt x="563880" y="400301"/>
                      <a:pt x="534353" y="409787"/>
                    </a:cubicBezTo>
                    <a:lnTo>
                      <a:pt x="534353" y="520771"/>
                    </a:lnTo>
                    <a:cubicBezTo>
                      <a:pt x="564833" y="530256"/>
                      <a:pt x="585788" y="558714"/>
                      <a:pt x="585788" y="591914"/>
                    </a:cubicBezTo>
                    <a:close/>
                    <a:moveTo>
                      <a:pt x="106680" y="340540"/>
                    </a:moveTo>
                    <a:cubicBezTo>
                      <a:pt x="106680" y="323466"/>
                      <a:pt x="93345" y="309237"/>
                      <a:pt x="75248" y="309237"/>
                    </a:cubicBezTo>
                    <a:cubicBezTo>
                      <a:pt x="57150" y="309237"/>
                      <a:pt x="43815" y="322517"/>
                      <a:pt x="43815" y="340540"/>
                    </a:cubicBezTo>
                    <a:cubicBezTo>
                      <a:pt x="43815" y="357615"/>
                      <a:pt x="57150" y="371843"/>
                      <a:pt x="75248" y="371843"/>
                    </a:cubicBezTo>
                    <a:cubicBezTo>
                      <a:pt x="93345" y="371843"/>
                      <a:pt x="106680" y="357615"/>
                      <a:pt x="106680" y="340540"/>
                    </a:cubicBezTo>
                    <a:close/>
                    <a:moveTo>
                      <a:pt x="106680" y="591914"/>
                    </a:moveTo>
                    <a:cubicBezTo>
                      <a:pt x="106680" y="574840"/>
                      <a:pt x="93345" y="560611"/>
                      <a:pt x="75248" y="560611"/>
                    </a:cubicBezTo>
                    <a:cubicBezTo>
                      <a:pt x="57150" y="560611"/>
                      <a:pt x="43815" y="573891"/>
                      <a:pt x="43815" y="591914"/>
                    </a:cubicBezTo>
                    <a:cubicBezTo>
                      <a:pt x="43815" y="608989"/>
                      <a:pt x="57150" y="623217"/>
                      <a:pt x="75248" y="623217"/>
                    </a:cubicBezTo>
                    <a:cubicBezTo>
                      <a:pt x="93345" y="623217"/>
                      <a:pt x="106680" y="608989"/>
                      <a:pt x="106680" y="591914"/>
                    </a:cubicBezTo>
                    <a:close/>
                    <a:moveTo>
                      <a:pt x="146685" y="314929"/>
                    </a:moveTo>
                    <a:lnTo>
                      <a:pt x="440055" y="314929"/>
                    </a:lnTo>
                    <a:cubicBezTo>
                      <a:pt x="441960" y="307340"/>
                      <a:pt x="445770" y="301649"/>
                      <a:pt x="451485" y="295008"/>
                    </a:cubicBezTo>
                    <a:lnTo>
                      <a:pt x="328613" y="143236"/>
                    </a:lnTo>
                    <a:cubicBezTo>
                      <a:pt x="319088" y="147979"/>
                      <a:pt x="308610" y="150824"/>
                      <a:pt x="296228" y="150824"/>
                    </a:cubicBezTo>
                    <a:cubicBezTo>
                      <a:pt x="283845" y="150824"/>
                      <a:pt x="273367" y="147979"/>
                      <a:pt x="262890" y="143236"/>
                    </a:cubicBezTo>
                    <a:lnTo>
                      <a:pt x="137160" y="295957"/>
                    </a:lnTo>
                    <a:cubicBezTo>
                      <a:pt x="140970" y="301649"/>
                      <a:pt x="143827" y="308289"/>
                      <a:pt x="146685" y="314929"/>
                    </a:cubicBezTo>
                    <a:close/>
                    <a:moveTo>
                      <a:pt x="263842" y="74938"/>
                    </a:moveTo>
                    <a:cubicBezTo>
                      <a:pt x="263842" y="92961"/>
                      <a:pt x="278130" y="108138"/>
                      <a:pt x="297180" y="108138"/>
                    </a:cubicBezTo>
                    <a:cubicBezTo>
                      <a:pt x="315278" y="108138"/>
                      <a:pt x="330517" y="94858"/>
                      <a:pt x="330517" y="75886"/>
                    </a:cubicBezTo>
                    <a:cubicBezTo>
                      <a:pt x="330517" y="57863"/>
                      <a:pt x="316230" y="42686"/>
                      <a:pt x="297180" y="42686"/>
                    </a:cubicBezTo>
                    <a:cubicBezTo>
                      <a:pt x="278130" y="42686"/>
                      <a:pt x="263842" y="56915"/>
                      <a:pt x="263842" y="74938"/>
                    </a:cubicBezTo>
                    <a:close/>
                    <a:moveTo>
                      <a:pt x="478155" y="339592"/>
                    </a:moveTo>
                    <a:cubicBezTo>
                      <a:pt x="478155" y="357615"/>
                      <a:pt x="492442" y="372792"/>
                      <a:pt x="511492" y="372792"/>
                    </a:cubicBezTo>
                    <a:cubicBezTo>
                      <a:pt x="529590" y="372792"/>
                      <a:pt x="544830" y="359512"/>
                      <a:pt x="544830" y="340540"/>
                    </a:cubicBezTo>
                    <a:cubicBezTo>
                      <a:pt x="544830" y="322517"/>
                      <a:pt x="530543" y="307340"/>
                      <a:pt x="511492" y="307340"/>
                    </a:cubicBezTo>
                    <a:cubicBezTo>
                      <a:pt x="492442" y="307340"/>
                      <a:pt x="478155" y="320620"/>
                      <a:pt x="478155" y="339592"/>
                    </a:cubicBezTo>
                    <a:close/>
                    <a:moveTo>
                      <a:pt x="543878" y="591914"/>
                    </a:moveTo>
                    <a:cubicBezTo>
                      <a:pt x="543878" y="573891"/>
                      <a:pt x="529590" y="558714"/>
                      <a:pt x="510540" y="558714"/>
                    </a:cubicBezTo>
                    <a:cubicBezTo>
                      <a:pt x="492442" y="558714"/>
                      <a:pt x="477203" y="571994"/>
                      <a:pt x="477203" y="590966"/>
                    </a:cubicBezTo>
                    <a:cubicBezTo>
                      <a:pt x="477203" y="608989"/>
                      <a:pt x="491490" y="624166"/>
                      <a:pt x="510540" y="624166"/>
                    </a:cubicBezTo>
                    <a:cubicBezTo>
                      <a:pt x="529590" y="623217"/>
                      <a:pt x="543878" y="609937"/>
                      <a:pt x="543878" y="5919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77" name="Graphique 625">
            <a:extLst>
              <a:ext uri="{FF2B5EF4-FFF2-40B4-BE49-F238E27FC236}">
                <a16:creationId xmlns:a16="http://schemas.microsoft.com/office/drawing/2014/main" id="{7CB122A6-A304-E84D-BA49-448C558E13FC}"/>
              </a:ext>
            </a:extLst>
          </p:cNvPr>
          <p:cNvGrpSpPr/>
          <p:nvPr/>
        </p:nvGrpSpPr>
        <p:grpSpPr>
          <a:xfrm>
            <a:off x="814071" y="5309024"/>
            <a:ext cx="1360169" cy="1118695"/>
            <a:chOff x="1125643" y="2660650"/>
            <a:chExt cx="1870709" cy="1538597"/>
          </a:xfrm>
          <a:solidFill>
            <a:schemeClr val="bg1"/>
          </a:solidFill>
        </p:grpSpPr>
        <p:grpSp>
          <p:nvGrpSpPr>
            <p:cNvPr id="678" name="Graphique 625">
              <a:extLst>
                <a:ext uri="{FF2B5EF4-FFF2-40B4-BE49-F238E27FC236}">
                  <a16:creationId xmlns:a16="http://schemas.microsoft.com/office/drawing/2014/main" id="{669AFA88-9739-3346-93ED-8C6A80D0923D}"/>
                </a:ext>
              </a:extLst>
            </p:cNvPr>
            <p:cNvGrpSpPr/>
            <p:nvPr/>
          </p:nvGrpSpPr>
          <p:grpSpPr>
            <a:xfrm>
              <a:off x="1136120" y="4031348"/>
              <a:ext cx="1860232" cy="167898"/>
              <a:chOff x="1136120" y="4031348"/>
              <a:chExt cx="1860232" cy="167898"/>
            </a:xfrm>
            <a:grpFill/>
          </p:grpSpPr>
          <p:sp>
            <p:nvSpPr>
              <p:cNvPr id="693" name="Forme libre 692">
                <a:extLst>
                  <a:ext uri="{FF2B5EF4-FFF2-40B4-BE49-F238E27FC236}">
                    <a16:creationId xmlns:a16="http://schemas.microsoft.com/office/drawing/2014/main" id="{51AE9F4C-C23C-F541-A289-C695A769827A}"/>
                  </a:ext>
                </a:extLst>
              </p:cNvPr>
              <p:cNvSpPr/>
              <p:nvPr/>
            </p:nvSpPr>
            <p:spPr>
              <a:xfrm>
                <a:off x="1136120" y="4073085"/>
                <a:ext cx="94297" cy="125212"/>
              </a:xfrm>
              <a:custGeom>
                <a:avLst/>
                <a:gdLst>
                  <a:gd name="connsiteX0" fmla="*/ 0 w 94297"/>
                  <a:gd name="connsiteY0" fmla="*/ 80629 h 125212"/>
                  <a:gd name="connsiteX1" fmla="*/ 0 w 94297"/>
                  <a:gd name="connsiteY1" fmla="*/ 0 h 125212"/>
                  <a:gd name="connsiteX2" fmla="*/ 16192 w 94297"/>
                  <a:gd name="connsiteY2" fmla="*/ 0 h 125212"/>
                  <a:gd name="connsiteX3" fmla="*/ 16192 w 94297"/>
                  <a:gd name="connsiteY3" fmla="*/ 80629 h 125212"/>
                  <a:gd name="connsiteX4" fmla="*/ 24765 w 94297"/>
                  <a:gd name="connsiteY4" fmla="*/ 103395 h 125212"/>
                  <a:gd name="connsiteX5" fmla="*/ 47625 w 94297"/>
                  <a:gd name="connsiteY5" fmla="*/ 110984 h 125212"/>
                  <a:gd name="connsiteX6" fmla="*/ 70485 w 94297"/>
                  <a:gd name="connsiteY6" fmla="*/ 103395 h 125212"/>
                  <a:gd name="connsiteX7" fmla="*/ 79058 w 94297"/>
                  <a:gd name="connsiteY7" fmla="*/ 80629 h 125212"/>
                  <a:gd name="connsiteX8" fmla="*/ 79058 w 94297"/>
                  <a:gd name="connsiteY8" fmla="*/ 0 h 125212"/>
                  <a:gd name="connsiteX9" fmla="*/ 94298 w 94297"/>
                  <a:gd name="connsiteY9" fmla="*/ 0 h 125212"/>
                  <a:gd name="connsiteX10" fmla="*/ 94298 w 94297"/>
                  <a:gd name="connsiteY10" fmla="*/ 80629 h 125212"/>
                  <a:gd name="connsiteX11" fmla="*/ 80963 w 94297"/>
                  <a:gd name="connsiteY11" fmla="*/ 113830 h 125212"/>
                  <a:gd name="connsiteX12" fmla="*/ 46673 w 94297"/>
                  <a:gd name="connsiteY12" fmla="*/ 125213 h 125212"/>
                  <a:gd name="connsiteX13" fmla="*/ 13335 w 94297"/>
                  <a:gd name="connsiteY13" fmla="*/ 113830 h 125212"/>
                  <a:gd name="connsiteX14" fmla="*/ 0 w 94297"/>
                  <a:gd name="connsiteY14" fmla="*/ 80629 h 12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297" h="125212">
                    <a:moveTo>
                      <a:pt x="0" y="80629"/>
                    </a:moveTo>
                    <a:lnTo>
                      <a:pt x="0" y="0"/>
                    </a:lnTo>
                    <a:lnTo>
                      <a:pt x="16192" y="0"/>
                    </a:lnTo>
                    <a:lnTo>
                      <a:pt x="16192" y="80629"/>
                    </a:lnTo>
                    <a:cubicBezTo>
                      <a:pt x="16192" y="91064"/>
                      <a:pt x="19050" y="98652"/>
                      <a:pt x="24765" y="103395"/>
                    </a:cubicBezTo>
                    <a:cubicBezTo>
                      <a:pt x="30480" y="108138"/>
                      <a:pt x="38100" y="110984"/>
                      <a:pt x="47625" y="110984"/>
                    </a:cubicBezTo>
                    <a:cubicBezTo>
                      <a:pt x="57150" y="110984"/>
                      <a:pt x="64770" y="108138"/>
                      <a:pt x="70485" y="103395"/>
                    </a:cubicBezTo>
                    <a:cubicBezTo>
                      <a:pt x="76200" y="98652"/>
                      <a:pt x="79058" y="91064"/>
                      <a:pt x="79058" y="80629"/>
                    </a:cubicBezTo>
                    <a:lnTo>
                      <a:pt x="79058" y="0"/>
                    </a:lnTo>
                    <a:lnTo>
                      <a:pt x="94298" y="0"/>
                    </a:lnTo>
                    <a:lnTo>
                      <a:pt x="94298" y="80629"/>
                    </a:lnTo>
                    <a:cubicBezTo>
                      <a:pt x="94298" y="94858"/>
                      <a:pt x="89535" y="106241"/>
                      <a:pt x="80963" y="113830"/>
                    </a:cubicBezTo>
                    <a:cubicBezTo>
                      <a:pt x="72390" y="121418"/>
                      <a:pt x="60960" y="125213"/>
                      <a:pt x="46673" y="125213"/>
                    </a:cubicBezTo>
                    <a:cubicBezTo>
                      <a:pt x="32385" y="125213"/>
                      <a:pt x="21908" y="121418"/>
                      <a:pt x="13335" y="113830"/>
                    </a:cubicBezTo>
                    <a:cubicBezTo>
                      <a:pt x="4763" y="106241"/>
                      <a:pt x="0" y="94858"/>
                      <a:pt x="0" y="806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4" name="Forme libre 693">
                <a:extLst>
                  <a:ext uri="{FF2B5EF4-FFF2-40B4-BE49-F238E27FC236}">
                    <a16:creationId xmlns:a16="http://schemas.microsoft.com/office/drawing/2014/main" id="{7E77808D-95AE-EA40-AA1B-A7299B2D7136}"/>
                  </a:ext>
                </a:extLst>
              </p:cNvPr>
              <p:cNvSpPr/>
              <p:nvPr/>
            </p:nvSpPr>
            <p:spPr>
              <a:xfrm>
                <a:off x="1261850" y="4073085"/>
                <a:ext cx="98107" cy="124264"/>
              </a:xfrm>
              <a:custGeom>
                <a:avLst/>
                <a:gdLst>
                  <a:gd name="connsiteX0" fmla="*/ 81915 w 98107"/>
                  <a:gd name="connsiteY0" fmla="*/ 0 h 124264"/>
                  <a:gd name="connsiteX1" fmla="*/ 98108 w 98107"/>
                  <a:gd name="connsiteY1" fmla="*/ 0 h 124264"/>
                  <a:gd name="connsiteX2" fmla="*/ 98108 w 98107"/>
                  <a:gd name="connsiteY2" fmla="*/ 124264 h 124264"/>
                  <a:gd name="connsiteX3" fmla="*/ 81915 w 98107"/>
                  <a:gd name="connsiteY3" fmla="*/ 124264 h 124264"/>
                  <a:gd name="connsiteX4" fmla="*/ 16192 w 98107"/>
                  <a:gd name="connsiteY4" fmla="*/ 25612 h 124264"/>
                  <a:gd name="connsiteX5" fmla="*/ 16192 w 98107"/>
                  <a:gd name="connsiteY5" fmla="*/ 124264 h 124264"/>
                  <a:gd name="connsiteX6" fmla="*/ 0 w 98107"/>
                  <a:gd name="connsiteY6" fmla="*/ 124264 h 124264"/>
                  <a:gd name="connsiteX7" fmla="*/ 0 w 98107"/>
                  <a:gd name="connsiteY7" fmla="*/ 0 h 124264"/>
                  <a:gd name="connsiteX8" fmla="*/ 16192 w 98107"/>
                  <a:gd name="connsiteY8" fmla="*/ 0 h 124264"/>
                  <a:gd name="connsiteX9" fmla="*/ 81915 w 98107"/>
                  <a:gd name="connsiteY9" fmla="*/ 98652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7" h="124264">
                    <a:moveTo>
                      <a:pt x="81915" y="0"/>
                    </a:moveTo>
                    <a:lnTo>
                      <a:pt x="98108" y="0"/>
                    </a:lnTo>
                    <a:lnTo>
                      <a:pt x="98108" y="124264"/>
                    </a:lnTo>
                    <a:lnTo>
                      <a:pt x="81915" y="124264"/>
                    </a:lnTo>
                    <a:lnTo>
                      <a:pt x="16192" y="25612"/>
                    </a:lnTo>
                    <a:lnTo>
                      <a:pt x="16192" y="124264"/>
                    </a:lnTo>
                    <a:lnTo>
                      <a:pt x="0" y="124264"/>
                    </a:lnTo>
                    <a:lnTo>
                      <a:pt x="0" y="0"/>
                    </a:lnTo>
                    <a:lnTo>
                      <a:pt x="16192" y="0"/>
                    </a:lnTo>
                    <a:lnTo>
                      <a:pt x="81915" y="986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5" name="Forme libre 694">
                <a:extLst>
                  <a:ext uri="{FF2B5EF4-FFF2-40B4-BE49-F238E27FC236}">
                    <a16:creationId xmlns:a16="http://schemas.microsoft.com/office/drawing/2014/main" id="{48DA6283-ABC5-7841-8C06-5565344138C2}"/>
                  </a:ext>
                </a:extLst>
              </p:cNvPr>
              <p:cNvSpPr/>
              <p:nvPr/>
            </p:nvSpPr>
            <p:spPr>
              <a:xfrm>
                <a:off x="1392343" y="4073085"/>
                <a:ext cx="16192" cy="123315"/>
              </a:xfrm>
              <a:custGeom>
                <a:avLst/>
                <a:gdLst>
                  <a:gd name="connsiteX0" fmla="*/ 0 w 16192"/>
                  <a:gd name="connsiteY0" fmla="*/ 0 h 123315"/>
                  <a:gd name="connsiteX1" fmla="*/ 16193 w 16192"/>
                  <a:gd name="connsiteY1" fmla="*/ 0 h 123315"/>
                  <a:gd name="connsiteX2" fmla="*/ 16193 w 16192"/>
                  <a:gd name="connsiteY2" fmla="*/ 123315 h 123315"/>
                  <a:gd name="connsiteX3" fmla="*/ 0 w 16192"/>
                  <a:gd name="connsiteY3" fmla="*/ 123315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315">
                    <a:moveTo>
                      <a:pt x="0" y="0"/>
                    </a:moveTo>
                    <a:lnTo>
                      <a:pt x="16193" y="0"/>
                    </a:lnTo>
                    <a:lnTo>
                      <a:pt x="16193" y="123315"/>
                    </a:lnTo>
                    <a:lnTo>
                      <a:pt x="0" y="1233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6" name="Forme libre 695">
                <a:extLst>
                  <a:ext uri="{FF2B5EF4-FFF2-40B4-BE49-F238E27FC236}">
                    <a16:creationId xmlns:a16="http://schemas.microsoft.com/office/drawing/2014/main" id="{754DB3D4-B7C4-0B4C-BA38-903A9AF53BFA}"/>
                  </a:ext>
                </a:extLst>
              </p:cNvPr>
              <p:cNvSpPr/>
              <p:nvPr/>
            </p:nvSpPr>
            <p:spPr>
              <a:xfrm>
                <a:off x="1428537" y="4073085"/>
                <a:ext cx="113347" cy="124264"/>
              </a:xfrm>
              <a:custGeom>
                <a:avLst/>
                <a:gdLst>
                  <a:gd name="connsiteX0" fmla="*/ 48578 w 113347"/>
                  <a:gd name="connsiteY0" fmla="*/ 124264 h 124264"/>
                  <a:gd name="connsiteX1" fmla="*/ 0 w 113347"/>
                  <a:gd name="connsiteY1" fmla="*/ 0 h 124264"/>
                  <a:gd name="connsiteX2" fmla="*/ 18098 w 113347"/>
                  <a:gd name="connsiteY2" fmla="*/ 0 h 124264"/>
                  <a:gd name="connsiteX3" fmla="*/ 57150 w 113347"/>
                  <a:gd name="connsiteY3" fmla="*/ 106241 h 124264"/>
                  <a:gd name="connsiteX4" fmla="*/ 96203 w 113347"/>
                  <a:gd name="connsiteY4" fmla="*/ 0 h 124264"/>
                  <a:gd name="connsiteX5" fmla="*/ 113348 w 113347"/>
                  <a:gd name="connsiteY5" fmla="*/ 0 h 124264"/>
                  <a:gd name="connsiteX6" fmla="*/ 65723 w 113347"/>
                  <a:gd name="connsiteY6" fmla="*/ 124264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347" h="124264">
                    <a:moveTo>
                      <a:pt x="48578" y="124264"/>
                    </a:moveTo>
                    <a:lnTo>
                      <a:pt x="0" y="0"/>
                    </a:lnTo>
                    <a:lnTo>
                      <a:pt x="18098" y="0"/>
                    </a:lnTo>
                    <a:lnTo>
                      <a:pt x="57150" y="106241"/>
                    </a:lnTo>
                    <a:lnTo>
                      <a:pt x="96203" y="0"/>
                    </a:lnTo>
                    <a:lnTo>
                      <a:pt x="113348" y="0"/>
                    </a:lnTo>
                    <a:lnTo>
                      <a:pt x="65723" y="1242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7" name="Forme libre 696">
                <a:extLst>
                  <a:ext uri="{FF2B5EF4-FFF2-40B4-BE49-F238E27FC236}">
                    <a16:creationId xmlns:a16="http://schemas.microsoft.com/office/drawing/2014/main" id="{409F3577-A2C2-D94A-80FF-07277FCE319D}"/>
                  </a:ext>
                </a:extLst>
              </p:cNvPr>
              <p:cNvSpPr/>
              <p:nvPr/>
            </p:nvSpPr>
            <p:spPr>
              <a:xfrm>
                <a:off x="1562840" y="4073085"/>
                <a:ext cx="65722" cy="124264"/>
              </a:xfrm>
              <a:custGeom>
                <a:avLst/>
                <a:gdLst>
                  <a:gd name="connsiteX0" fmla="*/ 65722 w 65722"/>
                  <a:gd name="connsiteY0" fmla="*/ 0 h 124264"/>
                  <a:gd name="connsiteX1" fmla="*/ 65722 w 65722"/>
                  <a:gd name="connsiteY1" fmla="*/ 13280 h 124264"/>
                  <a:gd name="connsiteX2" fmla="*/ 16192 w 65722"/>
                  <a:gd name="connsiteY2" fmla="*/ 13280 h 124264"/>
                  <a:gd name="connsiteX3" fmla="*/ 16192 w 65722"/>
                  <a:gd name="connsiteY3" fmla="*/ 55018 h 124264"/>
                  <a:gd name="connsiteX4" fmla="*/ 60007 w 65722"/>
                  <a:gd name="connsiteY4" fmla="*/ 55018 h 124264"/>
                  <a:gd name="connsiteX5" fmla="*/ 60007 w 65722"/>
                  <a:gd name="connsiteY5" fmla="*/ 67349 h 124264"/>
                  <a:gd name="connsiteX6" fmla="*/ 16192 w 65722"/>
                  <a:gd name="connsiteY6" fmla="*/ 67349 h 124264"/>
                  <a:gd name="connsiteX7" fmla="*/ 16192 w 65722"/>
                  <a:gd name="connsiteY7" fmla="*/ 110984 h 124264"/>
                  <a:gd name="connsiteX8" fmla="*/ 65722 w 65722"/>
                  <a:gd name="connsiteY8" fmla="*/ 110984 h 124264"/>
                  <a:gd name="connsiteX9" fmla="*/ 65722 w 65722"/>
                  <a:gd name="connsiteY9" fmla="*/ 124264 h 124264"/>
                  <a:gd name="connsiteX10" fmla="*/ 0 w 65722"/>
                  <a:gd name="connsiteY10" fmla="*/ 124264 h 124264"/>
                  <a:gd name="connsiteX11" fmla="*/ 0 w 65722"/>
                  <a:gd name="connsiteY11" fmla="*/ 0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722" h="124264">
                    <a:moveTo>
                      <a:pt x="65722" y="0"/>
                    </a:moveTo>
                    <a:lnTo>
                      <a:pt x="65722" y="13280"/>
                    </a:lnTo>
                    <a:lnTo>
                      <a:pt x="16192" y="13280"/>
                    </a:lnTo>
                    <a:lnTo>
                      <a:pt x="16192" y="55018"/>
                    </a:lnTo>
                    <a:lnTo>
                      <a:pt x="60007" y="55018"/>
                    </a:lnTo>
                    <a:lnTo>
                      <a:pt x="60007" y="67349"/>
                    </a:lnTo>
                    <a:lnTo>
                      <a:pt x="16192" y="67349"/>
                    </a:lnTo>
                    <a:lnTo>
                      <a:pt x="16192" y="110984"/>
                    </a:lnTo>
                    <a:lnTo>
                      <a:pt x="65722" y="110984"/>
                    </a:lnTo>
                    <a:lnTo>
                      <a:pt x="65722" y="124264"/>
                    </a:lnTo>
                    <a:lnTo>
                      <a:pt x="0" y="1242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98" name="Graphique 625">
                <a:extLst>
                  <a:ext uri="{FF2B5EF4-FFF2-40B4-BE49-F238E27FC236}">
                    <a16:creationId xmlns:a16="http://schemas.microsoft.com/office/drawing/2014/main" id="{609AA7E9-3604-E94D-8330-B79A585ED91E}"/>
                  </a:ext>
                </a:extLst>
              </p:cNvPr>
              <p:cNvGrpSpPr/>
              <p:nvPr/>
            </p:nvGrpSpPr>
            <p:grpSpPr>
              <a:xfrm>
                <a:off x="1655232" y="4072137"/>
                <a:ext cx="191452" cy="127109"/>
                <a:chOff x="1655232" y="4072137"/>
                <a:chExt cx="191452" cy="127109"/>
              </a:xfrm>
              <a:grpFill/>
            </p:grpSpPr>
            <p:sp>
              <p:nvSpPr>
                <p:cNvPr id="712" name="Forme libre 711">
                  <a:extLst>
                    <a:ext uri="{FF2B5EF4-FFF2-40B4-BE49-F238E27FC236}">
                      <a16:creationId xmlns:a16="http://schemas.microsoft.com/office/drawing/2014/main" id="{233CED65-64F6-E749-8A53-4533063A20B9}"/>
                    </a:ext>
                  </a:extLst>
                </p:cNvPr>
                <p:cNvSpPr/>
                <p:nvPr/>
              </p:nvSpPr>
              <p:spPr>
                <a:xfrm>
                  <a:off x="1655232" y="4074034"/>
                  <a:ext cx="86677" cy="124264"/>
                </a:xfrm>
                <a:custGeom>
                  <a:avLst/>
                  <a:gdLst>
                    <a:gd name="connsiteX0" fmla="*/ 16193 w 86677"/>
                    <a:gd name="connsiteY0" fmla="*/ 12332 h 124264"/>
                    <a:gd name="connsiteX1" fmla="*/ 16193 w 86677"/>
                    <a:gd name="connsiteY1" fmla="*/ 58812 h 124264"/>
                    <a:gd name="connsiteX2" fmla="*/ 40005 w 86677"/>
                    <a:gd name="connsiteY2" fmla="*/ 58812 h 124264"/>
                    <a:gd name="connsiteX3" fmla="*/ 60008 w 86677"/>
                    <a:gd name="connsiteY3" fmla="*/ 53121 h 124264"/>
                    <a:gd name="connsiteX4" fmla="*/ 66675 w 86677"/>
                    <a:gd name="connsiteY4" fmla="*/ 36046 h 124264"/>
                    <a:gd name="connsiteX5" fmla="*/ 40005 w 86677"/>
                    <a:gd name="connsiteY5" fmla="*/ 12332 h 124264"/>
                    <a:gd name="connsiteX6" fmla="*/ 16193 w 86677"/>
                    <a:gd name="connsiteY6" fmla="*/ 12332 h 124264"/>
                    <a:gd name="connsiteX7" fmla="*/ 16193 w 86677"/>
                    <a:gd name="connsiteY7" fmla="*/ 72092 h 124264"/>
                    <a:gd name="connsiteX8" fmla="*/ 16193 w 86677"/>
                    <a:gd name="connsiteY8" fmla="*/ 123315 h 124264"/>
                    <a:gd name="connsiteX9" fmla="*/ 0 w 86677"/>
                    <a:gd name="connsiteY9" fmla="*/ 123315 h 124264"/>
                    <a:gd name="connsiteX10" fmla="*/ 0 w 86677"/>
                    <a:gd name="connsiteY10" fmla="*/ 0 h 124264"/>
                    <a:gd name="connsiteX11" fmla="*/ 40005 w 86677"/>
                    <a:gd name="connsiteY11" fmla="*/ 0 h 124264"/>
                    <a:gd name="connsiteX12" fmla="*/ 72390 w 86677"/>
                    <a:gd name="connsiteY12" fmla="*/ 10434 h 124264"/>
                    <a:gd name="connsiteX13" fmla="*/ 83820 w 86677"/>
                    <a:gd name="connsiteY13" fmla="*/ 35097 h 124264"/>
                    <a:gd name="connsiteX14" fmla="*/ 76200 w 86677"/>
                    <a:gd name="connsiteY14" fmla="*/ 59761 h 124264"/>
                    <a:gd name="connsiteX15" fmla="*/ 52388 w 86677"/>
                    <a:gd name="connsiteY15" fmla="*/ 72092 h 124264"/>
                    <a:gd name="connsiteX16" fmla="*/ 86677 w 86677"/>
                    <a:gd name="connsiteY16" fmla="*/ 124264 h 124264"/>
                    <a:gd name="connsiteX17" fmla="*/ 66675 w 86677"/>
                    <a:gd name="connsiteY17" fmla="*/ 124264 h 124264"/>
                    <a:gd name="connsiteX18" fmla="*/ 34290 w 86677"/>
                    <a:gd name="connsiteY18" fmla="*/ 73041 h 124264"/>
                    <a:gd name="connsiteX19" fmla="*/ 16193 w 86677"/>
                    <a:gd name="connsiteY19" fmla="*/ 73041 h 12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6677" h="124264">
                      <a:moveTo>
                        <a:pt x="16193" y="12332"/>
                      </a:moveTo>
                      <a:lnTo>
                        <a:pt x="16193" y="58812"/>
                      </a:lnTo>
                      <a:lnTo>
                        <a:pt x="40005" y="58812"/>
                      </a:lnTo>
                      <a:cubicBezTo>
                        <a:pt x="48578" y="58812"/>
                        <a:pt x="55245" y="56915"/>
                        <a:pt x="60008" y="53121"/>
                      </a:cubicBezTo>
                      <a:cubicBezTo>
                        <a:pt x="64770" y="49326"/>
                        <a:pt x="66675" y="43635"/>
                        <a:pt x="66675" y="36046"/>
                      </a:cubicBezTo>
                      <a:cubicBezTo>
                        <a:pt x="66675" y="20869"/>
                        <a:pt x="58103" y="12332"/>
                        <a:pt x="40005" y="12332"/>
                      </a:cubicBezTo>
                      <a:lnTo>
                        <a:pt x="16193" y="12332"/>
                      </a:lnTo>
                      <a:close/>
                      <a:moveTo>
                        <a:pt x="16193" y="72092"/>
                      </a:moveTo>
                      <a:lnTo>
                        <a:pt x="16193" y="123315"/>
                      </a:lnTo>
                      <a:lnTo>
                        <a:pt x="0" y="123315"/>
                      </a:lnTo>
                      <a:lnTo>
                        <a:pt x="0" y="0"/>
                      </a:lnTo>
                      <a:lnTo>
                        <a:pt x="40005" y="0"/>
                      </a:lnTo>
                      <a:cubicBezTo>
                        <a:pt x="54293" y="0"/>
                        <a:pt x="64770" y="3794"/>
                        <a:pt x="72390" y="10434"/>
                      </a:cubicBezTo>
                      <a:cubicBezTo>
                        <a:pt x="80010" y="17074"/>
                        <a:pt x="83820" y="25612"/>
                        <a:pt x="83820" y="35097"/>
                      </a:cubicBezTo>
                      <a:cubicBezTo>
                        <a:pt x="83820" y="44583"/>
                        <a:pt x="80963" y="53121"/>
                        <a:pt x="76200" y="59761"/>
                      </a:cubicBezTo>
                      <a:cubicBezTo>
                        <a:pt x="70485" y="66401"/>
                        <a:pt x="62865" y="70195"/>
                        <a:pt x="52388" y="72092"/>
                      </a:cubicBezTo>
                      <a:lnTo>
                        <a:pt x="86677" y="124264"/>
                      </a:lnTo>
                      <a:lnTo>
                        <a:pt x="66675" y="124264"/>
                      </a:lnTo>
                      <a:lnTo>
                        <a:pt x="34290" y="73041"/>
                      </a:lnTo>
                      <a:lnTo>
                        <a:pt x="16193" y="7304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3" name="Forme libre 712">
                  <a:extLst>
                    <a:ext uri="{FF2B5EF4-FFF2-40B4-BE49-F238E27FC236}">
                      <a16:creationId xmlns:a16="http://schemas.microsoft.com/office/drawing/2014/main" id="{63ADB315-A118-BF4C-8632-41680A6A5CDD}"/>
                    </a:ext>
                  </a:extLst>
                </p:cNvPr>
                <p:cNvSpPr/>
                <p:nvPr/>
              </p:nvSpPr>
              <p:spPr>
                <a:xfrm>
                  <a:off x="1762865" y="4072137"/>
                  <a:ext cx="83819" cy="127109"/>
                </a:xfrm>
                <a:custGeom>
                  <a:avLst/>
                  <a:gdLst>
                    <a:gd name="connsiteX0" fmla="*/ 16192 w 83819"/>
                    <a:gd name="connsiteY0" fmla="*/ 34149 h 127109"/>
                    <a:gd name="connsiteX1" fmla="*/ 20002 w 83819"/>
                    <a:gd name="connsiteY1" fmla="*/ 45532 h 127109"/>
                    <a:gd name="connsiteX2" fmla="*/ 29527 w 83819"/>
                    <a:gd name="connsiteY2" fmla="*/ 52172 h 127109"/>
                    <a:gd name="connsiteX3" fmla="*/ 42863 w 83819"/>
                    <a:gd name="connsiteY3" fmla="*/ 55966 h 127109"/>
                    <a:gd name="connsiteX4" fmla="*/ 57150 w 83819"/>
                    <a:gd name="connsiteY4" fmla="*/ 59761 h 127109"/>
                    <a:gd name="connsiteX5" fmla="*/ 70485 w 83819"/>
                    <a:gd name="connsiteY5" fmla="*/ 65452 h 127109"/>
                    <a:gd name="connsiteX6" fmla="*/ 80010 w 83819"/>
                    <a:gd name="connsiteY6" fmla="*/ 74938 h 127109"/>
                    <a:gd name="connsiteX7" fmla="*/ 83820 w 83819"/>
                    <a:gd name="connsiteY7" fmla="*/ 91064 h 127109"/>
                    <a:gd name="connsiteX8" fmla="*/ 72390 w 83819"/>
                    <a:gd name="connsiteY8" fmla="*/ 116675 h 127109"/>
                    <a:gd name="connsiteX9" fmla="*/ 41910 w 83819"/>
                    <a:gd name="connsiteY9" fmla="*/ 127110 h 127109"/>
                    <a:gd name="connsiteX10" fmla="*/ 11430 w 83819"/>
                    <a:gd name="connsiteY10" fmla="*/ 118573 h 127109"/>
                    <a:gd name="connsiteX11" fmla="*/ 0 w 83819"/>
                    <a:gd name="connsiteY11" fmla="*/ 94858 h 127109"/>
                    <a:gd name="connsiteX12" fmla="*/ 17145 w 83819"/>
                    <a:gd name="connsiteY12" fmla="*/ 94858 h 127109"/>
                    <a:gd name="connsiteX13" fmla="*/ 23813 w 83819"/>
                    <a:gd name="connsiteY13" fmla="*/ 108138 h 127109"/>
                    <a:gd name="connsiteX14" fmla="*/ 41910 w 83819"/>
                    <a:gd name="connsiteY14" fmla="*/ 112881 h 127109"/>
                    <a:gd name="connsiteX15" fmla="*/ 60960 w 83819"/>
                    <a:gd name="connsiteY15" fmla="*/ 107190 h 127109"/>
                    <a:gd name="connsiteX16" fmla="*/ 67627 w 83819"/>
                    <a:gd name="connsiteY16" fmla="*/ 92961 h 127109"/>
                    <a:gd name="connsiteX17" fmla="*/ 63817 w 83819"/>
                    <a:gd name="connsiteY17" fmla="*/ 80629 h 127109"/>
                    <a:gd name="connsiteX18" fmla="*/ 54292 w 83819"/>
                    <a:gd name="connsiteY18" fmla="*/ 73989 h 127109"/>
                    <a:gd name="connsiteX19" fmla="*/ 40957 w 83819"/>
                    <a:gd name="connsiteY19" fmla="*/ 70195 h 127109"/>
                    <a:gd name="connsiteX20" fmla="*/ 26670 w 83819"/>
                    <a:gd name="connsiteY20" fmla="*/ 66401 h 127109"/>
                    <a:gd name="connsiteX21" fmla="*/ 13335 w 83819"/>
                    <a:gd name="connsiteY21" fmla="*/ 60709 h 127109"/>
                    <a:gd name="connsiteX22" fmla="*/ 3810 w 83819"/>
                    <a:gd name="connsiteY22" fmla="*/ 51223 h 127109"/>
                    <a:gd name="connsiteX23" fmla="*/ 0 w 83819"/>
                    <a:gd name="connsiteY23" fmla="*/ 35097 h 127109"/>
                    <a:gd name="connsiteX24" fmla="*/ 11430 w 83819"/>
                    <a:gd name="connsiteY24" fmla="*/ 9486 h 127109"/>
                    <a:gd name="connsiteX25" fmla="*/ 40957 w 83819"/>
                    <a:gd name="connsiteY25" fmla="*/ 0 h 127109"/>
                    <a:gd name="connsiteX26" fmla="*/ 69532 w 83819"/>
                    <a:gd name="connsiteY26" fmla="*/ 8537 h 127109"/>
                    <a:gd name="connsiteX27" fmla="*/ 81915 w 83819"/>
                    <a:gd name="connsiteY27" fmla="*/ 31303 h 127109"/>
                    <a:gd name="connsiteX28" fmla="*/ 63817 w 83819"/>
                    <a:gd name="connsiteY28" fmla="*/ 31303 h 127109"/>
                    <a:gd name="connsiteX29" fmla="*/ 57150 w 83819"/>
                    <a:gd name="connsiteY29" fmla="*/ 18972 h 127109"/>
                    <a:gd name="connsiteX30" fmla="*/ 40005 w 83819"/>
                    <a:gd name="connsiteY30" fmla="*/ 14229 h 127109"/>
                    <a:gd name="connsiteX31" fmla="*/ 22860 w 83819"/>
                    <a:gd name="connsiteY31" fmla="*/ 19920 h 127109"/>
                    <a:gd name="connsiteX32" fmla="*/ 16192 w 83819"/>
                    <a:gd name="connsiteY32" fmla="*/ 34149 h 12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83819" h="127109">
                      <a:moveTo>
                        <a:pt x="16192" y="34149"/>
                      </a:moveTo>
                      <a:cubicBezTo>
                        <a:pt x="16192" y="38892"/>
                        <a:pt x="17145" y="42686"/>
                        <a:pt x="20002" y="45532"/>
                      </a:cubicBezTo>
                      <a:cubicBezTo>
                        <a:pt x="22860" y="48378"/>
                        <a:pt x="25717" y="50275"/>
                        <a:pt x="29527" y="52172"/>
                      </a:cubicBezTo>
                      <a:cubicBezTo>
                        <a:pt x="33338" y="53120"/>
                        <a:pt x="38100" y="55018"/>
                        <a:pt x="42863" y="55966"/>
                      </a:cubicBezTo>
                      <a:cubicBezTo>
                        <a:pt x="47625" y="56915"/>
                        <a:pt x="52388" y="57863"/>
                        <a:pt x="57150" y="59761"/>
                      </a:cubicBezTo>
                      <a:cubicBezTo>
                        <a:pt x="61913" y="60709"/>
                        <a:pt x="66675" y="62606"/>
                        <a:pt x="70485" y="65452"/>
                      </a:cubicBezTo>
                      <a:cubicBezTo>
                        <a:pt x="74295" y="67349"/>
                        <a:pt x="78105" y="71144"/>
                        <a:pt x="80010" y="74938"/>
                      </a:cubicBezTo>
                      <a:cubicBezTo>
                        <a:pt x="82867" y="79681"/>
                        <a:pt x="83820" y="84424"/>
                        <a:pt x="83820" y="91064"/>
                      </a:cubicBezTo>
                      <a:cubicBezTo>
                        <a:pt x="83820" y="100549"/>
                        <a:pt x="80010" y="109087"/>
                        <a:pt x="72390" y="116675"/>
                      </a:cubicBezTo>
                      <a:cubicBezTo>
                        <a:pt x="64770" y="124264"/>
                        <a:pt x="55245" y="127110"/>
                        <a:pt x="41910" y="127110"/>
                      </a:cubicBezTo>
                      <a:cubicBezTo>
                        <a:pt x="29527" y="127110"/>
                        <a:pt x="19050" y="124264"/>
                        <a:pt x="11430" y="118573"/>
                      </a:cubicBezTo>
                      <a:cubicBezTo>
                        <a:pt x="3810" y="112881"/>
                        <a:pt x="0" y="105292"/>
                        <a:pt x="0" y="94858"/>
                      </a:cubicBezTo>
                      <a:lnTo>
                        <a:pt x="17145" y="94858"/>
                      </a:lnTo>
                      <a:cubicBezTo>
                        <a:pt x="18098" y="100549"/>
                        <a:pt x="20002" y="105292"/>
                        <a:pt x="23813" y="108138"/>
                      </a:cubicBezTo>
                      <a:cubicBezTo>
                        <a:pt x="27623" y="111933"/>
                        <a:pt x="33338" y="112881"/>
                        <a:pt x="41910" y="112881"/>
                      </a:cubicBezTo>
                      <a:cubicBezTo>
                        <a:pt x="49530" y="112881"/>
                        <a:pt x="56198" y="110984"/>
                        <a:pt x="60960" y="107190"/>
                      </a:cubicBezTo>
                      <a:cubicBezTo>
                        <a:pt x="65723" y="103395"/>
                        <a:pt x="67627" y="98652"/>
                        <a:pt x="67627" y="92961"/>
                      </a:cubicBezTo>
                      <a:cubicBezTo>
                        <a:pt x="67627" y="87269"/>
                        <a:pt x="66675" y="83475"/>
                        <a:pt x="63817" y="80629"/>
                      </a:cubicBezTo>
                      <a:cubicBezTo>
                        <a:pt x="60960" y="77784"/>
                        <a:pt x="58102" y="75886"/>
                        <a:pt x="54292" y="73989"/>
                      </a:cubicBezTo>
                      <a:cubicBezTo>
                        <a:pt x="50482" y="73041"/>
                        <a:pt x="45720" y="71144"/>
                        <a:pt x="40957" y="70195"/>
                      </a:cubicBezTo>
                      <a:cubicBezTo>
                        <a:pt x="36195" y="69246"/>
                        <a:pt x="31432" y="68298"/>
                        <a:pt x="26670" y="66401"/>
                      </a:cubicBezTo>
                      <a:cubicBezTo>
                        <a:pt x="21907" y="65452"/>
                        <a:pt x="17145" y="63555"/>
                        <a:pt x="13335" y="60709"/>
                      </a:cubicBezTo>
                      <a:cubicBezTo>
                        <a:pt x="9525" y="58812"/>
                        <a:pt x="5715" y="55018"/>
                        <a:pt x="3810" y="51223"/>
                      </a:cubicBezTo>
                      <a:cubicBezTo>
                        <a:pt x="952" y="46480"/>
                        <a:pt x="0" y="41737"/>
                        <a:pt x="0" y="35097"/>
                      </a:cubicBezTo>
                      <a:cubicBezTo>
                        <a:pt x="0" y="24663"/>
                        <a:pt x="3810" y="16126"/>
                        <a:pt x="11430" y="9486"/>
                      </a:cubicBezTo>
                      <a:cubicBezTo>
                        <a:pt x="19050" y="2846"/>
                        <a:pt x="28575" y="0"/>
                        <a:pt x="40957" y="0"/>
                      </a:cubicBezTo>
                      <a:cubicBezTo>
                        <a:pt x="53340" y="0"/>
                        <a:pt x="62865" y="2846"/>
                        <a:pt x="69532" y="8537"/>
                      </a:cubicBezTo>
                      <a:cubicBezTo>
                        <a:pt x="76200" y="14229"/>
                        <a:pt x="80963" y="21817"/>
                        <a:pt x="81915" y="31303"/>
                      </a:cubicBezTo>
                      <a:lnTo>
                        <a:pt x="63817" y="31303"/>
                      </a:lnTo>
                      <a:cubicBezTo>
                        <a:pt x="63817" y="26560"/>
                        <a:pt x="60960" y="21817"/>
                        <a:pt x="57150" y="18972"/>
                      </a:cubicBezTo>
                      <a:cubicBezTo>
                        <a:pt x="53340" y="15177"/>
                        <a:pt x="47625" y="14229"/>
                        <a:pt x="40005" y="14229"/>
                      </a:cubicBezTo>
                      <a:cubicBezTo>
                        <a:pt x="33338" y="14229"/>
                        <a:pt x="27623" y="16126"/>
                        <a:pt x="22860" y="19920"/>
                      </a:cubicBezTo>
                      <a:cubicBezTo>
                        <a:pt x="18098" y="21817"/>
                        <a:pt x="16192" y="27509"/>
                        <a:pt x="16192" y="34149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699" name="Forme libre 698">
                <a:extLst>
                  <a:ext uri="{FF2B5EF4-FFF2-40B4-BE49-F238E27FC236}">
                    <a16:creationId xmlns:a16="http://schemas.microsoft.com/office/drawing/2014/main" id="{6CBAB59F-F906-4B4D-A230-0D7693058695}"/>
                  </a:ext>
                </a:extLst>
              </p:cNvPr>
              <p:cNvSpPr/>
              <p:nvPr/>
            </p:nvSpPr>
            <p:spPr>
              <a:xfrm>
                <a:off x="1874308" y="4073085"/>
                <a:ext cx="16192" cy="123315"/>
              </a:xfrm>
              <a:custGeom>
                <a:avLst/>
                <a:gdLst>
                  <a:gd name="connsiteX0" fmla="*/ 0 w 16192"/>
                  <a:gd name="connsiteY0" fmla="*/ 0 h 123315"/>
                  <a:gd name="connsiteX1" fmla="*/ 16192 w 16192"/>
                  <a:gd name="connsiteY1" fmla="*/ 0 h 123315"/>
                  <a:gd name="connsiteX2" fmla="*/ 16192 w 16192"/>
                  <a:gd name="connsiteY2" fmla="*/ 123315 h 123315"/>
                  <a:gd name="connsiteX3" fmla="*/ 0 w 16192"/>
                  <a:gd name="connsiteY3" fmla="*/ 123315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315">
                    <a:moveTo>
                      <a:pt x="0" y="0"/>
                    </a:moveTo>
                    <a:lnTo>
                      <a:pt x="16192" y="0"/>
                    </a:lnTo>
                    <a:lnTo>
                      <a:pt x="16192" y="123315"/>
                    </a:lnTo>
                    <a:lnTo>
                      <a:pt x="0" y="1233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0" name="Forme libre 699">
                <a:extLst>
                  <a:ext uri="{FF2B5EF4-FFF2-40B4-BE49-F238E27FC236}">
                    <a16:creationId xmlns:a16="http://schemas.microsoft.com/office/drawing/2014/main" id="{104B1C51-1D00-6044-9405-4A9BDE8D176C}"/>
                  </a:ext>
                </a:extLst>
              </p:cNvPr>
              <p:cNvSpPr/>
              <p:nvPr/>
            </p:nvSpPr>
            <p:spPr>
              <a:xfrm>
                <a:off x="1913360" y="4073085"/>
                <a:ext cx="81915" cy="124264"/>
              </a:xfrm>
              <a:custGeom>
                <a:avLst/>
                <a:gdLst>
                  <a:gd name="connsiteX0" fmla="*/ 0 w 81915"/>
                  <a:gd name="connsiteY0" fmla="*/ 13280 h 124264"/>
                  <a:gd name="connsiteX1" fmla="*/ 0 w 81915"/>
                  <a:gd name="connsiteY1" fmla="*/ 0 h 124264"/>
                  <a:gd name="connsiteX2" fmla="*/ 81915 w 81915"/>
                  <a:gd name="connsiteY2" fmla="*/ 0 h 124264"/>
                  <a:gd name="connsiteX3" fmla="*/ 81915 w 81915"/>
                  <a:gd name="connsiteY3" fmla="*/ 13280 h 124264"/>
                  <a:gd name="connsiteX4" fmla="*/ 48578 w 81915"/>
                  <a:gd name="connsiteY4" fmla="*/ 13280 h 124264"/>
                  <a:gd name="connsiteX5" fmla="*/ 48578 w 81915"/>
                  <a:gd name="connsiteY5" fmla="*/ 124264 h 124264"/>
                  <a:gd name="connsiteX6" fmla="*/ 32385 w 81915"/>
                  <a:gd name="connsiteY6" fmla="*/ 124264 h 124264"/>
                  <a:gd name="connsiteX7" fmla="*/ 32385 w 81915"/>
                  <a:gd name="connsiteY7" fmla="*/ 13280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15" h="124264">
                    <a:moveTo>
                      <a:pt x="0" y="13280"/>
                    </a:moveTo>
                    <a:lnTo>
                      <a:pt x="0" y="0"/>
                    </a:lnTo>
                    <a:lnTo>
                      <a:pt x="81915" y="0"/>
                    </a:lnTo>
                    <a:lnTo>
                      <a:pt x="81915" y="13280"/>
                    </a:lnTo>
                    <a:lnTo>
                      <a:pt x="48578" y="13280"/>
                    </a:lnTo>
                    <a:lnTo>
                      <a:pt x="48578" y="124264"/>
                    </a:lnTo>
                    <a:lnTo>
                      <a:pt x="32385" y="124264"/>
                    </a:lnTo>
                    <a:lnTo>
                      <a:pt x="32385" y="132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1" name="Forme libre 700">
                <a:extLst>
                  <a:ext uri="{FF2B5EF4-FFF2-40B4-BE49-F238E27FC236}">
                    <a16:creationId xmlns:a16="http://schemas.microsoft.com/office/drawing/2014/main" id="{B195AE3C-8A77-914B-8744-979806B37D30}"/>
                  </a:ext>
                </a:extLst>
              </p:cNvPr>
              <p:cNvSpPr/>
              <p:nvPr/>
            </p:nvSpPr>
            <p:spPr>
              <a:xfrm>
                <a:off x="2018135" y="4031348"/>
                <a:ext cx="65722" cy="166001"/>
              </a:xfrm>
              <a:custGeom>
                <a:avLst/>
                <a:gdLst>
                  <a:gd name="connsiteX0" fmla="*/ 10478 w 65722"/>
                  <a:gd name="connsiteY0" fmla="*/ 22766 h 166001"/>
                  <a:gd name="connsiteX1" fmla="*/ 48578 w 65722"/>
                  <a:gd name="connsiteY1" fmla="*/ 0 h 166001"/>
                  <a:gd name="connsiteX2" fmla="*/ 48578 w 65722"/>
                  <a:gd name="connsiteY2" fmla="*/ 15177 h 166001"/>
                  <a:gd name="connsiteX3" fmla="*/ 10478 w 65722"/>
                  <a:gd name="connsiteY3" fmla="*/ 35097 h 166001"/>
                  <a:gd name="connsiteX4" fmla="*/ 10478 w 65722"/>
                  <a:gd name="connsiteY4" fmla="*/ 22766 h 166001"/>
                  <a:gd name="connsiteX5" fmla="*/ 65723 w 65722"/>
                  <a:gd name="connsiteY5" fmla="*/ 41737 h 166001"/>
                  <a:gd name="connsiteX6" fmla="*/ 65723 w 65722"/>
                  <a:gd name="connsiteY6" fmla="*/ 55018 h 166001"/>
                  <a:gd name="connsiteX7" fmla="*/ 16193 w 65722"/>
                  <a:gd name="connsiteY7" fmla="*/ 55018 h 166001"/>
                  <a:gd name="connsiteX8" fmla="*/ 16193 w 65722"/>
                  <a:gd name="connsiteY8" fmla="*/ 96755 h 166001"/>
                  <a:gd name="connsiteX9" fmla="*/ 60008 w 65722"/>
                  <a:gd name="connsiteY9" fmla="*/ 96755 h 166001"/>
                  <a:gd name="connsiteX10" fmla="*/ 60008 w 65722"/>
                  <a:gd name="connsiteY10" fmla="*/ 109087 h 166001"/>
                  <a:gd name="connsiteX11" fmla="*/ 16193 w 65722"/>
                  <a:gd name="connsiteY11" fmla="*/ 109087 h 166001"/>
                  <a:gd name="connsiteX12" fmla="*/ 16193 w 65722"/>
                  <a:gd name="connsiteY12" fmla="*/ 152721 h 166001"/>
                  <a:gd name="connsiteX13" fmla="*/ 65723 w 65722"/>
                  <a:gd name="connsiteY13" fmla="*/ 152721 h 166001"/>
                  <a:gd name="connsiteX14" fmla="*/ 65723 w 65722"/>
                  <a:gd name="connsiteY14" fmla="*/ 166002 h 166001"/>
                  <a:gd name="connsiteX15" fmla="*/ 0 w 65722"/>
                  <a:gd name="connsiteY15" fmla="*/ 166002 h 166001"/>
                  <a:gd name="connsiteX16" fmla="*/ 0 w 65722"/>
                  <a:gd name="connsiteY16" fmla="*/ 42686 h 166001"/>
                  <a:gd name="connsiteX17" fmla="*/ 65723 w 65722"/>
                  <a:gd name="connsiteY17" fmla="*/ 42686 h 166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5722" h="166001">
                    <a:moveTo>
                      <a:pt x="10478" y="22766"/>
                    </a:moveTo>
                    <a:lnTo>
                      <a:pt x="48578" y="0"/>
                    </a:lnTo>
                    <a:lnTo>
                      <a:pt x="48578" y="15177"/>
                    </a:lnTo>
                    <a:lnTo>
                      <a:pt x="10478" y="35097"/>
                    </a:lnTo>
                    <a:lnTo>
                      <a:pt x="10478" y="22766"/>
                    </a:lnTo>
                    <a:close/>
                    <a:moveTo>
                      <a:pt x="65723" y="41737"/>
                    </a:moveTo>
                    <a:lnTo>
                      <a:pt x="65723" y="55018"/>
                    </a:lnTo>
                    <a:lnTo>
                      <a:pt x="16193" y="55018"/>
                    </a:lnTo>
                    <a:lnTo>
                      <a:pt x="16193" y="96755"/>
                    </a:lnTo>
                    <a:lnTo>
                      <a:pt x="60008" y="96755"/>
                    </a:lnTo>
                    <a:lnTo>
                      <a:pt x="60008" y="109087"/>
                    </a:lnTo>
                    <a:lnTo>
                      <a:pt x="16193" y="109087"/>
                    </a:lnTo>
                    <a:lnTo>
                      <a:pt x="16193" y="152721"/>
                    </a:lnTo>
                    <a:lnTo>
                      <a:pt x="65723" y="152721"/>
                    </a:lnTo>
                    <a:lnTo>
                      <a:pt x="65723" y="166002"/>
                    </a:lnTo>
                    <a:lnTo>
                      <a:pt x="0" y="166002"/>
                    </a:lnTo>
                    <a:lnTo>
                      <a:pt x="0" y="42686"/>
                    </a:lnTo>
                    <a:lnTo>
                      <a:pt x="65723" y="426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702" name="Graphique 625">
                <a:extLst>
                  <a:ext uri="{FF2B5EF4-FFF2-40B4-BE49-F238E27FC236}">
                    <a16:creationId xmlns:a16="http://schemas.microsoft.com/office/drawing/2014/main" id="{8B905B88-A617-AF44-A2EA-81D4A8ADFDC4}"/>
                  </a:ext>
                </a:extLst>
              </p:cNvPr>
              <p:cNvGrpSpPr/>
              <p:nvPr/>
            </p:nvGrpSpPr>
            <p:grpSpPr>
              <a:xfrm>
                <a:off x="2161963" y="4056960"/>
                <a:ext cx="134302" cy="140389"/>
                <a:chOff x="2161963" y="4056960"/>
                <a:chExt cx="134302" cy="140389"/>
              </a:xfrm>
              <a:grpFill/>
            </p:grpSpPr>
            <p:sp>
              <p:nvSpPr>
                <p:cNvPr id="710" name="Forme libre 709">
                  <a:extLst>
                    <a:ext uri="{FF2B5EF4-FFF2-40B4-BE49-F238E27FC236}">
                      <a16:creationId xmlns:a16="http://schemas.microsoft.com/office/drawing/2014/main" id="{4E98E1DB-B673-154B-98AE-F5F7749F4016}"/>
                    </a:ext>
                  </a:extLst>
                </p:cNvPr>
                <p:cNvSpPr/>
                <p:nvPr/>
              </p:nvSpPr>
              <p:spPr>
                <a:xfrm>
                  <a:off x="2161963" y="4073085"/>
                  <a:ext cx="103822" cy="124264"/>
                </a:xfrm>
                <a:custGeom>
                  <a:avLst/>
                  <a:gdLst>
                    <a:gd name="connsiteX0" fmla="*/ 16192 w 103822"/>
                    <a:gd name="connsiteY0" fmla="*/ 110984 h 124264"/>
                    <a:gd name="connsiteX1" fmla="*/ 39052 w 103822"/>
                    <a:gd name="connsiteY1" fmla="*/ 110984 h 124264"/>
                    <a:gd name="connsiteX2" fmla="*/ 75247 w 103822"/>
                    <a:gd name="connsiteY2" fmla="*/ 97704 h 124264"/>
                    <a:gd name="connsiteX3" fmla="*/ 87630 w 103822"/>
                    <a:gd name="connsiteY3" fmla="*/ 61658 h 124264"/>
                    <a:gd name="connsiteX4" fmla="*/ 75247 w 103822"/>
                    <a:gd name="connsiteY4" fmla="*/ 25612 h 124264"/>
                    <a:gd name="connsiteX5" fmla="*/ 39052 w 103822"/>
                    <a:gd name="connsiteY5" fmla="*/ 12332 h 124264"/>
                    <a:gd name="connsiteX6" fmla="*/ 16192 w 103822"/>
                    <a:gd name="connsiteY6" fmla="*/ 12332 h 124264"/>
                    <a:gd name="connsiteX7" fmla="*/ 16192 w 103822"/>
                    <a:gd name="connsiteY7" fmla="*/ 110984 h 124264"/>
                    <a:gd name="connsiteX8" fmla="*/ 39052 w 103822"/>
                    <a:gd name="connsiteY8" fmla="*/ 0 h 124264"/>
                    <a:gd name="connsiteX9" fmla="*/ 86677 w 103822"/>
                    <a:gd name="connsiteY9" fmla="*/ 17074 h 124264"/>
                    <a:gd name="connsiteX10" fmla="*/ 103822 w 103822"/>
                    <a:gd name="connsiteY10" fmla="*/ 62606 h 124264"/>
                    <a:gd name="connsiteX11" fmla="*/ 86677 w 103822"/>
                    <a:gd name="connsiteY11" fmla="*/ 108138 h 124264"/>
                    <a:gd name="connsiteX12" fmla="*/ 39052 w 103822"/>
                    <a:gd name="connsiteY12" fmla="*/ 124264 h 124264"/>
                    <a:gd name="connsiteX13" fmla="*/ 0 w 103822"/>
                    <a:gd name="connsiteY13" fmla="*/ 124264 h 124264"/>
                    <a:gd name="connsiteX14" fmla="*/ 0 w 103822"/>
                    <a:gd name="connsiteY14" fmla="*/ 949 h 124264"/>
                    <a:gd name="connsiteX15" fmla="*/ 39052 w 103822"/>
                    <a:gd name="connsiteY15" fmla="*/ 949 h 12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822" h="124264">
                      <a:moveTo>
                        <a:pt x="16192" y="110984"/>
                      </a:moveTo>
                      <a:lnTo>
                        <a:pt x="39052" y="110984"/>
                      </a:lnTo>
                      <a:cubicBezTo>
                        <a:pt x="54292" y="110984"/>
                        <a:pt x="66675" y="106241"/>
                        <a:pt x="75247" y="97704"/>
                      </a:cubicBezTo>
                      <a:cubicBezTo>
                        <a:pt x="83820" y="89167"/>
                        <a:pt x="87630" y="76835"/>
                        <a:pt x="87630" y="61658"/>
                      </a:cubicBezTo>
                      <a:cubicBezTo>
                        <a:pt x="87630" y="46481"/>
                        <a:pt x="83820" y="34149"/>
                        <a:pt x="75247" y="25612"/>
                      </a:cubicBezTo>
                      <a:cubicBezTo>
                        <a:pt x="66675" y="17074"/>
                        <a:pt x="55245" y="12332"/>
                        <a:pt x="39052" y="12332"/>
                      </a:cubicBezTo>
                      <a:lnTo>
                        <a:pt x="16192" y="12332"/>
                      </a:lnTo>
                      <a:lnTo>
                        <a:pt x="16192" y="110984"/>
                      </a:lnTo>
                      <a:close/>
                      <a:moveTo>
                        <a:pt x="39052" y="0"/>
                      </a:moveTo>
                      <a:cubicBezTo>
                        <a:pt x="59055" y="0"/>
                        <a:pt x="75247" y="5692"/>
                        <a:pt x="86677" y="17074"/>
                      </a:cubicBezTo>
                      <a:cubicBezTo>
                        <a:pt x="98107" y="28457"/>
                        <a:pt x="103822" y="43635"/>
                        <a:pt x="103822" y="62606"/>
                      </a:cubicBezTo>
                      <a:cubicBezTo>
                        <a:pt x="103822" y="81578"/>
                        <a:pt x="98107" y="96755"/>
                        <a:pt x="86677" y="108138"/>
                      </a:cubicBezTo>
                      <a:cubicBezTo>
                        <a:pt x="75247" y="118573"/>
                        <a:pt x="59055" y="124264"/>
                        <a:pt x="39052" y="124264"/>
                      </a:cubicBezTo>
                      <a:lnTo>
                        <a:pt x="0" y="124264"/>
                      </a:lnTo>
                      <a:lnTo>
                        <a:pt x="0" y="949"/>
                      </a:lnTo>
                      <a:lnTo>
                        <a:pt x="39052" y="94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1" name="Forme libre 710">
                  <a:extLst>
                    <a:ext uri="{FF2B5EF4-FFF2-40B4-BE49-F238E27FC236}">
                      <a16:creationId xmlns:a16="http://schemas.microsoft.com/office/drawing/2014/main" id="{413B4F11-F6A2-B842-92AC-5FD6A119B682}"/>
                    </a:ext>
                  </a:extLst>
                </p:cNvPr>
                <p:cNvSpPr/>
                <p:nvPr/>
              </p:nvSpPr>
              <p:spPr>
                <a:xfrm>
                  <a:off x="2278168" y="4056960"/>
                  <a:ext cx="18097" cy="36046"/>
                </a:xfrm>
                <a:custGeom>
                  <a:avLst/>
                  <a:gdLst>
                    <a:gd name="connsiteX0" fmla="*/ 0 w 18097"/>
                    <a:gd name="connsiteY0" fmla="*/ 0 h 36046"/>
                    <a:gd name="connsiteX1" fmla="*/ 16192 w 18097"/>
                    <a:gd name="connsiteY1" fmla="*/ 0 h 36046"/>
                    <a:gd name="connsiteX2" fmla="*/ 18098 w 18097"/>
                    <a:gd name="connsiteY2" fmla="*/ 16126 h 36046"/>
                    <a:gd name="connsiteX3" fmla="*/ 0 w 18097"/>
                    <a:gd name="connsiteY3" fmla="*/ 36046 h 36046"/>
                    <a:gd name="connsiteX4" fmla="*/ 0 w 18097"/>
                    <a:gd name="connsiteY4" fmla="*/ 28457 h 36046"/>
                    <a:gd name="connsiteX5" fmla="*/ 8573 w 18097"/>
                    <a:gd name="connsiteY5" fmla="*/ 18972 h 36046"/>
                    <a:gd name="connsiteX6" fmla="*/ 8573 w 18097"/>
                    <a:gd name="connsiteY6" fmla="*/ 15177 h 36046"/>
                    <a:gd name="connsiteX7" fmla="*/ 0 w 18097"/>
                    <a:gd name="connsiteY7" fmla="*/ 15177 h 36046"/>
                    <a:gd name="connsiteX8" fmla="*/ 0 w 18097"/>
                    <a:gd name="connsiteY8" fmla="*/ 0 h 36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7" h="36046">
                      <a:moveTo>
                        <a:pt x="0" y="0"/>
                      </a:moveTo>
                      <a:lnTo>
                        <a:pt x="16192" y="0"/>
                      </a:lnTo>
                      <a:cubicBezTo>
                        <a:pt x="17145" y="6640"/>
                        <a:pt x="18098" y="11383"/>
                        <a:pt x="18098" y="16126"/>
                      </a:cubicBezTo>
                      <a:cubicBezTo>
                        <a:pt x="18098" y="29406"/>
                        <a:pt x="12383" y="36046"/>
                        <a:pt x="0" y="36046"/>
                      </a:cubicBezTo>
                      <a:lnTo>
                        <a:pt x="0" y="28457"/>
                      </a:lnTo>
                      <a:cubicBezTo>
                        <a:pt x="5715" y="28457"/>
                        <a:pt x="8573" y="25612"/>
                        <a:pt x="8573" y="18972"/>
                      </a:cubicBezTo>
                      <a:lnTo>
                        <a:pt x="8573" y="15177"/>
                      </a:lnTo>
                      <a:lnTo>
                        <a:pt x="0" y="1517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703" name="Forme libre 702">
                <a:extLst>
                  <a:ext uri="{FF2B5EF4-FFF2-40B4-BE49-F238E27FC236}">
                    <a16:creationId xmlns:a16="http://schemas.microsoft.com/office/drawing/2014/main" id="{93DC5F38-3279-584A-8B62-98C4A122258D}"/>
                  </a:ext>
                </a:extLst>
              </p:cNvPr>
              <p:cNvSpPr/>
              <p:nvPr/>
            </p:nvSpPr>
            <p:spPr>
              <a:xfrm>
                <a:off x="2309600" y="4074034"/>
                <a:ext cx="107632" cy="123315"/>
              </a:xfrm>
              <a:custGeom>
                <a:avLst/>
                <a:gdLst>
                  <a:gd name="connsiteX0" fmla="*/ 29527 w 107632"/>
                  <a:gd name="connsiteY0" fmla="*/ 82526 h 123315"/>
                  <a:gd name="connsiteX1" fmla="*/ 75247 w 107632"/>
                  <a:gd name="connsiteY1" fmla="*/ 82526 h 123315"/>
                  <a:gd name="connsiteX2" fmla="*/ 52388 w 107632"/>
                  <a:gd name="connsiteY2" fmla="*/ 18972 h 123315"/>
                  <a:gd name="connsiteX3" fmla="*/ 29527 w 107632"/>
                  <a:gd name="connsiteY3" fmla="*/ 82526 h 123315"/>
                  <a:gd name="connsiteX4" fmla="*/ 90488 w 107632"/>
                  <a:gd name="connsiteY4" fmla="*/ 123315 h 123315"/>
                  <a:gd name="connsiteX5" fmla="*/ 80963 w 107632"/>
                  <a:gd name="connsiteY5" fmla="*/ 95807 h 123315"/>
                  <a:gd name="connsiteX6" fmla="*/ 25717 w 107632"/>
                  <a:gd name="connsiteY6" fmla="*/ 95807 h 123315"/>
                  <a:gd name="connsiteX7" fmla="*/ 16192 w 107632"/>
                  <a:gd name="connsiteY7" fmla="*/ 123315 h 123315"/>
                  <a:gd name="connsiteX8" fmla="*/ 0 w 107632"/>
                  <a:gd name="connsiteY8" fmla="*/ 123315 h 123315"/>
                  <a:gd name="connsiteX9" fmla="*/ 44767 w 107632"/>
                  <a:gd name="connsiteY9" fmla="*/ 0 h 123315"/>
                  <a:gd name="connsiteX10" fmla="*/ 62865 w 107632"/>
                  <a:gd name="connsiteY10" fmla="*/ 0 h 123315"/>
                  <a:gd name="connsiteX11" fmla="*/ 107633 w 107632"/>
                  <a:gd name="connsiteY11" fmla="*/ 123315 h 123315"/>
                  <a:gd name="connsiteX12" fmla="*/ 90488 w 107632"/>
                  <a:gd name="connsiteY12" fmla="*/ 123315 h 12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632" h="123315">
                    <a:moveTo>
                      <a:pt x="29527" y="82526"/>
                    </a:moveTo>
                    <a:lnTo>
                      <a:pt x="75247" y="82526"/>
                    </a:lnTo>
                    <a:lnTo>
                      <a:pt x="52388" y="18972"/>
                    </a:lnTo>
                    <a:lnTo>
                      <a:pt x="29527" y="82526"/>
                    </a:lnTo>
                    <a:close/>
                    <a:moveTo>
                      <a:pt x="90488" y="123315"/>
                    </a:moveTo>
                    <a:lnTo>
                      <a:pt x="80963" y="95807"/>
                    </a:lnTo>
                    <a:lnTo>
                      <a:pt x="25717" y="95807"/>
                    </a:lnTo>
                    <a:lnTo>
                      <a:pt x="16192" y="123315"/>
                    </a:lnTo>
                    <a:lnTo>
                      <a:pt x="0" y="123315"/>
                    </a:lnTo>
                    <a:lnTo>
                      <a:pt x="44767" y="0"/>
                    </a:lnTo>
                    <a:lnTo>
                      <a:pt x="62865" y="0"/>
                    </a:lnTo>
                    <a:lnTo>
                      <a:pt x="107633" y="123315"/>
                    </a:lnTo>
                    <a:lnTo>
                      <a:pt x="90488" y="1233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4" name="Forme libre 703">
                <a:extLst>
                  <a:ext uri="{FF2B5EF4-FFF2-40B4-BE49-F238E27FC236}">
                    <a16:creationId xmlns:a16="http://schemas.microsoft.com/office/drawing/2014/main" id="{CD76C45A-1282-4C47-9D1E-A3D149C12537}"/>
                  </a:ext>
                </a:extLst>
              </p:cNvPr>
              <p:cNvSpPr/>
              <p:nvPr/>
            </p:nvSpPr>
            <p:spPr>
              <a:xfrm>
                <a:off x="2439140" y="4073085"/>
                <a:ext cx="98107" cy="124264"/>
              </a:xfrm>
              <a:custGeom>
                <a:avLst/>
                <a:gdLst>
                  <a:gd name="connsiteX0" fmla="*/ 81915 w 98107"/>
                  <a:gd name="connsiteY0" fmla="*/ 0 h 124264"/>
                  <a:gd name="connsiteX1" fmla="*/ 98108 w 98107"/>
                  <a:gd name="connsiteY1" fmla="*/ 0 h 124264"/>
                  <a:gd name="connsiteX2" fmla="*/ 98108 w 98107"/>
                  <a:gd name="connsiteY2" fmla="*/ 124264 h 124264"/>
                  <a:gd name="connsiteX3" fmla="*/ 81915 w 98107"/>
                  <a:gd name="connsiteY3" fmla="*/ 124264 h 124264"/>
                  <a:gd name="connsiteX4" fmla="*/ 16193 w 98107"/>
                  <a:gd name="connsiteY4" fmla="*/ 25612 h 124264"/>
                  <a:gd name="connsiteX5" fmla="*/ 16193 w 98107"/>
                  <a:gd name="connsiteY5" fmla="*/ 124264 h 124264"/>
                  <a:gd name="connsiteX6" fmla="*/ 0 w 98107"/>
                  <a:gd name="connsiteY6" fmla="*/ 124264 h 124264"/>
                  <a:gd name="connsiteX7" fmla="*/ 0 w 98107"/>
                  <a:gd name="connsiteY7" fmla="*/ 0 h 124264"/>
                  <a:gd name="connsiteX8" fmla="*/ 16193 w 98107"/>
                  <a:gd name="connsiteY8" fmla="*/ 0 h 124264"/>
                  <a:gd name="connsiteX9" fmla="*/ 81915 w 98107"/>
                  <a:gd name="connsiteY9" fmla="*/ 98652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7" h="124264">
                    <a:moveTo>
                      <a:pt x="81915" y="0"/>
                    </a:moveTo>
                    <a:lnTo>
                      <a:pt x="98108" y="0"/>
                    </a:lnTo>
                    <a:lnTo>
                      <a:pt x="98108" y="124264"/>
                    </a:lnTo>
                    <a:lnTo>
                      <a:pt x="81915" y="124264"/>
                    </a:lnTo>
                    <a:lnTo>
                      <a:pt x="16193" y="25612"/>
                    </a:lnTo>
                    <a:lnTo>
                      <a:pt x="16193" y="124264"/>
                    </a:lnTo>
                    <a:lnTo>
                      <a:pt x="0" y="124264"/>
                    </a:lnTo>
                    <a:lnTo>
                      <a:pt x="0" y="0"/>
                    </a:lnTo>
                    <a:lnTo>
                      <a:pt x="16193" y="0"/>
                    </a:lnTo>
                    <a:lnTo>
                      <a:pt x="81915" y="986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5" name="Forme libre 704">
                <a:extLst>
                  <a:ext uri="{FF2B5EF4-FFF2-40B4-BE49-F238E27FC236}">
                    <a16:creationId xmlns:a16="http://schemas.microsoft.com/office/drawing/2014/main" id="{52B8283D-27F1-8B4B-895A-ACECCDF84174}"/>
                  </a:ext>
                </a:extLst>
              </p:cNvPr>
              <p:cNvSpPr/>
              <p:nvPr/>
            </p:nvSpPr>
            <p:spPr>
              <a:xfrm>
                <a:off x="2562965" y="4071188"/>
                <a:ext cx="123825" cy="127109"/>
              </a:xfrm>
              <a:custGeom>
                <a:avLst/>
                <a:gdLst>
                  <a:gd name="connsiteX0" fmla="*/ 61913 w 123825"/>
                  <a:gd name="connsiteY0" fmla="*/ 127110 h 127109"/>
                  <a:gd name="connsiteX1" fmla="*/ 18098 w 123825"/>
                  <a:gd name="connsiteY1" fmla="*/ 109087 h 127109"/>
                  <a:gd name="connsiteX2" fmla="*/ 0 w 123825"/>
                  <a:gd name="connsiteY2" fmla="*/ 63555 h 127109"/>
                  <a:gd name="connsiteX3" fmla="*/ 18098 w 123825"/>
                  <a:gd name="connsiteY3" fmla="*/ 18023 h 127109"/>
                  <a:gd name="connsiteX4" fmla="*/ 62865 w 123825"/>
                  <a:gd name="connsiteY4" fmla="*/ 0 h 127109"/>
                  <a:gd name="connsiteX5" fmla="*/ 97155 w 123825"/>
                  <a:gd name="connsiteY5" fmla="*/ 9486 h 127109"/>
                  <a:gd name="connsiteX6" fmla="*/ 119063 w 123825"/>
                  <a:gd name="connsiteY6" fmla="*/ 36046 h 127109"/>
                  <a:gd name="connsiteX7" fmla="*/ 99060 w 123825"/>
                  <a:gd name="connsiteY7" fmla="*/ 36046 h 127109"/>
                  <a:gd name="connsiteX8" fmla="*/ 61913 w 123825"/>
                  <a:gd name="connsiteY8" fmla="*/ 15177 h 127109"/>
                  <a:gd name="connsiteX9" fmla="*/ 28575 w 123825"/>
                  <a:gd name="connsiteY9" fmla="*/ 28457 h 127109"/>
                  <a:gd name="connsiteX10" fmla="*/ 15240 w 123825"/>
                  <a:gd name="connsiteY10" fmla="*/ 63555 h 127109"/>
                  <a:gd name="connsiteX11" fmla="*/ 28575 w 123825"/>
                  <a:gd name="connsiteY11" fmla="*/ 98652 h 127109"/>
                  <a:gd name="connsiteX12" fmla="*/ 60960 w 123825"/>
                  <a:gd name="connsiteY12" fmla="*/ 111933 h 127109"/>
                  <a:gd name="connsiteX13" fmla="*/ 92393 w 123825"/>
                  <a:gd name="connsiteY13" fmla="*/ 100550 h 127109"/>
                  <a:gd name="connsiteX14" fmla="*/ 106680 w 123825"/>
                  <a:gd name="connsiteY14" fmla="*/ 70195 h 127109"/>
                  <a:gd name="connsiteX15" fmla="*/ 55245 w 123825"/>
                  <a:gd name="connsiteY15" fmla="*/ 70195 h 127109"/>
                  <a:gd name="connsiteX16" fmla="*/ 55245 w 123825"/>
                  <a:gd name="connsiteY16" fmla="*/ 56915 h 127109"/>
                  <a:gd name="connsiteX17" fmla="*/ 123825 w 123825"/>
                  <a:gd name="connsiteY17" fmla="*/ 56915 h 127109"/>
                  <a:gd name="connsiteX18" fmla="*/ 123825 w 123825"/>
                  <a:gd name="connsiteY18" fmla="*/ 70195 h 127109"/>
                  <a:gd name="connsiteX19" fmla="*/ 103823 w 123825"/>
                  <a:gd name="connsiteY19" fmla="*/ 110035 h 127109"/>
                  <a:gd name="connsiteX20" fmla="*/ 61913 w 123825"/>
                  <a:gd name="connsiteY20" fmla="*/ 127110 h 12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825" h="127109">
                    <a:moveTo>
                      <a:pt x="61913" y="127110"/>
                    </a:moveTo>
                    <a:cubicBezTo>
                      <a:pt x="44768" y="127110"/>
                      <a:pt x="30480" y="121418"/>
                      <a:pt x="18098" y="109087"/>
                    </a:cubicBezTo>
                    <a:cubicBezTo>
                      <a:pt x="5715" y="96755"/>
                      <a:pt x="0" y="82526"/>
                      <a:pt x="0" y="63555"/>
                    </a:cubicBezTo>
                    <a:cubicBezTo>
                      <a:pt x="0" y="45532"/>
                      <a:pt x="5715" y="30355"/>
                      <a:pt x="18098" y="18023"/>
                    </a:cubicBezTo>
                    <a:cubicBezTo>
                      <a:pt x="30480" y="6640"/>
                      <a:pt x="45720" y="0"/>
                      <a:pt x="62865" y="0"/>
                    </a:cubicBezTo>
                    <a:cubicBezTo>
                      <a:pt x="76200" y="0"/>
                      <a:pt x="87630" y="2846"/>
                      <a:pt x="97155" y="9486"/>
                    </a:cubicBezTo>
                    <a:cubicBezTo>
                      <a:pt x="107633" y="15177"/>
                      <a:pt x="114300" y="24663"/>
                      <a:pt x="119063" y="36046"/>
                    </a:cubicBezTo>
                    <a:lnTo>
                      <a:pt x="99060" y="36046"/>
                    </a:lnTo>
                    <a:cubicBezTo>
                      <a:pt x="91440" y="21817"/>
                      <a:pt x="79058" y="15177"/>
                      <a:pt x="61913" y="15177"/>
                    </a:cubicBezTo>
                    <a:cubicBezTo>
                      <a:pt x="48578" y="15177"/>
                      <a:pt x="37148" y="19920"/>
                      <a:pt x="28575" y="28457"/>
                    </a:cubicBezTo>
                    <a:cubicBezTo>
                      <a:pt x="20003" y="36995"/>
                      <a:pt x="15240" y="49326"/>
                      <a:pt x="15240" y="63555"/>
                    </a:cubicBezTo>
                    <a:cubicBezTo>
                      <a:pt x="15240" y="77784"/>
                      <a:pt x="20003" y="90115"/>
                      <a:pt x="28575" y="98652"/>
                    </a:cubicBezTo>
                    <a:cubicBezTo>
                      <a:pt x="37148" y="107190"/>
                      <a:pt x="48578" y="111933"/>
                      <a:pt x="60960" y="111933"/>
                    </a:cubicBezTo>
                    <a:cubicBezTo>
                      <a:pt x="74295" y="111933"/>
                      <a:pt x="84773" y="108138"/>
                      <a:pt x="92393" y="100550"/>
                    </a:cubicBezTo>
                    <a:cubicBezTo>
                      <a:pt x="100013" y="92961"/>
                      <a:pt x="104775" y="83475"/>
                      <a:pt x="106680" y="70195"/>
                    </a:cubicBezTo>
                    <a:lnTo>
                      <a:pt x="55245" y="70195"/>
                    </a:lnTo>
                    <a:lnTo>
                      <a:pt x="55245" y="56915"/>
                    </a:lnTo>
                    <a:lnTo>
                      <a:pt x="123825" y="56915"/>
                    </a:lnTo>
                    <a:lnTo>
                      <a:pt x="123825" y="70195"/>
                    </a:lnTo>
                    <a:cubicBezTo>
                      <a:pt x="121920" y="86321"/>
                      <a:pt x="115253" y="99601"/>
                      <a:pt x="103823" y="110035"/>
                    </a:cubicBezTo>
                    <a:cubicBezTo>
                      <a:pt x="93345" y="121418"/>
                      <a:pt x="79058" y="127110"/>
                      <a:pt x="61913" y="127110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6" name="Forme libre 705">
                <a:extLst>
                  <a:ext uri="{FF2B5EF4-FFF2-40B4-BE49-F238E27FC236}">
                    <a16:creationId xmlns:a16="http://schemas.microsoft.com/office/drawing/2014/main" id="{C75DB20B-76BB-4143-A78B-9C55C09D1C86}"/>
                  </a:ext>
                </a:extLst>
              </p:cNvPr>
              <p:cNvSpPr/>
              <p:nvPr/>
            </p:nvSpPr>
            <p:spPr>
              <a:xfrm>
                <a:off x="2712508" y="4073085"/>
                <a:ext cx="65722" cy="124264"/>
              </a:xfrm>
              <a:custGeom>
                <a:avLst/>
                <a:gdLst>
                  <a:gd name="connsiteX0" fmla="*/ 65722 w 65722"/>
                  <a:gd name="connsiteY0" fmla="*/ 0 h 124264"/>
                  <a:gd name="connsiteX1" fmla="*/ 65722 w 65722"/>
                  <a:gd name="connsiteY1" fmla="*/ 13280 h 124264"/>
                  <a:gd name="connsiteX2" fmla="*/ 16192 w 65722"/>
                  <a:gd name="connsiteY2" fmla="*/ 13280 h 124264"/>
                  <a:gd name="connsiteX3" fmla="*/ 16192 w 65722"/>
                  <a:gd name="connsiteY3" fmla="*/ 55018 h 124264"/>
                  <a:gd name="connsiteX4" fmla="*/ 60007 w 65722"/>
                  <a:gd name="connsiteY4" fmla="*/ 55018 h 124264"/>
                  <a:gd name="connsiteX5" fmla="*/ 60007 w 65722"/>
                  <a:gd name="connsiteY5" fmla="*/ 67349 h 124264"/>
                  <a:gd name="connsiteX6" fmla="*/ 16192 w 65722"/>
                  <a:gd name="connsiteY6" fmla="*/ 67349 h 124264"/>
                  <a:gd name="connsiteX7" fmla="*/ 16192 w 65722"/>
                  <a:gd name="connsiteY7" fmla="*/ 110984 h 124264"/>
                  <a:gd name="connsiteX8" fmla="*/ 65722 w 65722"/>
                  <a:gd name="connsiteY8" fmla="*/ 110984 h 124264"/>
                  <a:gd name="connsiteX9" fmla="*/ 65722 w 65722"/>
                  <a:gd name="connsiteY9" fmla="*/ 124264 h 124264"/>
                  <a:gd name="connsiteX10" fmla="*/ 0 w 65722"/>
                  <a:gd name="connsiteY10" fmla="*/ 124264 h 124264"/>
                  <a:gd name="connsiteX11" fmla="*/ 0 w 65722"/>
                  <a:gd name="connsiteY11" fmla="*/ 0 h 12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722" h="124264">
                    <a:moveTo>
                      <a:pt x="65722" y="0"/>
                    </a:moveTo>
                    <a:lnTo>
                      <a:pt x="65722" y="13280"/>
                    </a:lnTo>
                    <a:lnTo>
                      <a:pt x="16192" y="13280"/>
                    </a:lnTo>
                    <a:lnTo>
                      <a:pt x="16192" y="55018"/>
                    </a:lnTo>
                    <a:lnTo>
                      <a:pt x="60007" y="55018"/>
                    </a:lnTo>
                    <a:lnTo>
                      <a:pt x="60007" y="67349"/>
                    </a:lnTo>
                    <a:lnTo>
                      <a:pt x="16192" y="67349"/>
                    </a:lnTo>
                    <a:lnTo>
                      <a:pt x="16192" y="110984"/>
                    </a:lnTo>
                    <a:lnTo>
                      <a:pt x="65722" y="110984"/>
                    </a:lnTo>
                    <a:lnTo>
                      <a:pt x="65722" y="124264"/>
                    </a:lnTo>
                    <a:lnTo>
                      <a:pt x="0" y="12426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707" name="Graphique 625">
                <a:extLst>
                  <a:ext uri="{FF2B5EF4-FFF2-40B4-BE49-F238E27FC236}">
                    <a16:creationId xmlns:a16="http://schemas.microsoft.com/office/drawing/2014/main" id="{6D29574C-FA75-FB4D-81A8-5525E42A6E87}"/>
                  </a:ext>
                </a:extLst>
              </p:cNvPr>
              <p:cNvGrpSpPr/>
              <p:nvPr/>
            </p:nvGrpSpPr>
            <p:grpSpPr>
              <a:xfrm>
                <a:off x="2803947" y="4072137"/>
                <a:ext cx="192404" cy="127109"/>
                <a:chOff x="2803947" y="4072137"/>
                <a:chExt cx="192404" cy="127109"/>
              </a:xfrm>
              <a:grpFill/>
            </p:grpSpPr>
            <p:sp>
              <p:nvSpPr>
                <p:cNvPr id="708" name="Forme libre 707">
                  <a:extLst>
                    <a:ext uri="{FF2B5EF4-FFF2-40B4-BE49-F238E27FC236}">
                      <a16:creationId xmlns:a16="http://schemas.microsoft.com/office/drawing/2014/main" id="{191E1881-CA14-D943-BC9C-820280C81183}"/>
                    </a:ext>
                  </a:extLst>
                </p:cNvPr>
                <p:cNvSpPr/>
                <p:nvPr/>
              </p:nvSpPr>
              <p:spPr>
                <a:xfrm>
                  <a:off x="2803947" y="4074034"/>
                  <a:ext cx="86677" cy="124264"/>
                </a:xfrm>
                <a:custGeom>
                  <a:avLst/>
                  <a:gdLst>
                    <a:gd name="connsiteX0" fmla="*/ 16192 w 86677"/>
                    <a:gd name="connsiteY0" fmla="*/ 12332 h 124264"/>
                    <a:gd name="connsiteX1" fmla="*/ 16192 w 86677"/>
                    <a:gd name="connsiteY1" fmla="*/ 58812 h 124264"/>
                    <a:gd name="connsiteX2" fmla="*/ 40005 w 86677"/>
                    <a:gd name="connsiteY2" fmla="*/ 58812 h 124264"/>
                    <a:gd name="connsiteX3" fmla="*/ 60008 w 86677"/>
                    <a:gd name="connsiteY3" fmla="*/ 53121 h 124264"/>
                    <a:gd name="connsiteX4" fmla="*/ 66675 w 86677"/>
                    <a:gd name="connsiteY4" fmla="*/ 36046 h 124264"/>
                    <a:gd name="connsiteX5" fmla="*/ 40005 w 86677"/>
                    <a:gd name="connsiteY5" fmla="*/ 12332 h 124264"/>
                    <a:gd name="connsiteX6" fmla="*/ 16192 w 86677"/>
                    <a:gd name="connsiteY6" fmla="*/ 12332 h 124264"/>
                    <a:gd name="connsiteX7" fmla="*/ 16192 w 86677"/>
                    <a:gd name="connsiteY7" fmla="*/ 72092 h 124264"/>
                    <a:gd name="connsiteX8" fmla="*/ 16192 w 86677"/>
                    <a:gd name="connsiteY8" fmla="*/ 123315 h 124264"/>
                    <a:gd name="connsiteX9" fmla="*/ 0 w 86677"/>
                    <a:gd name="connsiteY9" fmla="*/ 123315 h 124264"/>
                    <a:gd name="connsiteX10" fmla="*/ 0 w 86677"/>
                    <a:gd name="connsiteY10" fmla="*/ 0 h 124264"/>
                    <a:gd name="connsiteX11" fmla="*/ 40005 w 86677"/>
                    <a:gd name="connsiteY11" fmla="*/ 0 h 124264"/>
                    <a:gd name="connsiteX12" fmla="*/ 72390 w 86677"/>
                    <a:gd name="connsiteY12" fmla="*/ 10434 h 124264"/>
                    <a:gd name="connsiteX13" fmla="*/ 83820 w 86677"/>
                    <a:gd name="connsiteY13" fmla="*/ 35097 h 124264"/>
                    <a:gd name="connsiteX14" fmla="*/ 76200 w 86677"/>
                    <a:gd name="connsiteY14" fmla="*/ 59761 h 124264"/>
                    <a:gd name="connsiteX15" fmla="*/ 52388 w 86677"/>
                    <a:gd name="connsiteY15" fmla="*/ 72092 h 124264"/>
                    <a:gd name="connsiteX16" fmla="*/ 86678 w 86677"/>
                    <a:gd name="connsiteY16" fmla="*/ 124264 h 124264"/>
                    <a:gd name="connsiteX17" fmla="*/ 64770 w 86677"/>
                    <a:gd name="connsiteY17" fmla="*/ 124264 h 124264"/>
                    <a:gd name="connsiteX18" fmla="*/ 32385 w 86677"/>
                    <a:gd name="connsiteY18" fmla="*/ 73041 h 124264"/>
                    <a:gd name="connsiteX19" fmla="*/ 16192 w 86677"/>
                    <a:gd name="connsiteY19" fmla="*/ 73041 h 12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6677" h="124264">
                      <a:moveTo>
                        <a:pt x="16192" y="12332"/>
                      </a:moveTo>
                      <a:lnTo>
                        <a:pt x="16192" y="58812"/>
                      </a:lnTo>
                      <a:lnTo>
                        <a:pt x="40005" y="58812"/>
                      </a:lnTo>
                      <a:cubicBezTo>
                        <a:pt x="48578" y="58812"/>
                        <a:pt x="55245" y="56915"/>
                        <a:pt x="60008" y="53121"/>
                      </a:cubicBezTo>
                      <a:cubicBezTo>
                        <a:pt x="64770" y="49326"/>
                        <a:pt x="66675" y="43635"/>
                        <a:pt x="66675" y="36046"/>
                      </a:cubicBezTo>
                      <a:cubicBezTo>
                        <a:pt x="66675" y="20869"/>
                        <a:pt x="58103" y="12332"/>
                        <a:pt x="40005" y="12332"/>
                      </a:cubicBezTo>
                      <a:lnTo>
                        <a:pt x="16192" y="12332"/>
                      </a:lnTo>
                      <a:close/>
                      <a:moveTo>
                        <a:pt x="16192" y="72092"/>
                      </a:moveTo>
                      <a:lnTo>
                        <a:pt x="16192" y="123315"/>
                      </a:lnTo>
                      <a:lnTo>
                        <a:pt x="0" y="123315"/>
                      </a:lnTo>
                      <a:lnTo>
                        <a:pt x="0" y="0"/>
                      </a:lnTo>
                      <a:lnTo>
                        <a:pt x="40005" y="0"/>
                      </a:lnTo>
                      <a:cubicBezTo>
                        <a:pt x="54292" y="0"/>
                        <a:pt x="64770" y="3794"/>
                        <a:pt x="72390" y="10434"/>
                      </a:cubicBezTo>
                      <a:cubicBezTo>
                        <a:pt x="80010" y="17074"/>
                        <a:pt x="83820" y="25612"/>
                        <a:pt x="83820" y="35097"/>
                      </a:cubicBezTo>
                      <a:cubicBezTo>
                        <a:pt x="83820" y="44583"/>
                        <a:pt x="80963" y="53121"/>
                        <a:pt x="76200" y="59761"/>
                      </a:cubicBezTo>
                      <a:cubicBezTo>
                        <a:pt x="70485" y="66401"/>
                        <a:pt x="62865" y="70195"/>
                        <a:pt x="52388" y="72092"/>
                      </a:cubicBezTo>
                      <a:lnTo>
                        <a:pt x="86678" y="124264"/>
                      </a:lnTo>
                      <a:lnTo>
                        <a:pt x="64770" y="124264"/>
                      </a:lnTo>
                      <a:lnTo>
                        <a:pt x="32385" y="73041"/>
                      </a:lnTo>
                      <a:lnTo>
                        <a:pt x="16192" y="7304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9" name="Forme libre 708">
                  <a:extLst>
                    <a:ext uri="{FF2B5EF4-FFF2-40B4-BE49-F238E27FC236}">
                      <a16:creationId xmlns:a16="http://schemas.microsoft.com/office/drawing/2014/main" id="{F21B1169-711F-1F46-84C6-88163029129D}"/>
                    </a:ext>
                  </a:extLst>
                </p:cNvPr>
                <p:cNvSpPr/>
                <p:nvPr/>
              </p:nvSpPr>
              <p:spPr>
                <a:xfrm>
                  <a:off x="2912533" y="4072137"/>
                  <a:ext cx="83819" cy="127109"/>
                </a:xfrm>
                <a:custGeom>
                  <a:avLst/>
                  <a:gdLst>
                    <a:gd name="connsiteX0" fmla="*/ 16192 w 83819"/>
                    <a:gd name="connsiteY0" fmla="*/ 34149 h 127109"/>
                    <a:gd name="connsiteX1" fmla="*/ 20002 w 83819"/>
                    <a:gd name="connsiteY1" fmla="*/ 45532 h 127109"/>
                    <a:gd name="connsiteX2" fmla="*/ 29527 w 83819"/>
                    <a:gd name="connsiteY2" fmla="*/ 52172 h 127109"/>
                    <a:gd name="connsiteX3" fmla="*/ 42863 w 83819"/>
                    <a:gd name="connsiteY3" fmla="*/ 55966 h 127109"/>
                    <a:gd name="connsiteX4" fmla="*/ 57150 w 83819"/>
                    <a:gd name="connsiteY4" fmla="*/ 59761 h 127109"/>
                    <a:gd name="connsiteX5" fmla="*/ 70485 w 83819"/>
                    <a:gd name="connsiteY5" fmla="*/ 65452 h 127109"/>
                    <a:gd name="connsiteX6" fmla="*/ 80010 w 83819"/>
                    <a:gd name="connsiteY6" fmla="*/ 74938 h 127109"/>
                    <a:gd name="connsiteX7" fmla="*/ 83820 w 83819"/>
                    <a:gd name="connsiteY7" fmla="*/ 91064 h 127109"/>
                    <a:gd name="connsiteX8" fmla="*/ 72390 w 83819"/>
                    <a:gd name="connsiteY8" fmla="*/ 116675 h 127109"/>
                    <a:gd name="connsiteX9" fmla="*/ 41910 w 83819"/>
                    <a:gd name="connsiteY9" fmla="*/ 127110 h 127109"/>
                    <a:gd name="connsiteX10" fmla="*/ 11430 w 83819"/>
                    <a:gd name="connsiteY10" fmla="*/ 118573 h 127109"/>
                    <a:gd name="connsiteX11" fmla="*/ 0 w 83819"/>
                    <a:gd name="connsiteY11" fmla="*/ 94858 h 127109"/>
                    <a:gd name="connsiteX12" fmla="*/ 17145 w 83819"/>
                    <a:gd name="connsiteY12" fmla="*/ 94858 h 127109"/>
                    <a:gd name="connsiteX13" fmla="*/ 23813 w 83819"/>
                    <a:gd name="connsiteY13" fmla="*/ 108138 h 127109"/>
                    <a:gd name="connsiteX14" fmla="*/ 41910 w 83819"/>
                    <a:gd name="connsiteY14" fmla="*/ 112881 h 127109"/>
                    <a:gd name="connsiteX15" fmla="*/ 60960 w 83819"/>
                    <a:gd name="connsiteY15" fmla="*/ 107190 h 127109"/>
                    <a:gd name="connsiteX16" fmla="*/ 67627 w 83819"/>
                    <a:gd name="connsiteY16" fmla="*/ 92961 h 127109"/>
                    <a:gd name="connsiteX17" fmla="*/ 63817 w 83819"/>
                    <a:gd name="connsiteY17" fmla="*/ 80629 h 127109"/>
                    <a:gd name="connsiteX18" fmla="*/ 54292 w 83819"/>
                    <a:gd name="connsiteY18" fmla="*/ 73989 h 127109"/>
                    <a:gd name="connsiteX19" fmla="*/ 40957 w 83819"/>
                    <a:gd name="connsiteY19" fmla="*/ 70195 h 127109"/>
                    <a:gd name="connsiteX20" fmla="*/ 26670 w 83819"/>
                    <a:gd name="connsiteY20" fmla="*/ 66401 h 127109"/>
                    <a:gd name="connsiteX21" fmla="*/ 13335 w 83819"/>
                    <a:gd name="connsiteY21" fmla="*/ 60709 h 127109"/>
                    <a:gd name="connsiteX22" fmla="*/ 3810 w 83819"/>
                    <a:gd name="connsiteY22" fmla="*/ 51223 h 127109"/>
                    <a:gd name="connsiteX23" fmla="*/ 0 w 83819"/>
                    <a:gd name="connsiteY23" fmla="*/ 35097 h 127109"/>
                    <a:gd name="connsiteX24" fmla="*/ 11430 w 83819"/>
                    <a:gd name="connsiteY24" fmla="*/ 9486 h 127109"/>
                    <a:gd name="connsiteX25" fmla="*/ 40957 w 83819"/>
                    <a:gd name="connsiteY25" fmla="*/ 0 h 127109"/>
                    <a:gd name="connsiteX26" fmla="*/ 69532 w 83819"/>
                    <a:gd name="connsiteY26" fmla="*/ 8537 h 127109"/>
                    <a:gd name="connsiteX27" fmla="*/ 81915 w 83819"/>
                    <a:gd name="connsiteY27" fmla="*/ 31303 h 127109"/>
                    <a:gd name="connsiteX28" fmla="*/ 63817 w 83819"/>
                    <a:gd name="connsiteY28" fmla="*/ 31303 h 127109"/>
                    <a:gd name="connsiteX29" fmla="*/ 57150 w 83819"/>
                    <a:gd name="connsiteY29" fmla="*/ 18972 h 127109"/>
                    <a:gd name="connsiteX30" fmla="*/ 40005 w 83819"/>
                    <a:gd name="connsiteY30" fmla="*/ 14229 h 127109"/>
                    <a:gd name="connsiteX31" fmla="*/ 22860 w 83819"/>
                    <a:gd name="connsiteY31" fmla="*/ 19920 h 127109"/>
                    <a:gd name="connsiteX32" fmla="*/ 16192 w 83819"/>
                    <a:gd name="connsiteY32" fmla="*/ 34149 h 12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83819" h="127109">
                      <a:moveTo>
                        <a:pt x="16192" y="34149"/>
                      </a:moveTo>
                      <a:cubicBezTo>
                        <a:pt x="16192" y="38892"/>
                        <a:pt x="17145" y="42686"/>
                        <a:pt x="20002" y="45532"/>
                      </a:cubicBezTo>
                      <a:cubicBezTo>
                        <a:pt x="22860" y="48378"/>
                        <a:pt x="25717" y="50275"/>
                        <a:pt x="29527" y="52172"/>
                      </a:cubicBezTo>
                      <a:cubicBezTo>
                        <a:pt x="33338" y="53120"/>
                        <a:pt x="38100" y="55018"/>
                        <a:pt x="42863" y="55966"/>
                      </a:cubicBezTo>
                      <a:cubicBezTo>
                        <a:pt x="47625" y="56915"/>
                        <a:pt x="52388" y="57863"/>
                        <a:pt x="57150" y="59761"/>
                      </a:cubicBezTo>
                      <a:cubicBezTo>
                        <a:pt x="61913" y="60709"/>
                        <a:pt x="66675" y="62606"/>
                        <a:pt x="70485" y="65452"/>
                      </a:cubicBezTo>
                      <a:cubicBezTo>
                        <a:pt x="74295" y="67349"/>
                        <a:pt x="78105" y="71144"/>
                        <a:pt x="80010" y="74938"/>
                      </a:cubicBezTo>
                      <a:cubicBezTo>
                        <a:pt x="82867" y="79681"/>
                        <a:pt x="83820" y="84424"/>
                        <a:pt x="83820" y="91064"/>
                      </a:cubicBezTo>
                      <a:cubicBezTo>
                        <a:pt x="83820" y="100549"/>
                        <a:pt x="80010" y="109087"/>
                        <a:pt x="72390" y="116675"/>
                      </a:cubicBezTo>
                      <a:cubicBezTo>
                        <a:pt x="64770" y="124264"/>
                        <a:pt x="55245" y="127110"/>
                        <a:pt x="41910" y="127110"/>
                      </a:cubicBezTo>
                      <a:cubicBezTo>
                        <a:pt x="29527" y="127110"/>
                        <a:pt x="19050" y="124264"/>
                        <a:pt x="11430" y="118573"/>
                      </a:cubicBezTo>
                      <a:cubicBezTo>
                        <a:pt x="3810" y="112881"/>
                        <a:pt x="0" y="105292"/>
                        <a:pt x="0" y="94858"/>
                      </a:cubicBezTo>
                      <a:lnTo>
                        <a:pt x="17145" y="94858"/>
                      </a:lnTo>
                      <a:cubicBezTo>
                        <a:pt x="18097" y="100549"/>
                        <a:pt x="20002" y="105292"/>
                        <a:pt x="23813" y="108138"/>
                      </a:cubicBezTo>
                      <a:cubicBezTo>
                        <a:pt x="27622" y="111933"/>
                        <a:pt x="33338" y="112881"/>
                        <a:pt x="41910" y="112881"/>
                      </a:cubicBezTo>
                      <a:cubicBezTo>
                        <a:pt x="49530" y="112881"/>
                        <a:pt x="56197" y="110984"/>
                        <a:pt x="60960" y="107190"/>
                      </a:cubicBezTo>
                      <a:cubicBezTo>
                        <a:pt x="65722" y="103395"/>
                        <a:pt x="67627" y="98652"/>
                        <a:pt x="67627" y="92961"/>
                      </a:cubicBezTo>
                      <a:cubicBezTo>
                        <a:pt x="67627" y="87269"/>
                        <a:pt x="66675" y="83475"/>
                        <a:pt x="63817" y="80629"/>
                      </a:cubicBezTo>
                      <a:cubicBezTo>
                        <a:pt x="60960" y="77784"/>
                        <a:pt x="58102" y="75886"/>
                        <a:pt x="54292" y="73989"/>
                      </a:cubicBezTo>
                      <a:cubicBezTo>
                        <a:pt x="50482" y="73041"/>
                        <a:pt x="45720" y="71144"/>
                        <a:pt x="40957" y="70195"/>
                      </a:cubicBezTo>
                      <a:cubicBezTo>
                        <a:pt x="36195" y="69246"/>
                        <a:pt x="31432" y="68298"/>
                        <a:pt x="26670" y="66401"/>
                      </a:cubicBezTo>
                      <a:cubicBezTo>
                        <a:pt x="21907" y="65452"/>
                        <a:pt x="17145" y="63555"/>
                        <a:pt x="13335" y="60709"/>
                      </a:cubicBezTo>
                      <a:cubicBezTo>
                        <a:pt x="9525" y="58812"/>
                        <a:pt x="5715" y="55018"/>
                        <a:pt x="3810" y="51223"/>
                      </a:cubicBezTo>
                      <a:cubicBezTo>
                        <a:pt x="952" y="46480"/>
                        <a:pt x="0" y="41737"/>
                        <a:pt x="0" y="35097"/>
                      </a:cubicBezTo>
                      <a:cubicBezTo>
                        <a:pt x="0" y="24663"/>
                        <a:pt x="3810" y="16126"/>
                        <a:pt x="11430" y="9486"/>
                      </a:cubicBezTo>
                      <a:cubicBezTo>
                        <a:pt x="19050" y="2846"/>
                        <a:pt x="28575" y="0"/>
                        <a:pt x="40957" y="0"/>
                      </a:cubicBezTo>
                      <a:cubicBezTo>
                        <a:pt x="53340" y="0"/>
                        <a:pt x="62865" y="2846"/>
                        <a:pt x="69532" y="8537"/>
                      </a:cubicBezTo>
                      <a:cubicBezTo>
                        <a:pt x="76200" y="14229"/>
                        <a:pt x="80963" y="21817"/>
                        <a:pt x="81915" y="31303"/>
                      </a:cubicBezTo>
                      <a:lnTo>
                        <a:pt x="63817" y="31303"/>
                      </a:lnTo>
                      <a:cubicBezTo>
                        <a:pt x="63817" y="26560"/>
                        <a:pt x="60960" y="21817"/>
                        <a:pt x="57150" y="18972"/>
                      </a:cubicBezTo>
                      <a:cubicBezTo>
                        <a:pt x="53340" y="15177"/>
                        <a:pt x="47625" y="14229"/>
                        <a:pt x="40005" y="14229"/>
                      </a:cubicBezTo>
                      <a:cubicBezTo>
                        <a:pt x="33338" y="14229"/>
                        <a:pt x="27622" y="16126"/>
                        <a:pt x="22860" y="19920"/>
                      </a:cubicBezTo>
                      <a:cubicBezTo>
                        <a:pt x="18097" y="21817"/>
                        <a:pt x="16192" y="27509"/>
                        <a:pt x="16192" y="34149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679" name="Graphique 625">
              <a:extLst>
                <a:ext uri="{FF2B5EF4-FFF2-40B4-BE49-F238E27FC236}">
                  <a16:creationId xmlns:a16="http://schemas.microsoft.com/office/drawing/2014/main" id="{9902FBBF-8C12-BF42-9609-1C3E0E1AF20B}"/>
                </a:ext>
              </a:extLst>
            </p:cNvPr>
            <p:cNvGrpSpPr/>
            <p:nvPr/>
          </p:nvGrpSpPr>
          <p:grpSpPr>
            <a:xfrm>
              <a:off x="1135168" y="3709779"/>
              <a:ext cx="1706879" cy="205841"/>
              <a:chOff x="1135168" y="3709779"/>
              <a:chExt cx="1706879" cy="205841"/>
            </a:xfrm>
            <a:grpFill/>
          </p:grpSpPr>
          <p:sp>
            <p:nvSpPr>
              <p:cNvPr id="684" name="Forme libre 683">
                <a:extLst>
                  <a:ext uri="{FF2B5EF4-FFF2-40B4-BE49-F238E27FC236}">
                    <a16:creationId xmlns:a16="http://schemas.microsoft.com/office/drawing/2014/main" id="{DF6433DE-D14B-F34E-8516-3322DB84194B}"/>
                  </a:ext>
                </a:extLst>
              </p:cNvPr>
              <p:cNvSpPr/>
              <p:nvPr/>
            </p:nvSpPr>
            <p:spPr>
              <a:xfrm>
                <a:off x="1135168" y="3712625"/>
                <a:ext cx="131445" cy="201099"/>
              </a:xfrm>
              <a:custGeom>
                <a:avLst/>
                <a:gdLst>
                  <a:gd name="connsiteX0" fmla="*/ 131445 w 131445"/>
                  <a:gd name="connsiteY0" fmla="*/ 0 h 201099"/>
                  <a:gd name="connsiteX1" fmla="*/ 131445 w 131445"/>
                  <a:gd name="connsiteY1" fmla="*/ 36995 h 201099"/>
                  <a:gd name="connsiteX2" fmla="*/ 49530 w 131445"/>
                  <a:gd name="connsiteY2" fmla="*/ 36995 h 201099"/>
                  <a:gd name="connsiteX3" fmla="*/ 49530 w 131445"/>
                  <a:gd name="connsiteY3" fmla="*/ 80629 h 201099"/>
                  <a:gd name="connsiteX4" fmla="*/ 111443 w 131445"/>
                  <a:gd name="connsiteY4" fmla="*/ 80629 h 201099"/>
                  <a:gd name="connsiteX5" fmla="*/ 111443 w 131445"/>
                  <a:gd name="connsiteY5" fmla="*/ 117624 h 201099"/>
                  <a:gd name="connsiteX6" fmla="*/ 49530 w 131445"/>
                  <a:gd name="connsiteY6" fmla="*/ 117624 h 201099"/>
                  <a:gd name="connsiteX7" fmla="*/ 49530 w 131445"/>
                  <a:gd name="connsiteY7" fmla="*/ 201099 h 201099"/>
                  <a:gd name="connsiteX8" fmla="*/ 0 w 131445"/>
                  <a:gd name="connsiteY8" fmla="*/ 201099 h 201099"/>
                  <a:gd name="connsiteX9" fmla="*/ 0 w 131445"/>
                  <a:gd name="connsiteY9" fmla="*/ 0 h 201099"/>
                  <a:gd name="connsiteX10" fmla="*/ 131445 w 131445"/>
                  <a:gd name="connsiteY10" fmla="*/ 0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1445" h="201099">
                    <a:moveTo>
                      <a:pt x="131445" y="0"/>
                    </a:moveTo>
                    <a:lnTo>
                      <a:pt x="131445" y="36995"/>
                    </a:lnTo>
                    <a:lnTo>
                      <a:pt x="49530" y="36995"/>
                    </a:lnTo>
                    <a:lnTo>
                      <a:pt x="49530" y="80629"/>
                    </a:lnTo>
                    <a:lnTo>
                      <a:pt x="111443" y="80629"/>
                    </a:lnTo>
                    <a:lnTo>
                      <a:pt x="111443" y="117624"/>
                    </a:lnTo>
                    <a:lnTo>
                      <a:pt x="49530" y="117624"/>
                    </a:ln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13144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5" name="Forme libre 684">
                <a:extLst>
                  <a:ext uri="{FF2B5EF4-FFF2-40B4-BE49-F238E27FC236}">
                    <a16:creationId xmlns:a16="http://schemas.microsoft.com/office/drawing/2014/main" id="{DD5B3E10-80BE-5446-AF3E-FB1F94E63C0C}"/>
                  </a:ext>
                </a:extLst>
              </p:cNvPr>
              <p:cNvSpPr/>
              <p:nvPr/>
            </p:nvSpPr>
            <p:spPr>
              <a:xfrm>
                <a:off x="1288520" y="3709779"/>
                <a:ext cx="206692" cy="205841"/>
              </a:xfrm>
              <a:custGeom>
                <a:avLst/>
                <a:gdLst>
                  <a:gd name="connsiteX0" fmla="*/ 103823 w 206692"/>
                  <a:gd name="connsiteY0" fmla="*/ 0 h 205841"/>
                  <a:gd name="connsiteX1" fmla="*/ 206692 w 206692"/>
                  <a:gd name="connsiteY1" fmla="*/ 102447 h 205841"/>
                  <a:gd name="connsiteX2" fmla="*/ 103823 w 206692"/>
                  <a:gd name="connsiteY2" fmla="*/ 205842 h 205841"/>
                  <a:gd name="connsiteX3" fmla="*/ 0 w 206692"/>
                  <a:gd name="connsiteY3" fmla="*/ 102447 h 205841"/>
                  <a:gd name="connsiteX4" fmla="*/ 103823 w 206692"/>
                  <a:gd name="connsiteY4" fmla="*/ 0 h 205841"/>
                  <a:gd name="connsiteX5" fmla="*/ 103823 w 206692"/>
                  <a:gd name="connsiteY5" fmla="*/ 45532 h 205841"/>
                  <a:gd name="connsiteX6" fmla="*/ 50482 w 206692"/>
                  <a:gd name="connsiteY6" fmla="*/ 103395 h 205841"/>
                  <a:gd name="connsiteX7" fmla="*/ 103823 w 206692"/>
                  <a:gd name="connsiteY7" fmla="*/ 161259 h 205841"/>
                  <a:gd name="connsiteX8" fmla="*/ 157162 w 206692"/>
                  <a:gd name="connsiteY8" fmla="*/ 103395 h 205841"/>
                  <a:gd name="connsiteX9" fmla="*/ 103823 w 206692"/>
                  <a:gd name="connsiteY9" fmla="*/ 45532 h 20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692" h="205841">
                    <a:moveTo>
                      <a:pt x="103823" y="0"/>
                    </a:moveTo>
                    <a:cubicBezTo>
                      <a:pt x="160973" y="0"/>
                      <a:pt x="206692" y="42686"/>
                      <a:pt x="206692" y="102447"/>
                    </a:cubicBezTo>
                    <a:cubicBezTo>
                      <a:pt x="206692" y="163156"/>
                      <a:pt x="160973" y="205842"/>
                      <a:pt x="103823" y="205842"/>
                    </a:cubicBezTo>
                    <a:cubicBezTo>
                      <a:pt x="46672" y="205842"/>
                      <a:pt x="0" y="163156"/>
                      <a:pt x="0" y="102447"/>
                    </a:cubicBezTo>
                    <a:cubicBezTo>
                      <a:pt x="0" y="42686"/>
                      <a:pt x="46672" y="0"/>
                      <a:pt x="103823" y="0"/>
                    </a:cubicBezTo>
                    <a:close/>
                    <a:moveTo>
                      <a:pt x="103823" y="45532"/>
                    </a:moveTo>
                    <a:cubicBezTo>
                      <a:pt x="71438" y="45532"/>
                      <a:pt x="50482" y="68298"/>
                      <a:pt x="50482" y="103395"/>
                    </a:cubicBezTo>
                    <a:cubicBezTo>
                      <a:pt x="50482" y="138493"/>
                      <a:pt x="71438" y="161259"/>
                      <a:pt x="103823" y="161259"/>
                    </a:cubicBezTo>
                    <a:cubicBezTo>
                      <a:pt x="136208" y="161259"/>
                      <a:pt x="157162" y="138493"/>
                      <a:pt x="157162" y="103395"/>
                    </a:cubicBezTo>
                    <a:cubicBezTo>
                      <a:pt x="157162" y="68298"/>
                      <a:pt x="136208" y="45532"/>
                      <a:pt x="103823" y="455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6" name="Forme libre 685">
                <a:extLst>
                  <a:ext uri="{FF2B5EF4-FFF2-40B4-BE49-F238E27FC236}">
                    <a16:creationId xmlns:a16="http://schemas.microsoft.com/office/drawing/2014/main" id="{67B4DB67-F1D0-DC48-90AC-D2CDD92B3F22}"/>
                  </a:ext>
                </a:extLst>
              </p:cNvPr>
              <p:cNvSpPr/>
              <p:nvPr/>
            </p:nvSpPr>
            <p:spPr>
              <a:xfrm>
                <a:off x="1526645" y="3712625"/>
                <a:ext cx="180975" cy="201099"/>
              </a:xfrm>
              <a:custGeom>
                <a:avLst/>
                <a:gdLst>
                  <a:gd name="connsiteX0" fmla="*/ 180975 w 180975"/>
                  <a:gd name="connsiteY0" fmla="*/ 201099 h 201099"/>
                  <a:gd name="connsiteX1" fmla="*/ 131445 w 180975"/>
                  <a:gd name="connsiteY1" fmla="*/ 201099 h 201099"/>
                  <a:gd name="connsiteX2" fmla="*/ 49530 w 180975"/>
                  <a:gd name="connsiteY2" fmla="*/ 73989 h 201099"/>
                  <a:gd name="connsiteX3" fmla="*/ 49530 w 180975"/>
                  <a:gd name="connsiteY3" fmla="*/ 201099 h 201099"/>
                  <a:gd name="connsiteX4" fmla="*/ 0 w 180975"/>
                  <a:gd name="connsiteY4" fmla="*/ 201099 h 201099"/>
                  <a:gd name="connsiteX5" fmla="*/ 0 w 180975"/>
                  <a:gd name="connsiteY5" fmla="*/ 0 h 201099"/>
                  <a:gd name="connsiteX6" fmla="*/ 49530 w 180975"/>
                  <a:gd name="connsiteY6" fmla="*/ 0 h 201099"/>
                  <a:gd name="connsiteX7" fmla="*/ 131445 w 180975"/>
                  <a:gd name="connsiteY7" fmla="*/ 127110 h 201099"/>
                  <a:gd name="connsiteX8" fmla="*/ 131445 w 180975"/>
                  <a:gd name="connsiteY8" fmla="*/ 0 h 201099"/>
                  <a:gd name="connsiteX9" fmla="*/ 180975 w 180975"/>
                  <a:gd name="connsiteY9" fmla="*/ 0 h 201099"/>
                  <a:gd name="connsiteX10" fmla="*/ 180975 w 180975"/>
                  <a:gd name="connsiteY10" fmla="*/ 201099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975" h="201099">
                    <a:moveTo>
                      <a:pt x="180975" y="201099"/>
                    </a:moveTo>
                    <a:lnTo>
                      <a:pt x="131445" y="201099"/>
                    </a:lnTo>
                    <a:lnTo>
                      <a:pt x="49530" y="73989"/>
                    </a:ln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49530" y="0"/>
                    </a:lnTo>
                    <a:lnTo>
                      <a:pt x="131445" y="127110"/>
                    </a:lnTo>
                    <a:lnTo>
                      <a:pt x="131445" y="0"/>
                    </a:lnTo>
                    <a:lnTo>
                      <a:pt x="180975" y="0"/>
                    </a:lnTo>
                    <a:lnTo>
                      <a:pt x="180975" y="20109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7" name="Forme libre 686">
                <a:extLst>
                  <a:ext uri="{FF2B5EF4-FFF2-40B4-BE49-F238E27FC236}">
                    <a16:creationId xmlns:a16="http://schemas.microsoft.com/office/drawing/2014/main" id="{B306F222-AD04-A54A-B164-AF257B028697}"/>
                  </a:ext>
                </a:extLst>
              </p:cNvPr>
              <p:cNvSpPr/>
              <p:nvPr/>
            </p:nvSpPr>
            <p:spPr>
              <a:xfrm>
                <a:off x="1750482" y="3712625"/>
                <a:ext cx="181927" cy="201099"/>
              </a:xfrm>
              <a:custGeom>
                <a:avLst/>
                <a:gdLst>
                  <a:gd name="connsiteX0" fmla="*/ 181927 w 181927"/>
                  <a:gd name="connsiteY0" fmla="*/ 100549 h 201099"/>
                  <a:gd name="connsiteX1" fmla="*/ 71438 w 181927"/>
                  <a:gd name="connsiteY1" fmla="*/ 201099 h 201099"/>
                  <a:gd name="connsiteX2" fmla="*/ 0 w 181927"/>
                  <a:gd name="connsiteY2" fmla="*/ 201099 h 201099"/>
                  <a:gd name="connsiteX3" fmla="*/ 0 w 181927"/>
                  <a:gd name="connsiteY3" fmla="*/ 0 h 201099"/>
                  <a:gd name="connsiteX4" fmla="*/ 71438 w 181927"/>
                  <a:gd name="connsiteY4" fmla="*/ 0 h 201099"/>
                  <a:gd name="connsiteX5" fmla="*/ 181927 w 181927"/>
                  <a:gd name="connsiteY5" fmla="*/ 100549 h 201099"/>
                  <a:gd name="connsiteX6" fmla="*/ 131445 w 181927"/>
                  <a:gd name="connsiteY6" fmla="*/ 100549 h 201099"/>
                  <a:gd name="connsiteX7" fmla="*/ 71438 w 181927"/>
                  <a:gd name="connsiteY7" fmla="*/ 36995 h 201099"/>
                  <a:gd name="connsiteX8" fmla="*/ 49530 w 181927"/>
                  <a:gd name="connsiteY8" fmla="*/ 36995 h 201099"/>
                  <a:gd name="connsiteX9" fmla="*/ 49530 w 181927"/>
                  <a:gd name="connsiteY9" fmla="*/ 163156 h 201099"/>
                  <a:gd name="connsiteX10" fmla="*/ 71438 w 181927"/>
                  <a:gd name="connsiteY10" fmla="*/ 163156 h 201099"/>
                  <a:gd name="connsiteX11" fmla="*/ 131445 w 181927"/>
                  <a:gd name="connsiteY11" fmla="*/ 100549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1927" h="201099">
                    <a:moveTo>
                      <a:pt x="181927" y="100549"/>
                    </a:moveTo>
                    <a:cubicBezTo>
                      <a:pt x="181927" y="160310"/>
                      <a:pt x="135255" y="201099"/>
                      <a:pt x="71438" y="201099"/>
                    </a:cubicBezTo>
                    <a:lnTo>
                      <a:pt x="0" y="201099"/>
                    </a:lnTo>
                    <a:lnTo>
                      <a:pt x="0" y="0"/>
                    </a:lnTo>
                    <a:lnTo>
                      <a:pt x="71438" y="0"/>
                    </a:lnTo>
                    <a:cubicBezTo>
                      <a:pt x="135255" y="0"/>
                      <a:pt x="181927" y="40789"/>
                      <a:pt x="181927" y="100549"/>
                    </a:cubicBezTo>
                    <a:close/>
                    <a:moveTo>
                      <a:pt x="131445" y="100549"/>
                    </a:moveTo>
                    <a:cubicBezTo>
                      <a:pt x="131445" y="62606"/>
                      <a:pt x="108585" y="36995"/>
                      <a:pt x="71438" y="36995"/>
                    </a:cubicBezTo>
                    <a:lnTo>
                      <a:pt x="49530" y="36995"/>
                    </a:lnTo>
                    <a:lnTo>
                      <a:pt x="49530" y="163156"/>
                    </a:lnTo>
                    <a:lnTo>
                      <a:pt x="71438" y="163156"/>
                    </a:lnTo>
                    <a:cubicBezTo>
                      <a:pt x="108585" y="164104"/>
                      <a:pt x="131445" y="139441"/>
                      <a:pt x="131445" y="1005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8" name="Forme libre 687">
                <a:extLst>
                  <a:ext uri="{FF2B5EF4-FFF2-40B4-BE49-F238E27FC236}">
                    <a16:creationId xmlns:a16="http://schemas.microsoft.com/office/drawing/2014/main" id="{8F4FAEE1-4FC7-BC41-A5F4-73608F99E47B}"/>
                  </a:ext>
                </a:extLst>
              </p:cNvPr>
              <p:cNvSpPr/>
              <p:nvPr/>
            </p:nvSpPr>
            <p:spPr>
              <a:xfrm>
                <a:off x="1943840" y="3712625"/>
                <a:ext cx="200025" cy="201099"/>
              </a:xfrm>
              <a:custGeom>
                <a:avLst/>
                <a:gdLst>
                  <a:gd name="connsiteX0" fmla="*/ 200025 w 200025"/>
                  <a:gd name="connsiteY0" fmla="*/ 201099 h 201099"/>
                  <a:gd name="connsiteX1" fmla="*/ 147638 w 200025"/>
                  <a:gd name="connsiteY1" fmla="*/ 201099 h 201099"/>
                  <a:gd name="connsiteX2" fmla="*/ 136207 w 200025"/>
                  <a:gd name="connsiteY2" fmla="*/ 166950 h 201099"/>
                  <a:gd name="connsiteX3" fmla="*/ 63817 w 200025"/>
                  <a:gd name="connsiteY3" fmla="*/ 166950 h 201099"/>
                  <a:gd name="connsiteX4" fmla="*/ 52388 w 200025"/>
                  <a:gd name="connsiteY4" fmla="*/ 201099 h 201099"/>
                  <a:gd name="connsiteX5" fmla="*/ 0 w 200025"/>
                  <a:gd name="connsiteY5" fmla="*/ 201099 h 201099"/>
                  <a:gd name="connsiteX6" fmla="*/ 70485 w 200025"/>
                  <a:gd name="connsiteY6" fmla="*/ 0 h 201099"/>
                  <a:gd name="connsiteX7" fmla="*/ 130492 w 200025"/>
                  <a:gd name="connsiteY7" fmla="*/ 0 h 201099"/>
                  <a:gd name="connsiteX8" fmla="*/ 200025 w 200025"/>
                  <a:gd name="connsiteY8" fmla="*/ 201099 h 201099"/>
                  <a:gd name="connsiteX9" fmla="*/ 76200 w 200025"/>
                  <a:gd name="connsiteY9" fmla="*/ 129955 h 201099"/>
                  <a:gd name="connsiteX10" fmla="*/ 123825 w 200025"/>
                  <a:gd name="connsiteY10" fmla="*/ 129955 h 201099"/>
                  <a:gd name="connsiteX11" fmla="*/ 100013 w 200025"/>
                  <a:gd name="connsiteY11" fmla="*/ 58812 h 201099"/>
                  <a:gd name="connsiteX12" fmla="*/ 76200 w 200025"/>
                  <a:gd name="connsiteY12" fmla="*/ 129955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025" h="201099">
                    <a:moveTo>
                      <a:pt x="200025" y="201099"/>
                    </a:moveTo>
                    <a:lnTo>
                      <a:pt x="147638" y="201099"/>
                    </a:lnTo>
                    <a:lnTo>
                      <a:pt x="136207" y="166950"/>
                    </a:lnTo>
                    <a:lnTo>
                      <a:pt x="63817" y="166950"/>
                    </a:lnTo>
                    <a:lnTo>
                      <a:pt x="52388" y="201099"/>
                    </a:lnTo>
                    <a:lnTo>
                      <a:pt x="0" y="201099"/>
                    </a:lnTo>
                    <a:lnTo>
                      <a:pt x="70485" y="0"/>
                    </a:lnTo>
                    <a:lnTo>
                      <a:pt x="130492" y="0"/>
                    </a:lnTo>
                    <a:lnTo>
                      <a:pt x="200025" y="201099"/>
                    </a:lnTo>
                    <a:close/>
                    <a:moveTo>
                      <a:pt x="76200" y="129955"/>
                    </a:moveTo>
                    <a:lnTo>
                      <a:pt x="123825" y="129955"/>
                    </a:lnTo>
                    <a:lnTo>
                      <a:pt x="100013" y="58812"/>
                    </a:lnTo>
                    <a:lnTo>
                      <a:pt x="76200" y="1299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9" name="Forme libre 688">
                <a:extLst>
                  <a:ext uri="{FF2B5EF4-FFF2-40B4-BE49-F238E27FC236}">
                    <a16:creationId xmlns:a16="http://schemas.microsoft.com/office/drawing/2014/main" id="{32759E2B-2658-7B47-92B7-C97D75C8C70F}"/>
                  </a:ext>
                </a:extLst>
              </p:cNvPr>
              <p:cNvSpPr/>
              <p:nvPr/>
            </p:nvSpPr>
            <p:spPr>
              <a:xfrm>
                <a:off x="2154343" y="3712625"/>
                <a:ext cx="159067" cy="201099"/>
              </a:xfrm>
              <a:custGeom>
                <a:avLst/>
                <a:gdLst>
                  <a:gd name="connsiteX0" fmla="*/ 159067 w 159067"/>
                  <a:gd name="connsiteY0" fmla="*/ 0 h 201099"/>
                  <a:gd name="connsiteX1" fmla="*/ 159067 w 159067"/>
                  <a:gd name="connsiteY1" fmla="*/ 36995 h 201099"/>
                  <a:gd name="connsiteX2" fmla="*/ 103823 w 159067"/>
                  <a:gd name="connsiteY2" fmla="*/ 36995 h 201099"/>
                  <a:gd name="connsiteX3" fmla="*/ 103823 w 159067"/>
                  <a:gd name="connsiteY3" fmla="*/ 201099 h 201099"/>
                  <a:gd name="connsiteX4" fmla="*/ 54292 w 159067"/>
                  <a:gd name="connsiteY4" fmla="*/ 201099 h 201099"/>
                  <a:gd name="connsiteX5" fmla="*/ 54292 w 159067"/>
                  <a:gd name="connsiteY5" fmla="*/ 36995 h 201099"/>
                  <a:gd name="connsiteX6" fmla="*/ 0 w 159067"/>
                  <a:gd name="connsiteY6" fmla="*/ 36995 h 201099"/>
                  <a:gd name="connsiteX7" fmla="*/ 0 w 159067"/>
                  <a:gd name="connsiteY7" fmla="*/ 0 h 201099"/>
                  <a:gd name="connsiteX8" fmla="*/ 159067 w 159067"/>
                  <a:gd name="connsiteY8" fmla="*/ 0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9067" h="201099">
                    <a:moveTo>
                      <a:pt x="159067" y="0"/>
                    </a:moveTo>
                    <a:lnTo>
                      <a:pt x="159067" y="36995"/>
                    </a:lnTo>
                    <a:lnTo>
                      <a:pt x="103823" y="36995"/>
                    </a:lnTo>
                    <a:lnTo>
                      <a:pt x="103823" y="201099"/>
                    </a:lnTo>
                    <a:lnTo>
                      <a:pt x="54292" y="201099"/>
                    </a:lnTo>
                    <a:lnTo>
                      <a:pt x="54292" y="36995"/>
                    </a:lnTo>
                    <a:lnTo>
                      <a:pt x="0" y="36995"/>
                    </a:lnTo>
                    <a:lnTo>
                      <a:pt x="0" y="0"/>
                    </a:lnTo>
                    <a:lnTo>
                      <a:pt x="159067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0" name="Forme libre 689">
                <a:extLst>
                  <a:ext uri="{FF2B5EF4-FFF2-40B4-BE49-F238E27FC236}">
                    <a16:creationId xmlns:a16="http://schemas.microsoft.com/office/drawing/2014/main" id="{376077B2-6DB1-0B46-B204-B27B1B866BE1}"/>
                  </a:ext>
                </a:extLst>
              </p:cNvPr>
              <p:cNvSpPr/>
              <p:nvPr/>
            </p:nvSpPr>
            <p:spPr>
              <a:xfrm>
                <a:off x="2341985" y="3712625"/>
                <a:ext cx="49529" cy="201099"/>
              </a:xfrm>
              <a:custGeom>
                <a:avLst/>
                <a:gdLst>
                  <a:gd name="connsiteX0" fmla="*/ 49530 w 49529"/>
                  <a:gd name="connsiteY0" fmla="*/ 0 h 201099"/>
                  <a:gd name="connsiteX1" fmla="*/ 49530 w 49529"/>
                  <a:gd name="connsiteY1" fmla="*/ 201099 h 201099"/>
                  <a:gd name="connsiteX2" fmla="*/ 0 w 49529"/>
                  <a:gd name="connsiteY2" fmla="*/ 201099 h 201099"/>
                  <a:gd name="connsiteX3" fmla="*/ 0 w 49529"/>
                  <a:gd name="connsiteY3" fmla="*/ 0 h 201099"/>
                  <a:gd name="connsiteX4" fmla="*/ 49530 w 49529"/>
                  <a:gd name="connsiteY4" fmla="*/ 0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29" h="201099">
                    <a:moveTo>
                      <a:pt x="49530" y="0"/>
                    </a:move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4953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1" name="Forme libre 690">
                <a:extLst>
                  <a:ext uri="{FF2B5EF4-FFF2-40B4-BE49-F238E27FC236}">
                    <a16:creationId xmlns:a16="http://schemas.microsoft.com/office/drawing/2014/main" id="{5AC898C4-71DA-3D4C-B8D1-642E9D062A1E}"/>
                  </a:ext>
                </a:extLst>
              </p:cNvPr>
              <p:cNvSpPr/>
              <p:nvPr/>
            </p:nvSpPr>
            <p:spPr>
              <a:xfrm>
                <a:off x="2422947" y="3709779"/>
                <a:ext cx="206692" cy="205841"/>
              </a:xfrm>
              <a:custGeom>
                <a:avLst/>
                <a:gdLst>
                  <a:gd name="connsiteX0" fmla="*/ 103823 w 206692"/>
                  <a:gd name="connsiteY0" fmla="*/ 0 h 205841"/>
                  <a:gd name="connsiteX1" fmla="*/ 206692 w 206692"/>
                  <a:gd name="connsiteY1" fmla="*/ 102447 h 205841"/>
                  <a:gd name="connsiteX2" fmla="*/ 103823 w 206692"/>
                  <a:gd name="connsiteY2" fmla="*/ 205842 h 205841"/>
                  <a:gd name="connsiteX3" fmla="*/ 0 w 206692"/>
                  <a:gd name="connsiteY3" fmla="*/ 102447 h 205841"/>
                  <a:gd name="connsiteX4" fmla="*/ 103823 w 206692"/>
                  <a:gd name="connsiteY4" fmla="*/ 0 h 205841"/>
                  <a:gd name="connsiteX5" fmla="*/ 103823 w 206692"/>
                  <a:gd name="connsiteY5" fmla="*/ 45532 h 205841"/>
                  <a:gd name="connsiteX6" fmla="*/ 50483 w 206692"/>
                  <a:gd name="connsiteY6" fmla="*/ 103395 h 205841"/>
                  <a:gd name="connsiteX7" fmla="*/ 103823 w 206692"/>
                  <a:gd name="connsiteY7" fmla="*/ 161259 h 205841"/>
                  <a:gd name="connsiteX8" fmla="*/ 157163 w 206692"/>
                  <a:gd name="connsiteY8" fmla="*/ 103395 h 205841"/>
                  <a:gd name="connsiteX9" fmla="*/ 103823 w 206692"/>
                  <a:gd name="connsiteY9" fmla="*/ 45532 h 20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692" h="205841">
                    <a:moveTo>
                      <a:pt x="103823" y="0"/>
                    </a:moveTo>
                    <a:cubicBezTo>
                      <a:pt x="160973" y="0"/>
                      <a:pt x="206692" y="42686"/>
                      <a:pt x="206692" y="102447"/>
                    </a:cubicBezTo>
                    <a:cubicBezTo>
                      <a:pt x="206692" y="163156"/>
                      <a:pt x="160973" y="205842"/>
                      <a:pt x="103823" y="205842"/>
                    </a:cubicBezTo>
                    <a:cubicBezTo>
                      <a:pt x="46673" y="205842"/>
                      <a:pt x="0" y="163156"/>
                      <a:pt x="0" y="102447"/>
                    </a:cubicBezTo>
                    <a:cubicBezTo>
                      <a:pt x="0" y="42686"/>
                      <a:pt x="45720" y="0"/>
                      <a:pt x="103823" y="0"/>
                    </a:cubicBezTo>
                    <a:close/>
                    <a:moveTo>
                      <a:pt x="103823" y="45532"/>
                    </a:moveTo>
                    <a:cubicBezTo>
                      <a:pt x="71438" y="45532"/>
                      <a:pt x="50483" y="68298"/>
                      <a:pt x="50483" y="103395"/>
                    </a:cubicBezTo>
                    <a:cubicBezTo>
                      <a:pt x="50483" y="138493"/>
                      <a:pt x="71438" y="161259"/>
                      <a:pt x="103823" y="161259"/>
                    </a:cubicBezTo>
                    <a:cubicBezTo>
                      <a:pt x="136208" y="161259"/>
                      <a:pt x="157163" y="138493"/>
                      <a:pt x="157163" y="103395"/>
                    </a:cubicBezTo>
                    <a:cubicBezTo>
                      <a:pt x="156210" y="68298"/>
                      <a:pt x="135255" y="45532"/>
                      <a:pt x="103823" y="455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2" name="Forme libre 691">
                <a:extLst>
                  <a:ext uri="{FF2B5EF4-FFF2-40B4-BE49-F238E27FC236}">
                    <a16:creationId xmlns:a16="http://schemas.microsoft.com/office/drawing/2014/main" id="{60C0A470-37C2-744C-8730-637FEFBA4CF9}"/>
                  </a:ext>
                </a:extLst>
              </p:cNvPr>
              <p:cNvSpPr/>
              <p:nvPr/>
            </p:nvSpPr>
            <p:spPr>
              <a:xfrm>
                <a:off x="2661072" y="3712625"/>
                <a:ext cx="180975" cy="201099"/>
              </a:xfrm>
              <a:custGeom>
                <a:avLst/>
                <a:gdLst>
                  <a:gd name="connsiteX0" fmla="*/ 180023 w 180975"/>
                  <a:gd name="connsiteY0" fmla="*/ 201099 h 201099"/>
                  <a:gd name="connsiteX1" fmla="*/ 131445 w 180975"/>
                  <a:gd name="connsiteY1" fmla="*/ 201099 h 201099"/>
                  <a:gd name="connsiteX2" fmla="*/ 49530 w 180975"/>
                  <a:gd name="connsiteY2" fmla="*/ 73989 h 201099"/>
                  <a:gd name="connsiteX3" fmla="*/ 49530 w 180975"/>
                  <a:gd name="connsiteY3" fmla="*/ 201099 h 201099"/>
                  <a:gd name="connsiteX4" fmla="*/ 0 w 180975"/>
                  <a:gd name="connsiteY4" fmla="*/ 201099 h 201099"/>
                  <a:gd name="connsiteX5" fmla="*/ 0 w 180975"/>
                  <a:gd name="connsiteY5" fmla="*/ 0 h 201099"/>
                  <a:gd name="connsiteX6" fmla="*/ 49530 w 180975"/>
                  <a:gd name="connsiteY6" fmla="*/ 0 h 201099"/>
                  <a:gd name="connsiteX7" fmla="*/ 131445 w 180975"/>
                  <a:gd name="connsiteY7" fmla="*/ 127110 h 201099"/>
                  <a:gd name="connsiteX8" fmla="*/ 131445 w 180975"/>
                  <a:gd name="connsiteY8" fmla="*/ 0 h 201099"/>
                  <a:gd name="connsiteX9" fmla="*/ 180975 w 180975"/>
                  <a:gd name="connsiteY9" fmla="*/ 0 h 201099"/>
                  <a:gd name="connsiteX10" fmla="*/ 180975 w 180975"/>
                  <a:gd name="connsiteY10" fmla="*/ 201099 h 2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975" h="201099">
                    <a:moveTo>
                      <a:pt x="180023" y="201099"/>
                    </a:moveTo>
                    <a:lnTo>
                      <a:pt x="131445" y="201099"/>
                    </a:lnTo>
                    <a:lnTo>
                      <a:pt x="49530" y="73989"/>
                    </a:lnTo>
                    <a:lnTo>
                      <a:pt x="49530" y="201099"/>
                    </a:lnTo>
                    <a:lnTo>
                      <a:pt x="0" y="201099"/>
                    </a:lnTo>
                    <a:lnTo>
                      <a:pt x="0" y="0"/>
                    </a:lnTo>
                    <a:lnTo>
                      <a:pt x="49530" y="0"/>
                    </a:lnTo>
                    <a:lnTo>
                      <a:pt x="131445" y="127110"/>
                    </a:lnTo>
                    <a:lnTo>
                      <a:pt x="131445" y="0"/>
                    </a:lnTo>
                    <a:lnTo>
                      <a:pt x="180975" y="0"/>
                    </a:lnTo>
                    <a:lnTo>
                      <a:pt x="180975" y="20109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80" name="Forme libre 679">
              <a:extLst>
                <a:ext uri="{FF2B5EF4-FFF2-40B4-BE49-F238E27FC236}">
                  <a16:creationId xmlns:a16="http://schemas.microsoft.com/office/drawing/2014/main" id="{F7E08441-C228-AD46-8235-000831EB5636}"/>
                </a:ext>
              </a:extLst>
            </p:cNvPr>
            <p:cNvSpPr/>
            <p:nvPr/>
          </p:nvSpPr>
          <p:spPr>
            <a:xfrm>
              <a:off x="2506768" y="2660650"/>
              <a:ext cx="111442" cy="277934"/>
            </a:xfrm>
            <a:custGeom>
              <a:avLst/>
              <a:gdLst>
                <a:gd name="connsiteX0" fmla="*/ 0 w 111442"/>
                <a:gd name="connsiteY0" fmla="*/ 0 h 277934"/>
                <a:gd name="connsiteX1" fmla="*/ 111442 w 111442"/>
                <a:gd name="connsiteY1" fmla="*/ 0 h 277934"/>
                <a:gd name="connsiteX2" fmla="*/ 111442 w 111442"/>
                <a:gd name="connsiteY2" fmla="*/ 277934 h 277934"/>
                <a:gd name="connsiteX3" fmla="*/ 0 w 111442"/>
                <a:gd name="connsiteY3" fmla="*/ 277934 h 27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42" h="277934">
                  <a:moveTo>
                    <a:pt x="0" y="0"/>
                  </a:moveTo>
                  <a:lnTo>
                    <a:pt x="111442" y="0"/>
                  </a:lnTo>
                  <a:lnTo>
                    <a:pt x="111442" y="277934"/>
                  </a:lnTo>
                  <a:lnTo>
                    <a:pt x="0" y="2779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81" name="Graphique 625">
              <a:extLst>
                <a:ext uri="{FF2B5EF4-FFF2-40B4-BE49-F238E27FC236}">
                  <a16:creationId xmlns:a16="http://schemas.microsoft.com/office/drawing/2014/main" id="{53B29614-104C-7849-9FF1-7CB424D1F9C1}"/>
                </a:ext>
              </a:extLst>
            </p:cNvPr>
            <p:cNvGrpSpPr/>
            <p:nvPr/>
          </p:nvGrpSpPr>
          <p:grpSpPr>
            <a:xfrm>
              <a:off x="1125643" y="2786811"/>
              <a:ext cx="1290637" cy="666851"/>
              <a:chOff x="1125643" y="2786811"/>
              <a:chExt cx="1290637" cy="666851"/>
            </a:xfrm>
            <a:grpFill/>
          </p:grpSpPr>
          <p:sp>
            <p:nvSpPr>
              <p:cNvPr id="682" name="Forme libre 681">
                <a:extLst>
                  <a:ext uri="{FF2B5EF4-FFF2-40B4-BE49-F238E27FC236}">
                    <a16:creationId xmlns:a16="http://schemas.microsoft.com/office/drawing/2014/main" id="{201113F6-AA5D-5644-ABE4-0783349CFFD0}"/>
                  </a:ext>
                </a:extLst>
              </p:cNvPr>
              <p:cNvSpPr/>
              <p:nvPr/>
            </p:nvSpPr>
            <p:spPr>
              <a:xfrm>
                <a:off x="1125643" y="2801039"/>
                <a:ext cx="649604" cy="650726"/>
              </a:xfrm>
              <a:custGeom>
                <a:avLst/>
                <a:gdLst>
                  <a:gd name="connsiteX0" fmla="*/ 324803 w 649604"/>
                  <a:gd name="connsiteY0" fmla="*/ 590017 h 650726"/>
                  <a:gd name="connsiteX1" fmla="*/ 471488 w 649604"/>
                  <a:gd name="connsiteY1" fmla="*/ 431604 h 650726"/>
                  <a:gd name="connsiteX2" fmla="*/ 471488 w 649604"/>
                  <a:gd name="connsiteY2" fmla="*/ 118573 h 650726"/>
                  <a:gd name="connsiteX3" fmla="*/ 418148 w 649604"/>
                  <a:gd name="connsiteY3" fmla="*/ 59761 h 650726"/>
                  <a:gd name="connsiteX4" fmla="*/ 397193 w 649604"/>
                  <a:gd name="connsiteY4" fmla="*/ 59761 h 650726"/>
                  <a:gd name="connsiteX5" fmla="*/ 362903 w 649604"/>
                  <a:gd name="connsiteY5" fmla="*/ 29406 h 650726"/>
                  <a:gd name="connsiteX6" fmla="*/ 404813 w 649604"/>
                  <a:gd name="connsiteY6" fmla="*/ 0 h 650726"/>
                  <a:gd name="connsiteX7" fmla="*/ 506730 w 649604"/>
                  <a:gd name="connsiteY7" fmla="*/ 5691 h 650726"/>
                  <a:gd name="connsiteX8" fmla="*/ 606743 w 649604"/>
                  <a:gd name="connsiteY8" fmla="*/ 0 h 650726"/>
                  <a:gd name="connsiteX9" fmla="*/ 649605 w 649604"/>
                  <a:gd name="connsiteY9" fmla="*/ 29406 h 650726"/>
                  <a:gd name="connsiteX10" fmla="*/ 615315 w 649604"/>
                  <a:gd name="connsiteY10" fmla="*/ 59761 h 650726"/>
                  <a:gd name="connsiteX11" fmla="*/ 590550 w 649604"/>
                  <a:gd name="connsiteY11" fmla="*/ 59761 h 650726"/>
                  <a:gd name="connsiteX12" fmla="*/ 551498 w 649604"/>
                  <a:gd name="connsiteY12" fmla="*/ 119521 h 650726"/>
                  <a:gd name="connsiteX13" fmla="*/ 551498 w 649604"/>
                  <a:gd name="connsiteY13" fmla="*/ 442987 h 650726"/>
                  <a:gd name="connsiteX14" fmla="*/ 323850 w 649604"/>
                  <a:gd name="connsiteY14" fmla="*/ 650726 h 650726"/>
                  <a:gd name="connsiteX15" fmla="*/ 96203 w 649604"/>
                  <a:gd name="connsiteY15" fmla="*/ 442987 h 650726"/>
                  <a:gd name="connsiteX16" fmla="*/ 96203 w 649604"/>
                  <a:gd name="connsiteY16" fmla="*/ 121418 h 650726"/>
                  <a:gd name="connsiteX17" fmla="*/ 57150 w 649604"/>
                  <a:gd name="connsiteY17" fmla="*/ 61658 h 650726"/>
                  <a:gd name="connsiteX18" fmla="*/ 34290 w 649604"/>
                  <a:gd name="connsiteY18" fmla="*/ 61658 h 650726"/>
                  <a:gd name="connsiteX19" fmla="*/ 0 w 649604"/>
                  <a:gd name="connsiteY19" fmla="*/ 31303 h 650726"/>
                  <a:gd name="connsiteX20" fmla="*/ 42863 w 649604"/>
                  <a:gd name="connsiteY20" fmla="*/ 1897 h 650726"/>
                  <a:gd name="connsiteX21" fmla="*/ 141923 w 649604"/>
                  <a:gd name="connsiteY21" fmla="*/ 7589 h 650726"/>
                  <a:gd name="connsiteX22" fmla="*/ 243840 w 649604"/>
                  <a:gd name="connsiteY22" fmla="*/ 1897 h 650726"/>
                  <a:gd name="connsiteX23" fmla="*/ 285750 w 649604"/>
                  <a:gd name="connsiteY23" fmla="*/ 31303 h 650726"/>
                  <a:gd name="connsiteX24" fmla="*/ 251460 w 649604"/>
                  <a:gd name="connsiteY24" fmla="*/ 61658 h 650726"/>
                  <a:gd name="connsiteX25" fmla="*/ 230505 w 649604"/>
                  <a:gd name="connsiteY25" fmla="*/ 61658 h 650726"/>
                  <a:gd name="connsiteX26" fmla="*/ 177165 w 649604"/>
                  <a:gd name="connsiteY26" fmla="*/ 120470 h 650726"/>
                  <a:gd name="connsiteX27" fmla="*/ 177165 w 649604"/>
                  <a:gd name="connsiteY27" fmla="*/ 433501 h 650726"/>
                  <a:gd name="connsiteX28" fmla="*/ 324803 w 649604"/>
                  <a:gd name="connsiteY28" fmla="*/ 590017 h 65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49604" h="650726">
                    <a:moveTo>
                      <a:pt x="324803" y="590017"/>
                    </a:moveTo>
                    <a:cubicBezTo>
                      <a:pt x="434340" y="590017"/>
                      <a:pt x="471488" y="534051"/>
                      <a:pt x="471488" y="431604"/>
                    </a:cubicBezTo>
                    <a:lnTo>
                      <a:pt x="471488" y="118573"/>
                    </a:lnTo>
                    <a:cubicBezTo>
                      <a:pt x="471488" y="79681"/>
                      <a:pt x="462915" y="59761"/>
                      <a:pt x="418148" y="59761"/>
                    </a:cubicBezTo>
                    <a:lnTo>
                      <a:pt x="397193" y="59761"/>
                    </a:lnTo>
                    <a:cubicBezTo>
                      <a:pt x="377190" y="59761"/>
                      <a:pt x="362903" y="52172"/>
                      <a:pt x="362903" y="29406"/>
                    </a:cubicBezTo>
                    <a:cubicBezTo>
                      <a:pt x="362903" y="8537"/>
                      <a:pt x="374333" y="0"/>
                      <a:pt x="404813" y="0"/>
                    </a:cubicBezTo>
                    <a:cubicBezTo>
                      <a:pt x="427673" y="0"/>
                      <a:pt x="447675" y="5691"/>
                      <a:pt x="506730" y="5691"/>
                    </a:cubicBezTo>
                    <a:cubicBezTo>
                      <a:pt x="564833" y="5691"/>
                      <a:pt x="578168" y="0"/>
                      <a:pt x="606743" y="0"/>
                    </a:cubicBezTo>
                    <a:cubicBezTo>
                      <a:pt x="634365" y="0"/>
                      <a:pt x="649605" y="5691"/>
                      <a:pt x="649605" y="29406"/>
                    </a:cubicBezTo>
                    <a:cubicBezTo>
                      <a:pt x="649605" y="53120"/>
                      <a:pt x="636270" y="59761"/>
                      <a:pt x="615315" y="59761"/>
                    </a:cubicBezTo>
                    <a:lnTo>
                      <a:pt x="590550" y="59761"/>
                    </a:lnTo>
                    <a:cubicBezTo>
                      <a:pt x="561023" y="59761"/>
                      <a:pt x="551498" y="77784"/>
                      <a:pt x="551498" y="119521"/>
                    </a:cubicBezTo>
                    <a:lnTo>
                      <a:pt x="551498" y="442987"/>
                    </a:lnTo>
                    <a:cubicBezTo>
                      <a:pt x="551498" y="587171"/>
                      <a:pt x="476250" y="650726"/>
                      <a:pt x="323850" y="650726"/>
                    </a:cubicBezTo>
                    <a:cubicBezTo>
                      <a:pt x="171450" y="650726"/>
                      <a:pt x="96203" y="588120"/>
                      <a:pt x="96203" y="442987"/>
                    </a:cubicBezTo>
                    <a:lnTo>
                      <a:pt x="96203" y="121418"/>
                    </a:lnTo>
                    <a:cubicBezTo>
                      <a:pt x="96203" y="79681"/>
                      <a:pt x="87630" y="60709"/>
                      <a:pt x="57150" y="61658"/>
                    </a:cubicBezTo>
                    <a:lnTo>
                      <a:pt x="34290" y="61658"/>
                    </a:lnTo>
                    <a:cubicBezTo>
                      <a:pt x="13335" y="61658"/>
                      <a:pt x="0" y="54069"/>
                      <a:pt x="0" y="31303"/>
                    </a:cubicBezTo>
                    <a:cubicBezTo>
                      <a:pt x="0" y="6640"/>
                      <a:pt x="14288" y="1897"/>
                      <a:pt x="42863" y="1897"/>
                    </a:cubicBezTo>
                    <a:cubicBezTo>
                      <a:pt x="70485" y="1897"/>
                      <a:pt x="84773" y="7589"/>
                      <a:pt x="141923" y="7589"/>
                    </a:cubicBezTo>
                    <a:cubicBezTo>
                      <a:pt x="200978" y="7589"/>
                      <a:pt x="220980" y="1897"/>
                      <a:pt x="243840" y="1897"/>
                    </a:cubicBezTo>
                    <a:cubicBezTo>
                      <a:pt x="273368" y="1897"/>
                      <a:pt x="285750" y="10434"/>
                      <a:pt x="285750" y="31303"/>
                    </a:cubicBezTo>
                    <a:cubicBezTo>
                      <a:pt x="285750" y="55018"/>
                      <a:pt x="271463" y="61658"/>
                      <a:pt x="251460" y="61658"/>
                    </a:cubicBezTo>
                    <a:lnTo>
                      <a:pt x="230505" y="61658"/>
                    </a:lnTo>
                    <a:cubicBezTo>
                      <a:pt x="186690" y="61658"/>
                      <a:pt x="177165" y="81578"/>
                      <a:pt x="177165" y="120470"/>
                    </a:cubicBezTo>
                    <a:lnTo>
                      <a:pt x="177165" y="433501"/>
                    </a:lnTo>
                    <a:cubicBezTo>
                      <a:pt x="178118" y="534999"/>
                      <a:pt x="215265" y="590017"/>
                      <a:pt x="324803" y="5900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3" name="Forme libre 682">
                <a:extLst>
                  <a:ext uri="{FF2B5EF4-FFF2-40B4-BE49-F238E27FC236}">
                    <a16:creationId xmlns:a16="http://schemas.microsoft.com/office/drawing/2014/main" id="{AD26D8A6-F369-1D4A-BC94-D0C76D746B11}"/>
                  </a:ext>
                </a:extLst>
              </p:cNvPr>
              <p:cNvSpPr/>
              <p:nvPr/>
            </p:nvSpPr>
            <p:spPr>
              <a:xfrm>
                <a:off x="1830493" y="2786811"/>
                <a:ext cx="585787" cy="666851"/>
              </a:xfrm>
              <a:custGeom>
                <a:avLst/>
                <a:gdLst>
                  <a:gd name="connsiteX0" fmla="*/ 585788 w 585787"/>
                  <a:gd name="connsiteY0" fmla="*/ 591914 h 666851"/>
                  <a:gd name="connsiteX1" fmla="*/ 510540 w 585787"/>
                  <a:gd name="connsiteY1" fmla="*/ 666852 h 666851"/>
                  <a:gd name="connsiteX2" fmla="*/ 435292 w 585787"/>
                  <a:gd name="connsiteY2" fmla="*/ 590966 h 666851"/>
                  <a:gd name="connsiteX3" fmla="*/ 484823 w 585787"/>
                  <a:gd name="connsiteY3" fmla="*/ 520771 h 666851"/>
                  <a:gd name="connsiteX4" fmla="*/ 484823 w 585787"/>
                  <a:gd name="connsiteY4" fmla="*/ 409787 h 666851"/>
                  <a:gd name="connsiteX5" fmla="*/ 440055 w 585787"/>
                  <a:gd name="connsiteY5" fmla="*/ 365203 h 666851"/>
                  <a:gd name="connsiteX6" fmla="*/ 145733 w 585787"/>
                  <a:gd name="connsiteY6" fmla="*/ 368998 h 666851"/>
                  <a:gd name="connsiteX7" fmla="*/ 100965 w 585787"/>
                  <a:gd name="connsiteY7" fmla="*/ 410735 h 666851"/>
                  <a:gd name="connsiteX8" fmla="*/ 100965 w 585787"/>
                  <a:gd name="connsiteY8" fmla="*/ 521719 h 666851"/>
                  <a:gd name="connsiteX9" fmla="*/ 151448 w 585787"/>
                  <a:gd name="connsiteY9" fmla="*/ 592863 h 666851"/>
                  <a:gd name="connsiteX10" fmla="*/ 76200 w 585787"/>
                  <a:gd name="connsiteY10" fmla="*/ 666852 h 666851"/>
                  <a:gd name="connsiteX11" fmla="*/ 0 w 585787"/>
                  <a:gd name="connsiteY11" fmla="*/ 591914 h 666851"/>
                  <a:gd name="connsiteX12" fmla="*/ 49530 w 585787"/>
                  <a:gd name="connsiteY12" fmla="*/ 521719 h 666851"/>
                  <a:gd name="connsiteX13" fmla="*/ 49530 w 585787"/>
                  <a:gd name="connsiteY13" fmla="*/ 410735 h 666851"/>
                  <a:gd name="connsiteX14" fmla="*/ 0 w 585787"/>
                  <a:gd name="connsiteY14" fmla="*/ 340540 h 666851"/>
                  <a:gd name="connsiteX15" fmla="*/ 75248 w 585787"/>
                  <a:gd name="connsiteY15" fmla="*/ 265602 h 666851"/>
                  <a:gd name="connsiteX16" fmla="*/ 94298 w 585787"/>
                  <a:gd name="connsiteY16" fmla="*/ 268448 h 666851"/>
                  <a:gd name="connsiteX17" fmla="*/ 226695 w 585787"/>
                  <a:gd name="connsiteY17" fmla="*/ 106241 h 666851"/>
                  <a:gd name="connsiteX18" fmla="*/ 220027 w 585787"/>
                  <a:gd name="connsiteY18" fmla="*/ 74938 h 666851"/>
                  <a:gd name="connsiteX19" fmla="*/ 295275 w 585787"/>
                  <a:gd name="connsiteY19" fmla="*/ 0 h 666851"/>
                  <a:gd name="connsiteX20" fmla="*/ 370523 w 585787"/>
                  <a:gd name="connsiteY20" fmla="*/ 74938 h 666851"/>
                  <a:gd name="connsiteX21" fmla="*/ 363855 w 585787"/>
                  <a:gd name="connsiteY21" fmla="*/ 105292 h 666851"/>
                  <a:gd name="connsiteX22" fmla="*/ 494348 w 585787"/>
                  <a:gd name="connsiteY22" fmla="*/ 266551 h 666851"/>
                  <a:gd name="connsiteX23" fmla="*/ 509588 w 585787"/>
                  <a:gd name="connsiteY23" fmla="*/ 264654 h 666851"/>
                  <a:gd name="connsiteX24" fmla="*/ 584835 w 585787"/>
                  <a:gd name="connsiteY24" fmla="*/ 339592 h 666851"/>
                  <a:gd name="connsiteX25" fmla="*/ 534353 w 585787"/>
                  <a:gd name="connsiteY25" fmla="*/ 409787 h 666851"/>
                  <a:gd name="connsiteX26" fmla="*/ 534353 w 585787"/>
                  <a:gd name="connsiteY26" fmla="*/ 520771 h 666851"/>
                  <a:gd name="connsiteX27" fmla="*/ 585788 w 585787"/>
                  <a:gd name="connsiteY27" fmla="*/ 591914 h 666851"/>
                  <a:gd name="connsiteX28" fmla="*/ 106680 w 585787"/>
                  <a:gd name="connsiteY28" fmla="*/ 340540 h 666851"/>
                  <a:gd name="connsiteX29" fmla="*/ 75248 w 585787"/>
                  <a:gd name="connsiteY29" fmla="*/ 309237 h 666851"/>
                  <a:gd name="connsiteX30" fmla="*/ 43815 w 585787"/>
                  <a:gd name="connsiteY30" fmla="*/ 340540 h 666851"/>
                  <a:gd name="connsiteX31" fmla="*/ 75248 w 585787"/>
                  <a:gd name="connsiteY31" fmla="*/ 371843 h 666851"/>
                  <a:gd name="connsiteX32" fmla="*/ 106680 w 585787"/>
                  <a:gd name="connsiteY32" fmla="*/ 340540 h 666851"/>
                  <a:gd name="connsiteX33" fmla="*/ 106680 w 585787"/>
                  <a:gd name="connsiteY33" fmla="*/ 591914 h 666851"/>
                  <a:gd name="connsiteX34" fmla="*/ 75248 w 585787"/>
                  <a:gd name="connsiteY34" fmla="*/ 560611 h 666851"/>
                  <a:gd name="connsiteX35" fmla="*/ 43815 w 585787"/>
                  <a:gd name="connsiteY35" fmla="*/ 591914 h 666851"/>
                  <a:gd name="connsiteX36" fmla="*/ 75248 w 585787"/>
                  <a:gd name="connsiteY36" fmla="*/ 623217 h 666851"/>
                  <a:gd name="connsiteX37" fmla="*/ 106680 w 585787"/>
                  <a:gd name="connsiteY37" fmla="*/ 591914 h 666851"/>
                  <a:gd name="connsiteX38" fmla="*/ 146685 w 585787"/>
                  <a:gd name="connsiteY38" fmla="*/ 314929 h 666851"/>
                  <a:gd name="connsiteX39" fmla="*/ 440055 w 585787"/>
                  <a:gd name="connsiteY39" fmla="*/ 314929 h 666851"/>
                  <a:gd name="connsiteX40" fmla="*/ 451485 w 585787"/>
                  <a:gd name="connsiteY40" fmla="*/ 295008 h 666851"/>
                  <a:gd name="connsiteX41" fmla="*/ 328613 w 585787"/>
                  <a:gd name="connsiteY41" fmla="*/ 143236 h 666851"/>
                  <a:gd name="connsiteX42" fmla="*/ 296228 w 585787"/>
                  <a:gd name="connsiteY42" fmla="*/ 150824 h 666851"/>
                  <a:gd name="connsiteX43" fmla="*/ 262890 w 585787"/>
                  <a:gd name="connsiteY43" fmla="*/ 143236 h 666851"/>
                  <a:gd name="connsiteX44" fmla="*/ 137160 w 585787"/>
                  <a:gd name="connsiteY44" fmla="*/ 295957 h 666851"/>
                  <a:gd name="connsiteX45" fmla="*/ 146685 w 585787"/>
                  <a:gd name="connsiteY45" fmla="*/ 314929 h 666851"/>
                  <a:gd name="connsiteX46" fmla="*/ 263842 w 585787"/>
                  <a:gd name="connsiteY46" fmla="*/ 74938 h 666851"/>
                  <a:gd name="connsiteX47" fmla="*/ 297180 w 585787"/>
                  <a:gd name="connsiteY47" fmla="*/ 108138 h 666851"/>
                  <a:gd name="connsiteX48" fmla="*/ 330517 w 585787"/>
                  <a:gd name="connsiteY48" fmla="*/ 75886 h 666851"/>
                  <a:gd name="connsiteX49" fmla="*/ 297180 w 585787"/>
                  <a:gd name="connsiteY49" fmla="*/ 42686 h 666851"/>
                  <a:gd name="connsiteX50" fmla="*/ 263842 w 585787"/>
                  <a:gd name="connsiteY50" fmla="*/ 74938 h 666851"/>
                  <a:gd name="connsiteX51" fmla="*/ 478155 w 585787"/>
                  <a:gd name="connsiteY51" fmla="*/ 339592 h 666851"/>
                  <a:gd name="connsiteX52" fmla="*/ 511492 w 585787"/>
                  <a:gd name="connsiteY52" fmla="*/ 372792 h 666851"/>
                  <a:gd name="connsiteX53" fmla="*/ 544830 w 585787"/>
                  <a:gd name="connsiteY53" fmla="*/ 340540 h 666851"/>
                  <a:gd name="connsiteX54" fmla="*/ 511492 w 585787"/>
                  <a:gd name="connsiteY54" fmla="*/ 307340 h 666851"/>
                  <a:gd name="connsiteX55" fmla="*/ 478155 w 585787"/>
                  <a:gd name="connsiteY55" fmla="*/ 339592 h 666851"/>
                  <a:gd name="connsiteX56" fmla="*/ 543878 w 585787"/>
                  <a:gd name="connsiteY56" fmla="*/ 591914 h 666851"/>
                  <a:gd name="connsiteX57" fmla="*/ 510540 w 585787"/>
                  <a:gd name="connsiteY57" fmla="*/ 558714 h 666851"/>
                  <a:gd name="connsiteX58" fmla="*/ 477203 w 585787"/>
                  <a:gd name="connsiteY58" fmla="*/ 590966 h 666851"/>
                  <a:gd name="connsiteX59" fmla="*/ 510540 w 585787"/>
                  <a:gd name="connsiteY59" fmla="*/ 624166 h 666851"/>
                  <a:gd name="connsiteX60" fmla="*/ 543878 w 585787"/>
                  <a:gd name="connsiteY60" fmla="*/ 591914 h 66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85787" h="666851">
                    <a:moveTo>
                      <a:pt x="585788" y="591914"/>
                    </a:moveTo>
                    <a:cubicBezTo>
                      <a:pt x="585788" y="633652"/>
                      <a:pt x="551497" y="666852"/>
                      <a:pt x="510540" y="666852"/>
                    </a:cubicBezTo>
                    <a:cubicBezTo>
                      <a:pt x="469583" y="666852"/>
                      <a:pt x="435292" y="632703"/>
                      <a:pt x="435292" y="590966"/>
                    </a:cubicBezTo>
                    <a:cubicBezTo>
                      <a:pt x="435292" y="557765"/>
                      <a:pt x="456248" y="530256"/>
                      <a:pt x="484823" y="520771"/>
                    </a:cubicBezTo>
                    <a:lnTo>
                      <a:pt x="484823" y="409787"/>
                    </a:lnTo>
                    <a:cubicBezTo>
                      <a:pt x="463867" y="402198"/>
                      <a:pt x="446723" y="386072"/>
                      <a:pt x="440055" y="365203"/>
                    </a:cubicBezTo>
                    <a:lnTo>
                      <a:pt x="145733" y="368998"/>
                    </a:lnTo>
                    <a:cubicBezTo>
                      <a:pt x="137160" y="387969"/>
                      <a:pt x="120967" y="405044"/>
                      <a:pt x="100965" y="410735"/>
                    </a:cubicBezTo>
                    <a:lnTo>
                      <a:pt x="100965" y="521719"/>
                    </a:lnTo>
                    <a:cubicBezTo>
                      <a:pt x="130492" y="532154"/>
                      <a:pt x="151448" y="559662"/>
                      <a:pt x="151448" y="592863"/>
                    </a:cubicBezTo>
                    <a:cubicBezTo>
                      <a:pt x="151448" y="633652"/>
                      <a:pt x="117158" y="666852"/>
                      <a:pt x="76200" y="666852"/>
                    </a:cubicBezTo>
                    <a:cubicBezTo>
                      <a:pt x="35242" y="666852"/>
                      <a:pt x="0" y="632703"/>
                      <a:pt x="0" y="591914"/>
                    </a:cubicBezTo>
                    <a:cubicBezTo>
                      <a:pt x="0" y="558714"/>
                      <a:pt x="20955" y="531205"/>
                      <a:pt x="49530" y="521719"/>
                    </a:cubicBezTo>
                    <a:lnTo>
                      <a:pt x="49530" y="410735"/>
                    </a:lnTo>
                    <a:cubicBezTo>
                      <a:pt x="20955" y="399352"/>
                      <a:pt x="0" y="372792"/>
                      <a:pt x="0" y="340540"/>
                    </a:cubicBezTo>
                    <a:cubicBezTo>
                      <a:pt x="0" y="299751"/>
                      <a:pt x="34290" y="265602"/>
                      <a:pt x="75248" y="265602"/>
                    </a:cubicBezTo>
                    <a:cubicBezTo>
                      <a:pt x="81915" y="265602"/>
                      <a:pt x="88583" y="266551"/>
                      <a:pt x="94298" y="268448"/>
                    </a:cubicBezTo>
                    <a:lnTo>
                      <a:pt x="226695" y="106241"/>
                    </a:lnTo>
                    <a:cubicBezTo>
                      <a:pt x="222885" y="95807"/>
                      <a:pt x="220027" y="86321"/>
                      <a:pt x="220027" y="74938"/>
                    </a:cubicBezTo>
                    <a:cubicBezTo>
                      <a:pt x="220027" y="34149"/>
                      <a:pt x="254317" y="0"/>
                      <a:pt x="295275" y="0"/>
                    </a:cubicBezTo>
                    <a:cubicBezTo>
                      <a:pt x="336233" y="0"/>
                      <a:pt x="370523" y="34149"/>
                      <a:pt x="370523" y="74938"/>
                    </a:cubicBezTo>
                    <a:cubicBezTo>
                      <a:pt x="370523" y="86321"/>
                      <a:pt x="368617" y="95807"/>
                      <a:pt x="363855" y="105292"/>
                    </a:cubicBezTo>
                    <a:lnTo>
                      <a:pt x="494348" y="266551"/>
                    </a:lnTo>
                    <a:cubicBezTo>
                      <a:pt x="499110" y="265602"/>
                      <a:pt x="504825" y="264654"/>
                      <a:pt x="509588" y="264654"/>
                    </a:cubicBezTo>
                    <a:cubicBezTo>
                      <a:pt x="550545" y="264654"/>
                      <a:pt x="584835" y="298803"/>
                      <a:pt x="584835" y="339592"/>
                    </a:cubicBezTo>
                    <a:cubicBezTo>
                      <a:pt x="584835" y="372792"/>
                      <a:pt x="563880" y="400301"/>
                      <a:pt x="534353" y="409787"/>
                    </a:cubicBezTo>
                    <a:lnTo>
                      <a:pt x="534353" y="520771"/>
                    </a:lnTo>
                    <a:cubicBezTo>
                      <a:pt x="564833" y="530256"/>
                      <a:pt x="585788" y="558714"/>
                      <a:pt x="585788" y="591914"/>
                    </a:cubicBezTo>
                    <a:close/>
                    <a:moveTo>
                      <a:pt x="106680" y="340540"/>
                    </a:moveTo>
                    <a:cubicBezTo>
                      <a:pt x="106680" y="323466"/>
                      <a:pt x="93345" y="309237"/>
                      <a:pt x="75248" y="309237"/>
                    </a:cubicBezTo>
                    <a:cubicBezTo>
                      <a:pt x="57150" y="309237"/>
                      <a:pt x="43815" y="322517"/>
                      <a:pt x="43815" y="340540"/>
                    </a:cubicBezTo>
                    <a:cubicBezTo>
                      <a:pt x="43815" y="357615"/>
                      <a:pt x="57150" y="371843"/>
                      <a:pt x="75248" y="371843"/>
                    </a:cubicBezTo>
                    <a:cubicBezTo>
                      <a:pt x="93345" y="371843"/>
                      <a:pt x="106680" y="357615"/>
                      <a:pt x="106680" y="340540"/>
                    </a:cubicBezTo>
                    <a:close/>
                    <a:moveTo>
                      <a:pt x="106680" y="591914"/>
                    </a:moveTo>
                    <a:cubicBezTo>
                      <a:pt x="106680" y="574840"/>
                      <a:pt x="93345" y="560611"/>
                      <a:pt x="75248" y="560611"/>
                    </a:cubicBezTo>
                    <a:cubicBezTo>
                      <a:pt x="57150" y="560611"/>
                      <a:pt x="43815" y="573891"/>
                      <a:pt x="43815" y="591914"/>
                    </a:cubicBezTo>
                    <a:cubicBezTo>
                      <a:pt x="43815" y="608989"/>
                      <a:pt x="57150" y="623217"/>
                      <a:pt x="75248" y="623217"/>
                    </a:cubicBezTo>
                    <a:cubicBezTo>
                      <a:pt x="93345" y="623217"/>
                      <a:pt x="106680" y="608989"/>
                      <a:pt x="106680" y="591914"/>
                    </a:cubicBezTo>
                    <a:close/>
                    <a:moveTo>
                      <a:pt x="146685" y="314929"/>
                    </a:moveTo>
                    <a:lnTo>
                      <a:pt x="440055" y="314929"/>
                    </a:lnTo>
                    <a:cubicBezTo>
                      <a:pt x="441960" y="307340"/>
                      <a:pt x="445770" y="301649"/>
                      <a:pt x="451485" y="295008"/>
                    </a:cubicBezTo>
                    <a:lnTo>
                      <a:pt x="328613" y="143236"/>
                    </a:lnTo>
                    <a:cubicBezTo>
                      <a:pt x="319088" y="147979"/>
                      <a:pt x="308610" y="150824"/>
                      <a:pt x="296228" y="150824"/>
                    </a:cubicBezTo>
                    <a:cubicBezTo>
                      <a:pt x="283845" y="150824"/>
                      <a:pt x="273367" y="147979"/>
                      <a:pt x="262890" y="143236"/>
                    </a:cubicBezTo>
                    <a:lnTo>
                      <a:pt x="137160" y="295957"/>
                    </a:lnTo>
                    <a:cubicBezTo>
                      <a:pt x="140970" y="301649"/>
                      <a:pt x="143827" y="308289"/>
                      <a:pt x="146685" y="314929"/>
                    </a:cubicBezTo>
                    <a:close/>
                    <a:moveTo>
                      <a:pt x="263842" y="74938"/>
                    </a:moveTo>
                    <a:cubicBezTo>
                      <a:pt x="263842" y="92961"/>
                      <a:pt x="278130" y="108138"/>
                      <a:pt x="297180" y="108138"/>
                    </a:cubicBezTo>
                    <a:cubicBezTo>
                      <a:pt x="315278" y="108138"/>
                      <a:pt x="330517" y="94858"/>
                      <a:pt x="330517" y="75886"/>
                    </a:cubicBezTo>
                    <a:cubicBezTo>
                      <a:pt x="330517" y="57863"/>
                      <a:pt x="316230" y="42686"/>
                      <a:pt x="297180" y="42686"/>
                    </a:cubicBezTo>
                    <a:cubicBezTo>
                      <a:pt x="278130" y="42686"/>
                      <a:pt x="263842" y="56915"/>
                      <a:pt x="263842" y="74938"/>
                    </a:cubicBezTo>
                    <a:close/>
                    <a:moveTo>
                      <a:pt x="478155" y="339592"/>
                    </a:moveTo>
                    <a:cubicBezTo>
                      <a:pt x="478155" y="357615"/>
                      <a:pt x="492442" y="372792"/>
                      <a:pt x="511492" y="372792"/>
                    </a:cubicBezTo>
                    <a:cubicBezTo>
                      <a:pt x="529590" y="372792"/>
                      <a:pt x="544830" y="359512"/>
                      <a:pt x="544830" y="340540"/>
                    </a:cubicBezTo>
                    <a:cubicBezTo>
                      <a:pt x="544830" y="322517"/>
                      <a:pt x="530543" y="307340"/>
                      <a:pt x="511492" y="307340"/>
                    </a:cubicBezTo>
                    <a:cubicBezTo>
                      <a:pt x="492442" y="307340"/>
                      <a:pt x="478155" y="320620"/>
                      <a:pt x="478155" y="339592"/>
                    </a:cubicBezTo>
                    <a:close/>
                    <a:moveTo>
                      <a:pt x="543878" y="591914"/>
                    </a:moveTo>
                    <a:cubicBezTo>
                      <a:pt x="543878" y="573891"/>
                      <a:pt x="529590" y="558714"/>
                      <a:pt x="510540" y="558714"/>
                    </a:cubicBezTo>
                    <a:cubicBezTo>
                      <a:pt x="492442" y="558714"/>
                      <a:pt x="477203" y="571994"/>
                      <a:pt x="477203" y="590966"/>
                    </a:cubicBezTo>
                    <a:cubicBezTo>
                      <a:pt x="477203" y="608989"/>
                      <a:pt x="491490" y="624166"/>
                      <a:pt x="510540" y="624166"/>
                    </a:cubicBezTo>
                    <a:cubicBezTo>
                      <a:pt x="529590" y="623217"/>
                      <a:pt x="543878" y="609937"/>
                      <a:pt x="543878" y="5919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438" name="Graphique 436">
            <a:extLst>
              <a:ext uri="{FF2B5EF4-FFF2-40B4-BE49-F238E27FC236}">
                <a16:creationId xmlns:a16="http://schemas.microsoft.com/office/drawing/2014/main" id="{38F7645B-DE10-CA46-BF50-76CDC2C822AB}"/>
              </a:ext>
            </a:extLst>
          </p:cNvPr>
          <p:cNvGrpSpPr/>
          <p:nvPr/>
        </p:nvGrpSpPr>
        <p:grpSpPr>
          <a:xfrm>
            <a:off x="8710863" y="1346921"/>
            <a:ext cx="2684494" cy="728071"/>
            <a:chOff x="4648200" y="2800952"/>
            <a:chExt cx="3753700" cy="1018054"/>
          </a:xfrm>
          <a:solidFill>
            <a:schemeClr val="accent1"/>
          </a:solidFill>
        </p:grpSpPr>
        <p:grpSp>
          <p:nvGrpSpPr>
            <p:cNvPr id="439" name="Graphique 436">
              <a:extLst>
                <a:ext uri="{FF2B5EF4-FFF2-40B4-BE49-F238E27FC236}">
                  <a16:creationId xmlns:a16="http://schemas.microsoft.com/office/drawing/2014/main" id="{38F7645B-DE10-CA46-BF50-76CDC2C822AB}"/>
                </a:ext>
              </a:extLst>
            </p:cNvPr>
            <p:cNvGrpSpPr/>
            <p:nvPr/>
          </p:nvGrpSpPr>
          <p:grpSpPr>
            <a:xfrm>
              <a:off x="4648200" y="2800952"/>
              <a:ext cx="2887966" cy="1018054"/>
              <a:chOff x="4648200" y="2800952"/>
              <a:chExt cx="2887966" cy="1018054"/>
            </a:xfrm>
            <a:solidFill>
              <a:schemeClr val="accent1"/>
            </a:solidFill>
          </p:grpSpPr>
          <p:grpSp>
            <p:nvGrpSpPr>
              <p:cNvPr id="440" name="Graphique 436">
                <a:extLst>
                  <a:ext uri="{FF2B5EF4-FFF2-40B4-BE49-F238E27FC236}">
                    <a16:creationId xmlns:a16="http://schemas.microsoft.com/office/drawing/2014/main" id="{38F7645B-DE10-CA46-BF50-76CDC2C822AB}"/>
                  </a:ext>
                </a:extLst>
              </p:cNvPr>
              <p:cNvGrpSpPr/>
              <p:nvPr/>
            </p:nvGrpSpPr>
            <p:grpSpPr>
              <a:xfrm>
                <a:off x="5965136" y="3162872"/>
                <a:ext cx="1571030" cy="552728"/>
                <a:chOff x="5965136" y="3162872"/>
                <a:chExt cx="1571030" cy="552728"/>
              </a:xfrm>
              <a:solidFill>
                <a:srgbClr val="000000"/>
              </a:solidFill>
            </p:grpSpPr>
            <p:sp>
              <p:nvSpPr>
                <p:cNvPr id="441" name="Forme libre 440">
                  <a:extLst>
                    <a:ext uri="{FF2B5EF4-FFF2-40B4-BE49-F238E27FC236}">
                      <a16:creationId xmlns:a16="http://schemas.microsoft.com/office/drawing/2014/main" id="{577DEF1F-99FB-B44B-AA9E-AB722E822173}"/>
                    </a:ext>
                  </a:extLst>
                </p:cNvPr>
                <p:cNvSpPr/>
                <p:nvPr/>
              </p:nvSpPr>
              <p:spPr>
                <a:xfrm>
                  <a:off x="5965136" y="3393073"/>
                  <a:ext cx="226675" cy="227739"/>
                </a:xfrm>
                <a:custGeom>
                  <a:avLst/>
                  <a:gdLst>
                    <a:gd name="connsiteX0" fmla="*/ 183558 w 226675"/>
                    <a:gd name="connsiteY0" fmla="*/ 172343 h 227739"/>
                    <a:gd name="connsiteX1" fmla="*/ 183558 w 226675"/>
                    <a:gd name="connsiteY1" fmla="*/ 77554 h 227739"/>
                    <a:gd name="connsiteX2" fmla="*/ 101018 w 226675"/>
                    <a:gd name="connsiteY2" fmla="*/ 0 h 227739"/>
                    <a:gd name="connsiteX3" fmla="*/ 9855 w 226675"/>
                    <a:gd name="connsiteY3" fmla="*/ 49241 h 227739"/>
                    <a:gd name="connsiteX4" fmla="*/ 38190 w 226675"/>
                    <a:gd name="connsiteY4" fmla="*/ 73861 h 227739"/>
                    <a:gd name="connsiteX5" fmla="*/ 98555 w 226675"/>
                    <a:gd name="connsiteY5" fmla="*/ 17234 h 227739"/>
                    <a:gd name="connsiteX6" fmla="*/ 133049 w 226675"/>
                    <a:gd name="connsiteY6" fmla="*/ 78785 h 227739"/>
                    <a:gd name="connsiteX7" fmla="*/ 133049 w 226675"/>
                    <a:gd name="connsiteY7" fmla="*/ 102175 h 227739"/>
                    <a:gd name="connsiteX8" fmla="*/ 0 w 226675"/>
                    <a:gd name="connsiteY8" fmla="*/ 173574 h 227739"/>
                    <a:gd name="connsiteX9" fmla="*/ 65292 w 226675"/>
                    <a:gd name="connsiteY9" fmla="*/ 227739 h 227739"/>
                    <a:gd name="connsiteX10" fmla="*/ 134281 w 226675"/>
                    <a:gd name="connsiteY10" fmla="*/ 195732 h 227739"/>
                    <a:gd name="connsiteX11" fmla="*/ 173703 w 226675"/>
                    <a:gd name="connsiteY11" fmla="*/ 227739 h 227739"/>
                    <a:gd name="connsiteX12" fmla="*/ 226676 w 226675"/>
                    <a:gd name="connsiteY12" fmla="*/ 219122 h 227739"/>
                    <a:gd name="connsiteX13" fmla="*/ 226676 w 226675"/>
                    <a:gd name="connsiteY13" fmla="*/ 206812 h 227739"/>
                    <a:gd name="connsiteX14" fmla="*/ 206965 w 226675"/>
                    <a:gd name="connsiteY14" fmla="*/ 210505 h 227739"/>
                    <a:gd name="connsiteX15" fmla="*/ 183558 w 226675"/>
                    <a:gd name="connsiteY15" fmla="*/ 172343 h 227739"/>
                    <a:gd name="connsiteX16" fmla="*/ 133049 w 226675"/>
                    <a:gd name="connsiteY16" fmla="*/ 146492 h 227739"/>
                    <a:gd name="connsiteX17" fmla="*/ 85003 w 226675"/>
                    <a:gd name="connsiteY17" fmla="*/ 200657 h 227739"/>
                    <a:gd name="connsiteX18" fmla="*/ 52973 w 226675"/>
                    <a:gd name="connsiteY18" fmla="*/ 167419 h 227739"/>
                    <a:gd name="connsiteX19" fmla="*/ 131817 w 226675"/>
                    <a:gd name="connsiteY19" fmla="*/ 119409 h 227739"/>
                    <a:gd name="connsiteX20" fmla="*/ 131817 w 226675"/>
                    <a:gd name="connsiteY20" fmla="*/ 146492 h 227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6675" h="227739">
                      <a:moveTo>
                        <a:pt x="183558" y="172343"/>
                      </a:moveTo>
                      <a:lnTo>
                        <a:pt x="183558" y="77554"/>
                      </a:lnTo>
                      <a:cubicBezTo>
                        <a:pt x="183558" y="23389"/>
                        <a:pt x="163847" y="0"/>
                        <a:pt x="101018" y="0"/>
                      </a:cubicBezTo>
                      <a:cubicBezTo>
                        <a:pt x="60365" y="0"/>
                        <a:pt x="9855" y="14772"/>
                        <a:pt x="9855" y="49241"/>
                      </a:cubicBezTo>
                      <a:cubicBezTo>
                        <a:pt x="9855" y="65244"/>
                        <a:pt x="24639" y="73861"/>
                        <a:pt x="38190" y="73861"/>
                      </a:cubicBezTo>
                      <a:cubicBezTo>
                        <a:pt x="83771" y="73861"/>
                        <a:pt x="49277" y="17234"/>
                        <a:pt x="98555" y="17234"/>
                      </a:cubicBezTo>
                      <a:cubicBezTo>
                        <a:pt x="133049" y="17234"/>
                        <a:pt x="133049" y="52934"/>
                        <a:pt x="133049" y="78785"/>
                      </a:cubicBezTo>
                      <a:lnTo>
                        <a:pt x="133049" y="102175"/>
                      </a:lnTo>
                      <a:cubicBezTo>
                        <a:pt x="102250" y="103406"/>
                        <a:pt x="0" y="108330"/>
                        <a:pt x="0" y="173574"/>
                      </a:cubicBezTo>
                      <a:cubicBezTo>
                        <a:pt x="0" y="204350"/>
                        <a:pt x="30798" y="227739"/>
                        <a:pt x="65292" y="227739"/>
                      </a:cubicBezTo>
                      <a:cubicBezTo>
                        <a:pt x="102250" y="227739"/>
                        <a:pt x="123193" y="205581"/>
                        <a:pt x="134281" y="195732"/>
                      </a:cubicBezTo>
                      <a:cubicBezTo>
                        <a:pt x="137976" y="211736"/>
                        <a:pt x="144136" y="227739"/>
                        <a:pt x="173703" y="227739"/>
                      </a:cubicBezTo>
                      <a:cubicBezTo>
                        <a:pt x="194645" y="227739"/>
                        <a:pt x="209429" y="224046"/>
                        <a:pt x="226676" y="219122"/>
                      </a:cubicBezTo>
                      <a:lnTo>
                        <a:pt x="226676" y="206812"/>
                      </a:lnTo>
                      <a:cubicBezTo>
                        <a:pt x="220516" y="209274"/>
                        <a:pt x="213124" y="210505"/>
                        <a:pt x="206965" y="210505"/>
                      </a:cubicBezTo>
                      <a:cubicBezTo>
                        <a:pt x="189718" y="211736"/>
                        <a:pt x="183558" y="200657"/>
                        <a:pt x="183558" y="172343"/>
                      </a:cubicBezTo>
                      <a:close/>
                      <a:moveTo>
                        <a:pt x="133049" y="146492"/>
                      </a:moveTo>
                      <a:cubicBezTo>
                        <a:pt x="133049" y="180960"/>
                        <a:pt x="114570" y="200657"/>
                        <a:pt x="85003" y="200657"/>
                      </a:cubicBezTo>
                      <a:cubicBezTo>
                        <a:pt x="64060" y="200657"/>
                        <a:pt x="52973" y="185884"/>
                        <a:pt x="52973" y="167419"/>
                      </a:cubicBezTo>
                      <a:cubicBezTo>
                        <a:pt x="52973" y="123102"/>
                        <a:pt x="113338" y="120640"/>
                        <a:pt x="131817" y="119409"/>
                      </a:cubicBezTo>
                      <a:lnTo>
                        <a:pt x="131817" y="1464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2" name="Forme libre 441">
                  <a:extLst>
                    <a:ext uri="{FF2B5EF4-FFF2-40B4-BE49-F238E27FC236}">
                      <a16:creationId xmlns:a16="http://schemas.microsoft.com/office/drawing/2014/main" id="{AE388BB7-345D-3846-AB8A-B2CD34D91747}"/>
                    </a:ext>
                  </a:extLst>
                </p:cNvPr>
                <p:cNvSpPr/>
                <p:nvPr/>
              </p:nvSpPr>
              <p:spPr>
                <a:xfrm>
                  <a:off x="6242321" y="3393073"/>
                  <a:ext cx="271025" cy="221583"/>
                </a:xfrm>
                <a:custGeom>
                  <a:avLst/>
                  <a:gdLst>
                    <a:gd name="connsiteX0" fmla="*/ 231603 w 271025"/>
                    <a:gd name="connsiteY0" fmla="*/ 171112 h 221583"/>
                    <a:gd name="connsiteX1" fmla="*/ 231603 w 271025"/>
                    <a:gd name="connsiteY1" fmla="*/ 62782 h 221583"/>
                    <a:gd name="connsiteX2" fmla="*/ 171239 w 271025"/>
                    <a:gd name="connsiteY2" fmla="*/ 0 h 221583"/>
                    <a:gd name="connsiteX3" fmla="*/ 88699 w 271025"/>
                    <a:gd name="connsiteY3" fmla="*/ 55396 h 221583"/>
                    <a:gd name="connsiteX4" fmla="*/ 87467 w 271025"/>
                    <a:gd name="connsiteY4" fmla="*/ 55396 h 221583"/>
                    <a:gd name="connsiteX5" fmla="*/ 87467 w 271025"/>
                    <a:gd name="connsiteY5" fmla="*/ 0 h 221583"/>
                    <a:gd name="connsiteX6" fmla="*/ 0 w 271025"/>
                    <a:gd name="connsiteY6" fmla="*/ 11079 h 221583"/>
                    <a:gd name="connsiteX7" fmla="*/ 0 w 271025"/>
                    <a:gd name="connsiteY7" fmla="*/ 20927 h 221583"/>
                    <a:gd name="connsiteX8" fmla="*/ 36958 w 271025"/>
                    <a:gd name="connsiteY8" fmla="*/ 59089 h 221583"/>
                    <a:gd name="connsiteX9" fmla="*/ 36958 w 271025"/>
                    <a:gd name="connsiteY9" fmla="*/ 169881 h 221583"/>
                    <a:gd name="connsiteX10" fmla="*/ 0 w 271025"/>
                    <a:gd name="connsiteY10" fmla="*/ 210505 h 221583"/>
                    <a:gd name="connsiteX11" fmla="*/ 0 w 271025"/>
                    <a:gd name="connsiteY11" fmla="*/ 220353 h 221583"/>
                    <a:gd name="connsiteX12" fmla="*/ 125657 w 271025"/>
                    <a:gd name="connsiteY12" fmla="*/ 220353 h 221583"/>
                    <a:gd name="connsiteX13" fmla="*/ 125657 w 271025"/>
                    <a:gd name="connsiteY13" fmla="*/ 210505 h 221583"/>
                    <a:gd name="connsiteX14" fmla="*/ 88699 w 271025"/>
                    <a:gd name="connsiteY14" fmla="*/ 169881 h 221583"/>
                    <a:gd name="connsiteX15" fmla="*/ 88699 w 271025"/>
                    <a:gd name="connsiteY15" fmla="*/ 105868 h 221583"/>
                    <a:gd name="connsiteX16" fmla="*/ 150296 w 271025"/>
                    <a:gd name="connsiteY16" fmla="*/ 27082 h 221583"/>
                    <a:gd name="connsiteX17" fmla="*/ 182326 w 271025"/>
                    <a:gd name="connsiteY17" fmla="*/ 99713 h 221583"/>
                    <a:gd name="connsiteX18" fmla="*/ 182326 w 271025"/>
                    <a:gd name="connsiteY18" fmla="*/ 171112 h 221583"/>
                    <a:gd name="connsiteX19" fmla="*/ 145368 w 271025"/>
                    <a:gd name="connsiteY19" fmla="*/ 211736 h 221583"/>
                    <a:gd name="connsiteX20" fmla="*/ 145368 w 271025"/>
                    <a:gd name="connsiteY20" fmla="*/ 221584 h 221583"/>
                    <a:gd name="connsiteX21" fmla="*/ 271025 w 271025"/>
                    <a:gd name="connsiteY21" fmla="*/ 221584 h 221583"/>
                    <a:gd name="connsiteX22" fmla="*/ 271025 w 271025"/>
                    <a:gd name="connsiteY22" fmla="*/ 211736 h 221583"/>
                    <a:gd name="connsiteX23" fmla="*/ 231603 w 271025"/>
                    <a:gd name="connsiteY23" fmla="*/ 171112 h 22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1025" h="221583">
                      <a:moveTo>
                        <a:pt x="231603" y="171112"/>
                      </a:moveTo>
                      <a:lnTo>
                        <a:pt x="231603" y="62782"/>
                      </a:lnTo>
                      <a:cubicBezTo>
                        <a:pt x="231603" y="27082"/>
                        <a:pt x="221748" y="0"/>
                        <a:pt x="171239" y="0"/>
                      </a:cubicBezTo>
                      <a:cubicBezTo>
                        <a:pt x="123193" y="0"/>
                        <a:pt x="101019" y="36931"/>
                        <a:pt x="88699" y="55396"/>
                      </a:cubicBezTo>
                      <a:lnTo>
                        <a:pt x="87467" y="55396"/>
                      </a:lnTo>
                      <a:lnTo>
                        <a:pt x="87467" y="0"/>
                      </a:lnTo>
                      <a:lnTo>
                        <a:pt x="0" y="11079"/>
                      </a:lnTo>
                      <a:lnTo>
                        <a:pt x="0" y="20927"/>
                      </a:lnTo>
                      <a:cubicBezTo>
                        <a:pt x="19711" y="20927"/>
                        <a:pt x="36958" y="24620"/>
                        <a:pt x="36958" y="59089"/>
                      </a:cubicBezTo>
                      <a:lnTo>
                        <a:pt x="36958" y="169881"/>
                      </a:lnTo>
                      <a:cubicBezTo>
                        <a:pt x="36958" y="203119"/>
                        <a:pt x="28335" y="210505"/>
                        <a:pt x="0" y="210505"/>
                      </a:cubicBezTo>
                      <a:lnTo>
                        <a:pt x="0" y="220353"/>
                      </a:lnTo>
                      <a:lnTo>
                        <a:pt x="125657" y="220353"/>
                      </a:lnTo>
                      <a:lnTo>
                        <a:pt x="125657" y="210505"/>
                      </a:lnTo>
                      <a:cubicBezTo>
                        <a:pt x="96091" y="210505"/>
                        <a:pt x="88699" y="201888"/>
                        <a:pt x="88699" y="169881"/>
                      </a:cubicBezTo>
                      <a:lnTo>
                        <a:pt x="88699" y="105868"/>
                      </a:lnTo>
                      <a:cubicBezTo>
                        <a:pt x="88699" y="76323"/>
                        <a:pt x="120729" y="27082"/>
                        <a:pt x="150296" y="27082"/>
                      </a:cubicBezTo>
                      <a:cubicBezTo>
                        <a:pt x="174935" y="27082"/>
                        <a:pt x="182326" y="41855"/>
                        <a:pt x="182326" y="99713"/>
                      </a:cubicBezTo>
                      <a:lnTo>
                        <a:pt x="182326" y="171112"/>
                      </a:lnTo>
                      <a:cubicBezTo>
                        <a:pt x="182326" y="204350"/>
                        <a:pt x="173703" y="211736"/>
                        <a:pt x="145368" y="211736"/>
                      </a:cubicBezTo>
                      <a:lnTo>
                        <a:pt x="145368" y="221584"/>
                      </a:lnTo>
                      <a:lnTo>
                        <a:pt x="271025" y="221584"/>
                      </a:lnTo>
                      <a:lnTo>
                        <a:pt x="271025" y="211736"/>
                      </a:lnTo>
                      <a:cubicBezTo>
                        <a:pt x="240227" y="211736"/>
                        <a:pt x="231603" y="203119"/>
                        <a:pt x="231603" y="1711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" name="Forme libre 442">
                  <a:extLst>
                    <a:ext uri="{FF2B5EF4-FFF2-40B4-BE49-F238E27FC236}">
                      <a16:creationId xmlns:a16="http://schemas.microsoft.com/office/drawing/2014/main" id="{200E5A01-CDA1-F248-B638-4A99117A2913}"/>
                    </a:ext>
                  </a:extLst>
                </p:cNvPr>
                <p:cNvSpPr/>
                <p:nvPr/>
              </p:nvSpPr>
              <p:spPr>
                <a:xfrm>
                  <a:off x="6571247" y="3354911"/>
                  <a:ext cx="240312" cy="360689"/>
                </a:xfrm>
                <a:custGeom>
                  <a:avLst/>
                  <a:gdLst>
                    <a:gd name="connsiteX0" fmla="*/ 214356 w 240312"/>
                    <a:gd name="connsiteY0" fmla="*/ 0 h 360689"/>
                    <a:gd name="connsiteX1" fmla="*/ 158919 w 240312"/>
                    <a:gd name="connsiteY1" fmla="*/ 51703 h 360689"/>
                    <a:gd name="connsiteX2" fmla="*/ 104714 w 240312"/>
                    <a:gd name="connsiteY2" fmla="*/ 38162 h 360689"/>
                    <a:gd name="connsiteX3" fmla="*/ 11087 w 240312"/>
                    <a:gd name="connsiteY3" fmla="*/ 115716 h 360689"/>
                    <a:gd name="connsiteX4" fmla="*/ 45581 w 240312"/>
                    <a:gd name="connsiteY4" fmla="*/ 177267 h 360689"/>
                    <a:gd name="connsiteX5" fmla="*/ 16015 w 240312"/>
                    <a:gd name="connsiteY5" fmla="*/ 231432 h 360689"/>
                    <a:gd name="connsiteX6" fmla="*/ 32030 w 240312"/>
                    <a:gd name="connsiteY6" fmla="*/ 259746 h 360689"/>
                    <a:gd name="connsiteX7" fmla="*/ 0 w 240312"/>
                    <a:gd name="connsiteY7" fmla="*/ 305293 h 360689"/>
                    <a:gd name="connsiteX8" fmla="*/ 103482 w 240312"/>
                    <a:gd name="connsiteY8" fmla="*/ 360689 h 360689"/>
                    <a:gd name="connsiteX9" fmla="*/ 231603 w 240312"/>
                    <a:gd name="connsiteY9" fmla="*/ 278211 h 360689"/>
                    <a:gd name="connsiteX10" fmla="*/ 156455 w 240312"/>
                    <a:gd name="connsiteY10" fmla="*/ 221584 h 360689"/>
                    <a:gd name="connsiteX11" fmla="*/ 78844 w 240312"/>
                    <a:gd name="connsiteY11" fmla="*/ 221584 h 360689"/>
                    <a:gd name="connsiteX12" fmla="*/ 51741 w 240312"/>
                    <a:gd name="connsiteY12" fmla="*/ 204350 h 360689"/>
                    <a:gd name="connsiteX13" fmla="*/ 61597 w 240312"/>
                    <a:gd name="connsiteY13" fmla="*/ 183422 h 360689"/>
                    <a:gd name="connsiteX14" fmla="*/ 103482 w 240312"/>
                    <a:gd name="connsiteY14" fmla="*/ 190808 h 360689"/>
                    <a:gd name="connsiteX15" fmla="*/ 195877 w 240312"/>
                    <a:gd name="connsiteY15" fmla="*/ 115716 h 360689"/>
                    <a:gd name="connsiteX16" fmla="*/ 168775 w 240312"/>
                    <a:gd name="connsiteY16" fmla="*/ 59089 h 360689"/>
                    <a:gd name="connsiteX17" fmla="*/ 187254 w 240312"/>
                    <a:gd name="connsiteY17" fmla="*/ 41855 h 360689"/>
                    <a:gd name="connsiteX18" fmla="*/ 197109 w 240312"/>
                    <a:gd name="connsiteY18" fmla="*/ 46779 h 360689"/>
                    <a:gd name="connsiteX19" fmla="*/ 213124 w 240312"/>
                    <a:gd name="connsiteY19" fmla="*/ 51703 h 360689"/>
                    <a:gd name="connsiteX20" fmla="*/ 240227 w 240312"/>
                    <a:gd name="connsiteY20" fmla="*/ 25851 h 360689"/>
                    <a:gd name="connsiteX21" fmla="*/ 214356 w 240312"/>
                    <a:gd name="connsiteY21" fmla="*/ 0 h 360689"/>
                    <a:gd name="connsiteX22" fmla="*/ 144136 w 240312"/>
                    <a:gd name="connsiteY22" fmla="*/ 265901 h 360689"/>
                    <a:gd name="connsiteX23" fmla="*/ 188486 w 240312"/>
                    <a:gd name="connsiteY23" fmla="*/ 292983 h 360689"/>
                    <a:gd name="connsiteX24" fmla="*/ 105946 w 240312"/>
                    <a:gd name="connsiteY24" fmla="*/ 340993 h 360689"/>
                    <a:gd name="connsiteX25" fmla="*/ 36958 w 240312"/>
                    <a:gd name="connsiteY25" fmla="*/ 291752 h 360689"/>
                    <a:gd name="connsiteX26" fmla="*/ 46813 w 240312"/>
                    <a:gd name="connsiteY26" fmla="*/ 265901 h 360689"/>
                    <a:gd name="connsiteX27" fmla="*/ 144136 w 240312"/>
                    <a:gd name="connsiteY27" fmla="*/ 265901 h 360689"/>
                    <a:gd name="connsiteX28" fmla="*/ 104714 w 240312"/>
                    <a:gd name="connsiteY28" fmla="*/ 174805 h 360689"/>
                    <a:gd name="connsiteX29" fmla="*/ 62828 w 240312"/>
                    <a:gd name="connsiteY29" fmla="*/ 115716 h 360689"/>
                    <a:gd name="connsiteX30" fmla="*/ 104714 w 240312"/>
                    <a:gd name="connsiteY30" fmla="*/ 54165 h 360689"/>
                    <a:gd name="connsiteX31" fmla="*/ 145368 w 240312"/>
                    <a:gd name="connsiteY31" fmla="*/ 115716 h 360689"/>
                    <a:gd name="connsiteX32" fmla="*/ 104714 w 240312"/>
                    <a:gd name="connsiteY32" fmla="*/ 174805 h 36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40312" h="360689">
                      <a:moveTo>
                        <a:pt x="214356" y="0"/>
                      </a:moveTo>
                      <a:cubicBezTo>
                        <a:pt x="183558" y="0"/>
                        <a:pt x="167543" y="33238"/>
                        <a:pt x="158919" y="51703"/>
                      </a:cubicBezTo>
                      <a:cubicBezTo>
                        <a:pt x="145368" y="45548"/>
                        <a:pt x="129353" y="38162"/>
                        <a:pt x="104714" y="38162"/>
                      </a:cubicBezTo>
                      <a:cubicBezTo>
                        <a:pt x="46813" y="38162"/>
                        <a:pt x="11087" y="67706"/>
                        <a:pt x="11087" y="115716"/>
                      </a:cubicBezTo>
                      <a:cubicBezTo>
                        <a:pt x="11087" y="152647"/>
                        <a:pt x="32030" y="167419"/>
                        <a:pt x="45581" y="177267"/>
                      </a:cubicBezTo>
                      <a:cubicBezTo>
                        <a:pt x="39422" y="185884"/>
                        <a:pt x="16015" y="208043"/>
                        <a:pt x="16015" y="231432"/>
                      </a:cubicBezTo>
                      <a:cubicBezTo>
                        <a:pt x="16015" y="246204"/>
                        <a:pt x="25870" y="253590"/>
                        <a:pt x="32030" y="259746"/>
                      </a:cubicBezTo>
                      <a:cubicBezTo>
                        <a:pt x="19711" y="269594"/>
                        <a:pt x="0" y="283135"/>
                        <a:pt x="0" y="305293"/>
                      </a:cubicBezTo>
                      <a:cubicBezTo>
                        <a:pt x="0" y="327452"/>
                        <a:pt x="29566" y="360689"/>
                        <a:pt x="103482" y="360689"/>
                      </a:cubicBezTo>
                      <a:cubicBezTo>
                        <a:pt x="183558" y="360689"/>
                        <a:pt x="231603" y="317604"/>
                        <a:pt x="231603" y="278211"/>
                      </a:cubicBezTo>
                      <a:cubicBezTo>
                        <a:pt x="231603" y="233894"/>
                        <a:pt x="192181" y="221584"/>
                        <a:pt x="156455" y="221584"/>
                      </a:cubicBezTo>
                      <a:lnTo>
                        <a:pt x="78844" y="221584"/>
                      </a:lnTo>
                      <a:cubicBezTo>
                        <a:pt x="62828" y="221584"/>
                        <a:pt x="51741" y="217891"/>
                        <a:pt x="51741" y="204350"/>
                      </a:cubicBezTo>
                      <a:cubicBezTo>
                        <a:pt x="51741" y="196963"/>
                        <a:pt x="56669" y="189577"/>
                        <a:pt x="61597" y="183422"/>
                      </a:cubicBezTo>
                      <a:cubicBezTo>
                        <a:pt x="71452" y="187115"/>
                        <a:pt x="82539" y="190808"/>
                        <a:pt x="103482" y="190808"/>
                      </a:cubicBezTo>
                      <a:cubicBezTo>
                        <a:pt x="157687" y="190808"/>
                        <a:pt x="195877" y="163726"/>
                        <a:pt x="195877" y="115716"/>
                      </a:cubicBezTo>
                      <a:cubicBezTo>
                        <a:pt x="195877" y="84941"/>
                        <a:pt x="182326" y="70168"/>
                        <a:pt x="168775" y="59089"/>
                      </a:cubicBezTo>
                      <a:cubicBezTo>
                        <a:pt x="172471" y="51703"/>
                        <a:pt x="177398" y="41855"/>
                        <a:pt x="187254" y="41855"/>
                      </a:cubicBezTo>
                      <a:cubicBezTo>
                        <a:pt x="190950" y="41855"/>
                        <a:pt x="193413" y="44317"/>
                        <a:pt x="197109" y="46779"/>
                      </a:cubicBezTo>
                      <a:cubicBezTo>
                        <a:pt x="200805" y="49241"/>
                        <a:pt x="205733" y="51703"/>
                        <a:pt x="213124" y="51703"/>
                      </a:cubicBezTo>
                      <a:cubicBezTo>
                        <a:pt x="229139" y="51703"/>
                        <a:pt x="240227" y="40624"/>
                        <a:pt x="240227" y="25851"/>
                      </a:cubicBezTo>
                      <a:cubicBezTo>
                        <a:pt x="241459" y="11079"/>
                        <a:pt x="229139" y="0"/>
                        <a:pt x="214356" y="0"/>
                      </a:cubicBezTo>
                      <a:close/>
                      <a:moveTo>
                        <a:pt x="144136" y="265901"/>
                      </a:moveTo>
                      <a:cubicBezTo>
                        <a:pt x="165079" y="265901"/>
                        <a:pt x="188486" y="272056"/>
                        <a:pt x="188486" y="292983"/>
                      </a:cubicBezTo>
                      <a:cubicBezTo>
                        <a:pt x="188486" y="315142"/>
                        <a:pt x="153992" y="340993"/>
                        <a:pt x="105946" y="340993"/>
                      </a:cubicBezTo>
                      <a:cubicBezTo>
                        <a:pt x="60365" y="340993"/>
                        <a:pt x="36958" y="312680"/>
                        <a:pt x="36958" y="291752"/>
                      </a:cubicBezTo>
                      <a:cubicBezTo>
                        <a:pt x="36958" y="281904"/>
                        <a:pt x="41886" y="274518"/>
                        <a:pt x="46813" y="265901"/>
                      </a:cubicBezTo>
                      <a:lnTo>
                        <a:pt x="144136" y="265901"/>
                      </a:lnTo>
                      <a:close/>
                      <a:moveTo>
                        <a:pt x="104714" y="174805"/>
                      </a:moveTo>
                      <a:cubicBezTo>
                        <a:pt x="72684" y="174805"/>
                        <a:pt x="62828" y="151416"/>
                        <a:pt x="62828" y="115716"/>
                      </a:cubicBezTo>
                      <a:cubicBezTo>
                        <a:pt x="62828" y="91096"/>
                        <a:pt x="67756" y="54165"/>
                        <a:pt x="104714" y="54165"/>
                      </a:cubicBezTo>
                      <a:cubicBezTo>
                        <a:pt x="135513" y="54165"/>
                        <a:pt x="145368" y="82478"/>
                        <a:pt x="145368" y="115716"/>
                      </a:cubicBezTo>
                      <a:cubicBezTo>
                        <a:pt x="145368" y="148954"/>
                        <a:pt x="134281" y="174805"/>
                        <a:pt x="104714" y="1748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4" name="Forme libre 443">
                  <a:extLst>
                    <a:ext uri="{FF2B5EF4-FFF2-40B4-BE49-F238E27FC236}">
                      <a16:creationId xmlns:a16="http://schemas.microsoft.com/office/drawing/2014/main" id="{606C4D3A-5F66-1A49-A343-ED1A41107DE3}"/>
                    </a:ext>
                  </a:extLst>
                </p:cNvPr>
                <p:cNvSpPr/>
                <p:nvPr/>
              </p:nvSpPr>
              <p:spPr>
                <a:xfrm>
                  <a:off x="6871839" y="3393073"/>
                  <a:ext cx="195950" cy="226508"/>
                </a:xfrm>
                <a:custGeom>
                  <a:avLst/>
                  <a:gdLst>
                    <a:gd name="connsiteX0" fmla="*/ 104714 w 195950"/>
                    <a:gd name="connsiteY0" fmla="*/ 0 h 226508"/>
                    <a:gd name="connsiteX1" fmla="*/ 0 w 195950"/>
                    <a:gd name="connsiteY1" fmla="*/ 105868 h 226508"/>
                    <a:gd name="connsiteX2" fmla="*/ 121961 w 195950"/>
                    <a:gd name="connsiteY2" fmla="*/ 226508 h 226508"/>
                    <a:gd name="connsiteX3" fmla="*/ 190950 w 195950"/>
                    <a:gd name="connsiteY3" fmla="*/ 214198 h 226508"/>
                    <a:gd name="connsiteX4" fmla="*/ 190950 w 195950"/>
                    <a:gd name="connsiteY4" fmla="*/ 196963 h 226508"/>
                    <a:gd name="connsiteX5" fmla="*/ 145368 w 195950"/>
                    <a:gd name="connsiteY5" fmla="*/ 205581 h 226508"/>
                    <a:gd name="connsiteX6" fmla="*/ 54205 w 195950"/>
                    <a:gd name="connsiteY6" fmla="*/ 88634 h 226508"/>
                    <a:gd name="connsiteX7" fmla="*/ 195877 w 195950"/>
                    <a:gd name="connsiteY7" fmla="*/ 88634 h 226508"/>
                    <a:gd name="connsiteX8" fmla="*/ 104714 w 195950"/>
                    <a:gd name="connsiteY8" fmla="*/ 0 h 226508"/>
                    <a:gd name="connsiteX9" fmla="*/ 55437 w 195950"/>
                    <a:gd name="connsiteY9" fmla="*/ 70168 h 226508"/>
                    <a:gd name="connsiteX10" fmla="*/ 103482 w 195950"/>
                    <a:gd name="connsiteY10" fmla="*/ 16003 h 226508"/>
                    <a:gd name="connsiteX11" fmla="*/ 146600 w 195950"/>
                    <a:gd name="connsiteY11" fmla="*/ 70168 h 226508"/>
                    <a:gd name="connsiteX12" fmla="*/ 55437 w 195950"/>
                    <a:gd name="connsiteY12" fmla="*/ 70168 h 2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5950" h="226508">
                      <a:moveTo>
                        <a:pt x="104714" y="0"/>
                      </a:moveTo>
                      <a:cubicBezTo>
                        <a:pt x="38190" y="0"/>
                        <a:pt x="0" y="34469"/>
                        <a:pt x="0" y="105868"/>
                      </a:cubicBezTo>
                      <a:cubicBezTo>
                        <a:pt x="0" y="184653"/>
                        <a:pt x="45581" y="226508"/>
                        <a:pt x="121961" y="226508"/>
                      </a:cubicBezTo>
                      <a:cubicBezTo>
                        <a:pt x="155224" y="226508"/>
                        <a:pt x="181094" y="217891"/>
                        <a:pt x="190950" y="214198"/>
                      </a:cubicBezTo>
                      <a:lnTo>
                        <a:pt x="190950" y="196963"/>
                      </a:lnTo>
                      <a:cubicBezTo>
                        <a:pt x="181094" y="200657"/>
                        <a:pt x="165079" y="205581"/>
                        <a:pt x="145368" y="205581"/>
                      </a:cubicBezTo>
                      <a:cubicBezTo>
                        <a:pt x="73916" y="205581"/>
                        <a:pt x="54205" y="139105"/>
                        <a:pt x="54205" y="88634"/>
                      </a:cubicBezTo>
                      <a:lnTo>
                        <a:pt x="195877" y="88634"/>
                      </a:lnTo>
                      <a:cubicBezTo>
                        <a:pt x="197109" y="49241"/>
                        <a:pt x="183558" y="0"/>
                        <a:pt x="104714" y="0"/>
                      </a:cubicBezTo>
                      <a:close/>
                      <a:moveTo>
                        <a:pt x="55437" y="70168"/>
                      </a:moveTo>
                      <a:cubicBezTo>
                        <a:pt x="55437" y="51703"/>
                        <a:pt x="65292" y="16003"/>
                        <a:pt x="103482" y="16003"/>
                      </a:cubicBezTo>
                      <a:cubicBezTo>
                        <a:pt x="137976" y="16003"/>
                        <a:pt x="146600" y="40624"/>
                        <a:pt x="146600" y="70168"/>
                      </a:cubicBezTo>
                      <a:lnTo>
                        <a:pt x="55437" y="701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5" name="Forme libre 444">
                  <a:extLst>
                    <a:ext uri="{FF2B5EF4-FFF2-40B4-BE49-F238E27FC236}">
                      <a16:creationId xmlns:a16="http://schemas.microsoft.com/office/drawing/2014/main" id="{B12CEEB7-F587-0247-8F15-49CAFCB9C1B9}"/>
                    </a:ext>
                  </a:extLst>
                </p:cNvPr>
                <p:cNvSpPr/>
                <p:nvPr/>
              </p:nvSpPr>
              <p:spPr>
                <a:xfrm>
                  <a:off x="7131777" y="3393073"/>
                  <a:ext cx="184789" cy="220352"/>
                </a:xfrm>
                <a:custGeom>
                  <a:avLst/>
                  <a:gdLst>
                    <a:gd name="connsiteX0" fmla="*/ 156455 w 184789"/>
                    <a:gd name="connsiteY0" fmla="*/ 0 h 220352"/>
                    <a:gd name="connsiteX1" fmla="*/ 88699 w 184789"/>
                    <a:gd name="connsiteY1" fmla="*/ 55396 h 220352"/>
                    <a:gd name="connsiteX2" fmla="*/ 87467 w 184789"/>
                    <a:gd name="connsiteY2" fmla="*/ 55396 h 220352"/>
                    <a:gd name="connsiteX3" fmla="*/ 87467 w 184789"/>
                    <a:gd name="connsiteY3" fmla="*/ 0 h 220352"/>
                    <a:gd name="connsiteX4" fmla="*/ 0 w 184789"/>
                    <a:gd name="connsiteY4" fmla="*/ 11079 h 220352"/>
                    <a:gd name="connsiteX5" fmla="*/ 0 w 184789"/>
                    <a:gd name="connsiteY5" fmla="*/ 20927 h 220352"/>
                    <a:gd name="connsiteX6" fmla="*/ 36958 w 184789"/>
                    <a:gd name="connsiteY6" fmla="*/ 59089 h 220352"/>
                    <a:gd name="connsiteX7" fmla="*/ 36958 w 184789"/>
                    <a:gd name="connsiteY7" fmla="*/ 169881 h 220352"/>
                    <a:gd name="connsiteX8" fmla="*/ 0 w 184789"/>
                    <a:gd name="connsiteY8" fmla="*/ 210505 h 220352"/>
                    <a:gd name="connsiteX9" fmla="*/ 0 w 184789"/>
                    <a:gd name="connsiteY9" fmla="*/ 220353 h 220352"/>
                    <a:gd name="connsiteX10" fmla="*/ 125657 w 184789"/>
                    <a:gd name="connsiteY10" fmla="*/ 220353 h 220352"/>
                    <a:gd name="connsiteX11" fmla="*/ 125657 w 184789"/>
                    <a:gd name="connsiteY11" fmla="*/ 210505 h 220352"/>
                    <a:gd name="connsiteX12" fmla="*/ 88699 w 184789"/>
                    <a:gd name="connsiteY12" fmla="*/ 169881 h 220352"/>
                    <a:gd name="connsiteX13" fmla="*/ 88699 w 184789"/>
                    <a:gd name="connsiteY13" fmla="*/ 116947 h 220352"/>
                    <a:gd name="connsiteX14" fmla="*/ 126889 w 184789"/>
                    <a:gd name="connsiteY14" fmla="*/ 39393 h 220352"/>
                    <a:gd name="connsiteX15" fmla="*/ 157687 w 184789"/>
                    <a:gd name="connsiteY15" fmla="*/ 50472 h 220352"/>
                    <a:gd name="connsiteX16" fmla="*/ 184790 w 184789"/>
                    <a:gd name="connsiteY16" fmla="*/ 23389 h 220352"/>
                    <a:gd name="connsiteX17" fmla="*/ 156455 w 184789"/>
                    <a:gd name="connsiteY17" fmla="*/ 0 h 22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4789" h="220352">
                      <a:moveTo>
                        <a:pt x="156455" y="0"/>
                      </a:moveTo>
                      <a:cubicBezTo>
                        <a:pt x="115802" y="0"/>
                        <a:pt x="97323" y="33238"/>
                        <a:pt x="88699" y="55396"/>
                      </a:cubicBezTo>
                      <a:lnTo>
                        <a:pt x="87467" y="55396"/>
                      </a:lnTo>
                      <a:lnTo>
                        <a:pt x="87467" y="0"/>
                      </a:lnTo>
                      <a:lnTo>
                        <a:pt x="0" y="11079"/>
                      </a:lnTo>
                      <a:lnTo>
                        <a:pt x="0" y="20927"/>
                      </a:lnTo>
                      <a:cubicBezTo>
                        <a:pt x="19711" y="20927"/>
                        <a:pt x="36958" y="24620"/>
                        <a:pt x="36958" y="59089"/>
                      </a:cubicBezTo>
                      <a:lnTo>
                        <a:pt x="36958" y="169881"/>
                      </a:lnTo>
                      <a:cubicBezTo>
                        <a:pt x="36958" y="203119"/>
                        <a:pt x="28334" y="210505"/>
                        <a:pt x="0" y="210505"/>
                      </a:cubicBezTo>
                      <a:lnTo>
                        <a:pt x="0" y="220353"/>
                      </a:lnTo>
                      <a:lnTo>
                        <a:pt x="125657" y="220353"/>
                      </a:lnTo>
                      <a:lnTo>
                        <a:pt x="125657" y="210505"/>
                      </a:lnTo>
                      <a:cubicBezTo>
                        <a:pt x="96091" y="210505"/>
                        <a:pt x="88699" y="201888"/>
                        <a:pt x="88699" y="169881"/>
                      </a:cubicBezTo>
                      <a:lnTo>
                        <a:pt x="88699" y="116947"/>
                      </a:lnTo>
                      <a:cubicBezTo>
                        <a:pt x="88699" y="67706"/>
                        <a:pt x="110874" y="39393"/>
                        <a:pt x="126889" y="39393"/>
                      </a:cubicBezTo>
                      <a:cubicBezTo>
                        <a:pt x="142904" y="39393"/>
                        <a:pt x="140440" y="50472"/>
                        <a:pt x="157687" y="50472"/>
                      </a:cubicBezTo>
                      <a:cubicBezTo>
                        <a:pt x="172471" y="50472"/>
                        <a:pt x="184790" y="40624"/>
                        <a:pt x="184790" y="23389"/>
                      </a:cubicBezTo>
                      <a:cubicBezTo>
                        <a:pt x="183558" y="8617"/>
                        <a:pt x="167543" y="0"/>
                        <a:pt x="15645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6" name="Forme libre 445">
                  <a:extLst>
                    <a:ext uri="{FF2B5EF4-FFF2-40B4-BE49-F238E27FC236}">
                      <a16:creationId xmlns:a16="http://schemas.microsoft.com/office/drawing/2014/main" id="{ECF7B877-3BFD-7845-BE50-6C656C2E7C6F}"/>
                    </a:ext>
                  </a:extLst>
                </p:cNvPr>
                <p:cNvSpPr/>
                <p:nvPr/>
              </p:nvSpPr>
              <p:spPr>
                <a:xfrm>
                  <a:off x="7374468" y="3393073"/>
                  <a:ext cx="161698" cy="228970"/>
                </a:xfrm>
                <a:custGeom>
                  <a:avLst/>
                  <a:gdLst>
                    <a:gd name="connsiteX0" fmla="*/ 136744 w 161698"/>
                    <a:gd name="connsiteY0" fmla="*/ 112023 h 228970"/>
                    <a:gd name="connsiteX1" fmla="*/ 48045 w 161698"/>
                    <a:gd name="connsiteY1" fmla="*/ 46779 h 228970"/>
                    <a:gd name="connsiteX2" fmla="*/ 85003 w 161698"/>
                    <a:gd name="connsiteY2" fmla="*/ 16003 h 228970"/>
                    <a:gd name="connsiteX3" fmla="*/ 134281 w 161698"/>
                    <a:gd name="connsiteY3" fmla="*/ 64013 h 228970"/>
                    <a:gd name="connsiteX4" fmla="*/ 149064 w 161698"/>
                    <a:gd name="connsiteY4" fmla="*/ 64013 h 228970"/>
                    <a:gd name="connsiteX5" fmla="*/ 146600 w 161698"/>
                    <a:gd name="connsiteY5" fmla="*/ 8617 h 228970"/>
                    <a:gd name="connsiteX6" fmla="*/ 89931 w 161698"/>
                    <a:gd name="connsiteY6" fmla="*/ 0 h 228970"/>
                    <a:gd name="connsiteX7" fmla="*/ 2464 w 161698"/>
                    <a:gd name="connsiteY7" fmla="*/ 61551 h 228970"/>
                    <a:gd name="connsiteX8" fmla="*/ 38190 w 161698"/>
                    <a:gd name="connsiteY8" fmla="*/ 116947 h 228970"/>
                    <a:gd name="connsiteX9" fmla="*/ 117034 w 161698"/>
                    <a:gd name="connsiteY9" fmla="*/ 176036 h 228970"/>
                    <a:gd name="connsiteX10" fmla="*/ 71452 w 161698"/>
                    <a:gd name="connsiteY10" fmla="*/ 211736 h 228970"/>
                    <a:gd name="connsiteX11" fmla="*/ 14783 w 161698"/>
                    <a:gd name="connsiteY11" fmla="*/ 156340 h 228970"/>
                    <a:gd name="connsiteX12" fmla="*/ 0 w 161698"/>
                    <a:gd name="connsiteY12" fmla="*/ 156340 h 228970"/>
                    <a:gd name="connsiteX13" fmla="*/ 2464 w 161698"/>
                    <a:gd name="connsiteY13" fmla="*/ 220353 h 228970"/>
                    <a:gd name="connsiteX14" fmla="*/ 71452 w 161698"/>
                    <a:gd name="connsiteY14" fmla="*/ 228970 h 228970"/>
                    <a:gd name="connsiteX15" fmla="*/ 161383 w 161698"/>
                    <a:gd name="connsiteY15" fmla="*/ 164957 h 228970"/>
                    <a:gd name="connsiteX16" fmla="*/ 136744 w 161698"/>
                    <a:gd name="connsiteY16" fmla="*/ 112023 h 228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1698" h="228970">
                      <a:moveTo>
                        <a:pt x="136744" y="112023"/>
                      </a:moveTo>
                      <a:cubicBezTo>
                        <a:pt x="105946" y="89865"/>
                        <a:pt x="48045" y="77554"/>
                        <a:pt x="48045" y="46779"/>
                      </a:cubicBezTo>
                      <a:cubicBezTo>
                        <a:pt x="48045" y="29545"/>
                        <a:pt x="64060" y="16003"/>
                        <a:pt x="85003" y="16003"/>
                      </a:cubicBezTo>
                      <a:cubicBezTo>
                        <a:pt x="121961" y="16003"/>
                        <a:pt x="133049" y="46779"/>
                        <a:pt x="134281" y="64013"/>
                      </a:cubicBezTo>
                      <a:lnTo>
                        <a:pt x="149064" y="64013"/>
                      </a:lnTo>
                      <a:lnTo>
                        <a:pt x="146600" y="8617"/>
                      </a:lnTo>
                      <a:cubicBezTo>
                        <a:pt x="130585" y="4924"/>
                        <a:pt x="113338" y="0"/>
                        <a:pt x="89931" y="0"/>
                      </a:cubicBezTo>
                      <a:cubicBezTo>
                        <a:pt x="41886" y="0"/>
                        <a:pt x="2464" y="18465"/>
                        <a:pt x="2464" y="61551"/>
                      </a:cubicBezTo>
                      <a:cubicBezTo>
                        <a:pt x="2464" y="87403"/>
                        <a:pt x="13551" y="100944"/>
                        <a:pt x="38190" y="116947"/>
                      </a:cubicBezTo>
                      <a:cubicBezTo>
                        <a:pt x="67756" y="136643"/>
                        <a:pt x="117034" y="145261"/>
                        <a:pt x="117034" y="176036"/>
                      </a:cubicBezTo>
                      <a:cubicBezTo>
                        <a:pt x="117034" y="200657"/>
                        <a:pt x="93627" y="211736"/>
                        <a:pt x="71452" y="211736"/>
                      </a:cubicBezTo>
                      <a:cubicBezTo>
                        <a:pt x="34494" y="211736"/>
                        <a:pt x="14783" y="183422"/>
                        <a:pt x="14783" y="156340"/>
                      </a:cubicBezTo>
                      <a:lnTo>
                        <a:pt x="0" y="156340"/>
                      </a:lnTo>
                      <a:lnTo>
                        <a:pt x="2464" y="220353"/>
                      </a:lnTo>
                      <a:cubicBezTo>
                        <a:pt x="13551" y="222815"/>
                        <a:pt x="41886" y="228970"/>
                        <a:pt x="71452" y="228970"/>
                      </a:cubicBezTo>
                      <a:cubicBezTo>
                        <a:pt x="129353" y="228970"/>
                        <a:pt x="161383" y="203119"/>
                        <a:pt x="161383" y="164957"/>
                      </a:cubicBezTo>
                      <a:cubicBezTo>
                        <a:pt x="163847" y="139105"/>
                        <a:pt x="151528" y="123102"/>
                        <a:pt x="136744" y="1120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7" name="Forme libre 446">
                  <a:extLst>
                    <a:ext uri="{FF2B5EF4-FFF2-40B4-BE49-F238E27FC236}">
                      <a16:creationId xmlns:a16="http://schemas.microsoft.com/office/drawing/2014/main" id="{A6B24614-6F15-E145-91FE-7DD41C842545}"/>
                    </a:ext>
                  </a:extLst>
                </p:cNvPr>
                <p:cNvSpPr/>
                <p:nvPr/>
              </p:nvSpPr>
              <p:spPr>
                <a:xfrm>
                  <a:off x="5991007" y="3194878"/>
                  <a:ext cx="109642" cy="109560"/>
                </a:xfrm>
                <a:custGeom>
                  <a:avLst/>
                  <a:gdLst>
                    <a:gd name="connsiteX0" fmla="*/ 109642 w 109642"/>
                    <a:gd name="connsiteY0" fmla="*/ 0 h 109560"/>
                    <a:gd name="connsiteX1" fmla="*/ 89931 w 109642"/>
                    <a:gd name="connsiteY1" fmla="*/ 0 h 109560"/>
                    <a:gd name="connsiteX2" fmla="*/ 89931 w 109642"/>
                    <a:gd name="connsiteY2" fmla="*/ 92327 h 109560"/>
                    <a:gd name="connsiteX3" fmla="*/ 19711 w 109642"/>
                    <a:gd name="connsiteY3" fmla="*/ 92327 h 109560"/>
                    <a:gd name="connsiteX4" fmla="*/ 19711 w 109642"/>
                    <a:gd name="connsiteY4" fmla="*/ 0 h 109560"/>
                    <a:gd name="connsiteX5" fmla="*/ 0 w 109642"/>
                    <a:gd name="connsiteY5" fmla="*/ 0 h 109560"/>
                    <a:gd name="connsiteX6" fmla="*/ 0 w 109642"/>
                    <a:gd name="connsiteY6" fmla="*/ 109561 h 109560"/>
                    <a:gd name="connsiteX7" fmla="*/ 109642 w 109642"/>
                    <a:gd name="connsiteY7" fmla="*/ 109561 h 10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642" h="109560">
                      <a:moveTo>
                        <a:pt x="109642" y="0"/>
                      </a:moveTo>
                      <a:lnTo>
                        <a:pt x="89931" y="0"/>
                      </a:lnTo>
                      <a:lnTo>
                        <a:pt x="89931" y="92327"/>
                      </a:lnTo>
                      <a:lnTo>
                        <a:pt x="19711" y="92327"/>
                      </a:lnTo>
                      <a:lnTo>
                        <a:pt x="19711" y="0"/>
                      </a:lnTo>
                      <a:lnTo>
                        <a:pt x="0" y="0"/>
                      </a:lnTo>
                      <a:lnTo>
                        <a:pt x="0" y="109561"/>
                      </a:lnTo>
                      <a:lnTo>
                        <a:pt x="109642" y="1095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4" name="Forme libre 713">
                  <a:extLst>
                    <a:ext uri="{FF2B5EF4-FFF2-40B4-BE49-F238E27FC236}">
                      <a16:creationId xmlns:a16="http://schemas.microsoft.com/office/drawing/2014/main" id="{94F4377E-4759-D245-B846-7743BC42EDFB}"/>
                    </a:ext>
                  </a:extLst>
                </p:cNvPr>
                <p:cNvSpPr/>
                <p:nvPr/>
              </p:nvSpPr>
              <p:spPr>
                <a:xfrm>
                  <a:off x="6183188" y="3194878"/>
                  <a:ext cx="110874" cy="109560"/>
                </a:xfrm>
                <a:custGeom>
                  <a:avLst/>
                  <a:gdLst>
                    <a:gd name="connsiteX0" fmla="*/ 91163 w 110874"/>
                    <a:gd name="connsiteY0" fmla="*/ 109561 h 109560"/>
                    <a:gd name="connsiteX1" fmla="*/ 110874 w 110874"/>
                    <a:gd name="connsiteY1" fmla="*/ 109561 h 109560"/>
                    <a:gd name="connsiteX2" fmla="*/ 110874 w 110874"/>
                    <a:gd name="connsiteY2" fmla="*/ 0 h 109560"/>
                    <a:gd name="connsiteX3" fmla="*/ 0 w 110874"/>
                    <a:gd name="connsiteY3" fmla="*/ 0 h 109560"/>
                    <a:gd name="connsiteX4" fmla="*/ 0 w 110874"/>
                    <a:gd name="connsiteY4" fmla="*/ 109561 h 109560"/>
                    <a:gd name="connsiteX5" fmla="*/ 19711 w 110874"/>
                    <a:gd name="connsiteY5" fmla="*/ 109561 h 109560"/>
                    <a:gd name="connsiteX6" fmla="*/ 19711 w 110874"/>
                    <a:gd name="connsiteY6" fmla="*/ 18465 h 109560"/>
                    <a:gd name="connsiteX7" fmla="*/ 91163 w 110874"/>
                    <a:gd name="connsiteY7" fmla="*/ 18465 h 10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874" h="109560">
                      <a:moveTo>
                        <a:pt x="91163" y="109561"/>
                      </a:moveTo>
                      <a:lnTo>
                        <a:pt x="110874" y="109561"/>
                      </a:lnTo>
                      <a:lnTo>
                        <a:pt x="110874" y="0"/>
                      </a:lnTo>
                      <a:lnTo>
                        <a:pt x="0" y="0"/>
                      </a:lnTo>
                      <a:lnTo>
                        <a:pt x="0" y="109561"/>
                      </a:lnTo>
                      <a:lnTo>
                        <a:pt x="19711" y="109561"/>
                      </a:lnTo>
                      <a:lnTo>
                        <a:pt x="19711" y="18465"/>
                      </a:lnTo>
                      <a:lnTo>
                        <a:pt x="91163" y="18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5" name="Forme libre 714">
                  <a:extLst>
                    <a:ext uri="{FF2B5EF4-FFF2-40B4-BE49-F238E27FC236}">
                      <a16:creationId xmlns:a16="http://schemas.microsoft.com/office/drawing/2014/main" id="{599F0DAA-53D6-FC43-9282-546EDC6DC3BC}"/>
                    </a:ext>
                  </a:extLst>
                </p:cNvPr>
                <p:cNvSpPr/>
                <p:nvPr/>
              </p:nvSpPr>
              <p:spPr>
                <a:xfrm>
                  <a:off x="6376602" y="3194878"/>
                  <a:ext cx="19710" cy="109560"/>
                </a:xfrm>
                <a:custGeom>
                  <a:avLst/>
                  <a:gdLst>
                    <a:gd name="connsiteX0" fmla="*/ 0 w 19710"/>
                    <a:gd name="connsiteY0" fmla="*/ 0 h 109560"/>
                    <a:gd name="connsiteX1" fmla="*/ 19711 w 19710"/>
                    <a:gd name="connsiteY1" fmla="*/ 0 h 109560"/>
                    <a:gd name="connsiteX2" fmla="*/ 19711 w 19710"/>
                    <a:gd name="connsiteY2" fmla="*/ 109561 h 109560"/>
                    <a:gd name="connsiteX3" fmla="*/ 0 w 19710"/>
                    <a:gd name="connsiteY3" fmla="*/ 109561 h 10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10" h="109560">
                      <a:moveTo>
                        <a:pt x="0" y="0"/>
                      </a:moveTo>
                      <a:lnTo>
                        <a:pt x="19711" y="0"/>
                      </a:lnTo>
                      <a:lnTo>
                        <a:pt x="19711" y="109561"/>
                      </a:lnTo>
                      <a:lnTo>
                        <a:pt x="0" y="1095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6" name="Forme libre 715">
                  <a:extLst>
                    <a:ext uri="{FF2B5EF4-FFF2-40B4-BE49-F238E27FC236}">
                      <a16:creationId xmlns:a16="http://schemas.microsoft.com/office/drawing/2014/main" id="{C016AF6B-FDCB-5542-9C46-7C93309E64DE}"/>
                    </a:ext>
                  </a:extLst>
                </p:cNvPr>
                <p:cNvSpPr/>
                <p:nvPr/>
              </p:nvSpPr>
              <p:spPr>
                <a:xfrm>
                  <a:off x="6376602" y="3164103"/>
                  <a:ext cx="19710" cy="16003"/>
                </a:xfrm>
                <a:custGeom>
                  <a:avLst/>
                  <a:gdLst>
                    <a:gd name="connsiteX0" fmla="*/ 0 w 19710"/>
                    <a:gd name="connsiteY0" fmla="*/ 0 h 16003"/>
                    <a:gd name="connsiteX1" fmla="*/ 19711 w 19710"/>
                    <a:gd name="connsiteY1" fmla="*/ 0 h 16003"/>
                    <a:gd name="connsiteX2" fmla="*/ 19711 w 19710"/>
                    <a:gd name="connsiteY2" fmla="*/ 16003 h 16003"/>
                    <a:gd name="connsiteX3" fmla="*/ 0 w 19710"/>
                    <a:gd name="connsiteY3" fmla="*/ 16003 h 16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10" h="16003">
                      <a:moveTo>
                        <a:pt x="0" y="0"/>
                      </a:moveTo>
                      <a:lnTo>
                        <a:pt x="19711" y="0"/>
                      </a:lnTo>
                      <a:lnTo>
                        <a:pt x="19711" y="16003"/>
                      </a:lnTo>
                      <a:lnTo>
                        <a:pt x="0" y="160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7" name="Forme libre 716">
                  <a:extLst>
                    <a:ext uri="{FF2B5EF4-FFF2-40B4-BE49-F238E27FC236}">
                      <a16:creationId xmlns:a16="http://schemas.microsoft.com/office/drawing/2014/main" id="{574F517A-D211-BF4B-9D54-CF402C5DBC76}"/>
                    </a:ext>
                  </a:extLst>
                </p:cNvPr>
                <p:cNvSpPr/>
                <p:nvPr/>
              </p:nvSpPr>
              <p:spPr>
                <a:xfrm>
                  <a:off x="6465301" y="3194878"/>
                  <a:ext cx="109641" cy="109560"/>
                </a:xfrm>
                <a:custGeom>
                  <a:avLst/>
                  <a:gdLst>
                    <a:gd name="connsiteX0" fmla="*/ 91163 w 109641"/>
                    <a:gd name="connsiteY0" fmla="*/ 0 h 109560"/>
                    <a:gd name="connsiteX1" fmla="*/ 65292 w 109641"/>
                    <a:gd name="connsiteY1" fmla="*/ 91096 h 109560"/>
                    <a:gd name="connsiteX2" fmla="*/ 46813 w 109641"/>
                    <a:gd name="connsiteY2" fmla="*/ 91096 h 109560"/>
                    <a:gd name="connsiteX3" fmla="*/ 19711 w 109641"/>
                    <a:gd name="connsiteY3" fmla="*/ 0 h 109560"/>
                    <a:gd name="connsiteX4" fmla="*/ 0 w 109641"/>
                    <a:gd name="connsiteY4" fmla="*/ 0 h 109560"/>
                    <a:gd name="connsiteX5" fmla="*/ 29566 w 109641"/>
                    <a:gd name="connsiteY5" fmla="*/ 109561 h 109560"/>
                    <a:gd name="connsiteX6" fmla="*/ 80076 w 109641"/>
                    <a:gd name="connsiteY6" fmla="*/ 109561 h 109560"/>
                    <a:gd name="connsiteX7" fmla="*/ 109642 w 109641"/>
                    <a:gd name="connsiteY7" fmla="*/ 0 h 109560"/>
                    <a:gd name="connsiteX8" fmla="*/ 91163 w 109641"/>
                    <a:gd name="connsiteY8" fmla="*/ 0 h 10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1" h="109560">
                      <a:moveTo>
                        <a:pt x="91163" y="0"/>
                      </a:moveTo>
                      <a:cubicBezTo>
                        <a:pt x="91163" y="0"/>
                        <a:pt x="65292" y="86172"/>
                        <a:pt x="65292" y="91096"/>
                      </a:cubicBezTo>
                      <a:lnTo>
                        <a:pt x="46813" y="91096"/>
                      </a:lnTo>
                      <a:lnTo>
                        <a:pt x="19711" y="0"/>
                      </a:lnTo>
                      <a:lnTo>
                        <a:pt x="0" y="0"/>
                      </a:lnTo>
                      <a:lnTo>
                        <a:pt x="29566" y="109561"/>
                      </a:lnTo>
                      <a:lnTo>
                        <a:pt x="80076" y="109561"/>
                      </a:lnTo>
                      <a:lnTo>
                        <a:pt x="109642" y="0"/>
                      </a:lnTo>
                      <a:lnTo>
                        <a:pt x="911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8" name="Forme libre 717">
                  <a:extLst>
                    <a:ext uri="{FF2B5EF4-FFF2-40B4-BE49-F238E27FC236}">
                      <a16:creationId xmlns:a16="http://schemas.microsoft.com/office/drawing/2014/main" id="{95D74321-F989-EE45-8F6B-241F58B6D36D}"/>
                    </a:ext>
                  </a:extLst>
                </p:cNvPr>
                <p:cNvSpPr/>
                <p:nvPr/>
              </p:nvSpPr>
              <p:spPr>
                <a:xfrm>
                  <a:off x="6648859" y="3194878"/>
                  <a:ext cx="109642" cy="109560"/>
                </a:xfrm>
                <a:custGeom>
                  <a:avLst/>
                  <a:gdLst>
                    <a:gd name="connsiteX0" fmla="*/ 89931 w 109642"/>
                    <a:gd name="connsiteY0" fmla="*/ 91096 h 109560"/>
                    <a:gd name="connsiteX1" fmla="*/ 19711 w 109642"/>
                    <a:gd name="connsiteY1" fmla="*/ 91096 h 109560"/>
                    <a:gd name="connsiteX2" fmla="*/ 19711 w 109642"/>
                    <a:gd name="connsiteY2" fmla="*/ 64013 h 109560"/>
                    <a:gd name="connsiteX3" fmla="*/ 109642 w 109642"/>
                    <a:gd name="connsiteY3" fmla="*/ 64013 h 109560"/>
                    <a:gd name="connsiteX4" fmla="*/ 109642 w 109642"/>
                    <a:gd name="connsiteY4" fmla="*/ 0 h 109560"/>
                    <a:gd name="connsiteX5" fmla="*/ 0 w 109642"/>
                    <a:gd name="connsiteY5" fmla="*/ 0 h 109560"/>
                    <a:gd name="connsiteX6" fmla="*/ 0 w 109642"/>
                    <a:gd name="connsiteY6" fmla="*/ 109561 h 109560"/>
                    <a:gd name="connsiteX7" fmla="*/ 89931 w 109642"/>
                    <a:gd name="connsiteY7" fmla="*/ 109561 h 109560"/>
                    <a:gd name="connsiteX8" fmla="*/ 89931 w 109642"/>
                    <a:gd name="connsiteY8" fmla="*/ 91096 h 109560"/>
                    <a:gd name="connsiteX9" fmla="*/ 19711 w 109642"/>
                    <a:gd name="connsiteY9" fmla="*/ 18465 h 109560"/>
                    <a:gd name="connsiteX10" fmla="*/ 89931 w 109642"/>
                    <a:gd name="connsiteY10" fmla="*/ 18465 h 109560"/>
                    <a:gd name="connsiteX11" fmla="*/ 89931 w 109642"/>
                    <a:gd name="connsiteY11" fmla="*/ 45548 h 109560"/>
                    <a:gd name="connsiteX12" fmla="*/ 19711 w 109642"/>
                    <a:gd name="connsiteY12" fmla="*/ 45548 h 109560"/>
                    <a:gd name="connsiteX13" fmla="*/ 19711 w 109642"/>
                    <a:gd name="connsiteY13" fmla="*/ 18465 h 10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642" h="109560">
                      <a:moveTo>
                        <a:pt x="89931" y="91096"/>
                      </a:moveTo>
                      <a:lnTo>
                        <a:pt x="19711" y="91096"/>
                      </a:lnTo>
                      <a:lnTo>
                        <a:pt x="19711" y="64013"/>
                      </a:lnTo>
                      <a:lnTo>
                        <a:pt x="109642" y="64013"/>
                      </a:lnTo>
                      <a:lnTo>
                        <a:pt x="109642" y="0"/>
                      </a:lnTo>
                      <a:lnTo>
                        <a:pt x="0" y="0"/>
                      </a:lnTo>
                      <a:lnTo>
                        <a:pt x="0" y="109561"/>
                      </a:lnTo>
                      <a:lnTo>
                        <a:pt x="89931" y="109561"/>
                      </a:lnTo>
                      <a:lnTo>
                        <a:pt x="89931" y="91096"/>
                      </a:lnTo>
                      <a:close/>
                      <a:moveTo>
                        <a:pt x="19711" y="18465"/>
                      </a:moveTo>
                      <a:lnTo>
                        <a:pt x="89931" y="18465"/>
                      </a:lnTo>
                      <a:lnTo>
                        <a:pt x="89931" y="45548"/>
                      </a:lnTo>
                      <a:lnTo>
                        <a:pt x="19711" y="45548"/>
                      </a:lnTo>
                      <a:lnTo>
                        <a:pt x="19711" y="18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9" name="Forme libre 718">
                  <a:extLst>
                    <a:ext uri="{FF2B5EF4-FFF2-40B4-BE49-F238E27FC236}">
                      <a16:creationId xmlns:a16="http://schemas.microsoft.com/office/drawing/2014/main" id="{49F0EC96-FE41-7E4F-BFD2-B8ADDBDB55FB}"/>
                    </a:ext>
                  </a:extLst>
                </p:cNvPr>
                <p:cNvSpPr/>
                <p:nvPr/>
              </p:nvSpPr>
              <p:spPr>
                <a:xfrm>
                  <a:off x="6831185" y="3194878"/>
                  <a:ext cx="68988" cy="109560"/>
                </a:xfrm>
                <a:custGeom>
                  <a:avLst/>
                  <a:gdLst>
                    <a:gd name="connsiteX0" fmla="*/ 68988 w 68988"/>
                    <a:gd name="connsiteY0" fmla="*/ 0 h 109560"/>
                    <a:gd name="connsiteX1" fmla="*/ 0 w 68988"/>
                    <a:gd name="connsiteY1" fmla="*/ 0 h 109560"/>
                    <a:gd name="connsiteX2" fmla="*/ 0 w 68988"/>
                    <a:gd name="connsiteY2" fmla="*/ 109561 h 109560"/>
                    <a:gd name="connsiteX3" fmla="*/ 19711 w 68988"/>
                    <a:gd name="connsiteY3" fmla="*/ 109561 h 109560"/>
                    <a:gd name="connsiteX4" fmla="*/ 19711 w 68988"/>
                    <a:gd name="connsiteY4" fmla="*/ 18465 h 109560"/>
                    <a:gd name="connsiteX5" fmla="*/ 68988 w 68988"/>
                    <a:gd name="connsiteY5" fmla="*/ 18465 h 10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988" h="109560">
                      <a:moveTo>
                        <a:pt x="68988" y="0"/>
                      </a:moveTo>
                      <a:lnTo>
                        <a:pt x="0" y="0"/>
                      </a:lnTo>
                      <a:lnTo>
                        <a:pt x="0" y="109561"/>
                      </a:lnTo>
                      <a:lnTo>
                        <a:pt x="19711" y="109561"/>
                      </a:lnTo>
                      <a:lnTo>
                        <a:pt x="19711" y="18465"/>
                      </a:lnTo>
                      <a:lnTo>
                        <a:pt x="68988" y="18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0" name="Forme libre 719">
                  <a:extLst>
                    <a:ext uri="{FF2B5EF4-FFF2-40B4-BE49-F238E27FC236}">
                      <a16:creationId xmlns:a16="http://schemas.microsoft.com/office/drawing/2014/main" id="{D0D0CD43-1300-B644-BEE3-065999883207}"/>
                    </a:ext>
                  </a:extLst>
                </p:cNvPr>
                <p:cNvSpPr/>
                <p:nvPr/>
              </p:nvSpPr>
              <p:spPr>
                <a:xfrm>
                  <a:off x="6970393" y="3194878"/>
                  <a:ext cx="109641" cy="109560"/>
                </a:xfrm>
                <a:custGeom>
                  <a:avLst/>
                  <a:gdLst>
                    <a:gd name="connsiteX0" fmla="*/ 19711 w 109641"/>
                    <a:gd name="connsiteY0" fmla="*/ 18465 h 109560"/>
                    <a:gd name="connsiteX1" fmla="*/ 91163 w 109641"/>
                    <a:gd name="connsiteY1" fmla="*/ 18465 h 109560"/>
                    <a:gd name="connsiteX2" fmla="*/ 91163 w 109641"/>
                    <a:gd name="connsiteY2" fmla="*/ 0 h 109560"/>
                    <a:gd name="connsiteX3" fmla="*/ 0 w 109641"/>
                    <a:gd name="connsiteY3" fmla="*/ 0 h 109560"/>
                    <a:gd name="connsiteX4" fmla="*/ 0 w 109641"/>
                    <a:gd name="connsiteY4" fmla="*/ 64013 h 109560"/>
                    <a:gd name="connsiteX5" fmla="*/ 44350 w 109641"/>
                    <a:gd name="connsiteY5" fmla="*/ 64013 h 109560"/>
                    <a:gd name="connsiteX6" fmla="*/ 89931 w 109641"/>
                    <a:gd name="connsiteY6" fmla="*/ 64013 h 109560"/>
                    <a:gd name="connsiteX7" fmla="*/ 89931 w 109641"/>
                    <a:gd name="connsiteY7" fmla="*/ 91096 h 109560"/>
                    <a:gd name="connsiteX8" fmla="*/ 0 w 109641"/>
                    <a:gd name="connsiteY8" fmla="*/ 91096 h 109560"/>
                    <a:gd name="connsiteX9" fmla="*/ 0 w 109641"/>
                    <a:gd name="connsiteY9" fmla="*/ 109561 h 109560"/>
                    <a:gd name="connsiteX10" fmla="*/ 109642 w 109641"/>
                    <a:gd name="connsiteY10" fmla="*/ 109561 h 109560"/>
                    <a:gd name="connsiteX11" fmla="*/ 109642 w 109641"/>
                    <a:gd name="connsiteY11" fmla="*/ 45548 h 109560"/>
                    <a:gd name="connsiteX12" fmla="*/ 19711 w 109641"/>
                    <a:gd name="connsiteY12" fmla="*/ 45548 h 10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9641" h="109560">
                      <a:moveTo>
                        <a:pt x="19711" y="18465"/>
                      </a:moveTo>
                      <a:lnTo>
                        <a:pt x="91163" y="18465"/>
                      </a:lnTo>
                      <a:lnTo>
                        <a:pt x="91163" y="0"/>
                      </a:lnTo>
                      <a:lnTo>
                        <a:pt x="0" y="0"/>
                      </a:lnTo>
                      <a:lnTo>
                        <a:pt x="0" y="64013"/>
                      </a:lnTo>
                      <a:lnTo>
                        <a:pt x="44350" y="64013"/>
                      </a:lnTo>
                      <a:lnTo>
                        <a:pt x="89931" y="64013"/>
                      </a:lnTo>
                      <a:lnTo>
                        <a:pt x="89931" y="91096"/>
                      </a:lnTo>
                      <a:lnTo>
                        <a:pt x="0" y="91096"/>
                      </a:lnTo>
                      <a:lnTo>
                        <a:pt x="0" y="109561"/>
                      </a:lnTo>
                      <a:lnTo>
                        <a:pt x="109642" y="109561"/>
                      </a:lnTo>
                      <a:lnTo>
                        <a:pt x="109642" y="45548"/>
                      </a:lnTo>
                      <a:lnTo>
                        <a:pt x="19711" y="455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1" name="Forme libre 720">
                  <a:extLst>
                    <a:ext uri="{FF2B5EF4-FFF2-40B4-BE49-F238E27FC236}">
                      <a16:creationId xmlns:a16="http://schemas.microsoft.com/office/drawing/2014/main" id="{BF7B5364-1CE0-EA4E-95BB-3DBE27E06A0F}"/>
                    </a:ext>
                  </a:extLst>
                </p:cNvPr>
                <p:cNvSpPr/>
                <p:nvPr/>
              </p:nvSpPr>
              <p:spPr>
                <a:xfrm>
                  <a:off x="7162575" y="3164103"/>
                  <a:ext cx="18478" cy="16003"/>
                </a:xfrm>
                <a:custGeom>
                  <a:avLst/>
                  <a:gdLst>
                    <a:gd name="connsiteX0" fmla="*/ 0 w 18478"/>
                    <a:gd name="connsiteY0" fmla="*/ 0 h 16003"/>
                    <a:gd name="connsiteX1" fmla="*/ 18479 w 18478"/>
                    <a:gd name="connsiteY1" fmla="*/ 0 h 16003"/>
                    <a:gd name="connsiteX2" fmla="*/ 18479 w 18478"/>
                    <a:gd name="connsiteY2" fmla="*/ 16003 h 16003"/>
                    <a:gd name="connsiteX3" fmla="*/ 0 w 18478"/>
                    <a:gd name="connsiteY3" fmla="*/ 16003 h 16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78" h="16003">
                      <a:moveTo>
                        <a:pt x="0" y="0"/>
                      </a:moveTo>
                      <a:lnTo>
                        <a:pt x="18479" y="0"/>
                      </a:lnTo>
                      <a:lnTo>
                        <a:pt x="18479" y="16003"/>
                      </a:lnTo>
                      <a:lnTo>
                        <a:pt x="0" y="160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2" name="Forme libre 721">
                  <a:extLst>
                    <a:ext uri="{FF2B5EF4-FFF2-40B4-BE49-F238E27FC236}">
                      <a16:creationId xmlns:a16="http://schemas.microsoft.com/office/drawing/2014/main" id="{90C78041-AD50-1740-85C8-C6A1B7587E25}"/>
                    </a:ext>
                  </a:extLst>
                </p:cNvPr>
                <p:cNvSpPr/>
                <p:nvPr/>
              </p:nvSpPr>
              <p:spPr>
                <a:xfrm>
                  <a:off x="7162575" y="3194878"/>
                  <a:ext cx="18478" cy="109560"/>
                </a:xfrm>
                <a:custGeom>
                  <a:avLst/>
                  <a:gdLst>
                    <a:gd name="connsiteX0" fmla="*/ 0 w 18478"/>
                    <a:gd name="connsiteY0" fmla="*/ 0 h 109560"/>
                    <a:gd name="connsiteX1" fmla="*/ 18479 w 18478"/>
                    <a:gd name="connsiteY1" fmla="*/ 0 h 109560"/>
                    <a:gd name="connsiteX2" fmla="*/ 18479 w 18478"/>
                    <a:gd name="connsiteY2" fmla="*/ 109561 h 109560"/>
                    <a:gd name="connsiteX3" fmla="*/ 0 w 18478"/>
                    <a:gd name="connsiteY3" fmla="*/ 109561 h 10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78" h="109560">
                      <a:moveTo>
                        <a:pt x="0" y="0"/>
                      </a:moveTo>
                      <a:lnTo>
                        <a:pt x="18479" y="0"/>
                      </a:lnTo>
                      <a:lnTo>
                        <a:pt x="18479" y="109561"/>
                      </a:lnTo>
                      <a:lnTo>
                        <a:pt x="0" y="1095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3" name="Forme libre 722">
                  <a:extLst>
                    <a:ext uri="{FF2B5EF4-FFF2-40B4-BE49-F238E27FC236}">
                      <a16:creationId xmlns:a16="http://schemas.microsoft.com/office/drawing/2014/main" id="{E9D06A4E-3EA6-C443-BD3C-7311CD50E043}"/>
                    </a:ext>
                  </a:extLst>
                </p:cNvPr>
                <p:cNvSpPr/>
                <p:nvPr/>
              </p:nvSpPr>
              <p:spPr>
                <a:xfrm>
                  <a:off x="7267289" y="3164103"/>
                  <a:ext cx="72683" cy="140336"/>
                </a:xfrm>
                <a:custGeom>
                  <a:avLst/>
                  <a:gdLst>
                    <a:gd name="connsiteX0" fmla="*/ 19711 w 72683"/>
                    <a:gd name="connsiteY0" fmla="*/ 49241 h 140336"/>
                    <a:gd name="connsiteX1" fmla="*/ 56669 w 72683"/>
                    <a:gd name="connsiteY1" fmla="*/ 49241 h 140336"/>
                    <a:gd name="connsiteX2" fmla="*/ 56669 w 72683"/>
                    <a:gd name="connsiteY2" fmla="*/ 30776 h 140336"/>
                    <a:gd name="connsiteX3" fmla="*/ 19711 w 72683"/>
                    <a:gd name="connsiteY3" fmla="*/ 30776 h 140336"/>
                    <a:gd name="connsiteX4" fmla="*/ 19711 w 72683"/>
                    <a:gd name="connsiteY4" fmla="*/ 0 h 140336"/>
                    <a:gd name="connsiteX5" fmla="*/ 0 w 72683"/>
                    <a:gd name="connsiteY5" fmla="*/ 0 h 140336"/>
                    <a:gd name="connsiteX6" fmla="*/ 0 w 72683"/>
                    <a:gd name="connsiteY6" fmla="*/ 70168 h 140336"/>
                    <a:gd name="connsiteX7" fmla="*/ 0 w 72683"/>
                    <a:gd name="connsiteY7" fmla="*/ 140336 h 140336"/>
                    <a:gd name="connsiteX8" fmla="*/ 72684 w 72683"/>
                    <a:gd name="connsiteY8" fmla="*/ 140336 h 140336"/>
                    <a:gd name="connsiteX9" fmla="*/ 72684 w 72683"/>
                    <a:gd name="connsiteY9" fmla="*/ 121871 h 140336"/>
                    <a:gd name="connsiteX10" fmla="*/ 19711 w 72683"/>
                    <a:gd name="connsiteY10" fmla="*/ 121871 h 14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2683" h="140336">
                      <a:moveTo>
                        <a:pt x="19711" y="49241"/>
                      </a:moveTo>
                      <a:lnTo>
                        <a:pt x="56669" y="49241"/>
                      </a:lnTo>
                      <a:lnTo>
                        <a:pt x="56669" y="30776"/>
                      </a:lnTo>
                      <a:lnTo>
                        <a:pt x="19711" y="30776"/>
                      </a:lnTo>
                      <a:lnTo>
                        <a:pt x="19711" y="0"/>
                      </a:lnTo>
                      <a:lnTo>
                        <a:pt x="0" y="0"/>
                      </a:lnTo>
                      <a:lnTo>
                        <a:pt x="0" y="70168"/>
                      </a:lnTo>
                      <a:lnTo>
                        <a:pt x="0" y="140336"/>
                      </a:lnTo>
                      <a:lnTo>
                        <a:pt x="72684" y="140336"/>
                      </a:lnTo>
                      <a:lnTo>
                        <a:pt x="72684" y="121871"/>
                      </a:lnTo>
                      <a:lnTo>
                        <a:pt x="19711" y="1218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4" name="Forme libre 723">
                  <a:extLst>
                    <a:ext uri="{FF2B5EF4-FFF2-40B4-BE49-F238E27FC236}">
                      <a16:creationId xmlns:a16="http://schemas.microsoft.com/office/drawing/2014/main" id="{66FF0C79-43B1-1542-B8AC-71158ACF481B}"/>
                    </a:ext>
                  </a:extLst>
                </p:cNvPr>
                <p:cNvSpPr/>
                <p:nvPr/>
              </p:nvSpPr>
              <p:spPr>
                <a:xfrm>
                  <a:off x="7422513" y="3162872"/>
                  <a:ext cx="110873" cy="141567"/>
                </a:xfrm>
                <a:custGeom>
                  <a:avLst/>
                  <a:gdLst>
                    <a:gd name="connsiteX0" fmla="*/ 91163 w 110873"/>
                    <a:gd name="connsiteY0" fmla="*/ 123102 h 141567"/>
                    <a:gd name="connsiteX1" fmla="*/ 20943 w 110873"/>
                    <a:gd name="connsiteY1" fmla="*/ 123102 h 141567"/>
                    <a:gd name="connsiteX2" fmla="*/ 20943 w 110873"/>
                    <a:gd name="connsiteY2" fmla="*/ 96020 h 141567"/>
                    <a:gd name="connsiteX3" fmla="*/ 110874 w 110873"/>
                    <a:gd name="connsiteY3" fmla="*/ 96020 h 141567"/>
                    <a:gd name="connsiteX4" fmla="*/ 110874 w 110873"/>
                    <a:gd name="connsiteY4" fmla="*/ 32007 h 141567"/>
                    <a:gd name="connsiteX5" fmla="*/ 62829 w 110873"/>
                    <a:gd name="connsiteY5" fmla="*/ 32007 h 141567"/>
                    <a:gd name="connsiteX6" fmla="*/ 85004 w 110873"/>
                    <a:gd name="connsiteY6" fmla="*/ 0 h 141567"/>
                    <a:gd name="connsiteX7" fmla="*/ 65292 w 110873"/>
                    <a:gd name="connsiteY7" fmla="*/ 0 h 141567"/>
                    <a:gd name="connsiteX8" fmla="*/ 40654 w 110873"/>
                    <a:gd name="connsiteY8" fmla="*/ 32007 h 141567"/>
                    <a:gd name="connsiteX9" fmla="*/ 0 w 110873"/>
                    <a:gd name="connsiteY9" fmla="*/ 32007 h 141567"/>
                    <a:gd name="connsiteX10" fmla="*/ 0 w 110873"/>
                    <a:gd name="connsiteY10" fmla="*/ 141568 h 141567"/>
                    <a:gd name="connsiteX11" fmla="*/ 89931 w 110873"/>
                    <a:gd name="connsiteY11" fmla="*/ 141568 h 141567"/>
                    <a:gd name="connsiteX12" fmla="*/ 89931 w 110873"/>
                    <a:gd name="connsiteY12" fmla="*/ 123102 h 141567"/>
                    <a:gd name="connsiteX13" fmla="*/ 20943 w 110873"/>
                    <a:gd name="connsiteY13" fmla="*/ 50472 h 141567"/>
                    <a:gd name="connsiteX14" fmla="*/ 91163 w 110873"/>
                    <a:gd name="connsiteY14" fmla="*/ 50472 h 141567"/>
                    <a:gd name="connsiteX15" fmla="*/ 91163 w 110873"/>
                    <a:gd name="connsiteY15" fmla="*/ 77554 h 141567"/>
                    <a:gd name="connsiteX16" fmla="*/ 20943 w 110873"/>
                    <a:gd name="connsiteY16" fmla="*/ 77554 h 141567"/>
                    <a:gd name="connsiteX17" fmla="*/ 20943 w 110873"/>
                    <a:gd name="connsiteY17" fmla="*/ 50472 h 141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0873" h="141567">
                      <a:moveTo>
                        <a:pt x="91163" y="123102"/>
                      </a:moveTo>
                      <a:lnTo>
                        <a:pt x="20943" y="123102"/>
                      </a:lnTo>
                      <a:lnTo>
                        <a:pt x="20943" y="96020"/>
                      </a:lnTo>
                      <a:lnTo>
                        <a:pt x="110874" y="96020"/>
                      </a:lnTo>
                      <a:lnTo>
                        <a:pt x="110874" y="32007"/>
                      </a:lnTo>
                      <a:lnTo>
                        <a:pt x="62829" y="32007"/>
                      </a:lnTo>
                      <a:lnTo>
                        <a:pt x="85004" y="0"/>
                      </a:lnTo>
                      <a:lnTo>
                        <a:pt x="65292" y="0"/>
                      </a:lnTo>
                      <a:cubicBezTo>
                        <a:pt x="65292" y="0"/>
                        <a:pt x="46813" y="22158"/>
                        <a:pt x="40654" y="32007"/>
                      </a:cubicBezTo>
                      <a:lnTo>
                        <a:pt x="0" y="32007"/>
                      </a:lnTo>
                      <a:lnTo>
                        <a:pt x="0" y="141568"/>
                      </a:lnTo>
                      <a:lnTo>
                        <a:pt x="89931" y="141568"/>
                      </a:lnTo>
                      <a:lnTo>
                        <a:pt x="89931" y="123102"/>
                      </a:lnTo>
                      <a:close/>
                      <a:moveTo>
                        <a:pt x="20943" y="50472"/>
                      </a:moveTo>
                      <a:lnTo>
                        <a:pt x="91163" y="50472"/>
                      </a:lnTo>
                      <a:lnTo>
                        <a:pt x="91163" y="77554"/>
                      </a:lnTo>
                      <a:lnTo>
                        <a:pt x="20943" y="77554"/>
                      </a:lnTo>
                      <a:lnTo>
                        <a:pt x="20943" y="504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725" name="Graphique 436">
                <a:extLst>
                  <a:ext uri="{FF2B5EF4-FFF2-40B4-BE49-F238E27FC236}">
                    <a16:creationId xmlns:a16="http://schemas.microsoft.com/office/drawing/2014/main" id="{38F7645B-DE10-CA46-BF50-76CDC2C822AB}"/>
                  </a:ext>
                </a:extLst>
              </p:cNvPr>
              <p:cNvGrpSpPr/>
              <p:nvPr/>
            </p:nvGrpSpPr>
            <p:grpSpPr>
              <a:xfrm>
                <a:off x="4797263" y="3085318"/>
                <a:ext cx="891919" cy="549035"/>
                <a:chOff x="4797263" y="3085318"/>
                <a:chExt cx="891919" cy="549035"/>
              </a:xfrm>
              <a:solidFill>
                <a:srgbClr val="FFFFFF"/>
              </a:solidFill>
            </p:grpSpPr>
            <p:sp>
              <p:nvSpPr>
                <p:cNvPr id="726" name="Forme libre 725">
                  <a:extLst>
                    <a:ext uri="{FF2B5EF4-FFF2-40B4-BE49-F238E27FC236}">
                      <a16:creationId xmlns:a16="http://schemas.microsoft.com/office/drawing/2014/main" id="{9B37C17B-A434-E14B-A5A4-EBD30B60F1F6}"/>
                    </a:ext>
                  </a:extLst>
                </p:cNvPr>
                <p:cNvSpPr/>
                <p:nvPr/>
              </p:nvSpPr>
              <p:spPr>
                <a:xfrm>
                  <a:off x="5205033" y="3085318"/>
                  <a:ext cx="484149" cy="549035"/>
                </a:xfrm>
                <a:custGeom>
                  <a:avLst/>
                  <a:gdLst>
                    <a:gd name="connsiteX0" fmla="*/ 459511 w 484149"/>
                    <a:gd name="connsiteY0" fmla="*/ 520722 h 549035"/>
                    <a:gd name="connsiteX1" fmla="*/ 407770 w 484149"/>
                    <a:gd name="connsiteY1" fmla="*/ 466557 h 549035"/>
                    <a:gd name="connsiteX2" fmla="*/ 407770 w 484149"/>
                    <a:gd name="connsiteY2" fmla="*/ 182191 h 549035"/>
                    <a:gd name="connsiteX3" fmla="*/ 214356 w 484149"/>
                    <a:gd name="connsiteY3" fmla="*/ 0 h 549035"/>
                    <a:gd name="connsiteX4" fmla="*/ 17247 w 484149"/>
                    <a:gd name="connsiteY4" fmla="*/ 112023 h 549035"/>
                    <a:gd name="connsiteX5" fmla="*/ 73916 w 484149"/>
                    <a:gd name="connsiteY5" fmla="*/ 163726 h 549035"/>
                    <a:gd name="connsiteX6" fmla="*/ 129353 w 484149"/>
                    <a:gd name="connsiteY6" fmla="*/ 103406 h 549035"/>
                    <a:gd name="connsiteX7" fmla="*/ 213124 w 484149"/>
                    <a:gd name="connsiteY7" fmla="*/ 36931 h 549035"/>
                    <a:gd name="connsiteX8" fmla="*/ 314143 w 484149"/>
                    <a:gd name="connsiteY8" fmla="*/ 201888 h 549035"/>
                    <a:gd name="connsiteX9" fmla="*/ 314143 w 484149"/>
                    <a:gd name="connsiteY9" fmla="*/ 244973 h 549035"/>
                    <a:gd name="connsiteX10" fmla="*/ 0 w 484149"/>
                    <a:gd name="connsiteY10" fmla="*/ 419778 h 549035"/>
                    <a:gd name="connsiteX11" fmla="*/ 142904 w 484149"/>
                    <a:gd name="connsiteY11" fmla="*/ 549036 h 549035"/>
                    <a:gd name="connsiteX12" fmla="*/ 311679 w 484149"/>
                    <a:gd name="connsiteY12" fmla="*/ 465326 h 549035"/>
                    <a:gd name="connsiteX13" fmla="*/ 314143 w 484149"/>
                    <a:gd name="connsiteY13" fmla="*/ 465326 h 549035"/>
                    <a:gd name="connsiteX14" fmla="*/ 402842 w 484149"/>
                    <a:gd name="connsiteY14" fmla="*/ 549036 h 549035"/>
                    <a:gd name="connsiteX15" fmla="*/ 463207 w 484149"/>
                    <a:gd name="connsiteY15" fmla="*/ 545343 h 549035"/>
                    <a:gd name="connsiteX16" fmla="*/ 469367 w 484149"/>
                    <a:gd name="connsiteY16" fmla="*/ 537957 h 549035"/>
                    <a:gd name="connsiteX17" fmla="*/ 484150 w 484149"/>
                    <a:gd name="connsiteY17" fmla="*/ 517029 h 549035"/>
                    <a:gd name="connsiteX18" fmla="*/ 459511 w 484149"/>
                    <a:gd name="connsiteY18" fmla="*/ 520722 h 549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84149" h="549035">
                      <a:moveTo>
                        <a:pt x="459511" y="520722"/>
                      </a:moveTo>
                      <a:cubicBezTo>
                        <a:pt x="422553" y="520722"/>
                        <a:pt x="407770" y="507181"/>
                        <a:pt x="407770" y="466557"/>
                      </a:cubicBezTo>
                      <a:lnTo>
                        <a:pt x="407770" y="182191"/>
                      </a:lnTo>
                      <a:cubicBezTo>
                        <a:pt x="407770" y="75092"/>
                        <a:pt x="378203" y="0"/>
                        <a:pt x="214356" y="0"/>
                      </a:cubicBezTo>
                      <a:cubicBezTo>
                        <a:pt x="131817" y="0"/>
                        <a:pt x="17247" y="38162"/>
                        <a:pt x="17247" y="112023"/>
                      </a:cubicBezTo>
                      <a:cubicBezTo>
                        <a:pt x="17247" y="142799"/>
                        <a:pt x="41886" y="163726"/>
                        <a:pt x="73916" y="163726"/>
                      </a:cubicBezTo>
                      <a:cubicBezTo>
                        <a:pt x="93627" y="163726"/>
                        <a:pt x="129353" y="151416"/>
                        <a:pt x="129353" y="103406"/>
                      </a:cubicBezTo>
                      <a:cubicBezTo>
                        <a:pt x="129353" y="66475"/>
                        <a:pt x="139208" y="36931"/>
                        <a:pt x="213124" y="36931"/>
                      </a:cubicBezTo>
                      <a:cubicBezTo>
                        <a:pt x="312911" y="36931"/>
                        <a:pt x="314143" y="121871"/>
                        <a:pt x="314143" y="201888"/>
                      </a:cubicBezTo>
                      <a:lnTo>
                        <a:pt x="314143" y="244973"/>
                      </a:lnTo>
                      <a:cubicBezTo>
                        <a:pt x="224212" y="253590"/>
                        <a:pt x="0" y="253590"/>
                        <a:pt x="0" y="419778"/>
                      </a:cubicBezTo>
                      <a:cubicBezTo>
                        <a:pt x="0" y="494871"/>
                        <a:pt x="60365" y="549036"/>
                        <a:pt x="142904" y="549036"/>
                      </a:cubicBezTo>
                      <a:cubicBezTo>
                        <a:pt x="224212" y="549036"/>
                        <a:pt x="274721" y="517029"/>
                        <a:pt x="311679" y="465326"/>
                      </a:cubicBezTo>
                      <a:lnTo>
                        <a:pt x="314143" y="465326"/>
                      </a:lnTo>
                      <a:cubicBezTo>
                        <a:pt x="314143" y="514567"/>
                        <a:pt x="333854" y="549036"/>
                        <a:pt x="402842" y="549036"/>
                      </a:cubicBezTo>
                      <a:cubicBezTo>
                        <a:pt x="417625" y="549036"/>
                        <a:pt x="431177" y="547805"/>
                        <a:pt x="463207" y="545343"/>
                      </a:cubicBezTo>
                      <a:lnTo>
                        <a:pt x="469367" y="537957"/>
                      </a:lnTo>
                      <a:cubicBezTo>
                        <a:pt x="474294" y="530570"/>
                        <a:pt x="479222" y="524415"/>
                        <a:pt x="484150" y="517029"/>
                      </a:cubicBezTo>
                      <a:cubicBezTo>
                        <a:pt x="466903" y="520722"/>
                        <a:pt x="463207" y="520722"/>
                        <a:pt x="459511" y="5207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7" name="Forme libre 726">
                  <a:extLst>
                    <a:ext uri="{FF2B5EF4-FFF2-40B4-BE49-F238E27FC236}">
                      <a16:creationId xmlns:a16="http://schemas.microsoft.com/office/drawing/2014/main" id="{A2C36339-F5FE-6549-95AB-397819773D55}"/>
                    </a:ext>
                  </a:extLst>
                </p:cNvPr>
                <p:cNvSpPr/>
                <p:nvPr/>
              </p:nvSpPr>
              <p:spPr>
                <a:xfrm>
                  <a:off x="4797263" y="3171489"/>
                  <a:ext cx="322766" cy="322527"/>
                </a:xfrm>
                <a:custGeom>
                  <a:avLst/>
                  <a:gdLst>
                    <a:gd name="connsiteX0" fmla="*/ 215588 w 322766"/>
                    <a:gd name="connsiteY0" fmla="*/ 215429 h 322527"/>
                    <a:gd name="connsiteX1" fmla="*/ 107178 w 322766"/>
                    <a:gd name="connsiteY1" fmla="*/ 215429 h 322527"/>
                    <a:gd name="connsiteX2" fmla="*/ 107178 w 322766"/>
                    <a:gd name="connsiteY2" fmla="*/ 0 h 322527"/>
                    <a:gd name="connsiteX3" fmla="*/ 29566 w 322766"/>
                    <a:gd name="connsiteY3" fmla="*/ 0 h 322527"/>
                    <a:gd name="connsiteX4" fmla="*/ 0 w 322766"/>
                    <a:gd name="connsiteY4" fmla="*/ 28314 h 322527"/>
                    <a:gd name="connsiteX5" fmla="*/ 0 w 322766"/>
                    <a:gd name="connsiteY5" fmla="*/ 322528 h 322527"/>
                    <a:gd name="connsiteX6" fmla="*/ 322766 w 322766"/>
                    <a:gd name="connsiteY6" fmla="*/ 322528 h 322527"/>
                    <a:gd name="connsiteX7" fmla="*/ 322766 w 322766"/>
                    <a:gd name="connsiteY7" fmla="*/ 0 h 322527"/>
                    <a:gd name="connsiteX8" fmla="*/ 215588 w 322766"/>
                    <a:gd name="connsiteY8" fmla="*/ 0 h 322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2766" h="322527">
                      <a:moveTo>
                        <a:pt x="215588" y="215429"/>
                      </a:moveTo>
                      <a:lnTo>
                        <a:pt x="107178" y="215429"/>
                      </a:lnTo>
                      <a:lnTo>
                        <a:pt x="107178" y="0"/>
                      </a:lnTo>
                      <a:lnTo>
                        <a:pt x="29566" y="0"/>
                      </a:lnTo>
                      <a:lnTo>
                        <a:pt x="0" y="28314"/>
                      </a:lnTo>
                      <a:lnTo>
                        <a:pt x="0" y="322528"/>
                      </a:lnTo>
                      <a:lnTo>
                        <a:pt x="322766" y="322528"/>
                      </a:lnTo>
                      <a:lnTo>
                        <a:pt x="322766" y="0"/>
                      </a:lnTo>
                      <a:lnTo>
                        <a:pt x="21558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3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728" name="Forme libre 727">
                <a:extLst>
                  <a:ext uri="{FF2B5EF4-FFF2-40B4-BE49-F238E27FC236}">
                    <a16:creationId xmlns:a16="http://schemas.microsoft.com/office/drawing/2014/main" id="{B1620483-065F-9146-A9E2-4DF726A5F0F8}"/>
                  </a:ext>
                </a:extLst>
              </p:cNvPr>
              <p:cNvSpPr/>
              <p:nvPr/>
            </p:nvSpPr>
            <p:spPr>
              <a:xfrm>
                <a:off x="4648200" y="2901895"/>
                <a:ext cx="1133378" cy="917111"/>
              </a:xfrm>
              <a:custGeom>
                <a:avLst/>
                <a:gdLst>
                  <a:gd name="connsiteX0" fmla="*/ 664012 w 1133378"/>
                  <a:gd name="connsiteY0" fmla="*/ 585966 h 917111"/>
                  <a:gd name="connsiteX1" fmla="*/ 872209 w 1133378"/>
                  <a:gd name="connsiteY1" fmla="*/ 467788 h 917111"/>
                  <a:gd name="connsiteX2" fmla="*/ 872209 w 1133378"/>
                  <a:gd name="connsiteY2" fmla="*/ 535494 h 917111"/>
                  <a:gd name="connsiteX3" fmla="*/ 745320 w 1133378"/>
                  <a:gd name="connsiteY3" fmla="*/ 685679 h 917111"/>
                  <a:gd name="connsiteX4" fmla="*/ 664012 w 1133378"/>
                  <a:gd name="connsiteY4" fmla="*/ 585966 h 917111"/>
                  <a:gd name="connsiteX5" fmla="*/ 1016345 w 1133378"/>
                  <a:gd name="connsiteY5" fmla="*/ 704144 h 917111"/>
                  <a:gd name="connsiteX6" fmla="*/ 1042215 w 1133378"/>
                  <a:gd name="connsiteY6" fmla="*/ 701682 h 917111"/>
                  <a:gd name="connsiteX7" fmla="*/ 1133379 w 1133378"/>
                  <a:gd name="connsiteY7" fmla="*/ 407468 h 917111"/>
                  <a:gd name="connsiteX8" fmla="*/ 744088 w 1133378"/>
                  <a:gd name="connsiteY8" fmla="*/ 0 h 917111"/>
                  <a:gd name="connsiteX9" fmla="*/ 585168 w 1133378"/>
                  <a:gd name="connsiteY9" fmla="*/ 24620 h 917111"/>
                  <a:gd name="connsiteX10" fmla="*/ 585168 w 1133378"/>
                  <a:gd name="connsiteY10" fmla="*/ 167419 h 917111"/>
                  <a:gd name="connsiteX11" fmla="*/ 558066 w 1133378"/>
                  <a:gd name="connsiteY11" fmla="*/ 167419 h 917111"/>
                  <a:gd name="connsiteX12" fmla="*/ 558066 w 1133378"/>
                  <a:gd name="connsiteY12" fmla="*/ 194501 h 917111"/>
                  <a:gd name="connsiteX13" fmla="*/ 450888 w 1133378"/>
                  <a:gd name="connsiteY13" fmla="*/ 194501 h 917111"/>
                  <a:gd name="connsiteX14" fmla="*/ 450888 w 1133378"/>
                  <a:gd name="connsiteY14" fmla="*/ 194501 h 917111"/>
                  <a:gd name="connsiteX15" fmla="*/ 450888 w 1133378"/>
                  <a:gd name="connsiteY15" fmla="*/ 78785 h 917111"/>
                  <a:gd name="connsiteX16" fmla="*/ 178630 w 1133378"/>
                  <a:gd name="connsiteY16" fmla="*/ 270825 h 917111"/>
                  <a:gd name="connsiteX17" fmla="*/ 256242 w 1133378"/>
                  <a:gd name="connsiteY17" fmla="*/ 270825 h 917111"/>
                  <a:gd name="connsiteX18" fmla="*/ 256242 w 1133378"/>
                  <a:gd name="connsiteY18" fmla="*/ 486254 h 917111"/>
                  <a:gd name="connsiteX19" fmla="*/ 363420 w 1133378"/>
                  <a:gd name="connsiteY19" fmla="*/ 486254 h 917111"/>
                  <a:gd name="connsiteX20" fmla="*/ 363420 w 1133378"/>
                  <a:gd name="connsiteY20" fmla="*/ 269594 h 917111"/>
                  <a:gd name="connsiteX21" fmla="*/ 470598 w 1133378"/>
                  <a:gd name="connsiteY21" fmla="*/ 269594 h 917111"/>
                  <a:gd name="connsiteX22" fmla="*/ 470598 w 1133378"/>
                  <a:gd name="connsiteY22" fmla="*/ 592121 h 917111"/>
                  <a:gd name="connsiteX23" fmla="*/ 149064 w 1133378"/>
                  <a:gd name="connsiteY23" fmla="*/ 592121 h 917111"/>
                  <a:gd name="connsiteX24" fmla="*/ 149064 w 1133378"/>
                  <a:gd name="connsiteY24" fmla="*/ 297907 h 917111"/>
                  <a:gd name="connsiteX25" fmla="*/ 0 w 1133378"/>
                  <a:gd name="connsiteY25" fmla="*/ 572425 h 917111"/>
                  <a:gd name="connsiteX26" fmla="*/ 575313 w 1133378"/>
                  <a:gd name="connsiteY26" fmla="*/ 917111 h 917111"/>
                  <a:gd name="connsiteX27" fmla="*/ 1002794 w 1133378"/>
                  <a:gd name="connsiteY27" fmla="*/ 753385 h 917111"/>
                  <a:gd name="connsiteX28" fmla="*/ 1021273 w 1133378"/>
                  <a:gd name="connsiteY28" fmla="*/ 731227 h 917111"/>
                  <a:gd name="connsiteX29" fmla="*/ 960908 w 1133378"/>
                  <a:gd name="connsiteY29" fmla="*/ 734920 h 917111"/>
                  <a:gd name="connsiteX30" fmla="*/ 872209 w 1133378"/>
                  <a:gd name="connsiteY30" fmla="*/ 651210 h 917111"/>
                  <a:gd name="connsiteX31" fmla="*/ 869745 w 1133378"/>
                  <a:gd name="connsiteY31" fmla="*/ 651210 h 917111"/>
                  <a:gd name="connsiteX32" fmla="*/ 700970 w 1133378"/>
                  <a:gd name="connsiteY32" fmla="*/ 734920 h 917111"/>
                  <a:gd name="connsiteX33" fmla="*/ 558066 w 1133378"/>
                  <a:gd name="connsiteY33" fmla="*/ 605663 h 917111"/>
                  <a:gd name="connsiteX34" fmla="*/ 872209 w 1133378"/>
                  <a:gd name="connsiteY34" fmla="*/ 430858 h 917111"/>
                  <a:gd name="connsiteX35" fmla="*/ 872209 w 1133378"/>
                  <a:gd name="connsiteY35" fmla="*/ 387772 h 917111"/>
                  <a:gd name="connsiteX36" fmla="*/ 771190 w 1133378"/>
                  <a:gd name="connsiteY36" fmla="*/ 222815 h 917111"/>
                  <a:gd name="connsiteX37" fmla="*/ 687419 w 1133378"/>
                  <a:gd name="connsiteY37" fmla="*/ 289290 h 917111"/>
                  <a:gd name="connsiteX38" fmla="*/ 631982 w 1133378"/>
                  <a:gd name="connsiteY38" fmla="*/ 349610 h 917111"/>
                  <a:gd name="connsiteX39" fmla="*/ 575313 w 1133378"/>
                  <a:gd name="connsiteY39" fmla="*/ 297907 h 917111"/>
                  <a:gd name="connsiteX40" fmla="*/ 772422 w 1133378"/>
                  <a:gd name="connsiteY40" fmla="*/ 185884 h 917111"/>
                  <a:gd name="connsiteX41" fmla="*/ 965836 w 1133378"/>
                  <a:gd name="connsiteY41" fmla="*/ 368075 h 917111"/>
                  <a:gd name="connsiteX42" fmla="*/ 965836 w 1133378"/>
                  <a:gd name="connsiteY42" fmla="*/ 652442 h 917111"/>
                  <a:gd name="connsiteX43" fmla="*/ 1016345 w 1133378"/>
                  <a:gd name="connsiteY43" fmla="*/ 704144 h 917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133378" h="917111">
                    <a:moveTo>
                      <a:pt x="664012" y="585966"/>
                    </a:moveTo>
                    <a:cubicBezTo>
                      <a:pt x="664012" y="478867"/>
                      <a:pt x="816772" y="469019"/>
                      <a:pt x="872209" y="467788"/>
                    </a:cubicBezTo>
                    <a:lnTo>
                      <a:pt x="872209" y="535494"/>
                    </a:lnTo>
                    <a:cubicBezTo>
                      <a:pt x="872209" y="613049"/>
                      <a:pt x="821699" y="685679"/>
                      <a:pt x="745320" y="685679"/>
                    </a:cubicBezTo>
                    <a:cubicBezTo>
                      <a:pt x="704666" y="685679"/>
                      <a:pt x="664012" y="646286"/>
                      <a:pt x="664012" y="585966"/>
                    </a:cubicBezTo>
                    <a:close/>
                    <a:moveTo>
                      <a:pt x="1016345" y="704144"/>
                    </a:moveTo>
                    <a:cubicBezTo>
                      <a:pt x="1020041" y="704144"/>
                      <a:pt x="1023736" y="704144"/>
                      <a:pt x="1042215" y="701682"/>
                    </a:cubicBezTo>
                    <a:cubicBezTo>
                      <a:pt x="1105044" y="611818"/>
                      <a:pt x="1133379" y="504719"/>
                      <a:pt x="1133379" y="407468"/>
                    </a:cubicBezTo>
                    <a:cubicBezTo>
                      <a:pt x="1133379" y="185884"/>
                      <a:pt x="979387" y="0"/>
                      <a:pt x="744088" y="0"/>
                    </a:cubicBezTo>
                    <a:cubicBezTo>
                      <a:pt x="693578" y="0"/>
                      <a:pt x="640605" y="8617"/>
                      <a:pt x="585168" y="24620"/>
                    </a:cubicBezTo>
                    <a:lnTo>
                      <a:pt x="585168" y="167419"/>
                    </a:lnTo>
                    <a:lnTo>
                      <a:pt x="558066" y="167419"/>
                    </a:lnTo>
                    <a:lnTo>
                      <a:pt x="558066" y="194501"/>
                    </a:lnTo>
                    <a:lnTo>
                      <a:pt x="450888" y="194501"/>
                    </a:lnTo>
                    <a:lnTo>
                      <a:pt x="450888" y="194501"/>
                    </a:lnTo>
                    <a:lnTo>
                      <a:pt x="450888" y="78785"/>
                    </a:lnTo>
                    <a:cubicBezTo>
                      <a:pt x="362188" y="123102"/>
                      <a:pt x="271025" y="187115"/>
                      <a:pt x="178630" y="270825"/>
                    </a:cubicBezTo>
                    <a:lnTo>
                      <a:pt x="256242" y="270825"/>
                    </a:lnTo>
                    <a:lnTo>
                      <a:pt x="256242" y="486254"/>
                    </a:lnTo>
                    <a:lnTo>
                      <a:pt x="363420" y="486254"/>
                    </a:lnTo>
                    <a:lnTo>
                      <a:pt x="363420" y="269594"/>
                    </a:lnTo>
                    <a:lnTo>
                      <a:pt x="470598" y="269594"/>
                    </a:lnTo>
                    <a:lnTo>
                      <a:pt x="470598" y="592121"/>
                    </a:lnTo>
                    <a:lnTo>
                      <a:pt x="149064" y="592121"/>
                    </a:lnTo>
                    <a:lnTo>
                      <a:pt x="149064" y="297907"/>
                    </a:lnTo>
                    <a:cubicBezTo>
                      <a:pt x="41886" y="403775"/>
                      <a:pt x="0" y="494871"/>
                      <a:pt x="0" y="572425"/>
                    </a:cubicBezTo>
                    <a:cubicBezTo>
                      <a:pt x="0" y="734920"/>
                      <a:pt x="216820" y="917111"/>
                      <a:pt x="575313" y="917111"/>
                    </a:cubicBezTo>
                    <a:cubicBezTo>
                      <a:pt x="774886" y="917111"/>
                      <a:pt x="912862" y="849405"/>
                      <a:pt x="1002794" y="753385"/>
                    </a:cubicBezTo>
                    <a:lnTo>
                      <a:pt x="1021273" y="731227"/>
                    </a:lnTo>
                    <a:cubicBezTo>
                      <a:pt x="989242" y="733689"/>
                      <a:pt x="975691" y="734920"/>
                      <a:pt x="960908" y="734920"/>
                    </a:cubicBezTo>
                    <a:cubicBezTo>
                      <a:pt x="891920" y="734920"/>
                      <a:pt x="872209" y="700451"/>
                      <a:pt x="872209" y="651210"/>
                    </a:cubicBezTo>
                    <a:lnTo>
                      <a:pt x="869745" y="651210"/>
                    </a:lnTo>
                    <a:cubicBezTo>
                      <a:pt x="832787" y="702913"/>
                      <a:pt x="781046" y="734920"/>
                      <a:pt x="700970" y="734920"/>
                    </a:cubicBezTo>
                    <a:cubicBezTo>
                      <a:pt x="618430" y="734920"/>
                      <a:pt x="558066" y="679524"/>
                      <a:pt x="558066" y="605663"/>
                    </a:cubicBezTo>
                    <a:cubicBezTo>
                      <a:pt x="558066" y="439475"/>
                      <a:pt x="782278" y="439475"/>
                      <a:pt x="872209" y="430858"/>
                    </a:cubicBezTo>
                    <a:lnTo>
                      <a:pt x="872209" y="387772"/>
                    </a:lnTo>
                    <a:cubicBezTo>
                      <a:pt x="872209" y="307755"/>
                      <a:pt x="870977" y="222815"/>
                      <a:pt x="771190" y="222815"/>
                    </a:cubicBezTo>
                    <a:cubicBezTo>
                      <a:pt x="697274" y="222815"/>
                      <a:pt x="687419" y="252359"/>
                      <a:pt x="687419" y="289290"/>
                    </a:cubicBezTo>
                    <a:cubicBezTo>
                      <a:pt x="687419" y="336069"/>
                      <a:pt x="651693" y="349610"/>
                      <a:pt x="631982" y="349610"/>
                    </a:cubicBezTo>
                    <a:cubicBezTo>
                      <a:pt x="599951" y="349610"/>
                      <a:pt x="575313" y="328683"/>
                      <a:pt x="575313" y="297907"/>
                    </a:cubicBezTo>
                    <a:cubicBezTo>
                      <a:pt x="575313" y="222815"/>
                      <a:pt x="691114" y="185884"/>
                      <a:pt x="772422" y="185884"/>
                    </a:cubicBezTo>
                    <a:cubicBezTo>
                      <a:pt x="935037" y="185884"/>
                      <a:pt x="965836" y="262208"/>
                      <a:pt x="965836" y="368075"/>
                    </a:cubicBezTo>
                    <a:lnTo>
                      <a:pt x="965836" y="652442"/>
                    </a:lnTo>
                    <a:cubicBezTo>
                      <a:pt x="965836" y="690603"/>
                      <a:pt x="979387" y="704144"/>
                      <a:pt x="1016345" y="7041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9" name="Forme libre 728">
                <a:extLst>
                  <a:ext uri="{FF2B5EF4-FFF2-40B4-BE49-F238E27FC236}">
                    <a16:creationId xmlns:a16="http://schemas.microsoft.com/office/drawing/2014/main" id="{6AE76982-5A7D-204A-91C5-9121D7F086BA}"/>
                  </a:ext>
                </a:extLst>
              </p:cNvPr>
              <p:cNvSpPr/>
              <p:nvPr/>
            </p:nvSpPr>
            <p:spPr>
              <a:xfrm>
                <a:off x="5126190" y="2800952"/>
                <a:ext cx="107178" cy="268362"/>
              </a:xfrm>
              <a:custGeom>
                <a:avLst/>
                <a:gdLst>
                  <a:gd name="connsiteX0" fmla="*/ 0 w 107178"/>
                  <a:gd name="connsiteY0" fmla="*/ 0 h 268362"/>
                  <a:gd name="connsiteX1" fmla="*/ 107178 w 107178"/>
                  <a:gd name="connsiteY1" fmla="*/ 0 h 268362"/>
                  <a:gd name="connsiteX2" fmla="*/ 107178 w 107178"/>
                  <a:gd name="connsiteY2" fmla="*/ 268363 h 268362"/>
                  <a:gd name="connsiteX3" fmla="*/ 0 w 107178"/>
                  <a:gd name="connsiteY3" fmla="*/ 268363 h 26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178" h="268362">
                    <a:moveTo>
                      <a:pt x="0" y="0"/>
                    </a:moveTo>
                    <a:lnTo>
                      <a:pt x="107178" y="0"/>
                    </a:lnTo>
                    <a:lnTo>
                      <a:pt x="107178" y="268363"/>
                    </a:lnTo>
                    <a:lnTo>
                      <a:pt x="0" y="268363"/>
                    </a:ln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30" name="Graphique 436">
              <a:extLst>
                <a:ext uri="{FF2B5EF4-FFF2-40B4-BE49-F238E27FC236}">
                  <a16:creationId xmlns:a16="http://schemas.microsoft.com/office/drawing/2014/main" id="{38F7645B-DE10-CA46-BF50-76CDC2C822AB}"/>
                </a:ext>
              </a:extLst>
            </p:cNvPr>
            <p:cNvGrpSpPr/>
            <p:nvPr/>
          </p:nvGrpSpPr>
          <p:grpSpPr>
            <a:xfrm>
              <a:off x="5963904" y="2813262"/>
              <a:ext cx="2437995" cy="256052"/>
              <a:chOff x="5963904" y="2813262"/>
              <a:chExt cx="2437995" cy="256052"/>
            </a:xfrm>
            <a:solidFill>
              <a:srgbClr val="0BBBEF"/>
            </a:solidFill>
          </p:grpSpPr>
          <p:sp>
            <p:nvSpPr>
              <p:cNvPr id="731" name="Forme libre 730">
                <a:extLst>
                  <a:ext uri="{FF2B5EF4-FFF2-40B4-BE49-F238E27FC236}">
                    <a16:creationId xmlns:a16="http://schemas.microsoft.com/office/drawing/2014/main" id="{9D95E5CE-CBBE-5D42-B501-0A133FAD0F7F}"/>
                  </a:ext>
                </a:extLst>
              </p:cNvPr>
              <p:cNvSpPr/>
              <p:nvPr/>
            </p:nvSpPr>
            <p:spPr>
              <a:xfrm>
                <a:off x="5963904" y="2872351"/>
                <a:ext cx="188485" cy="195732"/>
              </a:xfrm>
              <a:custGeom>
                <a:avLst/>
                <a:gdLst>
                  <a:gd name="connsiteX0" fmla="*/ 98555 w 188485"/>
                  <a:gd name="connsiteY0" fmla="*/ 0 h 195732"/>
                  <a:gd name="connsiteX1" fmla="*/ 188486 w 188485"/>
                  <a:gd name="connsiteY1" fmla="*/ 60320 h 195732"/>
                  <a:gd name="connsiteX2" fmla="*/ 141672 w 188485"/>
                  <a:gd name="connsiteY2" fmla="*/ 60320 h 195732"/>
                  <a:gd name="connsiteX3" fmla="*/ 97323 w 188485"/>
                  <a:gd name="connsiteY3" fmla="*/ 34469 h 195732"/>
                  <a:gd name="connsiteX4" fmla="*/ 38190 w 188485"/>
                  <a:gd name="connsiteY4" fmla="*/ 97251 h 195732"/>
                  <a:gd name="connsiteX5" fmla="*/ 97323 w 188485"/>
                  <a:gd name="connsiteY5" fmla="*/ 160033 h 195732"/>
                  <a:gd name="connsiteX6" fmla="*/ 141672 w 188485"/>
                  <a:gd name="connsiteY6" fmla="*/ 135412 h 195732"/>
                  <a:gd name="connsiteX7" fmla="*/ 188486 w 188485"/>
                  <a:gd name="connsiteY7" fmla="*/ 135412 h 195732"/>
                  <a:gd name="connsiteX8" fmla="*/ 98555 w 188485"/>
                  <a:gd name="connsiteY8" fmla="*/ 195732 h 195732"/>
                  <a:gd name="connsiteX9" fmla="*/ 0 w 188485"/>
                  <a:gd name="connsiteY9" fmla="*/ 97251 h 195732"/>
                  <a:gd name="connsiteX10" fmla="*/ 98555 w 188485"/>
                  <a:gd name="connsiteY10" fmla="*/ 0 h 19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85" h="195732">
                    <a:moveTo>
                      <a:pt x="98555" y="0"/>
                    </a:moveTo>
                    <a:cubicBezTo>
                      <a:pt x="139208" y="0"/>
                      <a:pt x="174934" y="20927"/>
                      <a:pt x="188486" y="60320"/>
                    </a:cubicBezTo>
                    <a:lnTo>
                      <a:pt x="141672" y="60320"/>
                    </a:lnTo>
                    <a:cubicBezTo>
                      <a:pt x="133049" y="43086"/>
                      <a:pt x="117034" y="34469"/>
                      <a:pt x="97323" y="34469"/>
                    </a:cubicBezTo>
                    <a:cubicBezTo>
                      <a:pt x="62829" y="34469"/>
                      <a:pt x="38190" y="59089"/>
                      <a:pt x="38190" y="97251"/>
                    </a:cubicBezTo>
                    <a:cubicBezTo>
                      <a:pt x="38190" y="135412"/>
                      <a:pt x="62829" y="160033"/>
                      <a:pt x="97323" y="160033"/>
                    </a:cubicBezTo>
                    <a:cubicBezTo>
                      <a:pt x="117034" y="160033"/>
                      <a:pt x="131817" y="152647"/>
                      <a:pt x="141672" y="135412"/>
                    </a:cubicBezTo>
                    <a:lnTo>
                      <a:pt x="188486" y="135412"/>
                    </a:lnTo>
                    <a:cubicBezTo>
                      <a:pt x="173703" y="174805"/>
                      <a:pt x="139208" y="195732"/>
                      <a:pt x="98555" y="195732"/>
                    </a:cubicBezTo>
                    <a:cubicBezTo>
                      <a:pt x="44350" y="195732"/>
                      <a:pt x="0" y="155109"/>
                      <a:pt x="0" y="97251"/>
                    </a:cubicBezTo>
                    <a:cubicBezTo>
                      <a:pt x="0" y="40624"/>
                      <a:pt x="44350" y="0"/>
                      <a:pt x="98555" y="0"/>
                    </a:cubicBez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2" name="Forme libre 731">
                <a:extLst>
                  <a:ext uri="{FF2B5EF4-FFF2-40B4-BE49-F238E27FC236}">
                    <a16:creationId xmlns:a16="http://schemas.microsoft.com/office/drawing/2014/main" id="{32DB516F-D0A8-1940-B252-11245F9045C9}"/>
                  </a:ext>
                </a:extLst>
              </p:cNvPr>
              <p:cNvSpPr/>
              <p:nvPr/>
            </p:nvSpPr>
            <p:spPr>
              <a:xfrm>
                <a:off x="6174565" y="2872351"/>
                <a:ext cx="197109" cy="196963"/>
              </a:xfrm>
              <a:custGeom>
                <a:avLst/>
                <a:gdLst>
                  <a:gd name="connsiteX0" fmla="*/ 98555 w 197109"/>
                  <a:gd name="connsiteY0" fmla="*/ 0 h 196963"/>
                  <a:gd name="connsiteX1" fmla="*/ 197109 w 197109"/>
                  <a:gd name="connsiteY1" fmla="*/ 98482 h 196963"/>
                  <a:gd name="connsiteX2" fmla="*/ 98555 w 197109"/>
                  <a:gd name="connsiteY2" fmla="*/ 196963 h 196963"/>
                  <a:gd name="connsiteX3" fmla="*/ 0 w 197109"/>
                  <a:gd name="connsiteY3" fmla="*/ 98482 h 196963"/>
                  <a:gd name="connsiteX4" fmla="*/ 98555 w 197109"/>
                  <a:gd name="connsiteY4" fmla="*/ 0 h 196963"/>
                  <a:gd name="connsiteX5" fmla="*/ 98555 w 197109"/>
                  <a:gd name="connsiteY5" fmla="*/ 35700 h 196963"/>
                  <a:gd name="connsiteX6" fmla="*/ 39422 w 197109"/>
                  <a:gd name="connsiteY6" fmla="*/ 98482 h 196963"/>
                  <a:gd name="connsiteX7" fmla="*/ 98555 w 197109"/>
                  <a:gd name="connsiteY7" fmla="*/ 161264 h 196963"/>
                  <a:gd name="connsiteX8" fmla="*/ 156456 w 197109"/>
                  <a:gd name="connsiteY8" fmla="*/ 98482 h 196963"/>
                  <a:gd name="connsiteX9" fmla="*/ 98555 w 197109"/>
                  <a:gd name="connsiteY9" fmla="*/ 35700 h 19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7109" h="196963">
                    <a:moveTo>
                      <a:pt x="98555" y="0"/>
                    </a:moveTo>
                    <a:cubicBezTo>
                      <a:pt x="152760" y="0"/>
                      <a:pt x="197109" y="40624"/>
                      <a:pt x="197109" y="98482"/>
                    </a:cubicBezTo>
                    <a:cubicBezTo>
                      <a:pt x="197109" y="156340"/>
                      <a:pt x="153992" y="196963"/>
                      <a:pt x="98555" y="196963"/>
                    </a:cubicBezTo>
                    <a:cubicBezTo>
                      <a:pt x="44350" y="196963"/>
                      <a:pt x="0" y="156340"/>
                      <a:pt x="0" y="98482"/>
                    </a:cubicBezTo>
                    <a:cubicBezTo>
                      <a:pt x="1232" y="40624"/>
                      <a:pt x="44350" y="0"/>
                      <a:pt x="98555" y="0"/>
                    </a:cubicBezTo>
                    <a:close/>
                    <a:moveTo>
                      <a:pt x="98555" y="35700"/>
                    </a:moveTo>
                    <a:cubicBezTo>
                      <a:pt x="64061" y="35700"/>
                      <a:pt x="39422" y="60320"/>
                      <a:pt x="39422" y="98482"/>
                    </a:cubicBezTo>
                    <a:cubicBezTo>
                      <a:pt x="39422" y="136643"/>
                      <a:pt x="64061" y="161264"/>
                      <a:pt x="98555" y="161264"/>
                    </a:cubicBezTo>
                    <a:cubicBezTo>
                      <a:pt x="133049" y="161264"/>
                      <a:pt x="156456" y="136643"/>
                      <a:pt x="156456" y="98482"/>
                    </a:cubicBezTo>
                    <a:cubicBezTo>
                      <a:pt x="157687" y="59089"/>
                      <a:pt x="134281" y="35700"/>
                      <a:pt x="98555" y="35700"/>
                    </a:cubicBez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3" name="Forme libre 732">
                <a:extLst>
                  <a:ext uri="{FF2B5EF4-FFF2-40B4-BE49-F238E27FC236}">
                    <a16:creationId xmlns:a16="http://schemas.microsoft.com/office/drawing/2014/main" id="{0918FEC7-4F21-484F-A0E1-DCEA1A63462D}"/>
                  </a:ext>
                </a:extLst>
              </p:cNvPr>
              <p:cNvSpPr/>
              <p:nvPr/>
            </p:nvSpPr>
            <p:spPr>
              <a:xfrm>
                <a:off x="6402472" y="2874813"/>
                <a:ext cx="99786" cy="192039"/>
              </a:xfrm>
              <a:custGeom>
                <a:avLst/>
                <a:gdLst>
                  <a:gd name="connsiteX0" fmla="*/ 99787 w 99786"/>
                  <a:gd name="connsiteY0" fmla="*/ 162495 h 192039"/>
                  <a:gd name="connsiteX1" fmla="*/ 99787 w 99786"/>
                  <a:gd name="connsiteY1" fmla="*/ 192039 h 192039"/>
                  <a:gd name="connsiteX2" fmla="*/ 0 w 99786"/>
                  <a:gd name="connsiteY2" fmla="*/ 192039 h 192039"/>
                  <a:gd name="connsiteX3" fmla="*/ 0 w 99786"/>
                  <a:gd name="connsiteY3" fmla="*/ 0 h 192039"/>
                  <a:gd name="connsiteX4" fmla="*/ 38190 w 99786"/>
                  <a:gd name="connsiteY4" fmla="*/ 0 h 192039"/>
                  <a:gd name="connsiteX5" fmla="*/ 38190 w 99786"/>
                  <a:gd name="connsiteY5" fmla="*/ 162495 h 192039"/>
                  <a:gd name="connsiteX6" fmla="*/ 99787 w 99786"/>
                  <a:gd name="connsiteY6" fmla="*/ 162495 h 19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786" h="192039">
                    <a:moveTo>
                      <a:pt x="99787" y="162495"/>
                    </a:moveTo>
                    <a:lnTo>
                      <a:pt x="99787" y="192039"/>
                    </a:lnTo>
                    <a:lnTo>
                      <a:pt x="0" y="192039"/>
                    </a:lnTo>
                    <a:lnTo>
                      <a:pt x="0" y="0"/>
                    </a:lnTo>
                    <a:lnTo>
                      <a:pt x="38190" y="0"/>
                    </a:lnTo>
                    <a:lnTo>
                      <a:pt x="38190" y="162495"/>
                    </a:lnTo>
                    <a:lnTo>
                      <a:pt x="99787" y="162495"/>
                    </a:ln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4" name="Forme libre 733">
                <a:extLst>
                  <a:ext uri="{FF2B5EF4-FFF2-40B4-BE49-F238E27FC236}">
                    <a16:creationId xmlns:a16="http://schemas.microsoft.com/office/drawing/2014/main" id="{390A3180-DEC1-A54E-B610-C7F52DB3791B}"/>
                  </a:ext>
                </a:extLst>
              </p:cNvPr>
              <p:cNvSpPr/>
              <p:nvPr/>
            </p:nvSpPr>
            <p:spPr>
              <a:xfrm>
                <a:off x="6536753" y="2874813"/>
                <a:ext cx="99786" cy="192039"/>
              </a:xfrm>
              <a:custGeom>
                <a:avLst/>
                <a:gdLst>
                  <a:gd name="connsiteX0" fmla="*/ 99786 w 99786"/>
                  <a:gd name="connsiteY0" fmla="*/ 162495 h 192039"/>
                  <a:gd name="connsiteX1" fmla="*/ 99786 w 99786"/>
                  <a:gd name="connsiteY1" fmla="*/ 192039 h 192039"/>
                  <a:gd name="connsiteX2" fmla="*/ 0 w 99786"/>
                  <a:gd name="connsiteY2" fmla="*/ 192039 h 192039"/>
                  <a:gd name="connsiteX3" fmla="*/ 0 w 99786"/>
                  <a:gd name="connsiteY3" fmla="*/ 0 h 192039"/>
                  <a:gd name="connsiteX4" fmla="*/ 38190 w 99786"/>
                  <a:gd name="connsiteY4" fmla="*/ 0 h 192039"/>
                  <a:gd name="connsiteX5" fmla="*/ 38190 w 99786"/>
                  <a:gd name="connsiteY5" fmla="*/ 162495 h 192039"/>
                  <a:gd name="connsiteX6" fmla="*/ 99786 w 99786"/>
                  <a:gd name="connsiteY6" fmla="*/ 162495 h 19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786" h="192039">
                    <a:moveTo>
                      <a:pt x="99786" y="162495"/>
                    </a:moveTo>
                    <a:lnTo>
                      <a:pt x="99786" y="192039"/>
                    </a:lnTo>
                    <a:lnTo>
                      <a:pt x="0" y="192039"/>
                    </a:lnTo>
                    <a:lnTo>
                      <a:pt x="0" y="0"/>
                    </a:lnTo>
                    <a:lnTo>
                      <a:pt x="38190" y="0"/>
                    </a:lnTo>
                    <a:lnTo>
                      <a:pt x="38190" y="162495"/>
                    </a:lnTo>
                    <a:lnTo>
                      <a:pt x="99786" y="162495"/>
                    </a:ln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5" name="Forme libre 734">
                <a:extLst>
                  <a:ext uri="{FF2B5EF4-FFF2-40B4-BE49-F238E27FC236}">
                    <a16:creationId xmlns:a16="http://schemas.microsoft.com/office/drawing/2014/main" id="{444E99B2-D878-3341-AF1A-6A857B7AA2D5}"/>
                  </a:ext>
                </a:extLst>
              </p:cNvPr>
              <p:cNvSpPr/>
              <p:nvPr/>
            </p:nvSpPr>
            <p:spPr>
              <a:xfrm>
                <a:off x="6659946" y="2871120"/>
                <a:ext cx="174934" cy="198194"/>
              </a:xfrm>
              <a:custGeom>
                <a:avLst/>
                <a:gdLst>
                  <a:gd name="connsiteX0" fmla="*/ 174934 w 174934"/>
                  <a:gd name="connsiteY0" fmla="*/ 176036 h 198194"/>
                  <a:gd name="connsiteX1" fmla="*/ 152760 w 174934"/>
                  <a:gd name="connsiteY1" fmla="*/ 198194 h 198194"/>
                  <a:gd name="connsiteX2" fmla="*/ 130585 w 174934"/>
                  <a:gd name="connsiteY2" fmla="*/ 176036 h 198194"/>
                  <a:gd name="connsiteX3" fmla="*/ 145368 w 174934"/>
                  <a:gd name="connsiteY3" fmla="*/ 155109 h 198194"/>
                  <a:gd name="connsiteX4" fmla="*/ 145368 w 174934"/>
                  <a:gd name="connsiteY4" fmla="*/ 121871 h 198194"/>
                  <a:gd name="connsiteX5" fmla="*/ 131817 w 174934"/>
                  <a:gd name="connsiteY5" fmla="*/ 108330 h 198194"/>
                  <a:gd name="connsiteX6" fmla="*/ 43118 w 174934"/>
                  <a:gd name="connsiteY6" fmla="*/ 109561 h 198194"/>
                  <a:gd name="connsiteX7" fmla="*/ 29566 w 174934"/>
                  <a:gd name="connsiteY7" fmla="*/ 121871 h 198194"/>
                  <a:gd name="connsiteX8" fmla="*/ 29566 w 174934"/>
                  <a:gd name="connsiteY8" fmla="*/ 155109 h 198194"/>
                  <a:gd name="connsiteX9" fmla="*/ 44349 w 174934"/>
                  <a:gd name="connsiteY9" fmla="*/ 176036 h 198194"/>
                  <a:gd name="connsiteX10" fmla="*/ 22175 w 174934"/>
                  <a:gd name="connsiteY10" fmla="*/ 198194 h 198194"/>
                  <a:gd name="connsiteX11" fmla="*/ 0 w 174934"/>
                  <a:gd name="connsiteY11" fmla="*/ 176036 h 198194"/>
                  <a:gd name="connsiteX12" fmla="*/ 14783 w 174934"/>
                  <a:gd name="connsiteY12" fmla="*/ 155109 h 198194"/>
                  <a:gd name="connsiteX13" fmla="*/ 14783 w 174934"/>
                  <a:gd name="connsiteY13" fmla="*/ 121871 h 198194"/>
                  <a:gd name="connsiteX14" fmla="*/ 0 w 174934"/>
                  <a:gd name="connsiteY14" fmla="*/ 100944 h 198194"/>
                  <a:gd name="connsiteX15" fmla="*/ 22175 w 174934"/>
                  <a:gd name="connsiteY15" fmla="*/ 78785 h 198194"/>
                  <a:gd name="connsiteX16" fmla="*/ 28335 w 174934"/>
                  <a:gd name="connsiteY16" fmla="*/ 80016 h 198194"/>
                  <a:gd name="connsiteX17" fmla="*/ 67756 w 174934"/>
                  <a:gd name="connsiteY17" fmla="*/ 32007 h 198194"/>
                  <a:gd name="connsiteX18" fmla="*/ 65292 w 174934"/>
                  <a:gd name="connsiteY18" fmla="*/ 22158 h 198194"/>
                  <a:gd name="connsiteX19" fmla="*/ 87467 w 174934"/>
                  <a:gd name="connsiteY19" fmla="*/ 0 h 198194"/>
                  <a:gd name="connsiteX20" fmla="*/ 109642 w 174934"/>
                  <a:gd name="connsiteY20" fmla="*/ 22158 h 198194"/>
                  <a:gd name="connsiteX21" fmla="*/ 107178 w 174934"/>
                  <a:gd name="connsiteY21" fmla="*/ 30776 h 198194"/>
                  <a:gd name="connsiteX22" fmla="*/ 146600 w 174934"/>
                  <a:gd name="connsiteY22" fmla="*/ 78785 h 198194"/>
                  <a:gd name="connsiteX23" fmla="*/ 151528 w 174934"/>
                  <a:gd name="connsiteY23" fmla="*/ 78785 h 198194"/>
                  <a:gd name="connsiteX24" fmla="*/ 173702 w 174934"/>
                  <a:gd name="connsiteY24" fmla="*/ 100944 h 198194"/>
                  <a:gd name="connsiteX25" fmla="*/ 158919 w 174934"/>
                  <a:gd name="connsiteY25" fmla="*/ 121871 h 198194"/>
                  <a:gd name="connsiteX26" fmla="*/ 158919 w 174934"/>
                  <a:gd name="connsiteY26" fmla="*/ 155109 h 198194"/>
                  <a:gd name="connsiteX27" fmla="*/ 174934 w 174934"/>
                  <a:gd name="connsiteY27" fmla="*/ 176036 h 198194"/>
                  <a:gd name="connsiteX28" fmla="*/ 32030 w 174934"/>
                  <a:gd name="connsiteY28" fmla="*/ 100944 h 198194"/>
                  <a:gd name="connsiteX29" fmla="*/ 22175 w 174934"/>
                  <a:gd name="connsiteY29" fmla="*/ 91096 h 198194"/>
                  <a:gd name="connsiteX30" fmla="*/ 12319 w 174934"/>
                  <a:gd name="connsiteY30" fmla="*/ 100944 h 198194"/>
                  <a:gd name="connsiteX31" fmla="*/ 22175 w 174934"/>
                  <a:gd name="connsiteY31" fmla="*/ 110792 h 198194"/>
                  <a:gd name="connsiteX32" fmla="*/ 32030 w 174934"/>
                  <a:gd name="connsiteY32" fmla="*/ 100944 h 198194"/>
                  <a:gd name="connsiteX33" fmla="*/ 32030 w 174934"/>
                  <a:gd name="connsiteY33" fmla="*/ 176036 h 198194"/>
                  <a:gd name="connsiteX34" fmla="*/ 22175 w 174934"/>
                  <a:gd name="connsiteY34" fmla="*/ 166188 h 198194"/>
                  <a:gd name="connsiteX35" fmla="*/ 12319 w 174934"/>
                  <a:gd name="connsiteY35" fmla="*/ 176036 h 198194"/>
                  <a:gd name="connsiteX36" fmla="*/ 22175 w 174934"/>
                  <a:gd name="connsiteY36" fmla="*/ 185884 h 198194"/>
                  <a:gd name="connsiteX37" fmla="*/ 32030 w 174934"/>
                  <a:gd name="connsiteY37" fmla="*/ 176036 h 198194"/>
                  <a:gd name="connsiteX38" fmla="*/ 43118 w 174934"/>
                  <a:gd name="connsiteY38" fmla="*/ 92327 h 198194"/>
                  <a:gd name="connsiteX39" fmla="*/ 130585 w 174934"/>
                  <a:gd name="connsiteY39" fmla="*/ 92327 h 198194"/>
                  <a:gd name="connsiteX40" fmla="*/ 134281 w 174934"/>
                  <a:gd name="connsiteY40" fmla="*/ 86172 h 198194"/>
                  <a:gd name="connsiteX41" fmla="*/ 97323 w 174934"/>
                  <a:gd name="connsiteY41" fmla="*/ 40624 h 198194"/>
                  <a:gd name="connsiteX42" fmla="*/ 87467 w 174934"/>
                  <a:gd name="connsiteY42" fmla="*/ 43086 h 198194"/>
                  <a:gd name="connsiteX43" fmla="*/ 77612 w 174934"/>
                  <a:gd name="connsiteY43" fmla="*/ 40624 h 198194"/>
                  <a:gd name="connsiteX44" fmla="*/ 39422 w 174934"/>
                  <a:gd name="connsiteY44" fmla="*/ 86172 h 198194"/>
                  <a:gd name="connsiteX45" fmla="*/ 43118 w 174934"/>
                  <a:gd name="connsiteY45" fmla="*/ 92327 h 198194"/>
                  <a:gd name="connsiteX46" fmla="*/ 78844 w 174934"/>
                  <a:gd name="connsiteY46" fmla="*/ 20927 h 198194"/>
                  <a:gd name="connsiteX47" fmla="*/ 88699 w 174934"/>
                  <a:gd name="connsiteY47" fmla="*/ 30776 h 198194"/>
                  <a:gd name="connsiteX48" fmla="*/ 98555 w 174934"/>
                  <a:gd name="connsiteY48" fmla="*/ 20927 h 198194"/>
                  <a:gd name="connsiteX49" fmla="*/ 88699 w 174934"/>
                  <a:gd name="connsiteY49" fmla="*/ 11079 h 198194"/>
                  <a:gd name="connsiteX50" fmla="*/ 78844 w 174934"/>
                  <a:gd name="connsiteY50" fmla="*/ 20927 h 198194"/>
                  <a:gd name="connsiteX51" fmla="*/ 142904 w 174934"/>
                  <a:gd name="connsiteY51" fmla="*/ 99713 h 198194"/>
                  <a:gd name="connsiteX52" fmla="*/ 152760 w 174934"/>
                  <a:gd name="connsiteY52" fmla="*/ 109561 h 198194"/>
                  <a:gd name="connsiteX53" fmla="*/ 162615 w 174934"/>
                  <a:gd name="connsiteY53" fmla="*/ 99713 h 198194"/>
                  <a:gd name="connsiteX54" fmla="*/ 152760 w 174934"/>
                  <a:gd name="connsiteY54" fmla="*/ 89865 h 198194"/>
                  <a:gd name="connsiteX55" fmla="*/ 142904 w 174934"/>
                  <a:gd name="connsiteY55" fmla="*/ 99713 h 198194"/>
                  <a:gd name="connsiteX56" fmla="*/ 162615 w 174934"/>
                  <a:gd name="connsiteY56" fmla="*/ 176036 h 198194"/>
                  <a:gd name="connsiteX57" fmla="*/ 152760 w 174934"/>
                  <a:gd name="connsiteY57" fmla="*/ 166188 h 198194"/>
                  <a:gd name="connsiteX58" fmla="*/ 142904 w 174934"/>
                  <a:gd name="connsiteY58" fmla="*/ 176036 h 198194"/>
                  <a:gd name="connsiteX59" fmla="*/ 152760 w 174934"/>
                  <a:gd name="connsiteY59" fmla="*/ 185884 h 198194"/>
                  <a:gd name="connsiteX60" fmla="*/ 162615 w 174934"/>
                  <a:gd name="connsiteY60" fmla="*/ 176036 h 198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74934" h="198194">
                    <a:moveTo>
                      <a:pt x="174934" y="176036"/>
                    </a:moveTo>
                    <a:cubicBezTo>
                      <a:pt x="174934" y="188346"/>
                      <a:pt x="165079" y="198194"/>
                      <a:pt x="152760" y="198194"/>
                    </a:cubicBezTo>
                    <a:cubicBezTo>
                      <a:pt x="140440" y="198194"/>
                      <a:pt x="130585" y="188346"/>
                      <a:pt x="130585" y="176036"/>
                    </a:cubicBezTo>
                    <a:cubicBezTo>
                      <a:pt x="130585" y="166188"/>
                      <a:pt x="136744" y="157571"/>
                      <a:pt x="145368" y="155109"/>
                    </a:cubicBezTo>
                    <a:lnTo>
                      <a:pt x="145368" y="121871"/>
                    </a:lnTo>
                    <a:cubicBezTo>
                      <a:pt x="139208" y="119409"/>
                      <a:pt x="134281" y="114485"/>
                      <a:pt x="131817" y="108330"/>
                    </a:cubicBezTo>
                    <a:lnTo>
                      <a:pt x="43118" y="109561"/>
                    </a:lnTo>
                    <a:cubicBezTo>
                      <a:pt x="40654" y="115716"/>
                      <a:pt x="35726" y="120640"/>
                      <a:pt x="29566" y="121871"/>
                    </a:cubicBezTo>
                    <a:lnTo>
                      <a:pt x="29566" y="155109"/>
                    </a:lnTo>
                    <a:cubicBezTo>
                      <a:pt x="38190" y="157571"/>
                      <a:pt x="44349" y="166188"/>
                      <a:pt x="44349" y="176036"/>
                    </a:cubicBezTo>
                    <a:cubicBezTo>
                      <a:pt x="44349" y="188346"/>
                      <a:pt x="34494" y="198194"/>
                      <a:pt x="22175" y="198194"/>
                    </a:cubicBezTo>
                    <a:cubicBezTo>
                      <a:pt x="9856" y="198194"/>
                      <a:pt x="0" y="188346"/>
                      <a:pt x="0" y="176036"/>
                    </a:cubicBezTo>
                    <a:cubicBezTo>
                      <a:pt x="0" y="166188"/>
                      <a:pt x="6160" y="157571"/>
                      <a:pt x="14783" y="155109"/>
                    </a:cubicBezTo>
                    <a:lnTo>
                      <a:pt x="14783" y="121871"/>
                    </a:lnTo>
                    <a:cubicBezTo>
                      <a:pt x="6160" y="118178"/>
                      <a:pt x="0" y="110792"/>
                      <a:pt x="0" y="100944"/>
                    </a:cubicBezTo>
                    <a:cubicBezTo>
                      <a:pt x="0" y="88634"/>
                      <a:pt x="9856" y="78785"/>
                      <a:pt x="22175" y="78785"/>
                    </a:cubicBezTo>
                    <a:cubicBezTo>
                      <a:pt x="24639" y="78785"/>
                      <a:pt x="25870" y="78785"/>
                      <a:pt x="28335" y="80016"/>
                    </a:cubicBezTo>
                    <a:lnTo>
                      <a:pt x="67756" y="32007"/>
                    </a:lnTo>
                    <a:cubicBezTo>
                      <a:pt x="66524" y="29545"/>
                      <a:pt x="65292" y="25851"/>
                      <a:pt x="65292" y="22158"/>
                    </a:cubicBezTo>
                    <a:cubicBezTo>
                      <a:pt x="65292" y="9848"/>
                      <a:pt x="75148" y="0"/>
                      <a:pt x="87467" y="0"/>
                    </a:cubicBezTo>
                    <a:cubicBezTo>
                      <a:pt x="99786" y="0"/>
                      <a:pt x="109642" y="9848"/>
                      <a:pt x="109642" y="22158"/>
                    </a:cubicBezTo>
                    <a:cubicBezTo>
                      <a:pt x="109642" y="25851"/>
                      <a:pt x="109642" y="28314"/>
                      <a:pt x="107178" y="30776"/>
                    </a:cubicBezTo>
                    <a:lnTo>
                      <a:pt x="146600" y="78785"/>
                    </a:lnTo>
                    <a:cubicBezTo>
                      <a:pt x="147832" y="78785"/>
                      <a:pt x="149064" y="78785"/>
                      <a:pt x="151528" y="78785"/>
                    </a:cubicBezTo>
                    <a:cubicBezTo>
                      <a:pt x="163847" y="78785"/>
                      <a:pt x="173702" y="88634"/>
                      <a:pt x="173702" y="100944"/>
                    </a:cubicBezTo>
                    <a:cubicBezTo>
                      <a:pt x="173702" y="110792"/>
                      <a:pt x="167543" y="119409"/>
                      <a:pt x="158919" y="121871"/>
                    </a:cubicBezTo>
                    <a:lnTo>
                      <a:pt x="158919" y="155109"/>
                    </a:lnTo>
                    <a:cubicBezTo>
                      <a:pt x="168775" y="157571"/>
                      <a:pt x="174934" y="166188"/>
                      <a:pt x="174934" y="176036"/>
                    </a:cubicBezTo>
                    <a:close/>
                    <a:moveTo>
                      <a:pt x="32030" y="100944"/>
                    </a:moveTo>
                    <a:cubicBezTo>
                      <a:pt x="32030" y="96020"/>
                      <a:pt x="28335" y="91096"/>
                      <a:pt x="22175" y="91096"/>
                    </a:cubicBezTo>
                    <a:cubicBezTo>
                      <a:pt x="17247" y="91096"/>
                      <a:pt x="12319" y="94789"/>
                      <a:pt x="12319" y="100944"/>
                    </a:cubicBezTo>
                    <a:cubicBezTo>
                      <a:pt x="12319" y="105868"/>
                      <a:pt x="16015" y="110792"/>
                      <a:pt x="22175" y="110792"/>
                    </a:cubicBezTo>
                    <a:cubicBezTo>
                      <a:pt x="27102" y="109561"/>
                      <a:pt x="32030" y="105868"/>
                      <a:pt x="32030" y="100944"/>
                    </a:cubicBezTo>
                    <a:close/>
                    <a:moveTo>
                      <a:pt x="32030" y="176036"/>
                    </a:moveTo>
                    <a:cubicBezTo>
                      <a:pt x="32030" y="171112"/>
                      <a:pt x="28335" y="166188"/>
                      <a:pt x="22175" y="166188"/>
                    </a:cubicBezTo>
                    <a:cubicBezTo>
                      <a:pt x="17247" y="166188"/>
                      <a:pt x="12319" y="169881"/>
                      <a:pt x="12319" y="176036"/>
                    </a:cubicBezTo>
                    <a:cubicBezTo>
                      <a:pt x="12319" y="182191"/>
                      <a:pt x="16015" y="185884"/>
                      <a:pt x="22175" y="185884"/>
                    </a:cubicBezTo>
                    <a:cubicBezTo>
                      <a:pt x="27102" y="184653"/>
                      <a:pt x="32030" y="180960"/>
                      <a:pt x="32030" y="176036"/>
                    </a:cubicBezTo>
                    <a:close/>
                    <a:moveTo>
                      <a:pt x="43118" y="92327"/>
                    </a:moveTo>
                    <a:lnTo>
                      <a:pt x="130585" y="92327"/>
                    </a:lnTo>
                    <a:cubicBezTo>
                      <a:pt x="130585" y="89865"/>
                      <a:pt x="131817" y="88634"/>
                      <a:pt x="134281" y="86172"/>
                    </a:cubicBezTo>
                    <a:lnTo>
                      <a:pt x="97323" y="40624"/>
                    </a:lnTo>
                    <a:cubicBezTo>
                      <a:pt x="94859" y="41855"/>
                      <a:pt x="91163" y="43086"/>
                      <a:pt x="87467" y="43086"/>
                    </a:cubicBezTo>
                    <a:cubicBezTo>
                      <a:pt x="83771" y="43086"/>
                      <a:pt x="80076" y="41855"/>
                      <a:pt x="77612" y="40624"/>
                    </a:cubicBezTo>
                    <a:lnTo>
                      <a:pt x="39422" y="86172"/>
                    </a:lnTo>
                    <a:cubicBezTo>
                      <a:pt x="41886" y="88634"/>
                      <a:pt x="43118" y="91096"/>
                      <a:pt x="43118" y="92327"/>
                    </a:cubicBezTo>
                    <a:close/>
                    <a:moveTo>
                      <a:pt x="78844" y="20927"/>
                    </a:moveTo>
                    <a:cubicBezTo>
                      <a:pt x="78844" y="25851"/>
                      <a:pt x="83771" y="30776"/>
                      <a:pt x="88699" y="30776"/>
                    </a:cubicBezTo>
                    <a:cubicBezTo>
                      <a:pt x="93627" y="30776"/>
                      <a:pt x="98555" y="27082"/>
                      <a:pt x="98555" y="20927"/>
                    </a:cubicBezTo>
                    <a:cubicBezTo>
                      <a:pt x="98555" y="14772"/>
                      <a:pt x="93627" y="11079"/>
                      <a:pt x="88699" y="11079"/>
                    </a:cubicBezTo>
                    <a:cubicBezTo>
                      <a:pt x="82539" y="11079"/>
                      <a:pt x="78844" y="14772"/>
                      <a:pt x="78844" y="20927"/>
                    </a:cubicBezTo>
                    <a:close/>
                    <a:moveTo>
                      <a:pt x="142904" y="99713"/>
                    </a:moveTo>
                    <a:cubicBezTo>
                      <a:pt x="142904" y="104637"/>
                      <a:pt x="147832" y="109561"/>
                      <a:pt x="152760" y="109561"/>
                    </a:cubicBezTo>
                    <a:cubicBezTo>
                      <a:pt x="157687" y="109561"/>
                      <a:pt x="162615" y="105868"/>
                      <a:pt x="162615" y="99713"/>
                    </a:cubicBezTo>
                    <a:cubicBezTo>
                      <a:pt x="162615" y="94789"/>
                      <a:pt x="157687" y="89865"/>
                      <a:pt x="152760" y="89865"/>
                    </a:cubicBezTo>
                    <a:cubicBezTo>
                      <a:pt x="146600" y="91096"/>
                      <a:pt x="142904" y="94789"/>
                      <a:pt x="142904" y="99713"/>
                    </a:cubicBezTo>
                    <a:close/>
                    <a:moveTo>
                      <a:pt x="162615" y="176036"/>
                    </a:moveTo>
                    <a:cubicBezTo>
                      <a:pt x="162615" y="171112"/>
                      <a:pt x="157687" y="166188"/>
                      <a:pt x="152760" y="166188"/>
                    </a:cubicBezTo>
                    <a:cubicBezTo>
                      <a:pt x="147832" y="166188"/>
                      <a:pt x="142904" y="169881"/>
                      <a:pt x="142904" y="176036"/>
                    </a:cubicBezTo>
                    <a:cubicBezTo>
                      <a:pt x="142904" y="180960"/>
                      <a:pt x="147832" y="185884"/>
                      <a:pt x="152760" y="185884"/>
                    </a:cubicBezTo>
                    <a:cubicBezTo>
                      <a:pt x="157687" y="185884"/>
                      <a:pt x="162615" y="180960"/>
                      <a:pt x="162615" y="176036"/>
                    </a:cubicBez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6" name="Forme libre 735">
                <a:extLst>
                  <a:ext uri="{FF2B5EF4-FFF2-40B4-BE49-F238E27FC236}">
                    <a16:creationId xmlns:a16="http://schemas.microsoft.com/office/drawing/2014/main" id="{5AC7D317-6592-BB46-BF26-940BBD49612E}"/>
                  </a:ext>
                </a:extLst>
              </p:cNvPr>
              <p:cNvSpPr/>
              <p:nvPr/>
            </p:nvSpPr>
            <p:spPr>
              <a:xfrm>
                <a:off x="6866911" y="2874813"/>
                <a:ext cx="144182" cy="192039"/>
              </a:xfrm>
              <a:custGeom>
                <a:avLst/>
                <a:gdLst>
                  <a:gd name="connsiteX0" fmla="*/ 82539 w 144182"/>
                  <a:gd name="connsiteY0" fmla="*/ 192039 h 192039"/>
                  <a:gd name="connsiteX1" fmla="*/ 0 w 144182"/>
                  <a:gd name="connsiteY1" fmla="*/ 192039 h 192039"/>
                  <a:gd name="connsiteX2" fmla="*/ 0 w 144182"/>
                  <a:gd name="connsiteY2" fmla="*/ 0 h 192039"/>
                  <a:gd name="connsiteX3" fmla="*/ 77612 w 144182"/>
                  <a:gd name="connsiteY3" fmla="*/ 0 h 192039"/>
                  <a:gd name="connsiteX4" fmla="*/ 140440 w 144182"/>
                  <a:gd name="connsiteY4" fmla="*/ 50472 h 192039"/>
                  <a:gd name="connsiteX5" fmla="*/ 102250 w 144182"/>
                  <a:gd name="connsiteY5" fmla="*/ 93558 h 192039"/>
                  <a:gd name="connsiteX6" fmla="*/ 144136 w 144182"/>
                  <a:gd name="connsiteY6" fmla="*/ 141568 h 192039"/>
                  <a:gd name="connsiteX7" fmla="*/ 82539 w 144182"/>
                  <a:gd name="connsiteY7" fmla="*/ 192039 h 192039"/>
                  <a:gd name="connsiteX8" fmla="*/ 73916 w 144182"/>
                  <a:gd name="connsiteY8" fmla="*/ 29545 h 192039"/>
                  <a:gd name="connsiteX9" fmla="*/ 39422 w 144182"/>
                  <a:gd name="connsiteY9" fmla="*/ 29545 h 192039"/>
                  <a:gd name="connsiteX10" fmla="*/ 39422 w 144182"/>
                  <a:gd name="connsiteY10" fmla="*/ 78785 h 192039"/>
                  <a:gd name="connsiteX11" fmla="*/ 73916 w 144182"/>
                  <a:gd name="connsiteY11" fmla="*/ 78785 h 192039"/>
                  <a:gd name="connsiteX12" fmla="*/ 102250 w 144182"/>
                  <a:gd name="connsiteY12" fmla="*/ 54165 h 192039"/>
                  <a:gd name="connsiteX13" fmla="*/ 73916 w 144182"/>
                  <a:gd name="connsiteY13" fmla="*/ 29545 h 192039"/>
                  <a:gd name="connsiteX14" fmla="*/ 77612 w 144182"/>
                  <a:gd name="connsiteY14" fmla="*/ 109561 h 192039"/>
                  <a:gd name="connsiteX15" fmla="*/ 39422 w 144182"/>
                  <a:gd name="connsiteY15" fmla="*/ 109561 h 192039"/>
                  <a:gd name="connsiteX16" fmla="*/ 39422 w 144182"/>
                  <a:gd name="connsiteY16" fmla="*/ 162495 h 192039"/>
                  <a:gd name="connsiteX17" fmla="*/ 78844 w 144182"/>
                  <a:gd name="connsiteY17" fmla="*/ 162495 h 192039"/>
                  <a:gd name="connsiteX18" fmla="*/ 107178 w 144182"/>
                  <a:gd name="connsiteY18" fmla="*/ 136643 h 192039"/>
                  <a:gd name="connsiteX19" fmla="*/ 77612 w 144182"/>
                  <a:gd name="connsiteY19" fmla="*/ 109561 h 19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4182" h="192039">
                    <a:moveTo>
                      <a:pt x="82539" y="192039"/>
                    </a:moveTo>
                    <a:lnTo>
                      <a:pt x="0" y="192039"/>
                    </a:lnTo>
                    <a:lnTo>
                      <a:pt x="0" y="0"/>
                    </a:lnTo>
                    <a:lnTo>
                      <a:pt x="77612" y="0"/>
                    </a:lnTo>
                    <a:cubicBezTo>
                      <a:pt x="118265" y="0"/>
                      <a:pt x="140440" y="22158"/>
                      <a:pt x="140440" y="50472"/>
                    </a:cubicBezTo>
                    <a:cubicBezTo>
                      <a:pt x="140440" y="72630"/>
                      <a:pt x="125657" y="86172"/>
                      <a:pt x="102250" y="93558"/>
                    </a:cubicBezTo>
                    <a:cubicBezTo>
                      <a:pt x="128121" y="97251"/>
                      <a:pt x="144136" y="118178"/>
                      <a:pt x="144136" y="141568"/>
                    </a:cubicBezTo>
                    <a:cubicBezTo>
                      <a:pt x="145368" y="171112"/>
                      <a:pt x="121961" y="192039"/>
                      <a:pt x="82539" y="192039"/>
                    </a:cubicBezTo>
                    <a:close/>
                    <a:moveTo>
                      <a:pt x="73916" y="29545"/>
                    </a:moveTo>
                    <a:lnTo>
                      <a:pt x="39422" y="29545"/>
                    </a:lnTo>
                    <a:lnTo>
                      <a:pt x="39422" y="78785"/>
                    </a:lnTo>
                    <a:lnTo>
                      <a:pt x="73916" y="78785"/>
                    </a:lnTo>
                    <a:cubicBezTo>
                      <a:pt x="91163" y="78785"/>
                      <a:pt x="102250" y="70168"/>
                      <a:pt x="102250" y="54165"/>
                    </a:cubicBezTo>
                    <a:cubicBezTo>
                      <a:pt x="102250" y="38162"/>
                      <a:pt x="89931" y="29545"/>
                      <a:pt x="73916" y="29545"/>
                    </a:cubicBezTo>
                    <a:close/>
                    <a:moveTo>
                      <a:pt x="77612" y="109561"/>
                    </a:moveTo>
                    <a:lnTo>
                      <a:pt x="39422" y="109561"/>
                    </a:lnTo>
                    <a:lnTo>
                      <a:pt x="39422" y="162495"/>
                    </a:lnTo>
                    <a:lnTo>
                      <a:pt x="78844" y="162495"/>
                    </a:lnTo>
                    <a:cubicBezTo>
                      <a:pt x="96091" y="162495"/>
                      <a:pt x="107178" y="152647"/>
                      <a:pt x="107178" y="136643"/>
                    </a:cubicBezTo>
                    <a:cubicBezTo>
                      <a:pt x="105946" y="119409"/>
                      <a:pt x="93627" y="109561"/>
                      <a:pt x="77612" y="109561"/>
                    </a:cubicBez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7" name="Forme libre 736">
                <a:extLst>
                  <a:ext uri="{FF2B5EF4-FFF2-40B4-BE49-F238E27FC236}">
                    <a16:creationId xmlns:a16="http://schemas.microsoft.com/office/drawing/2014/main" id="{8726EA11-6940-D24D-B98A-FBE3EA9D0AB2}"/>
                  </a:ext>
                </a:extLst>
              </p:cNvPr>
              <p:cNvSpPr/>
              <p:nvPr/>
            </p:nvSpPr>
            <p:spPr>
              <a:xfrm>
                <a:off x="7034454" y="2872351"/>
                <a:ext cx="197109" cy="196963"/>
              </a:xfrm>
              <a:custGeom>
                <a:avLst/>
                <a:gdLst>
                  <a:gd name="connsiteX0" fmla="*/ 98555 w 197109"/>
                  <a:gd name="connsiteY0" fmla="*/ 0 h 196963"/>
                  <a:gd name="connsiteX1" fmla="*/ 197109 w 197109"/>
                  <a:gd name="connsiteY1" fmla="*/ 98482 h 196963"/>
                  <a:gd name="connsiteX2" fmla="*/ 98555 w 197109"/>
                  <a:gd name="connsiteY2" fmla="*/ 196963 h 196963"/>
                  <a:gd name="connsiteX3" fmla="*/ 0 w 197109"/>
                  <a:gd name="connsiteY3" fmla="*/ 98482 h 196963"/>
                  <a:gd name="connsiteX4" fmla="*/ 98555 w 197109"/>
                  <a:gd name="connsiteY4" fmla="*/ 0 h 196963"/>
                  <a:gd name="connsiteX5" fmla="*/ 98555 w 197109"/>
                  <a:gd name="connsiteY5" fmla="*/ 35700 h 196963"/>
                  <a:gd name="connsiteX6" fmla="*/ 39422 w 197109"/>
                  <a:gd name="connsiteY6" fmla="*/ 98482 h 196963"/>
                  <a:gd name="connsiteX7" fmla="*/ 98555 w 197109"/>
                  <a:gd name="connsiteY7" fmla="*/ 161264 h 196963"/>
                  <a:gd name="connsiteX8" fmla="*/ 156455 w 197109"/>
                  <a:gd name="connsiteY8" fmla="*/ 98482 h 196963"/>
                  <a:gd name="connsiteX9" fmla="*/ 98555 w 197109"/>
                  <a:gd name="connsiteY9" fmla="*/ 35700 h 19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7109" h="196963">
                    <a:moveTo>
                      <a:pt x="98555" y="0"/>
                    </a:moveTo>
                    <a:cubicBezTo>
                      <a:pt x="152760" y="0"/>
                      <a:pt x="197109" y="40624"/>
                      <a:pt x="197109" y="98482"/>
                    </a:cubicBezTo>
                    <a:cubicBezTo>
                      <a:pt x="197109" y="156340"/>
                      <a:pt x="153992" y="196963"/>
                      <a:pt x="98555" y="196963"/>
                    </a:cubicBezTo>
                    <a:cubicBezTo>
                      <a:pt x="44350" y="196963"/>
                      <a:pt x="0" y="156340"/>
                      <a:pt x="0" y="98482"/>
                    </a:cubicBezTo>
                    <a:cubicBezTo>
                      <a:pt x="0" y="40624"/>
                      <a:pt x="44350" y="0"/>
                      <a:pt x="98555" y="0"/>
                    </a:cubicBezTo>
                    <a:close/>
                    <a:moveTo>
                      <a:pt x="98555" y="35700"/>
                    </a:moveTo>
                    <a:cubicBezTo>
                      <a:pt x="64060" y="35700"/>
                      <a:pt x="39422" y="60320"/>
                      <a:pt x="39422" y="98482"/>
                    </a:cubicBezTo>
                    <a:cubicBezTo>
                      <a:pt x="39422" y="136643"/>
                      <a:pt x="64060" y="161264"/>
                      <a:pt x="98555" y="161264"/>
                    </a:cubicBezTo>
                    <a:cubicBezTo>
                      <a:pt x="133049" y="161264"/>
                      <a:pt x="156455" y="136643"/>
                      <a:pt x="156455" y="98482"/>
                    </a:cubicBezTo>
                    <a:cubicBezTo>
                      <a:pt x="156455" y="59089"/>
                      <a:pt x="133049" y="35700"/>
                      <a:pt x="98555" y="35700"/>
                    </a:cubicBez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8" name="Forme libre 737">
                <a:extLst>
                  <a:ext uri="{FF2B5EF4-FFF2-40B4-BE49-F238E27FC236}">
                    <a16:creationId xmlns:a16="http://schemas.microsoft.com/office/drawing/2014/main" id="{E98B8869-1742-0142-85F9-D143E1DD0426}"/>
                  </a:ext>
                </a:extLst>
              </p:cNvPr>
              <p:cNvSpPr/>
              <p:nvPr/>
            </p:nvSpPr>
            <p:spPr>
              <a:xfrm>
                <a:off x="7259898" y="2874813"/>
                <a:ext cx="142904" cy="192039"/>
              </a:xfrm>
              <a:custGeom>
                <a:avLst/>
                <a:gdLst>
                  <a:gd name="connsiteX0" fmla="*/ 139208 w 142904"/>
                  <a:gd name="connsiteY0" fmla="*/ 57858 h 192039"/>
                  <a:gd name="connsiteX1" fmla="*/ 93627 w 142904"/>
                  <a:gd name="connsiteY1" fmla="*/ 113254 h 192039"/>
                  <a:gd name="connsiteX2" fmla="*/ 142904 w 142904"/>
                  <a:gd name="connsiteY2" fmla="*/ 192039 h 192039"/>
                  <a:gd name="connsiteX3" fmla="*/ 97323 w 142904"/>
                  <a:gd name="connsiteY3" fmla="*/ 192039 h 192039"/>
                  <a:gd name="connsiteX4" fmla="*/ 51741 w 142904"/>
                  <a:gd name="connsiteY4" fmla="*/ 115716 h 192039"/>
                  <a:gd name="connsiteX5" fmla="*/ 39422 w 142904"/>
                  <a:gd name="connsiteY5" fmla="*/ 115716 h 192039"/>
                  <a:gd name="connsiteX6" fmla="*/ 39422 w 142904"/>
                  <a:gd name="connsiteY6" fmla="*/ 192039 h 192039"/>
                  <a:gd name="connsiteX7" fmla="*/ 0 w 142904"/>
                  <a:gd name="connsiteY7" fmla="*/ 192039 h 192039"/>
                  <a:gd name="connsiteX8" fmla="*/ 0 w 142904"/>
                  <a:gd name="connsiteY8" fmla="*/ 0 h 192039"/>
                  <a:gd name="connsiteX9" fmla="*/ 70220 w 142904"/>
                  <a:gd name="connsiteY9" fmla="*/ 0 h 192039"/>
                  <a:gd name="connsiteX10" fmla="*/ 139208 w 142904"/>
                  <a:gd name="connsiteY10" fmla="*/ 57858 h 192039"/>
                  <a:gd name="connsiteX11" fmla="*/ 70220 w 142904"/>
                  <a:gd name="connsiteY11" fmla="*/ 29545 h 192039"/>
                  <a:gd name="connsiteX12" fmla="*/ 38190 w 142904"/>
                  <a:gd name="connsiteY12" fmla="*/ 29545 h 192039"/>
                  <a:gd name="connsiteX13" fmla="*/ 38190 w 142904"/>
                  <a:gd name="connsiteY13" fmla="*/ 86172 h 192039"/>
                  <a:gd name="connsiteX14" fmla="*/ 70220 w 142904"/>
                  <a:gd name="connsiteY14" fmla="*/ 86172 h 192039"/>
                  <a:gd name="connsiteX15" fmla="*/ 99787 w 142904"/>
                  <a:gd name="connsiteY15" fmla="*/ 57858 h 192039"/>
                  <a:gd name="connsiteX16" fmla="*/ 70220 w 142904"/>
                  <a:gd name="connsiteY16" fmla="*/ 29545 h 19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2904" h="192039">
                    <a:moveTo>
                      <a:pt x="139208" y="57858"/>
                    </a:moveTo>
                    <a:cubicBezTo>
                      <a:pt x="139208" y="78785"/>
                      <a:pt x="128121" y="104637"/>
                      <a:pt x="93627" y="113254"/>
                    </a:cubicBezTo>
                    <a:lnTo>
                      <a:pt x="142904" y="192039"/>
                    </a:lnTo>
                    <a:lnTo>
                      <a:pt x="97323" y="192039"/>
                    </a:lnTo>
                    <a:lnTo>
                      <a:pt x="51741" y="115716"/>
                    </a:lnTo>
                    <a:lnTo>
                      <a:pt x="39422" y="115716"/>
                    </a:lnTo>
                    <a:lnTo>
                      <a:pt x="39422" y="192039"/>
                    </a:lnTo>
                    <a:lnTo>
                      <a:pt x="0" y="192039"/>
                    </a:lnTo>
                    <a:lnTo>
                      <a:pt x="0" y="0"/>
                    </a:lnTo>
                    <a:lnTo>
                      <a:pt x="70220" y="0"/>
                    </a:lnTo>
                    <a:cubicBezTo>
                      <a:pt x="117034" y="0"/>
                      <a:pt x="139208" y="27082"/>
                      <a:pt x="139208" y="57858"/>
                    </a:cubicBezTo>
                    <a:close/>
                    <a:moveTo>
                      <a:pt x="70220" y="29545"/>
                    </a:moveTo>
                    <a:lnTo>
                      <a:pt x="38190" y="29545"/>
                    </a:lnTo>
                    <a:lnTo>
                      <a:pt x="38190" y="86172"/>
                    </a:lnTo>
                    <a:lnTo>
                      <a:pt x="70220" y="86172"/>
                    </a:lnTo>
                    <a:cubicBezTo>
                      <a:pt x="89931" y="86172"/>
                      <a:pt x="99787" y="75092"/>
                      <a:pt x="99787" y="57858"/>
                    </a:cubicBezTo>
                    <a:cubicBezTo>
                      <a:pt x="99787" y="40624"/>
                      <a:pt x="89931" y="29545"/>
                      <a:pt x="70220" y="29545"/>
                    </a:cubicBez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9" name="Forme libre 738">
                <a:extLst>
                  <a:ext uri="{FF2B5EF4-FFF2-40B4-BE49-F238E27FC236}">
                    <a16:creationId xmlns:a16="http://schemas.microsoft.com/office/drawing/2014/main" id="{AA7FEF02-49FA-0642-9509-0A9D6A1C922F}"/>
                  </a:ext>
                </a:extLst>
              </p:cNvPr>
              <p:cNvSpPr/>
              <p:nvPr/>
            </p:nvSpPr>
            <p:spPr>
              <a:xfrm>
                <a:off x="7422513" y="2873582"/>
                <a:ext cx="208196" cy="194501"/>
              </a:xfrm>
              <a:custGeom>
                <a:avLst/>
                <a:gdLst>
                  <a:gd name="connsiteX0" fmla="*/ 151528 w 208196"/>
                  <a:gd name="connsiteY0" fmla="*/ 158802 h 194501"/>
                  <a:gd name="connsiteX1" fmla="*/ 141672 w 208196"/>
                  <a:gd name="connsiteY1" fmla="*/ 132950 h 194501"/>
                  <a:gd name="connsiteX2" fmla="*/ 130585 w 208196"/>
                  <a:gd name="connsiteY2" fmla="*/ 126795 h 194501"/>
                  <a:gd name="connsiteX3" fmla="*/ 80076 w 208196"/>
                  <a:gd name="connsiteY3" fmla="*/ 126795 h 194501"/>
                  <a:gd name="connsiteX4" fmla="*/ 66525 w 208196"/>
                  <a:gd name="connsiteY4" fmla="*/ 139105 h 194501"/>
                  <a:gd name="connsiteX5" fmla="*/ 59133 w 208196"/>
                  <a:gd name="connsiteY5" fmla="*/ 158802 h 194501"/>
                  <a:gd name="connsiteX6" fmla="*/ 67756 w 208196"/>
                  <a:gd name="connsiteY6" fmla="*/ 176036 h 194501"/>
                  <a:gd name="connsiteX7" fmla="*/ 85004 w 208196"/>
                  <a:gd name="connsiteY7" fmla="*/ 176036 h 194501"/>
                  <a:gd name="connsiteX8" fmla="*/ 94859 w 208196"/>
                  <a:gd name="connsiteY8" fmla="*/ 185884 h 194501"/>
                  <a:gd name="connsiteX9" fmla="*/ 81308 w 208196"/>
                  <a:gd name="connsiteY9" fmla="*/ 194501 h 194501"/>
                  <a:gd name="connsiteX10" fmla="*/ 48046 w 208196"/>
                  <a:gd name="connsiteY10" fmla="*/ 193270 h 194501"/>
                  <a:gd name="connsiteX11" fmla="*/ 12319 w 208196"/>
                  <a:gd name="connsiteY11" fmla="*/ 194501 h 194501"/>
                  <a:gd name="connsiteX12" fmla="*/ 0 w 208196"/>
                  <a:gd name="connsiteY12" fmla="*/ 185884 h 194501"/>
                  <a:gd name="connsiteX13" fmla="*/ 9856 w 208196"/>
                  <a:gd name="connsiteY13" fmla="*/ 176036 h 194501"/>
                  <a:gd name="connsiteX14" fmla="*/ 17247 w 208196"/>
                  <a:gd name="connsiteY14" fmla="*/ 176036 h 194501"/>
                  <a:gd name="connsiteX15" fmla="*/ 35726 w 208196"/>
                  <a:gd name="connsiteY15" fmla="*/ 153878 h 194501"/>
                  <a:gd name="connsiteX16" fmla="*/ 85004 w 208196"/>
                  <a:gd name="connsiteY16" fmla="*/ 19696 h 194501"/>
                  <a:gd name="connsiteX17" fmla="*/ 104714 w 208196"/>
                  <a:gd name="connsiteY17" fmla="*/ 0 h 194501"/>
                  <a:gd name="connsiteX18" fmla="*/ 124425 w 208196"/>
                  <a:gd name="connsiteY18" fmla="*/ 19696 h 194501"/>
                  <a:gd name="connsiteX19" fmla="*/ 172471 w 208196"/>
                  <a:gd name="connsiteY19" fmla="*/ 153878 h 194501"/>
                  <a:gd name="connsiteX20" fmla="*/ 190950 w 208196"/>
                  <a:gd name="connsiteY20" fmla="*/ 176036 h 194501"/>
                  <a:gd name="connsiteX21" fmla="*/ 198341 w 208196"/>
                  <a:gd name="connsiteY21" fmla="*/ 176036 h 194501"/>
                  <a:gd name="connsiteX22" fmla="*/ 208197 w 208196"/>
                  <a:gd name="connsiteY22" fmla="*/ 185884 h 194501"/>
                  <a:gd name="connsiteX23" fmla="*/ 195877 w 208196"/>
                  <a:gd name="connsiteY23" fmla="*/ 194501 h 194501"/>
                  <a:gd name="connsiteX24" fmla="*/ 160151 w 208196"/>
                  <a:gd name="connsiteY24" fmla="*/ 193270 h 194501"/>
                  <a:gd name="connsiteX25" fmla="*/ 126889 w 208196"/>
                  <a:gd name="connsiteY25" fmla="*/ 194501 h 194501"/>
                  <a:gd name="connsiteX26" fmla="*/ 113338 w 208196"/>
                  <a:gd name="connsiteY26" fmla="*/ 185884 h 194501"/>
                  <a:gd name="connsiteX27" fmla="*/ 123193 w 208196"/>
                  <a:gd name="connsiteY27" fmla="*/ 176036 h 194501"/>
                  <a:gd name="connsiteX28" fmla="*/ 140440 w 208196"/>
                  <a:gd name="connsiteY28" fmla="*/ 176036 h 194501"/>
                  <a:gd name="connsiteX29" fmla="*/ 151528 w 208196"/>
                  <a:gd name="connsiteY29" fmla="*/ 158802 h 194501"/>
                  <a:gd name="connsiteX30" fmla="*/ 131817 w 208196"/>
                  <a:gd name="connsiteY30" fmla="*/ 103406 h 194501"/>
                  <a:gd name="connsiteX31" fmla="*/ 105946 w 208196"/>
                  <a:gd name="connsiteY31" fmla="*/ 24620 h 194501"/>
                  <a:gd name="connsiteX32" fmla="*/ 80076 w 208196"/>
                  <a:gd name="connsiteY32" fmla="*/ 103406 h 194501"/>
                  <a:gd name="connsiteX33" fmla="*/ 83771 w 208196"/>
                  <a:gd name="connsiteY33" fmla="*/ 108330 h 194501"/>
                  <a:gd name="connsiteX34" fmla="*/ 129353 w 208196"/>
                  <a:gd name="connsiteY34" fmla="*/ 108330 h 194501"/>
                  <a:gd name="connsiteX35" fmla="*/ 131817 w 208196"/>
                  <a:gd name="connsiteY35" fmla="*/ 103406 h 194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8196" h="194501">
                    <a:moveTo>
                      <a:pt x="151528" y="158802"/>
                    </a:moveTo>
                    <a:lnTo>
                      <a:pt x="141672" y="132950"/>
                    </a:lnTo>
                    <a:cubicBezTo>
                      <a:pt x="139208" y="126795"/>
                      <a:pt x="137976" y="126795"/>
                      <a:pt x="130585" y="126795"/>
                    </a:cubicBezTo>
                    <a:lnTo>
                      <a:pt x="80076" y="126795"/>
                    </a:lnTo>
                    <a:cubicBezTo>
                      <a:pt x="72684" y="126795"/>
                      <a:pt x="71452" y="128026"/>
                      <a:pt x="66525" y="139105"/>
                    </a:cubicBezTo>
                    <a:lnTo>
                      <a:pt x="59133" y="158802"/>
                    </a:lnTo>
                    <a:cubicBezTo>
                      <a:pt x="55437" y="171112"/>
                      <a:pt x="57901" y="176036"/>
                      <a:pt x="67756" y="176036"/>
                    </a:cubicBezTo>
                    <a:lnTo>
                      <a:pt x="85004" y="176036"/>
                    </a:lnTo>
                    <a:cubicBezTo>
                      <a:pt x="91163" y="176036"/>
                      <a:pt x="94859" y="178498"/>
                      <a:pt x="94859" y="185884"/>
                    </a:cubicBezTo>
                    <a:cubicBezTo>
                      <a:pt x="94859" y="192039"/>
                      <a:pt x="91163" y="194501"/>
                      <a:pt x="81308" y="194501"/>
                    </a:cubicBezTo>
                    <a:cubicBezTo>
                      <a:pt x="73916" y="194501"/>
                      <a:pt x="66525" y="193270"/>
                      <a:pt x="48046" y="193270"/>
                    </a:cubicBezTo>
                    <a:cubicBezTo>
                      <a:pt x="29567" y="193270"/>
                      <a:pt x="20943" y="194501"/>
                      <a:pt x="12319" y="194501"/>
                    </a:cubicBezTo>
                    <a:cubicBezTo>
                      <a:pt x="3696" y="194501"/>
                      <a:pt x="0" y="192039"/>
                      <a:pt x="0" y="185884"/>
                    </a:cubicBezTo>
                    <a:cubicBezTo>
                      <a:pt x="0" y="178498"/>
                      <a:pt x="3696" y="176036"/>
                      <a:pt x="9856" y="176036"/>
                    </a:cubicBezTo>
                    <a:lnTo>
                      <a:pt x="17247" y="176036"/>
                    </a:lnTo>
                    <a:cubicBezTo>
                      <a:pt x="27102" y="176036"/>
                      <a:pt x="29567" y="169881"/>
                      <a:pt x="35726" y="153878"/>
                    </a:cubicBezTo>
                    <a:lnTo>
                      <a:pt x="85004" y="19696"/>
                    </a:lnTo>
                    <a:cubicBezTo>
                      <a:pt x="91163" y="4924"/>
                      <a:pt x="96091" y="0"/>
                      <a:pt x="104714" y="0"/>
                    </a:cubicBezTo>
                    <a:cubicBezTo>
                      <a:pt x="113338" y="0"/>
                      <a:pt x="119497" y="3693"/>
                      <a:pt x="124425" y="19696"/>
                    </a:cubicBezTo>
                    <a:lnTo>
                      <a:pt x="172471" y="153878"/>
                    </a:lnTo>
                    <a:cubicBezTo>
                      <a:pt x="178630" y="169881"/>
                      <a:pt x="181094" y="176036"/>
                      <a:pt x="190950" y="176036"/>
                    </a:cubicBezTo>
                    <a:lnTo>
                      <a:pt x="198341" y="176036"/>
                    </a:lnTo>
                    <a:cubicBezTo>
                      <a:pt x="204501" y="176036"/>
                      <a:pt x="208197" y="178498"/>
                      <a:pt x="208197" y="185884"/>
                    </a:cubicBezTo>
                    <a:cubicBezTo>
                      <a:pt x="208197" y="193270"/>
                      <a:pt x="204501" y="194501"/>
                      <a:pt x="195877" y="194501"/>
                    </a:cubicBezTo>
                    <a:cubicBezTo>
                      <a:pt x="187254" y="194501"/>
                      <a:pt x="179862" y="193270"/>
                      <a:pt x="160151" y="193270"/>
                    </a:cubicBezTo>
                    <a:cubicBezTo>
                      <a:pt x="141672" y="193270"/>
                      <a:pt x="134281" y="194501"/>
                      <a:pt x="126889" y="194501"/>
                    </a:cubicBezTo>
                    <a:cubicBezTo>
                      <a:pt x="117034" y="194501"/>
                      <a:pt x="113338" y="192039"/>
                      <a:pt x="113338" y="185884"/>
                    </a:cubicBezTo>
                    <a:cubicBezTo>
                      <a:pt x="113338" y="178498"/>
                      <a:pt x="118266" y="176036"/>
                      <a:pt x="123193" y="176036"/>
                    </a:cubicBezTo>
                    <a:lnTo>
                      <a:pt x="140440" y="176036"/>
                    </a:lnTo>
                    <a:cubicBezTo>
                      <a:pt x="155224" y="176036"/>
                      <a:pt x="155224" y="171112"/>
                      <a:pt x="151528" y="158802"/>
                    </a:cubicBezTo>
                    <a:close/>
                    <a:moveTo>
                      <a:pt x="131817" y="103406"/>
                    </a:moveTo>
                    <a:lnTo>
                      <a:pt x="105946" y="24620"/>
                    </a:lnTo>
                    <a:lnTo>
                      <a:pt x="80076" y="103406"/>
                    </a:lnTo>
                    <a:cubicBezTo>
                      <a:pt x="80076" y="105868"/>
                      <a:pt x="78844" y="108330"/>
                      <a:pt x="83771" y="108330"/>
                    </a:cubicBezTo>
                    <a:lnTo>
                      <a:pt x="129353" y="108330"/>
                    </a:lnTo>
                    <a:cubicBezTo>
                      <a:pt x="133049" y="108330"/>
                      <a:pt x="133049" y="105868"/>
                      <a:pt x="131817" y="103406"/>
                    </a:cubicBez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0" name="Forme libre 739">
                <a:extLst>
                  <a:ext uri="{FF2B5EF4-FFF2-40B4-BE49-F238E27FC236}">
                    <a16:creationId xmlns:a16="http://schemas.microsoft.com/office/drawing/2014/main" id="{87E08573-E71C-2548-8346-CBCD259906EC}"/>
                  </a:ext>
                </a:extLst>
              </p:cNvPr>
              <p:cNvSpPr/>
              <p:nvPr/>
            </p:nvSpPr>
            <p:spPr>
              <a:xfrm>
                <a:off x="7635637" y="2872351"/>
                <a:ext cx="188485" cy="195732"/>
              </a:xfrm>
              <a:custGeom>
                <a:avLst/>
                <a:gdLst>
                  <a:gd name="connsiteX0" fmla="*/ 98555 w 188485"/>
                  <a:gd name="connsiteY0" fmla="*/ 0 h 195732"/>
                  <a:gd name="connsiteX1" fmla="*/ 188486 w 188485"/>
                  <a:gd name="connsiteY1" fmla="*/ 60320 h 195732"/>
                  <a:gd name="connsiteX2" fmla="*/ 141672 w 188485"/>
                  <a:gd name="connsiteY2" fmla="*/ 60320 h 195732"/>
                  <a:gd name="connsiteX3" fmla="*/ 97323 w 188485"/>
                  <a:gd name="connsiteY3" fmla="*/ 34469 h 195732"/>
                  <a:gd name="connsiteX4" fmla="*/ 38190 w 188485"/>
                  <a:gd name="connsiteY4" fmla="*/ 97251 h 195732"/>
                  <a:gd name="connsiteX5" fmla="*/ 97323 w 188485"/>
                  <a:gd name="connsiteY5" fmla="*/ 160033 h 195732"/>
                  <a:gd name="connsiteX6" fmla="*/ 141672 w 188485"/>
                  <a:gd name="connsiteY6" fmla="*/ 135412 h 195732"/>
                  <a:gd name="connsiteX7" fmla="*/ 188486 w 188485"/>
                  <a:gd name="connsiteY7" fmla="*/ 135412 h 195732"/>
                  <a:gd name="connsiteX8" fmla="*/ 98555 w 188485"/>
                  <a:gd name="connsiteY8" fmla="*/ 195732 h 195732"/>
                  <a:gd name="connsiteX9" fmla="*/ 0 w 188485"/>
                  <a:gd name="connsiteY9" fmla="*/ 97251 h 195732"/>
                  <a:gd name="connsiteX10" fmla="*/ 98555 w 188485"/>
                  <a:gd name="connsiteY10" fmla="*/ 0 h 19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85" h="195732">
                    <a:moveTo>
                      <a:pt x="98555" y="0"/>
                    </a:moveTo>
                    <a:cubicBezTo>
                      <a:pt x="139208" y="0"/>
                      <a:pt x="174935" y="20927"/>
                      <a:pt x="188486" y="60320"/>
                    </a:cubicBezTo>
                    <a:lnTo>
                      <a:pt x="141672" y="60320"/>
                    </a:lnTo>
                    <a:cubicBezTo>
                      <a:pt x="133049" y="43086"/>
                      <a:pt x="117034" y="34469"/>
                      <a:pt x="97323" y="34469"/>
                    </a:cubicBezTo>
                    <a:cubicBezTo>
                      <a:pt x="62829" y="34469"/>
                      <a:pt x="38190" y="59089"/>
                      <a:pt x="38190" y="97251"/>
                    </a:cubicBezTo>
                    <a:cubicBezTo>
                      <a:pt x="38190" y="135412"/>
                      <a:pt x="62829" y="160033"/>
                      <a:pt x="97323" y="160033"/>
                    </a:cubicBezTo>
                    <a:cubicBezTo>
                      <a:pt x="117034" y="160033"/>
                      <a:pt x="131817" y="152647"/>
                      <a:pt x="141672" y="135412"/>
                    </a:cubicBezTo>
                    <a:lnTo>
                      <a:pt x="188486" y="135412"/>
                    </a:lnTo>
                    <a:cubicBezTo>
                      <a:pt x="173703" y="174805"/>
                      <a:pt x="139208" y="195732"/>
                      <a:pt x="98555" y="195732"/>
                    </a:cubicBezTo>
                    <a:cubicBezTo>
                      <a:pt x="44350" y="195732"/>
                      <a:pt x="0" y="155109"/>
                      <a:pt x="0" y="97251"/>
                    </a:cubicBezTo>
                    <a:cubicBezTo>
                      <a:pt x="1232" y="40624"/>
                      <a:pt x="44350" y="0"/>
                      <a:pt x="98555" y="0"/>
                    </a:cubicBez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1" name="Forme libre 740">
                <a:extLst>
                  <a:ext uri="{FF2B5EF4-FFF2-40B4-BE49-F238E27FC236}">
                    <a16:creationId xmlns:a16="http://schemas.microsoft.com/office/drawing/2014/main" id="{30EAB599-791C-9E49-9C71-9F898AF24653}"/>
                  </a:ext>
                </a:extLst>
              </p:cNvPr>
              <p:cNvSpPr/>
              <p:nvPr/>
            </p:nvSpPr>
            <p:spPr>
              <a:xfrm>
                <a:off x="7845066" y="2874813"/>
                <a:ext cx="141672" cy="190808"/>
              </a:xfrm>
              <a:custGeom>
                <a:avLst/>
                <a:gdLst>
                  <a:gd name="connsiteX0" fmla="*/ 141672 w 141672"/>
                  <a:gd name="connsiteY0" fmla="*/ 29545 h 190808"/>
                  <a:gd name="connsiteX1" fmla="*/ 89931 w 141672"/>
                  <a:gd name="connsiteY1" fmla="*/ 29545 h 190808"/>
                  <a:gd name="connsiteX2" fmla="*/ 89931 w 141672"/>
                  <a:gd name="connsiteY2" fmla="*/ 190808 h 190808"/>
                  <a:gd name="connsiteX3" fmla="*/ 51741 w 141672"/>
                  <a:gd name="connsiteY3" fmla="*/ 190808 h 190808"/>
                  <a:gd name="connsiteX4" fmla="*/ 51741 w 141672"/>
                  <a:gd name="connsiteY4" fmla="*/ 29545 h 190808"/>
                  <a:gd name="connsiteX5" fmla="*/ 0 w 141672"/>
                  <a:gd name="connsiteY5" fmla="*/ 29545 h 190808"/>
                  <a:gd name="connsiteX6" fmla="*/ 0 w 141672"/>
                  <a:gd name="connsiteY6" fmla="*/ 0 h 190808"/>
                  <a:gd name="connsiteX7" fmla="*/ 141672 w 141672"/>
                  <a:gd name="connsiteY7" fmla="*/ 0 h 190808"/>
                  <a:gd name="connsiteX8" fmla="*/ 141672 w 141672"/>
                  <a:gd name="connsiteY8" fmla="*/ 29545 h 19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672" h="190808">
                    <a:moveTo>
                      <a:pt x="141672" y="29545"/>
                    </a:moveTo>
                    <a:lnTo>
                      <a:pt x="89931" y="29545"/>
                    </a:lnTo>
                    <a:lnTo>
                      <a:pt x="89931" y="190808"/>
                    </a:lnTo>
                    <a:lnTo>
                      <a:pt x="51741" y="190808"/>
                    </a:lnTo>
                    <a:lnTo>
                      <a:pt x="51741" y="29545"/>
                    </a:lnTo>
                    <a:lnTo>
                      <a:pt x="0" y="29545"/>
                    </a:lnTo>
                    <a:lnTo>
                      <a:pt x="0" y="0"/>
                    </a:lnTo>
                    <a:lnTo>
                      <a:pt x="141672" y="0"/>
                    </a:lnTo>
                    <a:lnTo>
                      <a:pt x="141672" y="29545"/>
                    </a:ln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2" name="Forme libre 741">
                <a:extLst>
                  <a:ext uri="{FF2B5EF4-FFF2-40B4-BE49-F238E27FC236}">
                    <a16:creationId xmlns:a16="http://schemas.microsoft.com/office/drawing/2014/main" id="{937C6649-3919-034D-9F77-F821237780DC}"/>
                  </a:ext>
                </a:extLst>
              </p:cNvPr>
              <p:cNvSpPr/>
              <p:nvPr/>
            </p:nvSpPr>
            <p:spPr>
              <a:xfrm>
                <a:off x="8013841" y="2813262"/>
                <a:ext cx="44349" cy="253590"/>
              </a:xfrm>
              <a:custGeom>
                <a:avLst/>
                <a:gdLst>
                  <a:gd name="connsiteX0" fmla="*/ 0 w 44349"/>
                  <a:gd name="connsiteY0" fmla="*/ 22158 h 253590"/>
                  <a:gd name="connsiteX1" fmla="*/ 22175 w 44349"/>
                  <a:gd name="connsiteY1" fmla="*/ 0 h 253590"/>
                  <a:gd name="connsiteX2" fmla="*/ 44349 w 44349"/>
                  <a:gd name="connsiteY2" fmla="*/ 22158 h 253590"/>
                  <a:gd name="connsiteX3" fmla="*/ 22175 w 44349"/>
                  <a:gd name="connsiteY3" fmla="*/ 44317 h 253590"/>
                  <a:gd name="connsiteX4" fmla="*/ 0 w 44349"/>
                  <a:gd name="connsiteY4" fmla="*/ 22158 h 253590"/>
                  <a:gd name="connsiteX5" fmla="*/ 41886 w 44349"/>
                  <a:gd name="connsiteY5" fmla="*/ 253590 h 253590"/>
                  <a:gd name="connsiteX6" fmla="*/ 3696 w 44349"/>
                  <a:gd name="connsiteY6" fmla="*/ 253590 h 253590"/>
                  <a:gd name="connsiteX7" fmla="*/ 3696 w 44349"/>
                  <a:gd name="connsiteY7" fmla="*/ 61551 h 253590"/>
                  <a:gd name="connsiteX8" fmla="*/ 41886 w 44349"/>
                  <a:gd name="connsiteY8" fmla="*/ 61551 h 253590"/>
                  <a:gd name="connsiteX9" fmla="*/ 41886 w 44349"/>
                  <a:gd name="connsiteY9" fmla="*/ 253590 h 25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349" h="253590">
                    <a:moveTo>
                      <a:pt x="0" y="22158"/>
                    </a:moveTo>
                    <a:cubicBezTo>
                      <a:pt x="0" y="9848"/>
                      <a:pt x="9855" y="0"/>
                      <a:pt x="22175" y="0"/>
                    </a:cubicBezTo>
                    <a:cubicBezTo>
                      <a:pt x="34494" y="0"/>
                      <a:pt x="44349" y="9848"/>
                      <a:pt x="44349" y="22158"/>
                    </a:cubicBezTo>
                    <a:cubicBezTo>
                      <a:pt x="44349" y="34469"/>
                      <a:pt x="34494" y="44317"/>
                      <a:pt x="22175" y="44317"/>
                    </a:cubicBezTo>
                    <a:cubicBezTo>
                      <a:pt x="9855" y="44317"/>
                      <a:pt x="0" y="34469"/>
                      <a:pt x="0" y="22158"/>
                    </a:cubicBezTo>
                    <a:close/>
                    <a:moveTo>
                      <a:pt x="41886" y="253590"/>
                    </a:moveTo>
                    <a:lnTo>
                      <a:pt x="3696" y="253590"/>
                    </a:lnTo>
                    <a:lnTo>
                      <a:pt x="3696" y="61551"/>
                    </a:lnTo>
                    <a:lnTo>
                      <a:pt x="41886" y="61551"/>
                    </a:lnTo>
                    <a:lnTo>
                      <a:pt x="41886" y="253590"/>
                    </a:ln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3" name="Forme libre 742">
                <a:extLst>
                  <a:ext uri="{FF2B5EF4-FFF2-40B4-BE49-F238E27FC236}">
                    <a16:creationId xmlns:a16="http://schemas.microsoft.com/office/drawing/2014/main" id="{AC5BA699-166F-0F47-B4A8-67BB71F97CB9}"/>
                  </a:ext>
                </a:extLst>
              </p:cNvPr>
              <p:cNvSpPr/>
              <p:nvPr/>
            </p:nvSpPr>
            <p:spPr>
              <a:xfrm>
                <a:off x="8080365" y="2874813"/>
                <a:ext cx="186021" cy="192039"/>
              </a:xfrm>
              <a:custGeom>
                <a:avLst/>
                <a:gdLst>
                  <a:gd name="connsiteX0" fmla="*/ 93627 w 186021"/>
                  <a:gd name="connsiteY0" fmla="*/ 152647 h 192039"/>
                  <a:gd name="connsiteX1" fmla="*/ 145368 w 186021"/>
                  <a:gd name="connsiteY1" fmla="*/ 0 h 192039"/>
                  <a:gd name="connsiteX2" fmla="*/ 186022 w 186021"/>
                  <a:gd name="connsiteY2" fmla="*/ 0 h 192039"/>
                  <a:gd name="connsiteX3" fmla="*/ 115802 w 186021"/>
                  <a:gd name="connsiteY3" fmla="*/ 192039 h 192039"/>
                  <a:gd name="connsiteX4" fmla="*/ 68988 w 186021"/>
                  <a:gd name="connsiteY4" fmla="*/ 192039 h 192039"/>
                  <a:gd name="connsiteX5" fmla="*/ 0 w 186021"/>
                  <a:gd name="connsiteY5" fmla="*/ 0 h 192039"/>
                  <a:gd name="connsiteX6" fmla="*/ 40654 w 186021"/>
                  <a:gd name="connsiteY6" fmla="*/ 0 h 192039"/>
                  <a:gd name="connsiteX7" fmla="*/ 93627 w 186021"/>
                  <a:gd name="connsiteY7" fmla="*/ 152647 h 19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6021" h="192039">
                    <a:moveTo>
                      <a:pt x="93627" y="152647"/>
                    </a:moveTo>
                    <a:lnTo>
                      <a:pt x="145368" y="0"/>
                    </a:lnTo>
                    <a:lnTo>
                      <a:pt x="186022" y="0"/>
                    </a:lnTo>
                    <a:lnTo>
                      <a:pt x="115802" y="192039"/>
                    </a:lnTo>
                    <a:lnTo>
                      <a:pt x="68988" y="192039"/>
                    </a:lnTo>
                    <a:lnTo>
                      <a:pt x="0" y="0"/>
                    </a:lnTo>
                    <a:lnTo>
                      <a:pt x="40654" y="0"/>
                    </a:lnTo>
                    <a:lnTo>
                      <a:pt x="93627" y="152647"/>
                    </a:ln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4" name="Forme libre 743">
                <a:extLst>
                  <a:ext uri="{FF2B5EF4-FFF2-40B4-BE49-F238E27FC236}">
                    <a16:creationId xmlns:a16="http://schemas.microsoft.com/office/drawing/2014/main" id="{18FBC00D-AB21-244F-B58A-D68A44F2AC7E}"/>
                  </a:ext>
                </a:extLst>
              </p:cNvPr>
              <p:cNvSpPr/>
              <p:nvPr/>
            </p:nvSpPr>
            <p:spPr>
              <a:xfrm>
                <a:off x="8291026" y="2874813"/>
                <a:ext cx="110873" cy="190808"/>
              </a:xfrm>
              <a:custGeom>
                <a:avLst/>
                <a:gdLst>
                  <a:gd name="connsiteX0" fmla="*/ 39422 w 110873"/>
                  <a:gd name="connsiteY0" fmla="*/ 78785 h 190808"/>
                  <a:gd name="connsiteX1" fmla="*/ 103482 w 110873"/>
                  <a:gd name="connsiteY1" fmla="*/ 78785 h 190808"/>
                  <a:gd name="connsiteX2" fmla="*/ 103482 w 110873"/>
                  <a:gd name="connsiteY2" fmla="*/ 108330 h 190808"/>
                  <a:gd name="connsiteX3" fmla="*/ 39422 w 110873"/>
                  <a:gd name="connsiteY3" fmla="*/ 108330 h 190808"/>
                  <a:gd name="connsiteX4" fmla="*/ 39422 w 110873"/>
                  <a:gd name="connsiteY4" fmla="*/ 161264 h 190808"/>
                  <a:gd name="connsiteX5" fmla="*/ 110874 w 110873"/>
                  <a:gd name="connsiteY5" fmla="*/ 161264 h 190808"/>
                  <a:gd name="connsiteX6" fmla="*/ 110874 w 110873"/>
                  <a:gd name="connsiteY6" fmla="*/ 190808 h 190808"/>
                  <a:gd name="connsiteX7" fmla="*/ 0 w 110873"/>
                  <a:gd name="connsiteY7" fmla="*/ 190808 h 190808"/>
                  <a:gd name="connsiteX8" fmla="*/ 0 w 110873"/>
                  <a:gd name="connsiteY8" fmla="*/ 0 h 190808"/>
                  <a:gd name="connsiteX9" fmla="*/ 110874 w 110873"/>
                  <a:gd name="connsiteY9" fmla="*/ 0 h 190808"/>
                  <a:gd name="connsiteX10" fmla="*/ 110874 w 110873"/>
                  <a:gd name="connsiteY10" fmla="*/ 29545 h 190808"/>
                  <a:gd name="connsiteX11" fmla="*/ 39422 w 110873"/>
                  <a:gd name="connsiteY11" fmla="*/ 29545 h 190808"/>
                  <a:gd name="connsiteX12" fmla="*/ 39422 w 110873"/>
                  <a:gd name="connsiteY12" fmla="*/ 78785 h 19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873" h="190808">
                    <a:moveTo>
                      <a:pt x="39422" y="78785"/>
                    </a:moveTo>
                    <a:lnTo>
                      <a:pt x="103482" y="78785"/>
                    </a:lnTo>
                    <a:lnTo>
                      <a:pt x="103482" y="108330"/>
                    </a:lnTo>
                    <a:lnTo>
                      <a:pt x="39422" y="108330"/>
                    </a:lnTo>
                    <a:lnTo>
                      <a:pt x="39422" y="161264"/>
                    </a:lnTo>
                    <a:lnTo>
                      <a:pt x="110874" y="161264"/>
                    </a:lnTo>
                    <a:lnTo>
                      <a:pt x="110874" y="190808"/>
                    </a:lnTo>
                    <a:lnTo>
                      <a:pt x="0" y="190808"/>
                    </a:lnTo>
                    <a:lnTo>
                      <a:pt x="0" y="0"/>
                    </a:lnTo>
                    <a:lnTo>
                      <a:pt x="110874" y="0"/>
                    </a:lnTo>
                    <a:lnTo>
                      <a:pt x="110874" y="29545"/>
                    </a:lnTo>
                    <a:lnTo>
                      <a:pt x="39422" y="29545"/>
                    </a:lnTo>
                    <a:lnTo>
                      <a:pt x="39422" y="78785"/>
                    </a:lnTo>
                    <a:close/>
                  </a:path>
                </a:pathLst>
              </a:custGeom>
              <a:solidFill>
                <a:srgbClr val="0BBBEF"/>
              </a:solidFill>
              <a:ln w="123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747" name="Graphique 745">
            <a:extLst>
              <a:ext uri="{FF2B5EF4-FFF2-40B4-BE49-F238E27FC236}">
                <a16:creationId xmlns:a16="http://schemas.microsoft.com/office/drawing/2014/main" id="{7BA6C2FA-0D3C-8448-A6CD-152F64842B2F}"/>
              </a:ext>
            </a:extLst>
          </p:cNvPr>
          <p:cNvGrpSpPr/>
          <p:nvPr/>
        </p:nvGrpSpPr>
        <p:grpSpPr>
          <a:xfrm>
            <a:off x="8715208" y="3263630"/>
            <a:ext cx="2704706" cy="734652"/>
            <a:chOff x="8705583" y="1346921"/>
            <a:chExt cx="2704706" cy="734652"/>
          </a:xfrm>
          <a:solidFill>
            <a:schemeClr val="accent1"/>
          </a:solidFill>
        </p:grpSpPr>
        <p:grpSp>
          <p:nvGrpSpPr>
            <p:cNvPr id="748" name="Graphique 745">
              <a:extLst>
                <a:ext uri="{FF2B5EF4-FFF2-40B4-BE49-F238E27FC236}">
                  <a16:creationId xmlns:a16="http://schemas.microsoft.com/office/drawing/2014/main" id="{7BA6C2FA-0D3C-8448-A6CD-152F64842B2F}"/>
                </a:ext>
              </a:extLst>
            </p:cNvPr>
            <p:cNvGrpSpPr/>
            <p:nvPr/>
          </p:nvGrpSpPr>
          <p:grpSpPr>
            <a:xfrm>
              <a:off x="8705583" y="1346921"/>
              <a:ext cx="2083223" cy="734652"/>
              <a:chOff x="8705583" y="1346921"/>
              <a:chExt cx="2083223" cy="734652"/>
            </a:xfrm>
            <a:solidFill>
              <a:schemeClr val="accent1"/>
            </a:solidFill>
          </p:grpSpPr>
          <p:grpSp>
            <p:nvGrpSpPr>
              <p:cNvPr id="749" name="Graphique 745">
                <a:extLst>
                  <a:ext uri="{FF2B5EF4-FFF2-40B4-BE49-F238E27FC236}">
                    <a16:creationId xmlns:a16="http://schemas.microsoft.com/office/drawing/2014/main" id="{7BA6C2FA-0D3C-8448-A6CD-152F64842B2F}"/>
                  </a:ext>
                </a:extLst>
              </p:cNvPr>
              <p:cNvGrpSpPr/>
              <p:nvPr/>
            </p:nvGrpSpPr>
            <p:grpSpPr>
              <a:xfrm>
                <a:off x="9653295" y="1607635"/>
                <a:ext cx="1135511" cy="399309"/>
                <a:chOff x="9653295" y="1607635"/>
                <a:chExt cx="1135511" cy="399309"/>
              </a:xfrm>
              <a:solidFill>
                <a:srgbClr val="000000"/>
              </a:solidFill>
            </p:grpSpPr>
            <p:sp>
              <p:nvSpPr>
                <p:cNvPr id="750" name="Forme libre 749">
                  <a:extLst>
                    <a:ext uri="{FF2B5EF4-FFF2-40B4-BE49-F238E27FC236}">
                      <a16:creationId xmlns:a16="http://schemas.microsoft.com/office/drawing/2014/main" id="{AD335ECB-74C4-9740-9378-ED4A1F127E65}"/>
                    </a:ext>
                  </a:extLst>
                </p:cNvPr>
                <p:cNvSpPr/>
                <p:nvPr/>
              </p:nvSpPr>
              <p:spPr>
                <a:xfrm>
                  <a:off x="9653295" y="1774337"/>
                  <a:ext cx="162630" cy="164763"/>
                </a:xfrm>
                <a:custGeom>
                  <a:avLst/>
                  <a:gdLst>
                    <a:gd name="connsiteX0" fmla="*/ 132622 w 162630"/>
                    <a:gd name="connsiteY0" fmla="*/ 124057 h 164763"/>
                    <a:gd name="connsiteX1" fmla="*/ 132622 w 162630"/>
                    <a:gd name="connsiteY1" fmla="*/ 56214 h 164763"/>
                    <a:gd name="connsiteX2" fmla="*/ 72603 w 162630"/>
                    <a:gd name="connsiteY2" fmla="*/ 0 h 164763"/>
                    <a:gd name="connsiteX3" fmla="*/ 6776 w 162630"/>
                    <a:gd name="connsiteY3" fmla="*/ 34891 h 164763"/>
                    <a:gd name="connsiteX4" fmla="*/ 27105 w 162630"/>
                    <a:gd name="connsiteY4" fmla="*/ 52337 h 164763"/>
                    <a:gd name="connsiteX5" fmla="*/ 70667 w 162630"/>
                    <a:gd name="connsiteY5" fmla="*/ 11630 h 164763"/>
                    <a:gd name="connsiteX6" fmla="*/ 95836 w 162630"/>
                    <a:gd name="connsiteY6" fmla="*/ 56214 h 164763"/>
                    <a:gd name="connsiteX7" fmla="*/ 95836 w 162630"/>
                    <a:gd name="connsiteY7" fmla="*/ 73659 h 164763"/>
                    <a:gd name="connsiteX8" fmla="*/ 0 w 162630"/>
                    <a:gd name="connsiteY8" fmla="*/ 125996 h 164763"/>
                    <a:gd name="connsiteX9" fmla="*/ 47434 w 162630"/>
                    <a:gd name="connsiteY9" fmla="*/ 164764 h 164763"/>
                    <a:gd name="connsiteX10" fmla="*/ 96804 w 162630"/>
                    <a:gd name="connsiteY10" fmla="*/ 141503 h 164763"/>
                    <a:gd name="connsiteX11" fmla="*/ 124877 w 162630"/>
                    <a:gd name="connsiteY11" fmla="*/ 164764 h 164763"/>
                    <a:gd name="connsiteX12" fmla="*/ 162631 w 162630"/>
                    <a:gd name="connsiteY12" fmla="*/ 158949 h 164763"/>
                    <a:gd name="connsiteX13" fmla="*/ 162631 w 162630"/>
                    <a:gd name="connsiteY13" fmla="*/ 150226 h 164763"/>
                    <a:gd name="connsiteX14" fmla="*/ 149078 w 162630"/>
                    <a:gd name="connsiteY14" fmla="*/ 153133 h 164763"/>
                    <a:gd name="connsiteX15" fmla="*/ 132622 w 162630"/>
                    <a:gd name="connsiteY15" fmla="*/ 124057 h 164763"/>
                    <a:gd name="connsiteX16" fmla="*/ 96804 w 162630"/>
                    <a:gd name="connsiteY16" fmla="*/ 105643 h 164763"/>
                    <a:gd name="connsiteX17" fmla="*/ 62923 w 162630"/>
                    <a:gd name="connsiteY17" fmla="*/ 144411 h 164763"/>
                    <a:gd name="connsiteX18" fmla="*/ 40658 w 162630"/>
                    <a:gd name="connsiteY18" fmla="*/ 120181 h 164763"/>
                    <a:gd name="connsiteX19" fmla="*/ 97772 w 162630"/>
                    <a:gd name="connsiteY19" fmla="*/ 85290 h 164763"/>
                    <a:gd name="connsiteX20" fmla="*/ 97772 w 162630"/>
                    <a:gd name="connsiteY20" fmla="*/ 105643 h 16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2630" h="164763">
                      <a:moveTo>
                        <a:pt x="132622" y="124057"/>
                      </a:moveTo>
                      <a:lnTo>
                        <a:pt x="132622" y="56214"/>
                      </a:lnTo>
                      <a:cubicBezTo>
                        <a:pt x="132622" y="17446"/>
                        <a:pt x="118101" y="0"/>
                        <a:pt x="72603" y="0"/>
                      </a:cubicBezTo>
                      <a:cubicBezTo>
                        <a:pt x="43562" y="0"/>
                        <a:pt x="6776" y="10661"/>
                        <a:pt x="6776" y="34891"/>
                      </a:cubicBezTo>
                      <a:cubicBezTo>
                        <a:pt x="6776" y="46522"/>
                        <a:pt x="17425" y="52337"/>
                        <a:pt x="27105" y="52337"/>
                      </a:cubicBezTo>
                      <a:cubicBezTo>
                        <a:pt x="60019" y="52337"/>
                        <a:pt x="35817" y="11630"/>
                        <a:pt x="70667" y="11630"/>
                      </a:cubicBezTo>
                      <a:cubicBezTo>
                        <a:pt x="95836" y="11630"/>
                        <a:pt x="95836" y="37799"/>
                        <a:pt x="95836" y="56214"/>
                      </a:cubicBezTo>
                      <a:lnTo>
                        <a:pt x="95836" y="73659"/>
                      </a:lnTo>
                      <a:cubicBezTo>
                        <a:pt x="73571" y="74628"/>
                        <a:pt x="0" y="77536"/>
                        <a:pt x="0" y="125996"/>
                      </a:cubicBezTo>
                      <a:cubicBezTo>
                        <a:pt x="0" y="148287"/>
                        <a:pt x="22265" y="164764"/>
                        <a:pt x="47434" y="164764"/>
                      </a:cubicBezTo>
                      <a:cubicBezTo>
                        <a:pt x="74539" y="164764"/>
                        <a:pt x="89060" y="149257"/>
                        <a:pt x="96804" y="141503"/>
                      </a:cubicBezTo>
                      <a:cubicBezTo>
                        <a:pt x="99708" y="153133"/>
                        <a:pt x="103580" y="164764"/>
                        <a:pt x="124877" y="164764"/>
                      </a:cubicBezTo>
                      <a:cubicBezTo>
                        <a:pt x="140366" y="164764"/>
                        <a:pt x="150046" y="162825"/>
                        <a:pt x="162631" y="158949"/>
                      </a:cubicBezTo>
                      <a:lnTo>
                        <a:pt x="162631" y="150226"/>
                      </a:lnTo>
                      <a:cubicBezTo>
                        <a:pt x="157791" y="151195"/>
                        <a:pt x="152950" y="153133"/>
                        <a:pt x="149078" y="153133"/>
                      </a:cubicBezTo>
                      <a:cubicBezTo>
                        <a:pt x="137462" y="152164"/>
                        <a:pt x="132622" y="144411"/>
                        <a:pt x="132622" y="124057"/>
                      </a:cubicBezTo>
                      <a:close/>
                      <a:moveTo>
                        <a:pt x="96804" y="105643"/>
                      </a:moveTo>
                      <a:cubicBezTo>
                        <a:pt x="96804" y="130842"/>
                        <a:pt x="83252" y="144411"/>
                        <a:pt x="62923" y="144411"/>
                      </a:cubicBezTo>
                      <a:cubicBezTo>
                        <a:pt x="47434" y="144411"/>
                        <a:pt x="40658" y="133749"/>
                        <a:pt x="40658" y="120181"/>
                      </a:cubicBezTo>
                      <a:cubicBezTo>
                        <a:pt x="40658" y="88197"/>
                        <a:pt x="84220" y="86259"/>
                        <a:pt x="97772" y="85290"/>
                      </a:cubicBezTo>
                      <a:lnTo>
                        <a:pt x="97772" y="1056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1" name="Forme libre 750">
                  <a:extLst>
                    <a:ext uri="{FF2B5EF4-FFF2-40B4-BE49-F238E27FC236}">
                      <a16:creationId xmlns:a16="http://schemas.microsoft.com/office/drawing/2014/main" id="{A132D306-8E7A-5E4F-8D13-448F16647EDF}"/>
                    </a:ext>
                  </a:extLst>
                </p:cNvPr>
                <p:cNvSpPr/>
                <p:nvPr/>
              </p:nvSpPr>
              <p:spPr>
                <a:xfrm>
                  <a:off x="9853679" y="1774337"/>
                  <a:ext cx="192640" cy="160887"/>
                </a:xfrm>
                <a:custGeom>
                  <a:avLst/>
                  <a:gdLst>
                    <a:gd name="connsiteX0" fmla="*/ 166503 w 192640"/>
                    <a:gd name="connsiteY0" fmla="*/ 123088 h 160887"/>
                    <a:gd name="connsiteX1" fmla="*/ 166503 w 192640"/>
                    <a:gd name="connsiteY1" fmla="*/ 45552 h 160887"/>
                    <a:gd name="connsiteX2" fmla="*/ 122941 w 192640"/>
                    <a:gd name="connsiteY2" fmla="*/ 0 h 160887"/>
                    <a:gd name="connsiteX3" fmla="*/ 63891 w 192640"/>
                    <a:gd name="connsiteY3" fmla="*/ 40706 h 160887"/>
                    <a:gd name="connsiteX4" fmla="*/ 62923 w 192640"/>
                    <a:gd name="connsiteY4" fmla="*/ 40706 h 160887"/>
                    <a:gd name="connsiteX5" fmla="*/ 62923 w 192640"/>
                    <a:gd name="connsiteY5" fmla="*/ 0 h 160887"/>
                    <a:gd name="connsiteX6" fmla="*/ 0 w 192640"/>
                    <a:gd name="connsiteY6" fmla="*/ 7754 h 160887"/>
                    <a:gd name="connsiteX7" fmla="*/ 0 w 192640"/>
                    <a:gd name="connsiteY7" fmla="*/ 15507 h 160887"/>
                    <a:gd name="connsiteX8" fmla="*/ 27105 w 192640"/>
                    <a:gd name="connsiteY8" fmla="*/ 42645 h 160887"/>
                    <a:gd name="connsiteX9" fmla="*/ 27105 w 192640"/>
                    <a:gd name="connsiteY9" fmla="*/ 123088 h 160887"/>
                    <a:gd name="connsiteX10" fmla="*/ 0 w 192640"/>
                    <a:gd name="connsiteY10" fmla="*/ 153133 h 160887"/>
                    <a:gd name="connsiteX11" fmla="*/ 0 w 192640"/>
                    <a:gd name="connsiteY11" fmla="*/ 160887 h 160887"/>
                    <a:gd name="connsiteX12" fmla="*/ 90028 w 192640"/>
                    <a:gd name="connsiteY12" fmla="*/ 160887 h 160887"/>
                    <a:gd name="connsiteX13" fmla="*/ 90028 w 192640"/>
                    <a:gd name="connsiteY13" fmla="*/ 153133 h 160887"/>
                    <a:gd name="connsiteX14" fmla="*/ 62923 w 192640"/>
                    <a:gd name="connsiteY14" fmla="*/ 123088 h 160887"/>
                    <a:gd name="connsiteX15" fmla="*/ 62923 w 192640"/>
                    <a:gd name="connsiteY15" fmla="*/ 77536 h 160887"/>
                    <a:gd name="connsiteX16" fmla="*/ 106485 w 192640"/>
                    <a:gd name="connsiteY16" fmla="*/ 20353 h 160887"/>
                    <a:gd name="connsiteX17" fmla="*/ 129717 w 192640"/>
                    <a:gd name="connsiteY17" fmla="*/ 72690 h 160887"/>
                    <a:gd name="connsiteX18" fmla="*/ 129717 w 192640"/>
                    <a:gd name="connsiteY18" fmla="*/ 123088 h 160887"/>
                    <a:gd name="connsiteX19" fmla="*/ 102612 w 192640"/>
                    <a:gd name="connsiteY19" fmla="*/ 153133 h 160887"/>
                    <a:gd name="connsiteX20" fmla="*/ 102612 w 192640"/>
                    <a:gd name="connsiteY20" fmla="*/ 160887 h 160887"/>
                    <a:gd name="connsiteX21" fmla="*/ 192640 w 192640"/>
                    <a:gd name="connsiteY21" fmla="*/ 160887 h 160887"/>
                    <a:gd name="connsiteX22" fmla="*/ 192640 w 192640"/>
                    <a:gd name="connsiteY22" fmla="*/ 153133 h 160887"/>
                    <a:gd name="connsiteX23" fmla="*/ 166503 w 192640"/>
                    <a:gd name="connsiteY23" fmla="*/ 123088 h 16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92640" h="160887">
                      <a:moveTo>
                        <a:pt x="166503" y="123088"/>
                      </a:moveTo>
                      <a:lnTo>
                        <a:pt x="166503" y="45552"/>
                      </a:lnTo>
                      <a:cubicBezTo>
                        <a:pt x="166503" y="19384"/>
                        <a:pt x="159727" y="0"/>
                        <a:pt x="122941" y="0"/>
                      </a:cubicBezTo>
                      <a:cubicBezTo>
                        <a:pt x="89060" y="0"/>
                        <a:pt x="72603" y="26168"/>
                        <a:pt x="63891" y="40706"/>
                      </a:cubicBezTo>
                      <a:lnTo>
                        <a:pt x="62923" y="40706"/>
                      </a:lnTo>
                      <a:lnTo>
                        <a:pt x="62923" y="0"/>
                      </a:lnTo>
                      <a:lnTo>
                        <a:pt x="0" y="7754"/>
                      </a:lnTo>
                      <a:lnTo>
                        <a:pt x="0" y="15507"/>
                      </a:lnTo>
                      <a:cubicBezTo>
                        <a:pt x="14521" y="15507"/>
                        <a:pt x="27105" y="18415"/>
                        <a:pt x="27105" y="42645"/>
                      </a:cubicBezTo>
                      <a:lnTo>
                        <a:pt x="27105" y="123088"/>
                      </a:lnTo>
                      <a:cubicBezTo>
                        <a:pt x="27105" y="146349"/>
                        <a:pt x="21297" y="153133"/>
                        <a:pt x="0" y="153133"/>
                      </a:cubicBezTo>
                      <a:lnTo>
                        <a:pt x="0" y="160887"/>
                      </a:lnTo>
                      <a:lnTo>
                        <a:pt x="90028" y="160887"/>
                      </a:lnTo>
                      <a:lnTo>
                        <a:pt x="90028" y="153133"/>
                      </a:lnTo>
                      <a:cubicBezTo>
                        <a:pt x="68731" y="153133"/>
                        <a:pt x="62923" y="147318"/>
                        <a:pt x="62923" y="123088"/>
                      </a:cubicBezTo>
                      <a:lnTo>
                        <a:pt x="62923" y="77536"/>
                      </a:lnTo>
                      <a:cubicBezTo>
                        <a:pt x="62923" y="56214"/>
                        <a:pt x="86156" y="20353"/>
                        <a:pt x="106485" y="20353"/>
                      </a:cubicBezTo>
                      <a:cubicBezTo>
                        <a:pt x="123909" y="20353"/>
                        <a:pt x="129717" y="31014"/>
                        <a:pt x="129717" y="72690"/>
                      </a:cubicBezTo>
                      <a:lnTo>
                        <a:pt x="129717" y="123088"/>
                      </a:lnTo>
                      <a:cubicBezTo>
                        <a:pt x="129717" y="146349"/>
                        <a:pt x="123909" y="153133"/>
                        <a:pt x="102612" y="153133"/>
                      </a:cubicBezTo>
                      <a:lnTo>
                        <a:pt x="102612" y="160887"/>
                      </a:lnTo>
                      <a:lnTo>
                        <a:pt x="192640" y="160887"/>
                      </a:lnTo>
                      <a:lnTo>
                        <a:pt x="192640" y="153133"/>
                      </a:lnTo>
                      <a:cubicBezTo>
                        <a:pt x="173279" y="153133"/>
                        <a:pt x="166503" y="147318"/>
                        <a:pt x="166503" y="12308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2" name="Forme libre 751">
                  <a:extLst>
                    <a:ext uri="{FF2B5EF4-FFF2-40B4-BE49-F238E27FC236}">
                      <a16:creationId xmlns:a16="http://schemas.microsoft.com/office/drawing/2014/main" id="{17991D7A-BF99-7640-B416-06455E3223CB}"/>
                    </a:ext>
                  </a:extLst>
                </p:cNvPr>
                <p:cNvSpPr/>
                <p:nvPr/>
              </p:nvSpPr>
              <p:spPr>
                <a:xfrm>
                  <a:off x="10091817" y="1746230"/>
                  <a:ext cx="173279" cy="260714"/>
                </a:xfrm>
                <a:custGeom>
                  <a:avLst/>
                  <a:gdLst>
                    <a:gd name="connsiteX0" fmla="*/ 153919 w 173279"/>
                    <a:gd name="connsiteY0" fmla="*/ 0 h 260714"/>
                    <a:gd name="connsiteX1" fmla="*/ 113261 w 173279"/>
                    <a:gd name="connsiteY1" fmla="*/ 36830 h 260714"/>
                    <a:gd name="connsiteX2" fmla="*/ 74539 w 173279"/>
                    <a:gd name="connsiteY2" fmla="*/ 27138 h 260714"/>
                    <a:gd name="connsiteX3" fmla="*/ 6776 w 173279"/>
                    <a:gd name="connsiteY3" fmla="*/ 83351 h 260714"/>
                    <a:gd name="connsiteX4" fmla="*/ 31945 w 173279"/>
                    <a:gd name="connsiteY4" fmla="*/ 126965 h 260714"/>
                    <a:gd name="connsiteX5" fmla="*/ 10649 w 173279"/>
                    <a:gd name="connsiteY5" fmla="*/ 166702 h 260714"/>
                    <a:gd name="connsiteX6" fmla="*/ 22265 w 173279"/>
                    <a:gd name="connsiteY6" fmla="*/ 187055 h 260714"/>
                    <a:gd name="connsiteX7" fmla="*/ 0 w 173279"/>
                    <a:gd name="connsiteY7" fmla="*/ 220008 h 260714"/>
                    <a:gd name="connsiteX8" fmla="*/ 74539 w 173279"/>
                    <a:gd name="connsiteY8" fmla="*/ 260714 h 260714"/>
                    <a:gd name="connsiteX9" fmla="*/ 166503 w 173279"/>
                    <a:gd name="connsiteY9" fmla="*/ 201593 h 260714"/>
                    <a:gd name="connsiteX10" fmla="*/ 112293 w 173279"/>
                    <a:gd name="connsiteY10" fmla="*/ 160887 h 260714"/>
                    <a:gd name="connsiteX11" fmla="*/ 56146 w 173279"/>
                    <a:gd name="connsiteY11" fmla="*/ 160887 h 260714"/>
                    <a:gd name="connsiteX12" fmla="*/ 36786 w 173279"/>
                    <a:gd name="connsiteY12" fmla="*/ 148287 h 260714"/>
                    <a:gd name="connsiteX13" fmla="*/ 43562 w 173279"/>
                    <a:gd name="connsiteY13" fmla="*/ 132780 h 260714"/>
                    <a:gd name="connsiteX14" fmla="*/ 74539 w 173279"/>
                    <a:gd name="connsiteY14" fmla="*/ 137626 h 260714"/>
                    <a:gd name="connsiteX15" fmla="*/ 141334 w 173279"/>
                    <a:gd name="connsiteY15" fmla="*/ 83351 h 260714"/>
                    <a:gd name="connsiteX16" fmla="*/ 121973 w 173279"/>
                    <a:gd name="connsiteY16" fmla="*/ 42645 h 260714"/>
                    <a:gd name="connsiteX17" fmla="*/ 135526 w 173279"/>
                    <a:gd name="connsiteY17" fmla="*/ 30045 h 260714"/>
                    <a:gd name="connsiteX18" fmla="*/ 142302 w 173279"/>
                    <a:gd name="connsiteY18" fmla="*/ 33922 h 260714"/>
                    <a:gd name="connsiteX19" fmla="*/ 153919 w 173279"/>
                    <a:gd name="connsiteY19" fmla="*/ 37799 h 260714"/>
                    <a:gd name="connsiteX20" fmla="*/ 173279 w 173279"/>
                    <a:gd name="connsiteY20" fmla="*/ 19384 h 260714"/>
                    <a:gd name="connsiteX21" fmla="*/ 153919 w 173279"/>
                    <a:gd name="connsiteY21" fmla="*/ 0 h 260714"/>
                    <a:gd name="connsiteX22" fmla="*/ 102612 w 173279"/>
                    <a:gd name="connsiteY22" fmla="*/ 192871 h 260714"/>
                    <a:gd name="connsiteX23" fmla="*/ 134558 w 173279"/>
                    <a:gd name="connsiteY23" fmla="*/ 212254 h 260714"/>
                    <a:gd name="connsiteX24" fmla="*/ 75507 w 173279"/>
                    <a:gd name="connsiteY24" fmla="*/ 247146 h 260714"/>
                    <a:gd name="connsiteX25" fmla="*/ 26137 w 173279"/>
                    <a:gd name="connsiteY25" fmla="*/ 212254 h 260714"/>
                    <a:gd name="connsiteX26" fmla="*/ 32913 w 173279"/>
                    <a:gd name="connsiteY26" fmla="*/ 193840 h 260714"/>
                    <a:gd name="connsiteX27" fmla="*/ 102612 w 173279"/>
                    <a:gd name="connsiteY27" fmla="*/ 193840 h 260714"/>
                    <a:gd name="connsiteX28" fmla="*/ 74539 w 173279"/>
                    <a:gd name="connsiteY28" fmla="*/ 125996 h 260714"/>
                    <a:gd name="connsiteX29" fmla="*/ 44530 w 173279"/>
                    <a:gd name="connsiteY29" fmla="*/ 83351 h 260714"/>
                    <a:gd name="connsiteX30" fmla="*/ 74539 w 173279"/>
                    <a:gd name="connsiteY30" fmla="*/ 38768 h 260714"/>
                    <a:gd name="connsiteX31" fmla="*/ 103580 w 173279"/>
                    <a:gd name="connsiteY31" fmla="*/ 83351 h 260714"/>
                    <a:gd name="connsiteX32" fmla="*/ 74539 w 173279"/>
                    <a:gd name="connsiteY32" fmla="*/ 125996 h 260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73279" h="260714">
                      <a:moveTo>
                        <a:pt x="153919" y="0"/>
                      </a:moveTo>
                      <a:cubicBezTo>
                        <a:pt x="131654" y="0"/>
                        <a:pt x="120037" y="24230"/>
                        <a:pt x="113261" y="36830"/>
                      </a:cubicBezTo>
                      <a:cubicBezTo>
                        <a:pt x="103580" y="31984"/>
                        <a:pt x="91964" y="27138"/>
                        <a:pt x="74539" y="27138"/>
                      </a:cubicBezTo>
                      <a:cubicBezTo>
                        <a:pt x="32913" y="27138"/>
                        <a:pt x="6776" y="48460"/>
                        <a:pt x="6776" y="83351"/>
                      </a:cubicBezTo>
                      <a:cubicBezTo>
                        <a:pt x="6776" y="110489"/>
                        <a:pt x="22265" y="120181"/>
                        <a:pt x="31945" y="126965"/>
                      </a:cubicBezTo>
                      <a:cubicBezTo>
                        <a:pt x="27105" y="132780"/>
                        <a:pt x="10649" y="149257"/>
                        <a:pt x="10649" y="166702"/>
                      </a:cubicBezTo>
                      <a:cubicBezTo>
                        <a:pt x="10649" y="177363"/>
                        <a:pt x="17425" y="183179"/>
                        <a:pt x="22265" y="187055"/>
                      </a:cubicBezTo>
                      <a:cubicBezTo>
                        <a:pt x="13553" y="193840"/>
                        <a:pt x="0" y="204501"/>
                        <a:pt x="0" y="220008"/>
                      </a:cubicBezTo>
                      <a:cubicBezTo>
                        <a:pt x="0" y="236484"/>
                        <a:pt x="21297" y="260714"/>
                        <a:pt x="74539" y="260714"/>
                      </a:cubicBezTo>
                      <a:cubicBezTo>
                        <a:pt x="132622" y="260714"/>
                        <a:pt x="166503" y="229700"/>
                        <a:pt x="166503" y="201593"/>
                      </a:cubicBezTo>
                      <a:cubicBezTo>
                        <a:pt x="166503" y="169610"/>
                        <a:pt x="138430" y="160887"/>
                        <a:pt x="112293" y="160887"/>
                      </a:cubicBezTo>
                      <a:lnTo>
                        <a:pt x="56146" y="160887"/>
                      </a:lnTo>
                      <a:cubicBezTo>
                        <a:pt x="44530" y="160887"/>
                        <a:pt x="36786" y="157979"/>
                        <a:pt x="36786" y="148287"/>
                      </a:cubicBezTo>
                      <a:cubicBezTo>
                        <a:pt x="36786" y="142472"/>
                        <a:pt x="40658" y="137626"/>
                        <a:pt x="43562" y="132780"/>
                      </a:cubicBezTo>
                      <a:cubicBezTo>
                        <a:pt x="50338" y="134719"/>
                        <a:pt x="59051" y="137626"/>
                        <a:pt x="74539" y="137626"/>
                      </a:cubicBezTo>
                      <a:cubicBezTo>
                        <a:pt x="113261" y="137626"/>
                        <a:pt x="141334" y="118242"/>
                        <a:pt x="141334" y="83351"/>
                      </a:cubicBezTo>
                      <a:cubicBezTo>
                        <a:pt x="141334" y="61060"/>
                        <a:pt x="131654" y="50398"/>
                        <a:pt x="121973" y="42645"/>
                      </a:cubicBezTo>
                      <a:cubicBezTo>
                        <a:pt x="124877" y="37799"/>
                        <a:pt x="128749" y="30045"/>
                        <a:pt x="135526" y="30045"/>
                      </a:cubicBezTo>
                      <a:cubicBezTo>
                        <a:pt x="138430" y="30045"/>
                        <a:pt x="139398" y="31984"/>
                        <a:pt x="142302" y="33922"/>
                      </a:cubicBezTo>
                      <a:cubicBezTo>
                        <a:pt x="145206" y="35860"/>
                        <a:pt x="148110" y="37799"/>
                        <a:pt x="153919" y="37799"/>
                      </a:cubicBezTo>
                      <a:cubicBezTo>
                        <a:pt x="165535" y="37799"/>
                        <a:pt x="173279" y="30045"/>
                        <a:pt x="173279" y="19384"/>
                      </a:cubicBezTo>
                      <a:cubicBezTo>
                        <a:pt x="173279" y="8723"/>
                        <a:pt x="164567" y="0"/>
                        <a:pt x="153919" y="0"/>
                      </a:cubicBezTo>
                      <a:close/>
                      <a:moveTo>
                        <a:pt x="102612" y="192871"/>
                      </a:moveTo>
                      <a:cubicBezTo>
                        <a:pt x="118101" y="192871"/>
                        <a:pt x="134558" y="197717"/>
                        <a:pt x="134558" y="212254"/>
                      </a:cubicBezTo>
                      <a:cubicBezTo>
                        <a:pt x="134558" y="227762"/>
                        <a:pt x="109389" y="247146"/>
                        <a:pt x="75507" y="247146"/>
                      </a:cubicBezTo>
                      <a:cubicBezTo>
                        <a:pt x="42594" y="247146"/>
                        <a:pt x="26137" y="225823"/>
                        <a:pt x="26137" y="212254"/>
                      </a:cubicBezTo>
                      <a:cubicBezTo>
                        <a:pt x="26137" y="205470"/>
                        <a:pt x="29041" y="199655"/>
                        <a:pt x="32913" y="193840"/>
                      </a:cubicBezTo>
                      <a:lnTo>
                        <a:pt x="102612" y="193840"/>
                      </a:lnTo>
                      <a:close/>
                      <a:moveTo>
                        <a:pt x="74539" y="125996"/>
                      </a:moveTo>
                      <a:cubicBezTo>
                        <a:pt x="51306" y="125996"/>
                        <a:pt x="44530" y="109519"/>
                        <a:pt x="44530" y="83351"/>
                      </a:cubicBezTo>
                      <a:cubicBezTo>
                        <a:pt x="44530" y="65906"/>
                        <a:pt x="48402" y="38768"/>
                        <a:pt x="74539" y="38768"/>
                      </a:cubicBezTo>
                      <a:cubicBezTo>
                        <a:pt x="96804" y="38768"/>
                        <a:pt x="103580" y="59121"/>
                        <a:pt x="103580" y="83351"/>
                      </a:cubicBezTo>
                      <a:cubicBezTo>
                        <a:pt x="103580" y="107581"/>
                        <a:pt x="95836" y="125996"/>
                        <a:pt x="74539" y="1259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3" name="Forme libre 752">
                  <a:extLst>
                    <a:ext uri="{FF2B5EF4-FFF2-40B4-BE49-F238E27FC236}">
                      <a16:creationId xmlns:a16="http://schemas.microsoft.com/office/drawing/2014/main" id="{5FFD6E6F-CCE4-A24A-8638-903D1B020C9A}"/>
                    </a:ext>
                  </a:extLst>
                </p:cNvPr>
                <p:cNvSpPr/>
                <p:nvPr/>
              </p:nvSpPr>
              <p:spPr>
                <a:xfrm>
                  <a:off x="10307690" y="1774337"/>
                  <a:ext cx="140428" cy="163794"/>
                </a:xfrm>
                <a:custGeom>
                  <a:avLst/>
                  <a:gdLst>
                    <a:gd name="connsiteX0" fmla="*/ 75507 w 140428"/>
                    <a:gd name="connsiteY0" fmla="*/ 0 h 163794"/>
                    <a:gd name="connsiteX1" fmla="*/ 0 w 140428"/>
                    <a:gd name="connsiteY1" fmla="*/ 76567 h 163794"/>
                    <a:gd name="connsiteX2" fmla="*/ 88092 w 140428"/>
                    <a:gd name="connsiteY2" fmla="*/ 163795 h 163794"/>
                    <a:gd name="connsiteX3" fmla="*/ 137462 w 140428"/>
                    <a:gd name="connsiteY3" fmla="*/ 155072 h 163794"/>
                    <a:gd name="connsiteX4" fmla="*/ 137462 w 140428"/>
                    <a:gd name="connsiteY4" fmla="*/ 142472 h 163794"/>
                    <a:gd name="connsiteX5" fmla="*/ 104548 w 140428"/>
                    <a:gd name="connsiteY5" fmla="*/ 148287 h 163794"/>
                    <a:gd name="connsiteX6" fmla="*/ 38722 w 140428"/>
                    <a:gd name="connsiteY6" fmla="*/ 63967 h 163794"/>
                    <a:gd name="connsiteX7" fmla="*/ 140366 w 140428"/>
                    <a:gd name="connsiteY7" fmla="*/ 63967 h 163794"/>
                    <a:gd name="connsiteX8" fmla="*/ 75507 w 140428"/>
                    <a:gd name="connsiteY8" fmla="*/ 0 h 163794"/>
                    <a:gd name="connsiteX9" fmla="*/ 39690 w 140428"/>
                    <a:gd name="connsiteY9" fmla="*/ 50398 h 163794"/>
                    <a:gd name="connsiteX10" fmla="*/ 74539 w 140428"/>
                    <a:gd name="connsiteY10" fmla="*/ 11630 h 163794"/>
                    <a:gd name="connsiteX11" fmla="*/ 105516 w 140428"/>
                    <a:gd name="connsiteY11" fmla="*/ 50398 h 163794"/>
                    <a:gd name="connsiteX12" fmla="*/ 39690 w 140428"/>
                    <a:gd name="connsiteY12" fmla="*/ 50398 h 163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0428" h="163794">
                      <a:moveTo>
                        <a:pt x="75507" y="0"/>
                      </a:moveTo>
                      <a:cubicBezTo>
                        <a:pt x="27105" y="0"/>
                        <a:pt x="0" y="25199"/>
                        <a:pt x="0" y="76567"/>
                      </a:cubicBezTo>
                      <a:cubicBezTo>
                        <a:pt x="0" y="133749"/>
                        <a:pt x="32913" y="163795"/>
                        <a:pt x="88092" y="163795"/>
                      </a:cubicBezTo>
                      <a:cubicBezTo>
                        <a:pt x="112293" y="163795"/>
                        <a:pt x="130686" y="157010"/>
                        <a:pt x="137462" y="155072"/>
                      </a:cubicBezTo>
                      <a:lnTo>
                        <a:pt x="137462" y="142472"/>
                      </a:lnTo>
                      <a:cubicBezTo>
                        <a:pt x="130686" y="144411"/>
                        <a:pt x="119069" y="148287"/>
                        <a:pt x="104548" y="148287"/>
                      </a:cubicBezTo>
                      <a:cubicBezTo>
                        <a:pt x="53242" y="148287"/>
                        <a:pt x="38722" y="99827"/>
                        <a:pt x="38722" y="63967"/>
                      </a:cubicBezTo>
                      <a:lnTo>
                        <a:pt x="140366" y="63967"/>
                      </a:lnTo>
                      <a:cubicBezTo>
                        <a:pt x="141334" y="35860"/>
                        <a:pt x="131654" y="0"/>
                        <a:pt x="75507" y="0"/>
                      </a:cubicBezTo>
                      <a:close/>
                      <a:moveTo>
                        <a:pt x="39690" y="50398"/>
                      </a:moveTo>
                      <a:cubicBezTo>
                        <a:pt x="39690" y="36830"/>
                        <a:pt x="46466" y="11630"/>
                        <a:pt x="74539" y="11630"/>
                      </a:cubicBezTo>
                      <a:cubicBezTo>
                        <a:pt x="99708" y="11630"/>
                        <a:pt x="105516" y="29076"/>
                        <a:pt x="105516" y="50398"/>
                      </a:cubicBezTo>
                      <a:lnTo>
                        <a:pt x="39690" y="503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4" name="Forme libre 753">
                  <a:extLst>
                    <a:ext uri="{FF2B5EF4-FFF2-40B4-BE49-F238E27FC236}">
                      <a16:creationId xmlns:a16="http://schemas.microsoft.com/office/drawing/2014/main" id="{DE4A4299-985E-D749-BCE3-9B25B44207A1}"/>
                    </a:ext>
                  </a:extLst>
                </p:cNvPr>
                <p:cNvSpPr/>
                <p:nvPr/>
              </p:nvSpPr>
              <p:spPr>
                <a:xfrm>
                  <a:off x="10494522" y="1774337"/>
                  <a:ext cx="131710" cy="160887"/>
                </a:xfrm>
                <a:custGeom>
                  <a:avLst/>
                  <a:gdLst>
                    <a:gd name="connsiteX0" fmla="*/ 113261 w 131710"/>
                    <a:gd name="connsiteY0" fmla="*/ 0 h 160887"/>
                    <a:gd name="connsiteX1" fmla="*/ 63891 w 131710"/>
                    <a:gd name="connsiteY1" fmla="*/ 39737 h 160887"/>
                    <a:gd name="connsiteX2" fmla="*/ 62923 w 131710"/>
                    <a:gd name="connsiteY2" fmla="*/ 39737 h 160887"/>
                    <a:gd name="connsiteX3" fmla="*/ 62923 w 131710"/>
                    <a:gd name="connsiteY3" fmla="*/ 0 h 160887"/>
                    <a:gd name="connsiteX4" fmla="*/ 0 w 131710"/>
                    <a:gd name="connsiteY4" fmla="*/ 7754 h 160887"/>
                    <a:gd name="connsiteX5" fmla="*/ 0 w 131710"/>
                    <a:gd name="connsiteY5" fmla="*/ 15507 h 160887"/>
                    <a:gd name="connsiteX6" fmla="*/ 27105 w 131710"/>
                    <a:gd name="connsiteY6" fmla="*/ 42645 h 160887"/>
                    <a:gd name="connsiteX7" fmla="*/ 27105 w 131710"/>
                    <a:gd name="connsiteY7" fmla="*/ 123088 h 160887"/>
                    <a:gd name="connsiteX8" fmla="*/ 0 w 131710"/>
                    <a:gd name="connsiteY8" fmla="*/ 153133 h 160887"/>
                    <a:gd name="connsiteX9" fmla="*/ 0 w 131710"/>
                    <a:gd name="connsiteY9" fmla="*/ 160887 h 160887"/>
                    <a:gd name="connsiteX10" fmla="*/ 90028 w 131710"/>
                    <a:gd name="connsiteY10" fmla="*/ 160887 h 160887"/>
                    <a:gd name="connsiteX11" fmla="*/ 90028 w 131710"/>
                    <a:gd name="connsiteY11" fmla="*/ 153133 h 160887"/>
                    <a:gd name="connsiteX12" fmla="*/ 62923 w 131710"/>
                    <a:gd name="connsiteY12" fmla="*/ 123088 h 160887"/>
                    <a:gd name="connsiteX13" fmla="*/ 62923 w 131710"/>
                    <a:gd name="connsiteY13" fmla="*/ 85290 h 160887"/>
                    <a:gd name="connsiteX14" fmla="*/ 90028 w 131710"/>
                    <a:gd name="connsiteY14" fmla="*/ 29076 h 160887"/>
                    <a:gd name="connsiteX15" fmla="*/ 112293 w 131710"/>
                    <a:gd name="connsiteY15" fmla="*/ 36830 h 160887"/>
                    <a:gd name="connsiteX16" fmla="*/ 131653 w 131710"/>
                    <a:gd name="connsiteY16" fmla="*/ 17446 h 160887"/>
                    <a:gd name="connsiteX17" fmla="*/ 113261 w 131710"/>
                    <a:gd name="connsiteY17" fmla="*/ 0 h 16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1710" h="160887">
                      <a:moveTo>
                        <a:pt x="113261" y="0"/>
                      </a:moveTo>
                      <a:cubicBezTo>
                        <a:pt x="84220" y="0"/>
                        <a:pt x="70667" y="24230"/>
                        <a:pt x="63891" y="39737"/>
                      </a:cubicBezTo>
                      <a:lnTo>
                        <a:pt x="62923" y="39737"/>
                      </a:lnTo>
                      <a:lnTo>
                        <a:pt x="62923" y="0"/>
                      </a:lnTo>
                      <a:lnTo>
                        <a:pt x="0" y="7754"/>
                      </a:lnTo>
                      <a:lnTo>
                        <a:pt x="0" y="15507"/>
                      </a:lnTo>
                      <a:cubicBezTo>
                        <a:pt x="14521" y="15507"/>
                        <a:pt x="27105" y="18415"/>
                        <a:pt x="27105" y="42645"/>
                      </a:cubicBezTo>
                      <a:lnTo>
                        <a:pt x="27105" y="123088"/>
                      </a:lnTo>
                      <a:cubicBezTo>
                        <a:pt x="27105" y="146349"/>
                        <a:pt x="21297" y="153133"/>
                        <a:pt x="0" y="153133"/>
                      </a:cubicBezTo>
                      <a:lnTo>
                        <a:pt x="0" y="160887"/>
                      </a:lnTo>
                      <a:lnTo>
                        <a:pt x="90028" y="160887"/>
                      </a:lnTo>
                      <a:lnTo>
                        <a:pt x="90028" y="153133"/>
                      </a:lnTo>
                      <a:cubicBezTo>
                        <a:pt x="68731" y="153133"/>
                        <a:pt x="62923" y="147318"/>
                        <a:pt x="62923" y="123088"/>
                      </a:cubicBezTo>
                      <a:lnTo>
                        <a:pt x="62923" y="85290"/>
                      </a:lnTo>
                      <a:cubicBezTo>
                        <a:pt x="62923" y="50398"/>
                        <a:pt x="79379" y="29076"/>
                        <a:pt x="90028" y="29076"/>
                      </a:cubicBezTo>
                      <a:cubicBezTo>
                        <a:pt x="101644" y="29076"/>
                        <a:pt x="99708" y="36830"/>
                        <a:pt x="112293" y="36830"/>
                      </a:cubicBezTo>
                      <a:cubicBezTo>
                        <a:pt x="122941" y="36830"/>
                        <a:pt x="131653" y="30045"/>
                        <a:pt x="131653" y="17446"/>
                      </a:cubicBezTo>
                      <a:cubicBezTo>
                        <a:pt x="132622" y="6784"/>
                        <a:pt x="121005" y="0"/>
                        <a:pt x="11326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5" name="Forme libre 754">
                  <a:extLst>
                    <a:ext uri="{FF2B5EF4-FFF2-40B4-BE49-F238E27FC236}">
                      <a16:creationId xmlns:a16="http://schemas.microsoft.com/office/drawing/2014/main" id="{7C833FDD-7BF8-8847-8434-5F5D1814411F}"/>
                    </a:ext>
                  </a:extLst>
                </p:cNvPr>
                <p:cNvSpPr/>
                <p:nvPr/>
              </p:nvSpPr>
              <p:spPr>
                <a:xfrm>
                  <a:off x="10671674" y="1774337"/>
                  <a:ext cx="117132" cy="162825"/>
                </a:xfrm>
                <a:custGeom>
                  <a:avLst/>
                  <a:gdLst>
                    <a:gd name="connsiteX0" fmla="*/ 96804 w 117132"/>
                    <a:gd name="connsiteY0" fmla="*/ 81413 h 162825"/>
                    <a:gd name="connsiteX1" fmla="*/ 32913 w 117132"/>
                    <a:gd name="connsiteY1" fmla="*/ 33922 h 162825"/>
                    <a:gd name="connsiteX2" fmla="*/ 60019 w 117132"/>
                    <a:gd name="connsiteY2" fmla="*/ 11630 h 162825"/>
                    <a:gd name="connsiteX3" fmla="*/ 95836 w 117132"/>
                    <a:gd name="connsiteY3" fmla="*/ 46522 h 162825"/>
                    <a:gd name="connsiteX4" fmla="*/ 106484 w 117132"/>
                    <a:gd name="connsiteY4" fmla="*/ 46522 h 162825"/>
                    <a:gd name="connsiteX5" fmla="*/ 104548 w 117132"/>
                    <a:gd name="connsiteY5" fmla="*/ 5815 h 162825"/>
                    <a:gd name="connsiteX6" fmla="*/ 63891 w 117132"/>
                    <a:gd name="connsiteY6" fmla="*/ 0 h 162825"/>
                    <a:gd name="connsiteX7" fmla="*/ 968 w 117132"/>
                    <a:gd name="connsiteY7" fmla="*/ 43614 h 162825"/>
                    <a:gd name="connsiteX8" fmla="*/ 27105 w 117132"/>
                    <a:gd name="connsiteY8" fmla="*/ 83351 h 162825"/>
                    <a:gd name="connsiteX9" fmla="*/ 84220 w 117132"/>
                    <a:gd name="connsiteY9" fmla="*/ 125996 h 162825"/>
                    <a:gd name="connsiteX10" fmla="*/ 51306 w 117132"/>
                    <a:gd name="connsiteY10" fmla="*/ 152164 h 162825"/>
                    <a:gd name="connsiteX11" fmla="*/ 10648 w 117132"/>
                    <a:gd name="connsiteY11" fmla="*/ 111458 h 162825"/>
                    <a:gd name="connsiteX12" fmla="*/ 0 w 117132"/>
                    <a:gd name="connsiteY12" fmla="*/ 111458 h 162825"/>
                    <a:gd name="connsiteX13" fmla="*/ 1936 w 117132"/>
                    <a:gd name="connsiteY13" fmla="*/ 157010 h 162825"/>
                    <a:gd name="connsiteX14" fmla="*/ 52274 w 117132"/>
                    <a:gd name="connsiteY14" fmla="*/ 162825 h 162825"/>
                    <a:gd name="connsiteX15" fmla="*/ 117133 w 117132"/>
                    <a:gd name="connsiteY15" fmla="*/ 116304 h 162825"/>
                    <a:gd name="connsiteX16" fmla="*/ 96804 w 117132"/>
                    <a:gd name="connsiteY16" fmla="*/ 81413 h 162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7132" h="162825">
                      <a:moveTo>
                        <a:pt x="96804" y="81413"/>
                      </a:moveTo>
                      <a:cubicBezTo>
                        <a:pt x="74539" y="64936"/>
                        <a:pt x="32913" y="56214"/>
                        <a:pt x="32913" y="33922"/>
                      </a:cubicBezTo>
                      <a:cubicBezTo>
                        <a:pt x="32913" y="21322"/>
                        <a:pt x="44530" y="11630"/>
                        <a:pt x="60019" y="11630"/>
                      </a:cubicBezTo>
                      <a:cubicBezTo>
                        <a:pt x="87124" y="11630"/>
                        <a:pt x="93900" y="33922"/>
                        <a:pt x="95836" y="46522"/>
                      </a:cubicBezTo>
                      <a:lnTo>
                        <a:pt x="106484" y="46522"/>
                      </a:lnTo>
                      <a:lnTo>
                        <a:pt x="104548" y="5815"/>
                      </a:lnTo>
                      <a:cubicBezTo>
                        <a:pt x="92932" y="2908"/>
                        <a:pt x="80347" y="0"/>
                        <a:pt x="63891" y="0"/>
                      </a:cubicBezTo>
                      <a:cubicBezTo>
                        <a:pt x="30009" y="0"/>
                        <a:pt x="968" y="13569"/>
                        <a:pt x="968" y="43614"/>
                      </a:cubicBezTo>
                      <a:cubicBezTo>
                        <a:pt x="968" y="62029"/>
                        <a:pt x="9680" y="71721"/>
                        <a:pt x="27105" y="83351"/>
                      </a:cubicBezTo>
                      <a:cubicBezTo>
                        <a:pt x="48402" y="96920"/>
                        <a:pt x="84220" y="103704"/>
                        <a:pt x="84220" y="125996"/>
                      </a:cubicBezTo>
                      <a:cubicBezTo>
                        <a:pt x="84220" y="143441"/>
                        <a:pt x="67763" y="152164"/>
                        <a:pt x="51306" y="152164"/>
                      </a:cubicBezTo>
                      <a:cubicBezTo>
                        <a:pt x="24201" y="152164"/>
                        <a:pt x="10648" y="131811"/>
                        <a:pt x="10648" y="111458"/>
                      </a:cubicBezTo>
                      <a:lnTo>
                        <a:pt x="0" y="111458"/>
                      </a:lnTo>
                      <a:lnTo>
                        <a:pt x="1936" y="157010"/>
                      </a:lnTo>
                      <a:cubicBezTo>
                        <a:pt x="10648" y="158949"/>
                        <a:pt x="30009" y="162825"/>
                        <a:pt x="52274" y="162825"/>
                      </a:cubicBezTo>
                      <a:cubicBezTo>
                        <a:pt x="93900" y="162825"/>
                        <a:pt x="117133" y="144411"/>
                        <a:pt x="117133" y="116304"/>
                      </a:cubicBezTo>
                      <a:cubicBezTo>
                        <a:pt x="115197" y="100797"/>
                        <a:pt x="107452" y="89166"/>
                        <a:pt x="96804" y="814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6" name="Forme libre 755">
                  <a:extLst>
                    <a:ext uri="{FF2B5EF4-FFF2-40B4-BE49-F238E27FC236}">
                      <a16:creationId xmlns:a16="http://schemas.microsoft.com/office/drawing/2014/main" id="{63E507D8-1649-2148-B207-448244D700DB}"/>
                    </a:ext>
                  </a:extLst>
                </p:cNvPr>
                <p:cNvSpPr/>
                <p:nvPr/>
              </p:nvSpPr>
              <p:spPr>
                <a:xfrm>
                  <a:off x="9672655" y="1631865"/>
                  <a:ext cx="79379" cy="78505"/>
                </a:xfrm>
                <a:custGeom>
                  <a:avLst/>
                  <a:gdLst>
                    <a:gd name="connsiteX0" fmla="*/ 79379 w 79379"/>
                    <a:gd name="connsiteY0" fmla="*/ 0 h 78505"/>
                    <a:gd name="connsiteX1" fmla="*/ 65827 w 79379"/>
                    <a:gd name="connsiteY1" fmla="*/ 0 h 78505"/>
                    <a:gd name="connsiteX2" fmla="*/ 65827 w 79379"/>
                    <a:gd name="connsiteY2" fmla="*/ 65906 h 78505"/>
                    <a:gd name="connsiteX3" fmla="*/ 14521 w 79379"/>
                    <a:gd name="connsiteY3" fmla="*/ 65906 h 78505"/>
                    <a:gd name="connsiteX4" fmla="*/ 14521 w 79379"/>
                    <a:gd name="connsiteY4" fmla="*/ 0 h 78505"/>
                    <a:gd name="connsiteX5" fmla="*/ 0 w 79379"/>
                    <a:gd name="connsiteY5" fmla="*/ 0 h 78505"/>
                    <a:gd name="connsiteX6" fmla="*/ 0 w 79379"/>
                    <a:gd name="connsiteY6" fmla="*/ 78505 h 78505"/>
                    <a:gd name="connsiteX7" fmla="*/ 79379 w 79379"/>
                    <a:gd name="connsiteY7" fmla="*/ 78505 h 7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379" h="78505">
                      <a:moveTo>
                        <a:pt x="79379" y="0"/>
                      </a:moveTo>
                      <a:lnTo>
                        <a:pt x="65827" y="0"/>
                      </a:lnTo>
                      <a:lnTo>
                        <a:pt x="65827" y="65906"/>
                      </a:lnTo>
                      <a:lnTo>
                        <a:pt x="14521" y="65906"/>
                      </a:lnTo>
                      <a:lnTo>
                        <a:pt x="14521" y="0"/>
                      </a:lnTo>
                      <a:lnTo>
                        <a:pt x="0" y="0"/>
                      </a:lnTo>
                      <a:lnTo>
                        <a:pt x="0" y="78505"/>
                      </a:lnTo>
                      <a:lnTo>
                        <a:pt x="79379" y="785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7" name="Forme libre 756">
                  <a:extLst>
                    <a:ext uri="{FF2B5EF4-FFF2-40B4-BE49-F238E27FC236}">
                      <a16:creationId xmlns:a16="http://schemas.microsoft.com/office/drawing/2014/main" id="{53C4526E-D18D-1042-BE4F-80785F1BDF73}"/>
                    </a:ext>
                  </a:extLst>
                </p:cNvPr>
                <p:cNvSpPr/>
                <p:nvPr/>
              </p:nvSpPr>
              <p:spPr>
                <a:xfrm>
                  <a:off x="9812053" y="1631865"/>
                  <a:ext cx="79379" cy="78505"/>
                </a:xfrm>
                <a:custGeom>
                  <a:avLst/>
                  <a:gdLst>
                    <a:gd name="connsiteX0" fmla="*/ 64859 w 79379"/>
                    <a:gd name="connsiteY0" fmla="*/ 78505 h 78505"/>
                    <a:gd name="connsiteX1" fmla="*/ 79379 w 79379"/>
                    <a:gd name="connsiteY1" fmla="*/ 78505 h 78505"/>
                    <a:gd name="connsiteX2" fmla="*/ 79379 w 79379"/>
                    <a:gd name="connsiteY2" fmla="*/ 0 h 78505"/>
                    <a:gd name="connsiteX3" fmla="*/ 0 w 79379"/>
                    <a:gd name="connsiteY3" fmla="*/ 0 h 78505"/>
                    <a:gd name="connsiteX4" fmla="*/ 0 w 79379"/>
                    <a:gd name="connsiteY4" fmla="*/ 78505 h 78505"/>
                    <a:gd name="connsiteX5" fmla="*/ 13553 w 79379"/>
                    <a:gd name="connsiteY5" fmla="*/ 78505 h 78505"/>
                    <a:gd name="connsiteX6" fmla="*/ 13553 w 79379"/>
                    <a:gd name="connsiteY6" fmla="*/ 12600 h 78505"/>
                    <a:gd name="connsiteX7" fmla="*/ 64859 w 79379"/>
                    <a:gd name="connsiteY7" fmla="*/ 12600 h 7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379" h="78505">
                      <a:moveTo>
                        <a:pt x="64859" y="78505"/>
                      </a:moveTo>
                      <a:lnTo>
                        <a:pt x="79379" y="78505"/>
                      </a:lnTo>
                      <a:lnTo>
                        <a:pt x="79379" y="0"/>
                      </a:lnTo>
                      <a:lnTo>
                        <a:pt x="0" y="0"/>
                      </a:lnTo>
                      <a:lnTo>
                        <a:pt x="0" y="78505"/>
                      </a:lnTo>
                      <a:lnTo>
                        <a:pt x="13553" y="78505"/>
                      </a:lnTo>
                      <a:lnTo>
                        <a:pt x="13553" y="12600"/>
                      </a:lnTo>
                      <a:lnTo>
                        <a:pt x="64859" y="12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8" name="Forme libre 757">
                  <a:extLst>
                    <a:ext uri="{FF2B5EF4-FFF2-40B4-BE49-F238E27FC236}">
                      <a16:creationId xmlns:a16="http://schemas.microsoft.com/office/drawing/2014/main" id="{A8726DFA-0736-EA4E-803B-C20B74DF6977}"/>
                    </a:ext>
                  </a:extLst>
                </p:cNvPr>
                <p:cNvSpPr/>
                <p:nvPr/>
              </p:nvSpPr>
              <p:spPr>
                <a:xfrm>
                  <a:off x="9950483" y="1631865"/>
                  <a:ext cx="13552" cy="79474"/>
                </a:xfrm>
                <a:custGeom>
                  <a:avLst/>
                  <a:gdLst>
                    <a:gd name="connsiteX0" fmla="*/ 0 w 13552"/>
                    <a:gd name="connsiteY0" fmla="*/ 0 h 79474"/>
                    <a:gd name="connsiteX1" fmla="*/ 13553 w 13552"/>
                    <a:gd name="connsiteY1" fmla="*/ 0 h 79474"/>
                    <a:gd name="connsiteX2" fmla="*/ 13553 w 13552"/>
                    <a:gd name="connsiteY2" fmla="*/ 79474 h 79474"/>
                    <a:gd name="connsiteX3" fmla="*/ 0 w 13552"/>
                    <a:gd name="connsiteY3" fmla="*/ 79474 h 7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552" h="79474">
                      <a:moveTo>
                        <a:pt x="0" y="0"/>
                      </a:moveTo>
                      <a:lnTo>
                        <a:pt x="13553" y="0"/>
                      </a:lnTo>
                      <a:lnTo>
                        <a:pt x="13553" y="79474"/>
                      </a:lnTo>
                      <a:lnTo>
                        <a:pt x="0" y="794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9" name="Forme libre 758">
                  <a:extLst>
                    <a:ext uri="{FF2B5EF4-FFF2-40B4-BE49-F238E27FC236}">
                      <a16:creationId xmlns:a16="http://schemas.microsoft.com/office/drawing/2014/main" id="{BF5A5649-D5BC-0F47-8538-AEC120CEF93E}"/>
                    </a:ext>
                  </a:extLst>
                </p:cNvPr>
                <p:cNvSpPr/>
                <p:nvPr/>
              </p:nvSpPr>
              <p:spPr>
                <a:xfrm>
                  <a:off x="9950483" y="1608604"/>
                  <a:ext cx="13552" cy="11630"/>
                </a:xfrm>
                <a:custGeom>
                  <a:avLst/>
                  <a:gdLst>
                    <a:gd name="connsiteX0" fmla="*/ 0 w 13552"/>
                    <a:gd name="connsiteY0" fmla="*/ 0 h 11630"/>
                    <a:gd name="connsiteX1" fmla="*/ 13553 w 13552"/>
                    <a:gd name="connsiteY1" fmla="*/ 0 h 11630"/>
                    <a:gd name="connsiteX2" fmla="*/ 13553 w 13552"/>
                    <a:gd name="connsiteY2" fmla="*/ 11630 h 11630"/>
                    <a:gd name="connsiteX3" fmla="*/ 0 w 13552"/>
                    <a:gd name="connsiteY3" fmla="*/ 11630 h 11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552" h="11630">
                      <a:moveTo>
                        <a:pt x="0" y="0"/>
                      </a:moveTo>
                      <a:lnTo>
                        <a:pt x="13553" y="0"/>
                      </a:lnTo>
                      <a:lnTo>
                        <a:pt x="13553" y="11630"/>
                      </a:lnTo>
                      <a:lnTo>
                        <a:pt x="0" y="116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0" name="Forme libre 759">
                  <a:extLst>
                    <a:ext uri="{FF2B5EF4-FFF2-40B4-BE49-F238E27FC236}">
                      <a16:creationId xmlns:a16="http://schemas.microsoft.com/office/drawing/2014/main" id="{810E1529-C6FE-9C40-B807-676147AC5676}"/>
                    </a:ext>
                  </a:extLst>
                </p:cNvPr>
                <p:cNvSpPr/>
                <p:nvPr/>
              </p:nvSpPr>
              <p:spPr>
                <a:xfrm>
                  <a:off x="10015342" y="1631865"/>
                  <a:ext cx="79379" cy="79474"/>
                </a:xfrm>
                <a:custGeom>
                  <a:avLst/>
                  <a:gdLst>
                    <a:gd name="connsiteX0" fmla="*/ 64859 w 79379"/>
                    <a:gd name="connsiteY0" fmla="*/ 0 h 79474"/>
                    <a:gd name="connsiteX1" fmla="*/ 46466 w 79379"/>
                    <a:gd name="connsiteY1" fmla="*/ 65906 h 79474"/>
                    <a:gd name="connsiteX2" fmla="*/ 32913 w 79379"/>
                    <a:gd name="connsiteY2" fmla="*/ 65906 h 79474"/>
                    <a:gd name="connsiteX3" fmla="*/ 13553 w 79379"/>
                    <a:gd name="connsiteY3" fmla="*/ 0 h 79474"/>
                    <a:gd name="connsiteX4" fmla="*/ 0 w 79379"/>
                    <a:gd name="connsiteY4" fmla="*/ 0 h 79474"/>
                    <a:gd name="connsiteX5" fmla="*/ 21297 w 79379"/>
                    <a:gd name="connsiteY5" fmla="*/ 79474 h 79474"/>
                    <a:gd name="connsiteX6" fmla="*/ 58082 w 79379"/>
                    <a:gd name="connsiteY6" fmla="*/ 79474 h 79474"/>
                    <a:gd name="connsiteX7" fmla="*/ 79379 w 79379"/>
                    <a:gd name="connsiteY7" fmla="*/ 0 h 79474"/>
                    <a:gd name="connsiteX8" fmla="*/ 64859 w 79379"/>
                    <a:gd name="connsiteY8" fmla="*/ 0 h 7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79" h="79474">
                      <a:moveTo>
                        <a:pt x="64859" y="0"/>
                      </a:moveTo>
                      <a:cubicBezTo>
                        <a:pt x="64859" y="0"/>
                        <a:pt x="46466" y="62029"/>
                        <a:pt x="46466" y="65906"/>
                      </a:cubicBezTo>
                      <a:lnTo>
                        <a:pt x="32913" y="65906"/>
                      </a:lnTo>
                      <a:lnTo>
                        <a:pt x="13553" y="0"/>
                      </a:lnTo>
                      <a:lnTo>
                        <a:pt x="0" y="0"/>
                      </a:lnTo>
                      <a:lnTo>
                        <a:pt x="21297" y="79474"/>
                      </a:lnTo>
                      <a:lnTo>
                        <a:pt x="58082" y="79474"/>
                      </a:lnTo>
                      <a:lnTo>
                        <a:pt x="79379" y="0"/>
                      </a:lnTo>
                      <a:lnTo>
                        <a:pt x="648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1" name="Forme libre 760">
                  <a:extLst>
                    <a:ext uri="{FF2B5EF4-FFF2-40B4-BE49-F238E27FC236}">
                      <a16:creationId xmlns:a16="http://schemas.microsoft.com/office/drawing/2014/main" id="{507C791A-6576-FC43-A15E-4EC7E3AB3154}"/>
                    </a:ext>
                  </a:extLst>
                </p:cNvPr>
                <p:cNvSpPr/>
                <p:nvPr/>
              </p:nvSpPr>
              <p:spPr>
                <a:xfrm>
                  <a:off x="10146995" y="1630896"/>
                  <a:ext cx="78411" cy="79474"/>
                </a:xfrm>
                <a:custGeom>
                  <a:avLst/>
                  <a:gdLst>
                    <a:gd name="connsiteX0" fmla="*/ 64859 w 78411"/>
                    <a:gd name="connsiteY0" fmla="*/ 65906 h 79474"/>
                    <a:gd name="connsiteX1" fmla="*/ 13553 w 78411"/>
                    <a:gd name="connsiteY1" fmla="*/ 65906 h 79474"/>
                    <a:gd name="connsiteX2" fmla="*/ 13553 w 78411"/>
                    <a:gd name="connsiteY2" fmla="*/ 46522 h 79474"/>
                    <a:gd name="connsiteX3" fmla="*/ 78411 w 78411"/>
                    <a:gd name="connsiteY3" fmla="*/ 46522 h 79474"/>
                    <a:gd name="connsiteX4" fmla="*/ 78411 w 78411"/>
                    <a:gd name="connsiteY4" fmla="*/ 0 h 79474"/>
                    <a:gd name="connsiteX5" fmla="*/ 0 w 78411"/>
                    <a:gd name="connsiteY5" fmla="*/ 0 h 79474"/>
                    <a:gd name="connsiteX6" fmla="*/ 0 w 78411"/>
                    <a:gd name="connsiteY6" fmla="*/ 79474 h 79474"/>
                    <a:gd name="connsiteX7" fmla="*/ 64859 w 78411"/>
                    <a:gd name="connsiteY7" fmla="*/ 79474 h 79474"/>
                    <a:gd name="connsiteX8" fmla="*/ 64859 w 78411"/>
                    <a:gd name="connsiteY8" fmla="*/ 65906 h 79474"/>
                    <a:gd name="connsiteX9" fmla="*/ 13553 w 78411"/>
                    <a:gd name="connsiteY9" fmla="*/ 13569 h 79474"/>
                    <a:gd name="connsiteX10" fmla="*/ 64859 w 78411"/>
                    <a:gd name="connsiteY10" fmla="*/ 13569 h 79474"/>
                    <a:gd name="connsiteX11" fmla="*/ 64859 w 78411"/>
                    <a:gd name="connsiteY11" fmla="*/ 32953 h 79474"/>
                    <a:gd name="connsiteX12" fmla="*/ 13553 w 78411"/>
                    <a:gd name="connsiteY12" fmla="*/ 32953 h 79474"/>
                    <a:gd name="connsiteX13" fmla="*/ 13553 w 78411"/>
                    <a:gd name="connsiteY13" fmla="*/ 13569 h 7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411" h="79474">
                      <a:moveTo>
                        <a:pt x="64859" y="65906"/>
                      </a:moveTo>
                      <a:lnTo>
                        <a:pt x="13553" y="65906"/>
                      </a:lnTo>
                      <a:lnTo>
                        <a:pt x="13553" y="46522"/>
                      </a:lnTo>
                      <a:lnTo>
                        <a:pt x="78411" y="46522"/>
                      </a:lnTo>
                      <a:lnTo>
                        <a:pt x="78411" y="0"/>
                      </a:lnTo>
                      <a:lnTo>
                        <a:pt x="0" y="0"/>
                      </a:lnTo>
                      <a:lnTo>
                        <a:pt x="0" y="79474"/>
                      </a:lnTo>
                      <a:lnTo>
                        <a:pt x="64859" y="79474"/>
                      </a:lnTo>
                      <a:lnTo>
                        <a:pt x="64859" y="65906"/>
                      </a:lnTo>
                      <a:close/>
                      <a:moveTo>
                        <a:pt x="13553" y="13569"/>
                      </a:moveTo>
                      <a:lnTo>
                        <a:pt x="64859" y="13569"/>
                      </a:lnTo>
                      <a:lnTo>
                        <a:pt x="64859" y="32953"/>
                      </a:lnTo>
                      <a:lnTo>
                        <a:pt x="13553" y="32953"/>
                      </a:lnTo>
                      <a:lnTo>
                        <a:pt x="13553" y="135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2" name="Forme libre 761">
                  <a:extLst>
                    <a:ext uri="{FF2B5EF4-FFF2-40B4-BE49-F238E27FC236}">
                      <a16:creationId xmlns:a16="http://schemas.microsoft.com/office/drawing/2014/main" id="{603DCEA1-71E7-A340-9AD2-FC63A1A41CB3}"/>
                    </a:ext>
                  </a:extLst>
                </p:cNvPr>
                <p:cNvSpPr/>
                <p:nvPr/>
              </p:nvSpPr>
              <p:spPr>
                <a:xfrm>
                  <a:off x="10277681" y="1631865"/>
                  <a:ext cx="50338" cy="78505"/>
                </a:xfrm>
                <a:custGeom>
                  <a:avLst/>
                  <a:gdLst>
                    <a:gd name="connsiteX0" fmla="*/ 50338 w 50338"/>
                    <a:gd name="connsiteY0" fmla="*/ 0 h 78505"/>
                    <a:gd name="connsiteX1" fmla="*/ 0 w 50338"/>
                    <a:gd name="connsiteY1" fmla="*/ 0 h 78505"/>
                    <a:gd name="connsiteX2" fmla="*/ 0 w 50338"/>
                    <a:gd name="connsiteY2" fmla="*/ 78505 h 78505"/>
                    <a:gd name="connsiteX3" fmla="*/ 14521 w 50338"/>
                    <a:gd name="connsiteY3" fmla="*/ 78505 h 78505"/>
                    <a:gd name="connsiteX4" fmla="*/ 14521 w 50338"/>
                    <a:gd name="connsiteY4" fmla="*/ 12600 h 78505"/>
                    <a:gd name="connsiteX5" fmla="*/ 50338 w 50338"/>
                    <a:gd name="connsiteY5" fmla="*/ 12600 h 7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338" h="78505">
                      <a:moveTo>
                        <a:pt x="50338" y="0"/>
                      </a:moveTo>
                      <a:lnTo>
                        <a:pt x="0" y="0"/>
                      </a:lnTo>
                      <a:lnTo>
                        <a:pt x="0" y="78505"/>
                      </a:lnTo>
                      <a:lnTo>
                        <a:pt x="14521" y="78505"/>
                      </a:lnTo>
                      <a:lnTo>
                        <a:pt x="14521" y="12600"/>
                      </a:lnTo>
                      <a:lnTo>
                        <a:pt x="50338" y="12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3" name="Forme libre 762">
                  <a:extLst>
                    <a:ext uri="{FF2B5EF4-FFF2-40B4-BE49-F238E27FC236}">
                      <a16:creationId xmlns:a16="http://schemas.microsoft.com/office/drawing/2014/main" id="{1A6A03C6-66C2-A14C-ABF9-4379CA302F3E}"/>
                    </a:ext>
                  </a:extLst>
                </p:cNvPr>
                <p:cNvSpPr/>
                <p:nvPr/>
              </p:nvSpPr>
              <p:spPr>
                <a:xfrm>
                  <a:off x="10378357" y="1631865"/>
                  <a:ext cx="78411" cy="78505"/>
                </a:xfrm>
                <a:custGeom>
                  <a:avLst/>
                  <a:gdLst>
                    <a:gd name="connsiteX0" fmla="*/ 14521 w 78411"/>
                    <a:gd name="connsiteY0" fmla="*/ 12600 h 78505"/>
                    <a:gd name="connsiteX1" fmla="*/ 65827 w 78411"/>
                    <a:gd name="connsiteY1" fmla="*/ 12600 h 78505"/>
                    <a:gd name="connsiteX2" fmla="*/ 65827 w 78411"/>
                    <a:gd name="connsiteY2" fmla="*/ 0 h 78505"/>
                    <a:gd name="connsiteX3" fmla="*/ 0 w 78411"/>
                    <a:gd name="connsiteY3" fmla="*/ 0 h 78505"/>
                    <a:gd name="connsiteX4" fmla="*/ 0 w 78411"/>
                    <a:gd name="connsiteY4" fmla="*/ 45552 h 78505"/>
                    <a:gd name="connsiteX5" fmla="*/ 31945 w 78411"/>
                    <a:gd name="connsiteY5" fmla="*/ 45552 h 78505"/>
                    <a:gd name="connsiteX6" fmla="*/ 64859 w 78411"/>
                    <a:gd name="connsiteY6" fmla="*/ 45552 h 78505"/>
                    <a:gd name="connsiteX7" fmla="*/ 64859 w 78411"/>
                    <a:gd name="connsiteY7" fmla="*/ 64936 h 78505"/>
                    <a:gd name="connsiteX8" fmla="*/ 0 w 78411"/>
                    <a:gd name="connsiteY8" fmla="*/ 64936 h 78505"/>
                    <a:gd name="connsiteX9" fmla="*/ 0 w 78411"/>
                    <a:gd name="connsiteY9" fmla="*/ 78505 h 78505"/>
                    <a:gd name="connsiteX10" fmla="*/ 78411 w 78411"/>
                    <a:gd name="connsiteY10" fmla="*/ 78505 h 78505"/>
                    <a:gd name="connsiteX11" fmla="*/ 78411 w 78411"/>
                    <a:gd name="connsiteY11" fmla="*/ 31984 h 78505"/>
                    <a:gd name="connsiteX12" fmla="*/ 14521 w 78411"/>
                    <a:gd name="connsiteY12" fmla="*/ 31984 h 7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8411" h="78505">
                      <a:moveTo>
                        <a:pt x="14521" y="12600"/>
                      </a:moveTo>
                      <a:lnTo>
                        <a:pt x="65827" y="12600"/>
                      </a:lnTo>
                      <a:lnTo>
                        <a:pt x="65827" y="0"/>
                      </a:lnTo>
                      <a:lnTo>
                        <a:pt x="0" y="0"/>
                      </a:lnTo>
                      <a:lnTo>
                        <a:pt x="0" y="45552"/>
                      </a:lnTo>
                      <a:lnTo>
                        <a:pt x="31945" y="45552"/>
                      </a:lnTo>
                      <a:lnTo>
                        <a:pt x="64859" y="45552"/>
                      </a:lnTo>
                      <a:lnTo>
                        <a:pt x="64859" y="64936"/>
                      </a:lnTo>
                      <a:lnTo>
                        <a:pt x="0" y="64936"/>
                      </a:lnTo>
                      <a:lnTo>
                        <a:pt x="0" y="78505"/>
                      </a:lnTo>
                      <a:lnTo>
                        <a:pt x="78411" y="78505"/>
                      </a:lnTo>
                      <a:lnTo>
                        <a:pt x="78411" y="31984"/>
                      </a:lnTo>
                      <a:lnTo>
                        <a:pt x="14521" y="319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4" name="Forme libre 763">
                  <a:extLst>
                    <a:ext uri="{FF2B5EF4-FFF2-40B4-BE49-F238E27FC236}">
                      <a16:creationId xmlns:a16="http://schemas.microsoft.com/office/drawing/2014/main" id="{8C36BFF8-70D6-3E4D-92DC-855871E32829}"/>
                    </a:ext>
                  </a:extLst>
                </p:cNvPr>
                <p:cNvSpPr/>
                <p:nvPr/>
              </p:nvSpPr>
              <p:spPr>
                <a:xfrm>
                  <a:off x="10516787" y="1608604"/>
                  <a:ext cx="13552" cy="11630"/>
                </a:xfrm>
                <a:custGeom>
                  <a:avLst/>
                  <a:gdLst>
                    <a:gd name="connsiteX0" fmla="*/ 0 w 13552"/>
                    <a:gd name="connsiteY0" fmla="*/ 0 h 11630"/>
                    <a:gd name="connsiteX1" fmla="*/ 13553 w 13552"/>
                    <a:gd name="connsiteY1" fmla="*/ 0 h 11630"/>
                    <a:gd name="connsiteX2" fmla="*/ 13553 w 13552"/>
                    <a:gd name="connsiteY2" fmla="*/ 11630 h 11630"/>
                    <a:gd name="connsiteX3" fmla="*/ 0 w 13552"/>
                    <a:gd name="connsiteY3" fmla="*/ 11630 h 11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552" h="11630">
                      <a:moveTo>
                        <a:pt x="0" y="0"/>
                      </a:moveTo>
                      <a:lnTo>
                        <a:pt x="13553" y="0"/>
                      </a:lnTo>
                      <a:lnTo>
                        <a:pt x="13553" y="11630"/>
                      </a:lnTo>
                      <a:lnTo>
                        <a:pt x="0" y="116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5" name="Forme libre 764">
                  <a:extLst>
                    <a:ext uri="{FF2B5EF4-FFF2-40B4-BE49-F238E27FC236}">
                      <a16:creationId xmlns:a16="http://schemas.microsoft.com/office/drawing/2014/main" id="{BC746DD1-4A63-A140-829F-E463F1AE0286}"/>
                    </a:ext>
                  </a:extLst>
                </p:cNvPr>
                <p:cNvSpPr/>
                <p:nvPr/>
              </p:nvSpPr>
              <p:spPr>
                <a:xfrm>
                  <a:off x="10516787" y="1631865"/>
                  <a:ext cx="13552" cy="79474"/>
                </a:xfrm>
                <a:custGeom>
                  <a:avLst/>
                  <a:gdLst>
                    <a:gd name="connsiteX0" fmla="*/ 0 w 13552"/>
                    <a:gd name="connsiteY0" fmla="*/ 0 h 79474"/>
                    <a:gd name="connsiteX1" fmla="*/ 13553 w 13552"/>
                    <a:gd name="connsiteY1" fmla="*/ 0 h 79474"/>
                    <a:gd name="connsiteX2" fmla="*/ 13553 w 13552"/>
                    <a:gd name="connsiteY2" fmla="*/ 79474 h 79474"/>
                    <a:gd name="connsiteX3" fmla="*/ 0 w 13552"/>
                    <a:gd name="connsiteY3" fmla="*/ 79474 h 7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552" h="79474">
                      <a:moveTo>
                        <a:pt x="0" y="0"/>
                      </a:moveTo>
                      <a:lnTo>
                        <a:pt x="13553" y="0"/>
                      </a:lnTo>
                      <a:lnTo>
                        <a:pt x="13553" y="79474"/>
                      </a:lnTo>
                      <a:lnTo>
                        <a:pt x="0" y="794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6" name="Forme libre 765">
                  <a:extLst>
                    <a:ext uri="{FF2B5EF4-FFF2-40B4-BE49-F238E27FC236}">
                      <a16:creationId xmlns:a16="http://schemas.microsoft.com/office/drawing/2014/main" id="{85A7A6C1-25AC-2C40-B5D4-F4B46350765D}"/>
                    </a:ext>
                  </a:extLst>
                </p:cNvPr>
                <p:cNvSpPr/>
                <p:nvPr/>
              </p:nvSpPr>
              <p:spPr>
                <a:xfrm>
                  <a:off x="10592294" y="1608604"/>
                  <a:ext cx="52274" cy="101765"/>
                </a:xfrm>
                <a:custGeom>
                  <a:avLst/>
                  <a:gdLst>
                    <a:gd name="connsiteX0" fmla="*/ 14521 w 52274"/>
                    <a:gd name="connsiteY0" fmla="*/ 35860 h 101765"/>
                    <a:gd name="connsiteX1" fmla="*/ 40658 w 52274"/>
                    <a:gd name="connsiteY1" fmla="*/ 35860 h 101765"/>
                    <a:gd name="connsiteX2" fmla="*/ 40658 w 52274"/>
                    <a:gd name="connsiteY2" fmla="*/ 23261 h 101765"/>
                    <a:gd name="connsiteX3" fmla="*/ 14521 w 52274"/>
                    <a:gd name="connsiteY3" fmla="*/ 23261 h 101765"/>
                    <a:gd name="connsiteX4" fmla="*/ 14521 w 52274"/>
                    <a:gd name="connsiteY4" fmla="*/ 0 h 101765"/>
                    <a:gd name="connsiteX5" fmla="*/ 0 w 52274"/>
                    <a:gd name="connsiteY5" fmla="*/ 0 h 101765"/>
                    <a:gd name="connsiteX6" fmla="*/ 0 w 52274"/>
                    <a:gd name="connsiteY6" fmla="*/ 51368 h 101765"/>
                    <a:gd name="connsiteX7" fmla="*/ 0 w 52274"/>
                    <a:gd name="connsiteY7" fmla="*/ 101766 h 101765"/>
                    <a:gd name="connsiteX8" fmla="*/ 52274 w 52274"/>
                    <a:gd name="connsiteY8" fmla="*/ 101766 h 101765"/>
                    <a:gd name="connsiteX9" fmla="*/ 52274 w 52274"/>
                    <a:gd name="connsiteY9" fmla="*/ 88197 h 101765"/>
                    <a:gd name="connsiteX10" fmla="*/ 14521 w 52274"/>
                    <a:gd name="connsiteY10" fmla="*/ 88197 h 101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274" h="101765">
                      <a:moveTo>
                        <a:pt x="14521" y="35860"/>
                      </a:moveTo>
                      <a:lnTo>
                        <a:pt x="40658" y="35860"/>
                      </a:lnTo>
                      <a:lnTo>
                        <a:pt x="40658" y="23261"/>
                      </a:lnTo>
                      <a:lnTo>
                        <a:pt x="14521" y="23261"/>
                      </a:lnTo>
                      <a:lnTo>
                        <a:pt x="14521" y="0"/>
                      </a:lnTo>
                      <a:lnTo>
                        <a:pt x="0" y="0"/>
                      </a:lnTo>
                      <a:lnTo>
                        <a:pt x="0" y="51368"/>
                      </a:lnTo>
                      <a:lnTo>
                        <a:pt x="0" y="101766"/>
                      </a:lnTo>
                      <a:lnTo>
                        <a:pt x="52274" y="101766"/>
                      </a:lnTo>
                      <a:lnTo>
                        <a:pt x="52274" y="88197"/>
                      </a:lnTo>
                      <a:lnTo>
                        <a:pt x="14521" y="881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7" name="Forme libre 766">
                  <a:extLst>
                    <a:ext uri="{FF2B5EF4-FFF2-40B4-BE49-F238E27FC236}">
                      <a16:creationId xmlns:a16="http://schemas.microsoft.com/office/drawing/2014/main" id="{24906910-979E-FB42-8ED9-34519D1D9B3A}"/>
                    </a:ext>
                  </a:extLst>
                </p:cNvPr>
                <p:cNvSpPr/>
                <p:nvPr/>
              </p:nvSpPr>
              <p:spPr>
                <a:xfrm>
                  <a:off x="10705555" y="1607635"/>
                  <a:ext cx="78411" cy="102735"/>
                </a:xfrm>
                <a:custGeom>
                  <a:avLst/>
                  <a:gdLst>
                    <a:gd name="connsiteX0" fmla="*/ 63891 w 78411"/>
                    <a:gd name="connsiteY0" fmla="*/ 89166 h 102735"/>
                    <a:gd name="connsiteX1" fmla="*/ 13553 w 78411"/>
                    <a:gd name="connsiteY1" fmla="*/ 89166 h 102735"/>
                    <a:gd name="connsiteX2" fmla="*/ 13553 w 78411"/>
                    <a:gd name="connsiteY2" fmla="*/ 69782 h 102735"/>
                    <a:gd name="connsiteX3" fmla="*/ 78411 w 78411"/>
                    <a:gd name="connsiteY3" fmla="*/ 69782 h 102735"/>
                    <a:gd name="connsiteX4" fmla="*/ 78411 w 78411"/>
                    <a:gd name="connsiteY4" fmla="*/ 23261 h 102735"/>
                    <a:gd name="connsiteX5" fmla="*/ 44530 w 78411"/>
                    <a:gd name="connsiteY5" fmla="*/ 23261 h 102735"/>
                    <a:gd name="connsiteX6" fmla="*/ 60019 w 78411"/>
                    <a:gd name="connsiteY6" fmla="*/ 0 h 102735"/>
                    <a:gd name="connsiteX7" fmla="*/ 46466 w 78411"/>
                    <a:gd name="connsiteY7" fmla="*/ 0 h 102735"/>
                    <a:gd name="connsiteX8" fmla="*/ 29041 w 78411"/>
                    <a:gd name="connsiteY8" fmla="*/ 23261 h 102735"/>
                    <a:gd name="connsiteX9" fmla="*/ 0 w 78411"/>
                    <a:gd name="connsiteY9" fmla="*/ 23261 h 102735"/>
                    <a:gd name="connsiteX10" fmla="*/ 0 w 78411"/>
                    <a:gd name="connsiteY10" fmla="*/ 102735 h 102735"/>
                    <a:gd name="connsiteX11" fmla="*/ 64859 w 78411"/>
                    <a:gd name="connsiteY11" fmla="*/ 102735 h 102735"/>
                    <a:gd name="connsiteX12" fmla="*/ 64859 w 78411"/>
                    <a:gd name="connsiteY12" fmla="*/ 89166 h 102735"/>
                    <a:gd name="connsiteX13" fmla="*/ 13553 w 78411"/>
                    <a:gd name="connsiteY13" fmla="*/ 36830 h 102735"/>
                    <a:gd name="connsiteX14" fmla="*/ 64859 w 78411"/>
                    <a:gd name="connsiteY14" fmla="*/ 36830 h 102735"/>
                    <a:gd name="connsiteX15" fmla="*/ 64859 w 78411"/>
                    <a:gd name="connsiteY15" fmla="*/ 56214 h 102735"/>
                    <a:gd name="connsiteX16" fmla="*/ 13553 w 78411"/>
                    <a:gd name="connsiteY16" fmla="*/ 56214 h 102735"/>
                    <a:gd name="connsiteX17" fmla="*/ 13553 w 78411"/>
                    <a:gd name="connsiteY17" fmla="*/ 36830 h 102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411" h="102735">
                      <a:moveTo>
                        <a:pt x="63891" y="89166"/>
                      </a:moveTo>
                      <a:lnTo>
                        <a:pt x="13553" y="89166"/>
                      </a:lnTo>
                      <a:lnTo>
                        <a:pt x="13553" y="69782"/>
                      </a:lnTo>
                      <a:lnTo>
                        <a:pt x="78411" y="69782"/>
                      </a:lnTo>
                      <a:lnTo>
                        <a:pt x="78411" y="23261"/>
                      </a:lnTo>
                      <a:lnTo>
                        <a:pt x="44530" y="23261"/>
                      </a:lnTo>
                      <a:lnTo>
                        <a:pt x="60019" y="0"/>
                      </a:lnTo>
                      <a:lnTo>
                        <a:pt x="46466" y="0"/>
                      </a:lnTo>
                      <a:cubicBezTo>
                        <a:pt x="46466" y="0"/>
                        <a:pt x="32913" y="15507"/>
                        <a:pt x="29041" y="23261"/>
                      </a:cubicBezTo>
                      <a:lnTo>
                        <a:pt x="0" y="23261"/>
                      </a:lnTo>
                      <a:lnTo>
                        <a:pt x="0" y="102735"/>
                      </a:lnTo>
                      <a:lnTo>
                        <a:pt x="64859" y="102735"/>
                      </a:lnTo>
                      <a:lnTo>
                        <a:pt x="64859" y="89166"/>
                      </a:lnTo>
                      <a:close/>
                      <a:moveTo>
                        <a:pt x="13553" y="36830"/>
                      </a:moveTo>
                      <a:lnTo>
                        <a:pt x="64859" y="36830"/>
                      </a:lnTo>
                      <a:lnTo>
                        <a:pt x="64859" y="56214"/>
                      </a:lnTo>
                      <a:lnTo>
                        <a:pt x="13553" y="56214"/>
                      </a:lnTo>
                      <a:lnTo>
                        <a:pt x="13553" y="368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768" name="Graphique 745">
                <a:extLst>
                  <a:ext uri="{FF2B5EF4-FFF2-40B4-BE49-F238E27FC236}">
                    <a16:creationId xmlns:a16="http://schemas.microsoft.com/office/drawing/2014/main" id="{7BA6C2FA-0D3C-8448-A6CD-152F64842B2F}"/>
                  </a:ext>
                </a:extLst>
              </p:cNvPr>
              <p:cNvGrpSpPr/>
              <p:nvPr/>
            </p:nvGrpSpPr>
            <p:grpSpPr>
              <a:xfrm>
                <a:off x="8813035" y="1552391"/>
                <a:ext cx="643747" cy="397371"/>
                <a:chOff x="8813035" y="1552391"/>
                <a:chExt cx="643747" cy="397371"/>
              </a:xfrm>
              <a:solidFill>
                <a:srgbClr val="FFFFFF"/>
              </a:solidFill>
            </p:grpSpPr>
            <p:sp>
              <p:nvSpPr>
                <p:cNvPr id="769" name="Forme libre 768">
                  <a:extLst>
                    <a:ext uri="{FF2B5EF4-FFF2-40B4-BE49-F238E27FC236}">
                      <a16:creationId xmlns:a16="http://schemas.microsoft.com/office/drawing/2014/main" id="{ADA0D1F2-1A84-3943-ADBF-A38F18117251}"/>
                    </a:ext>
                  </a:extLst>
                </p:cNvPr>
                <p:cNvSpPr/>
                <p:nvPr/>
              </p:nvSpPr>
              <p:spPr>
                <a:xfrm>
                  <a:off x="9108287" y="1552391"/>
                  <a:ext cx="348494" cy="397371"/>
                </a:xfrm>
                <a:custGeom>
                  <a:avLst/>
                  <a:gdLst>
                    <a:gd name="connsiteX0" fmla="*/ 330102 w 348494"/>
                    <a:gd name="connsiteY0" fmla="*/ 376049 h 397371"/>
                    <a:gd name="connsiteX1" fmla="*/ 293316 w 348494"/>
                    <a:gd name="connsiteY1" fmla="*/ 337281 h 397371"/>
                    <a:gd name="connsiteX2" fmla="*/ 293316 w 348494"/>
                    <a:gd name="connsiteY2" fmla="*/ 131811 h 397371"/>
                    <a:gd name="connsiteX3" fmla="*/ 153919 w 348494"/>
                    <a:gd name="connsiteY3" fmla="*/ 0 h 397371"/>
                    <a:gd name="connsiteX4" fmla="*/ 11616 w 348494"/>
                    <a:gd name="connsiteY4" fmla="*/ 81413 h 397371"/>
                    <a:gd name="connsiteX5" fmla="*/ 53242 w 348494"/>
                    <a:gd name="connsiteY5" fmla="*/ 118242 h 397371"/>
                    <a:gd name="connsiteX6" fmla="*/ 93900 w 348494"/>
                    <a:gd name="connsiteY6" fmla="*/ 75597 h 397371"/>
                    <a:gd name="connsiteX7" fmla="*/ 153919 w 348494"/>
                    <a:gd name="connsiteY7" fmla="*/ 27138 h 397371"/>
                    <a:gd name="connsiteX8" fmla="*/ 226522 w 348494"/>
                    <a:gd name="connsiteY8" fmla="*/ 146349 h 397371"/>
                    <a:gd name="connsiteX9" fmla="*/ 226522 w 348494"/>
                    <a:gd name="connsiteY9" fmla="*/ 177363 h 397371"/>
                    <a:gd name="connsiteX10" fmla="*/ 0 w 348494"/>
                    <a:gd name="connsiteY10" fmla="*/ 303359 h 397371"/>
                    <a:gd name="connsiteX11" fmla="*/ 102612 w 348494"/>
                    <a:gd name="connsiteY11" fmla="*/ 397371 h 397371"/>
                    <a:gd name="connsiteX12" fmla="*/ 224586 w 348494"/>
                    <a:gd name="connsiteY12" fmla="*/ 337281 h 397371"/>
                    <a:gd name="connsiteX13" fmla="*/ 226522 w 348494"/>
                    <a:gd name="connsiteY13" fmla="*/ 337281 h 397371"/>
                    <a:gd name="connsiteX14" fmla="*/ 290412 w 348494"/>
                    <a:gd name="connsiteY14" fmla="*/ 397371 h 397371"/>
                    <a:gd name="connsiteX15" fmla="*/ 333006 w 348494"/>
                    <a:gd name="connsiteY15" fmla="*/ 394464 h 397371"/>
                    <a:gd name="connsiteX16" fmla="*/ 337846 w 348494"/>
                    <a:gd name="connsiteY16" fmla="*/ 389618 h 397371"/>
                    <a:gd name="connsiteX17" fmla="*/ 348495 w 348494"/>
                    <a:gd name="connsiteY17" fmla="*/ 375080 h 397371"/>
                    <a:gd name="connsiteX18" fmla="*/ 330102 w 348494"/>
                    <a:gd name="connsiteY18" fmla="*/ 376049 h 39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8494" h="397371">
                      <a:moveTo>
                        <a:pt x="330102" y="376049"/>
                      </a:moveTo>
                      <a:cubicBezTo>
                        <a:pt x="303965" y="376049"/>
                        <a:pt x="293316" y="366357"/>
                        <a:pt x="293316" y="337281"/>
                      </a:cubicBezTo>
                      <a:lnTo>
                        <a:pt x="293316" y="131811"/>
                      </a:lnTo>
                      <a:cubicBezTo>
                        <a:pt x="293316" y="54275"/>
                        <a:pt x="272019" y="0"/>
                        <a:pt x="153919" y="0"/>
                      </a:cubicBezTo>
                      <a:cubicBezTo>
                        <a:pt x="94868" y="0"/>
                        <a:pt x="11616" y="27138"/>
                        <a:pt x="11616" y="81413"/>
                      </a:cubicBezTo>
                      <a:cubicBezTo>
                        <a:pt x="11616" y="103704"/>
                        <a:pt x="30009" y="118242"/>
                        <a:pt x="53242" y="118242"/>
                      </a:cubicBezTo>
                      <a:cubicBezTo>
                        <a:pt x="67763" y="118242"/>
                        <a:pt x="93900" y="109519"/>
                        <a:pt x="93900" y="75597"/>
                      </a:cubicBezTo>
                      <a:cubicBezTo>
                        <a:pt x="93900" y="49429"/>
                        <a:pt x="100676" y="27138"/>
                        <a:pt x="153919" y="27138"/>
                      </a:cubicBezTo>
                      <a:cubicBezTo>
                        <a:pt x="225554" y="27138"/>
                        <a:pt x="226522" y="88197"/>
                        <a:pt x="226522" y="146349"/>
                      </a:cubicBezTo>
                      <a:lnTo>
                        <a:pt x="226522" y="177363"/>
                      </a:lnTo>
                      <a:cubicBezTo>
                        <a:pt x="161663" y="183179"/>
                        <a:pt x="0" y="183179"/>
                        <a:pt x="0" y="303359"/>
                      </a:cubicBezTo>
                      <a:cubicBezTo>
                        <a:pt x="0" y="357634"/>
                        <a:pt x="43562" y="397371"/>
                        <a:pt x="102612" y="397371"/>
                      </a:cubicBezTo>
                      <a:cubicBezTo>
                        <a:pt x="160695" y="397371"/>
                        <a:pt x="197480" y="374111"/>
                        <a:pt x="224586" y="337281"/>
                      </a:cubicBezTo>
                      <a:lnTo>
                        <a:pt x="226522" y="337281"/>
                      </a:lnTo>
                      <a:cubicBezTo>
                        <a:pt x="226522" y="373142"/>
                        <a:pt x="241042" y="397371"/>
                        <a:pt x="290412" y="397371"/>
                      </a:cubicBezTo>
                      <a:cubicBezTo>
                        <a:pt x="301061" y="397371"/>
                        <a:pt x="310741" y="396402"/>
                        <a:pt x="333006" y="394464"/>
                      </a:cubicBezTo>
                      <a:lnTo>
                        <a:pt x="337846" y="389618"/>
                      </a:lnTo>
                      <a:cubicBezTo>
                        <a:pt x="341718" y="384772"/>
                        <a:pt x="345591" y="379926"/>
                        <a:pt x="348495" y="375080"/>
                      </a:cubicBezTo>
                      <a:cubicBezTo>
                        <a:pt x="334942" y="376049"/>
                        <a:pt x="332038" y="376049"/>
                        <a:pt x="330102" y="3760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0" name="Forme libre 769">
                  <a:extLst>
                    <a:ext uri="{FF2B5EF4-FFF2-40B4-BE49-F238E27FC236}">
                      <a16:creationId xmlns:a16="http://schemas.microsoft.com/office/drawing/2014/main" id="{CDAE6138-1D6A-1741-A21B-C47285D0C90B}"/>
                    </a:ext>
                  </a:extLst>
                </p:cNvPr>
                <p:cNvSpPr/>
                <p:nvPr/>
              </p:nvSpPr>
              <p:spPr>
                <a:xfrm>
                  <a:off x="8813035" y="1614419"/>
                  <a:ext cx="232329" cy="232607"/>
                </a:xfrm>
                <a:custGeom>
                  <a:avLst/>
                  <a:gdLst>
                    <a:gd name="connsiteX0" fmla="*/ 154887 w 232329"/>
                    <a:gd name="connsiteY0" fmla="*/ 155072 h 232607"/>
                    <a:gd name="connsiteX1" fmla="*/ 77443 w 232329"/>
                    <a:gd name="connsiteY1" fmla="*/ 155072 h 232607"/>
                    <a:gd name="connsiteX2" fmla="*/ 77443 w 232329"/>
                    <a:gd name="connsiteY2" fmla="*/ 0 h 232607"/>
                    <a:gd name="connsiteX3" fmla="*/ 21297 w 232329"/>
                    <a:gd name="connsiteY3" fmla="*/ 0 h 232607"/>
                    <a:gd name="connsiteX4" fmla="*/ 0 w 232329"/>
                    <a:gd name="connsiteY4" fmla="*/ 20353 h 232607"/>
                    <a:gd name="connsiteX5" fmla="*/ 0 w 232329"/>
                    <a:gd name="connsiteY5" fmla="*/ 232608 h 232607"/>
                    <a:gd name="connsiteX6" fmla="*/ 232330 w 232329"/>
                    <a:gd name="connsiteY6" fmla="*/ 232608 h 232607"/>
                    <a:gd name="connsiteX7" fmla="*/ 232330 w 232329"/>
                    <a:gd name="connsiteY7" fmla="*/ 0 h 232607"/>
                    <a:gd name="connsiteX8" fmla="*/ 154887 w 232329"/>
                    <a:gd name="connsiteY8" fmla="*/ 0 h 232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329" h="232607">
                      <a:moveTo>
                        <a:pt x="154887" y="155072"/>
                      </a:moveTo>
                      <a:lnTo>
                        <a:pt x="77443" y="155072"/>
                      </a:lnTo>
                      <a:lnTo>
                        <a:pt x="77443" y="0"/>
                      </a:lnTo>
                      <a:lnTo>
                        <a:pt x="21297" y="0"/>
                      </a:lnTo>
                      <a:lnTo>
                        <a:pt x="0" y="20353"/>
                      </a:lnTo>
                      <a:lnTo>
                        <a:pt x="0" y="232608"/>
                      </a:lnTo>
                      <a:lnTo>
                        <a:pt x="232330" y="232608"/>
                      </a:lnTo>
                      <a:lnTo>
                        <a:pt x="232330" y="0"/>
                      </a:lnTo>
                      <a:lnTo>
                        <a:pt x="15488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66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771" name="Forme libre 770">
                <a:extLst>
                  <a:ext uri="{FF2B5EF4-FFF2-40B4-BE49-F238E27FC236}">
                    <a16:creationId xmlns:a16="http://schemas.microsoft.com/office/drawing/2014/main" id="{79BF7F1C-A43C-5148-8A81-3C3F888686BB}"/>
                  </a:ext>
                </a:extLst>
              </p:cNvPr>
              <p:cNvSpPr/>
              <p:nvPr/>
            </p:nvSpPr>
            <p:spPr>
              <a:xfrm>
                <a:off x="8705583" y="1421549"/>
                <a:ext cx="817994" cy="660024"/>
              </a:xfrm>
              <a:custGeom>
                <a:avLst/>
                <a:gdLst>
                  <a:gd name="connsiteX0" fmla="*/ 478212 w 817994"/>
                  <a:gd name="connsiteY0" fmla="*/ 421601 h 660024"/>
                  <a:gd name="connsiteX1" fmla="*/ 628259 w 817994"/>
                  <a:gd name="connsiteY1" fmla="*/ 336312 h 660024"/>
                  <a:gd name="connsiteX2" fmla="*/ 628259 w 817994"/>
                  <a:gd name="connsiteY2" fmla="*/ 384772 h 660024"/>
                  <a:gd name="connsiteX3" fmla="*/ 536295 w 817994"/>
                  <a:gd name="connsiteY3" fmla="*/ 493322 h 660024"/>
                  <a:gd name="connsiteX4" fmla="*/ 478212 w 817994"/>
                  <a:gd name="connsiteY4" fmla="*/ 421601 h 660024"/>
                  <a:gd name="connsiteX5" fmla="*/ 732807 w 817994"/>
                  <a:gd name="connsiteY5" fmla="*/ 506891 h 660024"/>
                  <a:gd name="connsiteX6" fmla="*/ 752168 w 817994"/>
                  <a:gd name="connsiteY6" fmla="*/ 505922 h 660024"/>
                  <a:gd name="connsiteX7" fmla="*/ 817995 w 817994"/>
                  <a:gd name="connsiteY7" fmla="*/ 293667 h 660024"/>
                  <a:gd name="connsiteX8" fmla="*/ 537263 w 817994"/>
                  <a:gd name="connsiteY8" fmla="*/ 0 h 660024"/>
                  <a:gd name="connsiteX9" fmla="*/ 422066 w 817994"/>
                  <a:gd name="connsiteY9" fmla="*/ 17446 h 660024"/>
                  <a:gd name="connsiteX10" fmla="*/ 422066 w 817994"/>
                  <a:gd name="connsiteY10" fmla="*/ 120181 h 660024"/>
                  <a:gd name="connsiteX11" fmla="*/ 402705 w 817994"/>
                  <a:gd name="connsiteY11" fmla="*/ 120181 h 660024"/>
                  <a:gd name="connsiteX12" fmla="*/ 402705 w 817994"/>
                  <a:gd name="connsiteY12" fmla="*/ 139565 h 660024"/>
                  <a:gd name="connsiteX13" fmla="*/ 325262 w 817994"/>
                  <a:gd name="connsiteY13" fmla="*/ 139565 h 660024"/>
                  <a:gd name="connsiteX14" fmla="*/ 325262 w 817994"/>
                  <a:gd name="connsiteY14" fmla="*/ 139565 h 660024"/>
                  <a:gd name="connsiteX15" fmla="*/ 325262 w 817994"/>
                  <a:gd name="connsiteY15" fmla="*/ 55244 h 660024"/>
                  <a:gd name="connsiteX16" fmla="*/ 129717 w 817994"/>
                  <a:gd name="connsiteY16" fmla="*/ 193840 h 660024"/>
                  <a:gd name="connsiteX17" fmla="*/ 185864 w 817994"/>
                  <a:gd name="connsiteY17" fmla="*/ 193840 h 660024"/>
                  <a:gd name="connsiteX18" fmla="*/ 185864 w 817994"/>
                  <a:gd name="connsiteY18" fmla="*/ 348912 h 660024"/>
                  <a:gd name="connsiteX19" fmla="*/ 263307 w 817994"/>
                  <a:gd name="connsiteY19" fmla="*/ 348912 h 660024"/>
                  <a:gd name="connsiteX20" fmla="*/ 263307 w 817994"/>
                  <a:gd name="connsiteY20" fmla="*/ 193840 h 660024"/>
                  <a:gd name="connsiteX21" fmla="*/ 340750 w 817994"/>
                  <a:gd name="connsiteY21" fmla="*/ 193840 h 660024"/>
                  <a:gd name="connsiteX22" fmla="*/ 340750 w 817994"/>
                  <a:gd name="connsiteY22" fmla="*/ 426447 h 660024"/>
                  <a:gd name="connsiteX23" fmla="*/ 108421 w 817994"/>
                  <a:gd name="connsiteY23" fmla="*/ 426447 h 660024"/>
                  <a:gd name="connsiteX24" fmla="*/ 108421 w 817994"/>
                  <a:gd name="connsiteY24" fmla="*/ 213224 h 660024"/>
                  <a:gd name="connsiteX25" fmla="*/ 0 w 817994"/>
                  <a:gd name="connsiteY25" fmla="*/ 410940 h 660024"/>
                  <a:gd name="connsiteX26" fmla="*/ 414321 w 817994"/>
                  <a:gd name="connsiteY26" fmla="*/ 660024 h 660024"/>
                  <a:gd name="connsiteX27" fmla="*/ 722158 w 817994"/>
                  <a:gd name="connsiteY27" fmla="*/ 541782 h 660024"/>
                  <a:gd name="connsiteX28" fmla="*/ 735711 w 817994"/>
                  <a:gd name="connsiteY28" fmla="*/ 526275 h 660024"/>
                  <a:gd name="connsiteX29" fmla="*/ 693117 w 817994"/>
                  <a:gd name="connsiteY29" fmla="*/ 529183 h 660024"/>
                  <a:gd name="connsiteX30" fmla="*/ 629227 w 817994"/>
                  <a:gd name="connsiteY30" fmla="*/ 469092 h 660024"/>
                  <a:gd name="connsiteX31" fmla="*/ 627291 w 817994"/>
                  <a:gd name="connsiteY31" fmla="*/ 469092 h 660024"/>
                  <a:gd name="connsiteX32" fmla="*/ 505317 w 817994"/>
                  <a:gd name="connsiteY32" fmla="*/ 529183 h 660024"/>
                  <a:gd name="connsiteX33" fmla="*/ 402705 w 817994"/>
                  <a:gd name="connsiteY33" fmla="*/ 435170 h 660024"/>
                  <a:gd name="connsiteX34" fmla="*/ 629227 w 817994"/>
                  <a:gd name="connsiteY34" fmla="*/ 309174 h 660024"/>
                  <a:gd name="connsiteX35" fmla="*/ 629227 w 817994"/>
                  <a:gd name="connsiteY35" fmla="*/ 278160 h 660024"/>
                  <a:gd name="connsiteX36" fmla="*/ 556624 w 817994"/>
                  <a:gd name="connsiteY36" fmla="*/ 158949 h 660024"/>
                  <a:gd name="connsiteX37" fmla="*/ 496605 w 817994"/>
                  <a:gd name="connsiteY37" fmla="*/ 207409 h 660024"/>
                  <a:gd name="connsiteX38" fmla="*/ 455947 w 817994"/>
                  <a:gd name="connsiteY38" fmla="*/ 250053 h 660024"/>
                  <a:gd name="connsiteX39" fmla="*/ 414321 w 817994"/>
                  <a:gd name="connsiteY39" fmla="*/ 213224 h 660024"/>
                  <a:gd name="connsiteX40" fmla="*/ 556624 w 817994"/>
                  <a:gd name="connsiteY40" fmla="*/ 131811 h 660024"/>
                  <a:gd name="connsiteX41" fmla="*/ 696021 w 817994"/>
                  <a:gd name="connsiteY41" fmla="*/ 263622 h 660024"/>
                  <a:gd name="connsiteX42" fmla="*/ 696021 w 817994"/>
                  <a:gd name="connsiteY42" fmla="*/ 468123 h 660024"/>
                  <a:gd name="connsiteX43" fmla="*/ 732807 w 817994"/>
                  <a:gd name="connsiteY43" fmla="*/ 506891 h 66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17994" h="660024">
                    <a:moveTo>
                      <a:pt x="478212" y="421601"/>
                    </a:moveTo>
                    <a:cubicBezTo>
                      <a:pt x="478212" y="344066"/>
                      <a:pt x="587601" y="337281"/>
                      <a:pt x="628259" y="336312"/>
                    </a:cubicBezTo>
                    <a:lnTo>
                      <a:pt x="628259" y="384772"/>
                    </a:lnTo>
                    <a:cubicBezTo>
                      <a:pt x="628259" y="440985"/>
                      <a:pt x="592441" y="493322"/>
                      <a:pt x="536295" y="493322"/>
                    </a:cubicBezTo>
                    <a:cubicBezTo>
                      <a:pt x="508221" y="493322"/>
                      <a:pt x="478212" y="464246"/>
                      <a:pt x="478212" y="421601"/>
                    </a:cubicBezTo>
                    <a:close/>
                    <a:moveTo>
                      <a:pt x="732807" y="506891"/>
                    </a:moveTo>
                    <a:cubicBezTo>
                      <a:pt x="735711" y="506891"/>
                      <a:pt x="737647" y="506891"/>
                      <a:pt x="752168" y="505922"/>
                    </a:cubicBezTo>
                    <a:cubicBezTo>
                      <a:pt x="797666" y="440985"/>
                      <a:pt x="817995" y="364419"/>
                      <a:pt x="817995" y="293667"/>
                    </a:cubicBezTo>
                    <a:cubicBezTo>
                      <a:pt x="817995" y="133749"/>
                      <a:pt x="707638" y="0"/>
                      <a:pt x="537263" y="0"/>
                    </a:cubicBezTo>
                    <a:cubicBezTo>
                      <a:pt x="501445" y="0"/>
                      <a:pt x="462724" y="5815"/>
                      <a:pt x="422066" y="17446"/>
                    </a:cubicBezTo>
                    <a:lnTo>
                      <a:pt x="422066" y="120181"/>
                    </a:lnTo>
                    <a:lnTo>
                      <a:pt x="402705" y="120181"/>
                    </a:lnTo>
                    <a:lnTo>
                      <a:pt x="402705" y="139565"/>
                    </a:lnTo>
                    <a:lnTo>
                      <a:pt x="325262" y="139565"/>
                    </a:lnTo>
                    <a:lnTo>
                      <a:pt x="325262" y="139565"/>
                    </a:lnTo>
                    <a:lnTo>
                      <a:pt x="325262" y="55244"/>
                    </a:lnTo>
                    <a:cubicBezTo>
                      <a:pt x="261371" y="87228"/>
                      <a:pt x="195544" y="132780"/>
                      <a:pt x="129717" y="193840"/>
                    </a:cubicBezTo>
                    <a:lnTo>
                      <a:pt x="185864" y="193840"/>
                    </a:lnTo>
                    <a:lnTo>
                      <a:pt x="185864" y="348912"/>
                    </a:lnTo>
                    <a:lnTo>
                      <a:pt x="263307" y="348912"/>
                    </a:lnTo>
                    <a:lnTo>
                      <a:pt x="263307" y="193840"/>
                    </a:lnTo>
                    <a:lnTo>
                      <a:pt x="340750" y="193840"/>
                    </a:lnTo>
                    <a:lnTo>
                      <a:pt x="340750" y="426447"/>
                    </a:lnTo>
                    <a:lnTo>
                      <a:pt x="108421" y="426447"/>
                    </a:lnTo>
                    <a:lnTo>
                      <a:pt x="108421" y="213224"/>
                    </a:lnTo>
                    <a:cubicBezTo>
                      <a:pt x="30009" y="289790"/>
                      <a:pt x="0" y="355696"/>
                      <a:pt x="0" y="410940"/>
                    </a:cubicBezTo>
                    <a:cubicBezTo>
                      <a:pt x="0" y="528213"/>
                      <a:pt x="155855" y="660024"/>
                      <a:pt x="414321" y="660024"/>
                    </a:cubicBezTo>
                    <a:cubicBezTo>
                      <a:pt x="557592" y="660024"/>
                      <a:pt x="657300" y="611564"/>
                      <a:pt x="722158" y="541782"/>
                    </a:cubicBezTo>
                    <a:lnTo>
                      <a:pt x="735711" y="526275"/>
                    </a:lnTo>
                    <a:cubicBezTo>
                      <a:pt x="712478" y="528213"/>
                      <a:pt x="703766" y="529183"/>
                      <a:pt x="693117" y="529183"/>
                    </a:cubicBezTo>
                    <a:cubicBezTo>
                      <a:pt x="643747" y="529183"/>
                      <a:pt x="629227" y="503983"/>
                      <a:pt x="629227" y="469092"/>
                    </a:cubicBezTo>
                    <a:lnTo>
                      <a:pt x="627291" y="469092"/>
                    </a:lnTo>
                    <a:cubicBezTo>
                      <a:pt x="601153" y="506891"/>
                      <a:pt x="563400" y="529183"/>
                      <a:pt x="505317" y="529183"/>
                    </a:cubicBezTo>
                    <a:cubicBezTo>
                      <a:pt x="446267" y="529183"/>
                      <a:pt x="402705" y="489445"/>
                      <a:pt x="402705" y="435170"/>
                    </a:cubicBezTo>
                    <a:cubicBezTo>
                      <a:pt x="402705" y="314990"/>
                      <a:pt x="564368" y="314990"/>
                      <a:pt x="629227" y="309174"/>
                    </a:cubicBezTo>
                    <a:lnTo>
                      <a:pt x="629227" y="278160"/>
                    </a:lnTo>
                    <a:cubicBezTo>
                      <a:pt x="629227" y="220008"/>
                      <a:pt x="628259" y="158949"/>
                      <a:pt x="556624" y="158949"/>
                    </a:cubicBezTo>
                    <a:cubicBezTo>
                      <a:pt x="503381" y="158949"/>
                      <a:pt x="496605" y="180271"/>
                      <a:pt x="496605" y="207409"/>
                    </a:cubicBezTo>
                    <a:cubicBezTo>
                      <a:pt x="496605" y="241330"/>
                      <a:pt x="470468" y="250053"/>
                      <a:pt x="455947" y="250053"/>
                    </a:cubicBezTo>
                    <a:cubicBezTo>
                      <a:pt x="432714" y="250053"/>
                      <a:pt x="414321" y="235515"/>
                      <a:pt x="414321" y="213224"/>
                    </a:cubicBezTo>
                    <a:cubicBezTo>
                      <a:pt x="414321" y="158949"/>
                      <a:pt x="497573" y="131811"/>
                      <a:pt x="556624" y="131811"/>
                    </a:cubicBezTo>
                    <a:cubicBezTo>
                      <a:pt x="673756" y="131811"/>
                      <a:pt x="696021" y="186086"/>
                      <a:pt x="696021" y="263622"/>
                    </a:cubicBezTo>
                    <a:lnTo>
                      <a:pt x="696021" y="468123"/>
                    </a:lnTo>
                    <a:cubicBezTo>
                      <a:pt x="696021" y="497199"/>
                      <a:pt x="705702" y="506891"/>
                      <a:pt x="732807" y="50689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2" name="Forme libre 771">
                <a:extLst>
                  <a:ext uri="{FF2B5EF4-FFF2-40B4-BE49-F238E27FC236}">
                    <a16:creationId xmlns:a16="http://schemas.microsoft.com/office/drawing/2014/main" id="{D4B62563-C507-8E43-994D-CB35C3F081B5}"/>
                  </a:ext>
                </a:extLst>
              </p:cNvPr>
              <p:cNvSpPr/>
              <p:nvPr/>
            </p:nvSpPr>
            <p:spPr>
              <a:xfrm>
                <a:off x="9049237" y="1346921"/>
                <a:ext cx="77443" cy="193839"/>
              </a:xfrm>
              <a:custGeom>
                <a:avLst/>
                <a:gdLst>
                  <a:gd name="connsiteX0" fmla="*/ 0 w 77443"/>
                  <a:gd name="connsiteY0" fmla="*/ 0 h 193839"/>
                  <a:gd name="connsiteX1" fmla="*/ 77443 w 77443"/>
                  <a:gd name="connsiteY1" fmla="*/ 0 h 193839"/>
                  <a:gd name="connsiteX2" fmla="*/ 77443 w 77443"/>
                  <a:gd name="connsiteY2" fmla="*/ 193840 h 193839"/>
                  <a:gd name="connsiteX3" fmla="*/ 0 w 77443"/>
                  <a:gd name="connsiteY3" fmla="*/ 193840 h 19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443" h="193839">
                    <a:moveTo>
                      <a:pt x="0" y="0"/>
                    </a:moveTo>
                    <a:lnTo>
                      <a:pt x="77443" y="0"/>
                    </a:lnTo>
                    <a:lnTo>
                      <a:pt x="77443" y="193840"/>
                    </a:lnTo>
                    <a:lnTo>
                      <a:pt x="0" y="193840"/>
                    </a:ln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73" name="Graphique 745">
              <a:extLst>
                <a:ext uri="{FF2B5EF4-FFF2-40B4-BE49-F238E27FC236}">
                  <a16:creationId xmlns:a16="http://schemas.microsoft.com/office/drawing/2014/main" id="{7BA6C2FA-0D3C-8448-A6CD-152F64842B2F}"/>
                </a:ext>
              </a:extLst>
            </p:cNvPr>
            <p:cNvGrpSpPr/>
            <p:nvPr/>
          </p:nvGrpSpPr>
          <p:grpSpPr>
            <a:xfrm>
              <a:off x="9653295" y="1354674"/>
              <a:ext cx="1756994" cy="186086"/>
              <a:chOff x="9653295" y="1354674"/>
              <a:chExt cx="1756994" cy="186086"/>
            </a:xfrm>
            <a:solidFill>
              <a:srgbClr val="9D9D9C"/>
            </a:solidFill>
          </p:grpSpPr>
          <p:sp>
            <p:nvSpPr>
              <p:cNvPr id="774" name="Forme libre 773">
                <a:extLst>
                  <a:ext uri="{FF2B5EF4-FFF2-40B4-BE49-F238E27FC236}">
                    <a16:creationId xmlns:a16="http://schemas.microsoft.com/office/drawing/2014/main" id="{85B34262-80FD-3946-823C-EE69DF16DEAD}"/>
                  </a:ext>
                </a:extLst>
              </p:cNvPr>
              <p:cNvSpPr/>
              <p:nvPr/>
            </p:nvSpPr>
            <p:spPr>
              <a:xfrm>
                <a:off x="9653295" y="1398288"/>
                <a:ext cx="135525" cy="141503"/>
              </a:xfrm>
              <a:custGeom>
                <a:avLst/>
                <a:gdLst>
                  <a:gd name="connsiteX0" fmla="*/ 70667 w 135525"/>
                  <a:gd name="connsiteY0" fmla="*/ 0 h 141503"/>
                  <a:gd name="connsiteX1" fmla="*/ 135526 w 135525"/>
                  <a:gd name="connsiteY1" fmla="*/ 43614 h 141503"/>
                  <a:gd name="connsiteX2" fmla="*/ 101644 w 135525"/>
                  <a:gd name="connsiteY2" fmla="*/ 43614 h 141503"/>
                  <a:gd name="connsiteX3" fmla="*/ 69699 w 135525"/>
                  <a:gd name="connsiteY3" fmla="*/ 25199 h 141503"/>
                  <a:gd name="connsiteX4" fmla="*/ 27105 w 135525"/>
                  <a:gd name="connsiteY4" fmla="*/ 70752 h 141503"/>
                  <a:gd name="connsiteX5" fmla="*/ 69699 w 135525"/>
                  <a:gd name="connsiteY5" fmla="*/ 116304 h 141503"/>
                  <a:gd name="connsiteX6" fmla="*/ 101644 w 135525"/>
                  <a:gd name="connsiteY6" fmla="*/ 97889 h 141503"/>
                  <a:gd name="connsiteX7" fmla="*/ 135526 w 135525"/>
                  <a:gd name="connsiteY7" fmla="*/ 97889 h 141503"/>
                  <a:gd name="connsiteX8" fmla="*/ 70667 w 135525"/>
                  <a:gd name="connsiteY8" fmla="*/ 141503 h 141503"/>
                  <a:gd name="connsiteX9" fmla="*/ 0 w 135525"/>
                  <a:gd name="connsiteY9" fmla="*/ 70752 h 141503"/>
                  <a:gd name="connsiteX10" fmla="*/ 70667 w 135525"/>
                  <a:gd name="connsiteY10" fmla="*/ 0 h 14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525" h="141503">
                    <a:moveTo>
                      <a:pt x="70667" y="0"/>
                    </a:moveTo>
                    <a:cubicBezTo>
                      <a:pt x="99708" y="0"/>
                      <a:pt x="125845" y="15507"/>
                      <a:pt x="135526" y="43614"/>
                    </a:cubicBezTo>
                    <a:lnTo>
                      <a:pt x="101644" y="43614"/>
                    </a:lnTo>
                    <a:cubicBezTo>
                      <a:pt x="94868" y="31014"/>
                      <a:pt x="84220" y="25199"/>
                      <a:pt x="69699" y="25199"/>
                    </a:cubicBezTo>
                    <a:cubicBezTo>
                      <a:pt x="44530" y="25199"/>
                      <a:pt x="27105" y="42645"/>
                      <a:pt x="27105" y="70752"/>
                    </a:cubicBezTo>
                    <a:cubicBezTo>
                      <a:pt x="27105" y="97889"/>
                      <a:pt x="44530" y="116304"/>
                      <a:pt x="69699" y="116304"/>
                    </a:cubicBezTo>
                    <a:cubicBezTo>
                      <a:pt x="84220" y="116304"/>
                      <a:pt x="94868" y="110489"/>
                      <a:pt x="101644" y="97889"/>
                    </a:cubicBezTo>
                    <a:lnTo>
                      <a:pt x="135526" y="97889"/>
                    </a:lnTo>
                    <a:cubicBezTo>
                      <a:pt x="124877" y="125996"/>
                      <a:pt x="99708" y="141503"/>
                      <a:pt x="70667" y="141503"/>
                    </a:cubicBezTo>
                    <a:cubicBezTo>
                      <a:pt x="31945" y="141503"/>
                      <a:pt x="0" y="112427"/>
                      <a:pt x="0" y="70752"/>
                    </a:cubicBezTo>
                    <a:cubicBezTo>
                      <a:pt x="0" y="29076"/>
                      <a:pt x="31945" y="0"/>
                      <a:pt x="70667" y="0"/>
                    </a:cubicBez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5" name="Forme libre 774">
                <a:extLst>
                  <a:ext uri="{FF2B5EF4-FFF2-40B4-BE49-F238E27FC236}">
                    <a16:creationId xmlns:a16="http://schemas.microsoft.com/office/drawing/2014/main" id="{79E80537-DDB8-9248-BF77-C9F5FB8355E1}"/>
                  </a:ext>
                </a:extLst>
              </p:cNvPr>
              <p:cNvSpPr/>
              <p:nvPr/>
            </p:nvSpPr>
            <p:spPr>
              <a:xfrm>
                <a:off x="9806245" y="1398288"/>
                <a:ext cx="141334" cy="141503"/>
              </a:xfrm>
              <a:custGeom>
                <a:avLst/>
                <a:gdLst>
                  <a:gd name="connsiteX0" fmla="*/ 70667 w 141334"/>
                  <a:gd name="connsiteY0" fmla="*/ 0 h 141503"/>
                  <a:gd name="connsiteX1" fmla="*/ 141334 w 141334"/>
                  <a:gd name="connsiteY1" fmla="*/ 70752 h 141503"/>
                  <a:gd name="connsiteX2" fmla="*/ 70667 w 141334"/>
                  <a:gd name="connsiteY2" fmla="*/ 141503 h 141503"/>
                  <a:gd name="connsiteX3" fmla="*/ 0 w 141334"/>
                  <a:gd name="connsiteY3" fmla="*/ 70752 h 141503"/>
                  <a:gd name="connsiteX4" fmla="*/ 70667 w 141334"/>
                  <a:gd name="connsiteY4" fmla="*/ 0 h 141503"/>
                  <a:gd name="connsiteX5" fmla="*/ 70667 w 141334"/>
                  <a:gd name="connsiteY5" fmla="*/ 25199 h 141503"/>
                  <a:gd name="connsiteX6" fmla="*/ 28073 w 141334"/>
                  <a:gd name="connsiteY6" fmla="*/ 70752 h 141503"/>
                  <a:gd name="connsiteX7" fmla="*/ 70667 w 141334"/>
                  <a:gd name="connsiteY7" fmla="*/ 116304 h 141503"/>
                  <a:gd name="connsiteX8" fmla="*/ 112293 w 141334"/>
                  <a:gd name="connsiteY8" fmla="*/ 70752 h 141503"/>
                  <a:gd name="connsiteX9" fmla="*/ 70667 w 141334"/>
                  <a:gd name="connsiteY9" fmla="*/ 25199 h 14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334" h="141503">
                    <a:moveTo>
                      <a:pt x="70667" y="0"/>
                    </a:moveTo>
                    <a:cubicBezTo>
                      <a:pt x="110357" y="0"/>
                      <a:pt x="141334" y="29076"/>
                      <a:pt x="141334" y="70752"/>
                    </a:cubicBezTo>
                    <a:cubicBezTo>
                      <a:pt x="141334" y="112427"/>
                      <a:pt x="110357" y="141503"/>
                      <a:pt x="70667" y="141503"/>
                    </a:cubicBezTo>
                    <a:cubicBezTo>
                      <a:pt x="31945" y="141503"/>
                      <a:pt x="0" y="112427"/>
                      <a:pt x="0" y="70752"/>
                    </a:cubicBezTo>
                    <a:cubicBezTo>
                      <a:pt x="0" y="29076"/>
                      <a:pt x="30977" y="0"/>
                      <a:pt x="70667" y="0"/>
                    </a:cubicBezTo>
                    <a:close/>
                    <a:moveTo>
                      <a:pt x="70667" y="25199"/>
                    </a:moveTo>
                    <a:cubicBezTo>
                      <a:pt x="45498" y="25199"/>
                      <a:pt x="28073" y="42645"/>
                      <a:pt x="28073" y="70752"/>
                    </a:cubicBezTo>
                    <a:cubicBezTo>
                      <a:pt x="28073" y="97889"/>
                      <a:pt x="45498" y="116304"/>
                      <a:pt x="70667" y="116304"/>
                    </a:cubicBezTo>
                    <a:cubicBezTo>
                      <a:pt x="95836" y="116304"/>
                      <a:pt x="112293" y="98858"/>
                      <a:pt x="112293" y="70752"/>
                    </a:cubicBezTo>
                    <a:cubicBezTo>
                      <a:pt x="112293" y="43614"/>
                      <a:pt x="94868" y="25199"/>
                      <a:pt x="70667" y="25199"/>
                    </a:cubicBez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6" name="Forme libre 775">
                <a:extLst>
                  <a:ext uri="{FF2B5EF4-FFF2-40B4-BE49-F238E27FC236}">
                    <a16:creationId xmlns:a16="http://schemas.microsoft.com/office/drawing/2014/main" id="{8B12B256-EC8D-F446-A2A8-2DFA69BD0C72}"/>
                  </a:ext>
                </a:extLst>
              </p:cNvPr>
              <p:cNvSpPr/>
              <p:nvPr/>
            </p:nvSpPr>
            <p:spPr>
              <a:xfrm>
                <a:off x="9968876" y="1400226"/>
                <a:ext cx="72603" cy="138595"/>
              </a:xfrm>
              <a:custGeom>
                <a:avLst/>
                <a:gdLst>
                  <a:gd name="connsiteX0" fmla="*/ 72603 w 72603"/>
                  <a:gd name="connsiteY0" fmla="*/ 117273 h 138595"/>
                  <a:gd name="connsiteX1" fmla="*/ 72603 w 72603"/>
                  <a:gd name="connsiteY1" fmla="*/ 138595 h 138595"/>
                  <a:gd name="connsiteX2" fmla="*/ 0 w 72603"/>
                  <a:gd name="connsiteY2" fmla="*/ 138595 h 138595"/>
                  <a:gd name="connsiteX3" fmla="*/ 0 w 72603"/>
                  <a:gd name="connsiteY3" fmla="*/ 0 h 138595"/>
                  <a:gd name="connsiteX4" fmla="*/ 28073 w 72603"/>
                  <a:gd name="connsiteY4" fmla="*/ 0 h 138595"/>
                  <a:gd name="connsiteX5" fmla="*/ 28073 w 72603"/>
                  <a:gd name="connsiteY5" fmla="*/ 117273 h 138595"/>
                  <a:gd name="connsiteX6" fmla="*/ 72603 w 72603"/>
                  <a:gd name="connsiteY6" fmla="*/ 117273 h 13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603" h="138595">
                    <a:moveTo>
                      <a:pt x="72603" y="117273"/>
                    </a:moveTo>
                    <a:lnTo>
                      <a:pt x="72603" y="138595"/>
                    </a:lnTo>
                    <a:lnTo>
                      <a:pt x="0" y="138595"/>
                    </a:lnTo>
                    <a:lnTo>
                      <a:pt x="0" y="0"/>
                    </a:lnTo>
                    <a:lnTo>
                      <a:pt x="28073" y="0"/>
                    </a:lnTo>
                    <a:lnTo>
                      <a:pt x="28073" y="117273"/>
                    </a:lnTo>
                    <a:lnTo>
                      <a:pt x="72603" y="117273"/>
                    </a:ln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7" name="Forme libre 776">
                <a:extLst>
                  <a:ext uri="{FF2B5EF4-FFF2-40B4-BE49-F238E27FC236}">
                    <a16:creationId xmlns:a16="http://schemas.microsoft.com/office/drawing/2014/main" id="{94FD22D3-1510-574E-ABB1-3463A4CECBB6}"/>
                  </a:ext>
                </a:extLst>
              </p:cNvPr>
              <p:cNvSpPr/>
              <p:nvPr/>
            </p:nvSpPr>
            <p:spPr>
              <a:xfrm>
                <a:off x="10065680" y="1400226"/>
                <a:ext cx="72603" cy="138595"/>
              </a:xfrm>
              <a:custGeom>
                <a:avLst/>
                <a:gdLst>
                  <a:gd name="connsiteX0" fmla="*/ 72603 w 72603"/>
                  <a:gd name="connsiteY0" fmla="*/ 117273 h 138595"/>
                  <a:gd name="connsiteX1" fmla="*/ 72603 w 72603"/>
                  <a:gd name="connsiteY1" fmla="*/ 138595 h 138595"/>
                  <a:gd name="connsiteX2" fmla="*/ 0 w 72603"/>
                  <a:gd name="connsiteY2" fmla="*/ 138595 h 138595"/>
                  <a:gd name="connsiteX3" fmla="*/ 0 w 72603"/>
                  <a:gd name="connsiteY3" fmla="*/ 0 h 138595"/>
                  <a:gd name="connsiteX4" fmla="*/ 28073 w 72603"/>
                  <a:gd name="connsiteY4" fmla="*/ 0 h 138595"/>
                  <a:gd name="connsiteX5" fmla="*/ 28073 w 72603"/>
                  <a:gd name="connsiteY5" fmla="*/ 117273 h 138595"/>
                  <a:gd name="connsiteX6" fmla="*/ 72603 w 72603"/>
                  <a:gd name="connsiteY6" fmla="*/ 117273 h 13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603" h="138595">
                    <a:moveTo>
                      <a:pt x="72603" y="117273"/>
                    </a:moveTo>
                    <a:lnTo>
                      <a:pt x="72603" y="138595"/>
                    </a:lnTo>
                    <a:lnTo>
                      <a:pt x="0" y="138595"/>
                    </a:lnTo>
                    <a:lnTo>
                      <a:pt x="0" y="0"/>
                    </a:lnTo>
                    <a:lnTo>
                      <a:pt x="28073" y="0"/>
                    </a:lnTo>
                    <a:lnTo>
                      <a:pt x="28073" y="117273"/>
                    </a:lnTo>
                    <a:lnTo>
                      <a:pt x="72603" y="117273"/>
                    </a:ln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8" name="Forme libre 777">
                <a:extLst>
                  <a:ext uri="{FF2B5EF4-FFF2-40B4-BE49-F238E27FC236}">
                    <a16:creationId xmlns:a16="http://schemas.microsoft.com/office/drawing/2014/main" id="{C4A70410-6FBC-4547-87CB-6D4AA0DAAD93}"/>
                  </a:ext>
                </a:extLst>
              </p:cNvPr>
              <p:cNvSpPr/>
              <p:nvPr/>
            </p:nvSpPr>
            <p:spPr>
              <a:xfrm>
                <a:off x="10152804" y="1395380"/>
                <a:ext cx="127781" cy="145379"/>
              </a:xfrm>
              <a:custGeom>
                <a:avLst/>
                <a:gdLst>
                  <a:gd name="connsiteX0" fmla="*/ 127781 w 127781"/>
                  <a:gd name="connsiteY0" fmla="*/ 128903 h 145379"/>
                  <a:gd name="connsiteX1" fmla="*/ 111325 w 127781"/>
                  <a:gd name="connsiteY1" fmla="*/ 145380 h 145379"/>
                  <a:gd name="connsiteX2" fmla="*/ 94868 w 127781"/>
                  <a:gd name="connsiteY2" fmla="*/ 128903 h 145379"/>
                  <a:gd name="connsiteX3" fmla="*/ 105516 w 127781"/>
                  <a:gd name="connsiteY3" fmla="*/ 113396 h 145379"/>
                  <a:gd name="connsiteX4" fmla="*/ 105516 w 127781"/>
                  <a:gd name="connsiteY4" fmla="*/ 89166 h 145379"/>
                  <a:gd name="connsiteX5" fmla="*/ 95836 w 127781"/>
                  <a:gd name="connsiteY5" fmla="*/ 79474 h 145379"/>
                  <a:gd name="connsiteX6" fmla="*/ 31945 w 127781"/>
                  <a:gd name="connsiteY6" fmla="*/ 80443 h 145379"/>
                  <a:gd name="connsiteX7" fmla="*/ 22265 w 127781"/>
                  <a:gd name="connsiteY7" fmla="*/ 89166 h 145379"/>
                  <a:gd name="connsiteX8" fmla="*/ 22265 w 127781"/>
                  <a:gd name="connsiteY8" fmla="*/ 113396 h 145379"/>
                  <a:gd name="connsiteX9" fmla="*/ 32913 w 127781"/>
                  <a:gd name="connsiteY9" fmla="*/ 128903 h 145379"/>
                  <a:gd name="connsiteX10" fmla="*/ 16457 w 127781"/>
                  <a:gd name="connsiteY10" fmla="*/ 145380 h 145379"/>
                  <a:gd name="connsiteX11" fmla="*/ 0 w 127781"/>
                  <a:gd name="connsiteY11" fmla="*/ 128903 h 145379"/>
                  <a:gd name="connsiteX12" fmla="*/ 10649 w 127781"/>
                  <a:gd name="connsiteY12" fmla="*/ 113396 h 145379"/>
                  <a:gd name="connsiteX13" fmla="*/ 10649 w 127781"/>
                  <a:gd name="connsiteY13" fmla="*/ 89166 h 145379"/>
                  <a:gd name="connsiteX14" fmla="*/ 0 w 127781"/>
                  <a:gd name="connsiteY14" fmla="*/ 73659 h 145379"/>
                  <a:gd name="connsiteX15" fmla="*/ 16457 w 127781"/>
                  <a:gd name="connsiteY15" fmla="*/ 57183 h 145379"/>
                  <a:gd name="connsiteX16" fmla="*/ 20329 w 127781"/>
                  <a:gd name="connsiteY16" fmla="*/ 58152 h 145379"/>
                  <a:gd name="connsiteX17" fmla="*/ 48402 w 127781"/>
                  <a:gd name="connsiteY17" fmla="*/ 23261 h 145379"/>
                  <a:gd name="connsiteX18" fmla="*/ 47434 w 127781"/>
                  <a:gd name="connsiteY18" fmla="*/ 16476 h 145379"/>
                  <a:gd name="connsiteX19" fmla="*/ 63891 w 127781"/>
                  <a:gd name="connsiteY19" fmla="*/ 0 h 145379"/>
                  <a:gd name="connsiteX20" fmla="*/ 80347 w 127781"/>
                  <a:gd name="connsiteY20" fmla="*/ 16476 h 145379"/>
                  <a:gd name="connsiteX21" fmla="*/ 79379 w 127781"/>
                  <a:gd name="connsiteY21" fmla="*/ 23261 h 145379"/>
                  <a:gd name="connsiteX22" fmla="*/ 107453 w 127781"/>
                  <a:gd name="connsiteY22" fmla="*/ 58152 h 145379"/>
                  <a:gd name="connsiteX23" fmla="*/ 110357 w 127781"/>
                  <a:gd name="connsiteY23" fmla="*/ 58152 h 145379"/>
                  <a:gd name="connsiteX24" fmla="*/ 126813 w 127781"/>
                  <a:gd name="connsiteY24" fmla="*/ 74628 h 145379"/>
                  <a:gd name="connsiteX25" fmla="*/ 116165 w 127781"/>
                  <a:gd name="connsiteY25" fmla="*/ 90135 h 145379"/>
                  <a:gd name="connsiteX26" fmla="*/ 116165 w 127781"/>
                  <a:gd name="connsiteY26" fmla="*/ 114365 h 145379"/>
                  <a:gd name="connsiteX27" fmla="*/ 127781 w 127781"/>
                  <a:gd name="connsiteY27" fmla="*/ 128903 h 145379"/>
                  <a:gd name="connsiteX28" fmla="*/ 24201 w 127781"/>
                  <a:gd name="connsiteY28" fmla="*/ 74628 h 145379"/>
                  <a:gd name="connsiteX29" fmla="*/ 17425 w 127781"/>
                  <a:gd name="connsiteY29" fmla="*/ 67844 h 145379"/>
                  <a:gd name="connsiteX30" fmla="*/ 10649 w 127781"/>
                  <a:gd name="connsiteY30" fmla="*/ 74628 h 145379"/>
                  <a:gd name="connsiteX31" fmla="*/ 17425 w 127781"/>
                  <a:gd name="connsiteY31" fmla="*/ 81413 h 145379"/>
                  <a:gd name="connsiteX32" fmla="*/ 24201 w 127781"/>
                  <a:gd name="connsiteY32" fmla="*/ 74628 h 145379"/>
                  <a:gd name="connsiteX33" fmla="*/ 24201 w 127781"/>
                  <a:gd name="connsiteY33" fmla="*/ 128903 h 145379"/>
                  <a:gd name="connsiteX34" fmla="*/ 17425 w 127781"/>
                  <a:gd name="connsiteY34" fmla="*/ 122119 h 145379"/>
                  <a:gd name="connsiteX35" fmla="*/ 10649 w 127781"/>
                  <a:gd name="connsiteY35" fmla="*/ 128903 h 145379"/>
                  <a:gd name="connsiteX36" fmla="*/ 17425 w 127781"/>
                  <a:gd name="connsiteY36" fmla="*/ 135688 h 145379"/>
                  <a:gd name="connsiteX37" fmla="*/ 24201 w 127781"/>
                  <a:gd name="connsiteY37" fmla="*/ 128903 h 145379"/>
                  <a:gd name="connsiteX38" fmla="*/ 32913 w 127781"/>
                  <a:gd name="connsiteY38" fmla="*/ 68813 h 145379"/>
                  <a:gd name="connsiteX39" fmla="*/ 95836 w 127781"/>
                  <a:gd name="connsiteY39" fmla="*/ 68813 h 145379"/>
                  <a:gd name="connsiteX40" fmla="*/ 97772 w 127781"/>
                  <a:gd name="connsiteY40" fmla="*/ 64936 h 145379"/>
                  <a:gd name="connsiteX41" fmla="*/ 72603 w 127781"/>
                  <a:gd name="connsiteY41" fmla="*/ 31984 h 145379"/>
                  <a:gd name="connsiteX42" fmla="*/ 65827 w 127781"/>
                  <a:gd name="connsiteY42" fmla="*/ 33922 h 145379"/>
                  <a:gd name="connsiteX43" fmla="*/ 59051 w 127781"/>
                  <a:gd name="connsiteY43" fmla="*/ 31984 h 145379"/>
                  <a:gd name="connsiteX44" fmla="*/ 31945 w 127781"/>
                  <a:gd name="connsiteY44" fmla="*/ 64936 h 145379"/>
                  <a:gd name="connsiteX45" fmla="*/ 32913 w 127781"/>
                  <a:gd name="connsiteY45" fmla="*/ 68813 h 145379"/>
                  <a:gd name="connsiteX46" fmla="*/ 58082 w 127781"/>
                  <a:gd name="connsiteY46" fmla="*/ 17446 h 145379"/>
                  <a:gd name="connsiteX47" fmla="*/ 64859 w 127781"/>
                  <a:gd name="connsiteY47" fmla="*/ 24230 h 145379"/>
                  <a:gd name="connsiteX48" fmla="*/ 71635 w 127781"/>
                  <a:gd name="connsiteY48" fmla="*/ 17446 h 145379"/>
                  <a:gd name="connsiteX49" fmla="*/ 64859 w 127781"/>
                  <a:gd name="connsiteY49" fmla="*/ 10661 h 145379"/>
                  <a:gd name="connsiteX50" fmla="*/ 58082 w 127781"/>
                  <a:gd name="connsiteY50" fmla="*/ 17446 h 145379"/>
                  <a:gd name="connsiteX51" fmla="*/ 104548 w 127781"/>
                  <a:gd name="connsiteY51" fmla="*/ 74628 h 145379"/>
                  <a:gd name="connsiteX52" fmla="*/ 111325 w 127781"/>
                  <a:gd name="connsiteY52" fmla="*/ 81413 h 145379"/>
                  <a:gd name="connsiteX53" fmla="*/ 118101 w 127781"/>
                  <a:gd name="connsiteY53" fmla="*/ 74628 h 145379"/>
                  <a:gd name="connsiteX54" fmla="*/ 111325 w 127781"/>
                  <a:gd name="connsiteY54" fmla="*/ 67844 h 145379"/>
                  <a:gd name="connsiteX55" fmla="*/ 104548 w 127781"/>
                  <a:gd name="connsiteY55" fmla="*/ 74628 h 145379"/>
                  <a:gd name="connsiteX56" fmla="*/ 119069 w 127781"/>
                  <a:gd name="connsiteY56" fmla="*/ 128903 h 145379"/>
                  <a:gd name="connsiteX57" fmla="*/ 112293 w 127781"/>
                  <a:gd name="connsiteY57" fmla="*/ 122119 h 145379"/>
                  <a:gd name="connsiteX58" fmla="*/ 105516 w 127781"/>
                  <a:gd name="connsiteY58" fmla="*/ 128903 h 145379"/>
                  <a:gd name="connsiteX59" fmla="*/ 112293 w 127781"/>
                  <a:gd name="connsiteY59" fmla="*/ 135688 h 145379"/>
                  <a:gd name="connsiteX60" fmla="*/ 119069 w 127781"/>
                  <a:gd name="connsiteY60" fmla="*/ 128903 h 14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27781" h="145379">
                    <a:moveTo>
                      <a:pt x="127781" y="128903"/>
                    </a:moveTo>
                    <a:cubicBezTo>
                      <a:pt x="127781" y="137626"/>
                      <a:pt x="120037" y="145380"/>
                      <a:pt x="111325" y="145380"/>
                    </a:cubicBezTo>
                    <a:cubicBezTo>
                      <a:pt x="102612" y="145380"/>
                      <a:pt x="94868" y="137626"/>
                      <a:pt x="94868" y="128903"/>
                    </a:cubicBezTo>
                    <a:cubicBezTo>
                      <a:pt x="94868" y="122119"/>
                      <a:pt x="99708" y="116304"/>
                      <a:pt x="105516" y="113396"/>
                    </a:cubicBezTo>
                    <a:lnTo>
                      <a:pt x="105516" y="89166"/>
                    </a:lnTo>
                    <a:cubicBezTo>
                      <a:pt x="100676" y="87228"/>
                      <a:pt x="97772" y="84320"/>
                      <a:pt x="95836" y="79474"/>
                    </a:cubicBezTo>
                    <a:lnTo>
                      <a:pt x="31945" y="80443"/>
                    </a:lnTo>
                    <a:cubicBezTo>
                      <a:pt x="30009" y="84320"/>
                      <a:pt x="26137" y="88197"/>
                      <a:pt x="22265" y="89166"/>
                    </a:cubicBezTo>
                    <a:lnTo>
                      <a:pt x="22265" y="113396"/>
                    </a:lnTo>
                    <a:cubicBezTo>
                      <a:pt x="29041" y="115335"/>
                      <a:pt x="32913" y="121150"/>
                      <a:pt x="32913" y="128903"/>
                    </a:cubicBezTo>
                    <a:cubicBezTo>
                      <a:pt x="32913" y="137626"/>
                      <a:pt x="25169" y="145380"/>
                      <a:pt x="16457" y="145380"/>
                    </a:cubicBezTo>
                    <a:cubicBezTo>
                      <a:pt x="7744" y="145380"/>
                      <a:pt x="0" y="137626"/>
                      <a:pt x="0" y="128903"/>
                    </a:cubicBezTo>
                    <a:cubicBezTo>
                      <a:pt x="0" y="122119"/>
                      <a:pt x="4840" y="116304"/>
                      <a:pt x="10649" y="113396"/>
                    </a:cubicBezTo>
                    <a:lnTo>
                      <a:pt x="10649" y="89166"/>
                    </a:lnTo>
                    <a:cubicBezTo>
                      <a:pt x="4840" y="87228"/>
                      <a:pt x="0" y="80443"/>
                      <a:pt x="0" y="73659"/>
                    </a:cubicBezTo>
                    <a:cubicBezTo>
                      <a:pt x="0" y="64936"/>
                      <a:pt x="7744" y="57183"/>
                      <a:pt x="16457" y="57183"/>
                    </a:cubicBezTo>
                    <a:cubicBezTo>
                      <a:pt x="17425" y="57183"/>
                      <a:pt x="19361" y="57183"/>
                      <a:pt x="20329" y="58152"/>
                    </a:cubicBezTo>
                    <a:lnTo>
                      <a:pt x="48402" y="23261"/>
                    </a:lnTo>
                    <a:cubicBezTo>
                      <a:pt x="47434" y="21322"/>
                      <a:pt x="47434" y="19384"/>
                      <a:pt x="47434" y="16476"/>
                    </a:cubicBezTo>
                    <a:cubicBezTo>
                      <a:pt x="47434" y="7754"/>
                      <a:pt x="55178" y="0"/>
                      <a:pt x="63891" y="0"/>
                    </a:cubicBezTo>
                    <a:cubicBezTo>
                      <a:pt x="72603" y="0"/>
                      <a:pt x="80347" y="7754"/>
                      <a:pt x="80347" y="16476"/>
                    </a:cubicBezTo>
                    <a:cubicBezTo>
                      <a:pt x="80347" y="18415"/>
                      <a:pt x="80347" y="21322"/>
                      <a:pt x="79379" y="23261"/>
                    </a:cubicBezTo>
                    <a:lnTo>
                      <a:pt x="107453" y="58152"/>
                    </a:lnTo>
                    <a:cubicBezTo>
                      <a:pt x="108421" y="58152"/>
                      <a:pt x="109389" y="58152"/>
                      <a:pt x="110357" y="58152"/>
                    </a:cubicBezTo>
                    <a:cubicBezTo>
                      <a:pt x="119069" y="58152"/>
                      <a:pt x="126813" y="65906"/>
                      <a:pt x="126813" y="74628"/>
                    </a:cubicBezTo>
                    <a:cubicBezTo>
                      <a:pt x="126813" y="81413"/>
                      <a:pt x="121973" y="87228"/>
                      <a:pt x="116165" y="90135"/>
                    </a:cubicBezTo>
                    <a:lnTo>
                      <a:pt x="116165" y="114365"/>
                    </a:lnTo>
                    <a:cubicBezTo>
                      <a:pt x="122941" y="115335"/>
                      <a:pt x="127781" y="122119"/>
                      <a:pt x="127781" y="128903"/>
                    </a:cubicBezTo>
                    <a:close/>
                    <a:moveTo>
                      <a:pt x="24201" y="74628"/>
                    </a:moveTo>
                    <a:cubicBezTo>
                      <a:pt x="24201" y="70752"/>
                      <a:pt x="21297" y="67844"/>
                      <a:pt x="17425" y="67844"/>
                    </a:cubicBezTo>
                    <a:cubicBezTo>
                      <a:pt x="13553" y="67844"/>
                      <a:pt x="10649" y="70752"/>
                      <a:pt x="10649" y="74628"/>
                    </a:cubicBezTo>
                    <a:cubicBezTo>
                      <a:pt x="10649" y="78505"/>
                      <a:pt x="13553" y="81413"/>
                      <a:pt x="17425" y="81413"/>
                    </a:cubicBezTo>
                    <a:cubicBezTo>
                      <a:pt x="21297" y="81413"/>
                      <a:pt x="24201" y="78505"/>
                      <a:pt x="24201" y="74628"/>
                    </a:cubicBezTo>
                    <a:close/>
                    <a:moveTo>
                      <a:pt x="24201" y="128903"/>
                    </a:moveTo>
                    <a:cubicBezTo>
                      <a:pt x="24201" y="125027"/>
                      <a:pt x="21297" y="122119"/>
                      <a:pt x="17425" y="122119"/>
                    </a:cubicBezTo>
                    <a:cubicBezTo>
                      <a:pt x="13553" y="122119"/>
                      <a:pt x="10649" y="125027"/>
                      <a:pt x="10649" y="128903"/>
                    </a:cubicBezTo>
                    <a:cubicBezTo>
                      <a:pt x="10649" y="132780"/>
                      <a:pt x="13553" y="135688"/>
                      <a:pt x="17425" y="135688"/>
                    </a:cubicBezTo>
                    <a:cubicBezTo>
                      <a:pt x="21297" y="135688"/>
                      <a:pt x="24201" y="132780"/>
                      <a:pt x="24201" y="128903"/>
                    </a:cubicBezTo>
                    <a:close/>
                    <a:moveTo>
                      <a:pt x="32913" y="68813"/>
                    </a:moveTo>
                    <a:lnTo>
                      <a:pt x="95836" y="68813"/>
                    </a:lnTo>
                    <a:cubicBezTo>
                      <a:pt x="95836" y="66875"/>
                      <a:pt x="96804" y="65906"/>
                      <a:pt x="97772" y="64936"/>
                    </a:cubicBezTo>
                    <a:lnTo>
                      <a:pt x="72603" y="31984"/>
                    </a:lnTo>
                    <a:cubicBezTo>
                      <a:pt x="70667" y="32953"/>
                      <a:pt x="68731" y="33922"/>
                      <a:pt x="65827" y="33922"/>
                    </a:cubicBezTo>
                    <a:cubicBezTo>
                      <a:pt x="62923" y="33922"/>
                      <a:pt x="60987" y="32953"/>
                      <a:pt x="59051" y="31984"/>
                    </a:cubicBezTo>
                    <a:lnTo>
                      <a:pt x="31945" y="64936"/>
                    </a:lnTo>
                    <a:cubicBezTo>
                      <a:pt x="31945" y="65906"/>
                      <a:pt x="32913" y="67844"/>
                      <a:pt x="32913" y="68813"/>
                    </a:cubicBezTo>
                    <a:close/>
                    <a:moveTo>
                      <a:pt x="58082" y="17446"/>
                    </a:moveTo>
                    <a:cubicBezTo>
                      <a:pt x="58082" y="21322"/>
                      <a:pt x="60987" y="24230"/>
                      <a:pt x="64859" y="24230"/>
                    </a:cubicBezTo>
                    <a:cubicBezTo>
                      <a:pt x="68731" y="24230"/>
                      <a:pt x="71635" y="21322"/>
                      <a:pt x="71635" y="17446"/>
                    </a:cubicBezTo>
                    <a:cubicBezTo>
                      <a:pt x="71635" y="13569"/>
                      <a:pt x="68731" y="10661"/>
                      <a:pt x="64859" y="10661"/>
                    </a:cubicBezTo>
                    <a:cubicBezTo>
                      <a:pt x="61955" y="10661"/>
                      <a:pt x="58082" y="13569"/>
                      <a:pt x="58082" y="17446"/>
                    </a:cubicBezTo>
                    <a:close/>
                    <a:moveTo>
                      <a:pt x="104548" y="74628"/>
                    </a:moveTo>
                    <a:cubicBezTo>
                      <a:pt x="104548" y="78505"/>
                      <a:pt x="107453" y="81413"/>
                      <a:pt x="111325" y="81413"/>
                    </a:cubicBezTo>
                    <a:cubicBezTo>
                      <a:pt x="115197" y="81413"/>
                      <a:pt x="118101" y="78505"/>
                      <a:pt x="118101" y="74628"/>
                    </a:cubicBezTo>
                    <a:cubicBezTo>
                      <a:pt x="118101" y="70752"/>
                      <a:pt x="115197" y="67844"/>
                      <a:pt x="111325" y="67844"/>
                    </a:cubicBezTo>
                    <a:cubicBezTo>
                      <a:pt x="107453" y="67844"/>
                      <a:pt x="104548" y="70752"/>
                      <a:pt x="104548" y="74628"/>
                    </a:cubicBezTo>
                    <a:close/>
                    <a:moveTo>
                      <a:pt x="119069" y="128903"/>
                    </a:moveTo>
                    <a:cubicBezTo>
                      <a:pt x="119069" y="125027"/>
                      <a:pt x="116165" y="122119"/>
                      <a:pt x="112293" y="122119"/>
                    </a:cubicBezTo>
                    <a:cubicBezTo>
                      <a:pt x="108421" y="122119"/>
                      <a:pt x="105516" y="125027"/>
                      <a:pt x="105516" y="128903"/>
                    </a:cubicBezTo>
                    <a:cubicBezTo>
                      <a:pt x="105516" y="132780"/>
                      <a:pt x="108421" y="135688"/>
                      <a:pt x="112293" y="135688"/>
                    </a:cubicBezTo>
                    <a:cubicBezTo>
                      <a:pt x="115197" y="135688"/>
                      <a:pt x="119069" y="132780"/>
                      <a:pt x="119069" y="128903"/>
                    </a:cubicBez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9" name="Forme libre 778">
                <a:extLst>
                  <a:ext uri="{FF2B5EF4-FFF2-40B4-BE49-F238E27FC236}">
                    <a16:creationId xmlns:a16="http://schemas.microsoft.com/office/drawing/2014/main" id="{12BC40E5-9B9F-0741-82C8-F21D0768DE91}"/>
                  </a:ext>
                </a:extLst>
              </p:cNvPr>
              <p:cNvSpPr/>
              <p:nvPr/>
            </p:nvSpPr>
            <p:spPr>
              <a:xfrm>
                <a:off x="10303818" y="1400226"/>
                <a:ext cx="104548" cy="138595"/>
              </a:xfrm>
              <a:custGeom>
                <a:avLst/>
                <a:gdLst>
                  <a:gd name="connsiteX0" fmla="*/ 59050 w 104548"/>
                  <a:gd name="connsiteY0" fmla="*/ 138595 h 138595"/>
                  <a:gd name="connsiteX1" fmla="*/ 0 w 104548"/>
                  <a:gd name="connsiteY1" fmla="*/ 138595 h 138595"/>
                  <a:gd name="connsiteX2" fmla="*/ 0 w 104548"/>
                  <a:gd name="connsiteY2" fmla="*/ 0 h 138595"/>
                  <a:gd name="connsiteX3" fmla="*/ 56146 w 104548"/>
                  <a:gd name="connsiteY3" fmla="*/ 0 h 138595"/>
                  <a:gd name="connsiteX4" fmla="*/ 101644 w 104548"/>
                  <a:gd name="connsiteY4" fmla="*/ 36830 h 138595"/>
                  <a:gd name="connsiteX5" fmla="*/ 74539 w 104548"/>
                  <a:gd name="connsiteY5" fmla="*/ 67844 h 138595"/>
                  <a:gd name="connsiteX6" fmla="*/ 104548 w 104548"/>
                  <a:gd name="connsiteY6" fmla="*/ 102735 h 138595"/>
                  <a:gd name="connsiteX7" fmla="*/ 59050 w 104548"/>
                  <a:gd name="connsiteY7" fmla="*/ 138595 h 138595"/>
                  <a:gd name="connsiteX8" fmla="*/ 53242 w 104548"/>
                  <a:gd name="connsiteY8" fmla="*/ 21322 h 138595"/>
                  <a:gd name="connsiteX9" fmla="*/ 28073 w 104548"/>
                  <a:gd name="connsiteY9" fmla="*/ 21322 h 138595"/>
                  <a:gd name="connsiteX10" fmla="*/ 28073 w 104548"/>
                  <a:gd name="connsiteY10" fmla="*/ 57183 h 138595"/>
                  <a:gd name="connsiteX11" fmla="*/ 53242 w 104548"/>
                  <a:gd name="connsiteY11" fmla="*/ 57183 h 138595"/>
                  <a:gd name="connsiteX12" fmla="*/ 73571 w 104548"/>
                  <a:gd name="connsiteY12" fmla="*/ 39737 h 138595"/>
                  <a:gd name="connsiteX13" fmla="*/ 53242 w 104548"/>
                  <a:gd name="connsiteY13" fmla="*/ 21322 h 138595"/>
                  <a:gd name="connsiteX14" fmla="*/ 56146 w 104548"/>
                  <a:gd name="connsiteY14" fmla="*/ 78505 h 138595"/>
                  <a:gd name="connsiteX15" fmla="*/ 28073 w 104548"/>
                  <a:gd name="connsiteY15" fmla="*/ 78505 h 138595"/>
                  <a:gd name="connsiteX16" fmla="*/ 28073 w 104548"/>
                  <a:gd name="connsiteY16" fmla="*/ 116304 h 138595"/>
                  <a:gd name="connsiteX17" fmla="*/ 56146 w 104548"/>
                  <a:gd name="connsiteY17" fmla="*/ 116304 h 138595"/>
                  <a:gd name="connsiteX18" fmla="*/ 76475 w 104548"/>
                  <a:gd name="connsiteY18" fmla="*/ 96920 h 138595"/>
                  <a:gd name="connsiteX19" fmla="*/ 56146 w 104548"/>
                  <a:gd name="connsiteY19" fmla="*/ 78505 h 13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548" h="138595">
                    <a:moveTo>
                      <a:pt x="59050" y="138595"/>
                    </a:moveTo>
                    <a:lnTo>
                      <a:pt x="0" y="138595"/>
                    </a:lnTo>
                    <a:lnTo>
                      <a:pt x="0" y="0"/>
                    </a:lnTo>
                    <a:lnTo>
                      <a:pt x="56146" y="0"/>
                    </a:lnTo>
                    <a:cubicBezTo>
                      <a:pt x="85187" y="0"/>
                      <a:pt x="101644" y="16476"/>
                      <a:pt x="101644" y="36830"/>
                    </a:cubicBezTo>
                    <a:cubicBezTo>
                      <a:pt x="101644" y="53306"/>
                      <a:pt x="90996" y="62998"/>
                      <a:pt x="74539" y="67844"/>
                    </a:cubicBezTo>
                    <a:cubicBezTo>
                      <a:pt x="92932" y="70752"/>
                      <a:pt x="104548" y="85289"/>
                      <a:pt x="104548" y="102735"/>
                    </a:cubicBezTo>
                    <a:cubicBezTo>
                      <a:pt x="104548" y="123088"/>
                      <a:pt x="87124" y="138595"/>
                      <a:pt x="59050" y="138595"/>
                    </a:cubicBezTo>
                    <a:close/>
                    <a:moveTo>
                      <a:pt x="53242" y="21322"/>
                    </a:moveTo>
                    <a:lnTo>
                      <a:pt x="28073" y="21322"/>
                    </a:lnTo>
                    <a:lnTo>
                      <a:pt x="28073" y="57183"/>
                    </a:lnTo>
                    <a:lnTo>
                      <a:pt x="53242" y="57183"/>
                    </a:lnTo>
                    <a:cubicBezTo>
                      <a:pt x="64859" y="57183"/>
                      <a:pt x="73571" y="51368"/>
                      <a:pt x="73571" y="39737"/>
                    </a:cubicBezTo>
                    <a:cubicBezTo>
                      <a:pt x="73571" y="28107"/>
                      <a:pt x="64859" y="21322"/>
                      <a:pt x="53242" y="21322"/>
                    </a:cubicBezTo>
                    <a:close/>
                    <a:moveTo>
                      <a:pt x="56146" y="78505"/>
                    </a:moveTo>
                    <a:lnTo>
                      <a:pt x="28073" y="78505"/>
                    </a:lnTo>
                    <a:lnTo>
                      <a:pt x="28073" y="116304"/>
                    </a:lnTo>
                    <a:lnTo>
                      <a:pt x="56146" y="116304"/>
                    </a:lnTo>
                    <a:cubicBezTo>
                      <a:pt x="68731" y="116304"/>
                      <a:pt x="76475" y="109519"/>
                      <a:pt x="76475" y="96920"/>
                    </a:cubicBezTo>
                    <a:cubicBezTo>
                      <a:pt x="76475" y="86259"/>
                      <a:pt x="67763" y="78505"/>
                      <a:pt x="56146" y="78505"/>
                    </a:cubicBez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0" name="Forme libre 779">
                <a:extLst>
                  <a:ext uri="{FF2B5EF4-FFF2-40B4-BE49-F238E27FC236}">
                    <a16:creationId xmlns:a16="http://schemas.microsoft.com/office/drawing/2014/main" id="{4BB45BB8-E052-464F-80B1-5CE7F4C1EB99}"/>
                  </a:ext>
                </a:extLst>
              </p:cNvPr>
              <p:cNvSpPr/>
              <p:nvPr/>
            </p:nvSpPr>
            <p:spPr>
              <a:xfrm>
                <a:off x="10424823" y="1398288"/>
                <a:ext cx="141333" cy="141503"/>
              </a:xfrm>
              <a:custGeom>
                <a:avLst/>
                <a:gdLst>
                  <a:gd name="connsiteX0" fmla="*/ 70667 w 141333"/>
                  <a:gd name="connsiteY0" fmla="*/ 0 h 141503"/>
                  <a:gd name="connsiteX1" fmla="*/ 141334 w 141333"/>
                  <a:gd name="connsiteY1" fmla="*/ 70752 h 141503"/>
                  <a:gd name="connsiteX2" fmla="*/ 70667 w 141333"/>
                  <a:gd name="connsiteY2" fmla="*/ 141503 h 141503"/>
                  <a:gd name="connsiteX3" fmla="*/ 0 w 141333"/>
                  <a:gd name="connsiteY3" fmla="*/ 70752 h 141503"/>
                  <a:gd name="connsiteX4" fmla="*/ 70667 w 141333"/>
                  <a:gd name="connsiteY4" fmla="*/ 0 h 141503"/>
                  <a:gd name="connsiteX5" fmla="*/ 70667 w 141333"/>
                  <a:gd name="connsiteY5" fmla="*/ 25199 h 141503"/>
                  <a:gd name="connsiteX6" fmla="*/ 28073 w 141333"/>
                  <a:gd name="connsiteY6" fmla="*/ 70752 h 141503"/>
                  <a:gd name="connsiteX7" fmla="*/ 70667 w 141333"/>
                  <a:gd name="connsiteY7" fmla="*/ 116304 h 141503"/>
                  <a:gd name="connsiteX8" fmla="*/ 112293 w 141333"/>
                  <a:gd name="connsiteY8" fmla="*/ 70752 h 141503"/>
                  <a:gd name="connsiteX9" fmla="*/ 70667 w 141333"/>
                  <a:gd name="connsiteY9" fmla="*/ 25199 h 14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333" h="141503">
                    <a:moveTo>
                      <a:pt x="70667" y="0"/>
                    </a:moveTo>
                    <a:cubicBezTo>
                      <a:pt x="110357" y="0"/>
                      <a:pt x="141334" y="29076"/>
                      <a:pt x="141334" y="70752"/>
                    </a:cubicBezTo>
                    <a:cubicBezTo>
                      <a:pt x="141334" y="112427"/>
                      <a:pt x="110357" y="141503"/>
                      <a:pt x="70667" y="141503"/>
                    </a:cubicBezTo>
                    <a:cubicBezTo>
                      <a:pt x="31945" y="141503"/>
                      <a:pt x="0" y="112427"/>
                      <a:pt x="0" y="70752"/>
                    </a:cubicBezTo>
                    <a:cubicBezTo>
                      <a:pt x="0" y="29076"/>
                      <a:pt x="30977" y="0"/>
                      <a:pt x="70667" y="0"/>
                    </a:cubicBezTo>
                    <a:close/>
                    <a:moveTo>
                      <a:pt x="70667" y="25199"/>
                    </a:moveTo>
                    <a:cubicBezTo>
                      <a:pt x="45498" y="25199"/>
                      <a:pt x="28073" y="42645"/>
                      <a:pt x="28073" y="70752"/>
                    </a:cubicBezTo>
                    <a:cubicBezTo>
                      <a:pt x="28073" y="97889"/>
                      <a:pt x="45498" y="116304"/>
                      <a:pt x="70667" y="116304"/>
                    </a:cubicBezTo>
                    <a:cubicBezTo>
                      <a:pt x="95836" y="116304"/>
                      <a:pt x="112293" y="98858"/>
                      <a:pt x="112293" y="70752"/>
                    </a:cubicBezTo>
                    <a:cubicBezTo>
                      <a:pt x="112293" y="43614"/>
                      <a:pt x="95836" y="25199"/>
                      <a:pt x="70667" y="25199"/>
                    </a:cubicBez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1" name="Forme libre 780">
                <a:extLst>
                  <a:ext uri="{FF2B5EF4-FFF2-40B4-BE49-F238E27FC236}">
                    <a16:creationId xmlns:a16="http://schemas.microsoft.com/office/drawing/2014/main" id="{78A4AEB3-AE6F-4842-A9D3-72F3D64E7DBC}"/>
                  </a:ext>
                </a:extLst>
              </p:cNvPr>
              <p:cNvSpPr/>
              <p:nvPr/>
            </p:nvSpPr>
            <p:spPr>
              <a:xfrm>
                <a:off x="10586486" y="1400226"/>
                <a:ext cx="102612" cy="138595"/>
              </a:xfrm>
              <a:custGeom>
                <a:avLst/>
                <a:gdLst>
                  <a:gd name="connsiteX0" fmla="*/ 100676 w 102612"/>
                  <a:gd name="connsiteY0" fmla="*/ 41676 h 138595"/>
                  <a:gd name="connsiteX1" fmla="*/ 67763 w 102612"/>
                  <a:gd name="connsiteY1" fmla="*/ 81413 h 138595"/>
                  <a:gd name="connsiteX2" fmla="*/ 102612 w 102612"/>
                  <a:gd name="connsiteY2" fmla="*/ 138595 h 138595"/>
                  <a:gd name="connsiteX3" fmla="*/ 69699 w 102612"/>
                  <a:gd name="connsiteY3" fmla="*/ 138595 h 138595"/>
                  <a:gd name="connsiteX4" fmla="*/ 36786 w 102612"/>
                  <a:gd name="connsiteY4" fmla="*/ 83351 h 138595"/>
                  <a:gd name="connsiteX5" fmla="*/ 28073 w 102612"/>
                  <a:gd name="connsiteY5" fmla="*/ 83351 h 138595"/>
                  <a:gd name="connsiteX6" fmla="*/ 28073 w 102612"/>
                  <a:gd name="connsiteY6" fmla="*/ 138595 h 138595"/>
                  <a:gd name="connsiteX7" fmla="*/ 0 w 102612"/>
                  <a:gd name="connsiteY7" fmla="*/ 138595 h 138595"/>
                  <a:gd name="connsiteX8" fmla="*/ 0 w 102612"/>
                  <a:gd name="connsiteY8" fmla="*/ 0 h 138595"/>
                  <a:gd name="connsiteX9" fmla="*/ 50338 w 102612"/>
                  <a:gd name="connsiteY9" fmla="*/ 0 h 138595"/>
                  <a:gd name="connsiteX10" fmla="*/ 100676 w 102612"/>
                  <a:gd name="connsiteY10" fmla="*/ 41676 h 138595"/>
                  <a:gd name="connsiteX11" fmla="*/ 51306 w 102612"/>
                  <a:gd name="connsiteY11" fmla="*/ 21322 h 138595"/>
                  <a:gd name="connsiteX12" fmla="*/ 28073 w 102612"/>
                  <a:gd name="connsiteY12" fmla="*/ 21322 h 138595"/>
                  <a:gd name="connsiteX13" fmla="*/ 28073 w 102612"/>
                  <a:gd name="connsiteY13" fmla="*/ 62029 h 138595"/>
                  <a:gd name="connsiteX14" fmla="*/ 51306 w 102612"/>
                  <a:gd name="connsiteY14" fmla="*/ 62029 h 138595"/>
                  <a:gd name="connsiteX15" fmla="*/ 72603 w 102612"/>
                  <a:gd name="connsiteY15" fmla="*/ 41676 h 138595"/>
                  <a:gd name="connsiteX16" fmla="*/ 51306 w 102612"/>
                  <a:gd name="connsiteY16" fmla="*/ 21322 h 13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2612" h="138595">
                    <a:moveTo>
                      <a:pt x="100676" y="41676"/>
                    </a:moveTo>
                    <a:cubicBezTo>
                      <a:pt x="100676" y="57183"/>
                      <a:pt x="92932" y="75598"/>
                      <a:pt x="67763" y="81413"/>
                    </a:cubicBezTo>
                    <a:lnTo>
                      <a:pt x="102612" y="138595"/>
                    </a:lnTo>
                    <a:lnTo>
                      <a:pt x="69699" y="138595"/>
                    </a:lnTo>
                    <a:lnTo>
                      <a:pt x="36786" y="83351"/>
                    </a:lnTo>
                    <a:lnTo>
                      <a:pt x="28073" y="83351"/>
                    </a:lnTo>
                    <a:lnTo>
                      <a:pt x="28073" y="138595"/>
                    </a:lnTo>
                    <a:lnTo>
                      <a:pt x="0" y="138595"/>
                    </a:lnTo>
                    <a:lnTo>
                      <a:pt x="0" y="0"/>
                    </a:lnTo>
                    <a:lnTo>
                      <a:pt x="50338" y="0"/>
                    </a:lnTo>
                    <a:cubicBezTo>
                      <a:pt x="84220" y="0"/>
                      <a:pt x="100676" y="19384"/>
                      <a:pt x="100676" y="41676"/>
                    </a:cubicBezTo>
                    <a:close/>
                    <a:moveTo>
                      <a:pt x="51306" y="21322"/>
                    </a:moveTo>
                    <a:lnTo>
                      <a:pt x="28073" y="21322"/>
                    </a:lnTo>
                    <a:lnTo>
                      <a:pt x="28073" y="62029"/>
                    </a:lnTo>
                    <a:lnTo>
                      <a:pt x="51306" y="62029"/>
                    </a:lnTo>
                    <a:cubicBezTo>
                      <a:pt x="65827" y="62029"/>
                      <a:pt x="72603" y="54275"/>
                      <a:pt x="72603" y="41676"/>
                    </a:cubicBezTo>
                    <a:cubicBezTo>
                      <a:pt x="72603" y="30045"/>
                      <a:pt x="64859" y="21322"/>
                      <a:pt x="51306" y="21322"/>
                    </a:cubicBez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2" name="Forme libre 781">
                <a:extLst>
                  <a:ext uri="{FF2B5EF4-FFF2-40B4-BE49-F238E27FC236}">
                    <a16:creationId xmlns:a16="http://schemas.microsoft.com/office/drawing/2014/main" id="{216687A1-B5D1-2B40-BC73-C6B324F33B45}"/>
                  </a:ext>
                </a:extLst>
              </p:cNvPr>
              <p:cNvSpPr/>
              <p:nvPr/>
            </p:nvSpPr>
            <p:spPr>
              <a:xfrm>
                <a:off x="10705555" y="1399257"/>
                <a:ext cx="153918" cy="140533"/>
              </a:xfrm>
              <a:custGeom>
                <a:avLst/>
                <a:gdLst>
                  <a:gd name="connsiteX0" fmla="*/ 107452 w 153918"/>
                  <a:gd name="connsiteY0" fmla="*/ 114365 h 140533"/>
                  <a:gd name="connsiteX1" fmla="*/ 100676 w 153918"/>
                  <a:gd name="connsiteY1" fmla="*/ 95951 h 140533"/>
                  <a:gd name="connsiteX2" fmla="*/ 92932 w 153918"/>
                  <a:gd name="connsiteY2" fmla="*/ 91105 h 140533"/>
                  <a:gd name="connsiteX3" fmla="*/ 56146 w 153918"/>
                  <a:gd name="connsiteY3" fmla="*/ 91105 h 140533"/>
                  <a:gd name="connsiteX4" fmla="*/ 46466 w 153918"/>
                  <a:gd name="connsiteY4" fmla="*/ 99827 h 140533"/>
                  <a:gd name="connsiteX5" fmla="*/ 41626 w 153918"/>
                  <a:gd name="connsiteY5" fmla="*/ 114365 h 140533"/>
                  <a:gd name="connsiteX6" fmla="*/ 48402 w 153918"/>
                  <a:gd name="connsiteY6" fmla="*/ 126965 h 140533"/>
                  <a:gd name="connsiteX7" fmla="*/ 60986 w 153918"/>
                  <a:gd name="connsiteY7" fmla="*/ 126965 h 140533"/>
                  <a:gd name="connsiteX8" fmla="*/ 68731 w 153918"/>
                  <a:gd name="connsiteY8" fmla="*/ 133749 h 140533"/>
                  <a:gd name="connsiteX9" fmla="*/ 59050 w 153918"/>
                  <a:gd name="connsiteY9" fmla="*/ 140534 h 140533"/>
                  <a:gd name="connsiteX10" fmla="*/ 34849 w 153918"/>
                  <a:gd name="connsiteY10" fmla="*/ 139565 h 140533"/>
                  <a:gd name="connsiteX11" fmla="*/ 9680 w 153918"/>
                  <a:gd name="connsiteY11" fmla="*/ 140534 h 140533"/>
                  <a:gd name="connsiteX12" fmla="*/ 0 w 153918"/>
                  <a:gd name="connsiteY12" fmla="*/ 133749 h 140533"/>
                  <a:gd name="connsiteX13" fmla="*/ 7744 w 153918"/>
                  <a:gd name="connsiteY13" fmla="*/ 126965 h 140533"/>
                  <a:gd name="connsiteX14" fmla="*/ 13553 w 153918"/>
                  <a:gd name="connsiteY14" fmla="*/ 126965 h 140533"/>
                  <a:gd name="connsiteX15" fmla="*/ 27105 w 153918"/>
                  <a:gd name="connsiteY15" fmla="*/ 111458 h 140533"/>
                  <a:gd name="connsiteX16" fmla="*/ 62923 w 153918"/>
                  <a:gd name="connsiteY16" fmla="*/ 14538 h 140533"/>
                  <a:gd name="connsiteX17" fmla="*/ 77443 w 153918"/>
                  <a:gd name="connsiteY17" fmla="*/ 0 h 140533"/>
                  <a:gd name="connsiteX18" fmla="*/ 91964 w 153918"/>
                  <a:gd name="connsiteY18" fmla="*/ 14538 h 140533"/>
                  <a:gd name="connsiteX19" fmla="*/ 126813 w 153918"/>
                  <a:gd name="connsiteY19" fmla="*/ 111458 h 140533"/>
                  <a:gd name="connsiteX20" fmla="*/ 140366 w 153918"/>
                  <a:gd name="connsiteY20" fmla="*/ 126965 h 140533"/>
                  <a:gd name="connsiteX21" fmla="*/ 146174 w 153918"/>
                  <a:gd name="connsiteY21" fmla="*/ 126965 h 140533"/>
                  <a:gd name="connsiteX22" fmla="*/ 153918 w 153918"/>
                  <a:gd name="connsiteY22" fmla="*/ 133749 h 140533"/>
                  <a:gd name="connsiteX23" fmla="*/ 144238 w 153918"/>
                  <a:gd name="connsiteY23" fmla="*/ 140534 h 140533"/>
                  <a:gd name="connsiteX24" fmla="*/ 119069 w 153918"/>
                  <a:gd name="connsiteY24" fmla="*/ 139565 h 140533"/>
                  <a:gd name="connsiteX25" fmla="*/ 94868 w 153918"/>
                  <a:gd name="connsiteY25" fmla="*/ 140534 h 140533"/>
                  <a:gd name="connsiteX26" fmla="*/ 85187 w 153918"/>
                  <a:gd name="connsiteY26" fmla="*/ 133749 h 140533"/>
                  <a:gd name="connsiteX27" fmla="*/ 92932 w 153918"/>
                  <a:gd name="connsiteY27" fmla="*/ 126965 h 140533"/>
                  <a:gd name="connsiteX28" fmla="*/ 105516 w 153918"/>
                  <a:gd name="connsiteY28" fmla="*/ 126965 h 140533"/>
                  <a:gd name="connsiteX29" fmla="*/ 107452 w 153918"/>
                  <a:gd name="connsiteY29" fmla="*/ 114365 h 140533"/>
                  <a:gd name="connsiteX30" fmla="*/ 93900 w 153918"/>
                  <a:gd name="connsiteY30" fmla="*/ 74628 h 140533"/>
                  <a:gd name="connsiteX31" fmla="*/ 75507 w 153918"/>
                  <a:gd name="connsiteY31" fmla="*/ 17446 h 140533"/>
                  <a:gd name="connsiteX32" fmla="*/ 57114 w 153918"/>
                  <a:gd name="connsiteY32" fmla="*/ 74628 h 140533"/>
                  <a:gd name="connsiteX33" fmla="*/ 60019 w 153918"/>
                  <a:gd name="connsiteY33" fmla="*/ 77536 h 140533"/>
                  <a:gd name="connsiteX34" fmla="*/ 91964 w 153918"/>
                  <a:gd name="connsiteY34" fmla="*/ 77536 h 140533"/>
                  <a:gd name="connsiteX35" fmla="*/ 93900 w 153918"/>
                  <a:gd name="connsiteY35" fmla="*/ 74628 h 14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3918" h="140533">
                    <a:moveTo>
                      <a:pt x="107452" y="114365"/>
                    </a:moveTo>
                    <a:lnTo>
                      <a:pt x="100676" y="95951"/>
                    </a:lnTo>
                    <a:cubicBezTo>
                      <a:pt x="98740" y="92074"/>
                      <a:pt x="97772" y="91105"/>
                      <a:pt x="92932" y="91105"/>
                    </a:cubicBezTo>
                    <a:lnTo>
                      <a:pt x="56146" y="91105"/>
                    </a:lnTo>
                    <a:cubicBezTo>
                      <a:pt x="51306" y="91105"/>
                      <a:pt x="49370" y="92074"/>
                      <a:pt x="46466" y="99827"/>
                    </a:cubicBezTo>
                    <a:lnTo>
                      <a:pt x="41626" y="114365"/>
                    </a:lnTo>
                    <a:cubicBezTo>
                      <a:pt x="38722" y="123088"/>
                      <a:pt x="40658" y="126965"/>
                      <a:pt x="48402" y="126965"/>
                    </a:cubicBezTo>
                    <a:lnTo>
                      <a:pt x="60986" y="126965"/>
                    </a:lnTo>
                    <a:cubicBezTo>
                      <a:pt x="64859" y="126965"/>
                      <a:pt x="68731" y="128903"/>
                      <a:pt x="68731" y="133749"/>
                    </a:cubicBezTo>
                    <a:cubicBezTo>
                      <a:pt x="68731" y="138595"/>
                      <a:pt x="65827" y="140534"/>
                      <a:pt x="59050" y="140534"/>
                    </a:cubicBezTo>
                    <a:cubicBezTo>
                      <a:pt x="53242" y="140534"/>
                      <a:pt x="48402" y="139565"/>
                      <a:pt x="34849" y="139565"/>
                    </a:cubicBezTo>
                    <a:cubicBezTo>
                      <a:pt x="21297" y="139565"/>
                      <a:pt x="15489" y="140534"/>
                      <a:pt x="9680" y="140534"/>
                    </a:cubicBezTo>
                    <a:cubicBezTo>
                      <a:pt x="2904" y="140534"/>
                      <a:pt x="0" y="139565"/>
                      <a:pt x="0" y="133749"/>
                    </a:cubicBezTo>
                    <a:cubicBezTo>
                      <a:pt x="0" y="128903"/>
                      <a:pt x="2904" y="126965"/>
                      <a:pt x="7744" y="126965"/>
                    </a:cubicBezTo>
                    <a:lnTo>
                      <a:pt x="13553" y="126965"/>
                    </a:lnTo>
                    <a:cubicBezTo>
                      <a:pt x="21297" y="126965"/>
                      <a:pt x="22265" y="122119"/>
                      <a:pt x="27105" y="111458"/>
                    </a:cubicBezTo>
                    <a:lnTo>
                      <a:pt x="62923" y="14538"/>
                    </a:lnTo>
                    <a:cubicBezTo>
                      <a:pt x="66795" y="3877"/>
                      <a:pt x="71635" y="0"/>
                      <a:pt x="77443" y="0"/>
                    </a:cubicBezTo>
                    <a:cubicBezTo>
                      <a:pt x="83251" y="0"/>
                      <a:pt x="88092" y="2908"/>
                      <a:pt x="91964" y="14538"/>
                    </a:cubicBezTo>
                    <a:lnTo>
                      <a:pt x="126813" y="111458"/>
                    </a:lnTo>
                    <a:cubicBezTo>
                      <a:pt x="130686" y="123088"/>
                      <a:pt x="132622" y="126965"/>
                      <a:pt x="140366" y="126965"/>
                    </a:cubicBezTo>
                    <a:lnTo>
                      <a:pt x="146174" y="126965"/>
                    </a:lnTo>
                    <a:cubicBezTo>
                      <a:pt x="151014" y="126965"/>
                      <a:pt x="153918" y="128903"/>
                      <a:pt x="153918" y="133749"/>
                    </a:cubicBezTo>
                    <a:cubicBezTo>
                      <a:pt x="153918" y="138595"/>
                      <a:pt x="151014" y="140534"/>
                      <a:pt x="144238" y="140534"/>
                    </a:cubicBezTo>
                    <a:cubicBezTo>
                      <a:pt x="138430" y="140534"/>
                      <a:pt x="132622" y="139565"/>
                      <a:pt x="119069" y="139565"/>
                    </a:cubicBezTo>
                    <a:cubicBezTo>
                      <a:pt x="105516" y="139565"/>
                      <a:pt x="100676" y="140534"/>
                      <a:pt x="94868" y="140534"/>
                    </a:cubicBezTo>
                    <a:cubicBezTo>
                      <a:pt x="88092" y="140534"/>
                      <a:pt x="85187" y="138595"/>
                      <a:pt x="85187" y="133749"/>
                    </a:cubicBezTo>
                    <a:cubicBezTo>
                      <a:pt x="85187" y="128903"/>
                      <a:pt x="88092" y="126965"/>
                      <a:pt x="92932" y="126965"/>
                    </a:cubicBezTo>
                    <a:lnTo>
                      <a:pt x="105516" y="126965"/>
                    </a:lnTo>
                    <a:cubicBezTo>
                      <a:pt x="110357" y="126965"/>
                      <a:pt x="110357" y="123088"/>
                      <a:pt x="107452" y="114365"/>
                    </a:cubicBezTo>
                    <a:close/>
                    <a:moveTo>
                      <a:pt x="93900" y="74628"/>
                    </a:moveTo>
                    <a:lnTo>
                      <a:pt x="75507" y="17446"/>
                    </a:lnTo>
                    <a:lnTo>
                      <a:pt x="57114" y="74628"/>
                    </a:lnTo>
                    <a:cubicBezTo>
                      <a:pt x="57114" y="76567"/>
                      <a:pt x="56146" y="77536"/>
                      <a:pt x="60019" y="77536"/>
                    </a:cubicBezTo>
                    <a:lnTo>
                      <a:pt x="91964" y="77536"/>
                    </a:lnTo>
                    <a:cubicBezTo>
                      <a:pt x="94868" y="77536"/>
                      <a:pt x="93900" y="76567"/>
                      <a:pt x="93900" y="74628"/>
                    </a:cubicBez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3" name="Forme libre 782">
                <a:extLst>
                  <a:ext uri="{FF2B5EF4-FFF2-40B4-BE49-F238E27FC236}">
                    <a16:creationId xmlns:a16="http://schemas.microsoft.com/office/drawing/2014/main" id="{52482886-93E9-C640-B18A-E8AF12879100}"/>
                  </a:ext>
                </a:extLst>
              </p:cNvPr>
              <p:cNvSpPr/>
              <p:nvPr/>
            </p:nvSpPr>
            <p:spPr>
              <a:xfrm>
                <a:off x="10858505" y="1398288"/>
                <a:ext cx="135525" cy="141503"/>
              </a:xfrm>
              <a:custGeom>
                <a:avLst/>
                <a:gdLst>
                  <a:gd name="connsiteX0" fmla="*/ 70667 w 135525"/>
                  <a:gd name="connsiteY0" fmla="*/ 0 h 141503"/>
                  <a:gd name="connsiteX1" fmla="*/ 135526 w 135525"/>
                  <a:gd name="connsiteY1" fmla="*/ 43614 h 141503"/>
                  <a:gd name="connsiteX2" fmla="*/ 101644 w 135525"/>
                  <a:gd name="connsiteY2" fmla="*/ 43614 h 141503"/>
                  <a:gd name="connsiteX3" fmla="*/ 69699 w 135525"/>
                  <a:gd name="connsiteY3" fmla="*/ 25199 h 141503"/>
                  <a:gd name="connsiteX4" fmla="*/ 27105 w 135525"/>
                  <a:gd name="connsiteY4" fmla="*/ 70752 h 141503"/>
                  <a:gd name="connsiteX5" fmla="*/ 69699 w 135525"/>
                  <a:gd name="connsiteY5" fmla="*/ 116304 h 141503"/>
                  <a:gd name="connsiteX6" fmla="*/ 101644 w 135525"/>
                  <a:gd name="connsiteY6" fmla="*/ 97889 h 141503"/>
                  <a:gd name="connsiteX7" fmla="*/ 135526 w 135525"/>
                  <a:gd name="connsiteY7" fmla="*/ 97889 h 141503"/>
                  <a:gd name="connsiteX8" fmla="*/ 70667 w 135525"/>
                  <a:gd name="connsiteY8" fmla="*/ 141503 h 141503"/>
                  <a:gd name="connsiteX9" fmla="*/ 0 w 135525"/>
                  <a:gd name="connsiteY9" fmla="*/ 70752 h 141503"/>
                  <a:gd name="connsiteX10" fmla="*/ 70667 w 135525"/>
                  <a:gd name="connsiteY10" fmla="*/ 0 h 14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525" h="141503">
                    <a:moveTo>
                      <a:pt x="70667" y="0"/>
                    </a:moveTo>
                    <a:cubicBezTo>
                      <a:pt x="99708" y="0"/>
                      <a:pt x="125845" y="15507"/>
                      <a:pt x="135526" y="43614"/>
                    </a:cubicBezTo>
                    <a:lnTo>
                      <a:pt x="101644" y="43614"/>
                    </a:lnTo>
                    <a:cubicBezTo>
                      <a:pt x="94868" y="31014"/>
                      <a:pt x="84220" y="25199"/>
                      <a:pt x="69699" y="25199"/>
                    </a:cubicBezTo>
                    <a:cubicBezTo>
                      <a:pt x="44530" y="25199"/>
                      <a:pt x="27105" y="42645"/>
                      <a:pt x="27105" y="70752"/>
                    </a:cubicBezTo>
                    <a:cubicBezTo>
                      <a:pt x="27105" y="97889"/>
                      <a:pt x="44530" y="116304"/>
                      <a:pt x="69699" y="116304"/>
                    </a:cubicBezTo>
                    <a:cubicBezTo>
                      <a:pt x="84220" y="116304"/>
                      <a:pt x="94868" y="110489"/>
                      <a:pt x="101644" y="97889"/>
                    </a:cubicBezTo>
                    <a:lnTo>
                      <a:pt x="135526" y="97889"/>
                    </a:lnTo>
                    <a:cubicBezTo>
                      <a:pt x="124877" y="125996"/>
                      <a:pt x="99708" y="141503"/>
                      <a:pt x="70667" y="141503"/>
                    </a:cubicBezTo>
                    <a:cubicBezTo>
                      <a:pt x="31945" y="141503"/>
                      <a:pt x="0" y="112427"/>
                      <a:pt x="0" y="70752"/>
                    </a:cubicBezTo>
                    <a:cubicBezTo>
                      <a:pt x="0" y="29076"/>
                      <a:pt x="30977" y="0"/>
                      <a:pt x="70667" y="0"/>
                    </a:cubicBez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4" name="Forme libre 783">
                <a:extLst>
                  <a:ext uri="{FF2B5EF4-FFF2-40B4-BE49-F238E27FC236}">
                    <a16:creationId xmlns:a16="http://schemas.microsoft.com/office/drawing/2014/main" id="{1D9F74D6-6DDB-904D-9BF7-C406F72A1A03}"/>
                  </a:ext>
                </a:extLst>
              </p:cNvPr>
              <p:cNvSpPr/>
              <p:nvPr/>
            </p:nvSpPr>
            <p:spPr>
              <a:xfrm>
                <a:off x="11008552" y="1400226"/>
                <a:ext cx="102612" cy="138595"/>
              </a:xfrm>
              <a:custGeom>
                <a:avLst/>
                <a:gdLst>
                  <a:gd name="connsiteX0" fmla="*/ 102612 w 102612"/>
                  <a:gd name="connsiteY0" fmla="*/ 21322 h 138595"/>
                  <a:gd name="connsiteX1" fmla="*/ 64859 w 102612"/>
                  <a:gd name="connsiteY1" fmla="*/ 21322 h 138595"/>
                  <a:gd name="connsiteX2" fmla="*/ 64859 w 102612"/>
                  <a:gd name="connsiteY2" fmla="*/ 138595 h 138595"/>
                  <a:gd name="connsiteX3" fmla="*/ 36786 w 102612"/>
                  <a:gd name="connsiteY3" fmla="*/ 138595 h 138595"/>
                  <a:gd name="connsiteX4" fmla="*/ 36786 w 102612"/>
                  <a:gd name="connsiteY4" fmla="*/ 21322 h 138595"/>
                  <a:gd name="connsiteX5" fmla="*/ 0 w 102612"/>
                  <a:gd name="connsiteY5" fmla="*/ 21322 h 138595"/>
                  <a:gd name="connsiteX6" fmla="*/ 0 w 102612"/>
                  <a:gd name="connsiteY6" fmla="*/ 0 h 138595"/>
                  <a:gd name="connsiteX7" fmla="*/ 102612 w 102612"/>
                  <a:gd name="connsiteY7" fmla="*/ 0 h 138595"/>
                  <a:gd name="connsiteX8" fmla="*/ 102612 w 102612"/>
                  <a:gd name="connsiteY8" fmla="*/ 21322 h 13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612" h="138595">
                    <a:moveTo>
                      <a:pt x="102612" y="21322"/>
                    </a:moveTo>
                    <a:lnTo>
                      <a:pt x="64859" y="21322"/>
                    </a:lnTo>
                    <a:lnTo>
                      <a:pt x="64859" y="138595"/>
                    </a:lnTo>
                    <a:lnTo>
                      <a:pt x="36786" y="138595"/>
                    </a:lnTo>
                    <a:lnTo>
                      <a:pt x="36786" y="21322"/>
                    </a:lnTo>
                    <a:lnTo>
                      <a:pt x="0" y="21322"/>
                    </a:lnTo>
                    <a:lnTo>
                      <a:pt x="0" y="0"/>
                    </a:lnTo>
                    <a:lnTo>
                      <a:pt x="102612" y="0"/>
                    </a:lnTo>
                    <a:lnTo>
                      <a:pt x="102612" y="21322"/>
                    </a:ln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5" name="Forme libre 784">
                <a:extLst>
                  <a:ext uri="{FF2B5EF4-FFF2-40B4-BE49-F238E27FC236}">
                    <a16:creationId xmlns:a16="http://schemas.microsoft.com/office/drawing/2014/main" id="{BED22F9B-FBA9-9942-96A4-F972A0C897E0}"/>
                  </a:ext>
                </a:extLst>
              </p:cNvPr>
              <p:cNvSpPr/>
              <p:nvPr/>
            </p:nvSpPr>
            <p:spPr>
              <a:xfrm>
                <a:off x="11130525" y="1354674"/>
                <a:ext cx="32913" cy="184147"/>
              </a:xfrm>
              <a:custGeom>
                <a:avLst/>
                <a:gdLst>
                  <a:gd name="connsiteX0" fmla="*/ 0 w 32913"/>
                  <a:gd name="connsiteY0" fmla="*/ 16476 h 184147"/>
                  <a:gd name="connsiteX1" fmla="*/ 16457 w 32913"/>
                  <a:gd name="connsiteY1" fmla="*/ 0 h 184147"/>
                  <a:gd name="connsiteX2" fmla="*/ 32913 w 32913"/>
                  <a:gd name="connsiteY2" fmla="*/ 16476 h 184147"/>
                  <a:gd name="connsiteX3" fmla="*/ 16457 w 32913"/>
                  <a:gd name="connsiteY3" fmla="*/ 32953 h 184147"/>
                  <a:gd name="connsiteX4" fmla="*/ 0 w 32913"/>
                  <a:gd name="connsiteY4" fmla="*/ 16476 h 184147"/>
                  <a:gd name="connsiteX5" fmla="*/ 30009 w 32913"/>
                  <a:gd name="connsiteY5" fmla="*/ 184148 h 184147"/>
                  <a:gd name="connsiteX6" fmla="*/ 1936 w 32913"/>
                  <a:gd name="connsiteY6" fmla="*/ 184148 h 184147"/>
                  <a:gd name="connsiteX7" fmla="*/ 1936 w 32913"/>
                  <a:gd name="connsiteY7" fmla="*/ 45552 h 184147"/>
                  <a:gd name="connsiteX8" fmla="*/ 30009 w 32913"/>
                  <a:gd name="connsiteY8" fmla="*/ 45552 h 184147"/>
                  <a:gd name="connsiteX9" fmla="*/ 30009 w 32913"/>
                  <a:gd name="connsiteY9" fmla="*/ 184148 h 184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913" h="184147">
                    <a:moveTo>
                      <a:pt x="0" y="16476"/>
                    </a:moveTo>
                    <a:cubicBezTo>
                      <a:pt x="0" y="7754"/>
                      <a:pt x="6776" y="0"/>
                      <a:pt x="16457" y="0"/>
                    </a:cubicBezTo>
                    <a:cubicBezTo>
                      <a:pt x="26137" y="0"/>
                      <a:pt x="32913" y="6784"/>
                      <a:pt x="32913" y="16476"/>
                    </a:cubicBezTo>
                    <a:cubicBezTo>
                      <a:pt x="32913" y="25199"/>
                      <a:pt x="26137" y="32953"/>
                      <a:pt x="16457" y="32953"/>
                    </a:cubicBezTo>
                    <a:cubicBezTo>
                      <a:pt x="6776" y="32953"/>
                      <a:pt x="0" y="26168"/>
                      <a:pt x="0" y="16476"/>
                    </a:cubicBezTo>
                    <a:close/>
                    <a:moveTo>
                      <a:pt x="30009" y="184148"/>
                    </a:moveTo>
                    <a:lnTo>
                      <a:pt x="1936" y="184148"/>
                    </a:lnTo>
                    <a:lnTo>
                      <a:pt x="1936" y="45552"/>
                    </a:lnTo>
                    <a:lnTo>
                      <a:pt x="30009" y="45552"/>
                    </a:lnTo>
                    <a:lnTo>
                      <a:pt x="30009" y="184148"/>
                    </a:ln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6" name="Forme libre 785">
                <a:extLst>
                  <a:ext uri="{FF2B5EF4-FFF2-40B4-BE49-F238E27FC236}">
                    <a16:creationId xmlns:a16="http://schemas.microsoft.com/office/drawing/2014/main" id="{8C0F9C8A-75DA-E74D-B500-23D157D41DAE}"/>
                  </a:ext>
                </a:extLst>
              </p:cNvPr>
              <p:cNvSpPr/>
              <p:nvPr/>
            </p:nvSpPr>
            <p:spPr>
              <a:xfrm>
                <a:off x="11177959" y="1400226"/>
                <a:ext cx="134557" cy="138595"/>
              </a:xfrm>
              <a:custGeom>
                <a:avLst/>
                <a:gdLst>
                  <a:gd name="connsiteX0" fmla="*/ 66795 w 134557"/>
                  <a:gd name="connsiteY0" fmla="*/ 110489 h 138595"/>
                  <a:gd name="connsiteX1" fmla="*/ 104549 w 134557"/>
                  <a:gd name="connsiteY1" fmla="*/ 0 h 138595"/>
                  <a:gd name="connsiteX2" fmla="*/ 134558 w 134557"/>
                  <a:gd name="connsiteY2" fmla="*/ 0 h 138595"/>
                  <a:gd name="connsiteX3" fmla="*/ 84220 w 134557"/>
                  <a:gd name="connsiteY3" fmla="*/ 138595 h 138595"/>
                  <a:gd name="connsiteX4" fmla="*/ 50338 w 134557"/>
                  <a:gd name="connsiteY4" fmla="*/ 138595 h 138595"/>
                  <a:gd name="connsiteX5" fmla="*/ 0 w 134557"/>
                  <a:gd name="connsiteY5" fmla="*/ 0 h 138595"/>
                  <a:gd name="connsiteX6" fmla="*/ 29041 w 134557"/>
                  <a:gd name="connsiteY6" fmla="*/ 0 h 138595"/>
                  <a:gd name="connsiteX7" fmla="*/ 66795 w 134557"/>
                  <a:gd name="connsiteY7" fmla="*/ 110489 h 13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57" h="138595">
                    <a:moveTo>
                      <a:pt x="66795" y="110489"/>
                    </a:moveTo>
                    <a:lnTo>
                      <a:pt x="104549" y="0"/>
                    </a:lnTo>
                    <a:lnTo>
                      <a:pt x="134558" y="0"/>
                    </a:lnTo>
                    <a:lnTo>
                      <a:pt x="84220" y="138595"/>
                    </a:lnTo>
                    <a:lnTo>
                      <a:pt x="50338" y="138595"/>
                    </a:lnTo>
                    <a:lnTo>
                      <a:pt x="0" y="0"/>
                    </a:lnTo>
                    <a:lnTo>
                      <a:pt x="29041" y="0"/>
                    </a:lnTo>
                    <a:lnTo>
                      <a:pt x="66795" y="110489"/>
                    </a:ln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7" name="Forme libre 786">
                <a:extLst>
                  <a:ext uri="{FF2B5EF4-FFF2-40B4-BE49-F238E27FC236}">
                    <a16:creationId xmlns:a16="http://schemas.microsoft.com/office/drawing/2014/main" id="{EFF146F8-B8DC-0343-945A-D30355D74FE0}"/>
                  </a:ext>
                </a:extLst>
              </p:cNvPr>
              <p:cNvSpPr/>
              <p:nvPr/>
            </p:nvSpPr>
            <p:spPr>
              <a:xfrm>
                <a:off x="11330909" y="1400226"/>
                <a:ext cx="79379" cy="137626"/>
              </a:xfrm>
              <a:custGeom>
                <a:avLst/>
                <a:gdLst>
                  <a:gd name="connsiteX0" fmla="*/ 27105 w 79379"/>
                  <a:gd name="connsiteY0" fmla="*/ 57183 h 137626"/>
                  <a:gd name="connsiteX1" fmla="*/ 72603 w 79379"/>
                  <a:gd name="connsiteY1" fmla="*/ 57183 h 137626"/>
                  <a:gd name="connsiteX2" fmla="*/ 72603 w 79379"/>
                  <a:gd name="connsiteY2" fmla="*/ 78505 h 137626"/>
                  <a:gd name="connsiteX3" fmla="*/ 27105 w 79379"/>
                  <a:gd name="connsiteY3" fmla="*/ 78505 h 137626"/>
                  <a:gd name="connsiteX4" fmla="*/ 27105 w 79379"/>
                  <a:gd name="connsiteY4" fmla="*/ 116304 h 137626"/>
                  <a:gd name="connsiteX5" fmla="*/ 79379 w 79379"/>
                  <a:gd name="connsiteY5" fmla="*/ 116304 h 137626"/>
                  <a:gd name="connsiteX6" fmla="*/ 79379 w 79379"/>
                  <a:gd name="connsiteY6" fmla="*/ 137626 h 137626"/>
                  <a:gd name="connsiteX7" fmla="*/ 0 w 79379"/>
                  <a:gd name="connsiteY7" fmla="*/ 137626 h 137626"/>
                  <a:gd name="connsiteX8" fmla="*/ 0 w 79379"/>
                  <a:gd name="connsiteY8" fmla="*/ 0 h 137626"/>
                  <a:gd name="connsiteX9" fmla="*/ 79379 w 79379"/>
                  <a:gd name="connsiteY9" fmla="*/ 0 h 137626"/>
                  <a:gd name="connsiteX10" fmla="*/ 79379 w 79379"/>
                  <a:gd name="connsiteY10" fmla="*/ 21322 h 137626"/>
                  <a:gd name="connsiteX11" fmla="*/ 27105 w 79379"/>
                  <a:gd name="connsiteY11" fmla="*/ 21322 h 137626"/>
                  <a:gd name="connsiteX12" fmla="*/ 27105 w 79379"/>
                  <a:gd name="connsiteY12" fmla="*/ 57183 h 137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379" h="137626">
                    <a:moveTo>
                      <a:pt x="27105" y="57183"/>
                    </a:moveTo>
                    <a:lnTo>
                      <a:pt x="72603" y="57183"/>
                    </a:lnTo>
                    <a:lnTo>
                      <a:pt x="72603" y="78505"/>
                    </a:lnTo>
                    <a:lnTo>
                      <a:pt x="27105" y="78505"/>
                    </a:lnTo>
                    <a:lnTo>
                      <a:pt x="27105" y="116304"/>
                    </a:lnTo>
                    <a:lnTo>
                      <a:pt x="79379" y="116304"/>
                    </a:lnTo>
                    <a:lnTo>
                      <a:pt x="79379" y="137626"/>
                    </a:lnTo>
                    <a:lnTo>
                      <a:pt x="0" y="137626"/>
                    </a:lnTo>
                    <a:lnTo>
                      <a:pt x="0" y="0"/>
                    </a:lnTo>
                    <a:lnTo>
                      <a:pt x="79379" y="0"/>
                    </a:lnTo>
                    <a:lnTo>
                      <a:pt x="79379" y="21322"/>
                    </a:lnTo>
                    <a:lnTo>
                      <a:pt x="27105" y="21322"/>
                    </a:lnTo>
                    <a:lnTo>
                      <a:pt x="27105" y="57183"/>
                    </a:lnTo>
                    <a:close/>
                  </a:path>
                </a:pathLst>
              </a:custGeom>
              <a:solidFill>
                <a:srgbClr val="9D9D9C"/>
              </a:solidFill>
              <a:ln w="96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830" name="Graphique 829">
            <a:extLst>
              <a:ext uri="{FF2B5EF4-FFF2-40B4-BE49-F238E27FC236}">
                <a16:creationId xmlns:a16="http://schemas.microsoft.com/office/drawing/2014/main" id="{0276EFF4-FB68-7C48-A95D-723B598BA3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85997" y="5407316"/>
            <a:ext cx="2758442" cy="742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5795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Rectangle 364"/>
          <p:cNvSpPr/>
          <p:nvPr/>
        </p:nvSpPr>
        <p:spPr>
          <a:xfrm>
            <a:off x="0" y="4682360"/>
            <a:ext cx="12192000" cy="2175639"/>
          </a:xfrm>
          <a:prstGeom prst="rect">
            <a:avLst/>
          </a:prstGeom>
          <a:solidFill>
            <a:srgbClr val="775BF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363" name="Rectangle 36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36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ESTHUA - INNTO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4" name="Graphique 2">
            <a:extLst>
              <a:ext uri="{FF2B5EF4-FFF2-40B4-BE49-F238E27FC236}">
                <a16:creationId xmlns:a16="http://schemas.microsoft.com/office/drawing/2014/main" id="{8756571F-83A3-9E47-A988-CBEF288538A1}"/>
              </a:ext>
            </a:extLst>
          </p:cNvPr>
          <p:cNvGrpSpPr/>
          <p:nvPr/>
        </p:nvGrpSpPr>
        <p:grpSpPr>
          <a:xfrm>
            <a:off x="7119200" y="1359458"/>
            <a:ext cx="2363004" cy="766630"/>
            <a:chOff x="8778854" y="2098640"/>
            <a:chExt cx="1635458" cy="530592"/>
          </a:xfrm>
        </p:grpSpPr>
        <p:grpSp>
          <p:nvGrpSpPr>
            <p:cNvPr id="5" name="Graphique 2">
              <a:extLst>
                <a:ext uri="{FF2B5EF4-FFF2-40B4-BE49-F238E27FC236}">
                  <a16:creationId xmlns:a16="http://schemas.microsoft.com/office/drawing/2014/main" id="{8756571F-83A3-9E47-A988-CBEF288538A1}"/>
                </a:ext>
              </a:extLst>
            </p:cNvPr>
            <p:cNvGrpSpPr/>
            <p:nvPr/>
          </p:nvGrpSpPr>
          <p:grpSpPr>
            <a:xfrm>
              <a:off x="9473000" y="2287669"/>
              <a:ext cx="831460" cy="288223"/>
              <a:chOff x="9473000" y="2287669"/>
              <a:chExt cx="831460" cy="288223"/>
            </a:xfrm>
            <a:solidFill>
              <a:srgbClr val="000000"/>
            </a:solidFill>
          </p:grpSpPr>
          <p:sp>
            <p:nvSpPr>
              <p:cNvPr id="6" name="Forme libre 5">
                <a:extLst>
                  <a:ext uri="{FF2B5EF4-FFF2-40B4-BE49-F238E27FC236}">
                    <a16:creationId xmlns:a16="http://schemas.microsoft.com/office/drawing/2014/main" id="{4E8F9378-2675-CD47-8361-DAEB7E6BD419}"/>
                  </a:ext>
                </a:extLst>
              </p:cNvPr>
              <p:cNvSpPr/>
              <p:nvPr/>
            </p:nvSpPr>
            <p:spPr>
              <a:xfrm>
                <a:off x="9473000" y="2408386"/>
                <a:ext cx="118374" cy="116973"/>
              </a:xfrm>
              <a:custGeom>
                <a:avLst/>
                <a:gdLst>
                  <a:gd name="connsiteX0" fmla="*/ 96593 w 118374"/>
                  <a:gd name="connsiteY0" fmla="*/ 88900 h 116973"/>
                  <a:gd name="connsiteX1" fmla="*/ 96593 w 118374"/>
                  <a:gd name="connsiteY1" fmla="*/ 40239 h 116973"/>
                  <a:gd name="connsiteX2" fmla="*/ 53032 w 118374"/>
                  <a:gd name="connsiteY2" fmla="*/ 0 h 116973"/>
                  <a:gd name="connsiteX3" fmla="*/ 4735 w 118374"/>
                  <a:gd name="connsiteY3" fmla="*/ 25266 h 116973"/>
                  <a:gd name="connsiteX4" fmla="*/ 19887 w 118374"/>
                  <a:gd name="connsiteY4" fmla="*/ 37432 h 116973"/>
                  <a:gd name="connsiteX5" fmla="*/ 52085 w 118374"/>
                  <a:gd name="connsiteY5" fmla="*/ 7486 h 116973"/>
                  <a:gd name="connsiteX6" fmla="*/ 70078 w 118374"/>
                  <a:gd name="connsiteY6" fmla="*/ 39303 h 116973"/>
                  <a:gd name="connsiteX7" fmla="*/ 70078 w 118374"/>
                  <a:gd name="connsiteY7" fmla="*/ 51468 h 116973"/>
                  <a:gd name="connsiteX8" fmla="*/ 0 w 118374"/>
                  <a:gd name="connsiteY8" fmla="*/ 88900 h 116973"/>
                  <a:gd name="connsiteX9" fmla="*/ 34092 w 118374"/>
                  <a:gd name="connsiteY9" fmla="*/ 116974 h 116973"/>
                  <a:gd name="connsiteX10" fmla="*/ 70078 w 118374"/>
                  <a:gd name="connsiteY10" fmla="*/ 100129 h 116973"/>
                  <a:gd name="connsiteX11" fmla="*/ 90911 w 118374"/>
                  <a:gd name="connsiteY11" fmla="*/ 116974 h 116973"/>
                  <a:gd name="connsiteX12" fmla="*/ 118374 w 118374"/>
                  <a:gd name="connsiteY12" fmla="*/ 112295 h 116973"/>
                  <a:gd name="connsiteX13" fmla="*/ 118374 w 118374"/>
                  <a:gd name="connsiteY13" fmla="*/ 105744 h 116973"/>
                  <a:gd name="connsiteX14" fmla="*/ 107957 w 118374"/>
                  <a:gd name="connsiteY14" fmla="*/ 107616 h 116973"/>
                  <a:gd name="connsiteX15" fmla="*/ 96593 w 118374"/>
                  <a:gd name="connsiteY15" fmla="*/ 88900 h 116973"/>
                  <a:gd name="connsiteX16" fmla="*/ 70078 w 118374"/>
                  <a:gd name="connsiteY16" fmla="*/ 74863 h 116973"/>
                  <a:gd name="connsiteX17" fmla="*/ 45456 w 118374"/>
                  <a:gd name="connsiteY17" fmla="*/ 102937 h 116973"/>
                  <a:gd name="connsiteX18" fmla="*/ 28410 w 118374"/>
                  <a:gd name="connsiteY18" fmla="*/ 85157 h 116973"/>
                  <a:gd name="connsiteX19" fmla="*/ 70078 w 118374"/>
                  <a:gd name="connsiteY19" fmla="*/ 59891 h 116973"/>
                  <a:gd name="connsiteX20" fmla="*/ 70078 w 118374"/>
                  <a:gd name="connsiteY20" fmla="*/ 74863 h 11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374" h="116973">
                    <a:moveTo>
                      <a:pt x="96593" y="88900"/>
                    </a:moveTo>
                    <a:lnTo>
                      <a:pt x="96593" y="40239"/>
                    </a:lnTo>
                    <a:cubicBezTo>
                      <a:pt x="96593" y="12165"/>
                      <a:pt x="86176" y="0"/>
                      <a:pt x="53032" y="0"/>
                    </a:cubicBezTo>
                    <a:cubicBezTo>
                      <a:pt x="31251" y="0"/>
                      <a:pt x="4735" y="7486"/>
                      <a:pt x="4735" y="25266"/>
                    </a:cubicBezTo>
                    <a:cubicBezTo>
                      <a:pt x="4735" y="33688"/>
                      <a:pt x="12311" y="37432"/>
                      <a:pt x="19887" y="37432"/>
                    </a:cubicBezTo>
                    <a:cubicBezTo>
                      <a:pt x="43562" y="37432"/>
                      <a:pt x="25569" y="7486"/>
                      <a:pt x="52085" y="7486"/>
                    </a:cubicBezTo>
                    <a:cubicBezTo>
                      <a:pt x="70078" y="7486"/>
                      <a:pt x="70078" y="26202"/>
                      <a:pt x="70078" y="39303"/>
                    </a:cubicBezTo>
                    <a:lnTo>
                      <a:pt x="70078" y="51468"/>
                    </a:lnTo>
                    <a:cubicBezTo>
                      <a:pt x="53979" y="52404"/>
                      <a:pt x="0" y="54276"/>
                      <a:pt x="0" y="88900"/>
                    </a:cubicBezTo>
                    <a:cubicBezTo>
                      <a:pt x="0" y="104808"/>
                      <a:pt x="16099" y="116974"/>
                      <a:pt x="34092" y="116974"/>
                    </a:cubicBezTo>
                    <a:cubicBezTo>
                      <a:pt x="53979" y="116974"/>
                      <a:pt x="65343" y="105744"/>
                      <a:pt x="70078" y="100129"/>
                    </a:cubicBezTo>
                    <a:cubicBezTo>
                      <a:pt x="71972" y="108552"/>
                      <a:pt x="74812" y="116974"/>
                      <a:pt x="90911" y="116974"/>
                    </a:cubicBezTo>
                    <a:cubicBezTo>
                      <a:pt x="102275" y="116974"/>
                      <a:pt x="109851" y="115102"/>
                      <a:pt x="118374" y="112295"/>
                    </a:cubicBezTo>
                    <a:lnTo>
                      <a:pt x="118374" y="105744"/>
                    </a:lnTo>
                    <a:cubicBezTo>
                      <a:pt x="114586" y="106680"/>
                      <a:pt x="111745" y="107616"/>
                      <a:pt x="107957" y="107616"/>
                    </a:cubicBezTo>
                    <a:cubicBezTo>
                      <a:pt x="99434" y="108552"/>
                      <a:pt x="96593" y="103873"/>
                      <a:pt x="96593" y="88900"/>
                    </a:cubicBezTo>
                    <a:close/>
                    <a:moveTo>
                      <a:pt x="70078" y="74863"/>
                    </a:moveTo>
                    <a:cubicBezTo>
                      <a:pt x="70078" y="92643"/>
                      <a:pt x="59661" y="102937"/>
                      <a:pt x="45456" y="102937"/>
                    </a:cubicBezTo>
                    <a:cubicBezTo>
                      <a:pt x="34092" y="102937"/>
                      <a:pt x="28410" y="95451"/>
                      <a:pt x="28410" y="85157"/>
                    </a:cubicBezTo>
                    <a:cubicBezTo>
                      <a:pt x="28410" y="61762"/>
                      <a:pt x="59661" y="60826"/>
                      <a:pt x="70078" y="59891"/>
                    </a:cubicBezTo>
                    <a:lnTo>
                      <a:pt x="70078" y="74863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 6">
                <a:extLst>
                  <a:ext uri="{FF2B5EF4-FFF2-40B4-BE49-F238E27FC236}">
                    <a16:creationId xmlns:a16="http://schemas.microsoft.com/office/drawing/2014/main" id="{EDE3B24B-700F-CC42-8C45-70E3CB20FDB1}"/>
                  </a:ext>
                </a:extLst>
              </p:cNvPr>
              <p:cNvSpPr/>
              <p:nvPr/>
            </p:nvSpPr>
            <p:spPr>
              <a:xfrm>
                <a:off x="9617890" y="2407450"/>
                <a:ext cx="142049" cy="116037"/>
              </a:xfrm>
              <a:custGeom>
                <a:avLst/>
                <a:gdLst>
                  <a:gd name="connsiteX0" fmla="*/ 123109 w 142049"/>
                  <a:gd name="connsiteY0" fmla="*/ 88900 h 116037"/>
                  <a:gd name="connsiteX1" fmla="*/ 123109 w 142049"/>
                  <a:gd name="connsiteY1" fmla="*/ 32753 h 116037"/>
                  <a:gd name="connsiteX2" fmla="*/ 90911 w 142049"/>
                  <a:gd name="connsiteY2" fmla="*/ 0 h 116037"/>
                  <a:gd name="connsiteX3" fmla="*/ 47350 w 142049"/>
                  <a:gd name="connsiteY3" fmla="*/ 29009 h 116037"/>
                  <a:gd name="connsiteX4" fmla="*/ 46403 w 142049"/>
                  <a:gd name="connsiteY4" fmla="*/ 29009 h 116037"/>
                  <a:gd name="connsiteX5" fmla="*/ 46403 w 142049"/>
                  <a:gd name="connsiteY5" fmla="*/ 0 h 116037"/>
                  <a:gd name="connsiteX6" fmla="*/ 0 w 142049"/>
                  <a:gd name="connsiteY6" fmla="*/ 5615 h 116037"/>
                  <a:gd name="connsiteX7" fmla="*/ 0 w 142049"/>
                  <a:gd name="connsiteY7" fmla="*/ 11229 h 116037"/>
                  <a:gd name="connsiteX8" fmla="*/ 19887 w 142049"/>
                  <a:gd name="connsiteY8" fmla="*/ 30881 h 116037"/>
                  <a:gd name="connsiteX9" fmla="*/ 19887 w 142049"/>
                  <a:gd name="connsiteY9" fmla="*/ 88900 h 116037"/>
                  <a:gd name="connsiteX10" fmla="*/ 0 w 142049"/>
                  <a:gd name="connsiteY10" fmla="*/ 110423 h 116037"/>
                  <a:gd name="connsiteX11" fmla="*/ 0 w 142049"/>
                  <a:gd name="connsiteY11" fmla="*/ 116038 h 116037"/>
                  <a:gd name="connsiteX12" fmla="*/ 66290 w 142049"/>
                  <a:gd name="connsiteY12" fmla="*/ 116038 h 116037"/>
                  <a:gd name="connsiteX13" fmla="*/ 66290 w 142049"/>
                  <a:gd name="connsiteY13" fmla="*/ 110423 h 116037"/>
                  <a:gd name="connsiteX14" fmla="*/ 46403 w 142049"/>
                  <a:gd name="connsiteY14" fmla="*/ 88900 h 116037"/>
                  <a:gd name="connsiteX15" fmla="*/ 46403 w 142049"/>
                  <a:gd name="connsiteY15" fmla="*/ 56147 h 116037"/>
                  <a:gd name="connsiteX16" fmla="*/ 78601 w 142049"/>
                  <a:gd name="connsiteY16" fmla="*/ 14973 h 116037"/>
                  <a:gd name="connsiteX17" fmla="*/ 95646 w 142049"/>
                  <a:gd name="connsiteY17" fmla="*/ 52404 h 116037"/>
                  <a:gd name="connsiteX18" fmla="*/ 95646 w 142049"/>
                  <a:gd name="connsiteY18" fmla="*/ 88900 h 116037"/>
                  <a:gd name="connsiteX19" fmla="*/ 75760 w 142049"/>
                  <a:gd name="connsiteY19" fmla="*/ 110423 h 116037"/>
                  <a:gd name="connsiteX20" fmla="*/ 75760 w 142049"/>
                  <a:gd name="connsiteY20" fmla="*/ 116038 h 116037"/>
                  <a:gd name="connsiteX21" fmla="*/ 142049 w 142049"/>
                  <a:gd name="connsiteY21" fmla="*/ 116038 h 116037"/>
                  <a:gd name="connsiteX22" fmla="*/ 142049 w 142049"/>
                  <a:gd name="connsiteY22" fmla="*/ 110423 h 116037"/>
                  <a:gd name="connsiteX23" fmla="*/ 123109 w 142049"/>
                  <a:gd name="connsiteY23" fmla="*/ 88900 h 116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42049" h="116037">
                    <a:moveTo>
                      <a:pt x="123109" y="88900"/>
                    </a:moveTo>
                    <a:lnTo>
                      <a:pt x="123109" y="32753"/>
                    </a:lnTo>
                    <a:cubicBezTo>
                      <a:pt x="123109" y="14037"/>
                      <a:pt x="118374" y="0"/>
                      <a:pt x="90911" y="0"/>
                    </a:cubicBezTo>
                    <a:cubicBezTo>
                      <a:pt x="66290" y="0"/>
                      <a:pt x="53979" y="18716"/>
                      <a:pt x="47350" y="29009"/>
                    </a:cubicBezTo>
                    <a:lnTo>
                      <a:pt x="46403" y="29009"/>
                    </a:lnTo>
                    <a:lnTo>
                      <a:pt x="46403" y="0"/>
                    </a:lnTo>
                    <a:lnTo>
                      <a:pt x="0" y="5615"/>
                    </a:lnTo>
                    <a:lnTo>
                      <a:pt x="0" y="11229"/>
                    </a:lnTo>
                    <a:cubicBezTo>
                      <a:pt x="10417" y="11229"/>
                      <a:pt x="19887" y="13101"/>
                      <a:pt x="19887" y="30881"/>
                    </a:cubicBezTo>
                    <a:lnTo>
                      <a:pt x="19887" y="88900"/>
                    </a:lnTo>
                    <a:cubicBezTo>
                      <a:pt x="19887" y="105744"/>
                      <a:pt x="15152" y="110423"/>
                      <a:pt x="0" y="110423"/>
                    </a:cubicBezTo>
                    <a:lnTo>
                      <a:pt x="0" y="116038"/>
                    </a:lnTo>
                    <a:lnTo>
                      <a:pt x="66290" y="116038"/>
                    </a:lnTo>
                    <a:lnTo>
                      <a:pt x="66290" y="110423"/>
                    </a:lnTo>
                    <a:cubicBezTo>
                      <a:pt x="51138" y="110423"/>
                      <a:pt x="46403" y="105744"/>
                      <a:pt x="46403" y="88900"/>
                    </a:cubicBezTo>
                    <a:lnTo>
                      <a:pt x="46403" y="56147"/>
                    </a:lnTo>
                    <a:cubicBezTo>
                      <a:pt x="46403" y="41175"/>
                      <a:pt x="63449" y="14973"/>
                      <a:pt x="78601" y="14973"/>
                    </a:cubicBezTo>
                    <a:cubicBezTo>
                      <a:pt x="91858" y="14973"/>
                      <a:pt x="95646" y="22459"/>
                      <a:pt x="95646" y="52404"/>
                    </a:cubicBezTo>
                    <a:lnTo>
                      <a:pt x="95646" y="88900"/>
                    </a:lnTo>
                    <a:cubicBezTo>
                      <a:pt x="95646" y="105744"/>
                      <a:pt x="90911" y="110423"/>
                      <a:pt x="75760" y="110423"/>
                    </a:cubicBezTo>
                    <a:lnTo>
                      <a:pt x="75760" y="116038"/>
                    </a:lnTo>
                    <a:lnTo>
                      <a:pt x="142049" y="116038"/>
                    </a:lnTo>
                    <a:lnTo>
                      <a:pt x="142049" y="110423"/>
                    </a:lnTo>
                    <a:cubicBezTo>
                      <a:pt x="127844" y="110423"/>
                      <a:pt x="123109" y="105744"/>
                      <a:pt x="123109" y="889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" name="Forme libre 7">
                <a:extLst>
                  <a:ext uri="{FF2B5EF4-FFF2-40B4-BE49-F238E27FC236}">
                    <a16:creationId xmlns:a16="http://schemas.microsoft.com/office/drawing/2014/main" id="{87356E84-791D-6D44-B972-8D4D58F5C284}"/>
                  </a:ext>
                </a:extLst>
              </p:cNvPr>
              <p:cNvSpPr/>
              <p:nvPr/>
            </p:nvSpPr>
            <p:spPr>
              <a:xfrm>
                <a:off x="9792137" y="2387798"/>
                <a:ext cx="126987" cy="188093"/>
              </a:xfrm>
              <a:custGeom>
                <a:avLst/>
                <a:gdLst>
                  <a:gd name="connsiteX0" fmla="*/ 113639 w 126987"/>
                  <a:gd name="connsiteY0" fmla="*/ 0 h 188093"/>
                  <a:gd name="connsiteX1" fmla="*/ 84283 w 126987"/>
                  <a:gd name="connsiteY1" fmla="*/ 27138 h 188093"/>
                  <a:gd name="connsiteX2" fmla="*/ 55873 w 126987"/>
                  <a:gd name="connsiteY2" fmla="*/ 20587 h 188093"/>
                  <a:gd name="connsiteX3" fmla="*/ 6629 w 126987"/>
                  <a:gd name="connsiteY3" fmla="*/ 60826 h 188093"/>
                  <a:gd name="connsiteX4" fmla="*/ 24622 w 126987"/>
                  <a:gd name="connsiteY4" fmla="*/ 92643 h 188093"/>
                  <a:gd name="connsiteX5" fmla="*/ 8523 w 126987"/>
                  <a:gd name="connsiteY5" fmla="*/ 120717 h 188093"/>
                  <a:gd name="connsiteX6" fmla="*/ 17046 w 126987"/>
                  <a:gd name="connsiteY6" fmla="*/ 135689 h 188093"/>
                  <a:gd name="connsiteX7" fmla="*/ 0 w 126987"/>
                  <a:gd name="connsiteY7" fmla="*/ 159084 h 188093"/>
                  <a:gd name="connsiteX8" fmla="*/ 54926 w 126987"/>
                  <a:gd name="connsiteY8" fmla="*/ 188094 h 188093"/>
                  <a:gd name="connsiteX9" fmla="*/ 122162 w 126987"/>
                  <a:gd name="connsiteY9" fmla="*/ 145047 h 188093"/>
                  <a:gd name="connsiteX10" fmla="*/ 82388 w 126987"/>
                  <a:gd name="connsiteY10" fmla="*/ 116038 h 188093"/>
                  <a:gd name="connsiteX11" fmla="*/ 41668 w 126987"/>
                  <a:gd name="connsiteY11" fmla="*/ 116038 h 188093"/>
                  <a:gd name="connsiteX12" fmla="*/ 27463 w 126987"/>
                  <a:gd name="connsiteY12" fmla="*/ 106680 h 188093"/>
                  <a:gd name="connsiteX13" fmla="*/ 33145 w 126987"/>
                  <a:gd name="connsiteY13" fmla="*/ 95451 h 188093"/>
                  <a:gd name="connsiteX14" fmla="*/ 55873 w 126987"/>
                  <a:gd name="connsiteY14" fmla="*/ 99194 h 188093"/>
                  <a:gd name="connsiteX15" fmla="*/ 104169 w 126987"/>
                  <a:gd name="connsiteY15" fmla="*/ 59891 h 188093"/>
                  <a:gd name="connsiteX16" fmla="*/ 89964 w 126987"/>
                  <a:gd name="connsiteY16" fmla="*/ 30881 h 188093"/>
                  <a:gd name="connsiteX17" fmla="*/ 99434 w 126987"/>
                  <a:gd name="connsiteY17" fmla="*/ 21523 h 188093"/>
                  <a:gd name="connsiteX18" fmla="*/ 104169 w 126987"/>
                  <a:gd name="connsiteY18" fmla="*/ 24331 h 188093"/>
                  <a:gd name="connsiteX19" fmla="*/ 112692 w 126987"/>
                  <a:gd name="connsiteY19" fmla="*/ 27138 h 188093"/>
                  <a:gd name="connsiteX20" fmla="*/ 126897 w 126987"/>
                  <a:gd name="connsiteY20" fmla="*/ 13101 h 188093"/>
                  <a:gd name="connsiteX21" fmla="*/ 113639 w 126987"/>
                  <a:gd name="connsiteY21" fmla="*/ 0 h 188093"/>
                  <a:gd name="connsiteX22" fmla="*/ 76707 w 126987"/>
                  <a:gd name="connsiteY22" fmla="*/ 138497 h 188093"/>
                  <a:gd name="connsiteX23" fmla="*/ 100381 w 126987"/>
                  <a:gd name="connsiteY23" fmla="*/ 152534 h 188093"/>
                  <a:gd name="connsiteX24" fmla="*/ 56820 w 126987"/>
                  <a:gd name="connsiteY24" fmla="*/ 177800 h 188093"/>
                  <a:gd name="connsiteX25" fmla="*/ 20834 w 126987"/>
                  <a:gd name="connsiteY25" fmla="*/ 152534 h 188093"/>
                  <a:gd name="connsiteX26" fmla="*/ 25569 w 126987"/>
                  <a:gd name="connsiteY26" fmla="*/ 138497 h 188093"/>
                  <a:gd name="connsiteX27" fmla="*/ 76707 w 126987"/>
                  <a:gd name="connsiteY27" fmla="*/ 138497 h 188093"/>
                  <a:gd name="connsiteX28" fmla="*/ 55873 w 126987"/>
                  <a:gd name="connsiteY28" fmla="*/ 90772 h 188093"/>
                  <a:gd name="connsiteX29" fmla="*/ 34092 w 126987"/>
                  <a:gd name="connsiteY29" fmla="*/ 59891 h 188093"/>
                  <a:gd name="connsiteX30" fmla="*/ 55873 w 126987"/>
                  <a:gd name="connsiteY30" fmla="*/ 28074 h 188093"/>
                  <a:gd name="connsiteX31" fmla="*/ 77654 w 126987"/>
                  <a:gd name="connsiteY31" fmla="*/ 59891 h 188093"/>
                  <a:gd name="connsiteX32" fmla="*/ 55873 w 126987"/>
                  <a:gd name="connsiteY32" fmla="*/ 90772 h 188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6987" h="188093">
                    <a:moveTo>
                      <a:pt x="113639" y="0"/>
                    </a:moveTo>
                    <a:cubicBezTo>
                      <a:pt x="97540" y="0"/>
                      <a:pt x="89017" y="17780"/>
                      <a:pt x="84283" y="27138"/>
                    </a:cubicBezTo>
                    <a:cubicBezTo>
                      <a:pt x="77654" y="24331"/>
                      <a:pt x="68184" y="20587"/>
                      <a:pt x="55873" y="20587"/>
                    </a:cubicBezTo>
                    <a:cubicBezTo>
                      <a:pt x="25569" y="20587"/>
                      <a:pt x="6629" y="35560"/>
                      <a:pt x="6629" y="60826"/>
                    </a:cubicBezTo>
                    <a:cubicBezTo>
                      <a:pt x="6629" y="80478"/>
                      <a:pt x="17993" y="87964"/>
                      <a:pt x="24622" y="92643"/>
                    </a:cubicBezTo>
                    <a:cubicBezTo>
                      <a:pt x="20834" y="97322"/>
                      <a:pt x="8523" y="108552"/>
                      <a:pt x="8523" y="120717"/>
                    </a:cubicBezTo>
                    <a:cubicBezTo>
                      <a:pt x="8523" y="128203"/>
                      <a:pt x="14205" y="131946"/>
                      <a:pt x="17046" y="135689"/>
                    </a:cubicBezTo>
                    <a:cubicBezTo>
                      <a:pt x="10417" y="140368"/>
                      <a:pt x="0" y="147855"/>
                      <a:pt x="0" y="159084"/>
                    </a:cubicBezTo>
                    <a:cubicBezTo>
                      <a:pt x="0" y="170314"/>
                      <a:pt x="15152" y="188094"/>
                      <a:pt x="54926" y="188094"/>
                    </a:cubicBezTo>
                    <a:cubicBezTo>
                      <a:pt x="97540" y="188094"/>
                      <a:pt x="122162" y="165635"/>
                      <a:pt x="122162" y="145047"/>
                    </a:cubicBezTo>
                    <a:cubicBezTo>
                      <a:pt x="122162" y="121653"/>
                      <a:pt x="101328" y="116038"/>
                      <a:pt x="82388" y="116038"/>
                    </a:cubicBezTo>
                    <a:lnTo>
                      <a:pt x="41668" y="116038"/>
                    </a:lnTo>
                    <a:cubicBezTo>
                      <a:pt x="33145" y="116038"/>
                      <a:pt x="27463" y="114166"/>
                      <a:pt x="27463" y="106680"/>
                    </a:cubicBezTo>
                    <a:cubicBezTo>
                      <a:pt x="27463" y="102937"/>
                      <a:pt x="30304" y="99194"/>
                      <a:pt x="33145" y="95451"/>
                    </a:cubicBezTo>
                    <a:cubicBezTo>
                      <a:pt x="37880" y="97322"/>
                      <a:pt x="44509" y="99194"/>
                      <a:pt x="55873" y="99194"/>
                    </a:cubicBezTo>
                    <a:cubicBezTo>
                      <a:pt x="84283" y="99194"/>
                      <a:pt x="104169" y="85157"/>
                      <a:pt x="104169" y="59891"/>
                    </a:cubicBezTo>
                    <a:cubicBezTo>
                      <a:pt x="104169" y="43982"/>
                      <a:pt x="97540" y="36496"/>
                      <a:pt x="89964" y="30881"/>
                    </a:cubicBezTo>
                    <a:cubicBezTo>
                      <a:pt x="91858" y="27138"/>
                      <a:pt x="94699" y="21523"/>
                      <a:pt x="99434" y="21523"/>
                    </a:cubicBezTo>
                    <a:cubicBezTo>
                      <a:pt x="101328" y="21523"/>
                      <a:pt x="102275" y="22459"/>
                      <a:pt x="104169" y="24331"/>
                    </a:cubicBezTo>
                    <a:cubicBezTo>
                      <a:pt x="106063" y="26202"/>
                      <a:pt x="108904" y="27138"/>
                      <a:pt x="112692" y="27138"/>
                    </a:cubicBezTo>
                    <a:cubicBezTo>
                      <a:pt x="121215" y="27138"/>
                      <a:pt x="126897" y="21523"/>
                      <a:pt x="126897" y="13101"/>
                    </a:cubicBezTo>
                    <a:cubicBezTo>
                      <a:pt x="127844" y="5615"/>
                      <a:pt x="121215" y="0"/>
                      <a:pt x="113639" y="0"/>
                    </a:cubicBezTo>
                    <a:close/>
                    <a:moveTo>
                      <a:pt x="76707" y="138497"/>
                    </a:moveTo>
                    <a:cubicBezTo>
                      <a:pt x="88070" y="138497"/>
                      <a:pt x="100381" y="141304"/>
                      <a:pt x="100381" y="152534"/>
                    </a:cubicBezTo>
                    <a:cubicBezTo>
                      <a:pt x="100381" y="163763"/>
                      <a:pt x="82388" y="177800"/>
                      <a:pt x="56820" y="177800"/>
                    </a:cubicBezTo>
                    <a:cubicBezTo>
                      <a:pt x="32198" y="177800"/>
                      <a:pt x="20834" y="162827"/>
                      <a:pt x="20834" y="152534"/>
                    </a:cubicBezTo>
                    <a:cubicBezTo>
                      <a:pt x="20834" y="147855"/>
                      <a:pt x="22728" y="143176"/>
                      <a:pt x="25569" y="138497"/>
                    </a:cubicBezTo>
                    <a:lnTo>
                      <a:pt x="76707" y="138497"/>
                    </a:lnTo>
                    <a:close/>
                    <a:moveTo>
                      <a:pt x="55873" y="90772"/>
                    </a:moveTo>
                    <a:cubicBezTo>
                      <a:pt x="38827" y="90772"/>
                      <a:pt x="34092" y="78606"/>
                      <a:pt x="34092" y="59891"/>
                    </a:cubicBezTo>
                    <a:cubicBezTo>
                      <a:pt x="34092" y="47725"/>
                      <a:pt x="36933" y="28074"/>
                      <a:pt x="55873" y="28074"/>
                    </a:cubicBezTo>
                    <a:cubicBezTo>
                      <a:pt x="71972" y="28074"/>
                      <a:pt x="77654" y="43046"/>
                      <a:pt x="77654" y="59891"/>
                    </a:cubicBezTo>
                    <a:cubicBezTo>
                      <a:pt x="77654" y="76735"/>
                      <a:pt x="71025" y="90772"/>
                      <a:pt x="55873" y="907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" name="Forme libre 8">
                <a:extLst>
                  <a:ext uri="{FF2B5EF4-FFF2-40B4-BE49-F238E27FC236}">
                    <a16:creationId xmlns:a16="http://schemas.microsoft.com/office/drawing/2014/main" id="{66E62DAB-B071-6B4B-8654-5E1F353573BA}"/>
                  </a:ext>
                </a:extLst>
              </p:cNvPr>
              <p:cNvSpPr/>
              <p:nvPr/>
            </p:nvSpPr>
            <p:spPr>
              <a:xfrm>
                <a:off x="9951232" y="2407450"/>
                <a:ext cx="102358" cy="118845"/>
              </a:xfrm>
              <a:custGeom>
                <a:avLst/>
                <a:gdLst>
                  <a:gd name="connsiteX0" fmla="*/ 54926 w 102358"/>
                  <a:gd name="connsiteY0" fmla="*/ 0 h 118845"/>
                  <a:gd name="connsiteX1" fmla="*/ 0 w 102358"/>
                  <a:gd name="connsiteY1" fmla="*/ 55212 h 118845"/>
                  <a:gd name="connsiteX2" fmla="*/ 64396 w 102358"/>
                  <a:gd name="connsiteY2" fmla="*/ 118845 h 118845"/>
                  <a:gd name="connsiteX3" fmla="*/ 100381 w 102358"/>
                  <a:gd name="connsiteY3" fmla="*/ 112295 h 118845"/>
                  <a:gd name="connsiteX4" fmla="*/ 100381 w 102358"/>
                  <a:gd name="connsiteY4" fmla="*/ 102937 h 118845"/>
                  <a:gd name="connsiteX5" fmla="*/ 75760 w 102358"/>
                  <a:gd name="connsiteY5" fmla="*/ 106680 h 118845"/>
                  <a:gd name="connsiteX6" fmla="*/ 27463 w 102358"/>
                  <a:gd name="connsiteY6" fmla="*/ 45854 h 118845"/>
                  <a:gd name="connsiteX7" fmla="*/ 102275 w 102358"/>
                  <a:gd name="connsiteY7" fmla="*/ 45854 h 118845"/>
                  <a:gd name="connsiteX8" fmla="*/ 54926 w 102358"/>
                  <a:gd name="connsiteY8" fmla="*/ 0 h 118845"/>
                  <a:gd name="connsiteX9" fmla="*/ 29357 w 102358"/>
                  <a:gd name="connsiteY9" fmla="*/ 36496 h 118845"/>
                  <a:gd name="connsiteX10" fmla="*/ 54926 w 102358"/>
                  <a:gd name="connsiteY10" fmla="*/ 8422 h 118845"/>
                  <a:gd name="connsiteX11" fmla="*/ 77654 w 102358"/>
                  <a:gd name="connsiteY11" fmla="*/ 36496 h 118845"/>
                  <a:gd name="connsiteX12" fmla="*/ 29357 w 102358"/>
                  <a:gd name="connsiteY12" fmla="*/ 36496 h 118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358" h="118845">
                    <a:moveTo>
                      <a:pt x="54926" y="0"/>
                    </a:moveTo>
                    <a:cubicBezTo>
                      <a:pt x="19887" y="0"/>
                      <a:pt x="0" y="17780"/>
                      <a:pt x="0" y="55212"/>
                    </a:cubicBezTo>
                    <a:cubicBezTo>
                      <a:pt x="0" y="96386"/>
                      <a:pt x="23675" y="118845"/>
                      <a:pt x="64396" y="118845"/>
                    </a:cubicBezTo>
                    <a:cubicBezTo>
                      <a:pt x="82388" y="118845"/>
                      <a:pt x="95646" y="114166"/>
                      <a:pt x="100381" y="112295"/>
                    </a:cubicBezTo>
                    <a:lnTo>
                      <a:pt x="100381" y="102937"/>
                    </a:lnTo>
                    <a:cubicBezTo>
                      <a:pt x="95646" y="104808"/>
                      <a:pt x="87123" y="106680"/>
                      <a:pt x="75760" y="106680"/>
                    </a:cubicBezTo>
                    <a:cubicBezTo>
                      <a:pt x="37880" y="106680"/>
                      <a:pt x="27463" y="72056"/>
                      <a:pt x="27463" y="45854"/>
                    </a:cubicBezTo>
                    <a:lnTo>
                      <a:pt x="102275" y="45854"/>
                    </a:lnTo>
                    <a:cubicBezTo>
                      <a:pt x="103222" y="26202"/>
                      <a:pt x="96593" y="0"/>
                      <a:pt x="54926" y="0"/>
                    </a:cubicBezTo>
                    <a:close/>
                    <a:moveTo>
                      <a:pt x="29357" y="36496"/>
                    </a:moveTo>
                    <a:cubicBezTo>
                      <a:pt x="29357" y="27138"/>
                      <a:pt x="35039" y="8422"/>
                      <a:pt x="54926" y="8422"/>
                    </a:cubicBezTo>
                    <a:cubicBezTo>
                      <a:pt x="72919" y="8422"/>
                      <a:pt x="77654" y="20587"/>
                      <a:pt x="77654" y="36496"/>
                    </a:cubicBezTo>
                    <a:lnTo>
                      <a:pt x="29357" y="36496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 9">
                <a:extLst>
                  <a:ext uri="{FF2B5EF4-FFF2-40B4-BE49-F238E27FC236}">
                    <a16:creationId xmlns:a16="http://schemas.microsoft.com/office/drawing/2014/main" id="{F1EB3298-25E7-B549-90B6-87F9F5E9CAB2}"/>
                  </a:ext>
                </a:extLst>
              </p:cNvPr>
              <p:cNvSpPr/>
              <p:nvPr/>
            </p:nvSpPr>
            <p:spPr>
              <a:xfrm>
                <a:off x="10087599" y="2407450"/>
                <a:ext cx="96666" cy="116037"/>
              </a:xfrm>
              <a:custGeom>
                <a:avLst/>
                <a:gdLst>
                  <a:gd name="connsiteX0" fmla="*/ 83336 w 96666"/>
                  <a:gd name="connsiteY0" fmla="*/ 0 h 116037"/>
                  <a:gd name="connsiteX1" fmla="*/ 47350 w 96666"/>
                  <a:gd name="connsiteY1" fmla="*/ 29009 h 116037"/>
                  <a:gd name="connsiteX2" fmla="*/ 46403 w 96666"/>
                  <a:gd name="connsiteY2" fmla="*/ 29009 h 116037"/>
                  <a:gd name="connsiteX3" fmla="*/ 46403 w 96666"/>
                  <a:gd name="connsiteY3" fmla="*/ 0 h 116037"/>
                  <a:gd name="connsiteX4" fmla="*/ 0 w 96666"/>
                  <a:gd name="connsiteY4" fmla="*/ 5615 h 116037"/>
                  <a:gd name="connsiteX5" fmla="*/ 0 w 96666"/>
                  <a:gd name="connsiteY5" fmla="*/ 11229 h 116037"/>
                  <a:gd name="connsiteX6" fmla="*/ 19887 w 96666"/>
                  <a:gd name="connsiteY6" fmla="*/ 30881 h 116037"/>
                  <a:gd name="connsiteX7" fmla="*/ 19887 w 96666"/>
                  <a:gd name="connsiteY7" fmla="*/ 88900 h 116037"/>
                  <a:gd name="connsiteX8" fmla="*/ 0 w 96666"/>
                  <a:gd name="connsiteY8" fmla="*/ 110423 h 116037"/>
                  <a:gd name="connsiteX9" fmla="*/ 0 w 96666"/>
                  <a:gd name="connsiteY9" fmla="*/ 116038 h 116037"/>
                  <a:gd name="connsiteX10" fmla="*/ 66290 w 96666"/>
                  <a:gd name="connsiteY10" fmla="*/ 116038 h 116037"/>
                  <a:gd name="connsiteX11" fmla="*/ 66290 w 96666"/>
                  <a:gd name="connsiteY11" fmla="*/ 110423 h 116037"/>
                  <a:gd name="connsiteX12" fmla="*/ 46403 w 96666"/>
                  <a:gd name="connsiteY12" fmla="*/ 88900 h 116037"/>
                  <a:gd name="connsiteX13" fmla="*/ 46403 w 96666"/>
                  <a:gd name="connsiteY13" fmla="*/ 60826 h 116037"/>
                  <a:gd name="connsiteX14" fmla="*/ 66290 w 96666"/>
                  <a:gd name="connsiteY14" fmla="*/ 20587 h 116037"/>
                  <a:gd name="connsiteX15" fmla="*/ 82388 w 96666"/>
                  <a:gd name="connsiteY15" fmla="*/ 26202 h 116037"/>
                  <a:gd name="connsiteX16" fmla="*/ 96593 w 96666"/>
                  <a:gd name="connsiteY16" fmla="*/ 12165 h 116037"/>
                  <a:gd name="connsiteX17" fmla="*/ 83336 w 96666"/>
                  <a:gd name="connsiteY17" fmla="*/ 0 h 116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666" h="116037">
                    <a:moveTo>
                      <a:pt x="83336" y="0"/>
                    </a:moveTo>
                    <a:cubicBezTo>
                      <a:pt x="61555" y="0"/>
                      <a:pt x="52085" y="17780"/>
                      <a:pt x="47350" y="29009"/>
                    </a:cubicBezTo>
                    <a:lnTo>
                      <a:pt x="46403" y="29009"/>
                    </a:lnTo>
                    <a:lnTo>
                      <a:pt x="46403" y="0"/>
                    </a:lnTo>
                    <a:lnTo>
                      <a:pt x="0" y="5615"/>
                    </a:lnTo>
                    <a:lnTo>
                      <a:pt x="0" y="11229"/>
                    </a:lnTo>
                    <a:cubicBezTo>
                      <a:pt x="10417" y="11229"/>
                      <a:pt x="19887" y="13101"/>
                      <a:pt x="19887" y="30881"/>
                    </a:cubicBezTo>
                    <a:lnTo>
                      <a:pt x="19887" y="88900"/>
                    </a:lnTo>
                    <a:cubicBezTo>
                      <a:pt x="19887" y="105744"/>
                      <a:pt x="15152" y="110423"/>
                      <a:pt x="0" y="110423"/>
                    </a:cubicBezTo>
                    <a:lnTo>
                      <a:pt x="0" y="116038"/>
                    </a:lnTo>
                    <a:lnTo>
                      <a:pt x="66290" y="116038"/>
                    </a:lnTo>
                    <a:lnTo>
                      <a:pt x="66290" y="110423"/>
                    </a:lnTo>
                    <a:cubicBezTo>
                      <a:pt x="51138" y="110423"/>
                      <a:pt x="46403" y="105744"/>
                      <a:pt x="46403" y="88900"/>
                    </a:cubicBezTo>
                    <a:lnTo>
                      <a:pt x="46403" y="60826"/>
                    </a:lnTo>
                    <a:cubicBezTo>
                      <a:pt x="46403" y="35560"/>
                      <a:pt x="58714" y="20587"/>
                      <a:pt x="66290" y="20587"/>
                    </a:cubicBezTo>
                    <a:cubicBezTo>
                      <a:pt x="74813" y="20587"/>
                      <a:pt x="72919" y="26202"/>
                      <a:pt x="82388" y="26202"/>
                    </a:cubicBezTo>
                    <a:cubicBezTo>
                      <a:pt x="89964" y="26202"/>
                      <a:pt x="96593" y="20587"/>
                      <a:pt x="96593" y="12165"/>
                    </a:cubicBezTo>
                    <a:cubicBezTo>
                      <a:pt x="97540" y="4679"/>
                      <a:pt x="89018" y="0"/>
                      <a:pt x="833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 10">
                <a:extLst>
                  <a:ext uri="{FF2B5EF4-FFF2-40B4-BE49-F238E27FC236}">
                    <a16:creationId xmlns:a16="http://schemas.microsoft.com/office/drawing/2014/main" id="{1A8FF654-D5E4-B64C-AEFE-F86201CD3BD1}"/>
                  </a:ext>
                </a:extLst>
              </p:cNvPr>
              <p:cNvSpPr/>
              <p:nvPr/>
            </p:nvSpPr>
            <p:spPr>
              <a:xfrm>
                <a:off x="10218285" y="2408386"/>
                <a:ext cx="86176" cy="118845"/>
              </a:xfrm>
              <a:custGeom>
                <a:avLst/>
                <a:gdLst>
                  <a:gd name="connsiteX0" fmla="*/ 70078 w 86176"/>
                  <a:gd name="connsiteY0" fmla="*/ 57083 h 118845"/>
                  <a:gd name="connsiteX1" fmla="*/ 23675 w 86176"/>
                  <a:gd name="connsiteY1" fmla="*/ 23395 h 118845"/>
                  <a:gd name="connsiteX2" fmla="*/ 43562 w 86176"/>
                  <a:gd name="connsiteY2" fmla="*/ 7486 h 118845"/>
                  <a:gd name="connsiteX3" fmla="*/ 70078 w 86176"/>
                  <a:gd name="connsiteY3" fmla="*/ 32753 h 118845"/>
                  <a:gd name="connsiteX4" fmla="*/ 77654 w 86176"/>
                  <a:gd name="connsiteY4" fmla="*/ 32753 h 118845"/>
                  <a:gd name="connsiteX5" fmla="*/ 75760 w 86176"/>
                  <a:gd name="connsiteY5" fmla="*/ 3743 h 118845"/>
                  <a:gd name="connsiteX6" fmla="*/ 45456 w 86176"/>
                  <a:gd name="connsiteY6" fmla="*/ 0 h 118845"/>
                  <a:gd name="connsiteX7" fmla="*/ 0 w 86176"/>
                  <a:gd name="connsiteY7" fmla="*/ 31817 h 118845"/>
                  <a:gd name="connsiteX8" fmla="*/ 18940 w 86176"/>
                  <a:gd name="connsiteY8" fmla="*/ 60826 h 118845"/>
                  <a:gd name="connsiteX9" fmla="*/ 60608 w 86176"/>
                  <a:gd name="connsiteY9" fmla="*/ 91707 h 118845"/>
                  <a:gd name="connsiteX10" fmla="*/ 36933 w 86176"/>
                  <a:gd name="connsiteY10" fmla="*/ 110423 h 118845"/>
                  <a:gd name="connsiteX11" fmla="*/ 7576 w 86176"/>
                  <a:gd name="connsiteY11" fmla="*/ 81414 h 118845"/>
                  <a:gd name="connsiteX12" fmla="*/ 0 w 86176"/>
                  <a:gd name="connsiteY12" fmla="*/ 81414 h 118845"/>
                  <a:gd name="connsiteX13" fmla="*/ 1894 w 86176"/>
                  <a:gd name="connsiteY13" fmla="*/ 114166 h 118845"/>
                  <a:gd name="connsiteX14" fmla="*/ 38827 w 86176"/>
                  <a:gd name="connsiteY14" fmla="*/ 118845 h 118845"/>
                  <a:gd name="connsiteX15" fmla="*/ 86177 w 86176"/>
                  <a:gd name="connsiteY15" fmla="*/ 85157 h 118845"/>
                  <a:gd name="connsiteX16" fmla="*/ 70078 w 86176"/>
                  <a:gd name="connsiteY16" fmla="*/ 57083 h 118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6176" h="118845">
                    <a:moveTo>
                      <a:pt x="70078" y="57083"/>
                    </a:moveTo>
                    <a:cubicBezTo>
                      <a:pt x="53979" y="44918"/>
                      <a:pt x="23675" y="39303"/>
                      <a:pt x="23675" y="23395"/>
                    </a:cubicBezTo>
                    <a:cubicBezTo>
                      <a:pt x="23675" y="14973"/>
                      <a:pt x="32198" y="7486"/>
                      <a:pt x="43562" y="7486"/>
                    </a:cubicBezTo>
                    <a:cubicBezTo>
                      <a:pt x="63449" y="7486"/>
                      <a:pt x="68184" y="23395"/>
                      <a:pt x="70078" y="32753"/>
                    </a:cubicBezTo>
                    <a:lnTo>
                      <a:pt x="77654" y="32753"/>
                    </a:lnTo>
                    <a:lnTo>
                      <a:pt x="75760" y="3743"/>
                    </a:lnTo>
                    <a:cubicBezTo>
                      <a:pt x="67237" y="1872"/>
                      <a:pt x="58714" y="0"/>
                      <a:pt x="45456" y="0"/>
                    </a:cubicBezTo>
                    <a:cubicBezTo>
                      <a:pt x="20834" y="0"/>
                      <a:pt x="0" y="9358"/>
                      <a:pt x="0" y="31817"/>
                    </a:cubicBezTo>
                    <a:cubicBezTo>
                      <a:pt x="0" y="45854"/>
                      <a:pt x="5682" y="52404"/>
                      <a:pt x="18940" y="60826"/>
                    </a:cubicBezTo>
                    <a:cubicBezTo>
                      <a:pt x="35039" y="71120"/>
                      <a:pt x="60608" y="75799"/>
                      <a:pt x="60608" y="91707"/>
                    </a:cubicBezTo>
                    <a:cubicBezTo>
                      <a:pt x="60608" y="103873"/>
                      <a:pt x="48297" y="110423"/>
                      <a:pt x="36933" y="110423"/>
                    </a:cubicBezTo>
                    <a:cubicBezTo>
                      <a:pt x="17046" y="110423"/>
                      <a:pt x="7576" y="95451"/>
                      <a:pt x="7576" y="81414"/>
                    </a:cubicBezTo>
                    <a:lnTo>
                      <a:pt x="0" y="81414"/>
                    </a:lnTo>
                    <a:lnTo>
                      <a:pt x="1894" y="114166"/>
                    </a:lnTo>
                    <a:cubicBezTo>
                      <a:pt x="7576" y="116038"/>
                      <a:pt x="22728" y="118845"/>
                      <a:pt x="38827" y="118845"/>
                    </a:cubicBezTo>
                    <a:cubicBezTo>
                      <a:pt x="69131" y="118845"/>
                      <a:pt x="86177" y="105744"/>
                      <a:pt x="86177" y="85157"/>
                    </a:cubicBezTo>
                    <a:cubicBezTo>
                      <a:pt x="84282" y="72056"/>
                      <a:pt x="77654" y="62698"/>
                      <a:pt x="70078" y="570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 11">
                <a:extLst>
                  <a:ext uri="{FF2B5EF4-FFF2-40B4-BE49-F238E27FC236}">
                    <a16:creationId xmlns:a16="http://schemas.microsoft.com/office/drawing/2014/main" id="{DD9CF2A4-585F-CB43-85BF-42C62A140AD7}"/>
                  </a:ext>
                </a:extLst>
              </p:cNvPr>
              <p:cNvSpPr/>
              <p:nvPr/>
            </p:nvSpPr>
            <p:spPr>
              <a:xfrm>
                <a:off x="9487205" y="2304513"/>
                <a:ext cx="57766" cy="57083"/>
              </a:xfrm>
              <a:custGeom>
                <a:avLst/>
                <a:gdLst>
                  <a:gd name="connsiteX0" fmla="*/ 57767 w 57766"/>
                  <a:gd name="connsiteY0" fmla="*/ 0 h 57083"/>
                  <a:gd name="connsiteX1" fmla="*/ 47350 w 57766"/>
                  <a:gd name="connsiteY1" fmla="*/ 0 h 57083"/>
                  <a:gd name="connsiteX2" fmla="*/ 47350 w 57766"/>
                  <a:gd name="connsiteY2" fmla="*/ 47725 h 57083"/>
                  <a:gd name="connsiteX3" fmla="*/ 9470 w 57766"/>
                  <a:gd name="connsiteY3" fmla="*/ 47725 h 57083"/>
                  <a:gd name="connsiteX4" fmla="*/ 9470 w 57766"/>
                  <a:gd name="connsiteY4" fmla="*/ 0 h 57083"/>
                  <a:gd name="connsiteX5" fmla="*/ 0 w 57766"/>
                  <a:gd name="connsiteY5" fmla="*/ 0 h 57083"/>
                  <a:gd name="connsiteX6" fmla="*/ 0 w 57766"/>
                  <a:gd name="connsiteY6" fmla="*/ 57083 h 57083"/>
                  <a:gd name="connsiteX7" fmla="*/ 57767 w 57766"/>
                  <a:gd name="connsiteY7" fmla="*/ 57083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66" h="57083">
                    <a:moveTo>
                      <a:pt x="57767" y="0"/>
                    </a:moveTo>
                    <a:lnTo>
                      <a:pt x="47350" y="0"/>
                    </a:lnTo>
                    <a:lnTo>
                      <a:pt x="47350" y="47725"/>
                    </a:lnTo>
                    <a:lnTo>
                      <a:pt x="9470" y="47725"/>
                    </a:lnTo>
                    <a:lnTo>
                      <a:pt x="9470" y="0"/>
                    </a:lnTo>
                    <a:lnTo>
                      <a:pt x="0" y="0"/>
                    </a:lnTo>
                    <a:lnTo>
                      <a:pt x="0" y="57083"/>
                    </a:lnTo>
                    <a:lnTo>
                      <a:pt x="57767" y="57083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 12">
                <a:extLst>
                  <a:ext uri="{FF2B5EF4-FFF2-40B4-BE49-F238E27FC236}">
                    <a16:creationId xmlns:a16="http://schemas.microsoft.com/office/drawing/2014/main" id="{85365DFC-F740-4141-B9CC-7F984C299FA3}"/>
                  </a:ext>
                </a:extLst>
              </p:cNvPr>
              <p:cNvSpPr/>
              <p:nvPr/>
            </p:nvSpPr>
            <p:spPr>
              <a:xfrm>
                <a:off x="9588534" y="2304513"/>
                <a:ext cx="57766" cy="57083"/>
              </a:xfrm>
              <a:custGeom>
                <a:avLst/>
                <a:gdLst>
                  <a:gd name="connsiteX0" fmla="*/ 47350 w 57766"/>
                  <a:gd name="connsiteY0" fmla="*/ 57083 h 57083"/>
                  <a:gd name="connsiteX1" fmla="*/ 57767 w 57766"/>
                  <a:gd name="connsiteY1" fmla="*/ 57083 h 57083"/>
                  <a:gd name="connsiteX2" fmla="*/ 57767 w 57766"/>
                  <a:gd name="connsiteY2" fmla="*/ 0 h 57083"/>
                  <a:gd name="connsiteX3" fmla="*/ 0 w 57766"/>
                  <a:gd name="connsiteY3" fmla="*/ 0 h 57083"/>
                  <a:gd name="connsiteX4" fmla="*/ 0 w 57766"/>
                  <a:gd name="connsiteY4" fmla="*/ 57083 h 57083"/>
                  <a:gd name="connsiteX5" fmla="*/ 9470 w 57766"/>
                  <a:gd name="connsiteY5" fmla="*/ 57083 h 57083"/>
                  <a:gd name="connsiteX6" fmla="*/ 9470 w 57766"/>
                  <a:gd name="connsiteY6" fmla="*/ 9358 h 57083"/>
                  <a:gd name="connsiteX7" fmla="*/ 47350 w 57766"/>
                  <a:gd name="connsiteY7" fmla="*/ 9358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66" h="57083">
                    <a:moveTo>
                      <a:pt x="47350" y="57083"/>
                    </a:moveTo>
                    <a:lnTo>
                      <a:pt x="57767" y="57083"/>
                    </a:lnTo>
                    <a:lnTo>
                      <a:pt x="57767" y="0"/>
                    </a:lnTo>
                    <a:lnTo>
                      <a:pt x="0" y="0"/>
                    </a:lnTo>
                    <a:lnTo>
                      <a:pt x="0" y="57083"/>
                    </a:lnTo>
                    <a:lnTo>
                      <a:pt x="9470" y="57083"/>
                    </a:lnTo>
                    <a:lnTo>
                      <a:pt x="9470" y="9358"/>
                    </a:lnTo>
                    <a:lnTo>
                      <a:pt x="47350" y="9358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 13">
                <a:extLst>
                  <a:ext uri="{FF2B5EF4-FFF2-40B4-BE49-F238E27FC236}">
                    <a16:creationId xmlns:a16="http://schemas.microsoft.com/office/drawing/2014/main" id="{E32747E0-58B7-E348-9911-D67F9E763ABB}"/>
                  </a:ext>
                </a:extLst>
              </p:cNvPr>
              <p:cNvSpPr/>
              <p:nvPr/>
            </p:nvSpPr>
            <p:spPr>
              <a:xfrm>
                <a:off x="9689862" y="2304513"/>
                <a:ext cx="10416" cy="57083"/>
              </a:xfrm>
              <a:custGeom>
                <a:avLst/>
                <a:gdLst>
                  <a:gd name="connsiteX0" fmla="*/ 0 w 10416"/>
                  <a:gd name="connsiteY0" fmla="*/ 0 h 57083"/>
                  <a:gd name="connsiteX1" fmla="*/ 10417 w 10416"/>
                  <a:gd name="connsiteY1" fmla="*/ 0 h 57083"/>
                  <a:gd name="connsiteX2" fmla="*/ 10417 w 10416"/>
                  <a:gd name="connsiteY2" fmla="*/ 57083 h 57083"/>
                  <a:gd name="connsiteX3" fmla="*/ 0 w 10416"/>
                  <a:gd name="connsiteY3" fmla="*/ 57083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57083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57083"/>
                    </a:lnTo>
                    <a:lnTo>
                      <a:pt x="0" y="57083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 14">
                <a:extLst>
                  <a:ext uri="{FF2B5EF4-FFF2-40B4-BE49-F238E27FC236}">
                    <a16:creationId xmlns:a16="http://schemas.microsoft.com/office/drawing/2014/main" id="{52FE44CC-A415-0349-8972-8827C5F707CB}"/>
                  </a:ext>
                </a:extLst>
              </p:cNvPr>
              <p:cNvSpPr/>
              <p:nvPr/>
            </p:nvSpPr>
            <p:spPr>
              <a:xfrm>
                <a:off x="9689862" y="2287669"/>
                <a:ext cx="10416" cy="8422"/>
              </a:xfrm>
              <a:custGeom>
                <a:avLst/>
                <a:gdLst>
                  <a:gd name="connsiteX0" fmla="*/ 0 w 10416"/>
                  <a:gd name="connsiteY0" fmla="*/ 0 h 8422"/>
                  <a:gd name="connsiteX1" fmla="*/ 10417 w 10416"/>
                  <a:gd name="connsiteY1" fmla="*/ 0 h 8422"/>
                  <a:gd name="connsiteX2" fmla="*/ 10417 w 10416"/>
                  <a:gd name="connsiteY2" fmla="*/ 8422 h 8422"/>
                  <a:gd name="connsiteX3" fmla="*/ 0 w 10416"/>
                  <a:gd name="connsiteY3" fmla="*/ 8422 h 8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8422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8422"/>
                    </a:lnTo>
                    <a:lnTo>
                      <a:pt x="0" y="8422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 15">
                <a:extLst>
                  <a:ext uri="{FF2B5EF4-FFF2-40B4-BE49-F238E27FC236}">
                    <a16:creationId xmlns:a16="http://schemas.microsoft.com/office/drawing/2014/main" id="{2F527075-FDCA-154C-9D07-D239B59FB051}"/>
                  </a:ext>
                </a:extLst>
              </p:cNvPr>
              <p:cNvSpPr/>
              <p:nvPr/>
            </p:nvSpPr>
            <p:spPr>
              <a:xfrm>
                <a:off x="9738159" y="2304513"/>
                <a:ext cx="56819" cy="57083"/>
              </a:xfrm>
              <a:custGeom>
                <a:avLst/>
                <a:gdLst>
                  <a:gd name="connsiteX0" fmla="*/ 47350 w 56819"/>
                  <a:gd name="connsiteY0" fmla="*/ 0 h 57083"/>
                  <a:gd name="connsiteX1" fmla="*/ 34092 w 56819"/>
                  <a:gd name="connsiteY1" fmla="*/ 47725 h 57083"/>
                  <a:gd name="connsiteX2" fmla="*/ 24622 w 56819"/>
                  <a:gd name="connsiteY2" fmla="*/ 47725 h 57083"/>
                  <a:gd name="connsiteX3" fmla="*/ 10417 w 56819"/>
                  <a:gd name="connsiteY3" fmla="*/ 0 h 57083"/>
                  <a:gd name="connsiteX4" fmla="*/ 0 w 56819"/>
                  <a:gd name="connsiteY4" fmla="*/ 0 h 57083"/>
                  <a:gd name="connsiteX5" fmla="*/ 15152 w 56819"/>
                  <a:gd name="connsiteY5" fmla="*/ 57083 h 57083"/>
                  <a:gd name="connsiteX6" fmla="*/ 41668 w 56819"/>
                  <a:gd name="connsiteY6" fmla="*/ 57083 h 57083"/>
                  <a:gd name="connsiteX7" fmla="*/ 56820 w 56819"/>
                  <a:gd name="connsiteY7" fmla="*/ 0 h 57083"/>
                  <a:gd name="connsiteX8" fmla="*/ 47350 w 56819"/>
                  <a:gd name="connsiteY8" fmla="*/ 0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819" h="57083">
                    <a:moveTo>
                      <a:pt x="47350" y="0"/>
                    </a:moveTo>
                    <a:cubicBezTo>
                      <a:pt x="47350" y="0"/>
                      <a:pt x="34092" y="44918"/>
                      <a:pt x="34092" y="47725"/>
                    </a:cubicBezTo>
                    <a:lnTo>
                      <a:pt x="24622" y="47725"/>
                    </a:lnTo>
                    <a:lnTo>
                      <a:pt x="10417" y="0"/>
                    </a:lnTo>
                    <a:lnTo>
                      <a:pt x="0" y="0"/>
                    </a:lnTo>
                    <a:lnTo>
                      <a:pt x="15152" y="57083"/>
                    </a:lnTo>
                    <a:lnTo>
                      <a:pt x="41668" y="57083"/>
                    </a:lnTo>
                    <a:lnTo>
                      <a:pt x="56820" y="0"/>
                    </a:lnTo>
                    <a:lnTo>
                      <a:pt x="473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 16">
                <a:extLst>
                  <a:ext uri="{FF2B5EF4-FFF2-40B4-BE49-F238E27FC236}">
                    <a16:creationId xmlns:a16="http://schemas.microsoft.com/office/drawing/2014/main" id="{4C8A2010-13B8-B84B-953F-E5A04D4EE107}"/>
                  </a:ext>
                </a:extLst>
              </p:cNvPr>
              <p:cNvSpPr/>
              <p:nvPr/>
            </p:nvSpPr>
            <p:spPr>
              <a:xfrm>
                <a:off x="9833805" y="2304513"/>
                <a:ext cx="57766" cy="57083"/>
              </a:xfrm>
              <a:custGeom>
                <a:avLst/>
                <a:gdLst>
                  <a:gd name="connsiteX0" fmla="*/ 47350 w 57766"/>
                  <a:gd name="connsiteY0" fmla="*/ 46789 h 57083"/>
                  <a:gd name="connsiteX1" fmla="*/ 10417 w 57766"/>
                  <a:gd name="connsiteY1" fmla="*/ 46789 h 57083"/>
                  <a:gd name="connsiteX2" fmla="*/ 10417 w 57766"/>
                  <a:gd name="connsiteY2" fmla="*/ 32753 h 57083"/>
                  <a:gd name="connsiteX3" fmla="*/ 57767 w 57766"/>
                  <a:gd name="connsiteY3" fmla="*/ 32753 h 57083"/>
                  <a:gd name="connsiteX4" fmla="*/ 57767 w 57766"/>
                  <a:gd name="connsiteY4" fmla="*/ 0 h 57083"/>
                  <a:gd name="connsiteX5" fmla="*/ 0 w 57766"/>
                  <a:gd name="connsiteY5" fmla="*/ 0 h 57083"/>
                  <a:gd name="connsiteX6" fmla="*/ 0 w 57766"/>
                  <a:gd name="connsiteY6" fmla="*/ 57083 h 57083"/>
                  <a:gd name="connsiteX7" fmla="*/ 47350 w 57766"/>
                  <a:gd name="connsiteY7" fmla="*/ 57083 h 57083"/>
                  <a:gd name="connsiteX8" fmla="*/ 47350 w 57766"/>
                  <a:gd name="connsiteY8" fmla="*/ 46789 h 57083"/>
                  <a:gd name="connsiteX9" fmla="*/ 10417 w 57766"/>
                  <a:gd name="connsiteY9" fmla="*/ 9358 h 57083"/>
                  <a:gd name="connsiteX10" fmla="*/ 47350 w 57766"/>
                  <a:gd name="connsiteY10" fmla="*/ 9358 h 57083"/>
                  <a:gd name="connsiteX11" fmla="*/ 47350 w 57766"/>
                  <a:gd name="connsiteY11" fmla="*/ 23395 h 57083"/>
                  <a:gd name="connsiteX12" fmla="*/ 10417 w 57766"/>
                  <a:gd name="connsiteY12" fmla="*/ 23395 h 57083"/>
                  <a:gd name="connsiteX13" fmla="*/ 10417 w 57766"/>
                  <a:gd name="connsiteY13" fmla="*/ 9358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766" h="57083">
                    <a:moveTo>
                      <a:pt x="47350" y="46789"/>
                    </a:moveTo>
                    <a:lnTo>
                      <a:pt x="10417" y="46789"/>
                    </a:lnTo>
                    <a:lnTo>
                      <a:pt x="10417" y="32753"/>
                    </a:lnTo>
                    <a:lnTo>
                      <a:pt x="57767" y="32753"/>
                    </a:lnTo>
                    <a:lnTo>
                      <a:pt x="57767" y="0"/>
                    </a:lnTo>
                    <a:lnTo>
                      <a:pt x="0" y="0"/>
                    </a:lnTo>
                    <a:lnTo>
                      <a:pt x="0" y="57083"/>
                    </a:lnTo>
                    <a:lnTo>
                      <a:pt x="47350" y="57083"/>
                    </a:lnTo>
                    <a:lnTo>
                      <a:pt x="47350" y="46789"/>
                    </a:lnTo>
                    <a:close/>
                    <a:moveTo>
                      <a:pt x="10417" y="9358"/>
                    </a:moveTo>
                    <a:lnTo>
                      <a:pt x="47350" y="9358"/>
                    </a:lnTo>
                    <a:lnTo>
                      <a:pt x="47350" y="23395"/>
                    </a:lnTo>
                    <a:lnTo>
                      <a:pt x="10417" y="23395"/>
                    </a:lnTo>
                    <a:lnTo>
                      <a:pt x="10417" y="9358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 17">
                <a:extLst>
                  <a:ext uri="{FF2B5EF4-FFF2-40B4-BE49-F238E27FC236}">
                    <a16:creationId xmlns:a16="http://schemas.microsoft.com/office/drawing/2014/main" id="{5A3E8E5B-A305-2649-BD54-D64A0644342C}"/>
                  </a:ext>
                </a:extLst>
              </p:cNvPr>
              <p:cNvSpPr/>
              <p:nvPr/>
            </p:nvSpPr>
            <p:spPr>
              <a:xfrm>
                <a:off x="9929451" y="2304513"/>
                <a:ext cx="36932" cy="57083"/>
              </a:xfrm>
              <a:custGeom>
                <a:avLst/>
                <a:gdLst>
                  <a:gd name="connsiteX0" fmla="*/ 36933 w 36932"/>
                  <a:gd name="connsiteY0" fmla="*/ 0 h 57083"/>
                  <a:gd name="connsiteX1" fmla="*/ 0 w 36932"/>
                  <a:gd name="connsiteY1" fmla="*/ 0 h 57083"/>
                  <a:gd name="connsiteX2" fmla="*/ 0 w 36932"/>
                  <a:gd name="connsiteY2" fmla="*/ 57083 h 57083"/>
                  <a:gd name="connsiteX3" fmla="*/ 10417 w 36932"/>
                  <a:gd name="connsiteY3" fmla="*/ 57083 h 57083"/>
                  <a:gd name="connsiteX4" fmla="*/ 10417 w 36932"/>
                  <a:gd name="connsiteY4" fmla="*/ 9358 h 57083"/>
                  <a:gd name="connsiteX5" fmla="*/ 36933 w 36932"/>
                  <a:gd name="connsiteY5" fmla="*/ 9358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32" h="57083">
                    <a:moveTo>
                      <a:pt x="36933" y="0"/>
                    </a:moveTo>
                    <a:lnTo>
                      <a:pt x="0" y="0"/>
                    </a:lnTo>
                    <a:lnTo>
                      <a:pt x="0" y="57083"/>
                    </a:lnTo>
                    <a:lnTo>
                      <a:pt x="10417" y="57083"/>
                    </a:lnTo>
                    <a:lnTo>
                      <a:pt x="10417" y="9358"/>
                    </a:lnTo>
                    <a:lnTo>
                      <a:pt x="36933" y="9358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 18">
                <a:extLst>
                  <a:ext uri="{FF2B5EF4-FFF2-40B4-BE49-F238E27FC236}">
                    <a16:creationId xmlns:a16="http://schemas.microsoft.com/office/drawing/2014/main" id="{42C50826-010C-5448-B223-014E7873DF6C}"/>
                  </a:ext>
                </a:extLst>
              </p:cNvPr>
              <p:cNvSpPr/>
              <p:nvPr/>
            </p:nvSpPr>
            <p:spPr>
              <a:xfrm>
                <a:off x="10003317" y="2304513"/>
                <a:ext cx="57766" cy="57083"/>
              </a:xfrm>
              <a:custGeom>
                <a:avLst/>
                <a:gdLst>
                  <a:gd name="connsiteX0" fmla="*/ 10417 w 57766"/>
                  <a:gd name="connsiteY0" fmla="*/ 9358 h 57083"/>
                  <a:gd name="connsiteX1" fmla="*/ 47350 w 57766"/>
                  <a:gd name="connsiteY1" fmla="*/ 9358 h 57083"/>
                  <a:gd name="connsiteX2" fmla="*/ 47350 w 57766"/>
                  <a:gd name="connsiteY2" fmla="*/ 0 h 57083"/>
                  <a:gd name="connsiteX3" fmla="*/ 0 w 57766"/>
                  <a:gd name="connsiteY3" fmla="*/ 0 h 57083"/>
                  <a:gd name="connsiteX4" fmla="*/ 0 w 57766"/>
                  <a:gd name="connsiteY4" fmla="*/ 32753 h 57083"/>
                  <a:gd name="connsiteX5" fmla="*/ 23675 w 57766"/>
                  <a:gd name="connsiteY5" fmla="*/ 32753 h 57083"/>
                  <a:gd name="connsiteX6" fmla="*/ 47350 w 57766"/>
                  <a:gd name="connsiteY6" fmla="*/ 32753 h 57083"/>
                  <a:gd name="connsiteX7" fmla="*/ 47350 w 57766"/>
                  <a:gd name="connsiteY7" fmla="*/ 46789 h 57083"/>
                  <a:gd name="connsiteX8" fmla="*/ 0 w 57766"/>
                  <a:gd name="connsiteY8" fmla="*/ 46789 h 57083"/>
                  <a:gd name="connsiteX9" fmla="*/ 0 w 57766"/>
                  <a:gd name="connsiteY9" fmla="*/ 57083 h 57083"/>
                  <a:gd name="connsiteX10" fmla="*/ 57767 w 57766"/>
                  <a:gd name="connsiteY10" fmla="*/ 57083 h 57083"/>
                  <a:gd name="connsiteX11" fmla="*/ 57767 w 57766"/>
                  <a:gd name="connsiteY11" fmla="*/ 23395 h 57083"/>
                  <a:gd name="connsiteX12" fmla="*/ 10417 w 57766"/>
                  <a:gd name="connsiteY12" fmla="*/ 23395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766" h="57083">
                    <a:moveTo>
                      <a:pt x="10417" y="9358"/>
                    </a:moveTo>
                    <a:lnTo>
                      <a:pt x="47350" y="9358"/>
                    </a:lnTo>
                    <a:lnTo>
                      <a:pt x="47350" y="0"/>
                    </a:lnTo>
                    <a:lnTo>
                      <a:pt x="0" y="0"/>
                    </a:lnTo>
                    <a:lnTo>
                      <a:pt x="0" y="32753"/>
                    </a:lnTo>
                    <a:lnTo>
                      <a:pt x="23675" y="32753"/>
                    </a:lnTo>
                    <a:lnTo>
                      <a:pt x="47350" y="32753"/>
                    </a:lnTo>
                    <a:lnTo>
                      <a:pt x="47350" y="46789"/>
                    </a:lnTo>
                    <a:lnTo>
                      <a:pt x="0" y="46789"/>
                    </a:lnTo>
                    <a:lnTo>
                      <a:pt x="0" y="57083"/>
                    </a:lnTo>
                    <a:lnTo>
                      <a:pt x="57767" y="57083"/>
                    </a:lnTo>
                    <a:lnTo>
                      <a:pt x="57767" y="23395"/>
                    </a:lnTo>
                    <a:lnTo>
                      <a:pt x="10417" y="23395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 19">
                <a:extLst>
                  <a:ext uri="{FF2B5EF4-FFF2-40B4-BE49-F238E27FC236}">
                    <a16:creationId xmlns:a16="http://schemas.microsoft.com/office/drawing/2014/main" id="{B03390A3-C9D9-E847-B6B8-49ACC0B0132B}"/>
                  </a:ext>
                </a:extLst>
              </p:cNvPr>
              <p:cNvSpPr/>
              <p:nvPr/>
            </p:nvSpPr>
            <p:spPr>
              <a:xfrm>
                <a:off x="10104645" y="2287669"/>
                <a:ext cx="10416" cy="8422"/>
              </a:xfrm>
              <a:custGeom>
                <a:avLst/>
                <a:gdLst>
                  <a:gd name="connsiteX0" fmla="*/ 0 w 10416"/>
                  <a:gd name="connsiteY0" fmla="*/ 0 h 8422"/>
                  <a:gd name="connsiteX1" fmla="*/ 10417 w 10416"/>
                  <a:gd name="connsiteY1" fmla="*/ 0 h 8422"/>
                  <a:gd name="connsiteX2" fmla="*/ 10417 w 10416"/>
                  <a:gd name="connsiteY2" fmla="*/ 8422 h 8422"/>
                  <a:gd name="connsiteX3" fmla="*/ 0 w 10416"/>
                  <a:gd name="connsiteY3" fmla="*/ 8422 h 8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8422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8422"/>
                    </a:lnTo>
                    <a:lnTo>
                      <a:pt x="0" y="8422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 20">
                <a:extLst>
                  <a:ext uri="{FF2B5EF4-FFF2-40B4-BE49-F238E27FC236}">
                    <a16:creationId xmlns:a16="http://schemas.microsoft.com/office/drawing/2014/main" id="{B159593D-999B-194E-87B9-97BBBB6C549A}"/>
                  </a:ext>
                </a:extLst>
              </p:cNvPr>
              <p:cNvSpPr/>
              <p:nvPr/>
            </p:nvSpPr>
            <p:spPr>
              <a:xfrm>
                <a:off x="10104645" y="2304513"/>
                <a:ext cx="10416" cy="57083"/>
              </a:xfrm>
              <a:custGeom>
                <a:avLst/>
                <a:gdLst>
                  <a:gd name="connsiteX0" fmla="*/ 0 w 10416"/>
                  <a:gd name="connsiteY0" fmla="*/ 0 h 57083"/>
                  <a:gd name="connsiteX1" fmla="*/ 10417 w 10416"/>
                  <a:gd name="connsiteY1" fmla="*/ 0 h 57083"/>
                  <a:gd name="connsiteX2" fmla="*/ 10417 w 10416"/>
                  <a:gd name="connsiteY2" fmla="*/ 57083 h 57083"/>
                  <a:gd name="connsiteX3" fmla="*/ 0 w 10416"/>
                  <a:gd name="connsiteY3" fmla="*/ 57083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57083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57083"/>
                    </a:lnTo>
                    <a:lnTo>
                      <a:pt x="0" y="57083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 21">
                <a:extLst>
                  <a:ext uri="{FF2B5EF4-FFF2-40B4-BE49-F238E27FC236}">
                    <a16:creationId xmlns:a16="http://schemas.microsoft.com/office/drawing/2014/main" id="{5FEA9CB2-4F13-2742-85B9-CF4C4F92693B}"/>
                  </a:ext>
                </a:extLst>
              </p:cNvPr>
              <p:cNvSpPr/>
              <p:nvPr/>
            </p:nvSpPr>
            <p:spPr>
              <a:xfrm>
                <a:off x="10159571" y="2287669"/>
                <a:ext cx="37879" cy="73927"/>
              </a:xfrm>
              <a:custGeom>
                <a:avLst/>
                <a:gdLst>
                  <a:gd name="connsiteX0" fmla="*/ 10417 w 37879"/>
                  <a:gd name="connsiteY0" fmla="*/ 26202 h 73927"/>
                  <a:gd name="connsiteX1" fmla="*/ 29357 w 37879"/>
                  <a:gd name="connsiteY1" fmla="*/ 26202 h 73927"/>
                  <a:gd name="connsiteX2" fmla="*/ 29357 w 37879"/>
                  <a:gd name="connsiteY2" fmla="*/ 16844 h 73927"/>
                  <a:gd name="connsiteX3" fmla="*/ 10417 w 37879"/>
                  <a:gd name="connsiteY3" fmla="*/ 16844 h 73927"/>
                  <a:gd name="connsiteX4" fmla="*/ 10417 w 37879"/>
                  <a:gd name="connsiteY4" fmla="*/ 0 h 73927"/>
                  <a:gd name="connsiteX5" fmla="*/ 0 w 37879"/>
                  <a:gd name="connsiteY5" fmla="*/ 0 h 73927"/>
                  <a:gd name="connsiteX6" fmla="*/ 0 w 37879"/>
                  <a:gd name="connsiteY6" fmla="*/ 36496 h 73927"/>
                  <a:gd name="connsiteX7" fmla="*/ 0 w 37879"/>
                  <a:gd name="connsiteY7" fmla="*/ 73927 h 73927"/>
                  <a:gd name="connsiteX8" fmla="*/ 37880 w 37879"/>
                  <a:gd name="connsiteY8" fmla="*/ 73927 h 73927"/>
                  <a:gd name="connsiteX9" fmla="*/ 37880 w 37879"/>
                  <a:gd name="connsiteY9" fmla="*/ 63634 h 73927"/>
                  <a:gd name="connsiteX10" fmla="*/ 10417 w 37879"/>
                  <a:gd name="connsiteY10" fmla="*/ 63634 h 7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79" h="73927">
                    <a:moveTo>
                      <a:pt x="10417" y="26202"/>
                    </a:moveTo>
                    <a:lnTo>
                      <a:pt x="29357" y="26202"/>
                    </a:lnTo>
                    <a:lnTo>
                      <a:pt x="29357" y="16844"/>
                    </a:lnTo>
                    <a:lnTo>
                      <a:pt x="10417" y="16844"/>
                    </a:lnTo>
                    <a:lnTo>
                      <a:pt x="10417" y="0"/>
                    </a:lnTo>
                    <a:lnTo>
                      <a:pt x="0" y="0"/>
                    </a:lnTo>
                    <a:lnTo>
                      <a:pt x="0" y="36496"/>
                    </a:lnTo>
                    <a:lnTo>
                      <a:pt x="0" y="73927"/>
                    </a:lnTo>
                    <a:lnTo>
                      <a:pt x="37880" y="73927"/>
                    </a:lnTo>
                    <a:lnTo>
                      <a:pt x="37880" y="63634"/>
                    </a:lnTo>
                    <a:lnTo>
                      <a:pt x="10417" y="63634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 22">
                <a:extLst>
                  <a:ext uri="{FF2B5EF4-FFF2-40B4-BE49-F238E27FC236}">
                    <a16:creationId xmlns:a16="http://schemas.microsoft.com/office/drawing/2014/main" id="{19EBF12D-13AB-2E40-B557-278B3EC58E66}"/>
                  </a:ext>
                </a:extLst>
              </p:cNvPr>
              <p:cNvSpPr/>
              <p:nvPr/>
            </p:nvSpPr>
            <p:spPr>
              <a:xfrm>
                <a:off x="10241960" y="2287669"/>
                <a:ext cx="57766" cy="73927"/>
              </a:xfrm>
              <a:custGeom>
                <a:avLst/>
                <a:gdLst>
                  <a:gd name="connsiteX0" fmla="*/ 47350 w 57766"/>
                  <a:gd name="connsiteY0" fmla="*/ 63634 h 73927"/>
                  <a:gd name="connsiteX1" fmla="*/ 10417 w 57766"/>
                  <a:gd name="connsiteY1" fmla="*/ 63634 h 73927"/>
                  <a:gd name="connsiteX2" fmla="*/ 10417 w 57766"/>
                  <a:gd name="connsiteY2" fmla="*/ 49597 h 73927"/>
                  <a:gd name="connsiteX3" fmla="*/ 57767 w 57766"/>
                  <a:gd name="connsiteY3" fmla="*/ 49597 h 73927"/>
                  <a:gd name="connsiteX4" fmla="*/ 57767 w 57766"/>
                  <a:gd name="connsiteY4" fmla="*/ 16844 h 73927"/>
                  <a:gd name="connsiteX5" fmla="*/ 33145 w 57766"/>
                  <a:gd name="connsiteY5" fmla="*/ 16844 h 73927"/>
                  <a:gd name="connsiteX6" fmla="*/ 44509 w 57766"/>
                  <a:gd name="connsiteY6" fmla="*/ 0 h 73927"/>
                  <a:gd name="connsiteX7" fmla="*/ 34092 w 57766"/>
                  <a:gd name="connsiteY7" fmla="*/ 0 h 73927"/>
                  <a:gd name="connsiteX8" fmla="*/ 20834 w 57766"/>
                  <a:gd name="connsiteY8" fmla="*/ 16844 h 73927"/>
                  <a:gd name="connsiteX9" fmla="*/ 0 w 57766"/>
                  <a:gd name="connsiteY9" fmla="*/ 16844 h 73927"/>
                  <a:gd name="connsiteX10" fmla="*/ 0 w 57766"/>
                  <a:gd name="connsiteY10" fmla="*/ 73927 h 73927"/>
                  <a:gd name="connsiteX11" fmla="*/ 47350 w 57766"/>
                  <a:gd name="connsiteY11" fmla="*/ 73927 h 73927"/>
                  <a:gd name="connsiteX12" fmla="*/ 47350 w 57766"/>
                  <a:gd name="connsiteY12" fmla="*/ 63634 h 73927"/>
                  <a:gd name="connsiteX13" fmla="*/ 10417 w 57766"/>
                  <a:gd name="connsiteY13" fmla="*/ 26202 h 73927"/>
                  <a:gd name="connsiteX14" fmla="*/ 47350 w 57766"/>
                  <a:gd name="connsiteY14" fmla="*/ 26202 h 73927"/>
                  <a:gd name="connsiteX15" fmla="*/ 47350 w 57766"/>
                  <a:gd name="connsiteY15" fmla="*/ 40239 h 73927"/>
                  <a:gd name="connsiteX16" fmla="*/ 10417 w 57766"/>
                  <a:gd name="connsiteY16" fmla="*/ 40239 h 73927"/>
                  <a:gd name="connsiteX17" fmla="*/ 10417 w 57766"/>
                  <a:gd name="connsiteY17" fmla="*/ 26202 h 7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7766" h="73927">
                    <a:moveTo>
                      <a:pt x="47350" y="63634"/>
                    </a:moveTo>
                    <a:lnTo>
                      <a:pt x="10417" y="63634"/>
                    </a:lnTo>
                    <a:lnTo>
                      <a:pt x="10417" y="49597"/>
                    </a:lnTo>
                    <a:lnTo>
                      <a:pt x="57767" y="49597"/>
                    </a:lnTo>
                    <a:lnTo>
                      <a:pt x="57767" y="16844"/>
                    </a:lnTo>
                    <a:lnTo>
                      <a:pt x="33145" y="16844"/>
                    </a:lnTo>
                    <a:lnTo>
                      <a:pt x="44509" y="0"/>
                    </a:lnTo>
                    <a:lnTo>
                      <a:pt x="34092" y="0"/>
                    </a:lnTo>
                    <a:cubicBezTo>
                      <a:pt x="34092" y="0"/>
                      <a:pt x="24622" y="11229"/>
                      <a:pt x="20834" y="16844"/>
                    </a:cubicBezTo>
                    <a:lnTo>
                      <a:pt x="0" y="16844"/>
                    </a:lnTo>
                    <a:lnTo>
                      <a:pt x="0" y="73927"/>
                    </a:lnTo>
                    <a:lnTo>
                      <a:pt x="47350" y="73927"/>
                    </a:lnTo>
                    <a:lnTo>
                      <a:pt x="47350" y="63634"/>
                    </a:lnTo>
                    <a:close/>
                    <a:moveTo>
                      <a:pt x="10417" y="26202"/>
                    </a:moveTo>
                    <a:lnTo>
                      <a:pt x="47350" y="26202"/>
                    </a:lnTo>
                    <a:lnTo>
                      <a:pt x="47350" y="40239"/>
                    </a:lnTo>
                    <a:lnTo>
                      <a:pt x="10417" y="40239"/>
                    </a:lnTo>
                    <a:lnTo>
                      <a:pt x="10417" y="26202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4" name="Graphique 2">
              <a:extLst>
                <a:ext uri="{FF2B5EF4-FFF2-40B4-BE49-F238E27FC236}">
                  <a16:creationId xmlns:a16="http://schemas.microsoft.com/office/drawing/2014/main" id="{8756571F-83A3-9E47-A988-CBEF288538A1}"/>
                </a:ext>
              </a:extLst>
            </p:cNvPr>
            <p:cNvGrpSpPr/>
            <p:nvPr/>
          </p:nvGrpSpPr>
          <p:grpSpPr>
            <a:xfrm>
              <a:off x="8857454" y="2246494"/>
              <a:ext cx="471603" cy="287287"/>
              <a:chOff x="8857454" y="2246494"/>
              <a:chExt cx="471603" cy="287287"/>
            </a:xfrm>
            <a:solidFill>
              <a:srgbClr val="FFFFFF"/>
            </a:solidFill>
          </p:grpSpPr>
          <p:sp>
            <p:nvSpPr>
              <p:cNvPr id="25" name="Forme libre 24">
                <a:extLst>
                  <a:ext uri="{FF2B5EF4-FFF2-40B4-BE49-F238E27FC236}">
                    <a16:creationId xmlns:a16="http://schemas.microsoft.com/office/drawing/2014/main" id="{CC2F1743-E029-1340-9EE4-71B73ECB211E}"/>
                  </a:ext>
                </a:extLst>
              </p:cNvPr>
              <p:cNvSpPr/>
              <p:nvPr/>
            </p:nvSpPr>
            <p:spPr>
              <a:xfrm>
                <a:off x="9073369" y="2246494"/>
                <a:ext cx="255688" cy="287287"/>
              </a:xfrm>
              <a:custGeom>
                <a:avLst/>
                <a:gdLst>
                  <a:gd name="connsiteX0" fmla="*/ 241484 w 255688"/>
                  <a:gd name="connsiteY0" fmla="*/ 272315 h 287287"/>
                  <a:gd name="connsiteX1" fmla="*/ 214968 w 255688"/>
                  <a:gd name="connsiteY1" fmla="*/ 244241 h 287287"/>
                  <a:gd name="connsiteX2" fmla="*/ 214968 w 255688"/>
                  <a:gd name="connsiteY2" fmla="*/ 95451 h 287287"/>
                  <a:gd name="connsiteX3" fmla="*/ 113639 w 255688"/>
                  <a:gd name="connsiteY3" fmla="*/ 0 h 287287"/>
                  <a:gd name="connsiteX4" fmla="*/ 9470 w 255688"/>
                  <a:gd name="connsiteY4" fmla="*/ 58955 h 287287"/>
                  <a:gd name="connsiteX5" fmla="*/ 39774 w 255688"/>
                  <a:gd name="connsiteY5" fmla="*/ 86093 h 287287"/>
                  <a:gd name="connsiteX6" fmla="*/ 69131 w 255688"/>
                  <a:gd name="connsiteY6" fmla="*/ 55212 h 287287"/>
                  <a:gd name="connsiteX7" fmla="*/ 112692 w 255688"/>
                  <a:gd name="connsiteY7" fmla="*/ 20587 h 287287"/>
                  <a:gd name="connsiteX8" fmla="*/ 165724 w 255688"/>
                  <a:gd name="connsiteY8" fmla="*/ 106680 h 287287"/>
                  <a:gd name="connsiteX9" fmla="*/ 165724 w 255688"/>
                  <a:gd name="connsiteY9" fmla="*/ 129139 h 287287"/>
                  <a:gd name="connsiteX10" fmla="*/ 0 w 255688"/>
                  <a:gd name="connsiteY10" fmla="*/ 219911 h 287287"/>
                  <a:gd name="connsiteX11" fmla="*/ 75760 w 255688"/>
                  <a:gd name="connsiteY11" fmla="*/ 287287 h 287287"/>
                  <a:gd name="connsiteX12" fmla="*/ 164777 w 255688"/>
                  <a:gd name="connsiteY12" fmla="*/ 243305 h 287287"/>
                  <a:gd name="connsiteX13" fmla="*/ 165724 w 255688"/>
                  <a:gd name="connsiteY13" fmla="*/ 243305 h 287287"/>
                  <a:gd name="connsiteX14" fmla="*/ 213074 w 255688"/>
                  <a:gd name="connsiteY14" fmla="*/ 287287 h 287287"/>
                  <a:gd name="connsiteX15" fmla="*/ 244325 w 255688"/>
                  <a:gd name="connsiteY15" fmla="*/ 285416 h 287287"/>
                  <a:gd name="connsiteX16" fmla="*/ 248112 w 255688"/>
                  <a:gd name="connsiteY16" fmla="*/ 281673 h 287287"/>
                  <a:gd name="connsiteX17" fmla="*/ 255688 w 255688"/>
                  <a:gd name="connsiteY17" fmla="*/ 270443 h 287287"/>
                  <a:gd name="connsiteX18" fmla="*/ 241484 w 255688"/>
                  <a:gd name="connsiteY18" fmla="*/ 272315 h 28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5688" h="287287">
                    <a:moveTo>
                      <a:pt x="241484" y="272315"/>
                    </a:moveTo>
                    <a:cubicBezTo>
                      <a:pt x="221597" y="272315"/>
                      <a:pt x="214968" y="264828"/>
                      <a:pt x="214968" y="244241"/>
                    </a:cubicBezTo>
                    <a:lnTo>
                      <a:pt x="214968" y="95451"/>
                    </a:lnTo>
                    <a:cubicBezTo>
                      <a:pt x="214968" y="39303"/>
                      <a:pt x="198869" y="0"/>
                      <a:pt x="113639" y="0"/>
                    </a:cubicBezTo>
                    <a:cubicBezTo>
                      <a:pt x="70078" y="0"/>
                      <a:pt x="9470" y="19652"/>
                      <a:pt x="9470" y="58955"/>
                    </a:cubicBezTo>
                    <a:cubicBezTo>
                      <a:pt x="9470" y="74863"/>
                      <a:pt x="22728" y="86093"/>
                      <a:pt x="39774" y="86093"/>
                    </a:cubicBezTo>
                    <a:cubicBezTo>
                      <a:pt x="50191" y="86093"/>
                      <a:pt x="69131" y="79542"/>
                      <a:pt x="69131" y="55212"/>
                    </a:cubicBezTo>
                    <a:cubicBezTo>
                      <a:pt x="69131" y="36496"/>
                      <a:pt x="73866" y="20587"/>
                      <a:pt x="112692" y="20587"/>
                    </a:cubicBezTo>
                    <a:cubicBezTo>
                      <a:pt x="165724" y="20587"/>
                      <a:pt x="165724" y="64569"/>
                      <a:pt x="165724" y="106680"/>
                    </a:cubicBezTo>
                    <a:lnTo>
                      <a:pt x="165724" y="129139"/>
                    </a:lnTo>
                    <a:cubicBezTo>
                      <a:pt x="118374" y="132882"/>
                      <a:pt x="0" y="132882"/>
                      <a:pt x="0" y="219911"/>
                    </a:cubicBezTo>
                    <a:cubicBezTo>
                      <a:pt x="0" y="259214"/>
                      <a:pt x="32198" y="287287"/>
                      <a:pt x="75760" y="287287"/>
                    </a:cubicBezTo>
                    <a:cubicBezTo>
                      <a:pt x="118374" y="287287"/>
                      <a:pt x="145837" y="270443"/>
                      <a:pt x="164777" y="243305"/>
                    </a:cubicBezTo>
                    <a:lnTo>
                      <a:pt x="165724" y="243305"/>
                    </a:lnTo>
                    <a:cubicBezTo>
                      <a:pt x="165724" y="269507"/>
                      <a:pt x="176141" y="287287"/>
                      <a:pt x="213074" y="287287"/>
                    </a:cubicBezTo>
                    <a:cubicBezTo>
                      <a:pt x="220650" y="287287"/>
                      <a:pt x="228226" y="287287"/>
                      <a:pt x="244325" y="285416"/>
                    </a:cubicBezTo>
                    <a:lnTo>
                      <a:pt x="248112" y="281673"/>
                    </a:lnTo>
                    <a:cubicBezTo>
                      <a:pt x="250953" y="277929"/>
                      <a:pt x="253794" y="274186"/>
                      <a:pt x="255688" y="270443"/>
                    </a:cubicBezTo>
                    <a:cubicBezTo>
                      <a:pt x="245272" y="272315"/>
                      <a:pt x="243378" y="272315"/>
                      <a:pt x="241484" y="2723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 25">
                <a:extLst>
                  <a:ext uri="{FF2B5EF4-FFF2-40B4-BE49-F238E27FC236}">
                    <a16:creationId xmlns:a16="http://schemas.microsoft.com/office/drawing/2014/main" id="{0BFEE594-98CF-4E41-90A6-448C0825CF35}"/>
                  </a:ext>
                </a:extLst>
              </p:cNvPr>
              <p:cNvSpPr/>
              <p:nvPr/>
            </p:nvSpPr>
            <p:spPr>
              <a:xfrm>
                <a:off x="8857454" y="2292348"/>
                <a:ext cx="170458" cy="167506"/>
              </a:xfrm>
              <a:custGeom>
                <a:avLst/>
                <a:gdLst>
                  <a:gd name="connsiteX0" fmla="*/ 113639 w 170458"/>
                  <a:gd name="connsiteY0" fmla="*/ 111359 h 167506"/>
                  <a:gd name="connsiteX1" fmla="*/ 56820 w 170458"/>
                  <a:gd name="connsiteY1" fmla="*/ 111359 h 167506"/>
                  <a:gd name="connsiteX2" fmla="*/ 56820 w 170458"/>
                  <a:gd name="connsiteY2" fmla="*/ 0 h 167506"/>
                  <a:gd name="connsiteX3" fmla="*/ 16099 w 170458"/>
                  <a:gd name="connsiteY3" fmla="*/ 0 h 167506"/>
                  <a:gd name="connsiteX4" fmla="*/ 0 w 170458"/>
                  <a:gd name="connsiteY4" fmla="*/ 14037 h 167506"/>
                  <a:gd name="connsiteX5" fmla="*/ 0 w 170458"/>
                  <a:gd name="connsiteY5" fmla="*/ 167506 h 167506"/>
                  <a:gd name="connsiteX6" fmla="*/ 170459 w 170458"/>
                  <a:gd name="connsiteY6" fmla="*/ 167506 h 167506"/>
                  <a:gd name="connsiteX7" fmla="*/ 170459 w 170458"/>
                  <a:gd name="connsiteY7" fmla="*/ 0 h 167506"/>
                  <a:gd name="connsiteX8" fmla="*/ 113639 w 170458"/>
                  <a:gd name="connsiteY8" fmla="*/ 0 h 1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8" h="167506">
                    <a:moveTo>
                      <a:pt x="113639" y="111359"/>
                    </a:moveTo>
                    <a:lnTo>
                      <a:pt x="56820" y="111359"/>
                    </a:lnTo>
                    <a:lnTo>
                      <a:pt x="56820" y="0"/>
                    </a:lnTo>
                    <a:lnTo>
                      <a:pt x="16099" y="0"/>
                    </a:lnTo>
                    <a:lnTo>
                      <a:pt x="0" y="14037"/>
                    </a:lnTo>
                    <a:lnTo>
                      <a:pt x="0" y="167506"/>
                    </a:lnTo>
                    <a:lnTo>
                      <a:pt x="170459" y="167506"/>
                    </a:lnTo>
                    <a:lnTo>
                      <a:pt x="170459" y="0"/>
                    </a:lnTo>
                    <a:lnTo>
                      <a:pt x="1136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7" name="Forme libre 26">
              <a:extLst>
                <a:ext uri="{FF2B5EF4-FFF2-40B4-BE49-F238E27FC236}">
                  <a16:creationId xmlns:a16="http://schemas.microsoft.com/office/drawing/2014/main" id="{43D7CA50-1027-9641-87E6-30F2608B2B82}"/>
                </a:ext>
              </a:extLst>
            </p:cNvPr>
            <p:cNvSpPr/>
            <p:nvPr/>
          </p:nvSpPr>
          <p:spPr>
            <a:xfrm>
              <a:off x="8778854" y="2151979"/>
              <a:ext cx="598500" cy="477252"/>
            </a:xfrm>
            <a:custGeom>
              <a:avLst/>
              <a:gdLst>
                <a:gd name="connsiteX0" fmla="*/ 350388 w 598500"/>
                <a:gd name="connsiteY0" fmla="*/ 305067 h 477252"/>
                <a:gd name="connsiteX1" fmla="*/ 460239 w 598500"/>
                <a:gd name="connsiteY1" fmla="*/ 243305 h 477252"/>
                <a:gd name="connsiteX2" fmla="*/ 460239 w 598500"/>
                <a:gd name="connsiteY2" fmla="*/ 278865 h 477252"/>
                <a:gd name="connsiteX3" fmla="*/ 393003 w 598500"/>
                <a:gd name="connsiteY3" fmla="*/ 357472 h 477252"/>
                <a:gd name="connsiteX4" fmla="*/ 350388 w 598500"/>
                <a:gd name="connsiteY4" fmla="*/ 305067 h 477252"/>
                <a:gd name="connsiteX5" fmla="*/ 535999 w 598500"/>
                <a:gd name="connsiteY5" fmla="*/ 366830 h 477252"/>
                <a:gd name="connsiteX6" fmla="*/ 550204 w 598500"/>
                <a:gd name="connsiteY6" fmla="*/ 365894 h 477252"/>
                <a:gd name="connsiteX7" fmla="*/ 598500 w 598500"/>
                <a:gd name="connsiteY7" fmla="*/ 212424 h 477252"/>
                <a:gd name="connsiteX8" fmla="*/ 393003 w 598500"/>
                <a:gd name="connsiteY8" fmla="*/ 0 h 477252"/>
                <a:gd name="connsiteX9" fmla="*/ 308720 w 598500"/>
                <a:gd name="connsiteY9" fmla="*/ 13101 h 477252"/>
                <a:gd name="connsiteX10" fmla="*/ 308720 w 598500"/>
                <a:gd name="connsiteY10" fmla="*/ 87028 h 477252"/>
                <a:gd name="connsiteX11" fmla="*/ 294515 w 598500"/>
                <a:gd name="connsiteY11" fmla="*/ 87028 h 477252"/>
                <a:gd name="connsiteX12" fmla="*/ 294515 w 598500"/>
                <a:gd name="connsiteY12" fmla="*/ 101065 h 477252"/>
                <a:gd name="connsiteX13" fmla="*/ 237696 w 598500"/>
                <a:gd name="connsiteY13" fmla="*/ 101065 h 477252"/>
                <a:gd name="connsiteX14" fmla="*/ 237696 w 598500"/>
                <a:gd name="connsiteY14" fmla="*/ 101065 h 477252"/>
                <a:gd name="connsiteX15" fmla="*/ 237696 w 598500"/>
                <a:gd name="connsiteY15" fmla="*/ 40239 h 477252"/>
                <a:gd name="connsiteX16" fmla="*/ 94699 w 598500"/>
                <a:gd name="connsiteY16" fmla="*/ 140368 h 477252"/>
                <a:gd name="connsiteX17" fmla="*/ 135420 w 598500"/>
                <a:gd name="connsiteY17" fmla="*/ 140368 h 477252"/>
                <a:gd name="connsiteX18" fmla="*/ 135420 w 598500"/>
                <a:gd name="connsiteY18" fmla="*/ 252663 h 477252"/>
                <a:gd name="connsiteX19" fmla="*/ 192240 w 598500"/>
                <a:gd name="connsiteY19" fmla="*/ 252663 h 477252"/>
                <a:gd name="connsiteX20" fmla="*/ 192240 w 598500"/>
                <a:gd name="connsiteY20" fmla="*/ 140368 h 477252"/>
                <a:gd name="connsiteX21" fmla="*/ 249059 w 598500"/>
                <a:gd name="connsiteY21" fmla="*/ 140368 h 477252"/>
                <a:gd name="connsiteX22" fmla="*/ 249059 w 598500"/>
                <a:gd name="connsiteY22" fmla="*/ 308811 h 477252"/>
                <a:gd name="connsiteX23" fmla="*/ 78601 w 598500"/>
                <a:gd name="connsiteY23" fmla="*/ 308811 h 477252"/>
                <a:gd name="connsiteX24" fmla="*/ 78601 w 598500"/>
                <a:gd name="connsiteY24" fmla="*/ 154405 h 477252"/>
                <a:gd name="connsiteX25" fmla="*/ 0 w 598500"/>
                <a:gd name="connsiteY25" fmla="*/ 297581 h 477252"/>
                <a:gd name="connsiteX26" fmla="*/ 303038 w 598500"/>
                <a:gd name="connsiteY26" fmla="*/ 477253 h 477252"/>
                <a:gd name="connsiteX27" fmla="*/ 528423 w 598500"/>
                <a:gd name="connsiteY27" fmla="*/ 392096 h 477252"/>
                <a:gd name="connsiteX28" fmla="*/ 538840 w 598500"/>
                <a:gd name="connsiteY28" fmla="*/ 380866 h 477252"/>
                <a:gd name="connsiteX29" fmla="*/ 507589 w 598500"/>
                <a:gd name="connsiteY29" fmla="*/ 382738 h 477252"/>
                <a:gd name="connsiteX30" fmla="*/ 460239 w 598500"/>
                <a:gd name="connsiteY30" fmla="*/ 338756 h 477252"/>
                <a:gd name="connsiteX31" fmla="*/ 459292 w 598500"/>
                <a:gd name="connsiteY31" fmla="*/ 338756 h 477252"/>
                <a:gd name="connsiteX32" fmla="*/ 370275 w 598500"/>
                <a:gd name="connsiteY32" fmla="*/ 382738 h 477252"/>
                <a:gd name="connsiteX33" fmla="*/ 294515 w 598500"/>
                <a:gd name="connsiteY33" fmla="*/ 315361 h 477252"/>
                <a:gd name="connsiteX34" fmla="*/ 460239 w 598500"/>
                <a:gd name="connsiteY34" fmla="*/ 224589 h 477252"/>
                <a:gd name="connsiteX35" fmla="*/ 460239 w 598500"/>
                <a:gd name="connsiteY35" fmla="*/ 202131 h 477252"/>
                <a:gd name="connsiteX36" fmla="*/ 407208 w 598500"/>
                <a:gd name="connsiteY36" fmla="*/ 116038 h 477252"/>
                <a:gd name="connsiteX37" fmla="*/ 363646 w 598500"/>
                <a:gd name="connsiteY37" fmla="*/ 150662 h 477252"/>
                <a:gd name="connsiteX38" fmla="*/ 334289 w 598500"/>
                <a:gd name="connsiteY38" fmla="*/ 181543 h 477252"/>
                <a:gd name="connsiteX39" fmla="*/ 303985 w 598500"/>
                <a:gd name="connsiteY39" fmla="*/ 154405 h 477252"/>
                <a:gd name="connsiteX40" fmla="*/ 408155 w 598500"/>
                <a:gd name="connsiteY40" fmla="*/ 95451 h 477252"/>
                <a:gd name="connsiteX41" fmla="*/ 509483 w 598500"/>
                <a:gd name="connsiteY41" fmla="*/ 190901 h 477252"/>
                <a:gd name="connsiteX42" fmla="*/ 509483 w 598500"/>
                <a:gd name="connsiteY42" fmla="*/ 339692 h 477252"/>
                <a:gd name="connsiteX43" fmla="*/ 535999 w 598500"/>
                <a:gd name="connsiteY43" fmla="*/ 366830 h 47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8500" h="477252">
                  <a:moveTo>
                    <a:pt x="350388" y="305067"/>
                  </a:moveTo>
                  <a:cubicBezTo>
                    <a:pt x="350388" y="248920"/>
                    <a:pt x="430882" y="244241"/>
                    <a:pt x="460239" y="243305"/>
                  </a:cubicBezTo>
                  <a:lnTo>
                    <a:pt x="460239" y="278865"/>
                  </a:lnTo>
                  <a:cubicBezTo>
                    <a:pt x="460239" y="320040"/>
                    <a:pt x="433723" y="357472"/>
                    <a:pt x="393003" y="357472"/>
                  </a:cubicBezTo>
                  <a:cubicBezTo>
                    <a:pt x="371222" y="357472"/>
                    <a:pt x="350388" y="335948"/>
                    <a:pt x="350388" y="305067"/>
                  </a:cubicBezTo>
                  <a:close/>
                  <a:moveTo>
                    <a:pt x="535999" y="366830"/>
                  </a:moveTo>
                  <a:cubicBezTo>
                    <a:pt x="537893" y="366830"/>
                    <a:pt x="539787" y="366830"/>
                    <a:pt x="550204" y="365894"/>
                  </a:cubicBezTo>
                  <a:cubicBezTo>
                    <a:pt x="583348" y="319104"/>
                    <a:pt x="598500" y="262957"/>
                    <a:pt x="598500" y="212424"/>
                  </a:cubicBezTo>
                  <a:cubicBezTo>
                    <a:pt x="598500" y="96386"/>
                    <a:pt x="518006" y="0"/>
                    <a:pt x="393003" y="0"/>
                  </a:cubicBezTo>
                  <a:cubicBezTo>
                    <a:pt x="366487" y="0"/>
                    <a:pt x="338077" y="4679"/>
                    <a:pt x="308720" y="13101"/>
                  </a:cubicBezTo>
                  <a:lnTo>
                    <a:pt x="308720" y="87028"/>
                  </a:lnTo>
                  <a:lnTo>
                    <a:pt x="294515" y="87028"/>
                  </a:lnTo>
                  <a:lnTo>
                    <a:pt x="294515" y="101065"/>
                  </a:lnTo>
                  <a:lnTo>
                    <a:pt x="237696" y="101065"/>
                  </a:lnTo>
                  <a:lnTo>
                    <a:pt x="237696" y="101065"/>
                  </a:lnTo>
                  <a:lnTo>
                    <a:pt x="237696" y="40239"/>
                  </a:lnTo>
                  <a:cubicBezTo>
                    <a:pt x="191293" y="63634"/>
                    <a:pt x="142996" y="96386"/>
                    <a:pt x="94699" y="140368"/>
                  </a:cubicBezTo>
                  <a:lnTo>
                    <a:pt x="135420" y="140368"/>
                  </a:lnTo>
                  <a:lnTo>
                    <a:pt x="135420" y="252663"/>
                  </a:lnTo>
                  <a:lnTo>
                    <a:pt x="192240" y="252663"/>
                  </a:lnTo>
                  <a:lnTo>
                    <a:pt x="192240" y="140368"/>
                  </a:lnTo>
                  <a:lnTo>
                    <a:pt x="249059" y="140368"/>
                  </a:lnTo>
                  <a:lnTo>
                    <a:pt x="249059" y="308811"/>
                  </a:lnTo>
                  <a:lnTo>
                    <a:pt x="78601" y="308811"/>
                  </a:lnTo>
                  <a:lnTo>
                    <a:pt x="78601" y="154405"/>
                  </a:lnTo>
                  <a:cubicBezTo>
                    <a:pt x="21781" y="209617"/>
                    <a:pt x="0" y="257342"/>
                    <a:pt x="0" y="297581"/>
                  </a:cubicBezTo>
                  <a:cubicBezTo>
                    <a:pt x="0" y="382738"/>
                    <a:pt x="114586" y="477253"/>
                    <a:pt x="303038" y="477253"/>
                  </a:cubicBezTo>
                  <a:cubicBezTo>
                    <a:pt x="408155" y="477253"/>
                    <a:pt x="481073" y="441693"/>
                    <a:pt x="528423" y="392096"/>
                  </a:cubicBezTo>
                  <a:lnTo>
                    <a:pt x="538840" y="380866"/>
                  </a:lnTo>
                  <a:cubicBezTo>
                    <a:pt x="521794" y="382738"/>
                    <a:pt x="515165" y="382738"/>
                    <a:pt x="507589" y="382738"/>
                  </a:cubicBezTo>
                  <a:cubicBezTo>
                    <a:pt x="471603" y="382738"/>
                    <a:pt x="460239" y="364958"/>
                    <a:pt x="460239" y="338756"/>
                  </a:cubicBezTo>
                  <a:lnTo>
                    <a:pt x="459292" y="338756"/>
                  </a:lnTo>
                  <a:cubicBezTo>
                    <a:pt x="439405" y="365894"/>
                    <a:pt x="412889" y="382738"/>
                    <a:pt x="370275" y="382738"/>
                  </a:cubicBezTo>
                  <a:cubicBezTo>
                    <a:pt x="326713" y="382738"/>
                    <a:pt x="294515" y="353728"/>
                    <a:pt x="294515" y="315361"/>
                  </a:cubicBezTo>
                  <a:cubicBezTo>
                    <a:pt x="294515" y="228333"/>
                    <a:pt x="412889" y="228333"/>
                    <a:pt x="460239" y="224589"/>
                  </a:cubicBezTo>
                  <a:lnTo>
                    <a:pt x="460239" y="202131"/>
                  </a:lnTo>
                  <a:cubicBezTo>
                    <a:pt x="460239" y="160020"/>
                    <a:pt x="459292" y="116038"/>
                    <a:pt x="407208" y="116038"/>
                  </a:cubicBezTo>
                  <a:cubicBezTo>
                    <a:pt x="368381" y="116038"/>
                    <a:pt x="363646" y="131946"/>
                    <a:pt x="363646" y="150662"/>
                  </a:cubicBezTo>
                  <a:cubicBezTo>
                    <a:pt x="363646" y="174993"/>
                    <a:pt x="344706" y="181543"/>
                    <a:pt x="334289" y="181543"/>
                  </a:cubicBezTo>
                  <a:cubicBezTo>
                    <a:pt x="317243" y="181543"/>
                    <a:pt x="303985" y="170314"/>
                    <a:pt x="303985" y="154405"/>
                  </a:cubicBezTo>
                  <a:cubicBezTo>
                    <a:pt x="303985" y="115102"/>
                    <a:pt x="364593" y="95451"/>
                    <a:pt x="408155" y="95451"/>
                  </a:cubicBezTo>
                  <a:cubicBezTo>
                    <a:pt x="494331" y="95451"/>
                    <a:pt x="509483" y="134754"/>
                    <a:pt x="509483" y="190901"/>
                  </a:cubicBezTo>
                  <a:lnTo>
                    <a:pt x="509483" y="339692"/>
                  </a:lnTo>
                  <a:cubicBezTo>
                    <a:pt x="509483" y="359343"/>
                    <a:pt x="516112" y="366830"/>
                    <a:pt x="535999" y="366830"/>
                  </a:cubicBezTo>
                  <a:close/>
                </a:path>
              </a:pathLst>
            </a:custGeom>
            <a:solidFill>
              <a:srgbClr val="000000"/>
            </a:solidFill>
            <a:ln w="9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 27">
              <a:extLst>
                <a:ext uri="{FF2B5EF4-FFF2-40B4-BE49-F238E27FC236}">
                  <a16:creationId xmlns:a16="http://schemas.microsoft.com/office/drawing/2014/main" id="{1D2190D0-A31E-2247-9FD4-3AD60EBE6675}"/>
                </a:ext>
              </a:extLst>
            </p:cNvPr>
            <p:cNvSpPr/>
            <p:nvPr/>
          </p:nvSpPr>
          <p:spPr>
            <a:xfrm>
              <a:off x="9030754" y="2098640"/>
              <a:ext cx="56819" cy="140368"/>
            </a:xfrm>
            <a:custGeom>
              <a:avLst/>
              <a:gdLst>
                <a:gd name="connsiteX0" fmla="*/ 0 w 56819"/>
                <a:gd name="connsiteY0" fmla="*/ 0 h 140368"/>
                <a:gd name="connsiteX1" fmla="*/ 56820 w 56819"/>
                <a:gd name="connsiteY1" fmla="*/ 0 h 140368"/>
                <a:gd name="connsiteX2" fmla="*/ 56820 w 56819"/>
                <a:gd name="connsiteY2" fmla="*/ 140368 h 140368"/>
                <a:gd name="connsiteX3" fmla="*/ 0 w 56819"/>
                <a:gd name="connsiteY3" fmla="*/ 140368 h 14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9" h="140368">
                  <a:moveTo>
                    <a:pt x="0" y="0"/>
                  </a:moveTo>
                  <a:lnTo>
                    <a:pt x="56820" y="0"/>
                  </a:lnTo>
                  <a:lnTo>
                    <a:pt x="56820" y="140368"/>
                  </a:lnTo>
                  <a:lnTo>
                    <a:pt x="0" y="140368"/>
                  </a:lnTo>
                  <a:close/>
                </a:path>
              </a:pathLst>
            </a:custGeom>
            <a:solidFill>
              <a:srgbClr val="775BF1"/>
            </a:solidFill>
            <a:ln w="9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29" name="Forme libre 28">
              <a:extLst>
                <a:ext uri="{FF2B5EF4-FFF2-40B4-BE49-F238E27FC236}">
                  <a16:creationId xmlns:a16="http://schemas.microsoft.com/office/drawing/2014/main" id="{2BA6B5FC-0874-1A47-B162-D9F13D42A9DB}"/>
                </a:ext>
              </a:extLst>
            </p:cNvPr>
            <p:cNvSpPr/>
            <p:nvPr/>
          </p:nvSpPr>
          <p:spPr>
            <a:xfrm>
              <a:off x="9469212" y="2101447"/>
              <a:ext cx="945100" cy="142239"/>
            </a:xfrm>
            <a:custGeom>
              <a:avLst/>
              <a:gdLst>
                <a:gd name="connsiteX0" fmla="*/ 893963 w 945100"/>
                <a:gd name="connsiteY0" fmla="*/ 63634 h 142239"/>
                <a:gd name="connsiteX1" fmla="*/ 908168 w 945100"/>
                <a:gd name="connsiteY1" fmla="*/ 51468 h 142239"/>
                <a:gd name="connsiteX2" fmla="*/ 922372 w 945100"/>
                <a:gd name="connsiteY2" fmla="*/ 63634 h 142239"/>
                <a:gd name="connsiteX3" fmla="*/ 944153 w 945100"/>
                <a:gd name="connsiteY3" fmla="*/ 63634 h 142239"/>
                <a:gd name="connsiteX4" fmla="*/ 908168 w 945100"/>
                <a:gd name="connsiteY4" fmla="*/ 35560 h 142239"/>
                <a:gd name="connsiteX5" fmla="*/ 872182 w 945100"/>
                <a:gd name="connsiteY5" fmla="*/ 65505 h 142239"/>
                <a:gd name="connsiteX6" fmla="*/ 924266 w 945100"/>
                <a:gd name="connsiteY6" fmla="*/ 108552 h 142239"/>
                <a:gd name="connsiteX7" fmla="*/ 909114 w 945100"/>
                <a:gd name="connsiteY7" fmla="*/ 121653 h 142239"/>
                <a:gd name="connsiteX8" fmla="*/ 893963 w 945100"/>
                <a:gd name="connsiteY8" fmla="*/ 108552 h 142239"/>
                <a:gd name="connsiteX9" fmla="*/ 872182 w 945100"/>
                <a:gd name="connsiteY9" fmla="*/ 108552 h 142239"/>
                <a:gd name="connsiteX10" fmla="*/ 909114 w 945100"/>
                <a:gd name="connsiteY10" fmla="*/ 137561 h 142239"/>
                <a:gd name="connsiteX11" fmla="*/ 945100 w 945100"/>
                <a:gd name="connsiteY11" fmla="*/ 107616 h 142239"/>
                <a:gd name="connsiteX12" fmla="*/ 893963 w 945100"/>
                <a:gd name="connsiteY12" fmla="*/ 63634 h 142239"/>
                <a:gd name="connsiteX13" fmla="*/ 834302 w 945100"/>
                <a:gd name="connsiteY13" fmla="*/ 66441 h 142239"/>
                <a:gd name="connsiteX14" fmla="*/ 818203 w 945100"/>
                <a:gd name="connsiteY14" fmla="*/ 81414 h 142239"/>
                <a:gd name="connsiteX15" fmla="*/ 801157 w 945100"/>
                <a:gd name="connsiteY15" fmla="*/ 81414 h 142239"/>
                <a:gd name="connsiteX16" fmla="*/ 801157 w 945100"/>
                <a:gd name="connsiteY16" fmla="*/ 52404 h 142239"/>
                <a:gd name="connsiteX17" fmla="*/ 818203 w 945100"/>
                <a:gd name="connsiteY17" fmla="*/ 52404 h 142239"/>
                <a:gd name="connsiteX18" fmla="*/ 834302 w 945100"/>
                <a:gd name="connsiteY18" fmla="*/ 66441 h 142239"/>
                <a:gd name="connsiteX19" fmla="*/ 818203 w 945100"/>
                <a:gd name="connsiteY19" fmla="*/ 36496 h 142239"/>
                <a:gd name="connsiteX20" fmla="*/ 781270 w 945100"/>
                <a:gd name="connsiteY20" fmla="*/ 36496 h 142239"/>
                <a:gd name="connsiteX21" fmla="*/ 781270 w 945100"/>
                <a:gd name="connsiteY21" fmla="*/ 135689 h 142239"/>
                <a:gd name="connsiteX22" fmla="*/ 801157 w 945100"/>
                <a:gd name="connsiteY22" fmla="*/ 135689 h 142239"/>
                <a:gd name="connsiteX23" fmla="*/ 801157 w 945100"/>
                <a:gd name="connsiteY23" fmla="*/ 96386 h 142239"/>
                <a:gd name="connsiteX24" fmla="*/ 807786 w 945100"/>
                <a:gd name="connsiteY24" fmla="*/ 96386 h 142239"/>
                <a:gd name="connsiteX25" fmla="*/ 831461 w 945100"/>
                <a:gd name="connsiteY25" fmla="*/ 135689 h 142239"/>
                <a:gd name="connsiteX26" fmla="*/ 855136 w 945100"/>
                <a:gd name="connsiteY26" fmla="*/ 135689 h 142239"/>
                <a:gd name="connsiteX27" fmla="*/ 829567 w 945100"/>
                <a:gd name="connsiteY27" fmla="*/ 94515 h 142239"/>
                <a:gd name="connsiteX28" fmla="*/ 853242 w 945100"/>
                <a:gd name="connsiteY28" fmla="*/ 65505 h 142239"/>
                <a:gd name="connsiteX29" fmla="*/ 818203 w 945100"/>
                <a:gd name="connsiteY29" fmla="*/ 36496 h 142239"/>
                <a:gd name="connsiteX30" fmla="*/ 695094 w 945100"/>
                <a:gd name="connsiteY30" fmla="*/ 97322 h 142239"/>
                <a:gd name="connsiteX31" fmla="*/ 695094 w 945100"/>
                <a:gd name="connsiteY31" fmla="*/ 36496 h 142239"/>
                <a:gd name="connsiteX32" fmla="*/ 674260 w 945100"/>
                <a:gd name="connsiteY32" fmla="*/ 36496 h 142239"/>
                <a:gd name="connsiteX33" fmla="*/ 674260 w 945100"/>
                <a:gd name="connsiteY33" fmla="*/ 97322 h 142239"/>
                <a:gd name="connsiteX34" fmla="*/ 705511 w 945100"/>
                <a:gd name="connsiteY34" fmla="*/ 137561 h 142239"/>
                <a:gd name="connsiteX35" fmla="*/ 740550 w 945100"/>
                <a:gd name="connsiteY35" fmla="*/ 101065 h 142239"/>
                <a:gd name="connsiteX36" fmla="*/ 745285 w 945100"/>
                <a:gd name="connsiteY36" fmla="*/ 136625 h 142239"/>
                <a:gd name="connsiteX37" fmla="*/ 758542 w 945100"/>
                <a:gd name="connsiteY37" fmla="*/ 136625 h 142239"/>
                <a:gd name="connsiteX38" fmla="*/ 758542 w 945100"/>
                <a:gd name="connsiteY38" fmla="*/ 36496 h 142239"/>
                <a:gd name="connsiteX39" fmla="*/ 737709 w 945100"/>
                <a:gd name="connsiteY39" fmla="*/ 36496 h 142239"/>
                <a:gd name="connsiteX40" fmla="*/ 737709 w 945100"/>
                <a:gd name="connsiteY40" fmla="*/ 65505 h 142239"/>
                <a:gd name="connsiteX41" fmla="*/ 712140 w 945100"/>
                <a:gd name="connsiteY41" fmla="*/ 121653 h 142239"/>
                <a:gd name="connsiteX42" fmla="*/ 695094 w 945100"/>
                <a:gd name="connsiteY42" fmla="*/ 97322 h 142239"/>
                <a:gd name="connsiteX43" fmla="*/ 615546 w 945100"/>
                <a:gd name="connsiteY43" fmla="*/ 51468 h 142239"/>
                <a:gd name="connsiteX44" fmla="*/ 653426 w 945100"/>
                <a:gd name="connsiteY44" fmla="*/ 51468 h 142239"/>
                <a:gd name="connsiteX45" fmla="*/ 653426 w 945100"/>
                <a:gd name="connsiteY45" fmla="*/ 36496 h 142239"/>
                <a:gd name="connsiteX46" fmla="*/ 595659 w 945100"/>
                <a:gd name="connsiteY46" fmla="*/ 36496 h 142239"/>
                <a:gd name="connsiteX47" fmla="*/ 595659 w 945100"/>
                <a:gd name="connsiteY47" fmla="*/ 136625 h 142239"/>
                <a:gd name="connsiteX48" fmla="*/ 653426 w 945100"/>
                <a:gd name="connsiteY48" fmla="*/ 136625 h 142239"/>
                <a:gd name="connsiteX49" fmla="*/ 653426 w 945100"/>
                <a:gd name="connsiteY49" fmla="*/ 121653 h 142239"/>
                <a:gd name="connsiteX50" fmla="*/ 615546 w 945100"/>
                <a:gd name="connsiteY50" fmla="*/ 121653 h 142239"/>
                <a:gd name="connsiteX51" fmla="*/ 615546 w 945100"/>
                <a:gd name="connsiteY51" fmla="*/ 94515 h 142239"/>
                <a:gd name="connsiteX52" fmla="*/ 648691 w 945100"/>
                <a:gd name="connsiteY52" fmla="*/ 94515 h 142239"/>
                <a:gd name="connsiteX53" fmla="*/ 648691 w 945100"/>
                <a:gd name="connsiteY53" fmla="*/ 77671 h 142239"/>
                <a:gd name="connsiteX54" fmla="*/ 615546 w 945100"/>
                <a:gd name="connsiteY54" fmla="*/ 77671 h 142239"/>
                <a:gd name="connsiteX55" fmla="*/ 615546 w 945100"/>
                <a:gd name="connsiteY55" fmla="*/ 51468 h 142239"/>
                <a:gd name="connsiteX56" fmla="*/ 579561 w 945100"/>
                <a:gd name="connsiteY56" fmla="*/ 36496 h 142239"/>
                <a:gd name="connsiteX57" fmla="*/ 504748 w 945100"/>
                <a:gd name="connsiteY57" fmla="*/ 36496 h 142239"/>
                <a:gd name="connsiteX58" fmla="*/ 504748 w 945100"/>
                <a:gd name="connsiteY58" fmla="*/ 51468 h 142239"/>
                <a:gd name="connsiteX59" fmla="*/ 532211 w 945100"/>
                <a:gd name="connsiteY59" fmla="*/ 51468 h 142239"/>
                <a:gd name="connsiteX60" fmla="*/ 532211 w 945100"/>
                <a:gd name="connsiteY60" fmla="*/ 135689 h 142239"/>
                <a:gd name="connsiteX61" fmla="*/ 552098 w 945100"/>
                <a:gd name="connsiteY61" fmla="*/ 135689 h 142239"/>
                <a:gd name="connsiteX62" fmla="*/ 552098 w 945100"/>
                <a:gd name="connsiteY62" fmla="*/ 51468 h 142239"/>
                <a:gd name="connsiteX63" fmla="*/ 579561 w 945100"/>
                <a:gd name="connsiteY63" fmla="*/ 51468 h 142239"/>
                <a:gd name="connsiteX64" fmla="*/ 579561 w 945100"/>
                <a:gd name="connsiteY64" fmla="*/ 36496 h 142239"/>
                <a:gd name="connsiteX65" fmla="*/ 393950 w 945100"/>
                <a:gd name="connsiteY65" fmla="*/ 86093 h 142239"/>
                <a:gd name="connsiteX66" fmla="*/ 445087 w 945100"/>
                <a:gd name="connsiteY66" fmla="*/ 136625 h 142239"/>
                <a:gd name="connsiteX67" fmla="*/ 492437 w 945100"/>
                <a:gd name="connsiteY67" fmla="*/ 104808 h 142239"/>
                <a:gd name="connsiteX68" fmla="*/ 467815 w 945100"/>
                <a:gd name="connsiteY68" fmla="*/ 104808 h 142239"/>
                <a:gd name="connsiteX69" fmla="*/ 445087 w 945100"/>
                <a:gd name="connsiteY69" fmla="*/ 117909 h 142239"/>
                <a:gd name="connsiteX70" fmla="*/ 413836 w 945100"/>
                <a:gd name="connsiteY70" fmla="*/ 85157 h 142239"/>
                <a:gd name="connsiteX71" fmla="*/ 446034 w 945100"/>
                <a:gd name="connsiteY71" fmla="*/ 53340 h 142239"/>
                <a:gd name="connsiteX72" fmla="*/ 468762 w 945100"/>
                <a:gd name="connsiteY72" fmla="*/ 66441 h 142239"/>
                <a:gd name="connsiteX73" fmla="*/ 493384 w 945100"/>
                <a:gd name="connsiteY73" fmla="*/ 66441 h 142239"/>
                <a:gd name="connsiteX74" fmla="*/ 446034 w 945100"/>
                <a:gd name="connsiteY74" fmla="*/ 34624 h 142239"/>
                <a:gd name="connsiteX75" fmla="*/ 393950 w 945100"/>
                <a:gd name="connsiteY75" fmla="*/ 86093 h 142239"/>
                <a:gd name="connsiteX76" fmla="*/ 341865 w 945100"/>
                <a:gd name="connsiteY76" fmla="*/ 93579 h 142239"/>
                <a:gd name="connsiteX77" fmla="*/ 334289 w 945100"/>
                <a:gd name="connsiteY77" fmla="*/ 93579 h 142239"/>
                <a:gd name="connsiteX78" fmla="*/ 338077 w 945100"/>
                <a:gd name="connsiteY78" fmla="*/ 82349 h 142239"/>
                <a:gd name="connsiteX79" fmla="*/ 341865 w 945100"/>
                <a:gd name="connsiteY79" fmla="*/ 93579 h 142239"/>
                <a:gd name="connsiteX80" fmla="*/ 330501 w 945100"/>
                <a:gd name="connsiteY80" fmla="*/ 48661 h 142239"/>
                <a:gd name="connsiteX81" fmla="*/ 329554 w 945100"/>
                <a:gd name="connsiteY81" fmla="*/ 48661 h 142239"/>
                <a:gd name="connsiteX82" fmla="*/ 312508 w 945100"/>
                <a:gd name="connsiteY82" fmla="*/ 96386 h 142239"/>
                <a:gd name="connsiteX83" fmla="*/ 346600 w 945100"/>
                <a:gd name="connsiteY83" fmla="*/ 96386 h 142239"/>
                <a:gd name="connsiteX84" fmla="*/ 330501 w 945100"/>
                <a:gd name="connsiteY84" fmla="*/ 48661 h 142239"/>
                <a:gd name="connsiteX85" fmla="*/ 357964 w 945100"/>
                <a:gd name="connsiteY85" fmla="*/ 125396 h 142239"/>
                <a:gd name="connsiteX86" fmla="*/ 351335 w 945100"/>
                <a:gd name="connsiteY86" fmla="*/ 106680 h 142239"/>
                <a:gd name="connsiteX87" fmla="*/ 309667 w 945100"/>
                <a:gd name="connsiteY87" fmla="*/ 106680 h 142239"/>
                <a:gd name="connsiteX88" fmla="*/ 303038 w 945100"/>
                <a:gd name="connsiteY88" fmla="*/ 125396 h 142239"/>
                <a:gd name="connsiteX89" fmla="*/ 285992 w 945100"/>
                <a:gd name="connsiteY89" fmla="*/ 125396 h 142239"/>
                <a:gd name="connsiteX90" fmla="*/ 320084 w 945100"/>
                <a:gd name="connsiteY90" fmla="*/ 32753 h 142239"/>
                <a:gd name="connsiteX91" fmla="*/ 341865 w 945100"/>
                <a:gd name="connsiteY91" fmla="*/ 32753 h 142239"/>
                <a:gd name="connsiteX92" fmla="*/ 375010 w 945100"/>
                <a:gd name="connsiteY92" fmla="*/ 125396 h 142239"/>
                <a:gd name="connsiteX93" fmla="*/ 357964 w 945100"/>
                <a:gd name="connsiteY93" fmla="*/ 125396 h 142239"/>
                <a:gd name="connsiteX94" fmla="*/ 391109 w 945100"/>
                <a:gd name="connsiteY94" fmla="*/ 142240 h 142239"/>
                <a:gd name="connsiteX95" fmla="*/ 355123 w 945100"/>
                <a:gd name="connsiteY95" fmla="*/ 42111 h 142239"/>
                <a:gd name="connsiteX96" fmla="*/ 343759 w 945100"/>
                <a:gd name="connsiteY96" fmla="*/ 29009 h 142239"/>
                <a:gd name="connsiteX97" fmla="*/ 315349 w 945100"/>
                <a:gd name="connsiteY97" fmla="*/ 29009 h 142239"/>
                <a:gd name="connsiteX98" fmla="*/ 279363 w 945100"/>
                <a:gd name="connsiteY98" fmla="*/ 129139 h 142239"/>
                <a:gd name="connsiteX99" fmla="*/ 289780 w 945100"/>
                <a:gd name="connsiteY99" fmla="*/ 142240 h 142239"/>
                <a:gd name="connsiteX100" fmla="*/ 315349 w 945100"/>
                <a:gd name="connsiteY100" fmla="*/ 142240 h 142239"/>
                <a:gd name="connsiteX101" fmla="*/ 321978 w 945100"/>
                <a:gd name="connsiteY101" fmla="*/ 124460 h 142239"/>
                <a:gd name="connsiteX102" fmla="*/ 351335 w 945100"/>
                <a:gd name="connsiteY102" fmla="*/ 124460 h 142239"/>
                <a:gd name="connsiteX103" fmla="*/ 353229 w 945100"/>
                <a:gd name="connsiteY103" fmla="*/ 129139 h 142239"/>
                <a:gd name="connsiteX104" fmla="*/ 363646 w 945100"/>
                <a:gd name="connsiteY104" fmla="*/ 142240 h 142239"/>
                <a:gd name="connsiteX105" fmla="*/ 391109 w 945100"/>
                <a:gd name="connsiteY105" fmla="*/ 142240 h 142239"/>
                <a:gd name="connsiteX106" fmla="*/ 231067 w 945100"/>
                <a:gd name="connsiteY106" fmla="*/ 51468 h 142239"/>
                <a:gd name="connsiteX107" fmla="*/ 268946 w 945100"/>
                <a:gd name="connsiteY107" fmla="*/ 51468 h 142239"/>
                <a:gd name="connsiteX108" fmla="*/ 268946 w 945100"/>
                <a:gd name="connsiteY108" fmla="*/ 36496 h 142239"/>
                <a:gd name="connsiteX109" fmla="*/ 211180 w 945100"/>
                <a:gd name="connsiteY109" fmla="*/ 36496 h 142239"/>
                <a:gd name="connsiteX110" fmla="*/ 211180 w 945100"/>
                <a:gd name="connsiteY110" fmla="*/ 136625 h 142239"/>
                <a:gd name="connsiteX111" fmla="*/ 268946 w 945100"/>
                <a:gd name="connsiteY111" fmla="*/ 136625 h 142239"/>
                <a:gd name="connsiteX112" fmla="*/ 268946 w 945100"/>
                <a:gd name="connsiteY112" fmla="*/ 121653 h 142239"/>
                <a:gd name="connsiteX113" fmla="*/ 231067 w 945100"/>
                <a:gd name="connsiteY113" fmla="*/ 121653 h 142239"/>
                <a:gd name="connsiteX114" fmla="*/ 231067 w 945100"/>
                <a:gd name="connsiteY114" fmla="*/ 94515 h 142239"/>
                <a:gd name="connsiteX115" fmla="*/ 264211 w 945100"/>
                <a:gd name="connsiteY115" fmla="*/ 94515 h 142239"/>
                <a:gd name="connsiteX116" fmla="*/ 264211 w 945100"/>
                <a:gd name="connsiteY116" fmla="*/ 77671 h 142239"/>
                <a:gd name="connsiteX117" fmla="*/ 231067 w 945100"/>
                <a:gd name="connsiteY117" fmla="*/ 77671 h 142239"/>
                <a:gd name="connsiteX118" fmla="*/ 231067 w 945100"/>
                <a:gd name="connsiteY118" fmla="*/ 51468 h 142239"/>
                <a:gd name="connsiteX119" fmla="*/ 254741 w 945100"/>
                <a:gd name="connsiteY119" fmla="*/ 15908 h 142239"/>
                <a:gd name="connsiteX120" fmla="*/ 254741 w 945100"/>
                <a:gd name="connsiteY120" fmla="*/ 0 h 142239"/>
                <a:gd name="connsiteX121" fmla="*/ 221597 w 945100"/>
                <a:gd name="connsiteY121" fmla="*/ 16844 h 142239"/>
                <a:gd name="connsiteX122" fmla="*/ 221597 w 945100"/>
                <a:gd name="connsiteY122" fmla="*/ 30881 h 142239"/>
                <a:gd name="connsiteX123" fmla="*/ 254741 w 945100"/>
                <a:gd name="connsiteY123" fmla="*/ 15908 h 142239"/>
                <a:gd name="connsiteX124" fmla="*/ 169512 w 945100"/>
                <a:gd name="connsiteY124" fmla="*/ 66441 h 142239"/>
                <a:gd name="connsiteX125" fmla="*/ 153413 w 945100"/>
                <a:gd name="connsiteY125" fmla="*/ 81414 h 142239"/>
                <a:gd name="connsiteX126" fmla="*/ 136367 w 945100"/>
                <a:gd name="connsiteY126" fmla="*/ 81414 h 142239"/>
                <a:gd name="connsiteX127" fmla="*/ 136367 w 945100"/>
                <a:gd name="connsiteY127" fmla="*/ 52404 h 142239"/>
                <a:gd name="connsiteX128" fmla="*/ 153413 w 945100"/>
                <a:gd name="connsiteY128" fmla="*/ 52404 h 142239"/>
                <a:gd name="connsiteX129" fmla="*/ 169512 w 945100"/>
                <a:gd name="connsiteY129" fmla="*/ 66441 h 142239"/>
                <a:gd name="connsiteX130" fmla="*/ 154360 w 945100"/>
                <a:gd name="connsiteY130" fmla="*/ 36496 h 142239"/>
                <a:gd name="connsiteX131" fmla="*/ 117427 w 945100"/>
                <a:gd name="connsiteY131" fmla="*/ 36496 h 142239"/>
                <a:gd name="connsiteX132" fmla="*/ 117427 w 945100"/>
                <a:gd name="connsiteY132" fmla="*/ 135689 h 142239"/>
                <a:gd name="connsiteX133" fmla="*/ 137314 w 945100"/>
                <a:gd name="connsiteY133" fmla="*/ 135689 h 142239"/>
                <a:gd name="connsiteX134" fmla="*/ 137314 w 945100"/>
                <a:gd name="connsiteY134" fmla="*/ 96386 h 142239"/>
                <a:gd name="connsiteX135" fmla="*/ 143943 w 945100"/>
                <a:gd name="connsiteY135" fmla="*/ 96386 h 142239"/>
                <a:gd name="connsiteX136" fmla="*/ 167618 w 945100"/>
                <a:gd name="connsiteY136" fmla="*/ 135689 h 142239"/>
                <a:gd name="connsiteX137" fmla="*/ 191293 w 945100"/>
                <a:gd name="connsiteY137" fmla="*/ 135689 h 142239"/>
                <a:gd name="connsiteX138" fmla="*/ 165724 w 945100"/>
                <a:gd name="connsiteY138" fmla="*/ 94515 h 142239"/>
                <a:gd name="connsiteX139" fmla="*/ 190346 w 945100"/>
                <a:gd name="connsiteY139" fmla="*/ 66441 h 142239"/>
                <a:gd name="connsiteX140" fmla="*/ 154360 w 945100"/>
                <a:gd name="connsiteY140" fmla="*/ 36496 h 142239"/>
                <a:gd name="connsiteX141" fmla="*/ 0 w 945100"/>
                <a:gd name="connsiteY141" fmla="*/ 86093 h 142239"/>
                <a:gd name="connsiteX142" fmla="*/ 51138 w 945100"/>
                <a:gd name="connsiteY142" fmla="*/ 136625 h 142239"/>
                <a:gd name="connsiteX143" fmla="*/ 98487 w 945100"/>
                <a:gd name="connsiteY143" fmla="*/ 104808 h 142239"/>
                <a:gd name="connsiteX144" fmla="*/ 73866 w 945100"/>
                <a:gd name="connsiteY144" fmla="*/ 104808 h 142239"/>
                <a:gd name="connsiteX145" fmla="*/ 51138 w 945100"/>
                <a:gd name="connsiteY145" fmla="*/ 117909 h 142239"/>
                <a:gd name="connsiteX146" fmla="*/ 19887 w 945100"/>
                <a:gd name="connsiteY146" fmla="*/ 85157 h 142239"/>
                <a:gd name="connsiteX147" fmla="*/ 52085 w 945100"/>
                <a:gd name="connsiteY147" fmla="*/ 53340 h 142239"/>
                <a:gd name="connsiteX148" fmla="*/ 74813 w 945100"/>
                <a:gd name="connsiteY148" fmla="*/ 66441 h 142239"/>
                <a:gd name="connsiteX149" fmla="*/ 99434 w 945100"/>
                <a:gd name="connsiteY149" fmla="*/ 66441 h 142239"/>
                <a:gd name="connsiteX150" fmla="*/ 52085 w 945100"/>
                <a:gd name="connsiteY150" fmla="*/ 34624 h 142239"/>
                <a:gd name="connsiteX151" fmla="*/ 0 w 945100"/>
                <a:gd name="connsiteY151" fmla="*/ 86093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945100" h="142239">
                  <a:moveTo>
                    <a:pt x="893963" y="63634"/>
                  </a:moveTo>
                  <a:cubicBezTo>
                    <a:pt x="893963" y="55212"/>
                    <a:pt x="900592" y="51468"/>
                    <a:pt x="908168" y="51468"/>
                  </a:cubicBezTo>
                  <a:cubicBezTo>
                    <a:pt x="916690" y="51468"/>
                    <a:pt x="921425" y="56147"/>
                    <a:pt x="922372" y="63634"/>
                  </a:cubicBezTo>
                  <a:lnTo>
                    <a:pt x="944153" y="63634"/>
                  </a:lnTo>
                  <a:cubicBezTo>
                    <a:pt x="943206" y="43982"/>
                    <a:pt x="929001" y="35560"/>
                    <a:pt x="908168" y="35560"/>
                  </a:cubicBezTo>
                  <a:cubicBezTo>
                    <a:pt x="887334" y="35560"/>
                    <a:pt x="872182" y="46789"/>
                    <a:pt x="872182" y="65505"/>
                  </a:cubicBezTo>
                  <a:cubicBezTo>
                    <a:pt x="872182" y="102001"/>
                    <a:pt x="924266" y="86093"/>
                    <a:pt x="924266" y="108552"/>
                  </a:cubicBezTo>
                  <a:cubicBezTo>
                    <a:pt x="924266" y="116038"/>
                    <a:pt x="918584" y="121653"/>
                    <a:pt x="909114" y="121653"/>
                  </a:cubicBezTo>
                  <a:cubicBezTo>
                    <a:pt x="899644" y="121653"/>
                    <a:pt x="894909" y="116974"/>
                    <a:pt x="893963" y="108552"/>
                  </a:cubicBezTo>
                  <a:lnTo>
                    <a:pt x="872182" y="108552"/>
                  </a:lnTo>
                  <a:cubicBezTo>
                    <a:pt x="872182" y="127267"/>
                    <a:pt x="887334" y="137561"/>
                    <a:pt x="909114" y="137561"/>
                  </a:cubicBezTo>
                  <a:cubicBezTo>
                    <a:pt x="931842" y="137561"/>
                    <a:pt x="945100" y="123524"/>
                    <a:pt x="945100" y="107616"/>
                  </a:cubicBezTo>
                  <a:cubicBezTo>
                    <a:pt x="945100" y="71120"/>
                    <a:pt x="893963" y="87028"/>
                    <a:pt x="893963" y="63634"/>
                  </a:cubicBezTo>
                  <a:moveTo>
                    <a:pt x="834302" y="66441"/>
                  </a:moveTo>
                  <a:cubicBezTo>
                    <a:pt x="834302" y="74863"/>
                    <a:pt x="828620" y="81414"/>
                    <a:pt x="818203" y="81414"/>
                  </a:cubicBezTo>
                  <a:lnTo>
                    <a:pt x="801157" y="81414"/>
                  </a:lnTo>
                  <a:lnTo>
                    <a:pt x="801157" y="52404"/>
                  </a:lnTo>
                  <a:lnTo>
                    <a:pt x="818203" y="52404"/>
                  </a:lnTo>
                  <a:cubicBezTo>
                    <a:pt x="828620" y="52404"/>
                    <a:pt x="834302" y="58019"/>
                    <a:pt x="834302" y="66441"/>
                  </a:cubicBezTo>
                  <a:moveTo>
                    <a:pt x="818203" y="36496"/>
                  </a:moveTo>
                  <a:lnTo>
                    <a:pt x="781270" y="36496"/>
                  </a:lnTo>
                  <a:lnTo>
                    <a:pt x="781270" y="135689"/>
                  </a:lnTo>
                  <a:lnTo>
                    <a:pt x="801157" y="135689"/>
                  </a:lnTo>
                  <a:lnTo>
                    <a:pt x="801157" y="96386"/>
                  </a:lnTo>
                  <a:lnTo>
                    <a:pt x="807786" y="96386"/>
                  </a:lnTo>
                  <a:lnTo>
                    <a:pt x="831461" y="135689"/>
                  </a:lnTo>
                  <a:lnTo>
                    <a:pt x="855136" y="135689"/>
                  </a:lnTo>
                  <a:lnTo>
                    <a:pt x="829567" y="94515"/>
                  </a:lnTo>
                  <a:cubicBezTo>
                    <a:pt x="847560" y="89836"/>
                    <a:pt x="853242" y="76735"/>
                    <a:pt x="853242" y="65505"/>
                  </a:cubicBezTo>
                  <a:cubicBezTo>
                    <a:pt x="854189" y="50533"/>
                    <a:pt x="842825" y="36496"/>
                    <a:pt x="818203" y="36496"/>
                  </a:cubicBezTo>
                  <a:moveTo>
                    <a:pt x="695094" y="97322"/>
                  </a:moveTo>
                  <a:lnTo>
                    <a:pt x="695094" y="36496"/>
                  </a:lnTo>
                  <a:lnTo>
                    <a:pt x="674260" y="36496"/>
                  </a:lnTo>
                  <a:lnTo>
                    <a:pt x="674260" y="97322"/>
                  </a:lnTo>
                  <a:cubicBezTo>
                    <a:pt x="674260" y="122588"/>
                    <a:pt x="683730" y="137561"/>
                    <a:pt x="705511" y="137561"/>
                  </a:cubicBezTo>
                  <a:cubicBezTo>
                    <a:pt x="739603" y="137561"/>
                    <a:pt x="740550" y="101065"/>
                    <a:pt x="740550" y="101065"/>
                  </a:cubicBezTo>
                  <a:lnTo>
                    <a:pt x="745285" y="136625"/>
                  </a:lnTo>
                  <a:lnTo>
                    <a:pt x="758542" y="136625"/>
                  </a:lnTo>
                  <a:lnTo>
                    <a:pt x="758542" y="36496"/>
                  </a:lnTo>
                  <a:lnTo>
                    <a:pt x="737709" y="36496"/>
                  </a:lnTo>
                  <a:lnTo>
                    <a:pt x="737709" y="65505"/>
                  </a:lnTo>
                  <a:cubicBezTo>
                    <a:pt x="737709" y="72056"/>
                    <a:pt x="736761" y="121653"/>
                    <a:pt x="712140" y="121653"/>
                  </a:cubicBezTo>
                  <a:cubicBezTo>
                    <a:pt x="700776" y="121653"/>
                    <a:pt x="695094" y="113231"/>
                    <a:pt x="695094" y="97322"/>
                  </a:cubicBezTo>
                  <a:moveTo>
                    <a:pt x="615546" y="51468"/>
                  </a:moveTo>
                  <a:lnTo>
                    <a:pt x="653426" y="51468"/>
                  </a:lnTo>
                  <a:lnTo>
                    <a:pt x="653426" y="36496"/>
                  </a:lnTo>
                  <a:lnTo>
                    <a:pt x="595659" y="36496"/>
                  </a:lnTo>
                  <a:lnTo>
                    <a:pt x="595659" y="136625"/>
                  </a:lnTo>
                  <a:lnTo>
                    <a:pt x="653426" y="136625"/>
                  </a:lnTo>
                  <a:lnTo>
                    <a:pt x="653426" y="121653"/>
                  </a:lnTo>
                  <a:lnTo>
                    <a:pt x="615546" y="121653"/>
                  </a:lnTo>
                  <a:lnTo>
                    <a:pt x="615546" y="94515"/>
                  </a:lnTo>
                  <a:lnTo>
                    <a:pt x="648691" y="94515"/>
                  </a:lnTo>
                  <a:lnTo>
                    <a:pt x="648691" y="77671"/>
                  </a:lnTo>
                  <a:lnTo>
                    <a:pt x="615546" y="77671"/>
                  </a:lnTo>
                  <a:lnTo>
                    <a:pt x="615546" y="51468"/>
                  </a:lnTo>
                  <a:close/>
                  <a:moveTo>
                    <a:pt x="579561" y="36496"/>
                  </a:moveTo>
                  <a:lnTo>
                    <a:pt x="504748" y="36496"/>
                  </a:lnTo>
                  <a:lnTo>
                    <a:pt x="504748" y="51468"/>
                  </a:lnTo>
                  <a:lnTo>
                    <a:pt x="532211" y="51468"/>
                  </a:lnTo>
                  <a:lnTo>
                    <a:pt x="532211" y="135689"/>
                  </a:lnTo>
                  <a:lnTo>
                    <a:pt x="552098" y="135689"/>
                  </a:lnTo>
                  <a:lnTo>
                    <a:pt x="552098" y="51468"/>
                  </a:lnTo>
                  <a:lnTo>
                    <a:pt x="579561" y="51468"/>
                  </a:lnTo>
                  <a:lnTo>
                    <a:pt x="579561" y="36496"/>
                  </a:lnTo>
                  <a:close/>
                  <a:moveTo>
                    <a:pt x="393950" y="86093"/>
                  </a:moveTo>
                  <a:cubicBezTo>
                    <a:pt x="393950" y="116038"/>
                    <a:pt x="416677" y="136625"/>
                    <a:pt x="445087" y="136625"/>
                  </a:cubicBezTo>
                  <a:cubicBezTo>
                    <a:pt x="466868" y="136625"/>
                    <a:pt x="484861" y="125396"/>
                    <a:pt x="492437" y="104808"/>
                  </a:cubicBezTo>
                  <a:lnTo>
                    <a:pt x="467815" y="104808"/>
                  </a:lnTo>
                  <a:cubicBezTo>
                    <a:pt x="463080" y="114166"/>
                    <a:pt x="455504" y="117909"/>
                    <a:pt x="445087" y="117909"/>
                  </a:cubicBezTo>
                  <a:cubicBezTo>
                    <a:pt x="427094" y="117909"/>
                    <a:pt x="413836" y="104808"/>
                    <a:pt x="413836" y="85157"/>
                  </a:cubicBezTo>
                  <a:cubicBezTo>
                    <a:pt x="413836" y="65505"/>
                    <a:pt x="427094" y="53340"/>
                    <a:pt x="446034" y="53340"/>
                  </a:cubicBezTo>
                  <a:cubicBezTo>
                    <a:pt x="456451" y="53340"/>
                    <a:pt x="464027" y="57083"/>
                    <a:pt x="468762" y="66441"/>
                  </a:cubicBezTo>
                  <a:lnTo>
                    <a:pt x="493384" y="66441"/>
                  </a:lnTo>
                  <a:cubicBezTo>
                    <a:pt x="485808" y="45854"/>
                    <a:pt x="467815" y="34624"/>
                    <a:pt x="446034" y="34624"/>
                  </a:cubicBezTo>
                  <a:cubicBezTo>
                    <a:pt x="416677" y="35560"/>
                    <a:pt x="393950" y="56147"/>
                    <a:pt x="393950" y="86093"/>
                  </a:cubicBezTo>
                  <a:moveTo>
                    <a:pt x="341865" y="93579"/>
                  </a:moveTo>
                  <a:lnTo>
                    <a:pt x="334289" y="93579"/>
                  </a:lnTo>
                  <a:lnTo>
                    <a:pt x="338077" y="82349"/>
                  </a:lnTo>
                  <a:lnTo>
                    <a:pt x="341865" y="93579"/>
                  </a:lnTo>
                  <a:close/>
                  <a:moveTo>
                    <a:pt x="330501" y="48661"/>
                  </a:moveTo>
                  <a:lnTo>
                    <a:pt x="329554" y="48661"/>
                  </a:lnTo>
                  <a:lnTo>
                    <a:pt x="312508" y="96386"/>
                  </a:lnTo>
                  <a:lnTo>
                    <a:pt x="346600" y="96386"/>
                  </a:lnTo>
                  <a:lnTo>
                    <a:pt x="330501" y="48661"/>
                  </a:lnTo>
                  <a:close/>
                  <a:moveTo>
                    <a:pt x="357964" y="125396"/>
                  </a:moveTo>
                  <a:lnTo>
                    <a:pt x="351335" y="106680"/>
                  </a:lnTo>
                  <a:lnTo>
                    <a:pt x="309667" y="106680"/>
                  </a:lnTo>
                  <a:lnTo>
                    <a:pt x="303038" y="125396"/>
                  </a:lnTo>
                  <a:lnTo>
                    <a:pt x="285992" y="125396"/>
                  </a:lnTo>
                  <a:lnTo>
                    <a:pt x="320084" y="32753"/>
                  </a:lnTo>
                  <a:lnTo>
                    <a:pt x="341865" y="32753"/>
                  </a:lnTo>
                  <a:lnTo>
                    <a:pt x="375010" y="125396"/>
                  </a:lnTo>
                  <a:lnTo>
                    <a:pt x="357964" y="125396"/>
                  </a:lnTo>
                  <a:close/>
                  <a:moveTo>
                    <a:pt x="391109" y="142240"/>
                  </a:moveTo>
                  <a:lnTo>
                    <a:pt x="355123" y="42111"/>
                  </a:lnTo>
                  <a:lnTo>
                    <a:pt x="343759" y="29009"/>
                  </a:lnTo>
                  <a:lnTo>
                    <a:pt x="315349" y="29009"/>
                  </a:lnTo>
                  <a:lnTo>
                    <a:pt x="279363" y="129139"/>
                  </a:lnTo>
                  <a:lnTo>
                    <a:pt x="289780" y="142240"/>
                  </a:lnTo>
                  <a:lnTo>
                    <a:pt x="315349" y="142240"/>
                  </a:lnTo>
                  <a:lnTo>
                    <a:pt x="321978" y="124460"/>
                  </a:lnTo>
                  <a:lnTo>
                    <a:pt x="351335" y="124460"/>
                  </a:lnTo>
                  <a:lnTo>
                    <a:pt x="353229" y="129139"/>
                  </a:lnTo>
                  <a:lnTo>
                    <a:pt x="363646" y="142240"/>
                  </a:lnTo>
                  <a:lnTo>
                    <a:pt x="391109" y="142240"/>
                  </a:lnTo>
                  <a:close/>
                  <a:moveTo>
                    <a:pt x="231067" y="51468"/>
                  </a:moveTo>
                  <a:lnTo>
                    <a:pt x="268946" y="51468"/>
                  </a:lnTo>
                  <a:lnTo>
                    <a:pt x="268946" y="36496"/>
                  </a:lnTo>
                  <a:lnTo>
                    <a:pt x="211180" y="36496"/>
                  </a:lnTo>
                  <a:lnTo>
                    <a:pt x="211180" y="136625"/>
                  </a:lnTo>
                  <a:lnTo>
                    <a:pt x="268946" y="136625"/>
                  </a:lnTo>
                  <a:lnTo>
                    <a:pt x="268946" y="121653"/>
                  </a:lnTo>
                  <a:lnTo>
                    <a:pt x="231067" y="121653"/>
                  </a:lnTo>
                  <a:lnTo>
                    <a:pt x="231067" y="94515"/>
                  </a:lnTo>
                  <a:lnTo>
                    <a:pt x="264211" y="94515"/>
                  </a:lnTo>
                  <a:lnTo>
                    <a:pt x="264211" y="77671"/>
                  </a:lnTo>
                  <a:lnTo>
                    <a:pt x="231067" y="77671"/>
                  </a:lnTo>
                  <a:lnTo>
                    <a:pt x="231067" y="51468"/>
                  </a:lnTo>
                  <a:close/>
                  <a:moveTo>
                    <a:pt x="254741" y="15908"/>
                  </a:moveTo>
                  <a:lnTo>
                    <a:pt x="254741" y="0"/>
                  </a:lnTo>
                  <a:lnTo>
                    <a:pt x="221597" y="16844"/>
                  </a:lnTo>
                  <a:lnTo>
                    <a:pt x="221597" y="30881"/>
                  </a:lnTo>
                  <a:lnTo>
                    <a:pt x="254741" y="15908"/>
                  </a:lnTo>
                  <a:close/>
                  <a:moveTo>
                    <a:pt x="169512" y="66441"/>
                  </a:moveTo>
                  <a:cubicBezTo>
                    <a:pt x="169512" y="74863"/>
                    <a:pt x="163830" y="81414"/>
                    <a:pt x="153413" y="81414"/>
                  </a:cubicBezTo>
                  <a:lnTo>
                    <a:pt x="136367" y="81414"/>
                  </a:lnTo>
                  <a:lnTo>
                    <a:pt x="136367" y="52404"/>
                  </a:lnTo>
                  <a:lnTo>
                    <a:pt x="153413" y="52404"/>
                  </a:lnTo>
                  <a:cubicBezTo>
                    <a:pt x="164777" y="52404"/>
                    <a:pt x="169512" y="58019"/>
                    <a:pt x="169512" y="66441"/>
                  </a:cubicBezTo>
                  <a:moveTo>
                    <a:pt x="154360" y="36496"/>
                  </a:moveTo>
                  <a:lnTo>
                    <a:pt x="117427" y="36496"/>
                  </a:lnTo>
                  <a:lnTo>
                    <a:pt x="117427" y="135689"/>
                  </a:lnTo>
                  <a:lnTo>
                    <a:pt x="137314" y="135689"/>
                  </a:lnTo>
                  <a:lnTo>
                    <a:pt x="137314" y="96386"/>
                  </a:lnTo>
                  <a:lnTo>
                    <a:pt x="143943" y="96386"/>
                  </a:lnTo>
                  <a:lnTo>
                    <a:pt x="167618" y="135689"/>
                  </a:lnTo>
                  <a:lnTo>
                    <a:pt x="191293" y="135689"/>
                  </a:lnTo>
                  <a:lnTo>
                    <a:pt x="165724" y="94515"/>
                  </a:lnTo>
                  <a:cubicBezTo>
                    <a:pt x="184664" y="90772"/>
                    <a:pt x="190346" y="77671"/>
                    <a:pt x="190346" y="66441"/>
                  </a:cubicBezTo>
                  <a:cubicBezTo>
                    <a:pt x="190346" y="50533"/>
                    <a:pt x="178035" y="36496"/>
                    <a:pt x="154360" y="36496"/>
                  </a:cubicBezTo>
                  <a:moveTo>
                    <a:pt x="0" y="86093"/>
                  </a:moveTo>
                  <a:cubicBezTo>
                    <a:pt x="0" y="116038"/>
                    <a:pt x="22728" y="136625"/>
                    <a:pt x="51138" y="136625"/>
                  </a:cubicBezTo>
                  <a:cubicBezTo>
                    <a:pt x="72919" y="136625"/>
                    <a:pt x="90911" y="125396"/>
                    <a:pt x="98487" y="104808"/>
                  </a:cubicBezTo>
                  <a:lnTo>
                    <a:pt x="73866" y="104808"/>
                  </a:lnTo>
                  <a:cubicBezTo>
                    <a:pt x="69131" y="114166"/>
                    <a:pt x="61555" y="117909"/>
                    <a:pt x="51138" y="117909"/>
                  </a:cubicBezTo>
                  <a:cubicBezTo>
                    <a:pt x="33145" y="117909"/>
                    <a:pt x="19887" y="104808"/>
                    <a:pt x="19887" y="85157"/>
                  </a:cubicBezTo>
                  <a:cubicBezTo>
                    <a:pt x="19887" y="65505"/>
                    <a:pt x="33145" y="53340"/>
                    <a:pt x="52085" y="53340"/>
                  </a:cubicBezTo>
                  <a:cubicBezTo>
                    <a:pt x="62502" y="53340"/>
                    <a:pt x="70078" y="57083"/>
                    <a:pt x="74813" y="66441"/>
                  </a:cubicBezTo>
                  <a:lnTo>
                    <a:pt x="99434" y="66441"/>
                  </a:lnTo>
                  <a:cubicBezTo>
                    <a:pt x="91858" y="45854"/>
                    <a:pt x="73866" y="34624"/>
                    <a:pt x="52085" y="34624"/>
                  </a:cubicBezTo>
                  <a:cubicBezTo>
                    <a:pt x="22728" y="35560"/>
                    <a:pt x="0" y="56147"/>
                    <a:pt x="0" y="86093"/>
                  </a:cubicBezTo>
                </a:path>
              </a:pathLst>
            </a:custGeom>
            <a:solidFill>
              <a:srgbClr val="775BF1"/>
            </a:solidFill>
            <a:ln w="9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59" name="Graphique 2">
            <a:extLst>
              <a:ext uri="{FF2B5EF4-FFF2-40B4-BE49-F238E27FC236}">
                <a16:creationId xmlns:a16="http://schemas.microsoft.com/office/drawing/2014/main" id="{3682DAFF-9FC3-9F44-91FE-66612345EE93}"/>
              </a:ext>
            </a:extLst>
          </p:cNvPr>
          <p:cNvGrpSpPr/>
          <p:nvPr/>
        </p:nvGrpSpPr>
        <p:grpSpPr>
          <a:xfrm>
            <a:off x="7119199" y="3069617"/>
            <a:ext cx="2363001" cy="766629"/>
            <a:chOff x="8778854" y="2098640"/>
            <a:chExt cx="1635456" cy="530591"/>
          </a:xfrm>
        </p:grpSpPr>
        <p:grpSp>
          <p:nvGrpSpPr>
            <p:cNvPr id="660" name="Graphique 2">
              <a:extLst>
                <a:ext uri="{FF2B5EF4-FFF2-40B4-BE49-F238E27FC236}">
                  <a16:creationId xmlns:a16="http://schemas.microsoft.com/office/drawing/2014/main" id="{EA590CF2-2C4E-6B4E-9A25-F2C81A0C05DF}"/>
                </a:ext>
              </a:extLst>
            </p:cNvPr>
            <p:cNvGrpSpPr/>
            <p:nvPr/>
          </p:nvGrpSpPr>
          <p:grpSpPr>
            <a:xfrm>
              <a:off x="9473000" y="2287669"/>
              <a:ext cx="831460" cy="288223"/>
              <a:chOff x="9473000" y="2287669"/>
              <a:chExt cx="831460" cy="288223"/>
            </a:xfrm>
            <a:solidFill>
              <a:srgbClr val="000000"/>
            </a:solidFill>
          </p:grpSpPr>
          <p:sp>
            <p:nvSpPr>
              <p:cNvPr id="877" name="Forme libre 876">
                <a:extLst>
                  <a:ext uri="{FF2B5EF4-FFF2-40B4-BE49-F238E27FC236}">
                    <a16:creationId xmlns:a16="http://schemas.microsoft.com/office/drawing/2014/main" id="{F4F7F0CC-616E-7E4A-BB29-4A9617310B3E}"/>
                  </a:ext>
                </a:extLst>
              </p:cNvPr>
              <p:cNvSpPr/>
              <p:nvPr/>
            </p:nvSpPr>
            <p:spPr>
              <a:xfrm>
                <a:off x="9473000" y="2408386"/>
                <a:ext cx="118374" cy="116973"/>
              </a:xfrm>
              <a:custGeom>
                <a:avLst/>
                <a:gdLst>
                  <a:gd name="connsiteX0" fmla="*/ 96593 w 118374"/>
                  <a:gd name="connsiteY0" fmla="*/ 88900 h 116973"/>
                  <a:gd name="connsiteX1" fmla="*/ 96593 w 118374"/>
                  <a:gd name="connsiteY1" fmla="*/ 40239 h 116973"/>
                  <a:gd name="connsiteX2" fmla="*/ 53032 w 118374"/>
                  <a:gd name="connsiteY2" fmla="*/ 0 h 116973"/>
                  <a:gd name="connsiteX3" fmla="*/ 4735 w 118374"/>
                  <a:gd name="connsiteY3" fmla="*/ 25266 h 116973"/>
                  <a:gd name="connsiteX4" fmla="*/ 19887 w 118374"/>
                  <a:gd name="connsiteY4" fmla="*/ 37432 h 116973"/>
                  <a:gd name="connsiteX5" fmla="*/ 52085 w 118374"/>
                  <a:gd name="connsiteY5" fmla="*/ 7486 h 116973"/>
                  <a:gd name="connsiteX6" fmla="*/ 70078 w 118374"/>
                  <a:gd name="connsiteY6" fmla="*/ 39303 h 116973"/>
                  <a:gd name="connsiteX7" fmla="*/ 70078 w 118374"/>
                  <a:gd name="connsiteY7" fmla="*/ 51468 h 116973"/>
                  <a:gd name="connsiteX8" fmla="*/ 0 w 118374"/>
                  <a:gd name="connsiteY8" fmla="*/ 88900 h 116973"/>
                  <a:gd name="connsiteX9" fmla="*/ 34092 w 118374"/>
                  <a:gd name="connsiteY9" fmla="*/ 116974 h 116973"/>
                  <a:gd name="connsiteX10" fmla="*/ 70078 w 118374"/>
                  <a:gd name="connsiteY10" fmla="*/ 100129 h 116973"/>
                  <a:gd name="connsiteX11" fmla="*/ 90911 w 118374"/>
                  <a:gd name="connsiteY11" fmla="*/ 116974 h 116973"/>
                  <a:gd name="connsiteX12" fmla="*/ 118374 w 118374"/>
                  <a:gd name="connsiteY12" fmla="*/ 112295 h 116973"/>
                  <a:gd name="connsiteX13" fmla="*/ 118374 w 118374"/>
                  <a:gd name="connsiteY13" fmla="*/ 105744 h 116973"/>
                  <a:gd name="connsiteX14" fmla="*/ 107957 w 118374"/>
                  <a:gd name="connsiteY14" fmla="*/ 107616 h 116973"/>
                  <a:gd name="connsiteX15" fmla="*/ 96593 w 118374"/>
                  <a:gd name="connsiteY15" fmla="*/ 88900 h 116973"/>
                  <a:gd name="connsiteX16" fmla="*/ 70078 w 118374"/>
                  <a:gd name="connsiteY16" fmla="*/ 74863 h 116973"/>
                  <a:gd name="connsiteX17" fmla="*/ 45456 w 118374"/>
                  <a:gd name="connsiteY17" fmla="*/ 102937 h 116973"/>
                  <a:gd name="connsiteX18" fmla="*/ 28410 w 118374"/>
                  <a:gd name="connsiteY18" fmla="*/ 85157 h 116973"/>
                  <a:gd name="connsiteX19" fmla="*/ 70078 w 118374"/>
                  <a:gd name="connsiteY19" fmla="*/ 59891 h 116973"/>
                  <a:gd name="connsiteX20" fmla="*/ 70078 w 118374"/>
                  <a:gd name="connsiteY20" fmla="*/ 74863 h 11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374" h="116973">
                    <a:moveTo>
                      <a:pt x="96593" y="88900"/>
                    </a:moveTo>
                    <a:lnTo>
                      <a:pt x="96593" y="40239"/>
                    </a:lnTo>
                    <a:cubicBezTo>
                      <a:pt x="96593" y="12165"/>
                      <a:pt x="86176" y="0"/>
                      <a:pt x="53032" y="0"/>
                    </a:cubicBezTo>
                    <a:cubicBezTo>
                      <a:pt x="31251" y="0"/>
                      <a:pt x="4735" y="7486"/>
                      <a:pt x="4735" y="25266"/>
                    </a:cubicBezTo>
                    <a:cubicBezTo>
                      <a:pt x="4735" y="33688"/>
                      <a:pt x="12311" y="37432"/>
                      <a:pt x="19887" y="37432"/>
                    </a:cubicBezTo>
                    <a:cubicBezTo>
                      <a:pt x="43562" y="37432"/>
                      <a:pt x="25569" y="7486"/>
                      <a:pt x="52085" y="7486"/>
                    </a:cubicBezTo>
                    <a:cubicBezTo>
                      <a:pt x="70078" y="7486"/>
                      <a:pt x="70078" y="26202"/>
                      <a:pt x="70078" y="39303"/>
                    </a:cubicBezTo>
                    <a:lnTo>
                      <a:pt x="70078" y="51468"/>
                    </a:lnTo>
                    <a:cubicBezTo>
                      <a:pt x="53979" y="52404"/>
                      <a:pt x="0" y="54276"/>
                      <a:pt x="0" y="88900"/>
                    </a:cubicBezTo>
                    <a:cubicBezTo>
                      <a:pt x="0" y="104808"/>
                      <a:pt x="16099" y="116974"/>
                      <a:pt x="34092" y="116974"/>
                    </a:cubicBezTo>
                    <a:cubicBezTo>
                      <a:pt x="53979" y="116974"/>
                      <a:pt x="65343" y="105744"/>
                      <a:pt x="70078" y="100129"/>
                    </a:cubicBezTo>
                    <a:cubicBezTo>
                      <a:pt x="71972" y="108552"/>
                      <a:pt x="74812" y="116974"/>
                      <a:pt x="90911" y="116974"/>
                    </a:cubicBezTo>
                    <a:cubicBezTo>
                      <a:pt x="102275" y="116974"/>
                      <a:pt x="109851" y="115102"/>
                      <a:pt x="118374" y="112295"/>
                    </a:cubicBezTo>
                    <a:lnTo>
                      <a:pt x="118374" y="105744"/>
                    </a:lnTo>
                    <a:cubicBezTo>
                      <a:pt x="114586" y="106680"/>
                      <a:pt x="111745" y="107616"/>
                      <a:pt x="107957" y="107616"/>
                    </a:cubicBezTo>
                    <a:cubicBezTo>
                      <a:pt x="99434" y="108552"/>
                      <a:pt x="96593" y="103873"/>
                      <a:pt x="96593" y="88900"/>
                    </a:cubicBezTo>
                    <a:close/>
                    <a:moveTo>
                      <a:pt x="70078" y="74863"/>
                    </a:moveTo>
                    <a:cubicBezTo>
                      <a:pt x="70078" y="92643"/>
                      <a:pt x="59661" y="102937"/>
                      <a:pt x="45456" y="102937"/>
                    </a:cubicBezTo>
                    <a:cubicBezTo>
                      <a:pt x="34092" y="102937"/>
                      <a:pt x="28410" y="95451"/>
                      <a:pt x="28410" y="85157"/>
                    </a:cubicBezTo>
                    <a:cubicBezTo>
                      <a:pt x="28410" y="61762"/>
                      <a:pt x="59661" y="60826"/>
                      <a:pt x="70078" y="59891"/>
                    </a:cubicBezTo>
                    <a:lnTo>
                      <a:pt x="70078" y="74863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8" name="Forme libre 877">
                <a:extLst>
                  <a:ext uri="{FF2B5EF4-FFF2-40B4-BE49-F238E27FC236}">
                    <a16:creationId xmlns:a16="http://schemas.microsoft.com/office/drawing/2014/main" id="{5D5C4C85-2B1D-9F47-A2A3-35B07D6D4614}"/>
                  </a:ext>
                </a:extLst>
              </p:cNvPr>
              <p:cNvSpPr/>
              <p:nvPr/>
            </p:nvSpPr>
            <p:spPr>
              <a:xfrm>
                <a:off x="9617890" y="2407450"/>
                <a:ext cx="142049" cy="116037"/>
              </a:xfrm>
              <a:custGeom>
                <a:avLst/>
                <a:gdLst>
                  <a:gd name="connsiteX0" fmla="*/ 123109 w 142049"/>
                  <a:gd name="connsiteY0" fmla="*/ 88900 h 116037"/>
                  <a:gd name="connsiteX1" fmla="*/ 123109 w 142049"/>
                  <a:gd name="connsiteY1" fmla="*/ 32753 h 116037"/>
                  <a:gd name="connsiteX2" fmla="*/ 90911 w 142049"/>
                  <a:gd name="connsiteY2" fmla="*/ 0 h 116037"/>
                  <a:gd name="connsiteX3" fmla="*/ 47350 w 142049"/>
                  <a:gd name="connsiteY3" fmla="*/ 29009 h 116037"/>
                  <a:gd name="connsiteX4" fmla="*/ 46403 w 142049"/>
                  <a:gd name="connsiteY4" fmla="*/ 29009 h 116037"/>
                  <a:gd name="connsiteX5" fmla="*/ 46403 w 142049"/>
                  <a:gd name="connsiteY5" fmla="*/ 0 h 116037"/>
                  <a:gd name="connsiteX6" fmla="*/ 0 w 142049"/>
                  <a:gd name="connsiteY6" fmla="*/ 5615 h 116037"/>
                  <a:gd name="connsiteX7" fmla="*/ 0 w 142049"/>
                  <a:gd name="connsiteY7" fmla="*/ 11229 h 116037"/>
                  <a:gd name="connsiteX8" fmla="*/ 19887 w 142049"/>
                  <a:gd name="connsiteY8" fmla="*/ 30881 h 116037"/>
                  <a:gd name="connsiteX9" fmla="*/ 19887 w 142049"/>
                  <a:gd name="connsiteY9" fmla="*/ 88900 h 116037"/>
                  <a:gd name="connsiteX10" fmla="*/ 0 w 142049"/>
                  <a:gd name="connsiteY10" fmla="*/ 110423 h 116037"/>
                  <a:gd name="connsiteX11" fmla="*/ 0 w 142049"/>
                  <a:gd name="connsiteY11" fmla="*/ 116038 h 116037"/>
                  <a:gd name="connsiteX12" fmla="*/ 66290 w 142049"/>
                  <a:gd name="connsiteY12" fmla="*/ 116038 h 116037"/>
                  <a:gd name="connsiteX13" fmla="*/ 66290 w 142049"/>
                  <a:gd name="connsiteY13" fmla="*/ 110423 h 116037"/>
                  <a:gd name="connsiteX14" fmla="*/ 46403 w 142049"/>
                  <a:gd name="connsiteY14" fmla="*/ 88900 h 116037"/>
                  <a:gd name="connsiteX15" fmla="*/ 46403 w 142049"/>
                  <a:gd name="connsiteY15" fmla="*/ 56147 h 116037"/>
                  <a:gd name="connsiteX16" fmla="*/ 78601 w 142049"/>
                  <a:gd name="connsiteY16" fmla="*/ 14973 h 116037"/>
                  <a:gd name="connsiteX17" fmla="*/ 95646 w 142049"/>
                  <a:gd name="connsiteY17" fmla="*/ 52404 h 116037"/>
                  <a:gd name="connsiteX18" fmla="*/ 95646 w 142049"/>
                  <a:gd name="connsiteY18" fmla="*/ 88900 h 116037"/>
                  <a:gd name="connsiteX19" fmla="*/ 75760 w 142049"/>
                  <a:gd name="connsiteY19" fmla="*/ 110423 h 116037"/>
                  <a:gd name="connsiteX20" fmla="*/ 75760 w 142049"/>
                  <a:gd name="connsiteY20" fmla="*/ 116038 h 116037"/>
                  <a:gd name="connsiteX21" fmla="*/ 142049 w 142049"/>
                  <a:gd name="connsiteY21" fmla="*/ 116038 h 116037"/>
                  <a:gd name="connsiteX22" fmla="*/ 142049 w 142049"/>
                  <a:gd name="connsiteY22" fmla="*/ 110423 h 116037"/>
                  <a:gd name="connsiteX23" fmla="*/ 123109 w 142049"/>
                  <a:gd name="connsiteY23" fmla="*/ 88900 h 116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42049" h="116037">
                    <a:moveTo>
                      <a:pt x="123109" y="88900"/>
                    </a:moveTo>
                    <a:lnTo>
                      <a:pt x="123109" y="32753"/>
                    </a:lnTo>
                    <a:cubicBezTo>
                      <a:pt x="123109" y="14037"/>
                      <a:pt x="118374" y="0"/>
                      <a:pt x="90911" y="0"/>
                    </a:cubicBezTo>
                    <a:cubicBezTo>
                      <a:pt x="66290" y="0"/>
                      <a:pt x="53979" y="18716"/>
                      <a:pt x="47350" y="29009"/>
                    </a:cubicBezTo>
                    <a:lnTo>
                      <a:pt x="46403" y="29009"/>
                    </a:lnTo>
                    <a:lnTo>
                      <a:pt x="46403" y="0"/>
                    </a:lnTo>
                    <a:lnTo>
                      <a:pt x="0" y="5615"/>
                    </a:lnTo>
                    <a:lnTo>
                      <a:pt x="0" y="11229"/>
                    </a:lnTo>
                    <a:cubicBezTo>
                      <a:pt x="10417" y="11229"/>
                      <a:pt x="19887" y="13101"/>
                      <a:pt x="19887" y="30881"/>
                    </a:cubicBezTo>
                    <a:lnTo>
                      <a:pt x="19887" y="88900"/>
                    </a:lnTo>
                    <a:cubicBezTo>
                      <a:pt x="19887" y="105744"/>
                      <a:pt x="15152" y="110423"/>
                      <a:pt x="0" y="110423"/>
                    </a:cubicBezTo>
                    <a:lnTo>
                      <a:pt x="0" y="116038"/>
                    </a:lnTo>
                    <a:lnTo>
                      <a:pt x="66290" y="116038"/>
                    </a:lnTo>
                    <a:lnTo>
                      <a:pt x="66290" y="110423"/>
                    </a:lnTo>
                    <a:cubicBezTo>
                      <a:pt x="51138" y="110423"/>
                      <a:pt x="46403" y="105744"/>
                      <a:pt x="46403" y="88900"/>
                    </a:cubicBezTo>
                    <a:lnTo>
                      <a:pt x="46403" y="56147"/>
                    </a:lnTo>
                    <a:cubicBezTo>
                      <a:pt x="46403" y="41175"/>
                      <a:pt x="63449" y="14973"/>
                      <a:pt x="78601" y="14973"/>
                    </a:cubicBezTo>
                    <a:cubicBezTo>
                      <a:pt x="91858" y="14973"/>
                      <a:pt x="95646" y="22459"/>
                      <a:pt x="95646" y="52404"/>
                    </a:cubicBezTo>
                    <a:lnTo>
                      <a:pt x="95646" y="88900"/>
                    </a:lnTo>
                    <a:cubicBezTo>
                      <a:pt x="95646" y="105744"/>
                      <a:pt x="90911" y="110423"/>
                      <a:pt x="75760" y="110423"/>
                    </a:cubicBezTo>
                    <a:lnTo>
                      <a:pt x="75760" y="116038"/>
                    </a:lnTo>
                    <a:lnTo>
                      <a:pt x="142049" y="116038"/>
                    </a:lnTo>
                    <a:lnTo>
                      <a:pt x="142049" y="110423"/>
                    </a:lnTo>
                    <a:cubicBezTo>
                      <a:pt x="127844" y="110423"/>
                      <a:pt x="123109" y="105744"/>
                      <a:pt x="123109" y="889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9" name="Forme libre 878">
                <a:extLst>
                  <a:ext uri="{FF2B5EF4-FFF2-40B4-BE49-F238E27FC236}">
                    <a16:creationId xmlns:a16="http://schemas.microsoft.com/office/drawing/2014/main" id="{23786774-5C92-8A44-B58E-920F05EBC19E}"/>
                  </a:ext>
                </a:extLst>
              </p:cNvPr>
              <p:cNvSpPr/>
              <p:nvPr/>
            </p:nvSpPr>
            <p:spPr>
              <a:xfrm>
                <a:off x="9792137" y="2387798"/>
                <a:ext cx="126987" cy="188093"/>
              </a:xfrm>
              <a:custGeom>
                <a:avLst/>
                <a:gdLst>
                  <a:gd name="connsiteX0" fmla="*/ 113639 w 126987"/>
                  <a:gd name="connsiteY0" fmla="*/ 0 h 188093"/>
                  <a:gd name="connsiteX1" fmla="*/ 84283 w 126987"/>
                  <a:gd name="connsiteY1" fmla="*/ 27138 h 188093"/>
                  <a:gd name="connsiteX2" fmla="*/ 55873 w 126987"/>
                  <a:gd name="connsiteY2" fmla="*/ 20587 h 188093"/>
                  <a:gd name="connsiteX3" fmla="*/ 6629 w 126987"/>
                  <a:gd name="connsiteY3" fmla="*/ 60826 h 188093"/>
                  <a:gd name="connsiteX4" fmla="*/ 24622 w 126987"/>
                  <a:gd name="connsiteY4" fmla="*/ 92643 h 188093"/>
                  <a:gd name="connsiteX5" fmla="*/ 8523 w 126987"/>
                  <a:gd name="connsiteY5" fmla="*/ 120717 h 188093"/>
                  <a:gd name="connsiteX6" fmla="*/ 17046 w 126987"/>
                  <a:gd name="connsiteY6" fmla="*/ 135689 h 188093"/>
                  <a:gd name="connsiteX7" fmla="*/ 0 w 126987"/>
                  <a:gd name="connsiteY7" fmla="*/ 159084 h 188093"/>
                  <a:gd name="connsiteX8" fmla="*/ 54926 w 126987"/>
                  <a:gd name="connsiteY8" fmla="*/ 188094 h 188093"/>
                  <a:gd name="connsiteX9" fmla="*/ 122162 w 126987"/>
                  <a:gd name="connsiteY9" fmla="*/ 145047 h 188093"/>
                  <a:gd name="connsiteX10" fmla="*/ 82388 w 126987"/>
                  <a:gd name="connsiteY10" fmla="*/ 116038 h 188093"/>
                  <a:gd name="connsiteX11" fmla="*/ 41668 w 126987"/>
                  <a:gd name="connsiteY11" fmla="*/ 116038 h 188093"/>
                  <a:gd name="connsiteX12" fmla="*/ 27463 w 126987"/>
                  <a:gd name="connsiteY12" fmla="*/ 106680 h 188093"/>
                  <a:gd name="connsiteX13" fmla="*/ 33145 w 126987"/>
                  <a:gd name="connsiteY13" fmla="*/ 95451 h 188093"/>
                  <a:gd name="connsiteX14" fmla="*/ 55873 w 126987"/>
                  <a:gd name="connsiteY14" fmla="*/ 99194 h 188093"/>
                  <a:gd name="connsiteX15" fmla="*/ 104169 w 126987"/>
                  <a:gd name="connsiteY15" fmla="*/ 59891 h 188093"/>
                  <a:gd name="connsiteX16" fmla="*/ 89964 w 126987"/>
                  <a:gd name="connsiteY16" fmla="*/ 30881 h 188093"/>
                  <a:gd name="connsiteX17" fmla="*/ 99434 w 126987"/>
                  <a:gd name="connsiteY17" fmla="*/ 21523 h 188093"/>
                  <a:gd name="connsiteX18" fmla="*/ 104169 w 126987"/>
                  <a:gd name="connsiteY18" fmla="*/ 24331 h 188093"/>
                  <a:gd name="connsiteX19" fmla="*/ 112692 w 126987"/>
                  <a:gd name="connsiteY19" fmla="*/ 27138 h 188093"/>
                  <a:gd name="connsiteX20" fmla="*/ 126897 w 126987"/>
                  <a:gd name="connsiteY20" fmla="*/ 13101 h 188093"/>
                  <a:gd name="connsiteX21" fmla="*/ 113639 w 126987"/>
                  <a:gd name="connsiteY21" fmla="*/ 0 h 188093"/>
                  <a:gd name="connsiteX22" fmla="*/ 76707 w 126987"/>
                  <a:gd name="connsiteY22" fmla="*/ 138497 h 188093"/>
                  <a:gd name="connsiteX23" fmla="*/ 100381 w 126987"/>
                  <a:gd name="connsiteY23" fmla="*/ 152534 h 188093"/>
                  <a:gd name="connsiteX24" fmla="*/ 56820 w 126987"/>
                  <a:gd name="connsiteY24" fmla="*/ 177800 h 188093"/>
                  <a:gd name="connsiteX25" fmla="*/ 20834 w 126987"/>
                  <a:gd name="connsiteY25" fmla="*/ 152534 h 188093"/>
                  <a:gd name="connsiteX26" fmla="*/ 25569 w 126987"/>
                  <a:gd name="connsiteY26" fmla="*/ 138497 h 188093"/>
                  <a:gd name="connsiteX27" fmla="*/ 76707 w 126987"/>
                  <a:gd name="connsiteY27" fmla="*/ 138497 h 188093"/>
                  <a:gd name="connsiteX28" fmla="*/ 55873 w 126987"/>
                  <a:gd name="connsiteY28" fmla="*/ 90772 h 188093"/>
                  <a:gd name="connsiteX29" fmla="*/ 34092 w 126987"/>
                  <a:gd name="connsiteY29" fmla="*/ 59891 h 188093"/>
                  <a:gd name="connsiteX30" fmla="*/ 55873 w 126987"/>
                  <a:gd name="connsiteY30" fmla="*/ 28074 h 188093"/>
                  <a:gd name="connsiteX31" fmla="*/ 77654 w 126987"/>
                  <a:gd name="connsiteY31" fmla="*/ 59891 h 188093"/>
                  <a:gd name="connsiteX32" fmla="*/ 55873 w 126987"/>
                  <a:gd name="connsiteY32" fmla="*/ 90772 h 188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6987" h="188093">
                    <a:moveTo>
                      <a:pt x="113639" y="0"/>
                    </a:moveTo>
                    <a:cubicBezTo>
                      <a:pt x="97540" y="0"/>
                      <a:pt x="89017" y="17780"/>
                      <a:pt x="84283" y="27138"/>
                    </a:cubicBezTo>
                    <a:cubicBezTo>
                      <a:pt x="77654" y="24331"/>
                      <a:pt x="68184" y="20587"/>
                      <a:pt x="55873" y="20587"/>
                    </a:cubicBezTo>
                    <a:cubicBezTo>
                      <a:pt x="25569" y="20587"/>
                      <a:pt x="6629" y="35560"/>
                      <a:pt x="6629" y="60826"/>
                    </a:cubicBezTo>
                    <a:cubicBezTo>
                      <a:pt x="6629" y="80478"/>
                      <a:pt x="17993" y="87964"/>
                      <a:pt x="24622" y="92643"/>
                    </a:cubicBezTo>
                    <a:cubicBezTo>
                      <a:pt x="20834" y="97322"/>
                      <a:pt x="8523" y="108552"/>
                      <a:pt x="8523" y="120717"/>
                    </a:cubicBezTo>
                    <a:cubicBezTo>
                      <a:pt x="8523" y="128203"/>
                      <a:pt x="14205" y="131946"/>
                      <a:pt x="17046" y="135689"/>
                    </a:cubicBezTo>
                    <a:cubicBezTo>
                      <a:pt x="10417" y="140368"/>
                      <a:pt x="0" y="147855"/>
                      <a:pt x="0" y="159084"/>
                    </a:cubicBezTo>
                    <a:cubicBezTo>
                      <a:pt x="0" y="170314"/>
                      <a:pt x="15152" y="188094"/>
                      <a:pt x="54926" y="188094"/>
                    </a:cubicBezTo>
                    <a:cubicBezTo>
                      <a:pt x="97540" y="188094"/>
                      <a:pt x="122162" y="165635"/>
                      <a:pt x="122162" y="145047"/>
                    </a:cubicBezTo>
                    <a:cubicBezTo>
                      <a:pt x="122162" y="121653"/>
                      <a:pt x="101328" y="116038"/>
                      <a:pt x="82388" y="116038"/>
                    </a:cubicBezTo>
                    <a:lnTo>
                      <a:pt x="41668" y="116038"/>
                    </a:lnTo>
                    <a:cubicBezTo>
                      <a:pt x="33145" y="116038"/>
                      <a:pt x="27463" y="114166"/>
                      <a:pt x="27463" y="106680"/>
                    </a:cubicBezTo>
                    <a:cubicBezTo>
                      <a:pt x="27463" y="102937"/>
                      <a:pt x="30304" y="99194"/>
                      <a:pt x="33145" y="95451"/>
                    </a:cubicBezTo>
                    <a:cubicBezTo>
                      <a:pt x="37880" y="97322"/>
                      <a:pt x="44509" y="99194"/>
                      <a:pt x="55873" y="99194"/>
                    </a:cubicBezTo>
                    <a:cubicBezTo>
                      <a:pt x="84283" y="99194"/>
                      <a:pt x="104169" y="85157"/>
                      <a:pt x="104169" y="59891"/>
                    </a:cubicBezTo>
                    <a:cubicBezTo>
                      <a:pt x="104169" y="43982"/>
                      <a:pt x="97540" y="36496"/>
                      <a:pt x="89964" y="30881"/>
                    </a:cubicBezTo>
                    <a:cubicBezTo>
                      <a:pt x="91858" y="27138"/>
                      <a:pt x="94699" y="21523"/>
                      <a:pt x="99434" y="21523"/>
                    </a:cubicBezTo>
                    <a:cubicBezTo>
                      <a:pt x="101328" y="21523"/>
                      <a:pt x="102275" y="22459"/>
                      <a:pt x="104169" y="24331"/>
                    </a:cubicBezTo>
                    <a:cubicBezTo>
                      <a:pt x="106063" y="26202"/>
                      <a:pt x="108904" y="27138"/>
                      <a:pt x="112692" y="27138"/>
                    </a:cubicBezTo>
                    <a:cubicBezTo>
                      <a:pt x="121215" y="27138"/>
                      <a:pt x="126897" y="21523"/>
                      <a:pt x="126897" y="13101"/>
                    </a:cubicBezTo>
                    <a:cubicBezTo>
                      <a:pt x="127844" y="5615"/>
                      <a:pt x="121215" y="0"/>
                      <a:pt x="113639" y="0"/>
                    </a:cubicBezTo>
                    <a:close/>
                    <a:moveTo>
                      <a:pt x="76707" y="138497"/>
                    </a:moveTo>
                    <a:cubicBezTo>
                      <a:pt x="88070" y="138497"/>
                      <a:pt x="100381" y="141304"/>
                      <a:pt x="100381" y="152534"/>
                    </a:cubicBezTo>
                    <a:cubicBezTo>
                      <a:pt x="100381" y="163763"/>
                      <a:pt x="82388" y="177800"/>
                      <a:pt x="56820" y="177800"/>
                    </a:cubicBezTo>
                    <a:cubicBezTo>
                      <a:pt x="32198" y="177800"/>
                      <a:pt x="20834" y="162827"/>
                      <a:pt x="20834" y="152534"/>
                    </a:cubicBezTo>
                    <a:cubicBezTo>
                      <a:pt x="20834" y="147855"/>
                      <a:pt x="22728" y="143176"/>
                      <a:pt x="25569" y="138497"/>
                    </a:cubicBezTo>
                    <a:lnTo>
                      <a:pt x="76707" y="138497"/>
                    </a:lnTo>
                    <a:close/>
                    <a:moveTo>
                      <a:pt x="55873" y="90772"/>
                    </a:moveTo>
                    <a:cubicBezTo>
                      <a:pt x="38827" y="90772"/>
                      <a:pt x="34092" y="78606"/>
                      <a:pt x="34092" y="59891"/>
                    </a:cubicBezTo>
                    <a:cubicBezTo>
                      <a:pt x="34092" y="47725"/>
                      <a:pt x="36933" y="28074"/>
                      <a:pt x="55873" y="28074"/>
                    </a:cubicBezTo>
                    <a:cubicBezTo>
                      <a:pt x="71972" y="28074"/>
                      <a:pt x="77654" y="43046"/>
                      <a:pt x="77654" y="59891"/>
                    </a:cubicBezTo>
                    <a:cubicBezTo>
                      <a:pt x="77654" y="76735"/>
                      <a:pt x="71025" y="90772"/>
                      <a:pt x="55873" y="907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0" name="Forme libre 879">
                <a:extLst>
                  <a:ext uri="{FF2B5EF4-FFF2-40B4-BE49-F238E27FC236}">
                    <a16:creationId xmlns:a16="http://schemas.microsoft.com/office/drawing/2014/main" id="{2007A97F-DA05-2F42-93C1-8D832EEF36E7}"/>
                  </a:ext>
                </a:extLst>
              </p:cNvPr>
              <p:cNvSpPr/>
              <p:nvPr/>
            </p:nvSpPr>
            <p:spPr>
              <a:xfrm>
                <a:off x="9951232" y="2407450"/>
                <a:ext cx="102358" cy="118845"/>
              </a:xfrm>
              <a:custGeom>
                <a:avLst/>
                <a:gdLst>
                  <a:gd name="connsiteX0" fmla="*/ 54926 w 102358"/>
                  <a:gd name="connsiteY0" fmla="*/ 0 h 118845"/>
                  <a:gd name="connsiteX1" fmla="*/ 0 w 102358"/>
                  <a:gd name="connsiteY1" fmla="*/ 55212 h 118845"/>
                  <a:gd name="connsiteX2" fmla="*/ 64396 w 102358"/>
                  <a:gd name="connsiteY2" fmla="*/ 118845 h 118845"/>
                  <a:gd name="connsiteX3" fmla="*/ 100381 w 102358"/>
                  <a:gd name="connsiteY3" fmla="*/ 112295 h 118845"/>
                  <a:gd name="connsiteX4" fmla="*/ 100381 w 102358"/>
                  <a:gd name="connsiteY4" fmla="*/ 102937 h 118845"/>
                  <a:gd name="connsiteX5" fmla="*/ 75760 w 102358"/>
                  <a:gd name="connsiteY5" fmla="*/ 106680 h 118845"/>
                  <a:gd name="connsiteX6" fmla="*/ 27463 w 102358"/>
                  <a:gd name="connsiteY6" fmla="*/ 45854 h 118845"/>
                  <a:gd name="connsiteX7" fmla="*/ 102275 w 102358"/>
                  <a:gd name="connsiteY7" fmla="*/ 45854 h 118845"/>
                  <a:gd name="connsiteX8" fmla="*/ 54926 w 102358"/>
                  <a:gd name="connsiteY8" fmla="*/ 0 h 118845"/>
                  <a:gd name="connsiteX9" fmla="*/ 29357 w 102358"/>
                  <a:gd name="connsiteY9" fmla="*/ 36496 h 118845"/>
                  <a:gd name="connsiteX10" fmla="*/ 54926 w 102358"/>
                  <a:gd name="connsiteY10" fmla="*/ 8422 h 118845"/>
                  <a:gd name="connsiteX11" fmla="*/ 77654 w 102358"/>
                  <a:gd name="connsiteY11" fmla="*/ 36496 h 118845"/>
                  <a:gd name="connsiteX12" fmla="*/ 29357 w 102358"/>
                  <a:gd name="connsiteY12" fmla="*/ 36496 h 118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358" h="118845">
                    <a:moveTo>
                      <a:pt x="54926" y="0"/>
                    </a:moveTo>
                    <a:cubicBezTo>
                      <a:pt x="19887" y="0"/>
                      <a:pt x="0" y="17780"/>
                      <a:pt x="0" y="55212"/>
                    </a:cubicBezTo>
                    <a:cubicBezTo>
                      <a:pt x="0" y="96386"/>
                      <a:pt x="23675" y="118845"/>
                      <a:pt x="64396" y="118845"/>
                    </a:cubicBezTo>
                    <a:cubicBezTo>
                      <a:pt x="82388" y="118845"/>
                      <a:pt x="95646" y="114166"/>
                      <a:pt x="100381" y="112295"/>
                    </a:cubicBezTo>
                    <a:lnTo>
                      <a:pt x="100381" y="102937"/>
                    </a:lnTo>
                    <a:cubicBezTo>
                      <a:pt x="95646" y="104808"/>
                      <a:pt x="87123" y="106680"/>
                      <a:pt x="75760" y="106680"/>
                    </a:cubicBezTo>
                    <a:cubicBezTo>
                      <a:pt x="37880" y="106680"/>
                      <a:pt x="27463" y="72056"/>
                      <a:pt x="27463" y="45854"/>
                    </a:cubicBezTo>
                    <a:lnTo>
                      <a:pt x="102275" y="45854"/>
                    </a:lnTo>
                    <a:cubicBezTo>
                      <a:pt x="103222" y="26202"/>
                      <a:pt x="96593" y="0"/>
                      <a:pt x="54926" y="0"/>
                    </a:cubicBezTo>
                    <a:close/>
                    <a:moveTo>
                      <a:pt x="29357" y="36496"/>
                    </a:moveTo>
                    <a:cubicBezTo>
                      <a:pt x="29357" y="27138"/>
                      <a:pt x="35039" y="8422"/>
                      <a:pt x="54926" y="8422"/>
                    </a:cubicBezTo>
                    <a:cubicBezTo>
                      <a:pt x="72919" y="8422"/>
                      <a:pt x="77654" y="20587"/>
                      <a:pt x="77654" y="36496"/>
                    </a:cubicBezTo>
                    <a:lnTo>
                      <a:pt x="29357" y="36496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1" name="Forme libre 880">
                <a:extLst>
                  <a:ext uri="{FF2B5EF4-FFF2-40B4-BE49-F238E27FC236}">
                    <a16:creationId xmlns:a16="http://schemas.microsoft.com/office/drawing/2014/main" id="{6DA58248-5C88-C84A-BB36-30E739E99C78}"/>
                  </a:ext>
                </a:extLst>
              </p:cNvPr>
              <p:cNvSpPr/>
              <p:nvPr/>
            </p:nvSpPr>
            <p:spPr>
              <a:xfrm>
                <a:off x="10087599" y="2407450"/>
                <a:ext cx="96666" cy="116037"/>
              </a:xfrm>
              <a:custGeom>
                <a:avLst/>
                <a:gdLst>
                  <a:gd name="connsiteX0" fmla="*/ 83336 w 96666"/>
                  <a:gd name="connsiteY0" fmla="*/ 0 h 116037"/>
                  <a:gd name="connsiteX1" fmla="*/ 47350 w 96666"/>
                  <a:gd name="connsiteY1" fmla="*/ 29009 h 116037"/>
                  <a:gd name="connsiteX2" fmla="*/ 46403 w 96666"/>
                  <a:gd name="connsiteY2" fmla="*/ 29009 h 116037"/>
                  <a:gd name="connsiteX3" fmla="*/ 46403 w 96666"/>
                  <a:gd name="connsiteY3" fmla="*/ 0 h 116037"/>
                  <a:gd name="connsiteX4" fmla="*/ 0 w 96666"/>
                  <a:gd name="connsiteY4" fmla="*/ 5615 h 116037"/>
                  <a:gd name="connsiteX5" fmla="*/ 0 w 96666"/>
                  <a:gd name="connsiteY5" fmla="*/ 11229 h 116037"/>
                  <a:gd name="connsiteX6" fmla="*/ 19887 w 96666"/>
                  <a:gd name="connsiteY6" fmla="*/ 30881 h 116037"/>
                  <a:gd name="connsiteX7" fmla="*/ 19887 w 96666"/>
                  <a:gd name="connsiteY7" fmla="*/ 88900 h 116037"/>
                  <a:gd name="connsiteX8" fmla="*/ 0 w 96666"/>
                  <a:gd name="connsiteY8" fmla="*/ 110423 h 116037"/>
                  <a:gd name="connsiteX9" fmla="*/ 0 w 96666"/>
                  <a:gd name="connsiteY9" fmla="*/ 116038 h 116037"/>
                  <a:gd name="connsiteX10" fmla="*/ 66290 w 96666"/>
                  <a:gd name="connsiteY10" fmla="*/ 116038 h 116037"/>
                  <a:gd name="connsiteX11" fmla="*/ 66290 w 96666"/>
                  <a:gd name="connsiteY11" fmla="*/ 110423 h 116037"/>
                  <a:gd name="connsiteX12" fmla="*/ 46403 w 96666"/>
                  <a:gd name="connsiteY12" fmla="*/ 88900 h 116037"/>
                  <a:gd name="connsiteX13" fmla="*/ 46403 w 96666"/>
                  <a:gd name="connsiteY13" fmla="*/ 60826 h 116037"/>
                  <a:gd name="connsiteX14" fmla="*/ 66290 w 96666"/>
                  <a:gd name="connsiteY14" fmla="*/ 20587 h 116037"/>
                  <a:gd name="connsiteX15" fmla="*/ 82388 w 96666"/>
                  <a:gd name="connsiteY15" fmla="*/ 26202 h 116037"/>
                  <a:gd name="connsiteX16" fmla="*/ 96593 w 96666"/>
                  <a:gd name="connsiteY16" fmla="*/ 12165 h 116037"/>
                  <a:gd name="connsiteX17" fmla="*/ 83336 w 96666"/>
                  <a:gd name="connsiteY17" fmla="*/ 0 h 116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666" h="116037">
                    <a:moveTo>
                      <a:pt x="83336" y="0"/>
                    </a:moveTo>
                    <a:cubicBezTo>
                      <a:pt x="61555" y="0"/>
                      <a:pt x="52085" y="17780"/>
                      <a:pt x="47350" y="29009"/>
                    </a:cubicBezTo>
                    <a:lnTo>
                      <a:pt x="46403" y="29009"/>
                    </a:lnTo>
                    <a:lnTo>
                      <a:pt x="46403" y="0"/>
                    </a:lnTo>
                    <a:lnTo>
                      <a:pt x="0" y="5615"/>
                    </a:lnTo>
                    <a:lnTo>
                      <a:pt x="0" y="11229"/>
                    </a:lnTo>
                    <a:cubicBezTo>
                      <a:pt x="10417" y="11229"/>
                      <a:pt x="19887" y="13101"/>
                      <a:pt x="19887" y="30881"/>
                    </a:cubicBezTo>
                    <a:lnTo>
                      <a:pt x="19887" y="88900"/>
                    </a:lnTo>
                    <a:cubicBezTo>
                      <a:pt x="19887" y="105744"/>
                      <a:pt x="15152" y="110423"/>
                      <a:pt x="0" y="110423"/>
                    </a:cubicBezTo>
                    <a:lnTo>
                      <a:pt x="0" y="116038"/>
                    </a:lnTo>
                    <a:lnTo>
                      <a:pt x="66290" y="116038"/>
                    </a:lnTo>
                    <a:lnTo>
                      <a:pt x="66290" y="110423"/>
                    </a:lnTo>
                    <a:cubicBezTo>
                      <a:pt x="51138" y="110423"/>
                      <a:pt x="46403" y="105744"/>
                      <a:pt x="46403" y="88900"/>
                    </a:cubicBezTo>
                    <a:lnTo>
                      <a:pt x="46403" y="60826"/>
                    </a:lnTo>
                    <a:cubicBezTo>
                      <a:pt x="46403" y="35560"/>
                      <a:pt x="58714" y="20587"/>
                      <a:pt x="66290" y="20587"/>
                    </a:cubicBezTo>
                    <a:cubicBezTo>
                      <a:pt x="74813" y="20587"/>
                      <a:pt x="72919" y="26202"/>
                      <a:pt x="82388" y="26202"/>
                    </a:cubicBezTo>
                    <a:cubicBezTo>
                      <a:pt x="89964" y="26202"/>
                      <a:pt x="96593" y="20587"/>
                      <a:pt x="96593" y="12165"/>
                    </a:cubicBezTo>
                    <a:cubicBezTo>
                      <a:pt x="97540" y="4679"/>
                      <a:pt x="89018" y="0"/>
                      <a:pt x="833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2" name="Forme libre 881">
                <a:extLst>
                  <a:ext uri="{FF2B5EF4-FFF2-40B4-BE49-F238E27FC236}">
                    <a16:creationId xmlns:a16="http://schemas.microsoft.com/office/drawing/2014/main" id="{90C7CE13-F021-CB4A-90E1-1C4DA8FB5A90}"/>
                  </a:ext>
                </a:extLst>
              </p:cNvPr>
              <p:cNvSpPr/>
              <p:nvPr/>
            </p:nvSpPr>
            <p:spPr>
              <a:xfrm>
                <a:off x="10218285" y="2408386"/>
                <a:ext cx="86176" cy="118845"/>
              </a:xfrm>
              <a:custGeom>
                <a:avLst/>
                <a:gdLst>
                  <a:gd name="connsiteX0" fmla="*/ 70078 w 86176"/>
                  <a:gd name="connsiteY0" fmla="*/ 57083 h 118845"/>
                  <a:gd name="connsiteX1" fmla="*/ 23675 w 86176"/>
                  <a:gd name="connsiteY1" fmla="*/ 23395 h 118845"/>
                  <a:gd name="connsiteX2" fmla="*/ 43562 w 86176"/>
                  <a:gd name="connsiteY2" fmla="*/ 7486 h 118845"/>
                  <a:gd name="connsiteX3" fmla="*/ 70078 w 86176"/>
                  <a:gd name="connsiteY3" fmla="*/ 32753 h 118845"/>
                  <a:gd name="connsiteX4" fmla="*/ 77654 w 86176"/>
                  <a:gd name="connsiteY4" fmla="*/ 32753 h 118845"/>
                  <a:gd name="connsiteX5" fmla="*/ 75760 w 86176"/>
                  <a:gd name="connsiteY5" fmla="*/ 3743 h 118845"/>
                  <a:gd name="connsiteX6" fmla="*/ 45456 w 86176"/>
                  <a:gd name="connsiteY6" fmla="*/ 0 h 118845"/>
                  <a:gd name="connsiteX7" fmla="*/ 0 w 86176"/>
                  <a:gd name="connsiteY7" fmla="*/ 31817 h 118845"/>
                  <a:gd name="connsiteX8" fmla="*/ 18940 w 86176"/>
                  <a:gd name="connsiteY8" fmla="*/ 60826 h 118845"/>
                  <a:gd name="connsiteX9" fmla="*/ 60608 w 86176"/>
                  <a:gd name="connsiteY9" fmla="*/ 91707 h 118845"/>
                  <a:gd name="connsiteX10" fmla="*/ 36933 w 86176"/>
                  <a:gd name="connsiteY10" fmla="*/ 110423 h 118845"/>
                  <a:gd name="connsiteX11" fmla="*/ 7576 w 86176"/>
                  <a:gd name="connsiteY11" fmla="*/ 81414 h 118845"/>
                  <a:gd name="connsiteX12" fmla="*/ 0 w 86176"/>
                  <a:gd name="connsiteY12" fmla="*/ 81414 h 118845"/>
                  <a:gd name="connsiteX13" fmla="*/ 1894 w 86176"/>
                  <a:gd name="connsiteY13" fmla="*/ 114166 h 118845"/>
                  <a:gd name="connsiteX14" fmla="*/ 38827 w 86176"/>
                  <a:gd name="connsiteY14" fmla="*/ 118845 h 118845"/>
                  <a:gd name="connsiteX15" fmla="*/ 86177 w 86176"/>
                  <a:gd name="connsiteY15" fmla="*/ 85157 h 118845"/>
                  <a:gd name="connsiteX16" fmla="*/ 70078 w 86176"/>
                  <a:gd name="connsiteY16" fmla="*/ 57083 h 118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6176" h="118845">
                    <a:moveTo>
                      <a:pt x="70078" y="57083"/>
                    </a:moveTo>
                    <a:cubicBezTo>
                      <a:pt x="53979" y="44918"/>
                      <a:pt x="23675" y="39303"/>
                      <a:pt x="23675" y="23395"/>
                    </a:cubicBezTo>
                    <a:cubicBezTo>
                      <a:pt x="23675" y="14973"/>
                      <a:pt x="32198" y="7486"/>
                      <a:pt x="43562" y="7486"/>
                    </a:cubicBezTo>
                    <a:cubicBezTo>
                      <a:pt x="63449" y="7486"/>
                      <a:pt x="68184" y="23395"/>
                      <a:pt x="70078" y="32753"/>
                    </a:cubicBezTo>
                    <a:lnTo>
                      <a:pt x="77654" y="32753"/>
                    </a:lnTo>
                    <a:lnTo>
                      <a:pt x="75760" y="3743"/>
                    </a:lnTo>
                    <a:cubicBezTo>
                      <a:pt x="67237" y="1872"/>
                      <a:pt x="58714" y="0"/>
                      <a:pt x="45456" y="0"/>
                    </a:cubicBezTo>
                    <a:cubicBezTo>
                      <a:pt x="20834" y="0"/>
                      <a:pt x="0" y="9358"/>
                      <a:pt x="0" y="31817"/>
                    </a:cubicBezTo>
                    <a:cubicBezTo>
                      <a:pt x="0" y="45854"/>
                      <a:pt x="5682" y="52404"/>
                      <a:pt x="18940" y="60826"/>
                    </a:cubicBezTo>
                    <a:cubicBezTo>
                      <a:pt x="35039" y="71120"/>
                      <a:pt x="60608" y="75799"/>
                      <a:pt x="60608" y="91707"/>
                    </a:cubicBezTo>
                    <a:cubicBezTo>
                      <a:pt x="60608" y="103873"/>
                      <a:pt x="48297" y="110423"/>
                      <a:pt x="36933" y="110423"/>
                    </a:cubicBezTo>
                    <a:cubicBezTo>
                      <a:pt x="17046" y="110423"/>
                      <a:pt x="7576" y="95451"/>
                      <a:pt x="7576" y="81414"/>
                    </a:cubicBezTo>
                    <a:lnTo>
                      <a:pt x="0" y="81414"/>
                    </a:lnTo>
                    <a:lnTo>
                      <a:pt x="1894" y="114166"/>
                    </a:lnTo>
                    <a:cubicBezTo>
                      <a:pt x="7576" y="116038"/>
                      <a:pt x="22728" y="118845"/>
                      <a:pt x="38827" y="118845"/>
                    </a:cubicBezTo>
                    <a:cubicBezTo>
                      <a:pt x="69131" y="118845"/>
                      <a:pt x="86177" y="105744"/>
                      <a:pt x="86177" y="85157"/>
                    </a:cubicBezTo>
                    <a:cubicBezTo>
                      <a:pt x="84282" y="72056"/>
                      <a:pt x="77654" y="62698"/>
                      <a:pt x="70078" y="570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3" name="Forme libre 882">
                <a:extLst>
                  <a:ext uri="{FF2B5EF4-FFF2-40B4-BE49-F238E27FC236}">
                    <a16:creationId xmlns:a16="http://schemas.microsoft.com/office/drawing/2014/main" id="{F552EACD-3BF0-B041-B3D0-1D398F1ADB5B}"/>
                  </a:ext>
                </a:extLst>
              </p:cNvPr>
              <p:cNvSpPr/>
              <p:nvPr/>
            </p:nvSpPr>
            <p:spPr>
              <a:xfrm>
                <a:off x="9487205" y="2304513"/>
                <a:ext cx="57766" cy="57083"/>
              </a:xfrm>
              <a:custGeom>
                <a:avLst/>
                <a:gdLst>
                  <a:gd name="connsiteX0" fmla="*/ 57767 w 57766"/>
                  <a:gd name="connsiteY0" fmla="*/ 0 h 57083"/>
                  <a:gd name="connsiteX1" fmla="*/ 47350 w 57766"/>
                  <a:gd name="connsiteY1" fmla="*/ 0 h 57083"/>
                  <a:gd name="connsiteX2" fmla="*/ 47350 w 57766"/>
                  <a:gd name="connsiteY2" fmla="*/ 47725 h 57083"/>
                  <a:gd name="connsiteX3" fmla="*/ 9470 w 57766"/>
                  <a:gd name="connsiteY3" fmla="*/ 47725 h 57083"/>
                  <a:gd name="connsiteX4" fmla="*/ 9470 w 57766"/>
                  <a:gd name="connsiteY4" fmla="*/ 0 h 57083"/>
                  <a:gd name="connsiteX5" fmla="*/ 0 w 57766"/>
                  <a:gd name="connsiteY5" fmla="*/ 0 h 57083"/>
                  <a:gd name="connsiteX6" fmla="*/ 0 w 57766"/>
                  <a:gd name="connsiteY6" fmla="*/ 57083 h 57083"/>
                  <a:gd name="connsiteX7" fmla="*/ 57767 w 57766"/>
                  <a:gd name="connsiteY7" fmla="*/ 57083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66" h="57083">
                    <a:moveTo>
                      <a:pt x="57767" y="0"/>
                    </a:moveTo>
                    <a:lnTo>
                      <a:pt x="47350" y="0"/>
                    </a:lnTo>
                    <a:lnTo>
                      <a:pt x="47350" y="47725"/>
                    </a:lnTo>
                    <a:lnTo>
                      <a:pt x="9470" y="47725"/>
                    </a:lnTo>
                    <a:lnTo>
                      <a:pt x="9470" y="0"/>
                    </a:lnTo>
                    <a:lnTo>
                      <a:pt x="0" y="0"/>
                    </a:lnTo>
                    <a:lnTo>
                      <a:pt x="0" y="57083"/>
                    </a:lnTo>
                    <a:lnTo>
                      <a:pt x="57767" y="57083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4" name="Forme libre 883">
                <a:extLst>
                  <a:ext uri="{FF2B5EF4-FFF2-40B4-BE49-F238E27FC236}">
                    <a16:creationId xmlns:a16="http://schemas.microsoft.com/office/drawing/2014/main" id="{ACD9D708-ED3E-2744-8A6C-D002EC77D37A}"/>
                  </a:ext>
                </a:extLst>
              </p:cNvPr>
              <p:cNvSpPr/>
              <p:nvPr/>
            </p:nvSpPr>
            <p:spPr>
              <a:xfrm>
                <a:off x="9588534" y="2304513"/>
                <a:ext cx="57766" cy="57083"/>
              </a:xfrm>
              <a:custGeom>
                <a:avLst/>
                <a:gdLst>
                  <a:gd name="connsiteX0" fmla="*/ 47350 w 57766"/>
                  <a:gd name="connsiteY0" fmla="*/ 57083 h 57083"/>
                  <a:gd name="connsiteX1" fmla="*/ 57767 w 57766"/>
                  <a:gd name="connsiteY1" fmla="*/ 57083 h 57083"/>
                  <a:gd name="connsiteX2" fmla="*/ 57767 w 57766"/>
                  <a:gd name="connsiteY2" fmla="*/ 0 h 57083"/>
                  <a:gd name="connsiteX3" fmla="*/ 0 w 57766"/>
                  <a:gd name="connsiteY3" fmla="*/ 0 h 57083"/>
                  <a:gd name="connsiteX4" fmla="*/ 0 w 57766"/>
                  <a:gd name="connsiteY4" fmla="*/ 57083 h 57083"/>
                  <a:gd name="connsiteX5" fmla="*/ 9470 w 57766"/>
                  <a:gd name="connsiteY5" fmla="*/ 57083 h 57083"/>
                  <a:gd name="connsiteX6" fmla="*/ 9470 w 57766"/>
                  <a:gd name="connsiteY6" fmla="*/ 9358 h 57083"/>
                  <a:gd name="connsiteX7" fmla="*/ 47350 w 57766"/>
                  <a:gd name="connsiteY7" fmla="*/ 9358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66" h="57083">
                    <a:moveTo>
                      <a:pt x="47350" y="57083"/>
                    </a:moveTo>
                    <a:lnTo>
                      <a:pt x="57767" y="57083"/>
                    </a:lnTo>
                    <a:lnTo>
                      <a:pt x="57767" y="0"/>
                    </a:lnTo>
                    <a:lnTo>
                      <a:pt x="0" y="0"/>
                    </a:lnTo>
                    <a:lnTo>
                      <a:pt x="0" y="57083"/>
                    </a:lnTo>
                    <a:lnTo>
                      <a:pt x="9470" y="57083"/>
                    </a:lnTo>
                    <a:lnTo>
                      <a:pt x="9470" y="9358"/>
                    </a:lnTo>
                    <a:lnTo>
                      <a:pt x="47350" y="9358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5" name="Forme libre 884">
                <a:extLst>
                  <a:ext uri="{FF2B5EF4-FFF2-40B4-BE49-F238E27FC236}">
                    <a16:creationId xmlns:a16="http://schemas.microsoft.com/office/drawing/2014/main" id="{72E11713-8979-6741-B2FC-79BCBB82BA4E}"/>
                  </a:ext>
                </a:extLst>
              </p:cNvPr>
              <p:cNvSpPr/>
              <p:nvPr/>
            </p:nvSpPr>
            <p:spPr>
              <a:xfrm>
                <a:off x="9689862" y="2304513"/>
                <a:ext cx="10416" cy="57083"/>
              </a:xfrm>
              <a:custGeom>
                <a:avLst/>
                <a:gdLst>
                  <a:gd name="connsiteX0" fmla="*/ 0 w 10416"/>
                  <a:gd name="connsiteY0" fmla="*/ 0 h 57083"/>
                  <a:gd name="connsiteX1" fmla="*/ 10417 w 10416"/>
                  <a:gd name="connsiteY1" fmla="*/ 0 h 57083"/>
                  <a:gd name="connsiteX2" fmla="*/ 10417 w 10416"/>
                  <a:gd name="connsiteY2" fmla="*/ 57083 h 57083"/>
                  <a:gd name="connsiteX3" fmla="*/ 0 w 10416"/>
                  <a:gd name="connsiteY3" fmla="*/ 57083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57083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57083"/>
                    </a:lnTo>
                    <a:lnTo>
                      <a:pt x="0" y="57083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6" name="Forme libre 885">
                <a:extLst>
                  <a:ext uri="{FF2B5EF4-FFF2-40B4-BE49-F238E27FC236}">
                    <a16:creationId xmlns:a16="http://schemas.microsoft.com/office/drawing/2014/main" id="{357392FF-FE15-D042-84DB-DD88D4BC836A}"/>
                  </a:ext>
                </a:extLst>
              </p:cNvPr>
              <p:cNvSpPr/>
              <p:nvPr/>
            </p:nvSpPr>
            <p:spPr>
              <a:xfrm>
                <a:off x="9689862" y="2287669"/>
                <a:ext cx="10416" cy="8422"/>
              </a:xfrm>
              <a:custGeom>
                <a:avLst/>
                <a:gdLst>
                  <a:gd name="connsiteX0" fmla="*/ 0 w 10416"/>
                  <a:gd name="connsiteY0" fmla="*/ 0 h 8422"/>
                  <a:gd name="connsiteX1" fmla="*/ 10417 w 10416"/>
                  <a:gd name="connsiteY1" fmla="*/ 0 h 8422"/>
                  <a:gd name="connsiteX2" fmla="*/ 10417 w 10416"/>
                  <a:gd name="connsiteY2" fmla="*/ 8422 h 8422"/>
                  <a:gd name="connsiteX3" fmla="*/ 0 w 10416"/>
                  <a:gd name="connsiteY3" fmla="*/ 8422 h 8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8422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8422"/>
                    </a:lnTo>
                    <a:lnTo>
                      <a:pt x="0" y="8422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7" name="Forme libre 886">
                <a:extLst>
                  <a:ext uri="{FF2B5EF4-FFF2-40B4-BE49-F238E27FC236}">
                    <a16:creationId xmlns:a16="http://schemas.microsoft.com/office/drawing/2014/main" id="{5B316F62-6428-4B48-929E-268EE605E70F}"/>
                  </a:ext>
                </a:extLst>
              </p:cNvPr>
              <p:cNvSpPr/>
              <p:nvPr/>
            </p:nvSpPr>
            <p:spPr>
              <a:xfrm>
                <a:off x="9738159" y="2304513"/>
                <a:ext cx="56819" cy="57083"/>
              </a:xfrm>
              <a:custGeom>
                <a:avLst/>
                <a:gdLst>
                  <a:gd name="connsiteX0" fmla="*/ 47350 w 56819"/>
                  <a:gd name="connsiteY0" fmla="*/ 0 h 57083"/>
                  <a:gd name="connsiteX1" fmla="*/ 34092 w 56819"/>
                  <a:gd name="connsiteY1" fmla="*/ 47725 h 57083"/>
                  <a:gd name="connsiteX2" fmla="*/ 24622 w 56819"/>
                  <a:gd name="connsiteY2" fmla="*/ 47725 h 57083"/>
                  <a:gd name="connsiteX3" fmla="*/ 10417 w 56819"/>
                  <a:gd name="connsiteY3" fmla="*/ 0 h 57083"/>
                  <a:gd name="connsiteX4" fmla="*/ 0 w 56819"/>
                  <a:gd name="connsiteY4" fmla="*/ 0 h 57083"/>
                  <a:gd name="connsiteX5" fmla="*/ 15152 w 56819"/>
                  <a:gd name="connsiteY5" fmla="*/ 57083 h 57083"/>
                  <a:gd name="connsiteX6" fmla="*/ 41668 w 56819"/>
                  <a:gd name="connsiteY6" fmla="*/ 57083 h 57083"/>
                  <a:gd name="connsiteX7" fmla="*/ 56820 w 56819"/>
                  <a:gd name="connsiteY7" fmla="*/ 0 h 57083"/>
                  <a:gd name="connsiteX8" fmla="*/ 47350 w 56819"/>
                  <a:gd name="connsiteY8" fmla="*/ 0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819" h="57083">
                    <a:moveTo>
                      <a:pt x="47350" y="0"/>
                    </a:moveTo>
                    <a:cubicBezTo>
                      <a:pt x="47350" y="0"/>
                      <a:pt x="34092" y="44918"/>
                      <a:pt x="34092" y="47725"/>
                    </a:cubicBezTo>
                    <a:lnTo>
                      <a:pt x="24622" y="47725"/>
                    </a:lnTo>
                    <a:lnTo>
                      <a:pt x="10417" y="0"/>
                    </a:lnTo>
                    <a:lnTo>
                      <a:pt x="0" y="0"/>
                    </a:lnTo>
                    <a:lnTo>
                      <a:pt x="15152" y="57083"/>
                    </a:lnTo>
                    <a:lnTo>
                      <a:pt x="41668" y="57083"/>
                    </a:lnTo>
                    <a:lnTo>
                      <a:pt x="56820" y="0"/>
                    </a:lnTo>
                    <a:lnTo>
                      <a:pt x="473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8" name="Forme libre 887">
                <a:extLst>
                  <a:ext uri="{FF2B5EF4-FFF2-40B4-BE49-F238E27FC236}">
                    <a16:creationId xmlns:a16="http://schemas.microsoft.com/office/drawing/2014/main" id="{53AB6B9C-41DA-AA4D-A01E-30F5FC7D75B2}"/>
                  </a:ext>
                </a:extLst>
              </p:cNvPr>
              <p:cNvSpPr/>
              <p:nvPr/>
            </p:nvSpPr>
            <p:spPr>
              <a:xfrm>
                <a:off x="9833805" y="2304513"/>
                <a:ext cx="57766" cy="57083"/>
              </a:xfrm>
              <a:custGeom>
                <a:avLst/>
                <a:gdLst>
                  <a:gd name="connsiteX0" fmla="*/ 47350 w 57766"/>
                  <a:gd name="connsiteY0" fmla="*/ 46789 h 57083"/>
                  <a:gd name="connsiteX1" fmla="*/ 10417 w 57766"/>
                  <a:gd name="connsiteY1" fmla="*/ 46789 h 57083"/>
                  <a:gd name="connsiteX2" fmla="*/ 10417 w 57766"/>
                  <a:gd name="connsiteY2" fmla="*/ 32753 h 57083"/>
                  <a:gd name="connsiteX3" fmla="*/ 57767 w 57766"/>
                  <a:gd name="connsiteY3" fmla="*/ 32753 h 57083"/>
                  <a:gd name="connsiteX4" fmla="*/ 57767 w 57766"/>
                  <a:gd name="connsiteY4" fmla="*/ 0 h 57083"/>
                  <a:gd name="connsiteX5" fmla="*/ 0 w 57766"/>
                  <a:gd name="connsiteY5" fmla="*/ 0 h 57083"/>
                  <a:gd name="connsiteX6" fmla="*/ 0 w 57766"/>
                  <a:gd name="connsiteY6" fmla="*/ 57083 h 57083"/>
                  <a:gd name="connsiteX7" fmla="*/ 47350 w 57766"/>
                  <a:gd name="connsiteY7" fmla="*/ 57083 h 57083"/>
                  <a:gd name="connsiteX8" fmla="*/ 47350 w 57766"/>
                  <a:gd name="connsiteY8" fmla="*/ 46789 h 57083"/>
                  <a:gd name="connsiteX9" fmla="*/ 10417 w 57766"/>
                  <a:gd name="connsiteY9" fmla="*/ 9358 h 57083"/>
                  <a:gd name="connsiteX10" fmla="*/ 47350 w 57766"/>
                  <a:gd name="connsiteY10" fmla="*/ 9358 h 57083"/>
                  <a:gd name="connsiteX11" fmla="*/ 47350 w 57766"/>
                  <a:gd name="connsiteY11" fmla="*/ 23395 h 57083"/>
                  <a:gd name="connsiteX12" fmla="*/ 10417 w 57766"/>
                  <a:gd name="connsiteY12" fmla="*/ 23395 h 57083"/>
                  <a:gd name="connsiteX13" fmla="*/ 10417 w 57766"/>
                  <a:gd name="connsiteY13" fmla="*/ 9358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766" h="57083">
                    <a:moveTo>
                      <a:pt x="47350" y="46789"/>
                    </a:moveTo>
                    <a:lnTo>
                      <a:pt x="10417" y="46789"/>
                    </a:lnTo>
                    <a:lnTo>
                      <a:pt x="10417" y="32753"/>
                    </a:lnTo>
                    <a:lnTo>
                      <a:pt x="57767" y="32753"/>
                    </a:lnTo>
                    <a:lnTo>
                      <a:pt x="57767" y="0"/>
                    </a:lnTo>
                    <a:lnTo>
                      <a:pt x="0" y="0"/>
                    </a:lnTo>
                    <a:lnTo>
                      <a:pt x="0" y="57083"/>
                    </a:lnTo>
                    <a:lnTo>
                      <a:pt x="47350" y="57083"/>
                    </a:lnTo>
                    <a:lnTo>
                      <a:pt x="47350" y="46789"/>
                    </a:lnTo>
                    <a:close/>
                    <a:moveTo>
                      <a:pt x="10417" y="9358"/>
                    </a:moveTo>
                    <a:lnTo>
                      <a:pt x="47350" y="9358"/>
                    </a:lnTo>
                    <a:lnTo>
                      <a:pt x="47350" y="23395"/>
                    </a:lnTo>
                    <a:lnTo>
                      <a:pt x="10417" y="23395"/>
                    </a:lnTo>
                    <a:lnTo>
                      <a:pt x="10417" y="9358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9" name="Forme libre 888">
                <a:extLst>
                  <a:ext uri="{FF2B5EF4-FFF2-40B4-BE49-F238E27FC236}">
                    <a16:creationId xmlns:a16="http://schemas.microsoft.com/office/drawing/2014/main" id="{BC4D4A8F-D651-4D45-9591-EA56AACAEA2C}"/>
                  </a:ext>
                </a:extLst>
              </p:cNvPr>
              <p:cNvSpPr/>
              <p:nvPr/>
            </p:nvSpPr>
            <p:spPr>
              <a:xfrm>
                <a:off x="9929451" y="2304513"/>
                <a:ext cx="36932" cy="57083"/>
              </a:xfrm>
              <a:custGeom>
                <a:avLst/>
                <a:gdLst>
                  <a:gd name="connsiteX0" fmla="*/ 36933 w 36932"/>
                  <a:gd name="connsiteY0" fmla="*/ 0 h 57083"/>
                  <a:gd name="connsiteX1" fmla="*/ 0 w 36932"/>
                  <a:gd name="connsiteY1" fmla="*/ 0 h 57083"/>
                  <a:gd name="connsiteX2" fmla="*/ 0 w 36932"/>
                  <a:gd name="connsiteY2" fmla="*/ 57083 h 57083"/>
                  <a:gd name="connsiteX3" fmla="*/ 10417 w 36932"/>
                  <a:gd name="connsiteY3" fmla="*/ 57083 h 57083"/>
                  <a:gd name="connsiteX4" fmla="*/ 10417 w 36932"/>
                  <a:gd name="connsiteY4" fmla="*/ 9358 h 57083"/>
                  <a:gd name="connsiteX5" fmla="*/ 36933 w 36932"/>
                  <a:gd name="connsiteY5" fmla="*/ 9358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32" h="57083">
                    <a:moveTo>
                      <a:pt x="36933" y="0"/>
                    </a:moveTo>
                    <a:lnTo>
                      <a:pt x="0" y="0"/>
                    </a:lnTo>
                    <a:lnTo>
                      <a:pt x="0" y="57083"/>
                    </a:lnTo>
                    <a:lnTo>
                      <a:pt x="10417" y="57083"/>
                    </a:lnTo>
                    <a:lnTo>
                      <a:pt x="10417" y="9358"/>
                    </a:lnTo>
                    <a:lnTo>
                      <a:pt x="36933" y="9358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0" name="Forme libre 889">
                <a:extLst>
                  <a:ext uri="{FF2B5EF4-FFF2-40B4-BE49-F238E27FC236}">
                    <a16:creationId xmlns:a16="http://schemas.microsoft.com/office/drawing/2014/main" id="{8C61DD0C-8F99-194D-9D6B-EBFAD9E0BE8F}"/>
                  </a:ext>
                </a:extLst>
              </p:cNvPr>
              <p:cNvSpPr/>
              <p:nvPr/>
            </p:nvSpPr>
            <p:spPr>
              <a:xfrm>
                <a:off x="10003317" y="2304513"/>
                <a:ext cx="57766" cy="57083"/>
              </a:xfrm>
              <a:custGeom>
                <a:avLst/>
                <a:gdLst>
                  <a:gd name="connsiteX0" fmla="*/ 10417 w 57766"/>
                  <a:gd name="connsiteY0" fmla="*/ 9358 h 57083"/>
                  <a:gd name="connsiteX1" fmla="*/ 47350 w 57766"/>
                  <a:gd name="connsiteY1" fmla="*/ 9358 h 57083"/>
                  <a:gd name="connsiteX2" fmla="*/ 47350 w 57766"/>
                  <a:gd name="connsiteY2" fmla="*/ 0 h 57083"/>
                  <a:gd name="connsiteX3" fmla="*/ 0 w 57766"/>
                  <a:gd name="connsiteY3" fmla="*/ 0 h 57083"/>
                  <a:gd name="connsiteX4" fmla="*/ 0 w 57766"/>
                  <a:gd name="connsiteY4" fmla="*/ 32753 h 57083"/>
                  <a:gd name="connsiteX5" fmla="*/ 23675 w 57766"/>
                  <a:gd name="connsiteY5" fmla="*/ 32753 h 57083"/>
                  <a:gd name="connsiteX6" fmla="*/ 47350 w 57766"/>
                  <a:gd name="connsiteY6" fmla="*/ 32753 h 57083"/>
                  <a:gd name="connsiteX7" fmla="*/ 47350 w 57766"/>
                  <a:gd name="connsiteY7" fmla="*/ 46789 h 57083"/>
                  <a:gd name="connsiteX8" fmla="*/ 0 w 57766"/>
                  <a:gd name="connsiteY8" fmla="*/ 46789 h 57083"/>
                  <a:gd name="connsiteX9" fmla="*/ 0 w 57766"/>
                  <a:gd name="connsiteY9" fmla="*/ 57083 h 57083"/>
                  <a:gd name="connsiteX10" fmla="*/ 57767 w 57766"/>
                  <a:gd name="connsiteY10" fmla="*/ 57083 h 57083"/>
                  <a:gd name="connsiteX11" fmla="*/ 57767 w 57766"/>
                  <a:gd name="connsiteY11" fmla="*/ 23395 h 57083"/>
                  <a:gd name="connsiteX12" fmla="*/ 10417 w 57766"/>
                  <a:gd name="connsiteY12" fmla="*/ 23395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766" h="57083">
                    <a:moveTo>
                      <a:pt x="10417" y="9358"/>
                    </a:moveTo>
                    <a:lnTo>
                      <a:pt x="47350" y="9358"/>
                    </a:lnTo>
                    <a:lnTo>
                      <a:pt x="47350" y="0"/>
                    </a:lnTo>
                    <a:lnTo>
                      <a:pt x="0" y="0"/>
                    </a:lnTo>
                    <a:lnTo>
                      <a:pt x="0" y="32753"/>
                    </a:lnTo>
                    <a:lnTo>
                      <a:pt x="23675" y="32753"/>
                    </a:lnTo>
                    <a:lnTo>
                      <a:pt x="47350" y="32753"/>
                    </a:lnTo>
                    <a:lnTo>
                      <a:pt x="47350" y="46789"/>
                    </a:lnTo>
                    <a:lnTo>
                      <a:pt x="0" y="46789"/>
                    </a:lnTo>
                    <a:lnTo>
                      <a:pt x="0" y="57083"/>
                    </a:lnTo>
                    <a:lnTo>
                      <a:pt x="57767" y="57083"/>
                    </a:lnTo>
                    <a:lnTo>
                      <a:pt x="57767" y="23395"/>
                    </a:lnTo>
                    <a:lnTo>
                      <a:pt x="10417" y="23395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1" name="Forme libre 890">
                <a:extLst>
                  <a:ext uri="{FF2B5EF4-FFF2-40B4-BE49-F238E27FC236}">
                    <a16:creationId xmlns:a16="http://schemas.microsoft.com/office/drawing/2014/main" id="{A9CE0FEE-70CB-CE40-958E-303C31BE0944}"/>
                  </a:ext>
                </a:extLst>
              </p:cNvPr>
              <p:cNvSpPr/>
              <p:nvPr/>
            </p:nvSpPr>
            <p:spPr>
              <a:xfrm>
                <a:off x="10104645" y="2287669"/>
                <a:ext cx="10416" cy="8422"/>
              </a:xfrm>
              <a:custGeom>
                <a:avLst/>
                <a:gdLst>
                  <a:gd name="connsiteX0" fmla="*/ 0 w 10416"/>
                  <a:gd name="connsiteY0" fmla="*/ 0 h 8422"/>
                  <a:gd name="connsiteX1" fmla="*/ 10417 w 10416"/>
                  <a:gd name="connsiteY1" fmla="*/ 0 h 8422"/>
                  <a:gd name="connsiteX2" fmla="*/ 10417 w 10416"/>
                  <a:gd name="connsiteY2" fmla="*/ 8422 h 8422"/>
                  <a:gd name="connsiteX3" fmla="*/ 0 w 10416"/>
                  <a:gd name="connsiteY3" fmla="*/ 8422 h 8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8422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8422"/>
                    </a:lnTo>
                    <a:lnTo>
                      <a:pt x="0" y="8422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2" name="Forme libre 891">
                <a:extLst>
                  <a:ext uri="{FF2B5EF4-FFF2-40B4-BE49-F238E27FC236}">
                    <a16:creationId xmlns:a16="http://schemas.microsoft.com/office/drawing/2014/main" id="{7A81E5E3-605E-A745-83EF-91E039F94802}"/>
                  </a:ext>
                </a:extLst>
              </p:cNvPr>
              <p:cNvSpPr/>
              <p:nvPr/>
            </p:nvSpPr>
            <p:spPr>
              <a:xfrm>
                <a:off x="10104645" y="2304513"/>
                <a:ext cx="10416" cy="57083"/>
              </a:xfrm>
              <a:custGeom>
                <a:avLst/>
                <a:gdLst>
                  <a:gd name="connsiteX0" fmla="*/ 0 w 10416"/>
                  <a:gd name="connsiteY0" fmla="*/ 0 h 57083"/>
                  <a:gd name="connsiteX1" fmla="*/ 10417 w 10416"/>
                  <a:gd name="connsiteY1" fmla="*/ 0 h 57083"/>
                  <a:gd name="connsiteX2" fmla="*/ 10417 w 10416"/>
                  <a:gd name="connsiteY2" fmla="*/ 57083 h 57083"/>
                  <a:gd name="connsiteX3" fmla="*/ 0 w 10416"/>
                  <a:gd name="connsiteY3" fmla="*/ 57083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57083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57083"/>
                    </a:lnTo>
                    <a:lnTo>
                      <a:pt x="0" y="57083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3" name="Forme libre 892">
                <a:extLst>
                  <a:ext uri="{FF2B5EF4-FFF2-40B4-BE49-F238E27FC236}">
                    <a16:creationId xmlns:a16="http://schemas.microsoft.com/office/drawing/2014/main" id="{3EA3C3B9-4F50-F948-A85C-776329440A1F}"/>
                  </a:ext>
                </a:extLst>
              </p:cNvPr>
              <p:cNvSpPr/>
              <p:nvPr/>
            </p:nvSpPr>
            <p:spPr>
              <a:xfrm>
                <a:off x="10159571" y="2287669"/>
                <a:ext cx="37879" cy="73927"/>
              </a:xfrm>
              <a:custGeom>
                <a:avLst/>
                <a:gdLst>
                  <a:gd name="connsiteX0" fmla="*/ 10417 w 37879"/>
                  <a:gd name="connsiteY0" fmla="*/ 26202 h 73927"/>
                  <a:gd name="connsiteX1" fmla="*/ 29357 w 37879"/>
                  <a:gd name="connsiteY1" fmla="*/ 26202 h 73927"/>
                  <a:gd name="connsiteX2" fmla="*/ 29357 w 37879"/>
                  <a:gd name="connsiteY2" fmla="*/ 16844 h 73927"/>
                  <a:gd name="connsiteX3" fmla="*/ 10417 w 37879"/>
                  <a:gd name="connsiteY3" fmla="*/ 16844 h 73927"/>
                  <a:gd name="connsiteX4" fmla="*/ 10417 w 37879"/>
                  <a:gd name="connsiteY4" fmla="*/ 0 h 73927"/>
                  <a:gd name="connsiteX5" fmla="*/ 0 w 37879"/>
                  <a:gd name="connsiteY5" fmla="*/ 0 h 73927"/>
                  <a:gd name="connsiteX6" fmla="*/ 0 w 37879"/>
                  <a:gd name="connsiteY6" fmla="*/ 36496 h 73927"/>
                  <a:gd name="connsiteX7" fmla="*/ 0 w 37879"/>
                  <a:gd name="connsiteY7" fmla="*/ 73927 h 73927"/>
                  <a:gd name="connsiteX8" fmla="*/ 37880 w 37879"/>
                  <a:gd name="connsiteY8" fmla="*/ 73927 h 73927"/>
                  <a:gd name="connsiteX9" fmla="*/ 37880 w 37879"/>
                  <a:gd name="connsiteY9" fmla="*/ 63634 h 73927"/>
                  <a:gd name="connsiteX10" fmla="*/ 10417 w 37879"/>
                  <a:gd name="connsiteY10" fmla="*/ 63634 h 7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79" h="73927">
                    <a:moveTo>
                      <a:pt x="10417" y="26202"/>
                    </a:moveTo>
                    <a:lnTo>
                      <a:pt x="29357" y="26202"/>
                    </a:lnTo>
                    <a:lnTo>
                      <a:pt x="29357" y="16844"/>
                    </a:lnTo>
                    <a:lnTo>
                      <a:pt x="10417" y="16844"/>
                    </a:lnTo>
                    <a:lnTo>
                      <a:pt x="10417" y="0"/>
                    </a:lnTo>
                    <a:lnTo>
                      <a:pt x="0" y="0"/>
                    </a:lnTo>
                    <a:lnTo>
                      <a:pt x="0" y="36496"/>
                    </a:lnTo>
                    <a:lnTo>
                      <a:pt x="0" y="73927"/>
                    </a:lnTo>
                    <a:lnTo>
                      <a:pt x="37880" y="73927"/>
                    </a:lnTo>
                    <a:lnTo>
                      <a:pt x="37880" y="63634"/>
                    </a:lnTo>
                    <a:lnTo>
                      <a:pt x="10417" y="63634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4" name="Forme libre 893">
                <a:extLst>
                  <a:ext uri="{FF2B5EF4-FFF2-40B4-BE49-F238E27FC236}">
                    <a16:creationId xmlns:a16="http://schemas.microsoft.com/office/drawing/2014/main" id="{C07E19A3-0E1D-9E45-A4D7-65DF9F9B629E}"/>
                  </a:ext>
                </a:extLst>
              </p:cNvPr>
              <p:cNvSpPr/>
              <p:nvPr/>
            </p:nvSpPr>
            <p:spPr>
              <a:xfrm>
                <a:off x="10241960" y="2287669"/>
                <a:ext cx="57766" cy="73927"/>
              </a:xfrm>
              <a:custGeom>
                <a:avLst/>
                <a:gdLst>
                  <a:gd name="connsiteX0" fmla="*/ 47350 w 57766"/>
                  <a:gd name="connsiteY0" fmla="*/ 63634 h 73927"/>
                  <a:gd name="connsiteX1" fmla="*/ 10417 w 57766"/>
                  <a:gd name="connsiteY1" fmla="*/ 63634 h 73927"/>
                  <a:gd name="connsiteX2" fmla="*/ 10417 w 57766"/>
                  <a:gd name="connsiteY2" fmla="*/ 49597 h 73927"/>
                  <a:gd name="connsiteX3" fmla="*/ 57767 w 57766"/>
                  <a:gd name="connsiteY3" fmla="*/ 49597 h 73927"/>
                  <a:gd name="connsiteX4" fmla="*/ 57767 w 57766"/>
                  <a:gd name="connsiteY4" fmla="*/ 16844 h 73927"/>
                  <a:gd name="connsiteX5" fmla="*/ 33145 w 57766"/>
                  <a:gd name="connsiteY5" fmla="*/ 16844 h 73927"/>
                  <a:gd name="connsiteX6" fmla="*/ 44509 w 57766"/>
                  <a:gd name="connsiteY6" fmla="*/ 0 h 73927"/>
                  <a:gd name="connsiteX7" fmla="*/ 34092 w 57766"/>
                  <a:gd name="connsiteY7" fmla="*/ 0 h 73927"/>
                  <a:gd name="connsiteX8" fmla="*/ 20834 w 57766"/>
                  <a:gd name="connsiteY8" fmla="*/ 16844 h 73927"/>
                  <a:gd name="connsiteX9" fmla="*/ 0 w 57766"/>
                  <a:gd name="connsiteY9" fmla="*/ 16844 h 73927"/>
                  <a:gd name="connsiteX10" fmla="*/ 0 w 57766"/>
                  <a:gd name="connsiteY10" fmla="*/ 73927 h 73927"/>
                  <a:gd name="connsiteX11" fmla="*/ 47350 w 57766"/>
                  <a:gd name="connsiteY11" fmla="*/ 73927 h 73927"/>
                  <a:gd name="connsiteX12" fmla="*/ 47350 w 57766"/>
                  <a:gd name="connsiteY12" fmla="*/ 63634 h 73927"/>
                  <a:gd name="connsiteX13" fmla="*/ 10417 w 57766"/>
                  <a:gd name="connsiteY13" fmla="*/ 26202 h 73927"/>
                  <a:gd name="connsiteX14" fmla="*/ 47350 w 57766"/>
                  <a:gd name="connsiteY14" fmla="*/ 26202 h 73927"/>
                  <a:gd name="connsiteX15" fmla="*/ 47350 w 57766"/>
                  <a:gd name="connsiteY15" fmla="*/ 40239 h 73927"/>
                  <a:gd name="connsiteX16" fmla="*/ 10417 w 57766"/>
                  <a:gd name="connsiteY16" fmla="*/ 40239 h 73927"/>
                  <a:gd name="connsiteX17" fmla="*/ 10417 w 57766"/>
                  <a:gd name="connsiteY17" fmla="*/ 26202 h 7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7766" h="73927">
                    <a:moveTo>
                      <a:pt x="47350" y="63634"/>
                    </a:moveTo>
                    <a:lnTo>
                      <a:pt x="10417" y="63634"/>
                    </a:lnTo>
                    <a:lnTo>
                      <a:pt x="10417" y="49597"/>
                    </a:lnTo>
                    <a:lnTo>
                      <a:pt x="57767" y="49597"/>
                    </a:lnTo>
                    <a:lnTo>
                      <a:pt x="57767" y="16844"/>
                    </a:lnTo>
                    <a:lnTo>
                      <a:pt x="33145" y="16844"/>
                    </a:lnTo>
                    <a:lnTo>
                      <a:pt x="44509" y="0"/>
                    </a:lnTo>
                    <a:lnTo>
                      <a:pt x="34092" y="0"/>
                    </a:lnTo>
                    <a:cubicBezTo>
                      <a:pt x="34092" y="0"/>
                      <a:pt x="24622" y="11229"/>
                      <a:pt x="20834" y="16844"/>
                    </a:cubicBezTo>
                    <a:lnTo>
                      <a:pt x="0" y="16844"/>
                    </a:lnTo>
                    <a:lnTo>
                      <a:pt x="0" y="73927"/>
                    </a:lnTo>
                    <a:lnTo>
                      <a:pt x="47350" y="73927"/>
                    </a:lnTo>
                    <a:lnTo>
                      <a:pt x="47350" y="63634"/>
                    </a:lnTo>
                    <a:close/>
                    <a:moveTo>
                      <a:pt x="10417" y="26202"/>
                    </a:moveTo>
                    <a:lnTo>
                      <a:pt x="47350" y="26202"/>
                    </a:lnTo>
                    <a:lnTo>
                      <a:pt x="47350" y="40239"/>
                    </a:lnTo>
                    <a:lnTo>
                      <a:pt x="10417" y="40239"/>
                    </a:lnTo>
                    <a:lnTo>
                      <a:pt x="10417" y="26202"/>
                    </a:lnTo>
                    <a:close/>
                  </a:path>
                </a:pathLst>
              </a:custGeom>
              <a:solidFill>
                <a:srgbClr val="000000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71" name="Graphique 2">
              <a:extLst>
                <a:ext uri="{FF2B5EF4-FFF2-40B4-BE49-F238E27FC236}">
                  <a16:creationId xmlns:a16="http://schemas.microsoft.com/office/drawing/2014/main" id="{45904BE8-CF52-914E-9E1E-79856F71C82C}"/>
                </a:ext>
              </a:extLst>
            </p:cNvPr>
            <p:cNvGrpSpPr/>
            <p:nvPr/>
          </p:nvGrpSpPr>
          <p:grpSpPr>
            <a:xfrm>
              <a:off x="8857454" y="2246494"/>
              <a:ext cx="471603" cy="287287"/>
              <a:chOff x="8857454" y="2246494"/>
              <a:chExt cx="471603" cy="287287"/>
            </a:xfrm>
            <a:solidFill>
              <a:srgbClr val="FFFFFF"/>
            </a:solidFill>
          </p:grpSpPr>
          <p:sp>
            <p:nvSpPr>
              <p:cNvPr id="875" name="Forme libre 874">
                <a:extLst>
                  <a:ext uri="{FF2B5EF4-FFF2-40B4-BE49-F238E27FC236}">
                    <a16:creationId xmlns:a16="http://schemas.microsoft.com/office/drawing/2014/main" id="{7CB94CBB-28EC-8540-9CBC-44A676A6E851}"/>
                  </a:ext>
                </a:extLst>
              </p:cNvPr>
              <p:cNvSpPr/>
              <p:nvPr/>
            </p:nvSpPr>
            <p:spPr>
              <a:xfrm>
                <a:off x="9073369" y="2246494"/>
                <a:ext cx="255688" cy="287287"/>
              </a:xfrm>
              <a:custGeom>
                <a:avLst/>
                <a:gdLst>
                  <a:gd name="connsiteX0" fmla="*/ 241484 w 255688"/>
                  <a:gd name="connsiteY0" fmla="*/ 272315 h 287287"/>
                  <a:gd name="connsiteX1" fmla="*/ 214968 w 255688"/>
                  <a:gd name="connsiteY1" fmla="*/ 244241 h 287287"/>
                  <a:gd name="connsiteX2" fmla="*/ 214968 w 255688"/>
                  <a:gd name="connsiteY2" fmla="*/ 95451 h 287287"/>
                  <a:gd name="connsiteX3" fmla="*/ 113639 w 255688"/>
                  <a:gd name="connsiteY3" fmla="*/ 0 h 287287"/>
                  <a:gd name="connsiteX4" fmla="*/ 9470 w 255688"/>
                  <a:gd name="connsiteY4" fmla="*/ 58955 h 287287"/>
                  <a:gd name="connsiteX5" fmla="*/ 39774 w 255688"/>
                  <a:gd name="connsiteY5" fmla="*/ 86093 h 287287"/>
                  <a:gd name="connsiteX6" fmla="*/ 69131 w 255688"/>
                  <a:gd name="connsiteY6" fmla="*/ 55212 h 287287"/>
                  <a:gd name="connsiteX7" fmla="*/ 112692 w 255688"/>
                  <a:gd name="connsiteY7" fmla="*/ 20587 h 287287"/>
                  <a:gd name="connsiteX8" fmla="*/ 165724 w 255688"/>
                  <a:gd name="connsiteY8" fmla="*/ 106680 h 287287"/>
                  <a:gd name="connsiteX9" fmla="*/ 165724 w 255688"/>
                  <a:gd name="connsiteY9" fmla="*/ 129139 h 287287"/>
                  <a:gd name="connsiteX10" fmla="*/ 0 w 255688"/>
                  <a:gd name="connsiteY10" fmla="*/ 219911 h 287287"/>
                  <a:gd name="connsiteX11" fmla="*/ 75760 w 255688"/>
                  <a:gd name="connsiteY11" fmla="*/ 287287 h 287287"/>
                  <a:gd name="connsiteX12" fmla="*/ 164777 w 255688"/>
                  <a:gd name="connsiteY12" fmla="*/ 243305 h 287287"/>
                  <a:gd name="connsiteX13" fmla="*/ 165724 w 255688"/>
                  <a:gd name="connsiteY13" fmla="*/ 243305 h 287287"/>
                  <a:gd name="connsiteX14" fmla="*/ 213074 w 255688"/>
                  <a:gd name="connsiteY14" fmla="*/ 287287 h 287287"/>
                  <a:gd name="connsiteX15" fmla="*/ 244325 w 255688"/>
                  <a:gd name="connsiteY15" fmla="*/ 285416 h 287287"/>
                  <a:gd name="connsiteX16" fmla="*/ 248112 w 255688"/>
                  <a:gd name="connsiteY16" fmla="*/ 281673 h 287287"/>
                  <a:gd name="connsiteX17" fmla="*/ 255688 w 255688"/>
                  <a:gd name="connsiteY17" fmla="*/ 270443 h 287287"/>
                  <a:gd name="connsiteX18" fmla="*/ 241484 w 255688"/>
                  <a:gd name="connsiteY18" fmla="*/ 272315 h 28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5688" h="287287">
                    <a:moveTo>
                      <a:pt x="241484" y="272315"/>
                    </a:moveTo>
                    <a:cubicBezTo>
                      <a:pt x="221597" y="272315"/>
                      <a:pt x="214968" y="264828"/>
                      <a:pt x="214968" y="244241"/>
                    </a:cubicBezTo>
                    <a:lnTo>
                      <a:pt x="214968" y="95451"/>
                    </a:lnTo>
                    <a:cubicBezTo>
                      <a:pt x="214968" y="39303"/>
                      <a:pt x="198869" y="0"/>
                      <a:pt x="113639" y="0"/>
                    </a:cubicBezTo>
                    <a:cubicBezTo>
                      <a:pt x="70078" y="0"/>
                      <a:pt x="9470" y="19652"/>
                      <a:pt x="9470" y="58955"/>
                    </a:cubicBezTo>
                    <a:cubicBezTo>
                      <a:pt x="9470" y="74863"/>
                      <a:pt x="22728" y="86093"/>
                      <a:pt x="39774" y="86093"/>
                    </a:cubicBezTo>
                    <a:cubicBezTo>
                      <a:pt x="50191" y="86093"/>
                      <a:pt x="69131" y="79542"/>
                      <a:pt x="69131" y="55212"/>
                    </a:cubicBezTo>
                    <a:cubicBezTo>
                      <a:pt x="69131" y="36496"/>
                      <a:pt x="73866" y="20587"/>
                      <a:pt x="112692" y="20587"/>
                    </a:cubicBezTo>
                    <a:cubicBezTo>
                      <a:pt x="165724" y="20587"/>
                      <a:pt x="165724" y="64569"/>
                      <a:pt x="165724" y="106680"/>
                    </a:cubicBezTo>
                    <a:lnTo>
                      <a:pt x="165724" y="129139"/>
                    </a:lnTo>
                    <a:cubicBezTo>
                      <a:pt x="118374" y="132882"/>
                      <a:pt x="0" y="132882"/>
                      <a:pt x="0" y="219911"/>
                    </a:cubicBezTo>
                    <a:cubicBezTo>
                      <a:pt x="0" y="259214"/>
                      <a:pt x="32198" y="287287"/>
                      <a:pt x="75760" y="287287"/>
                    </a:cubicBezTo>
                    <a:cubicBezTo>
                      <a:pt x="118374" y="287287"/>
                      <a:pt x="145837" y="270443"/>
                      <a:pt x="164777" y="243305"/>
                    </a:cubicBezTo>
                    <a:lnTo>
                      <a:pt x="165724" y="243305"/>
                    </a:lnTo>
                    <a:cubicBezTo>
                      <a:pt x="165724" y="269507"/>
                      <a:pt x="176141" y="287287"/>
                      <a:pt x="213074" y="287287"/>
                    </a:cubicBezTo>
                    <a:cubicBezTo>
                      <a:pt x="220650" y="287287"/>
                      <a:pt x="228226" y="287287"/>
                      <a:pt x="244325" y="285416"/>
                    </a:cubicBezTo>
                    <a:lnTo>
                      <a:pt x="248112" y="281673"/>
                    </a:lnTo>
                    <a:cubicBezTo>
                      <a:pt x="250953" y="277929"/>
                      <a:pt x="253794" y="274186"/>
                      <a:pt x="255688" y="270443"/>
                    </a:cubicBezTo>
                    <a:cubicBezTo>
                      <a:pt x="245272" y="272315"/>
                      <a:pt x="243378" y="272315"/>
                      <a:pt x="241484" y="2723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6" name="Forme libre 875">
                <a:extLst>
                  <a:ext uri="{FF2B5EF4-FFF2-40B4-BE49-F238E27FC236}">
                    <a16:creationId xmlns:a16="http://schemas.microsoft.com/office/drawing/2014/main" id="{8C0BDED3-62B5-4F4A-AC04-F44AFDEBCDA2}"/>
                  </a:ext>
                </a:extLst>
              </p:cNvPr>
              <p:cNvSpPr/>
              <p:nvPr/>
            </p:nvSpPr>
            <p:spPr>
              <a:xfrm>
                <a:off x="8857454" y="2292348"/>
                <a:ext cx="170458" cy="167506"/>
              </a:xfrm>
              <a:custGeom>
                <a:avLst/>
                <a:gdLst>
                  <a:gd name="connsiteX0" fmla="*/ 113639 w 170458"/>
                  <a:gd name="connsiteY0" fmla="*/ 111359 h 167506"/>
                  <a:gd name="connsiteX1" fmla="*/ 56820 w 170458"/>
                  <a:gd name="connsiteY1" fmla="*/ 111359 h 167506"/>
                  <a:gd name="connsiteX2" fmla="*/ 56820 w 170458"/>
                  <a:gd name="connsiteY2" fmla="*/ 0 h 167506"/>
                  <a:gd name="connsiteX3" fmla="*/ 16099 w 170458"/>
                  <a:gd name="connsiteY3" fmla="*/ 0 h 167506"/>
                  <a:gd name="connsiteX4" fmla="*/ 0 w 170458"/>
                  <a:gd name="connsiteY4" fmla="*/ 14037 h 167506"/>
                  <a:gd name="connsiteX5" fmla="*/ 0 w 170458"/>
                  <a:gd name="connsiteY5" fmla="*/ 167506 h 167506"/>
                  <a:gd name="connsiteX6" fmla="*/ 170459 w 170458"/>
                  <a:gd name="connsiteY6" fmla="*/ 167506 h 167506"/>
                  <a:gd name="connsiteX7" fmla="*/ 170459 w 170458"/>
                  <a:gd name="connsiteY7" fmla="*/ 0 h 167506"/>
                  <a:gd name="connsiteX8" fmla="*/ 113639 w 170458"/>
                  <a:gd name="connsiteY8" fmla="*/ 0 h 1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8" h="167506">
                    <a:moveTo>
                      <a:pt x="113639" y="111359"/>
                    </a:moveTo>
                    <a:lnTo>
                      <a:pt x="56820" y="111359"/>
                    </a:lnTo>
                    <a:lnTo>
                      <a:pt x="56820" y="0"/>
                    </a:lnTo>
                    <a:lnTo>
                      <a:pt x="16099" y="0"/>
                    </a:lnTo>
                    <a:lnTo>
                      <a:pt x="0" y="14037"/>
                    </a:lnTo>
                    <a:lnTo>
                      <a:pt x="0" y="167506"/>
                    </a:lnTo>
                    <a:lnTo>
                      <a:pt x="170459" y="167506"/>
                    </a:lnTo>
                    <a:lnTo>
                      <a:pt x="170459" y="0"/>
                    </a:lnTo>
                    <a:lnTo>
                      <a:pt x="1136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</p:grpSp>
        <p:sp>
          <p:nvSpPr>
            <p:cNvPr id="872" name="Forme libre 871">
              <a:extLst>
                <a:ext uri="{FF2B5EF4-FFF2-40B4-BE49-F238E27FC236}">
                  <a16:creationId xmlns:a16="http://schemas.microsoft.com/office/drawing/2014/main" id="{1AF6F474-8344-8347-B152-4DCC0CF7AF27}"/>
                </a:ext>
              </a:extLst>
            </p:cNvPr>
            <p:cNvSpPr/>
            <p:nvPr/>
          </p:nvSpPr>
          <p:spPr>
            <a:xfrm>
              <a:off x="8778854" y="2151979"/>
              <a:ext cx="598500" cy="477252"/>
            </a:xfrm>
            <a:custGeom>
              <a:avLst/>
              <a:gdLst>
                <a:gd name="connsiteX0" fmla="*/ 350388 w 598500"/>
                <a:gd name="connsiteY0" fmla="*/ 305067 h 477252"/>
                <a:gd name="connsiteX1" fmla="*/ 460239 w 598500"/>
                <a:gd name="connsiteY1" fmla="*/ 243305 h 477252"/>
                <a:gd name="connsiteX2" fmla="*/ 460239 w 598500"/>
                <a:gd name="connsiteY2" fmla="*/ 278865 h 477252"/>
                <a:gd name="connsiteX3" fmla="*/ 393003 w 598500"/>
                <a:gd name="connsiteY3" fmla="*/ 357472 h 477252"/>
                <a:gd name="connsiteX4" fmla="*/ 350388 w 598500"/>
                <a:gd name="connsiteY4" fmla="*/ 305067 h 477252"/>
                <a:gd name="connsiteX5" fmla="*/ 535999 w 598500"/>
                <a:gd name="connsiteY5" fmla="*/ 366830 h 477252"/>
                <a:gd name="connsiteX6" fmla="*/ 550204 w 598500"/>
                <a:gd name="connsiteY6" fmla="*/ 365894 h 477252"/>
                <a:gd name="connsiteX7" fmla="*/ 598500 w 598500"/>
                <a:gd name="connsiteY7" fmla="*/ 212424 h 477252"/>
                <a:gd name="connsiteX8" fmla="*/ 393003 w 598500"/>
                <a:gd name="connsiteY8" fmla="*/ 0 h 477252"/>
                <a:gd name="connsiteX9" fmla="*/ 308720 w 598500"/>
                <a:gd name="connsiteY9" fmla="*/ 13101 h 477252"/>
                <a:gd name="connsiteX10" fmla="*/ 308720 w 598500"/>
                <a:gd name="connsiteY10" fmla="*/ 87028 h 477252"/>
                <a:gd name="connsiteX11" fmla="*/ 294515 w 598500"/>
                <a:gd name="connsiteY11" fmla="*/ 87028 h 477252"/>
                <a:gd name="connsiteX12" fmla="*/ 294515 w 598500"/>
                <a:gd name="connsiteY12" fmla="*/ 101065 h 477252"/>
                <a:gd name="connsiteX13" fmla="*/ 237696 w 598500"/>
                <a:gd name="connsiteY13" fmla="*/ 101065 h 477252"/>
                <a:gd name="connsiteX14" fmla="*/ 237696 w 598500"/>
                <a:gd name="connsiteY14" fmla="*/ 101065 h 477252"/>
                <a:gd name="connsiteX15" fmla="*/ 237696 w 598500"/>
                <a:gd name="connsiteY15" fmla="*/ 40239 h 477252"/>
                <a:gd name="connsiteX16" fmla="*/ 94699 w 598500"/>
                <a:gd name="connsiteY16" fmla="*/ 140368 h 477252"/>
                <a:gd name="connsiteX17" fmla="*/ 135420 w 598500"/>
                <a:gd name="connsiteY17" fmla="*/ 140368 h 477252"/>
                <a:gd name="connsiteX18" fmla="*/ 135420 w 598500"/>
                <a:gd name="connsiteY18" fmla="*/ 252663 h 477252"/>
                <a:gd name="connsiteX19" fmla="*/ 192240 w 598500"/>
                <a:gd name="connsiteY19" fmla="*/ 252663 h 477252"/>
                <a:gd name="connsiteX20" fmla="*/ 192240 w 598500"/>
                <a:gd name="connsiteY20" fmla="*/ 140368 h 477252"/>
                <a:gd name="connsiteX21" fmla="*/ 249059 w 598500"/>
                <a:gd name="connsiteY21" fmla="*/ 140368 h 477252"/>
                <a:gd name="connsiteX22" fmla="*/ 249059 w 598500"/>
                <a:gd name="connsiteY22" fmla="*/ 308811 h 477252"/>
                <a:gd name="connsiteX23" fmla="*/ 78601 w 598500"/>
                <a:gd name="connsiteY23" fmla="*/ 308811 h 477252"/>
                <a:gd name="connsiteX24" fmla="*/ 78601 w 598500"/>
                <a:gd name="connsiteY24" fmla="*/ 154405 h 477252"/>
                <a:gd name="connsiteX25" fmla="*/ 0 w 598500"/>
                <a:gd name="connsiteY25" fmla="*/ 297581 h 477252"/>
                <a:gd name="connsiteX26" fmla="*/ 303038 w 598500"/>
                <a:gd name="connsiteY26" fmla="*/ 477253 h 477252"/>
                <a:gd name="connsiteX27" fmla="*/ 528423 w 598500"/>
                <a:gd name="connsiteY27" fmla="*/ 392096 h 477252"/>
                <a:gd name="connsiteX28" fmla="*/ 538840 w 598500"/>
                <a:gd name="connsiteY28" fmla="*/ 380866 h 477252"/>
                <a:gd name="connsiteX29" fmla="*/ 507589 w 598500"/>
                <a:gd name="connsiteY29" fmla="*/ 382738 h 477252"/>
                <a:gd name="connsiteX30" fmla="*/ 460239 w 598500"/>
                <a:gd name="connsiteY30" fmla="*/ 338756 h 477252"/>
                <a:gd name="connsiteX31" fmla="*/ 459292 w 598500"/>
                <a:gd name="connsiteY31" fmla="*/ 338756 h 477252"/>
                <a:gd name="connsiteX32" fmla="*/ 370275 w 598500"/>
                <a:gd name="connsiteY32" fmla="*/ 382738 h 477252"/>
                <a:gd name="connsiteX33" fmla="*/ 294515 w 598500"/>
                <a:gd name="connsiteY33" fmla="*/ 315361 h 477252"/>
                <a:gd name="connsiteX34" fmla="*/ 460239 w 598500"/>
                <a:gd name="connsiteY34" fmla="*/ 224589 h 477252"/>
                <a:gd name="connsiteX35" fmla="*/ 460239 w 598500"/>
                <a:gd name="connsiteY35" fmla="*/ 202131 h 477252"/>
                <a:gd name="connsiteX36" fmla="*/ 407208 w 598500"/>
                <a:gd name="connsiteY36" fmla="*/ 116038 h 477252"/>
                <a:gd name="connsiteX37" fmla="*/ 363646 w 598500"/>
                <a:gd name="connsiteY37" fmla="*/ 150662 h 477252"/>
                <a:gd name="connsiteX38" fmla="*/ 334289 w 598500"/>
                <a:gd name="connsiteY38" fmla="*/ 181543 h 477252"/>
                <a:gd name="connsiteX39" fmla="*/ 303985 w 598500"/>
                <a:gd name="connsiteY39" fmla="*/ 154405 h 477252"/>
                <a:gd name="connsiteX40" fmla="*/ 408155 w 598500"/>
                <a:gd name="connsiteY40" fmla="*/ 95451 h 477252"/>
                <a:gd name="connsiteX41" fmla="*/ 509483 w 598500"/>
                <a:gd name="connsiteY41" fmla="*/ 190901 h 477252"/>
                <a:gd name="connsiteX42" fmla="*/ 509483 w 598500"/>
                <a:gd name="connsiteY42" fmla="*/ 339692 h 477252"/>
                <a:gd name="connsiteX43" fmla="*/ 535999 w 598500"/>
                <a:gd name="connsiteY43" fmla="*/ 366830 h 47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8500" h="477252">
                  <a:moveTo>
                    <a:pt x="350388" y="305067"/>
                  </a:moveTo>
                  <a:cubicBezTo>
                    <a:pt x="350388" y="248920"/>
                    <a:pt x="430882" y="244241"/>
                    <a:pt x="460239" y="243305"/>
                  </a:cubicBezTo>
                  <a:lnTo>
                    <a:pt x="460239" y="278865"/>
                  </a:lnTo>
                  <a:cubicBezTo>
                    <a:pt x="460239" y="320040"/>
                    <a:pt x="433723" y="357472"/>
                    <a:pt x="393003" y="357472"/>
                  </a:cubicBezTo>
                  <a:cubicBezTo>
                    <a:pt x="371222" y="357472"/>
                    <a:pt x="350388" y="335948"/>
                    <a:pt x="350388" y="305067"/>
                  </a:cubicBezTo>
                  <a:close/>
                  <a:moveTo>
                    <a:pt x="535999" y="366830"/>
                  </a:moveTo>
                  <a:cubicBezTo>
                    <a:pt x="537893" y="366830"/>
                    <a:pt x="539787" y="366830"/>
                    <a:pt x="550204" y="365894"/>
                  </a:cubicBezTo>
                  <a:cubicBezTo>
                    <a:pt x="583348" y="319104"/>
                    <a:pt x="598500" y="262957"/>
                    <a:pt x="598500" y="212424"/>
                  </a:cubicBezTo>
                  <a:cubicBezTo>
                    <a:pt x="598500" y="96386"/>
                    <a:pt x="518006" y="0"/>
                    <a:pt x="393003" y="0"/>
                  </a:cubicBezTo>
                  <a:cubicBezTo>
                    <a:pt x="366487" y="0"/>
                    <a:pt x="338077" y="4679"/>
                    <a:pt x="308720" y="13101"/>
                  </a:cubicBezTo>
                  <a:lnTo>
                    <a:pt x="308720" y="87028"/>
                  </a:lnTo>
                  <a:lnTo>
                    <a:pt x="294515" y="87028"/>
                  </a:lnTo>
                  <a:lnTo>
                    <a:pt x="294515" y="101065"/>
                  </a:lnTo>
                  <a:lnTo>
                    <a:pt x="237696" y="101065"/>
                  </a:lnTo>
                  <a:lnTo>
                    <a:pt x="237696" y="101065"/>
                  </a:lnTo>
                  <a:lnTo>
                    <a:pt x="237696" y="40239"/>
                  </a:lnTo>
                  <a:cubicBezTo>
                    <a:pt x="191293" y="63634"/>
                    <a:pt x="142996" y="96386"/>
                    <a:pt x="94699" y="140368"/>
                  </a:cubicBezTo>
                  <a:lnTo>
                    <a:pt x="135420" y="140368"/>
                  </a:lnTo>
                  <a:lnTo>
                    <a:pt x="135420" y="252663"/>
                  </a:lnTo>
                  <a:lnTo>
                    <a:pt x="192240" y="252663"/>
                  </a:lnTo>
                  <a:lnTo>
                    <a:pt x="192240" y="140368"/>
                  </a:lnTo>
                  <a:lnTo>
                    <a:pt x="249059" y="140368"/>
                  </a:lnTo>
                  <a:lnTo>
                    <a:pt x="249059" y="308811"/>
                  </a:lnTo>
                  <a:lnTo>
                    <a:pt x="78601" y="308811"/>
                  </a:lnTo>
                  <a:lnTo>
                    <a:pt x="78601" y="154405"/>
                  </a:lnTo>
                  <a:cubicBezTo>
                    <a:pt x="21781" y="209617"/>
                    <a:pt x="0" y="257342"/>
                    <a:pt x="0" y="297581"/>
                  </a:cubicBezTo>
                  <a:cubicBezTo>
                    <a:pt x="0" y="382738"/>
                    <a:pt x="114586" y="477253"/>
                    <a:pt x="303038" y="477253"/>
                  </a:cubicBezTo>
                  <a:cubicBezTo>
                    <a:pt x="408155" y="477253"/>
                    <a:pt x="481073" y="441693"/>
                    <a:pt x="528423" y="392096"/>
                  </a:cubicBezTo>
                  <a:lnTo>
                    <a:pt x="538840" y="380866"/>
                  </a:lnTo>
                  <a:cubicBezTo>
                    <a:pt x="521794" y="382738"/>
                    <a:pt x="515165" y="382738"/>
                    <a:pt x="507589" y="382738"/>
                  </a:cubicBezTo>
                  <a:cubicBezTo>
                    <a:pt x="471603" y="382738"/>
                    <a:pt x="460239" y="364958"/>
                    <a:pt x="460239" y="338756"/>
                  </a:cubicBezTo>
                  <a:lnTo>
                    <a:pt x="459292" y="338756"/>
                  </a:lnTo>
                  <a:cubicBezTo>
                    <a:pt x="439405" y="365894"/>
                    <a:pt x="412889" y="382738"/>
                    <a:pt x="370275" y="382738"/>
                  </a:cubicBezTo>
                  <a:cubicBezTo>
                    <a:pt x="326713" y="382738"/>
                    <a:pt x="294515" y="353728"/>
                    <a:pt x="294515" y="315361"/>
                  </a:cubicBezTo>
                  <a:cubicBezTo>
                    <a:pt x="294515" y="228333"/>
                    <a:pt x="412889" y="228333"/>
                    <a:pt x="460239" y="224589"/>
                  </a:cubicBezTo>
                  <a:lnTo>
                    <a:pt x="460239" y="202131"/>
                  </a:lnTo>
                  <a:cubicBezTo>
                    <a:pt x="460239" y="160020"/>
                    <a:pt x="459292" y="116038"/>
                    <a:pt x="407208" y="116038"/>
                  </a:cubicBezTo>
                  <a:cubicBezTo>
                    <a:pt x="368381" y="116038"/>
                    <a:pt x="363646" y="131946"/>
                    <a:pt x="363646" y="150662"/>
                  </a:cubicBezTo>
                  <a:cubicBezTo>
                    <a:pt x="363646" y="174993"/>
                    <a:pt x="344706" y="181543"/>
                    <a:pt x="334289" y="181543"/>
                  </a:cubicBezTo>
                  <a:cubicBezTo>
                    <a:pt x="317243" y="181543"/>
                    <a:pt x="303985" y="170314"/>
                    <a:pt x="303985" y="154405"/>
                  </a:cubicBezTo>
                  <a:cubicBezTo>
                    <a:pt x="303985" y="115102"/>
                    <a:pt x="364593" y="95451"/>
                    <a:pt x="408155" y="95451"/>
                  </a:cubicBezTo>
                  <a:cubicBezTo>
                    <a:pt x="494331" y="95451"/>
                    <a:pt x="509483" y="134754"/>
                    <a:pt x="509483" y="190901"/>
                  </a:cubicBezTo>
                  <a:lnTo>
                    <a:pt x="509483" y="339692"/>
                  </a:lnTo>
                  <a:cubicBezTo>
                    <a:pt x="509483" y="359343"/>
                    <a:pt x="516112" y="366830"/>
                    <a:pt x="535999" y="366830"/>
                  </a:cubicBezTo>
                  <a:close/>
                </a:path>
              </a:pathLst>
            </a:custGeom>
            <a:solidFill>
              <a:srgbClr val="000000"/>
            </a:solidFill>
            <a:ln w="9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3" name="Forme libre 872">
              <a:extLst>
                <a:ext uri="{FF2B5EF4-FFF2-40B4-BE49-F238E27FC236}">
                  <a16:creationId xmlns:a16="http://schemas.microsoft.com/office/drawing/2014/main" id="{5E835B7E-0902-4C4A-A889-9EC3367978C7}"/>
                </a:ext>
              </a:extLst>
            </p:cNvPr>
            <p:cNvSpPr/>
            <p:nvPr/>
          </p:nvSpPr>
          <p:spPr>
            <a:xfrm>
              <a:off x="9030754" y="2098640"/>
              <a:ext cx="56819" cy="140368"/>
            </a:xfrm>
            <a:custGeom>
              <a:avLst/>
              <a:gdLst>
                <a:gd name="connsiteX0" fmla="*/ 0 w 56819"/>
                <a:gd name="connsiteY0" fmla="*/ 0 h 140368"/>
                <a:gd name="connsiteX1" fmla="*/ 56820 w 56819"/>
                <a:gd name="connsiteY1" fmla="*/ 0 h 140368"/>
                <a:gd name="connsiteX2" fmla="*/ 56820 w 56819"/>
                <a:gd name="connsiteY2" fmla="*/ 140368 h 140368"/>
                <a:gd name="connsiteX3" fmla="*/ 0 w 56819"/>
                <a:gd name="connsiteY3" fmla="*/ 140368 h 14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9" h="140368">
                  <a:moveTo>
                    <a:pt x="0" y="0"/>
                  </a:moveTo>
                  <a:lnTo>
                    <a:pt x="56820" y="0"/>
                  </a:lnTo>
                  <a:lnTo>
                    <a:pt x="56820" y="140368"/>
                  </a:lnTo>
                  <a:lnTo>
                    <a:pt x="0" y="14036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874" name="Forme libre 873">
              <a:extLst>
                <a:ext uri="{FF2B5EF4-FFF2-40B4-BE49-F238E27FC236}">
                  <a16:creationId xmlns:a16="http://schemas.microsoft.com/office/drawing/2014/main" id="{BF92BA5B-88F3-0441-B5FC-CF99A518BE9D}"/>
                </a:ext>
              </a:extLst>
            </p:cNvPr>
            <p:cNvSpPr/>
            <p:nvPr/>
          </p:nvSpPr>
          <p:spPr>
            <a:xfrm>
              <a:off x="9469210" y="2101446"/>
              <a:ext cx="945100" cy="142239"/>
            </a:xfrm>
            <a:custGeom>
              <a:avLst/>
              <a:gdLst>
                <a:gd name="connsiteX0" fmla="*/ 893963 w 945100"/>
                <a:gd name="connsiteY0" fmla="*/ 63634 h 142239"/>
                <a:gd name="connsiteX1" fmla="*/ 908168 w 945100"/>
                <a:gd name="connsiteY1" fmla="*/ 51468 h 142239"/>
                <a:gd name="connsiteX2" fmla="*/ 922372 w 945100"/>
                <a:gd name="connsiteY2" fmla="*/ 63634 h 142239"/>
                <a:gd name="connsiteX3" fmla="*/ 944153 w 945100"/>
                <a:gd name="connsiteY3" fmla="*/ 63634 h 142239"/>
                <a:gd name="connsiteX4" fmla="*/ 908168 w 945100"/>
                <a:gd name="connsiteY4" fmla="*/ 35560 h 142239"/>
                <a:gd name="connsiteX5" fmla="*/ 872182 w 945100"/>
                <a:gd name="connsiteY5" fmla="*/ 65505 h 142239"/>
                <a:gd name="connsiteX6" fmla="*/ 924266 w 945100"/>
                <a:gd name="connsiteY6" fmla="*/ 108552 h 142239"/>
                <a:gd name="connsiteX7" fmla="*/ 909114 w 945100"/>
                <a:gd name="connsiteY7" fmla="*/ 121653 h 142239"/>
                <a:gd name="connsiteX8" fmla="*/ 893963 w 945100"/>
                <a:gd name="connsiteY8" fmla="*/ 108552 h 142239"/>
                <a:gd name="connsiteX9" fmla="*/ 872182 w 945100"/>
                <a:gd name="connsiteY9" fmla="*/ 108552 h 142239"/>
                <a:gd name="connsiteX10" fmla="*/ 909114 w 945100"/>
                <a:gd name="connsiteY10" fmla="*/ 137561 h 142239"/>
                <a:gd name="connsiteX11" fmla="*/ 945100 w 945100"/>
                <a:gd name="connsiteY11" fmla="*/ 107616 h 142239"/>
                <a:gd name="connsiteX12" fmla="*/ 893963 w 945100"/>
                <a:gd name="connsiteY12" fmla="*/ 63634 h 142239"/>
                <a:gd name="connsiteX13" fmla="*/ 834302 w 945100"/>
                <a:gd name="connsiteY13" fmla="*/ 66441 h 142239"/>
                <a:gd name="connsiteX14" fmla="*/ 818203 w 945100"/>
                <a:gd name="connsiteY14" fmla="*/ 81414 h 142239"/>
                <a:gd name="connsiteX15" fmla="*/ 801157 w 945100"/>
                <a:gd name="connsiteY15" fmla="*/ 81414 h 142239"/>
                <a:gd name="connsiteX16" fmla="*/ 801157 w 945100"/>
                <a:gd name="connsiteY16" fmla="*/ 52404 h 142239"/>
                <a:gd name="connsiteX17" fmla="*/ 818203 w 945100"/>
                <a:gd name="connsiteY17" fmla="*/ 52404 h 142239"/>
                <a:gd name="connsiteX18" fmla="*/ 834302 w 945100"/>
                <a:gd name="connsiteY18" fmla="*/ 66441 h 142239"/>
                <a:gd name="connsiteX19" fmla="*/ 818203 w 945100"/>
                <a:gd name="connsiteY19" fmla="*/ 36496 h 142239"/>
                <a:gd name="connsiteX20" fmla="*/ 781270 w 945100"/>
                <a:gd name="connsiteY20" fmla="*/ 36496 h 142239"/>
                <a:gd name="connsiteX21" fmla="*/ 781270 w 945100"/>
                <a:gd name="connsiteY21" fmla="*/ 135689 h 142239"/>
                <a:gd name="connsiteX22" fmla="*/ 801157 w 945100"/>
                <a:gd name="connsiteY22" fmla="*/ 135689 h 142239"/>
                <a:gd name="connsiteX23" fmla="*/ 801157 w 945100"/>
                <a:gd name="connsiteY23" fmla="*/ 96386 h 142239"/>
                <a:gd name="connsiteX24" fmla="*/ 807786 w 945100"/>
                <a:gd name="connsiteY24" fmla="*/ 96386 h 142239"/>
                <a:gd name="connsiteX25" fmla="*/ 831461 w 945100"/>
                <a:gd name="connsiteY25" fmla="*/ 135689 h 142239"/>
                <a:gd name="connsiteX26" fmla="*/ 855136 w 945100"/>
                <a:gd name="connsiteY26" fmla="*/ 135689 h 142239"/>
                <a:gd name="connsiteX27" fmla="*/ 829567 w 945100"/>
                <a:gd name="connsiteY27" fmla="*/ 94515 h 142239"/>
                <a:gd name="connsiteX28" fmla="*/ 853242 w 945100"/>
                <a:gd name="connsiteY28" fmla="*/ 65505 h 142239"/>
                <a:gd name="connsiteX29" fmla="*/ 818203 w 945100"/>
                <a:gd name="connsiteY29" fmla="*/ 36496 h 142239"/>
                <a:gd name="connsiteX30" fmla="*/ 695094 w 945100"/>
                <a:gd name="connsiteY30" fmla="*/ 97322 h 142239"/>
                <a:gd name="connsiteX31" fmla="*/ 695094 w 945100"/>
                <a:gd name="connsiteY31" fmla="*/ 36496 h 142239"/>
                <a:gd name="connsiteX32" fmla="*/ 674260 w 945100"/>
                <a:gd name="connsiteY32" fmla="*/ 36496 h 142239"/>
                <a:gd name="connsiteX33" fmla="*/ 674260 w 945100"/>
                <a:gd name="connsiteY33" fmla="*/ 97322 h 142239"/>
                <a:gd name="connsiteX34" fmla="*/ 705511 w 945100"/>
                <a:gd name="connsiteY34" fmla="*/ 137561 h 142239"/>
                <a:gd name="connsiteX35" fmla="*/ 740550 w 945100"/>
                <a:gd name="connsiteY35" fmla="*/ 101065 h 142239"/>
                <a:gd name="connsiteX36" fmla="*/ 745285 w 945100"/>
                <a:gd name="connsiteY36" fmla="*/ 136625 h 142239"/>
                <a:gd name="connsiteX37" fmla="*/ 758542 w 945100"/>
                <a:gd name="connsiteY37" fmla="*/ 136625 h 142239"/>
                <a:gd name="connsiteX38" fmla="*/ 758542 w 945100"/>
                <a:gd name="connsiteY38" fmla="*/ 36496 h 142239"/>
                <a:gd name="connsiteX39" fmla="*/ 737709 w 945100"/>
                <a:gd name="connsiteY39" fmla="*/ 36496 h 142239"/>
                <a:gd name="connsiteX40" fmla="*/ 737709 w 945100"/>
                <a:gd name="connsiteY40" fmla="*/ 65505 h 142239"/>
                <a:gd name="connsiteX41" fmla="*/ 712140 w 945100"/>
                <a:gd name="connsiteY41" fmla="*/ 121653 h 142239"/>
                <a:gd name="connsiteX42" fmla="*/ 695094 w 945100"/>
                <a:gd name="connsiteY42" fmla="*/ 97322 h 142239"/>
                <a:gd name="connsiteX43" fmla="*/ 615546 w 945100"/>
                <a:gd name="connsiteY43" fmla="*/ 51468 h 142239"/>
                <a:gd name="connsiteX44" fmla="*/ 653426 w 945100"/>
                <a:gd name="connsiteY44" fmla="*/ 51468 h 142239"/>
                <a:gd name="connsiteX45" fmla="*/ 653426 w 945100"/>
                <a:gd name="connsiteY45" fmla="*/ 36496 h 142239"/>
                <a:gd name="connsiteX46" fmla="*/ 595659 w 945100"/>
                <a:gd name="connsiteY46" fmla="*/ 36496 h 142239"/>
                <a:gd name="connsiteX47" fmla="*/ 595659 w 945100"/>
                <a:gd name="connsiteY47" fmla="*/ 136625 h 142239"/>
                <a:gd name="connsiteX48" fmla="*/ 653426 w 945100"/>
                <a:gd name="connsiteY48" fmla="*/ 136625 h 142239"/>
                <a:gd name="connsiteX49" fmla="*/ 653426 w 945100"/>
                <a:gd name="connsiteY49" fmla="*/ 121653 h 142239"/>
                <a:gd name="connsiteX50" fmla="*/ 615546 w 945100"/>
                <a:gd name="connsiteY50" fmla="*/ 121653 h 142239"/>
                <a:gd name="connsiteX51" fmla="*/ 615546 w 945100"/>
                <a:gd name="connsiteY51" fmla="*/ 94515 h 142239"/>
                <a:gd name="connsiteX52" fmla="*/ 648691 w 945100"/>
                <a:gd name="connsiteY52" fmla="*/ 94515 h 142239"/>
                <a:gd name="connsiteX53" fmla="*/ 648691 w 945100"/>
                <a:gd name="connsiteY53" fmla="*/ 77671 h 142239"/>
                <a:gd name="connsiteX54" fmla="*/ 615546 w 945100"/>
                <a:gd name="connsiteY54" fmla="*/ 77671 h 142239"/>
                <a:gd name="connsiteX55" fmla="*/ 615546 w 945100"/>
                <a:gd name="connsiteY55" fmla="*/ 51468 h 142239"/>
                <a:gd name="connsiteX56" fmla="*/ 579561 w 945100"/>
                <a:gd name="connsiteY56" fmla="*/ 36496 h 142239"/>
                <a:gd name="connsiteX57" fmla="*/ 504748 w 945100"/>
                <a:gd name="connsiteY57" fmla="*/ 36496 h 142239"/>
                <a:gd name="connsiteX58" fmla="*/ 504748 w 945100"/>
                <a:gd name="connsiteY58" fmla="*/ 51468 h 142239"/>
                <a:gd name="connsiteX59" fmla="*/ 532211 w 945100"/>
                <a:gd name="connsiteY59" fmla="*/ 51468 h 142239"/>
                <a:gd name="connsiteX60" fmla="*/ 532211 w 945100"/>
                <a:gd name="connsiteY60" fmla="*/ 135689 h 142239"/>
                <a:gd name="connsiteX61" fmla="*/ 552098 w 945100"/>
                <a:gd name="connsiteY61" fmla="*/ 135689 h 142239"/>
                <a:gd name="connsiteX62" fmla="*/ 552098 w 945100"/>
                <a:gd name="connsiteY62" fmla="*/ 51468 h 142239"/>
                <a:gd name="connsiteX63" fmla="*/ 579561 w 945100"/>
                <a:gd name="connsiteY63" fmla="*/ 51468 h 142239"/>
                <a:gd name="connsiteX64" fmla="*/ 579561 w 945100"/>
                <a:gd name="connsiteY64" fmla="*/ 36496 h 142239"/>
                <a:gd name="connsiteX65" fmla="*/ 393950 w 945100"/>
                <a:gd name="connsiteY65" fmla="*/ 86093 h 142239"/>
                <a:gd name="connsiteX66" fmla="*/ 445087 w 945100"/>
                <a:gd name="connsiteY66" fmla="*/ 136625 h 142239"/>
                <a:gd name="connsiteX67" fmla="*/ 492437 w 945100"/>
                <a:gd name="connsiteY67" fmla="*/ 104808 h 142239"/>
                <a:gd name="connsiteX68" fmla="*/ 467815 w 945100"/>
                <a:gd name="connsiteY68" fmla="*/ 104808 h 142239"/>
                <a:gd name="connsiteX69" fmla="*/ 445087 w 945100"/>
                <a:gd name="connsiteY69" fmla="*/ 117909 h 142239"/>
                <a:gd name="connsiteX70" fmla="*/ 413836 w 945100"/>
                <a:gd name="connsiteY70" fmla="*/ 85157 h 142239"/>
                <a:gd name="connsiteX71" fmla="*/ 446034 w 945100"/>
                <a:gd name="connsiteY71" fmla="*/ 53340 h 142239"/>
                <a:gd name="connsiteX72" fmla="*/ 468762 w 945100"/>
                <a:gd name="connsiteY72" fmla="*/ 66441 h 142239"/>
                <a:gd name="connsiteX73" fmla="*/ 493384 w 945100"/>
                <a:gd name="connsiteY73" fmla="*/ 66441 h 142239"/>
                <a:gd name="connsiteX74" fmla="*/ 446034 w 945100"/>
                <a:gd name="connsiteY74" fmla="*/ 34624 h 142239"/>
                <a:gd name="connsiteX75" fmla="*/ 393950 w 945100"/>
                <a:gd name="connsiteY75" fmla="*/ 86093 h 142239"/>
                <a:gd name="connsiteX76" fmla="*/ 341865 w 945100"/>
                <a:gd name="connsiteY76" fmla="*/ 93579 h 142239"/>
                <a:gd name="connsiteX77" fmla="*/ 334289 w 945100"/>
                <a:gd name="connsiteY77" fmla="*/ 93579 h 142239"/>
                <a:gd name="connsiteX78" fmla="*/ 338077 w 945100"/>
                <a:gd name="connsiteY78" fmla="*/ 82349 h 142239"/>
                <a:gd name="connsiteX79" fmla="*/ 341865 w 945100"/>
                <a:gd name="connsiteY79" fmla="*/ 93579 h 142239"/>
                <a:gd name="connsiteX80" fmla="*/ 330501 w 945100"/>
                <a:gd name="connsiteY80" fmla="*/ 48661 h 142239"/>
                <a:gd name="connsiteX81" fmla="*/ 329554 w 945100"/>
                <a:gd name="connsiteY81" fmla="*/ 48661 h 142239"/>
                <a:gd name="connsiteX82" fmla="*/ 312508 w 945100"/>
                <a:gd name="connsiteY82" fmla="*/ 96386 h 142239"/>
                <a:gd name="connsiteX83" fmla="*/ 346600 w 945100"/>
                <a:gd name="connsiteY83" fmla="*/ 96386 h 142239"/>
                <a:gd name="connsiteX84" fmla="*/ 330501 w 945100"/>
                <a:gd name="connsiteY84" fmla="*/ 48661 h 142239"/>
                <a:gd name="connsiteX85" fmla="*/ 357964 w 945100"/>
                <a:gd name="connsiteY85" fmla="*/ 125396 h 142239"/>
                <a:gd name="connsiteX86" fmla="*/ 351335 w 945100"/>
                <a:gd name="connsiteY86" fmla="*/ 106680 h 142239"/>
                <a:gd name="connsiteX87" fmla="*/ 309667 w 945100"/>
                <a:gd name="connsiteY87" fmla="*/ 106680 h 142239"/>
                <a:gd name="connsiteX88" fmla="*/ 303038 w 945100"/>
                <a:gd name="connsiteY88" fmla="*/ 125396 h 142239"/>
                <a:gd name="connsiteX89" fmla="*/ 285992 w 945100"/>
                <a:gd name="connsiteY89" fmla="*/ 125396 h 142239"/>
                <a:gd name="connsiteX90" fmla="*/ 320084 w 945100"/>
                <a:gd name="connsiteY90" fmla="*/ 32753 h 142239"/>
                <a:gd name="connsiteX91" fmla="*/ 341865 w 945100"/>
                <a:gd name="connsiteY91" fmla="*/ 32753 h 142239"/>
                <a:gd name="connsiteX92" fmla="*/ 375010 w 945100"/>
                <a:gd name="connsiteY92" fmla="*/ 125396 h 142239"/>
                <a:gd name="connsiteX93" fmla="*/ 357964 w 945100"/>
                <a:gd name="connsiteY93" fmla="*/ 125396 h 142239"/>
                <a:gd name="connsiteX94" fmla="*/ 391109 w 945100"/>
                <a:gd name="connsiteY94" fmla="*/ 142240 h 142239"/>
                <a:gd name="connsiteX95" fmla="*/ 355123 w 945100"/>
                <a:gd name="connsiteY95" fmla="*/ 42111 h 142239"/>
                <a:gd name="connsiteX96" fmla="*/ 343759 w 945100"/>
                <a:gd name="connsiteY96" fmla="*/ 29009 h 142239"/>
                <a:gd name="connsiteX97" fmla="*/ 315349 w 945100"/>
                <a:gd name="connsiteY97" fmla="*/ 29009 h 142239"/>
                <a:gd name="connsiteX98" fmla="*/ 279363 w 945100"/>
                <a:gd name="connsiteY98" fmla="*/ 129139 h 142239"/>
                <a:gd name="connsiteX99" fmla="*/ 289780 w 945100"/>
                <a:gd name="connsiteY99" fmla="*/ 142240 h 142239"/>
                <a:gd name="connsiteX100" fmla="*/ 315349 w 945100"/>
                <a:gd name="connsiteY100" fmla="*/ 142240 h 142239"/>
                <a:gd name="connsiteX101" fmla="*/ 321978 w 945100"/>
                <a:gd name="connsiteY101" fmla="*/ 124460 h 142239"/>
                <a:gd name="connsiteX102" fmla="*/ 351335 w 945100"/>
                <a:gd name="connsiteY102" fmla="*/ 124460 h 142239"/>
                <a:gd name="connsiteX103" fmla="*/ 353229 w 945100"/>
                <a:gd name="connsiteY103" fmla="*/ 129139 h 142239"/>
                <a:gd name="connsiteX104" fmla="*/ 363646 w 945100"/>
                <a:gd name="connsiteY104" fmla="*/ 142240 h 142239"/>
                <a:gd name="connsiteX105" fmla="*/ 391109 w 945100"/>
                <a:gd name="connsiteY105" fmla="*/ 142240 h 142239"/>
                <a:gd name="connsiteX106" fmla="*/ 231067 w 945100"/>
                <a:gd name="connsiteY106" fmla="*/ 51468 h 142239"/>
                <a:gd name="connsiteX107" fmla="*/ 268946 w 945100"/>
                <a:gd name="connsiteY107" fmla="*/ 51468 h 142239"/>
                <a:gd name="connsiteX108" fmla="*/ 268946 w 945100"/>
                <a:gd name="connsiteY108" fmla="*/ 36496 h 142239"/>
                <a:gd name="connsiteX109" fmla="*/ 211180 w 945100"/>
                <a:gd name="connsiteY109" fmla="*/ 36496 h 142239"/>
                <a:gd name="connsiteX110" fmla="*/ 211180 w 945100"/>
                <a:gd name="connsiteY110" fmla="*/ 136625 h 142239"/>
                <a:gd name="connsiteX111" fmla="*/ 268946 w 945100"/>
                <a:gd name="connsiteY111" fmla="*/ 136625 h 142239"/>
                <a:gd name="connsiteX112" fmla="*/ 268946 w 945100"/>
                <a:gd name="connsiteY112" fmla="*/ 121653 h 142239"/>
                <a:gd name="connsiteX113" fmla="*/ 231067 w 945100"/>
                <a:gd name="connsiteY113" fmla="*/ 121653 h 142239"/>
                <a:gd name="connsiteX114" fmla="*/ 231067 w 945100"/>
                <a:gd name="connsiteY114" fmla="*/ 94515 h 142239"/>
                <a:gd name="connsiteX115" fmla="*/ 264211 w 945100"/>
                <a:gd name="connsiteY115" fmla="*/ 94515 h 142239"/>
                <a:gd name="connsiteX116" fmla="*/ 264211 w 945100"/>
                <a:gd name="connsiteY116" fmla="*/ 77671 h 142239"/>
                <a:gd name="connsiteX117" fmla="*/ 231067 w 945100"/>
                <a:gd name="connsiteY117" fmla="*/ 77671 h 142239"/>
                <a:gd name="connsiteX118" fmla="*/ 231067 w 945100"/>
                <a:gd name="connsiteY118" fmla="*/ 51468 h 142239"/>
                <a:gd name="connsiteX119" fmla="*/ 254741 w 945100"/>
                <a:gd name="connsiteY119" fmla="*/ 15908 h 142239"/>
                <a:gd name="connsiteX120" fmla="*/ 254741 w 945100"/>
                <a:gd name="connsiteY120" fmla="*/ 0 h 142239"/>
                <a:gd name="connsiteX121" fmla="*/ 221597 w 945100"/>
                <a:gd name="connsiteY121" fmla="*/ 16844 h 142239"/>
                <a:gd name="connsiteX122" fmla="*/ 221597 w 945100"/>
                <a:gd name="connsiteY122" fmla="*/ 30881 h 142239"/>
                <a:gd name="connsiteX123" fmla="*/ 254741 w 945100"/>
                <a:gd name="connsiteY123" fmla="*/ 15908 h 142239"/>
                <a:gd name="connsiteX124" fmla="*/ 169512 w 945100"/>
                <a:gd name="connsiteY124" fmla="*/ 66441 h 142239"/>
                <a:gd name="connsiteX125" fmla="*/ 153413 w 945100"/>
                <a:gd name="connsiteY125" fmla="*/ 81414 h 142239"/>
                <a:gd name="connsiteX126" fmla="*/ 136367 w 945100"/>
                <a:gd name="connsiteY126" fmla="*/ 81414 h 142239"/>
                <a:gd name="connsiteX127" fmla="*/ 136367 w 945100"/>
                <a:gd name="connsiteY127" fmla="*/ 52404 h 142239"/>
                <a:gd name="connsiteX128" fmla="*/ 153413 w 945100"/>
                <a:gd name="connsiteY128" fmla="*/ 52404 h 142239"/>
                <a:gd name="connsiteX129" fmla="*/ 169512 w 945100"/>
                <a:gd name="connsiteY129" fmla="*/ 66441 h 142239"/>
                <a:gd name="connsiteX130" fmla="*/ 154360 w 945100"/>
                <a:gd name="connsiteY130" fmla="*/ 36496 h 142239"/>
                <a:gd name="connsiteX131" fmla="*/ 117427 w 945100"/>
                <a:gd name="connsiteY131" fmla="*/ 36496 h 142239"/>
                <a:gd name="connsiteX132" fmla="*/ 117427 w 945100"/>
                <a:gd name="connsiteY132" fmla="*/ 135689 h 142239"/>
                <a:gd name="connsiteX133" fmla="*/ 137314 w 945100"/>
                <a:gd name="connsiteY133" fmla="*/ 135689 h 142239"/>
                <a:gd name="connsiteX134" fmla="*/ 137314 w 945100"/>
                <a:gd name="connsiteY134" fmla="*/ 96386 h 142239"/>
                <a:gd name="connsiteX135" fmla="*/ 143943 w 945100"/>
                <a:gd name="connsiteY135" fmla="*/ 96386 h 142239"/>
                <a:gd name="connsiteX136" fmla="*/ 167618 w 945100"/>
                <a:gd name="connsiteY136" fmla="*/ 135689 h 142239"/>
                <a:gd name="connsiteX137" fmla="*/ 191293 w 945100"/>
                <a:gd name="connsiteY137" fmla="*/ 135689 h 142239"/>
                <a:gd name="connsiteX138" fmla="*/ 165724 w 945100"/>
                <a:gd name="connsiteY138" fmla="*/ 94515 h 142239"/>
                <a:gd name="connsiteX139" fmla="*/ 190346 w 945100"/>
                <a:gd name="connsiteY139" fmla="*/ 66441 h 142239"/>
                <a:gd name="connsiteX140" fmla="*/ 154360 w 945100"/>
                <a:gd name="connsiteY140" fmla="*/ 36496 h 142239"/>
                <a:gd name="connsiteX141" fmla="*/ 0 w 945100"/>
                <a:gd name="connsiteY141" fmla="*/ 86093 h 142239"/>
                <a:gd name="connsiteX142" fmla="*/ 51138 w 945100"/>
                <a:gd name="connsiteY142" fmla="*/ 136625 h 142239"/>
                <a:gd name="connsiteX143" fmla="*/ 98487 w 945100"/>
                <a:gd name="connsiteY143" fmla="*/ 104808 h 142239"/>
                <a:gd name="connsiteX144" fmla="*/ 73866 w 945100"/>
                <a:gd name="connsiteY144" fmla="*/ 104808 h 142239"/>
                <a:gd name="connsiteX145" fmla="*/ 51138 w 945100"/>
                <a:gd name="connsiteY145" fmla="*/ 117909 h 142239"/>
                <a:gd name="connsiteX146" fmla="*/ 19887 w 945100"/>
                <a:gd name="connsiteY146" fmla="*/ 85157 h 142239"/>
                <a:gd name="connsiteX147" fmla="*/ 52085 w 945100"/>
                <a:gd name="connsiteY147" fmla="*/ 53340 h 142239"/>
                <a:gd name="connsiteX148" fmla="*/ 74813 w 945100"/>
                <a:gd name="connsiteY148" fmla="*/ 66441 h 142239"/>
                <a:gd name="connsiteX149" fmla="*/ 99434 w 945100"/>
                <a:gd name="connsiteY149" fmla="*/ 66441 h 142239"/>
                <a:gd name="connsiteX150" fmla="*/ 52085 w 945100"/>
                <a:gd name="connsiteY150" fmla="*/ 34624 h 142239"/>
                <a:gd name="connsiteX151" fmla="*/ 0 w 945100"/>
                <a:gd name="connsiteY151" fmla="*/ 86093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945100" h="142239">
                  <a:moveTo>
                    <a:pt x="893963" y="63634"/>
                  </a:moveTo>
                  <a:cubicBezTo>
                    <a:pt x="893963" y="55212"/>
                    <a:pt x="900592" y="51468"/>
                    <a:pt x="908168" y="51468"/>
                  </a:cubicBezTo>
                  <a:cubicBezTo>
                    <a:pt x="916690" y="51468"/>
                    <a:pt x="921425" y="56147"/>
                    <a:pt x="922372" y="63634"/>
                  </a:cubicBezTo>
                  <a:lnTo>
                    <a:pt x="944153" y="63634"/>
                  </a:lnTo>
                  <a:cubicBezTo>
                    <a:pt x="943206" y="43982"/>
                    <a:pt x="929001" y="35560"/>
                    <a:pt x="908168" y="35560"/>
                  </a:cubicBezTo>
                  <a:cubicBezTo>
                    <a:pt x="887334" y="35560"/>
                    <a:pt x="872182" y="46789"/>
                    <a:pt x="872182" y="65505"/>
                  </a:cubicBezTo>
                  <a:cubicBezTo>
                    <a:pt x="872182" y="102001"/>
                    <a:pt x="924266" y="86093"/>
                    <a:pt x="924266" y="108552"/>
                  </a:cubicBezTo>
                  <a:cubicBezTo>
                    <a:pt x="924266" y="116038"/>
                    <a:pt x="918584" y="121653"/>
                    <a:pt x="909114" y="121653"/>
                  </a:cubicBezTo>
                  <a:cubicBezTo>
                    <a:pt x="899644" y="121653"/>
                    <a:pt x="894909" y="116974"/>
                    <a:pt x="893963" y="108552"/>
                  </a:cubicBezTo>
                  <a:lnTo>
                    <a:pt x="872182" y="108552"/>
                  </a:lnTo>
                  <a:cubicBezTo>
                    <a:pt x="872182" y="127267"/>
                    <a:pt x="887334" y="137561"/>
                    <a:pt x="909114" y="137561"/>
                  </a:cubicBezTo>
                  <a:cubicBezTo>
                    <a:pt x="931842" y="137561"/>
                    <a:pt x="945100" y="123524"/>
                    <a:pt x="945100" y="107616"/>
                  </a:cubicBezTo>
                  <a:cubicBezTo>
                    <a:pt x="945100" y="71120"/>
                    <a:pt x="893963" y="87028"/>
                    <a:pt x="893963" y="63634"/>
                  </a:cubicBezTo>
                  <a:moveTo>
                    <a:pt x="834302" y="66441"/>
                  </a:moveTo>
                  <a:cubicBezTo>
                    <a:pt x="834302" y="74863"/>
                    <a:pt x="828620" y="81414"/>
                    <a:pt x="818203" y="81414"/>
                  </a:cubicBezTo>
                  <a:lnTo>
                    <a:pt x="801157" y="81414"/>
                  </a:lnTo>
                  <a:lnTo>
                    <a:pt x="801157" y="52404"/>
                  </a:lnTo>
                  <a:lnTo>
                    <a:pt x="818203" y="52404"/>
                  </a:lnTo>
                  <a:cubicBezTo>
                    <a:pt x="828620" y="52404"/>
                    <a:pt x="834302" y="58019"/>
                    <a:pt x="834302" y="66441"/>
                  </a:cubicBezTo>
                  <a:moveTo>
                    <a:pt x="818203" y="36496"/>
                  </a:moveTo>
                  <a:lnTo>
                    <a:pt x="781270" y="36496"/>
                  </a:lnTo>
                  <a:lnTo>
                    <a:pt x="781270" y="135689"/>
                  </a:lnTo>
                  <a:lnTo>
                    <a:pt x="801157" y="135689"/>
                  </a:lnTo>
                  <a:lnTo>
                    <a:pt x="801157" y="96386"/>
                  </a:lnTo>
                  <a:lnTo>
                    <a:pt x="807786" y="96386"/>
                  </a:lnTo>
                  <a:lnTo>
                    <a:pt x="831461" y="135689"/>
                  </a:lnTo>
                  <a:lnTo>
                    <a:pt x="855136" y="135689"/>
                  </a:lnTo>
                  <a:lnTo>
                    <a:pt x="829567" y="94515"/>
                  </a:lnTo>
                  <a:cubicBezTo>
                    <a:pt x="847560" y="89836"/>
                    <a:pt x="853242" y="76735"/>
                    <a:pt x="853242" y="65505"/>
                  </a:cubicBezTo>
                  <a:cubicBezTo>
                    <a:pt x="854189" y="50533"/>
                    <a:pt x="842825" y="36496"/>
                    <a:pt x="818203" y="36496"/>
                  </a:cubicBezTo>
                  <a:moveTo>
                    <a:pt x="695094" y="97322"/>
                  </a:moveTo>
                  <a:lnTo>
                    <a:pt x="695094" y="36496"/>
                  </a:lnTo>
                  <a:lnTo>
                    <a:pt x="674260" y="36496"/>
                  </a:lnTo>
                  <a:lnTo>
                    <a:pt x="674260" y="97322"/>
                  </a:lnTo>
                  <a:cubicBezTo>
                    <a:pt x="674260" y="122588"/>
                    <a:pt x="683730" y="137561"/>
                    <a:pt x="705511" y="137561"/>
                  </a:cubicBezTo>
                  <a:cubicBezTo>
                    <a:pt x="739603" y="137561"/>
                    <a:pt x="740550" y="101065"/>
                    <a:pt x="740550" y="101065"/>
                  </a:cubicBezTo>
                  <a:lnTo>
                    <a:pt x="745285" y="136625"/>
                  </a:lnTo>
                  <a:lnTo>
                    <a:pt x="758542" y="136625"/>
                  </a:lnTo>
                  <a:lnTo>
                    <a:pt x="758542" y="36496"/>
                  </a:lnTo>
                  <a:lnTo>
                    <a:pt x="737709" y="36496"/>
                  </a:lnTo>
                  <a:lnTo>
                    <a:pt x="737709" y="65505"/>
                  </a:lnTo>
                  <a:cubicBezTo>
                    <a:pt x="737709" y="72056"/>
                    <a:pt x="736761" y="121653"/>
                    <a:pt x="712140" y="121653"/>
                  </a:cubicBezTo>
                  <a:cubicBezTo>
                    <a:pt x="700776" y="121653"/>
                    <a:pt x="695094" y="113231"/>
                    <a:pt x="695094" y="97322"/>
                  </a:cubicBezTo>
                  <a:moveTo>
                    <a:pt x="615546" y="51468"/>
                  </a:moveTo>
                  <a:lnTo>
                    <a:pt x="653426" y="51468"/>
                  </a:lnTo>
                  <a:lnTo>
                    <a:pt x="653426" y="36496"/>
                  </a:lnTo>
                  <a:lnTo>
                    <a:pt x="595659" y="36496"/>
                  </a:lnTo>
                  <a:lnTo>
                    <a:pt x="595659" y="136625"/>
                  </a:lnTo>
                  <a:lnTo>
                    <a:pt x="653426" y="136625"/>
                  </a:lnTo>
                  <a:lnTo>
                    <a:pt x="653426" y="121653"/>
                  </a:lnTo>
                  <a:lnTo>
                    <a:pt x="615546" y="121653"/>
                  </a:lnTo>
                  <a:lnTo>
                    <a:pt x="615546" y="94515"/>
                  </a:lnTo>
                  <a:lnTo>
                    <a:pt x="648691" y="94515"/>
                  </a:lnTo>
                  <a:lnTo>
                    <a:pt x="648691" y="77671"/>
                  </a:lnTo>
                  <a:lnTo>
                    <a:pt x="615546" y="77671"/>
                  </a:lnTo>
                  <a:lnTo>
                    <a:pt x="615546" y="51468"/>
                  </a:lnTo>
                  <a:close/>
                  <a:moveTo>
                    <a:pt x="579561" y="36496"/>
                  </a:moveTo>
                  <a:lnTo>
                    <a:pt x="504748" y="36496"/>
                  </a:lnTo>
                  <a:lnTo>
                    <a:pt x="504748" y="51468"/>
                  </a:lnTo>
                  <a:lnTo>
                    <a:pt x="532211" y="51468"/>
                  </a:lnTo>
                  <a:lnTo>
                    <a:pt x="532211" y="135689"/>
                  </a:lnTo>
                  <a:lnTo>
                    <a:pt x="552098" y="135689"/>
                  </a:lnTo>
                  <a:lnTo>
                    <a:pt x="552098" y="51468"/>
                  </a:lnTo>
                  <a:lnTo>
                    <a:pt x="579561" y="51468"/>
                  </a:lnTo>
                  <a:lnTo>
                    <a:pt x="579561" y="36496"/>
                  </a:lnTo>
                  <a:close/>
                  <a:moveTo>
                    <a:pt x="393950" y="86093"/>
                  </a:moveTo>
                  <a:cubicBezTo>
                    <a:pt x="393950" y="116038"/>
                    <a:pt x="416677" y="136625"/>
                    <a:pt x="445087" y="136625"/>
                  </a:cubicBezTo>
                  <a:cubicBezTo>
                    <a:pt x="466868" y="136625"/>
                    <a:pt x="484861" y="125396"/>
                    <a:pt x="492437" y="104808"/>
                  </a:cubicBezTo>
                  <a:lnTo>
                    <a:pt x="467815" y="104808"/>
                  </a:lnTo>
                  <a:cubicBezTo>
                    <a:pt x="463080" y="114166"/>
                    <a:pt x="455504" y="117909"/>
                    <a:pt x="445087" y="117909"/>
                  </a:cubicBezTo>
                  <a:cubicBezTo>
                    <a:pt x="427094" y="117909"/>
                    <a:pt x="413836" y="104808"/>
                    <a:pt x="413836" y="85157"/>
                  </a:cubicBezTo>
                  <a:cubicBezTo>
                    <a:pt x="413836" y="65505"/>
                    <a:pt x="427094" y="53340"/>
                    <a:pt x="446034" y="53340"/>
                  </a:cubicBezTo>
                  <a:cubicBezTo>
                    <a:pt x="456451" y="53340"/>
                    <a:pt x="464027" y="57083"/>
                    <a:pt x="468762" y="66441"/>
                  </a:cubicBezTo>
                  <a:lnTo>
                    <a:pt x="493384" y="66441"/>
                  </a:lnTo>
                  <a:cubicBezTo>
                    <a:pt x="485808" y="45854"/>
                    <a:pt x="467815" y="34624"/>
                    <a:pt x="446034" y="34624"/>
                  </a:cubicBezTo>
                  <a:cubicBezTo>
                    <a:pt x="416677" y="35560"/>
                    <a:pt x="393950" y="56147"/>
                    <a:pt x="393950" y="86093"/>
                  </a:cubicBezTo>
                  <a:moveTo>
                    <a:pt x="341865" y="93579"/>
                  </a:moveTo>
                  <a:lnTo>
                    <a:pt x="334289" y="93579"/>
                  </a:lnTo>
                  <a:lnTo>
                    <a:pt x="338077" y="82349"/>
                  </a:lnTo>
                  <a:lnTo>
                    <a:pt x="341865" y="93579"/>
                  </a:lnTo>
                  <a:close/>
                  <a:moveTo>
                    <a:pt x="330501" y="48661"/>
                  </a:moveTo>
                  <a:lnTo>
                    <a:pt x="329554" y="48661"/>
                  </a:lnTo>
                  <a:lnTo>
                    <a:pt x="312508" y="96386"/>
                  </a:lnTo>
                  <a:lnTo>
                    <a:pt x="346600" y="96386"/>
                  </a:lnTo>
                  <a:lnTo>
                    <a:pt x="330501" y="48661"/>
                  </a:lnTo>
                  <a:close/>
                  <a:moveTo>
                    <a:pt x="357964" y="125396"/>
                  </a:moveTo>
                  <a:lnTo>
                    <a:pt x="351335" y="106680"/>
                  </a:lnTo>
                  <a:lnTo>
                    <a:pt x="309667" y="106680"/>
                  </a:lnTo>
                  <a:lnTo>
                    <a:pt x="303038" y="125396"/>
                  </a:lnTo>
                  <a:lnTo>
                    <a:pt x="285992" y="125396"/>
                  </a:lnTo>
                  <a:lnTo>
                    <a:pt x="320084" y="32753"/>
                  </a:lnTo>
                  <a:lnTo>
                    <a:pt x="341865" y="32753"/>
                  </a:lnTo>
                  <a:lnTo>
                    <a:pt x="375010" y="125396"/>
                  </a:lnTo>
                  <a:lnTo>
                    <a:pt x="357964" y="125396"/>
                  </a:lnTo>
                  <a:close/>
                  <a:moveTo>
                    <a:pt x="391109" y="142240"/>
                  </a:moveTo>
                  <a:lnTo>
                    <a:pt x="355123" y="42111"/>
                  </a:lnTo>
                  <a:lnTo>
                    <a:pt x="343759" y="29009"/>
                  </a:lnTo>
                  <a:lnTo>
                    <a:pt x="315349" y="29009"/>
                  </a:lnTo>
                  <a:lnTo>
                    <a:pt x="279363" y="129139"/>
                  </a:lnTo>
                  <a:lnTo>
                    <a:pt x="289780" y="142240"/>
                  </a:lnTo>
                  <a:lnTo>
                    <a:pt x="315349" y="142240"/>
                  </a:lnTo>
                  <a:lnTo>
                    <a:pt x="321978" y="124460"/>
                  </a:lnTo>
                  <a:lnTo>
                    <a:pt x="351335" y="124460"/>
                  </a:lnTo>
                  <a:lnTo>
                    <a:pt x="353229" y="129139"/>
                  </a:lnTo>
                  <a:lnTo>
                    <a:pt x="363646" y="142240"/>
                  </a:lnTo>
                  <a:lnTo>
                    <a:pt x="391109" y="142240"/>
                  </a:lnTo>
                  <a:close/>
                  <a:moveTo>
                    <a:pt x="231067" y="51468"/>
                  </a:moveTo>
                  <a:lnTo>
                    <a:pt x="268946" y="51468"/>
                  </a:lnTo>
                  <a:lnTo>
                    <a:pt x="268946" y="36496"/>
                  </a:lnTo>
                  <a:lnTo>
                    <a:pt x="211180" y="36496"/>
                  </a:lnTo>
                  <a:lnTo>
                    <a:pt x="211180" y="136625"/>
                  </a:lnTo>
                  <a:lnTo>
                    <a:pt x="268946" y="136625"/>
                  </a:lnTo>
                  <a:lnTo>
                    <a:pt x="268946" y="121653"/>
                  </a:lnTo>
                  <a:lnTo>
                    <a:pt x="231067" y="121653"/>
                  </a:lnTo>
                  <a:lnTo>
                    <a:pt x="231067" y="94515"/>
                  </a:lnTo>
                  <a:lnTo>
                    <a:pt x="264211" y="94515"/>
                  </a:lnTo>
                  <a:lnTo>
                    <a:pt x="264211" y="77671"/>
                  </a:lnTo>
                  <a:lnTo>
                    <a:pt x="231067" y="77671"/>
                  </a:lnTo>
                  <a:lnTo>
                    <a:pt x="231067" y="51468"/>
                  </a:lnTo>
                  <a:close/>
                  <a:moveTo>
                    <a:pt x="254741" y="15908"/>
                  </a:moveTo>
                  <a:lnTo>
                    <a:pt x="254741" y="0"/>
                  </a:lnTo>
                  <a:lnTo>
                    <a:pt x="221597" y="16844"/>
                  </a:lnTo>
                  <a:lnTo>
                    <a:pt x="221597" y="30881"/>
                  </a:lnTo>
                  <a:lnTo>
                    <a:pt x="254741" y="15908"/>
                  </a:lnTo>
                  <a:close/>
                  <a:moveTo>
                    <a:pt x="169512" y="66441"/>
                  </a:moveTo>
                  <a:cubicBezTo>
                    <a:pt x="169512" y="74863"/>
                    <a:pt x="163830" y="81414"/>
                    <a:pt x="153413" y="81414"/>
                  </a:cubicBezTo>
                  <a:lnTo>
                    <a:pt x="136367" y="81414"/>
                  </a:lnTo>
                  <a:lnTo>
                    <a:pt x="136367" y="52404"/>
                  </a:lnTo>
                  <a:lnTo>
                    <a:pt x="153413" y="52404"/>
                  </a:lnTo>
                  <a:cubicBezTo>
                    <a:pt x="164777" y="52404"/>
                    <a:pt x="169512" y="58019"/>
                    <a:pt x="169512" y="66441"/>
                  </a:cubicBezTo>
                  <a:moveTo>
                    <a:pt x="154360" y="36496"/>
                  </a:moveTo>
                  <a:lnTo>
                    <a:pt x="117427" y="36496"/>
                  </a:lnTo>
                  <a:lnTo>
                    <a:pt x="117427" y="135689"/>
                  </a:lnTo>
                  <a:lnTo>
                    <a:pt x="137314" y="135689"/>
                  </a:lnTo>
                  <a:lnTo>
                    <a:pt x="137314" y="96386"/>
                  </a:lnTo>
                  <a:lnTo>
                    <a:pt x="143943" y="96386"/>
                  </a:lnTo>
                  <a:lnTo>
                    <a:pt x="167618" y="135689"/>
                  </a:lnTo>
                  <a:lnTo>
                    <a:pt x="191293" y="135689"/>
                  </a:lnTo>
                  <a:lnTo>
                    <a:pt x="165724" y="94515"/>
                  </a:lnTo>
                  <a:cubicBezTo>
                    <a:pt x="184664" y="90772"/>
                    <a:pt x="190346" y="77671"/>
                    <a:pt x="190346" y="66441"/>
                  </a:cubicBezTo>
                  <a:cubicBezTo>
                    <a:pt x="190346" y="50533"/>
                    <a:pt x="178035" y="36496"/>
                    <a:pt x="154360" y="36496"/>
                  </a:cubicBezTo>
                  <a:moveTo>
                    <a:pt x="0" y="86093"/>
                  </a:moveTo>
                  <a:cubicBezTo>
                    <a:pt x="0" y="116038"/>
                    <a:pt x="22728" y="136625"/>
                    <a:pt x="51138" y="136625"/>
                  </a:cubicBezTo>
                  <a:cubicBezTo>
                    <a:pt x="72919" y="136625"/>
                    <a:pt x="90911" y="125396"/>
                    <a:pt x="98487" y="104808"/>
                  </a:cubicBezTo>
                  <a:lnTo>
                    <a:pt x="73866" y="104808"/>
                  </a:lnTo>
                  <a:cubicBezTo>
                    <a:pt x="69131" y="114166"/>
                    <a:pt x="61555" y="117909"/>
                    <a:pt x="51138" y="117909"/>
                  </a:cubicBezTo>
                  <a:cubicBezTo>
                    <a:pt x="33145" y="117909"/>
                    <a:pt x="19887" y="104808"/>
                    <a:pt x="19887" y="85157"/>
                  </a:cubicBezTo>
                  <a:cubicBezTo>
                    <a:pt x="19887" y="65505"/>
                    <a:pt x="33145" y="53340"/>
                    <a:pt x="52085" y="53340"/>
                  </a:cubicBezTo>
                  <a:cubicBezTo>
                    <a:pt x="62502" y="53340"/>
                    <a:pt x="70078" y="57083"/>
                    <a:pt x="74813" y="66441"/>
                  </a:cubicBezTo>
                  <a:lnTo>
                    <a:pt x="99434" y="66441"/>
                  </a:lnTo>
                  <a:cubicBezTo>
                    <a:pt x="91858" y="45854"/>
                    <a:pt x="73866" y="34624"/>
                    <a:pt x="52085" y="34624"/>
                  </a:cubicBezTo>
                  <a:cubicBezTo>
                    <a:pt x="22728" y="35560"/>
                    <a:pt x="0" y="56147"/>
                    <a:pt x="0" y="86093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9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</p:grpSp>
      <p:grpSp>
        <p:nvGrpSpPr>
          <p:cNvPr id="895" name="Graphique 2">
            <a:extLst>
              <a:ext uri="{FF2B5EF4-FFF2-40B4-BE49-F238E27FC236}">
                <a16:creationId xmlns:a16="http://schemas.microsoft.com/office/drawing/2014/main" id="{5F092E1B-06C8-2A44-93A6-CEC4909F1E0B}"/>
              </a:ext>
            </a:extLst>
          </p:cNvPr>
          <p:cNvGrpSpPr/>
          <p:nvPr/>
        </p:nvGrpSpPr>
        <p:grpSpPr>
          <a:xfrm>
            <a:off x="7119199" y="5111171"/>
            <a:ext cx="2363001" cy="766629"/>
            <a:chOff x="8778854" y="2098640"/>
            <a:chExt cx="1635456" cy="530591"/>
          </a:xfrm>
          <a:solidFill>
            <a:schemeClr val="bg1"/>
          </a:solidFill>
        </p:grpSpPr>
        <p:grpSp>
          <p:nvGrpSpPr>
            <p:cNvPr id="896" name="Graphique 2">
              <a:extLst>
                <a:ext uri="{FF2B5EF4-FFF2-40B4-BE49-F238E27FC236}">
                  <a16:creationId xmlns:a16="http://schemas.microsoft.com/office/drawing/2014/main" id="{1361452C-1621-7D46-922B-C34F35AC3EC0}"/>
                </a:ext>
              </a:extLst>
            </p:cNvPr>
            <p:cNvGrpSpPr/>
            <p:nvPr/>
          </p:nvGrpSpPr>
          <p:grpSpPr>
            <a:xfrm>
              <a:off x="9473000" y="2287669"/>
              <a:ext cx="831460" cy="288223"/>
              <a:chOff x="9473000" y="2287669"/>
              <a:chExt cx="831460" cy="288223"/>
            </a:xfrm>
            <a:grpFill/>
          </p:grpSpPr>
          <p:sp>
            <p:nvSpPr>
              <p:cNvPr id="903" name="Forme libre 902">
                <a:extLst>
                  <a:ext uri="{FF2B5EF4-FFF2-40B4-BE49-F238E27FC236}">
                    <a16:creationId xmlns:a16="http://schemas.microsoft.com/office/drawing/2014/main" id="{2B681D5C-2171-374B-9CE6-3E2D2AC2E602}"/>
                  </a:ext>
                </a:extLst>
              </p:cNvPr>
              <p:cNvSpPr/>
              <p:nvPr/>
            </p:nvSpPr>
            <p:spPr>
              <a:xfrm>
                <a:off x="9473000" y="2408386"/>
                <a:ext cx="118374" cy="116973"/>
              </a:xfrm>
              <a:custGeom>
                <a:avLst/>
                <a:gdLst>
                  <a:gd name="connsiteX0" fmla="*/ 96593 w 118374"/>
                  <a:gd name="connsiteY0" fmla="*/ 88900 h 116973"/>
                  <a:gd name="connsiteX1" fmla="*/ 96593 w 118374"/>
                  <a:gd name="connsiteY1" fmla="*/ 40239 h 116973"/>
                  <a:gd name="connsiteX2" fmla="*/ 53032 w 118374"/>
                  <a:gd name="connsiteY2" fmla="*/ 0 h 116973"/>
                  <a:gd name="connsiteX3" fmla="*/ 4735 w 118374"/>
                  <a:gd name="connsiteY3" fmla="*/ 25266 h 116973"/>
                  <a:gd name="connsiteX4" fmla="*/ 19887 w 118374"/>
                  <a:gd name="connsiteY4" fmla="*/ 37432 h 116973"/>
                  <a:gd name="connsiteX5" fmla="*/ 52085 w 118374"/>
                  <a:gd name="connsiteY5" fmla="*/ 7486 h 116973"/>
                  <a:gd name="connsiteX6" fmla="*/ 70078 w 118374"/>
                  <a:gd name="connsiteY6" fmla="*/ 39303 h 116973"/>
                  <a:gd name="connsiteX7" fmla="*/ 70078 w 118374"/>
                  <a:gd name="connsiteY7" fmla="*/ 51468 h 116973"/>
                  <a:gd name="connsiteX8" fmla="*/ 0 w 118374"/>
                  <a:gd name="connsiteY8" fmla="*/ 88900 h 116973"/>
                  <a:gd name="connsiteX9" fmla="*/ 34092 w 118374"/>
                  <a:gd name="connsiteY9" fmla="*/ 116974 h 116973"/>
                  <a:gd name="connsiteX10" fmla="*/ 70078 w 118374"/>
                  <a:gd name="connsiteY10" fmla="*/ 100129 h 116973"/>
                  <a:gd name="connsiteX11" fmla="*/ 90911 w 118374"/>
                  <a:gd name="connsiteY11" fmla="*/ 116974 h 116973"/>
                  <a:gd name="connsiteX12" fmla="*/ 118374 w 118374"/>
                  <a:gd name="connsiteY12" fmla="*/ 112295 h 116973"/>
                  <a:gd name="connsiteX13" fmla="*/ 118374 w 118374"/>
                  <a:gd name="connsiteY13" fmla="*/ 105744 h 116973"/>
                  <a:gd name="connsiteX14" fmla="*/ 107957 w 118374"/>
                  <a:gd name="connsiteY14" fmla="*/ 107616 h 116973"/>
                  <a:gd name="connsiteX15" fmla="*/ 96593 w 118374"/>
                  <a:gd name="connsiteY15" fmla="*/ 88900 h 116973"/>
                  <a:gd name="connsiteX16" fmla="*/ 70078 w 118374"/>
                  <a:gd name="connsiteY16" fmla="*/ 74863 h 116973"/>
                  <a:gd name="connsiteX17" fmla="*/ 45456 w 118374"/>
                  <a:gd name="connsiteY17" fmla="*/ 102937 h 116973"/>
                  <a:gd name="connsiteX18" fmla="*/ 28410 w 118374"/>
                  <a:gd name="connsiteY18" fmla="*/ 85157 h 116973"/>
                  <a:gd name="connsiteX19" fmla="*/ 70078 w 118374"/>
                  <a:gd name="connsiteY19" fmla="*/ 59891 h 116973"/>
                  <a:gd name="connsiteX20" fmla="*/ 70078 w 118374"/>
                  <a:gd name="connsiteY20" fmla="*/ 74863 h 11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374" h="116973">
                    <a:moveTo>
                      <a:pt x="96593" y="88900"/>
                    </a:moveTo>
                    <a:lnTo>
                      <a:pt x="96593" y="40239"/>
                    </a:lnTo>
                    <a:cubicBezTo>
                      <a:pt x="96593" y="12165"/>
                      <a:pt x="86176" y="0"/>
                      <a:pt x="53032" y="0"/>
                    </a:cubicBezTo>
                    <a:cubicBezTo>
                      <a:pt x="31251" y="0"/>
                      <a:pt x="4735" y="7486"/>
                      <a:pt x="4735" y="25266"/>
                    </a:cubicBezTo>
                    <a:cubicBezTo>
                      <a:pt x="4735" y="33688"/>
                      <a:pt x="12311" y="37432"/>
                      <a:pt x="19887" y="37432"/>
                    </a:cubicBezTo>
                    <a:cubicBezTo>
                      <a:pt x="43562" y="37432"/>
                      <a:pt x="25569" y="7486"/>
                      <a:pt x="52085" y="7486"/>
                    </a:cubicBezTo>
                    <a:cubicBezTo>
                      <a:pt x="70078" y="7486"/>
                      <a:pt x="70078" y="26202"/>
                      <a:pt x="70078" y="39303"/>
                    </a:cubicBezTo>
                    <a:lnTo>
                      <a:pt x="70078" y="51468"/>
                    </a:lnTo>
                    <a:cubicBezTo>
                      <a:pt x="53979" y="52404"/>
                      <a:pt x="0" y="54276"/>
                      <a:pt x="0" y="88900"/>
                    </a:cubicBezTo>
                    <a:cubicBezTo>
                      <a:pt x="0" y="104808"/>
                      <a:pt x="16099" y="116974"/>
                      <a:pt x="34092" y="116974"/>
                    </a:cubicBezTo>
                    <a:cubicBezTo>
                      <a:pt x="53979" y="116974"/>
                      <a:pt x="65343" y="105744"/>
                      <a:pt x="70078" y="100129"/>
                    </a:cubicBezTo>
                    <a:cubicBezTo>
                      <a:pt x="71972" y="108552"/>
                      <a:pt x="74812" y="116974"/>
                      <a:pt x="90911" y="116974"/>
                    </a:cubicBezTo>
                    <a:cubicBezTo>
                      <a:pt x="102275" y="116974"/>
                      <a:pt x="109851" y="115102"/>
                      <a:pt x="118374" y="112295"/>
                    </a:cubicBezTo>
                    <a:lnTo>
                      <a:pt x="118374" y="105744"/>
                    </a:lnTo>
                    <a:cubicBezTo>
                      <a:pt x="114586" y="106680"/>
                      <a:pt x="111745" y="107616"/>
                      <a:pt x="107957" y="107616"/>
                    </a:cubicBezTo>
                    <a:cubicBezTo>
                      <a:pt x="99434" y="108552"/>
                      <a:pt x="96593" y="103873"/>
                      <a:pt x="96593" y="88900"/>
                    </a:cubicBezTo>
                    <a:close/>
                    <a:moveTo>
                      <a:pt x="70078" y="74863"/>
                    </a:moveTo>
                    <a:cubicBezTo>
                      <a:pt x="70078" y="92643"/>
                      <a:pt x="59661" y="102937"/>
                      <a:pt x="45456" y="102937"/>
                    </a:cubicBezTo>
                    <a:cubicBezTo>
                      <a:pt x="34092" y="102937"/>
                      <a:pt x="28410" y="95451"/>
                      <a:pt x="28410" y="85157"/>
                    </a:cubicBezTo>
                    <a:cubicBezTo>
                      <a:pt x="28410" y="61762"/>
                      <a:pt x="59661" y="60826"/>
                      <a:pt x="70078" y="59891"/>
                    </a:cubicBezTo>
                    <a:lnTo>
                      <a:pt x="70078" y="74863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4" name="Forme libre 903">
                <a:extLst>
                  <a:ext uri="{FF2B5EF4-FFF2-40B4-BE49-F238E27FC236}">
                    <a16:creationId xmlns:a16="http://schemas.microsoft.com/office/drawing/2014/main" id="{76EAFBD1-B6FE-9C4C-AD7D-34CE86361FB2}"/>
                  </a:ext>
                </a:extLst>
              </p:cNvPr>
              <p:cNvSpPr/>
              <p:nvPr/>
            </p:nvSpPr>
            <p:spPr>
              <a:xfrm>
                <a:off x="9617890" y="2407450"/>
                <a:ext cx="142049" cy="116037"/>
              </a:xfrm>
              <a:custGeom>
                <a:avLst/>
                <a:gdLst>
                  <a:gd name="connsiteX0" fmla="*/ 123109 w 142049"/>
                  <a:gd name="connsiteY0" fmla="*/ 88900 h 116037"/>
                  <a:gd name="connsiteX1" fmla="*/ 123109 w 142049"/>
                  <a:gd name="connsiteY1" fmla="*/ 32753 h 116037"/>
                  <a:gd name="connsiteX2" fmla="*/ 90911 w 142049"/>
                  <a:gd name="connsiteY2" fmla="*/ 0 h 116037"/>
                  <a:gd name="connsiteX3" fmla="*/ 47350 w 142049"/>
                  <a:gd name="connsiteY3" fmla="*/ 29009 h 116037"/>
                  <a:gd name="connsiteX4" fmla="*/ 46403 w 142049"/>
                  <a:gd name="connsiteY4" fmla="*/ 29009 h 116037"/>
                  <a:gd name="connsiteX5" fmla="*/ 46403 w 142049"/>
                  <a:gd name="connsiteY5" fmla="*/ 0 h 116037"/>
                  <a:gd name="connsiteX6" fmla="*/ 0 w 142049"/>
                  <a:gd name="connsiteY6" fmla="*/ 5615 h 116037"/>
                  <a:gd name="connsiteX7" fmla="*/ 0 w 142049"/>
                  <a:gd name="connsiteY7" fmla="*/ 11229 h 116037"/>
                  <a:gd name="connsiteX8" fmla="*/ 19887 w 142049"/>
                  <a:gd name="connsiteY8" fmla="*/ 30881 h 116037"/>
                  <a:gd name="connsiteX9" fmla="*/ 19887 w 142049"/>
                  <a:gd name="connsiteY9" fmla="*/ 88900 h 116037"/>
                  <a:gd name="connsiteX10" fmla="*/ 0 w 142049"/>
                  <a:gd name="connsiteY10" fmla="*/ 110423 h 116037"/>
                  <a:gd name="connsiteX11" fmla="*/ 0 w 142049"/>
                  <a:gd name="connsiteY11" fmla="*/ 116038 h 116037"/>
                  <a:gd name="connsiteX12" fmla="*/ 66290 w 142049"/>
                  <a:gd name="connsiteY12" fmla="*/ 116038 h 116037"/>
                  <a:gd name="connsiteX13" fmla="*/ 66290 w 142049"/>
                  <a:gd name="connsiteY13" fmla="*/ 110423 h 116037"/>
                  <a:gd name="connsiteX14" fmla="*/ 46403 w 142049"/>
                  <a:gd name="connsiteY14" fmla="*/ 88900 h 116037"/>
                  <a:gd name="connsiteX15" fmla="*/ 46403 w 142049"/>
                  <a:gd name="connsiteY15" fmla="*/ 56147 h 116037"/>
                  <a:gd name="connsiteX16" fmla="*/ 78601 w 142049"/>
                  <a:gd name="connsiteY16" fmla="*/ 14973 h 116037"/>
                  <a:gd name="connsiteX17" fmla="*/ 95646 w 142049"/>
                  <a:gd name="connsiteY17" fmla="*/ 52404 h 116037"/>
                  <a:gd name="connsiteX18" fmla="*/ 95646 w 142049"/>
                  <a:gd name="connsiteY18" fmla="*/ 88900 h 116037"/>
                  <a:gd name="connsiteX19" fmla="*/ 75760 w 142049"/>
                  <a:gd name="connsiteY19" fmla="*/ 110423 h 116037"/>
                  <a:gd name="connsiteX20" fmla="*/ 75760 w 142049"/>
                  <a:gd name="connsiteY20" fmla="*/ 116038 h 116037"/>
                  <a:gd name="connsiteX21" fmla="*/ 142049 w 142049"/>
                  <a:gd name="connsiteY21" fmla="*/ 116038 h 116037"/>
                  <a:gd name="connsiteX22" fmla="*/ 142049 w 142049"/>
                  <a:gd name="connsiteY22" fmla="*/ 110423 h 116037"/>
                  <a:gd name="connsiteX23" fmla="*/ 123109 w 142049"/>
                  <a:gd name="connsiteY23" fmla="*/ 88900 h 116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42049" h="116037">
                    <a:moveTo>
                      <a:pt x="123109" y="88900"/>
                    </a:moveTo>
                    <a:lnTo>
                      <a:pt x="123109" y="32753"/>
                    </a:lnTo>
                    <a:cubicBezTo>
                      <a:pt x="123109" y="14037"/>
                      <a:pt x="118374" y="0"/>
                      <a:pt x="90911" y="0"/>
                    </a:cubicBezTo>
                    <a:cubicBezTo>
                      <a:pt x="66290" y="0"/>
                      <a:pt x="53979" y="18716"/>
                      <a:pt x="47350" y="29009"/>
                    </a:cubicBezTo>
                    <a:lnTo>
                      <a:pt x="46403" y="29009"/>
                    </a:lnTo>
                    <a:lnTo>
                      <a:pt x="46403" y="0"/>
                    </a:lnTo>
                    <a:lnTo>
                      <a:pt x="0" y="5615"/>
                    </a:lnTo>
                    <a:lnTo>
                      <a:pt x="0" y="11229"/>
                    </a:lnTo>
                    <a:cubicBezTo>
                      <a:pt x="10417" y="11229"/>
                      <a:pt x="19887" y="13101"/>
                      <a:pt x="19887" y="30881"/>
                    </a:cubicBezTo>
                    <a:lnTo>
                      <a:pt x="19887" y="88900"/>
                    </a:lnTo>
                    <a:cubicBezTo>
                      <a:pt x="19887" y="105744"/>
                      <a:pt x="15152" y="110423"/>
                      <a:pt x="0" y="110423"/>
                    </a:cubicBezTo>
                    <a:lnTo>
                      <a:pt x="0" y="116038"/>
                    </a:lnTo>
                    <a:lnTo>
                      <a:pt x="66290" y="116038"/>
                    </a:lnTo>
                    <a:lnTo>
                      <a:pt x="66290" y="110423"/>
                    </a:lnTo>
                    <a:cubicBezTo>
                      <a:pt x="51138" y="110423"/>
                      <a:pt x="46403" y="105744"/>
                      <a:pt x="46403" y="88900"/>
                    </a:cubicBezTo>
                    <a:lnTo>
                      <a:pt x="46403" y="56147"/>
                    </a:lnTo>
                    <a:cubicBezTo>
                      <a:pt x="46403" y="41175"/>
                      <a:pt x="63449" y="14973"/>
                      <a:pt x="78601" y="14973"/>
                    </a:cubicBezTo>
                    <a:cubicBezTo>
                      <a:pt x="91858" y="14973"/>
                      <a:pt x="95646" y="22459"/>
                      <a:pt x="95646" y="52404"/>
                    </a:cubicBezTo>
                    <a:lnTo>
                      <a:pt x="95646" y="88900"/>
                    </a:lnTo>
                    <a:cubicBezTo>
                      <a:pt x="95646" y="105744"/>
                      <a:pt x="90911" y="110423"/>
                      <a:pt x="75760" y="110423"/>
                    </a:cubicBezTo>
                    <a:lnTo>
                      <a:pt x="75760" y="116038"/>
                    </a:lnTo>
                    <a:lnTo>
                      <a:pt x="142049" y="116038"/>
                    </a:lnTo>
                    <a:lnTo>
                      <a:pt x="142049" y="110423"/>
                    </a:lnTo>
                    <a:cubicBezTo>
                      <a:pt x="127844" y="110423"/>
                      <a:pt x="123109" y="105744"/>
                      <a:pt x="123109" y="88900"/>
                    </a:cubicBez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5" name="Forme libre 904">
                <a:extLst>
                  <a:ext uri="{FF2B5EF4-FFF2-40B4-BE49-F238E27FC236}">
                    <a16:creationId xmlns:a16="http://schemas.microsoft.com/office/drawing/2014/main" id="{FB08F441-E795-1644-A746-D347E0D34532}"/>
                  </a:ext>
                </a:extLst>
              </p:cNvPr>
              <p:cNvSpPr/>
              <p:nvPr/>
            </p:nvSpPr>
            <p:spPr>
              <a:xfrm>
                <a:off x="9792137" y="2387798"/>
                <a:ext cx="126987" cy="188093"/>
              </a:xfrm>
              <a:custGeom>
                <a:avLst/>
                <a:gdLst>
                  <a:gd name="connsiteX0" fmla="*/ 113639 w 126987"/>
                  <a:gd name="connsiteY0" fmla="*/ 0 h 188093"/>
                  <a:gd name="connsiteX1" fmla="*/ 84283 w 126987"/>
                  <a:gd name="connsiteY1" fmla="*/ 27138 h 188093"/>
                  <a:gd name="connsiteX2" fmla="*/ 55873 w 126987"/>
                  <a:gd name="connsiteY2" fmla="*/ 20587 h 188093"/>
                  <a:gd name="connsiteX3" fmla="*/ 6629 w 126987"/>
                  <a:gd name="connsiteY3" fmla="*/ 60826 h 188093"/>
                  <a:gd name="connsiteX4" fmla="*/ 24622 w 126987"/>
                  <a:gd name="connsiteY4" fmla="*/ 92643 h 188093"/>
                  <a:gd name="connsiteX5" fmla="*/ 8523 w 126987"/>
                  <a:gd name="connsiteY5" fmla="*/ 120717 h 188093"/>
                  <a:gd name="connsiteX6" fmla="*/ 17046 w 126987"/>
                  <a:gd name="connsiteY6" fmla="*/ 135689 h 188093"/>
                  <a:gd name="connsiteX7" fmla="*/ 0 w 126987"/>
                  <a:gd name="connsiteY7" fmla="*/ 159084 h 188093"/>
                  <a:gd name="connsiteX8" fmla="*/ 54926 w 126987"/>
                  <a:gd name="connsiteY8" fmla="*/ 188094 h 188093"/>
                  <a:gd name="connsiteX9" fmla="*/ 122162 w 126987"/>
                  <a:gd name="connsiteY9" fmla="*/ 145047 h 188093"/>
                  <a:gd name="connsiteX10" fmla="*/ 82388 w 126987"/>
                  <a:gd name="connsiteY10" fmla="*/ 116038 h 188093"/>
                  <a:gd name="connsiteX11" fmla="*/ 41668 w 126987"/>
                  <a:gd name="connsiteY11" fmla="*/ 116038 h 188093"/>
                  <a:gd name="connsiteX12" fmla="*/ 27463 w 126987"/>
                  <a:gd name="connsiteY12" fmla="*/ 106680 h 188093"/>
                  <a:gd name="connsiteX13" fmla="*/ 33145 w 126987"/>
                  <a:gd name="connsiteY13" fmla="*/ 95451 h 188093"/>
                  <a:gd name="connsiteX14" fmla="*/ 55873 w 126987"/>
                  <a:gd name="connsiteY14" fmla="*/ 99194 h 188093"/>
                  <a:gd name="connsiteX15" fmla="*/ 104169 w 126987"/>
                  <a:gd name="connsiteY15" fmla="*/ 59891 h 188093"/>
                  <a:gd name="connsiteX16" fmla="*/ 89964 w 126987"/>
                  <a:gd name="connsiteY16" fmla="*/ 30881 h 188093"/>
                  <a:gd name="connsiteX17" fmla="*/ 99434 w 126987"/>
                  <a:gd name="connsiteY17" fmla="*/ 21523 h 188093"/>
                  <a:gd name="connsiteX18" fmla="*/ 104169 w 126987"/>
                  <a:gd name="connsiteY18" fmla="*/ 24331 h 188093"/>
                  <a:gd name="connsiteX19" fmla="*/ 112692 w 126987"/>
                  <a:gd name="connsiteY19" fmla="*/ 27138 h 188093"/>
                  <a:gd name="connsiteX20" fmla="*/ 126897 w 126987"/>
                  <a:gd name="connsiteY20" fmla="*/ 13101 h 188093"/>
                  <a:gd name="connsiteX21" fmla="*/ 113639 w 126987"/>
                  <a:gd name="connsiteY21" fmla="*/ 0 h 188093"/>
                  <a:gd name="connsiteX22" fmla="*/ 76707 w 126987"/>
                  <a:gd name="connsiteY22" fmla="*/ 138497 h 188093"/>
                  <a:gd name="connsiteX23" fmla="*/ 100381 w 126987"/>
                  <a:gd name="connsiteY23" fmla="*/ 152534 h 188093"/>
                  <a:gd name="connsiteX24" fmla="*/ 56820 w 126987"/>
                  <a:gd name="connsiteY24" fmla="*/ 177800 h 188093"/>
                  <a:gd name="connsiteX25" fmla="*/ 20834 w 126987"/>
                  <a:gd name="connsiteY25" fmla="*/ 152534 h 188093"/>
                  <a:gd name="connsiteX26" fmla="*/ 25569 w 126987"/>
                  <a:gd name="connsiteY26" fmla="*/ 138497 h 188093"/>
                  <a:gd name="connsiteX27" fmla="*/ 76707 w 126987"/>
                  <a:gd name="connsiteY27" fmla="*/ 138497 h 188093"/>
                  <a:gd name="connsiteX28" fmla="*/ 55873 w 126987"/>
                  <a:gd name="connsiteY28" fmla="*/ 90772 h 188093"/>
                  <a:gd name="connsiteX29" fmla="*/ 34092 w 126987"/>
                  <a:gd name="connsiteY29" fmla="*/ 59891 h 188093"/>
                  <a:gd name="connsiteX30" fmla="*/ 55873 w 126987"/>
                  <a:gd name="connsiteY30" fmla="*/ 28074 h 188093"/>
                  <a:gd name="connsiteX31" fmla="*/ 77654 w 126987"/>
                  <a:gd name="connsiteY31" fmla="*/ 59891 h 188093"/>
                  <a:gd name="connsiteX32" fmla="*/ 55873 w 126987"/>
                  <a:gd name="connsiteY32" fmla="*/ 90772 h 188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6987" h="188093">
                    <a:moveTo>
                      <a:pt x="113639" y="0"/>
                    </a:moveTo>
                    <a:cubicBezTo>
                      <a:pt x="97540" y="0"/>
                      <a:pt x="89017" y="17780"/>
                      <a:pt x="84283" y="27138"/>
                    </a:cubicBezTo>
                    <a:cubicBezTo>
                      <a:pt x="77654" y="24331"/>
                      <a:pt x="68184" y="20587"/>
                      <a:pt x="55873" y="20587"/>
                    </a:cubicBezTo>
                    <a:cubicBezTo>
                      <a:pt x="25569" y="20587"/>
                      <a:pt x="6629" y="35560"/>
                      <a:pt x="6629" y="60826"/>
                    </a:cubicBezTo>
                    <a:cubicBezTo>
                      <a:pt x="6629" y="80478"/>
                      <a:pt x="17993" y="87964"/>
                      <a:pt x="24622" y="92643"/>
                    </a:cubicBezTo>
                    <a:cubicBezTo>
                      <a:pt x="20834" y="97322"/>
                      <a:pt x="8523" y="108552"/>
                      <a:pt x="8523" y="120717"/>
                    </a:cubicBezTo>
                    <a:cubicBezTo>
                      <a:pt x="8523" y="128203"/>
                      <a:pt x="14205" y="131946"/>
                      <a:pt x="17046" y="135689"/>
                    </a:cubicBezTo>
                    <a:cubicBezTo>
                      <a:pt x="10417" y="140368"/>
                      <a:pt x="0" y="147855"/>
                      <a:pt x="0" y="159084"/>
                    </a:cubicBezTo>
                    <a:cubicBezTo>
                      <a:pt x="0" y="170314"/>
                      <a:pt x="15152" y="188094"/>
                      <a:pt x="54926" y="188094"/>
                    </a:cubicBezTo>
                    <a:cubicBezTo>
                      <a:pt x="97540" y="188094"/>
                      <a:pt x="122162" y="165635"/>
                      <a:pt x="122162" y="145047"/>
                    </a:cubicBezTo>
                    <a:cubicBezTo>
                      <a:pt x="122162" y="121653"/>
                      <a:pt x="101328" y="116038"/>
                      <a:pt x="82388" y="116038"/>
                    </a:cubicBezTo>
                    <a:lnTo>
                      <a:pt x="41668" y="116038"/>
                    </a:lnTo>
                    <a:cubicBezTo>
                      <a:pt x="33145" y="116038"/>
                      <a:pt x="27463" y="114166"/>
                      <a:pt x="27463" y="106680"/>
                    </a:cubicBezTo>
                    <a:cubicBezTo>
                      <a:pt x="27463" y="102937"/>
                      <a:pt x="30304" y="99194"/>
                      <a:pt x="33145" y="95451"/>
                    </a:cubicBezTo>
                    <a:cubicBezTo>
                      <a:pt x="37880" y="97322"/>
                      <a:pt x="44509" y="99194"/>
                      <a:pt x="55873" y="99194"/>
                    </a:cubicBezTo>
                    <a:cubicBezTo>
                      <a:pt x="84283" y="99194"/>
                      <a:pt x="104169" y="85157"/>
                      <a:pt x="104169" y="59891"/>
                    </a:cubicBezTo>
                    <a:cubicBezTo>
                      <a:pt x="104169" y="43982"/>
                      <a:pt x="97540" y="36496"/>
                      <a:pt x="89964" y="30881"/>
                    </a:cubicBezTo>
                    <a:cubicBezTo>
                      <a:pt x="91858" y="27138"/>
                      <a:pt x="94699" y="21523"/>
                      <a:pt x="99434" y="21523"/>
                    </a:cubicBezTo>
                    <a:cubicBezTo>
                      <a:pt x="101328" y="21523"/>
                      <a:pt x="102275" y="22459"/>
                      <a:pt x="104169" y="24331"/>
                    </a:cubicBezTo>
                    <a:cubicBezTo>
                      <a:pt x="106063" y="26202"/>
                      <a:pt x="108904" y="27138"/>
                      <a:pt x="112692" y="27138"/>
                    </a:cubicBezTo>
                    <a:cubicBezTo>
                      <a:pt x="121215" y="27138"/>
                      <a:pt x="126897" y="21523"/>
                      <a:pt x="126897" y="13101"/>
                    </a:cubicBezTo>
                    <a:cubicBezTo>
                      <a:pt x="127844" y="5615"/>
                      <a:pt x="121215" y="0"/>
                      <a:pt x="113639" y="0"/>
                    </a:cubicBezTo>
                    <a:close/>
                    <a:moveTo>
                      <a:pt x="76707" y="138497"/>
                    </a:moveTo>
                    <a:cubicBezTo>
                      <a:pt x="88070" y="138497"/>
                      <a:pt x="100381" y="141304"/>
                      <a:pt x="100381" y="152534"/>
                    </a:cubicBezTo>
                    <a:cubicBezTo>
                      <a:pt x="100381" y="163763"/>
                      <a:pt x="82388" y="177800"/>
                      <a:pt x="56820" y="177800"/>
                    </a:cubicBezTo>
                    <a:cubicBezTo>
                      <a:pt x="32198" y="177800"/>
                      <a:pt x="20834" y="162827"/>
                      <a:pt x="20834" y="152534"/>
                    </a:cubicBezTo>
                    <a:cubicBezTo>
                      <a:pt x="20834" y="147855"/>
                      <a:pt x="22728" y="143176"/>
                      <a:pt x="25569" y="138497"/>
                    </a:cubicBezTo>
                    <a:lnTo>
                      <a:pt x="76707" y="138497"/>
                    </a:lnTo>
                    <a:close/>
                    <a:moveTo>
                      <a:pt x="55873" y="90772"/>
                    </a:moveTo>
                    <a:cubicBezTo>
                      <a:pt x="38827" y="90772"/>
                      <a:pt x="34092" y="78606"/>
                      <a:pt x="34092" y="59891"/>
                    </a:cubicBezTo>
                    <a:cubicBezTo>
                      <a:pt x="34092" y="47725"/>
                      <a:pt x="36933" y="28074"/>
                      <a:pt x="55873" y="28074"/>
                    </a:cubicBezTo>
                    <a:cubicBezTo>
                      <a:pt x="71972" y="28074"/>
                      <a:pt x="77654" y="43046"/>
                      <a:pt x="77654" y="59891"/>
                    </a:cubicBezTo>
                    <a:cubicBezTo>
                      <a:pt x="77654" y="76735"/>
                      <a:pt x="71025" y="90772"/>
                      <a:pt x="55873" y="90772"/>
                    </a:cubicBez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6" name="Forme libre 905">
                <a:extLst>
                  <a:ext uri="{FF2B5EF4-FFF2-40B4-BE49-F238E27FC236}">
                    <a16:creationId xmlns:a16="http://schemas.microsoft.com/office/drawing/2014/main" id="{47308F10-FF15-9C4C-9812-5F4D933D858D}"/>
                  </a:ext>
                </a:extLst>
              </p:cNvPr>
              <p:cNvSpPr/>
              <p:nvPr/>
            </p:nvSpPr>
            <p:spPr>
              <a:xfrm>
                <a:off x="9951232" y="2407450"/>
                <a:ext cx="102358" cy="118845"/>
              </a:xfrm>
              <a:custGeom>
                <a:avLst/>
                <a:gdLst>
                  <a:gd name="connsiteX0" fmla="*/ 54926 w 102358"/>
                  <a:gd name="connsiteY0" fmla="*/ 0 h 118845"/>
                  <a:gd name="connsiteX1" fmla="*/ 0 w 102358"/>
                  <a:gd name="connsiteY1" fmla="*/ 55212 h 118845"/>
                  <a:gd name="connsiteX2" fmla="*/ 64396 w 102358"/>
                  <a:gd name="connsiteY2" fmla="*/ 118845 h 118845"/>
                  <a:gd name="connsiteX3" fmla="*/ 100381 w 102358"/>
                  <a:gd name="connsiteY3" fmla="*/ 112295 h 118845"/>
                  <a:gd name="connsiteX4" fmla="*/ 100381 w 102358"/>
                  <a:gd name="connsiteY4" fmla="*/ 102937 h 118845"/>
                  <a:gd name="connsiteX5" fmla="*/ 75760 w 102358"/>
                  <a:gd name="connsiteY5" fmla="*/ 106680 h 118845"/>
                  <a:gd name="connsiteX6" fmla="*/ 27463 w 102358"/>
                  <a:gd name="connsiteY6" fmla="*/ 45854 h 118845"/>
                  <a:gd name="connsiteX7" fmla="*/ 102275 w 102358"/>
                  <a:gd name="connsiteY7" fmla="*/ 45854 h 118845"/>
                  <a:gd name="connsiteX8" fmla="*/ 54926 w 102358"/>
                  <a:gd name="connsiteY8" fmla="*/ 0 h 118845"/>
                  <a:gd name="connsiteX9" fmla="*/ 29357 w 102358"/>
                  <a:gd name="connsiteY9" fmla="*/ 36496 h 118845"/>
                  <a:gd name="connsiteX10" fmla="*/ 54926 w 102358"/>
                  <a:gd name="connsiteY10" fmla="*/ 8422 h 118845"/>
                  <a:gd name="connsiteX11" fmla="*/ 77654 w 102358"/>
                  <a:gd name="connsiteY11" fmla="*/ 36496 h 118845"/>
                  <a:gd name="connsiteX12" fmla="*/ 29357 w 102358"/>
                  <a:gd name="connsiteY12" fmla="*/ 36496 h 118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358" h="118845">
                    <a:moveTo>
                      <a:pt x="54926" y="0"/>
                    </a:moveTo>
                    <a:cubicBezTo>
                      <a:pt x="19887" y="0"/>
                      <a:pt x="0" y="17780"/>
                      <a:pt x="0" y="55212"/>
                    </a:cubicBezTo>
                    <a:cubicBezTo>
                      <a:pt x="0" y="96386"/>
                      <a:pt x="23675" y="118845"/>
                      <a:pt x="64396" y="118845"/>
                    </a:cubicBezTo>
                    <a:cubicBezTo>
                      <a:pt x="82388" y="118845"/>
                      <a:pt x="95646" y="114166"/>
                      <a:pt x="100381" y="112295"/>
                    </a:cubicBezTo>
                    <a:lnTo>
                      <a:pt x="100381" y="102937"/>
                    </a:lnTo>
                    <a:cubicBezTo>
                      <a:pt x="95646" y="104808"/>
                      <a:pt x="87123" y="106680"/>
                      <a:pt x="75760" y="106680"/>
                    </a:cubicBezTo>
                    <a:cubicBezTo>
                      <a:pt x="37880" y="106680"/>
                      <a:pt x="27463" y="72056"/>
                      <a:pt x="27463" y="45854"/>
                    </a:cubicBezTo>
                    <a:lnTo>
                      <a:pt x="102275" y="45854"/>
                    </a:lnTo>
                    <a:cubicBezTo>
                      <a:pt x="103222" y="26202"/>
                      <a:pt x="96593" y="0"/>
                      <a:pt x="54926" y="0"/>
                    </a:cubicBezTo>
                    <a:close/>
                    <a:moveTo>
                      <a:pt x="29357" y="36496"/>
                    </a:moveTo>
                    <a:cubicBezTo>
                      <a:pt x="29357" y="27138"/>
                      <a:pt x="35039" y="8422"/>
                      <a:pt x="54926" y="8422"/>
                    </a:cubicBezTo>
                    <a:cubicBezTo>
                      <a:pt x="72919" y="8422"/>
                      <a:pt x="77654" y="20587"/>
                      <a:pt x="77654" y="36496"/>
                    </a:cubicBezTo>
                    <a:lnTo>
                      <a:pt x="29357" y="36496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7" name="Forme libre 906">
                <a:extLst>
                  <a:ext uri="{FF2B5EF4-FFF2-40B4-BE49-F238E27FC236}">
                    <a16:creationId xmlns:a16="http://schemas.microsoft.com/office/drawing/2014/main" id="{2E7897CF-A9D4-B841-A227-D979A7FA392F}"/>
                  </a:ext>
                </a:extLst>
              </p:cNvPr>
              <p:cNvSpPr/>
              <p:nvPr/>
            </p:nvSpPr>
            <p:spPr>
              <a:xfrm>
                <a:off x="10087599" y="2407450"/>
                <a:ext cx="96666" cy="116037"/>
              </a:xfrm>
              <a:custGeom>
                <a:avLst/>
                <a:gdLst>
                  <a:gd name="connsiteX0" fmla="*/ 83336 w 96666"/>
                  <a:gd name="connsiteY0" fmla="*/ 0 h 116037"/>
                  <a:gd name="connsiteX1" fmla="*/ 47350 w 96666"/>
                  <a:gd name="connsiteY1" fmla="*/ 29009 h 116037"/>
                  <a:gd name="connsiteX2" fmla="*/ 46403 w 96666"/>
                  <a:gd name="connsiteY2" fmla="*/ 29009 h 116037"/>
                  <a:gd name="connsiteX3" fmla="*/ 46403 w 96666"/>
                  <a:gd name="connsiteY3" fmla="*/ 0 h 116037"/>
                  <a:gd name="connsiteX4" fmla="*/ 0 w 96666"/>
                  <a:gd name="connsiteY4" fmla="*/ 5615 h 116037"/>
                  <a:gd name="connsiteX5" fmla="*/ 0 w 96666"/>
                  <a:gd name="connsiteY5" fmla="*/ 11229 h 116037"/>
                  <a:gd name="connsiteX6" fmla="*/ 19887 w 96666"/>
                  <a:gd name="connsiteY6" fmla="*/ 30881 h 116037"/>
                  <a:gd name="connsiteX7" fmla="*/ 19887 w 96666"/>
                  <a:gd name="connsiteY7" fmla="*/ 88900 h 116037"/>
                  <a:gd name="connsiteX8" fmla="*/ 0 w 96666"/>
                  <a:gd name="connsiteY8" fmla="*/ 110423 h 116037"/>
                  <a:gd name="connsiteX9" fmla="*/ 0 w 96666"/>
                  <a:gd name="connsiteY9" fmla="*/ 116038 h 116037"/>
                  <a:gd name="connsiteX10" fmla="*/ 66290 w 96666"/>
                  <a:gd name="connsiteY10" fmla="*/ 116038 h 116037"/>
                  <a:gd name="connsiteX11" fmla="*/ 66290 w 96666"/>
                  <a:gd name="connsiteY11" fmla="*/ 110423 h 116037"/>
                  <a:gd name="connsiteX12" fmla="*/ 46403 w 96666"/>
                  <a:gd name="connsiteY12" fmla="*/ 88900 h 116037"/>
                  <a:gd name="connsiteX13" fmla="*/ 46403 w 96666"/>
                  <a:gd name="connsiteY13" fmla="*/ 60826 h 116037"/>
                  <a:gd name="connsiteX14" fmla="*/ 66290 w 96666"/>
                  <a:gd name="connsiteY14" fmla="*/ 20587 h 116037"/>
                  <a:gd name="connsiteX15" fmla="*/ 82388 w 96666"/>
                  <a:gd name="connsiteY15" fmla="*/ 26202 h 116037"/>
                  <a:gd name="connsiteX16" fmla="*/ 96593 w 96666"/>
                  <a:gd name="connsiteY16" fmla="*/ 12165 h 116037"/>
                  <a:gd name="connsiteX17" fmla="*/ 83336 w 96666"/>
                  <a:gd name="connsiteY17" fmla="*/ 0 h 116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666" h="116037">
                    <a:moveTo>
                      <a:pt x="83336" y="0"/>
                    </a:moveTo>
                    <a:cubicBezTo>
                      <a:pt x="61555" y="0"/>
                      <a:pt x="52085" y="17780"/>
                      <a:pt x="47350" y="29009"/>
                    </a:cubicBezTo>
                    <a:lnTo>
                      <a:pt x="46403" y="29009"/>
                    </a:lnTo>
                    <a:lnTo>
                      <a:pt x="46403" y="0"/>
                    </a:lnTo>
                    <a:lnTo>
                      <a:pt x="0" y="5615"/>
                    </a:lnTo>
                    <a:lnTo>
                      <a:pt x="0" y="11229"/>
                    </a:lnTo>
                    <a:cubicBezTo>
                      <a:pt x="10417" y="11229"/>
                      <a:pt x="19887" y="13101"/>
                      <a:pt x="19887" y="30881"/>
                    </a:cubicBezTo>
                    <a:lnTo>
                      <a:pt x="19887" y="88900"/>
                    </a:lnTo>
                    <a:cubicBezTo>
                      <a:pt x="19887" y="105744"/>
                      <a:pt x="15152" y="110423"/>
                      <a:pt x="0" y="110423"/>
                    </a:cubicBezTo>
                    <a:lnTo>
                      <a:pt x="0" y="116038"/>
                    </a:lnTo>
                    <a:lnTo>
                      <a:pt x="66290" y="116038"/>
                    </a:lnTo>
                    <a:lnTo>
                      <a:pt x="66290" y="110423"/>
                    </a:lnTo>
                    <a:cubicBezTo>
                      <a:pt x="51138" y="110423"/>
                      <a:pt x="46403" y="105744"/>
                      <a:pt x="46403" y="88900"/>
                    </a:cubicBezTo>
                    <a:lnTo>
                      <a:pt x="46403" y="60826"/>
                    </a:lnTo>
                    <a:cubicBezTo>
                      <a:pt x="46403" y="35560"/>
                      <a:pt x="58714" y="20587"/>
                      <a:pt x="66290" y="20587"/>
                    </a:cubicBezTo>
                    <a:cubicBezTo>
                      <a:pt x="74813" y="20587"/>
                      <a:pt x="72919" y="26202"/>
                      <a:pt x="82388" y="26202"/>
                    </a:cubicBezTo>
                    <a:cubicBezTo>
                      <a:pt x="89964" y="26202"/>
                      <a:pt x="96593" y="20587"/>
                      <a:pt x="96593" y="12165"/>
                    </a:cubicBezTo>
                    <a:cubicBezTo>
                      <a:pt x="97540" y="4679"/>
                      <a:pt x="89018" y="0"/>
                      <a:pt x="83336" y="0"/>
                    </a:cubicBez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8" name="Forme libre 907">
                <a:extLst>
                  <a:ext uri="{FF2B5EF4-FFF2-40B4-BE49-F238E27FC236}">
                    <a16:creationId xmlns:a16="http://schemas.microsoft.com/office/drawing/2014/main" id="{FBAEB795-F640-EE4E-9BCA-9E2191D648D1}"/>
                  </a:ext>
                </a:extLst>
              </p:cNvPr>
              <p:cNvSpPr/>
              <p:nvPr/>
            </p:nvSpPr>
            <p:spPr>
              <a:xfrm>
                <a:off x="10218285" y="2408386"/>
                <a:ext cx="86176" cy="118845"/>
              </a:xfrm>
              <a:custGeom>
                <a:avLst/>
                <a:gdLst>
                  <a:gd name="connsiteX0" fmla="*/ 70078 w 86176"/>
                  <a:gd name="connsiteY0" fmla="*/ 57083 h 118845"/>
                  <a:gd name="connsiteX1" fmla="*/ 23675 w 86176"/>
                  <a:gd name="connsiteY1" fmla="*/ 23395 h 118845"/>
                  <a:gd name="connsiteX2" fmla="*/ 43562 w 86176"/>
                  <a:gd name="connsiteY2" fmla="*/ 7486 h 118845"/>
                  <a:gd name="connsiteX3" fmla="*/ 70078 w 86176"/>
                  <a:gd name="connsiteY3" fmla="*/ 32753 h 118845"/>
                  <a:gd name="connsiteX4" fmla="*/ 77654 w 86176"/>
                  <a:gd name="connsiteY4" fmla="*/ 32753 h 118845"/>
                  <a:gd name="connsiteX5" fmla="*/ 75760 w 86176"/>
                  <a:gd name="connsiteY5" fmla="*/ 3743 h 118845"/>
                  <a:gd name="connsiteX6" fmla="*/ 45456 w 86176"/>
                  <a:gd name="connsiteY6" fmla="*/ 0 h 118845"/>
                  <a:gd name="connsiteX7" fmla="*/ 0 w 86176"/>
                  <a:gd name="connsiteY7" fmla="*/ 31817 h 118845"/>
                  <a:gd name="connsiteX8" fmla="*/ 18940 w 86176"/>
                  <a:gd name="connsiteY8" fmla="*/ 60826 h 118845"/>
                  <a:gd name="connsiteX9" fmla="*/ 60608 w 86176"/>
                  <a:gd name="connsiteY9" fmla="*/ 91707 h 118845"/>
                  <a:gd name="connsiteX10" fmla="*/ 36933 w 86176"/>
                  <a:gd name="connsiteY10" fmla="*/ 110423 h 118845"/>
                  <a:gd name="connsiteX11" fmla="*/ 7576 w 86176"/>
                  <a:gd name="connsiteY11" fmla="*/ 81414 h 118845"/>
                  <a:gd name="connsiteX12" fmla="*/ 0 w 86176"/>
                  <a:gd name="connsiteY12" fmla="*/ 81414 h 118845"/>
                  <a:gd name="connsiteX13" fmla="*/ 1894 w 86176"/>
                  <a:gd name="connsiteY13" fmla="*/ 114166 h 118845"/>
                  <a:gd name="connsiteX14" fmla="*/ 38827 w 86176"/>
                  <a:gd name="connsiteY14" fmla="*/ 118845 h 118845"/>
                  <a:gd name="connsiteX15" fmla="*/ 86177 w 86176"/>
                  <a:gd name="connsiteY15" fmla="*/ 85157 h 118845"/>
                  <a:gd name="connsiteX16" fmla="*/ 70078 w 86176"/>
                  <a:gd name="connsiteY16" fmla="*/ 57083 h 118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6176" h="118845">
                    <a:moveTo>
                      <a:pt x="70078" y="57083"/>
                    </a:moveTo>
                    <a:cubicBezTo>
                      <a:pt x="53979" y="44918"/>
                      <a:pt x="23675" y="39303"/>
                      <a:pt x="23675" y="23395"/>
                    </a:cubicBezTo>
                    <a:cubicBezTo>
                      <a:pt x="23675" y="14973"/>
                      <a:pt x="32198" y="7486"/>
                      <a:pt x="43562" y="7486"/>
                    </a:cubicBezTo>
                    <a:cubicBezTo>
                      <a:pt x="63449" y="7486"/>
                      <a:pt x="68184" y="23395"/>
                      <a:pt x="70078" y="32753"/>
                    </a:cubicBezTo>
                    <a:lnTo>
                      <a:pt x="77654" y="32753"/>
                    </a:lnTo>
                    <a:lnTo>
                      <a:pt x="75760" y="3743"/>
                    </a:lnTo>
                    <a:cubicBezTo>
                      <a:pt x="67237" y="1872"/>
                      <a:pt x="58714" y="0"/>
                      <a:pt x="45456" y="0"/>
                    </a:cubicBezTo>
                    <a:cubicBezTo>
                      <a:pt x="20834" y="0"/>
                      <a:pt x="0" y="9358"/>
                      <a:pt x="0" y="31817"/>
                    </a:cubicBezTo>
                    <a:cubicBezTo>
                      <a:pt x="0" y="45854"/>
                      <a:pt x="5682" y="52404"/>
                      <a:pt x="18940" y="60826"/>
                    </a:cubicBezTo>
                    <a:cubicBezTo>
                      <a:pt x="35039" y="71120"/>
                      <a:pt x="60608" y="75799"/>
                      <a:pt x="60608" y="91707"/>
                    </a:cubicBezTo>
                    <a:cubicBezTo>
                      <a:pt x="60608" y="103873"/>
                      <a:pt x="48297" y="110423"/>
                      <a:pt x="36933" y="110423"/>
                    </a:cubicBezTo>
                    <a:cubicBezTo>
                      <a:pt x="17046" y="110423"/>
                      <a:pt x="7576" y="95451"/>
                      <a:pt x="7576" y="81414"/>
                    </a:cubicBezTo>
                    <a:lnTo>
                      <a:pt x="0" y="81414"/>
                    </a:lnTo>
                    <a:lnTo>
                      <a:pt x="1894" y="114166"/>
                    </a:lnTo>
                    <a:cubicBezTo>
                      <a:pt x="7576" y="116038"/>
                      <a:pt x="22728" y="118845"/>
                      <a:pt x="38827" y="118845"/>
                    </a:cubicBezTo>
                    <a:cubicBezTo>
                      <a:pt x="69131" y="118845"/>
                      <a:pt x="86177" y="105744"/>
                      <a:pt x="86177" y="85157"/>
                    </a:cubicBezTo>
                    <a:cubicBezTo>
                      <a:pt x="84282" y="72056"/>
                      <a:pt x="77654" y="62698"/>
                      <a:pt x="70078" y="57083"/>
                    </a:cubicBez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9" name="Forme libre 908">
                <a:extLst>
                  <a:ext uri="{FF2B5EF4-FFF2-40B4-BE49-F238E27FC236}">
                    <a16:creationId xmlns:a16="http://schemas.microsoft.com/office/drawing/2014/main" id="{996FC13A-C3E4-764D-8C97-9D71A03CE526}"/>
                  </a:ext>
                </a:extLst>
              </p:cNvPr>
              <p:cNvSpPr/>
              <p:nvPr/>
            </p:nvSpPr>
            <p:spPr>
              <a:xfrm>
                <a:off x="9487205" y="2304513"/>
                <a:ext cx="57766" cy="57083"/>
              </a:xfrm>
              <a:custGeom>
                <a:avLst/>
                <a:gdLst>
                  <a:gd name="connsiteX0" fmla="*/ 57767 w 57766"/>
                  <a:gd name="connsiteY0" fmla="*/ 0 h 57083"/>
                  <a:gd name="connsiteX1" fmla="*/ 47350 w 57766"/>
                  <a:gd name="connsiteY1" fmla="*/ 0 h 57083"/>
                  <a:gd name="connsiteX2" fmla="*/ 47350 w 57766"/>
                  <a:gd name="connsiteY2" fmla="*/ 47725 h 57083"/>
                  <a:gd name="connsiteX3" fmla="*/ 9470 w 57766"/>
                  <a:gd name="connsiteY3" fmla="*/ 47725 h 57083"/>
                  <a:gd name="connsiteX4" fmla="*/ 9470 w 57766"/>
                  <a:gd name="connsiteY4" fmla="*/ 0 h 57083"/>
                  <a:gd name="connsiteX5" fmla="*/ 0 w 57766"/>
                  <a:gd name="connsiteY5" fmla="*/ 0 h 57083"/>
                  <a:gd name="connsiteX6" fmla="*/ 0 w 57766"/>
                  <a:gd name="connsiteY6" fmla="*/ 57083 h 57083"/>
                  <a:gd name="connsiteX7" fmla="*/ 57767 w 57766"/>
                  <a:gd name="connsiteY7" fmla="*/ 57083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66" h="57083">
                    <a:moveTo>
                      <a:pt x="57767" y="0"/>
                    </a:moveTo>
                    <a:lnTo>
                      <a:pt x="47350" y="0"/>
                    </a:lnTo>
                    <a:lnTo>
                      <a:pt x="47350" y="47725"/>
                    </a:lnTo>
                    <a:lnTo>
                      <a:pt x="9470" y="47725"/>
                    </a:lnTo>
                    <a:lnTo>
                      <a:pt x="9470" y="0"/>
                    </a:lnTo>
                    <a:lnTo>
                      <a:pt x="0" y="0"/>
                    </a:lnTo>
                    <a:lnTo>
                      <a:pt x="0" y="57083"/>
                    </a:lnTo>
                    <a:lnTo>
                      <a:pt x="57767" y="57083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0" name="Forme libre 909">
                <a:extLst>
                  <a:ext uri="{FF2B5EF4-FFF2-40B4-BE49-F238E27FC236}">
                    <a16:creationId xmlns:a16="http://schemas.microsoft.com/office/drawing/2014/main" id="{7991A28C-1509-1848-BD47-B15F34EB65FE}"/>
                  </a:ext>
                </a:extLst>
              </p:cNvPr>
              <p:cNvSpPr/>
              <p:nvPr/>
            </p:nvSpPr>
            <p:spPr>
              <a:xfrm>
                <a:off x="9588534" y="2304513"/>
                <a:ext cx="57766" cy="57083"/>
              </a:xfrm>
              <a:custGeom>
                <a:avLst/>
                <a:gdLst>
                  <a:gd name="connsiteX0" fmla="*/ 47350 w 57766"/>
                  <a:gd name="connsiteY0" fmla="*/ 57083 h 57083"/>
                  <a:gd name="connsiteX1" fmla="*/ 57767 w 57766"/>
                  <a:gd name="connsiteY1" fmla="*/ 57083 h 57083"/>
                  <a:gd name="connsiteX2" fmla="*/ 57767 w 57766"/>
                  <a:gd name="connsiteY2" fmla="*/ 0 h 57083"/>
                  <a:gd name="connsiteX3" fmla="*/ 0 w 57766"/>
                  <a:gd name="connsiteY3" fmla="*/ 0 h 57083"/>
                  <a:gd name="connsiteX4" fmla="*/ 0 w 57766"/>
                  <a:gd name="connsiteY4" fmla="*/ 57083 h 57083"/>
                  <a:gd name="connsiteX5" fmla="*/ 9470 w 57766"/>
                  <a:gd name="connsiteY5" fmla="*/ 57083 h 57083"/>
                  <a:gd name="connsiteX6" fmla="*/ 9470 w 57766"/>
                  <a:gd name="connsiteY6" fmla="*/ 9358 h 57083"/>
                  <a:gd name="connsiteX7" fmla="*/ 47350 w 57766"/>
                  <a:gd name="connsiteY7" fmla="*/ 9358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66" h="57083">
                    <a:moveTo>
                      <a:pt x="47350" y="57083"/>
                    </a:moveTo>
                    <a:lnTo>
                      <a:pt x="57767" y="57083"/>
                    </a:lnTo>
                    <a:lnTo>
                      <a:pt x="57767" y="0"/>
                    </a:lnTo>
                    <a:lnTo>
                      <a:pt x="0" y="0"/>
                    </a:lnTo>
                    <a:lnTo>
                      <a:pt x="0" y="57083"/>
                    </a:lnTo>
                    <a:lnTo>
                      <a:pt x="9470" y="57083"/>
                    </a:lnTo>
                    <a:lnTo>
                      <a:pt x="9470" y="9358"/>
                    </a:lnTo>
                    <a:lnTo>
                      <a:pt x="47350" y="9358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1" name="Forme libre 910">
                <a:extLst>
                  <a:ext uri="{FF2B5EF4-FFF2-40B4-BE49-F238E27FC236}">
                    <a16:creationId xmlns:a16="http://schemas.microsoft.com/office/drawing/2014/main" id="{044500D4-35B9-7A4A-9AEE-B5E5A0FD812D}"/>
                  </a:ext>
                </a:extLst>
              </p:cNvPr>
              <p:cNvSpPr/>
              <p:nvPr/>
            </p:nvSpPr>
            <p:spPr>
              <a:xfrm>
                <a:off x="9689862" y="2304513"/>
                <a:ext cx="10416" cy="57083"/>
              </a:xfrm>
              <a:custGeom>
                <a:avLst/>
                <a:gdLst>
                  <a:gd name="connsiteX0" fmla="*/ 0 w 10416"/>
                  <a:gd name="connsiteY0" fmla="*/ 0 h 57083"/>
                  <a:gd name="connsiteX1" fmla="*/ 10417 w 10416"/>
                  <a:gd name="connsiteY1" fmla="*/ 0 h 57083"/>
                  <a:gd name="connsiteX2" fmla="*/ 10417 w 10416"/>
                  <a:gd name="connsiteY2" fmla="*/ 57083 h 57083"/>
                  <a:gd name="connsiteX3" fmla="*/ 0 w 10416"/>
                  <a:gd name="connsiteY3" fmla="*/ 57083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57083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57083"/>
                    </a:lnTo>
                    <a:lnTo>
                      <a:pt x="0" y="57083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2" name="Forme libre 911">
                <a:extLst>
                  <a:ext uri="{FF2B5EF4-FFF2-40B4-BE49-F238E27FC236}">
                    <a16:creationId xmlns:a16="http://schemas.microsoft.com/office/drawing/2014/main" id="{3347D7AE-90E3-E240-A197-F99A150FA5DF}"/>
                  </a:ext>
                </a:extLst>
              </p:cNvPr>
              <p:cNvSpPr/>
              <p:nvPr/>
            </p:nvSpPr>
            <p:spPr>
              <a:xfrm>
                <a:off x="9689862" y="2287669"/>
                <a:ext cx="10416" cy="8422"/>
              </a:xfrm>
              <a:custGeom>
                <a:avLst/>
                <a:gdLst>
                  <a:gd name="connsiteX0" fmla="*/ 0 w 10416"/>
                  <a:gd name="connsiteY0" fmla="*/ 0 h 8422"/>
                  <a:gd name="connsiteX1" fmla="*/ 10417 w 10416"/>
                  <a:gd name="connsiteY1" fmla="*/ 0 h 8422"/>
                  <a:gd name="connsiteX2" fmla="*/ 10417 w 10416"/>
                  <a:gd name="connsiteY2" fmla="*/ 8422 h 8422"/>
                  <a:gd name="connsiteX3" fmla="*/ 0 w 10416"/>
                  <a:gd name="connsiteY3" fmla="*/ 8422 h 8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8422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8422"/>
                    </a:lnTo>
                    <a:lnTo>
                      <a:pt x="0" y="8422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3" name="Forme libre 912">
                <a:extLst>
                  <a:ext uri="{FF2B5EF4-FFF2-40B4-BE49-F238E27FC236}">
                    <a16:creationId xmlns:a16="http://schemas.microsoft.com/office/drawing/2014/main" id="{C578074C-D925-8E41-AD48-3D9B3F8AE975}"/>
                  </a:ext>
                </a:extLst>
              </p:cNvPr>
              <p:cNvSpPr/>
              <p:nvPr/>
            </p:nvSpPr>
            <p:spPr>
              <a:xfrm>
                <a:off x="9738159" y="2304513"/>
                <a:ext cx="56819" cy="57083"/>
              </a:xfrm>
              <a:custGeom>
                <a:avLst/>
                <a:gdLst>
                  <a:gd name="connsiteX0" fmla="*/ 47350 w 56819"/>
                  <a:gd name="connsiteY0" fmla="*/ 0 h 57083"/>
                  <a:gd name="connsiteX1" fmla="*/ 34092 w 56819"/>
                  <a:gd name="connsiteY1" fmla="*/ 47725 h 57083"/>
                  <a:gd name="connsiteX2" fmla="*/ 24622 w 56819"/>
                  <a:gd name="connsiteY2" fmla="*/ 47725 h 57083"/>
                  <a:gd name="connsiteX3" fmla="*/ 10417 w 56819"/>
                  <a:gd name="connsiteY3" fmla="*/ 0 h 57083"/>
                  <a:gd name="connsiteX4" fmla="*/ 0 w 56819"/>
                  <a:gd name="connsiteY4" fmla="*/ 0 h 57083"/>
                  <a:gd name="connsiteX5" fmla="*/ 15152 w 56819"/>
                  <a:gd name="connsiteY5" fmla="*/ 57083 h 57083"/>
                  <a:gd name="connsiteX6" fmla="*/ 41668 w 56819"/>
                  <a:gd name="connsiteY6" fmla="*/ 57083 h 57083"/>
                  <a:gd name="connsiteX7" fmla="*/ 56820 w 56819"/>
                  <a:gd name="connsiteY7" fmla="*/ 0 h 57083"/>
                  <a:gd name="connsiteX8" fmla="*/ 47350 w 56819"/>
                  <a:gd name="connsiteY8" fmla="*/ 0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819" h="57083">
                    <a:moveTo>
                      <a:pt x="47350" y="0"/>
                    </a:moveTo>
                    <a:cubicBezTo>
                      <a:pt x="47350" y="0"/>
                      <a:pt x="34092" y="44918"/>
                      <a:pt x="34092" y="47725"/>
                    </a:cubicBezTo>
                    <a:lnTo>
                      <a:pt x="24622" y="47725"/>
                    </a:lnTo>
                    <a:lnTo>
                      <a:pt x="10417" y="0"/>
                    </a:lnTo>
                    <a:lnTo>
                      <a:pt x="0" y="0"/>
                    </a:lnTo>
                    <a:lnTo>
                      <a:pt x="15152" y="57083"/>
                    </a:lnTo>
                    <a:lnTo>
                      <a:pt x="41668" y="57083"/>
                    </a:lnTo>
                    <a:lnTo>
                      <a:pt x="56820" y="0"/>
                    </a:lnTo>
                    <a:lnTo>
                      <a:pt x="47350" y="0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4" name="Forme libre 913">
                <a:extLst>
                  <a:ext uri="{FF2B5EF4-FFF2-40B4-BE49-F238E27FC236}">
                    <a16:creationId xmlns:a16="http://schemas.microsoft.com/office/drawing/2014/main" id="{F39EA2CE-DAA4-D540-91C9-B0A284BE9B21}"/>
                  </a:ext>
                </a:extLst>
              </p:cNvPr>
              <p:cNvSpPr/>
              <p:nvPr/>
            </p:nvSpPr>
            <p:spPr>
              <a:xfrm>
                <a:off x="9833805" y="2304513"/>
                <a:ext cx="57766" cy="57083"/>
              </a:xfrm>
              <a:custGeom>
                <a:avLst/>
                <a:gdLst>
                  <a:gd name="connsiteX0" fmla="*/ 47350 w 57766"/>
                  <a:gd name="connsiteY0" fmla="*/ 46789 h 57083"/>
                  <a:gd name="connsiteX1" fmla="*/ 10417 w 57766"/>
                  <a:gd name="connsiteY1" fmla="*/ 46789 h 57083"/>
                  <a:gd name="connsiteX2" fmla="*/ 10417 w 57766"/>
                  <a:gd name="connsiteY2" fmla="*/ 32753 h 57083"/>
                  <a:gd name="connsiteX3" fmla="*/ 57767 w 57766"/>
                  <a:gd name="connsiteY3" fmla="*/ 32753 h 57083"/>
                  <a:gd name="connsiteX4" fmla="*/ 57767 w 57766"/>
                  <a:gd name="connsiteY4" fmla="*/ 0 h 57083"/>
                  <a:gd name="connsiteX5" fmla="*/ 0 w 57766"/>
                  <a:gd name="connsiteY5" fmla="*/ 0 h 57083"/>
                  <a:gd name="connsiteX6" fmla="*/ 0 w 57766"/>
                  <a:gd name="connsiteY6" fmla="*/ 57083 h 57083"/>
                  <a:gd name="connsiteX7" fmla="*/ 47350 w 57766"/>
                  <a:gd name="connsiteY7" fmla="*/ 57083 h 57083"/>
                  <a:gd name="connsiteX8" fmla="*/ 47350 w 57766"/>
                  <a:gd name="connsiteY8" fmla="*/ 46789 h 57083"/>
                  <a:gd name="connsiteX9" fmla="*/ 10417 w 57766"/>
                  <a:gd name="connsiteY9" fmla="*/ 9358 h 57083"/>
                  <a:gd name="connsiteX10" fmla="*/ 47350 w 57766"/>
                  <a:gd name="connsiteY10" fmla="*/ 9358 h 57083"/>
                  <a:gd name="connsiteX11" fmla="*/ 47350 w 57766"/>
                  <a:gd name="connsiteY11" fmla="*/ 23395 h 57083"/>
                  <a:gd name="connsiteX12" fmla="*/ 10417 w 57766"/>
                  <a:gd name="connsiteY12" fmla="*/ 23395 h 57083"/>
                  <a:gd name="connsiteX13" fmla="*/ 10417 w 57766"/>
                  <a:gd name="connsiteY13" fmla="*/ 9358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766" h="57083">
                    <a:moveTo>
                      <a:pt x="47350" y="46789"/>
                    </a:moveTo>
                    <a:lnTo>
                      <a:pt x="10417" y="46789"/>
                    </a:lnTo>
                    <a:lnTo>
                      <a:pt x="10417" y="32753"/>
                    </a:lnTo>
                    <a:lnTo>
                      <a:pt x="57767" y="32753"/>
                    </a:lnTo>
                    <a:lnTo>
                      <a:pt x="57767" y="0"/>
                    </a:lnTo>
                    <a:lnTo>
                      <a:pt x="0" y="0"/>
                    </a:lnTo>
                    <a:lnTo>
                      <a:pt x="0" y="57083"/>
                    </a:lnTo>
                    <a:lnTo>
                      <a:pt x="47350" y="57083"/>
                    </a:lnTo>
                    <a:lnTo>
                      <a:pt x="47350" y="46789"/>
                    </a:lnTo>
                    <a:close/>
                    <a:moveTo>
                      <a:pt x="10417" y="9358"/>
                    </a:moveTo>
                    <a:lnTo>
                      <a:pt x="47350" y="9358"/>
                    </a:lnTo>
                    <a:lnTo>
                      <a:pt x="47350" y="23395"/>
                    </a:lnTo>
                    <a:lnTo>
                      <a:pt x="10417" y="23395"/>
                    </a:lnTo>
                    <a:lnTo>
                      <a:pt x="10417" y="9358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5" name="Forme libre 914">
                <a:extLst>
                  <a:ext uri="{FF2B5EF4-FFF2-40B4-BE49-F238E27FC236}">
                    <a16:creationId xmlns:a16="http://schemas.microsoft.com/office/drawing/2014/main" id="{78F7740D-8D10-0742-8840-113CFE2F11DD}"/>
                  </a:ext>
                </a:extLst>
              </p:cNvPr>
              <p:cNvSpPr/>
              <p:nvPr/>
            </p:nvSpPr>
            <p:spPr>
              <a:xfrm>
                <a:off x="9929451" y="2304513"/>
                <a:ext cx="36932" cy="57083"/>
              </a:xfrm>
              <a:custGeom>
                <a:avLst/>
                <a:gdLst>
                  <a:gd name="connsiteX0" fmla="*/ 36933 w 36932"/>
                  <a:gd name="connsiteY0" fmla="*/ 0 h 57083"/>
                  <a:gd name="connsiteX1" fmla="*/ 0 w 36932"/>
                  <a:gd name="connsiteY1" fmla="*/ 0 h 57083"/>
                  <a:gd name="connsiteX2" fmla="*/ 0 w 36932"/>
                  <a:gd name="connsiteY2" fmla="*/ 57083 h 57083"/>
                  <a:gd name="connsiteX3" fmla="*/ 10417 w 36932"/>
                  <a:gd name="connsiteY3" fmla="*/ 57083 h 57083"/>
                  <a:gd name="connsiteX4" fmla="*/ 10417 w 36932"/>
                  <a:gd name="connsiteY4" fmla="*/ 9358 h 57083"/>
                  <a:gd name="connsiteX5" fmla="*/ 36933 w 36932"/>
                  <a:gd name="connsiteY5" fmla="*/ 9358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32" h="57083">
                    <a:moveTo>
                      <a:pt x="36933" y="0"/>
                    </a:moveTo>
                    <a:lnTo>
                      <a:pt x="0" y="0"/>
                    </a:lnTo>
                    <a:lnTo>
                      <a:pt x="0" y="57083"/>
                    </a:lnTo>
                    <a:lnTo>
                      <a:pt x="10417" y="57083"/>
                    </a:lnTo>
                    <a:lnTo>
                      <a:pt x="10417" y="9358"/>
                    </a:lnTo>
                    <a:lnTo>
                      <a:pt x="36933" y="9358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6" name="Forme libre 915">
                <a:extLst>
                  <a:ext uri="{FF2B5EF4-FFF2-40B4-BE49-F238E27FC236}">
                    <a16:creationId xmlns:a16="http://schemas.microsoft.com/office/drawing/2014/main" id="{2E2370C0-FCF9-7A4E-9BF3-571766ABA8BA}"/>
                  </a:ext>
                </a:extLst>
              </p:cNvPr>
              <p:cNvSpPr/>
              <p:nvPr/>
            </p:nvSpPr>
            <p:spPr>
              <a:xfrm>
                <a:off x="10003317" y="2304513"/>
                <a:ext cx="57766" cy="57083"/>
              </a:xfrm>
              <a:custGeom>
                <a:avLst/>
                <a:gdLst>
                  <a:gd name="connsiteX0" fmla="*/ 10417 w 57766"/>
                  <a:gd name="connsiteY0" fmla="*/ 9358 h 57083"/>
                  <a:gd name="connsiteX1" fmla="*/ 47350 w 57766"/>
                  <a:gd name="connsiteY1" fmla="*/ 9358 h 57083"/>
                  <a:gd name="connsiteX2" fmla="*/ 47350 w 57766"/>
                  <a:gd name="connsiteY2" fmla="*/ 0 h 57083"/>
                  <a:gd name="connsiteX3" fmla="*/ 0 w 57766"/>
                  <a:gd name="connsiteY3" fmla="*/ 0 h 57083"/>
                  <a:gd name="connsiteX4" fmla="*/ 0 w 57766"/>
                  <a:gd name="connsiteY4" fmla="*/ 32753 h 57083"/>
                  <a:gd name="connsiteX5" fmla="*/ 23675 w 57766"/>
                  <a:gd name="connsiteY5" fmla="*/ 32753 h 57083"/>
                  <a:gd name="connsiteX6" fmla="*/ 47350 w 57766"/>
                  <a:gd name="connsiteY6" fmla="*/ 32753 h 57083"/>
                  <a:gd name="connsiteX7" fmla="*/ 47350 w 57766"/>
                  <a:gd name="connsiteY7" fmla="*/ 46789 h 57083"/>
                  <a:gd name="connsiteX8" fmla="*/ 0 w 57766"/>
                  <a:gd name="connsiteY8" fmla="*/ 46789 h 57083"/>
                  <a:gd name="connsiteX9" fmla="*/ 0 w 57766"/>
                  <a:gd name="connsiteY9" fmla="*/ 57083 h 57083"/>
                  <a:gd name="connsiteX10" fmla="*/ 57767 w 57766"/>
                  <a:gd name="connsiteY10" fmla="*/ 57083 h 57083"/>
                  <a:gd name="connsiteX11" fmla="*/ 57767 w 57766"/>
                  <a:gd name="connsiteY11" fmla="*/ 23395 h 57083"/>
                  <a:gd name="connsiteX12" fmla="*/ 10417 w 57766"/>
                  <a:gd name="connsiteY12" fmla="*/ 23395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766" h="57083">
                    <a:moveTo>
                      <a:pt x="10417" y="9358"/>
                    </a:moveTo>
                    <a:lnTo>
                      <a:pt x="47350" y="9358"/>
                    </a:lnTo>
                    <a:lnTo>
                      <a:pt x="47350" y="0"/>
                    </a:lnTo>
                    <a:lnTo>
                      <a:pt x="0" y="0"/>
                    </a:lnTo>
                    <a:lnTo>
                      <a:pt x="0" y="32753"/>
                    </a:lnTo>
                    <a:lnTo>
                      <a:pt x="23675" y="32753"/>
                    </a:lnTo>
                    <a:lnTo>
                      <a:pt x="47350" y="32753"/>
                    </a:lnTo>
                    <a:lnTo>
                      <a:pt x="47350" y="46789"/>
                    </a:lnTo>
                    <a:lnTo>
                      <a:pt x="0" y="46789"/>
                    </a:lnTo>
                    <a:lnTo>
                      <a:pt x="0" y="57083"/>
                    </a:lnTo>
                    <a:lnTo>
                      <a:pt x="57767" y="57083"/>
                    </a:lnTo>
                    <a:lnTo>
                      <a:pt x="57767" y="23395"/>
                    </a:lnTo>
                    <a:lnTo>
                      <a:pt x="10417" y="23395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7" name="Forme libre 916">
                <a:extLst>
                  <a:ext uri="{FF2B5EF4-FFF2-40B4-BE49-F238E27FC236}">
                    <a16:creationId xmlns:a16="http://schemas.microsoft.com/office/drawing/2014/main" id="{C35FEB01-F292-A24E-BE98-AA3C48920E55}"/>
                  </a:ext>
                </a:extLst>
              </p:cNvPr>
              <p:cNvSpPr/>
              <p:nvPr/>
            </p:nvSpPr>
            <p:spPr>
              <a:xfrm>
                <a:off x="10104645" y="2287669"/>
                <a:ext cx="10416" cy="8422"/>
              </a:xfrm>
              <a:custGeom>
                <a:avLst/>
                <a:gdLst>
                  <a:gd name="connsiteX0" fmla="*/ 0 w 10416"/>
                  <a:gd name="connsiteY0" fmla="*/ 0 h 8422"/>
                  <a:gd name="connsiteX1" fmla="*/ 10417 w 10416"/>
                  <a:gd name="connsiteY1" fmla="*/ 0 h 8422"/>
                  <a:gd name="connsiteX2" fmla="*/ 10417 w 10416"/>
                  <a:gd name="connsiteY2" fmla="*/ 8422 h 8422"/>
                  <a:gd name="connsiteX3" fmla="*/ 0 w 10416"/>
                  <a:gd name="connsiteY3" fmla="*/ 8422 h 8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8422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8422"/>
                    </a:lnTo>
                    <a:lnTo>
                      <a:pt x="0" y="8422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8" name="Forme libre 917">
                <a:extLst>
                  <a:ext uri="{FF2B5EF4-FFF2-40B4-BE49-F238E27FC236}">
                    <a16:creationId xmlns:a16="http://schemas.microsoft.com/office/drawing/2014/main" id="{E289CB18-E724-434F-91C6-24C290958B15}"/>
                  </a:ext>
                </a:extLst>
              </p:cNvPr>
              <p:cNvSpPr/>
              <p:nvPr/>
            </p:nvSpPr>
            <p:spPr>
              <a:xfrm>
                <a:off x="10104645" y="2304513"/>
                <a:ext cx="10416" cy="57083"/>
              </a:xfrm>
              <a:custGeom>
                <a:avLst/>
                <a:gdLst>
                  <a:gd name="connsiteX0" fmla="*/ 0 w 10416"/>
                  <a:gd name="connsiteY0" fmla="*/ 0 h 57083"/>
                  <a:gd name="connsiteX1" fmla="*/ 10417 w 10416"/>
                  <a:gd name="connsiteY1" fmla="*/ 0 h 57083"/>
                  <a:gd name="connsiteX2" fmla="*/ 10417 w 10416"/>
                  <a:gd name="connsiteY2" fmla="*/ 57083 h 57083"/>
                  <a:gd name="connsiteX3" fmla="*/ 0 w 10416"/>
                  <a:gd name="connsiteY3" fmla="*/ 57083 h 5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6" h="57083">
                    <a:moveTo>
                      <a:pt x="0" y="0"/>
                    </a:moveTo>
                    <a:lnTo>
                      <a:pt x="10417" y="0"/>
                    </a:lnTo>
                    <a:lnTo>
                      <a:pt x="10417" y="57083"/>
                    </a:lnTo>
                    <a:lnTo>
                      <a:pt x="0" y="57083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9" name="Forme libre 918">
                <a:extLst>
                  <a:ext uri="{FF2B5EF4-FFF2-40B4-BE49-F238E27FC236}">
                    <a16:creationId xmlns:a16="http://schemas.microsoft.com/office/drawing/2014/main" id="{3D153261-6F69-AC46-87A1-CF09FF71B9B6}"/>
                  </a:ext>
                </a:extLst>
              </p:cNvPr>
              <p:cNvSpPr/>
              <p:nvPr/>
            </p:nvSpPr>
            <p:spPr>
              <a:xfrm>
                <a:off x="10159571" y="2287669"/>
                <a:ext cx="37879" cy="73927"/>
              </a:xfrm>
              <a:custGeom>
                <a:avLst/>
                <a:gdLst>
                  <a:gd name="connsiteX0" fmla="*/ 10417 w 37879"/>
                  <a:gd name="connsiteY0" fmla="*/ 26202 h 73927"/>
                  <a:gd name="connsiteX1" fmla="*/ 29357 w 37879"/>
                  <a:gd name="connsiteY1" fmla="*/ 26202 h 73927"/>
                  <a:gd name="connsiteX2" fmla="*/ 29357 w 37879"/>
                  <a:gd name="connsiteY2" fmla="*/ 16844 h 73927"/>
                  <a:gd name="connsiteX3" fmla="*/ 10417 w 37879"/>
                  <a:gd name="connsiteY3" fmla="*/ 16844 h 73927"/>
                  <a:gd name="connsiteX4" fmla="*/ 10417 w 37879"/>
                  <a:gd name="connsiteY4" fmla="*/ 0 h 73927"/>
                  <a:gd name="connsiteX5" fmla="*/ 0 w 37879"/>
                  <a:gd name="connsiteY5" fmla="*/ 0 h 73927"/>
                  <a:gd name="connsiteX6" fmla="*/ 0 w 37879"/>
                  <a:gd name="connsiteY6" fmla="*/ 36496 h 73927"/>
                  <a:gd name="connsiteX7" fmla="*/ 0 w 37879"/>
                  <a:gd name="connsiteY7" fmla="*/ 73927 h 73927"/>
                  <a:gd name="connsiteX8" fmla="*/ 37880 w 37879"/>
                  <a:gd name="connsiteY8" fmla="*/ 73927 h 73927"/>
                  <a:gd name="connsiteX9" fmla="*/ 37880 w 37879"/>
                  <a:gd name="connsiteY9" fmla="*/ 63634 h 73927"/>
                  <a:gd name="connsiteX10" fmla="*/ 10417 w 37879"/>
                  <a:gd name="connsiteY10" fmla="*/ 63634 h 7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79" h="73927">
                    <a:moveTo>
                      <a:pt x="10417" y="26202"/>
                    </a:moveTo>
                    <a:lnTo>
                      <a:pt x="29357" y="26202"/>
                    </a:lnTo>
                    <a:lnTo>
                      <a:pt x="29357" y="16844"/>
                    </a:lnTo>
                    <a:lnTo>
                      <a:pt x="10417" y="16844"/>
                    </a:lnTo>
                    <a:lnTo>
                      <a:pt x="10417" y="0"/>
                    </a:lnTo>
                    <a:lnTo>
                      <a:pt x="0" y="0"/>
                    </a:lnTo>
                    <a:lnTo>
                      <a:pt x="0" y="36496"/>
                    </a:lnTo>
                    <a:lnTo>
                      <a:pt x="0" y="73927"/>
                    </a:lnTo>
                    <a:lnTo>
                      <a:pt x="37880" y="73927"/>
                    </a:lnTo>
                    <a:lnTo>
                      <a:pt x="37880" y="63634"/>
                    </a:lnTo>
                    <a:lnTo>
                      <a:pt x="10417" y="63634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0" name="Forme libre 919">
                <a:extLst>
                  <a:ext uri="{FF2B5EF4-FFF2-40B4-BE49-F238E27FC236}">
                    <a16:creationId xmlns:a16="http://schemas.microsoft.com/office/drawing/2014/main" id="{D62C7AFB-C029-1F46-9D93-0D3D140F3036}"/>
                  </a:ext>
                </a:extLst>
              </p:cNvPr>
              <p:cNvSpPr/>
              <p:nvPr/>
            </p:nvSpPr>
            <p:spPr>
              <a:xfrm>
                <a:off x="10241960" y="2287669"/>
                <a:ext cx="57766" cy="73927"/>
              </a:xfrm>
              <a:custGeom>
                <a:avLst/>
                <a:gdLst>
                  <a:gd name="connsiteX0" fmla="*/ 47350 w 57766"/>
                  <a:gd name="connsiteY0" fmla="*/ 63634 h 73927"/>
                  <a:gd name="connsiteX1" fmla="*/ 10417 w 57766"/>
                  <a:gd name="connsiteY1" fmla="*/ 63634 h 73927"/>
                  <a:gd name="connsiteX2" fmla="*/ 10417 w 57766"/>
                  <a:gd name="connsiteY2" fmla="*/ 49597 h 73927"/>
                  <a:gd name="connsiteX3" fmla="*/ 57767 w 57766"/>
                  <a:gd name="connsiteY3" fmla="*/ 49597 h 73927"/>
                  <a:gd name="connsiteX4" fmla="*/ 57767 w 57766"/>
                  <a:gd name="connsiteY4" fmla="*/ 16844 h 73927"/>
                  <a:gd name="connsiteX5" fmla="*/ 33145 w 57766"/>
                  <a:gd name="connsiteY5" fmla="*/ 16844 h 73927"/>
                  <a:gd name="connsiteX6" fmla="*/ 44509 w 57766"/>
                  <a:gd name="connsiteY6" fmla="*/ 0 h 73927"/>
                  <a:gd name="connsiteX7" fmla="*/ 34092 w 57766"/>
                  <a:gd name="connsiteY7" fmla="*/ 0 h 73927"/>
                  <a:gd name="connsiteX8" fmla="*/ 20834 w 57766"/>
                  <a:gd name="connsiteY8" fmla="*/ 16844 h 73927"/>
                  <a:gd name="connsiteX9" fmla="*/ 0 w 57766"/>
                  <a:gd name="connsiteY9" fmla="*/ 16844 h 73927"/>
                  <a:gd name="connsiteX10" fmla="*/ 0 w 57766"/>
                  <a:gd name="connsiteY10" fmla="*/ 73927 h 73927"/>
                  <a:gd name="connsiteX11" fmla="*/ 47350 w 57766"/>
                  <a:gd name="connsiteY11" fmla="*/ 73927 h 73927"/>
                  <a:gd name="connsiteX12" fmla="*/ 47350 w 57766"/>
                  <a:gd name="connsiteY12" fmla="*/ 63634 h 73927"/>
                  <a:gd name="connsiteX13" fmla="*/ 10417 w 57766"/>
                  <a:gd name="connsiteY13" fmla="*/ 26202 h 73927"/>
                  <a:gd name="connsiteX14" fmla="*/ 47350 w 57766"/>
                  <a:gd name="connsiteY14" fmla="*/ 26202 h 73927"/>
                  <a:gd name="connsiteX15" fmla="*/ 47350 w 57766"/>
                  <a:gd name="connsiteY15" fmla="*/ 40239 h 73927"/>
                  <a:gd name="connsiteX16" fmla="*/ 10417 w 57766"/>
                  <a:gd name="connsiteY16" fmla="*/ 40239 h 73927"/>
                  <a:gd name="connsiteX17" fmla="*/ 10417 w 57766"/>
                  <a:gd name="connsiteY17" fmla="*/ 26202 h 7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7766" h="73927">
                    <a:moveTo>
                      <a:pt x="47350" y="63634"/>
                    </a:moveTo>
                    <a:lnTo>
                      <a:pt x="10417" y="63634"/>
                    </a:lnTo>
                    <a:lnTo>
                      <a:pt x="10417" y="49597"/>
                    </a:lnTo>
                    <a:lnTo>
                      <a:pt x="57767" y="49597"/>
                    </a:lnTo>
                    <a:lnTo>
                      <a:pt x="57767" y="16844"/>
                    </a:lnTo>
                    <a:lnTo>
                      <a:pt x="33145" y="16844"/>
                    </a:lnTo>
                    <a:lnTo>
                      <a:pt x="44509" y="0"/>
                    </a:lnTo>
                    <a:lnTo>
                      <a:pt x="34092" y="0"/>
                    </a:lnTo>
                    <a:cubicBezTo>
                      <a:pt x="34092" y="0"/>
                      <a:pt x="24622" y="11229"/>
                      <a:pt x="20834" y="16844"/>
                    </a:cubicBezTo>
                    <a:lnTo>
                      <a:pt x="0" y="16844"/>
                    </a:lnTo>
                    <a:lnTo>
                      <a:pt x="0" y="73927"/>
                    </a:lnTo>
                    <a:lnTo>
                      <a:pt x="47350" y="73927"/>
                    </a:lnTo>
                    <a:lnTo>
                      <a:pt x="47350" y="63634"/>
                    </a:lnTo>
                    <a:close/>
                    <a:moveTo>
                      <a:pt x="10417" y="26202"/>
                    </a:moveTo>
                    <a:lnTo>
                      <a:pt x="47350" y="26202"/>
                    </a:lnTo>
                    <a:lnTo>
                      <a:pt x="47350" y="40239"/>
                    </a:lnTo>
                    <a:lnTo>
                      <a:pt x="10417" y="40239"/>
                    </a:lnTo>
                    <a:lnTo>
                      <a:pt x="10417" y="26202"/>
                    </a:lnTo>
                    <a:close/>
                  </a:path>
                </a:pathLst>
              </a:custGeom>
              <a:grpFill/>
              <a:ln w="9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98" name="Forme libre 897">
              <a:extLst>
                <a:ext uri="{FF2B5EF4-FFF2-40B4-BE49-F238E27FC236}">
                  <a16:creationId xmlns:a16="http://schemas.microsoft.com/office/drawing/2014/main" id="{F3100D3A-C220-2C42-B9D6-A6828E7B97E6}"/>
                </a:ext>
              </a:extLst>
            </p:cNvPr>
            <p:cNvSpPr/>
            <p:nvPr/>
          </p:nvSpPr>
          <p:spPr>
            <a:xfrm>
              <a:off x="8778854" y="2151979"/>
              <a:ext cx="598500" cy="477252"/>
            </a:xfrm>
            <a:custGeom>
              <a:avLst/>
              <a:gdLst>
                <a:gd name="connsiteX0" fmla="*/ 350388 w 598500"/>
                <a:gd name="connsiteY0" fmla="*/ 305067 h 477252"/>
                <a:gd name="connsiteX1" fmla="*/ 460239 w 598500"/>
                <a:gd name="connsiteY1" fmla="*/ 243305 h 477252"/>
                <a:gd name="connsiteX2" fmla="*/ 460239 w 598500"/>
                <a:gd name="connsiteY2" fmla="*/ 278865 h 477252"/>
                <a:gd name="connsiteX3" fmla="*/ 393003 w 598500"/>
                <a:gd name="connsiteY3" fmla="*/ 357472 h 477252"/>
                <a:gd name="connsiteX4" fmla="*/ 350388 w 598500"/>
                <a:gd name="connsiteY4" fmla="*/ 305067 h 477252"/>
                <a:gd name="connsiteX5" fmla="*/ 535999 w 598500"/>
                <a:gd name="connsiteY5" fmla="*/ 366830 h 477252"/>
                <a:gd name="connsiteX6" fmla="*/ 550204 w 598500"/>
                <a:gd name="connsiteY6" fmla="*/ 365894 h 477252"/>
                <a:gd name="connsiteX7" fmla="*/ 598500 w 598500"/>
                <a:gd name="connsiteY7" fmla="*/ 212424 h 477252"/>
                <a:gd name="connsiteX8" fmla="*/ 393003 w 598500"/>
                <a:gd name="connsiteY8" fmla="*/ 0 h 477252"/>
                <a:gd name="connsiteX9" fmla="*/ 308720 w 598500"/>
                <a:gd name="connsiteY9" fmla="*/ 13101 h 477252"/>
                <a:gd name="connsiteX10" fmla="*/ 308720 w 598500"/>
                <a:gd name="connsiteY10" fmla="*/ 87028 h 477252"/>
                <a:gd name="connsiteX11" fmla="*/ 294515 w 598500"/>
                <a:gd name="connsiteY11" fmla="*/ 87028 h 477252"/>
                <a:gd name="connsiteX12" fmla="*/ 294515 w 598500"/>
                <a:gd name="connsiteY12" fmla="*/ 101065 h 477252"/>
                <a:gd name="connsiteX13" fmla="*/ 237696 w 598500"/>
                <a:gd name="connsiteY13" fmla="*/ 101065 h 477252"/>
                <a:gd name="connsiteX14" fmla="*/ 237696 w 598500"/>
                <a:gd name="connsiteY14" fmla="*/ 101065 h 477252"/>
                <a:gd name="connsiteX15" fmla="*/ 237696 w 598500"/>
                <a:gd name="connsiteY15" fmla="*/ 40239 h 477252"/>
                <a:gd name="connsiteX16" fmla="*/ 94699 w 598500"/>
                <a:gd name="connsiteY16" fmla="*/ 140368 h 477252"/>
                <a:gd name="connsiteX17" fmla="*/ 135420 w 598500"/>
                <a:gd name="connsiteY17" fmla="*/ 140368 h 477252"/>
                <a:gd name="connsiteX18" fmla="*/ 135420 w 598500"/>
                <a:gd name="connsiteY18" fmla="*/ 252663 h 477252"/>
                <a:gd name="connsiteX19" fmla="*/ 192240 w 598500"/>
                <a:gd name="connsiteY19" fmla="*/ 252663 h 477252"/>
                <a:gd name="connsiteX20" fmla="*/ 192240 w 598500"/>
                <a:gd name="connsiteY20" fmla="*/ 140368 h 477252"/>
                <a:gd name="connsiteX21" fmla="*/ 249059 w 598500"/>
                <a:gd name="connsiteY21" fmla="*/ 140368 h 477252"/>
                <a:gd name="connsiteX22" fmla="*/ 249059 w 598500"/>
                <a:gd name="connsiteY22" fmla="*/ 308811 h 477252"/>
                <a:gd name="connsiteX23" fmla="*/ 78601 w 598500"/>
                <a:gd name="connsiteY23" fmla="*/ 308811 h 477252"/>
                <a:gd name="connsiteX24" fmla="*/ 78601 w 598500"/>
                <a:gd name="connsiteY24" fmla="*/ 154405 h 477252"/>
                <a:gd name="connsiteX25" fmla="*/ 0 w 598500"/>
                <a:gd name="connsiteY25" fmla="*/ 297581 h 477252"/>
                <a:gd name="connsiteX26" fmla="*/ 303038 w 598500"/>
                <a:gd name="connsiteY26" fmla="*/ 477253 h 477252"/>
                <a:gd name="connsiteX27" fmla="*/ 528423 w 598500"/>
                <a:gd name="connsiteY27" fmla="*/ 392096 h 477252"/>
                <a:gd name="connsiteX28" fmla="*/ 538840 w 598500"/>
                <a:gd name="connsiteY28" fmla="*/ 380866 h 477252"/>
                <a:gd name="connsiteX29" fmla="*/ 507589 w 598500"/>
                <a:gd name="connsiteY29" fmla="*/ 382738 h 477252"/>
                <a:gd name="connsiteX30" fmla="*/ 460239 w 598500"/>
                <a:gd name="connsiteY30" fmla="*/ 338756 h 477252"/>
                <a:gd name="connsiteX31" fmla="*/ 459292 w 598500"/>
                <a:gd name="connsiteY31" fmla="*/ 338756 h 477252"/>
                <a:gd name="connsiteX32" fmla="*/ 370275 w 598500"/>
                <a:gd name="connsiteY32" fmla="*/ 382738 h 477252"/>
                <a:gd name="connsiteX33" fmla="*/ 294515 w 598500"/>
                <a:gd name="connsiteY33" fmla="*/ 315361 h 477252"/>
                <a:gd name="connsiteX34" fmla="*/ 460239 w 598500"/>
                <a:gd name="connsiteY34" fmla="*/ 224589 h 477252"/>
                <a:gd name="connsiteX35" fmla="*/ 460239 w 598500"/>
                <a:gd name="connsiteY35" fmla="*/ 202131 h 477252"/>
                <a:gd name="connsiteX36" fmla="*/ 407208 w 598500"/>
                <a:gd name="connsiteY36" fmla="*/ 116038 h 477252"/>
                <a:gd name="connsiteX37" fmla="*/ 363646 w 598500"/>
                <a:gd name="connsiteY37" fmla="*/ 150662 h 477252"/>
                <a:gd name="connsiteX38" fmla="*/ 334289 w 598500"/>
                <a:gd name="connsiteY38" fmla="*/ 181543 h 477252"/>
                <a:gd name="connsiteX39" fmla="*/ 303985 w 598500"/>
                <a:gd name="connsiteY39" fmla="*/ 154405 h 477252"/>
                <a:gd name="connsiteX40" fmla="*/ 408155 w 598500"/>
                <a:gd name="connsiteY40" fmla="*/ 95451 h 477252"/>
                <a:gd name="connsiteX41" fmla="*/ 509483 w 598500"/>
                <a:gd name="connsiteY41" fmla="*/ 190901 h 477252"/>
                <a:gd name="connsiteX42" fmla="*/ 509483 w 598500"/>
                <a:gd name="connsiteY42" fmla="*/ 339692 h 477252"/>
                <a:gd name="connsiteX43" fmla="*/ 535999 w 598500"/>
                <a:gd name="connsiteY43" fmla="*/ 366830 h 47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8500" h="477252">
                  <a:moveTo>
                    <a:pt x="350388" y="305067"/>
                  </a:moveTo>
                  <a:cubicBezTo>
                    <a:pt x="350388" y="248920"/>
                    <a:pt x="430882" y="244241"/>
                    <a:pt x="460239" y="243305"/>
                  </a:cubicBezTo>
                  <a:lnTo>
                    <a:pt x="460239" y="278865"/>
                  </a:lnTo>
                  <a:cubicBezTo>
                    <a:pt x="460239" y="320040"/>
                    <a:pt x="433723" y="357472"/>
                    <a:pt x="393003" y="357472"/>
                  </a:cubicBezTo>
                  <a:cubicBezTo>
                    <a:pt x="371222" y="357472"/>
                    <a:pt x="350388" y="335948"/>
                    <a:pt x="350388" y="305067"/>
                  </a:cubicBezTo>
                  <a:close/>
                  <a:moveTo>
                    <a:pt x="535999" y="366830"/>
                  </a:moveTo>
                  <a:cubicBezTo>
                    <a:pt x="537893" y="366830"/>
                    <a:pt x="539787" y="366830"/>
                    <a:pt x="550204" y="365894"/>
                  </a:cubicBezTo>
                  <a:cubicBezTo>
                    <a:pt x="583348" y="319104"/>
                    <a:pt x="598500" y="262957"/>
                    <a:pt x="598500" y="212424"/>
                  </a:cubicBezTo>
                  <a:cubicBezTo>
                    <a:pt x="598500" y="96386"/>
                    <a:pt x="518006" y="0"/>
                    <a:pt x="393003" y="0"/>
                  </a:cubicBezTo>
                  <a:cubicBezTo>
                    <a:pt x="366487" y="0"/>
                    <a:pt x="338077" y="4679"/>
                    <a:pt x="308720" y="13101"/>
                  </a:cubicBezTo>
                  <a:lnTo>
                    <a:pt x="308720" y="87028"/>
                  </a:lnTo>
                  <a:lnTo>
                    <a:pt x="294515" y="87028"/>
                  </a:lnTo>
                  <a:lnTo>
                    <a:pt x="294515" y="101065"/>
                  </a:lnTo>
                  <a:lnTo>
                    <a:pt x="237696" y="101065"/>
                  </a:lnTo>
                  <a:lnTo>
                    <a:pt x="237696" y="101065"/>
                  </a:lnTo>
                  <a:lnTo>
                    <a:pt x="237696" y="40239"/>
                  </a:lnTo>
                  <a:cubicBezTo>
                    <a:pt x="191293" y="63634"/>
                    <a:pt x="142996" y="96386"/>
                    <a:pt x="94699" y="140368"/>
                  </a:cubicBezTo>
                  <a:lnTo>
                    <a:pt x="135420" y="140368"/>
                  </a:lnTo>
                  <a:lnTo>
                    <a:pt x="135420" y="252663"/>
                  </a:lnTo>
                  <a:lnTo>
                    <a:pt x="192240" y="252663"/>
                  </a:lnTo>
                  <a:lnTo>
                    <a:pt x="192240" y="140368"/>
                  </a:lnTo>
                  <a:lnTo>
                    <a:pt x="249059" y="140368"/>
                  </a:lnTo>
                  <a:lnTo>
                    <a:pt x="249059" y="308811"/>
                  </a:lnTo>
                  <a:lnTo>
                    <a:pt x="78601" y="308811"/>
                  </a:lnTo>
                  <a:lnTo>
                    <a:pt x="78601" y="154405"/>
                  </a:lnTo>
                  <a:cubicBezTo>
                    <a:pt x="21781" y="209617"/>
                    <a:pt x="0" y="257342"/>
                    <a:pt x="0" y="297581"/>
                  </a:cubicBezTo>
                  <a:cubicBezTo>
                    <a:pt x="0" y="382738"/>
                    <a:pt x="114586" y="477253"/>
                    <a:pt x="303038" y="477253"/>
                  </a:cubicBezTo>
                  <a:cubicBezTo>
                    <a:pt x="408155" y="477253"/>
                    <a:pt x="481073" y="441693"/>
                    <a:pt x="528423" y="392096"/>
                  </a:cubicBezTo>
                  <a:lnTo>
                    <a:pt x="538840" y="380866"/>
                  </a:lnTo>
                  <a:cubicBezTo>
                    <a:pt x="521794" y="382738"/>
                    <a:pt x="515165" y="382738"/>
                    <a:pt x="507589" y="382738"/>
                  </a:cubicBezTo>
                  <a:cubicBezTo>
                    <a:pt x="471603" y="382738"/>
                    <a:pt x="460239" y="364958"/>
                    <a:pt x="460239" y="338756"/>
                  </a:cubicBezTo>
                  <a:lnTo>
                    <a:pt x="459292" y="338756"/>
                  </a:lnTo>
                  <a:cubicBezTo>
                    <a:pt x="439405" y="365894"/>
                    <a:pt x="412889" y="382738"/>
                    <a:pt x="370275" y="382738"/>
                  </a:cubicBezTo>
                  <a:cubicBezTo>
                    <a:pt x="326713" y="382738"/>
                    <a:pt x="294515" y="353728"/>
                    <a:pt x="294515" y="315361"/>
                  </a:cubicBezTo>
                  <a:cubicBezTo>
                    <a:pt x="294515" y="228333"/>
                    <a:pt x="412889" y="228333"/>
                    <a:pt x="460239" y="224589"/>
                  </a:cubicBezTo>
                  <a:lnTo>
                    <a:pt x="460239" y="202131"/>
                  </a:lnTo>
                  <a:cubicBezTo>
                    <a:pt x="460239" y="160020"/>
                    <a:pt x="459292" y="116038"/>
                    <a:pt x="407208" y="116038"/>
                  </a:cubicBezTo>
                  <a:cubicBezTo>
                    <a:pt x="368381" y="116038"/>
                    <a:pt x="363646" y="131946"/>
                    <a:pt x="363646" y="150662"/>
                  </a:cubicBezTo>
                  <a:cubicBezTo>
                    <a:pt x="363646" y="174993"/>
                    <a:pt x="344706" y="181543"/>
                    <a:pt x="334289" y="181543"/>
                  </a:cubicBezTo>
                  <a:cubicBezTo>
                    <a:pt x="317243" y="181543"/>
                    <a:pt x="303985" y="170314"/>
                    <a:pt x="303985" y="154405"/>
                  </a:cubicBezTo>
                  <a:cubicBezTo>
                    <a:pt x="303985" y="115102"/>
                    <a:pt x="364593" y="95451"/>
                    <a:pt x="408155" y="95451"/>
                  </a:cubicBezTo>
                  <a:cubicBezTo>
                    <a:pt x="494331" y="95451"/>
                    <a:pt x="509483" y="134754"/>
                    <a:pt x="509483" y="190901"/>
                  </a:cubicBezTo>
                  <a:lnTo>
                    <a:pt x="509483" y="339692"/>
                  </a:lnTo>
                  <a:cubicBezTo>
                    <a:pt x="509483" y="359343"/>
                    <a:pt x="516112" y="366830"/>
                    <a:pt x="535999" y="366830"/>
                  </a:cubicBezTo>
                  <a:close/>
                </a:path>
              </a:pathLst>
            </a:custGeom>
            <a:grpFill/>
            <a:ln w="9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9" name="Forme libre 898">
              <a:extLst>
                <a:ext uri="{FF2B5EF4-FFF2-40B4-BE49-F238E27FC236}">
                  <a16:creationId xmlns:a16="http://schemas.microsoft.com/office/drawing/2014/main" id="{4C3B8028-607E-D240-93FC-34FB00B84F6E}"/>
                </a:ext>
              </a:extLst>
            </p:cNvPr>
            <p:cNvSpPr/>
            <p:nvPr/>
          </p:nvSpPr>
          <p:spPr>
            <a:xfrm>
              <a:off x="9030754" y="2098640"/>
              <a:ext cx="56819" cy="140368"/>
            </a:xfrm>
            <a:custGeom>
              <a:avLst/>
              <a:gdLst>
                <a:gd name="connsiteX0" fmla="*/ 0 w 56819"/>
                <a:gd name="connsiteY0" fmla="*/ 0 h 140368"/>
                <a:gd name="connsiteX1" fmla="*/ 56820 w 56819"/>
                <a:gd name="connsiteY1" fmla="*/ 0 h 140368"/>
                <a:gd name="connsiteX2" fmla="*/ 56820 w 56819"/>
                <a:gd name="connsiteY2" fmla="*/ 140368 h 140368"/>
                <a:gd name="connsiteX3" fmla="*/ 0 w 56819"/>
                <a:gd name="connsiteY3" fmla="*/ 140368 h 14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19" h="140368">
                  <a:moveTo>
                    <a:pt x="0" y="0"/>
                  </a:moveTo>
                  <a:lnTo>
                    <a:pt x="56820" y="0"/>
                  </a:lnTo>
                  <a:lnTo>
                    <a:pt x="56820" y="140368"/>
                  </a:lnTo>
                  <a:lnTo>
                    <a:pt x="0" y="140368"/>
                  </a:lnTo>
                  <a:close/>
                </a:path>
              </a:pathLst>
            </a:custGeom>
            <a:grpFill/>
            <a:ln w="9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900" name="Forme libre 899">
              <a:extLst>
                <a:ext uri="{FF2B5EF4-FFF2-40B4-BE49-F238E27FC236}">
                  <a16:creationId xmlns:a16="http://schemas.microsoft.com/office/drawing/2014/main" id="{775C70F4-FC5E-EF40-BCA3-FA2B57FE4BAC}"/>
                </a:ext>
              </a:extLst>
            </p:cNvPr>
            <p:cNvSpPr/>
            <p:nvPr/>
          </p:nvSpPr>
          <p:spPr>
            <a:xfrm>
              <a:off x="9469210" y="2101446"/>
              <a:ext cx="945100" cy="142239"/>
            </a:xfrm>
            <a:custGeom>
              <a:avLst/>
              <a:gdLst>
                <a:gd name="connsiteX0" fmla="*/ 893963 w 945100"/>
                <a:gd name="connsiteY0" fmla="*/ 63634 h 142239"/>
                <a:gd name="connsiteX1" fmla="*/ 908168 w 945100"/>
                <a:gd name="connsiteY1" fmla="*/ 51468 h 142239"/>
                <a:gd name="connsiteX2" fmla="*/ 922372 w 945100"/>
                <a:gd name="connsiteY2" fmla="*/ 63634 h 142239"/>
                <a:gd name="connsiteX3" fmla="*/ 944153 w 945100"/>
                <a:gd name="connsiteY3" fmla="*/ 63634 h 142239"/>
                <a:gd name="connsiteX4" fmla="*/ 908168 w 945100"/>
                <a:gd name="connsiteY4" fmla="*/ 35560 h 142239"/>
                <a:gd name="connsiteX5" fmla="*/ 872182 w 945100"/>
                <a:gd name="connsiteY5" fmla="*/ 65505 h 142239"/>
                <a:gd name="connsiteX6" fmla="*/ 924266 w 945100"/>
                <a:gd name="connsiteY6" fmla="*/ 108552 h 142239"/>
                <a:gd name="connsiteX7" fmla="*/ 909114 w 945100"/>
                <a:gd name="connsiteY7" fmla="*/ 121653 h 142239"/>
                <a:gd name="connsiteX8" fmla="*/ 893963 w 945100"/>
                <a:gd name="connsiteY8" fmla="*/ 108552 h 142239"/>
                <a:gd name="connsiteX9" fmla="*/ 872182 w 945100"/>
                <a:gd name="connsiteY9" fmla="*/ 108552 h 142239"/>
                <a:gd name="connsiteX10" fmla="*/ 909114 w 945100"/>
                <a:gd name="connsiteY10" fmla="*/ 137561 h 142239"/>
                <a:gd name="connsiteX11" fmla="*/ 945100 w 945100"/>
                <a:gd name="connsiteY11" fmla="*/ 107616 h 142239"/>
                <a:gd name="connsiteX12" fmla="*/ 893963 w 945100"/>
                <a:gd name="connsiteY12" fmla="*/ 63634 h 142239"/>
                <a:gd name="connsiteX13" fmla="*/ 834302 w 945100"/>
                <a:gd name="connsiteY13" fmla="*/ 66441 h 142239"/>
                <a:gd name="connsiteX14" fmla="*/ 818203 w 945100"/>
                <a:gd name="connsiteY14" fmla="*/ 81414 h 142239"/>
                <a:gd name="connsiteX15" fmla="*/ 801157 w 945100"/>
                <a:gd name="connsiteY15" fmla="*/ 81414 h 142239"/>
                <a:gd name="connsiteX16" fmla="*/ 801157 w 945100"/>
                <a:gd name="connsiteY16" fmla="*/ 52404 h 142239"/>
                <a:gd name="connsiteX17" fmla="*/ 818203 w 945100"/>
                <a:gd name="connsiteY17" fmla="*/ 52404 h 142239"/>
                <a:gd name="connsiteX18" fmla="*/ 834302 w 945100"/>
                <a:gd name="connsiteY18" fmla="*/ 66441 h 142239"/>
                <a:gd name="connsiteX19" fmla="*/ 818203 w 945100"/>
                <a:gd name="connsiteY19" fmla="*/ 36496 h 142239"/>
                <a:gd name="connsiteX20" fmla="*/ 781270 w 945100"/>
                <a:gd name="connsiteY20" fmla="*/ 36496 h 142239"/>
                <a:gd name="connsiteX21" fmla="*/ 781270 w 945100"/>
                <a:gd name="connsiteY21" fmla="*/ 135689 h 142239"/>
                <a:gd name="connsiteX22" fmla="*/ 801157 w 945100"/>
                <a:gd name="connsiteY22" fmla="*/ 135689 h 142239"/>
                <a:gd name="connsiteX23" fmla="*/ 801157 w 945100"/>
                <a:gd name="connsiteY23" fmla="*/ 96386 h 142239"/>
                <a:gd name="connsiteX24" fmla="*/ 807786 w 945100"/>
                <a:gd name="connsiteY24" fmla="*/ 96386 h 142239"/>
                <a:gd name="connsiteX25" fmla="*/ 831461 w 945100"/>
                <a:gd name="connsiteY25" fmla="*/ 135689 h 142239"/>
                <a:gd name="connsiteX26" fmla="*/ 855136 w 945100"/>
                <a:gd name="connsiteY26" fmla="*/ 135689 h 142239"/>
                <a:gd name="connsiteX27" fmla="*/ 829567 w 945100"/>
                <a:gd name="connsiteY27" fmla="*/ 94515 h 142239"/>
                <a:gd name="connsiteX28" fmla="*/ 853242 w 945100"/>
                <a:gd name="connsiteY28" fmla="*/ 65505 h 142239"/>
                <a:gd name="connsiteX29" fmla="*/ 818203 w 945100"/>
                <a:gd name="connsiteY29" fmla="*/ 36496 h 142239"/>
                <a:gd name="connsiteX30" fmla="*/ 695094 w 945100"/>
                <a:gd name="connsiteY30" fmla="*/ 97322 h 142239"/>
                <a:gd name="connsiteX31" fmla="*/ 695094 w 945100"/>
                <a:gd name="connsiteY31" fmla="*/ 36496 h 142239"/>
                <a:gd name="connsiteX32" fmla="*/ 674260 w 945100"/>
                <a:gd name="connsiteY32" fmla="*/ 36496 h 142239"/>
                <a:gd name="connsiteX33" fmla="*/ 674260 w 945100"/>
                <a:gd name="connsiteY33" fmla="*/ 97322 h 142239"/>
                <a:gd name="connsiteX34" fmla="*/ 705511 w 945100"/>
                <a:gd name="connsiteY34" fmla="*/ 137561 h 142239"/>
                <a:gd name="connsiteX35" fmla="*/ 740550 w 945100"/>
                <a:gd name="connsiteY35" fmla="*/ 101065 h 142239"/>
                <a:gd name="connsiteX36" fmla="*/ 745285 w 945100"/>
                <a:gd name="connsiteY36" fmla="*/ 136625 h 142239"/>
                <a:gd name="connsiteX37" fmla="*/ 758542 w 945100"/>
                <a:gd name="connsiteY37" fmla="*/ 136625 h 142239"/>
                <a:gd name="connsiteX38" fmla="*/ 758542 w 945100"/>
                <a:gd name="connsiteY38" fmla="*/ 36496 h 142239"/>
                <a:gd name="connsiteX39" fmla="*/ 737709 w 945100"/>
                <a:gd name="connsiteY39" fmla="*/ 36496 h 142239"/>
                <a:gd name="connsiteX40" fmla="*/ 737709 w 945100"/>
                <a:gd name="connsiteY40" fmla="*/ 65505 h 142239"/>
                <a:gd name="connsiteX41" fmla="*/ 712140 w 945100"/>
                <a:gd name="connsiteY41" fmla="*/ 121653 h 142239"/>
                <a:gd name="connsiteX42" fmla="*/ 695094 w 945100"/>
                <a:gd name="connsiteY42" fmla="*/ 97322 h 142239"/>
                <a:gd name="connsiteX43" fmla="*/ 615546 w 945100"/>
                <a:gd name="connsiteY43" fmla="*/ 51468 h 142239"/>
                <a:gd name="connsiteX44" fmla="*/ 653426 w 945100"/>
                <a:gd name="connsiteY44" fmla="*/ 51468 h 142239"/>
                <a:gd name="connsiteX45" fmla="*/ 653426 w 945100"/>
                <a:gd name="connsiteY45" fmla="*/ 36496 h 142239"/>
                <a:gd name="connsiteX46" fmla="*/ 595659 w 945100"/>
                <a:gd name="connsiteY46" fmla="*/ 36496 h 142239"/>
                <a:gd name="connsiteX47" fmla="*/ 595659 w 945100"/>
                <a:gd name="connsiteY47" fmla="*/ 136625 h 142239"/>
                <a:gd name="connsiteX48" fmla="*/ 653426 w 945100"/>
                <a:gd name="connsiteY48" fmla="*/ 136625 h 142239"/>
                <a:gd name="connsiteX49" fmla="*/ 653426 w 945100"/>
                <a:gd name="connsiteY49" fmla="*/ 121653 h 142239"/>
                <a:gd name="connsiteX50" fmla="*/ 615546 w 945100"/>
                <a:gd name="connsiteY50" fmla="*/ 121653 h 142239"/>
                <a:gd name="connsiteX51" fmla="*/ 615546 w 945100"/>
                <a:gd name="connsiteY51" fmla="*/ 94515 h 142239"/>
                <a:gd name="connsiteX52" fmla="*/ 648691 w 945100"/>
                <a:gd name="connsiteY52" fmla="*/ 94515 h 142239"/>
                <a:gd name="connsiteX53" fmla="*/ 648691 w 945100"/>
                <a:gd name="connsiteY53" fmla="*/ 77671 h 142239"/>
                <a:gd name="connsiteX54" fmla="*/ 615546 w 945100"/>
                <a:gd name="connsiteY54" fmla="*/ 77671 h 142239"/>
                <a:gd name="connsiteX55" fmla="*/ 615546 w 945100"/>
                <a:gd name="connsiteY55" fmla="*/ 51468 h 142239"/>
                <a:gd name="connsiteX56" fmla="*/ 579561 w 945100"/>
                <a:gd name="connsiteY56" fmla="*/ 36496 h 142239"/>
                <a:gd name="connsiteX57" fmla="*/ 504748 w 945100"/>
                <a:gd name="connsiteY57" fmla="*/ 36496 h 142239"/>
                <a:gd name="connsiteX58" fmla="*/ 504748 w 945100"/>
                <a:gd name="connsiteY58" fmla="*/ 51468 h 142239"/>
                <a:gd name="connsiteX59" fmla="*/ 532211 w 945100"/>
                <a:gd name="connsiteY59" fmla="*/ 51468 h 142239"/>
                <a:gd name="connsiteX60" fmla="*/ 532211 w 945100"/>
                <a:gd name="connsiteY60" fmla="*/ 135689 h 142239"/>
                <a:gd name="connsiteX61" fmla="*/ 552098 w 945100"/>
                <a:gd name="connsiteY61" fmla="*/ 135689 h 142239"/>
                <a:gd name="connsiteX62" fmla="*/ 552098 w 945100"/>
                <a:gd name="connsiteY62" fmla="*/ 51468 h 142239"/>
                <a:gd name="connsiteX63" fmla="*/ 579561 w 945100"/>
                <a:gd name="connsiteY63" fmla="*/ 51468 h 142239"/>
                <a:gd name="connsiteX64" fmla="*/ 579561 w 945100"/>
                <a:gd name="connsiteY64" fmla="*/ 36496 h 142239"/>
                <a:gd name="connsiteX65" fmla="*/ 393950 w 945100"/>
                <a:gd name="connsiteY65" fmla="*/ 86093 h 142239"/>
                <a:gd name="connsiteX66" fmla="*/ 445087 w 945100"/>
                <a:gd name="connsiteY66" fmla="*/ 136625 h 142239"/>
                <a:gd name="connsiteX67" fmla="*/ 492437 w 945100"/>
                <a:gd name="connsiteY67" fmla="*/ 104808 h 142239"/>
                <a:gd name="connsiteX68" fmla="*/ 467815 w 945100"/>
                <a:gd name="connsiteY68" fmla="*/ 104808 h 142239"/>
                <a:gd name="connsiteX69" fmla="*/ 445087 w 945100"/>
                <a:gd name="connsiteY69" fmla="*/ 117909 h 142239"/>
                <a:gd name="connsiteX70" fmla="*/ 413836 w 945100"/>
                <a:gd name="connsiteY70" fmla="*/ 85157 h 142239"/>
                <a:gd name="connsiteX71" fmla="*/ 446034 w 945100"/>
                <a:gd name="connsiteY71" fmla="*/ 53340 h 142239"/>
                <a:gd name="connsiteX72" fmla="*/ 468762 w 945100"/>
                <a:gd name="connsiteY72" fmla="*/ 66441 h 142239"/>
                <a:gd name="connsiteX73" fmla="*/ 493384 w 945100"/>
                <a:gd name="connsiteY73" fmla="*/ 66441 h 142239"/>
                <a:gd name="connsiteX74" fmla="*/ 446034 w 945100"/>
                <a:gd name="connsiteY74" fmla="*/ 34624 h 142239"/>
                <a:gd name="connsiteX75" fmla="*/ 393950 w 945100"/>
                <a:gd name="connsiteY75" fmla="*/ 86093 h 142239"/>
                <a:gd name="connsiteX76" fmla="*/ 341865 w 945100"/>
                <a:gd name="connsiteY76" fmla="*/ 93579 h 142239"/>
                <a:gd name="connsiteX77" fmla="*/ 334289 w 945100"/>
                <a:gd name="connsiteY77" fmla="*/ 93579 h 142239"/>
                <a:gd name="connsiteX78" fmla="*/ 338077 w 945100"/>
                <a:gd name="connsiteY78" fmla="*/ 82349 h 142239"/>
                <a:gd name="connsiteX79" fmla="*/ 341865 w 945100"/>
                <a:gd name="connsiteY79" fmla="*/ 93579 h 142239"/>
                <a:gd name="connsiteX80" fmla="*/ 330501 w 945100"/>
                <a:gd name="connsiteY80" fmla="*/ 48661 h 142239"/>
                <a:gd name="connsiteX81" fmla="*/ 329554 w 945100"/>
                <a:gd name="connsiteY81" fmla="*/ 48661 h 142239"/>
                <a:gd name="connsiteX82" fmla="*/ 312508 w 945100"/>
                <a:gd name="connsiteY82" fmla="*/ 96386 h 142239"/>
                <a:gd name="connsiteX83" fmla="*/ 346600 w 945100"/>
                <a:gd name="connsiteY83" fmla="*/ 96386 h 142239"/>
                <a:gd name="connsiteX84" fmla="*/ 330501 w 945100"/>
                <a:gd name="connsiteY84" fmla="*/ 48661 h 142239"/>
                <a:gd name="connsiteX85" fmla="*/ 357964 w 945100"/>
                <a:gd name="connsiteY85" fmla="*/ 125396 h 142239"/>
                <a:gd name="connsiteX86" fmla="*/ 351335 w 945100"/>
                <a:gd name="connsiteY86" fmla="*/ 106680 h 142239"/>
                <a:gd name="connsiteX87" fmla="*/ 309667 w 945100"/>
                <a:gd name="connsiteY87" fmla="*/ 106680 h 142239"/>
                <a:gd name="connsiteX88" fmla="*/ 303038 w 945100"/>
                <a:gd name="connsiteY88" fmla="*/ 125396 h 142239"/>
                <a:gd name="connsiteX89" fmla="*/ 285992 w 945100"/>
                <a:gd name="connsiteY89" fmla="*/ 125396 h 142239"/>
                <a:gd name="connsiteX90" fmla="*/ 320084 w 945100"/>
                <a:gd name="connsiteY90" fmla="*/ 32753 h 142239"/>
                <a:gd name="connsiteX91" fmla="*/ 341865 w 945100"/>
                <a:gd name="connsiteY91" fmla="*/ 32753 h 142239"/>
                <a:gd name="connsiteX92" fmla="*/ 375010 w 945100"/>
                <a:gd name="connsiteY92" fmla="*/ 125396 h 142239"/>
                <a:gd name="connsiteX93" fmla="*/ 357964 w 945100"/>
                <a:gd name="connsiteY93" fmla="*/ 125396 h 142239"/>
                <a:gd name="connsiteX94" fmla="*/ 391109 w 945100"/>
                <a:gd name="connsiteY94" fmla="*/ 142240 h 142239"/>
                <a:gd name="connsiteX95" fmla="*/ 355123 w 945100"/>
                <a:gd name="connsiteY95" fmla="*/ 42111 h 142239"/>
                <a:gd name="connsiteX96" fmla="*/ 343759 w 945100"/>
                <a:gd name="connsiteY96" fmla="*/ 29009 h 142239"/>
                <a:gd name="connsiteX97" fmla="*/ 315349 w 945100"/>
                <a:gd name="connsiteY97" fmla="*/ 29009 h 142239"/>
                <a:gd name="connsiteX98" fmla="*/ 279363 w 945100"/>
                <a:gd name="connsiteY98" fmla="*/ 129139 h 142239"/>
                <a:gd name="connsiteX99" fmla="*/ 289780 w 945100"/>
                <a:gd name="connsiteY99" fmla="*/ 142240 h 142239"/>
                <a:gd name="connsiteX100" fmla="*/ 315349 w 945100"/>
                <a:gd name="connsiteY100" fmla="*/ 142240 h 142239"/>
                <a:gd name="connsiteX101" fmla="*/ 321978 w 945100"/>
                <a:gd name="connsiteY101" fmla="*/ 124460 h 142239"/>
                <a:gd name="connsiteX102" fmla="*/ 351335 w 945100"/>
                <a:gd name="connsiteY102" fmla="*/ 124460 h 142239"/>
                <a:gd name="connsiteX103" fmla="*/ 353229 w 945100"/>
                <a:gd name="connsiteY103" fmla="*/ 129139 h 142239"/>
                <a:gd name="connsiteX104" fmla="*/ 363646 w 945100"/>
                <a:gd name="connsiteY104" fmla="*/ 142240 h 142239"/>
                <a:gd name="connsiteX105" fmla="*/ 391109 w 945100"/>
                <a:gd name="connsiteY105" fmla="*/ 142240 h 142239"/>
                <a:gd name="connsiteX106" fmla="*/ 231067 w 945100"/>
                <a:gd name="connsiteY106" fmla="*/ 51468 h 142239"/>
                <a:gd name="connsiteX107" fmla="*/ 268946 w 945100"/>
                <a:gd name="connsiteY107" fmla="*/ 51468 h 142239"/>
                <a:gd name="connsiteX108" fmla="*/ 268946 w 945100"/>
                <a:gd name="connsiteY108" fmla="*/ 36496 h 142239"/>
                <a:gd name="connsiteX109" fmla="*/ 211180 w 945100"/>
                <a:gd name="connsiteY109" fmla="*/ 36496 h 142239"/>
                <a:gd name="connsiteX110" fmla="*/ 211180 w 945100"/>
                <a:gd name="connsiteY110" fmla="*/ 136625 h 142239"/>
                <a:gd name="connsiteX111" fmla="*/ 268946 w 945100"/>
                <a:gd name="connsiteY111" fmla="*/ 136625 h 142239"/>
                <a:gd name="connsiteX112" fmla="*/ 268946 w 945100"/>
                <a:gd name="connsiteY112" fmla="*/ 121653 h 142239"/>
                <a:gd name="connsiteX113" fmla="*/ 231067 w 945100"/>
                <a:gd name="connsiteY113" fmla="*/ 121653 h 142239"/>
                <a:gd name="connsiteX114" fmla="*/ 231067 w 945100"/>
                <a:gd name="connsiteY114" fmla="*/ 94515 h 142239"/>
                <a:gd name="connsiteX115" fmla="*/ 264211 w 945100"/>
                <a:gd name="connsiteY115" fmla="*/ 94515 h 142239"/>
                <a:gd name="connsiteX116" fmla="*/ 264211 w 945100"/>
                <a:gd name="connsiteY116" fmla="*/ 77671 h 142239"/>
                <a:gd name="connsiteX117" fmla="*/ 231067 w 945100"/>
                <a:gd name="connsiteY117" fmla="*/ 77671 h 142239"/>
                <a:gd name="connsiteX118" fmla="*/ 231067 w 945100"/>
                <a:gd name="connsiteY118" fmla="*/ 51468 h 142239"/>
                <a:gd name="connsiteX119" fmla="*/ 254741 w 945100"/>
                <a:gd name="connsiteY119" fmla="*/ 15908 h 142239"/>
                <a:gd name="connsiteX120" fmla="*/ 254741 w 945100"/>
                <a:gd name="connsiteY120" fmla="*/ 0 h 142239"/>
                <a:gd name="connsiteX121" fmla="*/ 221597 w 945100"/>
                <a:gd name="connsiteY121" fmla="*/ 16844 h 142239"/>
                <a:gd name="connsiteX122" fmla="*/ 221597 w 945100"/>
                <a:gd name="connsiteY122" fmla="*/ 30881 h 142239"/>
                <a:gd name="connsiteX123" fmla="*/ 254741 w 945100"/>
                <a:gd name="connsiteY123" fmla="*/ 15908 h 142239"/>
                <a:gd name="connsiteX124" fmla="*/ 169512 w 945100"/>
                <a:gd name="connsiteY124" fmla="*/ 66441 h 142239"/>
                <a:gd name="connsiteX125" fmla="*/ 153413 w 945100"/>
                <a:gd name="connsiteY125" fmla="*/ 81414 h 142239"/>
                <a:gd name="connsiteX126" fmla="*/ 136367 w 945100"/>
                <a:gd name="connsiteY126" fmla="*/ 81414 h 142239"/>
                <a:gd name="connsiteX127" fmla="*/ 136367 w 945100"/>
                <a:gd name="connsiteY127" fmla="*/ 52404 h 142239"/>
                <a:gd name="connsiteX128" fmla="*/ 153413 w 945100"/>
                <a:gd name="connsiteY128" fmla="*/ 52404 h 142239"/>
                <a:gd name="connsiteX129" fmla="*/ 169512 w 945100"/>
                <a:gd name="connsiteY129" fmla="*/ 66441 h 142239"/>
                <a:gd name="connsiteX130" fmla="*/ 154360 w 945100"/>
                <a:gd name="connsiteY130" fmla="*/ 36496 h 142239"/>
                <a:gd name="connsiteX131" fmla="*/ 117427 w 945100"/>
                <a:gd name="connsiteY131" fmla="*/ 36496 h 142239"/>
                <a:gd name="connsiteX132" fmla="*/ 117427 w 945100"/>
                <a:gd name="connsiteY132" fmla="*/ 135689 h 142239"/>
                <a:gd name="connsiteX133" fmla="*/ 137314 w 945100"/>
                <a:gd name="connsiteY133" fmla="*/ 135689 h 142239"/>
                <a:gd name="connsiteX134" fmla="*/ 137314 w 945100"/>
                <a:gd name="connsiteY134" fmla="*/ 96386 h 142239"/>
                <a:gd name="connsiteX135" fmla="*/ 143943 w 945100"/>
                <a:gd name="connsiteY135" fmla="*/ 96386 h 142239"/>
                <a:gd name="connsiteX136" fmla="*/ 167618 w 945100"/>
                <a:gd name="connsiteY136" fmla="*/ 135689 h 142239"/>
                <a:gd name="connsiteX137" fmla="*/ 191293 w 945100"/>
                <a:gd name="connsiteY137" fmla="*/ 135689 h 142239"/>
                <a:gd name="connsiteX138" fmla="*/ 165724 w 945100"/>
                <a:gd name="connsiteY138" fmla="*/ 94515 h 142239"/>
                <a:gd name="connsiteX139" fmla="*/ 190346 w 945100"/>
                <a:gd name="connsiteY139" fmla="*/ 66441 h 142239"/>
                <a:gd name="connsiteX140" fmla="*/ 154360 w 945100"/>
                <a:gd name="connsiteY140" fmla="*/ 36496 h 142239"/>
                <a:gd name="connsiteX141" fmla="*/ 0 w 945100"/>
                <a:gd name="connsiteY141" fmla="*/ 86093 h 142239"/>
                <a:gd name="connsiteX142" fmla="*/ 51138 w 945100"/>
                <a:gd name="connsiteY142" fmla="*/ 136625 h 142239"/>
                <a:gd name="connsiteX143" fmla="*/ 98487 w 945100"/>
                <a:gd name="connsiteY143" fmla="*/ 104808 h 142239"/>
                <a:gd name="connsiteX144" fmla="*/ 73866 w 945100"/>
                <a:gd name="connsiteY144" fmla="*/ 104808 h 142239"/>
                <a:gd name="connsiteX145" fmla="*/ 51138 w 945100"/>
                <a:gd name="connsiteY145" fmla="*/ 117909 h 142239"/>
                <a:gd name="connsiteX146" fmla="*/ 19887 w 945100"/>
                <a:gd name="connsiteY146" fmla="*/ 85157 h 142239"/>
                <a:gd name="connsiteX147" fmla="*/ 52085 w 945100"/>
                <a:gd name="connsiteY147" fmla="*/ 53340 h 142239"/>
                <a:gd name="connsiteX148" fmla="*/ 74813 w 945100"/>
                <a:gd name="connsiteY148" fmla="*/ 66441 h 142239"/>
                <a:gd name="connsiteX149" fmla="*/ 99434 w 945100"/>
                <a:gd name="connsiteY149" fmla="*/ 66441 h 142239"/>
                <a:gd name="connsiteX150" fmla="*/ 52085 w 945100"/>
                <a:gd name="connsiteY150" fmla="*/ 34624 h 142239"/>
                <a:gd name="connsiteX151" fmla="*/ 0 w 945100"/>
                <a:gd name="connsiteY151" fmla="*/ 86093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945100" h="142239">
                  <a:moveTo>
                    <a:pt x="893963" y="63634"/>
                  </a:moveTo>
                  <a:cubicBezTo>
                    <a:pt x="893963" y="55212"/>
                    <a:pt x="900592" y="51468"/>
                    <a:pt x="908168" y="51468"/>
                  </a:cubicBezTo>
                  <a:cubicBezTo>
                    <a:pt x="916690" y="51468"/>
                    <a:pt x="921425" y="56147"/>
                    <a:pt x="922372" y="63634"/>
                  </a:cubicBezTo>
                  <a:lnTo>
                    <a:pt x="944153" y="63634"/>
                  </a:lnTo>
                  <a:cubicBezTo>
                    <a:pt x="943206" y="43982"/>
                    <a:pt x="929001" y="35560"/>
                    <a:pt x="908168" y="35560"/>
                  </a:cubicBezTo>
                  <a:cubicBezTo>
                    <a:pt x="887334" y="35560"/>
                    <a:pt x="872182" y="46789"/>
                    <a:pt x="872182" y="65505"/>
                  </a:cubicBezTo>
                  <a:cubicBezTo>
                    <a:pt x="872182" y="102001"/>
                    <a:pt x="924266" y="86093"/>
                    <a:pt x="924266" y="108552"/>
                  </a:cubicBezTo>
                  <a:cubicBezTo>
                    <a:pt x="924266" y="116038"/>
                    <a:pt x="918584" y="121653"/>
                    <a:pt x="909114" y="121653"/>
                  </a:cubicBezTo>
                  <a:cubicBezTo>
                    <a:pt x="899644" y="121653"/>
                    <a:pt x="894909" y="116974"/>
                    <a:pt x="893963" y="108552"/>
                  </a:cubicBezTo>
                  <a:lnTo>
                    <a:pt x="872182" y="108552"/>
                  </a:lnTo>
                  <a:cubicBezTo>
                    <a:pt x="872182" y="127267"/>
                    <a:pt x="887334" y="137561"/>
                    <a:pt x="909114" y="137561"/>
                  </a:cubicBezTo>
                  <a:cubicBezTo>
                    <a:pt x="931842" y="137561"/>
                    <a:pt x="945100" y="123524"/>
                    <a:pt x="945100" y="107616"/>
                  </a:cubicBezTo>
                  <a:cubicBezTo>
                    <a:pt x="945100" y="71120"/>
                    <a:pt x="893963" y="87028"/>
                    <a:pt x="893963" y="63634"/>
                  </a:cubicBezTo>
                  <a:moveTo>
                    <a:pt x="834302" y="66441"/>
                  </a:moveTo>
                  <a:cubicBezTo>
                    <a:pt x="834302" y="74863"/>
                    <a:pt x="828620" y="81414"/>
                    <a:pt x="818203" y="81414"/>
                  </a:cubicBezTo>
                  <a:lnTo>
                    <a:pt x="801157" y="81414"/>
                  </a:lnTo>
                  <a:lnTo>
                    <a:pt x="801157" y="52404"/>
                  </a:lnTo>
                  <a:lnTo>
                    <a:pt x="818203" y="52404"/>
                  </a:lnTo>
                  <a:cubicBezTo>
                    <a:pt x="828620" y="52404"/>
                    <a:pt x="834302" y="58019"/>
                    <a:pt x="834302" y="66441"/>
                  </a:cubicBezTo>
                  <a:moveTo>
                    <a:pt x="818203" y="36496"/>
                  </a:moveTo>
                  <a:lnTo>
                    <a:pt x="781270" y="36496"/>
                  </a:lnTo>
                  <a:lnTo>
                    <a:pt x="781270" y="135689"/>
                  </a:lnTo>
                  <a:lnTo>
                    <a:pt x="801157" y="135689"/>
                  </a:lnTo>
                  <a:lnTo>
                    <a:pt x="801157" y="96386"/>
                  </a:lnTo>
                  <a:lnTo>
                    <a:pt x="807786" y="96386"/>
                  </a:lnTo>
                  <a:lnTo>
                    <a:pt x="831461" y="135689"/>
                  </a:lnTo>
                  <a:lnTo>
                    <a:pt x="855136" y="135689"/>
                  </a:lnTo>
                  <a:lnTo>
                    <a:pt x="829567" y="94515"/>
                  </a:lnTo>
                  <a:cubicBezTo>
                    <a:pt x="847560" y="89836"/>
                    <a:pt x="853242" y="76735"/>
                    <a:pt x="853242" y="65505"/>
                  </a:cubicBezTo>
                  <a:cubicBezTo>
                    <a:pt x="854189" y="50533"/>
                    <a:pt x="842825" y="36496"/>
                    <a:pt x="818203" y="36496"/>
                  </a:cubicBezTo>
                  <a:moveTo>
                    <a:pt x="695094" y="97322"/>
                  </a:moveTo>
                  <a:lnTo>
                    <a:pt x="695094" y="36496"/>
                  </a:lnTo>
                  <a:lnTo>
                    <a:pt x="674260" y="36496"/>
                  </a:lnTo>
                  <a:lnTo>
                    <a:pt x="674260" y="97322"/>
                  </a:lnTo>
                  <a:cubicBezTo>
                    <a:pt x="674260" y="122588"/>
                    <a:pt x="683730" y="137561"/>
                    <a:pt x="705511" y="137561"/>
                  </a:cubicBezTo>
                  <a:cubicBezTo>
                    <a:pt x="739603" y="137561"/>
                    <a:pt x="740550" y="101065"/>
                    <a:pt x="740550" y="101065"/>
                  </a:cubicBezTo>
                  <a:lnTo>
                    <a:pt x="745285" y="136625"/>
                  </a:lnTo>
                  <a:lnTo>
                    <a:pt x="758542" y="136625"/>
                  </a:lnTo>
                  <a:lnTo>
                    <a:pt x="758542" y="36496"/>
                  </a:lnTo>
                  <a:lnTo>
                    <a:pt x="737709" y="36496"/>
                  </a:lnTo>
                  <a:lnTo>
                    <a:pt x="737709" y="65505"/>
                  </a:lnTo>
                  <a:cubicBezTo>
                    <a:pt x="737709" y="72056"/>
                    <a:pt x="736761" y="121653"/>
                    <a:pt x="712140" y="121653"/>
                  </a:cubicBezTo>
                  <a:cubicBezTo>
                    <a:pt x="700776" y="121653"/>
                    <a:pt x="695094" y="113231"/>
                    <a:pt x="695094" y="97322"/>
                  </a:cubicBezTo>
                  <a:moveTo>
                    <a:pt x="615546" y="51468"/>
                  </a:moveTo>
                  <a:lnTo>
                    <a:pt x="653426" y="51468"/>
                  </a:lnTo>
                  <a:lnTo>
                    <a:pt x="653426" y="36496"/>
                  </a:lnTo>
                  <a:lnTo>
                    <a:pt x="595659" y="36496"/>
                  </a:lnTo>
                  <a:lnTo>
                    <a:pt x="595659" y="136625"/>
                  </a:lnTo>
                  <a:lnTo>
                    <a:pt x="653426" y="136625"/>
                  </a:lnTo>
                  <a:lnTo>
                    <a:pt x="653426" y="121653"/>
                  </a:lnTo>
                  <a:lnTo>
                    <a:pt x="615546" y="121653"/>
                  </a:lnTo>
                  <a:lnTo>
                    <a:pt x="615546" y="94515"/>
                  </a:lnTo>
                  <a:lnTo>
                    <a:pt x="648691" y="94515"/>
                  </a:lnTo>
                  <a:lnTo>
                    <a:pt x="648691" y="77671"/>
                  </a:lnTo>
                  <a:lnTo>
                    <a:pt x="615546" y="77671"/>
                  </a:lnTo>
                  <a:lnTo>
                    <a:pt x="615546" y="51468"/>
                  </a:lnTo>
                  <a:close/>
                  <a:moveTo>
                    <a:pt x="579561" y="36496"/>
                  </a:moveTo>
                  <a:lnTo>
                    <a:pt x="504748" y="36496"/>
                  </a:lnTo>
                  <a:lnTo>
                    <a:pt x="504748" y="51468"/>
                  </a:lnTo>
                  <a:lnTo>
                    <a:pt x="532211" y="51468"/>
                  </a:lnTo>
                  <a:lnTo>
                    <a:pt x="532211" y="135689"/>
                  </a:lnTo>
                  <a:lnTo>
                    <a:pt x="552098" y="135689"/>
                  </a:lnTo>
                  <a:lnTo>
                    <a:pt x="552098" y="51468"/>
                  </a:lnTo>
                  <a:lnTo>
                    <a:pt x="579561" y="51468"/>
                  </a:lnTo>
                  <a:lnTo>
                    <a:pt x="579561" y="36496"/>
                  </a:lnTo>
                  <a:close/>
                  <a:moveTo>
                    <a:pt x="393950" y="86093"/>
                  </a:moveTo>
                  <a:cubicBezTo>
                    <a:pt x="393950" y="116038"/>
                    <a:pt x="416677" y="136625"/>
                    <a:pt x="445087" y="136625"/>
                  </a:cubicBezTo>
                  <a:cubicBezTo>
                    <a:pt x="466868" y="136625"/>
                    <a:pt x="484861" y="125396"/>
                    <a:pt x="492437" y="104808"/>
                  </a:cubicBezTo>
                  <a:lnTo>
                    <a:pt x="467815" y="104808"/>
                  </a:lnTo>
                  <a:cubicBezTo>
                    <a:pt x="463080" y="114166"/>
                    <a:pt x="455504" y="117909"/>
                    <a:pt x="445087" y="117909"/>
                  </a:cubicBezTo>
                  <a:cubicBezTo>
                    <a:pt x="427094" y="117909"/>
                    <a:pt x="413836" y="104808"/>
                    <a:pt x="413836" y="85157"/>
                  </a:cubicBezTo>
                  <a:cubicBezTo>
                    <a:pt x="413836" y="65505"/>
                    <a:pt x="427094" y="53340"/>
                    <a:pt x="446034" y="53340"/>
                  </a:cubicBezTo>
                  <a:cubicBezTo>
                    <a:pt x="456451" y="53340"/>
                    <a:pt x="464027" y="57083"/>
                    <a:pt x="468762" y="66441"/>
                  </a:cubicBezTo>
                  <a:lnTo>
                    <a:pt x="493384" y="66441"/>
                  </a:lnTo>
                  <a:cubicBezTo>
                    <a:pt x="485808" y="45854"/>
                    <a:pt x="467815" y="34624"/>
                    <a:pt x="446034" y="34624"/>
                  </a:cubicBezTo>
                  <a:cubicBezTo>
                    <a:pt x="416677" y="35560"/>
                    <a:pt x="393950" y="56147"/>
                    <a:pt x="393950" y="86093"/>
                  </a:cubicBezTo>
                  <a:moveTo>
                    <a:pt x="341865" y="93579"/>
                  </a:moveTo>
                  <a:lnTo>
                    <a:pt x="334289" y="93579"/>
                  </a:lnTo>
                  <a:lnTo>
                    <a:pt x="338077" y="82349"/>
                  </a:lnTo>
                  <a:lnTo>
                    <a:pt x="341865" y="93579"/>
                  </a:lnTo>
                  <a:close/>
                  <a:moveTo>
                    <a:pt x="330501" y="48661"/>
                  </a:moveTo>
                  <a:lnTo>
                    <a:pt x="329554" y="48661"/>
                  </a:lnTo>
                  <a:lnTo>
                    <a:pt x="312508" y="96386"/>
                  </a:lnTo>
                  <a:lnTo>
                    <a:pt x="346600" y="96386"/>
                  </a:lnTo>
                  <a:lnTo>
                    <a:pt x="330501" y="48661"/>
                  </a:lnTo>
                  <a:close/>
                  <a:moveTo>
                    <a:pt x="357964" y="125396"/>
                  </a:moveTo>
                  <a:lnTo>
                    <a:pt x="351335" y="106680"/>
                  </a:lnTo>
                  <a:lnTo>
                    <a:pt x="309667" y="106680"/>
                  </a:lnTo>
                  <a:lnTo>
                    <a:pt x="303038" y="125396"/>
                  </a:lnTo>
                  <a:lnTo>
                    <a:pt x="285992" y="125396"/>
                  </a:lnTo>
                  <a:lnTo>
                    <a:pt x="320084" y="32753"/>
                  </a:lnTo>
                  <a:lnTo>
                    <a:pt x="341865" y="32753"/>
                  </a:lnTo>
                  <a:lnTo>
                    <a:pt x="375010" y="125396"/>
                  </a:lnTo>
                  <a:lnTo>
                    <a:pt x="357964" y="125396"/>
                  </a:lnTo>
                  <a:close/>
                  <a:moveTo>
                    <a:pt x="391109" y="142240"/>
                  </a:moveTo>
                  <a:lnTo>
                    <a:pt x="355123" y="42111"/>
                  </a:lnTo>
                  <a:lnTo>
                    <a:pt x="343759" y="29009"/>
                  </a:lnTo>
                  <a:lnTo>
                    <a:pt x="315349" y="29009"/>
                  </a:lnTo>
                  <a:lnTo>
                    <a:pt x="279363" y="129139"/>
                  </a:lnTo>
                  <a:lnTo>
                    <a:pt x="289780" y="142240"/>
                  </a:lnTo>
                  <a:lnTo>
                    <a:pt x="315349" y="142240"/>
                  </a:lnTo>
                  <a:lnTo>
                    <a:pt x="321978" y="124460"/>
                  </a:lnTo>
                  <a:lnTo>
                    <a:pt x="351335" y="124460"/>
                  </a:lnTo>
                  <a:lnTo>
                    <a:pt x="353229" y="129139"/>
                  </a:lnTo>
                  <a:lnTo>
                    <a:pt x="363646" y="142240"/>
                  </a:lnTo>
                  <a:lnTo>
                    <a:pt x="391109" y="142240"/>
                  </a:lnTo>
                  <a:close/>
                  <a:moveTo>
                    <a:pt x="231067" y="51468"/>
                  </a:moveTo>
                  <a:lnTo>
                    <a:pt x="268946" y="51468"/>
                  </a:lnTo>
                  <a:lnTo>
                    <a:pt x="268946" y="36496"/>
                  </a:lnTo>
                  <a:lnTo>
                    <a:pt x="211180" y="36496"/>
                  </a:lnTo>
                  <a:lnTo>
                    <a:pt x="211180" y="136625"/>
                  </a:lnTo>
                  <a:lnTo>
                    <a:pt x="268946" y="136625"/>
                  </a:lnTo>
                  <a:lnTo>
                    <a:pt x="268946" y="121653"/>
                  </a:lnTo>
                  <a:lnTo>
                    <a:pt x="231067" y="121653"/>
                  </a:lnTo>
                  <a:lnTo>
                    <a:pt x="231067" y="94515"/>
                  </a:lnTo>
                  <a:lnTo>
                    <a:pt x="264211" y="94515"/>
                  </a:lnTo>
                  <a:lnTo>
                    <a:pt x="264211" y="77671"/>
                  </a:lnTo>
                  <a:lnTo>
                    <a:pt x="231067" y="77671"/>
                  </a:lnTo>
                  <a:lnTo>
                    <a:pt x="231067" y="51468"/>
                  </a:lnTo>
                  <a:close/>
                  <a:moveTo>
                    <a:pt x="254741" y="15908"/>
                  </a:moveTo>
                  <a:lnTo>
                    <a:pt x="254741" y="0"/>
                  </a:lnTo>
                  <a:lnTo>
                    <a:pt x="221597" y="16844"/>
                  </a:lnTo>
                  <a:lnTo>
                    <a:pt x="221597" y="30881"/>
                  </a:lnTo>
                  <a:lnTo>
                    <a:pt x="254741" y="15908"/>
                  </a:lnTo>
                  <a:close/>
                  <a:moveTo>
                    <a:pt x="169512" y="66441"/>
                  </a:moveTo>
                  <a:cubicBezTo>
                    <a:pt x="169512" y="74863"/>
                    <a:pt x="163830" y="81414"/>
                    <a:pt x="153413" y="81414"/>
                  </a:cubicBezTo>
                  <a:lnTo>
                    <a:pt x="136367" y="81414"/>
                  </a:lnTo>
                  <a:lnTo>
                    <a:pt x="136367" y="52404"/>
                  </a:lnTo>
                  <a:lnTo>
                    <a:pt x="153413" y="52404"/>
                  </a:lnTo>
                  <a:cubicBezTo>
                    <a:pt x="164777" y="52404"/>
                    <a:pt x="169512" y="58019"/>
                    <a:pt x="169512" y="66441"/>
                  </a:cubicBezTo>
                  <a:moveTo>
                    <a:pt x="154360" y="36496"/>
                  </a:moveTo>
                  <a:lnTo>
                    <a:pt x="117427" y="36496"/>
                  </a:lnTo>
                  <a:lnTo>
                    <a:pt x="117427" y="135689"/>
                  </a:lnTo>
                  <a:lnTo>
                    <a:pt x="137314" y="135689"/>
                  </a:lnTo>
                  <a:lnTo>
                    <a:pt x="137314" y="96386"/>
                  </a:lnTo>
                  <a:lnTo>
                    <a:pt x="143943" y="96386"/>
                  </a:lnTo>
                  <a:lnTo>
                    <a:pt x="167618" y="135689"/>
                  </a:lnTo>
                  <a:lnTo>
                    <a:pt x="191293" y="135689"/>
                  </a:lnTo>
                  <a:lnTo>
                    <a:pt x="165724" y="94515"/>
                  </a:lnTo>
                  <a:cubicBezTo>
                    <a:pt x="184664" y="90772"/>
                    <a:pt x="190346" y="77671"/>
                    <a:pt x="190346" y="66441"/>
                  </a:cubicBezTo>
                  <a:cubicBezTo>
                    <a:pt x="190346" y="50533"/>
                    <a:pt x="178035" y="36496"/>
                    <a:pt x="154360" y="36496"/>
                  </a:cubicBezTo>
                  <a:moveTo>
                    <a:pt x="0" y="86093"/>
                  </a:moveTo>
                  <a:cubicBezTo>
                    <a:pt x="0" y="116038"/>
                    <a:pt x="22728" y="136625"/>
                    <a:pt x="51138" y="136625"/>
                  </a:cubicBezTo>
                  <a:cubicBezTo>
                    <a:pt x="72919" y="136625"/>
                    <a:pt x="90911" y="125396"/>
                    <a:pt x="98487" y="104808"/>
                  </a:cubicBezTo>
                  <a:lnTo>
                    <a:pt x="73866" y="104808"/>
                  </a:lnTo>
                  <a:cubicBezTo>
                    <a:pt x="69131" y="114166"/>
                    <a:pt x="61555" y="117909"/>
                    <a:pt x="51138" y="117909"/>
                  </a:cubicBezTo>
                  <a:cubicBezTo>
                    <a:pt x="33145" y="117909"/>
                    <a:pt x="19887" y="104808"/>
                    <a:pt x="19887" y="85157"/>
                  </a:cubicBezTo>
                  <a:cubicBezTo>
                    <a:pt x="19887" y="65505"/>
                    <a:pt x="33145" y="53340"/>
                    <a:pt x="52085" y="53340"/>
                  </a:cubicBezTo>
                  <a:cubicBezTo>
                    <a:pt x="62502" y="53340"/>
                    <a:pt x="70078" y="57083"/>
                    <a:pt x="74813" y="66441"/>
                  </a:cubicBezTo>
                  <a:lnTo>
                    <a:pt x="99434" y="66441"/>
                  </a:lnTo>
                  <a:cubicBezTo>
                    <a:pt x="91858" y="45854"/>
                    <a:pt x="73866" y="34624"/>
                    <a:pt x="52085" y="34624"/>
                  </a:cubicBezTo>
                  <a:cubicBezTo>
                    <a:pt x="22728" y="35560"/>
                    <a:pt x="0" y="56147"/>
                    <a:pt x="0" y="86093"/>
                  </a:cubicBezTo>
                </a:path>
              </a:pathLst>
            </a:custGeom>
            <a:grpFill/>
            <a:ln w="9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</p:grpSp>
      <p:grpSp>
        <p:nvGrpSpPr>
          <p:cNvPr id="30" name="Graphique 2">
            <a:extLst>
              <a:ext uri="{FF2B5EF4-FFF2-40B4-BE49-F238E27FC236}">
                <a16:creationId xmlns:a16="http://schemas.microsoft.com/office/drawing/2014/main" id="{FC3CEE1D-343B-7545-8341-F71AC11F6D81}"/>
              </a:ext>
            </a:extLst>
          </p:cNvPr>
          <p:cNvGrpSpPr/>
          <p:nvPr/>
        </p:nvGrpSpPr>
        <p:grpSpPr>
          <a:xfrm>
            <a:off x="2852057" y="1094307"/>
            <a:ext cx="1752600" cy="1295400"/>
            <a:chOff x="5219700" y="2781300"/>
            <a:chExt cx="1752600" cy="1295400"/>
          </a:xfrm>
        </p:grpSpPr>
        <p:sp>
          <p:nvSpPr>
            <p:cNvPr id="31" name="Forme libre 30">
              <a:extLst>
                <a:ext uri="{FF2B5EF4-FFF2-40B4-BE49-F238E27FC236}">
                  <a16:creationId xmlns:a16="http://schemas.microsoft.com/office/drawing/2014/main" id="{B052747F-3576-DB45-9597-03C2FFD533B7}"/>
                </a:ext>
              </a:extLst>
            </p:cNvPr>
            <p:cNvSpPr/>
            <p:nvPr/>
          </p:nvSpPr>
          <p:spPr>
            <a:xfrm>
              <a:off x="5875930" y="2812786"/>
              <a:ext cx="15157" cy="88786"/>
            </a:xfrm>
            <a:custGeom>
              <a:avLst/>
              <a:gdLst>
                <a:gd name="connsiteX0" fmla="*/ 0 w 15157"/>
                <a:gd name="connsiteY0" fmla="*/ 0 h 88786"/>
                <a:gd name="connsiteX1" fmla="*/ 15158 w 15157"/>
                <a:gd name="connsiteY1" fmla="*/ 0 h 88786"/>
                <a:gd name="connsiteX2" fmla="*/ 15158 w 15157"/>
                <a:gd name="connsiteY2" fmla="*/ 88787 h 88786"/>
                <a:gd name="connsiteX3" fmla="*/ 0 w 15157"/>
                <a:gd name="connsiteY3" fmla="*/ 88787 h 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786">
                  <a:moveTo>
                    <a:pt x="0" y="0"/>
                  </a:moveTo>
                  <a:lnTo>
                    <a:pt x="15158" y="0"/>
                  </a:lnTo>
                  <a:lnTo>
                    <a:pt x="15158" y="88787"/>
                  </a:lnTo>
                  <a:lnTo>
                    <a:pt x="0" y="88787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 31">
              <a:extLst>
                <a:ext uri="{FF2B5EF4-FFF2-40B4-BE49-F238E27FC236}">
                  <a16:creationId xmlns:a16="http://schemas.microsoft.com/office/drawing/2014/main" id="{471736A3-0742-B540-ACA9-6B21D3DFBD28}"/>
                </a:ext>
              </a:extLst>
            </p:cNvPr>
            <p:cNvSpPr/>
            <p:nvPr/>
          </p:nvSpPr>
          <p:spPr>
            <a:xfrm>
              <a:off x="5875077" y="2781300"/>
              <a:ext cx="16862" cy="16925"/>
            </a:xfrm>
            <a:custGeom>
              <a:avLst/>
              <a:gdLst>
                <a:gd name="connsiteX0" fmla="*/ 8337 w 16862"/>
                <a:gd name="connsiteY0" fmla="*/ 0 h 16925"/>
                <a:gd name="connsiteX1" fmla="*/ 0 w 16862"/>
                <a:gd name="connsiteY1" fmla="*/ 8415 h 16925"/>
                <a:gd name="connsiteX2" fmla="*/ 8337 w 16862"/>
                <a:gd name="connsiteY2" fmla="*/ 16925 h 16925"/>
                <a:gd name="connsiteX3" fmla="*/ 16863 w 16862"/>
                <a:gd name="connsiteY3" fmla="*/ 8415 h 16925"/>
                <a:gd name="connsiteX4" fmla="*/ 8337 w 16862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" h="16925">
                  <a:moveTo>
                    <a:pt x="8337" y="0"/>
                  </a:moveTo>
                  <a:cubicBezTo>
                    <a:pt x="3032" y="0"/>
                    <a:pt x="0" y="3026"/>
                    <a:pt x="0" y="8415"/>
                  </a:cubicBezTo>
                  <a:cubicBezTo>
                    <a:pt x="0" y="13805"/>
                    <a:pt x="3221" y="16925"/>
                    <a:pt x="8337" y="16925"/>
                  </a:cubicBezTo>
                  <a:cubicBezTo>
                    <a:pt x="13452" y="16925"/>
                    <a:pt x="16863" y="13710"/>
                    <a:pt x="16863" y="8415"/>
                  </a:cubicBezTo>
                  <a:cubicBezTo>
                    <a:pt x="16863" y="3120"/>
                    <a:pt x="13642" y="0"/>
                    <a:pt x="8337" y="0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 32">
              <a:extLst>
                <a:ext uri="{FF2B5EF4-FFF2-40B4-BE49-F238E27FC236}">
                  <a16:creationId xmlns:a16="http://schemas.microsoft.com/office/drawing/2014/main" id="{0B9919F2-6E94-974F-9FF6-F431539483BF}"/>
                </a:ext>
              </a:extLst>
            </p:cNvPr>
            <p:cNvSpPr/>
            <p:nvPr/>
          </p:nvSpPr>
          <p:spPr>
            <a:xfrm>
              <a:off x="5915055" y="2812219"/>
              <a:ext cx="81756" cy="89448"/>
            </a:xfrm>
            <a:custGeom>
              <a:avLst/>
              <a:gdLst>
                <a:gd name="connsiteX0" fmla="*/ 60915 w 81756"/>
                <a:gd name="connsiteY0" fmla="*/ 20329 h 89448"/>
                <a:gd name="connsiteX1" fmla="*/ 66599 w 81756"/>
                <a:gd name="connsiteY1" fmla="*/ 40659 h 89448"/>
                <a:gd name="connsiteX2" fmla="*/ 66599 w 81756"/>
                <a:gd name="connsiteY2" fmla="*/ 89449 h 89448"/>
                <a:gd name="connsiteX3" fmla="*/ 81756 w 81756"/>
                <a:gd name="connsiteY3" fmla="*/ 89449 h 89448"/>
                <a:gd name="connsiteX4" fmla="*/ 81756 w 81756"/>
                <a:gd name="connsiteY4" fmla="*/ 37255 h 89448"/>
                <a:gd name="connsiteX5" fmla="*/ 45094 w 81756"/>
                <a:gd name="connsiteY5" fmla="*/ 0 h 89448"/>
                <a:gd name="connsiteX6" fmla="*/ 14494 w 81756"/>
                <a:gd name="connsiteY6" fmla="*/ 10023 h 89448"/>
                <a:gd name="connsiteX7" fmla="*/ 12410 w 81756"/>
                <a:gd name="connsiteY7" fmla="*/ 756 h 89448"/>
                <a:gd name="connsiteX8" fmla="*/ 0 w 81756"/>
                <a:gd name="connsiteY8" fmla="*/ 756 h 89448"/>
                <a:gd name="connsiteX9" fmla="*/ 0 w 81756"/>
                <a:gd name="connsiteY9" fmla="*/ 89354 h 89448"/>
                <a:gd name="connsiteX10" fmla="*/ 15158 w 81756"/>
                <a:gd name="connsiteY10" fmla="*/ 89354 h 89448"/>
                <a:gd name="connsiteX11" fmla="*/ 15158 w 81756"/>
                <a:gd name="connsiteY11" fmla="*/ 39713 h 89448"/>
                <a:gd name="connsiteX12" fmla="*/ 24631 w 81756"/>
                <a:gd name="connsiteY12" fmla="*/ 19856 h 89448"/>
                <a:gd name="connsiteX13" fmla="*/ 43104 w 81756"/>
                <a:gd name="connsiteY13" fmla="*/ 14467 h 89448"/>
                <a:gd name="connsiteX14" fmla="*/ 61009 w 81756"/>
                <a:gd name="connsiteY14" fmla="*/ 20235 h 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56" h="89448">
                  <a:moveTo>
                    <a:pt x="60915" y="20329"/>
                  </a:moveTo>
                  <a:cubicBezTo>
                    <a:pt x="66599" y="25908"/>
                    <a:pt x="66599" y="36214"/>
                    <a:pt x="66599" y="40659"/>
                  </a:cubicBezTo>
                  <a:lnTo>
                    <a:pt x="66599" y="89449"/>
                  </a:lnTo>
                  <a:lnTo>
                    <a:pt x="81756" y="89449"/>
                  </a:lnTo>
                  <a:lnTo>
                    <a:pt x="81756" y="37255"/>
                  </a:lnTo>
                  <a:cubicBezTo>
                    <a:pt x="81756" y="13238"/>
                    <a:pt x="68778" y="0"/>
                    <a:pt x="45094" y="0"/>
                  </a:cubicBezTo>
                  <a:cubicBezTo>
                    <a:pt x="29652" y="0"/>
                    <a:pt x="19610" y="5957"/>
                    <a:pt x="14494" y="10023"/>
                  </a:cubicBezTo>
                  <a:lnTo>
                    <a:pt x="12410" y="756"/>
                  </a:lnTo>
                  <a:lnTo>
                    <a:pt x="0" y="756"/>
                  </a:lnTo>
                  <a:lnTo>
                    <a:pt x="0" y="89354"/>
                  </a:lnTo>
                  <a:lnTo>
                    <a:pt x="15158" y="89354"/>
                  </a:lnTo>
                  <a:lnTo>
                    <a:pt x="15158" y="39713"/>
                  </a:lnTo>
                  <a:cubicBezTo>
                    <a:pt x="15347" y="33378"/>
                    <a:pt x="16579" y="25341"/>
                    <a:pt x="24631" y="19856"/>
                  </a:cubicBezTo>
                  <a:cubicBezTo>
                    <a:pt x="29747" y="16358"/>
                    <a:pt x="36284" y="14467"/>
                    <a:pt x="43104" y="14467"/>
                  </a:cubicBezTo>
                  <a:cubicBezTo>
                    <a:pt x="50399" y="14467"/>
                    <a:pt x="57220" y="16736"/>
                    <a:pt x="61009" y="20235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 33">
              <a:extLst>
                <a:ext uri="{FF2B5EF4-FFF2-40B4-BE49-F238E27FC236}">
                  <a16:creationId xmlns:a16="http://schemas.microsoft.com/office/drawing/2014/main" id="{D3088881-D97C-B44F-A550-2B4F7A9CAE56}"/>
                </a:ext>
              </a:extLst>
            </p:cNvPr>
            <p:cNvSpPr/>
            <p:nvPr/>
          </p:nvSpPr>
          <p:spPr>
            <a:xfrm>
              <a:off x="6011780" y="2812124"/>
              <a:ext cx="77400" cy="90205"/>
            </a:xfrm>
            <a:custGeom>
              <a:avLst/>
              <a:gdLst>
                <a:gd name="connsiteX0" fmla="*/ 39883 w 77400"/>
                <a:gd name="connsiteY0" fmla="*/ 76589 h 90205"/>
                <a:gd name="connsiteX1" fmla="*/ 14589 w 77400"/>
                <a:gd name="connsiteY1" fmla="*/ 62217 h 90205"/>
                <a:gd name="connsiteX2" fmla="*/ 14400 w 77400"/>
                <a:gd name="connsiteY2" fmla="*/ 60420 h 90205"/>
                <a:gd name="connsiteX3" fmla="*/ 0 w 77400"/>
                <a:gd name="connsiteY3" fmla="*/ 60420 h 90205"/>
                <a:gd name="connsiteX4" fmla="*/ 0 w 77400"/>
                <a:gd name="connsiteY4" fmla="*/ 62406 h 90205"/>
                <a:gd name="connsiteX5" fmla="*/ 38368 w 77400"/>
                <a:gd name="connsiteY5" fmla="*/ 90205 h 90205"/>
                <a:gd name="connsiteX6" fmla="*/ 40262 w 77400"/>
                <a:gd name="connsiteY6" fmla="*/ 90205 h 90205"/>
                <a:gd name="connsiteX7" fmla="*/ 77399 w 77400"/>
                <a:gd name="connsiteY7" fmla="*/ 65148 h 90205"/>
                <a:gd name="connsiteX8" fmla="*/ 40831 w 77400"/>
                <a:gd name="connsiteY8" fmla="*/ 37538 h 90205"/>
                <a:gd name="connsiteX9" fmla="*/ 18094 w 77400"/>
                <a:gd name="connsiteY9" fmla="*/ 24490 h 90205"/>
                <a:gd name="connsiteX10" fmla="*/ 38178 w 77400"/>
                <a:gd name="connsiteY10" fmla="*/ 13521 h 90205"/>
                <a:gd name="connsiteX11" fmla="*/ 58925 w 77400"/>
                <a:gd name="connsiteY11" fmla="*/ 27705 h 90205"/>
                <a:gd name="connsiteX12" fmla="*/ 58925 w 77400"/>
                <a:gd name="connsiteY12" fmla="*/ 29690 h 90205"/>
                <a:gd name="connsiteX13" fmla="*/ 73893 w 77400"/>
                <a:gd name="connsiteY13" fmla="*/ 29690 h 90205"/>
                <a:gd name="connsiteX14" fmla="*/ 73893 w 77400"/>
                <a:gd name="connsiteY14" fmla="*/ 27705 h 90205"/>
                <a:gd name="connsiteX15" fmla="*/ 38841 w 77400"/>
                <a:gd name="connsiteY15" fmla="*/ 0 h 90205"/>
                <a:gd name="connsiteX16" fmla="*/ 3884 w 77400"/>
                <a:gd name="connsiteY16" fmla="*/ 24111 h 90205"/>
                <a:gd name="connsiteX17" fmla="*/ 38557 w 77400"/>
                <a:gd name="connsiteY17" fmla="*/ 51438 h 90205"/>
                <a:gd name="connsiteX18" fmla="*/ 62052 w 77400"/>
                <a:gd name="connsiteY18" fmla="*/ 63352 h 90205"/>
                <a:gd name="connsiteX19" fmla="*/ 39789 w 77400"/>
                <a:gd name="connsiteY19" fmla="*/ 76495 h 9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7400" h="90205">
                  <a:moveTo>
                    <a:pt x="39883" y="76589"/>
                  </a:moveTo>
                  <a:cubicBezTo>
                    <a:pt x="16010" y="76589"/>
                    <a:pt x="14684" y="62690"/>
                    <a:pt x="14589" y="62217"/>
                  </a:cubicBezTo>
                  <a:lnTo>
                    <a:pt x="14400" y="60420"/>
                  </a:lnTo>
                  <a:lnTo>
                    <a:pt x="0" y="60420"/>
                  </a:lnTo>
                  <a:lnTo>
                    <a:pt x="0" y="62406"/>
                  </a:lnTo>
                  <a:cubicBezTo>
                    <a:pt x="189" y="78764"/>
                    <a:pt x="15916" y="90205"/>
                    <a:pt x="38368" y="90205"/>
                  </a:cubicBezTo>
                  <a:lnTo>
                    <a:pt x="40262" y="90205"/>
                  </a:lnTo>
                  <a:cubicBezTo>
                    <a:pt x="65557" y="90205"/>
                    <a:pt x="77209" y="77251"/>
                    <a:pt x="77399" y="65148"/>
                  </a:cubicBezTo>
                  <a:cubicBezTo>
                    <a:pt x="77588" y="49358"/>
                    <a:pt x="66599" y="41131"/>
                    <a:pt x="40831" y="37538"/>
                  </a:cubicBezTo>
                  <a:cubicBezTo>
                    <a:pt x="25578" y="35458"/>
                    <a:pt x="18000" y="31014"/>
                    <a:pt x="18094" y="24490"/>
                  </a:cubicBezTo>
                  <a:cubicBezTo>
                    <a:pt x="18663" y="14656"/>
                    <a:pt x="32305" y="13521"/>
                    <a:pt x="38178" y="13521"/>
                  </a:cubicBezTo>
                  <a:cubicBezTo>
                    <a:pt x="44431" y="13710"/>
                    <a:pt x="58925" y="15223"/>
                    <a:pt x="58925" y="27705"/>
                  </a:cubicBezTo>
                  <a:lnTo>
                    <a:pt x="58925" y="29690"/>
                  </a:lnTo>
                  <a:lnTo>
                    <a:pt x="73893" y="29690"/>
                  </a:lnTo>
                  <a:lnTo>
                    <a:pt x="73893" y="27705"/>
                  </a:lnTo>
                  <a:cubicBezTo>
                    <a:pt x="73325" y="11252"/>
                    <a:pt x="59588" y="473"/>
                    <a:pt x="38841" y="0"/>
                  </a:cubicBezTo>
                  <a:cubicBezTo>
                    <a:pt x="18663" y="0"/>
                    <a:pt x="4926" y="9455"/>
                    <a:pt x="3884" y="24111"/>
                  </a:cubicBezTo>
                  <a:cubicBezTo>
                    <a:pt x="2842" y="39146"/>
                    <a:pt x="14210" y="48034"/>
                    <a:pt x="38557" y="51438"/>
                  </a:cubicBezTo>
                  <a:cubicBezTo>
                    <a:pt x="53810" y="53613"/>
                    <a:pt x="61767" y="57678"/>
                    <a:pt x="62052" y="63352"/>
                  </a:cubicBezTo>
                  <a:cubicBezTo>
                    <a:pt x="62052" y="72334"/>
                    <a:pt x="55136" y="76306"/>
                    <a:pt x="39789" y="76495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 34">
              <a:extLst>
                <a:ext uri="{FF2B5EF4-FFF2-40B4-BE49-F238E27FC236}">
                  <a16:creationId xmlns:a16="http://schemas.microsoft.com/office/drawing/2014/main" id="{1DECA48F-8F4D-EF43-A571-A434E7D4B303}"/>
                </a:ext>
              </a:extLst>
            </p:cNvPr>
            <p:cNvSpPr/>
            <p:nvPr/>
          </p:nvSpPr>
          <p:spPr>
            <a:xfrm>
              <a:off x="6104241" y="2795388"/>
              <a:ext cx="45378" cy="106941"/>
            </a:xfrm>
            <a:custGeom>
              <a:avLst/>
              <a:gdLst>
                <a:gd name="connsiteX0" fmla="*/ 0 w 45378"/>
                <a:gd name="connsiteY0" fmla="*/ 0 h 106941"/>
                <a:gd name="connsiteX1" fmla="*/ 0 w 45378"/>
                <a:gd name="connsiteY1" fmla="*/ 72523 h 106941"/>
                <a:gd name="connsiteX2" fmla="*/ 568 w 45378"/>
                <a:gd name="connsiteY2" fmla="*/ 84154 h 106941"/>
                <a:gd name="connsiteX3" fmla="*/ 25010 w 45378"/>
                <a:gd name="connsiteY3" fmla="*/ 106941 h 106941"/>
                <a:gd name="connsiteX4" fmla="*/ 44525 w 45378"/>
                <a:gd name="connsiteY4" fmla="*/ 99472 h 106941"/>
                <a:gd name="connsiteX5" fmla="*/ 45378 w 45378"/>
                <a:gd name="connsiteY5" fmla="*/ 98337 h 106941"/>
                <a:gd name="connsiteX6" fmla="*/ 37610 w 45378"/>
                <a:gd name="connsiteY6" fmla="*/ 86707 h 106941"/>
                <a:gd name="connsiteX7" fmla="*/ 35905 w 45378"/>
                <a:gd name="connsiteY7" fmla="*/ 88503 h 106941"/>
                <a:gd name="connsiteX8" fmla="*/ 26431 w 45378"/>
                <a:gd name="connsiteY8" fmla="*/ 92096 h 106941"/>
                <a:gd name="connsiteX9" fmla="*/ 21410 w 45378"/>
                <a:gd name="connsiteY9" fmla="*/ 91245 h 106941"/>
                <a:gd name="connsiteX10" fmla="*/ 15252 w 45378"/>
                <a:gd name="connsiteY10" fmla="*/ 79804 h 106941"/>
                <a:gd name="connsiteX11" fmla="*/ 15252 w 45378"/>
                <a:gd name="connsiteY11" fmla="*/ 31392 h 106941"/>
                <a:gd name="connsiteX12" fmla="*/ 42441 w 45378"/>
                <a:gd name="connsiteY12" fmla="*/ 31392 h 106941"/>
                <a:gd name="connsiteX13" fmla="*/ 42441 w 45378"/>
                <a:gd name="connsiteY13" fmla="*/ 17493 h 106941"/>
                <a:gd name="connsiteX14" fmla="*/ 15252 w 45378"/>
                <a:gd name="connsiteY14" fmla="*/ 17493 h 106941"/>
                <a:gd name="connsiteX15" fmla="*/ 15252 w 45378"/>
                <a:gd name="connsiteY15" fmla="*/ 0 h 106941"/>
                <a:gd name="connsiteX16" fmla="*/ 0 w 45378"/>
                <a:gd name="connsiteY16" fmla="*/ 0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941">
                  <a:moveTo>
                    <a:pt x="0" y="0"/>
                  </a:moveTo>
                  <a:lnTo>
                    <a:pt x="0" y="72523"/>
                  </a:lnTo>
                  <a:cubicBezTo>
                    <a:pt x="0" y="81223"/>
                    <a:pt x="568" y="84154"/>
                    <a:pt x="568" y="84154"/>
                  </a:cubicBezTo>
                  <a:cubicBezTo>
                    <a:pt x="2463" y="98242"/>
                    <a:pt x="11747" y="106941"/>
                    <a:pt x="25010" y="106941"/>
                  </a:cubicBezTo>
                  <a:cubicBezTo>
                    <a:pt x="38273" y="106941"/>
                    <a:pt x="44241" y="99755"/>
                    <a:pt x="44525" y="99472"/>
                  </a:cubicBezTo>
                  <a:lnTo>
                    <a:pt x="45378" y="98337"/>
                  </a:lnTo>
                  <a:lnTo>
                    <a:pt x="37610" y="86707"/>
                  </a:lnTo>
                  <a:lnTo>
                    <a:pt x="35905" y="88503"/>
                  </a:lnTo>
                  <a:cubicBezTo>
                    <a:pt x="34578" y="89922"/>
                    <a:pt x="30978" y="92096"/>
                    <a:pt x="26431" y="92096"/>
                  </a:cubicBezTo>
                  <a:cubicBezTo>
                    <a:pt x="25200" y="92096"/>
                    <a:pt x="23400" y="91907"/>
                    <a:pt x="21410" y="91245"/>
                  </a:cubicBezTo>
                  <a:cubicBezTo>
                    <a:pt x="14779" y="88503"/>
                    <a:pt x="15252" y="80372"/>
                    <a:pt x="15252" y="79804"/>
                  </a:cubicBezTo>
                  <a:lnTo>
                    <a:pt x="15252" y="31392"/>
                  </a:lnTo>
                  <a:lnTo>
                    <a:pt x="42441" y="31392"/>
                  </a:lnTo>
                  <a:lnTo>
                    <a:pt x="42441" y="17493"/>
                  </a:lnTo>
                  <a:lnTo>
                    <a:pt x="15252" y="17493"/>
                  </a:lnTo>
                  <a:lnTo>
                    <a:pt x="152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 35">
              <a:extLst>
                <a:ext uri="{FF2B5EF4-FFF2-40B4-BE49-F238E27FC236}">
                  <a16:creationId xmlns:a16="http://schemas.microsoft.com/office/drawing/2014/main" id="{9BDA8FC5-5D73-0B47-8506-06BC39392DA1}"/>
                </a:ext>
              </a:extLst>
            </p:cNvPr>
            <p:cNvSpPr/>
            <p:nvPr/>
          </p:nvSpPr>
          <p:spPr>
            <a:xfrm>
              <a:off x="6166482" y="2812786"/>
              <a:ext cx="15157" cy="88786"/>
            </a:xfrm>
            <a:custGeom>
              <a:avLst/>
              <a:gdLst>
                <a:gd name="connsiteX0" fmla="*/ 0 w 15157"/>
                <a:gd name="connsiteY0" fmla="*/ 0 h 88786"/>
                <a:gd name="connsiteX1" fmla="*/ 15158 w 15157"/>
                <a:gd name="connsiteY1" fmla="*/ 0 h 88786"/>
                <a:gd name="connsiteX2" fmla="*/ 15158 w 15157"/>
                <a:gd name="connsiteY2" fmla="*/ 88787 h 88786"/>
                <a:gd name="connsiteX3" fmla="*/ 0 w 15157"/>
                <a:gd name="connsiteY3" fmla="*/ 88787 h 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786">
                  <a:moveTo>
                    <a:pt x="0" y="0"/>
                  </a:moveTo>
                  <a:lnTo>
                    <a:pt x="15158" y="0"/>
                  </a:lnTo>
                  <a:lnTo>
                    <a:pt x="15158" y="88787"/>
                  </a:lnTo>
                  <a:lnTo>
                    <a:pt x="0" y="88787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 36">
              <a:extLst>
                <a:ext uri="{FF2B5EF4-FFF2-40B4-BE49-F238E27FC236}">
                  <a16:creationId xmlns:a16="http://schemas.microsoft.com/office/drawing/2014/main" id="{7CB34566-0563-CA4C-AC4C-B1768992185B}"/>
                </a:ext>
              </a:extLst>
            </p:cNvPr>
            <p:cNvSpPr/>
            <p:nvPr/>
          </p:nvSpPr>
          <p:spPr>
            <a:xfrm>
              <a:off x="6165535" y="2781300"/>
              <a:ext cx="16862" cy="16925"/>
            </a:xfrm>
            <a:custGeom>
              <a:avLst/>
              <a:gdLst>
                <a:gd name="connsiteX0" fmla="*/ 8337 w 16862"/>
                <a:gd name="connsiteY0" fmla="*/ 0 h 16925"/>
                <a:gd name="connsiteX1" fmla="*/ 0 w 16862"/>
                <a:gd name="connsiteY1" fmla="*/ 8415 h 16925"/>
                <a:gd name="connsiteX2" fmla="*/ 8337 w 16862"/>
                <a:gd name="connsiteY2" fmla="*/ 16925 h 16925"/>
                <a:gd name="connsiteX3" fmla="*/ 16863 w 16862"/>
                <a:gd name="connsiteY3" fmla="*/ 8415 h 16925"/>
                <a:gd name="connsiteX4" fmla="*/ 8337 w 16862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" h="16925">
                  <a:moveTo>
                    <a:pt x="8337" y="0"/>
                  </a:moveTo>
                  <a:cubicBezTo>
                    <a:pt x="3032" y="0"/>
                    <a:pt x="0" y="3026"/>
                    <a:pt x="0" y="8415"/>
                  </a:cubicBezTo>
                  <a:cubicBezTo>
                    <a:pt x="0" y="13805"/>
                    <a:pt x="3221" y="16925"/>
                    <a:pt x="8337" y="16925"/>
                  </a:cubicBezTo>
                  <a:cubicBezTo>
                    <a:pt x="13452" y="16925"/>
                    <a:pt x="16863" y="13710"/>
                    <a:pt x="16863" y="8415"/>
                  </a:cubicBezTo>
                  <a:cubicBezTo>
                    <a:pt x="16863" y="3120"/>
                    <a:pt x="13547" y="0"/>
                    <a:pt x="8337" y="0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 37">
              <a:extLst>
                <a:ext uri="{FF2B5EF4-FFF2-40B4-BE49-F238E27FC236}">
                  <a16:creationId xmlns:a16="http://schemas.microsoft.com/office/drawing/2014/main" id="{FEA9BCA6-4279-EB41-A1C7-5A8E7B7DA602}"/>
                </a:ext>
              </a:extLst>
            </p:cNvPr>
            <p:cNvSpPr/>
            <p:nvPr/>
          </p:nvSpPr>
          <p:spPr>
            <a:xfrm>
              <a:off x="6205419" y="2795388"/>
              <a:ext cx="45378" cy="106941"/>
            </a:xfrm>
            <a:custGeom>
              <a:avLst/>
              <a:gdLst>
                <a:gd name="connsiteX0" fmla="*/ 95 w 45378"/>
                <a:gd name="connsiteY0" fmla="*/ 0 h 106941"/>
                <a:gd name="connsiteX1" fmla="*/ 95 w 45378"/>
                <a:gd name="connsiteY1" fmla="*/ 72523 h 106941"/>
                <a:gd name="connsiteX2" fmla="*/ 568 w 45378"/>
                <a:gd name="connsiteY2" fmla="*/ 84154 h 106941"/>
                <a:gd name="connsiteX3" fmla="*/ 25010 w 45378"/>
                <a:gd name="connsiteY3" fmla="*/ 106941 h 106941"/>
                <a:gd name="connsiteX4" fmla="*/ 44525 w 45378"/>
                <a:gd name="connsiteY4" fmla="*/ 99472 h 106941"/>
                <a:gd name="connsiteX5" fmla="*/ 45378 w 45378"/>
                <a:gd name="connsiteY5" fmla="*/ 98337 h 106941"/>
                <a:gd name="connsiteX6" fmla="*/ 37610 w 45378"/>
                <a:gd name="connsiteY6" fmla="*/ 86707 h 106941"/>
                <a:gd name="connsiteX7" fmla="*/ 35905 w 45378"/>
                <a:gd name="connsiteY7" fmla="*/ 88503 h 106941"/>
                <a:gd name="connsiteX8" fmla="*/ 26431 w 45378"/>
                <a:gd name="connsiteY8" fmla="*/ 92096 h 106941"/>
                <a:gd name="connsiteX9" fmla="*/ 21315 w 45378"/>
                <a:gd name="connsiteY9" fmla="*/ 91245 h 106941"/>
                <a:gd name="connsiteX10" fmla="*/ 15158 w 45378"/>
                <a:gd name="connsiteY10" fmla="*/ 79804 h 106941"/>
                <a:gd name="connsiteX11" fmla="*/ 15158 w 45378"/>
                <a:gd name="connsiteY11" fmla="*/ 31392 h 106941"/>
                <a:gd name="connsiteX12" fmla="*/ 42441 w 45378"/>
                <a:gd name="connsiteY12" fmla="*/ 31392 h 106941"/>
                <a:gd name="connsiteX13" fmla="*/ 42441 w 45378"/>
                <a:gd name="connsiteY13" fmla="*/ 17493 h 106941"/>
                <a:gd name="connsiteX14" fmla="*/ 15158 w 45378"/>
                <a:gd name="connsiteY14" fmla="*/ 17493 h 106941"/>
                <a:gd name="connsiteX15" fmla="*/ 15158 w 45378"/>
                <a:gd name="connsiteY15" fmla="*/ 0 h 106941"/>
                <a:gd name="connsiteX16" fmla="*/ 0 w 45378"/>
                <a:gd name="connsiteY16" fmla="*/ 0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941">
                  <a:moveTo>
                    <a:pt x="95" y="0"/>
                  </a:moveTo>
                  <a:lnTo>
                    <a:pt x="95" y="72523"/>
                  </a:lnTo>
                  <a:cubicBezTo>
                    <a:pt x="95" y="81223"/>
                    <a:pt x="568" y="84154"/>
                    <a:pt x="568" y="84154"/>
                  </a:cubicBezTo>
                  <a:cubicBezTo>
                    <a:pt x="2368" y="98242"/>
                    <a:pt x="11842" y="106941"/>
                    <a:pt x="25010" y="106941"/>
                  </a:cubicBezTo>
                  <a:cubicBezTo>
                    <a:pt x="38178" y="106941"/>
                    <a:pt x="44241" y="99755"/>
                    <a:pt x="44525" y="99472"/>
                  </a:cubicBezTo>
                  <a:lnTo>
                    <a:pt x="45378" y="98337"/>
                  </a:lnTo>
                  <a:lnTo>
                    <a:pt x="37610" y="86707"/>
                  </a:lnTo>
                  <a:lnTo>
                    <a:pt x="35905" y="88503"/>
                  </a:lnTo>
                  <a:cubicBezTo>
                    <a:pt x="34673" y="89922"/>
                    <a:pt x="30884" y="92096"/>
                    <a:pt x="26431" y="92096"/>
                  </a:cubicBezTo>
                  <a:cubicBezTo>
                    <a:pt x="25200" y="92096"/>
                    <a:pt x="23400" y="91907"/>
                    <a:pt x="21315" y="91245"/>
                  </a:cubicBezTo>
                  <a:cubicBezTo>
                    <a:pt x="14779" y="88503"/>
                    <a:pt x="15158" y="80372"/>
                    <a:pt x="15158" y="79804"/>
                  </a:cubicBezTo>
                  <a:lnTo>
                    <a:pt x="15158" y="31392"/>
                  </a:lnTo>
                  <a:lnTo>
                    <a:pt x="42441" y="31392"/>
                  </a:lnTo>
                  <a:lnTo>
                    <a:pt x="42441" y="17493"/>
                  </a:lnTo>
                  <a:lnTo>
                    <a:pt x="15158" y="17493"/>
                  </a:lnTo>
                  <a:lnTo>
                    <a:pt x="15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 38">
              <a:extLst>
                <a:ext uri="{FF2B5EF4-FFF2-40B4-BE49-F238E27FC236}">
                  <a16:creationId xmlns:a16="http://schemas.microsoft.com/office/drawing/2014/main" id="{E591EF65-A47D-BE49-B6F3-AC29D4CFE7B0}"/>
                </a:ext>
              </a:extLst>
            </p:cNvPr>
            <p:cNvSpPr/>
            <p:nvPr/>
          </p:nvSpPr>
          <p:spPr>
            <a:xfrm>
              <a:off x="6265386" y="2812692"/>
              <a:ext cx="81756" cy="89637"/>
            </a:xfrm>
            <a:custGeom>
              <a:avLst/>
              <a:gdLst>
                <a:gd name="connsiteX0" fmla="*/ 0 w 81756"/>
                <a:gd name="connsiteY0" fmla="*/ 0 h 89637"/>
                <a:gd name="connsiteX1" fmla="*/ 0 w 81756"/>
                <a:gd name="connsiteY1" fmla="*/ 52383 h 89637"/>
                <a:gd name="connsiteX2" fmla="*/ 36663 w 81756"/>
                <a:gd name="connsiteY2" fmla="*/ 89638 h 89637"/>
                <a:gd name="connsiteX3" fmla="*/ 67262 w 81756"/>
                <a:gd name="connsiteY3" fmla="*/ 79426 h 89637"/>
                <a:gd name="connsiteX4" fmla="*/ 69346 w 81756"/>
                <a:gd name="connsiteY4" fmla="*/ 88787 h 89637"/>
                <a:gd name="connsiteX5" fmla="*/ 81756 w 81756"/>
                <a:gd name="connsiteY5" fmla="*/ 88787 h 89637"/>
                <a:gd name="connsiteX6" fmla="*/ 81756 w 81756"/>
                <a:gd name="connsiteY6" fmla="*/ 95 h 89637"/>
                <a:gd name="connsiteX7" fmla="*/ 66599 w 81756"/>
                <a:gd name="connsiteY7" fmla="*/ 95 h 89637"/>
                <a:gd name="connsiteX8" fmla="*/ 66599 w 81756"/>
                <a:gd name="connsiteY8" fmla="*/ 49736 h 89637"/>
                <a:gd name="connsiteX9" fmla="*/ 57125 w 81756"/>
                <a:gd name="connsiteY9" fmla="*/ 69498 h 89637"/>
                <a:gd name="connsiteX10" fmla="*/ 38652 w 81756"/>
                <a:gd name="connsiteY10" fmla="*/ 74982 h 89637"/>
                <a:gd name="connsiteX11" fmla="*/ 20936 w 81756"/>
                <a:gd name="connsiteY11" fmla="*/ 69120 h 89637"/>
                <a:gd name="connsiteX12" fmla="*/ 15158 w 81756"/>
                <a:gd name="connsiteY12" fmla="*/ 48885 h 89637"/>
                <a:gd name="connsiteX13" fmla="*/ 15158 w 81756"/>
                <a:gd name="connsiteY13" fmla="*/ 0 h 89637"/>
                <a:gd name="connsiteX14" fmla="*/ 0 w 81756"/>
                <a:gd name="connsiteY14" fmla="*/ 0 h 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56" h="89637">
                  <a:moveTo>
                    <a:pt x="0" y="0"/>
                  </a:moveTo>
                  <a:lnTo>
                    <a:pt x="0" y="52383"/>
                  </a:lnTo>
                  <a:cubicBezTo>
                    <a:pt x="0" y="77440"/>
                    <a:pt x="11937" y="89638"/>
                    <a:pt x="36663" y="89638"/>
                  </a:cubicBezTo>
                  <a:cubicBezTo>
                    <a:pt x="52104" y="89638"/>
                    <a:pt x="62146" y="83681"/>
                    <a:pt x="67262" y="79426"/>
                  </a:cubicBezTo>
                  <a:lnTo>
                    <a:pt x="69346" y="88787"/>
                  </a:lnTo>
                  <a:lnTo>
                    <a:pt x="81756" y="88787"/>
                  </a:lnTo>
                  <a:lnTo>
                    <a:pt x="81756" y="95"/>
                  </a:lnTo>
                  <a:lnTo>
                    <a:pt x="66599" y="95"/>
                  </a:lnTo>
                  <a:lnTo>
                    <a:pt x="66599" y="49736"/>
                  </a:lnTo>
                  <a:cubicBezTo>
                    <a:pt x="66409" y="56071"/>
                    <a:pt x="65178" y="64203"/>
                    <a:pt x="57125" y="69498"/>
                  </a:cubicBezTo>
                  <a:cubicBezTo>
                    <a:pt x="51820" y="72996"/>
                    <a:pt x="45283" y="74982"/>
                    <a:pt x="38652" y="74982"/>
                  </a:cubicBezTo>
                  <a:cubicBezTo>
                    <a:pt x="31452" y="74982"/>
                    <a:pt x="24631" y="72713"/>
                    <a:pt x="20936" y="69120"/>
                  </a:cubicBezTo>
                  <a:cubicBezTo>
                    <a:pt x="15158" y="63446"/>
                    <a:pt x="15158" y="52478"/>
                    <a:pt x="15158" y="48885"/>
                  </a:cubicBezTo>
                  <a:lnTo>
                    <a:pt x="15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 39">
              <a:extLst>
                <a:ext uri="{FF2B5EF4-FFF2-40B4-BE49-F238E27FC236}">
                  <a16:creationId xmlns:a16="http://schemas.microsoft.com/office/drawing/2014/main" id="{FC1F43DE-8176-264A-825D-22C6F4BDD938}"/>
                </a:ext>
              </a:extLst>
            </p:cNvPr>
            <p:cNvSpPr/>
            <p:nvPr/>
          </p:nvSpPr>
          <p:spPr>
            <a:xfrm>
              <a:off x="6369026" y="2795388"/>
              <a:ext cx="45188" cy="106941"/>
            </a:xfrm>
            <a:custGeom>
              <a:avLst/>
              <a:gdLst>
                <a:gd name="connsiteX0" fmla="*/ 44336 w 45188"/>
                <a:gd name="connsiteY0" fmla="*/ 99472 h 106941"/>
                <a:gd name="connsiteX1" fmla="*/ 45189 w 45188"/>
                <a:gd name="connsiteY1" fmla="*/ 98337 h 106941"/>
                <a:gd name="connsiteX2" fmla="*/ 37420 w 45188"/>
                <a:gd name="connsiteY2" fmla="*/ 86707 h 106941"/>
                <a:gd name="connsiteX3" fmla="*/ 35715 w 45188"/>
                <a:gd name="connsiteY3" fmla="*/ 88503 h 106941"/>
                <a:gd name="connsiteX4" fmla="*/ 26242 w 45188"/>
                <a:gd name="connsiteY4" fmla="*/ 92096 h 106941"/>
                <a:gd name="connsiteX5" fmla="*/ 21221 w 45188"/>
                <a:gd name="connsiteY5" fmla="*/ 91245 h 106941"/>
                <a:gd name="connsiteX6" fmla="*/ 15158 w 45188"/>
                <a:gd name="connsiteY6" fmla="*/ 79804 h 106941"/>
                <a:gd name="connsiteX7" fmla="*/ 15158 w 45188"/>
                <a:gd name="connsiteY7" fmla="*/ 31392 h 106941"/>
                <a:gd name="connsiteX8" fmla="*/ 42347 w 45188"/>
                <a:gd name="connsiteY8" fmla="*/ 31392 h 106941"/>
                <a:gd name="connsiteX9" fmla="*/ 42347 w 45188"/>
                <a:gd name="connsiteY9" fmla="*/ 17493 h 106941"/>
                <a:gd name="connsiteX10" fmla="*/ 15158 w 45188"/>
                <a:gd name="connsiteY10" fmla="*/ 17493 h 106941"/>
                <a:gd name="connsiteX11" fmla="*/ 15158 w 45188"/>
                <a:gd name="connsiteY11" fmla="*/ 0 h 106941"/>
                <a:gd name="connsiteX12" fmla="*/ 0 w 45188"/>
                <a:gd name="connsiteY12" fmla="*/ 0 h 106941"/>
                <a:gd name="connsiteX13" fmla="*/ 0 w 45188"/>
                <a:gd name="connsiteY13" fmla="*/ 72523 h 106941"/>
                <a:gd name="connsiteX14" fmla="*/ 474 w 45188"/>
                <a:gd name="connsiteY14" fmla="*/ 84154 h 106941"/>
                <a:gd name="connsiteX15" fmla="*/ 24915 w 45188"/>
                <a:gd name="connsiteY15" fmla="*/ 106941 h 106941"/>
                <a:gd name="connsiteX16" fmla="*/ 44431 w 45188"/>
                <a:gd name="connsiteY16" fmla="*/ 99472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188" h="106941">
                  <a:moveTo>
                    <a:pt x="44336" y="99472"/>
                  </a:moveTo>
                  <a:lnTo>
                    <a:pt x="45189" y="98337"/>
                  </a:lnTo>
                  <a:lnTo>
                    <a:pt x="37420" y="86707"/>
                  </a:lnTo>
                  <a:lnTo>
                    <a:pt x="35715" y="88503"/>
                  </a:lnTo>
                  <a:cubicBezTo>
                    <a:pt x="34484" y="89922"/>
                    <a:pt x="30789" y="92096"/>
                    <a:pt x="26242" y="92096"/>
                  </a:cubicBezTo>
                  <a:cubicBezTo>
                    <a:pt x="25105" y="92096"/>
                    <a:pt x="23210" y="91907"/>
                    <a:pt x="21221" y="91245"/>
                  </a:cubicBezTo>
                  <a:cubicBezTo>
                    <a:pt x="14684" y="88503"/>
                    <a:pt x="15063" y="80372"/>
                    <a:pt x="15158" y="79804"/>
                  </a:cubicBezTo>
                  <a:lnTo>
                    <a:pt x="15158" y="31392"/>
                  </a:lnTo>
                  <a:lnTo>
                    <a:pt x="42347" y="31392"/>
                  </a:lnTo>
                  <a:lnTo>
                    <a:pt x="42347" y="17493"/>
                  </a:lnTo>
                  <a:lnTo>
                    <a:pt x="15158" y="17493"/>
                  </a:lnTo>
                  <a:lnTo>
                    <a:pt x="15158" y="0"/>
                  </a:lnTo>
                  <a:lnTo>
                    <a:pt x="0" y="0"/>
                  </a:lnTo>
                  <a:lnTo>
                    <a:pt x="0" y="72523"/>
                  </a:lnTo>
                  <a:cubicBezTo>
                    <a:pt x="0" y="81223"/>
                    <a:pt x="474" y="84154"/>
                    <a:pt x="474" y="84154"/>
                  </a:cubicBezTo>
                  <a:cubicBezTo>
                    <a:pt x="2368" y="98242"/>
                    <a:pt x="11652" y="106941"/>
                    <a:pt x="24915" y="106941"/>
                  </a:cubicBezTo>
                  <a:cubicBezTo>
                    <a:pt x="38178" y="106941"/>
                    <a:pt x="44147" y="99755"/>
                    <a:pt x="44431" y="99472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 40">
              <a:extLst>
                <a:ext uri="{FF2B5EF4-FFF2-40B4-BE49-F238E27FC236}">
                  <a16:creationId xmlns:a16="http://schemas.microsoft.com/office/drawing/2014/main" id="{FF5C45AB-CF74-284A-AEDF-933E900EDB31}"/>
                </a:ext>
              </a:extLst>
            </p:cNvPr>
            <p:cNvSpPr/>
            <p:nvPr/>
          </p:nvSpPr>
          <p:spPr>
            <a:xfrm>
              <a:off x="5873656" y="2960670"/>
              <a:ext cx="81851" cy="89448"/>
            </a:xfrm>
            <a:custGeom>
              <a:avLst/>
              <a:gdLst>
                <a:gd name="connsiteX0" fmla="*/ 0 w 81851"/>
                <a:gd name="connsiteY0" fmla="*/ 89449 h 89448"/>
                <a:gd name="connsiteX1" fmla="*/ 15158 w 81851"/>
                <a:gd name="connsiteY1" fmla="*/ 89449 h 89448"/>
                <a:gd name="connsiteX2" fmla="*/ 15158 w 81851"/>
                <a:gd name="connsiteY2" fmla="*/ 39808 h 89448"/>
                <a:gd name="connsiteX3" fmla="*/ 24631 w 81851"/>
                <a:gd name="connsiteY3" fmla="*/ 19951 h 89448"/>
                <a:gd name="connsiteX4" fmla="*/ 43105 w 81851"/>
                <a:gd name="connsiteY4" fmla="*/ 14467 h 89448"/>
                <a:gd name="connsiteX5" fmla="*/ 61009 w 81851"/>
                <a:gd name="connsiteY5" fmla="*/ 20329 h 89448"/>
                <a:gd name="connsiteX6" fmla="*/ 66694 w 81851"/>
                <a:gd name="connsiteY6" fmla="*/ 40659 h 89448"/>
                <a:gd name="connsiteX7" fmla="*/ 66694 w 81851"/>
                <a:gd name="connsiteY7" fmla="*/ 89449 h 89448"/>
                <a:gd name="connsiteX8" fmla="*/ 81851 w 81851"/>
                <a:gd name="connsiteY8" fmla="*/ 89449 h 89448"/>
                <a:gd name="connsiteX9" fmla="*/ 81851 w 81851"/>
                <a:gd name="connsiteY9" fmla="*/ 37255 h 89448"/>
                <a:gd name="connsiteX10" fmla="*/ 45189 w 81851"/>
                <a:gd name="connsiteY10" fmla="*/ 0 h 89448"/>
                <a:gd name="connsiteX11" fmla="*/ 14589 w 81851"/>
                <a:gd name="connsiteY11" fmla="*/ 10023 h 89448"/>
                <a:gd name="connsiteX12" fmla="*/ 12410 w 81851"/>
                <a:gd name="connsiteY12" fmla="*/ 662 h 89448"/>
                <a:gd name="connsiteX13" fmla="*/ 0 w 81851"/>
                <a:gd name="connsiteY13" fmla="*/ 662 h 89448"/>
                <a:gd name="connsiteX14" fmla="*/ 0 w 81851"/>
                <a:gd name="connsiteY14" fmla="*/ 89354 h 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51" h="89448">
                  <a:moveTo>
                    <a:pt x="0" y="89449"/>
                  </a:moveTo>
                  <a:lnTo>
                    <a:pt x="15158" y="89449"/>
                  </a:lnTo>
                  <a:lnTo>
                    <a:pt x="15158" y="39808"/>
                  </a:lnTo>
                  <a:cubicBezTo>
                    <a:pt x="15347" y="33472"/>
                    <a:pt x="16579" y="25435"/>
                    <a:pt x="24631" y="19951"/>
                  </a:cubicBezTo>
                  <a:cubicBezTo>
                    <a:pt x="29747" y="16453"/>
                    <a:pt x="36378" y="14467"/>
                    <a:pt x="43105" y="14467"/>
                  </a:cubicBezTo>
                  <a:cubicBezTo>
                    <a:pt x="50399" y="14467"/>
                    <a:pt x="57220" y="16831"/>
                    <a:pt x="61009" y="20329"/>
                  </a:cubicBezTo>
                  <a:cubicBezTo>
                    <a:pt x="66694" y="25813"/>
                    <a:pt x="66694" y="36214"/>
                    <a:pt x="66694" y="40659"/>
                  </a:cubicBezTo>
                  <a:lnTo>
                    <a:pt x="66694" y="89449"/>
                  </a:lnTo>
                  <a:lnTo>
                    <a:pt x="81851" y="89449"/>
                  </a:lnTo>
                  <a:lnTo>
                    <a:pt x="81851" y="37255"/>
                  </a:lnTo>
                  <a:cubicBezTo>
                    <a:pt x="81851" y="13238"/>
                    <a:pt x="68872" y="0"/>
                    <a:pt x="45189" y="0"/>
                  </a:cubicBezTo>
                  <a:cubicBezTo>
                    <a:pt x="29747" y="0"/>
                    <a:pt x="19800" y="5957"/>
                    <a:pt x="14589" y="10023"/>
                  </a:cubicBezTo>
                  <a:lnTo>
                    <a:pt x="12410" y="662"/>
                  </a:lnTo>
                  <a:lnTo>
                    <a:pt x="0" y="662"/>
                  </a:lnTo>
                  <a:lnTo>
                    <a:pt x="0" y="89354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 41">
              <a:extLst>
                <a:ext uri="{FF2B5EF4-FFF2-40B4-BE49-F238E27FC236}">
                  <a16:creationId xmlns:a16="http://schemas.microsoft.com/office/drawing/2014/main" id="{AE98CFA4-2368-354F-B9A6-9BD8E194DF4E}"/>
                </a:ext>
              </a:extLst>
            </p:cNvPr>
            <p:cNvSpPr/>
            <p:nvPr/>
          </p:nvSpPr>
          <p:spPr>
            <a:xfrm>
              <a:off x="5972181" y="2960670"/>
              <a:ext cx="88861" cy="90016"/>
            </a:xfrm>
            <a:custGeom>
              <a:avLst/>
              <a:gdLst>
                <a:gd name="connsiteX0" fmla="*/ 44241 w 88861"/>
                <a:gd name="connsiteY0" fmla="*/ 90016 h 90016"/>
                <a:gd name="connsiteX1" fmla="*/ 74651 w 88861"/>
                <a:gd name="connsiteY1" fmla="*/ 79993 h 90016"/>
                <a:gd name="connsiteX2" fmla="*/ 76546 w 88861"/>
                <a:gd name="connsiteY2" fmla="*/ 89449 h 90016"/>
                <a:gd name="connsiteX3" fmla="*/ 88862 w 88861"/>
                <a:gd name="connsiteY3" fmla="*/ 89449 h 90016"/>
                <a:gd name="connsiteX4" fmla="*/ 88862 w 88861"/>
                <a:gd name="connsiteY4" fmla="*/ 662 h 90016"/>
                <a:gd name="connsiteX5" fmla="*/ 76546 w 88861"/>
                <a:gd name="connsiteY5" fmla="*/ 662 h 90016"/>
                <a:gd name="connsiteX6" fmla="*/ 74651 w 88861"/>
                <a:gd name="connsiteY6" fmla="*/ 9928 h 90016"/>
                <a:gd name="connsiteX7" fmla="*/ 44241 w 88861"/>
                <a:gd name="connsiteY7" fmla="*/ 0 h 90016"/>
                <a:gd name="connsiteX8" fmla="*/ 0 w 88861"/>
                <a:gd name="connsiteY8" fmla="*/ 45008 h 90016"/>
                <a:gd name="connsiteX9" fmla="*/ 44241 w 88861"/>
                <a:gd name="connsiteY9" fmla="*/ 89922 h 90016"/>
                <a:gd name="connsiteX10" fmla="*/ 45189 w 88861"/>
                <a:gd name="connsiteY10" fmla="*/ 14656 h 90016"/>
                <a:gd name="connsiteX11" fmla="*/ 74651 w 88861"/>
                <a:gd name="connsiteY11" fmla="*/ 45103 h 90016"/>
                <a:gd name="connsiteX12" fmla="*/ 45189 w 88861"/>
                <a:gd name="connsiteY12" fmla="*/ 75360 h 90016"/>
                <a:gd name="connsiteX13" fmla="*/ 15726 w 88861"/>
                <a:gd name="connsiteY13" fmla="*/ 45103 h 90016"/>
                <a:gd name="connsiteX14" fmla="*/ 45189 w 88861"/>
                <a:gd name="connsiteY14" fmla="*/ 14656 h 9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861" h="90016">
                  <a:moveTo>
                    <a:pt x="44241" y="90016"/>
                  </a:moveTo>
                  <a:cubicBezTo>
                    <a:pt x="56652" y="90016"/>
                    <a:pt x="67167" y="86612"/>
                    <a:pt x="74651" y="79993"/>
                  </a:cubicBezTo>
                  <a:lnTo>
                    <a:pt x="76546" y="89449"/>
                  </a:lnTo>
                  <a:lnTo>
                    <a:pt x="88862" y="89449"/>
                  </a:lnTo>
                  <a:lnTo>
                    <a:pt x="88862" y="662"/>
                  </a:lnTo>
                  <a:lnTo>
                    <a:pt x="76546" y="662"/>
                  </a:lnTo>
                  <a:lnTo>
                    <a:pt x="74651" y="9928"/>
                  </a:lnTo>
                  <a:cubicBezTo>
                    <a:pt x="67262" y="3404"/>
                    <a:pt x="56746" y="0"/>
                    <a:pt x="44241" y="0"/>
                  </a:cubicBezTo>
                  <a:cubicBezTo>
                    <a:pt x="16579" y="0"/>
                    <a:pt x="0" y="16736"/>
                    <a:pt x="0" y="45008"/>
                  </a:cubicBezTo>
                  <a:cubicBezTo>
                    <a:pt x="0" y="73280"/>
                    <a:pt x="16579" y="89922"/>
                    <a:pt x="44241" y="89922"/>
                  </a:cubicBezTo>
                  <a:close/>
                  <a:moveTo>
                    <a:pt x="45189" y="14656"/>
                  </a:moveTo>
                  <a:cubicBezTo>
                    <a:pt x="64799" y="14656"/>
                    <a:pt x="74651" y="24868"/>
                    <a:pt x="74651" y="45103"/>
                  </a:cubicBezTo>
                  <a:cubicBezTo>
                    <a:pt x="74651" y="65337"/>
                    <a:pt x="64420" y="75360"/>
                    <a:pt x="45189" y="75360"/>
                  </a:cubicBezTo>
                  <a:cubicBezTo>
                    <a:pt x="25957" y="75360"/>
                    <a:pt x="15726" y="64865"/>
                    <a:pt x="15726" y="45103"/>
                  </a:cubicBezTo>
                  <a:cubicBezTo>
                    <a:pt x="15726" y="25341"/>
                    <a:pt x="25673" y="14656"/>
                    <a:pt x="45189" y="14656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 42">
              <a:extLst>
                <a:ext uri="{FF2B5EF4-FFF2-40B4-BE49-F238E27FC236}">
                  <a16:creationId xmlns:a16="http://schemas.microsoft.com/office/drawing/2014/main" id="{DEA29BC8-E110-5D4A-82ED-F04533CC52BB}"/>
                </a:ext>
              </a:extLst>
            </p:cNvPr>
            <p:cNvSpPr/>
            <p:nvPr/>
          </p:nvSpPr>
          <p:spPr>
            <a:xfrm>
              <a:off x="6082831" y="2943839"/>
              <a:ext cx="45378" cy="106846"/>
            </a:xfrm>
            <a:custGeom>
              <a:avLst/>
              <a:gdLst>
                <a:gd name="connsiteX0" fmla="*/ 0 w 45378"/>
                <a:gd name="connsiteY0" fmla="*/ 0 h 106846"/>
                <a:gd name="connsiteX1" fmla="*/ 0 w 45378"/>
                <a:gd name="connsiteY1" fmla="*/ 72523 h 106846"/>
                <a:gd name="connsiteX2" fmla="*/ 474 w 45378"/>
                <a:gd name="connsiteY2" fmla="*/ 84154 h 106846"/>
                <a:gd name="connsiteX3" fmla="*/ 24915 w 45378"/>
                <a:gd name="connsiteY3" fmla="*/ 106847 h 106846"/>
                <a:gd name="connsiteX4" fmla="*/ 44431 w 45378"/>
                <a:gd name="connsiteY4" fmla="*/ 99377 h 106846"/>
                <a:gd name="connsiteX5" fmla="*/ 45378 w 45378"/>
                <a:gd name="connsiteY5" fmla="*/ 98337 h 106846"/>
                <a:gd name="connsiteX6" fmla="*/ 37610 w 45378"/>
                <a:gd name="connsiteY6" fmla="*/ 86612 h 106846"/>
                <a:gd name="connsiteX7" fmla="*/ 35905 w 45378"/>
                <a:gd name="connsiteY7" fmla="*/ 88503 h 106846"/>
                <a:gd name="connsiteX8" fmla="*/ 26431 w 45378"/>
                <a:gd name="connsiteY8" fmla="*/ 92096 h 106846"/>
                <a:gd name="connsiteX9" fmla="*/ 21410 w 45378"/>
                <a:gd name="connsiteY9" fmla="*/ 91245 h 106846"/>
                <a:gd name="connsiteX10" fmla="*/ 15252 w 45378"/>
                <a:gd name="connsiteY10" fmla="*/ 79804 h 106846"/>
                <a:gd name="connsiteX11" fmla="*/ 15252 w 45378"/>
                <a:gd name="connsiteY11" fmla="*/ 31392 h 106846"/>
                <a:gd name="connsiteX12" fmla="*/ 42441 w 45378"/>
                <a:gd name="connsiteY12" fmla="*/ 31392 h 106846"/>
                <a:gd name="connsiteX13" fmla="*/ 42441 w 45378"/>
                <a:gd name="connsiteY13" fmla="*/ 17493 h 106846"/>
                <a:gd name="connsiteX14" fmla="*/ 15252 w 45378"/>
                <a:gd name="connsiteY14" fmla="*/ 17493 h 106846"/>
                <a:gd name="connsiteX15" fmla="*/ 15252 w 45378"/>
                <a:gd name="connsiteY15" fmla="*/ 0 h 106846"/>
                <a:gd name="connsiteX16" fmla="*/ 95 w 45378"/>
                <a:gd name="connsiteY16" fmla="*/ 0 h 10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846">
                  <a:moveTo>
                    <a:pt x="0" y="0"/>
                  </a:moveTo>
                  <a:lnTo>
                    <a:pt x="0" y="72523"/>
                  </a:lnTo>
                  <a:cubicBezTo>
                    <a:pt x="0" y="81223"/>
                    <a:pt x="474" y="84154"/>
                    <a:pt x="474" y="84154"/>
                  </a:cubicBezTo>
                  <a:cubicBezTo>
                    <a:pt x="2274" y="98148"/>
                    <a:pt x="11747" y="106847"/>
                    <a:pt x="24915" y="106847"/>
                  </a:cubicBezTo>
                  <a:cubicBezTo>
                    <a:pt x="38083" y="106847"/>
                    <a:pt x="44241" y="99661"/>
                    <a:pt x="44431" y="99377"/>
                  </a:cubicBezTo>
                  <a:lnTo>
                    <a:pt x="45378" y="98337"/>
                  </a:lnTo>
                  <a:lnTo>
                    <a:pt x="37610" y="86612"/>
                  </a:lnTo>
                  <a:lnTo>
                    <a:pt x="35905" y="88503"/>
                  </a:lnTo>
                  <a:cubicBezTo>
                    <a:pt x="34673" y="89922"/>
                    <a:pt x="30978" y="92096"/>
                    <a:pt x="26431" y="92096"/>
                  </a:cubicBezTo>
                  <a:cubicBezTo>
                    <a:pt x="25294" y="92096"/>
                    <a:pt x="23400" y="91907"/>
                    <a:pt x="21410" y="91245"/>
                  </a:cubicBezTo>
                  <a:cubicBezTo>
                    <a:pt x="14873" y="88503"/>
                    <a:pt x="15252" y="80372"/>
                    <a:pt x="15252" y="79804"/>
                  </a:cubicBezTo>
                  <a:lnTo>
                    <a:pt x="15252" y="31392"/>
                  </a:lnTo>
                  <a:lnTo>
                    <a:pt x="42441" y="31392"/>
                  </a:lnTo>
                  <a:lnTo>
                    <a:pt x="42441" y="17493"/>
                  </a:lnTo>
                  <a:lnTo>
                    <a:pt x="15252" y="17493"/>
                  </a:lnTo>
                  <a:lnTo>
                    <a:pt x="15252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 43">
              <a:extLst>
                <a:ext uri="{FF2B5EF4-FFF2-40B4-BE49-F238E27FC236}">
                  <a16:creationId xmlns:a16="http://schemas.microsoft.com/office/drawing/2014/main" id="{6A07AABC-E511-F344-B689-11C25B15E04C}"/>
                </a:ext>
              </a:extLst>
            </p:cNvPr>
            <p:cNvSpPr/>
            <p:nvPr/>
          </p:nvSpPr>
          <p:spPr>
            <a:xfrm>
              <a:off x="6144030" y="2929750"/>
              <a:ext cx="16957" cy="16925"/>
            </a:xfrm>
            <a:custGeom>
              <a:avLst/>
              <a:gdLst>
                <a:gd name="connsiteX0" fmla="*/ 8431 w 16957"/>
                <a:gd name="connsiteY0" fmla="*/ 0 h 16925"/>
                <a:gd name="connsiteX1" fmla="*/ 0 w 16957"/>
                <a:gd name="connsiteY1" fmla="*/ 8415 h 16925"/>
                <a:gd name="connsiteX2" fmla="*/ 8431 w 16957"/>
                <a:gd name="connsiteY2" fmla="*/ 16925 h 16925"/>
                <a:gd name="connsiteX3" fmla="*/ 16958 w 16957"/>
                <a:gd name="connsiteY3" fmla="*/ 8415 h 16925"/>
                <a:gd name="connsiteX4" fmla="*/ 8431 w 16957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7" h="16925">
                  <a:moveTo>
                    <a:pt x="8431" y="0"/>
                  </a:moveTo>
                  <a:cubicBezTo>
                    <a:pt x="3126" y="0"/>
                    <a:pt x="0" y="3120"/>
                    <a:pt x="0" y="8415"/>
                  </a:cubicBezTo>
                  <a:cubicBezTo>
                    <a:pt x="0" y="13710"/>
                    <a:pt x="3221" y="16925"/>
                    <a:pt x="8431" y="16925"/>
                  </a:cubicBezTo>
                  <a:cubicBezTo>
                    <a:pt x="13642" y="16925"/>
                    <a:pt x="16958" y="13710"/>
                    <a:pt x="16958" y="8415"/>
                  </a:cubicBezTo>
                  <a:cubicBezTo>
                    <a:pt x="16958" y="3120"/>
                    <a:pt x="13642" y="0"/>
                    <a:pt x="8431" y="0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 44">
              <a:extLst>
                <a:ext uri="{FF2B5EF4-FFF2-40B4-BE49-F238E27FC236}">
                  <a16:creationId xmlns:a16="http://schemas.microsoft.com/office/drawing/2014/main" id="{38F9F7CD-25DC-C447-8C25-EB29D9639813}"/>
                </a:ext>
              </a:extLst>
            </p:cNvPr>
            <p:cNvSpPr/>
            <p:nvPr/>
          </p:nvSpPr>
          <p:spPr>
            <a:xfrm>
              <a:off x="6145072" y="2961332"/>
              <a:ext cx="15157" cy="88786"/>
            </a:xfrm>
            <a:custGeom>
              <a:avLst/>
              <a:gdLst>
                <a:gd name="connsiteX0" fmla="*/ 0 w 15157"/>
                <a:gd name="connsiteY0" fmla="*/ 0 h 88786"/>
                <a:gd name="connsiteX1" fmla="*/ 15158 w 15157"/>
                <a:gd name="connsiteY1" fmla="*/ 0 h 88786"/>
                <a:gd name="connsiteX2" fmla="*/ 15158 w 15157"/>
                <a:gd name="connsiteY2" fmla="*/ 88787 h 88786"/>
                <a:gd name="connsiteX3" fmla="*/ 0 w 15157"/>
                <a:gd name="connsiteY3" fmla="*/ 88787 h 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786">
                  <a:moveTo>
                    <a:pt x="0" y="0"/>
                  </a:moveTo>
                  <a:lnTo>
                    <a:pt x="15158" y="0"/>
                  </a:lnTo>
                  <a:lnTo>
                    <a:pt x="15158" y="88787"/>
                  </a:lnTo>
                  <a:lnTo>
                    <a:pt x="0" y="88787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 45">
              <a:extLst>
                <a:ext uri="{FF2B5EF4-FFF2-40B4-BE49-F238E27FC236}">
                  <a16:creationId xmlns:a16="http://schemas.microsoft.com/office/drawing/2014/main" id="{8493101A-E893-594B-BC6F-7345C7FCBD03}"/>
                </a:ext>
              </a:extLst>
            </p:cNvPr>
            <p:cNvSpPr/>
            <p:nvPr/>
          </p:nvSpPr>
          <p:spPr>
            <a:xfrm>
              <a:off x="6179366" y="2960764"/>
              <a:ext cx="90093" cy="89921"/>
            </a:xfrm>
            <a:custGeom>
              <a:avLst/>
              <a:gdLst>
                <a:gd name="connsiteX0" fmla="*/ 0 w 90093"/>
                <a:gd name="connsiteY0" fmla="*/ 45008 h 89921"/>
                <a:gd name="connsiteX1" fmla="*/ 44999 w 90093"/>
                <a:gd name="connsiteY1" fmla="*/ 89922 h 89921"/>
                <a:gd name="connsiteX2" fmla="*/ 90093 w 90093"/>
                <a:gd name="connsiteY2" fmla="*/ 45008 h 89921"/>
                <a:gd name="connsiteX3" fmla="*/ 44999 w 90093"/>
                <a:gd name="connsiteY3" fmla="*/ 0 h 89921"/>
                <a:gd name="connsiteX4" fmla="*/ 0 w 90093"/>
                <a:gd name="connsiteY4" fmla="*/ 45008 h 89921"/>
                <a:gd name="connsiteX5" fmla="*/ 44999 w 90093"/>
                <a:gd name="connsiteY5" fmla="*/ 14561 h 89921"/>
                <a:gd name="connsiteX6" fmla="*/ 74557 w 90093"/>
                <a:gd name="connsiteY6" fmla="*/ 45008 h 89921"/>
                <a:gd name="connsiteX7" fmla="*/ 44999 w 90093"/>
                <a:gd name="connsiteY7" fmla="*/ 75266 h 89921"/>
                <a:gd name="connsiteX8" fmla="*/ 15537 w 90093"/>
                <a:gd name="connsiteY8" fmla="*/ 45008 h 89921"/>
                <a:gd name="connsiteX9" fmla="*/ 44999 w 90093"/>
                <a:gd name="connsiteY9" fmla="*/ 14561 h 8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093" h="89921">
                  <a:moveTo>
                    <a:pt x="0" y="45008"/>
                  </a:moveTo>
                  <a:cubicBezTo>
                    <a:pt x="0" y="73185"/>
                    <a:pt x="16768" y="89922"/>
                    <a:pt x="44999" y="89922"/>
                  </a:cubicBezTo>
                  <a:cubicBezTo>
                    <a:pt x="73230" y="89922"/>
                    <a:pt x="90093" y="73185"/>
                    <a:pt x="90093" y="45008"/>
                  </a:cubicBezTo>
                  <a:cubicBezTo>
                    <a:pt x="90093" y="16831"/>
                    <a:pt x="73230" y="0"/>
                    <a:pt x="44999" y="0"/>
                  </a:cubicBezTo>
                  <a:cubicBezTo>
                    <a:pt x="16768" y="0"/>
                    <a:pt x="0" y="16736"/>
                    <a:pt x="0" y="45008"/>
                  </a:cubicBezTo>
                  <a:close/>
                  <a:moveTo>
                    <a:pt x="44999" y="14561"/>
                  </a:moveTo>
                  <a:cubicBezTo>
                    <a:pt x="64609" y="14561"/>
                    <a:pt x="74557" y="24773"/>
                    <a:pt x="74557" y="45008"/>
                  </a:cubicBezTo>
                  <a:cubicBezTo>
                    <a:pt x="74557" y="65243"/>
                    <a:pt x="64325" y="75266"/>
                    <a:pt x="44999" y="75266"/>
                  </a:cubicBezTo>
                  <a:cubicBezTo>
                    <a:pt x="25673" y="75266"/>
                    <a:pt x="15537" y="64770"/>
                    <a:pt x="15537" y="45008"/>
                  </a:cubicBezTo>
                  <a:cubicBezTo>
                    <a:pt x="15537" y="25246"/>
                    <a:pt x="25768" y="14561"/>
                    <a:pt x="44999" y="14561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 46">
              <a:extLst>
                <a:ext uri="{FF2B5EF4-FFF2-40B4-BE49-F238E27FC236}">
                  <a16:creationId xmlns:a16="http://schemas.microsoft.com/office/drawing/2014/main" id="{6DEF4B63-90BA-2548-9AD2-4820A6A39FAF}"/>
                </a:ext>
              </a:extLst>
            </p:cNvPr>
            <p:cNvSpPr/>
            <p:nvPr/>
          </p:nvSpPr>
          <p:spPr>
            <a:xfrm>
              <a:off x="6286417" y="2960670"/>
              <a:ext cx="81851" cy="89354"/>
            </a:xfrm>
            <a:custGeom>
              <a:avLst/>
              <a:gdLst>
                <a:gd name="connsiteX0" fmla="*/ 81756 w 81851"/>
                <a:gd name="connsiteY0" fmla="*/ 37255 h 89354"/>
                <a:gd name="connsiteX1" fmla="*/ 45094 w 81851"/>
                <a:gd name="connsiteY1" fmla="*/ 0 h 89354"/>
                <a:gd name="connsiteX2" fmla="*/ 14494 w 81851"/>
                <a:gd name="connsiteY2" fmla="*/ 10023 h 89354"/>
                <a:gd name="connsiteX3" fmla="*/ 12410 w 81851"/>
                <a:gd name="connsiteY3" fmla="*/ 662 h 89354"/>
                <a:gd name="connsiteX4" fmla="*/ 0 w 81851"/>
                <a:gd name="connsiteY4" fmla="*/ 662 h 89354"/>
                <a:gd name="connsiteX5" fmla="*/ 0 w 81851"/>
                <a:gd name="connsiteY5" fmla="*/ 89354 h 89354"/>
                <a:gd name="connsiteX6" fmla="*/ 15158 w 81851"/>
                <a:gd name="connsiteY6" fmla="*/ 89354 h 89354"/>
                <a:gd name="connsiteX7" fmla="*/ 15158 w 81851"/>
                <a:gd name="connsiteY7" fmla="*/ 39713 h 89354"/>
                <a:gd name="connsiteX8" fmla="*/ 24631 w 81851"/>
                <a:gd name="connsiteY8" fmla="*/ 19857 h 89354"/>
                <a:gd name="connsiteX9" fmla="*/ 43105 w 81851"/>
                <a:gd name="connsiteY9" fmla="*/ 14372 h 89354"/>
                <a:gd name="connsiteX10" fmla="*/ 61009 w 81851"/>
                <a:gd name="connsiteY10" fmla="*/ 20235 h 89354"/>
                <a:gd name="connsiteX11" fmla="*/ 66694 w 81851"/>
                <a:gd name="connsiteY11" fmla="*/ 40564 h 89354"/>
                <a:gd name="connsiteX12" fmla="*/ 66694 w 81851"/>
                <a:gd name="connsiteY12" fmla="*/ 89354 h 89354"/>
                <a:gd name="connsiteX13" fmla="*/ 81851 w 81851"/>
                <a:gd name="connsiteY13" fmla="*/ 89354 h 89354"/>
                <a:gd name="connsiteX14" fmla="*/ 81851 w 81851"/>
                <a:gd name="connsiteY14" fmla="*/ 37160 h 8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51" h="89354">
                  <a:moveTo>
                    <a:pt x="81756" y="37255"/>
                  </a:moveTo>
                  <a:cubicBezTo>
                    <a:pt x="81756" y="13238"/>
                    <a:pt x="68778" y="0"/>
                    <a:pt x="45094" y="0"/>
                  </a:cubicBezTo>
                  <a:cubicBezTo>
                    <a:pt x="29652" y="0"/>
                    <a:pt x="19610" y="5957"/>
                    <a:pt x="14494" y="10023"/>
                  </a:cubicBezTo>
                  <a:lnTo>
                    <a:pt x="12410" y="662"/>
                  </a:lnTo>
                  <a:lnTo>
                    <a:pt x="0" y="662"/>
                  </a:lnTo>
                  <a:lnTo>
                    <a:pt x="0" y="89354"/>
                  </a:lnTo>
                  <a:lnTo>
                    <a:pt x="15158" y="89354"/>
                  </a:lnTo>
                  <a:lnTo>
                    <a:pt x="15158" y="39713"/>
                  </a:lnTo>
                  <a:cubicBezTo>
                    <a:pt x="15347" y="33378"/>
                    <a:pt x="16579" y="25341"/>
                    <a:pt x="24631" y="19857"/>
                  </a:cubicBezTo>
                  <a:cubicBezTo>
                    <a:pt x="29747" y="16358"/>
                    <a:pt x="36378" y="14372"/>
                    <a:pt x="43105" y="14372"/>
                  </a:cubicBezTo>
                  <a:cubicBezTo>
                    <a:pt x="50399" y="14372"/>
                    <a:pt x="57220" y="16736"/>
                    <a:pt x="61009" y="20235"/>
                  </a:cubicBezTo>
                  <a:cubicBezTo>
                    <a:pt x="66694" y="25719"/>
                    <a:pt x="66694" y="36120"/>
                    <a:pt x="66694" y="40564"/>
                  </a:cubicBezTo>
                  <a:lnTo>
                    <a:pt x="66694" y="89354"/>
                  </a:lnTo>
                  <a:lnTo>
                    <a:pt x="81851" y="89354"/>
                  </a:lnTo>
                  <a:lnTo>
                    <a:pt x="81851" y="3716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 47">
              <a:extLst>
                <a:ext uri="{FF2B5EF4-FFF2-40B4-BE49-F238E27FC236}">
                  <a16:creationId xmlns:a16="http://schemas.microsoft.com/office/drawing/2014/main" id="{5DB90468-7445-3742-9F97-4FE6415EC4C1}"/>
                </a:ext>
              </a:extLst>
            </p:cNvPr>
            <p:cNvSpPr/>
            <p:nvPr/>
          </p:nvSpPr>
          <p:spPr>
            <a:xfrm>
              <a:off x="6384942" y="2960670"/>
              <a:ext cx="88956" cy="89921"/>
            </a:xfrm>
            <a:custGeom>
              <a:avLst/>
              <a:gdLst>
                <a:gd name="connsiteX0" fmla="*/ 74651 w 88956"/>
                <a:gd name="connsiteY0" fmla="*/ 9928 h 89921"/>
                <a:gd name="connsiteX1" fmla="*/ 44241 w 88956"/>
                <a:gd name="connsiteY1" fmla="*/ 0 h 89921"/>
                <a:gd name="connsiteX2" fmla="*/ 0 w 88956"/>
                <a:gd name="connsiteY2" fmla="*/ 45008 h 89921"/>
                <a:gd name="connsiteX3" fmla="*/ 44241 w 88956"/>
                <a:gd name="connsiteY3" fmla="*/ 89922 h 89921"/>
                <a:gd name="connsiteX4" fmla="*/ 74651 w 88956"/>
                <a:gd name="connsiteY4" fmla="*/ 79899 h 89921"/>
                <a:gd name="connsiteX5" fmla="*/ 76641 w 88956"/>
                <a:gd name="connsiteY5" fmla="*/ 89354 h 89921"/>
                <a:gd name="connsiteX6" fmla="*/ 88956 w 88956"/>
                <a:gd name="connsiteY6" fmla="*/ 89354 h 89921"/>
                <a:gd name="connsiteX7" fmla="*/ 88956 w 88956"/>
                <a:gd name="connsiteY7" fmla="*/ 567 h 89921"/>
                <a:gd name="connsiteX8" fmla="*/ 76641 w 88956"/>
                <a:gd name="connsiteY8" fmla="*/ 567 h 89921"/>
                <a:gd name="connsiteX9" fmla="*/ 74746 w 88956"/>
                <a:gd name="connsiteY9" fmla="*/ 9834 h 89921"/>
                <a:gd name="connsiteX10" fmla="*/ 45189 w 88956"/>
                <a:gd name="connsiteY10" fmla="*/ 75360 h 89921"/>
                <a:gd name="connsiteX11" fmla="*/ 15726 w 88956"/>
                <a:gd name="connsiteY11" fmla="*/ 45103 h 89921"/>
                <a:gd name="connsiteX12" fmla="*/ 45189 w 88956"/>
                <a:gd name="connsiteY12" fmla="*/ 14656 h 89921"/>
                <a:gd name="connsiteX13" fmla="*/ 74651 w 88956"/>
                <a:gd name="connsiteY13" fmla="*/ 45103 h 89921"/>
                <a:gd name="connsiteX14" fmla="*/ 45189 w 88956"/>
                <a:gd name="connsiteY14" fmla="*/ 75360 h 8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956" h="89921">
                  <a:moveTo>
                    <a:pt x="74651" y="9928"/>
                  </a:moveTo>
                  <a:cubicBezTo>
                    <a:pt x="67167" y="3404"/>
                    <a:pt x="56746" y="0"/>
                    <a:pt x="44241" y="0"/>
                  </a:cubicBezTo>
                  <a:cubicBezTo>
                    <a:pt x="16579" y="0"/>
                    <a:pt x="0" y="16736"/>
                    <a:pt x="0" y="45008"/>
                  </a:cubicBezTo>
                  <a:cubicBezTo>
                    <a:pt x="0" y="73280"/>
                    <a:pt x="16579" y="89922"/>
                    <a:pt x="44241" y="89922"/>
                  </a:cubicBezTo>
                  <a:cubicBezTo>
                    <a:pt x="56652" y="89922"/>
                    <a:pt x="67167" y="86518"/>
                    <a:pt x="74651" y="79899"/>
                  </a:cubicBezTo>
                  <a:lnTo>
                    <a:pt x="76641" y="89354"/>
                  </a:lnTo>
                  <a:lnTo>
                    <a:pt x="88956" y="89354"/>
                  </a:lnTo>
                  <a:lnTo>
                    <a:pt x="88956" y="567"/>
                  </a:lnTo>
                  <a:lnTo>
                    <a:pt x="76641" y="567"/>
                  </a:lnTo>
                  <a:lnTo>
                    <a:pt x="74746" y="9834"/>
                  </a:lnTo>
                  <a:close/>
                  <a:moveTo>
                    <a:pt x="45189" y="75360"/>
                  </a:moveTo>
                  <a:cubicBezTo>
                    <a:pt x="25957" y="75360"/>
                    <a:pt x="15726" y="64865"/>
                    <a:pt x="15726" y="45103"/>
                  </a:cubicBezTo>
                  <a:cubicBezTo>
                    <a:pt x="15726" y="25341"/>
                    <a:pt x="25673" y="14656"/>
                    <a:pt x="45189" y="14656"/>
                  </a:cubicBezTo>
                  <a:cubicBezTo>
                    <a:pt x="64704" y="14656"/>
                    <a:pt x="74651" y="24868"/>
                    <a:pt x="74651" y="45103"/>
                  </a:cubicBezTo>
                  <a:cubicBezTo>
                    <a:pt x="74651" y="65337"/>
                    <a:pt x="64420" y="75360"/>
                    <a:pt x="45189" y="75360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 48">
              <a:extLst>
                <a:ext uri="{FF2B5EF4-FFF2-40B4-BE49-F238E27FC236}">
                  <a16:creationId xmlns:a16="http://schemas.microsoft.com/office/drawing/2014/main" id="{643E7DBC-F14E-4C4A-81BC-0FE6908611F5}"/>
                </a:ext>
              </a:extLst>
            </p:cNvPr>
            <p:cNvSpPr/>
            <p:nvPr/>
          </p:nvSpPr>
          <p:spPr>
            <a:xfrm>
              <a:off x="6497771" y="2930601"/>
              <a:ext cx="15157" cy="119517"/>
            </a:xfrm>
            <a:custGeom>
              <a:avLst/>
              <a:gdLst>
                <a:gd name="connsiteX0" fmla="*/ 0 w 15157"/>
                <a:gd name="connsiteY0" fmla="*/ 0 h 119517"/>
                <a:gd name="connsiteX1" fmla="*/ 15158 w 15157"/>
                <a:gd name="connsiteY1" fmla="*/ 0 h 119517"/>
                <a:gd name="connsiteX2" fmla="*/ 15158 w 15157"/>
                <a:gd name="connsiteY2" fmla="*/ 119517 h 119517"/>
                <a:gd name="connsiteX3" fmla="*/ 0 w 15157"/>
                <a:gd name="connsiteY3" fmla="*/ 119517 h 11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119517">
                  <a:moveTo>
                    <a:pt x="0" y="0"/>
                  </a:moveTo>
                  <a:lnTo>
                    <a:pt x="15158" y="0"/>
                  </a:lnTo>
                  <a:lnTo>
                    <a:pt x="15158" y="119517"/>
                  </a:lnTo>
                  <a:lnTo>
                    <a:pt x="0" y="119517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 49">
              <a:extLst>
                <a:ext uri="{FF2B5EF4-FFF2-40B4-BE49-F238E27FC236}">
                  <a16:creationId xmlns:a16="http://schemas.microsoft.com/office/drawing/2014/main" id="{3DF6E98A-1886-9643-8A07-888EC1530F58}"/>
                </a:ext>
              </a:extLst>
            </p:cNvPr>
            <p:cNvSpPr/>
            <p:nvPr/>
          </p:nvSpPr>
          <p:spPr>
            <a:xfrm>
              <a:off x="6448509" y="3078580"/>
              <a:ext cx="16862" cy="16925"/>
            </a:xfrm>
            <a:custGeom>
              <a:avLst/>
              <a:gdLst>
                <a:gd name="connsiteX0" fmla="*/ 8337 w 16862"/>
                <a:gd name="connsiteY0" fmla="*/ 0 h 16925"/>
                <a:gd name="connsiteX1" fmla="*/ 0 w 16862"/>
                <a:gd name="connsiteY1" fmla="*/ 8415 h 16925"/>
                <a:gd name="connsiteX2" fmla="*/ 8337 w 16862"/>
                <a:gd name="connsiteY2" fmla="*/ 16925 h 16925"/>
                <a:gd name="connsiteX3" fmla="*/ 16863 w 16862"/>
                <a:gd name="connsiteY3" fmla="*/ 8415 h 16925"/>
                <a:gd name="connsiteX4" fmla="*/ 8337 w 16862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" h="16925">
                  <a:moveTo>
                    <a:pt x="8337" y="0"/>
                  </a:moveTo>
                  <a:cubicBezTo>
                    <a:pt x="3031" y="0"/>
                    <a:pt x="0" y="3026"/>
                    <a:pt x="0" y="8415"/>
                  </a:cubicBezTo>
                  <a:cubicBezTo>
                    <a:pt x="0" y="13805"/>
                    <a:pt x="3221" y="16925"/>
                    <a:pt x="8337" y="16925"/>
                  </a:cubicBezTo>
                  <a:cubicBezTo>
                    <a:pt x="13452" y="16925"/>
                    <a:pt x="16863" y="13616"/>
                    <a:pt x="16863" y="8415"/>
                  </a:cubicBezTo>
                  <a:cubicBezTo>
                    <a:pt x="16863" y="3215"/>
                    <a:pt x="13642" y="0"/>
                    <a:pt x="8337" y="0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 50">
              <a:extLst>
                <a:ext uri="{FF2B5EF4-FFF2-40B4-BE49-F238E27FC236}">
                  <a16:creationId xmlns:a16="http://schemas.microsoft.com/office/drawing/2014/main" id="{34FD4782-0D35-FC45-8E94-21885D4802B6}"/>
                </a:ext>
              </a:extLst>
            </p:cNvPr>
            <p:cNvSpPr/>
            <p:nvPr/>
          </p:nvSpPr>
          <p:spPr>
            <a:xfrm>
              <a:off x="5868825" y="3079336"/>
              <a:ext cx="88766" cy="120368"/>
            </a:xfrm>
            <a:custGeom>
              <a:avLst/>
              <a:gdLst>
                <a:gd name="connsiteX0" fmla="*/ 44147 w 88766"/>
                <a:gd name="connsiteY0" fmla="*/ 120368 h 120368"/>
                <a:gd name="connsiteX1" fmla="*/ 74557 w 88766"/>
                <a:gd name="connsiteY1" fmla="*/ 110251 h 120368"/>
                <a:gd name="connsiteX2" fmla="*/ 76451 w 88766"/>
                <a:gd name="connsiteY2" fmla="*/ 119612 h 120368"/>
                <a:gd name="connsiteX3" fmla="*/ 88767 w 88766"/>
                <a:gd name="connsiteY3" fmla="*/ 119612 h 120368"/>
                <a:gd name="connsiteX4" fmla="*/ 88767 w 88766"/>
                <a:gd name="connsiteY4" fmla="*/ 0 h 120368"/>
                <a:gd name="connsiteX5" fmla="*/ 73609 w 88766"/>
                <a:gd name="connsiteY5" fmla="*/ 0 h 120368"/>
                <a:gd name="connsiteX6" fmla="*/ 73609 w 88766"/>
                <a:gd name="connsiteY6" fmla="*/ 39429 h 120368"/>
                <a:gd name="connsiteX7" fmla="*/ 44147 w 88766"/>
                <a:gd name="connsiteY7" fmla="*/ 30163 h 120368"/>
                <a:gd name="connsiteX8" fmla="*/ 0 w 88766"/>
                <a:gd name="connsiteY8" fmla="*/ 75171 h 120368"/>
                <a:gd name="connsiteX9" fmla="*/ 44147 w 88766"/>
                <a:gd name="connsiteY9" fmla="*/ 120368 h 120368"/>
                <a:gd name="connsiteX10" fmla="*/ 45094 w 88766"/>
                <a:gd name="connsiteY10" fmla="*/ 44819 h 120368"/>
                <a:gd name="connsiteX11" fmla="*/ 74557 w 88766"/>
                <a:gd name="connsiteY11" fmla="*/ 75171 h 120368"/>
                <a:gd name="connsiteX12" fmla="*/ 45094 w 88766"/>
                <a:gd name="connsiteY12" fmla="*/ 105429 h 120368"/>
                <a:gd name="connsiteX13" fmla="*/ 15631 w 88766"/>
                <a:gd name="connsiteY13" fmla="*/ 75171 h 120368"/>
                <a:gd name="connsiteX14" fmla="*/ 45094 w 88766"/>
                <a:gd name="connsiteY14" fmla="*/ 44819 h 12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766" h="120368">
                  <a:moveTo>
                    <a:pt x="44147" y="120368"/>
                  </a:moveTo>
                  <a:cubicBezTo>
                    <a:pt x="56462" y="120368"/>
                    <a:pt x="66883" y="116870"/>
                    <a:pt x="74557" y="110251"/>
                  </a:cubicBezTo>
                  <a:lnTo>
                    <a:pt x="76451" y="119612"/>
                  </a:lnTo>
                  <a:lnTo>
                    <a:pt x="88767" y="119612"/>
                  </a:lnTo>
                  <a:lnTo>
                    <a:pt x="88767" y="0"/>
                  </a:lnTo>
                  <a:lnTo>
                    <a:pt x="73609" y="0"/>
                  </a:lnTo>
                  <a:lnTo>
                    <a:pt x="73609" y="39429"/>
                  </a:lnTo>
                  <a:cubicBezTo>
                    <a:pt x="66125" y="33378"/>
                    <a:pt x="55989" y="30163"/>
                    <a:pt x="44147" y="30163"/>
                  </a:cubicBezTo>
                  <a:cubicBezTo>
                    <a:pt x="16484" y="30163"/>
                    <a:pt x="0" y="46994"/>
                    <a:pt x="0" y="75171"/>
                  </a:cubicBezTo>
                  <a:cubicBezTo>
                    <a:pt x="0" y="103348"/>
                    <a:pt x="16484" y="120368"/>
                    <a:pt x="44147" y="120368"/>
                  </a:cubicBezTo>
                  <a:close/>
                  <a:moveTo>
                    <a:pt x="45094" y="44819"/>
                  </a:moveTo>
                  <a:cubicBezTo>
                    <a:pt x="64420" y="44819"/>
                    <a:pt x="74557" y="55315"/>
                    <a:pt x="74557" y="75171"/>
                  </a:cubicBezTo>
                  <a:cubicBezTo>
                    <a:pt x="74557" y="95028"/>
                    <a:pt x="64609" y="105429"/>
                    <a:pt x="45094" y="105429"/>
                  </a:cubicBezTo>
                  <a:cubicBezTo>
                    <a:pt x="25579" y="105429"/>
                    <a:pt x="15631" y="95217"/>
                    <a:pt x="15631" y="75171"/>
                  </a:cubicBezTo>
                  <a:cubicBezTo>
                    <a:pt x="15631" y="55125"/>
                    <a:pt x="25863" y="44819"/>
                    <a:pt x="45094" y="44819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 51">
              <a:extLst>
                <a:ext uri="{FF2B5EF4-FFF2-40B4-BE49-F238E27FC236}">
                  <a16:creationId xmlns:a16="http://schemas.microsoft.com/office/drawing/2014/main" id="{339DF552-7634-7647-98B8-11A5BE7BF086}"/>
                </a:ext>
              </a:extLst>
            </p:cNvPr>
            <p:cNvSpPr/>
            <p:nvPr/>
          </p:nvSpPr>
          <p:spPr>
            <a:xfrm>
              <a:off x="5974454" y="3109404"/>
              <a:ext cx="87761" cy="90016"/>
            </a:xfrm>
            <a:custGeom>
              <a:avLst/>
              <a:gdLst>
                <a:gd name="connsiteX0" fmla="*/ 87062 w 87761"/>
                <a:gd name="connsiteY0" fmla="*/ 49830 h 90016"/>
                <a:gd name="connsiteX1" fmla="*/ 78630 w 87761"/>
                <a:gd name="connsiteY1" fmla="*/ 12954 h 90016"/>
                <a:gd name="connsiteX2" fmla="*/ 45094 w 87761"/>
                <a:gd name="connsiteY2" fmla="*/ 0 h 90016"/>
                <a:gd name="connsiteX3" fmla="*/ 0 w 87761"/>
                <a:gd name="connsiteY3" fmla="*/ 45008 h 90016"/>
                <a:gd name="connsiteX4" fmla="*/ 45094 w 87761"/>
                <a:gd name="connsiteY4" fmla="*/ 90016 h 90016"/>
                <a:gd name="connsiteX5" fmla="*/ 82230 w 87761"/>
                <a:gd name="connsiteY5" fmla="*/ 74604 h 90016"/>
                <a:gd name="connsiteX6" fmla="*/ 83367 w 87761"/>
                <a:gd name="connsiteY6" fmla="*/ 73280 h 90016"/>
                <a:gd name="connsiteX7" fmla="*/ 73325 w 87761"/>
                <a:gd name="connsiteY7" fmla="*/ 62973 h 90016"/>
                <a:gd name="connsiteX8" fmla="*/ 71904 w 87761"/>
                <a:gd name="connsiteY8" fmla="*/ 64581 h 90016"/>
                <a:gd name="connsiteX9" fmla="*/ 45094 w 87761"/>
                <a:gd name="connsiteY9" fmla="*/ 75455 h 90016"/>
                <a:gd name="connsiteX10" fmla="*/ 15821 w 87761"/>
                <a:gd name="connsiteY10" fmla="*/ 51343 h 90016"/>
                <a:gd name="connsiteX11" fmla="*/ 86872 w 87761"/>
                <a:gd name="connsiteY11" fmla="*/ 51343 h 90016"/>
                <a:gd name="connsiteX12" fmla="*/ 87062 w 87761"/>
                <a:gd name="connsiteY12" fmla="*/ 49736 h 90016"/>
                <a:gd name="connsiteX13" fmla="*/ 15821 w 87761"/>
                <a:gd name="connsiteY13" fmla="*/ 38578 h 90016"/>
                <a:gd name="connsiteX14" fmla="*/ 45094 w 87761"/>
                <a:gd name="connsiteY14" fmla="*/ 14561 h 90016"/>
                <a:gd name="connsiteX15" fmla="*/ 67451 w 87761"/>
                <a:gd name="connsiteY15" fmla="*/ 22220 h 90016"/>
                <a:gd name="connsiteX16" fmla="*/ 73136 w 87761"/>
                <a:gd name="connsiteY16" fmla="*/ 38578 h 90016"/>
                <a:gd name="connsiteX17" fmla="*/ 15726 w 87761"/>
                <a:gd name="connsiteY17" fmla="*/ 38578 h 9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761" h="90016">
                  <a:moveTo>
                    <a:pt x="87062" y="49830"/>
                  </a:moveTo>
                  <a:cubicBezTo>
                    <a:pt x="89240" y="34323"/>
                    <a:pt x="86304" y="21653"/>
                    <a:pt x="78630" y="12954"/>
                  </a:cubicBezTo>
                  <a:cubicBezTo>
                    <a:pt x="70957" y="4444"/>
                    <a:pt x="59399" y="0"/>
                    <a:pt x="45094" y="0"/>
                  </a:cubicBezTo>
                  <a:cubicBezTo>
                    <a:pt x="16768" y="0"/>
                    <a:pt x="0" y="16831"/>
                    <a:pt x="0" y="45008"/>
                  </a:cubicBezTo>
                  <a:cubicBezTo>
                    <a:pt x="0" y="73185"/>
                    <a:pt x="16863" y="90016"/>
                    <a:pt x="45094" y="90016"/>
                  </a:cubicBezTo>
                  <a:cubicBezTo>
                    <a:pt x="61104" y="90016"/>
                    <a:pt x="74272" y="84627"/>
                    <a:pt x="82230" y="74604"/>
                  </a:cubicBezTo>
                  <a:lnTo>
                    <a:pt x="83367" y="73280"/>
                  </a:lnTo>
                  <a:lnTo>
                    <a:pt x="73325" y="62973"/>
                  </a:lnTo>
                  <a:lnTo>
                    <a:pt x="71904" y="64581"/>
                  </a:lnTo>
                  <a:cubicBezTo>
                    <a:pt x="65936" y="71578"/>
                    <a:pt x="56367" y="75455"/>
                    <a:pt x="45094" y="75455"/>
                  </a:cubicBezTo>
                  <a:cubicBezTo>
                    <a:pt x="27000" y="75455"/>
                    <a:pt x="16389" y="66756"/>
                    <a:pt x="15821" y="51343"/>
                  </a:cubicBezTo>
                  <a:lnTo>
                    <a:pt x="86872" y="51343"/>
                  </a:lnTo>
                  <a:lnTo>
                    <a:pt x="87062" y="49736"/>
                  </a:lnTo>
                  <a:close/>
                  <a:moveTo>
                    <a:pt x="15821" y="38578"/>
                  </a:moveTo>
                  <a:cubicBezTo>
                    <a:pt x="16484" y="23544"/>
                    <a:pt x="27378" y="14561"/>
                    <a:pt x="45094" y="14561"/>
                  </a:cubicBezTo>
                  <a:cubicBezTo>
                    <a:pt x="54852" y="14561"/>
                    <a:pt x="62525" y="17209"/>
                    <a:pt x="67451" y="22220"/>
                  </a:cubicBezTo>
                  <a:cubicBezTo>
                    <a:pt x="71241" y="26003"/>
                    <a:pt x="73136" y="31392"/>
                    <a:pt x="73136" y="38578"/>
                  </a:cubicBezTo>
                  <a:lnTo>
                    <a:pt x="15726" y="38578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 52">
              <a:extLst>
                <a:ext uri="{FF2B5EF4-FFF2-40B4-BE49-F238E27FC236}">
                  <a16:creationId xmlns:a16="http://schemas.microsoft.com/office/drawing/2014/main" id="{A58D0D86-C559-784D-9BEF-2BE0334C092C}"/>
                </a:ext>
              </a:extLst>
            </p:cNvPr>
            <p:cNvSpPr/>
            <p:nvPr/>
          </p:nvSpPr>
          <p:spPr>
            <a:xfrm>
              <a:off x="6121199" y="3092574"/>
              <a:ext cx="45378" cy="106941"/>
            </a:xfrm>
            <a:custGeom>
              <a:avLst/>
              <a:gdLst>
                <a:gd name="connsiteX0" fmla="*/ 15158 w 45378"/>
                <a:gd name="connsiteY0" fmla="*/ 31392 h 106941"/>
                <a:gd name="connsiteX1" fmla="*/ 42441 w 45378"/>
                <a:gd name="connsiteY1" fmla="*/ 31392 h 106941"/>
                <a:gd name="connsiteX2" fmla="*/ 42441 w 45378"/>
                <a:gd name="connsiteY2" fmla="*/ 17398 h 106941"/>
                <a:gd name="connsiteX3" fmla="*/ 15158 w 45378"/>
                <a:gd name="connsiteY3" fmla="*/ 17398 h 106941"/>
                <a:gd name="connsiteX4" fmla="*/ 15158 w 45378"/>
                <a:gd name="connsiteY4" fmla="*/ 0 h 106941"/>
                <a:gd name="connsiteX5" fmla="*/ 0 w 45378"/>
                <a:gd name="connsiteY5" fmla="*/ 0 h 106941"/>
                <a:gd name="connsiteX6" fmla="*/ 0 w 45378"/>
                <a:gd name="connsiteY6" fmla="*/ 72524 h 106941"/>
                <a:gd name="connsiteX7" fmla="*/ 474 w 45378"/>
                <a:gd name="connsiteY7" fmla="*/ 84059 h 106941"/>
                <a:gd name="connsiteX8" fmla="*/ 25010 w 45378"/>
                <a:gd name="connsiteY8" fmla="*/ 106941 h 106941"/>
                <a:gd name="connsiteX9" fmla="*/ 44525 w 45378"/>
                <a:gd name="connsiteY9" fmla="*/ 99472 h 106941"/>
                <a:gd name="connsiteX10" fmla="*/ 45378 w 45378"/>
                <a:gd name="connsiteY10" fmla="*/ 98432 h 106941"/>
                <a:gd name="connsiteX11" fmla="*/ 37515 w 45378"/>
                <a:gd name="connsiteY11" fmla="*/ 86707 h 106941"/>
                <a:gd name="connsiteX12" fmla="*/ 35905 w 45378"/>
                <a:gd name="connsiteY12" fmla="*/ 88598 h 106941"/>
                <a:gd name="connsiteX13" fmla="*/ 26336 w 45378"/>
                <a:gd name="connsiteY13" fmla="*/ 92191 h 106941"/>
                <a:gd name="connsiteX14" fmla="*/ 21315 w 45378"/>
                <a:gd name="connsiteY14" fmla="*/ 91245 h 106941"/>
                <a:gd name="connsiteX15" fmla="*/ 15158 w 45378"/>
                <a:gd name="connsiteY15" fmla="*/ 79993 h 106941"/>
                <a:gd name="connsiteX16" fmla="*/ 15158 w 45378"/>
                <a:gd name="connsiteY16" fmla="*/ 31487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941">
                  <a:moveTo>
                    <a:pt x="15158" y="31392"/>
                  </a:moveTo>
                  <a:lnTo>
                    <a:pt x="42441" y="31392"/>
                  </a:lnTo>
                  <a:lnTo>
                    <a:pt x="42441" y="17398"/>
                  </a:lnTo>
                  <a:lnTo>
                    <a:pt x="15158" y="17398"/>
                  </a:lnTo>
                  <a:lnTo>
                    <a:pt x="15158" y="0"/>
                  </a:lnTo>
                  <a:lnTo>
                    <a:pt x="0" y="0"/>
                  </a:lnTo>
                  <a:lnTo>
                    <a:pt x="0" y="72524"/>
                  </a:lnTo>
                  <a:cubicBezTo>
                    <a:pt x="0" y="81223"/>
                    <a:pt x="474" y="84059"/>
                    <a:pt x="474" y="84059"/>
                  </a:cubicBezTo>
                  <a:cubicBezTo>
                    <a:pt x="2368" y="98242"/>
                    <a:pt x="11652" y="106941"/>
                    <a:pt x="25010" y="106941"/>
                  </a:cubicBezTo>
                  <a:cubicBezTo>
                    <a:pt x="38368" y="106941"/>
                    <a:pt x="44241" y="99850"/>
                    <a:pt x="44525" y="99472"/>
                  </a:cubicBezTo>
                  <a:lnTo>
                    <a:pt x="45378" y="98432"/>
                  </a:lnTo>
                  <a:lnTo>
                    <a:pt x="37515" y="86707"/>
                  </a:lnTo>
                  <a:lnTo>
                    <a:pt x="35905" y="88598"/>
                  </a:lnTo>
                  <a:cubicBezTo>
                    <a:pt x="34673" y="90016"/>
                    <a:pt x="30978" y="92191"/>
                    <a:pt x="26336" y="92191"/>
                  </a:cubicBezTo>
                  <a:cubicBezTo>
                    <a:pt x="25200" y="92191"/>
                    <a:pt x="23305" y="92002"/>
                    <a:pt x="21315" y="91245"/>
                  </a:cubicBezTo>
                  <a:cubicBezTo>
                    <a:pt x="14684" y="88598"/>
                    <a:pt x="15158" y="80372"/>
                    <a:pt x="15158" y="79993"/>
                  </a:cubicBezTo>
                  <a:lnTo>
                    <a:pt x="15158" y="31487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 53">
              <a:extLst>
                <a:ext uri="{FF2B5EF4-FFF2-40B4-BE49-F238E27FC236}">
                  <a16:creationId xmlns:a16="http://schemas.microsoft.com/office/drawing/2014/main" id="{242B751D-287C-3E4A-91C9-BD3B8819195C}"/>
                </a:ext>
              </a:extLst>
            </p:cNvPr>
            <p:cNvSpPr/>
            <p:nvPr/>
          </p:nvSpPr>
          <p:spPr>
            <a:xfrm>
              <a:off x="6176240" y="3109404"/>
              <a:ext cx="90187" cy="90016"/>
            </a:xfrm>
            <a:custGeom>
              <a:avLst/>
              <a:gdLst>
                <a:gd name="connsiteX0" fmla="*/ 45094 w 90187"/>
                <a:gd name="connsiteY0" fmla="*/ 0 h 90016"/>
                <a:gd name="connsiteX1" fmla="*/ 0 w 90187"/>
                <a:gd name="connsiteY1" fmla="*/ 45008 h 90016"/>
                <a:gd name="connsiteX2" fmla="*/ 45094 w 90187"/>
                <a:gd name="connsiteY2" fmla="*/ 90016 h 90016"/>
                <a:gd name="connsiteX3" fmla="*/ 90188 w 90187"/>
                <a:gd name="connsiteY3" fmla="*/ 45008 h 90016"/>
                <a:gd name="connsiteX4" fmla="*/ 45094 w 90187"/>
                <a:gd name="connsiteY4" fmla="*/ 0 h 90016"/>
                <a:gd name="connsiteX5" fmla="*/ 45094 w 90187"/>
                <a:gd name="connsiteY5" fmla="*/ 75360 h 90016"/>
                <a:gd name="connsiteX6" fmla="*/ 15631 w 90187"/>
                <a:gd name="connsiteY6" fmla="*/ 45103 h 90016"/>
                <a:gd name="connsiteX7" fmla="*/ 45094 w 90187"/>
                <a:gd name="connsiteY7" fmla="*/ 14751 h 90016"/>
                <a:gd name="connsiteX8" fmla="*/ 74651 w 90187"/>
                <a:gd name="connsiteY8" fmla="*/ 45103 h 90016"/>
                <a:gd name="connsiteX9" fmla="*/ 45094 w 90187"/>
                <a:gd name="connsiteY9" fmla="*/ 75360 h 9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87" h="90016">
                  <a:moveTo>
                    <a:pt x="45094" y="0"/>
                  </a:moveTo>
                  <a:cubicBezTo>
                    <a:pt x="16863" y="0"/>
                    <a:pt x="0" y="16831"/>
                    <a:pt x="0" y="45008"/>
                  </a:cubicBezTo>
                  <a:cubicBezTo>
                    <a:pt x="0" y="73185"/>
                    <a:pt x="16863" y="90016"/>
                    <a:pt x="45094" y="90016"/>
                  </a:cubicBezTo>
                  <a:cubicBezTo>
                    <a:pt x="73325" y="90016"/>
                    <a:pt x="90188" y="73185"/>
                    <a:pt x="90188" y="45008"/>
                  </a:cubicBezTo>
                  <a:cubicBezTo>
                    <a:pt x="90188" y="16831"/>
                    <a:pt x="73325" y="0"/>
                    <a:pt x="45094" y="0"/>
                  </a:cubicBezTo>
                  <a:close/>
                  <a:moveTo>
                    <a:pt x="45094" y="75360"/>
                  </a:moveTo>
                  <a:cubicBezTo>
                    <a:pt x="25768" y="75360"/>
                    <a:pt x="15631" y="64959"/>
                    <a:pt x="15631" y="45103"/>
                  </a:cubicBezTo>
                  <a:cubicBezTo>
                    <a:pt x="15631" y="25246"/>
                    <a:pt x="25768" y="14751"/>
                    <a:pt x="45094" y="14751"/>
                  </a:cubicBezTo>
                  <a:cubicBezTo>
                    <a:pt x="64420" y="14751"/>
                    <a:pt x="74651" y="24962"/>
                    <a:pt x="74651" y="45103"/>
                  </a:cubicBezTo>
                  <a:cubicBezTo>
                    <a:pt x="74651" y="65243"/>
                    <a:pt x="64420" y="75360"/>
                    <a:pt x="45094" y="75360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 54">
              <a:extLst>
                <a:ext uri="{FF2B5EF4-FFF2-40B4-BE49-F238E27FC236}">
                  <a16:creationId xmlns:a16="http://schemas.microsoft.com/office/drawing/2014/main" id="{1B6BCDED-FB47-7B43-891D-B1C55BA6192E}"/>
                </a:ext>
              </a:extLst>
            </p:cNvPr>
            <p:cNvSpPr/>
            <p:nvPr/>
          </p:nvSpPr>
          <p:spPr>
            <a:xfrm>
              <a:off x="6283386" y="3109877"/>
              <a:ext cx="81756" cy="89637"/>
            </a:xfrm>
            <a:custGeom>
              <a:avLst/>
              <a:gdLst>
                <a:gd name="connsiteX0" fmla="*/ 0 w 81756"/>
                <a:gd name="connsiteY0" fmla="*/ 0 h 89637"/>
                <a:gd name="connsiteX1" fmla="*/ 0 w 81756"/>
                <a:gd name="connsiteY1" fmla="*/ 52383 h 89637"/>
                <a:gd name="connsiteX2" fmla="*/ 36663 w 81756"/>
                <a:gd name="connsiteY2" fmla="*/ 89638 h 89637"/>
                <a:gd name="connsiteX3" fmla="*/ 67262 w 81756"/>
                <a:gd name="connsiteY3" fmla="*/ 79426 h 89637"/>
                <a:gd name="connsiteX4" fmla="*/ 69346 w 81756"/>
                <a:gd name="connsiteY4" fmla="*/ 88787 h 89637"/>
                <a:gd name="connsiteX5" fmla="*/ 81756 w 81756"/>
                <a:gd name="connsiteY5" fmla="*/ 88787 h 89637"/>
                <a:gd name="connsiteX6" fmla="*/ 81756 w 81756"/>
                <a:gd name="connsiteY6" fmla="*/ 95 h 89637"/>
                <a:gd name="connsiteX7" fmla="*/ 66599 w 81756"/>
                <a:gd name="connsiteY7" fmla="*/ 95 h 89637"/>
                <a:gd name="connsiteX8" fmla="*/ 66599 w 81756"/>
                <a:gd name="connsiteY8" fmla="*/ 49830 h 89637"/>
                <a:gd name="connsiteX9" fmla="*/ 57220 w 81756"/>
                <a:gd name="connsiteY9" fmla="*/ 69592 h 89637"/>
                <a:gd name="connsiteX10" fmla="*/ 38747 w 81756"/>
                <a:gd name="connsiteY10" fmla="*/ 75076 h 89637"/>
                <a:gd name="connsiteX11" fmla="*/ 21031 w 81756"/>
                <a:gd name="connsiteY11" fmla="*/ 69309 h 89637"/>
                <a:gd name="connsiteX12" fmla="*/ 15158 w 81756"/>
                <a:gd name="connsiteY12" fmla="*/ 49168 h 89637"/>
                <a:gd name="connsiteX13" fmla="*/ 15158 w 81756"/>
                <a:gd name="connsiteY13" fmla="*/ 0 h 89637"/>
                <a:gd name="connsiteX14" fmla="*/ 0 w 81756"/>
                <a:gd name="connsiteY14" fmla="*/ 0 h 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56" h="89637">
                  <a:moveTo>
                    <a:pt x="0" y="0"/>
                  </a:moveTo>
                  <a:lnTo>
                    <a:pt x="0" y="52383"/>
                  </a:lnTo>
                  <a:cubicBezTo>
                    <a:pt x="0" y="77440"/>
                    <a:pt x="12031" y="89638"/>
                    <a:pt x="36663" y="89638"/>
                  </a:cubicBezTo>
                  <a:cubicBezTo>
                    <a:pt x="52104" y="89638"/>
                    <a:pt x="62146" y="83681"/>
                    <a:pt x="67262" y="79426"/>
                  </a:cubicBezTo>
                  <a:lnTo>
                    <a:pt x="69346" y="88787"/>
                  </a:lnTo>
                  <a:lnTo>
                    <a:pt x="81756" y="88787"/>
                  </a:lnTo>
                  <a:lnTo>
                    <a:pt x="81756" y="95"/>
                  </a:lnTo>
                  <a:lnTo>
                    <a:pt x="66599" y="95"/>
                  </a:lnTo>
                  <a:lnTo>
                    <a:pt x="66599" y="49830"/>
                  </a:lnTo>
                  <a:cubicBezTo>
                    <a:pt x="66409" y="56260"/>
                    <a:pt x="65178" y="64297"/>
                    <a:pt x="57220" y="69592"/>
                  </a:cubicBezTo>
                  <a:cubicBezTo>
                    <a:pt x="51820" y="73185"/>
                    <a:pt x="45283" y="75076"/>
                    <a:pt x="38747" y="75076"/>
                  </a:cubicBezTo>
                  <a:cubicBezTo>
                    <a:pt x="31547" y="75076"/>
                    <a:pt x="24821" y="72902"/>
                    <a:pt x="21031" y="69309"/>
                  </a:cubicBezTo>
                  <a:cubicBezTo>
                    <a:pt x="15158" y="63635"/>
                    <a:pt x="15158" y="52762"/>
                    <a:pt x="15158" y="49168"/>
                  </a:cubicBezTo>
                  <a:lnTo>
                    <a:pt x="15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 55">
              <a:extLst>
                <a:ext uri="{FF2B5EF4-FFF2-40B4-BE49-F238E27FC236}">
                  <a16:creationId xmlns:a16="http://schemas.microsoft.com/office/drawing/2014/main" id="{4D2A0497-A1A1-C341-976A-936B44877F00}"/>
                </a:ext>
              </a:extLst>
            </p:cNvPr>
            <p:cNvSpPr/>
            <p:nvPr/>
          </p:nvSpPr>
          <p:spPr>
            <a:xfrm>
              <a:off x="6386836" y="3109404"/>
              <a:ext cx="46799" cy="89448"/>
            </a:xfrm>
            <a:custGeom>
              <a:avLst/>
              <a:gdLst>
                <a:gd name="connsiteX0" fmla="*/ 15252 w 46799"/>
                <a:gd name="connsiteY0" fmla="*/ 41699 h 89448"/>
                <a:gd name="connsiteX1" fmla="*/ 24726 w 46799"/>
                <a:gd name="connsiteY1" fmla="*/ 19762 h 89448"/>
                <a:gd name="connsiteX2" fmla="*/ 38747 w 46799"/>
                <a:gd name="connsiteY2" fmla="*/ 15318 h 89448"/>
                <a:gd name="connsiteX3" fmla="*/ 44620 w 46799"/>
                <a:gd name="connsiteY3" fmla="*/ 15791 h 89448"/>
                <a:gd name="connsiteX4" fmla="*/ 46799 w 46799"/>
                <a:gd name="connsiteY4" fmla="*/ 15980 h 89448"/>
                <a:gd name="connsiteX5" fmla="*/ 46799 w 46799"/>
                <a:gd name="connsiteY5" fmla="*/ 1229 h 89448"/>
                <a:gd name="connsiteX6" fmla="*/ 45473 w 46799"/>
                <a:gd name="connsiteY6" fmla="*/ 756 h 89448"/>
                <a:gd name="connsiteX7" fmla="*/ 39694 w 46799"/>
                <a:gd name="connsiteY7" fmla="*/ 0 h 89448"/>
                <a:gd name="connsiteX8" fmla="*/ 14210 w 46799"/>
                <a:gd name="connsiteY8" fmla="*/ 9266 h 89448"/>
                <a:gd name="connsiteX9" fmla="*/ 12410 w 46799"/>
                <a:gd name="connsiteY9" fmla="*/ 567 h 89448"/>
                <a:gd name="connsiteX10" fmla="*/ 0 w 46799"/>
                <a:gd name="connsiteY10" fmla="*/ 567 h 89448"/>
                <a:gd name="connsiteX11" fmla="*/ 0 w 46799"/>
                <a:gd name="connsiteY11" fmla="*/ 89449 h 89448"/>
                <a:gd name="connsiteX12" fmla="*/ 15252 w 46799"/>
                <a:gd name="connsiteY12" fmla="*/ 89449 h 89448"/>
                <a:gd name="connsiteX13" fmla="*/ 15252 w 46799"/>
                <a:gd name="connsiteY13" fmla="*/ 41699 h 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799" h="89448">
                  <a:moveTo>
                    <a:pt x="15252" y="41699"/>
                  </a:moveTo>
                  <a:cubicBezTo>
                    <a:pt x="15347" y="34229"/>
                    <a:pt x="16294" y="25719"/>
                    <a:pt x="24726" y="19762"/>
                  </a:cubicBezTo>
                  <a:cubicBezTo>
                    <a:pt x="29178" y="16642"/>
                    <a:pt x="33252" y="15318"/>
                    <a:pt x="38747" y="15318"/>
                  </a:cubicBezTo>
                  <a:cubicBezTo>
                    <a:pt x="40452" y="15318"/>
                    <a:pt x="42347" y="15412"/>
                    <a:pt x="44620" y="15791"/>
                  </a:cubicBezTo>
                  <a:lnTo>
                    <a:pt x="46799" y="15980"/>
                  </a:lnTo>
                  <a:lnTo>
                    <a:pt x="46799" y="1229"/>
                  </a:lnTo>
                  <a:lnTo>
                    <a:pt x="45473" y="756"/>
                  </a:lnTo>
                  <a:cubicBezTo>
                    <a:pt x="43768" y="95"/>
                    <a:pt x="41115" y="0"/>
                    <a:pt x="39694" y="0"/>
                  </a:cubicBezTo>
                  <a:cubicBezTo>
                    <a:pt x="25957" y="0"/>
                    <a:pt x="18094" y="5295"/>
                    <a:pt x="14210" y="9266"/>
                  </a:cubicBezTo>
                  <a:lnTo>
                    <a:pt x="12410" y="567"/>
                  </a:lnTo>
                  <a:lnTo>
                    <a:pt x="0" y="567"/>
                  </a:lnTo>
                  <a:lnTo>
                    <a:pt x="0" y="89449"/>
                  </a:lnTo>
                  <a:lnTo>
                    <a:pt x="15252" y="89449"/>
                  </a:lnTo>
                  <a:lnTo>
                    <a:pt x="15252" y="41699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 56">
              <a:extLst>
                <a:ext uri="{FF2B5EF4-FFF2-40B4-BE49-F238E27FC236}">
                  <a16:creationId xmlns:a16="http://schemas.microsoft.com/office/drawing/2014/main" id="{E0992F43-ED55-0B48-91AC-BF389FC54550}"/>
                </a:ext>
              </a:extLst>
            </p:cNvPr>
            <p:cNvSpPr/>
            <p:nvPr/>
          </p:nvSpPr>
          <p:spPr>
            <a:xfrm>
              <a:off x="6449456" y="3109972"/>
              <a:ext cx="15157" cy="88881"/>
            </a:xfrm>
            <a:custGeom>
              <a:avLst/>
              <a:gdLst>
                <a:gd name="connsiteX0" fmla="*/ 0 w 15157"/>
                <a:gd name="connsiteY0" fmla="*/ 0 h 88881"/>
                <a:gd name="connsiteX1" fmla="*/ 15158 w 15157"/>
                <a:gd name="connsiteY1" fmla="*/ 0 h 88881"/>
                <a:gd name="connsiteX2" fmla="*/ 15158 w 15157"/>
                <a:gd name="connsiteY2" fmla="*/ 88881 h 88881"/>
                <a:gd name="connsiteX3" fmla="*/ 0 w 15157"/>
                <a:gd name="connsiteY3" fmla="*/ 88881 h 8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881">
                  <a:moveTo>
                    <a:pt x="0" y="0"/>
                  </a:moveTo>
                  <a:lnTo>
                    <a:pt x="15158" y="0"/>
                  </a:lnTo>
                  <a:lnTo>
                    <a:pt x="15158" y="88881"/>
                  </a:lnTo>
                  <a:lnTo>
                    <a:pt x="0" y="88881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 57">
              <a:extLst>
                <a:ext uri="{FF2B5EF4-FFF2-40B4-BE49-F238E27FC236}">
                  <a16:creationId xmlns:a16="http://schemas.microsoft.com/office/drawing/2014/main" id="{3FB751AC-7B18-A140-9A17-4F78D2A869E8}"/>
                </a:ext>
              </a:extLst>
            </p:cNvPr>
            <p:cNvSpPr/>
            <p:nvPr/>
          </p:nvSpPr>
          <p:spPr>
            <a:xfrm>
              <a:off x="6481856" y="3109404"/>
              <a:ext cx="77495" cy="90110"/>
            </a:xfrm>
            <a:custGeom>
              <a:avLst/>
              <a:gdLst>
                <a:gd name="connsiteX0" fmla="*/ 40736 w 77495"/>
                <a:gd name="connsiteY0" fmla="*/ 37444 h 90110"/>
                <a:gd name="connsiteX1" fmla="*/ 18094 w 77495"/>
                <a:gd name="connsiteY1" fmla="*/ 24395 h 90110"/>
                <a:gd name="connsiteX2" fmla="*/ 38178 w 77495"/>
                <a:gd name="connsiteY2" fmla="*/ 13521 h 90110"/>
                <a:gd name="connsiteX3" fmla="*/ 58925 w 77495"/>
                <a:gd name="connsiteY3" fmla="*/ 27610 h 90110"/>
                <a:gd name="connsiteX4" fmla="*/ 58925 w 77495"/>
                <a:gd name="connsiteY4" fmla="*/ 29596 h 90110"/>
                <a:gd name="connsiteX5" fmla="*/ 73893 w 77495"/>
                <a:gd name="connsiteY5" fmla="*/ 29596 h 90110"/>
                <a:gd name="connsiteX6" fmla="*/ 73893 w 77495"/>
                <a:gd name="connsiteY6" fmla="*/ 27610 h 90110"/>
                <a:gd name="connsiteX7" fmla="*/ 38936 w 77495"/>
                <a:gd name="connsiteY7" fmla="*/ 0 h 90110"/>
                <a:gd name="connsiteX8" fmla="*/ 3979 w 77495"/>
                <a:gd name="connsiteY8" fmla="*/ 24111 h 90110"/>
                <a:gd name="connsiteX9" fmla="*/ 38652 w 77495"/>
                <a:gd name="connsiteY9" fmla="*/ 51438 h 90110"/>
                <a:gd name="connsiteX10" fmla="*/ 62146 w 77495"/>
                <a:gd name="connsiteY10" fmla="*/ 63352 h 90110"/>
                <a:gd name="connsiteX11" fmla="*/ 39884 w 77495"/>
                <a:gd name="connsiteY11" fmla="*/ 76589 h 90110"/>
                <a:gd name="connsiteX12" fmla="*/ 14589 w 77495"/>
                <a:gd name="connsiteY12" fmla="*/ 62122 h 90110"/>
                <a:gd name="connsiteX13" fmla="*/ 14400 w 77495"/>
                <a:gd name="connsiteY13" fmla="*/ 60326 h 90110"/>
                <a:gd name="connsiteX14" fmla="*/ 0 w 77495"/>
                <a:gd name="connsiteY14" fmla="*/ 60326 h 90110"/>
                <a:gd name="connsiteX15" fmla="*/ 0 w 77495"/>
                <a:gd name="connsiteY15" fmla="*/ 62312 h 90110"/>
                <a:gd name="connsiteX16" fmla="*/ 38368 w 77495"/>
                <a:gd name="connsiteY16" fmla="*/ 90111 h 90110"/>
                <a:gd name="connsiteX17" fmla="*/ 40357 w 77495"/>
                <a:gd name="connsiteY17" fmla="*/ 90111 h 90110"/>
                <a:gd name="connsiteX18" fmla="*/ 77493 w 77495"/>
                <a:gd name="connsiteY18" fmla="*/ 65054 h 90110"/>
                <a:gd name="connsiteX19" fmla="*/ 40926 w 77495"/>
                <a:gd name="connsiteY19" fmla="*/ 37538 h 9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7495" h="90110">
                  <a:moveTo>
                    <a:pt x="40736" y="37444"/>
                  </a:moveTo>
                  <a:cubicBezTo>
                    <a:pt x="25578" y="35363"/>
                    <a:pt x="17905" y="30919"/>
                    <a:pt x="18094" y="24395"/>
                  </a:cubicBezTo>
                  <a:cubicBezTo>
                    <a:pt x="18663" y="14561"/>
                    <a:pt x="32305" y="13521"/>
                    <a:pt x="38178" y="13521"/>
                  </a:cubicBezTo>
                  <a:cubicBezTo>
                    <a:pt x="44431" y="13521"/>
                    <a:pt x="58925" y="15129"/>
                    <a:pt x="58925" y="27610"/>
                  </a:cubicBezTo>
                  <a:lnTo>
                    <a:pt x="58925" y="29596"/>
                  </a:lnTo>
                  <a:lnTo>
                    <a:pt x="73893" y="29596"/>
                  </a:lnTo>
                  <a:lnTo>
                    <a:pt x="73893" y="27610"/>
                  </a:lnTo>
                  <a:cubicBezTo>
                    <a:pt x="73325" y="11157"/>
                    <a:pt x="59683" y="284"/>
                    <a:pt x="38936" y="0"/>
                  </a:cubicBezTo>
                  <a:cubicBezTo>
                    <a:pt x="18663" y="0"/>
                    <a:pt x="5021" y="9455"/>
                    <a:pt x="3979" y="24111"/>
                  </a:cubicBezTo>
                  <a:cubicBezTo>
                    <a:pt x="2937" y="39146"/>
                    <a:pt x="14305" y="48034"/>
                    <a:pt x="38652" y="51438"/>
                  </a:cubicBezTo>
                  <a:cubicBezTo>
                    <a:pt x="53904" y="53613"/>
                    <a:pt x="61862" y="57678"/>
                    <a:pt x="62146" y="63352"/>
                  </a:cubicBezTo>
                  <a:cubicBezTo>
                    <a:pt x="62146" y="72334"/>
                    <a:pt x="55325" y="76400"/>
                    <a:pt x="39884" y="76589"/>
                  </a:cubicBezTo>
                  <a:cubicBezTo>
                    <a:pt x="16105" y="76589"/>
                    <a:pt x="14684" y="62784"/>
                    <a:pt x="14589" y="62122"/>
                  </a:cubicBezTo>
                  <a:lnTo>
                    <a:pt x="14400" y="60326"/>
                  </a:lnTo>
                  <a:lnTo>
                    <a:pt x="0" y="60326"/>
                  </a:lnTo>
                  <a:lnTo>
                    <a:pt x="0" y="62312"/>
                  </a:lnTo>
                  <a:cubicBezTo>
                    <a:pt x="190" y="78670"/>
                    <a:pt x="15916" y="90111"/>
                    <a:pt x="38368" y="90111"/>
                  </a:cubicBezTo>
                  <a:lnTo>
                    <a:pt x="40357" y="90111"/>
                  </a:lnTo>
                  <a:cubicBezTo>
                    <a:pt x="65652" y="90111"/>
                    <a:pt x="77304" y="77157"/>
                    <a:pt x="77493" y="65054"/>
                  </a:cubicBezTo>
                  <a:cubicBezTo>
                    <a:pt x="77683" y="49263"/>
                    <a:pt x="66788" y="41131"/>
                    <a:pt x="40926" y="37538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 58">
              <a:extLst>
                <a:ext uri="{FF2B5EF4-FFF2-40B4-BE49-F238E27FC236}">
                  <a16:creationId xmlns:a16="http://schemas.microsoft.com/office/drawing/2014/main" id="{434E25FF-E323-E842-B88A-C490929AF70B}"/>
                </a:ext>
              </a:extLst>
            </p:cNvPr>
            <p:cNvSpPr/>
            <p:nvPr/>
          </p:nvSpPr>
          <p:spPr>
            <a:xfrm>
              <a:off x="6574222" y="3109310"/>
              <a:ext cx="143239" cy="89732"/>
            </a:xfrm>
            <a:custGeom>
              <a:avLst/>
              <a:gdLst>
                <a:gd name="connsiteX0" fmla="*/ 106861 w 143239"/>
                <a:gd name="connsiteY0" fmla="*/ 95 h 89732"/>
                <a:gd name="connsiteX1" fmla="*/ 73325 w 143239"/>
                <a:gd name="connsiteY1" fmla="*/ 14183 h 89732"/>
                <a:gd name="connsiteX2" fmla="*/ 42726 w 143239"/>
                <a:gd name="connsiteY2" fmla="*/ 95 h 89732"/>
                <a:gd name="connsiteX3" fmla="*/ 14494 w 143239"/>
                <a:gd name="connsiteY3" fmla="*/ 10023 h 89732"/>
                <a:gd name="connsiteX4" fmla="*/ 12410 w 143239"/>
                <a:gd name="connsiteY4" fmla="*/ 946 h 89732"/>
                <a:gd name="connsiteX5" fmla="*/ 0 w 143239"/>
                <a:gd name="connsiteY5" fmla="*/ 946 h 89732"/>
                <a:gd name="connsiteX6" fmla="*/ 0 w 143239"/>
                <a:gd name="connsiteY6" fmla="*/ 89543 h 89732"/>
                <a:gd name="connsiteX7" fmla="*/ 15158 w 143239"/>
                <a:gd name="connsiteY7" fmla="*/ 89543 h 89732"/>
                <a:gd name="connsiteX8" fmla="*/ 15158 w 143239"/>
                <a:gd name="connsiteY8" fmla="*/ 40753 h 89732"/>
                <a:gd name="connsiteX9" fmla="*/ 24631 w 143239"/>
                <a:gd name="connsiteY9" fmla="*/ 20046 h 89732"/>
                <a:gd name="connsiteX10" fmla="*/ 41968 w 143239"/>
                <a:gd name="connsiteY10" fmla="*/ 14656 h 89732"/>
                <a:gd name="connsiteX11" fmla="*/ 58262 w 143239"/>
                <a:gd name="connsiteY11" fmla="*/ 20424 h 89732"/>
                <a:gd name="connsiteX12" fmla="*/ 64136 w 143239"/>
                <a:gd name="connsiteY12" fmla="*/ 40659 h 89732"/>
                <a:gd name="connsiteX13" fmla="*/ 64136 w 143239"/>
                <a:gd name="connsiteY13" fmla="*/ 89732 h 89732"/>
                <a:gd name="connsiteX14" fmla="*/ 79293 w 143239"/>
                <a:gd name="connsiteY14" fmla="*/ 89732 h 89732"/>
                <a:gd name="connsiteX15" fmla="*/ 79293 w 143239"/>
                <a:gd name="connsiteY15" fmla="*/ 40659 h 89732"/>
                <a:gd name="connsiteX16" fmla="*/ 88672 w 143239"/>
                <a:gd name="connsiteY16" fmla="*/ 20140 h 89732"/>
                <a:gd name="connsiteX17" fmla="*/ 106103 w 143239"/>
                <a:gd name="connsiteY17" fmla="*/ 14656 h 89732"/>
                <a:gd name="connsiteX18" fmla="*/ 122398 w 143239"/>
                <a:gd name="connsiteY18" fmla="*/ 20424 h 89732"/>
                <a:gd name="connsiteX19" fmla="*/ 128082 w 143239"/>
                <a:gd name="connsiteY19" fmla="*/ 40564 h 89732"/>
                <a:gd name="connsiteX20" fmla="*/ 128082 w 143239"/>
                <a:gd name="connsiteY20" fmla="*/ 89638 h 89732"/>
                <a:gd name="connsiteX21" fmla="*/ 143240 w 143239"/>
                <a:gd name="connsiteY21" fmla="*/ 89638 h 89732"/>
                <a:gd name="connsiteX22" fmla="*/ 143240 w 143239"/>
                <a:gd name="connsiteY22" fmla="*/ 37255 h 89732"/>
                <a:gd name="connsiteX23" fmla="*/ 106861 w 143239"/>
                <a:gd name="connsiteY23" fmla="*/ 0 h 8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239" h="89732">
                  <a:moveTo>
                    <a:pt x="106861" y="95"/>
                  </a:moveTo>
                  <a:cubicBezTo>
                    <a:pt x="88104" y="95"/>
                    <a:pt x="77399" y="9645"/>
                    <a:pt x="73325" y="14183"/>
                  </a:cubicBezTo>
                  <a:cubicBezTo>
                    <a:pt x="67357" y="4917"/>
                    <a:pt x="56841" y="95"/>
                    <a:pt x="42726" y="95"/>
                  </a:cubicBezTo>
                  <a:cubicBezTo>
                    <a:pt x="28610" y="95"/>
                    <a:pt x="19326" y="5862"/>
                    <a:pt x="14494" y="10023"/>
                  </a:cubicBezTo>
                  <a:lnTo>
                    <a:pt x="12410" y="946"/>
                  </a:lnTo>
                  <a:lnTo>
                    <a:pt x="0" y="946"/>
                  </a:lnTo>
                  <a:lnTo>
                    <a:pt x="0" y="89543"/>
                  </a:lnTo>
                  <a:lnTo>
                    <a:pt x="15158" y="89543"/>
                  </a:lnTo>
                  <a:lnTo>
                    <a:pt x="15158" y="40753"/>
                  </a:lnTo>
                  <a:cubicBezTo>
                    <a:pt x="15726" y="30919"/>
                    <a:pt x="18852" y="23922"/>
                    <a:pt x="24631" y="20046"/>
                  </a:cubicBezTo>
                  <a:cubicBezTo>
                    <a:pt x="31263" y="15602"/>
                    <a:pt x="37705" y="14656"/>
                    <a:pt x="41968" y="14656"/>
                  </a:cubicBezTo>
                  <a:cubicBezTo>
                    <a:pt x="48410" y="14656"/>
                    <a:pt x="54473" y="16831"/>
                    <a:pt x="58262" y="20424"/>
                  </a:cubicBezTo>
                  <a:cubicBezTo>
                    <a:pt x="63473" y="25719"/>
                    <a:pt x="64136" y="34512"/>
                    <a:pt x="64136" y="40659"/>
                  </a:cubicBezTo>
                  <a:lnTo>
                    <a:pt x="64136" y="89732"/>
                  </a:lnTo>
                  <a:lnTo>
                    <a:pt x="79293" y="89732"/>
                  </a:lnTo>
                  <a:lnTo>
                    <a:pt x="79293" y="40659"/>
                  </a:lnTo>
                  <a:cubicBezTo>
                    <a:pt x="79483" y="31014"/>
                    <a:pt x="82704" y="24111"/>
                    <a:pt x="88672" y="20140"/>
                  </a:cubicBezTo>
                  <a:cubicBezTo>
                    <a:pt x="94072" y="16642"/>
                    <a:pt x="100230" y="14656"/>
                    <a:pt x="106103" y="14656"/>
                  </a:cubicBezTo>
                  <a:cubicBezTo>
                    <a:pt x="112451" y="14656"/>
                    <a:pt x="118608" y="16831"/>
                    <a:pt x="122398" y="20424"/>
                  </a:cubicBezTo>
                  <a:cubicBezTo>
                    <a:pt x="128082" y="25908"/>
                    <a:pt x="128082" y="36214"/>
                    <a:pt x="128082" y="40564"/>
                  </a:cubicBezTo>
                  <a:lnTo>
                    <a:pt x="128082" y="89638"/>
                  </a:lnTo>
                  <a:lnTo>
                    <a:pt x="143240" y="89638"/>
                  </a:lnTo>
                  <a:lnTo>
                    <a:pt x="143240" y="37255"/>
                  </a:lnTo>
                  <a:cubicBezTo>
                    <a:pt x="143240" y="13238"/>
                    <a:pt x="130356" y="0"/>
                    <a:pt x="106861" y="0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 59">
              <a:extLst>
                <a:ext uri="{FF2B5EF4-FFF2-40B4-BE49-F238E27FC236}">
                  <a16:creationId xmlns:a16="http://schemas.microsoft.com/office/drawing/2014/main" id="{E8EFC1DE-C12D-504B-9222-9D35E8BC8C5A}"/>
                </a:ext>
              </a:extLst>
            </p:cNvPr>
            <p:cNvSpPr/>
            <p:nvPr/>
          </p:nvSpPr>
          <p:spPr>
            <a:xfrm>
              <a:off x="6734325" y="3109310"/>
              <a:ext cx="87666" cy="90110"/>
            </a:xfrm>
            <a:custGeom>
              <a:avLst/>
              <a:gdLst>
                <a:gd name="connsiteX0" fmla="*/ 45094 w 87666"/>
                <a:gd name="connsiteY0" fmla="*/ 95 h 90110"/>
                <a:gd name="connsiteX1" fmla="*/ 0 w 87666"/>
                <a:gd name="connsiteY1" fmla="*/ 45103 h 90110"/>
                <a:gd name="connsiteX2" fmla="*/ 45094 w 87666"/>
                <a:gd name="connsiteY2" fmla="*/ 90111 h 90110"/>
                <a:gd name="connsiteX3" fmla="*/ 82230 w 87666"/>
                <a:gd name="connsiteY3" fmla="*/ 74698 h 90110"/>
                <a:gd name="connsiteX4" fmla="*/ 83367 w 87666"/>
                <a:gd name="connsiteY4" fmla="*/ 73375 h 90110"/>
                <a:gd name="connsiteX5" fmla="*/ 73230 w 87666"/>
                <a:gd name="connsiteY5" fmla="*/ 63068 h 90110"/>
                <a:gd name="connsiteX6" fmla="*/ 71809 w 87666"/>
                <a:gd name="connsiteY6" fmla="*/ 64675 h 90110"/>
                <a:gd name="connsiteX7" fmla="*/ 44999 w 87666"/>
                <a:gd name="connsiteY7" fmla="*/ 75549 h 90110"/>
                <a:gd name="connsiteX8" fmla="*/ 15726 w 87666"/>
                <a:gd name="connsiteY8" fmla="*/ 51438 h 90110"/>
                <a:gd name="connsiteX9" fmla="*/ 86777 w 87666"/>
                <a:gd name="connsiteY9" fmla="*/ 51438 h 90110"/>
                <a:gd name="connsiteX10" fmla="*/ 86967 w 87666"/>
                <a:gd name="connsiteY10" fmla="*/ 49830 h 90110"/>
                <a:gd name="connsiteX11" fmla="*/ 78535 w 87666"/>
                <a:gd name="connsiteY11" fmla="*/ 12954 h 90110"/>
                <a:gd name="connsiteX12" fmla="*/ 44999 w 87666"/>
                <a:gd name="connsiteY12" fmla="*/ 0 h 90110"/>
                <a:gd name="connsiteX13" fmla="*/ 15821 w 87666"/>
                <a:gd name="connsiteY13" fmla="*/ 38673 h 90110"/>
                <a:gd name="connsiteX14" fmla="*/ 45094 w 87666"/>
                <a:gd name="connsiteY14" fmla="*/ 14656 h 90110"/>
                <a:gd name="connsiteX15" fmla="*/ 67546 w 87666"/>
                <a:gd name="connsiteY15" fmla="*/ 22315 h 90110"/>
                <a:gd name="connsiteX16" fmla="*/ 73230 w 87666"/>
                <a:gd name="connsiteY16" fmla="*/ 38673 h 90110"/>
                <a:gd name="connsiteX17" fmla="*/ 15915 w 87666"/>
                <a:gd name="connsiteY17" fmla="*/ 38673 h 9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66" h="90110">
                  <a:moveTo>
                    <a:pt x="45094" y="95"/>
                  </a:moveTo>
                  <a:cubicBezTo>
                    <a:pt x="16863" y="95"/>
                    <a:pt x="0" y="16925"/>
                    <a:pt x="0" y="45103"/>
                  </a:cubicBezTo>
                  <a:cubicBezTo>
                    <a:pt x="0" y="73280"/>
                    <a:pt x="16863" y="90111"/>
                    <a:pt x="45094" y="90111"/>
                  </a:cubicBezTo>
                  <a:cubicBezTo>
                    <a:pt x="61104" y="90111"/>
                    <a:pt x="74272" y="84721"/>
                    <a:pt x="82230" y="74698"/>
                  </a:cubicBezTo>
                  <a:lnTo>
                    <a:pt x="83367" y="73375"/>
                  </a:lnTo>
                  <a:lnTo>
                    <a:pt x="73230" y="63068"/>
                  </a:lnTo>
                  <a:lnTo>
                    <a:pt x="71809" y="64675"/>
                  </a:lnTo>
                  <a:cubicBezTo>
                    <a:pt x="65841" y="71673"/>
                    <a:pt x="56273" y="75549"/>
                    <a:pt x="44999" y="75549"/>
                  </a:cubicBezTo>
                  <a:cubicBezTo>
                    <a:pt x="26905" y="75549"/>
                    <a:pt x="16294" y="66850"/>
                    <a:pt x="15726" y="51438"/>
                  </a:cubicBezTo>
                  <a:lnTo>
                    <a:pt x="86777" y="51438"/>
                  </a:lnTo>
                  <a:lnTo>
                    <a:pt x="86967" y="49830"/>
                  </a:lnTo>
                  <a:cubicBezTo>
                    <a:pt x="89146" y="34323"/>
                    <a:pt x="86209" y="21653"/>
                    <a:pt x="78535" y="12954"/>
                  </a:cubicBezTo>
                  <a:cubicBezTo>
                    <a:pt x="70862" y="4444"/>
                    <a:pt x="59304" y="0"/>
                    <a:pt x="44999" y="0"/>
                  </a:cubicBezTo>
                  <a:close/>
                  <a:moveTo>
                    <a:pt x="15821" y="38673"/>
                  </a:moveTo>
                  <a:cubicBezTo>
                    <a:pt x="16389" y="23639"/>
                    <a:pt x="27284" y="14656"/>
                    <a:pt x="45094" y="14656"/>
                  </a:cubicBezTo>
                  <a:cubicBezTo>
                    <a:pt x="54852" y="14656"/>
                    <a:pt x="62620" y="17304"/>
                    <a:pt x="67546" y="22315"/>
                  </a:cubicBezTo>
                  <a:cubicBezTo>
                    <a:pt x="71336" y="26097"/>
                    <a:pt x="73136" y="31487"/>
                    <a:pt x="73230" y="38673"/>
                  </a:cubicBezTo>
                  <a:lnTo>
                    <a:pt x="15915" y="38673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 60">
              <a:extLst>
                <a:ext uri="{FF2B5EF4-FFF2-40B4-BE49-F238E27FC236}">
                  <a16:creationId xmlns:a16="http://schemas.microsoft.com/office/drawing/2014/main" id="{3E79D8E6-5FFD-BE4B-8502-B6D3C04B6CA3}"/>
                </a:ext>
              </a:extLst>
            </p:cNvPr>
            <p:cNvSpPr/>
            <p:nvPr/>
          </p:nvSpPr>
          <p:spPr>
            <a:xfrm>
              <a:off x="5279098" y="2902140"/>
              <a:ext cx="125239" cy="296996"/>
            </a:xfrm>
            <a:custGeom>
              <a:avLst/>
              <a:gdLst>
                <a:gd name="connsiteX0" fmla="*/ 0 w 125239"/>
                <a:gd name="connsiteY0" fmla="*/ 0 h 296996"/>
                <a:gd name="connsiteX1" fmla="*/ 125240 w 125239"/>
                <a:gd name="connsiteY1" fmla="*/ 0 h 296996"/>
                <a:gd name="connsiteX2" fmla="*/ 125240 w 125239"/>
                <a:gd name="connsiteY2" fmla="*/ 296996 h 296996"/>
                <a:gd name="connsiteX3" fmla="*/ 0 w 125239"/>
                <a:gd name="connsiteY3" fmla="*/ 296996 h 29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39" h="296996">
                  <a:moveTo>
                    <a:pt x="0" y="0"/>
                  </a:moveTo>
                  <a:lnTo>
                    <a:pt x="125240" y="0"/>
                  </a:lnTo>
                  <a:lnTo>
                    <a:pt x="125240" y="296996"/>
                  </a:lnTo>
                  <a:lnTo>
                    <a:pt x="0" y="296996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 61">
              <a:extLst>
                <a:ext uri="{FF2B5EF4-FFF2-40B4-BE49-F238E27FC236}">
                  <a16:creationId xmlns:a16="http://schemas.microsoft.com/office/drawing/2014/main" id="{DF0D8255-D577-D94B-A4A6-FCC13A1ECBCB}"/>
                </a:ext>
              </a:extLst>
            </p:cNvPr>
            <p:cNvSpPr/>
            <p:nvPr/>
          </p:nvSpPr>
          <p:spPr>
            <a:xfrm>
              <a:off x="5450758" y="2902140"/>
              <a:ext cx="359614" cy="296996"/>
            </a:xfrm>
            <a:custGeom>
              <a:avLst/>
              <a:gdLst>
                <a:gd name="connsiteX0" fmla="*/ 122208 w 359614"/>
                <a:gd name="connsiteY0" fmla="*/ 155543 h 296996"/>
                <a:gd name="connsiteX1" fmla="*/ 254364 w 359614"/>
                <a:gd name="connsiteY1" fmla="*/ 296996 h 296996"/>
                <a:gd name="connsiteX2" fmla="*/ 359615 w 359614"/>
                <a:gd name="connsiteY2" fmla="*/ 296996 h 296996"/>
                <a:gd name="connsiteX3" fmla="*/ 359615 w 359614"/>
                <a:gd name="connsiteY3" fmla="*/ 0 h 296996"/>
                <a:gd name="connsiteX4" fmla="*/ 237406 w 359614"/>
                <a:gd name="connsiteY4" fmla="*/ 0 h 296996"/>
                <a:gd name="connsiteX5" fmla="*/ 237406 w 359614"/>
                <a:gd name="connsiteY5" fmla="*/ 141548 h 296996"/>
                <a:gd name="connsiteX6" fmla="*/ 105251 w 359614"/>
                <a:gd name="connsiteY6" fmla="*/ 0 h 296996"/>
                <a:gd name="connsiteX7" fmla="*/ 0 w 359614"/>
                <a:gd name="connsiteY7" fmla="*/ 0 h 296996"/>
                <a:gd name="connsiteX8" fmla="*/ 0 w 359614"/>
                <a:gd name="connsiteY8" fmla="*/ 296996 h 296996"/>
                <a:gd name="connsiteX9" fmla="*/ 122208 w 359614"/>
                <a:gd name="connsiteY9" fmla="*/ 296996 h 296996"/>
                <a:gd name="connsiteX10" fmla="*/ 122208 w 359614"/>
                <a:gd name="connsiteY10" fmla="*/ 155543 h 29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9614" h="296996">
                  <a:moveTo>
                    <a:pt x="122208" y="155543"/>
                  </a:moveTo>
                  <a:lnTo>
                    <a:pt x="254364" y="296996"/>
                  </a:lnTo>
                  <a:lnTo>
                    <a:pt x="359615" y="296996"/>
                  </a:lnTo>
                  <a:lnTo>
                    <a:pt x="359615" y="0"/>
                  </a:lnTo>
                  <a:lnTo>
                    <a:pt x="237406" y="0"/>
                  </a:lnTo>
                  <a:lnTo>
                    <a:pt x="237406" y="141548"/>
                  </a:lnTo>
                  <a:lnTo>
                    <a:pt x="105251" y="0"/>
                  </a:lnTo>
                  <a:lnTo>
                    <a:pt x="0" y="0"/>
                  </a:lnTo>
                  <a:lnTo>
                    <a:pt x="0" y="296996"/>
                  </a:lnTo>
                  <a:lnTo>
                    <a:pt x="122208" y="296996"/>
                  </a:lnTo>
                  <a:lnTo>
                    <a:pt x="122208" y="155543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 62">
              <a:extLst>
                <a:ext uri="{FF2B5EF4-FFF2-40B4-BE49-F238E27FC236}">
                  <a16:creationId xmlns:a16="http://schemas.microsoft.com/office/drawing/2014/main" id="{93621051-F81B-A940-8A54-5E5540529FAA}"/>
                </a:ext>
              </a:extLst>
            </p:cNvPr>
            <p:cNvSpPr/>
            <p:nvPr/>
          </p:nvSpPr>
          <p:spPr>
            <a:xfrm>
              <a:off x="5962897" y="3253695"/>
              <a:ext cx="413045" cy="310990"/>
            </a:xfrm>
            <a:custGeom>
              <a:avLst/>
              <a:gdLst>
                <a:gd name="connsiteX0" fmla="*/ 386614 w 413045"/>
                <a:gd name="connsiteY0" fmla="*/ 75644 h 310990"/>
                <a:gd name="connsiteX1" fmla="*/ 313100 w 413045"/>
                <a:gd name="connsiteY1" fmla="*/ 20140 h 310990"/>
                <a:gd name="connsiteX2" fmla="*/ 206523 w 413045"/>
                <a:gd name="connsiteY2" fmla="*/ 0 h 310990"/>
                <a:gd name="connsiteX3" fmla="*/ 99946 w 413045"/>
                <a:gd name="connsiteY3" fmla="*/ 20140 h 310990"/>
                <a:gd name="connsiteX4" fmla="*/ 26431 w 413045"/>
                <a:gd name="connsiteY4" fmla="*/ 75644 h 310990"/>
                <a:gd name="connsiteX5" fmla="*/ 0 w 413045"/>
                <a:gd name="connsiteY5" fmla="*/ 155543 h 310990"/>
                <a:gd name="connsiteX6" fmla="*/ 26431 w 413045"/>
                <a:gd name="connsiteY6" fmla="*/ 235441 h 310990"/>
                <a:gd name="connsiteX7" fmla="*/ 99946 w 413045"/>
                <a:gd name="connsiteY7" fmla="*/ 290850 h 310990"/>
                <a:gd name="connsiteX8" fmla="*/ 206523 w 413045"/>
                <a:gd name="connsiteY8" fmla="*/ 310991 h 310990"/>
                <a:gd name="connsiteX9" fmla="*/ 313100 w 413045"/>
                <a:gd name="connsiteY9" fmla="*/ 290850 h 310990"/>
                <a:gd name="connsiteX10" fmla="*/ 386614 w 413045"/>
                <a:gd name="connsiteY10" fmla="*/ 235441 h 310990"/>
                <a:gd name="connsiteX11" fmla="*/ 413045 w 413045"/>
                <a:gd name="connsiteY11" fmla="*/ 155543 h 310990"/>
                <a:gd name="connsiteX12" fmla="*/ 386614 w 413045"/>
                <a:gd name="connsiteY12" fmla="*/ 75644 h 310990"/>
                <a:gd name="connsiteX13" fmla="*/ 275585 w 413045"/>
                <a:gd name="connsiteY13" fmla="*/ 195256 h 310990"/>
                <a:gd name="connsiteX14" fmla="*/ 246785 w 413045"/>
                <a:gd name="connsiteY14" fmla="*/ 221447 h 310990"/>
                <a:gd name="connsiteX15" fmla="*/ 206523 w 413045"/>
                <a:gd name="connsiteY15" fmla="*/ 230619 h 310990"/>
                <a:gd name="connsiteX16" fmla="*/ 166260 w 413045"/>
                <a:gd name="connsiteY16" fmla="*/ 221447 h 310990"/>
                <a:gd name="connsiteX17" fmla="*/ 137461 w 413045"/>
                <a:gd name="connsiteY17" fmla="*/ 195256 h 310990"/>
                <a:gd name="connsiteX18" fmla="*/ 126756 w 413045"/>
                <a:gd name="connsiteY18" fmla="*/ 155543 h 310990"/>
                <a:gd name="connsiteX19" fmla="*/ 137461 w 413045"/>
                <a:gd name="connsiteY19" fmla="*/ 115830 h 310990"/>
                <a:gd name="connsiteX20" fmla="*/ 166260 w 413045"/>
                <a:gd name="connsiteY20" fmla="*/ 89638 h 310990"/>
                <a:gd name="connsiteX21" fmla="*/ 206523 w 413045"/>
                <a:gd name="connsiteY21" fmla="*/ 80372 h 310990"/>
                <a:gd name="connsiteX22" fmla="*/ 246785 w 413045"/>
                <a:gd name="connsiteY22" fmla="*/ 89638 h 310990"/>
                <a:gd name="connsiteX23" fmla="*/ 275585 w 413045"/>
                <a:gd name="connsiteY23" fmla="*/ 115830 h 310990"/>
                <a:gd name="connsiteX24" fmla="*/ 286290 w 413045"/>
                <a:gd name="connsiteY24" fmla="*/ 155543 h 310990"/>
                <a:gd name="connsiteX25" fmla="*/ 275585 w 413045"/>
                <a:gd name="connsiteY25" fmla="*/ 195256 h 3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3045" h="310990">
                  <a:moveTo>
                    <a:pt x="386614" y="75644"/>
                  </a:moveTo>
                  <a:cubicBezTo>
                    <a:pt x="368993" y="52100"/>
                    <a:pt x="344268" y="33472"/>
                    <a:pt x="313100" y="20140"/>
                  </a:cubicBezTo>
                  <a:cubicBezTo>
                    <a:pt x="281742" y="6808"/>
                    <a:pt x="245932" y="0"/>
                    <a:pt x="206523" y="0"/>
                  </a:cubicBezTo>
                  <a:cubicBezTo>
                    <a:pt x="167113" y="0"/>
                    <a:pt x="131303" y="6808"/>
                    <a:pt x="99946" y="20140"/>
                  </a:cubicBezTo>
                  <a:cubicBezTo>
                    <a:pt x="68778" y="33472"/>
                    <a:pt x="44052" y="52100"/>
                    <a:pt x="26431" y="75644"/>
                  </a:cubicBezTo>
                  <a:cubicBezTo>
                    <a:pt x="8905" y="99188"/>
                    <a:pt x="0" y="126041"/>
                    <a:pt x="0" y="155543"/>
                  </a:cubicBezTo>
                  <a:cubicBezTo>
                    <a:pt x="0" y="185044"/>
                    <a:pt x="8905" y="211992"/>
                    <a:pt x="26431" y="235441"/>
                  </a:cubicBezTo>
                  <a:cubicBezTo>
                    <a:pt x="44052" y="258985"/>
                    <a:pt x="68778" y="277613"/>
                    <a:pt x="99946" y="290850"/>
                  </a:cubicBezTo>
                  <a:cubicBezTo>
                    <a:pt x="131208" y="304183"/>
                    <a:pt x="167113" y="310991"/>
                    <a:pt x="206523" y="310991"/>
                  </a:cubicBezTo>
                  <a:cubicBezTo>
                    <a:pt x="245932" y="310991"/>
                    <a:pt x="281742" y="304183"/>
                    <a:pt x="313100" y="290850"/>
                  </a:cubicBezTo>
                  <a:cubicBezTo>
                    <a:pt x="344268" y="277518"/>
                    <a:pt x="369088" y="258891"/>
                    <a:pt x="386614" y="235441"/>
                  </a:cubicBezTo>
                  <a:cubicBezTo>
                    <a:pt x="404140" y="211992"/>
                    <a:pt x="413045" y="185138"/>
                    <a:pt x="413045" y="155543"/>
                  </a:cubicBezTo>
                  <a:cubicBezTo>
                    <a:pt x="413045" y="125947"/>
                    <a:pt x="404140" y="99188"/>
                    <a:pt x="386614" y="75644"/>
                  </a:cubicBezTo>
                  <a:close/>
                  <a:moveTo>
                    <a:pt x="275585" y="195256"/>
                  </a:moveTo>
                  <a:cubicBezTo>
                    <a:pt x="268479" y="206508"/>
                    <a:pt x="258816" y="215396"/>
                    <a:pt x="246785" y="221447"/>
                  </a:cubicBezTo>
                  <a:cubicBezTo>
                    <a:pt x="234848" y="227593"/>
                    <a:pt x="221301" y="230619"/>
                    <a:pt x="206523" y="230619"/>
                  </a:cubicBezTo>
                  <a:cubicBezTo>
                    <a:pt x="191744" y="230619"/>
                    <a:pt x="178197" y="227593"/>
                    <a:pt x="166260" y="221447"/>
                  </a:cubicBezTo>
                  <a:cubicBezTo>
                    <a:pt x="154229" y="215396"/>
                    <a:pt x="144566" y="206602"/>
                    <a:pt x="137461" y="195256"/>
                  </a:cubicBezTo>
                  <a:cubicBezTo>
                    <a:pt x="130356" y="184004"/>
                    <a:pt x="126756" y="170671"/>
                    <a:pt x="126756" y="155543"/>
                  </a:cubicBezTo>
                  <a:cubicBezTo>
                    <a:pt x="126756" y="140414"/>
                    <a:pt x="130356" y="127176"/>
                    <a:pt x="137461" y="115830"/>
                  </a:cubicBezTo>
                  <a:cubicBezTo>
                    <a:pt x="144566" y="104578"/>
                    <a:pt x="154229" y="95784"/>
                    <a:pt x="166260" y="89638"/>
                  </a:cubicBezTo>
                  <a:cubicBezTo>
                    <a:pt x="178197" y="83492"/>
                    <a:pt x="191744" y="80372"/>
                    <a:pt x="206523" y="80372"/>
                  </a:cubicBezTo>
                  <a:cubicBezTo>
                    <a:pt x="221301" y="80372"/>
                    <a:pt x="234754" y="83492"/>
                    <a:pt x="246785" y="89638"/>
                  </a:cubicBezTo>
                  <a:cubicBezTo>
                    <a:pt x="258816" y="95784"/>
                    <a:pt x="268479" y="104578"/>
                    <a:pt x="275585" y="115830"/>
                  </a:cubicBezTo>
                  <a:cubicBezTo>
                    <a:pt x="282690" y="127176"/>
                    <a:pt x="286290" y="140508"/>
                    <a:pt x="286290" y="155543"/>
                  </a:cubicBezTo>
                  <a:cubicBezTo>
                    <a:pt x="286290" y="170577"/>
                    <a:pt x="282690" y="183909"/>
                    <a:pt x="275585" y="195256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7" name="Forme libre 896">
              <a:extLst>
                <a:ext uri="{FF2B5EF4-FFF2-40B4-BE49-F238E27FC236}">
                  <a16:creationId xmlns:a16="http://schemas.microsoft.com/office/drawing/2014/main" id="{DD189F6A-29A6-E948-A15F-766D0EDCC0A3}"/>
                </a:ext>
              </a:extLst>
            </p:cNvPr>
            <p:cNvSpPr/>
            <p:nvPr/>
          </p:nvSpPr>
          <p:spPr>
            <a:xfrm>
              <a:off x="5219700" y="3260692"/>
              <a:ext cx="731355" cy="297280"/>
            </a:xfrm>
            <a:custGeom>
              <a:avLst/>
              <a:gdLst>
                <a:gd name="connsiteX0" fmla="*/ 419298 w 731355"/>
                <a:gd name="connsiteY0" fmla="*/ 0 h 297280"/>
                <a:gd name="connsiteX1" fmla="*/ 410866 w 731355"/>
                <a:gd name="connsiteY1" fmla="*/ 0 h 297280"/>
                <a:gd name="connsiteX2" fmla="*/ 403287 w 731355"/>
                <a:gd name="connsiteY2" fmla="*/ 189 h 297280"/>
                <a:gd name="connsiteX3" fmla="*/ 399214 w 731355"/>
                <a:gd name="connsiteY3" fmla="*/ 189 h 297280"/>
                <a:gd name="connsiteX4" fmla="*/ 380077 w 731355"/>
                <a:gd name="connsiteY4" fmla="*/ 1797 h 297280"/>
                <a:gd name="connsiteX5" fmla="*/ 292068 w 731355"/>
                <a:gd name="connsiteY5" fmla="*/ 36309 h 297280"/>
                <a:gd name="connsiteX6" fmla="*/ 249153 w 731355"/>
                <a:gd name="connsiteY6" fmla="*/ 93609 h 297280"/>
                <a:gd name="connsiteX7" fmla="*/ 242427 w 731355"/>
                <a:gd name="connsiteY7" fmla="*/ 108832 h 297280"/>
                <a:gd name="connsiteX8" fmla="*/ 155460 w 731355"/>
                <a:gd name="connsiteY8" fmla="*/ 95 h 297280"/>
                <a:gd name="connsiteX9" fmla="*/ 59399 w 731355"/>
                <a:gd name="connsiteY9" fmla="*/ 95 h 297280"/>
                <a:gd name="connsiteX10" fmla="*/ 59399 w 731355"/>
                <a:gd name="connsiteY10" fmla="*/ 118288 h 297280"/>
                <a:gd name="connsiteX11" fmla="*/ 53525 w 731355"/>
                <a:gd name="connsiteY11" fmla="*/ 147884 h 297280"/>
                <a:gd name="connsiteX12" fmla="*/ 11368 w 731355"/>
                <a:gd name="connsiteY12" fmla="*/ 184665 h 297280"/>
                <a:gd name="connsiteX13" fmla="*/ 7674 w 731355"/>
                <a:gd name="connsiteY13" fmla="*/ 185611 h 297280"/>
                <a:gd name="connsiteX14" fmla="*/ 0 w 731355"/>
                <a:gd name="connsiteY14" fmla="*/ 186746 h 297280"/>
                <a:gd name="connsiteX15" fmla="*/ 0 w 731355"/>
                <a:gd name="connsiteY15" fmla="*/ 297186 h 297280"/>
                <a:gd name="connsiteX16" fmla="*/ 11652 w 731355"/>
                <a:gd name="connsiteY16" fmla="*/ 296902 h 297280"/>
                <a:gd name="connsiteX17" fmla="*/ 28705 w 731355"/>
                <a:gd name="connsiteY17" fmla="*/ 295578 h 297280"/>
                <a:gd name="connsiteX18" fmla="*/ 30789 w 731355"/>
                <a:gd name="connsiteY18" fmla="*/ 295389 h 297280"/>
                <a:gd name="connsiteX19" fmla="*/ 118798 w 731355"/>
                <a:gd name="connsiteY19" fmla="*/ 260971 h 297280"/>
                <a:gd name="connsiteX20" fmla="*/ 161713 w 731355"/>
                <a:gd name="connsiteY20" fmla="*/ 203765 h 297280"/>
                <a:gd name="connsiteX21" fmla="*/ 168439 w 731355"/>
                <a:gd name="connsiteY21" fmla="*/ 188542 h 297280"/>
                <a:gd name="connsiteX22" fmla="*/ 255406 w 731355"/>
                <a:gd name="connsiteY22" fmla="*/ 297280 h 297280"/>
                <a:gd name="connsiteX23" fmla="*/ 351562 w 731355"/>
                <a:gd name="connsiteY23" fmla="*/ 297280 h 297280"/>
                <a:gd name="connsiteX24" fmla="*/ 351562 w 731355"/>
                <a:gd name="connsiteY24" fmla="*/ 183814 h 297280"/>
                <a:gd name="connsiteX25" fmla="*/ 357341 w 731355"/>
                <a:gd name="connsiteY25" fmla="*/ 149586 h 297280"/>
                <a:gd name="connsiteX26" fmla="*/ 399498 w 731355"/>
                <a:gd name="connsiteY26" fmla="*/ 112709 h 297280"/>
                <a:gd name="connsiteX27" fmla="*/ 403193 w 731355"/>
                <a:gd name="connsiteY27" fmla="*/ 111858 h 297280"/>
                <a:gd name="connsiteX28" fmla="*/ 429813 w 731355"/>
                <a:gd name="connsiteY28" fmla="*/ 109400 h 297280"/>
                <a:gd name="connsiteX29" fmla="*/ 500107 w 731355"/>
                <a:gd name="connsiteY29" fmla="*/ 109400 h 297280"/>
                <a:gd name="connsiteX30" fmla="*/ 500107 w 731355"/>
                <a:gd name="connsiteY30" fmla="*/ 297280 h 297280"/>
                <a:gd name="connsiteX31" fmla="*/ 625441 w 731355"/>
                <a:gd name="connsiteY31" fmla="*/ 297280 h 297280"/>
                <a:gd name="connsiteX32" fmla="*/ 625441 w 731355"/>
                <a:gd name="connsiteY32" fmla="*/ 109400 h 297280"/>
                <a:gd name="connsiteX33" fmla="*/ 731355 w 731355"/>
                <a:gd name="connsiteY33" fmla="*/ 109400 h 297280"/>
                <a:gd name="connsiteX34" fmla="*/ 731355 w 731355"/>
                <a:gd name="connsiteY34" fmla="*/ 284 h 297280"/>
                <a:gd name="connsiteX35" fmla="*/ 419203 w 731355"/>
                <a:gd name="connsiteY35" fmla="*/ 284 h 2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355" h="297280">
                  <a:moveTo>
                    <a:pt x="419298" y="0"/>
                  </a:moveTo>
                  <a:lnTo>
                    <a:pt x="410866" y="0"/>
                  </a:lnTo>
                  <a:cubicBezTo>
                    <a:pt x="408308" y="0"/>
                    <a:pt x="405751" y="189"/>
                    <a:pt x="403287" y="189"/>
                  </a:cubicBezTo>
                  <a:lnTo>
                    <a:pt x="399214" y="189"/>
                  </a:lnTo>
                  <a:cubicBezTo>
                    <a:pt x="390782" y="567"/>
                    <a:pt x="380077" y="1797"/>
                    <a:pt x="380077" y="1797"/>
                  </a:cubicBezTo>
                  <a:cubicBezTo>
                    <a:pt x="345783" y="6051"/>
                    <a:pt x="315657" y="17682"/>
                    <a:pt x="292068" y="36309"/>
                  </a:cubicBezTo>
                  <a:cubicBezTo>
                    <a:pt x="273311" y="51154"/>
                    <a:pt x="258532" y="70254"/>
                    <a:pt x="249153" y="93609"/>
                  </a:cubicBezTo>
                  <a:lnTo>
                    <a:pt x="242427" y="108832"/>
                  </a:lnTo>
                  <a:lnTo>
                    <a:pt x="155460" y="95"/>
                  </a:lnTo>
                  <a:lnTo>
                    <a:pt x="59399" y="95"/>
                  </a:lnTo>
                  <a:lnTo>
                    <a:pt x="59399" y="118288"/>
                  </a:lnTo>
                  <a:cubicBezTo>
                    <a:pt x="59399" y="128311"/>
                    <a:pt x="58073" y="138617"/>
                    <a:pt x="53525" y="147884"/>
                  </a:cubicBezTo>
                  <a:cubicBezTo>
                    <a:pt x="44147" y="166700"/>
                    <a:pt x="30031" y="179087"/>
                    <a:pt x="11368" y="184665"/>
                  </a:cubicBezTo>
                  <a:cubicBezTo>
                    <a:pt x="11368" y="184665"/>
                    <a:pt x="9189" y="185233"/>
                    <a:pt x="7674" y="185611"/>
                  </a:cubicBezTo>
                  <a:cubicBezTo>
                    <a:pt x="5210" y="186178"/>
                    <a:pt x="2558" y="186367"/>
                    <a:pt x="0" y="186746"/>
                  </a:cubicBezTo>
                  <a:lnTo>
                    <a:pt x="0" y="297186"/>
                  </a:lnTo>
                  <a:cubicBezTo>
                    <a:pt x="0" y="297186"/>
                    <a:pt x="7674" y="297186"/>
                    <a:pt x="11652" y="296902"/>
                  </a:cubicBezTo>
                  <a:cubicBezTo>
                    <a:pt x="17431" y="296618"/>
                    <a:pt x="23115" y="296240"/>
                    <a:pt x="28705" y="295578"/>
                  </a:cubicBezTo>
                  <a:lnTo>
                    <a:pt x="30789" y="295389"/>
                  </a:lnTo>
                  <a:cubicBezTo>
                    <a:pt x="65083" y="291134"/>
                    <a:pt x="95209" y="279504"/>
                    <a:pt x="118798" y="260971"/>
                  </a:cubicBezTo>
                  <a:cubicBezTo>
                    <a:pt x="137650" y="246126"/>
                    <a:pt x="152334" y="227026"/>
                    <a:pt x="161713" y="203765"/>
                  </a:cubicBezTo>
                  <a:lnTo>
                    <a:pt x="168439" y="188542"/>
                  </a:lnTo>
                  <a:lnTo>
                    <a:pt x="255406" y="297280"/>
                  </a:lnTo>
                  <a:lnTo>
                    <a:pt x="351562" y="297280"/>
                  </a:lnTo>
                  <a:lnTo>
                    <a:pt x="351562" y="183814"/>
                  </a:lnTo>
                  <a:cubicBezTo>
                    <a:pt x="351088" y="172279"/>
                    <a:pt x="352130" y="160270"/>
                    <a:pt x="357341" y="149586"/>
                  </a:cubicBezTo>
                  <a:cubicBezTo>
                    <a:pt x="366720" y="130675"/>
                    <a:pt x="380835" y="118288"/>
                    <a:pt x="399498" y="112709"/>
                  </a:cubicBezTo>
                  <a:cubicBezTo>
                    <a:pt x="399498" y="112709"/>
                    <a:pt x="401677" y="112142"/>
                    <a:pt x="403193" y="111858"/>
                  </a:cubicBezTo>
                  <a:cubicBezTo>
                    <a:pt x="411719" y="109873"/>
                    <a:pt x="421477" y="109400"/>
                    <a:pt x="429813" y="109400"/>
                  </a:cubicBezTo>
                  <a:lnTo>
                    <a:pt x="500107" y="109400"/>
                  </a:lnTo>
                  <a:lnTo>
                    <a:pt x="500107" y="297280"/>
                  </a:lnTo>
                  <a:lnTo>
                    <a:pt x="625441" y="297280"/>
                  </a:lnTo>
                  <a:lnTo>
                    <a:pt x="625441" y="109400"/>
                  </a:lnTo>
                  <a:lnTo>
                    <a:pt x="731355" y="109400"/>
                  </a:lnTo>
                  <a:lnTo>
                    <a:pt x="731355" y="284"/>
                  </a:lnTo>
                  <a:lnTo>
                    <a:pt x="419203" y="284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1" name="Forme libre 900">
              <a:extLst>
                <a:ext uri="{FF2B5EF4-FFF2-40B4-BE49-F238E27FC236}">
                  <a16:creationId xmlns:a16="http://schemas.microsoft.com/office/drawing/2014/main" id="{6E5E1A95-6435-DF45-AAB3-A76BC7A4C86E}"/>
                </a:ext>
              </a:extLst>
            </p:cNvPr>
            <p:cNvSpPr/>
            <p:nvPr/>
          </p:nvSpPr>
          <p:spPr>
            <a:xfrm>
              <a:off x="5281467" y="3702925"/>
              <a:ext cx="96914" cy="128878"/>
            </a:xfrm>
            <a:custGeom>
              <a:avLst/>
              <a:gdLst>
                <a:gd name="connsiteX0" fmla="*/ 0 w 96914"/>
                <a:gd name="connsiteY0" fmla="*/ 0 h 128878"/>
                <a:gd name="connsiteX1" fmla="*/ 94451 w 96914"/>
                <a:gd name="connsiteY1" fmla="*/ 0 h 128878"/>
                <a:gd name="connsiteX2" fmla="*/ 94451 w 96914"/>
                <a:gd name="connsiteY2" fmla="*/ 23922 h 128878"/>
                <a:gd name="connsiteX3" fmla="*/ 25863 w 96914"/>
                <a:gd name="connsiteY3" fmla="*/ 23922 h 128878"/>
                <a:gd name="connsiteX4" fmla="*/ 25863 w 96914"/>
                <a:gd name="connsiteY4" fmla="*/ 52478 h 128878"/>
                <a:gd name="connsiteX5" fmla="*/ 91893 w 96914"/>
                <a:gd name="connsiteY5" fmla="*/ 52478 h 128878"/>
                <a:gd name="connsiteX6" fmla="*/ 91893 w 96914"/>
                <a:gd name="connsiteY6" fmla="*/ 76400 h 128878"/>
                <a:gd name="connsiteX7" fmla="*/ 25863 w 96914"/>
                <a:gd name="connsiteY7" fmla="*/ 76400 h 128878"/>
                <a:gd name="connsiteX8" fmla="*/ 25863 w 96914"/>
                <a:gd name="connsiteY8" fmla="*/ 104956 h 128878"/>
                <a:gd name="connsiteX9" fmla="*/ 96914 w 96914"/>
                <a:gd name="connsiteY9" fmla="*/ 104956 h 128878"/>
                <a:gd name="connsiteX10" fmla="*/ 96914 w 96914"/>
                <a:gd name="connsiteY10" fmla="*/ 128878 h 128878"/>
                <a:gd name="connsiteX11" fmla="*/ 0 w 96914"/>
                <a:gd name="connsiteY11" fmla="*/ 128878 h 128878"/>
                <a:gd name="connsiteX12" fmla="*/ 0 w 96914"/>
                <a:gd name="connsiteY12" fmla="*/ 0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914" h="128878">
                  <a:moveTo>
                    <a:pt x="0" y="0"/>
                  </a:moveTo>
                  <a:lnTo>
                    <a:pt x="94451" y="0"/>
                  </a:lnTo>
                  <a:lnTo>
                    <a:pt x="94451" y="23922"/>
                  </a:lnTo>
                  <a:lnTo>
                    <a:pt x="25863" y="23922"/>
                  </a:lnTo>
                  <a:lnTo>
                    <a:pt x="25863" y="52478"/>
                  </a:lnTo>
                  <a:lnTo>
                    <a:pt x="91893" y="52478"/>
                  </a:lnTo>
                  <a:lnTo>
                    <a:pt x="91893" y="76400"/>
                  </a:lnTo>
                  <a:lnTo>
                    <a:pt x="25863" y="76400"/>
                  </a:lnTo>
                  <a:lnTo>
                    <a:pt x="25863" y="104956"/>
                  </a:lnTo>
                  <a:lnTo>
                    <a:pt x="96914" y="104956"/>
                  </a:lnTo>
                  <a:lnTo>
                    <a:pt x="96914" y="128878"/>
                  </a:lnTo>
                  <a:lnTo>
                    <a:pt x="0" y="1288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2" name="Forme libre 901">
              <a:extLst>
                <a:ext uri="{FF2B5EF4-FFF2-40B4-BE49-F238E27FC236}">
                  <a16:creationId xmlns:a16="http://schemas.microsoft.com/office/drawing/2014/main" id="{746D1519-71F2-EF43-927C-2D12C11CB76B}"/>
                </a:ext>
              </a:extLst>
            </p:cNvPr>
            <p:cNvSpPr/>
            <p:nvPr/>
          </p:nvSpPr>
          <p:spPr>
            <a:xfrm>
              <a:off x="5387475" y="3701979"/>
              <a:ext cx="112938" cy="130769"/>
            </a:xfrm>
            <a:custGeom>
              <a:avLst/>
              <a:gdLst>
                <a:gd name="connsiteX0" fmla="*/ 0 w 112938"/>
                <a:gd name="connsiteY0" fmla="*/ 90583 h 130769"/>
                <a:gd name="connsiteX1" fmla="*/ 28421 w 112938"/>
                <a:gd name="connsiteY1" fmla="*/ 90583 h 130769"/>
                <a:gd name="connsiteX2" fmla="*/ 58641 w 112938"/>
                <a:gd name="connsiteY2" fmla="*/ 105523 h 130769"/>
                <a:gd name="connsiteX3" fmla="*/ 85925 w 112938"/>
                <a:gd name="connsiteY3" fmla="*/ 93042 h 130769"/>
                <a:gd name="connsiteX4" fmla="*/ 82609 w 112938"/>
                <a:gd name="connsiteY4" fmla="*/ 85667 h 130769"/>
                <a:gd name="connsiteX5" fmla="*/ 55894 w 112938"/>
                <a:gd name="connsiteY5" fmla="*/ 77346 h 130769"/>
                <a:gd name="connsiteX6" fmla="*/ 5400 w 112938"/>
                <a:gd name="connsiteY6" fmla="*/ 36120 h 130769"/>
                <a:gd name="connsiteX7" fmla="*/ 56841 w 112938"/>
                <a:gd name="connsiteY7" fmla="*/ 0 h 130769"/>
                <a:gd name="connsiteX8" fmla="*/ 107903 w 112938"/>
                <a:gd name="connsiteY8" fmla="*/ 39997 h 130769"/>
                <a:gd name="connsiteX9" fmla="*/ 81188 w 112938"/>
                <a:gd name="connsiteY9" fmla="*/ 39997 h 130769"/>
                <a:gd name="connsiteX10" fmla="*/ 56083 w 112938"/>
                <a:gd name="connsiteY10" fmla="*/ 25057 h 130769"/>
                <a:gd name="connsiteX11" fmla="*/ 32873 w 112938"/>
                <a:gd name="connsiteY11" fmla="*/ 36498 h 130769"/>
                <a:gd name="connsiteX12" fmla="*/ 59778 w 112938"/>
                <a:gd name="connsiteY12" fmla="*/ 51816 h 130769"/>
                <a:gd name="connsiteX13" fmla="*/ 112924 w 112938"/>
                <a:gd name="connsiteY13" fmla="*/ 93042 h 130769"/>
                <a:gd name="connsiteX14" fmla="*/ 58736 w 112938"/>
                <a:gd name="connsiteY14" fmla="*/ 130769 h 130769"/>
                <a:gd name="connsiteX15" fmla="*/ 95 w 112938"/>
                <a:gd name="connsiteY15" fmla="*/ 90678 h 13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938" h="130769">
                  <a:moveTo>
                    <a:pt x="0" y="90583"/>
                  </a:moveTo>
                  <a:lnTo>
                    <a:pt x="28421" y="90583"/>
                  </a:lnTo>
                  <a:cubicBezTo>
                    <a:pt x="30031" y="95406"/>
                    <a:pt x="36757" y="105523"/>
                    <a:pt x="58641" y="105523"/>
                  </a:cubicBezTo>
                  <a:cubicBezTo>
                    <a:pt x="66788" y="105523"/>
                    <a:pt x="85925" y="104956"/>
                    <a:pt x="85925" y="93042"/>
                  </a:cubicBezTo>
                  <a:cubicBezTo>
                    <a:pt x="85925" y="90111"/>
                    <a:pt x="84788" y="87558"/>
                    <a:pt x="82609" y="85667"/>
                  </a:cubicBezTo>
                  <a:cubicBezTo>
                    <a:pt x="79672" y="83114"/>
                    <a:pt x="72662" y="79804"/>
                    <a:pt x="55894" y="77346"/>
                  </a:cubicBezTo>
                  <a:cubicBezTo>
                    <a:pt x="42820" y="75549"/>
                    <a:pt x="2747" y="69781"/>
                    <a:pt x="5400" y="36120"/>
                  </a:cubicBezTo>
                  <a:cubicBezTo>
                    <a:pt x="7010" y="13805"/>
                    <a:pt x="26810" y="0"/>
                    <a:pt x="56841" y="0"/>
                  </a:cubicBezTo>
                  <a:cubicBezTo>
                    <a:pt x="87630" y="189"/>
                    <a:pt x="106672" y="15791"/>
                    <a:pt x="107903" y="39997"/>
                  </a:cubicBezTo>
                  <a:lnTo>
                    <a:pt x="81188" y="39997"/>
                  </a:lnTo>
                  <a:cubicBezTo>
                    <a:pt x="79862" y="27515"/>
                    <a:pt x="66409" y="25246"/>
                    <a:pt x="56083" y="25057"/>
                  </a:cubicBezTo>
                  <a:cubicBezTo>
                    <a:pt x="47652" y="25057"/>
                    <a:pt x="33536" y="26570"/>
                    <a:pt x="32873" y="36498"/>
                  </a:cubicBezTo>
                  <a:cubicBezTo>
                    <a:pt x="32684" y="39808"/>
                    <a:pt x="31168" y="47939"/>
                    <a:pt x="59778" y="51816"/>
                  </a:cubicBezTo>
                  <a:cubicBezTo>
                    <a:pt x="97009" y="56827"/>
                    <a:pt x="113493" y="69498"/>
                    <a:pt x="112924" y="93042"/>
                  </a:cubicBezTo>
                  <a:cubicBezTo>
                    <a:pt x="112545" y="111858"/>
                    <a:pt x="95588" y="130769"/>
                    <a:pt x="58736" y="130769"/>
                  </a:cubicBezTo>
                  <a:cubicBezTo>
                    <a:pt x="33252" y="130769"/>
                    <a:pt x="2084" y="120085"/>
                    <a:pt x="95" y="90678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1" name="Forme libre 920">
              <a:extLst>
                <a:ext uri="{FF2B5EF4-FFF2-40B4-BE49-F238E27FC236}">
                  <a16:creationId xmlns:a16="http://schemas.microsoft.com/office/drawing/2014/main" id="{47D49646-4401-6543-9D2E-69DC8C2144FC}"/>
                </a:ext>
              </a:extLst>
            </p:cNvPr>
            <p:cNvSpPr/>
            <p:nvPr/>
          </p:nvSpPr>
          <p:spPr>
            <a:xfrm>
              <a:off x="5504568" y="3702925"/>
              <a:ext cx="110366" cy="128878"/>
            </a:xfrm>
            <a:custGeom>
              <a:avLst/>
              <a:gdLst>
                <a:gd name="connsiteX0" fmla="*/ 95 w 110366"/>
                <a:gd name="connsiteY0" fmla="*/ 23922 h 128878"/>
                <a:gd name="connsiteX1" fmla="*/ 95 w 110366"/>
                <a:gd name="connsiteY1" fmla="*/ 0 h 128878"/>
                <a:gd name="connsiteX2" fmla="*/ 110366 w 110366"/>
                <a:gd name="connsiteY2" fmla="*/ 0 h 128878"/>
                <a:gd name="connsiteX3" fmla="*/ 110366 w 110366"/>
                <a:gd name="connsiteY3" fmla="*/ 23922 h 128878"/>
                <a:gd name="connsiteX4" fmla="*/ 68115 w 110366"/>
                <a:gd name="connsiteY4" fmla="*/ 23922 h 128878"/>
                <a:gd name="connsiteX5" fmla="*/ 68115 w 110366"/>
                <a:gd name="connsiteY5" fmla="*/ 128878 h 128878"/>
                <a:gd name="connsiteX6" fmla="*/ 42252 w 110366"/>
                <a:gd name="connsiteY6" fmla="*/ 128878 h 128878"/>
                <a:gd name="connsiteX7" fmla="*/ 42252 w 110366"/>
                <a:gd name="connsiteY7" fmla="*/ 23922 h 128878"/>
                <a:gd name="connsiteX8" fmla="*/ 0 w 110366"/>
                <a:gd name="connsiteY8" fmla="*/ 23922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66" h="128878">
                  <a:moveTo>
                    <a:pt x="95" y="23922"/>
                  </a:moveTo>
                  <a:lnTo>
                    <a:pt x="95" y="0"/>
                  </a:lnTo>
                  <a:lnTo>
                    <a:pt x="110366" y="0"/>
                  </a:lnTo>
                  <a:lnTo>
                    <a:pt x="110366" y="23922"/>
                  </a:lnTo>
                  <a:lnTo>
                    <a:pt x="68115" y="23922"/>
                  </a:lnTo>
                  <a:lnTo>
                    <a:pt x="68115" y="128878"/>
                  </a:lnTo>
                  <a:lnTo>
                    <a:pt x="42252" y="128878"/>
                  </a:lnTo>
                  <a:lnTo>
                    <a:pt x="42252" y="23922"/>
                  </a:lnTo>
                  <a:lnTo>
                    <a:pt x="0" y="23922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2" name="Forme libre 921">
              <a:extLst>
                <a:ext uri="{FF2B5EF4-FFF2-40B4-BE49-F238E27FC236}">
                  <a16:creationId xmlns:a16="http://schemas.microsoft.com/office/drawing/2014/main" id="{E8CF3B2D-4409-EE4D-AA46-C3245D750AC4}"/>
                </a:ext>
              </a:extLst>
            </p:cNvPr>
            <p:cNvSpPr/>
            <p:nvPr/>
          </p:nvSpPr>
          <p:spPr>
            <a:xfrm>
              <a:off x="5624976" y="3702925"/>
              <a:ext cx="112734" cy="128878"/>
            </a:xfrm>
            <a:custGeom>
              <a:avLst/>
              <a:gdLst>
                <a:gd name="connsiteX0" fmla="*/ 0 w 112734"/>
                <a:gd name="connsiteY0" fmla="*/ 0 h 128878"/>
                <a:gd name="connsiteX1" fmla="*/ 25863 w 112734"/>
                <a:gd name="connsiteY1" fmla="*/ 0 h 128878"/>
                <a:gd name="connsiteX2" fmla="*/ 25863 w 112734"/>
                <a:gd name="connsiteY2" fmla="*/ 52478 h 128878"/>
                <a:gd name="connsiteX3" fmla="*/ 86872 w 112734"/>
                <a:gd name="connsiteY3" fmla="*/ 52478 h 128878"/>
                <a:gd name="connsiteX4" fmla="*/ 86872 w 112734"/>
                <a:gd name="connsiteY4" fmla="*/ 0 h 128878"/>
                <a:gd name="connsiteX5" fmla="*/ 112735 w 112734"/>
                <a:gd name="connsiteY5" fmla="*/ 0 h 128878"/>
                <a:gd name="connsiteX6" fmla="*/ 112735 w 112734"/>
                <a:gd name="connsiteY6" fmla="*/ 128878 h 128878"/>
                <a:gd name="connsiteX7" fmla="*/ 86872 w 112734"/>
                <a:gd name="connsiteY7" fmla="*/ 128878 h 128878"/>
                <a:gd name="connsiteX8" fmla="*/ 86872 w 112734"/>
                <a:gd name="connsiteY8" fmla="*/ 76400 h 128878"/>
                <a:gd name="connsiteX9" fmla="*/ 25863 w 112734"/>
                <a:gd name="connsiteY9" fmla="*/ 76400 h 128878"/>
                <a:gd name="connsiteX10" fmla="*/ 25863 w 112734"/>
                <a:gd name="connsiteY10" fmla="*/ 128878 h 128878"/>
                <a:gd name="connsiteX11" fmla="*/ 0 w 112734"/>
                <a:gd name="connsiteY11" fmla="*/ 128878 h 128878"/>
                <a:gd name="connsiteX12" fmla="*/ 0 w 112734"/>
                <a:gd name="connsiteY12" fmla="*/ 0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34" h="128878">
                  <a:moveTo>
                    <a:pt x="0" y="0"/>
                  </a:moveTo>
                  <a:lnTo>
                    <a:pt x="25863" y="0"/>
                  </a:lnTo>
                  <a:lnTo>
                    <a:pt x="25863" y="52478"/>
                  </a:lnTo>
                  <a:lnTo>
                    <a:pt x="86872" y="52478"/>
                  </a:lnTo>
                  <a:lnTo>
                    <a:pt x="86872" y="0"/>
                  </a:lnTo>
                  <a:lnTo>
                    <a:pt x="112735" y="0"/>
                  </a:lnTo>
                  <a:lnTo>
                    <a:pt x="112735" y="128878"/>
                  </a:lnTo>
                  <a:lnTo>
                    <a:pt x="86872" y="128878"/>
                  </a:lnTo>
                  <a:lnTo>
                    <a:pt x="86872" y="76400"/>
                  </a:lnTo>
                  <a:lnTo>
                    <a:pt x="25863" y="76400"/>
                  </a:lnTo>
                  <a:lnTo>
                    <a:pt x="25863" y="128878"/>
                  </a:lnTo>
                  <a:lnTo>
                    <a:pt x="0" y="1288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3" name="Forme libre 922">
              <a:extLst>
                <a:ext uri="{FF2B5EF4-FFF2-40B4-BE49-F238E27FC236}">
                  <a16:creationId xmlns:a16="http://schemas.microsoft.com/office/drawing/2014/main" id="{4DF0B578-CA10-A54A-8394-939D7026F6D1}"/>
                </a:ext>
              </a:extLst>
            </p:cNvPr>
            <p:cNvSpPr/>
            <p:nvPr/>
          </p:nvSpPr>
          <p:spPr>
            <a:xfrm>
              <a:off x="5761300" y="3702925"/>
              <a:ext cx="111597" cy="129823"/>
            </a:xfrm>
            <a:custGeom>
              <a:avLst/>
              <a:gdLst>
                <a:gd name="connsiteX0" fmla="*/ 95 w 111597"/>
                <a:gd name="connsiteY0" fmla="*/ 0 h 129823"/>
                <a:gd name="connsiteX1" fmla="*/ 26147 w 111597"/>
                <a:gd name="connsiteY1" fmla="*/ 0 h 129823"/>
                <a:gd name="connsiteX2" fmla="*/ 25957 w 111597"/>
                <a:gd name="connsiteY2" fmla="*/ 65716 h 129823"/>
                <a:gd name="connsiteX3" fmla="*/ 55704 w 111597"/>
                <a:gd name="connsiteY3" fmla="*/ 105618 h 129823"/>
                <a:gd name="connsiteX4" fmla="*/ 85356 w 111597"/>
                <a:gd name="connsiteY4" fmla="*/ 65716 h 129823"/>
                <a:gd name="connsiteX5" fmla="*/ 85546 w 111597"/>
                <a:gd name="connsiteY5" fmla="*/ 0 h 129823"/>
                <a:gd name="connsiteX6" fmla="*/ 111598 w 111597"/>
                <a:gd name="connsiteY6" fmla="*/ 0 h 129823"/>
                <a:gd name="connsiteX7" fmla="*/ 111409 w 111597"/>
                <a:gd name="connsiteY7" fmla="*/ 66850 h 129823"/>
                <a:gd name="connsiteX8" fmla="*/ 55704 w 111597"/>
                <a:gd name="connsiteY8" fmla="*/ 129824 h 129823"/>
                <a:gd name="connsiteX9" fmla="*/ 0 w 111597"/>
                <a:gd name="connsiteY9" fmla="*/ 66850 h 129823"/>
                <a:gd name="connsiteX10" fmla="*/ 189 w 111597"/>
                <a:gd name="connsiteY10" fmla="*/ 0 h 12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597" h="129823">
                  <a:moveTo>
                    <a:pt x="95" y="0"/>
                  </a:moveTo>
                  <a:lnTo>
                    <a:pt x="26147" y="0"/>
                  </a:lnTo>
                  <a:lnTo>
                    <a:pt x="25957" y="65716"/>
                  </a:lnTo>
                  <a:cubicBezTo>
                    <a:pt x="25957" y="95217"/>
                    <a:pt x="33726" y="105618"/>
                    <a:pt x="55704" y="105618"/>
                  </a:cubicBezTo>
                  <a:cubicBezTo>
                    <a:pt x="77683" y="105618"/>
                    <a:pt x="85356" y="95122"/>
                    <a:pt x="85356" y="65716"/>
                  </a:cubicBezTo>
                  <a:lnTo>
                    <a:pt x="85546" y="0"/>
                  </a:lnTo>
                  <a:lnTo>
                    <a:pt x="111598" y="0"/>
                  </a:lnTo>
                  <a:lnTo>
                    <a:pt x="111409" y="66850"/>
                  </a:lnTo>
                  <a:cubicBezTo>
                    <a:pt x="111409" y="108643"/>
                    <a:pt x="92556" y="129824"/>
                    <a:pt x="55704" y="129824"/>
                  </a:cubicBezTo>
                  <a:cubicBezTo>
                    <a:pt x="18852" y="129824"/>
                    <a:pt x="0" y="108643"/>
                    <a:pt x="0" y="66850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4" name="Forme libre 923">
              <a:extLst>
                <a:ext uri="{FF2B5EF4-FFF2-40B4-BE49-F238E27FC236}">
                  <a16:creationId xmlns:a16="http://schemas.microsoft.com/office/drawing/2014/main" id="{266D71A0-EE1D-8244-BC6B-90DB6C47942C}"/>
                </a:ext>
              </a:extLst>
            </p:cNvPr>
            <p:cNvSpPr/>
            <p:nvPr/>
          </p:nvSpPr>
          <p:spPr>
            <a:xfrm>
              <a:off x="5882940" y="3702925"/>
              <a:ext cx="138502" cy="128878"/>
            </a:xfrm>
            <a:custGeom>
              <a:avLst/>
              <a:gdLst>
                <a:gd name="connsiteX0" fmla="*/ 60441 w 138502"/>
                <a:gd name="connsiteY0" fmla="*/ 0 h 128878"/>
                <a:gd name="connsiteX1" fmla="*/ 78156 w 138502"/>
                <a:gd name="connsiteY1" fmla="*/ 0 h 128878"/>
                <a:gd name="connsiteX2" fmla="*/ 138503 w 138502"/>
                <a:gd name="connsiteY2" fmla="*/ 128878 h 128878"/>
                <a:gd name="connsiteX3" fmla="*/ 112261 w 138502"/>
                <a:gd name="connsiteY3" fmla="*/ 128878 h 128878"/>
                <a:gd name="connsiteX4" fmla="*/ 99377 w 138502"/>
                <a:gd name="connsiteY4" fmla="*/ 100890 h 128878"/>
                <a:gd name="connsiteX5" fmla="*/ 39220 w 138502"/>
                <a:gd name="connsiteY5" fmla="*/ 100890 h 128878"/>
                <a:gd name="connsiteX6" fmla="*/ 26336 w 138502"/>
                <a:gd name="connsiteY6" fmla="*/ 128878 h 128878"/>
                <a:gd name="connsiteX7" fmla="*/ 0 w 138502"/>
                <a:gd name="connsiteY7" fmla="*/ 128878 h 128878"/>
                <a:gd name="connsiteX8" fmla="*/ 60536 w 138502"/>
                <a:gd name="connsiteY8" fmla="*/ 0 h 128878"/>
                <a:gd name="connsiteX9" fmla="*/ 49546 w 138502"/>
                <a:gd name="connsiteY9" fmla="*/ 78386 h 128878"/>
                <a:gd name="connsiteX10" fmla="*/ 89051 w 138502"/>
                <a:gd name="connsiteY10" fmla="*/ 78386 h 128878"/>
                <a:gd name="connsiteX11" fmla="*/ 69346 w 138502"/>
                <a:gd name="connsiteY11" fmla="*/ 35647 h 128878"/>
                <a:gd name="connsiteX12" fmla="*/ 49641 w 138502"/>
                <a:gd name="connsiteY12" fmla="*/ 78386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02" h="128878">
                  <a:moveTo>
                    <a:pt x="60441" y="0"/>
                  </a:moveTo>
                  <a:lnTo>
                    <a:pt x="78156" y="0"/>
                  </a:lnTo>
                  <a:lnTo>
                    <a:pt x="138503" y="128878"/>
                  </a:lnTo>
                  <a:lnTo>
                    <a:pt x="112261" y="128878"/>
                  </a:lnTo>
                  <a:lnTo>
                    <a:pt x="99377" y="100890"/>
                  </a:lnTo>
                  <a:lnTo>
                    <a:pt x="39220" y="100890"/>
                  </a:lnTo>
                  <a:lnTo>
                    <a:pt x="26336" y="128878"/>
                  </a:lnTo>
                  <a:lnTo>
                    <a:pt x="0" y="128878"/>
                  </a:lnTo>
                  <a:lnTo>
                    <a:pt x="60536" y="0"/>
                  </a:lnTo>
                  <a:close/>
                  <a:moveTo>
                    <a:pt x="49546" y="78386"/>
                  </a:moveTo>
                  <a:lnTo>
                    <a:pt x="89051" y="78386"/>
                  </a:lnTo>
                  <a:lnTo>
                    <a:pt x="69346" y="35647"/>
                  </a:lnTo>
                  <a:lnTo>
                    <a:pt x="49641" y="78386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5" name="Forme libre 924">
              <a:extLst>
                <a:ext uri="{FF2B5EF4-FFF2-40B4-BE49-F238E27FC236}">
                  <a16:creationId xmlns:a16="http://schemas.microsoft.com/office/drawing/2014/main" id="{1916A70A-E58F-914D-9333-B8193D4A9561}"/>
                </a:ext>
              </a:extLst>
            </p:cNvPr>
            <p:cNvSpPr/>
            <p:nvPr/>
          </p:nvSpPr>
          <p:spPr>
            <a:xfrm>
              <a:off x="5281467" y="3910094"/>
              <a:ext cx="109513" cy="129823"/>
            </a:xfrm>
            <a:custGeom>
              <a:avLst/>
              <a:gdLst>
                <a:gd name="connsiteX0" fmla="*/ 0 w 109513"/>
                <a:gd name="connsiteY0" fmla="*/ 67228 h 129823"/>
                <a:gd name="connsiteX1" fmla="*/ 189 w 109513"/>
                <a:gd name="connsiteY1" fmla="*/ 0 h 129823"/>
                <a:gd name="connsiteX2" fmla="*/ 14210 w 109513"/>
                <a:gd name="connsiteY2" fmla="*/ 0 h 129823"/>
                <a:gd name="connsiteX3" fmla="*/ 14021 w 109513"/>
                <a:gd name="connsiteY3" fmla="*/ 65716 h 129823"/>
                <a:gd name="connsiteX4" fmla="*/ 54567 w 109513"/>
                <a:gd name="connsiteY4" fmla="*/ 117815 h 129823"/>
                <a:gd name="connsiteX5" fmla="*/ 95114 w 109513"/>
                <a:gd name="connsiteY5" fmla="*/ 65716 h 129823"/>
                <a:gd name="connsiteX6" fmla="*/ 95493 w 109513"/>
                <a:gd name="connsiteY6" fmla="*/ 0 h 129823"/>
                <a:gd name="connsiteX7" fmla="*/ 109514 w 109513"/>
                <a:gd name="connsiteY7" fmla="*/ 0 h 129823"/>
                <a:gd name="connsiteX8" fmla="*/ 109324 w 109513"/>
                <a:gd name="connsiteY8" fmla="*/ 67228 h 129823"/>
                <a:gd name="connsiteX9" fmla="*/ 54567 w 109513"/>
                <a:gd name="connsiteY9" fmla="*/ 129824 h 129823"/>
                <a:gd name="connsiteX10" fmla="*/ 0 w 109513"/>
                <a:gd name="connsiteY10" fmla="*/ 67228 h 12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513" h="129823">
                  <a:moveTo>
                    <a:pt x="0" y="67228"/>
                  </a:moveTo>
                  <a:lnTo>
                    <a:pt x="189" y="0"/>
                  </a:lnTo>
                  <a:lnTo>
                    <a:pt x="14210" y="0"/>
                  </a:lnTo>
                  <a:lnTo>
                    <a:pt x="14021" y="65716"/>
                  </a:lnTo>
                  <a:cubicBezTo>
                    <a:pt x="14021" y="96824"/>
                    <a:pt x="21410" y="117815"/>
                    <a:pt x="54567" y="117815"/>
                  </a:cubicBezTo>
                  <a:cubicBezTo>
                    <a:pt x="87725" y="117815"/>
                    <a:pt x="95114" y="96824"/>
                    <a:pt x="95114" y="65716"/>
                  </a:cubicBezTo>
                  <a:lnTo>
                    <a:pt x="95493" y="0"/>
                  </a:lnTo>
                  <a:lnTo>
                    <a:pt x="109514" y="0"/>
                  </a:lnTo>
                  <a:lnTo>
                    <a:pt x="109324" y="67228"/>
                  </a:lnTo>
                  <a:cubicBezTo>
                    <a:pt x="109324" y="104578"/>
                    <a:pt x="95872" y="129824"/>
                    <a:pt x="54567" y="129824"/>
                  </a:cubicBezTo>
                  <a:cubicBezTo>
                    <a:pt x="13263" y="129824"/>
                    <a:pt x="0" y="104578"/>
                    <a:pt x="0" y="67228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6" name="Forme libre 925">
              <a:extLst>
                <a:ext uri="{FF2B5EF4-FFF2-40B4-BE49-F238E27FC236}">
                  <a16:creationId xmlns:a16="http://schemas.microsoft.com/office/drawing/2014/main" id="{40D70475-2947-2E48-9C0A-64F73C4412FE}"/>
                </a:ext>
              </a:extLst>
            </p:cNvPr>
            <p:cNvSpPr/>
            <p:nvPr/>
          </p:nvSpPr>
          <p:spPr>
            <a:xfrm>
              <a:off x="5414570" y="3938082"/>
              <a:ext cx="91798" cy="100889"/>
            </a:xfrm>
            <a:custGeom>
              <a:avLst/>
              <a:gdLst>
                <a:gd name="connsiteX0" fmla="*/ 0 w 91798"/>
                <a:gd name="connsiteY0" fmla="*/ 946 h 100889"/>
                <a:gd name="connsiteX1" fmla="*/ 10516 w 91798"/>
                <a:gd name="connsiteY1" fmla="*/ 946 h 100889"/>
                <a:gd name="connsiteX2" fmla="*/ 13452 w 91798"/>
                <a:gd name="connsiteY2" fmla="*/ 13994 h 100889"/>
                <a:gd name="connsiteX3" fmla="*/ 50873 w 91798"/>
                <a:gd name="connsiteY3" fmla="*/ 0 h 100889"/>
                <a:gd name="connsiteX4" fmla="*/ 91798 w 91798"/>
                <a:gd name="connsiteY4" fmla="*/ 41604 h 100889"/>
                <a:gd name="connsiteX5" fmla="*/ 91798 w 91798"/>
                <a:gd name="connsiteY5" fmla="*/ 100890 h 100889"/>
                <a:gd name="connsiteX6" fmla="*/ 78535 w 91798"/>
                <a:gd name="connsiteY6" fmla="*/ 100890 h 100889"/>
                <a:gd name="connsiteX7" fmla="*/ 78535 w 91798"/>
                <a:gd name="connsiteY7" fmla="*/ 45670 h 100889"/>
                <a:gd name="connsiteX8" fmla="*/ 71146 w 91798"/>
                <a:gd name="connsiteY8" fmla="*/ 20046 h 100889"/>
                <a:gd name="connsiteX9" fmla="*/ 48504 w 91798"/>
                <a:gd name="connsiteY9" fmla="*/ 12481 h 100889"/>
                <a:gd name="connsiteX10" fmla="*/ 25484 w 91798"/>
                <a:gd name="connsiteY10" fmla="*/ 19289 h 100889"/>
                <a:gd name="connsiteX11" fmla="*/ 13358 w 91798"/>
                <a:gd name="connsiteY11" fmla="*/ 44535 h 100889"/>
                <a:gd name="connsiteX12" fmla="*/ 13358 w 91798"/>
                <a:gd name="connsiteY12" fmla="*/ 100890 h 100889"/>
                <a:gd name="connsiteX13" fmla="*/ 95 w 91798"/>
                <a:gd name="connsiteY13" fmla="*/ 100890 h 100889"/>
                <a:gd name="connsiteX14" fmla="*/ 95 w 91798"/>
                <a:gd name="connsiteY14" fmla="*/ 946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798" h="100889">
                  <a:moveTo>
                    <a:pt x="0" y="946"/>
                  </a:moveTo>
                  <a:lnTo>
                    <a:pt x="10516" y="946"/>
                  </a:lnTo>
                  <a:lnTo>
                    <a:pt x="13452" y="13994"/>
                  </a:lnTo>
                  <a:cubicBezTo>
                    <a:pt x="17526" y="9928"/>
                    <a:pt x="29463" y="0"/>
                    <a:pt x="50873" y="0"/>
                  </a:cubicBezTo>
                  <a:cubicBezTo>
                    <a:pt x="75599" y="0"/>
                    <a:pt x="91798" y="12859"/>
                    <a:pt x="91798" y="41604"/>
                  </a:cubicBezTo>
                  <a:lnTo>
                    <a:pt x="91798" y="100890"/>
                  </a:lnTo>
                  <a:lnTo>
                    <a:pt x="78535" y="100890"/>
                  </a:lnTo>
                  <a:lnTo>
                    <a:pt x="78535" y="45670"/>
                  </a:lnTo>
                  <a:cubicBezTo>
                    <a:pt x="78535" y="39429"/>
                    <a:pt x="78346" y="27043"/>
                    <a:pt x="71146" y="20046"/>
                  </a:cubicBezTo>
                  <a:cubicBezTo>
                    <a:pt x="66315" y="15412"/>
                    <a:pt x="57694" y="12481"/>
                    <a:pt x="48504" y="12481"/>
                  </a:cubicBezTo>
                  <a:cubicBezTo>
                    <a:pt x="40736" y="12481"/>
                    <a:pt x="32494" y="14467"/>
                    <a:pt x="25484" y="19289"/>
                  </a:cubicBezTo>
                  <a:cubicBezTo>
                    <a:pt x="14589" y="26665"/>
                    <a:pt x="13452" y="37916"/>
                    <a:pt x="13358" y="44535"/>
                  </a:cubicBezTo>
                  <a:lnTo>
                    <a:pt x="13358" y="100890"/>
                  </a:lnTo>
                  <a:lnTo>
                    <a:pt x="95" y="100890"/>
                  </a:lnTo>
                  <a:lnTo>
                    <a:pt x="95" y="946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7" name="Forme libre 926">
              <a:extLst>
                <a:ext uri="{FF2B5EF4-FFF2-40B4-BE49-F238E27FC236}">
                  <a16:creationId xmlns:a16="http://schemas.microsoft.com/office/drawing/2014/main" id="{43C93316-4EBB-6849-B157-258681378701}"/>
                </a:ext>
              </a:extLst>
            </p:cNvPr>
            <p:cNvSpPr/>
            <p:nvPr/>
          </p:nvSpPr>
          <p:spPr>
            <a:xfrm>
              <a:off x="5531568" y="3901679"/>
              <a:ext cx="15347" cy="137293"/>
            </a:xfrm>
            <a:custGeom>
              <a:avLst/>
              <a:gdLst>
                <a:gd name="connsiteX0" fmla="*/ 7579 w 15347"/>
                <a:gd name="connsiteY0" fmla="*/ 0 h 137293"/>
                <a:gd name="connsiteX1" fmla="*/ 15347 w 15347"/>
                <a:gd name="connsiteY1" fmla="*/ 7564 h 137293"/>
                <a:gd name="connsiteX2" fmla="*/ 7579 w 15347"/>
                <a:gd name="connsiteY2" fmla="*/ 15318 h 137293"/>
                <a:gd name="connsiteX3" fmla="*/ 0 w 15347"/>
                <a:gd name="connsiteY3" fmla="*/ 7564 h 137293"/>
                <a:gd name="connsiteX4" fmla="*/ 7579 w 15347"/>
                <a:gd name="connsiteY4" fmla="*/ 0 h 137293"/>
                <a:gd name="connsiteX5" fmla="*/ 1137 w 15347"/>
                <a:gd name="connsiteY5" fmla="*/ 37160 h 137293"/>
                <a:gd name="connsiteX6" fmla="*/ 14400 w 15347"/>
                <a:gd name="connsiteY6" fmla="*/ 37160 h 137293"/>
                <a:gd name="connsiteX7" fmla="*/ 14400 w 15347"/>
                <a:gd name="connsiteY7" fmla="*/ 137293 h 137293"/>
                <a:gd name="connsiteX8" fmla="*/ 1137 w 15347"/>
                <a:gd name="connsiteY8" fmla="*/ 137293 h 137293"/>
                <a:gd name="connsiteX9" fmla="*/ 1137 w 15347"/>
                <a:gd name="connsiteY9" fmla="*/ 37160 h 13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47" h="137293">
                  <a:moveTo>
                    <a:pt x="7579" y="0"/>
                  </a:moveTo>
                  <a:cubicBezTo>
                    <a:pt x="12410" y="0"/>
                    <a:pt x="15347" y="2553"/>
                    <a:pt x="15347" y="7564"/>
                  </a:cubicBezTo>
                  <a:cubicBezTo>
                    <a:pt x="15347" y="12576"/>
                    <a:pt x="12410" y="15318"/>
                    <a:pt x="7579" y="15318"/>
                  </a:cubicBezTo>
                  <a:cubicBezTo>
                    <a:pt x="2747" y="15318"/>
                    <a:pt x="0" y="12576"/>
                    <a:pt x="0" y="7564"/>
                  </a:cubicBezTo>
                  <a:cubicBezTo>
                    <a:pt x="0" y="2553"/>
                    <a:pt x="2558" y="0"/>
                    <a:pt x="7579" y="0"/>
                  </a:cubicBezTo>
                  <a:close/>
                  <a:moveTo>
                    <a:pt x="1137" y="37160"/>
                  </a:moveTo>
                  <a:lnTo>
                    <a:pt x="14400" y="37160"/>
                  </a:lnTo>
                  <a:lnTo>
                    <a:pt x="14400" y="137293"/>
                  </a:lnTo>
                  <a:lnTo>
                    <a:pt x="1137" y="137293"/>
                  </a:lnTo>
                  <a:lnTo>
                    <a:pt x="1137" y="3716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8" name="Forme libre 927">
              <a:extLst>
                <a:ext uri="{FF2B5EF4-FFF2-40B4-BE49-F238E27FC236}">
                  <a16:creationId xmlns:a16="http://schemas.microsoft.com/office/drawing/2014/main" id="{FD314C09-FD50-1A47-B181-B6BCC1398F4F}"/>
                </a:ext>
              </a:extLst>
            </p:cNvPr>
            <p:cNvSpPr/>
            <p:nvPr/>
          </p:nvSpPr>
          <p:spPr>
            <a:xfrm>
              <a:off x="5558567" y="3938839"/>
              <a:ext cx="102787" cy="100133"/>
            </a:xfrm>
            <a:custGeom>
              <a:avLst/>
              <a:gdLst>
                <a:gd name="connsiteX0" fmla="*/ 0 w 102787"/>
                <a:gd name="connsiteY0" fmla="*/ 0 h 100133"/>
                <a:gd name="connsiteX1" fmla="*/ 14779 w 102787"/>
                <a:gd name="connsiteY1" fmla="*/ 0 h 100133"/>
                <a:gd name="connsiteX2" fmla="*/ 51441 w 102787"/>
                <a:gd name="connsiteY2" fmla="*/ 82830 h 100133"/>
                <a:gd name="connsiteX3" fmla="*/ 88009 w 102787"/>
                <a:gd name="connsiteY3" fmla="*/ 0 h 100133"/>
                <a:gd name="connsiteX4" fmla="*/ 102788 w 102787"/>
                <a:gd name="connsiteY4" fmla="*/ 0 h 100133"/>
                <a:gd name="connsiteX5" fmla="*/ 57031 w 102787"/>
                <a:gd name="connsiteY5" fmla="*/ 100133 h 100133"/>
                <a:gd name="connsiteX6" fmla="*/ 45757 w 102787"/>
                <a:gd name="connsiteY6" fmla="*/ 100133 h 100133"/>
                <a:gd name="connsiteX7" fmla="*/ 0 w 102787"/>
                <a:gd name="connsiteY7" fmla="*/ 0 h 10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87" h="100133">
                  <a:moveTo>
                    <a:pt x="0" y="0"/>
                  </a:moveTo>
                  <a:lnTo>
                    <a:pt x="14779" y="0"/>
                  </a:lnTo>
                  <a:lnTo>
                    <a:pt x="51441" y="82830"/>
                  </a:lnTo>
                  <a:lnTo>
                    <a:pt x="88009" y="0"/>
                  </a:lnTo>
                  <a:lnTo>
                    <a:pt x="102788" y="0"/>
                  </a:lnTo>
                  <a:lnTo>
                    <a:pt x="57031" y="100133"/>
                  </a:lnTo>
                  <a:lnTo>
                    <a:pt x="45757" y="100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9" name="Forme libre 928">
              <a:extLst>
                <a:ext uri="{FF2B5EF4-FFF2-40B4-BE49-F238E27FC236}">
                  <a16:creationId xmlns:a16="http://schemas.microsoft.com/office/drawing/2014/main" id="{73253AD9-00D8-6847-8D87-83BB58CA5F6B}"/>
                </a:ext>
              </a:extLst>
            </p:cNvPr>
            <p:cNvSpPr/>
            <p:nvPr/>
          </p:nvSpPr>
          <p:spPr>
            <a:xfrm>
              <a:off x="5665428" y="3938177"/>
              <a:ext cx="99043" cy="101646"/>
            </a:xfrm>
            <a:custGeom>
              <a:avLst/>
              <a:gdLst>
                <a:gd name="connsiteX0" fmla="*/ 189 w 99043"/>
                <a:gd name="connsiteY0" fmla="*/ 50776 h 101646"/>
                <a:gd name="connsiteX1" fmla="*/ 51062 w 99043"/>
                <a:gd name="connsiteY1" fmla="*/ 0 h 101646"/>
                <a:gd name="connsiteX2" fmla="*/ 88862 w 99043"/>
                <a:gd name="connsiteY2" fmla="*/ 14561 h 101646"/>
                <a:gd name="connsiteX3" fmla="*/ 98240 w 99043"/>
                <a:gd name="connsiteY3" fmla="*/ 56165 h 101646"/>
                <a:gd name="connsiteX4" fmla="*/ 14116 w 99043"/>
                <a:gd name="connsiteY4" fmla="*/ 56165 h 101646"/>
                <a:gd name="connsiteX5" fmla="*/ 14116 w 99043"/>
                <a:gd name="connsiteY5" fmla="*/ 56922 h 101646"/>
                <a:gd name="connsiteX6" fmla="*/ 50968 w 99043"/>
                <a:gd name="connsiteY6" fmla="*/ 89165 h 101646"/>
                <a:gd name="connsiteX7" fmla="*/ 84314 w 99043"/>
                <a:gd name="connsiteY7" fmla="*/ 75549 h 101646"/>
                <a:gd name="connsiteX8" fmla="*/ 92935 w 99043"/>
                <a:gd name="connsiteY8" fmla="*/ 84343 h 101646"/>
                <a:gd name="connsiteX9" fmla="*/ 50873 w 99043"/>
                <a:gd name="connsiteY9" fmla="*/ 101646 h 101646"/>
                <a:gd name="connsiteX10" fmla="*/ 0 w 99043"/>
                <a:gd name="connsiteY10" fmla="*/ 50871 h 101646"/>
                <a:gd name="connsiteX11" fmla="*/ 14210 w 99043"/>
                <a:gd name="connsiteY11" fmla="*/ 45481 h 101646"/>
                <a:gd name="connsiteX12" fmla="*/ 86493 w 99043"/>
                <a:gd name="connsiteY12" fmla="*/ 45481 h 101646"/>
                <a:gd name="connsiteX13" fmla="*/ 79104 w 99043"/>
                <a:gd name="connsiteY13" fmla="*/ 22315 h 101646"/>
                <a:gd name="connsiteX14" fmla="*/ 51062 w 99043"/>
                <a:gd name="connsiteY14" fmla="*/ 12576 h 101646"/>
                <a:gd name="connsiteX15" fmla="*/ 14210 w 99043"/>
                <a:gd name="connsiteY15" fmla="*/ 45008 h 101646"/>
                <a:gd name="connsiteX16" fmla="*/ 14210 w 99043"/>
                <a:gd name="connsiteY16" fmla="*/ 45575 h 10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43" h="101646">
                  <a:moveTo>
                    <a:pt x="189" y="50776"/>
                  </a:moveTo>
                  <a:cubicBezTo>
                    <a:pt x="189" y="18911"/>
                    <a:pt x="19231" y="0"/>
                    <a:pt x="51062" y="0"/>
                  </a:cubicBezTo>
                  <a:cubicBezTo>
                    <a:pt x="67451" y="0"/>
                    <a:pt x="80430" y="5201"/>
                    <a:pt x="88862" y="14561"/>
                  </a:cubicBezTo>
                  <a:cubicBezTo>
                    <a:pt x="97482" y="24301"/>
                    <a:pt x="100703" y="38862"/>
                    <a:pt x="98240" y="56165"/>
                  </a:cubicBezTo>
                  <a:lnTo>
                    <a:pt x="14116" y="56165"/>
                  </a:lnTo>
                  <a:lnTo>
                    <a:pt x="14116" y="56922"/>
                  </a:lnTo>
                  <a:cubicBezTo>
                    <a:pt x="14116" y="77724"/>
                    <a:pt x="28136" y="89165"/>
                    <a:pt x="50968" y="89165"/>
                  </a:cubicBezTo>
                  <a:cubicBezTo>
                    <a:pt x="64988" y="89165"/>
                    <a:pt x="76830" y="84343"/>
                    <a:pt x="84314" y="75549"/>
                  </a:cubicBezTo>
                  <a:lnTo>
                    <a:pt x="92935" y="84343"/>
                  </a:lnTo>
                  <a:cubicBezTo>
                    <a:pt x="83935" y="95595"/>
                    <a:pt x="68967" y="101646"/>
                    <a:pt x="50873" y="101646"/>
                  </a:cubicBezTo>
                  <a:cubicBezTo>
                    <a:pt x="18947" y="101646"/>
                    <a:pt x="0" y="82641"/>
                    <a:pt x="0" y="50871"/>
                  </a:cubicBezTo>
                  <a:close/>
                  <a:moveTo>
                    <a:pt x="14210" y="45481"/>
                  </a:moveTo>
                  <a:lnTo>
                    <a:pt x="86493" y="45481"/>
                  </a:lnTo>
                  <a:cubicBezTo>
                    <a:pt x="86872" y="35174"/>
                    <a:pt x="84504" y="27610"/>
                    <a:pt x="79104" y="22315"/>
                  </a:cubicBezTo>
                  <a:cubicBezTo>
                    <a:pt x="72851" y="15885"/>
                    <a:pt x="63283" y="12576"/>
                    <a:pt x="51062" y="12576"/>
                  </a:cubicBezTo>
                  <a:cubicBezTo>
                    <a:pt x="28515" y="12576"/>
                    <a:pt x="14210" y="24395"/>
                    <a:pt x="14210" y="45008"/>
                  </a:cubicBezTo>
                  <a:lnTo>
                    <a:pt x="14210" y="45575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0" name="Forme libre 929">
              <a:extLst>
                <a:ext uri="{FF2B5EF4-FFF2-40B4-BE49-F238E27FC236}">
                  <a16:creationId xmlns:a16="http://schemas.microsoft.com/office/drawing/2014/main" id="{DF4536F4-7795-9B48-B9ED-EC6BEEDC5F4B}"/>
                </a:ext>
              </a:extLst>
            </p:cNvPr>
            <p:cNvSpPr/>
            <p:nvPr/>
          </p:nvSpPr>
          <p:spPr>
            <a:xfrm>
              <a:off x="5782237" y="3938082"/>
              <a:ext cx="50493" cy="100889"/>
            </a:xfrm>
            <a:custGeom>
              <a:avLst/>
              <a:gdLst>
                <a:gd name="connsiteX0" fmla="*/ 0 w 50493"/>
                <a:gd name="connsiteY0" fmla="*/ 100890 h 100889"/>
                <a:gd name="connsiteX1" fmla="*/ 0 w 50493"/>
                <a:gd name="connsiteY1" fmla="*/ 756 h 100889"/>
                <a:gd name="connsiteX2" fmla="*/ 10516 w 50493"/>
                <a:gd name="connsiteY2" fmla="*/ 756 h 100889"/>
                <a:gd name="connsiteX3" fmla="*/ 13073 w 50493"/>
                <a:gd name="connsiteY3" fmla="*/ 13805 h 100889"/>
                <a:gd name="connsiteX4" fmla="*/ 44431 w 50493"/>
                <a:gd name="connsiteY4" fmla="*/ 0 h 100889"/>
                <a:gd name="connsiteX5" fmla="*/ 50494 w 50493"/>
                <a:gd name="connsiteY5" fmla="*/ 756 h 100889"/>
                <a:gd name="connsiteX6" fmla="*/ 50494 w 50493"/>
                <a:gd name="connsiteY6" fmla="*/ 13994 h 100889"/>
                <a:gd name="connsiteX7" fmla="*/ 25389 w 50493"/>
                <a:gd name="connsiteY7" fmla="*/ 19195 h 100889"/>
                <a:gd name="connsiteX8" fmla="*/ 13263 w 50493"/>
                <a:gd name="connsiteY8" fmla="*/ 46805 h 100889"/>
                <a:gd name="connsiteX9" fmla="*/ 13263 w 50493"/>
                <a:gd name="connsiteY9" fmla="*/ 100890 h 100889"/>
                <a:gd name="connsiteX10" fmla="*/ 0 w 50493"/>
                <a:gd name="connsiteY10" fmla="*/ 100890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3" h="100889">
                  <a:moveTo>
                    <a:pt x="0" y="100890"/>
                  </a:moveTo>
                  <a:lnTo>
                    <a:pt x="0" y="756"/>
                  </a:lnTo>
                  <a:lnTo>
                    <a:pt x="10516" y="756"/>
                  </a:lnTo>
                  <a:lnTo>
                    <a:pt x="13073" y="13805"/>
                  </a:lnTo>
                  <a:cubicBezTo>
                    <a:pt x="15821" y="9550"/>
                    <a:pt x="24726" y="0"/>
                    <a:pt x="44431" y="0"/>
                  </a:cubicBezTo>
                  <a:cubicBezTo>
                    <a:pt x="46420" y="0"/>
                    <a:pt x="49073" y="189"/>
                    <a:pt x="50494" y="756"/>
                  </a:cubicBezTo>
                  <a:lnTo>
                    <a:pt x="50494" y="13994"/>
                  </a:lnTo>
                  <a:cubicBezTo>
                    <a:pt x="40736" y="12859"/>
                    <a:pt x="33536" y="13427"/>
                    <a:pt x="25389" y="19195"/>
                  </a:cubicBezTo>
                  <a:cubicBezTo>
                    <a:pt x="14305" y="26948"/>
                    <a:pt x="13358" y="38011"/>
                    <a:pt x="13263" y="46805"/>
                  </a:cubicBezTo>
                  <a:lnTo>
                    <a:pt x="13263" y="100890"/>
                  </a:lnTo>
                  <a:lnTo>
                    <a:pt x="0" y="10089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1" name="Forme libre 930">
              <a:extLst>
                <a:ext uri="{FF2B5EF4-FFF2-40B4-BE49-F238E27FC236}">
                  <a16:creationId xmlns:a16="http://schemas.microsoft.com/office/drawing/2014/main" id="{F2437FA3-CF4A-0D4F-83A8-62BB7FC8AEDD}"/>
                </a:ext>
              </a:extLst>
            </p:cNvPr>
            <p:cNvSpPr/>
            <p:nvPr/>
          </p:nvSpPr>
          <p:spPr>
            <a:xfrm>
              <a:off x="5838604" y="3937988"/>
              <a:ext cx="86684" cy="101776"/>
            </a:xfrm>
            <a:custGeom>
              <a:avLst/>
              <a:gdLst>
                <a:gd name="connsiteX0" fmla="*/ 12505 w 86684"/>
                <a:gd name="connsiteY0" fmla="*/ 71200 h 101776"/>
                <a:gd name="connsiteX1" fmla="*/ 44620 w 86684"/>
                <a:gd name="connsiteY1" fmla="*/ 90300 h 101776"/>
                <a:gd name="connsiteX2" fmla="*/ 73230 w 86684"/>
                <a:gd name="connsiteY2" fmla="*/ 72429 h 101776"/>
                <a:gd name="connsiteX3" fmla="*/ 43483 w 86684"/>
                <a:gd name="connsiteY3" fmla="*/ 56071 h 101776"/>
                <a:gd name="connsiteX4" fmla="*/ 4547 w 86684"/>
                <a:gd name="connsiteY4" fmla="*/ 26286 h 101776"/>
                <a:gd name="connsiteX5" fmla="*/ 43483 w 86684"/>
                <a:gd name="connsiteY5" fmla="*/ 0 h 101776"/>
                <a:gd name="connsiteX6" fmla="*/ 82420 w 86684"/>
                <a:gd name="connsiteY6" fmla="*/ 30352 h 101776"/>
                <a:gd name="connsiteX7" fmla="*/ 69536 w 86684"/>
                <a:gd name="connsiteY7" fmla="*/ 30352 h 101776"/>
                <a:gd name="connsiteX8" fmla="*/ 42820 w 86684"/>
                <a:gd name="connsiteY8" fmla="*/ 11347 h 101776"/>
                <a:gd name="connsiteX9" fmla="*/ 16768 w 86684"/>
                <a:gd name="connsiteY9" fmla="*/ 26475 h 101776"/>
                <a:gd name="connsiteX10" fmla="*/ 45568 w 86684"/>
                <a:gd name="connsiteY10" fmla="*/ 44346 h 101776"/>
                <a:gd name="connsiteX11" fmla="*/ 86683 w 86684"/>
                <a:gd name="connsiteY11" fmla="*/ 74509 h 101776"/>
                <a:gd name="connsiteX12" fmla="*/ 45189 w 86684"/>
                <a:gd name="connsiteY12" fmla="*/ 101741 h 101776"/>
                <a:gd name="connsiteX13" fmla="*/ 0 w 86684"/>
                <a:gd name="connsiteY13" fmla="*/ 71200 h 101776"/>
                <a:gd name="connsiteX14" fmla="*/ 12505 w 86684"/>
                <a:gd name="connsiteY14" fmla="*/ 71200 h 1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684" h="101776">
                  <a:moveTo>
                    <a:pt x="12505" y="71200"/>
                  </a:moveTo>
                  <a:cubicBezTo>
                    <a:pt x="12884" y="75833"/>
                    <a:pt x="17905" y="90300"/>
                    <a:pt x="44620" y="90300"/>
                  </a:cubicBezTo>
                  <a:cubicBezTo>
                    <a:pt x="57125" y="90111"/>
                    <a:pt x="73230" y="88125"/>
                    <a:pt x="73230" y="72429"/>
                  </a:cubicBezTo>
                  <a:cubicBezTo>
                    <a:pt x="73041" y="69119"/>
                    <a:pt x="72283" y="60137"/>
                    <a:pt x="43483" y="56071"/>
                  </a:cubicBezTo>
                  <a:cubicBezTo>
                    <a:pt x="15821" y="52194"/>
                    <a:pt x="3505" y="42644"/>
                    <a:pt x="4547" y="26286"/>
                  </a:cubicBezTo>
                  <a:cubicBezTo>
                    <a:pt x="5684" y="10117"/>
                    <a:pt x="20747" y="0"/>
                    <a:pt x="43483" y="0"/>
                  </a:cubicBezTo>
                  <a:cubicBezTo>
                    <a:pt x="66409" y="378"/>
                    <a:pt x="81851" y="12008"/>
                    <a:pt x="82420" y="30352"/>
                  </a:cubicBezTo>
                  <a:lnTo>
                    <a:pt x="69536" y="30352"/>
                  </a:lnTo>
                  <a:cubicBezTo>
                    <a:pt x="69536" y="15791"/>
                    <a:pt x="54757" y="11536"/>
                    <a:pt x="42820" y="11347"/>
                  </a:cubicBezTo>
                  <a:cubicBezTo>
                    <a:pt x="27189" y="11347"/>
                    <a:pt x="17337" y="16642"/>
                    <a:pt x="16768" y="26475"/>
                  </a:cubicBezTo>
                  <a:cubicBezTo>
                    <a:pt x="16579" y="35458"/>
                    <a:pt x="25768" y="41604"/>
                    <a:pt x="45568" y="44346"/>
                  </a:cubicBezTo>
                  <a:cubicBezTo>
                    <a:pt x="74746" y="48412"/>
                    <a:pt x="86872" y="57395"/>
                    <a:pt x="86683" y="74509"/>
                  </a:cubicBezTo>
                  <a:cubicBezTo>
                    <a:pt x="86493" y="87936"/>
                    <a:pt x="73420" y="101741"/>
                    <a:pt x="45189" y="101741"/>
                  </a:cubicBezTo>
                  <a:cubicBezTo>
                    <a:pt x="20652" y="102497"/>
                    <a:pt x="189" y="91245"/>
                    <a:pt x="0" y="71200"/>
                  </a:cubicBezTo>
                  <a:lnTo>
                    <a:pt x="12505" y="7120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2" name="Forme libre 931">
              <a:extLst>
                <a:ext uri="{FF2B5EF4-FFF2-40B4-BE49-F238E27FC236}">
                  <a16:creationId xmlns:a16="http://schemas.microsoft.com/office/drawing/2014/main" id="{18F1FBC5-CAFF-8446-BBA0-FACD4D4238E0}"/>
                </a:ext>
              </a:extLst>
            </p:cNvPr>
            <p:cNvSpPr/>
            <p:nvPr/>
          </p:nvSpPr>
          <p:spPr>
            <a:xfrm>
              <a:off x="5942434" y="3901679"/>
              <a:ext cx="15347" cy="137293"/>
            </a:xfrm>
            <a:custGeom>
              <a:avLst/>
              <a:gdLst>
                <a:gd name="connsiteX0" fmla="*/ 7579 w 15347"/>
                <a:gd name="connsiteY0" fmla="*/ 0 h 137293"/>
                <a:gd name="connsiteX1" fmla="*/ 15347 w 15347"/>
                <a:gd name="connsiteY1" fmla="*/ 7564 h 137293"/>
                <a:gd name="connsiteX2" fmla="*/ 7579 w 15347"/>
                <a:gd name="connsiteY2" fmla="*/ 15318 h 137293"/>
                <a:gd name="connsiteX3" fmla="*/ 0 w 15347"/>
                <a:gd name="connsiteY3" fmla="*/ 7564 h 137293"/>
                <a:gd name="connsiteX4" fmla="*/ 7579 w 15347"/>
                <a:gd name="connsiteY4" fmla="*/ 0 h 137293"/>
                <a:gd name="connsiteX5" fmla="*/ 1137 w 15347"/>
                <a:gd name="connsiteY5" fmla="*/ 37160 h 137293"/>
                <a:gd name="connsiteX6" fmla="*/ 14400 w 15347"/>
                <a:gd name="connsiteY6" fmla="*/ 37160 h 137293"/>
                <a:gd name="connsiteX7" fmla="*/ 14400 w 15347"/>
                <a:gd name="connsiteY7" fmla="*/ 137293 h 137293"/>
                <a:gd name="connsiteX8" fmla="*/ 1137 w 15347"/>
                <a:gd name="connsiteY8" fmla="*/ 137293 h 137293"/>
                <a:gd name="connsiteX9" fmla="*/ 1137 w 15347"/>
                <a:gd name="connsiteY9" fmla="*/ 37160 h 13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47" h="137293">
                  <a:moveTo>
                    <a:pt x="7579" y="0"/>
                  </a:moveTo>
                  <a:cubicBezTo>
                    <a:pt x="12410" y="0"/>
                    <a:pt x="15347" y="2553"/>
                    <a:pt x="15347" y="7564"/>
                  </a:cubicBezTo>
                  <a:cubicBezTo>
                    <a:pt x="15347" y="12576"/>
                    <a:pt x="12410" y="15318"/>
                    <a:pt x="7579" y="15318"/>
                  </a:cubicBezTo>
                  <a:cubicBezTo>
                    <a:pt x="2747" y="15318"/>
                    <a:pt x="0" y="12576"/>
                    <a:pt x="0" y="7564"/>
                  </a:cubicBezTo>
                  <a:cubicBezTo>
                    <a:pt x="0" y="2553"/>
                    <a:pt x="2558" y="0"/>
                    <a:pt x="7579" y="0"/>
                  </a:cubicBezTo>
                  <a:close/>
                  <a:moveTo>
                    <a:pt x="1137" y="37160"/>
                  </a:moveTo>
                  <a:lnTo>
                    <a:pt x="14400" y="37160"/>
                  </a:lnTo>
                  <a:lnTo>
                    <a:pt x="14400" y="137293"/>
                  </a:lnTo>
                  <a:lnTo>
                    <a:pt x="1137" y="137293"/>
                  </a:lnTo>
                  <a:lnTo>
                    <a:pt x="1137" y="3716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3" name="Forme libre 932">
              <a:extLst>
                <a:ext uri="{FF2B5EF4-FFF2-40B4-BE49-F238E27FC236}">
                  <a16:creationId xmlns:a16="http://schemas.microsoft.com/office/drawing/2014/main" id="{5962DB68-FC3F-D94E-B023-D62F81902D2F}"/>
                </a:ext>
              </a:extLst>
            </p:cNvPr>
            <p:cNvSpPr/>
            <p:nvPr/>
          </p:nvSpPr>
          <p:spPr>
            <a:xfrm>
              <a:off x="5982791" y="3918226"/>
              <a:ext cx="48314" cy="121597"/>
            </a:xfrm>
            <a:custGeom>
              <a:avLst/>
              <a:gdLst>
                <a:gd name="connsiteX0" fmla="*/ 95 w 48314"/>
                <a:gd name="connsiteY0" fmla="*/ 83208 h 121597"/>
                <a:gd name="connsiteX1" fmla="*/ 95 w 48314"/>
                <a:gd name="connsiteY1" fmla="*/ 0 h 121597"/>
                <a:gd name="connsiteX2" fmla="*/ 13358 w 48314"/>
                <a:gd name="connsiteY2" fmla="*/ 0 h 121597"/>
                <a:gd name="connsiteX3" fmla="*/ 13358 w 48314"/>
                <a:gd name="connsiteY3" fmla="*/ 20613 h 121597"/>
                <a:gd name="connsiteX4" fmla="*/ 41589 w 48314"/>
                <a:gd name="connsiteY4" fmla="*/ 20613 h 121597"/>
                <a:gd name="connsiteX5" fmla="*/ 41589 w 48314"/>
                <a:gd name="connsiteY5" fmla="*/ 32432 h 121597"/>
                <a:gd name="connsiteX6" fmla="*/ 13358 w 48314"/>
                <a:gd name="connsiteY6" fmla="*/ 32432 h 121597"/>
                <a:gd name="connsiteX7" fmla="*/ 13358 w 48314"/>
                <a:gd name="connsiteY7" fmla="*/ 91907 h 121597"/>
                <a:gd name="connsiteX8" fmla="*/ 21979 w 48314"/>
                <a:gd name="connsiteY8" fmla="*/ 107414 h 121597"/>
                <a:gd name="connsiteX9" fmla="*/ 28799 w 48314"/>
                <a:gd name="connsiteY9" fmla="*/ 108738 h 121597"/>
                <a:gd name="connsiteX10" fmla="*/ 41683 w 48314"/>
                <a:gd name="connsiteY10" fmla="*/ 103727 h 121597"/>
                <a:gd name="connsiteX11" fmla="*/ 48315 w 48314"/>
                <a:gd name="connsiteY11" fmla="*/ 113655 h 121597"/>
                <a:gd name="connsiteX12" fmla="*/ 27094 w 48314"/>
                <a:gd name="connsiteY12" fmla="*/ 121597 h 121597"/>
                <a:gd name="connsiteX13" fmla="*/ 568 w 48314"/>
                <a:gd name="connsiteY13" fmla="*/ 96730 h 121597"/>
                <a:gd name="connsiteX14" fmla="*/ 0 w 48314"/>
                <a:gd name="connsiteY14" fmla="*/ 83303 h 12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314" h="121597">
                  <a:moveTo>
                    <a:pt x="95" y="83208"/>
                  </a:moveTo>
                  <a:lnTo>
                    <a:pt x="95" y="0"/>
                  </a:lnTo>
                  <a:lnTo>
                    <a:pt x="13358" y="0"/>
                  </a:lnTo>
                  <a:lnTo>
                    <a:pt x="13358" y="20613"/>
                  </a:lnTo>
                  <a:lnTo>
                    <a:pt x="41589" y="20613"/>
                  </a:lnTo>
                  <a:lnTo>
                    <a:pt x="41589" y="32432"/>
                  </a:lnTo>
                  <a:lnTo>
                    <a:pt x="13358" y="32432"/>
                  </a:lnTo>
                  <a:lnTo>
                    <a:pt x="13358" y="91907"/>
                  </a:lnTo>
                  <a:cubicBezTo>
                    <a:pt x="13358" y="91907"/>
                    <a:pt x="12600" y="103537"/>
                    <a:pt x="21979" y="107414"/>
                  </a:cubicBezTo>
                  <a:cubicBezTo>
                    <a:pt x="24347" y="108360"/>
                    <a:pt x="26810" y="108738"/>
                    <a:pt x="28799" y="108738"/>
                  </a:cubicBezTo>
                  <a:cubicBezTo>
                    <a:pt x="34863" y="108738"/>
                    <a:pt x="39883" y="105807"/>
                    <a:pt x="41683" y="103727"/>
                  </a:cubicBezTo>
                  <a:lnTo>
                    <a:pt x="48315" y="113655"/>
                  </a:lnTo>
                  <a:cubicBezTo>
                    <a:pt x="48315" y="113655"/>
                    <a:pt x="42062" y="121597"/>
                    <a:pt x="27094" y="121597"/>
                  </a:cubicBezTo>
                  <a:cubicBezTo>
                    <a:pt x="12126" y="121597"/>
                    <a:pt x="2558" y="112237"/>
                    <a:pt x="568" y="96730"/>
                  </a:cubicBezTo>
                  <a:cubicBezTo>
                    <a:pt x="568" y="96730"/>
                    <a:pt x="0" y="93420"/>
                    <a:pt x="0" y="83303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4" name="Forme libre 933">
              <a:extLst>
                <a:ext uri="{FF2B5EF4-FFF2-40B4-BE49-F238E27FC236}">
                  <a16:creationId xmlns:a16="http://schemas.microsoft.com/office/drawing/2014/main" id="{46E3BF37-AD90-784A-B584-11C98935DB98}"/>
                </a:ext>
              </a:extLst>
            </p:cNvPr>
            <p:cNvSpPr/>
            <p:nvPr/>
          </p:nvSpPr>
          <p:spPr>
            <a:xfrm>
              <a:off x="6040958" y="3903286"/>
              <a:ext cx="99043" cy="136442"/>
            </a:xfrm>
            <a:custGeom>
              <a:avLst/>
              <a:gdLst>
                <a:gd name="connsiteX0" fmla="*/ 51062 w 99043"/>
                <a:gd name="connsiteY0" fmla="*/ 34796 h 136442"/>
                <a:gd name="connsiteX1" fmla="*/ 88862 w 99043"/>
                <a:gd name="connsiteY1" fmla="*/ 49358 h 136442"/>
                <a:gd name="connsiteX2" fmla="*/ 98240 w 99043"/>
                <a:gd name="connsiteY2" fmla="*/ 90962 h 136442"/>
                <a:gd name="connsiteX3" fmla="*/ 14116 w 99043"/>
                <a:gd name="connsiteY3" fmla="*/ 90962 h 136442"/>
                <a:gd name="connsiteX4" fmla="*/ 14116 w 99043"/>
                <a:gd name="connsiteY4" fmla="*/ 91718 h 136442"/>
                <a:gd name="connsiteX5" fmla="*/ 50967 w 99043"/>
                <a:gd name="connsiteY5" fmla="*/ 123961 h 136442"/>
                <a:gd name="connsiteX6" fmla="*/ 84314 w 99043"/>
                <a:gd name="connsiteY6" fmla="*/ 110345 h 136442"/>
                <a:gd name="connsiteX7" fmla="*/ 92935 w 99043"/>
                <a:gd name="connsiteY7" fmla="*/ 119139 h 136442"/>
                <a:gd name="connsiteX8" fmla="*/ 50873 w 99043"/>
                <a:gd name="connsiteY8" fmla="*/ 136442 h 136442"/>
                <a:gd name="connsiteX9" fmla="*/ 0 w 99043"/>
                <a:gd name="connsiteY9" fmla="*/ 85667 h 136442"/>
                <a:gd name="connsiteX10" fmla="*/ 50873 w 99043"/>
                <a:gd name="connsiteY10" fmla="*/ 34891 h 136442"/>
                <a:gd name="connsiteX11" fmla="*/ 14210 w 99043"/>
                <a:gd name="connsiteY11" fmla="*/ 80277 h 136442"/>
                <a:gd name="connsiteX12" fmla="*/ 86493 w 99043"/>
                <a:gd name="connsiteY12" fmla="*/ 80277 h 136442"/>
                <a:gd name="connsiteX13" fmla="*/ 79104 w 99043"/>
                <a:gd name="connsiteY13" fmla="*/ 57111 h 136442"/>
                <a:gd name="connsiteX14" fmla="*/ 51062 w 99043"/>
                <a:gd name="connsiteY14" fmla="*/ 47372 h 136442"/>
                <a:gd name="connsiteX15" fmla="*/ 14210 w 99043"/>
                <a:gd name="connsiteY15" fmla="*/ 79804 h 136442"/>
                <a:gd name="connsiteX16" fmla="*/ 14210 w 99043"/>
                <a:gd name="connsiteY16" fmla="*/ 80372 h 136442"/>
                <a:gd name="connsiteX17" fmla="*/ 61578 w 99043"/>
                <a:gd name="connsiteY17" fmla="*/ 0 h 136442"/>
                <a:gd name="connsiteX18" fmla="*/ 79672 w 99043"/>
                <a:gd name="connsiteY18" fmla="*/ 0 h 136442"/>
                <a:gd name="connsiteX19" fmla="*/ 48883 w 99043"/>
                <a:gd name="connsiteY19" fmla="*/ 23544 h 136442"/>
                <a:gd name="connsiteX20" fmla="*/ 35431 w 99043"/>
                <a:gd name="connsiteY20" fmla="*/ 23544 h 136442"/>
                <a:gd name="connsiteX21" fmla="*/ 61578 w 99043"/>
                <a:gd name="connsiteY21" fmla="*/ 0 h 13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9043" h="136442">
                  <a:moveTo>
                    <a:pt x="51062" y="34796"/>
                  </a:moveTo>
                  <a:cubicBezTo>
                    <a:pt x="67451" y="34796"/>
                    <a:pt x="80430" y="39997"/>
                    <a:pt x="88862" y="49358"/>
                  </a:cubicBezTo>
                  <a:cubicBezTo>
                    <a:pt x="97482" y="59097"/>
                    <a:pt x="100703" y="73658"/>
                    <a:pt x="98240" y="90962"/>
                  </a:cubicBezTo>
                  <a:lnTo>
                    <a:pt x="14116" y="90962"/>
                  </a:lnTo>
                  <a:lnTo>
                    <a:pt x="14116" y="91718"/>
                  </a:lnTo>
                  <a:cubicBezTo>
                    <a:pt x="14116" y="112520"/>
                    <a:pt x="28136" y="123961"/>
                    <a:pt x="50967" y="123961"/>
                  </a:cubicBezTo>
                  <a:cubicBezTo>
                    <a:pt x="64988" y="123961"/>
                    <a:pt x="76830" y="119139"/>
                    <a:pt x="84314" y="110345"/>
                  </a:cubicBezTo>
                  <a:lnTo>
                    <a:pt x="92935" y="119139"/>
                  </a:lnTo>
                  <a:cubicBezTo>
                    <a:pt x="83935" y="130391"/>
                    <a:pt x="68967" y="136442"/>
                    <a:pt x="50873" y="136442"/>
                  </a:cubicBezTo>
                  <a:cubicBezTo>
                    <a:pt x="18947" y="136442"/>
                    <a:pt x="0" y="117437"/>
                    <a:pt x="0" y="85667"/>
                  </a:cubicBezTo>
                  <a:cubicBezTo>
                    <a:pt x="0" y="53896"/>
                    <a:pt x="19042" y="34891"/>
                    <a:pt x="50873" y="34891"/>
                  </a:cubicBezTo>
                  <a:close/>
                  <a:moveTo>
                    <a:pt x="14210" y="80277"/>
                  </a:moveTo>
                  <a:lnTo>
                    <a:pt x="86493" y="80277"/>
                  </a:lnTo>
                  <a:cubicBezTo>
                    <a:pt x="86872" y="69970"/>
                    <a:pt x="84504" y="62406"/>
                    <a:pt x="79104" y="57111"/>
                  </a:cubicBezTo>
                  <a:cubicBezTo>
                    <a:pt x="72851" y="50681"/>
                    <a:pt x="63283" y="47372"/>
                    <a:pt x="51062" y="47372"/>
                  </a:cubicBezTo>
                  <a:cubicBezTo>
                    <a:pt x="28515" y="47372"/>
                    <a:pt x="14210" y="59191"/>
                    <a:pt x="14210" y="79804"/>
                  </a:cubicBezTo>
                  <a:lnTo>
                    <a:pt x="14210" y="80372"/>
                  </a:lnTo>
                  <a:close/>
                  <a:moveTo>
                    <a:pt x="61578" y="0"/>
                  </a:moveTo>
                  <a:lnTo>
                    <a:pt x="79672" y="0"/>
                  </a:lnTo>
                  <a:lnTo>
                    <a:pt x="48883" y="23544"/>
                  </a:lnTo>
                  <a:lnTo>
                    <a:pt x="35431" y="23544"/>
                  </a:lnTo>
                  <a:lnTo>
                    <a:pt x="61578" y="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5" name="Forme libre 934">
              <a:extLst>
                <a:ext uri="{FF2B5EF4-FFF2-40B4-BE49-F238E27FC236}">
                  <a16:creationId xmlns:a16="http://schemas.microsoft.com/office/drawing/2014/main" id="{EBE552D8-8DD3-1847-A9FA-93674A0B8DEA}"/>
                </a:ext>
              </a:extLst>
            </p:cNvPr>
            <p:cNvSpPr/>
            <p:nvPr/>
          </p:nvSpPr>
          <p:spPr>
            <a:xfrm>
              <a:off x="6202008" y="3902624"/>
              <a:ext cx="100135" cy="137388"/>
            </a:xfrm>
            <a:custGeom>
              <a:avLst/>
              <a:gdLst>
                <a:gd name="connsiteX0" fmla="*/ 0 w 100135"/>
                <a:gd name="connsiteY0" fmla="*/ 86329 h 137388"/>
                <a:gd name="connsiteX1" fmla="*/ 49831 w 100135"/>
                <a:gd name="connsiteY1" fmla="*/ 35553 h 137388"/>
                <a:gd name="connsiteX2" fmla="*/ 86872 w 100135"/>
                <a:gd name="connsiteY2" fmla="*/ 49547 h 137388"/>
                <a:gd name="connsiteX3" fmla="*/ 86872 w 100135"/>
                <a:gd name="connsiteY3" fmla="*/ 0 h 137388"/>
                <a:gd name="connsiteX4" fmla="*/ 100135 w 100135"/>
                <a:gd name="connsiteY4" fmla="*/ 0 h 137388"/>
                <a:gd name="connsiteX5" fmla="*/ 100135 w 100135"/>
                <a:gd name="connsiteY5" fmla="*/ 136443 h 137388"/>
                <a:gd name="connsiteX6" fmla="*/ 89809 w 100135"/>
                <a:gd name="connsiteY6" fmla="*/ 136443 h 137388"/>
                <a:gd name="connsiteX7" fmla="*/ 87062 w 100135"/>
                <a:gd name="connsiteY7" fmla="*/ 123205 h 137388"/>
                <a:gd name="connsiteX8" fmla="*/ 49831 w 100135"/>
                <a:gd name="connsiteY8" fmla="*/ 137388 h 137388"/>
                <a:gd name="connsiteX9" fmla="*/ 0 w 100135"/>
                <a:gd name="connsiteY9" fmla="*/ 86423 h 137388"/>
                <a:gd name="connsiteX10" fmla="*/ 13831 w 100135"/>
                <a:gd name="connsiteY10" fmla="*/ 86329 h 137388"/>
                <a:gd name="connsiteX11" fmla="*/ 50873 w 100135"/>
                <a:gd name="connsiteY11" fmla="*/ 124434 h 137388"/>
                <a:gd name="connsiteX12" fmla="*/ 87914 w 100135"/>
                <a:gd name="connsiteY12" fmla="*/ 86329 h 137388"/>
                <a:gd name="connsiteX13" fmla="*/ 50873 w 100135"/>
                <a:gd name="connsiteY13" fmla="*/ 48223 h 137388"/>
                <a:gd name="connsiteX14" fmla="*/ 13831 w 100135"/>
                <a:gd name="connsiteY14" fmla="*/ 86329 h 13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135" h="137388">
                  <a:moveTo>
                    <a:pt x="0" y="86329"/>
                  </a:moveTo>
                  <a:cubicBezTo>
                    <a:pt x="0" y="54464"/>
                    <a:pt x="18473" y="35553"/>
                    <a:pt x="49831" y="35553"/>
                  </a:cubicBezTo>
                  <a:cubicBezTo>
                    <a:pt x="65651" y="35553"/>
                    <a:pt x="78441" y="40564"/>
                    <a:pt x="86872" y="49547"/>
                  </a:cubicBezTo>
                  <a:lnTo>
                    <a:pt x="86872" y="0"/>
                  </a:lnTo>
                  <a:lnTo>
                    <a:pt x="100135" y="0"/>
                  </a:lnTo>
                  <a:lnTo>
                    <a:pt x="100135" y="136443"/>
                  </a:lnTo>
                  <a:lnTo>
                    <a:pt x="89809" y="136443"/>
                  </a:lnTo>
                  <a:lnTo>
                    <a:pt x="87062" y="123205"/>
                  </a:lnTo>
                  <a:cubicBezTo>
                    <a:pt x="78630" y="132188"/>
                    <a:pt x="65841" y="137388"/>
                    <a:pt x="49831" y="137388"/>
                  </a:cubicBezTo>
                  <a:cubicBezTo>
                    <a:pt x="18473" y="137388"/>
                    <a:pt x="0" y="118383"/>
                    <a:pt x="0" y="86423"/>
                  </a:cubicBezTo>
                  <a:close/>
                  <a:moveTo>
                    <a:pt x="13831" y="86329"/>
                  </a:moveTo>
                  <a:cubicBezTo>
                    <a:pt x="13831" y="111385"/>
                    <a:pt x="26715" y="124434"/>
                    <a:pt x="50873" y="124434"/>
                  </a:cubicBezTo>
                  <a:cubicBezTo>
                    <a:pt x="75030" y="124434"/>
                    <a:pt x="87914" y="111385"/>
                    <a:pt x="87914" y="86329"/>
                  </a:cubicBezTo>
                  <a:cubicBezTo>
                    <a:pt x="87914" y="61272"/>
                    <a:pt x="75030" y="48223"/>
                    <a:pt x="50873" y="48223"/>
                  </a:cubicBezTo>
                  <a:cubicBezTo>
                    <a:pt x="26715" y="48223"/>
                    <a:pt x="13831" y="61461"/>
                    <a:pt x="13831" y="86329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6" name="Forme libre 935">
              <a:extLst>
                <a:ext uri="{FF2B5EF4-FFF2-40B4-BE49-F238E27FC236}">
                  <a16:creationId xmlns:a16="http://schemas.microsoft.com/office/drawing/2014/main" id="{379A5BB1-398E-174F-BAD5-98BA42CCD96A}"/>
                </a:ext>
              </a:extLst>
            </p:cNvPr>
            <p:cNvSpPr/>
            <p:nvPr/>
          </p:nvSpPr>
          <p:spPr>
            <a:xfrm>
              <a:off x="6319953" y="3904704"/>
              <a:ext cx="19515" cy="45480"/>
            </a:xfrm>
            <a:custGeom>
              <a:avLst/>
              <a:gdLst>
                <a:gd name="connsiteX0" fmla="*/ 6442 w 19515"/>
                <a:gd name="connsiteY0" fmla="*/ 17965 h 45480"/>
                <a:gd name="connsiteX1" fmla="*/ 947 w 19515"/>
                <a:gd name="connsiteY1" fmla="*/ 9361 h 45480"/>
                <a:gd name="connsiteX2" fmla="*/ 10137 w 19515"/>
                <a:gd name="connsiteY2" fmla="*/ 0 h 45480"/>
                <a:gd name="connsiteX3" fmla="*/ 19515 w 19515"/>
                <a:gd name="connsiteY3" fmla="*/ 9361 h 45480"/>
                <a:gd name="connsiteX4" fmla="*/ 19137 w 19515"/>
                <a:gd name="connsiteY4" fmla="*/ 12481 h 45480"/>
                <a:gd name="connsiteX5" fmla="*/ 9000 w 19515"/>
                <a:gd name="connsiteY5" fmla="*/ 45481 h 45480"/>
                <a:gd name="connsiteX6" fmla="*/ 0 w 19515"/>
                <a:gd name="connsiteY6" fmla="*/ 45481 h 45480"/>
                <a:gd name="connsiteX7" fmla="*/ 6442 w 19515"/>
                <a:gd name="connsiteY7" fmla="*/ 18060 h 4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15" h="45480">
                  <a:moveTo>
                    <a:pt x="6442" y="17965"/>
                  </a:moveTo>
                  <a:cubicBezTo>
                    <a:pt x="2937" y="16831"/>
                    <a:pt x="947" y="13710"/>
                    <a:pt x="947" y="9361"/>
                  </a:cubicBezTo>
                  <a:cubicBezTo>
                    <a:pt x="947" y="3499"/>
                    <a:pt x="4263" y="0"/>
                    <a:pt x="10137" y="0"/>
                  </a:cubicBezTo>
                  <a:cubicBezTo>
                    <a:pt x="16010" y="0"/>
                    <a:pt x="19515" y="3499"/>
                    <a:pt x="19515" y="9361"/>
                  </a:cubicBezTo>
                  <a:cubicBezTo>
                    <a:pt x="19515" y="10496"/>
                    <a:pt x="19515" y="11347"/>
                    <a:pt x="19137" y="12481"/>
                  </a:cubicBezTo>
                  <a:lnTo>
                    <a:pt x="9000" y="45481"/>
                  </a:lnTo>
                  <a:lnTo>
                    <a:pt x="0" y="45481"/>
                  </a:lnTo>
                  <a:lnTo>
                    <a:pt x="6442" y="1806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7" name="Forme libre 936">
              <a:extLst>
                <a:ext uri="{FF2B5EF4-FFF2-40B4-BE49-F238E27FC236}">
                  <a16:creationId xmlns:a16="http://schemas.microsoft.com/office/drawing/2014/main" id="{53CFFFF5-5593-A248-91ED-F8A529A7EF13}"/>
                </a:ext>
              </a:extLst>
            </p:cNvPr>
            <p:cNvSpPr/>
            <p:nvPr/>
          </p:nvSpPr>
          <p:spPr>
            <a:xfrm>
              <a:off x="6349511" y="3910094"/>
              <a:ext cx="132344" cy="128878"/>
            </a:xfrm>
            <a:custGeom>
              <a:avLst/>
              <a:gdLst>
                <a:gd name="connsiteX0" fmla="*/ 0 w 132344"/>
                <a:gd name="connsiteY0" fmla="*/ 128878 h 128878"/>
                <a:gd name="connsiteX1" fmla="*/ 60536 w 132344"/>
                <a:gd name="connsiteY1" fmla="*/ 0 h 128878"/>
                <a:gd name="connsiteX2" fmla="*/ 71809 w 132344"/>
                <a:gd name="connsiteY2" fmla="*/ 0 h 128878"/>
                <a:gd name="connsiteX3" fmla="*/ 132345 w 132344"/>
                <a:gd name="connsiteY3" fmla="*/ 128878 h 128878"/>
                <a:gd name="connsiteX4" fmla="*/ 117756 w 132344"/>
                <a:gd name="connsiteY4" fmla="*/ 128878 h 128878"/>
                <a:gd name="connsiteX5" fmla="*/ 103546 w 132344"/>
                <a:gd name="connsiteY5" fmla="*/ 97959 h 128878"/>
                <a:gd name="connsiteX6" fmla="*/ 28799 w 132344"/>
                <a:gd name="connsiteY6" fmla="*/ 97959 h 128878"/>
                <a:gd name="connsiteX7" fmla="*/ 14589 w 132344"/>
                <a:gd name="connsiteY7" fmla="*/ 128878 h 128878"/>
                <a:gd name="connsiteX8" fmla="*/ 0 w 132344"/>
                <a:gd name="connsiteY8" fmla="*/ 128878 h 128878"/>
                <a:gd name="connsiteX9" fmla="*/ 97956 w 132344"/>
                <a:gd name="connsiteY9" fmla="*/ 86139 h 128878"/>
                <a:gd name="connsiteX10" fmla="*/ 66030 w 132344"/>
                <a:gd name="connsiteY10" fmla="*/ 17304 h 128878"/>
                <a:gd name="connsiteX11" fmla="*/ 34294 w 132344"/>
                <a:gd name="connsiteY11" fmla="*/ 86139 h 128878"/>
                <a:gd name="connsiteX12" fmla="*/ 97956 w 132344"/>
                <a:gd name="connsiteY12" fmla="*/ 86139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4" h="128878">
                  <a:moveTo>
                    <a:pt x="0" y="128878"/>
                  </a:moveTo>
                  <a:lnTo>
                    <a:pt x="60536" y="0"/>
                  </a:lnTo>
                  <a:lnTo>
                    <a:pt x="71809" y="0"/>
                  </a:lnTo>
                  <a:lnTo>
                    <a:pt x="132345" y="128878"/>
                  </a:lnTo>
                  <a:lnTo>
                    <a:pt x="117756" y="128878"/>
                  </a:lnTo>
                  <a:lnTo>
                    <a:pt x="103546" y="97959"/>
                  </a:lnTo>
                  <a:lnTo>
                    <a:pt x="28799" y="97959"/>
                  </a:lnTo>
                  <a:lnTo>
                    <a:pt x="14589" y="128878"/>
                  </a:lnTo>
                  <a:lnTo>
                    <a:pt x="0" y="128878"/>
                  </a:lnTo>
                  <a:close/>
                  <a:moveTo>
                    <a:pt x="97956" y="86139"/>
                  </a:moveTo>
                  <a:lnTo>
                    <a:pt x="66030" y="17304"/>
                  </a:lnTo>
                  <a:lnTo>
                    <a:pt x="34294" y="86139"/>
                  </a:lnTo>
                  <a:lnTo>
                    <a:pt x="97956" y="86139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8" name="Forme libre 937">
              <a:extLst>
                <a:ext uri="{FF2B5EF4-FFF2-40B4-BE49-F238E27FC236}">
                  <a16:creationId xmlns:a16="http://schemas.microsoft.com/office/drawing/2014/main" id="{C18E5711-3D0E-FC45-BAAA-4BCFB36FB920}"/>
                </a:ext>
              </a:extLst>
            </p:cNvPr>
            <p:cNvSpPr/>
            <p:nvPr/>
          </p:nvSpPr>
          <p:spPr>
            <a:xfrm>
              <a:off x="6491803" y="3938082"/>
              <a:ext cx="91798" cy="100889"/>
            </a:xfrm>
            <a:custGeom>
              <a:avLst/>
              <a:gdLst>
                <a:gd name="connsiteX0" fmla="*/ 0 w 91798"/>
                <a:gd name="connsiteY0" fmla="*/ 946 h 100889"/>
                <a:gd name="connsiteX1" fmla="*/ 10516 w 91798"/>
                <a:gd name="connsiteY1" fmla="*/ 946 h 100889"/>
                <a:gd name="connsiteX2" fmla="*/ 13452 w 91798"/>
                <a:gd name="connsiteY2" fmla="*/ 13994 h 100889"/>
                <a:gd name="connsiteX3" fmla="*/ 50873 w 91798"/>
                <a:gd name="connsiteY3" fmla="*/ 0 h 100889"/>
                <a:gd name="connsiteX4" fmla="*/ 91798 w 91798"/>
                <a:gd name="connsiteY4" fmla="*/ 41604 h 100889"/>
                <a:gd name="connsiteX5" fmla="*/ 91798 w 91798"/>
                <a:gd name="connsiteY5" fmla="*/ 100890 h 100889"/>
                <a:gd name="connsiteX6" fmla="*/ 78536 w 91798"/>
                <a:gd name="connsiteY6" fmla="*/ 100890 h 100889"/>
                <a:gd name="connsiteX7" fmla="*/ 78536 w 91798"/>
                <a:gd name="connsiteY7" fmla="*/ 45670 h 100889"/>
                <a:gd name="connsiteX8" fmla="*/ 71146 w 91798"/>
                <a:gd name="connsiteY8" fmla="*/ 20046 h 100889"/>
                <a:gd name="connsiteX9" fmla="*/ 48504 w 91798"/>
                <a:gd name="connsiteY9" fmla="*/ 12481 h 100889"/>
                <a:gd name="connsiteX10" fmla="*/ 25484 w 91798"/>
                <a:gd name="connsiteY10" fmla="*/ 19289 h 100889"/>
                <a:gd name="connsiteX11" fmla="*/ 13358 w 91798"/>
                <a:gd name="connsiteY11" fmla="*/ 44535 h 100889"/>
                <a:gd name="connsiteX12" fmla="*/ 13358 w 91798"/>
                <a:gd name="connsiteY12" fmla="*/ 100890 h 100889"/>
                <a:gd name="connsiteX13" fmla="*/ 95 w 91798"/>
                <a:gd name="connsiteY13" fmla="*/ 100890 h 100889"/>
                <a:gd name="connsiteX14" fmla="*/ 95 w 91798"/>
                <a:gd name="connsiteY14" fmla="*/ 946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798" h="100889">
                  <a:moveTo>
                    <a:pt x="0" y="946"/>
                  </a:moveTo>
                  <a:lnTo>
                    <a:pt x="10516" y="946"/>
                  </a:lnTo>
                  <a:lnTo>
                    <a:pt x="13452" y="13994"/>
                  </a:lnTo>
                  <a:cubicBezTo>
                    <a:pt x="17526" y="9928"/>
                    <a:pt x="29463" y="0"/>
                    <a:pt x="50873" y="0"/>
                  </a:cubicBezTo>
                  <a:cubicBezTo>
                    <a:pt x="75599" y="0"/>
                    <a:pt x="91798" y="12859"/>
                    <a:pt x="91798" y="41604"/>
                  </a:cubicBezTo>
                  <a:lnTo>
                    <a:pt x="91798" y="100890"/>
                  </a:lnTo>
                  <a:lnTo>
                    <a:pt x="78536" y="100890"/>
                  </a:lnTo>
                  <a:lnTo>
                    <a:pt x="78536" y="45670"/>
                  </a:lnTo>
                  <a:cubicBezTo>
                    <a:pt x="78536" y="39429"/>
                    <a:pt x="78346" y="27043"/>
                    <a:pt x="71146" y="20046"/>
                  </a:cubicBezTo>
                  <a:cubicBezTo>
                    <a:pt x="66315" y="15412"/>
                    <a:pt x="57694" y="12481"/>
                    <a:pt x="48504" y="12481"/>
                  </a:cubicBezTo>
                  <a:cubicBezTo>
                    <a:pt x="40736" y="12481"/>
                    <a:pt x="32494" y="14467"/>
                    <a:pt x="25484" y="19289"/>
                  </a:cubicBezTo>
                  <a:cubicBezTo>
                    <a:pt x="14589" y="26665"/>
                    <a:pt x="13452" y="37916"/>
                    <a:pt x="13358" y="44535"/>
                  </a:cubicBezTo>
                  <a:lnTo>
                    <a:pt x="13358" y="100890"/>
                  </a:lnTo>
                  <a:lnTo>
                    <a:pt x="95" y="100890"/>
                  </a:lnTo>
                  <a:lnTo>
                    <a:pt x="95" y="946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9" name="Forme libre 938">
              <a:extLst>
                <a:ext uri="{FF2B5EF4-FFF2-40B4-BE49-F238E27FC236}">
                  <a16:creationId xmlns:a16="http://schemas.microsoft.com/office/drawing/2014/main" id="{4DAD722B-399B-B844-86E3-809974DC449A}"/>
                </a:ext>
              </a:extLst>
            </p:cNvPr>
            <p:cNvSpPr/>
            <p:nvPr/>
          </p:nvSpPr>
          <p:spPr>
            <a:xfrm>
              <a:off x="6601506" y="3923521"/>
              <a:ext cx="101745" cy="153462"/>
            </a:xfrm>
            <a:custGeom>
              <a:avLst/>
              <a:gdLst>
                <a:gd name="connsiteX0" fmla="*/ 0 w 101745"/>
                <a:gd name="connsiteY0" fmla="*/ 56922 h 153462"/>
                <a:gd name="connsiteX1" fmla="*/ 50873 w 101745"/>
                <a:gd name="connsiteY1" fmla="*/ 14561 h 153462"/>
                <a:gd name="connsiteX2" fmla="*/ 85925 w 101745"/>
                <a:gd name="connsiteY2" fmla="*/ 0 h 153462"/>
                <a:gd name="connsiteX3" fmla="*/ 95493 w 101745"/>
                <a:gd name="connsiteY3" fmla="*/ 8604 h 153462"/>
                <a:gd name="connsiteX4" fmla="*/ 76830 w 101745"/>
                <a:gd name="connsiteY4" fmla="*/ 21464 h 153462"/>
                <a:gd name="connsiteX5" fmla="*/ 101746 w 101745"/>
                <a:gd name="connsiteY5" fmla="*/ 56827 h 153462"/>
                <a:gd name="connsiteX6" fmla="*/ 70199 w 101745"/>
                <a:gd name="connsiteY6" fmla="*/ 93325 h 153462"/>
                <a:gd name="connsiteX7" fmla="*/ 100135 w 101745"/>
                <a:gd name="connsiteY7" fmla="*/ 120179 h 153462"/>
                <a:gd name="connsiteX8" fmla="*/ 50873 w 101745"/>
                <a:gd name="connsiteY8" fmla="*/ 153462 h 153462"/>
                <a:gd name="connsiteX9" fmla="*/ 2179 w 101745"/>
                <a:gd name="connsiteY9" fmla="*/ 115357 h 153462"/>
                <a:gd name="connsiteX10" fmla="*/ 14873 w 101745"/>
                <a:gd name="connsiteY10" fmla="*/ 115357 h 153462"/>
                <a:gd name="connsiteX11" fmla="*/ 53620 w 101745"/>
                <a:gd name="connsiteY11" fmla="*/ 140603 h 153462"/>
                <a:gd name="connsiteX12" fmla="*/ 86872 w 101745"/>
                <a:gd name="connsiteY12" fmla="*/ 124812 h 153462"/>
                <a:gd name="connsiteX13" fmla="*/ 65841 w 101745"/>
                <a:gd name="connsiteY13" fmla="*/ 102875 h 153462"/>
                <a:gd name="connsiteX14" fmla="*/ 37231 w 101745"/>
                <a:gd name="connsiteY14" fmla="*/ 98053 h 153462"/>
                <a:gd name="connsiteX15" fmla="*/ 0 w 101745"/>
                <a:gd name="connsiteY15" fmla="*/ 56827 h 153462"/>
                <a:gd name="connsiteX16" fmla="*/ 50873 w 101745"/>
                <a:gd name="connsiteY16" fmla="*/ 87652 h 153462"/>
                <a:gd name="connsiteX17" fmla="*/ 87914 w 101745"/>
                <a:gd name="connsiteY17" fmla="*/ 57300 h 153462"/>
                <a:gd name="connsiteX18" fmla="*/ 50873 w 101745"/>
                <a:gd name="connsiteY18" fmla="*/ 27421 h 153462"/>
                <a:gd name="connsiteX19" fmla="*/ 13831 w 101745"/>
                <a:gd name="connsiteY19" fmla="*/ 57300 h 153462"/>
                <a:gd name="connsiteX20" fmla="*/ 50873 w 101745"/>
                <a:gd name="connsiteY20" fmla="*/ 87652 h 15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745" h="153462">
                  <a:moveTo>
                    <a:pt x="0" y="56922"/>
                  </a:moveTo>
                  <a:cubicBezTo>
                    <a:pt x="0" y="25246"/>
                    <a:pt x="26052" y="14561"/>
                    <a:pt x="50873" y="14561"/>
                  </a:cubicBezTo>
                  <a:cubicBezTo>
                    <a:pt x="58641" y="14561"/>
                    <a:pt x="76736" y="12954"/>
                    <a:pt x="85925" y="0"/>
                  </a:cubicBezTo>
                  <a:lnTo>
                    <a:pt x="95493" y="8604"/>
                  </a:lnTo>
                  <a:cubicBezTo>
                    <a:pt x="95493" y="8604"/>
                    <a:pt x="89240" y="17398"/>
                    <a:pt x="76830" y="21464"/>
                  </a:cubicBezTo>
                  <a:cubicBezTo>
                    <a:pt x="91419" y="24962"/>
                    <a:pt x="101746" y="36593"/>
                    <a:pt x="101746" y="56827"/>
                  </a:cubicBezTo>
                  <a:cubicBezTo>
                    <a:pt x="101746" y="78953"/>
                    <a:pt x="87725" y="89449"/>
                    <a:pt x="70199" y="93325"/>
                  </a:cubicBezTo>
                  <a:cubicBezTo>
                    <a:pt x="79956" y="94838"/>
                    <a:pt x="99756" y="101079"/>
                    <a:pt x="100135" y="120179"/>
                  </a:cubicBezTo>
                  <a:cubicBezTo>
                    <a:pt x="100514" y="145047"/>
                    <a:pt x="75599" y="153462"/>
                    <a:pt x="50873" y="153462"/>
                  </a:cubicBezTo>
                  <a:cubicBezTo>
                    <a:pt x="24821" y="153462"/>
                    <a:pt x="1232" y="141643"/>
                    <a:pt x="2179" y="115357"/>
                  </a:cubicBezTo>
                  <a:lnTo>
                    <a:pt x="14873" y="115357"/>
                  </a:lnTo>
                  <a:cubicBezTo>
                    <a:pt x="14873" y="115357"/>
                    <a:pt x="13073" y="141832"/>
                    <a:pt x="53620" y="140603"/>
                  </a:cubicBezTo>
                  <a:cubicBezTo>
                    <a:pt x="53620" y="140603"/>
                    <a:pt x="83177" y="140603"/>
                    <a:pt x="86872" y="124812"/>
                  </a:cubicBezTo>
                  <a:cubicBezTo>
                    <a:pt x="90188" y="110629"/>
                    <a:pt x="74178" y="105145"/>
                    <a:pt x="65841" y="102875"/>
                  </a:cubicBezTo>
                  <a:cubicBezTo>
                    <a:pt x="60157" y="101457"/>
                    <a:pt x="48315" y="100133"/>
                    <a:pt x="37231" y="98053"/>
                  </a:cubicBezTo>
                  <a:cubicBezTo>
                    <a:pt x="16958" y="94176"/>
                    <a:pt x="0" y="82735"/>
                    <a:pt x="0" y="56827"/>
                  </a:cubicBezTo>
                  <a:close/>
                  <a:moveTo>
                    <a:pt x="50873" y="87652"/>
                  </a:moveTo>
                  <a:cubicBezTo>
                    <a:pt x="67641" y="87652"/>
                    <a:pt x="87914" y="82168"/>
                    <a:pt x="87914" y="57300"/>
                  </a:cubicBezTo>
                  <a:cubicBezTo>
                    <a:pt x="87914" y="32432"/>
                    <a:pt x="67641" y="27421"/>
                    <a:pt x="50873" y="27421"/>
                  </a:cubicBezTo>
                  <a:cubicBezTo>
                    <a:pt x="34105" y="27421"/>
                    <a:pt x="13831" y="32432"/>
                    <a:pt x="13831" y="57300"/>
                  </a:cubicBezTo>
                  <a:cubicBezTo>
                    <a:pt x="13831" y="82168"/>
                    <a:pt x="33915" y="87652"/>
                    <a:pt x="50873" y="87652"/>
                  </a:cubicBez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0" name="Forme libre 939">
              <a:extLst>
                <a:ext uri="{FF2B5EF4-FFF2-40B4-BE49-F238E27FC236}">
                  <a16:creationId xmlns:a16="http://schemas.microsoft.com/office/drawing/2014/main" id="{6A538C7C-0977-D345-8928-4E92860B245E}"/>
                </a:ext>
              </a:extLst>
            </p:cNvPr>
            <p:cNvSpPr/>
            <p:nvPr/>
          </p:nvSpPr>
          <p:spPr>
            <a:xfrm>
              <a:off x="6715188" y="3938177"/>
              <a:ext cx="99043" cy="101646"/>
            </a:xfrm>
            <a:custGeom>
              <a:avLst/>
              <a:gdLst>
                <a:gd name="connsiteX0" fmla="*/ 190 w 99043"/>
                <a:gd name="connsiteY0" fmla="*/ 50776 h 101646"/>
                <a:gd name="connsiteX1" fmla="*/ 51062 w 99043"/>
                <a:gd name="connsiteY1" fmla="*/ 0 h 101646"/>
                <a:gd name="connsiteX2" fmla="*/ 88862 w 99043"/>
                <a:gd name="connsiteY2" fmla="*/ 14561 h 101646"/>
                <a:gd name="connsiteX3" fmla="*/ 98240 w 99043"/>
                <a:gd name="connsiteY3" fmla="*/ 56165 h 101646"/>
                <a:gd name="connsiteX4" fmla="*/ 14116 w 99043"/>
                <a:gd name="connsiteY4" fmla="*/ 56165 h 101646"/>
                <a:gd name="connsiteX5" fmla="*/ 14116 w 99043"/>
                <a:gd name="connsiteY5" fmla="*/ 56922 h 101646"/>
                <a:gd name="connsiteX6" fmla="*/ 50968 w 99043"/>
                <a:gd name="connsiteY6" fmla="*/ 89165 h 101646"/>
                <a:gd name="connsiteX7" fmla="*/ 84314 w 99043"/>
                <a:gd name="connsiteY7" fmla="*/ 75549 h 101646"/>
                <a:gd name="connsiteX8" fmla="*/ 92935 w 99043"/>
                <a:gd name="connsiteY8" fmla="*/ 84343 h 101646"/>
                <a:gd name="connsiteX9" fmla="*/ 50873 w 99043"/>
                <a:gd name="connsiteY9" fmla="*/ 101646 h 101646"/>
                <a:gd name="connsiteX10" fmla="*/ 0 w 99043"/>
                <a:gd name="connsiteY10" fmla="*/ 50871 h 101646"/>
                <a:gd name="connsiteX11" fmla="*/ 14210 w 99043"/>
                <a:gd name="connsiteY11" fmla="*/ 45481 h 101646"/>
                <a:gd name="connsiteX12" fmla="*/ 86493 w 99043"/>
                <a:gd name="connsiteY12" fmla="*/ 45481 h 101646"/>
                <a:gd name="connsiteX13" fmla="*/ 79104 w 99043"/>
                <a:gd name="connsiteY13" fmla="*/ 22315 h 101646"/>
                <a:gd name="connsiteX14" fmla="*/ 51062 w 99043"/>
                <a:gd name="connsiteY14" fmla="*/ 12576 h 101646"/>
                <a:gd name="connsiteX15" fmla="*/ 14210 w 99043"/>
                <a:gd name="connsiteY15" fmla="*/ 45008 h 101646"/>
                <a:gd name="connsiteX16" fmla="*/ 14210 w 99043"/>
                <a:gd name="connsiteY16" fmla="*/ 45575 h 10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43" h="101646">
                  <a:moveTo>
                    <a:pt x="190" y="50776"/>
                  </a:moveTo>
                  <a:cubicBezTo>
                    <a:pt x="190" y="18911"/>
                    <a:pt x="19231" y="0"/>
                    <a:pt x="51062" y="0"/>
                  </a:cubicBezTo>
                  <a:cubicBezTo>
                    <a:pt x="67451" y="0"/>
                    <a:pt x="80430" y="5201"/>
                    <a:pt x="88862" y="14561"/>
                  </a:cubicBezTo>
                  <a:cubicBezTo>
                    <a:pt x="97482" y="24301"/>
                    <a:pt x="100703" y="38862"/>
                    <a:pt x="98240" y="56165"/>
                  </a:cubicBezTo>
                  <a:lnTo>
                    <a:pt x="14116" y="56165"/>
                  </a:lnTo>
                  <a:lnTo>
                    <a:pt x="14116" y="56922"/>
                  </a:lnTo>
                  <a:cubicBezTo>
                    <a:pt x="14116" y="77724"/>
                    <a:pt x="28136" y="89165"/>
                    <a:pt x="50968" y="89165"/>
                  </a:cubicBezTo>
                  <a:cubicBezTo>
                    <a:pt x="64988" y="89165"/>
                    <a:pt x="76830" y="84343"/>
                    <a:pt x="84314" y="75549"/>
                  </a:cubicBezTo>
                  <a:lnTo>
                    <a:pt x="92935" y="84343"/>
                  </a:lnTo>
                  <a:cubicBezTo>
                    <a:pt x="83935" y="95595"/>
                    <a:pt x="68967" y="101646"/>
                    <a:pt x="50873" y="101646"/>
                  </a:cubicBezTo>
                  <a:cubicBezTo>
                    <a:pt x="18947" y="101646"/>
                    <a:pt x="0" y="82641"/>
                    <a:pt x="0" y="50871"/>
                  </a:cubicBezTo>
                  <a:close/>
                  <a:moveTo>
                    <a:pt x="14210" y="45481"/>
                  </a:moveTo>
                  <a:lnTo>
                    <a:pt x="86493" y="45481"/>
                  </a:lnTo>
                  <a:cubicBezTo>
                    <a:pt x="86872" y="35174"/>
                    <a:pt x="84504" y="27610"/>
                    <a:pt x="79104" y="22315"/>
                  </a:cubicBezTo>
                  <a:cubicBezTo>
                    <a:pt x="72851" y="15885"/>
                    <a:pt x="63283" y="12576"/>
                    <a:pt x="51062" y="12576"/>
                  </a:cubicBezTo>
                  <a:cubicBezTo>
                    <a:pt x="28515" y="12576"/>
                    <a:pt x="14210" y="24395"/>
                    <a:pt x="14210" y="45008"/>
                  </a:cubicBezTo>
                  <a:lnTo>
                    <a:pt x="14210" y="45575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1" name="Forme libre 940">
              <a:extLst>
                <a:ext uri="{FF2B5EF4-FFF2-40B4-BE49-F238E27FC236}">
                  <a16:creationId xmlns:a16="http://schemas.microsoft.com/office/drawing/2014/main" id="{753FDB56-2D03-384E-9D69-330570D85F86}"/>
                </a:ext>
              </a:extLst>
            </p:cNvPr>
            <p:cNvSpPr/>
            <p:nvPr/>
          </p:nvSpPr>
          <p:spPr>
            <a:xfrm>
              <a:off x="6831997" y="3938082"/>
              <a:ext cx="50493" cy="100889"/>
            </a:xfrm>
            <a:custGeom>
              <a:avLst/>
              <a:gdLst>
                <a:gd name="connsiteX0" fmla="*/ 0 w 50493"/>
                <a:gd name="connsiteY0" fmla="*/ 100890 h 100889"/>
                <a:gd name="connsiteX1" fmla="*/ 0 w 50493"/>
                <a:gd name="connsiteY1" fmla="*/ 756 h 100889"/>
                <a:gd name="connsiteX2" fmla="*/ 10516 w 50493"/>
                <a:gd name="connsiteY2" fmla="*/ 756 h 100889"/>
                <a:gd name="connsiteX3" fmla="*/ 13073 w 50493"/>
                <a:gd name="connsiteY3" fmla="*/ 13805 h 100889"/>
                <a:gd name="connsiteX4" fmla="*/ 44431 w 50493"/>
                <a:gd name="connsiteY4" fmla="*/ 0 h 100889"/>
                <a:gd name="connsiteX5" fmla="*/ 50494 w 50493"/>
                <a:gd name="connsiteY5" fmla="*/ 756 h 100889"/>
                <a:gd name="connsiteX6" fmla="*/ 50494 w 50493"/>
                <a:gd name="connsiteY6" fmla="*/ 13994 h 100889"/>
                <a:gd name="connsiteX7" fmla="*/ 25389 w 50493"/>
                <a:gd name="connsiteY7" fmla="*/ 19195 h 100889"/>
                <a:gd name="connsiteX8" fmla="*/ 13263 w 50493"/>
                <a:gd name="connsiteY8" fmla="*/ 46805 h 100889"/>
                <a:gd name="connsiteX9" fmla="*/ 13263 w 50493"/>
                <a:gd name="connsiteY9" fmla="*/ 100890 h 100889"/>
                <a:gd name="connsiteX10" fmla="*/ 0 w 50493"/>
                <a:gd name="connsiteY10" fmla="*/ 100890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3" h="100889">
                  <a:moveTo>
                    <a:pt x="0" y="100890"/>
                  </a:moveTo>
                  <a:lnTo>
                    <a:pt x="0" y="756"/>
                  </a:lnTo>
                  <a:lnTo>
                    <a:pt x="10516" y="756"/>
                  </a:lnTo>
                  <a:lnTo>
                    <a:pt x="13073" y="13805"/>
                  </a:lnTo>
                  <a:cubicBezTo>
                    <a:pt x="15821" y="9550"/>
                    <a:pt x="24726" y="0"/>
                    <a:pt x="44431" y="0"/>
                  </a:cubicBezTo>
                  <a:cubicBezTo>
                    <a:pt x="46420" y="0"/>
                    <a:pt x="49073" y="189"/>
                    <a:pt x="50494" y="756"/>
                  </a:cubicBezTo>
                  <a:lnTo>
                    <a:pt x="50494" y="13994"/>
                  </a:lnTo>
                  <a:cubicBezTo>
                    <a:pt x="40736" y="12859"/>
                    <a:pt x="33536" y="13427"/>
                    <a:pt x="25389" y="19195"/>
                  </a:cubicBezTo>
                  <a:cubicBezTo>
                    <a:pt x="14305" y="26948"/>
                    <a:pt x="13358" y="38011"/>
                    <a:pt x="13263" y="46805"/>
                  </a:cubicBezTo>
                  <a:lnTo>
                    <a:pt x="13263" y="100890"/>
                  </a:lnTo>
                  <a:lnTo>
                    <a:pt x="0" y="10089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2" name="Forme libre 941">
              <a:extLst>
                <a:ext uri="{FF2B5EF4-FFF2-40B4-BE49-F238E27FC236}">
                  <a16:creationId xmlns:a16="http://schemas.microsoft.com/office/drawing/2014/main" id="{C8C78248-1A12-BF4F-9745-99B52EB1D48E}"/>
                </a:ext>
              </a:extLst>
            </p:cNvPr>
            <p:cNvSpPr/>
            <p:nvPr/>
          </p:nvSpPr>
          <p:spPr>
            <a:xfrm>
              <a:off x="6888364" y="3937988"/>
              <a:ext cx="86684" cy="101776"/>
            </a:xfrm>
            <a:custGeom>
              <a:avLst/>
              <a:gdLst>
                <a:gd name="connsiteX0" fmla="*/ 12505 w 86684"/>
                <a:gd name="connsiteY0" fmla="*/ 71200 h 101776"/>
                <a:gd name="connsiteX1" fmla="*/ 44620 w 86684"/>
                <a:gd name="connsiteY1" fmla="*/ 90300 h 101776"/>
                <a:gd name="connsiteX2" fmla="*/ 73230 w 86684"/>
                <a:gd name="connsiteY2" fmla="*/ 72429 h 101776"/>
                <a:gd name="connsiteX3" fmla="*/ 43483 w 86684"/>
                <a:gd name="connsiteY3" fmla="*/ 56071 h 101776"/>
                <a:gd name="connsiteX4" fmla="*/ 4547 w 86684"/>
                <a:gd name="connsiteY4" fmla="*/ 26286 h 101776"/>
                <a:gd name="connsiteX5" fmla="*/ 43483 w 86684"/>
                <a:gd name="connsiteY5" fmla="*/ 0 h 101776"/>
                <a:gd name="connsiteX6" fmla="*/ 82420 w 86684"/>
                <a:gd name="connsiteY6" fmla="*/ 30352 h 101776"/>
                <a:gd name="connsiteX7" fmla="*/ 69536 w 86684"/>
                <a:gd name="connsiteY7" fmla="*/ 30352 h 101776"/>
                <a:gd name="connsiteX8" fmla="*/ 42820 w 86684"/>
                <a:gd name="connsiteY8" fmla="*/ 11347 h 101776"/>
                <a:gd name="connsiteX9" fmla="*/ 16768 w 86684"/>
                <a:gd name="connsiteY9" fmla="*/ 26475 h 101776"/>
                <a:gd name="connsiteX10" fmla="*/ 45568 w 86684"/>
                <a:gd name="connsiteY10" fmla="*/ 44346 h 101776"/>
                <a:gd name="connsiteX11" fmla="*/ 86683 w 86684"/>
                <a:gd name="connsiteY11" fmla="*/ 74509 h 101776"/>
                <a:gd name="connsiteX12" fmla="*/ 45189 w 86684"/>
                <a:gd name="connsiteY12" fmla="*/ 101741 h 101776"/>
                <a:gd name="connsiteX13" fmla="*/ 0 w 86684"/>
                <a:gd name="connsiteY13" fmla="*/ 71200 h 101776"/>
                <a:gd name="connsiteX14" fmla="*/ 12505 w 86684"/>
                <a:gd name="connsiteY14" fmla="*/ 71200 h 1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684" h="101776">
                  <a:moveTo>
                    <a:pt x="12505" y="71200"/>
                  </a:moveTo>
                  <a:cubicBezTo>
                    <a:pt x="12884" y="75833"/>
                    <a:pt x="17810" y="90300"/>
                    <a:pt x="44620" y="90300"/>
                  </a:cubicBezTo>
                  <a:cubicBezTo>
                    <a:pt x="57125" y="90111"/>
                    <a:pt x="73230" y="88125"/>
                    <a:pt x="73230" y="72429"/>
                  </a:cubicBezTo>
                  <a:cubicBezTo>
                    <a:pt x="73041" y="69119"/>
                    <a:pt x="72283" y="60137"/>
                    <a:pt x="43483" y="56071"/>
                  </a:cubicBezTo>
                  <a:cubicBezTo>
                    <a:pt x="15821" y="52194"/>
                    <a:pt x="3505" y="42644"/>
                    <a:pt x="4547" y="26286"/>
                  </a:cubicBezTo>
                  <a:cubicBezTo>
                    <a:pt x="5684" y="10117"/>
                    <a:pt x="20747" y="0"/>
                    <a:pt x="43483" y="0"/>
                  </a:cubicBezTo>
                  <a:cubicBezTo>
                    <a:pt x="66315" y="378"/>
                    <a:pt x="81851" y="12008"/>
                    <a:pt x="82420" y="30352"/>
                  </a:cubicBezTo>
                  <a:lnTo>
                    <a:pt x="69536" y="30352"/>
                  </a:lnTo>
                  <a:cubicBezTo>
                    <a:pt x="69536" y="15791"/>
                    <a:pt x="54757" y="11536"/>
                    <a:pt x="42820" y="11347"/>
                  </a:cubicBezTo>
                  <a:cubicBezTo>
                    <a:pt x="27094" y="11347"/>
                    <a:pt x="17337" y="16642"/>
                    <a:pt x="16768" y="26475"/>
                  </a:cubicBezTo>
                  <a:cubicBezTo>
                    <a:pt x="16579" y="35458"/>
                    <a:pt x="25768" y="41604"/>
                    <a:pt x="45568" y="44346"/>
                  </a:cubicBezTo>
                  <a:cubicBezTo>
                    <a:pt x="74746" y="48412"/>
                    <a:pt x="86872" y="57395"/>
                    <a:pt x="86683" y="74509"/>
                  </a:cubicBezTo>
                  <a:cubicBezTo>
                    <a:pt x="86493" y="87936"/>
                    <a:pt x="73420" y="101741"/>
                    <a:pt x="45189" y="101741"/>
                  </a:cubicBezTo>
                  <a:cubicBezTo>
                    <a:pt x="20652" y="102497"/>
                    <a:pt x="190" y="91245"/>
                    <a:pt x="0" y="71200"/>
                  </a:cubicBezTo>
                  <a:lnTo>
                    <a:pt x="12505" y="71200"/>
                  </a:lnTo>
                  <a:close/>
                </a:path>
              </a:pathLst>
            </a:custGeom>
            <a:solidFill>
              <a:srgbClr val="775BF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43" name="Graphique 2">
            <a:extLst>
              <a:ext uri="{FF2B5EF4-FFF2-40B4-BE49-F238E27FC236}">
                <a16:creationId xmlns:a16="http://schemas.microsoft.com/office/drawing/2014/main" id="{1265758B-2D50-2A49-8033-9C1673F42E93}"/>
              </a:ext>
            </a:extLst>
          </p:cNvPr>
          <p:cNvGrpSpPr/>
          <p:nvPr/>
        </p:nvGrpSpPr>
        <p:grpSpPr>
          <a:xfrm>
            <a:off x="2852057" y="2972306"/>
            <a:ext cx="1752600" cy="1295400"/>
            <a:chOff x="5219700" y="2781300"/>
            <a:chExt cx="1752600" cy="1295400"/>
          </a:xfrm>
          <a:solidFill>
            <a:schemeClr val="tx1"/>
          </a:solidFill>
        </p:grpSpPr>
        <p:sp>
          <p:nvSpPr>
            <p:cNvPr id="944" name="Forme libre 943">
              <a:extLst>
                <a:ext uri="{FF2B5EF4-FFF2-40B4-BE49-F238E27FC236}">
                  <a16:creationId xmlns:a16="http://schemas.microsoft.com/office/drawing/2014/main" id="{A7511721-991E-B045-977C-B0D42C48EDFD}"/>
                </a:ext>
              </a:extLst>
            </p:cNvPr>
            <p:cNvSpPr/>
            <p:nvPr/>
          </p:nvSpPr>
          <p:spPr>
            <a:xfrm>
              <a:off x="5875930" y="2812786"/>
              <a:ext cx="15157" cy="88786"/>
            </a:xfrm>
            <a:custGeom>
              <a:avLst/>
              <a:gdLst>
                <a:gd name="connsiteX0" fmla="*/ 0 w 15157"/>
                <a:gd name="connsiteY0" fmla="*/ 0 h 88786"/>
                <a:gd name="connsiteX1" fmla="*/ 15158 w 15157"/>
                <a:gd name="connsiteY1" fmla="*/ 0 h 88786"/>
                <a:gd name="connsiteX2" fmla="*/ 15158 w 15157"/>
                <a:gd name="connsiteY2" fmla="*/ 88787 h 88786"/>
                <a:gd name="connsiteX3" fmla="*/ 0 w 15157"/>
                <a:gd name="connsiteY3" fmla="*/ 88787 h 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786">
                  <a:moveTo>
                    <a:pt x="0" y="0"/>
                  </a:moveTo>
                  <a:lnTo>
                    <a:pt x="15158" y="0"/>
                  </a:lnTo>
                  <a:lnTo>
                    <a:pt x="15158" y="88787"/>
                  </a:lnTo>
                  <a:lnTo>
                    <a:pt x="0" y="8878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5" name="Forme libre 944">
              <a:extLst>
                <a:ext uri="{FF2B5EF4-FFF2-40B4-BE49-F238E27FC236}">
                  <a16:creationId xmlns:a16="http://schemas.microsoft.com/office/drawing/2014/main" id="{84486A0F-A3CF-3647-8317-46AB0A12FB78}"/>
                </a:ext>
              </a:extLst>
            </p:cNvPr>
            <p:cNvSpPr/>
            <p:nvPr/>
          </p:nvSpPr>
          <p:spPr>
            <a:xfrm>
              <a:off x="5875077" y="2781300"/>
              <a:ext cx="16862" cy="16925"/>
            </a:xfrm>
            <a:custGeom>
              <a:avLst/>
              <a:gdLst>
                <a:gd name="connsiteX0" fmla="*/ 8337 w 16862"/>
                <a:gd name="connsiteY0" fmla="*/ 0 h 16925"/>
                <a:gd name="connsiteX1" fmla="*/ 0 w 16862"/>
                <a:gd name="connsiteY1" fmla="*/ 8415 h 16925"/>
                <a:gd name="connsiteX2" fmla="*/ 8337 w 16862"/>
                <a:gd name="connsiteY2" fmla="*/ 16925 h 16925"/>
                <a:gd name="connsiteX3" fmla="*/ 16863 w 16862"/>
                <a:gd name="connsiteY3" fmla="*/ 8415 h 16925"/>
                <a:gd name="connsiteX4" fmla="*/ 8337 w 16862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" h="16925">
                  <a:moveTo>
                    <a:pt x="8337" y="0"/>
                  </a:moveTo>
                  <a:cubicBezTo>
                    <a:pt x="3032" y="0"/>
                    <a:pt x="0" y="3026"/>
                    <a:pt x="0" y="8415"/>
                  </a:cubicBezTo>
                  <a:cubicBezTo>
                    <a:pt x="0" y="13805"/>
                    <a:pt x="3221" y="16925"/>
                    <a:pt x="8337" y="16925"/>
                  </a:cubicBezTo>
                  <a:cubicBezTo>
                    <a:pt x="13452" y="16925"/>
                    <a:pt x="16863" y="13710"/>
                    <a:pt x="16863" y="8415"/>
                  </a:cubicBezTo>
                  <a:cubicBezTo>
                    <a:pt x="16863" y="3120"/>
                    <a:pt x="13642" y="0"/>
                    <a:pt x="8337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6" name="Forme libre 945">
              <a:extLst>
                <a:ext uri="{FF2B5EF4-FFF2-40B4-BE49-F238E27FC236}">
                  <a16:creationId xmlns:a16="http://schemas.microsoft.com/office/drawing/2014/main" id="{3D392F2E-D864-124A-9D73-C56CF50A535A}"/>
                </a:ext>
              </a:extLst>
            </p:cNvPr>
            <p:cNvSpPr/>
            <p:nvPr/>
          </p:nvSpPr>
          <p:spPr>
            <a:xfrm>
              <a:off x="5915055" y="2812219"/>
              <a:ext cx="81756" cy="89448"/>
            </a:xfrm>
            <a:custGeom>
              <a:avLst/>
              <a:gdLst>
                <a:gd name="connsiteX0" fmla="*/ 60915 w 81756"/>
                <a:gd name="connsiteY0" fmla="*/ 20329 h 89448"/>
                <a:gd name="connsiteX1" fmla="*/ 66599 w 81756"/>
                <a:gd name="connsiteY1" fmla="*/ 40659 h 89448"/>
                <a:gd name="connsiteX2" fmla="*/ 66599 w 81756"/>
                <a:gd name="connsiteY2" fmla="*/ 89449 h 89448"/>
                <a:gd name="connsiteX3" fmla="*/ 81756 w 81756"/>
                <a:gd name="connsiteY3" fmla="*/ 89449 h 89448"/>
                <a:gd name="connsiteX4" fmla="*/ 81756 w 81756"/>
                <a:gd name="connsiteY4" fmla="*/ 37255 h 89448"/>
                <a:gd name="connsiteX5" fmla="*/ 45094 w 81756"/>
                <a:gd name="connsiteY5" fmla="*/ 0 h 89448"/>
                <a:gd name="connsiteX6" fmla="*/ 14494 w 81756"/>
                <a:gd name="connsiteY6" fmla="*/ 10023 h 89448"/>
                <a:gd name="connsiteX7" fmla="*/ 12410 w 81756"/>
                <a:gd name="connsiteY7" fmla="*/ 756 h 89448"/>
                <a:gd name="connsiteX8" fmla="*/ 0 w 81756"/>
                <a:gd name="connsiteY8" fmla="*/ 756 h 89448"/>
                <a:gd name="connsiteX9" fmla="*/ 0 w 81756"/>
                <a:gd name="connsiteY9" fmla="*/ 89354 h 89448"/>
                <a:gd name="connsiteX10" fmla="*/ 15158 w 81756"/>
                <a:gd name="connsiteY10" fmla="*/ 89354 h 89448"/>
                <a:gd name="connsiteX11" fmla="*/ 15158 w 81756"/>
                <a:gd name="connsiteY11" fmla="*/ 39713 h 89448"/>
                <a:gd name="connsiteX12" fmla="*/ 24631 w 81756"/>
                <a:gd name="connsiteY12" fmla="*/ 19856 h 89448"/>
                <a:gd name="connsiteX13" fmla="*/ 43104 w 81756"/>
                <a:gd name="connsiteY13" fmla="*/ 14467 h 89448"/>
                <a:gd name="connsiteX14" fmla="*/ 61009 w 81756"/>
                <a:gd name="connsiteY14" fmla="*/ 20235 h 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56" h="89448">
                  <a:moveTo>
                    <a:pt x="60915" y="20329"/>
                  </a:moveTo>
                  <a:cubicBezTo>
                    <a:pt x="66599" y="25908"/>
                    <a:pt x="66599" y="36214"/>
                    <a:pt x="66599" y="40659"/>
                  </a:cubicBezTo>
                  <a:lnTo>
                    <a:pt x="66599" y="89449"/>
                  </a:lnTo>
                  <a:lnTo>
                    <a:pt x="81756" y="89449"/>
                  </a:lnTo>
                  <a:lnTo>
                    <a:pt x="81756" y="37255"/>
                  </a:lnTo>
                  <a:cubicBezTo>
                    <a:pt x="81756" y="13238"/>
                    <a:pt x="68778" y="0"/>
                    <a:pt x="45094" y="0"/>
                  </a:cubicBezTo>
                  <a:cubicBezTo>
                    <a:pt x="29652" y="0"/>
                    <a:pt x="19610" y="5957"/>
                    <a:pt x="14494" y="10023"/>
                  </a:cubicBezTo>
                  <a:lnTo>
                    <a:pt x="12410" y="756"/>
                  </a:lnTo>
                  <a:lnTo>
                    <a:pt x="0" y="756"/>
                  </a:lnTo>
                  <a:lnTo>
                    <a:pt x="0" y="89354"/>
                  </a:lnTo>
                  <a:lnTo>
                    <a:pt x="15158" y="89354"/>
                  </a:lnTo>
                  <a:lnTo>
                    <a:pt x="15158" y="39713"/>
                  </a:lnTo>
                  <a:cubicBezTo>
                    <a:pt x="15347" y="33378"/>
                    <a:pt x="16579" y="25341"/>
                    <a:pt x="24631" y="19856"/>
                  </a:cubicBezTo>
                  <a:cubicBezTo>
                    <a:pt x="29747" y="16358"/>
                    <a:pt x="36284" y="14467"/>
                    <a:pt x="43104" y="14467"/>
                  </a:cubicBezTo>
                  <a:cubicBezTo>
                    <a:pt x="50399" y="14467"/>
                    <a:pt x="57220" y="16736"/>
                    <a:pt x="61009" y="20235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7" name="Forme libre 946">
              <a:extLst>
                <a:ext uri="{FF2B5EF4-FFF2-40B4-BE49-F238E27FC236}">
                  <a16:creationId xmlns:a16="http://schemas.microsoft.com/office/drawing/2014/main" id="{A1FCE221-BBEA-5C43-9BA3-6D02701B58FC}"/>
                </a:ext>
              </a:extLst>
            </p:cNvPr>
            <p:cNvSpPr/>
            <p:nvPr/>
          </p:nvSpPr>
          <p:spPr>
            <a:xfrm>
              <a:off x="6011780" y="2812124"/>
              <a:ext cx="77400" cy="90205"/>
            </a:xfrm>
            <a:custGeom>
              <a:avLst/>
              <a:gdLst>
                <a:gd name="connsiteX0" fmla="*/ 39883 w 77400"/>
                <a:gd name="connsiteY0" fmla="*/ 76589 h 90205"/>
                <a:gd name="connsiteX1" fmla="*/ 14589 w 77400"/>
                <a:gd name="connsiteY1" fmla="*/ 62217 h 90205"/>
                <a:gd name="connsiteX2" fmla="*/ 14400 w 77400"/>
                <a:gd name="connsiteY2" fmla="*/ 60420 h 90205"/>
                <a:gd name="connsiteX3" fmla="*/ 0 w 77400"/>
                <a:gd name="connsiteY3" fmla="*/ 60420 h 90205"/>
                <a:gd name="connsiteX4" fmla="*/ 0 w 77400"/>
                <a:gd name="connsiteY4" fmla="*/ 62406 h 90205"/>
                <a:gd name="connsiteX5" fmla="*/ 38368 w 77400"/>
                <a:gd name="connsiteY5" fmla="*/ 90205 h 90205"/>
                <a:gd name="connsiteX6" fmla="*/ 40262 w 77400"/>
                <a:gd name="connsiteY6" fmla="*/ 90205 h 90205"/>
                <a:gd name="connsiteX7" fmla="*/ 77399 w 77400"/>
                <a:gd name="connsiteY7" fmla="*/ 65148 h 90205"/>
                <a:gd name="connsiteX8" fmla="*/ 40831 w 77400"/>
                <a:gd name="connsiteY8" fmla="*/ 37538 h 90205"/>
                <a:gd name="connsiteX9" fmla="*/ 18094 w 77400"/>
                <a:gd name="connsiteY9" fmla="*/ 24490 h 90205"/>
                <a:gd name="connsiteX10" fmla="*/ 38178 w 77400"/>
                <a:gd name="connsiteY10" fmla="*/ 13521 h 90205"/>
                <a:gd name="connsiteX11" fmla="*/ 58925 w 77400"/>
                <a:gd name="connsiteY11" fmla="*/ 27705 h 90205"/>
                <a:gd name="connsiteX12" fmla="*/ 58925 w 77400"/>
                <a:gd name="connsiteY12" fmla="*/ 29690 h 90205"/>
                <a:gd name="connsiteX13" fmla="*/ 73893 w 77400"/>
                <a:gd name="connsiteY13" fmla="*/ 29690 h 90205"/>
                <a:gd name="connsiteX14" fmla="*/ 73893 w 77400"/>
                <a:gd name="connsiteY14" fmla="*/ 27705 h 90205"/>
                <a:gd name="connsiteX15" fmla="*/ 38841 w 77400"/>
                <a:gd name="connsiteY15" fmla="*/ 0 h 90205"/>
                <a:gd name="connsiteX16" fmla="*/ 3884 w 77400"/>
                <a:gd name="connsiteY16" fmla="*/ 24111 h 90205"/>
                <a:gd name="connsiteX17" fmla="*/ 38557 w 77400"/>
                <a:gd name="connsiteY17" fmla="*/ 51438 h 90205"/>
                <a:gd name="connsiteX18" fmla="*/ 62052 w 77400"/>
                <a:gd name="connsiteY18" fmla="*/ 63352 h 90205"/>
                <a:gd name="connsiteX19" fmla="*/ 39789 w 77400"/>
                <a:gd name="connsiteY19" fmla="*/ 76495 h 9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7400" h="90205">
                  <a:moveTo>
                    <a:pt x="39883" y="76589"/>
                  </a:moveTo>
                  <a:cubicBezTo>
                    <a:pt x="16010" y="76589"/>
                    <a:pt x="14684" y="62690"/>
                    <a:pt x="14589" y="62217"/>
                  </a:cubicBezTo>
                  <a:lnTo>
                    <a:pt x="14400" y="60420"/>
                  </a:lnTo>
                  <a:lnTo>
                    <a:pt x="0" y="60420"/>
                  </a:lnTo>
                  <a:lnTo>
                    <a:pt x="0" y="62406"/>
                  </a:lnTo>
                  <a:cubicBezTo>
                    <a:pt x="189" y="78764"/>
                    <a:pt x="15916" y="90205"/>
                    <a:pt x="38368" y="90205"/>
                  </a:cubicBezTo>
                  <a:lnTo>
                    <a:pt x="40262" y="90205"/>
                  </a:lnTo>
                  <a:cubicBezTo>
                    <a:pt x="65557" y="90205"/>
                    <a:pt x="77209" y="77251"/>
                    <a:pt x="77399" y="65148"/>
                  </a:cubicBezTo>
                  <a:cubicBezTo>
                    <a:pt x="77588" y="49358"/>
                    <a:pt x="66599" y="41131"/>
                    <a:pt x="40831" y="37538"/>
                  </a:cubicBezTo>
                  <a:cubicBezTo>
                    <a:pt x="25578" y="35458"/>
                    <a:pt x="18000" y="31014"/>
                    <a:pt x="18094" y="24490"/>
                  </a:cubicBezTo>
                  <a:cubicBezTo>
                    <a:pt x="18663" y="14656"/>
                    <a:pt x="32305" y="13521"/>
                    <a:pt x="38178" y="13521"/>
                  </a:cubicBezTo>
                  <a:cubicBezTo>
                    <a:pt x="44431" y="13710"/>
                    <a:pt x="58925" y="15223"/>
                    <a:pt x="58925" y="27705"/>
                  </a:cubicBezTo>
                  <a:lnTo>
                    <a:pt x="58925" y="29690"/>
                  </a:lnTo>
                  <a:lnTo>
                    <a:pt x="73893" y="29690"/>
                  </a:lnTo>
                  <a:lnTo>
                    <a:pt x="73893" y="27705"/>
                  </a:lnTo>
                  <a:cubicBezTo>
                    <a:pt x="73325" y="11252"/>
                    <a:pt x="59588" y="473"/>
                    <a:pt x="38841" y="0"/>
                  </a:cubicBezTo>
                  <a:cubicBezTo>
                    <a:pt x="18663" y="0"/>
                    <a:pt x="4926" y="9455"/>
                    <a:pt x="3884" y="24111"/>
                  </a:cubicBezTo>
                  <a:cubicBezTo>
                    <a:pt x="2842" y="39146"/>
                    <a:pt x="14210" y="48034"/>
                    <a:pt x="38557" y="51438"/>
                  </a:cubicBezTo>
                  <a:cubicBezTo>
                    <a:pt x="53810" y="53613"/>
                    <a:pt x="61767" y="57678"/>
                    <a:pt x="62052" y="63352"/>
                  </a:cubicBezTo>
                  <a:cubicBezTo>
                    <a:pt x="62052" y="72334"/>
                    <a:pt x="55136" y="76306"/>
                    <a:pt x="39789" y="76495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8" name="Forme libre 947">
              <a:extLst>
                <a:ext uri="{FF2B5EF4-FFF2-40B4-BE49-F238E27FC236}">
                  <a16:creationId xmlns:a16="http://schemas.microsoft.com/office/drawing/2014/main" id="{284A08BF-B976-DC42-B03E-C77C4A08F720}"/>
                </a:ext>
              </a:extLst>
            </p:cNvPr>
            <p:cNvSpPr/>
            <p:nvPr/>
          </p:nvSpPr>
          <p:spPr>
            <a:xfrm>
              <a:off x="6104241" y="2795388"/>
              <a:ext cx="45378" cy="106941"/>
            </a:xfrm>
            <a:custGeom>
              <a:avLst/>
              <a:gdLst>
                <a:gd name="connsiteX0" fmla="*/ 0 w 45378"/>
                <a:gd name="connsiteY0" fmla="*/ 0 h 106941"/>
                <a:gd name="connsiteX1" fmla="*/ 0 w 45378"/>
                <a:gd name="connsiteY1" fmla="*/ 72523 h 106941"/>
                <a:gd name="connsiteX2" fmla="*/ 568 w 45378"/>
                <a:gd name="connsiteY2" fmla="*/ 84154 h 106941"/>
                <a:gd name="connsiteX3" fmla="*/ 25010 w 45378"/>
                <a:gd name="connsiteY3" fmla="*/ 106941 h 106941"/>
                <a:gd name="connsiteX4" fmla="*/ 44525 w 45378"/>
                <a:gd name="connsiteY4" fmla="*/ 99472 h 106941"/>
                <a:gd name="connsiteX5" fmla="*/ 45378 w 45378"/>
                <a:gd name="connsiteY5" fmla="*/ 98337 h 106941"/>
                <a:gd name="connsiteX6" fmla="*/ 37610 w 45378"/>
                <a:gd name="connsiteY6" fmla="*/ 86707 h 106941"/>
                <a:gd name="connsiteX7" fmla="*/ 35905 w 45378"/>
                <a:gd name="connsiteY7" fmla="*/ 88503 h 106941"/>
                <a:gd name="connsiteX8" fmla="*/ 26431 w 45378"/>
                <a:gd name="connsiteY8" fmla="*/ 92096 h 106941"/>
                <a:gd name="connsiteX9" fmla="*/ 21410 w 45378"/>
                <a:gd name="connsiteY9" fmla="*/ 91245 h 106941"/>
                <a:gd name="connsiteX10" fmla="*/ 15252 w 45378"/>
                <a:gd name="connsiteY10" fmla="*/ 79804 h 106941"/>
                <a:gd name="connsiteX11" fmla="*/ 15252 w 45378"/>
                <a:gd name="connsiteY11" fmla="*/ 31392 h 106941"/>
                <a:gd name="connsiteX12" fmla="*/ 42441 w 45378"/>
                <a:gd name="connsiteY12" fmla="*/ 31392 h 106941"/>
                <a:gd name="connsiteX13" fmla="*/ 42441 w 45378"/>
                <a:gd name="connsiteY13" fmla="*/ 17493 h 106941"/>
                <a:gd name="connsiteX14" fmla="*/ 15252 w 45378"/>
                <a:gd name="connsiteY14" fmla="*/ 17493 h 106941"/>
                <a:gd name="connsiteX15" fmla="*/ 15252 w 45378"/>
                <a:gd name="connsiteY15" fmla="*/ 0 h 106941"/>
                <a:gd name="connsiteX16" fmla="*/ 0 w 45378"/>
                <a:gd name="connsiteY16" fmla="*/ 0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941">
                  <a:moveTo>
                    <a:pt x="0" y="0"/>
                  </a:moveTo>
                  <a:lnTo>
                    <a:pt x="0" y="72523"/>
                  </a:lnTo>
                  <a:cubicBezTo>
                    <a:pt x="0" y="81223"/>
                    <a:pt x="568" y="84154"/>
                    <a:pt x="568" y="84154"/>
                  </a:cubicBezTo>
                  <a:cubicBezTo>
                    <a:pt x="2463" y="98242"/>
                    <a:pt x="11747" y="106941"/>
                    <a:pt x="25010" y="106941"/>
                  </a:cubicBezTo>
                  <a:cubicBezTo>
                    <a:pt x="38273" y="106941"/>
                    <a:pt x="44241" y="99755"/>
                    <a:pt x="44525" y="99472"/>
                  </a:cubicBezTo>
                  <a:lnTo>
                    <a:pt x="45378" y="98337"/>
                  </a:lnTo>
                  <a:lnTo>
                    <a:pt x="37610" y="86707"/>
                  </a:lnTo>
                  <a:lnTo>
                    <a:pt x="35905" y="88503"/>
                  </a:lnTo>
                  <a:cubicBezTo>
                    <a:pt x="34578" y="89922"/>
                    <a:pt x="30978" y="92096"/>
                    <a:pt x="26431" y="92096"/>
                  </a:cubicBezTo>
                  <a:cubicBezTo>
                    <a:pt x="25200" y="92096"/>
                    <a:pt x="23400" y="91907"/>
                    <a:pt x="21410" y="91245"/>
                  </a:cubicBezTo>
                  <a:cubicBezTo>
                    <a:pt x="14779" y="88503"/>
                    <a:pt x="15252" y="80372"/>
                    <a:pt x="15252" y="79804"/>
                  </a:cubicBezTo>
                  <a:lnTo>
                    <a:pt x="15252" y="31392"/>
                  </a:lnTo>
                  <a:lnTo>
                    <a:pt x="42441" y="31392"/>
                  </a:lnTo>
                  <a:lnTo>
                    <a:pt x="42441" y="17493"/>
                  </a:lnTo>
                  <a:lnTo>
                    <a:pt x="15252" y="17493"/>
                  </a:lnTo>
                  <a:lnTo>
                    <a:pt x="152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9" name="Forme libre 948">
              <a:extLst>
                <a:ext uri="{FF2B5EF4-FFF2-40B4-BE49-F238E27FC236}">
                  <a16:creationId xmlns:a16="http://schemas.microsoft.com/office/drawing/2014/main" id="{0F5D16EF-65A8-EB46-9E0A-F7F8CE46C3AE}"/>
                </a:ext>
              </a:extLst>
            </p:cNvPr>
            <p:cNvSpPr/>
            <p:nvPr/>
          </p:nvSpPr>
          <p:spPr>
            <a:xfrm>
              <a:off x="6166482" y="2812786"/>
              <a:ext cx="15157" cy="88786"/>
            </a:xfrm>
            <a:custGeom>
              <a:avLst/>
              <a:gdLst>
                <a:gd name="connsiteX0" fmla="*/ 0 w 15157"/>
                <a:gd name="connsiteY0" fmla="*/ 0 h 88786"/>
                <a:gd name="connsiteX1" fmla="*/ 15158 w 15157"/>
                <a:gd name="connsiteY1" fmla="*/ 0 h 88786"/>
                <a:gd name="connsiteX2" fmla="*/ 15158 w 15157"/>
                <a:gd name="connsiteY2" fmla="*/ 88787 h 88786"/>
                <a:gd name="connsiteX3" fmla="*/ 0 w 15157"/>
                <a:gd name="connsiteY3" fmla="*/ 88787 h 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786">
                  <a:moveTo>
                    <a:pt x="0" y="0"/>
                  </a:moveTo>
                  <a:lnTo>
                    <a:pt x="15158" y="0"/>
                  </a:lnTo>
                  <a:lnTo>
                    <a:pt x="15158" y="88787"/>
                  </a:lnTo>
                  <a:lnTo>
                    <a:pt x="0" y="8878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0" name="Forme libre 949">
              <a:extLst>
                <a:ext uri="{FF2B5EF4-FFF2-40B4-BE49-F238E27FC236}">
                  <a16:creationId xmlns:a16="http://schemas.microsoft.com/office/drawing/2014/main" id="{2703B2CA-C4FD-0347-A564-944EAA9E1E1F}"/>
                </a:ext>
              </a:extLst>
            </p:cNvPr>
            <p:cNvSpPr/>
            <p:nvPr/>
          </p:nvSpPr>
          <p:spPr>
            <a:xfrm>
              <a:off x="6165535" y="2781300"/>
              <a:ext cx="16862" cy="16925"/>
            </a:xfrm>
            <a:custGeom>
              <a:avLst/>
              <a:gdLst>
                <a:gd name="connsiteX0" fmla="*/ 8337 w 16862"/>
                <a:gd name="connsiteY0" fmla="*/ 0 h 16925"/>
                <a:gd name="connsiteX1" fmla="*/ 0 w 16862"/>
                <a:gd name="connsiteY1" fmla="*/ 8415 h 16925"/>
                <a:gd name="connsiteX2" fmla="*/ 8337 w 16862"/>
                <a:gd name="connsiteY2" fmla="*/ 16925 h 16925"/>
                <a:gd name="connsiteX3" fmla="*/ 16863 w 16862"/>
                <a:gd name="connsiteY3" fmla="*/ 8415 h 16925"/>
                <a:gd name="connsiteX4" fmla="*/ 8337 w 16862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" h="16925">
                  <a:moveTo>
                    <a:pt x="8337" y="0"/>
                  </a:moveTo>
                  <a:cubicBezTo>
                    <a:pt x="3032" y="0"/>
                    <a:pt x="0" y="3026"/>
                    <a:pt x="0" y="8415"/>
                  </a:cubicBezTo>
                  <a:cubicBezTo>
                    <a:pt x="0" y="13805"/>
                    <a:pt x="3221" y="16925"/>
                    <a:pt x="8337" y="16925"/>
                  </a:cubicBezTo>
                  <a:cubicBezTo>
                    <a:pt x="13452" y="16925"/>
                    <a:pt x="16863" y="13710"/>
                    <a:pt x="16863" y="8415"/>
                  </a:cubicBezTo>
                  <a:cubicBezTo>
                    <a:pt x="16863" y="3120"/>
                    <a:pt x="13547" y="0"/>
                    <a:pt x="8337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1" name="Forme libre 950">
              <a:extLst>
                <a:ext uri="{FF2B5EF4-FFF2-40B4-BE49-F238E27FC236}">
                  <a16:creationId xmlns:a16="http://schemas.microsoft.com/office/drawing/2014/main" id="{04204C98-E956-AC4F-A690-2DB46AC1389F}"/>
                </a:ext>
              </a:extLst>
            </p:cNvPr>
            <p:cNvSpPr/>
            <p:nvPr/>
          </p:nvSpPr>
          <p:spPr>
            <a:xfrm>
              <a:off x="6205419" y="2795388"/>
              <a:ext cx="45378" cy="106941"/>
            </a:xfrm>
            <a:custGeom>
              <a:avLst/>
              <a:gdLst>
                <a:gd name="connsiteX0" fmla="*/ 95 w 45378"/>
                <a:gd name="connsiteY0" fmla="*/ 0 h 106941"/>
                <a:gd name="connsiteX1" fmla="*/ 95 w 45378"/>
                <a:gd name="connsiteY1" fmla="*/ 72523 h 106941"/>
                <a:gd name="connsiteX2" fmla="*/ 568 w 45378"/>
                <a:gd name="connsiteY2" fmla="*/ 84154 h 106941"/>
                <a:gd name="connsiteX3" fmla="*/ 25010 w 45378"/>
                <a:gd name="connsiteY3" fmla="*/ 106941 h 106941"/>
                <a:gd name="connsiteX4" fmla="*/ 44525 w 45378"/>
                <a:gd name="connsiteY4" fmla="*/ 99472 h 106941"/>
                <a:gd name="connsiteX5" fmla="*/ 45378 w 45378"/>
                <a:gd name="connsiteY5" fmla="*/ 98337 h 106941"/>
                <a:gd name="connsiteX6" fmla="*/ 37610 w 45378"/>
                <a:gd name="connsiteY6" fmla="*/ 86707 h 106941"/>
                <a:gd name="connsiteX7" fmla="*/ 35905 w 45378"/>
                <a:gd name="connsiteY7" fmla="*/ 88503 h 106941"/>
                <a:gd name="connsiteX8" fmla="*/ 26431 w 45378"/>
                <a:gd name="connsiteY8" fmla="*/ 92096 h 106941"/>
                <a:gd name="connsiteX9" fmla="*/ 21315 w 45378"/>
                <a:gd name="connsiteY9" fmla="*/ 91245 h 106941"/>
                <a:gd name="connsiteX10" fmla="*/ 15158 w 45378"/>
                <a:gd name="connsiteY10" fmla="*/ 79804 h 106941"/>
                <a:gd name="connsiteX11" fmla="*/ 15158 w 45378"/>
                <a:gd name="connsiteY11" fmla="*/ 31392 h 106941"/>
                <a:gd name="connsiteX12" fmla="*/ 42441 w 45378"/>
                <a:gd name="connsiteY12" fmla="*/ 31392 h 106941"/>
                <a:gd name="connsiteX13" fmla="*/ 42441 w 45378"/>
                <a:gd name="connsiteY13" fmla="*/ 17493 h 106941"/>
                <a:gd name="connsiteX14" fmla="*/ 15158 w 45378"/>
                <a:gd name="connsiteY14" fmla="*/ 17493 h 106941"/>
                <a:gd name="connsiteX15" fmla="*/ 15158 w 45378"/>
                <a:gd name="connsiteY15" fmla="*/ 0 h 106941"/>
                <a:gd name="connsiteX16" fmla="*/ 0 w 45378"/>
                <a:gd name="connsiteY16" fmla="*/ 0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941">
                  <a:moveTo>
                    <a:pt x="95" y="0"/>
                  </a:moveTo>
                  <a:lnTo>
                    <a:pt x="95" y="72523"/>
                  </a:lnTo>
                  <a:cubicBezTo>
                    <a:pt x="95" y="81223"/>
                    <a:pt x="568" y="84154"/>
                    <a:pt x="568" y="84154"/>
                  </a:cubicBezTo>
                  <a:cubicBezTo>
                    <a:pt x="2368" y="98242"/>
                    <a:pt x="11842" y="106941"/>
                    <a:pt x="25010" y="106941"/>
                  </a:cubicBezTo>
                  <a:cubicBezTo>
                    <a:pt x="38178" y="106941"/>
                    <a:pt x="44241" y="99755"/>
                    <a:pt x="44525" y="99472"/>
                  </a:cubicBezTo>
                  <a:lnTo>
                    <a:pt x="45378" y="98337"/>
                  </a:lnTo>
                  <a:lnTo>
                    <a:pt x="37610" y="86707"/>
                  </a:lnTo>
                  <a:lnTo>
                    <a:pt x="35905" y="88503"/>
                  </a:lnTo>
                  <a:cubicBezTo>
                    <a:pt x="34673" y="89922"/>
                    <a:pt x="30884" y="92096"/>
                    <a:pt x="26431" y="92096"/>
                  </a:cubicBezTo>
                  <a:cubicBezTo>
                    <a:pt x="25200" y="92096"/>
                    <a:pt x="23400" y="91907"/>
                    <a:pt x="21315" y="91245"/>
                  </a:cubicBezTo>
                  <a:cubicBezTo>
                    <a:pt x="14779" y="88503"/>
                    <a:pt x="15158" y="80372"/>
                    <a:pt x="15158" y="79804"/>
                  </a:cubicBezTo>
                  <a:lnTo>
                    <a:pt x="15158" y="31392"/>
                  </a:lnTo>
                  <a:lnTo>
                    <a:pt x="42441" y="31392"/>
                  </a:lnTo>
                  <a:lnTo>
                    <a:pt x="42441" y="17493"/>
                  </a:lnTo>
                  <a:lnTo>
                    <a:pt x="15158" y="17493"/>
                  </a:lnTo>
                  <a:lnTo>
                    <a:pt x="151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2" name="Forme libre 951">
              <a:extLst>
                <a:ext uri="{FF2B5EF4-FFF2-40B4-BE49-F238E27FC236}">
                  <a16:creationId xmlns:a16="http://schemas.microsoft.com/office/drawing/2014/main" id="{6F48D55F-BC68-6345-B1FF-E1D5E806D408}"/>
                </a:ext>
              </a:extLst>
            </p:cNvPr>
            <p:cNvSpPr/>
            <p:nvPr/>
          </p:nvSpPr>
          <p:spPr>
            <a:xfrm>
              <a:off x="6265386" y="2812692"/>
              <a:ext cx="81756" cy="89637"/>
            </a:xfrm>
            <a:custGeom>
              <a:avLst/>
              <a:gdLst>
                <a:gd name="connsiteX0" fmla="*/ 0 w 81756"/>
                <a:gd name="connsiteY0" fmla="*/ 0 h 89637"/>
                <a:gd name="connsiteX1" fmla="*/ 0 w 81756"/>
                <a:gd name="connsiteY1" fmla="*/ 52383 h 89637"/>
                <a:gd name="connsiteX2" fmla="*/ 36663 w 81756"/>
                <a:gd name="connsiteY2" fmla="*/ 89638 h 89637"/>
                <a:gd name="connsiteX3" fmla="*/ 67262 w 81756"/>
                <a:gd name="connsiteY3" fmla="*/ 79426 h 89637"/>
                <a:gd name="connsiteX4" fmla="*/ 69346 w 81756"/>
                <a:gd name="connsiteY4" fmla="*/ 88787 h 89637"/>
                <a:gd name="connsiteX5" fmla="*/ 81756 w 81756"/>
                <a:gd name="connsiteY5" fmla="*/ 88787 h 89637"/>
                <a:gd name="connsiteX6" fmla="*/ 81756 w 81756"/>
                <a:gd name="connsiteY6" fmla="*/ 95 h 89637"/>
                <a:gd name="connsiteX7" fmla="*/ 66599 w 81756"/>
                <a:gd name="connsiteY7" fmla="*/ 95 h 89637"/>
                <a:gd name="connsiteX8" fmla="*/ 66599 w 81756"/>
                <a:gd name="connsiteY8" fmla="*/ 49736 h 89637"/>
                <a:gd name="connsiteX9" fmla="*/ 57125 w 81756"/>
                <a:gd name="connsiteY9" fmla="*/ 69498 h 89637"/>
                <a:gd name="connsiteX10" fmla="*/ 38652 w 81756"/>
                <a:gd name="connsiteY10" fmla="*/ 74982 h 89637"/>
                <a:gd name="connsiteX11" fmla="*/ 20936 w 81756"/>
                <a:gd name="connsiteY11" fmla="*/ 69120 h 89637"/>
                <a:gd name="connsiteX12" fmla="*/ 15158 w 81756"/>
                <a:gd name="connsiteY12" fmla="*/ 48885 h 89637"/>
                <a:gd name="connsiteX13" fmla="*/ 15158 w 81756"/>
                <a:gd name="connsiteY13" fmla="*/ 0 h 89637"/>
                <a:gd name="connsiteX14" fmla="*/ 0 w 81756"/>
                <a:gd name="connsiteY14" fmla="*/ 0 h 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56" h="89637">
                  <a:moveTo>
                    <a:pt x="0" y="0"/>
                  </a:moveTo>
                  <a:lnTo>
                    <a:pt x="0" y="52383"/>
                  </a:lnTo>
                  <a:cubicBezTo>
                    <a:pt x="0" y="77440"/>
                    <a:pt x="11937" y="89638"/>
                    <a:pt x="36663" y="89638"/>
                  </a:cubicBezTo>
                  <a:cubicBezTo>
                    <a:pt x="52104" y="89638"/>
                    <a:pt x="62146" y="83681"/>
                    <a:pt x="67262" y="79426"/>
                  </a:cubicBezTo>
                  <a:lnTo>
                    <a:pt x="69346" y="88787"/>
                  </a:lnTo>
                  <a:lnTo>
                    <a:pt x="81756" y="88787"/>
                  </a:lnTo>
                  <a:lnTo>
                    <a:pt x="81756" y="95"/>
                  </a:lnTo>
                  <a:lnTo>
                    <a:pt x="66599" y="95"/>
                  </a:lnTo>
                  <a:lnTo>
                    <a:pt x="66599" y="49736"/>
                  </a:lnTo>
                  <a:cubicBezTo>
                    <a:pt x="66409" y="56071"/>
                    <a:pt x="65178" y="64203"/>
                    <a:pt x="57125" y="69498"/>
                  </a:cubicBezTo>
                  <a:cubicBezTo>
                    <a:pt x="51820" y="72996"/>
                    <a:pt x="45283" y="74982"/>
                    <a:pt x="38652" y="74982"/>
                  </a:cubicBezTo>
                  <a:cubicBezTo>
                    <a:pt x="31452" y="74982"/>
                    <a:pt x="24631" y="72713"/>
                    <a:pt x="20936" y="69120"/>
                  </a:cubicBezTo>
                  <a:cubicBezTo>
                    <a:pt x="15158" y="63446"/>
                    <a:pt x="15158" y="52478"/>
                    <a:pt x="15158" y="48885"/>
                  </a:cubicBezTo>
                  <a:lnTo>
                    <a:pt x="151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3" name="Forme libre 952">
              <a:extLst>
                <a:ext uri="{FF2B5EF4-FFF2-40B4-BE49-F238E27FC236}">
                  <a16:creationId xmlns:a16="http://schemas.microsoft.com/office/drawing/2014/main" id="{2091D866-EB80-C14E-9631-4A6B197BC563}"/>
                </a:ext>
              </a:extLst>
            </p:cNvPr>
            <p:cNvSpPr/>
            <p:nvPr/>
          </p:nvSpPr>
          <p:spPr>
            <a:xfrm>
              <a:off x="6369026" y="2795388"/>
              <a:ext cx="45188" cy="106941"/>
            </a:xfrm>
            <a:custGeom>
              <a:avLst/>
              <a:gdLst>
                <a:gd name="connsiteX0" fmla="*/ 44336 w 45188"/>
                <a:gd name="connsiteY0" fmla="*/ 99472 h 106941"/>
                <a:gd name="connsiteX1" fmla="*/ 45189 w 45188"/>
                <a:gd name="connsiteY1" fmla="*/ 98337 h 106941"/>
                <a:gd name="connsiteX2" fmla="*/ 37420 w 45188"/>
                <a:gd name="connsiteY2" fmla="*/ 86707 h 106941"/>
                <a:gd name="connsiteX3" fmla="*/ 35715 w 45188"/>
                <a:gd name="connsiteY3" fmla="*/ 88503 h 106941"/>
                <a:gd name="connsiteX4" fmla="*/ 26242 w 45188"/>
                <a:gd name="connsiteY4" fmla="*/ 92096 h 106941"/>
                <a:gd name="connsiteX5" fmla="*/ 21221 w 45188"/>
                <a:gd name="connsiteY5" fmla="*/ 91245 h 106941"/>
                <a:gd name="connsiteX6" fmla="*/ 15158 w 45188"/>
                <a:gd name="connsiteY6" fmla="*/ 79804 h 106941"/>
                <a:gd name="connsiteX7" fmla="*/ 15158 w 45188"/>
                <a:gd name="connsiteY7" fmla="*/ 31392 h 106941"/>
                <a:gd name="connsiteX8" fmla="*/ 42347 w 45188"/>
                <a:gd name="connsiteY8" fmla="*/ 31392 h 106941"/>
                <a:gd name="connsiteX9" fmla="*/ 42347 w 45188"/>
                <a:gd name="connsiteY9" fmla="*/ 17493 h 106941"/>
                <a:gd name="connsiteX10" fmla="*/ 15158 w 45188"/>
                <a:gd name="connsiteY10" fmla="*/ 17493 h 106941"/>
                <a:gd name="connsiteX11" fmla="*/ 15158 w 45188"/>
                <a:gd name="connsiteY11" fmla="*/ 0 h 106941"/>
                <a:gd name="connsiteX12" fmla="*/ 0 w 45188"/>
                <a:gd name="connsiteY12" fmla="*/ 0 h 106941"/>
                <a:gd name="connsiteX13" fmla="*/ 0 w 45188"/>
                <a:gd name="connsiteY13" fmla="*/ 72523 h 106941"/>
                <a:gd name="connsiteX14" fmla="*/ 474 w 45188"/>
                <a:gd name="connsiteY14" fmla="*/ 84154 h 106941"/>
                <a:gd name="connsiteX15" fmla="*/ 24915 w 45188"/>
                <a:gd name="connsiteY15" fmla="*/ 106941 h 106941"/>
                <a:gd name="connsiteX16" fmla="*/ 44431 w 45188"/>
                <a:gd name="connsiteY16" fmla="*/ 99472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188" h="106941">
                  <a:moveTo>
                    <a:pt x="44336" y="99472"/>
                  </a:moveTo>
                  <a:lnTo>
                    <a:pt x="45189" y="98337"/>
                  </a:lnTo>
                  <a:lnTo>
                    <a:pt x="37420" y="86707"/>
                  </a:lnTo>
                  <a:lnTo>
                    <a:pt x="35715" y="88503"/>
                  </a:lnTo>
                  <a:cubicBezTo>
                    <a:pt x="34484" y="89922"/>
                    <a:pt x="30789" y="92096"/>
                    <a:pt x="26242" y="92096"/>
                  </a:cubicBezTo>
                  <a:cubicBezTo>
                    <a:pt x="25105" y="92096"/>
                    <a:pt x="23210" y="91907"/>
                    <a:pt x="21221" y="91245"/>
                  </a:cubicBezTo>
                  <a:cubicBezTo>
                    <a:pt x="14684" y="88503"/>
                    <a:pt x="15063" y="80372"/>
                    <a:pt x="15158" y="79804"/>
                  </a:cubicBezTo>
                  <a:lnTo>
                    <a:pt x="15158" y="31392"/>
                  </a:lnTo>
                  <a:lnTo>
                    <a:pt x="42347" y="31392"/>
                  </a:lnTo>
                  <a:lnTo>
                    <a:pt x="42347" y="17493"/>
                  </a:lnTo>
                  <a:lnTo>
                    <a:pt x="15158" y="17493"/>
                  </a:lnTo>
                  <a:lnTo>
                    <a:pt x="15158" y="0"/>
                  </a:lnTo>
                  <a:lnTo>
                    <a:pt x="0" y="0"/>
                  </a:lnTo>
                  <a:lnTo>
                    <a:pt x="0" y="72523"/>
                  </a:lnTo>
                  <a:cubicBezTo>
                    <a:pt x="0" y="81223"/>
                    <a:pt x="474" y="84154"/>
                    <a:pt x="474" y="84154"/>
                  </a:cubicBezTo>
                  <a:cubicBezTo>
                    <a:pt x="2368" y="98242"/>
                    <a:pt x="11652" y="106941"/>
                    <a:pt x="24915" y="106941"/>
                  </a:cubicBezTo>
                  <a:cubicBezTo>
                    <a:pt x="38178" y="106941"/>
                    <a:pt x="44147" y="99755"/>
                    <a:pt x="44431" y="9947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4" name="Forme libre 953">
              <a:extLst>
                <a:ext uri="{FF2B5EF4-FFF2-40B4-BE49-F238E27FC236}">
                  <a16:creationId xmlns:a16="http://schemas.microsoft.com/office/drawing/2014/main" id="{18EA1B8B-86A8-4E49-8B89-23654954A92B}"/>
                </a:ext>
              </a:extLst>
            </p:cNvPr>
            <p:cNvSpPr/>
            <p:nvPr/>
          </p:nvSpPr>
          <p:spPr>
            <a:xfrm>
              <a:off x="5873656" y="2960670"/>
              <a:ext cx="81851" cy="89448"/>
            </a:xfrm>
            <a:custGeom>
              <a:avLst/>
              <a:gdLst>
                <a:gd name="connsiteX0" fmla="*/ 0 w 81851"/>
                <a:gd name="connsiteY0" fmla="*/ 89449 h 89448"/>
                <a:gd name="connsiteX1" fmla="*/ 15158 w 81851"/>
                <a:gd name="connsiteY1" fmla="*/ 89449 h 89448"/>
                <a:gd name="connsiteX2" fmla="*/ 15158 w 81851"/>
                <a:gd name="connsiteY2" fmla="*/ 39808 h 89448"/>
                <a:gd name="connsiteX3" fmla="*/ 24631 w 81851"/>
                <a:gd name="connsiteY3" fmla="*/ 19951 h 89448"/>
                <a:gd name="connsiteX4" fmla="*/ 43105 w 81851"/>
                <a:gd name="connsiteY4" fmla="*/ 14467 h 89448"/>
                <a:gd name="connsiteX5" fmla="*/ 61009 w 81851"/>
                <a:gd name="connsiteY5" fmla="*/ 20329 h 89448"/>
                <a:gd name="connsiteX6" fmla="*/ 66694 w 81851"/>
                <a:gd name="connsiteY6" fmla="*/ 40659 h 89448"/>
                <a:gd name="connsiteX7" fmla="*/ 66694 w 81851"/>
                <a:gd name="connsiteY7" fmla="*/ 89449 h 89448"/>
                <a:gd name="connsiteX8" fmla="*/ 81851 w 81851"/>
                <a:gd name="connsiteY8" fmla="*/ 89449 h 89448"/>
                <a:gd name="connsiteX9" fmla="*/ 81851 w 81851"/>
                <a:gd name="connsiteY9" fmla="*/ 37255 h 89448"/>
                <a:gd name="connsiteX10" fmla="*/ 45189 w 81851"/>
                <a:gd name="connsiteY10" fmla="*/ 0 h 89448"/>
                <a:gd name="connsiteX11" fmla="*/ 14589 w 81851"/>
                <a:gd name="connsiteY11" fmla="*/ 10023 h 89448"/>
                <a:gd name="connsiteX12" fmla="*/ 12410 w 81851"/>
                <a:gd name="connsiteY12" fmla="*/ 662 h 89448"/>
                <a:gd name="connsiteX13" fmla="*/ 0 w 81851"/>
                <a:gd name="connsiteY13" fmla="*/ 662 h 89448"/>
                <a:gd name="connsiteX14" fmla="*/ 0 w 81851"/>
                <a:gd name="connsiteY14" fmla="*/ 89354 h 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51" h="89448">
                  <a:moveTo>
                    <a:pt x="0" y="89449"/>
                  </a:moveTo>
                  <a:lnTo>
                    <a:pt x="15158" y="89449"/>
                  </a:lnTo>
                  <a:lnTo>
                    <a:pt x="15158" y="39808"/>
                  </a:lnTo>
                  <a:cubicBezTo>
                    <a:pt x="15347" y="33472"/>
                    <a:pt x="16579" y="25435"/>
                    <a:pt x="24631" y="19951"/>
                  </a:cubicBezTo>
                  <a:cubicBezTo>
                    <a:pt x="29747" y="16453"/>
                    <a:pt x="36378" y="14467"/>
                    <a:pt x="43105" y="14467"/>
                  </a:cubicBezTo>
                  <a:cubicBezTo>
                    <a:pt x="50399" y="14467"/>
                    <a:pt x="57220" y="16831"/>
                    <a:pt x="61009" y="20329"/>
                  </a:cubicBezTo>
                  <a:cubicBezTo>
                    <a:pt x="66694" y="25813"/>
                    <a:pt x="66694" y="36214"/>
                    <a:pt x="66694" y="40659"/>
                  </a:cubicBezTo>
                  <a:lnTo>
                    <a:pt x="66694" y="89449"/>
                  </a:lnTo>
                  <a:lnTo>
                    <a:pt x="81851" y="89449"/>
                  </a:lnTo>
                  <a:lnTo>
                    <a:pt x="81851" y="37255"/>
                  </a:lnTo>
                  <a:cubicBezTo>
                    <a:pt x="81851" y="13238"/>
                    <a:pt x="68872" y="0"/>
                    <a:pt x="45189" y="0"/>
                  </a:cubicBezTo>
                  <a:cubicBezTo>
                    <a:pt x="29747" y="0"/>
                    <a:pt x="19800" y="5957"/>
                    <a:pt x="14589" y="10023"/>
                  </a:cubicBezTo>
                  <a:lnTo>
                    <a:pt x="12410" y="662"/>
                  </a:lnTo>
                  <a:lnTo>
                    <a:pt x="0" y="662"/>
                  </a:lnTo>
                  <a:lnTo>
                    <a:pt x="0" y="89354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5" name="Forme libre 954">
              <a:extLst>
                <a:ext uri="{FF2B5EF4-FFF2-40B4-BE49-F238E27FC236}">
                  <a16:creationId xmlns:a16="http://schemas.microsoft.com/office/drawing/2014/main" id="{648C52EC-5E2F-374B-B447-C95CBA1C33B5}"/>
                </a:ext>
              </a:extLst>
            </p:cNvPr>
            <p:cNvSpPr/>
            <p:nvPr/>
          </p:nvSpPr>
          <p:spPr>
            <a:xfrm>
              <a:off x="5972181" y="2960670"/>
              <a:ext cx="88861" cy="90016"/>
            </a:xfrm>
            <a:custGeom>
              <a:avLst/>
              <a:gdLst>
                <a:gd name="connsiteX0" fmla="*/ 44241 w 88861"/>
                <a:gd name="connsiteY0" fmla="*/ 90016 h 90016"/>
                <a:gd name="connsiteX1" fmla="*/ 74651 w 88861"/>
                <a:gd name="connsiteY1" fmla="*/ 79993 h 90016"/>
                <a:gd name="connsiteX2" fmla="*/ 76546 w 88861"/>
                <a:gd name="connsiteY2" fmla="*/ 89449 h 90016"/>
                <a:gd name="connsiteX3" fmla="*/ 88862 w 88861"/>
                <a:gd name="connsiteY3" fmla="*/ 89449 h 90016"/>
                <a:gd name="connsiteX4" fmla="*/ 88862 w 88861"/>
                <a:gd name="connsiteY4" fmla="*/ 662 h 90016"/>
                <a:gd name="connsiteX5" fmla="*/ 76546 w 88861"/>
                <a:gd name="connsiteY5" fmla="*/ 662 h 90016"/>
                <a:gd name="connsiteX6" fmla="*/ 74651 w 88861"/>
                <a:gd name="connsiteY6" fmla="*/ 9928 h 90016"/>
                <a:gd name="connsiteX7" fmla="*/ 44241 w 88861"/>
                <a:gd name="connsiteY7" fmla="*/ 0 h 90016"/>
                <a:gd name="connsiteX8" fmla="*/ 0 w 88861"/>
                <a:gd name="connsiteY8" fmla="*/ 45008 h 90016"/>
                <a:gd name="connsiteX9" fmla="*/ 44241 w 88861"/>
                <a:gd name="connsiteY9" fmla="*/ 89922 h 90016"/>
                <a:gd name="connsiteX10" fmla="*/ 45189 w 88861"/>
                <a:gd name="connsiteY10" fmla="*/ 14656 h 90016"/>
                <a:gd name="connsiteX11" fmla="*/ 74651 w 88861"/>
                <a:gd name="connsiteY11" fmla="*/ 45103 h 90016"/>
                <a:gd name="connsiteX12" fmla="*/ 45189 w 88861"/>
                <a:gd name="connsiteY12" fmla="*/ 75360 h 90016"/>
                <a:gd name="connsiteX13" fmla="*/ 15726 w 88861"/>
                <a:gd name="connsiteY13" fmla="*/ 45103 h 90016"/>
                <a:gd name="connsiteX14" fmla="*/ 45189 w 88861"/>
                <a:gd name="connsiteY14" fmla="*/ 14656 h 9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861" h="90016">
                  <a:moveTo>
                    <a:pt x="44241" y="90016"/>
                  </a:moveTo>
                  <a:cubicBezTo>
                    <a:pt x="56652" y="90016"/>
                    <a:pt x="67167" y="86612"/>
                    <a:pt x="74651" y="79993"/>
                  </a:cubicBezTo>
                  <a:lnTo>
                    <a:pt x="76546" y="89449"/>
                  </a:lnTo>
                  <a:lnTo>
                    <a:pt x="88862" y="89449"/>
                  </a:lnTo>
                  <a:lnTo>
                    <a:pt x="88862" y="662"/>
                  </a:lnTo>
                  <a:lnTo>
                    <a:pt x="76546" y="662"/>
                  </a:lnTo>
                  <a:lnTo>
                    <a:pt x="74651" y="9928"/>
                  </a:lnTo>
                  <a:cubicBezTo>
                    <a:pt x="67262" y="3404"/>
                    <a:pt x="56746" y="0"/>
                    <a:pt x="44241" y="0"/>
                  </a:cubicBezTo>
                  <a:cubicBezTo>
                    <a:pt x="16579" y="0"/>
                    <a:pt x="0" y="16736"/>
                    <a:pt x="0" y="45008"/>
                  </a:cubicBezTo>
                  <a:cubicBezTo>
                    <a:pt x="0" y="73280"/>
                    <a:pt x="16579" y="89922"/>
                    <a:pt x="44241" y="89922"/>
                  </a:cubicBezTo>
                  <a:close/>
                  <a:moveTo>
                    <a:pt x="45189" y="14656"/>
                  </a:moveTo>
                  <a:cubicBezTo>
                    <a:pt x="64799" y="14656"/>
                    <a:pt x="74651" y="24868"/>
                    <a:pt x="74651" y="45103"/>
                  </a:cubicBezTo>
                  <a:cubicBezTo>
                    <a:pt x="74651" y="65337"/>
                    <a:pt x="64420" y="75360"/>
                    <a:pt x="45189" y="75360"/>
                  </a:cubicBezTo>
                  <a:cubicBezTo>
                    <a:pt x="25957" y="75360"/>
                    <a:pt x="15726" y="64865"/>
                    <a:pt x="15726" y="45103"/>
                  </a:cubicBezTo>
                  <a:cubicBezTo>
                    <a:pt x="15726" y="25341"/>
                    <a:pt x="25673" y="14656"/>
                    <a:pt x="45189" y="14656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6" name="Forme libre 955">
              <a:extLst>
                <a:ext uri="{FF2B5EF4-FFF2-40B4-BE49-F238E27FC236}">
                  <a16:creationId xmlns:a16="http://schemas.microsoft.com/office/drawing/2014/main" id="{BBEFF99C-2676-0740-9BC9-2D52523E36BF}"/>
                </a:ext>
              </a:extLst>
            </p:cNvPr>
            <p:cNvSpPr/>
            <p:nvPr/>
          </p:nvSpPr>
          <p:spPr>
            <a:xfrm>
              <a:off x="6082831" y="2943839"/>
              <a:ext cx="45378" cy="106846"/>
            </a:xfrm>
            <a:custGeom>
              <a:avLst/>
              <a:gdLst>
                <a:gd name="connsiteX0" fmla="*/ 0 w 45378"/>
                <a:gd name="connsiteY0" fmla="*/ 0 h 106846"/>
                <a:gd name="connsiteX1" fmla="*/ 0 w 45378"/>
                <a:gd name="connsiteY1" fmla="*/ 72523 h 106846"/>
                <a:gd name="connsiteX2" fmla="*/ 474 w 45378"/>
                <a:gd name="connsiteY2" fmla="*/ 84154 h 106846"/>
                <a:gd name="connsiteX3" fmla="*/ 24915 w 45378"/>
                <a:gd name="connsiteY3" fmla="*/ 106847 h 106846"/>
                <a:gd name="connsiteX4" fmla="*/ 44431 w 45378"/>
                <a:gd name="connsiteY4" fmla="*/ 99377 h 106846"/>
                <a:gd name="connsiteX5" fmla="*/ 45378 w 45378"/>
                <a:gd name="connsiteY5" fmla="*/ 98337 h 106846"/>
                <a:gd name="connsiteX6" fmla="*/ 37610 w 45378"/>
                <a:gd name="connsiteY6" fmla="*/ 86612 h 106846"/>
                <a:gd name="connsiteX7" fmla="*/ 35905 w 45378"/>
                <a:gd name="connsiteY7" fmla="*/ 88503 h 106846"/>
                <a:gd name="connsiteX8" fmla="*/ 26431 w 45378"/>
                <a:gd name="connsiteY8" fmla="*/ 92096 h 106846"/>
                <a:gd name="connsiteX9" fmla="*/ 21410 w 45378"/>
                <a:gd name="connsiteY9" fmla="*/ 91245 h 106846"/>
                <a:gd name="connsiteX10" fmla="*/ 15252 w 45378"/>
                <a:gd name="connsiteY10" fmla="*/ 79804 h 106846"/>
                <a:gd name="connsiteX11" fmla="*/ 15252 w 45378"/>
                <a:gd name="connsiteY11" fmla="*/ 31392 h 106846"/>
                <a:gd name="connsiteX12" fmla="*/ 42441 w 45378"/>
                <a:gd name="connsiteY12" fmla="*/ 31392 h 106846"/>
                <a:gd name="connsiteX13" fmla="*/ 42441 w 45378"/>
                <a:gd name="connsiteY13" fmla="*/ 17493 h 106846"/>
                <a:gd name="connsiteX14" fmla="*/ 15252 w 45378"/>
                <a:gd name="connsiteY14" fmla="*/ 17493 h 106846"/>
                <a:gd name="connsiteX15" fmla="*/ 15252 w 45378"/>
                <a:gd name="connsiteY15" fmla="*/ 0 h 106846"/>
                <a:gd name="connsiteX16" fmla="*/ 95 w 45378"/>
                <a:gd name="connsiteY16" fmla="*/ 0 h 10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846">
                  <a:moveTo>
                    <a:pt x="0" y="0"/>
                  </a:moveTo>
                  <a:lnTo>
                    <a:pt x="0" y="72523"/>
                  </a:lnTo>
                  <a:cubicBezTo>
                    <a:pt x="0" y="81223"/>
                    <a:pt x="474" y="84154"/>
                    <a:pt x="474" y="84154"/>
                  </a:cubicBezTo>
                  <a:cubicBezTo>
                    <a:pt x="2274" y="98148"/>
                    <a:pt x="11747" y="106847"/>
                    <a:pt x="24915" y="106847"/>
                  </a:cubicBezTo>
                  <a:cubicBezTo>
                    <a:pt x="38083" y="106847"/>
                    <a:pt x="44241" y="99661"/>
                    <a:pt x="44431" y="99377"/>
                  </a:cubicBezTo>
                  <a:lnTo>
                    <a:pt x="45378" y="98337"/>
                  </a:lnTo>
                  <a:lnTo>
                    <a:pt x="37610" y="86612"/>
                  </a:lnTo>
                  <a:lnTo>
                    <a:pt x="35905" y="88503"/>
                  </a:lnTo>
                  <a:cubicBezTo>
                    <a:pt x="34673" y="89922"/>
                    <a:pt x="30978" y="92096"/>
                    <a:pt x="26431" y="92096"/>
                  </a:cubicBezTo>
                  <a:cubicBezTo>
                    <a:pt x="25294" y="92096"/>
                    <a:pt x="23400" y="91907"/>
                    <a:pt x="21410" y="91245"/>
                  </a:cubicBezTo>
                  <a:cubicBezTo>
                    <a:pt x="14873" y="88503"/>
                    <a:pt x="15252" y="80372"/>
                    <a:pt x="15252" y="79804"/>
                  </a:cubicBezTo>
                  <a:lnTo>
                    <a:pt x="15252" y="31392"/>
                  </a:lnTo>
                  <a:lnTo>
                    <a:pt x="42441" y="31392"/>
                  </a:lnTo>
                  <a:lnTo>
                    <a:pt x="42441" y="17493"/>
                  </a:lnTo>
                  <a:lnTo>
                    <a:pt x="15252" y="17493"/>
                  </a:lnTo>
                  <a:lnTo>
                    <a:pt x="15252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7" name="Forme libre 956">
              <a:extLst>
                <a:ext uri="{FF2B5EF4-FFF2-40B4-BE49-F238E27FC236}">
                  <a16:creationId xmlns:a16="http://schemas.microsoft.com/office/drawing/2014/main" id="{DB12480A-CDA5-D74E-BA88-E64FD2F13868}"/>
                </a:ext>
              </a:extLst>
            </p:cNvPr>
            <p:cNvSpPr/>
            <p:nvPr/>
          </p:nvSpPr>
          <p:spPr>
            <a:xfrm>
              <a:off x="6144030" y="2929750"/>
              <a:ext cx="16957" cy="16925"/>
            </a:xfrm>
            <a:custGeom>
              <a:avLst/>
              <a:gdLst>
                <a:gd name="connsiteX0" fmla="*/ 8431 w 16957"/>
                <a:gd name="connsiteY0" fmla="*/ 0 h 16925"/>
                <a:gd name="connsiteX1" fmla="*/ 0 w 16957"/>
                <a:gd name="connsiteY1" fmla="*/ 8415 h 16925"/>
                <a:gd name="connsiteX2" fmla="*/ 8431 w 16957"/>
                <a:gd name="connsiteY2" fmla="*/ 16925 h 16925"/>
                <a:gd name="connsiteX3" fmla="*/ 16958 w 16957"/>
                <a:gd name="connsiteY3" fmla="*/ 8415 h 16925"/>
                <a:gd name="connsiteX4" fmla="*/ 8431 w 16957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7" h="16925">
                  <a:moveTo>
                    <a:pt x="8431" y="0"/>
                  </a:moveTo>
                  <a:cubicBezTo>
                    <a:pt x="3126" y="0"/>
                    <a:pt x="0" y="3120"/>
                    <a:pt x="0" y="8415"/>
                  </a:cubicBezTo>
                  <a:cubicBezTo>
                    <a:pt x="0" y="13710"/>
                    <a:pt x="3221" y="16925"/>
                    <a:pt x="8431" y="16925"/>
                  </a:cubicBezTo>
                  <a:cubicBezTo>
                    <a:pt x="13642" y="16925"/>
                    <a:pt x="16958" y="13710"/>
                    <a:pt x="16958" y="8415"/>
                  </a:cubicBezTo>
                  <a:cubicBezTo>
                    <a:pt x="16958" y="3120"/>
                    <a:pt x="13642" y="0"/>
                    <a:pt x="8431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8" name="Forme libre 957">
              <a:extLst>
                <a:ext uri="{FF2B5EF4-FFF2-40B4-BE49-F238E27FC236}">
                  <a16:creationId xmlns:a16="http://schemas.microsoft.com/office/drawing/2014/main" id="{16967C42-8460-5E4F-BC43-FD8601021EA8}"/>
                </a:ext>
              </a:extLst>
            </p:cNvPr>
            <p:cNvSpPr/>
            <p:nvPr/>
          </p:nvSpPr>
          <p:spPr>
            <a:xfrm>
              <a:off x="6145072" y="2961332"/>
              <a:ext cx="15157" cy="88786"/>
            </a:xfrm>
            <a:custGeom>
              <a:avLst/>
              <a:gdLst>
                <a:gd name="connsiteX0" fmla="*/ 0 w 15157"/>
                <a:gd name="connsiteY0" fmla="*/ 0 h 88786"/>
                <a:gd name="connsiteX1" fmla="*/ 15158 w 15157"/>
                <a:gd name="connsiteY1" fmla="*/ 0 h 88786"/>
                <a:gd name="connsiteX2" fmla="*/ 15158 w 15157"/>
                <a:gd name="connsiteY2" fmla="*/ 88787 h 88786"/>
                <a:gd name="connsiteX3" fmla="*/ 0 w 15157"/>
                <a:gd name="connsiteY3" fmla="*/ 88787 h 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786">
                  <a:moveTo>
                    <a:pt x="0" y="0"/>
                  </a:moveTo>
                  <a:lnTo>
                    <a:pt x="15158" y="0"/>
                  </a:lnTo>
                  <a:lnTo>
                    <a:pt x="15158" y="88787"/>
                  </a:lnTo>
                  <a:lnTo>
                    <a:pt x="0" y="8878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9" name="Forme libre 958">
              <a:extLst>
                <a:ext uri="{FF2B5EF4-FFF2-40B4-BE49-F238E27FC236}">
                  <a16:creationId xmlns:a16="http://schemas.microsoft.com/office/drawing/2014/main" id="{17C58709-9B3F-AC4B-8CEB-64003B77D011}"/>
                </a:ext>
              </a:extLst>
            </p:cNvPr>
            <p:cNvSpPr/>
            <p:nvPr/>
          </p:nvSpPr>
          <p:spPr>
            <a:xfrm>
              <a:off x="6179366" y="2960764"/>
              <a:ext cx="90093" cy="89921"/>
            </a:xfrm>
            <a:custGeom>
              <a:avLst/>
              <a:gdLst>
                <a:gd name="connsiteX0" fmla="*/ 0 w 90093"/>
                <a:gd name="connsiteY0" fmla="*/ 45008 h 89921"/>
                <a:gd name="connsiteX1" fmla="*/ 44999 w 90093"/>
                <a:gd name="connsiteY1" fmla="*/ 89922 h 89921"/>
                <a:gd name="connsiteX2" fmla="*/ 90093 w 90093"/>
                <a:gd name="connsiteY2" fmla="*/ 45008 h 89921"/>
                <a:gd name="connsiteX3" fmla="*/ 44999 w 90093"/>
                <a:gd name="connsiteY3" fmla="*/ 0 h 89921"/>
                <a:gd name="connsiteX4" fmla="*/ 0 w 90093"/>
                <a:gd name="connsiteY4" fmla="*/ 45008 h 89921"/>
                <a:gd name="connsiteX5" fmla="*/ 44999 w 90093"/>
                <a:gd name="connsiteY5" fmla="*/ 14561 h 89921"/>
                <a:gd name="connsiteX6" fmla="*/ 74557 w 90093"/>
                <a:gd name="connsiteY6" fmla="*/ 45008 h 89921"/>
                <a:gd name="connsiteX7" fmla="*/ 44999 w 90093"/>
                <a:gd name="connsiteY7" fmla="*/ 75266 h 89921"/>
                <a:gd name="connsiteX8" fmla="*/ 15537 w 90093"/>
                <a:gd name="connsiteY8" fmla="*/ 45008 h 89921"/>
                <a:gd name="connsiteX9" fmla="*/ 44999 w 90093"/>
                <a:gd name="connsiteY9" fmla="*/ 14561 h 8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093" h="89921">
                  <a:moveTo>
                    <a:pt x="0" y="45008"/>
                  </a:moveTo>
                  <a:cubicBezTo>
                    <a:pt x="0" y="73185"/>
                    <a:pt x="16768" y="89922"/>
                    <a:pt x="44999" y="89922"/>
                  </a:cubicBezTo>
                  <a:cubicBezTo>
                    <a:pt x="73230" y="89922"/>
                    <a:pt x="90093" y="73185"/>
                    <a:pt x="90093" y="45008"/>
                  </a:cubicBezTo>
                  <a:cubicBezTo>
                    <a:pt x="90093" y="16831"/>
                    <a:pt x="73230" y="0"/>
                    <a:pt x="44999" y="0"/>
                  </a:cubicBezTo>
                  <a:cubicBezTo>
                    <a:pt x="16768" y="0"/>
                    <a:pt x="0" y="16736"/>
                    <a:pt x="0" y="45008"/>
                  </a:cubicBezTo>
                  <a:close/>
                  <a:moveTo>
                    <a:pt x="44999" y="14561"/>
                  </a:moveTo>
                  <a:cubicBezTo>
                    <a:pt x="64609" y="14561"/>
                    <a:pt x="74557" y="24773"/>
                    <a:pt x="74557" y="45008"/>
                  </a:cubicBezTo>
                  <a:cubicBezTo>
                    <a:pt x="74557" y="65243"/>
                    <a:pt x="64325" y="75266"/>
                    <a:pt x="44999" y="75266"/>
                  </a:cubicBezTo>
                  <a:cubicBezTo>
                    <a:pt x="25673" y="75266"/>
                    <a:pt x="15537" y="64770"/>
                    <a:pt x="15537" y="45008"/>
                  </a:cubicBezTo>
                  <a:cubicBezTo>
                    <a:pt x="15537" y="25246"/>
                    <a:pt x="25768" y="14561"/>
                    <a:pt x="44999" y="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0" name="Forme libre 959">
              <a:extLst>
                <a:ext uri="{FF2B5EF4-FFF2-40B4-BE49-F238E27FC236}">
                  <a16:creationId xmlns:a16="http://schemas.microsoft.com/office/drawing/2014/main" id="{98DF4956-AAE3-014E-ADF5-EFFA6AF3AF73}"/>
                </a:ext>
              </a:extLst>
            </p:cNvPr>
            <p:cNvSpPr/>
            <p:nvPr/>
          </p:nvSpPr>
          <p:spPr>
            <a:xfrm>
              <a:off x="6286417" y="2960670"/>
              <a:ext cx="81851" cy="89354"/>
            </a:xfrm>
            <a:custGeom>
              <a:avLst/>
              <a:gdLst>
                <a:gd name="connsiteX0" fmla="*/ 81756 w 81851"/>
                <a:gd name="connsiteY0" fmla="*/ 37255 h 89354"/>
                <a:gd name="connsiteX1" fmla="*/ 45094 w 81851"/>
                <a:gd name="connsiteY1" fmla="*/ 0 h 89354"/>
                <a:gd name="connsiteX2" fmla="*/ 14494 w 81851"/>
                <a:gd name="connsiteY2" fmla="*/ 10023 h 89354"/>
                <a:gd name="connsiteX3" fmla="*/ 12410 w 81851"/>
                <a:gd name="connsiteY3" fmla="*/ 662 h 89354"/>
                <a:gd name="connsiteX4" fmla="*/ 0 w 81851"/>
                <a:gd name="connsiteY4" fmla="*/ 662 h 89354"/>
                <a:gd name="connsiteX5" fmla="*/ 0 w 81851"/>
                <a:gd name="connsiteY5" fmla="*/ 89354 h 89354"/>
                <a:gd name="connsiteX6" fmla="*/ 15158 w 81851"/>
                <a:gd name="connsiteY6" fmla="*/ 89354 h 89354"/>
                <a:gd name="connsiteX7" fmla="*/ 15158 w 81851"/>
                <a:gd name="connsiteY7" fmla="*/ 39713 h 89354"/>
                <a:gd name="connsiteX8" fmla="*/ 24631 w 81851"/>
                <a:gd name="connsiteY8" fmla="*/ 19857 h 89354"/>
                <a:gd name="connsiteX9" fmla="*/ 43105 w 81851"/>
                <a:gd name="connsiteY9" fmla="*/ 14372 h 89354"/>
                <a:gd name="connsiteX10" fmla="*/ 61009 w 81851"/>
                <a:gd name="connsiteY10" fmla="*/ 20235 h 89354"/>
                <a:gd name="connsiteX11" fmla="*/ 66694 w 81851"/>
                <a:gd name="connsiteY11" fmla="*/ 40564 h 89354"/>
                <a:gd name="connsiteX12" fmla="*/ 66694 w 81851"/>
                <a:gd name="connsiteY12" fmla="*/ 89354 h 89354"/>
                <a:gd name="connsiteX13" fmla="*/ 81851 w 81851"/>
                <a:gd name="connsiteY13" fmla="*/ 89354 h 89354"/>
                <a:gd name="connsiteX14" fmla="*/ 81851 w 81851"/>
                <a:gd name="connsiteY14" fmla="*/ 37160 h 8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51" h="89354">
                  <a:moveTo>
                    <a:pt x="81756" y="37255"/>
                  </a:moveTo>
                  <a:cubicBezTo>
                    <a:pt x="81756" y="13238"/>
                    <a:pt x="68778" y="0"/>
                    <a:pt x="45094" y="0"/>
                  </a:cubicBezTo>
                  <a:cubicBezTo>
                    <a:pt x="29652" y="0"/>
                    <a:pt x="19610" y="5957"/>
                    <a:pt x="14494" y="10023"/>
                  </a:cubicBezTo>
                  <a:lnTo>
                    <a:pt x="12410" y="662"/>
                  </a:lnTo>
                  <a:lnTo>
                    <a:pt x="0" y="662"/>
                  </a:lnTo>
                  <a:lnTo>
                    <a:pt x="0" y="89354"/>
                  </a:lnTo>
                  <a:lnTo>
                    <a:pt x="15158" y="89354"/>
                  </a:lnTo>
                  <a:lnTo>
                    <a:pt x="15158" y="39713"/>
                  </a:lnTo>
                  <a:cubicBezTo>
                    <a:pt x="15347" y="33378"/>
                    <a:pt x="16579" y="25341"/>
                    <a:pt x="24631" y="19857"/>
                  </a:cubicBezTo>
                  <a:cubicBezTo>
                    <a:pt x="29747" y="16358"/>
                    <a:pt x="36378" y="14372"/>
                    <a:pt x="43105" y="14372"/>
                  </a:cubicBezTo>
                  <a:cubicBezTo>
                    <a:pt x="50399" y="14372"/>
                    <a:pt x="57220" y="16736"/>
                    <a:pt x="61009" y="20235"/>
                  </a:cubicBezTo>
                  <a:cubicBezTo>
                    <a:pt x="66694" y="25719"/>
                    <a:pt x="66694" y="36120"/>
                    <a:pt x="66694" y="40564"/>
                  </a:cubicBezTo>
                  <a:lnTo>
                    <a:pt x="66694" y="89354"/>
                  </a:lnTo>
                  <a:lnTo>
                    <a:pt x="81851" y="89354"/>
                  </a:lnTo>
                  <a:lnTo>
                    <a:pt x="81851" y="3716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1" name="Forme libre 960">
              <a:extLst>
                <a:ext uri="{FF2B5EF4-FFF2-40B4-BE49-F238E27FC236}">
                  <a16:creationId xmlns:a16="http://schemas.microsoft.com/office/drawing/2014/main" id="{07737A9E-4EDD-B148-A90E-660EC091F2E4}"/>
                </a:ext>
              </a:extLst>
            </p:cNvPr>
            <p:cNvSpPr/>
            <p:nvPr/>
          </p:nvSpPr>
          <p:spPr>
            <a:xfrm>
              <a:off x="6384942" y="2960670"/>
              <a:ext cx="88956" cy="89921"/>
            </a:xfrm>
            <a:custGeom>
              <a:avLst/>
              <a:gdLst>
                <a:gd name="connsiteX0" fmla="*/ 74651 w 88956"/>
                <a:gd name="connsiteY0" fmla="*/ 9928 h 89921"/>
                <a:gd name="connsiteX1" fmla="*/ 44241 w 88956"/>
                <a:gd name="connsiteY1" fmla="*/ 0 h 89921"/>
                <a:gd name="connsiteX2" fmla="*/ 0 w 88956"/>
                <a:gd name="connsiteY2" fmla="*/ 45008 h 89921"/>
                <a:gd name="connsiteX3" fmla="*/ 44241 w 88956"/>
                <a:gd name="connsiteY3" fmla="*/ 89922 h 89921"/>
                <a:gd name="connsiteX4" fmla="*/ 74651 w 88956"/>
                <a:gd name="connsiteY4" fmla="*/ 79899 h 89921"/>
                <a:gd name="connsiteX5" fmla="*/ 76641 w 88956"/>
                <a:gd name="connsiteY5" fmla="*/ 89354 h 89921"/>
                <a:gd name="connsiteX6" fmla="*/ 88956 w 88956"/>
                <a:gd name="connsiteY6" fmla="*/ 89354 h 89921"/>
                <a:gd name="connsiteX7" fmla="*/ 88956 w 88956"/>
                <a:gd name="connsiteY7" fmla="*/ 567 h 89921"/>
                <a:gd name="connsiteX8" fmla="*/ 76641 w 88956"/>
                <a:gd name="connsiteY8" fmla="*/ 567 h 89921"/>
                <a:gd name="connsiteX9" fmla="*/ 74746 w 88956"/>
                <a:gd name="connsiteY9" fmla="*/ 9834 h 89921"/>
                <a:gd name="connsiteX10" fmla="*/ 45189 w 88956"/>
                <a:gd name="connsiteY10" fmla="*/ 75360 h 89921"/>
                <a:gd name="connsiteX11" fmla="*/ 15726 w 88956"/>
                <a:gd name="connsiteY11" fmla="*/ 45103 h 89921"/>
                <a:gd name="connsiteX12" fmla="*/ 45189 w 88956"/>
                <a:gd name="connsiteY12" fmla="*/ 14656 h 89921"/>
                <a:gd name="connsiteX13" fmla="*/ 74651 w 88956"/>
                <a:gd name="connsiteY13" fmla="*/ 45103 h 89921"/>
                <a:gd name="connsiteX14" fmla="*/ 45189 w 88956"/>
                <a:gd name="connsiteY14" fmla="*/ 75360 h 8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956" h="89921">
                  <a:moveTo>
                    <a:pt x="74651" y="9928"/>
                  </a:moveTo>
                  <a:cubicBezTo>
                    <a:pt x="67167" y="3404"/>
                    <a:pt x="56746" y="0"/>
                    <a:pt x="44241" y="0"/>
                  </a:cubicBezTo>
                  <a:cubicBezTo>
                    <a:pt x="16579" y="0"/>
                    <a:pt x="0" y="16736"/>
                    <a:pt x="0" y="45008"/>
                  </a:cubicBezTo>
                  <a:cubicBezTo>
                    <a:pt x="0" y="73280"/>
                    <a:pt x="16579" y="89922"/>
                    <a:pt x="44241" y="89922"/>
                  </a:cubicBezTo>
                  <a:cubicBezTo>
                    <a:pt x="56652" y="89922"/>
                    <a:pt x="67167" y="86518"/>
                    <a:pt x="74651" y="79899"/>
                  </a:cubicBezTo>
                  <a:lnTo>
                    <a:pt x="76641" y="89354"/>
                  </a:lnTo>
                  <a:lnTo>
                    <a:pt x="88956" y="89354"/>
                  </a:lnTo>
                  <a:lnTo>
                    <a:pt x="88956" y="567"/>
                  </a:lnTo>
                  <a:lnTo>
                    <a:pt x="76641" y="567"/>
                  </a:lnTo>
                  <a:lnTo>
                    <a:pt x="74746" y="9834"/>
                  </a:lnTo>
                  <a:close/>
                  <a:moveTo>
                    <a:pt x="45189" y="75360"/>
                  </a:moveTo>
                  <a:cubicBezTo>
                    <a:pt x="25957" y="75360"/>
                    <a:pt x="15726" y="64865"/>
                    <a:pt x="15726" y="45103"/>
                  </a:cubicBezTo>
                  <a:cubicBezTo>
                    <a:pt x="15726" y="25341"/>
                    <a:pt x="25673" y="14656"/>
                    <a:pt x="45189" y="14656"/>
                  </a:cubicBezTo>
                  <a:cubicBezTo>
                    <a:pt x="64704" y="14656"/>
                    <a:pt x="74651" y="24868"/>
                    <a:pt x="74651" y="45103"/>
                  </a:cubicBezTo>
                  <a:cubicBezTo>
                    <a:pt x="74651" y="65337"/>
                    <a:pt x="64420" y="75360"/>
                    <a:pt x="45189" y="7536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2" name="Forme libre 961">
              <a:extLst>
                <a:ext uri="{FF2B5EF4-FFF2-40B4-BE49-F238E27FC236}">
                  <a16:creationId xmlns:a16="http://schemas.microsoft.com/office/drawing/2014/main" id="{CDCD93DF-4938-134F-9EBE-23F7561C4560}"/>
                </a:ext>
              </a:extLst>
            </p:cNvPr>
            <p:cNvSpPr/>
            <p:nvPr/>
          </p:nvSpPr>
          <p:spPr>
            <a:xfrm>
              <a:off x="6497771" y="2930601"/>
              <a:ext cx="15157" cy="119517"/>
            </a:xfrm>
            <a:custGeom>
              <a:avLst/>
              <a:gdLst>
                <a:gd name="connsiteX0" fmla="*/ 0 w 15157"/>
                <a:gd name="connsiteY0" fmla="*/ 0 h 119517"/>
                <a:gd name="connsiteX1" fmla="*/ 15158 w 15157"/>
                <a:gd name="connsiteY1" fmla="*/ 0 h 119517"/>
                <a:gd name="connsiteX2" fmla="*/ 15158 w 15157"/>
                <a:gd name="connsiteY2" fmla="*/ 119517 h 119517"/>
                <a:gd name="connsiteX3" fmla="*/ 0 w 15157"/>
                <a:gd name="connsiteY3" fmla="*/ 119517 h 11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119517">
                  <a:moveTo>
                    <a:pt x="0" y="0"/>
                  </a:moveTo>
                  <a:lnTo>
                    <a:pt x="15158" y="0"/>
                  </a:lnTo>
                  <a:lnTo>
                    <a:pt x="15158" y="119517"/>
                  </a:lnTo>
                  <a:lnTo>
                    <a:pt x="0" y="11951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3" name="Forme libre 962">
              <a:extLst>
                <a:ext uri="{FF2B5EF4-FFF2-40B4-BE49-F238E27FC236}">
                  <a16:creationId xmlns:a16="http://schemas.microsoft.com/office/drawing/2014/main" id="{587B8ECF-EE13-1046-BEB4-87B19EF86AF8}"/>
                </a:ext>
              </a:extLst>
            </p:cNvPr>
            <p:cNvSpPr/>
            <p:nvPr/>
          </p:nvSpPr>
          <p:spPr>
            <a:xfrm>
              <a:off x="6448509" y="3078580"/>
              <a:ext cx="16862" cy="16925"/>
            </a:xfrm>
            <a:custGeom>
              <a:avLst/>
              <a:gdLst>
                <a:gd name="connsiteX0" fmla="*/ 8337 w 16862"/>
                <a:gd name="connsiteY0" fmla="*/ 0 h 16925"/>
                <a:gd name="connsiteX1" fmla="*/ 0 w 16862"/>
                <a:gd name="connsiteY1" fmla="*/ 8415 h 16925"/>
                <a:gd name="connsiteX2" fmla="*/ 8337 w 16862"/>
                <a:gd name="connsiteY2" fmla="*/ 16925 h 16925"/>
                <a:gd name="connsiteX3" fmla="*/ 16863 w 16862"/>
                <a:gd name="connsiteY3" fmla="*/ 8415 h 16925"/>
                <a:gd name="connsiteX4" fmla="*/ 8337 w 16862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" h="16925">
                  <a:moveTo>
                    <a:pt x="8337" y="0"/>
                  </a:moveTo>
                  <a:cubicBezTo>
                    <a:pt x="3031" y="0"/>
                    <a:pt x="0" y="3026"/>
                    <a:pt x="0" y="8415"/>
                  </a:cubicBezTo>
                  <a:cubicBezTo>
                    <a:pt x="0" y="13805"/>
                    <a:pt x="3221" y="16925"/>
                    <a:pt x="8337" y="16925"/>
                  </a:cubicBezTo>
                  <a:cubicBezTo>
                    <a:pt x="13452" y="16925"/>
                    <a:pt x="16863" y="13616"/>
                    <a:pt x="16863" y="8415"/>
                  </a:cubicBezTo>
                  <a:cubicBezTo>
                    <a:pt x="16863" y="3215"/>
                    <a:pt x="13642" y="0"/>
                    <a:pt x="8337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4" name="Forme libre 963">
              <a:extLst>
                <a:ext uri="{FF2B5EF4-FFF2-40B4-BE49-F238E27FC236}">
                  <a16:creationId xmlns:a16="http://schemas.microsoft.com/office/drawing/2014/main" id="{B925CAC2-8C82-E642-B76A-877FE2536FC5}"/>
                </a:ext>
              </a:extLst>
            </p:cNvPr>
            <p:cNvSpPr/>
            <p:nvPr/>
          </p:nvSpPr>
          <p:spPr>
            <a:xfrm>
              <a:off x="5868825" y="3079336"/>
              <a:ext cx="88766" cy="120368"/>
            </a:xfrm>
            <a:custGeom>
              <a:avLst/>
              <a:gdLst>
                <a:gd name="connsiteX0" fmla="*/ 44147 w 88766"/>
                <a:gd name="connsiteY0" fmla="*/ 120368 h 120368"/>
                <a:gd name="connsiteX1" fmla="*/ 74557 w 88766"/>
                <a:gd name="connsiteY1" fmla="*/ 110251 h 120368"/>
                <a:gd name="connsiteX2" fmla="*/ 76451 w 88766"/>
                <a:gd name="connsiteY2" fmla="*/ 119612 h 120368"/>
                <a:gd name="connsiteX3" fmla="*/ 88767 w 88766"/>
                <a:gd name="connsiteY3" fmla="*/ 119612 h 120368"/>
                <a:gd name="connsiteX4" fmla="*/ 88767 w 88766"/>
                <a:gd name="connsiteY4" fmla="*/ 0 h 120368"/>
                <a:gd name="connsiteX5" fmla="*/ 73609 w 88766"/>
                <a:gd name="connsiteY5" fmla="*/ 0 h 120368"/>
                <a:gd name="connsiteX6" fmla="*/ 73609 w 88766"/>
                <a:gd name="connsiteY6" fmla="*/ 39429 h 120368"/>
                <a:gd name="connsiteX7" fmla="*/ 44147 w 88766"/>
                <a:gd name="connsiteY7" fmla="*/ 30163 h 120368"/>
                <a:gd name="connsiteX8" fmla="*/ 0 w 88766"/>
                <a:gd name="connsiteY8" fmla="*/ 75171 h 120368"/>
                <a:gd name="connsiteX9" fmla="*/ 44147 w 88766"/>
                <a:gd name="connsiteY9" fmla="*/ 120368 h 120368"/>
                <a:gd name="connsiteX10" fmla="*/ 45094 w 88766"/>
                <a:gd name="connsiteY10" fmla="*/ 44819 h 120368"/>
                <a:gd name="connsiteX11" fmla="*/ 74557 w 88766"/>
                <a:gd name="connsiteY11" fmla="*/ 75171 h 120368"/>
                <a:gd name="connsiteX12" fmla="*/ 45094 w 88766"/>
                <a:gd name="connsiteY12" fmla="*/ 105429 h 120368"/>
                <a:gd name="connsiteX13" fmla="*/ 15631 w 88766"/>
                <a:gd name="connsiteY13" fmla="*/ 75171 h 120368"/>
                <a:gd name="connsiteX14" fmla="*/ 45094 w 88766"/>
                <a:gd name="connsiteY14" fmla="*/ 44819 h 12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766" h="120368">
                  <a:moveTo>
                    <a:pt x="44147" y="120368"/>
                  </a:moveTo>
                  <a:cubicBezTo>
                    <a:pt x="56462" y="120368"/>
                    <a:pt x="66883" y="116870"/>
                    <a:pt x="74557" y="110251"/>
                  </a:cubicBezTo>
                  <a:lnTo>
                    <a:pt x="76451" y="119612"/>
                  </a:lnTo>
                  <a:lnTo>
                    <a:pt x="88767" y="119612"/>
                  </a:lnTo>
                  <a:lnTo>
                    <a:pt x="88767" y="0"/>
                  </a:lnTo>
                  <a:lnTo>
                    <a:pt x="73609" y="0"/>
                  </a:lnTo>
                  <a:lnTo>
                    <a:pt x="73609" y="39429"/>
                  </a:lnTo>
                  <a:cubicBezTo>
                    <a:pt x="66125" y="33378"/>
                    <a:pt x="55989" y="30163"/>
                    <a:pt x="44147" y="30163"/>
                  </a:cubicBezTo>
                  <a:cubicBezTo>
                    <a:pt x="16484" y="30163"/>
                    <a:pt x="0" y="46994"/>
                    <a:pt x="0" y="75171"/>
                  </a:cubicBezTo>
                  <a:cubicBezTo>
                    <a:pt x="0" y="103348"/>
                    <a:pt x="16484" y="120368"/>
                    <a:pt x="44147" y="120368"/>
                  </a:cubicBezTo>
                  <a:close/>
                  <a:moveTo>
                    <a:pt x="45094" y="44819"/>
                  </a:moveTo>
                  <a:cubicBezTo>
                    <a:pt x="64420" y="44819"/>
                    <a:pt x="74557" y="55315"/>
                    <a:pt x="74557" y="75171"/>
                  </a:cubicBezTo>
                  <a:cubicBezTo>
                    <a:pt x="74557" y="95028"/>
                    <a:pt x="64609" y="105429"/>
                    <a:pt x="45094" y="105429"/>
                  </a:cubicBezTo>
                  <a:cubicBezTo>
                    <a:pt x="25579" y="105429"/>
                    <a:pt x="15631" y="95217"/>
                    <a:pt x="15631" y="75171"/>
                  </a:cubicBezTo>
                  <a:cubicBezTo>
                    <a:pt x="15631" y="55125"/>
                    <a:pt x="25863" y="44819"/>
                    <a:pt x="45094" y="44819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5" name="Forme libre 964">
              <a:extLst>
                <a:ext uri="{FF2B5EF4-FFF2-40B4-BE49-F238E27FC236}">
                  <a16:creationId xmlns:a16="http://schemas.microsoft.com/office/drawing/2014/main" id="{06281A5F-0F20-5947-832C-439BA8A7B38B}"/>
                </a:ext>
              </a:extLst>
            </p:cNvPr>
            <p:cNvSpPr/>
            <p:nvPr/>
          </p:nvSpPr>
          <p:spPr>
            <a:xfrm>
              <a:off x="5974454" y="3109404"/>
              <a:ext cx="87761" cy="90016"/>
            </a:xfrm>
            <a:custGeom>
              <a:avLst/>
              <a:gdLst>
                <a:gd name="connsiteX0" fmla="*/ 87062 w 87761"/>
                <a:gd name="connsiteY0" fmla="*/ 49830 h 90016"/>
                <a:gd name="connsiteX1" fmla="*/ 78630 w 87761"/>
                <a:gd name="connsiteY1" fmla="*/ 12954 h 90016"/>
                <a:gd name="connsiteX2" fmla="*/ 45094 w 87761"/>
                <a:gd name="connsiteY2" fmla="*/ 0 h 90016"/>
                <a:gd name="connsiteX3" fmla="*/ 0 w 87761"/>
                <a:gd name="connsiteY3" fmla="*/ 45008 h 90016"/>
                <a:gd name="connsiteX4" fmla="*/ 45094 w 87761"/>
                <a:gd name="connsiteY4" fmla="*/ 90016 h 90016"/>
                <a:gd name="connsiteX5" fmla="*/ 82230 w 87761"/>
                <a:gd name="connsiteY5" fmla="*/ 74604 h 90016"/>
                <a:gd name="connsiteX6" fmla="*/ 83367 w 87761"/>
                <a:gd name="connsiteY6" fmla="*/ 73280 h 90016"/>
                <a:gd name="connsiteX7" fmla="*/ 73325 w 87761"/>
                <a:gd name="connsiteY7" fmla="*/ 62973 h 90016"/>
                <a:gd name="connsiteX8" fmla="*/ 71904 w 87761"/>
                <a:gd name="connsiteY8" fmla="*/ 64581 h 90016"/>
                <a:gd name="connsiteX9" fmla="*/ 45094 w 87761"/>
                <a:gd name="connsiteY9" fmla="*/ 75455 h 90016"/>
                <a:gd name="connsiteX10" fmla="*/ 15821 w 87761"/>
                <a:gd name="connsiteY10" fmla="*/ 51343 h 90016"/>
                <a:gd name="connsiteX11" fmla="*/ 86872 w 87761"/>
                <a:gd name="connsiteY11" fmla="*/ 51343 h 90016"/>
                <a:gd name="connsiteX12" fmla="*/ 87062 w 87761"/>
                <a:gd name="connsiteY12" fmla="*/ 49736 h 90016"/>
                <a:gd name="connsiteX13" fmla="*/ 15821 w 87761"/>
                <a:gd name="connsiteY13" fmla="*/ 38578 h 90016"/>
                <a:gd name="connsiteX14" fmla="*/ 45094 w 87761"/>
                <a:gd name="connsiteY14" fmla="*/ 14561 h 90016"/>
                <a:gd name="connsiteX15" fmla="*/ 67451 w 87761"/>
                <a:gd name="connsiteY15" fmla="*/ 22220 h 90016"/>
                <a:gd name="connsiteX16" fmla="*/ 73136 w 87761"/>
                <a:gd name="connsiteY16" fmla="*/ 38578 h 90016"/>
                <a:gd name="connsiteX17" fmla="*/ 15726 w 87761"/>
                <a:gd name="connsiteY17" fmla="*/ 38578 h 9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761" h="90016">
                  <a:moveTo>
                    <a:pt x="87062" y="49830"/>
                  </a:moveTo>
                  <a:cubicBezTo>
                    <a:pt x="89240" y="34323"/>
                    <a:pt x="86304" y="21653"/>
                    <a:pt x="78630" y="12954"/>
                  </a:cubicBezTo>
                  <a:cubicBezTo>
                    <a:pt x="70957" y="4444"/>
                    <a:pt x="59399" y="0"/>
                    <a:pt x="45094" y="0"/>
                  </a:cubicBezTo>
                  <a:cubicBezTo>
                    <a:pt x="16768" y="0"/>
                    <a:pt x="0" y="16831"/>
                    <a:pt x="0" y="45008"/>
                  </a:cubicBezTo>
                  <a:cubicBezTo>
                    <a:pt x="0" y="73185"/>
                    <a:pt x="16863" y="90016"/>
                    <a:pt x="45094" y="90016"/>
                  </a:cubicBezTo>
                  <a:cubicBezTo>
                    <a:pt x="61104" y="90016"/>
                    <a:pt x="74272" y="84627"/>
                    <a:pt x="82230" y="74604"/>
                  </a:cubicBezTo>
                  <a:lnTo>
                    <a:pt x="83367" y="73280"/>
                  </a:lnTo>
                  <a:lnTo>
                    <a:pt x="73325" y="62973"/>
                  </a:lnTo>
                  <a:lnTo>
                    <a:pt x="71904" y="64581"/>
                  </a:lnTo>
                  <a:cubicBezTo>
                    <a:pt x="65936" y="71578"/>
                    <a:pt x="56367" y="75455"/>
                    <a:pt x="45094" y="75455"/>
                  </a:cubicBezTo>
                  <a:cubicBezTo>
                    <a:pt x="27000" y="75455"/>
                    <a:pt x="16389" y="66756"/>
                    <a:pt x="15821" y="51343"/>
                  </a:cubicBezTo>
                  <a:lnTo>
                    <a:pt x="86872" y="51343"/>
                  </a:lnTo>
                  <a:lnTo>
                    <a:pt x="87062" y="49736"/>
                  </a:lnTo>
                  <a:close/>
                  <a:moveTo>
                    <a:pt x="15821" y="38578"/>
                  </a:moveTo>
                  <a:cubicBezTo>
                    <a:pt x="16484" y="23544"/>
                    <a:pt x="27378" y="14561"/>
                    <a:pt x="45094" y="14561"/>
                  </a:cubicBezTo>
                  <a:cubicBezTo>
                    <a:pt x="54852" y="14561"/>
                    <a:pt x="62525" y="17209"/>
                    <a:pt x="67451" y="22220"/>
                  </a:cubicBezTo>
                  <a:cubicBezTo>
                    <a:pt x="71241" y="26003"/>
                    <a:pt x="73136" y="31392"/>
                    <a:pt x="73136" y="38578"/>
                  </a:cubicBezTo>
                  <a:lnTo>
                    <a:pt x="15726" y="38578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6" name="Forme libre 965">
              <a:extLst>
                <a:ext uri="{FF2B5EF4-FFF2-40B4-BE49-F238E27FC236}">
                  <a16:creationId xmlns:a16="http://schemas.microsoft.com/office/drawing/2014/main" id="{367FB22C-2226-144E-B924-8D1FD5E1D967}"/>
                </a:ext>
              </a:extLst>
            </p:cNvPr>
            <p:cNvSpPr/>
            <p:nvPr/>
          </p:nvSpPr>
          <p:spPr>
            <a:xfrm>
              <a:off x="6121199" y="3092574"/>
              <a:ext cx="45378" cy="106941"/>
            </a:xfrm>
            <a:custGeom>
              <a:avLst/>
              <a:gdLst>
                <a:gd name="connsiteX0" fmla="*/ 15158 w 45378"/>
                <a:gd name="connsiteY0" fmla="*/ 31392 h 106941"/>
                <a:gd name="connsiteX1" fmla="*/ 42441 w 45378"/>
                <a:gd name="connsiteY1" fmla="*/ 31392 h 106941"/>
                <a:gd name="connsiteX2" fmla="*/ 42441 w 45378"/>
                <a:gd name="connsiteY2" fmla="*/ 17398 h 106941"/>
                <a:gd name="connsiteX3" fmla="*/ 15158 w 45378"/>
                <a:gd name="connsiteY3" fmla="*/ 17398 h 106941"/>
                <a:gd name="connsiteX4" fmla="*/ 15158 w 45378"/>
                <a:gd name="connsiteY4" fmla="*/ 0 h 106941"/>
                <a:gd name="connsiteX5" fmla="*/ 0 w 45378"/>
                <a:gd name="connsiteY5" fmla="*/ 0 h 106941"/>
                <a:gd name="connsiteX6" fmla="*/ 0 w 45378"/>
                <a:gd name="connsiteY6" fmla="*/ 72524 h 106941"/>
                <a:gd name="connsiteX7" fmla="*/ 474 w 45378"/>
                <a:gd name="connsiteY7" fmla="*/ 84059 h 106941"/>
                <a:gd name="connsiteX8" fmla="*/ 25010 w 45378"/>
                <a:gd name="connsiteY8" fmla="*/ 106941 h 106941"/>
                <a:gd name="connsiteX9" fmla="*/ 44525 w 45378"/>
                <a:gd name="connsiteY9" fmla="*/ 99472 h 106941"/>
                <a:gd name="connsiteX10" fmla="*/ 45378 w 45378"/>
                <a:gd name="connsiteY10" fmla="*/ 98432 h 106941"/>
                <a:gd name="connsiteX11" fmla="*/ 37515 w 45378"/>
                <a:gd name="connsiteY11" fmla="*/ 86707 h 106941"/>
                <a:gd name="connsiteX12" fmla="*/ 35905 w 45378"/>
                <a:gd name="connsiteY12" fmla="*/ 88598 h 106941"/>
                <a:gd name="connsiteX13" fmla="*/ 26336 w 45378"/>
                <a:gd name="connsiteY13" fmla="*/ 92191 h 106941"/>
                <a:gd name="connsiteX14" fmla="*/ 21315 w 45378"/>
                <a:gd name="connsiteY14" fmla="*/ 91245 h 106941"/>
                <a:gd name="connsiteX15" fmla="*/ 15158 w 45378"/>
                <a:gd name="connsiteY15" fmla="*/ 79993 h 106941"/>
                <a:gd name="connsiteX16" fmla="*/ 15158 w 45378"/>
                <a:gd name="connsiteY16" fmla="*/ 31487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941">
                  <a:moveTo>
                    <a:pt x="15158" y="31392"/>
                  </a:moveTo>
                  <a:lnTo>
                    <a:pt x="42441" y="31392"/>
                  </a:lnTo>
                  <a:lnTo>
                    <a:pt x="42441" y="17398"/>
                  </a:lnTo>
                  <a:lnTo>
                    <a:pt x="15158" y="17398"/>
                  </a:lnTo>
                  <a:lnTo>
                    <a:pt x="15158" y="0"/>
                  </a:lnTo>
                  <a:lnTo>
                    <a:pt x="0" y="0"/>
                  </a:lnTo>
                  <a:lnTo>
                    <a:pt x="0" y="72524"/>
                  </a:lnTo>
                  <a:cubicBezTo>
                    <a:pt x="0" y="81223"/>
                    <a:pt x="474" y="84059"/>
                    <a:pt x="474" y="84059"/>
                  </a:cubicBezTo>
                  <a:cubicBezTo>
                    <a:pt x="2368" y="98242"/>
                    <a:pt x="11652" y="106941"/>
                    <a:pt x="25010" y="106941"/>
                  </a:cubicBezTo>
                  <a:cubicBezTo>
                    <a:pt x="38368" y="106941"/>
                    <a:pt x="44241" y="99850"/>
                    <a:pt x="44525" y="99472"/>
                  </a:cubicBezTo>
                  <a:lnTo>
                    <a:pt x="45378" y="98432"/>
                  </a:lnTo>
                  <a:lnTo>
                    <a:pt x="37515" y="86707"/>
                  </a:lnTo>
                  <a:lnTo>
                    <a:pt x="35905" y="88598"/>
                  </a:lnTo>
                  <a:cubicBezTo>
                    <a:pt x="34673" y="90016"/>
                    <a:pt x="30978" y="92191"/>
                    <a:pt x="26336" y="92191"/>
                  </a:cubicBezTo>
                  <a:cubicBezTo>
                    <a:pt x="25200" y="92191"/>
                    <a:pt x="23305" y="92002"/>
                    <a:pt x="21315" y="91245"/>
                  </a:cubicBezTo>
                  <a:cubicBezTo>
                    <a:pt x="14684" y="88598"/>
                    <a:pt x="15158" y="80372"/>
                    <a:pt x="15158" y="79993"/>
                  </a:cubicBezTo>
                  <a:lnTo>
                    <a:pt x="15158" y="3148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7" name="Forme libre 966">
              <a:extLst>
                <a:ext uri="{FF2B5EF4-FFF2-40B4-BE49-F238E27FC236}">
                  <a16:creationId xmlns:a16="http://schemas.microsoft.com/office/drawing/2014/main" id="{561F4EAE-A414-B845-98D6-5CC2E569CA0B}"/>
                </a:ext>
              </a:extLst>
            </p:cNvPr>
            <p:cNvSpPr/>
            <p:nvPr/>
          </p:nvSpPr>
          <p:spPr>
            <a:xfrm>
              <a:off x="6176240" y="3109404"/>
              <a:ext cx="90187" cy="90016"/>
            </a:xfrm>
            <a:custGeom>
              <a:avLst/>
              <a:gdLst>
                <a:gd name="connsiteX0" fmla="*/ 45094 w 90187"/>
                <a:gd name="connsiteY0" fmla="*/ 0 h 90016"/>
                <a:gd name="connsiteX1" fmla="*/ 0 w 90187"/>
                <a:gd name="connsiteY1" fmla="*/ 45008 h 90016"/>
                <a:gd name="connsiteX2" fmla="*/ 45094 w 90187"/>
                <a:gd name="connsiteY2" fmla="*/ 90016 h 90016"/>
                <a:gd name="connsiteX3" fmla="*/ 90188 w 90187"/>
                <a:gd name="connsiteY3" fmla="*/ 45008 h 90016"/>
                <a:gd name="connsiteX4" fmla="*/ 45094 w 90187"/>
                <a:gd name="connsiteY4" fmla="*/ 0 h 90016"/>
                <a:gd name="connsiteX5" fmla="*/ 45094 w 90187"/>
                <a:gd name="connsiteY5" fmla="*/ 75360 h 90016"/>
                <a:gd name="connsiteX6" fmla="*/ 15631 w 90187"/>
                <a:gd name="connsiteY6" fmla="*/ 45103 h 90016"/>
                <a:gd name="connsiteX7" fmla="*/ 45094 w 90187"/>
                <a:gd name="connsiteY7" fmla="*/ 14751 h 90016"/>
                <a:gd name="connsiteX8" fmla="*/ 74651 w 90187"/>
                <a:gd name="connsiteY8" fmla="*/ 45103 h 90016"/>
                <a:gd name="connsiteX9" fmla="*/ 45094 w 90187"/>
                <a:gd name="connsiteY9" fmla="*/ 75360 h 9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87" h="90016">
                  <a:moveTo>
                    <a:pt x="45094" y="0"/>
                  </a:moveTo>
                  <a:cubicBezTo>
                    <a:pt x="16863" y="0"/>
                    <a:pt x="0" y="16831"/>
                    <a:pt x="0" y="45008"/>
                  </a:cubicBezTo>
                  <a:cubicBezTo>
                    <a:pt x="0" y="73185"/>
                    <a:pt x="16863" y="90016"/>
                    <a:pt x="45094" y="90016"/>
                  </a:cubicBezTo>
                  <a:cubicBezTo>
                    <a:pt x="73325" y="90016"/>
                    <a:pt x="90188" y="73185"/>
                    <a:pt x="90188" y="45008"/>
                  </a:cubicBezTo>
                  <a:cubicBezTo>
                    <a:pt x="90188" y="16831"/>
                    <a:pt x="73325" y="0"/>
                    <a:pt x="45094" y="0"/>
                  </a:cubicBezTo>
                  <a:close/>
                  <a:moveTo>
                    <a:pt x="45094" y="75360"/>
                  </a:moveTo>
                  <a:cubicBezTo>
                    <a:pt x="25768" y="75360"/>
                    <a:pt x="15631" y="64959"/>
                    <a:pt x="15631" y="45103"/>
                  </a:cubicBezTo>
                  <a:cubicBezTo>
                    <a:pt x="15631" y="25246"/>
                    <a:pt x="25768" y="14751"/>
                    <a:pt x="45094" y="14751"/>
                  </a:cubicBezTo>
                  <a:cubicBezTo>
                    <a:pt x="64420" y="14751"/>
                    <a:pt x="74651" y="24962"/>
                    <a:pt x="74651" y="45103"/>
                  </a:cubicBezTo>
                  <a:cubicBezTo>
                    <a:pt x="74651" y="65243"/>
                    <a:pt x="64420" y="75360"/>
                    <a:pt x="45094" y="7536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8" name="Forme libre 967">
              <a:extLst>
                <a:ext uri="{FF2B5EF4-FFF2-40B4-BE49-F238E27FC236}">
                  <a16:creationId xmlns:a16="http://schemas.microsoft.com/office/drawing/2014/main" id="{E294F8E0-E4E5-7E48-B6F7-DD01E1F4D1C6}"/>
                </a:ext>
              </a:extLst>
            </p:cNvPr>
            <p:cNvSpPr/>
            <p:nvPr/>
          </p:nvSpPr>
          <p:spPr>
            <a:xfrm>
              <a:off x="6283386" y="3109877"/>
              <a:ext cx="81756" cy="89637"/>
            </a:xfrm>
            <a:custGeom>
              <a:avLst/>
              <a:gdLst>
                <a:gd name="connsiteX0" fmla="*/ 0 w 81756"/>
                <a:gd name="connsiteY0" fmla="*/ 0 h 89637"/>
                <a:gd name="connsiteX1" fmla="*/ 0 w 81756"/>
                <a:gd name="connsiteY1" fmla="*/ 52383 h 89637"/>
                <a:gd name="connsiteX2" fmla="*/ 36663 w 81756"/>
                <a:gd name="connsiteY2" fmla="*/ 89638 h 89637"/>
                <a:gd name="connsiteX3" fmla="*/ 67262 w 81756"/>
                <a:gd name="connsiteY3" fmla="*/ 79426 h 89637"/>
                <a:gd name="connsiteX4" fmla="*/ 69346 w 81756"/>
                <a:gd name="connsiteY4" fmla="*/ 88787 h 89637"/>
                <a:gd name="connsiteX5" fmla="*/ 81756 w 81756"/>
                <a:gd name="connsiteY5" fmla="*/ 88787 h 89637"/>
                <a:gd name="connsiteX6" fmla="*/ 81756 w 81756"/>
                <a:gd name="connsiteY6" fmla="*/ 95 h 89637"/>
                <a:gd name="connsiteX7" fmla="*/ 66599 w 81756"/>
                <a:gd name="connsiteY7" fmla="*/ 95 h 89637"/>
                <a:gd name="connsiteX8" fmla="*/ 66599 w 81756"/>
                <a:gd name="connsiteY8" fmla="*/ 49830 h 89637"/>
                <a:gd name="connsiteX9" fmla="*/ 57220 w 81756"/>
                <a:gd name="connsiteY9" fmla="*/ 69592 h 89637"/>
                <a:gd name="connsiteX10" fmla="*/ 38747 w 81756"/>
                <a:gd name="connsiteY10" fmla="*/ 75076 h 89637"/>
                <a:gd name="connsiteX11" fmla="*/ 21031 w 81756"/>
                <a:gd name="connsiteY11" fmla="*/ 69309 h 89637"/>
                <a:gd name="connsiteX12" fmla="*/ 15158 w 81756"/>
                <a:gd name="connsiteY12" fmla="*/ 49168 h 89637"/>
                <a:gd name="connsiteX13" fmla="*/ 15158 w 81756"/>
                <a:gd name="connsiteY13" fmla="*/ 0 h 89637"/>
                <a:gd name="connsiteX14" fmla="*/ 0 w 81756"/>
                <a:gd name="connsiteY14" fmla="*/ 0 h 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56" h="89637">
                  <a:moveTo>
                    <a:pt x="0" y="0"/>
                  </a:moveTo>
                  <a:lnTo>
                    <a:pt x="0" y="52383"/>
                  </a:lnTo>
                  <a:cubicBezTo>
                    <a:pt x="0" y="77440"/>
                    <a:pt x="12031" y="89638"/>
                    <a:pt x="36663" y="89638"/>
                  </a:cubicBezTo>
                  <a:cubicBezTo>
                    <a:pt x="52104" y="89638"/>
                    <a:pt x="62146" y="83681"/>
                    <a:pt x="67262" y="79426"/>
                  </a:cubicBezTo>
                  <a:lnTo>
                    <a:pt x="69346" y="88787"/>
                  </a:lnTo>
                  <a:lnTo>
                    <a:pt x="81756" y="88787"/>
                  </a:lnTo>
                  <a:lnTo>
                    <a:pt x="81756" y="95"/>
                  </a:lnTo>
                  <a:lnTo>
                    <a:pt x="66599" y="95"/>
                  </a:lnTo>
                  <a:lnTo>
                    <a:pt x="66599" y="49830"/>
                  </a:lnTo>
                  <a:cubicBezTo>
                    <a:pt x="66409" y="56260"/>
                    <a:pt x="65178" y="64297"/>
                    <a:pt x="57220" y="69592"/>
                  </a:cubicBezTo>
                  <a:cubicBezTo>
                    <a:pt x="51820" y="73185"/>
                    <a:pt x="45283" y="75076"/>
                    <a:pt x="38747" y="75076"/>
                  </a:cubicBezTo>
                  <a:cubicBezTo>
                    <a:pt x="31547" y="75076"/>
                    <a:pt x="24821" y="72902"/>
                    <a:pt x="21031" y="69309"/>
                  </a:cubicBezTo>
                  <a:cubicBezTo>
                    <a:pt x="15158" y="63635"/>
                    <a:pt x="15158" y="52762"/>
                    <a:pt x="15158" y="49168"/>
                  </a:cubicBezTo>
                  <a:lnTo>
                    <a:pt x="151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9" name="Forme libre 968">
              <a:extLst>
                <a:ext uri="{FF2B5EF4-FFF2-40B4-BE49-F238E27FC236}">
                  <a16:creationId xmlns:a16="http://schemas.microsoft.com/office/drawing/2014/main" id="{F8E64391-BF85-5341-A6DC-CCFA594216B7}"/>
                </a:ext>
              </a:extLst>
            </p:cNvPr>
            <p:cNvSpPr/>
            <p:nvPr/>
          </p:nvSpPr>
          <p:spPr>
            <a:xfrm>
              <a:off x="6386836" y="3109404"/>
              <a:ext cx="46799" cy="89448"/>
            </a:xfrm>
            <a:custGeom>
              <a:avLst/>
              <a:gdLst>
                <a:gd name="connsiteX0" fmla="*/ 15252 w 46799"/>
                <a:gd name="connsiteY0" fmla="*/ 41699 h 89448"/>
                <a:gd name="connsiteX1" fmla="*/ 24726 w 46799"/>
                <a:gd name="connsiteY1" fmla="*/ 19762 h 89448"/>
                <a:gd name="connsiteX2" fmla="*/ 38747 w 46799"/>
                <a:gd name="connsiteY2" fmla="*/ 15318 h 89448"/>
                <a:gd name="connsiteX3" fmla="*/ 44620 w 46799"/>
                <a:gd name="connsiteY3" fmla="*/ 15791 h 89448"/>
                <a:gd name="connsiteX4" fmla="*/ 46799 w 46799"/>
                <a:gd name="connsiteY4" fmla="*/ 15980 h 89448"/>
                <a:gd name="connsiteX5" fmla="*/ 46799 w 46799"/>
                <a:gd name="connsiteY5" fmla="*/ 1229 h 89448"/>
                <a:gd name="connsiteX6" fmla="*/ 45473 w 46799"/>
                <a:gd name="connsiteY6" fmla="*/ 756 h 89448"/>
                <a:gd name="connsiteX7" fmla="*/ 39694 w 46799"/>
                <a:gd name="connsiteY7" fmla="*/ 0 h 89448"/>
                <a:gd name="connsiteX8" fmla="*/ 14210 w 46799"/>
                <a:gd name="connsiteY8" fmla="*/ 9266 h 89448"/>
                <a:gd name="connsiteX9" fmla="*/ 12410 w 46799"/>
                <a:gd name="connsiteY9" fmla="*/ 567 h 89448"/>
                <a:gd name="connsiteX10" fmla="*/ 0 w 46799"/>
                <a:gd name="connsiteY10" fmla="*/ 567 h 89448"/>
                <a:gd name="connsiteX11" fmla="*/ 0 w 46799"/>
                <a:gd name="connsiteY11" fmla="*/ 89449 h 89448"/>
                <a:gd name="connsiteX12" fmla="*/ 15252 w 46799"/>
                <a:gd name="connsiteY12" fmla="*/ 89449 h 89448"/>
                <a:gd name="connsiteX13" fmla="*/ 15252 w 46799"/>
                <a:gd name="connsiteY13" fmla="*/ 41699 h 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799" h="89448">
                  <a:moveTo>
                    <a:pt x="15252" y="41699"/>
                  </a:moveTo>
                  <a:cubicBezTo>
                    <a:pt x="15347" y="34229"/>
                    <a:pt x="16294" y="25719"/>
                    <a:pt x="24726" y="19762"/>
                  </a:cubicBezTo>
                  <a:cubicBezTo>
                    <a:pt x="29178" y="16642"/>
                    <a:pt x="33252" y="15318"/>
                    <a:pt x="38747" y="15318"/>
                  </a:cubicBezTo>
                  <a:cubicBezTo>
                    <a:pt x="40452" y="15318"/>
                    <a:pt x="42347" y="15412"/>
                    <a:pt x="44620" y="15791"/>
                  </a:cubicBezTo>
                  <a:lnTo>
                    <a:pt x="46799" y="15980"/>
                  </a:lnTo>
                  <a:lnTo>
                    <a:pt x="46799" y="1229"/>
                  </a:lnTo>
                  <a:lnTo>
                    <a:pt x="45473" y="756"/>
                  </a:lnTo>
                  <a:cubicBezTo>
                    <a:pt x="43768" y="95"/>
                    <a:pt x="41115" y="0"/>
                    <a:pt x="39694" y="0"/>
                  </a:cubicBezTo>
                  <a:cubicBezTo>
                    <a:pt x="25957" y="0"/>
                    <a:pt x="18094" y="5295"/>
                    <a:pt x="14210" y="9266"/>
                  </a:cubicBezTo>
                  <a:lnTo>
                    <a:pt x="12410" y="567"/>
                  </a:lnTo>
                  <a:lnTo>
                    <a:pt x="0" y="567"/>
                  </a:lnTo>
                  <a:lnTo>
                    <a:pt x="0" y="89449"/>
                  </a:lnTo>
                  <a:lnTo>
                    <a:pt x="15252" y="89449"/>
                  </a:lnTo>
                  <a:lnTo>
                    <a:pt x="15252" y="4169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0" name="Forme libre 969">
              <a:extLst>
                <a:ext uri="{FF2B5EF4-FFF2-40B4-BE49-F238E27FC236}">
                  <a16:creationId xmlns:a16="http://schemas.microsoft.com/office/drawing/2014/main" id="{622F5822-D39E-6845-A1A3-6A81D5774A4F}"/>
                </a:ext>
              </a:extLst>
            </p:cNvPr>
            <p:cNvSpPr/>
            <p:nvPr/>
          </p:nvSpPr>
          <p:spPr>
            <a:xfrm>
              <a:off x="6449456" y="3109972"/>
              <a:ext cx="15157" cy="88881"/>
            </a:xfrm>
            <a:custGeom>
              <a:avLst/>
              <a:gdLst>
                <a:gd name="connsiteX0" fmla="*/ 0 w 15157"/>
                <a:gd name="connsiteY0" fmla="*/ 0 h 88881"/>
                <a:gd name="connsiteX1" fmla="*/ 15158 w 15157"/>
                <a:gd name="connsiteY1" fmla="*/ 0 h 88881"/>
                <a:gd name="connsiteX2" fmla="*/ 15158 w 15157"/>
                <a:gd name="connsiteY2" fmla="*/ 88881 h 88881"/>
                <a:gd name="connsiteX3" fmla="*/ 0 w 15157"/>
                <a:gd name="connsiteY3" fmla="*/ 88881 h 8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881">
                  <a:moveTo>
                    <a:pt x="0" y="0"/>
                  </a:moveTo>
                  <a:lnTo>
                    <a:pt x="15158" y="0"/>
                  </a:lnTo>
                  <a:lnTo>
                    <a:pt x="15158" y="88881"/>
                  </a:lnTo>
                  <a:lnTo>
                    <a:pt x="0" y="88881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1" name="Forme libre 970">
              <a:extLst>
                <a:ext uri="{FF2B5EF4-FFF2-40B4-BE49-F238E27FC236}">
                  <a16:creationId xmlns:a16="http://schemas.microsoft.com/office/drawing/2014/main" id="{BC459095-F93A-5841-A2B4-4966CC939270}"/>
                </a:ext>
              </a:extLst>
            </p:cNvPr>
            <p:cNvSpPr/>
            <p:nvPr/>
          </p:nvSpPr>
          <p:spPr>
            <a:xfrm>
              <a:off x="6481856" y="3109404"/>
              <a:ext cx="77495" cy="90110"/>
            </a:xfrm>
            <a:custGeom>
              <a:avLst/>
              <a:gdLst>
                <a:gd name="connsiteX0" fmla="*/ 40736 w 77495"/>
                <a:gd name="connsiteY0" fmla="*/ 37444 h 90110"/>
                <a:gd name="connsiteX1" fmla="*/ 18094 w 77495"/>
                <a:gd name="connsiteY1" fmla="*/ 24395 h 90110"/>
                <a:gd name="connsiteX2" fmla="*/ 38178 w 77495"/>
                <a:gd name="connsiteY2" fmla="*/ 13521 h 90110"/>
                <a:gd name="connsiteX3" fmla="*/ 58925 w 77495"/>
                <a:gd name="connsiteY3" fmla="*/ 27610 h 90110"/>
                <a:gd name="connsiteX4" fmla="*/ 58925 w 77495"/>
                <a:gd name="connsiteY4" fmla="*/ 29596 h 90110"/>
                <a:gd name="connsiteX5" fmla="*/ 73893 w 77495"/>
                <a:gd name="connsiteY5" fmla="*/ 29596 h 90110"/>
                <a:gd name="connsiteX6" fmla="*/ 73893 w 77495"/>
                <a:gd name="connsiteY6" fmla="*/ 27610 h 90110"/>
                <a:gd name="connsiteX7" fmla="*/ 38936 w 77495"/>
                <a:gd name="connsiteY7" fmla="*/ 0 h 90110"/>
                <a:gd name="connsiteX8" fmla="*/ 3979 w 77495"/>
                <a:gd name="connsiteY8" fmla="*/ 24111 h 90110"/>
                <a:gd name="connsiteX9" fmla="*/ 38652 w 77495"/>
                <a:gd name="connsiteY9" fmla="*/ 51438 h 90110"/>
                <a:gd name="connsiteX10" fmla="*/ 62146 w 77495"/>
                <a:gd name="connsiteY10" fmla="*/ 63352 h 90110"/>
                <a:gd name="connsiteX11" fmla="*/ 39884 w 77495"/>
                <a:gd name="connsiteY11" fmla="*/ 76589 h 90110"/>
                <a:gd name="connsiteX12" fmla="*/ 14589 w 77495"/>
                <a:gd name="connsiteY12" fmla="*/ 62122 h 90110"/>
                <a:gd name="connsiteX13" fmla="*/ 14400 w 77495"/>
                <a:gd name="connsiteY13" fmla="*/ 60326 h 90110"/>
                <a:gd name="connsiteX14" fmla="*/ 0 w 77495"/>
                <a:gd name="connsiteY14" fmla="*/ 60326 h 90110"/>
                <a:gd name="connsiteX15" fmla="*/ 0 w 77495"/>
                <a:gd name="connsiteY15" fmla="*/ 62312 h 90110"/>
                <a:gd name="connsiteX16" fmla="*/ 38368 w 77495"/>
                <a:gd name="connsiteY16" fmla="*/ 90111 h 90110"/>
                <a:gd name="connsiteX17" fmla="*/ 40357 w 77495"/>
                <a:gd name="connsiteY17" fmla="*/ 90111 h 90110"/>
                <a:gd name="connsiteX18" fmla="*/ 77493 w 77495"/>
                <a:gd name="connsiteY18" fmla="*/ 65054 h 90110"/>
                <a:gd name="connsiteX19" fmla="*/ 40926 w 77495"/>
                <a:gd name="connsiteY19" fmla="*/ 37538 h 9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7495" h="90110">
                  <a:moveTo>
                    <a:pt x="40736" y="37444"/>
                  </a:moveTo>
                  <a:cubicBezTo>
                    <a:pt x="25578" y="35363"/>
                    <a:pt x="17905" y="30919"/>
                    <a:pt x="18094" y="24395"/>
                  </a:cubicBezTo>
                  <a:cubicBezTo>
                    <a:pt x="18663" y="14561"/>
                    <a:pt x="32305" y="13521"/>
                    <a:pt x="38178" y="13521"/>
                  </a:cubicBezTo>
                  <a:cubicBezTo>
                    <a:pt x="44431" y="13521"/>
                    <a:pt x="58925" y="15129"/>
                    <a:pt x="58925" y="27610"/>
                  </a:cubicBezTo>
                  <a:lnTo>
                    <a:pt x="58925" y="29596"/>
                  </a:lnTo>
                  <a:lnTo>
                    <a:pt x="73893" y="29596"/>
                  </a:lnTo>
                  <a:lnTo>
                    <a:pt x="73893" y="27610"/>
                  </a:lnTo>
                  <a:cubicBezTo>
                    <a:pt x="73325" y="11157"/>
                    <a:pt x="59683" y="284"/>
                    <a:pt x="38936" y="0"/>
                  </a:cubicBezTo>
                  <a:cubicBezTo>
                    <a:pt x="18663" y="0"/>
                    <a:pt x="5021" y="9455"/>
                    <a:pt x="3979" y="24111"/>
                  </a:cubicBezTo>
                  <a:cubicBezTo>
                    <a:pt x="2937" y="39146"/>
                    <a:pt x="14305" y="48034"/>
                    <a:pt x="38652" y="51438"/>
                  </a:cubicBezTo>
                  <a:cubicBezTo>
                    <a:pt x="53904" y="53613"/>
                    <a:pt x="61862" y="57678"/>
                    <a:pt x="62146" y="63352"/>
                  </a:cubicBezTo>
                  <a:cubicBezTo>
                    <a:pt x="62146" y="72334"/>
                    <a:pt x="55325" y="76400"/>
                    <a:pt x="39884" y="76589"/>
                  </a:cubicBezTo>
                  <a:cubicBezTo>
                    <a:pt x="16105" y="76589"/>
                    <a:pt x="14684" y="62784"/>
                    <a:pt x="14589" y="62122"/>
                  </a:cubicBezTo>
                  <a:lnTo>
                    <a:pt x="14400" y="60326"/>
                  </a:lnTo>
                  <a:lnTo>
                    <a:pt x="0" y="60326"/>
                  </a:lnTo>
                  <a:lnTo>
                    <a:pt x="0" y="62312"/>
                  </a:lnTo>
                  <a:cubicBezTo>
                    <a:pt x="190" y="78670"/>
                    <a:pt x="15916" y="90111"/>
                    <a:pt x="38368" y="90111"/>
                  </a:cubicBezTo>
                  <a:lnTo>
                    <a:pt x="40357" y="90111"/>
                  </a:lnTo>
                  <a:cubicBezTo>
                    <a:pt x="65652" y="90111"/>
                    <a:pt x="77304" y="77157"/>
                    <a:pt x="77493" y="65054"/>
                  </a:cubicBezTo>
                  <a:cubicBezTo>
                    <a:pt x="77683" y="49263"/>
                    <a:pt x="66788" y="41131"/>
                    <a:pt x="40926" y="37538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2" name="Forme libre 971">
              <a:extLst>
                <a:ext uri="{FF2B5EF4-FFF2-40B4-BE49-F238E27FC236}">
                  <a16:creationId xmlns:a16="http://schemas.microsoft.com/office/drawing/2014/main" id="{335EAA36-090D-8340-A0BC-2BA98CFBE4B9}"/>
                </a:ext>
              </a:extLst>
            </p:cNvPr>
            <p:cNvSpPr/>
            <p:nvPr/>
          </p:nvSpPr>
          <p:spPr>
            <a:xfrm>
              <a:off x="6574222" y="3109310"/>
              <a:ext cx="143239" cy="89732"/>
            </a:xfrm>
            <a:custGeom>
              <a:avLst/>
              <a:gdLst>
                <a:gd name="connsiteX0" fmla="*/ 106861 w 143239"/>
                <a:gd name="connsiteY0" fmla="*/ 95 h 89732"/>
                <a:gd name="connsiteX1" fmla="*/ 73325 w 143239"/>
                <a:gd name="connsiteY1" fmla="*/ 14183 h 89732"/>
                <a:gd name="connsiteX2" fmla="*/ 42726 w 143239"/>
                <a:gd name="connsiteY2" fmla="*/ 95 h 89732"/>
                <a:gd name="connsiteX3" fmla="*/ 14494 w 143239"/>
                <a:gd name="connsiteY3" fmla="*/ 10023 h 89732"/>
                <a:gd name="connsiteX4" fmla="*/ 12410 w 143239"/>
                <a:gd name="connsiteY4" fmla="*/ 946 h 89732"/>
                <a:gd name="connsiteX5" fmla="*/ 0 w 143239"/>
                <a:gd name="connsiteY5" fmla="*/ 946 h 89732"/>
                <a:gd name="connsiteX6" fmla="*/ 0 w 143239"/>
                <a:gd name="connsiteY6" fmla="*/ 89543 h 89732"/>
                <a:gd name="connsiteX7" fmla="*/ 15158 w 143239"/>
                <a:gd name="connsiteY7" fmla="*/ 89543 h 89732"/>
                <a:gd name="connsiteX8" fmla="*/ 15158 w 143239"/>
                <a:gd name="connsiteY8" fmla="*/ 40753 h 89732"/>
                <a:gd name="connsiteX9" fmla="*/ 24631 w 143239"/>
                <a:gd name="connsiteY9" fmla="*/ 20046 h 89732"/>
                <a:gd name="connsiteX10" fmla="*/ 41968 w 143239"/>
                <a:gd name="connsiteY10" fmla="*/ 14656 h 89732"/>
                <a:gd name="connsiteX11" fmla="*/ 58262 w 143239"/>
                <a:gd name="connsiteY11" fmla="*/ 20424 h 89732"/>
                <a:gd name="connsiteX12" fmla="*/ 64136 w 143239"/>
                <a:gd name="connsiteY12" fmla="*/ 40659 h 89732"/>
                <a:gd name="connsiteX13" fmla="*/ 64136 w 143239"/>
                <a:gd name="connsiteY13" fmla="*/ 89732 h 89732"/>
                <a:gd name="connsiteX14" fmla="*/ 79293 w 143239"/>
                <a:gd name="connsiteY14" fmla="*/ 89732 h 89732"/>
                <a:gd name="connsiteX15" fmla="*/ 79293 w 143239"/>
                <a:gd name="connsiteY15" fmla="*/ 40659 h 89732"/>
                <a:gd name="connsiteX16" fmla="*/ 88672 w 143239"/>
                <a:gd name="connsiteY16" fmla="*/ 20140 h 89732"/>
                <a:gd name="connsiteX17" fmla="*/ 106103 w 143239"/>
                <a:gd name="connsiteY17" fmla="*/ 14656 h 89732"/>
                <a:gd name="connsiteX18" fmla="*/ 122398 w 143239"/>
                <a:gd name="connsiteY18" fmla="*/ 20424 h 89732"/>
                <a:gd name="connsiteX19" fmla="*/ 128082 w 143239"/>
                <a:gd name="connsiteY19" fmla="*/ 40564 h 89732"/>
                <a:gd name="connsiteX20" fmla="*/ 128082 w 143239"/>
                <a:gd name="connsiteY20" fmla="*/ 89638 h 89732"/>
                <a:gd name="connsiteX21" fmla="*/ 143240 w 143239"/>
                <a:gd name="connsiteY21" fmla="*/ 89638 h 89732"/>
                <a:gd name="connsiteX22" fmla="*/ 143240 w 143239"/>
                <a:gd name="connsiteY22" fmla="*/ 37255 h 89732"/>
                <a:gd name="connsiteX23" fmla="*/ 106861 w 143239"/>
                <a:gd name="connsiteY23" fmla="*/ 0 h 8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239" h="89732">
                  <a:moveTo>
                    <a:pt x="106861" y="95"/>
                  </a:moveTo>
                  <a:cubicBezTo>
                    <a:pt x="88104" y="95"/>
                    <a:pt x="77399" y="9645"/>
                    <a:pt x="73325" y="14183"/>
                  </a:cubicBezTo>
                  <a:cubicBezTo>
                    <a:pt x="67357" y="4917"/>
                    <a:pt x="56841" y="95"/>
                    <a:pt x="42726" y="95"/>
                  </a:cubicBezTo>
                  <a:cubicBezTo>
                    <a:pt x="28610" y="95"/>
                    <a:pt x="19326" y="5862"/>
                    <a:pt x="14494" y="10023"/>
                  </a:cubicBezTo>
                  <a:lnTo>
                    <a:pt x="12410" y="946"/>
                  </a:lnTo>
                  <a:lnTo>
                    <a:pt x="0" y="946"/>
                  </a:lnTo>
                  <a:lnTo>
                    <a:pt x="0" y="89543"/>
                  </a:lnTo>
                  <a:lnTo>
                    <a:pt x="15158" y="89543"/>
                  </a:lnTo>
                  <a:lnTo>
                    <a:pt x="15158" y="40753"/>
                  </a:lnTo>
                  <a:cubicBezTo>
                    <a:pt x="15726" y="30919"/>
                    <a:pt x="18852" y="23922"/>
                    <a:pt x="24631" y="20046"/>
                  </a:cubicBezTo>
                  <a:cubicBezTo>
                    <a:pt x="31263" y="15602"/>
                    <a:pt x="37705" y="14656"/>
                    <a:pt x="41968" y="14656"/>
                  </a:cubicBezTo>
                  <a:cubicBezTo>
                    <a:pt x="48410" y="14656"/>
                    <a:pt x="54473" y="16831"/>
                    <a:pt x="58262" y="20424"/>
                  </a:cubicBezTo>
                  <a:cubicBezTo>
                    <a:pt x="63473" y="25719"/>
                    <a:pt x="64136" y="34512"/>
                    <a:pt x="64136" y="40659"/>
                  </a:cubicBezTo>
                  <a:lnTo>
                    <a:pt x="64136" y="89732"/>
                  </a:lnTo>
                  <a:lnTo>
                    <a:pt x="79293" y="89732"/>
                  </a:lnTo>
                  <a:lnTo>
                    <a:pt x="79293" y="40659"/>
                  </a:lnTo>
                  <a:cubicBezTo>
                    <a:pt x="79483" y="31014"/>
                    <a:pt x="82704" y="24111"/>
                    <a:pt x="88672" y="20140"/>
                  </a:cubicBezTo>
                  <a:cubicBezTo>
                    <a:pt x="94072" y="16642"/>
                    <a:pt x="100230" y="14656"/>
                    <a:pt x="106103" y="14656"/>
                  </a:cubicBezTo>
                  <a:cubicBezTo>
                    <a:pt x="112451" y="14656"/>
                    <a:pt x="118608" y="16831"/>
                    <a:pt x="122398" y="20424"/>
                  </a:cubicBezTo>
                  <a:cubicBezTo>
                    <a:pt x="128082" y="25908"/>
                    <a:pt x="128082" y="36214"/>
                    <a:pt x="128082" y="40564"/>
                  </a:cubicBezTo>
                  <a:lnTo>
                    <a:pt x="128082" y="89638"/>
                  </a:lnTo>
                  <a:lnTo>
                    <a:pt x="143240" y="89638"/>
                  </a:lnTo>
                  <a:lnTo>
                    <a:pt x="143240" y="37255"/>
                  </a:lnTo>
                  <a:cubicBezTo>
                    <a:pt x="143240" y="13238"/>
                    <a:pt x="130356" y="0"/>
                    <a:pt x="106861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3" name="Forme libre 972">
              <a:extLst>
                <a:ext uri="{FF2B5EF4-FFF2-40B4-BE49-F238E27FC236}">
                  <a16:creationId xmlns:a16="http://schemas.microsoft.com/office/drawing/2014/main" id="{8A931C36-29E5-F94C-9B91-7FE6AF6467D8}"/>
                </a:ext>
              </a:extLst>
            </p:cNvPr>
            <p:cNvSpPr/>
            <p:nvPr/>
          </p:nvSpPr>
          <p:spPr>
            <a:xfrm>
              <a:off x="6734325" y="3109310"/>
              <a:ext cx="87666" cy="90110"/>
            </a:xfrm>
            <a:custGeom>
              <a:avLst/>
              <a:gdLst>
                <a:gd name="connsiteX0" fmla="*/ 45094 w 87666"/>
                <a:gd name="connsiteY0" fmla="*/ 95 h 90110"/>
                <a:gd name="connsiteX1" fmla="*/ 0 w 87666"/>
                <a:gd name="connsiteY1" fmla="*/ 45103 h 90110"/>
                <a:gd name="connsiteX2" fmla="*/ 45094 w 87666"/>
                <a:gd name="connsiteY2" fmla="*/ 90111 h 90110"/>
                <a:gd name="connsiteX3" fmla="*/ 82230 w 87666"/>
                <a:gd name="connsiteY3" fmla="*/ 74698 h 90110"/>
                <a:gd name="connsiteX4" fmla="*/ 83367 w 87666"/>
                <a:gd name="connsiteY4" fmla="*/ 73375 h 90110"/>
                <a:gd name="connsiteX5" fmla="*/ 73230 w 87666"/>
                <a:gd name="connsiteY5" fmla="*/ 63068 h 90110"/>
                <a:gd name="connsiteX6" fmla="*/ 71809 w 87666"/>
                <a:gd name="connsiteY6" fmla="*/ 64675 h 90110"/>
                <a:gd name="connsiteX7" fmla="*/ 44999 w 87666"/>
                <a:gd name="connsiteY7" fmla="*/ 75549 h 90110"/>
                <a:gd name="connsiteX8" fmla="*/ 15726 w 87666"/>
                <a:gd name="connsiteY8" fmla="*/ 51438 h 90110"/>
                <a:gd name="connsiteX9" fmla="*/ 86777 w 87666"/>
                <a:gd name="connsiteY9" fmla="*/ 51438 h 90110"/>
                <a:gd name="connsiteX10" fmla="*/ 86967 w 87666"/>
                <a:gd name="connsiteY10" fmla="*/ 49830 h 90110"/>
                <a:gd name="connsiteX11" fmla="*/ 78535 w 87666"/>
                <a:gd name="connsiteY11" fmla="*/ 12954 h 90110"/>
                <a:gd name="connsiteX12" fmla="*/ 44999 w 87666"/>
                <a:gd name="connsiteY12" fmla="*/ 0 h 90110"/>
                <a:gd name="connsiteX13" fmla="*/ 15821 w 87666"/>
                <a:gd name="connsiteY13" fmla="*/ 38673 h 90110"/>
                <a:gd name="connsiteX14" fmla="*/ 45094 w 87666"/>
                <a:gd name="connsiteY14" fmla="*/ 14656 h 90110"/>
                <a:gd name="connsiteX15" fmla="*/ 67546 w 87666"/>
                <a:gd name="connsiteY15" fmla="*/ 22315 h 90110"/>
                <a:gd name="connsiteX16" fmla="*/ 73230 w 87666"/>
                <a:gd name="connsiteY16" fmla="*/ 38673 h 90110"/>
                <a:gd name="connsiteX17" fmla="*/ 15915 w 87666"/>
                <a:gd name="connsiteY17" fmla="*/ 38673 h 9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66" h="90110">
                  <a:moveTo>
                    <a:pt x="45094" y="95"/>
                  </a:moveTo>
                  <a:cubicBezTo>
                    <a:pt x="16863" y="95"/>
                    <a:pt x="0" y="16925"/>
                    <a:pt x="0" y="45103"/>
                  </a:cubicBezTo>
                  <a:cubicBezTo>
                    <a:pt x="0" y="73280"/>
                    <a:pt x="16863" y="90111"/>
                    <a:pt x="45094" y="90111"/>
                  </a:cubicBezTo>
                  <a:cubicBezTo>
                    <a:pt x="61104" y="90111"/>
                    <a:pt x="74272" y="84721"/>
                    <a:pt x="82230" y="74698"/>
                  </a:cubicBezTo>
                  <a:lnTo>
                    <a:pt x="83367" y="73375"/>
                  </a:lnTo>
                  <a:lnTo>
                    <a:pt x="73230" y="63068"/>
                  </a:lnTo>
                  <a:lnTo>
                    <a:pt x="71809" y="64675"/>
                  </a:lnTo>
                  <a:cubicBezTo>
                    <a:pt x="65841" y="71673"/>
                    <a:pt x="56273" y="75549"/>
                    <a:pt x="44999" y="75549"/>
                  </a:cubicBezTo>
                  <a:cubicBezTo>
                    <a:pt x="26905" y="75549"/>
                    <a:pt x="16294" y="66850"/>
                    <a:pt x="15726" y="51438"/>
                  </a:cubicBezTo>
                  <a:lnTo>
                    <a:pt x="86777" y="51438"/>
                  </a:lnTo>
                  <a:lnTo>
                    <a:pt x="86967" y="49830"/>
                  </a:lnTo>
                  <a:cubicBezTo>
                    <a:pt x="89146" y="34323"/>
                    <a:pt x="86209" y="21653"/>
                    <a:pt x="78535" y="12954"/>
                  </a:cubicBezTo>
                  <a:cubicBezTo>
                    <a:pt x="70862" y="4444"/>
                    <a:pt x="59304" y="0"/>
                    <a:pt x="44999" y="0"/>
                  </a:cubicBezTo>
                  <a:close/>
                  <a:moveTo>
                    <a:pt x="15821" y="38673"/>
                  </a:moveTo>
                  <a:cubicBezTo>
                    <a:pt x="16389" y="23639"/>
                    <a:pt x="27284" y="14656"/>
                    <a:pt x="45094" y="14656"/>
                  </a:cubicBezTo>
                  <a:cubicBezTo>
                    <a:pt x="54852" y="14656"/>
                    <a:pt x="62620" y="17304"/>
                    <a:pt x="67546" y="22315"/>
                  </a:cubicBezTo>
                  <a:cubicBezTo>
                    <a:pt x="71336" y="26097"/>
                    <a:pt x="73136" y="31487"/>
                    <a:pt x="73230" y="38673"/>
                  </a:cubicBezTo>
                  <a:lnTo>
                    <a:pt x="15915" y="38673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4" name="Forme libre 973">
              <a:extLst>
                <a:ext uri="{FF2B5EF4-FFF2-40B4-BE49-F238E27FC236}">
                  <a16:creationId xmlns:a16="http://schemas.microsoft.com/office/drawing/2014/main" id="{5694C702-C15F-6141-89C2-35311DE25C58}"/>
                </a:ext>
              </a:extLst>
            </p:cNvPr>
            <p:cNvSpPr/>
            <p:nvPr/>
          </p:nvSpPr>
          <p:spPr>
            <a:xfrm>
              <a:off x="5279098" y="2902140"/>
              <a:ext cx="125239" cy="296996"/>
            </a:xfrm>
            <a:custGeom>
              <a:avLst/>
              <a:gdLst>
                <a:gd name="connsiteX0" fmla="*/ 0 w 125239"/>
                <a:gd name="connsiteY0" fmla="*/ 0 h 296996"/>
                <a:gd name="connsiteX1" fmla="*/ 125240 w 125239"/>
                <a:gd name="connsiteY1" fmla="*/ 0 h 296996"/>
                <a:gd name="connsiteX2" fmla="*/ 125240 w 125239"/>
                <a:gd name="connsiteY2" fmla="*/ 296996 h 296996"/>
                <a:gd name="connsiteX3" fmla="*/ 0 w 125239"/>
                <a:gd name="connsiteY3" fmla="*/ 296996 h 29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39" h="296996">
                  <a:moveTo>
                    <a:pt x="0" y="0"/>
                  </a:moveTo>
                  <a:lnTo>
                    <a:pt x="125240" y="0"/>
                  </a:lnTo>
                  <a:lnTo>
                    <a:pt x="125240" y="296996"/>
                  </a:lnTo>
                  <a:lnTo>
                    <a:pt x="0" y="29699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5" name="Forme libre 974">
              <a:extLst>
                <a:ext uri="{FF2B5EF4-FFF2-40B4-BE49-F238E27FC236}">
                  <a16:creationId xmlns:a16="http://schemas.microsoft.com/office/drawing/2014/main" id="{56C21065-DA09-E745-B73B-45BE3439C9FE}"/>
                </a:ext>
              </a:extLst>
            </p:cNvPr>
            <p:cNvSpPr/>
            <p:nvPr/>
          </p:nvSpPr>
          <p:spPr>
            <a:xfrm>
              <a:off x="5450758" y="2902140"/>
              <a:ext cx="359614" cy="296996"/>
            </a:xfrm>
            <a:custGeom>
              <a:avLst/>
              <a:gdLst>
                <a:gd name="connsiteX0" fmla="*/ 122208 w 359614"/>
                <a:gd name="connsiteY0" fmla="*/ 155543 h 296996"/>
                <a:gd name="connsiteX1" fmla="*/ 254364 w 359614"/>
                <a:gd name="connsiteY1" fmla="*/ 296996 h 296996"/>
                <a:gd name="connsiteX2" fmla="*/ 359615 w 359614"/>
                <a:gd name="connsiteY2" fmla="*/ 296996 h 296996"/>
                <a:gd name="connsiteX3" fmla="*/ 359615 w 359614"/>
                <a:gd name="connsiteY3" fmla="*/ 0 h 296996"/>
                <a:gd name="connsiteX4" fmla="*/ 237406 w 359614"/>
                <a:gd name="connsiteY4" fmla="*/ 0 h 296996"/>
                <a:gd name="connsiteX5" fmla="*/ 237406 w 359614"/>
                <a:gd name="connsiteY5" fmla="*/ 141548 h 296996"/>
                <a:gd name="connsiteX6" fmla="*/ 105251 w 359614"/>
                <a:gd name="connsiteY6" fmla="*/ 0 h 296996"/>
                <a:gd name="connsiteX7" fmla="*/ 0 w 359614"/>
                <a:gd name="connsiteY7" fmla="*/ 0 h 296996"/>
                <a:gd name="connsiteX8" fmla="*/ 0 w 359614"/>
                <a:gd name="connsiteY8" fmla="*/ 296996 h 296996"/>
                <a:gd name="connsiteX9" fmla="*/ 122208 w 359614"/>
                <a:gd name="connsiteY9" fmla="*/ 296996 h 296996"/>
                <a:gd name="connsiteX10" fmla="*/ 122208 w 359614"/>
                <a:gd name="connsiteY10" fmla="*/ 155543 h 29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9614" h="296996">
                  <a:moveTo>
                    <a:pt x="122208" y="155543"/>
                  </a:moveTo>
                  <a:lnTo>
                    <a:pt x="254364" y="296996"/>
                  </a:lnTo>
                  <a:lnTo>
                    <a:pt x="359615" y="296996"/>
                  </a:lnTo>
                  <a:lnTo>
                    <a:pt x="359615" y="0"/>
                  </a:lnTo>
                  <a:lnTo>
                    <a:pt x="237406" y="0"/>
                  </a:lnTo>
                  <a:lnTo>
                    <a:pt x="237406" y="141548"/>
                  </a:lnTo>
                  <a:lnTo>
                    <a:pt x="105251" y="0"/>
                  </a:lnTo>
                  <a:lnTo>
                    <a:pt x="0" y="0"/>
                  </a:lnTo>
                  <a:lnTo>
                    <a:pt x="0" y="296996"/>
                  </a:lnTo>
                  <a:lnTo>
                    <a:pt x="122208" y="296996"/>
                  </a:lnTo>
                  <a:lnTo>
                    <a:pt x="122208" y="155543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6" name="Forme libre 975">
              <a:extLst>
                <a:ext uri="{FF2B5EF4-FFF2-40B4-BE49-F238E27FC236}">
                  <a16:creationId xmlns:a16="http://schemas.microsoft.com/office/drawing/2014/main" id="{E351D3D0-CC3D-2544-9ECE-C391420F154F}"/>
                </a:ext>
              </a:extLst>
            </p:cNvPr>
            <p:cNvSpPr/>
            <p:nvPr/>
          </p:nvSpPr>
          <p:spPr>
            <a:xfrm>
              <a:off x="5962897" y="3253695"/>
              <a:ext cx="413045" cy="310990"/>
            </a:xfrm>
            <a:custGeom>
              <a:avLst/>
              <a:gdLst>
                <a:gd name="connsiteX0" fmla="*/ 386614 w 413045"/>
                <a:gd name="connsiteY0" fmla="*/ 75644 h 310990"/>
                <a:gd name="connsiteX1" fmla="*/ 313100 w 413045"/>
                <a:gd name="connsiteY1" fmla="*/ 20140 h 310990"/>
                <a:gd name="connsiteX2" fmla="*/ 206523 w 413045"/>
                <a:gd name="connsiteY2" fmla="*/ 0 h 310990"/>
                <a:gd name="connsiteX3" fmla="*/ 99946 w 413045"/>
                <a:gd name="connsiteY3" fmla="*/ 20140 h 310990"/>
                <a:gd name="connsiteX4" fmla="*/ 26431 w 413045"/>
                <a:gd name="connsiteY4" fmla="*/ 75644 h 310990"/>
                <a:gd name="connsiteX5" fmla="*/ 0 w 413045"/>
                <a:gd name="connsiteY5" fmla="*/ 155543 h 310990"/>
                <a:gd name="connsiteX6" fmla="*/ 26431 w 413045"/>
                <a:gd name="connsiteY6" fmla="*/ 235441 h 310990"/>
                <a:gd name="connsiteX7" fmla="*/ 99946 w 413045"/>
                <a:gd name="connsiteY7" fmla="*/ 290850 h 310990"/>
                <a:gd name="connsiteX8" fmla="*/ 206523 w 413045"/>
                <a:gd name="connsiteY8" fmla="*/ 310991 h 310990"/>
                <a:gd name="connsiteX9" fmla="*/ 313100 w 413045"/>
                <a:gd name="connsiteY9" fmla="*/ 290850 h 310990"/>
                <a:gd name="connsiteX10" fmla="*/ 386614 w 413045"/>
                <a:gd name="connsiteY10" fmla="*/ 235441 h 310990"/>
                <a:gd name="connsiteX11" fmla="*/ 413045 w 413045"/>
                <a:gd name="connsiteY11" fmla="*/ 155543 h 310990"/>
                <a:gd name="connsiteX12" fmla="*/ 386614 w 413045"/>
                <a:gd name="connsiteY12" fmla="*/ 75644 h 310990"/>
                <a:gd name="connsiteX13" fmla="*/ 275585 w 413045"/>
                <a:gd name="connsiteY13" fmla="*/ 195256 h 310990"/>
                <a:gd name="connsiteX14" fmla="*/ 246785 w 413045"/>
                <a:gd name="connsiteY14" fmla="*/ 221447 h 310990"/>
                <a:gd name="connsiteX15" fmla="*/ 206523 w 413045"/>
                <a:gd name="connsiteY15" fmla="*/ 230619 h 310990"/>
                <a:gd name="connsiteX16" fmla="*/ 166260 w 413045"/>
                <a:gd name="connsiteY16" fmla="*/ 221447 h 310990"/>
                <a:gd name="connsiteX17" fmla="*/ 137461 w 413045"/>
                <a:gd name="connsiteY17" fmla="*/ 195256 h 310990"/>
                <a:gd name="connsiteX18" fmla="*/ 126756 w 413045"/>
                <a:gd name="connsiteY18" fmla="*/ 155543 h 310990"/>
                <a:gd name="connsiteX19" fmla="*/ 137461 w 413045"/>
                <a:gd name="connsiteY19" fmla="*/ 115830 h 310990"/>
                <a:gd name="connsiteX20" fmla="*/ 166260 w 413045"/>
                <a:gd name="connsiteY20" fmla="*/ 89638 h 310990"/>
                <a:gd name="connsiteX21" fmla="*/ 206523 w 413045"/>
                <a:gd name="connsiteY21" fmla="*/ 80372 h 310990"/>
                <a:gd name="connsiteX22" fmla="*/ 246785 w 413045"/>
                <a:gd name="connsiteY22" fmla="*/ 89638 h 310990"/>
                <a:gd name="connsiteX23" fmla="*/ 275585 w 413045"/>
                <a:gd name="connsiteY23" fmla="*/ 115830 h 310990"/>
                <a:gd name="connsiteX24" fmla="*/ 286290 w 413045"/>
                <a:gd name="connsiteY24" fmla="*/ 155543 h 310990"/>
                <a:gd name="connsiteX25" fmla="*/ 275585 w 413045"/>
                <a:gd name="connsiteY25" fmla="*/ 195256 h 3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3045" h="310990">
                  <a:moveTo>
                    <a:pt x="386614" y="75644"/>
                  </a:moveTo>
                  <a:cubicBezTo>
                    <a:pt x="368993" y="52100"/>
                    <a:pt x="344268" y="33472"/>
                    <a:pt x="313100" y="20140"/>
                  </a:cubicBezTo>
                  <a:cubicBezTo>
                    <a:pt x="281742" y="6808"/>
                    <a:pt x="245932" y="0"/>
                    <a:pt x="206523" y="0"/>
                  </a:cubicBezTo>
                  <a:cubicBezTo>
                    <a:pt x="167113" y="0"/>
                    <a:pt x="131303" y="6808"/>
                    <a:pt x="99946" y="20140"/>
                  </a:cubicBezTo>
                  <a:cubicBezTo>
                    <a:pt x="68778" y="33472"/>
                    <a:pt x="44052" y="52100"/>
                    <a:pt x="26431" y="75644"/>
                  </a:cubicBezTo>
                  <a:cubicBezTo>
                    <a:pt x="8905" y="99188"/>
                    <a:pt x="0" y="126041"/>
                    <a:pt x="0" y="155543"/>
                  </a:cubicBezTo>
                  <a:cubicBezTo>
                    <a:pt x="0" y="185044"/>
                    <a:pt x="8905" y="211992"/>
                    <a:pt x="26431" y="235441"/>
                  </a:cubicBezTo>
                  <a:cubicBezTo>
                    <a:pt x="44052" y="258985"/>
                    <a:pt x="68778" y="277613"/>
                    <a:pt x="99946" y="290850"/>
                  </a:cubicBezTo>
                  <a:cubicBezTo>
                    <a:pt x="131208" y="304183"/>
                    <a:pt x="167113" y="310991"/>
                    <a:pt x="206523" y="310991"/>
                  </a:cubicBezTo>
                  <a:cubicBezTo>
                    <a:pt x="245932" y="310991"/>
                    <a:pt x="281742" y="304183"/>
                    <a:pt x="313100" y="290850"/>
                  </a:cubicBezTo>
                  <a:cubicBezTo>
                    <a:pt x="344268" y="277518"/>
                    <a:pt x="369088" y="258891"/>
                    <a:pt x="386614" y="235441"/>
                  </a:cubicBezTo>
                  <a:cubicBezTo>
                    <a:pt x="404140" y="211992"/>
                    <a:pt x="413045" y="185138"/>
                    <a:pt x="413045" y="155543"/>
                  </a:cubicBezTo>
                  <a:cubicBezTo>
                    <a:pt x="413045" y="125947"/>
                    <a:pt x="404140" y="99188"/>
                    <a:pt x="386614" y="75644"/>
                  </a:cubicBezTo>
                  <a:close/>
                  <a:moveTo>
                    <a:pt x="275585" y="195256"/>
                  </a:moveTo>
                  <a:cubicBezTo>
                    <a:pt x="268479" y="206508"/>
                    <a:pt x="258816" y="215396"/>
                    <a:pt x="246785" y="221447"/>
                  </a:cubicBezTo>
                  <a:cubicBezTo>
                    <a:pt x="234848" y="227593"/>
                    <a:pt x="221301" y="230619"/>
                    <a:pt x="206523" y="230619"/>
                  </a:cubicBezTo>
                  <a:cubicBezTo>
                    <a:pt x="191744" y="230619"/>
                    <a:pt x="178197" y="227593"/>
                    <a:pt x="166260" y="221447"/>
                  </a:cubicBezTo>
                  <a:cubicBezTo>
                    <a:pt x="154229" y="215396"/>
                    <a:pt x="144566" y="206602"/>
                    <a:pt x="137461" y="195256"/>
                  </a:cubicBezTo>
                  <a:cubicBezTo>
                    <a:pt x="130356" y="184004"/>
                    <a:pt x="126756" y="170671"/>
                    <a:pt x="126756" y="155543"/>
                  </a:cubicBezTo>
                  <a:cubicBezTo>
                    <a:pt x="126756" y="140414"/>
                    <a:pt x="130356" y="127176"/>
                    <a:pt x="137461" y="115830"/>
                  </a:cubicBezTo>
                  <a:cubicBezTo>
                    <a:pt x="144566" y="104578"/>
                    <a:pt x="154229" y="95784"/>
                    <a:pt x="166260" y="89638"/>
                  </a:cubicBezTo>
                  <a:cubicBezTo>
                    <a:pt x="178197" y="83492"/>
                    <a:pt x="191744" y="80372"/>
                    <a:pt x="206523" y="80372"/>
                  </a:cubicBezTo>
                  <a:cubicBezTo>
                    <a:pt x="221301" y="80372"/>
                    <a:pt x="234754" y="83492"/>
                    <a:pt x="246785" y="89638"/>
                  </a:cubicBezTo>
                  <a:cubicBezTo>
                    <a:pt x="258816" y="95784"/>
                    <a:pt x="268479" y="104578"/>
                    <a:pt x="275585" y="115830"/>
                  </a:cubicBezTo>
                  <a:cubicBezTo>
                    <a:pt x="282690" y="127176"/>
                    <a:pt x="286290" y="140508"/>
                    <a:pt x="286290" y="155543"/>
                  </a:cubicBezTo>
                  <a:cubicBezTo>
                    <a:pt x="286290" y="170577"/>
                    <a:pt x="282690" y="183909"/>
                    <a:pt x="275585" y="195256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7" name="Forme libre 976">
              <a:extLst>
                <a:ext uri="{FF2B5EF4-FFF2-40B4-BE49-F238E27FC236}">
                  <a16:creationId xmlns:a16="http://schemas.microsoft.com/office/drawing/2014/main" id="{23B70B8F-EC4E-BE4B-B6BC-2622E1B2C9C0}"/>
                </a:ext>
              </a:extLst>
            </p:cNvPr>
            <p:cNvSpPr/>
            <p:nvPr/>
          </p:nvSpPr>
          <p:spPr>
            <a:xfrm>
              <a:off x="5219700" y="3260692"/>
              <a:ext cx="731355" cy="297280"/>
            </a:xfrm>
            <a:custGeom>
              <a:avLst/>
              <a:gdLst>
                <a:gd name="connsiteX0" fmla="*/ 419298 w 731355"/>
                <a:gd name="connsiteY0" fmla="*/ 0 h 297280"/>
                <a:gd name="connsiteX1" fmla="*/ 410866 w 731355"/>
                <a:gd name="connsiteY1" fmla="*/ 0 h 297280"/>
                <a:gd name="connsiteX2" fmla="*/ 403287 w 731355"/>
                <a:gd name="connsiteY2" fmla="*/ 189 h 297280"/>
                <a:gd name="connsiteX3" fmla="*/ 399214 w 731355"/>
                <a:gd name="connsiteY3" fmla="*/ 189 h 297280"/>
                <a:gd name="connsiteX4" fmla="*/ 380077 w 731355"/>
                <a:gd name="connsiteY4" fmla="*/ 1797 h 297280"/>
                <a:gd name="connsiteX5" fmla="*/ 292068 w 731355"/>
                <a:gd name="connsiteY5" fmla="*/ 36309 h 297280"/>
                <a:gd name="connsiteX6" fmla="*/ 249153 w 731355"/>
                <a:gd name="connsiteY6" fmla="*/ 93609 h 297280"/>
                <a:gd name="connsiteX7" fmla="*/ 242427 w 731355"/>
                <a:gd name="connsiteY7" fmla="*/ 108832 h 297280"/>
                <a:gd name="connsiteX8" fmla="*/ 155460 w 731355"/>
                <a:gd name="connsiteY8" fmla="*/ 95 h 297280"/>
                <a:gd name="connsiteX9" fmla="*/ 59399 w 731355"/>
                <a:gd name="connsiteY9" fmla="*/ 95 h 297280"/>
                <a:gd name="connsiteX10" fmla="*/ 59399 w 731355"/>
                <a:gd name="connsiteY10" fmla="*/ 118288 h 297280"/>
                <a:gd name="connsiteX11" fmla="*/ 53525 w 731355"/>
                <a:gd name="connsiteY11" fmla="*/ 147884 h 297280"/>
                <a:gd name="connsiteX12" fmla="*/ 11368 w 731355"/>
                <a:gd name="connsiteY12" fmla="*/ 184665 h 297280"/>
                <a:gd name="connsiteX13" fmla="*/ 7674 w 731355"/>
                <a:gd name="connsiteY13" fmla="*/ 185611 h 297280"/>
                <a:gd name="connsiteX14" fmla="*/ 0 w 731355"/>
                <a:gd name="connsiteY14" fmla="*/ 186746 h 297280"/>
                <a:gd name="connsiteX15" fmla="*/ 0 w 731355"/>
                <a:gd name="connsiteY15" fmla="*/ 297186 h 297280"/>
                <a:gd name="connsiteX16" fmla="*/ 11652 w 731355"/>
                <a:gd name="connsiteY16" fmla="*/ 296902 h 297280"/>
                <a:gd name="connsiteX17" fmla="*/ 28705 w 731355"/>
                <a:gd name="connsiteY17" fmla="*/ 295578 h 297280"/>
                <a:gd name="connsiteX18" fmla="*/ 30789 w 731355"/>
                <a:gd name="connsiteY18" fmla="*/ 295389 h 297280"/>
                <a:gd name="connsiteX19" fmla="*/ 118798 w 731355"/>
                <a:gd name="connsiteY19" fmla="*/ 260971 h 297280"/>
                <a:gd name="connsiteX20" fmla="*/ 161713 w 731355"/>
                <a:gd name="connsiteY20" fmla="*/ 203765 h 297280"/>
                <a:gd name="connsiteX21" fmla="*/ 168439 w 731355"/>
                <a:gd name="connsiteY21" fmla="*/ 188542 h 297280"/>
                <a:gd name="connsiteX22" fmla="*/ 255406 w 731355"/>
                <a:gd name="connsiteY22" fmla="*/ 297280 h 297280"/>
                <a:gd name="connsiteX23" fmla="*/ 351562 w 731355"/>
                <a:gd name="connsiteY23" fmla="*/ 297280 h 297280"/>
                <a:gd name="connsiteX24" fmla="*/ 351562 w 731355"/>
                <a:gd name="connsiteY24" fmla="*/ 183814 h 297280"/>
                <a:gd name="connsiteX25" fmla="*/ 357341 w 731355"/>
                <a:gd name="connsiteY25" fmla="*/ 149586 h 297280"/>
                <a:gd name="connsiteX26" fmla="*/ 399498 w 731355"/>
                <a:gd name="connsiteY26" fmla="*/ 112709 h 297280"/>
                <a:gd name="connsiteX27" fmla="*/ 403193 w 731355"/>
                <a:gd name="connsiteY27" fmla="*/ 111858 h 297280"/>
                <a:gd name="connsiteX28" fmla="*/ 429813 w 731355"/>
                <a:gd name="connsiteY28" fmla="*/ 109400 h 297280"/>
                <a:gd name="connsiteX29" fmla="*/ 500107 w 731355"/>
                <a:gd name="connsiteY29" fmla="*/ 109400 h 297280"/>
                <a:gd name="connsiteX30" fmla="*/ 500107 w 731355"/>
                <a:gd name="connsiteY30" fmla="*/ 297280 h 297280"/>
                <a:gd name="connsiteX31" fmla="*/ 625441 w 731355"/>
                <a:gd name="connsiteY31" fmla="*/ 297280 h 297280"/>
                <a:gd name="connsiteX32" fmla="*/ 625441 w 731355"/>
                <a:gd name="connsiteY32" fmla="*/ 109400 h 297280"/>
                <a:gd name="connsiteX33" fmla="*/ 731355 w 731355"/>
                <a:gd name="connsiteY33" fmla="*/ 109400 h 297280"/>
                <a:gd name="connsiteX34" fmla="*/ 731355 w 731355"/>
                <a:gd name="connsiteY34" fmla="*/ 284 h 297280"/>
                <a:gd name="connsiteX35" fmla="*/ 419203 w 731355"/>
                <a:gd name="connsiteY35" fmla="*/ 284 h 2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355" h="297280">
                  <a:moveTo>
                    <a:pt x="419298" y="0"/>
                  </a:moveTo>
                  <a:lnTo>
                    <a:pt x="410866" y="0"/>
                  </a:lnTo>
                  <a:cubicBezTo>
                    <a:pt x="408308" y="0"/>
                    <a:pt x="405751" y="189"/>
                    <a:pt x="403287" y="189"/>
                  </a:cubicBezTo>
                  <a:lnTo>
                    <a:pt x="399214" y="189"/>
                  </a:lnTo>
                  <a:cubicBezTo>
                    <a:pt x="390782" y="567"/>
                    <a:pt x="380077" y="1797"/>
                    <a:pt x="380077" y="1797"/>
                  </a:cubicBezTo>
                  <a:cubicBezTo>
                    <a:pt x="345783" y="6051"/>
                    <a:pt x="315657" y="17682"/>
                    <a:pt x="292068" y="36309"/>
                  </a:cubicBezTo>
                  <a:cubicBezTo>
                    <a:pt x="273311" y="51154"/>
                    <a:pt x="258532" y="70254"/>
                    <a:pt x="249153" y="93609"/>
                  </a:cubicBezTo>
                  <a:lnTo>
                    <a:pt x="242427" y="108832"/>
                  </a:lnTo>
                  <a:lnTo>
                    <a:pt x="155460" y="95"/>
                  </a:lnTo>
                  <a:lnTo>
                    <a:pt x="59399" y="95"/>
                  </a:lnTo>
                  <a:lnTo>
                    <a:pt x="59399" y="118288"/>
                  </a:lnTo>
                  <a:cubicBezTo>
                    <a:pt x="59399" y="128311"/>
                    <a:pt x="58073" y="138617"/>
                    <a:pt x="53525" y="147884"/>
                  </a:cubicBezTo>
                  <a:cubicBezTo>
                    <a:pt x="44147" y="166700"/>
                    <a:pt x="30031" y="179087"/>
                    <a:pt x="11368" y="184665"/>
                  </a:cubicBezTo>
                  <a:cubicBezTo>
                    <a:pt x="11368" y="184665"/>
                    <a:pt x="9189" y="185233"/>
                    <a:pt x="7674" y="185611"/>
                  </a:cubicBezTo>
                  <a:cubicBezTo>
                    <a:pt x="5210" y="186178"/>
                    <a:pt x="2558" y="186367"/>
                    <a:pt x="0" y="186746"/>
                  </a:cubicBezTo>
                  <a:lnTo>
                    <a:pt x="0" y="297186"/>
                  </a:lnTo>
                  <a:cubicBezTo>
                    <a:pt x="0" y="297186"/>
                    <a:pt x="7674" y="297186"/>
                    <a:pt x="11652" y="296902"/>
                  </a:cubicBezTo>
                  <a:cubicBezTo>
                    <a:pt x="17431" y="296618"/>
                    <a:pt x="23115" y="296240"/>
                    <a:pt x="28705" y="295578"/>
                  </a:cubicBezTo>
                  <a:lnTo>
                    <a:pt x="30789" y="295389"/>
                  </a:lnTo>
                  <a:cubicBezTo>
                    <a:pt x="65083" y="291134"/>
                    <a:pt x="95209" y="279504"/>
                    <a:pt x="118798" y="260971"/>
                  </a:cubicBezTo>
                  <a:cubicBezTo>
                    <a:pt x="137650" y="246126"/>
                    <a:pt x="152334" y="227026"/>
                    <a:pt x="161713" y="203765"/>
                  </a:cubicBezTo>
                  <a:lnTo>
                    <a:pt x="168439" y="188542"/>
                  </a:lnTo>
                  <a:lnTo>
                    <a:pt x="255406" y="297280"/>
                  </a:lnTo>
                  <a:lnTo>
                    <a:pt x="351562" y="297280"/>
                  </a:lnTo>
                  <a:lnTo>
                    <a:pt x="351562" y="183814"/>
                  </a:lnTo>
                  <a:cubicBezTo>
                    <a:pt x="351088" y="172279"/>
                    <a:pt x="352130" y="160270"/>
                    <a:pt x="357341" y="149586"/>
                  </a:cubicBezTo>
                  <a:cubicBezTo>
                    <a:pt x="366720" y="130675"/>
                    <a:pt x="380835" y="118288"/>
                    <a:pt x="399498" y="112709"/>
                  </a:cubicBezTo>
                  <a:cubicBezTo>
                    <a:pt x="399498" y="112709"/>
                    <a:pt x="401677" y="112142"/>
                    <a:pt x="403193" y="111858"/>
                  </a:cubicBezTo>
                  <a:cubicBezTo>
                    <a:pt x="411719" y="109873"/>
                    <a:pt x="421477" y="109400"/>
                    <a:pt x="429813" y="109400"/>
                  </a:cubicBezTo>
                  <a:lnTo>
                    <a:pt x="500107" y="109400"/>
                  </a:lnTo>
                  <a:lnTo>
                    <a:pt x="500107" y="297280"/>
                  </a:lnTo>
                  <a:lnTo>
                    <a:pt x="625441" y="297280"/>
                  </a:lnTo>
                  <a:lnTo>
                    <a:pt x="625441" y="109400"/>
                  </a:lnTo>
                  <a:lnTo>
                    <a:pt x="731355" y="109400"/>
                  </a:lnTo>
                  <a:lnTo>
                    <a:pt x="731355" y="284"/>
                  </a:lnTo>
                  <a:lnTo>
                    <a:pt x="419203" y="284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8" name="Forme libre 977">
              <a:extLst>
                <a:ext uri="{FF2B5EF4-FFF2-40B4-BE49-F238E27FC236}">
                  <a16:creationId xmlns:a16="http://schemas.microsoft.com/office/drawing/2014/main" id="{012417DA-D0D8-8B46-A6AE-B04C1BB9958D}"/>
                </a:ext>
              </a:extLst>
            </p:cNvPr>
            <p:cNvSpPr/>
            <p:nvPr/>
          </p:nvSpPr>
          <p:spPr>
            <a:xfrm>
              <a:off x="5281467" y="3702925"/>
              <a:ext cx="96914" cy="128878"/>
            </a:xfrm>
            <a:custGeom>
              <a:avLst/>
              <a:gdLst>
                <a:gd name="connsiteX0" fmla="*/ 0 w 96914"/>
                <a:gd name="connsiteY0" fmla="*/ 0 h 128878"/>
                <a:gd name="connsiteX1" fmla="*/ 94451 w 96914"/>
                <a:gd name="connsiteY1" fmla="*/ 0 h 128878"/>
                <a:gd name="connsiteX2" fmla="*/ 94451 w 96914"/>
                <a:gd name="connsiteY2" fmla="*/ 23922 h 128878"/>
                <a:gd name="connsiteX3" fmla="*/ 25863 w 96914"/>
                <a:gd name="connsiteY3" fmla="*/ 23922 h 128878"/>
                <a:gd name="connsiteX4" fmla="*/ 25863 w 96914"/>
                <a:gd name="connsiteY4" fmla="*/ 52478 h 128878"/>
                <a:gd name="connsiteX5" fmla="*/ 91893 w 96914"/>
                <a:gd name="connsiteY5" fmla="*/ 52478 h 128878"/>
                <a:gd name="connsiteX6" fmla="*/ 91893 w 96914"/>
                <a:gd name="connsiteY6" fmla="*/ 76400 h 128878"/>
                <a:gd name="connsiteX7" fmla="*/ 25863 w 96914"/>
                <a:gd name="connsiteY7" fmla="*/ 76400 h 128878"/>
                <a:gd name="connsiteX8" fmla="*/ 25863 w 96914"/>
                <a:gd name="connsiteY8" fmla="*/ 104956 h 128878"/>
                <a:gd name="connsiteX9" fmla="*/ 96914 w 96914"/>
                <a:gd name="connsiteY9" fmla="*/ 104956 h 128878"/>
                <a:gd name="connsiteX10" fmla="*/ 96914 w 96914"/>
                <a:gd name="connsiteY10" fmla="*/ 128878 h 128878"/>
                <a:gd name="connsiteX11" fmla="*/ 0 w 96914"/>
                <a:gd name="connsiteY11" fmla="*/ 128878 h 128878"/>
                <a:gd name="connsiteX12" fmla="*/ 0 w 96914"/>
                <a:gd name="connsiteY12" fmla="*/ 0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914" h="128878">
                  <a:moveTo>
                    <a:pt x="0" y="0"/>
                  </a:moveTo>
                  <a:lnTo>
                    <a:pt x="94451" y="0"/>
                  </a:lnTo>
                  <a:lnTo>
                    <a:pt x="94451" y="23922"/>
                  </a:lnTo>
                  <a:lnTo>
                    <a:pt x="25863" y="23922"/>
                  </a:lnTo>
                  <a:lnTo>
                    <a:pt x="25863" y="52478"/>
                  </a:lnTo>
                  <a:lnTo>
                    <a:pt x="91893" y="52478"/>
                  </a:lnTo>
                  <a:lnTo>
                    <a:pt x="91893" y="76400"/>
                  </a:lnTo>
                  <a:lnTo>
                    <a:pt x="25863" y="76400"/>
                  </a:lnTo>
                  <a:lnTo>
                    <a:pt x="25863" y="104956"/>
                  </a:lnTo>
                  <a:lnTo>
                    <a:pt x="96914" y="104956"/>
                  </a:lnTo>
                  <a:lnTo>
                    <a:pt x="96914" y="128878"/>
                  </a:lnTo>
                  <a:lnTo>
                    <a:pt x="0" y="1288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9" name="Forme libre 978">
              <a:extLst>
                <a:ext uri="{FF2B5EF4-FFF2-40B4-BE49-F238E27FC236}">
                  <a16:creationId xmlns:a16="http://schemas.microsoft.com/office/drawing/2014/main" id="{49FB4408-E3D9-C440-8B77-251122B3B4B3}"/>
                </a:ext>
              </a:extLst>
            </p:cNvPr>
            <p:cNvSpPr/>
            <p:nvPr/>
          </p:nvSpPr>
          <p:spPr>
            <a:xfrm>
              <a:off x="5387475" y="3701979"/>
              <a:ext cx="112938" cy="130769"/>
            </a:xfrm>
            <a:custGeom>
              <a:avLst/>
              <a:gdLst>
                <a:gd name="connsiteX0" fmla="*/ 0 w 112938"/>
                <a:gd name="connsiteY0" fmla="*/ 90583 h 130769"/>
                <a:gd name="connsiteX1" fmla="*/ 28421 w 112938"/>
                <a:gd name="connsiteY1" fmla="*/ 90583 h 130769"/>
                <a:gd name="connsiteX2" fmla="*/ 58641 w 112938"/>
                <a:gd name="connsiteY2" fmla="*/ 105523 h 130769"/>
                <a:gd name="connsiteX3" fmla="*/ 85925 w 112938"/>
                <a:gd name="connsiteY3" fmla="*/ 93042 h 130769"/>
                <a:gd name="connsiteX4" fmla="*/ 82609 w 112938"/>
                <a:gd name="connsiteY4" fmla="*/ 85667 h 130769"/>
                <a:gd name="connsiteX5" fmla="*/ 55894 w 112938"/>
                <a:gd name="connsiteY5" fmla="*/ 77346 h 130769"/>
                <a:gd name="connsiteX6" fmla="*/ 5400 w 112938"/>
                <a:gd name="connsiteY6" fmla="*/ 36120 h 130769"/>
                <a:gd name="connsiteX7" fmla="*/ 56841 w 112938"/>
                <a:gd name="connsiteY7" fmla="*/ 0 h 130769"/>
                <a:gd name="connsiteX8" fmla="*/ 107903 w 112938"/>
                <a:gd name="connsiteY8" fmla="*/ 39997 h 130769"/>
                <a:gd name="connsiteX9" fmla="*/ 81188 w 112938"/>
                <a:gd name="connsiteY9" fmla="*/ 39997 h 130769"/>
                <a:gd name="connsiteX10" fmla="*/ 56083 w 112938"/>
                <a:gd name="connsiteY10" fmla="*/ 25057 h 130769"/>
                <a:gd name="connsiteX11" fmla="*/ 32873 w 112938"/>
                <a:gd name="connsiteY11" fmla="*/ 36498 h 130769"/>
                <a:gd name="connsiteX12" fmla="*/ 59778 w 112938"/>
                <a:gd name="connsiteY12" fmla="*/ 51816 h 130769"/>
                <a:gd name="connsiteX13" fmla="*/ 112924 w 112938"/>
                <a:gd name="connsiteY13" fmla="*/ 93042 h 130769"/>
                <a:gd name="connsiteX14" fmla="*/ 58736 w 112938"/>
                <a:gd name="connsiteY14" fmla="*/ 130769 h 130769"/>
                <a:gd name="connsiteX15" fmla="*/ 95 w 112938"/>
                <a:gd name="connsiteY15" fmla="*/ 90678 h 13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938" h="130769">
                  <a:moveTo>
                    <a:pt x="0" y="90583"/>
                  </a:moveTo>
                  <a:lnTo>
                    <a:pt x="28421" y="90583"/>
                  </a:lnTo>
                  <a:cubicBezTo>
                    <a:pt x="30031" y="95406"/>
                    <a:pt x="36757" y="105523"/>
                    <a:pt x="58641" y="105523"/>
                  </a:cubicBezTo>
                  <a:cubicBezTo>
                    <a:pt x="66788" y="105523"/>
                    <a:pt x="85925" y="104956"/>
                    <a:pt x="85925" y="93042"/>
                  </a:cubicBezTo>
                  <a:cubicBezTo>
                    <a:pt x="85925" y="90111"/>
                    <a:pt x="84788" y="87558"/>
                    <a:pt x="82609" y="85667"/>
                  </a:cubicBezTo>
                  <a:cubicBezTo>
                    <a:pt x="79672" y="83114"/>
                    <a:pt x="72662" y="79804"/>
                    <a:pt x="55894" y="77346"/>
                  </a:cubicBezTo>
                  <a:cubicBezTo>
                    <a:pt x="42820" y="75549"/>
                    <a:pt x="2747" y="69781"/>
                    <a:pt x="5400" y="36120"/>
                  </a:cubicBezTo>
                  <a:cubicBezTo>
                    <a:pt x="7010" y="13805"/>
                    <a:pt x="26810" y="0"/>
                    <a:pt x="56841" y="0"/>
                  </a:cubicBezTo>
                  <a:cubicBezTo>
                    <a:pt x="87630" y="189"/>
                    <a:pt x="106672" y="15791"/>
                    <a:pt x="107903" y="39997"/>
                  </a:cubicBezTo>
                  <a:lnTo>
                    <a:pt x="81188" y="39997"/>
                  </a:lnTo>
                  <a:cubicBezTo>
                    <a:pt x="79862" y="27515"/>
                    <a:pt x="66409" y="25246"/>
                    <a:pt x="56083" y="25057"/>
                  </a:cubicBezTo>
                  <a:cubicBezTo>
                    <a:pt x="47652" y="25057"/>
                    <a:pt x="33536" y="26570"/>
                    <a:pt x="32873" y="36498"/>
                  </a:cubicBezTo>
                  <a:cubicBezTo>
                    <a:pt x="32684" y="39808"/>
                    <a:pt x="31168" y="47939"/>
                    <a:pt x="59778" y="51816"/>
                  </a:cubicBezTo>
                  <a:cubicBezTo>
                    <a:pt x="97009" y="56827"/>
                    <a:pt x="113493" y="69498"/>
                    <a:pt x="112924" y="93042"/>
                  </a:cubicBezTo>
                  <a:cubicBezTo>
                    <a:pt x="112545" y="111858"/>
                    <a:pt x="95588" y="130769"/>
                    <a:pt x="58736" y="130769"/>
                  </a:cubicBezTo>
                  <a:cubicBezTo>
                    <a:pt x="33252" y="130769"/>
                    <a:pt x="2084" y="120085"/>
                    <a:pt x="95" y="90678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0" name="Forme libre 979">
              <a:extLst>
                <a:ext uri="{FF2B5EF4-FFF2-40B4-BE49-F238E27FC236}">
                  <a16:creationId xmlns:a16="http://schemas.microsoft.com/office/drawing/2014/main" id="{5DEAA546-2FD5-3842-B9BF-E72EA8760F77}"/>
                </a:ext>
              </a:extLst>
            </p:cNvPr>
            <p:cNvSpPr/>
            <p:nvPr/>
          </p:nvSpPr>
          <p:spPr>
            <a:xfrm>
              <a:off x="5504568" y="3702925"/>
              <a:ext cx="110366" cy="128878"/>
            </a:xfrm>
            <a:custGeom>
              <a:avLst/>
              <a:gdLst>
                <a:gd name="connsiteX0" fmla="*/ 95 w 110366"/>
                <a:gd name="connsiteY0" fmla="*/ 23922 h 128878"/>
                <a:gd name="connsiteX1" fmla="*/ 95 w 110366"/>
                <a:gd name="connsiteY1" fmla="*/ 0 h 128878"/>
                <a:gd name="connsiteX2" fmla="*/ 110366 w 110366"/>
                <a:gd name="connsiteY2" fmla="*/ 0 h 128878"/>
                <a:gd name="connsiteX3" fmla="*/ 110366 w 110366"/>
                <a:gd name="connsiteY3" fmla="*/ 23922 h 128878"/>
                <a:gd name="connsiteX4" fmla="*/ 68115 w 110366"/>
                <a:gd name="connsiteY4" fmla="*/ 23922 h 128878"/>
                <a:gd name="connsiteX5" fmla="*/ 68115 w 110366"/>
                <a:gd name="connsiteY5" fmla="*/ 128878 h 128878"/>
                <a:gd name="connsiteX6" fmla="*/ 42252 w 110366"/>
                <a:gd name="connsiteY6" fmla="*/ 128878 h 128878"/>
                <a:gd name="connsiteX7" fmla="*/ 42252 w 110366"/>
                <a:gd name="connsiteY7" fmla="*/ 23922 h 128878"/>
                <a:gd name="connsiteX8" fmla="*/ 0 w 110366"/>
                <a:gd name="connsiteY8" fmla="*/ 23922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66" h="128878">
                  <a:moveTo>
                    <a:pt x="95" y="23922"/>
                  </a:moveTo>
                  <a:lnTo>
                    <a:pt x="95" y="0"/>
                  </a:lnTo>
                  <a:lnTo>
                    <a:pt x="110366" y="0"/>
                  </a:lnTo>
                  <a:lnTo>
                    <a:pt x="110366" y="23922"/>
                  </a:lnTo>
                  <a:lnTo>
                    <a:pt x="68115" y="23922"/>
                  </a:lnTo>
                  <a:lnTo>
                    <a:pt x="68115" y="128878"/>
                  </a:lnTo>
                  <a:lnTo>
                    <a:pt x="42252" y="128878"/>
                  </a:lnTo>
                  <a:lnTo>
                    <a:pt x="42252" y="23922"/>
                  </a:lnTo>
                  <a:lnTo>
                    <a:pt x="0" y="23922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1" name="Forme libre 980">
              <a:extLst>
                <a:ext uri="{FF2B5EF4-FFF2-40B4-BE49-F238E27FC236}">
                  <a16:creationId xmlns:a16="http://schemas.microsoft.com/office/drawing/2014/main" id="{8EA69A80-CE46-1A4A-8001-4BF8DBE5A907}"/>
                </a:ext>
              </a:extLst>
            </p:cNvPr>
            <p:cNvSpPr/>
            <p:nvPr/>
          </p:nvSpPr>
          <p:spPr>
            <a:xfrm>
              <a:off x="5624976" y="3702925"/>
              <a:ext cx="112734" cy="128878"/>
            </a:xfrm>
            <a:custGeom>
              <a:avLst/>
              <a:gdLst>
                <a:gd name="connsiteX0" fmla="*/ 0 w 112734"/>
                <a:gd name="connsiteY0" fmla="*/ 0 h 128878"/>
                <a:gd name="connsiteX1" fmla="*/ 25863 w 112734"/>
                <a:gd name="connsiteY1" fmla="*/ 0 h 128878"/>
                <a:gd name="connsiteX2" fmla="*/ 25863 w 112734"/>
                <a:gd name="connsiteY2" fmla="*/ 52478 h 128878"/>
                <a:gd name="connsiteX3" fmla="*/ 86872 w 112734"/>
                <a:gd name="connsiteY3" fmla="*/ 52478 h 128878"/>
                <a:gd name="connsiteX4" fmla="*/ 86872 w 112734"/>
                <a:gd name="connsiteY4" fmla="*/ 0 h 128878"/>
                <a:gd name="connsiteX5" fmla="*/ 112735 w 112734"/>
                <a:gd name="connsiteY5" fmla="*/ 0 h 128878"/>
                <a:gd name="connsiteX6" fmla="*/ 112735 w 112734"/>
                <a:gd name="connsiteY6" fmla="*/ 128878 h 128878"/>
                <a:gd name="connsiteX7" fmla="*/ 86872 w 112734"/>
                <a:gd name="connsiteY7" fmla="*/ 128878 h 128878"/>
                <a:gd name="connsiteX8" fmla="*/ 86872 w 112734"/>
                <a:gd name="connsiteY8" fmla="*/ 76400 h 128878"/>
                <a:gd name="connsiteX9" fmla="*/ 25863 w 112734"/>
                <a:gd name="connsiteY9" fmla="*/ 76400 h 128878"/>
                <a:gd name="connsiteX10" fmla="*/ 25863 w 112734"/>
                <a:gd name="connsiteY10" fmla="*/ 128878 h 128878"/>
                <a:gd name="connsiteX11" fmla="*/ 0 w 112734"/>
                <a:gd name="connsiteY11" fmla="*/ 128878 h 128878"/>
                <a:gd name="connsiteX12" fmla="*/ 0 w 112734"/>
                <a:gd name="connsiteY12" fmla="*/ 0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34" h="128878">
                  <a:moveTo>
                    <a:pt x="0" y="0"/>
                  </a:moveTo>
                  <a:lnTo>
                    <a:pt x="25863" y="0"/>
                  </a:lnTo>
                  <a:lnTo>
                    <a:pt x="25863" y="52478"/>
                  </a:lnTo>
                  <a:lnTo>
                    <a:pt x="86872" y="52478"/>
                  </a:lnTo>
                  <a:lnTo>
                    <a:pt x="86872" y="0"/>
                  </a:lnTo>
                  <a:lnTo>
                    <a:pt x="112735" y="0"/>
                  </a:lnTo>
                  <a:lnTo>
                    <a:pt x="112735" y="128878"/>
                  </a:lnTo>
                  <a:lnTo>
                    <a:pt x="86872" y="128878"/>
                  </a:lnTo>
                  <a:lnTo>
                    <a:pt x="86872" y="76400"/>
                  </a:lnTo>
                  <a:lnTo>
                    <a:pt x="25863" y="76400"/>
                  </a:lnTo>
                  <a:lnTo>
                    <a:pt x="25863" y="128878"/>
                  </a:lnTo>
                  <a:lnTo>
                    <a:pt x="0" y="1288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2" name="Forme libre 981">
              <a:extLst>
                <a:ext uri="{FF2B5EF4-FFF2-40B4-BE49-F238E27FC236}">
                  <a16:creationId xmlns:a16="http://schemas.microsoft.com/office/drawing/2014/main" id="{EA66FFD8-1643-DA4B-B406-0C360925205B}"/>
                </a:ext>
              </a:extLst>
            </p:cNvPr>
            <p:cNvSpPr/>
            <p:nvPr/>
          </p:nvSpPr>
          <p:spPr>
            <a:xfrm>
              <a:off x="5761300" y="3702925"/>
              <a:ext cx="111597" cy="129823"/>
            </a:xfrm>
            <a:custGeom>
              <a:avLst/>
              <a:gdLst>
                <a:gd name="connsiteX0" fmla="*/ 95 w 111597"/>
                <a:gd name="connsiteY0" fmla="*/ 0 h 129823"/>
                <a:gd name="connsiteX1" fmla="*/ 26147 w 111597"/>
                <a:gd name="connsiteY1" fmla="*/ 0 h 129823"/>
                <a:gd name="connsiteX2" fmla="*/ 25957 w 111597"/>
                <a:gd name="connsiteY2" fmla="*/ 65716 h 129823"/>
                <a:gd name="connsiteX3" fmla="*/ 55704 w 111597"/>
                <a:gd name="connsiteY3" fmla="*/ 105618 h 129823"/>
                <a:gd name="connsiteX4" fmla="*/ 85356 w 111597"/>
                <a:gd name="connsiteY4" fmla="*/ 65716 h 129823"/>
                <a:gd name="connsiteX5" fmla="*/ 85546 w 111597"/>
                <a:gd name="connsiteY5" fmla="*/ 0 h 129823"/>
                <a:gd name="connsiteX6" fmla="*/ 111598 w 111597"/>
                <a:gd name="connsiteY6" fmla="*/ 0 h 129823"/>
                <a:gd name="connsiteX7" fmla="*/ 111409 w 111597"/>
                <a:gd name="connsiteY7" fmla="*/ 66850 h 129823"/>
                <a:gd name="connsiteX8" fmla="*/ 55704 w 111597"/>
                <a:gd name="connsiteY8" fmla="*/ 129824 h 129823"/>
                <a:gd name="connsiteX9" fmla="*/ 0 w 111597"/>
                <a:gd name="connsiteY9" fmla="*/ 66850 h 129823"/>
                <a:gd name="connsiteX10" fmla="*/ 189 w 111597"/>
                <a:gd name="connsiteY10" fmla="*/ 0 h 12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597" h="129823">
                  <a:moveTo>
                    <a:pt x="95" y="0"/>
                  </a:moveTo>
                  <a:lnTo>
                    <a:pt x="26147" y="0"/>
                  </a:lnTo>
                  <a:lnTo>
                    <a:pt x="25957" y="65716"/>
                  </a:lnTo>
                  <a:cubicBezTo>
                    <a:pt x="25957" y="95217"/>
                    <a:pt x="33726" y="105618"/>
                    <a:pt x="55704" y="105618"/>
                  </a:cubicBezTo>
                  <a:cubicBezTo>
                    <a:pt x="77683" y="105618"/>
                    <a:pt x="85356" y="95122"/>
                    <a:pt x="85356" y="65716"/>
                  </a:cubicBezTo>
                  <a:lnTo>
                    <a:pt x="85546" y="0"/>
                  </a:lnTo>
                  <a:lnTo>
                    <a:pt x="111598" y="0"/>
                  </a:lnTo>
                  <a:lnTo>
                    <a:pt x="111409" y="66850"/>
                  </a:lnTo>
                  <a:cubicBezTo>
                    <a:pt x="111409" y="108643"/>
                    <a:pt x="92556" y="129824"/>
                    <a:pt x="55704" y="129824"/>
                  </a:cubicBezTo>
                  <a:cubicBezTo>
                    <a:pt x="18852" y="129824"/>
                    <a:pt x="0" y="108643"/>
                    <a:pt x="0" y="66850"/>
                  </a:cubicBezTo>
                  <a:lnTo>
                    <a:pt x="189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3" name="Forme libre 982">
              <a:extLst>
                <a:ext uri="{FF2B5EF4-FFF2-40B4-BE49-F238E27FC236}">
                  <a16:creationId xmlns:a16="http://schemas.microsoft.com/office/drawing/2014/main" id="{3CA75308-F312-1344-82BA-01C38C9B894B}"/>
                </a:ext>
              </a:extLst>
            </p:cNvPr>
            <p:cNvSpPr/>
            <p:nvPr/>
          </p:nvSpPr>
          <p:spPr>
            <a:xfrm>
              <a:off x="5882940" y="3702925"/>
              <a:ext cx="138502" cy="128878"/>
            </a:xfrm>
            <a:custGeom>
              <a:avLst/>
              <a:gdLst>
                <a:gd name="connsiteX0" fmla="*/ 60441 w 138502"/>
                <a:gd name="connsiteY0" fmla="*/ 0 h 128878"/>
                <a:gd name="connsiteX1" fmla="*/ 78156 w 138502"/>
                <a:gd name="connsiteY1" fmla="*/ 0 h 128878"/>
                <a:gd name="connsiteX2" fmla="*/ 138503 w 138502"/>
                <a:gd name="connsiteY2" fmla="*/ 128878 h 128878"/>
                <a:gd name="connsiteX3" fmla="*/ 112261 w 138502"/>
                <a:gd name="connsiteY3" fmla="*/ 128878 h 128878"/>
                <a:gd name="connsiteX4" fmla="*/ 99377 w 138502"/>
                <a:gd name="connsiteY4" fmla="*/ 100890 h 128878"/>
                <a:gd name="connsiteX5" fmla="*/ 39220 w 138502"/>
                <a:gd name="connsiteY5" fmla="*/ 100890 h 128878"/>
                <a:gd name="connsiteX6" fmla="*/ 26336 w 138502"/>
                <a:gd name="connsiteY6" fmla="*/ 128878 h 128878"/>
                <a:gd name="connsiteX7" fmla="*/ 0 w 138502"/>
                <a:gd name="connsiteY7" fmla="*/ 128878 h 128878"/>
                <a:gd name="connsiteX8" fmla="*/ 60536 w 138502"/>
                <a:gd name="connsiteY8" fmla="*/ 0 h 128878"/>
                <a:gd name="connsiteX9" fmla="*/ 49546 w 138502"/>
                <a:gd name="connsiteY9" fmla="*/ 78386 h 128878"/>
                <a:gd name="connsiteX10" fmla="*/ 89051 w 138502"/>
                <a:gd name="connsiteY10" fmla="*/ 78386 h 128878"/>
                <a:gd name="connsiteX11" fmla="*/ 69346 w 138502"/>
                <a:gd name="connsiteY11" fmla="*/ 35647 h 128878"/>
                <a:gd name="connsiteX12" fmla="*/ 49641 w 138502"/>
                <a:gd name="connsiteY12" fmla="*/ 78386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02" h="128878">
                  <a:moveTo>
                    <a:pt x="60441" y="0"/>
                  </a:moveTo>
                  <a:lnTo>
                    <a:pt x="78156" y="0"/>
                  </a:lnTo>
                  <a:lnTo>
                    <a:pt x="138503" y="128878"/>
                  </a:lnTo>
                  <a:lnTo>
                    <a:pt x="112261" y="128878"/>
                  </a:lnTo>
                  <a:lnTo>
                    <a:pt x="99377" y="100890"/>
                  </a:lnTo>
                  <a:lnTo>
                    <a:pt x="39220" y="100890"/>
                  </a:lnTo>
                  <a:lnTo>
                    <a:pt x="26336" y="128878"/>
                  </a:lnTo>
                  <a:lnTo>
                    <a:pt x="0" y="128878"/>
                  </a:lnTo>
                  <a:lnTo>
                    <a:pt x="60536" y="0"/>
                  </a:lnTo>
                  <a:close/>
                  <a:moveTo>
                    <a:pt x="49546" y="78386"/>
                  </a:moveTo>
                  <a:lnTo>
                    <a:pt x="89051" y="78386"/>
                  </a:lnTo>
                  <a:lnTo>
                    <a:pt x="69346" y="35647"/>
                  </a:lnTo>
                  <a:lnTo>
                    <a:pt x="49641" y="7838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4" name="Forme libre 983">
              <a:extLst>
                <a:ext uri="{FF2B5EF4-FFF2-40B4-BE49-F238E27FC236}">
                  <a16:creationId xmlns:a16="http://schemas.microsoft.com/office/drawing/2014/main" id="{61850432-558A-194F-8AD4-5B6768B6C93A}"/>
                </a:ext>
              </a:extLst>
            </p:cNvPr>
            <p:cNvSpPr/>
            <p:nvPr/>
          </p:nvSpPr>
          <p:spPr>
            <a:xfrm>
              <a:off x="5281467" y="3910094"/>
              <a:ext cx="109513" cy="129823"/>
            </a:xfrm>
            <a:custGeom>
              <a:avLst/>
              <a:gdLst>
                <a:gd name="connsiteX0" fmla="*/ 0 w 109513"/>
                <a:gd name="connsiteY0" fmla="*/ 67228 h 129823"/>
                <a:gd name="connsiteX1" fmla="*/ 189 w 109513"/>
                <a:gd name="connsiteY1" fmla="*/ 0 h 129823"/>
                <a:gd name="connsiteX2" fmla="*/ 14210 w 109513"/>
                <a:gd name="connsiteY2" fmla="*/ 0 h 129823"/>
                <a:gd name="connsiteX3" fmla="*/ 14021 w 109513"/>
                <a:gd name="connsiteY3" fmla="*/ 65716 h 129823"/>
                <a:gd name="connsiteX4" fmla="*/ 54567 w 109513"/>
                <a:gd name="connsiteY4" fmla="*/ 117815 h 129823"/>
                <a:gd name="connsiteX5" fmla="*/ 95114 w 109513"/>
                <a:gd name="connsiteY5" fmla="*/ 65716 h 129823"/>
                <a:gd name="connsiteX6" fmla="*/ 95493 w 109513"/>
                <a:gd name="connsiteY6" fmla="*/ 0 h 129823"/>
                <a:gd name="connsiteX7" fmla="*/ 109514 w 109513"/>
                <a:gd name="connsiteY7" fmla="*/ 0 h 129823"/>
                <a:gd name="connsiteX8" fmla="*/ 109324 w 109513"/>
                <a:gd name="connsiteY8" fmla="*/ 67228 h 129823"/>
                <a:gd name="connsiteX9" fmla="*/ 54567 w 109513"/>
                <a:gd name="connsiteY9" fmla="*/ 129824 h 129823"/>
                <a:gd name="connsiteX10" fmla="*/ 0 w 109513"/>
                <a:gd name="connsiteY10" fmla="*/ 67228 h 12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513" h="129823">
                  <a:moveTo>
                    <a:pt x="0" y="67228"/>
                  </a:moveTo>
                  <a:lnTo>
                    <a:pt x="189" y="0"/>
                  </a:lnTo>
                  <a:lnTo>
                    <a:pt x="14210" y="0"/>
                  </a:lnTo>
                  <a:lnTo>
                    <a:pt x="14021" y="65716"/>
                  </a:lnTo>
                  <a:cubicBezTo>
                    <a:pt x="14021" y="96824"/>
                    <a:pt x="21410" y="117815"/>
                    <a:pt x="54567" y="117815"/>
                  </a:cubicBezTo>
                  <a:cubicBezTo>
                    <a:pt x="87725" y="117815"/>
                    <a:pt x="95114" y="96824"/>
                    <a:pt x="95114" y="65716"/>
                  </a:cubicBezTo>
                  <a:lnTo>
                    <a:pt x="95493" y="0"/>
                  </a:lnTo>
                  <a:lnTo>
                    <a:pt x="109514" y="0"/>
                  </a:lnTo>
                  <a:lnTo>
                    <a:pt x="109324" y="67228"/>
                  </a:lnTo>
                  <a:cubicBezTo>
                    <a:pt x="109324" y="104578"/>
                    <a:pt x="95872" y="129824"/>
                    <a:pt x="54567" y="129824"/>
                  </a:cubicBezTo>
                  <a:cubicBezTo>
                    <a:pt x="13263" y="129824"/>
                    <a:pt x="0" y="104578"/>
                    <a:pt x="0" y="67228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5" name="Forme libre 984">
              <a:extLst>
                <a:ext uri="{FF2B5EF4-FFF2-40B4-BE49-F238E27FC236}">
                  <a16:creationId xmlns:a16="http://schemas.microsoft.com/office/drawing/2014/main" id="{01327418-E089-DD4A-B3FD-3702BF676CE7}"/>
                </a:ext>
              </a:extLst>
            </p:cNvPr>
            <p:cNvSpPr/>
            <p:nvPr/>
          </p:nvSpPr>
          <p:spPr>
            <a:xfrm>
              <a:off x="5414570" y="3938082"/>
              <a:ext cx="91798" cy="100889"/>
            </a:xfrm>
            <a:custGeom>
              <a:avLst/>
              <a:gdLst>
                <a:gd name="connsiteX0" fmla="*/ 0 w 91798"/>
                <a:gd name="connsiteY0" fmla="*/ 946 h 100889"/>
                <a:gd name="connsiteX1" fmla="*/ 10516 w 91798"/>
                <a:gd name="connsiteY1" fmla="*/ 946 h 100889"/>
                <a:gd name="connsiteX2" fmla="*/ 13452 w 91798"/>
                <a:gd name="connsiteY2" fmla="*/ 13994 h 100889"/>
                <a:gd name="connsiteX3" fmla="*/ 50873 w 91798"/>
                <a:gd name="connsiteY3" fmla="*/ 0 h 100889"/>
                <a:gd name="connsiteX4" fmla="*/ 91798 w 91798"/>
                <a:gd name="connsiteY4" fmla="*/ 41604 h 100889"/>
                <a:gd name="connsiteX5" fmla="*/ 91798 w 91798"/>
                <a:gd name="connsiteY5" fmla="*/ 100890 h 100889"/>
                <a:gd name="connsiteX6" fmla="*/ 78535 w 91798"/>
                <a:gd name="connsiteY6" fmla="*/ 100890 h 100889"/>
                <a:gd name="connsiteX7" fmla="*/ 78535 w 91798"/>
                <a:gd name="connsiteY7" fmla="*/ 45670 h 100889"/>
                <a:gd name="connsiteX8" fmla="*/ 71146 w 91798"/>
                <a:gd name="connsiteY8" fmla="*/ 20046 h 100889"/>
                <a:gd name="connsiteX9" fmla="*/ 48504 w 91798"/>
                <a:gd name="connsiteY9" fmla="*/ 12481 h 100889"/>
                <a:gd name="connsiteX10" fmla="*/ 25484 w 91798"/>
                <a:gd name="connsiteY10" fmla="*/ 19289 h 100889"/>
                <a:gd name="connsiteX11" fmla="*/ 13358 w 91798"/>
                <a:gd name="connsiteY11" fmla="*/ 44535 h 100889"/>
                <a:gd name="connsiteX12" fmla="*/ 13358 w 91798"/>
                <a:gd name="connsiteY12" fmla="*/ 100890 h 100889"/>
                <a:gd name="connsiteX13" fmla="*/ 95 w 91798"/>
                <a:gd name="connsiteY13" fmla="*/ 100890 h 100889"/>
                <a:gd name="connsiteX14" fmla="*/ 95 w 91798"/>
                <a:gd name="connsiteY14" fmla="*/ 946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798" h="100889">
                  <a:moveTo>
                    <a:pt x="0" y="946"/>
                  </a:moveTo>
                  <a:lnTo>
                    <a:pt x="10516" y="946"/>
                  </a:lnTo>
                  <a:lnTo>
                    <a:pt x="13452" y="13994"/>
                  </a:lnTo>
                  <a:cubicBezTo>
                    <a:pt x="17526" y="9928"/>
                    <a:pt x="29463" y="0"/>
                    <a:pt x="50873" y="0"/>
                  </a:cubicBezTo>
                  <a:cubicBezTo>
                    <a:pt x="75599" y="0"/>
                    <a:pt x="91798" y="12859"/>
                    <a:pt x="91798" y="41604"/>
                  </a:cubicBezTo>
                  <a:lnTo>
                    <a:pt x="91798" y="100890"/>
                  </a:lnTo>
                  <a:lnTo>
                    <a:pt x="78535" y="100890"/>
                  </a:lnTo>
                  <a:lnTo>
                    <a:pt x="78535" y="45670"/>
                  </a:lnTo>
                  <a:cubicBezTo>
                    <a:pt x="78535" y="39429"/>
                    <a:pt x="78346" y="27043"/>
                    <a:pt x="71146" y="20046"/>
                  </a:cubicBezTo>
                  <a:cubicBezTo>
                    <a:pt x="66315" y="15412"/>
                    <a:pt x="57694" y="12481"/>
                    <a:pt x="48504" y="12481"/>
                  </a:cubicBezTo>
                  <a:cubicBezTo>
                    <a:pt x="40736" y="12481"/>
                    <a:pt x="32494" y="14467"/>
                    <a:pt x="25484" y="19289"/>
                  </a:cubicBezTo>
                  <a:cubicBezTo>
                    <a:pt x="14589" y="26665"/>
                    <a:pt x="13452" y="37916"/>
                    <a:pt x="13358" y="44535"/>
                  </a:cubicBezTo>
                  <a:lnTo>
                    <a:pt x="13358" y="100890"/>
                  </a:lnTo>
                  <a:lnTo>
                    <a:pt x="95" y="100890"/>
                  </a:lnTo>
                  <a:lnTo>
                    <a:pt x="95" y="94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6" name="Forme libre 985">
              <a:extLst>
                <a:ext uri="{FF2B5EF4-FFF2-40B4-BE49-F238E27FC236}">
                  <a16:creationId xmlns:a16="http://schemas.microsoft.com/office/drawing/2014/main" id="{7295EF60-7FB4-6049-BA93-9CFCA3D654D3}"/>
                </a:ext>
              </a:extLst>
            </p:cNvPr>
            <p:cNvSpPr/>
            <p:nvPr/>
          </p:nvSpPr>
          <p:spPr>
            <a:xfrm>
              <a:off x="5531568" y="3901679"/>
              <a:ext cx="15347" cy="137293"/>
            </a:xfrm>
            <a:custGeom>
              <a:avLst/>
              <a:gdLst>
                <a:gd name="connsiteX0" fmla="*/ 7579 w 15347"/>
                <a:gd name="connsiteY0" fmla="*/ 0 h 137293"/>
                <a:gd name="connsiteX1" fmla="*/ 15347 w 15347"/>
                <a:gd name="connsiteY1" fmla="*/ 7564 h 137293"/>
                <a:gd name="connsiteX2" fmla="*/ 7579 w 15347"/>
                <a:gd name="connsiteY2" fmla="*/ 15318 h 137293"/>
                <a:gd name="connsiteX3" fmla="*/ 0 w 15347"/>
                <a:gd name="connsiteY3" fmla="*/ 7564 h 137293"/>
                <a:gd name="connsiteX4" fmla="*/ 7579 w 15347"/>
                <a:gd name="connsiteY4" fmla="*/ 0 h 137293"/>
                <a:gd name="connsiteX5" fmla="*/ 1137 w 15347"/>
                <a:gd name="connsiteY5" fmla="*/ 37160 h 137293"/>
                <a:gd name="connsiteX6" fmla="*/ 14400 w 15347"/>
                <a:gd name="connsiteY6" fmla="*/ 37160 h 137293"/>
                <a:gd name="connsiteX7" fmla="*/ 14400 w 15347"/>
                <a:gd name="connsiteY7" fmla="*/ 137293 h 137293"/>
                <a:gd name="connsiteX8" fmla="*/ 1137 w 15347"/>
                <a:gd name="connsiteY8" fmla="*/ 137293 h 137293"/>
                <a:gd name="connsiteX9" fmla="*/ 1137 w 15347"/>
                <a:gd name="connsiteY9" fmla="*/ 37160 h 13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47" h="137293">
                  <a:moveTo>
                    <a:pt x="7579" y="0"/>
                  </a:moveTo>
                  <a:cubicBezTo>
                    <a:pt x="12410" y="0"/>
                    <a:pt x="15347" y="2553"/>
                    <a:pt x="15347" y="7564"/>
                  </a:cubicBezTo>
                  <a:cubicBezTo>
                    <a:pt x="15347" y="12576"/>
                    <a:pt x="12410" y="15318"/>
                    <a:pt x="7579" y="15318"/>
                  </a:cubicBezTo>
                  <a:cubicBezTo>
                    <a:pt x="2747" y="15318"/>
                    <a:pt x="0" y="12576"/>
                    <a:pt x="0" y="7564"/>
                  </a:cubicBezTo>
                  <a:cubicBezTo>
                    <a:pt x="0" y="2553"/>
                    <a:pt x="2558" y="0"/>
                    <a:pt x="7579" y="0"/>
                  </a:cubicBezTo>
                  <a:close/>
                  <a:moveTo>
                    <a:pt x="1137" y="37160"/>
                  </a:moveTo>
                  <a:lnTo>
                    <a:pt x="14400" y="37160"/>
                  </a:lnTo>
                  <a:lnTo>
                    <a:pt x="14400" y="137293"/>
                  </a:lnTo>
                  <a:lnTo>
                    <a:pt x="1137" y="137293"/>
                  </a:lnTo>
                  <a:lnTo>
                    <a:pt x="1137" y="3716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7" name="Forme libre 986">
              <a:extLst>
                <a:ext uri="{FF2B5EF4-FFF2-40B4-BE49-F238E27FC236}">
                  <a16:creationId xmlns:a16="http://schemas.microsoft.com/office/drawing/2014/main" id="{CEBC9C64-5AD5-9344-857B-441095066D21}"/>
                </a:ext>
              </a:extLst>
            </p:cNvPr>
            <p:cNvSpPr/>
            <p:nvPr/>
          </p:nvSpPr>
          <p:spPr>
            <a:xfrm>
              <a:off x="5558567" y="3938839"/>
              <a:ext cx="102787" cy="100133"/>
            </a:xfrm>
            <a:custGeom>
              <a:avLst/>
              <a:gdLst>
                <a:gd name="connsiteX0" fmla="*/ 0 w 102787"/>
                <a:gd name="connsiteY0" fmla="*/ 0 h 100133"/>
                <a:gd name="connsiteX1" fmla="*/ 14779 w 102787"/>
                <a:gd name="connsiteY1" fmla="*/ 0 h 100133"/>
                <a:gd name="connsiteX2" fmla="*/ 51441 w 102787"/>
                <a:gd name="connsiteY2" fmla="*/ 82830 h 100133"/>
                <a:gd name="connsiteX3" fmla="*/ 88009 w 102787"/>
                <a:gd name="connsiteY3" fmla="*/ 0 h 100133"/>
                <a:gd name="connsiteX4" fmla="*/ 102788 w 102787"/>
                <a:gd name="connsiteY4" fmla="*/ 0 h 100133"/>
                <a:gd name="connsiteX5" fmla="*/ 57031 w 102787"/>
                <a:gd name="connsiteY5" fmla="*/ 100133 h 100133"/>
                <a:gd name="connsiteX6" fmla="*/ 45757 w 102787"/>
                <a:gd name="connsiteY6" fmla="*/ 100133 h 100133"/>
                <a:gd name="connsiteX7" fmla="*/ 0 w 102787"/>
                <a:gd name="connsiteY7" fmla="*/ 0 h 10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87" h="100133">
                  <a:moveTo>
                    <a:pt x="0" y="0"/>
                  </a:moveTo>
                  <a:lnTo>
                    <a:pt x="14779" y="0"/>
                  </a:lnTo>
                  <a:lnTo>
                    <a:pt x="51441" y="82830"/>
                  </a:lnTo>
                  <a:lnTo>
                    <a:pt x="88009" y="0"/>
                  </a:lnTo>
                  <a:lnTo>
                    <a:pt x="102788" y="0"/>
                  </a:lnTo>
                  <a:lnTo>
                    <a:pt x="57031" y="100133"/>
                  </a:lnTo>
                  <a:lnTo>
                    <a:pt x="45757" y="1001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8" name="Forme libre 987">
              <a:extLst>
                <a:ext uri="{FF2B5EF4-FFF2-40B4-BE49-F238E27FC236}">
                  <a16:creationId xmlns:a16="http://schemas.microsoft.com/office/drawing/2014/main" id="{D5BA9368-BE45-DE49-866A-944F2A4F2E54}"/>
                </a:ext>
              </a:extLst>
            </p:cNvPr>
            <p:cNvSpPr/>
            <p:nvPr/>
          </p:nvSpPr>
          <p:spPr>
            <a:xfrm>
              <a:off x="5665428" y="3938177"/>
              <a:ext cx="99043" cy="101646"/>
            </a:xfrm>
            <a:custGeom>
              <a:avLst/>
              <a:gdLst>
                <a:gd name="connsiteX0" fmla="*/ 189 w 99043"/>
                <a:gd name="connsiteY0" fmla="*/ 50776 h 101646"/>
                <a:gd name="connsiteX1" fmla="*/ 51062 w 99043"/>
                <a:gd name="connsiteY1" fmla="*/ 0 h 101646"/>
                <a:gd name="connsiteX2" fmla="*/ 88862 w 99043"/>
                <a:gd name="connsiteY2" fmla="*/ 14561 h 101646"/>
                <a:gd name="connsiteX3" fmla="*/ 98240 w 99043"/>
                <a:gd name="connsiteY3" fmla="*/ 56165 h 101646"/>
                <a:gd name="connsiteX4" fmla="*/ 14116 w 99043"/>
                <a:gd name="connsiteY4" fmla="*/ 56165 h 101646"/>
                <a:gd name="connsiteX5" fmla="*/ 14116 w 99043"/>
                <a:gd name="connsiteY5" fmla="*/ 56922 h 101646"/>
                <a:gd name="connsiteX6" fmla="*/ 50968 w 99043"/>
                <a:gd name="connsiteY6" fmla="*/ 89165 h 101646"/>
                <a:gd name="connsiteX7" fmla="*/ 84314 w 99043"/>
                <a:gd name="connsiteY7" fmla="*/ 75549 h 101646"/>
                <a:gd name="connsiteX8" fmla="*/ 92935 w 99043"/>
                <a:gd name="connsiteY8" fmla="*/ 84343 h 101646"/>
                <a:gd name="connsiteX9" fmla="*/ 50873 w 99043"/>
                <a:gd name="connsiteY9" fmla="*/ 101646 h 101646"/>
                <a:gd name="connsiteX10" fmla="*/ 0 w 99043"/>
                <a:gd name="connsiteY10" fmla="*/ 50871 h 101646"/>
                <a:gd name="connsiteX11" fmla="*/ 14210 w 99043"/>
                <a:gd name="connsiteY11" fmla="*/ 45481 h 101646"/>
                <a:gd name="connsiteX12" fmla="*/ 86493 w 99043"/>
                <a:gd name="connsiteY12" fmla="*/ 45481 h 101646"/>
                <a:gd name="connsiteX13" fmla="*/ 79104 w 99043"/>
                <a:gd name="connsiteY13" fmla="*/ 22315 h 101646"/>
                <a:gd name="connsiteX14" fmla="*/ 51062 w 99043"/>
                <a:gd name="connsiteY14" fmla="*/ 12576 h 101646"/>
                <a:gd name="connsiteX15" fmla="*/ 14210 w 99043"/>
                <a:gd name="connsiteY15" fmla="*/ 45008 h 101646"/>
                <a:gd name="connsiteX16" fmla="*/ 14210 w 99043"/>
                <a:gd name="connsiteY16" fmla="*/ 45575 h 10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43" h="101646">
                  <a:moveTo>
                    <a:pt x="189" y="50776"/>
                  </a:moveTo>
                  <a:cubicBezTo>
                    <a:pt x="189" y="18911"/>
                    <a:pt x="19231" y="0"/>
                    <a:pt x="51062" y="0"/>
                  </a:cubicBezTo>
                  <a:cubicBezTo>
                    <a:pt x="67451" y="0"/>
                    <a:pt x="80430" y="5201"/>
                    <a:pt x="88862" y="14561"/>
                  </a:cubicBezTo>
                  <a:cubicBezTo>
                    <a:pt x="97482" y="24301"/>
                    <a:pt x="100703" y="38862"/>
                    <a:pt x="98240" y="56165"/>
                  </a:cubicBezTo>
                  <a:lnTo>
                    <a:pt x="14116" y="56165"/>
                  </a:lnTo>
                  <a:lnTo>
                    <a:pt x="14116" y="56922"/>
                  </a:lnTo>
                  <a:cubicBezTo>
                    <a:pt x="14116" y="77724"/>
                    <a:pt x="28136" y="89165"/>
                    <a:pt x="50968" y="89165"/>
                  </a:cubicBezTo>
                  <a:cubicBezTo>
                    <a:pt x="64988" y="89165"/>
                    <a:pt x="76830" y="84343"/>
                    <a:pt x="84314" y="75549"/>
                  </a:cubicBezTo>
                  <a:lnTo>
                    <a:pt x="92935" y="84343"/>
                  </a:lnTo>
                  <a:cubicBezTo>
                    <a:pt x="83935" y="95595"/>
                    <a:pt x="68967" y="101646"/>
                    <a:pt x="50873" y="101646"/>
                  </a:cubicBezTo>
                  <a:cubicBezTo>
                    <a:pt x="18947" y="101646"/>
                    <a:pt x="0" y="82641"/>
                    <a:pt x="0" y="50871"/>
                  </a:cubicBezTo>
                  <a:close/>
                  <a:moveTo>
                    <a:pt x="14210" y="45481"/>
                  </a:moveTo>
                  <a:lnTo>
                    <a:pt x="86493" y="45481"/>
                  </a:lnTo>
                  <a:cubicBezTo>
                    <a:pt x="86872" y="35174"/>
                    <a:pt x="84504" y="27610"/>
                    <a:pt x="79104" y="22315"/>
                  </a:cubicBezTo>
                  <a:cubicBezTo>
                    <a:pt x="72851" y="15885"/>
                    <a:pt x="63283" y="12576"/>
                    <a:pt x="51062" y="12576"/>
                  </a:cubicBezTo>
                  <a:cubicBezTo>
                    <a:pt x="28515" y="12576"/>
                    <a:pt x="14210" y="24395"/>
                    <a:pt x="14210" y="45008"/>
                  </a:cubicBezTo>
                  <a:lnTo>
                    <a:pt x="14210" y="45575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9" name="Forme libre 988">
              <a:extLst>
                <a:ext uri="{FF2B5EF4-FFF2-40B4-BE49-F238E27FC236}">
                  <a16:creationId xmlns:a16="http://schemas.microsoft.com/office/drawing/2014/main" id="{BFFD659C-6284-D741-BB1D-B069CE8A30CD}"/>
                </a:ext>
              </a:extLst>
            </p:cNvPr>
            <p:cNvSpPr/>
            <p:nvPr/>
          </p:nvSpPr>
          <p:spPr>
            <a:xfrm>
              <a:off x="5782237" y="3938082"/>
              <a:ext cx="50493" cy="100889"/>
            </a:xfrm>
            <a:custGeom>
              <a:avLst/>
              <a:gdLst>
                <a:gd name="connsiteX0" fmla="*/ 0 w 50493"/>
                <a:gd name="connsiteY0" fmla="*/ 100890 h 100889"/>
                <a:gd name="connsiteX1" fmla="*/ 0 w 50493"/>
                <a:gd name="connsiteY1" fmla="*/ 756 h 100889"/>
                <a:gd name="connsiteX2" fmla="*/ 10516 w 50493"/>
                <a:gd name="connsiteY2" fmla="*/ 756 h 100889"/>
                <a:gd name="connsiteX3" fmla="*/ 13073 w 50493"/>
                <a:gd name="connsiteY3" fmla="*/ 13805 h 100889"/>
                <a:gd name="connsiteX4" fmla="*/ 44431 w 50493"/>
                <a:gd name="connsiteY4" fmla="*/ 0 h 100889"/>
                <a:gd name="connsiteX5" fmla="*/ 50494 w 50493"/>
                <a:gd name="connsiteY5" fmla="*/ 756 h 100889"/>
                <a:gd name="connsiteX6" fmla="*/ 50494 w 50493"/>
                <a:gd name="connsiteY6" fmla="*/ 13994 h 100889"/>
                <a:gd name="connsiteX7" fmla="*/ 25389 w 50493"/>
                <a:gd name="connsiteY7" fmla="*/ 19195 h 100889"/>
                <a:gd name="connsiteX8" fmla="*/ 13263 w 50493"/>
                <a:gd name="connsiteY8" fmla="*/ 46805 h 100889"/>
                <a:gd name="connsiteX9" fmla="*/ 13263 w 50493"/>
                <a:gd name="connsiteY9" fmla="*/ 100890 h 100889"/>
                <a:gd name="connsiteX10" fmla="*/ 0 w 50493"/>
                <a:gd name="connsiteY10" fmla="*/ 100890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3" h="100889">
                  <a:moveTo>
                    <a:pt x="0" y="100890"/>
                  </a:moveTo>
                  <a:lnTo>
                    <a:pt x="0" y="756"/>
                  </a:lnTo>
                  <a:lnTo>
                    <a:pt x="10516" y="756"/>
                  </a:lnTo>
                  <a:lnTo>
                    <a:pt x="13073" y="13805"/>
                  </a:lnTo>
                  <a:cubicBezTo>
                    <a:pt x="15821" y="9550"/>
                    <a:pt x="24726" y="0"/>
                    <a:pt x="44431" y="0"/>
                  </a:cubicBezTo>
                  <a:cubicBezTo>
                    <a:pt x="46420" y="0"/>
                    <a:pt x="49073" y="189"/>
                    <a:pt x="50494" y="756"/>
                  </a:cubicBezTo>
                  <a:lnTo>
                    <a:pt x="50494" y="13994"/>
                  </a:lnTo>
                  <a:cubicBezTo>
                    <a:pt x="40736" y="12859"/>
                    <a:pt x="33536" y="13427"/>
                    <a:pt x="25389" y="19195"/>
                  </a:cubicBezTo>
                  <a:cubicBezTo>
                    <a:pt x="14305" y="26948"/>
                    <a:pt x="13358" y="38011"/>
                    <a:pt x="13263" y="46805"/>
                  </a:cubicBezTo>
                  <a:lnTo>
                    <a:pt x="13263" y="100890"/>
                  </a:lnTo>
                  <a:lnTo>
                    <a:pt x="0" y="10089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0" name="Forme libre 989">
              <a:extLst>
                <a:ext uri="{FF2B5EF4-FFF2-40B4-BE49-F238E27FC236}">
                  <a16:creationId xmlns:a16="http://schemas.microsoft.com/office/drawing/2014/main" id="{46B2D69D-0321-6546-9E8D-EC679BB38A17}"/>
                </a:ext>
              </a:extLst>
            </p:cNvPr>
            <p:cNvSpPr/>
            <p:nvPr/>
          </p:nvSpPr>
          <p:spPr>
            <a:xfrm>
              <a:off x="5838604" y="3937988"/>
              <a:ext cx="86684" cy="101776"/>
            </a:xfrm>
            <a:custGeom>
              <a:avLst/>
              <a:gdLst>
                <a:gd name="connsiteX0" fmla="*/ 12505 w 86684"/>
                <a:gd name="connsiteY0" fmla="*/ 71200 h 101776"/>
                <a:gd name="connsiteX1" fmla="*/ 44620 w 86684"/>
                <a:gd name="connsiteY1" fmla="*/ 90300 h 101776"/>
                <a:gd name="connsiteX2" fmla="*/ 73230 w 86684"/>
                <a:gd name="connsiteY2" fmla="*/ 72429 h 101776"/>
                <a:gd name="connsiteX3" fmla="*/ 43483 w 86684"/>
                <a:gd name="connsiteY3" fmla="*/ 56071 h 101776"/>
                <a:gd name="connsiteX4" fmla="*/ 4547 w 86684"/>
                <a:gd name="connsiteY4" fmla="*/ 26286 h 101776"/>
                <a:gd name="connsiteX5" fmla="*/ 43483 w 86684"/>
                <a:gd name="connsiteY5" fmla="*/ 0 h 101776"/>
                <a:gd name="connsiteX6" fmla="*/ 82420 w 86684"/>
                <a:gd name="connsiteY6" fmla="*/ 30352 h 101776"/>
                <a:gd name="connsiteX7" fmla="*/ 69536 w 86684"/>
                <a:gd name="connsiteY7" fmla="*/ 30352 h 101776"/>
                <a:gd name="connsiteX8" fmla="*/ 42820 w 86684"/>
                <a:gd name="connsiteY8" fmla="*/ 11347 h 101776"/>
                <a:gd name="connsiteX9" fmla="*/ 16768 w 86684"/>
                <a:gd name="connsiteY9" fmla="*/ 26475 h 101776"/>
                <a:gd name="connsiteX10" fmla="*/ 45568 w 86684"/>
                <a:gd name="connsiteY10" fmla="*/ 44346 h 101776"/>
                <a:gd name="connsiteX11" fmla="*/ 86683 w 86684"/>
                <a:gd name="connsiteY11" fmla="*/ 74509 h 101776"/>
                <a:gd name="connsiteX12" fmla="*/ 45189 w 86684"/>
                <a:gd name="connsiteY12" fmla="*/ 101741 h 101776"/>
                <a:gd name="connsiteX13" fmla="*/ 0 w 86684"/>
                <a:gd name="connsiteY13" fmla="*/ 71200 h 101776"/>
                <a:gd name="connsiteX14" fmla="*/ 12505 w 86684"/>
                <a:gd name="connsiteY14" fmla="*/ 71200 h 1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684" h="101776">
                  <a:moveTo>
                    <a:pt x="12505" y="71200"/>
                  </a:moveTo>
                  <a:cubicBezTo>
                    <a:pt x="12884" y="75833"/>
                    <a:pt x="17905" y="90300"/>
                    <a:pt x="44620" y="90300"/>
                  </a:cubicBezTo>
                  <a:cubicBezTo>
                    <a:pt x="57125" y="90111"/>
                    <a:pt x="73230" y="88125"/>
                    <a:pt x="73230" y="72429"/>
                  </a:cubicBezTo>
                  <a:cubicBezTo>
                    <a:pt x="73041" y="69119"/>
                    <a:pt x="72283" y="60137"/>
                    <a:pt x="43483" y="56071"/>
                  </a:cubicBezTo>
                  <a:cubicBezTo>
                    <a:pt x="15821" y="52194"/>
                    <a:pt x="3505" y="42644"/>
                    <a:pt x="4547" y="26286"/>
                  </a:cubicBezTo>
                  <a:cubicBezTo>
                    <a:pt x="5684" y="10117"/>
                    <a:pt x="20747" y="0"/>
                    <a:pt x="43483" y="0"/>
                  </a:cubicBezTo>
                  <a:cubicBezTo>
                    <a:pt x="66409" y="378"/>
                    <a:pt x="81851" y="12008"/>
                    <a:pt x="82420" y="30352"/>
                  </a:cubicBezTo>
                  <a:lnTo>
                    <a:pt x="69536" y="30352"/>
                  </a:lnTo>
                  <a:cubicBezTo>
                    <a:pt x="69536" y="15791"/>
                    <a:pt x="54757" y="11536"/>
                    <a:pt x="42820" y="11347"/>
                  </a:cubicBezTo>
                  <a:cubicBezTo>
                    <a:pt x="27189" y="11347"/>
                    <a:pt x="17337" y="16642"/>
                    <a:pt x="16768" y="26475"/>
                  </a:cubicBezTo>
                  <a:cubicBezTo>
                    <a:pt x="16579" y="35458"/>
                    <a:pt x="25768" y="41604"/>
                    <a:pt x="45568" y="44346"/>
                  </a:cubicBezTo>
                  <a:cubicBezTo>
                    <a:pt x="74746" y="48412"/>
                    <a:pt x="86872" y="57395"/>
                    <a:pt x="86683" y="74509"/>
                  </a:cubicBezTo>
                  <a:cubicBezTo>
                    <a:pt x="86493" y="87936"/>
                    <a:pt x="73420" y="101741"/>
                    <a:pt x="45189" y="101741"/>
                  </a:cubicBezTo>
                  <a:cubicBezTo>
                    <a:pt x="20652" y="102497"/>
                    <a:pt x="189" y="91245"/>
                    <a:pt x="0" y="71200"/>
                  </a:cubicBezTo>
                  <a:lnTo>
                    <a:pt x="12505" y="7120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1" name="Forme libre 990">
              <a:extLst>
                <a:ext uri="{FF2B5EF4-FFF2-40B4-BE49-F238E27FC236}">
                  <a16:creationId xmlns:a16="http://schemas.microsoft.com/office/drawing/2014/main" id="{FE9159FC-EAD6-B34D-A0A8-5B6BDA83A66B}"/>
                </a:ext>
              </a:extLst>
            </p:cNvPr>
            <p:cNvSpPr/>
            <p:nvPr/>
          </p:nvSpPr>
          <p:spPr>
            <a:xfrm>
              <a:off x="5942434" y="3901679"/>
              <a:ext cx="15347" cy="137293"/>
            </a:xfrm>
            <a:custGeom>
              <a:avLst/>
              <a:gdLst>
                <a:gd name="connsiteX0" fmla="*/ 7579 w 15347"/>
                <a:gd name="connsiteY0" fmla="*/ 0 h 137293"/>
                <a:gd name="connsiteX1" fmla="*/ 15347 w 15347"/>
                <a:gd name="connsiteY1" fmla="*/ 7564 h 137293"/>
                <a:gd name="connsiteX2" fmla="*/ 7579 w 15347"/>
                <a:gd name="connsiteY2" fmla="*/ 15318 h 137293"/>
                <a:gd name="connsiteX3" fmla="*/ 0 w 15347"/>
                <a:gd name="connsiteY3" fmla="*/ 7564 h 137293"/>
                <a:gd name="connsiteX4" fmla="*/ 7579 w 15347"/>
                <a:gd name="connsiteY4" fmla="*/ 0 h 137293"/>
                <a:gd name="connsiteX5" fmla="*/ 1137 w 15347"/>
                <a:gd name="connsiteY5" fmla="*/ 37160 h 137293"/>
                <a:gd name="connsiteX6" fmla="*/ 14400 w 15347"/>
                <a:gd name="connsiteY6" fmla="*/ 37160 h 137293"/>
                <a:gd name="connsiteX7" fmla="*/ 14400 w 15347"/>
                <a:gd name="connsiteY7" fmla="*/ 137293 h 137293"/>
                <a:gd name="connsiteX8" fmla="*/ 1137 w 15347"/>
                <a:gd name="connsiteY8" fmla="*/ 137293 h 137293"/>
                <a:gd name="connsiteX9" fmla="*/ 1137 w 15347"/>
                <a:gd name="connsiteY9" fmla="*/ 37160 h 13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47" h="137293">
                  <a:moveTo>
                    <a:pt x="7579" y="0"/>
                  </a:moveTo>
                  <a:cubicBezTo>
                    <a:pt x="12410" y="0"/>
                    <a:pt x="15347" y="2553"/>
                    <a:pt x="15347" y="7564"/>
                  </a:cubicBezTo>
                  <a:cubicBezTo>
                    <a:pt x="15347" y="12576"/>
                    <a:pt x="12410" y="15318"/>
                    <a:pt x="7579" y="15318"/>
                  </a:cubicBezTo>
                  <a:cubicBezTo>
                    <a:pt x="2747" y="15318"/>
                    <a:pt x="0" y="12576"/>
                    <a:pt x="0" y="7564"/>
                  </a:cubicBezTo>
                  <a:cubicBezTo>
                    <a:pt x="0" y="2553"/>
                    <a:pt x="2558" y="0"/>
                    <a:pt x="7579" y="0"/>
                  </a:cubicBezTo>
                  <a:close/>
                  <a:moveTo>
                    <a:pt x="1137" y="37160"/>
                  </a:moveTo>
                  <a:lnTo>
                    <a:pt x="14400" y="37160"/>
                  </a:lnTo>
                  <a:lnTo>
                    <a:pt x="14400" y="137293"/>
                  </a:lnTo>
                  <a:lnTo>
                    <a:pt x="1137" y="137293"/>
                  </a:lnTo>
                  <a:lnTo>
                    <a:pt x="1137" y="3716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2" name="Forme libre 991">
              <a:extLst>
                <a:ext uri="{FF2B5EF4-FFF2-40B4-BE49-F238E27FC236}">
                  <a16:creationId xmlns:a16="http://schemas.microsoft.com/office/drawing/2014/main" id="{FA7F81EC-370C-B045-8775-230D6B67EF50}"/>
                </a:ext>
              </a:extLst>
            </p:cNvPr>
            <p:cNvSpPr/>
            <p:nvPr/>
          </p:nvSpPr>
          <p:spPr>
            <a:xfrm>
              <a:off x="5982791" y="3918226"/>
              <a:ext cx="48314" cy="121597"/>
            </a:xfrm>
            <a:custGeom>
              <a:avLst/>
              <a:gdLst>
                <a:gd name="connsiteX0" fmla="*/ 95 w 48314"/>
                <a:gd name="connsiteY0" fmla="*/ 83208 h 121597"/>
                <a:gd name="connsiteX1" fmla="*/ 95 w 48314"/>
                <a:gd name="connsiteY1" fmla="*/ 0 h 121597"/>
                <a:gd name="connsiteX2" fmla="*/ 13358 w 48314"/>
                <a:gd name="connsiteY2" fmla="*/ 0 h 121597"/>
                <a:gd name="connsiteX3" fmla="*/ 13358 w 48314"/>
                <a:gd name="connsiteY3" fmla="*/ 20613 h 121597"/>
                <a:gd name="connsiteX4" fmla="*/ 41589 w 48314"/>
                <a:gd name="connsiteY4" fmla="*/ 20613 h 121597"/>
                <a:gd name="connsiteX5" fmla="*/ 41589 w 48314"/>
                <a:gd name="connsiteY5" fmla="*/ 32432 h 121597"/>
                <a:gd name="connsiteX6" fmla="*/ 13358 w 48314"/>
                <a:gd name="connsiteY6" fmla="*/ 32432 h 121597"/>
                <a:gd name="connsiteX7" fmla="*/ 13358 w 48314"/>
                <a:gd name="connsiteY7" fmla="*/ 91907 h 121597"/>
                <a:gd name="connsiteX8" fmla="*/ 21979 w 48314"/>
                <a:gd name="connsiteY8" fmla="*/ 107414 h 121597"/>
                <a:gd name="connsiteX9" fmla="*/ 28799 w 48314"/>
                <a:gd name="connsiteY9" fmla="*/ 108738 h 121597"/>
                <a:gd name="connsiteX10" fmla="*/ 41683 w 48314"/>
                <a:gd name="connsiteY10" fmla="*/ 103727 h 121597"/>
                <a:gd name="connsiteX11" fmla="*/ 48315 w 48314"/>
                <a:gd name="connsiteY11" fmla="*/ 113655 h 121597"/>
                <a:gd name="connsiteX12" fmla="*/ 27094 w 48314"/>
                <a:gd name="connsiteY12" fmla="*/ 121597 h 121597"/>
                <a:gd name="connsiteX13" fmla="*/ 568 w 48314"/>
                <a:gd name="connsiteY13" fmla="*/ 96730 h 121597"/>
                <a:gd name="connsiteX14" fmla="*/ 0 w 48314"/>
                <a:gd name="connsiteY14" fmla="*/ 83303 h 12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314" h="121597">
                  <a:moveTo>
                    <a:pt x="95" y="83208"/>
                  </a:moveTo>
                  <a:lnTo>
                    <a:pt x="95" y="0"/>
                  </a:lnTo>
                  <a:lnTo>
                    <a:pt x="13358" y="0"/>
                  </a:lnTo>
                  <a:lnTo>
                    <a:pt x="13358" y="20613"/>
                  </a:lnTo>
                  <a:lnTo>
                    <a:pt x="41589" y="20613"/>
                  </a:lnTo>
                  <a:lnTo>
                    <a:pt x="41589" y="32432"/>
                  </a:lnTo>
                  <a:lnTo>
                    <a:pt x="13358" y="32432"/>
                  </a:lnTo>
                  <a:lnTo>
                    <a:pt x="13358" y="91907"/>
                  </a:lnTo>
                  <a:cubicBezTo>
                    <a:pt x="13358" y="91907"/>
                    <a:pt x="12600" y="103537"/>
                    <a:pt x="21979" y="107414"/>
                  </a:cubicBezTo>
                  <a:cubicBezTo>
                    <a:pt x="24347" y="108360"/>
                    <a:pt x="26810" y="108738"/>
                    <a:pt x="28799" y="108738"/>
                  </a:cubicBezTo>
                  <a:cubicBezTo>
                    <a:pt x="34863" y="108738"/>
                    <a:pt x="39883" y="105807"/>
                    <a:pt x="41683" y="103727"/>
                  </a:cubicBezTo>
                  <a:lnTo>
                    <a:pt x="48315" y="113655"/>
                  </a:lnTo>
                  <a:cubicBezTo>
                    <a:pt x="48315" y="113655"/>
                    <a:pt x="42062" y="121597"/>
                    <a:pt x="27094" y="121597"/>
                  </a:cubicBezTo>
                  <a:cubicBezTo>
                    <a:pt x="12126" y="121597"/>
                    <a:pt x="2558" y="112237"/>
                    <a:pt x="568" y="96730"/>
                  </a:cubicBezTo>
                  <a:cubicBezTo>
                    <a:pt x="568" y="96730"/>
                    <a:pt x="0" y="93420"/>
                    <a:pt x="0" y="83303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3" name="Forme libre 992">
              <a:extLst>
                <a:ext uri="{FF2B5EF4-FFF2-40B4-BE49-F238E27FC236}">
                  <a16:creationId xmlns:a16="http://schemas.microsoft.com/office/drawing/2014/main" id="{B9AB7EF1-1137-CA43-BA00-69F4E034E4BA}"/>
                </a:ext>
              </a:extLst>
            </p:cNvPr>
            <p:cNvSpPr/>
            <p:nvPr/>
          </p:nvSpPr>
          <p:spPr>
            <a:xfrm>
              <a:off x="6040958" y="3903286"/>
              <a:ext cx="99043" cy="136442"/>
            </a:xfrm>
            <a:custGeom>
              <a:avLst/>
              <a:gdLst>
                <a:gd name="connsiteX0" fmla="*/ 51062 w 99043"/>
                <a:gd name="connsiteY0" fmla="*/ 34796 h 136442"/>
                <a:gd name="connsiteX1" fmla="*/ 88862 w 99043"/>
                <a:gd name="connsiteY1" fmla="*/ 49358 h 136442"/>
                <a:gd name="connsiteX2" fmla="*/ 98240 w 99043"/>
                <a:gd name="connsiteY2" fmla="*/ 90962 h 136442"/>
                <a:gd name="connsiteX3" fmla="*/ 14116 w 99043"/>
                <a:gd name="connsiteY3" fmla="*/ 90962 h 136442"/>
                <a:gd name="connsiteX4" fmla="*/ 14116 w 99043"/>
                <a:gd name="connsiteY4" fmla="*/ 91718 h 136442"/>
                <a:gd name="connsiteX5" fmla="*/ 50967 w 99043"/>
                <a:gd name="connsiteY5" fmla="*/ 123961 h 136442"/>
                <a:gd name="connsiteX6" fmla="*/ 84314 w 99043"/>
                <a:gd name="connsiteY6" fmla="*/ 110345 h 136442"/>
                <a:gd name="connsiteX7" fmla="*/ 92935 w 99043"/>
                <a:gd name="connsiteY7" fmla="*/ 119139 h 136442"/>
                <a:gd name="connsiteX8" fmla="*/ 50873 w 99043"/>
                <a:gd name="connsiteY8" fmla="*/ 136442 h 136442"/>
                <a:gd name="connsiteX9" fmla="*/ 0 w 99043"/>
                <a:gd name="connsiteY9" fmla="*/ 85667 h 136442"/>
                <a:gd name="connsiteX10" fmla="*/ 50873 w 99043"/>
                <a:gd name="connsiteY10" fmla="*/ 34891 h 136442"/>
                <a:gd name="connsiteX11" fmla="*/ 14210 w 99043"/>
                <a:gd name="connsiteY11" fmla="*/ 80277 h 136442"/>
                <a:gd name="connsiteX12" fmla="*/ 86493 w 99043"/>
                <a:gd name="connsiteY12" fmla="*/ 80277 h 136442"/>
                <a:gd name="connsiteX13" fmla="*/ 79104 w 99043"/>
                <a:gd name="connsiteY13" fmla="*/ 57111 h 136442"/>
                <a:gd name="connsiteX14" fmla="*/ 51062 w 99043"/>
                <a:gd name="connsiteY14" fmla="*/ 47372 h 136442"/>
                <a:gd name="connsiteX15" fmla="*/ 14210 w 99043"/>
                <a:gd name="connsiteY15" fmla="*/ 79804 h 136442"/>
                <a:gd name="connsiteX16" fmla="*/ 14210 w 99043"/>
                <a:gd name="connsiteY16" fmla="*/ 80372 h 136442"/>
                <a:gd name="connsiteX17" fmla="*/ 61578 w 99043"/>
                <a:gd name="connsiteY17" fmla="*/ 0 h 136442"/>
                <a:gd name="connsiteX18" fmla="*/ 79672 w 99043"/>
                <a:gd name="connsiteY18" fmla="*/ 0 h 136442"/>
                <a:gd name="connsiteX19" fmla="*/ 48883 w 99043"/>
                <a:gd name="connsiteY19" fmla="*/ 23544 h 136442"/>
                <a:gd name="connsiteX20" fmla="*/ 35431 w 99043"/>
                <a:gd name="connsiteY20" fmla="*/ 23544 h 136442"/>
                <a:gd name="connsiteX21" fmla="*/ 61578 w 99043"/>
                <a:gd name="connsiteY21" fmla="*/ 0 h 13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9043" h="136442">
                  <a:moveTo>
                    <a:pt x="51062" y="34796"/>
                  </a:moveTo>
                  <a:cubicBezTo>
                    <a:pt x="67451" y="34796"/>
                    <a:pt x="80430" y="39997"/>
                    <a:pt x="88862" y="49358"/>
                  </a:cubicBezTo>
                  <a:cubicBezTo>
                    <a:pt x="97482" y="59097"/>
                    <a:pt x="100703" y="73658"/>
                    <a:pt x="98240" y="90962"/>
                  </a:cubicBezTo>
                  <a:lnTo>
                    <a:pt x="14116" y="90962"/>
                  </a:lnTo>
                  <a:lnTo>
                    <a:pt x="14116" y="91718"/>
                  </a:lnTo>
                  <a:cubicBezTo>
                    <a:pt x="14116" y="112520"/>
                    <a:pt x="28136" y="123961"/>
                    <a:pt x="50967" y="123961"/>
                  </a:cubicBezTo>
                  <a:cubicBezTo>
                    <a:pt x="64988" y="123961"/>
                    <a:pt x="76830" y="119139"/>
                    <a:pt x="84314" y="110345"/>
                  </a:cubicBezTo>
                  <a:lnTo>
                    <a:pt x="92935" y="119139"/>
                  </a:lnTo>
                  <a:cubicBezTo>
                    <a:pt x="83935" y="130391"/>
                    <a:pt x="68967" y="136442"/>
                    <a:pt x="50873" y="136442"/>
                  </a:cubicBezTo>
                  <a:cubicBezTo>
                    <a:pt x="18947" y="136442"/>
                    <a:pt x="0" y="117437"/>
                    <a:pt x="0" y="85667"/>
                  </a:cubicBezTo>
                  <a:cubicBezTo>
                    <a:pt x="0" y="53896"/>
                    <a:pt x="19042" y="34891"/>
                    <a:pt x="50873" y="34891"/>
                  </a:cubicBezTo>
                  <a:close/>
                  <a:moveTo>
                    <a:pt x="14210" y="80277"/>
                  </a:moveTo>
                  <a:lnTo>
                    <a:pt x="86493" y="80277"/>
                  </a:lnTo>
                  <a:cubicBezTo>
                    <a:pt x="86872" y="69970"/>
                    <a:pt x="84504" y="62406"/>
                    <a:pt x="79104" y="57111"/>
                  </a:cubicBezTo>
                  <a:cubicBezTo>
                    <a:pt x="72851" y="50681"/>
                    <a:pt x="63283" y="47372"/>
                    <a:pt x="51062" y="47372"/>
                  </a:cubicBezTo>
                  <a:cubicBezTo>
                    <a:pt x="28515" y="47372"/>
                    <a:pt x="14210" y="59191"/>
                    <a:pt x="14210" y="79804"/>
                  </a:cubicBezTo>
                  <a:lnTo>
                    <a:pt x="14210" y="80372"/>
                  </a:lnTo>
                  <a:close/>
                  <a:moveTo>
                    <a:pt x="61578" y="0"/>
                  </a:moveTo>
                  <a:lnTo>
                    <a:pt x="79672" y="0"/>
                  </a:lnTo>
                  <a:lnTo>
                    <a:pt x="48883" y="23544"/>
                  </a:lnTo>
                  <a:lnTo>
                    <a:pt x="35431" y="23544"/>
                  </a:lnTo>
                  <a:lnTo>
                    <a:pt x="61578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4" name="Forme libre 993">
              <a:extLst>
                <a:ext uri="{FF2B5EF4-FFF2-40B4-BE49-F238E27FC236}">
                  <a16:creationId xmlns:a16="http://schemas.microsoft.com/office/drawing/2014/main" id="{C5F72713-6DD4-A447-A3A2-9F85FEA691E7}"/>
                </a:ext>
              </a:extLst>
            </p:cNvPr>
            <p:cNvSpPr/>
            <p:nvPr/>
          </p:nvSpPr>
          <p:spPr>
            <a:xfrm>
              <a:off x="6202008" y="3902624"/>
              <a:ext cx="100135" cy="137388"/>
            </a:xfrm>
            <a:custGeom>
              <a:avLst/>
              <a:gdLst>
                <a:gd name="connsiteX0" fmla="*/ 0 w 100135"/>
                <a:gd name="connsiteY0" fmla="*/ 86329 h 137388"/>
                <a:gd name="connsiteX1" fmla="*/ 49831 w 100135"/>
                <a:gd name="connsiteY1" fmla="*/ 35553 h 137388"/>
                <a:gd name="connsiteX2" fmla="*/ 86872 w 100135"/>
                <a:gd name="connsiteY2" fmla="*/ 49547 h 137388"/>
                <a:gd name="connsiteX3" fmla="*/ 86872 w 100135"/>
                <a:gd name="connsiteY3" fmla="*/ 0 h 137388"/>
                <a:gd name="connsiteX4" fmla="*/ 100135 w 100135"/>
                <a:gd name="connsiteY4" fmla="*/ 0 h 137388"/>
                <a:gd name="connsiteX5" fmla="*/ 100135 w 100135"/>
                <a:gd name="connsiteY5" fmla="*/ 136443 h 137388"/>
                <a:gd name="connsiteX6" fmla="*/ 89809 w 100135"/>
                <a:gd name="connsiteY6" fmla="*/ 136443 h 137388"/>
                <a:gd name="connsiteX7" fmla="*/ 87062 w 100135"/>
                <a:gd name="connsiteY7" fmla="*/ 123205 h 137388"/>
                <a:gd name="connsiteX8" fmla="*/ 49831 w 100135"/>
                <a:gd name="connsiteY8" fmla="*/ 137388 h 137388"/>
                <a:gd name="connsiteX9" fmla="*/ 0 w 100135"/>
                <a:gd name="connsiteY9" fmla="*/ 86423 h 137388"/>
                <a:gd name="connsiteX10" fmla="*/ 13831 w 100135"/>
                <a:gd name="connsiteY10" fmla="*/ 86329 h 137388"/>
                <a:gd name="connsiteX11" fmla="*/ 50873 w 100135"/>
                <a:gd name="connsiteY11" fmla="*/ 124434 h 137388"/>
                <a:gd name="connsiteX12" fmla="*/ 87914 w 100135"/>
                <a:gd name="connsiteY12" fmla="*/ 86329 h 137388"/>
                <a:gd name="connsiteX13" fmla="*/ 50873 w 100135"/>
                <a:gd name="connsiteY13" fmla="*/ 48223 h 137388"/>
                <a:gd name="connsiteX14" fmla="*/ 13831 w 100135"/>
                <a:gd name="connsiteY14" fmla="*/ 86329 h 13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135" h="137388">
                  <a:moveTo>
                    <a:pt x="0" y="86329"/>
                  </a:moveTo>
                  <a:cubicBezTo>
                    <a:pt x="0" y="54464"/>
                    <a:pt x="18473" y="35553"/>
                    <a:pt x="49831" y="35553"/>
                  </a:cubicBezTo>
                  <a:cubicBezTo>
                    <a:pt x="65651" y="35553"/>
                    <a:pt x="78441" y="40564"/>
                    <a:pt x="86872" y="49547"/>
                  </a:cubicBezTo>
                  <a:lnTo>
                    <a:pt x="86872" y="0"/>
                  </a:lnTo>
                  <a:lnTo>
                    <a:pt x="100135" y="0"/>
                  </a:lnTo>
                  <a:lnTo>
                    <a:pt x="100135" y="136443"/>
                  </a:lnTo>
                  <a:lnTo>
                    <a:pt x="89809" y="136443"/>
                  </a:lnTo>
                  <a:lnTo>
                    <a:pt x="87062" y="123205"/>
                  </a:lnTo>
                  <a:cubicBezTo>
                    <a:pt x="78630" y="132188"/>
                    <a:pt x="65841" y="137388"/>
                    <a:pt x="49831" y="137388"/>
                  </a:cubicBezTo>
                  <a:cubicBezTo>
                    <a:pt x="18473" y="137388"/>
                    <a:pt x="0" y="118383"/>
                    <a:pt x="0" y="86423"/>
                  </a:cubicBezTo>
                  <a:close/>
                  <a:moveTo>
                    <a:pt x="13831" y="86329"/>
                  </a:moveTo>
                  <a:cubicBezTo>
                    <a:pt x="13831" y="111385"/>
                    <a:pt x="26715" y="124434"/>
                    <a:pt x="50873" y="124434"/>
                  </a:cubicBezTo>
                  <a:cubicBezTo>
                    <a:pt x="75030" y="124434"/>
                    <a:pt x="87914" y="111385"/>
                    <a:pt x="87914" y="86329"/>
                  </a:cubicBezTo>
                  <a:cubicBezTo>
                    <a:pt x="87914" y="61272"/>
                    <a:pt x="75030" y="48223"/>
                    <a:pt x="50873" y="48223"/>
                  </a:cubicBezTo>
                  <a:cubicBezTo>
                    <a:pt x="26715" y="48223"/>
                    <a:pt x="13831" y="61461"/>
                    <a:pt x="13831" y="86329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5" name="Forme libre 994">
              <a:extLst>
                <a:ext uri="{FF2B5EF4-FFF2-40B4-BE49-F238E27FC236}">
                  <a16:creationId xmlns:a16="http://schemas.microsoft.com/office/drawing/2014/main" id="{FA0ED9BF-5C0B-CF4F-866F-0AF0AF325D15}"/>
                </a:ext>
              </a:extLst>
            </p:cNvPr>
            <p:cNvSpPr/>
            <p:nvPr/>
          </p:nvSpPr>
          <p:spPr>
            <a:xfrm>
              <a:off x="6319953" y="3904704"/>
              <a:ext cx="19515" cy="45480"/>
            </a:xfrm>
            <a:custGeom>
              <a:avLst/>
              <a:gdLst>
                <a:gd name="connsiteX0" fmla="*/ 6442 w 19515"/>
                <a:gd name="connsiteY0" fmla="*/ 17965 h 45480"/>
                <a:gd name="connsiteX1" fmla="*/ 947 w 19515"/>
                <a:gd name="connsiteY1" fmla="*/ 9361 h 45480"/>
                <a:gd name="connsiteX2" fmla="*/ 10137 w 19515"/>
                <a:gd name="connsiteY2" fmla="*/ 0 h 45480"/>
                <a:gd name="connsiteX3" fmla="*/ 19515 w 19515"/>
                <a:gd name="connsiteY3" fmla="*/ 9361 h 45480"/>
                <a:gd name="connsiteX4" fmla="*/ 19137 w 19515"/>
                <a:gd name="connsiteY4" fmla="*/ 12481 h 45480"/>
                <a:gd name="connsiteX5" fmla="*/ 9000 w 19515"/>
                <a:gd name="connsiteY5" fmla="*/ 45481 h 45480"/>
                <a:gd name="connsiteX6" fmla="*/ 0 w 19515"/>
                <a:gd name="connsiteY6" fmla="*/ 45481 h 45480"/>
                <a:gd name="connsiteX7" fmla="*/ 6442 w 19515"/>
                <a:gd name="connsiteY7" fmla="*/ 18060 h 4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15" h="45480">
                  <a:moveTo>
                    <a:pt x="6442" y="17965"/>
                  </a:moveTo>
                  <a:cubicBezTo>
                    <a:pt x="2937" y="16831"/>
                    <a:pt x="947" y="13710"/>
                    <a:pt x="947" y="9361"/>
                  </a:cubicBezTo>
                  <a:cubicBezTo>
                    <a:pt x="947" y="3499"/>
                    <a:pt x="4263" y="0"/>
                    <a:pt x="10137" y="0"/>
                  </a:cubicBezTo>
                  <a:cubicBezTo>
                    <a:pt x="16010" y="0"/>
                    <a:pt x="19515" y="3499"/>
                    <a:pt x="19515" y="9361"/>
                  </a:cubicBezTo>
                  <a:cubicBezTo>
                    <a:pt x="19515" y="10496"/>
                    <a:pt x="19515" y="11347"/>
                    <a:pt x="19137" y="12481"/>
                  </a:cubicBezTo>
                  <a:lnTo>
                    <a:pt x="9000" y="45481"/>
                  </a:lnTo>
                  <a:lnTo>
                    <a:pt x="0" y="45481"/>
                  </a:lnTo>
                  <a:lnTo>
                    <a:pt x="6442" y="1806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6" name="Forme libre 995">
              <a:extLst>
                <a:ext uri="{FF2B5EF4-FFF2-40B4-BE49-F238E27FC236}">
                  <a16:creationId xmlns:a16="http://schemas.microsoft.com/office/drawing/2014/main" id="{44BF0B3C-F686-A24E-8D9B-1B20921778AF}"/>
                </a:ext>
              </a:extLst>
            </p:cNvPr>
            <p:cNvSpPr/>
            <p:nvPr/>
          </p:nvSpPr>
          <p:spPr>
            <a:xfrm>
              <a:off x="6349511" y="3910094"/>
              <a:ext cx="132344" cy="128878"/>
            </a:xfrm>
            <a:custGeom>
              <a:avLst/>
              <a:gdLst>
                <a:gd name="connsiteX0" fmla="*/ 0 w 132344"/>
                <a:gd name="connsiteY0" fmla="*/ 128878 h 128878"/>
                <a:gd name="connsiteX1" fmla="*/ 60536 w 132344"/>
                <a:gd name="connsiteY1" fmla="*/ 0 h 128878"/>
                <a:gd name="connsiteX2" fmla="*/ 71809 w 132344"/>
                <a:gd name="connsiteY2" fmla="*/ 0 h 128878"/>
                <a:gd name="connsiteX3" fmla="*/ 132345 w 132344"/>
                <a:gd name="connsiteY3" fmla="*/ 128878 h 128878"/>
                <a:gd name="connsiteX4" fmla="*/ 117756 w 132344"/>
                <a:gd name="connsiteY4" fmla="*/ 128878 h 128878"/>
                <a:gd name="connsiteX5" fmla="*/ 103546 w 132344"/>
                <a:gd name="connsiteY5" fmla="*/ 97959 h 128878"/>
                <a:gd name="connsiteX6" fmla="*/ 28799 w 132344"/>
                <a:gd name="connsiteY6" fmla="*/ 97959 h 128878"/>
                <a:gd name="connsiteX7" fmla="*/ 14589 w 132344"/>
                <a:gd name="connsiteY7" fmla="*/ 128878 h 128878"/>
                <a:gd name="connsiteX8" fmla="*/ 0 w 132344"/>
                <a:gd name="connsiteY8" fmla="*/ 128878 h 128878"/>
                <a:gd name="connsiteX9" fmla="*/ 97956 w 132344"/>
                <a:gd name="connsiteY9" fmla="*/ 86139 h 128878"/>
                <a:gd name="connsiteX10" fmla="*/ 66030 w 132344"/>
                <a:gd name="connsiteY10" fmla="*/ 17304 h 128878"/>
                <a:gd name="connsiteX11" fmla="*/ 34294 w 132344"/>
                <a:gd name="connsiteY11" fmla="*/ 86139 h 128878"/>
                <a:gd name="connsiteX12" fmla="*/ 97956 w 132344"/>
                <a:gd name="connsiteY12" fmla="*/ 86139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4" h="128878">
                  <a:moveTo>
                    <a:pt x="0" y="128878"/>
                  </a:moveTo>
                  <a:lnTo>
                    <a:pt x="60536" y="0"/>
                  </a:lnTo>
                  <a:lnTo>
                    <a:pt x="71809" y="0"/>
                  </a:lnTo>
                  <a:lnTo>
                    <a:pt x="132345" y="128878"/>
                  </a:lnTo>
                  <a:lnTo>
                    <a:pt x="117756" y="128878"/>
                  </a:lnTo>
                  <a:lnTo>
                    <a:pt x="103546" y="97959"/>
                  </a:lnTo>
                  <a:lnTo>
                    <a:pt x="28799" y="97959"/>
                  </a:lnTo>
                  <a:lnTo>
                    <a:pt x="14589" y="128878"/>
                  </a:lnTo>
                  <a:lnTo>
                    <a:pt x="0" y="128878"/>
                  </a:lnTo>
                  <a:close/>
                  <a:moveTo>
                    <a:pt x="97956" y="86139"/>
                  </a:moveTo>
                  <a:lnTo>
                    <a:pt x="66030" y="17304"/>
                  </a:lnTo>
                  <a:lnTo>
                    <a:pt x="34294" y="86139"/>
                  </a:lnTo>
                  <a:lnTo>
                    <a:pt x="97956" y="8613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7" name="Forme libre 996">
              <a:extLst>
                <a:ext uri="{FF2B5EF4-FFF2-40B4-BE49-F238E27FC236}">
                  <a16:creationId xmlns:a16="http://schemas.microsoft.com/office/drawing/2014/main" id="{E0AA5A62-20DE-CC46-A937-04E9E78AF986}"/>
                </a:ext>
              </a:extLst>
            </p:cNvPr>
            <p:cNvSpPr/>
            <p:nvPr/>
          </p:nvSpPr>
          <p:spPr>
            <a:xfrm>
              <a:off x="6491803" y="3938082"/>
              <a:ext cx="91798" cy="100889"/>
            </a:xfrm>
            <a:custGeom>
              <a:avLst/>
              <a:gdLst>
                <a:gd name="connsiteX0" fmla="*/ 0 w 91798"/>
                <a:gd name="connsiteY0" fmla="*/ 946 h 100889"/>
                <a:gd name="connsiteX1" fmla="*/ 10516 w 91798"/>
                <a:gd name="connsiteY1" fmla="*/ 946 h 100889"/>
                <a:gd name="connsiteX2" fmla="*/ 13452 w 91798"/>
                <a:gd name="connsiteY2" fmla="*/ 13994 h 100889"/>
                <a:gd name="connsiteX3" fmla="*/ 50873 w 91798"/>
                <a:gd name="connsiteY3" fmla="*/ 0 h 100889"/>
                <a:gd name="connsiteX4" fmla="*/ 91798 w 91798"/>
                <a:gd name="connsiteY4" fmla="*/ 41604 h 100889"/>
                <a:gd name="connsiteX5" fmla="*/ 91798 w 91798"/>
                <a:gd name="connsiteY5" fmla="*/ 100890 h 100889"/>
                <a:gd name="connsiteX6" fmla="*/ 78536 w 91798"/>
                <a:gd name="connsiteY6" fmla="*/ 100890 h 100889"/>
                <a:gd name="connsiteX7" fmla="*/ 78536 w 91798"/>
                <a:gd name="connsiteY7" fmla="*/ 45670 h 100889"/>
                <a:gd name="connsiteX8" fmla="*/ 71146 w 91798"/>
                <a:gd name="connsiteY8" fmla="*/ 20046 h 100889"/>
                <a:gd name="connsiteX9" fmla="*/ 48504 w 91798"/>
                <a:gd name="connsiteY9" fmla="*/ 12481 h 100889"/>
                <a:gd name="connsiteX10" fmla="*/ 25484 w 91798"/>
                <a:gd name="connsiteY10" fmla="*/ 19289 h 100889"/>
                <a:gd name="connsiteX11" fmla="*/ 13358 w 91798"/>
                <a:gd name="connsiteY11" fmla="*/ 44535 h 100889"/>
                <a:gd name="connsiteX12" fmla="*/ 13358 w 91798"/>
                <a:gd name="connsiteY12" fmla="*/ 100890 h 100889"/>
                <a:gd name="connsiteX13" fmla="*/ 95 w 91798"/>
                <a:gd name="connsiteY13" fmla="*/ 100890 h 100889"/>
                <a:gd name="connsiteX14" fmla="*/ 95 w 91798"/>
                <a:gd name="connsiteY14" fmla="*/ 946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798" h="100889">
                  <a:moveTo>
                    <a:pt x="0" y="946"/>
                  </a:moveTo>
                  <a:lnTo>
                    <a:pt x="10516" y="946"/>
                  </a:lnTo>
                  <a:lnTo>
                    <a:pt x="13452" y="13994"/>
                  </a:lnTo>
                  <a:cubicBezTo>
                    <a:pt x="17526" y="9928"/>
                    <a:pt x="29463" y="0"/>
                    <a:pt x="50873" y="0"/>
                  </a:cubicBezTo>
                  <a:cubicBezTo>
                    <a:pt x="75599" y="0"/>
                    <a:pt x="91798" y="12859"/>
                    <a:pt x="91798" y="41604"/>
                  </a:cubicBezTo>
                  <a:lnTo>
                    <a:pt x="91798" y="100890"/>
                  </a:lnTo>
                  <a:lnTo>
                    <a:pt x="78536" y="100890"/>
                  </a:lnTo>
                  <a:lnTo>
                    <a:pt x="78536" y="45670"/>
                  </a:lnTo>
                  <a:cubicBezTo>
                    <a:pt x="78536" y="39429"/>
                    <a:pt x="78346" y="27043"/>
                    <a:pt x="71146" y="20046"/>
                  </a:cubicBezTo>
                  <a:cubicBezTo>
                    <a:pt x="66315" y="15412"/>
                    <a:pt x="57694" y="12481"/>
                    <a:pt x="48504" y="12481"/>
                  </a:cubicBezTo>
                  <a:cubicBezTo>
                    <a:pt x="40736" y="12481"/>
                    <a:pt x="32494" y="14467"/>
                    <a:pt x="25484" y="19289"/>
                  </a:cubicBezTo>
                  <a:cubicBezTo>
                    <a:pt x="14589" y="26665"/>
                    <a:pt x="13452" y="37916"/>
                    <a:pt x="13358" y="44535"/>
                  </a:cubicBezTo>
                  <a:lnTo>
                    <a:pt x="13358" y="100890"/>
                  </a:lnTo>
                  <a:lnTo>
                    <a:pt x="95" y="100890"/>
                  </a:lnTo>
                  <a:lnTo>
                    <a:pt x="95" y="94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8" name="Forme libre 997">
              <a:extLst>
                <a:ext uri="{FF2B5EF4-FFF2-40B4-BE49-F238E27FC236}">
                  <a16:creationId xmlns:a16="http://schemas.microsoft.com/office/drawing/2014/main" id="{76AFB8C3-128D-5B45-8E82-A65F54BB816E}"/>
                </a:ext>
              </a:extLst>
            </p:cNvPr>
            <p:cNvSpPr/>
            <p:nvPr/>
          </p:nvSpPr>
          <p:spPr>
            <a:xfrm>
              <a:off x="6601506" y="3923521"/>
              <a:ext cx="101745" cy="153462"/>
            </a:xfrm>
            <a:custGeom>
              <a:avLst/>
              <a:gdLst>
                <a:gd name="connsiteX0" fmla="*/ 0 w 101745"/>
                <a:gd name="connsiteY0" fmla="*/ 56922 h 153462"/>
                <a:gd name="connsiteX1" fmla="*/ 50873 w 101745"/>
                <a:gd name="connsiteY1" fmla="*/ 14561 h 153462"/>
                <a:gd name="connsiteX2" fmla="*/ 85925 w 101745"/>
                <a:gd name="connsiteY2" fmla="*/ 0 h 153462"/>
                <a:gd name="connsiteX3" fmla="*/ 95493 w 101745"/>
                <a:gd name="connsiteY3" fmla="*/ 8604 h 153462"/>
                <a:gd name="connsiteX4" fmla="*/ 76830 w 101745"/>
                <a:gd name="connsiteY4" fmla="*/ 21464 h 153462"/>
                <a:gd name="connsiteX5" fmla="*/ 101746 w 101745"/>
                <a:gd name="connsiteY5" fmla="*/ 56827 h 153462"/>
                <a:gd name="connsiteX6" fmla="*/ 70199 w 101745"/>
                <a:gd name="connsiteY6" fmla="*/ 93325 h 153462"/>
                <a:gd name="connsiteX7" fmla="*/ 100135 w 101745"/>
                <a:gd name="connsiteY7" fmla="*/ 120179 h 153462"/>
                <a:gd name="connsiteX8" fmla="*/ 50873 w 101745"/>
                <a:gd name="connsiteY8" fmla="*/ 153462 h 153462"/>
                <a:gd name="connsiteX9" fmla="*/ 2179 w 101745"/>
                <a:gd name="connsiteY9" fmla="*/ 115357 h 153462"/>
                <a:gd name="connsiteX10" fmla="*/ 14873 w 101745"/>
                <a:gd name="connsiteY10" fmla="*/ 115357 h 153462"/>
                <a:gd name="connsiteX11" fmla="*/ 53620 w 101745"/>
                <a:gd name="connsiteY11" fmla="*/ 140603 h 153462"/>
                <a:gd name="connsiteX12" fmla="*/ 86872 w 101745"/>
                <a:gd name="connsiteY12" fmla="*/ 124812 h 153462"/>
                <a:gd name="connsiteX13" fmla="*/ 65841 w 101745"/>
                <a:gd name="connsiteY13" fmla="*/ 102875 h 153462"/>
                <a:gd name="connsiteX14" fmla="*/ 37231 w 101745"/>
                <a:gd name="connsiteY14" fmla="*/ 98053 h 153462"/>
                <a:gd name="connsiteX15" fmla="*/ 0 w 101745"/>
                <a:gd name="connsiteY15" fmla="*/ 56827 h 153462"/>
                <a:gd name="connsiteX16" fmla="*/ 50873 w 101745"/>
                <a:gd name="connsiteY16" fmla="*/ 87652 h 153462"/>
                <a:gd name="connsiteX17" fmla="*/ 87914 w 101745"/>
                <a:gd name="connsiteY17" fmla="*/ 57300 h 153462"/>
                <a:gd name="connsiteX18" fmla="*/ 50873 w 101745"/>
                <a:gd name="connsiteY18" fmla="*/ 27421 h 153462"/>
                <a:gd name="connsiteX19" fmla="*/ 13831 w 101745"/>
                <a:gd name="connsiteY19" fmla="*/ 57300 h 153462"/>
                <a:gd name="connsiteX20" fmla="*/ 50873 w 101745"/>
                <a:gd name="connsiteY20" fmla="*/ 87652 h 15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745" h="153462">
                  <a:moveTo>
                    <a:pt x="0" y="56922"/>
                  </a:moveTo>
                  <a:cubicBezTo>
                    <a:pt x="0" y="25246"/>
                    <a:pt x="26052" y="14561"/>
                    <a:pt x="50873" y="14561"/>
                  </a:cubicBezTo>
                  <a:cubicBezTo>
                    <a:pt x="58641" y="14561"/>
                    <a:pt x="76736" y="12954"/>
                    <a:pt x="85925" y="0"/>
                  </a:cubicBezTo>
                  <a:lnTo>
                    <a:pt x="95493" y="8604"/>
                  </a:lnTo>
                  <a:cubicBezTo>
                    <a:pt x="95493" y="8604"/>
                    <a:pt x="89240" y="17398"/>
                    <a:pt x="76830" y="21464"/>
                  </a:cubicBezTo>
                  <a:cubicBezTo>
                    <a:pt x="91419" y="24962"/>
                    <a:pt x="101746" y="36593"/>
                    <a:pt x="101746" y="56827"/>
                  </a:cubicBezTo>
                  <a:cubicBezTo>
                    <a:pt x="101746" y="78953"/>
                    <a:pt x="87725" y="89449"/>
                    <a:pt x="70199" y="93325"/>
                  </a:cubicBezTo>
                  <a:cubicBezTo>
                    <a:pt x="79956" y="94838"/>
                    <a:pt x="99756" y="101079"/>
                    <a:pt x="100135" y="120179"/>
                  </a:cubicBezTo>
                  <a:cubicBezTo>
                    <a:pt x="100514" y="145047"/>
                    <a:pt x="75599" y="153462"/>
                    <a:pt x="50873" y="153462"/>
                  </a:cubicBezTo>
                  <a:cubicBezTo>
                    <a:pt x="24821" y="153462"/>
                    <a:pt x="1232" y="141643"/>
                    <a:pt x="2179" y="115357"/>
                  </a:cubicBezTo>
                  <a:lnTo>
                    <a:pt x="14873" y="115357"/>
                  </a:lnTo>
                  <a:cubicBezTo>
                    <a:pt x="14873" y="115357"/>
                    <a:pt x="13073" y="141832"/>
                    <a:pt x="53620" y="140603"/>
                  </a:cubicBezTo>
                  <a:cubicBezTo>
                    <a:pt x="53620" y="140603"/>
                    <a:pt x="83177" y="140603"/>
                    <a:pt x="86872" y="124812"/>
                  </a:cubicBezTo>
                  <a:cubicBezTo>
                    <a:pt x="90188" y="110629"/>
                    <a:pt x="74178" y="105145"/>
                    <a:pt x="65841" y="102875"/>
                  </a:cubicBezTo>
                  <a:cubicBezTo>
                    <a:pt x="60157" y="101457"/>
                    <a:pt x="48315" y="100133"/>
                    <a:pt x="37231" y="98053"/>
                  </a:cubicBezTo>
                  <a:cubicBezTo>
                    <a:pt x="16958" y="94176"/>
                    <a:pt x="0" y="82735"/>
                    <a:pt x="0" y="56827"/>
                  </a:cubicBezTo>
                  <a:close/>
                  <a:moveTo>
                    <a:pt x="50873" y="87652"/>
                  </a:moveTo>
                  <a:cubicBezTo>
                    <a:pt x="67641" y="87652"/>
                    <a:pt x="87914" y="82168"/>
                    <a:pt x="87914" y="57300"/>
                  </a:cubicBezTo>
                  <a:cubicBezTo>
                    <a:pt x="87914" y="32432"/>
                    <a:pt x="67641" y="27421"/>
                    <a:pt x="50873" y="27421"/>
                  </a:cubicBezTo>
                  <a:cubicBezTo>
                    <a:pt x="34105" y="27421"/>
                    <a:pt x="13831" y="32432"/>
                    <a:pt x="13831" y="57300"/>
                  </a:cubicBezTo>
                  <a:cubicBezTo>
                    <a:pt x="13831" y="82168"/>
                    <a:pt x="33915" y="87652"/>
                    <a:pt x="50873" y="8765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9" name="Forme libre 998">
              <a:extLst>
                <a:ext uri="{FF2B5EF4-FFF2-40B4-BE49-F238E27FC236}">
                  <a16:creationId xmlns:a16="http://schemas.microsoft.com/office/drawing/2014/main" id="{EBFDC359-7CB3-9741-94D6-9E2E62BEFC7B}"/>
                </a:ext>
              </a:extLst>
            </p:cNvPr>
            <p:cNvSpPr/>
            <p:nvPr/>
          </p:nvSpPr>
          <p:spPr>
            <a:xfrm>
              <a:off x="6715188" y="3938177"/>
              <a:ext cx="99043" cy="101646"/>
            </a:xfrm>
            <a:custGeom>
              <a:avLst/>
              <a:gdLst>
                <a:gd name="connsiteX0" fmla="*/ 190 w 99043"/>
                <a:gd name="connsiteY0" fmla="*/ 50776 h 101646"/>
                <a:gd name="connsiteX1" fmla="*/ 51062 w 99043"/>
                <a:gd name="connsiteY1" fmla="*/ 0 h 101646"/>
                <a:gd name="connsiteX2" fmla="*/ 88862 w 99043"/>
                <a:gd name="connsiteY2" fmla="*/ 14561 h 101646"/>
                <a:gd name="connsiteX3" fmla="*/ 98240 w 99043"/>
                <a:gd name="connsiteY3" fmla="*/ 56165 h 101646"/>
                <a:gd name="connsiteX4" fmla="*/ 14116 w 99043"/>
                <a:gd name="connsiteY4" fmla="*/ 56165 h 101646"/>
                <a:gd name="connsiteX5" fmla="*/ 14116 w 99043"/>
                <a:gd name="connsiteY5" fmla="*/ 56922 h 101646"/>
                <a:gd name="connsiteX6" fmla="*/ 50968 w 99043"/>
                <a:gd name="connsiteY6" fmla="*/ 89165 h 101646"/>
                <a:gd name="connsiteX7" fmla="*/ 84314 w 99043"/>
                <a:gd name="connsiteY7" fmla="*/ 75549 h 101646"/>
                <a:gd name="connsiteX8" fmla="*/ 92935 w 99043"/>
                <a:gd name="connsiteY8" fmla="*/ 84343 h 101646"/>
                <a:gd name="connsiteX9" fmla="*/ 50873 w 99043"/>
                <a:gd name="connsiteY9" fmla="*/ 101646 h 101646"/>
                <a:gd name="connsiteX10" fmla="*/ 0 w 99043"/>
                <a:gd name="connsiteY10" fmla="*/ 50871 h 101646"/>
                <a:gd name="connsiteX11" fmla="*/ 14210 w 99043"/>
                <a:gd name="connsiteY11" fmla="*/ 45481 h 101646"/>
                <a:gd name="connsiteX12" fmla="*/ 86493 w 99043"/>
                <a:gd name="connsiteY12" fmla="*/ 45481 h 101646"/>
                <a:gd name="connsiteX13" fmla="*/ 79104 w 99043"/>
                <a:gd name="connsiteY13" fmla="*/ 22315 h 101646"/>
                <a:gd name="connsiteX14" fmla="*/ 51062 w 99043"/>
                <a:gd name="connsiteY14" fmla="*/ 12576 h 101646"/>
                <a:gd name="connsiteX15" fmla="*/ 14210 w 99043"/>
                <a:gd name="connsiteY15" fmla="*/ 45008 h 101646"/>
                <a:gd name="connsiteX16" fmla="*/ 14210 w 99043"/>
                <a:gd name="connsiteY16" fmla="*/ 45575 h 10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43" h="101646">
                  <a:moveTo>
                    <a:pt x="190" y="50776"/>
                  </a:moveTo>
                  <a:cubicBezTo>
                    <a:pt x="190" y="18911"/>
                    <a:pt x="19231" y="0"/>
                    <a:pt x="51062" y="0"/>
                  </a:cubicBezTo>
                  <a:cubicBezTo>
                    <a:pt x="67451" y="0"/>
                    <a:pt x="80430" y="5201"/>
                    <a:pt x="88862" y="14561"/>
                  </a:cubicBezTo>
                  <a:cubicBezTo>
                    <a:pt x="97482" y="24301"/>
                    <a:pt x="100703" y="38862"/>
                    <a:pt x="98240" y="56165"/>
                  </a:cubicBezTo>
                  <a:lnTo>
                    <a:pt x="14116" y="56165"/>
                  </a:lnTo>
                  <a:lnTo>
                    <a:pt x="14116" y="56922"/>
                  </a:lnTo>
                  <a:cubicBezTo>
                    <a:pt x="14116" y="77724"/>
                    <a:pt x="28136" y="89165"/>
                    <a:pt x="50968" y="89165"/>
                  </a:cubicBezTo>
                  <a:cubicBezTo>
                    <a:pt x="64988" y="89165"/>
                    <a:pt x="76830" y="84343"/>
                    <a:pt x="84314" y="75549"/>
                  </a:cubicBezTo>
                  <a:lnTo>
                    <a:pt x="92935" y="84343"/>
                  </a:lnTo>
                  <a:cubicBezTo>
                    <a:pt x="83935" y="95595"/>
                    <a:pt x="68967" y="101646"/>
                    <a:pt x="50873" y="101646"/>
                  </a:cubicBezTo>
                  <a:cubicBezTo>
                    <a:pt x="18947" y="101646"/>
                    <a:pt x="0" y="82641"/>
                    <a:pt x="0" y="50871"/>
                  </a:cubicBezTo>
                  <a:close/>
                  <a:moveTo>
                    <a:pt x="14210" y="45481"/>
                  </a:moveTo>
                  <a:lnTo>
                    <a:pt x="86493" y="45481"/>
                  </a:lnTo>
                  <a:cubicBezTo>
                    <a:pt x="86872" y="35174"/>
                    <a:pt x="84504" y="27610"/>
                    <a:pt x="79104" y="22315"/>
                  </a:cubicBezTo>
                  <a:cubicBezTo>
                    <a:pt x="72851" y="15885"/>
                    <a:pt x="63283" y="12576"/>
                    <a:pt x="51062" y="12576"/>
                  </a:cubicBezTo>
                  <a:cubicBezTo>
                    <a:pt x="28515" y="12576"/>
                    <a:pt x="14210" y="24395"/>
                    <a:pt x="14210" y="45008"/>
                  </a:cubicBezTo>
                  <a:lnTo>
                    <a:pt x="14210" y="45575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0" name="Forme libre 999">
              <a:extLst>
                <a:ext uri="{FF2B5EF4-FFF2-40B4-BE49-F238E27FC236}">
                  <a16:creationId xmlns:a16="http://schemas.microsoft.com/office/drawing/2014/main" id="{52AE73C4-A332-5B40-8971-ACF023868E6D}"/>
                </a:ext>
              </a:extLst>
            </p:cNvPr>
            <p:cNvSpPr/>
            <p:nvPr/>
          </p:nvSpPr>
          <p:spPr>
            <a:xfrm>
              <a:off x="6831997" y="3938082"/>
              <a:ext cx="50493" cy="100889"/>
            </a:xfrm>
            <a:custGeom>
              <a:avLst/>
              <a:gdLst>
                <a:gd name="connsiteX0" fmla="*/ 0 w 50493"/>
                <a:gd name="connsiteY0" fmla="*/ 100890 h 100889"/>
                <a:gd name="connsiteX1" fmla="*/ 0 w 50493"/>
                <a:gd name="connsiteY1" fmla="*/ 756 h 100889"/>
                <a:gd name="connsiteX2" fmla="*/ 10516 w 50493"/>
                <a:gd name="connsiteY2" fmla="*/ 756 h 100889"/>
                <a:gd name="connsiteX3" fmla="*/ 13073 w 50493"/>
                <a:gd name="connsiteY3" fmla="*/ 13805 h 100889"/>
                <a:gd name="connsiteX4" fmla="*/ 44431 w 50493"/>
                <a:gd name="connsiteY4" fmla="*/ 0 h 100889"/>
                <a:gd name="connsiteX5" fmla="*/ 50494 w 50493"/>
                <a:gd name="connsiteY5" fmla="*/ 756 h 100889"/>
                <a:gd name="connsiteX6" fmla="*/ 50494 w 50493"/>
                <a:gd name="connsiteY6" fmla="*/ 13994 h 100889"/>
                <a:gd name="connsiteX7" fmla="*/ 25389 w 50493"/>
                <a:gd name="connsiteY7" fmla="*/ 19195 h 100889"/>
                <a:gd name="connsiteX8" fmla="*/ 13263 w 50493"/>
                <a:gd name="connsiteY8" fmla="*/ 46805 h 100889"/>
                <a:gd name="connsiteX9" fmla="*/ 13263 w 50493"/>
                <a:gd name="connsiteY9" fmla="*/ 100890 h 100889"/>
                <a:gd name="connsiteX10" fmla="*/ 0 w 50493"/>
                <a:gd name="connsiteY10" fmla="*/ 100890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3" h="100889">
                  <a:moveTo>
                    <a:pt x="0" y="100890"/>
                  </a:moveTo>
                  <a:lnTo>
                    <a:pt x="0" y="756"/>
                  </a:lnTo>
                  <a:lnTo>
                    <a:pt x="10516" y="756"/>
                  </a:lnTo>
                  <a:lnTo>
                    <a:pt x="13073" y="13805"/>
                  </a:lnTo>
                  <a:cubicBezTo>
                    <a:pt x="15821" y="9550"/>
                    <a:pt x="24726" y="0"/>
                    <a:pt x="44431" y="0"/>
                  </a:cubicBezTo>
                  <a:cubicBezTo>
                    <a:pt x="46420" y="0"/>
                    <a:pt x="49073" y="189"/>
                    <a:pt x="50494" y="756"/>
                  </a:cubicBezTo>
                  <a:lnTo>
                    <a:pt x="50494" y="13994"/>
                  </a:lnTo>
                  <a:cubicBezTo>
                    <a:pt x="40736" y="12859"/>
                    <a:pt x="33536" y="13427"/>
                    <a:pt x="25389" y="19195"/>
                  </a:cubicBezTo>
                  <a:cubicBezTo>
                    <a:pt x="14305" y="26948"/>
                    <a:pt x="13358" y="38011"/>
                    <a:pt x="13263" y="46805"/>
                  </a:cubicBezTo>
                  <a:lnTo>
                    <a:pt x="13263" y="100890"/>
                  </a:lnTo>
                  <a:lnTo>
                    <a:pt x="0" y="10089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1" name="Forme libre 1000">
              <a:extLst>
                <a:ext uri="{FF2B5EF4-FFF2-40B4-BE49-F238E27FC236}">
                  <a16:creationId xmlns:a16="http://schemas.microsoft.com/office/drawing/2014/main" id="{939C21F9-2615-AE41-95E8-C93EFE1D2A98}"/>
                </a:ext>
              </a:extLst>
            </p:cNvPr>
            <p:cNvSpPr/>
            <p:nvPr/>
          </p:nvSpPr>
          <p:spPr>
            <a:xfrm>
              <a:off x="6888364" y="3937988"/>
              <a:ext cx="86684" cy="101776"/>
            </a:xfrm>
            <a:custGeom>
              <a:avLst/>
              <a:gdLst>
                <a:gd name="connsiteX0" fmla="*/ 12505 w 86684"/>
                <a:gd name="connsiteY0" fmla="*/ 71200 h 101776"/>
                <a:gd name="connsiteX1" fmla="*/ 44620 w 86684"/>
                <a:gd name="connsiteY1" fmla="*/ 90300 h 101776"/>
                <a:gd name="connsiteX2" fmla="*/ 73230 w 86684"/>
                <a:gd name="connsiteY2" fmla="*/ 72429 h 101776"/>
                <a:gd name="connsiteX3" fmla="*/ 43483 w 86684"/>
                <a:gd name="connsiteY3" fmla="*/ 56071 h 101776"/>
                <a:gd name="connsiteX4" fmla="*/ 4547 w 86684"/>
                <a:gd name="connsiteY4" fmla="*/ 26286 h 101776"/>
                <a:gd name="connsiteX5" fmla="*/ 43483 w 86684"/>
                <a:gd name="connsiteY5" fmla="*/ 0 h 101776"/>
                <a:gd name="connsiteX6" fmla="*/ 82420 w 86684"/>
                <a:gd name="connsiteY6" fmla="*/ 30352 h 101776"/>
                <a:gd name="connsiteX7" fmla="*/ 69536 w 86684"/>
                <a:gd name="connsiteY7" fmla="*/ 30352 h 101776"/>
                <a:gd name="connsiteX8" fmla="*/ 42820 w 86684"/>
                <a:gd name="connsiteY8" fmla="*/ 11347 h 101776"/>
                <a:gd name="connsiteX9" fmla="*/ 16768 w 86684"/>
                <a:gd name="connsiteY9" fmla="*/ 26475 h 101776"/>
                <a:gd name="connsiteX10" fmla="*/ 45568 w 86684"/>
                <a:gd name="connsiteY10" fmla="*/ 44346 h 101776"/>
                <a:gd name="connsiteX11" fmla="*/ 86683 w 86684"/>
                <a:gd name="connsiteY11" fmla="*/ 74509 h 101776"/>
                <a:gd name="connsiteX12" fmla="*/ 45189 w 86684"/>
                <a:gd name="connsiteY12" fmla="*/ 101741 h 101776"/>
                <a:gd name="connsiteX13" fmla="*/ 0 w 86684"/>
                <a:gd name="connsiteY13" fmla="*/ 71200 h 101776"/>
                <a:gd name="connsiteX14" fmla="*/ 12505 w 86684"/>
                <a:gd name="connsiteY14" fmla="*/ 71200 h 1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684" h="101776">
                  <a:moveTo>
                    <a:pt x="12505" y="71200"/>
                  </a:moveTo>
                  <a:cubicBezTo>
                    <a:pt x="12884" y="75833"/>
                    <a:pt x="17810" y="90300"/>
                    <a:pt x="44620" y="90300"/>
                  </a:cubicBezTo>
                  <a:cubicBezTo>
                    <a:pt x="57125" y="90111"/>
                    <a:pt x="73230" y="88125"/>
                    <a:pt x="73230" y="72429"/>
                  </a:cubicBezTo>
                  <a:cubicBezTo>
                    <a:pt x="73041" y="69119"/>
                    <a:pt x="72283" y="60137"/>
                    <a:pt x="43483" y="56071"/>
                  </a:cubicBezTo>
                  <a:cubicBezTo>
                    <a:pt x="15821" y="52194"/>
                    <a:pt x="3505" y="42644"/>
                    <a:pt x="4547" y="26286"/>
                  </a:cubicBezTo>
                  <a:cubicBezTo>
                    <a:pt x="5684" y="10117"/>
                    <a:pt x="20747" y="0"/>
                    <a:pt x="43483" y="0"/>
                  </a:cubicBezTo>
                  <a:cubicBezTo>
                    <a:pt x="66315" y="378"/>
                    <a:pt x="81851" y="12008"/>
                    <a:pt x="82420" y="30352"/>
                  </a:cubicBezTo>
                  <a:lnTo>
                    <a:pt x="69536" y="30352"/>
                  </a:lnTo>
                  <a:cubicBezTo>
                    <a:pt x="69536" y="15791"/>
                    <a:pt x="54757" y="11536"/>
                    <a:pt x="42820" y="11347"/>
                  </a:cubicBezTo>
                  <a:cubicBezTo>
                    <a:pt x="27094" y="11347"/>
                    <a:pt x="17337" y="16642"/>
                    <a:pt x="16768" y="26475"/>
                  </a:cubicBezTo>
                  <a:cubicBezTo>
                    <a:pt x="16579" y="35458"/>
                    <a:pt x="25768" y="41604"/>
                    <a:pt x="45568" y="44346"/>
                  </a:cubicBezTo>
                  <a:cubicBezTo>
                    <a:pt x="74746" y="48412"/>
                    <a:pt x="86872" y="57395"/>
                    <a:pt x="86683" y="74509"/>
                  </a:cubicBezTo>
                  <a:cubicBezTo>
                    <a:pt x="86493" y="87936"/>
                    <a:pt x="73420" y="101741"/>
                    <a:pt x="45189" y="101741"/>
                  </a:cubicBezTo>
                  <a:cubicBezTo>
                    <a:pt x="20652" y="102497"/>
                    <a:pt x="190" y="91245"/>
                    <a:pt x="0" y="71200"/>
                  </a:cubicBezTo>
                  <a:lnTo>
                    <a:pt x="12505" y="7120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002" name="Graphique 2">
            <a:extLst>
              <a:ext uri="{FF2B5EF4-FFF2-40B4-BE49-F238E27FC236}">
                <a16:creationId xmlns:a16="http://schemas.microsoft.com/office/drawing/2014/main" id="{267C73D3-EE79-2145-A053-AEFEB237F6F4}"/>
              </a:ext>
            </a:extLst>
          </p:cNvPr>
          <p:cNvGrpSpPr/>
          <p:nvPr/>
        </p:nvGrpSpPr>
        <p:grpSpPr>
          <a:xfrm>
            <a:off x="2852057" y="5095023"/>
            <a:ext cx="1752600" cy="1295400"/>
            <a:chOff x="5219700" y="2781300"/>
            <a:chExt cx="1752600" cy="1295400"/>
          </a:xfrm>
          <a:solidFill>
            <a:schemeClr val="bg1"/>
          </a:solidFill>
        </p:grpSpPr>
        <p:sp>
          <p:nvSpPr>
            <p:cNvPr id="1003" name="Forme libre 1002">
              <a:extLst>
                <a:ext uri="{FF2B5EF4-FFF2-40B4-BE49-F238E27FC236}">
                  <a16:creationId xmlns:a16="http://schemas.microsoft.com/office/drawing/2014/main" id="{1E52BEF9-3C4F-3C4B-A6B3-EA83DFB9BEA4}"/>
                </a:ext>
              </a:extLst>
            </p:cNvPr>
            <p:cNvSpPr/>
            <p:nvPr/>
          </p:nvSpPr>
          <p:spPr>
            <a:xfrm>
              <a:off x="5875930" y="2812786"/>
              <a:ext cx="15157" cy="88786"/>
            </a:xfrm>
            <a:custGeom>
              <a:avLst/>
              <a:gdLst>
                <a:gd name="connsiteX0" fmla="*/ 0 w 15157"/>
                <a:gd name="connsiteY0" fmla="*/ 0 h 88786"/>
                <a:gd name="connsiteX1" fmla="*/ 15158 w 15157"/>
                <a:gd name="connsiteY1" fmla="*/ 0 h 88786"/>
                <a:gd name="connsiteX2" fmla="*/ 15158 w 15157"/>
                <a:gd name="connsiteY2" fmla="*/ 88787 h 88786"/>
                <a:gd name="connsiteX3" fmla="*/ 0 w 15157"/>
                <a:gd name="connsiteY3" fmla="*/ 88787 h 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786">
                  <a:moveTo>
                    <a:pt x="0" y="0"/>
                  </a:moveTo>
                  <a:lnTo>
                    <a:pt x="15158" y="0"/>
                  </a:lnTo>
                  <a:lnTo>
                    <a:pt x="15158" y="88787"/>
                  </a:lnTo>
                  <a:lnTo>
                    <a:pt x="0" y="8878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4" name="Forme libre 1003">
              <a:extLst>
                <a:ext uri="{FF2B5EF4-FFF2-40B4-BE49-F238E27FC236}">
                  <a16:creationId xmlns:a16="http://schemas.microsoft.com/office/drawing/2014/main" id="{ED86A2C1-DC8E-C04D-ACBB-DDEB0C49D7A1}"/>
                </a:ext>
              </a:extLst>
            </p:cNvPr>
            <p:cNvSpPr/>
            <p:nvPr/>
          </p:nvSpPr>
          <p:spPr>
            <a:xfrm>
              <a:off x="5875077" y="2781300"/>
              <a:ext cx="16862" cy="16925"/>
            </a:xfrm>
            <a:custGeom>
              <a:avLst/>
              <a:gdLst>
                <a:gd name="connsiteX0" fmla="*/ 8337 w 16862"/>
                <a:gd name="connsiteY0" fmla="*/ 0 h 16925"/>
                <a:gd name="connsiteX1" fmla="*/ 0 w 16862"/>
                <a:gd name="connsiteY1" fmla="*/ 8415 h 16925"/>
                <a:gd name="connsiteX2" fmla="*/ 8337 w 16862"/>
                <a:gd name="connsiteY2" fmla="*/ 16925 h 16925"/>
                <a:gd name="connsiteX3" fmla="*/ 16863 w 16862"/>
                <a:gd name="connsiteY3" fmla="*/ 8415 h 16925"/>
                <a:gd name="connsiteX4" fmla="*/ 8337 w 16862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" h="16925">
                  <a:moveTo>
                    <a:pt x="8337" y="0"/>
                  </a:moveTo>
                  <a:cubicBezTo>
                    <a:pt x="3032" y="0"/>
                    <a:pt x="0" y="3026"/>
                    <a:pt x="0" y="8415"/>
                  </a:cubicBezTo>
                  <a:cubicBezTo>
                    <a:pt x="0" y="13805"/>
                    <a:pt x="3221" y="16925"/>
                    <a:pt x="8337" y="16925"/>
                  </a:cubicBezTo>
                  <a:cubicBezTo>
                    <a:pt x="13452" y="16925"/>
                    <a:pt x="16863" y="13710"/>
                    <a:pt x="16863" y="8415"/>
                  </a:cubicBezTo>
                  <a:cubicBezTo>
                    <a:pt x="16863" y="3120"/>
                    <a:pt x="13642" y="0"/>
                    <a:pt x="8337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5" name="Forme libre 1004">
              <a:extLst>
                <a:ext uri="{FF2B5EF4-FFF2-40B4-BE49-F238E27FC236}">
                  <a16:creationId xmlns:a16="http://schemas.microsoft.com/office/drawing/2014/main" id="{63056BA1-85D7-514B-841F-CAE19D754BD3}"/>
                </a:ext>
              </a:extLst>
            </p:cNvPr>
            <p:cNvSpPr/>
            <p:nvPr/>
          </p:nvSpPr>
          <p:spPr>
            <a:xfrm>
              <a:off x="5915055" y="2812219"/>
              <a:ext cx="81756" cy="89448"/>
            </a:xfrm>
            <a:custGeom>
              <a:avLst/>
              <a:gdLst>
                <a:gd name="connsiteX0" fmla="*/ 60915 w 81756"/>
                <a:gd name="connsiteY0" fmla="*/ 20329 h 89448"/>
                <a:gd name="connsiteX1" fmla="*/ 66599 w 81756"/>
                <a:gd name="connsiteY1" fmla="*/ 40659 h 89448"/>
                <a:gd name="connsiteX2" fmla="*/ 66599 w 81756"/>
                <a:gd name="connsiteY2" fmla="*/ 89449 h 89448"/>
                <a:gd name="connsiteX3" fmla="*/ 81756 w 81756"/>
                <a:gd name="connsiteY3" fmla="*/ 89449 h 89448"/>
                <a:gd name="connsiteX4" fmla="*/ 81756 w 81756"/>
                <a:gd name="connsiteY4" fmla="*/ 37255 h 89448"/>
                <a:gd name="connsiteX5" fmla="*/ 45094 w 81756"/>
                <a:gd name="connsiteY5" fmla="*/ 0 h 89448"/>
                <a:gd name="connsiteX6" fmla="*/ 14494 w 81756"/>
                <a:gd name="connsiteY6" fmla="*/ 10023 h 89448"/>
                <a:gd name="connsiteX7" fmla="*/ 12410 w 81756"/>
                <a:gd name="connsiteY7" fmla="*/ 756 h 89448"/>
                <a:gd name="connsiteX8" fmla="*/ 0 w 81756"/>
                <a:gd name="connsiteY8" fmla="*/ 756 h 89448"/>
                <a:gd name="connsiteX9" fmla="*/ 0 w 81756"/>
                <a:gd name="connsiteY9" fmla="*/ 89354 h 89448"/>
                <a:gd name="connsiteX10" fmla="*/ 15158 w 81756"/>
                <a:gd name="connsiteY10" fmla="*/ 89354 h 89448"/>
                <a:gd name="connsiteX11" fmla="*/ 15158 w 81756"/>
                <a:gd name="connsiteY11" fmla="*/ 39713 h 89448"/>
                <a:gd name="connsiteX12" fmla="*/ 24631 w 81756"/>
                <a:gd name="connsiteY12" fmla="*/ 19856 h 89448"/>
                <a:gd name="connsiteX13" fmla="*/ 43104 w 81756"/>
                <a:gd name="connsiteY13" fmla="*/ 14467 h 89448"/>
                <a:gd name="connsiteX14" fmla="*/ 61009 w 81756"/>
                <a:gd name="connsiteY14" fmla="*/ 20235 h 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56" h="89448">
                  <a:moveTo>
                    <a:pt x="60915" y="20329"/>
                  </a:moveTo>
                  <a:cubicBezTo>
                    <a:pt x="66599" y="25908"/>
                    <a:pt x="66599" y="36214"/>
                    <a:pt x="66599" y="40659"/>
                  </a:cubicBezTo>
                  <a:lnTo>
                    <a:pt x="66599" y="89449"/>
                  </a:lnTo>
                  <a:lnTo>
                    <a:pt x="81756" y="89449"/>
                  </a:lnTo>
                  <a:lnTo>
                    <a:pt x="81756" y="37255"/>
                  </a:lnTo>
                  <a:cubicBezTo>
                    <a:pt x="81756" y="13238"/>
                    <a:pt x="68778" y="0"/>
                    <a:pt x="45094" y="0"/>
                  </a:cubicBezTo>
                  <a:cubicBezTo>
                    <a:pt x="29652" y="0"/>
                    <a:pt x="19610" y="5957"/>
                    <a:pt x="14494" y="10023"/>
                  </a:cubicBezTo>
                  <a:lnTo>
                    <a:pt x="12410" y="756"/>
                  </a:lnTo>
                  <a:lnTo>
                    <a:pt x="0" y="756"/>
                  </a:lnTo>
                  <a:lnTo>
                    <a:pt x="0" y="89354"/>
                  </a:lnTo>
                  <a:lnTo>
                    <a:pt x="15158" y="89354"/>
                  </a:lnTo>
                  <a:lnTo>
                    <a:pt x="15158" y="39713"/>
                  </a:lnTo>
                  <a:cubicBezTo>
                    <a:pt x="15347" y="33378"/>
                    <a:pt x="16579" y="25341"/>
                    <a:pt x="24631" y="19856"/>
                  </a:cubicBezTo>
                  <a:cubicBezTo>
                    <a:pt x="29747" y="16358"/>
                    <a:pt x="36284" y="14467"/>
                    <a:pt x="43104" y="14467"/>
                  </a:cubicBezTo>
                  <a:cubicBezTo>
                    <a:pt x="50399" y="14467"/>
                    <a:pt x="57220" y="16736"/>
                    <a:pt x="61009" y="20235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6" name="Forme libre 1005">
              <a:extLst>
                <a:ext uri="{FF2B5EF4-FFF2-40B4-BE49-F238E27FC236}">
                  <a16:creationId xmlns:a16="http://schemas.microsoft.com/office/drawing/2014/main" id="{B550B944-9A6A-724F-AD8E-B710DF630D17}"/>
                </a:ext>
              </a:extLst>
            </p:cNvPr>
            <p:cNvSpPr/>
            <p:nvPr/>
          </p:nvSpPr>
          <p:spPr>
            <a:xfrm>
              <a:off x="6011780" y="2812124"/>
              <a:ext cx="77400" cy="90205"/>
            </a:xfrm>
            <a:custGeom>
              <a:avLst/>
              <a:gdLst>
                <a:gd name="connsiteX0" fmla="*/ 39883 w 77400"/>
                <a:gd name="connsiteY0" fmla="*/ 76589 h 90205"/>
                <a:gd name="connsiteX1" fmla="*/ 14589 w 77400"/>
                <a:gd name="connsiteY1" fmla="*/ 62217 h 90205"/>
                <a:gd name="connsiteX2" fmla="*/ 14400 w 77400"/>
                <a:gd name="connsiteY2" fmla="*/ 60420 h 90205"/>
                <a:gd name="connsiteX3" fmla="*/ 0 w 77400"/>
                <a:gd name="connsiteY3" fmla="*/ 60420 h 90205"/>
                <a:gd name="connsiteX4" fmla="*/ 0 w 77400"/>
                <a:gd name="connsiteY4" fmla="*/ 62406 h 90205"/>
                <a:gd name="connsiteX5" fmla="*/ 38368 w 77400"/>
                <a:gd name="connsiteY5" fmla="*/ 90205 h 90205"/>
                <a:gd name="connsiteX6" fmla="*/ 40262 w 77400"/>
                <a:gd name="connsiteY6" fmla="*/ 90205 h 90205"/>
                <a:gd name="connsiteX7" fmla="*/ 77399 w 77400"/>
                <a:gd name="connsiteY7" fmla="*/ 65148 h 90205"/>
                <a:gd name="connsiteX8" fmla="*/ 40831 w 77400"/>
                <a:gd name="connsiteY8" fmla="*/ 37538 h 90205"/>
                <a:gd name="connsiteX9" fmla="*/ 18094 w 77400"/>
                <a:gd name="connsiteY9" fmla="*/ 24490 h 90205"/>
                <a:gd name="connsiteX10" fmla="*/ 38178 w 77400"/>
                <a:gd name="connsiteY10" fmla="*/ 13521 h 90205"/>
                <a:gd name="connsiteX11" fmla="*/ 58925 w 77400"/>
                <a:gd name="connsiteY11" fmla="*/ 27705 h 90205"/>
                <a:gd name="connsiteX12" fmla="*/ 58925 w 77400"/>
                <a:gd name="connsiteY12" fmla="*/ 29690 h 90205"/>
                <a:gd name="connsiteX13" fmla="*/ 73893 w 77400"/>
                <a:gd name="connsiteY13" fmla="*/ 29690 h 90205"/>
                <a:gd name="connsiteX14" fmla="*/ 73893 w 77400"/>
                <a:gd name="connsiteY14" fmla="*/ 27705 h 90205"/>
                <a:gd name="connsiteX15" fmla="*/ 38841 w 77400"/>
                <a:gd name="connsiteY15" fmla="*/ 0 h 90205"/>
                <a:gd name="connsiteX16" fmla="*/ 3884 w 77400"/>
                <a:gd name="connsiteY16" fmla="*/ 24111 h 90205"/>
                <a:gd name="connsiteX17" fmla="*/ 38557 w 77400"/>
                <a:gd name="connsiteY17" fmla="*/ 51438 h 90205"/>
                <a:gd name="connsiteX18" fmla="*/ 62052 w 77400"/>
                <a:gd name="connsiteY18" fmla="*/ 63352 h 90205"/>
                <a:gd name="connsiteX19" fmla="*/ 39789 w 77400"/>
                <a:gd name="connsiteY19" fmla="*/ 76495 h 9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7400" h="90205">
                  <a:moveTo>
                    <a:pt x="39883" y="76589"/>
                  </a:moveTo>
                  <a:cubicBezTo>
                    <a:pt x="16010" y="76589"/>
                    <a:pt x="14684" y="62690"/>
                    <a:pt x="14589" y="62217"/>
                  </a:cubicBezTo>
                  <a:lnTo>
                    <a:pt x="14400" y="60420"/>
                  </a:lnTo>
                  <a:lnTo>
                    <a:pt x="0" y="60420"/>
                  </a:lnTo>
                  <a:lnTo>
                    <a:pt x="0" y="62406"/>
                  </a:lnTo>
                  <a:cubicBezTo>
                    <a:pt x="189" y="78764"/>
                    <a:pt x="15916" y="90205"/>
                    <a:pt x="38368" y="90205"/>
                  </a:cubicBezTo>
                  <a:lnTo>
                    <a:pt x="40262" y="90205"/>
                  </a:lnTo>
                  <a:cubicBezTo>
                    <a:pt x="65557" y="90205"/>
                    <a:pt x="77209" y="77251"/>
                    <a:pt x="77399" y="65148"/>
                  </a:cubicBezTo>
                  <a:cubicBezTo>
                    <a:pt x="77588" y="49358"/>
                    <a:pt x="66599" y="41131"/>
                    <a:pt x="40831" y="37538"/>
                  </a:cubicBezTo>
                  <a:cubicBezTo>
                    <a:pt x="25578" y="35458"/>
                    <a:pt x="18000" y="31014"/>
                    <a:pt x="18094" y="24490"/>
                  </a:cubicBezTo>
                  <a:cubicBezTo>
                    <a:pt x="18663" y="14656"/>
                    <a:pt x="32305" y="13521"/>
                    <a:pt x="38178" y="13521"/>
                  </a:cubicBezTo>
                  <a:cubicBezTo>
                    <a:pt x="44431" y="13710"/>
                    <a:pt x="58925" y="15223"/>
                    <a:pt x="58925" y="27705"/>
                  </a:cubicBezTo>
                  <a:lnTo>
                    <a:pt x="58925" y="29690"/>
                  </a:lnTo>
                  <a:lnTo>
                    <a:pt x="73893" y="29690"/>
                  </a:lnTo>
                  <a:lnTo>
                    <a:pt x="73893" y="27705"/>
                  </a:lnTo>
                  <a:cubicBezTo>
                    <a:pt x="73325" y="11252"/>
                    <a:pt x="59588" y="473"/>
                    <a:pt x="38841" y="0"/>
                  </a:cubicBezTo>
                  <a:cubicBezTo>
                    <a:pt x="18663" y="0"/>
                    <a:pt x="4926" y="9455"/>
                    <a:pt x="3884" y="24111"/>
                  </a:cubicBezTo>
                  <a:cubicBezTo>
                    <a:pt x="2842" y="39146"/>
                    <a:pt x="14210" y="48034"/>
                    <a:pt x="38557" y="51438"/>
                  </a:cubicBezTo>
                  <a:cubicBezTo>
                    <a:pt x="53810" y="53613"/>
                    <a:pt x="61767" y="57678"/>
                    <a:pt x="62052" y="63352"/>
                  </a:cubicBezTo>
                  <a:cubicBezTo>
                    <a:pt x="62052" y="72334"/>
                    <a:pt x="55136" y="76306"/>
                    <a:pt x="39789" y="76495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7" name="Forme libre 1006">
              <a:extLst>
                <a:ext uri="{FF2B5EF4-FFF2-40B4-BE49-F238E27FC236}">
                  <a16:creationId xmlns:a16="http://schemas.microsoft.com/office/drawing/2014/main" id="{6C0E3EBB-F78C-5047-ACE5-AC08E989782F}"/>
                </a:ext>
              </a:extLst>
            </p:cNvPr>
            <p:cNvSpPr/>
            <p:nvPr/>
          </p:nvSpPr>
          <p:spPr>
            <a:xfrm>
              <a:off x="6104241" y="2795388"/>
              <a:ext cx="45378" cy="106941"/>
            </a:xfrm>
            <a:custGeom>
              <a:avLst/>
              <a:gdLst>
                <a:gd name="connsiteX0" fmla="*/ 0 w 45378"/>
                <a:gd name="connsiteY0" fmla="*/ 0 h 106941"/>
                <a:gd name="connsiteX1" fmla="*/ 0 w 45378"/>
                <a:gd name="connsiteY1" fmla="*/ 72523 h 106941"/>
                <a:gd name="connsiteX2" fmla="*/ 568 w 45378"/>
                <a:gd name="connsiteY2" fmla="*/ 84154 h 106941"/>
                <a:gd name="connsiteX3" fmla="*/ 25010 w 45378"/>
                <a:gd name="connsiteY3" fmla="*/ 106941 h 106941"/>
                <a:gd name="connsiteX4" fmla="*/ 44525 w 45378"/>
                <a:gd name="connsiteY4" fmla="*/ 99472 h 106941"/>
                <a:gd name="connsiteX5" fmla="*/ 45378 w 45378"/>
                <a:gd name="connsiteY5" fmla="*/ 98337 h 106941"/>
                <a:gd name="connsiteX6" fmla="*/ 37610 w 45378"/>
                <a:gd name="connsiteY6" fmla="*/ 86707 h 106941"/>
                <a:gd name="connsiteX7" fmla="*/ 35905 w 45378"/>
                <a:gd name="connsiteY7" fmla="*/ 88503 h 106941"/>
                <a:gd name="connsiteX8" fmla="*/ 26431 w 45378"/>
                <a:gd name="connsiteY8" fmla="*/ 92096 h 106941"/>
                <a:gd name="connsiteX9" fmla="*/ 21410 w 45378"/>
                <a:gd name="connsiteY9" fmla="*/ 91245 h 106941"/>
                <a:gd name="connsiteX10" fmla="*/ 15252 w 45378"/>
                <a:gd name="connsiteY10" fmla="*/ 79804 h 106941"/>
                <a:gd name="connsiteX11" fmla="*/ 15252 w 45378"/>
                <a:gd name="connsiteY11" fmla="*/ 31392 h 106941"/>
                <a:gd name="connsiteX12" fmla="*/ 42441 w 45378"/>
                <a:gd name="connsiteY12" fmla="*/ 31392 h 106941"/>
                <a:gd name="connsiteX13" fmla="*/ 42441 w 45378"/>
                <a:gd name="connsiteY13" fmla="*/ 17493 h 106941"/>
                <a:gd name="connsiteX14" fmla="*/ 15252 w 45378"/>
                <a:gd name="connsiteY14" fmla="*/ 17493 h 106941"/>
                <a:gd name="connsiteX15" fmla="*/ 15252 w 45378"/>
                <a:gd name="connsiteY15" fmla="*/ 0 h 106941"/>
                <a:gd name="connsiteX16" fmla="*/ 0 w 45378"/>
                <a:gd name="connsiteY16" fmla="*/ 0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941">
                  <a:moveTo>
                    <a:pt x="0" y="0"/>
                  </a:moveTo>
                  <a:lnTo>
                    <a:pt x="0" y="72523"/>
                  </a:lnTo>
                  <a:cubicBezTo>
                    <a:pt x="0" y="81223"/>
                    <a:pt x="568" y="84154"/>
                    <a:pt x="568" y="84154"/>
                  </a:cubicBezTo>
                  <a:cubicBezTo>
                    <a:pt x="2463" y="98242"/>
                    <a:pt x="11747" y="106941"/>
                    <a:pt x="25010" y="106941"/>
                  </a:cubicBezTo>
                  <a:cubicBezTo>
                    <a:pt x="38273" y="106941"/>
                    <a:pt x="44241" y="99755"/>
                    <a:pt x="44525" y="99472"/>
                  </a:cubicBezTo>
                  <a:lnTo>
                    <a:pt x="45378" y="98337"/>
                  </a:lnTo>
                  <a:lnTo>
                    <a:pt x="37610" y="86707"/>
                  </a:lnTo>
                  <a:lnTo>
                    <a:pt x="35905" y="88503"/>
                  </a:lnTo>
                  <a:cubicBezTo>
                    <a:pt x="34578" y="89922"/>
                    <a:pt x="30978" y="92096"/>
                    <a:pt x="26431" y="92096"/>
                  </a:cubicBezTo>
                  <a:cubicBezTo>
                    <a:pt x="25200" y="92096"/>
                    <a:pt x="23400" y="91907"/>
                    <a:pt x="21410" y="91245"/>
                  </a:cubicBezTo>
                  <a:cubicBezTo>
                    <a:pt x="14779" y="88503"/>
                    <a:pt x="15252" y="80372"/>
                    <a:pt x="15252" y="79804"/>
                  </a:cubicBezTo>
                  <a:lnTo>
                    <a:pt x="15252" y="31392"/>
                  </a:lnTo>
                  <a:lnTo>
                    <a:pt x="42441" y="31392"/>
                  </a:lnTo>
                  <a:lnTo>
                    <a:pt x="42441" y="17493"/>
                  </a:lnTo>
                  <a:lnTo>
                    <a:pt x="15252" y="17493"/>
                  </a:lnTo>
                  <a:lnTo>
                    <a:pt x="152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8" name="Forme libre 1007">
              <a:extLst>
                <a:ext uri="{FF2B5EF4-FFF2-40B4-BE49-F238E27FC236}">
                  <a16:creationId xmlns:a16="http://schemas.microsoft.com/office/drawing/2014/main" id="{31BB2726-775F-2542-B675-F532A68432E3}"/>
                </a:ext>
              </a:extLst>
            </p:cNvPr>
            <p:cNvSpPr/>
            <p:nvPr/>
          </p:nvSpPr>
          <p:spPr>
            <a:xfrm>
              <a:off x="6166482" y="2812786"/>
              <a:ext cx="15157" cy="88786"/>
            </a:xfrm>
            <a:custGeom>
              <a:avLst/>
              <a:gdLst>
                <a:gd name="connsiteX0" fmla="*/ 0 w 15157"/>
                <a:gd name="connsiteY0" fmla="*/ 0 h 88786"/>
                <a:gd name="connsiteX1" fmla="*/ 15158 w 15157"/>
                <a:gd name="connsiteY1" fmla="*/ 0 h 88786"/>
                <a:gd name="connsiteX2" fmla="*/ 15158 w 15157"/>
                <a:gd name="connsiteY2" fmla="*/ 88787 h 88786"/>
                <a:gd name="connsiteX3" fmla="*/ 0 w 15157"/>
                <a:gd name="connsiteY3" fmla="*/ 88787 h 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786">
                  <a:moveTo>
                    <a:pt x="0" y="0"/>
                  </a:moveTo>
                  <a:lnTo>
                    <a:pt x="15158" y="0"/>
                  </a:lnTo>
                  <a:lnTo>
                    <a:pt x="15158" y="88787"/>
                  </a:lnTo>
                  <a:lnTo>
                    <a:pt x="0" y="8878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9" name="Forme libre 1008">
              <a:extLst>
                <a:ext uri="{FF2B5EF4-FFF2-40B4-BE49-F238E27FC236}">
                  <a16:creationId xmlns:a16="http://schemas.microsoft.com/office/drawing/2014/main" id="{17C279FF-B68B-944D-8047-A1C16134FFAC}"/>
                </a:ext>
              </a:extLst>
            </p:cNvPr>
            <p:cNvSpPr/>
            <p:nvPr/>
          </p:nvSpPr>
          <p:spPr>
            <a:xfrm>
              <a:off x="6165535" y="2781300"/>
              <a:ext cx="16862" cy="16925"/>
            </a:xfrm>
            <a:custGeom>
              <a:avLst/>
              <a:gdLst>
                <a:gd name="connsiteX0" fmla="*/ 8337 w 16862"/>
                <a:gd name="connsiteY0" fmla="*/ 0 h 16925"/>
                <a:gd name="connsiteX1" fmla="*/ 0 w 16862"/>
                <a:gd name="connsiteY1" fmla="*/ 8415 h 16925"/>
                <a:gd name="connsiteX2" fmla="*/ 8337 w 16862"/>
                <a:gd name="connsiteY2" fmla="*/ 16925 h 16925"/>
                <a:gd name="connsiteX3" fmla="*/ 16863 w 16862"/>
                <a:gd name="connsiteY3" fmla="*/ 8415 h 16925"/>
                <a:gd name="connsiteX4" fmla="*/ 8337 w 16862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" h="16925">
                  <a:moveTo>
                    <a:pt x="8337" y="0"/>
                  </a:moveTo>
                  <a:cubicBezTo>
                    <a:pt x="3032" y="0"/>
                    <a:pt x="0" y="3026"/>
                    <a:pt x="0" y="8415"/>
                  </a:cubicBezTo>
                  <a:cubicBezTo>
                    <a:pt x="0" y="13805"/>
                    <a:pt x="3221" y="16925"/>
                    <a:pt x="8337" y="16925"/>
                  </a:cubicBezTo>
                  <a:cubicBezTo>
                    <a:pt x="13452" y="16925"/>
                    <a:pt x="16863" y="13710"/>
                    <a:pt x="16863" y="8415"/>
                  </a:cubicBezTo>
                  <a:cubicBezTo>
                    <a:pt x="16863" y="3120"/>
                    <a:pt x="13547" y="0"/>
                    <a:pt x="8337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0" name="Forme libre 1009">
              <a:extLst>
                <a:ext uri="{FF2B5EF4-FFF2-40B4-BE49-F238E27FC236}">
                  <a16:creationId xmlns:a16="http://schemas.microsoft.com/office/drawing/2014/main" id="{7C7976A4-F2E0-C64A-8FA2-9EEF4A688EE3}"/>
                </a:ext>
              </a:extLst>
            </p:cNvPr>
            <p:cNvSpPr/>
            <p:nvPr/>
          </p:nvSpPr>
          <p:spPr>
            <a:xfrm>
              <a:off x="6205419" y="2795388"/>
              <a:ext cx="45378" cy="106941"/>
            </a:xfrm>
            <a:custGeom>
              <a:avLst/>
              <a:gdLst>
                <a:gd name="connsiteX0" fmla="*/ 95 w 45378"/>
                <a:gd name="connsiteY0" fmla="*/ 0 h 106941"/>
                <a:gd name="connsiteX1" fmla="*/ 95 w 45378"/>
                <a:gd name="connsiteY1" fmla="*/ 72523 h 106941"/>
                <a:gd name="connsiteX2" fmla="*/ 568 w 45378"/>
                <a:gd name="connsiteY2" fmla="*/ 84154 h 106941"/>
                <a:gd name="connsiteX3" fmla="*/ 25010 w 45378"/>
                <a:gd name="connsiteY3" fmla="*/ 106941 h 106941"/>
                <a:gd name="connsiteX4" fmla="*/ 44525 w 45378"/>
                <a:gd name="connsiteY4" fmla="*/ 99472 h 106941"/>
                <a:gd name="connsiteX5" fmla="*/ 45378 w 45378"/>
                <a:gd name="connsiteY5" fmla="*/ 98337 h 106941"/>
                <a:gd name="connsiteX6" fmla="*/ 37610 w 45378"/>
                <a:gd name="connsiteY6" fmla="*/ 86707 h 106941"/>
                <a:gd name="connsiteX7" fmla="*/ 35905 w 45378"/>
                <a:gd name="connsiteY7" fmla="*/ 88503 h 106941"/>
                <a:gd name="connsiteX8" fmla="*/ 26431 w 45378"/>
                <a:gd name="connsiteY8" fmla="*/ 92096 h 106941"/>
                <a:gd name="connsiteX9" fmla="*/ 21315 w 45378"/>
                <a:gd name="connsiteY9" fmla="*/ 91245 h 106941"/>
                <a:gd name="connsiteX10" fmla="*/ 15158 w 45378"/>
                <a:gd name="connsiteY10" fmla="*/ 79804 h 106941"/>
                <a:gd name="connsiteX11" fmla="*/ 15158 w 45378"/>
                <a:gd name="connsiteY11" fmla="*/ 31392 h 106941"/>
                <a:gd name="connsiteX12" fmla="*/ 42441 w 45378"/>
                <a:gd name="connsiteY12" fmla="*/ 31392 h 106941"/>
                <a:gd name="connsiteX13" fmla="*/ 42441 w 45378"/>
                <a:gd name="connsiteY13" fmla="*/ 17493 h 106941"/>
                <a:gd name="connsiteX14" fmla="*/ 15158 w 45378"/>
                <a:gd name="connsiteY14" fmla="*/ 17493 h 106941"/>
                <a:gd name="connsiteX15" fmla="*/ 15158 w 45378"/>
                <a:gd name="connsiteY15" fmla="*/ 0 h 106941"/>
                <a:gd name="connsiteX16" fmla="*/ 0 w 45378"/>
                <a:gd name="connsiteY16" fmla="*/ 0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941">
                  <a:moveTo>
                    <a:pt x="95" y="0"/>
                  </a:moveTo>
                  <a:lnTo>
                    <a:pt x="95" y="72523"/>
                  </a:lnTo>
                  <a:cubicBezTo>
                    <a:pt x="95" y="81223"/>
                    <a:pt x="568" y="84154"/>
                    <a:pt x="568" y="84154"/>
                  </a:cubicBezTo>
                  <a:cubicBezTo>
                    <a:pt x="2368" y="98242"/>
                    <a:pt x="11842" y="106941"/>
                    <a:pt x="25010" y="106941"/>
                  </a:cubicBezTo>
                  <a:cubicBezTo>
                    <a:pt x="38178" y="106941"/>
                    <a:pt x="44241" y="99755"/>
                    <a:pt x="44525" y="99472"/>
                  </a:cubicBezTo>
                  <a:lnTo>
                    <a:pt x="45378" y="98337"/>
                  </a:lnTo>
                  <a:lnTo>
                    <a:pt x="37610" y="86707"/>
                  </a:lnTo>
                  <a:lnTo>
                    <a:pt x="35905" y="88503"/>
                  </a:lnTo>
                  <a:cubicBezTo>
                    <a:pt x="34673" y="89922"/>
                    <a:pt x="30884" y="92096"/>
                    <a:pt x="26431" y="92096"/>
                  </a:cubicBezTo>
                  <a:cubicBezTo>
                    <a:pt x="25200" y="92096"/>
                    <a:pt x="23400" y="91907"/>
                    <a:pt x="21315" y="91245"/>
                  </a:cubicBezTo>
                  <a:cubicBezTo>
                    <a:pt x="14779" y="88503"/>
                    <a:pt x="15158" y="80372"/>
                    <a:pt x="15158" y="79804"/>
                  </a:cubicBezTo>
                  <a:lnTo>
                    <a:pt x="15158" y="31392"/>
                  </a:lnTo>
                  <a:lnTo>
                    <a:pt x="42441" y="31392"/>
                  </a:lnTo>
                  <a:lnTo>
                    <a:pt x="42441" y="17493"/>
                  </a:lnTo>
                  <a:lnTo>
                    <a:pt x="15158" y="17493"/>
                  </a:lnTo>
                  <a:lnTo>
                    <a:pt x="151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1" name="Forme libre 1010">
              <a:extLst>
                <a:ext uri="{FF2B5EF4-FFF2-40B4-BE49-F238E27FC236}">
                  <a16:creationId xmlns:a16="http://schemas.microsoft.com/office/drawing/2014/main" id="{66A96274-A649-8E48-8880-7EB73FF21FEC}"/>
                </a:ext>
              </a:extLst>
            </p:cNvPr>
            <p:cNvSpPr/>
            <p:nvPr/>
          </p:nvSpPr>
          <p:spPr>
            <a:xfrm>
              <a:off x="6265386" y="2812692"/>
              <a:ext cx="81756" cy="89637"/>
            </a:xfrm>
            <a:custGeom>
              <a:avLst/>
              <a:gdLst>
                <a:gd name="connsiteX0" fmla="*/ 0 w 81756"/>
                <a:gd name="connsiteY0" fmla="*/ 0 h 89637"/>
                <a:gd name="connsiteX1" fmla="*/ 0 w 81756"/>
                <a:gd name="connsiteY1" fmla="*/ 52383 h 89637"/>
                <a:gd name="connsiteX2" fmla="*/ 36663 w 81756"/>
                <a:gd name="connsiteY2" fmla="*/ 89638 h 89637"/>
                <a:gd name="connsiteX3" fmla="*/ 67262 w 81756"/>
                <a:gd name="connsiteY3" fmla="*/ 79426 h 89637"/>
                <a:gd name="connsiteX4" fmla="*/ 69346 w 81756"/>
                <a:gd name="connsiteY4" fmla="*/ 88787 h 89637"/>
                <a:gd name="connsiteX5" fmla="*/ 81756 w 81756"/>
                <a:gd name="connsiteY5" fmla="*/ 88787 h 89637"/>
                <a:gd name="connsiteX6" fmla="*/ 81756 w 81756"/>
                <a:gd name="connsiteY6" fmla="*/ 95 h 89637"/>
                <a:gd name="connsiteX7" fmla="*/ 66599 w 81756"/>
                <a:gd name="connsiteY7" fmla="*/ 95 h 89637"/>
                <a:gd name="connsiteX8" fmla="*/ 66599 w 81756"/>
                <a:gd name="connsiteY8" fmla="*/ 49736 h 89637"/>
                <a:gd name="connsiteX9" fmla="*/ 57125 w 81756"/>
                <a:gd name="connsiteY9" fmla="*/ 69498 h 89637"/>
                <a:gd name="connsiteX10" fmla="*/ 38652 w 81756"/>
                <a:gd name="connsiteY10" fmla="*/ 74982 h 89637"/>
                <a:gd name="connsiteX11" fmla="*/ 20936 w 81756"/>
                <a:gd name="connsiteY11" fmla="*/ 69120 h 89637"/>
                <a:gd name="connsiteX12" fmla="*/ 15158 w 81756"/>
                <a:gd name="connsiteY12" fmla="*/ 48885 h 89637"/>
                <a:gd name="connsiteX13" fmla="*/ 15158 w 81756"/>
                <a:gd name="connsiteY13" fmla="*/ 0 h 89637"/>
                <a:gd name="connsiteX14" fmla="*/ 0 w 81756"/>
                <a:gd name="connsiteY14" fmla="*/ 0 h 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56" h="89637">
                  <a:moveTo>
                    <a:pt x="0" y="0"/>
                  </a:moveTo>
                  <a:lnTo>
                    <a:pt x="0" y="52383"/>
                  </a:lnTo>
                  <a:cubicBezTo>
                    <a:pt x="0" y="77440"/>
                    <a:pt x="11937" y="89638"/>
                    <a:pt x="36663" y="89638"/>
                  </a:cubicBezTo>
                  <a:cubicBezTo>
                    <a:pt x="52104" y="89638"/>
                    <a:pt x="62146" y="83681"/>
                    <a:pt x="67262" y="79426"/>
                  </a:cubicBezTo>
                  <a:lnTo>
                    <a:pt x="69346" y="88787"/>
                  </a:lnTo>
                  <a:lnTo>
                    <a:pt x="81756" y="88787"/>
                  </a:lnTo>
                  <a:lnTo>
                    <a:pt x="81756" y="95"/>
                  </a:lnTo>
                  <a:lnTo>
                    <a:pt x="66599" y="95"/>
                  </a:lnTo>
                  <a:lnTo>
                    <a:pt x="66599" y="49736"/>
                  </a:lnTo>
                  <a:cubicBezTo>
                    <a:pt x="66409" y="56071"/>
                    <a:pt x="65178" y="64203"/>
                    <a:pt x="57125" y="69498"/>
                  </a:cubicBezTo>
                  <a:cubicBezTo>
                    <a:pt x="51820" y="72996"/>
                    <a:pt x="45283" y="74982"/>
                    <a:pt x="38652" y="74982"/>
                  </a:cubicBezTo>
                  <a:cubicBezTo>
                    <a:pt x="31452" y="74982"/>
                    <a:pt x="24631" y="72713"/>
                    <a:pt x="20936" y="69120"/>
                  </a:cubicBezTo>
                  <a:cubicBezTo>
                    <a:pt x="15158" y="63446"/>
                    <a:pt x="15158" y="52478"/>
                    <a:pt x="15158" y="48885"/>
                  </a:cubicBezTo>
                  <a:lnTo>
                    <a:pt x="151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2" name="Forme libre 1011">
              <a:extLst>
                <a:ext uri="{FF2B5EF4-FFF2-40B4-BE49-F238E27FC236}">
                  <a16:creationId xmlns:a16="http://schemas.microsoft.com/office/drawing/2014/main" id="{4B09DB04-DD58-574B-A6DD-45EE4B35F9AF}"/>
                </a:ext>
              </a:extLst>
            </p:cNvPr>
            <p:cNvSpPr/>
            <p:nvPr/>
          </p:nvSpPr>
          <p:spPr>
            <a:xfrm>
              <a:off x="6369026" y="2795388"/>
              <a:ext cx="45188" cy="106941"/>
            </a:xfrm>
            <a:custGeom>
              <a:avLst/>
              <a:gdLst>
                <a:gd name="connsiteX0" fmla="*/ 44336 w 45188"/>
                <a:gd name="connsiteY0" fmla="*/ 99472 h 106941"/>
                <a:gd name="connsiteX1" fmla="*/ 45189 w 45188"/>
                <a:gd name="connsiteY1" fmla="*/ 98337 h 106941"/>
                <a:gd name="connsiteX2" fmla="*/ 37420 w 45188"/>
                <a:gd name="connsiteY2" fmla="*/ 86707 h 106941"/>
                <a:gd name="connsiteX3" fmla="*/ 35715 w 45188"/>
                <a:gd name="connsiteY3" fmla="*/ 88503 h 106941"/>
                <a:gd name="connsiteX4" fmla="*/ 26242 w 45188"/>
                <a:gd name="connsiteY4" fmla="*/ 92096 h 106941"/>
                <a:gd name="connsiteX5" fmla="*/ 21221 w 45188"/>
                <a:gd name="connsiteY5" fmla="*/ 91245 h 106941"/>
                <a:gd name="connsiteX6" fmla="*/ 15158 w 45188"/>
                <a:gd name="connsiteY6" fmla="*/ 79804 h 106941"/>
                <a:gd name="connsiteX7" fmla="*/ 15158 w 45188"/>
                <a:gd name="connsiteY7" fmla="*/ 31392 h 106941"/>
                <a:gd name="connsiteX8" fmla="*/ 42347 w 45188"/>
                <a:gd name="connsiteY8" fmla="*/ 31392 h 106941"/>
                <a:gd name="connsiteX9" fmla="*/ 42347 w 45188"/>
                <a:gd name="connsiteY9" fmla="*/ 17493 h 106941"/>
                <a:gd name="connsiteX10" fmla="*/ 15158 w 45188"/>
                <a:gd name="connsiteY10" fmla="*/ 17493 h 106941"/>
                <a:gd name="connsiteX11" fmla="*/ 15158 w 45188"/>
                <a:gd name="connsiteY11" fmla="*/ 0 h 106941"/>
                <a:gd name="connsiteX12" fmla="*/ 0 w 45188"/>
                <a:gd name="connsiteY12" fmla="*/ 0 h 106941"/>
                <a:gd name="connsiteX13" fmla="*/ 0 w 45188"/>
                <a:gd name="connsiteY13" fmla="*/ 72523 h 106941"/>
                <a:gd name="connsiteX14" fmla="*/ 474 w 45188"/>
                <a:gd name="connsiteY14" fmla="*/ 84154 h 106941"/>
                <a:gd name="connsiteX15" fmla="*/ 24915 w 45188"/>
                <a:gd name="connsiteY15" fmla="*/ 106941 h 106941"/>
                <a:gd name="connsiteX16" fmla="*/ 44431 w 45188"/>
                <a:gd name="connsiteY16" fmla="*/ 99472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188" h="106941">
                  <a:moveTo>
                    <a:pt x="44336" y="99472"/>
                  </a:moveTo>
                  <a:lnTo>
                    <a:pt x="45189" y="98337"/>
                  </a:lnTo>
                  <a:lnTo>
                    <a:pt x="37420" y="86707"/>
                  </a:lnTo>
                  <a:lnTo>
                    <a:pt x="35715" y="88503"/>
                  </a:lnTo>
                  <a:cubicBezTo>
                    <a:pt x="34484" y="89922"/>
                    <a:pt x="30789" y="92096"/>
                    <a:pt x="26242" y="92096"/>
                  </a:cubicBezTo>
                  <a:cubicBezTo>
                    <a:pt x="25105" y="92096"/>
                    <a:pt x="23210" y="91907"/>
                    <a:pt x="21221" y="91245"/>
                  </a:cubicBezTo>
                  <a:cubicBezTo>
                    <a:pt x="14684" y="88503"/>
                    <a:pt x="15063" y="80372"/>
                    <a:pt x="15158" y="79804"/>
                  </a:cubicBezTo>
                  <a:lnTo>
                    <a:pt x="15158" y="31392"/>
                  </a:lnTo>
                  <a:lnTo>
                    <a:pt x="42347" y="31392"/>
                  </a:lnTo>
                  <a:lnTo>
                    <a:pt x="42347" y="17493"/>
                  </a:lnTo>
                  <a:lnTo>
                    <a:pt x="15158" y="17493"/>
                  </a:lnTo>
                  <a:lnTo>
                    <a:pt x="15158" y="0"/>
                  </a:lnTo>
                  <a:lnTo>
                    <a:pt x="0" y="0"/>
                  </a:lnTo>
                  <a:lnTo>
                    <a:pt x="0" y="72523"/>
                  </a:lnTo>
                  <a:cubicBezTo>
                    <a:pt x="0" y="81223"/>
                    <a:pt x="474" y="84154"/>
                    <a:pt x="474" y="84154"/>
                  </a:cubicBezTo>
                  <a:cubicBezTo>
                    <a:pt x="2368" y="98242"/>
                    <a:pt x="11652" y="106941"/>
                    <a:pt x="24915" y="106941"/>
                  </a:cubicBezTo>
                  <a:cubicBezTo>
                    <a:pt x="38178" y="106941"/>
                    <a:pt x="44147" y="99755"/>
                    <a:pt x="44431" y="9947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3" name="Forme libre 1012">
              <a:extLst>
                <a:ext uri="{FF2B5EF4-FFF2-40B4-BE49-F238E27FC236}">
                  <a16:creationId xmlns:a16="http://schemas.microsoft.com/office/drawing/2014/main" id="{F6B44F12-4F91-B049-BED9-8C1B06B0C5C3}"/>
                </a:ext>
              </a:extLst>
            </p:cNvPr>
            <p:cNvSpPr/>
            <p:nvPr/>
          </p:nvSpPr>
          <p:spPr>
            <a:xfrm>
              <a:off x="5873656" y="2960670"/>
              <a:ext cx="81851" cy="89448"/>
            </a:xfrm>
            <a:custGeom>
              <a:avLst/>
              <a:gdLst>
                <a:gd name="connsiteX0" fmla="*/ 0 w 81851"/>
                <a:gd name="connsiteY0" fmla="*/ 89449 h 89448"/>
                <a:gd name="connsiteX1" fmla="*/ 15158 w 81851"/>
                <a:gd name="connsiteY1" fmla="*/ 89449 h 89448"/>
                <a:gd name="connsiteX2" fmla="*/ 15158 w 81851"/>
                <a:gd name="connsiteY2" fmla="*/ 39808 h 89448"/>
                <a:gd name="connsiteX3" fmla="*/ 24631 w 81851"/>
                <a:gd name="connsiteY3" fmla="*/ 19951 h 89448"/>
                <a:gd name="connsiteX4" fmla="*/ 43105 w 81851"/>
                <a:gd name="connsiteY4" fmla="*/ 14467 h 89448"/>
                <a:gd name="connsiteX5" fmla="*/ 61009 w 81851"/>
                <a:gd name="connsiteY5" fmla="*/ 20329 h 89448"/>
                <a:gd name="connsiteX6" fmla="*/ 66694 w 81851"/>
                <a:gd name="connsiteY6" fmla="*/ 40659 h 89448"/>
                <a:gd name="connsiteX7" fmla="*/ 66694 w 81851"/>
                <a:gd name="connsiteY7" fmla="*/ 89449 h 89448"/>
                <a:gd name="connsiteX8" fmla="*/ 81851 w 81851"/>
                <a:gd name="connsiteY8" fmla="*/ 89449 h 89448"/>
                <a:gd name="connsiteX9" fmla="*/ 81851 w 81851"/>
                <a:gd name="connsiteY9" fmla="*/ 37255 h 89448"/>
                <a:gd name="connsiteX10" fmla="*/ 45189 w 81851"/>
                <a:gd name="connsiteY10" fmla="*/ 0 h 89448"/>
                <a:gd name="connsiteX11" fmla="*/ 14589 w 81851"/>
                <a:gd name="connsiteY11" fmla="*/ 10023 h 89448"/>
                <a:gd name="connsiteX12" fmla="*/ 12410 w 81851"/>
                <a:gd name="connsiteY12" fmla="*/ 662 h 89448"/>
                <a:gd name="connsiteX13" fmla="*/ 0 w 81851"/>
                <a:gd name="connsiteY13" fmla="*/ 662 h 89448"/>
                <a:gd name="connsiteX14" fmla="*/ 0 w 81851"/>
                <a:gd name="connsiteY14" fmla="*/ 89354 h 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51" h="89448">
                  <a:moveTo>
                    <a:pt x="0" y="89449"/>
                  </a:moveTo>
                  <a:lnTo>
                    <a:pt x="15158" y="89449"/>
                  </a:lnTo>
                  <a:lnTo>
                    <a:pt x="15158" y="39808"/>
                  </a:lnTo>
                  <a:cubicBezTo>
                    <a:pt x="15347" y="33472"/>
                    <a:pt x="16579" y="25435"/>
                    <a:pt x="24631" y="19951"/>
                  </a:cubicBezTo>
                  <a:cubicBezTo>
                    <a:pt x="29747" y="16453"/>
                    <a:pt x="36378" y="14467"/>
                    <a:pt x="43105" y="14467"/>
                  </a:cubicBezTo>
                  <a:cubicBezTo>
                    <a:pt x="50399" y="14467"/>
                    <a:pt x="57220" y="16831"/>
                    <a:pt x="61009" y="20329"/>
                  </a:cubicBezTo>
                  <a:cubicBezTo>
                    <a:pt x="66694" y="25813"/>
                    <a:pt x="66694" y="36214"/>
                    <a:pt x="66694" y="40659"/>
                  </a:cubicBezTo>
                  <a:lnTo>
                    <a:pt x="66694" y="89449"/>
                  </a:lnTo>
                  <a:lnTo>
                    <a:pt x="81851" y="89449"/>
                  </a:lnTo>
                  <a:lnTo>
                    <a:pt x="81851" y="37255"/>
                  </a:lnTo>
                  <a:cubicBezTo>
                    <a:pt x="81851" y="13238"/>
                    <a:pt x="68872" y="0"/>
                    <a:pt x="45189" y="0"/>
                  </a:cubicBezTo>
                  <a:cubicBezTo>
                    <a:pt x="29747" y="0"/>
                    <a:pt x="19800" y="5957"/>
                    <a:pt x="14589" y="10023"/>
                  </a:cubicBezTo>
                  <a:lnTo>
                    <a:pt x="12410" y="662"/>
                  </a:lnTo>
                  <a:lnTo>
                    <a:pt x="0" y="662"/>
                  </a:lnTo>
                  <a:lnTo>
                    <a:pt x="0" y="89354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4" name="Forme libre 1013">
              <a:extLst>
                <a:ext uri="{FF2B5EF4-FFF2-40B4-BE49-F238E27FC236}">
                  <a16:creationId xmlns:a16="http://schemas.microsoft.com/office/drawing/2014/main" id="{290654A2-19DA-9647-BC84-658927090206}"/>
                </a:ext>
              </a:extLst>
            </p:cNvPr>
            <p:cNvSpPr/>
            <p:nvPr/>
          </p:nvSpPr>
          <p:spPr>
            <a:xfrm>
              <a:off x="5972181" y="2960670"/>
              <a:ext cx="88861" cy="90016"/>
            </a:xfrm>
            <a:custGeom>
              <a:avLst/>
              <a:gdLst>
                <a:gd name="connsiteX0" fmla="*/ 44241 w 88861"/>
                <a:gd name="connsiteY0" fmla="*/ 90016 h 90016"/>
                <a:gd name="connsiteX1" fmla="*/ 74651 w 88861"/>
                <a:gd name="connsiteY1" fmla="*/ 79993 h 90016"/>
                <a:gd name="connsiteX2" fmla="*/ 76546 w 88861"/>
                <a:gd name="connsiteY2" fmla="*/ 89449 h 90016"/>
                <a:gd name="connsiteX3" fmla="*/ 88862 w 88861"/>
                <a:gd name="connsiteY3" fmla="*/ 89449 h 90016"/>
                <a:gd name="connsiteX4" fmla="*/ 88862 w 88861"/>
                <a:gd name="connsiteY4" fmla="*/ 662 h 90016"/>
                <a:gd name="connsiteX5" fmla="*/ 76546 w 88861"/>
                <a:gd name="connsiteY5" fmla="*/ 662 h 90016"/>
                <a:gd name="connsiteX6" fmla="*/ 74651 w 88861"/>
                <a:gd name="connsiteY6" fmla="*/ 9928 h 90016"/>
                <a:gd name="connsiteX7" fmla="*/ 44241 w 88861"/>
                <a:gd name="connsiteY7" fmla="*/ 0 h 90016"/>
                <a:gd name="connsiteX8" fmla="*/ 0 w 88861"/>
                <a:gd name="connsiteY8" fmla="*/ 45008 h 90016"/>
                <a:gd name="connsiteX9" fmla="*/ 44241 w 88861"/>
                <a:gd name="connsiteY9" fmla="*/ 89922 h 90016"/>
                <a:gd name="connsiteX10" fmla="*/ 45189 w 88861"/>
                <a:gd name="connsiteY10" fmla="*/ 14656 h 90016"/>
                <a:gd name="connsiteX11" fmla="*/ 74651 w 88861"/>
                <a:gd name="connsiteY11" fmla="*/ 45103 h 90016"/>
                <a:gd name="connsiteX12" fmla="*/ 45189 w 88861"/>
                <a:gd name="connsiteY12" fmla="*/ 75360 h 90016"/>
                <a:gd name="connsiteX13" fmla="*/ 15726 w 88861"/>
                <a:gd name="connsiteY13" fmla="*/ 45103 h 90016"/>
                <a:gd name="connsiteX14" fmla="*/ 45189 w 88861"/>
                <a:gd name="connsiteY14" fmla="*/ 14656 h 9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861" h="90016">
                  <a:moveTo>
                    <a:pt x="44241" y="90016"/>
                  </a:moveTo>
                  <a:cubicBezTo>
                    <a:pt x="56652" y="90016"/>
                    <a:pt x="67167" y="86612"/>
                    <a:pt x="74651" y="79993"/>
                  </a:cubicBezTo>
                  <a:lnTo>
                    <a:pt x="76546" y="89449"/>
                  </a:lnTo>
                  <a:lnTo>
                    <a:pt x="88862" y="89449"/>
                  </a:lnTo>
                  <a:lnTo>
                    <a:pt x="88862" y="662"/>
                  </a:lnTo>
                  <a:lnTo>
                    <a:pt x="76546" y="662"/>
                  </a:lnTo>
                  <a:lnTo>
                    <a:pt x="74651" y="9928"/>
                  </a:lnTo>
                  <a:cubicBezTo>
                    <a:pt x="67262" y="3404"/>
                    <a:pt x="56746" y="0"/>
                    <a:pt x="44241" y="0"/>
                  </a:cubicBezTo>
                  <a:cubicBezTo>
                    <a:pt x="16579" y="0"/>
                    <a:pt x="0" y="16736"/>
                    <a:pt x="0" y="45008"/>
                  </a:cubicBezTo>
                  <a:cubicBezTo>
                    <a:pt x="0" y="73280"/>
                    <a:pt x="16579" y="89922"/>
                    <a:pt x="44241" y="89922"/>
                  </a:cubicBezTo>
                  <a:close/>
                  <a:moveTo>
                    <a:pt x="45189" y="14656"/>
                  </a:moveTo>
                  <a:cubicBezTo>
                    <a:pt x="64799" y="14656"/>
                    <a:pt x="74651" y="24868"/>
                    <a:pt x="74651" y="45103"/>
                  </a:cubicBezTo>
                  <a:cubicBezTo>
                    <a:pt x="74651" y="65337"/>
                    <a:pt x="64420" y="75360"/>
                    <a:pt x="45189" y="75360"/>
                  </a:cubicBezTo>
                  <a:cubicBezTo>
                    <a:pt x="25957" y="75360"/>
                    <a:pt x="15726" y="64865"/>
                    <a:pt x="15726" y="45103"/>
                  </a:cubicBezTo>
                  <a:cubicBezTo>
                    <a:pt x="15726" y="25341"/>
                    <a:pt x="25673" y="14656"/>
                    <a:pt x="45189" y="14656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5" name="Forme libre 1014">
              <a:extLst>
                <a:ext uri="{FF2B5EF4-FFF2-40B4-BE49-F238E27FC236}">
                  <a16:creationId xmlns:a16="http://schemas.microsoft.com/office/drawing/2014/main" id="{EAE4EEFC-BE6B-C141-9937-6097310465B5}"/>
                </a:ext>
              </a:extLst>
            </p:cNvPr>
            <p:cNvSpPr/>
            <p:nvPr/>
          </p:nvSpPr>
          <p:spPr>
            <a:xfrm>
              <a:off x="6082831" y="2943839"/>
              <a:ext cx="45378" cy="106846"/>
            </a:xfrm>
            <a:custGeom>
              <a:avLst/>
              <a:gdLst>
                <a:gd name="connsiteX0" fmla="*/ 0 w 45378"/>
                <a:gd name="connsiteY0" fmla="*/ 0 h 106846"/>
                <a:gd name="connsiteX1" fmla="*/ 0 w 45378"/>
                <a:gd name="connsiteY1" fmla="*/ 72523 h 106846"/>
                <a:gd name="connsiteX2" fmla="*/ 474 w 45378"/>
                <a:gd name="connsiteY2" fmla="*/ 84154 h 106846"/>
                <a:gd name="connsiteX3" fmla="*/ 24915 w 45378"/>
                <a:gd name="connsiteY3" fmla="*/ 106847 h 106846"/>
                <a:gd name="connsiteX4" fmla="*/ 44431 w 45378"/>
                <a:gd name="connsiteY4" fmla="*/ 99377 h 106846"/>
                <a:gd name="connsiteX5" fmla="*/ 45378 w 45378"/>
                <a:gd name="connsiteY5" fmla="*/ 98337 h 106846"/>
                <a:gd name="connsiteX6" fmla="*/ 37610 w 45378"/>
                <a:gd name="connsiteY6" fmla="*/ 86612 h 106846"/>
                <a:gd name="connsiteX7" fmla="*/ 35905 w 45378"/>
                <a:gd name="connsiteY7" fmla="*/ 88503 h 106846"/>
                <a:gd name="connsiteX8" fmla="*/ 26431 w 45378"/>
                <a:gd name="connsiteY8" fmla="*/ 92096 h 106846"/>
                <a:gd name="connsiteX9" fmla="*/ 21410 w 45378"/>
                <a:gd name="connsiteY9" fmla="*/ 91245 h 106846"/>
                <a:gd name="connsiteX10" fmla="*/ 15252 w 45378"/>
                <a:gd name="connsiteY10" fmla="*/ 79804 h 106846"/>
                <a:gd name="connsiteX11" fmla="*/ 15252 w 45378"/>
                <a:gd name="connsiteY11" fmla="*/ 31392 h 106846"/>
                <a:gd name="connsiteX12" fmla="*/ 42441 w 45378"/>
                <a:gd name="connsiteY12" fmla="*/ 31392 h 106846"/>
                <a:gd name="connsiteX13" fmla="*/ 42441 w 45378"/>
                <a:gd name="connsiteY13" fmla="*/ 17493 h 106846"/>
                <a:gd name="connsiteX14" fmla="*/ 15252 w 45378"/>
                <a:gd name="connsiteY14" fmla="*/ 17493 h 106846"/>
                <a:gd name="connsiteX15" fmla="*/ 15252 w 45378"/>
                <a:gd name="connsiteY15" fmla="*/ 0 h 106846"/>
                <a:gd name="connsiteX16" fmla="*/ 95 w 45378"/>
                <a:gd name="connsiteY16" fmla="*/ 0 h 10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846">
                  <a:moveTo>
                    <a:pt x="0" y="0"/>
                  </a:moveTo>
                  <a:lnTo>
                    <a:pt x="0" y="72523"/>
                  </a:lnTo>
                  <a:cubicBezTo>
                    <a:pt x="0" y="81223"/>
                    <a:pt x="474" y="84154"/>
                    <a:pt x="474" y="84154"/>
                  </a:cubicBezTo>
                  <a:cubicBezTo>
                    <a:pt x="2274" y="98148"/>
                    <a:pt x="11747" y="106847"/>
                    <a:pt x="24915" y="106847"/>
                  </a:cubicBezTo>
                  <a:cubicBezTo>
                    <a:pt x="38083" y="106847"/>
                    <a:pt x="44241" y="99661"/>
                    <a:pt x="44431" y="99377"/>
                  </a:cubicBezTo>
                  <a:lnTo>
                    <a:pt x="45378" y="98337"/>
                  </a:lnTo>
                  <a:lnTo>
                    <a:pt x="37610" y="86612"/>
                  </a:lnTo>
                  <a:lnTo>
                    <a:pt x="35905" y="88503"/>
                  </a:lnTo>
                  <a:cubicBezTo>
                    <a:pt x="34673" y="89922"/>
                    <a:pt x="30978" y="92096"/>
                    <a:pt x="26431" y="92096"/>
                  </a:cubicBezTo>
                  <a:cubicBezTo>
                    <a:pt x="25294" y="92096"/>
                    <a:pt x="23400" y="91907"/>
                    <a:pt x="21410" y="91245"/>
                  </a:cubicBezTo>
                  <a:cubicBezTo>
                    <a:pt x="14873" y="88503"/>
                    <a:pt x="15252" y="80372"/>
                    <a:pt x="15252" y="79804"/>
                  </a:cubicBezTo>
                  <a:lnTo>
                    <a:pt x="15252" y="31392"/>
                  </a:lnTo>
                  <a:lnTo>
                    <a:pt x="42441" y="31392"/>
                  </a:lnTo>
                  <a:lnTo>
                    <a:pt x="42441" y="17493"/>
                  </a:lnTo>
                  <a:lnTo>
                    <a:pt x="15252" y="17493"/>
                  </a:lnTo>
                  <a:lnTo>
                    <a:pt x="15252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6" name="Forme libre 1015">
              <a:extLst>
                <a:ext uri="{FF2B5EF4-FFF2-40B4-BE49-F238E27FC236}">
                  <a16:creationId xmlns:a16="http://schemas.microsoft.com/office/drawing/2014/main" id="{BB0A33B5-EEC6-5443-88C0-70FD211CECAB}"/>
                </a:ext>
              </a:extLst>
            </p:cNvPr>
            <p:cNvSpPr/>
            <p:nvPr/>
          </p:nvSpPr>
          <p:spPr>
            <a:xfrm>
              <a:off x="6144030" y="2929750"/>
              <a:ext cx="16957" cy="16925"/>
            </a:xfrm>
            <a:custGeom>
              <a:avLst/>
              <a:gdLst>
                <a:gd name="connsiteX0" fmla="*/ 8431 w 16957"/>
                <a:gd name="connsiteY0" fmla="*/ 0 h 16925"/>
                <a:gd name="connsiteX1" fmla="*/ 0 w 16957"/>
                <a:gd name="connsiteY1" fmla="*/ 8415 h 16925"/>
                <a:gd name="connsiteX2" fmla="*/ 8431 w 16957"/>
                <a:gd name="connsiteY2" fmla="*/ 16925 h 16925"/>
                <a:gd name="connsiteX3" fmla="*/ 16958 w 16957"/>
                <a:gd name="connsiteY3" fmla="*/ 8415 h 16925"/>
                <a:gd name="connsiteX4" fmla="*/ 8431 w 16957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7" h="16925">
                  <a:moveTo>
                    <a:pt x="8431" y="0"/>
                  </a:moveTo>
                  <a:cubicBezTo>
                    <a:pt x="3126" y="0"/>
                    <a:pt x="0" y="3120"/>
                    <a:pt x="0" y="8415"/>
                  </a:cubicBezTo>
                  <a:cubicBezTo>
                    <a:pt x="0" y="13710"/>
                    <a:pt x="3221" y="16925"/>
                    <a:pt x="8431" y="16925"/>
                  </a:cubicBezTo>
                  <a:cubicBezTo>
                    <a:pt x="13642" y="16925"/>
                    <a:pt x="16958" y="13710"/>
                    <a:pt x="16958" y="8415"/>
                  </a:cubicBezTo>
                  <a:cubicBezTo>
                    <a:pt x="16958" y="3120"/>
                    <a:pt x="13642" y="0"/>
                    <a:pt x="8431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7" name="Forme libre 1016">
              <a:extLst>
                <a:ext uri="{FF2B5EF4-FFF2-40B4-BE49-F238E27FC236}">
                  <a16:creationId xmlns:a16="http://schemas.microsoft.com/office/drawing/2014/main" id="{6D64E33B-5707-C341-ABC2-A9AEB5FFEC37}"/>
                </a:ext>
              </a:extLst>
            </p:cNvPr>
            <p:cNvSpPr/>
            <p:nvPr/>
          </p:nvSpPr>
          <p:spPr>
            <a:xfrm>
              <a:off x="6145072" y="2961332"/>
              <a:ext cx="15157" cy="88786"/>
            </a:xfrm>
            <a:custGeom>
              <a:avLst/>
              <a:gdLst>
                <a:gd name="connsiteX0" fmla="*/ 0 w 15157"/>
                <a:gd name="connsiteY0" fmla="*/ 0 h 88786"/>
                <a:gd name="connsiteX1" fmla="*/ 15158 w 15157"/>
                <a:gd name="connsiteY1" fmla="*/ 0 h 88786"/>
                <a:gd name="connsiteX2" fmla="*/ 15158 w 15157"/>
                <a:gd name="connsiteY2" fmla="*/ 88787 h 88786"/>
                <a:gd name="connsiteX3" fmla="*/ 0 w 15157"/>
                <a:gd name="connsiteY3" fmla="*/ 88787 h 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786">
                  <a:moveTo>
                    <a:pt x="0" y="0"/>
                  </a:moveTo>
                  <a:lnTo>
                    <a:pt x="15158" y="0"/>
                  </a:lnTo>
                  <a:lnTo>
                    <a:pt x="15158" y="88787"/>
                  </a:lnTo>
                  <a:lnTo>
                    <a:pt x="0" y="8878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8" name="Forme libre 1017">
              <a:extLst>
                <a:ext uri="{FF2B5EF4-FFF2-40B4-BE49-F238E27FC236}">
                  <a16:creationId xmlns:a16="http://schemas.microsoft.com/office/drawing/2014/main" id="{F636102A-C3E3-FE42-B302-DD1341495C4E}"/>
                </a:ext>
              </a:extLst>
            </p:cNvPr>
            <p:cNvSpPr/>
            <p:nvPr/>
          </p:nvSpPr>
          <p:spPr>
            <a:xfrm>
              <a:off x="6179366" y="2960764"/>
              <a:ext cx="90093" cy="89921"/>
            </a:xfrm>
            <a:custGeom>
              <a:avLst/>
              <a:gdLst>
                <a:gd name="connsiteX0" fmla="*/ 0 w 90093"/>
                <a:gd name="connsiteY0" fmla="*/ 45008 h 89921"/>
                <a:gd name="connsiteX1" fmla="*/ 44999 w 90093"/>
                <a:gd name="connsiteY1" fmla="*/ 89922 h 89921"/>
                <a:gd name="connsiteX2" fmla="*/ 90093 w 90093"/>
                <a:gd name="connsiteY2" fmla="*/ 45008 h 89921"/>
                <a:gd name="connsiteX3" fmla="*/ 44999 w 90093"/>
                <a:gd name="connsiteY3" fmla="*/ 0 h 89921"/>
                <a:gd name="connsiteX4" fmla="*/ 0 w 90093"/>
                <a:gd name="connsiteY4" fmla="*/ 45008 h 89921"/>
                <a:gd name="connsiteX5" fmla="*/ 44999 w 90093"/>
                <a:gd name="connsiteY5" fmla="*/ 14561 h 89921"/>
                <a:gd name="connsiteX6" fmla="*/ 74557 w 90093"/>
                <a:gd name="connsiteY6" fmla="*/ 45008 h 89921"/>
                <a:gd name="connsiteX7" fmla="*/ 44999 w 90093"/>
                <a:gd name="connsiteY7" fmla="*/ 75266 h 89921"/>
                <a:gd name="connsiteX8" fmla="*/ 15537 w 90093"/>
                <a:gd name="connsiteY8" fmla="*/ 45008 h 89921"/>
                <a:gd name="connsiteX9" fmla="*/ 44999 w 90093"/>
                <a:gd name="connsiteY9" fmla="*/ 14561 h 8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093" h="89921">
                  <a:moveTo>
                    <a:pt x="0" y="45008"/>
                  </a:moveTo>
                  <a:cubicBezTo>
                    <a:pt x="0" y="73185"/>
                    <a:pt x="16768" y="89922"/>
                    <a:pt x="44999" y="89922"/>
                  </a:cubicBezTo>
                  <a:cubicBezTo>
                    <a:pt x="73230" y="89922"/>
                    <a:pt x="90093" y="73185"/>
                    <a:pt x="90093" y="45008"/>
                  </a:cubicBezTo>
                  <a:cubicBezTo>
                    <a:pt x="90093" y="16831"/>
                    <a:pt x="73230" y="0"/>
                    <a:pt x="44999" y="0"/>
                  </a:cubicBezTo>
                  <a:cubicBezTo>
                    <a:pt x="16768" y="0"/>
                    <a:pt x="0" y="16736"/>
                    <a:pt x="0" y="45008"/>
                  </a:cubicBezTo>
                  <a:close/>
                  <a:moveTo>
                    <a:pt x="44999" y="14561"/>
                  </a:moveTo>
                  <a:cubicBezTo>
                    <a:pt x="64609" y="14561"/>
                    <a:pt x="74557" y="24773"/>
                    <a:pt x="74557" y="45008"/>
                  </a:cubicBezTo>
                  <a:cubicBezTo>
                    <a:pt x="74557" y="65243"/>
                    <a:pt x="64325" y="75266"/>
                    <a:pt x="44999" y="75266"/>
                  </a:cubicBezTo>
                  <a:cubicBezTo>
                    <a:pt x="25673" y="75266"/>
                    <a:pt x="15537" y="64770"/>
                    <a:pt x="15537" y="45008"/>
                  </a:cubicBezTo>
                  <a:cubicBezTo>
                    <a:pt x="15537" y="25246"/>
                    <a:pt x="25768" y="14561"/>
                    <a:pt x="44999" y="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9" name="Forme libre 1018">
              <a:extLst>
                <a:ext uri="{FF2B5EF4-FFF2-40B4-BE49-F238E27FC236}">
                  <a16:creationId xmlns:a16="http://schemas.microsoft.com/office/drawing/2014/main" id="{3336E4D5-E52A-E640-9A40-8D661C99F565}"/>
                </a:ext>
              </a:extLst>
            </p:cNvPr>
            <p:cNvSpPr/>
            <p:nvPr/>
          </p:nvSpPr>
          <p:spPr>
            <a:xfrm>
              <a:off x="6286417" y="2960670"/>
              <a:ext cx="81851" cy="89354"/>
            </a:xfrm>
            <a:custGeom>
              <a:avLst/>
              <a:gdLst>
                <a:gd name="connsiteX0" fmla="*/ 81756 w 81851"/>
                <a:gd name="connsiteY0" fmla="*/ 37255 h 89354"/>
                <a:gd name="connsiteX1" fmla="*/ 45094 w 81851"/>
                <a:gd name="connsiteY1" fmla="*/ 0 h 89354"/>
                <a:gd name="connsiteX2" fmla="*/ 14494 w 81851"/>
                <a:gd name="connsiteY2" fmla="*/ 10023 h 89354"/>
                <a:gd name="connsiteX3" fmla="*/ 12410 w 81851"/>
                <a:gd name="connsiteY3" fmla="*/ 662 h 89354"/>
                <a:gd name="connsiteX4" fmla="*/ 0 w 81851"/>
                <a:gd name="connsiteY4" fmla="*/ 662 h 89354"/>
                <a:gd name="connsiteX5" fmla="*/ 0 w 81851"/>
                <a:gd name="connsiteY5" fmla="*/ 89354 h 89354"/>
                <a:gd name="connsiteX6" fmla="*/ 15158 w 81851"/>
                <a:gd name="connsiteY6" fmla="*/ 89354 h 89354"/>
                <a:gd name="connsiteX7" fmla="*/ 15158 w 81851"/>
                <a:gd name="connsiteY7" fmla="*/ 39713 h 89354"/>
                <a:gd name="connsiteX8" fmla="*/ 24631 w 81851"/>
                <a:gd name="connsiteY8" fmla="*/ 19857 h 89354"/>
                <a:gd name="connsiteX9" fmla="*/ 43105 w 81851"/>
                <a:gd name="connsiteY9" fmla="*/ 14372 h 89354"/>
                <a:gd name="connsiteX10" fmla="*/ 61009 w 81851"/>
                <a:gd name="connsiteY10" fmla="*/ 20235 h 89354"/>
                <a:gd name="connsiteX11" fmla="*/ 66694 w 81851"/>
                <a:gd name="connsiteY11" fmla="*/ 40564 h 89354"/>
                <a:gd name="connsiteX12" fmla="*/ 66694 w 81851"/>
                <a:gd name="connsiteY12" fmla="*/ 89354 h 89354"/>
                <a:gd name="connsiteX13" fmla="*/ 81851 w 81851"/>
                <a:gd name="connsiteY13" fmla="*/ 89354 h 89354"/>
                <a:gd name="connsiteX14" fmla="*/ 81851 w 81851"/>
                <a:gd name="connsiteY14" fmla="*/ 37160 h 8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851" h="89354">
                  <a:moveTo>
                    <a:pt x="81756" y="37255"/>
                  </a:moveTo>
                  <a:cubicBezTo>
                    <a:pt x="81756" y="13238"/>
                    <a:pt x="68778" y="0"/>
                    <a:pt x="45094" y="0"/>
                  </a:cubicBezTo>
                  <a:cubicBezTo>
                    <a:pt x="29652" y="0"/>
                    <a:pt x="19610" y="5957"/>
                    <a:pt x="14494" y="10023"/>
                  </a:cubicBezTo>
                  <a:lnTo>
                    <a:pt x="12410" y="662"/>
                  </a:lnTo>
                  <a:lnTo>
                    <a:pt x="0" y="662"/>
                  </a:lnTo>
                  <a:lnTo>
                    <a:pt x="0" y="89354"/>
                  </a:lnTo>
                  <a:lnTo>
                    <a:pt x="15158" y="89354"/>
                  </a:lnTo>
                  <a:lnTo>
                    <a:pt x="15158" y="39713"/>
                  </a:lnTo>
                  <a:cubicBezTo>
                    <a:pt x="15347" y="33378"/>
                    <a:pt x="16579" y="25341"/>
                    <a:pt x="24631" y="19857"/>
                  </a:cubicBezTo>
                  <a:cubicBezTo>
                    <a:pt x="29747" y="16358"/>
                    <a:pt x="36378" y="14372"/>
                    <a:pt x="43105" y="14372"/>
                  </a:cubicBezTo>
                  <a:cubicBezTo>
                    <a:pt x="50399" y="14372"/>
                    <a:pt x="57220" y="16736"/>
                    <a:pt x="61009" y="20235"/>
                  </a:cubicBezTo>
                  <a:cubicBezTo>
                    <a:pt x="66694" y="25719"/>
                    <a:pt x="66694" y="36120"/>
                    <a:pt x="66694" y="40564"/>
                  </a:cubicBezTo>
                  <a:lnTo>
                    <a:pt x="66694" y="89354"/>
                  </a:lnTo>
                  <a:lnTo>
                    <a:pt x="81851" y="89354"/>
                  </a:lnTo>
                  <a:lnTo>
                    <a:pt x="81851" y="3716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0" name="Forme libre 1019">
              <a:extLst>
                <a:ext uri="{FF2B5EF4-FFF2-40B4-BE49-F238E27FC236}">
                  <a16:creationId xmlns:a16="http://schemas.microsoft.com/office/drawing/2014/main" id="{212D9080-FA05-D44A-B518-07E21A5CFE8E}"/>
                </a:ext>
              </a:extLst>
            </p:cNvPr>
            <p:cNvSpPr/>
            <p:nvPr/>
          </p:nvSpPr>
          <p:spPr>
            <a:xfrm>
              <a:off x="6384942" y="2960670"/>
              <a:ext cx="88956" cy="89921"/>
            </a:xfrm>
            <a:custGeom>
              <a:avLst/>
              <a:gdLst>
                <a:gd name="connsiteX0" fmla="*/ 74651 w 88956"/>
                <a:gd name="connsiteY0" fmla="*/ 9928 h 89921"/>
                <a:gd name="connsiteX1" fmla="*/ 44241 w 88956"/>
                <a:gd name="connsiteY1" fmla="*/ 0 h 89921"/>
                <a:gd name="connsiteX2" fmla="*/ 0 w 88956"/>
                <a:gd name="connsiteY2" fmla="*/ 45008 h 89921"/>
                <a:gd name="connsiteX3" fmla="*/ 44241 w 88956"/>
                <a:gd name="connsiteY3" fmla="*/ 89922 h 89921"/>
                <a:gd name="connsiteX4" fmla="*/ 74651 w 88956"/>
                <a:gd name="connsiteY4" fmla="*/ 79899 h 89921"/>
                <a:gd name="connsiteX5" fmla="*/ 76641 w 88956"/>
                <a:gd name="connsiteY5" fmla="*/ 89354 h 89921"/>
                <a:gd name="connsiteX6" fmla="*/ 88956 w 88956"/>
                <a:gd name="connsiteY6" fmla="*/ 89354 h 89921"/>
                <a:gd name="connsiteX7" fmla="*/ 88956 w 88956"/>
                <a:gd name="connsiteY7" fmla="*/ 567 h 89921"/>
                <a:gd name="connsiteX8" fmla="*/ 76641 w 88956"/>
                <a:gd name="connsiteY8" fmla="*/ 567 h 89921"/>
                <a:gd name="connsiteX9" fmla="*/ 74746 w 88956"/>
                <a:gd name="connsiteY9" fmla="*/ 9834 h 89921"/>
                <a:gd name="connsiteX10" fmla="*/ 45189 w 88956"/>
                <a:gd name="connsiteY10" fmla="*/ 75360 h 89921"/>
                <a:gd name="connsiteX11" fmla="*/ 15726 w 88956"/>
                <a:gd name="connsiteY11" fmla="*/ 45103 h 89921"/>
                <a:gd name="connsiteX12" fmla="*/ 45189 w 88956"/>
                <a:gd name="connsiteY12" fmla="*/ 14656 h 89921"/>
                <a:gd name="connsiteX13" fmla="*/ 74651 w 88956"/>
                <a:gd name="connsiteY13" fmla="*/ 45103 h 89921"/>
                <a:gd name="connsiteX14" fmla="*/ 45189 w 88956"/>
                <a:gd name="connsiteY14" fmla="*/ 75360 h 8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956" h="89921">
                  <a:moveTo>
                    <a:pt x="74651" y="9928"/>
                  </a:moveTo>
                  <a:cubicBezTo>
                    <a:pt x="67167" y="3404"/>
                    <a:pt x="56746" y="0"/>
                    <a:pt x="44241" y="0"/>
                  </a:cubicBezTo>
                  <a:cubicBezTo>
                    <a:pt x="16579" y="0"/>
                    <a:pt x="0" y="16736"/>
                    <a:pt x="0" y="45008"/>
                  </a:cubicBezTo>
                  <a:cubicBezTo>
                    <a:pt x="0" y="73280"/>
                    <a:pt x="16579" y="89922"/>
                    <a:pt x="44241" y="89922"/>
                  </a:cubicBezTo>
                  <a:cubicBezTo>
                    <a:pt x="56652" y="89922"/>
                    <a:pt x="67167" y="86518"/>
                    <a:pt x="74651" y="79899"/>
                  </a:cubicBezTo>
                  <a:lnTo>
                    <a:pt x="76641" y="89354"/>
                  </a:lnTo>
                  <a:lnTo>
                    <a:pt x="88956" y="89354"/>
                  </a:lnTo>
                  <a:lnTo>
                    <a:pt x="88956" y="567"/>
                  </a:lnTo>
                  <a:lnTo>
                    <a:pt x="76641" y="567"/>
                  </a:lnTo>
                  <a:lnTo>
                    <a:pt x="74746" y="9834"/>
                  </a:lnTo>
                  <a:close/>
                  <a:moveTo>
                    <a:pt x="45189" y="75360"/>
                  </a:moveTo>
                  <a:cubicBezTo>
                    <a:pt x="25957" y="75360"/>
                    <a:pt x="15726" y="64865"/>
                    <a:pt x="15726" y="45103"/>
                  </a:cubicBezTo>
                  <a:cubicBezTo>
                    <a:pt x="15726" y="25341"/>
                    <a:pt x="25673" y="14656"/>
                    <a:pt x="45189" y="14656"/>
                  </a:cubicBezTo>
                  <a:cubicBezTo>
                    <a:pt x="64704" y="14656"/>
                    <a:pt x="74651" y="24868"/>
                    <a:pt x="74651" y="45103"/>
                  </a:cubicBezTo>
                  <a:cubicBezTo>
                    <a:pt x="74651" y="65337"/>
                    <a:pt x="64420" y="75360"/>
                    <a:pt x="45189" y="7536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1" name="Forme libre 1020">
              <a:extLst>
                <a:ext uri="{FF2B5EF4-FFF2-40B4-BE49-F238E27FC236}">
                  <a16:creationId xmlns:a16="http://schemas.microsoft.com/office/drawing/2014/main" id="{128D4B54-24E1-7B4B-B4FF-BE650F9E3AEF}"/>
                </a:ext>
              </a:extLst>
            </p:cNvPr>
            <p:cNvSpPr/>
            <p:nvPr/>
          </p:nvSpPr>
          <p:spPr>
            <a:xfrm>
              <a:off x="6497771" y="2930601"/>
              <a:ext cx="15157" cy="119517"/>
            </a:xfrm>
            <a:custGeom>
              <a:avLst/>
              <a:gdLst>
                <a:gd name="connsiteX0" fmla="*/ 0 w 15157"/>
                <a:gd name="connsiteY0" fmla="*/ 0 h 119517"/>
                <a:gd name="connsiteX1" fmla="*/ 15158 w 15157"/>
                <a:gd name="connsiteY1" fmla="*/ 0 h 119517"/>
                <a:gd name="connsiteX2" fmla="*/ 15158 w 15157"/>
                <a:gd name="connsiteY2" fmla="*/ 119517 h 119517"/>
                <a:gd name="connsiteX3" fmla="*/ 0 w 15157"/>
                <a:gd name="connsiteY3" fmla="*/ 119517 h 11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119517">
                  <a:moveTo>
                    <a:pt x="0" y="0"/>
                  </a:moveTo>
                  <a:lnTo>
                    <a:pt x="15158" y="0"/>
                  </a:lnTo>
                  <a:lnTo>
                    <a:pt x="15158" y="119517"/>
                  </a:lnTo>
                  <a:lnTo>
                    <a:pt x="0" y="11951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2" name="Forme libre 1021">
              <a:extLst>
                <a:ext uri="{FF2B5EF4-FFF2-40B4-BE49-F238E27FC236}">
                  <a16:creationId xmlns:a16="http://schemas.microsoft.com/office/drawing/2014/main" id="{8004F79B-960E-E14F-BA27-4BA87D2A5720}"/>
                </a:ext>
              </a:extLst>
            </p:cNvPr>
            <p:cNvSpPr/>
            <p:nvPr/>
          </p:nvSpPr>
          <p:spPr>
            <a:xfrm>
              <a:off x="6448509" y="3078580"/>
              <a:ext cx="16862" cy="16925"/>
            </a:xfrm>
            <a:custGeom>
              <a:avLst/>
              <a:gdLst>
                <a:gd name="connsiteX0" fmla="*/ 8337 w 16862"/>
                <a:gd name="connsiteY0" fmla="*/ 0 h 16925"/>
                <a:gd name="connsiteX1" fmla="*/ 0 w 16862"/>
                <a:gd name="connsiteY1" fmla="*/ 8415 h 16925"/>
                <a:gd name="connsiteX2" fmla="*/ 8337 w 16862"/>
                <a:gd name="connsiteY2" fmla="*/ 16925 h 16925"/>
                <a:gd name="connsiteX3" fmla="*/ 16863 w 16862"/>
                <a:gd name="connsiteY3" fmla="*/ 8415 h 16925"/>
                <a:gd name="connsiteX4" fmla="*/ 8337 w 16862"/>
                <a:gd name="connsiteY4" fmla="*/ 0 h 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" h="16925">
                  <a:moveTo>
                    <a:pt x="8337" y="0"/>
                  </a:moveTo>
                  <a:cubicBezTo>
                    <a:pt x="3031" y="0"/>
                    <a:pt x="0" y="3026"/>
                    <a:pt x="0" y="8415"/>
                  </a:cubicBezTo>
                  <a:cubicBezTo>
                    <a:pt x="0" y="13805"/>
                    <a:pt x="3221" y="16925"/>
                    <a:pt x="8337" y="16925"/>
                  </a:cubicBezTo>
                  <a:cubicBezTo>
                    <a:pt x="13452" y="16925"/>
                    <a:pt x="16863" y="13616"/>
                    <a:pt x="16863" y="8415"/>
                  </a:cubicBezTo>
                  <a:cubicBezTo>
                    <a:pt x="16863" y="3215"/>
                    <a:pt x="13642" y="0"/>
                    <a:pt x="8337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3" name="Forme libre 1022">
              <a:extLst>
                <a:ext uri="{FF2B5EF4-FFF2-40B4-BE49-F238E27FC236}">
                  <a16:creationId xmlns:a16="http://schemas.microsoft.com/office/drawing/2014/main" id="{74766F27-73AA-5C40-860E-4CF6B417BBF1}"/>
                </a:ext>
              </a:extLst>
            </p:cNvPr>
            <p:cNvSpPr/>
            <p:nvPr/>
          </p:nvSpPr>
          <p:spPr>
            <a:xfrm>
              <a:off x="5868825" y="3079336"/>
              <a:ext cx="88766" cy="120368"/>
            </a:xfrm>
            <a:custGeom>
              <a:avLst/>
              <a:gdLst>
                <a:gd name="connsiteX0" fmla="*/ 44147 w 88766"/>
                <a:gd name="connsiteY0" fmla="*/ 120368 h 120368"/>
                <a:gd name="connsiteX1" fmla="*/ 74557 w 88766"/>
                <a:gd name="connsiteY1" fmla="*/ 110251 h 120368"/>
                <a:gd name="connsiteX2" fmla="*/ 76451 w 88766"/>
                <a:gd name="connsiteY2" fmla="*/ 119612 h 120368"/>
                <a:gd name="connsiteX3" fmla="*/ 88767 w 88766"/>
                <a:gd name="connsiteY3" fmla="*/ 119612 h 120368"/>
                <a:gd name="connsiteX4" fmla="*/ 88767 w 88766"/>
                <a:gd name="connsiteY4" fmla="*/ 0 h 120368"/>
                <a:gd name="connsiteX5" fmla="*/ 73609 w 88766"/>
                <a:gd name="connsiteY5" fmla="*/ 0 h 120368"/>
                <a:gd name="connsiteX6" fmla="*/ 73609 w 88766"/>
                <a:gd name="connsiteY6" fmla="*/ 39429 h 120368"/>
                <a:gd name="connsiteX7" fmla="*/ 44147 w 88766"/>
                <a:gd name="connsiteY7" fmla="*/ 30163 h 120368"/>
                <a:gd name="connsiteX8" fmla="*/ 0 w 88766"/>
                <a:gd name="connsiteY8" fmla="*/ 75171 h 120368"/>
                <a:gd name="connsiteX9" fmla="*/ 44147 w 88766"/>
                <a:gd name="connsiteY9" fmla="*/ 120368 h 120368"/>
                <a:gd name="connsiteX10" fmla="*/ 45094 w 88766"/>
                <a:gd name="connsiteY10" fmla="*/ 44819 h 120368"/>
                <a:gd name="connsiteX11" fmla="*/ 74557 w 88766"/>
                <a:gd name="connsiteY11" fmla="*/ 75171 h 120368"/>
                <a:gd name="connsiteX12" fmla="*/ 45094 w 88766"/>
                <a:gd name="connsiteY12" fmla="*/ 105429 h 120368"/>
                <a:gd name="connsiteX13" fmla="*/ 15631 w 88766"/>
                <a:gd name="connsiteY13" fmla="*/ 75171 h 120368"/>
                <a:gd name="connsiteX14" fmla="*/ 45094 w 88766"/>
                <a:gd name="connsiteY14" fmla="*/ 44819 h 12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766" h="120368">
                  <a:moveTo>
                    <a:pt x="44147" y="120368"/>
                  </a:moveTo>
                  <a:cubicBezTo>
                    <a:pt x="56462" y="120368"/>
                    <a:pt x="66883" y="116870"/>
                    <a:pt x="74557" y="110251"/>
                  </a:cubicBezTo>
                  <a:lnTo>
                    <a:pt x="76451" y="119612"/>
                  </a:lnTo>
                  <a:lnTo>
                    <a:pt x="88767" y="119612"/>
                  </a:lnTo>
                  <a:lnTo>
                    <a:pt x="88767" y="0"/>
                  </a:lnTo>
                  <a:lnTo>
                    <a:pt x="73609" y="0"/>
                  </a:lnTo>
                  <a:lnTo>
                    <a:pt x="73609" y="39429"/>
                  </a:lnTo>
                  <a:cubicBezTo>
                    <a:pt x="66125" y="33378"/>
                    <a:pt x="55989" y="30163"/>
                    <a:pt x="44147" y="30163"/>
                  </a:cubicBezTo>
                  <a:cubicBezTo>
                    <a:pt x="16484" y="30163"/>
                    <a:pt x="0" y="46994"/>
                    <a:pt x="0" y="75171"/>
                  </a:cubicBezTo>
                  <a:cubicBezTo>
                    <a:pt x="0" y="103348"/>
                    <a:pt x="16484" y="120368"/>
                    <a:pt x="44147" y="120368"/>
                  </a:cubicBezTo>
                  <a:close/>
                  <a:moveTo>
                    <a:pt x="45094" y="44819"/>
                  </a:moveTo>
                  <a:cubicBezTo>
                    <a:pt x="64420" y="44819"/>
                    <a:pt x="74557" y="55315"/>
                    <a:pt x="74557" y="75171"/>
                  </a:cubicBezTo>
                  <a:cubicBezTo>
                    <a:pt x="74557" y="95028"/>
                    <a:pt x="64609" y="105429"/>
                    <a:pt x="45094" y="105429"/>
                  </a:cubicBezTo>
                  <a:cubicBezTo>
                    <a:pt x="25579" y="105429"/>
                    <a:pt x="15631" y="95217"/>
                    <a:pt x="15631" y="75171"/>
                  </a:cubicBezTo>
                  <a:cubicBezTo>
                    <a:pt x="15631" y="55125"/>
                    <a:pt x="25863" y="44819"/>
                    <a:pt x="45094" y="44819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4" name="Forme libre 1023">
              <a:extLst>
                <a:ext uri="{FF2B5EF4-FFF2-40B4-BE49-F238E27FC236}">
                  <a16:creationId xmlns:a16="http://schemas.microsoft.com/office/drawing/2014/main" id="{58D67E6E-E1E6-8940-8A2D-22F99624D6FB}"/>
                </a:ext>
              </a:extLst>
            </p:cNvPr>
            <p:cNvSpPr/>
            <p:nvPr/>
          </p:nvSpPr>
          <p:spPr>
            <a:xfrm>
              <a:off x="5974454" y="3109404"/>
              <a:ext cx="87761" cy="90016"/>
            </a:xfrm>
            <a:custGeom>
              <a:avLst/>
              <a:gdLst>
                <a:gd name="connsiteX0" fmla="*/ 87062 w 87761"/>
                <a:gd name="connsiteY0" fmla="*/ 49830 h 90016"/>
                <a:gd name="connsiteX1" fmla="*/ 78630 w 87761"/>
                <a:gd name="connsiteY1" fmla="*/ 12954 h 90016"/>
                <a:gd name="connsiteX2" fmla="*/ 45094 w 87761"/>
                <a:gd name="connsiteY2" fmla="*/ 0 h 90016"/>
                <a:gd name="connsiteX3" fmla="*/ 0 w 87761"/>
                <a:gd name="connsiteY3" fmla="*/ 45008 h 90016"/>
                <a:gd name="connsiteX4" fmla="*/ 45094 w 87761"/>
                <a:gd name="connsiteY4" fmla="*/ 90016 h 90016"/>
                <a:gd name="connsiteX5" fmla="*/ 82230 w 87761"/>
                <a:gd name="connsiteY5" fmla="*/ 74604 h 90016"/>
                <a:gd name="connsiteX6" fmla="*/ 83367 w 87761"/>
                <a:gd name="connsiteY6" fmla="*/ 73280 h 90016"/>
                <a:gd name="connsiteX7" fmla="*/ 73325 w 87761"/>
                <a:gd name="connsiteY7" fmla="*/ 62973 h 90016"/>
                <a:gd name="connsiteX8" fmla="*/ 71904 w 87761"/>
                <a:gd name="connsiteY8" fmla="*/ 64581 h 90016"/>
                <a:gd name="connsiteX9" fmla="*/ 45094 w 87761"/>
                <a:gd name="connsiteY9" fmla="*/ 75455 h 90016"/>
                <a:gd name="connsiteX10" fmla="*/ 15821 w 87761"/>
                <a:gd name="connsiteY10" fmla="*/ 51343 h 90016"/>
                <a:gd name="connsiteX11" fmla="*/ 86872 w 87761"/>
                <a:gd name="connsiteY11" fmla="*/ 51343 h 90016"/>
                <a:gd name="connsiteX12" fmla="*/ 87062 w 87761"/>
                <a:gd name="connsiteY12" fmla="*/ 49736 h 90016"/>
                <a:gd name="connsiteX13" fmla="*/ 15821 w 87761"/>
                <a:gd name="connsiteY13" fmla="*/ 38578 h 90016"/>
                <a:gd name="connsiteX14" fmla="*/ 45094 w 87761"/>
                <a:gd name="connsiteY14" fmla="*/ 14561 h 90016"/>
                <a:gd name="connsiteX15" fmla="*/ 67451 w 87761"/>
                <a:gd name="connsiteY15" fmla="*/ 22220 h 90016"/>
                <a:gd name="connsiteX16" fmla="*/ 73136 w 87761"/>
                <a:gd name="connsiteY16" fmla="*/ 38578 h 90016"/>
                <a:gd name="connsiteX17" fmla="*/ 15726 w 87761"/>
                <a:gd name="connsiteY17" fmla="*/ 38578 h 9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761" h="90016">
                  <a:moveTo>
                    <a:pt x="87062" y="49830"/>
                  </a:moveTo>
                  <a:cubicBezTo>
                    <a:pt x="89240" y="34323"/>
                    <a:pt x="86304" y="21653"/>
                    <a:pt x="78630" y="12954"/>
                  </a:cubicBezTo>
                  <a:cubicBezTo>
                    <a:pt x="70957" y="4444"/>
                    <a:pt x="59399" y="0"/>
                    <a:pt x="45094" y="0"/>
                  </a:cubicBezTo>
                  <a:cubicBezTo>
                    <a:pt x="16768" y="0"/>
                    <a:pt x="0" y="16831"/>
                    <a:pt x="0" y="45008"/>
                  </a:cubicBezTo>
                  <a:cubicBezTo>
                    <a:pt x="0" y="73185"/>
                    <a:pt x="16863" y="90016"/>
                    <a:pt x="45094" y="90016"/>
                  </a:cubicBezTo>
                  <a:cubicBezTo>
                    <a:pt x="61104" y="90016"/>
                    <a:pt x="74272" y="84627"/>
                    <a:pt x="82230" y="74604"/>
                  </a:cubicBezTo>
                  <a:lnTo>
                    <a:pt x="83367" y="73280"/>
                  </a:lnTo>
                  <a:lnTo>
                    <a:pt x="73325" y="62973"/>
                  </a:lnTo>
                  <a:lnTo>
                    <a:pt x="71904" y="64581"/>
                  </a:lnTo>
                  <a:cubicBezTo>
                    <a:pt x="65936" y="71578"/>
                    <a:pt x="56367" y="75455"/>
                    <a:pt x="45094" y="75455"/>
                  </a:cubicBezTo>
                  <a:cubicBezTo>
                    <a:pt x="27000" y="75455"/>
                    <a:pt x="16389" y="66756"/>
                    <a:pt x="15821" y="51343"/>
                  </a:cubicBezTo>
                  <a:lnTo>
                    <a:pt x="86872" y="51343"/>
                  </a:lnTo>
                  <a:lnTo>
                    <a:pt x="87062" y="49736"/>
                  </a:lnTo>
                  <a:close/>
                  <a:moveTo>
                    <a:pt x="15821" y="38578"/>
                  </a:moveTo>
                  <a:cubicBezTo>
                    <a:pt x="16484" y="23544"/>
                    <a:pt x="27378" y="14561"/>
                    <a:pt x="45094" y="14561"/>
                  </a:cubicBezTo>
                  <a:cubicBezTo>
                    <a:pt x="54852" y="14561"/>
                    <a:pt x="62525" y="17209"/>
                    <a:pt x="67451" y="22220"/>
                  </a:cubicBezTo>
                  <a:cubicBezTo>
                    <a:pt x="71241" y="26003"/>
                    <a:pt x="73136" y="31392"/>
                    <a:pt x="73136" y="38578"/>
                  </a:cubicBezTo>
                  <a:lnTo>
                    <a:pt x="15726" y="38578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5" name="Forme libre 1024">
              <a:extLst>
                <a:ext uri="{FF2B5EF4-FFF2-40B4-BE49-F238E27FC236}">
                  <a16:creationId xmlns:a16="http://schemas.microsoft.com/office/drawing/2014/main" id="{5847E331-F28B-6445-80D1-FE67B1B77C6E}"/>
                </a:ext>
              </a:extLst>
            </p:cNvPr>
            <p:cNvSpPr/>
            <p:nvPr/>
          </p:nvSpPr>
          <p:spPr>
            <a:xfrm>
              <a:off x="6121199" y="3092574"/>
              <a:ext cx="45378" cy="106941"/>
            </a:xfrm>
            <a:custGeom>
              <a:avLst/>
              <a:gdLst>
                <a:gd name="connsiteX0" fmla="*/ 15158 w 45378"/>
                <a:gd name="connsiteY0" fmla="*/ 31392 h 106941"/>
                <a:gd name="connsiteX1" fmla="*/ 42441 w 45378"/>
                <a:gd name="connsiteY1" fmla="*/ 31392 h 106941"/>
                <a:gd name="connsiteX2" fmla="*/ 42441 w 45378"/>
                <a:gd name="connsiteY2" fmla="*/ 17398 h 106941"/>
                <a:gd name="connsiteX3" fmla="*/ 15158 w 45378"/>
                <a:gd name="connsiteY3" fmla="*/ 17398 h 106941"/>
                <a:gd name="connsiteX4" fmla="*/ 15158 w 45378"/>
                <a:gd name="connsiteY4" fmla="*/ 0 h 106941"/>
                <a:gd name="connsiteX5" fmla="*/ 0 w 45378"/>
                <a:gd name="connsiteY5" fmla="*/ 0 h 106941"/>
                <a:gd name="connsiteX6" fmla="*/ 0 w 45378"/>
                <a:gd name="connsiteY6" fmla="*/ 72524 h 106941"/>
                <a:gd name="connsiteX7" fmla="*/ 474 w 45378"/>
                <a:gd name="connsiteY7" fmla="*/ 84059 h 106941"/>
                <a:gd name="connsiteX8" fmla="*/ 25010 w 45378"/>
                <a:gd name="connsiteY8" fmla="*/ 106941 h 106941"/>
                <a:gd name="connsiteX9" fmla="*/ 44525 w 45378"/>
                <a:gd name="connsiteY9" fmla="*/ 99472 h 106941"/>
                <a:gd name="connsiteX10" fmla="*/ 45378 w 45378"/>
                <a:gd name="connsiteY10" fmla="*/ 98432 h 106941"/>
                <a:gd name="connsiteX11" fmla="*/ 37515 w 45378"/>
                <a:gd name="connsiteY11" fmla="*/ 86707 h 106941"/>
                <a:gd name="connsiteX12" fmla="*/ 35905 w 45378"/>
                <a:gd name="connsiteY12" fmla="*/ 88598 h 106941"/>
                <a:gd name="connsiteX13" fmla="*/ 26336 w 45378"/>
                <a:gd name="connsiteY13" fmla="*/ 92191 h 106941"/>
                <a:gd name="connsiteX14" fmla="*/ 21315 w 45378"/>
                <a:gd name="connsiteY14" fmla="*/ 91245 h 106941"/>
                <a:gd name="connsiteX15" fmla="*/ 15158 w 45378"/>
                <a:gd name="connsiteY15" fmla="*/ 79993 h 106941"/>
                <a:gd name="connsiteX16" fmla="*/ 15158 w 45378"/>
                <a:gd name="connsiteY16" fmla="*/ 31487 h 1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8" h="106941">
                  <a:moveTo>
                    <a:pt x="15158" y="31392"/>
                  </a:moveTo>
                  <a:lnTo>
                    <a:pt x="42441" y="31392"/>
                  </a:lnTo>
                  <a:lnTo>
                    <a:pt x="42441" y="17398"/>
                  </a:lnTo>
                  <a:lnTo>
                    <a:pt x="15158" y="17398"/>
                  </a:lnTo>
                  <a:lnTo>
                    <a:pt x="15158" y="0"/>
                  </a:lnTo>
                  <a:lnTo>
                    <a:pt x="0" y="0"/>
                  </a:lnTo>
                  <a:lnTo>
                    <a:pt x="0" y="72524"/>
                  </a:lnTo>
                  <a:cubicBezTo>
                    <a:pt x="0" y="81223"/>
                    <a:pt x="474" y="84059"/>
                    <a:pt x="474" y="84059"/>
                  </a:cubicBezTo>
                  <a:cubicBezTo>
                    <a:pt x="2368" y="98242"/>
                    <a:pt x="11652" y="106941"/>
                    <a:pt x="25010" y="106941"/>
                  </a:cubicBezTo>
                  <a:cubicBezTo>
                    <a:pt x="38368" y="106941"/>
                    <a:pt x="44241" y="99850"/>
                    <a:pt x="44525" y="99472"/>
                  </a:cubicBezTo>
                  <a:lnTo>
                    <a:pt x="45378" y="98432"/>
                  </a:lnTo>
                  <a:lnTo>
                    <a:pt x="37515" y="86707"/>
                  </a:lnTo>
                  <a:lnTo>
                    <a:pt x="35905" y="88598"/>
                  </a:lnTo>
                  <a:cubicBezTo>
                    <a:pt x="34673" y="90016"/>
                    <a:pt x="30978" y="92191"/>
                    <a:pt x="26336" y="92191"/>
                  </a:cubicBezTo>
                  <a:cubicBezTo>
                    <a:pt x="25200" y="92191"/>
                    <a:pt x="23305" y="92002"/>
                    <a:pt x="21315" y="91245"/>
                  </a:cubicBezTo>
                  <a:cubicBezTo>
                    <a:pt x="14684" y="88598"/>
                    <a:pt x="15158" y="80372"/>
                    <a:pt x="15158" y="79993"/>
                  </a:cubicBezTo>
                  <a:lnTo>
                    <a:pt x="15158" y="31487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6" name="Forme libre 1025">
              <a:extLst>
                <a:ext uri="{FF2B5EF4-FFF2-40B4-BE49-F238E27FC236}">
                  <a16:creationId xmlns:a16="http://schemas.microsoft.com/office/drawing/2014/main" id="{69B15308-3216-444C-ADB1-4811D320D4BD}"/>
                </a:ext>
              </a:extLst>
            </p:cNvPr>
            <p:cNvSpPr/>
            <p:nvPr/>
          </p:nvSpPr>
          <p:spPr>
            <a:xfrm>
              <a:off x="6176240" y="3109404"/>
              <a:ext cx="90187" cy="90016"/>
            </a:xfrm>
            <a:custGeom>
              <a:avLst/>
              <a:gdLst>
                <a:gd name="connsiteX0" fmla="*/ 45094 w 90187"/>
                <a:gd name="connsiteY0" fmla="*/ 0 h 90016"/>
                <a:gd name="connsiteX1" fmla="*/ 0 w 90187"/>
                <a:gd name="connsiteY1" fmla="*/ 45008 h 90016"/>
                <a:gd name="connsiteX2" fmla="*/ 45094 w 90187"/>
                <a:gd name="connsiteY2" fmla="*/ 90016 h 90016"/>
                <a:gd name="connsiteX3" fmla="*/ 90188 w 90187"/>
                <a:gd name="connsiteY3" fmla="*/ 45008 h 90016"/>
                <a:gd name="connsiteX4" fmla="*/ 45094 w 90187"/>
                <a:gd name="connsiteY4" fmla="*/ 0 h 90016"/>
                <a:gd name="connsiteX5" fmla="*/ 45094 w 90187"/>
                <a:gd name="connsiteY5" fmla="*/ 75360 h 90016"/>
                <a:gd name="connsiteX6" fmla="*/ 15631 w 90187"/>
                <a:gd name="connsiteY6" fmla="*/ 45103 h 90016"/>
                <a:gd name="connsiteX7" fmla="*/ 45094 w 90187"/>
                <a:gd name="connsiteY7" fmla="*/ 14751 h 90016"/>
                <a:gd name="connsiteX8" fmla="*/ 74651 w 90187"/>
                <a:gd name="connsiteY8" fmla="*/ 45103 h 90016"/>
                <a:gd name="connsiteX9" fmla="*/ 45094 w 90187"/>
                <a:gd name="connsiteY9" fmla="*/ 75360 h 9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87" h="90016">
                  <a:moveTo>
                    <a:pt x="45094" y="0"/>
                  </a:moveTo>
                  <a:cubicBezTo>
                    <a:pt x="16863" y="0"/>
                    <a:pt x="0" y="16831"/>
                    <a:pt x="0" y="45008"/>
                  </a:cubicBezTo>
                  <a:cubicBezTo>
                    <a:pt x="0" y="73185"/>
                    <a:pt x="16863" y="90016"/>
                    <a:pt x="45094" y="90016"/>
                  </a:cubicBezTo>
                  <a:cubicBezTo>
                    <a:pt x="73325" y="90016"/>
                    <a:pt x="90188" y="73185"/>
                    <a:pt x="90188" y="45008"/>
                  </a:cubicBezTo>
                  <a:cubicBezTo>
                    <a:pt x="90188" y="16831"/>
                    <a:pt x="73325" y="0"/>
                    <a:pt x="45094" y="0"/>
                  </a:cubicBezTo>
                  <a:close/>
                  <a:moveTo>
                    <a:pt x="45094" y="75360"/>
                  </a:moveTo>
                  <a:cubicBezTo>
                    <a:pt x="25768" y="75360"/>
                    <a:pt x="15631" y="64959"/>
                    <a:pt x="15631" y="45103"/>
                  </a:cubicBezTo>
                  <a:cubicBezTo>
                    <a:pt x="15631" y="25246"/>
                    <a:pt x="25768" y="14751"/>
                    <a:pt x="45094" y="14751"/>
                  </a:cubicBezTo>
                  <a:cubicBezTo>
                    <a:pt x="64420" y="14751"/>
                    <a:pt x="74651" y="24962"/>
                    <a:pt x="74651" y="45103"/>
                  </a:cubicBezTo>
                  <a:cubicBezTo>
                    <a:pt x="74651" y="65243"/>
                    <a:pt x="64420" y="75360"/>
                    <a:pt x="45094" y="7536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7" name="Forme libre 1026">
              <a:extLst>
                <a:ext uri="{FF2B5EF4-FFF2-40B4-BE49-F238E27FC236}">
                  <a16:creationId xmlns:a16="http://schemas.microsoft.com/office/drawing/2014/main" id="{B13D56A8-CEDA-D949-880F-583F7821155A}"/>
                </a:ext>
              </a:extLst>
            </p:cNvPr>
            <p:cNvSpPr/>
            <p:nvPr/>
          </p:nvSpPr>
          <p:spPr>
            <a:xfrm>
              <a:off x="6283386" y="3109877"/>
              <a:ext cx="81756" cy="89637"/>
            </a:xfrm>
            <a:custGeom>
              <a:avLst/>
              <a:gdLst>
                <a:gd name="connsiteX0" fmla="*/ 0 w 81756"/>
                <a:gd name="connsiteY0" fmla="*/ 0 h 89637"/>
                <a:gd name="connsiteX1" fmla="*/ 0 w 81756"/>
                <a:gd name="connsiteY1" fmla="*/ 52383 h 89637"/>
                <a:gd name="connsiteX2" fmla="*/ 36663 w 81756"/>
                <a:gd name="connsiteY2" fmla="*/ 89638 h 89637"/>
                <a:gd name="connsiteX3" fmla="*/ 67262 w 81756"/>
                <a:gd name="connsiteY3" fmla="*/ 79426 h 89637"/>
                <a:gd name="connsiteX4" fmla="*/ 69346 w 81756"/>
                <a:gd name="connsiteY4" fmla="*/ 88787 h 89637"/>
                <a:gd name="connsiteX5" fmla="*/ 81756 w 81756"/>
                <a:gd name="connsiteY5" fmla="*/ 88787 h 89637"/>
                <a:gd name="connsiteX6" fmla="*/ 81756 w 81756"/>
                <a:gd name="connsiteY6" fmla="*/ 95 h 89637"/>
                <a:gd name="connsiteX7" fmla="*/ 66599 w 81756"/>
                <a:gd name="connsiteY7" fmla="*/ 95 h 89637"/>
                <a:gd name="connsiteX8" fmla="*/ 66599 w 81756"/>
                <a:gd name="connsiteY8" fmla="*/ 49830 h 89637"/>
                <a:gd name="connsiteX9" fmla="*/ 57220 w 81756"/>
                <a:gd name="connsiteY9" fmla="*/ 69592 h 89637"/>
                <a:gd name="connsiteX10" fmla="*/ 38747 w 81756"/>
                <a:gd name="connsiteY10" fmla="*/ 75076 h 89637"/>
                <a:gd name="connsiteX11" fmla="*/ 21031 w 81756"/>
                <a:gd name="connsiteY11" fmla="*/ 69309 h 89637"/>
                <a:gd name="connsiteX12" fmla="*/ 15158 w 81756"/>
                <a:gd name="connsiteY12" fmla="*/ 49168 h 89637"/>
                <a:gd name="connsiteX13" fmla="*/ 15158 w 81756"/>
                <a:gd name="connsiteY13" fmla="*/ 0 h 89637"/>
                <a:gd name="connsiteX14" fmla="*/ 0 w 81756"/>
                <a:gd name="connsiteY14" fmla="*/ 0 h 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56" h="89637">
                  <a:moveTo>
                    <a:pt x="0" y="0"/>
                  </a:moveTo>
                  <a:lnTo>
                    <a:pt x="0" y="52383"/>
                  </a:lnTo>
                  <a:cubicBezTo>
                    <a:pt x="0" y="77440"/>
                    <a:pt x="12031" y="89638"/>
                    <a:pt x="36663" y="89638"/>
                  </a:cubicBezTo>
                  <a:cubicBezTo>
                    <a:pt x="52104" y="89638"/>
                    <a:pt x="62146" y="83681"/>
                    <a:pt x="67262" y="79426"/>
                  </a:cubicBezTo>
                  <a:lnTo>
                    <a:pt x="69346" y="88787"/>
                  </a:lnTo>
                  <a:lnTo>
                    <a:pt x="81756" y="88787"/>
                  </a:lnTo>
                  <a:lnTo>
                    <a:pt x="81756" y="95"/>
                  </a:lnTo>
                  <a:lnTo>
                    <a:pt x="66599" y="95"/>
                  </a:lnTo>
                  <a:lnTo>
                    <a:pt x="66599" y="49830"/>
                  </a:lnTo>
                  <a:cubicBezTo>
                    <a:pt x="66409" y="56260"/>
                    <a:pt x="65178" y="64297"/>
                    <a:pt x="57220" y="69592"/>
                  </a:cubicBezTo>
                  <a:cubicBezTo>
                    <a:pt x="51820" y="73185"/>
                    <a:pt x="45283" y="75076"/>
                    <a:pt x="38747" y="75076"/>
                  </a:cubicBezTo>
                  <a:cubicBezTo>
                    <a:pt x="31547" y="75076"/>
                    <a:pt x="24821" y="72902"/>
                    <a:pt x="21031" y="69309"/>
                  </a:cubicBezTo>
                  <a:cubicBezTo>
                    <a:pt x="15158" y="63635"/>
                    <a:pt x="15158" y="52762"/>
                    <a:pt x="15158" y="49168"/>
                  </a:cubicBezTo>
                  <a:lnTo>
                    <a:pt x="151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8" name="Forme libre 1027">
              <a:extLst>
                <a:ext uri="{FF2B5EF4-FFF2-40B4-BE49-F238E27FC236}">
                  <a16:creationId xmlns:a16="http://schemas.microsoft.com/office/drawing/2014/main" id="{C6F00D6E-DAF8-E14A-B502-1CB92D73CB53}"/>
                </a:ext>
              </a:extLst>
            </p:cNvPr>
            <p:cNvSpPr/>
            <p:nvPr/>
          </p:nvSpPr>
          <p:spPr>
            <a:xfrm>
              <a:off x="6386836" y="3109404"/>
              <a:ext cx="46799" cy="89448"/>
            </a:xfrm>
            <a:custGeom>
              <a:avLst/>
              <a:gdLst>
                <a:gd name="connsiteX0" fmla="*/ 15252 w 46799"/>
                <a:gd name="connsiteY0" fmla="*/ 41699 h 89448"/>
                <a:gd name="connsiteX1" fmla="*/ 24726 w 46799"/>
                <a:gd name="connsiteY1" fmla="*/ 19762 h 89448"/>
                <a:gd name="connsiteX2" fmla="*/ 38747 w 46799"/>
                <a:gd name="connsiteY2" fmla="*/ 15318 h 89448"/>
                <a:gd name="connsiteX3" fmla="*/ 44620 w 46799"/>
                <a:gd name="connsiteY3" fmla="*/ 15791 h 89448"/>
                <a:gd name="connsiteX4" fmla="*/ 46799 w 46799"/>
                <a:gd name="connsiteY4" fmla="*/ 15980 h 89448"/>
                <a:gd name="connsiteX5" fmla="*/ 46799 w 46799"/>
                <a:gd name="connsiteY5" fmla="*/ 1229 h 89448"/>
                <a:gd name="connsiteX6" fmla="*/ 45473 w 46799"/>
                <a:gd name="connsiteY6" fmla="*/ 756 h 89448"/>
                <a:gd name="connsiteX7" fmla="*/ 39694 w 46799"/>
                <a:gd name="connsiteY7" fmla="*/ 0 h 89448"/>
                <a:gd name="connsiteX8" fmla="*/ 14210 w 46799"/>
                <a:gd name="connsiteY8" fmla="*/ 9266 h 89448"/>
                <a:gd name="connsiteX9" fmla="*/ 12410 w 46799"/>
                <a:gd name="connsiteY9" fmla="*/ 567 h 89448"/>
                <a:gd name="connsiteX10" fmla="*/ 0 w 46799"/>
                <a:gd name="connsiteY10" fmla="*/ 567 h 89448"/>
                <a:gd name="connsiteX11" fmla="*/ 0 w 46799"/>
                <a:gd name="connsiteY11" fmla="*/ 89449 h 89448"/>
                <a:gd name="connsiteX12" fmla="*/ 15252 w 46799"/>
                <a:gd name="connsiteY12" fmla="*/ 89449 h 89448"/>
                <a:gd name="connsiteX13" fmla="*/ 15252 w 46799"/>
                <a:gd name="connsiteY13" fmla="*/ 41699 h 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799" h="89448">
                  <a:moveTo>
                    <a:pt x="15252" y="41699"/>
                  </a:moveTo>
                  <a:cubicBezTo>
                    <a:pt x="15347" y="34229"/>
                    <a:pt x="16294" y="25719"/>
                    <a:pt x="24726" y="19762"/>
                  </a:cubicBezTo>
                  <a:cubicBezTo>
                    <a:pt x="29178" y="16642"/>
                    <a:pt x="33252" y="15318"/>
                    <a:pt x="38747" y="15318"/>
                  </a:cubicBezTo>
                  <a:cubicBezTo>
                    <a:pt x="40452" y="15318"/>
                    <a:pt x="42347" y="15412"/>
                    <a:pt x="44620" y="15791"/>
                  </a:cubicBezTo>
                  <a:lnTo>
                    <a:pt x="46799" y="15980"/>
                  </a:lnTo>
                  <a:lnTo>
                    <a:pt x="46799" y="1229"/>
                  </a:lnTo>
                  <a:lnTo>
                    <a:pt x="45473" y="756"/>
                  </a:lnTo>
                  <a:cubicBezTo>
                    <a:pt x="43768" y="95"/>
                    <a:pt x="41115" y="0"/>
                    <a:pt x="39694" y="0"/>
                  </a:cubicBezTo>
                  <a:cubicBezTo>
                    <a:pt x="25957" y="0"/>
                    <a:pt x="18094" y="5295"/>
                    <a:pt x="14210" y="9266"/>
                  </a:cubicBezTo>
                  <a:lnTo>
                    <a:pt x="12410" y="567"/>
                  </a:lnTo>
                  <a:lnTo>
                    <a:pt x="0" y="567"/>
                  </a:lnTo>
                  <a:lnTo>
                    <a:pt x="0" y="89449"/>
                  </a:lnTo>
                  <a:lnTo>
                    <a:pt x="15252" y="89449"/>
                  </a:lnTo>
                  <a:lnTo>
                    <a:pt x="15252" y="4169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9" name="Forme libre 1028">
              <a:extLst>
                <a:ext uri="{FF2B5EF4-FFF2-40B4-BE49-F238E27FC236}">
                  <a16:creationId xmlns:a16="http://schemas.microsoft.com/office/drawing/2014/main" id="{E1EF4ED4-2EE5-8547-AA94-934A78BE09F6}"/>
                </a:ext>
              </a:extLst>
            </p:cNvPr>
            <p:cNvSpPr/>
            <p:nvPr/>
          </p:nvSpPr>
          <p:spPr>
            <a:xfrm>
              <a:off x="6449456" y="3109972"/>
              <a:ext cx="15157" cy="88881"/>
            </a:xfrm>
            <a:custGeom>
              <a:avLst/>
              <a:gdLst>
                <a:gd name="connsiteX0" fmla="*/ 0 w 15157"/>
                <a:gd name="connsiteY0" fmla="*/ 0 h 88881"/>
                <a:gd name="connsiteX1" fmla="*/ 15158 w 15157"/>
                <a:gd name="connsiteY1" fmla="*/ 0 h 88881"/>
                <a:gd name="connsiteX2" fmla="*/ 15158 w 15157"/>
                <a:gd name="connsiteY2" fmla="*/ 88881 h 88881"/>
                <a:gd name="connsiteX3" fmla="*/ 0 w 15157"/>
                <a:gd name="connsiteY3" fmla="*/ 88881 h 8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57" h="88881">
                  <a:moveTo>
                    <a:pt x="0" y="0"/>
                  </a:moveTo>
                  <a:lnTo>
                    <a:pt x="15158" y="0"/>
                  </a:lnTo>
                  <a:lnTo>
                    <a:pt x="15158" y="88881"/>
                  </a:lnTo>
                  <a:lnTo>
                    <a:pt x="0" y="88881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0" name="Forme libre 1029">
              <a:extLst>
                <a:ext uri="{FF2B5EF4-FFF2-40B4-BE49-F238E27FC236}">
                  <a16:creationId xmlns:a16="http://schemas.microsoft.com/office/drawing/2014/main" id="{BFAB8782-B2D5-3746-BE12-D11103791AE6}"/>
                </a:ext>
              </a:extLst>
            </p:cNvPr>
            <p:cNvSpPr/>
            <p:nvPr/>
          </p:nvSpPr>
          <p:spPr>
            <a:xfrm>
              <a:off x="6481856" y="3109404"/>
              <a:ext cx="77495" cy="90110"/>
            </a:xfrm>
            <a:custGeom>
              <a:avLst/>
              <a:gdLst>
                <a:gd name="connsiteX0" fmla="*/ 40736 w 77495"/>
                <a:gd name="connsiteY0" fmla="*/ 37444 h 90110"/>
                <a:gd name="connsiteX1" fmla="*/ 18094 w 77495"/>
                <a:gd name="connsiteY1" fmla="*/ 24395 h 90110"/>
                <a:gd name="connsiteX2" fmla="*/ 38178 w 77495"/>
                <a:gd name="connsiteY2" fmla="*/ 13521 h 90110"/>
                <a:gd name="connsiteX3" fmla="*/ 58925 w 77495"/>
                <a:gd name="connsiteY3" fmla="*/ 27610 h 90110"/>
                <a:gd name="connsiteX4" fmla="*/ 58925 w 77495"/>
                <a:gd name="connsiteY4" fmla="*/ 29596 h 90110"/>
                <a:gd name="connsiteX5" fmla="*/ 73893 w 77495"/>
                <a:gd name="connsiteY5" fmla="*/ 29596 h 90110"/>
                <a:gd name="connsiteX6" fmla="*/ 73893 w 77495"/>
                <a:gd name="connsiteY6" fmla="*/ 27610 h 90110"/>
                <a:gd name="connsiteX7" fmla="*/ 38936 w 77495"/>
                <a:gd name="connsiteY7" fmla="*/ 0 h 90110"/>
                <a:gd name="connsiteX8" fmla="*/ 3979 w 77495"/>
                <a:gd name="connsiteY8" fmla="*/ 24111 h 90110"/>
                <a:gd name="connsiteX9" fmla="*/ 38652 w 77495"/>
                <a:gd name="connsiteY9" fmla="*/ 51438 h 90110"/>
                <a:gd name="connsiteX10" fmla="*/ 62146 w 77495"/>
                <a:gd name="connsiteY10" fmla="*/ 63352 h 90110"/>
                <a:gd name="connsiteX11" fmla="*/ 39884 w 77495"/>
                <a:gd name="connsiteY11" fmla="*/ 76589 h 90110"/>
                <a:gd name="connsiteX12" fmla="*/ 14589 w 77495"/>
                <a:gd name="connsiteY12" fmla="*/ 62122 h 90110"/>
                <a:gd name="connsiteX13" fmla="*/ 14400 w 77495"/>
                <a:gd name="connsiteY13" fmla="*/ 60326 h 90110"/>
                <a:gd name="connsiteX14" fmla="*/ 0 w 77495"/>
                <a:gd name="connsiteY14" fmla="*/ 60326 h 90110"/>
                <a:gd name="connsiteX15" fmla="*/ 0 w 77495"/>
                <a:gd name="connsiteY15" fmla="*/ 62312 h 90110"/>
                <a:gd name="connsiteX16" fmla="*/ 38368 w 77495"/>
                <a:gd name="connsiteY16" fmla="*/ 90111 h 90110"/>
                <a:gd name="connsiteX17" fmla="*/ 40357 w 77495"/>
                <a:gd name="connsiteY17" fmla="*/ 90111 h 90110"/>
                <a:gd name="connsiteX18" fmla="*/ 77493 w 77495"/>
                <a:gd name="connsiteY18" fmla="*/ 65054 h 90110"/>
                <a:gd name="connsiteX19" fmla="*/ 40926 w 77495"/>
                <a:gd name="connsiteY19" fmla="*/ 37538 h 9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7495" h="90110">
                  <a:moveTo>
                    <a:pt x="40736" y="37444"/>
                  </a:moveTo>
                  <a:cubicBezTo>
                    <a:pt x="25578" y="35363"/>
                    <a:pt x="17905" y="30919"/>
                    <a:pt x="18094" y="24395"/>
                  </a:cubicBezTo>
                  <a:cubicBezTo>
                    <a:pt x="18663" y="14561"/>
                    <a:pt x="32305" y="13521"/>
                    <a:pt x="38178" y="13521"/>
                  </a:cubicBezTo>
                  <a:cubicBezTo>
                    <a:pt x="44431" y="13521"/>
                    <a:pt x="58925" y="15129"/>
                    <a:pt x="58925" y="27610"/>
                  </a:cubicBezTo>
                  <a:lnTo>
                    <a:pt x="58925" y="29596"/>
                  </a:lnTo>
                  <a:lnTo>
                    <a:pt x="73893" y="29596"/>
                  </a:lnTo>
                  <a:lnTo>
                    <a:pt x="73893" y="27610"/>
                  </a:lnTo>
                  <a:cubicBezTo>
                    <a:pt x="73325" y="11157"/>
                    <a:pt x="59683" y="284"/>
                    <a:pt x="38936" y="0"/>
                  </a:cubicBezTo>
                  <a:cubicBezTo>
                    <a:pt x="18663" y="0"/>
                    <a:pt x="5021" y="9455"/>
                    <a:pt x="3979" y="24111"/>
                  </a:cubicBezTo>
                  <a:cubicBezTo>
                    <a:pt x="2937" y="39146"/>
                    <a:pt x="14305" y="48034"/>
                    <a:pt x="38652" y="51438"/>
                  </a:cubicBezTo>
                  <a:cubicBezTo>
                    <a:pt x="53904" y="53613"/>
                    <a:pt x="61862" y="57678"/>
                    <a:pt x="62146" y="63352"/>
                  </a:cubicBezTo>
                  <a:cubicBezTo>
                    <a:pt x="62146" y="72334"/>
                    <a:pt x="55325" y="76400"/>
                    <a:pt x="39884" y="76589"/>
                  </a:cubicBezTo>
                  <a:cubicBezTo>
                    <a:pt x="16105" y="76589"/>
                    <a:pt x="14684" y="62784"/>
                    <a:pt x="14589" y="62122"/>
                  </a:cubicBezTo>
                  <a:lnTo>
                    <a:pt x="14400" y="60326"/>
                  </a:lnTo>
                  <a:lnTo>
                    <a:pt x="0" y="60326"/>
                  </a:lnTo>
                  <a:lnTo>
                    <a:pt x="0" y="62312"/>
                  </a:lnTo>
                  <a:cubicBezTo>
                    <a:pt x="190" y="78670"/>
                    <a:pt x="15916" y="90111"/>
                    <a:pt x="38368" y="90111"/>
                  </a:cubicBezTo>
                  <a:lnTo>
                    <a:pt x="40357" y="90111"/>
                  </a:lnTo>
                  <a:cubicBezTo>
                    <a:pt x="65652" y="90111"/>
                    <a:pt x="77304" y="77157"/>
                    <a:pt x="77493" y="65054"/>
                  </a:cubicBezTo>
                  <a:cubicBezTo>
                    <a:pt x="77683" y="49263"/>
                    <a:pt x="66788" y="41131"/>
                    <a:pt x="40926" y="37538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1" name="Forme libre 1030">
              <a:extLst>
                <a:ext uri="{FF2B5EF4-FFF2-40B4-BE49-F238E27FC236}">
                  <a16:creationId xmlns:a16="http://schemas.microsoft.com/office/drawing/2014/main" id="{5747DE03-E6BF-BE44-A6AC-A897150EB156}"/>
                </a:ext>
              </a:extLst>
            </p:cNvPr>
            <p:cNvSpPr/>
            <p:nvPr/>
          </p:nvSpPr>
          <p:spPr>
            <a:xfrm>
              <a:off x="6574222" y="3109310"/>
              <a:ext cx="143239" cy="89732"/>
            </a:xfrm>
            <a:custGeom>
              <a:avLst/>
              <a:gdLst>
                <a:gd name="connsiteX0" fmla="*/ 106861 w 143239"/>
                <a:gd name="connsiteY0" fmla="*/ 95 h 89732"/>
                <a:gd name="connsiteX1" fmla="*/ 73325 w 143239"/>
                <a:gd name="connsiteY1" fmla="*/ 14183 h 89732"/>
                <a:gd name="connsiteX2" fmla="*/ 42726 w 143239"/>
                <a:gd name="connsiteY2" fmla="*/ 95 h 89732"/>
                <a:gd name="connsiteX3" fmla="*/ 14494 w 143239"/>
                <a:gd name="connsiteY3" fmla="*/ 10023 h 89732"/>
                <a:gd name="connsiteX4" fmla="*/ 12410 w 143239"/>
                <a:gd name="connsiteY4" fmla="*/ 946 h 89732"/>
                <a:gd name="connsiteX5" fmla="*/ 0 w 143239"/>
                <a:gd name="connsiteY5" fmla="*/ 946 h 89732"/>
                <a:gd name="connsiteX6" fmla="*/ 0 w 143239"/>
                <a:gd name="connsiteY6" fmla="*/ 89543 h 89732"/>
                <a:gd name="connsiteX7" fmla="*/ 15158 w 143239"/>
                <a:gd name="connsiteY7" fmla="*/ 89543 h 89732"/>
                <a:gd name="connsiteX8" fmla="*/ 15158 w 143239"/>
                <a:gd name="connsiteY8" fmla="*/ 40753 h 89732"/>
                <a:gd name="connsiteX9" fmla="*/ 24631 w 143239"/>
                <a:gd name="connsiteY9" fmla="*/ 20046 h 89732"/>
                <a:gd name="connsiteX10" fmla="*/ 41968 w 143239"/>
                <a:gd name="connsiteY10" fmla="*/ 14656 h 89732"/>
                <a:gd name="connsiteX11" fmla="*/ 58262 w 143239"/>
                <a:gd name="connsiteY11" fmla="*/ 20424 h 89732"/>
                <a:gd name="connsiteX12" fmla="*/ 64136 w 143239"/>
                <a:gd name="connsiteY12" fmla="*/ 40659 h 89732"/>
                <a:gd name="connsiteX13" fmla="*/ 64136 w 143239"/>
                <a:gd name="connsiteY13" fmla="*/ 89732 h 89732"/>
                <a:gd name="connsiteX14" fmla="*/ 79293 w 143239"/>
                <a:gd name="connsiteY14" fmla="*/ 89732 h 89732"/>
                <a:gd name="connsiteX15" fmla="*/ 79293 w 143239"/>
                <a:gd name="connsiteY15" fmla="*/ 40659 h 89732"/>
                <a:gd name="connsiteX16" fmla="*/ 88672 w 143239"/>
                <a:gd name="connsiteY16" fmla="*/ 20140 h 89732"/>
                <a:gd name="connsiteX17" fmla="*/ 106103 w 143239"/>
                <a:gd name="connsiteY17" fmla="*/ 14656 h 89732"/>
                <a:gd name="connsiteX18" fmla="*/ 122398 w 143239"/>
                <a:gd name="connsiteY18" fmla="*/ 20424 h 89732"/>
                <a:gd name="connsiteX19" fmla="*/ 128082 w 143239"/>
                <a:gd name="connsiteY19" fmla="*/ 40564 h 89732"/>
                <a:gd name="connsiteX20" fmla="*/ 128082 w 143239"/>
                <a:gd name="connsiteY20" fmla="*/ 89638 h 89732"/>
                <a:gd name="connsiteX21" fmla="*/ 143240 w 143239"/>
                <a:gd name="connsiteY21" fmla="*/ 89638 h 89732"/>
                <a:gd name="connsiteX22" fmla="*/ 143240 w 143239"/>
                <a:gd name="connsiteY22" fmla="*/ 37255 h 89732"/>
                <a:gd name="connsiteX23" fmla="*/ 106861 w 143239"/>
                <a:gd name="connsiteY23" fmla="*/ 0 h 8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239" h="89732">
                  <a:moveTo>
                    <a:pt x="106861" y="95"/>
                  </a:moveTo>
                  <a:cubicBezTo>
                    <a:pt x="88104" y="95"/>
                    <a:pt x="77399" y="9645"/>
                    <a:pt x="73325" y="14183"/>
                  </a:cubicBezTo>
                  <a:cubicBezTo>
                    <a:pt x="67357" y="4917"/>
                    <a:pt x="56841" y="95"/>
                    <a:pt x="42726" y="95"/>
                  </a:cubicBezTo>
                  <a:cubicBezTo>
                    <a:pt x="28610" y="95"/>
                    <a:pt x="19326" y="5862"/>
                    <a:pt x="14494" y="10023"/>
                  </a:cubicBezTo>
                  <a:lnTo>
                    <a:pt x="12410" y="946"/>
                  </a:lnTo>
                  <a:lnTo>
                    <a:pt x="0" y="946"/>
                  </a:lnTo>
                  <a:lnTo>
                    <a:pt x="0" y="89543"/>
                  </a:lnTo>
                  <a:lnTo>
                    <a:pt x="15158" y="89543"/>
                  </a:lnTo>
                  <a:lnTo>
                    <a:pt x="15158" y="40753"/>
                  </a:lnTo>
                  <a:cubicBezTo>
                    <a:pt x="15726" y="30919"/>
                    <a:pt x="18852" y="23922"/>
                    <a:pt x="24631" y="20046"/>
                  </a:cubicBezTo>
                  <a:cubicBezTo>
                    <a:pt x="31263" y="15602"/>
                    <a:pt x="37705" y="14656"/>
                    <a:pt x="41968" y="14656"/>
                  </a:cubicBezTo>
                  <a:cubicBezTo>
                    <a:pt x="48410" y="14656"/>
                    <a:pt x="54473" y="16831"/>
                    <a:pt x="58262" y="20424"/>
                  </a:cubicBezTo>
                  <a:cubicBezTo>
                    <a:pt x="63473" y="25719"/>
                    <a:pt x="64136" y="34512"/>
                    <a:pt x="64136" y="40659"/>
                  </a:cubicBezTo>
                  <a:lnTo>
                    <a:pt x="64136" y="89732"/>
                  </a:lnTo>
                  <a:lnTo>
                    <a:pt x="79293" y="89732"/>
                  </a:lnTo>
                  <a:lnTo>
                    <a:pt x="79293" y="40659"/>
                  </a:lnTo>
                  <a:cubicBezTo>
                    <a:pt x="79483" y="31014"/>
                    <a:pt x="82704" y="24111"/>
                    <a:pt x="88672" y="20140"/>
                  </a:cubicBezTo>
                  <a:cubicBezTo>
                    <a:pt x="94072" y="16642"/>
                    <a:pt x="100230" y="14656"/>
                    <a:pt x="106103" y="14656"/>
                  </a:cubicBezTo>
                  <a:cubicBezTo>
                    <a:pt x="112451" y="14656"/>
                    <a:pt x="118608" y="16831"/>
                    <a:pt x="122398" y="20424"/>
                  </a:cubicBezTo>
                  <a:cubicBezTo>
                    <a:pt x="128082" y="25908"/>
                    <a:pt x="128082" y="36214"/>
                    <a:pt x="128082" y="40564"/>
                  </a:cubicBezTo>
                  <a:lnTo>
                    <a:pt x="128082" y="89638"/>
                  </a:lnTo>
                  <a:lnTo>
                    <a:pt x="143240" y="89638"/>
                  </a:lnTo>
                  <a:lnTo>
                    <a:pt x="143240" y="37255"/>
                  </a:lnTo>
                  <a:cubicBezTo>
                    <a:pt x="143240" y="13238"/>
                    <a:pt x="130356" y="0"/>
                    <a:pt x="106861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2" name="Forme libre 1031">
              <a:extLst>
                <a:ext uri="{FF2B5EF4-FFF2-40B4-BE49-F238E27FC236}">
                  <a16:creationId xmlns:a16="http://schemas.microsoft.com/office/drawing/2014/main" id="{67E10178-C784-8D40-85A8-223C88744308}"/>
                </a:ext>
              </a:extLst>
            </p:cNvPr>
            <p:cNvSpPr/>
            <p:nvPr/>
          </p:nvSpPr>
          <p:spPr>
            <a:xfrm>
              <a:off x="6734325" y="3109310"/>
              <a:ext cx="87666" cy="90110"/>
            </a:xfrm>
            <a:custGeom>
              <a:avLst/>
              <a:gdLst>
                <a:gd name="connsiteX0" fmla="*/ 45094 w 87666"/>
                <a:gd name="connsiteY0" fmla="*/ 95 h 90110"/>
                <a:gd name="connsiteX1" fmla="*/ 0 w 87666"/>
                <a:gd name="connsiteY1" fmla="*/ 45103 h 90110"/>
                <a:gd name="connsiteX2" fmla="*/ 45094 w 87666"/>
                <a:gd name="connsiteY2" fmla="*/ 90111 h 90110"/>
                <a:gd name="connsiteX3" fmla="*/ 82230 w 87666"/>
                <a:gd name="connsiteY3" fmla="*/ 74698 h 90110"/>
                <a:gd name="connsiteX4" fmla="*/ 83367 w 87666"/>
                <a:gd name="connsiteY4" fmla="*/ 73375 h 90110"/>
                <a:gd name="connsiteX5" fmla="*/ 73230 w 87666"/>
                <a:gd name="connsiteY5" fmla="*/ 63068 h 90110"/>
                <a:gd name="connsiteX6" fmla="*/ 71809 w 87666"/>
                <a:gd name="connsiteY6" fmla="*/ 64675 h 90110"/>
                <a:gd name="connsiteX7" fmla="*/ 44999 w 87666"/>
                <a:gd name="connsiteY7" fmla="*/ 75549 h 90110"/>
                <a:gd name="connsiteX8" fmla="*/ 15726 w 87666"/>
                <a:gd name="connsiteY8" fmla="*/ 51438 h 90110"/>
                <a:gd name="connsiteX9" fmla="*/ 86777 w 87666"/>
                <a:gd name="connsiteY9" fmla="*/ 51438 h 90110"/>
                <a:gd name="connsiteX10" fmla="*/ 86967 w 87666"/>
                <a:gd name="connsiteY10" fmla="*/ 49830 h 90110"/>
                <a:gd name="connsiteX11" fmla="*/ 78535 w 87666"/>
                <a:gd name="connsiteY11" fmla="*/ 12954 h 90110"/>
                <a:gd name="connsiteX12" fmla="*/ 44999 w 87666"/>
                <a:gd name="connsiteY12" fmla="*/ 0 h 90110"/>
                <a:gd name="connsiteX13" fmla="*/ 15821 w 87666"/>
                <a:gd name="connsiteY13" fmla="*/ 38673 h 90110"/>
                <a:gd name="connsiteX14" fmla="*/ 45094 w 87666"/>
                <a:gd name="connsiteY14" fmla="*/ 14656 h 90110"/>
                <a:gd name="connsiteX15" fmla="*/ 67546 w 87666"/>
                <a:gd name="connsiteY15" fmla="*/ 22315 h 90110"/>
                <a:gd name="connsiteX16" fmla="*/ 73230 w 87666"/>
                <a:gd name="connsiteY16" fmla="*/ 38673 h 90110"/>
                <a:gd name="connsiteX17" fmla="*/ 15915 w 87666"/>
                <a:gd name="connsiteY17" fmla="*/ 38673 h 9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666" h="90110">
                  <a:moveTo>
                    <a:pt x="45094" y="95"/>
                  </a:moveTo>
                  <a:cubicBezTo>
                    <a:pt x="16863" y="95"/>
                    <a:pt x="0" y="16925"/>
                    <a:pt x="0" y="45103"/>
                  </a:cubicBezTo>
                  <a:cubicBezTo>
                    <a:pt x="0" y="73280"/>
                    <a:pt x="16863" y="90111"/>
                    <a:pt x="45094" y="90111"/>
                  </a:cubicBezTo>
                  <a:cubicBezTo>
                    <a:pt x="61104" y="90111"/>
                    <a:pt x="74272" y="84721"/>
                    <a:pt x="82230" y="74698"/>
                  </a:cubicBezTo>
                  <a:lnTo>
                    <a:pt x="83367" y="73375"/>
                  </a:lnTo>
                  <a:lnTo>
                    <a:pt x="73230" y="63068"/>
                  </a:lnTo>
                  <a:lnTo>
                    <a:pt x="71809" y="64675"/>
                  </a:lnTo>
                  <a:cubicBezTo>
                    <a:pt x="65841" y="71673"/>
                    <a:pt x="56273" y="75549"/>
                    <a:pt x="44999" y="75549"/>
                  </a:cubicBezTo>
                  <a:cubicBezTo>
                    <a:pt x="26905" y="75549"/>
                    <a:pt x="16294" y="66850"/>
                    <a:pt x="15726" y="51438"/>
                  </a:cubicBezTo>
                  <a:lnTo>
                    <a:pt x="86777" y="51438"/>
                  </a:lnTo>
                  <a:lnTo>
                    <a:pt x="86967" y="49830"/>
                  </a:lnTo>
                  <a:cubicBezTo>
                    <a:pt x="89146" y="34323"/>
                    <a:pt x="86209" y="21653"/>
                    <a:pt x="78535" y="12954"/>
                  </a:cubicBezTo>
                  <a:cubicBezTo>
                    <a:pt x="70862" y="4444"/>
                    <a:pt x="59304" y="0"/>
                    <a:pt x="44999" y="0"/>
                  </a:cubicBezTo>
                  <a:close/>
                  <a:moveTo>
                    <a:pt x="15821" y="38673"/>
                  </a:moveTo>
                  <a:cubicBezTo>
                    <a:pt x="16389" y="23639"/>
                    <a:pt x="27284" y="14656"/>
                    <a:pt x="45094" y="14656"/>
                  </a:cubicBezTo>
                  <a:cubicBezTo>
                    <a:pt x="54852" y="14656"/>
                    <a:pt x="62620" y="17304"/>
                    <a:pt x="67546" y="22315"/>
                  </a:cubicBezTo>
                  <a:cubicBezTo>
                    <a:pt x="71336" y="26097"/>
                    <a:pt x="73136" y="31487"/>
                    <a:pt x="73230" y="38673"/>
                  </a:cubicBezTo>
                  <a:lnTo>
                    <a:pt x="15915" y="38673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3" name="Forme libre 1032">
              <a:extLst>
                <a:ext uri="{FF2B5EF4-FFF2-40B4-BE49-F238E27FC236}">
                  <a16:creationId xmlns:a16="http://schemas.microsoft.com/office/drawing/2014/main" id="{F8442E36-0892-2A4E-9C7A-B1A99ED7D25C}"/>
                </a:ext>
              </a:extLst>
            </p:cNvPr>
            <p:cNvSpPr/>
            <p:nvPr/>
          </p:nvSpPr>
          <p:spPr>
            <a:xfrm>
              <a:off x="5279098" y="2902140"/>
              <a:ext cx="125239" cy="296996"/>
            </a:xfrm>
            <a:custGeom>
              <a:avLst/>
              <a:gdLst>
                <a:gd name="connsiteX0" fmla="*/ 0 w 125239"/>
                <a:gd name="connsiteY0" fmla="*/ 0 h 296996"/>
                <a:gd name="connsiteX1" fmla="*/ 125240 w 125239"/>
                <a:gd name="connsiteY1" fmla="*/ 0 h 296996"/>
                <a:gd name="connsiteX2" fmla="*/ 125240 w 125239"/>
                <a:gd name="connsiteY2" fmla="*/ 296996 h 296996"/>
                <a:gd name="connsiteX3" fmla="*/ 0 w 125239"/>
                <a:gd name="connsiteY3" fmla="*/ 296996 h 29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39" h="296996">
                  <a:moveTo>
                    <a:pt x="0" y="0"/>
                  </a:moveTo>
                  <a:lnTo>
                    <a:pt x="125240" y="0"/>
                  </a:lnTo>
                  <a:lnTo>
                    <a:pt x="125240" y="296996"/>
                  </a:lnTo>
                  <a:lnTo>
                    <a:pt x="0" y="29699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4" name="Forme libre 1033">
              <a:extLst>
                <a:ext uri="{FF2B5EF4-FFF2-40B4-BE49-F238E27FC236}">
                  <a16:creationId xmlns:a16="http://schemas.microsoft.com/office/drawing/2014/main" id="{DE4E0C56-B647-2B45-B8E3-85D691D97AF8}"/>
                </a:ext>
              </a:extLst>
            </p:cNvPr>
            <p:cNvSpPr/>
            <p:nvPr/>
          </p:nvSpPr>
          <p:spPr>
            <a:xfrm>
              <a:off x="5450758" y="2902140"/>
              <a:ext cx="359614" cy="296996"/>
            </a:xfrm>
            <a:custGeom>
              <a:avLst/>
              <a:gdLst>
                <a:gd name="connsiteX0" fmla="*/ 122208 w 359614"/>
                <a:gd name="connsiteY0" fmla="*/ 155543 h 296996"/>
                <a:gd name="connsiteX1" fmla="*/ 254364 w 359614"/>
                <a:gd name="connsiteY1" fmla="*/ 296996 h 296996"/>
                <a:gd name="connsiteX2" fmla="*/ 359615 w 359614"/>
                <a:gd name="connsiteY2" fmla="*/ 296996 h 296996"/>
                <a:gd name="connsiteX3" fmla="*/ 359615 w 359614"/>
                <a:gd name="connsiteY3" fmla="*/ 0 h 296996"/>
                <a:gd name="connsiteX4" fmla="*/ 237406 w 359614"/>
                <a:gd name="connsiteY4" fmla="*/ 0 h 296996"/>
                <a:gd name="connsiteX5" fmla="*/ 237406 w 359614"/>
                <a:gd name="connsiteY5" fmla="*/ 141548 h 296996"/>
                <a:gd name="connsiteX6" fmla="*/ 105251 w 359614"/>
                <a:gd name="connsiteY6" fmla="*/ 0 h 296996"/>
                <a:gd name="connsiteX7" fmla="*/ 0 w 359614"/>
                <a:gd name="connsiteY7" fmla="*/ 0 h 296996"/>
                <a:gd name="connsiteX8" fmla="*/ 0 w 359614"/>
                <a:gd name="connsiteY8" fmla="*/ 296996 h 296996"/>
                <a:gd name="connsiteX9" fmla="*/ 122208 w 359614"/>
                <a:gd name="connsiteY9" fmla="*/ 296996 h 296996"/>
                <a:gd name="connsiteX10" fmla="*/ 122208 w 359614"/>
                <a:gd name="connsiteY10" fmla="*/ 155543 h 29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9614" h="296996">
                  <a:moveTo>
                    <a:pt x="122208" y="155543"/>
                  </a:moveTo>
                  <a:lnTo>
                    <a:pt x="254364" y="296996"/>
                  </a:lnTo>
                  <a:lnTo>
                    <a:pt x="359615" y="296996"/>
                  </a:lnTo>
                  <a:lnTo>
                    <a:pt x="359615" y="0"/>
                  </a:lnTo>
                  <a:lnTo>
                    <a:pt x="237406" y="0"/>
                  </a:lnTo>
                  <a:lnTo>
                    <a:pt x="237406" y="141548"/>
                  </a:lnTo>
                  <a:lnTo>
                    <a:pt x="105251" y="0"/>
                  </a:lnTo>
                  <a:lnTo>
                    <a:pt x="0" y="0"/>
                  </a:lnTo>
                  <a:lnTo>
                    <a:pt x="0" y="296996"/>
                  </a:lnTo>
                  <a:lnTo>
                    <a:pt x="122208" y="296996"/>
                  </a:lnTo>
                  <a:lnTo>
                    <a:pt x="122208" y="155543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5" name="Forme libre 1034">
              <a:extLst>
                <a:ext uri="{FF2B5EF4-FFF2-40B4-BE49-F238E27FC236}">
                  <a16:creationId xmlns:a16="http://schemas.microsoft.com/office/drawing/2014/main" id="{3663FA21-2C3F-ED49-857B-1FFF430911E4}"/>
                </a:ext>
              </a:extLst>
            </p:cNvPr>
            <p:cNvSpPr/>
            <p:nvPr/>
          </p:nvSpPr>
          <p:spPr>
            <a:xfrm>
              <a:off x="5962897" y="3253695"/>
              <a:ext cx="413045" cy="310990"/>
            </a:xfrm>
            <a:custGeom>
              <a:avLst/>
              <a:gdLst>
                <a:gd name="connsiteX0" fmla="*/ 386614 w 413045"/>
                <a:gd name="connsiteY0" fmla="*/ 75644 h 310990"/>
                <a:gd name="connsiteX1" fmla="*/ 313100 w 413045"/>
                <a:gd name="connsiteY1" fmla="*/ 20140 h 310990"/>
                <a:gd name="connsiteX2" fmla="*/ 206523 w 413045"/>
                <a:gd name="connsiteY2" fmla="*/ 0 h 310990"/>
                <a:gd name="connsiteX3" fmla="*/ 99946 w 413045"/>
                <a:gd name="connsiteY3" fmla="*/ 20140 h 310990"/>
                <a:gd name="connsiteX4" fmla="*/ 26431 w 413045"/>
                <a:gd name="connsiteY4" fmla="*/ 75644 h 310990"/>
                <a:gd name="connsiteX5" fmla="*/ 0 w 413045"/>
                <a:gd name="connsiteY5" fmla="*/ 155543 h 310990"/>
                <a:gd name="connsiteX6" fmla="*/ 26431 w 413045"/>
                <a:gd name="connsiteY6" fmla="*/ 235441 h 310990"/>
                <a:gd name="connsiteX7" fmla="*/ 99946 w 413045"/>
                <a:gd name="connsiteY7" fmla="*/ 290850 h 310990"/>
                <a:gd name="connsiteX8" fmla="*/ 206523 w 413045"/>
                <a:gd name="connsiteY8" fmla="*/ 310991 h 310990"/>
                <a:gd name="connsiteX9" fmla="*/ 313100 w 413045"/>
                <a:gd name="connsiteY9" fmla="*/ 290850 h 310990"/>
                <a:gd name="connsiteX10" fmla="*/ 386614 w 413045"/>
                <a:gd name="connsiteY10" fmla="*/ 235441 h 310990"/>
                <a:gd name="connsiteX11" fmla="*/ 413045 w 413045"/>
                <a:gd name="connsiteY11" fmla="*/ 155543 h 310990"/>
                <a:gd name="connsiteX12" fmla="*/ 386614 w 413045"/>
                <a:gd name="connsiteY12" fmla="*/ 75644 h 310990"/>
                <a:gd name="connsiteX13" fmla="*/ 275585 w 413045"/>
                <a:gd name="connsiteY13" fmla="*/ 195256 h 310990"/>
                <a:gd name="connsiteX14" fmla="*/ 246785 w 413045"/>
                <a:gd name="connsiteY14" fmla="*/ 221447 h 310990"/>
                <a:gd name="connsiteX15" fmla="*/ 206523 w 413045"/>
                <a:gd name="connsiteY15" fmla="*/ 230619 h 310990"/>
                <a:gd name="connsiteX16" fmla="*/ 166260 w 413045"/>
                <a:gd name="connsiteY16" fmla="*/ 221447 h 310990"/>
                <a:gd name="connsiteX17" fmla="*/ 137461 w 413045"/>
                <a:gd name="connsiteY17" fmla="*/ 195256 h 310990"/>
                <a:gd name="connsiteX18" fmla="*/ 126756 w 413045"/>
                <a:gd name="connsiteY18" fmla="*/ 155543 h 310990"/>
                <a:gd name="connsiteX19" fmla="*/ 137461 w 413045"/>
                <a:gd name="connsiteY19" fmla="*/ 115830 h 310990"/>
                <a:gd name="connsiteX20" fmla="*/ 166260 w 413045"/>
                <a:gd name="connsiteY20" fmla="*/ 89638 h 310990"/>
                <a:gd name="connsiteX21" fmla="*/ 206523 w 413045"/>
                <a:gd name="connsiteY21" fmla="*/ 80372 h 310990"/>
                <a:gd name="connsiteX22" fmla="*/ 246785 w 413045"/>
                <a:gd name="connsiteY22" fmla="*/ 89638 h 310990"/>
                <a:gd name="connsiteX23" fmla="*/ 275585 w 413045"/>
                <a:gd name="connsiteY23" fmla="*/ 115830 h 310990"/>
                <a:gd name="connsiteX24" fmla="*/ 286290 w 413045"/>
                <a:gd name="connsiteY24" fmla="*/ 155543 h 310990"/>
                <a:gd name="connsiteX25" fmla="*/ 275585 w 413045"/>
                <a:gd name="connsiteY25" fmla="*/ 195256 h 3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3045" h="310990">
                  <a:moveTo>
                    <a:pt x="386614" y="75644"/>
                  </a:moveTo>
                  <a:cubicBezTo>
                    <a:pt x="368993" y="52100"/>
                    <a:pt x="344268" y="33472"/>
                    <a:pt x="313100" y="20140"/>
                  </a:cubicBezTo>
                  <a:cubicBezTo>
                    <a:pt x="281742" y="6808"/>
                    <a:pt x="245932" y="0"/>
                    <a:pt x="206523" y="0"/>
                  </a:cubicBezTo>
                  <a:cubicBezTo>
                    <a:pt x="167113" y="0"/>
                    <a:pt x="131303" y="6808"/>
                    <a:pt x="99946" y="20140"/>
                  </a:cubicBezTo>
                  <a:cubicBezTo>
                    <a:pt x="68778" y="33472"/>
                    <a:pt x="44052" y="52100"/>
                    <a:pt x="26431" y="75644"/>
                  </a:cubicBezTo>
                  <a:cubicBezTo>
                    <a:pt x="8905" y="99188"/>
                    <a:pt x="0" y="126041"/>
                    <a:pt x="0" y="155543"/>
                  </a:cubicBezTo>
                  <a:cubicBezTo>
                    <a:pt x="0" y="185044"/>
                    <a:pt x="8905" y="211992"/>
                    <a:pt x="26431" y="235441"/>
                  </a:cubicBezTo>
                  <a:cubicBezTo>
                    <a:pt x="44052" y="258985"/>
                    <a:pt x="68778" y="277613"/>
                    <a:pt x="99946" y="290850"/>
                  </a:cubicBezTo>
                  <a:cubicBezTo>
                    <a:pt x="131208" y="304183"/>
                    <a:pt x="167113" y="310991"/>
                    <a:pt x="206523" y="310991"/>
                  </a:cubicBezTo>
                  <a:cubicBezTo>
                    <a:pt x="245932" y="310991"/>
                    <a:pt x="281742" y="304183"/>
                    <a:pt x="313100" y="290850"/>
                  </a:cubicBezTo>
                  <a:cubicBezTo>
                    <a:pt x="344268" y="277518"/>
                    <a:pt x="369088" y="258891"/>
                    <a:pt x="386614" y="235441"/>
                  </a:cubicBezTo>
                  <a:cubicBezTo>
                    <a:pt x="404140" y="211992"/>
                    <a:pt x="413045" y="185138"/>
                    <a:pt x="413045" y="155543"/>
                  </a:cubicBezTo>
                  <a:cubicBezTo>
                    <a:pt x="413045" y="125947"/>
                    <a:pt x="404140" y="99188"/>
                    <a:pt x="386614" y="75644"/>
                  </a:cubicBezTo>
                  <a:close/>
                  <a:moveTo>
                    <a:pt x="275585" y="195256"/>
                  </a:moveTo>
                  <a:cubicBezTo>
                    <a:pt x="268479" y="206508"/>
                    <a:pt x="258816" y="215396"/>
                    <a:pt x="246785" y="221447"/>
                  </a:cubicBezTo>
                  <a:cubicBezTo>
                    <a:pt x="234848" y="227593"/>
                    <a:pt x="221301" y="230619"/>
                    <a:pt x="206523" y="230619"/>
                  </a:cubicBezTo>
                  <a:cubicBezTo>
                    <a:pt x="191744" y="230619"/>
                    <a:pt x="178197" y="227593"/>
                    <a:pt x="166260" y="221447"/>
                  </a:cubicBezTo>
                  <a:cubicBezTo>
                    <a:pt x="154229" y="215396"/>
                    <a:pt x="144566" y="206602"/>
                    <a:pt x="137461" y="195256"/>
                  </a:cubicBezTo>
                  <a:cubicBezTo>
                    <a:pt x="130356" y="184004"/>
                    <a:pt x="126756" y="170671"/>
                    <a:pt x="126756" y="155543"/>
                  </a:cubicBezTo>
                  <a:cubicBezTo>
                    <a:pt x="126756" y="140414"/>
                    <a:pt x="130356" y="127176"/>
                    <a:pt x="137461" y="115830"/>
                  </a:cubicBezTo>
                  <a:cubicBezTo>
                    <a:pt x="144566" y="104578"/>
                    <a:pt x="154229" y="95784"/>
                    <a:pt x="166260" y="89638"/>
                  </a:cubicBezTo>
                  <a:cubicBezTo>
                    <a:pt x="178197" y="83492"/>
                    <a:pt x="191744" y="80372"/>
                    <a:pt x="206523" y="80372"/>
                  </a:cubicBezTo>
                  <a:cubicBezTo>
                    <a:pt x="221301" y="80372"/>
                    <a:pt x="234754" y="83492"/>
                    <a:pt x="246785" y="89638"/>
                  </a:cubicBezTo>
                  <a:cubicBezTo>
                    <a:pt x="258816" y="95784"/>
                    <a:pt x="268479" y="104578"/>
                    <a:pt x="275585" y="115830"/>
                  </a:cubicBezTo>
                  <a:cubicBezTo>
                    <a:pt x="282690" y="127176"/>
                    <a:pt x="286290" y="140508"/>
                    <a:pt x="286290" y="155543"/>
                  </a:cubicBezTo>
                  <a:cubicBezTo>
                    <a:pt x="286290" y="170577"/>
                    <a:pt x="282690" y="183909"/>
                    <a:pt x="275585" y="195256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6" name="Forme libre 1035">
              <a:extLst>
                <a:ext uri="{FF2B5EF4-FFF2-40B4-BE49-F238E27FC236}">
                  <a16:creationId xmlns:a16="http://schemas.microsoft.com/office/drawing/2014/main" id="{61393614-7030-4D40-926B-4CE0EA7AEB7B}"/>
                </a:ext>
              </a:extLst>
            </p:cNvPr>
            <p:cNvSpPr/>
            <p:nvPr/>
          </p:nvSpPr>
          <p:spPr>
            <a:xfrm>
              <a:off x="5219700" y="3260692"/>
              <a:ext cx="731355" cy="297280"/>
            </a:xfrm>
            <a:custGeom>
              <a:avLst/>
              <a:gdLst>
                <a:gd name="connsiteX0" fmla="*/ 419298 w 731355"/>
                <a:gd name="connsiteY0" fmla="*/ 0 h 297280"/>
                <a:gd name="connsiteX1" fmla="*/ 410866 w 731355"/>
                <a:gd name="connsiteY1" fmla="*/ 0 h 297280"/>
                <a:gd name="connsiteX2" fmla="*/ 403287 w 731355"/>
                <a:gd name="connsiteY2" fmla="*/ 189 h 297280"/>
                <a:gd name="connsiteX3" fmla="*/ 399214 w 731355"/>
                <a:gd name="connsiteY3" fmla="*/ 189 h 297280"/>
                <a:gd name="connsiteX4" fmla="*/ 380077 w 731355"/>
                <a:gd name="connsiteY4" fmla="*/ 1797 h 297280"/>
                <a:gd name="connsiteX5" fmla="*/ 292068 w 731355"/>
                <a:gd name="connsiteY5" fmla="*/ 36309 h 297280"/>
                <a:gd name="connsiteX6" fmla="*/ 249153 w 731355"/>
                <a:gd name="connsiteY6" fmla="*/ 93609 h 297280"/>
                <a:gd name="connsiteX7" fmla="*/ 242427 w 731355"/>
                <a:gd name="connsiteY7" fmla="*/ 108832 h 297280"/>
                <a:gd name="connsiteX8" fmla="*/ 155460 w 731355"/>
                <a:gd name="connsiteY8" fmla="*/ 95 h 297280"/>
                <a:gd name="connsiteX9" fmla="*/ 59399 w 731355"/>
                <a:gd name="connsiteY9" fmla="*/ 95 h 297280"/>
                <a:gd name="connsiteX10" fmla="*/ 59399 w 731355"/>
                <a:gd name="connsiteY10" fmla="*/ 118288 h 297280"/>
                <a:gd name="connsiteX11" fmla="*/ 53525 w 731355"/>
                <a:gd name="connsiteY11" fmla="*/ 147884 h 297280"/>
                <a:gd name="connsiteX12" fmla="*/ 11368 w 731355"/>
                <a:gd name="connsiteY12" fmla="*/ 184665 h 297280"/>
                <a:gd name="connsiteX13" fmla="*/ 7674 w 731355"/>
                <a:gd name="connsiteY13" fmla="*/ 185611 h 297280"/>
                <a:gd name="connsiteX14" fmla="*/ 0 w 731355"/>
                <a:gd name="connsiteY14" fmla="*/ 186746 h 297280"/>
                <a:gd name="connsiteX15" fmla="*/ 0 w 731355"/>
                <a:gd name="connsiteY15" fmla="*/ 297186 h 297280"/>
                <a:gd name="connsiteX16" fmla="*/ 11652 w 731355"/>
                <a:gd name="connsiteY16" fmla="*/ 296902 h 297280"/>
                <a:gd name="connsiteX17" fmla="*/ 28705 w 731355"/>
                <a:gd name="connsiteY17" fmla="*/ 295578 h 297280"/>
                <a:gd name="connsiteX18" fmla="*/ 30789 w 731355"/>
                <a:gd name="connsiteY18" fmla="*/ 295389 h 297280"/>
                <a:gd name="connsiteX19" fmla="*/ 118798 w 731355"/>
                <a:gd name="connsiteY19" fmla="*/ 260971 h 297280"/>
                <a:gd name="connsiteX20" fmla="*/ 161713 w 731355"/>
                <a:gd name="connsiteY20" fmla="*/ 203765 h 297280"/>
                <a:gd name="connsiteX21" fmla="*/ 168439 w 731355"/>
                <a:gd name="connsiteY21" fmla="*/ 188542 h 297280"/>
                <a:gd name="connsiteX22" fmla="*/ 255406 w 731355"/>
                <a:gd name="connsiteY22" fmla="*/ 297280 h 297280"/>
                <a:gd name="connsiteX23" fmla="*/ 351562 w 731355"/>
                <a:gd name="connsiteY23" fmla="*/ 297280 h 297280"/>
                <a:gd name="connsiteX24" fmla="*/ 351562 w 731355"/>
                <a:gd name="connsiteY24" fmla="*/ 183814 h 297280"/>
                <a:gd name="connsiteX25" fmla="*/ 357341 w 731355"/>
                <a:gd name="connsiteY25" fmla="*/ 149586 h 297280"/>
                <a:gd name="connsiteX26" fmla="*/ 399498 w 731355"/>
                <a:gd name="connsiteY26" fmla="*/ 112709 h 297280"/>
                <a:gd name="connsiteX27" fmla="*/ 403193 w 731355"/>
                <a:gd name="connsiteY27" fmla="*/ 111858 h 297280"/>
                <a:gd name="connsiteX28" fmla="*/ 429813 w 731355"/>
                <a:gd name="connsiteY28" fmla="*/ 109400 h 297280"/>
                <a:gd name="connsiteX29" fmla="*/ 500107 w 731355"/>
                <a:gd name="connsiteY29" fmla="*/ 109400 h 297280"/>
                <a:gd name="connsiteX30" fmla="*/ 500107 w 731355"/>
                <a:gd name="connsiteY30" fmla="*/ 297280 h 297280"/>
                <a:gd name="connsiteX31" fmla="*/ 625441 w 731355"/>
                <a:gd name="connsiteY31" fmla="*/ 297280 h 297280"/>
                <a:gd name="connsiteX32" fmla="*/ 625441 w 731355"/>
                <a:gd name="connsiteY32" fmla="*/ 109400 h 297280"/>
                <a:gd name="connsiteX33" fmla="*/ 731355 w 731355"/>
                <a:gd name="connsiteY33" fmla="*/ 109400 h 297280"/>
                <a:gd name="connsiteX34" fmla="*/ 731355 w 731355"/>
                <a:gd name="connsiteY34" fmla="*/ 284 h 297280"/>
                <a:gd name="connsiteX35" fmla="*/ 419203 w 731355"/>
                <a:gd name="connsiteY35" fmla="*/ 284 h 2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355" h="297280">
                  <a:moveTo>
                    <a:pt x="419298" y="0"/>
                  </a:moveTo>
                  <a:lnTo>
                    <a:pt x="410866" y="0"/>
                  </a:lnTo>
                  <a:cubicBezTo>
                    <a:pt x="408308" y="0"/>
                    <a:pt x="405751" y="189"/>
                    <a:pt x="403287" y="189"/>
                  </a:cubicBezTo>
                  <a:lnTo>
                    <a:pt x="399214" y="189"/>
                  </a:lnTo>
                  <a:cubicBezTo>
                    <a:pt x="390782" y="567"/>
                    <a:pt x="380077" y="1797"/>
                    <a:pt x="380077" y="1797"/>
                  </a:cubicBezTo>
                  <a:cubicBezTo>
                    <a:pt x="345783" y="6051"/>
                    <a:pt x="315657" y="17682"/>
                    <a:pt x="292068" y="36309"/>
                  </a:cubicBezTo>
                  <a:cubicBezTo>
                    <a:pt x="273311" y="51154"/>
                    <a:pt x="258532" y="70254"/>
                    <a:pt x="249153" y="93609"/>
                  </a:cubicBezTo>
                  <a:lnTo>
                    <a:pt x="242427" y="108832"/>
                  </a:lnTo>
                  <a:lnTo>
                    <a:pt x="155460" y="95"/>
                  </a:lnTo>
                  <a:lnTo>
                    <a:pt x="59399" y="95"/>
                  </a:lnTo>
                  <a:lnTo>
                    <a:pt x="59399" y="118288"/>
                  </a:lnTo>
                  <a:cubicBezTo>
                    <a:pt x="59399" y="128311"/>
                    <a:pt x="58073" y="138617"/>
                    <a:pt x="53525" y="147884"/>
                  </a:cubicBezTo>
                  <a:cubicBezTo>
                    <a:pt x="44147" y="166700"/>
                    <a:pt x="30031" y="179087"/>
                    <a:pt x="11368" y="184665"/>
                  </a:cubicBezTo>
                  <a:cubicBezTo>
                    <a:pt x="11368" y="184665"/>
                    <a:pt x="9189" y="185233"/>
                    <a:pt x="7674" y="185611"/>
                  </a:cubicBezTo>
                  <a:cubicBezTo>
                    <a:pt x="5210" y="186178"/>
                    <a:pt x="2558" y="186367"/>
                    <a:pt x="0" y="186746"/>
                  </a:cubicBezTo>
                  <a:lnTo>
                    <a:pt x="0" y="297186"/>
                  </a:lnTo>
                  <a:cubicBezTo>
                    <a:pt x="0" y="297186"/>
                    <a:pt x="7674" y="297186"/>
                    <a:pt x="11652" y="296902"/>
                  </a:cubicBezTo>
                  <a:cubicBezTo>
                    <a:pt x="17431" y="296618"/>
                    <a:pt x="23115" y="296240"/>
                    <a:pt x="28705" y="295578"/>
                  </a:cubicBezTo>
                  <a:lnTo>
                    <a:pt x="30789" y="295389"/>
                  </a:lnTo>
                  <a:cubicBezTo>
                    <a:pt x="65083" y="291134"/>
                    <a:pt x="95209" y="279504"/>
                    <a:pt x="118798" y="260971"/>
                  </a:cubicBezTo>
                  <a:cubicBezTo>
                    <a:pt x="137650" y="246126"/>
                    <a:pt x="152334" y="227026"/>
                    <a:pt x="161713" y="203765"/>
                  </a:cubicBezTo>
                  <a:lnTo>
                    <a:pt x="168439" y="188542"/>
                  </a:lnTo>
                  <a:lnTo>
                    <a:pt x="255406" y="297280"/>
                  </a:lnTo>
                  <a:lnTo>
                    <a:pt x="351562" y="297280"/>
                  </a:lnTo>
                  <a:lnTo>
                    <a:pt x="351562" y="183814"/>
                  </a:lnTo>
                  <a:cubicBezTo>
                    <a:pt x="351088" y="172279"/>
                    <a:pt x="352130" y="160270"/>
                    <a:pt x="357341" y="149586"/>
                  </a:cubicBezTo>
                  <a:cubicBezTo>
                    <a:pt x="366720" y="130675"/>
                    <a:pt x="380835" y="118288"/>
                    <a:pt x="399498" y="112709"/>
                  </a:cubicBezTo>
                  <a:cubicBezTo>
                    <a:pt x="399498" y="112709"/>
                    <a:pt x="401677" y="112142"/>
                    <a:pt x="403193" y="111858"/>
                  </a:cubicBezTo>
                  <a:cubicBezTo>
                    <a:pt x="411719" y="109873"/>
                    <a:pt x="421477" y="109400"/>
                    <a:pt x="429813" y="109400"/>
                  </a:cubicBezTo>
                  <a:lnTo>
                    <a:pt x="500107" y="109400"/>
                  </a:lnTo>
                  <a:lnTo>
                    <a:pt x="500107" y="297280"/>
                  </a:lnTo>
                  <a:lnTo>
                    <a:pt x="625441" y="297280"/>
                  </a:lnTo>
                  <a:lnTo>
                    <a:pt x="625441" y="109400"/>
                  </a:lnTo>
                  <a:lnTo>
                    <a:pt x="731355" y="109400"/>
                  </a:lnTo>
                  <a:lnTo>
                    <a:pt x="731355" y="284"/>
                  </a:lnTo>
                  <a:lnTo>
                    <a:pt x="419203" y="284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7" name="Forme libre 1036">
              <a:extLst>
                <a:ext uri="{FF2B5EF4-FFF2-40B4-BE49-F238E27FC236}">
                  <a16:creationId xmlns:a16="http://schemas.microsoft.com/office/drawing/2014/main" id="{07FA64AC-3FEC-2542-8B28-CA7E52454A40}"/>
                </a:ext>
              </a:extLst>
            </p:cNvPr>
            <p:cNvSpPr/>
            <p:nvPr/>
          </p:nvSpPr>
          <p:spPr>
            <a:xfrm>
              <a:off x="5281467" y="3702925"/>
              <a:ext cx="96914" cy="128878"/>
            </a:xfrm>
            <a:custGeom>
              <a:avLst/>
              <a:gdLst>
                <a:gd name="connsiteX0" fmla="*/ 0 w 96914"/>
                <a:gd name="connsiteY0" fmla="*/ 0 h 128878"/>
                <a:gd name="connsiteX1" fmla="*/ 94451 w 96914"/>
                <a:gd name="connsiteY1" fmla="*/ 0 h 128878"/>
                <a:gd name="connsiteX2" fmla="*/ 94451 w 96914"/>
                <a:gd name="connsiteY2" fmla="*/ 23922 h 128878"/>
                <a:gd name="connsiteX3" fmla="*/ 25863 w 96914"/>
                <a:gd name="connsiteY3" fmla="*/ 23922 h 128878"/>
                <a:gd name="connsiteX4" fmla="*/ 25863 w 96914"/>
                <a:gd name="connsiteY4" fmla="*/ 52478 h 128878"/>
                <a:gd name="connsiteX5" fmla="*/ 91893 w 96914"/>
                <a:gd name="connsiteY5" fmla="*/ 52478 h 128878"/>
                <a:gd name="connsiteX6" fmla="*/ 91893 w 96914"/>
                <a:gd name="connsiteY6" fmla="*/ 76400 h 128878"/>
                <a:gd name="connsiteX7" fmla="*/ 25863 w 96914"/>
                <a:gd name="connsiteY7" fmla="*/ 76400 h 128878"/>
                <a:gd name="connsiteX8" fmla="*/ 25863 w 96914"/>
                <a:gd name="connsiteY8" fmla="*/ 104956 h 128878"/>
                <a:gd name="connsiteX9" fmla="*/ 96914 w 96914"/>
                <a:gd name="connsiteY9" fmla="*/ 104956 h 128878"/>
                <a:gd name="connsiteX10" fmla="*/ 96914 w 96914"/>
                <a:gd name="connsiteY10" fmla="*/ 128878 h 128878"/>
                <a:gd name="connsiteX11" fmla="*/ 0 w 96914"/>
                <a:gd name="connsiteY11" fmla="*/ 128878 h 128878"/>
                <a:gd name="connsiteX12" fmla="*/ 0 w 96914"/>
                <a:gd name="connsiteY12" fmla="*/ 0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914" h="128878">
                  <a:moveTo>
                    <a:pt x="0" y="0"/>
                  </a:moveTo>
                  <a:lnTo>
                    <a:pt x="94451" y="0"/>
                  </a:lnTo>
                  <a:lnTo>
                    <a:pt x="94451" y="23922"/>
                  </a:lnTo>
                  <a:lnTo>
                    <a:pt x="25863" y="23922"/>
                  </a:lnTo>
                  <a:lnTo>
                    <a:pt x="25863" y="52478"/>
                  </a:lnTo>
                  <a:lnTo>
                    <a:pt x="91893" y="52478"/>
                  </a:lnTo>
                  <a:lnTo>
                    <a:pt x="91893" y="76400"/>
                  </a:lnTo>
                  <a:lnTo>
                    <a:pt x="25863" y="76400"/>
                  </a:lnTo>
                  <a:lnTo>
                    <a:pt x="25863" y="104956"/>
                  </a:lnTo>
                  <a:lnTo>
                    <a:pt x="96914" y="104956"/>
                  </a:lnTo>
                  <a:lnTo>
                    <a:pt x="96914" y="128878"/>
                  </a:lnTo>
                  <a:lnTo>
                    <a:pt x="0" y="1288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8" name="Forme libre 1037">
              <a:extLst>
                <a:ext uri="{FF2B5EF4-FFF2-40B4-BE49-F238E27FC236}">
                  <a16:creationId xmlns:a16="http://schemas.microsoft.com/office/drawing/2014/main" id="{9BEA0533-8D68-9644-8661-15EC99549D43}"/>
                </a:ext>
              </a:extLst>
            </p:cNvPr>
            <p:cNvSpPr/>
            <p:nvPr/>
          </p:nvSpPr>
          <p:spPr>
            <a:xfrm>
              <a:off x="5387475" y="3701979"/>
              <a:ext cx="112938" cy="130769"/>
            </a:xfrm>
            <a:custGeom>
              <a:avLst/>
              <a:gdLst>
                <a:gd name="connsiteX0" fmla="*/ 0 w 112938"/>
                <a:gd name="connsiteY0" fmla="*/ 90583 h 130769"/>
                <a:gd name="connsiteX1" fmla="*/ 28421 w 112938"/>
                <a:gd name="connsiteY1" fmla="*/ 90583 h 130769"/>
                <a:gd name="connsiteX2" fmla="*/ 58641 w 112938"/>
                <a:gd name="connsiteY2" fmla="*/ 105523 h 130769"/>
                <a:gd name="connsiteX3" fmla="*/ 85925 w 112938"/>
                <a:gd name="connsiteY3" fmla="*/ 93042 h 130769"/>
                <a:gd name="connsiteX4" fmla="*/ 82609 w 112938"/>
                <a:gd name="connsiteY4" fmla="*/ 85667 h 130769"/>
                <a:gd name="connsiteX5" fmla="*/ 55894 w 112938"/>
                <a:gd name="connsiteY5" fmla="*/ 77346 h 130769"/>
                <a:gd name="connsiteX6" fmla="*/ 5400 w 112938"/>
                <a:gd name="connsiteY6" fmla="*/ 36120 h 130769"/>
                <a:gd name="connsiteX7" fmla="*/ 56841 w 112938"/>
                <a:gd name="connsiteY7" fmla="*/ 0 h 130769"/>
                <a:gd name="connsiteX8" fmla="*/ 107903 w 112938"/>
                <a:gd name="connsiteY8" fmla="*/ 39997 h 130769"/>
                <a:gd name="connsiteX9" fmla="*/ 81188 w 112938"/>
                <a:gd name="connsiteY9" fmla="*/ 39997 h 130769"/>
                <a:gd name="connsiteX10" fmla="*/ 56083 w 112938"/>
                <a:gd name="connsiteY10" fmla="*/ 25057 h 130769"/>
                <a:gd name="connsiteX11" fmla="*/ 32873 w 112938"/>
                <a:gd name="connsiteY11" fmla="*/ 36498 h 130769"/>
                <a:gd name="connsiteX12" fmla="*/ 59778 w 112938"/>
                <a:gd name="connsiteY12" fmla="*/ 51816 h 130769"/>
                <a:gd name="connsiteX13" fmla="*/ 112924 w 112938"/>
                <a:gd name="connsiteY13" fmla="*/ 93042 h 130769"/>
                <a:gd name="connsiteX14" fmla="*/ 58736 w 112938"/>
                <a:gd name="connsiteY14" fmla="*/ 130769 h 130769"/>
                <a:gd name="connsiteX15" fmla="*/ 95 w 112938"/>
                <a:gd name="connsiteY15" fmla="*/ 90678 h 13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938" h="130769">
                  <a:moveTo>
                    <a:pt x="0" y="90583"/>
                  </a:moveTo>
                  <a:lnTo>
                    <a:pt x="28421" y="90583"/>
                  </a:lnTo>
                  <a:cubicBezTo>
                    <a:pt x="30031" y="95406"/>
                    <a:pt x="36757" y="105523"/>
                    <a:pt x="58641" y="105523"/>
                  </a:cubicBezTo>
                  <a:cubicBezTo>
                    <a:pt x="66788" y="105523"/>
                    <a:pt x="85925" y="104956"/>
                    <a:pt x="85925" y="93042"/>
                  </a:cubicBezTo>
                  <a:cubicBezTo>
                    <a:pt x="85925" y="90111"/>
                    <a:pt x="84788" y="87558"/>
                    <a:pt x="82609" y="85667"/>
                  </a:cubicBezTo>
                  <a:cubicBezTo>
                    <a:pt x="79672" y="83114"/>
                    <a:pt x="72662" y="79804"/>
                    <a:pt x="55894" y="77346"/>
                  </a:cubicBezTo>
                  <a:cubicBezTo>
                    <a:pt x="42820" y="75549"/>
                    <a:pt x="2747" y="69781"/>
                    <a:pt x="5400" y="36120"/>
                  </a:cubicBezTo>
                  <a:cubicBezTo>
                    <a:pt x="7010" y="13805"/>
                    <a:pt x="26810" y="0"/>
                    <a:pt x="56841" y="0"/>
                  </a:cubicBezTo>
                  <a:cubicBezTo>
                    <a:pt x="87630" y="189"/>
                    <a:pt x="106672" y="15791"/>
                    <a:pt x="107903" y="39997"/>
                  </a:cubicBezTo>
                  <a:lnTo>
                    <a:pt x="81188" y="39997"/>
                  </a:lnTo>
                  <a:cubicBezTo>
                    <a:pt x="79862" y="27515"/>
                    <a:pt x="66409" y="25246"/>
                    <a:pt x="56083" y="25057"/>
                  </a:cubicBezTo>
                  <a:cubicBezTo>
                    <a:pt x="47652" y="25057"/>
                    <a:pt x="33536" y="26570"/>
                    <a:pt x="32873" y="36498"/>
                  </a:cubicBezTo>
                  <a:cubicBezTo>
                    <a:pt x="32684" y="39808"/>
                    <a:pt x="31168" y="47939"/>
                    <a:pt x="59778" y="51816"/>
                  </a:cubicBezTo>
                  <a:cubicBezTo>
                    <a:pt x="97009" y="56827"/>
                    <a:pt x="113493" y="69498"/>
                    <a:pt x="112924" y="93042"/>
                  </a:cubicBezTo>
                  <a:cubicBezTo>
                    <a:pt x="112545" y="111858"/>
                    <a:pt x="95588" y="130769"/>
                    <a:pt x="58736" y="130769"/>
                  </a:cubicBezTo>
                  <a:cubicBezTo>
                    <a:pt x="33252" y="130769"/>
                    <a:pt x="2084" y="120085"/>
                    <a:pt x="95" y="90678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9" name="Forme libre 1038">
              <a:extLst>
                <a:ext uri="{FF2B5EF4-FFF2-40B4-BE49-F238E27FC236}">
                  <a16:creationId xmlns:a16="http://schemas.microsoft.com/office/drawing/2014/main" id="{674F261D-0AF5-9F4B-95CD-E233103E9B3E}"/>
                </a:ext>
              </a:extLst>
            </p:cNvPr>
            <p:cNvSpPr/>
            <p:nvPr/>
          </p:nvSpPr>
          <p:spPr>
            <a:xfrm>
              <a:off x="5504568" y="3702925"/>
              <a:ext cx="110366" cy="128878"/>
            </a:xfrm>
            <a:custGeom>
              <a:avLst/>
              <a:gdLst>
                <a:gd name="connsiteX0" fmla="*/ 95 w 110366"/>
                <a:gd name="connsiteY0" fmla="*/ 23922 h 128878"/>
                <a:gd name="connsiteX1" fmla="*/ 95 w 110366"/>
                <a:gd name="connsiteY1" fmla="*/ 0 h 128878"/>
                <a:gd name="connsiteX2" fmla="*/ 110366 w 110366"/>
                <a:gd name="connsiteY2" fmla="*/ 0 h 128878"/>
                <a:gd name="connsiteX3" fmla="*/ 110366 w 110366"/>
                <a:gd name="connsiteY3" fmla="*/ 23922 h 128878"/>
                <a:gd name="connsiteX4" fmla="*/ 68115 w 110366"/>
                <a:gd name="connsiteY4" fmla="*/ 23922 h 128878"/>
                <a:gd name="connsiteX5" fmla="*/ 68115 w 110366"/>
                <a:gd name="connsiteY5" fmla="*/ 128878 h 128878"/>
                <a:gd name="connsiteX6" fmla="*/ 42252 w 110366"/>
                <a:gd name="connsiteY6" fmla="*/ 128878 h 128878"/>
                <a:gd name="connsiteX7" fmla="*/ 42252 w 110366"/>
                <a:gd name="connsiteY7" fmla="*/ 23922 h 128878"/>
                <a:gd name="connsiteX8" fmla="*/ 0 w 110366"/>
                <a:gd name="connsiteY8" fmla="*/ 23922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66" h="128878">
                  <a:moveTo>
                    <a:pt x="95" y="23922"/>
                  </a:moveTo>
                  <a:lnTo>
                    <a:pt x="95" y="0"/>
                  </a:lnTo>
                  <a:lnTo>
                    <a:pt x="110366" y="0"/>
                  </a:lnTo>
                  <a:lnTo>
                    <a:pt x="110366" y="23922"/>
                  </a:lnTo>
                  <a:lnTo>
                    <a:pt x="68115" y="23922"/>
                  </a:lnTo>
                  <a:lnTo>
                    <a:pt x="68115" y="128878"/>
                  </a:lnTo>
                  <a:lnTo>
                    <a:pt x="42252" y="128878"/>
                  </a:lnTo>
                  <a:lnTo>
                    <a:pt x="42252" y="23922"/>
                  </a:lnTo>
                  <a:lnTo>
                    <a:pt x="0" y="23922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0" name="Forme libre 1039">
              <a:extLst>
                <a:ext uri="{FF2B5EF4-FFF2-40B4-BE49-F238E27FC236}">
                  <a16:creationId xmlns:a16="http://schemas.microsoft.com/office/drawing/2014/main" id="{C799882D-143C-2346-8310-81BC572CBEBC}"/>
                </a:ext>
              </a:extLst>
            </p:cNvPr>
            <p:cNvSpPr/>
            <p:nvPr/>
          </p:nvSpPr>
          <p:spPr>
            <a:xfrm>
              <a:off x="5624976" y="3702925"/>
              <a:ext cx="112734" cy="128878"/>
            </a:xfrm>
            <a:custGeom>
              <a:avLst/>
              <a:gdLst>
                <a:gd name="connsiteX0" fmla="*/ 0 w 112734"/>
                <a:gd name="connsiteY0" fmla="*/ 0 h 128878"/>
                <a:gd name="connsiteX1" fmla="*/ 25863 w 112734"/>
                <a:gd name="connsiteY1" fmla="*/ 0 h 128878"/>
                <a:gd name="connsiteX2" fmla="*/ 25863 w 112734"/>
                <a:gd name="connsiteY2" fmla="*/ 52478 h 128878"/>
                <a:gd name="connsiteX3" fmla="*/ 86872 w 112734"/>
                <a:gd name="connsiteY3" fmla="*/ 52478 h 128878"/>
                <a:gd name="connsiteX4" fmla="*/ 86872 w 112734"/>
                <a:gd name="connsiteY4" fmla="*/ 0 h 128878"/>
                <a:gd name="connsiteX5" fmla="*/ 112735 w 112734"/>
                <a:gd name="connsiteY5" fmla="*/ 0 h 128878"/>
                <a:gd name="connsiteX6" fmla="*/ 112735 w 112734"/>
                <a:gd name="connsiteY6" fmla="*/ 128878 h 128878"/>
                <a:gd name="connsiteX7" fmla="*/ 86872 w 112734"/>
                <a:gd name="connsiteY7" fmla="*/ 128878 h 128878"/>
                <a:gd name="connsiteX8" fmla="*/ 86872 w 112734"/>
                <a:gd name="connsiteY8" fmla="*/ 76400 h 128878"/>
                <a:gd name="connsiteX9" fmla="*/ 25863 w 112734"/>
                <a:gd name="connsiteY9" fmla="*/ 76400 h 128878"/>
                <a:gd name="connsiteX10" fmla="*/ 25863 w 112734"/>
                <a:gd name="connsiteY10" fmla="*/ 128878 h 128878"/>
                <a:gd name="connsiteX11" fmla="*/ 0 w 112734"/>
                <a:gd name="connsiteY11" fmla="*/ 128878 h 128878"/>
                <a:gd name="connsiteX12" fmla="*/ 0 w 112734"/>
                <a:gd name="connsiteY12" fmla="*/ 0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34" h="128878">
                  <a:moveTo>
                    <a:pt x="0" y="0"/>
                  </a:moveTo>
                  <a:lnTo>
                    <a:pt x="25863" y="0"/>
                  </a:lnTo>
                  <a:lnTo>
                    <a:pt x="25863" y="52478"/>
                  </a:lnTo>
                  <a:lnTo>
                    <a:pt x="86872" y="52478"/>
                  </a:lnTo>
                  <a:lnTo>
                    <a:pt x="86872" y="0"/>
                  </a:lnTo>
                  <a:lnTo>
                    <a:pt x="112735" y="0"/>
                  </a:lnTo>
                  <a:lnTo>
                    <a:pt x="112735" y="128878"/>
                  </a:lnTo>
                  <a:lnTo>
                    <a:pt x="86872" y="128878"/>
                  </a:lnTo>
                  <a:lnTo>
                    <a:pt x="86872" y="76400"/>
                  </a:lnTo>
                  <a:lnTo>
                    <a:pt x="25863" y="76400"/>
                  </a:lnTo>
                  <a:lnTo>
                    <a:pt x="25863" y="128878"/>
                  </a:lnTo>
                  <a:lnTo>
                    <a:pt x="0" y="1288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1" name="Forme libre 1040">
              <a:extLst>
                <a:ext uri="{FF2B5EF4-FFF2-40B4-BE49-F238E27FC236}">
                  <a16:creationId xmlns:a16="http://schemas.microsoft.com/office/drawing/2014/main" id="{EA2222AC-EEBA-374E-ACCE-84CF274AD0FE}"/>
                </a:ext>
              </a:extLst>
            </p:cNvPr>
            <p:cNvSpPr/>
            <p:nvPr/>
          </p:nvSpPr>
          <p:spPr>
            <a:xfrm>
              <a:off x="5761300" y="3702925"/>
              <a:ext cx="111597" cy="129823"/>
            </a:xfrm>
            <a:custGeom>
              <a:avLst/>
              <a:gdLst>
                <a:gd name="connsiteX0" fmla="*/ 95 w 111597"/>
                <a:gd name="connsiteY0" fmla="*/ 0 h 129823"/>
                <a:gd name="connsiteX1" fmla="*/ 26147 w 111597"/>
                <a:gd name="connsiteY1" fmla="*/ 0 h 129823"/>
                <a:gd name="connsiteX2" fmla="*/ 25957 w 111597"/>
                <a:gd name="connsiteY2" fmla="*/ 65716 h 129823"/>
                <a:gd name="connsiteX3" fmla="*/ 55704 w 111597"/>
                <a:gd name="connsiteY3" fmla="*/ 105618 h 129823"/>
                <a:gd name="connsiteX4" fmla="*/ 85356 w 111597"/>
                <a:gd name="connsiteY4" fmla="*/ 65716 h 129823"/>
                <a:gd name="connsiteX5" fmla="*/ 85546 w 111597"/>
                <a:gd name="connsiteY5" fmla="*/ 0 h 129823"/>
                <a:gd name="connsiteX6" fmla="*/ 111598 w 111597"/>
                <a:gd name="connsiteY6" fmla="*/ 0 h 129823"/>
                <a:gd name="connsiteX7" fmla="*/ 111409 w 111597"/>
                <a:gd name="connsiteY7" fmla="*/ 66850 h 129823"/>
                <a:gd name="connsiteX8" fmla="*/ 55704 w 111597"/>
                <a:gd name="connsiteY8" fmla="*/ 129824 h 129823"/>
                <a:gd name="connsiteX9" fmla="*/ 0 w 111597"/>
                <a:gd name="connsiteY9" fmla="*/ 66850 h 129823"/>
                <a:gd name="connsiteX10" fmla="*/ 189 w 111597"/>
                <a:gd name="connsiteY10" fmla="*/ 0 h 12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597" h="129823">
                  <a:moveTo>
                    <a:pt x="95" y="0"/>
                  </a:moveTo>
                  <a:lnTo>
                    <a:pt x="26147" y="0"/>
                  </a:lnTo>
                  <a:lnTo>
                    <a:pt x="25957" y="65716"/>
                  </a:lnTo>
                  <a:cubicBezTo>
                    <a:pt x="25957" y="95217"/>
                    <a:pt x="33726" y="105618"/>
                    <a:pt x="55704" y="105618"/>
                  </a:cubicBezTo>
                  <a:cubicBezTo>
                    <a:pt x="77683" y="105618"/>
                    <a:pt x="85356" y="95122"/>
                    <a:pt x="85356" y="65716"/>
                  </a:cubicBezTo>
                  <a:lnTo>
                    <a:pt x="85546" y="0"/>
                  </a:lnTo>
                  <a:lnTo>
                    <a:pt x="111598" y="0"/>
                  </a:lnTo>
                  <a:lnTo>
                    <a:pt x="111409" y="66850"/>
                  </a:lnTo>
                  <a:cubicBezTo>
                    <a:pt x="111409" y="108643"/>
                    <a:pt x="92556" y="129824"/>
                    <a:pt x="55704" y="129824"/>
                  </a:cubicBezTo>
                  <a:cubicBezTo>
                    <a:pt x="18852" y="129824"/>
                    <a:pt x="0" y="108643"/>
                    <a:pt x="0" y="66850"/>
                  </a:cubicBezTo>
                  <a:lnTo>
                    <a:pt x="189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2" name="Forme libre 1041">
              <a:extLst>
                <a:ext uri="{FF2B5EF4-FFF2-40B4-BE49-F238E27FC236}">
                  <a16:creationId xmlns:a16="http://schemas.microsoft.com/office/drawing/2014/main" id="{DE7E7C91-00F6-3046-BB51-8A4B72BD2457}"/>
                </a:ext>
              </a:extLst>
            </p:cNvPr>
            <p:cNvSpPr/>
            <p:nvPr/>
          </p:nvSpPr>
          <p:spPr>
            <a:xfrm>
              <a:off x="5882940" y="3702925"/>
              <a:ext cx="138502" cy="128878"/>
            </a:xfrm>
            <a:custGeom>
              <a:avLst/>
              <a:gdLst>
                <a:gd name="connsiteX0" fmla="*/ 60441 w 138502"/>
                <a:gd name="connsiteY0" fmla="*/ 0 h 128878"/>
                <a:gd name="connsiteX1" fmla="*/ 78156 w 138502"/>
                <a:gd name="connsiteY1" fmla="*/ 0 h 128878"/>
                <a:gd name="connsiteX2" fmla="*/ 138503 w 138502"/>
                <a:gd name="connsiteY2" fmla="*/ 128878 h 128878"/>
                <a:gd name="connsiteX3" fmla="*/ 112261 w 138502"/>
                <a:gd name="connsiteY3" fmla="*/ 128878 h 128878"/>
                <a:gd name="connsiteX4" fmla="*/ 99377 w 138502"/>
                <a:gd name="connsiteY4" fmla="*/ 100890 h 128878"/>
                <a:gd name="connsiteX5" fmla="*/ 39220 w 138502"/>
                <a:gd name="connsiteY5" fmla="*/ 100890 h 128878"/>
                <a:gd name="connsiteX6" fmla="*/ 26336 w 138502"/>
                <a:gd name="connsiteY6" fmla="*/ 128878 h 128878"/>
                <a:gd name="connsiteX7" fmla="*/ 0 w 138502"/>
                <a:gd name="connsiteY7" fmla="*/ 128878 h 128878"/>
                <a:gd name="connsiteX8" fmla="*/ 60536 w 138502"/>
                <a:gd name="connsiteY8" fmla="*/ 0 h 128878"/>
                <a:gd name="connsiteX9" fmla="*/ 49546 w 138502"/>
                <a:gd name="connsiteY9" fmla="*/ 78386 h 128878"/>
                <a:gd name="connsiteX10" fmla="*/ 89051 w 138502"/>
                <a:gd name="connsiteY10" fmla="*/ 78386 h 128878"/>
                <a:gd name="connsiteX11" fmla="*/ 69346 w 138502"/>
                <a:gd name="connsiteY11" fmla="*/ 35647 h 128878"/>
                <a:gd name="connsiteX12" fmla="*/ 49641 w 138502"/>
                <a:gd name="connsiteY12" fmla="*/ 78386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02" h="128878">
                  <a:moveTo>
                    <a:pt x="60441" y="0"/>
                  </a:moveTo>
                  <a:lnTo>
                    <a:pt x="78156" y="0"/>
                  </a:lnTo>
                  <a:lnTo>
                    <a:pt x="138503" y="128878"/>
                  </a:lnTo>
                  <a:lnTo>
                    <a:pt x="112261" y="128878"/>
                  </a:lnTo>
                  <a:lnTo>
                    <a:pt x="99377" y="100890"/>
                  </a:lnTo>
                  <a:lnTo>
                    <a:pt x="39220" y="100890"/>
                  </a:lnTo>
                  <a:lnTo>
                    <a:pt x="26336" y="128878"/>
                  </a:lnTo>
                  <a:lnTo>
                    <a:pt x="0" y="128878"/>
                  </a:lnTo>
                  <a:lnTo>
                    <a:pt x="60536" y="0"/>
                  </a:lnTo>
                  <a:close/>
                  <a:moveTo>
                    <a:pt x="49546" y="78386"/>
                  </a:moveTo>
                  <a:lnTo>
                    <a:pt x="89051" y="78386"/>
                  </a:lnTo>
                  <a:lnTo>
                    <a:pt x="69346" y="35647"/>
                  </a:lnTo>
                  <a:lnTo>
                    <a:pt x="49641" y="7838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3" name="Forme libre 1042">
              <a:extLst>
                <a:ext uri="{FF2B5EF4-FFF2-40B4-BE49-F238E27FC236}">
                  <a16:creationId xmlns:a16="http://schemas.microsoft.com/office/drawing/2014/main" id="{CFE74D8A-71D3-9C4A-983E-F2FDC79C3447}"/>
                </a:ext>
              </a:extLst>
            </p:cNvPr>
            <p:cNvSpPr/>
            <p:nvPr/>
          </p:nvSpPr>
          <p:spPr>
            <a:xfrm>
              <a:off x="5281467" y="3910094"/>
              <a:ext cx="109513" cy="129823"/>
            </a:xfrm>
            <a:custGeom>
              <a:avLst/>
              <a:gdLst>
                <a:gd name="connsiteX0" fmla="*/ 0 w 109513"/>
                <a:gd name="connsiteY0" fmla="*/ 67228 h 129823"/>
                <a:gd name="connsiteX1" fmla="*/ 189 w 109513"/>
                <a:gd name="connsiteY1" fmla="*/ 0 h 129823"/>
                <a:gd name="connsiteX2" fmla="*/ 14210 w 109513"/>
                <a:gd name="connsiteY2" fmla="*/ 0 h 129823"/>
                <a:gd name="connsiteX3" fmla="*/ 14021 w 109513"/>
                <a:gd name="connsiteY3" fmla="*/ 65716 h 129823"/>
                <a:gd name="connsiteX4" fmla="*/ 54567 w 109513"/>
                <a:gd name="connsiteY4" fmla="*/ 117815 h 129823"/>
                <a:gd name="connsiteX5" fmla="*/ 95114 w 109513"/>
                <a:gd name="connsiteY5" fmla="*/ 65716 h 129823"/>
                <a:gd name="connsiteX6" fmla="*/ 95493 w 109513"/>
                <a:gd name="connsiteY6" fmla="*/ 0 h 129823"/>
                <a:gd name="connsiteX7" fmla="*/ 109514 w 109513"/>
                <a:gd name="connsiteY7" fmla="*/ 0 h 129823"/>
                <a:gd name="connsiteX8" fmla="*/ 109324 w 109513"/>
                <a:gd name="connsiteY8" fmla="*/ 67228 h 129823"/>
                <a:gd name="connsiteX9" fmla="*/ 54567 w 109513"/>
                <a:gd name="connsiteY9" fmla="*/ 129824 h 129823"/>
                <a:gd name="connsiteX10" fmla="*/ 0 w 109513"/>
                <a:gd name="connsiteY10" fmla="*/ 67228 h 12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513" h="129823">
                  <a:moveTo>
                    <a:pt x="0" y="67228"/>
                  </a:moveTo>
                  <a:lnTo>
                    <a:pt x="189" y="0"/>
                  </a:lnTo>
                  <a:lnTo>
                    <a:pt x="14210" y="0"/>
                  </a:lnTo>
                  <a:lnTo>
                    <a:pt x="14021" y="65716"/>
                  </a:lnTo>
                  <a:cubicBezTo>
                    <a:pt x="14021" y="96824"/>
                    <a:pt x="21410" y="117815"/>
                    <a:pt x="54567" y="117815"/>
                  </a:cubicBezTo>
                  <a:cubicBezTo>
                    <a:pt x="87725" y="117815"/>
                    <a:pt x="95114" y="96824"/>
                    <a:pt x="95114" y="65716"/>
                  </a:cubicBezTo>
                  <a:lnTo>
                    <a:pt x="95493" y="0"/>
                  </a:lnTo>
                  <a:lnTo>
                    <a:pt x="109514" y="0"/>
                  </a:lnTo>
                  <a:lnTo>
                    <a:pt x="109324" y="67228"/>
                  </a:lnTo>
                  <a:cubicBezTo>
                    <a:pt x="109324" y="104578"/>
                    <a:pt x="95872" y="129824"/>
                    <a:pt x="54567" y="129824"/>
                  </a:cubicBezTo>
                  <a:cubicBezTo>
                    <a:pt x="13263" y="129824"/>
                    <a:pt x="0" y="104578"/>
                    <a:pt x="0" y="67228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4" name="Forme libre 1043">
              <a:extLst>
                <a:ext uri="{FF2B5EF4-FFF2-40B4-BE49-F238E27FC236}">
                  <a16:creationId xmlns:a16="http://schemas.microsoft.com/office/drawing/2014/main" id="{AEA5AFFB-1A0B-6846-81EA-AFFA40FD363A}"/>
                </a:ext>
              </a:extLst>
            </p:cNvPr>
            <p:cNvSpPr/>
            <p:nvPr/>
          </p:nvSpPr>
          <p:spPr>
            <a:xfrm>
              <a:off x="5414570" y="3938082"/>
              <a:ext cx="91798" cy="100889"/>
            </a:xfrm>
            <a:custGeom>
              <a:avLst/>
              <a:gdLst>
                <a:gd name="connsiteX0" fmla="*/ 0 w 91798"/>
                <a:gd name="connsiteY0" fmla="*/ 946 h 100889"/>
                <a:gd name="connsiteX1" fmla="*/ 10516 w 91798"/>
                <a:gd name="connsiteY1" fmla="*/ 946 h 100889"/>
                <a:gd name="connsiteX2" fmla="*/ 13452 w 91798"/>
                <a:gd name="connsiteY2" fmla="*/ 13994 h 100889"/>
                <a:gd name="connsiteX3" fmla="*/ 50873 w 91798"/>
                <a:gd name="connsiteY3" fmla="*/ 0 h 100889"/>
                <a:gd name="connsiteX4" fmla="*/ 91798 w 91798"/>
                <a:gd name="connsiteY4" fmla="*/ 41604 h 100889"/>
                <a:gd name="connsiteX5" fmla="*/ 91798 w 91798"/>
                <a:gd name="connsiteY5" fmla="*/ 100890 h 100889"/>
                <a:gd name="connsiteX6" fmla="*/ 78535 w 91798"/>
                <a:gd name="connsiteY6" fmla="*/ 100890 h 100889"/>
                <a:gd name="connsiteX7" fmla="*/ 78535 w 91798"/>
                <a:gd name="connsiteY7" fmla="*/ 45670 h 100889"/>
                <a:gd name="connsiteX8" fmla="*/ 71146 w 91798"/>
                <a:gd name="connsiteY8" fmla="*/ 20046 h 100889"/>
                <a:gd name="connsiteX9" fmla="*/ 48504 w 91798"/>
                <a:gd name="connsiteY9" fmla="*/ 12481 h 100889"/>
                <a:gd name="connsiteX10" fmla="*/ 25484 w 91798"/>
                <a:gd name="connsiteY10" fmla="*/ 19289 h 100889"/>
                <a:gd name="connsiteX11" fmla="*/ 13358 w 91798"/>
                <a:gd name="connsiteY11" fmla="*/ 44535 h 100889"/>
                <a:gd name="connsiteX12" fmla="*/ 13358 w 91798"/>
                <a:gd name="connsiteY12" fmla="*/ 100890 h 100889"/>
                <a:gd name="connsiteX13" fmla="*/ 95 w 91798"/>
                <a:gd name="connsiteY13" fmla="*/ 100890 h 100889"/>
                <a:gd name="connsiteX14" fmla="*/ 95 w 91798"/>
                <a:gd name="connsiteY14" fmla="*/ 946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798" h="100889">
                  <a:moveTo>
                    <a:pt x="0" y="946"/>
                  </a:moveTo>
                  <a:lnTo>
                    <a:pt x="10516" y="946"/>
                  </a:lnTo>
                  <a:lnTo>
                    <a:pt x="13452" y="13994"/>
                  </a:lnTo>
                  <a:cubicBezTo>
                    <a:pt x="17526" y="9928"/>
                    <a:pt x="29463" y="0"/>
                    <a:pt x="50873" y="0"/>
                  </a:cubicBezTo>
                  <a:cubicBezTo>
                    <a:pt x="75599" y="0"/>
                    <a:pt x="91798" y="12859"/>
                    <a:pt x="91798" y="41604"/>
                  </a:cubicBezTo>
                  <a:lnTo>
                    <a:pt x="91798" y="100890"/>
                  </a:lnTo>
                  <a:lnTo>
                    <a:pt x="78535" y="100890"/>
                  </a:lnTo>
                  <a:lnTo>
                    <a:pt x="78535" y="45670"/>
                  </a:lnTo>
                  <a:cubicBezTo>
                    <a:pt x="78535" y="39429"/>
                    <a:pt x="78346" y="27043"/>
                    <a:pt x="71146" y="20046"/>
                  </a:cubicBezTo>
                  <a:cubicBezTo>
                    <a:pt x="66315" y="15412"/>
                    <a:pt x="57694" y="12481"/>
                    <a:pt x="48504" y="12481"/>
                  </a:cubicBezTo>
                  <a:cubicBezTo>
                    <a:pt x="40736" y="12481"/>
                    <a:pt x="32494" y="14467"/>
                    <a:pt x="25484" y="19289"/>
                  </a:cubicBezTo>
                  <a:cubicBezTo>
                    <a:pt x="14589" y="26665"/>
                    <a:pt x="13452" y="37916"/>
                    <a:pt x="13358" y="44535"/>
                  </a:cubicBezTo>
                  <a:lnTo>
                    <a:pt x="13358" y="100890"/>
                  </a:lnTo>
                  <a:lnTo>
                    <a:pt x="95" y="100890"/>
                  </a:lnTo>
                  <a:lnTo>
                    <a:pt x="95" y="94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5" name="Forme libre 1044">
              <a:extLst>
                <a:ext uri="{FF2B5EF4-FFF2-40B4-BE49-F238E27FC236}">
                  <a16:creationId xmlns:a16="http://schemas.microsoft.com/office/drawing/2014/main" id="{AEA9B6D4-0609-CD47-BB98-A2C94A49D778}"/>
                </a:ext>
              </a:extLst>
            </p:cNvPr>
            <p:cNvSpPr/>
            <p:nvPr/>
          </p:nvSpPr>
          <p:spPr>
            <a:xfrm>
              <a:off x="5531568" y="3901679"/>
              <a:ext cx="15347" cy="137293"/>
            </a:xfrm>
            <a:custGeom>
              <a:avLst/>
              <a:gdLst>
                <a:gd name="connsiteX0" fmla="*/ 7579 w 15347"/>
                <a:gd name="connsiteY0" fmla="*/ 0 h 137293"/>
                <a:gd name="connsiteX1" fmla="*/ 15347 w 15347"/>
                <a:gd name="connsiteY1" fmla="*/ 7564 h 137293"/>
                <a:gd name="connsiteX2" fmla="*/ 7579 w 15347"/>
                <a:gd name="connsiteY2" fmla="*/ 15318 h 137293"/>
                <a:gd name="connsiteX3" fmla="*/ 0 w 15347"/>
                <a:gd name="connsiteY3" fmla="*/ 7564 h 137293"/>
                <a:gd name="connsiteX4" fmla="*/ 7579 w 15347"/>
                <a:gd name="connsiteY4" fmla="*/ 0 h 137293"/>
                <a:gd name="connsiteX5" fmla="*/ 1137 w 15347"/>
                <a:gd name="connsiteY5" fmla="*/ 37160 h 137293"/>
                <a:gd name="connsiteX6" fmla="*/ 14400 w 15347"/>
                <a:gd name="connsiteY6" fmla="*/ 37160 h 137293"/>
                <a:gd name="connsiteX7" fmla="*/ 14400 w 15347"/>
                <a:gd name="connsiteY7" fmla="*/ 137293 h 137293"/>
                <a:gd name="connsiteX8" fmla="*/ 1137 w 15347"/>
                <a:gd name="connsiteY8" fmla="*/ 137293 h 137293"/>
                <a:gd name="connsiteX9" fmla="*/ 1137 w 15347"/>
                <a:gd name="connsiteY9" fmla="*/ 37160 h 13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47" h="137293">
                  <a:moveTo>
                    <a:pt x="7579" y="0"/>
                  </a:moveTo>
                  <a:cubicBezTo>
                    <a:pt x="12410" y="0"/>
                    <a:pt x="15347" y="2553"/>
                    <a:pt x="15347" y="7564"/>
                  </a:cubicBezTo>
                  <a:cubicBezTo>
                    <a:pt x="15347" y="12576"/>
                    <a:pt x="12410" y="15318"/>
                    <a:pt x="7579" y="15318"/>
                  </a:cubicBezTo>
                  <a:cubicBezTo>
                    <a:pt x="2747" y="15318"/>
                    <a:pt x="0" y="12576"/>
                    <a:pt x="0" y="7564"/>
                  </a:cubicBezTo>
                  <a:cubicBezTo>
                    <a:pt x="0" y="2553"/>
                    <a:pt x="2558" y="0"/>
                    <a:pt x="7579" y="0"/>
                  </a:cubicBezTo>
                  <a:close/>
                  <a:moveTo>
                    <a:pt x="1137" y="37160"/>
                  </a:moveTo>
                  <a:lnTo>
                    <a:pt x="14400" y="37160"/>
                  </a:lnTo>
                  <a:lnTo>
                    <a:pt x="14400" y="137293"/>
                  </a:lnTo>
                  <a:lnTo>
                    <a:pt x="1137" y="137293"/>
                  </a:lnTo>
                  <a:lnTo>
                    <a:pt x="1137" y="3716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6" name="Forme libre 1045">
              <a:extLst>
                <a:ext uri="{FF2B5EF4-FFF2-40B4-BE49-F238E27FC236}">
                  <a16:creationId xmlns:a16="http://schemas.microsoft.com/office/drawing/2014/main" id="{84FA1714-B929-7D40-8997-6871F56DC216}"/>
                </a:ext>
              </a:extLst>
            </p:cNvPr>
            <p:cNvSpPr/>
            <p:nvPr/>
          </p:nvSpPr>
          <p:spPr>
            <a:xfrm>
              <a:off x="5558567" y="3938839"/>
              <a:ext cx="102787" cy="100133"/>
            </a:xfrm>
            <a:custGeom>
              <a:avLst/>
              <a:gdLst>
                <a:gd name="connsiteX0" fmla="*/ 0 w 102787"/>
                <a:gd name="connsiteY0" fmla="*/ 0 h 100133"/>
                <a:gd name="connsiteX1" fmla="*/ 14779 w 102787"/>
                <a:gd name="connsiteY1" fmla="*/ 0 h 100133"/>
                <a:gd name="connsiteX2" fmla="*/ 51441 w 102787"/>
                <a:gd name="connsiteY2" fmla="*/ 82830 h 100133"/>
                <a:gd name="connsiteX3" fmla="*/ 88009 w 102787"/>
                <a:gd name="connsiteY3" fmla="*/ 0 h 100133"/>
                <a:gd name="connsiteX4" fmla="*/ 102788 w 102787"/>
                <a:gd name="connsiteY4" fmla="*/ 0 h 100133"/>
                <a:gd name="connsiteX5" fmla="*/ 57031 w 102787"/>
                <a:gd name="connsiteY5" fmla="*/ 100133 h 100133"/>
                <a:gd name="connsiteX6" fmla="*/ 45757 w 102787"/>
                <a:gd name="connsiteY6" fmla="*/ 100133 h 100133"/>
                <a:gd name="connsiteX7" fmla="*/ 0 w 102787"/>
                <a:gd name="connsiteY7" fmla="*/ 0 h 10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87" h="100133">
                  <a:moveTo>
                    <a:pt x="0" y="0"/>
                  </a:moveTo>
                  <a:lnTo>
                    <a:pt x="14779" y="0"/>
                  </a:lnTo>
                  <a:lnTo>
                    <a:pt x="51441" y="82830"/>
                  </a:lnTo>
                  <a:lnTo>
                    <a:pt x="88009" y="0"/>
                  </a:lnTo>
                  <a:lnTo>
                    <a:pt x="102788" y="0"/>
                  </a:lnTo>
                  <a:lnTo>
                    <a:pt x="57031" y="100133"/>
                  </a:lnTo>
                  <a:lnTo>
                    <a:pt x="45757" y="1001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7" name="Forme libre 1046">
              <a:extLst>
                <a:ext uri="{FF2B5EF4-FFF2-40B4-BE49-F238E27FC236}">
                  <a16:creationId xmlns:a16="http://schemas.microsoft.com/office/drawing/2014/main" id="{24A5847C-2585-C043-B4B8-2BD914D37DA8}"/>
                </a:ext>
              </a:extLst>
            </p:cNvPr>
            <p:cNvSpPr/>
            <p:nvPr/>
          </p:nvSpPr>
          <p:spPr>
            <a:xfrm>
              <a:off x="5665428" y="3938177"/>
              <a:ext cx="99043" cy="101646"/>
            </a:xfrm>
            <a:custGeom>
              <a:avLst/>
              <a:gdLst>
                <a:gd name="connsiteX0" fmla="*/ 189 w 99043"/>
                <a:gd name="connsiteY0" fmla="*/ 50776 h 101646"/>
                <a:gd name="connsiteX1" fmla="*/ 51062 w 99043"/>
                <a:gd name="connsiteY1" fmla="*/ 0 h 101646"/>
                <a:gd name="connsiteX2" fmla="*/ 88862 w 99043"/>
                <a:gd name="connsiteY2" fmla="*/ 14561 h 101646"/>
                <a:gd name="connsiteX3" fmla="*/ 98240 w 99043"/>
                <a:gd name="connsiteY3" fmla="*/ 56165 h 101646"/>
                <a:gd name="connsiteX4" fmla="*/ 14116 w 99043"/>
                <a:gd name="connsiteY4" fmla="*/ 56165 h 101646"/>
                <a:gd name="connsiteX5" fmla="*/ 14116 w 99043"/>
                <a:gd name="connsiteY5" fmla="*/ 56922 h 101646"/>
                <a:gd name="connsiteX6" fmla="*/ 50968 w 99043"/>
                <a:gd name="connsiteY6" fmla="*/ 89165 h 101646"/>
                <a:gd name="connsiteX7" fmla="*/ 84314 w 99043"/>
                <a:gd name="connsiteY7" fmla="*/ 75549 h 101646"/>
                <a:gd name="connsiteX8" fmla="*/ 92935 w 99043"/>
                <a:gd name="connsiteY8" fmla="*/ 84343 h 101646"/>
                <a:gd name="connsiteX9" fmla="*/ 50873 w 99043"/>
                <a:gd name="connsiteY9" fmla="*/ 101646 h 101646"/>
                <a:gd name="connsiteX10" fmla="*/ 0 w 99043"/>
                <a:gd name="connsiteY10" fmla="*/ 50871 h 101646"/>
                <a:gd name="connsiteX11" fmla="*/ 14210 w 99043"/>
                <a:gd name="connsiteY11" fmla="*/ 45481 h 101646"/>
                <a:gd name="connsiteX12" fmla="*/ 86493 w 99043"/>
                <a:gd name="connsiteY12" fmla="*/ 45481 h 101646"/>
                <a:gd name="connsiteX13" fmla="*/ 79104 w 99043"/>
                <a:gd name="connsiteY13" fmla="*/ 22315 h 101646"/>
                <a:gd name="connsiteX14" fmla="*/ 51062 w 99043"/>
                <a:gd name="connsiteY14" fmla="*/ 12576 h 101646"/>
                <a:gd name="connsiteX15" fmla="*/ 14210 w 99043"/>
                <a:gd name="connsiteY15" fmla="*/ 45008 h 101646"/>
                <a:gd name="connsiteX16" fmla="*/ 14210 w 99043"/>
                <a:gd name="connsiteY16" fmla="*/ 45575 h 10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43" h="101646">
                  <a:moveTo>
                    <a:pt x="189" y="50776"/>
                  </a:moveTo>
                  <a:cubicBezTo>
                    <a:pt x="189" y="18911"/>
                    <a:pt x="19231" y="0"/>
                    <a:pt x="51062" y="0"/>
                  </a:cubicBezTo>
                  <a:cubicBezTo>
                    <a:pt x="67451" y="0"/>
                    <a:pt x="80430" y="5201"/>
                    <a:pt x="88862" y="14561"/>
                  </a:cubicBezTo>
                  <a:cubicBezTo>
                    <a:pt x="97482" y="24301"/>
                    <a:pt x="100703" y="38862"/>
                    <a:pt x="98240" y="56165"/>
                  </a:cubicBezTo>
                  <a:lnTo>
                    <a:pt x="14116" y="56165"/>
                  </a:lnTo>
                  <a:lnTo>
                    <a:pt x="14116" y="56922"/>
                  </a:lnTo>
                  <a:cubicBezTo>
                    <a:pt x="14116" y="77724"/>
                    <a:pt x="28136" y="89165"/>
                    <a:pt x="50968" y="89165"/>
                  </a:cubicBezTo>
                  <a:cubicBezTo>
                    <a:pt x="64988" y="89165"/>
                    <a:pt x="76830" y="84343"/>
                    <a:pt x="84314" y="75549"/>
                  </a:cubicBezTo>
                  <a:lnTo>
                    <a:pt x="92935" y="84343"/>
                  </a:lnTo>
                  <a:cubicBezTo>
                    <a:pt x="83935" y="95595"/>
                    <a:pt x="68967" y="101646"/>
                    <a:pt x="50873" y="101646"/>
                  </a:cubicBezTo>
                  <a:cubicBezTo>
                    <a:pt x="18947" y="101646"/>
                    <a:pt x="0" y="82641"/>
                    <a:pt x="0" y="50871"/>
                  </a:cubicBezTo>
                  <a:close/>
                  <a:moveTo>
                    <a:pt x="14210" y="45481"/>
                  </a:moveTo>
                  <a:lnTo>
                    <a:pt x="86493" y="45481"/>
                  </a:lnTo>
                  <a:cubicBezTo>
                    <a:pt x="86872" y="35174"/>
                    <a:pt x="84504" y="27610"/>
                    <a:pt x="79104" y="22315"/>
                  </a:cubicBezTo>
                  <a:cubicBezTo>
                    <a:pt x="72851" y="15885"/>
                    <a:pt x="63283" y="12576"/>
                    <a:pt x="51062" y="12576"/>
                  </a:cubicBezTo>
                  <a:cubicBezTo>
                    <a:pt x="28515" y="12576"/>
                    <a:pt x="14210" y="24395"/>
                    <a:pt x="14210" y="45008"/>
                  </a:cubicBezTo>
                  <a:lnTo>
                    <a:pt x="14210" y="45575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8" name="Forme libre 1047">
              <a:extLst>
                <a:ext uri="{FF2B5EF4-FFF2-40B4-BE49-F238E27FC236}">
                  <a16:creationId xmlns:a16="http://schemas.microsoft.com/office/drawing/2014/main" id="{2D153B67-D79C-4349-A86A-07E46C396C5F}"/>
                </a:ext>
              </a:extLst>
            </p:cNvPr>
            <p:cNvSpPr/>
            <p:nvPr/>
          </p:nvSpPr>
          <p:spPr>
            <a:xfrm>
              <a:off x="5782237" y="3938082"/>
              <a:ext cx="50493" cy="100889"/>
            </a:xfrm>
            <a:custGeom>
              <a:avLst/>
              <a:gdLst>
                <a:gd name="connsiteX0" fmla="*/ 0 w 50493"/>
                <a:gd name="connsiteY0" fmla="*/ 100890 h 100889"/>
                <a:gd name="connsiteX1" fmla="*/ 0 w 50493"/>
                <a:gd name="connsiteY1" fmla="*/ 756 h 100889"/>
                <a:gd name="connsiteX2" fmla="*/ 10516 w 50493"/>
                <a:gd name="connsiteY2" fmla="*/ 756 h 100889"/>
                <a:gd name="connsiteX3" fmla="*/ 13073 w 50493"/>
                <a:gd name="connsiteY3" fmla="*/ 13805 h 100889"/>
                <a:gd name="connsiteX4" fmla="*/ 44431 w 50493"/>
                <a:gd name="connsiteY4" fmla="*/ 0 h 100889"/>
                <a:gd name="connsiteX5" fmla="*/ 50494 w 50493"/>
                <a:gd name="connsiteY5" fmla="*/ 756 h 100889"/>
                <a:gd name="connsiteX6" fmla="*/ 50494 w 50493"/>
                <a:gd name="connsiteY6" fmla="*/ 13994 h 100889"/>
                <a:gd name="connsiteX7" fmla="*/ 25389 w 50493"/>
                <a:gd name="connsiteY7" fmla="*/ 19195 h 100889"/>
                <a:gd name="connsiteX8" fmla="*/ 13263 w 50493"/>
                <a:gd name="connsiteY8" fmla="*/ 46805 h 100889"/>
                <a:gd name="connsiteX9" fmla="*/ 13263 w 50493"/>
                <a:gd name="connsiteY9" fmla="*/ 100890 h 100889"/>
                <a:gd name="connsiteX10" fmla="*/ 0 w 50493"/>
                <a:gd name="connsiteY10" fmla="*/ 100890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3" h="100889">
                  <a:moveTo>
                    <a:pt x="0" y="100890"/>
                  </a:moveTo>
                  <a:lnTo>
                    <a:pt x="0" y="756"/>
                  </a:lnTo>
                  <a:lnTo>
                    <a:pt x="10516" y="756"/>
                  </a:lnTo>
                  <a:lnTo>
                    <a:pt x="13073" y="13805"/>
                  </a:lnTo>
                  <a:cubicBezTo>
                    <a:pt x="15821" y="9550"/>
                    <a:pt x="24726" y="0"/>
                    <a:pt x="44431" y="0"/>
                  </a:cubicBezTo>
                  <a:cubicBezTo>
                    <a:pt x="46420" y="0"/>
                    <a:pt x="49073" y="189"/>
                    <a:pt x="50494" y="756"/>
                  </a:cubicBezTo>
                  <a:lnTo>
                    <a:pt x="50494" y="13994"/>
                  </a:lnTo>
                  <a:cubicBezTo>
                    <a:pt x="40736" y="12859"/>
                    <a:pt x="33536" y="13427"/>
                    <a:pt x="25389" y="19195"/>
                  </a:cubicBezTo>
                  <a:cubicBezTo>
                    <a:pt x="14305" y="26948"/>
                    <a:pt x="13358" y="38011"/>
                    <a:pt x="13263" y="46805"/>
                  </a:cubicBezTo>
                  <a:lnTo>
                    <a:pt x="13263" y="100890"/>
                  </a:lnTo>
                  <a:lnTo>
                    <a:pt x="0" y="10089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9" name="Forme libre 1048">
              <a:extLst>
                <a:ext uri="{FF2B5EF4-FFF2-40B4-BE49-F238E27FC236}">
                  <a16:creationId xmlns:a16="http://schemas.microsoft.com/office/drawing/2014/main" id="{AA7C51F0-939C-9445-BEFB-A482A9803100}"/>
                </a:ext>
              </a:extLst>
            </p:cNvPr>
            <p:cNvSpPr/>
            <p:nvPr/>
          </p:nvSpPr>
          <p:spPr>
            <a:xfrm>
              <a:off x="5838604" y="3937988"/>
              <a:ext cx="86684" cy="101776"/>
            </a:xfrm>
            <a:custGeom>
              <a:avLst/>
              <a:gdLst>
                <a:gd name="connsiteX0" fmla="*/ 12505 w 86684"/>
                <a:gd name="connsiteY0" fmla="*/ 71200 h 101776"/>
                <a:gd name="connsiteX1" fmla="*/ 44620 w 86684"/>
                <a:gd name="connsiteY1" fmla="*/ 90300 h 101776"/>
                <a:gd name="connsiteX2" fmla="*/ 73230 w 86684"/>
                <a:gd name="connsiteY2" fmla="*/ 72429 h 101776"/>
                <a:gd name="connsiteX3" fmla="*/ 43483 w 86684"/>
                <a:gd name="connsiteY3" fmla="*/ 56071 h 101776"/>
                <a:gd name="connsiteX4" fmla="*/ 4547 w 86684"/>
                <a:gd name="connsiteY4" fmla="*/ 26286 h 101776"/>
                <a:gd name="connsiteX5" fmla="*/ 43483 w 86684"/>
                <a:gd name="connsiteY5" fmla="*/ 0 h 101776"/>
                <a:gd name="connsiteX6" fmla="*/ 82420 w 86684"/>
                <a:gd name="connsiteY6" fmla="*/ 30352 h 101776"/>
                <a:gd name="connsiteX7" fmla="*/ 69536 w 86684"/>
                <a:gd name="connsiteY7" fmla="*/ 30352 h 101776"/>
                <a:gd name="connsiteX8" fmla="*/ 42820 w 86684"/>
                <a:gd name="connsiteY8" fmla="*/ 11347 h 101776"/>
                <a:gd name="connsiteX9" fmla="*/ 16768 w 86684"/>
                <a:gd name="connsiteY9" fmla="*/ 26475 h 101776"/>
                <a:gd name="connsiteX10" fmla="*/ 45568 w 86684"/>
                <a:gd name="connsiteY10" fmla="*/ 44346 h 101776"/>
                <a:gd name="connsiteX11" fmla="*/ 86683 w 86684"/>
                <a:gd name="connsiteY11" fmla="*/ 74509 h 101776"/>
                <a:gd name="connsiteX12" fmla="*/ 45189 w 86684"/>
                <a:gd name="connsiteY12" fmla="*/ 101741 h 101776"/>
                <a:gd name="connsiteX13" fmla="*/ 0 w 86684"/>
                <a:gd name="connsiteY13" fmla="*/ 71200 h 101776"/>
                <a:gd name="connsiteX14" fmla="*/ 12505 w 86684"/>
                <a:gd name="connsiteY14" fmla="*/ 71200 h 1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684" h="101776">
                  <a:moveTo>
                    <a:pt x="12505" y="71200"/>
                  </a:moveTo>
                  <a:cubicBezTo>
                    <a:pt x="12884" y="75833"/>
                    <a:pt x="17905" y="90300"/>
                    <a:pt x="44620" y="90300"/>
                  </a:cubicBezTo>
                  <a:cubicBezTo>
                    <a:pt x="57125" y="90111"/>
                    <a:pt x="73230" y="88125"/>
                    <a:pt x="73230" y="72429"/>
                  </a:cubicBezTo>
                  <a:cubicBezTo>
                    <a:pt x="73041" y="69119"/>
                    <a:pt x="72283" y="60137"/>
                    <a:pt x="43483" y="56071"/>
                  </a:cubicBezTo>
                  <a:cubicBezTo>
                    <a:pt x="15821" y="52194"/>
                    <a:pt x="3505" y="42644"/>
                    <a:pt x="4547" y="26286"/>
                  </a:cubicBezTo>
                  <a:cubicBezTo>
                    <a:pt x="5684" y="10117"/>
                    <a:pt x="20747" y="0"/>
                    <a:pt x="43483" y="0"/>
                  </a:cubicBezTo>
                  <a:cubicBezTo>
                    <a:pt x="66409" y="378"/>
                    <a:pt x="81851" y="12008"/>
                    <a:pt x="82420" y="30352"/>
                  </a:cubicBezTo>
                  <a:lnTo>
                    <a:pt x="69536" y="30352"/>
                  </a:lnTo>
                  <a:cubicBezTo>
                    <a:pt x="69536" y="15791"/>
                    <a:pt x="54757" y="11536"/>
                    <a:pt x="42820" y="11347"/>
                  </a:cubicBezTo>
                  <a:cubicBezTo>
                    <a:pt x="27189" y="11347"/>
                    <a:pt x="17337" y="16642"/>
                    <a:pt x="16768" y="26475"/>
                  </a:cubicBezTo>
                  <a:cubicBezTo>
                    <a:pt x="16579" y="35458"/>
                    <a:pt x="25768" y="41604"/>
                    <a:pt x="45568" y="44346"/>
                  </a:cubicBezTo>
                  <a:cubicBezTo>
                    <a:pt x="74746" y="48412"/>
                    <a:pt x="86872" y="57395"/>
                    <a:pt x="86683" y="74509"/>
                  </a:cubicBezTo>
                  <a:cubicBezTo>
                    <a:pt x="86493" y="87936"/>
                    <a:pt x="73420" y="101741"/>
                    <a:pt x="45189" y="101741"/>
                  </a:cubicBezTo>
                  <a:cubicBezTo>
                    <a:pt x="20652" y="102497"/>
                    <a:pt x="189" y="91245"/>
                    <a:pt x="0" y="71200"/>
                  </a:cubicBezTo>
                  <a:lnTo>
                    <a:pt x="12505" y="7120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0" name="Forme libre 1049">
              <a:extLst>
                <a:ext uri="{FF2B5EF4-FFF2-40B4-BE49-F238E27FC236}">
                  <a16:creationId xmlns:a16="http://schemas.microsoft.com/office/drawing/2014/main" id="{214A8F7D-AB42-AE4E-B8C3-22A46EC0D5C4}"/>
                </a:ext>
              </a:extLst>
            </p:cNvPr>
            <p:cNvSpPr/>
            <p:nvPr/>
          </p:nvSpPr>
          <p:spPr>
            <a:xfrm>
              <a:off x="5942434" y="3901679"/>
              <a:ext cx="15347" cy="137293"/>
            </a:xfrm>
            <a:custGeom>
              <a:avLst/>
              <a:gdLst>
                <a:gd name="connsiteX0" fmla="*/ 7579 w 15347"/>
                <a:gd name="connsiteY0" fmla="*/ 0 h 137293"/>
                <a:gd name="connsiteX1" fmla="*/ 15347 w 15347"/>
                <a:gd name="connsiteY1" fmla="*/ 7564 h 137293"/>
                <a:gd name="connsiteX2" fmla="*/ 7579 w 15347"/>
                <a:gd name="connsiteY2" fmla="*/ 15318 h 137293"/>
                <a:gd name="connsiteX3" fmla="*/ 0 w 15347"/>
                <a:gd name="connsiteY3" fmla="*/ 7564 h 137293"/>
                <a:gd name="connsiteX4" fmla="*/ 7579 w 15347"/>
                <a:gd name="connsiteY4" fmla="*/ 0 h 137293"/>
                <a:gd name="connsiteX5" fmla="*/ 1137 w 15347"/>
                <a:gd name="connsiteY5" fmla="*/ 37160 h 137293"/>
                <a:gd name="connsiteX6" fmla="*/ 14400 w 15347"/>
                <a:gd name="connsiteY6" fmla="*/ 37160 h 137293"/>
                <a:gd name="connsiteX7" fmla="*/ 14400 w 15347"/>
                <a:gd name="connsiteY7" fmla="*/ 137293 h 137293"/>
                <a:gd name="connsiteX8" fmla="*/ 1137 w 15347"/>
                <a:gd name="connsiteY8" fmla="*/ 137293 h 137293"/>
                <a:gd name="connsiteX9" fmla="*/ 1137 w 15347"/>
                <a:gd name="connsiteY9" fmla="*/ 37160 h 13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47" h="137293">
                  <a:moveTo>
                    <a:pt x="7579" y="0"/>
                  </a:moveTo>
                  <a:cubicBezTo>
                    <a:pt x="12410" y="0"/>
                    <a:pt x="15347" y="2553"/>
                    <a:pt x="15347" y="7564"/>
                  </a:cubicBezTo>
                  <a:cubicBezTo>
                    <a:pt x="15347" y="12576"/>
                    <a:pt x="12410" y="15318"/>
                    <a:pt x="7579" y="15318"/>
                  </a:cubicBezTo>
                  <a:cubicBezTo>
                    <a:pt x="2747" y="15318"/>
                    <a:pt x="0" y="12576"/>
                    <a:pt x="0" y="7564"/>
                  </a:cubicBezTo>
                  <a:cubicBezTo>
                    <a:pt x="0" y="2553"/>
                    <a:pt x="2558" y="0"/>
                    <a:pt x="7579" y="0"/>
                  </a:cubicBezTo>
                  <a:close/>
                  <a:moveTo>
                    <a:pt x="1137" y="37160"/>
                  </a:moveTo>
                  <a:lnTo>
                    <a:pt x="14400" y="37160"/>
                  </a:lnTo>
                  <a:lnTo>
                    <a:pt x="14400" y="137293"/>
                  </a:lnTo>
                  <a:lnTo>
                    <a:pt x="1137" y="137293"/>
                  </a:lnTo>
                  <a:lnTo>
                    <a:pt x="1137" y="3716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1" name="Forme libre 1050">
              <a:extLst>
                <a:ext uri="{FF2B5EF4-FFF2-40B4-BE49-F238E27FC236}">
                  <a16:creationId xmlns:a16="http://schemas.microsoft.com/office/drawing/2014/main" id="{4531118D-7399-B241-B15F-3016CF85504D}"/>
                </a:ext>
              </a:extLst>
            </p:cNvPr>
            <p:cNvSpPr/>
            <p:nvPr/>
          </p:nvSpPr>
          <p:spPr>
            <a:xfrm>
              <a:off x="5982791" y="3918226"/>
              <a:ext cx="48314" cy="121597"/>
            </a:xfrm>
            <a:custGeom>
              <a:avLst/>
              <a:gdLst>
                <a:gd name="connsiteX0" fmla="*/ 95 w 48314"/>
                <a:gd name="connsiteY0" fmla="*/ 83208 h 121597"/>
                <a:gd name="connsiteX1" fmla="*/ 95 w 48314"/>
                <a:gd name="connsiteY1" fmla="*/ 0 h 121597"/>
                <a:gd name="connsiteX2" fmla="*/ 13358 w 48314"/>
                <a:gd name="connsiteY2" fmla="*/ 0 h 121597"/>
                <a:gd name="connsiteX3" fmla="*/ 13358 w 48314"/>
                <a:gd name="connsiteY3" fmla="*/ 20613 h 121597"/>
                <a:gd name="connsiteX4" fmla="*/ 41589 w 48314"/>
                <a:gd name="connsiteY4" fmla="*/ 20613 h 121597"/>
                <a:gd name="connsiteX5" fmla="*/ 41589 w 48314"/>
                <a:gd name="connsiteY5" fmla="*/ 32432 h 121597"/>
                <a:gd name="connsiteX6" fmla="*/ 13358 w 48314"/>
                <a:gd name="connsiteY6" fmla="*/ 32432 h 121597"/>
                <a:gd name="connsiteX7" fmla="*/ 13358 w 48314"/>
                <a:gd name="connsiteY7" fmla="*/ 91907 h 121597"/>
                <a:gd name="connsiteX8" fmla="*/ 21979 w 48314"/>
                <a:gd name="connsiteY8" fmla="*/ 107414 h 121597"/>
                <a:gd name="connsiteX9" fmla="*/ 28799 w 48314"/>
                <a:gd name="connsiteY9" fmla="*/ 108738 h 121597"/>
                <a:gd name="connsiteX10" fmla="*/ 41683 w 48314"/>
                <a:gd name="connsiteY10" fmla="*/ 103727 h 121597"/>
                <a:gd name="connsiteX11" fmla="*/ 48315 w 48314"/>
                <a:gd name="connsiteY11" fmla="*/ 113655 h 121597"/>
                <a:gd name="connsiteX12" fmla="*/ 27094 w 48314"/>
                <a:gd name="connsiteY12" fmla="*/ 121597 h 121597"/>
                <a:gd name="connsiteX13" fmla="*/ 568 w 48314"/>
                <a:gd name="connsiteY13" fmla="*/ 96730 h 121597"/>
                <a:gd name="connsiteX14" fmla="*/ 0 w 48314"/>
                <a:gd name="connsiteY14" fmla="*/ 83303 h 12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314" h="121597">
                  <a:moveTo>
                    <a:pt x="95" y="83208"/>
                  </a:moveTo>
                  <a:lnTo>
                    <a:pt x="95" y="0"/>
                  </a:lnTo>
                  <a:lnTo>
                    <a:pt x="13358" y="0"/>
                  </a:lnTo>
                  <a:lnTo>
                    <a:pt x="13358" y="20613"/>
                  </a:lnTo>
                  <a:lnTo>
                    <a:pt x="41589" y="20613"/>
                  </a:lnTo>
                  <a:lnTo>
                    <a:pt x="41589" y="32432"/>
                  </a:lnTo>
                  <a:lnTo>
                    <a:pt x="13358" y="32432"/>
                  </a:lnTo>
                  <a:lnTo>
                    <a:pt x="13358" y="91907"/>
                  </a:lnTo>
                  <a:cubicBezTo>
                    <a:pt x="13358" y="91907"/>
                    <a:pt x="12600" y="103537"/>
                    <a:pt x="21979" y="107414"/>
                  </a:cubicBezTo>
                  <a:cubicBezTo>
                    <a:pt x="24347" y="108360"/>
                    <a:pt x="26810" y="108738"/>
                    <a:pt x="28799" y="108738"/>
                  </a:cubicBezTo>
                  <a:cubicBezTo>
                    <a:pt x="34863" y="108738"/>
                    <a:pt x="39883" y="105807"/>
                    <a:pt x="41683" y="103727"/>
                  </a:cubicBezTo>
                  <a:lnTo>
                    <a:pt x="48315" y="113655"/>
                  </a:lnTo>
                  <a:cubicBezTo>
                    <a:pt x="48315" y="113655"/>
                    <a:pt x="42062" y="121597"/>
                    <a:pt x="27094" y="121597"/>
                  </a:cubicBezTo>
                  <a:cubicBezTo>
                    <a:pt x="12126" y="121597"/>
                    <a:pt x="2558" y="112237"/>
                    <a:pt x="568" y="96730"/>
                  </a:cubicBezTo>
                  <a:cubicBezTo>
                    <a:pt x="568" y="96730"/>
                    <a:pt x="0" y="93420"/>
                    <a:pt x="0" y="83303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2" name="Forme libre 1051">
              <a:extLst>
                <a:ext uri="{FF2B5EF4-FFF2-40B4-BE49-F238E27FC236}">
                  <a16:creationId xmlns:a16="http://schemas.microsoft.com/office/drawing/2014/main" id="{C2D63BED-A73A-8541-8169-CEA9C6DB7F41}"/>
                </a:ext>
              </a:extLst>
            </p:cNvPr>
            <p:cNvSpPr/>
            <p:nvPr/>
          </p:nvSpPr>
          <p:spPr>
            <a:xfrm>
              <a:off x="6040958" y="3903286"/>
              <a:ext cx="99043" cy="136442"/>
            </a:xfrm>
            <a:custGeom>
              <a:avLst/>
              <a:gdLst>
                <a:gd name="connsiteX0" fmla="*/ 51062 w 99043"/>
                <a:gd name="connsiteY0" fmla="*/ 34796 h 136442"/>
                <a:gd name="connsiteX1" fmla="*/ 88862 w 99043"/>
                <a:gd name="connsiteY1" fmla="*/ 49358 h 136442"/>
                <a:gd name="connsiteX2" fmla="*/ 98240 w 99043"/>
                <a:gd name="connsiteY2" fmla="*/ 90962 h 136442"/>
                <a:gd name="connsiteX3" fmla="*/ 14116 w 99043"/>
                <a:gd name="connsiteY3" fmla="*/ 90962 h 136442"/>
                <a:gd name="connsiteX4" fmla="*/ 14116 w 99043"/>
                <a:gd name="connsiteY4" fmla="*/ 91718 h 136442"/>
                <a:gd name="connsiteX5" fmla="*/ 50967 w 99043"/>
                <a:gd name="connsiteY5" fmla="*/ 123961 h 136442"/>
                <a:gd name="connsiteX6" fmla="*/ 84314 w 99043"/>
                <a:gd name="connsiteY6" fmla="*/ 110345 h 136442"/>
                <a:gd name="connsiteX7" fmla="*/ 92935 w 99043"/>
                <a:gd name="connsiteY7" fmla="*/ 119139 h 136442"/>
                <a:gd name="connsiteX8" fmla="*/ 50873 w 99043"/>
                <a:gd name="connsiteY8" fmla="*/ 136442 h 136442"/>
                <a:gd name="connsiteX9" fmla="*/ 0 w 99043"/>
                <a:gd name="connsiteY9" fmla="*/ 85667 h 136442"/>
                <a:gd name="connsiteX10" fmla="*/ 50873 w 99043"/>
                <a:gd name="connsiteY10" fmla="*/ 34891 h 136442"/>
                <a:gd name="connsiteX11" fmla="*/ 14210 w 99043"/>
                <a:gd name="connsiteY11" fmla="*/ 80277 h 136442"/>
                <a:gd name="connsiteX12" fmla="*/ 86493 w 99043"/>
                <a:gd name="connsiteY12" fmla="*/ 80277 h 136442"/>
                <a:gd name="connsiteX13" fmla="*/ 79104 w 99043"/>
                <a:gd name="connsiteY13" fmla="*/ 57111 h 136442"/>
                <a:gd name="connsiteX14" fmla="*/ 51062 w 99043"/>
                <a:gd name="connsiteY14" fmla="*/ 47372 h 136442"/>
                <a:gd name="connsiteX15" fmla="*/ 14210 w 99043"/>
                <a:gd name="connsiteY15" fmla="*/ 79804 h 136442"/>
                <a:gd name="connsiteX16" fmla="*/ 14210 w 99043"/>
                <a:gd name="connsiteY16" fmla="*/ 80372 h 136442"/>
                <a:gd name="connsiteX17" fmla="*/ 61578 w 99043"/>
                <a:gd name="connsiteY17" fmla="*/ 0 h 136442"/>
                <a:gd name="connsiteX18" fmla="*/ 79672 w 99043"/>
                <a:gd name="connsiteY18" fmla="*/ 0 h 136442"/>
                <a:gd name="connsiteX19" fmla="*/ 48883 w 99043"/>
                <a:gd name="connsiteY19" fmla="*/ 23544 h 136442"/>
                <a:gd name="connsiteX20" fmla="*/ 35431 w 99043"/>
                <a:gd name="connsiteY20" fmla="*/ 23544 h 136442"/>
                <a:gd name="connsiteX21" fmla="*/ 61578 w 99043"/>
                <a:gd name="connsiteY21" fmla="*/ 0 h 13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9043" h="136442">
                  <a:moveTo>
                    <a:pt x="51062" y="34796"/>
                  </a:moveTo>
                  <a:cubicBezTo>
                    <a:pt x="67451" y="34796"/>
                    <a:pt x="80430" y="39997"/>
                    <a:pt x="88862" y="49358"/>
                  </a:cubicBezTo>
                  <a:cubicBezTo>
                    <a:pt x="97482" y="59097"/>
                    <a:pt x="100703" y="73658"/>
                    <a:pt x="98240" y="90962"/>
                  </a:cubicBezTo>
                  <a:lnTo>
                    <a:pt x="14116" y="90962"/>
                  </a:lnTo>
                  <a:lnTo>
                    <a:pt x="14116" y="91718"/>
                  </a:lnTo>
                  <a:cubicBezTo>
                    <a:pt x="14116" y="112520"/>
                    <a:pt x="28136" y="123961"/>
                    <a:pt x="50967" y="123961"/>
                  </a:cubicBezTo>
                  <a:cubicBezTo>
                    <a:pt x="64988" y="123961"/>
                    <a:pt x="76830" y="119139"/>
                    <a:pt x="84314" y="110345"/>
                  </a:cubicBezTo>
                  <a:lnTo>
                    <a:pt x="92935" y="119139"/>
                  </a:lnTo>
                  <a:cubicBezTo>
                    <a:pt x="83935" y="130391"/>
                    <a:pt x="68967" y="136442"/>
                    <a:pt x="50873" y="136442"/>
                  </a:cubicBezTo>
                  <a:cubicBezTo>
                    <a:pt x="18947" y="136442"/>
                    <a:pt x="0" y="117437"/>
                    <a:pt x="0" y="85667"/>
                  </a:cubicBezTo>
                  <a:cubicBezTo>
                    <a:pt x="0" y="53896"/>
                    <a:pt x="19042" y="34891"/>
                    <a:pt x="50873" y="34891"/>
                  </a:cubicBezTo>
                  <a:close/>
                  <a:moveTo>
                    <a:pt x="14210" y="80277"/>
                  </a:moveTo>
                  <a:lnTo>
                    <a:pt x="86493" y="80277"/>
                  </a:lnTo>
                  <a:cubicBezTo>
                    <a:pt x="86872" y="69970"/>
                    <a:pt x="84504" y="62406"/>
                    <a:pt x="79104" y="57111"/>
                  </a:cubicBezTo>
                  <a:cubicBezTo>
                    <a:pt x="72851" y="50681"/>
                    <a:pt x="63283" y="47372"/>
                    <a:pt x="51062" y="47372"/>
                  </a:cubicBezTo>
                  <a:cubicBezTo>
                    <a:pt x="28515" y="47372"/>
                    <a:pt x="14210" y="59191"/>
                    <a:pt x="14210" y="79804"/>
                  </a:cubicBezTo>
                  <a:lnTo>
                    <a:pt x="14210" y="80372"/>
                  </a:lnTo>
                  <a:close/>
                  <a:moveTo>
                    <a:pt x="61578" y="0"/>
                  </a:moveTo>
                  <a:lnTo>
                    <a:pt x="79672" y="0"/>
                  </a:lnTo>
                  <a:lnTo>
                    <a:pt x="48883" y="23544"/>
                  </a:lnTo>
                  <a:lnTo>
                    <a:pt x="35431" y="23544"/>
                  </a:lnTo>
                  <a:lnTo>
                    <a:pt x="61578" y="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3" name="Forme libre 1052">
              <a:extLst>
                <a:ext uri="{FF2B5EF4-FFF2-40B4-BE49-F238E27FC236}">
                  <a16:creationId xmlns:a16="http://schemas.microsoft.com/office/drawing/2014/main" id="{C9A47AE0-E31F-D04C-A9B2-E1ABB062FE96}"/>
                </a:ext>
              </a:extLst>
            </p:cNvPr>
            <p:cNvSpPr/>
            <p:nvPr/>
          </p:nvSpPr>
          <p:spPr>
            <a:xfrm>
              <a:off x="6202008" y="3902624"/>
              <a:ext cx="100135" cy="137388"/>
            </a:xfrm>
            <a:custGeom>
              <a:avLst/>
              <a:gdLst>
                <a:gd name="connsiteX0" fmla="*/ 0 w 100135"/>
                <a:gd name="connsiteY0" fmla="*/ 86329 h 137388"/>
                <a:gd name="connsiteX1" fmla="*/ 49831 w 100135"/>
                <a:gd name="connsiteY1" fmla="*/ 35553 h 137388"/>
                <a:gd name="connsiteX2" fmla="*/ 86872 w 100135"/>
                <a:gd name="connsiteY2" fmla="*/ 49547 h 137388"/>
                <a:gd name="connsiteX3" fmla="*/ 86872 w 100135"/>
                <a:gd name="connsiteY3" fmla="*/ 0 h 137388"/>
                <a:gd name="connsiteX4" fmla="*/ 100135 w 100135"/>
                <a:gd name="connsiteY4" fmla="*/ 0 h 137388"/>
                <a:gd name="connsiteX5" fmla="*/ 100135 w 100135"/>
                <a:gd name="connsiteY5" fmla="*/ 136443 h 137388"/>
                <a:gd name="connsiteX6" fmla="*/ 89809 w 100135"/>
                <a:gd name="connsiteY6" fmla="*/ 136443 h 137388"/>
                <a:gd name="connsiteX7" fmla="*/ 87062 w 100135"/>
                <a:gd name="connsiteY7" fmla="*/ 123205 h 137388"/>
                <a:gd name="connsiteX8" fmla="*/ 49831 w 100135"/>
                <a:gd name="connsiteY8" fmla="*/ 137388 h 137388"/>
                <a:gd name="connsiteX9" fmla="*/ 0 w 100135"/>
                <a:gd name="connsiteY9" fmla="*/ 86423 h 137388"/>
                <a:gd name="connsiteX10" fmla="*/ 13831 w 100135"/>
                <a:gd name="connsiteY10" fmla="*/ 86329 h 137388"/>
                <a:gd name="connsiteX11" fmla="*/ 50873 w 100135"/>
                <a:gd name="connsiteY11" fmla="*/ 124434 h 137388"/>
                <a:gd name="connsiteX12" fmla="*/ 87914 w 100135"/>
                <a:gd name="connsiteY12" fmla="*/ 86329 h 137388"/>
                <a:gd name="connsiteX13" fmla="*/ 50873 w 100135"/>
                <a:gd name="connsiteY13" fmla="*/ 48223 h 137388"/>
                <a:gd name="connsiteX14" fmla="*/ 13831 w 100135"/>
                <a:gd name="connsiteY14" fmla="*/ 86329 h 13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135" h="137388">
                  <a:moveTo>
                    <a:pt x="0" y="86329"/>
                  </a:moveTo>
                  <a:cubicBezTo>
                    <a:pt x="0" y="54464"/>
                    <a:pt x="18473" y="35553"/>
                    <a:pt x="49831" y="35553"/>
                  </a:cubicBezTo>
                  <a:cubicBezTo>
                    <a:pt x="65651" y="35553"/>
                    <a:pt x="78441" y="40564"/>
                    <a:pt x="86872" y="49547"/>
                  </a:cubicBezTo>
                  <a:lnTo>
                    <a:pt x="86872" y="0"/>
                  </a:lnTo>
                  <a:lnTo>
                    <a:pt x="100135" y="0"/>
                  </a:lnTo>
                  <a:lnTo>
                    <a:pt x="100135" y="136443"/>
                  </a:lnTo>
                  <a:lnTo>
                    <a:pt x="89809" y="136443"/>
                  </a:lnTo>
                  <a:lnTo>
                    <a:pt x="87062" y="123205"/>
                  </a:lnTo>
                  <a:cubicBezTo>
                    <a:pt x="78630" y="132188"/>
                    <a:pt x="65841" y="137388"/>
                    <a:pt x="49831" y="137388"/>
                  </a:cubicBezTo>
                  <a:cubicBezTo>
                    <a:pt x="18473" y="137388"/>
                    <a:pt x="0" y="118383"/>
                    <a:pt x="0" y="86423"/>
                  </a:cubicBezTo>
                  <a:close/>
                  <a:moveTo>
                    <a:pt x="13831" y="86329"/>
                  </a:moveTo>
                  <a:cubicBezTo>
                    <a:pt x="13831" y="111385"/>
                    <a:pt x="26715" y="124434"/>
                    <a:pt x="50873" y="124434"/>
                  </a:cubicBezTo>
                  <a:cubicBezTo>
                    <a:pt x="75030" y="124434"/>
                    <a:pt x="87914" y="111385"/>
                    <a:pt x="87914" y="86329"/>
                  </a:cubicBezTo>
                  <a:cubicBezTo>
                    <a:pt x="87914" y="61272"/>
                    <a:pt x="75030" y="48223"/>
                    <a:pt x="50873" y="48223"/>
                  </a:cubicBezTo>
                  <a:cubicBezTo>
                    <a:pt x="26715" y="48223"/>
                    <a:pt x="13831" y="61461"/>
                    <a:pt x="13831" y="86329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4" name="Forme libre 1053">
              <a:extLst>
                <a:ext uri="{FF2B5EF4-FFF2-40B4-BE49-F238E27FC236}">
                  <a16:creationId xmlns:a16="http://schemas.microsoft.com/office/drawing/2014/main" id="{F26B8119-1DFF-BE41-AE36-1EF8A89FE378}"/>
                </a:ext>
              </a:extLst>
            </p:cNvPr>
            <p:cNvSpPr/>
            <p:nvPr/>
          </p:nvSpPr>
          <p:spPr>
            <a:xfrm>
              <a:off x="6319953" y="3904704"/>
              <a:ext cx="19515" cy="45480"/>
            </a:xfrm>
            <a:custGeom>
              <a:avLst/>
              <a:gdLst>
                <a:gd name="connsiteX0" fmla="*/ 6442 w 19515"/>
                <a:gd name="connsiteY0" fmla="*/ 17965 h 45480"/>
                <a:gd name="connsiteX1" fmla="*/ 947 w 19515"/>
                <a:gd name="connsiteY1" fmla="*/ 9361 h 45480"/>
                <a:gd name="connsiteX2" fmla="*/ 10137 w 19515"/>
                <a:gd name="connsiteY2" fmla="*/ 0 h 45480"/>
                <a:gd name="connsiteX3" fmla="*/ 19515 w 19515"/>
                <a:gd name="connsiteY3" fmla="*/ 9361 h 45480"/>
                <a:gd name="connsiteX4" fmla="*/ 19137 w 19515"/>
                <a:gd name="connsiteY4" fmla="*/ 12481 h 45480"/>
                <a:gd name="connsiteX5" fmla="*/ 9000 w 19515"/>
                <a:gd name="connsiteY5" fmla="*/ 45481 h 45480"/>
                <a:gd name="connsiteX6" fmla="*/ 0 w 19515"/>
                <a:gd name="connsiteY6" fmla="*/ 45481 h 45480"/>
                <a:gd name="connsiteX7" fmla="*/ 6442 w 19515"/>
                <a:gd name="connsiteY7" fmla="*/ 18060 h 4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15" h="45480">
                  <a:moveTo>
                    <a:pt x="6442" y="17965"/>
                  </a:moveTo>
                  <a:cubicBezTo>
                    <a:pt x="2937" y="16831"/>
                    <a:pt x="947" y="13710"/>
                    <a:pt x="947" y="9361"/>
                  </a:cubicBezTo>
                  <a:cubicBezTo>
                    <a:pt x="947" y="3499"/>
                    <a:pt x="4263" y="0"/>
                    <a:pt x="10137" y="0"/>
                  </a:cubicBezTo>
                  <a:cubicBezTo>
                    <a:pt x="16010" y="0"/>
                    <a:pt x="19515" y="3499"/>
                    <a:pt x="19515" y="9361"/>
                  </a:cubicBezTo>
                  <a:cubicBezTo>
                    <a:pt x="19515" y="10496"/>
                    <a:pt x="19515" y="11347"/>
                    <a:pt x="19137" y="12481"/>
                  </a:cubicBezTo>
                  <a:lnTo>
                    <a:pt x="9000" y="45481"/>
                  </a:lnTo>
                  <a:lnTo>
                    <a:pt x="0" y="45481"/>
                  </a:lnTo>
                  <a:lnTo>
                    <a:pt x="6442" y="1806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5" name="Forme libre 1054">
              <a:extLst>
                <a:ext uri="{FF2B5EF4-FFF2-40B4-BE49-F238E27FC236}">
                  <a16:creationId xmlns:a16="http://schemas.microsoft.com/office/drawing/2014/main" id="{4499DFDA-E3D4-024F-A2F4-B6DDD5EACE12}"/>
                </a:ext>
              </a:extLst>
            </p:cNvPr>
            <p:cNvSpPr/>
            <p:nvPr/>
          </p:nvSpPr>
          <p:spPr>
            <a:xfrm>
              <a:off x="6349511" y="3910094"/>
              <a:ext cx="132344" cy="128878"/>
            </a:xfrm>
            <a:custGeom>
              <a:avLst/>
              <a:gdLst>
                <a:gd name="connsiteX0" fmla="*/ 0 w 132344"/>
                <a:gd name="connsiteY0" fmla="*/ 128878 h 128878"/>
                <a:gd name="connsiteX1" fmla="*/ 60536 w 132344"/>
                <a:gd name="connsiteY1" fmla="*/ 0 h 128878"/>
                <a:gd name="connsiteX2" fmla="*/ 71809 w 132344"/>
                <a:gd name="connsiteY2" fmla="*/ 0 h 128878"/>
                <a:gd name="connsiteX3" fmla="*/ 132345 w 132344"/>
                <a:gd name="connsiteY3" fmla="*/ 128878 h 128878"/>
                <a:gd name="connsiteX4" fmla="*/ 117756 w 132344"/>
                <a:gd name="connsiteY4" fmla="*/ 128878 h 128878"/>
                <a:gd name="connsiteX5" fmla="*/ 103546 w 132344"/>
                <a:gd name="connsiteY5" fmla="*/ 97959 h 128878"/>
                <a:gd name="connsiteX6" fmla="*/ 28799 w 132344"/>
                <a:gd name="connsiteY6" fmla="*/ 97959 h 128878"/>
                <a:gd name="connsiteX7" fmla="*/ 14589 w 132344"/>
                <a:gd name="connsiteY7" fmla="*/ 128878 h 128878"/>
                <a:gd name="connsiteX8" fmla="*/ 0 w 132344"/>
                <a:gd name="connsiteY8" fmla="*/ 128878 h 128878"/>
                <a:gd name="connsiteX9" fmla="*/ 97956 w 132344"/>
                <a:gd name="connsiteY9" fmla="*/ 86139 h 128878"/>
                <a:gd name="connsiteX10" fmla="*/ 66030 w 132344"/>
                <a:gd name="connsiteY10" fmla="*/ 17304 h 128878"/>
                <a:gd name="connsiteX11" fmla="*/ 34294 w 132344"/>
                <a:gd name="connsiteY11" fmla="*/ 86139 h 128878"/>
                <a:gd name="connsiteX12" fmla="*/ 97956 w 132344"/>
                <a:gd name="connsiteY12" fmla="*/ 86139 h 12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4" h="128878">
                  <a:moveTo>
                    <a:pt x="0" y="128878"/>
                  </a:moveTo>
                  <a:lnTo>
                    <a:pt x="60536" y="0"/>
                  </a:lnTo>
                  <a:lnTo>
                    <a:pt x="71809" y="0"/>
                  </a:lnTo>
                  <a:lnTo>
                    <a:pt x="132345" y="128878"/>
                  </a:lnTo>
                  <a:lnTo>
                    <a:pt x="117756" y="128878"/>
                  </a:lnTo>
                  <a:lnTo>
                    <a:pt x="103546" y="97959"/>
                  </a:lnTo>
                  <a:lnTo>
                    <a:pt x="28799" y="97959"/>
                  </a:lnTo>
                  <a:lnTo>
                    <a:pt x="14589" y="128878"/>
                  </a:lnTo>
                  <a:lnTo>
                    <a:pt x="0" y="128878"/>
                  </a:lnTo>
                  <a:close/>
                  <a:moveTo>
                    <a:pt x="97956" y="86139"/>
                  </a:moveTo>
                  <a:lnTo>
                    <a:pt x="66030" y="17304"/>
                  </a:lnTo>
                  <a:lnTo>
                    <a:pt x="34294" y="86139"/>
                  </a:lnTo>
                  <a:lnTo>
                    <a:pt x="97956" y="8613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6" name="Forme libre 1055">
              <a:extLst>
                <a:ext uri="{FF2B5EF4-FFF2-40B4-BE49-F238E27FC236}">
                  <a16:creationId xmlns:a16="http://schemas.microsoft.com/office/drawing/2014/main" id="{7F127DA7-895D-3140-B894-8C22E89263C6}"/>
                </a:ext>
              </a:extLst>
            </p:cNvPr>
            <p:cNvSpPr/>
            <p:nvPr/>
          </p:nvSpPr>
          <p:spPr>
            <a:xfrm>
              <a:off x="6491803" y="3938082"/>
              <a:ext cx="91798" cy="100889"/>
            </a:xfrm>
            <a:custGeom>
              <a:avLst/>
              <a:gdLst>
                <a:gd name="connsiteX0" fmla="*/ 0 w 91798"/>
                <a:gd name="connsiteY0" fmla="*/ 946 h 100889"/>
                <a:gd name="connsiteX1" fmla="*/ 10516 w 91798"/>
                <a:gd name="connsiteY1" fmla="*/ 946 h 100889"/>
                <a:gd name="connsiteX2" fmla="*/ 13452 w 91798"/>
                <a:gd name="connsiteY2" fmla="*/ 13994 h 100889"/>
                <a:gd name="connsiteX3" fmla="*/ 50873 w 91798"/>
                <a:gd name="connsiteY3" fmla="*/ 0 h 100889"/>
                <a:gd name="connsiteX4" fmla="*/ 91798 w 91798"/>
                <a:gd name="connsiteY4" fmla="*/ 41604 h 100889"/>
                <a:gd name="connsiteX5" fmla="*/ 91798 w 91798"/>
                <a:gd name="connsiteY5" fmla="*/ 100890 h 100889"/>
                <a:gd name="connsiteX6" fmla="*/ 78536 w 91798"/>
                <a:gd name="connsiteY6" fmla="*/ 100890 h 100889"/>
                <a:gd name="connsiteX7" fmla="*/ 78536 w 91798"/>
                <a:gd name="connsiteY7" fmla="*/ 45670 h 100889"/>
                <a:gd name="connsiteX8" fmla="*/ 71146 w 91798"/>
                <a:gd name="connsiteY8" fmla="*/ 20046 h 100889"/>
                <a:gd name="connsiteX9" fmla="*/ 48504 w 91798"/>
                <a:gd name="connsiteY9" fmla="*/ 12481 h 100889"/>
                <a:gd name="connsiteX10" fmla="*/ 25484 w 91798"/>
                <a:gd name="connsiteY10" fmla="*/ 19289 h 100889"/>
                <a:gd name="connsiteX11" fmla="*/ 13358 w 91798"/>
                <a:gd name="connsiteY11" fmla="*/ 44535 h 100889"/>
                <a:gd name="connsiteX12" fmla="*/ 13358 w 91798"/>
                <a:gd name="connsiteY12" fmla="*/ 100890 h 100889"/>
                <a:gd name="connsiteX13" fmla="*/ 95 w 91798"/>
                <a:gd name="connsiteY13" fmla="*/ 100890 h 100889"/>
                <a:gd name="connsiteX14" fmla="*/ 95 w 91798"/>
                <a:gd name="connsiteY14" fmla="*/ 946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798" h="100889">
                  <a:moveTo>
                    <a:pt x="0" y="946"/>
                  </a:moveTo>
                  <a:lnTo>
                    <a:pt x="10516" y="946"/>
                  </a:lnTo>
                  <a:lnTo>
                    <a:pt x="13452" y="13994"/>
                  </a:lnTo>
                  <a:cubicBezTo>
                    <a:pt x="17526" y="9928"/>
                    <a:pt x="29463" y="0"/>
                    <a:pt x="50873" y="0"/>
                  </a:cubicBezTo>
                  <a:cubicBezTo>
                    <a:pt x="75599" y="0"/>
                    <a:pt x="91798" y="12859"/>
                    <a:pt x="91798" y="41604"/>
                  </a:cubicBezTo>
                  <a:lnTo>
                    <a:pt x="91798" y="100890"/>
                  </a:lnTo>
                  <a:lnTo>
                    <a:pt x="78536" y="100890"/>
                  </a:lnTo>
                  <a:lnTo>
                    <a:pt x="78536" y="45670"/>
                  </a:lnTo>
                  <a:cubicBezTo>
                    <a:pt x="78536" y="39429"/>
                    <a:pt x="78346" y="27043"/>
                    <a:pt x="71146" y="20046"/>
                  </a:cubicBezTo>
                  <a:cubicBezTo>
                    <a:pt x="66315" y="15412"/>
                    <a:pt x="57694" y="12481"/>
                    <a:pt x="48504" y="12481"/>
                  </a:cubicBezTo>
                  <a:cubicBezTo>
                    <a:pt x="40736" y="12481"/>
                    <a:pt x="32494" y="14467"/>
                    <a:pt x="25484" y="19289"/>
                  </a:cubicBezTo>
                  <a:cubicBezTo>
                    <a:pt x="14589" y="26665"/>
                    <a:pt x="13452" y="37916"/>
                    <a:pt x="13358" y="44535"/>
                  </a:cubicBezTo>
                  <a:lnTo>
                    <a:pt x="13358" y="100890"/>
                  </a:lnTo>
                  <a:lnTo>
                    <a:pt x="95" y="100890"/>
                  </a:lnTo>
                  <a:lnTo>
                    <a:pt x="95" y="94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7" name="Forme libre 1056">
              <a:extLst>
                <a:ext uri="{FF2B5EF4-FFF2-40B4-BE49-F238E27FC236}">
                  <a16:creationId xmlns:a16="http://schemas.microsoft.com/office/drawing/2014/main" id="{E145D11E-0FF7-EA4E-832D-8C2C7E469452}"/>
                </a:ext>
              </a:extLst>
            </p:cNvPr>
            <p:cNvSpPr/>
            <p:nvPr/>
          </p:nvSpPr>
          <p:spPr>
            <a:xfrm>
              <a:off x="6601506" y="3923521"/>
              <a:ext cx="101745" cy="153462"/>
            </a:xfrm>
            <a:custGeom>
              <a:avLst/>
              <a:gdLst>
                <a:gd name="connsiteX0" fmla="*/ 0 w 101745"/>
                <a:gd name="connsiteY0" fmla="*/ 56922 h 153462"/>
                <a:gd name="connsiteX1" fmla="*/ 50873 w 101745"/>
                <a:gd name="connsiteY1" fmla="*/ 14561 h 153462"/>
                <a:gd name="connsiteX2" fmla="*/ 85925 w 101745"/>
                <a:gd name="connsiteY2" fmla="*/ 0 h 153462"/>
                <a:gd name="connsiteX3" fmla="*/ 95493 w 101745"/>
                <a:gd name="connsiteY3" fmla="*/ 8604 h 153462"/>
                <a:gd name="connsiteX4" fmla="*/ 76830 w 101745"/>
                <a:gd name="connsiteY4" fmla="*/ 21464 h 153462"/>
                <a:gd name="connsiteX5" fmla="*/ 101746 w 101745"/>
                <a:gd name="connsiteY5" fmla="*/ 56827 h 153462"/>
                <a:gd name="connsiteX6" fmla="*/ 70199 w 101745"/>
                <a:gd name="connsiteY6" fmla="*/ 93325 h 153462"/>
                <a:gd name="connsiteX7" fmla="*/ 100135 w 101745"/>
                <a:gd name="connsiteY7" fmla="*/ 120179 h 153462"/>
                <a:gd name="connsiteX8" fmla="*/ 50873 w 101745"/>
                <a:gd name="connsiteY8" fmla="*/ 153462 h 153462"/>
                <a:gd name="connsiteX9" fmla="*/ 2179 w 101745"/>
                <a:gd name="connsiteY9" fmla="*/ 115357 h 153462"/>
                <a:gd name="connsiteX10" fmla="*/ 14873 w 101745"/>
                <a:gd name="connsiteY10" fmla="*/ 115357 h 153462"/>
                <a:gd name="connsiteX11" fmla="*/ 53620 w 101745"/>
                <a:gd name="connsiteY11" fmla="*/ 140603 h 153462"/>
                <a:gd name="connsiteX12" fmla="*/ 86872 w 101745"/>
                <a:gd name="connsiteY12" fmla="*/ 124812 h 153462"/>
                <a:gd name="connsiteX13" fmla="*/ 65841 w 101745"/>
                <a:gd name="connsiteY13" fmla="*/ 102875 h 153462"/>
                <a:gd name="connsiteX14" fmla="*/ 37231 w 101745"/>
                <a:gd name="connsiteY14" fmla="*/ 98053 h 153462"/>
                <a:gd name="connsiteX15" fmla="*/ 0 w 101745"/>
                <a:gd name="connsiteY15" fmla="*/ 56827 h 153462"/>
                <a:gd name="connsiteX16" fmla="*/ 50873 w 101745"/>
                <a:gd name="connsiteY16" fmla="*/ 87652 h 153462"/>
                <a:gd name="connsiteX17" fmla="*/ 87914 w 101745"/>
                <a:gd name="connsiteY17" fmla="*/ 57300 h 153462"/>
                <a:gd name="connsiteX18" fmla="*/ 50873 w 101745"/>
                <a:gd name="connsiteY18" fmla="*/ 27421 h 153462"/>
                <a:gd name="connsiteX19" fmla="*/ 13831 w 101745"/>
                <a:gd name="connsiteY19" fmla="*/ 57300 h 153462"/>
                <a:gd name="connsiteX20" fmla="*/ 50873 w 101745"/>
                <a:gd name="connsiteY20" fmla="*/ 87652 h 15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745" h="153462">
                  <a:moveTo>
                    <a:pt x="0" y="56922"/>
                  </a:moveTo>
                  <a:cubicBezTo>
                    <a:pt x="0" y="25246"/>
                    <a:pt x="26052" y="14561"/>
                    <a:pt x="50873" y="14561"/>
                  </a:cubicBezTo>
                  <a:cubicBezTo>
                    <a:pt x="58641" y="14561"/>
                    <a:pt x="76736" y="12954"/>
                    <a:pt x="85925" y="0"/>
                  </a:cubicBezTo>
                  <a:lnTo>
                    <a:pt x="95493" y="8604"/>
                  </a:lnTo>
                  <a:cubicBezTo>
                    <a:pt x="95493" y="8604"/>
                    <a:pt x="89240" y="17398"/>
                    <a:pt x="76830" y="21464"/>
                  </a:cubicBezTo>
                  <a:cubicBezTo>
                    <a:pt x="91419" y="24962"/>
                    <a:pt x="101746" y="36593"/>
                    <a:pt x="101746" y="56827"/>
                  </a:cubicBezTo>
                  <a:cubicBezTo>
                    <a:pt x="101746" y="78953"/>
                    <a:pt x="87725" y="89449"/>
                    <a:pt x="70199" y="93325"/>
                  </a:cubicBezTo>
                  <a:cubicBezTo>
                    <a:pt x="79956" y="94838"/>
                    <a:pt x="99756" y="101079"/>
                    <a:pt x="100135" y="120179"/>
                  </a:cubicBezTo>
                  <a:cubicBezTo>
                    <a:pt x="100514" y="145047"/>
                    <a:pt x="75599" y="153462"/>
                    <a:pt x="50873" y="153462"/>
                  </a:cubicBezTo>
                  <a:cubicBezTo>
                    <a:pt x="24821" y="153462"/>
                    <a:pt x="1232" y="141643"/>
                    <a:pt x="2179" y="115357"/>
                  </a:cubicBezTo>
                  <a:lnTo>
                    <a:pt x="14873" y="115357"/>
                  </a:lnTo>
                  <a:cubicBezTo>
                    <a:pt x="14873" y="115357"/>
                    <a:pt x="13073" y="141832"/>
                    <a:pt x="53620" y="140603"/>
                  </a:cubicBezTo>
                  <a:cubicBezTo>
                    <a:pt x="53620" y="140603"/>
                    <a:pt x="83177" y="140603"/>
                    <a:pt x="86872" y="124812"/>
                  </a:cubicBezTo>
                  <a:cubicBezTo>
                    <a:pt x="90188" y="110629"/>
                    <a:pt x="74178" y="105145"/>
                    <a:pt x="65841" y="102875"/>
                  </a:cubicBezTo>
                  <a:cubicBezTo>
                    <a:pt x="60157" y="101457"/>
                    <a:pt x="48315" y="100133"/>
                    <a:pt x="37231" y="98053"/>
                  </a:cubicBezTo>
                  <a:cubicBezTo>
                    <a:pt x="16958" y="94176"/>
                    <a:pt x="0" y="82735"/>
                    <a:pt x="0" y="56827"/>
                  </a:cubicBezTo>
                  <a:close/>
                  <a:moveTo>
                    <a:pt x="50873" y="87652"/>
                  </a:moveTo>
                  <a:cubicBezTo>
                    <a:pt x="67641" y="87652"/>
                    <a:pt x="87914" y="82168"/>
                    <a:pt x="87914" y="57300"/>
                  </a:cubicBezTo>
                  <a:cubicBezTo>
                    <a:pt x="87914" y="32432"/>
                    <a:pt x="67641" y="27421"/>
                    <a:pt x="50873" y="27421"/>
                  </a:cubicBezTo>
                  <a:cubicBezTo>
                    <a:pt x="34105" y="27421"/>
                    <a:pt x="13831" y="32432"/>
                    <a:pt x="13831" y="57300"/>
                  </a:cubicBezTo>
                  <a:cubicBezTo>
                    <a:pt x="13831" y="82168"/>
                    <a:pt x="33915" y="87652"/>
                    <a:pt x="50873" y="8765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8" name="Forme libre 1057">
              <a:extLst>
                <a:ext uri="{FF2B5EF4-FFF2-40B4-BE49-F238E27FC236}">
                  <a16:creationId xmlns:a16="http://schemas.microsoft.com/office/drawing/2014/main" id="{6FFB4AE2-F032-FB4E-A7A9-3B100B1E7969}"/>
                </a:ext>
              </a:extLst>
            </p:cNvPr>
            <p:cNvSpPr/>
            <p:nvPr/>
          </p:nvSpPr>
          <p:spPr>
            <a:xfrm>
              <a:off x="6715188" y="3938177"/>
              <a:ext cx="99043" cy="101646"/>
            </a:xfrm>
            <a:custGeom>
              <a:avLst/>
              <a:gdLst>
                <a:gd name="connsiteX0" fmla="*/ 190 w 99043"/>
                <a:gd name="connsiteY0" fmla="*/ 50776 h 101646"/>
                <a:gd name="connsiteX1" fmla="*/ 51062 w 99043"/>
                <a:gd name="connsiteY1" fmla="*/ 0 h 101646"/>
                <a:gd name="connsiteX2" fmla="*/ 88862 w 99043"/>
                <a:gd name="connsiteY2" fmla="*/ 14561 h 101646"/>
                <a:gd name="connsiteX3" fmla="*/ 98240 w 99043"/>
                <a:gd name="connsiteY3" fmla="*/ 56165 h 101646"/>
                <a:gd name="connsiteX4" fmla="*/ 14116 w 99043"/>
                <a:gd name="connsiteY4" fmla="*/ 56165 h 101646"/>
                <a:gd name="connsiteX5" fmla="*/ 14116 w 99043"/>
                <a:gd name="connsiteY5" fmla="*/ 56922 h 101646"/>
                <a:gd name="connsiteX6" fmla="*/ 50968 w 99043"/>
                <a:gd name="connsiteY6" fmla="*/ 89165 h 101646"/>
                <a:gd name="connsiteX7" fmla="*/ 84314 w 99043"/>
                <a:gd name="connsiteY7" fmla="*/ 75549 h 101646"/>
                <a:gd name="connsiteX8" fmla="*/ 92935 w 99043"/>
                <a:gd name="connsiteY8" fmla="*/ 84343 h 101646"/>
                <a:gd name="connsiteX9" fmla="*/ 50873 w 99043"/>
                <a:gd name="connsiteY9" fmla="*/ 101646 h 101646"/>
                <a:gd name="connsiteX10" fmla="*/ 0 w 99043"/>
                <a:gd name="connsiteY10" fmla="*/ 50871 h 101646"/>
                <a:gd name="connsiteX11" fmla="*/ 14210 w 99043"/>
                <a:gd name="connsiteY11" fmla="*/ 45481 h 101646"/>
                <a:gd name="connsiteX12" fmla="*/ 86493 w 99043"/>
                <a:gd name="connsiteY12" fmla="*/ 45481 h 101646"/>
                <a:gd name="connsiteX13" fmla="*/ 79104 w 99043"/>
                <a:gd name="connsiteY13" fmla="*/ 22315 h 101646"/>
                <a:gd name="connsiteX14" fmla="*/ 51062 w 99043"/>
                <a:gd name="connsiteY14" fmla="*/ 12576 h 101646"/>
                <a:gd name="connsiteX15" fmla="*/ 14210 w 99043"/>
                <a:gd name="connsiteY15" fmla="*/ 45008 h 101646"/>
                <a:gd name="connsiteX16" fmla="*/ 14210 w 99043"/>
                <a:gd name="connsiteY16" fmla="*/ 45575 h 10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43" h="101646">
                  <a:moveTo>
                    <a:pt x="190" y="50776"/>
                  </a:moveTo>
                  <a:cubicBezTo>
                    <a:pt x="190" y="18911"/>
                    <a:pt x="19231" y="0"/>
                    <a:pt x="51062" y="0"/>
                  </a:cubicBezTo>
                  <a:cubicBezTo>
                    <a:pt x="67451" y="0"/>
                    <a:pt x="80430" y="5201"/>
                    <a:pt x="88862" y="14561"/>
                  </a:cubicBezTo>
                  <a:cubicBezTo>
                    <a:pt x="97482" y="24301"/>
                    <a:pt x="100703" y="38862"/>
                    <a:pt x="98240" y="56165"/>
                  </a:cubicBezTo>
                  <a:lnTo>
                    <a:pt x="14116" y="56165"/>
                  </a:lnTo>
                  <a:lnTo>
                    <a:pt x="14116" y="56922"/>
                  </a:lnTo>
                  <a:cubicBezTo>
                    <a:pt x="14116" y="77724"/>
                    <a:pt x="28136" y="89165"/>
                    <a:pt x="50968" y="89165"/>
                  </a:cubicBezTo>
                  <a:cubicBezTo>
                    <a:pt x="64988" y="89165"/>
                    <a:pt x="76830" y="84343"/>
                    <a:pt x="84314" y="75549"/>
                  </a:cubicBezTo>
                  <a:lnTo>
                    <a:pt x="92935" y="84343"/>
                  </a:lnTo>
                  <a:cubicBezTo>
                    <a:pt x="83935" y="95595"/>
                    <a:pt x="68967" y="101646"/>
                    <a:pt x="50873" y="101646"/>
                  </a:cubicBezTo>
                  <a:cubicBezTo>
                    <a:pt x="18947" y="101646"/>
                    <a:pt x="0" y="82641"/>
                    <a:pt x="0" y="50871"/>
                  </a:cubicBezTo>
                  <a:close/>
                  <a:moveTo>
                    <a:pt x="14210" y="45481"/>
                  </a:moveTo>
                  <a:lnTo>
                    <a:pt x="86493" y="45481"/>
                  </a:lnTo>
                  <a:cubicBezTo>
                    <a:pt x="86872" y="35174"/>
                    <a:pt x="84504" y="27610"/>
                    <a:pt x="79104" y="22315"/>
                  </a:cubicBezTo>
                  <a:cubicBezTo>
                    <a:pt x="72851" y="15885"/>
                    <a:pt x="63283" y="12576"/>
                    <a:pt x="51062" y="12576"/>
                  </a:cubicBezTo>
                  <a:cubicBezTo>
                    <a:pt x="28515" y="12576"/>
                    <a:pt x="14210" y="24395"/>
                    <a:pt x="14210" y="45008"/>
                  </a:cubicBezTo>
                  <a:lnTo>
                    <a:pt x="14210" y="45575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9" name="Forme libre 1058">
              <a:extLst>
                <a:ext uri="{FF2B5EF4-FFF2-40B4-BE49-F238E27FC236}">
                  <a16:creationId xmlns:a16="http://schemas.microsoft.com/office/drawing/2014/main" id="{EC26428E-05AC-D846-BD21-8A9128B73F3A}"/>
                </a:ext>
              </a:extLst>
            </p:cNvPr>
            <p:cNvSpPr/>
            <p:nvPr/>
          </p:nvSpPr>
          <p:spPr>
            <a:xfrm>
              <a:off x="6831997" y="3938082"/>
              <a:ext cx="50493" cy="100889"/>
            </a:xfrm>
            <a:custGeom>
              <a:avLst/>
              <a:gdLst>
                <a:gd name="connsiteX0" fmla="*/ 0 w 50493"/>
                <a:gd name="connsiteY0" fmla="*/ 100890 h 100889"/>
                <a:gd name="connsiteX1" fmla="*/ 0 w 50493"/>
                <a:gd name="connsiteY1" fmla="*/ 756 h 100889"/>
                <a:gd name="connsiteX2" fmla="*/ 10516 w 50493"/>
                <a:gd name="connsiteY2" fmla="*/ 756 h 100889"/>
                <a:gd name="connsiteX3" fmla="*/ 13073 w 50493"/>
                <a:gd name="connsiteY3" fmla="*/ 13805 h 100889"/>
                <a:gd name="connsiteX4" fmla="*/ 44431 w 50493"/>
                <a:gd name="connsiteY4" fmla="*/ 0 h 100889"/>
                <a:gd name="connsiteX5" fmla="*/ 50494 w 50493"/>
                <a:gd name="connsiteY5" fmla="*/ 756 h 100889"/>
                <a:gd name="connsiteX6" fmla="*/ 50494 w 50493"/>
                <a:gd name="connsiteY6" fmla="*/ 13994 h 100889"/>
                <a:gd name="connsiteX7" fmla="*/ 25389 w 50493"/>
                <a:gd name="connsiteY7" fmla="*/ 19195 h 100889"/>
                <a:gd name="connsiteX8" fmla="*/ 13263 w 50493"/>
                <a:gd name="connsiteY8" fmla="*/ 46805 h 100889"/>
                <a:gd name="connsiteX9" fmla="*/ 13263 w 50493"/>
                <a:gd name="connsiteY9" fmla="*/ 100890 h 100889"/>
                <a:gd name="connsiteX10" fmla="*/ 0 w 50493"/>
                <a:gd name="connsiteY10" fmla="*/ 100890 h 10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3" h="100889">
                  <a:moveTo>
                    <a:pt x="0" y="100890"/>
                  </a:moveTo>
                  <a:lnTo>
                    <a:pt x="0" y="756"/>
                  </a:lnTo>
                  <a:lnTo>
                    <a:pt x="10516" y="756"/>
                  </a:lnTo>
                  <a:lnTo>
                    <a:pt x="13073" y="13805"/>
                  </a:lnTo>
                  <a:cubicBezTo>
                    <a:pt x="15821" y="9550"/>
                    <a:pt x="24726" y="0"/>
                    <a:pt x="44431" y="0"/>
                  </a:cubicBezTo>
                  <a:cubicBezTo>
                    <a:pt x="46420" y="0"/>
                    <a:pt x="49073" y="189"/>
                    <a:pt x="50494" y="756"/>
                  </a:cubicBezTo>
                  <a:lnTo>
                    <a:pt x="50494" y="13994"/>
                  </a:lnTo>
                  <a:cubicBezTo>
                    <a:pt x="40736" y="12859"/>
                    <a:pt x="33536" y="13427"/>
                    <a:pt x="25389" y="19195"/>
                  </a:cubicBezTo>
                  <a:cubicBezTo>
                    <a:pt x="14305" y="26948"/>
                    <a:pt x="13358" y="38011"/>
                    <a:pt x="13263" y="46805"/>
                  </a:cubicBezTo>
                  <a:lnTo>
                    <a:pt x="13263" y="100890"/>
                  </a:lnTo>
                  <a:lnTo>
                    <a:pt x="0" y="10089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0" name="Forme libre 1059">
              <a:extLst>
                <a:ext uri="{FF2B5EF4-FFF2-40B4-BE49-F238E27FC236}">
                  <a16:creationId xmlns:a16="http://schemas.microsoft.com/office/drawing/2014/main" id="{759F5955-E7BD-8E47-8574-53146816833B}"/>
                </a:ext>
              </a:extLst>
            </p:cNvPr>
            <p:cNvSpPr/>
            <p:nvPr/>
          </p:nvSpPr>
          <p:spPr>
            <a:xfrm>
              <a:off x="6888364" y="3937988"/>
              <a:ext cx="86684" cy="101776"/>
            </a:xfrm>
            <a:custGeom>
              <a:avLst/>
              <a:gdLst>
                <a:gd name="connsiteX0" fmla="*/ 12505 w 86684"/>
                <a:gd name="connsiteY0" fmla="*/ 71200 h 101776"/>
                <a:gd name="connsiteX1" fmla="*/ 44620 w 86684"/>
                <a:gd name="connsiteY1" fmla="*/ 90300 h 101776"/>
                <a:gd name="connsiteX2" fmla="*/ 73230 w 86684"/>
                <a:gd name="connsiteY2" fmla="*/ 72429 h 101776"/>
                <a:gd name="connsiteX3" fmla="*/ 43483 w 86684"/>
                <a:gd name="connsiteY3" fmla="*/ 56071 h 101776"/>
                <a:gd name="connsiteX4" fmla="*/ 4547 w 86684"/>
                <a:gd name="connsiteY4" fmla="*/ 26286 h 101776"/>
                <a:gd name="connsiteX5" fmla="*/ 43483 w 86684"/>
                <a:gd name="connsiteY5" fmla="*/ 0 h 101776"/>
                <a:gd name="connsiteX6" fmla="*/ 82420 w 86684"/>
                <a:gd name="connsiteY6" fmla="*/ 30352 h 101776"/>
                <a:gd name="connsiteX7" fmla="*/ 69536 w 86684"/>
                <a:gd name="connsiteY7" fmla="*/ 30352 h 101776"/>
                <a:gd name="connsiteX8" fmla="*/ 42820 w 86684"/>
                <a:gd name="connsiteY8" fmla="*/ 11347 h 101776"/>
                <a:gd name="connsiteX9" fmla="*/ 16768 w 86684"/>
                <a:gd name="connsiteY9" fmla="*/ 26475 h 101776"/>
                <a:gd name="connsiteX10" fmla="*/ 45568 w 86684"/>
                <a:gd name="connsiteY10" fmla="*/ 44346 h 101776"/>
                <a:gd name="connsiteX11" fmla="*/ 86683 w 86684"/>
                <a:gd name="connsiteY11" fmla="*/ 74509 h 101776"/>
                <a:gd name="connsiteX12" fmla="*/ 45189 w 86684"/>
                <a:gd name="connsiteY12" fmla="*/ 101741 h 101776"/>
                <a:gd name="connsiteX13" fmla="*/ 0 w 86684"/>
                <a:gd name="connsiteY13" fmla="*/ 71200 h 101776"/>
                <a:gd name="connsiteX14" fmla="*/ 12505 w 86684"/>
                <a:gd name="connsiteY14" fmla="*/ 71200 h 10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684" h="101776">
                  <a:moveTo>
                    <a:pt x="12505" y="71200"/>
                  </a:moveTo>
                  <a:cubicBezTo>
                    <a:pt x="12884" y="75833"/>
                    <a:pt x="17810" y="90300"/>
                    <a:pt x="44620" y="90300"/>
                  </a:cubicBezTo>
                  <a:cubicBezTo>
                    <a:pt x="57125" y="90111"/>
                    <a:pt x="73230" y="88125"/>
                    <a:pt x="73230" y="72429"/>
                  </a:cubicBezTo>
                  <a:cubicBezTo>
                    <a:pt x="73041" y="69119"/>
                    <a:pt x="72283" y="60137"/>
                    <a:pt x="43483" y="56071"/>
                  </a:cubicBezTo>
                  <a:cubicBezTo>
                    <a:pt x="15821" y="52194"/>
                    <a:pt x="3505" y="42644"/>
                    <a:pt x="4547" y="26286"/>
                  </a:cubicBezTo>
                  <a:cubicBezTo>
                    <a:pt x="5684" y="10117"/>
                    <a:pt x="20747" y="0"/>
                    <a:pt x="43483" y="0"/>
                  </a:cubicBezTo>
                  <a:cubicBezTo>
                    <a:pt x="66315" y="378"/>
                    <a:pt x="81851" y="12008"/>
                    <a:pt x="82420" y="30352"/>
                  </a:cubicBezTo>
                  <a:lnTo>
                    <a:pt x="69536" y="30352"/>
                  </a:lnTo>
                  <a:cubicBezTo>
                    <a:pt x="69536" y="15791"/>
                    <a:pt x="54757" y="11536"/>
                    <a:pt x="42820" y="11347"/>
                  </a:cubicBezTo>
                  <a:cubicBezTo>
                    <a:pt x="27094" y="11347"/>
                    <a:pt x="17337" y="16642"/>
                    <a:pt x="16768" y="26475"/>
                  </a:cubicBezTo>
                  <a:cubicBezTo>
                    <a:pt x="16579" y="35458"/>
                    <a:pt x="25768" y="41604"/>
                    <a:pt x="45568" y="44346"/>
                  </a:cubicBezTo>
                  <a:cubicBezTo>
                    <a:pt x="74746" y="48412"/>
                    <a:pt x="86872" y="57395"/>
                    <a:pt x="86683" y="74509"/>
                  </a:cubicBezTo>
                  <a:cubicBezTo>
                    <a:pt x="86493" y="87936"/>
                    <a:pt x="73420" y="101741"/>
                    <a:pt x="45189" y="101741"/>
                  </a:cubicBezTo>
                  <a:cubicBezTo>
                    <a:pt x="20652" y="102497"/>
                    <a:pt x="190" y="91245"/>
                    <a:pt x="0" y="71200"/>
                  </a:cubicBezTo>
                  <a:lnTo>
                    <a:pt x="12505" y="7120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170840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Rectangle 501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E4071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4902426A-4C0A-4C18-BEE7-44EE2CD43B52}"/>
              </a:ext>
            </a:extLst>
          </p:cNvPr>
          <p:cNvGrpSpPr/>
          <p:nvPr/>
        </p:nvGrpSpPr>
        <p:grpSpPr>
          <a:xfrm>
            <a:off x="8979314" y="5302196"/>
            <a:ext cx="2098571" cy="647084"/>
            <a:chOff x="5770563" y="901701"/>
            <a:chExt cx="1122363" cy="346075"/>
          </a:xfrm>
        </p:grpSpPr>
        <p:sp>
          <p:nvSpPr>
            <p:cNvPr id="53" name="Freeform 165">
              <a:extLst>
                <a:ext uri="{FF2B5EF4-FFF2-40B4-BE49-F238E27FC236}">
                  <a16:creationId xmlns:a16="http://schemas.microsoft.com/office/drawing/2014/main" id="{E31F8D01-72DC-446C-A7A7-351D32E42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1" y="927101"/>
              <a:ext cx="39688" cy="66675"/>
            </a:xfrm>
            <a:custGeom>
              <a:avLst/>
              <a:gdLst>
                <a:gd name="T0" fmla="*/ 83 w 83"/>
                <a:gd name="T1" fmla="*/ 21 h 135"/>
                <a:gd name="T2" fmla="*/ 27 w 83"/>
                <a:gd name="T3" fmla="*/ 21 h 135"/>
                <a:gd name="T4" fmla="*/ 27 w 83"/>
                <a:gd name="T5" fmla="*/ 56 h 135"/>
                <a:gd name="T6" fmla="*/ 69 w 83"/>
                <a:gd name="T7" fmla="*/ 56 h 135"/>
                <a:gd name="T8" fmla="*/ 69 w 83"/>
                <a:gd name="T9" fmla="*/ 78 h 135"/>
                <a:gd name="T10" fmla="*/ 27 w 83"/>
                <a:gd name="T11" fmla="*/ 78 h 135"/>
                <a:gd name="T12" fmla="*/ 27 w 83"/>
                <a:gd name="T13" fmla="*/ 135 h 135"/>
                <a:gd name="T14" fmla="*/ 0 w 83"/>
                <a:gd name="T15" fmla="*/ 135 h 135"/>
                <a:gd name="T16" fmla="*/ 0 w 83"/>
                <a:gd name="T17" fmla="*/ 0 h 135"/>
                <a:gd name="T18" fmla="*/ 83 w 83"/>
                <a:gd name="T19" fmla="*/ 0 h 135"/>
                <a:gd name="T20" fmla="*/ 83 w 83"/>
                <a:gd name="T21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35">
                  <a:moveTo>
                    <a:pt x="83" y="21"/>
                  </a:moveTo>
                  <a:lnTo>
                    <a:pt x="27" y="21"/>
                  </a:lnTo>
                  <a:lnTo>
                    <a:pt x="27" y="56"/>
                  </a:lnTo>
                  <a:lnTo>
                    <a:pt x="69" y="56"/>
                  </a:lnTo>
                  <a:lnTo>
                    <a:pt x="69" y="78"/>
                  </a:lnTo>
                  <a:lnTo>
                    <a:pt x="27" y="78"/>
                  </a:lnTo>
                  <a:lnTo>
                    <a:pt x="2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166">
              <a:extLst>
                <a:ext uri="{FF2B5EF4-FFF2-40B4-BE49-F238E27FC236}">
                  <a16:creationId xmlns:a16="http://schemas.microsoft.com/office/drawing/2014/main" id="{637FF458-2F57-4156-BD77-9DC7034E0C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7451" y="903289"/>
              <a:ext cx="38100" cy="90488"/>
            </a:xfrm>
            <a:custGeom>
              <a:avLst/>
              <a:gdLst>
                <a:gd name="T0" fmla="*/ 28 w 78"/>
                <a:gd name="T1" fmla="*/ 105 h 185"/>
                <a:gd name="T2" fmla="*/ 73 w 78"/>
                <a:gd name="T3" fmla="*/ 105 h 185"/>
                <a:gd name="T4" fmla="*/ 73 w 78"/>
                <a:gd name="T5" fmla="*/ 126 h 185"/>
                <a:gd name="T6" fmla="*/ 28 w 78"/>
                <a:gd name="T7" fmla="*/ 126 h 185"/>
                <a:gd name="T8" fmla="*/ 28 w 78"/>
                <a:gd name="T9" fmla="*/ 164 h 185"/>
                <a:gd name="T10" fmla="*/ 78 w 78"/>
                <a:gd name="T11" fmla="*/ 164 h 185"/>
                <a:gd name="T12" fmla="*/ 78 w 78"/>
                <a:gd name="T13" fmla="*/ 185 h 185"/>
                <a:gd name="T14" fmla="*/ 0 w 78"/>
                <a:gd name="T15" fmla="*/ 185 h 185"/>
                <a:gd name="T16" fmla="*/ 0 w 78"/>
                <a:gd name="T17" fmla="*/ 50 h 185"/>
                <a:gd name="T18" fmla="*/ 78 w 78"/>
                <a:gd name="T19" fmla="*/ 50 h 185"/>
                <a:gd name="T20" fmla="*/ 78 w 78"/>
                <a:gd name="T21" fmla="*/ 71 h 185"/>
                <a:gd name="T22" fmla="*/ 28 w 78"/>
                <a:gd name="T23" fmla="*/ 71 h 185"/>
                <a:gd name="T24" fmla="*/ 28 w 78"/>
                <a:gd name="T25" fmla="*/ 105 h 185"/>
                <a:gd name="T26" fmla="*/ 15 w 78"/>
                <a:gd name="T27" fmla="*/ 43 h 185"/>
                <a:gd name="T28" fmla="*/ 15 w 78"/>
                <a:gd name="T29" fmla="*/ 24 h 185"/>
                <a:gd name="T30" fmla="*/ 59 w 78"/>
                <a:gd name="T31" fmla="*/ 0 h 185"/>
                <a:gd name="T32" fmla="*/ 59 w 78"/>
                <a:gd name="T33" fmla="*/ 21 h 185"/>
                <a:gd name="T34" fmla="*/ 15 w 78"/>
                <a:gd name="T35" fmla="*/ 4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85">
                  <a:moveTo>
                    <a:pt x="28" y="105"/>
                  </a:moveTo>
                  <a:lnTo>
                    <a:pt x="73" y="105"/>
                  </a:lnTo>
                  <a:lnTo>
                    <a:pt x="73" y="126"/>
                  </a:lnTo>
                  <a:lnTo>
                    <a:pt x="28" y="126"/>
                  </a:lnTo>
                  <a:lnTo>
                    <a:pt x="28" y="164"/>
                  </a:lnTo>
                  <a:lnTo>
                    <a:pt x="78" y="164"/>
                  </a:lnTo>
                  <a:lnTo>
                    <a:pt x="78" y="185"/>
                  </a:lnTo>
                  <a:lnTo>
                    <a:pt x="0" y="185"/>
                  </a:lnTo>
                  <a:lnTo>
                    <a:pt x="0" y="50"/>
                  </a:lnTo>
                  <a:lnTo>
                    <a:pt x="78" y="50"/>
                  </a:lnTo>
                  <a:lnTo>
                    <a:pt x="78" y="71"/>
                  </a:lnTo>
                  <a:lnTo>
                    <a:pt x="28" y="71"/>
                  </a:lnTo>
                  <a:lnTo>
                    <a:pt x="28" y="105"/>
                  </a:lnTo>
                  <a:close/>
                  <a:moveTo>
                    <a:pt x="15" y="43"/>
                  </a:moveTo>
                  <a:lnTo>
                    <a:pt x="15" y="24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15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167">
              <a:extLst>
                <a:ext uri="{FF2B5EF4-FFF2-40B4-BE49-F238E27FC236}">
                  <a16:creationId xmlns:a16="http://schemas.microsoft.com/office/drawing/2014/main" id="{97065FD6-F1AD-405B-AFC2-DFFFAD01D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8251" y="927101"/>
              <a:ext cx="58738" cy="65088"/>
            </a:xfrm>
            <a:custGeom>
              <a:avLst/>
              <a:gdLst>
                <a:gd name="T0" fmla="*/ 118 w 118"/>
                <a:gd name="T1" fmla="*/ 68 h 134"/>
                <a:gd name="T2" fmla="*/ 45 w 118"/>
                <a:gd name="T3" fmla="*/ 134 h 134"/>
                <a:gd name="T4" fmla="*/ 0 w 118"/>
                <a:gd name="T5" fmla="*/ 134 h 134"/>
                <a:gd name="T6" fmla="*/ 0 w 118"/>
                <a:gd name="T7" fmla="*/ 0 h 134"/>
                <a:gd name="T8" fmla="*/ 45 w 118"/>
                <a:gd name="T9" fmla="*/ 0 h 134"/>
                <a:gd name="T10" fmla="*/ 118 w 118"/>
                <a:gd name="T11" fmla="*/ 68 h 134"/>
                <a:gd name="T12" fmla="*/ 90 w 118"/>
                <a:gd name="T13" fmla="*/ 68 h 134"/>
                <a:gd name="T14" fmla="*/ 45 w 118"/>
                <a:gd name="T15" fmla="*/ 21 h 134"/>
                <a:gd name="T16" fmla="*/ 26 w 118"/>
                <a:gd name="T17" fmla="*/ 21 h 134"/>
                <a:gd name="T18" fmla="*/ 26 w 118"/>
                <a:gd name="T19" fmla="*/ 114 h 134"/>
                <a:gd name="T20" fmla="*/ 45 w 118"/>
                <a:gd name="T21" fmla="*/ 114 h 134"/>
                <a:gd name="T22" fmla="*/ 90 w 118"/>
                <a:gd name="T23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134">
                  <a:moveTo>
                    <a:pt x="118" y="68"/>
                  </a:moveTo>
                  <a:cubicBezTo>
                    <a:pt x="118" y="109"/>
                    <a:pt x="89" y="134"/>
                    <a:pt x="45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5" y="0"/>
                  </a:lnTo>
                  <a:cubicBezTo>
                    <a:pt x="89" y="0"/>
                    <a:pt x="118" y="26"/>
                    <a:pt x="118" y="68"/>
                  </a:cubicBezTo>
                  <a:close/>
                  <a:moveTo>
                    <a:pt x="90" y="68"/>
                  </a:moveTo>
                  <a:cubicBezTo>
                    <a:pt x="90" y="39"/>
                    <a:pt x="74" y="21"/>
                    <a:pt x="45" y="21"/>
                  </a:cubicBezTo>
                  <a:lnTo>
                    <a:pt x="26" y="21"/>
                  </a:lnTo>
                  <a:lnTo>
                    <a:pt x="26" y="114"/>
                  </a:lnTo>
                  <a:lnTo>
                    <a:pt x="45" y="114"/>
                  </a:lnTo>
                  <a:cubicBezTo>
                    <a:pt x="74" y="114"/>
                    <a:pt x="90" y="95"/>
                    <a:pt x="90" y="6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168">
              <a:extLst>
                <a:ext uri="{FF2B5EF4-FFF2-40B4-BE49-F238E27FC236}">
                  <a16:creationId xmlns:a16="http://schemas.microsoft.com/office/drawing/2014/main" id="{36082424-C82E-4A8D-AA5B-6245FF9FD4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6513" y="903289"/>
              <a:ext cx="38100" cy="90488"/>
            </a:xfrm>
            <a:custGeom>
              <a:avLst/>
              <a:gdLst>
                <a:gd name="T0" fmla="*/ 27 w 77"/>
                <a:gd name="T1" fmla="*/ 104 h 184"/>
                <a:gd name="T2" fmla="*/ 72 w 77"/>
                <a:gd name="T3" fmla="*/ 104 h 184"/>
                <a:gd name="T4" fmla="*/ 72 w 77"/>
                <a:gd name="T5" fmla="*/ 125 h 184"/>
                <a:gd name="T6" fmla="*/ 27 w 77"/>
                <a:gd name="T7" fmla="*/ 125 h 184"/>
                <a:gd name="T8" fmla="*/ 27 w 77"/>
                <a:gd name="T9" fmla="*/ 163 h 184"/>
                <a:gd name="T10" fmla="*/ 77 w 77"/>
                <a:gd name="T11" fmla="*/ 163 h 184"/>
                <a:gd name="T12" fmla="*/ 77 w 77"/>
                <a:gd name="T13" fmla="*/ 184 h 184"/>
                <a:gd name="T14" fmla="*/ 0 w 77"/>
                <a:gd name="T15" fmla="*/ 184 h 184"/>
                <a:gd name="T16" fmla="*/ 0 w 77"/>
                <a:gd name="T17" fmla="*/ 49 h 184"/>
                <a:gd name="T18" fmla="*/ 77 w 77"/>
                <a:gd name="T19" fmla="*/ 49 h 184"/>
                <a:gd name="T20" fmla="*/ 77 w 77"/>
                <a:gd name="T21" fmla="*/ 70 h 184"/>
                <a:gd name="T22" fmla="*/ 27 w 77"/>
                <a:gd name="T23" fmla="*/ 70 h 184"/>
                <a:gd name="T24" fmla="*/ 27 w 77"/>
                <a:gd name="T25" fmla="*/ 104 h 184"/>
                <a:gd name="T26" fmla="*/ 15 w 77"/>
                <a:gd name="T27" fmla="*/ 42 h 184"/>
                <a:gd name="T28" fmla="*/ 15 w 77"/>
                <a:gd name="T29" fmla="*/ 23 h 184"/>
                <a:gd name="T30" fmla="*/ 59 w 77"/>
                <a:gd name="T31" fmla="*/ 0 h 184"/>
                <a:gd name="T32" fmla="*/ 59 w 77"/>
                <a:gd name="T33" fmla="*/ 22 h 184"/>
                <a:gd name="T34" fmla="*/ 15 w 77"/>
                <a:gd name="T35" fmla="*/ 4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184">
                  <a:moveTo>
                    <a:pt x="27" y="104"/>
                  </a:moveTo>
                  <a:lnTo>
                    <a:pt x="72" y="104"/>
                  </a:lnTo>
                  <a:lnTo>
                    <a:pt x="72" y="125"/>
                  </a:lnTo>
                  <a:lnTo>
                    <a:pt x="27" y="125"/>
                  </a:lnTo>
                  <a:lnTo>
                    <a:pt x="27" y="163"/>
                  </a:lnTo>
                  <a:lnTo>
                    <a:pt x="77" y="163"/>
                  </a:lnTo>
                  <a:lnTo>
                    <a:pt x="77" y="184"/>
                  </a:lnTo>
                  <a:lnTo>
                    <a:pt x="0" y="184"/>
                  </a:lnTo>
                  <a:lnTo>
                    <a:pt x="0" y="49"/>
                  </a:lnTo>
                  <a:lnTo>
                    <a:pt x="77" y="49"/>
                  </a:lnTo>
                  <a:lnTo>
                    <a:pt x="77" y="70"/>
                  </a:lnTo>
                  <a:lnTo>
                    <a:pt x="27" y="70"/>
                  </a:lnTo>
                  <a:lnTo>
                    <a:pt x="27" y="104"/>
                  </a:lnTo>
                  <a:close/>
                  <a:moveTo>
                    <a:pt x="15" y="42"/>
                  </a:moveTo>
                  <a:lnTo>
                    <a:pt x="15" y="23"/>
                  </a:lnTo>
                  <a:lnTo>
                    <a:pt x="59" y="0"/>
                  </a:lnTo>
                  <a:lnTo>
                    <a:pt x="59" y="22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169">
              <a:extLst>
                <a:ext uri="{FF2B5EF4-FFF2-40B4-BE49-F238E27FC236}">
                  <a16:creationId xmlns:a16="http://schemas.microsoft.com/office/drawing/2014/main" id="{5584B82C-A718-4115-9B9F-DA06DC029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7313" y="927101"/>
              <a:ext cx="49213" cy="65088"/>
            </a:xfrm>
            <a:custGeom>
              <a:avLst/>
              <a:gdLst>
                <a:gd name="T0" fmla="*/ 98 w 101"/>
                <a:gd name="T1" fmla="*/ 40 h 134"/>
                <a:gd name="T2" fmla="*/ 67 w 101"/>
                <a:gd name="T3" fmla="*/ 79 h 134"/>
                <a:gd name="T4" fmla="*/ 101 w 101"/>
                <a:gd name="T5" fmla="*/ 134 h 134"/>
                <a:gd name="T6" fmla="*/ 68 w 101"/>
                <a:gd name="T7" fmla="*/ 134 h 134"/>
                <a:gd name="T8" fmla="*/ 36 w 101"/>
                <a:gd name="T9" fmla="*/ 80 h 134"/>
                <a:gd name="T10" fmla="*/ 27 w 101"/>
                <a:gd name="T11" fmla="*/ 80 h 134"/>
                <a:gd name="T12" fmla="*/ 27 w 101"/>
                <a:gd name="T13" fmla="*/ 134 h 134"/>
                <a:gd name="T14" fmla="*/ 0 w 101"/>
                <a:gd name="T15" fmla="*/ 134 h 134"/>
                <a:gd name="T16" fmla="*/ 0 w 101"/>
                <a:gd name="T17" fmla="*/ 0 h 134"/>
                <a:gd name="T18" fmla="*/ 48 w 101"/>
                <a:gd name="T19" fmla="*/ 0 h 134"/>
                <a:gd name="T20" fmla="*/ 98 w 101"/>
                <a:gd name="T21" fmla="*/ 40 h 134"/>
                <a:gd name="T22" fmla="*/ 51 w 101"/>
                <a:gd name="T23" fmla="*/ 21 h 134"/>
                <a:gd name="T24" fmla="*/ 28 w 101"/>
                <a:gd name="T25" fmla="*/ 21 h 134"/>
                <a:gd name="T26" fmla="*/ 28 w 101"/>
                <a:gd name="T27" fmla="*/ 60 h 134"/>
                <a:gd name="T28" fmla="*/ 51 w 101"/>
                <a:gd name="T29" fmla="*/ 60 h 134"/>
                <a:gd name="T30" fmla="*/ 72 w 101"/>
                <a:gd name="T31" fmla="*/ 40 h 134"/>
                <a:gd name="T32" fmla="*/ 51 w 101"/>
                <a:gd name="T3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34">
                  <a:moveTo>
                    <a:pt x="98" y="40"/>
                  </a:moveTo>
                  <a:cubicBezTo>
                    <a:pt x="98" y="55"/>
                    <a:pt x="91" y="73"/>
                    <a:pt x="67" y="79"/>
                  </a:cubicBezTo>
                  <a:lnTo>
                    <a:pt x="101" y="134"/>
                  </a:lnTo>
                  <a:lnTo>
                    <a:pt x="68" y="134"/>
                  </a:lnTo>
                  <a:lnTo>
                    <a:pt x="36" y="80"/>
                  </a:lnTo>
                  <a:lnTo>
                    <a:pt x="27" y="80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83" y="0"/>
                    <a:pt x="98" y="19"/>
                    <a:pt x="98" y="40"/>
                  </a:cubicBezTo>
                  <a:close/>
                  <a:moveTo>
                    <a:pt x="51" y="21"/>
                  </a:moveTo>
                  <a:lnTo>
                    <a:pt x="28" y="21"/>
                  </a:lnTo>
                  <a:lnTo>
                    <a:pt x="28" y="60"/>
                  </a:lnTo>
                  <a:lnTo>
                    <a:pt x="51" y="60"/>
                  </a:lnTo>
                  <a:cubicBezTo>
                    <a:pt x="65" y="60"/>
                    <a:pt x="72" y="53"/>
                    <a:pt x="72" y="40"/>
                  </a:cubicBezTo>
                  <a:cubicBezTo>
                    <a:pt x="72" y="28"/>
                    <a:pt x="65" y="21"/>
                    <a:pt x="51" y="2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170">
              <a:extLst>
                <a:ext uri="{FF2B5EF4-FFF2-40B4-BE49-F238E27FC236}">
                  <a16:creationId xmlns:a16="http://schemas.microsoft.com/office/drawing/2014/main" id="{40C6399B-F0F4-42D7-A10D-7EEEEE7FE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4463" y="925514"/>
              <a:ext cx="63500" cy="69850"/>
            </a:xfrm>
            <a:custGeom>
              <a:avLst/>
              <a:gdLst>
                <a:gd name="T0" fmla="*/ 10 w 132"/>
                <a:gd name="T1" fmla="*/ 121 h 140"/>
                <a:gd name="T2" fmla="*/ 10 w 132"/>
                <a:gd name="T3" fmla="*/ 140 h 140"/>
                <a:gd name="T4" fmla="*/ 11 w 132"/>
                <a:gd name="T5" fmla="*/ 106 h 140"/>
                <a:gd name="T6" fmla="*/ 30 w 132"/>
                <a:gd name="T7" fmla="*/ 106 h 140"/>
                <a:gd name="T8" fmla="*/ 11 w 132"/>
                <a:gd name="T9" fmla="*/ 106 h 140"/>
                <a:gd name="T10" fmla="*/ 32 w 132"/>
                <a:gd name="T11" fmla="*/ 72 h 140"/>
                <a:gd name="T12" fmla="*/ 32 w 132"/>
                <a:gd name="T13" fmla="*/ 91 h 140"/>
                <a:gd name="T14" fmla="*/ 33 w 132"/>
                <a:gd name="T15" fmla="*/ 57 h 140"/>
                <a:gd name="T16" fmla="*/ 52 w 132"/>
                <a:gd name="T17" fmla="*/ 57 h 140"/>
                <a:gd name="T18" fmla="*/ 33 w 132"/>
                <a:gd name="T19" fmla="*/ 57 h 140"/>
                <a:gd name="T20" fmla="*/ 43 w 132"/>
                <a:gd name="T21" fmla="*/ 97 h 140"/>
                <a:gd name="T22" fmla="*/ 43 w 132"/>
                <a:gd name="T23" fmla="*/ 116 h 140"/>
                <a:gd name="T24" fmla="*/ 45 w 132"/>
                <a:gd name="T25" fmla="*/ 33 h 140"/>
                <a:gd name="T26" fmla="*/ 63 w 132"/>
                <a:gd name="T27" fmla="*/ 33 h 140"/>
                <a:gd name="T28" fmla="*/ 45 w 132"/>
                <a:gd name="T29" fmla="*/ 33 h 140"/>
                <a:gd name="T30" fmla="*/ 65 w 132"/>
                <a:gd name="T31" fmla="*/ 0 h 140"/>
                <a:gd name="T32" fmla="*/ 65 w 132"/>
                <a:gd name="T33" fmla="*/ 18 h 140"/>
                <a:gd name="T34" fmla="*/ 57 w 132"/>
                <a:gd name="T35" fmla="*/ 106 h 140"/>
                <a:gd name="T36" fmla="*/ 76 w 132"/>
                <a:gd name="T37" fmla="*/ 106 h 140"/>
                <a:gd name="T38" fmla="*/ 57 w 132"/>
                <a:gd name="T39" fmla="*/ 106 h 140"/>
                <a:gd name="T40" fmla="*/ 76 w 132"/>
                <a:gd name="T41" fmla="*/ 25 h 140"/>
                <a:gd name="T42" fmla="*/ 76 w 132"/>
                <a:gd name="T43" fmla="*/ 43 h 140"/>
                <a:gd name="T44" fmla="*/ 80 w 132"/>
                <a:gd name="T45" fmla="*/ 57 h 140"/>
                <a:gd name="T46" fmla="*/ 98 w 132"/>
                <a:gd name="T47" fmla="*/ 57 h 140"/>
                <a:gd name="T48" fmla="*/ 80 w 132"/>
                <a:gd name="T49" fmla="*/ 57 h 140"/>
                <a:gd name="T50" fmla="*/ 88 w 132"/>
                <a:gd name="T51" fmla="*/ 97 h 140"/>
                <a:gd name="T52" fmla="*/ 88 w 132"/>
                <a:gd name="T53" fmla="*/ 116 h 140"/>
                <a:gd name="T54" fmla="*/ 90 w 132"/>
                <a:gd name="T55" fmla="*/ 81 h 140"/>
                <a:gd name="T56" fmla="*/ 108 w 132"/>
                <a:gd name="T57" fmla="*/ 81 h 140"/>
                <a:gd name="T58" fmla="*/ 90 w 132"/>
                <a:gd name="T59" fmla="*/ 81 h 140"/>
                <a:gd name="T60" fmla="*/ 110 w 132"/>
                <a:gd name="T61" fmla="*/ 97 h 140"/>
                <a:gd name="T62" fmla="*/ 110 w 132"/>
                <a:gd name="T63" fmla="*/ 116 h 140"/>
                <a:gd name="T64" fmla="*/ 113 w 132"/>
                <a:gd name="T65" fmla="*/ 130 h 140"/>
                <a:gd name="T66" fmla="*/ 132 w 132"/>
                <a:gd name="T67" fmla="*/ 130 h 140"/>
                <a:gd name="T68" fmla="*/ 113 w 132"/>
                <a:gd name="T69" fmla="*/ 13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140">
                  <a:moveTo>
                    <a:pt x="0" y="130"/>
                  </a:moveTo>
                  <a:cubicBezTo>
                    <a:pt x="0" y="125"/>
                    <a:pt x="3" y="121"/>
                    <a:pt x="10" y="121"/>
                  </a:cubicBezTo>
                  <a:cubicBezTo>
                    <a:pt x="15" y="121"/>
                    <a:pt x="18" y="125"/>
                    <a:pt x="18" y="130"/>
                  </a:cubicBezTo>
                  <a:cubicBezTo>
                    <a:pt x="18" y="135"/>
                    <a:pt x="15" y="140"/>
                    <a:pt x="10" y="140"/>
                  </a:cubicBezTo>
                  <a:cubicBezTo>
                    <a:pt x="5" y="140"/>
                    <a:pt x="0" y="136"/>
                    <a:pt x="0" y="130"/>
                  </a:cubicBezTo>
                  <a:close/>
                  <a:moveTo>
                    <a:pt x="11" y="106"/>
                  </a:moveTo>
                  <a:cubicBezTo>
                    <a:pt x="11" y="101"/>
                    <a:pt x="15" y="97"/>
                    <a:pt x="21" y="97"/>
                  </a:cubicBezTo>
                  <a:cubicBezTo>
                    <a:pt x="26" y="97"/>
                    <a:pt x="30" y="101"/>
                    <a:pt x="30" y="106"/>
                  </a:cubicBezTo>
                  <a:cubicBezTo>
                    <a:pt x="30" y="112"/>
                    <a:pt x="26" y="116"/>
                    <a:pt x="21" y="116"/>
                  </a:cubicBezTo>
                  <a:cubicBezTo>
                    <a:pt x="16" y="115"/>
                    <a:pt x="11" y="111"/>
                    <a:pt x="11" y="106"/>
                  </a:cubicBezTo>
                  <a:close/>
                  <a:moveTo>
                    <a:pt x="22" y="81"/>
                  </a:moveTo>
                  <a:cubicBezTo>
                    <a:pt x="22" y="76"/>
                    <a:pt x="26" y="72"/>
                    <a:pt x="32" y="72"/>
                  </a:cubicBezTo>
                  <a:cubicBezTo>
                    <a:pt x="37" y="72"/>
                    <a:pt x="41" y="76"/>
                    <a:pt x="41" y="81"/>
                  </a:cubicBezTo>
                  <a:cubicBezTo>
                    <a:pt x="41" y="86"/>
                    <a:pt x="37" y="91"/>
                    <a:pt x="32" y="91"/>
                  </a:cubicBezTo>
                  <a:cubicBezTo>
                    <a:pt x="27" y="91"/>
                    <a:pt x="22" y="87"/>
                    <a:pt x="22" y="81"/>
                  </a:cubicBezTo>
                  <a:close/>
                  <a:moveTo>
                    <a:pt x="33" y="57"/>
                  </a:moveTo>
                  <a:cubicBezTo>
                    <a:pt x="33" y="52"/>
                    <a:pt x="37" y="48"/>
                    <a:pt x="43" y="48"/>
                  </a:cubicBezTo>
                  <a:cubicBezTo>
                    <a:pt x="48" y="48"/>
                    <a:pt x="52" y="52"/>
                    <a:pt x="52" y="57"/>
                  </a:cubicBezTo>
                  <a:cubicBezTo>
                    <a:pt x="52" y="63"/>
                    <a:pt x="48" y="67"/>
                    <a:pt x="43" y="67"/>
                  </a:cubicBezTo>
                  <a:cubicBezTo>
                    <a:pt x="38" y="66"/>
                    <a:pt x="33" y="62"/>
                    <a:pt x="33" y="57"/>
                  </a:cubicBezTo>
                  <a:close/>
                  <a:moveTo>
                    <a:pt x="35" y="106"/>
                  </a:moveTo>
                  <a:cubicBezTo>
                    <a:pt x="35" y="101"/>
                    <a:pt x="38" y="97"/>
                    <a:pt x="43" y="97"/>
                  </a:cubicBezTo>
                  <a:cubicBezTo>
                    <a:pt x="48" y="97"/>
                    <a:pt x="53" y="101"/>
                    <a:pt x="53" y="106"/>
                  </a:cubicBezTo>
                  <a:cubicBezTo>
                    <a:pt x="53" y="112"/>
                    <a:pt x="50" y="116"/>
                    <a:pt x="43" y="116"/>
                  </a:cubicBezTo>
                  <a:cubicBezTo>
                    <a:pt x="38" y="115"/>
                    <a:pt x="35" y="111"/>
                    <a:pt x="35" y="106"/>
                  </a:cubicBezTo>
                  <a:close/>
                  <a:moveTo>
                    <a:pt x="45" y="33"/>
                  </a:moveTo>
                  <a:cubicBezTo>
                    <a:pt x="45" y="27"/>
                    <a:pt x="48" y="25"/>
                    <a:pt x="55" y="25"/>
                  </a:cubicBezTo>
                  <a:cubicBezTo>
                    <a:pt x="60" y="25"/>
                    <a:pt x="63" y="28"/>
                    <a:pt x="63" y="33"/>
                  </a:cubicBezTo>
                  <a:cubicBezTo>
                    <a:pt x="63" y="38"/>
                    <a:pt x="60" y="43"/>
                    <a:pt x="55" y="43"/>
                  </a:cubicBezTo>
                  <a:cubicBezTo>
                    <a:pt x="50" y="42"/>
                    <a:pt x="45" y="38"/>
                    <a:pt x="45" y="33"/>
                  </a:cubicBezTo>
                  <a:close/>
                  <a:moveTo>
                    <a:pt x="56" y="8"/>
                  </a:moveTo>
                  <a:cubicBezTo>
                    <a:pt x="56" y="3"/>
                    <a:pt x="60" y="0"/>
                    <a:pt x="65" y="0"/>
                  </a:cubicBezTo>
                  <a:cubicBezTo>
                    <a:pt x="70" y="0"/>
                    <a:pt x="75" y="3"/>
                    <a:pt x="75" y="8"/>
                  </a:cubicBezTo>
                  <a:cubicBezTo>
                    <a:pt x="75" y="15"/>
                    <a:pt x="71" y="18"/>
                    <a:pt x="65" y="18"/>
                  </a:cubicBezTo>
                  <a:cubicBezTo>
                    <a:pt x="61" y="18"/>
                    <a:pt x="56" y="15"/>
                    <a:pt x="56" y="8"/>
                  </a:cubicBezTo>
                  <a:close/>
                  <a:moveTo>
                    <a:pt x="57" y="106"/>
                  </a:moveTo>
                  <a:cubicBezTo>
                    <a:pt x="57" y="101"/>
                    <a:pt x="61" y="97"/>
                    <a:pt x="66" y="97"/>
                  </a:cubicBezTo>
                  <a:cubicBezTo>
                    <a:pt x="71" y="97"/>
                    <a:pt x="76" y="101"/>
                    <a:pt x="76" y="106"/>
                  </a:cubicBezTo>
                  <a:cubicBezTo>
                    <a:pt x="76" y="112"/>
                    <a:pt x="72" y="116"/>
                    <a:pt x="66" y="116"/>
                  </a:cubicBezTo>
                  <a:cubicBezTo>
                    <a:pt x="61" y="115"/>
                    <a:pt x="57" y="111"/>
                    <a:pt x="57" y="106"/>
                  </a:cubicBezTo>
                  <a:close/>
                  <a:moveTo>
                    <a:pt x="67" y="33"/>
                  </a:moveTo>
                  <a:cubicBezTo>
                    <a:pt x="67" y="28"/>
                    <a:pt x="71" y="25"/>
                    <a:pt x="76" y="25"/>
                  </a:cubicBezTo>
                  <a:cubicBezTo>
                    <a:pt x="81" y="25"/>
                    <a:pt x="86" y="28"/>
                    <a:pt x="86" y="33"/>
                  </a:cubicBezTo>
                  <a:cubicBezTo>
                    <a:pt x="86" y="38"/>
                    <a:pt x="82" y="43"/>
                    <a:pt x="76" y="43"/>
                  </a:cubicBezTo>
                  <a:cubicBezTo>
                    <a:pt x="72" y="42"/>
                    <a:pt x="67" y="38"/>
                    <a:pt x="67" y="33"/>
                  </a:cubicBezTo>
                  <a:close/>
                  <a:moveTo>
                    <a:pt x="80" y="57"/>
                  </a:moveTo>
                  <a:cubicBezTo>
                    <a:pt x="80" y="52"/>
                    <a:pt x="83" y="48"/>
                    <a:pt x="88" y="48"/>
                  </a:cubicBezTo>
                  <a:cubicBezTo>
                    <a:pt x="93" y="48"/>
                    <a:pt x="98" y="52"/>
                    <a:pt x="98" y="57"/>
                  </a:cubicBezTo>
                  <a:cubicBezTo>
                    <a:pt x="98" y="63"/>
                    <a:pt x="95" y="67"/>
                    <a:pt x="88" y="67"/>
                  </a:cubicBezTo>
                  <a:cubicBezTo>
                    <a:pt x="83" y="66"/>
                    <a:pt x="80" y="62"/>
                    <a:pt x="80" y="57"/>
                  </a:cubicBezTo>
                  <a:close/>
                  <a:moveTo>
                    <a:pt x="80" y="106"/>
                  </a:moveTo>
                  <a:cubicBezTo>
                    <a:pt x="80" y="101"/>
                    <a:pt x="83" y="97"/>
                    <a:pt x="88" y="97"/>
                  </a:cubicBezTo>
                  <a:cubicBezTo>
                    <a:pt x="93" y="97"/>
                    <a:pt x="98" y="101"/>
                    <a:pt x="98" y="106"/>
                  </a:cubicBezTo>
                  <a:cubicBezTo>
                    <a:pt x="98" y="112"/>
                    <a:pt x="95" y="116"/>
                    <a:pt x="88" y="116"/>
                  </a:cubicBezTo>
                  <a:cubicBezTo>
                    <a:pt x="83" y="115"/>
                    <a:pt x="80" y="111"/>
                    <a:pt x="80" y="106"/>
                  </a:cubicBezTo>
                  <a:close/>
                  <a:moveTo>
                    <a:pt x="90" y="81"/>
                  </a:moveTo>
                  <a:cubicBezTo>
                    <a:pt x="90" y="76"/>
                    <a:pt x="93" y="72"/>
                    <a:pt x="98" y="72"/>
                  </a:cubicBezTo>
                  <a:cubicBezTo>
                    <a:pt x="103" y="72"/>
                    <a:pt x="108" y="76"/>
                    <a:pt x="108" y="81"/>
                  </a:cubicBezTo>
                  <a:cubicBezTo>
                    <a:pt x="108" y="86"/>
                    <a:pt x="105" y="91"/>
                    <a:pt x="98" y="91"/>
                  </a:cubicBezTo>
                  <a:cubicBezTo>
                    <a:pt x="95" y="91"/>
                    <a:pt x="90" y="87"/>
                    <a:pt x="90" y="81"/>
                  </a:cubicBezTo>
                  <a:close/>
                  <a:moveTo>
                    <a:pt x="101" y="106"/>
                  </a:moveTo>
                  <a:cubicBezTo>
                    <a:pt x="101" y="101"/>
                    <a:pt x="105" y="97"/>
                    <a:pt x="110" y="97"/>
                  </a:cubicBezTo>
                  <a:cubicBezTo>
                    <a:pt x="115" y="97"/>
                    <a:pt x="120" y="101"/>
                    <a:pt x="120" y="106"/>
                  </a:cubicBezTo>
                  <a:cubicBezTo>
                    <a:pt x="120" y="112"/>
                    <a:pt x="116" y="116"/>
                    <a:pt x="110" y="116"/>
                  </a:cubicBezTo>
                  <a:cubicBezTo>
                    <a:pt x="106" y="115"/>
                    <a:pt x="101" y="111"/>
                    <a:pt x="101" y="106"/>
                  </a:cubicBezTo>
                  <a:close/>
                  <a:moveTo>
                    <a:pt x="113" y="130"/>
                  </a:moveTo>
                  <a:cubicBezTo>
                    <a:pt x="113" y="125"/>
                    <a:pt x="117" y="121"/>
                    <a:pt x="122" y="121"/>
                  </a:cubicBezTo>
                  <a:cubicBezTo>
                    <a:pt x="127" y="121"/>
                    <a:pt x="132" y="125"/>
                    <a:pt x="132" y="130"/>
                  </a:cubicBezTo>
                  <a:cubicBezTo>
                    <a:pt x="132" y="135"/>
                    <a:pt x="128" y="140"/>
                    <a:pt x="122" y="140"/>
                  </a:cubicBezTo>
                  <a:cubicBezTo>
                    <a:pt x="117" y="140"/>
                    <a:pt x="113" y="136"/>
                    <a:pt x="113" y="13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171">
              <a:extLst>
                <a:ext uri="{FF2B5EF4-FFF2-40B4-BE49-F238E27FC236}">
                  <a16:creationId xmlns:a16="http://schemas.microsoft.com/office/drawing/2014/main" id="{3F0FC9CF-C05E-456E-9857-1EED1AC13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726" y="925514"/>
              <a:ext cx="65088" cy="68263"/>
            </a:xfrm>
            <a:custGeom>
              <a:avLst/>
              <a:gdLst>
                <a:gd name="T0" fmla="*/ 69 w 131"/>
                <a:gd name="T1" fmla="*/ 0 h 137"/>
                <a:gd name="T2" fmla="*/ 131 w 131"/>
                <a:gd name="T3" fmla="*/ 42 h 137"/>
                <a:gd name="T4" fmla="*/ 99 w 131"/>
                <a:gd name="T5" fmla="*/ 42 h 137"/>
                <a:gd name="T6" fmla="*/ 68 w 131"/>
                <a:gd name="T7" fmla="*/ 25 h 137"/>
                <a:gd name="T8" fmla="*/ 26 w 131"/>
                <a:gd name="T9" fmla="*/ 68 h 137"/>
                <a:gd name="T10" fmla="*/ 68 w 131"/>
                <a:gd name="T11" fmla="*/ 112 h 137"/>
                <a:gd name="T12" fmla="*/ 99 w 131"/>
                <a:gd name="T13" fmla="*/ 95 h 137"/>
                <a:gd name="T14" fmla="*/ 131 w 131"/>
                <a:gd name="T15" fmla="*/ 95 h 137"/>
                <a:gd name="T16" fmla="*/ 69 w 131"/>
                <a:gd name="T17" fmla="*/ 137 h 137"/>
                <a:gd name="T18" fmla="*/ 0 w 131"/>
                <a:gd name="T19" fmla="*/ 68 h 137"/>
                <a:gd name="T20" fmla="*/ 69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9" y="0"/>
                  </a:moveTo>
                  <a:cubicBezTo>
                    <a:pt x="98" y="0"/>
                    <a:pt x="123" y="15"/>
                    <a:pt x="131" y="42"/>
                  </a:cubicBezTo>
                  <a:lnTo>
                    <a:pt x="99" y="42"/>
                  </a:lnTo>
                  <a:cubicBezTo>
                    <a:pt x="93" y="30"/>
                    <a:pt x="81" y="25"/>
                    <a:pt x="68" y="25"/>
                  </a:cubicBezTo>
                  <a:cubicBezTo>
                    <a:pt x="44" y="25"/>
                    <a:pt x="26" y="42"/>
                    <a:pt x="26" y="68"/>
                  </a:cubicBezTo>
                  <a:cubicBezTo>
                    <a:pt x="26" y="95"/>
                    <a:pt x="44" y="112"/>
                    <a:pt x="68" y="112"/>
                  </a:cubicBezTo>
                  <a:cubicBezTo>
                    <a:pt x="81" y="112"/>
                    <a:pt x="91" y="107"/>
                    <a:pt x="99" y="95"/>
                  </a:cubicBezTo>
                  <a:lnTo>
                    <a:pt x="131" y="95"/>
                  </a:lnTo>
                  <a:cubicBezTo>
                    <a:pt x="121" y="122"/>
                    <a:pt x="96" y="137"/>
                    <a:pt x="69" y="137"/>
                  </a:cubicBezTo>
                  <a:cubicBezTo>
                    <a:pt x="31" y="137"/>
                    <a:pt x="0" y="108"/>
                    <a:pt x="0" y="68"/>
                  </a:cubicBezTo>
                  <a:cubicBezTo>
                    <a:pt x="0" y="28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172">
              <a:extLst>
                <a:ext uri="{FF2B5EF4-FFF2-40B4-BE49-F238E27FC236}">
                  <a16:creationId xmlns:a16="http://schemas.microsoft.com/office/drawing/2014/main" id="{770C0418-2E7F-443C-82BF-89763E0A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1" y="927101"/>
              <a:ext cx="47625" cy="66675"/>
            </a:xfrm>
            <a:custGeom>
              <a:avLst/>
              <a:gdLst>
                <a:gd name="T0" fmla="*/ 98 w 98"/>
                <a:gd name="T1" fmla="*/ 21 h 135"/>
                <a:gd name="T2" fmla="*/ 62 w 98"/>
                <a:gd name="T3" fmla="*/ 21 h 135"/>
                <a:gd name="T4" fmla="*/ 62 w 98"/>
                <a:gd name="T5" fmla="*/ 135 h 135"/>
                <a:gd name="T6" fmla="*/ 36 w 98"/>
                <a:gd name="T7" fmla="*/ 135 h 135"/>
                <a:gd name="T8" fmla="*/ 36 w 98"/>
                <a:gd name="T9" fmla="*/ 21 h 135"/>
                <a:gd name="T10" fmla="*/ 0 w 98"/>
                <a:gd name="T11" fmla="*/ 21 h 135"/>
                <a:gd name="T12" fmla="*/ 0 w 98"/>
                <a:gd name="T13" fmla="*/ 0 h 135"/>
                <a:gd name="T14" fmla="*/ 98 w 98"/>
                <a:gd name="T15" fmla="*/ 0 h 135"/>
                <a:gd name="T16" fmla="*/ 98 w 98"/>
                <a:gd name="T17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5">
                  <a:moveTo>
                    <a:pt x="98" y="21"/>
                  </a:moveTo>
                  <a:lnTo>
                    <a:pt x="62" y="21"/>
                  </a:lnTo>
                  <a:lnTo>
                    <a:pt x="62" y="135"/>
                  </a:lnTo>
                  <a:lnTo>
                    <a:pt x="36" y="135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173">
              <a:extLst>
                <a:ext uri="{FF2B5EF4-FFF2-40B4-BE49-F238E27FC236}">
                  <a16:creationId xmlns:a16="http://schemas.microsoft.com/office/drawing/2014/main" id="{C24E4E92-D3D6-4FE9-8E36-13EE38EE98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2901" y="927101"/>
              <a:ext cx="50800" cy="65088"/>
            </a:xfrm>
            <a:custGeom>
              <a:avLst/>
              <a:gdLst>
                <a:gd name="T0" fmla="*/ 99 w 102"/>
                <a:gd name="T1" fmla="*/ 40 h 134"/>
                <a:gd name="T2" fmla="*/ 68 w 102"/>
                <a:gd name="T3" fmla="*/ 79 h 134"/>
                <a:gd name="T4" fmla="*/ 102 w 102"/>
                <a:gd name="T5" fmla="*/ 134 h 134"/>
                <a:gd name="T6" fmla="*/ 69 w 102"/>
                <a:gd name="T7" fmla="*/ 134 h 134"/>
                <a:gd name="T8" fmla="*/ 37 w 102"/>
                <a:gd name="T9" fmla="*/ 80 h 134"/>
                <a:gd name="T10" fmla="*/ 28 w 102"/>
                <a:gd name="T11" fmla="*/ 80 h 134"/>
                <a:gd name="T12" fmla="*/ 28 w 102"/>
                <a:gd name="T13" fmla="*/ 134 h 134"/>
                <a:gd name="T14" fmla="*/ 0 w 102"/>
                <a:gd name="T15" fmla="*/ 134 h 134"/>
                <a:gd name="T16" fmla="*/ 0 w 102"/>
                <a:gd name="T17" fmla="*/ 0 h 134"/>
                <a:gd name="T18" fmla="*/ 49 w 102"/>
                <a:gd name="T19" fmla="*/ 0 h 134"/>
                <a:gd name="T20" fmla="*/ 99 w 102"/>
                <a:gd name="T21" fmla="*/ 40 h 134"/>
                <a:gd name="T22" fmla="*/ 50 w 102"/>
                <a:gd name="T23" fmla="*/ 21 h 134"/>
                <a:gd name="T24" fmla="*/ 28 w 102"/>
                <a:gd name="T25" fmla="*/ 21 h 134"/>
                <a:gd name="T26" fmla="*/ 28 w 102"/>
                <a:gd name="T27" fmla="*/ 60 h 134"/>
                <a:gd name="T28" fmla="*/ 50 w 102"/>
                <a:gd name="T29" fmla="*/ 60 h 134"/>
                <a:gd name="T30" fmla="*/ 72 w 102"/>
                <a:gd name="T31" fmla="*/ 40 h 134"/>
                <a:gd name="T32" fmla="*/ 50 w 102"/>
                <a:gd name="T3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4">
                  <a:moveTo>
                    <a:pt x="99" y="40"/>
                  </a:moveTo>
                  <a:cubicBezTo>
                    <a:pt x="99" y="55"/>
                    <a:pt x="92" y="73"/>
                    <a:pt x="68" y="79"/>
                  </a:cubicBezTo>
                  <a:lnTo>
                    <a:pt x="102" y="134"/>
                  </a:lnTo>
                  <a:lnTo>
                    <a:pt x="69" y="134"/>
                  </a:lnTo>
                  <a:lnTo>
                    <a:pt x="37" y="80"/>
                  </a:lnTo>
                  <a:lnTo>
                    <a:pt x="28" y="8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3" y="0"/>
                    <a:pt x="99" y="19"/>
                    <a:pt x="99" y="40"/>
                  </a:cubicBezTo>
                  <a:close/>
                  <a:moveTo>
                    <a:pt x="50" y="21"/>
                  </a:moveTo>
                  <a:lnTo>
                    <a:pt x="28" y="21"/>
                  </a:lnTo>
                  <a:lnTo>
                    <a:pt x="28" y="60"/>
                  </a:lnTo>
                  <a:lnTo>
                    <a:pt x="50" y="60"/>
                  </a:lnTo>
                  <a:cubicBezTo>
                    <a:pt x="64" y="60"/>
                    <a:pt x="72" y="53"/>
                    <a:pt x="72" y="40"/>
                  </a:cubicBezTo>
                  <a:cubicBezTo>
                    <a:pt x="72" y="28"/>
                    <a:pt x="64" y="21"/>
                    <a:pt x="50" y="2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174">
              <a:extLst>
                <a:ext uri="{FF2B5EF4-FFF2-40B4-BE49-F238E27FC236}">
                  <a16:creationId xmlns:a16="http://schemas.microsoft.com/office/drawing/2014/main" id="{2EBE8347-A85B-44E8-9793-70DAD98FC1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4813" y="906464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1 w 30"/>
                <a:gd name="T13" fmla="*/ 175 h 175"/>
                <a:gd name="T14" fmla="*/ 1 w 30"/>
                <a:gd name="T15" fmla="*/ 41 h 175"/>
                <a:gd name="T16" fmla="*/ 29 w 30"/>
                <a:gd name="T17" fmla="*/ 41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8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22"/>
                    <a:pt x="23" y="30"/>
                    <a:pt x="15" y="30"/>
                  </a:cubicBezTo>
                  <a:cubicBezTo>
                    <a:pt x="8" y="30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1" y="175"/>
                  </a:lnTo>
                  <a:lnTo>
                    <a:pt x="1" y="41"/>
                  </a:lnTo>
                  <a:lnTo>
                    <a:pt x="29" y="41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175">
              <a:extLst>
                <a:ext uri="{FF2B5EF4-FFF2-40B4-BE49-F238E27FC236}">
                  <a16:creationId xmlns:a16="http://schemas.microsoft.com/office/drawing/2014/main" id="{57EC7A56-22F4-43F7-B258-3C8935D7A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925514"/>
              <a:ext cx="63500" cy="68263"/>
            </a:xfrm>
            <a:custGeom>
              <a:avLst/>
              <a:gdLst>
                <a:gd name="T0" fmla="*/ 69 w 131"/>
                <a:gd name="T1" fmla="*/ 0 h 137"/>
                <a:gd name="T2" fmla="*/ 131 w 131"/>
                <a:gd name="T3" fmla="*/ 42 h 137"/>
                <a:gd name="T4" fmla="*/ 99 w 131"/>
                <a:gd name="T5" fmla="*/ 42 h 137"/>
                <a:gd name="T6" fmla="*/ 68 w 131"/>
                <a:gd name="T7" fmla="*/ 25 h 137"/>
                <a:gd name="T8" fmla="*/ 26 w 131"/>
                <a:gd name="T9" fmla="*/ 68 h 137"/>
                <a:gd name="T10" fmla="*/ 68 w 131"/>
                <a:gd name="T11" fmla="*/ 112 h 137"/>
                <a:gd name="T12" fmla="*/ 99 w 131"/>
                <a:gd name="T13" fmla="*/ 95 h 137"/>
                <a:gd name="T14" fmla="*/ 131 w 131"/>
                <a:gd name="T15" fmla="*/ 95 h 137"/>
                <a:gd name="T16" fmla="*/ 69 w 131"/>
                <a:gd name="T17" fmla="*/ 137 h 137"/>
                <a:gd name="T18" fmla="*/ 0 w 131"/>
                <a:gd name="T19" fmla="*/ 68 h 137"/>
                <a:gd name="T20" fmla="*/ 69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9" y="0"/>
                  </a:moveTo>
                  <a:cubicBezTo>
                    <a:pt x="98" y="0"/>
                    <a:pt x="123" y="15"/>
                    <a:pt x="131" y="42"/>
                  </a:cubicBezTo>
                  <a:lnTo>
                    <a:pt x="99" y="42"/>
                  </a:lnTo>
                  <a:cubicBezTo>
                    <a:pt x="93" y="30"/>
                    <a:pt x="81" y="25"/>
                    <a:pt x="68" y="25"/>
                  </a:cubicBezTo>
                  <a:cubicBezTo>
                    <a:pt x="44" y="25"/>
                    <a:pt x="26" y="42"/>
                    <a:pt x="26" y="68"/>
                  </a:cubicBezTo>
                  <a:cubicBezTo>
                    <a:pt x="26" y="95"/>
                    <a:pt x="44" y="112"/>
                    <a:pt x="68" y="112"/>
                  </a:cubicBezTo>
                  <a:cubicBezTo>
                    <a:pt x="81" y="112"/>
                    <a:pt x="91" y="107"/>
                    <a:pt x="99" y="95"/>
                  </a:cubicBezTo>
                  <a:lnTo>
                    <a:pt x="131" y="95"/>
                  </a:lnTo>
                  <a:cubicBezTo>
                    <a:pt x="121" y="122"/>
                    <a:pt x="96" y="137"/>
                    <a:pt x="69" y="137"/>
                  </a:cubicBezTo>
                  <a:cubicBezTo>
                    <a:pt x="31" y="137"/>
                    <a:pt x="0" y="108"/>
                    <a:pt x="0" y="68"/>
                  </a:cubicBezTo>
                  <a:cubicBezTo>
                    <a:pt x="0" y="28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176">
              <a:extLst>
                <a:ext uri="{FF2B5EF4-FFF2-40B4-BE49-F238E27FC236}">
                  <a16:creationId xmlns:a16="http://schemas.microsoft.com/office/drawing/2014/main" id="{F6DAA04E-812E-44F4-A312-CAA7E1633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6" y="927101"/>
              <a:ext cx="38100" cy="66675"/>
            </a:xfrm>
            <a:custGeom>
              <a:avLst/>
              <a:gdLst>
                <a:gd name="T0" fmla="*/ 28 w 78"/>
                <a:gd name="T1" fmla="*/ 55 h 135"/>
                <a:gd name="T2" fmla="*/ 73 w 78"/>
                <a:gd name="T3" fmla="*/ 55 h 135"/>
                <a:gd name="T4" fmla="*/ 73 w 78"/>
                <a:gd name="T5" fmla="*/ 76 h 135"/>
                <a:gd name="T6" fmla="*/ 28 w 78"/>
                <a:gd name="T7" fmla="*/ 76 h 135"/>
                <a:gd name="T8" fmla="*/ 28 w 78"/>
                <a:gd name="T9" fmla="*/ 114 h 135"/>
                <a:gd name="T10" fmla="*/ 78 w 78"/>
                <a:gd name="T11" fmla="*/ 114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1 h 135"/>
                <a:gd name="T22" fmla="*/ 28 w 78"/>
                <a:gd name="T23" fmla="*/ 21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3" y="55"/>
                  </a:lnTo>
                  <a:lnTo>
                    <a:pt x="73" y="76"/>
                  </a:lnTo>
                  <a:lnTo>
                    <a:pt x="28" y="76"/>
                  </a:lnTo>
                  <a:lnTo>
                    <a:pt x="28" y="114"/>
                  </a:lnTo>
                  <a:lnTo>
                    <a:pt x="78" y="114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1"/>
                  </a:lnTo>
                  <a:lnTo>
                    <a:pt x="28" y="21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177">
              <a:extLst>
                <a:ext uri="{FF2B5EF4-FFF2-40B4-BE49-F238E27FC236}">
                  <a16:creationId xmlns:a16="http://schemas.microsoft.com/office/drawing/2014/main" id="{3E6B5C9A-CDD8-435A-A4E3-3DFA091F7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0563" y="901701"/>
              <a:ext cx="385763" cy="346075"/>
            </a:xfrm>
            <a:custGeom>
              <a:avLst/>
              <a:gdLst>
                <a:gd name="T0" fmla="*/ 672 w 790"/>
                <a:gd name="T1" fmla="*/ 524 h 707"/>
                <a:gd name="T2" fmla="*/ 672 w 790"/>
                <a:gd name="T3" fmla="*/ 325 h 707"/>
                <a:gd name="T4" fmla="*/ 539 w 790"/>
                <a:gd name="T5" fmla="*/ 197 h 707"/>
                <a:gd name="T6" fmla="*/ 401 w 790"/>
                <a:gd name="T7" fmla="*/ 276 h 707"/>
                <a:gd name="T8" fmla="*/ 441 w 790"/>
                <a:gd name="T9" fmla="*/ 312 h 707"/>
                <a:gd name="T10" fmla="*/ 480 w 790"/>
                <a:gd name="T11" fmla="*/ 271 h 707"/>
                <a:gd name="T12" fmla="*/ 537 w 790"/>
                <a:gd name="T13" fmla="*/ 225 h 707"/>
                <a:gd name="T14" fmla="*/ 607 w 790"/>
                <a:gd name="T15" fmla="*/ 340 h 707"/>
                <a:gd name="T16" fmla="*/ 607 w 790"/>
                <a:gd name="T17" fmla="*/ 370 h 707"/>
                <a:gd name="T18" fmla="*/ 389 w 790"/>
                <a:gd name="T19" fmla="*/ 491 h 707"/>
                <a:gd name="T20" fmla="*/ 489 w 790"/>
                <a:gd name="T21" fmla="*/ 581 h 707"/>
                <a:gd name="T22" fmla="*/ 606 w 790"/>
                <a:gd name="T23" fmla="*/ 522 h 707"/>
                <a:gd name="T24" fmla="*/ 607 w 790"/>
                <a:gd name="T25" fmla="*/ 522 h 707"/>
                <a:gd name="T26" fmla="*/ 670 w 790"/>
                <a:gd name="T27" fmla="*/ 581 h 707"/>
                <a:gd name="T28" fmla="*/ 711 w 790"/>
                <a:gd name="T29" fmla="*/ 579 h 707"/>
                <a:gd name="T30" fmla="*/ 697 w 790"/>
                <a:gd name="T31" fmla="*/ 594 h 707"/>
                <a:gd name="T32" fmla="*/ 400 w 790"/>
                <a:gd name="T33" fmla="*/ 707 h 707"/>
                <a:gd name="T34" fmla="*/ 0 w 790"/>
                <a:gd name="T35" fmla="*/ 467 h 707"/>
                <a:gd name="T36" fmla="*/ 104 w 790"/>
                <a:gd name="T37" fmla="*/ 276 h 707"/>
                <a:gd name="T38" fmla="*/ 104 w 790"/>
                <a:gd name="T39" fmla="*/ 481 h 707"/>
                <a:gd name="T40" fmla="*/ 329 w 790"/>
                <a:gd name="T41" fmla="*/ 481 h 707"/>
                <a:gd name="T42" fmla="*/ 329 w 790"/>
                <a:gd name="T43" fmla="*/ 256 h 707"/>
                <a:gd name="T44" fmla="*/ 254 w 790"/>
                <a:gd name="T45" fmla="*/ 256 h 707"/>
                <a:gd name="T46" fmla="*/ 254 w 790"/>
                <a:gd name="T47" fmla="*/ 406 h 707"/>
                <a:gd name="T48" fmla="*/ 179 w 790"/>
                <a:gd name="T49" fmla="*/ 406 h 707"/>
                <a:gd name="T50" fmla="*/ 179 w 790"/>
                <a:gd name="T51" fmla="*/ 256 h 707"/>
                <a:gd name="T52" fmla="*/ 125 w 790"/>
                <a:gd name="T53" fmla="*/ 256 h 707"/>
                <a:gd name="T54" fmla="*/ 314 w 790"/>
                <a:gd name="T55" fmla="*/ 125 h 707"/>
                <a:gd name="T56" fmla="*/ 314 w 790"/>
                <a:gd name="T57" fmla="*/ 206 h 707"/>
                <a:gd name="T58" fmla="*/ 314 w 790"/>
                <a:gd name="T59" fmla="*/ 206 h 707"/>
                <a:gd name="T60" fmla="*/ 389 w 790"/>
                <a:gd name="T61" fmla="*/ 206 h 707"/>
                <a:gd name="T62" fmla="*/ 389 w 790"/>
                <a:gd name="T63" fmla="*/ 187 h 707"/>
                <a:gd name="T64" fmla="*/ 332 w 790"/>
                <a:gd name="T65" fmla="*/ 187 h 707"/>
                <a:gd name="T66" fmla="*/ 332 w 790"/>
                <a:gd name="T67" fmla="*/ 0 h 707"/>
                <a:gd name="T68" fmla="*/ 407 w 790"/>
                <a:gd name="T69" fmla="*/ 0 h 707"/>
                <a:gd name="T70" fmla="*/ 407 w 790"/>
                <a:gd name="T71" fmla="*/ 89 h 707"/>
                <a:gd name="T72" fmla="*/ 519 w 790"/>
                <a:gd name="T73" fmla="*/ 71 h 707"/>
                <a:gd name="T74" fmla="*/ 790 w 790"/>
                <a:gd name="T75" fmla="*/ 355 h 707"/>
                <a:gd name="T76" fmla="*/ 726 w 790"/>
                <a:gd name="T77" fmla="*/ 560 h 707"/>
                <a:gd name="T78" fmla="*/ 707 w 790"/>
                <a:gd name="T79" fmla="*/ 561 h 707"/>
                <a:gd name="T80" fmla="*/ 672 w 790"/>
                <a:gd name="T81" fmla="*/ 524 h 707"/>
                <a:gd name="T82" fmla="*/ 519 w 790"/>
                <a:gd name="T83" fmla="*/ 549 h 707"/>
                <a:gd name="T84" fmla="*/ 607 w 790"/>
                <a:gd name="T85" fmla="*/ 444 h 707"/>
                <a:gd name="T86" fmla="*/ 607 w 790"/>
                <a:gd name="T87" fmla="*/ 396 h 707"/>
                <a:gd name="T88" fmla="*/ 462 w 790"/>
                <a:gd name="T89" fmla="*/ 479 h 707"/>
                <a:gd name="T90" fmla="*/ 519 w 790"/>
                <a:gd name="T91" fmla="*/ 54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7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7"/>
                    <a:pt x="539" y="197"/>
                  </a:cubicBezTo>
                  <a:cubicBezTo>
                    <a:pt x="481" y="197"/>
                    <a:pt x="401" y="224"/>
                    <a:pt x="401" y="276"/>
                  </a:cubicBezTo>
                  <a:cubicBezTo>
                    <a:pt x="401" y="297"/>
                    <a:pt x="419" y="312"/>
                    <a:pt x="441" y="312"/>
                  </a:cubicBezTo>
                  <a:cubicBezTo>
                    <a:pt x="455" y="312"/>
                    <a:pt x="480" y="304"/>
                    <a:pt x="480" y="271"/>
                  </a:cubicBezTo>
                  <a:cubicBezTo>
                    <a:pt x="480" y="246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1" y="581"/>
                    <a:pt x="489" y="581"/>
                  </a:cubicBezTo>
                  <a:cubicBezTo>
                    <a:pt x="545" y="581"/>
                    <a:pt x="581" y="559"/>
                    <a:pt x="606" y="522"/>
                  </a:cubicBezTo>
                  <a:lnTo>
                    <a:pt x="607" y="522"/>
                  </a:lnTo>
                  <a:cubicBezTo>
                    <a:pt x="607" y="557"/>
                    <a:pt x="621" y="581"/>
                    <a:pt x="670" y="581"/>
                  </a:cubicBezTo>
                  <a:cubicBezTo>
                    <a:pt x="680" y="581"/>
                    <a:pt x="690" y="581"/>
                    <a:pt x="711" y="579"/>
                  </a:cubicBezTo>
                  <a:lnTo>
                    <a:pt x="697" y="594"/>
                  </a:lnTo>
                  <a:cubicBezTo>
                    <a:pt x="635" y="660"/>
                    <a:pt x="539" y="707"/>
                    <a:pt x="400" y="707"/>
                  </a:cubicBezTo>
                  <a:cubicBezTo>
                    <a:pt x="150" y="707"/>
                    <a:pt x="0" y="581"/>
                    <a:pt x="0" y="467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2" y="156"/>
                    <a:pt x="314" y="125"/>
                  </a:cubicBezTo>
                  <a:lnTo>
                    <a:pt x="314" y="206"/>
                  </a:lnTo>
                  <a:lnTo>
                    <a:pt x="314" y="206"/>
                  </a:lnTo>
                  <a:lnTo>
                    <a:pt x="389" y="206"/>
                  </a:lnTo>
                  <a:lnTo>
                    <a:pt x="389" y="187"/>
                  </a:lnTo>
                  <a:lnTo>
                    <a:pt x="332" y="187"/>
                  </a:lnTo>
                  <a:lnTo>
                    <a:pt x="332" y="0"/>
                  </a:lnTo>
                  <a:lnTo>
                    <a:pt x="407" y="0"/>
                  </a:lnTo>
                  <a:lnTo>
                    <a:pt x="407" y="89"/>
                  </a:lnTo>
                  <a:cubicBezTo>
                    <a:pt x="446" y="77"/>
                    <a:pt x="484" y="71"/>
                    <a:pt x="519" y="71"/>
                  </a:cubicBezTo>
                  <a:cubicBezTo>
                    <a:pt x="682" y="71"/>
                    <a:pt x="790" y="200"/>
                    <a:pt x="790" y="355"/>
                  </a:cubicBezTo>
                  <a:cubicBezTo>
                    <a:pt x="790" y="422"/>
                    <a:pt x="771" y="497"/>
                    <a:pt x="726" y="560"/>
                  </a:cubicBezTo>
                  <a:cubicBezTo>
                    <a:pt x="712" y="561"/>
                    <a:pt x="710" y="561"/>
                    <a:pt x="707" y="561"/>
                  </a:cubicBezTo>
                  <a:cubicBezTo>
                    <a:pt x="681" y="561"/>
                    <a:pt x="672" y="551"/>
                    <a:pt x="672" y="524"/>
                  </a:cubicBezTo>
                  <a:close/>
                  <a:moveTo>
                    <a:pt x="519" y="549"/>
                  </a:moveTo>
                  <a:cubicBezTo>
                    <a:pt x="572" y="549"/>
                    <a:pt x="607" y="499"/>
                    <a:pt x="607" y="444"/>
                  </a:cubicBezTo>
                  <a:lnTo>
                    <a:pt x="607" y="396"/>
                  </a:lnTo>
                  <a:cubicBezTo>
                    <a:pt x="569" y="397"/>
                    <a:pt x="462" y="404"/>
                    <a:pt x="462" y="479"/>
                  </a:cubicBezTo>
                  <a:cubicBezTo>
                    <a:pt x="462" y="520"/>
                    <a:pt x="490" y="549"/>
                    <a:pt x="519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178">
              <a:extLst>
                <a:ext uri="{FF2B5EF4-FFF2-40B4-BE49-F238E27FC236}">
                  <a16:creationId xmlns:a16="http://schemas.microsoft.com/office/drawing/2014/main" id="{E91DE965-C161-460D-BAB7-623E82F09D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8238" y="1104901"/>
              <a:ext cx="77788" cy="76200"/>
            </a:xfrm>
            <a:custGeom>
              <a:avLst/>
              <a:gdLst>
                <a:gd name="T0" fmla="*/ 157 w 158"/>
                <a:gd name="T1" fmla="*/ 150 h 156"/>
                <a:gd name="T2" fmla="*/ 120 w 158"/>
                <a:gd name="T3" fmla="*/ 156 h 156"/>
                <a:gd name="T4" fmla="*/ 93 w 158"/>
                <a:gd name="T5" fmla="*/ 133 h 156"/>
                <a:gd name="T6" fmla="*/ 45 w 158"/>
                <a:gd name="T7" fmla="*/ 156 h 156"/>
                <a:gd name="T8" fmla="*/ 0 w 158"/>
                <a:gd name="T9" fmla="*/ 118 h 156"/>
                <a:gd name="T10" fmla="*/ 93 w 158"/>
                <a:gd name="T11" fmla="*/ 68 h 156"/>
                <a:gd name="T12" fmla="*/ 93 w 158"/>
                <a:gd name="T13" fmla="*/ 52 h 156"/>
                <a:gd name="T14" fmla="*/ 69 w 158"/>
                <a:gd name="T15" fmla="*/ 10 h 156"/>
                <a:gd name="T16" fmla="*/ 27 w 158"/>
                <a:gd name="T17" fmla="*/ 50 h 156"/>
                <a:gd name="T18" fmla="*/ 7 w 158"/>
                <a:gd name="T19" fmla="*/ 33 h 156"/>
                <a:gd name="T20" fmla="*/ 70 w 158"/>
                <a:gd name="T21" fmla="*/ 0 h 156"/>
                <a:gd name="T22" fmla="*/ 128 w 158"/>
                <a:gd name="T23" fmla="*/ 53 h 156"/>
                <a:gd name="T24" fmla="*/ 128 w 158"/>
                <a:gd name="T25" fmla="*/ 118 h 156"/>
                <a:gd name="T26" fmla="*/ 144 w 158"/>
                <a:gd name="T27" fmla="*/ 146 h 156"/>
                <a:gd name="T28" fmla="*/ 158 w 158"/>
                <a:gd name="T29" fmla="*/ 143 h 156"/>
                <a:gd name="T30" fmla="*/ 158 w 158"/>
                <a:gd name="T31" fmla="*/ 150 h 156"/>
                <a:gd name="T32" fmla="*/ 157 w 158"/>
                <a:gd name="T33" fmla="*/ 150 h 156"/>
                <a:gd name="T34" fmla="*/ 92 w 158"/>
                <a:gd name="T35" fmla="*/ 81 h 156"/>
                <a:gd name="T36" fmla="*/ 37 w 158"/>
                <a:gd name="T37" fmla="*/ 115 h 156"/>
                <a:gd name="T38" fmla="*/ 59 w 158"/>
                <a:gd name="T39" fmla="*/ 138 h 156"/>
                <a:gd name="T40" fmla="*/ 92 w 158"/>
                <a:gd name="T41" fmla="*/ 101 h 156"/>
                <a:gd name="T42" fmla="*/ 92 w 158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156">
                  <a:moveTo>
                    <a:pt x="157" y="150"/>
                  </a:moveTo>
                  <a:cubicBezTo>
                    <a:pt x="145" y="153"/>
                    <a:pt x="134" y="156"/>
                    <a:pt x="120" y="156"/>
                  </a:cubicBezTo>
                  <a:cubicBezTo>
                    <a:pt x="99" y="156"/>
                    <a:pt x="95" y="145"/>
                    <a:pt x="93" y="133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2" y="156"/>
                    <a:pt x="0" y="140"/>
                    <a:pt x="0" y="118"/>
                  </a:cubicBezTo>
                  <a:cubicBezTo>
                    <a:pt x="0" y="72"/>
                    <a:pt x="72" y="70"/>
                    <a:pt x="93" y="68"/>
                  </a:cubicBezTo>
                  <a:lnTo>
                    <a:pt x="93" y="52"/>
                  </a:lnTo>
                  <a:cubicBezTo>
                    <a:pt x="93" y="35"/>
                    <a:pt x="93" y="10"/>
                    <a:pt x="69" y="10"/>
                  </a:cubicBezTo>
                  <a:cubicBezTo>
                    <a:pt x="34" y="10"/>
                    <a:pt x="58" y="50"/>
                    <a:pt x="27" y="50"/>
                  </a:cubicBezTo>
                  <a:cubicBezTo>
                    <a:pt x="17" y="50"/>
                    <a:pt x="7" y="45"/>
                    <a:pt x="7" y="33"/>
                  </a:cubicBezTo>
                  <a:cubicBezTo>
                    <a:pt x="7" y="10"/>
                    <a:pt x="42" y="0"/>
                    <a:pt x="70" y="0"/>
                  </a:cubicBezTo>
                  <a:cubicBezTo>
                    <a:pt x="114" y="0"/>
                    <a:pt x="128" y="16"/>
                    <a:pt x="128" y="53"/>
                  </a:cubicBezTo>
                  <a:lnTo>
                    <a:pt x="128" y="118"/>
                  </a:lnTo>
                  <a:cubicBezTo>
                    <a:pt x="128" y="138"/>
                    <a:pt x="132" y="146"/>
                    <a:pt x="144" y="146"/>
                  </a:cubicBezTo>
                  <a:cubicBezTo>
                    <a:pt x="149" y="146"/>
                    <a:pt x="153" y="145"/>
                    <a:pt x="158" y="143"/>
                  </a:cubicBezTo>
                  <a:lnTo>
                    <a:pt x="158" y="150"/>
                  </a:lnTo>
                  <a:lnTo>
                    <a:pt x="157" y="150"/>
                  </a:lnTo>
                  <a:close/>
                  <a:moveTo>
                    <a:pt x="92" y="81"/>
                  </a:moveTo>
                  <a:cubicBezTo>
                    <a:pt x="78" y="81"/>
                    <a:pt x="37" y="83"/>
                    <a:pt x="37" y="115"/>
                  </a:cubicBezTo>
                  <a:cubicBezTo>
                    <a:pt x="37" y="127"/>
                    <a:pt x="44" y="138"/>
                    <a:pt x="59" y="138"/>
                  </a:cubicBezTo>
                  <a:cubicBezTo>
                    <a:pt x="79" y="138"/>
                    <a:pt x="92" y="125"/>
                    <a:pt x="92" y="101"/>
                  </a:cubicBezTo>
                  <a:lnTo>
                    <a:pt x="92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179">
              <a:extLst>
                <a:ext uri="{FF2B5EF4-FFF2-40B4-BE49-F238E27FC236}">
                  <a16:creationId xmlns:a16="http://schemas.microsoft.com/office/drawing/2014/main" id="{4D7C161E-9CBE-4D1B-9ADC-50FFD5A9A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1103314"/>
              <a:ext cx="92075" cy="76200"/>
            </a:xfrm>
            <a:custGeom>
              <a:avLst/>
              <a:gdLst>
                <a:gd name="T0" fmla="*/ 0 w 189"/>
                <a:gd name="T1" fmla="*/ 148 h 155"/>
                <a:gd name="T2" fmla="*/ 26 w 189"/>
                <a:gd name="T3" fmla="*/ 119 h 155"/>
                <a:gd name="T4" fmla="*/ 26 w 189"/>
                <a:gd name="T5" fmla="*/ 42 h 155"/>
                <a:gd name="T6" fmla="*/ 0 w 189"/>
                <a:gd name="T7" fmla="*/ 15 h 155"/>
                <a:gd name="T8" fmla="*/ 0 w 189"/>
                <a:gd name="T9" fmla="*/ 8 h 155"/>
                <a:gd name="T10" fmla="*/ 61 w 189"/>
                <a:gd name="T11" fmla="*/ 0 h 155"/>
                <a:gd name="T12" fmla="*/ 61 w 189"/>
                <a:gd name="T13" fmla="*/ 39 h 155"/>
                <a:gd name="T14" fmla="*/ 62 w 189"/>
                <a:gd name="T15" fmla="*/ 39 h 155"/>
                <a:gd name="T16" fmla="*/ 120 w 189"/>
                <a:gd name="T17" fmla="*/ 0 h 155"/>
                <a:gd name="T18" fmla="*/ 162 w 189"/>
                <a:gd name="T19" fmla="*/ 44 h 155"/>
                <a:gd name="T20" fmla="*/ 162 w 189"/>
                <a:gd name="T21" fmla="*/ 119 h 155"/>
                <a:gd name="T22" fmla="*/ 189 w 189"/>
                <a:gd name="T23" fmla="*/ 148 h 155"/>
                <a:gd name="T24" fmla="*/ 189 w 189"/>
                <a:gd name="T25" fmla="*/ 155 h 155"/>
                <a:gd name="T26" fmla="*/ 101 w 189"/>
                <a:gd name="T27" fmla="*/ 155 h 155"/>
                <a:gd name="T28" fmla="*/ 101 w 189"/>
                <a:gd name="T29" fmla="*/ 148 h 155"/>
                <a:gd name="T30" fmla="*/ 127 w 189"/>
                <a:gd name="T31" fmla="*/ 119 h 155"/>
                <a:gd name="T32" fmla="*/ 127 w 189"/>
                <a:gd name="T33" fmla="*/ 70 h 155"/>
                <a:gd name="T34" fmla="*/ 105 w 189"/>
                <a:gd name="T35" fmla="*/ 20 h 155"/>
                <a:gd name="T36" fmla="*/ 62 w 189"/>
                <a:gd name="T37" fmla="*/ 75 h 155"/>
                <a:gd name="T38" fmla="*/ 62 w 189"/>
                <a:gd name="T39" fmla="*/ 119 h 155"/>
                <a:gd name="T40" fmla="*/ 89 w 189"/>
                <a:gd name="T41" fmla="*/ 148 h 155"/>
                <a:gd name="T42" fmla="*/ 89 w 189"/>
                <a:gd name="T43" fmla="*/ 155 h 155"/>
                <a:gd name="T44" fmla="*/ 1 w 189"/>
                <a:gd name="T45" fmla="*/ 155 h 155"/>
                <a:gd name="T46" fmla="*/ 1 w 189"/>
                <a:gd name="T47" fmla="*/ 148 h 155"/>
                <a:gd name="T48" fmla="*/ 0 w 189"/>
                <a:gd name="T49" fmla="*/ 14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55">
                  <a:moveTo>
                    <a:pt x="0" y="148"/>
                  </a:moveTo>
                  <a:cubicBezTo>
                    <a:pt x="20" y="148"/>
                    <a:pt x="26" y="142"/>
                    <a:pt x="26" y="119"/>
                  </a:cubicBezTo>
                  <a:lnTo>
                    <a:pt x="26" y="42"/>
                  </a:lnTo>
                  <a:cubicBezTo>
                    <a:pt x="26" y="18"/>
                    <a:pt x="14" y="15"/>
                    <a:pt x="0" y="15"/>
                  </a:cubicBezTo>
                  <a:lnTo>
                    <a:pt x="0" y="8"/>
                  </a:lnTo>
                  <a:lnTo>
                    <a:pt x="61" y="0"/>
                  </a:lnTo>
                  <a:lnTo>
                    <a:pt x="61" y="39"/>
                  </a:lnTo>
                  <a:lnTo>
                    <a:pt x="62" y="39"/>
                  </a:lnTo>
                  <a:cubicBezTo>
                    <a:pt x="70" y="25"/>
                    <a:pt x="86" y="0"/>
                    <a:pt x="120" y="0"/>
                  </a:cubicBezTo>
                  <a:cubicBezTo>
                    <a:pt x="155" y="0"/>
                    <a:pt x="162" y="19"/>
                    <a:pt x="162" y="44"/>
                  </a:cubicBezTo>
                  <a:lnTo>
                    <a:pt x="162" y="119"/>
                  </a:lnTo>
                  <a:cubicBezTo>
                    <a:pt x="162" y="142"/>
                    <a:pt x="169" y="148"/>
                    <a:pt x="189" y="148"/>
                  </a:cubicBezTo>
                  <a:lnTo>
                    <a:pt x="189" y="155"/>
                  </a:lnTo>
                  <a:lnTo>
                    <a:pt x="101" y="155"/>
                  </a:lnTo>
                  <a:lnTo>
                    <a:pt x="101" y="148"/>
                  </a:lnTo>
                  <a:cubicBezTo>
                    <a:pt x="121" y="148"/>
                    <a:pt x="127" y="142"/>
                    <a:pt x="127" y="119"/>
                  </a:cubicBezTo>
                  <a:lnTo>
                    <a:pt x="127" y="70"/>
                  </a:lnTo>
                  <a:cubicBezTo>
                    <a:pt x="127" y="30"/>
                    <a:pt x="122" y="20"/>
                    <a:pt x="105" y="20"/>
                  </a:cubicBezTo>
                  <a:cubicBezTo>
                    <a:pt x="85" y="20"/>
                    <a:pt x="62" y="54"/>
                    <a:pt x="62" y="75"/>
                  </a:cubicBezTo>
                  <a:lnTo>
                    <a:pt x="62" y="119"/>
                  </a:lnTo>
                  <a:cubicBezTo>
                    <a:pt x="62" y="142"/>
                    <a:pt x="69" y="148"/>
                    <a:pt x="89" y="148"/>
                  </a:cubicBezTo>
                  <a:lnTo>
                    <a:pt x="89" y="155"/>
                  </a:lnTo>
                  <a:lnTo>
                    <a:pt x="1" y="155"/>
                  </a:lnTo>
                  <a:lnTo>
                    <a:pt x="1" y="148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180">
              <a:extLst>
                <a:ext uri="{FF2B5EF4-FFF2-40B4-BE49-F238E27FC236}">
                  <a16:creationId xmlns:a16="http://schemas.microsoft.com/office/drawing/2014/main" id="{D470FA14-CDB7-490E-AF1A-00D9A3074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4613" y="1090614"/>
              <a:ext cx="82550" cy="122238"/>
            </a:xfrm>
            <a:custGeom>
              <a:avLst/>
              <a:gdLst>
                <a:gd name="T0" fmla="*/ 108 w 168"/>
                <a:gd name="T1" fmla="*/ 155 h 251"/>
                <a:gd name="T2" fmla="*/ 161 w 168"/>
                <a:gd name="T3" fmla="*/ 194 h 251"/>
                <a:gd name="T4" fmla="*/ 72 w 168"/>
                <a:gd name="T5" fmla="*/ 251 h 251"/>
                <a:gd name="T6" fmla="*/ 0 w 168"/>
                <a:gd name="T7" fmla="*/ 212 h 251"/>
                <a:gd name="T8" fmla="*/ 22 w 168"/>
                <a:gd name="T9" fmla="*/ 181 h 251"/>
                <a:gd name="T10" fmla="*/ 11 w 168"/>
                <a:gd name="T11" fmla="*/ 161 h 251"/>
                <a:gd name="T12" fmla="*/ 32 w 168"/>
                <a:gd name="T13" fmla="*/ 124 h 251"/>
                <a:gd name="T14" fmla="*/ 8 w 168"/>
                <a:gd name="T15" fmla="*/ 81 h 251"/>
                <a:gd name="T16" fmla="*/ 73 w 168"/>
                <a:gd name="T17" fmla="*/ 27 h 251"/>
                <a:gd name="T18" fmla="*/ 111 w 168"/>
                <a:gd name="T19" fmla="*/ 36 h 251"/>
                <a:gd name="T20" fmla="*/ 150 w 168"/>
                <a:gd name="T21" fmla="*/ 0 h 251"/>
                <a:gd name="T22" fmla="*/ 168 w 168"/>
                <a:gd name="T23" fmla="*/ 19 h 251"/>
                <a:gd name="T24" fmla="*/ 150 w 168"/>
                <a:gd name="T25" fmla="*/ 37 h 251"/>
                <a:gd name="T26" fmla="*/ 138 w 168"/>
                <a:gd name="T27" fmla="*/ 34 h 251"/>
                <a:gd name="T28" fmla="*/ 132 w 168"/>
                <a:gd name="T29" fmla="*/ 30 h 251"/>
                <a:gd name="T30" fmla="*/ 120 w 168"/>
                <a:gd name="T31" fmla="*/ 42 h 251"/>
                <a:gd name="T32" fmla="*/ 138 w 168"/>
                <a:gd name="T33" fmla="*/ 81 h 251"/>
                <a:gd name="T34" fmla="*/ 75 w 168"/>
                <a:gd name="T35" fmla="*/ 134 h 251"/>
                <a:gd name="T36" fmla="*/ 45 w 168"/>
                <a:gd name="T37" fmla="*/ 129 h 251"/>
                <a:gd name="T38" fmla="*/ 37 w 168"/>
                <a:gd name="T39" fmla="*/ 144 h 251"/>
                <a:gd name="T40" fmla="*/ 56 w 168"/>
                <a:gd name="T41" fmla="*/ 156 h 251"/>
                <a:gd name="T42" fmla="*/ 108 w 168"/>
                <a:gd name="T43" fmla="*/ 156 h 251"/>
                <a:gd name="T44" fmla="*/ 108 w 168"/>
                <a:gd name="T45" fmla="*/ 155 h 251"/>
                <a:gd name="T46" fmla="*/ 32 w 168"/>
                <a:gd name="T47" fmla="*/ 186 h 251"/>
                <a:gd name="T48" fmla="*/ 26 w 168"/>
                <a:gd name="T49" fmla="*/ 205 h 251"/>
                <a:gd name="T50" fmla="*/ 73 w 168"/>
                <a:gd name="T51" fmla="*/ 239 h 251"/>
                <a:gd name="T52" fmla="*/ 131 w 168"/>
                <a:gd name="T53" fmla="*/ 205 h 251"/>
                <a:gd name="T54" fmla="*/ 100 w 168"/>
                <a:gd name="T55" fmla="*/ 186 h 251"/>
                <a:gd name="T56" fmla="*/ 32 w 168"/>
                <a:gd name="T57" fmla="*/ 186 h 251"/>
                <a:gd name="T58" fmla="*/ 72 w 168"/>
                <a:gd name="T59" fmla="*/ 122 h 251"/>
                <a:gd name="T60" fmla="*/ 101 w 168"/>
                <a:gd name="T61" fmla="*/ 81 h 251"/>
                <a:gd name="T62" fmla="*/ 72 w 168"/>
                <a:gd name="T63" fmla="*/ 39 h 251"/>
                <a:gd name="T64" fmla="*/ 43 w 168"/>
                <a:gd name="T65" fmla="*/ 81 h 251"/>
                <a:gd name="T66" fmla="*/ 72 w 168"/>
                <a:gd name="T67" fmla="*/ 12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8" h="251">
                  <a:moveTo>
                    <a:pt x="108" y="155"/>
                  </a:moveTo>
                  <a:cubicBezTo>
                    <a:pt x="133" y="155"/>
                    <a:pt x="161" y="164"/>
                    <a:pt x="161" y="194"/>
                  </a:cubicBezTo>
                  <a:cubicBezTo>
                    <a:pt x="161" y="220"/>
                    <a:pt x="128" y="251"/>
                    <a:pt x="72" y="251"/>
                  </a:cubicBezTo>
                  <a:cubicBezTo>
                    <a:pt x="21" y="251"/>
                    <a:pt x="0" y="227"/>
                    <a:pt x="0" y="212"/>
                  </a:cubicBezTo>
                  <a:cubicBezTo>
                    <a:pt x="0" y="197"/>
                    <a:pt x="13" y="187"/>
                    <a:pt x="22" y="181"/>
                  </a:cubicBezTo>
                  <a:cubicBezTo>
                    <a:pt x="18" y="177"/>
                    <a:pt x="11" y="172"/>
                    <a:pt x="11" y="161"/>
                  </a:cubicBezTo>
                  <a:cubicBezTo>
                    <a:pt x="11" y="145"/>
                    <a:pt x="27" y="129"/>
                    <a:pt x="32" y="124"/>
                  </a:cubicBezTo>
                  <a:cubicBezTo>
                    <a:pt x="22" y="117"/>
                    <a:pt x="8" y="107"/>
                    <a:pt x="8" y="81"/>
                  </a:cubicBezTo>
                  <a:cubicBezTo>
                    <a:pt x="8" y="47"/>
                    <a:pt x="33" y="27"/>
                    <a:pt x="73" y="27"/>
                  </a:cubicBezTo>
                  <a:cubicBezTo>
                    <a:pt x="90" y="27"/>
                    <a:pt x="102" y="32"/>
                    <a:pt x="111" y="36"/>
                  </a:cubicBezTo>
                  <a:cubicBezTo>
                    <a:pt x="117" y="24"/>
                    <a:pt x="128" y="0"/>
                    <a:pt x="150" y="0"/>
                  </a:cubicBezTo>
                  <a:cubicBezTo>
                    <a:pt x="160" y="0"/>
                    <a:pt x="168" y="7"/>
                    <a:pt x="168" y="19"/>
                  </a:cubicBezTo>
                  <a:cubicBezTo>
                    <a:pt x="168" y="29"/>
                    <a:pt x="161" y="37"/>
                    <a:pt x="150" y="37"/>
                  </a:cubicBezTo>
                  <a:cubicBezTo>
                    <a:pt x="145" y="37"/>
                    <a:pt x="141" y="36"/>
                    <a:pt x="138" y="34"/>
                  </a:cubicBezTo>
                  <a:cubicBezTo>
                    <a:pt x="136" y="32"/>
                    <a:pt x="135" y="30"/>
                    <a:pt x="132" y="30"/>
                  </a:cubicBezTo>
                  <a:cubicBezTo>
                    <a:pt x="126" y="30"/>
                    <a:pt x="122" y="37"/>
                    <a:pt x="120" y="42"/>
                  </a:cubicBezTo>
                  <a:cubicBezTo>
                    <a:pt x="130" y="50"/>
                    <a:pt x="138" y="60"/>
                    <a:pt x="138" y="81"/>
                  </a:cubicBezTo>
                  <a:cubicBezTo>
                    <a:pt x="138" y="114"/>
                    <a:pt x="112" y="134"/>
                    <a:pt x="75" y="134"/>
                  </a:cubicBezTo>
                  <a:cubicBezTo>
                    <a:pt x="60" y="134"/>
                    <a:pt x="52" y="131"/>
                    <a:pt x="45" y="129"/>
                  </a:cubicBezTo>
                  <a:cubicBezTo>
                    <a:pt x="41" y="132"/>
                    <a:pt x="37" y="139"/>
                    <a:pt x="37" y="144"/>
                  </a:cubicBezTo>
                  <a:cubicBezTo>
                    <a:pt x="37" y="152"/>
                    <a:pt x="45" y="156"/>
                    <a:pt x="56" y="156"/>
                  </a:cubicBezTo>
                  <a:lnTo>
                    <a:pt x="108" y="156"/>
                  </a:lnTo>
                  <a:lnTo>
                    <a:pt x="108" y="155"/>
                  </a:lnTo>
                  <a:close/>
                  <a:moveTo>
                    <a:pt x="32" y="186"/>
                  </a:moveTo>
                  <a:cubicBezTo>
                    <a:pt x="28" y="192"/>
                    <a:pt x="26" y="197"/>
                    <a:pt x="26" y="205"/>
                  </a:cubicBezTo>
                  <a:cubicBezTo>
                    <a:pt x="26" y="219"/>
                    <a:pt x="42" y="239"/>
                    <a:pt x="73" y="239"/>
                  </a:cubicBezTo>
                  <a:cubicBezTo>
                    <a:pt x="107" y="239"/>
                    <a:pt x="131" y="220"/>
                    <a:pt x="131" y="205"/>
                  </a:cubicBezTo>
                  <a:cubicBezTo>
                    <a:pt x="131" y="191"/>
                    <a:pt x="115" y="186"/>
                    <a:pt x="100" y="186"/>
                  </a:cubicBezTo>
                  <a:lnTo>
                    <a:pt x="32" y="186"/>
                  </a:lnTo>
                  <a:close/>
                  <a:moveTo>
                    <a:pt x="72" y="122"/>
                  </a:moveTo>
                  <a:cubicBezTo>
                    <a:pt x="93" y="122"/>
                    <a:pt x="101" y="104"/>
                    <a:pt x="101" y="81"/>
                  </a:cubicBezTo>
                  <a:cubicBezTo>
                    <a:pt x="101" y="59"/>
                    <a:pt x="93" y="39"/>
                    <a:pt x="72" y="39"/>
                  </a:cubicBezTo>
                  <a:cubicBezTo>
                    <a:pt x="47" y="39"/>
                    <a:pt x="43" y="65"/>
                    <a:pt x="43" y="81"/>
                  </a:cubicBezTo>
                  <a:cubicBezTo>
                    <a:pt x="43" y="106"/>
                    <a:pt x="50" y="122"/>
                    <a:pt x="72" y="12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181">
              <a:extLst>
                <a:ext uri="{FF2B5EF4-FFF2-40B4-BE49-F238E27FC236}">
                  <a16:creationId xmlns:a16="http://schemas.microsoft.com/office/drawing/2014/main" id="{5C98025B-11F7-4E52-9BF2-33A96BA8A8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7801" y="1103314"/>
              <a:ext cx="66675" cy="77788"/>
            </a:xfrm>
            <a:custGeom>
              <a:avLst/>
              <a:gdLst>
                <a:gd name="T0" fmla="*/ 132 w 136"/>
                <a:gd name="T1" fmla="*/ 150 h 159"/>
                <a:gd name="T2" fmla="*/ 85 w 136"/>
                <a:gd name="T3" fmla="*/ 159 h 159"/>
                <a:gd name="T4" fmla="*/ 0 w 136"/>
                <a:gd name="T5" fmla="*/ 74 h 159"/>
                <a:gd name="T6" fmla="*/ 72 w 136"/>
                <a:gd name="T7" fmla="*/ 0 h 159"/>
                <a:gd name="T8" fmla="*/ 136 w 136"/>
                <a:gd name="T9" fmla="*/ 63 h 159"/>
                <a:gd name="T10" fmla="*/ 37 w 136"/>
                <a:gd name="T11" fmla="*/ 63 h 159"/>
                <a:gd name="T12" fmla="*/ 101 w 136"/>
                <a:gd name="T13" fmla="*/ 144 h 159"/>
                <a:gd name="T14" fmla="*/ 133 w 136"/>
                <a:gd name="T15" fmla="*/ 139 h 159"/>
                <a:gd name="T16" fmla="*/ 133 w 136"/>
                <a:gd name="T17" fmla="*/ 150 h 159"/>
                <a:gd name="T18" fmla="*/ 132 w 136"/>
                <a:gd name="T19" fmla="*/ 150 h 159"/>
                <a:gd name="T20" fmla="*/ 101 w 136"/>
                <a:gd name="T21" fmla="*/ 50 h 159"/>
                <a:gd name="T22" fmla="*/ 71 w 136"/>
                <a:gd name="T23" fmla="*/ 13 h 159"/>
                <a:gd name="T24" fmla="*/ 37 w 136"/>
                <a:gd name="T25" fmla="*/ 50 h 159"/>
                <a:gd name="T26" fmla="*/ 101 w 136"/>
                <a:gd name="T27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9">
                  <a:moveTo>
                    <a:pt x="132" y="150"/>
                  </a:moveTo>
                  <a:cubicBezTo>
                    <a:pt x="126" y="153"/>
                    <a:pt x="107" y="159"/>
                    <a:pt x="85" y="159"/>
                  </a:cubicBezTo>
                  <a:cubicBezTo>
                    <a:pt x="31" y="159"/>
                    <a:pt x="0" y="129"/>
                    <a:pt x="0" y="74"/>
                  </a:cubicBezTo>
                  <a:cubicBezTo>
                    <a:pt x="0" y="24"/>
                    <a:pt x="26" y="0"/>
                    <a:pt x="72" y="0"/>
                  </a:cubicBezTo>
                  <a:cubicBezTo>
                    <a:pt x="127" y="0"/>
                    <a:pt x="136" y="35"/>
                    <a:pt x="136" y="63"/>
                  </a:cubicBezTo>
                  <a:lnTo>
                    <a:pt x="37" y="63"/>
                  </a:lnTo>
                  <a:cubicBezTo>
                    <a:pt x="37" y="98"/>
                    <a:pt x="51" y="144"/>
                    <a:pt x="101" y="144"/>
                  </a:cubicBezTo>
                  <a:cubicBezTo>
                    <a:pt x="115" y="144"/>
                    <a:pt x="126" y="140"/>
                    <a:pt x="133" y="139"/>
                  </a:cubicBezTo>
                  <a:lnTo>
                    <a:pt x="133" y="150"/>
                  </a:lnTo>
                  <a:lnTo>
                    <a:pt x="132" y="150"/>
                  </a:lnTo>
                  <a:close/>
                  <a:moveTo>
                    <a:pt x="101" y="50"/>
                  </a:moveTo>
                  <a:cubicBezTo>
                    <a:pt x="101" y="29"/>
                    <a:pt x="95" y="13"/>
                    <a:pt x="71" y="13"/>
                  </a:cubicBezTo>
                  <a:cubicBezTo>
                    <a:pt x="45" y="13"/>
                    <a:pt x="37" y="38"/>
                    <a:pt x="37" y="50"/>
                  </a:cubicBezTo>
                  <a:lnTo>
                    <a:pt x="101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182">
              <a:extLst>
                <a:ext uri="{FF2B5EF4-FFF2-40B4-BE49-F238E27FC236}">
                  <a16:creationId xmlns:a16="http://schemas.microsoft.com/office/drawing/2014/main" id="{29C0EFED-EE1E-436B-B9B2-17714E596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1103314"/>
              <a:ext cx="61913" cy="76200"/>
            </a:xfrm>
            <a:custGeom>
              <a:avLst/>
              <a:gdLst>
                <a:gd name="T0" fmla="*/ 0 w 128"/>
                <a:gd name="T1" fmla="*/ 149 h 156"/>
                <a:gd name="T2" fmla="*/ 26 w 128"/>
                <a:gd name="T3" fmla="*/ 120 h 156"/>
                <a:gd name="T4" fmla="*/ 26 w 128"/>
                <a:gd name="T5" fmla="*/ 43 h 156"/>
                <a:gd name="T6" fmla="*/ 0 w 128"/>
                <a:gd name="T7" fmla="*/ 16 h 156"/>
                <a:gd name="T8" fmla="*/ 0 w 128"/>
                <a:gd name="T9" fmla="*/ 9 h 156"/>
                <a:gd name="T10" fmla="*/ 61 w 128"/>
                <a:gd name="T11" fmla="*/ 1 h 156"/>
                <a:gd name="T12" fmla="*/ 61 w 128"/>
                <a:gd name="T13" fmla="*/ 39 h 156"/>
                <a:gd name="T14" fmla="*/ 62 w 128"/>
                <a:gd name="T15" fmla="*/ 39 h 156"/>
                <a:gd name="T16" fmla="*/ 110 w 128"/>
                <a:gd name="T17" fmla="*/ 0 h 156"/>
                <a:gd name="T18" fmla="*/ 128 w 128"/>
                <a:gd name="T19" fmla="*/ 18 h 156"/>
                <a:gd name="T20" fmla="*/ 110 w 128"/>
                <a:gd name="T21" fmla="*/ 36 h 156"/>
                <a:gd name="T22" fmla="*/ 88 w 128"/>
                <a:gd name="T23" fmla="*/ 29 h 156"/>
                <a:gd name="T24" fmla="*/ 62 w 128"/>
                <a:gd name="T25" fmla="*/ 83 h 156"/>
                <a:gd name="T26" fmla="*/ 62 w 128"/>
                <a:gd name="T27" fmla="*/ 120 h 156"/>
                <a:gd name="T28" fmla="*/ 88 w 128"/>
                <a:gd name="T29" fmla="*/ 149 h 156"/>
                <a:gd name="T30" fmla="*/ 88 w 128"/>
                <a:gd name="T31" fmla="*/ 156 h 156"/>
                <a:gd name="T32" fmla="*/ 1 w 128"/>
                <a:gd name="T33" fmla="*/ 156 h 156"/>
                <a:gd name="T34" fmla="*/ 1 w 128"/>
                <a:gd name="T35" fmla="*/ 149 h 156"/>
                <a:gd name="T36" fmla="*/ 0 w 128"/>
                <a:gd name="T37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56">
                  <a:moveTo>
                    <a:pt x="0" y="149"/>
                  </a:moveTo>
                  <a:cubicBezTo>
                    <a:pt x="20" y="149"/>
                    <a:pt x="26" y="143"/>
                    <a:pt x="26" y="120"/>
                  </a:cubicBezTo>
                  <a:lnTo>
                    <a:pt x="26" y="43"/>
                  </a:lnTo>
                  <a:cubicBezTo>
                    <a:pt x="26" y="19"/>
                    <a:pt x="13" y="16"/>
                    <a:pt x="0" y="16"/>
                  </a:cubicBezTo>
                  <a:lnTo>
                    <a:pt x="0" y="9"/>
                  </a:lnTo>
                  <a:lnTo>
                    <a:pt x="61" y="1"/>
                  </a:lnTo>
                  <a:lnTo>
                    <a:pt x="61" y="39"/>
                  </a:lnTo>
                  <a:lnTo>
                    <a:pt x="62" y="39"/>
                  </a:lnTo>
                  <a:cubicBezTo>
                    <a:pt x="68" y="24"/>
                    <a:pt x="81" y="0"/>
                    <a:pt x="110" y="0"/>
                  </a:cubicBezTo>
                  <a:cubicBezTo>
                    <a:pt x="117" y="0"/>
                    <a:pt x="128" y="6"/>
                    <a:pt x="128" y="18"/>
                  </a:cubicBezTo>
                  <a:cubicBezTo>
                    <a:pt x="128" y="29"/>
                    <a:pt x="120" y="36"/>
                    <a:pt x="110" y="36"/>
                  </a:cubicBezTo>
                  <a:cubicBezTo>
                    <a:pt x="97" y="36"/>
                    <a:pt x="100" y="29"/>
                    <a:pt x="88" y="29"/>
                  </a:cubicBezTo>
                  <a:cubicBezTo>
                    <a:pt x="77" y="29"/>
                    <a:pt x="62" y="49"/>
                    <a:pt x="62" y="83"/>
                  </a:cubicBezTo>
                  <a:lnTo>
                    <a:pt x="62" y="120"/>
                  </a:lnTo>
                  <a:cubicBezTo>
                    <a:pt x="62" y="143"/>
                    <a:pt x="68" y="149"/>
                    <a:pt x="88" y="149"/>
                  </a:cubicBezTo>
                  <a:lnTo>
                    <a:pt x="88" y="156"/>
                  </a:lnTo>
                  <a:lnTo>
                    <a:pt x="1" y="156"/>
                  </a:lnTo>
                  <a:lnTo>
                    <a:pt x="1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183">
              <a:extLst>
                <a:ext uri="{FF2B5EF4-FFF2-40B4-BE49-F238E27FC236}">
                  <a16:creationId xmlns:a16="http://schemas.microsoft.com/office/drawing/2014/main" id="{DB31EDF1-46C4-4A09-B0F7-DF666859D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3" y="1103314"/>
              <a:ext cx="55563" cy="77788"/>
            </a:xfrm>
            <a:custGeom>
              <a:avLst/>
              <a:gdLst>
                <a:gd name="T0" fmla="*/ 95 w 114"/>
                <a:gd name="T1" fmla="*/ 46 h 159"/>
                <a:gd name="T2" fmla="*/ 60 w 114"/>
                <a:gd name="T3" fmla="*/ 12 h 159"/>
                <a:gd name="T4" fmla="*/ 34 w 114"/>
                <a:gd name="T5" fmla="*/ 34 h 159"/>
                <a:gd name="T6" fmla="*/ 95 w 114"/>
                <a:gd name="T7" fmla="*/ 79 h 159"/>
                <a:gd name="T8" fmla="*/ 114 w 114"/>
                <a:gd name="T9" fmla="*/ 114 h 159"/>
                <a:gd name="T10" fmla="*/ 51 w 114"/>
                <a:gd name="T11" fmla="*/ 159 h 159"/>
                <a:gd name="T12" fmla="*/ 3 w 114"/>
                <a:gd name="T13" fmla="*/ 152 h 159"/>
                <a:gd name="T14" fmla="*/ 0 w 114"/>
                <a:gd name="T15" fmla="*/ 109 h 159"/>
                <a:gd name="T16" fmla="*/ 10 w 114"/>
                <a:gd name="T17" fmla="*/ 109 h 159"/>
                <a:gd name="T18" fmla="*/ 49 w 114"/>
                <a:gd name="T19" fmla="*/ 147 h 159"/>
                <a:gd name="T20" fmla="*/ 80 w 114"/>
                <a:gd name="T21" fmla="*/ 122 h 159"/>
                <a:gd name="T22" fmla="*/ 25 w 114"/>
                <a:gd name="T23" fmla="*/ 81 h 159"/>
                <a:gd name="T24" fmla="*/ 0 w 114"/>
                <a:gd name="T25" fmla="*/ 42 h 159"/>
                <a:gd name="T26" fmla="*/ 60 w 114"/>
                <a:gd name="T27" fmla="*/ 0 h 159"/>
                <a:gd name="T28" fmla="*/ 100 w 114"/>
                <a:gd name="T29" fmla="*/ 5 h 159"/>
                <a:gd name="T30" fmla="*/ 103 w 114"/>
                <a:gd name="T31" fmla="*/ 44 h 159"/>
                <a:gd name="T32" fmla="*/ 95 w 114"/>
                <a:gd name="T33" fmla="*/ 44 h 159"/>
                <a:gd name="T34" fmla="*/ 95 w 114"/>
                <a:gd name="T35" fmla="*/ 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59">
                  <a:moveTo>
                    <a:pt x="95" y="46"/>
                  </a:moveTo>
                  <a:cubicBezTo>
                    <a:pt x="94" y="35"/>
                    <a:pt x="86" y="12"/>
                    <a:pt x="60" y="12"/>
                  </a:cubicBezTo>
                  <a:cubicBezTo>
                    <a:pt x="45" y="12"/>
                    <a:pt x="34" y="22"/>
                    <a:pt x="34" y="34"/>
                  </a:cubicBezTo>
                  <a:cubicBezTo>
                    <a:pt x="34" y="55"/>
                    <a:pt x="74" y="64"/>
                    <a:pt x="95" y="79"/>
                  </a:cubicBezTo>
                  <a:cubicBezTo>
                    <a:pt x="105" y="86"/>
                    <a:pt x="114" y="97"/>
                    <a:pt x="114" y="114"/>
                  </a:cubicBezTo>
                  <a:cubicBezTo>
                    <a:pt x="114" y="141"/>
                    <a:pt x="91" y="159"/>
                    <a:pt x="51" y="159"/>
                  </a:cubicBezTo>
                  <a:cubicBezTo>
                    <a:pt x="30" y="159"/>
                    <a:pt x="11" y="155"/>
                    <a:pt x="3" y="152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7"/>
                    <a:pt x="24" y="147"/>
                    <a:pt x="49" y="147"/>
                  </a:cubicBezTo>
                  <a:cubicBezTo>
                    <a:pt x="64" y="147"/>
                    <a:pt x="80" y="139"/>
                    <a:pt x="80" y="122"/>
                  </a:cubicBezTo>
                  <a:cubicBezTo>
                    <a:pt x="80" y="101"/>
                    <a:pt x="46" y="95"/>
                    <a:pt x="25" y="81"/>
                  </a:cubicBezTo>
                  <a:cubicBezTo>
                    <a:pt x="8" y="70"/>
                    <a:pt x="0" y="61"/>
                    <a:pt x="0" y="42"/>
                  </a:cubicBezTo>
                  <a:cubicBezTo>
                    <a:pt x="0" y="12"/>
                    <a:pt x="28" y="0"/>
                    <a:pt x="60" y="0"/>
                  </a:cubicBezTo>
                  <a:cubicBezTo>
                    <a:pt x="76" y="0"/>
                    <a:pt x="89" y="2"/>
                    <a:pt x="100" y="5"/>
                  </a:cubicBezTo>
                  <a:lnTo>
                    <a:pt x="103" y="44"/>
                  </a:lnTo>
                  <a:lnTo>
                    <a:pt x="95" y="44"/>
                  </a:lnTo>
                  <a:lnTo>
                    <a:pt x="95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184">
              <a:extLst>
                <a:ext uri="{FF2B5EF4-FFF2-40B4-BE49-F238E27FC236}">
                  <a16:creationId xmlns:a16="http://schemas.microsoft.com/office/drawing/2014/main" id="{2B3C9163-92B4-49DF-9E73-F26AF41BE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1036639"/>
              <a:ext cx="36513" cy="36513"/>
            </a:xfrm>
            <a:custGeom>
              <a:avLst/>
              <a:gdLst>
                <a:gd name="T0" fmla="*/ 14 w 76"/>
                <a:gd name="T1" fmla="*/ 0 h 76"/>
                <a:gd name="T2" fmla="*/ 14 w 76"/>
                <a:gd name="T3" fmla="*/ 63 h 76"/>
                <a:gd name="T4" fmla="*/ 62 w 76"/>
                <a:gd name="T5" fmla="*/ 63 h 76"/>
                <a:gd name="T6" fmla="*/ 62 w 76"/>
                <a:gd name="T7" fmla="*/ 0 h 76"/>
                <a:gd name="T8" fmla="*/ 76 w 76"/>
                <a:gd name="T9" fmla="*/ 0 h 76"/>
                <a:gd name="T10" fmla="*/ 76 w 76"/>
                <a:gd name="T11" fmla="*/ 76 h 76"/>
                <a:gd name="T12" fmla="*/ 0 w 76"/>
                <a:gd name="T13" fmla="*/ 76 h 76"/>
                <a:gd name="T14" fmla="*/ 0 w 76"/>
                <a:gd name="T15" fmla="*/ 0 h 76"/>
                <a:gd name="T16" fmla="*/ 14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4" y="0"/>
                  </a:moveTo>
                  <a:lnTo>
                    <a:pt x="14" y="63"/>
                  </a:lnTo>
                  <a:lnTo>
                    <a:pt x="62" y="63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185">
              <a:extLst>
                <a:ext uri="{FF2B5EF4-FFF2-40B4-BE49-F238E27FC236}">
                  <a16:creationId xmlns:a16="http://schemas.microsoft.com/office/drawing/2014/main" id="{7C291154-C986-481A-88C5-BA2C1A080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2851" y="1036639"/>
              <a:ext cx="38100" cy="36513"/>
            </a:xfrm>
            <a:custGeom>
              <a:avLst/>
              <a:gdLst>
                <a:gd name="T0" fmla="*/ 63 w 76"/>
                <a:gd name="T1" fmla="*/ 12 h 76"/>
                <a:gd name="T2" fmla="*/ 13 w 76"/>
                <a:gd name="T3" fmla="*/ 12 h 76"/>
                <a:gd name="T4" fmla="*/ 13 w 76"/>
                <a:gd name="T5" fmla="*/ 76 h 76"/>
                <a:gd name="T6" fmla="*/ 0 w 76"/>
                <a:gd name="T7" fmla="*/ 76 h 76"/>
                <a:gd name="T8" fmla="*/ 0 w 76"/>
                <a:gd name="T9" fmla="*/ 0 h 76"/>
                <a:gd name="T10" fmla="*/ 76 w 76"/>
                <a:gd name="T11" fmla="*/ 0 h 76"/>
                <a:gd name="T12" fmla="*/ 76 w 76"/>
                <a:gd name="T13" fmla="*/ 76 h 76"/>
                <a:gd name="T14" fmla="*/ 63 w 76"/>
                <a:gd name="T15" fmla="*/ 76 h 76"/>
                <a:gd name="T16" fmla="*/ 63 w 76"/>
                <a:gd name="T1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3" y="12"/>
                  </a:moveTo>
                  <a:lnTo>
                    <a:pt x="13" y="12"/>
                  </a:lnTo>
                  <a:lnTo>
                    <a:pt x="13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63" y="76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186">
              <a:extLst>
                <a:ext uri="{FF2B5EF4-FFF2-40B4-BE49-F238E27FC236}">
                  <a16:creationId xmlns:a16="http://schemas.microsoft.com/office/drawing/2014/main" id="{6A0328B6-4DB5-427C-A0F7-40EE0AE760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7938" y="1025526"/>
              <a:ext cx="6350" cy="47625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187">
              <a:extLst>
                <a:ext uri="{FF2B5EF4-FFF2-40B4-BE49-F238E27FC236}">
                  <a16:creationId xmlns:a16="http://schemas.microsoft.com/office/drawing/2014/main" id="{7C9CB77F-8C82-4FEA-A871-1B4D46D40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9688" y="1036639"/>
              <a:ext cx="36513" cy="36513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4 w 76"/>
                <a:gd name="T7" fmla="*/ 0 h 76"/>
                <a:gd name="T8" fmla="*/ 33 w 76"/>
                <a:gd name="T9" fmla="*/ 63 h 76"/>
                <a:gd name="T10" fmla="*/ 45 w 76"/>
                <a:gd name="T11" fmla="*/ 63 h 76"/>
                <a:gd name="T12" fmla="*/ 63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33" y="63"/>
                  </a:lnTo>
                  <a:lnTo>
                    <a:pt x="45" y="63"/>
                  </a:lnTo>
                  <a:cubicBezTo>
                    <a:pt x="45" y="60"/>
                    <a:pt x="63" y="0"/>
                    <a:pt x="63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188">
              <a:extLst>
                <a:ext uri="{FF2B5EF4-FFF2-40B4-BE49-F238E27FC236}">
                  <a16:creationId xmlns:a16="http://schemas.microsoft.com/office/drawing/2014/main" id="{E83EAA48-2BB9-482C-BFD8-F1629CADB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1601" y="1036639"/>
              <a:ext cx="36513" cy="36513"/>
            </a:xfrm>
            <a:custGeom>
              <a:avLst/>
              <a:gdLst>
                <a:gd name="T0" fmla="*/ 0 w 77"/>
                <a:gd name="T1" fmla="*/ 76 h 76"/>
                <a:gd name="T2" fmla="*/ 0 w 77"/>
                <a:gd name="T3" fmla="*/ 0 h 76"/>
                <a:gd name="T4" fmla="*/ 77 w 77"/>
                <a:gd name="T5" fmla="*/ 0 h 76"/>
                <a:gd name="T6" fmla="*/ 77 w 77"/>
                <a:gd name="T7" fmla="*/ 45 h 76"/>
                <a:gd name="T8" fmla="*/ 14 w 77"/>
                <a:gd name="T9" fmla="*/ 45 h 76"/>
                <a:gd name="T10" fmla="*/ 14 w 77"/>
                <a:gd name="T11" fmla="*/ 63 h 76"/>
                <a:gd name="T12" fmla="*/ 63 w 77"/>
                <a:gd name="T13" fmla="*/ 63 h 76"/>
                <a:gd name="T14" fmla="*/ 63 w 77"/>
                <a:gd name="T15" fmla="*/ 76 h 76"/>
                <a:gd name="T16" fmla="*/ 0 w 77"/>
                <a:gd name="T17" fmla="*/ 76 h 76"/>
                <a:gd name="T18" fmla="*/ 14 w 77"/>
                <a:gd name="T19" fmla="*/ 32 h 76"/>
                <a:gd name="T20" fmla="*/ 63 w 77"/>
                <a:gd name="T21" fmla="*/ 32 h 76"/>
                <a:gd name="T22" fmla="*/ 63 w 77"/>
                <a:gd name="T23" fmla="*/ 13 h 76"/>
                <a:gd name="T24" fmla="*/ 14 w 77"/>
                <a:gd name="T25" fmla="*/ 13 h 76"/>
                <a:gd name="T26" fmla="*/ 14 w 77"/>
                <a:gd name="T2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0" y="76"/>
                  </a:moveTo>
                  <a:lnTo>
                    <a:pt x="0" y="0"/>
                  </a:lnTo>
                  <a:lnTo>
                    <a:pt x="77" y="0"/>
                  </a:lnTo>
                  <a:lnTo>
                    <a:pt x="77" y="45"/>
                  </a:lnTo>
                  <a:lnTo>
                    <a:pt x="14" y="45"/>
                  </a:lnTo>
                  <a:lnTo>
                    <a:pt x="14" y="63"/>
                  </a:lnTo>
                  <a:lnTo>
                    <a:pt x="63" y="63"/>
                  </a:lnTo>
                  <a:lnTo>
                    <a:pt x="63" y="76"/>
                  </a:lnTo>
                  <a:lnTo>
                    <a:pt x="0" y="76"/>
                  </a:lnTo>
                  <a:close/>
                  <a:moveTo>
                    <a:pt x="14" y="32"/>
                  </a:moveTo>
                  <a:lnTo>
                    <a:pt x="63" y="32"/>
                  </a:lnTo>
                  <a:lnTo>
                    <a:pt x="63" y="13"/>
                  </a:lnTo>
                  <a:lnTo>
                    <a:pt x="14" y="13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189">
              <a:extLst>
                <a:ext uri="{FF2B5EF4-FFF2-40B4-BE49-F238E27FC236}">
                  <a16:creationId xmlns:a16="http://schemas.microsoft.com/office/drawing/2014/main" id="{06DEDDFB-CFEE-4DA3-82B7-F2ADA145C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513" y="1036639"/>
              <a:ext cx="23813" cy="36513"/>
            </a:xfrm>
            <a:custGeom>
              <a:avLst/>
              <a:gdLst>
                <a:gd name="T0" fmla="*/ 0 w 48"/>
                <a:gd name="T1" fmla="*/ 76 h 76"/>
                <a:gd name="T2" fmla="*/ 0 w 48"/>
                <a:gd name="T3" fmla="*/ 0 h 76"/>
                <a:gd name="T4" fmla="*/ 48 w 48"/>
                <a:gd name="T5" fmla="*/ 0 h 76"/>
                <a:gd name="T6" fmla="*/ 48 w 48"/>
                <a:gd name="T7" fmla="*/ 12 h 76"/>
                <a:gd name="T8" fmla="*/ 13 w 48"/>
                <a:gd name="T9" fmla="*/ 12 h 76"/>
                <a:gd name="T10" fmla="*/ 13 w 48"/>
                <a:gd name="T11" fmla="*/ 76 h 76"/>
                <a:gd name="T12" fmla="*/ 0 w 4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6">
                  <a:moveTo>
                    <a:pt x="0" y="76"/>
                  </a:moveTo>
                  <a:lnTo>
                    <a:pt x="0" y="0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13" y="12"/>
                  </a:lnTo>
                  <a:lnTo>
                    <a:pt x="13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190">
              <a:extLst>
                <a:ext uri="{FF2B5EF4-FFF2-40B4-BE49-F238E27FC236}">
                  <a16:creationId xmlns:a16="http://schemas.microsoft.com/office/drawing/2014/main" id="{680797CB-CEBC-4D0D-8623-282C4E108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1138" y="1036639"/>
              <a:ext cx="36513" cy="36513"/>
            </a:xfrm>
            <a:custGeom>
              <a:avLst/>
              <a:gdLst>
                <a:gd name="T0" fmla="*/ 63 w 76"/>
                <a:gd name="T1" fmla="*/ 45 h 76"/>
                <a:gd name="T2" fmla="*/ 31 w 76"/>
                <a:gd name="T3" fmla="*/ 45 h 76"/>
                <a:gd name="T4" fmla="*/ 0 w 76"/>
                <a:gd name="T5" fmla="*/ 45 h 76"/>
                <a:gd name="T6" fmla="*/ 0 w 76"/>
                <a:gd name="T7" fmla="*/ 0 h 76"/>
                <a:gd name="T8" fmla="*/ 64 w 76"/>
                <a:gd name="T9" fmla="*/ 0 h 76"/>
                <a:gd name="T10" fmla="*/ 64 w 76"/>
                <a:gd name="T11" fmla="*/ 12 h 76"/>
                <a:gd name="T12" fmla="*/ 14 w 76"/>
                <a:gd name="T13" fmla="*/ 12 h 76"/>
                <a:gd name="T14" fmla="*/ 14 w 76"/>
                <a:gd name="T15" fmla="*/ 32 h 76"/>
                <a:gd name="T16" fmla="*/ 76 w 76"/>
                <a:gd name="T17" fmla="*/ 32 h 76"/>
                <a:gd name="T18" fmla="*/ 76 w 76"/>
                <a:gd name="T19" fmla="*/ 76 h 76"/>
                <a:gd name="T20" fmla="*/ 0 w 76"/>
                <a:gd name="T21" fmla="*/ 76 h 76"/>
                <a:gd name="T22" fmla="*/ 0 w 76"/>
                <a:gd name="T23" fmla="*/ 63 h 76"/>
                <a:gd name="T24" fmla="*/ 63 w 76"/>
                <a:gd name="T25" fmla="*/ 63 h 76"/>
                <a:gd name="T26" fmla="*/ 63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3" y="45"/>
                  </a:moveTo>
                  <a:lnTo>
                    <a:pt x="31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2"/>
                  </a:lnTo>
                  <a:lnTo>
                    <a:pt x="14" y="12"/>
                  </a:lnTo>
                  <a:lnTo>
                    <a:pt x="14" y="32"/>
                  </a:lnTo>
                  <a:lnTo>
                    <a:pt x="76" y="32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3"/>
                  </a:lnTo>
                  <a:lnTo>
                    <a:pt x="63" y="63"/>
                  </a:lnTo>
                  <a:lnTo>
                    <a:pt x="63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191">
              <a:extLst>
                <a:ext uri="{FF2B5EF4-FFF2-40B4-BE49-F238E27FC236}">
                  <a16:creationId xmlns:a16="http://schemas.microsoft.com/office/drawing/2014/main" id="{27375A86-D38D-41DF-883C-539F2D0A2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6226" y="1025526"/>
              <a:ext cx="6350" cy="47625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192">
              <a:extLst>
                <a:ext uri="{FF2B5EF4-FFF2-40B4-BE49-F238E27FC236}">
                  <a16:creationId xmlns:a16="http://schemas.microsoft.com/office/drawing/2014/main" id="{EB369370-4752-4BB3-86F9-FA1D8EBA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1" y="1025526"/>
              <a:ext cx="25400" cy="47625"/>
            </a:xfrm>
            <a:custGeom>
              <a:avLst/>
              <a:gdLst>
                <a:gd name="T0" fmla="*/ 50 w 50"/>
                <a:gd name="T1" fmla="*/ 85 h 98"/>
                <a:gd name="T2" fmla="*/ 50 w 50"/>
                <a:gd name="T3" fmla="*/ 98 h 98"/>
                <a:gd name="T4" fmla="*/ 0 w 50"/>
                <a:gd name="T5" fmla="*/ 98 h 98"/>
                <a:gd name="T6" fmla="*/ 0 w 50"/>
                <a:gd name="T7" fmla="*/ 49 h 98"/>
                <a:gd name="T8" fmla="*/ 0 w 50"/>
                <a:gd name="T9" fmla="*/ 0 h 98"/>
                <a:gd name="T10" fmla="*/ 14 w 50"/>
                <a:gd name="T11" fmla="*/ 0 h 98"/>
                <a:gd name="T12" fmla="*/ 14 w 50"/>
                <a:gd name="T13" fmla="*/ 22 h 98"/>
                <a:gd name="T14" fmla="*/ 39 w 50"/>
                <a:gd name="T15" fmla="*/ 22 h 98"/>
                <a:gd name="T16" fmla="*/ 39 w 50"/>
                <a:gd name="T17" fmla="*/ 34 h 98"/>
                <a:gd name="T18" fmla="*/ 14 w 50"/>
                <a:gd name="T19" fmla="*/ 34 h 98"/>
                <a:gd name="T20" fmla="*/ 14 w 50"/>
                <a:gd name="T21" fmla="*/ 85 h 98"/>
                <a:gd name="T22" fmla="*/ 50 w 50"/>
                <a:gd name="T23" fmla="*/ 8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50" y="85"/>
                  </a:moveTo>
                  <a:lnTo>
                    <a:pt x="50" y="98"/>
                  </a:lnTo>
                  <a:lnTo>
                    <a:pt x="0" y="98"/>
                  </a:lnTo>
                  <a:lnTo>
                    <a:pt x="0" y="4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2"/>
                  </a:lnTo>
                  <a:lnTo>
                    <a:pt x="39" y="22"/>
                  </a:lnTo>
                  <a:lnTo>
                    <a:pt x="39" y="34"/>
                  </a:lnTo>
                  <a:lnTo>
                    <a:pt x="14" y="34"/>
                  </a:lnTo>
                  <a:lnTo>
                    <a:pt x="14" y="85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193">
              <a:extLst>
                <a:ext uri="{FF2B5EF4-FFF2-40B4-BE49-F238E27FC236}">
                  <a16:creationId xmlns:a16="http://schemas.microsoft.com/office/drawing/2014/main" id="{10C76351-0F8A-4467-BEDD-3CB4249467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5126" y="1025526"/>
              <a:ext cx="36513" cy="47625"/>
            </a:xfrm>
            <a:custGeom>
              <a:avLst/>
              <a:gdLst>
                <a:gd name="T0" fmla="*/ 76 w 76"/>
                <a:gd name="T1" fmla="*/ 68 h 99"/>
                <a:gd name="T2" fmla="*/ 76 w 76"/>
                <a:gd name="T3" fmla="*/ 23 h 99"/>
                <a:gd name="T4" fmla="*/ 44 w 76"/>
                <a:gd name="T5" fmla="*/ 23 h 99"/>
                <a:gd name="T6" fmla="*/ 59 w 76"/>
                <a:gd name="T7" fmla="*/ 0 h 99"/>
                <a:gd name="T8" fmla="*/ 45 w 76"/>
                <a:gd name="T9" fmla="*/ 0 h 99"/>
                <a:gd name="T10" fmla="*/ 28 w 76"/>
                <a:gd name="T11" fmla="*/ 23 h 99"/>
                <a:gd name="T12" fmla="*/ 0 w 76"/>
                <a:gd name="T13" fmla="*/ 23 h 99"/>
                <a:gd name="T14" fmla="*/ 0 w 76"/>
                <a:gd name="T15" fmla="*/ 99 h 99"/>
                <a:gd name="T16" fmla="*/ 63 w 76"/>
                <a:gd name="T17" fmla="*/ 99 h 99"/>
                <a:gd name="T18" fmla="*/ 63 w 76"/>
                <a:gd name="T19" fmla="*/ 86 h 99"/>
                <a:gd name="T20" fmla="*/ 14 w 76"/>
                <a:gd name="T21" fmla="*/ 86 h 99"/>
                <a:gd name="T22" fmla="*/ 14 w 76"/>
                <a:gd name="T23" fmla="*/ 68 h 99"/>
                <a:gd name="T24" fmla="*/ 76 w 76"/>
                <a:gd name="T25" fmla="*/ 68 h 99"/>
                <a:gd name="T26" fmla="*/ 14 w 76"/>
                <a:gd name="T27" fmla="*/ 36 h 99"/>
                <a:gd name="T28" fmla="*/ 63 w 76"/>
                <a:gd name="T29" fmla="*/ 36 h 99"/>
                <a:gd name="T30" fmla="*/ 63 w 76"/>
                <a:gd name="T31" fmla="*/ 55 h 99"/>
                <a:gd name="T32" fmla="*/ 14 w 76"/>
                <a:gd name="T33" fmla="*/ 55 h 99"/>
                <a:gd name="T34" fmla="*/ 14 w 76"/>
                <a:gd name="T35" fmla="*/ 3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76" y="68"/>
                  </a:moveTo>
                  <a:lnTo>
                    <a:pt x="76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6"/>
                  </a:lnTo>
                  <a:lnTo>
                    <a:pt x="14" y="86"/>
                  </a:lnTo>
                  <a:lnTo>
                    <a:pt x="14" y="68"/>
                  </a:lnTo>
                  <a:lnTo>
                    <a:pt x="76" y="68"/>
                  </a:lnTo>
                  <a:close/>
                  <a:moveTo>
                    <a:pt x="14" y="36"/>
                  </a:moveTo>
                  <a:lnTo>
                    <a:pt x="63" y="36"/>
                  </a:lnTo>
                  <a:lnTo>
                    <a:pt x="63" y="55"/>
                  </a:lnTo>
                  <a:lnTo>
                    <a:pt x="14" y="5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E8E00A68-DC1D-47EC-9F96-01D3A79AF061}"/>
              </a:ext>
            </a:extLst>
          </p:cNvPr>
          <p:cNvGrpSpPr/>
          <p:nvPr/>
        </p:nvGrpSpPr>
        <p:grpSpPr>
          <a:xfrm>
            <a:off x="8979314" y="1294074"/>
            <a:ext cx="2098571" cy="647084"/>
            <a:chOff x="7054851" y="2716214"/>
            <a:chExt cx="1122363" cy="346075"/>
          </a:xfrm>
        </p:grpSpPr>
        <p:sp>
          <p:nvSpPr>
            <p:cNvPr id="83" name="Freeform 194">
              <a:extLst>
                <a:ext uri="{FF2B5EF4-FFF2-40B4-BE49-F238E27FC236}">
                  <a16:creationId xmlns:a16="http://schemas.microsoft.com/office/drawing/2014/main" id="{251E0959-F743-4731-9BEF-87C164565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2526" y="2741614"/>
              <a:ext cx="39688" cy="66675"/>
            </a:xfrm>
            <a:custGeom>
              <a:avLst/>
              <a:gdLst>
                <a:gd name="T0" fmla="*/ 82 w 82"/>
                <a:gd name="T1" fmla="*/ 21 h 135"/>
                <a:gd name="T2" fmla="*/ 26 w 82"/>
                <a:gd name="T3" fmla="*/ 21 h 135"/>
                <a:gd name="T4" fmla="*/ 26 w 82"/>
                <a:gd name="T5" fmla="*/ 56 h 135"/>
                <a:gd name="T6" fmla="*/ 69 w 82"/>
                <a:gd name="T7" fmla="*/ 56 h 135"/>
                <a:gd name="T8" fmla="*/ 69 w 82"/>
                <a:gd name="T9" fmla="*/ 77 h 135"/>
                <a:gd name="T10" fmla="*/ 26 w 82"/>
                <a:gd name="T11" fmla="*/ 77 h 135"/>
                <a:gd name="T12" fmla="*/ 26 w 82"/>
                <a:gd name="T13" fmla="*/ 135 h 135"/>
                <a:gd name="T14" fmla="*/ 0 w 82"/>
                <a:gd name="T15" fmla="*/ 135 h 135"/>
                <a:gd name="T16" fmla="*/ 0 w 82"/>
                <a:gd name="T17" fmla="*/ 0 h 135"/>
                <a:gd name="T18" fmla="*/ 82 w 82"/>
                <a:gd name="T19" fmla="*/ 0 h 135"/>
                <a:gd name="T20" fmla="*/ 82 w 82"/>
                <a:gd name="T21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35">
                  <a:moveTo>
                    <a:pt x="82" y="21"/>
                  </a:moveTo>
                  <a:lnTo>
                    <a:pt x="26" y="21"/>
                  </a:lnTo>
                  <a:lnTo>
                    <a:pt x="26" y="56"/>
                  </a:lnTo>
                  <a:lnTo>
                    <a:pt x="69" y="56"/>
                  </a:lnTo>
                  <a:lnTo>
                    <a:pt x="69" y="77"/>
                  </a:lnTo>
                  <a:lnTo>
                    <a:pt x="26" y="77"/>
                  </a:lnTo>
                  <a:lnTo>
                    <a:pt x="26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2" y="0"/>
                  </a:lnTo>
                  <a:lnTo>
                    <a:pt x="82" y="21"/>
                  </a:ln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195">
              <a:extLst>
                <a:ext uri="{FF2B5EF4-FFF2-40B4-BE49-F238E27FC236}">
                  <a16:creationId xmlns:a16="http://schemas.microsoft.com/office/drawing/2014/main" id="{63271B69-E0CF-4203-B817-DF57F89AD5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6" y="2717801"/>
              <a:ext cx="36513" cy="90488"/>
            </a:xfrm>
            <a:custGeom>
              <a:avLst/>
              <a:gdLst>
                <a:gd name="T0" fmla="*/ 27 w 77"/>
                <a:gd name="T1" fmla="*/ 105 h 185"/>
                <a:gd name="T2" fmla="*/ 72 w 77"/>
                <a:gd name="T3" fmla="*/ 105 h 185"/>
                <a:gd name="T4" fmla="*/ 72 w 77"/>
                <a:gd name="T5" fmla="*/ 126 h 185"/>
                <a:gd name="T6" fmla="*/ 27 w 77"/>
                <a:gd name="T7" fmla="*/ 126 h 185"/>
                <a:gd name="T8" fmla="*/ 27 w 77"/>
                <a:gd name="T9" fmla="*/ 163 h 185"/>
                <a:gd name="T10" fmla="*/ 77 w 77"/>
                <a:gd name="T11" fmla="*/ 163 h 185"/>
                <a:gd name="T12" fmla="*/ 77 w 77"/>
                <a:gd name="T13" fmla="*/ 185 h 185"/>
                <a:gd name="T14" fmla="*/ 0 w 77"/>
                <a:gd name="T15" fmla="*/ 185 h 185"/>
                <a:gd name="T16" fmla="*/ 0 w 77"/>
                <a:gd name="T17" fmla="*/ 50 h 185"/>
                <a:gd name="T18" fmla="*/ 77 w 77"/>
                <a:gd name="T19" fmla="*/ 50 h 185"/>
                <a:gd name="T20" fmla="*/ 77 w 77"/>
                <a:gd name="T21" fmla="*/ 71 h 185"/>
                <a:gd name="T22" fmla="*/ 27 w 77"/>
                <a:gd name="T23" fmla="*/ 71 h 185"/>
                <a:gd name="T24" fmla="*/ 27 w 77"/>
                <a:gd name="T25" fmla="*/ 105 h 185"/>
                <a:gd name="T26" fmla="*/ 15 w 77"/>
                <a:gd name="T27" fmla="*/ 42 h 185"/>
                <a:gd name="T28" fmla="*/ 15 w 77"/>
                <a:gd name="T29" fmla="*/ 23 h 185"/>
                <a:gd name="T30" fmla="*/ 58 w 77"/>
                <a:gd name="T31" fmla="*/ 0 h 185"/>
                <a:gd name="T32" fmla="*/ 58 w 77"/>
                <a:gd name="T33" fmla="*/ 21 h 185"/>
                <a:gd name="T34" fmla="*/ 15 w 77"/>
                <a:gd name="T35" fmla="*/ 4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185">
                  <a:moveTo>
                    <a:pt x="27" y="105"/>
                  </a:moveTo>
                  <a:lnTo>
                    <a:pt x="72" y="105"/>
                  </a:lnTo>
                  <a:lnTo>
                    <a:pt x="72" y="126"/>
                  </a:lnTo>
                  <a:lnTo>
                    <a:pt x="27" y="126"/>
                  </a:lnTo>
                  <a:lnTo>
                    <a:pt x="27" y="163"/>
                  </a:lnTo>
                  <a:lnTo>
                    <a:pt x="77" y="163"/>
                  </a:lnTo>
                  <a:lnTo>
                    <a:pt x="77" y="185"/>
                  </a:lnTo>
                  <a:lnTo>
                    <a:pt x="0" y="185"/>
                  </a:lnTo>
                  <a:lnTo>
                    <a:pt x="0" y="50"/>
                  </a:lnTo>
                  <a:lnTo>
                    <a:pt x="77" y="50"/>
                  </a:lnTo>
                  <a:lnTo>
                    <a:pt x="77" y="71"/>
                  </a:lnTo>
                  <a:lnTo>
                    <a:pt x="27" y="71"/>
                  </a:lnTo>
                  <a:lnTo>
                    <a:pt x="27" y="105"/>
                  </a:lnTo>
                  <a:close/>
                  <a:moveTo>
                    <a:pt x="15" y="42"/>
                  </a:moveTo>
                  <a:lnTo>
                    <a:pt x="15" y="23"/>
                  </a:lnTo>
                  <a:lnTo>
                    <a:pt x="58" y="0"/>
                  </a:lnTo>
                  <a:lnTo>
                    <a:pt x="58" y="21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196">
              <a:extLst>
                <a:ext uri="{FF2B5EF4-FFF2-40B4-BE49-F238E27FC236}">
                  <a16:creationId xmlns:a16="http://schemas.microsoft.com/office/drawing/2014/main" id="{5B8F67C5-16A0-4883-9FD5-678976797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4126" y="2741614"/>
              <a:ext cx="57150" cy="65088"/>
            </a:xfrm>
            <a:custGeom>
              <a:avLst/>
              <a:gdLst>
                <a:gd name="T0" fmla="*/ 117 w 117"/>
                <a:gd name="T1" fmla="*/ 67 h 133"/>
                <a:gd name="T2" fmla="*/ 45 w 117"/>
                <a:gd name="T3" fmla="*/ 133 h 133"/>
                <a:gd name="T4" fmla="*/ 0 w 117"/>
                <a:gd name="T5" fmla="*/ 133 h 133"/>
                <a:gd name="T6" fmla="*/ 0 w 117"/>
                <a:gd name="T7" fmla="*/ 0 h 133"/>
                <a:gd name="T8" fmla="*/ 45 w 117"/>
                <a:gd name="T9" fmla="*/ 0 h 133"/>
                <a:gd name="T10" fmla="*/ 117 w 117"/>
                <a:gd name="T11" fmla="*/ 67 h 133"/>
                <a:gd name="T12" fmla="*/ 90 w 117"/>
                <a:gd name="T13" fmla="*/ 67 h 133"/>
                <a:gd name="T14" fmla="*/ 45 w 117"/>
                <a:gd name="T15" fmla="*/ 21 h 133"/>
                <a:gd name="T16" fmla="*/ 26 w 117"/>
                <a:gd name="T17" fmla="*/ 21 h 133"/>
                <a:gd name="T18" fmla="*/ 26 w 117"/>
                <a:gd name="T19" fmla="*/ 113 h 133"/>
                <a:gd name="T20" fmla="*/ 45 w 117"/>
                <a:gd name="T21" fmla="*/ 113 h 133"/>
                <a:gd name="T22" fmla="*/ 90 w 117"/>
                <a:gd name="T23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33">
                  <a:moveTo>
                    <a:pt x="117" y="67"/>
                  </a:moveTo>
                  <a:cubicBezTo>
                    <a:pt x="117" y="108"/>
                    <a:pt x="88" y="133"/>
                    <a:pt x="45" y="133"/>
                  </a:cubicBezTo>
                  <a:lnTo>
                    <a:pt x="0" y="133"/>
                  </a:lnTo>
                  <a:lnTo>
                    <a:pt x="0" y="0"/>
                  </a:lnTo>
                  <a:lnTo>
                    <a:pt x="45" y="0"/>
                  </a:lnTo>
                  <a:cubicBezTo>
                    <a:pt x="88" y="0"/>
                    <a:pt x="117" y="26"/>
                    <a:pt x="117" y="67"/>
                  </a:cubicBezTo>
                  <a:close/>
                  <a:moveTo>
                    <a:pt x="90" y="67"/>
                  </a:moveTo>
                  <a:cubicBezTo>
                    <a:pt x="90" y="38"/>
                    <a:pt x="73" y="21"/>
                    <a:pt x="45" y="21"/>
                  </a:cubicBezTo>
                  <a:lnTo>
                    <a:pt x="26" y="21"/>
                  </a:lnTo>
                  <a:lnTo>
                    <a:pt x="26" y="113"/>
                  </a:lnTo>
                  <a:lnTo>
                    <a:pt x="45" y="113"/>
                  </a:lnTo>
                  <a:cubicBezTo>
                    <a:pt x="73" y="113"/>
                    <a:pt x="90" y="95"/>
                    <a:pt x="90" y="67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197">
              <a:extLst>
                <a:ext uri="{FF2B5EF4-FFF2-40B4-BE49-F238E27FC236}">
                  <a16:creationId xmlns:a16="http://schemas.microsoft.com/office/drawing/2014/main" id="{68018596-B3D2-46EE-8B9A-154B1F91F2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0801" y="2717801"/>
              <a:ext cx="39688" cy="90488"/>
            </a:xfrm>
            <a:custGeom>
              <a:avLst/>
              <a:gdLst>
                <a:gd name="T0" fmla="*/ 28 w 78"/>
                <a:gd name="T1" fmla="*/ 104 h 184"/>
                <a:gd name="T2" fmla="*/ 73 w 78"/>
                <a:gd name="T3" fmla="*/ 104 h 184"/>
                <a:gd name="T4" fmla="*/ 73 w 78"/>
                <a:gd name="T5" fmla="*/ 125 h 184"/>
                <a:gd name="T6" fmla="*/ 28 w 78"/>
                <a:gd name="T7" fmla="*/ 125 h 184"/>
                <a:gd name="T8" fmla="*/ 28 w 78"/>
                <a:gd name="T9" fmla="*/ 162 h 184"/>
                <a:gd name="T10" fmla="*/ 78 w 78"/>
                <a:gd name="T11" fmla="*/ 162 h 184"/>
                <a:gd name="T12" fmla="*/ 78 w 78"/>
                <a:gd name="T13" fmla="*/ 184 h 184"/>
                <a:gd name="T14" fmla="*/ 0 w 78"/>
                <a:gd name="T15" fmla="*/ 184 h 184"/>
                <a:gd name="T16" fmla="*/ 0 w 78"/>
                <a:gd name="T17" fmla="*/ 49 h 184"/>
                <a:gd name="T18" fmla="*/ 78 w 78"/>
                <a:gd name="T19" fmla="*/ 49 h 184"/>
                <a:gd name="T20" fmla="*/ 78 w 78"/>
                <a:gd name="T21" fmla="*/ 70 h 184"/>
                <a:gd name="T22" fmla="*/ 28 w 78"/>
                <a:gd name="T23" fmla="*/ 70 h 184"/>
                <a:gd name="T24" fmla="*/ 28 w 78"/>
                <a:gd name="T25" fmla="*/ 104 h 184"/>
                <a:gd name="T26" fmla="*/ 15 w 78"/>
                <a:gd name="T27" fmla="*/ 41 h 184"/>
                <a:gd name="T28" fmla="*/ 15 w 78"/>
                <a:gd name="T29" fmla="*/ 22 h 184"/>
                <a:gd name="T30" fmla="*/ 59 w 78"/>
                <a:gd name="T31" fmla="*/ 0 h 184"/>
                <a:gd name="T32" fmla="*/ 59 w 78"/>
                <a:gd name="T33" fmla="*/ 21 h 184"/>
                <a:gd name="T34" fmla="*/ 15 w 78"/>
                <a:gd name="T35" fmla="*/ 4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84">
                  <a:moveTo>
                    <a:pt x="28" y="104"/>
                  </a:moveTo>
                  <a:lnTo>
                    <a:pt x="73" y="104"/>
                  </a:lnTo>
                  <a:lnTo>
                    <a:pt x="73" y="125"/>
                  </a:lnTo>
                  <a:lnTo>
                    <a:pt x="28" y="125"/>
                  </a:lnTo>
                  <a:lnTo>
                    <a:pt x="28" y="162"/>
                  </a:lnTo>
                  <a:lnTo>
                    <a:pt x="78" y="162"/>
                  </a:lnTo>
                  <a:lnTo>
                    <a:pt x="78" y="184"/>
                  </a:lnTo>
                  <a:lnTo>
                    <a:pt x="0" y="184"/>
                  </a:lnTo>
                  <a:lnTo>
                    <a:pt x="0" y="49"/>
                  </a:lnTo>
                  <a:lnTo>
                    <a:pt x="78" y="49"/>
                  </a:lnTo>
                  <a:lnTo>
                    <a:pt x="78" y="70"/>
                  </a:lnTo>
                  <a:lnTo>
                    <a:pt x="28" y="70"/>
                  </a:lnTo>
                  <a:lnTo>
                    <a:pt x="28" y="104"/>
                  </a:lnTo>
                  <a:close/>
                  <a:moveTo>
                    <a:pt x="15" y="41"/>
                  </a:moveTo>
                  <a:lnTo>
                    <a:pt x="15" y="22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198">
              <a:extLst>
                <a:ext uri="{FF2B5EF4-FFF2-40B4-BE49-F238E27FC236}">
                  <a16:creationId xmlns:a16="http://schemas.microsoft.com/office/drawing/2014/main" id="{BA776AEF-D719-4ED5-9101-85892D2C55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3188" y="2741614"/>
              <a:ext cx="49213" cy="65088"/>
            </a:xfrm>
            <a:custGeom>
              <a:avLst/>
              <a:gdLst>
                <a:gd name="T0" fmla="*/ 99 w 101"/>
                <a:gd name="T1" fmla="*/ 40 h 133"/>
                <a:gd name="T2" fmla="*/ 68 w 101"/>
                <a:gd name="T3" fmla="*/ 78 h 133"/>
                <a:gd name="T4" fmla="*/ 101 w 101"/>
                <a:gd name="T5" fmla="*/ 133 h 133"/>
                <a:gd name="T6" fmla="*/ 69 w 101"/>
                <a:gd name="T7" fmla="*/ 133 h 133"/>
                <a:gd name="T8" fmla="*/ 36 w 101"/>
                <a:gd name="T9" fmla="*/ 80 h 133"/>
                <a:gd name="T10" fmla="*/ 28 w 101"/>
                <a:gd name="T11" fmla="*/ 80 h 133"/>
                <a:gd name="T12" fmla="*/ 28 w 101"/>
                <a:gd name="T13" fmla="*/ 133 h 133"/>
                <a:gd name="T14" fmla="*/ 0 w 101"/>
                <a:gd name="T15" fmla="*/ 133 h 133"/>
                <a:gd name="T16" fmla="*/ 0 w 101"/>
                <a:gd name="T17" fmla="*/ 0 h 133"/>
                <a:gd name="T18" fmla="*/ 49 w 101"/>
                <a:gd name="T19" fmla="*/ 0 h 133"/>
                <a:gd name="T20" fmla="*/ 99 w 101"/>
                <a:gd name="T21" fmla="*/ 40 h 133"/>
                <a:gd name="T22" fmla="*/ 51 w 101"/>
                <a:gd name="T23" fmla="*/ 21 h 133"/>
                <a:gd name="T24" fmla="*/ 29 w 101"/>
                <a:gd name="T25" fmla="*/ 21 h 133"/>
                <a:gd name="T26" fmla="*/ 29 w 101"/>
                <a:gd name="T27" fmla="*/ 60 h 133"/>
                <a:gd name="T28" fmla="*/ 51 w 101"/>
                <a:gd name="T29" fmla="*/ 60 h 133"/>
                <a:gd name="T30" fmla="*/ 73 w 101"/>
                <a:gd name="T31" fmla="*/ 40 h 133"/>
                <a:gd name="T32" fmla="*/ 51 w 101"/>
                <a:gd name="T33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33">
                  <a:moveTo>
                    <a:pt x="99" y="40"/>
                  </a:moveTo>
                  <a:cubicBezTo>
                    <a:pt x="99" y="55"/>
                    <a:pt x="91" y="72"/>
                    <a:pt x="68" y="78"/>
                  </a:cubicBezTo>
                  <a:lnTo>
                    <a:pt x="101" y="133"/>
                  </a:lnTo>
                  <a:lnTo>
                    <a:pt x="69" y="133"/>
                  </a:lnTo>
                  <a:lnTo>
                    <a:pt x="36" y="80"/>
                  </a:lnTo>
                  <a:lnTo>
                    <a:pt x="28" y="80"/>
                  </a:lnTo>
                  <a:lnTo>
                    <a:pt x="28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4" y="0"/>
                    <a:pt x="99" y="18"/>
                    <a:pt x="99" y="40"/>
                  </a:cubicBezTo>
                  <a:close/>
                  <a:moveTo>
                    <a:pt x="51" y="21"/>
                  </a:moveTo>
                  <a:lnTo>
                    <a:pt x="29" y="21"/>
                  </a:lnTo>
                  <a:lnTo>
                    <a:pt x="29" y="60"/>
                  </a:lnTo>
                  <a:lnTo>
                    <a:pt x="51" y="60"/>
                  </a:lnTo>
                  <a:cubicBezTo>
                    <a:pt x="65" y="60"/>
                    <a:pt x="73" y="52"/>
                    <a:pt x="73" y="40"/>
                  </a:cubicBezTo>
                  <a:cubicBezTo>
                    <a:pt x="73" y="27"/>
                    <a:pt x="65" y="21"/>
                    <a:pt x="51" y="21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199">
              <a:extLst>
                <a:ext uri="{FF2B5EF4-FFF2-40B4-BE49-F238E27FC236}">
                  <a16:creationId xmlns:a16="http://schemas.microsoft.com/office/drawing/2014/main" id="{34003782-FDC3-4933-A441-8A636DCC1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8751" y="2740026"/>
              <a:ext cx="65088" cy="68263"/>
            </a:xfrm>
            <a:custGeom>
              <a:avLst/>
              <a:gdLst>
                <a:gd name="T0" fmla="*/ 10 w 133"/>
                <a:gd name="T1" fmla="*/ 121 h 140"/>
                <a:gd name="T2" fmla="*/ 10 w 133"/>
                <a:gd name="T3" fmla="*/ 140 h 140"/>
                <a:gd name="T4" fmla="*/ 11 w 133"/>
                <a:gd name="T5" fmla="*/ 106 h 140"/>
                <a:gd name="T6" fmla="*/ 30 w 133"/>
                <a:gd name="T7" fmla="*/ 106 h 140"/>
                <a:gd name="T8" fmla="*/ 11 w 133"/>
                <a:gd name="T9" fmla="*/ 106 h 140"/>
                <a:gd name="T10" fmla="*/ 33 w 133"/>
                <a:gd name="T11" fmla="*/ 73 h 140"/>
                <a:gd name="T12" fmla="*/ 33 w 133"/>
                <a:gd name="T13" fmla="*/ 91 h 140"/>
                <a:gd name="T14" fmla="*/ 34 w 133"/>
                <a:gd name="T15" fmla="*/ 58 h 140"/>
                <a:gd name="T16" fmla="*/ 53 w 133"/>
                <a:gd name="T17" fmla="*/ 58 h 140"/>
                <a:gd name="T18" fmla="*/ 34 w 133"/>
                <a:gd name="T19" fmla="*/ 58 h 140"/>
                <a:gd name="T20" fmla="*/ 44 w 133"/>
                <a:gd name="T21" fmla="*/ 98 h 140"/>
                <a:gd name="T22" fmla="*/ 44 w 133"/>
                <a:gd name="T23" fmla="*/ 116 h 140"/>
                <a:gd name="T24" fmla="*/ 45 w 133"/>
                <a:gd name="T25" fmla="*/ 34 h 140"/>
                <a:gd name="T26" fmla="*/ 64 w 133"/>
                <a:gd name="T27" fmla="*/ 34 h 140"/>
                <a:gd name="T28" fmla="*/ 45 w 133"/>
                <a:gd name="T29" fmla="*/ 34 h 140"/>
                <a:gd name="T30" fmla="*/ 65 w 133"/>
                <a:gd name="T31" fmla="*/ 0 h 140"/>
                <a:gd name="T32" fmla="*/ 65 w 133"/>
                <a:gd name="T33" fmla="*/ 19 h 140"/>
                <a:gd name="T34" fmla="*/ 58 w 133"/>
                <a:gd name="T35" fmla="*/ 106 h 140"/>
                <a:gd name="T36" fmla="*/ 76 w 133"/>
                <a:gd name="T37" fmla="*/ 106 h 140"/>
                <a:gd name="T38" fmla="*/ 58 w 133"/>
                <a:gd name="T39" fmla="*/ 106 h 140"/>
                <a:gd name="T40" fmla="*/ 76 w 133"/>
                <a:gd name="T41" fmla="*/ 25 h 140"/>
                <a:gd name="T42" fmla="*/ 76 w 133"/>
                <a:gd name="T43" fmla="*/ 44 h 140"/>
                <a:gd name="T44" fmla="*/ 80 w 133"/>
                <a:gd name="T45" fmla="*/ 58 h 140"/>
                <a:gd name="T46" fmla="*/ 99 w 133"/>
                <a:gd name="T47" fmla="*/ 58 h 140"/>
                <a:gd name="T48" fmla="*/ 80 w 133"/>
                <a:gd name="T49" fmla="*/ 58 h 140"/>
                <a:gd name="T50" fmla="*/ 89 w 133"/>
                <a:gd name="T51" fmla="*/ 98 h 140"/>
                <a:gd name="T52" fmla="*/ 89 w 133"/>
                <a:gd name="T53" fmla="*/ 116 h 140"/>
                <a:gd name="T54" fmla="*/ 90 w 133"/>
                <a:gd name="T55" fmla="*/ 81 h 140"/>
                <a:gd name="T56" fmla="*/ 109 w 133"/>
                <a:gd name="T57" fmla="*/ 81 h 140"/>
                <a:gd name="T58" fmla="*/ 90 w 133"/>
                <a:gd name="T59" fmla="*/ 81 h 140"/>
                <a:gd name="T60" fmla="*/ 110 w 133"/>
                <a:gd name="T61" fmla="*/ 98 h 140"/>
                <a:gd name="T62" fmla="*/ 110 w 133"/>
                <a:gd name="T63" fmla="*/ 116 h 140"/>
                <a:gd name="T64" fmla="*/ 114 w 133"/>
                <a:gd name="T65" fmla="*/ 130 h 140"/>
                <a:gd name="T66" fmla="*/ 133 w 133"/>
                <a:gd name="T67" fmla="*/ 130 h 140"/>
                <a:gd name="T68" fmla="*/ 114 w 133"/>
                <a:gd name="T69" fmla="*/ 13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40">
                  <a:moveTo>
                    <a:pt x="0" y="130"/>
                  </a:moveTo>
                  <a:cubicBezTo>
                    <a:pt x="0" y="125"/>
                    <a:pt x="4" y="121"/>
                    <a:pt x="10" y="121"/>
                  </a:cubicBezTo>
                  <a:cubicBezTo>
                    <a:pt x="15" y="121"/>
                    <a:pt x="19" y="125"/>
                    <a:pt x="19" y="130"/>
                  </a:cubicBezTo>
                  <a:cubicBezTo>
                    <a:pt x="19" y="135"/>
                    <a:pt x="15" y="140"/>
                    <a:pt x="10" y="140"/>
                  </a:cubicBezTo>
                  <a:cubicBezTo>
                    <a:pt x="5" y="140"/>
                    <a:pt x="0" y="136"/>
                    <a:pt x="0" y="130"/>
                  </a:cubicBezTo>
                  <a:close/>
                  <a:moveTo>
                    <a:pt x="11" y="106"/>
                  </a:moveTo>
                  <a:cubicBezTo>
                    <a:pt x="11" y="101"/>
                    <a:pt x="15" y="98"/>
                    <a:pt x="21" y="98"/>
                  </a:cubicBezTo>
                  <a:cubicBezTo>
                    <a:pt x="26" y="98"/>
                    <a:pt x="30" y="101"/>
                    <a:pt x="30" y="106"/>
                  </a:cubicBezTo>
                  <a:cubicBezTo>
                    <a:pt x="30" y="113"/>
                    <a:pt x="26" y="116"/>
                    <a:pt x="21" y="116"/>
                  </a:cubicBezTo>
                  <a:cubicBezTo>
                    <a:pt x="16" y="115"/>
                    <a:pt x="11" y="111"/>
                    <a:pt x="11" y="106"/>
                  </a:cubicBezTo>
                  <a:close/>
                  <a:moveTo>
                    <a:pt x="23" y="81"/>
                  </a:moveTo>
                  <a:cubicBezTo>
                    <a:pt x="23" y="76"/>
                    <a:pt x="26" y="73"/>
                    <a:pt x="33" y="73"/>
                  </a:cubicBezTo>
                  <a:cubicBezTo>
                    <a:pt x="38" y="73"/>
                    <a:pt x="41" y="76"/>
                    <a:pt x="41" y="81"/>
                  </a:cubicBezTo>
                  <a:cubicBezTo>
                    <a:pt x="41" y="86"/>
                    <a:pt x="38" y="91"/>
                    <a:pt x="33" y="91"/>
                  </a:cubicBezTo>
                  <a:cubicBezTo>
                    <a:pt x="28" y="91"/>
                    <a:pt x="23" y="88"/>
                    <a:pt x="23" y="81"/>
                  </a:cubicBezTo>
                  <a:close/>
                  <a:moveTo>
                    <a:pt x="34" y="58"/>
                  </a:moveTo>
                  <a:cubicBezTo>
                    <a:pt x="34" y="53"/>
                    <a:pt x="38" y="49"/>
                    <a:pt x="44" y="49"/>
                  </a:cubicBezTo>
                  <a:cubicBezTo>
                    <a:pt x="49" y="49"/>
                    <a:pt x="53" y="53"/>
                    <a:pt x="53" y="58"/>
                  </a:cubicBezTo>
                  <a:cubicBezTo>
                    <a:pt x="53" y="64"/>
                    <a:pt x="49" y="68"/>
                    <a:pt x="44" y="68"/>
                  </a:cubicBezTo>
                  <a:cubicBezTo>
                    <a:pt x="39" y="66"/>
                    <a:pt x="34" y="63"/>
                    <a:pt x="34" y="58"/>
                  </a:cubicBezTo>
                  <a:close/>
                  <a:moveTo>
                    <a:pt x="35" y="106"/>
                  </a:moveTo>
                  <a:cubicBezTo>
                    <a:pt x="35" y="101"/>
                    <a:pt x="39" y="98"/>
                    <a:pt x="44" y="98"/>
                  </a:cubicBezTo>
                  <a:cubicBezTo>
                    <a:pt x="49" y="98"/>
                    <a:pt x="54" y="101"/>
                    <a:pt x="54" y="106"/>
                  </a:cubicBezTo>
                  <a:cubicBezTo>
                    <a:pt x="54" y="113"/>
                    <a:pt x="50" y="116"/>
                    <a:pt x="44" y="116"/>
                  </a:cubicBezTo>
                  <a:cubicBezTo>
                    <a:pt x="39" y="115"/>
                    <a:pt x="35" y="111"/>
                    <a:pt x="35" y="106"/>
                  </a:cubicBezTo>
                  <a:close/>
                  <a:moveTo>
                    <a:pt x="45" y="34"/>
                  </a:moveTo>
                  <a:cubicBezTo>
                    <a:pt x="45" y="28"/>
                    <a:pt x="49" y="25"/>
                    <a:pt x="55" y="25"/>
                  </a:cubicBezTo>
                  <a:cubicBezTo>
                    <a:pt x="60" y="25"/>
                    <a:pt x="64" y="29"/>
                    <a:pt x="64" y="34"/>
                  </a:cubicBezTo>
                  <a:cubicBezTo>
                    <a:pt x="64" y="39"/>
                    <a:pt x="60" y="44"/>
                    <a:pt x="55" y="44"/>
                  </a:cubicBezTo>
                  <a:cubicBezTo>
                    <a:pt x="50" y="43"/>
                    <a:pt x="45" y="39"/>
                    <a:pt x="45" y="34"/>
                  </a:cubicBezTo>
                  <a:close/>
                  <a:moveTo>
                    <a:pt x="56" y="9"/>
                  </a:moveTo>
                  <a:cubicBezTo>
                    <a:pt x="56" y="4"/>
                    <a:pt x="60" y="0"/>
                    <a:pt x="65" y="0"/>
                  </a:cubicBezTo>
                  <a:cubicBezTo>
                    <a:pt x="70" y="0"/>
                    <a:pt x="75" y="4"/>
                    <a:pt x="75" y="9"/>
                  </a:cubicBezTo>
                  <a:cubicBezTo>
                    <a:pt x="75" y="15"/>
                    <a:pt x="71" y="19"/>
                    <a:pt x="65" y="19"/>
                  </a:cubicBezTo>
                  <a:cubicBezTo>
                    <a:pt x="61" y="19"/>
                    <a:pt x="56" y="15"/>
                    <a:pt x="56" y="9"/>
                  </a:cubicBezTo>
                  <a:close/>
                  <a:moveTo>
                    <a:pt x="58" y="106"/>
                  </a:moveTo>
                  <a:cubicBezTo>
                    <a:pt x="58" y="101"/>
                    <a:pt x="61" y="98"/>
                    <a:pt x="66" y="98"/>
                  </a:cubicBezTo>
                  <a:cubicBezTo>
                    <a:pt x="71" y="98"/>
                    <a:pt x="76" y="101"/>
                    <a:pt x="76" y="106"/>
                  </a:cubicBezTo>
                  <a:cubicBezTo>
                    <a:pt x="76" y="113"/>
                    <a:pt x="73" y="116"/>
                    <a:pt x="66" y="116"/>
                  </a:cubicBezTo>
                  <a:cubicBezTo>
                    <a:pt x="61" y="115"/>
                    <a:pt x="58" y="111"/>
                    <a:pt x="58" y="106"/>
                  </a:cubicBezTo>
                  <a:close/>
                  <a:moveTo>
                    <a:pt x="68" y="34"/>
                  </a:moveTo>
                  <a:cubicBezTo>
                    <a:pt x="68" y="29"/>
                    <a:pt x="71" y="25"/>
                    <a:pt x="76" y="25"/>
                  </a:cubicBezTo>
                  <a:cubicBezTo>
                    <a:pt x="81" y="25"/>
                    <a:pt x="86" y="29"/>
                    <a:pt x="86" y="34"/>
                  </a:cubicBezTo>
                  <a:cubicBezTo>
                    <a:pt x="86" y="39"/>
                    <a:pt x="83" y="44"/>
                    <a:pt x="76" y="44"/>
                  </a:cubicBezTo>
                  <a:cubicBezTo>
                    <a:pt x="73" y="43"/>
                    <a:pt x="68" y="39"/>
                    <a:pt x="68" y="34"/>
                  </a:cubicBezTo>
                  <a:close/>
                  <a:moveTo>
                    <a:pt x="80" y="58"/>
                  </a:moveTo>
                  <a:cubicBezTo>
                    <a:pt x="80" y="53"/>
                    <a:pt x="84" y="49"/>
                    <a:pt x="89" y="49"/>
                  </a:cubicBezTo>
                  <a:cubicBezTo>
                    <a:pt x="94" y="49"/>
                    <a:pt x="99" y="53"/>
                    <a:pt x="99" y="58"/>
                  </a:cubicBezTo>
                  <a:cubicBezTo>
                    <a:pt x="99" y="64"/>
                    <a:pt x="95" y="68"/>
                    <a:pt x="89" y="68"/>
                  </a:cubicBezTo>
                  <a:cubicBezTo>
                    <a:pt x="84" y="66"/>
                    <a:pt x="80" y="63"/>
                    <a:pt x="80" y="58"/>
                  </a:cubicBezTo>
                  <a:close/>
                  <a:moveTo>
                    <a:pt x="80" y="106"/>
                  </a:moveTo>
                  <a:cubicBezTo>
                    <a:pt x="80" y="101"/>
                    <a:pt x="84" y="98"/>
                    <a:pt x="89" y="98"/>
                  </a:cubicBezTo>
                  <a:cubicBezTo>
                    <a:pt x="94" y="98"/>
                    <a:pt x="99" y="101"/>
                    <a:pt x="99" y="106"/>
                  </a:cubicBezTo>
                  <a:cubicBezTo>
                    <a:pt x="99" y="113"/>
                    <a:pt x="95" y="116"/>
                    <a:pt x="89" y="116"/>
                  </a:cubicBezTo>
                  <a:cubicBezTo>
                    <a:pt x="84" y="115"/>
                    <a:pt x="80" y="111"/>
                    <a:pt x="80" y="106"/>
                  </a:cubicBezTo>
                  <a:close/>
                  <a:moveTo>
                    <a:pt x="90" y="81"/>
                  </a:moveTo>
                  <a:cubicBezTo>
                    <a:pt x="90" y="76"/>
                    <a:pt x="94" y="73"/>
                    <a:pt x="99" y="73"/>
                  </a:cubicBezTo>
                  <a:cubicBezTo>
                    <a:pt x="104" y="73"/>
                    <a:pt x="109" y="76"/>
                    <a:pt x="109" y="81"/>
                  </a:cubicBezTo>
                  <a:cubicBezTo>
                    <a:pt x="109" y="86"/>
                    <a:pt x="105" y="91"/>
                    <a:pt x="99" y="91"/>
                  </a:cubicBezTo>
                  <a:cubicBezTo>
                    <a:pt x="95" y="91"/>
                    <a:pt x="90" y="88"/>
                    <a:pt x="90" y="81"/>
                  </a:cubicBezTo>
                  <a:close/>
                  <a:moveTo>
                    <a:pt x="101" y="106"/>
                  </a:moveTo>
                  <a:cubicBezTo>
                    <a:pt x="101" y="101"/>
                    <a:pt x="105" y="98"/>
                    <a:pt x="110" y="98"/>
                  </a:cubicBezTo>
                  <a:cubicBezTo>
                    <a:pt x="115" y="98"/>
                    <a:pt x="120" y="101"/>
                    <a:pt x="120" y="106"/>
                  </a:cubicBezTo>
                  <a:cubicBezTo>
                    <a:pt x="120" y="113"/>
                    <a:pt x="116" y="116"/>
                    <a:pt x="110" y="116"/>
                  </a:cubicBezTo>
                  <a:cubicBezTo>
                    <a:pt x="106" y="115"/>
                    <a:pt x="101" y="111"/>
                    <a:pt x="101" y="106"/>
                  </a:cubicBezTo>
                  <a:close/>
                  <a:moveTo>
                    <a:pt x="114" y="130"/>
                  </a:moveTo>
                  <a:cubicBezTo>
                    <a:pt x="114" y="125"/>
                    <a:pt x="118" y="121"/>
                    <a:pt x="123" y="121"/>
                  </a:cubicBezTo>
                  <a:cubicBezTo>
                    <a:pt x="128" y="121"/>
                    <a:pt x="133" y="125"/>
                    <a:pt x="133" y="130"/>
                  </a:cubicBezTo>
                  <a:cubicBezTo>
                    <a:pt x="133" y="135"/>
                    <a:pt x="129" y="140"/>
                    <a:pt x="123" y="140"/>
                  </a:cubicBezTo>
                  <a:cubicBezTo>
                    <a:pt x="118" y="140"/>
                    <a:pt x="114" y="136"/>
                    <a:pt x="114" y="130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200">
              <a:extLst>
                <a:ext uri="{FF2B5EF4-FFF2-40B4-BE49-F238E27FC236}">
                  <a16:creationId xmlns:a16="http://schemas.microsoft.com/office/drawing/2014/main" id="{90D8E37C-D177-4BB2-86E2-7BD958C47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601" y="2740026"/>
              <a:ext cx="63500" cy="68263"/>
            </a:xfrm>
            <a:custGeom>
              <a:avLst/>
              <a:gdLst>
                <a:gd name="T0" fmla="*/ 68 w 131"/>
                <a:gd name="T1" fmla="*/ 0 h 138"/>
                <a:gd name="T2" fmla="*/ 131 w 131"/>
                <a:gd name="T3" fmla="*/ 43 h 138"/>
                <a:gd name="T4" fmla="*/ 98 w 131"/>
                <a:gd name="T5" fmla="*/ 43 h 138"/>
                <a:gd name="T6" fmla="*/ 67 w 131"/>
                <a:gd name="T7" fmla="*/ 25 h 138"/>
                <a:gd name="T8" fmla="*/ 26 w 131"/>
                <a:gd name="T9" fmla="*/ 69 h 138"/>
                <a:gd name="T10" fmla="*/ 67 w 131"/>
                <a:gd name="T11" fmla="*/ 113 h 138"/>
                <a:gd name="T12" fmla="*/ 98 w 131"/>
                <a:gd name="T13" fmla="*/ 95 h 138"/>
                <a:gd name="T14" fmla="*/ 131 w 131"/>
                <a:gd name="T15" fmla="*/ 95 h 138"/>
                <a:gd name="T16" fmla="*/ 68 w 131"/>
                <a:gd name="T17" fmla="*/ 138 h 138"/>
                <a:gd name="T18" fmla="*/ 0 w 131"/>
                <a:gd name="T19" fmla="*/ 69 h 138"/>
                <a:gd name="T20" fmla="*/ 68 w 13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8">
                  <a:moveTo>
                    <a:pt x="68" y="0"/>
                  </a:moveTo>
                  <a:cubicBezTo>
                    <a:pt x="97" y="0"/>
                    <a:pt x="122" y="15"/>
                    <a:pt x="131" y="43"/>
                  </a:cubicBezTo>
                  <a:lnTo>
                    <a:pt x="98" y="43"/>
                  </a:lnTo>
                  <a:cubicBezTo>
                    <a:pt x="92" y="30"/>
                    <a:pt x="81" y="25"/>
                    <a:pt x="67" y="25"/>
                  </a:cubicBezTo>
                  <a:cubicBezTo>
                    <a:pt x="43" y="25"/>
                    <a:pt x="26" y="43"/>
                    <a:pt x="26" y="69"/>
                  </a:cubicBezTo>
                  <a:cubicBezTo>
                    <a:pt x="26" y="95"/>
                    <a:pt x="43" y="113"/>
                    <a:pt x="67" y="113"/>
                  </a:cubicBezTo>
                  <a:cubicBezTo>
                    <a:pt x="81" y="113"/>
                    <a:pt x="91" y="108"/>
                    <a:pt x="98" y="95"/>
                  </a:cubicBezTo>
                  <a:lnTo>
                    <a:pt x="131" y="95"/>
                  </a:lnTo>
                  <a:cubicBezTo>
                    <a:pt x="121" y="123"/>
                    <a:pt x="96" y="138"/>
                    <a:pt x="68" y="138"/>
                  </a:cubicBezTo>
                  <a:cubicBezTo>
                    <a:pt x="31" y="138"/>
                    <a:pt x="0" y="109"/>
                    <a:pt x="0" y="69"/>
                  </a:cubicBezTo>
                  <a:cubicBezTo>
                    <a:pt x="0" y="29"/>
                    <a:pt x="30" y="0"/>
                    <a:pt x="68" y="0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201">
              <a:extLst>
                <a:ext uri="{FF2B5EF4-FFF2-40B4-BE49-F238E27FC236}">
                  <a16:creationId xmlns:a16="http://schemas.microsoft.com/office/drawing/2014/main" id="{6702F5AC-C9EE-4EAB-B305-50FFD43AF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8" y="2741614"/>
              <a:ext cx="49213" cy="66675"/>
            </a:xfrm>
            <a:custGeom>
              <a:avLst/>
              <a:gdLst>
                <a:gd name="T0" fmla="*/ 99 w 99"/>
                <a:gd name="T1" fmla="*/ 21 h 135"/>
                <a:gd name="T2" fmla="*/ 63 w 99"/>
                <a:gd name="T3" fmla="*/ 21 h 135"/>
                <a:gd name="T4" fmla="*/ 63 w 99"/>
                <a:gd name="T5" fmla="*/ 135 h 135"/>
                <a:gd name="T6" fmla="*/ 36 w 99"/>
                <a:gd name="T7" fmla="*/ 135 h 135"/>
                <a:gd name="T8" fmla="*/ 36 w 99"/>
                <a:gd name="T9" fmla="*/ 21 h 135"/>
                <a:gd name="T10" fmla="*/ 0 w 99"/>
                <a:gd name="T11" fmla="*/ 21 h 135"/>
                <a:gd name="T12" fmla="*/ 0 w 99"/>
                <a:gd name="T13" fmla="*/ 0 h 135"/>
                <a:gd name="T14" fmla="*/ 99 w 99"/>
                <a:gd name="T15" fmla="*/ 0 h 135"/>
                <a:gd name="T16" fmla="*/ 99 w 99"/>
                <a:gd name="T17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5">
                  <a:moveTo>
                    <a:pt x="99" y="21"/>
                  </a:moveTo>
                  <a:lnTo>
                    <a:pt x="63" y="21"/>
                  </a:lnTo>
                  <a:lnTo>
                    <a:pt x="63" y="135"/>
                  </a:lnTo>
                  <a:lnTo>
                    <a:pt x="36" y="135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202">
              <a:extLst>
                <a:ext uri="{FF2B5EF4-FFF2-40B4-BE49-F238E27FC236}">
                  <a16:creationId xmlns:a16="http://schemas.microsoft.com/office/drawing/2014/main" id="{8AA1B951-6756-421D-B341-1F8145BD65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776" y="2741614"/>
              <a:ext cx="49213" cy="65088"/>
            </a:xfrm>
            <a:custGeom>
              <a:avLst/>
              <a:gdLst>
                <a:gd name="T0" fmla="*/ 99 w 101"/>
                <a:gd name="T1" fmla="*/ 40 h 133"/>
                <a:gd name="T2" fmla="*/ 67 w 101"/>
                <a:gd name="T3" fmla="*/ 78 h 133"/>
                <a:gd name="T4" fmla="*/ 101 w 101"/>
                <a:gd name="T5" fmla="*/ 133 h 133"/>
                <a:gd name="T6" fmla="*/ 69 w 101"/>
                <a:gd name="T7" fmla="*/ 133 h 133"/>
                <a:gd name="T8" fmla="*/ 36 w 101"/>
                <a:gd name="T9" fmla="*/ 80 h 133"/>
                <a:gd name="T10" fmla="*/ 27 w 101"/>
                <a:gd name="T11" fmla="*/ 80 h 133"/>
                <a:gd name="T12" fmla="*/ 27 w 101"/>
                <a:gd name="T13" fmla="*/ 133 h 133"/>
                <a:gd name="T14" fmla="*/ 0 w 101"/>
                <a:gd name="T15" fmla="*/ 133 h 133"/>
                <a:gd name="T16" fmla="*/ 0 w 101"/>
                <a:gd name="T17" fmla="*/ 0 h 133"/>
                <a:gd name="T18" fmla="*/ 49 w 101"/>
                <a:gd name="T19" fmla="*/ 0 h 133"/>
                <a:gd name="T20" fmla="*/ 99 w 101"/>
                <a:gd name="T21" fmla="*/ 40 h 133"/>
                <a:gd name="T22" fmla="*/ 50 w 101"/>
                <a:gd name="T23" fmla="*/ 21 h 133"/>
                <a:gd name="T24" fmla="*/ 27 w 101"/>
                <a:gd name="T25" fmla="*/ 21 h 133"/>
                <a:gd name="T26" fmla="*/ 27 w 101"/>
                <a:gd name="T27" fmla="*/ 60 h 133"/>
                <a:gd name="T28" fmla="*/ 50 w 101"/>
                <a:gd name="T29" fmla="*/ 60 h 133"/>
                <a:gd name="T30" fmla="*/ 71 w 101"/>
                <a:gd name="T31" fmla="*/ 40 h 133"/>
                <a:gd name="T32" fmla="*/ 50 w 101"/>
                <a:gd name="T33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33">
                  <a:moveTo>
                    <a:pt x="99" y="40"/>
                  </a:moveTo>
                  <a:cubicBezTo>
                    <a:pt x="99" y="55"/>
                    <a:pt x="91" y="72"/>
                    <a:pt x="67" y="78"/>
                  </a:cubicBezTo>
                  <a:lnTo>
                    <a:pt x="101" y="133"/>
                  </a:lnTo>
                  <a:lnTo>
                    <a:pt x="69" y="133"/>
                  </a:lnTo>
                  <a:lnTo>
                    <a:pt x="36" y="80"/>
                  </a:lnTo>
                  <a:lnTo>
                    <a:pt x="27" y="80"/>
                  </a:lnTo>
                  <a:lnTo>
                    <a:pt x="27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2" y="0"/>
                    <a:pt x="99" y="18"/>
                    <a:pt x="99" y="40"/>
                  </a:cubicBezTo>
                  <a:close/>
                  <a:moveTo>
                    <a:pt x="50" y="21"/>
                  </a:moveTo>
                  <a:lnTo>
                    <a:pt x="27" y="21"/>
                  </a:lnTo>
                  <a:lnTo>
                    <a:pt x="27" y="60"/>
                  </a:lnTo>
                  <a:lnTo>
                    <a:pt x="50" y="60"/>
                  </a:lnTo>
                  <a:cubicBezTo>
                    <a:pt x="64" y="60"/>
                    <a:pt x="71" y="52"/>
                    <a:pt x="71" y="40"/>
                  </a:cubicBezTo>
                  <a:cubicBezTo>
                    <a:pt x="71" y="27"/>
                    <a:pt x="64" y="21"/>
                    <a:pt x="50" y="21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203">
              <a:extLst>
                <a:ext uri="{FF2B5EF4-FFF2-40B4-BE49-F238E27FC236}">
                  <a16:creationId xmlns:a16="http://schemas.microsoft.com/office/drawing/2014/main" id="{83CAD38C-C703-4F82-AABF-D04E78CA06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9101" y="2720976"/>
              <a:ext cx="15875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8 w 30"/>
                <a:gd name="T11" fmla="*/ 175 h 175"/>
                <a:gd name="T12" fmla="*/ 1 w 30"/>
                <a:gd name="T13" fmla="*/ 175 h 175"/>
                <a:gd name="T14" fmla="*/ 1 w 30"/>
                <a:gd name="T15" fmla="*/ 42 h 175"/>
                <a:gd name="T16" fmla="*/ 28 w 30"/>
                <a:gd name="T17" fmla="*/ 42 h 175"/>
                <a:gd name="T18" fmla="*/ 28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7"/>
                    <a:pt x="7" y="0"/>
                    <a:pt x="15" y="0"/>
                  </a:cubicBezTo>
                  <a:cubicBezTo>
                    <a:pt x="22" y="0"/>
                    <a:pt x="30" y="8"/>
                    <a:pt x="30" y="15"/>
                  </a:cubicBezTo>
                  <a:cubicBezTo>
                    <a:pt x="30" y="23"/>
                    <a:pt x="22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lose/>
                  <a:moveTo>
                    <a:pt x="28" y="175"/>
                  </a:moveTo>
                  <a:lnTo>
                    <a:pt x="1" y="175"/>
                  </a:lnTo>
                  <a:lnTo>
                    <a:pt x="1" y="42"/>
                  </a:lnTo>
                  <a:lnTo>
                    <a:pt x="28" y="42"/>
                  </a:lnTo>
                  <a:lnTo>
                    <a:pt x="28" y="175"/>
                  </a:ln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204">
              <a:extLst>
                <a:ext uri="{FF2B5EF4-FFF2-40B4-BE49-F238E27FC236}">
                  <a16:creationId xmlns:a16="http://schemas.microsoft.com/office/drawing/2014/main" id="{818653A8-DF3B-4C22-96B5-433600548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501" y="2740026"/>
              <a:ext cx="63500" cy="68263"/>
            </a:xfrm>
            <a:custGeom>
              <a:avLst/>
              <a:gdLst>
                <a:gd name="T0" fmla="*/ 68 w 131"/>
                <a:gd name="T1" fmla="*/ 0 h 138"/>
                <a:gd name="T2" fmla="*/ 131 w 131"/>
                <a:gd name="T3" fmla="*/ 43 h 138"/>
                <a:gd name="T4" fmla="*/ 98 w 131"/>
                <a:gd name="T5" fmla="*/ 43 h 138"/>
                <a:gd name="T6" fmla="*/ 67 w 131"/>
                <a:gd name="T7" fmla="*/ 25 h 138"/>
                <a:gd name="T8" fmla="*/ 26 w 131"/>
                <a:gd name="T9" fmla="*/ 69 h 138"/>
                <a:gd name="T10" fmla="*/ 67 w 131"/>
                <a:gd name="T11" fmla="*/ 113 h 138"/>
                <a:gd name="T12" fmla="*/ 98 w 131"/>
                <a:gd name="T13" fmla="*/ 95 h 138"/>
                <a:gd name="T14" fmla="*/ 131 w 131"/>
                <a:gd name="T15" fmla="*/ 95 h 138"/>
                <a:gd name="T16" fmla="*/ 68 w 131"/>
                <a:gd name="T17" fmla="*/ 138 h 138"/>
                <a:gd name="T18" fmla="*/ 0 w 131"/>
                <a:gd name="T19" fmla="*/ 69 h 138"/>
                <a:gd name="T20" fmla="*/ 68 w 13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8">
                  <a:moveTo>
                    <a:pt x="68" y="0"/>
                  </a:moveTo>
                  <a:cubicBezTo>
                    <a:pt x="97" y="0"/>
                    <a:pt x="122" y="15"/>
                    <a:pt x="131" y="43"/>
                  </a:cubicBezTo>
                  <a:lnTo>
                    <a:pt x="98" y="43"/>
                  </a:lnTo>
                  <a:cubicBezTo>
                    <a:pt x="92" y="30"/>
                    <a:pt x="81" y="25"/>
                    <a:pt x="67" y="25"/>
                  </a:cubicBezTo>
                  <a:cubicBezTo>
                    <a:pt x="43" y="25"/>
                    <a:pt x="26" y="43"/>
                    <a:pt x="26" y="69"/>
                  </a:cubicBezTo>
                  <a:cubicBezTo>
                    <a:pt x="26" y="95"/>
                    <a:pt x="43" y="113"/>
                    <a:pt x="67" y="113"/>
                  </a:cubicBezTo>
                  <a:cubicBezTo>
                    <a:pt x="81" y="113"/>
                    <a:pt x="91" y="108"/>
                    <a:pt x="98" y="95"/>
                  </a:cubicBezTo>
                  <a:lnTo>
                    <a:pt x="131" y="95"/>
                  </a:lnTo>
                  <a:cubicBezTo>
                    <a:pt x="121" y="123"/>
                    <a:pt x="96" y="138"/>
                    <a:pt x="68" y="138"/>
                  </a:cubicBezTo>
                  <a:cubicBezTo>
                    <a:pt x="31" y="138"/>
                    <a:pt x="0" y="109"/>
                    <a:pt x="0" y="69"/>
                  </a:cubicBezTo>
                  <a:cubicBezTo>
                    <a:pt x="0" y="29"/>
                    <a:pt x="30" y="0"/>
                    <a:pt x="68" y="0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206">
              <a:extLst>
                <a:ext uri="{FF2B5EF4-FFF2-40B4-BE49-F238E27FC236}">
                  <a16:creationId xmlns:a16="http://schemas.microsoft.com/office/drawing/2014/main" id="{D8A75530-5461-4A57-A4CB-A0D684216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4" y="2741614"/>
              <a:ext cx="38100" cy="66675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6 h 135"/>
                <a:gd name="T6" fmla="*/ 27 w 77"/>
                <a:gd name="T7" fmla="*/ 76 h 135"/>
                <a:gd name="T8" fmla="*/ 27 w 77"/>
                <a:gd name="T9" fmla="*/ 113 h 135"/>
                <a:gd name="T10" fmla="*/ 77 w 77"/>
                <a:gd name="T11" fmla="*/ 113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1 h 135"/>
                <a:gd name="T22" fmla="*/ 27 w 77"/>
                <a:gd name="T23" fmla="*/ 21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6"/>
                  </a:lnTo>
                  <a:lnTo>
                    <a:pt x="27" y="76"/>
                  </a:lnTo>
                  <a:lnTo>
                    <a:pt x="27" y="113"/>
                  </a:lnTo>
                  <a:lnTo>
                    <a:pt x="77" y="113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1"/>
                  </a:lnTo>
                  <a:lnTo>
                    <a:pt x="27" y="21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207">
              <a:extLst>
                <a:ext uri="{FF2B5EF4-FFF2-40B4-BE49-F238E27FC236}">
                  <a16:creationId xmlns:a16="http://schemas.microsoft.com/office/drawing/2014/main" id="{5CE4601C-283A-4F08-AA5B-0A22F60426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4114" y="2917826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8 w 156"/>
                <a:gd name="T11" fmla="*/ 10 h 156"/>
                <a:gd name="T12" fmla="*/ 92 w 156"/>
                <a:gd name="T13" fmla="*/ 53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8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3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3"/>
                  </a:cubicBezTo>
                  <a:lnTo>
                    <a:pt x="92" y="69"/>
                  </a:lnTo>
                  <a:cubicBezTo>
                    <a:pt x="71" y="70"/>
                    <a:pt x="0" y="73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8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3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8" y="138"/>
                    <a:pt x="60" y="138"/>
                  </a:cubicBezTo>
                  <a:cubicBezTo>
                    <a:pt x="45" y="138"/>
                    <a:pt x="37" y="128"/>
                    <a:pt x="37" y="114"/>
                  </a:cubicBezTo>
                  <a:cubicBezTo>
                    <a:pt x="37" y="83"/>
                    <a:pt x="78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208">
              <a:extLst>
                <a:ext uri="{FF2B5EF4-FFF2-40B4-BE49-F238E27FC236}">
                  <a16:creationId xmlns:a16="http://schemas.microsoft.com/office/drawing/2014/main" id="{C43CFCDB-0A66-42CF-AA9E-A8D00DC3F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7776" y="2917826"/>
              <a:ext cx="90488" cy="76200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7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9 h 155"/>
                <a:gd name="T20" fmla="*/ 0 w 187"/>
                <a:gd name="T21" fmla="*/ 147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7 h 155"/>
                <a:gd name="T28" fmla="*/ 61 w 187"/>
                <a:gd name="T29" fmla="*/ 119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7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7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7"/>
                  </a:lnTo>
                  <a:cubicBezTo>
                    <a:pt x="169" y="147"/>
                    <a:pt x="162" y="141"/>
                    <a:pt x="162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209">
              <a:extLst>
                <a:ext uri="{FF2B5EF4-FFF2-40B4-BE49-F238E27FC236}">
                  <a16:creationId xmlns:a16="http://schemas.microsoft.com/office/drawing/2014/main" id="{BF3E2367-E148-4A7F-BAEB-BC8033142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489" y="2905126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7 h 251"/>
                <a:gd name="T6" fmla="*/ 9 w 169"/>
                <a:gd name="T7" fmla="*/ 81 h 251"/>
                <a:gd name="T8" fmla="*/ 32 w 169"/>
                <a:gd name="T9" fmla="*/ 123 h 251"/>
                <a:gd name="T10" fmla="*/ 11 w 169"/>
                <a:gd name="T11" fmla="*/ 161 h 251"/>
                <a:gd name="T12" fmla="*/ 22 w 169"/>
                <a:gd name="T13" fmla="*/ 181 h 251"/>
                <a:gd name="T14" fmla="*/ 0 w 169"/>
                <a:gd name="T15" fmla="*/ 212 h 251"/>
                <a:gd name="T16" fmla="*/ 72 w 169"/>
                <a:gd name="T17" fmla="*/ 251 h 251"/>
                <a:gd name="T18" fmla="*/ 161 w 169"/>
                <a:gd name="T19" fmla="*/ 193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2 h 251"/>
                <a:gd name="T26" fmla="*/ 44 w 169"/>
                <a:gd name="T27" fmla="*/ 127 h 251"/>
                <a:gd name="T28" fmla="*/ 74 w 169"/>
                <a:gd name="T29" fmla="*/ 132 h 251"/>
                <a:gd name="T30" fmla="*/ 137 w 169"/>
                <a:gd name="T31" fmla="*/ 80 h 251"/>
                <a:gd name="T32" fmla="*/ 119 w 169"/>
                <a:gd name="T33" fmla="*/ 41 h 251"/>
                <a:gd name="T34" fmla="*/ 131 w 169"/>
                <a:gd name="T35" fmla="*/ 28 h 251"/>
                <a:gd name="T36" fmla="*/ 137 w 169"/>
                <a:gd name="T37" fmla="*/ 32 h 251"/>
                <a:gd name="T38" fmla="*/ 149 w 169"/>
                <a:gd name="T39" fmla="*/ 36 h 251"/>
                <a:gd name="T40" fmla="*/ 167 w 169"/>
                <a:gd name="T41" fmla="*/ 17 h 251"/>
                <a:gd name="T42" fmla="*/ 150 w 169"/>
                <a:gd name="T43" fmla="*/ 0 h 251"/>
                <a:gd name="T44" fmla="*/ 101 w 169"/>
                <a:gd name="T45" fmla="*/ 185 h 251"/>
                <a:gd name="T46" fmla="*/ 132 w 169"/>
                <a:gd name="T47" fmla="*/ 203 h 251"/>
                <a:gd name="T48" fmla="*/ 75 w 169"/>
                <a:gd name="T49" fmla="*/ 237 h 251"/>
                <a:gd name="T50" fmla="*/ 27 w 169"/>
                <a:gd name="T51" fmla="*/ 203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7 h 251"/>
                <a:gd name="T62" fmla="*/ 102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7" y="23"/>
                    <a:pt x="111" y="36"/>
                  </a:cubicBezTo>
                  <a:cubicBezTo>
                    <a:pt x="102" y="32"/>
                    <a:pt x="90" y="27"/>
                    <a:pt x="74" y="27"/>
                  </a:cubicBezTo>
                  <a:cubicBezTo>
                    <a:pt x="34" y="27"/>
                    <a:pt x="9" y="47"/>
                    <a:pt x="9" y="81"/>
                  </a:cubicBezTo>
                  <a:cubicBezTo>
                    <a:pt x="9" y="107"/>
                    <a:pt x="24" y="117"/>
                    <a:pt x="32" y="123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2" y="181"/>
                  </a:cubicBezTo>
                  <a:cubicBezTo>
                    <a:pt x="14" y="187"/>
                    <a:pt x="0" y="197"/>
                    <a:pt x="0" y="212"/>
                  </a:cubicBezTo>
                  <a:cubicBezTo>
                    <a:pt x="0" y="227"/>
                    <a:pt x="20" y="251"/>
                    <a:pt x="72" y="251"/>
                  </a:cubicBezTo>
                  <a:cubicBezTo>
                    <a:pt x="129" y="251"/>
                    <a:pt x="161" y="221"/>
                    <a:pt x="161" y="193"/>
                  </a:cubicBezTo>
                  <a:cubicBezTo>
                    <a:pt x="161" y="162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2"/>
                    <a:pt x="36" y="142"/>
                  </a:cubicBezTo>
                  <a:cubicBezTo>
                    <a:pt x="36" y="137"/>
                    <a:pt x="40" y="132"/>
                    <a:pt x="44" y="127"/>
                  </a:cubicBezTo>
                  <a:cubicBezTo>
                    <a:pt x="50" y="130"/>
                    <a:pt x="59" y="132"/>
                    <a:pt x="74" y="132"/>
                  </a:cubicBezTo>
                  <a:cubicBezTo>
                    <a:pt x="111" y="132"/>
                    <a:pt x="137" y="113"/>
                    <a:pt x="137" y="80"/>
                  </a:cubicBezTo>
                  <a:cubicBezTo>
                    <a:pt x="137" y="58"/>
                    <a:pt x="129" y="48"/>
                    <a:pt x="119" y="41"/>
                  </a:cubicBezTo>
                  <a:cubicBezTo>
                    <a:pt x="121" y="36"/>
                    <a:pt x="125" y="28"/>
                    <a:pt x="131" y="28"/>
                  </a:cubicBezTo>
                  <a:cubicBezTo>
                    <a:pt x="134" y="28"/>
                    <a:pt x="135" y="30"/>
                    <a:pt x="137" y="32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7" y="28"/>
                    <a:pt x="167" y="17"/>
                  </a:cubicBezTo>
                  <a:cubicBezTo>
                    <a:pt x="169" y="7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8"/>
                    <a:pt x="132" y="203"/>
                  </a:cubicBezTo>
                  <a:cubicBezTo>
                    <a:pt x="132" y="218"/>
                    <a:pt x="109" y="237"/>
                    <a:pt x="75" y="237"/>
                  </a:cubicBezTo>
                  <a:cubicBezTo>
                    <a:pt x="42" y="237"/>
                    <a:pt x="27" y="217"/>
                    <a:pt x="27" y="203"/>
                  </a:cubicBezTo>
                  <a:cubicBezTo>
                    <a:pt x="27" y="197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3"/>
                    <a:pt x="49" y="37"/>
                    <a:pt x="74" y="37"/>
                  </a:cubicBezTo>
                  <a:cubicBezTo>
                    <a:pt x="95" y="37"/>
                    <a:pt x="102" y="57"/>
                    <a:pt x="102" y="80"/>
                  </a:cubicBezTo>
                  <a:cubicBezTo>
                    <a:pt x="102" y="102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210">
              <a:extLst>
                <a:ext uri="{FF2B5EF4-FFF2-40B4-BE49-F238E27FC236}">
                  <a16:creationId xmlns:a16="http://schemas.microsoft.com/office/drawing/2014/main" id="{5F21F4C4-F34B-439C-807D-9229EA3487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2089" y="2917826"/>
              <a:ext cx="66675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7 h 159"/>
                <a:gd name="T10" fmla="*/ 100 w 136"/>
                <a:gd name="T11" fmla="*/ 142 h 159"/>
                <a:gd name="T12" fmla="*/ 36 w 136"/>
                <a:gd name="T13" fmla="*/ 61 h 159"/>
                <a:gd name="T14" fmla="*/ 135 w 136"/>
                <a:gd name="T15" fmla="*/ 61 h 159"/>
                <a:gd name="T16" fmla="*/ 72 w 136"/>
                <a:gd name="T17" fmla="*/ 0 h 159"/>
                <a:gd name="T18" fmla="*/ 39 w 136"/>
                <a:gd name="T19" fmla="*/ 49 h 159"/>
                <a:gd name="T20" fmla="*/ 72 w 136"/>
                <a:gd name="T21" fmla="*/ 11 h 159"/>
                <a:gd name="T22" fmla="*/ 102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2"/>
                    <a:pt x="132" y="150"/>
                  </a:cubicBezTo>
                  <a:lnTo>
                    <a:pt x="132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9"/>
                  </a:moveTo>
                  <a:cubicBezTo>
                    <a:pt x="39" y="36"/>
                    <a:pt x="46" y="11"/>
                    <a:pt x="72" y="11"/>
                  </a:cubicBezTo>
                  <a:cubicBezTo>
                    <a:pt x="96" y="11"/>
                    <a:pt x="102" y="27"/>
                    <a:pt x="102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211">
              <a:extLst>
                <a:ext uri="{FF2B5EF4-FFF2-40B4-BE49-F238E27FC236}">
                  <a16:creationId xmlns:a16="http://schemas.microsoft.com/office/drawing/2014/main" id="{537EAB9E-3596-4A95-B8E2-F2EA76E6C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0989" y="2917826"/>
              <a:ext cx="61913" cy="76200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9 h 155"/>
                <a:gd name="T16" fmla="*/ 0 w 129"/>
                <a:gd name="T17" fmla="*/ 147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7 h 155"/>
                <a:gd name="T24" fmla="*/ 61 w 129"/>
                <a:gd name="T25" fmla="*/ 119 h 155"/>
                <a:gd name="T26" fmla="*/ 61 w 129"/>
                <a:gd name="T27" fmla="*/ 81 h 155"/>
                <a:gd name="T28" fmla="*/ 87 w 129"/>
                <a:gd name="T29" fmla="*/ 27 h 155"/>
                <a:gd name="T30" fmla="*/ 109 w 129"/>
                <a:gd name="T31" fmla="*/ 35 h 155"/>
                <a:gd name="T32" fmla="*/ 127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9"/>
                  </a:cubicBezTo>
                  <a:lnTo>
                    <a:pt x="61" y="81"/>
                  </a:lnTo>
                  <a:cubicBezTo>
                    <a:pt x="61" y="47"/>
                    <a:pt x="77" y="27"/>
                    <a:pt x="87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7" y="27"/>
                    <a:pt x="127" y="16"/>
                  </a:cubicBezTo>
                  <a:cubicBezTo>
                    <a:pt x="129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212">
              <a:extLst>
                <a:ext uri="{FF2B5EF4-FFF2-40B4-BE49-F238E27FC236}">
                  <a16:creationId xmlns:a16="http://schemas.microsoft.com/office/drawing/2014/main" id="{A734E1D7-141E-4CA0-8906-B375EE0B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5126" y="2917826"/>
              <a:ext cx="55563" cy="77788"/>
            </a:xfrm>
            <a:custGeom>
              <a:avLst/>
              <a:gdLst>
                <a:gd name="T0" fmla="*/ 93 w 114"/>
                <a:gd name="T1" fmla="*/ 76 h 159"/>
                <a:gd name="T2" fmla="*/ 32 w 114"/>
                <a:gd name="T3" fmla="*/ 31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3 h 159"/>
                <a:gd name="T16" fmla="*/ 25 w 114"/>
                <a:gd name="T17" fmla="*/ 81 h 159"/>
                <a:gd name="T18" fmla="*/ 80 w 114"/>
                <a:gd name="T19" fmla="*/ 123 h 159"/>
                <a:gd name="T20" fmla="*/ 49 w 114"/>
                <a:gd name="T21" fmla="*/ 148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3 h 159"/>
                <a:gd name="T28" fmla="*/ 52 w 114"/>
                <a:gd name="T29" fmla="*/ 159 h 159"/>
                <a:gd name="T30" fmla="*/ 114 w 114"/>
                <a:gd name="T31" fmla="*/ 114 h 159"/>
                <a:gd name="T32" fmla="*/ 93 w 114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6"/>
                  </a:moveTo>
                  <a:cubicBezTo>
                    <a:pt x="72" y="60"/>
                    <a:pt x="32" y="53"/>
                    <a:pt x="32" y="31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3"/>
                    <a:pt x="78" y="0"/>
                    <a:pt x="60" y="0"/>
                  </a:cubicBezTo>
                  <a:cubicBezTo>
                    <a:pt x="28" y="0"/>
                    <a:pt x="0" y="13"/>
                    <a:pt x="0" y="43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7" y="95"/>
                    <a:pt x="80" y="101"/>
                    <a:pt x="80" y="123"/>
                  </a:cubicBezTo>
                  <a:cubicBezTo>
                    <a:pt x="80" y="139"/>
                    <a:pt x="64" y="148"/>
                    <a:pt x="49" y="148"/>
                  </a:cubicBezTo>
                  <a:cubicBezTo>
                    <a:pt x="23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3" y="153"/>
                  </a:lnTo>
                  <a:cubicBezTo>
                    <a:pt x="10" y="155"/>
                    <a:pt x="30" y="159"/>
                    <a:pt x="52" y="159"/>
                  </a:cubicBezTo>
                  <a:cubicBezTo>
                    <a:pt x="92" y="159"/>
                    <a:pt x="114" y="141"/>
                    <a:pt x="114" y="114"/>
                  </a:cubicBezTo>
                  <a:cubicBezTo>
                    <a:pt x="112" y="96"/>
                    <a:pt x="103" y="84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213">
              <a:extLst>
                <a:ext uri="{FF2B5EF4-FFF2-40B4-BE49-F238E27FC236}">
                  <a16:creationId xmlns:a16="http://schemas.microsoft.com/office/drawing/2014/main" id="{4BA57127-A45F-448A-9B94-3E87F0B1C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2851151"/>
              <a:ext cx="38100" cy="36513"/>
            </a:xfrm>
            <a:custGeom>
              <a:avLst/>
              <a:gdLst>
                <a:gd name="T0" fmla="*/ 13 w 77"/>
                <a:gd name="T1" fmla="*/ 64 h 77"/>
                <a:gd name="T2" fmla="*/ 13 w 77"/>
                <a:gd name="T3" fmla="*/ 0 h 77"/>
                <a:gd name="T4" fmla="*/ 0 w 77"/>
                <a:gd name="T5" fmla="*/ 0 h 77"/>
                <a:gd name="T6" fmla="*/ 0 w 77"/>
                <a:gd name="T7" fmla="*/ 77 h 77"/>
                <a:gd name="T8" fmla="*/ 77 w 77"/>
                <a:gd name="T9" fmla="*/ 77 h 77"/>
                <a:gd name="T10" fmla="*/ 77 w 77"/>
                <a:gd name="T11" fmla="*/ 0 h 77"/>
                <a:gd name="T12" fmla="*/ 63 w 77"/>
                <a:gd name="T13" fmla="*/ 0 h 77"/>
                <a:gd name="T14" fmla="*/ 63 w 77"/>
                <a:gd name="T15" fmla="*/ 64 h 77"/>
                <a:gd name="T16" fmla="*/ 13 w 77"/>
                <a:gd name="T17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7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77" y="77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214">
              <a:extLst>
                <a:ext uri="{FF2B5EF4-FFF2-40B4-BE49-F238E27FC236}">
                  <a16:creationId xmlns:a16="http://schemas.microsoft.com/office/drawing/2014/main" id="{8472FE44-38ED-43B7-A018-A8F80EC3C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2851151"/>
              <a:ext cx="36513" cy="36513"/>
            </a:xfrm>
            <a:custGeom>
              <a:avLst/>
              <a:gdLst>
                <a:gd name="T0" fmla="*/ 0 w 76"/>
                <a:gd name="T1" fmla="*/ 0 h 77"/>
                <a:gd name="T2" fmla="*/ 0 w 76"/>
                <a:gd name="T3" fmla="*/ 77 h 77"/>
                <a:gd name="T4" fmla="*/ 13 w 76"/>
                <a:gd name="T5" fmla="*/ 77 h 77"/>
                <a:gd name="T6" fmla="*/ 13 w 76"/>
                <a:gd name="T7" fmla="*/ 13 h 77"/>
                <a:gd name="T8" fmla="*/ 63 w 76"/>
                <a:gd name="T9" fmla="*/ 13 h 77"/>
                <a:gd name="T10" fmla="*/ 63 w 76"/>
                <a:gd name="T11" fmla="*/ 77 h 77"/>
                <a:gd name="T12" fmla="*/ 76 w 76"/>
                <a:gd name="T13" fmla="*/ 77 h 77"/>
                <a:gd name="T14" fmla="*/ 76 w 76"/>
                <a:gd name="T15" fmla="*/ 0 h 77"/>
                <a:gd name="T16" fmla="*/ 0 w 76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0" y="0"/>
                  </a:moveTo>
                  <a:lnTo>
                    <a:pt x="0" y="77"/>
                  </a:lnTo>
                  <a:lnTo>
                    <a:pt x="13" y="77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Rectangle 215">
              <a:extLst>
                <a:ext uri="{FF2B5EF4-FFF2-40B4-BE49-F238E27FC236}">
                  <a16:creationId xmlns:a16="http://schemas.microsoft.com/office/drawing/2014/main" id="{B579B08D-CB47-491F-9C46-0B86DC1C9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4" y="2851151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Rectangle 216">
              <a:extLst>
                <a:ext uri="{FF2B5EF4-FFF2-40B4-BE49-F238E27FC236}">
                  <a16:creationId xmlns:a16="http://schemas.microsoft.com/office/drawing/2014/main" id="{0A56DD91-CC2B-49F8-9078-AB73AE1CC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4" y="2840039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217">
              <a:extLst>
                <a:ext uri="{FF2B5EF4-FFF2-40B4-BE49-F238E27FC236}">
                  <a16:creationId xmlns:a16="http://schemas.microsoft.com/office/drawing/2014/main" id="{D9603CCE-B509-4816-8534-71B0B552D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4" y="2851151"/>
              <a:ext cx="36513" cy="36513"/>
            </a:xfrm>
            <a:custGeom>
              <a:avLst/>
              <a:gdLst>
                <a:gd name="T0" fmla="*/ 62 w 75"/>
                <a:gd name="T1" fmla="*/ 0 h 77"/>
                <a:gd name="T2" fmla="*/ 45 w 75"/>
                <a:gd name="T3" fmla="*/ 64 h 77"/>
                <a:gd name="T4" fmla="*/ 32 w 75"/>
                <a:gd name="T5" fmla="*/ 64 h 77"/>
                <a:gd name="T6" fmla="*/ 13 w 75"/>
                <a:gd name="T7" fmla="*/ 0 h 77"/>
                <a:gd name="T8" fmla="*/ 0 w 75"/>
                <a:gd name="T9" fmla="*/ 0 h 77"/>
                <a:gd name="T10" fmla="*/ 20 w 75"/>
                <a:gd name="T11" fmla="*/ 77 h 77"/>
                <a:gd name="T12" fmla="*/ 55 w 75"/>
                <a:gd name="T13" fmla="*/ 77 h 77"/>
                <a:gd name="T14" fmla="*/ 75 w 75"/>
                <a:gd name="T15" fmla="*/ 0 h 77"/>
                <a:gd name="T16" fmla="*/ 62 w 75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7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7"/>
                  </a:lnTo>
                  <a:lnTo>
                    <a:pt x="55" y="77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218">
              <a:extLst>
                <a:ext uri="{FF2B5EF4-FFF2-40B4-BE49-F238E27FC236}">
                  <a16:creationId xmlns:a16="http://schemas.microsoft.com/office/drawing/2014/main" id="{D03CD72E-4004-4012-9ADB-C863220E48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5889" y="2851151"/>
              <a:ext cx="38100" cy="36513"/>
            </a:xfrm>
            <a:custGeom>
              <a:avLst/>
              <a:gdLst>
                <a:gd name="T0" fmla="*/ 62 w 76"/>
                <a:gd name="T1" fmla="*/ 63 h 77"/>
                <a:gd name="T2" fmla="*/ 14 w 76"/>
                <a:gd name="T3" fmla="*/ 63 h 77"/>
                <a:gd name="T4" fmla="*/ 14 w 76"/>
                <a:gd name="T5" fmla="*/ 44 h 77"/>
                <a:gd name="T6" fmla="*/ 76 w 76"/>
                <a:gd name="T7" fmla="*/ 44 h 77"/>
                <a:gd name="T8" fmla="*/ 76 w 76"/>
                <a:gd name="T9" fmla="*/ 0 h 77"/>
                <a:gd name="T10" fmla="*/ 0 w 76"/>
                <a:gd name="T11" fmla="*/ 0 h 77"/>
                <a:gd name="T12" fmla="*/ 0 w 76"/>
                <a:gd name="T13" fmla="*/ 77 h 77"/>
                <a:gd name="T14" fmla="*/ 62 w 76"/>
                <a:gd name="T15" fmla="*/ 77 h 77"/>
                <a:gd name="T16" fmla="*/ 62 w 76"/>
                <a:gd name="T17" fmla="*/ 63 h 77"/>
                <a:gd name="T18" fmla="*/ 14 w 76"/>
                <a:gd name="T19" fmla="*/ 13 h 77"/>
                <a:gd name="T20" fmla="*/ 62 w 76"/>
                <a:gd name="T21" fmla="*/ 13 h 77"/>
                <a:gd name="T22" fmla="*/ 62 w 76"/>
                <a:gd name="T23" fmla="*/ 32 h 77"/>
                <a:gd name="T24" fmla="*/ 14 w 76"/>
                <a:gd name="T25" fmla="*/ 32 h 77"/>
                <a:gd name="T26" fmla="*/ 14 w 76"/>
                <a:gd name="T27" fmla="*/ 1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62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62" y="77"/>
                  </a:lnTo>
                  <a:lnTo>
                    <a:pt x="62" y="63"/>
                  </a:lnTo>
                  <a:close/>
                  <a:moveTo>
                    <a:pt x="14" y="13"/>
                  </a:moveTo>
                  <a:lnTo>
                    <a:pt x="62" y="13"/>
                  </a:lnTo>
                  <a:lnTo>
                    <a:pt x="62" y="32"/>
                  </a:lnTo>
                  <a:lnTo>
                    <a:pt x="14" y="32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219">
              <a:extLst>
                <a:ext uri="{FF2B5EF4-FFF2-40B4-BE49-F238E27FC236}">
                  <a16:creationId xmlns:a16="http://schemas.microsoft.com/office/drawing/2014/main" id="{8885F6E9-0365-4C8A-A827-E7452F9D7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2851151"/>
              <a:ext cx="23813" cy="36513"/>
            </a:xfrm>
            <a:custGeom>
              <a:avLst/>
              <a:gdLst>
                <a:gd name="T0" fmla="*/ 14 w 49"/>
                <a:gd name="T1" fmla="*/ 77 h 77"/>
                <a:gd name="T2" fmla="*/ 14 w 49"/>
                <a:gd name="T3" fmla="*/ 13 h 77"/>
                <a:gd name="T4" fmla="*/ 49 w 49"/>
                <a:gd name="T5" fmla="*/ 13 h 77"/>
                <a:gd name="T6" fmla="*/ 49 w 49"/>
                <a:gd name="T7" fmla="*/ 0 h 77"/>
                <a:gd name="T8" fmla="*/ 0 w 49"/>
                <a:gd name="T9" fmla="*/ 0 h 77"/>
                <a:gd name="T10" fmla="*/ 0 w 49"/>
                <a:gd name="T11" fmla="*/ 77 h 77"/>
                <a:gd name="T12" fmla="*/ 14 w 49"/>
                <a:gd name="T1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7">
                  <a:moveTo>
                    <a:pt x="14" y="77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4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220">
              <a:extLst>
                <a:ext uri="{FF2B5EF4-FFF2-40B4-BE49-F238E27FC236}">
                  <a16:creationId xmlns:a16="http://schemas.microsoft.com/office/drawing/2014/main" id="{92E4A65C-9A66-4724-BFAC-5F36527E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4" y="2851151"/>
              <a:ext cx="36513" cy="36513"/>
            </a:xfrm>
            <a:custGeom>
              <a:avLst/>
              <a:gdLst>
                <a:gd name="T0" fmla="*/ 0 w 76"/>
                <a:gd name="T1" fmla="*/ 0 h 77"/>
                <a:gd name="T2" fmla="*/ 0 w 76"/>
                <a:gd name="T3" fmla="*/ 44 h 77"/>
                <a:gd name="T4" fmla="*/ 31 w 76"/>
                <a:gd name="T5" fmla="*/ 44 h 77"/>
                <a:gd name="T6" fmla="*/ 62 w 76"/>
                <a:gd name="T7" fmla="*/ 44 h 77"/>
                <a:gd name="T8" fmla="*/ 62 w 76"/>
                <a:gd name="T9" fmla="*/ 63 h 77"/>
                <a:gd name="T10" fmla="*/ 0 w 76"/>
                <a:gd name="T11" fmla="*/ 63 h 77"/>
                <a:gd name="T12" fmla="*/ 0 w 76"/>
                <a:gd name="T13" fmla="*/ 77 h 77"/>
                <a:gd name="T14" fmla="*/ 76 w 76"/>
                <a:gd name="T15" fmla="*/ 77 h 77"/>
                <a:gd name="T16" fmla="*/ 76 w 76"/>
                <a:gd name="T17" fmla="*/ 32 h 77"/>
                <a:gd name="T18" fmla="*/ 13 w 76"/>
                <a:gd name="T19" fmla="*/ 32 h 77"/>
                <a:gd name="T20" fmla="*/ 13 w 76"/>
                <a:gd name="T21" fmla="*/ 13 h 77"/>
                <a:gd name="T22" fmla="*/ 62 w 76"/>
                <a:gd name="T23" fmla="*/ 13 h 77"/>
                <a:gd name="T24" fmla="*/ 62 w 76"/>
                <a:gd name="T25" fmla="*/ 0 h 77"/>
                <a:gd name="T26" fmla="*/ 0 w 76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32"/>
                  </a:lnTo>
                  <a:lnTo>
                    <a:pt x="13" y="32"/>
                  </a:lnTo>
                  <a:lnTo>
                    <a:pt x="13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Rectangle 221">
              <a:extLst>
                <a:ext uri="{FF2B5EF4-FFF2-40B4-BE49-F238E27FC236}">
                  <a16:creationId xmlns:a16="http://schemas.microsoft.com/office/drawing/2014/main" id="{68CC6CA3-9F3E-4BA1-998B-CBB7736A6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2101" y="2840039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Rectangle 222">
              <a:extLst>
                <a:ext uri="{FF2B5EF4-FFF2-40B4-BE49-F238E27FC236}">
                  <a16:creationId xmlns:a16="http://schemas.microsoft.com/office/drawing/2014/main" id="{0BA2989C-A2D5-4E2F-ACA3-E2F1E30AE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2101" y="2851151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223">
              <a:extLst>
                <a:ext uri="{FF2B5EF4-FFF2-40B4-BE49-F238E27FC236}">
                  <a16:creationId xmlns:a16="http://schemas.microsoft.com/office/drawing/2014/main" id="{234B701B-02A5-41E4-9A19-1F14D7FE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840039"/>
              <a:ext cx="23813" cy="47625"/>
            </a:xfrm>
            <a:custGeom>
              <a:avLst/>
              <a:gdLst>
                <a:gd name="T0" fmla="*/ 14 w 50"/>
                <a:gd name="T1" fmla="*/ 22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2 h 99"/>
                <a:gd name="T22" fmla="*/ 14 w 50"/>
                <a:gd name="T23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2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224">
              <a:extLst>
                <a:ext uri="{FF2B5EF4-FFF2-40B4-BE49-F238E27FC236}">
                  <a16:creationId xmlns:a16="http://schemas.microsoft.com/office/drawing/2014/main" id="{21E4829E-17EA-4064-B495-4A056100F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1001" y="2840039"/>
              <a:ext cx="36513" cy="47625"/>
            </a:xfrm>
            <a:custGeom>
              <a:avLst/>
              <a:gdLst>
                <a:gd name="T0" fmla="*/ 62 w 76"/>
                <a:gd name="T1" fmla="*/ 85 h 99"/>
                <a:gd name="T2" fmla="*/ 13 w 76"/>
                <a:gd name="T3" fmla="*/ 85 h 99"/>
                <a:gd name="T4" fmla="*/ 13 w 76"/>
                <a:gd name="T5" fmla="*/ 66 h 99"/>
                <a:gd name="T6" fmla="*/ 76 w 76"/>
                <a:gd name="T7" fmla="*/ 66 h 99"/>
                <a:gd name="T8" fmla="*/ 76 w 76"/>
                <a:gd name="T9" fmla="*/ 22 h 99"/>
                <a:gd name="T10" fmla="*/ 43 w 76"/>
                <a:gd name="T11" fmla="*/ 22 h 99"/>
                <a:gd name="T12" fmla="*/ 58 w 76"/>
                <a:gd name="T13" fmla="*/ 0 h 99"/>
                <a:gd name="T14" fmla="*/ 45 w 76"/>
                <a:gd name="T15" fmla="*/ 0 h 99"/>
                <a:gd name="T16" fmla="*/ 27 w 76"/>
                <a:gd name="T17" fmla="*/ 22 h 99"/>
                <a:gd name="T18" fmla="*/ 0 w 76"/>
                <a:gd name="T19" fmla="*/ 22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3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3 w 76"/>
                <a:gd name="T33" fmla="*/ 54 h 99"/>
                <a:gd name="T34" fmla="*/ 13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3" y="85"/>
                  </a:lnTo>
                  <a:lnTo>
                    <a:pt x="13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3" y="22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3" y="54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225">
              <a:extLst>
                <a:ext uri="{FF2B5EF4-FFF2-40B4-BE49-F238E27FC236}">
                  <a16:creationId xmlns:a16="http://schemas.microsoft.com/office/drawing/2014/main" id="{BDF736A5-DE38-4F1A-9ACE-48060EE3D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351" y="2813051"/>
              <a:ext cx="165100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6 h 384"/>
                <a:gd name="T4" fmla="*/ 284 w 338"/>
                <a:gd name="T5" fmla="*/ 127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1 w 338"/>
                <a:gd name="T13" fmla="*/ 74 h 384"/>
                <a:gd name="T14" fmla="*/ 149 w 338"/>
                <a:gd name="T15" fmla="*/ 27 h 384"/>
                <a:gd name="T16" fmla="*/ 219 w 338"/>
                <a:gd name="T17" fmla="*/ 142 h 384"/>
                <a:gd name="T18" fmla="*/ 219 w 338"/>
                <a:gd name="T19" fmla="*/ 172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1 w 338"/>
                <a:gd name="T29" fmla="*/ 384 h 384"/>
                <a:gd name="T30" fmla="*/ 323 w 338"/>
                <a:gd name="T31" fmla="*/ 381 h 384"/>
                <a:gd name="T32" fmla="*/ 328 w 338"/>
                <a:gd name="T33" fmla="*/ 376 h 384"/>
                <a:gd name="T34" fmla="*/ 338 w 338"/>
                <a:gd name="T35" fmla="*/ 361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6" y="177"/>
                    <a:pt x="0" y="177"/>
                    <a:pt x="0" y="294"/>
                  </a:cubicBezTo>
                  <a:cubicBezTo>
                    <a:pt x="0" y="346"/>
                    <a:pt x="43" y="384"/>
                    <a:pt x="100" y="384"/>
                  </a:cubicBezTo>
                  <a:cubicBezTo>
                    <a:pt x="156" y="384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1" y="384"/>
                  </a:cubicBezTo>
                  <a:cubicBezTo>
                    <a:pt x="291" y="384"/>
                    <a:pt x="301" y="384"/>
                    <a:pt x="323" y="381"/>
                  </a:cubicBezTo>
                  <a:lnTo>
                    <a:pt x="328" y="376"/>
                  </a:lnTo>
                  <a:cubicBezTo>
                    <a:pt x="331" y="371"/>
                    <a:pt x="335" y="366"/>
                    <a:pt x="338" y="361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226">
              <a:extLst>
                <a:ext uri="{FF2B5EF4-FFF2-40B4-BE49-F238E27FC236}">
                  <a16:creationId xmlns:a16="http://schemas.microsoft.com/office/drawing/2014/main" id="{599A9E9C-95F4-4A79-8729-6499FAB43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2843214"/>
              <a:ext cx="111125" cy="109538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227">
              <a:extLst>
                <a:ext uri="{FF2B5EF4-FFF2-40B4-BE49-F238E27FC236}">
                  <a16:creationId xmlns:a16="http://schemas.microsoft.com/office/drawing/2014/main" id="{AC490982-57A8-449C-815C-9C020FD857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4851" y="2751139"/>
              <a:ext cx="387350" cy="311150"/>
            </a:xfrm>
            <a:custGeom>
              <a:avLst/>
              <a:gdLst>
                <a:gd name="T0" fmla="*/ 463 w 790"/>
                <a:gd name="T1" fmla="*/ 407 h 637"/>
                <a:gd name="T2" fmla="*/ 608 w 790"/>
                <a:gd name="T3" fmla="*/ 325 h 637"/>
                <a:gd name="T4" fmla="*/ 608 w 790"/>
                <a:gd name="T5" fmla="*/ 372 h 637"/>
                <a:gd name="T6" fmla="*/ 519 w 790"/>
                <a:gd name="T7" fmla="*/ 477 h 637"/>
                <a:gd name="T8" fmla="*/ 463 w 790"/>
                <a:gd name="T9" fmla="*/ 407 h 637"/>
                <a:gd name="T10" fmla="*/ 708 w 790"/>
                <a:gd name="T11" fmla="*/ 490 h 637"/>
                <a:gd name="T12" fmla="*/ 727 w 790"/>
                <a:gd name="T13" fmla="*/ 488 h 637"/>
                <a:gd name="T14" fmla="*/ 790 w 790"/>
                <a:gd name="T15" fmla="*/ 283 h 637"/>
                <a:gd name="T16" fmla="*/ 519 w 790"/>
                <a:gd name="T17" fmla="*/ 0 h 637"/>
                <a:gd name="T18" fmla="*/ 408 w 790"/>
                <a:gd name="T19" fmla="*/ 17 h 637"/>
                <a:gd name="T20" fmla="*/ 408 w 790"/>
                <a:gd name="T21" fmla="*/ 116 h 637"/>
                <a:gd name="T22" fmla="*/ 389 w 790"/>
                <a:gd name="T23" fmla="*/ 116 h 637"/>
                <a:gd name="T24" fmla="*/ 389 w 790"/>
                <a:gd name="T25" fmla="*/ 135 h 637"/>
                <a:gd name="T26" fmla="*/ 314 w 790"/>
                <a:gd name="T27" fmla="*/ 135 h 637"/>
                <a:gd name="T28" fmla="*/ 314 w 790"/>
                <a:gd name="T29" fmla="*/ 135 h 637"/>
                <a:gd name="T30" fmla="*/ 314 w 790"/>
                <a:gd name="T31" fmla="*/ 53 h 637"/>
                <a:gd name="T32" fmla="*/ 125 w 790"/>
                <a:gd name="T33" fmla="*/ 187 h 637"/>
                <a:gd name="T34" fmla="*/ 179 w 790"/>
                <a:gd name="T35" fmla="*/ 187 h 637"/>
                <a:gd name="T36" fmla="*/ 179 w 790"/>
                <a:gd name="T37" fmla="*/ 337 h 637"/>
                <a:gd name="T38" fmla="*/ 254 w 790"/>
                <a:gd name="T39" fmla="*/ 337 h 637"/>
                <a:gd name="T40" fmla="*/ 254 w 790"/>
                <a:gd name="T41" fmla="*/ 187 h 637"/>
                <a:gd name="T42" fmla="*/ 329 w 790"/>
                <a:gd name="T43" fmla="*/ 187 h 637"/>
                <a:gd name="T44" fmla="*/ 329 w 790"/>
                <a:gd name="T45" fmla="*/ 412 h 637"/>
                <a:gd name="T46" fmla="*/ 104 w 790"/>
                <a:gd name="T47" fmla="*/ 412 h 637"/>
                <a:gd name="T48" fmla="*/ 104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8 w 790"/>
                <a:gd name="T55" fmla="*/ 523 h 637"/>
                <a:gd name="T56" fmla="*/ 712 w 790"/>
                <a:gd name="T57" fmla="*/ 508 h 637"/>
                <a:gd name="T58" fmla="*/ 670 w 790"/>
                <a:gd name="T59" fmla="*/ 511 h 637"/>
                <a:gd name="T60" fmla="*/ 608 w 790"/>
                <a:gd name="T61" fmla="*/ 452 h 637"/>
                <a:gd name="T62" fmla="*/ 607 w 790"/>
                <a:gd name="T63" fmla="*/ 452 h 637"/>
                <a:gd name="T64" fmla="*/ 489 w 790"/>
                <a:gd name="T65" fmla="*/ 511 h 637"/>
                <a:gd name="T66" fmla="*/ 389 w 790"/>
                <a:gd name="T67" fmla="*/ 421 h 637"/>
                <a:gd name="T68" fmla="*/ 608 w 790"/>
                <a:gd name="T69" fmla="*/ 300 h 637"/>
                <a:gd name="T70" fmla="*/ 608 w 790"/>
                <a:gd name="T71" fmla="*/ 270 h 637"/>
                <a:gd name="T72" fmla="*/ 538 w 790"/>
                <a:gd name="T73" fmla="*/ 155 h 637"/>
                <a:gd name="T74" fmla="*/ 480 w 790"/>
                <a:gd name="T75" fmla="*/ 201 h 637"/>
                <a:gd name="T76" fmla="*/ 442 w 790"/>
                <a:gd name="T77" fmla="*/ 242 h 637"/>
                <a:gd name="T78" fmla="*/ 402 w 790"/>
                <a:gd name="T79" fmla="*/ 206 h 637"/>
                <a:gd name="T80" fmla="*/ 539 w 790"/>
                <a:gd name="T81" fmla="*/ 127 h 637"/>
                <a:gd name="T82" fmla="*/ 673 w 790"/>
                <a:gd name="T83" fmla="*/ 255 h 637"/>
                <a:gd name="T84" fmla="*/ 673 w 790"/>
                <a:gd name="T85" fmla="*/ 453 h 637"/>
                <a:gd name="T86" fmla="*/ 708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3" y="407"/>
                  </a:moveTo>
                  <a:cubicBezTo>
                    <a:pt x="463" y="332"/>
                    <a:pt x="569" y="326"/>
                    <a:pt x="608" y="325"/>
                  </a:cubicBezTo>
                  <a:lnTo>
                    <a:pt x="608" y="372"/>
                  </a:lnTo>
                  <a:cubicBezTo>
                    <a:pt x="608" y="427"/>
                    <a:pt x="573" y="477"/>
                    <a:pt x="519" y="477"/>
                  </a:cubicBezTo>
                  <a:cubicBezTo>
                    <a:pt x="490" y="477"/>
                    <a:pt x="463" y="448"/>
                    <a:pt x="463" y="407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8"/>
                  </a:cubicBezTo>
                  <a:cubicBezTo>
                    <a:pt x="770" y="426"/>
                    <a:pt x="790" y="351"/>
                    <a:pt x="790" y="283"/>
                  </a:cubicBezTo>
                  <a:cubicBezTo>
                    <a:pt x="790" y="128"/>
                    <a:pt x="684" y="0"/>
                    <a:pt x="519" y="0"/>
                  </a:cubicBezTo>
                  <a:cubicBezTo>
                    <a:pt x="484" y="0"/>
                    <a:pt x="447" y="6"/>
                    <a:pt x="408" y="17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3"/>
                  </a:lnTo>
                  <a:cubicBezTo>
                    <a:pt x="253" y="85"/>
                    <a:pt x="189" y="128"/>
                    <a:pt x="125" y="187"/>
                  </a:cubicBezTo>
                  <a:lnTo>
                    <a:pt x="179" y="187"/>
                  </a:lnTo>
                  <a:lnTo>
                    <a:pt x="179" y="337"/>
                  </a:lnTo>
                  <a:lnTo>
                    <a:pt x="254" y="337"/>
                  </a:lnTo>
                  <a:lnTo>
                    <a:pt x="254" y="187"/>
                  </a:lnTo>
                  <a:lnTo>
                    <a:pt x="329" y="187"/>
                  </a:lnTo>
                  <a:lnTo>
                    <a:pt x="329" y="412"/>
                  </a:lnTo>
                  <a:lnTo>
                    <a:pt x="104" y="412"/>
                  </a:lnTo>
                  <a:lnTo>
                    <a:pt x="104" y="206"/>
                  </a:lnTo>
                  <a:cubicBezTo>
                    <a:pt x="29" y="280"/>
                    <a:pt x="0" y="343"/>
                    <a:pt x="0" y="397"/>
                  </a:cubicBezTo>
                  <a:cubicBezTo>
                    <a:pt x="0" y="511"/>
                    <a:pt x="152" y="637"/>
                    <a:pt x="400" y="637"/>
                  </a:cubicBezTo>
                  <a:cubicBezTo>
                    <a:pt x="539" y="637"/>
                    <a:pt x="635" y="590"/>
                    <a:pt x="698" y="523"/>
                  </a:cubicBezTo>
                  <a:lnTo>
                    <a:pt x="712" y="508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7"/>
                    <a:pt x="608" y="452"/>
                  </a:cubicBezTo>
                  <a:lnTo>
                    <a:pt x="607" y="452"/>
                  </a:lnTo>
                  <a:cubicBezTo>
                    <a:pt x="580" y="488"/>
                    <a:pt x="545" y="511"/>
                    <a:pt x="489" y="511"/>
                  </a:cubicBezTo>
                  <a:cubicBezTo>
                    <a:pt x="432" y="511"/>
                    <a:pt x="389" y="472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3"/>
                    <a:pt x="607" y="155"/>
                    <a:pt x="538" y="155"/>
                  </a:cubicBezTo>
                  <a:cubicBezTo>
                    <a:pt x="487" y="155"/>
                    <a:pt x="480" y="176"/>
                    <a:pt x="480" y="201"/>
                  </a:cubicBezTo>
                  <a:cubicBezTo>
                    <a:pt x="480" y="233"/>
                    <a:pt x="455" y="242"/>
                    <a:pt x="442" y="242"/>
                  </a:cubicBezTo>
                  <a:cubicBezTo>
                    <a:pt x="419" y="242"/>
                    <a:pt x="402" y="227"/>
                    <a:pt x="402" y="206"/>
                  </a:cubicBezTo>
                  <a:cubicBezTo>
                    <a:pt x="402" y="153"/>
                    <a:pt x="482" y="127"/>
                    <a:pt x="539" y="127"/>
                  </a:cubicBezTo>
                  <a:cubicBezTo>
                    <a:pt x="653" y="127"/>
                    <a:pt x="673" y="180"/>
                    <a:pt x="673" y="255"/>
                  </a:cubicBezTo>
                  <a:lnTo>
                    <a:pt x="673" y="453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Rectangle 228">
              <a:extLst>
                <a:ext uri="{FF2B5EF4-FFF2-40B4-BE49-F238E27FC236}">
                  <a16:creationId xmlns:a16="http://schemas.microsoft.com/office/drawing/2014/main" id="{ECE70A6F-64A1-483B-97EA-411F89E6D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8364" y="2716214"/>
              <a:ext cx="36513" cy="92075"/>
            </a:xfrm>
            <a:prstGeom prst="rect">
              <a:avLst/>
            </a:prstGeom>
            <a:solidFill>
              <a:srgbClr val="E30613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7" name="Groupe 116">
            <a:extLst>
              <a:ext uri="{FF2B5EF4-FFF2-40B4-BE49-F238E27FC236}">
                <a16:creationId xmlns:a16="http://schemas.microsoft.com/office/drawing/2014/main" id="{4EA3F7F2-7782-4BBE-B548-C0C32A27B3A9}"/>
              </a:ext>
            </a:extLst>
          </p:cNvPr>
          <p:cNvGrpSpPr/>
          <p:nvPr/>
        </p:nvGrpSpPr>
        <p:grpSpPr>
          <a:xfrm>
            <a:off x="8979314" y="3194643"/>
            <a:ext cx="2098571" cy="647084"/>
            <a:chOff x="7080251" y="1519239"/>
            <a:chExt cx="1122363" cy="346075"/>
          </a:xfrm>
        </p:grpSpPr>
        <p:sp>
          <p:nvSpPr>
            <p:cNvPr id="118" name="Freeform 229">
              <a:extLst>
                <a:ext uri="{FF2B5EF4-FFF2-40B4-BE49-F238E27FC236}">
                  <a16:creationId xmlns:a16="http://schemas.microsoft.com/office/drawing/2014/main" id="{4C91433E-F240-4312-A5F8-E4C6760D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9" y="1544639"/>
              <a:ext cx="41275" cy="65088"/>
            </a:xfrm>
            <a:custGeom>
              <a:avLst/>
              <a:gdLst>
                <a:gd name="T0" fmla="*/ 83 w 83"/>
                <a:gd name="T1" fmla="*/ 21 h 135"/>
                <a:gd name="T2" fmla="*/ 27 w 83"/>
                <a:gd name="T3" fmla="*/ 21 h 135"/>
                <a:gd name="T4" fmla="*/ 27 w 83"/>
                <a:gd name="T5" fmla="*/ 56 h 135"/>
                <a:gd name="T6" fmla="*/ 69 w 83"/>
                <a:gd name="T7" fmla="*/ 56 h 135"/>
                <a:gd name="T8" fmla="*/ 69 w 83"/>
                <a:gd name="T9" fmla="*/ 78 h 135"/>
                <a:gd name="T10" fmla="*/ 27 w 83"/>
                <a:gd name="T11" fmla="*/ 78 h 135"/>
                <a:gd name="T12" fmla="*/ 27 w 83"/>
                <a:gd name="T13" fmla="*/ 135 h 135"/>
                <a:gd name="T14" fmla="*/ 0 w 83"/>
                <a:gd name="T15" fmla="*/ 135 h 135"/>
                <a:gd name="T16" fmla="*/ 0 w 83"/>
                <a:gd name="T17" fmla="*/ 0 h 135"/>
                <a:gd name="T18" fmla="*/ 83 w 83"/>
                <a:gd name="T19" fmla="*/ 0 h 135"/>
                <a:gd name="T20" fmla="*/ 83 w 83"/>
                <a:gd name="T21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35">
                  <a:moveTo>
                    <a:pt x="83" y="21"/>
                  </a:moveTo>
                  <a:lnTo>
                    <a:pt x="27" y="21"/>
                  </a:lnTo>
                  <a:lnTo>
                    <a:pt x="27" y="56"/>
                  </a:lnTo>
                  <a:lnTo>
                    <a:pt x="69" y="56"/>
                  </a:lnTo>
                  <a:lnTo>
                    <a:pt x="69" y="78"/>
                  </a:lnTo>
                  <a:lnTo>
                    <a:pt x="27" y="78"/>
                  </a:lnTo>
                  <a:lnTo>
                    <a:pt x="2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21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230">
              <a:extLst>
                <a:ext uri="{FF2B5EF4-FFF2-40B4-BE49-F238E27FC236}">
                  <a16:creationId xmlns:a16="http://schemas.microsoft.com/office/drawing/2014/main" id="{8912CE73-1C5D-4C5A-8FA2-DE1EAA47D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77139" y="1519239"/>
              <a:ext cx="38100" cy="90488"/>
            </a:xfrm>
            <a:custGeom>
              <a:avLst/>
              <a:gdLst>
                <a:gd name="T0" fmla="*/ 28 w 78"/>
                <a:gd name="T1" fmla="*/ 105 h 185"/>
                <a:gd name="T2" fmla="*/ 73 w 78"/>
                <a:gd name="T3" fmla="*/ 105 h 185"/>
                <a:gd name="T4" fmla="*/ 73 w 78"/>
                <a:gd name="T5" fmla="*/ 126 h 185"/>
                <a:gd name="T6" fmla="*/ 28 w 78"/>
                <a:gd name="T7" fmla="*/ 126 h 185"/>
                <a:gd name="T8" fmla="*/ 28 w 78"/>
                <a:gd name="T9" fmla="*/ 164 h 185"/>
                <a:gd name="T10" fmla="*/ 78 w 78"/>
                <a:gd name="T11" fmla="*/ 164 h 185"/>
                <a:gd name="T12" fmla="*/ 78 w 78"/>
                <a:gd name="T13" fmla="*/ 185 h 185"/>
                <a:gd name="T14" fmla="*/ 0 w 78"/>
                <a:gd name="T15" fmla="*/ 185 h 185"/>
                <a:gd name="T16" fmla="*/ 0 w 78"/>
                <a:gd name="T17" fmla="*/ 50 h 185"/>
                <a:gd name="T18" fmla="*/ 78 w 78"/>
                <a:gd name="T19" fmla="*/ 50 h 185"/>
                <a:gd name="T20" fmla="*/ 78 w 78"/>
                <a:gd name="T21" fmla="*/ 71 h 185"/>
                <a:gd name="T22" fmla="*/ 28 w 78"/>
                <a:gd name="T23" fmla="*/ 71 h 185"/>
                <a:gd name="T24" fmla="*/ 28 w 78"/>
                <a:gd name="T25" fmla="*/ 105 h 185"/>
                <a:gd name="T26" fmla="*/ 15 w 78"/>
                <a:gd name="T27" fmla="*/ 43 h 185"/>
                <a:gd name="T28" fmla="*/ 15 w 78"/>
                <a:gd name="T29" fmla="*/ 24 h 185"/>
                <a:gd name="T30" fmla="*/ 59 w 78"/>
                <a:gd name="T31" fmla="*/ 0 h 185"/>
                <a:gd name="T32" fmla="*/ 59 w 78"/>
                <a:gd name="T33" fmla="*/ 21 h 185"/>
                <a:gd name="T34" fmla="*/ 15 w 78"/>
                <a:gd name="T35" fmla="*/ 4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85">
                  <a:moveTo>
                    <a:pt x="28" y="105"/>
                  </a:moveTo>
                  <a:lnTo>
                    <a:pt x="73" y="105"/>
                  </a:lnTo>
                  <a:lnTo>
                    <a:pt x="73" y="126"/>
                  </a:lnTo>
                  <a:lnTo>
                    <a:pt x="28" y="126"/>
                  </a:lnTo>
                  <a:lnTo>
                    <a:pt x="28" y="164"/>
                  </a:lnTo>
                  <a:lnTo>
                    <a:pt x="78" y="164"/>
                  </a:lnTo>
                  <a:lnTo>
                    <a:pt x="78" y="185"/>
                  </a:lnTo>
                  <a:lnTo>
                    <a:pt x="0" y="185"/>
                  </a:lnTo>
                  <a:lnTo>
                    <a:pt x="0" y="50"/>
                  </a:lnTo>
                  <a:lnTo>
                    <a:pt x="78" y="50"/>
                  </a:lnTo>
                  <a:lnTo>
                    <a:pt x="78" y="71"/>
                  </a:lnTo>
                  <a:lnTo>
                    <a:pt x="28" y="71"/>
                  </a:lnTo>
                  <a:lnTo>
                    <a:pt x="28" y="105"/>
                  </a:lnTo>
                  <a:close/>
                  <a:moveTo>
                    <a:pt x="15" y="43"/>
                  </a:moveTo>
                  <a:lnTo>
                    <a:pt x="15" y="24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15" y="43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231">
              <a:extLst>
                <a:ext uri="{FF2B5EF4-FFF2-40B4-BE49-F238E27FC236}">
                  <a16:creationId xmlns:a16="http://schemas.microsoft.com/office/drawing/2014/main" id="{0A34E588-1CD2-4DC3-AC86-4B984F64C8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7939" y="1544639"/>
              <a:ext cx="58738" cy="65088"/>
            </a:xfrm>
            <a:custGeom>
              <a:avLst/>
              <a:gdLst>
                <a:gd name="T0" fmla="*/ 118 w 118"/>
                <a:gd name="T1" fmla="*/ 68 h 134"/>
                <a:gd name="T2" fmla="*/ 45 w 118"/>
                <a:gd name="T3" fmla="*/ 134 h 134"/>
                <a:gd name="T4" fmla="*/ 0 w 118"/>
                <a:gd name="T5" fmla="*/ 134 h 134"/>
                <a:gd name="T6" fmla="*/ 0 w 118"/>
                <a:gd name="T7" fmla="*/ 0 h 134"/>
                <a:gd name="T8" fmla="*/ 45 w 118"/>
                <a:gd name="T9" fmla="*/ 0 h 134"/>
                <a:gd name="T10" fmla="*/ 118 w 118"/>
                <a:gd name="T11" fmla="*/ 68 h 134"/>
                <a:gd name="T12" fmla="*/ 90 w 118"/>
                <a:gd name="T13" fmla="*/ 68 h 134"/>
                <a:gd name="T14" fmla="*/ 45 w 118"/>
                <a:gd name="T15" fmla="*/ 21 h 134"/>
                <a:gd name="T16" fmla="*/ 26 w 118"/>
                <a:gd name="T17" fmla="*/ 21 h 134"/>
                <a:gd name="T18" fmla="*/ 26 w 118"/>
                <a:gd name="T19" fmla="*/ 114 h 134"/>
                <a:gd name="T20" fmla="*/ 45 w 118"/>
                <a:gd name="T21" fmla="*/ 114 h 134"/>
                <a:gd name="T22" fmla="*/ 90 w 118"/>
                <a:gd name="T23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134">
                  <a:moveTo>
                    <a:pt x="118" y="68"/>
                  </a:moveTo>
                  <a:cubicBezTo>
                    <a:pt x="118" y="109"/>
                    <a:pt x="89" y="134"/>
                    <a:pt x="45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5" y="0"/>
                  </a:lnTo>
                  <a:cubicBezTo>
                    <a:pt x="89" y="0"/>
                    <a:pt x="118" y="26"/>
                    <a:pt x="118" y="68"/>
                  </a:cubicBezTo>
                  <a:close/>
                  <a:moveTo>
                    <a:pt x="90" y="68"/>
                  </a:moveTo>
                  <a:cubicBezTo>
                    <a:pt x="90" y="39"/>
                    <a:pt x="74" y="21"/>
                    <a:pt x="45" y="21"/>
                  </a:cubicBezTo>
                  <a:lnTo>
                    <a:pt x="26" y="21"/>
                  </a:lnTo>
                  <a:lnTo>
                    <a:pt x="26" y="114"/>
                  </a:lnTo>
                  <a:lnTo>
                    <a:pt x="45" y="114"/>
                  </a:lnTo>
                  <a:cubicBezTo>
                    <a:pt x="74" y="114"/>
                    <a:pt x="90" y="95"/>
                    <a:pt x="90" y="68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232">
              <a:extLst>
                <a:ext uri="{FF2B5EF4-FFF2-40B4-BE49-F238E27FC236}">
                  <a16:creationId xmlns:a16="http://schemas.microsoft.com/office/drawing/2014/main" id="{F4BE324C-CF9F-410E-9A51-49435EEA25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6201" y="1520826"/>
              <a:ext cx="38100" cy="88900"/>
            </a:xfrm>
            <a:custGeom>
              <a:avLst/>
              <a:gdLst>
                <a:gd name="T0" fmla="*/ 27 w 77"/>
                <a:gd name="T1" fmla="*/ 104 h 184"/>
                <a:gd name="T2" fmla="*/ 72 w 77"/>
                <a:gd name="T3" fmla="*/ 104 h 184"/>
                <a:gd name="T4" fmla="*/ 72 w 77"/>
                <a:gd name="T5" fmla="*/ 125 h 184"/>
                <a:gd name="T6" fmla="*/ 27 w 77"/>
                <a:gd name="T7" fmla="*/ 125 h 184"/>
                <a:gd name="T8" fmla="*/ 27 w 77"/>
                <a:gd name="T9" fmla="*/ 163 h 184"/>
                <a:gd name="T10" fmla="*/ 77 w 77"/>
                <a:gd name="T11" fmla="*/ 163 h 184"/>
                <a:gd name="T12" fmla="*/ 77 w 77"/>
                <a:gd name="T13" fmla="*/ 184 h 184"/>
                <a:gd name="T14" fmla="*/ 0 w 77"/>
                <a:gd name="T15" fmla="*/ 184 h 184"/>
                <a:gd name="T16" fmla="*/ 0 w 77"/>
                <a:gd name="T17" fmla="*/ 49 h 184"/>
                <a:gd name="T18" fmla="*/ 77 w 77"/>
                <a:gd name="T19" fmla="*/ 49 h 184"/>
                <a:gd name="T20" fmla="*/ 77 w 77"/>
                <a:gd name="T21" fmla="*/ 70 h 184"/>
                <a:gd name="T22" fmla="*/ 27 w 77"/>
                <a:gd name="T23" fmla="*/ 70 h 184"/>
                <a:gd name="T24" fmla="*/ 27 w 77"/>
                <a:gd name="T25" fmla="*/ 104 h 184"/>
                <a:gd name="T26" fmla="*/ 15 w 77"/>
                <a:gd name="T27" fmla="*/ 42 h 184"/>
                <a:gd name="T28" fmla="*/ 15 w 77"/>
                <a:gd name="T29" fmla="*/ 23 h 184"/>
                <a:gd name="T30" fmla="*/ 59 w 77"/>
                <a:gd name="T31" fmla="*/ 0 h 184"/>
                <a:gd name="T32" fmla="*/ 59 w 77"/>
                <a:gd name="T33" fmla="*/ 22 h 184"/>
                <a:gd name="T34" fmla="*/ 15 w 77"/>
                <a:gd name="T35" fmla="*/ 4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184">
                  <a:moveTo>
                    <a:pt x="27" y="104"/>
                  </a:moveTo>
                  <a:lnTo>
                    <a:pt x="72" y="104"/>
                  </a:lnTo>
                  <a:lnTo>
                    <a:pt x="72" y="125"/>
                  </a:lnTo>
                  <a:lnTo>
                    <a:pt x="27" y="125"/>
                  </a:lnTo>
                  <a:lnTo>
                    <a:pt x="27" y="163"/>
                  </a:lnTo>
                  <a:lnTo>
                    <a:pt x="77" y="163"/>
                  </a:lnTo>
                  <a:lnTo>
                    <a:pt x="77" y="184"/>
                  </a:lnTo>
                  <a:lnTo>
                    <a:pt x="0" y="184"/>
                  </a:lnTo>
                  <a:lnTo>
                    <a:pt x="0" y="49"/>
                  </a:lnTo>
                  <a:lnTo>
                    <a:pt x="77" y="49"/>
                  </a:lnTo>
                  <a:lnTo>
                    <a:pt x="77" y="70"/>
                  </a:lnTo>
                  <a:lnTo>
                    <a:pt x="27" y="70"/>
                  </a:lnTo>
                  <a:lnTo>
                    <a:pt x="27" y="104"/>
                  </a:lnTo>
                  <a:close/>
                  <a:moveTo>
                    <a:pt x="15" y="42"/>
                  </a:moveTo>
                  <a:lnTo>
                    <a:pt x="15" y="23"/>
                  </a:lnTo>
                  <a:lnTo>
                    <a:pt x="59" y="0"/>
                  </a:lnTo>
                  <a:lnTo>
                    <a:pt x="59" y="22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233">
              <a:extLst>
                <a:ext uri="{FF2B5EF4-FFF2-40B4-BE49-F238E27FC236}">
                  <a16:creationId xmlns:a16="http://schemas.microsoft.com/office/drawing/2014/main" id="{A9D4587D-F8F5-4A0E-83A0-1B1802DAD0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7001" y="1544639"/>
              <a:ext cx="49213" cy="65088"/>
            </a:xfrm>
            <a:custGeom>
              <a:avLst/>
              <a:gdLst>
                <a:gd name="T0" fmla="*/ 98 w 101"/>
                <a:gd name="T1" fmla="*/ 40 h 134"/>
                <a:gd name="T2" fmla="*/ 67 w 101"/>
                <a:gd name="T3" fmla="*/ 79 h 134"/>
                <a:gd name="T4" fmla="*/ 101 w 101"/>
                <a:gd name="T5" fmla="*/ 134 h 134"/>
                <a:gd name="T6" fmla="*/ 68 w 101"/>
                <a:gd name="T7" fmla="*/ 134 h 134"/>
                <a:gd name="T8" fmla="*/ 36 w 101"/>
                <a:gd name="T9" fmla="*/ 80 h 134"/>
                <a:gd name="T10" fmla="*/ 27 w 101"/>
                <a:gd name="T11" fmla="*/ 80 h 134"/>
                <a:gd name="T12" fmla="*/ 27 w 101"/>
                <a:gd name="T13" fmla="*/ 134 h 134"/>
                <a:gd name="T14" fmla="*/ 0 w 101"/>
                <a:gd name="T15" fmla="*/ 134 h 134"/>
                <a:gd name="T16" fmla="*/ 0 w 101"/>
                <a:gd name="T17" fmla="*/ 0 h 134"/>
                <a:gd name="T18" fmla="*/ 48 w 101"/>
                <a:gd name="T19" fmla="*/ 0 h 134"/>
                <a:gd name="T20" fmla="*/ 98 w 101"/>
                <a:gd name="T21" fmla="*/ 40 h 134"/>
                <a:gd name="T22" fmla="*/ 51 w 101"/>
                <a:gd name="T23" fmla="*/ 21 h 134"/>
                <a:gd name="T24" fmla="*/ 28 w 101"/>
                <a:gd name="T25" fmla="*/ 21 h 134"/>
                <a:gd name="T26" fmla="*/ 28 w 101"/>
                <a:gd name="T27" fmla="*/ 60 h 134"/>
                <a:gd name="T28" fmla="*/ 51 w 101"/>
                <a:gd name="T29" fmla="*/ 60 h 134"/>
                <a:gd name="T30" fmla="*/ 72 w 101"/>
                <a:gd name="T31" fmla="*/ 40 h 134"/>
                <a:gd name="T32" fmla="*/ 51 w 101"/>
                <a:gd name="T3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34">
                  <a:moveTo>
                    <a:pt x="98" y="40"/>
                  </a:moveTo>
                  <a:cubicBezTo>
                    <a:pt x="98" y="55"/>
                    <a:pt x="91" y="73"/>
                    <a:pt x="67" y="79"/>
                  </a:cubicBezTo>
                  <a:lnTo>
                    <a:pt x="101" y="134"/>
                  </a:lnTo>
                  <a:lnTo>
                    <a:pt x="68" y="134"/>
                  </a:lnTo>
                  <a:lnTo>
                    <a:pt x="36" y="80"/>
                  </a:lnTo>
                  <a:lnTo>
                    <a:pt x="27" y="80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83" y="0"/>
                    <a:pt x="98" y="19"/>
                    <a:pt x="98" y="40"/>
                  </a:cubicBezTo>
                  <a:close/>
                  <a:moveTo>
                    <a:pt x="51" y="21"/>
                  </a:moveTo>
                  <a:lnTo>
                    <a:pt x="28" y="21"/>
                  </a:lnTo>
                  <a:lnTo>
                    <a:pt x="28" y="60"/>
                  </a:lnTo>
                  <a:lnTo>
                    <a:pt x="51" y="60"/>
                  </a:lnTo>
                  <a:cubicBezTo>
                    <a:pt x="65" y="60"/>
                    <a:pt x="72" y="53"/>
                    <a:pt x="72" y="40"/>
                  </a:cubicBezTo>
                  <a:cubicBezTo>
                    <a:pt x="72" y="28"/>
                    <a:pt x="65" y="21"/>
                    <a:pt x="51" y="21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234">
              <a:extLst>
                <a:ext uri="{FF2B5EF4-FFF2-40B4-BE49-F238E27FC236}">
                  <a16:creationId xmlns:a16="http://schemas.microsoft.com/office/drawing/2014/main" id="{94631D59-D86C-4CFB-8A62-05AB0DCF4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04151" y="1543051"/>
              <a:ext cx="63500" cy="68263"/>
            </a:xfrm>
            <a:custGeom>
              <a:avLst/>
              <a:gdLst>
                <a:gd name="T0" fmla="*/ 10 w 132"/>
                <a:gd name="T1" fmla="*/ 121 h 140"/>
                <a:gd name="T2" fmla="*/ 10 w 132"/>
                <a:gd name="T3" fmla="*/ 140 h 140"/>
                <a:gd name="T4" fmla="*/ 11 w 132"/>
                <a:gd name="T5" fmla="*/ 106 h 140"/>
                <a:gd name="T6" fmla="*/ 30 w 132"/>
                <a:gd name="T7" fmla="*/ 106 h 140"/>
                <a:gd name="T8" fmla="*/ 11 w 132"/>
                <a:gd name="T9" fmla="*/ 106 h 140"/>
                <a:gd name="T10" fmla="*/ 32 w 132"/>
                <a:gd name="T11" fmla="*/ 72 h 140"/>
                <a:gd name="T12" fmla="*/ 32 w 132"/>
                <a:gd name="T13" fmla="*/ 91 h 140"/>
                <a:gd name="T14" fmla="*/ 33 w 132"/>
                <a:gd name="T15" fmla="*/ 57 h 140"/>
                <a:gd name="T16" fmla="*/ 52 w 132"/>
                <a:gd name="T17" fmla="*/ 57 h 140"/>
                <a:gd name="T18" fmla="*/ 33 w 132"/>
                <a:gd name="T19" fmla="*/ 57 h 140"/>
                <a:gd name="T20" fmla="*/ 43 w 132"/>
                <a:gd name="T21" fmla="*/ 97 h 140"/>
                <a:gd name="T22" fmla="*/ 43 w 132"/>
                <a:gd name="T23" fmla="*/ 116 h 140"/>
                <a:gd name="T24" fmla="*/ 45 w 132"/>
                <a:gd name="T25" fmla="*/ 33 h 140"/>
                <a:gd name="T26" fmla="*/ 63 w 132"/>
                <a:gd name="T27" fmla="*/ 33 h 140"/>
                <a:gd name="T28" fmla="*/ 45 w 132"/>
                <a:gd name="T29" fmla="*/ 33 h 140"/>
                <a:gd name="T30" fmla="*/ 65 w 132"/>
                <a:gd name="T31" fmla="*/ 0 h 140"/>
                <a:gd name="T32" fmla="*/ 65 w 132"/>
                <a:gd name="T33" fmla="*/ 18 h 140"/>
                <a:gd name="T34" fmla="*/ 57 w 132"/>
                <a:gd name="T35" fmla="*/ 106 h 140"/>
                <a:gd name="T36" fmla="*/ 76 w 132"/>
                <a:gd name="T37" fmla="*/ 106 h 140"/>
                <a:gd name="T38" fmla="*/ 57 w 132"/>
                <a:gd name="T39" fmla="*/ 106 h 140"/>
                <a:gd name="T40" fmla="*/ 76 w 132"/>
                <a:gd name="T41" fmla="*/ 25 h 140"/>
                <a:gd name="T42" fmla="*/ 76 w 132"/>
                <a:gd name="T43" fmla="*/ 43 h 140"/>
                <a:gd name="T44" fmla="*/ 80 w 132"/>
                <a:gd name="T45" fmla="*/ 57 h 140"/>
                <a:gd name="T46" fmla="*/ 98 w 132"/>
                <a:gd name="T47" fmla="*/ 57 h 140"/>
                <a:gd name="T48" fmla="*/ 80 w 132"/>
                <a:gd name="T49" fmla="*/ 57 h 140"/>
                <a:gd name="T50" fmla="*/ 88 w 132"/>
                <a:gd name="T51" fmla="*/ 97 h 140"/>
                <a:gd name="T52" fmla="*/ 88 w 132"/>
                <a:gd name="T53" fmla="*/ 116 h 140"/>
                <a:gd name="T54" fmla="*/ 90 w 132"/>
                <a:gd name="T55" fmla="*/ 81 h 140"/>
                <a:gd name="T56" fmla="*/ 108 w 132"/>
                <a:gd name="T57" fmla="*/ 81 h 140"/>
                <a:gd name="T58" fmla="*/ 90 w 132"/>
                <a:gd name="T59" fmla="*/ 81 h 140"/>
                <a:gd name="T60" fmla="*/ 110 w 132"/>
                <a:gd name="T61" fmla="*/ 97 h 140"/>
                <a:gd name="T62" fmla="*/ 110 w 132"/>
                <a:gd name="T63" fmla="*/ 116 h 140"/>
                <a:gd name="T64" fmla="*/ 113 w 132"/>
                <a:gd name="T65" fmla="*/ 130 h 140"/>
                <a:gd name="T66" fmla="*/ 132 w 132"/>
                <a:gd name="T67" fmla="*/ 130 h 140"/>
                <a:gd name="T68" fmla="*/ 113 w 132"/>
                <a:gd name="T69" fmla="*/ 13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140">
                  <a:moveTo>
                    <a:pt x="0" y="130"/>
                  </a:moveTo>
                  <a:cubicBezTo>
                    <a:pt x="0" y="125"/>
                    <a:pt x="3" y="121"/>
                    <a:pt x="10" y="121"/>
                  </a:cubicBezTo>
                  <a:cubicBezTo>
                    <a:pt x="15" y="121"/>
                    <a:pt x="18" y="125"/>
                    <a:pt x="18" y="130"/>
                  </a:cubicBezTo>
                  <a:cubicBezTo>
                    <a:pt x="18" y="135"/>
                    <a:pt x="15" y="140"/>
                    <a:pt x="10" y="140"/>
                  </a:cubicBezTo>
                  <a:cubicBezTo>
                    <a:pt x="5" y="140"/>
                    <a:pt x="0" y="136"/>
                    <a:pt x="0" y="130"/>
                  </a:cubicBezTo>
                  <a:close/>
                  <a:moveTo>
                    <a:pt x="11" y="106"/>
                  </a:moveTo>
                  <a:cubicBezTo>
                    <a:pt x="11" y="101"/>
                    <a:pt x="15" y="97"/>
                    <a:pt x="21" y="97"/>
                  </a:cubicBezTo>
                  <a:cubicBezTo>
                    <a:pt x="26" y="97"/>
                    <a:pt x="30" y="101"/>
                    <a:pt x="30" y="106"/>
                  </a:cubicBezTo>
                  <a:cubicBezTo>
                    <a:pt x="30" y="112"/>
                    <a:pt x="26" y="116"/>
                    <a:pt x="21" y="116"/>
                  </a:cubicBezTo>
                  <a:cubicBezTo>
                    <a:pt x="16" y="115"/>
                    <a:pt x="11" y="111"/>
                    <a:pt x="11" y="106"/>
                  </a:cubicBezTo>
                  <a:close/>
                  <a:moveTo>
                    <a:pt x="22" y="81"/>
                  </a:moveTo>
                  <a:cubicBezTo>
                    <a:pt x="22" y="76"/>
                    <a:pt x="26" y="72"/>
                    <a:pt x="32" y="72"/>
                  </a:cubicBezTo>
                  <a:cubicBezTo>
                    <a:pt x="37" y="72"/>
                    <a:pt x="41" y="76"/>
                    <a:pt x="41" y="81"/>
                  </a:cubicBezTo>
                  <a:cubicBezTo>
                    <a:pt x="41" y="86"/>
                    <a:pt x="37" y="91"/>
                    <a:pt x="32" y="91"/>
                  </a:cubicBezTo>
                  <a:cubicBezTo>
                    <a:pt x="27" y="91"/>
                    <a:pt x="22" y="87"/>
                    <a:pt x="22" y="81"/>
                  </a:cubicBezTo>
                  <a:close/>
                  <a:moveTo>
                    <a:pt x="33" y="57"/>
                  </a:moveTo>
                  <a:cubicBezTo>
                    <a:pt x="33" y="52"/>
                    <a:pt x="37" y="48"/>
                    <a:pt x="43" y="48"/>
                  </a:cubicBezTo>
                  <a:cubicBezTo>
                    <a:pt x="48" y="48"/>
                    <a:pt x="52" y="52"/>
                    <a:pt x="52" y="57"/>
                  </a:cubicBezTo>
                  <a:cubicBezTo>
                    <a:pt x="52" y="63"/>
                    <a:pt x="48" y="67"/>
                    <a:pt x="43" y="67"/>
                  </a:cubicBezTo>
                  <a:cubicBezTo>
                    <a:pt x="38" y="66"/>
                    <a:pt x="33" y="62"/>
                    <a:pt x="33" y="57"/>
                  </a:cubicBezTo>
                  <a:close/>
                  <a:moveTo>
                    <a:pt x="35" y="106"/>
                  </a:moveTo>
                  <a:cubicBezTo>
                    <a:pt x="35" y="101"/>
                    <a:pt x="38" y="97"/>
                    <a:pt x="43" y="97"/>
                  </a:cubicBezTo>
                  <a:cubicBezTo>
                    <a:pt x="48" y="97"/>
                    <a:pt x="53" y="101"/>
                    <a:pt x="53" y="106"/>
                  </a:cubicBezTo>
                  <a:cubicBezTo>
                    <a:pt x="53" y="112"/>
                    <a:pt x="50" y="116"/>
                    <a:pt x="43" y="116"/>
                  </a:cubicBezTo>
                  <a:cubicBezTo>
                    <a:pt x="38" y="115"/>
                    <a:pt x="35" y="111"/>
                    <a:pt x="35" y="106"/>
                  </a:cubicBezTo>
                  <a:close/>
                  <a:moveTo>
                    <a:pt x="45" y="33"/>
                  </a:moveTo>
                  <a:cubicBezTo>
                    <a:pt x="45" y="27"/>
                    <a:pt x="48" y="25"/>
                    <a:pt x="55" y="25"/>
                  </a:cubicBezTo>
                  <a:cubicBezTo>
                    <a:pt x="60" y="25"/>
                    <a:pt x="63" y="28"/>
                    <a:pt x="63" y="33"/>
                  </a:cubicBezTo>
                  <a:cubicBezTo>
                    <a:pt x="63" y="38"/>
                    <a:pt x="60" y="43"/>
                    <a:pt x="55" y="43"/>
                  </a:cubicBezTo>
                  <a:cubicBezTo>
                    <a:pt x="50" y="42"/>
                    <a:pt x="45" y="38"/>
                    <a:pt x="45" y="33"/>
                  </a:cubicBezTo>
                  <a:close/>
                  <a:moveTo>
                    <a:pt x="56" y="8"/>
                  </a:moveTo>
                  <a:cubicBezTo>
                    <a:pt x="56" y="3"/>
                    <a:pt x="60" y="0"/>
                    <a:pt x="65" y="0"/>
                  </a:cubicBezTo>
                  <a:cubicBezTo>
                    <a:pt x="70" y="0"/>
                    <a:pt x="75" y="3"/>
                    <a:pt x="75" y="8"/>
                  </a:cubicBezTo>
                  <a:cubicBezTo>
                    <a:pt x="75" y="15"/>
                    <a:pt x="71" y="18"/>
                    <a:pt x="65" y="18"/>
                  </a:cubicBezTo>
                  <a:cubicBezTo>
                    <a:pt x="61" y="18"/>
                    <a:pt x="56" y="15"/>
                    <a:pt x="56" y="8"/>
                  </a:cubicBezTo>
                  <a:close/>
                  <a:moveTo>
                    <a:pt x="57" y="106"/>
                  </a:moveTo>
                  <a:cubicBezTo>
                    <a:pt x="57" y="101"/>
                    <a:pt x="61" y="97"/>
                    <a:pt x="66" y="97"/>
                  </a:cubicBezTo>
                  <a:cubicBezTo>
                    <a:pt x="71" y="97"/>
                    <a:pt x="76" y="101"/>
                    <a:pt x="76" y="106"/>
                  </a:cubicBezTo>
                  <a:cubicBezTo>
                    <a:pt x="76" y="112"/>
                    <a:pt x="72" y="116"/>
                    <a:pt x="66" y="116"/>
                  </a:cubicBezTo>
                  <a:cubicBezTo>
                    <a:pt x="61" y="115"/>
                    <a:pt x="57" y="111"/>
                    <a:pt x="57" y="106"/>
                  </a:cubicBezTo>
                  <a:close/>
                  <a:moveTo>
                    <a:pt x="67" y="33"/>
                  </a:moveTo>
                  <a:cubicBezTo>
                    <a:pt x="67" y="28"/>
                    <a:pt x="71" y="25"/>
                    <a:pt x="76" y="25"/>
                  </a:cubicBezTo>
                  <a:cubicBezTo>
                    <a:pt x="81" y="25"/>
                    <a:pt x="86" y="28"/>
                    <a:pt x="86" y="33"/>
                  </a:cubicBezTo>
                  <a:cubicBezTo>
                    <a:pt x="86" y="38"/>
                    <a:pt x="82" y="43"/>
                    <a:pt x="76" y="43"/>
                  </a:cubicBezTo>
                  <a:cubicBezTo>
                    <a:pt x="72" y="42"/>
                    <a:pt x="67" y="38"/>
                    <a:pt x="67" y="33"/>
                  </a:cubicBezTo>
                  <a:close/>
                  <a:moveTo>
                    <a:pt x="80" y="57"/>
                  </a:moveTo>
                  <a:cubicBezTo>
                    <a:pt x="80" y="52"/>
                    <a:pt x="83" y="48"/>
                    <a:pt x="88" y="48"/>
                  </a:cubicBezTo>
                  <a:cubicBezTo>
                    <a:pt x="93" y="48"/>
                    <a:pt x="98" y="52"/>
                    <a:pt x="98" y="57"/>
                  </a:cubicBezTo>
                  <a:cubicBezTo>
                    <a:pt x="98" y="63"/>
                    <a:pt x="95" y="67"/>
                    <a:pt x="88" y="67"/>
                  </a:cubicBezTo>
                  <a:cubicBezTo>
                    <a:pt x="83" y="66"/>
                    <a:pt x="80" y="62"/>
                    <a:pt x="80" y="57"/>
                  </a:cubicBezTo>
                  <a:close/>
                  <a:moveTo>
                    <a:pt x="80" y="106"/>
                  </a:moveTo>
                  <a:cubicBezTo>
                    <a:pt x="80" y="101"/>
                    <a:pt x="83" y="97"/>
                    <a:pt x="88" y="97"/>
                  </a:cubicBezTo>
                  <a:cubicBezTo>
                    <a:pt x="93" y="97"/>
                    <a:pt x="98" y="101"/>
                    <a:pt x="98" y="106"/>
                  </a:cubicBezTo>
                  <a:cubicBezTo>
                    <a:pt x="98" y="112"/>
                    <a:pt x="95" y="116"/>
                    <a:pt x="88" y="116"/>
                  </a:cubicBezTo>
                  <a:cubicBezTo>
                    <a:pt x="83" y="115"/>
                    <a:pt x="80" y="111"/>
                    <a:pt x="80" y="106"/>
                  </a:cubicBezTo>
                  <a:close/>
                  <a:moveTo>
                    <a:pt x="90" y="81"/>
                  </a:moveTo>
                  <a:cubicBezTo>
                    <a:pt x="90" y="76"/>
                    <a:pt x="93" y="72"/>
                    <a:pt x="98" y="72"/>
                  </a:cubicBezTo>
                  <a:cubicBezTo>
                    <a:pt x="103" y="72"/>
                    <a:pt x="108" y="76"/>
                    <a:pt x="108" y="81"/>
                  </a:cubicBezTo>
                  <a:cubicBezTo>
                    <a:pt x="108" y="86"/>
                    <a:pt x="105" y="91"/>
                    <a:pt x="98" y="91"/>
                  </a:cubicBezTo>
                  <a:cubicBezTo>
                    <a:pt x="95" y="91"/>
                    <a:pt x="90" y="87"/>
                    <a:pt x="90" y="81"/>
                  </a:cubicBezTo>
                  <a:close/>
                  <a:moveTo>
                    <a:pt x="101" y="106"/>
                  </a:moveTo>
                  <a:cubicBezTo>
                    <a:pt x="101" y="101"/>
                    <a:pt x="105" y="97"/>
                    <a:pt x="110" y="97"/>
                  </a:cubicBezTo>
                  <a:cubicBezTo>
                    <a:pt x="115" y="97"/>
                    <a:pt x="120" y="101"/>
                    <a:pt x="120" y="106"/>
                  </a:cubicBezTo>
                  <a:cubicBezTo>
                    <a:pt x="120" y="112"/>
                    <a:pt x="116" y="116"/>
                    <a:pt x="110" y="116"/>
                  </a:cubicBezTo>
                  <a:cubicBezTo>
                    <a:pt x="106" y="115"/>
                    <a:pt x="101" y="111"/>
                    <a:pt x="101" y="106"/>
                  </a:cubicBezTo>
                  <a:close/>
                  <a:moveTo>
                    <a:pt x="113" y="130"/>
                  </a:moveTo>
                  <a:cubicBezTo>
                    <a:pt x="113" y="125"/>
                    <a:pt x="117" y="121"/>
                    <a:pt x="122" y="121"/>
                  </a:cubicBezTo>
                  <a:cubicBezTo>
                    <a:pt x="127" y="121"/>
                    <a:pt x="132" y="125"/>
                    <a:pt x="132" y="130"/>
                  </a:cubicBezTo>
                  <a:cubicBezTo>
                    <a:pt x="132" y="135"/>
                    <a:pt x="128" y="140"/>
                    <a:pt x="122" y="140"/>
                  </a:cubicBezTo>
                  <a:cubicBezTo>
                    <a:pt x="117" y="140"/>
                    <a:pt x="113" y="136"/>
                    <a:pt x="113" y="13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235">
              <a:extLst>
                <a:ext uri="{FF2B5EF4-FFF2-40B4-BE49-F238E27FC236}">
                  <a16:creationId xmlns:a16="http://schemas.microsoft.com/office/drawing/2014/main" id="{F7B13DB1-AC2D-473F-9AA3-BC7128CD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2414" y="1543051"/>
              <a:ext cx="65088" cy="66675"/>
            </a:xfrm>
            <a:custGeom>
              <a:avLst/>
              <a:gdLst>
                <a:gd name="T0" fmla="*/ 69 w 131"/>
                <a:gd name="T1" fmla="*/ 0 h 137"/>
                <a:gd name="T2" fmla="*/ 131 w 131"/>
                <a:gd name="T3" fmla="*/ 42 h 137"/>
                <a:gd name="T4" fmla="*/ 99 w 131"/>
                <a:gd name="T5" fmla="*/ 42 h 137"/>
                <a:gd name="T6" fmla="*/ 68 w 131"/>
                <a:gd name="T7" fmla="*/ 25 h 137"/>
                <a:gd name="T8" fmla="*/ 26 w 131"/>
                <a:gd name="T9" fmla="*/ 68 h 137"/>
                <a:gd name="T10" fmla="*/ 68 w 131"/>
                <a:gd name="T11" fmla="*/ 112 h 137"/>
                <a:gd name="T12" fmla="*/ 99 w 131"/>
                <a:gd name="T13" fmla="*/ 95 h 137"/>
                <a:gd name="T14" fmla="*/ 131 w 131"/>
                <a:gd name="T15" fmla="*/ 95 h 137"/>
                <a:gd name="T16" fmla="*/ 69 w 131"/>
                <a:gd name="T17" fmla="*/ 137 h 137"/>
                <a:gd name="T18" fmla="*/ 0 w 131"/>
                <a:gd name="T19" fmla="*/ 68 h 137"/>
                <a:gd name="T20" fmla="*/ 69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9" y="0"/>
                  </a:moveTo>
                  <a:cubicBezTo>
                    <a:pt x="98" y="0"/>
                    <a:pt x="123" y="15"/>
                    <a:pt x="131" y="42"/>
                  </a:cubicBezTo>
                  <a:lnTo>
                    <a:pt x="99" y="42"/>
                  </a:lnTo>
                  <a:cubicBezTo>
                    <a:pt x="93" y="30"/>
                    <a:pt x="81" y="25"/>
                    <a:pt x="68" y="25"/>
                  </a:cubicBezTo>
                  <a:cubicBezTo>
                    <a:pt x="44" y="25"/>
                    <a:pt x="26" y="42"/>
                    <a:pt x="26" y="68"/>
                  </a:cubicBezTo>
                  <a:cubicBezTo>
                    <a:pt x="26" y="95"/>
                    <a:pt x="44" y="112"/>
                    <a:pt x="68" y="112"/>
                  </a:cubicBezTo>
                  <a:cubicBezTo>
                    <a:pt x="81" y="112"/>
                    <a:pt x="91" y="107"/>
                    <a:pt x="99" y="95"/>
                  </a:cubicBezTo>
                  <a:lnTo>
                    <a:pt x="131" y="95"/>
                  </a:lnTo>
                  <a:cubicBezTo>
                    <a:pt x="121" y="122"/>
                    <a:pt x="96" y="137"/>
                    <a:pt x="69" y="137"/>
                  </a:cubicBezTo>
                  <a:cubicBezTo>
                    <a:pt x="31" y="137"/>
                    <a:pt x="0" y="108"/>
                    <a:pt x="0" y="68"/>
                  </a:cubicBezTo>
                  <a:cubicBezTo>
                    <a:pt x="0" y="28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236">
              <a:extLst>
                <a:ext uri="{FF2B5EF4-FFF2-40B4-BE49-F238E27FC236}">
                  <a16:creationId xmlns:a16="http://schemas.microsoft.com/office/drawing/2014/main" id="{4D85C79C-11AB-44E1-9ADC-553F7DE5A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5439" y="1544639"/>
              <a:ext cx="47625" cy="65088"/>
            </a:xfrm>
            <a:custGeom>
              <a:avLst/>
              <a:gdLst>
                <a:gd name="T0" fmla="*/ 98 w 98"/>
                <a:gd name="T1" fmla="*/ 21 h 135"/>
                <a:gd name="T2" fmla="*/ 62 w 98"/>
                <a:gd name="T3" fmla="*/ 21 h 135"/>
                <a:gd name="T4" fmla="*/ 62 w 98"/>
                <a:gd name="T5" fmla="*/ 135 h 135"/>
                <a:gd name="T6" fmla="*/ 36 w 98"/>
                <a:gd name="T7" fmla="*/ 135 h 135"/>
                <a:gd name="T8" fmla="*/ 36 w 98"/>
                <a:gd name="T9" fmla="*/ 21 h 135"/>
                <a:gd name="T10" fmla="*/ 0 w 98"/>
                <a:gd name="T11" fmla="*/ 21 h 135"/>
                <a:gd name="T12" fmla="*/ 0 w 98"/>
                <a:gd name="T13" fmla="*/ 0 h 135"/>
                <a:gd name="T14" fmla="*/ 98 w 98"/>
                <a:gd name="T15" fmla="*/ 0 h 135"/>
                <a:gd name="T16" fmla="*/ 98 w 98"/>
                <a:gd name="T17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5">
                  <a:moveTo>
                    <a:pt x="98" y="21"/>
                  </a:moveTo>
                  <a:lnTo>
                    <a:pt x="62" y="21"/>
                  </a:lnTo>
                  <a:lnTo>
                    <a:pt x="62" y="135"/>
                  </a:lnTo>
                  <a:lnTo>
                    <a:pt x="36" y="135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1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237">
              <a:extLst>
                <a:ext uri="{FF2B5EF4-FFF2-40B4-BE49-F238E27FC236}">
                  <a16:creationId xmlns:a16="http://schemas.microsoft.com/office/drawing/2014/main" id="{40C3D60A-8FAB-4131-9D9A-B42875FB51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2589" y="1544639"/>
              <a:ext cx="50800" cy="65088"/>
            </a:xfrm>
            <a:custGeom>
              <a:avLst/>
              <a:gdLst>
                <a:gd name="T0" fmla="*/ 99 w 102"/>
                <a:gd name="T1" fmla="*/ 40 h 134"/>
                <a:gd name="T2" fmla="*/ 68 w 102"/>
                <a:gd name="T3" fmla="*/ 79 h 134"/>
                <a:gd name="T4" fmla="*/ 102 w 102"/>
                <a:gd name="T5" fmla="*/ 134 h 134"/>
                <a:gd name="T6" fmla="*/ 69 w 102"/>
                <a:gd name="T7" fmla="*/ 134 h 134"/>
                <a:gd name="T8" fmla="*/ 37 w 102"/>
                <a:gd name="T9" fmla="*/ 80 h 134"/>
                <a:gd name="T10" fmla="*/ 28 w 102"/>
                <a:gd name="T11" fmla="*/ 80 h 134"/>
                <a:gd name="T12" fmla="*/ 28 w 102"/>
                <a:gd name="T13" fmla="*/ 134 h 134"/>
                <a:gd name="T14" fmla="*/ 0 w 102"/>
                <a:gd name="T15" fmla="*/ 134 h 134"/>
                <a:gd name="T16" fmla="*/ 0 w 102"/>
                <a:gd name="T17" fmla="*/ 0 h 134"/>
                <a:gd name="T18" fmla="*/ 49 w 102"/>
                <a:gd name="T19" fmla="*/ 0 h 134"/>
                <a:gd name="T20" fmla="*/ 99 w 102"/>
                <a:gd name="T21" fmla="*/ 40 h 134"/>
                <a:gd name="T22" fmla="*/ 50 w 102"/>
                <a:gd name="T23" fmla="*/ 21 h 134"/>
                <a:gd name="T24" fmla="*/ 28 w 102"/>
                <a:gd name="T25" fmla="*/ 21 h 134"/>
                <a:gd name="T26" fmla="*/ 28 w 102"/>
                <a:gd name="T27" fmla="*/ 60 h 134"/>
                <a:gd name="T28" fmla="*/ 50 w 102"/>
                <a:gd name="T29" fmla="*/ 60 h 134"/>
                <a:gd name="T30" fmla="*/ 72 w 102"/>
                <a:gd name="T31" fmla="*/ 40 h 134"/>
                <a:gd name="T32" fmla="*/ 50 w 102"/>
                <a:gd name="T3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4">
                  <a:moveTo>
                    <a:pt x="99" y="40"/>
                  </a:moveTo>
                  <a:cubicBezTo>
                    <a:pt x="99" y="55"/>
                    <a:pt x="92" y="73"/>
                    <a:pt x="68" y="79"/>
                  </a:cubicBezTo>
                  <a:lnTo>
                    <a:pt x="102" y="134"/>
                  </a:lnTo>
                  <a:lnTo>
                    <a:pt x="69" y="134"/>
                  </a:lnTo>
                  <a:lnTo>
                    <a:pt x="37" y="80"/>
                  </a:lnTo>
                  <a:lnTo>
                    <a:pt x="28" y="8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3" y="0"/>
                    <a:pt x="99" y="19"/>
                    <a:pt x="99" y="40"/>
                  </a:cubicBezTo>
                  <a:close/>
                  <a:moveTo>
                    <a:pt x="50" y="21"/>
                  </a:moveTo>
                  <a:lnTo>
                    <a:pt x="28" y="21"/>
                  </a:lnTo>
                  <a:lnTo>
                    <a:pt x="28" y="60"/>
                  </a:lnTo>
                  <a:lnTo>
                    <a:pt x="50" y="60"/>
                  </a:lnTo>
                  <a:cubicBezTo>
                    <a:pt x="64" y="60"/>
                    <a:pt x="72" y="53"/>
                    <a:pt x="72" y="40"/>
                  </a:cubicBezTo>
                  <a:cubicBezTo>
                    <a:pt x="72" y="28"/>
                    <a:pt x="64" y="21"/>
                    <a:pt x="50" y="21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238">
              <a:extLst>
                <a:ext uri="{FF2B5EF4-FFF2-40B4-BE49-F238E27FC236}">
                  <a16:creationId xmlns:a16="http://schemas.microsoft.com/office/drawing/2014/main" id="{FBCA7D65-1C3A-44B1-AC27-C22782BC2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4501" y="1524001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1 w 30"/>
                <a:gd name="T13" fmla="*/ 175 h 175"/>
                <a:gd name="T14" fmla="*/ 1 w 30"/>
                <a:gd name="T15" fmla="*/ 41 h 175"/>
                <a:gd name="T16" fmla="*/ 29 w 30"/>
                <a:gd name="T17" fmla="*/ 41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8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22"/>
                    <a:pt x="23" y="30"/>
                    <a:pt x="15" y="30"/>
                  </a:cubicBezTo>
                  <a:cubicBezTo>
                    <a:pt x="8" y="30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1" y="175"/>
                  </a:lnTo>
                  <a:lnTo>
                    <a:pt x="1" y="41"/>
                  </a:lnTo>
                  <a:lnTo>
                    <a:pt x="29" y="41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239">
              <a:extLst>
                <a:ext uri="{FF2B5EF4-FFF2-40B4-BE49-F238E27FC236}">
                  <a16:creationId xmlns:a16="http://schemas.microsoft.com/office/drawing/2014/main" id="{4C22B1D9-3AA0-4A1C-B1BB-769E53FE8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8314" y="1543051"/>
              <a:ext cx="63500" cy="66675"/>
            </a:xfrm>
            <a:custGeom>
              <a:avLst/>
              <a:gdLst>
                <a:gd name="T0" fmla="*/ 69 w 131"/>
                <a:gd name="T1" fmla="*/ 0 h 137"/>
                <a:gd name="T2" fmla="*/ 131 w 131"/>
                <a:gd name="T3" fmla="*/ 42 h 137"/>
                <a:gd name="T4" fmla="*/ 99 w 131"/>
                <a:gd name="T5" fmla="*/ 42 h 137"/>
                <a:gd name="T6" fmla="*/ 68 w 131"/>
                <a:gd name="T7" fmla="*/ 25 h 137"/>
                <a:gd name="T8" fmla="*/ 26 w 131"/>
                <a:gd name="T9" fmla="*/ 68 h 137"/>
                <a:gd name="T10" fmla="*/ 68 w 131"/>
                <a:gd name="T11" fmla="*/ 112 h 137"/>
                <a:gd name="T12" fmla="*/ 99 w 131"/>
                <a:gd name="T13" fmla="*/ 95 h 137"/>
                <a:gd name="T14" fmla="*/ 131 w 131"/>
                <a:gd name="T15" fmla="*/ 95 h 137"/>
                <a:gd name="T16" fmla="*/ 69 w 131"/>
                <a:gd name="T17" fmla="*/ 137 h 137"/>
                <a:gd name="T18" fmla="*/ 0 w 131"/>
                <a:gd name="T19" fmla="*/ 68 h 137"/>
                <a:gd name="T20" fmla="*/ 69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9" y="0"/>
                  </a:moveTo>
                  <a:cubicBezTo>
                    <a:pt x="98" y="0"/>
                    <a:pt x="123" y="15"/>
                    <a:pt x="131" y="42"/>
                  </a:cubicBezTo>
                  <a:lnTo>
                    <a:pt x="99" y="42"/>
                  </a:lnTo>
                  <a:cubicBezTo>
                    <a:pt x="93" y="30"/>
                    <a:pt x="81" y="25"/>
                    <a:pt x="68" y="25"/>
                  </a:cubicBezTo>
                  <a:cubicBezTo>
                    <a:pt x="44" y="25"/>
                    <a:pt x="26" y="42"/>
                    <a:pt x="26" y="68"/>
                  </a:cubicBezTo>
                  <a:cubicBezTo>
                    <a:pt x="26" y="95"/>
                    <a:pt x="44" y="112"/>
                    <a:pt x="68" y="112"/>
                  </a:cubicBezTo>
                  <a:cubicBezTo>
                    <a:pt x="81" y="112"/>
                    <a:pt x="91" y="107"/>
                    <a:pt x="99" y="95"/>
                  </a:cubicBezTo>
                  <a:lnTo>
                    <a:pt x="131" y="95"/>
                  </a:lnTo>
                  <a:cubicBezTo>
                    <a:pt x="121" y="122"/>
                    <a:pt x="96" y="137"/>
                    <a:pt x="69" y="137"/>
                  </a:cubicBezTo>
                  <a:cubicBezTo>
                    <a:pt x="31" y="137"/>
                    <a:pt x="0" y="108"/>
                    <a:pt x="0" y="68"/>
                  </a:cubicBezTo>
                  <a:cubicBezTo>
                    <a:pt x="0" y="28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240">
              <a:extLst>
                <a:ext uri="{FF2B5EF4-FFF2-40B4-BE49-F238E27FC236}">
                  <a16:creationId xmlns:a16="http://schemas.microsoft.com/office/drawing/2014/main" id="{4EC74DF6-6E0A-4F62-9548-E8DAA129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4514" y="1544639"/>
              <a:ext cx="38100" cy="65088"/>
            </a:xfrm>
            <a:custGeom>
              <a:avLst/>
              <a:gdLst>
                <a:gd name="T0" fmla="*/ 28 w 78"/>
                <a:gd name="T1" fmla="*/ 55 h 135"/>
                <a:gd name="T2" fmla="*/ 73 w 78"/>
                <a:gd name="T3" fmla="*/ 55 h 135"/>
                <a:gd name="T4" fmla="*/ 73 w 78"/>
                <a:gd name="T5" fmla="*/ 76 h 135"/>
                <a:gd name="T6" fmla="*/ 28 w 78"/>
                <a:gd name="T7" fmla="*/ 76 h 135"/>
                <a:gd name="T8" fmla="*/ 28 w 78"/>
                <a:gd name="T9" fmla="*/ 114 h 135"/>
                <a:gd name="T10" fmla="*/ 78 w 78"/>
                <a:gd name="T11" fmla="*/ 114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1 h 135"/>
                <a:gd name="T22" fmla="*/ 28 w 78"/>
                <a:gd name="T23" fmla="*/ 21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3" y="55"/>
                  </a:lnTo>
                  <a:lnTo>
                    <a:pt x="73" y="76"/>
                  </a:lnTo>
                  <a:lnTo>
                    <a:pt x="28" y="76"/>
                  </a:lnTo>
                  <a:lnTo>
                    <a:pt x="28" y="114"/>
                  </a:lnTo>
                  <a:lnTo>
                    <a:pt x="78" y="114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1"/>
                  </a:lnTo>
                  <a:lnTo>
                    <a:pt x="28" y="21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241">
              <a:extLst>
                <a:ext uri="{FF2B5EF4-FFF2-40B4-BE49-F238E27FC236}">
                  <a16:creationId xmlns:a16="http://schemas.microsoft.com/office/drawing/2014/main" id="{9343B32B-386A-45F1-97F1-F47C9CB99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27926" y="1720851"/>
              <a:ext cx="76200" cy="76200"/>
            </a:xfrm>
            <a:custGeom>
              <a:avLst/>
              <a:gdLst>
                <a:gd name="T0" fmla="*/ 128 w 156"/>
                <a:gd name="T1" fmla="*/ 118 h 156"/>
                <a:gd name="T2" fmla="*/ 128 w 156"/>
                <a:gd name="T3" fmla="*/ 53 h 156"/>
                <a:gd name="T4" fmla="*/ 70 w 156"/>
                <a:gd name="T5" fmla="*/ 0 h 156"/>
                <a:gd name="T6" fmla="*/ 6 w 156"/>
                <a:gd name="T7" fmla="*/ 33 h 156"/>
                <a:gd name="T8" fmla="*/ 26 w 156"/>
                <a:gd name="T9" fmla="*/ 50 h 156"/>
                <a:gd name="T10" fmla="*/ 69 w 156"/>
                <a:gd name="T11" fmla="*/ 10 h 156"/>
                <a:gd name="T12" fmla="*/ 93 w 156"/>
                <a:gd name="T13" fmla="*/ 52 h 156"/>
                <a:gd name="T14" fmla="*/ 93 w 156"/>
                <a:gd name="T15" fmla="*/ 68 h 156"/>
                <a:gd name="T16" fmla="*/ 0 w 156"/>
                <a:gd name="T17" fmla="*/ 118 h 156"/>
                <a:gd name="T18" fmla="*/ 45 w 156"/>
                <a:gd name="T19" fmla="*/ 156 h 156"/>
                <a:gd name="T20" fmla="*/ 93 w 156"/>
                <a:gd name="T21" fmla="*/ 133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3 w 156"/>
                <a:gd name="T29" fmla="*/ 143 h 156"/>
                <a:gd name="T30" fmla="*/ 128 w 156"/>
                <a:gd name="T31" fmla="*/ 118 h 156"/>
                <a:gd name="T32" fmla="*/ 93 w 156"/>
                <a:gd name="T33" fmla="*/ 100 h 156"/>
                <a:gd name="T34" fmla="*/ 60 w 156"/>
                <a:gd name="T35" fmla="*/ 137 h 156"/>
                <a:gd name="T36" fmla="*/ 38 w 156"/>
                <a:gd name="T37" fmla="*/ 113 h 156"/>
                <a:gd name="T38" fmla="*/ 93 w 156"/>
                <a:gd name="T39" fmla="*/ 80 h 156"/>
                <a:gd name="T40" fmla="*/ 93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8" y="118"/>
                  </a:moveTo>
                  <a:lnTo>
                    <a:pt x="128" y="53"/>
                  </a:lnTo>
                  <a:cubicBezTo>
                    <a:pt x="128" y="16"/>
                    <a:pt x="114" y="0"/>
                    <a:pt x="70" y="0"/>
                  </a:cubicBezTo>
                  <a:cubicBezTo>
                    <a:pt x="41" y="0"/>
                    <a:pt x="6" y="10"/>
                    <a:pt x="6" y="33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8" y="50"/>
                    <a:pt x="34" y="10"/>
                    <a:pt x="69" y="10"/>
                  </a:cubicBezTo>
                  <a:cubicBezTo>
                    <a:pt x="93" y="10"/>
                    <a:pt x="93" y="35"/>
                    <a:pt x="93" y="52"/>
                  </a:cubicBezTo>
                  <a:lnTo>
                    <a:pt x="93" y="68"/>
                  </a:lnTo>
                  <a:cubicBezTo>
                    <a:pt x="71" y="70"/>
                    <a:pt x="0" y="72"/>
                    <a:pt x="0" y="118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3" y="133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3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8" y="143"/>
                    <a:pt x="143" y="143"/>
                  </a:cubicBezTo>
                  <a:cubicBezTo>
                    <a:pt x="131" y="145"/>
                    <a:pt x="128" y="138"/>
                    <a:pt x="128" y="118"/>
                  </a:cubicBezTo>
                  <a:close/>
                  <a:moveTo>
                    <a:pt x="93" y="100"/>
                  </a:moveTo>
                  <a:cubicBezTo>
                    <a:pt x="93" y="123"/>
                    <a:pt x="79" y="137"/>
                    <a:pt x="60" y="137"/>
                  </a:cubicBezTo>
                  <a:cubicBezTo>
                    <a:pt x="45" y="137"/>
                    <a:pt x="38" y="127"/>
                    <a:pt x="38" y="113"/>
                  </a:cubicBezTo>
                  <a:cubicBezTo>
                    <a:pt x="38" y="82"/>
                    <a:pt x="79" y="81"/>
                    <a:pt x="93" y="80"/>
                  </a:cubicBezTo>
                  <a:lnTo>
                    <a:pt x="93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242">
              <a:extLst>
                <a:ext uri="{FF2B5EF4-FFF2-40B4-BE49-F238E27FC236}">
                  <a16:creationId xmlns:a16="http://schemas.microsoft.com/office/drawing/2014/main" id="{49150C0A-3E24-4CE1-B6C3-25203B207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9" y="1720851"/>
              <a:ext cx="92075" cy="76200"/>
            </a:xfrm>
            <a:custGeom>
              <a:avLst/>
              <a:gdLst>
                <a:gd name="T0" fmla="*/ 163 w 188"/>
                <a:gd name="T1" fmla="*/ 119 h 155"/>
                <a:gd name="T2" fmla="*/ 163 w 188"/>
                <a:gd name="T3" fmla="*/ 44 h 155"/>
                <a:gd name="T4" fmla="*/ 120 w 188"/>
                <a:gd name="T5" fmla="*/ 0 h 155"/>
                <a:gd name="T6" fmla="*/ 63 w 188"/>
                <a:gd name="T7" fmla="*/ 39 h 155"/>
                <a:gd name="T8" fmla="*/ 62 w 188"/>
                <a:gd name="T9" fmla="*/ 39 h 155"/>
                <a:gd name="T10" fmla="*/ 62 w 188"/>
                <a:gd name="T11" fmla="*/ 0 h 155"/>
                <a:gd name="T12" fmla="*/ 0 w 188"/>
                <a:gd name="T13" fmla="*/ 8 h 155"/>
                <a:gd name="T14" fmla="*/ 0 w 188"/>
                <a:gd name="T15" fmla="*/ 15 h 155"/>
                <a:gd name="T16" fmla="*/ 27 w 188"/>
                <a:gd name="T17" fmla="*/ 42 h 155"/>
                <a:gd name="T18" fmla="*/ 27 w 188"/>
                <a:gd name="T19" fmla="*/ 119 h 155"/>
                <a:gd name="T20" fmla="*/ 0 w 188"/>
                <a:gd name="T21" fmla="*/ 148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8 h 155"/>
                <a:gd name="T28" fmla="*/ 62 w 188"/>
                <a:gd name="T29" fmla="*/ 119 h 155"/>
                <a:gd name="T30" fmla="*/ 62 w 188"/>
                <a:gd name="T31" fmla="*/ 75 h 155"/>
                <a:gd name="T32" fmla="*/ 104 w 188"/>
                <a:gd name="T33" fmla="*/ 20 h 155"/>
                <a:gd name="T34" fmla="*/ 127 w 188"/>
                <a:gd name="T35" fmla="*/ 70 h 155"/>
                <a:gd name="T36" fmla="*/ 127 w 188"/>
                <a:gd name="T37" fmla="*/ 119 h 155"/>
                <a:gd name="T38" fmla="*/ 100 w 188"/>
                <a:gd name="T39" fmla="*/ 148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8 h 155"/>
                <a:gd name="T46" fmla="*/ 163 w 188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9"/>
                  </a:moveTo>
                  <a:lnTo>
                    <a:pt x="163" y="44"/>
                  </a:lnTo>
                  <a:cubicBezTo>
                    <a:pt x="163" y="19"/>
                    <a:pt x="157" y="0"/>
                    <a:pt x="120" y="0"/>
                  </a:cubicBezTo>
                  <a:cubicBezTo>
                    <a:pt x="88" y="0"/>
                    <a:pt x="72" y="25"/>
                    <a:pt x="63" y="39"/>
                  </a:cubicBezTo>
                  <a:lnTo>
                    <a:pt x="62" y="39"/>
                  </a:lnTo>
                  <a:lnTo>
                    <a:pt x="62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7" y="18"/>
                    <a:pt x="27" y="42"/>
                  </a:cubicBezTo>
                  <a:lnTo>
                    <a:pt x="27" y="119"/>
                  </a:lnTo>
                  <a:cubicBezTo>
                    <a:pt x="27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8"/>
                  </a:lnTo>
                  <a:cubicBezTo>
                    <a:pt x="68" y="148"/>
                    <a:pt x="62" y="142"/>
                    <a:pt x="62" y="119"/>
                  </a:cubicBezTo>
                  <a:lnTo>
                    <a:pt x="62" y="75"/>
                  </a:lnTo>
                  <a:cubicBezTo>
                    <a:pt x="62" y="55"/>
                    <a:pt x="84" y="20"/>
                    <a:pt x="104" y="20"/>
                  </a:cubicBezTo>
                  <a:cubicBezTo>
                    <a:pt x="122" y="20"/>
                    <a:pt x="127" y="30"/>
                    <a:pt x="127" y="70"/>
                  </a:cubicBezTo>
                  <a:lnTo>
                    <a:pt x="127" y="119"/>
                  </a:lnTo>
                  <a:cubicBezTo>
                    <a:pt x="127" y="142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8"/>
                  </a:lnTo>
                  <a:cubicBezTo>
                    <a:pt x="169" y="148"/>
                    <a:pt x="163" y="142"/>
                    <a:pt x="163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243">
              <a:extLst>
                <a:ext uri="{FF2B5EF4-FFF2-40B4-BE49-F238E27FC236}">
                  <a16:creationId xmlns:a16="http://schemas.microsoft.com/office/drawing/2014/main" id="{7D99010C-E6B8-45B2-930C-63AE307DF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1" y="1708151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2 w 169"/>
                <a:gd name="T3" fmla="*/ 36 h 251"/>
                <a:gd name="T4" fmla="*/ 74 w 169"/>
                <a:gd name="T5" fmla="*/ 28 h 251"/>
                <a:gd name="T6" fmla="*/ 9 w 169"/>
                <a:gd name="T7" fmla="*/ 81 h 251"/>
                <a:gd name="T8" fmla="*/ 33 w 169"/>
                <a:gd name="T9" fmla="*/ 124 h 251"/>
                <a:gd name="T10" fmla="*/ 12 w 169"/>
                <a:gd name="T11" fmla="*/ 161 h 251"/>
                <a:gd name="T12" fmla="*/ 23 w 169"/>
                <a:gd name="T13" fmla="*/ 181 h 251"/>
                <a:gd name="T14" fmla="*/ 0 w 169"/>
                <a:gd name="T15" fmla="*/ 213 h 251"/>
                <a:gd name="T16" fmla="*/ 73 w 169"/>
                <a:gd name="T17" fmla="*/ 251 h 251"/>
                <a:gd name="T18" fmla="*/ 162 w 169"/>
                <a:gd name="T19" fmla="*/ 194 h 251"/>
                <a:gd name="T20" fmla="*/ 109 w 169"/>
                <a:gd name="T21" fmla="*/ 155 h 251"/>
                <a:gd name="T22" fmla="*/ 55 w 169"/>
                <a:gd name="T23" fmla="*/ 155 h 251"/>
                <a:gd name="T24" fmla="*/ 37 w 169"/>
                <a:gd name="T25" fmla="*/ 143 h 251"/>
                <a:gd name="T26" fmla="*/ 44 w 169"/>
                <a:gd name="T27" fmla="*/ 128 h 251"/>
                <a:gd name="T28" fmla="*/ 74 w 169"/>
                <a:gd name="T29" fmla="*/ 133 h 251"/>
                <a:gd name="T30" fmla="*/ 138 w 169"/>
                <a:gd name="T31" fmla="*/ 80 h 251"/>
                <a:gd name="T32" fmla="*/ 119 w 169"/>
                <a:gd name="T33" fmla="*/ 41 h 251"/>
                <a:gd name="T34" fmla="*/ 132 w 169"/>
                <a:gd name="T35" fmla="*/ 29 h 251"/>
                <a:gd name="T36" fmla="*/ 138 w 169"/>
                <a:gd name="T37" fmla="*/ 33 h 251"/>
                <a:gd name="T38" fmla="*/ 149 w 169"/>
                <a:gd name="T39" fmla="*/ 36 h 251"/>
                <a:gd name="T40" fmla="*/ 168 w 169"/>
                <a:gd name="T41" fmla="*/ 18 h 251"/>
                <a:gd name="T42" fmla="*/ 150 w 169"/>
                <a:gd name="T43" fmla="*/ 0 h 251"/>
                <a:gd name="T44" fmla="*/ 102 w 169"/>
                <a:gd name="T45" fmla="*/ 185 h 251"/>
                <a:gd name="T46" fmla="*/ 133 w 169"/>
                <a:gd name="T47" fmla="*/ 204 h 251"/>
                <a:gd name="T48" fmla="*/ 75 w 169"/>
                <a:gd name="T49" fmla="*/ 238 h 251"/>
                <a:gd name="T50" fmla="*/ 28 w 169"/>
                <a:gd name="T51" fmla="*/ 204 h 251"/>
                <a:gd name="T52" fmla="*/ 34 w 169"/>
                <a:gd name="T53" fmla="*/ 185 h 251"/>
                <a:gd name="T54" fmla="*/ 102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8 h 251"/>
                <a:gd name="T62" fmla="*/ 103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8" y="24"/>
                    <a:pt x="112" y="36"/>
                  </a:cubicBezTo>
                  <a:cubicBezTo>
                    <a:pt x="103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1"/>
                  </a:cubicBezTo>
                  <a:cubicBezTo>
                    <a:pt x="9" y="108"/>
                    <a:pt x="24" y="118"/>
                    <a:pt x="33" y="124"/>
                  </a:cubicBezTo>
                  <a:cubicBezTo>
                    <a:pt x="28" y="130"/>
                    <a:pt x="12" y="145"/>
                    <a:pt x="12" y="161"/>
                  </a:cubicBezTo>
                  <a:cubicBezTo>
                    <a:pt x="12" y="171"/>
                    <a:pt x="19" y="176"/>
                    <a:pt x="23" y="181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1"/>
                    <a:pt x="73" y="251"/>
                  </a:cubicBezTo>
                  <a:cubicBezTo>
                    <a:pt x="129" y="251"/>
                    <a:pt x="162" y="221"/>
                    <a:pt x="162" y="194"/>
                  </a:cubicBezTo>
                  <a:cubicBezTo>
                    <a:pt x="162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7" y="153"/>
                    <a:pt x="37" y="143"/>
                  </a:cubicBezTo>
                  <a:cubicBezTo>
                    <a:pt x="37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2" y="133"/>
                    <a:pt x="138" y="114"/>
                    <a:pt x="138" y="80"/>
                  </a:cubicBezTo>
                  <a:cubicBezTo>
                    <a:pt x="138" y="59"/>
                    <a:pt x="129" y="49"/>
                    <a:pt x="119" y="41"/>
                  </a:cubicBezTo>
                  <a:cubicBezTo>
                    <a:pt x="122" y="36"/>
                    <a:pt x="125" y="29"/>
                    <a:pt x="132" y="29"/>
                  </a:cubicBezTo>
                  <a:cubicBezTo>
                    <a:pt x="134" y="29"/>
                    <a:pt x="135" y="30"/>
                    <a:pt x="138" y="33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8" y="29"/>
                    <a:pt x="168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2" y="185"/>
                  </a:moveTo>
                  <a:cubicBezTo>
                    <a:pt x="117" y="185"/>
                    <a:pt x="133" y="189"/>
                    <a:pt x="133" y="204"/>
                  </a:cubicBezTo>
                  <a:cubicBezTo>
                    <a:pt x="133" y="219"/>
                    <a:pt x="109" y="238"/>
                    <a:pt x="75" y="238"/>
                  </a:cubicBezTo>
                  <a:cubicBezTo>
                    <a:pt x="43" y="238"/>
                    <a:pt x="28" y="218"/>
                    <a:pt x="28" y="204"/>
                  </a:cubicBezTo>
                  <a:cubicBezTo>
                    <a:pt x="28" y="198"/>
                    <a:pt x="30" y="191"/>
                    <a:pt x="34" y="185"/>
                  </a:cubicBezTo>
                  <a:lnTo>
                    <a:pt x="102" y="185"/>
                  </a:lnTo>
                  <a:close/>
                  <a:moveTo>
                    <a:pt x="74" y="121"/>
                  </a:moveTo>
                  <a:cubicBezTo>
                    <a:pt x="52" y="121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3" y="58"/>
                    <a:pt x="103" y="80"/>
                  </a:cubicBezTo>
                  <a:cubicBezTo>
                    <a:pt x="103" y="103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244">
              <a:extLst>
                <a:ext uri="{FF2B5EF4-FFF2-40B4-BE49-F238E27FC236}">
                  <a16:creationId xmlns:a16="http://schemas.microsoft.com/office/drawing/2014/main" id="{FC7847B5-349A-4D79-A51A-664C48268C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7489" y="1720851"/>
              <a:ext cx="66675" cy="77788"/>
            </a:xfrm>
            <a:custGeom>
              <a:avLst/>
              <a:gdLst>
                <a:gd name="T0" fmla="*/ 73 w 137"/>
                <a:gd name="T1" fmla="*/ 0 h 159"/>
                <a:gd name="T2" fmla="*/ 0 w 137"/>
                <a:gd name="T3" fmla="*/ 74 h 159"/>
                <a:gd name="T4" fmla="*/ 85 w 137"/>
                <a:gd name="T5" fmla="*/ 159 h 159"/>
                <a:gd name="T6" fmla="*/ 133 w 137"/>
                <a:gd name="T7" fmla="*/ 150 h 159"/>
                <a:gd name="T8" fmla="*/ 133 w 137"/>
                <a:gd name="T9" fmla="*/ 138 h 159"/>
                <a:gd name="T10" fmla="*/ 100 w 137"/>
                <a:gd name="T11" fmla="*/ 143 h 159"/>
                <a:gd name="T12" fmla="*/ 37 w 137"/>
                <a:gd name="T13" fmla="*/ 62 h 159"/>
                <a:gd name="T14" fmla="*/ 135 w 137"/>
                <a:gd name="T15" fmla="*/ 62 h 159"/>
                <a:gd name="T16" fmla="*/ 73 w 137"/>
                <a:gd name="T17" fmla="*/ 0 h 159"/>
                <a:gd name="T18" fmla="*/ 39 w 137"/>
                <a:gd name="T19" fmla="*/ 49 h 159"/>
                <a:gd name="T20" fmla="*/ 73 w 137"/>
                <a:gd name="T21" fmla="*/ 12 h 159"/>
                <a:gd name="T22" fmla="*/ 103 w 137"/>
                <a:gd name="T23" fmla="*/ 49 h 159"/>
                <a:gd name="T24" fmla="*/ 39 w 137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59">
                  <a:moveTo>
                    <a:pt x="73" y="0"/>
                  </a:moveTo>
                  <a:cubicBezTo>
                    <a:pt x="27" y="0"/>
                    <a:pt x="0" y="24"/>
                    <a:pt x="0" y="74"/>
                  </a:cubicBezTo>
                  <a:cubicBezTo>
                    <a:pt x="0" y="129"/>
                    <a:pt x="32" y="159"/>
                    <a:pt x="85" y="159"/>
                  </a:cubicBezTo>
                  <a:cubicBezTo>
                    <a:pt x="109" y="159"/>
                    <a:pt x="127" y="153"/>
                    <a:pt x="133" y="150"/>
                  </a:cubicBezTo>
                  <a:lnTo>
                    <a:pt x="133" y="138"/>
                  </a:lnTo>
                  <a:cubicBezTo>
                    <a:pt x="127" y="140"/>
                    <a:pt x="115" y="143"/>
                    <a:pt x="100" y="143"/>
                  </a:cubicBezTo>
                  <a:cubicBezTo>
                    <a:pt x="50" y="143"/>
                    <a:pt x="37" y="97"/>
                    <a:pt x="37" y="62"/>
                  </a:cubicBezTo>
                  <a:lnTo>
                    <a:pt x="135" y="62"/>
                  </a:lnTo>
                  <a:cubicBezTo>
                    <a:pt x="137" y="35"/>
                    <a:pt x="128" y="0"/>
                    <a:pt x="73" y="0"/>
                  </a:cubicBezTo>
                  <a:close/>
                  <a:moveTo>
                    <a:pt x="39" y="49"/>
                  </a:moveTo>
                  <a:cubicBezTo>
                    <a:pt x="39" y="37"/>
                    <a:pt x="47" y="12"/>
                    <a:pt x="73" y="12"/>
                  </a:cubicBezTo>
                  <a:cubicBezTo>
                    <a:pt x="97" y="12"/>
                    <a:pt x="103" y="28"/>
                    <a:pt x="103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245">
              <a:extLst>
                <a:ext uri="{FF2B5EF4-FFF2-40B4-BE49-F238E27FC236}">
                  <a16:creationId xmlns:a16="http://schemas.microsoft.com/office/drawing/2014/main" id="{AD7BD6AD-3B9A-4A9D-B55B-4BB3C7C6A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1" y="1720851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9 h 155"/>
                <a:gd name="T4" fmla="*/ 62 w 129"/>
                <a:gd name="T5" fmla="*/ 39 h 155"/>
                <a:gd name="T6" fmla="*/ 62 w 129"/>
                <a:gd name="T7" fmla="*/ 0 h 155"/>
                <a:gd name="T8" fmla="*/ 0 w 129"/>
                <a:gd name="T9" fmla="*/ 8 h 155"/>
                <a:gd name="T10" fmla="*/ 0 w 129"/>
                <a:gd name="T11" fmla="*/ 15 h 155"/>
                <a:gd name="T12" fmla="*/ 27 w 129"/>
                <a:gd name="T13" fmla="*/ 42 h 155"/>
                <a:gd name="T14" fmla="*/ 27 w 129"/>
                <a:gd name="T15" fmla="*/ 119 h 155"/>
                <a:gd name="T16" fmla="*/ 0 w 129"/>
                <a:gd name="T17" fmla="*/ 148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8 h 155"/>
                <a:gd name="T24" fmla="*/ 62 w 129"/>
                <a:gd name="T25" fmla="*/ 119 h 155"/>
                <a:gd name="T26" fmla="*/ 62 w 129"/>
                <a:gd name="T27" fmla="*/ 82 h 155"/>
                <a:gd name="T28" fmla="*/ 88 w 129"/>
                <a:gd name="T29" fmla="*/ 28 h 155"/>
                <a:gd name="T30" fmla="*/ 109 w 129"/>
                <a:gd name="T31" fmla="*/ 35 h 155"/>
                <a:gd name="T32" fmla="*/ 128 w 129"/>
                <a:gd name="T33" fmla="*/ 17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2" y="0"/>
                    <a:pt x="69" y="24"/>
                    <a:pt x="63" y="39"/>
                  </a:cubicBezTo>
                  <a:lnTo>
                    <a:pt x="62" y="39"/>
                  </a:lnTo>
                  <a:lnTo>
                    <a:pt x="62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7" y="18"/>
                    <a:pt x="27" y="42"/>
                  </a:cubicBezTo>
                  <a:lnTo>
                    <a:pt x="27" y="119"/>
                  </a:lnTo>
                  <a:cubicBezTo>
                    <a:pt x="27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8"/>
                  </a:lnTo>
                  <a:cubicBezTo>
                    <a:pt x="68" y="148"/>
                    <a:pt x="62" y="142"/>
                    <a:pt x="62" y="119"/>
                  </a:cubicBezTo>
                  <a:lnTo>
                    <a:pt x="62" y="82"/>
                  </a:lnTo>
                  <a:cubicBezTo>
                    <a:pt x="62" y="48"/>
                    <a:pt x="78" y="28"/>
                    <a:pt x="88" y="28"/>
                  </a:cubicBezTo>
                  <a:cubicBezTo>
                    <a:pt x="99" y="28"/>
                    <a:pt x="97" y="35"/>
                    <a:pt x="109" y="35"/>
                  </a:cubicBezTo>
                  <a:cubicBezTo>
                    <a:pt x="119" y="35"/>
                    <a:pt x="128" y="28"/>
                    <a:pt x="128" y="17"/>
                  </a:cubicBezTo>
                  <a:cubicBezTo>
                    <a:pt x="129" y="7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246">
              <a:extLst>
                <a:ext uri="{FF2B5EF4-FFF2-40B4-BE49-F238E27FC236}">
                  <a16:creationId xmlns:a16="http://schemas.microsoft.com/office/drawing/2014/main" id="{8FBA8A7F-0E2C-4E97-930A-E3522805F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1720851"/>
              <a:ext cx="57150" cy="77788"/>
            </a:xfrm>
            <a:custGeom>
              <a:avLst/>
              <a:gdLst>
                <a:gd name="T0" fmla="*/ 92 w 114"/>
                <a:gd name="T1" fmla="*/ 76 h 158"/>
                <a:gd name="T2" fmla="*/ 31 w 114"/>
                <a:gd name="T3" fmla="*/ 31 h 158"/>
                <a:gd name="T4" fmla="*/ 57 w 114"/>
                <a:gd name="T5" fmla="*/ 10 h 158"/>
                <a:gd name="T6" fmla="*/ 92 w 114"/>
                <a:gd name="T7" fmla="*/ 43 h 158"/>
                <a:gd name="T8" fmla="*/ 102 w 114"/>
                <a:gd name="T9" fmla="*/ 43 h 158"/>
                <a:gd name="T10" fmla="*/ 100 w 114"/>
                <a:gd name="T11" fmla="*/ 5 h 158"/>
                <a:gd name="T12" fmla="*/ 60 w 114"/>
                <a:gd name="T13" fmla="*/ 0 h 158"/>
                <a:gd name="T14" fmla="*/ 0 w 114"/>
                <a:gd name="T15" fmla="*/ 42 h 158"/>
                <a:gd name="T16" fmla="*/ 25 w 114"/>
                <a:gd name="T17" fmla="*/ 81 h 158"/>
                <a:gd name="T18" fmla="*/ 80 w 114"/>
                <a:gd name="T19" fmla="*/ 122 h 158"/>
                <a:gd name="T20" fmla="*/ 49 w 114"/>
                <a:gd name="T21" fmla="*/ 147 h 158"/>
                <a:gd name="T22" fmla="*/ 10 w 114"/>
                <a:gd name="T23" fmla="*/ 108 h 158"/>
                <a:gd name="T24" fmla="*/ 0 w 114"/>
                <a:gd name="T25" fmla="*/ 108 h 158"/>
                <a:gd name="T26" fmla="*/ 2 w 114"/>
                <a:gd name="T27" fmla="*/ 152 h 158"/>
                <a:gd name="T28" fmla="*/ 51 w 114"/>
                <a:gd name="T29" fmla="*/ 158 h 158"/>
                <a:gd name="T30" fmla="*/ 114 w 114"/>
                <a:gd name="T31" fmla="*/ 113 h 158"/>
                <a:gd name="T32" fmla="*/ 92 w 114"/>
                <a:gd name="T33" fmla="*/ 7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8">
                  <a:moveTo>
                    <a:pt x="92" y="76"/>
                  </a:moveTo>
                  <a:cubicBezTo>
                    <a:pt x="71" y="60"/>
                    <a:pt x="31" y="52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4" y="10"/>
                    <a:pt x="90" y="31"/>
                    <a:pt x="92" y="43"/>
                  </a:cubicBezTo>
                  <a:lnTo>
                    <a:pt x="102" y="43"/>
                  </a:lnTo>
                  <a:lnTo>
                    <a:pt x="100" y="5"/>
                  </a:lnTo>
                  <a:cubicBezTo>
                    <a:pt x="89" y="2"/>
                    <a:pt x="77" y="0"/>
                    <a:pt x="60" y="0"/>
                  </a:cubicBezTo>
                  <a:cubicBezTo>
                    <a:pt x="27" y="0"/>
                    <a:pt x="0" y="12"/>
                    <a:pt x="0" y="42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2"/>
                  </a:cubicBezTo>
                  <a:cubicBezTo>
                    <a:pt x="80" y="138"/>
                    <a:pt x="64" y="147"/>
                    <a:pt x="49" y="147"/>
                  </a:cubicBezTo>
                  <a:cubicBezTo>
                    <a:pt x="22" y="147"/>
                    <a:pt x="10" y="127"/>
                    <a:pt x="10" y="108"/>
                  </a:cubicBezTo>
                  <a:lnTo>
                    <a:pt x="0" y="108"/>
                  </a:lnTo>
                  <a:lnTo>
                    <a:pt x="2" y="152"/>
                  </a:lnTo>
                  <a:cubicBezTo>
                    <a:pt x="10" y="155"/>
                    <a:pt x="30" y="158"/>
                    <a:pt x="51" y="158"/>
                  </a:cubicBezTo>
                  <a:cubicBezTo>
                    <a:pt x="91" y="158"/>
                    <a:pt x="114" y="141"/>
                    <a:pt x="114" y="113"/>
                  </a:cubicBezTo>
                  <a:cubicBezTo>
                    <a:pt x="111" y="96"/>
                    <a:pt x="102" y="83"/>
                    <a:pt x="92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247">
              <a:extLst>
                <a:ext uri="{FF2B5EF4-FFF2-40B4-BE49-F238E27FC236}">
                  <a16:creationId xmlns:a16="http://schemas.microsoft.com/office/drawing/2014/main" id="{1E1626D8-E0AB-42DD-B831-A0E964247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1" y="1654176"/>
              <a:ext cx="36513" cy="36513"/>
            </a:xfrm>
            <a:custGeom>
              <a:avLst/>
              <a:gdLst>
                <a:gd name="T0" fmla="*/ 12 w 76"/>
                <a:gd name="T1" fmla="*/ 64 h 76"/>
                <a:gd name="T2" fmla="*/ 12 w 76"/>
                <a:gd name="T3" fmla="*/ 0 h 76"/>
                <a:gd name="T4" fmla="*/ 0 w 76"/>
                <a:gd name="T5" fmla="*/ 0 h 76"/>
                <a:gd name="T6" fmla="*/ 0 w 76"/>
                <a:gd name="T7" fmla="*/ 76 h 76"/>
                <a:gd name="T8" fmla="*/ 76 w 76"/>
                <a:gd name="T9" fmla="*/ 76 h 76"/>
                <a:gd name="T10" fmla="*/ 76 w 76"/>
                <a:gd name="T11" fmla="*/ 0 h 76"/>
                <a:gd name="T12" fmla="*/ 62 w 76"/>
                <a:gd name="T13" fmla="*/ 0 h 76"/>
                <a:gd name="T14" fmla="*/ 62 w 76"/>
                <a:gd name="T15" fmla="*/ 64 h 76"/>
                <a:gd name="T16" fmla="*/ 12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2" y="6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248">
              <a:extLst>
                <a:ext uri="{FF2B5EF4-FFF2-40B4-BE49-F238E27FC236}">
                  <a16:creationId xmlns:a16="http://schemas.microsoft.com/office/drawing/2014/main" id="{C0EC23B6-52D6-46F4-AC30-638C04D22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9" y="1654176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2 w 76"/>
                <a:gd name="T5" fmla="*/ 76 h 76"/>
                <a:gd name="T6" fmla="*/ 12 w 76"/>
                <a:gd name="T7" fmla="*/ 12 h 76"/>
                <a:gd name="T8" fmla="*/ 62 w 76"/>
                <a:gd name="T9" fmla="*/ 12 h 76"/>
                <a:gd name="T10" fmla="*/ 62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12" y="12"/>
                  </a:lnTo>
                  <a:lnTo>
                    <a:pt x="62" y="12"/>
                  </a:lnTo>
                  <a:lnTo>
                    <a:pt x="62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Rectangle 249">
              <a:extLst>
                <a:ext uri="{FF2B5EF4-FFF2-40B4-BE49-F238E27FC236}">
                  <a16:creationId xmlns:a16="http://schemas.microsoft.com/office/drawing/2014/main" id="{0395E41A-4FB7-4F4D-9149-F2B918573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6" y="1654176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Rectangle 250">
              <a:extLst>
                <a:ext uri="{FF2B5EF4-FFF2-40B4-BE49-F238E27FC236}">
                  <a16:creationId xmlns:a16="http://schemas.microsoft.com/office/drawing/2014/main" id="{62BD8AD5-FC3D-4717-BDF2-66899551F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6" y="1643064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251">
              <a:extLst>
                <a:ext uri="{FF2B5EF4-FFF2-40B4-BE49-F238E27FC236}">
                  <a16:creationId xmlns:a16="http://schemas.microsoft.com/office/drawing/2014/main" id="{7AFF3961-9737-4982-9033-974152415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6" y="1654176"/>
              <a:ext cx="36513" cy="36513"/>
            </a:xfrm>
            <a:custGeom>
              <a:avLst/>
              <a:gdLst>
                <a:gd name="T0" fmla="*/ 63 w 75"/>
                <a:gd name="T1" fmla="*/ 0 h 76"/>
                <a:gd name="T2" fmla="*/ 45 w 75"/>
                <a:gd name="T3" fmla="*/ 64 h 76"/>
                <a:gd name="T4" fmla="*/ 33 w 75"/>
                <a:gd name="T5" fmla="*/ 64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3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3" y="0"/>
                  </a:moveTo>
                  <a:cubicBezTo>
                    <a:pt x="63" y="0"/>
                    <a:pt x="45" y="60"/>
                    <a:pt x="45" y="64"/>
                  </a:cubicBezTo>
                  <a:lnTo>
                    <a:pt x="33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252">
              <a:extLst>
                <a:ext uri="{FF2B5EF4-FFF2-40B4-BE49-F238E27FC236}">
                  <a16:creationId xmlns:a16="http://schemas.microsoft.com/office/drawing/2014/main" id="{46CA1C8C-1669-4E91-91BF-5CAC517F67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1289" y="1654176"/>
              <a:ext cx="38100" cy="36513"/>
            </a:xfrm>
            <a:custGeom>
              <a:avLst/>
              <a:gdLst>
                <a:gd name="T0" fmla="*/ 63 w 77"/>
                <a:gd name="T1" fmla="*/ 62 h 76"/>
                <a:gd name="T2" fmla="*/ 14 w 77"/>
                <a:gd name="T3" fmla="*/ 62 h 76"/>
                <a:gd name="T4" fmla="*/ 14 w 77"/>
                <a:gd name="T5" fmla="*/ 44 h 76"/>
                <a:gd name="T6" fmla="*/ 77 w 77"/>
                <a:gd name="T7" fmla="*/ 44 h 76"/>
                <a:gd name="T8" fmla="*/ 77 w 77"/>
                <a:gd name="T9" fmla="*/ 0 h 76"/>
                <a:gd name="T10" fmla="*/ 0 w 77"/>
                <a:gd name="T11" fmla="*/ 0 h 76"/>
                <a:gd name="T12" fmla="*/ 0 w 77"/>
                <a:gd name="T13" fmla="*/ 76 h 76"/>
                <a:gd name="T14" fmla="*/ 63 w 77"/>
                <a:gd name="T15" fmla="*/ 76 h 76"/>
                <a:gd name="T16" fmla="*/ 63 w 77"/>
                <a:gd name="T17" fmla="*/ 62 h 76"/>
                <a:gd name="T18" fmla="*/ 14 w 77"/>
                <a:gd name="T19" fmla="*/ 12 h 76"/>
                <a:gd name="T20" fmla="*/ 63 w 77"/>
                <a:gd name="T21" fmla="*/ 12 h 76"/>
                <a:gd name="T22" fmla="*/ 63 w 77"/>
                <a:gd name="T23" fmla="*/ 31 h 76"/>
                <a:gd name="T24" fmla="*/ 14 w 77"/>
                <a:gd name="T25" fmla="*/ 31 h 76"/>
                <a:gd name="T26" fmla="*/ 14 w 77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63" y="62"/>
                  </a:moveTo>
                  <a:lnTo>
                    <a:pt x="14" y="62"/>
                  </a:lnTo>
                  <a:lnTo>
                    <a:pt x="14" y="44"/>
                  </a:lnTo>
                  <a:lnTo>
                    <a:pt x="77" y="44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3" y="76"/>
                  </a:lnTo>
                  <a:lnTo>
                    <a:pt x="63" y="62"/>
                  </a:lnTo>
                  <a:close/>
                  <a:moveTo>
                    <a:pt x="14" y="12"/>
                  </a:moveTo>
                  <a:lnTo>
                    <a:pt x="63" y="12"/>
                  </a:lnTo>
                  <a:lnTo>
                    <a:pt x="63" y="31"/>
                  </a:lnTo>
                  <a:lnTo>
                    <a:pt x="14" y="3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253">
              <a:extLst>
                <a:ext uri="{FF2B5EF4-FFF2-40B4-BE49-F238E27FC236}">
                  <a16:creationId xmlns:a16="http://schemas.microsoft.com/office/drawing/2014/main" id="{5518DF20-DF78-44F3-BA40-C35987A54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201" y="1654176"/>
              <a:ext cx="23813" cy="36513"/>
            </a:xfrm>
            <a:custGeom>
              <a:avLst/>
              <a:gdLst>
                <a:gd name="T0" fmla="*/ 13 w 48"/>
                <a:gd name="T1" fmla="*/ 76 h 76"/>
                <a:gd name="T2" fmla="*/ 13 w 48"/>
                <a:gd name="T3" fmla="*/ 12 h 76"/>
                <a:gd name="T4" fmla="*/ 48 w 48"/>
                <a:gd name="T5" fmla="*/ 12 h 76"/>
                <a:gd name="T6" fmla="*/ 48 w 48"/>
                <a:gd name="T7" fmla="*/ 0 h 76"/>
                <a:gd name="T8" fmla="*/ 0 w 48"/>
                <a:gd name="T9" fmla="*/ 0 h 76"/>
                <a:gd name="T10" fmla="*/ 0 w 48"/>
                <a:gd name="T11" fmla="*/ 76 h 76"/>
                <a:gd name="T12" fmla="*/ 13 w 4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6">
                  <a:moveTo>
                    <a:pt x="13" y="76"/>
                  </a:moveTo>
                  <a:lnTo>
                    <a:pt x="13" y="12"/>
                  </a:lnTo>
                  <a:lnTo>
                    <a:pt x="48" y="12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3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254">
              <a:extLst>
                <a:ext uri="{FF2B5EF4-FFF2-40B4-BE49-F238E27FC236}">
                  <a16:creationId xmlns:a16="http://schemas.microsoft.com/office/drawing/2014/main" id="{B61C2B40-291C-4DF9-876F-710369F1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1654176"/>
              <a:ext cx="36513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3 w 76"/>
                <a:gd name="T7" fmla="*/ 44 h 76"/>
                <a:gd name="T8" fmla="*/ 63 w 76"/>
                <a:gd name="T9" fmla="*/ 62 h 76"/>
                <a:gd name="T10" fmla="*/ 0 w 76"/>
                <a:gd name="T11" fmla="*/ 62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4 w 76"/>
                <a:gd name="T19" fmla="*/ 31 h 76"/>
                <a:gd name="T20" fmla="*/ 14 w 76"/>
                <a:gd name="T21" fmla="*/ 12 h 76"/>
                <a:gd name="T22" fmla="*/ 63 w 76"/>
                <a:gd name="T23" fmla="*/ 12 h 76"/>
                <a:gd name="T24" fmla="*/ 63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3" y="44"/>
                  </a:lnTo>
                  <a:lnTo>
                    <a:pt x="63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4" y="31"/>
                  </a:lnTo>
                  <a:lnTo>
                    <a:pt x="14" y="12"/>
                  </a:lnTo>
                  <a:lnTo>
                    <a:pt x="63" y="12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Rectangle 255">
              <a:extLst>
                <a:ext uri="{FF2B5EF4-FFF2-40B4-BE49-F238E27FC236}">
                  <a16:creationId xmlns:a16="http://schemas.microsoft.com/office/drawing/2014/main" id="{58C90B8F-8233-4190-AB2E-7BF64111E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5914" y="1643064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Rectangle 256">
              <a:extLst>
                <a:ext uri="{FF2B5EF4-FFF2-40B4-BE49-F238E27FC236}">
                  <a16:creationId xmlns:a16="http://schemas.microsoft.com/office/drawing/2014/main" id="{8C8E9D3B-DFF4-4DFB-9931-0BFB9C470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5914" y="1654176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257">
              <a:extLst>
                <a:ext uri="{FF2B5EF4-FFF2-40B4-BE49-F238E27FC236}">
                  <a16:creationId xmlns:a16="http://schemas.microsoft.com/office/drawing/2014/main" id="{FE54E697-2D5E-4532-A00F-82003027C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1643064"/>
              <a:ext cx="25400" cy="47625"/>
            </a:xfrm>
            <a:custGeom>
              <a:avLst/>
              <a:gdLst>
                <a:gd name="T0" fmla="*/ 14 w 50"/>
                <a:gd name="T1" fmla="*/ 23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3 h 99"/>
                <a:gd name="T22" fmla="*/ 14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3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3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258">
              <a:extLst>
                <a:ext uri="{FF2B5EF4-FFF2-40B4-BE49-F238E27FC236}">
                  <a16:creationId xmlns:a16="http://schemas.microsoft.com/office/drawing/2014/main" id="{1D5D6D47-0814-4C20-85E3-E08CA6AEB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4" y="1643064"/>
              <a:ext cx="36513" cy="47625"/>
            </a:xfrm>
            <a:custGeom>
              <a:avLst/>
              <a:gdLst>
                <a:gd name="T0" fmla="*/ 63 w 76"/>
                <a:gd name="T1" fmla="*/ 85 h 99"/>
                <a:gd name="T2" fmla="*/ 14 w 76"/>
                <a:gd name="T3" fmla="*/ 85 h 99"/>
                <a:gd name="T4" fmla="*/ 14 w 76"/>
                <a:gd name="T5" fmla="*/ 67 h 99"/>
                <a:gd name="T6" fmla="*/ 76 w 76"/>
                <a:gd name="T7" fmla="*/ 67 h 99"/>
                <a:gd name="T8" fmla="*/ 76 w 76"/>
                <a:gd name="T9" fmla="*/ 23 h 99"/>
                <a:gd name="T10" fmla="*/ 44 w 76"/>
                <a:gd name="T11" fmla="*/ 23 h 99"/>
                <a:gd name="T12" fmla="*/ 59 w 76"/>
                <a:gd name="T13" fmla="*/ 0 h 99"/>
                <a:gd name="T14" fmla="*/ 45 w 76"/>
                <a:gd name="T15" fmla="*/ 0 h 99"/>
                <a:gd name="T16" fmla="*/ 28 w 76"/>
                <a:gd name="T17" fmla="*/ 23 h 99"/>
                <a:gd name="T18" fmla="*/ 0 w 76"/>
                <a:gd name="T19" fmla="*/ 23 h 99"/>
                <a:gd name="T20" fmla="*/ 0 w 76"/>
                <a:gd name="T21" fmla="*/ 99 h 99"/>
                <a:gd name="T22" fmla="*/ 63 w 76"/>
                <a:gd name="T23" fmla="*/ 99 h 99"/>
                <a:gd name="T24" fmla="*/ 63 w 76"/>
                <a:gd name="T25" fmla="*/ 85 h 99"/>
                <a:gd name="T26" fmla="*/ 14 w 76"/>
                <a:gd name="T27" fmla="*/ 35 h 99"/>
                <a:gd name="T28" fmla="*/ 63 w 76"/>
                <a:gd name="T29" fmla="*/ 35 h 99"/>
                <a:gd name="T30" fmla="*/ 63 w 76"/>
                <a:gd name="T31" fmla="*/ 54 h 99"/>
                <a:gd name="T32" fmla="*/ 14 w 76"/>
                <a:gd name="T33" fmla="*/ 54 h 99"/>
                <a:gd name="T34" fmla="*/ 14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3" y="85"/>
                  </a:moveTo>
                  <a:lnTo>
                    <a:pt x="14" y="85"/>
                  </a:lnTo>
                  <a:lnTo>
                    <a:pt x="14" y="67"/>
                  </a:lnTo>
                  <a:lnTo>
                    <a:pt x="76" y="67"/>
                  </a:lnTo>
                  <a:lnTo>
                    <a:pt x="76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5"/>
                  </a:lnTo>
                  <a:close/>
                  <a:moveTo>
                    <a:pt x="14" y="35"/>
                  </a:moveTo>
                  <a:lnTo>
                    <a:pt x="63" y="35"/>
                  </a:lnTo>
                  <a:lnTo>
                    <a:pt x="63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259">
              <a:extLst>
                <a:ext uri="{FF2B5EF4-FFF2-40B4-BE49-F238E27FC236}">
                  <a16:creationId xmlns:a16="http://schemas.microsoft.com/office/drawing/2014/main" id="{E59BD691-5E49-4D81-92B4-D7C15663F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1616076"/>
              <a:ext cx="165100" cy="187325"/>
            </a:xfrm>
            <a:custGeom>
              <a:avLst/>
              <a:gdLst>
                <a:gd name="T0" fmla="*/ 318 w 337"/>
                <a:gd name="T1" fmla="*/ 364 h 384"/>
                <a:gd name="T2" fmla="*/ 283 w 337"/>
                <a:gd name="T3" fmla="*/ 327 h 384"/>
                <a:gd name="T4" fmla="*/ 283 w 337"/>
                <a:gd name="T5" fmla="*/ 128 h 384"/>
                <a:gd name="T6" fmla="*/ 150 w 337"/>
                <a:gd name="T7" fmla="*/ 0 h 384"/>
                <a:gd name="T8" fmla="*/ 12 w 337"/>
                <a:gd name="T9" fmla="*/ 79 h 384"/>
                <a:gd name="T10" fmla="*/ 52 w 337"/>
                <a:gd name="T11" fmla="*/ 115 h 384"/>
                <a:gd name="T12" fmla="*/ 91 w 337"/>
                <a:gd name="T13" fmla="*/ 74 h 384"/>
                <a:gd name="T14" fmla="*/ 148 w 337"/>
                <a:gd name="T15" fmla="*/ 28 h 384"/>
                <a:gd name="T16" fmla="*/ 218 w 337"/>
                <a:gd name="T17" fmla="*/ 143 h 384"/>
                <a:gd name="T18" fmla="*/ 218 w 337"/>
                <a:gd name="T19" fmla="*/ 173 h 384"/>
                <a:gd name="T20" fmla="*/ 0 w 337"/>
                <a:gd name="T21" fmla="*/ 294 h 384"/>
                <a:gd name="T22" fmla="*/ 100 w 337"/>
                <a:gd name="T23" fmla="*/ 384 h 384"/>
                <a:gd name="T24" fmla="*/ 217 w 337"/>
                <a:gd name="T25" fmla="*/ 325 h 384"/>
                <a:gd name="T26" fmla="*/ 218 w 337"/>
                <a:gd name="T27" fmla="*/ 325 h 384"/>
                <a:gd name="T28" fmla="*/ 281 w 337"/>
                <a:gd name="T29" fmla="*/ 384 h 384"/>
                <a:gd name="T30" fmla="*/ 322 w 337"/>
                <a:gd name="T31" fmla="*/ 382 h 384"/>
                <a:gd name="T32" fmla="*/ 327 w 337"/>
                <a:gd name="T33" fmla="*/ 377 h 384"/>
                <a:gd name="T34" fmla="*/ 337 w 337"/>
                <a:gd name="T35" fmla="*/ 362 h 384"/>
                <a:gd name="T36" fmla="*/ 318 w 337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4">
                  <a:moveTo>
                    <a:pt x="318" y="364"/>
                  </a:moveTo>
                  <a:cubicBezTo>
                    <a:pt x="292" y="364"/>
                    <a:pt x="283" y="354"/>
                    <a:pt x="283" y="327"/>
                  </a:cubicBezTo>
                  <a:lnTo>
                    <a:pt x="283" y="128"/>
                  </a:lnTo>
                  <a:cubicBezTo>
                    <a:pt x="283" y="53"/>
                    <a:pt x="262" y="0"/>
                    <a:pt x="150" y="0"/>
                  </a:cubicBezTo>
                  <a:cubicBezTo>
                    <a:pt x="92" y="0"/>
                    <a:pt x="12" y="27"/>
                    <a:pt x="12" y="79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7"/>
                    <a:pt x="91" y="74"/>
                  </a:cubicBezTo>
                  <a:cubicBezTo>
                    <a:pt x="91" y="49"/>
                    <a:pt x="97" y="28"/>
                    <a:pt x="148" y="28"/>
                  </a:cubicBezTo>
                  <a:cubicBezTo>
                    <a:pt x="218" y="28"/>
                    <a:pt x="218" y="87"/>
                    <a:pt x="218" y="143"/>
                  </a:cubicBezTo>
                  <a:lnTo>
                    <a:pt x="218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7"/>
                    <a:pt x="42" y="384"/>
                    <a:pt x="100" y="384"/>
                  </a:cubicBezTo>
                  <a:cubicBezTo>
                    <a:pt x="156" y="384"/>
                    <a:pt x="192" y="362"/>
                    <a:pt x="217" y="325"/>
                  </a:cubicBezTo>
                  <a:lnTo>
                    <a:pt x="218" y="325"/>
                  </a:lnTo>
                  <a:cubicBezTo>
                    <a:pt x="218" y="360"/>
                    <a:pt x="232" y="384"/>
                    <a:pt x="281" y="384"/>
                  </a:cubicBezTo>
                  <a:cubicBezTo>
                    <a:pt x="291" y="384"/>
                    <a:pt x="301" y="384"/>
                    <a:pt x="322" y="382"/>
                  </a:cubicBezTo>
                  <a:lnTo>
                    <a:pt x="327" y="377"/>
                  </a:lnTo>
                  <a:cubicBezTo>
                    <a:pt x="331" y="372"/>
                    <a:pt x="335" y="367"/>
                    <a:pt x="337" y="362"/>
                  </a:cubicBezTo>
                  <a:cubicBezTo>
                    <a:pt x="323" y="364"/>
                    <a:pt x="321" y="364"/>
                    <a:pt x="318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260">
              <a:extLst>
                <a:ext uri="{FF2B5EF4-FFF2-40B4-BE49-F238E27FC236}">
                  <a16:creationId xmlns:a16="http://schemas.microsoft.com/office/drawing/2014/main" id="{91BC9163-C230-46BB-9CC9-7B8CBBAB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1646239"/>
              <a:ext cx="109538" cy="107950"/>
            </a:xfrm>
            <a:custGeom>
              <a:avLst/>
              <a:gdLst>
                <a:gd name="T0" fmla="*/ 21 w 225"/>
                <a:gd name="T1" fmla="*/ 0 h 223"/>
                <a:gd name="T2" fmla="*/ 0 w 225"/>
                <a:gd name="T3" fmla="*/ 18 h 223"/>
                <a:gd name="T4" fmla="*/ 0 w 225"/>
                <a:gd name="T5" fmla="*/ 223 h 223"/>
                <a:gd name="T6" fmla="*/ 225 w 225"/>
                <a:gd name="T7" fmla="*/ 223 h 223"/>
                <a:gd name="T8" fmla="*/ 225 w 225"/>
                <a:gd name="T9" fmla="*/ 0 h 223"/>
                <a:gd name="T10" fmla="*/ 150 w 225"/>
                <a:gd name="T11" fmla="*/ 0 h 223"/>
                <a:gd name="T12" fmla="*/ 150 w 225"/>
                <a:gd name="T13" fmla="*/ 148 h 223"/>
                <a:gd name="T14" fmla="*/ 75 w 225"/>
                <a:gd name="T15" fmla="*/ 148 h 223"/>
                <a:gd name="T16" fmla="*/ 75 w 225"/>
                <a:gd name="T17" fmla="*/ 0 h 223"/>
                <a:gd name="T18" fmla="*/ 21 w 225"/>
                <a:gd name="T1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3">
                  <a:moveTo>
                    <a:pt x="21" y="0"/>
                  </a:moveTo>
                  <a:lnTo>
                    <a:pt x="0" y="18"/>
                  </a:lnTo>
                  <a:lnTo>
                    <a:pt x="0" y="223"/>
                  </a:lnTo>
                  <a:lnTo>
                    <a:pt x="225" y="223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8"/>
                  </a:lnTo>
                  <a:lnTo>
                    <a:pt x="75" y="148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261">
              <a:extLst>
                <a:ext uri="{FF2B5EF4-FFF2-40B4-BE49-F238E27FC236}">
                  <a16:creationId xmlns:a16="http://schemas.microsoft.com/office/drawing/2014/main" id="{8CE1E6BE-98AB-4E85-9974-04F243A57E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0251" y="1554164"/>
              <a:ext cx="385763" cy="311150"/>
            </a:xfrm>
            <a:custGeom>
              <a:avLst/>
              <a:gdLst>
                <a:gd name="T0" fmla="*/ 462 w 790"/>
                <a:gd name="T1" fmla="*/ 408 h 638"/>
                <a:gd name="T2" fmla="*/ 607 w 790"/>
                <a:gd name="T3" fmla="*/ 325 h 638"/>
                <a:gd name="T4" fmla="*/ 607 w 790"/>
                <a:gd name="T5" fmla="*/ 373 h 638"/>
                <a:gd name="T6" fmla="*/ 519 w 790"/>
                <a:gd name="T7" fmla="*/ 478 h 638"/>
                <a:gd name="T8" fmla="*/ 462 w 790"/>
                <a:gd name="T9" fmla="*/ 408 h 638"/>
                <a:gd name="T10" fmla="*/ 707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7 w 790"/>
                <a:gd name="T19" fmla="*/ 18 h 638"/>
                <a:gd name="T20" fmla="*/ 407 w 790"/>
                <a:gd name="T21" fmla="*/ 116 h 638"/>
                <a:gd name="T22" fmla="*/ 389 w 790"/>
                <a:gd name="T23" fmla="*/ 116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6 h 638"/>
                <a:gd name="T50" fmla="*/ 0 w 790"/>
                <a:gd name="T51" fmla="*/ 398 h 638"/>
                <a:gd name="T52" fmla="*/ 400 w 790"/>
                <a:gd name="T53" fmla="*/ 638 h 638"/>
                <a:gd name="T54" fmla="*/ 697 w 790"/>
                <a:gd name="T55" fmla="*/ 524 h 638"/>
                <a:gd name="T56" fmla="*/ 711 w 790"/>
                <a:gd name="T57" fmla="*/ 509 h 638"/>
                <a:gd name="T58" fmla="*/ 670 w 790"/>
                <a:gd name="T59" fmla="*/ 511 h 638"/>
                <a:gd name="T60" fmla="*/ 607 w 790"/>
                <a:gd name="T61" fmla="*/ 453 h 638"/>
                <a:gd name="T62" fmla="*/ 606 w 790"/>
                <a:gd name="T63" fmla="*/ 453 h 638"/>
                <a:gd name="T64" fmla="*/ 489 w 790"/>
                <a:gd name="T65" fmla="*/ 511 h 638"/>
                <a:gd name="T66" fmla="*/ 389 w 790"/>
                <a:gd name="T67" fmla="*/ 421 h 638"/>
                <a:gd name="T68" fmla="*/ 607 w 790"/>
                <a:gd name="T69" fmla="*/ 300 h 638"/>
                <a:gd name="T70" fmla="*/ 607 w 790"/>
                <a:gd name="T71" fmla="*/ 270 h 638"/>
                <a:gd name="T72" fmla="*/ 537 w 790"/>
                <a:gd name="T73" fmla="*/ 155 h 638"/>
                <a:gd name="T74" fmla="*/ 480 w 790"/>
                <a:gd name="T75" fmla="*/ 201 h 638"/>
                <a:gd name="T76" fmla="*/ 441 w 790"/>
                <a:gd name="T77" fmla="*/ 243 h 638"/>
                <a:gd name="T78" fmla="*/ 401 w 790"/>
                <a:gd name="T79" fmla="*/ 206 h 638"/>
                <a:gd name="T80" fmla="*/ 539 w 790"/>
                <a:gd name="T81" fmla="*/ 128 h 638"/>
                <a:gd name="T82" fmla="*/ 672 w 790"/>
                <a:gd name="T83" fmla="*/ 255 h 638"/>
                <a:gd name="T84" fmla="*/ 672 w 790"/>
                <a:gd name="T85" fmla="*/ 454 h 638"/>
                <a:gd name="T86" fmla="*/ 707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2" y="408"/>
                  </a:moveTo>
                  <a:cubicBezTo>
                    <a:pt x="462" y="333"/>
                    <a:pt x="569" y="326"/>
                    <a:pt x="607" y="325"/>
                  </a:cubicBezTo>
                  <a:lnTo>
                    <a:pt x="607" y="373"/>
                  </a:lnTo>
                  <a:cubicBezTo>
                    <a:pt x="607" y="428"/>
                    <a:pt x="572" y="478"/>
                    <a:pt x="519" y="478"/>
                  </a:cubicBezTo>
                  <a:cubicBezTo>
                    <a:pt x="490" y="478"/>
                    <a:pt x="462" y="449"/>
                    <a:pt x="462" y="408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6" y="6"/>
                    <a:pt x="407" y="18"/>
                  </a:cubicBezTo>
                  <a:lnTo>
                    <a:pt x="407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2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6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1"/>
                    <a:pt x="151" y="638"/>
                    <a:pt x="400" y="638"/>
                  </a:cubicBezTo>
                  <a:cubicBezTo>
                    <a:pt x="539" y="638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2" y="511"/>
                    <a:pt x="607" y="488"/>
                    <a:pt x="607" y="453"/>
                  </a:cubicBezTo>
                  <a:lnTo>
                    <a:pt x="606" y="453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1" y="511"/>
                    <a:pt x="389" y="473"/>
                    <a:pt x="389" y="421"/>
                  </a:cubicBezTo>
                  <a:cubicBezTo>
                    <a:pt x="389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9" y="243"/>
                    <a:pt x="401" y="228"/>
                    <a:pt x="401" y="206"/>
                  </a:cubicBezTo>
                  <a:cubicBezTo>
                    <a:pt x="401" y="154"/>
                    <a:pt x="481" y="128"/>
                    <a:pt x="539" y="128"/>
                  </a:cubicBezTo>
                  <a:cubicBezTo>
                    <a:pt x="652" y="128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Rectangle 262">
              <a:extLst>
                <a:ext uri="{FF2B5EF4-FFF2-40B4-BE49-F238E27FC236}">
                  <a16:creationId xmlns:a16="http://schemas.microsoft.com/office/drawing/2014/main" id="{1E807EDC-C2CD-4560-A43E-A59D4B07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6" y="1519239"/>
              <a:ext cx="36513" cy="92075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52" name="Groupe 151">
            <a:extLst>
              <a:ext uri="{FF2B5EF4-FFF2-40B4-BE49-F238E27FC236}">
                <a16:creationId xmlns:a16="http://schemas.microsoft.com/office/drawing/2014/main" id="{096F4D0E-24DE-4C2A-A13E-9FD51B5FE10D}"/>
              </a:ext>
            </a:extLst>
          </p:cNvPr>
          <p:cNvGrpSpPr/>
          <p:nvPr/>
        </p:nvGrpSpPr>
        <p:grpSpPr>
          <a:xfrm>
            <a:off x="4405127" y="5302196"/>
            <a:ext cx="3366845" cy="875215"/>
            <a:chOff x="7921626" y="6570664"/>
            <a:chExt cx="1954213" cy="508000"/>
          </a:xfrm>
        </p:grpSpPr>
        <p:sp>
          <p:nvSpPr>
            <p:cNvPr id="153" name="Freeform 263">
              <a:extLst>
                <a:ext uri="{FF2B5EF4-FFF2-40B4-BE49-F238E27FC236}">
                  <a16:creationId xmlns:a16="http://schemas.microsoft.com/office/drawing/2014/main" id="{4EF4AE54-B6D2-44D0-B7BB-EB1A53F50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9951" y="6616701"/>
              <a:ext cx="55563" cy="82550"/>
            </a:xfrm>
            <a:custGeom>
              <a:avLst/>
              <a:gdLst>
                <a:gd name="T0" fmla="*/ 0 w 112"/>
                <a:gd name="T1" fmla="*/ 171 h 171"/>
                <a:gd name="T2" fmla="*/ 0 w 112"/>
                <a:gd name="T3" fmla="*/ 0 h 171"/>
                <a:gd name="T4" fmla="*/ 112 w 112"/>
                <a:gd name="T5" fmla="*/ 0 h 171"/>
                <a:gd name="T6" fmla="*/ 112 w 112"/>
                <a:gd name="T7" fmla="*/ 31 h 171"/>
                <a:gd name="T8" fmla="*/ 42 w 112"/>
                <a:gd name="T9" fmla="*/ 31 h 171"/>
                <a:gd name="T10" fmla="*/ 42 w 112"/>
                <a:gd name="T11" fmla="*/ 69 h 171"/>
                <a:gd name="T12" fmla="*/ 94 w 112"/>
                <a:gd name="T13" fmla="*/ 69 h 171"/>
                <a:gd name="T14" fmla="*/ 94 w 112"/>
                <a:gd name="T15" fmla="*/ 100 h 171"/>
                <a:gd name="T16" fmla="*/ 42 w 112"/>
                <a:gd name="T17" fmla="*/ 100 h 171"/>
                <a:gd name="T18" fmla="*/ 42 w 112"/>
                <a:gd name="T19" fmla="*/ 171 h 171"/>
                <a:gd name="T20" fmla="*/ 0 w 112"/>
                <a:gd name="T2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171">
                  <a:moveTo>
                    <a:pt x="0" y="171"/>
                  </a:moveTo>
                  <a:lnTo>
                    <a:pt x="0" y="0"/>
                  </a:lnTo>
                  <a:lnTo>
                    <a:pt x="112" y="0"/>
                  </a:lnTo>
                  <a:lnTo>
                    <a:pt x="112" y="31"/>
                  </a:lnTo>
                  <a:lnTo>
                    <a:pt x="42" y="31"/>
                  </a:lnTo>
                  <a:lnTo>
                    <a:pt x="42" y="69"/>
                  </a:lnTo>
                  <a:lnTo>
                    <a:pt x="94" y="69"/>
                  </a:lnTo>
                  <a:lnTo>
                    <a:pt x="94" y="100"/>
                  </a:lnTo>
                  <a:lnTo>
                    <a:pt x="42" y="100"/>
                  </a:lnTo>
                  <a:lnTo>
                    <a:pt x="42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264">
              <a:extLst>
                <a:ext uri="{FF2B5EF4-FFF2-40B4-BE49-F238E27FC236}">
                  <a16:creationId xmlns:a16="http://schemas.microsoft.com/office/drawing/2014/main" id="{5C10574D-4040-4EB7-B153-58DF523BDF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0276" y="6616701"/>
              <a:ext cx="84138" cy="82550"/>
            </a:xfrm>
            <a:custGeom>
              <a:avLst/>
              <a:gdLst>
                <a:gd name="T0" fmla="*/ 125 w 170"/>
                <a:gd name="T1" fmla="*/ 171 h 171"/>
                <a:gd name="T2" fmla="*/ 115 w 170"/>
                <a:gd name="T3" fmla="*/ 142 h 171"/>
                <a:gd name="T4" fmla="*/ 54 w 170"/>
                <a:gd name="T5" fmla="*/ 142 h 171"/>
                <a:gd name="T6" fmla="*/ 44 w 170"/>
                <a:gd name="T7" fmla="*/ 171 h 171"/>
                <a:gd name="T8" fmla="*/ 0 w 170"/>
                <a:gd name="T9" fmla="*/ 171 h 171"/>
                <a:gd name="T10" fmla="*/ 60 w 170"/>
                <a:gd name="T11" fmla="*/ 0 h 171"/>
                <a:gd name="T12" fmla="*/ 111 w 170"/>
                <a:gd name="T13" fmla="*/ 0 h 171"/>
                <a:gd name="T14" fmla="*/ 170 w 170"/>
                <a:gd name="T15" fmla="*/ 171 h 171"/>
                <a:gd name="T16" fmla="*/ 125 w 170"/>
                <a:gd name="T17" fmla="*/ 171 h 171"/>
                <a:gd name="T18" fmla="*/ 64 w 170"/>
                <a:gd name="T19" fmla="*/ 110 h 171"/>
                <a:gd name="T20" fmla="*/ 104 w 170"/>
                <a:gd name="T21" fmla="*/ 110 h 171"/>
                <a:gd name="T22" fmla="*/ 84 w 170"/>
                <a:gd name="T23" fmla="*/ 49 h 171"/>
                <a:gd name="T24" fmla="*/ 64 w 170"/>
                <a:gd name="T25" fmla="*/ 1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71">
                  <a:moveTo>
                    <a:pt x="125" y="171"/>
                  </a:moveTo>
                  <a:lnTo>
                    <a:pt x="115" y="142"/>
                  </a:lnTo>
                  <a:lnTo>
                    <a:pt x="54" y="142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60" y="0"/>
                  </a:lnTo>
                  <a:lnTo>
                    <a:pt x="111" y="0"/>
                  </a:lnTo>
                  <a:lnTo>
                    <a:pt x="170" y="171"/>
                  </a:lnTo>
                  <a:lnTo>
                    <a:pt x="125" y="171"/>
                  </a:lnTo>
                  <a:close/>
                  <a:moveTo>
                    <a:pt x="64" y="110"/>
                  </a:moveTo>
                  <a:lnTo>
                    <a:pt x="104" y="110"/>
                  </a:lnTo>
                  <a:lnTo>
                    <a:pt x="84" y="49"/>
                  </a:lnTo>
                  <a:lnTo>
                    <a:pt x="64" y="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265">
              <a:extLst>
                <a:ext uri="{FF2B5EF4-FFF2-40B4-BE49-F238E27FC236}">
                  <a16:creationId xmlns:a16="http://schemas.microsoft.com/office/drawing/2014/main" id="{0EEA9100-B47D-466F-9314-856AE2D65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9176" y="6615114"/>
              <a:ext cx="82550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8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3 w 170"/>
                <a:gd name="T19" fmla="*/ 89 h 178"/>
                <a:gd name="T20" fmla="*/ 55 w 170"/>
                <a:gd name="T21" fmla="*/ 125 h 178"/>
                <a:gd name="T22" fmla="*/ 89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9 w 170"/>
                <a:gd name="T29" fmla="*/ 163 h 178"/>
                <a:gd name="T30" fmla="*/ 88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3" y="39"/>
                    <a:pt x="89" y="39"/>
                  </a:cubicBezTo>
                  <a:cubicBezTo>
                    <a:pt x="75" y="39"/>
                    <a:pt x="64" y="44"/>
                    <a:pt x="55" y="53"/>
                  </a:cubicBezTo>
                  <a:cubicBezTo>
                    <a:pt x="46" y="62"/>
                    <a:pt x="43" y="74"/>
                    <a:pt x="43" y="89"/>
                  </a:cubicBezTo>
                  <a:cubicBezTo>
                    <a:pt x="43" y="104"/>
                    <a:pt x="46" y="117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3" y="139"/>
                    <a:pt x="114" y="133"/>
                    <a:pt x="120" y="120"/>
                  </a:cubicBezTo>
                  <a:lnTo>
                    <a:pt x="170" y="120"/>
                  </a:lnTo>
                  <a:cubicBezTo>
                    <a:pt x="164" y="138"/>
                    <a:pt x="154" y="152"/>
                    <a:pt x="139" y="163"/>
                  </a:cubicBezTo>
                  <a:cubicBezTo>
                    <a:pt x="124" y="173"/>
                    <a:pt x="108" y="178"/>
                    <a:pt x="88" y="178"/>
                  </a:cubicBezTo>
                  <a:cubicBezTo>
                    <a:pt x="63" y="175"/>
                    <a:pt x="43" y="167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266">
              <a:extLst>
                <a:ext uri="{FF2B5EF4-FFF2-40B4-BE49-F238E27FC236}">
                  <a16:creationId xmlns:a16="http://schemas.microsoft.com/office/drawing/2014/main" id="{F4D7BFB8-4CB3-4281-B52B-9F5AA23EA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6" y="6616701"/>
              <a:ext cx="69850" cy="84138"/>
            </a:xfrm>
            <a:custGeom>
              <a:avLst/>
              <a:gdLst>
                <a:gd name="T0" fmla="*/ 0 w 143"/>
                <a:gd name="T1" fmla="*/ 101 h 172"/>
                <a:gd name="T2" fmla="*/ 0 w 143"/>
                <a:gd name="T3" fmla="*/ 0 h 172"/>
                <a:gd name="T4" fmla="*/ 41 w 143"/>
                <a:gd name="T5" fmla="*/ 0 h 172"/>
                <a:gd name="T6" fmla="*/ 41 w 143"/>
                <a:gd name="T7" fmla="*/ 102 h 172"/>
                <a:gd name="T8" fmla="*/ 49 w 143"/>
                <a:gd name="T9" fmla="*/ 126 h 172"/>
                <a:gd name="T10" fmla="*/ 71 w 143"/>
                <a:gd name="T11" fmla="*/ 135 h 172"/>
                <a:gd name="T12" fmla="*/ 94 w 143"/>
                <a:gd name="T13" fmla="*/ 126 h 172"/>
                <a:gd name="T14" fmla="*/ 101 w 143"/>
                <a:gd name="T15" fmla="*/ 102 h 172"/>
                <a:gd name="T16" fmla="*/ 101 w 143"/>
                <a:gd name="T17" fmla="*/ 0 h 172"/>
                <a:gd name="T18" fmla="*/ 143 w 143"/>
                <a:gd name="T19" fmla="*/ 0 h 172"/>
                <a:gd name="T20" fmla="*/ 143 w 143"/>
                <a:gd name="T21" fmla="*/ 102 h 172"/>
                <a:gd name="T22" fmla="*/ 133 w 143"/>
                <a:gd name="T23" fmla="*/ 141 h 172"/>
                <a:gd name="T24" fmla="*/ 106 w 143"/>
                <a:gd name="T25" fmla="*/ 165 h 172"/>
                <a:gd name="T26" fmla="*/ 71 w 143"/>
                <a:gd name="T27" fmla="*/ 172 h 172"/>
                <a:gd name="T28" fmla="*/ 21 w 143"/>
                <a:gd name="T29" fmla="*/ 154 h 172"/>
                <a:gd name="T30" fmla="*/ 0 w 143"/>
                <a:gd name="T31" fmla="*/ 10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2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4" y="120"/>
                    <a:pt x="49" y="126"/>
                  </a:cubicBezTo>
                  <a:cubicBezTo>
                    <a:pt x="54" y="131"/>
                    <a:pt x="61" y="135"/>
                    <a:pt x="71" y="135"/>
                  </a:cubicBezTo>
                  <a:cubicBezTo>
                    <a:pt x="81" y="135"/>
                    <a:pt x="89" y="132"/>
                    <a:pt x="94" y="126"/>
                  </a:cubicBezTo>
                  <a:cubicBezTo>
                    <a:pt x="99" y="121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2"/>
                  </a:lnTo>
                  <a:cubicBezTo>
                    <a:pt x="143" y="117"/>
                    <a:pt x="139" y="131"/>
                    <a:pt x="133" y="141"/>
                  </a:cubicBezTo>
                  <a:cubicBezTo>
                    <a:pt x="125" y="152"/>
                    <a:pt x="116" y="160"/>
                    <a:pt x="106" y="165"/>
                  </a:cubicBezTo>
                  <a:cubicBezTo>
                    <a:pt x="96" y="170"/>
                    <a:pt x="84" y="172"/>
                    <a:pt x="71" y="172"/>
                  </a:cubicBezTo>
                  <a:cubicBezTo>
                    <a:pt x="51" y="172"/>
                    <a:pt x="35" y="166"/>
                    <a:pt x="21" y="154"/>
                  </a:cubicBezTo>
                  <a:cubicBezTo>
                    <a:pt x="8" y="141"/>
                    <a:pt x="0" y="124"/>
                    <a:pt x="0" y="10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267">
              <a:extLst>
                <a:ext uri="{FF2B5EF4-FFF2-40B4-BE49-F238E27FC236}">
                  <a16:creationId xmlns:a16="http://schemas.microsoft.com/office/drawing/2014/main" id="{76411659-07BC-4D52-9AE9-487F39D0A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1739" y="6616701"/>
              <a:ext cx="46038" cy="82550"/>
            </a:xfrm>
            <a:custGeom>
              <a:avLst/>
              <a:gdLst>
                <a:gd name="T0" fmla="*/ 0 w 94"/>
                <a:gd name="T1" fmla="*/ 0 h 171"/>
                <a:gd name="T2" fmla="*/ 41 w 94"/>
                <a:gd name="T3" fmla="*/ 0 h 171"/>
                <a:gd name="T4" fmla="*/ 41 w 94"/>
                <a:gd name="T5" fmla="*/ 140 h 171"/>
                <a:gd name="T6" fmla="*/ 94 w 94"/>
                <a:gd name="T7" fmla="*/ 140 h 171"/>
                <a:gd name="T8" fmla="*/ 94 w 94"/>
                <a:gd name="T9" fmla="*/ 171 h 171"/>
                <a:gd name="T10" fmla="*/ 0 w 94"/>
                <a:gd name="T11" fmla="*/ 171 h 171"/>
                <a:gd name="T12" fmla="*/ 0 w 94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71">
                  <a:moveTo>
                    <a:pt x="0" y="0"/>
                  </a:moveTo>
                  <a:lnTo>
                    <a:pt x="41" y="0"/>
                  </a:lnTo>
                  <a:lnTo>
                    <a:pt x="41" y="140"/>
                  </a:lnTo>
                  <a:lnTo>
                    <a:pt x="94" y="140"/>
                  </a:lnTo>
                  <a:lnTo>
                    <a:pt x="94" y="171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268">
              <a:extLst>
                <a:ext uri="{FF2B5EF4-FFF2-40B4-BE49-F238E27FC236}">
                  <a16:creationId xmlns:a16="http://schemas.microsoft.com/office/drawing/2014/main" id="{96D13071-FCBD-47FD-BE30-DD7D6A648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2539" y="6616701"/>
              <a:ext cx="66675" cy="82550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9 w 135"/>
                <a:gd name="T9" fmla="*/ 31 h 171"/>
                <a:gd name="T10" fmla="*/ 89 w 135"/>
                <a:gd name="T11" fmla="*/ 171 h 171"/>
                <a:gd name="T12" fmla="*/ 47 w 135"/>
                <a:gd name="T13" fmla="*/ 171 h 171"/>
                <a:gd name="T14" fmla="*/ 47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1"/>
                  </a:lnTo>
                  <a:lnTo>
                    <a:pt x="47" y="171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269">
              <a:extLst>
                <a:ext uri="{FF2B5EF4-FFF2-40B4-BE49-F238E27FC236}">
                  <a16:creationId xmlns:a16="http://schemas.microsoft.com/office/drawing/2014/main" id="{846C7C0E-2B44-41E9-9132-3C4517873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1914" y="6583364"/>
              <a:ext cx="50800" cy="115888"/>
            </a:xfrm>
            <a:custGeom>
              <a:avLst/>
              <a:gdLst>
                <a:gd name="T0" fmla="*/ 104 w 104"/>
                <a:gd name="T1" fmla="*/ 67 h 238"/>
                <a:gd name="T2" fmla="*/ 104 w 104"/>
                <a:gd name="T3" fmla="*/ 99 h 238"/>
                <a:gd name="T4" fmla="*/ 41 w 104"/>
                <a:gd name="T5" fmla="*/ 99 h 238"/>
                <a:gd name="T6" fmla="*/ 41 w 104"/>
                <a:gd name="T7" fmla="*/ 135 h 238"/>
                <a:gd name="T8" fmla="*/ 96 w 104"/>
                <a:gd name="T9" fmla="*/ 135 h 238"/>
                <a:gd name="T10" fmla="*/ 96 w 104"/>
                <a:gd name="T11" fmla="*/ 167 h 238"/>
                <a:gd name="T12" fmla="*/ 41 w 104"/>
                <a:gd name="T13" fmla="*/ 167 h 238"/>
                <a:gd name="T14" fmla="*/ 41 w 104"/>
                <a:gd name="T15" fmla="*/ 207 h 238"/>
                <a:gd name="T16" fmla="*/ 104 w 104"/>
                <a:gd name="T17" fmla="*/ 207 h 238"/>
                <a:gd name="T18" fmla="*/ 104 w 104"/>
                <a:gd name="T19" fmla="*/ 238 h 238"/>
                <a:gd name="T20" fmla="*/ 0 w 104"/>
                <a:gd name="T21" fmla="*/ 238 h 238"/>
                <a:gd name="T22" fmla="*/ 0 w 104"/>
                <a:gd name="T23" fmla="*/ 67 h 238"/>
                <a:gd name="T24" fmla="*/ 104 w 104"/>
                <a:gd name="T25" fmla="*/ 67 h 238"/>
                <a:gd name="T26" fmla="*/ 21 w 104"/>
                <a:gd name="T27" fmla="*/ 29 h 238"/>
                <a:gd name="T28" fmla="*/ 80 w 104"/>
                <a:gd name="T29" fmla="*/ 0 h 238"/>
                <a:gd name="T30" fmla="*/ 80 w 104"/>
                <a:gd name="T31" fmla="*/ 33 h 238"/>
                <a:gd name="T32" fmla="*/ 21 w 104"/>
                <a:gd name="T33" fmla="*/ 58 h 238"/>
                <a:gd name="T34" fmla="*/ 21 w 104"/>
                <a:gd name="T35" fmla="*/ 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38">
                  <a:moveTo>
                    <a:pt x="104" y="67"/>
                  </a:moveTo>
                  <a:lnTo>
                    <a:pt x="104" y="99"/>
                  </a:lnTo>
                  <a:lnTo>
                    <a:pt x="41" y="99"/>
                  </a:lnTo>
                  <a:lnTo>
                    <a:pt x="41" y="135"/>
                  </a:lnTo>
                  <a:lnTo>
                    <a:pt x="96" y="135"/>
                  </a:lnTo>
                  <a:lnTo>
                    <a:pt x="96" y="167"/>
                  </a:lnTo>
                  <a:lnTo>
                    <a:pt x="41" y="167"/>
                  </a:lnTo>
                  <a:lnTo>
                    <a:pt x="41" y="207"/>
                  </a:lnTo>
                  <a:lnTo>
                    <a:pt x="104" y="207"/>
                  </a:lnTo>
                  <a:lnTo>
                    <a:pt x="104" y="238"/>
                  </a:lnTo>
                  <a:lnTo>
                    <a:pt x="0" y="238"/>
                  </a:lnTo>
                  <a:lnTo>
                    <a:pt x="0" y="67"/>
                  </a:lnTo>
                  <a:lnTo>
                    <a:pt x="104" y="67"/>
                  </a:lnTo>
                  <a:close/>
                  <a:moveTo>
                    <a:pt x="21" y="29"/>
                  </a:moveTo>
                  <a:lnTo>
                    <a:pt x="80" y="0"/>
                  </a:lnTo>
                  <a:lnTo>
                    <a:pt x="80" y="33"/>
                  </a:lnTo>
                  <a:lnTo>
                    <a:pt x="21" y="58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270">
              <a:extLst>
                <a:ext uri="{FF2B5EF4-FFF2-40B4-BE49-F238E27FC236}">
                  <a16:creationId xmlns:a16="http://schemas.microsoft.com/office/drawing/2014/main" id="{D344D641-FBAF-4057-8FAE-DA0FBE8B14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9951" y="6746876"/>
              <a:ext cx="76200" cy="82550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2 w 154"/>
                <a:gd name="T17" fmla="*/ 140 h 170"/>
                <a:gd name="T18" fmla="*/ 60 w 154"/>
                <a:gd name="T19" fmla="*/ 140 h 170"/>
                <a:gd name="T20" fmla="*/ 98 w 154"/>
                <a:gd name="T21" fmla="*/ 125 h 170"/>
                <a:gd name="T22" fmla="*/ 112 w 154"/>
                <a:gd name="T23" fmla="*/ 87 h 170"/>
                <a:gd name="T24" fmla="*/ 98 w 154"/>
                <a:gd name="T25" fmla="*/ 48 h 170"/>
                <a:gd name="T26" fmla="*/ 60 w 154"/>
                <a:gd name="T27" fmla="*/ 33 h 170"/>
                <a:gd name="T28" fmla="*/ 42 w 154"/>
                <a:gd name="T29" fmla="*/ 33 h 170"/>
                <a:gd name="T30" fmla="*/ 42 w 154"/>
                <a:gd name="T31" fmla="*/ 14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8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8" y="147"/>
                  </a:cubicBezTo>
                  <a:cubicBezTo>
                    <a:pt x="110" y="163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2" y="140"/>
                  </a:moveTo>
                  <a:lnTo>
                    <a:pt x="60" y="140"/>
                  </a:lnTo>
                  <a:cubicBezTo>
                    <a:pt x="77" y="140"/>
                    <a:pt x="89" y="135"/>
                    <a:pt x="98" y="125"/>
                  </a:cubicBezTo>
                  <a:cubicBezTo>
                    <a:pt x="107" y="115"/>
                    <a:pt x="112" y="103"/>
                    <a:pt x="112" y="87"/>
                  </a:cubicBezTo>
                  <a:cubicBezTo>
                    <a:pt x="112" y="70"/>
                    <a:pt x="107" y="57"/>
                    <a:pt x="98" y="48"/>
                  </a:cubicBezTo>
                  <a:cubicBezTo>
                    <a:pt x="89" y="38"/>
                    <a:pt x="77" y="33"/>
                    <a:pt x="60" y="33"/>
                  </a:cubicBezTo>
                  <a:lnTo>
                    <a:pt x="42" y="33"/>
                  </a:lnTo>
                  <a:lnTo>
                    <a:pt x="42" y="1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271">
              <a:extLst>
                <a:ext uri="{FF2B5EF4-FFF2-40B4-BE49-F238E27FC236}">
                  <a16:creationId xmlns:a16="http://schemas.microsoft.com/office/drawing/2014/main" id="{4F2BD26B-AB3A-43EE-8817-F39CFD140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67468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2 h 170"/>
                <a:gd name="T4" fmla="*/ 42 w 104"/>
                <a:gd name="T5" fmla="*/ 32 h 170"/>
                <a:gd name="T6" fmla="*/ 42 w 104"/>
                <a:gd name="T7" fmla="*/ 68 h 170"/>
                <a:gd name="T8" fmla="*/ 97 w 104"/>
                <a:gd name="T9" fmla="*/ 68 h 170"/>
                <a:gd name="T10" fmla="*/ 97 w 104"/>
                <a:gd name="T11" fmla="*/ 99 h 170"/>
                <a:gd name="T12" fmla="*/ 42 w 104"/>
                <a:gd name="T13" fmla="*/ 99 h 170"/>
                <a:gd name="T14" fmla="*/ 42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2"/>
                  </a:lnTo>
                  <a:lnTo>
                    <a:pt x="42" y="32"/>
                  </a:lnTo>
                  <a:lnTo>
                    <a:pt x="42" y="68"/>
                  </a:lnTo>
                  <a:lnTo>
                    <a:pt x="97" y="68"/>
                  </a:lnTo>
                  <a:lnTo>
                    <a:pt x="97" y="99"/>
                  </a:lnTo>
                  <a:lnTo>
                    <a:pt x="42" y="99"/>
                  </a:lnTo>
                  <a:lnTo>
                    <a:pt x="42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272">
              <a:extLst>
                <a:ext uri="{FF2B5EF4-FFF2-40B4-BE49-F238E27FC236}">
                  <a16:creationId xmlns:a16="http://schemas.microsoft.com/office/drawing/2014/main" id="{3942FD9E-D9F2-44E4-86B6-4CD68D7E40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2039" y="6746876"/>
              <a:ext cx="76200" cy="82550"/>
            </a:xfrm>
            <a:custGeom>
              <a:avLst/>
              <a:gdLst>
                <a:gd name="T0" fmla="*/ 60 w 154"/>
                <a:gd name="T1" fmla="*/ 0 h 170"/>
                <a:gd name="T2" fmla="*/ 127 w 154"/>
                <a:gd name="T3" fmla="*/ 24 h 170"/>
                <a:gd name="T4" fmla="*/ 154 w 154"/>
                <a:gd name="T5" fmla="*/ 85 h 170"/>
                <a:gd name="T6" fmla="*/ 127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1 w 154"/>
                <a:gd name="T17" fmla="*/ 140 h 170"/>
                <a:gd name="T18" fmla="*/ 60 w 154"/>
                <a:gd name="T19" fmla="*/ 140 h 170"/>
                <a:gd name="T20" fmla="*/ 97 w 154"/>
                <a:gd name="T21" fmla="*/ 125 h 170"/>
                <a:gd name="T22" fmla="*/ 111 w 154"/>
                <a:gd name="T23" fmla="*/ 87 h 170"/>
                <a:gd name="T24" fmla="*/ 97 w 154"/>
                <a:gd name="T25" fmla="*/ 48 h 170"/>
                <a:gd name="T26" fmla="*/ 60 w 154"/>
                <a:gd name="T27" fmla="*/ 33 h 170"/>
                <a:gd name="T28" fmla="*/ 41 w 154"/>
                <a:gd name="T29" fmla="*/ 33 h 170"/>
                <a:gd name="T30" fmla="*/ 41 w 154"/>
                <a:gd name="T31" fmla="*/ 14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7" y="0"/>
                    <a:pt x="110" y="8"/>
                    <a:pt x="127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7" y="147"/>
                  </a:cubicBezTo>
                  <a:cubicBezTo>
                    <a:pt x="110" y="163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40"/>
                  </a:moveTo>
                  <a:lnTo>
                    <a:pt x="60" y="140"/>
                  </a:lnTo>
                  <a:cubicBezTo>
                    <a:pt x="76" y="140"/>
                    <a:pt x="89" y="135"/>
                    <a:pt x="97" y="125"/>
                  </a:cubicBezTo>
                  <a:cubicBezTo>
                    <a:pt x="106" y="115"/>
                    <a:pt x="111" y="103"/>
                    <a:pt x="111" y="87"/>
                  </a:cubicBezTo>
                  <a:cubicBezTo>
                    <a:pt x="111" y="70"/>
                    <a:pt x="106" y="57"/>
                    <a:pt x="97" y="48"/>
                  </a:cubicBezTo>
                  <a:cubicBezTo>
                    <a:pt x="89" y="38"/>
                    <a:pt x="76" y="33"/>
                    <a:pt x="60" y="33"/>
                  </a:cubicBezTo>
                  <a:lnTo>
                    <a:pt x="41" y="33"/>
                  </a:lnTo>
                  <a:lnTo>
                    <a:pt x="41" y="1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273">
              <a:extLst>
                <a:ext uri="{FF2B5EF4-FFF2-40B4-BE49-F238E27FC236}">
                  <a16:creationId xmlns:a16="http://schemas.microsoft.com/office/drawing/2014/main" id="{FB144851-8E7E-4021-9816-9261C91054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0939" y="6746876"/>
              <a:ext cx="65088" cy="84138"/>
            </a:xfrm>
            <a:custGeom>
              <a:avLst/>
              <a:gdLst>
                <a:gd name="T0" fmla="*/ 41 w 134"/>
                <a:gd name="T1" fmla="*/ 105 h 172"/>
                <a:gd name="T2" fmla="*/ 41 w 134"/>
                <a:gd name="T3" fmla="*/ 172 h 172"/>
                <a:gd name="T4" fmla="*/ 0 w 134"/>
                <a:gd name="T5" fmla="*/ 172 h 172"/>
                <a:gd name="T6" fmla="*/ 0 w 134"/>
                <a:gd name="T7" fmla="*/ 0 h 172"/>
                <a:gd name="T8" fmla="*/ 67 w 134"/>
                <a:gd name="T9" fmla="*/ 0 h 172"/>
                <a:gd name="T10" fmla="*/ 114 w 134"/>
                <a:gd name="T11" fmla="*/ 15 h 172"/>
                <a:gd name="T12" fmla="*/ 130 w 134"/>
                <a:gd name="T13" fmla="*/ 53 h 172"/>
                <a:gd name="T14" fmla="*/ 121 w 134"/>
                <a:gd name="T15" fmla="*/ 82 h 172"/>
                <a:gd name="T16" fmla="*/ 91 w 134"/>
                <a:gd name="T17" fmla="*/ 102 h 172"/>
                <a:gd name="T18" fmla="*/ 134 w 134"/>
                <a:gd name="T19" fmla="*/ 172 h 172"/>
                <a:gd name="T20" fmla="*/ 85 w 134"/>
                <a:gd name="T21" fmla="*/ 172 h 172"/>
                <a:gd name="T22" fmla="*/ 46 w 134"/>
                <a:gd name="T23" fmla="*/ 105 h 172"/>
                <a:gd name="T24" fmla="*/ 41 w 134"/>
                <a:gd name="T25" fmla="*/ 105 h 172"/>
                <a:gd name="T26" fmla="*/ 41 w 134"/>
                <a:gd name="T27" fmla="*/ 32 h 172"/>
                <a:gd name="T28" fmla="*/ 41 w 134"/>
                <a:gd name="T29" fmla="*/ 73 h 172"/>
                <a:gd name="T30" fmla="*/ 67 w 134"/>
                <a:gd name="T31" fmla="*/ 73 h 172"/>
                <a:gd name="T32" fmla="*/ 82 w 134"/>
                <a:gd name="T33" fmla="*/ 68 h 172"/>
                <a:gd name="T34" fmla="*/ 87 w 134"/>
                <a:gd name="T35" fmla="*/ 53 h 172"/>
                <a:gd name="T36" fmla="*/ 82 w 134"/>
                <a:gd name="T37" fmla="*/ 38 h 172"/>
                <a:gd name="T38" fmla="*/ 67 w 134"/>
                <a:gd name="T39" fmla="*/ 32 h 172"/>
                <a:gd name="T40" fmla="*/ 41 w 134"/>
                <a:gd name="T41" fmla="*/ 3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172">
                  <a:moveTo>
                    <a:pt x="41" y="105"/>
                  </a:move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7" y="73"/>
                    <a:pt x="121" y="82"/>
                  </a:cubicBezTo>
                  <a:cubicBezTo>
                    <a:pt x="115" y="90"/>
                    <a:pt x="105" y="98"/>
                    <a:pt x="91" y="102"/>
                  </a:cubicBezTo>
                  <a:lnTo>
                    <a:pt x="134" y="172"/>
                  </a:lnTo>
                  <a:lnTo>
                    <a:pt x="85" y="172"/>
                  </a:lnTo>
                  <a:lnTo>
                    <a:pt x="46" y="105"/>
                  </a:lnTo>
                  <a:lnTo>
                    <a:pt x="41" y="105"/>
                  </a:lnTo>
                  <a:close/>
                  <a:moveTo>
                    <a:pt x="41" y="32"/>
                  </a:moveTo>
                  <a:lnTo>
                    <a:pt x="41" y="73"/>
                  </a:lnTo>
                  <a:lnTo>
                    <a:pt x="67" y="73"/>
                  </a:lnTo>
                  <a:cubicBezTo>
                    <a:pt x="74" y="73"/>
                    <a:pt x="79" y="72"/>
                    <a:pt x="82" y="68"/>
                  </a:cubicBezTo>
                  <a:cubicBezTo>
                    <a:pt x="86" y="64"/>
                    <a:pt x="87" y="59"/>
                    <a:pt x="87" y="53"/>
                  </a:cubicBezTo>
                  <a:cubicBezTo>
                    <a:pt x="87" y="47"/>
                    <a:pt x="86" y="42"/>
                    <a:pt x="82" y="38"/>
                  </a:cubicBezTo>
                  <a:cubicBezTo>
                    <a:pt x="79" y="34"/>
                    <a:pt x="74" y="32"/>
                    <a:pt x="67" y="32"/>
                  </a:cubicBezTo>
                  <a:lnTo>
                    <a:pt x="41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274">
              <a:extLst>
                <a:ext uri="{FF2B5EF4-FFF2-40B4-BE49-F238E27FC236}">
                  <a16:creationId xmlns:a16="http://schemas.microsoft.com/office/drawing/2014/main" id="{BCA785BC-43FF-4583-A176-7FAF89EC01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5551" y="6745289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7 h 175"/>
                <a:gd name="T22" fmla="*/ 120 w 175"/>
                <a:gd name="T23" fmla="*/ 51 h 175"/>
                <a:gd name="T24" fmla="*/ 88 w 175"/>
                <a:gd name="T25" fmla="*/ 37 h 175"/>
                <a:gd name="T26" fmla="*/ 55 w 175"/>
                <a:gd name="T27" fmla="*/ 51 h 175"/>
                <a:gd name="T28" fmla="*/ 43 w 175"/>
                <a:gd name="T29" fmla="*/ 87 h 175"/>
                <a:gd name="T30" fmla="*/ 55 w 175"/>
                <a:gd name="T31" fmla="*/ 124 h 175"/>
                <a:gd name="T32" fmla="*/ 88 w 175"/>
                <a:gd name="T33" fmla="*/ 137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7" y="41"/>
                    <a:pt x="175" y="62"/>
                    <a:pt x="175" y="87"/>
                  </a:cubicBezTo>
                  <a:cubicBezTo>
                    <a:pt x="175" y="112"/>
                    <a:pt x="167" y="134"/>
                    <a:pt x="150" y="150"/>
                  </a:cubicBezTo>
                  <a:cubicBezTo>
                    <a:pt x="133" y="166"/>
                    <a:pt x="113" y="175"/>
                    <a:pt x="88" y="175"/>
                  </a:cubicBezTo>
                  <a:cubicBezTo>
                    <a:pt x="64" y="175"/>
                    <a:pt x="43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2"/>
                    <a:pt x="133" y="87"/>
                  </a:cubicBezTo>
                  <a:cubicBezTo>
                    <a:pt x="133" y="72"/>
                    <a:pt x="129" y="61"/>
                    <a:pt x="120" y="51"/>
                  </a:cubicBezTo>
                  <a:cubicBezTo>
                    <a:pt x="112" y="42"/>
                    <a:pt x="102" y="37"/>
                    <a:pt x="88" y="37"/>
                  </a:cubicBezTo>
                  <a:cubicBezTo>
                    <a:pt x="74" y="37"/>
                    <a:pt x="63" y="42"/>
                    <a:pt x="55" y="51"/>
                  </a:cubicBezTo>
                  <a:cubicBezTo>
                    <a:pt x="47" y="60"/>
                    <a:pt x="43" y="72"/>
                    <a:pt x="43" y="87"/>
                  </a:cubicBezTo>
                  <a:cubicBezTo>
                    <a:pt x="43" y="102"/>
                    <a:pt x="47" y="115"/>
                    <a:pt x="55" y="124"/>
                  </a:cubicBezTo>
                  <a:cubicBezTo>
                    <a:pt x="64" y="132"/>
                    <a:pt x="74" y="137"/>
                    <a:pt x="88" y="137"/>
                  </a:cubicBezTo>
                  <a:cubicBezTo>
                    <a:pt x="102" y="136"/>
                    <a:pt x="113" y="132"/>
                    <a:pt x="120" y="1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Rectangle 275">
              <a:extLst>
                <a:ext uri="{FF2B5EF4-FFF2-40B4-BE49-F238E27FC236}">
                  <a16:creationId xmlns:a16="http://schemas.microsoft.com/office/drawing/2014/main" id="{3A3697E7-97CA-489B-B2A5-B0064242C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3976" y="6746876"/>
              <a:ext cx="20638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276">
              <a:extLst>
                <a:ext uri="{FF2B5EF4-FFF2-40B4-BE49-F238E27FC236}">
                  <a16:creationId xmlns:a16="http://schemas.microsoft.com/office/drawing/2014/main" id="{439C2ED9-3EA4-4128-B729-4E6744855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314" y="6746876"/>
              <a:ext cx="65088" cy="84138"/>
            </a:xfrm>
            <a:custGeom>
              <a:avLst/>
              <a:gdLst>
                <a:gd name="T0" fmla="*/ 0 w 135"/>
                <a:gd name="T1" fmla="*/ 32 h 172"/>
                <a:gd name="T2" fmla="*/ 0 w 135"/>
                <a:gd name="T3" fmla="*/ 0 h 172"/>
                <a:gd name="T4" fmla="*/ 135 w 135"/>
                <a:gd name="T5" fmla="*/ 0 h 172"/>
                <a:gd name="T6" fmla="*/ 135 w 135"/>
                <a:gd name="T7" fmla="*/ 32 h 172"/>
                <a:gd name="T8" fmla="*/ 89 w 135"/>
                <a:gd name="T9" fmla="*/ 32 h 172"/>
                <a:gd name="T10" fmla="*/ 89 w 135"/>
                <a:gd name="T11" fmla="*/ 172 h 172"/>
                <a:gd name="T12" fmla="*/ 48 w 135"/>
                <a:gd name="T13" fmla="*/ 172 h 172"/>
                <a:gd name="T14" fmla="*/ 48 w 135"/>
                <a:gd name="T15" fmla="*/ 32 h 172"/>
                <a:gd name="T16" fmla="*/ 0 w 135"/>
                <a:gd name="T17" fmla="*/ 3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2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2"/>
                  </a:lnTo>
                  <a:lnTo>
                    <a:pt x="48" y="172"/>
                  </a:lnTo>
                  <a:lnTo>
                    <a:pt x="48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277">
              <a:extLst>
                <a:ext uri="{FF2B5EF4-FFF2-40B4-BE49-F238E27FC236}">
                  <a16:creationId xmlns:a16="http://schemas.microsoft.com/office/drawing/2014/main" id="{285FA1FA-EE82-4E05-8C81-91D6D8D0B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51" y="6818314"/>
              <a:ext cx="20638" cy="33338"/>
            </a:xfrm>
            <a:custGeom>
              <a:avLst/>
              <a:gdLst>
                <a:gd name="T0" fmla="*/ 1 w 43"/>
                <a:gd name="T1" fmla="*/ 0 h 70"/>
                <a:gd name="T2" fmla="*/ 35 w 43"/>
                <a:gd name="T3" fmla="*/ 0 h 70"/>
                <a:gd name="T4" fmla="*/ 40 w 43"/>
                <a:gd name="T5" fmla="*/ 47 h 70"/>
                <a:gd name="T6" fmla="*/ 28 w 43"/>
                <a:gd name="T7" fmla="*/ 64 h 70"/>
                <a:gd name="T8" fmla="*/ 5 w 43"/>
                <a:gd name="T9" fmla="*/ 70 h 70"/>
                <a:gd name="T10" fmla="*/ 5 w 43"/>
                <a:gd name="T11" fmla="*/ 54 h 70"/>
                <a:gd name="T12" fmla="*/ 15 w 43"/>
                <a:gd name="T13" fmla="*/ 52 h 70"/>
                <a:gd name="T14" fmla="*/ 17 w 43"/>
                <a:gd name="T15" fmla="*/ 40 h 70"/>
                <a:gd name="T16" fmla="*/ 17 w 43"/>
                <a:gd name="T17" fmla="*/ 37 h 70"/>
                <a:gd name="T18" fmla="*/ 0 w 43"/>
                <a:gd name="T19" fmla="*/ 37 h 70"/>
                <a:gd name="T20" fmla="*/ 0 w 43"/>
                <a:gd name="T21" fmla="*/ 0 h 70"/>
                <a:gd name="T22" fmla="*/ 1 w 43"/>
                <a:gd name="T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0">
                  <a:moveTo>
                    <a:pt x="1" y="0"/>
                  </a:moveTo>
                  <a:lnTo>
                    <a:pt x="35" y="0"/>
                  </a:lnTo>
                  <a:cubicBezTo>
                    <a:pt x="42" y="17"/>
                    <a:pt x="43" y="32"/>
                    <a:pt x="40" y="47"/>
                  </a:cubicBezTo>
                  <a:cubicBezTo>
                    <a:pt x="38" y="54"/>
                    <a:pt x="33" y="59"/>
                    <a:pt x="28" y="64"/>
                  </a:cubicBezTo>
                  <a:cubicBezTo>
                    <a:pt x="22" y="69"/>
                    <a:pt x="15" y="70"/>
                    <a:pt x="5" y="70"/>
                  </a:cubicBezTo>
                  <a:lnTo>
                    <a:pt x="5" y="54"/>
                  </a:lnTo>
                  <a:cubicBezTo>
                    <a:pt x="10" y="54"/>
                    <a:pt x="12" y="53"/>
                    <a:pt x="15" y="52"/>
                  </a:cubicBezTo>
                  <a:cubicBezTo>
                    <a:pt x="17" y="49"/>
                    <a:pt x="17" y="47"/>
                    <a:pt x="17" y="40"/>
                  </a:cubicBezTo>
                  <a:lnTo>
                    <a:pt x="17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278">
              <a:extLst>
                <a:ext uri="{FF2B5EF4-FFF2-40B4-BE49-F238E27FC236}">
                  <a16:creationId xmlns:a16="http://schemas.microsoft.com/office/drawing/2014/main" id="{ECFDFF66-8756-4CD0-9A7F-82B1848DFB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8601" y="6746876"/>
              <a:ext cx="76200" cy="82550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2 w 154"/>
                <a:gd name="T17" fmla="*/ 140 h 170"/>
                <a:gd name="T18" fmla="*/ 60 w 154"/>
                <a:gd name="T19" fmla="*/ 140 h 170"/>
                <a:gd name="T20" fmla="*/ 98 w 154"/>
                <a:gd name="T21" fmla="*/ 125 h 170"/>
                <a:gd name="T22" fmla="*/ 112 w 154"/>
                <a:gd name="T23" fmla="*/ 87 h 170"/>
                <a:gd name="T24" fmla="*/ 98 w 154"/>
                <a:gd name="T25" fmla="*/ 48 h 170"/>
                <a:gd name="T26" fmla="*/ 60 w 154"/>
                <a:gd name="T27" fmla="*/ 33 h 170"/>
                <a:gd name="T28" fmla="*/ 42 w 154"/>
                <a:gd name="T29" fmla="*/ 33 h 170"/>
                <a:gd name="T30" fmla="*/ 42 w 154"/>
                <a:gd name="T31" fmla="*/ 14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8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8" y="147"/>
                  </a:cubicBezTo>
                  <a:cubicBezTo>
                    <a:pt x="110" y="163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2" y="140"/>
                  </a:moveTo>
                  <a:lnTo>
                    <a:pt x="60" y="140"/>
                  </a:lnTo>
                  <a:cubicBezTo>
                    <a:pt x="77" y="140"/>
                    <a:pt x="89" y="135"/>
                    <a:pt x="98" y="125"/>
                  </a:cubicBezTo>
                  <a:cubicBezTo>
                    <a:pt x="107" y="115"/>
                    <a:pt x="112" y="103"/>
                    <a:pt x="112" y="87"/>
                  </a:cubicBezTo>
                  <a:cubicBezTo>
                    <a:pt x="112" y="70"/>
                    <a:pt x="107" y="57"/>
                    <a:pt x="98" y="48"/>
                  </a:cubicBezTo>
                  <a:cubicBezTo>
                    <a:pt x="89" y="38"/>
                    <a:pt x="77" y="33"/>
                    <a:pt x="60" y="33"/>
                  </a:cubicBezTo>
                  <a:lnTo>
                    <a:pt x="42" y="33"/>
                  </a:lnTo>
                  <a:lnTo>
                    <a:pt x="42" y="1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279">
              <a:extLst>
                <a:ext uri="{FF2B5EF4-FFF2-40B4-BE49-F238E27FC236}">
                  <a16:creationId xmlns:a16="http://schemas.microsoft.com/office/drawing/2014/main" id="{76AAE0BA-C4DD-40D9-AFF7-563494055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2739" y="6731001"/>
              <a:ext cx="19050" cy="31750"/>
            </a:xfrm>
            <a:custGeom>
              <a:avLst/>
              <a:gdLst>
                <a:gd name="T0" fmla="*/ 0 w 37"/>
                <a:gd name="T1" fmla="*/ 0 h 65"/>
                <a:gd name="T2" fmla="*/ 32 w 37"/>
                <a:gd name="T3" fmla="*/ 0 h 65"/>
                <a:gd name="T4" fmla="*/ 37 w 37"/>
                <a:gd name="T5" fmla="*/ 30 h 65"/>
                <a:gd name="T6" fmla="*/ 28 w 37"/>
                <a:gd name="T7" fmla="*/ 55 h 65"/>
                <a:gd name="T8" fmla="*/ 3 w 37"/>
                <a:gd name="T9" fmla="*/ 65 h 65"/>
                <a:gd name="T10" fmla="*/ 3 w 37"/>
                <a:gd name="T11" fmla="*/ 48 h 65"/>
                <a:gd name="T12" fmla="*/ 16 w 37"/>
                <a:gd name="T13" fmla="*/ 32 h 65"/>
                <a:gd name="T14" fmla="*/ 16 w 37"/>
                <a:gd name="T15" fmla="*/ 28 h 65"/>
                <a:gd name="T16" fmla="*/ 1 w 37"/>
                <a:gd name="T17" fmla="*/ 28 h 65"/>
                <a:gd name="T18" fmla="*/ 1 w 37"/>
                <a:gd name="T19" fmla="*/ 0 h 65"/>
                <a:gd name="T20" fmla="*/ 0 w 37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65">
                  <a:moveTo>
                    <a:pt x="0" y="0"/>
                  </a:moveTo>
                  <a:lnTo>
                    <a:pt x="32" y="0"/>
                  </a:lnTo>
                  <a:cubicBezTo>
                    <a:pt x="36" y="10"/>
                    <a:pt x="37" y="20"/>
                    <a:pt x="37" y="30"/>
                  </a:cubicBezTo>
                  <a:cubicBezTo>
                    <a:pt x="37" y="40"/>
                    <a:pt x="35" y="48"/>
                    <a:pt x="28" y="55"/>
                  </a:cubicBezTo>
                  <a:cubicBezTo>
                    <a:pt x="22" y="61"/>
                    <a:pt x="15" y="65"/>
                    <a:pt x="3" y="65"/>
                  </a:cubicBezTo>
                  <a:lnTo>
                    <a:pt x="3" y="48"/>
                  </a:lnTo>
                  <a:cubicBezTo>
                    <a:pt x="12" y="48"/>
                    <a:pt x="16" y="43"/>
                    <a:pt x="16" y="32"/>
                  </a:cubicBezTo>
                  <a:lnTo>
                    <a:pt x="16" y="28"/>
                  </a:lnTo>
                  <a:lnTo>
                    <a:pt x="1" y="28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280">
              <a:extLst>
                <a:ext uri="{FF2B5EF4-FFF2-40B4-BE49-F238E27FC236}">
                  <a16:creationId xmlns:a16="http://schemas.microsoft.com/office/drawing/2014/main" id="{141FA52C-E699-40FB-98D8-5C7A0AF4D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34489" y="6713539"/>
              <a:ext cx="50800" cy="115888"/>
            </a:xfrm>
            <a:custGeom>
              <a:avLst/>
              <a:gdLst>
                <a:gd name="T0" fmla="*/ 103 w 103"/>
                <a:gd name="T1" fmla="*/ 67 h 237"/>
                <a:gd name="T2" fmla="*/ 103 w 103"/>
                <a:gd name="T3" fmla="*/ 99 h 237"/>
                <a:gd name="T4" fmla="*/ 41 w 103"/>
                <a:gd name="T5" fmla="*/ 99 h 237"/>
                <a:gd name="T6" fmla="*/ 41 w 103"/>
                <a:gd name="T7" fmla="*/ 135 h 237"/>
                <a:gd name="T8" fmla="*/ 96 w 103"/>
                <a:gd name="T9" fmla="*/ 135 h 237"/>
                <a:gd name="T10" fmla="*/ 96 w 103"/>
                <a:gd name="T11" fmla="*/ 166 h 237"/>
                <a:gd name="T12" fmla="*/ 41 w 103"/>
                <a:gd name="T13" fmla="*/ 166 h 237"/>
                <a:gd name="T14" fmla="*/ 41 w 103"/>
                <a:gd name="T15" fmla="*/ 206 h 237"/>
                <a:gd name="T16" fmla="*/ 103 w 103"/>
                <a:gd name="T17" fmla="*/ 206 h 237"/>
                <a:gd name="T18" fmla="*/ 103 w 103"/>
                <a:gd name="T19" fmla="*/ 237 h 237"/>
                <a:gd name="T20" fmla="*/ 0 w 103"/>
                <a:gd name="T21" fmla="*/ 237 h 237"/>
                <a:gd name="T22" fmla="*/ 0 w 103"/>
                <a:gd name="T23" fmla="*/ 67 h 237"/>
                <a:gd name="T24" fmla="*/ 103 w 103"/>
                <a:gd name="T25" fmla="*/ 67 h 237"/>
                <a:gd name="T26" fmla="*/ 21 w 103"/>
                <a:gd name="T27" fmla="*/ 29 h 237"/>
                <a:gd name="T28" fmla="*/ 80 w 103"/>
                <a:gd name="T29" fmla="*/ 0 h 237"/>
                <a:gd name="T30" fmla="*/ 80 w 103"/>
                <a:gd name="T31" fmla="*/ 32 h 237"/>
                <a:gd name="T32" fmla="*/ 21 w 103"/>
                <a:gd name="T33" fmla="*/ 57 h 237"/>
                <a:gd name="T34" fmla="*/ 21 w 103"/>
                <a:gd name="T35" fmla="*/ 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237">
                  <a:moveTo>
                    <a:pt x="103" y="67"/>
                  </a:moveTo>
                  <a:lnTo>
                    <a:pt x="103" y="99"/>
                  </a:lnTo>
                  <a:lnTo>
                    <a:pt x="41" y="99"/>
                  </a:lnTo>
                  <a:lnTo>
                    <a:pt x="41" y="135"/>
                  </a:lnTo>
                  <a:lnTo>
                    <a:pt x="96" y="135"/>
                  </a:lnTo>
                  <a:lnTo>
                    <a:pt x="96" y="166"/>
                  </a:lnTo>
                  <a:lnTo>
                    <a:pt x="41" y="166"/>
                  </a:lnTo>
                  <a:lnTo>
                    <a:pt x="41" y="206"/>
                  </a:lnTo>
                  <a:lnTo>
                    <a:pt x="103" y="206"/>
                  </a:lnTo>
                  <a:lnTo>
                    <a:pt x="103" y="237"/>
                  </a:lnTo>
                  <a:lnTo>
                    <a:pt x="0" y="237"/>
                  </a:lnTo>
                  <a:lnTo>
                    <a:pt x="0" y="67"/>
                  </a:lnTo>
                  <a:lnTo>
                    <a:pt x="103" y="67"/>
                  </a:lnTo>
                  <a:close/>
                  <a:moveTo>
                    <a:pt x="21" y="29"/>
                  </a:moveTo>
                  <a:lnTo>
                    <a:pt x="80" y="0"/>
                  </a:lnTo>
                  <a:lnTo>
                    <a:pt x="80" y="32"/>
                  </a:lnTo>
                  <a:lnTo>
                    <a:pt x="21" y="57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281">
              <a:extLst>
                <a:ext uri="{FF2B5EF4-FFF2-40B4-BE49-F238E27FC236}">
                  <a16:creationId xmlns:a16="http://schemas.microsoft.com/office/drawing/2014/main" id="{C4601931-730A-473D-B14A-B6D42A6D0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7989" y="6745289"/>
              <a:ext cx="84138" cy="87313"/>
            </a:xfrm>
            <a:custGeom>
              <a:avLst/>
              <a:gdLst>
                <a:gd name="T0" fmla="*/ 25 w 170"/>
                <a:gd name="T1" fmla="*/ 150 h 177"/>
                <a:gd name="T2" fmla="*/ 0 w 170"/>
                <a:gd name="T3" fmla="*/ 87 h 177"/>
                <a:gd name="T4" fmla="*/ 25 w 170"/>
                <a:gd name="T5" fmla="*/ 25 h 177"/>
                <a:gd name="T6" fmla="*/ 87 w 170"/>
                <a:gd name="T7" fmla="*/ 0 h 177"/>
                <a:gd name="T8" fmla="*/ 138 w 170"/>
                <a:gd name="T9" fmla="*/ 15 h 177"/>
                <a:gd name="T10" fmla="*/ 170 w 170"/>
                <a:gd name="T11" fmla="*/ 57 h 177"/>
                <a:gd name="T12" fmla="*/ 120 w 170"/>
                <a:gd name="T13" fmla="*/ 57 h 177"/>
                <a:gd name="T14" fmla="*/ 88 w 170"/>
                <a:gd name="T15" fmla="*/ 39 h 177"/>
                <a:gd name="T16" fmla="*/ 55 w 170"/>
                <a:gd name="T17" fmla="*/ 52 h 177"/>
                <a:gd name="T18" fmla="*/ 42 w 170"/>
                <a:gd name="T19" fmla="*/ 89 h 177"/>
                <a:gd name="T20" fmla="*/ 55 w 170"/>
                <a:gd name="T21" fmla="*/ 125 h 177"/>
                <a:gd name="T22" fmla="*/ 88 w 170"/>
                <a:gd name="T23" fmla="*/ 139 h 177"/>
                <a:gd name="T24" fmla="*/ 120 w 170"/>
                <a:gd name="T25" fmla="*/ 120 h 177"/>
                <a:gd name="T26" fmla="*/ 170 w 170"/>
                <a:gd name="T27" fmla="*/ 120 h 177"/>
                <a:gd name="T28" fmla="*/ 138 w 170"/>
                <a:gd name="T29" fmla="*/ 162 h 177"/>
                <a:gd name="T30" fmla="*/ 87 w 170"/>
                <a:gd name="T31" fmla="*/ 177 h 177"/>
                <a:gd name="T32" fmla="*/ 25 w 170"/>
                <a:gd name="T3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7">
                  <a:moveTo>
                    <a:pt x="25" y="150"/>
                  </a:moveTo>
                  <a:cubicBezTo>
                    <a:pt x="7" y="134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8" y="15"/>
                  </a:cubicBezTo>
                  <a:cubicBezTo>
                    <a:pt x="153" y="25"/>
                    <a:pt x="163" y="39"/>
                    <a:pt x="170" y="57"/>
                  </a:cubicBezTo>
                  <a:lnTo>
                    <a:pt x="120" y="57"/>
                  </a:lnTo>
                  <a:cubicBezTo>
                    <a:pt x="113" y="45"/>
                    <a:pt x="102" y="39"/>
                    <a:pt x="88" y="39"/>
                  </a:cubicBezTo>
                  <a:cubicBezTo>
                    <a:pt x="75" y="39"/>
                    <a:pt x="63" y="44"/>
                    <a:pt x="55" y="52"/>
                  </a:cubicBezTo>
                  <a:cubicBezTo>
                    <a:pt x="46" y="61"/>
                    <a:pt x="42" y="74"/>
                    <a:pt x="42" y="89"/>
                  </a:cubicBezTo>
                  <a:cubicBezTo>
                    <a:pt x="42" y="104"/>
                    <a:pt x="46" y="116"/>
                    <a:pt x="55" y="125"/>
                  </a:cubicBezTo>
                  <a:cubicBezTo>
                    <a:pt x="63" y="134"/>
                    <a:pt x="75" y="139"/>
                    <a:pt x="88" y="139"/>
                  </a:cubicBezTo>
                  <a:cubicBezTo>
                    <a:pt x="102" y="139"/>
                    <a:pt x="113" y="132"/>
                    <a:pt x="120" y="120"/>
                  </a:cubicBezTo>
                  <a:lnTo>
                    <a:pt x="170" y="120"/>
                  </a:lnTo>
                  <a:cubicBezTo>
                    <a:pt x="163" y="137"/>
                    <a:pt x="153" y="151"/>
                    <a:pt x="138" y="162"/>
                  </a:cubicBezTo>
                  <a:cubicBezTo>
                    <a:pt x="123" y="172"/>
                    <a:pt x="107" y="177"/>
                    <a:pt x="87" y="177"/>
                  </a:cubicBezTo>
                  <a:cubicBezTo>
                    <a:pt x="62" y="175"/>
                    <a:pt x="42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282">
              <a:extLst>
                <a:ext uri="{FF2B5EF4-FFF2-40B4-BE49-F238E27FC236}">
                  <a16:creationId xmlns:a16="http://schemas.microsoft.com/office/drawing/2014/main" id="{F15B4A8E-7CF1-4248-84EC-CEBB2BE1C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90064" y="6745289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7 h 175"/>
                <a:gd name="T22" fmla="*/ 120 w 175"/>
                <a:gd name="T23" fmla="*/ 51 h 175"/>
                <a:gd name="T24" fmla="*/ 87 w 175"/>
                <a:gd name="T25" fmla="*/ 37 h 175"/>
                <a:gd name="T26" fmla="*/ 55 w 175"/>
                <a:gd name="T27" fmla="*/ 51 h 175"/>
                <a:gd name="T28" fmla="*/ 42 w 175"/>
                <a:gd name="T29" fmla="*/ 87 h 175"/>
                <a:gd name="T30" fmla="*/ 55 w 175"/>
                <a:gd name="T31" fmla="*/ 124 h 175"/>
                <a:gd name="T32" fmla="*/ 87 w 175"/>
                <a:gd name="T33" fmla="*/ 137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1"/>
                    <a:pt x="175" y="62"/>
                    <a:pt x="175" y="87"/>
                  </a:cubicBezTo>
                  <a:cubicBezTo>
                    <a:pt x="175" y="112"/>
                    <a:pt x="166" y="134"/>
                    <a:pt x="150" y="150"/>
                  </a:cubicBezTo>
                  <a:cubicBezTo>
                    <a:pt x="132" y="166"/>
                    <a:pt x="112" y="175"/>
                    <a:pt x="87" y="175"/>
                  </a:cubicBezTo>
                  <a:cubicBezTo>
                    <a:pt x="62" y="175"/>
                    <a:pt x="42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2" y="102"/>
                    <a:pt x="132" y="87"/>
                  </a:cubicBezTo>
                  <a:cubicBezTo>
                    <a:pt x="132" y="72"/>
                    <a:pt x="129" y="61"/>
                    <a:pt x="120" y="51"/>
                  </a:cubicBezTo>
                  <a:cubicBezTo>
                    <a:pt x="111" y="42"/>
                    <a:pt x="101" y="37"/>
                    <a:pt x="87" y="37"/>
                  </a:cubicBezTo>
                  <a:cubicBezTo>
                    <a:pt x="74" y="37"/>
                    <a:pt x="62" y="42"/>
                    <a:pt x="55" y="51"/>
                  </a:cubicBezTo>
                  <a:cubicBezTo>
                    <a:pt x="46" y="60"/>
                    <a:pt x="42" y="72"/>
                    <a:pt x="42" y="87"/>
                  </a:cubicBezTo>
                  <a:cubicBezTo>
                    <a:pt x="42" y="102"/>
                    <a:pt x="46" y="115"/>
                    <a:pt x="55" y="124"/>
                  </a:cubicBezTo>
                  <a:cubicBezTo>
                    <a:pt x="64" y="132"/>
                    <a:pt x="74" y="137"/>
                    <a:pt x="87" y="137"/>
                  </a:cubicBezTo>
                  <a:cubicBezTo>
                    <a:pt x="101" y="136"/>
                    <a:pt x="111" y="132"/>
                    <a:pt x="120" y="1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283">
              <a:extLst>
                <a:ext uri="{FF2B5EF4-FFF2-40B4-BE49-F238E27FC236}">
                  <a16:creationId xmlns:a16="http://schemas.microsoft.com/office/drawing/2014/main" id="{D67A5DEE-551A-4F3A-9F0A-47F3B4BE8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8489" y="6746876"/>
              <a:ext cx="74613" cy="84138"/>
            </a:xfrm>
            <a:custGeom>
              <a:avLst/>
              <a:gdLst>
                <a:gd name="T0" fmla="*/ 111 w 153"/>
                <a:gd name="T1" fmla="*/ 0 h 172"/>
                <a:gd name="T2" fmla="*/ 153 w 153"/>
                <a:gd name="T3" fmla="*/ 0 h 172"/>
                <a:gd name="T4" fmla="*/ 153 w 153"/>
                <a:gd name="T5" fmla="*/ 172 h 172"/>
                <a:gd name="T6" fmla="*/ 111 w 153"/>
                <a:gd name="T7" fmla="*/ 172 h 172"/>
                <a:gd name="T8" fmla="*/ 41 w 153"/>
                <a:gd name="T9" fmla="*/ 64 h 172"/>
                <a:gd name="T10" fmla="*/ 41 w 153"/>
                <a:gd name="T11" fmla="*/ 172 h 172"/>
                <a:gd name="T12" fmla="*/ 0 w 153"/>
                <a:gd name="T13" fmla="*/ 172 h 172"/>
                <a:gd name="T14" fmla="*/ 0 w 153"/>
                <a:gd name="T15" fmla="*/ 0 h 172"/>
                <a:gd name="T16" fmla="*/ 41 w 153"/>
                <a:gd name="T17" fmla="*/ 0 h 172"/>
                <a:gd name="T18" fmla="*/ 111 w 153"/>
                <a:gd name="T19" fmla="*/ 108 h 172"/>
                <a:gd name="T20" fmla="*/ 111 w 153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2">
                  <a:moveTo>
                    <a:pt x="111" y="0"/>
                  </a:moveTo>
                  <a:lnTo>
                    <a:pt x="153" y="0"/>
                  </a:lnTo>
                  <a:lnTo>
                    <a:pt x="153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284">
              <a:extLst>
                <a:ext uri="{FF2B5EF4-FFF2-40B4-BE49-F238E27FC236}">
                  <a16:creationId xmlns:a16="http://schemas.microsoft.com/office/drawing/2014/main" id="{7860CE08-E50F-41B5-84DD-A7E41EF88B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75801" y="6745289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7 h 175"/>
                <a:gd name="T22" fmla="*/ 120 w 175"/>
                <a:gd name="T23" fmla="*/ 51 h 175"/>
                <a:gd name="T24" fmla="*/ 88 w 175"/>
                <a:gd name="T25" fmla="*/ 37 h 175"/>
                <a:gd name="T26" fmla="*/ 55 w 175"/>
                <a:gd name="T27" fmla="*/ 51 h 175"/>
                <a:gd name="T28" fmla="*/ 43 w 175"/>
                <a:gd name="T29" fmla="*/ 87 h 175"/>
                <a:gd name="T30" fmla="*/ 55 w 175"/>
                <a:gd name="T31" fmla="*/ 124 h 175"/>
                <a:gd name="T32" fmla="*/ 88 w 175"/>
                <a:gd name="T33" fmla="*/ 137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6" y="41"/>
                    <a:pt x="175" y="62"/>
                    <a:pt x="175" y="87"/>
                  </a:cubicBezTo>
                  <a:cubicBezTo>
                    <a:pt x="175" y="112"/>
                    <a:pt x="166" y="134"/>
                    <a:pt x="150" y="150"/>
                  </a:cubicBezTo>
                  <a:cubicBezTo>
                    <a:pt x="133" y="166"/>
                    <a:pt x="113" y="175"/>
                    <a:pt x="88" y="175"/>
                  </a:cubicBezTo>
                  <a:cubicBezTo>
                    <a:pt x="63" y="175"/>
                    <a:pt x="43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2"/>
                    <a:pt x="133" y="87"/>
                  </a:cubicBezTo>
                  <a:cubicBezTo>
                    <a:pt x="133" y="72"/>
                    <a:pt x="129" y="61"/>
                    <a:pt x="120" y="51"/>
                  </a:cubicBezTo>
                  <a:cubicBezTo>
                    <a:pt x="111" y="42"/>
                    <a:pt x="101" y="37"/>
                    <a:pt x="88" y="37"/>
                  </a:cubicBezTo>
                  <a:cubicBezTo>
                    <a:pt x="74" y="37"/>
                    <a:pt x="63" y="42"/>
                    <a:pt x="55" y="51"/>
                  </a:cubicBezTo>
                  <a:cubicBezTo>
                    <a:pt x="46" y="60"/>
                    <a:pt x="43" y="72"/>
                    <a:pt x="43" y="87"/>
                  </a:cubicBezTo>
                  <a:cubicBezTo>
                    <a:pt x="43" y="102"/>
                    <a:pt x="46" y="115"/>
                    <a:pt x="55" y="124"/>
                  </a:cubicBezTo>
                  <a:cubicBezTo>
                    <a:pt x="64" y="132"/>
                    <a:pt x="74" y="137"/>
                    <a:pt x="88" y="137"/>
                  </a:cubicBezTo>
                  <a:cubicBezTo>
                    <a:pt x="101" y="136"/>
                    <a:pt x="113" y="132"/>
                    <a:pt x="120" y="1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285">
              <a:extLst>
                <a:ext uri="{FF2B5EF4-FFF2-40B4-BE49-F238E27FC236}">
                  <a16:creationId xmlns:a16="http://schemas.microsoft.com/office/drawing/2014/main" id="{F1E4550F-FBE1-4F07-801E-43A78EBCC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226" y="6746876"/>
              <a:ext cx="95250" cy="84138"/>
            </a:xfrm>
            <a:custGeom>
              <a:avLst/>
              <a:gdLst>
                <a:gd name="T0" fmla="*/ 194 w 194"/>
                <a:gd name="T1" fmla="*/ 0 h 172"/>
                <a:gd name="T2" fmla="*/ 194 w 194"/>
                <a:gd name="T3" fmla="*/ 172 h 172"/>
                <a:gd name="T4" fmla="*/ 153 w 194"/>
                <a:gd name="T5" fmla="*/ 172 h 172"/>
                <a:gd name="T6" fmla="*/ 153 w 194"/>
                <a:gd name="T7" fmla="*/ 75 h 172"/>
                <a:gd name="T8" fmla="*/ 113 w 194"/>
                <a:gd name="T9" fmla="*/ 172 h 172"/>
                <a:gd name="T10" fmla="*/ 82 w 194"/>
                <a:gd name="T11" fmla="*/ 172 h 172"/>
                <a:gd name="T12" fmla="*/ 42 w 194"/>
                <a:gd name="T13" fmla="*/ 75 h 172"/>
                <a:gd name="T14" fmla="*/ 42 w 194"/>
                <a:gd name="T15" fmla="*/ 172 h 172"/>
                <a:gd name="T16" fmla="*/ 0 w 194"/>
                <a:gd name="T17" fmla="*/ 172 h 172"/>
                <a:gd name="T18" fmla="*/ 0 w 194"/>
                <a:gd name="T19" fmla="*/ 0 h 172"/>
                <a:gd name="T20" fmla="*/ 48 w 194"/>
                <a:gd name="T21" fmla="*/ 0 h 172"/>
                <a:gd name="T22" fmla="*/ 97 w 194"/>
                <a:gd name="T23" fmla="*/ 118 h 172"/>
                <a:gd name="T24" fmla="*/ 145 w 194"/>
                <a:gd name="T25" fmla="*/ 0 h 172"/>
                <a:gd name="T26" fmla="*/ 194 w 194"/>
                <a:gd name="T2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172">
                  <a:moveTo>
                    <a:pt x="194" y="0"/>
                  </a:moveTo>
                  <a:lnTo>
                    <a:pt x="194" y="172"/>
                  </a:lnTo>
                  <a:lnTo>
                    <a:pt x="153" y="172"/>
                  </a:lnTo>
                  <a:lnTo>
                    <a:pt x="153" y="75"/>
                  </a:lnTo>
                  <a:lnTo>
                    <a:pt x="113" y="172"/>
                  </a:lnTo>
                  <a:lnTo>
                    <a:pt x="82" y="172"/>
                  </a:lnTo>
                  <a:lnTo>
                    <a:pt x="42" y="75"/>
                  </a:lnTo>
                  <a:lnTo>
                    <a:pt x="42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8" y="0"/>
                  </a:lnTo>
                  <a:lnTo>
                    <a:pt x="97" y="118"/>
                  </a:lnTo>
                  <a:lnTo>
                    <a:pt x="145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Rectangle 286">
              <a:extLst>
                <a:ext uri="{FF2B5EF4-FFF2-40B4-BE49-F238E27FC236}">
                  <a16:creationId xmlns:a16="http://schemas.microsoft.com/office/drawing/2014/main" id="{5A7FE182-7B56-4842-9FC4-65133219D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8526" y="6746876"/>
              <a:ext cx="19050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287">
              <a:extLst>
                <a:ext uri="{FF2B5EF4-FFF2-40B4-BE49-F238E27FC236}">
                  <a16:creationId xmlns:a16="http://schemas.microsoft.com/office/drawing/2014/main" id="{B30F5F8E-D6B9-4B6D-A0DF-86253940F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5039" y="67468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2 h 170"/>
                <a:gd name="T4" fmla="*/ 41 w 104"/>
                <a:gd name="T5" fmla="*/ 32 h 170"/>
                <a:gd name="T6" fmla="*/ 41 w 104"/>
                <a:gd name="T7" fmla="*/ 68 h 170"/>
                <a:gd name="T8" fmla="*/ 96 w 104"/>
                <a:gd name="T9" fmla="*/ 68 h 170"/>
                <a:gd name="T10" fmla="*/ 96 w 104"/>
                <a:gd name="T11" fmla="*/ 99 h 170"/>
                <a:gd name="T12" fmla="*/ 41 w 104"/>
                <a:gd name="T13" fmla="*/ 99 h 170"/>
                <a:gd name="T14" fmla="*/ 41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6" y="68"/>
                  </a:lnTo>
                  <a:lnTo>
                    <a:pt x="96" y="99"/>
                  </a:lnTo>
                  <a:lnTo>
                    <a:pt x="41" y="99"/>
                  </a:lnTo>
                  <a:lnTo>
                    <a:pt x="41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288">
              <a:extLst>
                <a:ext uri="{FF2B5EF4-FFF2-40B4-BE49-F238E27FC236}">
                  <a16:creationId xmlns:a16="http://schemas.microsoft.com/office/drawing/2014/main" id="{F7910CC2-427C-4338-BC31-F426C291F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9951" y="6877051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1 h 172"/>
                <a:gd name="T4" fmla="*/ 42 w 104"/>
                <a:gd name="T5" fmla="*/ 31 h 172"/>
                <a:gd name="T6" fmla="*/ 42 w 104"/>
                <a:gd name="T7" fmla="*/ 67 h 172"/>
                <a:gd name="T8" fmla="*/ 97 w 104"/>
                <a:gd name="T9" fmla="*/ 67 h 172"/>
                <a:gd name="T10" fmla="*/ 97 w 104"/>
                <a:gd name="T11" fmla="*/ 98 h 172"/>
                <a:gd name="T12" fmla="*/ 42 w 104"/>
                <a:gd name="T13" fmla="*/ 98 h 172"/>
                <a:gd name="T14" fmla="*/ 42 w 104"/>
                <a:gd name="T15" fmla="*/ 138 h 172"/>
                <a:gd name="T16" fmla="*/ 104 w 104"/>
                <a:gd name="T17" fmla="*/ 138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7" y="67"/>
                  </a:lnTo>
                  <a:lnTo>
                    <a:pt x="97" y="98"/>
                  </a:lnTo>
                  <a:lnTo>
                    <a:pt x="42" y="98"/>
                  </a:lnTo>
                  <a:lnTo>
                    <a:pt x="42" y="138"/>
                  </a:lnTo>
                  <a:lnTo>
                    <a:pt x="104" y="138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289">
              <a:extLst>
                <a:ext uri="{FF2B5EF4-FFF2-40B4-BE49-F238E27FC236}">
                  <a16:creationId xmlns:a16="http://schemas.microsoft.com/office/drawing/2014/main" id="{B00AD072-4AE8-40F0-B593-984306ABB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1" y="6877051"/>
              <a:ext cx="65088" cy="84138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9 w 135"/>
                <a:gd name="T9" fmla="*/ 31 h 171"/>
                <a:gd name="T10" fmla="*/ 89 w 135"/>
                <a:gd name="T11" fmla="*/ 171 h 171"/>
                <a:gd name="T12" fmla="*/ 47 w 135"/>
                <a:gd name="T13" fmla="*/ 171 h 171"/>
                <a:gd name="T14" fmla="*/ 47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1"/>
                  </a:lnTo>
                  <a:lnTo>
                    <a:pt x="47" y="171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290">
              <a:extLst>
                <a:ext uri="{FF2B5EF4-FFF2-40B4-BE49-F238E27FC236}">
                  <a16:creationId xmlns:a16="http://schemas.microsoft.com/office/drawing/2014/main" id="{A430451B-6789-4028-83A1-45A8D2E3BE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6164" y="6877051"/>
              <a:ext cx="76200" cy="84138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6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2 w 154"/>
                <a:gd name="T17" fmla="*/ 139 h 170"/>
                <a:gd name="T18" fmla="*/ 60 w 154"/>
                <a:gd name="T19" fmla="*/ 139 h 170"/>
                <a:gd name="T20" fmla="*/ 98 w 154"/>
                <a:gd name="T21" fmla="*/ 124 h 170"/>
                <a:gd name="T22" fmla="*/ 112 w 154"/>
                <a:gd name="T23" fmla="*/ 85 h 170"/>
                <a:gd name="T24" fmla="*/ 98 w 154"/>
                <a:gd name="T25" fmla="*/ 46 h 170"/>
                <a:gd name="T26" fmla="*/ 60 w 154"/>
                <a:gd name="T27" fmla="*/ 31 h 170"/>
                <a:gd name="T28" fmla="*/ 42 w 154"/>
                <a:gd name="T29" fmla="*/ 31 h 170"/>
                <a:gd name="T30" fmla="*/ 42 w 154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7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1"/>
                    <a:pt x="128" y="146"/>
                  </a:cubicBezTo>
                  <a:cubicBezTo>
                    <a:pt x="110" y="162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2" y="139"/>
                  </a:moveTo>
                  <a:lnTo>
                    <a:pt x="60" y="139"/>
                  </a:lnTo>
                  <a:cubicBezTo>
                    <a:pt x="77" y="139"/>
                    <a:pt x="89" y="134"/>
                    <a:pt x="98" y="124"/>
                  </a:cubicBezTo>
                  <a:cubicBezTo>
                    <a:pt x="107" y="114"/>
                    <a:pt x="112" y="101"/>
                    <a:pt x="112" y="85"/>
                  </a:cubicBezTo>
                  <a:cubicBezTo>
                    <a:pt x="112" y="69"/>
                    <a:pt x="107" y="55"/>
                    <a:pt x="98" y="46"/>
                  </a:cubicBezTo>
                  <a:cubicBezTo>
                    <a:pt x="89" y="36"/>
                    <a:pt x="77" y="31"/>
                    <a:pt x="60" y="31"/>
                  </a:cubicBezTo>
                  <a:lnTo>
                    <a:pt x="42" y="31"/>
                  </a:lnTo>
                  <a:lnTo>
                    <a:pt x="42" y="1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291">
              <a:extLst>
                <a:ext uri="{FF2B5EF4-FFF2-40B4-BE49-F238E27FC236}">
                  <a16:creationId xmlns:a16="http://schemas.microsoft.com/office/drawing/2014/main" id="{794CA214-E4C1-4D65-A551-71C4D69BC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5064" y="6877051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1 h 172"/>
                <a:gd name="T4" fmla="*/ 42 w 104"/>
                <a:gd name="T5" fmla="*/ 31 h 172"/>
                <a:gd name="T6" fmla="*/ 42 w 104"/>
                <a:gd name="T7" fmla="*/ 67 h 172"/>
                <a:gd name="T8" fmla="*/ 97 w 104"/>
                <a:gd name="T9" fmla="*/ 67 h 172"/>
                <a:gd name="T10" fmla="*/ 97 w 104"/>
                <a:gd name="T11" fmla="*/ 98 h 172"/>
                <a:gd name="T12" fmla="*/ 42 w 104"/>
                <a:gd name="T13" fmla="*/ 98 h 172"/>
                <a:gd name="T14" fmla="*/ 42 w 104"/>
                <a:gd name="T15" fmla="*/ 138 h 172"/>
                <a:gd name="T16" fmla="*/ 104 w 104"/>
                <a:gd name="T17" fmla="*/ 138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7" y="67"/>
                  </a:lnTo>
                  <a:lnTo>
                    <a:pt x="97" y="98"/>
                  </a:lnTo>
                  <a:lnTo>
                    <a:pt x="42" y="98"/>
                  </a:lnTo>
                  <a:lnTo>
                    <a:pt x="42" y="138"/>
                  </a:lnTo>
                  <a:lnTo>
                    <a:pt x="104" y="138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292">
              <a:extLst>
                <a:ext uri="{FF2B5EF4-FFF2-40B4-BE49-F238E27FC236}">
                  <a16:creationId xmlns:a16="http://schemas.microsoft.com/office/drawing/2014/main" id="{250C86FC-6381-4A91-AFA3-2BB2EFF03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489" y="6875464"/>
              <a:ext cx="84138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8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3 w 170"/>
                <a:gd name="T19" fmla="*/ 89 h 178"/>
                <a:gd name="T20" fmla="*/ 55 w 170"/>
                <a:gd name="T21" fmla="*/ 125 h 178"/>
                <a:gd name="T22" fmla="*/ 88 w 170"/>
                <a:gd name="T23" fmla="*/ 139 h 178"/>
                <a:gd name="T24" fmla="*/ 111 w 170"/>
                <a:gd name="T25" fmla="*/ 132 h 178"/>
                <a:gd name="T26" fmla="*/ 124 w 170"/>
                <a:gd name="T27" fmla="*/ 112 h 178"/>
                <a:gd name="T28" fmla="*/ 75 w 170"/>
                <a:gd name="T29" fmla="*/ 112 h 178"/>
                <a:gd name="T30" fmla="*/ 75 w 170"/>
                <a:gd name="T31" fmla="*/ 80 h 178"/>
                <a:gd name="T32" fmla="*/ 168 w 170"/>
                <a:gd name="T33" fmla="*/ 80 h 178"/>
                <a:gd name="T34" fmla="*/ 168 w 170"/>
                <a:gd name="T35" fmla="*/ 112 h 178"/>
                <a:gd name="T36" fmla="*/ 143 w 170"/>
                <a:gd name="T37" fmla="*/ 155 h 178"/>
                <a:gd name="T38" fmla="*/ 118 w 170"/>
                <a:gd name="T39" fmla="*/ 172 h 178"/>
                <a:gd name="T40" fmla="*/ 86 w 170"/>
                <a:gd name="T41" fmla="*/ 178 h 178"/>
                <a:gd name="T42" fmla="*/ 25 w 170"/>
                <a:gd name="T4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3" y="39"/>
                    <a:pt x="89" y="39"/>
                  </a:cubicBezTo>
                  <a:cubicBezTo>
                    <a:pt x="75" y="39"/>
                    <a:pt x="64" y="44"/>
                    <a:pt x="55" y="53"/>
                  </a:cubicBezTo>
                  <a:cubicBezTo>
                    <a:pt x="46" y="62"/>
                    <a:pt x="43" y="74"/>
                    <a:pt x="43" y="89"/>
                  </a:cubicBezTo>
                  <a:cubicBezTo>
                    <a:pt x="43" y="104"/>
                    <a:pt x="46" y="117"/>
                    <a:pt x="55" y="125"/>
                  </a:cubicBezTo>
                  <a:cubicBezTo>
                    <a:pt x="64" y="134"/>
                    <a:pt x="74" y="139"/>
                    <a:pt x="88" y="139"/>
                  </a:cubicBezTo>
                  <a:cubicBezTo>
                    <a:pt x="98" y="139"/>
                    <a:pt x="105" y="137"/>
                    <a:pt x="111" y="132"/>
                  </a:cubicBezTo>
                  <a:cubicBezTo>
                    <a:pt x="118" y="127"/>
                    <a:pt x="121" y="120"/>
                    <a:pt x="124" y="112"/>
                  </a:cubicBezTo>
                  <a:lnTo>
                    <a:pt x="75" y="112"/>
                  </a:lnTo>
                  <a:lnTo>
                    <a:pt x="75" y="80"/>
                  </a:lnTo>
                  <a:lnTo>
                    <a:pt x="168" y="80"/>
                  </a:lnTo>
                  <a:lnTo>
                    <a:pt x="168" y="112"/>
                  </a:lnTo>
                  <a:cubicBezTo>
                    <a:pt x="165" y="127"/>
                    <a:pt x="156" y="142"/>
                    <a:pt x="143" y="155"/>
                  </a:cubicBezTo>
                  <a:cubicBezTo>
                    <a:pt x="136" y="162"/>
                    <a:pt x="128" y="167"/>
                    <a:pt x="118" y="172"/>
                  </a:cubicBezTo>
                  <a:cubicBezTo>
                    <a:pt x="108" y="175"/>
                    <a:pt x="98" y="178"/>
                    <a:pt x="86" y="178"/>
                  </a:cubicBezTo>
                  <a:cubicBezTo>
                    <a:pt x="63" y="175"/>
                    <a:pt x="41" y="167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293">
              <a:extLst>
                <a:ext uri="{FF2B5EF4-FFF2-40B4-BE49-F238E27FC236}">
                  <a16:creationId xmlns:a16="http://schemas.microsoft.com/office/drawing/2014/main" id="{765D2902-68B5-4C1C-95A8-592D388BD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326" y="6877051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1 h 172"/>
                <a:gd name="T4" fmla="*/ 41 w 104"/>
                <a:gd name="T5" fmla="*/ 31 h 172"/>
                <a:gd name="T6" fmla="*/ 41 w 104"/>
                <a:gd name="T7" fmla="*/ 67 h 172"/>
                <a:gd name="T8" fmla="*/ 96 w 104"/>
                <a:gd name="T9" fmla="*/ 67 h 172"/>
                <a:gd name="T10" fmla="*/ 96 w 104"/>
                <a:gd name="T11" fmla="*/ 98 h 172"/>
                <a:gd name="T12" fmla="*/ 41 w 104"/>
                <a:gd name="T13" fmla="*/ 98 h 172"/>
                <a:gd name="T14" fmla="*/ 41 w 104"/>
                <a:gd name="T15" fmla="*/ 138 h 172"/>
                <a:gd name="T16" fmla="*/ 104 w 104"/>
                <a:gd name="T17" fmla="*/ 138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6" y="67"/>
                  </a:lnTo>
                  <a:lnTo>
                    <a:pt x="96" y="98"/>
                  </a:lnTo>
                  <a:lnTo>
                    <a:pt x="41" y="98"/>
                  </a:lnTo>
                  <a:lnTo>
                    <a:pt x="41" y="138"/>
                  </a:lnTo>
                  <a:lnTo>
                    <a:pt x="104" y="138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294">
              <a:extLst>
                <a:ext uri="{FF2B5EF4-FFF2-40B4-BE49-F238E27FC236}">
                  <a16:creationId xmlns:a16="http://schemas.microsoft.com/office/drawing/2014/main" id="{7C946BB0-5330-4C00-A4D6-8157A462C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5414" y="6873876"/>
              <a:ext cx="65088" cy="87313"/>
            </a:xfrm>
            <a:custGeom>
              <a:avLst/>
              <a:gdLst>
                <a:gd name="T0" fmla="*/ 62 w 130"/>
                <a:gd name="T1" fmla="*/ 38 h 180"/>
                <a:gd name="T2" fmla="*/ 49 w 130"/>
                <a:gd name="T3" fmla="*/ 42 h 180"/>
                <a:gd name="T4" fmla="*/ 44 w 130"/>
                <a:gd name="T5" fmla="*/ 54 h 180"/>
                <a:gd name="T6" fmla="*/ 49 w 130"/>
                <a:gd name="T7" fmla="*/ 67 h 180"/>
                <a:gd name="T8" fmla="*/ 62 w 130"/>
                <a:gd name="T9" fmla="*/ 74 h 180"/>
                <a:gd name="T10" fmla="*/ 78 w 130"/>
                <a:gd name="T11" fmla="*/ 79 h 180"/>
                <a:gd name="T12" fmla="*/ 97 w 130"/>
                <a:gd name="T13" fmla="*/ 84 h 180"/>
                <a:gd name="T14" fmla="*/ 113 w 130"/>
                <a:gd name="T15" fmla="*/ 93 h 180"/>
                <a:gd name="T16" fmla="*/ 125 w 130"/>
                <a:gd name="T17" fmla="*/ 107 h 180"/>
                <a:gd name="T18" fmla="*/ 130 w 130"/>
                <a:gd name="T19" fmla="*/ 128 h 180"/>
                <a:gd name="T20" fmla="*/ 113 w 130"/>
                <a:gd name="T21" fmla="*/ 165 h 180"/>
                <a:gd name="T22" fmla="*/ 67 w 130"/>
                <a:gd name="T23" fmla="*/ 180 h 180"/>
                <a:gd name="T24" fmla="*/ 20 w 130"/>
                <a:gd name="T25" fmla="*/ 167 h 180"/>
                <a:gd name="T26" fmla="*/ 3 w 130"/>
                <a:gd name="T27" fmla="*/ 127 h 180"/>
                <a:gd name="T28" fmla="*/ 47 w 130"/>
                <a:gd name="T29" fmla="*/ 127 h 180"/>
                <a:gd name="T30" fmla="*/ 68 w 130"/>
                <a:gd name="T31" fmla="*/ 147 h 180"/>
                <a:gd name="T32" fmla="*/ 82 w 130"/>
                <a:gd name="T33" fmla="*/ 142 h 180"/>
                <a:gd name="T34" fmla="*/ 87 w 130"/>
                <a:gd name="T35" fmla="*/ 129 h 180"/>
                <a:gd name="T36" fmla="*/ 82 w 130"/>
                <a:gd name="T37" fmla="*/ 117 h 180"/>
                <a:gd name="T38" fmla="*/ 69 w 130"/>
                <a:gd name="T39" fmla="*/ 109 h 180"/>
                <a:gd name="T40" fmla="*/ 53 w 130"/>
                <a:gd name="T41" fmla="*/ 104 h 180"/>
                <a:gd name="T42" fmla="*/ 34 w 130"/>
                <a:gd name="T43" fmla="*/ 98 h 180"/>
                <a:gd name="T44" fmla="*/ 18 w 130"/>
                <a:gd name="T45" fmla="*/ 89 h 180"/>
                <a:gd name="T46" fmla="*/ 5 w 130"/>
                <a:gd name="T47" fmla="*/ 75 h 180"/>
                <a:gd name="T48" fmla="*/ 0 w 130"/>
                <a:gd name="T49" fmla="*/ 54 h 180"/>
                <a:gd name="T50" fmla="*/ 18 w 130"/>
                <a:gd name="T51" fmla="*/ 15 h 180"/>
                <a:gd name="T52" fmla="*/ 63 w 130"/>
                <a:gd name="T53" fmla="*/ 0 h 180"/>
                <a:gd name="T54" fmla="*/ 108 w 130"/>
                <a:gd name="T55" fmla="*/ 13 h 180"/>
                <a:gd name="T56" fmla="*/ 125 w 130"/>
                <a:gd name="T57" fmla="*/ 53 h 180"/>
                <a:gd name="T58" fmla="*/ 80 w 130"/>
                <a:gd name="T59" fmla="*/ 53 h 180"/>
                <a:gd name="T60" fmla="*/ 74 w 130"/>
                <a:gd name="T61" fmla="*/ 39 h 180"/>
                <a:gd name="T62" fmla="*/ 62 w 130"/>
                <a:gd name="T63" fmla="*/ 3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80">
                  <a:moveTo>
                    <a:pt x="62" y="38"/>
                  </a:moveTo>
                  <a:cubicBezTo>
                    <a:pt x="57" y="38"/>
                    <a:pt x="52" y="39"/>
                    <a:pt x="49" y="42"/>
                  </a:cubicBezTo>
                  <a:cubicBezTo>
                    <a:pt x="47" y="44"/>
                    <a:pt x="44" y="48"/>
                    <a:pt x="44" y="54"/>
                  </a:cubicBezTo>
                  <a:cubicBezTo>
                    <a:pt x="44" y="60"/>
                    <a:pt x="45" y="64"/>
                    <a:pt x="49" y="67"/>
                  </a:cubicBezTo>
                  <a:cubicBezTo>
                    <a:pt x="52" y="70"/>
                    <a:pt x="57" y="72"/>
                    <a:pt x="62" y="74"/>
                  </a:cubicBezTo>
                  <a:cubicBezTo>
                    <a:pt x="67" y="75"/>
                    <a:pt x="72" y="78"/>
                    <a:pt x="78" y="79"/>
                  </a:cubicBezTo>
                  <a:cubicBezTo>
                    <a:pt x="84" y="80"/>
                    <a:pt x="90" y="83"/>
                    <a:pt x="97" y="84"/>
                  </a:cubicBezTo>
                  <a:cubicBezTo>
                    <a:pt x="103" y="87"/>
                    <a:pt x="108" y="89"/>
                    <a:pt x="113" y="93"/>
                  </a:cubicBezTo>
                  <a:cubicBezTo>
                    <a:pt x="118" y="97"/>
                    <a:pt x="122" y="100"/>
                    <a:pt x="125" y="107"/>
                  </a:cubicBezTo>
                  <a:cubicBezTo>
                    <a:pt x="128" y="113"/>
                    <a:pt x="130" y="119"/>
                    <a:pt x="130" y="128"/>
                  </a:cubicBezTo>
                  <a:cubicBezTo>
                    <a:pt x="130" y="143"/>
                    <a:pt x="124" y="154"/>
                    <a:pt x="113" y="165"/>
                  </a:cubicBezTo>
                  <a:cubicBezTo>
                    <a:pt x="102" y="175"/>
                    <a:pt x="85" y="180"/>
                    <a:pt x="67" y="180"/>
                  </a:cubicBezTo>
                  <a:cubicBezTo>
                    <a:pt x="48" y="180"/>
                    <a:pt x="32" y="175"/>
                    <a:pt x="20" y="167"/>
                  </a:cubicBezTo>
                  <a:cubicBezTo>
                    <a:pt x="9" y="158"/>
                    <a:pt x="3" y="144"/>
                    <a:pt x="3" y="127"/>
                  </a:cubicBezTo>
                  <a:lnTo>
                    <a:pt x="47" y="127"/>
                  </a:lnTo>
                  <a:cubicBezTo>
                    <a:pt x="48" y="140"/>
                    <a:pt x="55" y="147"/>
                    <a:pt x="68" y="147"/>
                  </a:cubicBezTo>
                  <a:cubicBezTo>
                    <a:pt x="74" y="147"/>
                    <a:pt x="79" y="145"/>
                    <a:pt x="82" y="142"/>
                  </a:cubicBezTo>
                  <a:cubicBezTo>
                    <a:pt x="85" y="138"/>
                    <a:pt x="87" y="134"/>
                    <a:pt x="87" y="129"/>
                  </a:cubicBezTo>
                  <a:cubicBezTo>
                    <a:pt x="87" y="124"/>
                    <a:pt x="85" y="120"/>
                    <a:pt x="82" y="117"/>
                  </a:cubicBezTo>
                  <a:cubicBezTo>
                    <a:pt x="79" y="114"/>
                    <a:pt x="74" y="112"/>
                    <a:pt x="69" y="109"/>
                  </a:cubicBezTo>
                  <a:cubicBezTo>
                    <a:pt x="64" y="108"/>
                    <a:pt x="59" y="105"/>
                    <a:pt x="53" y="104"/>
                  </a:cubicBezTo>
                  <a:cubicBezTo>
                    <a:pt x="47" y="103"/>
                    <a:pt x="40" y="100"/>
                    <a:pt x="34" y="98"/>
                  </a:cubicBezTo>
                  <a:cubicBezTo>
                    <a:pt x="28" y="95"/>
                    <a:pt x="23" y="93"/>
                    <a:pt x="18" y="89"/>
                  </a:cubicBezTo>
                  <a:cubicBezTo>
                    <a:pt x="13" y="85"/>
                    <a:pt x="9" y="82"/>
                    <a:pt x="5" y="75"/>
                  </a:cubicBezTo>
                  <a:cubicBezTo>
                    <a:pt x="3" y="69"/>
                    <a:pt x="0" y="63"/>
                    <a:pt x="0" y="54"/>
                  </a:cubicBezTo>
                  <a:cubicBezTo>
                    <a:pt x="0" y="38"/>
                    <a:pt x="7" y="25"/>
                    <a:pt x="18" y="15"/>
                  </a:cubicBezTo>
                  <a:cubicBezTo>
                    <a:pt x="29" y="5"/>
                    <a:pt x="45" y="0"/>
                    <a:pt x="63" y="0"/>
                  </a:cubicBezTo>
                  <a:cubicBezTo>
                    <a:pt x="82" y="0"/>
                    <a:pt x="97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2" y="39"/>
                    <a:pt x="67" y="38"/>
                    <a:pt x="62" y="3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295">
              <a:extLst>
                <a:ext uri="{FF2B5EF4-FFF2-40B4-BE49-F238E27FC236}">
                  <a16:creationId xmlns:a16="http://schemas.microsoft.com/office/drawing/2014/main" id="{62010F90-9513-4DE1-BF54-CF4A81B9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8439" y="6877051"/>
              <a:ext cx="66675" cy="84138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9 w 135"/>
                <a:gd name="T9" fmla="*/ 31 h 171"/>
                <a:gd name="T10" fmla="*/ 89 w 135"/>
                <a:gd name="T11" fmla="*/ 171 h 171"/>
                <a:gd name="T12" fmla="*/ 48 w 135"/>
                <a:gd name="T13" fmla="*/ 171 h 171"/>
                <a:gd name="T14" fmla="*/ 48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1"/>
                  </a:lnTo>
                  <a:lnTo>
                    <a:pt x="48" y="171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Rectangle 296">
              <a:extLst>
                <a:ext uri="{FF2B5EF4-FFF2-40B4-BE49-F238E27FC236}">
                  <a16:creationId xmlns:a16="http://schemas.microsoft.com/office/drawing/2014/main" id="{EF3BF450-FCAD-42AC-B8D3-8D138C8B8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7814" y="6877051"/>
              <a:ext cx="19050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297">
              <a:extLst>
                <a:ext uri="{FF2B5EF4-FFF2-40B4-BE49-F238E27FC236}">
                  <a16:creationId xmlns:a16="http://schemas.microsoft.com/office/drawing/2014/main" id="{614AEECC-05E7-4C94-B647-6126BB4547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01151" y="6875464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3 h 175"/>
                <a:gd name="T20" fmla="*/ 132 w 175"/>
                <a:gd name="T21" fmla="*/ 87 h 175"/>
                <a:gd name="T22" fmla="*/ 120 w 175"/>
                <a:gd name="T23" fmla="*/ 50 h 175"/>
                <a:gd name="T24" fmla="*/ 87 w 175"/>
                <a:gd name="T25" fmla="*/ 37 h 175"/>
                <a:gd name="T26" fmla="*/ 55 w 175"/>
                <a:gd name="T27" fmla="*/ 50 h 175"/>
                <a:gd name="T28" fmla="*/ 42 w 175"/>
                <a:gd name="T29" fmla="*/ 87 h 175"/>
                <a:gd name="T30" fmla="*/ 55 w 175"/>
                <a:gd name="T31" fmla="*/ 123 h 175"/>
                <a:gd name="T32" fmla="*/ 87 w 175"/>
                <a:gd name="T33" fmla="*/ 137 h 175"/>
                <a:gd name="T34" fmla="*/ 120 w 175"/>
                <a:gd name="T35" fmla="*/ 12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2" y="167"/>
                    <a:pt x="112" y="175"/>
                    <a:pt x="87" y="175"/>
                  </a:cubicBezTo>
                  <a:cubicBezTo>
                    <a:pt x="62" y="175"/>
                    <a:pt x="42" y="167"/>
                    <a:pt x="25" y="150"/>
                  </a:cubicBezTo>
                  <a:close/>
                  <a:moveTo>
                    <a:pt x="120" y="123"/>
                  </a:moveTo>
                  <a:cubicBezTo>
                    <a:pt x="129" y="114"/>
                    <a:pt x="132" y="102"/>
                    <a:pt x="132" y="87"/>
                  </a:cubicBezTo>
                  <a:cubicBezTo>
                    <a:pt x="132" y="72"/>
                    <a:pt x="129" y="60"/>
                    <a:pt x="120" y="50"/>
                  </a:cubicBezTo>
                  <a:cubicBezTo>
                    <a:pt x="111" y="42"/>
                    <a:pt x="101" y="37"/>
                    <a:pt x="87" y="37"/>
                  </a:cubicBezTo>
                  <a:cubicBezTo>
                    <a:pt x="74" y="37"/>
                    <a:pt x="62" y="42"/>
                    <a:pt x="55" y="50"/>
                  </a:cubicBezTo>
                  <a:cubicBezTo>
                    <a:pt x="46" y="59"/>
                    <a:pt x="42" y="72"/>
                    <a:pt x="42" y="87"/>
                  </a:cubicBezTo>
                  <a:cubicBezTo>
                    <a:pt x="42" y="102"/>
                    <a:pt x="46" y="114"/>
                    <a:pt x="55" y="123"/>
                  </a:cubicBezTo>
                  <a:cubicBezTo>
                    <a:pt x="64" y="132"/>
                    <a:pt x="74" y="137"/>
                    <a:pt x="87" y="137"/>
                  </a:cubicBezTo>
                  <a:cubicBezTo>
                    <a:pt x="101" y="137"/>
                    <a:pt x="112" y="133"/>
                    <a:pt x="120" y="1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298">
              <a:extLst>
                <a:ext uri="{FF2B5EF4-FFF2-40B4-BE49-F238E27FC236}">
                  <a16:creationId xmlns:a16="http://schemas.microsoft.com/office/drawing/2014/main" id="{2908EBFA-C6D5-466C-8628-DF19C6BD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576" y="6877051"/>
              <a:ext cx="74613" cy="84138"/>
            </a:xfrm>
            <a:custGeom>
              <a:avLst/>
              <a:gdLst>
                <a:gd name="T0" fmla="*/ 111 w 153"/>
                <a:gd name="T1" fmla="*/ 0 h 172"/>
                <a:gd name="T2" fmla="*/ 153 w 153"/>
                <a:gd name="T3" fmla="*/ 0 h 172"/>
                <a:gd name="T4" fmla="*/ 153 w 153"/>
                <a:gd name="T5" fmla="*/ 172 h 172"/>
                <a:gd name="T6" fmla="*/ 111 w 153"/>
                <a:gd name="T7" fmla="*/ 172 h 172"/>
                <a:gd name="T8" fmla="*/ 41 w 153"/>
                <a:gd name="T9" fmla="*/ 65 h 172"/>
                <a:gd name="T10" fmla="*/ 41 w 153"/>
                <a:gd name="T11" fmla="*/ 172 h 172"/>
                <a:gd name="T12" fmla="*/ 0 w 153"/>
                <a:gd name="T13" fmla="*/ 172 h 172"/>
                <a:gd name="T14" fmla="*/ 0 w 153"/>
                <a:gd name="T15" fmla="*/ 0 h 172"/>
                <a:gd name="T16" fmla="*/ 41 w 153"/>
                <a:gd name="T17" fmla="*/ 0 h 172"/>
                <a:gd name="T18" fmla="*/ 111 w 153"/>
                <a:gd name="T19" fmla="*/ 107 h 172"/>
                <a:gd name="T20" fmla="*/ 111 w 153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2">
                  <a:moveTo>
                    <a:pt x="111" y="0"/>
                  </a:moveTo>
                  <a:lnTo>
                    <a:pt x="153" y="0"/>
                  </a:lnTo>
                  <a:lnTo>
                    <a:pt x="153" y="172"/>
                  </a:lnTo>
                  <a:lnTo>
                    <a:pt x="111" y="172"/>
                  </a:lnTo>
                  <a:lnTo>
                    <a:pt x="41" y="65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Rectangle 299">
              <a:extLst>
                <a:ext uri="{FF2B5EF4-FFF2-40B4-BE49-F238E27FC236}">
                  <a16:creationId xmlns:a16="http://schemas.microsoft.com/office/drawing/2014/main" id="{4D4793BC-0059-4A60-B228-27D45A959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8826" y="6570664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300">
              <a:extLst>
                <a:ext uri="{FF2B5EF4-FFF2-40B4-BE49-F238E27FC236}">
                  <a16:creationId xmlns:a16="http://schemas.microsoft.com/office/drawing/2014/main" id="{90935FB5-CB28-4E47-82CC-999FA540F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9951" y="7027864"/>
              <a:ext cx="38100" cy="50800"/>
            </a:xfrm>
            <a:custGeom>
              <a:avLst/>
              <a:gdLst>
                <a:gd name="T0" fmla="*/ 0 w 79"/>
                <a:gd name="T1" fmla="*/ 68 h 105"/>
                <a:gd name="T2" fmla="*/ 0 w 79"/>
                <a:gd name="T3" fmla="*/ 0 h 105"/>
                <a:gd name="T4" fmla="*/ 14 w 79"/>
                <a:gd name="T5" fmla="*/ 0 h 105"/>
                <a:gd name="T6" fmla="*/ 14 w 79"/>
                <a:gd name="T7" fmla="*/ 68 h 105"/>
                <a:gd name="T8" fmla="*/ 20 w 79"/>
                <a:gd name="T9" fmla="*/ 88 h 105"/>
                <a:gd name="T10" fmla="*/ 39 w 79"/>
                <a:gd name="T11" fmla="*/ 94 h 105"/>
                <a:gd name="T12" fmla="*/ 58 w 79"/>
                <a:gd name="T13" fmla="*/ 88 h 105"/>
                <a:gd name="T14" fmla="*/ 65 w 79"/>
                <a:gd name="T15" fmla="*/ 68 h 105"/>
                <a:gd name="T16" fmla="*/ 65 w 79"/>
                <a:gd name="T17" fmla="*/ 0 h 105"/>
                <a:gd name="T18" fmla="*/ 79 w 79"/>
                <a:gd name="T19" fmla="*/ 0 h 105"/>
                <a:gd name="T20" fmla="*/ 79 w 79"/>
                <a:gd name="T21" fmla="*/ 68 h 105"/>
                <a:gd name="T22" fmla="*/ 68 w 79"/>
                <a:gd name="T23" fmla="*/ 95 h 105"/>
                <a:gd name="T24" fmla="*/ 39 w 79"/>
                <a:gd name="T25" fmla="*/ 105 h 105"/>
                <a:gd name="T26" fmla="*/ 10 w 79"/>
                <a:gd name="T27" fmla="*/ 95 h 105"/>
                <a:gd name="T28" fmla="*/ 0 w 79"/>
                <a:gd name="T29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05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6"/>
                    <a:pt x="17" y="83"/>
                    <a:pt x="20" y="88"/>
                  </a:cubicBezTo>
                  <a:cubicBezTo>
                    <a:pt x="25" y="91"/>
                    <a:pt x="32" y="94"/>
                    <a:pt x="39" y="94"/>
                  </a:cubicBezTo>
                  <a:cubicBezTo>
                    <a:pt x="47" y="94"/>
                    <a:pt x="54" y="91"/>
                    <a:pt x="58" y="88"/>
                  </a:cubicBezTo>
                  <a:cubicBezTo>
                    <a:pt x="63" y="84"/>
                    <a:pt x="65" y="76"/>
                    <a:pt x="65" y="68"/>
                  </a:cubicBezTo>
                  <a:lnTo>
                    <a:pt x="65" y="0"/>
                  </a:lnTo>
                  <a:lnTo>
                    <a:pt x="79" y="0"/>
                  </a:lnTo>
                  <a:lnTo>
                    <a:pt x="79" y="68"/>
                  </a:lnTo>
                  <a:cubicBezTo>
                    <a:pt x="79" y="80"/>
                    <a:pt x="75" y="89"/>
                    <a:pt x="68" y="95"/>
                  </a:cubicBezTo>
                  <a:cubicBezTo>
                    <a:pt x="60" y="101"/>
                    <a:pt x="50" y="105"/>
                    <a:pt x="39" y="105"/>
                  </a:cubicBezTo>
                  <a:cubicBezTo>
                    <a:pt x="28" y="105"/>
                    <a:pt x="18" y="101"/>
                    <a:pt x="10" y="95"/>
                  </a:cubicBezTo>
                  <a:cubicBezTo>
                    <a:pt x="4" y="90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301">
              <a:extLst>
                <a:ext uri="{FF2B5EF4-FFF2-40B4-BE49-F238E27FC236}">
                  <a16:creationId xmlns:a16="http://schemas.microsoft.com/office/drawing/2014/main" id="{93316DAE-41D3-45B9-9488-F2FD23C0B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2339" y="7027864"/>
              <a:ext cx="39688" cy="50800"/>
            </a:xfrm>
            <a:custGeom>
              <a:avLst/>
              <a:gdLst>
                <a:gd name="T0" fmla="*/ 68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8 w 82"/>
                <a:gd name="T7" fmla="*/ 105 h 105"/>
                <a:gd name="T8" fmla="*/ 13 w 82"/>
                <a:gd name="T9" fmla="*/ 21 h 105"/>
                <a:gd name="T10" fmla="*/ 13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3 w 82"/>
                <a:gd name="T17" fmla="*/ 0 h 105"/>
                <a:gd name="T18" fmla="*/ 68 w 82"/>
                <a:gd name="T19" fmla="*/ 84 h 105"/>
                <a:gd name="T20" fmla="*/ 68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8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8" y="105"/>
                  </a:lnTo>
                  <a:lnTo>
                    <a:pt x="13" y="21"/>
                  </a:ln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3" y="0"/>
                  </a:lnTo>
                  <a:lnTo>
                    <a:pt x="68" y="8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Rectangle 302">
              <a:extLst>
                <a:ext uri="{FF2B5EF4-FFF2-40B4-BE49-F238E27FC236}">
                  <a16:creationId xmlns:a16="http://schemas.microsoft.com/office/drawing/2014/main" id="{C2F2B2BA-2F35-44F5-93B3-E40F1C153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4726" y="7027864"/>
              <a:ext cx="7938" cy="5080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303">
              <a:extLst>
                <a:ext uri="{FF2B5EF4-FFF2-40B4-BE49-F238E27FC236}">
                  <a16:creationId xmlns:a16="http://schemas.microsoft.com/office/drawing/2014/main" id="{FD0C2345-40D8-404D-A3F6-4A5138EB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2189" y="7027864"/>
              <a:ext cx="46038" cy="50800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304">
              <a:extLst>
                <a:ext uri="{FF2B5EF4-FFF2-40B4-BE49-F238E27FC236}">
                  <a16:creationId xmlns:a16="http://schemas.microsoft.com/office/drawing/2014/main" id="{4106F5F6-7AFE-4526-9AB1-81EF863C0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6164" y="7027864"/>
              <a:ext cx="26988" cy="50800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4 w 55"/>
                <a:gd name="T5" fmla="*/ 11 h 106"/>
                <a:gd name="T6" fmla="*/ 14 w 55"/>
                <a:gd name="T7" fmla="*/ 48 h 106"/>
                <a:gd name="T8" fmla="*/ 52 w 55"/>
                <a:gd name="T9" fmla="*/ 48 h 106"/>
                <a:gd name="T10" fmla="*/ 52 w 55"/>
                <a:gd name="T11" fmla="*/ 59 h 106"/>
                <a:gd name="T12" fmla="*/ 14 w 55"/>
                <a:gd name="T13" fmla="*/ 59 h 106"/>
                <a:gd name="T14" fmla="*/ 14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2" y="48"/>
                  </a:lnTo>
                  <a:lnTo>
                    <a:pt x="52" y="59"/>
                  </a:lnTo>
                  <a:lnTo>
                    <a:pt x="14" y="59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305">
              <a:extLst>
                <a:ext uri="{FF2B5EF4-FFF2-40B4-BE49-F238E27FC236}">
                  <a16:creationId xmlns:a16="http://schemas.microsoft.com/office/drawing/2014/main" id="{193E70A9-16EE-45DC-84A8-81673DEF5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04264" y="7027864"/>
              <a:ext cx="34925" cy="50800"/>
            </a:xfrm>
            <a:custGeom>
              <a:avLst/>
              <a:gdLst>
                <a:gd name="T0" fmla="*/ 14 w 72"/>
                <a:gd name="T1" fmla="*/ 61 h 105"/>
                <a:gd name="T2" fmla="*/ 14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4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4 w 72"/>
                <a:gd name="T15" fmla="*/ 51 h 105"/>
                <a:gd name="T16" fmla="*/ 44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4 w 72"/>
                <a:gd name="T25" fmla="*/ 61 h 105"/>
                <a:gd name="T26" fmla="*/ 14 w 72"/>
                <a:gd name="T27" fmla="*/ 11 h 105"/>
                <a:gd name="T28" fmla="*/ 14 w 72"/>
                <a:gd name="T29" fmla="*/ 51 h 105"/>
                <a:gd name="T30" fmla="*/ 34 w 72"/>
                <a:gd name="T31" fmla="*/ 51 h 105"/>
                <a:gd name="T32" fmla="*/ 50 w 72"/>
                <a:gd name="T33" fmla="*/ 46 h 105"/>
                <a:gd name="T34" fmla="*/ 55 w 72"/>
                <a:gd name="T35" fmla="*/ 31 h 105"/>
                <a:gd name="T36" fmla="*/ 32 w 72"/>
                <a:gd name="T37" fmla="*/ 11 h 105"/>
                <a:gd name="T38" fmla="*/ 14 w 72"/>
                <a:gd name="T39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9"/>
                    <a:pt x="67" y="45"/>
                    <a:pt x="64" y="51"/>
                  </a:cubicBezTo>
                  <a:cubicBezTo>
                    <a:pt x="59" y="56"/>
                    <a:pt x="52" y="60"/>
                    <a:pt x="44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4" y="61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4" y="51"/>
                  </a:lnTo>
                  <a:cubicBezTo>
                    <a:pt x="41" y="51"/>
                    <a:pt x="47" y="50"/>
                    <a:pt x="50" y="46"/>
                  </a:cubicBezTo>
                  <a:cubicBezTo>
                    <a:pt x="54" y="43"/>
                    <a:pt x="55" y="38"/>
                    <a:pt x="55" y="31"/>
                  </a:cubicBezTo>
                  <a:cubicBezTo>
                    <a:pt x="55" y="18"/>
                    <a:pt x="47" y="11"/>
                    <a:pt x="32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306">
              <a:extLst>
                <a:ext uri="{FF2B5EF4-FFF2-40B4-BE49-F238E27FC236}">
                  <a16:creationId xmlns:a16="http://schemas.microsoft.com/office/drawing/2014/main" id="{42C54CB0-6A9C-4873-BC17-9295D1603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01" y="7027864"/>
              <a:ext cx="34925" cy="50800"/>
            </a:xfrm>
            <a:custGeom>
              <a:avLst/>
              <a:gdLst>
                <a:gd name="T0" fmla="*/ 12 w 72"/>
                <a:gd name="T1" fmla="*/ 27 h 105"/>
                <a:gd name="T2" fmla="*/ 15 w 72"/>
                <a:gd name="T3" fmla="*/ 37 h 105"/>
                <a:gd name="T4" fmla="*/ 24 w 72"/>
                <a:gd name="T5" fmla="*/ 42 h 105"/>
                <a:gd name="T6" fmla="*/ 35 w 72"/>
                <a:gd name="T7" fmla="*/ 45 h 105"/>
                <a:gd name="T8" fmla="*/ 48 w 72"/>
                <a:gd name="T9" fmla="*/ 48 h 105"/>
                <a:gd name="T10" fmla="*/ 59 w 72"/>
                <a:gd name="T11" fmla="*/ 53 h 105"/>
                <a:gd name="T12" fmla="*/ 68 w 72"/>
                <a:gd name="T13" fmla="*/ 62 h 105"/>
                <a:gd name="T14" fmla="*/ 72 w 72"/>
                <a:gd name="T15" fmla="*/ 75 h 105"/>
                <a:gd name="T16" fmla="*/ 63 w 72"/>
                <a:gd name="T17" fmla="*/ 97 h 105"/>
                <a:gd name="T18" fmla="*/ 38 w 72"/>
                <a:gd name="T19" fmla="*/ 105 h 105"/>
                <a:gd name="T20" fmla="*/ 12 w 72"/>
                <a:gd name="T21" fmla="*/ 98 h 105"/>
                <a:gd name="T22" fmla="*/ 2 w 72"/>
                <a:gd name="T23" fmla="*/ 78 h 105"/>
                <a:gd name="T24" fmla="*/ 17 w 72"/>
                <a:gd name="T25" fmla="*/ 78 h 105"/>
                <a:gd name="T26" fmla="*/ 23 w 72"/>
                <a:gd name="T27" fmla="*/ 89 h 105"/>
                <a:gd name="T28" fmla="*/ 38 w 72"/>
                <a:gd name="T29" fmla="*/ 94 h 105"/>
                <a:gd name="T30" fmla="*/ 54 w 72"/>
                <a:gd name="T31" fmla="*/ 89 h 105"/>
                <a:gd name="T32" fmla="*/ 60 w 72"/>
                <a:gd name="T33" fmla="*/ 77 h 105"/>
                <a:gd name="T34" fmla="*/ 57 w 72"/>
                <a:gd name="T35" fmla="*/ 67 h 105"/>
                <a:gd name="T36" fmla="*/ 48 w 72"/>
                <a:gd name="T37" fmla="*/ 62 h 105"/>
                <a:gd name="T38" fmla="*/ 37 w 72"/>
                <a:gd name="T39" fmla="*/ 59 h 105"/>
                <a:gd name="T40" fmla="*/ 24 w 72"/>
                <a:gd name="T41" fmla="*/ 57 h 105"/>
                <a:gd name="T42" fmla="*/ 13 w 72"/>
                <a:gd name="T43" fmla="*/ 52 h 105"/>
                <a:gd name="T44" fmla="*/ 4 w 72"/>
                <a:gd name="T45" fmla="*/ 43 h 105"/>
                <a:gd name="T46" fmla="*/ 0 w 72"/>
                <a:gd name="T47" fmla="*/ 29 h 105"/>
                <a:gd name="T48" fmla="*/ 10 w 72"/>
                <a:gd name="T49" fmla="*/ 8 h 105"/>
                <a:gd name="T50" fmla="*/ 35 w 72"/>
                <a:gd name="T51" fmla="*/ 0 h 105"/>
                <a:gd name="T52" fmla="*/ 59 w 72"/>
                <a:gd name="T53" fmla="*/ 8 h 105"/>
                <a:gd name="T54" fmla="*/ 69 w 72"/>
                <a:gd name="T55" fmla="*/ 28 h 105"/>
                <a:gd name="T56" fmla="*/ 54 w 72"/>
                <a:gd name="T57" fmla="*/ 28 h 105"/>
                <a:gd name="T58" fmla="*/ 48 w 72"/>
                <a:gd name="T59" fmla="*/ 18 h 105"/>
                <a:gd name="T60" fmla="*/ 34 w 72"/>
                <a:gd name="T61" fmla="*/ 13 h 105"/>
                <a:gd name="T62" fmla="*/ 19 w 72"/>
                <a:gd name="T63" fmla="*/ 18 h 105"/>
                <a:gd name="T64" fmla="*/ 12 w 72"/>
                <a:gd name="T65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105">
                  <a:moveTo>
                    <a:pt x="12" y="27"/>
                  </a:moveTo>
                  <a:cubicBezTo>
                    <a:pt x="12" y="30"/>
                    <a:pt x="13" y="34"/>
                    <a:pt x="15" y="37"/>
                  </a:cubicBezTo>
                  <a:cubicBezTo>
                    <a:pt x="18" y="39"/>
                    <a:pt x="20" y="42"/>
                    <a:pt x="24" y="42"/>
                  </a:cubicBezTo>
                  <a:lnTo>
                    <a:pt x="35" y="45"/>
                  </a:lnTo>
                  <a:cubicBezTo>
                    <a:pt x="39" y="47"/>
                    <a:pt x="44" y="48"/>
                    <a:pt x="48" y="48"/>
                  </a:cubicBezTo>
                  <a:cubicBezTo>
                    <a:pt x="52" y="49"/>
                    <a:pt x="55" y="50"/>
                    <a:pt x="59" y="53"/>
                  </a:cubicBezTo>
                  <a:cubicBezTo>
                    <a:pt x="63" y="54"/>
                    <a:pt x="65" y="58"/>
                    <a:pt x="68" y="62"/>
                  </a:cubicBezTo>
                  <a:cubicBezTo>
                    <a:pt x="70" y="65"/>
                    <a:pt x="72" y="69"/>
                    <a:pt x="72" y="75"/>
                  </a:cubicBezTo>
                  <a:cubicBezTo>
                    <a:pt x="72" y="84"/>
                    <a:pt x="69" y="90"/>
                    <a:pt x="63" y="97"/>
                  </a:cubicBezTo>
                  <a:cubicBezTo>
                    <a:pt x="57" y="103"/>
                    <a:pt x="48" y="105"/>
                    <a:pt x="38" y="105"/>
                  </a:cubicBezTo>
                  <a:cubicBezTo>
                    <a:pt x="27" y="105"/>
                    <a:pt x="19" y="103"/>
                    <a:pt x="12" y="98"/>
                  </a:cubicBezTo>
                  <a:cubicBezTo>
                    <a:pt x="5" y="93"/>
                    <a:pt x="2" y="87"/>
                    <a:pt x="2" y="78"/>
                  </a:cubicBezTo>
                  <a:lnTo>
                    <a:pt x="17" y="78"/>
                  </a:lnTo>
                  <a:cubicBezTo>
                    <a:pt x="17" y="83"/>
                    <a:pt x="19" y="87"/>
                    <a:pt x="23" y="89"/>
                  </a:cubicBezTo>
                  <a:cubicBezTo>
                    <a:pt x="27" y="92"/>
                    <a:pt x="32" y="94"/>
                    <a:pt x="38" y="94"/>
                  </a:cubicBezTo>
                  <a:cubicBezTo>
                    <a:pt x="44" y="94"/>
                    <a:pt x="50" y="93"/>
                    <a:pt x="54" y="89"/>
                  </a:cubicBezTo>
                  <a:cubicBezTo>
                    <a:pt x="58" y="85"/>
                    <a:pt x="60" y="82"/>
                    <a:pt x="60" y="77"/>
                  </a:cubicBezTo>
                  <a:cubicBezTo>
                    <a:pt x="60" y="72"/>
                    <a:pt x="59" y="69"/>
                    <a:pt x="57" y="67"/>
                  </a:cubicBezTo>
                  <a:cubicBezTo>
                    <a:pt x="54" y="64"/>
                    <a:pt x="52" y="63"/>
                    <a:pt x="48" y="62"/>
                  </a:cubicBezTo>
                  <a:cubicBezTo>
                    <a:pt x="44" y="60"/>
                    <a:pt x="40" y="59"/>
                    <a:pt x="37" y="59"/>
                  </a:cubicBezTo>
                  <a:cubicBezTo>
                    <a:pt x="33" y="58"/>
                    <a:pt x="28" y="57"/>
                    <a:pt x="24" y="57"/>
                  </a:cubicBezTo>
                  <a:cubicBezTo>
                    <a:pt x="20" y="55"/>
                    <a:pt x="17" y="54"/>
                    <a:pt x="13" y="52"/>
                  </a:cubicBezTo>
                  <a:cubicBezTo>
                    <a:pt x="9" y="50"/>
                    <a:pt x="7" y="47"/>
                    <a:pt x="4" y="43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0"/>
                    <a:pt x="4" y="13"/>
                    <a:pt x="10" y="8"/>
                  </a:cubicBezTo>
                  <a:cubicBezTo>
                    <a:pt x="17" y="3"/>
                    <a:pt x="25" y="0"/>
                    <a:pt x="35" y="0"/>
                  </a:cubicBezTo>
                  <a:cubicBezTo>
                    <a:pt x="45" y="0"/>
                    <a:pt x="54" y="3"/>
                    <a:pt x="59" y="8"/>
                  </a:cubicBezTo>
                  <a:cubicBezTo>
                    <a:pt x="65" y="13"/>
                    <a:pt x="69" y="19"/>
                    <a:pt x="69" y="28"/>
                  </a:cubicBezTo>
                  <a:lnTo>
                    <a:pt x="54" y="28"/>
                  </a:lnTo>
                  <a:cubicBezTo>
                    <a:pt x="54" y="24"/>
                    <a:pt x="52" y="20"/>
                    <a:pt x="48" y="18"/>
                  </a:cubicBezTo>
                  <a:cubicBezTo>
                    <a:pt x="44" y="15"/>
                    <a:pt x="39" y="13"/>
                    <a:pt x="34" y="13"/>
                  </a:cubicBezTo>
                  <a:cubicBezTo>
                    <a:pt x="28" y="13"/>
                    <a:pt x="23" y="14"/>
                    <a:pt x="19" y="18"/>
                  </a:cubicBezTo>
                  <a:cubicBezTo>
                    <a:pt x="14" y="17"/>
                    <a:pt x="12" y="22"/>
                    <a:pt x="12" y="2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Rectangle 307">
              <a:extLst>
                <a:ext uri="{FF2B5EF4-FFF2-40B4-BE49-F238E27FC236}">
                  <a16:creationId xmlns:a16="http://schemas.microsoft.com/office/drawing/2014/main" id="{306C115F-79E7-4823-B865-C6DB48340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4751" y="7027864"/>
              <a:ext cx="6350" cy="5080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308">
              <a:extLst>
                <a:ext uri="{FF2B5EF4-FFF2-40B4-BE49-F238E27FC236}">
                  <a16:creationId xmlns:a16="http://schemas.microsoft.com/office/drawing/2014/main" id="{F216FD4F-9EE3-48C4-9B60-9D5A2C3A6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0626" y="7027864"/>
              <a:ext cx="33338" cy="50800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2 w 69"/>
                <a:gd name="T9" fmla="*/ 11 h 105"/>
                <a:gd name="T10" fmla="*/ 42 w 69"/>
                <a:gd name="T11" fmla="*/ 105 h 105"/>
                <a:gd name="T12" fmla="*/ 28 w 69"/>
                <a:gd name="T13" fmla="*/ 105 h 105"/>
                <a:gd name="T14" fmla="*/ 28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2" y="11"/>
                  </a:lnTo>
                  <a:lnTo>
                    <a:pt x="42" y="105"/>
                  </a:lnTo>
                  <a:lnTo>
                    <a:pt x="28" y="105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309">
              <a:extLst>
                <a:ext uri="{FF2B5EF4-FFF2-40B4-BE49-F238E27FC236}">
                  <a16:creationId xmlns:a16="http://schemas.microsoft.com/office/drawing/2014/main" id="{4563AD00-E1D5-4B49-B486-183C9C06E6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3489" y="7010401"/>
              <a:ext cx="26988" cy="68263"/>
            </a:xfrm>
            <a:custGeom>
              <a:avLst/>
              <a:gdLst>
                <a:gd name="T0" fmla="*/ 55 w 55"/>
                <a:gd name="T1" fmla="*/ 35 h 141"/>
                <a:gd name="T2" fmla="*/ 55 w 55"/>
                <a:gd name="T3" fmla="*/ 46 h 141"/>
                <a:gd name="T4" fmla="*/ 14 w 55"/>
                <a:gd name="T5" fmla="*/ 46 h 141"/>
                <a:gd name="T6" fmla="*/ 14 w 55"/>
                <a:gd name="T7" fmla="*/ 83 h 141"/>
                <a:gd name="T8" fmla="*/ 51 w 55"/>
                <a:gd name="T9" fmla="*/ 83 h 141"/>
                <a:gd name="T10" fmla="*/ 51 w 55"/>
                <a:gd name="T11" fmla="*/ 94 h 141"/>
                <a:gd name="T12" fmla="*/ 14 w 55"/>
                <a:gd name="T13" fmla="*/ 94 h 141"/>
                <a:gd name="T14" fmla="*/ 14 w 55"/>
                <a:gd name="T15" fmla="*/ 130 h 141"/>
                <a:gd name="T16" fmla="*/ 55 w 55"/>
                <a:gd name="T17" fmla="*/ 130 h 141"/>
                <a:gd name="T18" fmla="*/ 55 w 55"/>
                <a:gd name="T19" fmla="*/ 141 h 141"/>
                <a:gd name="T20" fmla="*/ 0 w 55"/>
                <a:gd name="T21" fmla="*/ 141 h 141"/>
                <a:gd name="T22" fmla="*/ 0 w 55"/>
                <a:gd name="T23" fmla="*/ 36 h 141"/>
                <a:gd name="T24" fmla="*/ 55 w 55"/>
                <a:gd name="T25" fmla="*/ 36 h 141"/>
                <a:gd name="T26" fmla="*/ 55 w 55"/>
                <a:gd name="T27" fmla="*/ 35 h 141"/>
                <a:gd name="T28" fmla="*/ 9 w 55"/>
                <a:gd name="T29" fmla="*/ 19 h 141"/>
                <a:gd name="T30" fmla="*/ 41 w 55"/>
                <a:gd name="T31" fmla="*/ 0 h 141"/>
                <a:gd name="T32" fmla="*/ 41 w 55"/>
                <a:gd name="T33" fmla="*/ 13 h 141"/>
                <a:gd name="T34" fmla="*/ 9 w 55"/>
                <a:gd name="T35" fmla="*/ 30 h 141"/>
                <a:gd name="T36" fmla="*/ 9 w 55"/>
                <a:gd name="T37" fmla="*/ 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41">
                  <a:moveTo>
                    <a:pt x="55" y="35"/>
                  </a:moveTo>
                  <a:lnTo>
                    <a:pt x="55" y="46"/>
                  </a:lnTo>
                  <a:lnTo>
                    <a:pt x="14" y="46"/>
                  </a:lnTo>
                  <a:lnTo>
                    <a:pt x="14" y="83"/>
                  </a:lnTo>
                  <a:lnTo>
                    <a:pt x="51" y="83"/>
                  </a:lnTo>
                  <a:lnTo>
                    <a:pt x="51" y="94"/>
                  </a:lnTo>
                  <a:lnTo>
                    <a:pt x="14" y="94"/>
                  </a:lnTo>
                  <a:lnTo>
                    <a:pt x="14" y="130"/>
                  </a:lnTo>
                  <a:lnTo>
                    <a:pt x="55" y="130"/>
                  </a:lnTo>
                  <a:lnTo>
                    <a:pt x="55" y="141"/>
                  </a:lnTo>
                  <a:lnTo>
                    <a:pt x="0" y="141"/>
                  </a:lnTo>
                  <a:lnTo>
                    <a:pt x="0" y="36"/>
                  </a:lnTo>
                  <a:lnTo>
                    <a:pt x="55" y="36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310">
              <a:extLst>
                <a:ext uri="{FF2B5EF4-FFF2-40B4-BE49-F238E27FC236}">
                  <a16:creationId xmlns:a16="http://schemas.microsoft.com/office/drawing/2014/main" id="{96334441-5899-4051-A557-0437162D6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13814" y="7027864"/>
              <a:ext cx="42863" cy="50800"/>
            </a:xfrm>
            <a:custGeom>
              <a:avLst/>
              <a:gdLst>
                <a:gd name="T0" fmla="*/ 33 w 88"/>
                <a:gd name="T1" fmla="*/ 0 h 105"/>
                <a:gd name="T2" fmla="*/ 73 w 88"/>
                <a:gd name="T3" fmla="*/ 14 h 105"/>
                <a:gd name="T4" fmla="*/ 88 w 88"/>
                <a:gd name="T5" fmla="*/ 53 h 105"/>
                <a:gd name="T6" fmla="*/ 73 w 88"/>
                <a:gd name="T7" fmla="*/ 91 h 105"/>
                <a:gd name="T8" fmla="*/ 33 w 88"/>
                <a:gd name="T9" fmla="*/ 105 h 105"/>
                <a:gd name="T10" fmla="*/ 0 w 88"/>
                <a:gd name="T11" fmla="*/ 105 h 105"/>
                <a:gd name="T12" fmla="*/ 0 w 88"/>
                <a:gd name="T13" fmla="*/ 0 h 105"/>
                <a:gd name="T14" fmla="*/ 33 w 88"/>
                <a:gd name="T15" fmla="*/ 0 h 105"/>
                <a:gd name="T16" fmla="*/ 14 w 88"/>
                <a:gd name="T17" fmla="*/ 94 h 105"/>
                <a:gd name="T18" fmla="*/ 33 w 88"/>
                <a:gd name="T19" fmla="*/ 94 h 105"/>
                <a:gd name="T20" fmla="*/ 63 w 88"/>
                <a:gd name="T21" fmla="*/ 83 h 105"/>
                <a:gd name="T22" fmla="*/ 73 w 88"/>
                <a:gd name="T23" fmla="*/ 53 h 105"/>
                <a:gd name="T24" fmla="*/ 63 w 88"/>
                <a:gd name="T25" fmla="*/ 23 h 105"/>
                <a:gd name="T26" fmla="*/ 33 w 88"/>
                <a:gd name="T27" fmla="*/ 11 h 105"/>
                <a:gd name="T28" fmla="*/ 14 w 88"/>
                <a:gd name="T29" fmla="*/ 11 h 105"/>
                <a:gd name="T30" fmla="*/ 14 w 88"/>
                <a:gd name="T31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05">
                  <a:moveTo>
                    <a:pt x="33" y="0"/>
                  </a:moveTo>
                  <a:cubicBezTo>
                    <a:pt x="50" y="0"/>
                    <a:pt x="63" y="5"/>
                    <a:pt x="73" y="14"/>
                  </a:cubicBezTo>
                  <a:cubicBezTo>
                    <a:pt x="83" y="24"/>
                    <a:pt x="88" y="36"/>
                    <a:pt x="88" y="53"/>
                  </a:cubicBezTo>
                  <a:cubicBezTo>
                    <a:pt x="88" y="69"/>
                    <a:pt x="83" y="81"/>
                    <a:pt x="73" y="91"/>
                  </a:cubicBezTo>
                  <a:cubicBezTo>
                    <a:pt x="63" y="101"/>
                    <a:pt x="50" y="105"/>
                    <a:pt x="33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lose/>
                  <a:moveTo>
                    <a:pt x="14" y="94"/>
                  </a:moveTo>
                  <a:lnTo>
                    <a:pt x="33" y="94"/>
                  </a:lnTo>
                  <a:cubicBezTo>
                    <a:pt x="47" y="94"/>
                    <a:pt x="57" y="90"/>
                    <a:pt x="63" y="83"/>
                  </a:cubicBezTo>
                  <a:cubicBezTo>
                    <a:pt x="70" y="75"/>
                    <a:pt x="73" y="65"/>
                    <a:pt x="73" y="53"/>
                  </a:cubicBezTo>
                  <a:cubicBezTo>
                    <a:pt x="73" y="40"/>
                    <a:pt x="69" y="30"/>
                    <a:pt x="63" y="23"/>
                  </a:cubicBezTo>
                  <a:cubicBezTo>
                    <a:pt x="55" y="15"/>
                    <a:pt x="45" y="11"/>
                    <a:pt x="33" y="11"/>
                  </a:cubicBezTo>
                  <a:lnTo>
                    <a:pt x="14" y="11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311">
              <a:extLst>
                <a:ext uri="{FF2B5EF4-FFF2-40B4-BE49-F238E27FC236}">
                  <a16:creationId xmlns:a16="http://schemas.microsoft.com/office/drawing/2014/main" id="{A6463DCA-A78D-4608-B1E7-DB7AA7D3E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439" y="7019926"/>
              <a:ext cx="7938" cy="15875"/>
            </a:xfrm>
            <a:custGeom>
              <a:avLst/>
              <a:gdLst>
                <a:gd name="T0" fmla="*/ 0 w 15"/>
                <a:gd name="T1" fmla="*/ 0 h 32"/>
                <a:gd name="T2" fmla="*/ 14 w 15"/>
                <a:gd name="T3" fmla="*/ 0 h 32"/>
                <a:gd name="T4" fmla="*/ 15 w 15"/>
                <a:gd name="T5" fmla="*/ 14 h 32"/>
                <a:gd name="T6" fmla="*/ 0 w 15"/>
                <a:gd name="T7" fmla="*/ 32 h 32"/>
                <a:gd name="T8" fmla="*/ 0 w 15"/>
                <a:gd name="T9" fmla="*/ 25 h 32"/>
                <a:gd name="T10" fmla="*/ 7 w 15"/>
                <a:gd name="T11" fmla="*/ 18 h 32"/>
                <a:gd name="T12" fmla="*/ 7 w 15"/>
                <a:gd name="T13" fmla="*/ 14 h 32"/>
                <a:gd name="T14" fmla="*/ 0 w 15"/>
                <a:gd name="T15" fmla="*/ 14 h 32"/>
                <a:gd name="T16" fmla="*/ 0 w 1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4"/>
                  </a:cubicBezTo>
                  <a:cubicBezTo>
                    <a:pt x="15" y="25"/>
                    <a:pt x="10" y="32"/>
                    <a:pt x="0" y="32"/>
                  </a:cubicBezTo>
                  <a:lnTo>
                    <a:pt x="0" y="25"/>
                  </a:lnTo>
                  <a:cubicBezTo>
                    <a:pt x="5" y="25"/>
                    <a:pt x="7" y="23"/>
                    <a:pt x="7" y="18"/>
                  </a:cubicBezTo>
                  <a:lnTo>
                    <a:pt x="7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312">
              <a:extLst>
                <a:ext uri="{FF2B5EF4-FFF2-40B4-BE49-F238E27FC236}">
                  <a16:creationId xmlns:a16="http://schemas.microsoft.com/office/drawing/2014/main" id="{932170E7-FE17-4FCC-9D8E-241F5BC215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4139" y="7027864"/>
              <a:ext cx="42863" cy="50800"/>
            </a:xfrm>
            <a:custGeom>
              <a:avLst/>
              <a:gdLst>
                <a:gd name="T0" fmla="*/ 77 w 90"/>
                <a:gd name="T1" fmla="*/ 105 h 105"/>
                <a:gd name="T2" fmla="*/ 69 w 90"/>
                <a:gd name="T3" fmla="*/ 83 h 105"/>
                <a:gd name="T4" fmla="*/ 22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7 w 90"/>
                <a:gd name="T19" fmla="*/ 71 h 105"/>
                <a:gd name="T20" fmla="*/ 66 w 90"/>
                <a:gd name="T21" fmla="*/ 71 h 105"/>
                <a:gd name="T22" fmla="*/ 47 w 90"/>
                <a:gd name="T23" fmla="*/ 18 h 105"/>
                <a:gd name="T24" fmla="*/ 27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9" y="83"/>
                  </a:lnTo>
                  <a:lnTo>
                    <a:pt x="22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7" y="71"/>
                  </a:moveTo>
                  <a:lnTo>
                    <a:pt x="66" y="71"/>
                  </a:lnTo>
                  <a:lnTo>
                    <a:pt x="47" y="18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313">
              <a:extLst>
                <a:ext uri="{FF2B5EF4-FFF2-40B4-BE49-F238E27FC236}">
                  <a16:creationId xmlns:a16="http://schemas.microsoft.com/office/drawing/2014/main" id="{8E25698A-83C3-44E1-97D1-C9B9D203A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8114" y="7027864"/>
              <a:ext cx="39688" cy="50800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1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1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314">
              <a:extLst>
                <a:ext uri="{FF2B5EF4-FFF2-40B4-BE49-F238E27FC236}">
                  <a16:creationId xmlns:a16="http://schemas.microsoft.com/office/drawing/2014/main" id="{A5B0647D-D8DC-447E-9E23-341818E1F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914" y="7026276"/>
              <a:ext cx="50800" cy="52388"/>
            </a:xfrm>
            <a:custGeom>
              <a:avLst/>
              <a:gdLst>
                <a:gd name="T0" fmla="*/ 52 w 105"/>
                <a:gd name="T1" fmla="*/ 107 h 107"/>
                <a:gd name="T2" fmla="*/ 15 w 105"/>
                <a:gd name="T3" fmla="*/ 92 h 107"/>
                <a:gd name="T4" fmla="*/ 0 w 105"/>
                <a:gd name="T5" fmla="*/ 53 h 107"/>
                <a:gd name="T6" fmla="*/ 15 w 105"/>
                <a:gd name="T7" fmla="*/ 15 h 107"/>
                <a:gd name="T8" fmla="*/ 52 w 105"/>
                <a:gd name="T9" fmla="*/ 0 h 107"/>
                <a:gd name="T10" fmla="*/ 81 w 105"/>
                <a:gd name="T11" fmla="*/ 7 h 107"/>
                <a:gd name="T12" fmla="*/ 100 w 105"/>
                <a:gd name="T13" fmla="*/ 30 h 107"/>
                <a:gd name="T14" fmla="*/ 85 w 105"/>
                <a:gd name="T15" fmla="*/ 30 h 107"/>
                <a:gd name="T16" fmla="*/ 54 w 105"/>
                <a:gd name="T17" fmla="*/ 12 h 107"/>
                <a:gd name="T18" fmla="*/ 25 w 105"/>
                <a:gd name="T19" fmla="*/ 23 h 107"/>
                <a:gd name="T20" fmla="*/ 14 w 105"/>
                <a:gd name="T21" fmla="*/ 53 h 107"/>
                <a:gd name="T22" fmla="*/ 25 w 105"/>
                <a:gd name="T23" fmla="*/ 83 h 107"/>
                <a:gd name="T24" fmla="*/ 52 w 105"/>
                <a:gd name="T25" fmla="*/ 95 h 107"/>
                <a:gd name="T26" fmla="*/ 79 w 105"/>
                <a:gd name="T27" fmla="*/ 86 h 107"/>
                <a:gd name="T28" fmla="*/ 90 w 105"/>
                <a:gd name="T29" fmla="*/ 61 h 107"/>
                <a:gd name="T30" fmla="*/ 47 w 105"/>
                <a:gd name="T31" fmla="*/ 61 h 107"/>
                <a:gd name="T32" fmla="*/ 47 w 105"/>
                <a:gd name="T33" fmla="*/ 50 h 107"/>
                <a:gd name="T34" fmla="*/ 105 w 105"/>
                <a:gd name="T35" fmla="*/ 50 h 107"/>
                <a:gd name="T36" fmla="*/ 105 w 105"/>
                <a:gd name="T37" fmla="*/ 61 h 107"/>
                <a:gd name="T38" fmla="*/ 89 w 105"/>
                <a:gd name="T39" fmla="*/ 95 h 107"/>
                <a:gd name="T40" fmla="*/ 52 w 105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07">
                  <a:moveTo>
                    <a:pt x="52" y="107"/>
                  </a:moveTo>
                  <a:cubicBezTo>
                    <a:pt x="37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3"/>
                  </a:cubicBezTo>
                  <a:cubicBezTo>
                    <a:pt x="0" y="37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4" y="0"/>
                    <a:pt x="72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5" y="30"/>
                  </a:lnTo>
                  <a:cubicBezTo>
                    <a:pt x="79" y="18"/>
                    <a:pt x="69" y="12"/>
                    <a:pt x="54" y="12"/>
                  </a:cubicBezTo>
                  <a:cubicBezTo>
                    <a:pt x="42" y="12"/>
                    <a:pt x="32" y="16"/>
                    <a:pt x="25" y="23"/>
                  </a:cubicBezTo>
                  <a:cubicBezTo>
                    <a:pt x="17" y="31"/>
                    <a:pt x="14" y="41"/>
                    <a:pt x="14" y="53"/>
                  </a:cubicBezTo>
                  <a:cubicBezTo>
                    <a:pt x="14" y="66"/>
                    <a:pt x="17" y="76"/>
                    <a:pt x="25" y="83"/>
                  </a:cubicBezTo>
                  <a:cubicBezTo>
                    <a:pt x="32" y="91"/>
                    <a:pt x="41" y="95"/>
                    <a:pt x="52" y="95"/>
                  </a:cubicBezTo>
                  <a:cubicBezTo>
                    <a:pt x="64" y="95"/>
                    <a:pt x="72" y="92"/>
                    <a:pt x="79" y="86"/>
                  </a:cubicBezTo>
                  <a:cubicBezTo>
                    <a:pt x="85" y="80"/>
                    <a:pt x="89" y="71"/>
                    <a:pt x="90" y="61"/>
                  </a:cubicBezTo>
                  <a:lnTo>
                    <a:pt x="47" y="61"/>
                  </a:lnTo>
                  <a:lnTo>
                    <a:pt x="47" y="50"/>
                  </a:lnTo>
                  <a:lnTo>
                    <a:pt x="105" y="50"/>
                  </a:lnTo>
                  <a:lnTo>
                    <a:pt x="105" y="61"/>
                  </a:lnTo>
                  <a:cubicBezTo>
                    <a:pt x="104" y="75"/>
                    <a:pt x="97" y="86"/>
                    <a:pt x="89" y="95"/>
                  </a:cubicBezTo>
                  <a:cubicBezTo>
                    <a:pt x="79" y="103"/>
                    <a:pt x="66" y="107"/>
                    <a:pt x="52" y="10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315">
              <a:extLst>
                <a:ext uri="{FF2B5EF4-FFF2-40B4-BE49-F238E27FC236}">
                  <a16:creationId xmlns:a16="http://schemas.microsoft.com/office/drawing/2014/main" id="{EBABB0AF-7A60-47EA-897F-EFE1208A1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826" y="7027864"/>
              <a:ext cx="26988" cy="50800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4 w 55"/>
                <a:gd name="T5" fmla="*/ 11 h 106"/>
                <a:gd name="T6" fmla="*/ 14 w 55"/>
                <a:gd name="T7" fmla="*/ 48 h 106"/>
                <a:gd name="T8" fmla="*/ 51 w 55"/>
                <a:gd name="T9" fmla="*/ 48 h 106"/>
                <a:gd name="T10" fmla="*/ 51 w 55"/>
                <a:gd name="T11" fmla="*/ 59 h 106"/>
                <a:gd name="T12" fmla="*/ 14 w 55"/>
                <a:gd name="T13" fmla="*/ 59 h 106"/>
                <a:gd name="T14" fmla="*/ 14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316">
              <a:extLst>
                <a:ext uri="{FF2B5EF4-FFF2-40B4-BE49-F238E27FC236}">
                  <a16:creationId xmlns:a16="http://schemas.microsoft.com/office/drawing/2014/main" id="{A2EDA5C2-B08E-48CE-8EDE-CBFCEF0A60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78926" y="7027864"/>
              <a:ext cx="34925" cy="50800"/>
            </a:xfrm>
            <a:custGeom>
              <a:avLst/>
              <a:gdLst>
                <a:gd name="T0" fmla="*/ 13 w 72"/>
                <a:gd name="T1" fmla="*/ 61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1 h 105"/>
                <a:gd name="T16" fmla="*/ 43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3 w 72"/>
                <a:gd name="T25" fmla="*/ 61 h 105"/>
                <a:gd name="T26" fmla="*/ 13 w 72"/>
                <a:gd name="T27" fmla="*/ 11 h 105"/>
                <a:gd name="T28" fmla="*/ 13 w 72"/>
                <a:gd name="T29" fmla="*/ 51 h 105"/>
                <a:gd name="T30" fmla="*/ 33 w 72"/>
                <a:gd name="T31" fmla="*/ 51 h 105"/>
                <a:gd name="T32" fmla="*/ 50 w 72"/>
                <a:gd name="T33" fmla="*/ 46 h 105"/>
                <a:gd name="T34" fmla="*/ 55 w 72"/>
                <a:gd name="T35" fmla="*/ 31 h 105"/>
                <a:gd name="T36" fmla="*/ 32 w 72"/>
                <a:gd name="T37" fmla="*/ 11 h 105"/>
                <a:gd name="T38" fmla="*/ 13 w 72"/>
                <a:gd name="T39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1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9"/>
                    <a:pt x="67" y="45"/>
                    <a:pt x="63" y="51"/>
                  </a:cubicBezTo>
                  <a:cubicBezTo>
                    <a:pt x="58" y="56"/>
                    <a:pt x="52" y="60"/>
                    <a:pt x="43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3" y="61"/>
                  </a:lnTo>
                  <a:close/>
                  <a:moveTo>
                    <a:pt x="13" y="11"/>
                  </a:moveTo>
                  <a:lnTo>
                    <a:pt x="13" y="51"/>
                  </a:lnTo>
                  <a:lnTo>
                    <a:pt x="33" y="51"/>
                  </a:lnTo>
                  <a:cubicBezTo>
                    <a:pt x="41" y="51"/>
                    <a:pt x="47" y="50"/>
                    <a:pt x="50" y="46"/>
                  </a:cubicBezTo>
                  <a:cubicBezTo>
                    <a:pt x="53" y="43"/>
                    <a:pt x="55" y="38"/>
                    <a:pt x="55" y="31"/>
                  </a:cubicBezTo>
                  <a:cubicBezTo>
                    <a:pt x="55" y="18"/>
                    <a:pt x="47" y="11"/>
                    <a:pt x="32" y="11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317">
              <a:extLst>
                <a:ext uri="{FF2B5EF4-FFF2-40B4-BE49-F238E27FC236}">
                  <a16:creationId xmlns:a16="http://schemas.microsoft.com/office/drawing/2014/main" id="{8732D1A9-4803-42B7-80AB-35677C9CE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3376" y="7027864"/>
              <a:ext cx="36513" cy="50800"/>
            </a:xfrm>
            <a:custGeom>
              <a:avLst/>
              <a:gdLst>
                <a:gd name="T0" fmla="*/ 12 w 72"/>
                <a:gd name="T1" fmla="*/ 27 h 105"/>
                <a:gd name="T2" fmla="*/ 15 w 72"/>
                <a:gd name="T3" fmla="*/ 37 h 105"/>
                <a:gd name="T4" fmla="*/ 24 w 72"/>
                <a:gd name="T5" fmla="*/ 42 h 105"/>
                <a:gd name="T6" fmla="*/ 35 w 72"/>
                <a:gd name="T7" fmla="*/ 45 h 105"/>
                <a:gd name="T8" fmla="*/ 48 w 72"/>
                <a:gd name="T9" fmla="*/ 48 h 105"/>
                <a:gd name="T10" fmla="*/ 59 w 72"/>
                <a:gd name="T11" fmla="*/ 53 h 105"/>
                <a:gd name="T12" fmla="*/ 68 w 72"/>
                <a:gd name="T13" fmla="*/ 62 h 105"/>
                <a:gd name="T14" fmla="*/ 72 w 72"/>
                <a:gd name="T15" fmla="*/ 75 h 105"/>
                <a:gd name="T16" fmla="*/ 63 w 72"/>
                <a:gd name="T17" fmla="*/ 97 h 105"/>
                <a:gd name="T18" fmla="*/ 38 w 72"/>
                <a:gd name="T19" fmla="*/ 105 h 105"/>
                <a:gd name="T20" fmla="*/ 12 w 72"/>
                <a:gd name="T21" fmla="*/ 98 h 105"/>
                <a:gd name="T22" fmla="*/ 2 w 72"/>
                <a:gd name="T23" fmla="*/ 78 h 105"/>
                <a:gd name="T24" fmla="*/ 17 w 72"/>
                <a:gd name="T25" fmla="*/ 78 h 105"/>
                <a:gd name="T26" fmla="*/ 23 w 72"/>
                <a:gd name="T27" fmla="*/ 89 h 105"/>
                <a:gd name="T28" fmla="*/ 38 w 72"/>
                <a:gd name="T29" fmla="*/ 94 h 105"/>
                <a:gd name="T30" fmla="*/ 54 w 72"/>
                <a:gd name="T31" fmla="*/ 89 h 105"/>
                <a:gd name="T32" fmla="*/ 60 w 72"/>
                <a:gd name="T33" fmla="*/ 77 h 105"/>
                <a:gd name="T34" fmla="*/ 57 w 72"/>
                <a:gd name="T35" fmla="*/ 67 h 105"/>
                <a:gd name="T36" fmla="*/ 48 w 72"/>
                <a:gd name="T37" fmla="*/ 62 h 105"/>
                <a:gd name="T38" fmla="*/ 37 w 72"/>
                <a:gd name="T39" fmla="*/ 59 h 105"/>
                <a:gd name="T40" fmla="*/ 24 w 72"/>
                <a:gd name="T41" fmla="*/ 57 h 105"/>
                <a:gd name="T42" fmla="*/ 13 w 72"/>
                <a:gd name="T43" fmla="*/ 52 h 105"/>
                <a:gd name="T44" fmla="*/ 4 w 72"/>
                <a:gd name="T45" fmla="*/ 43 h 105"/>
                <a:gd name="T46" fmla="*/ 0 w 72"/>
                <a:gd name="T47" fmla="*/ 29 h 105"/>
                <a:gd name="T48" fmla="*/ 10 w 72"/>
                <a:gd name="T49" fmla="*/ 8 h 105"/>
                <a:gd name="T50" fmla="*/ 35 w 72"/>
                <a:gd name="T51" fmla="*/ 0 h 105"/>
                <a:gd name="T52" fmla="*/ 59 w 72"/>
                <a:gd name="T53" fmla="*/ 8 h 105"/>
                <a:gd name="T54" fmla="*/ 69 w 72"/>
                <a:gd name="T55" fmla="*/ 28 h 105"/>
                <a:gd name="T56" fmla="*/ 54 w 72"/>
                <a:gd name="T57" fmla="*/ 28 h 105"/>
                <a:gd name="T58" fmla="*/ 48 w 72"/>
                <a:gd name="T59" fmla="*/ 18 h 105"/>
                <a:gd name="T60" fmla="*/ 34 w 72"/>
                <a:gd name="T61" fmla="*/ 13 h 105"/>
                <a:gd name="T62" fmla="*/ 19 w 72"/>
                <a:gd name="T63" fmla="*/ 18 h 105"/>
                <a:gd name="T64" fmla="*/ 12 w 72"/>
                <a:gd name="T65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105">
                  <a:moveTo>
                    <a:pt x="12" y="27"/>
                  </a:moveTo>
                  <a:cubicBezTo>
                    <a:pt x="12" y="30"/>
                    <a:pt x="13" y="34"/>
                    <a:pt x="15" y="37"/>
                  </a:cubicBezTo>
                  <a:cubicBezTo>
                    <a:pt x="18" y="39"/>
                    <a:pt x="20" y="42"/>
                    <a:pt x="24" y="42"/>
                  </a:cubicBezTo>
                  <a:lnTo>
                    <a:pt x="35" y="45"/>
                  </a:lnTo>
                  <a:cubicBezTo>
                    <a:pt x="39" y="47"/>
                    <a:pt x="44" y="48"/>
                    <a:pt x="48" y="48"/>
                  </a:cubicBezTo>
                  <a:cubicBezTo>
                    <a:pt x="52" y="49"/>
                    <a:pt x="55" y="50"/>
                    <a:pt x="59" y="53"/>
                  </a:cubicBezTo>
                  <a:cubicBezTo>
                    <a:pt x="63" y="54"/>
                    <a:pt x="65" y="58"/>
                    <a:pt x="68" y="62"/>
                  </a:cubicBezTo>
                  <a:cubicBezTo>
                    <a:pt x="70" y="65"/>
                    <a:pt x="72" y="69"/>
                    <a:pt x="72" y="75"/>
                  </a:cubicBezTo>
                  <a:cubicBezTo>
                    <a:pt x="72" y="84"/>
                    <a:pt x="69" y="90"/>
                    <a:pt x="63" y="97"/>
                  </a:cubicBezTo>
                  <a:cubicBezTo>
                    <a:pt x="57" y="103"/>
                    <a:pt x="48" y="105"/>
                    <a:pt x="38" y="105"/>
                  </a:cubicBezTo>
                  <a:cubicBezTo>
                    <a:pt x="27" y="105"/>
                    <a:pt x="19" y="103"/>
                    <a:pt x="12" y="98"/>
                  </a:cubicBezTo>
                  <a:cubicBezTo>
                    <a:pt x="4" y="93"/>
                    <a:pt x="2" y="87"/>
                    <a:pt x="2" y="78"/>
                  </a:cubicBezTo>
                  <a:lnTo>
                    <a:pt x="17" y="78"/>
                  </a:lnTo>
                  <a:cubicBezTo>
                    <a:pt x="17" y="83"/>
                    <a:pt x="19" y="87"/>
                    <a:pt x="23" y="89"/>
                  </a:cubicBezTo>
                  <a:cubicBezTo>
                    <a:pt x="27" y="92"/>
                    <a:pt x="32" y="94"/>
                    <a:pt x="38" y="94"/>
                  </a:cubicBezTo>
                  <a:cubicBezTo>
                    <a:pt x="44" y="94"/>
                    <a:pt x="50" y="93"/>
                    <a:pt x="54" y="89"/>
                  </a:cubicBezTo>
                  <a:cubicBezTo>
                    <a:pt x="58" y="85"/>
                    <a:pt x="60" y="82"/>
                    <a:pt x="60" y="77"/>
                  </a:cubicBezTo>
                  <a:cubicBezTo>
                    <a:pt x="60" y="72"/>
                    <a:pt x="59" y="69"/>
                    <a:pt x="57" y="67"/>
                  </a:cubicBezTo>
                  <a:cubicBezTo>
                    <a:pt x="54" y="64"/>
                    <a:pt x="52" y="63"/>
                    <a:pt x="48" y="62"/>
                  </a:cubicBezTo>
                  <a:cubicBezTo>
                    <a:pt x="44" y="60"/>
                    <a:pt x="40" y="59"/>
                    <a:pt x="37" y="59"/>
                  </a:cubicBezTo>
                  <a:cubicBezTo>
                    <a:pt x="33" y="58"/>
                    <a:pt x="28" y="57"/>
                    <a:pt x="24" y="57"/>
                  </a:cubicBezTo>
                  <a:cubicBezTo>
                    <a:pt x="20" y="55"/>
                    <a:pt x="17" y="54"/>
                    <a:pt x="13" y="52"/>
                  </a:cubicBezTo>
                  <a:cubicBezTo>
                    <a:pt x="9" y="50"/>
                    <a:pt x="7" y="47"/>
                    <a:pt x="4" y="43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0"/>
                    <a:pt x="4" y="13"/>
                    <a:pt x="10" y="8"/>
                  </a:cubicBezTo>
                  <a:cubicBezTo>
                    <a:pt x="17" y="3"/>
                    <a:pt x="25" y="0"/>
                    <a:pt x="35" y="0"/>
                  </a:cubicBezTo>
                  <a:cubicBezTo>
                    <a:pt x="45" y="0"/>
                    <a:pt x="54" y="3"/>
                    <a:pt x="59" y="8"/>
                  </a:cubicBezTo>
                  <a:cubicBezTo>
                    <a:pt x="65" y="13"/>
                    <a:pt x="69" y="19"/>
                    <a:pt x="69" y="28"/>
                  </a:cubicBezTo>
                  <a:lnTo>
                    <a:pt x="54" y="28"/>
                  </a:lnTo>
                  <a:cubicBezTo>
                    <a:pt x="54" y="24"/>
                    <a:pt x="52" y="20"/>
                    <a:pt x="48" y="18"/>
                  </a:cubicBezTo>
                  <a:cubicBezTo>
                    <a:pt x="44" y="15"/>
                    <a:pt x="39" y="13"/>
                    <a:pt x="34" y="13"/>
                  </a:cubicBezTo>
                  <a:cubicBezTo>
                    <a:pt x="28" y="13"/>
                    <a:pt x="23" y="14"/>
                    <a:pt x="19" y="18"/>
                  </a:cubicBezTo>
                  <a:cubicBezTo>
                    <a:pt x="13" y="17"/>
                    <a:pt x="12" y="22"/>
                    <a:pt x="12" y="2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318">
              <a:extLst>
                <a:ext uri="{FF2B5EF4-FFF2-40B4-BE49-F238E27FC236}">
                  <a16:creationId xmlns:a16="http://schemas.microsoft.com/office/drawing/2014/main" id="{AC2CFA0E-F07B-4C2E-B9EE-58A881176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6" y="6616701"/>
              <a:ext cx="180975" cy="217488"/>
            </a:xfrm>
            <a:custGeom>
              <a:avLst/>
              <a:gdLst>
                <a:gd name="T0" fmla="*/ 171 w 370"/>
                <a:gd name="T1" fmla="*/ 374 h 444"/>
                <a:gd name="T2" fmla="*/ 281 w 370"/>
                <a:gd name="T3" fmla="*/ 129 h 444"/>
                <a:gd name="T4" fmla="*/ 281 w 370"/>
                <a:gd name="T5" fmla="*/ 0 h 444"/>
                <a:gd name="T6" fmla="*/ 370 w 370"/>
                <a:gd name="T7" fmla="*/ 0 h 444"/>
                <a:gd name="T8" fmla="*/ 370 w 370"/>
                <a:gd name="T9" fmla="*/ 438 h 444"/>
                <a:gd name="T10" fmla="*/ 312 w 370"/>
                <a:gd name="T11" fmla="*/ 438 h 444"/>
                <a:gd name="T12" fmla="*/ 290 w 370"/>
                <a:gd name="T13" fmla="*/ 283 h 444"/>
                <a:gd name="T14" fmla="*/ 136 w 370"/>
                <a:gd name="T15" fmla="*/ 444 h 444"/>
                <a:gd name="T16" fmla="*/ 0 w 370"/>
                <a:gd name="T17" fmla="*/ 265 h 444"/>
                <a:gd name="T18" fmla="*/ 0 w 370"/>
                <a:gd name="T19" fmla="*/ 0 h 444"/>
                <a:gd name="T20" fmla="*/ 89 w 370"/>
                <a:gd name="T21" fmla="*/ 0 h 444"/>
                <a:gd name="T22" fmla="*/ 89 w 370"/>
                <a:gd name="T23" fmla="*/ 264 h 444"/>
                <a:gd name="T24" fmla="*/ 171 w 370"/>
                <a:gd name="T25" fmla="*/ 37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0" h="444">
                  <a:moveTo>
                    <a:pt x="171" y="374"/>
                  </a:moveTo>
                  <a:cubicBezTo>
                    <a:pt x="279" y="374"/>
                    <a:pt x="281" y="157"/>
                    <a:pt x="281" y="129"/>
                  </a:cubicBezTo>
                  <a:lnTo>
                    <a:pt x="281" y="0"/>
                  </a:lnTo>
                  <a:lnTo>
                    <a:pt x="370" y="0"/>
                  </a:lnTo>
                  <a:lnTo>
                    <a:pt x="370" y="438"/>
                  </a:lnTo>
                  <a:lnTo>
                    <a:pt x="312" y="438"/>
                  </a:lnTo>
                  <a:lnTo>
                    <a:pt x="290" y="283"/>
                  </a:lnTo>
                  <a:cubicBezTo>
                    <a:pt x="290" y="283"/>
                    <a:pt x="285" y="444"/>
                    <a:pt x="136" y="444"/>
                  </a:cubicBezTo>
                  <a:cubicBezTo>
                    <a:pt x="41" y="444"/>
                    <a:pt x="0" y="377"/>
                    <a:pt x="0" y="265"/>
                  </a:cubicBezTo>
                  <a:lnTo>
                    <a:pt x="0" y="0"/>
                  </a:lnTo>
                  <a:lnTo>
                    <a:pt x="89" y="0"/>
                  </a:lnTo>
                  <a:lnTo>
                    <a:pt x="89" y="264"/>
                  </a:lnTo>
                  <a:cubicBezTo>
                    <a:pt x="89" y="338"/>
                    <a:pt x="116" y="374"/>
                    <a:pt x="171" y="37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319">
              <a:extLst>
                <a:ext uri="{FF2B5EF4-FFF2-40B4-BE49-F238E27FC236}">
                  <a16:creationId xmlns:a16="http://schemas.microsoft.com/office/drawing/2014/main" id="{83FC8535-4A53-40E7-B632-C18221C60A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32764" y="6611939"/>
              <a:ext cx="209550" cy="225425"/>
            </a:xfrm>
            <a:custGeom>
              <a:avLst/>
              <a:gdLst>
                <a:gd name="T0" fmla="*/ 31 w 430"/>
                <a:gd name="T1" fmla="*/ 398 h 459"/>
                <a:gd name="T2" fmla="*/ 31 w 430"/>
                <a:gd name="T3" fmla="*/ 459 h 459"/>
                <a:gd name="T4" fmla="*/ 37 w 430"/>
                <a:gd name="T5" fmla="*/ 348 h 459"/>
                <a:gd name="T6" fmla="*/ 99 w 430"/>
                <a:gd name="T7" fmla="*/ 348 h 459"/>
                <a:gd name="T8" fmla="*/ 37 w 430"/>
                <a:gd name="T9" fmla="*/ 348 h 459"/>
                <a:gd name="T10" fmla="*/ 105 w 430"/>
                <a:gd name="T11" fmla="*/ 239 h 459"/>
                <a:gd name="T12" fmla="*/ 105 w 430"/>
                <a:gd name="T13" fmla="*/ 300 h 459"/>
                <a:gd name="T14" fmla="*/ 111 w 430"/>
                <a:gd name="T15" fmla="*/ 189 h 459"/>
                <a:gd name="T16" fmla="*/ 172 w 430"/>
                <a:gd name="T17" fmla="*/ 189 h 459"/>
                <a:gd name="T18" fmla="*/ 111 w 430"/>
                <a:gd name="T19" fmla="*/ 189 h 459"/>
                <a:gd name="T20" fmla="*/ 142 w 430"/>
                <a:gd name="T21" fmla="*/ 318 h 459"/>
                <a:gd name="T22" fmla="*/ 142 w 430"/>
                <a:gd name="T23" fmla="*/ 379 h 459"/>
                <a:gd name="T24" fmla="*/ 147 w 430"/>
                <a:gd name="T25" fmla="*/ 110 h 459"/>
                <a:gd name="T26" fmla="*/ 209 w 430"/>
                <a:gd name="T27" fmla="*/ 110 h 459"/>
                <a:gd name="T28" fmla="*/ 147 w 430"/>
                <a:gd name="T29" fmla="*/ 110 h 459"/>
                <a:gd name="T30" fmla="*/ 215 w 430"/>
                <a:gd name="T31" fmla="*/ 0 h 459"/>
                <a:gd name="T32" fmla="*/ 215 w 430"/>
                <a:gd name="T33" fmla="*/ 62 h 459"/>
                <a:gd name="T34" fmla="*/ 186 w 430"/>
                <a:gd name="T35" fmla="*/ 348 h 459"/>
                <a:gd name="T36" fmla="*/ 247 w 430"/>
                <a:gd name="T37" fmla="*/ 348 h 459"/>
                <a:gd name="T38" fmla="*/ 186 w 430"/>
                <a:gd name="T39" fmla="*/ 348 h 459"/>
                <a:gd name="T40" fmla="*/ 251 w 430"/>
                <a:gd name="T41" fmla="*/ 80 h 459"/>
                <a:gd name="T42" fmla="*/ 251 w 430"/>
                <a:gd name="T43" fmla="*/ 142 h 459"/>
                <a:gd name="T44" fmla="*/ 259 w 430"/>
                <a:gd name="T45" fmla="*/ 189 h 459"/>
                <a:gd name="T46" fmla="*/ 320 w 430"/>
                <a:gd name="T47" fmla="*/ 189 h 459"/>
                <a:gd name="T48" fmla="*/ 259 w 430"/>
                <a:gd name="T49" fmla="*/ 189 h 459"/>
                <a:gd name="T50" fmla="*/ 290 w 430"/>
                <a:gd name="T51" fmla="*/ 318 h 459"/>
                <a:gd name="T52" fmla="*/ 290 w 430"/>
                <a:gd name="T53" fmla="*/ 379 h 459"/>
                <a:gd name="T54" fmla="*/ 295 w 430"/>
                <a:gd name="T55" fmla="*/ 269 h 459"/>
                <a:gd name="T56" fmla="*/ 356 w 430"/>
                <a:gd name="T57" fmla="*/ 269 h 459"/>
                <a:gd name="T58" fmla="*/ 295 w 430"/>
                <a:gd name="T59" fmla="*/ 269 h 459"/>
                <a:gd name="T60" fmla="*/ 362 w 430"/>
                <a:gd name="T61" fmla="*/ 318 h 459"/>
                <a:gd name="T62" fmla="*/ 362 w 430"/>
                <a:gd name="T63" fmla="*/ 379 h 459"/>
                <a:gd name="T64" fmla="*/ 369 w 430"/>
                <a:gd name="T65" fmla="*/ 428 h 459"/>
                <a:gd name="T66" fmla="*/ 430 w 430"/>
                <a:gd name="T67" fmla="*/ 428 h 459"/>
                <a:gd name="T68" fmla="*/ 369 w 430"/>
                <a:gd name="T69" fmla="*/ 42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0" h="459">
                  <a:moveTo>
                    <a:pt x="0" y="428"/>
                  </a:moveTo>
                  <a:cubicBezTo>
                    <a:pt x="0" y="409"/>
                    <a:pt x="14" y="398"/>
                    <a:pt x="31" y="398"/>
                  </a:cubicBezTo>
                  <a:cubicBezTo>
                    <a:pt x="47" y="398"/>
                    <a:pt x="61" y="410"/>
                    <a:pt x="61" y="428"/>
                  </a:cubicBezTo>
                  <a:cubicBezTo>
                    <a:pt x="61" y="445"/>
                    <a:pt x="47" y="459"/>
                    <a:pt x="31" y="459"/>
                  </a:cubicBezTo>
                  <a:cubicBezTo>
                    <a:pt x="14" y="459"/>
                    <a:pt x="0" y="445"/>
                    <a:pt x="0" y="428"/>
                  </a:cubicBezTo>
                  <a:close/>
                  <a:moveTo>
                    <a:pt x="37" y="348"/>
                  </a:moveTo>
                  <a:cubicBezTo>
                    <a:pt x="37" y="330"/>
                    <a:pt x="51" y="318"/>
                    <a:pt x="69" y="318"/>
                  </a:cubicBezTo>
                  <a:cubicBezTo>
                    <a:pt x="85" y="318"/>
                    <a:pt x="99" y="330"/>
                    <a:pt x="99" y="348"/>
                  </a:cubicBezTo>
                  <a:cubicBezTo>
                    <a:pt x="99" y="367"/>
                    <a:pt x="85" y="379"/>
                    <a:pt x="69" y="379"/>
                  </a:cubicBezTo>
                  <a:cubicBezTo>
                    <a:pt x="50" y="379"/>
                    <a:pt x="37" y="367"/>
                    <a:pt x="37" y="348"/>
                  </a:cubicBezTo>
                  <a:close/>
                  <a:moveTo>
                    <a:pt x="74" y="269"/>
                  </a:moveTo>
                  <a:cubicBezTo>
                    <a:pt x="74" y="250"/>
                    <a:pt x="87" y="239"/>
                    <a:pt x="105" y="239"/>
                  </a:cubicBezTo>
                  <a:cubicBezTo>
                    <a:pt x="121" y="239"/>
                    <a:pt x="135" y="252"/>
                    <a:pt x="135" y="269"/>
                  </a:cubicBezTo>
                  <a:cubicBezTo>
                    <a:pt x="135" y="288"/>
                    <a:pt x="121" y="300"/>
                    <a:pt x="105" y="300"/>
                  </a:cubicBezTo>
                  <a:cubicBezTo>
                    <a:pt x="87" y="299"/>
                    <a:pt x="74" y="287"/>
                    <a:pt x="74" y="269"/>
                  </a:cubicBezTo>
                  <a:close/>
                  <a:moveTo>
                    <a:pt x="111" y="189"/>
                  </a:moveTo>
                  <a:cubicBezTo>
                    <a:pt x="111" y="172"/>
                    <a:pt x="125" y="159"/>
                    <a:pt x="142" y="159"/>
                  </a:cubicBezTo>
                  <a:cubicBezTo>
                    <a:pt x="160" y="159"/>
                    <a:pt x="172" y="172"/>
                    <a:pt x="172" y="189"/>
                  </a:cubicBezTo>
                  <a:cubicBezTo>
                    <a:pt x="172" y="208"/>
                    <a:pt x="159" y="220"/>
                    <a:pt x="142" y="220"/>
                  </a:cubicBezTo>
                  <a:cubicBezTo>
                    <a:pt x="126" y="220"/>
                    <a:pt x="111" y="208"/>
                    <a:pt x="111" y="189"/>
                  </a:cubicBezTo>
                  <a:close/>
                  <a:moveTo>
                    <a:pt x="112" y="348"/>
                  </a:moveTo>
                  <a:cubicBezTo>
                    <a:pt x="112" y="330"/>
                    <a:pt x="126" y="318"/>
                    <a:pt x="142" y="318"/>
                  </a:cubicBezTo>
                  <a:cubicBezTo>
                    <a:pt x="160" y="318"/>
                    <a:pt x="174" y="330"/>
                    <a:pt x="174" y="348"/>
                  </a:cubicBezTo>
                  <a:cubicBezTo>
                    <a:pt x="174" y="367"/>
                    <a:pt x="160" y="379"/>
                    <a:pt x="142" y="379"/>
                  </a:cubicBezTo>
                  <a:cubicBezTo>
                    <a:pt x="126" y="379"/>
                    <a:pt x="112" y="367"/>
                    <a:pt x="112" y="348"/>
                  </a:cubicBezTo>
                  <a:close/>
                  <a:moveTo>
                    <a:pt x="147" y="110"/>
                  </a:moveTo>
                  <a:cubicBezTo>
                    <a:pt x="147" y="92"/>
                    <a:pt x="161" y="80"/>
                    <a:pt x="179" y="80"/>
                  </a:cubicBezTo>
                  <a:cubicBezTo>
                    <a:pt x="196" y="80"/>
                    <a:pt x="209" y="93"/>
                    <a:pt x="209" y="110"/>
                  </a:cubicBezTo>
                  <a:cubicBezTo>
                    <a:pt x="209" y="128"/>
                    <a:pt x="195" y="142"/>
                    <a:pt x="179" y="142"/>
                  </a:cubicBezTo>
                  <a:cubicBezTo>
                    <a:pt x="161" y="140"/>
                    <a:pt x="147" y="128"/>
                    <a:pt x="147" y="110"/>
                  </a:cubicBezTo>
                  <a:close/>
                  <a:moveTo>
                    <a:pt x="185" y="30"/>
                  </a:moveTo>
                  <a:cubicBezTo>
                    <a:pt x="185" y="13"/>
                    <a:pt x="199" y="0"/>
                    <a:pt x="215" y="0"/>
                  </a:cubicBezTo>
                  <a:cubicBezTo>
                    <a:pt x="232" y="0"/>
                    <a:pt x="246" y="13"/>
                    <a:pt x="246" y="30"/>
                  </a:cubicBezTo>
                  <a:cubicBezTo>
                    <a:pt x="246" y="49"/>
                    <a:pt x="232" y="62"/>
                    <a:pt x="215" y="62"/>
                  </a:cubicBezTo>
                  <a:cubicBezTo>
                    <a:pt x="199" y="62"/>
                    <a:pt x="185" y="49"/>
                    <a:pt x="185" y="30"/>
                  </a:cubicBezTo>
                  <a:close/>
                  <a:moveTo>
                    <a:pt x="186" y="348"/>
                  </a:moveTo>
                  <a:cubicBezTo>
                    <a:pt x="186" y="330"/>
                    <a:pt x="200" y="318"/>
                    <a:pt x="216" y="318"/>
                  </a:cubicBezTo>
                  <a:cubicBezTo>
                    <a:pt x="234" y="318"/>
                    <a:pt x="247" y="330"/>
                    <a:pt x="247" y="348"/>
                  </a:cubicBezTo>
                  <a:cubicBezTo>
                    <a:pt x="247" y="367"/>
                    <a:pt x="234" y="379"/>
                    <a:pt x="216" y="379"/>
                  </a:cubicBezTo>
                  <a:cubicBezTo>
                    <a:pt x="200" y="379"/>
                    <a:pt x="186" y="367"/>
                    <a:pt x="186" y="348"/>
                  </a:cubicBezTo>
                  <a:close/>
                  <a:moveTo>
                    <a:pt x="221" y="110"/>
                  </a:moveTo>
                  <a:cubicBezTo>
                    <a:pt x="221" y="92"/>
                    <a:pt x="235" y="80"/>
                    <a:pt x="251" y="80"/>
                  </a:cubicBezTo>
                  <a:cubicBezTo>
                    <a:pt x="267" y="80"/>
                    <a:pt x="282" y="92"/>
                    <a:pt x="282" y="110"/>
                  </a:cubicBezTo>
                  <a:cubicBezTo>
                    <a:pt x="282" y="129"/>
                    <a:pt x="269" y="142"/>
                    <a:pt x="251" y="142"/>
                  </a:cubicBezTo>
                  <a:cubicBezTo>
                    <a:pt x="234" y="142"/>
                    <a:pt x="221" y="128"/>
                    <a:pt x="221" y="110"/>
                  </a:cubicBezTo>
                  <a:close/>
                  <a:moveTo>
                    <a:pt x="259" y="189"/>
                  </a:moveTo>
                  <a:cubicBezTo>
                    <a:pt x="259" y="172"/>
                    <a:pt x="272" y="159"/>
                    <a:pt x="289" y="159"/>
                  </a:cubicBezTo>
                  <a:cubicBezTo>
                    <a:pt x="305" y="159"/>
                    <a:pt x="320" y="172"/>
                    <a:pt x="320" y="189"/>
                  </a:cubicBezTo>
                  <a:cubicBezTo>
                    <a:pt x="320" y="208"/>
                    <a:pt x="306" y="220"/>
                    <a:pt x="289" y="220"/>
                  </a:cubicBezTo>
                  <a:cubicBezTo>
                    <a:pt x="271" y="220"/>
                    <a:pt x="259" y="208"/>
                    <a:pt x="259" y="189"/>
                  </a:cubicBezTo>
                  <a:close/>
                  <a:moveTo>
                    <a:pt x="260" y="348"/>
                  </a:moveTo>
                  <a:cubicBezTo>
                    <a:pt x="260" y="330"/>
                    <a:pt x="274" y="318"/>
                    <a:pt x="290" y="318"/>
                  </a:cubicBezTo>
                  <a:cubicBezTo>
                    <a:pt x="307" y="318"/>
                    <a:pt x="321" y="330"/>
                    <a:pt x="321" y="348"/>
                  </a:cubicBezTo>
                  <a:cubicBezTo>
                    <a:pt x="321" y="367"/>
                    <a:pt x="307" y="379"/>
                    <a:pt x="290" y="379"/>
                  </a:cubicBezTo>
                  <a:cubicBezTo>
                    <a:pt x="272" y="379"/>
                    <a:pt x="260" y="367"/>
                    <a:pt x="260" y="348"/>
                  </a:cubicBezTo>
                  <a:close/>
                  <a:moveTo>
                    <a:pt x="295" y="269"/>
                  </a:moveTo>
                  <a:cubicBezTo>
                    <a:pt x="295" y="250"/>
                    <a:pt x="309" y="239"/>
                    <a:pt x="325" y="239"/>
                  </a:cubicBezTo>
                  <a:cubicBezTo>
                    <a:pt x="342" y="239"/>
                    <a:pt x="356" y="252"/>
                    <a:pt x="356" y="269"/>
                  </a:cubicBezTo>
                  <a:cubicBezTo>
                    <a:pt x="356" y="288"/>
                    <a:pt x="342" y="300"/>
                    <a:pt x="325" y="300"/>
                  </a:cubicBezTo>
                  <a:cubicBezTo>
                    <a:pt x="309" y="299"/>
                    <a:pt x="295" y="287"/>
                    <a:pt x="295" y="269"/>
                  </a:cubicBezTo>
                  <a:close/>
                  <a:moveTo>
                    <a:pt x="332" y="348"/>
                  </a:moveTo>
                  <a:cubicBezTo>
                    <a:pt x="332" y="330"/>
                    <a:pt x="346" y="318"/>
                    <a:pt x="362" y="318"/>
                  </a:cubicBezTo>
                  <a:cubicBezTo>
                    <a:pt x="380" y="318"/>
                    <a:pt x="394" y="330"/>
                    <a:pt x="394" y="348"/>
                  </a:cubicBezTo>
                  <a:cubicBezTo>
                    <a:pt x="394" y="367"/>
                    <a:pt x="380" y="379"/>
                    <a:pt x="362" y="379"/>
                  </a:cubicBezTo>
                  <a:cubicBezTo>
                    <a:pt x="346" y="379"/>
                    <a:pt x="332" y="367"/>
                    <a:pt x="332" y="348"/>
                  </a:cubicBezTo>
                  <a:close/>
                  <a:moveTo>
                    <a:pt x="369" y="428"/>
                  </a:moveTo>
                  <a:cubicBezTo>
                    <a:pt x="369" y="409"/>
                    <a:pt x="382" y="398"/>
                    <a:pt x="399" y="398"/>
                  </a:cubicBezTo>
                  <a:cubicBezTo>
                    <a:pt x="416" y="398"/>
                    <a:pt x="430" y="410"/>
                    <a:pt x="430" y="428"/>
                  </a:cubicBezTo>
                  <a:cubicBezTo>
                    <a:pt x="430" y="445"/>
                    <a:pt x="416" y="459"/>
                    <a:pt x="399" y="459"/>
                  </a:cubicBezTo>
                  <a:cubicBezTo>
                    <a:pt x="382" y="459"/>
                    <a:pt x="369" y="445"/>
                    <a:pt x="369" y="42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10" name="Groupe 209">
            <a:extLst>
              <a:ext uri="{FF2B5EF4-FFF2-40B4-BE49-F238E27FC236}">
                <a16:creationId xmlns:a16="http://schemas.microsoft.com/office/drawing/2014/main" id="{16B05A99-82E7-4CE0-960C-9048EF5CBA96}"/>
              </a:ext>
            </a:extLst>
          </p:cNvPr>
          <p:cNvGrpSpPr/>
          <p:nvPr/>
        </p:nvGrpSpPr>
        <p:grpSpPr>
          <a:xfrm>
            <a:off x="4405127" y="1294074"/>
            <a:ext cx="3366844" cy="877951"/>
            <a:chOff x="5600701" y="3894139"/>
            <a:chExt cx="1954213" cy="509588"/>
          </a:xfrm>
        </p:grpSpPr>
        <p:sp>
          <p:nvSpPr>
            <p:cNvPr id="211" name="Freeform 320">
              <a:extLst>
                <a:ext uri="{FF2B5EF4-FFF2-40B4-BE49-F238E27FC236}">
                  <a16:creationId xmlns:a16="http://schemas.microsoft.com/office/drawing/2014/main" id="{C78F7036-DEAA-4CAC-BBC6-617B2DF56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4" y="3940176"/>
              <a:ext cx="53975" cy="84138"/>
            </a:xfrm>
            <a:custGeom>
              <a:avLst/>
              <a:gdLst>
                <a:gd name="T0" fmla="*/ 0 w 111"/>
                <a:gd name="T1" fmla="*/ 171 h 171"/>
                <a:gd name="T2" fmla="*/ 0 w 111"/>
                <a:gd name="T3" fmla="*/ 0 h 171"/>
                <a:gd name="T4" fmla="*/ 111 w 111"/>
                <a:gd name="T5" fmla="*/ 0 h 171"/>
                <a:gd name="T6" fmla="*/ 111 w 111"/>
                <a:gd name="T7" fmla="*/ 31 h 171"/>
                <a:gd name="T8" fmla="*/ 41 w 111"/>
                <a:gd name="T9" fmla="*/ 31 h 171"/>
                <a:gd name="T10" fmla="*/ 41 w 111"/>
                <a:gd name="T11" fmla="*/ 69 h 171"/>
                <a:gd name="T12" fmla="*/ 94 w 111"/>
                <a:gd name="T13" fmla="*/ 69 h 171"/>
                <a:gd name="T14" fmla="*/ 94 w 111"/>
                <a:gd name="T15" fmla="*/ 100 h 171"/>
                <a:gd name="T16" fmla="*/ 41 w 111"/>
                <a:gd name="T17" fmla="*/ 100 h 171"/>
                <a:gd name="T18" fmla="*/ 41 w 111"/>
                <a:gd name="T19" fmla="*/ 171 h 171"/>
                <a:gd name="T20" fmla="*/ 0 w 111"/>
                <a:gd name="T2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71">
                  <a:moveTo>
                    <a:pt x="0" y="171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31"/>
                  </a:lnTo>
                  <a:lnTo>
                    <a:pt x="41" y="31"/>
                  </a:lnTo>
                  <a:lnTo>
                    <a:pt x="41" y="69"/>
                  </a:lnTo>
                  <a:lnTo>
                    <a:pt x="94" y="69"/>
                  </a:lnTo>
                  <a:lnTo>
                    <a:pt x="94" y="100"/>
                  </a:lnTo>
                  <a:lnTo>
                    <a:pt x="41" y="100"/>
                  </a:lnTo>
                  <a:lnTo>
                    <a:pt x="41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321">
              <a:extLst>
                <a:ext uri="{FF2B5EF4-FFF2-40B4-BE49-F238E27FC236}">
                  <a16:creationId xmlns:a16="http://schemas.microsoft.com/office/drawing/2014/main" id="{17FC801F-D6F8-46F1-8393-BB989723F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0939" y="3940176"/>
              <a:ext cx="82550" cy="84138"/>
            </a:xfrm>
            <a:custGeom>
              <a:avLst/>
              <a:gdLst>
                <a:gd name="T0" fmla="*/ 125 w 170"/>
                <a:gd name="T1" fmla="*/ 171 h 171"/>
                <a:gd name="T2" fmla="*/ 115 w 170"/>
                <a:gd name="T3" fmla="*/ 142 h 171"/>
                <a:gd name="T4" fmla="*/ 53 w 170"/>
                <a:gd name="T5" fmla="*/ 142 h 171"/>
                <a:gd name="T6" fmla="*/ 43 w 170"/>
                <a:gd name="T7" fmla="*/ 171 h 171"/>
                <a:gd name="T8" fmla="*/ 0 w 170"/>
                <a:gd name="T9" fmla="*/ 171 h 171"/>
                <a:gd name="T10" fmla="*/ 60 w 170"/>
                <a:gd name="T11" fmla="*/ 0 h 171"/>
                <a:gd name="T12" fmla="*/ 111 w 170"/>
                <a:gd name="T13" fmla="*/ 0 h 171"/>
                <a:gd name="T14" fmla="*/ 170 w 170"/>
                <a:gd name="T15" fmla="*/ 171 h 171"/>
                <a:gd name="T16" fmla="*/ 125 w 170"/>
                <a:gd name="T17" fmla="*/ 171 h 171"/>
                <a:gd name="T18" fmla="*/ 63 w 170"/>
                <a:gd name="T19" fmla="*/ 110 h 171"/>
                <a:gd name="T20" fmla="*/ 103 w 170"/>
                <a:gd name="T21" fmla="*/ 110 h 171"/>
                <a:gd name="T22" fmla="*/ 83 w 170"/>
                <a:gd name="T23" fmla="*/ 49 h 171"/>
                <a:gd name="T24" fmla="*/ 63 w 170"/>
                <a:gd name="T25" fmla="*/ 1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71">
                  <a:moveTo>
                    <a:pt x="125" y="171"/>
                  </a:moveTo>
                  <a:lnTo>
                    <a:pt x="115" y="142"/>
                  </a:lnTo>
                  <a:lnTo>
                    <a:pt x="53" y="142"/>
                  </a:lnTo>
                  <a:lnTo>
                    <a:pt x="43" y="171"/>
                  </a:lnTo>
                  <a:lnTo>
                    <a:pt x="0" y="171"/>
                  </a:lnTo>
                  <a:lnTo>
                    <a:pt x="60" y="0"/>
                  </a:lnTo>
                  <a:lnTo>
                    <a:pt x="111" y="0"/>
                  </a:lnTo>
                  <a:lnTo>
                    <a:pt x="170" y="171"/>
                  </a:lnTo>
                  <a:lnTo>
                    <a:pt x="125" y="171"/>
                  </a:lnTo>
                  <a:close/>
                  <a:moveTo>
                    <a:pt x="63" y="110"/>
                  </a:moveTo>
                  <a:lnTo>
                    <a:pt x="103" y="110"/>
                  </a:lnTo>
                  <a:lnTo>
                    <a:pt x="83" y="49"/>
                  </a:lnTo>
                  <a:lnTo>
                    <a:pt x="63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322">
              <a:extLst>
                <a:ext uri="{FF2B5EF4-FFF2-40B4-BE49-F238E27FC236}">
                  <a16:creationId xmlns:a16="http://schemas.microsoft.com/office/drawing/2014/main" id="{40C02217-363B-4B53-B1E6-79FB688E9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251" y="3938589"/>
              <a:ext cx="84138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8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8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8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8 w 170"/>
                <a:gd name="T29" fmla="*/ 163 h 178"/>
                <a:gd name="T30" fmla="*/ 87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8" y="15"/>
                  </a:cubicBezTo>
                  <a:cubicBezTo>
                    <a:pt x="153" y="25"/>
                    <a:pt x="163" y="39"/>
                    <a:pt x="170" y="58"/>
                  </a:cubicBezTo>
                  <a:lnTo>
                    <a:pt x="120" y="58"/>
                  </a:lnTo>
                  <a:cubicBezTo>
                    <a:pt x="113" y="45"/>
                    <a:pt x="102" y="39"/>
                    <a:pt x="88" y="39"/>
                  </a:cubicBezTo>
                  <a:cubicBezTo>
                    <a:pt x="75" y="39"/>
                    <a:pt x="63" y="44"/>
                    <a:pt x="55" y="53"/>
                  </a:cubicBezTo>
                  <a:cubicBezTo>
                    <a:pt x="46" y="62"/>
                    <a:pt x="42" y="74"/>
                    <a:pt x="42" y="89"/>
                  </a:cubicBezTo>
                  <a:cubicBezTo>
                    <a:pt x="42" y="104"/>
                    <a:pt x="46" y="117"/>
                    <a:pt x="55" y="125"/>
                  </a:cubicBezTo>
                  <a:cubicBezTo>
                    <a:pt x="63" y="134"/>
                    <a:pt x="75" y="139"/>
                    <a:pt x="88" y="139"/>
                  </a:cubicBezTo>
                  <a:cubicBezTo>
                    <a:pt x="102" y="139"/>
                    <a:pt x="113" y="133"/>
                    <a:pt x="120" y="120"/>
                  </a:cubicBezTo>
                  <a:lnTo>
                    <a:pt x="170" y="120"/>
                  </a:lnTo>
                  <a:cubicBezTo>
                    <a:pt x="163" y="138"/>
                    <a:pt x="153" y="152"/>
                    <a:pt x="138" y="163"/>
                  </a:cubicBezTo>
                  <a:cubicBezTo>
                    <a:pt x="123" y="173"/>
                    <a:pt x="107" y="178"/>
                    <a:pt x="87" y="178"/>
                  </a:cubicBezTo>
                  <a:cubicBezTo>
                    <a:pt x="62" y="175"/>
                    <a:pt x="42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323">
              <a:extLst>
                <a:ext uri="{FF2B5EF4-FFF2-40B4-BE49-F238E27FC236}">
                  <a16:creationId xmlns:a16="http://schemas.microsoft.com/office/drawing/2014/main" id="{38622708-2F3A-4875-8BD1-7437B2D1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501" y="3940176"/>
              <a:ext cx="69850" cy="84138"/>
            </a:xfrm>
            <a:custGeom>
              <a:avLst/>
              <a:gdLst>
                <a:gd name="T0" fmla="*/ 0 w 142"/>
                <a:gd name="T1" fmla="*/ 101 h 172"/>
                <a:gd name="T2" fmla="*/ 0 w 142"/>
                <a:gd name="T3" fmla="*/ 0 h 172"/>
                <a:gd name="T4" fmla="*/ 41 w 142"/>
                <a:gd name="T5" fmla="*/ 0 h 172"/>
                <a:gd name="T6" fmla="*/ 41 w 142"/>
                <a:gd name="T7" fmla="*/ 102 h 172"/>
                <a:gd name="T8" fmla="*/ 48 w 142"/>
                <a:gd name="T9" fmla="*/ 126 h 172"/>
                <a:gd name="T10" fmla="*/ 71 w 142"/>
                <a:gd name="T11" fmla="*/ 135 h 172"/>
                <a:gd name="T12" fmla="*/ 93 w 142"/>
                <a:gd name="T13" fmla="*/ 126 h 172"/>
                <a:gd name="T14" fmla="*/ 101 w 142"/>
                <a:gd name="T15" fmla="*/ 102 h 172"/>
                <a:gd name="T16" fmla="*/ 101 w 142"/>
                <a:gd name="T17" fmla="*/ 0 h 172"/>
                <a:gd name="T18" fmla="*/ 142 w 142"/>
                <a:gd name="T19" fmla="*/ 0 h 172"/>
                <a:gd name="T20" fmla="*/ 142 w 142"/>
                <a:gd name="T21" fmla="*/ 102 h 172"/>
                <a:gd name="T22" fmla="*/ 132 w 142"/>
                <a:gd name="T23" fmla="*/ 141 h 172"/>
                <a:gd name="T24" fmla="*/ 106 w 142"/>
                <a:gd name="T25" fmla="*/ 165 h 172"/>
                <a:gd name="T26" fmla="*/ 71 w 142"/>
                <a:gd name="T27" fmla="*/ 172 h 172"/>
                <a:gd name="T28" fmla="*/ 21 w 142"/>
                <a:gd name="T29" fmla="*/ 154 h 172"/>
                <a:gd name="T30" fmla="*/ 0 w 142"/>
                <a:gd name="T31" fmla="*/ 10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2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3" y="120"/>
                    <a:pt x="48" y="126"/>
                  </a:cubicBezTo>
                  <a:cubicBezTo>
                    <a:pt x="53" y="131"/>
                    <a:pt x="61" y="135"/>
                    <a:pt x="71" y="135"/>
                  </a:cubicBezTo>
                  <a:cubicBezTo>
                    <a:pt x="81" y="135"/>
                    <a:pt x="88" y="132"/>
                    <a:pt x="93" y="126"/>
                  </a:cubicBezTo>
                  <a:cubicBezTo>
                    <a:pt x="98" y="121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2"/>
                  </a:lnTo>
                  <a:cubicBezTo>
                    <a:pt x="142" y="117"/>
                    <a:pt x="138" y="131"/>
                    <a:pt x="132" y="141"/>
                  </a:cubicBezTo>
                  <a:cubicBezTo>
                    <a:pt x="125" y="152"/>
                    <a:pt x="116" y="160"/>
                    <a:pt x="106" y="165"/>
                  </a:cubicBezTo>
                  <a:cubicBezTo>
                    <a:pt x="96" y="170"/>
                    <a:pt x="83" y="172"/>
                    <a:pt x="71" y="172"/>
                  </a:cubicBezTo>
                  <a:cubicBezTo>
                    <a:pt x="51" y="172"/>
                    <a:pt x="35" y="166"/>
                    <a:pt x="21" y="154"/>
                  </a:cubicBezTo>
                  <a:cubicBezTo>
                    <a:pt x="7" y="141"/>
                    <a:pt x="0" y="124"/>
                    <a:pt x="0" y="10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324">
              <a:extLst>
                <a:ext uri="{FF2B5EF4-FFF2-40B4-BE49-F238E27FC236}">
                  <a16:creationId xmlns:a16="http://schemas.microsoft.com/office/drawing/2014/main" id="{26EC4101-7E54-42BA-B224-D7460770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814" y="3940176"/>
              <a:ext cx="46038" cy="84138"/>
            </a:xfrm>
            <a:custGeom>
              <a:avLst/>
              <a:gdLst>
                <a:gd name="T0" fmla="*/ 0 w 94"/>
                <a:gd name="T1" fmla="*/ 0 h 171"/>
                <a:gd name="T2" fmla="*/ 42 w 94"/>
                <a:gd name="T3" fmla="*/ 0 h 171"/>
                <a:gd name="T4" fmla="*/ 42 w 94"/>
                <a:gd name="T5" fmla="*/ 140 h 171"/>
                <a:gd name="T6" fmla="*/ 94 w 94"/>
                <a:gd name="T7" fmla="*/ 140 h 171"/>
                <a:gd name="T8" fmla="*/ 94 w 94"/>
                <a:gd name="T9" fmla="*/ 171 h 171"/>
                <a:gd name="T10" fmla="*/ 0 w 94"/>
                <a:gd name="T11" fmla="*/ 171 h 171"/>
                <a:gd name="T12" fmla="*/ 0 w 94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71">
                  <a:moveTo>
                    <a:pt x="0" y="0"/>
                  </a:moveTo>
                  <a:lnTo>
                    <a:pt x="42" y="0"/>
                  </a:lnTo>
                  <a:lnTo>
                    <a:pt x="42" y="140"/>
                  </a:lnTo>
                  <a:lnTo>
                    <a:pt x="94" y="140"/>
                  </a:lnTo>
                  <a:lnTo>
                    <a:pt x="94" y="171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325">
              <a:extLst>
                <a:ext uri="{FF2B5EF4-FFF2-40B4-BE49-F238E27FC236}">
                  <a16:creationId xmlns:a16="http://schemas.microsoft.com/office/drawing/2014/main" id="{1A52B386-4AE0-416D-9780-65C2B9BB5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1" y="3940176"/>
              <a:ext cx="65088" cy="84138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9 w 135"/>
                <a:gd name="T9" fmla="*/ 31 h 171"/>
                <a:gd name="T10" fmla="*/ 89 w 135"/>
                <a:gd name="T11" fmla="*/ 171 h 171"/>
                <a:gd name="T12" fmla="*/ 48 w 135"/>
                <a:gd name="T13" fmla="*/ 171 h 171"/>
                <a:gd name="T14" fmla="*/ 48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1"/>
                  </a:lnTo>
                  <a:lnTo>
                    <a:pt x="48" y="171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326">
              <a:extLst>
                <a:ext uri="{FF2B5EF4-FFF2-40B4-BE49-F238E27FC236}">
                  <a16:creationId xmlns:a16="http://schemas.microsoft.com/office/drawing/2014/main" id="{23995705-E37B-4DE8-8610-DB3F813F8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989" y="3906839"/>
              <a:ext cx="50800" cy="115888"/>
            </a:xfrm>
            <a:custGeom>
              <a:avLst/>
              <a:gdLst>
                <a:gd name="T0" fmla="*/ 104 w 104"/>
                <a:gd name="T1" fmla="*/ 67 h 238"/>
                <a:gd name="T2" fmla="*/ 104 w 104"/>
                <a:gd name="T3" fmla="*/ 99 h 238"/>
                <a:gd name="T4" fmla="*/ 42 w 104"/>
                <a:gd name="T5" fmla="*/ 99 h 238"/>
                <a:gd name="T6" fmla="*/ 42 w 104"/>
                <a:gd name="T7" fmla="*/ 135 h 238"/>
                <a:gd name="T8" fmla="*/ 97 w 104"/>
                <a:gd name="T9" fmla="*/ 135 h 238"/>
                <a:gd name="T10" fmla="*/ 97 w 104"/>
                <a:gd name="T11" fmla="*/ 167 h 238"/>
                <a:gd name="T12" fmla="*/ 42 w 104"/>
                <a:gd name="T13" fmla="*/ 167 h 238"/>
                <a:gd name="T14" fmla="*/ 42 w 104"/>
                <a:gd name="T15" fmla="*/ 207 h 238"/>
                <a:gd name="T16" fmla="*/ 104 w 104"/>
                <a:gd name="T17" fmla="*/ 207 h 238"/>
                <a:gd name="T18" fmla="*/ 104 w 104"/>
                <a:gd name="T19" fmla="*/ 238 h 238"/>
                <a:gd name="T20" fmla="*/ 0 w 104"/>
                <a:gd name="T21" fmla="*/ 238 h 238"/>
                <a:gd name="T22" fmla="*/ 0 w 104"/>
                <a:gd name="T23" fmla="*/ 67 h 238"/>
                <a:gd name="T24" fmla="*/ 104 w 104"/>
                <a:gd name="T25" fmla="*/ 67 h 238"/>
                <a:gd name="T26" fmla="*/ 22 w 104"/>
                <a:gd name="T27" fmla="*/ 29 h 238"/>
                <a:gd name="T28" fmla="*/ 80 w 104"/>
                <a:gd name="T29" fmla="*/ 0 h 238"/>
                <a:gd name="T30" fmla="*/ 80 w 104"/>
                <a:gd name="T31" fmla="*/ 33 h 238"/>
                <a:gd name="T32" fmla="*/ 22 w 104"/>
                <a:gd name="T33" fmla="*/ 58 h 238"/>
                <a:gd name="T34" fmla="*/ 22 w 104"/>
                <a:gd name="T35" fmla="*/ 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38">
                  <a:moveTo>
                    <a:pt x="104" y="67"/>
                  </a:moveTo>
                  <a:lnTo>
                    <a:pt x="104" y="99"/>
                  </a:lnTo>
                  <a:lnTo>
                    <a:pt x="42" y="99"/>
                  </a:lnTo>
                  <a:lnTo>
                    <a:pt x="42" y="135"/>
                  </a:lnTo>
                  <a:lnTo>
                    <a:pt x="97" y="135"/>
                  </a:lnTo>
                  <a:lnTo>
                    <a:pt x="97" y="167"/>
                  </a:lnTo>
                  <a:lnTo>
                    <a:pt x="42" y="167"/>
                  </a:lnTo>
                  <a:lnTo>
                    <a:pt x="42" y="207"/>
                  </a:lnTo>
                  <a:lnTo>
                    <a:pt x="104" y="207"/>
                  </a:lnTo>
                  <a:lnTo>
                    <a:pt x="104" y="238"/>
                  </a:lnTo>
                  <a:lnTo>
                    <a:pt x="0" y="238"/>
                  </a:lnTo>
                  <a:lnTo>
                    <a:pt x="0" y="67"/>
                  </a:lnTo>
                  <a:lnTo>
                    <a:pt x="104" y="67"/>
                  </a:lnTo>
                  <a:close/>
                  <a:moveTo>
                    <a:pt x="22" y="29"/>
                  </a:moveTo>
                  <a:lnTo>
                    <a:pt x="80" y="0"/>
                  </a:lnTo>
                  <a:lnTo>
                    <a:pt x="80" y="33"/>
                  </a:lnTo>
                  <a:lnTo>
                    <a:pt x="22" y="58"/>
                  </a:lnTo>
                  <a:lnTo>
                    <a:pt x="22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327">
              <a:extLst>
                <a:ext uri="{FF2B5EF4-FFF2-40B4-BE49-F238E27FC236}">
                  <a16:creationId xmlns:a16="http://schemas.microsoft.com/office/drawing/2014/main" id="{848A3B78-1B81-41AC-9F07-965E1BD831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0614" y="4070351"/>
              <a:ext cx="74613" cy="82550"/>
            </a:xfrm>
            <a:custGeom>
              <a:avLst/>
              <a:gdLst>
                <a:gd name="T0" fmla="*/ 60 w 154"/>
                <a:gd name="T1" fmla="*/ 0 h 170"/>
                <a:gd name="T2" fmla="*/ 127 w 154"/>
                <a:gd name="T3" fmla="*/ 24 h 170"/>
                <a:gd name="T4" fmla="*/ 154 w 154"/>
                <a:gd name="T5" fmla="*/ 85 h 170"/>
                <a:gd name="T6" fmla="*/ 127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1 w 154"/>
                <a:gd name="T17" fmla="*/ 140 h 170"/>
                <a:gd name="T18" fmla="*/ 60 w 154"/>
                <a:gd name="T19" fmla="*/ 140 h 170"/>
                <a:gd name="T20" fmla="*/ 97 w 154"/>
                <a:gd name="T21" fmla="*/ 125 h 170"/>
                <a:gd name="T22" fmla="*/ 111 w 154"/>
                <a:gd name="T23" fmla="*/ 87 h 170"/>
                <a:gd name="T24" fmla="*/ 97 w 154"/>
                <a:gd name="T25" fmla="*/ 48 h 170"/>
                <a:gd name="T26" fmla="*/ 60 w 154"/>
                <a:gd name="T27" fmla="*/ 33 h 170"/>
                <a:gd name="T28" fmla="*/ 41 w 154"/>
                <a:gd name="T29" fmla="*/ 33 h 170"/>
                <a:gd name="T30" fmla="*/ 41 w 154"/>
                <a:gd name="T31" fmla="*/ 14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7" y="0"/>
                    <a:pt x="110" y="8"/>
                    <a:pt x="127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7" y="147"/>
                  </a:cubicBezTo>
                  <a:cubicBezTo>
                    <a:pt x="110" y="163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40"/>
                  </a:moveTo>
                  <a:lnTo>
                    <a:pt x="60" y="140"/>
                  </a:lnTo>
                  <a:cubicBezTo>
                    <a:pt x="76" y="140"/>
                    <a:pt x="89" y="135"/>
                    <a:pt x="97" y="125"/>
                  </a:cubicBezTo>
                  <a:cubicBezTo>
                    <a:pt x="106" y="115"/>
                    <a:pt x="111" y="103"/>
                    <a:pt x="111" y="87"/>
                  </a:cubicBezTo>
                  <a:cubicBezTo>
                    <a:pt x="111" y="70"/>
                    <a:pt x="106" y="57"/>
                    <a:pt x="97" y="48"/>
                  </a:cubicBezTo>
                  <a:cubicBezTo>
                    <a:pt x="89" y="38"/>
                    <a:pt x="76" y="33"/>
                    <a:pt x="60" y="33"/>
                  </a:cubicBezTo>
                  <a:lnTo>
                    <a:pt x="41" y="33"/>
                  </a:lnTo>
                  <a:lnTo>
                    <a:pt x="41" y="1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328">
              <a:extLst>
                <a:ext uri="{FF2B5EF4-FFF2-40B4-BE49-F238E27FC236}">
                  <a16:creationId xmlns:a16="http://schemas.microsoft.com/office/drawing/2014/main" id="{CC69225F-9AA5-455F-AEBC-F900576C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6" y="4070351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2 h 170"/>
                <a:gd name="T4" fmla="*/ 41 w 104"/>
                <a:gd name="T5" fmla="*/ 32 h 170"/>
                <a:gd name="T6" fmla="*/ 41 w 104"/>
                <a:gd name="T7" fmla="*/ 68 h 170"/>
                <a:gd name="T8" fmla="*/ 96 w 104"/>
                <a:gd name="T9" fmla="*/ 68 h 170"/>
                <a:gd name="T10" fmla="*/ 96 w 104"/>
                <a:gd name="T11" fmla="*/ 99 h 170"/>
                <a:gd name="T12" fmla="*/ 41 w 104"/>
                <a:gd name="T13" fmla="*/ 99 h 170"/>
                <a:gd name="T14" fmla="*/ 41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6" y="68"/>
                  </a:lnTo>
                  <a:lnTo>
                    <a:pt x="96" y="99"/>
                  </a:lnTo>
                  <a:lnTo>
                    <a:pt x="41" y="99"/>
                  </a:lnTo>
                  <a:lnTo>
                    <a:pt x="41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329">
              <a:extLst>
                <a:ext uri="{FF2B5EF4-FFF2-40B4-BE49-F238E27FC236}">
                  <a16:creationId xmlns:a16="http://schemas.microsoft.com/office/drawing/2014/main" id="{337CB90C-2AF7-44E4-B38A-F91466B179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1114" y="4070351"/>
              <a:ext cx="76200" cy="82550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2 w 154"/>
                <a:gd name="T17" fmla="*/ 140 h 170"/>
                <a:gd name="T18" fmla="*/ 60 w 154"/>
                <a:gd name="T19" fmla="*/ 140 h 170"/>
                <a:gd name="T20" fmla="*/ 98 w 154"/>
                <a:gd name="T21" fmla="*/ 125 h 170"/>
                <a:gd name="T22" fmla="*/ 112 w 154"/>
                <a:gd name="T23" fmla="*/ 87 h 170"/>
                <a:gd name="T24" fmla="*/ 98 w 154"/>
                <a:gd name="T25" fmla="*/ 48 h 170"/>
                <a:gd name="T26" fmla="*/ 60 w 154"/>
                <a:gd name="T27" fmla="*/ 33 h 170"/>
                <a:gd name="T28" fmla="*/ 42 w 154"/>
                <a:gd name="T29" fmla="*/ 33 h 170"/>
                <a:gd name="T30" fmla="*/ 42 w 154"/>
                <a:gd name="T31" fmla="*/ 14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8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8" y="147"/>
                  </a:cubicBezTo>
                  <a:cubicBezTo>
                    <a:pt x="110" y="163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2" y="140"/>
                  </a:moveTo>
                  <a:lnTo>
                    <a:pt x="60" y="140"/>
                  </a:lnTo>
                  <a:cubicBezTo>
                    <a:pt x="77" y="140"/>
                    <a:pt x="89" y="135"/>
                    <a:pt x="98" y="125"/>
                  </a:cubicBezTo>
                  <a:cubicBezTo>
                    <a:pt x="107" y="115"/>
                    <a:pt x="112" y="103"/>
                    <a:pt x="112" y="87"/>
                  </a:cubicBezTo>
                  <a:cubicBezTo>
                    <a:pt x="112" y="70"/>
                    <a:pt x="107" y="57"/>
                    <a:pt x="98" y="48"/>
                  </a:cubicBezTo>
                  <a:cubicBezTo>
                    <a:pt x="89" y="38"/>
                    <a:pt x="77" y="33"/>
                    <a:pt x="60" y="33"/>
                  </a:cubicBezTo>
                  <a:lnTo>
                    <a:pt x="42" y="33"/>
                  </a:lnTo>
                  <a:lnTo>
                    <a:pt x="42" y="1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330">
              <a:extLst>
                <a:ext uri="{FF2B5EF4-FFF2-40B4-BE49-F238E27FC236}">
                  <a16:creationId xmlns:a16="http://schemas.microsoft.com/office/drawing/2014/main" id="{8A1E8E16-83ED-4547-815A-32867BAE2E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0014" y="4070351"/>
              <a:ext cx="65088" cy="84138"/>
            </a:xfrm>
            <a:custGeom>
              <a:avLst/>
              <a:gdLst>
                <a:gd name="T0" fmla="*/ 42 w 134"/>
                <a:gd name="T1" fmla="*/ 105 h 172"/>
                <a:gd name="T2" fmla="*/ 42 w 134"/>
                <a:gd name="T3" fmla="*/ 172 h 172"/>
                <a:gd name="T4" fmla="*/ 0 w 134"/>
                <a:gd name="T5" fmla="*/ 172 h 172"/>
                <a:gd name="T6" fmla="*/ 0 w 134"/>
                <a:gd name="T7" fmla="*/ 0 h 172"/>
                <a:gd name="T8" fmla="*/ 68 w 134"/>
                <a:gd name="T9" fmla="*/ 0 h 172"/>
                <a:gd name="T10" fmla="*/ 114 w 134"/>
                <a:gd name="T11" fmla="*/ 15 h 172"/>
                <a:gd name="T12" fmla="*/ 130 w 134"/>
                <a:gd name="T13" fmla="*/ 53 h 172"/>
                <a:gd name="T14" fmla="*/ 122 w 134"/>
                <a:gd name="T15" fmla="*/ 82 h 172"/>
                <a:gd name="T16" fmla="*/ 92 w 134"/>
                <a:gd name="T17" fmla="*/ 102 h 172"/>
                <a:gd name="T18" fmla="*/ 134 w 134"/>
                <a:gd name="T19" fmla="*/ 172 h 172"/>
                <a:gd name="T20" fmla="*/ 85 w 134"/>
                <a:gd name="T21" fmla="*/ 172 h 172"/>
                <a:gd name="T22" fmla="*/ 47 w 134"/>
                <a:gd name="T23" fmla="*/ 105 h 172"/>
                <a:gd name="T24" fmla="*/ 42 w 134"/>
                <a:gd name="T25" fmla="*/ 105 h 172"/>
                <a:gd name="T26" fmla="*/ 42 w 134"/>
                <a:gd name="T27" fmla="*/ 32 h 172"/>
                <a:gd name="T28" fmla="*/ 42 w 134"/>
                <a:gd name="T29" fmla="*/ 73 h 172"/>
                <a:gd name="T30" fmla="*/ 68 w 134"/>
                <a:gd name="T31" fmla="*/ 73 h 172"/>
                <a:gd name="T32" fmla="*/ 83 w 134"/>
                <a:gd name="T33" fmla="*/ 68 h 172"/>
                <a:gd name="T34" fmla="*/ 88 w 134"/>
                <a:gd name="T35" fmla="*/ 53 h 172"/>
                <a:gd name="T36" fmla="*/ 83 w 134"/>
                <a:gd name="T37" fmla="*/ 38 h 172"/>
                <a:gd name="T38" fmla="*/ 68 w 134"/>
                <a:gd name="T39" fmla="*/ 32 h 172"/>
                <a:gd name="T40" fmla="*/ 42 w 134"/>
                <a:gd name="T41" fmla="*/ 3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172">
                  <a:moveTo>
                    <a:pt x="42" y="105"/>
                  </a:moveTo>
                  <a:lnTo>
                    <a:pt x="42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8" y="73"/>
                    <a:pt x="122" y="82"/>
                  </a:cubicBezTo>
                  <a:cubicBezTo>
                    <a:pt x="115" y="90"/>
                    <a:pt x="105" y="98"/>
                    <a:pt x="92" y="102"/>
                  </a:cubicBezTo>
                  <a:lnTo>
                    <a:pt x="134" y="172"/>
                  </a:lnTo>
                  <a:lnTo>
                    <a:pt x="85" y="172"/>
                  </a:lnTo>
                  <a:lnTo>
                    <a:pt x="47" y="105"/>
                  </a:lnTo>
                  <a:lnTo>
                    <a:pt x="42" y="105"/>
                  </a:lnTo>
                  <a:close/>
                  <a:moveTo>
                    <a:pt x="42" y="32"/>
                  </a:moveTo>
                  <a:lnTo>
                    <a:pt x="42" y="73"/>
                  </a:lnTo>
                  <a:lnTo>
                    <a:pt x="68" y="73"/>
                  </a:lnTo>
                  <a:cubicBezTo>
                    <a:pt x="74" y="73"/>
                    <a:pt x="79" y="72"/>
                    <a:pt x="83" y="68"/>
                  </a:cubicBezTo>
                  <a:cubicBezTo>
                    <a:pt x="87" y="64"/>
                    <a:pt x="88" y="59"/>
                    <a:pt x="88" y="53"/>
                  </a:cubicBezTo>
                  <a:cubicBezTo>
                    <a:pt x="88" y="47"/>
                    <a:pt x="87" y="42"/>
                    <a:pt x="83" y="38"/>
                  </a:cubicBezTo>
                  <a:cubicBezTo>
                    <a:pt x="79" y="34"/>
                    <a:pt x="74" y="32"/>
                    <a:pt x="68" y="32"/>
                  </a:cubicBezTo>
                  <a:lnTo>
                    <a:pt x="42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331">
              <a:extLst>
                <a:ext uri="{FF2B5EF4-FFF2-40B4-BE49-F238E27FC236}">
                  <a16:creationId xmlns:a16="http://schemas.microsoft.com/office/drawing/2014/main" id="{BF4B6C08-0BC7-4FAC-8157-81AEF41034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4626" y="4070351"/>
              <a:ext cx="85725" cy="84138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7 h 175"/>
                <a:gd name="T22" fmla="*/ 120 w 175"/>
                <a:gd name="T23" fmla="*/ 51 h 175"/>
                <a:gd name="T24" fmla="*/ 87 w 175"/>
                <a:gd name="T25" fmla="*/ 37 h 175"/>
                <a:gd name="T26" fmla="*/ 55 w 175"/>
                <a:gd name="T27" fmla="*/ 51 h 175"/>
                <a:gd name="T28" fmla="*/ 42 w 175"/>
                <a:gd name="T29" fmla="*/ 87 h 175"/>
                <a:gd name="T30" fmla="*/ 55 w 175"/>
                <a:gd name="T31" fmla="*/ 124 h 175"/>
                <a:gd name="T32" fmla="*/ 87 w 175"/>
                <a:gd name="T33" fmla="*/ 137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1"/>
                    <a:pt x="175" y="62"/>
                    <a:pt x="175" y="87"/>
                  </a:cubicBezTo>
                  <a:cubicBezTo>
                    <a:pt x="175" y="112"/>
                    <a:pt x="166" y="134"/>
                    <a:pt x="150" y="150"/>
                  </a:cubicBezTo>
                  <a:cubicBezTo>
                    <a:pt x="132" y="166"/>
                    <a:pt x="112" y="175"/>
                    <a:pt x="87" y="175"/>
                  </a:cubicBezTo>
                  <a:cubicBezTo>
                    <a:pt x="64" y="175"/>
                    <a:pt x="42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2" y="102"/>
                    <a:pt x="132" y="87"/>
                  </a:cubicBezTo>
                  <a:cubicBezTo>
                    <a:pt x="132" y="72"/>
                    <a:pt x="129" y="61"/>
                    <a:pt x="120" y="51"/>
                  </a:cubicBezTo>
                  <a:cubicBezTo>
                    <a:pt x="111" y="42"/>
                    <a:pt x="101" y="37"/>
                    <a:pt x="87" y="37"/>
                  </a:cubicBezTo>
                  <a:cubicBezTo>
                    <a:pt x="74" y="37"/>
                    <a:pt x="62" y="42"/>
                    <a:pt x="55" y="51"/>
                  </a:cubicBezTo>
                  <a:cubicBezTo>
                    <a:pt x="46" y="60"/>
                    <a:pt x="42" y="72"/>
                    <a:pt x="42" y="87"/>
                  </a:cubicBezTo>
                  <a:cubicBezTo>
                    <a:pt x="42" y="102"/>
                    <a:pt x="46" y="115"/>
                    <a:pt x="55" y="124"/>
                  </a:cubicBezTo>
                  <a:cubicBezTo>
                    <a:pt x="64" y="132"/>
                    <a:pt x="74" y="137"/>
                    <a:pt x="87" y="137"/>
                  </a:cubicBezTo>
                  <a:cubicBezTo>
                    <a:pt x="101" y="136"/>
                    <a:pt x="112" y="132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Rectangle 332">
              <a:extLst>
                <a:ext uri="{FF2B5EF4-FFF2-40B4-BE49-F238E27FC236}">
                  <a16:creationId xmlns:a16="http://schemas.microsoft.com/office/drawing/2014/main" id="{B05BAA33-23C3-45A2-BD62-7E50EE0A7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051" y="4070351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333">
              <a:extLst>
                <a:ext uri="{FF2B5EF4-FFF2-40B4-BE49-F238E27FC236}">
                  <a16:creationId xmlns:a16="http://schemas.microsoft.com/office/drawing/2014/main" id="{8C19D0F8-6AE4-4DDE-9C0B-94850613F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9" y="4070351"/>
              <a:ext cx="65088" cy="84138"/>
            </a:xfrm>
            <a:custGeom>
              <a:avLst/>
              <a:gdLst>
                <a:gd name="T0" fmla="*/ 0 w 135"/>
                <a:gd name="T1" fmla="*/ 32 h 172"/>
                <a:gd name="T2" fmla="*/ 0 w 135"/>
                <a:gd name="T3" fmla="*/ 0 h 172"/>
                <a:gd name="T4" fmla="*/ 135 w 135"/>
                <a:gd name="T5" fmla="*/ 0 h 172"/>
                <a:gd name="T6" fmla="*/ 135 w 135"/>
                <a:gd name="T7" fmla="*/ 32 h 172"/>
                <a:gd name="T8" fmla="*/ 88 w 135"/>
                <a:gd name="T9" fmla="*/ 32 h 172"/>
                <a:gd name="T10" fmla="*/ 88 w 135"/>
                <a:gd name="T11" fmla="*/ 172 h 172"/>
                <a:gd name="T12" fmla="*/ 47 w 135"/>
                <a:gd name="T13" fmla="*/ 172 h 172"/>
                <a:gd name="T14" fmla="*/ 47 w 135"/>
                <a:gd name="T15" fmla="*/ 32 h 172"/>
                <a:gd name="T16" fmla="*/ 0 w 135"/>
                <a:gd name="T17" fmla="*/ 3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2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8" y="32"/>
                  </a:lnTo>
                  <a:lnTo>
                    <a:pt x="88" y="172"/>
                  </a:lnTo>
                  <a:lnTo>
                    <a:pt x="47" y="172"/>
                  </a:lnTo>
                  <a:lnTo>
                    <a:pt x="47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334">
              <a:extLst>
                <a:ext uri="{FF2B5EF4-FFF2-40B4-BE49-F238E27FC236}">
                  <a16:creationId xmlns:a16="http://schemas.microsoft.com/office/drawing/2014/main" id="{6E474481-735A-4A9E-9AA9-2690A1881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4141789"/>
              <a:ext cx="22225" cy="33338"/>
            </a:xfrm>
            <a:custGeom>
              <a:avLst/>
              <a:gdLst>
                <a:gd name="T0" fmla="*/ 1 w 44"/>
                <a:gd name="T1" fmla="*/ 0 h 70"/>
                <a:gd name="T2" fmla="*/ 35 w 44"/>
                <a:gd name="T3" fmla="*/ 0 h 70"/>
                <a:gd name="T4" fmla="*/ 40 w 44"/>
                <a:gd name="T5" fmla="*/ 47 h 70"/>
                <a:gd name="T6" fmla="*/ 29 w 44"/>
                <a:gd name="T7" fmla="*/ 64 h 70"/>
                <a:gd name="T8" fmla="*/ 5 w 44"/>
                <a:gd name="T9" fmla="*/ 70 h 70"/>
                <a:gd name="T10" fmla="*/ 5 w 44"/>
                <a:gd name="T11" fmla="*/ 54 h 70"/>
                <a:gd name="T12" fmla="*/ 15 w 44"/>
                <a:gd name="T13" fmla="*/ 52 h 70"/>
                <a:gd name="T14" fmla="*/ 18 w 44"/>
                <a:gd name="T15" fmla="*/ 40 h 70"/>
                <a:gd name="T16" fmla="*/ 18 w 44"/>
                <a:gd name="T17" fmla="*/ 37 h 70"/>
                <a:gd name="T18" fmla="*/ 0 w 44"/>
                <a:gd name="T19" fmla="*/ 37 h 70"/>
                <a:gd name="T20" fmla="*/ 0 w 44"/>
                <a:gd name="T21" fmla="*/ 0 h 70"/>
                <a:gd name="T22" fmla="*/ 1 w 44"/>
                <a:gd name="T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0">
                  <a:moveTo>
                    <a:pt x="1" y="0"/>
                  </a:moveTo>
                  <a:lnTo>
                    <a:pt x="35" y="0"/>
                  </a:lnTo>
                  <a:cubicBezTo>
                    <a:pt x="43" y="17"/>
                    <a:pt x="44" y="32"/>
                    <a:pt x="40" y="47"/>
                  </a:cubicBezTo>
                  <a:cubicBezTo>
                    <a:pt x="39" y="54"/>
                    <a:pt x="34" y="59"/>
                    <a:pt x="29" y="64"/>
                  </a:cubicBezTo>
                  <a:cubicBezTo>
                    <a:pt x="23" y="69"/>
                    <a:pt x="15" y="70"/>
                    <a:pt x="5" y="70"/>
                  </a:cubicBezTo>
                  <a:lnTo>
                    <a:pt x="5" y="54"/>
                  </a:lnTo>
                  <a:cubicBezTo>
                    <a:pt x="10" y="54"/>
                    <a:pt x="13" y="53"/>
                    <a:pt x="15" y="52"/>
                  </a:cubicBezTo>
                  <a:cubicBezTo>
                    <a:pt x="18" y="49"/>
                    <a:pt x="18" y="47"/>
                    <a:pt x="18" y="40"/>
                  </a:cubicBezTo>
                  <a:lnTo>
                    <a:pt x="18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335">
              <a:extLst>
                <a:ext uri="{FF2B5EF4-FFF2-40B4-BE49-F238E27FC236}">
                  <a16:creationId xmlns:a16="http://schemas.microsoft.com/office/drawing/2014/main" id="{6E5E91A5-5C17-4693-85D7-A933497B8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9264" y="4070351"/>
              <a:ext cx="74613" cy="82550"/>
            </a:xfrm>
            <a:custGeom>
              <a:avLst/>
              <a:gdLst>
                <a:gd name="T0" fmla="*/ 60 w 154"/>
                <a:gd name="T1" fmla="*/ 0 h 170"/>
                <a:gd name="T2" fmla="*/ 127 w 154"/>
                <a:gd name="T3" fmla="*/ 24 h 170"/>
                <a:gd name="T4" fmla="*/ 154 w 154"/>
                <a:gd name="T5" fmla="*/ 85 h 170"/>
                <a:gd name="T6" fmla="*/ 127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1 w 154"/>
                <a:gd name="T17" fmla="*/ 140 h 170"/>
                <a:gd name="T18" fmla="*/ 60 w 154"/>
                <a:gd name="T19" fmla="*/ 140 h 170"/>
                <a:gd name="T20" fmla="*/ 97 w 154"/>
                <a:gd name="T21" fmla="*/ 125 h 170"/>
                <a:gd name="T22" fmla="*/ 111 w 154"/>
                <a:gd name="T23" fmla="*/ 87 h 170"/>
                <a:gd name="T24" fmla="*/ 97 w 154"/>
                <a:gd name="T25" fmla="*/ 48 h 170"/>
                <a:gd name="T26" fmla="*/ 60 w 154"/>
                <a:gd name="T27" fmla="*/ 33 h 170"/>
                <a:gd name="T28" fmla="*/ 41 w 154"/>
                <a:gd name="T29" fmla="*/ 33 h 170"/>
                <a:gd name="T30" fmla="*/ 41 w 154"/>
                <a:gd name="T31" fmla="*/ 14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7" y="0"/>
                    <a:pt x="110" y="8"/>
                    <a:pt x="127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7" y="147"/>
                  </a:cubicBezTo>
                  <a:cubicBezTo>
                    <a:pt x="110" y="163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40"/>
                  </a:moveTo>
                  <a:lnTo>
                    <a:pt x="60" y="140"/>
                  </a:lnTo>
                  <a:cubicBezTo>
                    <a:pt x="76" y="140"/>
                    <a:pt x="89" y="135"/>
                    <a:pt x="97" y="125"/>
                  </a:cubicBezTo>
                  <a:cubicBezTo>
                    <a:pt x="106" y="115"/>
                    <a:pt x="111" y="103"/>
                    <a:pt x="111" y="87"/>
                  </a:cubicBezTo>
                  <a:cubicBezTo>
                    <a:pt x="111" y="70"/>
                    <a:pt x="106" y="57"/>
                    <a:pt x="97" y="48"/>
                  </a:cubicBezTo>
                  <a:cubicBezTo>
                    <a:pt x="89" y="38"/>
                    <a:pt x="76" y="33"/>
                    <a:pt x="60" y="33"/>
                  </a:cubicBezTo>
                  <a:lnTo>
                    <a:pt x="41" y="33"/>
                  </a:lnTo>
                  <a:lnTo>
                    <a:pt x="41" y="1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336">
              <a:extLst>
                <a:ext uri="{FF2B5EF4-FFF2-40B4-BE49-F238E27FC236}">
                  <a16:creationId xmlns:a16="http://schemas.microsoft.com/office/drawing/2014/main" id="{46D0A27F-D62C-44AF-AF89-6146F297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4" y="4054476"/>
              <a:ext cx="19050" cy="31750"/>
            </a:xfrm>
            <a:custGeom>
              <a:avLst/>
              <a:gdLst>
                <a:gd name="T0" fmla="*/ 0 w 38"/>
                <a:gd name="T1" fmla="*/ 0 h 65"/>
                <a:gd name="T2" fmla="*/ 33 w 38"/>
                <a:gd name="T3" fmla="*/ 0 h 65"/>
                <a:gd name="T4" fmla="*/ 38 w 38"/>
                <a:gd name="T5" fmla="*/ 30 h 65"/>
                <a:gd name="T6" fmla="*/ 29 w 38"/>
                <a:gd name="T7" fmla="*/ 55 h 65"/>
                <a:gd name="T8" fmla="*/ 4 w 38"/>
                <a:gd name="T9" fmla="*/ 65 h 65"/>
                <a:gd name="T10" fmla="*/ 4 w 38"/>
                <a:gd name="T11" fmla="*/ 48 h 65"/>
                <a:gd name="T12" fmla="*/ 16 w 38"/>
                <a:gd name="T13" fmla="*/ 32 h 65"/>
                <a:gd name="T14" fmla="*/ 16 w 38"/>
                <a:gd name="T15" fmla="*/ 28 h 65"/>
                <a:gd name="T16" fmla="*/ 1 w 38"/>
                <a:gd name="T17" fmla="*/ 28 h 65"/>
                <a:gd name="T18" fmla="*/ 1 w 38"/>
                <a:gd name="T19" fmla="*/ 0 h 65"/>
                <a:gd name="T20" fmla="*/ 0 w 38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5">
                  <a:moveTo>
                    <a:pt x="0" y="0"/>
                  </a:moveTo>
                  <a:lnTo>
                    <a:pt x="33" y="0"/>
                  </a:lnTo>
                  <a:cubicBezTo>
                    <a:pt x="36" y="10"/>
                    <a:pt x="38" y="20"/>
                    <a:pt x="38" y="30"/>
                  </a:cubicBezTo>
                  <a:cubicBezTo>
                    <a:pt x="38" y="40"/>
                    <a:pt x="35" y="48"/>
                    <a:pt x="29" y="55"/>
                  </a:cubicBezTo>
                  <a:cubicBezTo>
                    <a:pt x="23" y="61"/>
                    <a:pt x="15" y="65"/>
                    <a:pt x="4" y="65"/>
                  </a:cubicBezTo>
                  <a:lnTo>
                    <a:pt x="4" y="48"/>
                  </a:lnTo>
                  <a:cubicBezTo>
                    <a:pt x="13" y="48"/>
                    <a:pt x="16" y="43"/>
                    <a:pt x="16" y="32"/>
                  </a:cubicBezTo>
                  <a:lnTo>
                    <a:pt x="16" y="28"/>
                  </a:lnTo>
                  <a:lnTo>
                    <a:pt x="1" y="28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337">
              <a:extLst>
                <a:ext uri="{FF2B5EF4-FFF2-40B4-BE49-F238E27FC236}">
                  <a16:creationId xmlns:a16="http://schemas.microsoft.com/office/drawing/2014/main" id="{4872DBB1-5F3A-47F0-9394-0D3D2D7AF4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3564" y="4038601"/>
              <a:ext cx="50800" cy="114300"/>
            </a:xfrm>
            <a:custGeom>
              <a:avLst/>
              <a:gdLst>
                <a:gd name="T0" fmla="*/ 104 w 104"/>
                <a:gd name="T1" fmla="*/ 67 h 237"/>
                <a:gd name="T2" fmla="*/ 104 w 104"/>
                <a:gd name="T3" fmla="*/ 99 h 237"/>
                <a:gd name="T4" fmla="*/ 41 w 104"/>
                <a:gd name="T5" fmla="*/ 99 h 237"/>
                <a:gd name="T6" fmla="*/ 41 w 104"/>
                <a:gd name="T7" fmla="*/ 135 h 237"/>
                <a:gd name="T8" fmla="*/ 96 w 104"/>
                <a:gd name="T9" fmla="*/ 135 h 237"/>
                <a:gd name="T10" fmla="*/ 96 w 104"/>
                <a:gd name="T11" fmla="*/ 166 h 237"/>
                <a:gd name="T12" fmla="*/ 41 w 104"/>
                <a:gd name="T13" fmla="*/ 166 h 237"/>
                <a:gd name="T14" fmla="*/ 41 w 104"/>
                <a:gd name="T15" fmla="*/ 206 h 237"/>
                <a:gd name="T16" fmla="*/ 104 w 104"/>
                <a:gd name="T17" fmla="*/ 206 h 237"/>
                <a:gd name="T18" fmla="*/ 104 w 104"/>
                <a:gd name="T19" fmla="*/ 237 h 237"/>
                <a:gd name="T20" fmla="*/ 0 w 104"/>
                <a:gd name="T21" fmla="*/ 237 h 237"/>
                <a:gd name="T22" fmla="*/ 0 w 104"/>
                <a:gd name="T23" fmla="*/ 67 h 237"/>
                <a:gd name="T24" fmla="*/ 104 w 104"/>
                <a:gd name="T25" fmla="*/ 67 h 237"/>
                <a:gd name="T26" fmla="*/ 21 w 104"/>
                <a:gd name="T27" fmla="*/ 29 h 237"/>
                <a:gd name="T28" fmla="*/ 80 w 104"/>
                <a:gd name="T29" fmla="*/ 0 h 237"/>
                <a:gd name="T30" fmla="*/ 80 w 104"/>
                <a:gd name="T31" fmla="*/ 32 h 237"/>
                <a:gd name="T32" fmla="*/ 21 w 104"/>
                <a:gd name="T33" fmla="*/ 57 h 237"/>
                <a:gd name="T34" fmla="*/ 21 w 104"/>
                <a:gd name="T35" fmla="*/ 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37">
                  <a:moveTo>
                    <a:pt x="104" y="67"/>
                  </a:moveTo>
                  <a:lnTo>
                    <a:pt x="104" y="99"/>
                  </a:lnTo>
                  <a:lnTo>
                    <a:pt x="41" y="99"/>
                  </a:lnTo>
                  <a:lnTo>
                    <a:pt x="41" y="135"/>
                  </a:lnTo>
                  <a:lnTo>
                    <a:pt x="96" y="135"/>
                  </a:lnTo>
                  <a:lnTo>
                    <a:pt x="96" y="166"/>
                  </a:lnTo>
                  <a:lnTo>
                    <a:pt x="41" y="166"/>
                  </a:lnTo>
                  <a:lnTo>
                    <a:pt x="41" y="206"/>
                  </a:lnTo>
                  <a:lnTo>
                    <a:pt x="104" y="206"/>
                  </a:lnTo>
                  <a:lnTo>
                    <a:pt x="104" y="237"/>
                  </a:lnTo>
                  <a:lnTo>
                    <a:pt x="0" y="237"/>
                  </a:lnTo>
                  <a:lnTo>
                    <a:pt x="0" y="67"/>
                  </a:lnTo>
                  <a:lnTo>
                    <a:pt x="104" y="67"/>
                  </a:lnTo>
                  <a:close/>
                  <a:moveTo>
                    <a:pt x="21" y="29"/>
                  </a:moveTo>
                  <a:lnTo>
                    <a:pt x="80" y="0"/>
                  </a:lnTo>
                  <a:lnTo>
                    <a:pt x="80" y="32"/>
                  </a:lnTo>
                  <a:lnTo>
                    <a:pt x="21" y="57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338">
              <a:extLst>
                <a:ext uri="{FF2B5EF4-FFF2-40B4-BE49-F238E27FC236}">
                  <a16:creationId xmlns:a16="http://schemas.microsoft.com/office/drawing/2014/main" id="{E6524639-0EAD-4D4A-A643-D338033C2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4" y="4070351"/>
              <a:ext cx="84138" cy="85725"/>
            </a:xfrm>
            <a:custGeom>
              <a:avLst/>
              <a:gdLst>
                <a:gd name="T0" fmla="*/ 25 w 170"/>
                <a:gd name="T1" fmla="*/ 150 h 177"/>
                <a:gd name="T2" fmla="*/ 0 w 170"/>
                <a:gd name="T3" fmla="*/ 87 h 177"/>
                <a:gd name="T4" fmla="*/ 25 w 170"/>
                <a:gd name="T5" fmla="*/ 25 h 177"/>
                <a:gd name="T6" fmla="*/ 88 w 170"/>
                <a:gd name="T7" fmla="*/ 0 h 177"/>
                <a:gd name="T8" fmla="*/ 139 w 170"/>
                <a:gd name="T9" fmla="*/ 15 h 177"/>
                <a:gd name="T10" fmla="*/ 170 w 170"/>
                <a:gd name="T11" fmla="*/ 57 h 177"/>
                <a:gd name="T12" fmla="*/ 120 w 170"/>
                <a:gd name="T13" fmla="*/ 57 h 177"/>
                <a:gd name="T14" fmla="*/ 89 w 170"/>
                <a:gd name="T15" fmla="*/ 39 h 177"/>
                <a:gd name="T16" fmla="*/ 55 w 170"/>
                <a:gd name="T17" fmla="*/ 52 h 177"/>
                <a:gd name="T18" fmla="*/ 43 w 170"/>
                <a:gd name="T19" fmla="*/ 89 h 177"/>
                <a:gd name="T20" fmla="*/ 55 w 170"/>
                <a:gd name="T21" fmla="*/ 125 h 177"/>
                <a:gd name="T22" fmla="*/ 89 w 170"/>
                <a:gd name="T23" fmla="*/ 139 h 177"/>
                <a:gd name="T24" fmla="*/ 120 w 170"/>
                <a:gd name="T25" fmla="*/ 120 h 177"/>
                <a:gd name="T26" fmla="*/ 170 w 170"/>
                <a:gd name="T27" fmla="*/ 120 h 177"/>
                <a:gd name="T28" fmla="*/ 139 w 170"/>
                <a:gd name="T29" fmla="*/ 162 h 177"/>
                <a:gd name="T30" fmla="*/ 88 w 170"/>
                <a:gd name="T31" fmla="*/ 177 h 177"/>
                <a:gd name="T32" fmla="*/ 25 w 170"/>
                <a:gd name="T3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7">
                  <a:moveTo>
                    <a:pt x="25" y="150"/>
                  </a:move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7"/>
                  </a:cubicBezTo>
                  <a:lnTo>
                    <a:pt x="120" y="57"/>
                  </a:lnTo>
                  <a:cubicBezTo>
                    <a:pt x="114" y="45"/>
                    <a:pt x="103" y="39"/>
                    <a:pt x="89" y="39"/>
                  </a:cubicBezTo>
                  <a:cubicBezTo>
                    <a:pt x="75" y="39"/>
                    <a:pt x="64" y="44"/>
                    <a:pt x="55" y="52"/>
                  </a:cubicBezTo>
                  <a:cubicBezTo>
                    <a:pt x="46" y="61"/>
                    <a:pt x="43" y="74"/>
                    <a:pt x="43" y="89"/>
                  </a:cubicBezTo>
                  <a:cubicBezTo>
                    <a:pt x="43" y="104"/>
                    <a:pt x="46" y="116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3" y="139"/>
                    <a:pt x="114" y="132"/>
                    <a:pt x="120" y="120"/>
                  </a:cubicBezTo>
                  <a:lnTo>
                    <a:pt x="170" y="120"/>
                  </a:lnTo>
                  <a:cubicBezTo>
                    <a:pt x="164" y="137"/>
                    <a:pt x="154" y="151"/>
                    <a:pt x="139" y="162"/>
                  </a:cubicBezTo>
                  <a:cubicBezTo>
                    <a:pt x="124" y="172"/>
                    <a:pt x="108" y="177"/>
                    <a:pt x="88" y="177"/>
                  </a:cubicBezTo>
                  <a:cubicBezTo>
                    <a:pt x="63" y="175"/>
                    <a:pt x="43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339">
              <a:extLst>
                <a:ext uri="{FF2B5EF4-FFF2-40B4-BE49-F238E27FC236}">
                  <a16:creationId xmlns:a16="http://schemas.microsoft.com/office/drawing/2014/main" id="{D6C9A110-1219-4C4A-8AB8-1B025ABD9B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9139" y="4070351"/>
              <a:ext cx="85725" cy="84138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7 h 175"/>
                <a:gd name="T22" fmla="*/ 120 w 175"/>
                <a:gd name="T23" fmla="*/ 51 h 175"/>
                <a:gd name="T24" fmla="*/ 88 w 175"/>
                <a:gd name="T25" fmla="*/ 37 h 175"/>
                <a:gd name="T26" fmla="*/ 55 w 175"/>
                <a:gd name="T27" fmla="*/ 51 h 175"/>
                <a:gd name="T28" fmla="*/ 43 w 175"/>
                <a:gd name="T29" fmla="*/ 87 h 175"/>
                <a:gd name="T30" fmla="*/ 55 w 175"/>
                <a:gd name="T31" fmla="*/ 124 h 175"/>
                <a:gd name="T32" fmla="*/ 88 w 175"/>
                <a:gd name="T33" fmla="*/ 137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7" y="41"/>
                    <a:pt x="175" y="62"/>
                    <a:pt x="175" y="87"/>
                  </a:cubicBezTo>
                  <a:cubicBezTo>
                    <a:pt x="175" y="112"/>
                    <a:pt x="167" y="134"/>
                    <a:pt x="150" y="150"/>
                  </a:cubicBezTo>
                  <a:cubicBezTo>
                    <a:pt x="133" y="166"/>
                    <a:pt x="113" y="175"/>
                    <a:pt x="88" y="175"/>
                  </a:cubicBezTo>
                  <a:cubicBezTo>
                    <a:pt x="63" y="175"/>
                    <a:pt x="43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2"/>
                    <a:pt x="133" y="87"/>
                  </a:cubicBezTo>
                  <a:cubicBezTo>
                    <a:pt x="133" y="72"/>
                    <a:pt x="129" y="61"/>
                    <a:pt x="120" y="51"/>
                  </a:cubicBezTo>
                  <a:cubicBezTo>
                    <a:pt x="112" y="42"/>
                    <a:pt x="102" y="37"/>
                    <a:pt x="88" y="37"/>
                  </a:cubicBezTo>
                  <a:cubicBezTo>
                    <a:pt x="74" y="37"/>
                    <a:pt x="63" y="42"/>
                    <a:pt x="55" y="51"/>
                  </a:cubicBezTo>
                  <a:cubicBezTo>
                    <a:pt x="47" y="60"/>
                    <a:pt x="43" y="72"/>
                    <a:pt x="43" y="87"/>
                  </a:cubicBezTo>
                  <a:cubicBezTo>
                    <a:pt x="43" y="102"/>
                    <a:pt x="47" y="115"/>
                    <a:pt x="55" y="124"/>
                  </a:cubicBezTo>
                  <a:cubicBezTo>
                    <a:pt x="64" y="132"/>
                    <a:pt x="74" y="137"/>
                    <a:pt x="88" y="137"/>
                  </a:cubicBezTo>
                  <a:cubicBezTo>
                    <a:pt x="102" y="136"/>
                    <a:pt x="112" y="132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340">
              <a:extLst>
                <a:ext uri="{FF2B5EF4-FFF2-40B4-BE49-F238E27FC236}">
                  <a16:creationId xmlns:a16="http://schemas.microsoft.com/office/drawing/2014/main" id="{07520F39-87C2-4A2E-A8F8-57DE69B6F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4" y="4070351"/>
              <a:ext cx="74613" cy="84138"/>
            </a:xfrm>
            <a:custGeom>
              <a:avLst/>
              <a:gdLst>
                <a:gd name="T0" fmla="*/ 111 w 152"/>
                <a:gd name="T1" fmla="*/ 0 h 172"/>
                <a:gd name="T2" fmla="*/ 152 w 152"/>
                <a:gd name="T3" fmla="*/ 0 h 172"/>
                <a:gd name="T4" fmla="*/ 152 w 152"/>
                <a:gd name="T5" fmla="*/ 172 h 172"/>
                <a:gd name="T6" fmla="*/ 111 w 152"/>
                <a:gd name="T7" fmla="*/ 172 h 172"/>
                <a:gd name="T8" fmla="*/ 41 w 152"/>
                <a:gd name="T9" fmla="*/ 64 h 172"/>
                <a:gd name="T10" fmla="*/ 41 w 152"/>
                <a:gd name="T11" fmla="*/ 172 h 172"/>
                <a:gd name="T12" fmla="*/ 0 w 152"/>
                <a:gd name="T13" fmla="*/ 172 h 172"/>
                <a:gd name="T14" fmla="*/ 0 w 152"/>
                <a:gd name="T15" fmla="*/ 0 h 172"/>
                <a:gd name="T16" fmla="*/ 41 w 152"/>
                <a:gd name="T17" fmla="*/ 0 h 172"/>
                <a:gd name="T18" fmla="*/ 111 w 152"/>
                <a:gd name="T19" fmla="*/ 108 h 172"/>
                <a:gd name="T20" fmla="*/ 111 w 1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2">
                  <a:moveTo>
                    <a:pt x="111" y="0"/>
                  </a:moveTo>
                  <a:lnTo>
                    <a:pt x="152" y="0"/>
                  </a:lnTo>
                  <a:lnTo>
                    <a:pt x="152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341">
              <a:extLst>
                <a:ext uri="{FF2B5EF4-FFF2-40B4-BE49-F238E27FC236}">
                  <a16:creationId xmlns:a16="http://schemas.microsoft.com/office/drawing/2014/main" id="{12B54B0A-EB6E-46CE-A5EE-2CD5220D3D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4876" y="4070351"/>
              <a:ext cx="85725" cy="84138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7 h 175"/>
                <a:gd name="T22" fmla="*/ 120 w 175"/>
                <a:gd name="T23" fmla="*/ 51 h 175"/>
                <a:gd name="T24" fmla="*/ 87 w 175"/>
                <a:gd name="T25" fmla="*/ 37 h 175"/>
                <a:gd name="T26" fmla="*/ 55 w 175"/>
                <a:gd name="T27" fmla="*/ 51 h 175"/>
                <a:gd name="T28" fmla="*/ 42 w 175"/>
                <a:gd name="T29" fmla="*/ 87 h 175"/>
                <a:gd name="T30" fmla="*/ 55 w 175"/>
                <a:gd name="T31" fmla="*/ 124 h 175"/>
                <a:gd name="T32" fmla="*/ 87 w 175"/>
                <a:gd name="T33" fmla="*/ 137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1"/>
                    <a:pt x="175" y="62"/>
                    <a:pt x="175" y="87"/>
                  </a:cubicBezTo>
                  <a:cubicBezTo>
                    <a:pt x="175" y="112"/>
                    <a:pt x="166" y="134"/>
                    <a:pt x="150" y="150"/>
                  </a:cubicBezTo>
                  <a:cubicBezTo>
                    <a:pt x="132" y="166"/>
                    <a:pt x="112" y="175"/>
                    <a:pt x="87" y="175"/>
                  </a:cubicBezTo>
                  <a:cubicBezTo>
                    <a:pt x="62" y="175"/>
                    <a:pt x="42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8" y="115"/>
                    <a:pt x="132" y="102"/>
                    <a:pt x="132" y="87"/>
                  </a:cubicBezTo>
                  <a:cubicBezTo>
                    <a:pt x="132" y="72"/>
                    <a:pt x="128" y="61"/>
                    <a:pt x="120" y="51"/>
                  </a:cubicBezTo>
                  <a:cubicBezTo>
                    <a:pt x="111" y="42"/>
                    <a:pt x="101" y="37"/>
                    <a:pt x="87" y="37"/>
                  </a:cubicBezTo>
                  <a:cubicBezTo>
                    <a:pt x="73" y="37"/>
                    <a:pt x="62" y="42"/>
                    <a:pt x="55" y="51"/>
                  </a:cubicBezTo>
                  <a:cubicBezTo>
                    <a:pt x="46" y="60"/>
                    <a:pt x="42" y="72"/>
                    <a:pt x="42" y="87"/>
                  </a:cubicBezTo>
                  <a:cubicBezTo>
                    <a:pt x="42" y="102"/>
                    <a:pt x="46" y="115"/>
                    <a:pt x="55" y="124"/>
                  </a:cubicBezTo>
                  <a:cubicBezTo>
                    <a:pt x="63" y="132"/>
                    <a:pt x="73" y="137"/>
                    <a:pt x="87" y="137"/>
                  </a:cubicBezTo>
                  <a:cubicBezTo>
                    <a:pt x="101" y="136"/>
                    <a:pt x="112" y="132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342">
              <a:extLst>
                <a:ext uri="{FF2B5EF4-FFF2-40B4-BE49-F238E27FC236}">
                  <a16:creationId xmlns:a16="http://schemas.microsoft.com/office/drawing/2014/main" id="{5DB9853C-C27E-41BC-8985-F7D225AF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4070351"/>
              <a:ext cx="95250" cy="84138"/>
            </a:xfrm>
            <a:custGeom>
              <a:avLst/>
              <a:gdLst>
                <a:gd name="T0" fmla="*/ 194 w 194"/>
                <a:gd name="T1" fmla="*/ 0 h 172"/>
                <a:gd name="T2" fmla="*/ 194 w 194"/>
                <a:gd name="T3" fmla="*/ 172 h 172"/>
                <a:gd name="T4" fmla="*/ 152 w 194"/>
                <a:gd name="T5" fmla="*/ 172 h 172"/>
                <a:gd name="T6" fmla="*/ 152 w 194"/>
                <a:gd name="T7" fmla="*/ 75 h 172"/>
                <a:gd name="T8" fmla="*/ 112 w 194"/>
                <a:gd name="T9" fmla="*/ 172 h 172"/>
                <a:gd name="T10" fmla="*/ 81 w 194"/>
                <a:gd name="T11" fmla="*/ 172 h 172"/>
                <a:gd name="T12" fmla="*/ 41 w 194"/>
                <a:gd name="T13" fmla="*/ 75 h 172"/>
                <a:gd name="T14" fmla="*/ 41 w 194"/>
                <a:gd name="T15" fmla="*/ 172 h 172"/>
                <a:gd name="T16" fmla="*/ 0 w 194"/>
                <a:gd name="T17" fmla="*/ 172 h 172"/>
                <a:gd name="T18" fmla="*/ 0 w 194"/>
                <a:gd name="T19" fmla="*/ 0 h 172"/>
                <a:gd name="T20" fmla="*/ 47 w 194"/>
                <a:gd name="T21" fmla="*/ 0 h 172"/>
                <a:gd name="T22" fmla="*/ 96 w 194"/>
                <a:gd name="T23" fmla="*/ 118 h 172"/>
                <a:gd name="T24" fmla="*/ 145 w 194"/>
                <a:gd name="T25" fmla="*/ 0 h 172"/>
                <a:gd name="T26" fmla="*/ 194 w 194"/>
                <a:gd name="T2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172">
                  <a:moveTo>
                    <a:pt x="194" y="0"/>
                  </a:moveTo>
                  <a:lnTo>
                    <a:pt x="194" y="172"/>
                  </a:lnTo>
                  <a:lnTo>
                    <a:pt x="152" y="172"/>
                  </a:lnTo>
                  <a:lnTo>
                    <a:pt x="152" y="75"/>
                  </a:lnTo>
                  <a:lnTo>
                    <a:pt x="112" y="172"/>
                  </a:lnTo>
                  <a:lnTo>
                    <a:pt x="81" y="172"/>
                  </a:lnTo>
                  <a:lnTo>
                    <a:pt x="41" y="75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7" y="0"/>
                  </a:lnTo>
                  <a:lnTo>
                    <a:pt x="96" y="118"/>
                  </a:lnTo>
                  <a:lnTo>
                    <a:pt x="145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Rectangle 343">
              <a:extLst>
                <a:ext uri="{FF2B5EF4-FFF2-40B4-BE49-F238E27FC236}">
                  <a16:creationId xmlns:a16="http://schemas.microsoft.com/office/drawing/2014/main" id="{FF866E04-4A43-49D4-BF5C-4461928AC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4070351"/>
              <a:ext cx="19050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344">
              <a:extLst>
                <a:ext uri="{FF2B5EF4-FFF2-40B4-BE49-F238E27FC236}">
                  <a16:creationId xmlns:a16="http://schemas.microsoft.com/office/drawing/2014/main" id="{42207C2F-63C7-4076-8CA5-EDA249999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1" y="4070351"/>
              <a:ext cx="49213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2 h 170"/>
                <a:gd name="T4" fmla="*/ 41 w 103"/>
                <a:gd name="T5" fmla="*/ 32 h 170"/>
                <a:gd name="T6" fmla="*/ 41 w 103"/>
                <a:gd name="T7" fmla="*/ 68 h 170"/>
                <a:gd name="T8" fmla="*/ 96 w 103"/>
                <a:gd name="T9" fmla="*/ 68 h 170"/>
                <a:gd name="T10" fmla="*/ 96 w 103"/>
                <a:gd name="T11" fmla="*/ 99 h 170"/>
                <a:gd name="T12" fmla="*/ 41 w 103"/>
                <a:gd name="T13" fmla="*/ 99 h 170"/>
                <a:gd name="T14" fmla="*/ 41 w 103"/>
                <a:gd name="T15" fmla="*/ 139 h 170"/>
                <a:gd name="T16" fmla="*/ 103 w 103"/>
                <a:gd name="T17" fmla="*/ 139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6" y="68"/>
                  </a:lnTo>
                  <a:lnTo>
                    <a:pt x="96" y="99"/>
                  </a:lnTo>
                  <a:lnTo>
                    <a:pt x="41" y="99"/>
                  </a:lnTo>
                  <a:lnTo>
                    <a:pt x="41" y="139"/>
                  </a:lnTo>
                  <a:lnTo>
                    <a:pt x="103" y="139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345">
              <a:extLst>
                <a:ext uri="{FF2B5EF4-FFF2-40B4-BE49-F238E27FC236}">
                  <a16:creationId xmlns:a16="http://schemas.microsoft.com/office/drawing/2014/main" id="{08B66C5A-3C37-4621-AA15-FCCDA325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4" y="4200526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1 h 172"/>
                <a:gd name="T4" fmla="*/ 41 w 104"/>
                <a:gd name="T5" fmla="*/ 31 h 172"/>
                <a:gd name="T6" fmla="*/ 41 w 104"/>
                <a:gd name="T7" fmla="*/ 67 h 172"/>
                <a:gd name="T8" fmla="*/ 96 w 104"/>
                <a:gd name="T9" fmla="*/ 67 h 172"/>
                <a:gd name="T10" fmla="*/ 96 w 104"/>
                <a:gd name="T11" fmla="*/ 98 h 172"/>
                <a:gd name="T12" fmla="*/ 41 w 104"/>
                <a:gd name="T13" fmla="*/ 98 h 172"/>
                <a:gd name="T14" fmla="*/ 41 w 104"/>
                <a:gd name="T15" fmla="*/ 138 h 172"/>
                <a:gd name="T16" fmla="*/ 104 w 104"/>
                <a:gd name="T17" fmla="*/ 138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6" y="67"/>
                  </a:lnTo>
                  <a:lnTo>
                    <a:pt x="96" y="98"/>
                  </a:lnTo>
                  <a:lnTo>
                    <a:pt x="41" y="98"/>
                  </a:lnTo>
                  <a:lnTo>
                    <a:pt x="41" y="138"/>
                  </a:lnTo>
                  <a:lnTo>
                    <a:pt x="104" y="138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346">
              <a:extLst>
                <a:ext uri="{FF2B5EF4-FFF2-40B4-BE49-F238E27FC236}">
                  <a16:creationId xmlns:a16="http://schemas.microsoft.com/office/drawing/2014/main" id="{A8188268-41C2-4B4D-999E-D1689F04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6" y="4202114"/>
              <a:ext cx="65088" cy="82550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9 w 135"/>
                <a:gd name="T9" fmla="*/ 31 h 171"/>
                <a:gd name="T10" fmla="*/ 89 w 135"/>
                <a:gd name="T11" fmla="*/ 171 h 171"/>
                <a:gd name="T12" fmla="*/ 48 w 135"/>
                <a:gd name="T13" fmla="*/ 171 h 171"/>
                <a:gd name="T14" fmla="*/ 48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1"/>
                  </a:lnTo>
                  <a:lnTo>
                    <a:pt x="48" y="171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347">
              <a:extLst>
                <a:ext uri="{FF2B5EF4-FFF2-40B4-BE49-F238E27FC236}">
                  <a16:creationId xmlns:a16="http://schemas.microsoft.com/office/drawing/2014/main" id="{1E978170-EBB2-4D03-B24D-A76FD50FA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5239" y="4202114"/>
              <a:ext cx="76200" cy="82550"/>
            </a:xfrm>
            <a:custGeom>
              <a:avLst/>
              <a:gdLst>
                <a:gd name="T0" fmla="*/ 60 w 154"/>
                <a:gd name="T1" fmla="*/ 0 h 170"/>
                <a:gd name="T2" fmla="*/ 127 w 154"/>
                <a:gd name="T3" fmla="*/ 24 h 170"/>
                <a:gd name="T4" fmla="*/ 154 w 154"/>
                <a:gd name="T5" fmla="*/ 85 h 170"/>
                <a:gd name="T6" fmla="*/ 127 w 154"/>
                <a:gd name="T7" fmla="*/ 146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1 w 154"/>
                <a:gd name="T17" fmla="*/ 139 h 170"/>
                <a:gd name="T18" fmla="*/ 60 w 154"/>
                <a:gd name="T19" fmla="*/ 139 h 170"/>
                <a:gd name="T20" fmla="*/ 97 w 154"/>
                <a:gd name="T21" fmla="*/ 124 h 170"/>
                <a:gd name="T22" fmla="*/ 111 w 154"/>
                <a:gd name="T23" fmla="*/ 85 h 170"/>
                <a:gd name="T24" fmla="*/ 97 w 154"/>
                <a:gd name="T25" fmla="*/ 46 h 170"/>
                <a:gd name="T26" fmla="*/ 60 w 154"/>
                <a:gd name="T27" fmla="*/ 31 h 170"/>
                <a:gd name="T28" fmla="*/ 41 w 154"/>
                <a:gd name="T29" fmla="*/ 31 h 170"/>
                <a:gd name="T30" fmla="*/ 41 w 154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7" y="0"/>
                    <a:pt x="110" y="7"/>
                    <a:pt x="127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1"/>
                    <a:pt x="127" y="146"/>
                  </a:cubicBezTo>
                  <a:cubicBezTo>
                    <a:pt x="110" y="162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9" y="134"/>
                    <a:pt x="97" y="124"/>
                  </a:cubicBezTo>
                  <a:cubicBezTo>
                    <a:pt x="106" y="114"/>
                    <a:pt x="111" y="101"/>
                    <a:pt x="111" y="85"/>
                  </a:cubicBezTo>
                  <a:cubicBezTo>
                    <a:pt x="111" y="69"/>
                    <a:pt x="106" y="55"/>
                    <a:pt x="97" y="46"/>
                  </a:cubicBezTo>
                  <a:cubicBezTo>
                    <a:pt x="89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348">
              <a:extLst>
                <a:ext uri="{FF2B5EF4-FFF2-40B4-BE49-F238E27FC236}">
                  <a16:creationId xmlns:a16="http://schemas.microsoft.com/office/drawing/2014/main" id="{26DB339A-C127-4464-90E4-B05D4E553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39" y="4200526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1 h 172"/>
                <a:gd name="T4" fmla="*/ 41 w 104"/>
                <a:gd name="T5" fmla="*/ 31 h 172"/>
                <a:gd name="T6" fmla="*/ 41 w 104"/>
                <a:gd name="T7" fmla="*/ 67 h 172"/>
                <a:gd name="T8" fmla="*/ 96 w 104"/>
                <a:gd name="T9" fmla="*/ 67 h 172"/>
                <a:gd name="T10" fmla="*/ 96 w 104"/>
                <a:gd name="T11" fmla="*/ 98 h 172"/>
                <a:gd name="T12" fmla="*/ 41 w 104"/>
                <a:gd name="T13" fmla="*/ 98 h 172"/>
                <a:gd name="T14" fmla="*/ 41 w 104"/>
                <a:gd name="T15" fmla="*/ 138 h 172"/>
                <a:gd name="T16" fmla="*/ 104 w 104"/>
                <a:gd name="T17" fmla="*/ 138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6" y="67"/>
                  </a:lnTo>
                  <a:lnTo>
                    <a:pt x="96" y="98"/>
                  </a:lnTo>
                  <a:lnTo>
                    <a:pt x="41" y="98"/>
                  </a:lnTo>
                  <a:lnTo>
                    <a:pt x="41" y="138"/>
                  </a:lnTo>
                  <a:lnTo>
                    <a:pt x="104" y="138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349">
              <a:extLst>
                <a:ext uri="{FF2B5EF4-FFF2-40B4-BE49-F238E27FC236}">
                  <a16:creationId xmlns:a16="http://schemas.microsoft.com/office/drawing/2014/main" id="{CDF6234F-C300-4F3F-92ED-726B574E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1" y="4200526"/>
              <a:ext cx="82550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8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8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7 w 170"/>
                <a:gd name="T23" fmla="*/ 139 h 178"/>
                <a:gd name="T24" fmla="*/ 111 w 170"/>
                <a:gd name="T25" fmla="*/ 132 h 178"/>
                <a:gd name="T26" fmla="*/ 123 w 170"/>
                <a:gd name="T27" fmla="*/ 112 h 178"/>
                <a:gd name="T28" fmla="*/ 75 w 170"/>
                <a:gd name="T29" fmla="*/ 112 h 178"/>
                <a:gd name="T30" fmla="*/ 75 w 170"/>
                <a:gd name="T31" fmla="*/ 80 h 178"/>
                <a:gd name="T32" fmla="*/ 167 w 170"/>
                <a:gd name="T33" fmla="*/ 80 h 178"/>
                <a:gd name="T34" fmla="*/ 167 w 170"/>
                <a:gd name="T35" fmla="*/ 112 h 178"/>
                <a:gd name="T36" fmla="*/ 142 w 170"/>
                <a:gd name="T37" fmla="*/ 155 h 178"/>
                <a:gd name="T38" fmla="*/ 117 w 170"/>
                <a:gd name="T39" fmla="*/ 172 h 178"/>
                <a:gd name="T40" fmla="*/ 86 w 170"/>
                <a:gd name="T41" fmla="*/ 178 h 178"/>
                <a:gd name="T42" fmla="*/ 25 w 170"/>
                <a:gd name="T4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8" y="15"/>
                  </a:cubicBezTo>
                  <a:cubicBezTo>
                    <a:pt x="153" y="25"/>
                    <a:pt x="163" y="39"/>
                    <a:pt x="170" y="58"/>
                  </a:cubicBezTo>
                  <a:lnTo>
                    <a:pt x="120" y="58"/>
                  </a:lnTo>
                  <a:cubicBezTo>
                    <a:pt x="113" y="45"/>
                    <a:pt x="102" y="39"/>
                    <a:pt x="88" y="39"/>
                  </a:cubicBezTo>
                  <a:cubicBezTo>
                    <a:pt x="75" y="39"/>
                    <a:pt x="63" y="44"/>
                    <a:pt x="55" y="53"/>
                  </a:cubicBezTo>
                  <a:cubicBezTo>
                    <a:pt x="46" y="62"/>
                    <a:pt x="42" y="74"/>
                    <a:pt x="42" y="89"/>
                  </a:cubicBezTo>
                  <a:cubicBezTo>
                    <a:pt x="42" y="104"/>
                    <a:pt x="46" y="117"/>
                    <a:pt x="55" y="125"/>
                  </a:cubicBezTo>
                  <a:cubicBezTo>
                    <a:pt x="63" y="134"/>
                    <a:pt x="73" y="139"/>
                    <a:pt x="87" y="139"/>
                  </a:cubicBezTo>
                  <a:cubicBezTo>
                    <a:pt x="97" y="139"/>
                    <a:pt x="105" y="137"/>
                    <a:pt x="111" y="132"/>
                  </a:cubicBezTo>
                  <a:cubicBezTo>
                    <a:pt x="117" y="127"/>
                    <a:pt x="121" y="120"/>
                    <a:pt x="123" y="112"/>
                  </a:cubicBezTo>
                  <a:lnTo>
                    <a:pt x="75" y="112"/>
                  </a:lnTo>
                  <a:lnTo>
                    <a:pt x="75" y="80"/>
                  </a:lnTo>
                  <a:lnTo>
                    <a:pt x="167" y="80"/>
                  </a:lnTo>
                  <a:lnTo>
                    <a:pt x="167" y="112"/>
                  </a:lnTo>
                  <a:cubicBezTo>
                    <a:pt x="165" y="127"/>
                    <a:pt x="156" y="142"/>
                    <a:pt x="142" y="155"/>
                  </a:cubicBezTo>
                  <a:cubicBezTo>
                    <a:pt x="136" y="162"/>
                    <a:pt x="127" y="167"/>
                    <a:pt x="117" y="172"/>
                  </a:cubicBezTo>
                  <a:cubicBezTo>
                    <a:pt x="107" y="175"/>
                    <a:pt x="97" y="178"/>
                    <a:pt x="86" y="178"/>
                  </a:cubicBezTo>
                  <a:cubicBezTo>
                    <a:pt x="62" y="175"/>
                    <a:pt x="41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350">
              <a:extLst>
                <a:ext uri="{FF2B5EF4-FFF2-40B4-BE49-F238E27FC236}">
                  <a16:creationId xmlns:a16="http://schemas.microsoft.com/office/drawing/2014/main" id="{2D7726E4-0D17-4BF2-9F97-06E0B3E9A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1" y="4200526"/>
              <a:ext cx="50800" cy="84138"/>
            </a:xfrm>
            <a:custGeom>
              <a:avLst/>
              <a:gdLst>
                <a:gd name="T0" fmla="*/ 103 w 103"/>
                <a:gd name="T1" fmla="*/ 0 h 172"/>
                <a:gd name="T2" fmla="*/ 103 w 103"/>
                <a:gd name="T3" fmla="*/ 31 h 172"/>
                <a:gd name="T4" fmla="*/ 41 w 103"/>
                <a:gd name="T5" fmla="*/ 31 h 172"/>
                <a:gd name="T6" fmla="*/ 41 w 103"/>
                <a:gd name="T7" fmla="*/ 67 h 172"/>
                <a:gd name="T8" fmla="*/ 96 w 103"/>
                <a:gd name="T9" fmla="*/ 67 h 172"/>
                <a:gd name="T10" fmla="*/ 96 w 103"/>
                <a:gd name="T11" fmla="*/ 98 h 172"/>
                <a:gd name="T12" fmla="*/ 41 w 103"/>
                <a:gd name="T13" fmla="*/ 98 h 172"/>
                <a:gd name="T14" fmla="*/ 41 w 103"/>
                <a:gd name="T15" fmla="*/ 138 h 172"/>
                <a:gd name="T16" fmla="*/ 103 w 103"/>
                <a:gd name="T17" fmla="*/ 138 h 172"/>
                <a:gd name="T18" fmla="*/ 103 w 103"/>
                <a:gd name="T19" fmla="*/ 172 h 172"/>
                <a:gd name="T20" fmla="*/ 0 w 103"/>
                <a:gd name="T21" fmla="*/ 172 h 172"/>
                <a:gd name="T22" fmla="*/ 0 w 103"/>
                <a:gd name="T23" fmla="*/ 0 h 172"/>
                <a:gd name="T24" fmla="*/ 103 w 103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2">
                  <a:moveTo>
                    <a:pt x="103" y="0"/>
                  </a:moveTo>
                  <a:lnTo>
                    <a:pt x="103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6" y="67"/>
                  </a:lnTo>
                  <a:lnTo>
                    <a:pt x="96" y="98"/>
                  </a:lnTo>
                  <a:lnTo>
                    <a:pt x="41" y="98"/>
                  </a:lnTo>
                  <a:lnTo>
                    <a:pt x="41" y="138"/>
                  </a:lnTo>
                  <a:lnTo>
                    <a:pt x="103" y="138"/>
                  </a:lnTo>
                  <a:lnTo>
                    <a:pt x="103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351">
              <a:extLst>
                <a:ext uri="{FF2B5EF4-FFF2-40B4-BE49-F238E27FC236}">
                  <a16:creationId xmlns:a16="http://schemas.microsoft.com/office/drawing/2014/main" id="{23A8ED3C-0382-497D-9FD2-77E110A43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4197351"/>
              <a:ext cx="63500" cy="88900"/>
            </a:xfrm>
            <a:custGeom>
              <a:avLst/>
              <a:gdLst>
                <a:gd name="T0" fmla="*/ 61 w 130"/>
                <a:gd name="T1" fmla="*/ 38 h 180"/>
                <a:gd name="T2" fmla="*/ 49 w 130"/>
                <a:gd name="T3" fmla="*/ 42 h 180"/>
                <a:gd name="T4" fmla="*/ 44 w 130"/>
                <a:gd name="T5" fmla="*/ 54 h 180"/>
                <a:gd name="T6" fmla="*/ 49 w 130"/>
                <a:gd name="T7" fmla="*/ 67 h 180"/>
                <a:gd name="T8" fmla="*/ 61 w 130"/>
                <a:gd name="T9" fmla="*/ 74 h 180"/>
                <a:gd name="T10" fmla="*/ 77 w 130"/>
                <a:gd name="T11" fmla="*/ 79 h 180"/>
                <a:gd name="T12" fmla="*/ 96 w 130"/>
                <a:gd name="T13" fmla="*/ 84 h 180"/>
                <a:gd name="T14" fmla="*/ 112 w 130"/>
                <a:gd name="T15" fmla="*/ 93 h 180"/>
                <a:gd name="T16" fmla="*/ 125 w 130"/>
                <a:gd name="T17" fmla="*/ 107 h 180"/>
                <a:gd name="T18" fmla="*/ 130 w 130"/>
                <a:gd name="T19" fmla="*/ 128 h 180"/>
                <a:gd name="T20" fmla="*/ 112 w 130"/>
                <a:gd name="T21" fmla="*/ 165 h 180"/>
                <a:gd name="T22" fmla="*/ 66 w 130"/>
                <a:gd name="T23" fmla="*/ 180 h 180"/>
                <a:gd name="T24" fmla="*/ 20 w 130"/>
                <a:gd name="T25" fmla="*/ 167 h 180"/>
                <a:gd name="T26" fmla="*/ 2 w 130"/>
                <a:gd name="T27" fmla="*/ 127 h 180"/>
                <a:gd name="T28" fmla="*/ 46 w 130"/>
                <a:gd name="T29" fmla="*/ 127 h 180"/>
                <a:gd name="T30" fmla="*/ 67 w 130"/>
                <a:gd name="T31" fmla="*/ 147 h 180"/>
                <a:gd name="T32" fmla="*/ 81 w 130"/>
                <a:gd name="T33" fmla="*/ 142 h 180"/>
                <a:gd name="T34" fmla="*/ 86 w 130"/>
                <a:gd name="T35" fmla="*/ 129 h 180"/>
                <a:gd name="T36" fmla="*/ 81 w 130"/>
                <a:gd name="T37" fmla="*/ 117 h 180"/>
                <a:gd name="T38" fmla="*/ 69 w 130"/>
                <a:gd name="T39" fmla="*/ 109 h 180"/>
                <a:gd name="T40" fmla="*/ 52 w 130"/>
                <a:gd name="T41" fmla="*/ 104 h 180"/>
                <a:gd name="T42" fmla="*/ 34 w 130"/>
                <a:gd name="T43" fmla="*/ 98 h 180"/>
                <a:gd name="T44" fmla="*/ 17 w 130"/>
                <a:gd name="T45" fmla="*/ 89 h 180"/>
                <a:gd name="T46" fmla="*/ 5 w 130"/>
                <a:gd name="T47" fmla="*/ 75 h 180"/>
                <a:gd name="T48" fmla="*/ 0 w 130"/>
                <a:gd name="T49" fmla="*/ 54 h 180"/>
                <a:gd name="T50" fmla="*/ 17 w 130"/>
                <a:gd name="T51" fmla="*/ 15 h 180"/>
                <a:gd name="T52" fmla="*/ 62 w 130"/>
                <a:gd name="T53" fmla="*/ 0 h 180"/>
                <a:gd name="T54" fmla="*/ 107 w 130"/>
                <a:gd name="T55" fmla="*/ 13 h 180"/>
                <a:gd name="T56" fmla="*/ 125 w 130"/>
                <a:gd name="T57" fmla="*/ 53 h 180"/>
                <a:gd name="T58" fmla="*/ 80 w 130"/>
                <a:gd name="T59" fmla="*/ 53 h 180"/>
                <a:gd name="T60" fmla="*/ 74 w 130"/>
                <a:gd name="T61" fmla="*/ 39 h 180"/>
                <a:gd name="T62" fmla="*/ 61 w 130"/>
                <a:gd name="T63" fmla="*/ 3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80">
                  <a:moveTo>
                    <a:pt x="61" y="38"/>
                  </a:moveTo>
                  <a:cubicBezTo>
                    <a:pt x="56" y="38"/>
                    <a:pt x="51" y="39"/>
                    <a:pt x="49" y="42"/>
                  </a:cubicBezTo>
                  <a:cubicBezTo>
                    <a:pt x="46" y="44"/>
                    <a:pt x="44" y="48"/>
                    <a:pt x="44" y="54"/>
                  </a:cubicBezTo>
                  <a:cubicBezTo>
                    <a:pt x="44" y="60"/>
                    <a:pt x="45" y="64"/>
                    <a:pt x="49" y="67"/>
                  </a:cubicBezTo>
                  <a:cubicBezTo>
                    <a:pt x="51" y="70"/>
                    <a:pt x="56" y="72"/>
                    <a:pt x="61" y="74"/>
                  </a:cubicBezTo>
                  <a:cubicBezTo>
                    <a:pt x="66" y="75"/>
                    <a:pt x="71" y="78"/>
                    <a:pt x="77" y="79"/>
                  </a:cubicBezTo>
                  <a:cubicBezTo>
                    <a:pt x="84" y="80"/>
                    <a:pt x="90" y="83"/>
                    <a:pt x="96" y="84"/>
                  </a:cubicBezTo>
                  <a:cubicBezTo>
                    <a:pt x="102" y="87"/>
                    <a:pt x="107" y="89"/>
                    <a:pt x="112" y="93"/>
                  </a:cubicBezTo>
                  <a:cubicBezTo>
                    <a:pt x="117" y="97"/>
                    <a:pt x="121" y="100"/>
                    <a:pt x="125" y="107"/>
                  </a:cubicBezTo>
                  <a:cubicBezTo>
                    <a:pt x="127" y="113"/>
                    <a:pt x="130" y="119"/>
                    <a:pt x="130" y="128"/>
                  </a:cubicBezTo>
                  <a:cubicBezTo>
                    <a:pt x="130" y="143"/>
                    <a:pt x="124" y="154"/>
                    <a:pt x="112" y="165"/>
                  </a:cubicBezTo>
                  <a:cubicBezTo>
                    <a:pt x="101" y="175"/>
                    <a:pt x="85" y="180"/>
                    <a:pt x="66" y="180"/>
                  </a:cubicBezTo>
                  <a:cubicBezTo>
                    <a:pt x="47" y="180"/>
                    <a:pt x="31" y="175"/>
                    <a:pt x="20" y="167"/>
                  </a:cubicBezTo>
                  <a:cubicBezTo>
                    <a:pt x="9" y="158"/>
                    <a:pt x="2" y="144"/>
                    <a:pt x="2" y="127"/>
                  </a:cubicBezTo>
                  <a:lnTo>
                    <a:pt x="46" y="127"/>
                  </a:lnTo>
                  <a:cubicBezTo>
                    <a:pt x="47" y="140"/>
                    <a:pt x="55" y="147"/>
                    <a:pt x="67" y="147"/>
                  </a:cubicBezTo>
                  <a:cubicBezTo>
                    <a:pt x="74" y="147"/>
                    <a:pt x="79" y="145"/>
                    <a:pt x="81" y="142"/>
                  </a:cubicBezTo>
                  <a:cubicBezTo>
                    <a:pt x="85" y="138"/>
                    <a:pt x="86" y="134"/>
                    <a:pt x="86" y="129"/>
                  </a:cubicBezTo>
                  <a:cubicBezTo>
                    <a:pt x="86" y="124"/>
                    <a:pt x="85" y="120"/>
                    <a:pt x="81" y="117"/>
                  </a:cubicBezTo>
                  <a:cubicBezTo>
                    <a:pt x="79" y="114"/>
                    <a:pt x="74" y="112"/>
                    <a:pt x="69" y="109"/>
                  </a:cubicBezTo>
                  <a:cubicBezTo>
                    <a:pt x="64" y="108"/>
                    <a:pt x="59" y="105"/>
                    <a:pt x="52" y="104"/>
                  </a:cubicBezTo>
                  <a:cubicBezTo>
                    <a:pt x="46" y="103"/>
                    <a:pt x="40" y="100"/>
                    <a:pt x="34" y="98"/>
                  </a:cubicBezTo>
                  <a:cubicBezTo>
                    <a:pt x="27" y="95"/>
                    <a:pt x="22" y="93"/>
                    <a:pt x="17" y="89"/>
                  </a:cubicBezTo>
                  <a:cubicBezTo>
                    <a:pt x="12" y="85"/>
                    <a:pt x="9" y="82"/>
                    <a:pt x="5" y="75"/>
                  </a:cubicBezTo>
                  <a:cubicBezTo>
                    <a:pt x="2" y="69"/>
                    <a:pt x="0" y="63"/>
                    <a:pt x="0" y="54"/>
                  </a:cubicBezTo>
                  <a:cubicBezTo>
                    <a:pt x="0" y="38"/>
                    <a:pt x="6" y="25"/>
                    <a:pt x="17" y="15"/>
                  </a:cubicBezTo>
                  <a:cubicBezTo>
                    <a:pt x="29" y="5"/>
                    <a:pt x="45" y="0"/>
                    <a:pt x="62" y="0"/>
                  </a:cubicBezTo>
                  <a:cubicBezTo>
                    <a:pt x="81" y="0"/>
                    <a:pt x="96" y="4"/>
                    <a:pt x="107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7" y="42"/>
                    <a:pt x="74" y="39"/>
                  </a:cubicBezTo>
                  <a:cubicBezTo>
                    <a:pt x="71" y="39"/>
                    <a:pt x="66" y="38"/>
                    <a:pt x="61" y="3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352">
              <a:extLst>
                <a:ext uri="{FF2B5EF4-FFF2-40B4-BE49-F238E27FC236}">
                  <a16:creationId xmlns:a16="http://schemas.microsoft.com/office/drawing/2014/main" id="{B8CDB688-287C-4FBA-98B5-ECEFCC79A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4202114"/>
              <a:ext cx="65088" cy="82550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8 w 135"/>
                <a:gd name="T9" fmla="*/ 31 h 171"/>
                <a:gd name="T10" fmla="*/ 88 w 135"/>
                <a:gd name="T11" fmla="*/ 171 h 171"/>
                <a:gd name="T12" fmla="*/ 47 w 135"/>
                <a:gd name="T13" fmla="*/ 171 h 171"/>
                <a:gd name="T14" fmla="*/ 47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1"/>
                  </a:lnTo>
                  <a:lnTo>
                    <a:pt x="47" y="171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Rectangle 353">
              <a:extLst>
                <a:ext uri="{FF2B5EF4-FFF2-40B4-BE49-F238E27FC236}">
                  <a16:creationId xmlns:a16="http://schemas.microsoft.com/office/drawing/2014/main" id="{4C12479B-974E-424A-B8C5-D477DF86A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9" y="4202114"/>
              <a:ext cx="20638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354">
              <a:extLst>
                <a:ext uri="{FF2B5EF4-FFF2-40B4-BE49-F238E27FC236}">
                  <a16:creationId xmlns:a16="http://schemas.microsoft.com/office/drawing/2014/main" id="{7CDEB9C6-82BF-46AB-AC63-74A315A37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0226" y="4200526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3 h 175"/>
                <a:gd name="T20" fmla="*/ 133 w 175"/>
                <a:gd name="T21" fmla="*/ 87 h 175"/>
                <a:gd name="T22" fmla="*/ 120 w 175"/>
                <a:gd name="T23" fmla="*/ 50 h 175"/>
                <a:gd name="T24" fmla="*/ 88 w 175"/>
                <a:gd name="T25" fmla="*/ 37 h 175"/>
                <a:gd name="T26" fmla="*/ 55 w 175"/>
                <a:gd name="T27" fmla="*/ 50 h 175"/>
                <a:gd name="T28" fmla="*/ 43 w 175"/>
                <a:gd name="T29" fmla="*/ 87 h 175"/>
                <a:gd name="T30" fmla="*/ 55 w 175"/>
                <a:gd name="T31" fmla="*/ 123 h 175"/>
                <a:gd name="T32" fmla="*/ 88 w 175"/>
                <a:gd name="T33" fmla="*/ 137 h 175"/>
                <a:gd name="T34" fmla="*/ 120 w 175"/>
                <a:gd name="T35" fmla="*/ 12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7" y="42"/>
                    <a:pt x="175" y="63"/>
                    <a:pt x="175" y="88"/>
                  </a:cubicBezTo>
                  <a:cubicBezTo>
                    <a:pt x="175" y="113"/>
                    <a:pt x="167" y="134"/>
                    <a:pt x="150" y="150"/>
                  </a:cubicBezTo>
                  <a:cubicBezTo>
                    <a:pt x="133" y="167"/>
                    <a:pt x="113" y="175"/>
                    <a:pt x="88" y="175"/>
                  </a:cubicBezTo>
                  <a:cubicBezTo>
                    <a:pt x="63" y="175"/>
                    <a:pt x="43" y="167"/>
                    <a:pt x="25" y="150"/>
                  </a:cubicBezTo>
                  <a:close/>
                  <a:moveTo>
                    <a:pt x="120" y="123"/>
                  </a:moveTo>
                  <a:cubicBezTo>
                    <a:pt x="129" y="114"/>
                    <a:pt x="133" y="102"/>
                    <a:pt x="133" y="87"/>
                  </a:cubicBezTo>
                  <a:cubicBezTo>
                    <a:pt x="133" y="72"/>
                    <a:pt x="129" y="60"/>
                    <a:pt x="120" y="50"/>
                  </a:cubicBezTo>
                  <a:cubicBezTo>
                    <a:pt x="112" y="42"/>
                    <a:pt x="102" y="37"/>
                    <a:pt x="88" y="37"/>
                  </a:cubicBezTo>
                  <a:cubicBezTo>
                    <a:pt x="74" y="37"/>
                    <a:pt x="63" y="42"/>
                    <a:pt x="55" y="50"/>
                  </a:cubicBezTo>
                  <a:cubicBezTo>
                    <a:pt x="47" y="59"/>
                    <a:pt x="43" y="72"/>
                    <a:pt x="43" y="87"/>
                  </a:cubicBezTo>
                  <a:cubicBezTo>
                    <a:pt x="43" y="102"/>
                    <a:pt x="47" y="114"/>
                    <a:pt x="55" y="123"/>
                  </a:cubicBezTo>
                  <a:cubicBezTo>
                    <a:pt x="64" y="132"/>
                    <a:pt x="74" y="137"/>
                    <a:pt x="88" y="137"/>
                  </a:cubicBezTo>
                  <a:cubicBezTo>
                    <a:pt x="102" y="137"/>
                    <a:pt x="113" y="133"/>
                    <a:pt x="120" y="12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355">
              <a:extLst>
                <a:ext uri="{FF2B5EF4-FFF2-40B4-BE49-F238E27FC236}">
                  <a16:creationId xmlns:a16="http://schemas.microsoft.com/office/drawing/2014/main" id="{5ACBB381-0A05-42B6-B8A2-EDE9B5DB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651" y="4200526"/>
              <a:ext cx="74613" cy="84138"/>
            </a:xfrm>
            <a:custGeom>
              <a:avLst/>
              <a:gdLst>
                <a:gd name="T0" fmla="*/ 111 w 152"/>
                <a:gd name="T1" fmla="*/ 0 h 172"/>
                <a:gd name="T2" fmla="*/ 152 w 152"/>
                <a:gd name="T3" fmla="*/ 0 h 172"/>
                <a:gd name="T4" fmla="*/ 152 w 152"/>
                <a:gd name="T5" fmla="*/ 172 h 172"/>
                <a:gd name="T6" fmla="*/ 111 w 152"/>
                <a:gd name="T7" fmla="*/ 172 h 172"/>
                <a:gd name="T8" fmla="*/ 41 w 152"/>
                <a:gd name="T9" fmla="*/ 65 h 172"/>
                <a:gd name="T10" fmla="*/ 41 w 152"/>
                <a:gd name="T11" fmla="*/ 172 h 172"/>
                <a:gd name="T12" fmla="*/ 0 w 152"/>
                <a:gd name="T13" fmla="*/ 172 h 172"/>
                <a:gd name="T14" fmla="*/ 0 w 152"/>
                <a:gd name="T15" fmla="*/ 0 h 172"/>
                <a:gd name="T16" fmla="*/ 41 w 152"/>
                <a:gd name="T17" fmla="*/ 0 h 172"/>
                <a:gd name="T18" fmla="*/ 111 w 152"/>
                <a:gd name="T19" fmla="*/ 107 h 172"/>
                <a:gd name="T20" fmla="*/ 111 w 1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2">
                  <a:moveTo>
                    <a:pt x="111" y="0"/>
                  </a:moveTo>
                  <a:lnTo>
                    <a:pt x="152" y="0"/>
                  </a:lnTo>
                  <a:lnTo>
                    <a:pt x="152" y="172"/>
                  </a:lnTo>
                  <a:lnTo>
                    <a:pt x="111" y="172"/>
                  </a:lnTo>
                  <a:lnTo>
                    <a:pt x="41" y="65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Rectangle 356">
              <a:extLst>
                <a:ext uri="{FF2B5EF4-FFF2-40B4-BE49-F238E27FC236}">
                  <a16:creationId xmlns:a16="http://schemas.microsoft.com/office/drawing/2014/main" id="{7CFF7CCE-CE03-49EB-AE64-8B5693B91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7901" y="3894139"/>
              <a:ext cx="36513" cy="92075"/>
            </a:xfrm>
            <a:prstGeom prst="rect">
              <a:avLst/>
            </a:prstGeom>
            <a:solidFill>
              <a:srgbClr val="E30613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357">
              <a:extLst>
                <a:ext uri="{FF2B5EF4-FFF2-40B4-BE49-F238E27FC236}">
                  <a16:creationId xmlns:a16="http://schemas.microsoft.com/office/drawing/2014/main" id="{AC321E91-6E31-47CD-8FB2-512F4422B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4" y="4351339"/>
              <a:ext cx="38100" cy="50800"/>
            </a:xfrm>
            <a:custGeom>
              <a:avLst/>
              <a:gdLst>
                <a:gd name="T0" fmla="*/ 0 w 79"/>
                <a:gd name="T1" fmla="*/ 68 h 105"/>
                <a:gd name="T2" fmla="*/ 0 w 79"/>
                <a:gd name="T3" fmla="*/ 0 h 105"/>
                <a:gd name="T4" fmla="*/ 14 w 79"/>
                <a:gd name="T5" fmla="*/ 0 h 105"/>
                <a:gd name="T6" fmla="*/ 14 w 79"/>
                <a:gd name="T7" fmla="*/ 68 h 105"/>
                <a:gd name="T8" fmla="*/ 20 w 79"/>
                <a:gd name="T9" fmla="*/ 88 h 105"/>
                <a:gd name="T10" fmla="*/ 39 w 79"/>
                <a:gd name="T11" fmla="*/ 94 h 105"/>
                <a:gd name="T12" fmla="*/ 57 w 79"/>
                <a:gd name="T13" fmla="*/ 88 h 105"/>
                <a:gd name="T14" fmla="*/ 65 w 79"/>
                <a:gd name="T15" fmla="*/ 68 h 105"/>
                <a:gd name="T16" fmla="*/ 65 w 79"/>
                <a:gd name="T17" fmla="*/ 0 h 105"/>
                <a:gd name="T18" fmla="*/ 79 w 79"/>
                <a:gd name="T19" fmla="*/ 0 h 105"/>
                <a:gd name="T20" fmla="*/ 79 w 79"/>
                <a:gd name="T21" fmla="*/ 68 h 105"/>
                <a:gd name="T22" fmla="*/ 67 w 79"/>
                <a:gd name="T23" fmla="*/ 95 h 105"/>
                <a:gd name="T24" fmla="*/ 39 w 79"/>
                <a:gd name="T25" fmla="*/ 105 h 105"/>
                <a:gd name="T26" fmla="*/ 10 w 79"/>
                <a:gd name="T27" fmla="*/ 95 h 105"/>
                <a:gd name="T28" fmla="*/ 0 w 79"/>
                <a:gd name="T29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05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6"/>
                    <a:pt x="16" y="83"/>
                    <a:pt x="20" y="88"/>
                  </a:cubicBezTo>
                  <a:cubicBezTo>
                    <a:pt x="25" y="91"/>
                    <a:pt x="31" y="94"/>
                    <a:pt x="39" y="94"/>
                  </a:cubicBezTo>
                  <a:cubicBezTo>
                    <a:pt x="46" y="94"/>
                    <a:pt x="54" y="91"/>
                    <a:pt x="57" y="88"/>
                  </a:cubicBezTo>
                  <a:cubicBezTo>
                    <a:pt x="62" y="84"/>
                    <a:pt x="65" y="76"/>
                    <a:pt x="65" y="68"/>
                  </a:cubicBezTo>
                  <a:lnTo>
                    <a:pt x="65" y="0"/>
                  </a:lnTo>
                  <a:lnTo>
                    <a:pt x="79" y="0"/>
                  </a:lnTo>
                  <a:lnTo>
                    <a:pt x="79" y="68"/>
                  </a:lnTo>
                  <a:cubicBezTo>
                    <a:pt x="79" y="80"/>
                    <a:pt x="75" y="89"/>
                    <a:pt x="67" y="95"/>
                  </a:cubicBezTo>
                  <a:cubicBezTo>
                    <a:pt x="60" y="101"/>
                    <a:pt x="50" y="105"/>
                    <a:pt x="39" y="105"/>
                  </a:cubicBezTo>
                  <a:cubicBezTo>
                    <a:pt x="27" y="105"/>
                    <a:pt x="17" y="101"/>
                    <a:pt x="10" y="95"/>
                  </a:cubicBezTo>
                  <a:cubicBezTo>
                    <a:pt x="4" y="90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358">
              <a:extLst>
                <a:ext uri="{FF2B5EF4-FFF2-40B4-BE49-F238E27FC236}">
                  <a16:creationId xmlns:a16="http://schemas.microsoft.com/office/drawing/2014/main" id="{F8276773-C6EF-4417-84E8-6221CBE44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4" y="4351339"/>
              <a:ext cx="41275" cy="50800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1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1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Rectangle 359">
              <a:extLst>
                <a:ext uri="{FF2B5EF4-FFF2-40B4-BE49-F238E27FC236}">
                  <a16:creationId xmlns:a16="http://schemas.microsoft.com/office/drawing/2014/main" id="{A6C54B1C-9D70-4EAA-AE49-ADD8829DE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89" y="4351339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360">
              <a:extLst>
                <a:ext uri="{FF2B5EF4-FFF2-40B4-BE49-F238E27FC236}">
                  <a16:creationId xmlns:a16="http://schemas.microsoft.com/office/drawing/2014/main" id="{DF478792-1BAD-4DC3-BD59-A9245A031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264" y="4351339"/>
              <a:ext cx="47625" cy="50800"/>
            </a:xfrm>
            <a:custGeom>
              <a:avLst/>
              <a:gdLst>
                <a:gd name="T0" fmla="*/ 40 w 97"/>
                <a:gd name="T1" fmla="*/ 105 h 105"/>
                <a:gd name="T2" fmla="*/ 0 w 97"/>
                <a:gd name="T3" fmla="*/ 0 h 105"/>
                <a:gd name="T4" fmla="*/ 15 w 97"/>
                <a:gd name="T5" fmla="*/ 0 h 105"/>
                <a:gd name="T6" fmla="*/ 48 w 97"/>
                <a:gd name="T7" fmla="*/ 90 h 105"/>
                <a:gd name="T8" fmla="*/ 82 w 97"/>
                <a:gd name="T9" fmla="*/ 0 h 105"/>
                <a:gd name="T10" fmla="*/ 97 w 97"/>
                <a:gd name="T11" fmla="*/ 0 h 105"/>
                <a:gd name="T12" fmla="*/ 57 w 97"/>
                <a:gd name="T13" fmla="*/ 105 h 105"/>
                <a:gd name="T14" fmla="*/ 40 w 97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8" y="9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57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361">
              <a:extLst>
                <a:ext uri="{FF2B5EF4-FFF2-40B4-BE49-F238E27FC236}">
                  <a16:creationId xmlns:a16="http://schemas.microsoft.com/office/drawing/2014/main" id="{1C8A4712-2E77-47A3-972D-C4A6FEB49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9" y="4351339"/>
              <a:ext cx="26988" cy="52388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4 w 55"/>
                <a:gd name="T5" fmla="*/ 11 h 106"/>
                <a:gd name="T6" fmla="*/ 14 w 55"/>
                <a:gd name="T7" fmla="*/ 48 h 106"/>
                <a:gd name="T8" fmla="*/ 51 w 55"/>
                <a:gd name="T9" fmla="*/ 48 h 106"/>
                <a:gd name="T10" fmla="*/ 51 w 55"/>
                <a:gd name="T11" fmla="*/ 59 h 106"/>
                <a:gd name="T12" fmla="*/ 14 w 55"/>
                <a:gd name="T13" fmla="*/ 59 h 106"/>
                <a:gd name="T14" fmla="*/ 14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362">
              <a:extLst>
                <a:ext uri="{FF2B5EF4-FFF2-40B4-BE49-F238E27FC236}">
                  <a16:creationId xmlns:a16="http://schemas.microsoft.com/office/drawing/2014/main" id="{5E3DB9F7-7B94-4273-95EA-440901CF29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3339" y="4351339"/>
              <a:ext cx="36513" cy="50800"/>
            </a:xfrm>
            <a:custGeom>
              <a:avLst/>
              <a:gdLst>
                <a:gd name="T0" fmla="*/ 14 w 73"/>
                <a:gd name="T1" fmla="*/ 61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2 w 73"/>
                <a:gd name="T11" fmla="*/ 9 h 105"/>
                <a:gd name="T12" fmla="*/ 70 w 73"/>
                <a:gd name="T13" fmla="*/ 30 h 105"/>
                <a:gd name="T14" fmla="*/ 64 w 73"/>
                <a:gd name="T15" fmla="*/ 51 h 105"/>
                <a:gd name="T16" fmla="*/ 44 w 73"/>
                <a:gd name="T17" fmla="*/ 61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1 h 105"/>
                <a:gd name="T24" fmla="*/ 14 w 73"/>
                <a:gd name="T25" fmla="*/ 61 h 105"/>
                <a:gd name="T26" fmla="*/ 14 w 73"/>
                <a:gd name="T27" fmla="*/ 11 h 105"/>
                <a:gd name="T28" fmla="*/ 14 w 73"/>
                <a:gd name="T29" fmla="*/ 51 h 105"/>
                <a:gd name="T30" fmla="*/ 34 w 73"/>
                <a:gd name="T31" fmla="*/ 51 h 105"/>
                <a:gd name="T32" fmla="*/ 50 w 73"/>
                <a:gd name="T33" fmla="*/ 46 h 105"/>
                <a:gd name="T34" fmla="*/ 55 w 73"/>
                <a:gd name="T35" fmla="*/ 31 h 105"/>
                <a:gd name="T36" fmla="*/ 33 w 73"/>
                <a:gd name="T37" fmla="*/ 11 h 105"/>
                <a:gd name="T38" fmla="*/ 14 w 73"/>
                <a:gd name="T39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2" y="9"/>
                  </a:cubicBezTo>
                  <a:cubicBezTo>
                    <a:pt x="68" y="15"/>
                    <a:pt x="70" y="21"/>
                    <a:pt x="70" y="30"/>
                  </a:cubicBezTo>
                  <a:cubicBezTo>
                    <a:pt x="70" y="39"/>
                    <a:pt x="68" y="45"/>
                    <a:pt x="64" y="51"/>
                  </a:cubicBezTo>
                  <a:cubicBezTo>
                    <a:pt x="59" y="56"/>
                    <a:pt x="53" y="60"/>
                    <a:pt x="44" y="61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1"/>
                  </a:lnTo>
                  <a:lnTo>
                    <a:pt x="14" y="61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4" y="51"/>
                  </a:lnTo>
                  <a:cubicBezTo>
                    <a:pt x="42" y="51"/>
                    <a:pt x="48" y="50"/>
                    <a:pt x="50" y="46"/>
                  </a:cubicBezTo>
                  <a:cubicBezTo>
                    <a:pt x="54" y="43"/>
                    <a:pt x="55" y="38"/>
                    <a:pt x="55" y="31"/>
                  </a:cubicBezTo>
                  <a:cubicBezTo>
                    <a:pt x="55" y="18"/>
                    <a:pt x="48" y="11"/>
                    <a:pt x="33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363">
              <a:extLst>
                <a:ext uri="{FF2B5EF4-FFF2-40B4-BE49-F238E27FC236}">
                  <a16:creationId xmlns:a16="http://schemas.microsoft.com/office/drawing/2014/main" id="{227B4A11-4673-4B44-A334-358A18794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6" y="4351339"/>
              <a:ext cx="34925" cy="52388"/>
            </a:xfrm>
            <a:custGeom>
              <a:avLst/>
              <a:gdLst>
                <a:gd name="T0" fmla="*/ 11 w 71"/>
                <a:gd name="T1" fmla="*/ 27 h 105"/>
                <a:gd name="T2" fmla="*/ 15 w 71"/>
                <a:gd name="T3" fmla="*/ 37 h 105"/>
                <a:gd name="T4" fmla="*/ 24 w 71"/>
                <a:gd name="T5" fmla="*/ 42 h 105"/>
                <a:gd name="T6" fmla="*/ 35 w 71"/>
                <a:gd name="T7" fmla="*/ 45 h 105"/>
                <a:gd name="T8" fmla="*/ 47 w 71"/>
                <a:gd name="T9" fmla="*/ 48 h 105"/>
                <a:gd name="T10" fmla="*/ 59 w 71"/>
                <a:gd name="T11" fmla="*/ 53 h 105"/>
                <a:gd name="T12" fmla="*/ 67 w 71"/>
                <a:gd name="T13" fmla="*/ 62 h 105"/>
                <a:gd name="T14" fmla="*/ 71 w 71"/>
                <a:gd name="T15" fmla="*/ 75 h 105"/>
                <a:gd name="T16" fmla="*/ 62 w 71"/>
                <a:gd name="T17" fmla="*/ 97 h 105"/>
                <a:gd name="T18" fmla="*/ 37 w 71"/>
                <a:gd name="T19" fmla="*/ 105 h 105"/>
                <a:gd name="T20" fmla="*/ 11 w 71"/>
                <a:gd name="T21" fmla="*/ 98 h 105"/>
                <a:gd name="T22" fmla="*/ 1 w 71"/>
                <a:gd name="T23" fmla="*/ 78 h 105"/>
                <a:gd name="T24" fmla="*/ 16 w 71"/>
                <a:gd name="T25" fmla="*/ 78 h 105"/>
                <a:gd name="T26" fmla="*/ 22 w 71"/>
                <a:gd name="T27" fmla="*/ 89 h 105"/>
                <a:gd name="T28" fmla="*/ 37 w 71"/>
                <a:gd name="T29" fmla="*/ 94 h 105"/>
                <a:gd name="T30" fmla="*/ 54 w 71"/>
                <a:gd name="T31" fmla="*/ 89 h 105"/>
                <a:gd name="T32" fmla="*/ 60 w 71"/>
                <a:gd name="T33" fmla="*/ 77 h 105"/>
                <a:gd name="T34" fmla="*/ 56 w 71"/>
                <a:gd name="T35" fmla="*/ 67 h 105"/>
                <a:gd name="T36" fmla="*/ 47 w 71"/>
                <a:gd name="T37" fmla="*/ 62 h 105"/>
                <a:gd name="T38" fmla="*/ 36 w 71"/>
                <a:gd name="T39" fmla="*/ 59 h 105"/>
                <a:gd name="T40" fmla="*/ 24 w 71"/>
                <a:gd name="T41" fmla="*/ 57 h 105"/>
                <a:gd name="T42" fmla="*/ 12 w 71"/>
                <a:gd name="T43" fmla="*/ 52 h 105"/>
                <a:gd name="T44" fmla="*/ 4 w 71"/>
                <a:gd name="T45" fmla="*/ 43 h 105"/>
                <a:gd name="T46" fmla="*/ 0 w 71"/>
                <a:gd name="T47" fmla="*/ 29 h 105"/>
                <a:gd name="T48" fmla="*/ 10 w 71"/>
                <a:gd name="T49" fmla="*/ 8 h 105"/>
                <a:gd name="T50" fmla="*/ 35 w 71"/>
                <a:gd name="T51" fmla="*/ 0 h 105"/>
                <a:gd name="T52" fmla="*/ 59 w 71"/>
                <a:gd name="T53" fmla="*/ 8 h 105"/>
                <a:gd name="T54" fmla="*/ 69 w 71"/>
                <a:gd name="T55" fmla="*/ 28 h 105"/>
                <a:gd name="T56" fmla="*/ 54 w 71"/>
                <a:gd name="T57" fmla="*/ 28 h 105"/>
                <a:gd name="T58" fmla="*/ 47 w 71"/>
                <a:gd name="T59" fmla="*/ 18 h 105"/>
                <a:gd name="T60" fmla="*/ 34 w 71"/>
                <a:gd name="T61" fmla="*/ 13 h 105"/>
                <a:gd name="T62" fmla="*/ 19 w 71"/>
                <a:gd name="T63" fmla="*/ 18 h 105"/>
                <a:gd name="T64" fmla="*/ 11 w 71"/>
                <a:gd name="T65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7"/>
                  </a:moveTo>
                  <a:cubicBezTo>
                    <a:pt x="11" y="30"/>
                    <a:pt x="12" y="34"/>
                    <a:pt x="15" y="37"/>
                  </a:cubicBezTo>
                  <a:cubicBezTo>
                    <a:pt x="17" y="39"/>
                    <a:pt x="20" y="42"/>
                    <a:pt x="24" y="42"/>
                  </a:cubicBezTo>
                  <a:lnTo>
                    <a:pt x="35" y="45"/>
                  </a:lnTo>
                  <a:cubicBezTo>
                    <a:pt x="39" y="47"/>
                    <a:pt x="44" y="48"/>
                    <a:pt x="47" y="48"/>
                  </a:cubicBezTo>
                  <a:cubicBezTo>
                    <a:pt x="51" y="49"/>
                    <a:pt x="55" y="50"/>
                    <a:pt x="59" y="53"/>
                  </a:cubicBezTo>
                  <a:cubicBezTo>
                    <a:pt x="62" y="54"/>
                    <a:pt x="65" y="58"/>
                    <a:pt x="67" y="62"/>
                  </a:cubicBezTo>
                  <a:cubicBezTo>
                    <a:pt x="70" y="65"/>
                    <a:pt x="71" y="69"/>
                    <a:pt x="71" y="75"/>
                  </a:cubicBezTo>
                  <a:cubicBezTo>
                    <a:pt x="71" y="84"/>
                    <a:pt x="69" y="90"/>
                    <a:pt x="62" y="97"/>
                  </a:cubicBezTo>
                  <a:cubicBezTo>
                    <a:pt x="56" y="103"/>
                    <a:pt x="47" y="105"/>
                    <a:pt x="37" y="105"/>
                  </a:cubicBezTo>
                  <a:cubicBezTo>
                    <a:pt x="26" y="105"/>
                    <a:pt x="19" y="103"/>
                    <a:pt x="11" y="98"/>
                  </a:cubicBezTo>
                  <a:cubicBezTo>
                    <a:pt x="5" y="93"/>
                    <a:pt x="1" y="87"/>
                    <a:pt x="1" y="78"/>
                  </a:cubicBezTo>
                  <a:lnTo>
                    <a:pt x="16" y="78"/>
                  </a:lnTo>
                  <a:cubicBezTo>
                    <a:pt x="16" y="83"/>
                    <a:pt x="19" y="87"/>
                    <a:pt x="22" y="89"/>
                  </a:cubicBezTo>
                  <a:cubicBezTo>
                    <a:pt x="26" y="92"/>
                    <a:pt x="31" y="94"/>
                    <a:pt x="37" y="94"/>
                  </a:cubicBezTo>
                  <a:cubicBezTo>
                    <a:pt x="44" y="94"/>
                    <a:pt x="50" y="93"/>
                    <a:pt x="54" y="89"/>
                  </a:cubicBezTo>
                  <a:cubicBezTo>
                    <a:pt x="57" y="85"/>
                    <a:pt x="60" y="82"/>
                    <a:pt x="60" y="77"/>
                  </a:cubicBezTo>
                  <a:cubicBezTo>
                    <a:pt x="60" y="72"/>
                    <a:pt x="59" y="69"/>
                    <a:pt x="56" y="67"/>
                  </a:cubicBezTo>
                  <a:cubicBezTo>
                    <a:pt x="54" y="64"/>
                    <a:pt x="51" y="63"/>
                    <a:pt x="47" y="62"/>
                  </a:cubicBezTo>
                  <a:cubicBezTo>
                    <a:pt x="44" y="60"/>
                    <a:pt x="40" y="59"/>
                    <a:pt x="36" y="59"/>
                  </a:cubicBezTo>
                  <a:cubicBezTo>
                    <a:pt x="32" y="58"/>
                    <a:pt x="27" y="57"/>
                    <a:pt x="24" y="57"/>
                  </a:cubicBezTo>
                  <a:cubicBezTo>
                    <a:pt x="20" y="55"/>
                    <a:pt x="16" y="54"/>
                    <a:pt x="12" y="52"/>
                  </a:cubicBezTo>
                  <a:cubicBezTo>
                    <a:pt x="9" y="50"/>
                    <a:pt x="6" y="47"/>
                    <a:pt x="4" y="43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4" y="13"/>
                    <a:pt x="10" y="8"/>
                  </a:cubicBezTo>
                  <a:cubicBezTo>
                    <a:pt x="16" y="3"/>
                    <a:pt x="25" y="0"/>
                    <a:pt x="35" y="0"/>
                  </a:cubicBezTo>
                  <a:cubicBezTo>
                    <a:pt x="45" y="0"/>
                    <a:pt x="54" y="3"/>
                    <a:pt x="59" y="8"/>
                  </a:cubicBezTo>
                  <a:cubicBezTo>
                    <a:pt x="65" y="13"/>
                    <a:pt x="69" y="19"/>
                    <a:pt x="69" y="28"/>
                  </a:cubicBezTo>
                  <a:lnTo>
                    <a:pt x="54" y="28"/>
                  </a:lnTo>
                  <a:cubicBezTo>
                    <a:pt x="54" y="24"/>
                    <a:pt x="51" y="20"/>
                    <a:pt x="47" y="18"/>
                  </a:cubicBezTo>
                  <a:cubicBezTo>
                    <a:pt x="44" y="15"/>
                    <a:pt x="39" y="13"/>
                    <a:pt x="34" y="13"/>
                  </a:cubicBezTo>
                  <a:cubicBezTo>
                    <a:pt x="27" y="13"/>
                    <a:pt x="22" y="14"/>
                    <a:pt x="19" y="18"/>
                  </a:cubicBezTo>
                  <a:cubicBezTo>
                    <a:pt x="14" y="17"/>
                    <a:pt x="11" y="22"/>
                    <a:pt x="11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Rectangle 364">
              <a:extLst>
                <a:ext uri="{FF2B5EF4-FFF2-40B4-BE49-F238E27FC236}">
                  <a16:creationId xmlns:a16="http://schemas.microsoft.com/office/drawing/2014/main" id="{384D0570-3BCF-4CCD-95E6-A5B1B6630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3826" y="4351339"/>
              <a:ext cx="7938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365">
              <a:extLst>
                <a:ext uri="{FF2B5EF4-FFF2-40B4-BE49-F238E27FC236}">
                  <a16:creationId xmlns:a16="http://schemas.microsoft.com/office/drawing/2014/main" id="{2510D2B5-E16E-4685-8581-FCEB271D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1" y="4351339"/>
              <a:ext cx="34925" cy="50800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1 w 69"/>
                <a:gd name="T9" fmla="*/ 11 h 105"/>
                <a:gd name="T10" fmla="*/ 41 w 69"/>
                <a:gd name="T11" fmla="*/ 105 h 105"/>
                <a:gd name="T12" fmla="*/ 27 w 69"/>
                <a:gd name="T13" fmla="*/ 105 h 105"/>
                <a:gd name="T14" fmla="*/ 27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1" y="11"/>
                  </a:lnTo>
                  <a:lnTo>
                    <a:pt x="41" y="105"/>
                  </a:lnTo>
                  <a:lnTo>
                    <a:pt x="27" y="105"/>
                  </a:lnTo>
                  <a:lnTo>
                    <a:pt x="27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366">
              <a:extLst>
                <a:ext uri="{FF2B5EF4-FFF2-40B4-BE49-F238E27FC236}">
                  <a16:creationId xmlns:a16="http://schemas.microsoft.com/office/drawing/2014/main" id="{9D957115-DE6A-40D9-9677-5CB6AFAC7C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4151" y="4333876"/>
              <a:ext cx="26988" cy="69850"/>
            </a:xfrm>
            <a:custGeom>
              <a:avLst/>
              <a:gdLst>
                <a:gd name="T0" fmla="*/ 55 w 55"/>
                <a:gd name="T1" fmla="*/ 35 h 141"/>
                <a:gd name="T2" fmla="*/ 55 w 55"/>
                <a:gd name="T3" fmla="*/ 46 h 141"/>
                <a:gd name="T4" fmla="*/ 13 w 55"/>
                <a:gd name="T5" fmla="*/ 46 h 141"/>
                <a:gd name="T6" fmla="*/ 13 w 55"/>
                <a:gd name="T7" fmla="*/ 83 h 141"/>
                <a:gd name="T8" fmla="*/ 51 w 55"/>
                <a:gd name="T9" fmla="*/ 83 h 141"/>
                <a:gd name="T10" fmla="*/ 51 w 55"/>
                <a:gd name="T11" fmla="*/ 94 h 141"/>
                <a:gd name="T12" fmla="*/ 13 w 55"/>
                <a:gd name="T13" fmla="*/ 94 h 141"/>
                <a:gd name="T14" fmla="*/ 13 w 55"/>
                <a:gd name="T15" fmla="*/ 130 h 141"/>
                <a:gd name="T16" fmla="*/ 55 w 55"/>
                <a:gd name="T17" fmla="*/ 130 h 141"/>
                <a:gd name="T18" fmla="*/ 55 w 55"/>
                <a:gd name="T19" fmla="*/ 141 h 141"/>
                <a:gd name="T20" fmla="*/ 0 w 55"/>
                <a:gd name="T21" fmla="*/ 141 h 141"/>
                <a:gd name="T22" fmla="*/ 0 w 55"/>
                <a:gd name="T23" fmla="*/ 36 h 141"/>
                <a:gd name="T24" fmla="*/ 55 w 55"/>
                <a:gd name="T25" fmla="*/ 36 h 141"/>
                <a:gd name="T26" fmla="*/ 55 w 55"/>
                <a:gd name="T27" fmla="*/ 35 h 141"/>
                <a:gd name="T28" fmla="*/ 8 w 55"/>
                <a:gd name="T29" fmla="*/ 19 h 141"/>
                <a:gd name="T30" fmla="*/ 41 w 55"/>
                <a:gd name="T31" fmla="*/ 0 h 141"/>
                <a:gd name="T32" fmla="*/ 41 w 55"/>
                <a:gd name="T33" fmla="*/ 13 h 141"/>
                <a:gd name="T34" fmla="*/ 8 w 55"/>
                <a:gd name="T35" fmla="*/ 30 h 141"/>
                <a:gd name="T36" fmla="*/ 8 w 55"/>
                <a:gd name="T37" fmla="*/ 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41">
                  <a:moveTo>
                    <a:pt x="55" y="35"/>
                  </a:moveTo>
                  <a:lnTo>
                    <a:pt x="55" y="46"/>
                  </a:lnTo>
                  <a:lnTo>
                    <a:pt x="13" y="46"/>
                  </a:lnTo>
                  <a:lnTo>
                    <a:pt x="13" y="83"/>
                  </a:lnTo>
                  <a:lnTo>
                    <a:pt x="51" y="83"/>
                  </a:lnTo>
                  <a:lnTo>
                    <a:pt x="51" y="94"/>
                  </a:lnTo>
                  <a:lnTo>
                    <a:pt x="13" y="94"/>
                  </a:lnTo>
                  <a:lnTo>
                    <a:pt x="13" y="130"/>
                  </a:lnTo>
                  <a:lnTo>
                    <a:pt x="55" y="130"/>
                  </a:lnTo>
                  <a:lnTo>
                    <a:pt x="55" y="141"/>
                  </a:lnTo>
                  <a:lnTo>
                    <a:pt x="0" y="141"/>
                  </a:lnTo>
                  <a:lnTo>
                    <a:pt x="0" y="36"/>
                  </a:lnTo>
                  <a:lnTo>
                    <a:pt x="55" y="36"/>
                  </a:lnTo>
                  <a:lnTo>
                    <a:pt x="55" y="35"/>
                  </a:lnTo>
                  <a:close/>
                  <a:moveTo>
                    <a:pt x="8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8" y="30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367">
              <a:extLst>
                <a:ext uri="{FF2B5EF4-FFF2-40B4-BE49-F238E27FC236}">
                  <a16:creationId xmlns:a16="http://schemas.microsoft.com/office/drawing/2014/main" id="{B73073C9-3F3A-486D-99D0-24DDD665B5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2889" y="4351339"/>
              <a:ext cx="42863" cy="50800"/>
            </a:xfrm>
            <a:custGeom>
              <a:avLst/>
              <a:gdLst>
                <a:gd name="T0" fmla="*/ 32 w 87"/>
                <a:gd name="T1" fmla="*/ 0 h 105"/>
                <a:gd name="T2" fmla="*/ 72 w 87"/>
                <a:gd name="T3" fmla="*/ 14 h 105"/>
                <a:gd name="T4" fmla="*/ 87 w 87"/>
                <a:gd name="T5" fmla="*/ 53 h 105"/>
                <a:gd name="T6" fmla="*/ 72 w 87"/>
                <a:gd name="T7" fmla="*/ 91 h 105"/>
                <a:gd name="T8" fmla="*/ 32 w 87"/>
                <a:gd name="T9" fmla="*/ 105 h 105"/>
                <a:gd name="T10" fmla="*/ 0 w 87"/>
                <a:gd name="T11" fmla="*/ 105 h 105"/>
                <a:gd name="T12" fmla="*/ 0 w 87"/>
                <a:gd name="T13" fmla="*/ 0 h 105"/>
                <a:gd name="T14" fmla="*/ 32 w 87"/>
                <a:gd name="T15" fmla="*/ 0 h 105"/>
                <a:gd name="T16" fmla="*/ 14 w 87"/>
                <a:gd name="T17" fmla="*/ 94 h 105"/>
                <a:gd name="T18" fmla="*/ 32 w 87"/>
                <a:gd name="T19" fmla="*/ 94 h 105"/>
                <a:gd name="T20" fmla="*/ 62 w 87"/>
                <a:gd name="T21" fmla="*/ 83 h 105"/>
                <a:gd name="T22" fmla="*/ 72 w 87"/>
                <a:gd name="T23" fmla="*/ 53 h 105"/>
                <a:gd name="T24" fmla="*/ 62 w 87"/>
                <a:gd name="T25" fmla="*/ 23 h 105"/>
                <a:gd name="T26" fmla="*/ 32 w 87"/>
                <a:gd name="T27" fmla="*/ 11 h 105"/>
                <a:gd name="T28" fmla="*/ 14 w 87"/>
                <a:gd name="T29" fmla="*/ 11 h 105"/>
                <a:gd name="T30" fmla="*/ 14 w 87"/>
                <a:gd name="T31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05">
                  <a:moveTo>
                    <a:pt x="32" y="0"/>
                  </a:moveTo>
                  <a:cubicBezTo>
                    <a:pt x="50" y="0"/>
                    <a:pt x="62" y="5"/>
                    <a:pt x="72" y="14"/>
                  </a:cubicBezTo>
                  <a:cubicBezTo>
                    <a:pt x="82" y="24"/>
                    <a:pt x="87" y="36"/>
                    <a:pt x="87" y="53"/>
                  </a:cubicBezTo>
                  <a:cubicBezTo>
                    <a:pt x="87" y="69"/>
                    <a:pt x="82" y="81"/>
                    <a:pt x="72" y="91"/>
                  </a:cubicBezTo>
                  <a:cubicBezTo>
                    <a:pt x="62" y="101"/>
                    <a:pt x="50" y="105"/>
                    <a:pt x="32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2" y="0"/>
                  </a:lnTo>
                  <a:close/>
                  <a:moveTo>
                    <a:pt x="14" y="94"/>
                  </a:moveTo>
                  <a:lnTo>
                    <a:pt x="32" y="94"/>
                  </a:lnTo>
                  <a:cubicBezTo>
                    <a:pt x="46" y="94"/>
                    <a:pt x="56" y="90"/>
                    <a:pt x="62" y="83"/>
                  </a:cubicBezTo>
                  <a:cubicBezTo>
                    <a:pt x="70" y="75"/>
                    <a:pt x="72" y="65"/>
                    <a:pt x="72" y="53"/>
                  </a:cubicBezTo>
                  <a:cubicBezTo>
                    <a:pt x="72" y="40"/>
                    <a:pt x="69" y="30"/>
                    <a:pt x="62" y="23"/>
                  </a:cubicBezTo>
                  <a:cubicBezTo>
                    <a:pt x="55" y="15"/>
                    <a:pt x="45" y="11"/>
                    <a:pt x="32" y="11"/>
                  </a:cubicBezTo>
                  <a:lnTo>
                    <a:pt x="14" y="11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368">
              <a:extLst>
                <a:ext uri="{FF2B5EF4-FFF2-40B4-BE49-F238E27FC236}">
                  <a16:creationId xmlns:a16="http://schemas.microsoft.com/office/drawing/2014/main" id="{38C53793-CA79-4D83-80FC-ECF288441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4" y="4344989"/>
              <a:ext cx="7938" cy="14288"/>
            </a:xfrm>
            <a:custGeom>
              <a:avLst/>
              <a:gdLst>
                <a:gd name="T0" fmla="*/ 0 w 15"/>
                <a:gd name="T1" fmla="*/ 0 h 32"/>
                <a:gd name="T2" fmla="*/ 14 w 15"/>
                <a:gd name="T3" fmla="*/ 0 h 32"/>
                <a:gd name="T4" fmla="*/ 15 w 15"/>
                <a:gd name="T5" fmla="*/ 14 h 32"/>
                <a:gd name="T6" fmla="*/ 0 w 15"/>
                <a:gd name="T7" fmla="*/ 32 h 32"/>
                <a:gd name="T8" fmla="*/ 0 w 15"/>
                <a:gd name="T9" fmla="*/ 25 h 32"/>
                <a:gd name="T10" fmla="*/ 8 w 15"/>
                <a:gd name="T11" fmla="*/ 18 h 32"/>
                <a:gd name="T12" fmla="*/ 8 w 15"/>
                <a:gd name="T13" fmla="*/ 14 h 32"/>
                <a:gd name="T14" fmla="*/ 0 w 15"/>
                <a:gd name="T15" fmla="*/ 14 h 32"/>
                <a:gd name="T16" fmla="*/ 0 w 1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4"/>
                  </a:cubicBezTo>
                  <a:cubicBezTo>
                    <a:pt x="15" y="25"/>
                    <a:pt x="10" y="32"/>
                    <a:pt x="0" y="32"/>
                  </a:cubicBezTo>
                  <a:lnTo>
                    <a:pt x="0" y="25"/>
                  </a:lnTo>
                  <a:cubicBezTo>
                    <a:pt x="5" y="25"/>
                    <a:pt x="8" y="23"/>
                    <a:pt x="8" y="18"/>
                  </a:cubicBezTo>
                  <a:lnTo>
                    <a:pt x="8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369">
              <a:extLst>
                <a:ext uri="{FF2B5EF4-FFF2-40B4-BE49-F238E27FC236}">
                  <a16:creationId xmlns:a16="http://schemas.microsoft.com/office/drawing/2014/main" id="{82C836EB-CC1A-4EC3-8306-09087548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3214" y="4351339"/>
              <a:ext cx="42863" cy="50800"/>
            </a:xfrm>
            <a:custGeom>
              <a:avLst/>
              <a:gdLst>
                <a:gd name="T0" fmla="*/ 78 w 90"/>
                <a:gd name="T1" fmla="*/ 105 h 105"/>
                <a:gd name="T2" fmla="*/ 69 w 90"/>
                <a:gd name="T3" fmla="*/ 83 h 105"/>
                <a:gd name="T4" fmla="*/ 23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8 w 90"/>
                <a:gd name="T11" fmla="*/ 0 h 105"/>
                <a:gd name="T12" fmla="*/ 53 w 90"/>
                <a:gd name="T13" fmla="*/ 0 h 105"/>
                <a:gd name="T14" fmla="*/ 90 w 90"/>
                <a:gd name="T15" fmla="*/ 105 h 105"/>
                <a:gd name="T16" fmla="*/ 78 w 90"/>
                <a:gd name="T17" fmla="*/ 105 h 105"/>
                <a:gd name="T18" fmla="*/ 28 w 90"/>
                <a:gd name="T19" fmla="*/ 71 h 105"/>
                <a:gd name="T20" fmla="*/ 67 w 90"/>
                <a:gd name="T21" fmla="*/ 71 h 105"/>
                <a:gd name="T22" fmla="*/ 48 w 90"/>
                <a:gd name="T23" fmla="*/ 18 h 105"/>
                <a:gd name="T24" fmla="*/ 28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8" y="105"/>
                  </a:moveTo>
                  <a:lnTo>
                    <a:pt x="69" y="83"/>
                  </a:lnTo>
                  <a:lnTo>
                    <a:pt x="23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90" y="105"/>
                  </a:lnTo>
                  <a:lnTo>
                    <a:pt x="78" y="105"/>
                  </a:lnTo>
                  <a:close/>
                  <a:moveTo>
                    <a:pt x="28" y="71"/>
                  </a:moveTo>
                  <a:lnTo>
                    <a:pt x="67" y="71"/>
                  </a:lnTo>
                  <a:lnTo>
                    <a:pt x="48" y="18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370">
              <a:extLst>
                <a:ext uri="{FF2B5EF4-FFF2-40B4-BE49-F238E27FC236}">
                  <a16:creationId xmlns:a16="http://schemas.microsoft.com/office/drawing/2014/main" id="{DA6CF1D7-C157-4DA8-BAC1-D76563E8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4351339"/>
              <a:ext cx="41275" cy="50800"/>
            </a:xfrm>
            <a:custGeom>
              <a:avLst/>
              <a:gdLst>
                <a:gd name="T0" fmla="*/ 68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8 w 82"/>
                <a:gd name="T7" fmla="*/ 105 h 105"/>
                <a:gd name="T8" fmla="*/ 13 w 82"/>
                <a:gd name="T9" fmla="*/ 21 h 105"/>
                <a:gd name="T10" fmla="*/ 13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3 w 82"/>
                <a:gd name="T17" fmla="*/ 0 h 105"/>
                <a:gd name="T18" fmla="*/ 68 w 82"/>
                <a:gd name="T19" fmla="*/ 84 h 105"/>
                <a:gd name="T20" fmla="*/ 68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8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8" y="105"/>
                  </a:lnTo>
                  <a:lnTo>
                    <a:pt x="13" y="21"/>
                  </a:ln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3" y="0"/>
                  </a:lnTo>
                  <a:lnTo>
                    <a:pt x="68" y="8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371">
              <a:extLst>
                <a:ext uri="{FF2B5EF4-FFF2-40B4-BE49-F238E27FC236}">
                  <a16:creationId xmlns:a16="http://schemas.microsoft.com/office/drawing/2014/main" id="{FBB92144-1BEF-4F96-AB15-E8A0C82CE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9" y="4349751"/>
              <a:ext cx="50800" cy="52388"/>
            </a:xfrm>
            <a:custGeom>
              <a:avLst/>
              <a:gdLst>
                <a:gd name="T0" fmla="*/ 53 w 105"/>
                <a:gd name="T1" fmla="*/ 107 h 107"/>
                <a:gd name="T2" fmla="*/ 15 w 105"/>
                <a:gd name="T3" fmla="*/ 92 h 107"/>
                <a:gd name="T4" fmla="*/ 0 w 105"/>
                <a:gd name="T5" fmla="*/ 53 h 107"/>
                <a:gd name="T6" fmla="*/ 15 w 105"/>
                <a:gd name="T7" fmla="*/ 15 h 107"/>
                <a:gd name="T8" fmla="*/ 53 w 105"/>
                <a:gd name="T9" fmla="*/ 0 h 107"/>
                <a:gd name="T10" fmla="*/ 82 w 105"/>
                <a:gd name="T11" fmla="*/ 7 h 107"/>
                <a:gd name="T12" fmla="*/ 100 w 105"/>
                <a:gd name="T13" fmla="*/ 30 h 107"/>
                <a:gd name="T14" fmla="*/ 85 w 105"/>
                <a:gd name="T15" fmla="*/ 30 h 107"/>
                <a:gd name="T16" fmla="*/ 54 w 105"/>
                <a:gd name="T17" fmla="*/ 12 h 107"/>
                <a:gd name="T18" fmla="*/ 25 w 105"/>
                <a:gd name="T19" fmla="*/ 23 h 107"/>
                <a:gd name="T20" fmla="*/ 14 w 105"/>
                <a:gd name="T21" fmla="*/ 53 h 107"/>
                <a:gd name="T22" fmla="*/ 25 w 105"/>
                <a:gd name="T23" fmla="*/ 83 h 107"/>
                <a:gd name="T24" fmla="*/ 53 w 105"/>
                <a:gd name="T25" fmla="*/ 95 h 107"/>
                <a:gd name="T26" fmla="*/ 79 w 105"/>
                <a:gd name="T27" fmla="*/ 86 h 107"/>
                <a:gd name="T28" fmla="*/ 90 w 105"/>
                <a:gd name="T29" fmla="*/ 61 h 107"/>
                <a:gd name="T30" fmla="*/ 48 w 105"/>
                <a:gd name="T31" fmla="*/ 61 h 107"/>
                <a:gd name="T32" fmla="*/ 48 w 105"/>
                <a:gd name="T33" fmla="*/ 50 h 107"/>
                <a:gd name="T34" fmla="*/ 105 w 105"/>
                <a:gd name="T35" fmla="*/ 50 h 107"/>
                <a:gd name="T36" fmla="*/ 105 w 105"/>
                <a:gd name="T37" fmla="*/ 61 h 107"/>
                <a:gd name="T38" fmla="*/ 89 w 105"/>
                <a:gd name="T39" fmla="*/ 95 h 107"/>
                <a:gd name="T40" fmla="*/ 53 w 105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07">
                  <a:moveTo>
                    <a:pt x="53" y="107"/>
                  </a:moveTo>
                  <a:cubicBezTo>
                    <a:pt x="38" y="107"/>
                    <a:pt x="27" y="102"/>
                    <a:pt x="15" y="92"/>
                  </a:cubicBezTo>
                  <a:cubicBezTo>
                    <a:pt x="5" y="82"/>
                    <a:pt x="0" y="70"/>
                    <a:pt x="0" y="53"/>
                  </a:cubicBezTo>
                  <a:cubicBezTo>
                    <a:pt x="0" y="37"/>
                    <a:pt x="5" y="25"/>
                    <a:pt x="15" y="15"/>
                  </a:cubicBezTo>
                  <a:cubicBezTo>
                    <a:pt x="25" y="5"/>
                    <a:pt x="38" y="0"/>
                    <a:pt x="53" y="0"/>
                  </a:cubicBezTo>
                  <a:cubicBezTo>
                    <a:pt x="64" y="0"/>
                    <a:pt x="73" y="2"/>
                    <a:pt x="82" y="7"/>
                  </a:cubicBezTo>
                  <a:cubicBezTo>
                    <a:pt x="90" y="12"/>
                    <a:pt x="97" y="20"/>
                    <a:pt x="100" y="30"/>
                  </a:cubicBezTo>
                  <a:lnTo>
                    <a:pt x="85" y="30"/>
                  </a:lnTo>
                  <a:cubicBezTo>
                    <a:pt x="79" y="18"/>
                    <a:pt x="69" y="12"/>
                    <a:pt x="54" y="12"/>
                  </a:cubicBezTo>
                  <a:cubicBezTo>
                    <a:pt x="43" y="12"/>
                    <a:pt x="33" y="16"/>
                    <a:pt x="25" y="23"/>
                  </a:cubicBezTo>
                  <a:cubicBezTo>
                    <a:pt x="18" y="31"/>
                    <a:pt x="14" y="41"/>
                    <a:pt x="14" y="53"/>
                  </a:cubicBezTo>
                  <a:cubicBezTo>
                    <a:pt x="14" y="66"/>
                    <a:pt x="18" y="76"/>
                    <a:pt x="25" y="83"/>
                  </a:cubicBezTo>
                  <a:cubicBezTo>
                    <a:pt x="33" y="91"/>
                    <a:pt x="42" y="95"/>
                    <a:pt x="53" y="95"/>
                  </a:cubicBezTo>
                  <a:cubicBezTo>
                    <a:pt x="64" y="95"/>
                    <a:pt x="73" y="92"/>
                    <a:pt x="79" y="86"/>
                  </a:cubicBezTo>
                  <a:cubicBezTo>
                    <a:pt x="85" y="80"/>
                    <a:pt x="89" y="71"/>
                    <a:pt x="90" y="61"/>
                  </a:cubicBezTo>
                  <a:lnTo>
                    <a:pt x="48" y="61"/>
                  </a:lnTo>
                  <a:lnTo>
                    <a:pt x="48" y="50"/>
                  </a:lnTo>
                  <a:lnTo>
                    <a:pt x="105" y="50"/>
                  </a:lnTo>
                  <a:lnTo>
                    <a:pt x="105" y="61"/>
                  </a:lnTo>
                  <a:cubicBezTo>
                    <a:pt x="104" y="75"/>
                    <a:pt x="98" y="86"/>
                    <a:pt x="89" y="95"/>
                  </a:cubicBezTo>
                  <a:cubicBezTo>
                    <a:pt x="79" y="103"/>
                    <a:pt x="67" y="107"/>
                    <a:pt x="53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372">
              <a:extLst>
                <a:ext uri="{FF2B5EF4-FFF2-40B4-BE49-F238E27FC236}">
                  <a16:creationId xmlns:a16="http://schemas.microsoft.com/office/drawing/2014/main" id="{F80D75C3-29E8-4155-817C-AF0EB16ED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4351339"/>
              <a:ext cx="26988" cy="52388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3 w 55"/>
                <a:gd name="T5" fmla="*/ 11 h 106"/>
                <a:gd name="T6" fmla="*/ 13 w 55"/>
                <a:gd name="T7" fmla="*/ 48 h 106"/>
                <a:gd name="T8" fmla="*/ 51 w 55"/>
                <a:gd name="T9" fmla="*/ 48 h 106"/>
                <a:gd name="T10" fmla="*/ 51 w 55"/>
                <a:gd name="T11" fmla="*/ 59 h 106"/>
                <a:gd name="T12" fmla="*/ 13 w 55"/>
                <a:gd name="T13" fmla="*/ 59 h 106"/>
                <a:gd name="T14" fmla="*/ 13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3" y="11"/>
                  </a:lnTo>
                  <a:lnTo>
                    <a:pt x="13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3" y="59"/>
                  </a:lnTo>
                  <a:lnTo>
                    <a:pt x="13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373">
              <a:extLst>
                <a:ext uri="{FF2B5EF4-FFF2-40B4-BE49-F238E27FC236}">
                  <a16:creationId xmlns:a16="http://schemas.microsoft.com/office/drawing/2014/main" id="{691E622F-372F-429D-AF1C-7F2ADD6A1B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8001" y="4351339"/>
              <a:ext cx="34925" cy="50800"/>
            </a:xfrm>
            <a:custGeom>
              <a:avLst/>
              <a:gdLst>
                <a:gd name="T0" fmla="*/ 14 w 73"/>
                <a:gd name="T1" fmla="*/ 61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1 w 73"/>
                <a:gd name="T11" fmla="*/ 9 h 105"/>
                <a:gd name="T12" fmla="*/ 70 w 73"/>
                <a:gd name="T13" fmla="*/ 30 h 105"/>
                <a:gd name="T14" fmla="*/ 64 w 73"/>
                <a:gd name="T15" fmla="*/ 51 h 105"/>
                <a:gd name="T16" fmla="*/ 44 w 73"/>
                <a:gd name="T17" fmla="*/ 61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1 h 105"/>
                <a:gd name="T24" fmla="*/ 14 w 73"/>
                <a:gd name="T25" fmla="*/ 61 h 105"/>
                <a:gd name="T26" fmla="*/ 14 w 73"/>
                <a:gd name="T27" fmla="*/ 11 h 105"/>
                <a:gd name="T28" fmla="*/ 14 w 73"/>
                <a:gd name="T29" fmla="*/ 51 h 105"/>
                <a:gd name="T30" fmla="*/ 34 w 73"/>
                <a:gd name="T31" fmla="*/ 51 h 105"/>
                <a:gd name="T32" fmla="*/ 50 w 73"/>
                <a:gd name="T33" fmla="*/ 46 h 105"/>
                <a:gd name="T34" fmla="*/ 55 w 73"/>
                <a:gd name="T35" fmla="*/ 31 h 105"/>
                <a:gd name="T36" fmla="*/ 33 w 73"/>
                <a:gd name="T37" fmla="*/ 11 h 105"/>
                <a:gd name="T38" fmla="*/ 14 w 73"/>
                <a:gd name="T39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8" y="15"/>
                    <a:pt x="70" y="21"/>
                    <a:pt x="70" y="30"/>
                  </a:cubicBezTo>
                  <a:cubicBezTo>
                    <a:pt x="70" y="39"/>
                    <a:pt x="68" y="45"/>
                    <a:pt x="64" y="51"/>
                  </a:cubicBezTo>
                  <a:cubicBezTo>
                    <a:pt x="59" y="56"/>
                    <a:pt x="53" y="60"/>
                    <a:pt x="44" y="61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1"/>
                  </a:lnTo>
                  <a:lnTo>
                    <a:pt x="14" y="61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4" y="51"/>
                  </a:lnTo>
                  <a:cubicBezTo>
                    <a:pt x="41" y="51"/>
                    <a:pt x="48" y="50"/>
                    <a:pt x="50" y="46"/>
                  </a:cubicBezTo>
                  <a:cubicBezTo>
                    <a:pt x="54" y="43"/>
                    <a:pt x="55" y="38"/>
                    <a:pt x="55" y="31"/>
                  </a:cubicBezTo>
                  <a:cubicBezTo>
                    <a:pt x="55" y="18"/>
                    <a:pt x="48" y="11"/>
                    <a:pt x="33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374">
              <a:extLst>
                <a:ext uri="{FF2B5EF4-FFF2-40B4-BE49-F238E27FC236}">
                  <a16:creationId xmlns:a16="http://schemas.microsoft.com/office/drawing/2014/main" id="{1828CE15-0159-4BCD-8C76-608357414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9" y="4351339"/>
              <a:ext cx="34925" cy="52388"/>
            </a:xfrm>
            <a:custGeom>
              <a:avLst/>
              <a:gdLst>
                <a:gd name="T0" fmla="*/ 11 w 71"/>
                <a:gd name="T1" fmla="*/ 27 h 105"/>
                <a:gd name="T2" fmla="*/ 15 w 71"/>
                <a:gd name="T3" fmla="*/ 37 h 105"/>
                <a:gd name="T4" fmla="*/ 24 w 71"/>
                <a:gd name="T5" fmla="*/ 42 h 105"/>
                <a:gd name="T6" fmla="*/ 35 w 71"/>
                <a:gd name="T7" fmla="*/ 45 h 105"/>
                <a:gd name="T8" fmla="*/ 47 w 71"/>
                <a:gd name="T9" fmla="*/ 48 h 105"/>
                <a:gd name="T10" fmla="*/ 59 w 71"/>
                <a:gd name="T11" fmla="*/ 53 h 105"/>
                <a:gd name="T12" fmla="*/ 67 w 71"/>
                <a:gd name="T13" fmla="*/ 62 h 105"/>
                <a:gd name="T14" fmla="*/ 71 w 71"/>
                <a:gd name="T15" fmla="*/ 75 h 105"/>
                <a:gd name="T16" fmla="*/ 62 w 71"/>
                <a:gd name="T17" fmla="*/ 97 h 105"/>
                <a:gd name="T18" fmla="*/ 37 w 71"/>
                <a:gd name="T19" fmla="*/ 105 h 105"/>
                <a:gd name="T20" fmla="*/ 11 w 71"/>
                <a:gd name="T21" fmla="*/ 98 h 105"/>
                <a:gd name="T22" fmla="*/ 1 w 71"/>
                <a:gd name="T23" fmla="*/ 78 h 105"/>
                <a:gd name="T24" fmla="*/ 16 w 71"/>
                <a:gd name="T25" fmla="*/ 78 h 105"/>
                <a:gd name="T26" fmla="*/ 22 w 71"/>
                <a:gd name="T27" fmla="*/ 89 h 105"/>
                <a:gd name="T28" fmla="*/ 37 w 71"/>
                <a:gd name="T29" fmla="*/ 94 h 105"/>
                <a:gd name="T30" fmla="*/ 54 w 71"/>
                <a:gd name="T31" fmla="*/ 89 h 105"/>
                <a:gd name="T32" fmla="*/ 60 w 71"/>
                <a:gd name="T33" fmla="*/ 77 h 105"/>
                <a:gd name="T34" fmla="*/ 56 w 71"/>
                <a:gd name="T35" fmla="*/ 67 h 105"/>
                <a:gd name="T36" fmla="*/ 47 w 71"/>
                <a:gd name="T37" fmla="*/ 62 h 105"/>
                <a:gd name="T38" fmla="*/ 36 w 71"/>
                <a:gd name="T39" fmla="*/ 59 h 105"/>
                <a:gd name="T40" fmla="*/ 24 w 71"/>
                <a:gd name="T41" fmla="*/ 57 h 105"/>
                <a:gd name="T42" fmla="*/ 12 w 71"/>
                <a:gd name="T43" fmla="*/ 52 h 105"/>
                <a:gd name="T44" fmla="*/ 4 w 71"/>
                <a:gd name="T45" fmla="*/ 43 h 105"/>
                <a:gd name="T46" fmla="*/ 0 w 71"/>
                <a:gd name="T47" fmla="*/ 29 h 105"/>
                <a:gd name="T48" fmla="*/ 10 w 71"/>
                <a:gd name="T49" fmla="*/ 8 h 105"/>
                <a:gd name="T50" fmla="*/ 35 w 71"/>
                <a:gd name="T51" fmla="*/ 0 h 105"/>
                <a:gd name="T52" fmla="*/ 59 w 71"/>
                <a:gd name="T53" fmla="*/ 8 h 105"/>
                <a:gd name="T54" fmla="*/ 69 w 71"/>
                <a:gd name="T55" fmla="*/ 28 h 105"/>
                <a:gd name="T56" fmla="*/ 54 w 71"/>
                <a:gd name="T57" fmla="*/ 28 h 105"/>
                <a:gd name="T58" fmla="*/ 47 w 71"/>
                <a:gd name="T59" fmla="*/ 18 h 105"/>
                <a:gd name="T60" fmla="*/ 34 w 71"/>
                <a:gd name="T61" fmla="*/ 13 h 105"/>
                <a:gd name="T62" fmla="*/ 19 w 71"/>
                <a:gd name="T63" fmla="*/ 18 h 105"/>
                <a:gd name="T64" fmla="*/ 11 w 71"/>
                <a:gd name="T65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7"/>
                  </a:moveTo>
                  <a:cubicBezTo>
                    <a:pt x="11" y="30"/>
                    <a:pt x="12" y="34"/>
                    <a:pt x="15" y="37"/>
                  </a:cubicBezTo>
                  <a:cubicBezTo>
                    <a:pt x="17" y="39"/>
                    <a:pt x="20" y="42"/>
                    <a:pt x="24" y="42"/>
                  </a:cubicBezTo>
                  <a:lnTo>
                    <a:pt x="35" y="45"/>
                  </a:lnTo>
                  <a:cubicBezTo>
                    <a:pt x="39" y="47"/>
                    <a:pt x="44" y="48"/>
                    <a:pt x="47" y="48"/>
                  </a:cubicBezTo>
                  <a:cubicBezTo>
                    <a:pt x="51" y="49"/>
                    <a:pt x="55" y="50"/>
                    <a:pt x="59" y="53"/>
                  </a:cubicBezTo>
                  <a:cubicBezTo>
                    <a:pt x="62" y="54"/>
                    <a:pt x="65" y="58"/>
                    <a:pt x="67" y="62"/>
                  </a:cubicBezTo>
                  <a:cubicBezTo>
                    <a:pt x="70" y="65"/>
                    <a:pt x="71" y="69"/>
                    <a:pt x="71" y="75"/>
                  </a:cubicBezTo>
                  <a:cubicBezTo>
                    <a:pt x="71" y="84"/>
                    <a:pt x="69" y="90"/>
                    <a:pt x="62" y="97"/>
                  </a:cubicBezTo>
                  <a:cubicBezTo>
                    <a:pt x="56" y="103"/>
                    <a:pt x="47" y="105"/>
                    <a:pt x="37" y="105"/>
                  </a:cubicBezTo>
                  <a:cubicBezTo>
                    <a:pt x="26" y="105"/>
                    <a:pt x="19" y="103"/>
                    <a:pt x="11" y="98"/>
                  </a:cubicBezTo>
                  <a:cubicBezTo>
                    <a:pt x="4" y="93"/>
                    <a:pt x="1" y="87"/>
                    <a:pt x="1" y="78"/>
                  </a:cubicBezTo>
                  <a:lnTo>
                    <a:pt x="16" y="78"/>
                  </a:lnTo>
                  <a:cubicBezTo>
                    <a:pt x="16" y="83"/>
                    <a:pt x="19" y="87"/>
                    <a:pt x="22" y="89"/>
                  </a:cubicBezTo>
                  <a:cubicBezTo>
                    <a:pt x="26" y="92"/>
                    <a:pt x="31" y="94"/>
                    <a:pt x="37" y="94"/>
                  </a:cubicBezTo>
                  <a:cubicBezTo>
                    <a:pt x="44" y="94"/>
                    <a:pt x="50" y="93"/>
                    <a:pt x="54" y="89"/>
                  </a:cubicBezTo>
                  <a:cubicBezTo>
                    <a:pt x="57" y="85"/>
                    <a:pt x="60" y="82"/>
                    <a:pt x="60" y="77"/>
                  </a:cubicBezTo>
                  <a:cubicBezTo>
                    <a:pt x="60" y="72"/>
                    <a:pt x="59" y="69"/>
                    <a:pt x="56" y="67"/>
                  </a:cubicBezTo>
                  <a:cubicBezTo>
                    <a:pt x="54" y="64"/>
                    <a:pt x="51" y="63"/>
                    <a:pt x="47" y="62"/>
                  </a:cubicBezTo>
                  <a:cubicBezTo>
                    <a:pt x="44" y="60"/>
                    <a:pt x="40" y="59"/>
                    <a:pt x="36" y="59"/>
                  </a:cubicBezTo>
                  <a:cubicBezTo>
                    <a:pt x="32" y="58"/>
                    <a:pt x="27" y="57"/>
                    <a:pt x="24" y="57"/>
                  </a:cubicBezTo>
                  <a:cubicBezTo>
                    <a:pt x="20" y="55"/>
                    <a:pt x="16" y="54"/>
                    <a:pt x="12" y="52"/>
                  </a:cubicBezTo>
                  <a:cubicBezTo>
                    <a:pt x="9" y="50"/>
                    <a:pt x="6" y="47"/>
                    <a:pt x="4" y="43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4" y="13"/>
                    <a:pt x="10" y="8"/>
                  </a:cubicBezTo>
                  <a:cubicBezTo>
                    <a:pt x="16" y="3"/>
                    <a:pt x="25" y="0"/>
                    <a:pt x="35" y="0"/>
                  </a:cubicBezTo>
                  <a:cubicBezTo>
                    <a:pt x="45" y="0"/>
                    <a:pt x="54" y="3"/>
                    <a:pt x="59" y="8"/>
                  </a:cubicBezTo>
                  <a:cubicBezTo>
                    <a:pt x="65" y="13"/>
                    <a:pt x="69" y="19"/>
                    <a:pt x="69" y="28"/>
                  </a:cubicBezTo>
                  <a:lnTo>
                    <a:pt x="54" y="28"/>
                  </a:lnTo>
                  <a:cubicBezTo>
                    <a:pt x="54" y="24"/>
                    <a:pt x="51" y="20"/>
                    <a:pt x="47" y="18"/>
                  </a:cubicBezTo>
                  <a:cubicBezTo>
                    <a:pt x="44" y="15"/>
                    <a:pt x="39" y="13"/>
                    <a:pt x="34" y="13"/>
                  </a:cubicBezTo>
                  <a:cubicBezTo>
                    <a:pt x="27" y="13"/>
                    <a:pt x="22" y="14"/>
                    <a:pt x="19" y="18"/>
                  </a:cubicBezTo>
                  <a:cubicBezTo>
                    <a:pt x="12" y="17"/>
                    <a:pt x="11" y="22"/>
                    <a:pt x="11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375">
              <a:extLst>
                <a:ext uri="{FF2B5EF4-FFF2-40B4-BE49-F238E27FC236}">
                  <a16:creationId xmlns:a16="http://schemas.microsoft.com/office/drawing/2014/main" id="{931559B5-994B-49E1-8AD3-BDAC1AAA9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1" y="3941764"/>
              <a:ext cx="180975" cy="215900"/>
            </a:xfrm>
            <a:custGeom>
              <a:avLst/>
              <a:gdLst>
                <a:gd name="T0" fmla="*/ 172 w 370"/>
                <a:gd name="T1" fmla="*/ 374 h 444"/>
                <a:gd name="T2" fmla="*/ 282 w 370"/>
                <a:gd name="T3" fmla="*/ 129 h 444"/>
                <a:gd name="T4" fmla="*/ 282 w 370"/>
                <a:gd name="T5" fmla="*/ 0 h 444"/>
                <a:gd name="T6" fmla="*/ 370 w 370"/>
                <a:gd name="T7" fmla="*/ 0 h 444"/>
                <a:gd name="T8" fmla="*/ 370 w 370"/>
                <a:gd name="T9" fmla="*/ 438 h 444"/>
                <a:gd name="T10" fmla="*/ 313 w 370"/>
                <a:gd name="T11" fmla="*/ 438 h 444"/>
                <a:gd name="T12" fmla="*/ 290 w 370"/>
                <a:gd name="T13" fmla="*/ 283 h 444"/>
                <a:gd name="T14" fmla="*/ 137 w 370"/>
                <a:gd name="T15" fmla="*/ 444 h 444"/>
                <a:gd name="T16" fmla="*/ 0 w 370"/>
                <a:gd name="T17" fmla="*/ 265 h 444"/>
                <a:gd name="T18" fmla="*/ 0 w 370"/>
                <a:gd name="T19" fmla="*/ 0 h 444"/>
                <a:gd name="T20" fmla="*/ 89 w 370"/>
                <a:gd name="T21" fmla="*/ 0 h 444"/>
                <a:gd name="T22" fmla="*/ 89 w 370"/>
                <a:gd name="T23" fmla="*/ 264 h 444"/>
                <a:gd name="T24" fmla="*/ 172 w 370"/>
                <a:gd name="T25" fmla="*/ 37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0" h="444">
                  <a:moveTo>
                    <a:pt x="172" y="374"/>
                  </a:moveTo>
                  <a:cubicBezTo>
                    <a:pt x="279" y="374"/>
                    <a:pt x="282" y="157"/>
                    <a:pt x="282" y="129"/>
                  </a:cubicBezTo>
                  <a:lnTo>
                    <a:pt x="282" y="0"/>
                  </a:lnTo>
                  <a:lnTo>
                    <a:pt x="370" y="0"/>
                  </a:lnTo>
                  <a:lnTo>
                    <a:pt x="370" y="438"/>
                  </a:lnTo>
                  <a:lnTo>
                    <a:pt x="313" y="438"/>
                  </a:lnTo>
                  <a:lnTo>
                    <a:pt x="290" y="283"/>
                  </a:lnTo>
                  <a:cubicBezTo>
                    <a:pt x="290" y="283"/>
                    <a:pt x="285" y="444"/>
                    <a:pt x="137" y="444"/>
                  </a:cubicBezTo>
                  <a:cubicBezTo>
                    <a:pt x="42" y="444"/>
                    <a:pt x="0" y="377"/>
                    <a:pt x="0" y="265"/>
                  </a:cubicBezTo>
                  <a:lnTo>
                    <a:pt x="0" y="0"/>
                  </a:lnTo>
                  <a:lnTo>
                    <a:pt x="89" y="0"/>
                  </a:lnTo>
                  <a:lnTo>
                    <a:pt x="89" y="264"/>
                  </a:lnTo>
                  <a:cubicBezTo>
                    <a:pt x="89" y="338"/>
                    <a:pt x="117" y="374"/>
                    <a:pt x="172" y="374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376">
              <a:extLst>
                <a:ext uri="{FF2B5EF4-FFF2-40B4-BE49-F238E27FC236}">
                  <a16:creationId xmlns:a16="http://schemas.microsoft.com/office/drawing/2014/main" id="{D207B6B1-E0A3-4A3D-A816-AE62AD6B60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1839" y="3935414"/>
              <a:ext cx="209550" cy="225425"/>
            </a:xfrm>
            <a:custGeom>
              <a:avLst/>
              <a:gdLst>
                <a:gd name="T0" fmla="*/ 32 w 430"/>
                <a:gd name="T1" fmla="*/ 398 h 459"/>
                <a:gd name="T2" fmla="*/ 32 w 430"/>
                <a:gd name="T3" fmla="*/ 459 h 459"/>
                <a:gd name="T4" fmla="*/ 38 w 430"/>
                <a:gd name="T5" fmla="*/ 348 h 459"/>
                <a:gd name="T6" fmla="*/ 99 w 430"/>
                <a:gd name="T7" fmla="*/ 348 h 459"/>
                <a:gd name="T8" fmla="*/ 38 w 430"/>
                <a:gd name="T9" fmla="*/ 348 h 459"/>
                <a:gd name="T10" fmla="*/ 105 w 430"/>
                <a:gd name="T11" fmla="*/ 239 h 459"/>
                <a:gd name="T12" fmla="*/ 105 w 430"/>
                <a:gd name="T13" fmla="*/ 300 h 459"/>
                <a:gd name="T14" fmla="*/ 112 w 430"/>
                <a:gd name="T15" fmla="*/ 189 h 459"/>
                <a:gd name="T16" fmla="*/ 173 w 430"/>
                <a:gd name="T17" fmla="*/ 189 h 459"/>
                <a:gd name="T18" fmla="*/ 112 w 430"/>
                <a:gd name="T19" fmla="*/ 189 h 459"/>
                <a:gd name="T20" fmla="*/ 143 w 430"/>
                <a:gd name="T21" fmla="*/ 318 h 459"/>
                <a:gd name="T22" fmla="*/ 143 w 430"/>
                <a:gd name="T23" fmla="*/ 379 h 459"/>
                <a:gd name="T24" fmla="*/ 148 w 430"/>
                <a:gd name="T25" fmla="*/ 110 h 459"/>
                <a:gd name="T26" fmla="*/ 209 w 430"/>
                <a:gd name="T27" fmla="*/ 110 h 459"/>
                <a:gd name="T28" fmla="*/ 148 w 430"/>
                <a:gd name="T29" fmla="*/ 110 h 459"/>
                <a:gd name="T30" fmla="*/ 215 w 430"/>
                <a:gd name="T31" fmla="*/ 0 h 459"/>
                <a:gd name="T32" fmla="*/ 215 w 430"/>
                <a:gd name="T33" fmla="*/ 62 h 459"/>
                <a:gd name="T34" fmla="*/ 187 w 430"/>
                <a:gd name="T35" fmla="*/ 348 h 459"/>
                <a:gd name="T36" fmla="*/ 248 w 430"/>
                <a:gd name="T37" fmla="*/ 348 h 459"/>
                <a:gd name="T38" fmla="*/ 187 w 430"/>
                <a:gd name="T39" fmla="*/ 348 h 459"/>
                <a:gd name="T40" fmla="*/ 252 w 430"/>
                <a:gd name="T41" fmla="*/ 80 h 459"/>
                <a:gd name="T42" fmla="*/ 252 w 430"/>
                <a:gd name="T43" fmla="*/ 142 h 459"/>
                <a:gd name="T44" fmla="*/ 259 w 430"/>
                <a:gd name="T45" fmla="*/ 189 h 459"/>
                <a:gd name="T46" fmla="*/ 320 w 430"/>
                <a:gd name="T47" fmla="*/ 189 h 459"/>
                <a:gd name="T48" fmla="*/ 259 w 430"/>
                <a:gd name="T49" fmla="*/ 189 h 459"/>
                <a:gd name="T50" fmla="*/ 290 w 430"/>
                <a:gd name="T51" fmla="*/ 318 h 459"/>
                <a:gd name="T52" fmla="*/ 290 w 430"/>
                <a:gd name="T53" fmla="*/ 379 h 459"/>
                <a:gd name="T54" fmla="*/ 295 w 430"/>
                <a:gd name="T55" fmla="*/ 269 h 459"/>
                <a:gd name="T56" fmla="*/ 357 w 430"/>
                <a:gd name="T57" fmla="*/ 269 h 459"/>
                <a:gd name="T58" fmla="*/ 295 w 430"/>
                <a:gd name="T59" fmla="*/ 269 h 459"/>
                <a:gd name="T60" fmla="*/ 363 w 430"/>
                <a:gd name="T61" fmla="*/ 318 h 459"/>
                <a:gd name="T62" fmla="*/ 363 w 430"/>
                <a:gd name="T63" fmla="*/ 379 h 459"/>
                <a:gd name="T64" fmla="*/ 369 w 430"/>
                <a:gd name="T65" fmla="*/ 428 h 459"/>
                <a:gd name="T66" fmla="*/ 430 w 430"/>
                <a:gd name="T67" fmla="*/ 428 h 459"/>
                <a:gd name="T68" fmla="*/ 369 w 430"/>
                <a:gd name="T69" fmla="*/ 42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0" h="459">
                  <a:moveTo>
                    <a:pt x="0" y="428"/>
                  </a:moveTo>
                  <a:cubicBezTo>
                    <a:pt x="0" y="409"/>
                    <a:pt x="14" y="398"/>
                    <a:pt x="32" y="398"/>
                  </a:cubicBezTo>
                  <a:cubicBezTo>
                    <a:pt x="48" y="398"/>
                    <a:pt x="62" y="410"/>
                    <a:pt x="62" y="428"/>
                  </a:cubicBezTo>
                  <a:cubicBezTo>
                    <a:pt x="62" y="445"/>
                    <a:pt x="48" y="459"/>
                    <a:pt x="32" y="459"/>
                  </a:cubicBezTo>
                  <a:cubicBezTo>
                    <a:pt x="14" y="459"/>
                    <a:pt x="0" y="445"/>
                    <a:pt x="0" y="428"/>
                  </a:cubicBezTo>
                  <a:close/>
                  <a:moveTo>
                    <a:pt x="38" y="348"/>
                  </a:moveTo>
                  <a:cubicBezTo>
                    <a:pt x="38" y="330"/>
                    <a:pt x="52" y="318"/>
                    <a:pt x="69" y="318"/>
                  </a:cubicBezTo>
                  <a:cubicBezTo>
                    <a:pt x="85" y="318"/>
                    <a:pt x="99" y="330"/>
                    <a:pt x="99" y="348"/>
                  </a:cubicBezTo>
                  <a:cubicBezTo>
                    <a:pt x="99" y="367"/>
                    <a:pt x="85" y="379"/>
                    <a:pt x="69" y="379"/>
                  </a:cubicBezTo>
                  <a:cubicBezTo>
                    <a:pt x="50" y="379"/>
                    <a:pt x="38" y="367"/>
                    <a:pt x="38" y="348"/>
                  </a:cubicBezTo>
                  <a:close/>
                  <a:moveTo>
                    <a:pt x="74" y="269"/>
                  </a:moveTo>
                  <a:cubicBezTo>
                    <a:pt x="74" y="250"/>
                    <a:pt x="88" y="239"/>
                    <a:pt x="105" y="239"/>
                  </a:cubicBezTo>
                  <a:cubicBezTo>
                    <a:pt x="122" y="239"/>
                    <a:pt x="135" y="252"/>
                    <a:pt x="135" y="269"/>
                  </a:cubicBezTo>
                  <a:cubicBezTo>
                    <a:pt x="135" y="288"/>
                    <a:pt x="122" y="300"/>
                    <a:pt x="105" y="300"/>
                  </a:cubicBezTo>
                  <a:cubicBezTo>
                    <a:pt x="88" y="299"/>
                    <a:pt x="74" y="287"/>
                    <a:pt x="74" y="269"/>
                  </a:cubicBezTo>
                  <a:close/>
                  <a:moveTo>
                    <a:pt x="112" y="189"/>
                  </a:moveTo>
                  <a:cubicBezTo>
                    <a:pt x="112" y="172"/>
                    <a:pt x="125" y="159"/>
                    <a:pt x="143" y="159"/>
                  </a:cubicBezTo>
                  <a:cubicBezTo>
                    <a:pt x="160" y="159"/>
                    <a:pt x="173" y="172"/>
                    <a:pt x="173" y="189"/>
                  </a:cubicBezTo>
                  <a:cubicBezTo>
                    <a:pt x="173" y="208"/>
                    <a:pt x="159" y="220"/>
                    <a:pt x="143" y="220"/>
                  </a:cubicBezTo>
                  <a:cubicBezTo>
                    <a:pt x="127" y="220"/>
                    <a:pt x="112" y="208"/>
                    <a:pt x="112" y="189"/>
                  </a:cubicBezTo>
                  <a:close/>
                  <a:moveTo>
                    <a:pt x="113" y="348"/>
                  </a:moveTo>
                  <a:cubicBezTo>
                    <a:pt x="113" y="330"/>
                    <a:pt x="127" y="318"/>
                    <a:pt x="143" y="318"/>
                  </a:cubicBezTo>
                  <a:cubicBezTo>
                    <a:pt x="160" y="318"/>
                    <a:pt x="174" y="330"/>
                    <a:pt x="174" y="348"/>
                  </a:cubicBezTo>
                  <a:cubicBezTo>
                    <a:pt x="174" y="367"/>
                    <a:pt x="160" y="379"/>
                    <a:pt x="143" y="379"/>
                  </a:cubicBezTo>
                  <a:cubicBezTo>
                    <a:pt x="127" y="379"/>
                    <a:pt x="113" y="367"/>
                    <a:pt x="113" y="348"/>
                  </a:cubicBezTo>
                  <a:close/>
                  <a:moveTo>
                    <a:pt x="148" y="110"/>
                  </a:moveTo>
                  <a:cubicBezTo>
                    <a:pt x="148" y="92"/>
                    <a:pt x="162" y="80"/>
                    <a:pt x="179" y="80"/>
                  </a:cubicBezTo>
                  <a:cubicBezTo>
                    <a:pt x="197" y="80"/>
                    <a:pt x="209" y="93"/>
                    <a:pt x="209" y="110"/>
                  </a:cubicBezTo>
                  <a:cubicBezTo>
                    <a:pt x="209" y="128"/>
                    <a:pt x="195" y="142"/>
                    <a:pt x="179" y="142"/>
                  </a:cubicBezTo>
                  <a:cubicBezTo>
                    <a:pt x="162" y="140"/>
                    <a:pt x="148" y="128"/>
                    <a:pt x="148" y="110"/>
                  </a:cubicBezTo>
                  <a:close/>
                  <a:moveTo>
                    <a:pt x="185" y="30"/>
                  </a:moveTo>
                  <a:cubicBezTo>
                    <a:pt x="185" y="13"/>
                    <a:pt x="199" y="0"/>
                    <a:pt x="215" y="0"/>
                  </a:cubicBezTo>
                  <a:cubicBezTo>
                    <a:pt x="233" y="0"/>
                    <a:pt x="247" y="13"/>
                    <a:pt x="247" y="30"/>
                  </a:cubicBezTo>
                  <a:cubicBezTo>
                    <a:pt x="247" y="49"/>
                    <a:pt x="233" y="62"/>
                    <a:pt x="215" y="62"/>
                  </a:cubicBezTo>
                  <a:cubicBezTo>
                    <a:pt x="199" y="62"/>
                    <a:pt x="185" y="49"/>
                    <a:pt x="185" y="30"/>
                  </a:cubicBezTo>
                  <a:close/>
                  <a:moveTo>
                    <a:pt x="187" y="348"/>
                  </a:moveTo>
                  <a:cubicBezTo>
                    <a:pt x="187" y="330"/>
                    <a:pt x="200" y="318"/>
                    <a:pt x="217" y="318"/>
                  </a:cubicBezTo>
                  <a:cubicBezTo>
                    <a:pt x="234" y="318"/>
                    <a:pt x="248" y="330"/>
                    <a:pt x="248" y="348"/>
                  </a:cubicBezTo>
                  <a:cubicBezTo>
                    <a:pt x="248" y="367"/>
                    <a:pt x="234" y="379"/>
                    <a:pt x="217" y="379"/>
                  </a:cubicBezTo>
                  <a:cubicBezTo>
                    <a:pt x="200" y="379"/>
                    <a:pt x="187" y="367"/>
                    <a:pt x="187" y="348"/>
                  </a:cubicBezTo>
                  <a:close/>
                  <a:moveTo>
                    <a:pt x="222" y="110"/>
                  </a:moveTo>
                  <a:cubicBezTo>
                    <a:pt x="222" y="92"/>
                    <a:pt x="235" y="80"/>
                    <a:pt x="252" y="80"/>
                  </a:cubicBezTo>
                  <a:cubicBezTo>
                    <a:pt x="268" y="80"/>
                    <a:pt x="283" y="92"/>
                    <a:pt x="283" y="110"/>
                  </a:cubicBezTo>
                  <a:cubicBezTo>
                    <a:pt x="283" y="129"/>
                    <a:pt x="269" y="142"/>
                    <a:pt x="252" y="142"/>
                  </a:cubicBezTo>
                  <a:cubicBezTo>
                    <a:pt x="234" y="142"/>
                    <a:pt x="222" y="128"/>
                    <a:pt x="222" y="110"/>
                  </a:cubicBezTo>
                  <a:close/>
                  <a:moveTo>
                    <a:pt x="259" y="189"/>
                  </a:moveTo>
                  <a:cubicBezTo>
                    <a:pt x="259" y="172"/>
                    <a:pt x="273" y="159"/>
                    <a:pt x="289" y="159"/>
                  </a:cubicBezTo>
                  <a:cubicBezTo>
                    <a:pt x="305" y="159"/>
                    <a:pt x="320" y="172"/>
                    <a:pt x="320" y="189"/>
                  </a:cubicBezTo>
                  <a:cubicBezTo>
                    <a:pt x="320" y="208"/>
                    <a:pt x="307" y="220"/>
                    <a:pt x="289" y="220"/>
                  </a:cubicBezTo>
                  <a:cubicBezTo>
                    <a:pt x="272" y="220"/>
                    <a:pt x="259" y="208"/>
                    <a:pt x="259" y="189"/>
                  </a:cubicBezTo>
                  <a:close/>
                  <a:moveTo>
                    <a:pt x="260" y="348"/>
                  </a:moveTo>
                  <a:cubicBezTo>
                    <a:pt x="260" y="330"/>
                    <a:pt x="274" y="318"/>
                    <a:pt x="290" y="318"/>
                  </a:cubicBezTo>
                  <a:cubicBezTo>
                    <a:pt x="308" y="318"/>
                    <a:pt x="322" y="330"/>
                    <a:pt x="322" y="348"/>
                  </a:cubicBezTo>
                  <a:cubicBezTo>
                    <a:pt x="322" y="367"/>
                    <a:pt x="308" y="379"/>
                    <a:pt x="290" y="379"/>
                  </a:cubicBezTo>
                  <a:cubicBezTo>
                    <a:pt x="273" y="379"/>
                    <a:pt x="260" y="367"/>
                    <a:pt x="260" y="348"/>
                  </a:cubicBezTo>
                  <a:close/>
                  <a:moveTo>
                    <a:pt x="295" y="269"/>
                  </a:moveTo>
                  <a:cubicBezTo>
                    <a:pt x="295" y="250"/>
                    <a:pt x="309" y="239"/>
                    <a:pt x="325" y="239"/>
                  </a:cubicBezTo>
                  <a:cubicBezTo>
                    <a:pt x="343" y="239"/>
                    <a:pt x="357" y="252"/>
                    <a:pt x="357" y="269"/>
                  </a:cubicBezTo>
                  <a:cubicBezTo>
                    <a:pt x="357" y="288"/>
                    <a:pt x="343" y="300"/>
                    <a:pt x="325" y="300"/>
                  </a:cubicBezTo>
                  <a:cubicBezTo>
                    <a:pt x="309" y="299"/>
                    <a:pt x="295" y="287"/>
                    <a:pt x="295" y="269"/>
                  </a:cubicBezTo>
                  <a:close/>
                  <a:moveTo>
                    <a:pt x="333" y="348"/>
                  </a:moveTo>
                  <a:cubicBezTo>
                    <a:pt x="333" y="330"/>
                    <a:pt x="347" y="318"/>
                    <a:pt x="363" y="318"/>
                  </a:cubicBezTo>
                  <a:cubicBezTo>
                    <a:pt x="380" y="318"/>
                    <a:pt x="394" y="330"/>
                    <a:pt x="394" y="348"/>
                  </a:cubicBezTo>
                  <a:cubicBezTo>
                    <a:pt x="394" y="367"/>
                    <a:pt x="380" y="379"/>
                    <a:pt x="363" y="379"/>
                  </a:cubicBezTo>
                  <a:cubicBezTo>
                    <a:pt x="347" y="379"/>
                    <a:pt x="333" y="367"/>
                    <a:pt x="333" y="348"/>
                  </a:cubicBezTo>
                  <a:close/>
                  <a:moveTo>
                    <a:pt x="369" y="428"/>
                  </a:moveTo>
                  <a:cubicBezTo>
                    <a:pt x="369" y="409"/>
                    <a:pt x="383" y="398"/>
                    <a:pt x="399" y="398"/>
                  </a:cubicBezTo>
                  <a:cubicBezTo>
                    <a:pt x="417" y="398"/>
                    <a:pt x="430" y="410"/>
                    <a:pt x="430" y="428"/>
                  </a:cubicBezTo>
                  <a:cubicBezTo>
                    <a:pt x="430" y="445"/>
                    <a:pt x="417" y="459"/>
                    <a:pt x="399" y="459"/>
                  </a:cubicBezTo>
                  <a:cubicBezTo>
                    <a:pt x="383" y="459"/>
                    <a:pt x="369" y="445"/>
                    <a:pt x="369" y="428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68" name="Groupe 267">
            <a:extLst>
              <a:ext uri="{FF2B5EF4-FFF2-40B4-BE49-F238E27FC236}">
                <a16:creationId xmlns:a16="http://schemas.microsoft.com/office/drawing/2014/main" id="{0EFDD778-98CB-4515-9C06-86F3B566AD29}"/>
              </a:ext>
            </a:extLst>
          </p:cNvPr>
          <p:cNvGrpSpPr/>
          <p:nvPr/>
        </p:nvGrpSpPr>
        <p:grpSpPr>
          <a:xfrm>
            <a:off x="4405127" y="3194643"/>
            <a:ext cx="3366842" cy="875216"/>
            <a:chOff x="7899401" y="784226"/>
            <a:chExt cx="1954213" cy="508001"/>
          </a:xfrm>
        </p:grpSpPr>
        <p:sp>
          <p:nvSpPr>
            <p:cNvPr id="269" name="Freeform 377">
              <a:extLst>
                <a:ext uri="{FF2B5EF4-FFF2-40B4-BE49-F238E27FC236}">
                  <a16:creationId xmlns:a16="http://schemas.microsoft.com/office/drawing/2014/main" id="{289F0A3D-20D3-4242-BEA4-D45009B9D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726" y="830264"/>
              <a:ext cx="53975" cy="82550"/>
            </a:xfrm>
            <a:custGeom>
              <a:avLst/>
              <a:gdLst>
                <a:gd name="T0" fmla="*/ 0 w 111"/>
                <a:gd name="T1" fmla="*/ 171 h 171"/>
                <a:gd name="T2" fmla="*/ 0 w 111"/>
                <a:gd name="T3" fmla="*/ 0 h 171"/>
                <a:gd name="T4" fmla="*/ 111 w 111"/>
                <a:gd name="T5" fmla="*/ 0 h 171"/>
                <a:gd name="T6" fmla="*/ 111 w 111"/>
                <a:gd name="T7" fmla="*/ 31 h 171"/>
                <a:gd name="T8" fmla="*/ 41 w 111"/>
                <a:gd name="T9" fmla="*/ 31 h 171"/>
                <a:gd name="T10" fmla="*/ 41 w 111"/>
                <a:gd name="T11" fmla="*/ 69 h 171"/>
                <a:gd name="T12" fmla="*/ 94 w 111"/>
                <a:gd name="T13" fmla="*/ 69 h 171"/>
                <a:gd name="T14" fmla="*/ 94 w 111"/>
                <a:gd name="T15" fmla="*/ 100 h 171"/>
                <a:gd name="T16" fmla="*/ 41 w 111"/>
                <a:gd name="T17" fmla="*/ 100 h 171"/>
                <a:gd name="T18" fmla="*/ 41 w 111"/>
                <a:gd name="T19" fmla="*/ 171 h 171"/>
                <a:gd name="T20" fmla="*/ 0 w 111"/>
                <a:gd name="T2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71">
                  <a:moveTo>
                    <a:pt x="0" y="171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31"/>
                  </a:lnTo>
                  <a:lnTo>
                    <a:pt x="41" y="31"/>
                  </a:lnTo>
                  <a:lnTo>
                    <a:pt x="41" y="69"/>
                  </a:lnTo>
                  <a:lnTo>
                    <a:pt x="94" y="69"/>
                  </a:lnTo>
                  <a:lnTo>
                    <a:pt x="94" y="100"/>
                  </a:lnTo>
                  <a:lnTo>
                    <a:pt x="41" y="100"/>
                  </a:lnTo>
                  <a:lnTo>
                    <a:pt x="41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378">
              <a:extLst>
                <a:ext uri="{FF2B5EF4-FFF2-40B4-BE49-F238E27FC236}">
                  <a16:creationId xmlns:a16="http://schemas.microsoft.com/office/drawing/2014/main" id="{FB0B8DD9-1E74-4954-9651-53A891D124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28051" y="830264"/>
              <a:ext cx="84138" cy="82550"/>
            </a:xfrm>
            <a:custGeom>
              <a:avLst/>
              <a:gdLst>
                <a:gd name="T0" fmla="*/ 125 w 170"/>
                <a:gd name="T1" fmla="*/ 171 h 171"/>
                <a:gd name="T2" fmla="*/ 115 w 170"/>
                <a:gd name="T3" fmla="*/ 142 h 171"/>
                <a:gd name="T4" fmla="*/ 54 w 170"/>
                <a:gd name="T5" fmla="*/ 142 h 171"/>
                <a:gd name="T6" fmla="*/ 44 w 170"/>
                <a:gd name="T7" fmla="*/ 171 h 171"/>
                <a:gd name="T8" fmla="*/ 0 w 170"/>
                <a:gd name="T9" fmla="*/ 171 h 171"/>
                <a:gd name="T10" fmla="*/ 60 w 170"/>
                <a:gd name="T11" fmla="*/ 0 h 171"/>
                <a:gd name="T12" fmla="*/ 111 w 170"/>
                <a:gd name="T13" fmla="*/ 0 h 171"/>
                <a:gd name="T14" fmla="*/ 170 w 170"/>
                <a:gd name="T15" fmla="*/ 171 h 171"/>
                <a:gd name="T16" fmla="*/ 125 w 170"/>
                <a:gd name="T17" fmla="*/ 171 h 171"/>
                <a:gd name="T18" fmla="*/ 64 w 170"/>
                <a:gd name="T19" fmla="*/ 110 h 171"/>
                <a:gd name="T20" fmla="*/ 104 w 170"/>
                <a:gd name="T21" fmla="*/ 110 h 171"/>
                <a:gd name="T22" fmla="*/ 84 w 170"/>
                <a:gd name="T23" fmla="*/ 49 h 171"/>
                <a:gd name="T24" fmla="*/ 64 w 170"/>
                <a:gd name="T25" fmla="*/ 1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71">
                  <a:moveTo>
                    <a:pt x="125" y="171"/>
                  </a:moveTo>
                  <a:lnTo>
                    <a:pt x="115" y="142"/>
                  </a:lnTo>
                  <a:lnTo>
                    <a:pt x="54" y="142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60" y="0"/>
                  </a:lnTo>
                  <a:lnTo>
                    <a:pt x="111" y="0"/>
                  </a:lnTo>
                  <a:lnTo>
                    <a:pt x="170" y="171"/>
                  </a:lnTo>
                  <a:lnTo>
                    <a:pt x="125" y="171"/>
                  </a:lnTo>
                  <a:close/>
                  <a:moveTo>
                    <a:pt x="64" y="110"/>
                  </a:moveTo>
                  <a:lnTo>
                    <a:pt x="104" y="110"/>
                  </a:lnTo>
                  <a:lnTo>
                    <a:pt x="84" y="49"/>
                  </a:lnTo>
                  <a:lnTo>
                    <a:pt x="64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379">
              <a:extLst>
                <a:ext uri="{FF2B5EF4-FFF2-40B4-BE49-F238E27FC236}">
                  <a16:creationId xmlns:a16="http://schemas.microsoft.com/office/drawing/2014/main" id="{5C8A8112-0EE8-488E-8339-4D8FE6FC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1" y="828676"/>
              <a:ext cx="82550" cy="85725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9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9 w 170"/>
                <a:gd name="T29" fmla="*/ 163 h 178"/>
                <a:gd name="T30" fmla="*/ 87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2" y="39"/>
                    <a:pt x="89" y="39"/>
                  </a:cubicBezTo>
                  <a:cubicBezTo>
                    <a:pt x="75" y="39"/>
                    <a:pt x="64" y="44"/>
                    <a:pt x="55" y="53"/>
                  </a:cubicBezTo>
                  <a:cubicBezTo>
                    <a:pt x="46" y="62"/>
                    <a:pt x="42" y="74"/>
                    <a:pt x="42" y="89"/>
                  </a:cubicBezTo>
                  <a:cubicBezTo>
                    <a:pt x="42" y="104"/>
                    <a:pt x="46" y="117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2" y="139"/>
                    <a:pt x="114" y="133"/>
                    <a:pt x="120" y="120"/>
                  </a:cubicBezTo>
                  <a:lnTo>
                    <a:pt x="170" y="120"/>
                  </a:lnTo>
                  <a:cubicBezTo>
                    <a:pt x="164" y="138"/>
                    <a:pt x="154" y="152"/>
                    <a:pt x="139" y="163"/>
                  </a:cubicBezTo>
                  <a:cubicBezTo>
                    <a:pt x="124" y="173"/>
                    <a:pt x="107" y="178"/>
                    <a:pt x="87" y="178"/>
                  </a:cubicBezTo>
                  <a:cubicBezTo>
                    <a:pt x="62" y="175"/>
                    <a:pt x="42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380">
              <a:extLst>
                <a:ext uri="{FF2B5EF4-FFF2-40B4-BE49-F238E27FC236}">
                  <a16:creationId xmlns:a16="http://schemas.microsoft.com/office/drawing/2014/main" id="{A197DAB3-401D-4B2C-9C66-AFF888FC1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201" y="830264"/>
              <a:ext cx="69850" cy="82550"/>
            </a:xfrm>
            <a:custGeom>
              <a:avLst/>
              <a:gdLst>
                <a:gd name="T0" fmla="*/ 0 w 142"/>
                <a:gd name="T1" fmla="*/ 101 h 172"/>
                <a:gd name="T2" fmla="*/ 0 w 142"/>
                <a:gd name="T3" fmla="*/ 0 h 172"/>
                <a:gd name="T4" fmla="*/ 41 w 142"/>
                <a:gd name="T5" fmla="*/ 0 h 172"/>
                <a:gd name="T6" fmla="*/ 41 w 142"/>
                <a:gd name="T7" fmla="*/ 102 h 172"/>
                <a:gd name="T8" fmla="*/ 49 w 142"/>
                <a:gd name="T9" fmla="*/ 126 h 172"/>
                <a:gd name="T10" fmla="*/ 71 w 142"/>
                <a:gd name="T11" fmla="*/ 135 h 172"/>
                <a:gd name="T12" fmla="*/ 94 w 142"/>
                <a:gd name="T13" fmla="*/ 126 h 172"/>
                <a:gd name="T14" fmla="*/ 101 w 142"/>
                <a:gd name="T15" fmla="*/ 102 h 172"/>
                <a:gd name="T16" fmla="*/ 101 w 142"/>
                <a:gd name="T17" fmla="*/ 0 h 172"/>
                <a:gd name="T18" fmla="*/ 142 w 142"/>
                <a:gd name="T19" fmla="*/ 0 h 172"/>
                <a:gd name="T20" fmla="*/ 142 w 142"/>
                <a:gd name="T21" fmla="*/ 102 h 172"/>
                <a:gd name="T22" fmla="*/ 132 w 142"/>
                <a:gd name="T23" fmla="*/ 141 h 172"/>
                <a:gd name="T24" fmla="*/ 106 w 142"/>
                <a:gd name="T25" fmla="*/ 165 h 172"/>
                <a:gd name="T26" fmla="*/ 71 w 142"/>
                <a:gd name="T27" fmla="*/ 172 h 172"/>
                <a:gd name="T28" fmla="*/ 21 w 142"/>
                <a:gd name="T29" fmla="*/ 154 h 172"/>
                <a:gd name="T30" fmla="*/ 0 w 142"/>
                <a:gd name="T31" fmla="*/ 10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2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4" y="120"/>
                    <a:pt x="49" y="126"/>
                  </a:cubicBezTo>
                  <a:cubicBezTo>
                    <a:pt x="54" y="131"/>
                    <a:pt x="61" y="135"/>
                    <a:pt x="71" y="135"/>
                  </a:cubicBezTo>
                  <a:cubicBezTo>
                    <a:pt x="81" y="135"/>
                    <a:pt x="89" y="132"/>
                    <a:pt x="94" y="126"/>
                  </a:cubicBezTo>
                  <a:cubicBezTo>
                    <a:pt x="99" y="121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2"/>
                  </a:lnTo>
                  <a:cubicBezTo>
                    <a:pt x="142" y="117"/>
                    <a:pt x="139" y="131"/>
                    <a:pt x="132" y="141"/>
                  </a:cubicBezTo>
                  <a:cubicBezTo>
                    <a:pt x="125" y="152"/>
                    <a:pt x="116" y="160"/>
                    <a:pt x="106" y="165"/>
                  </a:cubicBezTo>
                  <a:cubicBezTo>
                    <a:pt x="96" y="170"/>
                    <a:pt x="84" y="172"/>
                    <a:pt x="71" y="172"/>
                  </a:cubicBezTo>
                  <a:cubicBezTo>
                    <a:pt x="51" y="172"/>
                    <a:pt x="35" y="166"/>
                    <a:pt x="21" y="154"/>
                  </a:cubicBezTo>
                  <a:cubicBezTo>
                    <a:pt x="7" y="141"/>
                    <a:pt x="0" y="124"/>
                    <a:pt x="0" y="10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381">
              <a:extLst>
                <a:ext uri="{FF2B5EF4-FFF2-40B4-BE49-F238E27FC236}">
                  <a16:creationId xmlns:a16="http://schemas.microsoft.com/office/drawing/2014/main" id="{E32A6056-1907-4D1B-82B6-FE26C91F1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9514" y="830264"/>
              <a:ext cx="46038" cy="82550"/>
            </a:xfrm>
            <a:custGeom>
              <a:avLst/>
              <a:gdLst>
                <a:gd name="T0" fmla="*/ 0 w 93"/>
                <a:gd name="T1" fmla="*/ 0 h 171"/>
                <a:gd name="T2" fmla="*/ 41 w 93"/>
                <a:gd name="T3" fmla="*/ 0 h 171"/>
                <a:gd name="T4" fmla="*/ 41 w 93"/>
                <a:gd name="T5" fmla="*/ 140 h 171"/>
                <a:gd name="T6" fmla="*/ 93 w 93"/>
                <a:gd name="T7" fmla="*/ 140 h 171"/>
                <a:gd name="T8" fmla="*/ 93 w 93"/>
                <a:gd name="T9" fmla="*/ 171 h 171"/>
                <a:gd name="T10" fmla="*/ 0 w 93"/>
                <a:gd name="T11" fmla="*/ 171 h 171"/>
                <a:gd name="T12" fmla="*/ 0 w 93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71">
                  <a:moveTo>
                    <a:pt x="0" y="0"/>
                  </a:moveTo>
                  <a:lnTo>
                    <a:pt x="41" y="0"/>
                  </a:lnTo>
                  <a:lnTo>
                    <a:pt x="41" y="140"/>
                  </a:lnTo>
                  <a:lnTo>
                    <a:pt x="93" y="140"/>
                  </a:lnTo>
                  <a:lnTo>
                    <a:pt x="93" y="171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382">
              <a:extLst>
                <a:ext uri="{FF2B5EF4-FFF2-40B4-BE49-F238E27FC236}">
                  <a16:creationId xmlns:a16="http://schemas.microsoft.com/office/drawing/2014/main" id="{113FA954-FE86-498A-900C-9BBA09476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830264"/>
              <a:ext cx="65088" cy="82550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8 w 135"/>
                <a:gd name="T9" fmla="*/ 31 h 171"/>
                <a:gd name="T10" fmla="*/ 88 w 135"/>
                <a:gd name="T11" fmla="*/ 171 h 171"/>
                <a:gd name="T12" fmla="*/ 47 w 135"/>
                <a:gd name="T13" fmla="*/ 171 h 171"/>
                <a:gd name="T14" fmla="*/ 47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1"/>
                  </a:lnTo>
                  <a:lnTo>
                    <a:pt x="47" y="171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383">
              <a:extLst>
                <a:ext uri="{FF2B5EF4-FFF2-40B4-BE49-F238E27FC236}">
                  <a16:creationId xmlns:a16="http://schemas.microsoft.com/office/drawing/2014/main" id="{B0CC746D-218B-4B72-81A5-0E28867E88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9689" y="796926"/>
              <a:ext cx="50800" cy="115888"/>
            </a:xfrm>
            <a:custGeom>
              <a:avLst/>
              <a:gdLst>
                <a:gd name="T0" fmla="*/ 103 w 103"/>
                <a:gd name="T1" fmla="*/ 67 h 238"/>
                <a:gd name="T2" fmla="*/ 103 w 103"/>
                <a:gd name="T3" fmla="*/ 99 h 238"/>
                <a:gd name="T4" fmla="*/ 41 w 103"/>
                <a:gd name="T5" fmla="*/ 99 h 238"/>
                <a:gd name="T6" fmla="*/ 41 w 103"/>
                <a:gd name="T7" fmla="*/ 135 h 238"/>
                <a:gd name="T8" fmla="*/ 96 w 103"/>
                <a:gd name="T9" fmla="*/ 135 h 238"/>
                <a:gd name="T10" fmla="*/ 96 w 103"/>
                <a:gd name="T11" fmla="*/ 167 h 238"/>
                <a:gd name="T12" fmla="*/ 41 w 103"/>
                <a:gd name="T13" fmla="*/ 167 h 238"/>
                <a:gd name="T14" fmla="*/ 41 w 103"/>
                <a:gd name="T15" fmla="*/ 207 h 238"/>
                <a:gd name="T16" fmla="*/ 103 w 103"/>
                <a:gd name="T17" fmla="*/ 207 h 238"/>
                <a:gd name="T18" fmla="*/ 103 w 103"/>
                <a:gd name="T19" fmla="*/ 238 h 238"/>
                <a:gd name="T20" fmla="*/ 0 w 103"/>
                <a:gd name="T21" fmla="*/ 238 h 238"/>
                <a:gd name="T22" fmla="*/ 0 w 103"/>
                <a:gd name="T23" fmla="*/ 67 h 238"/>
                <a:gd name="T24" fmla="*/ 103 w 103"/>
                <a:gd name="T25" fmla="*/ 67 h 238"/>
                <a:gd name="T26" fmla="*/ 21 w 103"/>
                <a:gd name="T27" fmla="*/ 29 h 238"/>
                <a:gd name="T28" fmla="*/ 80 w 103"/>
                <a:gd name="T29" fmla="*/ 0 h 238"/>
                <a:gd name="T30" fmla="*/ 80 w 103"/>
                <a:gd name="T31" fmla="*/ 33 h 238"/>
                <a:gd name="T32" fmla="*/ 21 w 103"/>
                <a:gd name="T33" fmla="*/ 58 h 238"/>
                <a:gd name="T34" fmla="*/ 21 w 103"/>
                <a:gd name="T35" fmla="*/ 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238">
                  <a:moveTo>
                    <a:pt x="103" y="67"/>
                  </a:moveTo>
                  <a:lnTo>
                    <a:pt x="103" y="99"/>
                  </a:lnTo>
                  <a:lnTo>
                    <a:pt x="41" y="99"/>
                  </a:lnTo>
                  <a:lnTo>
                    <a:pt x="41" y="135"/>
                  </a:lnTo>
                  <a:lnTo>
                    <a:pt x="96" y="135"/>
                  </a:lnTo>
                  <a:lnTo>
                    <a:pt x="96" y="167"/>
                  </a:lnTo>
                  <a:lnTo>
                    <a:pt x="41" y="167"/>
                  </a:lnTo>
                  <a:lnTo>
                    <a:pt x="41" y="207"/>
                  </a:lnTo>
                  <a:lnTo>
                    <a:pt x="103" y="207"/>
                  </a:lnTo>
                  <a:lnTo>
                    <a:pt x="103" y="238"/>
                  </a:lnTo>
                  <a:lnTo>
                    <a:pt x="0" y="238"/>
                  </a:lnTo>
                  <a:lnTo>
                    <a:pt x="0" y="67"/>
                  </a:lnTo>
                  <a:lnTo>
                    <a:pt x="103" y="67"/>
                  </a:lnTo>
                  <a:close/>
                  <a:moveTo>
                    <a:pt x="21" y="29"/>
                  </a:moveTo>
                  <a:lnTo>
                    <a:pt x="80" y="0"/>
                  </a:lnTo>
                  <a:lnTo>
                    <a:pt x="80" y="33"/>
                  </a:lnTo>
                  <a:lnTo>
                    <a:pt x="21" y="58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384">
              <a:extLst>
                <a:ext uri="{FF2B5EF4-FFF2-40B4-BE49-F238E27FC236}">
                  <a16:creationId xmlns:a16="http://schemas.microsoft.com/office/drawing/2014/main" id="{7A966C1C-9E97-4B52-AF74-BF15966CC0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7726" y="960439"/>
              <a:ext cx="76200" cy="82550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1 w 154"/>
                <a:gd name="T17" fmla="*/ 140 h 170"/>
                <a:gd name="T18" fmla="*/ 60 w 154"/>
                <a:gd name="T19" fmla="*/ 140 h 170"/>
                <a:gd name="T20" fmla="*/ 98 w 154"/>
                <a:gd name="T21" fmla="*/ 125 h 170"/>
                <a:gd name="T22" fmla="*/ 111 w 154"/>
                <a:gd name="T23" fmla="*/ 87 h 170"/>
                <a:gd name="T24" fmla="*/ 98 w 154"/>
                <a:gd name="T25" fmla="*/ 48 h 170"/>
                <a:gd name="T26" fmla="*/ 60 w 154"/>
                <a:gd name="T27" fmla="*/ 33 h 170"/>
                <a:gd name="T28" fmla="*/ 41 w 154"/>
                <a:gd name="T29" fmla="*/ 33 h 170"/>
                <a:gd name="T30" fmla="*/ 41 w 154"/>
                <a:gd name="T31" fmla="*/ 14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8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8" y="147"/>
                  </a:cubicBezTo>
                  <a:cubicBezTo>
                    <a:pt x="110" y="163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40"/>
                  </a:moveTo>
                  <a:lnTo>
                    <a:pt x="60" y="140"/>
                  </a:lnTo>
                  <a:cubicBezTo>
                    <a:pt x="76" y="140"/>
                    <a:pt x="89" y="135"/>
                    <a:pt x="98" y="125"/>
                  </a:cubicBezTo>
                  <a:cubicBezTo>
                    <a:pt x="106" y="115"/>
                    <a:pt x="111" y="103"/>
                    <a:pt x="111" y="87"/>
                  </a:cubicBezTo>
                  <a:cubicBezTo>
                    <a:pt x="111" y="70"/>
                    <a:pt x="106" y="57"/>
                    <a:pt x="98" y="48"/>
                  </a:cubicBezTo>
                  <a:cubicBezTo>
                    <a:pt x="89" y="38"/>
                    <a:pt x="76" y="33"/>
                    <a:pt x="60" y="33"/>
                  </a:cubicBezTo>
                  <a:lnTo>
                    <a:pt x="41" y="33"/>
                  </a:lnTo>
                  <a:lnTo>
                    <a:pt x="41" y="1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385">
              <a:extLst>
                <a:ext uri="{FF2B5EF4-FFF2-40B4-BE49-F238E27FC236}">
                  <a16:creationId xmlns:a16="http://schemas.microsoft.com/office/drawing/2014/main" id="{FA5B07D6-A4E7-4838-8B3B-FE39086C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626" y="960439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2 h 170"/>
                <a:gd name="T4" fmla="*/ 41 w 104"/>
                <a:gd name="T5" fmla="*/ 32 h 170"/>
                <a:gd name="T6" fmla="*/ 41 w 104"/>
                <a:gd name="T7" fmla="*/ 68 h 170"/>
                <a:gd name="T8" fmla="*/ 96 w 104"/>
                <a:gd name="T9" fmla="*/ 68 h 170"/>
                <a:gd name="T10" fmla="*/ 96 w 104"/>
                <a:gd name="T11" fmla="*/ 99 h 170"/>
                <a:gd name="T12" fmla="*/ 41 w 104"/>
                <a:gd name="T13" fmla="*/ 99 h 170"/>
                <a:gd name="T14" fmla="*/ 41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6" y="68"/>
                  </a:lnTo>
                  <a:lnTo>
                    <a:pt x="96" y="99"/>
                  </a:lnTo>
                  <a:lnTo>
                    <a:pt x="41" y="99"/>
                  </a:lnTo>
                  <a:lnTo>
                    <a:pt x="41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386">
              <a:extLst>
                <a:ext uri="{FF2B5EF4-FFF2-40B4-BE49-F238E27FC236}">
                  <a16:creationId xmlns:a16="http://schemas.microsoft.com/office/drawing/2014/main" id="{CEFC931C-7D27-40C2-8447-46BFB0213F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9814" y="960439"/>
              <a:ext cx="76200" cy="82550"/>
            </a:xfrm>
            <a:custGeom>
              <a:avLst/>
              <a:gdLst>
                <a:gd name="T0" fmla="*/ 60 w 153"/>
                <a:gd name="T1" fmla="*/ 0 h 170"/>
                <a:gd name="T2" fmla="*/ 127 w 153"/>
                <a:gd name="T3" fmla="*/ 24 h 170"/>
                <a:gd name="T4" fmla="*/ 153 w 153"/>
                <a:gd name="T5" fmla="*/ 85 h 170"/>
                <a:gd name="T6" fmla="*/ 127 w 153"/>
                <a:gd name="T7" fmla="*/ 147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40 h 170"/>
                <a:gd name="T18" fmla="*/ 60 w 153"/>
                <a:gd name="T19" fmla="*/ 140 h 170"/>
                <a:gd name="T20" fmla="*/ 97 w 153"/>
                <a:gd name="T21" fmla="*/ 125 h 170"/>
                <a:gd name="T22" fmla="*/ 111 w 153"/>
                <a:gd name="T23" fmla="*/ 87 h 170"/>
                <a:gd name="T24" fmla="*/ 97 w 153"/>
                <a:gd name="T25" fmla="*/ 48 h 170"/>
                <a:gd name="T26" fmla="*/ 60 w 153"/>
                <a:gd name="T27" fmla="*/ 33 h 170"/>
                <a:gd name="T28" fmla="*/ 41 w 153"/>
                <a:gd name="T29" fmla="*/ 33 h 170"/>
                <a:gd name="T30" fmla="*/ 41 w 153"/>
                <a:gd name="T31" fmla="*/ 14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7" y="0"/>
                    <a:pt x="110" y="8"/>
                    <a:pt x="127" y="24"/>
                  </a:cubicBezTo>
                  <a:cubicBezTo>
                    <a:pt x="145" y="40"/>
                    <a:pt x="153" y="60"/>
                    <a:pt x="153" y="85"/>
                  </a:cubicBezTo>
                  <a:cubicBezTo>
                    <a:pt x="153" y="110"/>
                    <a:pt x="145" y="132"/>
                    <a:pt x="127" y="147"/>
                  </a:cubicBezTo>
                  <a:cubicBezTo>
                    <a:pt x="110" y="163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40"/>
                  </a:moveTo>
                  <a:lnTo>
                    <a:pt x="60" y="140"/>
                  </a:lnTo>
                  <a:cubicBezTo>
                    <a:pt x="76" y="140"/>
                    <a:pt x="88" y="135"/>
                    <a:pt x="97" y="125"/>
                  </a:cubicBezTo>
                  <a:cubicBezTo>
                    <a:pt x="106" y="115"/>
                    <a:pt x="111" y="103"/>
                    <a:pt x="111" y="87"/>
                  </a:cubicBezTo>
                  <a:cubicBezTo>
                    <a:pt x="111" y="70"/>
                    <a:pt x="106" y="57"/>
                    <a:pt x="97" y="48"/>
                  </a:cubicBezTo>
                  <a:cubicBezTo>
                    <a:pt x="88" y="38"/>
                    <a:pt x="76" y="33"/>
                    <a:pt x="60" y="33"/>
                  </a:cubicBezTo>
                  <a:lnTo>
                    <a:pt x="41" y="33"/>
                  </a:lnTo>
                  <a:lnTo>
                    <a:pt x="41" y="1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387">
              <a:extLst>
                <a:ext uri="{FF2B5EF4-FFF2-40B4-BE49-F238E27FC236}">
                  <a16:creationId xmlns:a16="http://schemas.microsoft.com/office/drawing/2014/main" id="{50BEEF21-3270-400A-8431-F4AB5A238E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48714" y="960439"/>
              <a:ext cx="65088" cy="84138"/>
            </a:xfrm>
            <a:custGeom>
              <a:avLst/>
              <a:gdLst>
                <a:gd name="T0" fmla="*/ 41 w 133"/>
                <a:gd name="T1" fmla="*/ 105 h 172"/>
                <a:gd name="T2" fmla="*/ 41 w 133"/>
                <a:gd name="T3" fmla="*/ 172 h 172"/>
                <a:gd name="T4" fmla="*/ 0 w 133"/>
                <a:gd name="T5" fmla="*/ 172 h 172"/>
                <a:gd name="T6" fmla="*/ 0 w 133"/>
                <a:gd name="T7" fmla="*/ 0 h 172"/>
                <a:gd name="T8" fmla="*/ 67 w 133"/>
                <a:gd name="T9" fmla="*/ 0 h 172"/>
                <a:gd name="T10" fmla="*/ 113 w 133"/>
                <a:gd name="T11" fmla="*/ 15 h 172"/>
                <a:gd name="T12" fmla="*/ 130 w 133"/>
                <a:gd name="T13" fmla="*/ 53 h 172"/>
                <a:gd name="T14" fmla="*/ 121 w 133"/>
                <a:gd name="T15" fmla="*/ 82 h 172"/>
                <a:gd name="T16" fmla="*/ 91 w 133"/>
                <a:gd name="T17" fmla="*/ 102 h 172"/>
                <a:gd name="T18" fmla="*/ 133 w 133"/>
                <a:gd name="T19" fmla="*/ 172 h 172"/>
                <a:gd name="T20" fmla="*/ 85 w 133"/>
                <a:gd name="T21" fmla="*/ 172 h 172"/>
                <a:gd name="T22" fmla="*/ 46 w 133"/>
                <a:gd name="T23" fmla="*/ 105 h 172"/>
                <a:gd name="T24" fmla="*/ 41 w 133"/>
                <a:gd name="T25" fmla="*/ 105 h 172"/>
                <a:gd name="T26" fmla="*/ 41 w 133"/>
                <a:gd name="T27" fmla="*/ 32 h 172"/>
                <a:gd name="T28" fmla="*/ 41 w 133"/>
                <a:gd name="T29" fmla="*/ 73 h 172"/>
                <a:gd name="T30" fmla="*/ 67 w 133"/>
                <a:gd name="T31" fmla="*/ 73 h 172"/>
                <a:gd name="T32" fmla="*/ 82 w 133"/>
                <a:gd name="T33" fmla="*/ 68 h 172"/>
                <a:gd name="T34" fmla="*/ 87 w 133"/>
                <a:gd name="T35" fmla="*/ 53 h 172"/>
                <a:gd name="T36" fmla="*/ 82 w 133"/>
                <a:gd name="T37" fmla="*/ 38 h 172"/>
                <a:gd name="T38" fmla="*/ 67 w 133"/>
                <a:gd name="T39" fmla="*/ 32 h 172"/>
                <a:gd name="T40" fmla="*/ 41 w 133"/>
                <a:gd name="T41" fmla="*/ 3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72">
                  <a:moveTo>
                    <a:pt x="41" y="105"/>
                  </a:move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3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7" y="73"/>
                    <a:pt x="121" y="82"/>
                  </a:cubicBezTo>
                  <a:cubicBezTo>
                    <a:pt x="115" y="90"/>
                    <a:pt x="105" y="98"/>
                    <a:pt x="91" y="102"/>
                  </a:cubicBezTo>
                  <a:lnTo>
                    <a:pt x="133" y="172"/>
                  </a:lnTo>
                  <a:lnTo>
                    <a:pt x="85" y="172"/>
                  </a:lnTo>
                  <a:lnTo>
                    <a:pt x="46" y="105"/>
                  </a:lnTo>
                  <a:lnTo>
                    <a:pt x="41" y="105"/>
                  </a:lnTo>
                  <a:close/>
                  <a:moveTo>
                    <a:pt x="41" y="32"/>
                  </a:moveTo>
                  <a:lnTo>
                    <a:pt x="41" y="73"/>
                  </a:lnTo>
                  <a:lnTo>
                    <a:pt x="67" y="73"/>
                  </a:lnTo>
                  <a:cubicBezTo>
                    <a:pt x="73" y="73"/>
                    <a:pt x="78" y="72"/>
                    <a:pt x="82" y="68"/>
                  </a:cubicBezTo>
                  <a:cubicBezTo>
                    <a:pt x="86" y="64"/>
                    <a:pt x="87" y="59"/>
                    <a:pt x="87" y="53"/>
                  </a:cubicBezTo>
                  <a:cubicBezTo>
                    <a:pt x="87" y="47"/>
                    <a:pt x="86" y="42"/>
                    <a:pt x="82" y="38"/>
                  </a:cubicBezTo>
                  <a:cubicBezTo>
                    <a:pt x="78" y="34"/>
                    <a:pt x="73" y="32"/>
                    <a:pt x="67" y="32"/>
                  </a:cubicBezTo>
                  <a:lnTo>
                    <a:pt x="41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388">
              <a:extLst>
                <a:ext uri="{FF2B5EF4-FFF2-40B4-BE49-F238E27FC236}">
                  <a16:creationId xmlns:a16="http://schemas.microsoft.com/office/drawing/2014/main" id="{87C1BE9E-6735-46B8-A77B-257A6EB2DF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3326" y="958851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7 h 175"/>
                <a:gd name="T22" fmla="*/ 120 w 175"/>
                <a:gd name="T23" fmla="*/ 51 h 175"/>
                <a:gd name="T24" fmla="*/ 88 w 175"/>
                <a:gd name="T25" fmla="*/ 37 h 175"/>
                <a:gd name="T26" fmla="*/ 55 w 175"/>
                <a:gd name="T27" fmla="*/ 51 h 175"/>
                <a:gd name="T28" fmla="*/ 43 w 175"/>
                <a:gd name="T29" fmla="*/ 87 h 175"/>
                <a:gd name="T30" fmla="*/ 55 w 175"/>
                <a:gd name="T31" fmla="*/ 124 h 175"/>
                <a:gd name="T32" fmla="*/ 88 w 175"/>
                <a:gd name="T33" fmla="*/ 137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6" y="41"/>
                    <a:pt x="175" y="62"/>
                    <a:pt x="175" y="87"/>
                  </a:cubicBezTo>
                  <a:cubicBezTo>
                    <a:pt x="175" y="112"/>
                    <a:pt x="166" y="134"/>
                    <a:pt x="150" y="150"/>
                  </a:cubicBezTo>
                  <a:cubicBezTo>
                    <a:pt x="133" y="166"/>
                    <a:pt x="113" y="175"/>
                    <a:pt x="88" y="175"/>
                  </a:cubicBezTo>
                  <a:cubicBezTo>
                    <a:pt x="64" y="175"/>
                    <a:pt x="43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2"/>
                    <a:pt x="133" y="87"/>
                  </a:cubicBezTo>
                  <a:cubicBezTo>
                    <a:pt x="133" y="72"/>
                    <a:pt x="129" y="61"/>
                    <a:pt x="120" y="51"/>
                  </a:cubicBezTo>
                  <a:cubicBezTo>
                    <a:pt x="111" y="42"/>
                    <a:pt x="101" y="37"/>
                    <a:pt x="88" y="37"/>
                  </a:cubicBezTo>
                  <a:cubicBezTo>
                    <a:pt x="74" y="37"/>
                    <a:pt x="63" y="42"/>
                    <a:pt x="55" y="51"/>
                  </a:cubicBezTo>
                  <a:cubicBezTo>
                    <a:pt x="46" y="60"/>
                    <a:pt x="43" y="72"/>
                    <a:pt x="43" y="87"/>
                  </a:cubicBezTo>
                  <a:cubicBezTo>
                    <a:pt x="43" y="102"/>
                    <a:pt x="46" y="115"/>
                    <a:pt x="55" y="124"/>
                  </a:cubicBezTo>
                  <a:cubicBezTo>
                    <a:pt x="64" y="132"/>
                    <a:pt x="74" y="137"/>
                    <a:pt x="88" y="137"/>
                  </a:cubicBezTo>
                  <a:cubicBezTo>
                    <a:pt x="101" y="136"/>
                    <a:pt x="113" y="132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Rectangle 389">
              <a:extLst>
                <a:ext uri="{FF2B5EF4-FFF2-40B4-BE49-F238E27FC236}">
                  <a16:creationId xmlns:a16="http://schemas.microsoft.com/office/drawing/2014/main" id="{C06E75BD-1B41-43FB-A3C1-7A91A9B33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1751" y="960439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390">
              <a:extLst>
                <a:ext uri="{FF2B5EF4-FFF2-40B4-BE49-F238E27FC236}">
                  <a16:creationId xmlns:a16="http://schemas.microsoft.com/office/drawing/2014/main" id="{93174BB6-F233-43EC-B404-C18092A09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089" y="960439"/>
              <a:ext cx="65088" cy="84138"/>
            </a:xfrm>
            <a:custGeom>
              <a:avLst/>
              <a:gdLst>
                <a:gd name="T0" fmla="*/ 0 w 135"/>
                <a:gd name="T1" fmla="*/ 32 h 172"/>
                <a:gd name="T2" fmla="*/ 0 w 135"/>
                <a:gd name="T3" fmla="*/ 0 h 172"/>
                <a:gd name="T4" fmla="*/ 135 w 135"/>
                <a:gd name="T5" fmla="*/ 0 h 172"/>
                <a:gd name="T6" fmla="*/ 135 w 135"/>
                <a:gd name="T7" fmla="*/ 32 h 172"/>
                <a:gd name="T8" fmla="*/ 89 w 135"/>
                <a:gd name="T9" fmla="*/ 32 h 172"/>
                <a:gd name="T10" fmla="*/ 89 w 135"/>
                <a:gd name="T11" fmla="*/ 172 h 172"/>
                <a:gd name="T12" fmla="*/ 47 w 135"/>
                <a:gd name="T13" fmla="*/ 172 h 172"/>
                <a:gd name="T14" fmla="*/ 47 w 135"/>
                <a:gd name="T15" fmla="*/ 32 h 172"/>
                <a:gd name="T16" fmla="*/ 0 w 135"/>
                <a:gd name="T17" fmla="*/ 3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2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2"/>
                  </a:lnTo>
                  <a:lnTo>
                    <a:pt x="47" y="172"/>
                  </a:lnTo>
                  <a:lnTo>
                    <a:pt x="47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391">
              <a:extLst>
                <a:ext uri="{FF2B5EF4-FFF2-40B4-BE49-F238E27FC236}">
                  <a16:creationId xmlns:a16="http://schemas.microsoft.com/office/drawing/2014/main" id="{7359BB85-6807-4D34-AFE1-E0DFF834C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6526" y="1030289"/>
              <a:ext cx="22225" cy="34925"/>
            </a:xfrm>
            <a:custGeom>
              <a:avLst/>
              <a:gdLst>
                <a:gd name="T0" fmla="*/ 2 w 44"/>
                <a:gd name="T1" fmla="*/ 0 h 70"/>
                <a:gd name="T2" fmla="*/ 35 w 44"/>
                <a:gd name="T3" fmla="*/ 0 h 70"/>
                <a:gd name="T4" fmla="*/ 40 w 44"/>
                <a:gd name="T5" fmla="*/ 47 h 70"/>
                <a:gd name="T6" fmla="*/ 29 w 44"/>
                <a:gd name="T7" fmla="*/ 64 h 70"/>
                <a:gd name="T8" fmla="*/ 5 w 44"/>
                <a:gd name="T9" fmla="*/ 70 h 70"/>
                <a:gd name="T10" fmla="*/ 5 w 44"/>
                <a:gd name="T11" fmla="*/ 54 h 70"/>
                <a:gd name="T12" fmla="*/ 15 w 44"/>
                <a:gd name="T13" fmla="*/ 52 h 70"/>
                <a:gd name="T14" fmla="*/ 18 w 44"/>
                <a:gd name="T15" fmla="*/ 40 h 70"/>
                <a:gd name="T16" fmla="*/ 18 w 44"/>
                <a:gd name="T17" fmla="*/ 37 h 70"/>
                <a:gd name="T18" fmla="*/ 0 w 44"/>
                <a:gd name="T19" fmla="*/ 37 h 70"/>
                <a:gd name="T20" fmla="*/ 0 w 44"/>
                <a:gd name="T21" fmla="*/ 0 h 70"/>
                <a:gd name="T22" fmla="*/ 2 w 44"/>
                <a:gd name="T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0">
                  <a:moveTo>
                    <a:pt x="2" y="0"/>
                  </a:moveTo>
                  <a:lnTo>
                    <a:pt x="35" y="0"/>
                  </a:lnTo>
                  <a:cubicBezTo>
                    <a:pt x="43" y="17"/>
                    <a:pt x="44" y="32"/>
                    <a:pt x="40" y="47"/>
                  </a:cubicBezTo>
                  <a:cubicBezTo>
                    <a:pt x="39" y="54"/>
                    <a:pt x="34" y="59"/>
                    <a:pt x="29" y="64"/>
                  </a:cubicBezTo>
                  <a:cubicBezTo>
                    <a:pt x="23" y="69"/>
                    <a:pt x="15" y="70"/>
                    <a:pt x="5" y="70"/>
                  </a:cubicBezTo>
                  <a:lnTo>
                    <a:pt x="5" y="54"/>
                  </a:lnTo>
                  <a:cubicBezTo>
                    <a:pt x="10" y="54"/>
                    <a:pt x="13" y="53"/>
                    <a:pt x="15" y="52"/>
                  </a:cubicBezTo>
                  <a:cubicBezTo>
                    <a:pt x="18" y="49"/>
                    <a:pt x="18" y="47"/>
                    <a:pt x="18" y="40"/>
                  </a:cubicBezTo>
                  <a:lnTo>
                    <a:pt x="18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392">
              <a:extLst>
                <a:ext uri="{FF2B5EF4-FFF2-40B4-BE49-F238E27FC236}">
                  <a16:creationId xmlns:a16="http://schemas.microsoft.com/office/drawing/2014/main" id="{2C54D939-8FC0-41CA-8D29-74922E66A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96376" y="960439"/>
              <a:ext cx="76200" cy="82550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1 w 154"/>
                <a:gd name="T17" fmla="*/ 140 h 170"/>
                <a:gd name="T18" fmla="*/ 60 w 154"/>
                <a:gd name="T19" fmla="*/ 140 h 170"/>
                <a:gd name="T20" fmla="*/ 98 w 154"/>
                <a:gd name="T21" fmla="*/ 125 h 170"/>
                <a:gd name="T22" fmla="*/ 111 w 154"/>
                <a:gd name="T23" fmla="*/ 87 h 170"/>
                <a:gd name="T24" fmla="*/ 98 w 154"/>
                <a:gd name="T25" fmla="*/ 48 h 170"/>
                <a:gd name="T26" fmla="*/ 60 w 154"/>
                <a:gd name="T27" fmla="*/ 33 h 170"/>
                <a:gd name="T28" fmla="*/ 41 w 154"/>
                <a:gd name="T29" fmla="*/ 33 h 170"/>
                <a:gd name="T30" fmla="*/ 41 w 154"/>
                <a:gd name="T31" fmla="*/ 14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8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8" y="147"/>
                  </a:cubicBezTo>
                  <a:cubicBezTo>
                    <a:pt x="110" y="163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40"/>
                  </a:moveTo>
                  <a:lnTo>
                    <a:pt x="60" y="140"/>
                  </a:lnTo>
                  <a:cubicBezTo>
                    <a:pt x="76" y="140"/>
                    <a:pt x="89" y="135"/>
                    <a:pt x="98" y="125"/>
                  </a:cubicBezTo>
                  <a:cubicBezTo>
                    <a:pt x="106" y="115"/>
                    <a:pt x="111" y="103"/>
                    <a:pt x="111" y="87"/>
                  </a:cubicBezTo>
                  <a:cubicBezTo>
                    <a:pt x="111" y="70"/>
                    <a:pt x="106" y="57"/>
                    <a:pt x="98" y="48"/>
                  </a:cubicBezTo>
                  <a:cubicBezTo>
                    <a:pt x="89" y="38"/>
                    <a:pt x="76" y="33"/>
                    <a:pt x="60" y="33"/>
                  </a:cubicBezTo>
                  <a:lnTo>
                    <a:pt x="41" y="33"/>
                  </a:lnTo>
                  <a:lnTo>
                    <a:pt x="41" y="1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393">
              <a:extLst>
                <a:ext uri="{FF2B5EF4-FFF2-40B4-BE49-F238E27FC236}">
                  <a16:creationId xmlns:a16="http://schemas.microsoft.com/office/drawing/2014/main" id="{62A7935D-7391-4ED1-B326-372F3458C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0514" y="944564"/>
              <a:ext cx="19050" cy="31750"/>
            </a:xfrm>
            <a:custGeom>
              <a:avLst/>
              <a:gdLst>
                <a:gd name="T0" fmla="*/ 0 w 38"/>
                <a:gd name="T1" fmla="*/ 0 h 65"/>
                <a:gd name="T2" fmla="*/ 33 w 38"/>
                <a:gd name="T3" fmla="*/ 0 h 65"/>
                <a:gd name="T4" fmla="*/ 38 w 38"/>
                <a:gd name="T5" fmla="*/ 30 h 65"/>
                <a:gd name="T6" fmla="*/ 29 w 38"/>
                <a:gd name="T7" fmla="*/ 55 h 65"/>
                <a:gd name="T8" fmla="*/ 4 w 38"/>
                <a:gd name="T9" fmla="*/ 65 h 65"/>
                <a:gd name="T10" fmla="*/ 4 w 38"/>
                <a:gd name="T11" fmla="*/ 48 h 65"/>
                <a:gd name="T12" fmla="*/ 17 w 38"/>
                <a:gd name="T13" fmla="*/ 32 h 65"/>
                <a:gd name="T14" fmla="*/ 17 w 38"/>
                <a:gd name="T15" fmla="*/ 28 h 65"/>
                <a:gd name="T16" fmla="*/ 2 w 38"/>
                <a:gd name="T17" fmla="*/ 28 h 65"/>
                <a:gd name="T18" fmla="*/ 2 w 38"/>
                <a:gd name="T19" fmla="*/ 0 h 65"/>
                <a:gd name="T20" fmla="*/ 0 w 38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5">
                  <a:moveTo>
                    <a:pt x="0" y="0"/>
                  </a:moveTo>
                  <a:lnTo>
                    <a:pt x="33" y="0"/>
                  </a:lnTo>
                  <a:cubicBezTo>
                    <a:pt x="37" y="10"/>
                    <a:pt x="38" y="20"/>
                    <a:pt x="38" y="30"/>
                  </a:cubicBezTo>
                  <a:cubicBezTo>
                    <a:pt x="38" y="40"/>
                    <a:pt x="35" y="48"/>
                    <a:pt x="29" y="55"/>
                  </a:cubicBezTo>
                  <a:cubicBezTo>
                    <a:pt x="23" y="61"/>
                    <a:pt x="15" y="65"/>
                    <a:pt x="4" y="65"/>
                  </a:cubicBezTo>
                  <a:lnTo>
                    <a:pt x="4" y="48"/>
                  </a:lnTo>
                  <a:cubicBezTo>
                    <a:pt x="13" y="48"/>
                    <a:pt x="17" y="43"/>
                    <a:pt x="17" y="32"/>
                  </a:cubicBezTo>
                  <a:lnTo>
                    <a:pt x="17" y="28"/>
                  </a:lnTo>
                  <a:lnTo>
                    <a:pt x="2" y="2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394">
              <a:extLst>
                <a:ext uri="{FF2B5EF4-FFF2-40B4-BE49-F238E27FC236}">
                  <a16:creationId xmlns:a16="http://schemas.microsoft.com/office/drawing/2014/main" id="{187CED3D-E9DA-4E57-82AB-7BB9EA471C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12264" y="927101"/>
              <a:ext cx="50800" cy="115888"/>
            </a:xfrm>
            <a:custGeom>
              <a:avLst/>
              <a:gdLst>
                <a:gd name="T0" fmla="*/ 104 w 104"/>
                <a:gd name="T1" fmla="*/ 67 h 237"/>
                <a:gd name="T2" fmla="*/ 104 w 104"/>
                <a:gd name="T3" fmla="*/ 99 h 237"/>
                <a:gd name="T4" fmla="*/ 42 w 104"/>
                <a:gd name="T5" fmla="*/ 99 h 237"/>
                <a:gd name="T6" fmla="*/ 42 w 104"/>
                <a:gd name="T7" fmla="*/ 135 h 237"/>
                <a:gd name="T8" fmla="*/ 97 w 104"/>
                <a:gd name="T9" fmla="*/ 135 h 237"/>
                <a:gd name="T10" fmla="*/ 97 w 104"/>
                <a:gd name="T11" fmla="*/ 166 h 237"/>
                <a:gd name="T12" fmla="*/ 42 w 104"/>
                <a:gd name="T13" fmla="*/ 166 h 237"/>
                <a:gd name="T14" fmla="*/ 42 w 104"/>
                <a:gd name="T15" fmla="*/ 206 h 237"/>
                <a:gd name="T16" fmla="*/ 104 w 104"/>
                <a:gd name="T17" fmla="*/ 206 h 237"/>
                <a:gd name="T18" fmla="*/ 104 w 104"/>
                <a:gd name="T19" fmla="*/ 237 h 237"/>
                <a:gd name="T20" fmla="*/ 0 w 104"/>
                <a:gd name="T21" fmla="*/ 237 h 237"/>
                <a:gd name="T22" fmla="*/ 0 w 104"/>
                <a:gd name="T23" fmla="*/ 67 h 237"/>
                <a:gd name="T24" fmla="*/ 104 w 104"/>
                <a:gd name="T25" fmla="*/ 67 h 237"/>
                <a:gd name="T26" fmla="*/ 22 w 104"/>
                <a:gd name="T27" fmla="*/ 29 h 237"/>
                <a:gd name="T28" fmla="*/ 80 w 104"/>
                <a:gd name="T29" fmla="*/ 0 h 237"/>
                <a:gd name="T30" fmla="*/ 80 w 104"/>
                <a:gd name="T31" fmla="*/ 32 h 237"/>
                <a:gd name="T32" fmla="*/ 22 w 104"/>
                <a:gd name="T33" fmla="*/ 57 h 237"/>
                <a:gd name="T34" fmla="*/ 22 w 104"/>
                <a:gd name="T35" fmla="*/ 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37">
                  <a:moveTo>
                    <a:pt x="104" y="67"/>
                  </a:moveTo>
                  <a:lnTo>
                    <a:pt x="104" y="99"/>
                  </a:lnTo>
                  <a:lnTo>
                    <a:pt x="42" y="99"/>
                  </a:lnTo>
                  <a:lnTo>
                    <a:pt x="42" y="135"/>
                  </a:lnTo>
                  <a:lnTo>
                    <a:pt x="97" y="135"/>
                  </a:lnTo>
                  <a:lnTo>
                    <a:pt x="97" y="166"/>
                  </a:lnTo>
                  <a:lnTo>
                    <a:pt x="42" y="166"/>
                  </a:lnTo>
                  <a:lnTo>
                    <a:pt x="42" y="206"/>
                  </a:lnTo>
                  <a:lnTo>
                    <a:pt x="104" y="206"/>
                  </a:lnTo>
                  <a:lnTo>
                    <a:pt x="104" y="237"/>
                  </a:lnTo>
                  <a:lnTo>
                    <a:pt x="0" y="237"/>
                  </a:lnTo>
                  <a:lnTo>
                    <a:pt x="0" y="67"/>
                  </a:lnTo>
                  <a:lnTo>
                    <a:pt x="104" y="67"/>
                  </a:lnTo>
                  <a:close/>
                  <a:moveTo>
                    <a:pt x="22" y="29"/>
                  </a:moveTo>
                  <a:lnTo>
                    <a:pt x="80" y="0"/>
                  </a:lnTo>
                  <a:lnTo>
                    <a:pt x="80" y="32"/>
                  </a:lnTo>
                  <a:lnTo>
                    <a:pt x="22" y="57"/>
                  </a:lnTo>
                  <a:lnTo>
                    <a:pt x="22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395">
              <a:extLst>
                <a:ext uri="{FF2B5EF4-FFF2-40B4-BE49-F238E27FC236}">
                  <a16:creationId xmlns:a16="http://schemas.microsoft.com/office/drawing/2014/main" id="{26410522-9D3F-431C-AF37-4387EF0E0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764" y="958851"/>
              <a:ext cx="84138" cy="87313"/>
            </a:xfrm>
            <a:custGeom>
              <a:avLst/>
              <a:gdLst>
                <a:gd name="T0" fmla="*/ 25 w 170"/>
                <a:gd name="T1" fmla="*/ 150 h 177"/>
                <a:gd name="T2" fmla="*/ 0 w 170"/>
                <a:gd name="T3" fmla="*/ 87 h 177"/>
                <a:gd name="T4" fmla="*/ 25 w 170"/>
                <a:gd name="T5" fmla="*/ 25 h 177"/>
                <a:gd name="T6" fmla="*/ 88 w 170"/>
                <a:gd name="T7" fmla="*/ 0 h 177"/>
                <a:gd name="T8" fmla="*/ 139 w 170"/>
                <a:gd name="T9" fmla="*/ 15 h 177"/>
                <a:gd name="T10" fmla="*/ 170 w 170"/>
                <a:gd name="T11" fmla="*/ 57 h 177"/>
                <a:gd name="T12" fmla="*/ 120 w 170"/>
                <a:gd name="T13" fmla="*/ 57 h 177"/>
                <a:gd name="T14" fmla="*/ 89 w 170"/>
                <a:gd name="T15" fmla="*/ 39 h 177"/>
                <a:gd name="T16" fmla="*/ 55 w 170"/>
                <a:gd name="T17" fmla="*/ 52 h 177"/>
                <a:gd name="T18" fmla="*/ 43 w 170"/>
                <a:gd name="T19" fmla="*/ 89 h 177"/>
                <a:gd name="T20" fmla="*/ 55 w 170"/>
                <a:gd name="T21" fmla="*/ 125 h 177"/>
                <a:gd name="T22" fmla="*/ 89 w 170"/>
                <a:gd name="T23" fmla="*/ 139 h 177"/>
                <a:gd name="T24" fmla="*/ 120 w 170"/>
                <a:gd name="T25" fmla="*/ 120 h 177"/>
                <a:gd name="T26" fmla="*/ 170 w 170"/>
                <a:gd name="T27" fmla="*/ 120 h 177"/>
                <a:gd name="T28" fmla="*/ 139 w 170"/>
                <a:gd name="T29" fmla="*/ 162 h 177"/>
                <a:gd name="T30" fmla="*/ 88 w 170"/>
                <a:gd name="T31" fmla="*/ 177 h 177"/>
                <a:gd name="T32" fmla="*/ 25 w 170"/>
                <a:gd name="T3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7">
                  <a:moveTo>
                    <a:pt x="25" y="150"/>
                  </a:move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7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7"/>
                  </a:cubicBezTo>
                  <a:lnTo>
                    <a:pt x="120" y="57"/>
                  </a:lnTo>
                  <a:cubicBezTo>
                    <a:pt x="114" y="45"/>
                    <a:pt x="103" y="39"/>
                    <a:pt x="89" y="39"/>
                  </a:cubicBezTo>
                  <a:cubicBezTo>
                    <a:pt x="75" y="39"/>
                    <a:pt x="64" y="44"/>
                    <a:pt x="55" y="52"/>
                  </a:cubicBezTo>
                  <a:cubicBezTo>
                    <a:pt x="47" y="61"/>
                    <a:pt x="43" y="74"/>
                    <a:pt x="43" y="89"/>
                  </a:cubicBezTo>
                  <a:cubicBezTo>
                    <a:pt x="43" y="104"/>
                    <a:pt x="47" y="116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3" y="139"/>
                    <a:pt x="114" y="132"/>
                    <a:pt x="120" y="120"/>
                  </a:cubicBezTo>
                  <a:lnTo>
                    <a:pt x="170" y="120"/>
                  </a:lnTo>
                  <a:cubicBezTo>
                    <a:pt x="164" y="137"/>
                    <a:pt x="154" y="151"/>
                    <a:pt x="139" y="162"/>
                  </a:cubicBezTo>
                  <a:cubicBezTo>
                    <a:pt x="124" y="172"/>
                    <a:pt x="108" y="177"/>
                    <a:pt x="88" y="177"/>
                  </a:cubicBezTo>
                  <a:cubicBezTo>
                    <a:pt x="63" y="175"/>
                    <a:pt x="43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396">
              <a:extLst>
                <a:ext uri="{FF2B5EF4-FFF2-40B4-BE49-F238E27FC236}">
                  <a16:creationId xmlns:a16="http://schemas.microsoft.com/office/drawing/2014/main" id="{A068431B-B7B0-41D2-847E-857D4D468C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7839" y="958851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7 h 175"/>
                <a:gd name="T22" fmla="*/ 120 w 175"/>
                <a:gd name="T23" fmla="*/ 51 h 175"/>
                <a:gd name="T24" fmla="*/ 87 w 175"/>
                <a:gd name="T25" fmla="*/ 37 h 175"/>
                <a:gd name="T26" fmla="*/ 55 w 175"/>
                <a:gd name="T27" fmla="*/ 51 h 175"/>
                <a:gd name="T28" fmla="*/ 42 w 175"/>
                <a:gd name="T29" fmla="*/ 87 h 175"/>
                <a:gd name="T30" fmla="*/ 55 w 175"/>
                <a:gd name="T31" fmla="*/ 124 h 175"/>
                <a:gd name="T32" fmla="*/ 87 w 175"/>
                <a:gd name="T33" fmla="*/ 137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1"/>
                    <a:pt x="175" y="62"/>
                    <a:pt x="175" y="87"/>
                  </a:cubicBezTo>
                  <a:cubicBezTo>
                    <a:pt x="175" y="112"/>
                    <a:pt x="166" y="134"/>
                    <a:pt x="150" y="150"/>
                  </a:cubicBezTo>
                  <a:cubicBezTo>
                    <a:pt x="132" y="166"/>
                    <a:pt x="112" y="175"/>
                    <a:pt x="87" y="175"/>
                  </a:cubicBezTo>
                  <a:cubicBezTo>
                    <a:pt x="62" y="175"/>
                    <a:pt x="42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8" y="115"/>
                    <a:pt x="132" y="102"/>
                    <a:pt x="132" y="87"/>
                  </a:cubicBezTo>
                  <a:cubicBezTo>
                    <a:pt x="132" y="72"/>
                    <a:pt x="128" y="61"/>
                    <a:pt x="120" y="51"/>
                  </a:cubicBezTo>
                  <a:cubicBezTo>
                    <a:pt x="111" y="42"/>
                    <a:pt x="101" y="37"/>
                    <a:pt x="87" y="37"/>
                  </a:cubicBezTo>
                  <a:cubicBezTo>
                    <a:pt x="73" y="37"/>
                    <a:pt x="62" y="42"/>
                    <a:pt x="55" y="51"/>
                  </a:cubicBezTo>
                  <a:cubicBezTo>
                    <a:pt x="46" y="60"/>
                    <a:pt x="42" y="72"/>
                    <a:pt x="42" y="87"/>
                  </a:cubicBezTo>
                  <a:cubicBezTo>
                    <a:pt x="42" y="102"/>
                    <a:pt x="46" y="115"/>
                    <a:pt x="55" y="124"/>
                  </a:cubicBezTo>
                  <a:cubicBezTo>
                    <a:pt x="63" y="132"/>
                    <a:pt x="73" y="137"/>
                    <a:pt x="87" y="137"/>
                  </a:cubicBezTo>
                  <a:cubicBezTo>
                    <a:pt x="101" y="136"/>
                    <a:pt x="111" y="132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397">
              <a:extLst>
                <a:ext uri="{FF2B5EF4-FFF2-40B4-BE49-F238E27FC236}">
                  <a16:creationId xmlns:a16="http://schemas.microsoft.com/office/drawing/2014/main" id="{01D644A6-0A77-45F4-AED1-59FFD4C23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6264" y="960439"/>
              <a:ext cx="74613" cy="84138"/>
            </a:xfrm>
            <a:custGeom>
              <a:avLst/>
              <a:gdLst>
                <a:gd name="T0" fmla="*/ 111 w 152"/>
                <a:gd name="T1" fmla="*/ 0 h 172"/>
                <a:gd name="T2" fmla="*/ 152 w 152"/>
                <a:gd name="T3" fmla="*/ 0 h 172"/>
                <a:gd name="T4" fmla="*/ 152 w 152"/>
                <a:gd name="T5" fmla="*/ 172 h 172"/>
                <a:gd name="T6" fmla="*/ 111 w 152"/>
                <a:gd name="T7" fmla="*/ 172 h 172"/>
                <a:gd name="T8" fmla="*/ 41 w 152"/>
                <a:gd name="T9" fmla="*/ 64 h 172"/>
                <a:gd name="T10" fmla="*/ 41 w 152"/>
                <a:gd name="T11" fmla="*/ 172 h 172"/>
                <a:gd name="T12" fmla="*/ 0 w 152"/>
                <a:gd name="T13" fmla="*/ 172 h 172"/>
                <a:gd name="T14" fmla="*/ 0 w 152"/>
                <a:gd name="T15" fmla="*/ 0 h 172"/>
                <a:gd name="T16" fmla="*/ 41 w 152"/>
                <a:gd name="T17" fmla="*/ 0 h 172"/>
                <a:gd name="T18" fmla="*/ 111 w 152"/>
                <a:gd name="T19" fmla="*/ 108 h 172"/>
                <a:gd name="T20" fmla="*/ 111 w 1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2">
                  <a:moveTo>
                    <a:pt x="111" y="0"/>
                  </a:moveTo>
                  <a:lnTo>
                    <a:pt x="152" y="0"/>
                  </a:lnTo>
                  <a:lnTo>
                    <a:pt x="152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398">
              <a:extLst>
                <a:ext uri="{FF2B5EF4-FFF2-40B4-BE49-F238E27FC236}">
                  <a16:creationId xmlns:a16="http://schemas.microsoft.com/office/drawing/2014/main" id="{207D12F7-4EEB-4E8F-B94F-CCBDBED949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53576" y="958851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7 h 175"/>
                <a:gd name="T22" fmla="*/ 120 w 175"/>
                <a:gd name="T23" fmla="*/ 51 h 175"/>
                <a:gd name="T24" fmla="*/ 87 w 175"/>
                <a:gd name="T25" fmla="*/ 37 h 175"/>
                <a:gd name="T26" fmla="*/ 55 w 175"/>
                <a:gd name="T27" fmla="*/ 51 h 175"/>
                <a:gd name="T28" fmla="*/ 42 w 175"/>
                <a:gd name="T29" fmla="*/ 87 h 175"/>
                <a:gd name="T30" fmla="*/ 55 w 175"/>
                <a:gd name="T31" fmla="*/ 124 h 175"/>
                <a:gd name="T32" fmla="*/ 87 w 175"/>
                <a:gd name="T33" fmla="*/ 137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1"/>
                    <a:pt x="175" y="62"/>
                    <a:pt x="175" y="87"/>
                  </a:cubicBezTo>
                  <a:cubicBezTo>
                    <a:pt x="175" y="112"/>
                    <a:pt x="166" y="134"/>
                    <a:pt x="150" y="150"/>
                  </a:cubicBezTo>
                  <a:cubicBezTo>
                    <a:pt x="132" y="166"/>
                    <a:pt x="112" y="175"/>
                    <a:pt x="87" y="175"/>
                  </a:cubicBezTo>
                  <a:cubicBezTo>
                    <a:pt x="62" y="175"/>
                    <a:pt x="42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2" y="102"/>
                    <a:pt x="132" y="87"/>
                  </a:cubicBezTo>
                  <a:cubicBezTo>
                    <a:pt x="132" y="72"/>
                    <a:pt x="129" y="61"/>
                    <a:pt x="120" y="51"/>
                  </a:cubicBezTo>
                  <a:cubicBezTo>
                    <a:pt x="111" y="42"/>
                    <a:pt x="101" y="37"/>
                    <a:pt x="87" y="37"/>
                  </a:cubicBezTo>
                  <a:cubicBezTo>
                    <a:pt x="74" y="37"/>
                    <a:pt x="62" y="42"/>
                    <a:pt x="55" y="51"/>
                  </a:cubicBezTo>
                  <a:cubicBezTo>
                    <a:pt x="46" y="60"/>
                    <a:pt x="42" y="72"/>
                    <a:pt x="42" y="87"/>
                  </a:cubicBezTo>
                  <a:cubicBezTo>
                    <a:pt x="42" y="102"/>
                    <a:pt x="46" y="115"/>
                    <a:pt x="55" y="124"/>
                  </a:cubicBezTo>
                  <a:cubicBezTo>
                    <a:pt x="64" y="132"/>
                    <a:pt x="74" y="137"/>
                    <a:pt x="87" y="137"/>
                  </a:cubicBezTo>
                  <a:cubicBezTo>
                    <a:pt x="101" y="136"/>
                    <a:pt x="112" y="132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399">
              <a:extLst>
                <a:ext uri="{FF2B5EF4-FFF2-40B4-BE49-F238E27FC236}">
                  <a16:creationId xmlns:a16="http://schemas.microsoft.com/office/drawing/2014/main" id="{FF9EA479-203B-4941-8560-9B2B1214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2001" y="960439"/>
              <a:ext cx="95250" cy="84138"/>
            </a:xfrm>
            <a:custGeom>
              <a:avLst/>
              <a:gdLst>
                <a:gd name="T0" fmla="*/ 194 w 194"/>
                <a:gd name="T1" fmla="*/ 0 h 172"/>
                <a:gd name="T2" fmla="*/ 194 w 194"/>
                <a:gd name="T3" fmla="*/ 172 h 172"/>
                <a:gd name="T4" fmla="*/ 153 w 194"/>
                <a:gd name="T5" fmla="*/ 172 h 172"/>
                <a:gd name="T6" fmla="*/ 153 w 194"/>
                <a:gd name="T7" fmla="*/ 75 h 172"/>
                <a:gd name="T8" fmla="*/ 113 w 194"/>
                <a:gd name="T9" fmla="*/ 172 h 172"/>
                <a:gd name="T10" fmla="*/ 81 w 194"/>
                <a:gd name="T11" fmla="*/ 172 h 172"/>
                <a:gd name="T12" fmla="*/ 41 w 194"/>
                <a:gd name="T13" fmla="*/ 75 h 172"/>
                <a:gd name="T14" fmla="*/ 41 w 194"/>
                <a:gd name="T15" fmla="*/ 172 h 172"/>
                <a:gd name="T16" fmla="*/ 0 w 194"/>
                <a:gd name="T17" fmla="*/ 172 h 172"/>
                <a:gd name="T18" fmla="*/ 0 w 194"/>
                <a:gd name="T19" fmla="*/ 0 h 172"/>
                <a:gd name="T20" fmla="*/ 48 w 194"/>
                <a:gd name="T21" fmla="*/ 0 h 172"/>
                <a:gd name="T22" fmla="*/ 96 w 194"/>
                <a:gd name="T23" fmla="*/ 118 h 172"/>
                <a:gd name="T24" fmla="*/ 145 w 194"/>
                <a:gd name="T25" fmla="*/ 0 h 172"/>
                <a:gd name="T26" fmla="*/ 194 w 194"/>
                <a:gd name="T2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172">
                  <a:moveTo>
                    <a:pt x="194" y="0"/>
                  </a:moveTo>
                  <a:lnTo>
                    <a:pt x="194" y="172"/>
                  </a:lnTo>
                  <a:lnTo>
                    <a:pt x="153" y="172"/>
                  </a:lnTo>
                  <a:lnTo>
                    <a:pt x="153" y="75"/>
                  </a:lnTo>
                  <a:lnTo>
                    <a:pt x="113" y="172"/>
                  </a:lnTo>
                  <a:lnTo>
                    <a:pt x="81" y="172"/>
                  </a:lnTo>
                  <a:lnTo>
                    <a:pt x="41" y="75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8" y="0"/>
                  </a:lnTo>
                  <a:lnTo>
                    <a:pt x="96" y="118"/>
                  </a:lnTo>
                  <a:lnTo>
                    <a:pt x="145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Rectangle 400">
              <a:extLst>
                <a:ext uri="{FF2B5EF4-FFF2-40B4-BE49-F238E27FC236}">
                  <a16:creationId xmlns:a16="http://schemas.microsoft.com/office/drawing/2014/main" id="{F2AD839F-86B4-4D90-B88A-60D7A64DE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4714" y="960439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401">
              <a:extLst>
                <a:ext uri="{FF2B5EF4-FFF2-40B4-BE49-F238E27FC236}">
                  <a16:creationId xmlns:a16="http://schemas.microsoft.com/office/drawing/2014/main" id="{86C33FF1-23C2-4982-B20D-3B8FAFAA4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2814" y="960439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2 h 170"/>
                <a:gd name="T4" fmla="*/ 41 w 104"/>
                <a:gd name="T5" fmla="*/ 32 h 170"/>
                <a:gd name="T6" fmla="*/ 41 w 104"/>
                <a:gd name="T7" fmla="*/ 68 h 170"/>
                <a:gd name="T8" fmla="*/ 96 w 104"/>
                <a:gd name="T9" fmla="*/ 68 h 170"/>
                <a:gd name="T10" fmla="*/ 96 w 104"/>
                <a:gd name="T11" fmla="*/ 99 h 170"/>
                <a:gd name="T12" fmla="*/ 41 w 104"/>
                <a:gd name="T13" fmla="*/ 99 h 170"/>
                <a:gd name="T14" fmla="*/ 41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6" y="68"/>
                  </a:lnTo>
                  <a:lnTo>
                    <a:pt x="96" y="99"/>
                  </a:lnTo>
                  <a:lnTo>
                    <a:pt x="41" y="99"/>
                  </a:lnTo>
                  <a:lnTo>
                    <a:pt x="41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402">
              <a:extLst>
                <a:ext uri="{FF2B5EF4-FFF2-40B4-BE49-F238E27FC236}">
                  <a16:creationId xmlns:a16="http://schemas.microsoft.com/office/drawing/2014/main" id="{815A9503-D76D-46FB-961E-BA2BC3441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726" y="1090614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1 h 172"/>
                <a:gd name="T4" fmla="*/ 41 w 104"/>
                <a:gd name="T5" fmla="*/ 31 h 172"/>
                <a:gd name="T6" fmla="*/ 41 w 104"/>
                <a:gd name="T7" fmla="*/ 67 h 172"/>
                <a:gd name="T8" fmla="*/ 96 w 104"/>
                <a:gd name="T9" fmla="*/ 67 h 172"/>
                <a:gd name="T10" fmla="*/ 96 w 104"/>
                <a:gd name="T11" fmla="*/ 98 h 172"/>
                <a:gd name="T12" fmla="*/ 41 w 104"/>
                <a:gd name="T13" fmla="*/ 98 h 172"/>
                <a:gd name="T14" fmla="*/ 41 w 104"/>
                <a:gd name="T15" fmla="*/ 138 h 172"/>
                <a:gd name="T16" fmla="*/ 104 w 104"/>
                <a:gd name="T17" fmla="*/ 138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6" y="67"/>
                  </a:lnTo>
                  <a:lnTo>
                    <a:pt x="96" y="98"/>
                  </a:lnTo>
                  <a:lnTo>
                    <a:pt x="41" y="98"/>
                  </a:lnTo>
                  <a:lnTo>
                    <a:pt x="41" y="138"/>
                  </a:lnTo>
                  <a:lnTo>
                    <a:pt x="104" y="138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403">
              <a:extLst>
                <a:ext uri="{FF2B5EF4-FFF2-40B4-BE49-F238E27FC236}">
                  <a16:creationId xmlns:a16="http://schemas.microsoft.com/office/drawing/2014/main" id="{B666179E-553E-4D59-BF7D-5C5ED6D98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1226" y="1090614"/>
              <a:ext cx="65088" cy="84138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8 w 135"/>
                <a:gd name="T9" fmla="*/ 31 h 171"/>
                <a:gd name="T10" fmla="*/ 88 w 135"/>
                <a:gd name="T11" fmla="*/ 171 h 171"/>
                <a:gd name="T12" fmla="*/ 47 w 135"/>
                <a:gd name="T13" fmla="*/ 171 h 171"/>
                <a:gd name="T14" fmla="*/ 47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1"/>
                  </a:lnTo>
                  <a:lnTo>
                    <a:pt x="47" y="171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404">
              <a:extLst>
                <a:ext uri="{FF2B5EF4-FFF2-40B4-BE49-F238E27FC236}">
                  <a16:creationId xmlns:a16="http://schemas.microsoft.com/office/drawing/2014/main" id="{EF7A8CC9-5CB6-4335-BCF0-DFF801DFAE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3939" y="1090614"/>
              <a:ext cx="76200" cy="84138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6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1 w 154"/>
                <a:gd name="T17" fmla="*/ 139 h 170"/>
                <a:gd name="T18" fmla="*/ 60 w 154"/>
                <a:gd name="T19" fmla="*/ 139 h 170"/>
                <a:gd name="T20" fmla="*/ 98 w 154"/>
                <a:gd name="T21" fmla="*/ 124 h 170"/>
                <a:gd name="T22" fmla="*/ 111 w 154"/>
                <a:gd name="T23" fmla="*/ 85 h 170"/>
                <a:gd name="T24" fmla="*/ 98 w 154"/>
                <a:gd name="T25" fmla="*/ 46 h 170"/>
                <a:gd name="T26" fmla="*/ 60 w 154"/>
                <a:gd name="T27" fmla="*/ 31 h 170"/>
                <a:gd name="T28" fmla="*/ 41 w 154"/>
                <a:gd name="T29" fmla="*/ 31 h 170"/>
                <a:gd name="T30" fmla="*/ 41 w 154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7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1"/>
                    <a:pt x="128" y="146"/>
                  </a:cubicBezTo>
                  <a:cubicBezTo>
                    <a:pt x="110" y="162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9" y="134"/>
                    <a:pt x="98" y="124"/>
                  </a:cubicBezTo>
                  <a:cubicBezTo>
                    <a:pt x="106" y="114"/>
                    <a:pt x="111" y="101"/>
                    <a:pt x="111" y="85"/>
                  </a:cubicBezTo>
                  <a:cubicBezTo>
                    <a:pt x="111" y="69"/>
                    <a:pt x="106" y="55"/>
                    <a:pt x="98" y="46"/>
                  </a:cubicBezTo>
                  <a:cubicBezTo>
                    <a:pt x="89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405">
              <a:extLst>
                <a:ext uri="{FF2B5EF4-FFF2-40B4-BE49-F238E27FC236}">
                  <a16:creationId xmlns:a16="http://schemas.microsoft.com/office/drawing/2014/main" id="{1E146756-A736-4A58-97B1-420833DBE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9" y="1090614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1 h 172"/>
                <a:gd name="T4" fmla="*/ 41 w 104"/>
                <a:gd name="T5" fmla="*/ 31 h 172"/>
                <a:gd name="T6" fmla="*/ 41 w 104"/>
                <a:gd name="T7" fmla="*/ 67 h 172"/>
                <a:gd name="T8" fmla="*/ 96 w 104"/>
                <a:gd name="T9" fmla="*/ 67 h 172"/>
                <a:gd name="T10" fmla="*/ 96 w 104"/>
                <a:gd name="T11" fmla="*/ 98 h 172"/>
                <a:gd name="T12" fmla="*/ 41 w 104"/>
                <a:gd name="T13" fmla="*/ 98 h 172"/>
                <a:gd name="T14" fmla="*/ 41 w 104"/>
                <a:gd name="T15" fmla="*/ 138 h 172"/>
                <a:gd name="T16" fmla="*/ 104 w 104"/>
                <a:gd name="T17" fmla="*/ 138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6" y="67"/>
                  </a:lnTo>
                  <a:lnTo>
                    <a:pt x="96" y="98"/>
                  </a:lnTo>
                  <a:lnTo>
                    <a:pt x="41" y="98"/>
                  </a:lnTo>
                  <a:lnTo>
                    <a:pt x="41" y="138"/>
                  </a:lnTo>
                  <a:lnTo>
                    <a:pt x="104" y="138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407">
              <a:extLst>
                <a:ext uri="{FF2B5EF4-FFF2-40B4-BE49-F238E27FC236}">
                  <a16:creationId xmlns:a16="http://schemas.microsoft.com/office/drawing/2014/main" id="{0303A193-69FB-46D7-9DEE-84038FCF0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2851" y="1089026"/>
              <a:ext cx="82550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7 w 170"/>
                <a:gd name="T23" fmla="*/ 139 h 178"/>
                <a:gd name="T24" fmla="*/ 111 w 170"/>
                <a:gd name="T25" fmla="*/ 132 h 178"/>
                <a:gd name="T26" fmla="*/ 124 w 170"/>
                <a:gd name="T27" fmla="*/ 112 h 178"/>
                <a:gd name="T28" fmla="*/ 75 w 170"/>
                <a:gd name="T29" fmla="*/ 112 h 178"/>
                <a:gd name="T30" fmla="*/ 75 w 170"/>
                <a:gd name="T31" fmla="*/ 80 h 178"/>
                <a:gd name="T32" fmla="*/ 167 w 170"/>
                <a:gd name="T33" fmla="*/ 80 h 178"/>
                <a:gd name="T34" fmla="*/ 167 w 170"/>
                <a:gd name="T35" fmla="*/ 112 h 178"/>
                <a:gd name="T36" fmla="*/ 142 w 170"/>
                <a:gd name="T37" fmla="*/ 155 h 178"/>
                <a:gd name="T38" fmla="*/ 117 w 170"/>
                <a:gd name="T39" fmla="*/ 172 h 178"/>
                <a:gd name="T40" fmla="*/ 86 w 170"/>
                <a:gd name="T41" fmla="*/ 178 h 178"/>
                <a:gd name="T42" fmla="*/ 25 w 170"/>
                <a:gd name="T4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2" y="39"/>
                    <a:pt x="89" y="39"/>
                  </a:cubicBezTo>
                  <a:cubicBezTo>
                    <a:pt x="75" y="39"/>
                    <a:pt x="64" y="44"/>
                    <a:pt x="55" y="53"/>
                  </a:cubicBezTo>
                  <a:cubicBezTo>
                    <a:pt x="46" y="62"/>
                    <a:pt x="42" y="74"/>
                    <a:pt x="42" y="89"/>
                  </a:cubicBezTo>
                  <a:cubicBezTo>
                    <a:pt x="42" y="104"/>
                    <a:pt x="46" y="117"/>
                    <a:pt x="55" y="125"/>
                  </a:cubicBezTo>
                  <a:cubicBezTo>
                    <a:pt x="64" y="134"/>
                    <a:pt x="74" y="139"/>
                    <a:pt x="87" y="139"/>
                  </a:cubicBezTo>
                  <a:cubicBezTo>
                    <a:pt x="97" y="139"/>
                    <a:pt x="105" y="137"/>
                    <a:pt x="111" y="132"/>
                  </a:cubicBezTo>
                  <a:cubicBezTo>
                    <a:pt x="117" y="127"/>
                    <a:pt x="121" y="120"/>
                    <a:pt x="124" y="112"/>
                  </a:cubicBezTo>
                  <a:lnTo>
                    <a:pt x="75" y="112"/>
                  </a:lnTo>
                  <a:lnTo>
                    <a:pt x="75" y="80"/>
                  </a:lnTo>
                  <a:lnTo>
                    <a:pt x="167" y="80"/>
                  </a:lnTo>
                  <a:lnTo>
                    <a:pt x="167" y="112"/>
                  </a:lnTo>
                  <a:cubicBezTo>
                    <a:pt x="165" y="127"/>
                    <a:pt x="156" y="142"/>
                    <a:pt x="142" y="155"/>
                  </a:cubicBezTo>
                  <a:cubicBezTo>
                    <a:pt x="136" y="162"/>
                    <a:pt x="127" y="167"/>
                    <a:pt x="117" y="172"/>
                  </a:cubicBezTo>
                  <a:cubicBezTo>
                    <a:pt x="107" y="175"/>
                    <a:pt x="97" y="178"/>
                    <a:pt x="86" y="178"/>
                  </a:cubicBezTo>
                  <a:cubicBezTo>
                    <a:pt x="62" y="175"/>
                    <a:pt x="41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408">
              <a:extLst>
                <a:ext uri="{FF2B5EF4-FFF2-40B4-BE49-F238E27FC236}">
                  <a16:creationId xmlns:a16="http://schemas.microsoft.com/office/drawing/2014/main" id="{332527F2-AD3B-461F-A098-61923B26B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8101" y="1090614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1 h 172"/>
                <a:gd name="T4" fmla="*/ 41 w 104"/>
                <a:gd name="T5" fmla="*/ 31 h 172"/>
                <a:gd name="T6" fmla="*/ 41 w 104"/>
                <a:gd name="T7" fmla="*/ 67 h 172"/>
                <a:gd name="T8" fmla="*/ 96 w 104"/>
                <a:gd name="T9" fmla="*/ 67 h 172"/>
                <a:gd name="T10" fmla="*/ 96 w 104"/>
                <a:gd name="T11" fmla="*/ 98 h 172"/>
                <a:gd name="T12" fmla="*/ 41 w 104"/>
                <a:gd name="T13" fmla="*/ 98 h 172"/>
                <a:gd name="T14" fmla="*/ 41 w 104"/>
                <a:gd name="T15" fmla="*/ 138 h 172"/>
                <a:gd name="T16" fmla="*/ 104 w 104"/>
                <a:gd name="T17" fmla="*/ 138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6" y="67"/>
                  </a:lnTo>
                  <a:lnTo>
                    <a:pt x="96" y="98"/>
                  </a:lnTo>
                  <a:lnTo>
                    <a:pt x="41" y="98"/>
                  </a:lnTo>
                  <a:lnTo>
                    <a:pt x="41" y="138"/>
                  </a:lnTo>
                  <a:lnTo>
                    <a:pt x="104" y="138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409">
              <a:extLst>
                <a:ext uri="{FF2B5EF4-FFF2-40B4-BE49-F238E27FC236}">
                  <a16:creationId xmlns:a16="http://schemas.microsoft.com/office/drawing/2014/main" id="{AD80ACAB-3807-43DB-9D33-30215684B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776" y="1087439"/>
              <a:ext cx="63500" cy="87313"/>
            </a:xfrm>
            <a:custGeom>
              <a:avLst/>
              <a:gdLst>
                <a:gd name="T0" fmla="*/ 61 w 130"/>
                <a:gd name="T1" fmla="*/ 38 h 180"/>
                <a:gd name="T2" fmla="*/ 49 w 130"/>
                <a:gd name="T3" fmla="*/ 42 h 180"/>
                <a:gd name="T4" fmla="*/ 44 w 130"/>
                <a:gd name="T5" fmla="*/ 54 h 180"/>
                <a:gd name="T6" fmla="*/ 49 w 130"/>
                <a:gd name="T7" fmla="*/ 67 h 180"/>
                <a:gd name="T8" fmla="*/ 61 w 130"/>
                <a:gd name="T9" fmla="*/ 74 h 180"/>
                <a:gd name="T10" fmla="*/ 78 w 130"/>
                <a:gd name="T11" fmla="*/ 79 h 180"/>
                <a:gd name="T12" fmla="*/ 96 w 130"/>
                <a:gd name="T13" fmla="*/ 84 h 180"/>
                <a:gd name="T14" fmla="*/ 113 w 130"/>
                <a:gd name="T15" fmla="*/ 93 h 180"/>
                <a:gd name="T16" fmla="*/ 125 w 130"/>
                <a:gd name="T17" fmla="*/ 107 h 180"/>
                <a:gd name="T18" fmla="*/ 130 w 130"/>
                <a:gd name="T19" fmla="*/ 128 h 180"/>
                <a:gd name="T20" fmla="*/ 113 w 130"/>
                <a:gd name="T21" fmla="*/ 165 h 180"/>
                <a:gd name="T22" fmla="*/ 66 w 130"/>
                <a:gd name="T23" fmla="*/ 180 h 180"/>
                <a:gd name="T24" fmla="*/ 20 w 130"/>
                <a:gd name="T25" fmla="*/ 167 h 180"/>
                <a:gd name="T26" fmla="*/ 3 w 130"/>
                <a:gd name="T27" fmla="*/ 127 h 180"/>
                <a:gd name="T28" fmla="*/ 46 w 130"/>
                <a:gd name="T29" fmla="*/ 127 h 180"/>
                <a:gd name="T30" fmla="*/ 68 w 130"/>
                <a:gd name="T31" fmla="*/ 147 h 180"/>
                <a:gd name="T32" fmla="*/ 81 w 130"/>
                <a:gd name="T33" fmla="*/ 142 h 180"/>
                <a:gd name="T34" fmla="*/ 86 w 130"/>
                <a:gd name="T35" fmla="*/ 129 h 180"/>
                <a:gd name="T36" fmla="*/ 81 w 130"/>
                <a:gd name="T37" fmla="*/ 117 h 180"/>
                <a:gd name="T38" fmla="*/ 69 w 130"/>
                <a:gd name="T39" fmla="*/ 109 h 180"/>
                <a:gd name="T40" fmla="*/ 53 w 130"/>
                <a:gd name="T41" fmla="*/ 104 h 180"/>
                <a:gd name="T42" fmla="*/ 34 w 130"/>
                <a:gd name="T43" fmla="*/ 98 h 180"/>
                <a:gd name="T44" fmla="*/ 18 w 130"/>
                <a:gd name="T45" fmla="*/ 89 h 180"/>
                <a:gd name="T46" fmla="*/ 5 w 130"/>
                <a:gd name="T47" fmla="*/ 75 h 180"/>
                <a:gd name="T48" fmla="*/ 0 w 130"/>
                <a:gd name="T49" fmla="*/ 54 h 180"/>
                <a:gd name="T50" fmla="*/ 18 w 130"/>
                <a:gd name="T51" fmla="*/ 15 h 180"/>
                <a:gd name="T52" fmla="*/ 63 w 130"/>
                <a:gd name="T53" fmla="*/ 0 h 180"/>
                <a:gd name="T54" fmla="*/ 108 w 130"/>
                <a:gd name="T55" fmla="*/ 13 h 180"/>
                <a:gd name="T56" fmla="*/ 125 w 130"/>
                <a:gd name="T57" fmla="*/ 53 h 180"/>
                <a:gd name="T58" fmla="*/ 80 w 130"/>
                <a:gd name="T59" fmla="*/ 53 h 180"/>
                <a:gd name="T60" fmla="*/ 74 w 130"/>
                <a:gd name="T61" fmla="*/ 39 h 180"/>
                <a:gd name="T62" fmla="*/ 61 w 130"/>
                <a:gd name="T63" fmla="*/ 3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80">
                  <a:moveTo>
                    <a:pt x="61" y="38"/>
                  </a:moveTo>
                  <a:cubicBezTo>
                    <a:pt x="56" y="38"/>
                    <a:pt x="51" y="39"/>
                    <a:pt x="49" y="42"/>
                  </a:cubicBezTo>
                  <a:cubicBezTo>
                    <a:pt x="46" y="44"/>
                    <a:pt x="44" y="48"/>
                    <a:pt x="44" y="54"/>
                  </a:cubicBezTo>
                  <a:cubicBezTo>
                    <a:pt x="44" y="60"/>
                    <a:pt x="45" y="64"/>
                    <a:pt x="49" y="67"/>
                  </a:cubicBezTo>
                  <a:cubicBezTo>
                    <a:pt x="51" y="70"/>
                    <a:pt x="56" y="72"/>
                    <a:pt x="61" y="74"/>
                  </a:cubicBezTo>
                  <a:cubicBezTo>
                    <a:pt x="66" y="75"/>
                    <a:pt x="71" y="78"/>
                    <a:pt x="78" y="79"/>
                  </a:cubicBezTo>
                  <a:cubicBezTo>
                    <a:pt x="84" y="80"/>
                    <a:pt x="90" y="83"/>
                    <a:pt x="96" y="84"/>
                  </a:cubicBezTo>
                  <a:cubicBezTo>
                    <a:pt x="103" y="87"/>
                    <a:pt x="108" y="89"/>
                    <a:pt x="113" y="93"/>
                  </a:cubicBezTo>
                  <a:cubicBezTo>
                    <a:pt x="118" y="97"/>
                    <a:pt x="121" y="100"/>
                    <a:pt x="125" y="107"/>
                  </a:cubicBezTo>
                  <a:cubicBezTo>
                    <a:pt x="128" y="113"/>
                    <a:pt x="130" y="119"/>
                    <a:pt x="130" y="128"/>
                  </a:cubicBezTo>
                  <a:cubicBezTo>
                    <a:pt x="130" y="143"/>
                    <a:pt x="124" y="154"/>
                    <a:pt x="113" y="165"/>
                  </a:cubicBezTo>
                  <a:cubicBezTo>
                    <a:pt x="101" y="175"/>
                    <a:pt x="85" y="180"/>
                    <a:pt x="66" y="180"/>
                  </a:cubicBezTo>
                  <a:cubicBezTo>
                    <a:pt x="48" y="180"/>
                    <a:pt x="31" y="175"/>
                    <a:pt x="20" y="167"/>
                  </a:cubicBezTo>
                  <a:cubicBezTo>
                    <a:pt x="9" y="158"/>
                    <a:pt x="3" y="144"/>
                    <a:pt x="3" y="127"/>
                  </a:cubicBezTo>
                  <a:lnTo>
                    <a:pt x="46" y="127"/>
                  </a:lnTo>
                  <a:cubicBezTo>
                    <a:pt x="48" y="140"/>
                    <a:pt x="55" y="147"/>
                    <a:pt x="68" y="147"/>
                  </a:cubicBezTo>
                  <a:cubicBezTo>
                    <a:pt x="74" y="147"/>
                    <a:pt x="79" y="145"/>
                    <a:pt x="81" y="142"/>
                  </a:cubicBezTo>
                  <a:cubicBezTo>
                    <a:pt x="85" y="138"/>
                    <a:pt x="86" y="134"/>
                    <a:pt x="86" y="129"/>
                  </a:cubicBezTo>
                  <a:cubicBezTo>
                    <a:pt x="86" y="124"/>
                    <a:pt x="85" y="120"/>
                    <a:pt x="81" y="117"/>
                  </a:cubicBezTo>
                  <a:cubicBezTo>
                    <a:pt x="79" y="114"/>
                    <a:pt x="74" y="112"/>
                    <a:pt x="69" y="109"/>
                  </a:cubicBezTo>
                  <a:cubicBezTo>
                    <a:pt x="64" y="108"/>
                    <a:pt x="59" y="105"/>
                    <a:pt x="53" y="104"/>
                  </a:cubicBezTo>
                  <a:cubicBezTo>
                    <a:pt x="46" y="103"/>
                    <a:pt x="40" y="100"/>
                    <a:pt x="34" y="98"/>
                  </a:cubicBezTo>
                  <a:cubicBezTo>
                    <a:pt x="28" y="95"/>
                    <a:pt x="23" y="93"/>
                    <a:pt x="18" y="89"/>
                  </a:cubicBezTo>
                  <a:cubicBezTo>
                    <a:pt x="13" y="85"/>
                    <a:pt x="9" y="82"/>
                    <a:pt x="5" y="75"/>
                  </a:cubicBezTo>
                  <a:cubicBezTo>
                    <a:pt x="3" y="69"/>
                    <a:pt x="0" y="63"/>
                    <a:pt x="0" y="54"/>
                  </a:cubicBezTo>
                  <a:cubicBezTo>
                    <a:pt x="0" y="38"/>
                    <a:pt x="6" y="25"/>
                    <a:pt x="18" y="15"/>
                  </a:cubicBezTo>
                  <a:cubicBezTo>
                    <a:pt x="29" y="5"/>
                    <a:pt x="45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1" y="39"/>
                    <a:pt x="66" y="38"/>
                    <a:pt x="61" y="3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410">
              <a:extLst>
                <a:ext uri="{FF2B5EF4-FFF2-40B4-BE49-F238E27FC236}">
                  <a16:creationId xmlns:a16="http://schemas.microsoft.com/office/drawing/2014/main" id="{381A736F-C424-444F-A9DC-A68AEBF5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7801" y="1090614"/>
              <a:ext cx="65088" cy="84138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9 w 135"/>
                <a:gd name="T9" fmla="*/ 31 h 171"/>
                <a:gd name="T10" fmla="*/ 89 w 135"/>
                <a:gd name="T11" fmla="*/ 171 h 171"/>
                <a:gd name="T12" fmla="*/ 47 w 135"/>
                <a:gd name="T13" fmla="*/ 171 h 171"/>
                <a:gd name="T14" fmla="*/ 47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1"/>
                  </a:lnTo>
                  <a:lnTo>
                    <a:pt x="47" y="171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Rectangle 411">
              <a:extLst>
                <a:ext uri="{FF2B5EF4-FFF2-40B4-BE49-F238E27FC236}">
                  <a16:creationId xmlns:a16="http://schemas.microsoft.com/office/drawing/2014/main" id="{A5E9485D-8C28-4499-8CCC-634D7BB8D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5589" y="1090614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412">
              <a:extLst>
                <a:ext uri="{FF2B5EF4-FFF2-40B4-BE49-F238E27FC236}">
                  <a16:creationId xmlns:a16="http://schemas.microsoft.com/office/drawing/2014/main" id="{5890DA36-09AA-45E1-ACCB-536C4D9393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78926" y="1089026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3 h 175"/>
                <a:gd name="T20" fmla="*/ 132 w 175"/>
                <a:gd name="T21" fmla="*/ 87 h 175"/>
                <a:gd name="T22" fmla="*/ 120 w 175"/>
                <a:gd name="T23" fmla="*/ 50 h 175"/>
                <a:gd name="T24" fmla="*/ 87 w 175"/>
                <a:gd name="T25" fmla="*/ 37 h 175"/>
                <a:gd name="T26" fmla="*/ 55 w 175"/>
                <a:gd name="T27" fmla="*/ 50 h 175"/>
                <a:gd name="T28" fmla="*/ 42 w 175"/>
                <a:gd name="T29" fmla="*/ 87 h 175"/>
                <a:gd name="T30" fmla="*/ 55 w 175"/>
                <a:gd name="T31" fmla="*/ 123 h 175"/>
                <a:gd name="T32" fmla="*/ 87 w 175"/>
                <a:gd name="T33" fmla="*/ 137 h 175"/>
                <a:gd name="T34" fmla="*/ 120 w 175"/>
                <a:gd name="T35" fmla="*/ 12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2" y="167"/>
                    <a:pt x="112" y="175"/>
                    <a:pt x="87" y="175"/>
                  </a:cubicBezTo>
                  <a:cubicBezTo>
                    <a:pt x="62" y="175"/>
                    <a:pt x="42" y="167"/>
                    <a:pt x="25" y="150"/>
                  </a:cubicBezTo>
                  <a:close/>
                  <a:moveTo>
                    <a:pt x="120" y="123"/>
                  </a:moveTo>
                  <a:cubicBezTo>
                    <a:pt x="128" y="114"/>
                    <a:pt x="132" y="102"/>
                    <a:pt x="132" y="87"/>
                  </a:cubicBezTo>
                  <a:cubicBezTo>
                    <a:pt x="132" y="72"/>
                    <a:pt x="128" y="60"/>
                    <a:pt x="120" y="50"/>
                  </a:cubicBezTo>
                  <a:cubicBezTo>
                    <a:pt x="111" y="42"/>
                    <a:pt x="101" y="37"/>
                    <a:pt x="87" y="37"/>
                  </a:cubicBezTo>
                  <a:cubicBezTo>
                    <a:pt x="73" y="37"/>
                    <a:pt x="62" y="42"/>
                    <a:pt x="55" y="50"/>
                  </a:cubicBezTo>
                  <a:cubicBezTo>
                    <a:pt x="46" y="59"/>
                    <a:pt x="42" y="72"/>
                    <a:pt x="42" y="87"/>
                  </a:cubicBezTo>
                  <a:cubicBezTo>
                    <a:pt x="42" y="102"/>
                    <a:pt x="46" y="114"/>
                    <a:pt x="55" y="123"/>
                  </a:cubicBezTo>
                  <a:cubicBezTo>
                    <a:pt x="63" y="132"/>
                    <a:pt x="73" y="137"/>
                    <a:pt x="87" y="137"/>
                  </a:cubicBezTo>
                  <a:cubicBezTo>
                    <a:pt x="101" y="137"/>
                    <a:pt x="112" y="133"/>
                    <a:pt x="120" y="12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413">
              <a:extLst>
                <a:ext uri="{FF2B5EF4-FFF2-40B4-BE49-F238E27FC236}">
                  <a16:creationId xmlns:a16="http://schemas.microsoft.com/office/drawing/2014/main" id="{1F1AFAEB-1791-4BFB-B342-098D4DA7A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7351" y="1090614"/>
              <a:ext cx="74613" cy="84138"/>
            </a:xfrm>
            <a:custGeom>
              <a:avLst/>
              <a:gdLst>
                <a:gd name="T0" fmla="*/ 111 w 152"/>
                <a:gd name="T1" fmla="*/ 0 h 172"/>
                <a:gd name="T2" fmla="*/ 152 w 152"/>
                <a:gd name="T3" fmla="*/ 0 h 172"/>
                <a:gd name="T4" fmla="*/ 152 w 152"/>
                <a:gd name="T5" fmla="*/ 172 h 172"/>
                <a:gd name="T6" fmla="*/ 111 w 152"/>
                <a:gd name="T7" fmla="*/ 172 h 172"/>
                <a:gd name="T8" fmla="*/ 41 w 152"/>
                <a:gd name="T9" fmla="*/ 65 h 172"/>
                <a:gd name="T10" fmla="*/ 41 w 152"/>
                <a:gd name="T11" fmla="*/ 172 h 172"/>
                <a:gd name="T12" fmla="*/ 0 w 152"/>
                <a:gd name="T13" fmla="*/ 172 h 172"/>
                <a:gd name="T14" fmla="*/ 0 w 152"/>
                <a:gd name="T15" fmla="*/ 0 h 172"/>
                <a:gd name="T16" fmla="*/ 41 w 152"/>
                <a:gd name="T17" fmla="*/ 0 h 172"/>
                <a:gd name="T18" fmla="*/ 111 w 152"/>
                <a:gd name="T19" fmla="*/ 107 h 172"/>
                <a:gd name="T20" fmla="*/ 111 w 1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2">
                  <a:moveTo>
                    <a:pt x="111" y="0"/>
                  </a:moveTo>
                  <a:lnTo>
                    <a:pt x="152" y="0"/>
                  </a:lnTo>
                  <a:lnTo>
                    <a:pt x="152" y="172"/>
                  </a:lnTo>
                  <a:lnTo>
                    <a:pt x="111" y="172"/>
                  </a:lnTo>
                  <a:lnTo>
                    <a:pt x="41" y="65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Rectangle 414">
              <a:extLst>
                <a:ext uri="{FF2B5EF4-FFF2-40B4-BE49-F238E27FC236}">
                  <a16:creationId xmlns:a16="http://schemas.microsoft.com/office/drawing/2014/main" id="{54F70A4F-DDA3-49CC-A4AA-62FDD0B0B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56601" y="784226"/>
              <a:ext cx="36513" cy="904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415">
              <a:extLst>
                <a:ext uri="{FF2B5EF4-FFF2-40B4-BE49-F238E27FC236}">
                  <a16:creationId xmlns:a16="http://schemas.microsoft.com/office/drawing/2014/main" id="{05C02990-C260-44F4-B6C5-CD8759947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726" y="1239839"/>
              <a:ext cx="39688" cy="52388"/>
            </a:xfrm>
            <a:custGeom>
              <a:avLst/>
              <a:gdLst>
                <a:gd name="T0" fmla="*/ 0 w 79"/>
                <a:gd name="T1" fmla="*/ 68 h 105"/>
                <a:gd name="T2" fmla="*/ 0 w 79"/>
                <a:gd name="T3" fmla="*/ 0 h 105"/>
                <a:gd name="T4" fmla="*/ 14 w 79"/>
                <a:gd name="T5" fmla="*/ 0 h 105"/>
                <a:gd name="T6" fmla="*/ 14 w 79"/>
                <a:gd name="T7" fmla="*/ 68 h 105"/>
                <a:gd name="T8" fmla="*/ 20 w 79"/>
                <a:gd name="T9" fmla="*/ 88 h 105"/>
                <a:gd name="T10" fmla="*/ 39 w 79"/>
                <a:gd name="T11" fmla="*/ 94 h 105"/>
                <a:gd name="T12" fmla="*/ 58 w 79"/>
                <a:gd name="T13" fmla="*/ 88 h 105"/>
                <a:gd name="T14" fmla="*/ 65 w 79"/>
                <a:gd name="T15" fmla="*/ 68 h 105"/>
                <a:gd name="T16" fmla="*/ 65 w 79"/>
                <a:gd name="T17" fmla="*/ 0 h 105"/>
                <a:gd name="T18" fmla="*/ 79 w 79"/>
                <a:gd name="T19" fmla="*/ 0 h 105"/>
                <a:gd name="T20" fmla="*/ 79 w 79"/>
                <a:gd name="T21" fmla="*/ 68 h 105"/>
                <a:gd name="T22" fmla="*/ 68 w 79"/>
                <a:gd name="T23" fmla="*/ 95 h 105"/>
                <a:gd name="T24" fmla="*/ 39 w 79"/>
                <a:gd name="T25" fmla="*/ 105 h 105"/>
                <a:gd name="T26" fmla="*/ 10 w 79"/>
                <a:gd name="T27" fmla="*/ 95 h 105"/>
                <a:gd name="T28" fmla="*/ 0 w 79"/>
                <a:gd name="T29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05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6"/>
                    <a:pt x="16" y="83"/>
                    <a:pt x="20" y="88"/>
                  </a:cubicBezTo>
                  <a:cubicBezTo>
                    <a:pt x="25" y="91"/>
                    <a:pt x="31" y="94"/>
                    <a:pt x="39" y="94"/>
                  </a:cubicBezTo>
                  <a:cubicBezTo>
                    <a:pt x="46" y="94"/>
                    <a:pt x="54" y="91"/>
                    <a:pt x="58" y="88"/>
                  </a:cubicBezTo>
                  <a:cubicBezTo>
                    <a:pt x="63" y="84"/>
                    <a:pt x="65" y="76"/>
                    <a:pt x="65" y="68"/>
                  </a:cubicBezTo>
                  <a:lnTo>
                    <a:pt x="65" y="0"/>
                  </a:lnTo>
                  <a:lnTo>
                    <a:pt x="79" y="0"/>
                  </a:lnTo>
                  <a:lnTo>
                    <a:pt x="79" y="68"/>
                  </a:lnTo>
                  <a:cubicBezTo>
                    <a:pt x="79" y="80"/>
                    <a:pt x="75" y="89"/>
                    <a:pt x="68" y="95"/>
                  </a:cubicBezTo>
                  <a:cubicBezTo>
                    <a:pt x="60" y="101"/>
                    <a:pt x="50" y="105"/>
                    <a:pt x="39" y="105"/>
                  </a:cubicBezTo>
                  <a:cubicBezTo>
                    <a:pt x="28" y="105"/>
                    <a:pt x="18" y="101"/>
                    <a:pt x="10" y="95"/>
                  </a:cubicBezTo>
                  <a:cubicBezTo>
                    <a:pt x="4" y="90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416">
              <a:extLst>
                <a:ext uri="{FF2B5EF4-FFF2-40B4-BE49-F238E27FC236}">
                  <a16:creationId xmlns:a16="http://schemas.microsoft.com/office/drawing/2014/main" id="{13F1C346-C316-425A-8B41-3C79D5D57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4" y="1239839"/>
              <a:ext cx="41275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1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1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Rectangle 417">
              <a:extLst>
                <a:ext uri="{FF2B5EF4-FFF2-40B4-BE49-F238E27FC236}">
                  <a16:creationId xmlns:a16="http://schemas.microsoft.com/office/drawing/2014/main" id="{4D58853A-BED8-473B-B8FA-CA58FC5A3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4089" y="1239839"/>
              <a:ext cx="6350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418">
              <a:extLst>
                <a:ext uri="{FF2B5EF4-FFF2-40B4-BE49-F238E27FC236}">
                  <a16:creationId xmlns:a16="http://schemas.microsoft.com/office/drawing/2014/main" id="{7A5FF756-93F5-4EDE-874A-8C4CD17A7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964" y="1239839"/>
              <a:ext cx="46038" cy="52388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419">
              <a:extLst>
                <a:ext uri="{FF2B5EF4-FFF2-40B4-BE49-F238E27FC236}">
                  <a16:creationId xmlns:a16="http://schemas.microsoft.com/office/drawing/2014/main" id="{9DE45C23-58A6-4C82-B7E8-8367B2A4D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9" y="1239839"/>
              <a:ext cx="26988" cy="52388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4 w 55"/>
                <a:gd name="T5" fmla="*/ 11 h 106"/>
                <a:gd name="T6" fmla="*/ 14 w 55"/>
                <a:gd name="T7" fmla="*/ 48 h 106"/>
                <a:gd name="T8" fmla="*/ 51 w 55"/>
                <a:gd name="T9" fmla="*/ 48 h 106"/>
                <a:gd name="T10" fmla="*/ 51 w 55"/>
                <a:gd name="T11" fmla="*/ 59 h 106"/>
                <a:gd name="T12" fmla="*/ 14 w 55"/>
                <a:gd name="T13" fmla="*/ 59 h 106"/>
                <a:gd name="T14" fmla="*/ 14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420">
              <a:extLst>
                <a:ext uri="{FF2B5EF4-FFF2-40B4-BE49-F238E27FC236}">
                  <a16:creationId xmlns:a16="http://schemas.microsoft.com/office/drawing/2014/main" id="{45E2FC99-EB51-45E5-90DC-E50B9508AB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2039" y="1239839"/>
              <a:ext cx="34925" cy="52388"/>
            </a:xfrm>
            <a:custGeom>
              <a:avLst/>
              <a:gdLst>
                <a:gd name="T0" fmla="*/ 13 w 72"/>
                <a:gd name="T1" fmla="*/ 61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1 h 105"/>
                <a:gd name="T16" fmla="*/ 43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3 w 72"/>
                <a:gd name="T25" fmla="*/ 61 h 105"/>
                <a:gd name="T26" fmla="*/ 13 w 72"/>
                <a:gd name="T27" fmla="*/ 11 h 105"/>
                <a:gd name="T28" fmla="*/ 13 w 72"/>
                <a:gd name="T29" fmla="*/ 51 h 105"/>
                <a:gd name="T30" fmla="*/ 33 w 72"/>
                <a:gd name="T31" fmla="*/ 51 h 105"/>
                <a:gd name="T32" fmla="*/ 50 w 72"/>
                <a:gd name="T33" fmla="*/ 46 h 105"/>
                <a:gd name="T34" fmla="*/ 55 w 72"/>
                <a:gd name="T35" fmla="*/ 31 h 105"/>
                <a:gd name="T36" fmla="*/ 32 w 72"/>
                <a:gd name="T37" fmla="*/ 11 h 105"/>
                <a:gd name="T38" fmla="*/ 13 w 72"/>
                <a:gd name="T39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1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9"/>
                    <a:pt x="67" y="45"/>
                    <a:pt x="63" y="51"/>
                  </a:cubicBezTo>
                  <a:cubicBezTo>
                    <a:pt x="58" y="56"/>
                    <a:pt x="52" y="60"/>
                    <a:pt x="43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3" y="61"/>
                  </a:lnTo>
                  <a:close/>
                  <a:moveTo>
                    <a:pt x="13" y="11"/>
                  </a:moveTo>
                  <a:lnTo>
                    <a:pt x="13" y="51"/>
                  </a:lnTo>
                  <a:lnTo>
                    <a:pt x="33" y="51"/>
                  </a:lnTo>
                  <a:cubicBezTo>
                    <a:pt x="41" y="51"/>
                    <a:pt x="47" y="50"/>
                    <a:pt x="50" y="46"/>
                  </a:cubicBezTo>
                  <a:cubicBezTo>
                    <a:pt x="53" y="43"/>
                    <a:pt x="55" y="38"/>
                    <a:pt x="55" y="31"/>
                  </a:cubicBezTo>
                  <a:cubicBezTo>
                    <a:pt x="55" y="18"/>
                    <a:pt x="47" y="11"/>
                    <a:pt x="32" y="11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421">
              <a:extLst>
                <a:ext uri="{FF2B5EF4-FFF2-40B4-BE49-F238E27FC236}">
                  <a16:creationId xmlns:a16="http://schemas.microsoft.com/office/drawing/2014/main" id="{A89FE97A-BC16-4FEE-BCCF-7259B24B0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6" y="1241426"/>
              <a:ext cx="34925" cy="50800"/>
            </a:xfrm>
            <a:custGeom>
              <a:avLst/>
              <a:gdLst>
                <a:gd name="T0" fmla="*/ 11 w 71"/>
                <a:gd name="T1" fmla="*/ 27 h 105"/>
                <a:gd name="T2" fmla="*/ 15 w 71"/>
                <a:gd name="T3" fmla="*/ 37 h 105"/>
                <a:gd name="T4" fmla="*/ 24 w 71"/>
                <a:gd name="T5" fmla="*/ 42 h 105"/>
                <a:gd name="T6" fmla="*/ 35 w 71"/>
                <a:gd name="T7" fmla="*/ 45 h 105"/>
                <a:gd name="T8" fmla="*/ 48 w 71"/>
                <a:gd name="T9" fmla="*/ 48 h 105"/>
                <a:gd name="T10" fmla="*/ 59 w 71"/>
                <a:gd name="T11" fmla="*/ 53 h 105"/>
                <a:gd name="T12" fmla="*/ 68 w 71"/>
                <a:gd name="T13" fmla="*/ 62 h 105"/>
                <a:gd name="T14" fmla="*/ 71 w 71"/>
                <a:gd name="T15" fmla="*/ 75 h 105"/>
                <a:gd name="T16" fmla="*/ 63 w 71"/>
                <a:gd name="T17" fmla="*/ 97 h 105"/>
                <a:gd name="T18" fmla="*/ 38 w 71"/>
                <a:gd name="T19" fmla="*/ 105 h 105"/>
                <a:gd name="T20" fmla="*/ 11 w 71"/>
                <a:gd name="T21" fmla="*/ 98 h 105"/>
                <a:gd name="T22" fmla="*/ 1 w 71"/>
                <a:gd name="T23" fmla="*/ 78 h 105"/>
                <a:gd name="T24" fmla="*/ 16 w 71"/>
                <a:gd name="T25" fmla="*/ 78 h 105"/>
                <a:gd name="T26" fmla="*/ 23 w 71"/>
                <a:gd name="T27" fmla="*/ 89 h 105"/>
                <a:gd name="T28" fmla="*/ 38 w 71"/>
                <a:gd name="T29" fmla="*/ 94 h 105"/>
                <a:gd name="T30" fmla="*/ 54 w 71"/>
                <a:gd name="T31" fmla="*/ 89 h 105"/>
                <a:gd name="T32" fmla="*/ 60 w 71"/>
                <a:gd name="T33" fmla="*/ 77 h 105"/>
                <a:gd name="T34" fmla="*/ 56 w 71"/>
                <a:gd name="T35" fmla="*/ 67 h 105"/>
                <a:gd name="T36" fmla="*/ 48 w 71"/>
                <a:gd name="T37" fmla="*/ 62 h 105"/>
                <a:gd name="T38" fmla="*/ 36 w 71"/>
                <a:gd name="T39" fmla="*/ 59 h 105"/>
                <a:gd name="T40" fmla="*/ 24 w 71"/>
                <a:gd name="T41" fmla="*/ 57 h 105"/>
                <a:gd name="T42" fmla="*/ 13 w 71"/>
                <a:gd name="T43" fmla="*/ 52 h 105"/>
                <a:gd name="T44" fmla="*/ 4 w 71"/>
                <a:gd name="T45" fmla="*/ 43 h 105"/>
                <a:gd name="T46" fmla="*/ 0 w 71"/>
                <a:gd name="T47" fmla="*/ 29 h 105"/>
                <a:gd name="T48" fmla="*/ 10 w 71"/>
                <a:gd name="T49" fmla="*/ 8 h 105"/>
                <a:gd name="T50" fmla="*/ 35 w 71"/>
                <a:gd name="T51" fmla="*/ 0 h 105"/>
                <a:gd name="T52" fmla="*/ 59 w 71"/>
                <a:gd name="T53" fmla="*/ 8 h 105"/>
                <a:gd name="T54" fmla="*/ 69 w 71"/>
                <a:gd name="T55" fmla="*/ 28 h 105"/>
                <a:gd name="T56" fmla="*/ 54 w 71"/>
                <a:gd name="T57" fmla="*/ 28 h 105"/>
                <a:gd name="T58" fmla="*/ 48 w 71"/>
                <a:gd name="T59" fmla="*/ 18 h 105"/>
                <a:gd name="T60" fmla="*/ 34 w 71"/>
                <a:gd name="T61" fmla="*/ 13 h 105"/>
                <a:gd name="T62" fmla="*/ 19 w 71"/>
                <a:gd name="T63" fmla="*/ 18 h 105"/>
                <a:gd name="T64" fmla="*/ 11 w 71"/>
                <a:gd name="T65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7"/>
                  </a:moveTo>
                  <a:cubicBezTo>
                    <a:pt x="11" y="30"/>
                    <a:pt x="13" y="34"/>
                    <a:pt x="15" y="37"/>
                  </a:cubicBezTo>
                  <a:cubicBezTo>
                    <a:pt x="18" y="39"/>
                    <a:pt x="20" y="42"/>
                    <a:pt x="24" y="42"/>
                  </a:cubicBezTo>
                  <a:lnTo>
                    <a:pt x="35" y="45"/>
                  </a:lnTo>
                  <a:cubicBezTo>
                    <a:pt x="39" y="47"/>
                    <a:pt x="44" y="48"/>
                    <a:pt x="48" y="48"/>
                  </a:cubicBezTo>
                  <a:cubicBezTo>
                    <a:pt x="51" y="49"/>
                    <a:pt x="55" y="50"/>
                    <a:pt x="59" y="53"/>
                  </a:cubicBezTo>
                  <a:cubicBezTo>
                    <a:pt x="63" y="54"/>
                    <a:pt x="65" y="58"/>
                    <a:pt x="68" y="62"/>
                  </a:cubicBezTo>
                  <a:cubicBezTo>
                    <a:pt x="70" y="65"/>
                    <a:pt x="71" y="69"/>
                    <a:pt x="71" y="75"/>
                  </a:cubicBezTo>
                  <a:cubicBezTo>
                    <a:pt x="71" y="84"/>
                    <a:pt x="69" y="90"/>
                    <a:pt x="63" y="97"/>
                  </a:cubicBezTo>
                  <a:cubicBezTo>
                    <a:pt x="56" y="103"/>
                    <a:pt x="48" y="105"/>
                    <a:pt x="38" y="105"/>
                  </a:cubicBezTo>
                  <a:cubicBezTo>
                    <a:pt x="26" y="105"/>
                    <a:pt x="19" y="103"/>
                    <a:pt x="11" y="98"/>
                  </a:cubicBezTo>
                  <a:cubicBezTo>
                    <a:pt x="5" y="93"/>
                    <a:pt x="1" y="87"/>
                    <a:pt x="1" y="78"/>
                  </a:cubicBezTo>
                  <a:lnTo>
                    <a:pt x="16" y="78"/>
                  </a:lnTo>
                  <a:cubicBezTo>
                    <a:pt x="16" y="83"/>
                    <a:pt x="19" y="87"/>
                    <a:pt x="23" y="89"/>
                  </a:cubicBezTo>
                  <a:cubicBezTo>
                    <a:pt x="26" y="92"/>
                    <a:pt x="31" y="94"/>
                    <a:pt x="38" y="94"/>
                  </a:cubicBezTo>
                  <a:cubicBezTo>
                    <a:pt x="44" y="94"/>
                    <a:pt x="50" y="93"/>
                    <a:pt x="54" y="89"/>
                  </a:cubicBezTo>
                  <a:cubicBezTo>
                    <a:pt x="58" y="85"/>
                    <a:pt x="60" y="82"/>
                    <a:pt x="60" y="77"/>
                  </a:cubicBezTo>
                  <a:cubicBezTo>
                    <a:pt x="60" y="72"/>
                    <a:pt x="59" y="69"/>
                    <a:pt x="56" y="67"/>
                  </a:cubicBezTo>
                  <a:cubicBezTo>
                    <a:pt x="54" y="64"/>
                    <a:pt x="51" y="63"/>
                    <a:pt x="48" y="62"/>
                  </a:cubicBezTo>
                  <a:cubicBezTo>
                    <a:pt x="44" y="60"/>
                    <a:pt x="40" y="59"/>
                    <a:pt x="36" y="59"/>
                  </a:cubicBezTo>
                  <a:cubicBezTo>
                    <a:pt x="33" y="58"/>
                    <a:pt x="28" y="57"/>
                    <a:pt x="24" y="57"/>
                  </a:cubicBezTo>
                  <a:cubicBezTo>
                    <a:pt x="20" y="55"/>
                    <a:pt x="16" y="54"/>
                    <a:pt x="13" y="52"/>
                  </a:cubicBezTo>
                  <a:cubicBezTo>
                    <a:pt x="9" y="50"/>
                    <a:pt x="6" y="47"/>
                    <a:pt x="4" y="43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4" y="13"/>
                    <a:pt x="10" y="8"/>
                  </a:cubicBezTo>
                  <a:cubicBezTo>
                    <a:pt x="16" y="3"/>
                    <a:pt x="25" y="0"/>
                    <a:pt x="35" y="0"/>
                  </a:cubicBezTo>
                  <a:cubicBezTo>
                    <a:pt x="45" y="0"/>
                    <a:pt x="54" y="3"/>
                    <a:pt x="59" y="8"/>
                  </a:cubicBezTo>
                  <a:cubicBezTo>
                    <a:pt x="65" y="13"/>
                    <a:pt x="69" y="19"/>
                    <a:pt x="69" y="28"/>
                  </a:cubicBezTo>
                  <a:lnTo>
                    <a:pt x="54" y="28"/>
                  </a:lnTo>
                  <a:cubicBezTo>
                    <a:pt x="54" y="24"/>
                    <a:pt x="51" y="20"/>
                    <a:pt x="48" y="18"/>
                  </a:cubicBezTo>
                  <a:cubicBezTo>
                    <a:pt x="44" y="15"/>
                    <a:pt x="39" y="13"/>
                    <a:pt x="34" y="13"/>
                  </a:cubicBezTo>
                  <a:cubicBezTo>
                    <a:pt x="28" y="13"/>
                    <a:pt x="23" y="14"/>
                    <a:pt x="19" y="18"/>
                  </a:cubicBezTo>
                  <a:cubicBezTo>
                    <a:pt x="14" y="17"/>
                    <a:pt x="11" y="22"/>
                    <a:pt x="11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Rectangle 422">
              <a:extLst>
                <a:ext uri="{FF2B5EF4-FFF2-40B4-BE49-F238E27FC236}">
                  <a16:creationId xmlns:a16="http://schemas.microsoft.com/office/drawing/2014/main" id="{9AB48AF3-2D5C-4975-95FF-B1ED9061A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2526" y="1239839"/>
              <a:ext cx="6350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423">
              <a:extLst>
                <a:ext uri="{FF2B5EF4-FFF2-40B4-BE49-F238E27FC236}">
                  <a16:creationId xmlns:a16="http://schemas.microsoft.com/office/drawing/2014/main" id="{4B194192-15CA-4706-A601-C0017F27E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8401" y="1239839"/>
              <a:ext cx="33338" cy="52388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1 w 69"/>
                <a:gd name="T9" fmla="*/ 11 h 105"/>
                <a:gd name="T10" fmla="*/ 41 w 69"/>
                <a:gd name="T11" fmla="*/ 105 h 105"/>
                <a:gd name="T12" fmla="*/ 28 w 69"/>
                <a:gd name="T13" fmla="*/ 105 h 105"/>
                <a:gd name="T14" fmla="*/ 28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1" y="11"/>
                  </a:lnTo>
                  <a:lnTo>
                    <a:pt x="41" y="105"/>
                  </a:lnTo>
                  <a:lnTo>
                    <a:pt x="28" y="105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424">
              <a:extLst>
                <a:ext uri="{FF2B5EF4-FFF2-40B4-BE49-F238E27FC236}">
                  <a16:creationId xmlns:a16="http://schemas.microsoft.com/office/drawing/2014/main" id="{E589DE86-5C5E-472F-9D4E-E43D3E15C3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2851" y="1223964"/>
              <a:ext cx="26988" cy="68263"/>
            </a:xfrm>
            <a:custGeom>
              <a:avLst/>
              <a:gdLst>
                <a:gd name="T0" fmla="*/ 55 w 55"/>
                <a:gd name="T1" fmla="*/ 35 h 141"/>
                <a:gd name="T2" fmla="*/ 55 w 55"/>
                <a:gd name="T3" fmla="*/ 46 h 141"/>
                <a:gd name="T4" fmla="*/ 14 w 55"/>
                <a:gd name="T5" fmla="*/ 46 h 141"/>
                <a:gd name="T6" fmla="*/ 14 w 55"/>
                <a:gd name="T7" fmla="*/ 83 h 141"/>
                <a:gd name="T8" fmla="*/ 51 w 55"/>
                <a:gd name="T9" fmla="*/ 83 h 141"/>
                <a:gd name="T10" fmla="*/ 51 w 55"/>
                <a:gd name="T11" fmla="*/ 94 h 141"/>
                <a:gd name="T12" fmla="*/ 14 w 55"/>
                <a:gd name="T13" fmla="*/ 94 h 141"/>
                <a:gd name="T14" fmla="*/ 14 w 55"/>
                <a:gd name="T15" fmla="*/ 130 h 141"/>
                <a:gd name="T16" fmla="*/ 55 w 55"/>
                <a:gd name="T17" fmla="*/ 130 h 141"/>
                <a:gd name="T18" fmla="*/ 55 w 55"/>
                <a:gd name="T19" fmla="*/ 141 h 141"/>
                <a:gd name="T20" fmla="*/ 0 w 55"/>
                <a:gd name="T21" fmla="*/ 141 h 141"/>
                <a:gd name="T22" fmla="*/ 0 w 55"/>
                <a:gd name="T23" fmla="*/ 36 h 141"/>
                <a:gd name="T24" fmla="*/ 55 w 55"/>
                <a:gd name="T25" fmla="*/ 36 h 141"/>
                <a:gd name="T26" fmla="*/ 55 w 55"/>
                <a:gd name="T27" fmla="*/ 35 h 141"/>
                <a:gd name="T28" fmla="*/ 9 w 55"/>
                <a:gd name="T29" fmla="*/ 19 h 141"/>
                <a:gd name="T30" fmla="*/ 41 w 55"/>
                <a:gd name="T31" fmla="*/ 0 h 141"/>
                <a:gd name="T32" fmla="*/ 41 w 55"/>
                <a:gd name="T33" fmla="*/ 13 h 141"/>
                <a:gd name="T34" fmla="*/ 9 w 55"/>
                <a:gd name="T35" fmla="*/ 30 h 141"/>
                <a:gd name="T36" fmla="*/ 9 w 55"/>
                <a:gd name="T37" fmla="*/ 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41">
                  <a:moveTo>
                    <a:pt x="55" y="35"/>
                  </a:moveTo>
                  <a:lnTo>
                    <a:pt x="55" y="46"/>
                  </a:lnTo>
                  <a:lnTo>
                    <a:pt x="14" y="46"/>
                  </a:lnTo>
                  <a:lnTo>
                    <a:pt x="14" y="83"/>
                  </a:lnTo>
                  <a:lnTo>
                    <a:pt x="51" y="83"/>
                  </a:lnTo>
                  <a:lnTo>
                    <a:pt x="51" y="94"/>
                  </a:lnTo>
                  <a:lnTo>
                    <a:pt x="14" y="94"/>
                  </a:lnTo>
                  <a:lnTo>
                    <a:pt x="14" y="130"/>
                  </a:lnTo>
                  <a:lnTo>
                    <a:pt x="55" y="130"/>
                  </a:lnTo>
                  <a:lnTo>
                    <a:pt x="55" y="141"/>
                  </a:lnTo>
                  <a:lnTo>
                    <a:pt x="0" y="141"/>
                  </a:lnTo>
                  <a:lnTo>
                    <a:pt x="0" y="36"/>
                  </a:lnTo>
                  <a:lnTo>
                    <a:pt x="55" y="36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425">
              <a:extLst>
                <a:ext uri="{FF2B5EF4-FFF2-40B4-BE49-F238E27FC236}">
                  <a16:creationId xmlns:a16="http://schemas.microsoft.com/office/drawing/2014/main" id="{43C056F5-B4AF-47C4-AFCE-71FA7F34C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1589" y="1239839"/>
              <a:ext cx="42863" cy="52388"/>
            </a:xfrm>
            <a:custGeom>
              <a:avLst/>
              <a:gdLst>
                <a:gd name="T0" fmla="*/ 33 w 88"/>
                <a:gd name="T1" fmla="*/ 0 h 105"/>
                <a:gd name="T2" fmla="*/ 73 w 88"/>
                <a:gd name="T3" fmla="*/ 14 h 105"/>
                <a:gd name="T4" fmla="*/ 88 w 88"/>
                <a:gd name="T5" fmla="*/ 53 h 105"/>
                <a:gd name="T6" fmla="*/ 73 w 88"/>
                <a:gd name="T7" fmla="*/ 91 h 105"/>
                <a:gd name="T8" fmla="*/ 33 w 88"/>
                <a:gd name="T9" fmla="*/ 105 h 105"/>
                <a:gd name="T10" fmla="*/ 0 w 88"/>
                <a:gd name="T11" fmla="*/ 105 h 105"/>
                <a:gd name="T12" fmla="*/ 0 w 88"/>
                <a:gd name="T13" fmla="*/ 0 h 105"/>
                <a:gd name="T14" fmla="*/ 33 w 88"/>
                <a:gd name="T15" fmla="*/ 0 h 105"/>
                <a:gd name="T16" fmla="*/ 14 w 88"/>
                <a:gd name="T17" fmla="*/ 94 h 105"/>
                <a:gd name="T18" fmla="*/ 33 w 88"/>
                <a:gd name="T19" fmla="*/ 94 h 105"/>
                <a:gd name="T20" fmla="*/ 63 w 88"/>
                <a:gd name="T21" fmla="*/ 83 h 105"/>
                <a:gd name="T22" fmla="*/ 73 w 88"/>
                <a:gd name="T23" fmla="*/ 53 h 105"/>
                <a:gd name="T24" fmla="*/ 63 w 88"/>
                <a:gd name="T25" fmla="*/ 23 h 105"/>
                <a:gd name="T26" fmla="*/ 33 w 88"/>
                <a:gd name="T27" fmla="*/ 11 h 105"/>
                <a:gd name="T28" fmla="*/ 14 w 88"/>
                <a:gd name="T29" fmla="*/ 11 h 105"/>
                <a:gd name="T30" fmla="*/ 14 w 88"/>
                <a:gd name="T31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05">
                  <a:moveTo>
                    <a:pt x="33" y="0"/>
                  </a:moveTo>
                  <a:cubicBezTo>
                    <a:pt x="50" y="0"/>
                    <a:pt x="63" y="5"/>
                    <a:pt x="73" y="14"/>
                  </a:cubicBezTo>
                  <a:cubicBezTo>
                    <a:pt x="83" y="24"/>
                    <a:pt x="88" y="36"/>
                    <a:pt x="88" y="53"/>
                  </a:cubicBezTo>
                  <a:cubicBezTo>
                    <a:pt x="88" y="69"/>
                    <a:pt x="83" y="81"/>
                    <a:pt x="73" y="91"/>
                  </a:cubicBezTo>
                  <a:cubicBezTo>
                    <a:pt x="63" y="101"/>
                    <a:pt x="50" y="105"/>
                    <a:pt x="33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lose/>
                  <a:moveTo>
                    <a:pt x="14" y="94"/>
                  </a:moveTo>
                  <a:lnTo>
                    <a:pt x="33" y="94"/>
                  </a:lnTo>
                  <a:cubicBezTo>
                    <a:pt x="46" y="94"/>
                    <a:pt x="56" y="90"/>
                    <a:pt x="63" y="83"/>
                  </a:cubicBezTo>
                  <a:cubicBezTo>
                    <a:pt x="70" y="75"/>
                    <a:pt x="73" y="65"/>
                    <a:pt x="73" y="53"/>
                  </a:cubicBezTo>
                  <a:cubicBezTo>
                    <a:pt x="73" y="40"/>
                    <a:pt x="69" y="30"/>
                    <a:pt x="63" y="23"/>
                  </a:cubicBezTo>
                  <a:cubicBezTo>
                    <a:pt x="55" y="15"/>
                    <a:pt x="45" y="11"/>
                    <a:pt x="33" y="11"/>
                  </a:cubicBezTo>
                  <a:lnTo>
                    <a:pt x="14" y="11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426">
              <a:extLst>
                <a:ext uri="{FF2B5EF4-FFF2-40B4-BE49-F238E27FC236}">
                  <a16:creationId xmlns:a16="http://schemas.microsoft.com/office/drawing/2014/main" id="{26FE32F6-46E8-402A-B34D-AE9BDF566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9214" y="1233489"/>
              <a:ext cx="7938" cy="15875"/>
            </a:xfrm>
            <a:custGeom>
              <a:avLst/>
              <a:gdLst>
                <a:gd name="T0" fmla="*/ 0 w 15"/>
                <a:gd name="T1" fmla="*/ 0 h 32"/>
                <a:gd name="T2" fmla="*/ 13 w 15"/>
                <a:gd name="T3" fmla="*/ 0 h 32"/>
                <a:gd name="T4" fmla="*/ 15 w 15"/>
                <a:gd name="T5" fmla="*/ 14 h 32"/>
                <a:gd name="T6" fmla="*/ 0 w 15"/>
                <a:gd name="T7" fmla="*/ 32 h 32"/>
                <a:gd name="T8" fmla="*/ 0 w 15"/>
                <a:gd name="T9" fmla="*/ 25 h 32"/>
                <a:gd name="T10" fmla="*/ 7 w 15"/>
                <a:gd name="T11" fmla="*/ 18 h 32"/>
                <a:gd name="T12" fmla="*/ 7 w 15"/>
                <a:gd name="T13" fmla="*/ 14 h 32"/>
                <a:gd name="T14" fmla="*/ 0 w 15"/>
                <a:gd name="T15" fmla="*/ 14 h 32"/>
                <a:gd name="T16" fmla="*/ 0 w 1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lnTo>
                    <a:pt x="13" y="0"/>
                  </a:lnTo>
                  <a:cubicBezTo>
                    <a:pt x="15" y="5"/>
                    <a:pt x="15" y="10"/>
                    <a:pt x="15" y="14"/>
                  </a:cubicBezTo>
                  <a:cubicBezTo>
                    <a:pt x="15" y="25"/>
                    <a:pt x="10" y="32"/>
                    <a:pt x="0" y="32"/>
                  </a:cubicBezTo>
                  <a:lnTo>
                    <a:pt x="0" y="25"/>
                  </a:lnTo>
                  <a:cubicBezTo>
                    <a:pt x="5" y="25"/>
                    <a:pt x="7" y="23"/>
                    <a:pt x="7" y="18"/>
                  </a:cubicBezTo>
                  <a:lnTo>
                    <a:pt x="7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427">
              <a:extLst>
                <a:ext uri="{FF2B5EF4-FFF2-40B4-BE49-F238E27FC236}">
                  <a16:creationId xmlns:a16="http://schemas.microsoft.com/office/drawing/2014/main" id="{6BDF310A-236B-4BF5-81CB-8DBF527B4E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1914" y="1239839"/>
              <a:ext cx="44450" cy="52388"/>
            </a:xfrm>
            <a:custGeom>
              <a:avLst/>
              <a:gdLst>
                <a:gd name="T0" fmla="*/ 77 w 90"/>
                <a:gd name="T1" fmla="*/ 105 h 105"/>
                <a:gd name="T2" fmla="*/ 68 w 90"/>
                <a:gd name="T3" fmla="*/ 83 h 105"/>
                <a:gd name="T4" fmla="*/ 22 w 90"/>
                <a:gd name="T5" fmla="*/ 83 h 105"/>
                <a:gd name="T6" fmla="*/ 13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7 w 90"/>
                <a:gd name="T19" fmla="*/ 71 h 105"/>
                <a:gd name="T20" fmla="*/ 66 w 90"/>
                <a:gd name="T21" fmla="*/ 71 h 105"/>
                <a:gd name="T22" fmla="*/ 47 w 90"/>
                <a:gd name="T23" fmla="*/ 18 h 105"/>
                <a:gd name="T24" fmla="*/ 27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8" y="83"/>
                  </a:lnTo>
                  <a:lnTo>
                    <a:pt x="22" y="83"/>
                  </a:lnTo>
                  <a:lnTo>
                    <a:pt x="13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7" y="71"/>
                  </a:moveTo>
                  <a:lnTo>
                    <a:pt x="66" y="71"/>
                  </a:lnTo>
                  <a:lnTo>
                    <a:pt x="47" y="18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428">
              <a:extLst>
                <a:ext uri="{FF2B5EF4-FFF2-40B4-BE49-F238E27FC236}">
                  <a16:creationId xmlns:a16="http://schemas.microsoft.com/office/drawing/2014/main" id="{47DC61A4-9E0E-42D0-AF12-D052FAD98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5889" y="1239839"/>
              <a:ext cx="39688" cy="52388"/>
            </a:xfrm>
            <a:custGeom>
              <a:avLst/>
              <a:gdLst>
                <a:gd name="T0" fmla="*/ 69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9 w 82"/>
                <a:gd name="T7" fmla="*/ 105 h 105"/>
                <a:gd name="T8" fmla="*/ 14 w 82"/>
                <a:gd name="T9" fmla="*/ 21 h 105"/>
                <a:gd name="T10" fmla="*/ 14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4 w 82"/>
                <a:gd name="T17" fmla="*/ 0 h 105"/>
                <a:gd name="T18" fmla="*/ 69 w 82"/>
                <a:gd name="T19" fmla="*/ 84 h 105"/>
                <a:gd name="T20" fmla="*/ 69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9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9" y="105"/>
                  </a:lnTo>
                  <a:lnTo>
                    <a:pt x="14" y="21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429">
              <a:extLst>
                <a:ext uri="{FF2B5EF4-FFF2-40B4-BE49-F238E27FC236}">
                  <a16:creationId xmlns:a16="http://schemas.microsoft.com/office/drawing/2014/main" id="{3390FE04-B765-4B2D-BDC6-7AFC7CDE7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6689" y="1239839"/>
              <a:ext cx="50800" cy="52388"/>
            </a:xfrm>
            <a:custGeom>
              <a:avLst/>
              <a:gdLst>
                <a:gd name="T0" fmla="*/ 52 w 105"/>
                <a:gd name="T1" fmla="*/ 107 h 107"/>
                <a:gd name="T2" fmla="*/ 15 w 105"/>
                <a:gd name="T3" fmla="*/ 92 h 107"/>
                <a:gd name="T4" fmla="*/ 0 w 105"/>
                <a:gd name="T5" fmla="*/ 53 h 107"/>
                <a:gd name="T6" fmla="*/ 15 w 105"/>
                <a:gd name="T7" fmla="*/ 15 h 107"/>
                <a:gd name="T8" fmla="*/ 52 w 105"/>
                <a:gd name="T9" fmla="*/ 0 h 107"/>
                <a:gd name="T10" fmla="*/ 81 w 105"/>
                <a:gd name="T11" fmla="*/ 7 h 107"/>
                <a:gd name="T12" fmla="*/ 100 w 105"/>
                <a:gd name="T13" fmla="*/ 30 h 107"/>
                <a:gd name="T14" fmla="*/ 85 w 105"/>
                <a:gd name="T15" fmla="*/ 30 h 107"/>
                <a:gd name="T16" fmla="*/ 53 w 105"/>
                <a:gd name="T17" fmla="*/ 12 h 107"/>
                <a:gd name="T18" fmla="*/ 25 w 105"/>
                <a:gd name="T19" fmla="*/ 23 h 107"/>
                <a:gd name="T20" fmla="*/ 13 w 105"/>
                <a:gd name="T21" fmla="*/ 53 h 107"/>
                <a:gd name="T22" fmla="*/ 25 w 105"/>
                <a:gd name="T23" fmla="*/ 83 h 107"/>
                <a:gd name="T24" fmla="*/ 52 w 105"/>
                <a:gd name="T25" fmla="*/ 95 h 107"/>
                <a:gd name="T26" fmla="*/ 78 w 105"/>
                <a:gd name="T27" fmla="*/ 86 h 107"/>
                <a:gd name="T28" fmla="*/ 90 w 105"/>
                <a:gd name="T29" fmla="*/ 61 h 107"/>
                <a:gd name="T30" fmla="*/ 47 w 105"/>
                <a:gd name="T31" fmla="*/ 61 h 107"/>
                <a:gd name="T32" fmla="*/ 47 w 105"/>
                <a:gd name="T33" fmla="*/ 50 h 107"/>
                <a:gd name="T34" fmla="*/ 105 w 105"/>
                <a:gd name="T35" fmla="*/ 50 h 107"/>
                <a:gd name="T36" fmla="*/ 105 w 105"/>
                <a:gd name="T37" fmla="*/ 61 h 107"/>
                <a:gd name="T38" fmla="*/ 88 w 105"/>
                <a:gd name="T39" fmla="*/ 95 h 107"/>
                <a:gd name="T40" fmla="*/ 52 w 105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07">
                  <a:moveTo>
                    <a:pt x="52" y="107"/>
                  </a:moveTo>
                  <a:cubicBezTo>
                    <a:pt x="37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3"/>
                  </a:cubicBezTo>
                  <a:cubicBezTo>
                    <a:pt x="0" y="37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3" y="0"/>
                    <a:pt x="72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5" y="30"/>
                  </a:lnTo>
                  <a:cubicBezTo>
                    <a:pt x="78" y="18"/>
                    <a:pt x="68" y="12"/>
                    <a:pt x="53" y="12"/>
                  </a:cubicBezTo>
                  <a:cubicBezTo>
                    <a:pt x="42" y="12"/>
                    <a:pt x="32" y="16"/>
                    <a:pt x="25" y="23"/>
                  </a:cubicBezTo>
                  <a:cubicBezTo>
                    <a:pt x="17" y="31"/>
                    <a:pt x="13" y="41"/>
                    <a:pt x="13" y="53"/>
                  </a:cubicBezTo>
                  <a:cubicBezTo>
                    <a:pt x="13" y="66"/>
                    <a:pt x="17" y="76"/>
                    <a:pt x="25" y="83"/>
                  </a:cubicBezTo>
                  <a:cubicBezTo>
                    <a:pt x="32" y="91"/>
                    <a:pt x="41" y="95"/>
                    <a:pt x="52" y="95"/>
                  </a:cubicBezTo>
                  <a:cubicBezTo>
                    <a:pt x="63" y="95"/>
                    <a:pt x="72" y="92"/>
                    <a:pt x="78" y="86"/>
                  </a:cubicBezTo>
                  <a:cubicBezTo>
                    <a:pt x="85" y="80"/>
                    <a:pt x="88" y="71"/>
                    <a:pt x="90" y="61"/>
                  </a:cubicBezTo>
                  <a:lnTo>
                    <a:pt x="47" y="61"/>
                  </a:lnTo>
                  <a:lnTo>
                    <a:pt x="47" y="50"/>
                  </a:lnTo>
                  <a:lnTo>
                    <a:pt x="105" y="50"/>
                  </a:lnTo>
                  <a:lnTo>
                    <a:pt x="105" y="61"/>
                  </a:lnTo>
                  <a:cubicBezTo>
                    <a:pt x="103" y="75"/>
                    <a:pt x="97" y="86"/>
                    <a:pt x="88" y="95"/>
                  </a:cubicBezTo>
                  <a:cubicBezTo>
                    <a:pt x="78" y="103"/>
                    <a:pt x="66" y="107"/>
                    <a:pt x="52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430">
              <a:extLst>
                <a:ext uri="{FF2B5EF4-FFF2-40B4-BE49-F238E27FC236}">
                  <a16:creationId xmlns:a16="http://schemas.microsoft.com/office/drawing/2014/main" id="{1FAEE569-8300-466E-9ADA-C14D4A667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8601" y="1239839"/>
              <a:ext cx="26988" cy="52388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4 w 55"/>
                <a:gd name="T5" fmla="*/ 11 h 106"/>
                <a:gd name="T6" fmla="*/ 14 w 55"/>
                <a:gd name="T7" fmla="*/ 48 h 106"/>
                <a:gd name="T8" fmla="*/ 51 w 55"/>
                <a:gd name="T9" fmla="*/ 48 h 106"/>
                <a:gd name="T10" fmla="*/ 51 w 55"/>
                <a:gd name="T11" fmla="*/ 59 h 106"/>
                <a:gd name="T12" fmla="*/ 14 w 55"/>
                <a:gd name="T13" fmla="*/ 59 h 106"/>
                <a:gd name="T14" fmla="*/ 14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431">
              <a:extLst>
                <a:ext uri="{FF2B5EF4-FFF2-40B4-BE49-F238E27FC236}">
                  <a16:creationId xmlns:a16="http://schemas.microsoft.com/office/drawing/2014/main" id="{A8F40459-EC31-4E41-8E75-D7CCFE6761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6701" y="1239839"/>
              <a:ext cx="34925" cy="52388"/>
            </a:xfrm>
            <a:custGeom>
              <a:avLst/>
              <a:gdLst>
                <a:gd name="T0" fmla="*/ 14 w 73"/>
                <a:gd name="T1" fmla="*/ 61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2 w 73"/>
                <a:gd name="T11" fmla="*/ 9 h 105"/>
                <a:gd name="T12" fmla="*/ 70 w 73"/>
                <a:gd name="T13" fmla="*/ 30 h 105"/>
                <a:gd name="T14" fmla="*/ 64 w 73"/>
                <a:gd name="T15" fmla="*/ 51 h 105"/>
                <a:gd name="T16" fmla="*/ 44 w 73"/>
                <a:gd name="T17" fmla="*/ 61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1 h 105"/>
                <a:gd name="T24" fmla="*/ 14 w 73"/>
                <a:gd name="T25" fmla="*/ 61 h 105"/>
                <a:gd name="T26" fmla="*/ 14 w 73"/>
                <a:gd name="T27" fmla="*/ 11 h 105"/>
                <a:gd name="T28" fmla="*/ 14 w 73"/>
                <a:gd name="T29" fmla="*/ 51 h 105"/>
                <a:gd name="T30" fmla="*/ 34 w 73"/>
                <a:gd name="T31" fmla="*/ 51 h 105"/>
                <a:gd name="T32" fmla="*/ 50 w 73"/>
                <a:gd name="T33" fmla="*/ 46 h 105"/>
                <a:gd name="T34" fmla="*/ 55 w 73"/>
                <a:gd name="T35" fmla="*/ 31 h 105"/>
                <a:gd name="T36" fmla="*/ 33 w 73"/>
                <a:gd name="T37" fmla="*/ 11 h 105"/>
                <a:gd name="T38" fmla="*/ 14 w 73"/>
                <a:gd name="T39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2" y="9"/>
                  </a:cubicBezTo>
                  <a:cubicBezTo>
                    <a:pt x="68" y="15"/>
                    <a:pt x="70" y="21"/>
                    <a:pt x="70" y="30"/>
                  </a:cubicBezTo>
                  <a:cubicBezTo>
                    <a:pt x="70" y="39"/>
                    <a:pt x="68" y="45"/>
                    <a:pt x="64" y="51"/>
                  </a:cubicBezTo>
                  <a:cubicBezTo>
                    <a:pt x="59" y="56"/>
                    <a:pt x="53" y="60"/>
                    <a:pt x="44" y="61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1"/>
                  </a:lnTo>
                  <a:lnTo>
                    <a:pt x="14" y="61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4" y="51"/>
                  </a:lnTo>
                  <a:cubicBezTo>
                    <a:pt x="42" y="51"/>
                    <a:pt x="48" y="50"/>
                    <a:pt x="50" y="46"/>
                  </a:cubicBezTo>
                  <a:cubicBezTo>
                    <a:pt x="54" y="43"/>
                    <a:pt x="55" y="38"/>
                    <a:pt x="55" y="31"/>
                  </a:cubicBezTo>
                  <a:cubicBezTo>
                    <a:pt x="55" y="18"/>
                    <a:pt x="48" y="11"/>
                    <a:pt x="33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432">
              <a:extLst>
                <a:ext uri="{FF2B5EF4-FFF2-40B4-BE49-F238E27FC236}">
                  <a16:creationId xmlns:a16="http://schemas.microsoft.com/office/drawing/2014/main" id="{3F6A4451-56D8-480A-A420-F8A622843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2739" y="1241426"/>
              <a:ext cx="34925" cy="50800"/>
            </a:xfrm>
            <a:custGeom>
              <a:avLst/>
              <a:gdLst>
                <a:gd name="T0" fmla="*/ 11 w 71"/>
                <a:gd name="T1" fmla="*/ 27 h 105"/>
                <a:gd name="T2" fmla="*/ 15 w 71"/>
                <a:gd name="T3" fmla="*/ 37 h 105"/>
                <a:gd name="T4" fmla="*/ 24 w 71"/>
                <a:gd name="T5" fmla="*/ 42 h 105"/>
                <a:gd name="T6" fmla="*/ 35 w 71"/>
                <a:gd name="T7" fmla="*/ 45 h 105"/>
                <a:gd name="T8" fmla="*/ 48 w 71"/>
                <a:gd name="T9" fmla="*/ 48 h 105"/>
                <a:gd name="T10" fmla="*/ 59 w 71"/>
                <a:gd name="T11" fmla="*/ 53 h 105"/>
                <a:gd name="T12" fmla="*/ 68 w 71"/>
                <a:gd name="T13" fmla="*/ 62 h 105"/>
                <a:gd name="T14" fmla="*/ 71 w 71"/>
                <a:gd name="T15" fmla="*/ 75 h 105"/>
                <a:gd name="T16" fmla="*/ 63 w 71"/>
                <a:gd name="T17" fmla="*/ 97 h 105"/>
                <a:gd name="T18" fmla="*/ 38 w 71"/>
                <a:gd name="T19" fmla="*/ 105 h 105"/>
                <a:gd name="T20" fmla="*/ 11 w 71"/>
                <a:gd name="T21" fmla="*/ 98 h 105"/>
                <a:gd name="T22" fmla="*/ 1 w 71"/>
                <a:gd name="T23" fmla="*/ 78 h 105"/>
                <a:gd name="T24" fmla="*/ 16 w 71"/>
                <a:gd name="T25" fmla="*/ 78 h 105"/>
                <a:gd name="T26" fmla="*/ 23 w 71"/>
                <a:gd name="T27" fmla="*/ 89 h 105"/>
                <a:gd name="T28" fmla="*/ 38 w 71"/>
                <a:gd name="T29" fmla="*/ 94 h 105"/>
                <a:gd name="T30" fmla="*/ 54 w 71"/>
                <a:gd name="T31" fmla="*/ 89 h 105"/>
                <a:gd name="T32" fmla="*/ 60 w 71"/>
                <a:gd name="T33" fmla="*/ 77 h 105"/>
                <a:gd name="T34" fmla="*/ 56 w 71"/>
                <a:gd name="T35" fmla="*/ 67 h 105"/>
                <a:gd name="T36" fmla="*/ 48 w 71"/>
                <a:gd name="T37" fmla="*/ 62 h 105"/>
                <a:gd name="T38" fmla="*/ 36 w 71"/>
                <a:gd name="T39" fmla="*/ 59 h 105"/>
                <a:gd name="T40" fmla="*/ 24 w 71"/>
                <a:gd name="T41" fmla="*/ 57 h 105"/>
                <a:gd name="T42" fmla="*/ 13 w 71"/>
                <a:gd name="T43" fmla="*/ 52 h 105"/>
                <a:gd name="T44" fmla="*/ 4 w 71"/>
                <a:gd name="T45" fmla="*/ 43 h 105"/>
                <a:gd name="T46" fmla="*/ 0 w 71"/>
                <a:gd name="T47" fmla="*/ 29 h 105"/>
                <a:gd name="T48" fmla="*/ 10 w 71"/>
                <a:gd name="T49" fmla="*/ 8 h 105"/>
                <a:gd name="T50" fmla="*/ 35 w 71"/>
                <a:gd name="T51" fmla="*/ 0 h 105"/>
                <a:gd name="T52" fmla="*/ 59 w 71"/>
                <a:gd name="T53" fmla="*/ 8 h 105"/>
                <a:gd name="T54" fmla="*/ 69 w 71"/>
                <a:gd name="T55" fmla="*/ 28 h 105"/>
                <a:gd name="T56" fmla="*/ 54 w 71"/>
                <a:gd name="T57" fmla="*/ 28 h 105"/>
                <a:gd name="T58" fmla="*/ 48 w 71"/>
                <a:gd name="T59" fmla="*/ 18 h 105"/>
                <a:gd name="T60" fmla="*/ 34 w 71"/>
                <a:gd name="T61" fmla="*/ 13 h 105"/>
                <a:gd name="T62" fmla="*/ 19 w 71"/>
                <a:gd name="T63" fmla="*/ 18 h 105"/>
                <a:gd name="T64" fmla="*/ 11 w 71"/>
                <a:gd name="T65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7"/>
                  </a:moveTo>
                  <a:cubicBezTo>
                    <a:pt x="11" y="30"/>
                    <a:pt x="13" y="34"/>
                    <a:pt x="15" y="37"/>
                  </a:cubicBezTo>
                  <a:cubicBezTo>
                    <a:pt x="18" y="39"/>
                    <a:pt x="20" y="42"/>
                    <a:pt x="24" y="42"/>
                  </a:cubicBezTo>
                  <a:lnTo>
                    <a:pt x="35" y="45"/>
                  </a:lnTo>
                  <a:cubicBezTo>
                    <a:pt x="39" y="47"/>
                    <a:pt x="44" y="48"/>
                    <a:pt x="48" y="48"/>
                  </a:cubicBezTo>
                  <a:cubicBezTo>
                    <a:pt x="51" y="49"/>
                    <a:pt x="55" y="50"/>
                    <a:pt x="59" y="53"/>
                  </a:cubicBezTo>
                  <a:cubicBezTo>
                    <a:pt x="63" y="54"/>
                    <a:pt x="65" y="58"/>
                    <a:pt x="68" y="62"/>
                  </a:cubicBezTo>
                  <a:cubicBezTo>
                    <a:pt x="70" y="65"/>
                    <a:pt x="71" y="69"/>
                    <a:pt x="71" y="75"/>
                  </a:cubicBezTo>
                  <a:cubicBezTo>
                    <a:pt x="71" y="84"/>
                    <a:pt x="69" y="90"/>
                    <a:pt x="63" y="97"/>
                  </a:cubicBezTo>
                  <a:cubicBezTo>
                    <a:pt x="56" y="103"/>
                    <a:pt x="48" y="105"/>
                    <a:pt x="38" y="105"/>
                  </a:cubicBezTo>
                  <a:cubicBezTo>
                    <a:pt x="26" y="105"/>
                    <a:pt x="19" y="103"/>
                    <a:pt x="11" y="98"/>
                  </a:cubicBezTo>
                  <a:cubicBezTo>
                    <a:pt x="4" y="93"/>
                    <a:pt x="1" y="87"/>
                    <a:pt x="1" y="78"/>
                  </a:cubicBezTo>
                  <a:lnTo>
                    <a:pt x="16" y="78"/>
                  </a:lnTo>
                  <a:cubicBezTo>
                    <a:pt x="16" y="83"/>
                    <a:pt x="19" y="87"/>
                    <a:pt x="23" y="89"/>
                  </a:cubicBezTo>
                  <a:cubicBezTo>
                    <a:pt x="26" y="92"/>
                    <a:pt x="31" y="94"/>
                    <a:pt x="38" y="94"/>
                  </a:cubicBezTo>
                  <a:cubicBezTo>
                    <a:pt x="44" y="94"/>
                    <a:pt x="50" y="93"/>
                    <a:pt x="54" y="89"/>
                  </a:cubicBezTo>
                  <a:cubicBezTo>
                    <a:pt x="58" y="85"/>
                    <a:pt x="60" y="82"/>
                    <a:pt x="60" y="77"/>
                  </a:cubicBezTo>
                  <a:cubicBezTo>
                    <a:pt x="60" y="72"/>
                    <a:pt x="59" y="69"/>
                    <a:pt x="56" y="67"/>
                  </a:cubicBezTo>
                  <a:cubicBezTo>
                    <a:pt x="54" y="64"/>
                    <a:pt x="51" y="63"/>
                    <a:pt x="48" y="62"/>
                  </a:cubicBezTo>
                  <a:cubicBezTo>
                    <a:pt x="44" y="60"/>
                    <a:pt x="40" y="59"/>
                    <a:pt x="36" y="59"/>
                  </a:cubicBezTo>
                  <a:cubicBezTo>
                    <a:pt x="33" y="58"/>
                    <a:pt x="28" y="57"/>
                    <a:pt x="24" y="57"/>
                  </a:cubicBezTo>
                  <a:cubicBezTo>
                    <a:pt x="20" y="55"/>
                    <a:pt x="16" y="54"/>
                    <a:pt x="13" y="52"/>
                  </a:cubicBezTo>
                  <a:cubicBezTo>
                    <a:pt x="9" y="50"/>
                    <a:pt x="6" y="47"/>
                    <a:pt x="4" y="43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4" y="13"/>
                    <a:pt x="10" y="8"/>
                  </a:cubicBezTo>
                  <a:cubicBezTo>
                    <a:pt x="16" y="3"/>
                    <a:pt x="25" y="0"/>
                    <a:pt x="35" y="0"/>
                  </a:cubicBezTo>
                  <a:cubicBezTo>
                    <a:pt x="45" y="0"/>
                    <a:pt x="54" y="3"/>
                    <a:pt x="59" y="8"/>
                  </a:cubicBezTo>
                  <a:cubicBezTo>
                    <a:pt x="65" y="13"/>
                    <a:pt x="69" y="19"/>
                    <a:pt x="69" y="28"/>
                  </a:cubicBezTo>
                  <a:lnTo>
                    <a:pt x="54" y="28"/>
                  </a:lnTo>
                  <a:cubicBezTo>
                    <a:pt x="54" y="24"/>
                    <a:pt x="51" y="20"/>
                    <a:pt x="48" y="18"/>
                  </a:cubicBezTo>
                  <a:cubicBezTo>
                    <a:pt x="44" y="15"/>
                    <a:pt x="39" y="13"/>
                    <a:pt x="34" y="13"/>
                  </a:cubicBezTo>
                  <a:cubicBezTo>
                    <a:pt x="28" y="13"/>
                    <a:pt x="23" y="14"/>
                    <a:pt x="19" y="18"/>
                  </a:cubicBezTo>
                  <a:cubicBezTo>
                    <a:pt x="13" y="17"/>
                    <a:pt x="11" y="22"/>
                    <a:pt x="11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433">
              <a:extLst>
                <a:ext uri="{FF2B5EF4-FFF2-40B4-BE49-F238E27FC236}">
                  <a16:creationId xmlns:a16="http://schemas.microsoft.com/office/drawing/2014/main" id="{CDF2AA17-D40E-4BB7-945B-E69D0C417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1" y="830264"/>
              <a:ext cx="180975" cy="217488"/>
            </a:xfrm>
            <a:custGeom>
              <a:avLst/>
              <a:gdLst>
                <a:gd name="T0" fmla="*/ 171 w 370"/>
                <a:gd name="T1" fmla="*/ 374 h 444"/>
                <a:gd name="T2" fmla="*/ 281 w 370"/>
                <a:gd name="T3" fmla="*/ 129 h 444"/>
                <a:gd name="T4" fmla="*/ 281 w 370"/>
                <a:gd name="T5" fmla="*/ 0 h 444"/>
                <a:gd name="T6" fmla="*/ 370 w 370"/>
                <a:gd name="T7" fmla="*/ 0 h 444"/>
                <a:gd name="T8" fmla="*/ 370 w 370"/>
                <a:gd name="T9" fmla="*/ 438 h 444"/>
                <a:gd name="T10" fmla="*/ 312 w 370"/>
                <a:gd name="T11" fmla="*/ 438 h 444"/>
                <a:gd name="T12" fmla="*/ 290 w 370"/>
                <a:gd name="T13" fmla="*/ 283 h 444"/>
                <a:gd name="T14" fmla="*/ 136 w 370"/>
                <a:gd name="T15" fmla="*/ 444 h 444"/>
                <a:gd name="T16" fmla="*/ 0 w 370"/>
                <a:gd name="T17" fmla="*/ 265 h 444"/>
                <a:gd name="T18" fmla="*/ 0 w 370"/>
                <a:gd name="T19" fmla="*/ 0 h 444"/>
                <a:gd name="T20" fmla="*/ 88 w 370"/>
                <a:gd name="T21" fmla="*/ 0 h 444"/>
                <a:gd name="T22" fmla="*/ 88 w 370"/>
                <a:gd name="T23" fmla="*/ 264 h 444"/>
                <a:gd name="T24" fmla="*/ 171 w 370"/>
                <a:gd name="T25" fmla="*/ 37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0" h="444">
                  <a:moveTo>
                    <a:pt x="171" y="374"/>
                  </a:moveTo>
                  <a:cubicBezTo>
                    <a:pt x="278" y="374"/>
                    <a:pt x="281" y="157"/>
                    <a:pt x="281" y="129"/>
                  </a:cubicBezTo>
                  <a:lnTo>
                    <a:pt x="281" y="0"/>
                  </a:lnTo>
                  <a:lnTo>
                    <a:pt x="370" y="0"/>
                  </a:lnTo>
                  <a:lnTo>
                    <a:pt x="370" y="438"/>
                  </a:lnTo>
                  <a:lnTo>
                    <a:pt x="312" y="438"/>
                  </a:lnTo>
                  <a:lnTo>
                    <a:pt x="290" y="283"/>
                  </a:lnTo>
                  <a:cubicBezTo>
                    <a:pt x="290" y="283"/>
                    <a:pt x="285" y="444"/>
                    <a:pt x="136" y="444"/>
                  </a:cubicBezTo>
                  <a:cubicBezTo>
                    <a:pt x="41" y="444"/>
                    <a:pt x="0" y="377"/>
                    <a:pt x="0" y="265"/>
                  </a:cubicBezTo>
                  <a:lnTo>
                    <a:pt x="0" y="0"/>
                  </a:lnTo>
                  <a:lnTo>
                    <a:pt x="88" y="0"/>
                  </a:lnTo>
                  <a:lnTo>
                    <a:pt x="88" y="264"/>
                  </a:lnTo>
                  <a:cubicBezTo>
                    <a:pt x="88" y="338"/>
                    <a:pt x="116" y="374"/>
                    <a:pt x="171" y="37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434">
              <a:extLst>
                <a:ext uri="{FF2B5EF4-FFF2-40B4-BE49-F238E27FC236}">
                  <a16:creationId xmlns:a16="http://schemas.microsoft.com/office/drawing/2014/main" id="{9AA400AE-D9FD-44AC-90D3-3B21EFD338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0539" y="825501"/>
              <a:ext cx="209550" cy="223838"/>
            </a:xfrm>
            <a:custGeom>
              <a:avLst/>
              <a:gdLst>
                <a:gd name="T0" fmla="*/ 31 w 430"/>
                <a:gd name="T1" fmla="*/ 398 h 459"/>
                <a:gd name="T2" fmla="*/ 31 w 430"/>
                <a:gd name="T3" fmla="*/ 459 h 459"/>
                <a:gd name="T4" fmla="*/ 37 w 430"/>
                <a:gd name="T5" fmla="*/ 348 h 459"/>
                <a:gd name="T6" fmla="*/ 98 w 430"/>
                <a:gd name="T7" fmla="*/ 348 h 459"/>
                <a:gd name="T8" fmla="*/ 37 w 430"/>
                <a:gd name="T9" fmla="*/ 348 h 459"/>
                <a:gd name="T10" fmla="*/ 105 w 430"/>
                <a:gd name="T11" fmla="*/ 239 h 459"/>
                <a:gd name="T12" fmla="*/ 105 w 430"/>
                <a:gd name="T13" fmla="*/ 300 h 459"/>
                <a:gd name="T14" fmla="*/ 111 w 430"/>
                <a:gd name="T15" fmla="*/ 189 h 459"/>
                <a:gd name="T16" fmla="*/ 172 w 430"/>
                <a:gd name="T17" fmla="*/ 189 h 459"/>
                <a:gd name="T18" fmla="*/ 111 w 430"/>
                <a:gd name="T19" fmla="*/ 189 h 459"/>
                <a:gd name="T20" fmla="*/ 142 w 430"/>
                <a:gd name="T21" fmla="*/ 318 h 459"/>
                <a:gd name="T22" fmla="*/ 142 w 430"/>
                <a:gd name="T23" fmla="*/ 379 h 459"/>
                <a:gd name="T24" fmla="*/ 147 w 430"/>
                <a:gd name="T25" fmla="*/ 110 h 459"/>
                <a:gd name="T26" fmla="*/ 208 w 430"/>
                <a:gd name="T27" fmla="*/ 110 h 459"/>
                <a:gd name="T28" fmla="*/ 147 w 430"/>
                <a:gd name="T29" fmla="*/ 110 h 459"/>
                <a:gd name="T30" fmla="*/ 215 w 430"/>
                <a:gd name="T31" fmla="*/ 0 h 459"/>
                <a:gd name="T32" fmla="*/ 215 w 430"/>
                <a:gd name="T33" fmla="*/ 62 h 459"/>
                <a:gd name="T34" fmla="*/ 186 w 430"/>
                <a:gd name="T35" fmla="*/ 348 h 459"/>
                <a:gd name="T36" fmla="*/ 247 w 430"/>
                <a:gd name="T37" fmla="*/ 348 h 459"/>
                <a:gd name="T38" fmla="*/ 186 w 430"/>
                <a:gd name="T39" fmla="*/ 348 h 459"/>
                <a:gd name="T40" fmla="*/ 251 w 430"/>
                <a:gd name="T41" fmla="*/ 80 h 459"/>
                <a:gd name="T42" fmla="*/ 251 w 430"/>
                <a:gd name="T43" fmla="*/ 142 h 459"/>
                <a:gd name="T44" fmla="*/ 258 w 430"/>
                <a:gd name="T45" fmla="*/ 189 h 459"/>
                <a:gd name="T46" fmla="*/ 320 w 430"/>
                <a:gd name="T47" fmla="*/ 189 h 459"/>
                <a:gd name="T48" fmla="*/ 258 w 430"/>
                <a:gd name="T49" fmla="*/ 189 h 459"/>
                <a:gd name="T50" fmla="*/ 290 w 430"/>
                <a:gd name="T51" fmla="*/ 318 h 459"/>
                <a:gd name="T52" fmla="*/ 290 w 430"/>
                <a:gd name="T53" fmla="*/ 379 h 459"/>
                <a:gd name="T54" fmla="*/ 295 w 430"/>
                <a:gd name="T55" fmla="*/ 269 h 459"/>
                <a:gd name="T56" fmla="*/ 356 w 430"/>
                <a:gd name="T57" fmla="*/ 269 h 459"/>
                <a:gd name="T58" fmla="*/ 295 w 430"/>
                <a:gd name="T59" fmla="*/ 269 h 459"/>
                <a:gd name="T60" fmla="*/ 362 w 430"/>
                <a:gd name="T61" fmla="*/ 318 h 459"/>
                <a:gd name="T62" fmla="*/ 362 w 430"/>
                <a:gd name="T63" fmla="*/ 379 h 459"/>
                <a:gd name="T64" fmla="*/ 368 w 430"/>
                <a:gd name="T65" fmla="*/ 428 h 459"/>
                <a:gd name="T66" fmla="*/ 430 w 430"/>
                <a:gd name="T67" fmla="*/ 428 h 459"/>
                <a:gd name="T68" fmla="*/ 368 w 430"/>
                <a:gd name="T69" fmla="*/ 42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0" h="459">
                  <a:moveTo>
                    <a:pt x="0" y="428"/>
                  </a:moveTo>
                  <a:cubicBezTo>
                    <a:pt x="0" y="409"/>
                    <a:pt x="13" y="398"/>
                    <a:pt x="31" y="398"/>
                  </a:cubicBezTo>
                  <a:cubicBezTo>
                    <a:pt x="47" y="398"/>
                    <a:pt x="61" y="410"/>
                    <a:pt x="61" y="428"/>
                  </a:cubicBezTo>
                  <a:cubicBezTo>
                    <a:pt x="61" y="445"/>
                    <a:pt x="47" y="459"/>
                    <a:pt x="31" y="459"/>
                  </a:cubicBezTo>
                  <a:cubicBezTo>
                    <a:pt x="13" y="459"/>
                    <a:pt x="0" y="445"/>
                    <a:pt x="0" y="428"/>
                  </a:cubicBezTo>
                  <a:close/>
                  <a:moveTo>
                    <a:pt x="37" y="348"/>
                  </a:moveTo>
                  <a:cubicBezTo>
                    <a:pt x="37" y="330"/>
                    <a:pt x="51" y="318"/>
                    <a:pt x="68" y="318"/>
                  </a:cubicBezTo>
                  <a:cubicBezTo>
                    <a:pt x="85" y="318"/>
                    <a:pt x="98" y="330"/>
                    <a:pt x="98" y="348"/>
                  </a:cubicBezTo>
                  <a:cubicBezTo>
                    <a:pt x="98" y="367"/>
                    <a:pt x="85" y="379"/>
                    <a:pt x="68" y="379"/>
                  </a:cubicBezTo>
                  <a:cubicBezTo>
                    <a:pt x="50" y="379"/>
                    <a:pt x="37" y="367"/>
                    <a:pt x="37" y="348"/>
                  </a:cubicBezTo>
                  <a:close/>
                  <a:moveTo>
                    <a:pt x="73" y="269"/>
                  </a:moveTo>
                  <a:cubicBezTo>
                    <a:pt x="73" y="250"/>
                    <a:pt x="87" y="239"/>
                    <a:pt x="105" y="239"/>
                  </a:cubicBezTo>
                  <a:cubicBezTo>
                    <a:pt x="121" y="239"/>
                    <a:pt x="135" y="252"/>
                    <a:pt x="135" y="269"/>
                  </a:cubicBezTo>
                  <a:cubicBezTo>
                    <a:pt x="135" y="288"/>
                    <a:pt x="121" y="300"/>
                    <a:pt x="105" y="300"/>
                  </a:cubicBezTo>
                  <a:cubicBezTo>
                    <a:pt x="87" y="299"/>
                    <a:pt x="73" y="287"/>
                    <a:pt x="73" y="269"/>
                  </a:cubicBezTo>
                  <a:close/>
                  <a:moveTo>
                    <a:pt x="111" y="189"/>
                  </a:moveTo>
                  <a:cubicBezTo>
                    <a:pt x="111" y="172"/>
                    <a:pt x="125" y="159"/>
                    <a:pt x="142" y="159"/>
                  </a:cubicBezTo>
                  <a:cubicBezTo>
                    <a:pt x="160" y="159"/>
                    <a:pt x="172" y="172"/>
                    <a:pt x="172" y="189"/>
                  </a:cubicBezTo>
                  <a:cubicBezTo>
                    <a:pt x="172" y="208"/>
                    <a:pt x="158" y="220"/>
                    <a:pt x="142" y="220"/>
                  </a:cubicBezTo>
                  <a:cubicBezTo>
                    <a:pt x="126" y="220"/>
                    <a:pt x="111" y="208"/>
                    <a:pt x="111" y="189"/>
                  </a:cubicBezTo>
                  <a:close/>
                  <a:moveTo>
                    <a:pt x="112" y="348"/>
                  </a:moveTo>
                  <a:cubicBezTo>
                    <a:pt x="112" y="330"/>
                    <a:pt x="126" y="318"/>
                    <a:pt x="142" y="318"/>
                  </a:cubicBezTo>
                  <a:cubicBezTo>
                    <a:pt x="160" y="318"/>
                    <a:pt x="173" y="330"/>
                    <a:pt x="173" y="348"/>
                  </a:cubicBezTo>
                  <a:cubicBezTo>
                    <a:pt x="173" y="367"/>
                    <a:pt x="160" y="379"/>
                    <a:pt x="142" y="379"/>
                  </a:cubicBezTo>
                  <a:cubicBezTo>
                    <a:pt x="126" y="379"/>
                    <a:pt x="112" y="367"/>
                    <a:pt x="112" y="348"/>
                  </a:cubicBezTo>
                  <a:close/>
                  <a:moveTo>
                    <a:pt x="147" y="110"/>
                  </a:moveTo>
                  <a:cubicBezTo>
                    <a:pt x="147" y="92"/>
                    <a:pt x="161" y="80"/>
                    <a:pt x="178" y="80"/>
                  </a:cubicBezTo>
                  <a:cubicBezTo>
                    <a:pt x="196" y="80"/>
                    <a:pt x="208" y="93"/>
                    <a:pt x="208" y="110"/>
                  </a:cubicBezTo>
                  <a:cubicBezTo>
                    <a:pt x="208" y="128"/>
                    <a:pt x="195" y="142"/>
                    <a:pt x="178" y="142"/>
                  </a:cubicBezTo>
                  <a:cubicBezTo>
                    <a:pt x="161" y="140"/>
                    <a:pt x="147" y="128"/>
                    <a:pt x="147" y="110"/>
                  </a:cubicBezTo>
                  <a:close/>
                  <a:moveTo>
                    <a:pt x="185" y="30"/>
                  </a:moveTo>
                  <a:cubicBezTo>
                    <a:pt x="185" y="13"/>
                    <a:pt x="198" y="0"/>
                    <a:pt x="215" y="0"/>
                  </a:cubicBezTo>
                  <a:cubicBezTo>
                    <a:pt x="232" y="0"/>
                    <a:pt x="246" y="13"/>
                    <a:pt x="246" y="30"/>
                  </a:cubicBezTo>
                  <a:cubicBezTo>
                    <a:pt x="246" y="49"/>
                    <a:pt x="232" y="62"/>
                    <a:pt x="215" y="62"/>
                  </a:cubicBezTo>
                  <a:cubicBezTo>
                    <a:pt x="198" y="62"/>
                    <a:pt x="185" y="49"/>
                    <a:pt x="185" y="30"/>
                  </a:cubicBezTo>
                  <a:close/>
                  <a:moveTo>
                    <a:pt x="186" y="348"/>
                  </a:moveTo>
                  <a:cubicBezTo>
                    <a:pt x="186" y="330"/>
                    <a:pt x="200" y="318"/>
                    <a:pt x="216" y="318"/>
                  </a:cubicBezTo>
                  <a:cubicBezTo>
                    <a:pt x="233" y="318"/>
                    <a:pt x="247" y="330"/>
                    <a:pt x="247" y="348"/>
                  </a:cubicBezTo>
                  <a:cubicBezTo>
                    <a:pt x="247" y="367"/>
                    <a:pt x="233" y="379"/>
                    <a:pt x="216" y="379"/>
                  </a:cubicBezTo>
                  <a:cubicBezTo>
                    <a:pt x="200" y="379"/>
                    <a:pt x="186" y="367"/>
                    <a:pt x="186" y="348"/>
                  </a:cubicBezTo>
                  <a:close/>
                  <a:moveTo>
                    <a:pt x="221" y="110"/>
                  </a:moveTo>
                  <a:cubicBezTo>
                    <a:pt x="221" y="92"/>
                    <a:pt x="235" y="80"/>
                    <a:pt x="251" y="80"/>
                  </a:cubicBezTo>
                  <a:cubicBezTo>
                    <a:pt x="267" y="80"/>
                    <a:pt x="282" y="92"/>
                    <a:pt x="282" y="110"/>
                  </a:cubicBezTo>
                  <a:cubicBezTo>
                    <a:pt x="282" y="129"/>
                    <a:pt x="268" y="142"/>
                    <a:pt x="251" y="142"/>
                  </a:cubicBezTo>
                  <a:cubicBezTo>
                    <a:pt x="233" y="142"/>
                    <a:pt x="221" y="128"/>
                    <a:pt x="221" y="110"/>
                  </a:cubicBezTo>
                  <a:close/>
                  <a:moveTo>
                    <a:pt x="258" y="189"/>
                  </a:moveTo>
                  <a:cubicBezTo>
                    <a:pt x="258" y="172"/>
                    <a:pt x="272" y="159"/>
                    <a:pt x="288" y="159"/>
                  </a:cubicBezTo>
                  <a:cubicBezTo>
                    <a:pt x="305" y="159"/>
                    <a:pt x="320" y="172"/>
                    <a:pt x="320" y="189"/>
                  </a:cubicBezTo>
                  <a:cubicBezTo>
                    <a:pt x="320" y="208"/>
                    <a:pt x="306" y="220"/>
                    <a:pt x="288" y="220"/>
                  </a:cubicBezTo>
                  <a:cubicBezTo>
                    <a:pt x="271" y="220"/>
                    <a:pt x="258" y="208"/>
                    <a:pt x="258" y="189"/>
                  </a:cubicBezTo>
                  <a:close/>
                  <a:moveTo>
                    <a:pt x="260" y="348"/>
                  </a:moveTo>
                  <a:cubicBezTo>
                    <a:pt x="260" y="330"/>
                    <a:pt x="273" y="318"/>
                    <a:pt x="290" y="318"/>
                  </a:cubicBezTo>
                  <a:cubicBezTo>
                    <a:pt x="307" y="318"/>
                    <a:pt x="321" y="330"/>
                    <a:pt x="321" y="348"/>
                  </a:cubicBezTo>
                  <a:cubicBezTo>
                    <a:pt x="321" y="367"/>
                    <a:pt x="307" y="379"/>
                    <a:pt x="290" y="379"/>
                  </a:cubicBezTo>
                  <a:cubicBezTo>
                    <a:pt x="272" y="379"/>
                    <a:pt x="260" y="367"/>
                    <a:pt x="260" y="348"/>
                  </a:cubicBezTo>
                  <a:close/>
                  <a:moveTo>
                    <a:pt x="295" y="269"/>
                  </a:moveTo>
                  <a:cubicBezTo>
                    <a:pt x="295" y="250"/>
                    <a:pt x="308" y="239"/>
                    <a:pt x="325" y="239"/>
                  </a:cubicBezTo>
                  <a:cubicBezTo>
                    <a:pt x="342" y="239"/>
                    <a:pt x="356" y="252"/>
                    <a:pt x="356" y="269"/>
                  </a:cubicBezTo>
                  <a:cubicBezTo>
                    <a:pt x="356" y="288"/>
                    <a:pt x="342" y="300"/>
                    <a:pt x="325" y="300"/>
                  </a:cubicBezTo>
                  <a:cubicBezTo>
                    <a:pt x="308" y="299"/>
                    <a:pt x="295" y="287"/>
                    <a:pt x="295" y="269"/>
                  </a:cubicBezTo>
                  <a:close/>
                  <a:moveTo>
                    <a:pt x="332" y="348"/>
                  </a:moveTo>
                  <a:cubicBezTo>
                    <a:pt x="332" y="330"/>
                    <a:pt x="346" y="318"/>
                    <a:pt x="362" y="318"/>
                  </a:cubicBezTo>
                  <a:cubicBezTo>
                    <a:pt x="380" y="318"/>
                    <a:pt x="393" y="330"/>
                    <a:pt x="393" y="348"/>
                  </a:cubicBezTo>
                  <a:cubicBezTo>
                    <a:pt x="393" y="367"/>
                    <a:pt x="380" y="379"/>
                    <a:pt x="362" y="379"/>
                  </a:cubicBezTo>
                  <a:cubicBezTo>
                    <a:pt x="346" y="379"/>
                    <a:pt x="332" y="367"/>
                    <a:pt x="332" y="348"/>
                  </a:cubicBezTo>
                  <a:close/>
                  <a:moveTo>
                    <a:pt x="368" y="428"/>
                  </a:moveTo>
                  <a:cubicBezTo>
                    <a:pt x="368" y="409"/>
                    <a:pt x="382" y="398"/>
                    <a:pt x="398" y="398"/>
                  </a:cubicBezTo>
                  <a:cubicBezTo>
                    <a:pt x="416" y="398"/>
                    <a:pt x="430" y="410"/>
                    <a:pt x="430" y="428"/>
                  </a:cubicBezTo>
                  <a:cubicBezTo>
                    <a:pt x="430" y="445"/>
                    <a:pt x="416" y="459"/>
                    <a:pt x="398" y="459"/>
                  </a:cubicBezTo>
                  <a:cubicBezTo>
                    <a:pt x="382" y="459"/>
                    <a:pt x="368" y="445"/>
                    <a:pt x="368" y="42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26" name="Groupe 325">
            <a:extLst>
              <a:ext uri="{FF2B5EF4-FFF2-40B4-BE49-F238E27FC236}">
                <a16:creationId xmlns:a16="http://schemas.microsoft.com/office/drawing/2014/main" id="{2CCCE2E1-C0D6-4B6D-B2EA-2AE7961F1F6A}"/>
              </a:ext>
            </a:extLst>
          </p:cNvPr>
          <p:cNvGrpSpPr/>
          <p:nvPr/>
        </p:nvGrpSpPr>
        <p:grpSpPr>
          <a:xfrm>
            <a:off x="1312882" y="5302196"/>
            <a:ext cx="1558977" cy="1225301"/>
            <a:chOff x="5527676" y="5011739"/>
            <a:chExt cx="904875" cy="711200"/>
          </a:xfrm>
        </p:grpSpPr>
        <p:sp>
          <p:nvSpPr>
            <p:cNvPr id="327" name="Freeform 435">
              <a:extLst>
                <a:ext uri="{FF2B5EF4-FFF2-40B4-BE49-F238E27FC236}">
                  <a16:creationId xmlns:a16="http://schemas.microsoft.com/office/drawing/2014/main" id="{8B0962B3-CDFC-477F-965D-3EB81B47C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026" y="5356226"/>
              <a:ext cx="42863" cy="65088"/>
            </a:xfrm>
            <a:custGeom>
              <a:avLst/>
              <a:gdLst>
                <a:gd name="T0" fmla="*/ 0 w 88"/>
                <a:gd name="T1" fmla="*/ 134 h 134"/>
                <a:gd name="T2" fmla="*/ 0 w 88"/>
                <a:gd name="T3" fmla="*/ 0 h 134"/>
                <a:gd name="T4" fmla="*/ 88 w 88"/>
                <a:gd name="T5" fmla="*/ 0 h 134"/>
                <a:gd name="T6" fmla="*/ 88 w 88"/>
                <a:gd name="T7" fmla="*/ 25 h 134"/>
                <a:gd name="T8" fmla="*/ 33 w 88"/>
                <a:gd name="T9" fmla="*/ 25 h 134"/>
                <a:gd name="T10" fmla="*/ 33 w 88"/>
                <a:gd name="T11" fmla="*/ 54 h 134"/>
                <a:gd name="T12" fmla="*/ 74 w 88"/>
                <a:gd name="T13" fmla="*/ 54 h 134"/>
                <a:gd name="T14" fmla="*/ 74 w 88"/>
                <a:gd name="T15" fmla="*/ 79 h 134"/>
                <a:gd name="T16" fmla="*/ 33 w 88"/>
                <a:gd name="T17" fmla="*/ 79 h 134"/>
                <a:gd name="T18" fmla="*/ 33 w 88"/>
                <a:gd name="T19" fmla="*/ 134 h 134"/>
                <a:gd name="T20" fmla="*/ 0 w 88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34">
                  <a:moveTo>
                    <a:pt x="0" y="134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4" y="54"/>
                  </a:lnTo>
                  <a:lnTo>
                    <a:pt x="74" y="79"/>
                  </a:lnTo>
                  <a:lnTo>
                    <a:pt x="33" y="79"/>
                  </a:lnTo>
                  <a:lnTo>
                    <a:pt x="33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436">
              <a:extLst>
                <a:ext uri="{FF2B5EF4-FFF2-40B4-BE49-F238E27FC236}">
                  <a16:creationId xmlns:a16="http://schemas.microsoft.com/office/drawing/2014/main" id="{5BB9CB36-F3D0-4697-A2FD-CB66AB29D3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651" y="5356226"/>
              <a:ext cx="65088" cy="65088"/>
            </a:xfrm>
            <a:custGeom>
              <a:avLst/>
              <a:gdLst>
                <a:gd name="T0" fmla="*/ 97 w 132"/>
                <a:gd name="T1" fmla="*/ 135 h 135"/>
                <a:gd name="T2" fmla="*/ 90 w 132"/>
                <a:gd name="T3" fmla="*/ 112 h 135"/>
                <a:gd name="T4" fmla="*/ 41 w 132"/>
                <a:gd name="T5" fmla="*/ 112 h 135"/>
                <a:gd name="T6" fmla="*/ 35 w 132"/>
                <a:gd name="T7" fmla="*/ 135 h 135"/>
                <a:gd name="T8" fmla="*/ 0 w 132"/>
                <a:gd name="T9" fmla="*/ 135 h 135"/>
                <a:gd name="T10" fmla="*/ 46 w 132"/>
                <a:gd name="T11" fmla="*/ 0 h 135"/>
                <a:gd name="T12" fmla="*/ 86 w 132"/>
                <a:gd name="T13" fmla="*/ 0 h 135"/>
                <a:gd name="T14" fmla="*/ 132 w 132"/>
                <a:gd name="T15" fmla="*/ 135 h 135"/>
                <a:gd name="T16" fmla="*/ 97 w 132"/>
                <a:gd name="T17" fmla="*/ 135 h 135"/>
                <a:gd name="T18" fmla="*/ 50 w 132"/>
                <a:gd name="T19" fmla="*/ 87 h 135"/>
                <a:gd name="T20" fmla="*/ 81 w 132"/>
                <a:gd name="T21" fmla="*/ 87 h 135"/>
                <a:gd name="T22" fmla="*/ 65 w 132"/>
                <a:gd name="T23" fmla="*/ 40 h 135"/>
                <a:gd name="T24" fmla="*/ 50 w 132"/>
                <a:gd name="T25" fmla="*/ 8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5">
                  <a:moveTo>
                    <a:pt x="97" y="135"/>
                  </a:moveTo>
                  <a:lnTo>
                    <a:pt x="90" y="112"/>
                  </a:lnTo>
                  <a:lnTo>
                    <a:pt x="41" y="112"/>
                  </a:lnTo>
                  <a:lnTo>
                    <a:pt x="35" y="135"/>
                  </a:lnTo>
                  <a:lnTo>
                    <a:pt x="0" y="135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5"/>
                  </a:lnTo>
                  <a:lnTo>
                    <a:pt x="97" y="135"/>
                  </a:lnTo>
                  <a:close/>
                  <a:moveTo>
                    <a:pt x="50" y="87"/>
                  </a:moveTo>
                  <a:lnTo>
                    <a:pt x="81" y="87"/>
                  </a:lnTo>
                  <a:lnTo>
                    <a:pt x="65" y="40"/>
                  </a:lnTo>
                  <a:lnTo>
                    <a:pt x="50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437">
              <a:extLst>
                <a:ext uri="{FF2B5EF4-FFF2-40B4-BE49-F238E27FC236}">
                  <a16:creationId xmlns:a16="http://schemas.microsoft.com/office/drawing/2014/main" id="{2055939C-A5A6-427B-B444-23A582F55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1501" y="5354639"/>
              <a:ext cx="65088" cy="66675"/>
            </a:xfrm>
            <a:custGeom>
              <a:avLst/>
              <a:gdLst>
                <a:gd name="T0" fmla="*/ 20 w 133"/>
                <a:gd name="T1" fmla="*/ 117 h 137"/>
                <a:gd name="T2" fmla="*/ 0 w 133"/>
                <a:gd name="T3" fmla="*/ 68 h 137"/>
                <a:gd name="T4" fmla="*/ 20 w 133"/>
                <a:gd name="T5" fmla="*/ 20 h 137"/>
                <a:gd name="T6" fmla="*/ 69 w 133"/>
                <a:gd name="T7" fmla="*/ 0 h 137"/>
                <a:gd name="T8" fmla="*/ 109 w 133"/>
                <a:gd name="T9" fmla="*/ 11 h 137"/>
                <a:gd name="T10" fmla="*/ 133 w 133"/>
                <a:gd name="T11" fmla="*/ 43 h 137"/>
                <a:gd name="T12" fmla="*/ 94 w 133"/>
                <a:gd name="T13" fmla="*/ 43 h 137"/>
                <a:gd name="T14" fmla="*/ 69 w 133"/>
                <a:gd name="T15" fmla="*/ 28 h 137"/>
                <a:gd name="T16" fmla="*/ 43 w 133"/>
                <a:gd name="T17" fmla="*/ 38 h 137"/>
                <a:gd name="T18" fmla="*/ 33 w 133"/>
                <a:gd name="T19" fmla="*/ 66 h 137"/>
                <a:gd name="T20" fmla="*/ 43 w 133"/>
                <a:gd name="T21" fmla="*/ 93 h 137"/>
                <a:gd name="T22" fmla="*/ 69 w 133"/>
                <a:gd name="T23" fmla="*/ 103 h 137"/>
                <a:gd name="T24" fmla="*/ 94 w 133"/>
                <a:gd name="T25" fmla="*/ 88 h 137"/>
                <a:gd name="T26" fmla="*/ 133 w 133"/>
                <a:gd name="T27" fmla="*/ 88 h 137"/>
                <a:gd name="T28" fmla="*/ 109 w 133"/>
                <a:gd name="T29" fmla="*/ 121 h 137"/>
                <a:gd name="T30" fmla="*/ 69 w 133"/>
                <a:gd name="T31" fmla="*/ 132 h 137"/>
                <a:gd name="T32" fmla="*/ 20 w 133"/>
                <a:gd name="T3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7">
                  <a:moveTo>
                    <a:pt x="20" y="117"/>
                  </a:moveTo>
                  <a:cubicBezTo>
                    <a:pt x="6" y="105"/>
                    <a:pt x="0" y="88"/>
                    <a:pt x="0" y="68"/>
                  </a:cubicBezTo>
                  <a:cubicBezTo>
                    <a:pt x="0" y="48"/>
                    <a:pt x="6" y="32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8" y="3"/>
                    <a:pt x="109" y="11"/>
                  </a:cubicBezTo>
                  <a:cubicBezTo>
                    <a:pt x="120" y="18"/>
                    <a:pt x="129" y="30"/>
                    <a:pt x="133" y="43"/>
                  </a:cubicBezTo>
                  <a:lnTo>
                    <a:pt x="94" y="43"/>
                  </a:lnTo>
                  <a:cubicBezTo>
                    <a:pt x="89" y="33"/>
                    <a:pt x="80" y="28"/>
                    <a:pt x="69" y="28"/>
                  </a:cubicBezTo>
                  <a:cubicBezTo>
                    <a:pt x="58" y="28"/>
                    <a:pt x="49" y="32"/>
                    <a:pt x="43" y="38"/>
                  </a:cubicBezTo>
                  <a:cubicBezTo>
                    <a:pt x="36" y="46"/>
                    <a:pt x="33" y="55"/>
                    <a:pt x="33" y="66"/>
                  </a:cubicBezTo>
                  <a:cubicBezTo>
                    <a:pt x="33" y="77"/>
                    <a:pt x="36" y="87"/>
                    <a:pt x="43" y="93"/>
                  </a:cubicBezTo>
                  <a:cubicBezTo>
                    <a:pt x="49" y="101"/>
                    <a:pt x="58" y="103"/>
                    <a:pt x="69" y="103"/>
                  </a:cubicBezTo>
                  <a:cubicBezTo>
                    <a:pt x="80" y="103"/>
                    <a:pt x="88" y="98"/>
                    <a:pt x="94" y="88"/>
                  </a:cubicBezTo>
                  <a:lnTo>
                    <a:pt x="133" y="88"/>
                  </a:lnTo>
                  <a:cubicBezTo>
                    <a:pt x="128" y="102"/>
                    <a:pt x="120" y="113"/>
                    <a:pt x="109" y="121"/>
                  </a:cubicBezTo>
                  <a:cubicBezTo>
                    <a:pt x="98" y="128"/>
                    <a:pt x="84" y="132"/>
                    <a:pt x="69" y="132"/>
                  </a:cubicBezTo>
                  <a:cubicBezTo>
                    <a:pt x="49" y="137"/>
                    <a:pt x="33" y="131"/>
                    <a:pt x="20" y="11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438">
              <a:extLst>
                <a:ext uri="{FF2B5EF4-FFF2-40B4-BE49-F238E27FC236}">
                  <a16:creationId xmlns:a16="http://schemas.microsoft.com/office/drawing/2014/main" id="{5AC577ED-E16C-4084-AA46-9754E75A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6114" y="5356226"/>
              <a:ext cx="55563" cy="66675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40 w 113"/>
                <a:gd name="T9" fmla="*/ 99 h 136"/>
                <a:gd name="T10" fmla="*/ 57 w 113"/>
                <a:gd name="T11" fmla="*/ 105 h 136"/>
                <a:gd name="T12" fmla="*/ 75 w 113"/>
                <a:gd name="T13" fmla="*/ 99 h 136"/>
                <a:gd name="T14" fmla="*/ 81 w 113"/>
                <a:gd name="T15" fmla="*/ 80 h 136"/>
                <a:gd name="T16" fmla="*/ 81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5 w 113"/>
                <a:gd name="T23" fmla="*/ 111 h 136"/>
                <a:gd name="T24" fmla="*/ 83 w 113"/>
                <a:gd name="T25" fmla="*/ 130 h 136"/>
                <a:gd name="T26" fmla="*/ 56 w 113"/>
                <a:gd name="T27" fmla="*/ 136 h 136"/>
                <a:gd name="T28" fmla="*/ 17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8"/>
                    <a:pt x="36" y="94"/>
                    <a:pt x="40" y="99"/>
                  </a:cubicBezTo>
                  <a:cubicBezTo>
                    <a:pt x="43" y="103"/>
                    <a:pt x="50" y="105"/>
                    <a:pt x="57" y="105"/>
                  </a:cubicBezTo>
                  <a:cubicBezTo>
                    <a:pt x="65" y="105"/>
                    <a:pt x="71" y="103"/>
                    <a:pt x="75" y="99"/>
                  </a:cubicBezTo>
                  <a:cubicBezTo>
                    <a:pt x="78" y="95"/>
                    <a:pt x="81" y="89"/>
                    <a:pt x="81" y="80"/>
                  </a:cubicBezTo>
                  <a:lnTo>
                    <a:pt x="81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1" y="103"/>
                    <a:pt x="105" y="111"/>
                  </a:cubicBezTo>
                  <a:cubicBezTo>
                    <a:pt x="100" y="120"/>
                    <a:pt x="92" y="126"/>
                    <a:pt x="83" y="130"/>
                  </a:cubicBezTo>
                  <a:cubicBezTo>
                    <a:pt x="75" y="134"/>
                    <a:pt x="66" y="136"/>
                    <a:pt x="56" y="136"/>
                  </a:cubicBezTo>
                  <a:cubicBezTo>
                    <a:pt x="41" y="136"/>
                    <a:pt x="27" y="131"/>
                    <a:pt x="17" y="121"/>
                  </a:cubicBezTo>
                  <a:cubicBezTo>
                    <a:pt x="6" y="111"/>
                    <a:pt x="0" y="98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439">
              <a:extLst>
                <a:ext uri="{FF2B5EF4-FFF2-40B4-BE49-F238E27FC236}">
                  <a16:creationId xmlns:a16="http://schemas.microsoft.com/office/drawing/2014/main" id="{1BE9410F-910B-4480-9A6B-1C26A7A66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5356226"/>
              <a:ext cx="36513" cy="65088"/>
            </a:xfrm>
            <a:custGeom>
              <a:avLst/>
              <a:gdLst>
                <a:gd name="T0" fmla="*/ 0 w 74"/>
                <a:gd name="T1" fmla="*/ 0 h 134"/>
                <a:gd name="T2" fmla="*/ 32 w 74"/>
                <a:gd name="T3" fmla="*/ 0 h 134"/>
                <a:gd name="T4" fmla="*/ 32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4">
                  <a:moveTo>
                    <a:pt x="0" y="0"/>
                  </a:moveTo>
                  <a:lnTo>
                    <a:pt x="32" y="0"/>
                  </a:lnTo>
                  <a:lnTo>
                    <a:pt x="32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440">
              <a:extLst>
                <a:ext uri="{FF2B5EF4-FFF2-40B4-BE49-F238E27FC236}">
                  <a16:creationId xmlns:a16="http://schemas.microsoft.com/office/drawing/2014/main" id="{BE991616-E7DD-438D-A487-7F844B07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4" y="5356226"/>
              <a:ext cx="52388" cy="65088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8 w 106"/>
                <a:gd name="T13" fmla="*/ 134 h 134"/>
                <a:gd name="T14" fmla="*/ 38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8" y="134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441">
              <a:extLst>
                <a:ext uri="{FF2B5EF4-FFF2-40B4-BE49-F238E27FC236}">
                  <a16:creationId xmlns:a16="http://schemas.microsoft.com/office/drawing/2014/main" id="{655F751C-5C14-49E9-BA24-8697F4F1A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5976" y="5330826"/>
              <a:ext cx="39688" cy="90488"/>
            </a:xfrm>
            <a:custGeom>
              <a:avLst/>
              <a:gdLst>
                <a:gd name="T0" fmla="*/ 82 w 82"/>
                <a:gd name="T1" fmla="*/ 51 h 186"/>
                <a:gd name="T2" fmla="*/ 82 w 82"/>
                <a:gd name="T3" fmla="*/ 76 h 186"/>
                <a:gd name="T4" fmla="*/ 33 w 82"/>
                <a:gd name="T5" fmla="*/ 76 h 186"/>
                <a:gd name="T6" fmla="*/ 33 w 82"/>
                <a:gd name="T7" fmla="*/ 105 h 186"/>
                <a:gd name="T8" fmla="*/ 75 w 82"/>
                <a:gd name="T9" fmla="*/ 105 h 186"/>
                <a:gd name="T10" fmla="*/ 75 w 82"/>
                <a:gd name="T11" fmla="*/ 130 h 186"/>
                <a:gd name="T12" fmla="*/ 33 w 82"/>
                <a:gd name="T13" fmla="*/ 130 h 186"/>
                <a:gd name="T14" fmla="*/ 33 w 82"/>
                <a:gd name="T15" fmla="*/ 161 h 186"/>
                <a:gd name="T16" fmla="*/ 82 w 82"/>
                <a:gd name="T17" fmla="*/ 161 h 186"/>
                <a:gd name="T18" fmla="*/ 82 w 82"/>
                <a:gd name="T19" fmla="*/ 186 h 186"/>
                <a:gd name="T20" fmla="*/ 0 w 82"/>
                <a:gd name="T21" fmla="*/ 186 h 186"/>
                <a:gd name="T22" fmla="*/ 0 w 82"/>
                <a:gd name="T23" fmla="*/ 51 h 186"/>
                <a:gd name="T24" fmla="*/ 82 w 82"/>
                <a:gd name="T25" fmla="*/ 51 h 186"/>
                <a:gd name="T26" fmla="*/ 17 w 82"/>
                <a:gd name="T27" fmla="*/ 22 h 186"/>
                <a:gd name="T28" fmla="*/ 63 w 82"/>
                <a:gd name="T29" fmla="*/ 0 h 186"/>
                <a:gd name="T30" fmla="*/ 63 w 82"/>
                <a:gd name="T31" fmla="*/ 25 h 186"/>
                <a:gd name="T32" fmla="*/ 17 w 82"/>
                <a:gd name="T33" fmla="*/ 43 h 186"/>
                <a:gd name="T34" fmla="*/ 17 w 82"/>
                <a:gd name="T35" fmla="*/ 2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86">
                  <a:moveTo>
                    <a:pt x="82" y="51"/>
                  </a:moveTo>
                  <a:lnTo>
                    <a:pt x="82" y="76"/>
                  </a:lnTo>
                  <a:lnTo>
                    <a:pt x="33" y="76"/>
                  </a:lnTo>
                  <a:lnTo>
                    <a:pt x="33" y="105"/>
                  </a:lnTo>
                  <a:lnTo>
                    <a:pt x="75" y="105"/>
                  </a:lnTo>
                  <a:lnTo>
                    <a:pt x="75" y="130"/>
                  </a:lnTo>
                  <a:lnTo>
                    <a:pt x="33" y="130"/>
                  </a:lnTo>
                  <a:lnTo>
                    <a:pt x="33" y="161"/>
                  </a:lnTo>
                  <a:lnTo>
                    <a:pt x="82" y="161"/>
                  </a:lnTo>
                  <a:lnTo>
                    <a:pt x="82" y="186"/>
                  </a:lnTo>
                  <a:lnTo>
                    <a:pt x="0" y="186"/>
                  </a:lnTo>
                  <a:lnTo>
                    <a:pt x="0" y="51"/>
                  </a:lnTo>
                  <a:lnTo>
                    <a:pt x="82" y="51"/>
                  </a:lnTo>
                  <a:close/>
                  <a:moveTo>
                    <a:pt x="17" y="22"/>
                  </a:moveTo>
                  <a:lnTo>
                    <a:pt x="63" y="0"/>
                  </a:lnTo>
                  <a:lnTo>
                    <a:pt x="63" y="25"/>
                  </a:lnTo>
                  <a:lnTo>
                    <a:pt x="17" y="43"/>
                  </a:lnTo>
                  <a:lnTo>
                    <a:pt x="17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442">
              <a:extLst>
                <a:ext uri="{FF2B5EF4-FFF2-40B4-BE49-F238E27FC236}">
                  <a16:creationId xmlns:a16="http://schemas.microsoft.com/office/drawing/2014/main" id="{0F47447E-8D04-4B62-9718-08B459916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026" y="5562601"/>
              <a:ext cx="39688" cy="65088"/>
            </a:xfrm>
            <a:custGeom>
              <a:avLst/>
              <a:gdLst>
                <a:gd name="T0" fmla="*/ 80 w 82"/>
                <a:gd name="T1" fmla="*/ 0 h 135"/>
                <a:gd name="T2" fmla="*/ 80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0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0" y="0"/>
                  </a:moveTo>
                  <a:lnTo>
                    <a:pt x="80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443">
              <a:extLst>
                <a:ext uri="{FF2B5EF4-FFF2-40B4-BE49-F238E27FC236}">
                  <a16:creationId xmlns:a16="http://schemas.microsoft.com/office/drawing/2014/main" id="{76FA27B7-4A2F-4D66-B779-0FCD66AC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39" y="5562601"/>
              <a:ext cx="50800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444">
              <a:extLst>
                <a:ext uri="{FF2B5EF4-FFF2-40B4-BE49-F238E27FC236}">
                  <a16:creationId xmlns:a16="http://schemas.microsoft.com/office/drawing/2014/main" id="{9EF3C4B8-8CDB-4041-8380-E8D309E18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2139" y="5562601"/>
              <a:ext cx="58738" cy="66675"/>
            </a:xfrm>
            <a:custGeom>
              <a:avLst/>
              <a:gdLst>
                <a:gd name="T0" fmla="*/ 47 w 120"/>
                <a:gd name="T1" fmla="*/ 0 h 135"/>
                <a:gd name="T2" fmla="*/ 100 w 120"/>
                <a:gd name="T3" fmla="*/ 18 h 135"/>
                <a:gd name="T4" fmla="*/ 120 w 120"/>
                <a:gd name="T5" fmla="*/ 67 h 135"/>
                <a:gd name="T6" fmla="*/ 100 w 120"/>
                <a:gd name="T7" fmla="*/ 116 h 135"/>
                <a:gd name="T8" fmla="*/ 47 w 120"/>
                <a:gd name="T9" fmla="*/ 135 h 135"/>
                <a:gd name="T10" fmla="*/ 0 w 120"/>
                <a:gd name="T11" fmla="*/ 135 h 135"/>
                <a:gd name="T12" fmla="*/ 0 w 120"/>
                <a:gd name="T13" fmla="*/ 0 h 135"/>
                <a:gd name="T14" fmla="*/ 47 w 120"/>
                <a:gd name="T15" fmla="*/ 0 h 135"/>
                <a:gd name="T16" fmla="*/ 32 w 120"/>
                <a:gd name="T17" fmla="*/ 108 h 135"/>
                <a:gd name="T18" fmla="*/ 47 w 120"/>
                <a:gd name="T19" fmla="*/ 108 h 135"/>
                <a:gd name="T20" fmla="*/ 76 w 120"/>
                <a:gd name="T21" fmla="*/ 97 h 135"/>
                <a:gd name="T22" fmla="*/ 87 w 120"/>
                <a:gd name="T23" fmla="*/ 66 h 135"/>
                <a:gd name="T24" fmla="*/ 76 w 120"/>
                <a:gd name="T25" fmla="*/ 35 h 135"/>
                <a:gd name="T26" fmla="*/ 47 w 120"/>
                <a:gd name="T27" fmla="*/ 23 h 135"/>
                <a:gd name="T28" fmla="*/ 32 w 120"/>
                <a:gd name="T29" fmla="*/ 23 h 135"/>
                <a:gd name="T30" fmla="*/ 32 w 120"/>
                <a:gd name="T31" fmla="*/ 10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5">
                  <a:moveTo>
                    <a:pt x="47" y="0"/>
                  </a:moveTo>
                  <a:cubicBezTo>
                    <a:pt x="68" y="0"/>
                    <a:pt x="86" y="6"/>
                    <a:pt x="100" y="18"/>
                  </a:cubicBezTo>
                  <a:cubicBezTo>
                    <a:pt x="113" y="31"/>
                    <a:pt x="120" y="47"/>
                    <a:pt x="120" y="67"/>
                  </a:cubicBezTo>
                  <a:cubicBezTo>
                    <a:pt x="120" y="87"/>
                    <a:pt x="113" y="103"/>
                    <a:pt x="100" y="116"/>
                  </a:cubicBezTo>
                  <a:cubicBezTo>
                    <a:pt x="86" y="128"/>
                    <a:pt x="68" y="135"/>
                    <a:pt x="47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2" y="108"/>
                  </a:moveTo>
                  <a:lnTo>
                    <a:pt x="47" y="108"/>
                  </a:lnTo>
                  <a:cubicBezTo>
                    <a:pt x="60" y="108"/>
                    <a:pt x="70" y="105"/>
                    <a:pt x="76" y="97"/>
                  </a:cubicBezTo>
                  <a:cubicBezTo>
                    <a:pt x="83" y="90"/>
                    <a:pt x="87" y="80"/>
                    <a:pt x="87" y="66"/>
                  </a:cubicBezTo>
                  <a:cubicBezTo>
                    <a:pt x="87" y="52"/>
                    <a:pt x="83" y="43"/>
                    <a:pt x="76" y="35"/>
                  </a:cubicBezTo>
                  <a:cubicBezTo>
                    <a:pt x="68" y="27"/>
                    <a:pt x="58" y="23"/>
                    <a:pt x="47" y="23"/>
                  </a:cubicBezTo>
                  <a:lnTo>
                    <a:pt x="32" y="23"/>
                  </a:lnTo>
                  <a:lnTo>
                    <a:pt x="32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445">
              <a:extLst>
                <a:ext uri="{FF2B5EF4-FFF2-40B4-BE49-F238E27FC236}">
                  <a16:creationId xmlns:a16="http://schemas.microsoft.com/office/drawing/2014/main" id="{6394715D-3141-4A23-B013-8586102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0401" y="5562601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446">
              <a:extLst>
                <a:ext uri="{FF2B5EF4-FFF2-40B4-BE49-F238E27FC236}">
                  <a16:creationId xmlns:a16="http://schemas.microsoft.com/office/drawing/2014/main" id="{FB3336B8-F88C-44FF-9B24-B6C69AD6B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9" y="5562601"/>
              <a:ext cx="65088" cy="66675"/>
            </a:xfrm>
            <a:custGeom>
              <a:avLst/>
              <a:gdLst>
                <a:gd name="T0" fmla="*/ 20 w 132"/>
                <a:gd name="T1" fmla="*/ 117 h 137"/>
                <a:gd name="T2" fmla="*/ 0 w 132"/>
                <a:gd name="T3" fmla="*/ 68 h 137"/>
                <a:gd name="T4" fmla="*/ 20 w 132"/>
                <a:gd name="T5" fmla="*/ 19 h 137"/>
                <a:gd name="T6" fmla="*/ 68 w 132"/>
                <a:gd name="T7" fmla="*/ 0 h 137"/>
                <a:gd name="T8" fmla="*/ 108 w 132"/>
                <a:gd name="T9" fmla="*/ 12 h 137"/>
                <a:gd name="T10" fmla="*/ 132 w 132"/>
                <a:gd name="T11" fmla="*/ 44 h 137"/>
                <a:gd name="T12" fmla="*/ 93 w 132"/>
                <a:gd name="T13" fmla="*/ 44 h 137"/>
                <a:gd name="T14" fmla="*/ 68 w 132"/>
                <a:gd name="T15" fmla="*/ 29 h 137"/>
                <a:gd name="T16" fmla="*/ 42 w 132"/>
                <a:gd name="T17" fmla="*/ 39 h 137"/>
                <a:gd name="T18" fmla="*/ 32 w 132"/>
                <a:gd name="T19" fmla="*/ 67 h 137"/>
                <a:gd name="T20" fmla="*/ 42 w 132"/>
                <a:gd name="T21" fmla="*/ 94 h 137"/>
                <a:gd name="T22" fmla="*/ 68 w 132"/>
                <a:gd name="T23" fmla="*/ 104 h 137"/>
                <a:gd name="T24" fmla="*/ 87 w 132"/>
                <a:gd name="T25" fmla="*/ 98 h 137"/>
                <a:gd name="T26" fmla="*/ 97 w 132"/>
                <a:gd name="T27" fmla="*/ 83 h 137"/>
                <a:gd name="T28" fmla="*/ 60 w 132"/>
                <a:gd name="T29" fmla="*/ 83 h 137"/>
                <a:gd name="T30" fmla="*/ 60 w 132"/>
                <a:gd name="T31" fmla="*/ 58 h 137"/>
                <a:gd name="T32" fmla="*/ 132 w 132"/>
                <a:gd name="T33" fmla="*/ 58 h 137"/>
                <a:gd name="T34" fmla="*/ 132 w 132"/>
                <a:gd name="T35" fmla="*/ 83 h 137"/>
                <a:gd name="T36" fmla="*/ 112 w 132"/>
                <a:gd name="T37" fmla="*/ 117 h 137"/>
                <a:gd name="T38" fmla="*/ 93 w 132"/>
                <a:gd name="T39" fmla="*/ 129 h 137"/>
                <a:gd name="T40" fmla="*/ 68 w 132"/>
                <a:gd name="T41" fmla="*/ 134 h 137"/>
                <a:gd name="T42" fmla="*/ 20 w 132"/>
                <a:gd name="T4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137">
                  <a:moveTo>
                    <a:pt x="20" y="117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20" y="19"/>
                  </a:cubicBezTo>
                  <a:cubicBezTo>
                    <a:pt x="33" y="7"/>
                    <a:pt x="50" y="0"/>
                    <a:pt x="68" y="0"/>
                  </a:cubicBezTo>
                  <a:cubicBezTo>
                    <a:pt x="83" y="0"/>
                    <a:pt x="96" y="4"/>
                    <a:pt x="108" y="12"/>
                  </a:cubicBezTo>
                  <a:cubicBezTo>
                    <a:pt x="120" y="19"/>
                    <a:pt x="128" y="30"/>
                    <a:pt x="132" y="44"/>
                  </a:cubicBezTo>
                  <a:lnTo>
                    <a:pt x="93" y="44"/>
                  </a:lnTo>
                  <a:cubicBezTo>
                    <a:pt x="88" y="34"/>
                    <a:pt x="80" y="29"/>
                    <a:pt x="68" y="29"/>
                  </a:cubicBezTo>
                  <a:cubicBezTo>
                    <a:pt x="57" y="29"/>
                    <a:pt x="48" y="33"/>
                    <a:pt x="42" y="39"/>
                  </a:cubicBezTo>
                  <a:cubicBezTo>
                    <a:pt x="36" y="47"/>
                    <a:pt x="32" y="55"/>
                    <a:pt x="32" y="67"/>
                  </a:cubicBezTo>
                  <a:cubicBezTo>
                    <a:pt x="32" y="78"/>
                    <a:pt x="36" y="88"/>
                    <a:pt x="42" y="94"/>
                  </a:cubicBezTo>
                  <a:cubicBezTo>
                    <a:pt x="48" y="102"/>
                    <a:pt x="57" y="104"/>
                    <a:pt x="68" y="104"/>
                  </a:cubicBezTo>
                  <a:cubicBezTo>
                    <a:pt x="76" y="104"/>
                    <a:pt x="82" y="102"/>
                    <a:pt x="87" y="98"/>
                  </a:cubicBezTo>
                  <a:cubicBezTo>
                    <a:pt x="92" y="94"/>
                    <a:pt x="96" y="89"/>
                    <a:pt x="97" y="83"/>
                  </a:cubicBezTo>
                  <a:lnTo>
                    <a:pt x="60" y="83"/>
                  </a:lnTo>
                  <a:lnTo>
                    <a:pt x="60" y="58"/>
                  </a:lnTo>
                  <a:lnTo>
                    <a:pt x="132" y="58"/>
                  </a:lnTo>
                  <a:lnTo>
                    <a:pt x="132" y="83"/>
                  </a:lnTo>
                  <a:cubicBezTo>
                    <a:pt x="130" y="95"/>
                    <a:pt x="123" y="107"/>
                    <a:pt x="112" y="117"/>
                  </a:cubicBezTo>
                  <a:cubicBezTo>
                    <a:pt x="107" y="122"/>
                    <a:pt x="101" y="125"/>
                    <a:pt x="93" y="129"/>
                  </a:cubicBezTo>
                  <a:cubicBezTo>
                    <a:pt x="86" y="133"/>
                    <a:pt x="77" y="134"/>
                    <a:pt x="68" y="134"/>
                  </a:cubicBezTo>
                  <a:cubicBezTo>
                    <a:pt x="48" y="137"/>
                    <a:pt x="32" y="129"/>
                    <a:pt x="20" y="11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447">
              <a:extLst>
                <a:ext uri="{FF2B5EF4-FFF2-40B4-BE49-F238E27FC236}">
                  <a16:creationId xmlns:a16="http://schemas.microsoft.com/office/drawing/2014/main" id="{474425A6-E4D7-49D2-AFE4-220FDEC63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01" y="5562601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448">
              <a:extLst>
                <a:ext uri="{FF2B5EF4-FFF2-40B4-BE49-F238E27FC236}">
                  <a16:creationId xmlns:a16="http://schemas.microsoft.com/office/drawing/2014/main" id="{70C9F646-86A8-4E2C-B20D-2B93DA4B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9" y="5561014"/>
              <a:ext cx="49213" cy="68263"/>
            </a:xfrm>
            <a:custGeom>
              <a:avLst/>
              <a:gdLst>
                <a:gd name="T0" fmla="*/ 49 w 102"/>
                <a:gd name="T1" fmla="*/ 26 h 139"/>
                <a:gd name="T2" fmla="*/ 39 w 102"/>
                <a:gd name="T3" fmla="*/ 30 h 139"/>
                <a:gd name="T4" fmla="*/ 35 w 102"/>
                <a:gd name="T5" fmla="*/ 39 h 139"/>
                <a:gd name="T6" fmla="*/ 39 w 102"/>
                <a:gd name="T7" fmla="*/ 49 h 139"/>
                <a:gd name="T8" fmla="*/ 49 w 102"/>
                <a:gd name="T9" fmla="*/ 55 h 139"/>
                <a:gd name="T10" fmla="*/ 62 w 102"/>
                <a:gd name="T11" fmla="*/ 59 h 139"/>
                <a:gd name="T12" fmla="*/ 75 w 102"/>
                <a:gd name="T13" fmla="*/ 64 h 139"/>
                <a:gd name="T14" fmla="*/ 88 w 102"/>
                <a:gd name="T15" fmla="*/ 70 h 139"/>
                <a:gd name="T16" fmla="*/ 98 w 102"/>
                <a:gd name="T17" fmla="*/ 81 h 139"/>
                <a:gd name="T18" fmla="*/ 102 w 102"/>
                <a:gd name="T19" fmla="*/ 98 h 139"/>
                <a:gd name="T20" fmla="*/ 88 w 102"/>
                <a:gd name="T21" fmla="*/ 126 h 139"/>
                <a:gd name="T22" fmla="*/ 52 w 102"/>
                <a:gd name="T23" fmla="*/ 139 h 139"/>
                <a:gd name="T24" fmla="*/ 15 w 102"/>
                <a:gd name="T25" fmla="*/ 128 h 139"/>
                <a:gd name="T26" fmla="*/ 2 w 102"/>
                <a:gd name="T27" fmla="*/ 96 h 139"/>
                <a:gd name="T28" fmla="*/ 35 w 102"/>
                <a:gd name="T29" fmla="*/ 96 h 139"/>
                <a:gd name="T30" fmla="*/ 52 w 102"/>
                <a:gd name="T31" fmla="*/ 113 h 139"/>
                <a:gd name="T32" fmla="*/ 63 w 102"/>
                <a:gd name="T33" fmla="*/ 109 h 139"/>
                <a:gd name="T34" fmla="*/ 67 w 102"/>
                <a:gd name="T35" fmla="*/ 99 h 139"/>
                <a:gd name="T36" fmla="*/ 63 w 102"/>
                <a:gd name="T37" fmla="*/ 90 h 139"/>
                <a:gd name="T38" fmla="*/ 53 w 102"/>
                <a:gd name="T39" fmla="*/ 84 h 139"/>
                <a:gd name="T40" fmla="*/ 40 w 102"/>
                <a:gd name="T41" fmla="*/ 80 h 139"/>
                <a:gd name="T42" fmla="*/ 27 w 102"/>
                <a:gd name="T43" fmla="*/ 75 h 139"/>
                <a:gd name="T44" fmla="*/ 14 w 102"/>
                <a:gd name="T45" fmla="*/ 69 h 139"/>
                <a:gd name="T46" fmla="*/ 4 w 102"/>
                <a:gd name="T47" fmla="*/ 58 h 139"/>
                <a:gd name="T48" fmla="*/ 0 w 102"/>
                <a:gd name="T49" fmla="*/ 41 h 139"/>
                <a:gd name="T50" fmla="*/ 14 w 102"/>
                <a:gd name="T51" fmla="*/ 11 h 139"/>
                <a:gd name="T52" fmla="*/ 49 w 102"/>
                <a:gd name="T53" fmla="*/ 0 h 139"/>
                <a:gd name="T54" fmla="*/ 84 w 102"/>
                <a:gd name="T55" fmla="*/ 10 h 139"/>
                <a:gd name="T56" fmla="*/ 98 w 102"/>
                <a:gd name="T57" fmla="*/ 41 h 139"/>
                <a:gd name="T58" fmla="*/ 63 w 102"/>
                <a:gd name="T59" fmla="*/ 41 h 139"/>
                <a:gd name="T60" fmla="*/ 58 w 102"/>
                <a:gd name="T61" fmla="*/ 30 h 139"/>
                <a:gd name="T62" fmla="*/ 49 w 102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139">
                  <a:moveTo>
                    <a:pt x="49" y="26"/>
                  </a:moveTo>
                  <a:cubicBezTo>
                    <a:pt x="45" y="26"/>
                    <a:pt x="42" y="28"/>
                    <a:pt x="39" y="30"/>
                  </a:cubicBezTo>
                  <a:cubicBezTo>
                    <a:pt x="37" y="33"/>
                    <a:pt x="35" y="35"/>
                    <a:pt x="35" y="39"/>
                  </a:cubicBezTo>
                  <a:cubicBezTo>
                    <a:pt x="35" y="43"/>
                    <a:pt x="37" y="46"/>
                    <a:pt x="39" y="49"/>
                  </a:cubicBezTo>
                  <a:cubicBezTo>
                    <a:pt x="42" y="51"/>
                    <a:pt x="44" y="53"/>
                    <a:pt x="49" y="55"/>
                  </a:cubicBezTo>
                  <a:cubicBezTo>
                    <a:pt x="53" y="56"/>
                    <a:pt x="58" y="58"/>
                    <a:pt x="62" y="59"/>
                  </a:cubicBezTo>
                  <a:cubicBezTo>
                    <a:pt x="67" y="60"/>
                    <a:pt x="72" y="61"/>
                    <a:pt x="75" y="64"/>
                  </a:cubicBezTo>
                  <a:cubicBezTo>
                    <a:pt x="80" y="65"/>
                    <a:pt x="84" y="68"/>
                    <a:pt x="88" y="70"/>
                  </a:cubicBezTo>
                  <a:cubicBezTo>
                    <a:pt x="92" y="73"/>
                    <a:pt x="95" y="76"/>
                    <a:pt x="98" y="81"/>
                  </a:cubicBezTo>
                  <a:cubicBezTo>
                    <a:pt x="100" y="86"/>
                    <a:pt x="102" y="91"/>
                    <a:pt x="102" y="98"/>
                  </a:cubicBezTo>
                  <a:cubicBezTo>
                    <a:pt x="102" y="109"/>
                    <a:pt x="97" y="119"/>
                    <a:pt x="88" y="126"/>
                  </a:cubicBezTo>
                  <a:cubicBezTo>
                    <a:pt x="79" y="134"/>
                    <a:pt x="67" y="139"/>
                    <a:pt x="52" y="139"/>
                  </a:cubicBezTo>
                  <a:cubicBezTo>
                    <a:pt x="37" y="139"/>
                    <a:pt x="24" y="135"/>
                    <a:pt x="15" y="128"/>
                  </a:cubicBezTo>
                  <a:cubicBezTo>
                    <a:pt x="7" y="120"/>
                    <a:pt x="2" y="110"/>
                    <a:pt x="2" y="96"/>
                  </a:cubicBezTo>
                  <a:lnTo>
                    <a:pt x="35" y="96"/>
                  </a:lnTo>
                  <a:cubicBezTo>
                    <a:pt x="37" y="108"/>
                    <a:pt x="42" y="113"/>
                    <a:pt x="52" y="113"/>
                  </a:cubicBezTo>
                  <a:cubicBezTo>
                    <a:pt x="57" y="113"/>
                    <a:pt x="60" y="111"/>
                    <a:pt x="63" y="109"/>
                  </a:cubicBezTo>
                  <a:cubicBezTo>
                    <a:pt x="65" y="106"/>
                    <a:pt x="67" y="103"/>
                    <a:pt x="67" y="99"/>
                  </a:cubicBezTo>
                  <a:cubicBezTo>
                    <a:pt x="67" y="95"/>
                    <a:pt x="65" y="91"/>
                    <a:pt x="63" y="90"/>
                  </a:cubicBezTo>
                  <a:cubicBezTo>
                    <a:pt x="60" y="88"/>
                    <a:pt x="58" y="86"/>
                    <a:pt x="53" y="84"/>
                  </a:cubicBezTo>
                  <a:cubicBezTo>
                    <a:pt x="49" y="83"/>
                    <a:pt x="44" y="81"/>
                    <a:pt x="40" y="80"/>
                  </a:cubicBezTo>
                  <a:cubicBezTo>
                    <a:pt x="35" y="79"/>
                    <a:pt x="30" y="78"/>
                    <a:pt x="27" y="75"/>
                  </a:cubicBezTo>
                  <a:cubicBezTo>
                    <a:pt x="22" y="74"/>
                    <a:pt x="18" y="71"/>
                    <a:pt x="14" y="69"/>
                  </a:cubicBezTo>
                  <a:cubicBezTo>
                    <a:pt x="10" y="66"/>
                    <a:pt x="7" y="63"/>
                    <a:pt x="4" y="58"/>
                  </a:cubicBezTo>
                  <a:cubicBezTo>
                    <a:pt x="2" y="53"/>
                    <a:pt x="0" y="48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3" y="16"/>
                    <a:pt x="98" y="26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3"/>
                    <a:pt x="58" y="30"/>
                  </a:cubicBezTo>
                  <a:cubicBezTo>
                    <a:pt x="57" y="28"/>
                    <a:pt x="53" y="26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449">
              <a:extLst>
                <a:ext uri="{FF2B5EF4-FFF2-40B4-BE49-F238E27FC236}">
                  <a16:creationId xmlns:a16="http://schemas.microsoft.com/office/drawing/2014/main" id="{DE4645E8-75C0-42AB-85EF-2C607365A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339" y="5562601"/>
              <a:ext cx="52388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Rectangle 450">
              <a:extLst>
                <a:ext uri="{FF2B5EF4-FFF2-40B4-BE49-F238E27FC236}">
                  <a16:creationId xmlns:a16="http://schemas.microsoft.com/office/drawing/2014/main" id="{6F7ECFB4-36E5-47E0-AE57-FEEC7078E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4251" y="5562601"/>
              <a:ext cx="15875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451">
              <a:extLst>
                <a:ext uri="{FF2B5EF4-FFF2-40B4-BE49-F238E27FC236}">
                  <a16:creationId xmlns:a16="http://schemas.microsoft.com/office/drawing/2014/main" id="{2915713E-0AB0-4404-BF70-676157777E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1239" y="5562601"/>
              <a:ext cx="66675" cy="66675"/>
            </a:xfrm>
            <a:custGeom>
              <a:avLst/>
              <a:gdLst>
                <a:gd name="T0" fmla="*/ 20 w 137"/>
                <a:gd name="T1" fmla="*/ 117 h 137"/>
                <a:gd name="T2" fmla="*/ 0 w 137"/>
                <a:gd name="T3" fmla="*/ 68 h 137"/>
                <a:gd name="T4" fmla="*/ 20 w 137"/>
                <a:gd name="T5" fmla="*/ 19 h 137"/>
                <a:gd name="T6" fmla="*/ 68 w 137"/>
                <a:gd name="T7" fmla="*/ 0 h 137"/>
                <a:gd name="T8" fmla="*/ 117 w 137"/>
                <a:gd name="T9" fmla="*/ 19 h 137"/>
                <a:gd name="T10" fmla="*/ 137 w 137"/>
                <a:gd name="T11" fmla="*/ 68 h 137"/>
                <a:gd name="T12" fmla="*/ 117 w 137"/>
                <a:gd name="T13" fmla="*/ 117 h 137"/>
                <a:gd name="T14" fmla="*/ 68 w 137"/>
                <a:gd name="T15" fmla="*/ 137 h 137"/>
                <a:gd name="T16" fmla="*/ 20 w 137"/>
                <a:gd name="T17" fmla="*/ 117 h 137"/>
                <a:gd name="T18" fmla="*/ 93 w 137"/>
                <a:gd name="T19" fmla="*/ 95 h 137"/>
                <a:gd name="T20" fmla="*/ 103 w 137"/>
                <a:gd name="T21" fmla="*/ 68 h 137"/>
                <a:gd name="T22" fmla="*/ 93 w 137"/>
                <a:gd name="T23" fmla="*/ 40 h 137"/>
                <a:gd name="T24" fmla="*/ 67 w 137"/>
                <a:gd name="T25" fmla="*/ 30 h 137"/>
                <a:gd name="T26" fmla="*/ 41 w 137"/>
                <a:gd name="T27" fmla="*/ 40 h 137"/>
                <a:gd name="T28" fmla="*/ 31 w 137"/>
                <a:gd name="T29" fmla="*/ 68 h 137"/>
                <a:gd name="T30" fmla="*/ 41 w 137"/>
                <a:gd name="T31" fmla="*/ 95 h 137"/>
                <a:gd name="T32" fmla="*/ 67 w 137"/>
                <a:gd name="T33" fmla="*/ 105 h 137"/>
                <a:gd name="T34" fmla="*/ 93 w 137"/>
                <a:gd name="T35" fmla="*/ 9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7">
                  <a:moveTo>
                    <a:pt x="20" y="117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20" y="19"/>
                  </a:cubicBezTo>
                  <a:cubicBezTo>
                    <a:pt x="33" y="7"/>
                    <a:pt x="50" y="0"/>
                    <a:pt x="68" y="0"/>
                  </a:cubicBezTo>
                  <a:cubicBezTo>
                    <a:pt x="87" y="0"/>
                    <a:pt x="103" y="7"/>
                    <a:pt x="117" y="19"/>
                  </a:cubicBezTo>
                  <a:cubicBezTo>
                    <a:pt x="131" y="32"/>
                    <a:pt x="137" y="48"/>
                    <a:pt x="137" y="68"/>
                  </a:cubicBezTo>
                  <a:cubicBezTo>
                    <a:pt x="137" y="88"/>
                    <a:pt x="131" y="104"/>
                    <a:pt x="117" y="117"/>
                  </a:cubicBezTo>
                  <a:cubicBezTo>
                    <a:pt x="103" y="129"/>
                    <a:pt x="87" y="137"/>
                    <a:pt x="68" y="137"/>
                  </a:cubicBezTo>
                  <a:cubicBezTo>
                    <a:pt x="50" y="137"/>
                    <a:pt x="32" y="130"/>
                    <a:pt x="20" y="117"/>
                  </a:cubicBezTo>
                  <a:close/>
                  <a:moveTo>
                    <a:pt x="93" y="95"/>
                  </a:moveTo>
                  <a:cubicBezTo>
                    <a:pt x="100" y="88"/>
                    <a:pt x="103" y="79"/>
                    <a:pt x="103" y="68"/>
                  </a:cubicBezTo>
                  <a:cubicBezTo>
                    <a:pt x="103" y="57"/>
                    <a:pt x="100" y="47"/>
                    <a:pt x="93" y="40"/>
                  </a:cubicBezTo>
                  <a:cubicBezTo>
                    <a:pt x="87" y="33"/>
                    <a:pt x="78" y="30"/>
                    <a:pt x="67" y="30"/>
                  </a:cubicBezTo>
                  <a:cubicBezTo>
                    <a:pt x="56" y="30"/>
                    <a:pt x="48" y="34"/>
                    <a:pt x="41" y="40"/>
                  </a:cubicBezTo>
                  <a:cubicBezTo>
                    <a:pt x="35" y="48"/>
                    <a:pt x="31" y="57"/>
                    <a:pt x="31" y="68"/>
                  </a:cubicBezTo>
                  <a:cubicBezTo>
                    <a:pt x="31" y="79"/>
                    <a:pt x="35" y="89"/>
                    <a:pt x="41" y="95"/>
                  </a:cubicBezTo>
                  <a:cubicBezTo>
                    <a:pt x="47" y="103"/>
                    <a:pt x="56" y="105"/>
                    <a:pt x="67" y="105"/>
                  </a:cubicBezTo>
                  <a:cubicBezTo>
                    <a:pt x="78" y="107"/>
                    <a:pt x="87" y="103"/>
                    <a:pt x="93" y="9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452">
              <a:extLst>
                <a:ext uri="{FF2B5EF4-FFF2-40B4-BE49-F238E27FC236}">
                  <a16:creationId xmlns:a16="http://schemas.microsoft.com/office/drawing/2014/main" id="{75B7C4FA-E23E-4A18-87E0-E1B113ABB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9" y="5562601"/>
              <a:ext cx="58738" cy="65088"/>
            </a:xfrm>
            <a:custGeom>
              <a:avLst/>
              <a:gdLst>
                <a:gd name="T0" fmla="*/ 88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8 w 120"/>
                <a:gd name="T7" fmla="*/ 134 h 134"/>
                <a:gd name="T8" fmla="*/ 33 w 120"/>
                <a:gd name="T9" fmla="*/ 49 h 134"/>
                <a:gd name="T10" fmla="*/ 33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3 w 120"/>
                <a:gd name="T17" fmla="*/ 0 h 134"/>
                <a:gd name="T18" fmla="*/ 88 w 120"/>
                <a:gd name="T19" fmla="*/ 85 h 134"/>
                <a:gd name="T20" fmla="*/ 88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8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8" y="134"/>
                  </a:lnTo>
                  <a:lnTo>
                    <a:pt x="33" y="4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453">
              <a:extLst>
                <a:ext uri="{FF2B5EF4-FFF2-40B4-BE49-F238E27FC236}">
                  <a16:creationId xmlns:a16="http://schemas.microsoft.com/office/drawing/2014/main" id="{EFA657BD-6709-44BC-AB9F-929AEC87C0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0114" y="5356226"/>
              <a:ext cx="58738" cy="65088"/>
            </a:xfrm>
            <a:custGeom>
              <a:avLst/>
              <a:gdLst>
                <a:gd name="T0" fmla="*/ 47 w 120"/>
                <a:gd name="T1" fmla="*/ 0 h 134"/>
                <a:gd name="T2" fmla="*/ 100 w 120"/>
                <a:gd name="T3" fmla="*/ 19 h 134"/>
                <a:gd name="T4" fmla="*/ 120 w 120"/>
                <a:gd name="T5" fmla="*/ 66 h 134"/>
                <a:gd name="T6" fmla="*/ 100 w 120"/>
                <a:gd name="T7" fmla="*/ 115 h 134"/>
                <a:gd name="T8" fmla="*/ 47 w 120"/>
                <a:gd name="T9" fmla="*/ 134 h 134"/>
                <a:gd name="T10" fmla="*/ 0 w 120"/>
                <a:gd name="T11" fmla="*/ 134 h 134"/>
                <a:gd name="T12" fmla="*/ 0 w 120"/>
                <a:gd name="T13" fmla="*/ 0 h 134"/>
                <a:gd name="T14" fmla="*/ 47 w 120"/>
                <a:gd name="T15" fmla="*/ 0 h 134"/>
                <a:gd name="T16" fmla="*/ 32 w 120"/>
                <a:gd name="T17" fmla="*/ 109 h 134"/>
                <a:gd name="T18" fmla="*/ 47 w 120"/>
                <a:gd name="T19" fmla="*/ 109 h 134"/>
                <a:gd name="T20" fmla="*/ 76 w 120"/>
                <a:gd name="T21" fmla="*/ 98 h 134"/>
                <a:gd name="T22" fmla="*/ 87 w 120"/>
                <a:gd name="T23" fmla="*/ 68 h 134"/>
                <a:gd name="T24" fmla="*/ 76 w 120"/>
                <a:gd name="T25" fmla="*/ 38 h 134"/>
                <a:gd name="T26" fmla="*/ 47 w 120"/>
                <a:gd name="T27" fmla="*/ 26 h 134"/>
                <a:gd name="T28" fmla="*/ 32 w 120"/>
                <a:gd name="T29" fmla="*/ 26 h 134"/>
                <a:gd name="T30" fmla="*/ 32 w 120"/>
                <a:gd name="T31" fmla="*/ 10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4">
                  <a:moveTo>
                    <a:pt x="47" y="0"/>
                  </a:moveTo>
                  <a:cubicBezTo>
                    <a:pt x="68" y="0"/>
                    <a:pt x="86" y="6"/>
                    <a:pt x="100" y="19"/>
                  </a:cubicBezTo>
                  <a:cubicBezTo>
                    <a:pt x="113" y="31"/>
                    <a:pt x="120" y="48"/>
                    <a:pt x="120" y="66"/>
                  </a:cubicBezTo>
                  <a:cubicBezTo>
                    <a:pt x="120" y="85"/>
                    <a:pt x="113" y="103"/>
                    <a:pt x="100" y="115"/>
                  </a:cubicBezTo>
                  <a:cubicBezTo>
                    <a:pt x="86" y="128"/>
                    <a:pt x="68" y="134"/>
                    <a:pt x="47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2" y="109"/>
                  </a:moveTo>
                  <a:lnTo>
                    <a:pt x="47" y="109"/>
                  </a:lnTo>
                  <a:cubicBezTo>
                    <a:pt x="60" y="109"/>
                    <a:pt x="70" y="105"/>
                    <a:pt x="76" y="98"/>
                  </a:cubicBezTo>
                  <a:cubicBezTo>
                    <a:pt x="83" y="90"/>
                    <a:pt x="87" y="80"/>
                    <a:pt x="87" y="68"/>
                  </a:cubicBezTo>
                  <a:cubicBezTo>
                    <a:pt x="87" y="55"/>
                    <a:pt x="83" y="45"/>
                    <a:pt x="76" y="38"/>
                  </a:cubicBezTo>
                  <a:cubicBezTo>
                    <a:pt x="68" y="30"/>
                    <a:pt x="60" y="26"/>
                    <a:pt x="47" y="26"/>
                  </a:cubicBezTo>
                  <a:lnTo>
                    <a:pt x="32" y="26"/>
                  </a:lnTo>
                  <a:lnTo>
                    <a:pt x="32" y="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454">
              <a:extLst>
                <a:ext uri="{FF2B5EF4-FFF2-40B4-BE49-F238E27FC236}">
                  <a16:creationId xmlns:a16="http://schemas.microsoft.com/office/drawing/2014/main" id="{1F6F7D80-D23B-4768-857D-C242CC24F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76" y="5356226"/>
              <a:ext cx="39688" cy="65088"/>
            </a:xfrm>
            <a:custGeom>
              <a:avLst/>
              <a:gdLst>
                <a:gd name="T0" fmla="*/ 81 w 81"/>
                <a:gd name="T1" fmla="*/ 0 h 134"/>
                <a:gd name="T2" fmla="*/ 81 w 81"/>
                <a:gd name="T3" fmla="*/ 25 h 134"/>
                <a:gd name="T4" fmla="*/ 32 w 81"/>
                <a:gd name="T5" fmla="*/ 25 h 134"/>
                <a:gd name="T6" fmla="*/ 32 w 81"/>
                <a:gd name="T7" fmla="*/ 54 h 134"/>
                <a:gd name="T8" fmla="*/ 75 w 81"/>
                <a:gd name="T9" fmla="*/ 54 h 134"/>
                <a:gd name="T10" fmla="*/ 75 w 81"/>
                <a:gd name="T11" fmla="*/ 79 h 134"/>
                <a:gd name="T12" fmla="*/ 32 w 81"/>
                <a:gd name="T13" fmla="*/ 79 h 134"/>
                <a:gd name="T14" fmla="*/ 32 w 81"/>
                <a:gd name="T15" fmla="*/ 109 h 134"/>
                <a:gd name="T16" fmla="*/ 81 w 81"/>
                <a:gd name="T17" fmla="*/ 109 h 134"/>
                <a:gd name="T18" fmla="*/ 81 w 81"/>
                <a:gd name="T19" fmla="*/ 134 h 134"/>
                <a:gd name="T20" fmla="*/ 0 w 81"/>
                <a:gd name="T21" fmla="*/ 134 h 134"/>
                <a:gd name="T22" fmla="*/ 0 w 81"/>
                <a:gd name="T23" fmla="*/ 0 h 134"/>
                <a:gd name="T24" fmla="*/ 81 w 81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4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09"/>
                  </a:lnTo>
                  <a:lnTo>
                    <a:pt x="81" y="109"/>
                  </a:lnTo>
                  <a:lnTo>
                    <a:pt x="81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455">
              <a:extLst>
                <a:ext uri="{FF2B5EF4-FFF2-40B4-BE49-F238E27FC236}">
                  <a16:creationId xmlns:a16="http://schemas.microsoft.com/office/drawing/2014/main" id="{C60E3D13-5D72-4318-85AD-EA2D2BC5B6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30926" y="5356226"/>
              <a:ext cx="58738" cy="65088"/>
            </a:xfrm>
            <a:custGeom>
              <a:avLst/>
              <a:gdLst>
                <a:gd name="T0" fmla="*/ 47 w 120"/>
                <a:gd name="T1" fmla="*/ 0 h 134"/>
                <a:gd name="T2" fmla="*/ 100 w 120"/>
                <a:gd name="T3" fmla="*/ 19 h 134"/>
                <a:gd name="T4" fmla="*/ 120 w 120"/>
                <a:gd name="T5" fmla="*/ 66 h 134"/>
                <a:gd name="T6" fmla="*/ 100 w 120"/>
                <a:gd name="T7" fmla="*/ 115 h 134"/>
                <a:gd name="T8" fmla="*/ 47 w 120"/>
                <a:gd name="T9" fmla="*/ 134 h 134"/>
                <a:gd name="T10" fmla="*/ 0 w 120"/>
                <a:gd name="T11" fmla="*/ 134 h 134"/>
                <a:gd name="T12" fmla="*/ 0 w 120"/>
                <a:gd name="T13" fmla="*/ 0 h 134"/>
                <a:gd name="T14" fmla="*/ 47 w 120"/>
                <a:gd name="T15" fmla="*/ 0 h 134"/>
                <a:gd name="T16" fmla="*/ 32 w 120"/>
                <a:gd name="T17" fmla="*/ 109 h 134"/>
                <a:gd name="T18" fmla="*/ 47 w 120"/>
                <a:gd name="T19" fmla="*/ 109 h 134"/>
                <a:gd name="T20" fmla="*/ 76 w 120"/>
                <a:gd name="T21" fmla="*/ 98 h 134"/>
                <a:gd name="T22" fmla="*/ 87 w 120"/>
                <a:gd name="T23" fmla="*/ 68 h 134"/>
                <a:gd name="T24" fmla="*/ 76 w 120"/>
                <a:gd name="T25" fmla="*/ 38 h 134"/>
                <a:gd name="T26" fmla="*/ 47 w 120"/>
                <a:gd name="T27" fmla="*/ 26 h 134"/>
                <a:gd name="T28" fmla="*/ 32 w 120"/>
                <a:gd name="T29" fmla="*/ 26 h 134"/>
                <a:gd name="T30" fmla="*/ 32 w 120"/>
                <a:gd name="T31" fmla="*/ 10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4">
                  <a:moveTo>
                    <a:pt x="47" y="0"/>
                  </a:moveTo>
                  <a:cubicBezTo>
                    <a:pt x="69" y="0"/>
                    <a:pt x="86" y="6"/>
                    <a:pt x="100" y="19"/>
                  </a:cubicBezTo>
                  <a:cubicBezTo>
                    <a:pt x="114" y="31"/>
                    <a:pt x="120" y="48"/>
                    <a:pt x="120" y="66"/>
                  </a:cubicBezTo>
                  <a:cubicBezTo>
                    <a:pt x="120" y="85"/>
                    <a:pt x="114" y="103"/>
                    <a:pt x="100" y="115"/>
                  </a:cubicBezTo>
                  <a:cubicBezTo>
                    <a:pt x="86" y="128"/>
                    <a:pt x="69" y="134"/>
                    <a:pt x="47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2" y="109"/>
                  </a:moveTo>
                  <a:lnTo>
                    <a:pt x="47" y="109"/>
                  </a:lnTo>
                  <a:cubicBezTo>
                    <a:pt x="60" y="109"/>
                    <a:pt x="70" y="105"/>
                    <a:pt x="76" y="98"/>
                  </a:cubicBezTo>
                  <a:cubicBezTo>
                    <a:pt x="84" y="90"/>
                    <a:pt x="87" y="80"/>
                    <a:pt x="87" y="68"/>
                  </a:cubicBezTo>
                  <a:cubicBezTo>
                    <a:pt x="87" y="55"/>
                    <a:pt x="84" y="45"/>
                    <a:pt x="76" y="38"/>
                  </a:cubicBezTo>
                  <a:cubicBezTo>
                    <a:pt x="69" y="30"/>
                    <a:pt x="60" y="26"/>
                    <a:pt x="47" y="26"/>
                  </a:cubicBezTo>
                  <a:lnTo>
                    <a:pt x="32" y="26"/>
                  </a:lnTo>
                  <a:lnTo>
                    <a:pt x="32" y="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456">
              <a:extLst>
                <a:ext uri="{FF2B5EF4-FFF2-40B4-BE49-F238E27FC236}">
                  <a16:creationId xmlns:a16="http://schemas.microsoft.com/office/drawing/2014/main" id="{28478104-8EF2-4FF2-AB64-2C0B7AF2B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9189" y="5356226"/>
              <a:ext cx="50800" cy="65088"/>
            </a:xfrm>
            <a:custGeom>
              <a:avLst/>
              <a:gdLst>
                <a:gd name="T0" fmla="*/ 32 w 105"/>
                <a:gd name="T1" fmla="*/ 83 h 134"/>
                <a:gd name="T2" fmla="*/ 32 w 105"/>
                <a:gd name="T3" fmla="*/ 134 h 134"/>
                <a:gd name="T4" fmla="*/ 0 w 105"/>
                <a:gd name="T5" fmla="*/ 134 h 134"/>
                <a:gd name="T6" fmla="*/ 0 w 105"/>
                <a:gd name="T7" fmla="*/ 0 h 134"/>
                <a:gd name="T8" fmla="*/ 52 w 105"/>
                <a:gd name="T9" fmla="*/ 0 h 134"/>
                <a:gd name="T10" fmla="*/ 89 w 105"/>
                <a:gd name="T11" fmla="*/ 13 h 134"/>
                <a:gd name="T12" fmla="*/ 101 w 105"/>
                <a:gd name="T13" fmla="*/ 41 h 134"/>
                <a:gd name="T14" fmla="*/ 94 w 105"/>
                <a:gd name="T15" fmla="*/ 64 h 134"/>
                <a:gd name="T16" fmla="*/ 71 w 105"/>
                <a:gd name="T17" fmla="*/ 79 h 134"/>
                <a:gd name="T18" fmla="*/ 105 w 105"/>
                <a:gd name="T19" fmla="*/ 134 h 134"/>
                <a:gd name="T20" fmla="*/ 67 w 105"/>
                <a:gd name="T21" fmla="*/ 134 h 134"/>
                <a:gd name="T22" fmla="*/ 37 w 105"/>
                <a:gd name="T23" fmla="*/ 81 h 134"/>
                <a:gd name="T24" fmla="*/ 32 w 105"/>
                <a:gd name="T25" fmla="*/ 81 h 134"/>
                <a:gd name="T26" fmla="*/ 32 w 105"/>
                <a:gd name="T27" fmla="*/ 83 h 134"/>
                <a:gd name="T28" fmla="*/ 32 w 105"/>
                <a:gd name="T29" fmla="*/ 25 h 134"/>
                <a:gd name="T30" fmla="*/ 32 w 105"/>
                <a:gd name="T31" fmla="*/ 58 h 134"/>
                <a:gd name="T32" fmla="*/ 52 w 105"/>
                <a:gd name="T33" fmla="*/ 58 h 134"/>
                <a:gd name="T34" fmla="*/ 64 w 105"/>
                <a:gd name="T35" fmla="*/ 53 h 134"/>
                <a:gd name="T36" fmla="*/ 67 w 105"/>
                <a:gd name="T37" fmla="*/ 41 h 134"/>
                <a:gd name="T38" fmla="*/ 62 w 105"/>
                <a:gd name="T39" fmla="*/ 30 h 134"/>
                <a:gd name="T40" fmla="*/ 51 w 105"/>
                <a:gd name="T41" fmla="*/ 25 h 134"/>
                <a:gd name="T42" fmla="*/ 32 w 105"/>
                <a:gd name="T43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34">
                  <a:moveTo>
                    <a:pt x="32" y="83"/>
                  </a:move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4"/>
                    <a:pt x="89" y="13"/>
                  </a:cubicBezTo>
                  <a:cubicBezTo>
                    <a:pt x="97" y="20"/>
                    <a:pt x="101" y="30"/>
                    <a:pt x="101" y="41"/>
                  </a:cubicBezTo>
                  <a:cubicBezTo>
                    <a:pt x="101" y="49"/>
                    <a:pt x="99" y="56"/>
                    <a:pt x="94" y="64"/>
                  </a:cubicBezTo>
                  <a:cubicBezTo>
                    <a:pt x="89" y="71"/>
                    <a:pt x="81" y="76"/>
                    <a:pt x="71" y="79"/>
                  </a:cubicBezTo>
                  <a:lnTo>
                    <a:pt x="105" y="134"/>
                  </a:lnTo>
                  <a:lnTo>
                    <a:pt x="67" y="134"/>
                  </a:lnTo>
                  <a:lnTo>
                    <a:pt x="37" y="81"/>
                  </a:lnTo>
                  <a:lnTo>
                    <a:pt x="32" y="81"/>
                  </a:lnTo>
                  <a:lnTo>
                    <a:pt x="32" y="83"/>
                  </a:lnTo>
                  <a:close/>
                  <a:moveTo>
                    <a:pt x="32" y="25"/>
                  </a:moveTo>
                  <a:lnTo>
                    <a:pt x="32" y="58"/>
                  </a:lnTo>
                  <a:lnTo>
                    <a:pt x="52" y="58"/>
                  </a:lnTo>
                  <a:cubicBezTo>
                    <a:pt x="57" y="58"/>
                    <a:pt x="61" y="56"/>
                    <a:pt x="64" y="53"/>
                  </a:cubicBezTo>
                  <a:cubicBezTo>
                    <a:pt x="66" y="50"/>
                    <a:pt x="67" y="46"/>
                    <a:pt x="67" y="41"/>
                  </a:cubicBezTo>
                  <a:cubicBezTo>
                    <a:pt x="67" y="36"/>
                    <a:pt x="66" y="33"/>
                    <a:pt x="62" y="30"/>
                  </a:cubicBezTo>
                  <a:cubicBezTo>
                    <a:pt x="60" y="28"/>
                    <a:pt x="56" y="25"/>
                    <a:pt x="51" y="25"/>
                  </a:cubicBezTo>
                  <a:lnTo>
                    <a:pt x="32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457">
              <a:extLst>
                <a:ext uri="{FF2B5EF4-FFF2-40B4-BE49-F238E27FC236}">
                  <a16:creationId xmlns:a16="http://schemas.microsoft.com/office/drawing/2014/main" id="{2A09C640-4BA7-4DB1-BF1F-7EED879199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7926" y="5356226"/>
              <a:ext cx="66675" cy="66675"/>
            </a:xfrm>
            <a:custGeom>
              <a:avLst/>
              <a:gdLst>
                <a:gd name="T0" fmla="*/ 20 w 137"/>
                <a:gd name="T1" fmla="*/ 116 h 136"/>
                <a:gd name="T2" fmla="*/ 0 w 137"/>
                <a:gd name="T3" fmla="*/ 68 h 136"/>
                <a:gd name="T4" fmla="*/ 20 w 137"/>
                <a:gd name="T5" fmla="*/ 19 h 136"/>
                <a:gd name="T6" fmla="*/ 69 w 137"/>
                <a:gd name="T7" fmla="*/ 0 h 136"/>
                <a:gd name="T8" fmla="*/ 117 w 137"/>
                <a:gd name="T9" fmla="*/ 19 h 136"/>
                <a:gd name="T10" fmla="*/ 137 w 137"/>
                <a:gd name="T11" fmla="*/ 68 h 136"/>
                <a:gd name="T12" fmla="*/ 117 w 137"/>
                <a:gd name="T13" fmla="*/ 116 h 136"/>
                <a:gd name="T14" fmla="*/ 69 w 137"/>
                <a:gd name="T15" fmla="*/ 136 h 136"/>
                <a:gd name="T16" fmla="*/ 20 w 137"/>
                <a:gd name="T17" fmla="*/ 116 h 136"/>
                <a:gd name="T18" fmla="*/ 94 w 137"/>
                <a:gd name="T19" fmla="*/ 95 h 136"/>
                <a:gd name="T20" fmla="*/ 104 w 137"/>
                <a:gd name="T21" fmla="*/ 68 h 136"/>
                <a:gd name="T22" fmla="*/ 94 w 137"/>
                <a:gd name="T23" fmla="*/ 40 h 136"/>
                <a:gd name="T24" fmla="*/ 67 w 137"/>
                <a:gd name="T25" fmla="*/ 30 h 136"/>
                <a:gd name="T26" fmla="*/ 41 w 137"/>
                <a:gd name="T27" fmla="*/ 40 h 136"/>
                <a:gd name="T28" fmla="*/ 31 w 137"/>
                <a:gd name="T29" fmla="*/ 68 h 136"/>
                <a:gd name="T30" fmla="*/ 41 w 137"/>
                <a:gd name="T31" fmla="*/ 95 h 136"/>
                <a:gd name="T32" fmla="*/ 67 w 137"/>
                <a:gd name="T33" fmla="*/ 105 h 136"/>
                <a:gd name="T34" fmla="*/ 94 w 137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6">
                  <a:moveTo>
                    <a:pt x="20" y="116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7" y="0"/>
                    <a:pt x="104" y="6"/>
                    <a:pt x="117" y="19"/>
                  </a:cubicBezTo>
                  <a:cubicBezTo>
                    <a:pt x="130" y="31"/>
                    <a:pt x="137" y="48"/>
                    <a:pt x="137" y="68"/>
                  </a:cubicBezTo>
                  <a:cubicBezTo>
                    <a:pt x="137" y="88"/>
                    <a:pt x="131" y="104"/>
                    <a:pt x="117" y="116"/>
                  </a:cubicBezTo>
                  <a:cubicBezTo>
                    <a:pt x="104" y="129"/>
                    <a:pt x="89" y="136"/>
                    <a:pt x="69" y="136"/>
                  </a:cubicBezTo>
                  <a:cubicBezTo>
                    <a:pt x="49" y="136"/>
                    <a:pt x="32" y="129"/>
                    <a:pt x="20" y="116"/>
                  </a:cubicBezTo>
                  <a:close/>
                  <a:moveTo>
                    <a:pt x="94" y="95"/>
                  </a:moveTo>
                  <a:cubicBezTo>
                    <a:pt x="100" y="88"/>
                    <a:pt x="104" y="79"/>
                    <a:pt x="104" y="68"/>
                  </a:cubicBezTo>
                  <a:cubicBezTo>
                    <a:pt x="104" y="56"/>
                    <a:pt x="100" y="46"/>
                    <a:pt x="94" y="40"/>
                  </a:cubicBezTo>
                  <a:cubicBezTo>
                    <a:pt x="87" y="33"/>
                    <a:pt x="79" y="30"/>
                    <a:pt x="67" y="30"/>
                  </a:cubicBezTo>
                  <a:cubicBezTo>
                    <a:pt x="56" y="30"/>
                    <a:pt x="49" y="34"/>
                    <a:pt x="41" y="40"/>
                  </a:cubicBezTo>
                  <a:cubicBezTo>
                    <a:pt x="35" y="48"/>
                    <a:pt x="31" y="56"/>
                    <a:pt x="31" y="68"/>
                  </a:cubicBezTo>
                  <a:cubicBezTo>
                    <a:pt x="31" y="79"/>
                    <a:pt x="35" y="89"/>
                    <a:pt x="41" y="95"/>
                  </a:cubicBezTo>
                  <a:cubicBezTo>
                    <a:pt x="47" y="103"/>
                    <a:pt x="56" y="105"/>
                    <a:pt x="67" y="105"/>
                  </a:cubicBezTo>
                  <a:cubicBezTo>
                    <a:pt x="79" y="105"/>
                    <a:pt x="87" y="101"/>
                    <a:pt x="94" y="9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Rectangle 458">
              <a:extLst>
                <a:ext uri="{FF2B5EF4-FFF2-40B4-BE49-F238E27FC236}">
                  <a16:creationId xmlns:a16="http://schemas.microsoft.com/office/drawing/2014/main" id="{F5493C43-DB9E-4049-BAD6-AB6CC4BDE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4126" y="5356226"/>
              <a:ext cx="15875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459">
              <a:extLst>
                <a:ext uri="{FF2B5EF4-FFF2-40B4-BE49-F238E27FC236}">
                  <a16:creationId xmlns:a16="http://schemas.microsoft.com/office/drawing/2014/main" id="{E26469C6-5BDD-4612-91D9-B029A5DD3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526" y="5356226"/>
              <a:ext cx="50800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8 w 105"/>
                <a:gd name="T9" fmla="*/ 25 h 134"/>
                <a:gd name="T10" fmla="*/ 68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8" y="25"/>
                  </a:lnTo>
                  <a:lnTo>
                    <a:pt x="68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460">
              <a:extLst>
                <a:ext uri="{FF2B5EF4-FFF2-40B4-BE49-F238E27FC236}">
                  <a16:creationId xmlns:a16="http://schemas.microsoft.com/office/drawing/2014/main" id="{8D66A319-B2DC-47D5-A7A5-032750D02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76" y="5411789"/>
              <a:ext cx="15875" cy="26988"/>
            </a:xfrm>
            <a:custGeom>
              <a:avLst/>
              <a:gdLst>
                <a:gd name="T0" fmla="*/ 0 w 34"/>
                <a:gd name="T1" fmla="*/ 0 h 55"/>
                <a:gd name="T2" fmla="*/ 26 w 34"/>
                <a:gd name="T3" fmla="*/ 0 h 55"/>
                <a:gd name="T4" fmla="*/ 31 w 34"/>
                <a:gd name="T5" fmla="*/ 36 h 55"/>
                <a:gd name="T6" fmla="*/ 22 w 34"/>
                <a:gd name="T7" fmla="*/ 50 h 55"/>
                <a:gd name="T8" fmla="*/ 4 w 34"/>
                <a:gd name="T9" fmla="*/ 55 h 55"/>
                <a:gd name="T10" fmla="*/ 4 w 34"/>
                <a:gd name="T11" fmla="*/ 42 h 55"/>
                <a:gd name="T12" fmla="*/ 11 w 34"/>
                <a:gd name="T13" fmla="*/ 40 h 55"/>
                <a:gd name="T14" fmla="*/ 14 w 34"/>
                <a:gd name="T15" fmla="*/ 31 h 55"/>
                <a:gd name="T16" fmla="*/ 14 w 34"/>
                <a:gd name="T17" fmla="*/ 29 h 55"/>
                <a:gd name="T18" fmla="*/ 0 w 34"/>
                <a:gd name="T19" fmla="*/ 29 h 55"/>
                <a:gd name="T20" fmla="*/ 0 w 34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55">
                  <a:moveTo>
                    <a:pt x="0" y="0"/>
                  </a:moveTo>
                  <a:lnTo>
                    <a:pt x="26" y="0"/>
                  </a:lnTo>
                  <a:cubicBezTo>
                    <a:pt x="31" y="12"/>
                    <a:pt x="34" y="25"/>
                    <a:pt x="31" y="36"/>
                  </a:cubicBezTo>
                  <a:cubicBezTo>
                    <a:pt x="30" y="41"/>
                    <a:pt x="26" y="46"/>
                    <a:pt x="22" y="50"/>
                  </a:cubicBezTo>
                  <a:cubicBezTo>
                    <a:pt x="17" y="54"/>
                    <a:pt x="11" y="55"/>
                    <a:pt x="4" y="55"/>
                  </a:cubicBezTo>
                  <a:lnTo>
                    <a:pt x="4" y="42"/>
                  </a:lnTo>
                  <a:cubicBezTo>
                    <a:pt x="7" y="42"/>
                    <a:pt x="10" y="41"/>
                    <a:pt x="11" y="40"/>
                  </a:cubicBezTo>
                  <a:cubicBezTo>
                    <a:pt x="12" y="39"/>
                    <a:pt x="14" y="36"/>
                    <a:pt x="14" y="31"/>
                  </a:cubicBezTo>
                  <a:lnTo>
                    <a:pt x="14" y="29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461">
              <a:extLst>
                <a:ext uri="{FF2B5EF4-FFF2-40B4-BE49-F238E27FC236}">
                  <a16:creationId xmlns:a16="http://schemas.microsoft.com/office/drawing/2014/main" id="{CDE5A340-2BB0-411F-882A-DCFAF8741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026" y="5459414"/>
              <a:ext cx="58738" cy="65088"/>
            </a:xfrm>
            <a:custGeom>
              <a:avLst/>
              <a:gdLst>
                <a:gd name="T0" fmla="*/ 47 w 119"/>
                <a:gd name="T1" fmla="*/ 0 h 135"/>
                <a:gd name="T2" fmla="*/ 99 w 119"/>
                <a:gd name="T3" fmla="*/ 19 h 135"/>
                <a:gd name="T4" fmla="*/ 119 w 119"/>
                <a:gd name="T5" fmla="*/ 68 h 135"/>
                <a:gd name="T6" fmla="*/ 99 w 119"/>
                <a:gd name="T7" fmla="*/ 117 h 135"/>
                <a:gd name="T8" fmla="*/ 47 w 119"/>
                <a:gd name="T9" fmla="*/ 135 h 135"/>
                <a:gd name="T10" fmla="*/ 0 w 119"/>
                <a:gd name="T11" fmla="*/ 135 h 135"/>
                <a:gd name="T12" fmla="*/ 0 w 119"/>
                <a:gd name="T13" fmla="*/ 0 h 135"/>
                <a:gd name="T14" fmla="*/ 47 w 119"/>
                <a:gd name="T15" fmla="*/ 0 h 135"/>
                <a:gd name="T16" fmla="*/ 33 w 119"/>
                <a:gd name="T17" fmla="*/ 109 h 135"/>
                <a:gd name="T18" fmla="*/ 48 w 119"/>
                <a:gd name="T19" fmla="*/ 109 h 135"/>
                <a:gd name="T20" fmla="*/ 77 w 119"/>
                <a:gd name="T21" fmla="*/ 98 h 135"/>
                <a:gd name="T22" fmla="*/ 88 w 119"/>
                <a:gd name="T23" fmla="*/ 67 h 135"/>
                <a:gd name="T24" fmla="*/ 77 w 119"/>
                <a:gd name="T25" fmla="*/ 35 h 135"/>
                <a:gd name="T26" fmla="*/ 48 w 119"/>
                <a:gd name="T27" fmla="*/ 24 h 135"/>
                <a:gd name="T28" fmla="*/ 33 w 119"/>
                <a:gd name="T29" fmla="*/ 24 h 135"/>
                <a:gd name="T30" fmla="*/ 33 w 119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35">
                  <a:moveTo>
                    <a:pt x="47" y="0"/>
                  </a:moveTo>
                  <a:cubicBezTo>
                    <a:pt x="68" y="0"/>
                    <a:pt x="85" y="7"/>
                    <a:pt x="99" y="19"/>
                  </a:cubicBezTo>
                  <a:cubicBezTo>
                    <a:pt x="113" y="32"/>
                    <a:pt x="119" y="48"/>
                    <a:pt x="119" y="68"/>
                  </a:cubicBezTo>
                  <a:cubicBezTo>
                    <a:pt x="119" y="88"/>
                    <a:pt x="113" y="104"/>
                    <a:pt x="99" y="117"/>
                  </a:cubicBezTo>
                  <a:cubicBezTo>
                    <a:pt x="85" y="129"/>
                    <a:pt x="68" y="135"/>
                    <a:pt x="47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3" y="109"/>
                  </a:moveTo>
                  <a:lnTo>
                    <a:pt x="48" y="109"/>
                  </a:lnTo>
                  <a:cubicBezTo>
                    <a:pt x="60" y="109"/>
                    <a:pt x="70" y="105"/>
                    <a:pt x="77" y="98"/>
                  </a:cubicBezTo>
                  <a:cubicBezTo>
                    <a:pt x="84" y="90"/>
                    <a:pt x="88" y="80"/>
                    <a:pt x="88" y="67"/>
                  </a:cubicBezTo>
                  <a:cubicBezTo>
                    <a:pt x="88" y="53"/>
                    <a:pt x="84" y="44"/>
                    <a:pt x="77" y="35"/>
                  </a:cubicBezTo>
                  <a:cubicBezTo>
                    <a:pt x="69" y="28"/>
                    <a:pt x="59" y="24"/>
                    <a:pt x="48" y="24"/>
                  </a:cubicBezTo>
                  <a:lnTo>
                    <a:pt x="33" y="24"/>
                  </a:lnTo>
                  <a:lnTo>
                    <a:pt x="33" y="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462">
              <a:extLst>
                <a:ext uri="{FF2B5EF4-FFF2-40B4-BE49-F238E27FC236}">
                  <a16:creationId xmlns:a16="http://schemas.microsoft.com/office/drawing/2014/main" id="{B4EF2E62-90CB-4D8B-8AE4-3FB1873F6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4" y="5446714"/>
              <a:ext cx="14288" cy="25400"/>
            </a:xfrm>
            <a:custGeom>
              <a:avLst/>
              <a:gdLst>
                <a:gd name="T0" fmla="*/ 0 w 29"/>
                <a:gd name="T1" fmla="*/ 0 h 51"/>
                <a:gd name="T2" fmla="*/ 25 w 29"/>
                <a:gd name="T3" fmla="*/ 0 h 51"/>
                <a:gd name="T4" fmla="*/ 29 w 29"/>
                <a:gd name="T5" fmla="*/ 24 h 51"/>
                <a:gd name="T6" fmla="*/ 23 w 29"/>
                <a:gd name="T7" fmla="*/ 44 h 51"/>
                <a:gd name="T8" fmla="*/ 3 w 29"/>
                <a:gd name="T9" fmla="*/ 51 h 51"/>
                <a:gd name="T10" fmla="*/ 3 w 29"/>
                <a:gd name="T11" fmla="*/ 39 h 51"/>
                <a:gd name="T12" fmla="*/ 13 w 29"/>
                <a:gd name="T13" fmla="*/ 26 h 51"/>
                <a:gd name="T14" fmla="*/ 13 w 29"/>
                <a:gd name="T15" fmla="*/ 24 h 51"/>
                <a:gd name="T16" fmla="*/ 0 w 29"/>
                <a:gd name="T17" fmla="*/ 24 h 51"/>
                <a:gd name="T18" fmla="*/ 0 w 29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51">
                  <a:moveTo>
                    <a:pt x="0" y="0"/>
                  </a:moveTo>
                  <a:lnTo>
                    <a:pt x="25" y="0"/>
                  </a:lnTo>
                  <a:cubicBezTo>
                    <a:pt x="28" y="8"/>
                    <a:pt x="29" y="15"/>
                    <a:pt x="29" y="24"/>
                  </a:cubicBezTo>
                  <a:cubicBezTo>
                    <a:pt x="29" y="33"/>
                    <a:pt x="26" y="39"/>
                    <a:pt x="23" y="44"/>
                  </a:cubicBezTo>
                  <a:cubicBezTo>
                    <a:pt x="18" y="49"/>
                    <a:pt x="11" y="51"/>
                    <a:pt x="3" y="51"/>
                  </a:cubicBezTo>
                  <a:lnTo>
                    <a:pt x="3" y="39"/>
                  </a:lnTo>
                  <a:cubicBezTo>
                    <a:pt x="9" y="39"/>
                    <a:pt x="13" y="35"/>
                    <a:pt x="13" y="26"/>
                  </a:cubicBezTo>
                  <a:lnTo>
                    <a:pt x="13" y="24"/>
                  </a:lnTo>
                  <a:lnTo>
                    <a:pt x="0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463">
              <a:extLst>
                <a:ext uri="{FF2B5EF4-FFF2-40B4-BE49-F238E27FC236}">
                  <a16:creationId xmlns:a16="http://schemas.microsoft.com/office/drawing/2014/main" id="{B430FA6A-95FD-4F24-AE33-96B19BDEB8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514" y="5434014"/>
              <a:ext cx="39688" cy="90488"/>
            </a:xfrm>
            <a:custGeom>
              <a:avLst/>
              <a:gdLst>
                <a:gd name="T0" fmla="*/ 81 w 81"/>
                <a:gd name="T1" fmla="*/ 51 h 186"/>
                <a:gd name="T2" fmla="*/ 81 w 81"/>
                <a:gd name="T3" fmla="*/ 76 h 186"/>
                <a:gd name="T4" fmla="*/ 33 w 81"/>
                <a:gd name="T5" fmla="*/ 76 h 186"/>
                <a:gd name="T6" fmla="*/ 33 w 81"/>
                <a:gd name="T7" fmla="*/ 105 h 186"/>
                <a:gd name="T8" fmla="*/ 75 w 81"/>
                <a:gd name="T9" fmla="*/ 105 h 186"/>
                <a:gd name="T10" fmla="*/ 75 w 81"/>
                <a:gd name="T11" fmla="*/ 130 h 186"/>
                <a:gd name="T12" fmla="*/ 33 w 81"/>
                <a:gd name="T13" fmla="*/ 130 h 186"/>
                <a:gd name="T14" fmla="*/ 33 w 81"/>
                <a:gd name="T15" fmla="*/ 161 h 186"/>
                <a:gd name="T16" fmla="*/ 81 w 81"/>
                <a:gd name="T17" fmla="*/ 161 h 186"/>
                <a:gd name="T18" fmla="*/ 81 w 81"/>
                <a:gd name="T19" fmla="*/ 186 h 186"/>
                <a:gd name="T20" fmla="*/ 0 w 81"/>
                <a:gd name="T21" fmla="*/ 186 h 186"/>
                <a:gd name="T22" fmla="*/ 0 w 81"/>
                <a:gd name="T23" fmla="*/ 51 h 186"/>
                <a:gd name="T24" fmla="*/ 81 w 81"/>
                <a:gd name="T25" fmla="*/ 51 h 186"/>
                <a:gd name="T26" fmla="*/ 18 w 81"/>
                <a:gd name="T27" fmla="*/ 22 h 186"/>
                <a:gd name="T28" fmla="*/ 64 w 81"/>
                <a:gd name="T29" fmla="*/ 0 h 186"/>
                <a:gd name="T30" fmla="*/ 64 w 81"/>
                <a:gd name="T31" fmla="*/ 25 h 186"/>
                <a:gd name="T32" fmla="*/ 18 w 81"/>
                <a:gd name="T33" fmla="*/ 44 h 186"/>
                <a:gd name="T34" fmla="*/ 18 w 81"/>
                <a:gd name="T35" fmla="*/ 2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6">
                  <a:moveTo>
                    <a:pt x="81" y="51"/>
                  </a:moveTo>
                  <a:lnTo>
                    <a:pt x="81" y="76"/>
                  </a:lnTo>
                  <a:lnTo>
                    <a:pt x="33" y="76"/>
                  </a:lnTo>
                  <a:lnTo>
                    <a:pt x="33" y="105"/>
                  </a:lnTo>
                  <a:lnTo>
                    <a:pt x="75" y="105"/>
                  </a:lnTo>
                  <a:lnTo>
                    <a:pt x="75" y="130"/>
                  </a:lnTo>
                  <a:lnTo>
                    <a:pt x="33" y="130"/>
                  </a:lnTo>
                  <a:lnTo>
                    <a:pt x="33" y="161"/>
                  </a:lnTo>
                  <a:lnTo>
                    <a:pt x="81" y="161"/>
                  </a:lnTo>
                  <a:lnTo>
                    <a:pt x="81" y="186"/>
                  </a:lnTo>
                  <a:lnTo>
                    <a:pt x="0" y="186"/>
                  </a:lnTo>
                  <a:lnTo>
                    <a:pt x="0" y="51"/>
                  </a:lnTo>
                  <a:lnTo>
                    <a:pt x="81" y="51"/>
                  </a:lnTo>
                  <a:close/>
                  <a:moveTo>
                    <a:pt x="18" y="22"/>
                  </a:moveTo>
                  <a:lnTo>
                    <a:pt x="64" y="0"/>
                  </a:lnTo>
                  <a:lnTo>
                    <a:pt x="64" y="25"/>
                  </a:lnTo>
                  <a:lnTo>
                    <a:pt x="18" y="44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464">
              <a:extLst>
                <a:ext uri="{FF2B5EF4-FFF2-40B4-BE49-F238E27FC236}">
                  <a16:creationId xmlns:a16="http://schemas.microsoft.com/office/drawing/2014/main" id="{93C4A51B-5D35-47D9-B005-1CA1F85D2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314" y="5459414"/>
              <a:ext cx="63500" cy="65088"/>
            </a:xfrm>
            <a:custGeom>
              <a:avLst/>
              <a:gdLst>
                <a:gd name="T0" fmla="*/ 20 w 132"/>
                <a:gd name="T1" fmla="*/ 116 h 136"/>
                <a:gd name="T2" fmla="*/ 0 w 132"/>
                <a:gd name="T3" fmla="*/ 68 h 136"/>
                <a:gd name="T4" fmla="*/ 20 w 132"/>
                <a:gd name="T5" fmla="*/ 19 h 136"/>
                <a:gd name="T6" fmla="*/ 68 w 132"/>
                <a:gd name="T7" fmla="*/ 0 h 136"/>
                <a:gd name="T8" fmla="*/ 108 w 132"/>
                <a:gd name="T9" fmla="*/ 11 h 136"/>
                <a:gd name="T10" fmla="*/ 132 w 132"/>
                <a:gd name="T11" fmla="*/ 44 h 136"/>
                <a:gd name="T12" fmla="*/ 93 w 132"/>
                <a:gd name="T13" fmla="*/ 44 h 136"/>
                <a:gd name="T14" fmla="*/ 68 w 132"/>
                <a:gd name="T15" fmla="*/ 29 h 136"/>
                <a:gd name="T16" fmla="*/ 42 w 132"/>
                <a:gd name="T17" fmla="*/ 39 h 136"/>
                <a:gd name="T18" fmla="*/ 32 w 132"/>
                <a:gd name="T19" fmla="*/ 66 h 136"/>
                <a:gd name="T20" fmla="*/ 42 w 132"/>
                <a:gd name="T21" fmla="*/ 94 h 136"/>
                <a:gd name="T22" fmla="*/ 68 w 132"/>
                <a:gd name="T23" fmla="*/ 104 h 136"/>
                <a:gd name="T24" fmla="*/ 93 w 132"/>
                <a:gd name="T25" fmla="*/ 89 h 136"/>
                <a:gd name="T26" fmla="*/ 132 w 132"/>
                <a:gd name="T27" fmla="*/ 89 h 136"/>
                <a:gd name="T28" fmla="*/ 108 w 132"/>
                <a:gd name="T29" fmla="*/ 121 h 136"/>
                <a:gd name="T30" fmla="*/ 68 w 132"/>
                <a:gd name="T31" fmla="*/ 133 h 136"/>
                <a:gd name="T32" fmla="*/ 20 w 132"/>
                <a:gd name="T3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6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1"/>
                    <a:pt x="20" y="19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3" y="0"/>
                    <a:pt x="96" y="4"/>
                    <a:pt x="108" y="11"/>
                  </a:cubicBezTo>
                  <a:cubicBezTo>
                    <a:pt x="120" y="19"/>
                    <a:pt x="128" y="30"/>
                    <a:pt x="132" y="44"/>
                  </a:cubicBezTo>
                  <a:lnTo>
                    <a:pt x="93" y="44"/>
                  </a:lnTo>
                  <a:cubicBezTo>
                    <a:pt x="88" y="34"/>
                    <a:pt x="80" y="29"/>
                    <a:pt x="68" y="29"/>
                  </a:cubicBezTo>
                  <a:cubicBezTo>
                    <a:pt x="57" y="29"/>
                    <a:pt x="48" y="33"/>
                    <a:pt x="42" y="39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8"/>
                    <a:pt x="36" y="88"/>
                    <a:pt x="42" y="94"/>
                  </a:cubicBezTo>
                  <a:cubicBezTo>
                    <a:pt x="48" y="101"/>
                    <a:pt x="57" y="104"/>
                    <a:pt x="68" y="104"/>
                  </a:cubicBezTo>
                  <a:cubicBezTo>
                    <a:pt x="80" y="104"/>
                    <a:pt x="87" y="99"/>
                    <a:pt x="93" y="89"/>
                  </a:cubicBezTo>
                  <a:lnTo>
                    <a:pt x="132" y="89"/>
                  </a:lnTo>
                  <a:cubicBezTo>
                    <a:pt x="127" y="103"/>
                    <a:pt x="120" y="114"/>
                    <a:pt x="108" y="121"/>
                  </a:cubicBezTo>
                  <a:cubicBezTo>
                    <a:pt x="97" y="129"/>
                    <a:pt x="83" y="133"/>
                    <a:pt x="68" y="133"/>
                  </a:cubicBezTo>
                  <a:cubicBezTo>
                    <a:pt x="48" y="136"/>
                    <a:pt x="32" y="129"/>
                    <a:pt x="20" y="11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465">
              <a:extLst>
                <a:ext uri="{FF2B5EF4-FFF2-40B4-BE49-F238E27FC236}">
                  <a16:creationId xmlns:a16="http://schemas.microsoft.com/office/drawing/2014/main" id="{D37BBCD4-50A2-492D-952F-3B2084C4C2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5164" y="5459414"/>
              <a:ext cx="66675" cy="65088"/>
            </a:xfrm>
            <a:custGeom>
              <a:avLst/>
              <a:gdLst>
                <a:gd name="T0" fmla="*/ 20 w 137"/>
                <a:gd name="T1" fmla="*/ 116 h 136"/>
                <a:gd name="T2" fmla="*/ 0 w 137"/>
                <a:gd name="T3" fmla="*/ 68 h 136"/>
                <a:gd name="T4" fmla="*/ 20 w 137"/>
                <a:gd name="T5" fmla="*/ 19 h 136"/>
                <a:gd name="T6" fmla="*/ 68 w 137"/>
                <a:gd name="T7" fmla="*/ 0 h 136"/>
                <a:gd name="T8" fmla="*/ 117 w 137"/>
                <a:gd name="T9" fmla="*/ 19 h 136"/>
                <a:gd name="T10" fmla="*/ 137 w 137"/>
                <a:gd name="T11" fmla="*/ 68 h 136"/>
                <a:gd name="T12" fmla="*/ 117 w 137"/>
                <a:gd name="T13" fmla="*/ 116 h 136"/>
                <a:gd name="T14" fmla="*/ 68 w 137"/>
                <a:gd name="T15" fmla="*/ 136 h 136"/>
                <a:gd name="T16" fmla="*/ 20 w 137"/>
                <a:gd name="T17" fmla="*/ 116 h 136"/>
                <a:gd name="T18" fmla="*/ 95 w 137"/>
                <a:gd name="T19" fmla="*/ 95 h 136"/>
                <a:gd name="T20" fmla="*/ 105 w 137"/>
                <a:gd name="T21" fmla="*/ 68 h 136"/>
                <a:gd name="T22" fmla="*/ 95 w 137"/>
                <a:gd name="T23" fmla="*/ 40 h 136"/>
                <a:gd name="T24" fmla="*/ 68 w 137"/>
                <a:gd name="T25" fmla="*/ 30 h 136"/>
                <a:gd name="T26" fmla="*/ 42 w 137"/>
                <a:gd name="T27" fmla="*/ 40 h 136"/>
                <a:gd name="T28" fmla="*/ 32 w 137"/>
                <a:gd name="T29" fmla="*/ 68 h 136"/>
                <a:gd name="T30" fmla="*/ 42 w 137"/>
                <a:gd name="T31" fmla="*/ 95 h 136"/>
                <a:gd name="T32" fmla="*/ 68 w 137"/>
                <a:gd name="T33" fmla="*/ 105 h 136"/>
                <a:gd name="T34" fmla="*/ 95 w 137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6">
                  <a:moveTo>
                    <a:pt x="20" y="116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1"/>
                    <a:pt x="20" y="19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7" y="0"/>
                    <a:pt x="103" y="6"/>
                    <a:pt x="117" y="19"/>
                  </a:cubicBezTo>
                  <a:cubicBezTo>
                    <a:pt x="131" y="31"/>
                    <a:pt x="137" y="48"/>
                    <a:pt x="137" y="68"/>
                  </a:cubicBezTo>
                  <a:cubicBezTo>
                    <a:pt x="137" y="88"/>
                    <a:pt x="131" y="104"/>
                    <a:pt x="117" y="116"/>
                  </a:cubicBezTo>
                  <a:cubicBezTo>
                    <a:pt x="103" y="129"/>
                    <a:pt x="87" y="136"/>
                    <a:pt x="68" y="136"/>
                  </a:cubicBezTo>
                  <a:cubicBezTo>
                    <a:pt x="50" y="136"/>
                    <a:pt x="33" y="130"/>
                    <a:pt x="20" y="116"/>
                  </a:cubicBezTo>
                  <a:close/>
                  <a:moveTo>
                    <a:pt x="95" y="95"/>
                  </a:moveTo>
                  <a:cubicBezTo>
                    <a:pt x="101" y="88"/>
                    <a:pt x="105" y="79"/>
                    <a:pt x="105" y="68"/>
                  </a:cubicBezTo>
                  <a:cubicBezTo>
                    <a:pt x="105" y="56"/>
                    <a:pt x="101" y="46"/>
                    <a:pt x="95" y="40"/>
                  </a:cubicBezTo>
                  <a:cubicBezTo>
                    <a:pt x="88" y="33"/>
                    <a:pt x="80" y="30"/>
                    <a:pt x="68" y="30"/>
                  </a:cubicBezTo>
                  <a:cubicBezTo>
                    <a:pt x="57" y="30"/>
                    <a:pt x="50" y="34"/>
                    <a:pt x="42" y="40"/>
                  </a:cubicBezTo>
                  <a:cubicBezTo>
                    <a:pt x="36" y="48"/>
                    <a:pt x="32" y="56"/>
                    <a:pt x="32" y="68"/>
                  </a:cubicBezTo>
                  <a:cubicBezTo>
                    <a:pt x="32" y="79"/>
                    <a:pt x="36" y="89"/>
                    <a:pt x="42" y="95"/>
                  </a:cubicBezTo>
                  <a:cubicBezTo>
                    <a:pt x="48" y="103"/>
                    <a:pt x="57" y="105"/>
                    <a:pt x="68" y="105"/>
                  </a:cubicBezTo>
                  <a:cubicBezTo>
                    <a:pt x="80" y="106"/>
                    <a:pt x="87" y="103"/>
                    <a:pt x="95" y="9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466">
              <a:extLst>
                <a:ext uri="{FF2B5EF4-FFF2-40B4-BE49-F238E27FC236}">
                  <a16:creationId xmlns:a16="http://schemas.microsoft.com/office/drawing/2014/main" id="{1A4A98DA-386C-43FE-B035-9BB18FB8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1" y="5459414"/>
              <a:ext cx="58738" cy="65088"/>
            </a:xfrm>
            <a:custGeom>
              <a:avLst/>
              <a:gdLst>
                <a:gd name="T0" fmla="*/ 88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8 w 120"/>
                <a:gd name="T7" fmla="*/ 134 h 134"/>
                <a:gd name="T8" fmla="*/ 33 w 120"/>
                <a:gd name="T9" fmla="*/ 49 h 134"/>
                <a:gd name="T10" fmla="*/ 33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3 w 120"/>
                <a:gd name="T17" fmla="*/ 0 h 134"/>
                <a:gd name="T18" fmla="*/ 88 w 120"/>
                <a:gd name="T19" fmla="*/ 85 h 134"/>
                <a:gd name="T20" fmla="*/ 88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8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8" y="134"/>
                  </a:lnTo>
                  <a:lnTo>
                    <a:pt x="33" y="4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467">
              <a:extLst>
                <a:ext uri="{FF2B5EF4-FFF2-40B4-BE49-F238E27FC236}">
                  <a16:creationId xmlns:a16="http://schemas.microsoft.com/office/drawing/2014/main" id="{4EC8427A-76B7-478E-9A12-CA6BCBCF15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1214" y="5459414"/>
              <a:ext cx="68263" cy="65088"/>
            </a:xfrm>
            <a:custGeom>
              <a:avLst/>
              <a:gdLst>
                <a:gd name="T0" fmla="*/ 20 w 138"/>
                <a:gd name="T1" fmla="*/ 116 h 136"/>
                <a:gd name="T2" fmla="*/ 0 w 138"/>
                <a:gd name="T3" fmla="*/ 68 h 136"/>
                <a:gd name="T4" fmla="*/ 20 w 138"/>
                <a:gd name="T5" fmla="*/ 19 h 136"/>
                <a:gd name="T6" fmla="*/ 69 w 138"/>
                <a:gd name="T7" fmla="*/ 0 h 136"/>
                <a:gd name="T8" fmla="*/ 118 w 138"/>
                <a:gd name="T9" fmla="*/ 19 h 136"/>
                <a:gd name="T10" fmla="*/ 138 w 138"/>
                <a:gd name="T11" fmla="*/ 68 h 136"/>
                <a:gd name="T12" fmla="*/ 118 w 138"/>
                <a:gd name="T13" fmla="*/ 116 h 136"/>
                <a:gd name="T14" fmla="*/ 69 w 138"/>
                <a:gd name="T15" fmla="*/ 136 h 136"/>
                <a:gd name="T16" fmla="*/ 20 w 138"/>
                <a:gd name="T17" fmla="*/ 116 h 136"/>
                <a:gd name="T18" fmla="*/ 94 w 138"/>
                <a:gd name="T19" fmla="*/ 95 h 136"/>
                <a:gd name="T20" fmla="*/ 104 w 138"/>
                <a:gd name="T21" fmla="*/ 68 h 136"/>
                <a:gd name="T22" fmla="*/ 94 w 138"/>
                <a:gd name="T23" fmla="*/ 40 h 136"/>
                <a:gd name="T24" fmla="*/ 68 w 138"/>
                <a:gd name="T25" fmla="*/ 30 h 136"/>
                <a:gd name="T26" fmla="*/ 42 w 138"/>
                <a:gd name="T27" fmla="*/ 40 h 136"/>
                <a:gd name="T28" fmla="*/ 32 w 138"/>
                <a:gd name="T29" fmla="*/ 68 h 136"/>
                <a:gd name="T30" fmla="*/ 42 w 138"/>
                <a:gd name="T31" fmla="*/ 95 h 136"/>
                <a:gd name="T32" fmla="*/ 68 w 138"/>
                <a:gd name="T33" fmla="*/ 105 h 136"/>
                <a:gd name="T34" fmla="*/ 94 w 138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6">
                  <a:moveTo>
                    <a:pt x="20" y="116"/>
                  </a:moveTo>
                  <a:cubicBezTo>
                    <a:pt x="7" y="104"/>
                    <a:pt x="0" y="88"/>
                    <a:pt x="0" y="68"/>
                  </a:cubicBezTo>
                  <a:cubicBezTo>
                    <a:pt x="0" y="48"/>
                    <a:pt x="7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8" y="0"/>
                    <a:pt x="104" y="6"/>
                    <a:pt x="118" y="19"/>
                  </a:cubicBezTo>
                  <a:cubicBezTo>
                    <a:pt x="132" y="31"/>
                    <a:pt x="138" y="48"/>
                    <a:pt x="138" y="68"/>
                  </a:cubicBezTo>
                  <a:cubicBezTo>
                    <a:pt x="138" y="88"/>
                    <a:pt x="132" y="104"/>
                    <a:pt x="118" y="116"/>
                  </a:cubicBezTo>
                  <a:cubicBezTo>
                    <a:pt x="104" y="129"/>
                    <a:pt x="88" y="136"/>
                    <a:pt x="69" y="136"/>
                  </a:cubicBezTo>
                  <a:cubicBezTo>
                    <a:pt x="50" y="136"/>
                    <a:pt x="33" y="130"/>
                    <a:pt x="20" y="116"/>
                  </a:cubicBezTo>
                  <a:close/>
                  <a:moveTo>
                    <a:pt x="94" y="95"/>
                  </a:moveTo>
                  <a:cubicBezTo>
                    <a:pt x="100" y="88"/>
                    <a:pt x="104" y="79"/>
                    <a:pt x="104" y="68"/>
                  </a:cubicBezTo>
                  <a:cubicBezTo>
                    <a:pt x="104" y="56"/>
                    <a:pt x="100" y="46"/>
                    <a:pt x="94" y="40"/>
                  </a:cubicBezTo>
                  <a:cubicBezTo>
                    <a:pt x="88" y="33"/>
                    <a:pt x="79" y="30"/>
                    <a:pt x="68" y="30"/>
                  </a:cubicBezTo>
                  <a:cubicBezTo>
                    <a:pt x="57" y="30"/>
                    <a:pt x="49" y="34"/>
                    <a:pt x="42" y="40"/>
                  </a:cubicBezTo>
                  <a:cubicBezTo>
                    <a:pt x="35" y="48"/>
                    <a:pt x="32" y="56"/>
                    <a:pt x="32" y="68"/>
                  </a:cubicBezTo>
                  <a:cubicBezTo>
                    <a:pt x="32" y="79"/>
                    <a:pt x="35" y="89"/>
                    <a:pt x="42" y="95"/>
                  </a:cubicBezTo>
                  <a:cubicBezTo>
                    <a:pt x="48" y="103"/>
                    <a:pt x="57" y="105"/>
                    <a:pt x="68" y="105"/>
                  </a:cubicBezTo>
                  <a:cubicBezTo>
                    <a:pt x="79" y="106"/>
                    <a:pt x="88" y="103"/>
                    <a:pt x="94" y="9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468">
              <a:extLst>
                <a:ext uri="{FF2B5EF4-FFF2-40B4-BE49-F238E27FC236}">
                  <a16:creationId xmlns:a16="http://schemas.microsoft.com/office/drawing/2014/main" id="{43F81A67-4474-47B6-A1D3-93649A3D4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1" y="5459414"/>
              <a:ext cx="74613" cy="65088"/>
            </a:xfrm>
            <a:custGeom>
              <a:avLst/>
              <a:gdLst>
                <a:gd name="T0" fmla="*/ 152 w 152"/>
                <a:gd name="T1" fmla="*/ 0 h 134"/>
                <a:gd name="T2" fmla="*/ 152 w 152"/>
                <a:gd name="T3" fmla="*/ 134 h 134"/>
                <a:gd name="T4" fmla="*/ 120 w 152"/>
                <a:gd name="T5" fmla="*/ 134 h 134"/>
                <a:gd name="T6" fmla="*/ 120 w 152"/>
                <a:gd name="T7" fmla="*/ 59 h 134"/>
                <a:gd name="T8" fmla="*/ 89 w 152"/>
                <a:gd name="T9" fmla="*/ 134 h 134"/>
                <a:gd name="T10" fmla="*/ 65 w 152"/>
                <a:gd name="T11" fmla="*/ 134 h 134"/>
                <a:gd name="T12" fmla="*/ 34 w 152"/>
                <a:gd name="T13" fmla="*/ 59 h 134"/>
                <a:gd name="T14" fmla="*/ 34 w 152"/>
                <a:gd name="T15" fmla="*/ 134 h 134"/>
                <a:gd name="T16" fmla="*/ 0 w 152"/>
                <a:gd name="T17" fmla="*/ 134 h 134"/>
                <a:gd name="T18" fmla="*/ 0 w 152"/>
                <a:gd name="T19" fmla="*/ 0 h 134"/>
                <a:gd name="T20" fmla="*/ 37 w 152"/>
                <a:gd name="T21" fmla="*/ 0 h 134"/>
                <a:gd name="T22" fmla="*/ 76 w 152"/>
                <a:gd name="T23" fmla="*/ 93 h 134"/>
                <a:gd name="T24" fmla="*/ 115 w 152"/>
                <a:gd name="T25" fmla="*/ 0 h 134"/>
                <a:gd name="T26" fmla="*/ 152 w 152"/>
                <a:gd name="T2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134">
                  <a:moveTo>
                    <a:pt x="152" y="0"/>
                  </a:moveTo>
                  <a:lnTo>
                    <a:pt x="152" y="134"/>
                  </a:lnTo>
                  <a:lnTo>
                    <a:pt x="120" y="134"/>
                  </a:lnTo>
                  <a:lnTo>
                    <a:pt x="120" y="59"/>
                  </a:lnTo>
                  <a:lnTo>
                    <a:pt x="89" y="134"/>
                  </a:lnTo>
                  <a:lnTo>
                    <a:pt x="65" y="134"/>
                  </a:lnTo>
                  <a:lnTo>
                    <a:pt x="34" y="59"/>
                  </a:lnTo>
                  <a:lnTo>
                    <a:pt x="34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76" y="93"/>
                  </a:lnTo>
                  <a:lnTo>
                    <a:pt x="115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Rectangle 469">
              <a:extLst>
                <a:ext uri="{FF2B5EF4-FFF2-40B4-BE49-F238E27FC236}">
                  <a16:creationId xmlns:a16="http://schemas.microsoft.com/office/drawing/2014/main" id="{317627FF-5912-4C60-9158-D87206D14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4" y="5459414"/>
              <a:ext cx="15875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470">
              <a:extLst>
                <a:ext uri="{FF2B5EF4-FFF2-40B4-BE49-F238E27FC236}">
                  <a16:creationId xmlns:a16="http://schemas.microsoft.com/office/drawing/2014/main" id="{61EA9BE8-2D83-4F41-94BF-55349A234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476" y="5459414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Rectangle 471">
              <a:extLst>
                <a:ext uri="{FF2B5EF4-FFF2-40B4-BE49-F238E27FC236}">
                  <a16:creationId xmlns:a16="http://schemas.microsoft.com/office/drawing/2014/main" id="{FCDEF27D-CEE4-4590-BBD9-33E1B2E4D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6" y="5011739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472">
              <a:extLst>
                <a:ext uri="{FF2B5EF4-FFF2-40B4-BE49-F238E27FC236}">
                  <a16:creationId xmlns:a16="http://schemas.microsoft.com/office/drawing/2014/main" id="{4126A056-57BE-40E1-89BA-2B7CDD882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676" y="5059364"/>
              <a:ext cx="180975" cy="215900"/>
            </a:xfrm>
            <a:custGeom>
              <a:avLst/>
              <a:gdLst>
                <a:gd name="T0" fmla="*/ 171 w 370"/>
                <a:gd name="T1" fmla="*/ 373 h 443"/>
                <a:gd name="T2" fmla="*/ 281 w 370"/>
                <a:gd name="T3" fmla="*/ 128 h 443"/>
                <a:gd name="T4" fmla="*/ 281 w 370"/>
                <a:gd name="T5" fmla="*/ 0 h 443"/>
                <a:gd name="T6" fmla="*/ 370 w 370"/>
                <a:gd name="T7" fmla="*/ 0 h 443"/>
                <a:gd name="T8" fmla="*/ 370 w 370"/>
                <a:gd name="T9" fmla="*/ 437 h 443"/>
                <a:gd name="T10" fmla="*/ 312 w 370"/>
                <a:gd name="T11" fmla="*/ 437 h 443"/>
                <a:gd name="T12" fmla="*/ 290 w 370"/>
                <a:gd name="T13" fmla="*/ 282 h 443"/>
                <a:gd name="T14" fmla="*/ 136 w 370"/>
                <a:gd name="T15" fmla="*/ 443 h 443"/>
                <a:gd name="T16" fmla="*/ 0 w 370"/>
                <a:gd name="T17" fmla="*/ 265 h 443"/>
                <a:gd name="T18" fmla="*/ 0 w 370"/>
                <a:gd name="T19" fmla="*/ 0 h 443"/>
                <a:gd name="T20" fmla="*/ 89 w 370"/>
                <a:gd name="T21" fmla="*/ 0 h 443"/>
                <a:gd name="T22" fmla="*/ 89 w 370"/>
                <a:gd name="T23" fmla="*/ 263 h 443"/>
                <a:gd name="T24" fmla="*/ 171 w 370"/>
                <a:gd name="T25" fmla="*/ 37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0" h="443">
                  <a:moveTo>
                    <a:pt x="171" y="373"/>
                  </a:moveTo>
                  <a:cubicBezTo>
                    <a:pt x="279" y="373"/>
                    <a:pt x="281" y="156"/>
                    <a:pt x="281" y="128"/>
                  </a:cubicBezTo>
                  <a:lnTo>
                    <a:pt x="281" y="0"/>
                  </a:lnTo>
                  <a:lnTo>
                    <a:pt x="370" y="0"/>
                  </a:lnTo>
                  <a:lnTo>
                    <a:pt x="370" y="437"/>
                  </a:lnTo>
                  <a:lnTo>
                    <a:pt x="312" y="437"/>
                  </a:lnTo>
                  <a:lnTo>
                    <a:pt x="290" y="282"/>
                  </a:lnTo>
                  <a:cubicBezTo>
                    <a:pt x="290" y="282"/>
                    <a:pt x="285" y="443"/>
                    <a:pt x="136" y="443"/>
                  </a:cubicBezTo>
                  <a:cubicBezTo>
                    <a:pt x="41" y="443"/>
                    <a:pt x="0" y="376"/>
                    <a:pt x="0" y="265"/>
                  </a:cubicBezTo>
                  <a:lnTo>
                    <a:pt x="0" y="0"/>
                  </a:lnTo>
                  <a:lnTo>
                    <a:pt x="89" y="0"/>
                  </a:lnTo>
                  <a:lnTo>
                    <a:pt x="89" y="263"/>
                  </a:lnTo>
                  <a:cubicBezTo>
                    <a:pt x="89" y="337"/>
                    <a:pt x="116" y="373"/>
                    <a:pt x="171" y="37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473">
              <a:extLst>
                <a:ext uri="{FF2B5EF4-FFF2-40B4-BE49-F238E27FC236}">
                  <a16:creationId xmlns:a16="http://schemas.microsoft.com/office/drawing/2014/main" id="{534C9E29-B94C-445F-B3D4-FD8E146DC1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8814" y="5054601"/>
              <a:ext cx="209550" cy="223838"/>
            </a:xfrm>
            <a:custGeom>
              <a:avLst/>
              <a:gdLst>
                <a:gd name="T0" fmla="*/ 31 w 430"/>
                <a:gd name="T1" fmla="*/ 397 h 458"/>
                <a:gd name="T2" fmla="*/ 31 w 430"/>
                <a:gd name="T3" fmla="*/ 458 h 458"/>
                <a:gd name="T4" fmla="*/ 37 w 430"/>
                <a:gd name="T5" fmla="*/ 347 h 458"/>
                <a:gd name="T6" fmla="*/ 99 w 430"/>
                <a:gd name="T7" fmla="*/ 347 h 458"/>
                <a:gd name="T8" fmla="*/ 37 w 430"/>
                <a:gd name="T9" fmla="*/ 347 h 458"/>
                <a:gd name="T10" fmla="*/ 105 w 430"/>
                <a:gd name="T11" fmla="*/ 238 h 458"/>
                <a:gd name="T12" fmla="*/ 105 w 430"/>
                <a:gd name="T13" fmla="*/ 300 h 458"/>
                <a:gd name="T14" fmla="*/ 111 w 430"/>
                <a:gd name="T15" fmla="*/ 188 h 458"/>
                <a:gd name="T16" fmla="*/ 172 w 430"/>
                <a:gd name="T17" fmla="*/ 188 h 458"/>
                <a:gd name="T18" fmla="*/ 111 w 430"/>
                <a:gd name="T19" fmla="*/ 188 h 458"/>
                <a:gd name="T20" fmla="*/ 142 w 430"/>
                <a:gd name="T21" fmla="*/ 317 h 458"/>
                <a:gd name="T22" fmla="*/ 142 w 430"/>
                <a:gd name="T23" fmla="*/ 378 h 458"/>
                <a:gd name="T24" fmla="*/ 147 w 430"/>
                <a:gd name="T25" fmla="*/ 110 h 458"/>
                <a:gd name="T26" fmla="*/ 209 w 430"/>
                <a:gd name="T27" fmla="*/ 110 h 458"/>
                <a:gd name="T28" fmla="*/ 147 w 430"/>
                <a:gd name="T29" fmla="*/ 110 h 458"/>
                <a:gd name="T30" fmla="*/ 215 w 430"/>
                <a:gd name="T31" fmla="*/ 0 h 458"/>
                <a:gd name="T32" fmla="*/ 215 w 430"/>
                <a:gd name="T33" fmla="*/ 61 h 458"/>
                <a:gd name="T34" fmla="*/ 186 w 430"/>
                <a:gd name="T35" fmla="*/ 347 h 458"/>
                <a:gd name="T36" fmla="*/ 247 w 430"/>
                <a:gd name="T37" fmla="*/ 347 h 458"/>
                <a:gd name="T38" fmla="*/ 186 w 430"/>
                <a:gd name="T39" fmla="*/ 347 h 458"/>
                <a:gd name="T40" fmla="*/ 251 w 430"/>
                <a:gd name="T41" fmla="*/ 80 h 458"/>
                <a:gd name="T42" fmla="*/ 251 w 430"/>
                <a:gd name="T43" fmla="*/ 141 h 458"/>
                <a:gd name="T44" fmla="*/ 259 w 430"/>
                <a:gd name="T45" fmla="*/ 188 h 458"/>
                <a:gd name="T46" fmla="*/ 320 w 430"/>
                <a:gd name="T47" fmla="*/ 188 h 458"/>
                <a:gd name="T48" fmla="*/ 259 w 430"/>
                <a:gd name="T49" fmla="*/ 188 h 458"/>
                <a:gd name="T50" fmla="*/ 290 w 430"/>
                <a:gd name="T51" fmla="*/ 317 h 458"/>
                <a:gd name="T52" fmla="*/ 290 w 430"/>
                <a:gd name="T53" fmla="*/ 378 h 458"/>
                <a:gd name="T54" fmla="*/ 295 w 430"/>
                <a:gd name="T55" fmla="*/ 268 h 458"/>
                <a:gd name="T56" fmla="*/ 356 w 430"/>
                <a:gd name="T57" fmla="*/ 268 h 458"/>
                <a:gd name="T58" fmla="*/ 295 w 430"/>
                <a:gd name="T59" fmla="*/ 268 h 458"/>
                <a:gd name="T60" fmla="*/ 362 w 430"/>
                <a:gd name="T61" fmla="*/ 317 h 458"/>
                <a:gd name="T62" fmla="*/ 362 w 430"/>
                <a:gd name="T63" fmla="*/ 378 h 458"/>
                <a:gd name="T64" fmla="*/ 369 w 430"/>
                <a:gd name="T65" fmla="*/ 427 h 458"/>
                <a:gd name="T66" fmla="*/ 430 w 430"/>
                <a:gd name="T67" fmla="*/ 427 h 458"/>
                <a:gd name="T68" fmla="*/ 369 w 430"/>
                <a:gd name="T69" fmla="*/ 42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0" h="458">
                  <a:moveTo>
                    <a:pt x="0" y="427"/>
                  </a:moveTo>
                  <a:cubicBezTo>
                    <a:pt x="0" y="408"/>
                    <a:pt x="14" y="397"/>
                    <a:pt x="31" y="397"/>
                  </a:cubicBezTo>
                  <a:cubicBezTo>
                    <a:pt x="47" y="397"/>
                    <a:pt x="61" y="410"/>
                    <a:pt x="61" y="427"/>
                  </a:cubicBezTo>
                  <a:cubicBezTo>
                    <a:pt x="61" y="445"/>
                    <a:pt x="47" y="458"/>
                    <a:pt x="31" y="458"/>
                  </a:cubicBezTo>
                  <a:cubicBezTo>
                    <a:pt x="14" y="458"/>
                    <a:pt x="0" y="445"/>
                    <a:pt x="0" y="427"/>
                  </a:cubicBezTo>
                  <a:close/>
                  <a:moveTo>
                    <a:pt x="37" y="347"/>
                  </a:moveTo>
                  <a:cubicBezTo>
                    <a:pt x="37" y="330"/>
                    <a:pt x="51" y="317"/>
                    <a:pt x="69" y="317"/>
                  </a:cubicBezTo>
                  <a:cubicBezTo>
                    <a:pt x="85" y="317"/>
                    <a:pt x="99" y="330"/>
                    <a:pt x="99" y="347"/>
                  </a:cubicBezTo>
                  <a:cubicBezTo>
                    <a:pt x="99" y="366"/>
                    <a:pt x="85" y="378"/>
                    <a:pt x="69" y="378"/>
                  </a:cubicBezTo>
                  <a:cubicBezTo>
                    <a:pt x="50" y="378"/>
                    <a:pt x="37" y="366"/>
                    <a:pt x="37" y="347"/>
                  </a:cubicBezTo>
                  <a:close/>
                  <a:moveTo>
                    <a:pt x="74" y="268"/>
                  </a:moveTo>
                  <a:cubicBezTo>
                    <a:pt x="74" y="250"/>
                    <a:pt x="87" y="238"/>
                    <a:pt x="105" y="238"/>
                  </a:cubicBezTo>
                  <a:cubicBezTo>
                    <a:pt x="121" y="238"/>
                    <a:pt x="135" y="251"/>
                    <a:pt x="135" y="268"/>
                  </a:cubicBezTo>
                  <a:cubicBezTo>
                    <a:pt x="135" y="287"/>
                    <a:pt x="121" y="300"/>
                    <a:pt x="105" y="300"/>
                  </a:cubicBezTo>
                  <a:cubicBezTo>
                    <a:pt x="87" y="298"/>
                    <a:pt x="74" y="286"/>
                    <a:pt x="74" y="268"/>
                  </a:cubicBezTo>
                  <a:close/>
                  <a:moveTo>
                    <a:pt x="111" y="188"/>
                  </a:moveTo>
                  <a:cubicBezTo>
                    <a:pt x="111" y="171"/>
                    <a:pt x="125" y="158"/>
                    <a:pt x="142" y="158"/>
                  </a:cubicBezTo>
                  <a:cubicBezTo>
                    <a:pt x="160" y="158"/>
                    <a:pt x="172" y="171"/>
                    <a:pt x="172" y="188"/>
                  </a:cubicBezTo>
                  <a:cubicBezTo>
                    <a:pt x="172" y="207"/>
                    <a:pt x="159" y="220"/>
                    <a:pt x="142" y="220"/>
                  </a:cubicBezTo>
                  <a:cubicBezTo>
                    <a:pt x="125" y="220"/>
                    <a:pt x="111" y="207"/>
                    <a:pt x="111" y="188"/>
                  </a:cubicBezTo>
                  <a:close/>
                  <a:moveTo>
                    <a:pt x="112" y="347"/>
                  </a:moveTo>
                  <a:cubicBezTo>
                    <a:pt x="112" y="330"/>
                    <a:pt x="126" y="317"/>
                    <a:pt x="142" y="317"/>
                  </a:cubicBezTo>
                  <a:cubicBezTo>
                    <a:pt x="160" y="317"/>
                    <a:pt x="174" y="330"/>
                    <a:pt x="174" y="347"/>
                  </a:cubicBezTo>
                  <a:cubicBezTo>
                    <a:pt x="174" y="366"/>
                    <a:pt x="160" y="378"/>
                    <a:pt x="142" y="378"/>
                  </a:cubicBezTo>
                  <a:cubicBezTo>
                    <a:pt x="126" y="378"/>
                    <a:pt x="112" y="366"/>
                    <a:pt x="112" y="347"/>
                  </a:cubicBezTo>
                  <a:close/>
                  <a:moveTo>
                    <a:pt x="147" y="110"/>
                  </a:moveTo>
                  <a:cubicBezTo>
                    <a:pt x="147" y="91"/>
                    <a:pt x="161" y="80"/>
                    <a:pt x="179" y="80"/>
                  </a:cubicBezTo>
                  <a:cubicBezTo>
                    <a:pt x="196" y="80"/>
                    <a:pt x="209" y="92"/>
                    <a:pt x="209" y="110"/>
                  </a:cubicBezTo>
                  <a:cubicBezTo>
                    <a:pt x="209" y="127"/>
                    <a:pt x="195" y="141"/>
                    <a:pt x="179" y="141"/>
                  </a:cubicBezTo>
                  <a:cubicBezTo>
                    <a:pt x="161" y="140"/>
                    <a:pt x="147" y="127"/>
                    <a:pt x="147" y="110"/>
                  </a:cubicBezTo>
                  <a:close/>
                  <a:moveTo>
                    <a:pt x="185" y="30"/>
                  </a:moveTo>
                  <a:cubicBezTo>
                    <a:pt x="185" y="12"/>
                    <a:pt x="199" y="0"/>
                    <a:pt x="215" y="0"/>
                  </a:cubicBezTo>
                  <a:cubicBezTo>
                    <a:pt x="232" y="0"/>
                    <a:pt x="246" y="12"/>
                    <a:pt x="246" y="30"/>
                  </a:cubicBezTo>
                  <a:cubicBezTo>
                    <a:pt x="246" y="48"/>
                    <a:pt x="232" y="61"/>
                    <a:pt x="215" y="61"/>
                  </a:cubicBezTo>
                  <a:cubicBezTo>
                    <a:pt x="199" y="61"/>
                    <a:pt x="185" y="48"/>
                    <a:pt x="185" y="30"/>
                  </a:cubicBezTo>
                  <a:close/>
                  <a:moveTo>
                    <a:pt x="186" y="347"/>
                  </a:moveTo>
                  <a:cubicBezTo>
                    <a:pt x="186" y="330"/>
                    <a:pt x="200" y="317"/>
                    <a:pt x="216" y="317"/>
                  </a:cubicBezTo>
                  <a:cubicBezTo>
                    <a:pt x="234" y="317"/>
                    <a:pt x="247" y="330"/>
                    <a:pt x="247" y="347"/>
                  </a:cubicBezTo>
                  <a:cubicBezTo>
                    <a:pt x="247" y="366"/>
                    <a:pt x="234" y="378"/>
                    <a:pt x="216" y="378"/>
                  </a:cubicBezTo>
                  <a:cubicBezTo>
                    <a:pt x="200" y="378"/>
                    <a:pt x="186" y="366"/>
                    <a:pt x="186" y="347"/>
                  </a:cubicBezTo>
                  <a:close/>
                  <a:moveTo>
                    <a:pt x="221" y="110"/>
                  </a:moveTo>
                  <a:cubicBezTo>
                    <a:pt x="221" y="91"/>
                    <a:pt x="235" y="80"/>
                    <a:pt x="251" y="80"/>
                  </a:cubicBezTo>
                  <a:cubicBezTo>
                    <a:pt x="269" y="80"/>
                    <a:pt x="282" y="91"/>
                    <a:pt x="282" y="110"/>
                  </a:cubicBezTo>
                  <a:cubicBezTo>
                    <a:pt x="282" y="128"/>
                    <a:pt x="269" y="141"/>
                    <a:pt x="251" y="141"/>
                  </a:cubicBezTo>
                  <a:cubicBezTo>
                    <a:pt x="235" y="140"/>
                    <a:pt x="221" y="127"/>
                    <a:pt x="221" y="110"/>
                  </a:cubicBezTo>
                  <a:close/>
                  <a:moveTo>
                    <a:pt x="259" y="188"/>
                  </a:moveTo>
                  <a:cubicBezTo>
                    <a:pt x="259" y="171"/>
                    <a:pt x="272" y="158"/>
                    <a:pt x="289" y="158"/>
                  </a:cubicBezTo>
                  <a:cubicBezTo>
                    <a:pt x="305" y="158"/>
                    <a:pt x="320" y="171"/>
                    <a:pt x="320" y="188"/>
                  </a:cubicBezTo>
                  <a:cubicBezTo>
                    <a:pt x="320" y="207"/>
                    <a:pt x="306" y="220"/>
                    <a:pt x="289" y="220"/>
                  </a:cubicBezTo>
                  <a:cubicBezTo>
                    <a:pt x="271" y="220"/>
                    <a:pt x="259" y="207"/>
                    <a:pt x="259" y="188"/>
                  </a:cubicBezTo>
                  <a:close/>
                  <a:moveTo>
                    <a:pt x="260" y="347"/>
                  </a:moveTo>
                  <a:cubicBezTo>
                    <a:pt x="260" y="330"/>
                    <a:pt x="274" y="317"/>
                    <a:pt x="290" y="317"/>
                  </a:cubicBezTo>
                  <a:cubicBezTo>
                    <a:pt x="307" y="317"/>
                    <a:pt x="321" y="330"/>
                    <a:pt x="321" y="347"/>
                  </a:cubicBezTo>
                  <a:cubicBezTo>
                    <a:pt x="321" y="366"/>
                    <a:pt x="307" y="378"/>
                    <a:pt x="290" y="378"/>
                  </a:cubicBezTo>
                  <a:cubicBezTo>
                    <a:pt x="272" y="378"/>
                    <a:pt x="260" y="366"/>
                    <a:pt x="260" y="347"/>
                  </a:cubicBezTo>
                  <a:close/>
                  <a:moveTo>
                    <a:pt x="295" y="268"/>
                  </a:moveTo>
                  <a:cubicBezTo>
                    <a:pt x="295" y="250"/>
                    <a:pt x="309" y="238"/>
                    <a:pt x="325" y="238"/>
                  </a:cubicBezTo>
                  <a:cubicBezTo>
                    <a:pt x="342" y="238"/>
                    <a:pt x="356" y="251"/>
                    <a:pt x="356" y="268"/>
                  </a:cubicBezTo>
                  <a:cubicBezTo>
                    <a:pt x="356" y="287"/>
                    <a:pt x="342" y="300"/>
                    <a:pt x="325" y="300"/>
                  </a:cubicBezTo>
                  <a:cubicBezTo>
                    <a:pt x="309" y="298"/>
                    <a:pt x="295" y="286"/>
                    <a:pt x="295" y="268"/>
                  </a:cubicBezTo>
                  <a:close/>
                  <a:moveTo>
                    <a:pt x="332" y="347"/>
                  </a:moveTo>
                  <a:cubicBezTo>
                    <a:pt x="332" y="330"/>
                    <a:pt x="346" y="317"/>
                    <a:pt x="362" y="317"/>
                  </a:cubicBezTo>
                  <a:cubicBezTo>
                    <a:pt x="380" y="317"/>
                    <a:pt x="394" y="330"/>
                    <a:pt x="394" y="347"/>
                  </a:cubicBezTo>
                  <a:cubicBezTo>
                    <a:pt x="394" y="366"/>
                    <a:pt x="380" y="378"/>
                    <a:pt x="362" y="378"/>
                  </a:cubicBezTo>
                  <a:cubicBezTo>
                    <a:pt x="346" y="378"/>
                    <a:pt x="332" y="366"/>
                    <a:pt x="332" y="347"/>
                  </a:cubicBezTo>
                  <a:close/>
                  <a:moveTo>
                    <a:pt x="369" y="427"/>
                  </a:moveTo>
                  <a:cubicBezTo>
                    <a:pt x="369" y="408"/>
                    <a:pt x="382" y="397"/>
                    <a:pt x="399" y="397"/>
                  </a:cubicBezTo>
                  <a:cubicBezTo>
                    <a:pt x="416" y="397"/>
                    <a:pt x="430" y="410"/>
                    <a:pt x="430" y="427"/>
                  </a:cubicBezTo>
                  <a:cubicBezTo>
                    <a:pt x="430" y="445"/>
                    <a:pt x="416" y="458"/>
                    <a:pt x="399" y="458"/>
                  </a:cubicBezTo>
                  <a:cubicBezTo>
                    <a:pt x="382" y="458"/>
                    <a:pt x="369" y="445"/>
                    <a:pt x="369" y="42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474">
              <a:extLst>
                <a:ext uri="{FF2B5EF4-FFF2-40B4-BE49-F238E27FC236}">
                  <a16:creationId xmlns:a16="http://schemas.microsoft.com/office/drawing/2014/main" id="{EC2622EE-E2AB-46AE-8731-7FAC83266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4" y="5681664"/>
              <a:ext cx="31750" cy="41275"/>
            </a:xfrm>
            <a:custGeom>
              <a:avLst/>
              <a:gdLst>
                <a:gd name="T0" fmla="*/ 0 w 65"/>
                <a:gd name="T1" fmla="*/ 0 h 85"/>
                <a:gd name="T2" fmla="*/ 11 w 65"/>
                <a:gd name="T3" fmla="*/ 0 h 85"/>
                <a:gd name="T4" fmla="*/ 11 w 65"/>
                <a:gd name="T5" fmla="*/ 55 h 85"/>
                <a:gd name="T6" fmla="*/ 32 w 65"/>
                <a:gd name="T7" fmla="*/ 76 h 85"/>
                <a:gd name="T8" fmla="*/ 53 w 65"/>
                <a:gd name="T9" fmla="*/ 55 h 85"/>
                <a:gd name="T10" fmla="*/ 53 w 65"/>
                <a:gd name="T11" fmla="*/ 0 h 85"/>
                <a:gd name="T12" fmla="*/ 65 w 65"/>
                <a:gd name="T13" fmla="*/ 0 h 85"/>
                <a:gd name="T14" fmla="*/ 65 w 65"/>
                <a:gd name="T15" fmla="*/ 55 h 85"/>
                <a:gd name="T16" fmla="*/ 32 w 65"/>
                <a:gd name="T17" fmla="*/ 85 h 85"/>
                <a:gd name="T18" fmla="*/ 0 w 65"/>
                <a:gd name="T19" fmla="*/ 55 h 85"/>
                <a:gd name="T20" fmla="*/ 0 w 65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5">
                  <a:moveTo>
                    <a:pt x="0" y="0"/>
                  </a:moveTo>
                  <a:lnTo>
                    <a:pt x="11" y="0"/>
                  </a:lnTo>
                  <a:lnTo>
                    <a:pt x="11" y="55"/>
                  </a:lnTo>
                  <a:cubicBezTo>
                    <a:pt x="11" y="69"/>
                    <a:pt x="18" y="76"/>
                    <a:pt x="32" y="76"/>
                  </a:cubicBezTo>
                  <a:cubicBezTo>
                    <a:pt x="46" y="76"/>
                    <a:pt x="53" y="70"/>
                    <a:pt x="53" y="55"/>
                  </a:cubicBezTo>
                  <a:lnTo>
                    <a:pt x="53" y="0"/>
                  </a:lnTo>
                  <a:lnTo>
                    <a:pt x="65" y="0"/>
                  </a:lnTo>
                  <a:lnTo>
                    <a:pt x="65" y="55"/>
                  </a:lnTo>
                  <a:cubicBezTo>
                    <a:pt x="65" y="75"/>
                    <a:pt x="51" y="85"/>
                    <a:pt x="32" y="85"/>
                  </a:cubicBezTo>
                  <a:cubicBezTo>
                    <a:pt x="13" y="85"/>
                    <a:pt x="0" y="75"/>
                    <a:pt x="0" y="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475">
              <a:extLst>
                <a:ext uri="{FF2B5EF4-FFF2-40B4-BE49-F238E27FC236}">
                  <a16:creationId xmlns:a16="http://schemas.microsoft.com/office/drawing/2014/main" id="{61923E20-7FBE-427F-94FC-8BF216F4F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01" y="5681664"/>
              <a:ext cx="31750" cy="41275"/>
            </a:xfrm>
            <a:custGeom>
              <a:avLst/>
              <a:gdLst>
                <a:gd name="T0" fmla="*/ 55 w 66"/>
                <a:gd name="T1" fmla="*/ 0 h 84"/>
                <a:gd name="T2" fmla="*/ 66 w 66"/>
                <a:gd name="T3" fmla="*/ 0 h 84"/>
                <a:gd name="T4" fmla="*/ 66 w 66"/>
                <a:gd name="T5" fmla="*/ 84 h 84"/>
                <a:gd name="T6" fmla="*/ 55 w 66"/>
                <a:gd name="T7" fmla="*/ 84 h 84"/>
                <a:gd name="T8" fmla="*/ 10 w 66"/>
                <a:gd name="T9" fmla="*/ 16 h 84"/>
                <a:gd name="T10" fmla="*/ 10 w 66"/>
                <a:gd name="T11" fmla="*/ 84 h 84"/>
                <a:gd name="T12" fmla="*/ 0 w 66"/>
                <a:gd name="T13" fmla="*/ 84 h 84"/>
                <a:gd name="T14" fmla="*/ 0 w 66"/>
                <a:gd name="T15" fmla="*/ 0 h 84"/>
                <a:gd name="T16" fmla="*/ 11 w 66"/>
                <a:gd name="T17" fmla="*/ 0 h 84"/>
                <a:gd name="T18" fmla="*/ 56 w 66"/>
                <a:gd name="T19" fmla="*/ 68 h 84"/>
                <a:gd name="T20" fmla="*/ 56 w 66"/>
                <a:gd name="T21" fmla="*/ 0 h 84"/>
                <a:gd name="T22" fmla="*/ 55 w 66"/>
                <a:gd name="T2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4">
                  <a:moveTo>
                    <a:pt x="55" y="0"/>
                  </a:moveTo>
                  <a:lnTo>
                    <a:pt x="66" y="0"/>
                  </a:lnTo>
                  <a:lnTo>
                    <a:pt x="66" y="84"/>
                  </a:lnTo>
                  <a:lnTo>
                    <a:pt x="55" y="84"/>
                  </a:lnTo>
                  <a:lnTo>
                    <a:pt x="10" y="16"/>
                  </a:lnTo>
                  <a:lnTo>
                    <a:pt x="10" y="84"/>
                  </a:lnTo>
                  <a:lnTo>
                    <a:pt x="0" y="8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8"/>
                  </a:lnTo>
                  <a:lnTo>
                    <a:pt x="56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Rectangle 476">
              <a:extLst>
                <a:ext uri="{FF2B5EF4-FFF2-40B4-BE49-F238E27FC236}">
                  <a16:creationId xmlns:a16="http://schemas.microsoft.com/office/drawing/2014/main" id="{80147A32-155B-4448-86A6-5379D2124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6" y="5681664"/>
              <a:ext cx="6350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477">
              <a:extLst>
                <a:ext uri="{FF2B5EF4-FFF2-40B4-BE49-F238E27FC236}">
                  <a16:creationId xmlns:a16="http://schemas.microsoft.com/office/drawing/2014/main" id="{FCF0DD36-15C4-4251-8217-4FF80E551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7689" y="5681664"/>
              <a:ext cx="36513" cy="41275"/>
            </a:xfrm>
            <a:custGeom>
              <a:avLst/>
              <a:gdLst>
                <a:gd name="T0" fmla="*/ 32 w 75"/>
                <a:gd name="T1" fmla="*/ 84 h 84"/>
                <a:gd name="T2" fmla="*/ 0 w 75"/>
                <a:gd name="T3" fmla="*/ 0 h 84"/>
                <a:gd name="T4" fmla="*/ 11 w 75"/>
                <a:gd name="T5" fmla="*/ 0 h 84"/>
                <a:gd name="T6" fmla="*/ 37 w 75"/>
                <a:gd name="T7" fmla="*/ 73 h 84"/>
                <a:gd name="T8" fmla="*/ 63 w 75"/>
                <a:gd name="T9" fmla="*/ 0 h 84"/>
                <a:gd name="T10" fmla="*/ 75 w 75"/>
                <a:gd name="T11" fmla="*/ 0 h 84"/>
                <a:gd name="T12" fmla="*/ 42 w 75"/>
                <a:gd name="T13" fmla="*/ 84 h 84"/>
                <a:gd name="T14" fmla="*/ 32 w 75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4">
                  <a:moveTo>
                    <a:pt x="32" y="84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3"/>
                  </a:lnTo>
                  <a:lnTo>
                    <a:pt x="63" y="0"/>
                  </a:lnTo>
                  <a:lnTo>
                    <a:pt x="75" y="0"/>
                  </a:lnTo>
                  <a:lnTo>
                    <a:pt x="42" y="84"/>
                  </a:lnTo>
                  <a:lnTo>
                    <a:pt x="32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478">
              <a:extLst>
                <a:ext uri="{FF2B5EF4-FFF2-40B4-BE49-F238E27FC236}">
                  <a16:creationId xmlns:a16="http://schemas.microsoft.com/office/drawing/2014/main" id="{577A3F45-767A-4D0A-B3B2-5627A0FD8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51" y="5681664"/>
              <a:ext cx="22225" cy="41275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9 h 85"/>
                <a:gd name="T4" fmla="*/ 12 w 45"/>
                <a:gd name="T5" fmla="*/ 9 h 85"/>
                <a:gd name="T6" fmla="*/ 12 w 45"/>
                <a:gd name="T7" fmla="*/ 38 h 85"/>
                <a:gd name="T8" fmla="*/ 42 w 45"/>
                <a:gd name="T9" fmla="*/ 38 h 85"/>
                <a:gd name="T10" fmla="*/ 42 w 45"/>
                <a:gd name="T11" fmla="*/ 46 h 85"/>
                <a:gd name="T12" fmla="*/ 12 w 45"/>
                <a:gd name="T13" fmla="*/ 46 h 85"/>
                <a:gd name="T14" fmla="*/ 12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1 h 85"/>
                <a:gd name="T24" fmla="*/ 45 w 45"/>
                <a:gd name="T25" fmla="*/ 1 h 85"/>
                <a:gd name="T26" fmla="*/ 45 w 45"/>
                <a:gd name="T2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9"/>
                  </a:lnTo>
                  <a:lnTo>
                    <a:pt x="12" y="9"/>
                  </a:lnTo>
                  <a:lnTo>
                    <a:pt x="12" y="38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479">
              <a:extLst>
                <a:ext uri="{FF2B5EF4-FFF2-40B4-BE49-F238E27FC236}">
                  <a16:creationId xmlns:a16="http://schemas.microsoft.com/office/drawing/2014/main" id="{9BD9CF4F-7093-4D18-8999-AD9E5800A9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2301" y="5681664"/>
              <a:ext cx="26988" cy="41275"/>
            </a:xfrm>
            <a:custGeom>
              <a:avLst/>
              <a:gdLst>
                <a:gd name="T0" fmla="*/ 11 w 57"/>
                <a:gd name="T1" fmla="*/ 49 h 84"/>
                <a:gd name="T2" fmla="*/ 11 w 57"/>
                <a:gd name="T3" fmla="*/ 84 h 84"/>
                <a:gd name="T4" fmla="*/ 0 w 57"/>
                <a:gd name="T5" fmla="*/ 84 h 84"/>
                <a:gd name="T6" fmla="*/ 0 w 57"/>
                <a:gd name="T7" fmla="*/ 0 h 84"/>
                <a:gd name="T8" fmla="*/ 27 w 57"/>
                <a:gd name="T9" fmla="*/ 0 h 84"/>
                <a:gd name="T10" fmla="*/ 56 w 57"/>
                <a:gd name="T11" fmla="*/ 24 h 84"/>
                <a:gd name="T12" fmla="*/ 33 w 57"/>
                <a:gd name="T13" fmla="*/ 49 h 84"/>
                <a:gd name="T14" fmla="*/ 57 w 57"/>
                <a:gd name="T15" fmla="*/ 84 h 84"/>
                <a:gd name="T16" fmla="*/ 43 w 57"/>
                <a:gd name="T17" fmla="*/ 84 h 84"/>
                <a:gd name="T18" fmla="*/ 21 w 57"/>
                <a:gd name="T19" fmla="*/ 49 h 84"/>
                <a:gd name="T20" fmla="*/ 11 w 57"/>
                <a:gd name="T21" fmla="*/ 49 h 84"/>
                <a:gd name="T22" fmla="*/ 11 w 57"/>
                <a:gd name="T23" fmla="*/ 9 h 84"/>
                <a:gd name="T24" fmla="*/ 11 w 57"/>
                <a:gd name="T25" fmla="*/ 42 h 84"/>
                <a:gd name="T26" fmla="*/ 27 w 57"/>
                <a:gd name="T27" fmla="*/ 42 h 84"/>
                <a:gd name="T28" fmla="*/ 45 w 57"/>
                <a:gd name="T29" fmla="*/ 25 h 84"/>
                <a:gd name="T30" fmla="*/ 27 w 57"/>
                <a:gd name="T31" fmla="*/ 9 h 84"/>
                <a:gd name="T32" fmla="*/ 11 w 57"/>
                <a:gd name="T33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4">
                  <a:moveTo>
                    <a:pt x="11" y="49"/>
                  </a:moveTo>
                  <a:lnTo>
                    <a:pt x="11" y="84"/>
                  </a:lnTo>
                  <a:lnTo>
                    <a:pt x="0" y="84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8"/>
                    <a:pt x="48" y="47"/>
                    <a:pt x="33" y="49"/>
                  </a:cubicBezTo>
                  <a:lnTo>
                    <a:pt x="57" y="84"/>
                  </a:lnTo>
                  <a:lnTo>
                    <a:pt x="43" y="84"/>
                  </a:lnTo>
                  <a:lnTo>
                    <a:pt x="21" y="49"/>
                  </a:lnTo>
                  <a:lnTo>
                    <a:pt x="11" y="49"/>
                  </a:lnTo>
                  <a:close/>
                  <a:moveTo>
                    <a:pt x="11" y="9"/>
                  </a:moveTo>
                  <a:lnTo>
                    <a:pt x="11" y="42"/>
                  </a:lnTo>
                  <a:lnTo>
                    <a:pt x="27" y="42"/>
                  </a:lnTo>
                  <a:cubicBezTo>
                    <a:pt x="40" y="42"/>
                    <a:pt x="45" y="35"/>
                    <a:pt x="45" y="25"/>
                  </a:cubicBezTo>
                  <a:cubicBezTo>
                    <a:pt x="45" y="15"/>
                    <a:pt x="38" y="9"/>
                    <a:pt x="27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480">
              <a:extLst>
                <a:ext uri="{FF2B5EF4-FFF2-40B4-BE49-F238E27FC236}">
                  <a16:creationId xmlns:a16="http://schemas.microsoft.com/office/drawing/2014/main" id="{7DE23F83-EC9E-4F6A-8BF7-80384BC34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226" y="5681664"/>
              <a:ext cx="28575" cy="41275"/>
            </a:xfrm>
            <a:custGeom>
              <a:avLst/>
              <a:gdLst>
                <a:gd name="T0" fmla="*/ 20 w 57"/>
                <a:gd name="T1" fmla="*/ 35 h 86"/>
                <a:gd name="T2" fmla="*/ 29 w 57"/>
                <a:gd name="T3" fmla="*/ 38 h 86"/>
                <a:gd name="T4" fmla="*/ 48 w 57"/>
                <a:gd name="T5" fmla="*/ 44 h 86"/>
                <a:gd name="T6" fmla="*/ 57 w 57"/>
                <a:gd name="T7" fmla="*/ 61 h 86"/>
                <a:gd name="T8" fmla="*/ 29 w 57"/>
                <a:gd name="T9" fmla="*/ 86 h 86"/>
                <a:gd name="T10" fmla="*/ 0 w 57"/>
                <a:gd name="T11" fmla="*/ 64 h 86"/>
                <a:gd name="T12" fmla="*/ 12 w 57"/>
                <a:gd name="T13" fmla="*/ 64 h 86"/>
                <a:gd name="T14" fmla="*/ 28 w 57"/>
                <a:gd name="T15" fmla="*/ 76 h 86"/>
                <a:gd name="T16" fmla="*/ 45 w 57"/>
                <a:gd name="T17" fmla="*/ 63 h 86"/>
                <a:gd name="T18" fmla="*/ 37 w 57"/>
                <a:gd name="T19" fmla="*/ 50 h 86"/>
                <a:gd name="T20" fmla="*/ 28 w 57"/>
                <a:gd name="T21" fmla="*/ 48 h 86"/>
                <a:gd name="T22" fmla="*/ 9 w 57"/>
                <a:gd name="T23" fmla="*/ 41 h 86"/>
                <a:gd name="T24" fmla="*/ 0 w 57"/>
                <a:gd name="T25" fmla="*/ 24 h 86"/>
                <a:gd name="T26" fmla="*/ 28 w 57"/>
                <a:gd name="T27" fmla="*/ 0 h 86"/>
                <a:gd name="T28" fmla="*/ 55 w 57"/>
                <a:gd name="T29" fmla="*/ 21 h 86"/>
                <a:gd name="T30" fmla="*/ 43 w 57"/>
                <a:gd name="T31" fmla="*/ 21 h 86"/>
                <a:gd name="T32" fmla="*/ 27 w 57"/>
                <a:gd name="T33" fmla="*/ 9 h 86"/>
                <a:gd name="T34" fmla="*/ 10 w 57"/>
                <a:gd name="T35" fmla="*/ 23 h 86"/>
                <a:gd name="T36" fmla="*/ 20 w 57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6">
                  <a:moveTo>
                    <a:pt x="20" y="35"/>
                  </a:moveTo>
                  <a:cubicBezTo>
                    <a:pt x="23" y="36"/>
                    <a:pt x="27" y="36"/>
                    <a:pt x="29" y="38"/>
                  </a:cubicBezTo>
                  <a:cubicBezTo>
                    <a:pt x="35" y="39"/>
                    <a:pt x="43" y="41"/>
                    <a:pt x="48" y="44"/>
                  </a:cubicBezTo>
                  <a:cubicBezTo>
                    <a:pt x="53" y="46"/>
                    <a:pt x="57" y="53"/>
                    <a:pt x="57" y="61"/>
                  </a:cubicBezTo>
                  <a:cubicBezTo>
                    <a:pt x="57" y="75"/>
                    <a:pt x="45" y="86"/>
                    <a:pt x="29" y="86"/>
                  </a:cubicBezTo>
                  <a:cubicBezTo>
                    <a:pt x="12" y="86"/>
                    <a:pt x="0" y="78"/>
                    <a:pt x="0" y="64"/>
                  </a:cubicBezTo>
                  <a:lnTo>
                    <a:pt x="12" y="64"/>
                  </a:lnTo>
                  <a:cubicBezTo>
                    <a:pt x="12" y="71"/>
                    <a:pt x="18" y="76"/>
                    <a:pt x="28" y="76"/>
                  </a:cubicBezTo>
                  <a:cubicBezTo>
                    <a:pt x="38" y="76"/>
                    <a:pt x="45" y="70"/>
                    <a:pt x="45" y="63"/>
                  </a:cubicBezTo>
                  <a:cubicBezTo>
                    <a:pt x="45" y="55"/>
                    <a:pt x="42" y="51"/>
                    <a:pt x="37" y="50"/>
                  </a:cubicBezTo>
                  <a:cubicBezTo>
                    <a:pt x="34" y="49"/>
                    <a:pt x="32" y="49"/>
                    <a:pt x="28" y="48"/>
                  </a:cubicBezTo>
                  <a:cubicBezTo>
                    <a:pt x="22" y="46"/>
                    <a:pt x="14" y="44"/>
                    <a:pt x="9" y="41"/>
                  </a:cubicBezTo>
                  <a:cubicBezTo>
                    <a:pt x="4" y="39"/>
                    <a:pt x="0" y="33"/>
                    <a:pt x="0" y="24"/>
                  </a:cubicBezTo>
                  <a:cubicBezTo>
                    <a:pt x="0" y="10"/>
                    <a:pt x="12" y="0"/>
                    <a:pt x="28" y="0"/>
                  </a:cubicBezTo>
                  <a:cubicBezTo>
                    <a:pt x="44" y="0"/>
                    <a:pt x="54" y="8"/>
                    <a:pt x="55" y="21"/>
                  </a:cubicBezTo>
                  <a:lnTo>
                    <a:pt x="43" y="21"/>
                  </a:lnTo>
                  <a:cubicBezTo>
                    <a:pt x="43" y="15"/>
                    <a:pt x="37" y="9"/>
                    <a:pt x="27" y="9"/>
                  </a:cubicBezTo>
                  <a:cubicBezTo>
                    <a:pt x="17" y="9"/>
                    <a:pt x="10" y="14"/>
                    <a:pt x="10" y="23"/>
                  </a:cubicBezTo>
                  <a:cubicBezTo>
                    <a:pt x="12" y="29"/>
                    <a:pt x="15" y="34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Rectangle 481">
              <a:extLst>
                <a:ext uri="{FF2B5EF4-FFF2-40B4-BE49-F238E27FC236}">
                  <a16:creationId xmlns:a16="http://schemas.microsoft.com/office/drawing/2014/main" id="{61A15B9F-32D7-41EB-85E7-6866C687C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9" y="5681664"/>
              <a:ext cx="4763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482">
              <a:extLst>
                <a:ext uri="{FF2B5EF4-FFF2-40B4-BE49-F238E27FC236}">
                  <a16:creationId xmlns:a16="http://schemas.microsoft.com/office/drawing/2014/main" id="{21AB977B-3441-4A72-8532-B06518A7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6439" y="5681664"/>
              <a:ext cx="25400" cy="41275"/>
            </a:xfrm>
            <a:custGeom>
              <a:avLst/>
              <a:gdLst>
                <a:gd name="T0" fmla="*/ 0 w 55"/>
                <a:gd name="T1" fmla="*/ 9 h 84"/>
                <a:gd name="T2" fmla="*/ 0 w 55"/>
                <a:gd name="T3" fmla="*/ 0 h 84"/>
                <a:gd name="T4" fmla="*/ 55 w 55"/>
                <a:gd name="T5" fmla="*/ 0 h 84"/>
                <a:gd name="T6" fmla="*/ 55 w 55"/>
                <a:gd name="T7" fmla="*/ 9 h 84"/>
                <a:gd name="T8" fmla="*/ 33 w 55"/>
                <a:gd name="T9" fmla="*/ 9 h 84"/>
                <a:gd name="T10" fmla="*/ 33 w 55"/>
                <a:gd name="T11" fmla="*/ 84 h 84"/>
                <a:gd name="T12" fmla="*/ 21 w 55"/>
                <a:gd name="T13" fmla="*/ 84 h 84"/>
                <a:gd name="T14" fmla="*/ 21 w 55"/>
                <a:gd name="T15" fmla="*/ 9 h 84"/>
                <a:gd name="T16" fmla="*/ 0 w 55"/>
                <a:gd name="T17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4">
                  <a:moveTo>
                    <a:pt x="0" y="9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9"/>
                  </a:lnTo>
                  <a:lnTo>
                    <a:pt x="33" y="9"/>
                  </a:lnTo>
                  <a:lnTo>
                    <a:pt x="33" y="84"/>
                  </a:lnTo>
                  <a:lnTo>
                    <a:pt x="21" y="84"/>
                  </a:lnTo>
                  <a:lnTo>
                    <a:pt x="21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483">
              <a:extLst>
                <a:ext uri="{FF2B5EF4-FFF2-40B4-BE49-F238E27FC236}">
                  <a16:creationId xmlns:a16="http://schemas.microsoft.com/office/drawing/2014/main" id="{A839F9DB-A172-47FE-9AFB-6C7BFFA0DC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9776" y="5667376"/>
              <a:ext cx="22225" cy="55563"/>
            </a:xfrm>
            <a:custGeom>
              <a:avLst/>
              <a:gdLst>
                <a:gd name="T0" fmla="*/ 45 w 45"/>
                <a:gd name="T1" fmla="*/ 27 h 112"/>
                <a:gd name="T2" fmla="*/ 45 w 45"/>
                <a:gd name="T3" fmla="*/ 36 h 112"/>
                <a:gd name="T4" fmla="*/ 11 w 45"/>
                <a:gd name="T5" fmla="*/ 36 h 112"/>
                <a:gd name="T6" fmla="*/ 11 w 45"/>
                <a:gd name="T7" fmla="*/ 65 h 112"/>
                <a:gd name="T8" fmla="*/ 41 w 45"/>
                <a:gd name="T9" fmla="*/ 65 h 112"/>
                <a:gd name="T10" fmla="*/ 41 w 45"/>
                <a:gd name="T11" fmla="*/ 73 h 112"/>
                <a:gd name="T12" fmla="*/ 11 w 45"/>
                <a:gd name="T13" fmla="*/ 73 h 112"/>
                <a:gd name="T14" fmla="*/ 11 w 45"/>
                <a:gd name="T15" fmla="*/ 103 h 112"/>
                <a:gd name="T16" fmla="*/ 45 w 45"/>
                <a:gd name="T17" fmla="*/ 103 h 112"/>
                <a:gd name="T18" fmla="*/ 45 w 45"/>
                <a:gd name="T19" fmla="*/ 112 h 112"/>
                <a:gd name="T20" fmla="*/ 0 w 45"/>
                <a:gd name="T21" fmla="*/ 112 h 112"/>
                <a:gd name="T22" fmla="*/ 0 w 45"/>
                <a:gd name="T23" fmla="*/ 28 h 112"/>
                <a:gd name="T24" fmla="*/ 45 w 45"/>
                <a:gd name="T25" fmla="*/ 28 h 112"/>
                <a:gd name="T26" fmla="*/ 45 w 45"/>
                <a:gd name="T27" fmla="*/ 27 h 112"/>
                <a:gd name="T28" fmla="*/ 9 w 45"/>
                <a:gd name="T29" fmla="*/ 15 h 112"/>
                <a:gd name="T30" fmla="*/ 35 w 45"/>
                <a:gd name="T31" fmla="*/ 0 h 112"/>
                <a:gd name="T32" fmla="*/ 35 w 45"/>
                <a:gd name="T33" fmla="*/ 10 h 112"/>
                <a:gd name="T34" fmla="*/ 9 w 45"/>
                <a:gd name="T35" fmla="*/ 23 h 112"/>
                <a:gd name="T36" fmla="*/ 9 w 45"/>
                <a:gd name="T37" fmla="*/ 1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112">
                  <a:moveTo>
                    <a:pt x="45" y="27"/>
                  </a:moveTo>
                  <a:lnTo>
                    <a:pt x="45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11" y="73"/>
                  </a:lnTo>
                  <a:lnTo>
                    <a:pt x="11" y="103"/>
                  </a:lnTo>
                  <a:lnTo>
                    <a:pt x="45" y="103"/>
                  </a:lnTo>
                  <a:lnTo>
                    <a:pt x="45" y="112"/>
                  </a:lnTo>
                  <a:lnTo>
                    <a:pt x="0" y="112"/>
                  </a:lnTo>
                  <a:lnTo>
                    <a:pt x="0" y="28"/>
                  </a:lnTo>
                  <a:lnTo>
                    <a:pt x="45" y="28"/>
                  </a:lnTo>
                  <a:lnTo>
                    <a:pt x="45" y="27"/>
                  </a:lnTo>
                  <a:close/>
                  <a:moveTo>
                    <a:pt x="9" y="15"/>
                  </a:moveTo>
                  <a:lnTo>
                    <a:pt x="35" y="0"/>
                  </a:lnTo>
                  <a:lnTo>
                    <a:pt x="35" y="10"/>
                  </a:lnTo>
                  <a:lnTo>
                    <a:pt x="9" y="23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484">
              <a:extLst>
                <a:ext uri="{FF2B5EF4-FFF2-40B4-BE49-F238E27FC236}">
                  <a16:creationId xmlns:a16="http://schemas.microsoft.com/office/drawing/2014/main" id="{8E3F39EF-E9C4-4EDF-AA42-BC247C3E58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8989" y="5681664"/>
              <a:ext cx="33338" cy="41275"/>
            </a:xfrm>
            <a:custGeom>
              <a:avLst/>
              <a:gdLst>
                <a:gd name="T0" fmla="*/ 26 w 70"/>
                <a:gd name="T1" fmla="*/ 0 h 84"/>
                <a:gd name="T2" fmla="*/ 70 w 70"/>
                <a:gd name="T3" fmla="*/ 43 h 84"/>
                <a:gd name="T4" fmla="*/ 26 w 70"/>
                <a:gd name="T5" fmla="*/ 84 h 84"/>
                <a:gd name="T6" fmla="*/ 0 w 70"/>
                <a:gd name="T7" fmla="*/ 84 h 84"/>
                <a:gd name="T8" fmla="*/ 0 w 70"/>
                <a:gd name="T9" fmla="*/ 0 h 84"/>
                <a:gd name="T10" fmla="*/ 26 w 70"/>
                <a:gd name="T11" fmla="*/ 0 h 84"/>
                <a:gd name="T12" fmla="*/ 11 w 70"/>
                <a:gd name="T13" fmla="*/ 76 h 84"/>
                <a:gd name="T14" fmla="*/ 26 w 70"/>
                <a:gd name="T15" fmla="*/ 76 h 84"/>
                <a:gd name="T16" fmla="*/ 59 w 70"/>
                <a:gd name="T17" fmla="*/ 43 h 84"/>
                <a:gd name="T18" fmla="*/ 26 w 70"/>
                <a:gd name="T19" fmla="*/ 9 h 84"/>
                <a:gd name="T20" fmla="*/ 11 w 70"/>
                <a:gd name="T21" fmla="*/ 9 h 84"/>
                <a:gd name="T22" fmla="*/ 11 w 70"/>
                <a:gd name="T23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4">
                  <a:moveTo>
                    <a:pt x="26" y="0"/>
                  </a:moveTo>
                  <a:cubicBezTo>
                    <a:pt x="54" y="0"/>
                    <a:pt x="70" y="16"/>
                    <a:pt x="70" y="43"/>
                  </a:cubicBezTo>
                  <a:cubicBezTo>
                    <a:pt x="70" y="69"/>
                    <a:pt x="54" y="84"/>
                    <a:pt x="26" y="84"/>
                  </a:cubicBezTo>
                  <a:lnTo>
                    <a:pt x="0" y="84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6"/>
                  </a:moveTo>
                  <a:lnTo>
                    <a:pt x="26" y="76"/>
                  </a:lnTo>
                  <a:cubicBezTo>
                    <a:pt x="47" y="76"/>
                    <a:pt x="59" y="64"/>
                    <a:pt x="59" y="43"/>
                  </a:cubicBezTo>
                  <a:cubicBezTo>
                    <a:pt x="59" y="21"/>
                    <a:pt x="47" y="9"/>
                    <a:pt x="26" y="9"/>
                  </a:cubicBezTo>
                  <a:lnTo>
                    <a:pt x="11" y="9"/>
                  </a:lnTo>
                  <a:lnTo>
                    <a:pt x="11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485">
              <a:extLst>
                <a:ext uri="{FF2B5EF4-FFF2-40B4-BE49-F238E27FC236}">
                  <a16:creationId xmlns:a16="http://schemas.microsoft.com/office/drawing/2014/main" id="{D6182173-EDCD-48F7-A9FF-330F99AA9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9" y="5676901"/>
              <a:ext cx="6350" cy="11113"/>
            </a:xfrm>
            <a:custGeom>
              <a:avLst/>
              <a:gdLst>
                <a:gd name="T0" fmla="*/ 0 w 12"/>
                <a:gd name="T1" fmla="*/ 0 h 25"/>
                <a:gd name="T2" fmla="*/ 11 w 12"/>
                <a:gd name="T3" fmla="*/ 0 h 25"/>
                <a:gd name="T4" fmla="*/ 12 w 12"/>
                <a:gd name="T5" fmla="*/ 11 h 25"/>
                <a:gd name="T6" fmla="*/ 0 w 12"/>
                <a:gd name="T7" fmla="*/ 25 h 25"/>
                <a:gd name="T8" fmla="*/ 0 w 12"/>
                <a:gd name="T9" fmla="*/ 20 h 25"/>
                <a:gd name="T10" fmla="*/ 6 w 12"/>
                <a:gd name="T11" fmla="*/ 14 h 25"/>
                <a:gd name="T12" fmla="*/ 6 w 12"/>
                <a:gd name="T13" fmla="*/ 11 h 25"/>
                <a:gd name="T14" fmla="*/ 0 w 12"/>
                <a:gd name="T15" fmla="*/ 11 h 25"/>
                <a:gd name="T16" fmla="*/ 0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1" y="0"/>
                  </a:lnTo>
                  <a:cubicBezTo>
                    <a:pt x="12" y="4"/>
                    <a:pt x="12" y="8"/>
                    <a:pt x="12" y="11"/>
                  </a:cubicBezTo>
                  <a:cubicBezTo>
                    <a:pt x="12" y="20"/>
                    <a:pt x="8" y="25"/>
                    <a:pt x="0" y="25"/>
                  </a:cubicBezTo>
                  <a:lnTo>
                    <a:pt x="0" y="20"/>
                  </a:lnTo>
                  <a:cubicBezTo>
                    <a:pt x="3" y="20"/>
                    <a:pt x="6" y="18"/>
                    <a:pt x="6" y="14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486">
              <a:extLst>
                <a:ext uri="{FF2B5EF4-FFF2-40B4-BE49-F238E27FC236}">
                  <a16:creationId xmlns:a16="http://schemas.microsoft.com/office/drawing/2014/main" id="{A4590764-9300-4F43-AFBC-1949879891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6614" y="5681664"/>
              <a:ext cx="36513" cy="41275"/>
            </a:xfrm>
            <a:custGeom>
              <a:avLst/>
              <a:gdLst>
                <a:gd name="T0" fmla="*/ 61 w 74"/>
                <a:gd name="T1" fmla="*/ 84 h 84"/>
                <a:gd name="T2" fmla="*/ 55 w 74"/>
                <a:gd name="T3" fmla="*/ 65 h 84"/>
                <a:gd name="T4" fmla="*/ 17 w 74"/>
                <a:gd name="T5" fmla="*/ 65 h 84"/>
                <a:gd name="T6" fmla="*/ 11 w 74"/>
                <a:gd name="T7" fmla="*/ 84 h 84"/>
                <a:gd name="T8" fmla="*/ 0 w 74"/>
                <a:gd name="T9" fmla="*/ 84 h 84"/>
                <a:gd name="T10" fmla="*/ 31 w 74"/>
                <a:gd name="T11" fmla="*/ 0 h 84"/>
                <a:gd name="T12" fmla="*/ 44 w 74"/>
                <a:gd name="T13" fmla="*/ 0 h 84"/>
                <a:gd name="T14" fmla="*/ 74 w 74"/>
                <a:gd name="T15" fmla="*/ 84 h 84"/>
                <a:gd name="T16" fmla="*/ 61 w 74"/>
                <a:gd name="T17" fmla="*/ 84 h 84"/>
                <a:gd name="T18" fmla="*/ 20 w 74"/>
                <a:gd name="T19" fmla="*/ 57 h 84"/>
                <a:gd name="T20" fmla="*/ 51 w 74"/>
                <a:gd name="T21" fmla="*/ 57 h 84"/>
                <a:gd name="T22" fmla="*/ 36 w 74"/>
                <a:gd name="T23" fmla="*/ 13 h 84"/>
                <a:gd name="T24" fmla="*/ 20 w 74"/>
                <a:gd name="T25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84">
                  <a:moveTo>
                    <a:pt x="61" y="84"/>
                  </a:moveTo>
                  <a:lnTo>
                    <a:pt x="55" y="65"/>
                  </a:lnTo>
                  <a:lnTo>
                    <a:pt x="17" y="65"/>
                  </a:lnTo>
                  <a:lnTo>
                    <a:pt x="11" y="84"/>
                  </a:lnTo>
                  <a:lnTo>
                    <a:pt x="0" y="84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74" y="84"/>
                  </a:lnTo>
                  <a:lnTo>
                    <a:pt x="61" y="84"/>
                  </a:lnTo>
                  <a:close/>
                  <a:moveTo>
                    <a:pt x="20" y="57"/>
                  </a:moveTo>
                  <a:lnTo>
                    <a:pt x="51" y="57"/>
                  </a:lnTo>
                  <a:lnTo>
                    <a:pt x="36" y="13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487">
              <a:extLst>
                <a:ext uri="{FF2B5EF4-FFF2-40B4-BE49-F238E27FC236}">
                  <a16:creationId xmlns:a16="http://schemas.microsoft.com/office/drawing/2014/main" id="{98B5C0BB-4E82-4018-8E3D-CFA5C7B53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476" y="5681664"/>
              <a:ext cx="33338" cy="41275"/>
            </a:xfrm>
            <a:custGeom>
              <a:avLst/>
              <a:gdLst>
                <a:gd name="T0" fmla="*/ 56 w 68"/>
                <a:gd name="T1" fmla="*/ 0 h 84"/>
                <a:gd name="T2" fmla="*/ 68 w 68"/>
                <a:gd name="T3" fmla="*/ 0 h 84"/>
                <a:gd name="T4" fmla="*/ 68 w 68"/>
                <a:gd name="T5" fmla="*/ 84 h 84"/>
                <a:gd name="T6" fmla="*/ 56 w 68"/>
                <a:gd name="T7" fmla="*/ 84 h 84"/>
                <a:gd name="T8" fmla="*/ 11 w 68"/>
                <a:gd name="T9" fmla="*/ 16 h 84"/>
                <a:gd name="T10" fmla="*/ 11 w 68"/>
                <a:gd name="T11" fmla="*/ 84 h 84"/>
                <a:gd name="T12" fmla="*/ 0 w 68"/>
                <a:gd name="T13" fmla="*/ 84 h 84"/>
                <a:gd name="T14" fmla="*/ 0 w 68"/>
                <a:gd name="T15" fmla="*/ 0 h 84"/>
                <a:gd name="T16" fmla="*/ 11 w 68"/>
                <a:gd name="T17" fmla="*/ 0 h 84"/>
                <a:gd name="T18" fmla="*/ 56 w 68"/>
                <a:gd name="T19" fmla="*/ 68 h 84"/>
                <a:gd name="T20" fmla="*/ 56 w 68"/>
                <a:gd name="T2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84">
                  <a:moveTo>
                    <a:pt x="56" y="0"/>
                  </a:moveTo>
                  <a:lnTo>
                    <a:pt x="68" y="0"/>
                  </a:lnTo>
                  <a:lnTo>
                    <a:pt x="68" y="84"/>
                  </a:lnTo>
                  <a:lnTo>
                    <a:pt x="56" y="84"/>
                  </a:lnTo>
                  <a:lnTo>
                    <a:pt x="11" y="16"/>
                  </a:lnTo>
                  <a:lnTo>
                    <a:pt x="11" y="84"/>
                  </a:lnTo>
                  <a:lnTo>
                    <a:pt x="0" y="8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8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488">
              <a:extLst>
                <a:ext uri="{FF2B5EF4-FFF2-40B4-BE49-F238E27FC236}">
                  <a16:creationId xmlns:a16="http://schemas.microsoft.com/office/drawing/2014/main" id="{D1EB5B90-6AA5-4492-92F9-89C288B4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4" y="5681664"/>
              <a:ext cx="41275" cy="41275"/>
            </a:xfrm>
            <a:custGeom>
              <a:avLst/>
              <a:gdLst>
                <a:gd name="T0" fmla="*/ 0 w 85"/>
                <a:gd name="T1" fmla="*/ 43 h 86"/>
                <a:gd name="T2" fmla="*/ 43 w 85"/>
                <a:gd name="T3" fmla="*/ 0 h 86"/>
                <a:gd name="T4" fmla="*/ 82 w 85"/>
                <a:gd name="T5" fmla="*/ 24 h 86"/>
                <a:gd name="T6" fmla="*/ 68 w 85"/>
                <a:gd name="T7" fmla="*/ 24 h 86"/>
                <a:gd name="T8" fmla="*/ 43 w 85"/>
                <a:gd name="T9" fmla="*/ 10 h 86"/>
                <a:gd name="T10" fmla="*/ 12 w 85"/>
                <a:gd name="T11" fmla="*/ 43 h 86"/>
                <a:gd name="T12" fmla="*/ 43 w 85"/>
                <a:gd name="T13" fmla="*/ 76 h 86"/>
                <a:gd name="T14" fmla="*/ 74 w 85"/>
                <a:gd name="T15" fmla="*/ 49 h 86"/>
                <a:gd name="T16" fmla="*/ 39 w 85"/>
                <a:gd name="T17" fmla="*/ 49 h 86"/>
                <a:gd name="T18" fmla="*/ 39 w 85"/>
                <a:gd name="T19" fmla="*/ 40 h 86"/>
                <a:gd name="T20" fmla="*/ 85 w 85"/>
                <a:gd name="T21" fmla="*/ 40 h 86"/>
                <a:gd name="T22" fmla="*/ 85 w 85"/>
                <a:gd name="T23" fmla="*/ 49 h 86"/>
                <a:gd name="T24" fmla="*/ 43 w 85"/>
                <a:gd name="T25" fmla="*/ 86 h 86"/>
                <a:gd name="T26" fmla="*/ 0 w 85"/>
                <a:gd name="T27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6">
                  <a:moveTo>
                    <a:pt x="0" y="43"/>
                  </a:moveTo>
                  <a:cubicBezTo>
                    <a:pt x="0" y="18"/>
                    <a:pt x="19" y="0"/>
                    <a:pt x="43" y="0"/>
                  </a:cubicBezTo>
                  <a:cubicBezTo>
                    <a:pt x="60" y="0"/>
                    <a:pt x="75" y="9"/>
                    <a:pt x="82" y="24"/>
                  </a:cubicBezTo>
                  <a:lnTo>
                    <a:pt x="68" y="24"/>
                  </a:lnTo>
                  <a:cubicBezTo>
                    <a:pt x="63" y="14"/>
                    <a:pt x="54" y="10"/>
                    <a:pt x="43" y="10"/>
                  </a:cubicBezTo>
                  <a:cubicBezTo>
                    <a:pt x="24" y="10"/>
                    <a:pt x="12" y="24"/>
                    <a:pt x="12" y="43"/>
                  </a:cubicBezTo>
                  <a:cubicBezTo>
                    <a:pt x="12" y="63"/>
                    <a:pt x="25" y="76"/>
                    <a:pt x="43" y="76"/>
                  </a:cubicBezTo>
                  <a:cubicBezTo>
                    <a:pt x="60" y="76"/>
                    <a:pt x="72" y="65"/>
                    <a:pt x="74" y="49"/>
                  </a:cubicBezTo>
                  <a:lnTo>
                    <a:pt x="39" y="49"/>
                  </a:lnTo>
                  <a:lnTo>
                    <a:pt x="39" y="40"/>
                  </a:lnTo>
                  <a:lnTo>
                    <a:pt x="85" y="40"/>
                  </a:lnTo>
                  <a:lnTo>
                    <a:pt x="85" y="49"/>
                  </a:lnTo>
                  <a:cubicBezTo>
                    <a:pt x="83" y="70"/>
                    <a:pt x="65" y="86"/>
                    <a:pt x="43" y="86"/>
                  </a:cubicBezTo>
                  <a:cubicBezTo>
                    <a:pt x="19" y="86"/>
                    <a:pt x="0" y="68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489">
              <a:extLst>
                <a:ext uri="{FF2B5EF4-FFF2-40B4-BE49-F238E27FC236}">
                  <a16:creationId xmlns:a16="http://schemas.microsoft.com/office/drawing/2014/main" id="{D58813E3-5434-4886-A083-A99AE72BA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9" y="5681664"/>
              <a:ext cx="22225" cy="41275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9 h 85"/>
                <a:gd name="T4" fmla="*/ 11 w 45"/>
                <a:gd name="T5" fmla="*/ 9 h 85"/>
                <a:gd name="T6" fmla="*/ 11 w 45"/>
                <a:gd name="T7" fmla="*/ 38 h 85"/>
                <a:gd name="T8" fmla="*/ 41 w 45"/>
                <a:gd name="T9" fmla="*/ 38 h 85"/>
                <a:gd name="T10" fmla="*/ 41 w 45"/>
                <a:gd name="T11" fmla="*/ 46 h 85"/>
                <a:gd name="T12" fmla="*/ 11 w 45"/>
                <a:gd name="T13" fmla="*/ 46 h 85"/>
                <a:gd name="T14" fmla="*/ 11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1 h 85"/>
                <a:gd name="T24" fmla="*/ 45 w 45"/>
                <a:gd name="T25" fmla="*/ 1 h 85"/>
                <a:gd name="T26" fmla="*/ 45 w 45"/>
                <a:gd name="T2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9"/>
                  </a:lnTo>
                  <a:lnTo>
                    <a:pt x="11" y="9"/>
                  </a:lnTo>
                  <a:lnTo>
                    <a:pt x="11" y="38"/>
                  </a:lnTo>
                  <a:lnTo>
                    <a:pt x="41" y="38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490">
              <a:extLst>
                <a:ext uri="{FF2B5EF4-FFF2-40B4-BE49-F238E27FC236}">
                  <a16:creationId xmlns:a16="http://schemas.microsoft.com/office/drawing/2014/main" id="{9E596A8E-E6F0-4315-8589-D408D7CCD7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951" y="5681664"/>
              <a:ext cx="28575" cy="41275"/>
            </a:xfrm>
            <a:custGeom>
              <a:avLst/>
              <a:gdLst>
                <a:gd name="T0" fmla="*/ 12 w 58"/>
                <a:gd name="T1" fmla="*/ 49 h 84"/>
                <a:gd name="T2" fmla="*/ 12 w 58"/>
                <a:gd name="T3" fmla="*/ 84 h 84"/>
                <a:gd name="T4" fmla="*/ 0 w 58"/>
                <a:gd name="T5" fmla="*/ 84 h 84"/>
                <a:gd name="T6" fmla="*/ 0 w 58"/>
                <a:gd name="T7" fmla="*/ 0 h 84"/>
                <a:gd name="T8" fmla="*/ 28 w 58"/>
                <a:gd name="T9" fmla="*/ 0 h 84"/>
                <a:gd name="T10" fmla="*/ 57 w 58"/>
                <a:gd name="T11" fmla="*/ 24 h 84"/>
                <a:gd name="T12" fmla="*/ 34 w 58"/>
                <a:gd name="T13" fmla="*/ 49 h 84"/>
                <a:gd name="T14" fmla="*/ 58 w 58"/>
                <a:gd name="T15" fmla="*/ 84 h 84"/>
                <a:gd name="T16" fmla="*/ 44 w 58"/>
                <a:gd name="T17" fmla="*/ 84 h 84"/>
                <a:gd name="T18" fmla="*/ 22 w 58"/>
                <a:gd name="T19" fmla="*/ 49 h 84"/>
                <a:gd name="T20" fmla="*/ 12 w 58"/>
                <a:gd name="T21" fmla="*/ 49 h 84"/>
                <a:gd name="T22" fmla="*/ 12 w 58"/>
                <a:gd name="T23" fmla="*/ 9 h 84"/>
                <a:gd name="T24" fmla="*/ 12 w 58"/>
                <a:gd name="T25" fmla="*/ 42 h 84"/>
                <a:gd name="T26" fmla="*/ 28 w 58"/>
                <a:gd name="T27" fmla="*/ 42 h 84"/>
                <a:gd name="T28" fmla="*/ 45 w 58"/>
                <a:gd name="T29" fmla="*/ 25 h 84"/>
                <a:gd name="T30" fmla="*/ 28 w 58"/>
                <a:gd name="T31" fmla="*/ 9 h 84"/>
                <a:gd name="T32" fmla="*/ 12 w 58"/>
                <a:gd name="T33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84">
                  <a:moveTo>
                    <a:pt x="12" y="49"/>
                  </a:moveTo>
                  <a:lnTo>
                    <a:pt x="12" y="84"/>
                  </a:lnTo>
                  <a:lnTo>
                    <a:pt x="0" y="84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47" y="0"/>
                    <a:pt x="57" y="10"/>
                    <a:pt x="57" y="24"/>
                  </a:cubicBezTo>
                  <a:cubicBezTo>
                    <a:pt x="57" y="38"/>
                    <a:pt x="49" y="47"/>
                    <a:pt x="34" y="49"/>
                  </a:cubicBezTo>
                  <a:lnTo>
                    <a:pt x="58" y="84"/>
                  </a:lnTo>
                  <a:lnTo>
                    <a:pt x="44" y="84"/>
                  </a:lnTo>
                  <a:lnTo>
                    <a:pt x="22" y="49"/>
                  </a:lnTo>
                  <a:lnTo>
                    <a:pt x="12" y="49"/>
                  </a:lnTo>
                  <a:close/>
                  <a:moveTo>
                    <a:pt x="12" y="9"/>
                  </a:moveTo>
                  <a:lnTo>
                    <a:pt x="12" y="42"/>
                  </a:lnTo>
                  <a:lnTo>
                    <a:pt x="28" y="42"/>
                  </a:lnTo>
                  <a:cubicBezTo>
                    <a:pt x="40" y="42"/>
                    <a:pt x="45" y="35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491">
              <a:extLst>
                <a:ext uri="{FF2B5EF4-FFF2-40B4-BE49-F238E27FC236}">
                  <a16:creationId xmlns:a16="http://schemas.microsoft.com/office/drawing/2014/main" id="{C43E401D-F9F2-48C4-8C93-D9E4FEC28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464" y="5681664"/>
              <a:ext cx="26988" cy="41275"/>
            </a:xfrm>
            <a:custGeom>
              <a:avLst/>
              <a:gdLst>
                <a:gd name="T0" fmla="*/ 20 w 56"/>
                <a:gd name="T1" fmla="*/ 35 h 86"/>
                <a:gd name="T2" fmla="*/ 29 w 56"/>
                <a:gd name="T3" fmla="*/ 38 h 86"/>
                <a:gd name="T4" fmla="*/ 48 w 56"/>
                <a:gd name="T5" fmla="*/ 44 h 86"/>
                <a:gd name="T6" fmla="*/ 56 w 56"/>
                <a:gd name="T7" fmla="*/ 61 h 86"/>
                <a:gd name="T8" fmla="*/ 29 w 56"/>
                <a:gd name="T9" fmla="*/ 86 h 86"/>
                <a:gd name="T10" fmla="*/ 0 w 56"/>
                <a:gd name="T11" fmla="*/ 64 h 86"/>
                <a:gd name="T12" fmla="*/ 11 w 56"/>
                <a:gd name="T13" fmla="*/ 64 h 86"/>
                <a:gd name="T14" fmla="*/ 28 w 56"/>
                <a:gd name="T15" fmla="*/ 76 h 86"/>
                <a:gd name="T16" fmla="*/ 45 w 56"/>
                <a:gd name="T17" fmla="*/ 63 h 86"/>
                <a:gd name="T18" fmla="*/ 36 w 56"/>
                <a:gd name="T19" fmla="*/ 50 h 86"/>
                <a:gd name="T20" fmla="*/ 28 w 56"/>
                <a:gd name="T21" fmla="*/ 48 h 86"/>
                <a:gd name="T22" fmla="*/ 9 w 56"/>
                <a:gd name="T23" fmla="*/ 41 h 86"/>
                <a:gd name="T24" fmla="*/ 0 w 56"/>
                <a:gd name="T25" fmla="*/ 24 h 86"/>
                <a:gd name="T26" fmla="*/ 28 w 56"/>
                <a:gd name="T27" fmla="*/ 0 h 86"/>
                <a:gd name="T28" fmla="*/ 55 w 56"/>
                <a:gd name="T29" fmla="*/ 21 h 86"/>
                <a:gd name="T30" fmla="*/ 43 w 56"/>
                <a:gd name="T31" fmla="*/ 21 h 86"/>
                <a:gd name="T32" fmla="*/ 26 w 56"/>
                <a:gd name="T33" fmla="*/ 9 h 86"/>
                <a:gd name="T34" fmla="*/ 10 w 56"/>
                <a:gd name="T35" fmla="*/ 23 h 86"/>
                <a:gd name="T36" fmla="*/ 20 w 56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6">
                  <a:moveTo>
                    <a:pt x="20" y="35"/>
                  </a:moveTo>
                  <a:cubicBezTo>
                    <a:pt x="23" y="36"/>
                    <a:pt x="26" y="36"/>
                    <a:pt x="29" y="38"/>
                  </a:cubicBezTo>
                  <a:cubicBezTo>
                    <a:pt x="35" y="39"/>
                    <a:pt x="43" y="41"/>
                    <a:pt x="48" y="44"/>
                  </a:cubicBezTo>
                  <a:cubicBezTo>
                    <a:pt x="53" y="46"/>
                    <a:pt x="56" y="53"/>
                    <a:pt x="56" y="61"/>
                  </a:cubicBezTo>
                  <a:cubicBezTo>
                    <a:pt x="56" y="75"/>
                    <a:pt x="45" y="86"/>
                    <a:pt x="29" y="86"/>
                  </a:cubicBezTo>
                  <a:cubicBezTo>
                    <a:pt x="11" y="86"/>
                    <a:pt x="0" y="78"/>
                    <a:pt x="0" y="64"/>
                  </a:cubicBezTo>
                  <a:lnTo>
                    <a:pt x="11" y="64"/>
                  </a:lnTo>
                  <a:cubicBezTo>
                    <a:pt x="11" y="71"/>
                    <a:pt x="18" y="76"/>
                    <a:pt x="28" y="76"/>
                  </a:cubicBezTo>
                  <a:cubicBezTo>
                    <a:pt x="39" y="76"/>
                    <a:pt x="45" y="70"/>
                    <a:pt x="45" y="63"/>
                  </a:cubicBezTo>
                  <a:cubicBezTo>
                    <a:pt x="45" y="55"/>
                    <a:pt x="41" y="51"/>
                    <a:pt x="36" y="50"/>
                  </a:cubicBezTo>
                  <a:cubicBezTo>
                    <a:pt x="34" y="49"/>
                    <a:pt x="31" y="49"/>
                    <a:pt x="28" y="48"/>
                  </a:cubicBezTo>
                  <a:cubicBezTo>
                    <a:pt x="21" y="46"/>
                    <a:pt x="14" y="44"/>
                    <a:pt x="9" y="41"/>
                  </a:cubicBezTo>
                  <a:cubicBezTo>
                    <a:pt x="4" y="39"/>
                    <a:pt x="0" y="33"/>
                    <a:pt x="0" y="24"/>
                  </a:cubicBezTo>
                  <a:cubicBezTo>
                    <a:pt x="0" y="10"/>
                    <a:pt x="11" y="0"/>
                    <a:pt x="28" y="0"/>
                  </a:cubicBezTo>
                  <a:cubicBezTo>
                    <a:pt x="44" y="0"/>
                    <a:pt x="54" y="8"/>
                    <a:pt x="55" y="21"/>
                  </a:cubicBezTo>
                  <a:lnTo>
                    <a:pt x="43" y="21"/>
                  </a:lnTo>
                  <a:cubicBezTo>
                    <a:pt x="43" y="15"/>
                    <a:pt x="36" y="9"/>
                    <a:pt x="26" y="9"/>
                  </a:cubicBezTo>
                  <a:cubicBezTo>
                    <a:pt x="16" y="9"/>
                    <a:pt x="10" y="14"/>
                    <a:pt x="10" y="23"/>
                  </a:cubicBezTo>
                  <a:cubicBezTo>
                    <a:pt x="11" y="29"/>
                    <a:pt x="15" y="34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84" name="Groupe 383">
            <a:extLst>
              <a:ext uri="{FF2B5EF4-FFF2-40B4-BE49-F238E27FC236}">
                <a16:creationId xmlns:a16="http://schemas.microsoft.com/office/drawing/2014/main" id="{BFF76D12-789E-4ED0-A5C6-AA6327F5C3DD}"/>
              </a:ext>
            </a:extLst>
          </p:cNvPr>
          <p:cNvGrpSpPr/>
          <p:nvPr/>
        </p:nvGrpSpPr>
        <p:grpSpPr>
          <a:xfrm>
            <a:off x="1312882" y="1294074"/>
            <a:ext cx="1558979" cy="1222565"/>
            <a:chOff x="8721726" y="5053014"/>
            <a:chExt cx="904876" cy="709612"/>
          </a:xfrm>
        </p:grpSpPr>
        <p:sp>
          <p:nvSpPr>
            <p:cNvPr id="385" name="Freeform 492">
              <a:extLst>
                <a:ext uri="{FF2B5EF4-FFF2-40B4-BE49-F238E27FC236}">
                  <a16:creationId xmlns:a16="http://schemas.microsoft.com/office/drawing/2014/main" id="{2A66DCC4-D3BD-4984-916E-B2351030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6" y="5395914"/>
              <a:ext cx="42863" cy="65088"/>
            </a:xfrm>
            <a:custGeom>
              <a:avLst/>
              <a:gdLst>
                <a:gd name="T0" fmla="*/ 0 w 88"/>
                <a:gd name="T1" fmla="*/ 133 h 133"/>
                <a:gd name="T2" fmla="*/ 0 w 88"/>
                <a:gd name="T3" fmla="*/ 0 h 133"/>
                <a:gd name="T4" fmla="*/ 88 w 88"/>
                <a:gd name="T5" fmla="*/ 0 h 133"/>
                <a:gd name="T6" fmla="*/ 88 w 88"/>
                <a:gd name="T7" fmla="*/ 25 h 133"/>
                <a:gd name="T8" fmla="*/ 33 w 88"/>
                <a:gd name="T9" fmla="*/ 25 h 133"/>
                <a:gd name="T10" fmla="*/ 33 w 88"/>
                <a:gd name="T11" fmla="*/ 53 h 133"/>
                <a:gd name="T12" fmla="*/ 74 w 88"/>
                <a:gd name="T13" fmla="*/ 53 h 133"/>
                <a:gd name="T14" fmla="*/ 74 w 88"/>
                <a:gd name="T15" fmla="*/ 78 h 133"/>
                <a:gd name="T16" fmla="*/ 33 w 88"/>
                <a:gd name="T17" fmla="*/ 78 h 133"/>
                <a:gd name="T18" fmla="*/ 33 w 88"/>
                <a:gd name="T19" fmla="*/ 133 h 133"/>
                <a:gd name="T20" fmla="*/ 0 w 88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33">
                  <a:moveTo>
                    <a:pt x="0" y="133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4" y="53"/>
                  </a:lnTo>
                  <a:lnTo>
                    <a:pt x="74" y="78"/>
                  </a:lnTo>
                  <a:lnTo>
                    <a:pt x="33" y="78"/>
                  </a:lnTo>
                  <a:lnTo>
                    <a:pt x="33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493">
              <a:extLst>
                <a:ext uri="{FF2B5EF4-FFF2-40B4-BE49-F238E27FC236}">
                  <a16:creationId xmlns:a16="http://schemas.microsoft.com/office/drawing/2014/main" id="{312F8FC3-71E8-4E9B-A1B3-0B7EF88726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5701" y="5395914"/>
              <a:ext cx="65088" cy="65088"/>
            </a:xfrm>
            <a:custGeom>
              <a:avLst/>
              <a:gdLst>
                <a:gd name="T0" fmla="*/ 97 w 132"/>
                <a:gd name="T1" fmla="*/ 135 h 135"/>
                <a:gd name="T2" fmla="*/ 90 w 132"/>
                <a:gd name="T3" fmla="*/ 113 h 135"/>
                <a:gd name="T4" fmla="*/ 41 w 132"/>
                <a:gd name="T5" fmla="*/ 113 h 135"/>
                <a:gd name="T6" fmla="*/ 35 w 132"/>
                <a:gd name="T7" fmla="*/ 135 h 135"/>
                <a:gd name="T8" fmla="*/ 0 w 132"/>
                <a:gd name="T9" fmla="*/ 135 h 135"/>
                <a:gd name="T10" fmla="*/ 46 w 132"/>
                <a:gd name="T11" fmla="*/ 0 h 135"/>
                <a:gd name="T12" fmla="*/ 86 w 132"/>
                <a:gd name="T13" fmla="*/ 0 h 135"/>
                <a:gd name="T14" fmla="*/ 132 w 132"/>
                <a:gd name="T15" fmla="*/ 135 h 135"/>
                <a:gd name="T16" fmla="*/ 97 w 132"/>
                <a:gd name="T17" fmla="*/ 135 h 135"/>
                <a:gd name="T18" fmla="*/ 50 w 132"/>
                <a:gd name="T19" fmla="*/ 88 h 135"/>
                <a:gd name="T20" fmla="*/ 81 w 132"/>
                <a:gd name="T21" fmla="*/ 88 h 135"/>
                <a:gd name="T22" fmla="*/ 65 w 132"/>
                <a:gd name="T23" fmla="*/ 40 h 135"/>
                <a:gd name="T24" fmla="*/ 50 w 132"/>
                <a:gd name="T25" fmla="*/ 8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5">
                  <a:moveTo>
                    <a:pt x="97" y="135"/>
                  </a:moveTo>
                  <a:lnTo>
                    <a:pt x="90" y="113"/>
                  </a:lnTo>
                  <a:lnTo>
                    <a:pt x="41" y="113"/>
                  </a:lnTo>
                  <a:lnTo>
                    <a:pt x="35" y="135"/>
                  </a:lnTo>
                  <a:lnTo>
                    <a:pt x="0" y="135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5"/>
                  </a:lnTo>
                  <a:lnTo>
                    <a:pt x="97" y="135"/>
                  </a:lnTo>
                  <a:close/>
                  <a:moveTo>
                    <a:pt x="50" y="88"/>
                  </a:moveTo>
                  <a:lnTo>
                    <a:pt x="81" y="88"/>
                  </a:lnTo>
                  <a:lnTo>
                    <a:pt x="65" y="40"/>
                  </a:lnTo>
                  <a:lnTo>
                    <a:pt x="50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494">
              <a:extLst>
                <a:ext uri="{FF2B5EF4-FFF2-40B4-BE49-F238E27FC236}">
                  <a16:creationId xmlns:a16="http://schemas.microsoft.com/office/drawing/2014/main" id="{8F81EED3-044F-4FE3-A816-EDCA5E928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4" y="5395914"/>
              <a:ext cx="65088" cy="66675"/>
            </a:xfrm>
            <a:custGeom>
              <a:avLst/>
              <a:gdLst>
                <a:gd name="T0" fmla="*/ 20 w 132"/>
                <a:gd name="T1" fmla="*/ 118 h 138"/>
                <a:gd name="T2" fmla="*/ 0 w 132"/>
                <a:gd name="T3" fmla="*/ 69 h 138"/>
                <a:gd name="T4" fmla="*/ 20 w 132"/>
                <a:gd name="T5" fmla="*/ 20 h 138"/>
                <a:gd name="T6" fmla="*/ 69 w 132"/>
                <a:gd name="T7" fmla="*/ 0 h 138"/>
                <a:gd name="T8" fmla="*/ 109 w 132"/>
                <a:gd name="T9" fmla="*/ 11 h 138"/>
                <a:gd name="T10" fmla="*/ 132 w 132"/>
                <a:gd name="T11" fmla="*/ 44 h 138"/>
                <a:gd name="T12" fmla="*/ 94 w 132"/>
                <a:gd name="T13" fmla="*/ 44 h 138"/>
                <a:gd name="T14" fmla="*/ 69 w 132"/>
                <a:gd name="T15" fmla="*/ 29 h 138"/>
                <a:gd name="T16" fmla="*/ 42 w 132"/>
                <a:gd name="T17" fmla="*/ 39 h 138"/>
                <a:gd name="T18" fmla="*/ 32 w 132"/>
                <a:gd name="T19" fmla="*/ 66 h 138"/>
                <a:gd name="T20" fmla="*/ 42 w 132"/>
                <a:gd name="T21" fmla="*/ 94 h 138"/>
                <a:gd name="T22" fmla="*/ 69 w 132"/>
                <a:gd name="T23" fmla="*/ 104 h 138"/>
                <a:gd name="T24" fmla="*/ 94 w 132"/>
                <a:gd name="T25" fmla="*/ 89 h 138"/>
                <a:gd name="T26" fmla="*/ 132 w 132"/>
                <a:gd name="T27" fmla="*/ 89 h 138"/>
                <a:gd name="T28" fmla="*/ 109 w 132"/>
                <a:gd name="T29" fmla="*/ 121 h 138"/>
                <a:gd name="T30" fmla="*/ 69 w 132"/>
                <a:gd name="T31" fmla="*/ 133 h 138"/>
                <a:gd name="T32" fmla="*/ 20 w 132"/>
                <a:gd name="T33" fmla="*/ 1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8">
                  <a:moveTo>
                    <a:pt x="20" y="118"/>
                  </a:moveTo>
                  <a:cubicBezTo>
                    <a:pt x="6" y="105"/>
                    <a:pt x="0" y="89"/>
                    <a:pt x="0" y="69"/>
                  </a:cubicBezTo>
                  <a:cubicBezTo>
                    <a:pt x="0" y="49"/>
                    <a:pt x="6" y="33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4" y="0"/>
                    <a:pt x="97" y="4"/>
                    <a:pt x="109" y="11"/>
                  </a:cubicBezTo>
                  <a:cubicBezTo>
                    <a:pt x="120" y="19"/>
                    <a:pt x="129" y="30"/>
                    <a:pt x="132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7" y="29"/>
                    <a:pt x="49" y="33"/>
                    <a:pt x="42" y="39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8"/>
                    <a:pt x="36" y="88"/>
                    <a:pt x="42" y="94"/>
                  </a:cubicBezTo>
                  <a:cubicBezTo>
                    <a:pt x="49" y="101"/>
                    <a:pt x="57" y="104"/>
                    <a:pt x="69" y="104"/>
                  </a:cubicBezTo>
                  <a:cubicBezTo>
                    <a:pt x="80" y="104"/>
                    <a:pt x="87" y="99"/>
                    <a:pt x="94" y="89"/>
                  </a:cubicBezTo>
                  <a:lnTo>
                    <a:pt x="132" y="89"/>
                  </a:lnTo>
                  <a:cubicBezTo>
                    <a:pt x="127" y="103"/>
                    <a:pt x="120" y="114"/>
                    <a:pt x="109" y="121"/>
                  </a:cubicBezTo>
                  <a:cubicBezTo>
                    <a:pt x="97" y="129"/>
                    <a:pt x="84" y="133"/>
                    <a:pt x="69" y="133"/>
                  </a:cubicBezTo>
                  <a:cubicBezTo>
                    <a:pt x="49" y="138"/>
                    <a:pt x="32" y="131"/>
                    <a:pt x="20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495">
              <a:extLst>
                <a:ext uri="{FF2B5EF4-FFF2-40B4-BE49-F238E27FC236}">
                  <a16:creationId xmlns:a16="http://schemas.microsoft.com/office/drawing/2014/main" id="{004E922E-E9F2-444A-B25A-EE657F55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8576" y="5395914"/>
              <a:ext cx="55563" cy="66675"/>
            </a:xfrm>
            <a:custGeom>
              <a:avLst/>
              <a:gdLst>
                <a:gd name="T0" fmla="*/ 0 w 114"/>
                <a:gd name="T1" fmla="*/ 80 h 136"/>
                <a:gd name="T2" fmla="*/ 0 w 114"/>
                <a:gd name="T3" fmla="*/ 0 h 136"/>
                <a:gd name="T4" fmla="*/ 34 w 114"/>
                <a:gd name="T5" fmla="*/ 0 h 136"/>
                <a:gd name="T6" fmla="*/ 34 w 114"/>
                <a:gd name="T7" fmla="*/ 80 h 136"/>
                <a:gd name="T8" fmla="*/ 40 w 114"/>
                <a:gd name="T9" fmla="*/ 98 h 136"/>
                <a:gd name="T10" fmla="*/ 58 w 114"/>
                <a:gd name="T11" fmla="*/ 105 h 136"/>
                <a:gd name="T12" fmla="*/ 75 w 114"/>
                <a:gd name="T13" fmla="*/ 98 h 136"/>
                <a:gd name="T14" fmla="*/ 82 w 114"/>
                <a:gd name="T15" fmla="*/ 80 h 136"/>
                <a:gd name="T16" fmla="*/ 82 w 114"/>
                <a:gd name="T17" fmla="*/ 0 h 136"/>
                <a:gd name="T18" fmla="*/ 114 w 114"/>
                <a:gd name="T19" fmla="*/ 0 h 136"/>
                <a:gd name="T20" fmla="*/ 114 w 114"/>
                <a:gd name="T21" fmla="*/ 80 h 136"/>
                <a:gd name="T22" fmla="*/ 105 w 114"/>
                <a:gd name="T23" fmla="*/ 111 h 136"/>
                <a:gd name="T24" fmla="*/ 84 w 114"/>
                <a:gd name="T25" fmla="*/ 130 h 136"/>
                <a:gd name="T26" fmla="*/ 57 w 114"/>
                <a:gd name="T27" fmla="*/ 136 h 136"/>
                <a:gd name="T28" fmla="*/ 18 w 114"/>
                <a:gd name="T29" fmla="*/ 121 h 136"/>
                <a:gd name="T30" fmla="*/ 0 w 114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36">
                  <a:moveTo>
                    <a:pt x="0" y="80"/>
                  </a:moveTo>
                  <a:lnTo>
                    <a:pt x="0" y="0"/>
                  </a:lnTo>
                  <a:lnTo>
                    <a:pt x="34" y="0"/>
                  </a:lnTo>
                  <a:lnTo>
                    <a:pt x="34" y="80"/>
                  </a:lnTo>
                  <a:cubicBezTo>
                    <a:pt x="34" y="87"/>
                    <a:pt x="37" y="93"/>
                    <a:pt x="40" y="98"/>
                  </a:cubicBezTo>
                  <a:cubicBezTo>
                    <a:pt x="44" y="102"/>
                    <a:pt x="50" y="105"/>
                    <a:pt x="58" y="105"/>
                  </a:cubicBezTo>
                  <a:cubicBezTo>
                    <a:pt x="65" y="105"/>
                    <a:pt x="72" y="102"/>
                    <a:pt x="75" y="98"/>
                  </a:cubicBezTo>
                  <a:cubicBezTo>
                    <a:pt x="79" y="95"/>
                    <a:pt x="82" y="88"/>
                    <a:pt x="82" y="80"/>
                  </a:cubicBezTo>
                  <a:lnTo>
                    <a:pt x="82" y="0"/>
                  </a:lnTo>
                  <a:lnTo>
                    <a:pt x="114" y="0"/>
                  </a:lnTo>
                  <a:lnTo>
                    <a:pt x="114" y="80"/>
                  </a:lnTo>
                  <a:cubicBezTo>
                    <a:pt x="114" y="91"/>
                    <a:pt x="112" y="102"/>
                    <a:pt x="105" y="111"/>
                  </a:cubicBezTo>
                  <a:cubicBezTo>
                    <a:pt x="100" y="120"/>
                    <a:pt x="93" y="126"/>
                    <a:pt x="84" y="130"/>
                  </a:cubicBezTo>
                  <a:cubicBezTo>
                    <a:pt x="75" y="133"/>
                    <a:pt x="67" y="136"/>
                    <a:pt x="57" y="136"/>
                  </a:cubicBezTo>
                  <a:cubicBezTo>
                    <a:pt x="42" y="136"/>
                    <a:pt x="28" y="131"/>
                    <a:pt x="18" y="121"/>
                  </a:cubicBezTo>
                  <a:cubicBezTo>
                    <a:pt x="7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496">
              <a:extLst>
                <a:ext uri="{FF2B5EF4-FFF2-40B4-BE49-F238E27FC236}">
                  <a16:creationId xmlns:a16="http://schemas.microsoft.com/office/drawing/2014/main" id="{0F03D7A6-8163-4EC2-AE50-C7F033A78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8426" y="5395914"/>
              <a:ext cx="34925" cy="65088"/>
            </a:xfrm>
            <a:custGeom>
              <a:avLst/>
              <a:gdLst>
                <a:gd name="T0" fmla="*/ 0 w 73"/>
                <a:gd name="T1" fmla="*/ 0 h 133"/>
                <a:gd name="T2" fmla="*/ 32 w 73"/>
                <a:gd name="T3" fmla="*/ 0 h 133"/>
                <a:gd name="T4" fmla="*/ 32 w 73"/>
                <a:gd name="T5" fmla="*/ 108 h 133"/>
                <a:gd name="T6" fmla="*/ 73 w 73"/>
                <a:gd name="T7" fmla="*/ 108 h 133"/>
                <a:gd name="T8" fmla="*/ 73 w 73"/>
                <a:gd name="T9" fmla="*/ 133 h 133"/>
                <a:gd name="T10" fmla="*/ 0 w 73"/>
                <a:gd name="T11" fmla="*/ 133 h 133"/>
                <a:gd name="T12" fmla="*/ 0 w 73"/>
                <a:gd name="T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33">
                  <a:moveTo>
                    <a:pt x="0" y="0"/>
                  </a:moveTo>
                  <a:lnTo>
                    <a:pt x="32" y="0"/>
                  </a:lnTo>
                  <a:lnTo>
                    <a:pt x="32" y="108"/>
                  </a:lnTo>
                  <a:lnTo>
                    <a:pt x="73" y="108"/>
                  </a:lnTo>
                  <a:lnTo>
                    <a:pt x="73" y="133"/>
                  </a:lnTo>
                  <a:lnTo>
                    <a:pt x="0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497">
              <a:extLst>
                <a:ext uri="{FF2B5EF4-FFF2-40B4-BE49-F238E27FC236}">
                  <a16:creationId xmlns:a16="http://schemas.microsoft.com/office/drawing/2014/main" id="{AF6FB864-4967-4235-9A23-94A3440DB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8114" y="5395914"/>
              <a:ext cx="52388" cy="65088"/>
            </a:xfrm>
            <a:custGeom>
              <a:avLst/>
              <a:gdLst>
                <a:gd name="T0" fmla="*/ 0 w 106"/>
                <a:gd name="T1" fmla="*/ 25 h 133"/>
                <a:gd name="T2" fmla="*/ 0 w 106"/>
                <a:gd name="T3" fmla="*/ 0 h 133"/>
                <a:gd name="T4" fmla="*/ 106 w 106"/>
                <a:gd name="T5" fmla="*/ 0 h 133"/>
                <a:gd name="T6" fmla="*/ 106 w 106"/>
                <a:gd name="T7" fmla="*/ 25 h 133"/>
                <a:gd name="T8" fmla="*/ 70 w 106"/>
                <a:gd name="T9" fmla="*/ 25 h 133"/>
                <a:gd name="T10" fmla="*/ 70 w 106"/>
                <a:gd name="T11" fmla="*/ 133 h 133"/>
                <a:gd name="T12" fmla="*/ 37 w 106"/>
                <a:gd name="T13" fmla="*/ 133 h 133"/>
                <a:gd name="T14" fmla="*/ 37 w 106"/>
                <a:gd name="T15" fmla="*/ 25 h 133"/>
                <a:gd name="T16" fmla="*/ 0 w 106"/>
                <a:gd name="T17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3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3"/>
                  </a:lnTo>
                  <a:lnTo>
                    <a:pt x="37" y="133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498">
              <a:extLst>
                <a:ext uri="{FF2B5EF4-FFF2-40B4-BE49-F238E27FC236}">
                  <a16:creationId xmlns:a16="http://schemas.microsoft.com/office/drawing/2014/main" id="{7949F9E5-492B-43CE-ACA7-D9ED81478D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90026" y="5370514"/>
              <a:ext cx="39688" cy="90488"/>
            </a:xfrm>
            <a:custGeom>
              <a:avLst/>
              <a:gdLst>
                <a:gd name="T0" fmla="*/ 81 w 81"/>
                <a:gd name="T1" fmla="*/ 51 h 186"/>
                <a:gd name="T2" fmla="*/ 81 w 81"/>
                <a:gd name="T3" fmla="*/ 76 h 186"/>
                <a:gd name="T4" fmla="*/ 33 w 81"/>
                <a:gd name="T5" fmla="*/ 76 h 186"/>
                <a:gd name="T6" fmla="*/ 33 w 81"/>
                <a:gd name="T7" fmla="*/ 105 h 186"/>
                <a:gd name="T8" fmla="*/ 75 w 81"/>
                <a:gd name="T9" fmla="*/ 105 h 186"/>
                <a:gd name="T10" fmla="*/ 75 w 81"/>
                <a:gd name="T11" fmla="*/ 130 h 186"/>
                <a:gd name="T12" fmla="*/ 33 w 81"/>
                <a:gd name="T13" fmla="*/ 130 h 186"/>
                <a:gd name="T14" fmla="*/ 33 w 81"/>
                <a:gd name="T15" fmla="*/ 161 h 186"/>
                <a:gd name="T16" fmla="*/ 81 w 81"/>
                <a:gd name="T17" fmla="*/ 161 h 186"/>
                <a:gd name="T18" fmla="*/ 81 w 81"/>
                <a:gd name="T19" fmla="*/ 186 h 186"/>
                <a:gd name="T20" fmla="*/ 0 w 81"/>
                <a:gd name="T21" fmla="*/ 186 h 186"/>
                <a:gd name="T22" fmla="*/ 0 w 81"/>
                <a:gd name="T23" fmla="*/ 51 h 186"/>
                <a:gd name="T24" fmla="*/ 81 w 81"/>
                <a:gd name="T25" fmla="*/ 51 h 186"/>
                <a:gd name="T26" fmla="*/ 16 w 81"/>
                <a:gd name="T27" fmla="*/ 23 h 186"/>
                <a:gd name="T28" fmla="*/ 63 w 81"/>
                <a:gd name="T29" fmla="*/ 0 h 186"/>
                <a:gd name="T30" fmla="*/ 63 w 81"/>
                <a:gd name="T31" fmla="*/ 25 h 186"/>
                <a:gd name="T32" fmla="*/ 16 w 81"/>
                <a:gd name="T33" fmla="*/ 44 h 186"/>
                <a:gd name="T34" fmla="*/ 16 w 81"/>
                <a:gd name="T35" fmla="*/ 2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6">
                  <a:moveTo>
                    <a:pt x="81" y="51"/>
                  </a:moveTo>
                  <a:lnTo>
                    <a:pt x="81" y="76"/>
                  </a:lnTo>
                  <a:lnTo>
                    <a:pt x="33" y="76"/>
                  </a:lnTo>
                  <a:lnTo>
                    <a:pt x="33" y="105"/>
                  </a:lnTo>
                  <a:lnTo>
                    <a:pt x="75" y="105"/>
                  </a:lnTo>
                  <a:lnTo>
                    <a:pt x="75" y="130"/>
                  </a:lnTo>
                  <a:lnTo>
                    <a:pt x="33" y="130"/>
                  </a:lnTo>
                  <a:lnTo>
                    <a:pt x="33" y="161"/>
                  </a:lnTo>
                  <a:lnTo>
                    <a:pt x="81" y="161"/>
                  </a:lnTo>
                  <a:lnTo>
                    <a:pt x="81" y="186"/>
                  </a:lnTo>
                  <a:lnTo>
                    <a:pt x="0" y="186"/>
                  </a:lnTo>
                  <a:lnTo>
                    <a:pt x="0" y="51"/>
                  </a:lnTo>
                  <a:lnTo>
                    <a:pt x="81" y="51"/>
                  </a:lnTo>
                  <a:close/>
                  <a:moveTo>
                    <a:pt x="16" y="23"/>
                  </a:moveTo>
                  <a:lnTo>
                    <a:pt x="63" y="0"/>
                  </a:lnTo>
                  <a:lnTo>
                    <a:pt x="63" y="25"/>
                  </a:lnTo>
                  <a:lnTo>
                    <a:pt x="16" y="44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499">
              <a:extLst>
                <a:ext uri="{FF2B5EF4-FFF2-40B4-BE49-F238E27FC236}">
                  <a16:creationId xmlns:a16="http://schemas.microsoft.com/office/drawing/2014/main" id="{B3EC95F2-5BF5-464D-8E6A-389206EC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6" y="5721351"/>
              <a:ext cx="30163" cy="41275"/>
            </a:xfrm>
            <a:custGeom>
              <a:avLst/>
              <a:gdLst>
                <a:gd name="T0" fmla="*/ 0 w 63"/>
                <a:gd name="T1" fmla="*/ 53 h 83"/>
                <a:gd name="T2" fmla="*/ 0 w 63"/>
                <a:gd name="T3" fmla="*/ 0 h 83"/>
                <a:gd name="T4" fmla="*/ 12 w 63"/>
                <a:gd name="T5" fmla="*/ 0 h 83"/>
                <a:gd name="T6" fmla="*/ 12 w 63"/>
                <a:gd name="T7" fmla="*/ 53 h 83"/>
                <a:gd name="T8" fmla="*/ 17 w 63"/>
                <a:gd name="T9" fmla="*/ 68 h 83"/>
                <a:gd name="T10" fmla="*/ 32 w 63"/>
                <a:gd name="T11" fmla="*/ 73 h 83"/>
                <a:gd name="T12" fmla="*/ 47 w 63"/>
                <a:gd name="T13" fmla="*/ 68 h 83"/>
                <a:gd name="T14" fmla="*/ 52 w 63"/>
                <a:gd name="T15" fmla="*/ 53 h 83"/>
                <a:gd name="T16" fmla="*/ 52 w 63"/>
                <a:gd name="T17" fmla="*/ 0 h 83"/>
                <a:gd name="T18" fmla="*/ 63 w 63"/>
                <a:gd name="T19" fmla="*/ 0 h 83"/>
                <a:gd name="T20" fmla="*/ 63 w 63"/>
                <a:gd name="T21" fmla="*/ 53 h 83"/>
                <a:gd name="T22" fmla="*/ 54 w 63"/>
                <a:gd name="T23" fmla="*/ 76 h 83"/>
                <a:gd name="T24" fmla="*/ 32 w 63"/>
                <a:gd name="T25" fmla="*/ 83 h 83"/>
                <a:gd name="T26" fmla="*/ 9 w 63"/>
                <a:gd name="T27" fmla="*/ 76 h 83"/>
                <a:gd name="T28" fmla="*/ 0 w 63"/>
                <a:gd name="T29" fmla="*/ 5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3">
                  <a:moveTo>
                    <a:pt x="0" y="53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53"/>
                  </a:lnTo>
                  <a:cubicBezTo>
                    <a:pt x="12" y="60"/>
                    <a:pt x="13" y="66"/>
                    <a:pt x="17" y="68"/>
                  </a:cubicBezTo>
                  <a:cubicBezTo>
                    <a:pt x="20" y="72"/>
                    <a:pt x="25" y="73"/>
                    <a:pt x="32" y="73"/>
                  </a:cubicBezTo>
                  <a:cubicBezTo>
                    <a:pt x="38" y="73"/>
                    <a:pt x="43" y="72"/>
                    <a:pt x="47" y="68"/>
                  </a:cubicBezTo>
                  <a:cubicBezTo>
                    <a:pt x="50" y="65"/>
                    <a:pt x="52" y="60"/>
                    <a:pt x="52" y="53"/>
                  </a:cubicBezTo>
                  <a:lnTo>
                    <a:pt x="52" y="0"/>
                  </a:lnTo>
                  <a:lnTo>
                    <a:pt x="63" y="0"/>
                  </a:lnTo>
                  <a:lnTo>
                    <a:pt x="63" y="53"/>
                  </a:lnTo>
                  <a:cubicBezTo>
                    <a:pt x="63" y="63"/>
                    <a:pt x="60" y="71"/>
                    <a:pt x="54" y="76"/>
                  </a:cubicBezTo>
                  <a:cubicBezTo>
                    <a:pt x="48" y="81"/>
                    <a:pt x="40" y="83"/>
                    <a:pt x="32" y="83"/>
                  </a:cubicBezTo>
                  <a:cubicBezTo>
                    <a:pt x="23" y="83"/>
                    <a:pt x="15" y="81"/>
                    <a:pt x="9" y="76"/>
                  </a:cubicBezTo>
                  <a:cubicBezTo>
                    <a:pt x="3" y="71"/>
                    <a:pt x="0" y="63"/>
                    <a:pt x="0" y="5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500">
              <a:extLst>
                <a:ext uri="{FF2B5EF4-FFF2-40B4-BE49-F238E27FC236}">
                  <a16:creationId xmlns:a16="http://schemas.microsoft.com/office/drawing/2014/main" id="{0F8028F9-C2A2-4440-B8E5-AA8DA8DFA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1" y="5721351"/>
              <a:ext cx="31750" cy="39688"/>
            </a:xfrm>
            <a:custGeom>
              <a:avLst/>
              <a:gdLst>
                <a:gd name="T0" fmla="*/ 54 w 65"/>
                <a:gd name="T1" fmla="*/ 0 h 82"/>
                <a:gd name="T2" fmla="*/ 65 w 65"/>
                <a:gd name="T3" fmla="*/ 0 h 82"/>
                <a:gd name="T4" fmla="*/ 65 w 65"/>
                <a:gd name="T5" fmla="*/ 82 h 82"/>
                <a:gd name="T6" fmla="*/ 54 w 65"/>
                <a:gd name="T7" fmla="*/ 82 h 82"/>
                <a:gd name="T8" fmla="*/ 10 w 65"/>
                <a:gd name="T9" fmla="*/ 16 h 82"/>
                <a:gd name="T10" fmla="*/ 10 w 65"/>
                <a:gd name="T11" fmla="*/ 82 h 82"/>
                <a:gd name="T12" fmla="*/ 0 w 65"/>
                <a:gd name="T13" fmla="*/ 82 h 82"/>
                <a:gd name="T14" fmla="*/ 0 w 65"/>
                <a:gd name="T15" fmla="*/ 0 h 82"/>
                <a:gd name="T16" fmla="*/ 11 w 65"/>
                <a:gd name="T17" fmla="*/ 0 h 82"/>
                <a:gd name="T18" fmla="*/ 55 w 65"/>
                <a:gd name="T19" fmla="*/ 66 h 82"/>
                <a:gd name="T20" fmla="*/ 55 w 65"/>
                <a:gd name="T21" fmla="*/ 0 h 82"/>
                <a:gd name="T22" fmla="*/ 54 w 65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82">
                  <a:moveTo>
                    <a:pt x="54" y="0"/>
                  </a:moveTo>
                  <a:lnTo>
                    <a:pt x="65" y="0"/>
                  </a:lnTo>
                  <a:lnTo>
                    <a:pt x="65" y="82"/>
                  </a:lnTo>
                  <a:lnTo>
                    <a:pt x="54" y="82"/>
                  </a:lnTo>
                  <a:lnTo>
                    <a:pt x="10" y="16"/>
                  </a:lnTo>
                  <a:lnTo>
                    <a:pt x="10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Rectangle 501">
              <a:extLst>
                <a:ext uri="{FF2B5EF4-FFF2-40B4-BE49-F238E27FC236}">
                  <a16:creationId xmlns:a16="http://schemas.microsoft.com/office/drawing/2014/main" id="{633D7E60-F043-4B38-BFBD-E290B0347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0626" y="5721351"/>
              <a:ext cx="6350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502">
              <a:extLst>
                <a:ext uri="{FF2B5EF4-FFF2-40B4-BE49-F238E27FC236}">
                  <a16:creationId xmlns:a16="http://schemas.microsoft.com/office/drawing/2014/main" id="{A833A169-EF99-40B5-8833-1090A7D12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3326" y="5721351"/>
              <a:ext cx="36513" cy="39688"/>
            </a:xfrm>
            <a:custGeom>
              <a:avLst/>
              <a:gdLst>
                <a:gd name="T0" fmla="*/ 33 w 75"/>
                <a:gd name="T1" fmla="*/ 82 h 82"/>
                <a:gd name="T2" fmla="*/ 0 w 75"/>
                <a:gd name="T3" fmla="*/ 0 h 82"/>
                <a:gd name="T4" fmla="*/ 11 w 75"/>
                <a:gd name="T5" fmla="*/ 0 h 82"/>
                <a:gd name="T6" fmla="*/ 38 w 75"/>
                <a:gd name="T7" fmla="*/ 71 h 82"/>
                <a:gd name="T8" fmla="*/ 64 w 75"/>
                <a:gd name="T9" fmla="*/ 0 h 82"/>
                <a:gd name="T10" fmla="*/ 75 w 75"/>
                <a:gd name="T11" fmla="*/ 0 h 82"/>
                <a:gd name="T12" fmla="*/ 43 w 75"/>
                <a:gd name="T13" fmla="*/ 82 h 82"/>
                <a:gd name="T14" fmla="*/ 33 w 75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2">
                  <a:moveTo>
                    <a:pt x="33" y="82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8" y="71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3" y="82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503">
              <a:extLst>
                <a:ext uri="{FF2B5EF4-FFF2-40B4-BE49-F238E27FC236}">
                  <a16:creationId xmlns:a16="http://schemas.microsoft.com/office/drawing/2014/main" id="{2EA2BA39-17D3-490A-8622-0979A2F7E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189" y="5721351"/>
              <a:ext cx="22225" cy="41275"/>
            </a:xfrm>
            <a:custGeom>
              <a:avLst/>
              <a:gdLst>
                <a:gd name="T0" fmla="*/ 45 w 45"/>
                <a:gd name="T1" fmla="*/ 0 h 83"/>
                <a:gd name="T2" fmla="*/ 45 w 45"/>
                <a:gd name="T3" fmla="*/ 8 h 83"/>
                <a:gd name="T4" fmla="*/ 12 w 45"/>
                <a:gd name="T5" fmla="*/ 8 h 83"/>
                <a:gd name="T6" fmla="*/ 12 w 45"/>
                <a:gd name="T7" fmla="*/ 37 h 83"/>
                <a:gd name="T8" fmla="*/ 41 w 45"/>
                <a:gd name="T9" fmla="*/ 37 h 83"/>
                <a:gd name="T10" fmla="*/ 41 w 45"/>
                <a:gd name="T11" fmla="*/ 46 h 83"/>
                <a:gd name="T12" fmla="*/ 11 w 45"/>
                <a:gd name="T13" fmla="*/ 46 h 83"/>
                <a:gd name="T14" fmla="*/ 11 w 45"/>
                <a:gd name="T15" fmla="*/ 75 h 83"/>
                <a:gd name="T16" fmla="*/ 44 w 45"/>
                <a:gd name="T17" fmla="*/ 75 h 83"/>
                <a:gd name="T18" fmla="*/ 44 w 45"/>
                <a:gd name="T19" fmla="*/ 83 h 83"/>
                <a:gd name="T20" fmla="*/ 0 w 45"/>
                <a:gd name="T21" fmla="*/ 83 h 83"/>
                <a:gd name="T22" fmla="*/ 0 w 45"/>
                <a:gd name="T23" fmla="*/ 1 h 83"/>
                <a:gd name="T24" fmla="*/ 45 w 45"/>
                <a:gd name="T25" fmla="*/ 1 h 83"/>
                <a:gd name="T26" fmla="*/ 45 w 45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3">
                  <a:moveTo>
                    <a:pt x="45" y="0"/>
                  </a:moveTo>
                  <a:lnTo>
                    <a:pt x="45" y="8"/>
                  </a:lnTo>
                  <a:lnTo>
                    <a:pt x="12" y="8"/>
                  </a:lnTo>
                  <a:lnTo>
                    <a:pt x="12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504">
              <a:extLst>
                <a:ext uri="{FF2B5EF4-FFF2-40B4-BE49-F238E27FC236}">
                  <a16:creationId xmlns:a16="http://schemas.microsoft.com/office/drawing/2014/main" id="{6FAFEF13-F721-42D3-937B-B9DA66BD52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6351" y="5721351"/>
              <a:ext cx="28575" cy="39688"/>
            </a:xfrm>
            <a:custGeom>
              <a:avLst/>
              <a:gdLst>
                <a:gd name="T0" fmla="*/ 12 w 58"/>
                <a:gd name="T1" fmla="*/ 48 h 82"/>
                <a:gd name="T2" fmla="*/ 12 w 58"/>
                <a:gd name="T3" fmla="*/ 82 h 82"/>
                <a:gd name="T4" fmla="*/ 0 w 58"/>
                <a:gd name="T5" fmla="*/ 82 h 82"/>
                <a:gd name="T6" fmla="*/ 0 w 58"/>
                <a:gd name="T7" fmla="*/ 0 h 82"/>
                <a:gd name="T8" fmla="*/ 28 w 58"/>
                <a:gd name="T9" fmla="*/ 0 h 82"/>
                <a:gd name="T10" fmla="*/ 49 w 58"/>
                <a:gd name="T11" fmla="*/ 6 h 82"/>
                <a:gd name="T12" fmla="*/ 57 w 58"/>
                <a:gd name="T13" fmla="*/ 22 h 82"/>
                <a:gd name="T14" fmla="*/ 52 w 58"/>
                <a:gd name="T15" fmla="*/ 38 h 82"/>
                <a:gd name="T16" fmla="*/ 35 w 58"/>
                <a:gd name="T17" fmla="*/ 47 h 82"/>
                <a:gd name="T18" fmla="*/ 58 w 58"/>
                <a:gd name="T19" fmla="*/ 82 h 82"/>
                <a:gd name="T20" fmla="*/ 44 w 58"/>
                <a:gd name="T21" fmla="*/ 82 h 82"/>
                <a:gd name="T22" fmla="*/ 23 w 58"/>
                <a:gd name="T23" fmla="*/ 48 h 82"/>
                <a:gd name="T24" fmla="*/ 12 w 58"/>
                <a:gd name="T25" fmla="*/ 48 h 82"/>
                <a:gd name="T26" fmla="*/ 12 w 58"/>
                <a:gd name="T27" fmla="*/ 8 h 82"/>
                <a:gd name="T28" fmla="*/ 12 w 58"/>
                <a:gd name="T29" fmla="*/ 40 h 82"/>
                <a:gd name="T30" fmla="*/ 28 w 58"/>
                <a:gd name="T31" fmla="*/ 40 h 82"/>
                <a:gd name="T32" fmla="*/ 42 w 58"/>
                <a:gd name="T33" fmla="*/ 36 h 82"/>
                <a:gd name="T34" fmla="*/ 45 w 58"/>
                <a:gd name="T35" fmla="*/ 25 h 82"/>
                <a:gd name="T36" fmla="*/ 28 w 58"/>
                <a:gd name="T37" fmla="*/ 8 h 82"/>
                <a:gd name="T38" fmla="*/ 12 w 58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12" y="48"/>
                  </a:moveTo>
                  <a:lnTo>
                    <a:pt x="12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7" y="0"/>
                    <a:pt x="44" y="2"/>
                    <a:pt x="49" y="6"/>
                  </a:cubicBezTo>
                  <a:cubicBezTo>
                    <a:pt x="54" y="11"/>
                    <a:pt x="57" y="16"/>
                    <a:pt x="57" y="22"/>
                  </a:cubicBezTo>
                  <a:cubicBezTo>
                    <a:pt x="57" y="28"/>
                    <a:pt x="55" y="35"/>
                    <a:pt x="52" y="38"/>
                  </a:cubicBezTo>
                  <a:cubicBezTo>
                    <a:pt x="48" y="42"/>
                    <a:pt x="43" y="46"/>
                    <a:pt x="35" y="47"/>
                  </a:cubicBezTo>
                  <a:lnTo>
                    <a:pt x="58" y="82"/>
                  </a:lnTo>
                  <a:lnTo>
                    <a:pt x="44" y="82"/>
                  </a:lnTo>
                  <a:lnTo>
                    <a:pt x="23" y="48"/>
                  </a:lnTo>
                  <a:lnTo>
                    <a:pt x="12" y="48"/>
                  </a:lnTo>
                  <a:close/>
                  <a:moveTo>
                    <a:pt x="12" y="8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8"/>
                    <a:pt x="42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8" y="8"/>
                  </a:cubicBez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505">
              <a:extLst>
                <a:ext uri="{FF2B5EF4-FFF2-40B4-BE49-F238E27FC236}">
                  <a16:creationId xmlns:a16="http://schemas.microsoft.com/office/drawing/2014/main" id="{2666E406-BEB9-4431-8F79-E91237735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864" y="5721351"/>
              <a:ext cx="26988" cy="41275"/>
            </a:xfrm>
            <a:custGeom>
              <a:avLst/>
              <a:gdLst>
                <a:gd name="T0" fmla="*/ 10 w 56"/>
                <a:gd name="T1" fmla="*/ 24 h 87"/>
                <a:gd name="T2" fmla="*/ 12 w 56"/>
                <a:gd name="T3" fmla="*/ 32 h 87"/>
                <a:gd name="T4" fmla="*/ 19 w 56"/>
                <a:gd name="T5" fmla="*/ 37 h 87"/>
                <a:gd name="T6" fmla="*/ 27 w 56"/>
                <a:gd name="T7" fmla="*/ 39 h 87"/>
                <a:gd name="T8" fmla="*/ 37 w 56"/>
                <a:gd name="T9" fmla="*/ 42 h 87"/>
                <a:gd name="T10" fmla="*/ 46 w 56"/>
                <a:gd name="T11" fmla="*/ 45 h 87"/>
                <a:gd name="T12" fmla="*/ 52 w 56"/>
                <a:gd name="T13" fmla="*/ 52 h 87"/>
                <a:gd name="T14" fmla="*/ 55 w 56"/>
                <a:gd name="T15" fmla="*/ 63 h 87"/>
                <a:gd name="T16" fmla="*/ 47 w 56"/>
                <a:gd name="T17" fmla="*/ 79 h 87"/>
                <a:gd name="T18" fmla="*/ 27 w 56"/>
                <a:gd name="T19" fmla="*/ 87 h 87"/>
                <a:gd name="T20" fmla="*/ 7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9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4 w 56"/>
                <a:gd name="T35" fmla="*/ 54 h 87"/>
                <a:gd name="T36" fmla="*/ 37 w 56"/>
                <a:gd name="T37" fmla="*/ 50 h 87"/>
                <a:gd name="T38" fmla="*/ 29 w 56"/>
                <a:gd name="T39" fmla="*/ 48 h 87"/>
                <a:gd name="T40" fmla="*/ 19 w 56"/>
                <a:gd name="T41" fmla="*/ 45 h 87"/>
                <a:gd name="T42" fmla="*/ 10 w 56"/>
                <a:gd name="T43" fmla="*/ 42 h 87"/>
                <a:gd name="T44" fmla="*/ 4 w 56"/>
                <a:gd name="T45" fmla="*/ 35 h 87"/>
                <a:gd name="T46" fmla="*/ 1 w 56"/>
                <a:gd name="T47" fmla="*/ 24 h 87"/>
                <a:gd name="T48" fmla="*/ 9 w 56"/>
                <a:gd name="T49" fmla="*/ 7 h 87"/>
                <a:gd name="T50" fmla="*/ 29 w 56"/>
                <a:gd name="T51" fmla="*/ 0 h 87"/>
                <a:gd name="T52" fmla="*/ 47 w 56"/>
                <a:gd name="T53" fmla="*/ 5 h 87"/>
                <a:gd name="T54" fmla="*/ 56 w 56"/>
                <a:gd name="T55" fmla="*/ 20 h 87"/>
                <a:gd name="T56" fmla="*/ 44 w 56"/>
                <a:gd name="T57" fmla="*/ 20 h 87"/>
                <a:gd name="T58" fmla="*/ 39 w 56"/>
                <a:gd name="T59" fmla="*/ 12 h 87"/>
                <a:gd name="T60" fmla="*/ 27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2" y="32"/>
                  </a:cubicBezTo>
                  <a:cubicBezTo>
                    <a:pt x="14" y="34"/>
                    <a:pt x="16" y="35"/>
                    <a:pt x="19" y="37"/>
                  </a:cubicBezTo>
                  <a:cubicBezTo>
                    <a:pt x="21" y="38"/>
                    <a:pt x="24" y="38"/>
                    <a:pt x="27" y="39"/>
                  </a:cubicBezTo>
                  <a:cubicBezTo>
                    <a:pt x="31" y="40"/>
                    <a:pt x="34" y="40"/>
                    <a:pt x="37" y="42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7"/>
                    <a:pt x="51" y="49"/>
                    <a:pt x="52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7"/>
                    <a:pt x="27" y="87"/>
                  </a:cubicBezTo>
                  <a:cubicBezTo>
                    <a:pt x="19" y="87"/>
                    <a:pt x="12" y="84"/>
                    <a:pt x="7" y="80"/>
                  </a:cubicBezTo>
                  <a:cubicBezTo>
                    <a:pt x="2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9" y="75"/>
                    <a:pt x="22" y="77"/>
                    <a:pt x="29" y="77"/>
                  </a:cubicBezTo>
                  <a:cubicBezTo>
                    <a:pt x="34" y="77"/>
                    <a:pt x="39" y="75"/>
                    <a:pt x="41" y="73"/>
                  </a:cubicBezTo>
                  <a:cubicBezTo>
                    <a:pt x="44" y="70"/>
                    <a:pt x="46" y="67"/>
                    <a:pt x="46" y="63"/>
                  </a:cubicBezTo>
                  <a:cubicBezTo>
                    <a:pt x="46" y="59"/>
                    <a:pt x="45" y="57"/>
                    <a:pt x="44" y="54"/>
                  </a:cubicBezTo>
                  <a:cubicBezTo>
                    <a:pt x="42" y="52"/>
                    <a:pt x="40" y="50"/>
                    <a:pt x="37" y="50"/>
                  </a:cubicBezTo>
                  <a:cubicBezTo>
                    <a:pt x="35" y="49"/>
                    <a:pt x="32" y="49"/>
                    <a:pt x="29" y="48"/>
                  </a:cubicBezTo>
                  <a:cubicBezTo>
                    <a:pt x="25" y="47"/>
                    <a:pt x="22" y="47"/>
                    <a:pt x="19" y="45"/>
                  </a:cubicBezTo>
                  <a:cubicBezTo>
                    <a:pt x="15" y="44"/>
                    <a:pt x="12" y="43"/>
                    <a:pt x="10" y="42"/>
                  </a:cubicBezTo>
                  <a:cubicBezTo>
                    <a:pt x="7" y="40"/>
                    <a:pt x="5" y="38"/>
                    <a:pt x="4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7" y="0"/>
                    <a:pt x="42" y="2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7"/>
                    <a:pt x="42" y="14"/>
                    <a:pt x="39" y="12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9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Rectangle 506">
              <a:extLst>
                <a:ext uri="{FF2B5EF4-FFF2-40B4-BE49-F238E27FC236}">
                  <a16:creationId xmlns:a16="http://schemas.microsoft.com/office/drawing/2014/main" id="{6A9678F3-C4B2-4B11-8B10-468CB84BD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9376" y="5721351"/>
              <a:ext cx="4763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507">
              <a:extLst>
                <a:ext uri="{FF2B5EF4-FFF2-40B4-BE49-F238E27FC236}">
                  <a16:creationId xmlns:a16="http://schemas.microsoft.com/office/drawing/2014/main" id="{2DFDFAC7-D179-47DD-9B5C-DEDD05296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5721351"/>
              <a:ext cx="26988" cy="39688"/>
            </a:xfrm>
            <a:custGeom>
              <a:avLst/>
              <a:gdLst>
                <a:gd name="T0" fmla="*/ 0 w 55"/>
                <a:gd name="T1" fmla="*/ 8 h 82"/>
                <a:gd name="T2" fmla="*/ 0 w 55"/>
                <a:gd name="T3" fmla="*/ 0 h 82"/>
                <a:gd name="T4" fmla="*/ 55 w 55"/>
                <a:gd name="T5" fmla="*/ 0 h 82"/>
                <a:gd name="T6" fmla="*/ 55 w 55"/>
                <a:gd name="T7" fmla="*/ 8 h 82"/>
                <a:gd name="T8" fmla="*/ 34 w 55"/>
                <a:gd name="T9" fmla="*/ 8 h 82"/>
                <a:gd name="T10" fmla="*/ 34 w 55"/>
                <a:gd name="T11" fmla="*/ 82 h 82"/>
                <a:gd name="T12" fmla="*/ 22 w 55"/>
                <a:gd name="T13" fmla="*/ 82 h 82"/>
                <a:gd name="T14" fmla="*/ 22 w 55"/>
                <a:gd name="T15" fmla="*/ 8 h 82"/>
                <a:gd name="T16" fmla="*/ 0 w 55"/>
                <a:gd name="T1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2">
                  <a:moveTo>
                    <a:pt x="0" y="8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8"/>
                  </a:lnTo>
                  <a:lnTo>
                    <a:pt x="34" y="8"/>
                  </a:lnTo>
                  <a:lnTo>
                    <a:pt x="34" y="82"/>
                  </a:lnTo>
                  <a:lnTo>
                    <a:pt x="22" y="82"/>
                  </a:lnTo>
                  <a:lnTo>
                    <a:pt x="2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508">
              <a:extLst>
                <a:ext uri="{FF2B5EF4-FFF2-40B4-BE49-F238E27FC236}">
                  <a16:creationId xmlns:a16="http://schemas.microsoft.com/office/drawing/2014/main" id="{C3E65C2A-BB41-4DEF-9147-FAC5229E1A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5414" y="5708651"/>
              <a:ext cx="22225" cy="53975"/>
            </a:xfrm>
            <a:custGeom>
              <a:avLst/>
              <a:gdLst>
                <a:gd name="T0" fmla="*/ 44 w 44"/>
                <a:gd name="T1" fmla="*/ 28 h 111"/>
                <a:gd name="T2" fmla="*/ 44 w 44"/>
                <a:gd name="T3" fmla="*/ 36 h 111"/>
                <a:gd name="T4" fmla="*/ 11 w 44"/>
                <a:gd name="T5" fmla="*/ 36 h 111"/>
                <a:gd name="T6" fmla="*/ 11 w 44"/>
                <a:gd name="T7" fmla="*/ 65 h 111"/>
                <a:gd name="T8" fmla="*/ 41 w 44"/>
                <a:gd name="T9" fmla="*/ 65 h 111"/>
                <a:gd name="T10" fmla="*/ 41 w 44"/>
                <a:gd name="T11" fmla="*/ 74 h 111"/>
                <a:gd name="T12" fmla="*/ 11 w 44"/>
                <a:gd name="T13" fmla="*/ 74 h 111"/>
                <a:gd name="T14" fmla="*/ 11 w 44"/>
                <a:gd name="T15" fmla="*/ 103 h 111"/>
                <a:gd name="T16" fmla="*/ 44 w 44"/>
                <a:gd name="T17" fmla="*/ 103 h 111"/>
                <a:gd name="T18" fmla="*/ 44 w 44"/>
                <a:gd name="T19" fmla="*/ 111 h 111"/>
                <a:gd name="T20" fmla="*/ 0 w 44"/>
                <a:gd name="T21" fmla="*/ 111 h 111"/>
                <a:gd name="T22" fmla="*/ 0 w 44"/>
                <a:gd name="T23" fmla="*/ 29 h 111"/>
                <a:gd name="T24" fmla="*/ 44 w 44"/>
                <a:gd name="T25" fmla="*/ 29 h 111"/>
                <a:gd name="T26" fmla="*/ 44 w 44"/>
                <a:gd name="T27" fmla="*/ 28 h 111"/>
                <a:gd name="T28" fmla="*/ 7 w 44"/>
                <a:gd name="T29" fmla="*/ 15 h 111"/>
                <a:gd name="T30" fmla="*/ 32 w 44"/>
                <a:gd name="T31" fmla="*/ 0 h 111"/>
                <a:gd name="T32" fmla="*/ 32 w 44"/>
                <a:gd name="T33" fmla="*/ 10 h 111"/>
                <a:gd name="T34" fmla="*/ 7 w 44"/>
                <a:gd name="T35" fmla="*/ 24 h 111"/>
                <a:gd name="T36" fmla="*/ 7 w 44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11">
                  <a:moveTo>
                    <a:pt x="44" y="28"/>
                  </a:moveTo>
                  <a:lnTo>
                    <a:pt x="44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1" y="65"/>
                  </a:lnTo>
                  <a:lnTo>
                    <a:pt x="41" y="74"/>
                  </a:lnTo>
                  <a:lnTo>
                    <a:pt x="11" y="74"/>
                  </a:lnTo>
                  <a:lnTo>
                    <a:pt x="11" y="103"/>
                  </a:lnTo>
                  <a:lnTo>
                    <a:pt x="44" y="103"/>
                  </a:lnTo>
                  <a:lnTo>
                    <a:pt x="44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4" y="29"/>
                  </a:lnTo>
                  <a:lnTo>
                    <a:pt x="44" y="28"/>
                  </a:lnTo>
                  <a:close/>
                  <a:moveTo>
                    <a:pt x="7" y="15"/>
                  </a:moveTo>
                  <a:lnTo>
                    <a:pt x="32" y="0"/>
                  </a:lnTo>
                  <a:lnTo>
                    <a:pt x="32" y="10"/>
                  </a:lnTo>
                  <a:lnTo>
                    <a:pt x="7" y="24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509">
              <a:extLst>
                <a:ext uri="{FF2B5EF4-FFF2-40B4-BE49-F238E27FC236}">
                  <a16:creationId xmlns:a16="http://schemas.microsoft.com/office/drawing/2014/main" id="{B57677C9-1E6C-40C2-937F-456FB82B7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1451" y="5721351"/>
              <a:ext cx="34925" cy="39688"/>
            </a:xfrm>
            <a:custGeom>
              <a:avLst/>
              <a:gdLst>
                <a:gd name="T0" fmla="*/ 26 w 69"/>
                <a:gd name="T1" fmla="*/ 0 h 82"/>
                <a:gd name="T2" fmla="*/ 57 w 69"/>
                <a:gd name="T3" fmla="*/ 11 h 82"/>
                <a:gd name="T4" fmla="*/ 69 w 69"/>
                <a:gd name="T5" fmla="*/ 41 h 82"/>
                <a:gd name="T6" fmla="*/ 57 w 69"/>
                <a:gd name="T7" fmla="*/ 71 h 82"/>
                <a:gd name="T8" fmla="*/ 26 w 69"/>
                <a:gd name="T9" fmla="*/ 82 h 82"/>
                <a:gd name="T10" fmla="*/ 0 w 69"/>
                <a:gd name="T11" fmla="*/ 82 h 82"/>
                <a:gd name="T12" fmla="*/ 0 w 69"/>
                <a:gd name="T13" fmla="*/ 0 h 82"/>
                <a:gd name="T14" fmla="*/ 26 w 69"/>
                <a:gd name="T15" fmla="*/ 0 h 82"/>
                <a:gd name="T16" fmla="*/ 11 w 69"/>
                <a:gd name="T17" fmla="*/ 75 h 82"/>
                <a:gd name="T18" fmla="*/ 26 w 69"/>
                <a:gd name="T19" fmla="*/ 75 h 82"/>
                <a:gd name="T20" fmla="*/ 50 w 69"/>
                <a:gd name="T21" fmla="*/ 66 h 82"/>
                <a:gd name="T22" fmla="*/ 59 w 69"/>
                <a:gd name="T23" fmla="*/ 42 h 82"/>
                <a:gd name="T24" fmla="*/ 50 w 69"/>
                <a:gd name="T25" fmla="*/ 18 h 82"/>
                <a:gd name="T26" fmla="*/ 26 w 69"/>
                <a:gd name="T27" fmla="*/ 10 h 82"/>
                <a:gd name="T28" fmla="*/ 11 w 69"/>
                <a:gd name="T29" fmla="*/ 10 h 82"/>
                <a:gd name="T30" fmla="*/ 11 w 69"/>
                <a:gd name="T31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2">
                  <a:moveTo>
                    <a:pt x="26" y="0"/>
                  </a:moveTo>
                  <a:cubicBezTo>
                    <a:pt x="40" y="0"/>
                    <a:pt x="50" y="3"/>
                    <a:pt x="57" y="11"/>
                  </a:cubicBezTo>
                  <a:cubicBezTo>
                    <a:pt x="65" y="18"/>
                    <a:pt x="69" y="28"/>
                    <a:pt x="69" y="41"/>
                  </a:cubicBezTo>
                  <a:cubicBezTo>
                    <a:pt x="69" y="53"/>
                    <a:pt x="65" y="63"/>
                    <a:pt x="57" y="71"/>
                  </a:cubicBezTo>
                  <a:cubicBezTo>
                    <a:pt x="50" y="78"/>
                    <a:pt x="39" y="82"/>
                    <a:pt x="26" y="82"/>
                  </a:cubicBezTo>
                  <a:lnTo>
                    <a:pt x="0" y="82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2"/>
                    <a:pt x="50" y="66"/>
                  </a:cubicBezTo>
                  <a:cubicBezTo>
                    <a:pt x="55" y="60"/>
                    <a:pt x="59" y="52"/>
                    <a:pt x="59" y="42"/>
                  </a:cubicBezTo>
                  <a:cubicBezTo>
                    <a:pt x="59" y="32"/>
                    <a:pt x="56" y="23"/>
                    <a:pt x="50" y="18"/>
                  </a:cubicBezTo>
                  <a:cubicBezTo>
                    <a:pt x="45" y="12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510">
              <a:extLst>
                <a:ext uri="{FF2B5EF4-FFF2-40B4-BE49-F238E27FC236}">
                  <a16:creationId xmlns:a16="http://schemas.microsoft.com/office/drawing/2014/main" id="{018694EC-20CA-47D7-A17D-41CEEB8EA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9551" y="5716589"/>
              <a:ext cx="6350" cy="11113"/>
            </a:xfrm>
            <a:custGeom>
              <a:avLst/>
              <a:gdLst>
                <a:gd name="T0" fmla="*/ 0 w 13"/>
                <a:gd name="T1" fmla="*/ 0 h 25"/>
                <a:gd name="T2" fmla="*/ 12 w 13"/>
                <a:gd name="T3" fmla="*/ 0 h 25"/>
                <a:gd name="T4" fmla="*/ 13 w 13"/>
                <a:gd name="T5" fmla="*/ 12 h 25"/>
                <a:gd name="T6" fmla="*/ 0 w 13"/>
                <a:gd name="T7" fmla="*/ 25 h 25"/>
                <a:gd name="T8" fmla="*/ 0 w 13"/>
                <a:gd name="T9" fmla="*/ 20 h 25"/>
                <a:gd name="T10" fmla="*/ 7 w 13"/>
                <a:gd name="T11" fmla="*/ 14 h 25"/>
                <a:gd name="T12" fmla="*/ 7 w 13"/>
                <a:gd name="T13" fmla="*/ 12 h 25"/>
                <a:gd name="T14" fmla="*/ 0 w 13"/>
                <a:gd name="T15" fmla="*/ 12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2" y="0"/>
                  </a:lnTo>
                  <a:cubicBezTo>
                    <a:pt x="13" y="4"/>
                    <a:pt x="13" y="8"/>
                    <a:pt x="13" y="12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7" y="18"/>
                    <a:pt x="7" y="14"/>
                  </a:cubicBezTo>
                  <a:lnTo>
                    <a:pt x="7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511">
              <a:extLst>
                <a:ext uri="{FF2B5EF4-FFF2-40B4-BE49-F238E27FC236}">
                  <a16:creationId xmlns:a16="http://schemas.microsoft.com/office/drawing/2014/main" id="{C6D84AAB-1067-4E86-A477-AD32B1BDF8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0664" y="5721351"/>
              <a:ext cx="34925" cy="39688"/>
            </a:xfrm>
            <a:custGeom>
              <a:avLst/>
              <a:gdLst>
                <a:gd name="T0" fmla="*/ 60 w 72"/>
                <a:gd name="T1" fmla="*/ 82 h 82"/>
                <a:gd name="T2" fmla="*/ 53 w 72"/>
                <a:gd name="T3" fmla="*/ 63 h 82"/>
                <a:gd name="T4" fmla="*/ 17 w 72"/>
                <a:gd name="T5" fmla="*/ 63 h 82"/>
                <a:gd name="T6" fmla="*/ 11 w 72"/>
                <a:gd name="T7" fmla="*/ 82 h 82"/>
                <a:gd name="T8" fmla="*/ 0 w 72"/>
                <a:gd name="T9" fmla="*/ 82 h 82"/>
                <a:gd name="T10" fmla="*/ 30 w 72"/>
                <a:gd name="T11" fmla="*/ 0 h 82"/>
                <a:gd name="T12" fmla="*/ 42 w 72"/>
                <a:gd name="T13" fmla="*/ 0 h 82"/>
                <a:gd name="T14" fmla="*/ 72 w 72"/>
                <a:gd name="T15" fmla="*/ 82 h 82"/>
                <a:gd name="T16" fmla="*/ 60 w 72"/>
                <a:gd name="T17" fmla="*/ 82 h 82"/>
                <a:gd name="T18" fmla="*/ 20 w 72"/>
                <a:gd name="T19" fmla="*/ 56 h 82"/>
                <a:gd name="T20" fmla="*/ 50 w 72"/>
                <a:gd name="T21" fmla="*/ 56 h 82"/>
                <a:gd name="T22" fmla="*/ 35 w 72"/>
                <a:gd name="T23" fmla="*/ 13 h 82"/>
                <a:gd name="T24" fmla="*/ 20 w 72"/>
                <a:gd name="T25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82">
                  <a:moveTo>
                    <a:pt x="60" y="82"/>
                  </a:moveTo>
                  <a:lnTo>
                    <a:pt x="53" y="63"/>
                  </a:lnTo>
                  <a:lnTo>
                    <a:pt x="17" y="63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72" y="82"/>
                  </a:lnTo>
                  <a:lnTo>
                    <a:pt x="60" y="82"/>
                  </a:lnTo>
                  <a:close/>
                  <a:moveTo>
                    <a:pt x="20" y="56"/>
                  </a:moveTo>
                  <a:lnTo>
                    <a:pt x="50" y="56"/>
                  </a:lnTo>
                  <a:lnTo>
                    <a:pt x="35" y="13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512">
              <a:extLst>
                <a:ext uri="{FF2B5EF4-FFF2-40B4-BE49-F238E27FC236}">
                  <a16:creationId xmlns:a16="http://schemas.microsoft.com/office/drawing/2014/main" id="{C367BC12-1212-499D-8307-C8D7DCF64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1939" y="5721351"/>
              <a:ext cx="33338" cy="39688"/>
            </a:xfrm>
            <a:custGeom>
              <a:avLst/>
              <a:gdLst>
                <a:gd name="T0" fmla="*/ 55 w 66"/>
                <a:gd name="T1" fmla="*/ 0 h 82"/>
                <a:gd name="T2" fmla="*/ 66 w 66"/>
                <a:gd name="T3" fmla="*/ 0 h 82"/>
                <a:gd name="T4" fmla="*/ 66 w 66"/>
                <a:gd name="T5" fmla="*/ 82 h 82"/>
                <a:gd name="T6" fmla="*/ 55 w 66"/>
                <a:gd name="T7" fmla="*/ 82 h 82"/>
                <a:gd name="T8" fmla="*/ 11 w 66"/>
                <a:gd name="T9" fmla="*/ 16 h 82"/>
                <a:gd name="T10" fmla="*/ 11 w 66"/>
                <a:gd name="T11" fmla="*/ 82 h 82"/>
                <a:gd name="T12" fmla="*/ 0 w 66"/>
                <a:gd name="T13" fmla="*/ 82 h 82"/>
                <a:gd name="T14" fmla="*/ 0 w 66"/>
                <a:gd name="T15" fmla="*/ 0 h 82"/>
                <a:gd name="T16" fmla="*/ 11 w 66"/>
                <a:gd name="T17" fmla="*/ 0 h 82"/>
                <a:gd name="T18" fmla="*/ 55 w 66"/>
                <a:gd name="T19" fmla="*/ 66 h 82"/>
                <a:gd name="T20" fmla="*/ 55 w 66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2">
                  <a:moveTo>
                    <a:pt x="55" y="0"/>
                  </a:moveTo>
                  <a:lnTo>
                    <a:pt x="66" y="0"/>
                  </a:lnTo>
                  <a:lnTo>
                    <a:pt x="66" y="82"/>
                  </a:lnTo>
                  <a:lnTo>
                    <a:pt x="55" y="82"/>
                  </a:lnTo>
                  <a:lnTo>
                    <a:pt x="11" y="16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513">
              <a:extLst>
                <a:ext uri="{FF2B5EF4-FFF2-40B4-BE49-F238E27FC236}">
                  <a16:creationId xmlns:a16="http://schemas.microsoft.com/office/drawing/2014/main" id="{932A34D3-59FE-42A1-9850-2CD4F297E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3214" y="5721351"/>
              <a:ext cx="39688" cy="41275"/>
            </a:xfrm>
            <a:custGeom>
              <a:avLst/>
              <a:gdLst>
                <a:gd name="T0" fmla="*/ 42 w 82"/>
                <a:gd name="T1" fmla="*/ 85 h 85"/>
                <a:gd name="T2" fmla="*/ 13 w 82"/>
                <a:gd name="T3" fmla="*/ 73 h 85"/>
                <a:gd name="T4" fmla="*/ 0 w 82"/>
                <a:gd name="T5" fmla="*/ 43 h 85"/>
                <a:gd name="T6" fmla="*/ 13 w 82"/>
                <a:gd name="T7" fmla="*/ 13 h 85"/>
                <a:gd name="T8" fmla="*/ 43 w 82"/>
                <a:gd name="T9" fmla="*/ 0 h 85"/>
                <a:gd name="T10" fmla="*/ 65 w 82"/>
                <a:gd name="T11" fmla="*/ 7 h 85"/>
                <a:gd name="T12" fmla="*/ 80 w 82"/>
                <a:gd name="T13" fmla="*/ 24 h 85"/>
                <a:gd name="T14" fmla="*/ 67 w 82"/>
                <a:gd name="T15" fmla="*/ 24 h 85"/>
                <a:gd name="T16" fmla="*/ 42 w 82"/>
                <a:gd name="T17" fmla="*/ 10 h 85"/>
                <a:gd name="T18" fmla="*/ 19 w 82"/>
                <a:gd name="T19" fmla="*/ 19 h 85"/>
                <a:gd name="T20" fmla="*/ 10 w 82"/>
                <a:gd name="T21" fmla="*/ 43 h 85"/>
                <a:gd name="T22" fmla="*/ 19 w 82"/>
                <a:gd name="T23" fmla="*/ 67 h 85"/>
                <a:gd name="T24" fmla="*/ 40 w 82"/>
                <a:gd name="T25" fmla="*/ 75 h 85"/>
                <a:gd name="T26" fmla="*/ 62 w 82"/>
                <a:gd name="T27" fmla="*/ 68 h 85"/>
                <a:gd name="T28" fmla="*/ 70 w 82"/>
                <a:gd name="T29" fmla="*/ 48 h 85"/>
                <a:gd name="T30" fmla="*/ 37 w 82"/>
                <a:gd name="T31" fmla="*/ 48 h 85"/>
                <a:gd name="T32" fmla="*/ 37 w 82"/>
                <a:gd name="T33" fmla="*/ 39 h 85"/>
                <a:gd name="T34" fmla="*/ 82 w 82"/>
                <a:gd name="T35" fmla="*/ 39 h 85"/>
                <a:gd name="T36" fmla="*/ 82 w 82"/>
                <a:gd name="T37" fmla="*/ 48 h 85"/>
                <a:gd name="T38" fmla="*/ 68 w 82"/>
                <a:gd name="T39" fmla="*/ 74 h 85"/>
                <a:gd name="T40" fmla="*/ 42 w 82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5">
                  <a:moveTo>
                    <a:pt x="42" y="85"/>
                  </a:moveTo>
                  <a:cubicBezTo>
                    <a:pt x="30" y="85"/>
                    <a:pt x="20" y="82"/>
                    <a:pt x="13" y="73"/>
                  </a:cubicBezTo>
                  <a:cubicBezTo>
                    <a:pt x="5" y="65"/>
                    <a:pt x="0" y="55"/>
                    <a:pt x="0" y="43"/>
                  </a:cubicBezTo>
                  <a:cubicBezTo>
                    <a:pt x="0" y="30"/>
                    <a:pt x="4" y="20"/>
                    <a:pt x="13" y="13"/>
                  </a:cubicBezTo>
                  <a:cubicBezTo>
                    <a:pt x="20" y="5"/>
                    <a:pt x="30" y="0"/>
                    <a:pt x="43" y="0"/>
                  </a:cubicBezTo>
                  <a:cubicBezTo>
                    <a:pt x="52" y="0"/>
                    <a:pt x="59" y="3"/>
                    <a:pt x="65" y="7"/>
                  </a:cubicBezTo>
                  <a:cubicBezTo>
                    <a:pt x="72" y="10"/>
                    <a:pt x="77" y="17"/>
                    <a:pt x="80" y="24"/>
                  </a:cubicBezTo>
                  <a:lnTo>
                    <a:pt x="67" y="24"/>
                  </a:lnTo>
                  <a:cubicBezTo>
                    <a:pt x="62" y="15"/>
                    <a:pt x="53" y="10"/>
                    <a:pt x="42" y="10"/>
                  </a:cubicBezTo>
                  <a:cubicBezTo>
                    <a:pt x="33" y="10"/>
                    <a:pt x="25" y="13"/>
                    <a:pt x="19" y="19"/>
                  </a:cubicBezTo>
                  <a:cubicBezTo>
                    <a:pt x="13" y="25"/>
                    <a:pt x="10" y="33"/>
                    <a:pt x="10" y="43"/>
                  </a:cubicBezTo>
                  <a:cubicBezTo>
                    <a:pt x="10" y="53"/>
                    <a:pt x="13" y="60"/>
                    <a:pt x="19" y="67"/>
                  </a:cubicBezTo>
                  <a:cubicBezTo>
                    <a:pt x="25" y="73"/>
                    <a:pt x="33" y="75"/>
                    <a:pt x="40" y="75"/>
                  </a:cubicBezTo>
                  <a:cubicBezTo>
                    <a:pt x="49" y="75"/>
                    <a:pt x="57" y="73"/>
                    <a:pt x="62" y="68"/>
                  </a:cubicBezTo>
                  <a:cubicBezTo>
                    <a:pt x="67" y="63"/>
                    <a:pt x="70" y="57"/>
                    <a:pt x="70" y="48"/>
                  </a:cubicBezTo>
                  <a:lnTo>
                    <a:pt x="37" y="48"/>
                  </a:lnTo>
                  <a:lnTo>
                    <a:pt x="37" y="39"/>
                  </a:lnTo>
                  <a:lnTo>
                    <a:pt x="82" y="39"/>
                  </a:lnTo>
                  <a:lnTo>
                    <a:pt x="82" y="48"/>
                  </a:lnTo>
                  <a:cubicBezTo>
                    <a:pt x="80" y="59"/>
                    <a:pt x="77" y="68"/>
                    <a:pt x="68" y="74"/>
                  </a:cubicBezTo>
                  <a:cubicBezTo>
                    <a:pt x="63" y="82"/>
                    <a:pt x="53" y="85"/>
                    <a:pt x="42" y="8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514">
              <a:extLst>
                <a:ext uri="{FF2B5EF4-FFF2-40B4-BE49-F238E27FC236}">
                  <a16:creationId xmlns:a16="http://schemas.microsoft.com/office/drawing/2014/main" id="{81C531BB-8A56-471E-A0FB-F4FA01BCB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2426" y="5721351"/>
              <a:ext cx="20638" cy="41275"/>
            </a:xfrm>
            <a:custGeom>
              <a:avLst/>
              <a:gdLst>
                <a:gd name="T0" fmla="*/ 44 w 44"/>
                <a:gd name="T1" fmla="*/ 0 h 83"/>
                <a:gd name="T2" fmla="*/ 44 w 44"/>
                <a:gd name="T3" fmla="*/ 8 h 83"/>
                <a:gd name="T4" fmla="*/ 12 w 44"/>
                <a:gd name="T5" fmla="*/ 8 h 83"/>
                <a:gd name="T6" fmla="*/ 12 w 44"/>
                <a:gd name="T7" fmla="*/ 37 h 83"/>
                <a:gd name="T8" fmla="*/ 42 w 44"/>
                <a:gd name="T9" fmla="*/ 37 h 83"/>
                <a:gd name="T10" fmla="*/ 42 w 44"/>
                <a:gd name="T11" fmla="*/ 46 h 83"/>
                <a:gd name="T12" fmla="*/ 12 w 44"/>
                <a:gd name="T13" fmla="*/ 46 h 83"/>
                <a:gd name="T14" fmla="*/ 12 w 44"/>
                <a:gd name="T15" fmla="*/ 75 h 83"/>
                <a:gd name="T16" fmla="*/ 44 w 44"/>
                <a:gd name="T17" fmla="*/ 75 h 83"/>
                <a:gd name="T18" fmla="*/ 44 w 44"/>
                <a:gd name="T19" fmla="*/ 83 h 83"/>
                <a:gd name="T20" fmla="*/ 0 w 44"/>
                <a:gd name="T21" fmla="*/ 83 h 83"/>
                <a:gd name="T22" fmla="*/ 0 w 44"/>
                <a:gd name="T23" fmla="*/ 1 h 83"/>
                <a:gd name="T24" fmla="*/ 44 w 44"/>
                <a:gd name="T25" fmla="*/ 1 h 83"/>
                <a:gd name="T26" fmla="*/ 44 w 44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3">
                  <a:moveTo>
                    <a:pt x="44" y="0"/>
                  </a:moveTo>
                  <a:lnTo>
                    <a:pt x="44" y="8"/>
                  </a:lnTo>
                  <a:lnTo>
                    <a:pt x="12" y="8"/>
                  </a:lnTo>
                  <a:lnTo>
                    <a:pt x="12" y="37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5"/>
                  </a:lnTo>
                  <a:lnTo>
                    <a:pt x="44" y="75"/>
                  </a:lnTo>
                  <a:lnTo>
                    <a:pt x="44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515">
              <a:extLst>
                <a:ext uri="{FF2B5EF4-FFF2-40B4-BE49-F238E27FC236}">
                  <a16:creationId xmlns:a16="http://schemas.microsoft.com/office/drawing/2014/main" id="{F61BAD35-B6B2-4021-B1EF-8717A96ED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2589" y="5721351"/>
              <a:ext cx="26988" cy="39688"/>
            </a:xfrm>
            <a:custGeom>
              <a:avLst/>
              <a:gdLst>
                <a:gd name="T0" fmla="*/ 11 w 57"/>
                <a:gd name="T1" fmla="*/ 48 h 82"/>
                <a:gd name="T2" fmla="*/ 11 w 57"/>
                <a:gd name="T3" fmla="*/ 82 h 82"/>
                <a:gd name="T4" fmla="*/ 0 w 57"/>
                <a:gd name="T5" fmla="*/ 82 h 82"/>
                <a:gd name="T6" fmla="*/ 0 w 57"/>
                <a:gd name="T7" fmla="*/ 0 h 82"/>
                <a:gd name="T8" fmla="*/ 27 w 57"/>
                <a:gd name="T9" fmla="*/ 0 h 82"/>
                <a:gd name="T10" fmla="*/ 48 w 57"/>
                <a:gd name="T11" fmla="*/ 6 h 82"/>
                <a:gd name="T12" fmla="*/ 56 w 57"/>
                <a:gd name="T13" fmla="*/ 22 h 82"/>
                <a:gd name="T14" fmla="*/ 51 w 57"/>
                <a:gd name="T15" fmla="*/ 38 h 82"/>
                <a:gd name="T16" fmla="*/ 35 w 57"/>
                <a:gd name="T17" fmla="*/ 47 h 82"/>
                <a:gd name="T18" fmla="*/ 57 w 57"/>
                <a:gd name="T19" fmla="*/ 82 h 82"/>
                <a:gd name="T20" fmla="*/ 43 w 57"/>
                <a:gd name="T21" fmla="*/ 82 h 82"/>
                <a:gd name="T22" fmla="*/ 22 w 57"/>
                <a:gd name="T23" fmla="*/ 48 h 82"/>
                <a:gd name="T24" fmla="*/ 11 w 57"/>
                <a:gd name="T25" fmla="*/ 48 h 82"/>
                <a:gd name="T26" fmla="*/ 11 w 57"/>
                <a:gd name="T27" fmla="*/ 8 h 82"/>
                <a:gd name="T28" fmla="*/ 11 w 57"/>
                <a:gd name="T29" fmla="*/ 40 h 82"/>
                <a:gd name="T30" fmla="*/ 27 w 57"/>
                <a:gd name="T31" fmla="*/ 40 h 82"/>
                <a:gd name="T32" fmla="*/ 41 w 57"/>
                <a:gd name="T33" fmla="*/ 36 h 82"/>
                <a:gd name="T34" fmla="*/ 45 w 57"/>
                <a:gd name="T35" fmla="*/ 25 h 82"/>
                <a:gd name="T36" fmla="*/ 27 w 57"/>
                <a:gd name="T37" fmla="*/ 8 h 82"/>
                <a:gd name="T38" fmla="*/ 11 w 57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2">
                  <a:moveTo>
                    <a:pt x="11" y="48"/>
                  </a:move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36" y="0"/>
                    <a:pt x="43" y="2"/>
                    <a:pt x="48" y="6"/>
                  </a:cubicBezTo>
                  <a:cubicBezTo>
                    <a:pt x="53" y="11"/>
                    <a:pt x="56" y="16"/>
                    <a:pt x="56" y="22"/>
                  </a:cubicBezTo>
                  <a:cubicBezTo>
                    <a:pt x="56" y="28"/>
                    <a:pt x="55" y="35"/>
                    <a:pt x="51" y="38"/>
                  </a:cubicBezTo>
                  <a:cubicBezTo>
                    <a:pt x="47" y="43"/>
                    <a:pt x="42" y="46"/>
                    <a:pt x="35" y="47"/>
                  </a:cubicBezTo>
                  <a:lnTo>
                    <a:pt x="57" y="82"/>
                  </a:lnTo>
                  <a:lnTo>
                    <a:pt x="43" y="82"/>
                  </a:lnTo>
                  <a:lnTo>
                    <a:pt x="22" y="48"/>
                  </a:lnTo>
                  <a:lnTo>
                    <a:pt x="11" y="48"/>
                  </a:lnTo>
                  <a:close/>
                  <a:moveTo>
                    <a:pt x="11" y="8"/>
                  </a:moveTo>
                  <a:lnTo>
                    <a:pt x="11" y="40"/>
                  </a:lnTo>
                  <a:lnTo>
                    <a:pt x="27" y="40"/>
                  </a:lnTo>
                  <a:cubicBezTo>
                    <a:pt x="33" y="40"/>
                    <a:pt x="37" y="38"/>
                    <a:pt x="41" y="36"/>
                  </a:cubicBezTo>
                  <a:cubicBezTo>
                    <a:pt x="43" y="33"/>
                    <a:pt x="45" y="30"/>
                    <a:pt x="45" y="25"/>
                  </a:cubicBezTo>
                  <a:cubicBezTo>
                    <a:pt x="45" y="15"/>
                    <a:pt x="38" y="8"/>
                    <a:pt x="27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516">
              <a:extLst>
                <a:ext uri="{FF2B5EF4-FFF2-40B4-BE49-F238E27FC236}">
                  <a16:creationId xmlns:a16="http://schemas.microsoft.com/office/drawing/2014/main" id="{67E64030-0AB2-4DE4-8ABB-89B1A8AAF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7514" y="5721351"/>
              <a:ext cx="26988" cy="41275"/>
            </a:xfrm>
            <a:custGeom>
              <a:avLst/>
              <a:gdLst>
                <a:gd name="T0" fmla="*/ 10 w 56"/>
                <a:gd name="T1" fmla="*/ 24 h 87"/>
                <a:gd name="T2" fmla="*/ 13 w 56"/>
                <a:gd name="T3" fmla="*/ 32 h 87"/>
                <a:gd name="T4" fmla="*/ 19 w 56"/>
                <a:gd name="T5" fmla="*/ 37 h 87"/>
                <a:gd name="T6" fmla="*/ 28 w 56"/>
                <a:gd name="T7" fmla="*/ 39 h 87"/>
                <a:gd name="T8" fmla="*/ 38 w 56"/>
                <a:gd name="T9" fmla="*/ 42 h 87"/>
                <a:gd name="T10" fmla="*/ 46 w 56"/>
                <a:gd name="T11" fmla="*/ 45 h 87"/>
                <a:gd name="T12" fmla="*/ 53 w 56"/>
                <a:gd name="T13" fmla="*/ 52 h 87"/>
                <a:gd name="T14" fmla="*/ 55 w 56"/>
                <a:gd name="T15" fmla="*/ 63 h 87"/>
                <a:gd name="T16" fmla="*/ 48 w 56"/>
                <a:gd name="T17" fmla="*/ 79 h 87"/>
                <a:gd name="T18" fmla="*/ 28 w 56"/>
                <a:gd name="T19" fmla="*/ 87 h 87"/>
                <a:gd name="T20" fmla="*/ 8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9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4 w 56"/>
                <a:gd name="T35" fmla="*/ 54 h 87"/>
                <a:gd name="T36" fmla="*/ 38 w 56"/>
                <a:gd name="T37" fmla="*/ 50 h 87"/>
                <a:gd name="T38" fmla="*/ 29 w 56"/>
                <a:gd name="T39" fmla="*/ 48 h 87"/>
                <a:gd name="T40" fmla="*/ 19 w 56"/>
                <a:gd name="T41" fmla="*/ 45 h 87"/>
                <a:gd name="T42" fmla="*/ 10 w 56"/>
                <a:gd name="T43" fmla="*/ 42 h 87"/>
                <a:gd name="T44" fmla="*/ 4 w 56"/>
                <a:gd name="T45" fmla="*/ 35 h 87"/>
                <a:gd name="T46" fmla="*/ 1 w 56"/>
                <a:gd name="T47" fmla="*/ 24 h 87"/>
                <a:gd name="T48" fmla="*/ 9 w 56"/>
                <a:gd name="T49" fmla="*/ 7 h 87"/>
                <a:gd name="T50" fmla="*/ 29 w 56"/>
                <a:gd name="T51" fmla="*/ 0 h 87"/>
                <a:gd name="T52" fmla="*/ 48 w 56"/>
                <a:gd name="T53" fmla="*/ 5 h 87"/>
                <a:gd name="T54" fmla="*/ 56 w 56"/>
                <a:gd name="T55" fmla="*/ 20 h 87"/>
                <a:gd name="T56" fmla="*/ 44 w 56"/>
                <a:gd name="T57" fmla="*/ 20 h 87"/>
                <a:gd name="T58" fmla="*/ 39 w 56"/>
                <a:gd name="T59" fmla="*/ 12 h 87"/>
                <a:gd name="T60" fmla="*/ 28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3" y="32"/>
                  </a:cubicBezTo>
                  <a:cubicBezTo>
                    <a:pt x="14" y="34"/>
                    <a:pt x="16" y="35"/>
                    <a:pt x="19" y="37"/>
                  </a:cubicBezTo>
                  <a:cubicBezTo>
                    <a:pt x="21" y="38"/>
                    <a:pt x="24" y="38"/>
                    <a:pt x="28" y="39"/>
                  </a:cubicBezTo>
                  <a:cubicBezTo>
                    <a:pt x="31" y="40"/>
                    <a:pt x="34" y="40"/>
                    <a:pt x="38" y="42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7"/>
                    <a:pt x="51" y="49"/>
                    <a:pt x="53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3" y="75"/>
                    <a:pt x="48" y="79"/>
                  </a:cubicBezTo>
                  <a:cubicBezTo>
                    <a:pt x="43" y="84"/>
                    <a:pt x="36" y="87"/>
                    <a:pt x="28" y="87"/>
                  </a:cubicBezTo>
                  <a:cubicBezTo>
                    <a:pt x="19" y="87"/>
                    <a:pt x="13" y="84"/>
                    <a:pt x="8" y="80"/>
                  </a:cubicBezTo>
                  <a:cubicBezTo>
                    <a:pt x="3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3" y="70"/>
                    <a:pt x="16" y="73"/>
                  </a:cubicBezTo>
                  <a:cubicBezTo>
                    <a:pt x="19" y="75"/>
                    <a:pt x="23" y="77"/>
                    <a:pt x="29" y="77"/>
                  </a:cubicBezTo>
                  <a:cubicBezTo>
                    <a:pt x="35" y="77"/>
                    <a:pt x="39" y="75"/>
                    <a:pt x="41" y="73"/>
                  </a:cubicBezTo>
                  <a:cubicBezTo>
                    <a:pt x="44" y="70"/>
                    <a:pt x="46" y="67"/>
                    <a:pt x="46" y="63"/>
                  </a:cubicBezTo>
                  <a:cubicBezTo>
                    <a:pt x="46" y="59"/>
                    <a:pt x="45" y="57"/>
                    <a:pt x="44" y="54"/>
                  </a:cubicBezTo>
                  <a:cubicBezTo>
                    <a:pt x="43" y="52"/>
                    <a:pt x="40" y="50"/>
                    <a:pt x="38" y="50"/>
                  </a:cubicBezTo>
                  <a:cubicBezTo>
                    <a:pt x="35" y="49"/>
                    <a:pt x="33" y="49"/>
                    <a:pt x="29" y="48"/>
                  </a:cubicBezTo>
                  <a:cubicBezTo>
                    <a:pt x="25" y="47"/>
                    <a:pt x="23" y="47"/>
                    <a:pt x="19" y="45"/>
                  </a:cubicBezTo>
                  <a:cubicBezTo>
                    <a:pt x="15" y="44"/>
                    <a:pt x="13" y="43"/>
                    <a:pt x="10" y="42"/>
                  </a:cubicBezTo>
                  <a:cubicBezTo>
                    <a:pt x="8" y="40"/>
                    <a:pt x="5" y="38"/>
                    <a:pt x="4" y="35"/>
                  </a:cubicBezTo>
                  <a:cubicBezTo>
                    <a:pt x="3" y="33"/>
                    <a:pt x="1" y="29"/>
                    <a:pt x="1" y="24"/>
                  </a:cubicBezTo>
                  <a:cubicBezTo>
                    <a:pt x="1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8" y="0"/>
                    <a:pt x="43" y="2"/>
                    <a:pt x="48" y="5"/>
                  </a:cubicBezTo>
                  <a:cubicBezTo>
                    <a:pt x="53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7"/>
                    <a:pt x="43" y="14"/>
                    <a:pt x="39" y="12"/>
                  </a:cubicBezTo>
                  <a:cubicBezTo>
                    <a:pt x="36" y="9"/>
                    <a:pt x="33" y="8"/>
                    <a:pt x="28" y="8"/>
                  </a:cubicBezTo>
                  <a:cubicBezTo>
                    <a:pt x="23" y="8"/>
                    <a:pt x="19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517">
              <a:extLst>
                <a:ext uri="{FF2B5EF4-FFF2-40B4-BE49-F238E27FC236}">
                  <a16:creationId xmlns:a16="http://schemas.microsoft.com/office/drawing/2014/main" id="{0204F0F5-A086-4C0D-9014-139CE1F2E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6" y="5602289"/>
              <a:ext cx="39688" cy="66675"/>
            </a:xfrm>
            <a:custGeom>
              <a:avLst/>
              <a:gdLst>
                <a:gd name="T0" fmla="*/ 80 w 81"/>
                <a:gd name="T1" fmla="*/ 0 h 135"/>
                <a:gd name="T2" fmla="*/ 80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0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0" y="0"/>
                  </a:moveTo>
                  <a:lnTo>
                    <a:pt x="80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518">
              <a:extLst>
                <a:ext uri="{FF2B5EF4-FFF2-40B4-BE49-F238E27FC236}">
                  <a16:creationId xmlns:a16="http://schemas.microsoft.com/office/drawing/2014/main" id="{F08B3A2D-5197-4EC0-B28F-F3E0D3D43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1" y="5602289"/>
              <a:ext cx="52388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519">
              <a:extLst>
                <a:ext uri="{FF2B5EF4-FFF2-40B4-BE49-F238E27FC236}">
                  <a16:creationId xmlns:a16="http://schemas.microsoft.com/office/drawing/2014/main" id="{199B222A-312E-44DD-8117-E0C20A1A5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4601" y="5602289"/>
              <a:ext cx="58738" cy="66675"/>
            </a:xfrm>
            <a:custGeom>
              <a:avLst/>
              <a:gdLst>
                <a:gd name="T0" fmla="*/ 48 w 120"/>
                <a:gd name="T1" fmla="*/ 0 h 135"/>
                <a:gd name="T2" fmla="*/ 100 w 120"/>
                <a:gd name="T3" fmla="*/ 19 h 135"/>
                <a:gd name="T4" fmla="*/ 120 w 120"/>
                <a:gd name="T5" fmla="*/ 68 h 135"/>
                <a:gd name="T6" fmla="*/ 100 w 120"/>
                <a:gd name="T7" fmla="*/ 116 h 135"/>
                <a:gd name="T8" fmla="*/ 48 w 120"/>
                <a:gd name="T9" fmla="*/ 135 h 135"/>
                <a:gd name="T10" fmla="*/ 0 w 120"/>
                <a:gd name="T11" fmla="*/ 135 h 135"/>
                <a:gd name="T12" fmla="*/ 0 w 120"/>
                <a:gd name="T13" fmla="*/ 0 h 135"/>
                <a:gd name="T14" fmla="*/ 48 w 120"/>
                <a:gd name="T15" fmla="*/ 0 h 135"/>
                <a:gd name="T16" fmla="*/ 33 w 120"/>
                <a:gd name="T17" fmla="*/ 109 h 135"/>
                <a:gd name="T18" fmla="*/ 48 w 120"/>
                <a:gd name="T19" fmla="*/ 109 h 135"/>
                <a:gd name="T20" fmla="*/ 77 w 120"/>
                <a:gd name="T21" fmla="*/ 98 h 135"/>
                <a:gd name="T22" fmla="*/ 88 w 120"/>
                <a:gd name="T23" fmla="*/ 66 h 135"/>
                <a:gd name="T24" fmla="*/ 77 w 120"/>
                <a:gd name="T25" fmla="*/ 35 h 135"/>
                <a:gd name="T26" fmla="*/ 48 w 120"/>
                <a:gd name="T27" fmla="*/ 24 h 135"/>
                <a:gd name="T28" fmla="*/ 33 w 120"/>
                <a:gd name="T29" fmla="*/ 24 h 135"/>
                <a:gd name="T30" fmla="*/ 33 w 120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5">
                  <a:moveTo>
                    <a:pt x="48" y="0"/>
                  </a:moveTo>
                  <a:cubicBezTo>
                    <a:pt x="69" y="0"/>
                    <a:pt x="87" y="6"/>
                    <a:pt x="100" y="19"/>
                  </a:cubicBezTo>
                  <a:cubicBezTo>
                    <a:pt x="114" y="31"/>
                    <a:pt x="120" y="48"/>
                    <a:pt x="120" y="68"/>
                  </a:cubicBezTo>
                  <a:cubicBezTo>
                    <a:pt x="120" y="88"/>
                    <a:pt x="114" y="104"/>
                    <a:pt x="100" y="116"/>
                  </a:cubicBezTo>
                  <a:cubicBezTo>
                    <a:pt x="87" y="129"/>
                    <a:pt x="69" y="135"/>
                    <a:pt x="48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8" y="0"/>
                  </a:lnTo>
                  <a:close/>
                  <a:moveTo>
                    <a:pt x="33" y="109"/>
                  </a:moveTo>
                  <a:lnTo>
                    <a:pt x="48" y="109"/>
                  </a:lnTo>
                  <a:cubicBezTo>
                    <a:pt x="60" y="109"/>
                    <a:pt x="70" y="105"/>
                    <a:pt x="77" y="98"/>
                  </a:cubicBezTo>
                  <a:cubicBezTo>
                    <a:pt x="84" y="90"/>
                    <a:pt x="88" y="80"/>
                    <a:pt x="88" y="66"/>
                  </a:cubicBezTo>
                  <a:cubicBezTo>
                    <a:pt x="88" y="53"/>
                    <a:pt x="84" y="44"/>
                    <a:pt x="77" y="35"/>
                  </a:cubicBezTo>
                  <a:cubicBezTo>
                    <a:pt x="69" y="28"/>
                    <a:pt x="59" y="24"/>
                    <a:pt x="48" y="24"/>
                  </a:cubicBezTo>
                  <a:lnTo>
                    <a:pt x="33" y="24"/>
                  </a:lnTo>
                  <a:lnTo>
                    <a:pt x="33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520">
              <a:extLst>
                <a:ext uri="{FF2B5EF4-FFF2-40B4-BE49-F238E27FC236}">
                  <a16:creationId xmlns:a16="http://schemas.microsoft.com/office/drawing/2014/main" id="{6FA15848-31DC-4641-B7E2-8D74C0C17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4451" y="5602289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521">
              <a:extLst>
                <a:ext uri="{FF2B5EF4-FFF2-40B4-BE49-F238E27FC236}">
                  <a16:creationId xmlns:a16="http://schemas.microsoft.com/office/drawing/2014/main" id="{AEC3FB1D-1339-423A-84BC-1847D5D7A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2239" y="5602289"/>
              <a:ext cx="65088" cy="66675"/>
            </a:xfrm>
            <a:custGeom>
              <a:avLst/>
              <a:gdLst>
                <a:gd name="T0" fmla="*/ 20 w 133"/>
                <a:gd name="T1" fmla="*/ 116 h 136"/>
                <a:gd name="T2" fmla="*/ 0 w 133"/>
                <a:gd name="T3" fmla="*/ 67 h 136"/>
                <a:gd name="T4" fmla="*/ 20 w 133"/>
                <a:gd name="T5" fmla="*/ 19 h 136"/>
                <a:gd name="T6" fmla="*/ 69 w 133"/>
                <a:gd name="T7" fmla="*/ 0 h 136"/>
                <a:gd name="T8" fmla="*/ 109 w 133"/>
                <a:gd name="T9" fmla="*/ 11 h 136"/>
                <a:gd name="T10" fmla="*/ 133 w 133"/>
                <a:gd name="T11" fmla="*/ 44 h 136"/>
                <a:gd name="T12" fmla="*/ 94 w 133"/>
                <a:gd name="T13" fmla="*/ 44 h 136"/>
                <a:gd name="T14" fmla="*/ 69 w 133"/>
                <a:gd name="T15" fmla="*/ 29 h 136"/>
                <a:gd name="T16" fmla="*/ 43 w 133"/>
                <a:gd name="T17" fmla="*/ 39 h 136"/>
                <a:gd name="T18" fmla="*/ 33 w 133"/>
                <a:gd name="T19" fmla="*/ 66 h 136"/>
                <a:gd name="T20" fmla="*/ 43 w 133"/>
                <a:gd name="T21" fmla="*/ 94 h 136"/>
                <a:gd name="T22" fmla="*/ 69 w 133"/>
                <a:gd name="T23" fmla="*/ 104 h 136"/>
                <a:gd name="T24" fmla="*/ 88 w 133"/>
                <a:gd name="T25" fmla="*/ 97 h 136"/>
                <a:gd name="T26" fmla="*/ 98 w 133"/>
                <a:gd name="T27" fmla="*/ 82 h 136"/>
                <a:gd name="T28" fmla="*/ 60 w 133"/>
                <a:gd name="T29" fmla="*/ 82 h 136"/>
                <a:gd name="T30" fmla="*/ 60 w 133"/>
                <a:gd name="T31" fmla="*/ 57 h 136"/>
                <a:gd name="T32" fmla="*/ 133 w 133"/>
                <a:gd name="T33" fmla="*/ 57 h 136"/>
                <a:gd name="T34" fmla="*/ 133 w 133"/>
                <a:gd name="T35" fmla="*/ 82 h 136"/>
                <a:gd name="T36" fmla="*/ 113 w 133"/>
                <a:gd name="T37" fmla="*/ 116 h 136"/>
                <a:gd name="T38" fmla="*/ 94 w 133"/>
                <a:gd name="T39" fmla="*/ 129 h 136"/>
                <a:gd name="T40" fmla="*/ 69 w 133"/>
                <a:gd name="T41" fmla="*/ 134 h 136"/>
                <a:gd name="T42" fmla="*/ 20 w 133"/>
                <a:gd name="T4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36">
                  <a:moveTo>
                    <a:pt x="20" y="116"/>
                  </a:moveTo>
                  <a:cubicBezTo>
                    <a:pt x="7" y="104"/>
                    <a:pt x="0" y="87"/>
                    <a:pt x="0" y="67"/>
                  </a:cubicBezTo>
                  <a:cubicBezTo>
                    <a:pt x="0" y="47"/>
                    <a:pt x="7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7" y="4"/>
                    <a:pt x="109" y="11"/>
                  </a:cubicBezTo>
                  <a:cubicBezTo>
                    <a:pt x="120" y="19"/>
                    <a:pt x="129" y="30"/>
                    <a:pt x="133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8" y="29"/>
                    <a:pt x="49" y="32"/>
                    <a:pt x="43" y="39"/>
                  </a:cubicBezTo>
                  <a:cubicBezTo>
                    <a:pt x="37" y="46"/>
                    <a:pt x="33" y="55"/>
                    <a:pt x="33" y="66"/>
                  </a:cubicBezTo>
                  <a:cubicBezTo>
                    <a:pt x="33" y="77"/>
                    <a:pt x="37" y="87"/>
                    <a:pt x="43" y="94"/>
                  </a:cubicBezTo>
                  <a:cubicBezTo>
                    <a:pt x="49" y="101"/>
                    <a:pt x="58" y="104"/>
                    <a:pt x="69" y="104"/>
                  </a:cubicBezTo>
                  <a:cubicBezTo>
                    <a:pt x="77" y="104"/>
                    <a:pt x="83" y="101"/>
                    <a:pt x="88" y="97"/>
                  </a:cubicBezTo>
                  <a:cubicBezTo>
                    <a:pt x="93" y="94"/>
                    <a:pt x="97" y="89"/>
                    <a:pt x="98" y="82"/>
                  </a:cubicBezTo>
                  <a:lnTo>
                    <a:pt x="60" y="82"/>
                  </a:lnTo>
                  <a:lnTo>
                    <a:pt x="60" y="57"/>
                  </a:lnTo>
                  <a:lnTo>
                    <a:pt x="133" y="57"/>
                  </a:lnTo>
                  <a:lnTo>
                    <a:pt x="133" y="82"/>
                  </a:lnTo>
                  <a:cubicBezTo>
                    <a:pt x="130" y="95"/>
                    <a:pt x="124" y="106"/>
                    <a:pt x="113" y="116"/>
                  </a:cubicBezTo>
                  <a:cubicBezTo>
                    <a:pt x="108" y="121"/>
                    <a:pt x="102" y="125"/>
                    <a:pt x="94" y="129"/>
                  </a:cubicBezTo>
                  <a:cubicBezTo>
                    <a:pt x="87" y="132"/>
                    <a:pt x="78" y="134"/>
                    <a:pt x="69" y="134"/>
                  </a:cubicBezTo>
                  <a:cubicBezTo>
                    <a:pt x="49" y="136"/>
                    <a:pt x="33" y="129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522">
              <a:extLst>
                <a:ext uri="{FF2B5EF4-FFF2-40B4-BE49-F238E27FC236}">
                  <a16:creationId xmlns:a16="http://schemas.microsoft.com/office/drawing/2014/main" id="{2440CF0B-48BE-436B-8E20-E5ED2B9CD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6851" y="5602289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523">
              <a:extLst>
                <a:ext uri="{FF2B5EF4-FFF2-40B4-BE49-F238E27FC236}">
                  <a16:creationId xmlns:a16="http://schemas.microsoft.com/office/drawing/2014/main" id="{22C412FC-3145-4639-AD48-D3CDE486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9239" y="5602289"/>
              <a:ext cx="49213" cy="66675"/>
            </a:xfrm>
            <a:custGeom>
              <a:avLst/>
              <a:gdLst>
                <a:gd name="T0" fmla="*/ 49 w 101"/>
                <a:gd name="T1" fmla="*/ 26 h 138"/>
                <a:gd name="T2" fmla="*/ 39 w 101"/>
                <a:gd name="T3" fmla="*/ 30 h 138"/>
                <a:gd name="T4" fmla="*/ 35 w 101"/>
                <a:gd name="T5" fmla="*/ 38 h 138"/>
                <a:gd name="T6" fmla="*/ 39 w 101"/>
                <a:gd name="T7" fmla="*/ 48 h 138"/>
                <a:gd name="T8" fmla="*/ 49 w 101"/>
                <a:gd name="T9" fmla="*/ 55 h 138"/>
                <a:gd name="T10" fmla="*/ 61 w 101"/>
                <a:gd name="T11" fmla="*/ 58 h 138"/>
                <a:gd name="T12" fmla="*/ 75 w 101"/>
                <a:gd name="T13" fmla="*/ 63 h 138"/>
                <a:gd name="T14" fmla="*/ 88 w 101"/>
                <a:gd name="T15" fmla="*/ 70 h 138"/>
                <a:gd name="T16" fmla="*/ 98 w 101"/>
                <a:gd name="T17" fmla="*/ 81 h 138"/>
                <a:gd name="T18" fmla="*/ 101 w 101"/>
                <a:gd name="T19" fmla="*/ 97 h 138"/>
                <a:gd name="T20" fmla="*/ 88 w 101"/>
                <a:gd name="T21" fmla="*/ 126 h 138"/>
                <a:gd name="T22" fmla="*/ 51 w 101"/>
                <a:gd name="T23" fmla="*/ 138 h 138"/>
                <a:gd name="T24" fmla="*/ 15 w 101"/>
                <a:gd name="T25" fmla="*/ 127 h 138"/>
                <a:gd name="T26" fmla="*/ 1 w 101"/>
                <a:gd name="T27" fmla="*/ 96 h 138"/>
                <a:gd name="T28" fmla="*/ 35 w 101"/>
                <a:gd name="T29" fmla="*/ 96 h 138"/>
                <a:gd name="T30" fmla="*/ 51 w 101"/>
                <a:gd name="T31" fmla="*/ 112 h 138"/>
                <a:gd name="T32" fmla="*/ 63 w 101"/>
                <a:gd name="T33" fmla="*/ 108 h 138"/>
                <a:gd name="T34" fmla="*/ 66 w 101"/>
                <a:gd name="T35" fmla="*/ 98 h 138"/>
                <a:gd name="T36" fmla="*/ 63 w 101"/>
                <a:gd name="T37" fmla="*/ 90 h 138"/>
                <a:gd name="T38" fmla="*/ 53 w 101"/>
                <a:gd name="T39" fmla="*/ 83 h 138"/>
                <a:gd name="T40" fmla="*/ 40 w 101"/>
                <a:gd name="T41" fmla="*/ 80 h 138"/>
                <a:gd name="T42" fmla="*/ 26 w 101"/>
                <a:gd name="T43" fmla="*/ 75 h 138"/>
                <a:gd name="T44" fmla="*/ 14 w 101"/>
                <a:gd name="T45" fmla="*/ 68 h 138"/>
                <a:gd name="T46" fmla="*/ 4 w 101"/>
                <a:gd name="T47" fmla="*/ 57 h 138"/>
                <a:gd name="T48" fmla="*/ 0 w 101"/>
                <a:gd name="T49" fmla="*/ 41 h 138"/>
                <a:gd name="T50" fmla="*/ 14 w 101"/>
                <a:gd name="T51" fmla="*/ 11 h 138"/>
                <a:gd name="T52" fmla="*/ 49 w 101"/>
                <a:gd name="T53" fmla="*/ 0 h 138"/>
                <a:gd name="T54" fmla="*/ 84 w 101"/>
                <a:gd name="T55" fmla="*/ 10 h 138"/>
                <a:gd name="T56" fmla="*/ 98 w 101"/>
                <a:gd name="T57" fmla="*/ 41 h 138"/>
                <a:gd name="T58" fmla="*/ 63 w 101"/>
                <a:gd name="T59" fmla="*/ 41 h 138"/>
                <a:gd name="T60" fmla="*/ 58 w 101"/>
                <a:gd name="T61" fmla="*/ 30 h 138"/>
                <a:gd name="T62" fmla="*/ 49 w 101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38">
                  <a:moveTo>
                    <a:pt x="49" y="26"/>
                  </a:moveTo>
                  <a:cubicBezTo>
                    <a:pt x="45" y="26"/>
                    <a:pt x="41" y="27"/>
                    <a:pt x="39" y="30"/>
                  </a:cubicBezTo>
                  <a:cubicBezTo>
                    <a:pt x="36" y="32"/>
                    <a:pt x="35" y="35"/>
                    <a:pt x="35" y="38"/>
                  </a:cubicBezTo>
                  <a:cubicBezTo>
                    <a:pt x="35" y="42"/>
                    <a:pt x="36" y="46"/>
                    <a:pt x="39" y="48"/>
                  </a:cubicBezTo>
                  <a:cubicBezTo>
                    <a:pt x="41" y="51"/>
                    <a:pt x="44" y="52"/>
                    <a:pt x="49" y="55"/>
                  </a:cubicBezTo>
                  <a:cubicBezTo>
                    <a:pt x="53" y="56"/>
                    <a:pt x="58" y="57"/>
                    <a:pt x="61" y="58"/>
                  </a:cubicBezTo>
                  <a:cubicBezTo>
                    <a:pt x="66" y="60"/>
                    <a:pt x="71" y="61"/>
                    <a:pt x="75" y="63"/>
                  </a:cubicBezTo>
                  <a:cubicBezTo>
                    <a:pt x="80" y="65"/>
                    <a:pt x="84" y="67"/>
                    <a:pt x="88" y="70"/>
                  </a:cubicBezTo>
                  <a:cubicBezTo>
                    <a:pt x="91" y="72"/>
                    <a:pt x="95" y="76"/>
                    <a:pt x="98" y="81"/>
                  </a:cubicBezTo>
                  <a:cubicBezTo>
                    <a:pt x="100" y="86"/>
                    <a:pt x="101" y="91"/>
                    <a:pt x="101" y="97"/>
                  </a:cubicBezTo>
                  <a:cubicBezTo>
                    <a:pt x="101" y="108"/>
                    <a:pt x="96" y="118"/>
                    <a:pt x="88" y="126"/>
                  </a:cubicBezTo>
                  <a:cubicBezTo>
                    <a:pt x="79" y="133"/>
                    <a:pt x="66" y="138"/>
                    <a:pt x="51" y="138"/>
                  </a:cubicBezTo>
                  <a:cubicBezTo>
                    <a:pt x="36" y="138"/>
                    <a:pt x="24" y="135"/>
                    <a:pt x="15" y="127"/>
                  </a:cubicBezTo>
                  <a:cubicBezTo>
                    <a:pt x="6" y="120"/>
                    <a:pt x="1" y="110"/>
                    <a:pt x="1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8"/>
                  </a:cubicBezTo>
                  <a:cubicBezTo>
                    <a:pt x="65" y="106"/>
                    <a:pt x="66" y="102"/>
                    <a:pt x="66" y="98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6" y="75"/>
                  </a:cubicBezTo>
                  <a:cubicBezTo>
                    <a:pt x="21" y="73"/>
                    <a:pt x="18" y="71"/>
                    <a:pt x="14" y="68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49" y="0"/>
                  </a:cubicBezTo>
                  <a:cubicBezTo>
                    <a:pt x="64" y="0"/>
                    <a:pt x="75" y="3"/>
                    <a:pt x="84" y="10"/>
                  </a:cubicBezTo>
                  <a:cubicBezTo>
                    <a:pt x="93" y="16"/>
                    <a:pt x="98" y="26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6" y="27"/>
                    <a:pt x="53" y="26"/>
                    <a:pt x="49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524">
              <a:extLst>
                <a:ext uri="{FF2B5EF4-FFF2-40B4-BE49-F238E27FC236}">
                  <a16:creationId xmlns:a16="http://schemas.microsoft.com/office/drawing/2014/main" id="{014B2D86-B4CF-4B6A-BB0C-6A2350716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389" y="5602289"/>
              <a:ext cx="50800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8 w 105"/>
                <a:gd name="T9" fmla="*/ 25 h 134"/>
                <a:gd name="T10" fmla="*/ 68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8" y="25"/>
                  </a:lnTo>
                  <a:lnTo>
                    <a:pt x="68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Rectangle 525">
              <a:extLst>
                <a:ext uri="{FF2B5EF4-FFF2-40B4-BE49-F238E27FC236}">
                  <a16:creationId xmlns:a16="http://schemas.microsoft.com/office/drawing/2014/main" id="{92267BAA-A5BC-4EDA-9185-093B319F4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6714" y="5602289"/>
              <a:ext cx="15875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526">
              <a:extLst>
                <a:ext uri="{FF2B5EF4-FFF2-40B4-BE49-F238E27FC236}">
                  <a16:creationId xmlns:a16="http://schemas.microsoft.com/office/drawing/2014/main" id="{512DD922-4E41-4968-AB41-054C2013A1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3701" y="5602289"/>
              <a:ext cx="66675" cy="66675"/>
            </a:xfrm>
            <a:custGeom>
              <a:avLst/>
              <a:gdLst>
                <a:gd name="T0" fmla="*/ 20 w 138"/>
                <a:gd name="T1" fmla="*/ 116 h 136"/>
                <a:gd name="T2" fmla="*/ 0 w 138"/>
                <a:gd name="T3" fmla="*/ 67 h 136"/>
                <a:gd name="T4" fmla="*/ 20 w 138"/>
                <a:gd name="T5" fmla="*/ 19 h 136"/>
                <a:gd name="T6" fmla="*/ 69 w 138"/>
                <a:gd name="T7" fmla="*/ 0 h 136"/>
                <a:gd name="T8" fmla="*/ 118 w 138"/>
                <a:gd name="T9" fmla="*/ 19 h 136"/>
                <a:gd name="T10" fmla="*/ 138 w 138"/>
                <a:gd name="T11" fmla="*/ 67 h 136"/>
                <a:gd name="T12" fmla="*/ 118 w 138"/>
                <a:gd name="T13" fmla="*/ 116 h 136"/>
                <a:gd name="T14" fmla="*/ 69 w 138"/>
                <a:gd name="T15" fmla="*/ 136 h 136"/>
                <a:gd name="T16" fmla="*/ 20 w 138"/>
                <a:gd name="T17" fmla="*/ 116 h 136"/>
                <a:gd name="T18" fmla="*/ 94 w 138"/>
                <a:gd name="T19" fmla="*/ 95 h 136"/>
                <a:gd name="T20" fmla="*/ 104 w 138"/>
                <a:gd name="T21" fmla="*/ 67 h 136"/>
                <a:gd name="T22" fmla="*/ 94 w 138"/>
                <a:gd name="T23" fmla="*/ 40 h 136"/>
                <a:gd name="T24" fmla="*/ 68 w 138"/>
                <a:gd name="T25" fmla="*/ 30 h 136"/>
                <a:gd name="T26" fmla="*/ 42 w 138"/>
                <a:gd name="T27" fmla="*/ 40 h 136"/>
                <a:gd name="T28" fmla="*/ 32 w 138"/>
                <a:gd name="T29" fmla="*/ 67 h 136"/>
                <a:gd name="T30" fmla="*/ 42 w 138"/>
                <a:gd name="T31" fmla="*/ 95 h 136"/>
                <a:gd name="T32" fmla="*/ 68 w 138"/>
                <a:gd name="T33" fmla="*/ 105 h 136"/>
                <a:gd name="T34" fmla="*/ 94 w 138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6">
                  <a:moveTo>
                    <a:pt x="20" y="116"/>
                  </a:moveTo>
                  <a:cubicBezTo>
                    <a:pt x="7" y="104"/>
                    <a:pt x="0" y="87"/>
                    <a:pt x="0" y="67"/>
                  </a:cubicBezTo>
                  <a:cubicBezTo>
                    <a:pt x="0" y="47"/>
                    <a:pt x="7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8" y="0"/>
                    <a:pt x="104" y="6"/>
                    <a:pt x="118" y="19"/>
                  </a:cubicBezTo>
                  <a:cubicBezTo>
                    <a:pt x="132" y="31"/>
                    <a:pt x="138" y="47"/>
                    <a:pt x="138" y="67"/>
                  </a:cubicBezTo>
                  <a:cubicBezTo>
                    <a:pt x="138" y="87"/>
                    <a:pt x="132" y="104"/>
                    <a:pt x="118" y="116"/>
                  </a:cubicBezTo>
                  <a:cubicBezTo>
                    <a:pt x="104" y="129"/>
                    <a:pt x="88" y="136"/>
                    <a:pt x="69" y="136"/>
                  </a:cubicBezTo>
                  <a:cubicBezTo>
                    <a:pt x="50" y="136"/>
                    <a:pt x="33" y="130"/>
                    <a:pt x="20" y="116"/>
                  </a:cubicBezTo>
                  <a:close/>
                  <a:moveTo>
                    <a:pt x="94" y="95"/>
                  </a:moveTo>
                  <a:cubicBezTo>
                    <a:pt x="100" y="87"/>
                    <a:pt x="104" y="79"/>
                    <a:pt x="104" y="67"/>
                  </a:cubicBezTo>
                  <a:cubicBezTo>
                    <a:pt x="104" y="56"/>
                    <a:pt x="100" y="46"/>
                    <a:pt x="94" y="40"/>
                  </a:cubicBezTo>
                  <a:cubicBezTo>
                    <a:pt x="88" y="32"/>
                    <a:pt x="79" y="30"/>
                    <a:pt x="68" y="30"/>
                  </a:cubicBezTo>
                  <a:cubicBezTo>
                    <a:pt x="57" y="30"/>
                    <a:pt x="49" y="34"/>
                    <a:pt x="42" y="40"/>
                  </a:cubicBezTo>
                  <a:cubicBezTo>
                    <a:pt x="35" y="47"/>
                    <a:pt x="32" y="56"/>
                    <a:pt x="32" y="67"/>
                  </a:cubicBezTo>
                  <a:cubicBezTo>
                    <a:pt x="32" y="79"/>
                    <a:pt x="35" y="89"/>
                    <a:pt x="42" y="95"/>
                  </a:cubicBezTo>
                  <a:cubicBezTo>
                    <a:pt x="48" y="102"/>
                    <a:pt x="57" y="105"/>
                    <a:pt x="68" y="105"/>
                  </a:cubicBezTo>
                  <a:cubicBezTo>
                    <a:pt x="79" y="106"/>
                    <a:pt x="88" y="102"/>
                    <a:pt x="94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527">
              <a:extLst>
                <a:ext uri="{FF2B5EF4-FFF2-40B4-BE49-F238E27FC236}">
                  <a16:creationId xmlns:a16="http://schemas.microsoft.com/office/drawing/2014/main" id="{0D8AFCD8-3322-401E-97F3-74D8D76F9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1" y="5602289"/>
              <a:ext cx="58738" cy="65088"/>
            </a:xfrm>
            <a:custGeom>
              <a:avLst/>
              <a:gdLst>
                <a:gd name="T0" fmla="*/ 87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7 w 120"/>
                <a:gd name="T7" fmla="*/ 134 h 134"/>
                <a:gd name="T8" fmla="*/ 32 w 120"/>
                <a:gd name="T9" fmla="*/ 49 h 134"/>
                <a:gd name="T10" fmla="*/ 32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2 w 120"/>
                <a:gd name="T17" fmla="*/ 0 h 134"/>
                <a:gd name="T18" fmla="*/ 87 w 120"/>
                <a:gd name="T19" fmla="*/ 85 h 134"/>
                <a:gd name="T20" fmla="*/ 87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7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7" y="134"/>
                  </a:lnTo>
                  <a:lnTo>
                    <a:pt x="32" y="4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528">
              <a:extLst>
                <a:ext uri="{FF2B5EF4-FFF2-40B4-BE49-F238E27FC236}">
                  <a16:creationId xmlns:a16="http://schemas.microsoft.com/office/drawing/2014/main" id="{CBC4AD61-D5AB-43FE-84B1-606288E90F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72576" y="5395914"/>
              <a:ext cx="58738" cy="65088"/>
            </a:xfrm>
            <a:custGeom>
              <a:avLst/>
              <a:gdLst>
                <a:gd name="T0" fmla="*/ 48 w 120"/>
                <a:gd name="T1" fmla="*/ 0 h 133"/>
                <a:gd name="T2" fmla="*/ 100 w 120"/>
                <a:gd name="T3" fmla="*/ 18 h 133"/>
                <a:gd name="T4" fmla="*/ 120 w 120"/>
                <a:gd name="T5" fmla="*/ 66 h 133"/>
                <a:gd name="T6" fmla="*/ 100 w 120"/>
                <a:gd name="T7" fmla="*/ 115 h 133"/>
                <a:gd name="T8" fmla="*/ 48 w 120"/>
                <a:gd name="T9" fmla="*/ 133 h 133"/>
                <a:gd name="T10" fmla="*/ 0 w 120"/>
                <a:gd name="T11" fmla="*/ 133 h 133"/>
                <a:gd name="T12" fmla="*/ 0 w 120"/>
                <a:gd name="T13" fmla="*/ 0 h 133"/>
                <a:gd name="T14" fmla="*/ 48 w 120"/>
                <a:gd name="T15" fmla="*/ 0 h 133"/>
                <a:gd name="T16" fmla="*/ 33 w 120"/>
                <a:gd name="T17" fmla="*/ 108 h 133"/>
                <a:gd name="T18" fmla="*/ 48 w 120"/>
                <a:gd name="T19" fmla="*/ 108 h 133"/>
                <a:gd name="T20" fmla="*/ 77 w 120"/>
                <a:gd name="T21" fmla="*/ 97 h 133"/>
                <a:gd name="T22" fmla="*/ 88 w 120"/>
                <a:gd name="T23" fmla="*/ 67 h 133"/>
                <a:gd name="T24" fmla="*/ 77 w 120"/>
                <a:gd name="T25" fmla="*/ 37 h 133"/>
                <a:gd name="T26" fmla="*/ 48 w 120"/>
                <a:gd name="T27" fmla="*/ 26 h 133"/>
                <a:gd name="T28" fmla="*/ 33 w 120"/>
                <a:gd name="T29" fmla="*/ 26 h 133"/>
                <a:gd name="T30" fmla="*/ 33 w 120"/>
                <a:gd name="T31" fmla="*/ 10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3">
                  <a:moveTo>
                    <a:pt x="48" y="0"/>
                  </a:moveTo>
                  <a:cubicBezTo>
                    <a:pt x="69" y="0"/>
                    <a:pt x="87" y="6"/>
                    <a:pt x="100" y="18"/>
                  </a:cubicBezTo>
                  <a:cubicBezTo>
                    <a:pt x="114" y="31"/>
                    <a:pt x="120" y="47"/>
                    <a:pt x="120" y="66"/>
                  </a:cubicBezTo>
                  <a:cubicBezTo>
                    <a:pt x="120" y="85"/>
                    <a:pt x="114" y="102"/>
                    <a:pt x="100" y="115"/>
                  </a:cubicBezTo>
                  <a:cubicBezTo>
                    <a:pt x="87" y="127"/>
                    <a:pt x="69" y="133"/>
                    <a:pt x="48" y="133"/>
                  </a:cubicBezTo>
                  <a:lnTo>
                    <a:pt x="0" y="133"/>
                  </a:lnTo>
                  <a:lnTo>
                    <a:pt x="0" y="0"/>
                  </a:lnTo>
                  <a:lnTo>
                    <a:pt x="48" y="0"/>
                  </a:lnTo>
                  <a:close/>
                  <a:moveTo>
                    <a:pt x="33" y="108"/>
                  </a:moveTo>
                  <a:lnTo>
                    <a:pt x="48" y="108"/>
                  </a:lnTo>
                  <a:cubicBezTo>
                    <a:pt x="60" y="108"/>
                    <a:pt x="70" y="105"/>
                    <a:pt x="77" y="97"/>
                  </a:cubicBezTo>
                  <a:cubicBezTo>
                    <a:pt x="84" y="90"/>
                    <a:pt x="88" y="80"/>
                    <a:pt x="88" y="67"/>
                  </a:cubicBezTo>
                  <a:cubicBezTo>
                    <a:pt x="88" y="55"/>
                    <a:pt x="84" y="45"/>
                    <a:pt x="77" y="37"/>
                  </a:cubicBezTo>
                  <a:cubicBezTo>
                    <a:pt x="69" y="30"/>
                    <a:pt x="60" y="26"/>
                    <a:pt x="48" y="26"/>
                  </a:cubicBezTo>
                  <a:lnTo>
                    <a:pt x="33" y="26"/>
                  </a:lnTo>
                  <a:lnTo>
                    <a:pt x="33" y="10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529">
              <a:extLst>
                <a:ext uri="{FF2B5EF4-FFF2-40B4-BE49-F238E27FC236}">
                  <a16:creationId xmlns:a16="http://schemas.microsoft.com/office/drawing/2014/main" id="{15768B1D-EB96-4D31-8A24-29FCFC7C5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2426" y="5395914"/>
              <a:ext cx="39688" cy="65088"/>
            </a:xfrm>
            <a:custGeom>
              <a:avLst/>
              <a:gdLst>
                <a:gd name="T0" fmla="*/ 82 w 82"/>
                <a:gd name="T1" fmla="*/ 0 h 133"/>
                <a:gd name="T2" fmla="*/ 82 w 82"/>
                <a:gd name="T3" fmla="*/ 25 h 133"/>
                <a:gd name="T4" fmla="*/ 33 w 82"/>
                <a:gd name="T5" fmla="*/ 25 h 133"/>
                <a:gd name="T6" fmla="*/ 33 w 82"/>
                <a:gd name="T7" fmla="*/ 53 h 133"/>
                <a:gd name="T8" fmla="*/ 75 w 82"/>
                <a:gd name="T9" fmla="*/ 53 h 133"/>
                <a:gd name="T10" fmla="*/ 75 w 82"/>
                <a:gd name="T11" fmla="*/ 78 h 133"/>
                <a:gd name="T12" fmla="*/ 33 w 82"/>
                <a:gd name="T13" fmla="*/ 78 h 133"/>
                <a:gd name="T14" fmla="*/ 33 w 82"/>
                <a:gd name="T15" fmla="*/ 108 h 133"/>
                <a:gd name="T16" fmla="*/ 82 w 82"/>
                <a:gd name="T17" fmla="*/ 108 h 133"/>
                <a:gd name="T18" fmla="*/ 82 w 82"/>
                <a:gd name="T19" fmla="*/ 133 h 133"/>
                <a:gd name="T20" fmla="*/ 0 w 82"/>
                <a:gd name="T21" fmla="*/ 133 h 133"/>
                <a:gd name="T22" fmla="*/ 0 w 82"/>
                <a:gd name="T23" fmla="*/ 0 h 133"/>
                <a:gd name="T24" fmla="*/ 82 w 82"/>
                <a:gd name="T2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3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3" y="78"/>
                  </a:lnTo>
                  <a:lnTo>
                    <a:pt x="33" y="108"/>
                  </a:lnTo>
                  <a:lnTo>
                    <a:pt x="82" y="108"/>
                  </a:lnTo>
                  <a:lnTo>
                    <a:pt x="82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530">
              <a:extLst>
                <a:ext uri="{FF2B5EF4-FFF2-40B4-BE49-F238E27FC236}">
                  <a16:creationId xmlns:a16="http://schemas.microsoft.com/office/drawing/2014/main" id="{A9E194D1-D09B-4673-B877-CFDD9DCE8C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9" y="5395914"/>
              <a:ext cx="58738" cy="65088"/>
            </a:xfrm>
            <a:custGeom>
              <a:avLst/>
              <a:gdLst>
                <a:gd name="T0" fmla="*/ 47 w 120"/>
                <a:gd name="T1" fmla="*/ 0 h 133"/>
                <a:gd name="T2" fmla="*/ 100 w 120"/>
                <a:gd name="T3" fmla="*/ 18 h 133"/>
                <a:gd name="T4" fmla="*/ 120 w 120"/>
                <a:gd name="T5" fmla="*/ 66 h 133"/>
                <a:gd name="T6" fmla="*/ 100 w 120"/>
                <a:gd name="T7" fmla="*/ 115 h 133"/>
                <a:gd name="T8" fmla="*/ 47 w 120"/>
                <a:gd name="T9" fmla="*/ 133 h 133"/>
                <a:gd name="T10" fmla="*/ 0 w 120"/>
                <a:gd name="T11" fmla="*/ 133 h 133"/>
                <a:gd name="T12" fmla="*/ 0 w 120"/>
                <a:gd name="T13" fmla="*/ 0 h 133"/>
                <a:gd name="T14" fmla="*/ 47 w 120"/>
                <a:gd name="T15" fmla="*/ 0 h 133"/>
                <a:gd name="T16" fmla="*/ 32 w 120"/>
                <a:gd name="T17" fmla="*/ 108 h 133"/>
                <a:gd name="T18" fmla="*/ 47 w 120"/>
                <a:gd name="T19" fmla="*/ 108 h 133"/>
                <a:gd name="T20" fmla="*/ 76 w 120"/>
                <a:gd name="T21" fmla="*/ 97 h 133"/>
                <a:gd name="T22" fmla="*/ 87 w 120"/>
                <a:gd name="T23" fmla="*/ 67 h 133"/>
                <a:gd name="T24" fmla="*/ 76 w 120"/>
                <a:gd name="T25" fmla="*/ 37 h 133"/>
                <a:gd name="T26" fmla="*/ 47 w 120"/>
                <a:gd name="T27" fmla="*/ 26 h 133"/>
                <a:gd name="T28" fmla="*/ 32 w 120"/>
                <a:gd name="T29" fmla="*/ 26 h 133"/>
                <a:gd name="T30" fmla="*/ 32 w 120"/>
                <a:gd name="T31" fmla="*/ 10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3">
                  <a:moveTo>
                    <a:pt x="47" y="0"/>
                  </a:moveTo>
                  <a:cubicBezTo>
                    <a:pt x="68" y="0"/>
                    <a:pt x="86" y="6"/>
                    <a:pt x="100" y="18"/>
                  </a:cubicBezTo>
                  <a:cubicBezTo>
                    <a:pt x="113" y="31"/>
                    <a:pt x="120" y="47"/>
                    <a:pt x="120" y="66"/>
                  </a:cubicBezTo>
                  <a:cubicBezTo>
                    <a:pt x="120" y="85"/>
                    <a:pt x="113" y="102"/>
                    <a:pt x="100" y="115"/>
                  </a:cubicBezTo>
                  <a:cubicBezTo>
                    <a:pt x="86" y="127"/>
                    <a:pt x="68" y="133"/>
                    <a:pt x="47" y="133"/>
                  </a:cubicBezTo>
                  <a:lnTo>
                    <a:pt x="0" y="133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2" y="108"/>
                  </a:moveTo>
                  <a:lnTo>
                    <a:pt x="47" y="108"/>
                  </a:lnTo>
                  <a:cubicBezTo>
                    <a:pt x="60" y="108"/>
                    <a:pt x="70" y="105"/>
                    <a:pt x="76" y="97"/>
                  </a:cubicBezTo>
                  <a:cubicBezTo>
                    <a:pt x="83" y="90"/>
                    <a:pt x="87" y="80"/>
                    <a:pt x="87" y="67"/>
                  </a:cubicBezTo>
                  <a:cubicBezTo>
                    <a:pt x="87" y="55"/>
                    <a:pt x="83" y="45"/>
                    <a:pt x="76" y="37"/>
                  </a:cubicBezTo>
                  <a:cubicBezTo>
                    <a:pt x="68" y="30"/>
                    <a:pt x="60" y="26"/>
                    <a:pt x="47" y="26"/>
                  </a:cubicBezTo>
                  <a:lnTo>
                    <a:pt x="32" y="26"/>
                  </a:lnTo>
                  <a:lnTo>
                    <a:pt x="32" y="10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531">
              <a:extLst>
                <a:ext uri="{FF2B5EF4-FFF2-40B4-BE49-F238E27FC236}">
                  <a16:creationId xmlns:a16="http://schemas.microsoft.com/office/drawing/2014/main" id="{06040DB7-5FD9-468C-B5FE-ED34A33809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91651" y="5395914"/>
              <a:ext cx="52388" cy="65088"/>
            </a:xfrm>
            <a:custGeom>
              <a:avLst/>
              <a:gdLst>
                <a:gd name="T0" fmla="*/ 32 w 105"/>
                <a:gd name="T1" fmla="*/ 82 h 133"/>
                <a:gd name="T2" fmla="*/ 32 w 105"/>
                <a:gd name="T3" fmla="*/ 133 h 133"/>
                <a:gd name="T4" fmla="*/ 0 w 105"/>
                <a:gd name="T5" fmla="*/ 133 h 133"/>
                <a:gd name="T6" fmla="*/ 0 w 105"/>
                <a:gd name="T7" fmla="*/ 0 h 133"/>
                <a:gd name="T8" fmla="*/ 52 w 105"/>
                <a:gd name="T9" fmla="*/ 0 h 133"/>
                <a:gd name="T10" fmla="*/ 88 w 105"/>
                <a:gd name="T11" fmla="*/ 12 h 133"/>
                <a:gd name="T12" fmla="*/ 101 w 105"/>
                <a:gd name="T13" fmla="*/ 41 h 133"/>
                <a:gd name="T14" fmla="*/ 93 w 105"/>
                <a:gd name="T15" fmla="*/ 63 h 133"/>
                <a:gd name="T16" fmla="*/ 71 w 105"/>
                <a:gd name="T17" fmla="*/ 78 h 133"/>
                <a:gd name="T18" fmla="*/ 105 w 105"/>
                <a:gd name="T19" fmla="*/ 133 h 133"/>
                <a:gd name="T20" fmla="*/ 67 w 105"/>
                <a:gd name="T21" fmla="*/ 133 h 133"/>
                <a:gd name="T22" fmla="*/ 37 w 105"/>
                <a:gd name="T23" fmla="*/ 81 h 133"/>
                <a:gd name="T24" fmla="*/ 32 w 105"/>
                <a:gd name="T25" fmla="*/ 81 h 133"/>
                <a:gd name="T26" fmla="*/ 32 w 105"/>
                <a:gd name="T27" fmla="*/ 82 h 133"/>
                <a:gd name="T28" fmla="*/ 32 w 105"/>
                <a:gd name="T29" fmla="*/ 25 h 133"/>
                <a:gd name="T30" fmla="*/ 32 w 105"/>
                <a:gd name="T31" fmla="*/ 57 h 133"/>
                <a:gd name="T32" fmla="*/ 52 w 105"/>
                <a:gd name="T33" fmla="*/ 57 h 133"/>
                <a:gd name="T34" fmla="*/ 63 w 105"/>
                <a:gd name="T35" fmla="*/ 52 h 133"/>
                <a:gd name="T36" fmla="*/ 67 w 105"/>
                <a:gd name="T37" fmla="*/ 41 h 133"/>
                <a:gd name="T38" fmla="*/ 62 w 105"/>
                <a:gd name="T39" fmla="*/ 30 h 133"/>
                <a:gd name="T40" fmla="*/ 51 w 105"/>
                <a:gd name="T41" fmla="*/ 25 h 133"/>
                <a:gd name="T42" fmla="*/ 32 w 105"/>
                <a:gd name="T43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33">
                  <a:moveTo>
                    <a:pt x="32" y="82"/>
                  </a:moveTo>
                  <a:lnTo>
                    <a:pt x="32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3"/>
                    <a:pt x="88" y="12"/>
                  </a:cubicBezTo>
                  <a:cubicBezTo>
                    <a:pt x="97" y="20"/>
                    <a:pt x="101" y="30"/>
                    <a:pt x="101" y="41"/>
                  </a:cubicBezTo>
                  <a:cubicBezTo>
                    <a:pt x="101" y="48"/>
                    <a:pt x="98" y="56"/>
                    <a:pt x="93" y="63"/>
                  </a:cubicBezTo>
                  <a:cubicBezTo>
                    <a:pt x="88" y="71"/>
                    <a:pt x="81" y="76"/>
                    <a:pt x="71" y="78"/>
                  </a:cubicBezTo>
                  <a:lnTo>
                    <a:pt x="105" y="133"/>
                  </a:lnTo>
                  <a:lnTo>
                    <a:pt x="67" y="133"/>
                  </a:lnTo>
                  <a:lnTo>
                    <a:pt x="37" y="81"/>
                  </a:lnTo>
                  <a:lnTo>
                    <a:pt x="32" y="81"/>
                  </a:lnTo>
                  <a:lnTo>
                    <a:pt x="32" y="82"/>
                  </a:lnTo>
                  <a:close/>
                  <a:moveTo>
                    <a:pt x="32" y="25"/>
                  </a:moveTo>
                  <a:lnTo>
                    <a:pt x="32" y="57"/>
                  </a:lnTo>
                  <a:lnTo>
                    <a:pt x="52" y="57"/>
                  </a:lnTo>
                  <a:cubicBezTo>
                    <a:pt x="57" y="57"/>
                    <a:pt x="61" y="56"/>
                    <a:pt x="63" y="52"/>
                  </a:cubicBezTo>
                  <a:cubicBezTo>
                    <a:pt x="66" y="50"/>
                    <a:pt x="67" y="46"/>
                    <a:pt x="67" y="41"/>
                  </a:cubicBezTo>
                  <a:cubicBezTo>
                    <a:pt x="67" y="36"/>
                    <a:pt x="66" y="32"/>
                    <a:pt x="62" y="30"/>
                  </a:cubicBezTo>
                  <a:cubicBezTo>
                    <a:pt x="60" y="27"/>
                    <a:pt x="56" y="25"/>
                    <a:pt x="51" y="25"/>
                  </a:cubicBezTo>
                  <a:lnTo>
                    <a:pt x="32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532">
              <a:extLst>
                <a:ext uri="{FF2B5EF4-FFF2-40B4-BE49-F238E27FC236}">
                  <a16:creationId xmlns:a16="http://schemas.microsoft.com/office/drawing/2014/main" id="{90770894-778A-4D40-B52B-BC8790AF4E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0389" y="5395914"/>
              <a:ext cx="66675" cy="66675"/>
            </a:xfrm>
            <a:custGeom>
              <a:avLst/>
              <a:gdLst>
                <a:gd name="T0" fmla="*/ 20 w 137"/>
                <a:gd name="T1" fmla="*/ 116 h 136"/>
                <a:gd name="T2" fmla="*/ 0 w 137"/>
                <a:gd name="T3" fmla="*/ 67 h 136"/>
                <a:gd name="T4" fmla="*/ 20 w 137"/>
                <a:gd name="T5" fmla="*/ 18 h 136"/>
                <a:gd name="T6" fmla="*/ 68 w 137"/>
                <a:gd name="T7" fmla="*/ 0 h 136"/>
                <a:gd name="T8" fmla="*/ 117 w 137"/>
                <a:gd name="T9" fmla="*/ 18 h 136"/>
                <a:gd name="T10" fmla="*/ 137 w 137"/>
                <a:gd name="T11" fmla="*/ 67 h 136"/>
                <a:gd name="T12" fmla="*/ 117 w 137"/>
                <a:gd name="T13" fmla="*/ 116 h 136"/>
                <a:gd name="T14" fmla="*/ 68 w 137"/>
                <a:gd name="T15" fmla="*/ 136 h 136"/>
                <a:gd name="T16" fmla="*/ 20 w 137"/>
                <a:gd name="T17" fmla="*/ 116 h 136"/>
                <a:gd name="T18" fmla="*/ 93 w 137"/>
                <a:gd name="T19" fmla="*/ 95 h 136"/>
                <a:gd name="T20" fmla="*/ 103 w 137"/>
                <a:gd name="T21" fmla="*/ 67 h 136"/>
                <a:gd name="T22" fmla="*/ 93 w 137"/>
                <a:gd name="T23" fmla="*/ 40 h 136"/>
                <a:gd name="T24" fmla="*/ 67 w 137"/>
                <a:gd name="T25" fmla="*/ 30 h 136"/>
                <a:gd name="T26" fmla="*/ 41 w 137"/>
                <a:gd name="T27" fmla="*/ 40 h 136"/>
                <a:gd name="T28" fmla="*/ 31 w 137"/>
                <a:gd name="T29" fmla="*/ 67 h 136"/>
                <a:gd name="T30" fmla="*/ 41 w 137"/>
                <a:gd name="T31" fmla="*/ 95 h 136"/>
                <a:gd name="T32" fmla="*/ 67 w 137"/>
                <a:gd name="T33" fmla="*/ 105 h 136"/>
                <a:gd name="T34" fmla="*/ 93 w 137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6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7" y="0"/>
                    <a:pt x="103" y="6"/>
                    <a:pt x="117" y="18"/>
                  </a:cubicBezTo>
                  <a:cubicBezTo>
                    <a:pt x="130" y="31"/>
                    <a:pt x="137" y="47"/>
                    <a:pt x="137" y="67"/>
                  </a:cubicBezTo>
                  <a:cubicBezTo>
                    <a:pt x="137" y="87"/>
                    <a:pt x="131" y="103"/>
                    <a:pt x="117" y="116"/>
                  </a:cubicBezTo>
                  <a:cubicBezTo>
                    <a:pt x="103" y="128"/>
                    <a:pt x="88" y="136"/>
                    <a:pt x="68" y="136"/>
                  </a:cubicBezTo>
                  <a:cubicBezTo>
                    <a:pt x="48" y="136"/>
                    <a:pt x="32" y="128"/>
                    <a:pt x="20" y="116"/>
                  </a:cubicBezTo>
                  <a:close/>
                  <a:moveTo>
                    <a:pt x="93" y="95"/>
                  </a:moveTo>
                  <a:cubicBezTo>
                    <a:pt x="100" y="87"/>
                    <a:pt x="103" y="78"/>
                    <a:pt x="103" y="67"/>
                  </a:cubicBezTo>
                  <a:cubicBezTo>
                    <a:pt x="103" y="56"/>
                    <a:pt x="100" y="46"/>
                    <a:pt x="93" y="40"/>
                  </a:cubicBezTo>
                  <a:cubicBezTo>
                    <a:pt x="87" y="32"/>
                    <a:pt x="78" y="30"/>
                    <a:pt x="67" y="30"/>
                  </a:cubicBezTo>
                  <a:cubicBezTo>
                    <a:pt x="56" y="30"/>
                    <a:pt x="48" y="33"/>
                    <a:pt x="41" y="40"/>
                  </a:cubicBezTo>
                  <a:cubicBezTo>
                    <a:pt x="35" y="47"/>
                    <a:pt x="31" y="56"/>
                    <a:pt x="31" y="67"/>
                  </a:cubicBezTo>
                  <a:cubicBezTo>
                    <a:pt x="31" y="78"/>
                    <a:pt x="35" y="88"/>
                    <a:pt x="41" y="95"/>
                  </a:cubicBezTo>
                  <a:cubicBezTo>
                    <a:pt x="47" y="102"/>
                    <a:pt x="56" y="105"/>
                    <a:pt x="67" y="105"/>
                  </a:cubicBezTo>
                  <a:cubicBezTo>
                    <a:pt x="78" y="105"/>
                    <a:pt x="87" y="101"/>
                    <a:pt x="93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Rectangle 533">
              <a:extLst>
                <a:ext uri="{FF2B5EF4-FFF2-40B4-BE49-F238E27FC236}">
                  <a16:creationId xmlns:a16="http://schemas.microsoft.com/office/drawing/2014/main" id="{489DC2EA-6E10-42EA-B38F-59A3A35E9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8176" y="5395914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534">
              <a:extLst>
                <a:ext uri="{FF2B5EF4-FFF2-40B4-BE49-F238E27FC236}">
                  <a16:creationId xmlns:a16="http://schemas.microsoft.com/office/drawing/2014/main" id="{E18E36CF-BCBE-4FDF-82FD-582497C3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1989" y="5395914"/>
              <a:ext cx="52388" cy="65088"/>
            </a:xfrm>
            <a:custGeom>
              <a:avLst/>
              <a:gdLst>
                <a:gd name="T0" fmla="*/ 0 w 105"/>
                <a:gd name="T1" fmla="*/ 25 h 133"/>
                <a:gd name="T2" fmla="*/ 0 w 105"/>
                <a:gd name="T3" fmla="*/ 0 h 133"/>
                <a:gd name="T4" fmla="*/ 105 w 105"/>
                <a:gd name="T5" fmla="*/ 0 h 133"/>
                <a:gd name="T6" fmla="*/ 105 w 105"/>
                <a:gd name="T7" fmla="*/ 25 h 133"/>
                <a:gd name="T8" fmla="*/ 69 w 105"/>
                <a:gd name="T9" fmla="*/ 25 h 133"/>
                <a:gd name="T10" fmla="*/ 69 w 105"/>
                <a:gd name="T11" fmla="*/ 133 h 133"/>
                <a:gd name="T12" fmla="*/ 37 w 105"/>
                <a:gd name="T13" fmla="*/ 133 h 133"/>
                <a:gd name="T14" fmla="*/ 37 w 105"/>
                <a:gd name="T15" fmla="*/ 25 h 133"/>
                <a:gd name="T16" fmla="*/ 0 w 105"/>
                <a:gd name="T17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3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3"/>
                  </a:lnTo>
                  <a:lnTo>
                    <a:pt x="37" y="133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535">
              <a:extLst>
                <a:ext uri="{FF2B5EF4-FFF2-40B4-BE49-F238E27FC236}">
                  <a16:creationId xmlns:a16="http://schemas.microsoft.com/office/drawing/2014/main" id="{38CFC9E2-01BA-4C49-BD05-60E489E64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9139" y="5451476"/>
              <a:ext cx="17463" cy="26988"/>
            </a:xfrm>
            <a:custGeom>
              <a:avLst/>
              <a:gdLst>
                <a:gd name="T0" fmla="*/ 0 w 33"/>
                <a:gd name="T1" fmla="*/ 0 h 55"/>
                <a:gd name="T2" fmla="*/ 26 w 33"/>
                <a:gd name="T3" fmla="*/ 0 h 55"/>
                <a:gd name="T4" fmla="*/ 31 w 33"/>
                <a:gd name="T5" fmla="*/ 37 h 55"/>
                <a:gd name="T6" fmla="*/ 22 w 33"/>
                <a:gd name="T7" fmla="*/ 50 h 55"/>
                <a:gd name="T8" fmla="*/ 3 w 33"/>
                <a:gd name="T9" fmla="*/ 55 h 55"/>
                <a:gd name="T10" fmla="*/ 3 w 33"/>
                <a:gd name="T11" fmla="*/ 43 h 55"/>
                <a:gd name="T12" fmla="*/ 11 w 33"/>
                <a:gd name="T13" fmla="*/ 40 h 55"/>
                <a:gd name="T14" fmla="*/ 13 w 33"/>
                <a:gd name="T15" fmla="*/ 32 h 55"/>
                <a:gd name="T16" fmla="*/ 13 w 33"/>
                <a:gd name="T17" fmla="*/ 29 h 55"/>
                <a:gd name="T18" fmla="*/ 0 w 33"/>
                <a:gd name="T19" fmla="*/ 29 h 55"/>
                <a:gd name="T20" fmla="*/ 0 w 33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55">
                  <a:moveTo>
                    <a:pt x="0" y="0"/>
                  </a:moveTo>
                  <a:lnTo>
                    <a:pt x="26" y="0"/>
                  </a:lnTo>
                  <a:cubicBezTo>
                    <a:pt x="31" y="13"/>
                    <a:pt x="33" y="25"/>
                    <a:pt x="31" y="37"/>
                  </a:cubicBezTo>
                  <a:cubicBezTo>
                    <a:pt x="30" y="42"/>
                    <a:pt x="26" y="47"/>
                    <a:pt x="22" y="50"/>
                  </a:cubicBezTo>
                  <a:cubicBezTo>
                    <a:pt x="17" y="54"/>
                    <a:pt x="11" y="55"/>
                    <a:pt x="3" y="55"/>
                  </a:cubicBezTo>
                  <a:lnTo>
                    <a:pt x="3" y="43"/>
                  </a:lnTo>
                  <a:cubicBezTo>
                    <a:pt x="7" y="43"/>
                    <a:pt x="10" y="42"/>
                    <a:pt x="11" y="40"/>
                  </a:cubicBezTo>
                  <a:cubicBezTo>
                    <a:pt x="12" y="39"/>
                    <a:pt x="13" y="37"/>
                    <a:pt x="13" y="32"/>
                  </a:cubicBezTo>
                  <a:lnTo>
                    <a:pt x="13" y="29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536">
              <a:extLst>
                <a:ext uri="{FF2B5EF4-FFF2-40B4-BE49-F238E27FC236}">
                  <a16:creationId xmlns:a16="http://schemas.microsoft.com/office/drawing/2014/main" id="{9004D390-B5C3-422C-B557-D24CBE02FD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6" y="5499101"/>
              <a:ext cx="57150" cy="66675"/>
            </a:xfrm>
            <a:custGeom>
              <a:avLst/>
              <a:gdLst>
                <a:gd name="T0" fmla="*/ 46 w 119"/>
                <a:gd name="T1" fmla="*/ 0 h 135"/>
                <a:gd name="T2" fmla="*/ 99 w 119"/>
                <a:gd name="T3" fmla="*/ 19 h 135"/>
                <a:gd name="T4" fmla="*/ 119 w 119"/>
                <a:gd name="T5" fmla="*/ 67 h 135"/>
                <a:gd name="T6" fmla="*/ 99 w 119"/>
                <a:gd name="T7" fmla="*/ 116 h 135"/>
                <a:gd name="T8" fmla="*/ 46 w 119"/>
                <a:gd name="T9" fmla="*/ 135 h 135"/>
                <a:gd name="T10" fmla="*/ 0 w 119"/>
                <a:gd name="T11" fmla="*/ 135 h 135"/>
                <a:gd name="T12" fmla="*/ 0 w 119"/>
                <a:gd name="T13" fmla="*/ 0 h 135"/>
                <a:gd name="T14" fmla="*/ 46 w 119"/>
                <a:gd name="T15" fmla="*/ 0 h 135"/>
                <a:gd name="T16" fmla="*/ 33 w 119"/>
                <a:gd name="T17" fmla="*/ 109 h 135"/>
                <a:gd name="T18" fmla="*/ 48 w 119"/>
                <a:gd name="T19" fmla="*/ 109 h 135"/>
                <a:gd name="T20" fmla="*/ 76 w 119"/>
                <a:gd name="T21" fmla="*/ 97 h 135"/>
                <a:gd name="T22" fmla="*/ 88 w 119"/>
                <a:gd name="T23" fmla="*/ 66 h 135"/>
                <a:gd name="T24" fmla="*/ 76 w 119"/>
                <a:gd name="T25" fmla="*/ 35 h 135"/>
                <a:gd name="T26" fmla="*/ 48 w 119"/>
                <a:gd name="T27" fmla="*/ 24 h 135"/>
                <a:gd name="T28" fmla="*/ 33 w 119"/>
                <a:gd name="T29" fmla="*/ 24 h 135"/>
                <a:gd name="T30" fmla="*/ 33 w 119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35">
                  <a:moveTo>
                    <a:pt x="46" y="0"/>
                  </a:moveTo>
                  <a:cubicBezTo>
                    <a:pt x="68" y="0"/>
                    <a:pt x="85" y="6"/>
                    <a:pt x="99" y="19"/>
                  </a:cubicBezTo>
                  <a:cubicBezTo>
                    <a:pt x="113" y="31"/>
                    <a:pt x="119" y="47"/>
                    <a:pt x="119" y="67"/>
                  </a:cubicBezTo>
                  <a:cubicBezTo>
                    <a:pt x="119" y="87"/>
                    <a:pt x="113" y="104"/>
                    <a:pt x="99" y="116"/>
                  </a:cubicBezTo>
                  <a:cubicBezTo>
                    <a:pt x="85" y="129"/>
                    <a:pt x="68" y="135"/>
                    <a:pt x="46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lose/>
                  <a:moveTo>
                    <a:pt x="33" y="109"/>
                  </a:moveTo>
                  <a:lnTo>
                    <a:pt x="48" y="109"/>
                  </a:lnTo>
                  <a:cubicBezTo>
                    <a:pt x="60" y="109"/>
                    <a:pt x="70" y="105"/>
                    <a:pt x="76" y="97"/>
                  </a:cubicBezTo>
                  <a:cubicBezTo>
                    <a:pt x="84" y="90"/>
                    <a:pt x="88" y="80"/>
                    <a:pt x="88" y="66"/>
                  </a:cubicBezTo>
                  <a:cubicBezTo>
                    <a:pt x="88" y="52"/>
                    <a:pt x="84" y="44"/>
                    <a:pt x="76" y="35"/>
                  </a:cubicBezTo>
                  <a:cubicBezTo>
                    <a:pt x="69" y="27"/>
                    <a:pt x="59" y="24"/>
                    <a:pt x="48" y="24"/>
                  </a:cubicBezTo>
                  <a:lnTo>
                    <a:pt x="33" y="24"/>
                  </a:lnTo>
                  <a:lnTo>
                    <a:pt x="33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537">
              <a:extLst>
                <a:ext uri="{FF2B5EF4-FFF2-40B4-BE49-F238E27FC236}">
                  <a16:creationId xmlns:a16="http://schemas.microsoft.com/office/drawing/2014/main" id="{C236BB4C-4A5A-4E5D-9E92-5760F009F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3164" y="5486401"/>
              <a:ext cx="14288" cy="25400"/>
            </a:xfrm>
            <a:custGeom>
              <a:avLst/>
              <a:gdLst>
                <a:gd name="T0" fmla="*/ 0 w 29"/>
                <a:gd name="T1" fmla="*/ 0 h 51"/>
                <a:gd name="T2" fmla="*/ 25 w 29"/>
                <a:gd name="T3" fmla="*/ 0 h 51"/>
                <a:gd name="T4" fmla="*/ 29 w 29"/>
                <a:gd name="T5" fmla="*/ 23 h 51"/>
                <a:gd name="T6" fmla="*/ 22 w 29"/>
                <a:gd name="T7" fmla="*/ 43 h 51"/>
                <a:gd name="T8" fmla="*/ 2 w 29"/>
                <a:gd name="T9" fmla="*/ 51 h 51"/>
                <a:gd name="T10" fmla="*/ 2 w 29"/>
                <a:gd name="T11" fmla="*/ 38 h 51"/>
                <a:gd name="T12" fmla="*/ 12 w 29"/>
                <a:gd name="T13" fmla="*/ 26 h 51"/>
                <a:gd name="T14" fmla="*/ 12 w 29"/>
                <a:gd name="T15" fmla="*/ 23 h 51"/>
                <a:gd name="T16" fmla="*/ 0 w 29"/>
                <a:gd name="T17" fmla="*/ 23 h 51"/>
                <a:gd name="T18" fmla="*/ 0 w 29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51">
                  <a:moveTo>
                    <a:pt x="0" y="0"/>
                  </a:moveTo>
                  <a:lnTo>
                    <a:pt x="25" y="0"/>
                  </a:lnTo>
                  <a:cubicBezTo>
                    <a:pt x="27" y="7"/>
                    <a:pt x="29" y="15"/>
                    <a:pt x="29" y="23"/>
                  </a:cubicBezTo>
                  <a:cubicBezTo>
                    <a:pt x="29" y="32"/>
                    <a:pt x="26" y="38"/>
                    <a:pt x="22" y="43"/>
                  </a:cubicBezTo>
                  <a:cubicBezTo>
                    <a:pt x="17" y="48"/>
                    <a:pt x="11" y="51"/>
                    <a:pt x="2" y="51"/>
                  </a:cubicBezTo>
                  <a:lnTo>
                    <a:pt x="2" y="38"/>
                  </a:lnTo>
                  <a:cubicBezTo>
                    <a:pt x="9" y="38"/>
                    <a:pt x="12" y="35"/>
                    <a:pt x="12" y="26"/>
                  </a:cubicBezTo>
                  <a:lnTo>
                    <a:pt x="12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538">
              <a:extLst>
                <a:ext uri="{FF2B5EF4-FFF2-40B4-BE49-F238E27FC236}">
                  <a16:creationId xmlns:a16="http://schemas.microsoft.com/office/drawing/2014/main" id="{0FCD7D3D-91F1-4A36-87C5-418DCD3690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6976" y="5473701"/>
              <a:ext cx="39688" cy="92075"/>
            </a:xfrm>
            <a:custGeom>
              <a:avLst/>
              <a:gdLst>
                <a:gd name="T0" fmla="*/ 81 w 81"/>
                <a:gd name="T1" fmla="*/ 52 h 187"/>
                <a:gd name="T2" fmla="*/ 81 w 81"/>
                <a:gd name="T3" fmla="*/ 77 h 187"/>
                <a:gd name="T4" fmla="*/ 32 w 81"/>
                <a:gd name="T5" fmla="*/ 77 h 187"/>
                <a:gd name="T6" fmla="*/ 32 w 81"/>
                <a:gd name="T7" fmla="*/ 105 h 187"/>
                <a:gd name="T8" fmla="*/ 75 w 81"/>
                <a:gd name="T9" fmla="*/ 105 h 187"/>
                <a:gd name="T10" fmla="*/ 75 w 81"/>
                <a:gd name="T11" fmla="*/ 130 h 187"/>
                <a:gd name="T12" fmla="*/ 32 w 81"/>
                <a:gd name="T13" fmla="*/ 130 h 187"/>
                <a:gd name="T14" fmla="*/ 32 w 81"/>
                <a:gd name="T15" fmla="*/ 162 h 187"/>
                <a:gd name="T16" fmla="*/ 81 w 81"/>
                <a:gd name="T17" fmla="*/ 162 h 187"/>
                <a:gd name="T18" fmla="*/ 81 w 81"/>
                <a:gd name="T19" fmla="*/ 187 h 187"/>
                <a:gd name="T20" fmla="*/ 0 w 81"/>
                <a:gd name="T21" fmla="*/ 187 h 187"/>
                <a:gd name="T22" fmla="*/ 0 w 81"/>
                <a:gd name="T23" fmla="*/ 52 h 187"/>
                <a:gd name="T24" fmla="*/ 81 w 81"/>
                <a:gd name="T25" fmla="*/ 52 h 187"/>
                <a:gd name="T26" fmla="*/ 17 w 81"/>
                <a:gd name="T27" fmla="*/ 23 h 187"/>
                <a:gd name="T28" fmla="*/ 64 w 81"/>
                <a:gd name="T29" fmla="*/ 0 h 187"/>
                <a:gd name="T30" fmla="*/ 64 w 81"/>
                <a:gd name="T31" fmla="*/ 25 h 187"/>
                <a:gd name="T32" fmla="*/ 17 w 81"/>
                <a:gd name="T33" fmla="*/ 44 h 187"/>
                <a:gd name="T34" fmla="*/ 17 w 81"/>
                <a:gd name="T35" fmla="*/ 2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7">
                  <a:moveTo>
                    <a:pt x="81" y="52"/>
                  </a:moveTo>
                  <a:lnTo>
                    <a:pt x="81" y="77"/>
                  </a:lnTo>
                  <a:lnTo>
                    <a:pt x="32" y="77"/>
                  </a:lnTo>
                  <a:lnTo>
                    <a:pt x="32" y="105"/>
                  </a:lnTo>
                  <a:lnTo>
                    <a:pt x="75" y="105"/>
                  </a:lnTo>
                  <a:lnTo>
                    <a:pt x="75" y="130"/>
                  </a:lnTo>
                  <a:lnTo>
                    <a:pt x="32" y="130"/>
                  </a:lnTo>
                  <a:lnTo>
                    <a:pt x="32" y="162"/>
                  </a:lnTo>
                  <a:lnTo>
                    <a:pt x="81" y="162"/>
                  </a:lnTo>
                  <a:lnTo>
                    <a:pt x="81" y="187"/>
                  </a:lnTo>
                  <a:lnTo>
                    <a:pt x="0" y="187"/>
                  </a:lnTo>
                  <a:lnTo>
                    <a:pt x="0" y="52"/>
                  </a:lnTo>
                  <a:lnTo>
                    <a:pt x="81" y="52"/>
                  </a:lnTo>
                  <a:close/>
                  <a:moveTo>
                    <a:pt x="17" y="23"/>
                  </a:moveTo>
                  <a:lnTo>
                    <a:pt x="64" y="0"/>
                  </a:lnTo>
                  <a:lnTo>
                    <a:pt x="64" y="25"/>
                  </a:lnTo>
                  <a:lnTo>
                    <a:pt x="17" y="44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539">
              <a:extLst>
                <a:ext uri="{FF2B5EF4-FFF2-40B4-BE49-F238E27FC236}">
                  <a16:creationId xmlns:a16="http://schemas.microsoft.com/office/drawing/2014/main" id="{0DBF7005-F9C4-4D78-8A2B-08245C643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6" y="5499101"/>
              <a:ext cx="65088" cy="66675"/>
            </a:xfrm>
            <a:custGeom>
              <a:avLst/>
              <a:gdLst>
                <a:gd name="T0" fmla="*/ 20 w 133"/>
                <a:gd name="T1" fmla="*/ 116 h 136"/>
                <a:gd name="T2" fmla="*/ 0 w 133"/>
                <a:gd name="T3" fmla="*/ 67 h 136"/>
                <a:gd name="T4" fmla="*/ 20 w 133"/>
                <a:gd name="T5" fmla="*/ 18 h 136"/>
                <a:gd name="T6" fmla="*/ 69 w 133"/>
                <a:gd name="T7" fmla="*/ 0 h 136"/>
                <a:gd name="T8" fmla="*/ 109 w 133"/>
                <a:gd name="T9" fmla="*/ 11 h 136"/>
                <a:gd name="T10" fmla="*/ 133 w 133"/>
                <a:gd name="T11" fmla="*/ 43 h 136"/>
                <a:gd name="T12" fmla="*/ 94 w 133"/>
                <a:gd name="T13" fmla="*/ 43 h 136"/>
                <a:gd name="T14" fmla="*/ 69 w 133"/>
                <a:gd name="T15" fmla="*/ 28 h 136"/>
                <a:gd name="T16" fmla="*/ 43 w 133"/>
                <a:gd name="T17" fmla="*/ 38 h 136"/>
                <a:gd name="T18" fmla="*/ 33 w 133"/>
                <a:gd name="T19" fmla="*/ 66 h 136"/>
                <a:gd name="T20" fmla="*/ 43 w 133"/>
                <a:gd name="T21" fmla="*/ 93 h 136"/>
                <a:gd name="T22" fmla="*/ 69 w 133"/>
                <a:gd name="T23" fmla="*/ 103 h 136"/>
                <a:gd name="T24" fmla="*/ 94 w 133"/>
                <a:gd name="T25" fmla="*/ 88 h 136"/>
                <a:gd name="T26" fmla="*/ 133 w 133"/>
                <a:gd name="T27" fmla="*/ 88 h 136"/>
                <a:gd name="T28" fmla="*/ 109 w 133"/>
                <a:gd name="T29" fmla="*/ 121 h 136"/>
                <a:gd name="T30" fmla="*/ 69 w 133"/>
                <a:gd name="T31" fmla="*/ 132 h 136"/>
                <a:gd name="T32" fmla="*/ 20 w 133"/>
                <a:gd name="T3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6">
                  <a:moveTo>
                    <a:pt x="20" y="116"/>
                  </a:moveTo>
                  <a:cubicBezTo>
                    <a:pt x="7" y="103"/>
                    <a:pt x="0" y="87"/>
                    <a:pt x="0" y="67"/>
                  </a:cubicBezTo>
                  <a:cubicBezTo>
                    <a:pt x="0" y="47"/>
                    <a:pt x="7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7" y="3"/>
                    <a:pt x="109" y="11"/>
                  </a:cubicBezTo>
                  <a:cubicBezTo>
                    <a:pt x="120" y="18"/>
                    <a:pt x="129" y="30"/>
                    <a:pt x="133" y="43"/>
                  </a:cubicBezTo>
                  <a:lnTo>
                    <a:pt x="94" y="43"/>
                  </a:lnTo>
                  <a:cubicBezTo>
                    <a:pt x="89" y="33"/>
                    <a:pt x="80" y="28"/>
                    <a:pt x="69" y="28"/>
                  </a:cubicBezTo>
                  <a:cubicBezTo>
                    <a:pt x="58" y="28"/>
                    <a:pt x="49" y="32"/>
                    <a:pt x="43" y="38"/>
                  </a:cubicBezTo>
                  <a:cubicBezTo>
                    <a:pt x="37" y="46"/>
                    <a:pt x="33" y="55"/>
                    <a:pt x="33" y="66"/>
                  </a:cubicBezTo>
                  <a:cubicBezTo>
                    <a:pt x="33" y="77"/>
                    <a:pt x="37" y="87"/>
                    <a:pt x="43" y="93"/>
                  </a:cubicBezTo>
                  <a:cubicBezTo>
                    <a:pt x="49" y="101"/>
                    <a:pt x="58" y="103"/>
                    <a:pt x="69" y="103"/>
                  </a:cubicBezTo>
                  <a:cubicBezTo>
                    <a:pt x="80" y="103"/>
                    <a:pt x="88" y="98"/>
                    <a:pt x="94" y="88"/>
                  </a:cubicBezTo>
                  <a:lnTo>
                    <a:pt x="133" y="88"/>
                  </a:lnTo>
                  <a:cubicBezTo>
                    <a:pt x="128" y="102"/>
                    <a:pt x="120" y="113"/>
                    <a:pt x="109" y="121"/>
                  </a:cubicBezTo>
                  <a:cubicBezTo>
                    <a:pt x="98" y="128"/>
                    <a:pt x="84" y="132"/>
                    <a:pt x="69" y="132"/>
                  </a:cubicBezTo>
                  <a:cubicBezTo>
                    <a:pt x="49" y="136"/>
                    <a:pt x="33" y="128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540">
              <a:extLst>
                <a:ext uri="{FF2B5EF4-FFF2-40B4-BE49-F238E27FC236}">
                  <a16:creationId xmlns:a16="http://schemas.microsoft.com/office/drawing/2014/main" id="{579696C5-FBD6-4E38-B862-BCD6FD4439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7626" y="5499101"/>
              <a:ext cx="68263" cy="66675"/>
            </a:xfrm>
            <a:custGeom>
              <a:avLst/>
              <a:gdLst>
                <a:gd name="T0" fmla="*/ 20 w 138"/>
                <a:gd name="T1" fmla="*/ 116 h 136"/>
                <a:gd name="T2" fmla="*/ 0 w 138"/>
                <a:gd name="T3" fmla="*/ 67 h 136"/>
                <a:gd name="T4" fmla="*/ 20 w 138"/>
                <a:gd name="T5" fmla="*/ 18 h 136"/>
                <a:gd name="T6" fmla="*/ 69 w 138"/>
                <a:gd name="T7" fmla="*/ 0 h 136"/>
                <a:gd name="T8" fmla="*/ 118 w 138"/>
                <a:gd name="T9" fmla="*/ 18 h 136"/>
                <a:gd name="T10" fmla="*/ 138 w 138"/>
                <a:gd name="T11" fmla="*/ 67 h 136"/>
                <a:gd name="T12" fmla="*/ 118 w 138"/>
                <a:gd name="T13" fmla="*/ 116 h 136"/>
                <a:gd name="T14" fmla="*/ 69 w 138"/>
                <a:gd name="T15" fmla="*/ 136 h 136"/>
                <a:gd name="T16" fmla="*/ 20 w 138"/>
                <a:gd name="T17" fmla="*/ 116 h 136"/>
                <a:gd name="T18" fmla="*/ 95 w 138"/>
                <a:gd name="T19" fmla="*/ 95 h 136"/>
                <a:gd name="T20" fmla="*/ 105 w 138"/>
                <a:gd name="T21" fmla="*/ 67 h 136"/>
                <a:gd name="T22" fmla="*/ 95 w 138"/>
                <a:gd name="T23" fmla="*/ 40 h 136"/>
                <a:gd name="T24" fmla="*/ 69 w 138"/>
                <a:gd name="T25" fmla="*/ 30 h 136"/>
                <a:gd name="T26" fmla="*/ 43 w 138"/>
                <a:gd name="T27" fmla="*/ 40 h 136"/>
                <a:gd name="T28" fmla="*/ 33 w 138"/>
                <a:gd name="T29" fmla="*/ 67 h 136"/>
                <a:gd name="T30" fmla="*/ 43 w 138"/>
                <a:gd name="T31" fmla="*/ 95 h 136"/>
                <a:gd name="T32" fmla="*/ 69 w 138"/>
                <a:gd name="T33" fmla="*/ 105 h 136"/>
                <a:gd name="T34" fmla="*/ 95 w 138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6">
                  <a:moveTo>
                    <a:pt x="20" y="116"/>
                  </a:moveTo>
                  <a:cubicBezTo>
                    <a:pt x="7" y="103"/>
                    <a:pt x="0" y="87"/>
                    <a:pt x="0" y="67"/>
                  </a:cubicBezTo>
                  <a:cubicBezTo>
                    <a:pt x="0" y="47"/>
                    <a:pt x="7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8" y="0"/>
                    <a:pt x="104" y="6"/>
                    <a:pt x="118" y="18"/>
                  </a:cubicBezTo>
                  <a:cubicBezTo>
                    <a:pt x="132" y="31"/>
                    <a:pt x="138" y="47"/>
                    <a:pt x="138" y="67"/>
                  </a:cubicBezTo>
                  <a:cubicBezTo>
                    <a:pt x="138" y="87"/>
                    <a:pt x="132" y="103"/>
                    <a:pt x="118" y="116"/>
                  </a:cubicBezTo>
                  <a:cubicBezTo>
                    <a:pt x="104" y="128"/>
                    <a:pt x="88" y="136"/>
                    <a:pt x="69" y="136"/>
                  </a:cubicBezTo>
                  <a:cubicBezTo>
                    <a:pt x="50" y="136"/>
                    <a:pt x="34" y="130"/>
                    <a:pt x="20" y="116"/>
                  </a:cubicBezTo>
                  <a:close/>
                  <a:moveTo>
                    <a:pt x="95" y="95"/>
                  </a:moveTo>
                  <a:cubicBezTo>
                    <a:pt x="102" y="87"/>
                    <a:pt x="105" y="78"/>
                    <a:pt x="105" y="67"/>
                  </a:cubicBezTo>
                  <a:cubicBezTo>
                    <a:pt x="105" y="56"/>
                    <a:pt x="102" y="46"/>
                    <a:pt x="95" y="40"/>
                  </a:cubicBezTo>
                  <a:cubicBezTo>
                    <a:pt x="89" y="32"/>
                    <a:pt x="80" y="30"/>
                    <a:pt x="69" y="30"/>
                  </a:cubicBezTo>
                  <a:cubicBezTo>
                    <a:pt x="58" y="30"/>
                    <a:pt x="50" y="33"/>
                    <a:pt x="43" y="40"/>
                  </a:cubicBezTo>
                  <a:cubicBezTo>
                    <a:pt x="37" y="47"/>
                    <a:pt x="33" y="56"/>
                    <a:pt x="33" y="67"/>
                  </a:cubicBezTo>
                  <a:cubicBezTo>
                    <a:pt x="33" y="78"/>
                    <a:pt x="37" y="88"/>
                    <a:pt x="43" y="95"/>
                  </a:cubicBezTo>
                  <a:cubicBezTo>
                    <a:pt x="49" y="102"/>
                    <a:pt x="58" y="105"/>
                    <a:pt x="69" y="105"/>
                  </a:cubicBezTo>
                  <a:cubicBezTo>
                    <a:pt x="80" y="106"/>
                    <a:pt x="88" y="102"/>
                    <a:pt x="95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541">
              <a:extLst>
                <a:ext uri="{FF2B5EF4-FFF2-40B4-BE49-F238E27FC236}">
                  <a16:creationId xmlns:a16="http://schemas.microsoft.com/office/drawing/2014/main" id="{F32BCF55-7C3B-46B8-8FD9-1370ACF08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5414" y="5499101"/>
              <a:ext cx="58738" cy="65088"/>
            </a:xfrm>
            <a:custGeom>
              <a:avLst/>
              <a:gdLst>
                <a:gd name="T0" fmla="*/ 87 w 120"/>
                <a:gd name="T1" fmla="*/ 0 h 133"/>
                <a:gd name="T2" fmla="*/ 120 w 120"/>
                <a:gd name="T3" fmla="*/ 0 h 133"/>
                <a:gd name="T4" fmla="*/ 120 w 120"/>
                <a:gd name="T5" fmla="*/ 133 h 133"/>
                <a:gd name="T6" fmla="*/ 87 w 120"/>
                <a:gd name="T7" fmla="*/ 133 h 133"/>
                <a:gd name="T8" fmla="*/ 32 w 120"/>
                <a:gd name="T9" fmla="*/ 48 h 133"/>
                <a:gd name="T10" fmla="*/ 32 w 120"/>
                <a:gd name="T11" fmla="*/ 133 h 133"/>
                <a:gd name="T12" fmla="*/ 0 w 120"/>
                <a:gd name="T13" fmla="*/ 133 h 133"/>
                <a:gd name="T14" fmla="*/ 0 w 120"/>
                <a:gd name="T15" fmla="*/ 0 h 133"/>
                <a:gd name="T16" fmla="*/ 32 w 120"/>
                <a:gd name="T17" fmla="*/ 0 h 133"/>
                <a:gd name="T18" fmla="*/ 87 w 120"/>
                <a:gd name="T19" fmla="*/ 85 h 133"/>
                <a:gd name="T20" fmla="*/ 87 w 12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3">
                  <a:moveTo>
                    <a:pt x="87" y="0"/>
                  </a:moveTo>
                  <a:lnTo>
                    <a:pt x="120" y="0"/>
                  </a:lnTo>
                  <a:lnTo>
                    <a:pt x="120" y="133"/>
                  </a:lnTo>
                  <a:lnTo>
                    <a:pt x="87" y="133"/>
                  </a:lnTo>
                  <a:lnTo>
                    <a:pt x="32" y="48"/>
                  </a:lnTo>
                  <a:lnTo>
                    <a:pt x="32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542">
              <a:extLst>
                <a:ext uri="{FF2B5EF4-FFF2-40B4-BE49-F238E27FC236}">
                  <a16:creationId xmlns:a16="http://schemas.microsoft.com/office/drawing/2014/main" id="{277E51BF-BDC5-4E55-9F83-C36BDA66E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5264" y="5499101"/>
              <a:ext cx="66675" cy="66675"/>
            </a:xfrm>
            <a:custGeom>
              <a:avLst/>
              <a:gdLst>
                <a:gd name="T0" fmla="*/ 20 w 138"/>
                <a:gd name="T1" fmla="*/ 116 h 136"/>
                <a:gd name="T2" fmla="*/ 0 w 138"/>
                <a:gd name="T3" fmla="*/ 67 h 136"/>
                <a:gd name="T4" fmla="*/ 20 w 138"/>
                <a:gd name="T5" fmla="*/ 18 h 136"/>
                <a:gd name="T6" fmla="*/ 69 w 138"/>
                <a:gd name="T7" fmla="*/ 0 h 136"/>
                <a:gd name="T8" fmla="*/ 118 w 138"/>
                <a:gd name="T9" fmla="*/ 18 h 136"/>
                <a:gd name="T10" fmla="*/ 138 w 138"/>
                <a:gd name="T11" fmla="*/ 67 h 136"/>
                <a:gd name="T12" fmla="*/ 118 w 138"/>
                <a:gd name="T13" fmla="*/ 116 h 136"/>
                <a:gd name="T14" fmla="*/ 69 w 138"/>
                <a:gd name="T15" fmla="*/ 136 h 136"/>
                <a:gd name="T16" fmla="*/ 20 w 138"/>
                <a:gd name="T17" fmla="*/ 116 h 136"/>
                <a:gd name="T18" fmla="*/ 94 w 138"/>
                <a:gd name="T19" fmla="*/ 95 h 136"/>
                <a:gd name="T20" fmla="*/ 104 w 138"/>
                <a:gd name="T21" fmla="*/ 67 h 136"/>
                <a:gd name="T22" fmla="*/ 94 w 138"/>
                <a:gd name="T23" fmla="*/ 40 h 136"/>
                <a:gd name="T24" fmla="*/ 68 w 138"/>
                <a:gd name="T25" fmla="*/ 30 h 136"/>
                <a:gd name="T26" fmla="*/ 41 w 138"/>
                <a:gd name="T27" fmla="*/ 40 h 136"/>
                <a:gd name="T28" fmla="*/ 31 w 138"/>
                <a:gd name="T29" fmla="*/ 67 h 136"/>
                <a:gd name="T30" fmla="*/ 41 w 138"/>
                <a:gd name="T31" fmla="*/ 95 h 136"/>
                <a:gd name="T32" fmla="*/ 68 w 138"/>
                <a:gd name="T33" fmla="*/ 105 h 136"/>
                <a:gd name="T34" fmla="*/ 94 w 138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6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8" y="0"/>
                    <a:pt x="104" y="6"/>
                    <a:pt x="118" y="18"/>
                  </a:cubicBezTo>
                  <a:cubicBezTo>
                    <a:pt x="131" y="31"/>
                    <a:pt x="138" y="47"/>
                    <a:pt x="138" y="67"/>
                  </a:cubicBezTo>
                  <a:cubicBezTo>
                    <a:pt x="138" y="87"/>
                    <a:pt x="131" y="103"/>
                    <a:pt x="118" y="116"/>
                  </a:cubicBezTo>
                  <a:cubicBezTo>
                    <a:pt x="104" y="128"/>
                    <a:pt x="88" y="136"/>
                    <a:pt x="69" y="136"/>
                  </a:cubicBezTo>
                  <a:cubicBezTo>
                    <a:pt x="50" y="136"/>
                    <a:pt x="33" y="130"/>
                    <a:pt x="20" y="116"/>
                  </a:cubicBezTo>
                  <a:close/>
                  <a:moveTo>
                    <a:pt x="94" y="95"/>
                  </a:moveTo>
                  <a:cubicBezTo>
                    <a:pt x="100" y="87"/>
                    <a:pt x="104" y="78"/>
                    <a:pt x="104" y="67"/>
                  </a:cubicBezTo>
                  <a:cubicBezTo>
                    <a:pt x="104" y="56"/>
                    <a:pt x="100" y="46"/>
                    <a:pt x="94" y="40"/>
                  </a:cubicBezTo>
                  <a:cubicBezTo>
                    <a:pt x="88" y="32"/>
                    <a:pt x="79" y="30"/>
                    <a:pt x="68" y="30"/>
                  </a:cubicBezTo>
                  <a:cubicBezTo>
                    <a:pt x="56" y="30"/>
                    <a:pt x="49" y="33"/>
                    <a:pt x="41" y="40"/>
                  </a:cubicBezTo>
                  <a:cubicBezTo>
                    <a:pt x="35" y="47"/>
                    <a:pt x="31" y="56"/>
                    <a:pt x="31" y="67"/>
                  </a:cubicBezTo>
                  <a:cubicBezTo>
                    <a:pt x="31" y="78"/>
                    <a:pt x="35" y="88"/>
                    <a:pt x="41" y="95"/>
                  </a:cubicBezTo>
                  <a:cubicBezTo>
                    <a:pt x="48" y="102"/>
                    <a:pt x="56" y="105"/>
                    <a:pt x="68" y="105"/>
                  </a:cubicBezTo>
                  <a:cubicBezTo>
                    <a:pt x="79" y="106"/>
                    <a:pt x="88" y="102"/>
                    <a:pt x="94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543">
              <a:extLst>
                <a:ext uri="{FF2B5EF4-FFF2-40B4-BE49-F238E27FC236}">
                  <a16:creationId xmlns:a16="http://schemas.microsoft.com/office/drawing/2014/main" id="{844317CE-5787-426F-AC9E-D981ACB83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1464" y="5499101"/>
              <a:ext cx="74613" cy="66675"/>
            </a:xfrm>
            <a:custGeom>
              <a:avLst/>
              <a:gdLst>
                <a:gd name="T0" fmla="*/ 152 w 152"/>
                <a:gd name="T1" fmla="*/ 0 h 134"/>
                <a:gd name="T2" fmla="*/ 152 w 152"/>
                <a:gd name="T3" fmla="*/ 134 h 134"/>
                <a:gd name="T4" fmla="*/ 120 w 152"/>
                <a:gd name="T5" fmla="*/ 134 h 134"/>
                <a:gd name="T6" fmla="*/ 120 w 152"/>
                <a:gd name="T7" fmla="*/ 59 h 134"/>
                <a:gd name="T8" fmla="*/ 88 w 152"/>
                <a:gd name="T9" fmla="*/ 134 h 134"/>
                <a:gd name="T10" fmla="*/ 65 w 152"/>
                <a:gd name="T11" fmla="*/ 134 h 134"/>
                <a:gd name="T12" fmla="*/ 33 w 152"/>
                <a:gd name="T13" fmla="*/ 59 h 134"/>
                <a:gd name="T14" fmla="*/ 33 w 152"/>
                <a:gd name="T15" fmla="*/ 134 h 134"/>
                <a:gd name="T16" fmla="*/ 0 w 152"/>
                <a:gd name="T17" fmla="*/ 134 h 134"/>
                <a:gd name="T18" fmla="*/ 0 w 152"/>
                <a:gd name="T19" fmla="*/ 0 h 134"/>
                <a:gd name="T20" fmla="*/ 37 w 152"/>
                <a:gd name="T21" fmla="*/ 0 h 134"/>
                <a:gd name="T22" fmla="*/ 76 w 152"/>
                <a:gd name="T23" fmla="*/ 92 h 134"/>
                <a:gd name="T24" fmla="*/ 115 w 152"/>
                <a:gd name="T25" fmla="*/ 0 h 134"/>
                <a:gd name="T26" fmla="*/ 152 w 152"/>
                <a:gd name="T2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134">
                  <a:moveTo>
                    <a:pt x="152" y="0"/>
                  </a:moveTo>
                  <a:lnTo>
                    <a:pt x="152" y="134"/>
                  </a:lnTo>
                  <a:lnTo>
                    <a:pt x="120" y="134"/>
                  </a:lnTo>
                  <a:lnTo>
                    <a:pt x="120" y="59"/>
                  </a:lnTo>
                  <a:lnTo>
                    <a:pt x="88" y="134"/>
                  </a:lnTo>
                  <a:lnTo>
                    <a:pt x="65" y="134"/>
                  </a:lnTo>
                  <a:lnTo>
                    <a:pt x="33" y="5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76" y="92"/>
                  </a:lnTo>
                  <a:lnTo>
                    <a:pt x="115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Rectangle 544">
              <a:extLst>
                <a:ext uri="{FF2B5EF4-FFF2-40B4-BE49-F238E27FC236}">
                  <a16:creationId xmlns:a16="http://schemas.microsoft.com/office/drawing/2014/main" id="{F2C517C2-CF4D-4472-8D9A-594768D3D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0364" y="5499101"/>
              <a:ext cx="15875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545">
              <a:extLst>
                <a:ext uri="{FF2B5EF4-FFF2-40B4-BE49-F238E27FC236}">
                  <a16:creationId xmlns:a16="http://schemas.microsoft.com/office/drawing/2014/main" id="{A711D135-F8FB-470D-BF73-157D36848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0526" y="549910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3 h 135"/>
                <a:gd name="T8" fmla="*/ 75 w 81"/>
                <a:gd name="T9" fmla="*/ 53 h 135"/>
                <a:gd name="T10" fmla="*/ 75 w 81"/>
                <a:gd name="T11" fmla="*/ 78 h 135"/>
                <a:gd name="T12" fmla="*/ 32 w 81"/>
                <a:gd name="T13" fmla="*/ 78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2" y="78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Rectangle 546">
              <a:extLst>
                <a:ext uri="{FF2B5EF4-FFF2-40B4-BE49-F238E27FC236}">
                  <a16:creationId xmlns:a16="http://schemas.microsoft.com/office/drawing/2014/main" id="{21CA3238-2093-4B86-8B53-5E5AB5542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8926" y="5053014"/>
              <a:ext cx="36513" cy="90488"/>
            </a:xfrm>
            <a:prstGeom prst="rect">
              <a:avLst/>
            </a:prstGeom>
            <a:solidFill>
              <a:srgbClr val="E30613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547">
              <a:extLst>
                <a:ext uri="{FF2B5EF4-FFF2-40B4-BE49-F238E27FC236}">
                  <a16:creationId xmlns:a16="http://schemas.microsoft.com/office/drawing/2014/main" id="{568B2CE6-C5CA-4B8E-84C7-1F6BBD308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1726" y="5099051"/>
              <a:ext cx="180975" cy="217488"/>
            </a:xfrm>
            <a:custGeom>
              <a:avLst/>
              <a:gdLst>
                <a:gd name="T0" fmla="*/ 171 w 370"/>
                <a:gd name="T1" fmla="*/ 374 h 444"/>
                <a:gd name="T2" fmla="*/ 281 w 370"/>
                <a:gd name="T3" fmla="*/ 129 h 444"/>
                <a:gd name="T4" fmla="*/ 281 w 370"/>
                <a:gd name="T5" fmla="*/ 0 h 444"/>
                <a:gd name="T6" fmla="*/ 370 w 370"/>
                <a:gd name="T7" fmla="*/ 0 h 444"/>
                <a:gd name="T8" fmla="*/ 370 w 370"/>
                <a:gd name="T9" fmla="*/ 438 h 444"/>
                <a:gd name="T10" fmla="*/ 312 w 370"/>
                <a:gd name="T11" fmla="*/ 438 h 444"/>
                <a:gd name="T12" fmla="*/ 290 w 370"/>
                <a:gd name="T13" fmla="*/ 283 h 444"/>
                <a:gd name="T14" fmla="*/ 136 w 370"/>
                <a:gd name="T15" fmla="*/ 444 h 444"/>
                <a:gd name="T16" fmla="*/ 0 w 370"/>
                <a:gd name="T17" fmla="*/ 265 h 444"/>
                <a:gd name="T18" fmla="*/ 0 w 370"/>
                <a:gd name="T19" fmla="*/ 0 h 444"/>
                <a:gd name="T20" fmla="*/ 88 w 370"/>
                <a:gd name="T21" fmla="*/ 0 h 444"/>
                <a:gd name="T22" fmla="*/ 88 w 370"/>
                <a:gd name="T23" fmla="*/ 264 h 444"/>
                <a:gd name="T24" fmla="*/ 171 w 370"/>
                <a:gd name="T25" fmla="*/ 37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0" h="444">
                  <a:moveTo>
                    <a:pt x="171" y="374"/>
                  </a:moveTo>
                  <a:cubicBezTo>
                    <a:pt x="278" y="374"/>
                    <a:pt x="281" y="156"/>
                    <a:pt x="281" y="129"/>
                  </a:cubicBezTo>
                  <a:lnTo>
                    <a:pt x="281" y="0"/>
                  </a:lnTo>
                  <a:lnTo>
                    <a:pt x="370" y="0"/>
                  </a:lnTo>
                  <a:lnTo>
                    <a:pt x="370" y="438"/>
                  </a:lnTo>
                  <a:lnTo>
                    <a:pt x="312" y="438"/>
                  </a:lnTo>
                  <a:lnTo>
                    <a:pt x="290" y="283"/>
                  </a:lnTo>
                  <a:cubicBezTo>
                    <a:pt x="290" y="283"/>
                    <a:pt x="285" y="444"/>
                    <a:pt x="136" y="444"/>
                  </a:cubicBezTo>
                  <a:cubicBezTo>
                    <a:pt x="41" y="444"/>
                    <a:pt x="0" y="376"/>
                    <a:pt x="0" y="265"/>
                  </a:cubicBezTo>
                  <a:lnTo>
                    <a:pt x="0" y="0"/>
                  </a:lnTo>
                  <a:lnTo>
                    <a:pt x="88" y="0"/>
                  </a:lnTo>
                  <a:lnTo>
                    <a:pt x="88" y="264"/>
                  </a:lnTo>
                  <a:cubicBezTo>
                    <a:pt x="88" y="338"/>
                    <a:pt x="116" y="374"/>
                    <a:pt x="171" y="374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548">
              <a:extLst>
                <a:ext uri="{FF2B5EF4-FFF2-40B4-BE49-F238E27FC236}">
                  <a16:creationId xmlns:a16="http://schemas.microsoft.com/office/drawing/2014/main" id="{F63AA947-EEEC-490B-BB58-82C13E42C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1276" y="5094289"/>
              <a:ext cx="211138" cy="225425"/>
            </a:xfrm>
            <a:custGeom>
              <a:avLst/>
              <a:gdLst>
                <a:gd name="T0" fmla="*/ 31 w 430"/>
                <a:gd name="T1" fmla="*/ 398 h 459"/>
                <a:gd name="T2" fmla="*/ 31 w 430"/>
                <a:gd name="T3" fmla="*/ 459 h 459"/>
                <a:gd name="T4" fmla="*/ 37 w 430"/>
                <a:gd name="T5" fmla="*/ 348 h 459"/>
                <a:gd name="T6" fmla="*/ 98 w 430"/>
                <a:gd name="T7" fmla="*/ 348 h 459"/>
                <a:gd name="T8" fmla="*/ 37 w 430"/>
                <a:gd name="T9" fmla="*/ 348 h 459"/>
                <a:gd name="T10" fmla="*/ 105 w 430"/>
                <a:gd name="T11" fmla="*/ 239 h 459"/>
                <a:gd name="T12" fmla="*/ 105 w 430"/>
                <a:gd name="T13" fmla="*/ 300 h 459"/>
                <a:gd name="T14" fmla="*/ 111 w 430"/>
                <a:gd name="T15" fmla="*/ 189 h 459"/>
                <a:gd name="T16" fmla="*/ 172 w 430"/>
                <a:gd name="T17" fmla="*/ 189 h 459"/>
                <a:gd name="T18" fmla="*/ 111 w 430"/>
                <a:gd name="T19" fmla="*/ 189 h 459"/>
                <a:gd name="T20" fmla="*/ 142 w 430"/>
                <a:gd name="T21" fmla="*/ 318 h 459"/>
                <a:gd name="T22" fmla="*/ 142 w 430"/>
                <a:gd name="T23" fmla="*/ 379 h 459"/>
                <a:gd name="T24" fmla="*/ 147 w 430"/>
                <a:gd name="T25" fmla="*/ 110 h 459"/>
                <a:gd name="T26" fmla="*/ 208 w 430"/>
                <a:gd name="T27" fmla="*/ 110 h 459"/>
                <a:gd name="T28" fmla="*/ 147 w 430"/>
                <a:gd name="T29" fmla="*/ 110 h 459"/>
                <a:gd name="T30" fmla="*/ 215 w 430"/>
                <a:gd name="T31" fmla="*/ 0 h 459"/>
                <a:gd name="T32" fmla="*/ 215 w 430"/>
                <a:gd name="T33" fmla="*/ 61 h 459"/>
                <a:gd name="T34" fmla="*/ 186 w 430"/>
                <a:gd name="T35" fmla="*/ 348 h 459"/>
                <a:gd name="T36" fmla="*/ 247 w 430"/>
                <a:gd name="T37" fmla="*/ 348 h 459"/>
                <a:gd name="T38" fmla="*/ 186 w 430"/>
                <a:gd name="T39" fmla="*/ 348 h 459"/>
                <a:gd name="T40" fmla="*/ 251 w 430"/>
                <a:gd name="T41" fmla="*/ 80 h 459"/>
                <a:gd name="T42" fmla="*/ 251 w 430"/>
                <a:gd name="T43" fmla="*/ 141 h 459"/>
                <a:gd name="T44" fmla="*/ 258 w 430"/>
                <a:gd name="T45" fmla="*/ 189 h 459"/>
                <a:gd name="T46" fmla="*/ 320 w 430"/>
                <a:gd name="T47" fmla="*/ 189 h 459"/>
                <a:gd name="T48" fmla="*/ 258 w 430"/>
                <a:gd name="T49" fmla="*/ 189 h 459"/>
                <a:gd name="T50" fmla="*/ 290 w 430"/>
                <a:gd name="T51" fmla="*/ 318 h 459"/>
                <a:gd name="T52" fmla="*/ 290 w 430"/>
                <a:gd name="T53" fmla="*/ 379 h 459"/>
                <a:gd name="T54" fmla="*/ 295 w 430"/>
                <a:gd name="T55" fmla="*/ 269 h 459"/>
                <a:gd name="T56" fmla="*/ 356 w 430"/>
                <a:gd name="T57" fmla="*/ 269 h 459"/>
                <a:gd name="T58" fmla="*/ 295 w 430"/>
                <a:gd name="T59" fmla="*/ 269 h 459"/>
                <a:gd name="T60" fmla="*/ 362 w 430"/>
                <a:gd name="T61" fmla="*/ 318 h 459"/>
                <a:gd name="T62" fmla="*/ 362 w 430"/>
                <a:gd name="T63" fmla="*/ 379 h 459"/>
                <a:gd name="T64" fmla="*/ 368 w 430"/>
                <a:gd name="T65" fmla="*/ 428 h 459"/>
                <a:gd name="T66" fmla="*/ 430 w 430"/>
                <a:gd name="T67" fmla="*/ 428 h 459"/>
                <a:gd name="T68" fmla="*/ 368 w 430"/>
                <a:gd name="T69" fmla="*/ 42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0" h="459">
                  <a:moveTo>
                    <a:pt x="0" y="428"/>
                  </a:moveTo>
                  <a:cubicBezTo>
                    <a:pt x="0" y="409"/>
                    <a:pt x="13" y="398"/>
                    <a:pt x="31" y="398"/>
                  </a:cubicBezTo>
                  <a:cubicBezTo>
                    <a:pt x="47" y="398"/>
                    <a:pt x="61" y="410"/>
                    <a:pt x="61" y="428"/>
                  </a:cubicBezTo>
                  <a:cubicBezTo>
                    <a:pt x="61" y="445"/>
                    <a:pt x="47" y="459"/>
                    <a:pt x="31" y="459"/>
                  </a:cubicBezTo>
                  <a:cubicBezTo>
                    <a:pt x="13" y="459"/>
                    <a:pt x="0" y="445"/>
                    <a:pt x="0" y="428"/>
                  </a:cubicBezTo>
                  <a:close/>
                  <a:moveTo>
                    <a:pt x="37" y="348"/>
                  </a:moveTo>
                  <a:cubicBezTo>
                    <a:pt x="37" y="330"/>
                    <a:pt x="51" y="318"/>
                    <a:pt x="68" y="318"/>
                  </a:cubicBezTo>
                  <a:cubicBezTo>
                    <a:pt x="85" y="318"/>
                    <a:pt x="98" y="330"/>
                    <a:pt x="98" y="348"/>
                  </a:cubicBezTo>
                  <a:cubicBezTo>
                    <a:pt x="98" y="366"/>
                    <a:pt x="85" y="379"/>
                    <a:pt x="68" y="379"/>
                  </a:cubicBezTo>
                  <a:cubicBezTo>
                    <a:pt x="50" y="379"/>
                    <a:pt x="37" y="366"/>
                    <a:pt x="37" y="348"/>
                  </a:cubicBezTo>
                  <a:close/>
                  <a:moveTo>
                    <a:pt x="73" y="269"/>
                  </a:moveTo>
                  <a:cubicBezTo>
                    <a:pt x="73" y="250"/>
                    <a:pt x="87" y="239"/>
                    <a:pt x="105" y="239"/>
                  </a:cubicBezTo>
                  <a:cubicBezTo>
                    <a:pt x="121" y="239"/>
                    <a:pt x="135" y="251"/>
                    <a:pt x="135" y="269"/>
                  </a:cubicBezTo>
                  <a:cubicBezTo>
                    <a:pt x="135" y="288"/>
                    <a:pt x="121" y="300"/>
                    <a:pt x="105" y="300"/>
                  </a:cubicBezTo>
                  <a:cubicBezTo>
                    <a:pt x="87" y="299"/>
                    <a:pt x="73" y="286"/>
                    <a:pt x="73" y="269"/>
                  </a:cubicBezTo>
                  <a:close/>
                  <a:moveTo>
                    <a:pt x="111" y="189"/>
                  </a:moveTo>
                  <a:cubicBezTo>
                    <a:pt x="111" y="171"/>
                    <a:pt x="125" y="159"/>
                    <a:pt x="142" y="159"/>
                  </a:cubicBezTo>
                  <a:cubicBezTo>
                    <a:pt x="160" y="159"/>
                    <a:pt x="172" y="171"/>
                    <a:pt x="172" y="189"/>
                  </a:cubicBezTo>
                  <a:cubicBezTo>
                    <a:pt x="172" y="208"/>
                    <a:pt x="158" y="220"/>
                    <a:pt x="142" y="220"/>
                  </a:cubicBezTo>
                  <a:cubicBezTo>
                    <a:pt x="125" y="220"/>
                    <a:pt x="111" y="208"/>
                    <a:pt x="111" y="189"/>
                  </a:cubicBezTo>
                  <a:close/>
                  <a:moveTo>
                    <a:pt x="112" y="348"/>
                  </a:moveTo>
                  <a:cubicBezTo>
                    <a:pt x="112" y="330"/>
                    <a:pt x="126" y="318"/>
                    <a:pt x="142" y="318"/>
                  </a:cubicBezTo>
                  <a:cubicBezTo>
                    <a:pt x="160" y="318"/>
                    <a:pt x="173" y="330"/>
                    <a:pt x="173" y="348"/>
                  </a:cubicBezTo>
                  <a:cubicBezTo>
                    <a:pt x="173" y="366"/>
                    <a:pt x="160" y="379"/>
                    <a:pt x="142" y="379"/>
                  </a:cubicBezTo>
                  <a:cubicBezTo>
                    <a:pt x="126" y="379"/>
                    <a:pt x="112" y="366"/>
                    <a:pt x="112" y="348"/>
                  </a:cubicBezTo>
                  <a:close/>
                  <a:moveTo>
                    <a:pt x="147" y="110"/>
                  </a:moveTo>
                  <a:cubicBezTo>
                    <a:pt x="147" y="91"/>
                    <a:pt x="161" y="80"/>
                    <a:pt x="178" y="80"/>
                  </a:cubicBezTo>
                  <a:cubicBezTo>
                    <a:pt x="196" y="80"/>
                    <a:pt x="208" y="93"/>
                    <a:pt x="208" y="110"/>
                  </a:cubicBezTo>
                  <a:cubicBezTo>
                    <a:pt x="208" y="128"/>
                    <a:pt x="195" y="141"/>
                    <a:pt x="178" y="141"/>
                  </a:cubicBezTo>
                  <a:cubicBezTo>
                    <a:pt x="161" y="140"/>
                    <a:pt x="147" y="128"/>
                    <a:pt x="147" y="110"/>
                  </a:cubicBezTo>
                  <a:close/>
                  <a:moveTo>
                    <a:pt x="185" y="30"/>
                  </a:moveTo>
                  <a:cubicBezTo>
                    <a:pt x="185" y="13"/>
                    <a:pt x="198" y="0"/>
                    <a:pt x="215" y="0"/>
                  </a:cubicBezTo>
                  <a:cubicBezTo>
                    <a:pt x="232" y="0"/>
                    <a:pt x="246" y="13"/>
                    <a:pt x="246" y="30"/>
                  </a:cubicBezTo>
                  <a:cubicBezTo>
                    <a:pt x="246" y="49"/>
                    <a:pt x="232" y="61"/>
                    <a:pt x="215" y="61"/>
                  </a:cubicBezTo>
                  <a:cubicBezTo>
                    <a:pt x="198" y="61"/>
                    <a:pt x="185" y="49"/>
                    <a:pt x="185" y="30"/>
                  </a:cubicBezTo>
                  <a:close/>
                  <a:moveTo>
                    <a:pt x="186" y="348"/>
                  </a:moveTo>
                  <a:cubicBezTo>
                    <a:pt x="186" y="330"/>
                    <a:pt x="200" y="318"/>
                    <a:pt x="216" y="318"/>
                  </a:cubicBezTo>
                  <a:cubicBezTo>
                    <a:pt x="233" y="318"/>
                    <a:pt x="247" y="330"/>
                    <a:pt x="247" y="348"/>
                  </a:cubicBezTo>
                  <a:cubicBezTo>
                    <a:pt x="247" y="366"/>
                    <a:pt x="233" y="379"/>
                    <a:pt x="216" y="379"/>
                  </a:cubicBezTo>
                  <a:cubicBezTo>
                    <a:pt x="200" y="379"/>
                    <a:pt x="186" y="366"/>
                    <a:pt x="186" y="348"/>
                  </a:cubicBezTo>
                  <a:close/>
                  <a:moveTo>
                    <a:pt x="221" y="110"/>
                  </a:moveTo>
                  <a:cubicBezTo>
                    <a:pt x="221" y="91"/>
                    <a:pt x="235" y="80"/>
                    <a:pt x="251" y="80"/>
                  </a:cubicBezTo>
                  <a:cubicBezTo>
                    <a:pt x="268" y="80"/>
                    <a:pt x="282" y="91"/>
                    <a:pt x="282" y="110"/>
                  </a:cubicBezTo>
                  <a:cubicBezTo>
                    <a:pt x="282" y="129"/>
                    <a:pt x="268" y="141"/>
                    <a:pt x="251" y="141"/>
                  </a:cubicBezTo>
                  <a:cubicBezTo>
                    <a:pt x="235" y="140"/>
                    <a:pt x="221" y="128"/>
                    <a:pt x="221" y="110"/>
                  </a:cubicBezTo>
                  <a:close/>
                  <a:moveTo>
                    <a:pt x="258" y="189"/>
                  </a:moveTo>
                  <a:cubicBezTo>
                    <a:pt x="258" y="171"/>
                    <a:pt x="272" y="159"/>
                    <a:pt x="288" y="159"/>
                  </a:cubicBezTo>
                  <a:cubicBezTo>
                    <a:pt x="305" y="159"/>
                    <a:pt x="320" y="171"/>
                    <a:pt x="320" y="189"/>
                  </a:cubicBezTo>
                  <a:cubicBezTo>
                    <a:pt x="320" y="208"/>
                    <a:pt x="306" y="220"/>
                    <a:pt x="288" y="220"/>
                  </a:cubicBezTo>
                  <a:cubicBezTo>
                    <a:pt x="271" y="220"/>
                    <a:pt x="258" y="208"/>
                    <a:pt x="258" y="189"/>
                  </a:cubicBezTo>
                  <a:close/>
                  <a:moveTo>
                    <a:pt x="260" y="348"/>
                  </a:moveTo>
                  <a:cubicBezTo>
                    <a:pt x="260" y="330"/>
                    <a:pt x="273" y="318"/>
                    <a:pt x="290" y="318"/>
                  </a:cubicBezTo>
                  <a:cubicBezTo>
                    <a:pt x="307" y="318"/>
                    <a:pt x="321" y="330"/>
                    <a:pt x="321" y="348"/>
                  </a:cubicBezTo>
                  <a:cubicBezTo>
                    <a:pt x="321" y="366"/>
                    <a:pt x="307" y="379"/>
                    <a:pt x="290" y="379"/>
                  </a:cubicBezTo>
                  <a:cubicBezTo>
                    <a:pt x="272" y="379"/>
                    <a:pt x="260" y="366"/>
                    <a:pt x="260" y="348"/>
                  </a:cubicBezTo>
                  <a:close/>
                  <a:moveTo>
                    <a:pt x="295" y="269"/>
                  </a:moveTo>
                  <a:cubicBezTo>
                    <a:pt x="295" y="250"/>
                    <a:pt x="308" y="239"/>
                    <a:pt x="325" y="239"/>
                  </a:cubicBezTo>
                  <a:cubicBezTo>
                    <a:pt x="342" y="239"/>
                    <a:pt x="356" y="251"/>
                    <a:pt x="356" y="269"/>
                  </a:cubicBezTo>
                  <a:cubicBezTo>
                    <a:pt x="356" y="288"/>
                    <a:pt x="342" y="300"/>
                    <a:pt x="325" y="300"/>
                  </a:cubicBezTo>
                  <a:cubicBezTo>
                    <a:pt x="308" y="299"/>
                    <a:pt x="295" y="286"/>
                    <a:pt x="295" y="269"/>
                  </a:cubicBezTo>
                  <a:close/>
                  <a:moveTo>
                    <a:pt x="332" y="348"/>
                  </a:moveTo>
                  <a:cubicBezTo>
                    <a:pt x="332" y="330"/>
                    <a:pt x="346" y="318"/>
                    <a:pt x="362" y="318"/>
                  </a:cubicBezTo>
                  <a:cubicBezTo>
                    <a:pt x="380" y="318"/>
                    <a:pt x="393" y="330"/>
                    <a:pt x="393" y="348"/>
                  </a:cubicBezTo>
                  <a:cubicBezTo>
                    <a:pt x="393" y="366"/>
                    <a:pt x="380" y="379"/>
                    <a:pt x="362" y="379"/>
                  </a:cubicBezTo>
                  <a:cubicBezTo>
                    <a:pt x="346" y="379"/>
                    <a:pt x="332" y="366"/>
                    <a:pt x="332" y="348"/>
                  </a:cubicBezTo>
                  <a:close/>
                  <a:moveTo>
                    <a:pt x="368" y="428"/>
                  </a:moveTo>
                  <a:cubicBezTo>
                    <a:pt x="368" y="409"/>
                    <a:pt x="382" y="398"/>
                    <a:pt x="398" y="398"/>
                  </a:cubicBezTo>
                  <a:cubicBezTo>
                    <a:pt x="416" y="398"/>
                    <a:pt x="430" y="410"/>
                    <a:pt x="430" y="428"/>
                  </a:cubicBezTo>
                  <a:cubicBezTo>
                    <a:pt x="430" y="445"/>
                    <a:pt x="416" y="459"/>
                    <a:pt x="398" y="459"/>
                  </a:cubicBezTo>
                  <a:cubicBezTo>
                    <a:pt x="382" y="459"/>
                    <a:pt x="368" y="445"/>
                    <a:pt x="368" y="428"/>
                  </a:cubicBezTo>
                  <a:close/>
                </a:path>
              </a:pathLst>
            </a:custGeom>
            <a:solidFill>
              <a:srgbClr val="E3061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2" name="Groupe 441">
            <a:extLst>
              <a:ext uri="{FF2B5EF4-FFF2-40B4-BE49-F238E27FC236}">
                <a16:creationId xmlns:a16="http://schemas.microsoft.com/office/drawing/2014/main" id="{7D4A2D4E-E5A7-4027-8190-B5A2313A9CDB}"/>
              </a:ext>
            </a:extLst>
          </p:cNvPr>
          <p:cNvGrpSpPr/>
          <p:nvPr/>
        </p:nvGrpSpPr>
        <p:grpSpPr>
          <a:xfrm>
            <a:off x="1312882" y="3194643"/>
            <a:ext cx="1558978" cy="1222568"/>
            <a:chOff x="7608889" y="5546726"/>
            <a:chExt cx="904875" cy="709613"/>
          </a:xfrm>
        </p:grpSpPr>
        <p:sp>
          <p:nvSpPr>
            <p:cNvPr id="443" name="Freeform 549">
              <a:extLst>
                <a:ext uri="{FF2B5EF4-FFF2-40B4-BE49-F238E27FC236}">
                  <a16:creationId xmlns:a16="http://schemas.microsoft.com/office/drawing/2014/main" id="{2A6188DC-6965-4302-984F-788071166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5239" y="5889626"/>
              <a:ext cx="42863" cy="65088"/>
            </a:xfrm>
            <a:custGeom>
              <a:avLst/>
              <a:gdLst>
                <a:gd name="T0" fmla="*/ 0 w 88"/>
                <a:gd name="T1" fmla="*/ 133 h 133"/>
                <a:gd name="T2" fmla="*/ 0 w 88"/>
                <a:gd name="T3" fmla="*/ 0 h 133"/>
                <a:gd name="T4" fmla="*/ 88 w 88"/>
                <a:gd name="T5" fmla="*/ 0 h 133"/>
                <a:gd name="T6" fmla="*/ 88 w 88"/>
                <a:gd name="T7" fmla="*/ 25 h 133"/>
                <a:gd name="T8" fmla="*/ 33 w 88"/>
                <a:gd name="T9" fmla="*/ 25 h 133"/>
                <a:gd name="T10" fmla="*/ 33 w 88"/>
                <a:gd name="T11" fmla="*/ 53 h 133"/>
                <a:gd name="T12" fmla="*/ 74 w 88"/>
                <a:gd name="T13" fmla="*/ 53 h 133"/>
                <a:gd name="T14" fmla="*/ 74 w 88"/>
                <a:gd name="T15" fmla="*/ 78 h 133"/>
                <a:gd name="T16" fmla="*/ 33 w 88"/>
                <a:gd name="T17" fmla="*/ 78 h 133"/>
                <a:gd name="T18" fmla="*/ 33 w 88"/>
                <a:gd name="T19" fmla="*/ 133 h 133"/>
                <a:gd name="T20" fmla="*/ 0 w 88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33">
                  <a:moveTo>
                    <a:pt x="0" y="133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4" y="53"/>
                  </a:lnTo>
                  <a:lnTo>
                    <a:pt x="74" y="78"/>
                  </a:lnTo>
                  <a:lnTo>
                    <a:pt x="33" y="78"/>
                  </a:lnTo>
                  <a:lnTo>
                    <a:pt x="33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Freeform 550">
              <a:extLst>
                <a:ext uri="{FF2B5EF4-FFF2-40B4-BE49-F238E27FC236}">
                  <a16:creationId xmlns:a16="http://schemas.microsoft.com/office/drawing/2014/main" id="{826663D9-EF90-42B2-87C1-C2EFE42A3D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2864" y="5889626"/>
              <a:ext cx="65088" cy="65088"/>
            </a:xfrm>
            <a:custGeom>
              <a:avLst/>
              <a:gdLst>
                <a:gd name="T0" fmla="*/ 97 w 132"/>
                <a:gd name="T1" fmla="*/ 135 h 135"/>
                <a:gd name="T2" fmla="*/ 90 w 132"/>
                <a:gd name="T3" fmla="*/ 113 h 135"/>
                <a:gd name="T4" fmla="*/ 41 w 132"/>
                <a:gd name="T5" fmla="*/ 113 h 135"/>
                <a:gd name="T6" fmla="*/ 35 w 132"/>
                <a:gd name="T7" fmla="*/ 135 h 135"/>
                <a:gd name="T8" fmla="*/ 0 w 132"/>
                <a:gd name="T9" fmla="*/ 135 h 135"/>
                <a:gd name="T10" fmla="*/ 46 w 132"/>
                <a:gd name="T11" fmla="*/ 0 h 135"/>
                <a:gd name="T12" fmla="*/ 86 w 132"/>
                <a:gd name="T13" fmla="*/ 0 h 135"/>
                <a:gd name="T14" fmla="*/ 132 w 132"/>
                <a:gd name="T15" fmla="*/ 135 h 135"/>
                <a:gd name="T16" fmla="*/ 97 w 132"/>
                <a:gd name="T17" fmla="*/ 135 h 135"/>
                <a:gd name="T18" fmla="*/ 50 w 132"/>
                <a:gd name="T19" fmla="*/ 88 h 135"/>
                <a:gd name="T20" fmla="*/ 81 w 132"/>
                <a:gd name="T21" fmla="*/ 88 h 135"/>
                <a:gd name="T22" fmla="*/ 65 w 132"/>
                <a:gd name="T23" fmla="*/ 40 h 135"/>
                <a:gd name="T24" fmla="*/ 50 w 132"/>
                <a:gd name="T25" fmla="*/ 8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5">
                  <a:moveTo>
                    <a:pt x="97" y="135"/>
                  </a:moveTo>
                  <a:lnTo>
                    <a:pt x="90" y="113"/>
                  </a:lnTo>
                  <a:lnTo>
                    <a:pt x="41" y="113"/>
                  </a:lnTo>
                  <a:lnTo>
                    <a:pt x="35" y="135"/>
                  </a:lnTo>
                  <a:lnTo>
                    <a:pt x="0" y="135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5"/>
                  </a:lnTo>
                  <a:lnTo>
                    <a:pt x="97" y="135"/>
                  </a:lnTo>
                  <a:close/>
                  <a:moveTo>
                    <a:pt x="50" y="88"/>
                  </a:moveTo>
                  <a:lnTo>
                    <a:pt x="81" y="88"/>
                  </a:lnTo>
                  <a:lnTo>
                    <a:pt x="65" y="40"/>
                  </a:lnTo>
                  <a:lnTo>
                    <a:pt x="50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551">
              <a:extLst>
                <a:ext uri="{FF2B5EF4-FFF2-40B4-BE49-F238E27FC236}">
                  <a16:creationId xmlns:a16="http://schemas.microsoft.com/office/drawing/2014/main" id="{6201EE17-1AE7-4B99-9224-546118486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4" y="5889626"/>
              <a:ext cx="63500" cy="66675"/>
            </a:xfrm>
            <a:custGeom>
              <a:avLst/>
              <a:gdLst>
                <a:gd name="T0" fmla="*/ 20 w 132"/>
                <a:gd name="T1" fmla="*/ 118 h 138"/>
                <a:gd name="T2" fmla="*/ 0 w 132"/>
                <a:gd name="T3" fmla="*/ 69 h 138"/>
                <a:gd name="T4" fmla="*/ 20 w 132"/>
                <a:gd name="T5" fmla="*/ 20 h 138"/>
                <a:gd name="T6" fmla="*/ 69 w 132"/>
                <a:gd name="T7" fmla="*/ 0 h 138"/>
                <a:gd name="T8" fmla="*/ 109 w 132"/>
                <a:gd name="T9" fmla="*/ 11 h 138"/>
                <a:gd name="T10" fmla="*/ 132 w 132"/>
                <a:gd name="T11" fmla="*/ 44 h 138"/>
                <a:gd name="T12" fmla="*/ 94 w 132"/>
                <a:gd name="T13" fmla="*/ 44 h 138"/>
                <a:gd name="T14" fmla="*/ 69 w 132"/>
                <a:gd name="T15" fmla="*/ 29 h 138"/>
                <a:gd name="T16" fmla="*/ 42 w 132"/>
                <a:gd name="T17" fmla="*/ 39 h 138"/>
                <a:gd name="T18" fmla="*/ 32 w 132"/>
                <a:gd name="T19" fmla="*/ 66 h 138"/>
                <a:gd name="T20" fmla="*/ 42 w 132"/>
                <a:gd name="T21" fmla="*/ 94 h 138"/>
                <a:gd name="T22" fmla="*/ 69 w 132"/>
                <a:gd name="T23" fmla="*/ 104 h 138"/>
                <a:gd name="T24" fmla="*/ 94 w 132"/>
                <a:gd name="T25" fmla="*/ 89 h 138"/>
                <a:gd name="T26" fmla="*/ 132 w 132"/>
                <a:gd name="T27" fmla="*/ 89 h 138"/>
                <a:gd name="T28" fmla="*/ 109 w 132"/>
                <a:gd name="T29" fmla="*/ 121 h 138"/>
                <a:gd name="T30" fmla="*/ 69 w 132"/>
                <a:gd name="T31" fmla="*/ 133 h 138"/>
                <a:gd name="T32" fmla="*/ 20 w 132"/>
                <a:gd name="T33" fmla="*/ 1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8">
                  <a:moveTo>
                    <a:pt x="20" y="118"/>
                  </a:moveTo>
                  <a:cubicBezTo>
                    <a:pt x="6" y="105"/>
                    <a:pt x="0" y="89"/>
                    <a:pt x="0" y="69"/>
                  </a:cubicBezTo>
                  <a:cubicBezTo>
                    <a:pt x="0" y="49"/>
                    <a:pt x="6" y="33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4" y="0"/>
                    <a:pt x="97" y="4"/>
                    <a:pt x="109" y="11"/>
                  </a:cubicBezTo>
                  <a:cubicBezTo>
                    <a:pt x="120" y="19"/>
                    <a:pt x="129" y="30"/>
                    <a:pt x="132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7" y="29"/>
                    <a:pt x="49" y="33"/>
                    <a:pt x="42" y="39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8"/>
                    <a:pt x="36" y="88"/>
                    <a:pt x="42" y="94"/>
                  </a:cubicBezTo>
                  <a:cubicBezTo>
                    <a:pt x="49" y="101"/>
                    <a:pt x="57" y="104"/>
                    <a:pt x="69" y="104"/>
                  </a:cubicBezTo>
                  <a:cubicBezTo>
                    <a:pt x="80" y="104"/>
                    <a:pt x="87" y="99"/>
                    <a:pt x="94" y="89"/>
                  </a:cubicBezTo>
                  <a:lnTo>
                    <a:pt x="132" y="89"/>
                  </a:lnTo>
                  <a:cubicBezTo>
                    <a:pt x="127" y="103"/>
                    <a:pt x="120" y="114"/>
                    <a:pt x="109" y="121"/>
                  </a:cubicBezTo>
                  <a:cubicBezTo>
                    <a:pt x="97" y="129"/>
                    <a:pt x="84" y="133"/>
                    <a:pt x="69" y="133"/>
                  </a:cubicBezTo>
                  <a:cubicBezTo>
                    <a:pt x="49" y="138"/>
                    <a:pt x="32" y="131"/>
                    <a:pt x="20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552">
              <a:extLst>
                <a:ext uri="{FF2B5EF4-FFF2-40B4-BE49-F238E27FC236}">
                  <a16:creationId xmlns:a16="http://schemas.microsoft.com/office/drawing/2014/main" id="{8A176021-4017-49D5-A731-E371BE84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6" y="5889626"/>
              <a:ext cx="55563" cy="66675"/>
            </a:xfrm>
            <a:custGeom>
              <a:avLst/>
              <a:gdLst>
                <a:gd name="T0" fmla="*/ 0 w 114"/>
                <a:gd name="T1" fmla="*/ 80 h 136"/>
                <a:gd name="T2" fmla="*/ 0 w 114"/>
                <a:gd name="T3" fmla="*/ 0 h 136"/>
                <a:gd name="T4" fmla="*/ 34 w 114"/>
                <a:gd name="T5" fmla="*/ 0 h 136"/>
                <a:gd name="T6" fmla="*/ 34 w 114"/>
                <a:gd name="T7" fmla="*/ 80 h 136"/>
                <a:gd name="T8" fmla="*/ 40 w 114"/>
                <a:gd name="T9" fmla="*/ 98 h 136"/>
                <a:gd name="T10" fmla="*/ 58 w 114"/>
                <a:gd name="T11" fmla="*/ 105 h 136"/>
                <a:gd name="T12" fmla="*/ 75 w 114"/>
                <a:gd name="T13" fmla="*/ 98 h 136"/>
                <a:gd name="T14" fmla="*/ 82 w 114"/>
                <a:gd name="T15" fmla="*/ 80 h 136"/>
                <a:gd name="T16" fmla="*/ 82 w 114"/>
                <a:gd name="T17" fmla="*/ 0 h 136"/>
                <a:gd name="T18" fmla="*/ 114 w 114"/>
                <a:gd name="T19" fmla="*/ 0 h 136"/>
                <a:gd name="T20" fmla="*/ 114 w 114"/>
                <a:gd name="T21" fmla="*/ 80 h 136"/>
                <a:gd name="T22" fmla="*/ 105 w 114"/>
                <a:gd name="T23" fmla="*/ 111 h 136"/>
                <a:gd name="T24" fmla="*/ 84 w 114"/>
                <a:gd name="T25" fmla="*/ 130 h 136"/>
                <a:gd name="T26" fmla="*/ 57 w 114"/>
                <a:gd name="T27" fmla="*/ 136 h 136"/>
                <a:gd name="T28" fmla="*/ 18 w 114"/>
                <a:gd name="T29" fmla="*/ 121 h 136"/>
                <a:gd name="T30" fmla="*/ 0 w 114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36">
                  <a:moveTo>
                    <a:pt x="0" y="80"/>
                  </a:moveTo>
                  <a:lnTo>
                    <a:pt x="0" y="0"/>
                  </a:lnTo>
                  <a:lnTo>
                    <a:pt x="34" y="0"/>
                  </a:lnTo>
                  <a:lnTo>
                    <a:pt x="34" y="80"/>
                  </a:lnTo>
                  <a:cubicBezTo>
                    <a:pt x="34" y="87"/>
                    <a:pt x="37" y="93"/>
                    <a:pt x="40" y="98"/>
                  </a:cubicBezTo>
                  <a:cubicBezTo>
                    <a:pt x="44" y="102"/>
                    <a:pt x="50" y="105"/>
                    <a:pt x="58" y="105"/>
                  </a:cubicBezTo>
                  <a:cubicBezTo>
                    <a:pt x="65" y="105"/>
                    <a:pt x="72" y="102"/>
                    <a:pt x="75" y="98"/>
                  </a:cubicBezTo>
                  <a:cubicBezTo>
                    <a:pt x="79" y="95"/>
                    <a:pt x="82" y="88"/>
                    <a:pt x="82" y="80"/>
                  </a:cubicBezTo>
                  <a:lnTo>
                    <a:pt x="82" y="0"/>
                  </a:lnTo>
                  <a:lnTo>
                    <a:pt x="114" y="0"/>
                  </a:lnTo>
                  <a:lnTo>
                    <a:pt x="114" y="80"/>
                  </a:lnTo>
                  <a:cubicBezTo>
                    <a:pt x="114" y="91"/>
                    <a:pt x="112" y="102"/>
                    <a:pt x="105" y="111"/>
                  </a:cubicBezTo>
                  <a:cubicBezTo>
                    <a:pt x="100" y="120"/>
                    <a:pt x="93" y="126"/>
                    <a:pt x="84" y="130"/>
                  </a:cubicBezTo>
                  <a:cubicBezTo>
                    <a:pt x="75" y="133"/>
                    <a:pt x="67" y="136"/>
                    <a:pt x="57" y="136"/>
                  </a:cubicBezTo>
                  <a:cubicBezTo>
                    <a:pt x="42" y="136"/>
                    <a:pt x="28" y="131"/>
                    <a:pt x="18" y="121"/>
                  </a:cubicBezTo>
                  <a:cubicBezTo>
                    <a:pt x="7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553">
              <a:extLst>
                <a:ext uri="{FF2B5EF4-FFF2-40B4-BE49-F238E27FC236}">
                  <a16:creationId xmlns:a16="http://schemas.microsoft.com/office/drawing/2014/main" id="{8E5BFF76-5074-4901-89D2-426E7B7F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9" y="5889626"/>
              <a:ext cx="36513" cy="65088"/>
            </a:xfrm>
            <a:custGeom>
              <a:avLst/>
              <a:gdLst>
                <a:gd name="T0" fmla="*/ 0 w 73"/>
                <a:gd name="T1" fmla="*/ 0 h 133"/>
                <a:gd name="T2" fmla="*/ 32 w 73"/>
                <a:gd name="T3" fmla="*/ 0 h 133"/>
                <a:gd name="T4" fmla="*/ 32 w 73"/>
                <a:gd name="T5" fmla="*/ 108 h 133"/>
                <a:gd name="T6" fmla="*/ 73 w 73"/>
                <a:gd name="T7" fmla="*/ 108 h 133"/>
                <a:gd name="T8" fmla="*/ 73 w 73"/>
                <a:gd name="T9" fmla="*/ 133 h 133"/>
                <a:gd name="T10" fmla="*/ 0 w 73"/>
                <a:gd name="T11" fmla="*/ 133 h 133"/>
                <a:gd name="T12" fmla="*/ 0 w 73"/>
                <a:gd name="T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33">
                  <a:moveTo>
                    <a:pt x="0" y="0"/>
                  </a:moveTo>
                  <a:lnTo>
                    <a:pt x="32" y="0"/>
                  </a:lnTo>
                  <a:lnTo>
                    <a:pt x="32" y="108"/>
                  </a:lnTo>
                  <a:lnTo>
                    <a:pt x="73" y="108"/>
                  </a:lnTo>
                  <a:lnTo>
                    <a:pt x="73" y="133"/>
                  </a:lnTo>
                  <a:lnTo>
                    <a:pt x="0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554">
              <a:extLst>
                <a:ext uri="{FF2B5EF4-FFF2-40B4-BE49-F238E27FC236}">
                  <a16:creationId xmlns:a16="http://schemas.microsoft.com/office/drawing/2014/main" id="{67DABEAF-AF7A-400E-9EA8-506B6BD23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276" y="5889626"/>
              <a:ext cx="52388" cy="65088"/>
            </a:xfrm>
            <a:custGeom>
              <a:avLst/>
              <a:gdLst>
                <a:gd name="T0" fmla="*/ 0 w 106"/>
                <a:gd name="T1" fmla="*/ 25 h 133"/>
                <a:gd name="T2" fmla="*/ 0 w 106"/>
                <a:gd name="T3" fmla="*/ 0 h 133"/>
                <a:gd name="T4" fmla="*/ 106 w 106"/>
                <a:gd name="T5" fmla="*/ 0 h 133"/>
                <a:gd name="T6" fmla="*/ 106 w 106"/>
                <a:gd name="T7" fmla="*/ 25 h 133"/>
                <a:gd name="T8" fmla="*/ 70 w 106"/>
                <a:gd name="T9" fmla="*/ 25 h 133"/>
                <a:gd name="T10" fmla="*/ 70 w 106"/>
                <a:gd name="T11" fmla="*/ 133 h 133"/>
                <a:gd name="T12" fmla="*/ 37 w 106"/>
                <a:gd name="T13" fmla="*/ 133 h 133"/>
                <a:gd name="T14" fmla="*/ 37 w 106"/>
                <a:gd name="T15" fmla="*/ 25 h 133"/>
                <a:gd name="T16" fmla="*/ 0 w 106"/>
                <a:gd name="T17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3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3"/>
                  </a:lnTo>
                  <a:lnTo>
                    <a:pt x="37" y="133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555">
              <a:extLst>
                <a:ext uri="{FF2B5EF4-FFF2-40B4-BE49-F238E27FC236}">
                  <a16:creationId xmlns:a16="http://schemas.microsoft.com/office/drawing/2014/main" id="{0BD37A07-9E77-4692-8B08-3B4368E025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7189" y="5864226"/>
              <a:ext cx="39688" cy="90488"/>
            </a:xfrm>
            <a:custGeom>
              <a:avLst/>
              <a:gdLst>
                <a:gd name="T0" fmla="*/ 81 w 81"/>
                <a:gd name="T1" fmla="*/ 51 h 186"/>
                <a:gd name="T2" fmla="*/ 81 w 81"/>
                <a:gd name="T3" fmla="*/ 76 h 186"/>
                <a:gd name="T4" fmla="*/ 33 w 81"/>
                <a:gd name="T5" fmla="*/ 76 h 186"/>
                <a:gd name="T6" fmla="*/ 33 w 81"/>
                <a:gd name="T7" fmla="*/ 105 h 186"/>
                <a:gd name="T8" fmla="*/ 75 w 81"/>
                <a:gd name="T9" fmla="*/ 105 h 186"/>
                <a:gd name="T10" fmla="*/ 75 w 81"/>
                <a:gd name="T11" fmla="*/ 130 h 186"/>
                <a:gd name="T12" fmla="*/ 33 w 81"/>
                <a:gd name="T13" fmla="*/ 130 h 186"/>
                <a:gd name="T14" fmla="*/ 33 w 81"/>
                <a:gd name="T15" fmla="*/ 161 h 186"/>
                <a:gd name="T16" fmla="*/ 81 w 81"/>
                <a:gd name="T17" fmla="*/ 161 h 186"/>
                <a:gd name="T18" fmla="*/ 81 w 81"/>
                <a:gd name="T19" fmla="*/ 186 h 186"/>
                <a:gd name="T20" fmla="*/ 0 w 81"/>
                <a:gd name="T21" fmla="*/ 186 h 186"/>
                <a:gd name="T22" fmla="*/ 0 w 81"/>
                <a:gd name="T23" fmla="*/ 51 h 186"/>
                <a:gd name="T24" fmla="*/ 81 w 81"/>
                <a:gd name="T25" fmla="*/ 51 h 186"/>
                <a:gd name="T26" fmla="*/ 16 w 81"/>
                <a:gd name="T27" fmla="*/ 23 h 186"/>
                <a:gd name="T28" fmla="*/ 63 w 81"/>
                <a:gd name="T29" fmla="*/ 0 h 186"/>
                <a:gd name="T30" fmla="*/ 63 w 81"/>
                <a:gd name="T31" fmla="*/ 25 h 186"/>
                <a:gd name="T32" fmla="*/ 16 w 81"/>
                <a:gd name="T33" fmla="*/ 44 h 186"/>
                <a:gd name="T34" fmla="*/ 16 w 81"/>
                <a:gd name="T35" fmla="*/ 2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6">
                  <a:moveTo>
                    <a:pt x="81" y="51"/>
                  </a:moveTo>
                  <a:lnTo>
                    <a:pt x="81" y="76"/>
                  </a:lnTo>
                  <a:lnTo>
                    <a:pt x="33" y="76"/>
                  </a:lnTo>
                  <a:lnTo>
                    <a:pt x="33" y="105"/>
                  </a:lnTo>
                  <a:lnTo>
                    <a:pt x="75" y="105"/>
                  </a:lnTo>
                  <a:lnTo>
                    <a:pt x="75" y="130"/>
                  </a:lnTo>
                  <a:lnTo>
                    <a:pt x="33" y="130"/>
                  </a:lnTo>
                  <a:lnTo>
                    <a:pt x="33" y="161"/>
                  </a:lnTo>
                  <a:lnTo>
                    <a:pt x="81" y="161"/>
                  </a:lnTo>
                  <a:lnTo>
                    <a:pt x="81" y="186"/>
                  </a:lnTo>
                  <a:lnTo>
                    <a:pt x="0" y="186"/>
                  </a:lnTo>
                  <a:lnTo>
                    <a:pt x="0" y="51"/>
                  </a:lnTo>
                  <a:lnTo>
                    <a:pt x="81" y="51"/>
                  </a:lnTo>
                  <a:close/>
                  <a:moveTo>
                    <a:pt x="16" y="23"/>
                  </a:moveTo>
                  <a:lnTo>
                    <a:pt x="63" y="0"/>
                  </a:lnTo>
                  <a:lnTo>
                    <a:pt x="63" y="25"/>
                  </a:lnTo>
                  <a:lnTo>
                    <a:pt x="16" y="44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556">
              <a:extLst>
                <a:ext uri="{FF2B5EF4-FFF2-40B4-BE49-F238E27FC236}">
                  <a16:creationId xmlns:a16="http://schemas.microsoft.com/office/drawing/2014/main" id="{6370C42B-4B1D-45C7-8A9B-B83D15435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5239" y="6215064"/>
              <a:ext cx="31750" cy="41275"/>
            </a:xfrm>
            <a:custGeom>
              <a:avLst/>
              <a:gdLst>
                <a:gd name="T0" fmla="*/ 0 w 63"/>
                <a:gd name="T1" fmla="*/ 53 h 83"/>
                <a:gd name="T2" fmla="*/ 0 w 63"/>
                <a:gd name="T3" fmla="*/ 0 h 83"/>
                <a:gd name="T4" fmla="*/ 12 w 63"/>
                <a:gd name="T5" fmla="*/ 0 h 83"/>
                <a:gd name="T6" fmla="*/ 12 w 63"/>
                <a:gd name="T7" fmla="*/ 53 h 83"/>
                <a:gd name="T8" fmla="*/ 17 w 63"/>
                <a:gd name="T9" fmla="*/ 68 h 83"/>
                <a:gd name="T10" fmla="*/ 32 w 63"/>
                <a:gd name="T11" fmla="*/ 73 h 83"/>
                <a:gd name="T12" fmla="*/ 47 w 63"/>
                <a:gd name="T13" fmla="*/ 68 h 83"/>
                <a:gd name="T14" fmla="*/ 52 w 63"/>
                <a:gd name="T15" fmla="*/ 53 h 83"/>
                <a:gd name="T16" fmla="*/ 52 w 63"/>
                <a:gd name="T17" fmla="*/ 0 h 83"/>
                <a:gd name="T18" fmla="*/ 63 w 63"/>
                <a:gd name="T19" fmla="*/ 0 h 83"/>
                <a:gd name="T20" fmla="*/ 63 w 63"/>
                <a:gd name="T21" fmla="*/ 53 h 83"/>
                <a:gd name="T22" fmla="*/ 54 w 63"/>
                <a:gd name="T23" fmla="*/ 76 h 83"/>
                <a:gd name="T24" fmla="*/ 32 w 63"/>
                <a:gd name="T25" fmla="*/ 83 h 83"/>
                <a:gd name="T26" fmla="*/ 9 w 63"/>
                <a:gd name="T27" fmla="*/ 76 h 83"/>
                <a:gd name="T28" fmla="*/ 0 w 63"/>
                <a:gd name="T29" fmla="*/ 5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3">
                  <a:moveTo>
                    <a:pt x="0" y="53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53"/>
                  </a:lnTo>
                  <a:cubicBezTo>
                    <a:pt x="12" y="60"/>
                    <a:pt x="13" y="66"/>
                    <a:pt x="17" y="68"/>
                  </a:cubicBezTo>
                  <a:cubicBezTo>
                    <a:pt x="20" y="72"/>
                    <a:pt x="25" y="73"/>
                    <a:pt x="32" y="73"/>
                  </a:cubicBezTo>
                  <a:cubicBezTo>
                    <a:pt x="38" y="73"/>
                    <a:pt x="43" y="72"/>
                    <a:pt x="47" y="68"/>
                  </a:cubicBezTo>
                  <a:cubicBezTo>
                    <a:pt x="50" y="65"/>
                    <a:pt x="52" y="60"/>
                    <a:pt x="52" y="53"/>
                  </a:cubicBezTo>
                  <a:lnTo>
                    <a:pt x="52" y="0"/>
                  </a:lnTo>
                  <a:lnTo>
                    <a:pt x="63" y="0"/>
                  </a:lnTo>
                  <a:lnTo>
                    <a:pt x="63" y="53"/>
                  </a:lnTo>
                  <a:cubicBezTo>
                    <a:pt x="63" y="63"/>
                    <a:pt x="60" y="71"/>
                    <a:pt x="54" y="76"/>
                  </a:cubicBezTo>
                  <a:cubicBezTo>
                    <a:pt x="48" y="81"/>
                    <a:pt x="40" y="83"/>
                    <a:pt x="32" y="83"/>
                  </a:cubicBezTo>
                  <a:cubicBezTo>
                    <a:pt x="23" y="83"/>
                    <a:pt x="15" y="81"/>
                    <a:pt x="9" y="76"/>
                  </a:cubicBezTo>
                  <a:cubicBezTo>
                    <a:pt x="3" y="71"/>
                    <a:pt x="0" y="63"/>
                    <a:pt x="0" y="5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557">
              <a:extLst>
                <a:ext uri="{FF2B5EF4-FFF2-40B4-BE49-F238E27FC236}">
                  <a16:creationId xmlns:a16="http://schemas.microsoft.com/office/drawing/2014/main" id="{03D3E797-84AD-403C-A77D-25EA64E7C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514" y="6215064"/>
              <a:ext cx="31750" cy="39688"/>
            </a:xfrm>
            <a:custGeom>
              <a:avLst/>
              <a:gdLst>
                <a:gd name="T0" fmla="*/ 54 w 65"/>
                <a:gd name="T1" fmla="*/ 0 h 82"/>
                <a:gd name="T2" fmla="*/ 65 w 65"/>
                <a:gd name="T3" fmla="*/ 0 h 82"/>
                <a:gd name="T4" fmla="*/ 65 w 65"/>
                <a:gd name="T5" fmla="*/ 82 h 82"/>
                <a:gd name="T6" fmla="*/ 54 w 65"/>
                <a:gd name="T7" fmla="*/ 82 h 82"/>
                <a:gd name="T8" fmla="*/ 10 w 65"/>
                <a:gd name="T9" fmla="*/ 16 h 82"/>
                <a:gd name="T10" fmla="*/ 10 w 65"/>
                <a:gd name="T11" fmla="*/ 82 h 82"/>
                <a:gd name="T12" fmla="*/ 0 w 65"/>
                <a:gd name="T13" fmla="*/ 82 h 82"/>
                <a:gd name="T14" fmla="*/ 0 w 65"/>
                <a:gd name="T15" fmla="*/ 0 h 82"/>
                <a:gd name="T16" fmla="*/ 11 w 65"/>
                <a:gd name="T17" fmla="*/ 0 h 82"/>
                <a:gd name="T18" fmla="*/ 55 w 65"/>
                <a:gd name="T19" fmla="*/ 66 h 82"/>
                <a:gd name="T20" fmla="*/ 55 w 65"/>
                <a:gd name="T21" fmla="*/ 0 h 82"/>
                <a:gd name="T22" fmla="*/ 54 w 65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82">
                  <a:moveTo>
                    <a:pt x="54" y="0"/>
                  </a:moveTo>
                  <a:lnTo>
                    <a:pt x="65" y="0"/>
                  </a:lnTo>
                  <a:lnTo>
                    <a:pt x="65" y="82"/>
                  </a:lnTo>
                  <a:lnTo>
                    <a:pt x="54" y="82"/>
                  </a:lnTo>
                  <a:lnTo>
                    <a:pt x="10" y="16"/>
                  </a:lnTo>
                  <a:lnTo>
                    <a:pt x="10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Rectangle 558">
              <a:extLst>
                <a:ext uri="{FF2B5EF4-FFF2-40B4-BE49-F238E27FC236}">
                  <a16:creationId xmlns:a16="http://schemas.microsoft.com/office/drawing/2014/main" id="{C502B908-9A90-4AA9-88B3-4CEAA1599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9376" y="6215064"/>
              <a:ext cx="4763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559">
              <a:extLst>
                <a:ext uri="{FF2B5EF4-FFF2-40B4-BE49-F238E27FC236}">
                  <a16:creationId xmlns:a16="http://schemas.microsoft.com/office/drawing/2014/main" id="{DF88603D-8AA2-4694-A2CE-7BBC7639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9" y="6215064"/>
              <a:ext cx="36513" cy="39688"/>
            </a:xfrm>
            <a:custGeom>
              <a:avLst/>
              <a:gdLst>
                <a:gd name="T0" fmla="*/ 33 w 75"/>
                <a:gd name="T1" fmla="*/ 82 h 82"/>
                <a:gd name="T2" fmla="*/ 0 w 75"/>
                <a:gd name="T3" fmla="*/ 0 h 82"/>
                <a:gd name="T4" fmla="*/ 11 w 75"/>
                <a:gd name="T5" fmla="*/ 0 h 82"/>
                <a:gd name="T6" fmla="*/ 38 w 75"/>
                <a:gd name="T7" fmla="*/ 71 h 82"/>
                <a:gd name="T8" fmla="*/ 64 w 75"/>
                <a:gd name="T9" fmla="*/ 0 h 82"/>
                <a:gd name="T10" fmla="*/ 75 w 75"/>
                <a:gd name="T11" fmla="*/ 0 h 82"/>
                <a:gd name="T12" fmla="*/ 43 w 75"/>
                <a:gd name="T13" fmla="*/ 82 h 82"/>
                <a:gd name="T14" fmla="*/ 33 w 75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2">
                  <a:moveTo>
                    <a:pt x="33" y="82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8" y="71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3" y="82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560">
              <a:extLst>
                <a:ext uri="{FF2B5EF4-FFF2-40B4-BE49-F238E27FC236}">
                  <a16:creationId xmlns:a16="http://schemas.microsoft.com/office/drawing/2014/main" id="{ABD9F7EA-55CF-45CD-A937-10023D41F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4939" y="6215064"/>
              <a:ext cx="20638" cy="41275"/>
            </a:xfrm>
            <a:custGeom>
              <a:avLst/>
              <a:gdLst>
                <a:gd name="T0" fmla="*/ 45 w 45"/>
                <a:gd name="T1" fmla="*/ 0 h 83"/>
                <a:gd name="T2" fmla="*/ 45 w 45"/>
                <a:gd name="T3" fmla="*/ 8 h 83"/>
                <a:gd name="T4" fmla="*/ 12 w 45"/>
                <a:gd name="T5" fmla="*/ 8 h 83"/>
                <a:gd name="T6" fmla="*/ 12 w 45"/>
                <a:gd name="T7" fmla="*/ 37 h 83"/>
                <a:gd name="T8" fmla="*/ 41 w 45"/>
                <a:gd name="T9" fmla="*/ 37 h 83"/>
                <a:gd name="T10" fmla="*/ 41 w 45"/>
                <a:gd name="T11" fmla="*/ 46 h 83"/>
                <a:gd name="T12" fmla="*/ 11 w 45"/>
                <a:gd name="T13" fmla="*/ 46 h 83"/>
                <a:gd name="T14" fmla="*/ 11 w 45"/>
                <a:gd name="T15" fmla="*/ 75 h 83"/>
                <a:gd name="T16" fmla="*/ 44 w 45"/>
                <a:gd name="T17" fmla="*/ 75 h 83"/>
                <a:gd name="T18" fmla="*/ 44 w 45"/>
                <a:gd name="T19" fmla="*/ 83 h 83"/>
                <a:gd name="T20" fmla="*/ 0 w 45"/>
                <a:gd name="T21" fmla="*/ 83 h 83"/>
                <a:gd name="T22" fmla="*/ 0 w 45"/>
                <a:gd name="T23" fmla="*/ 1 h 83"/>
                <a:gd name="T24" fmla="*/ 45 w 45"/>
                <a:gd name="T25" fmla="*/ 1 h 83"/>
                <a:gd name="T26" fmla="*/ 45 w 45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3">
                  <a:moveTo>
                    <a:pt x="45" y="0"/>
                  </a:moveTo>
                  <a:lnTo>
                    <a:pt x="45" y="8"/>
                  </a:lnTo>
                  <a:lnTo>
                    <a:pt x="12" y="8"/>
                  </a:lnTo>
                  <a:lnTo>
                    <a:pt x="12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561">
              <a:extLst>
                <a:ext uri="{FF2B5EF4-FFF2-40B4-BE49-F238E27FC236}">
                  <a16:creationId xmlns:a16="http://schemas.microsoft.com/office/drawing/2014/main" id="{624BC26B-7CD4-4EBD-9D2F-EC19ABD70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5101" y="6215064"/>
              <a:ext cx="28575" cy="39688"/>
            </a:xfrm>
            <a:custGeom>
              <a:avLst/>
              <a:gdLst>
                <a:gd name="T0" fmla="*/ 12 w 58"/>
                <a:gd name="T1" fmla="*/ 48 h 82"/>
                <a:gd name="T2" fmla="*/ 12 w 58"/>
                <a:gd name="T3" fmla="*/ 82 h 82"/>
                <a:gd name="T4" fmla="*/ 0 w 58"/>
                <a:gd name="T5" fmla="*/ 82 h 82"/>
                <a:gd name="T6" fmla="*/ 0 w 58"/>
                <a:gd name="T7" fmla="*/ 0 h 82"/>
                <a:gd name="T8" fmla="*/ 28 w 58"/>
                <a:gd name="T9" fmla="*/ 0 h 82"/>
                <a:gd name="T10" fmla="*/ 49 w 58"/>
                <a:gd name="T11" fmla="*/ 6 h 82"/>
                <a:gd name="T12" fmla="*/ 57 w 58"/>
                <a:gd name="T13" fmla="*/ 22 h 82"/>
                <a:gd name="T14" fmla="*/ 52 w 58"/>
                <a:gd name="T15" fmla="*/ 38 h 82"/>
                <a:gd name="T16" fmla="*/ 35 w 58"/>
                <a:gd name="T17" fmla="*/ 47 h 82"/>
                <a:gd name="T18" fmla="*/ 58 w 58"/>
                <a:gd name="T19" fmla="*/ 82 h 82"/>
                <a:gd name="T20" fmla="*/ 44 w 58"/>
                <a:gd name="T21" fmla="*/ 82 h 82"/>
                <a:gd name="T22" fmla="*/ 23 w 58"/>
                <a:gd name="T23" fmla="*/ 48 h 82"/>
                <a:gd name="T24" fmla="*/ 12 w 58"/>
                <a:gd name="T25" fmla="*/ 48 h 82"/>
                <a:gd name="T26" fmla="*/ 12 w 58"/>
                <a:gd name="T27" fmla="*/ 8 h 82"/>
                <a:gd name="T28" fmla="*/ 12 w 58"/>
                <a:gd name="T29" fmla="*/ 40 h 82"/>
                <a:gd name="T30" fmla="*/ 28 w 58"/>
                <a:gd name="T31" fmla="*/ 40 h 82"/>
                <a:gd name="T32" fmla="*/ 42 w 58"/>
                <a:gd name="T33" fmla="*/ 36 h 82"/>
                <a:gd name="T34" fmla="*/ 45 w 58"/>
                <a:gd name="T35" fmla="*/ 25 h 82"/>
                <a:gd name="T36" fmla="*/ 28 w 58"/>
                <a:gd name="T37" fmla="*/ 8 h 82"/>
                <a:gd name="T38" fmla="*/ 12 w 58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12" y="48"/>
                  </a:moveTo>
                  <a:lnTo>
                    <a:pt x="12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7" y="0"/>
                    <a:pt x="44" y="2"/>
                    <a:pt x="49" y="6"/>
                  </a:cubicBezTo>
                  <a:cubicBezTo>
                    <a:pt x="54" y="11"/>
                    <a:pt x="57" y="16"/>
                    <a:pt x="57" y="22"/>
                  </a:cubicBezTo>
                  <a:cubicBezTo>
                    <a:pt x="57" y="28"/>
                    <a:pt x="55" y="35"/>
                    <a:pt x="52" y="38"/>
                  </a:cubicBezTo>
                  <a:cubicBezTo>
                    <a:pt x="48" y="42"/>
                    <a:pt x="43" y="46"/>
                    <a:pt x="35" y="47"/>
                  </a:cubicBezTo>
                  <a:lnTo>
                    <a:pt x="58" y="82"/>
                  </a:lnTo>
                  <a:lnTo>
                    <a:pt x="44" y="82"/>
                  </a:lnTo>
                  <a:lnTo>
                    <a:pt x="23" y="48"/>
                  </a:lnTo>
                  <a:lnTo>
                    <a:pt x="12" y="48"/>
                  </a:lnTo>
                  <a:close/>
                  <a:moveTo>
                    <a:pt x="12" y="8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8"/>
                    <a:pt x="42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8" y="8"/>
                  </a:cubicBez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562">
              <a:extLst>
                <a:ext uri="{FF2B5EF4-FFF2-40B4-BE49-F238E27FC236}">
                  <a16:creationId xmlns:a16="http://schemas.microsoft.com/office/drawing/2014/main" id="{B3A96381-0B99-49D0-9FEF-F671E9ACC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6215064"/>
              <a:ext cx="26988" cy="41275"/>
            </a:xfrm>
            <a:custGeom>
              <a:avLst/>
              <a:gdLst>
                <a:gd name="T0" fmla="*/ 10 w 56"/>
                <a:gd name="T1" fmla="*/ 24 h 87"/>
                <a:gd name="T2" fmla="*/ 12 w 56"/>
                <a:gd name="T3" fmla="*/ 32 h 87"/>
                <a:gd name="T4" fmla="*/ 19 w 56"/>
                <a:gd name="T5" fmla="*/ 37 h 87"/>
                <a:gd name="T6" fmla="*/ 27 w 56"/>
                <a:gd name="T7" fmla="*/ 39 h 87"/>
                <a:gd name="T8" fmla="*/ 37 w 56"/>
                <a:gd name="T9" fmla="*/ 42 h 87"/>
                <a:gd name="T10" fmla="*/ 46 w 56"/>
                <a:gd name="T11" fmla="*/ 45 h 87"/>
                <a:gd name="T12" fmla="*/ 52 w 56"/>
                <a:gd name="T13" fmla="*/ 52 h 87"/>
                <a:gd name="T14" fmla="*/ 55 w 56"/>
                <a:gd name="T15" fmla="*/ 63 h 87"/>
                <a:gd name="T16" fmla="*/ 47 w 56"/>
                <a:gd name="T17" fmla="*/ 79 h 87"/>
                <a:gd name="T18" fmla="*/ 27 w 56"/>
                <a:gd name="T19" fmla="*/ 87 h 87"/>
                <a:gd name="T20" fmla="*/ 7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9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4 w 56"/>
                <a:gd name="T35" fmla="*/ 54 h 87"/>
                <a:gd name="T36" fmla="*/ 37 w 56"/>
                <a:gd name="T37" fmla="*/ 50 h 87"/>
                <a:gd name="T38" fmla="*/ 29 w 56"/>
                <a:gd name="T39" fmla="*/ 48 h 87"/>
                <a:gd name="T40" fmla="*/ 19 w 56"/>
                <a:gd name="T41" fmla="*/ 45 h 87"/>
                <a:gd name="T42" fmla="*/ 10 w 56"/>
                <a:gd name="T43" fmla="*/ 42 h 87"/>
                <a:gd name="T44" fmla="*/ 4 w 56"/>
                <a:gd name="T45" fmla="*/ 35 h 87"/>
                <a:gd name="T46" fmla="*/ 1 w 56"/>
                <a:gd name="T47" fmla="*/ 24 h 87"/>
                <a:gd name="T48" fmla="*/ 9 w 56"/>
                <a:gd name="T49" fmla="*/ 7 h 87"/>
                <a:gd name="T50" fmla="*/ 29 w 56"/>
                <a:gd name="T51" fmla="*/ 0 h 87"/>
                <a:gd name="T52" fmla="*/ 47 w 56"/>
                <a:gd name="T53" fmla="*/ 5 h 87"/>
                <a:gd name="T54" fmla="*/ 56 w 56"/>
                <a:gd name="T55" fmla="*/ 20 h 87"/>
                <a:gd name="T56" fmla="*/ 44 w 56"/>
                <a:gd name="T57" fmla="*/ 20 h 87"/>
                <a:gd name="T58" fmla="*/ 39 w 56"/>
                <a:gd name="T59" fmla="*/ 12 h 87"/>
                <a:gd name="T60" fmla="*/ 27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2" y="32"/>
                  </a:cubicBezTo>
                  <a:cubicBezTo>
                    <a:pt x="14" y="34"/>
                    <a:pt x="16" y="35"/>
                    <a:pt x="19" y="37"/>
                  </a:cubicBezTo>
                  <a:cubicBezTo>
                    <a:pt x="21" y="38"/>
                    <a:pt x="24" y="38"/>
                    <a:pt x="27" y="39"/>
                  </a:cubicBezTo>
                  <a:cubicBezTo>
                    <a:pt x="31" y="40"/>
                    <a:pt x="34" y="40"/>
                    <a:pt x="37" y="42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7"/>
                    <a:pt x="51" y="49"/>
                    <a:pt x="52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7"/>
                    <a:pt x="27" y="87"/>
                  </a:cubicBezTo>
                  <a:cubicBezTo>
                    <a:pt x="19" y="87"/>
                    <a:pt x="12" y="84"/>
                    <a:pt x="7" y="80"/>
                  </a:cubicBezTo>
                  <a:cubicBezTo>
                    <a:pt x="2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9" y="75"/>
                    <a:pt x="22" y="77"/>
                    <a:pt x="29" y="77"/>
                  </a:cubicBezTo>
                  <a:cubicBezTo>
                    <a:pt x="34" y="77"/>
                    <a:pt x="39" y="75"/>
                    <a:pt x="41" y="73"/>
                  </a:cubicBezTo>
                  <a:cubicBezTo>
                    <a:pt x="44" y="70"/>
                    <a:pt x="46" y="67"/>
                    <a:pt x="46" y="63"/>
                  </a:cubicBezTo>
                  <a:cubicBezTo>
                    <a:pt x="46" y="59"/>
                    <a:pt x="45" y="57"/>
                    <a:pt x="44" y="54"/>
                  </a:cubicBezTo>
                  <a:cubicBezTo>
                    <a:pt x="42" y="52"/>
                    <a:pt x="40" y="50"/>
                    <a:pt x="37" y="50"/>
                  </a:cubicBezTo>
                  <a:cubicBezTo>
                    <a:pt x="35" y="49"/>
                    <a:pt x="32" y="49"/>
                    <a:pt x="29" y="48"/>
                  </a:cubicBezTo>
                  <a:cubicBezTo>
                    <a:pt x="25" y="47"/>
                    <a:pt x="22" y="47"/>
                    <a:pt x="19" y="45"/>
                  </a:cubicBezTo>
                  <a:cubicBezTo>
                    <a:pt x="15" y="44"/>
                    <a:pt x="12" y="43"/>
                    <a:pt x="10" y="42"/>
                  </a:cubicBezTo>
                  <a:cubicBezTo>
                    <a:pt x="7" y="40"/>
                    <a:pt x="5" y="38"/>
                    <a:pt x="4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7" y="0"/>
                    <a:pt x="42" y="2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7"/>
                    <a:pt x="42" y="14"/>
                    <a:pt x="39" y="12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9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Rectangle 563">
              <a:extLst>
                <a:ext uri="{FF2B5EF4-FFF2-40B4-BE49-F238E27FC236}">
                  <a16:creationId xmlns:a16="http://schemas.microsoft.com/office/drawing/2014/main" id="{41F89136-AB58-41F1-9290-99B9DD363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6539" y="6215064"/>
              <a:ext cx="4763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564">
              <a:extLst>
                <a:ext uri="{FF2B5EF4-FFF2-40B4-BE49-F238E27FC236}">
                  <a16:creationId xmlns:a16="http://schemas.microsoft.com/office/drawing/2014/main" id="{74E4C8FF-6C04-4273-A546-2AA1380E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9239" y="6215064"/>
              <a:ext cx="26988" cy="39688"/>
            </a:xfrm>
            <a:custGeom>
              <a:avLst/>
              <a:gdLst>
                <a:gd name="T0" fmla="*/ 0 w 55"/>
                <a:gd name="T1" fmla="*/ 8 h 82"/>
                <a:gd name="T2" fmla="*/ 0 w 55"/>
                <a:gd name="T3" fmla="*/ 0 h 82"/>
                <a:gd name="T4" fmla="*/ 55 w 55"/>
                <a:gd name="T5" fmla="*/ 0 h 82"/>
                <a:gd name="T6" fmla="*/ 55 w 55"/>
                <a:gd name="T7" fmla="*/ 8 h 82"/>
                <a:gd name="T8" fmla="*/ 34 w 55"/>
                <a:gd name="T9" fmla="*/ 8 h 82"/>
                <a:gd name="T10" fmla="*/ 34 w 55"/>
                <a:gd name="T11" fmla="*/ 82 h 82"/>
                <a:gd name="T12" fmla="*/ 22 w 55"/>
                <a:gd name="T13" fmla="*/ 82 h 82"/>
                <a:gd name="T14" fmla="*/ 22 w 55"/>
                <a:gd name="T15" fmla="*/ 8 h 82"/>
                <a:gd name="T16" fmla="*/ 0 w 55"/>
                <a:gd name="T1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2">
                  <a:moveTo>
                    <a:pt x="0" y="8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8"/>
                  </a:lnTo>
                  <a:lnTo>
                    <a:pt x="34" y="8"/>
                  </a:lnTo>
                  <a:lnTo>
                    <a:pt x="34" y="82"/>
                  </a:lnTo>
                  <a:lnTo>
                    <a:pt x="22" y="82"/>
                  </a:lnTo>
                  <a:lnTo>
                    <a:pt x="2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565">
              <a:extLst>
                <a:ext uri="{FF2B5EF4-FFF2-40B4-BE49-F238E27FC236}">
                  <a16:creationId xmlns:a16="http://schemas.microsoft.com/office/drawing/2014/main" id="{402432F9-7543-43F3-9B20-13753A1F8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4164" y="6202364"/>
              <a:ext cx="20638" cy="53975"/>
            </a:xfrm>
            <a:custGeom>
              <a:avLst/>
              <a:gdLst>
                <a:gd name="T0" fmla="*/ 44 w 44"/>
                <a:gd name="T1" fmla="*/ 28 h 111"/>
                <a:gd name="T2" fmla="*/ 44 w 44"/>
                <a:gd name="T3" fmla="*/ 36 h 111"/>
                <a:gd name="T4" fmla="*/ 11 w 44"/>
                <a:gd name="T5" fmla="*/ 36 h 111"/>
                <a:gd name="T6" fmla="*/ 11 w 44"/>
                <a:gd name="T7" fmla="*/ 65 h 111"/>
                <a:gd name="T8" fmla="*/ 41 w 44"/>
                <a:gd name="T9" fmla="*/ 65 h 111"/>
                <a:gd name="T10" fmla="*/ 41 w 44"/>
                <a:gd name="T11" fmla="*/ 74 h 111"/>
                <a:gd name="T12" fmla="*/ 11 w 44"/>
                <a:gd name="T13" fmla="*/ 74 h 111"/>
                <a:gd name="T14" fmla="*/ 11 w 44"/>
                <a:gd name="T15" fmla="*/ 103 h 111"/>
                <a:gd name="T16" fmla="*/ 44 w 44"/>
                <a:gd name="T17" fmla="*/ 103 h 111"/>
                <a:gd name="T18" fmla="*/ 44 w 44"/>
                <a:gd name="T19" fmla="*/ 111 h 111"/>
                <a:gd name="T20" fmla="*/ 0 w 44"/>
                <a:gd name="T21" fmla="*/ 111 h 111"/>
                <a:gd name="T22" fmla="*/ 0 w 44"/>
                <a:gd name="T23" fmla="*/ 29 h 111"/>
                <a:gd name="T24" fmla="*/ 44 w 44"/>
                <a:gd name="T25" fmla="*/ 29 h 111"/>
                <a:gd name="T26" fmla="*/ 44 w 44"/>
                <a:gd name="T27" fmla="*/ 28 h 111"/>
                <a:gd name="T28" fmla="*/ 7 w 44"/>
                <a:gd name="T29" fmla="*/ 15 h 111"/>
                <a:gd name="T30" fmla="*/ 32 w 44"/>
                <a:gd name="T31" fmla="*/ 0 h 111"/>
                <a:gd name="T32" fmla="*/ 32 w 44"/>
                <a:gd name="T33" fmla="*/ 10 h 111"/>
                <a:gd name="T34" fmla="*/ 7 w 44"/>
                <a:gd name="T35" fmla="*/ 24 h 111"/>
                <a:gd name="T36" fmla="*/ 7 w 44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11">
                  <a:moveTo>
                    <a:pt x="44" y="28"/>
                  </a:moveTo>
                  <a:lnTo>
                    <a:pt x="44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1" y="65"/>
                  </a:lnTo>
                  <a:lnTo>
                    <a:pt x="41" y="74"/>
                  </a:lnTo>
                  <a:lnTo>
                    <a:pt x="11" y="74"/>
                  </a:lnTo>
                  <a:lnTo>
                    <a:pt x="11" y="103"/>
                  </a:lnTo>
                  <a:lnTo>
                    <a:pt x="44" y="103"/>
                  </a:lnTo>
                  <a:lnTo>
                    <a:pt x="44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4" y="29"/>
                  </a:lnTo>
                  <a:lnTo>
                    <a:pt x="44" y="28"/>
                  </a:lnTo>
                  <a:close/>
                  <a:moveTo>
                    <a:pt x="7" y="15"/>
                  </a:moveTo>
                  <a:lnTo>
                    <a:pt x="32" y="0"/>
                  </a:lnTo>
                  <a:lnTo>
                    <a:pt x="32" y="10"/>
                  </a:lnTo>
                  <a:lnTo>
                    <a:pt x="7" y="24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566">
              <a:extLst>
                <a:ext uri="{FF2B5EF4-FFF2-40B4-BE49-F238E27FC236}">
                  <a16:creationId xmlns:a16="http://schemas.microsoft.com/office/drawing/2014/main" id="{B87B752A-C7A8-4CA1-9C6F-9C57F924BD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0201" y="6215064"/>
              <a:ext cx="33338" cy="39688"/>
            </a:xfrm>
            <a:custGeom>
              <a:avLst/>
              <a:gdLst>
                <a:gd name="T0" fmla="*/ 26 w 69"/>
                <a:gd name="T1" fmla="*/ 0 h 82"/>
                <a:gd name="T2" fmla="*/ 57 w 69"/>
                <a:gd name="T3" fmla="*/ 11 h 82"/>
                <a:gd name="T4" fmla="*/ 69 w 69"/>
                <a:gd name="T5" fmla="*/ 41 h 82"/>
                <a:gd name="T6" fmla="*/ 57 w 69"/>
                <a:gd name="T7" fmla="*/ 71 h 82"/>
                <a:gd name="T8" fmla="*/ 26 w 69"/>
                <a:gd name="T9" fmla="*/ 82 h 82"/>
                <a:gd name="T10" fmla="*/ 0 w 69"/>
                <a:gd name="T11" fmla="*/ 82 h 82"/>
                <a:gd name="T12" fmla="*/ 0 w 69"/>
                <a:gd name="T13" fmla="*/ 0 h 82"/>
                <a:gd name="T14" fmla="*/ 26 w 69"/>
                <a:gd name="T15" fmla="*/ 0 h 82"/>
                <a:gd name="T16" fmla="*/ 11 w 69"/>
                <a:gd name="T17" fmla="*/ 75 h 82"/>
                <a:gd name="T18" fmla="*/ 26 w 69"/>
                <a:gd name="T19" fmla="*/ 75 h 82"/>
                <a:gd name="T20" fmla="*/ 50 w 69"/>
                <a:gd name="T21" fmla="*/ 66 h 82"/>
                <a:gd name="T22" fmla="*/ 59 w 69"/>
                <a:gd name="T23" fmla="*/ 42 h 82"/>
                <a:gd name="T24" fmla="*/ 50 w 69"/>
                <a:gd name="T25" fmla="*/ 18 h 82"/>
                <a:gd name="T26" fmla="*/ 26 w 69"/>
                <a:gd name="T27" fmla="*/ 10 h 82"/>
                <a:gd name="T28" fmla="*/ 11 w 69"/>
                <a:gd name="T29" fmla="*/ 10 h 82"/>
                <a:gd name="T30" fmla="*/ 11 w 69"/>
                <a:gd name="T31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2">
                  <a:moveTo>
                    <a:pt x="26" y="0"/>
                  </a:moveTo>
                  <a:cubicBezTo>
                    <a:pt x="40" y="0"/>
                    <a:pt x="50" y="3"/>
                    <a:pt x="57" y="11"/>
                  </a:cubicBezTo>
                  <a:cubicBezTo>
                    <a:pt x="65" y="18"/>
                    <a:pt x="69" y="28"/>
                    <a:pt x="69" y="41"/>
                  </a:cubicBezTo>
                  <a:cubicBezTo>
                    <a:pt x="69" y="53"/>
                    <a:pt x="65" y="63"/>
                    <a:pt x="57" y="71"/>
                  </a:cubicBezTo>
                  <a:cubicBezTo>
                    <a:pt x="50" y="78"/>
                    <a:pt x="39" y="82"/>
                    <a:pt x="26" y="82"/>
                  </a:cubicBezTo>
                  <a:lnTo>
                    <a:pt x="0" y="82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2"/>
                    <a:pt x="50" y="66"/>
                  </a:cubicBezTo>
                  <a:cubicBezTo>
                    <a:pt x="55" y="60"/>
                    <a:pt x="59" y="52"/>
                    <a:pt x="59" y="42"/>
                  </a:cubicBezTo>
                  <a:cubicBezTo>
                    <a:pt x="59" y="32"/>
                    <a:pt x="56" y="23"/>
                    <a:pt x="50" y="18"/>
                  </a:cubicBezTo>
                  <a:cubicBezTo>
                    <a:pt x="45" y="12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567">
              <a:extLst>
                <a:ext uri="{FF2B5EF4-FFF2-40B4-BE49-F238E27FC236}">
                  <a16:creationId xmlns:a16="http://schemas.microsoft.com/office/drawing/2014/main" id="{CB862E88-B99E-4CD3-A3F6-95C5F3C5D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6208714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2 w 13"/>
                <a:gd name="T3" fmla="*/ 0 h 25"/>
                <a:gd name="T4" fmla="*/ 13 w 13"/>
                <a:gd name="T5" fmla="*/ 12 h 25"/>
                <a:gd name="T6" fmla="*/ 0 w 13"/>
                <a:gd name="T7" fmla="*/ 25 h 25"/>
                <a:gd name="T8" fmla="*/ 0 w 13"/>
                <a:gd name="T9" fmla="*/ 20 h 25"/>
                <a:gd name="T10" fmla="*/ 7 w 13"/>
                <a:gd name="T11" fmla="*/ 14 h 25"/>
                <a:gd name="T12" fmla="*/ 7 w 13"/>
                <a:gd name="T13" fmla="*/ 12 h 25"/>
                <a:gd name="T14" fmla="*/ 0 w 13"/>
                <a:gd name="T15" fmla="*/ 12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2" y="0"/>
                  </a:lnTo>
                  <a:cubicBezTo>
                    <a:pt x="13" y="4"/>
                    <a:pt x="13" y="8"/>
                    <a:pt x="13" y="12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7" y="18"/>
                    <a:pt x="7" y="14"/>
                  </a:cubicBezTo>
                  <a:lnTo>
                    <a:pt x="7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568">
              <a:extLst>
                <a:ext uri="{FF2B5EF4-FFF2-40B4-BE49-F238E27FC236}">
                  <a16:creationId xmlns:a16="http://schemas.microsoft.com/office/drawing/2014/main" id="{733C0A45-C1D1-4223-9EDE-2EB74EF2D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7826" y="6215064"/>
              <a:ext cx="36513" cy="39688"/>
            </a:xfrm>
            <a:custGeom>
              <a:avLst/>
              <a:gdLst>
                <a:gd name="T0" fmla="*/ 60 w 72"/>
                <a:gd name="T1" fmla="*/ 82 h 82"/>
                <a:gd name="T2" fmla="*/ 53 w 72"/>
                <a:gd name="T3" fmla="*/ 63 h 82"/>
                <a:gd name="T4" fmla="*/ 17 w 72"/>
                <a:gd name="T5" fmla="*/ 63 h 82"/>
                <a:gd name="T6" fmla="*/ 11 w 72"/>
                <a:gd name="T7" fmla="*/ 82 h 82"/>
                <a:gd name="T8" fmla="*/ 0 w 72"/>
                <a:gd name="T9" fmla="*/ 82 h 82"/>
                <a:gd name="T10" fmla="*/ 30 w 72"/>
                <a:gd name="T11" fmla="*/ 0 h 82"/>
                <a:gd name="T12" fmla="*/ 42 w 72"/>
                <a:gd name="T13" fmla="*/ 0 h 82"/>
                <a:gd name="T14" fmla="*/ 72 w 72"/>
                <a:gd name="T15" fmla="*/ 82 h 82"/>
                <a:gd name="T16" fmla="*/ 60 w 72"/>
                <a:gd name="T17" fmla="*/ 82 h 82"/>
                <a:gd name="T18" fmla="*/ 20 w 72"/>
                <a:gd name="T19" fmla="*/ 56 h 82"/>
                <a:gd name="T20" fmla="*/ 50 w 72"/>
                <a:gd name="T21" fmla="*/ 56 h 82"/>
                <a:gd name="T22" fmla="*/ 35 w 72"/>
                <a:gd name="T23" fmla="*/ 13 h 82"/>
                <a:gd name="T24" fmla="*/ 20 w 72"/>
                <a:gd name="T25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82">
                  <a:moveTo>
                    <a:pt x="60" y="82"/>
                  </a:moveTo>
                  <a:lnTo>
                    <a:pt x="53" y="63"/>
                  </a:lnTo>
                  <a:lnTo>
                    <a:pt x="17" y="63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72" y="82"/>
                  </a:lnTo>
                  <a:lnTo>
                    <a:pt x="60" y="82"/>
                  </a:lnTo>
                  <a:close/>
                  <a:moveTo>
                    <a:pt x="20" y="56"/>
                  </a:moveTo>
                  <a:lnTo>
                    <a:pt x="50" y="56"/>
                  </a:lnTo>
                  <a:lnTo>
                    <a:pt x="35" y="13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569">
              <a:extLst>
                <a:ext uri="{FF2B5EF4-FFF2-40B4-BE49-F238E27FC236}">
                  <a16:creationId xmlns:a16="http://schemas.microsoft.com/office/drawing/2014/main" id="{96A43CFB-2F0D-44DF-8C53-5809B3053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9" y="6215064"/>
              <a:ext cx="31750" cy="39688"/>
            </a:xfrm>
            <a:custGeom>
              <a:avLst/>
              <a:gdLst>
                <a:gd name="T0" fmla="*/ 55 w 66"/>
                <a:gd name="T1" fmla="*/ 0 h 82"/>
                <a:gd name="T2" fmla="*/ 66 w 66"/>
                <a:gd name="T3" fmla="*/ 0 h 82"/>
                <a:gd name="T4" fmla="*/ 66 w 66"/>
                <a:gd name="T5" fmla="*/ 82 h 82"/>
                <a:gd name="T6" fmla="*/ 55 w 66"/>
                <a:gd name="T7" fmla="*/ 82 h 82"/>
                <a:gd name="T8" fmla="*/ 11 w 66"/>
                <a:gd name="T9" fmla="*/ 16 h 82"/>
                <a:gd name="T10" fmla="*/ 11 w 66"/>
                <a:gd name="T11" fmla="*/ 82 h 82"/>
                <a:gd name="T12" fmla="*/ 0 w 66"/>
                <a:gd name="T13" fmla="*/ 82 h 82"/>
                <a:gd name="T14" fmla="*/ 0 w 66"/>
                <a:gd name="T15" fmla="*/ 0 h 82"/>
                <a:gd name="T16" fmla="*/ 11 w 66"/>
                <a:gd name="T17" fmla="*/ 0 h 82"/>
                <a:gd name="T18" fmla="*/ 55 w 66"/>
                <a:gd name="T19" fmla="*/ 66 h 82"/>
                <a:gd name="T20" fmla="*/ 55 w 66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2">
                  <a:moveTo>
                    <a:pt x="55" y="0"/>
                  </a:moveTo>
                  <a:lnTo>
                    <a:pt x="66" y="0"/>
                  </a:lnTo>
                  <a:lnTo>
                    <a:pt x="66" y="82"/>
                  </a:lnTo>
                  <a:lnTo>
                    <a:pt x="55" y="82"/>
                  </a:lnTo>
                  <a:lnTo>
                    <a:pt x="11" y="16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570">
              <a:extLst>
                <a:ext uri="{FF2B5EF4-FFF2-40B4-BE49-F238E27FC236}">
                  <a16:creationId xmlns:a16="http://schemas.microsoft.com/office/drawing/2014/main" id="{BCF621E1-03D4-4A67-9BE1-AD21C8F6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76" y="6215064"/>
              <a:ext cx="39688" cy="41275"/>
            </a:xfrm>
            <a:custGeom>
              <a:avLst/>
              <a:gdLst>
                <a:gd name="T0" fmla="*/ 42 w 82"/>
                <a:gd name="T1" fmla="*/ 85 h 85"/>
                <a:gd name="T2" fmla="*/ 13 w 82"/>
                <a:gd name="T3" fmla="*/ 73 h 85"/>
                <a:gd name="T4" fmla="*/ 0 w 82"/>
                <a:gd name="T5" fmla="*/ 43 h 85"/>
                <a:gd name="T6" fmla="*/ 13 w 82"/>
                <a:gd name="T7" fmla="*/ 13 h 85"/>
                <a:gd name="T8" fmla="*/ 43 w 82"/>
                <a:gd name="T9" fmla="*/ 0 h 85"/>
                <a:gd name="T10" fmla="*/ 65 w 82"/>
                <a:gd name="T11" fmla="*/ 7 h 85"/>
                <a:gd name="T12" fmla="*/ 80 w 82"/>
                <a:gd name="T13" fmla="*/ 24 h 85"/>
                <a:gd name="T14" fmla="*/ 67 w 82"/>
                <a:gd name="T15" fmla="*/ 24 h 85"/>
                <a:gd name="T16" fmla="*/ 42 w 82"/>
                <a:gd name="T17" fmla="*/ 10 h 85"/>
                <a:gd name="T18" fmla="*/ 19 w 82"/>
                <a:gd name="T19" fmla="*/ 19 h 85"/>
                <a:gd name="T20" fmla="*/ 10 w 82"/>
                <a:gd name="T21" fmla="*/ 43 h 85"/>
                <a:gd name="T22" fmla="*/ 19 w 82"/>
                <a:gd name="T23" fmla="*/ 67 h 85"/>
                <a:gd name="T24" fmla="*/ 40 w 82"/>
                <a:gd name="T25" fmla="*/ 75 h 85"/>
                <a:gd name="T26" fmla="*/ 62 w 82"/>
                <a:gd name="T27" fmla="*/ 68 h 85"/>
                <a:gd name="T28" fmla="*/ 70 w 82"/>
                <a:gd name="T29" fmla="*/ 48 h 85"/>
                <a:gd name="T30" fmla="*/ 37 w 82"/>
                <a:gd name="T31" fmla="*/ 48 h 85"/>
                <a:gd name="T32" fmla="*/ 37 w 82"/>
                <a:gd name="T33" fmla="*/ 39 h 85"/>
                <a:gd name="T34" fmla="*/ 82 w 82"/>
                <a:gd name="T35" fmla="*/ 39 h 85"/>
                <a:gd name="T36" fmla="*/ 82 w 82"/>
                <a:gd name="T37" fmla="*/ 48 h 85"/>
                <a:gd name="T38" fmla="*/ 68 w 82"/>
                <a:gd name="T39" fmla="*/ 74 h 85"/>
                <a:gd name="T40" fmla="*/ 42 w 82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5">
                  <a:moveTo>
                    <a:pt x="42" y="85"/>
                  </a:moveTo>
                  <a:cubicBezTo>
                    <a:pt x="30" y="85"/>
                    <a:pt x="20" y="82"/>
                    <a:pt x="13" y="73"/>
                  </a:cubicBezTo>
                  <a:cubicBezTo>
                    <a:pt x="5" y="65"/>
                    <a:pt x="0" y="55"/>
                    <a:pt x="0" y="43"/>
                  </a:cubicBezTo>
                  <a:cubicBezTo>
                    <a:pt x="0" y="30"/>
                    <a:pt x="4" y="20"/>
                    <a:pt x="13" y="13"/>
                  </a:cubicBezTo>
                  <a:cubicBezTo>
                    <a:pt x="20" y="5"/>
                    <a:pt x="30" y="0"/>
                    <a:pt x="43" y="0"/>
                  </a:cubicBezTo>
                  <a:cubicBezTo>
                    <a:pt x="52" y="0"/>
                    <a:pt x="59" y="3"/>
                    <a:pt x="65" y="7"/>
                  </a:cubicBezTo>
                  <a:cubicBezTo>
                    <a:pt x="72" y="10"/>
                    <a:pt x="77" y="17"/>
                    <a:pt x="80" y="24"/>
                  </a:cubicBezTo>
                  <a:lnTo>
                    <a:pt x="67" y="24"/>
                  </a:lnTo>
                  <a:cubicBezTo>
                    <a:pt x="62" y="15"/>
                    <a:pt x="53" y="10"/>
                    <a:pt x="42" y="10"/>
                  </a:cubicBezTo>
                  <a:cubicBezTo>
                    <a:pt x="33" y="10"/>
                    <a:pt x="25" y="13"/>
                    <a:pt x="19" y="19"/>
                  </a:cubicBezTo>
                  <a:cubicBezTo>
                    <a:pt x="13" y="25"/>
                    <a:pt x="10" y="33"/>
                    <a:pt x="10" y="43"/>
                  </a:cubicBezTo>
                  <a:cubicBezTo>
                    <a:pt x="10" y="53"/>
                    <a:pt x="13" y="60"/>
                    <a:pt x="19" y="67"/>
                  </a:cubicBezTo>
                  <a:cubicBezTo>
                    <a:pt x="25" y="73"/>
                    <a:pt x="33" y="75"/>
                    <a:pt x="40" y="75"/>
                  </a:cubicBezTo>
                  <a:cubicBezTo>
                    <a:pt x="49" y="75"/>
                    <a:pt x="57" y="73"/>
                    <a:pt x="62" y="68"/>
                  </a:cubicBezTo>
                  <a:cubicBezTo>
                    <a:pt x="67" y="63"/>
                    <a:pt x="70" y="57"/>
                    <a:pt x="70" y="48"/>
                  </a:cubicBezTo>
                  <a:lnTo>
                    <a:pt x="37" y="48"/>
                  </a:lnTo>
                  <a:lnTo>
                    <a:pt x="37" y="39"/>
                  </a:lnTo>
                  <a:lnTo>
                    <a:pt x="82" y="39"/>
                  </a:lnTo>
                  <a:lnTo>
                    <a:pt x="82" y="48"/>
                  </a:lnTo>
                  <a:cubicBezTo>
                    <a:pt x="80" y="59"/>
                    <a:pt x="77" y="68"/>
                    <a:pt x="68" y="74"/>
                  </a:cubicBezTo>
                  <a:cubicBezTo>
                    <a:pt x="63" y="82"/>
                    <a:pt x="53" y="85"/>
                    <a:pt x="42" y="8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571">
              <a:extLst>
                <a:ext uri="{FF2B5EF4-FFF2-40B4-BE49-F238E27FC236}">
                  <a16:creationId xmlns:a16="http://schemas.microsoft.com/office/drawing/2014/main" id="{F711F66C-2DCE-4C36-B89F-CA9B61733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9589" y="6215064"/>
              <a:ext cx="22225" cy="41275"/>
            </a:xfrm>
            <a:custGeom>
              <a:avLst/>
              <a:gdLst>
                <a:gd name="T0" fmla="*/ 44 w 44"/>
                <a:gd name="T1" fmla="*/ 0 h 83"/>
                <a:gd name="T2" fmla="*/ 44 w 44"/>
                <a:gd name="T3" fmla="*/ 8 h 83"/>
                <a:gd name="T4" fmla="*/ 12 w 44"/>
                <a:gd name="T5" fmla="*/ 8 h 83"/>
                <a:gd name="T6" fmla="*/ 12 w 44"/>
                <a:gd name="T7" fmla="*/ 37 h 83"/>
                <a:gd name="T8" fmla="*/ 42 w 44"/>
                <a:gd name="T9" fmla="*/ 37 h 83"/>
                <a:gd name="T10" fmla="*/ 42 w 44"/>
                <a:gd name="T11" fmla="*/ 46 h 83"/>
                <a:gd name="T12" fmla="*/ 12 w 44"/>
                <a:gd name="T13" fmla="*/ 46 h 83"/>
                <a:gd name="T14" fmla="*/ 12 w 44"/>
                <a:gd name="T15" fmla="*/ 75 h 83"/>
                <a:gd name="T16" fmla="*/ 44 w 44"/>
                <a:gd name="T17" fmla="*/ 75 h 83"/>
                <a:gd name="T18" fmla="*/ 44 w 44"/>
                <a:gd name="T19" fmla="*/ 83 h 83"/>
                <a:gd name="T20" fmla="*/ 0 w 44"/>
                <a:gd name="T21" fmla="*/ 83 h 83"/>
                <a:gd name="T22" fmla="*/ 0 w 44"/>
                <a:gd name="T23" fmla="*/ 1 h 83"/>
                <a:gd name="T24" fmla="*/ 44 w 44"/>
                <a:gd name="T25" fmla="*/ 1 h 83"/>
                <a:gd name="T26" fmla="*/ 44 w 44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3">
                  <a:moveTo>
                    <a:pt x="44" y="0"/>
                  </a:moveTo>
                  <a:lnTo>
                    <a:pt x="44" y="8"/>
                  </a:lnTo>
                  <a:lnTo>
                    <a:pt x="12" y="8"/>
                  </a:lnTo>
                  <a:lnTo>
                    <a:pt x="12" y="37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5"/>
                  </a:lnTo>
                  <a:lnTo>
                    <a:pt x="44" y="75"/>
                  </a:lnTo>
                  <a:lnTo>
                    <a:pt x="44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572">
              <a:extLst>
                <a:ext uri="{FF2B5EF4-FFF2-40B4-BE49-F238E27FC236}">
                  <a16:creationId xmlns:a16="http://schemas.microsoft.com/office/drawing/2014/main" id="{FCF30540-56AA-47C0-81D2-9E2A960ABB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9751" y="6215064"/>
              <a:ext cx="28575" cy="39688"/>
            </a:xfrm>
            <a:custGeom>
              <a:avLst/>
              <a:gdLst>
                <a:gd name="T0" fmla="*/ 11 w 57"/>
                <a:gd name="T1" fmla="*/ 48 h 82"/>
                <a:gd name="T2" fmla="*/ 11 w 57"/>
                <a:gd name="T3" fmla="*/ 82 h 82"/>
                <a:gd name="T4" fmla="*/ 0 w 57"/>
                <a:gd name="T5" fmla="*/ 82 h 82"/>
                <a:gd name="T6" fmla="*/ 0 w 57"/>
                <a:gd name="T7" fmla="*/ 0 h 82"/>
                <a:gd name="T8" fmla="*/ 27 w 57"/>
                <a:gd name="T9" fmla="*/ 0 h 82"/>
                <a:gd name="T10" fmla="*/ 48 w 57"/>
                <a:gd name="T11" fmla="*/ 6 h 82"/>
                <a:gd name="T12" fmla="*/ 56 w 57"/>
                <a:gd name="T13" fmla="*/ 22 h 82"/>
                <a:gd name="T14" fmla="*/ 51 w 57"/>
                <a:gd name="T15" fmla="*/ 38 h 82"/>
                <a:gd name="T16" fmla="*/ 35 w 57"/>
                <a:gd name="T17" fmla="*/ 47 h 82"/>
                <a:gd name="T18" fmla="*/ 57 w 57"/>
                <a:gd name="T19" fmla="*/ 82 h 82"/>
                <a:gd name="T20" fmla="*/ 43 w 57"/>
                <a:gd name="T21" fmla="*/ 82 h 82"/>
                <a:gd name="T22" fmla="*/ 22 w 57"/>
                <a:gd name="T23" fmla="*/ 48 h 82"/>
                <a:gd name="T24" fmla="*/ 11 w 57"/>
                <a:gd name="T25" fmla="*/ 48 h 82"/>
                <a:gd name="T26" fmla="*/ 11 w 57"/>
                <a:gd name="T27" fmla="*/ 8 h 82"/>
                <a:gd name="T28" fmla="*/ 11 w 57"/>
                <a:gd name="T29" fmla="*/ 40 h 82"/>
                <a:gd name="T30" fmla="*/ 27 w 57"/>
                <a:gd name="T31" fmla="*/ 40 h 82"/>
                <a:gd name="T32" fmla="*/ 41 w 57"/>
                <a:gd name="T33" fmla="*/ 36 h 82"/>
                <a:gd name="T34" fmla="*/ 45 w 57"/>
                <a:gd name="T35" fmla="*/ 25 h 82"/>
                <a:gd name="T36" fmla="*/ 27 w 57"/>
                <a:gd name="T37" fmla="*/ 8 h 82"/>
                <a:gd name="T38" fmla="*/ 11 w 57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2">
                  <a:moveTo>
                    <a:pt x="11" y="48"/>
                  </a:move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36" y="0"/>
                    <a:pt x="43" y="2"/>
                    <a:pt x="48" y="6"/>
                  </a:cubicBezTo>
                  <a:cubicBezTo>
                    <a:pt x="53" y="11"/>
                    <a:pt x="56" y="16"/>
                    <a:pt x="56" y="22"/>
                  </a:cubicBezTo>
                  <a:cubicBezTo>
                    <a:pt x="56" y="28"/>
                    <a:pt x="55" y="35"/>
                    <a:pt x="51" y="38"/>
                  </a:cubicBezTo>
                  <a:cubicBezTo>
                    <a:pt x="47" y="43"/>
                    <a:pt x="42" y="46"/>
                    <a:pt x="35" y="47"/>
                  </a:cubicBezTo>
                  <a:lnTo>
                    <a:pt x="57" y="82"/>
                  </a:lnTo>
                  <a:lnTo>
                    <a:pt x="43" y="82"/>
                  </a:lnTo>
                  <a:lnTo>
                    <a:pt x="22" y="48"/>
                  </a:lnTo>
                  <a:lnTo>
                    <a:pt x="11" y="48"/>
                  </a:lnTo>
                  <a:close/>
                  <a:moveTo>
                    <a:pt x="11" y="8"/>
                  </a:moveTo>
                  <a:lnTo>
                    <a:pt x="11" y="40"/>
                  </a:lnTo>
                  <a:lnTo>
                    <a:pt x="27" y="40"/>
                  </a:lnTo>
                  <a:cubicBezTo>
                    <a:pt x="33" y="40"/>
                    <a:pt x="37" y="38"/>
                    <a:pt x="41" y="36"/>
                  </a:cubicBezTo>
                  <a:cubicBezTo>
                    <a:pt x="43" y="33"/>
                    <a:pt x="45" y="30"/>
                    <a:pt x="45" y="25"/>
                  </a:cubicBezTo>
                  <a:cubicBezTo>
                    <a:pt x="45" y="15"/>
                    <a:pt x="38" y="8"/>
                    <a:pt x="27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573">
              <a:extLst>
                <a:ext uri="{FF2B5EF4-FFF2-40B4-BE49-F238E27FC236}">
                  <a16:creationId xmlns:a16="http://schemas.microsoft.com/office/drawing/2014/main" id="{59B10F6F-6F9D-4A47-B61A-67FBA66E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4676" y="6215064"/>
              <a:ext cx="28575" cy="41275"/>
            </a:xfrm>
            <a:custGeom>
              <a:avLst/>
              <a:gdLst>
                <a:gd name="T0" fmla="*/ 10 w 56"/>
                <a:gd name="T1" fmla="*/ 24 h 87"/>
                <a:gd name="T2" fmla="*/ 13 w 56"/>
                <a:gd name="T3" fmla="*/ 32 h 87"/>
                <a:gd name="T4" fmla="*/ 19 w 56"/>
                <a:gd name="T5" fmla="*/ 37 h 87"/>
                <a:gd name="T6" fmla="*/ 28 w 56"/>
                <a:gd name="T7" fmla="*/ 39 h 87"/>
                <a:gd name="T8" fmla="*/ 38 w 56"/>
                <a:gd name="T9" fmla="*/ 42 h 87"/>
                <a:gd name="T10" fmla="*/ 46 w 56"/>
                <a:gd name="T11" fmla="*/ 45 h 87"/>
                <a:gd name="T12" fmla="*/ 53 w 56"/>
                <a:gd name="T13" fmla="*/ 52 h 87"/>
                <a:gd name="T14" fmla="*/ 55 w 56"/>
                <a:gd name="T15" fmla="*/ 63 h 87"/>
                <a:gd name="T16" fmla="*/ 48 w 56"/>
                <a:gd name="T17" fmla="*/ 79 h 87"/>
                <a:gd name="T18" fmla="*/ 28 w 56"/>
                <a:gd name="T19" fmla="*/ 87 h 87"/>
                <a:gd name="T20" fmla="*/ 8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9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4 w 56"/>
                <a:gd name="T35" fmla="*/ 54 h 87"/>
                <a:gd name="T36" fmla="*/ 38 w 56"/>
                <a:gd name="T37" fmla="*/ 50 h 87"/>
                <a:gd name="T38" fmla="*/ 29 w 56"/>
                <a:gd name="T39" fmla="*/ 48 h 87"/>
                <a:gd name="T40" fmla="*/ 19 w 56"/>
                <a:gd name="T41" fmla="*/ 45 h 87"/>
                <a:gd name="T42" fmla="*/ 10 w 56"/>
                <a:gd name="T43" fmla="*/ 42 h 87"/>
                <a:gd name="T44" fmla="*/ 4 w 56"/>
                <a:gd name="T45" fmla="*/ 35 h 87"/>
                <a:gd name="T46" fmla="*/ 1 w 56"/>
                <a:gd name="T47" fmla="*/ 24 h 87"/>
                <a:gd name="T48" fmla="*/ 9 w 56"/>
                <a:gd name="T49" fmla="*/ 7 h 87"/>
                <a:gd name="T50" fmla="*/ 29 w 56"/>
                <a:gd name="T51" fmla="*/ 0 h 87"/>
                <a:gd name="T52" fmla="*/ 48 w 56"/>
                <a:gd name="T53" fmla="*/ 5 h 87"/>
                <a:gd name="T54" fmla="*/ 56 w 56"/>
                <a:gd name="T55" fmla="*/ 20 h 87"/>
                <a:gd name="T56" fmla="*/ 44 w 56"/>
                <a:gd name="T57" fmla="*/ 20 h 87"/>
                <a:gd name="T58" fmla="*/ 39 w 56"/>
                <a:gd name="T59" fmla="*/ 12 h 87"/>
                <a:gd name="T60" fmla="*/ 28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3" y="32"/>
                  </a:cubicBezTo>
                  <a:cubicBezTo>
                    <a:pt x="14" y="34"/>
                    <a:pt x="16" y="35"/>
                    <a:pt x="19" y="37"/>
                  </a:cubicBezTo>
                  <a:cubicBezTo>
                    <a:pt x="21" y="38"/>
                    <a:pt x="24" y="38"/>
                    <a:pt x="28" y="39"/>
                  </a:cubicBezTo>
                  <a:cubicBezTo>
                    <a:pt x="31" y="40"/>
                    <a:pt x="34" y="40"/>
                    <a:pt x="38" y="42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7"/>
                    <a:pt x="51" y="49"/>
                    <a:pt x="53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3" y="75"/>
                    <a:pt x="48" y="79"/>
                  </a:cubicBezTo>
                  <a:cubicBezTo>
                    <a:pt x="43" y="84"/>
                    <a:pt x="36" y="87"/>
                    <a:pt x="28" y="87"/>
                  </a:cubicBezTo>
                  <a:cubicBezTo>
                    <a:pt x="19" y="87"/>
                    <a:pt x="13" y="84"/>
                    <a:pt x="8" y="80"/>
                  </a:cubicBezTo>
                  <a:cubicBezTo>
                    <a:pt x="3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3" y="70"/>
                    <a:pt x="16" y="73"/>
                  </a:cubicBezTo>
                  <a:cubicBezTo>
                    <a:pt x="19" y="75"/>
                    <a:pt x="23" y="77"/>
                    <a:pt x="29" y="77"/>
                  </a:cubicBezTo>
                  <a:cubicBezTo>
                    <a:pt x="35" y="77"/>
                    <a:pt x="39" y="75"/>
                    <a:pt x="41" y="73"/>
                  </a:cubicBezTo>
                  <a:cubicBezTo>
                    <a:pt x="44" y="70"/>
                    <a:pt x="46" y="67"/>
                    <a:pt x="46" y="63"/>
                  </a:cubicBezTo>
                  <a:cubicBezTo>
                    <a:pt x="46" y="59"/>
                    <a:pt x="45" y="57"/>
                    <a:pt x="44" y="54"/>
                  </a:cubicBezTo>
                  <a:cubicBezTo>
                    <a:pt x="43" y="52"/>
                    <a:pt x="40" y="50"/>
                    <a:pt x="38" y="50"/>
                  </a:cubicBezTo>
                  <a:cubicBezTo>
                    <a:pt x="35" y="49"/>
                    <a:pt x="33" y="49"/>
                    <a:pt x="29" y="48"/>
                  </a:cubicBezTo>
                  <a:cubicBezTo>
                    <a:pt x="25" y="47"/>
                    <a:pt x="23" y="47"/>
                    <a:pt x="19" y="45"/>
                  </a:cubicBezTo>
                  <a:cubicBezTo>
                    <a:pt x="15" y="44"/>
                    <a:pt x="13" y="43"/>
                    <a:pt x="10" y="42"/>
                  </a:cubicBezTo>
                  <a:cubicBezTo>
                    <a:pt x="8" y="40"/>
                    <a:pt x="5" y="38"/>
                    <a:pt x="4" y="35"/>
                  </a:cubicBezTo>
                  <a:cubicBezTo>
                    <a:pt x="3" y="33"/>
                    <a:pt x="1" y="29"/>
                    <a:pt x="1" y="24"/>
                  </a:cubicBezTo>
                  <a:cubicBezTo>
                    <a:pt x="1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8" y="0"/>
                    <a:pt x="43" y="2"/>
                    <a:pt x="48" y="5"/>
                  </a:cubicBezTo>
                  <a:cubicBezTo>
                    <a:pt x="53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7"/>
                    <a:pt x="43" y="14"/>
                    <a:pt x="39" y="12"/>
                  </a:cubicBezTo>
                  <a:cubicBezTo>
                    <a:pt x="36" y="9"/>
                    <a:pt x="33" y="8"/>
                    <a:pt x="28" y="8"/>
                  </a:cubicBezTo>
                  <a:cubicBezTo>
                    <a:pt x="23" y="8"/>
                    <a:pt x="19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574">
              <a:extLst>
                <a:ext uri="{FF2B5EF4-FFF2-40B4-BE49-F238E27FC236}">
                  <a16:creationId xmlns:a16="http://schemas.microsoft.com/office/drawing/2014/main" id="{6AC5FA01-2075-4218-81CE-7A8940167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5239" y="6096001"/>
              <a:ext cx="39688" cy="66675"/>
            </a:xfrm>
            <a:custGeom>
              <a:avLst/>
              <a:gdLst>
                <a:gd name="T0" fmla="*/ 80 w 81"/>
                <a:gd name="T1" fmla="*/ 0 h 135"/>
                <a:gd name="T2" fmla="*/ 80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0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0" y="0"/>
                  </a:moveTo>
                  <a:lnTo>
                    <a:pt x="80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575">
              <a:extLst>
                <a:ext uri="{FF2B5EF4-FFF2-40B4-BE49-F238E27FC236}">
                  <a16:creationId xmlns:a16="http://schemas.microsoft.com/office/drawing/2014/main" id="{537B553B-1B2B-4D8B-9B51-1C0228EB7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6096001"/>
              <a:ext cx="50800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576">
              <a:extLst>
                <a:ext uri="{FF2B5EF4-FFF2-40B4-BE49-F238E27FC236}">
                  <a16:creationId xmlns:a16="http://schemas.microsoft.com/office/drawing/2014/main" id="{C35AE7B4-8960-40AC-B8CA-8A97746679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3351" y="6096001"/>
              <a:ext cx="58738" cy="66675"/>
            </a:xfrm>
            <a:custGeom>
              <a:avLst/>
              <a:gdLst>
                <a:gd name="T0" fmla="*/ 48 w 120"/>
                <a:gd name="T1" fmla="*/ 0 h 135"/>
                <a:gd name="T2" fmla="*/ 100 w 120"/>
                <a:gd name="T3" fmla="*/ 19 h 135"/>
                <a:gd name="T4" fmla="*/ 120 w 120"/>
                <a:gd name="T5" fmla="*/ 68 h 135"/>
                <a:gd name="T6" fmla="*/ 100 w 120"/>
                <a:gd name="T7" fmla="*/ 116 h 135"/>
                <a:gd name="T8" fmla="*/ 48 w 120"/>
                <a:gd name="T9" fmla="*/ 135 h 135"/>
                <a:gd name="T10" fmla="*/ 0 w 120"/>
                <a:gd name="T11" fmla="*/ 135 h 135"/>
                <a:gd name="T12" fmla="*/ 0 w 120"/>
                <a:gd name="T13" fmla="*/ 0 h 135"/>
                <a:gd name="T14" fmla="*/ 48 w 120"/>
                <a:gd name="T15" fmla="*/ 0 h 135"/>
                <a:gd name="T16" fmla="*/ 33 w 120"/>
                <a:gd name="T17" fmla="*/ 109 h 135"/>
                <a:gd name="T18" fmla="*/ 48 w 120"/>
                <a:gd name="T19" fmla="*/ 109 h 135"/>
                <a:gd name="T20" fmla="*/ 77 w 120"/>
                <a:gd name="T21" fmla="*/ 98 h 135"/>
                <a:gd name="T22" fmla="*/ 88 w 120"/>
                <a:gd name="T23" fmla="*/ 66 h 135"/>
                <a:gd name="T24" fmla="*/ 77 w 120"/>
                <a:gd name="T25" fmla="*/ 35 h 135"/>
                <a:gd name="T26" fmla="*/ 48 w 120"/>
                <a:gd name="T27" fmla="*/ 24 h 135"/>
                <a:gd name="T28" fmla="*/ 33 w 120"/>
                <a:gd name="T29" fmla="*/ 24 h 135"/>
                <a:gd name="T30" fmla="*/ 33 w 120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5">
                  <a:moveTo>
                    <a:pt x="48" y="0"/>
                  </a:moveTo>
                  <a:cubicBezTo>
                    <a:pt x="69" y="0"/>
                    <a:pt x="87" y="6"/>
                    <a:pt x="100" y="19"/>
                  </a:cubicBezTo>
                  <a:cubicBezTo>
                    <a:pt x="114" y="31"/>
                    <a:pt x="120" y="48"/>
                    <a:pt x="120" y="68"/>
                  </a:cubicBezTo>
                  <a:cubicBezTo>
                    <a:pt x="120" y="88"/>
                    <a:pt x="114" y="104"/>
                    <a:pt x="100" y="116"/>
                  </a:cubicBezTo>
                  <a:cubicBezTo>
                    <a:pt x="87" y="129"/>
                    <a:pt x="69" y="135"/>
                    <a:pt x="48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8" y="0"/>
                  </a:lnTo>
                  <a:close/>
                  <a:moveTo>
                    <a:pt x="33" y="109"/>
                  </a:moveTo>
                  <a:lnTo>
                    <a:pt x="48" y="109"/>
                  </a:lnTo>
                  <a:cubicBezTo>
                    <a:pt x="60" y="109"/>
                    <a:pt x="70" y="105"/>
                    <a:pt x="77" y="98"/>
                  </a:cubicBezTo>
                  <a:cubicBezTo>
                    <a:pt x="84" y="90"/>
                    <a:pt x="88" y="80"/>
                    <a:pt x="88" y="66"/>
                  </a:cubicBezTo>
                  <a:cubicBezTo>
                    <a:pt x="88" y="53"/>
                    <a:pt x="84" y="44"/>
                    <a:pt x="77" y="35"/>
                  </a:cubicBezTo>
                  <a:cubicBezTo>
                    <a:pt x="69" y="28"/>
                    <a:pt x="59" y="24"/>
                    <a:pt x="48" y="24"/>
                  </a:cubicBezTo>
                  <a:lnTo>
                    <a:pt x="33" y="24"/>
                  </a:lnTo>
                  <a:lnTo>
                    <a:pt x="33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577">
              <a:extLst>
                <a:ext uri="{FF2B5EF4-FFF2-40B4-BE49-F238E27FC236}">
                  <a16:creationId xmlns:a16="http://schemas.microsoft.com/office/drawing/2014/main" id="{4DA70715-6F02-4819-AFBF-0348B797D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4" y="609600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578">
              <a:extLst>
                <a:ext uri="{FF2B5EF4-FFF2-40B4-BE49-F238E27FC236}">
                  <a16:creationId xmlns:a16="http://schemas.microsoft.com/office/drawing/2014/main" id="{2B8C163C-BA5B-4217-8D50-53B1510B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1" y="6096001"/>
              <a:ext cx="65088" cy="66675"/>
            </a:xfrm>
            <a:custGeom>
              <a:avLst/>
              <a:gdLst>
                <a:gd name="T0" fmla="*/ 20 w 133"/>
                <a:gd name="T1" fmla="*/ 116 h 136"/>
                <a:gd name="T2" fmla="*/ 0 w 133"/>
                <a:gd name="T3" fmla="*/ 67 h 136"/>
                <a:gd name="T4" fmla="*/ 20 w 133"/>
                <a:gd name="T5" fmla="*/ 19 h 136"/>
                <a:gd name="T6" fmla="*/ 69 w 133"/>
                <a:gd name="T7" fmla="*/ 0 h 136"/>
                <a:gd name="T8" fmla="*/ 109 w 133"/>
                <a:gd name="T9" fmla="*/ 11 h 136"/>
                <a:gd name="T10" fmla="*/ 133 w 133"/>
                <a:gd name="T11" fmla="*/ 44 h 136"/>
                <a:gd name="T12" fmla="*/ 94 w 133"/>
                <a:gd name="T13" fmla="*/ 44 h 136"/>
                <a:gd name="T14" fmla="*/ 69 w 133"/>
                <a:gd name="T15" fmla="*/ 29 h 136"/>
                <a:gd name="T16" fmla="*/ 43 w 133"/>
                <a:gd name="T17" fmla="*/ 39 h 136"/>
                <a:gd name="T18" fmla="*/ 33 w 133"/>
                <a:gd name="T19" fmla="*/ 66 h 136"/>
                <a:gd name="T20" fmla="*/ 43 w 133"/>
                <a:gd name="T21" fmla="*/ 94 h 136"/>
                <a:gd name="T22" fmla="*/ 69 w 133"/>
                <a:gd name="T23" fmla="*/ 104 h 136"/>
                <a:gd name="T24" fmla="*/ 88 w 133"/>
                <a:gd name="T25" fmla="*/ 97 h 136"/>
                <a:gd name="T26" fmla="*/ 98 w 133"/>
                <a:gd name="T27" fmla="*/ 82 h 136"/>
                <a:gd name="T28" fmla="*/ 60 w 133"/>
                <a:gd name="T29" fmla="*/ 82 h 136"/>
                <a:gd name="T30" fmla="*/ 60 w 133"/>
                <a:gd name="T31" fmla="*/ 57 h 136"/>
                <a:gd name="T32" fmla="*/ 133 w 133"/>
                <a:gd name="T33" fmla="*/ 57 h 136"/>
                <a:gd name="T34" fmla="*/ 133 w 133"/>
                <a:gd name="T35" fmla="*/ 82 h 136"/>
                <a:gd name="T36" fmla="*/ 113 w 133"/>
                <a:gd name="T37" fmla="*/ 116 h 136"/>
                <a:gd name="T38" fmla="*/ 94 w 133"/>
                <a:gd name="T39" fmla="*/ 129 h 136"/>
                <a:gd name="T40" fmla="*/ 69 w 133"/>
                <a:gd name="T41" fmla="*/ 134 h 136"/>
                <a:gd name="T42" fmla="*/ 20 w 133"/>
                <a:gd name="T4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36">
                  <a:moveTo>
                    <a:pt x="20" y="116"/>
                  </a:moveTo>
                  <a:cubicBezTo>
                    <a:pt x="7" y="104"/>
                    <a:pt x="0" y="87"/>
                    <a:pt x="0" y="67"/>
                  </a:cubicBezTo>
                  <a:cubicBezTo>
                    <a:pt x="0" y="47"/>
                    <a:pt x="7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7" y="4"/>
                    <a:pt x="109" y="11"/>
                  </a:cubicBezTo>
                  <a:cubicBezTo>
                    <a:pt x="120" y="19"/>
                    <a:pt x="129" y="30"/>
                    <a:pt x="133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8" y="29"/>
                    <a:pt x="49" y="32"/>
                    <a:pt x="43" y="39"/>
                  </a:cubicBezTo>
                  <a:cubicBezTo>
                    <a:pt x="37" y="46"/>
                    <a:pt x="33" y="55"/>
                    <a:pt x="33" y="66"/>
                  </a:cubicBezTo>
                  <a:cubicBezTo>
                    <a:pt x="33" y="77"/>
                    <a:pt x="37" y="87"/>
                    <a:pt x="43" y="94"/>
                  </a:cubicBezTo>
                  <a:cubicBezTo>
                    <a:pt x="49" y="101"/>
                    <a:pt x="58" y="104"/>
                    <a:pt x="69" y="104"/>
                  </a:cubicBezTo>
                  <a:cubicBezTo>
                    <a:pt x="77" y="104"/>
                    <a:pt x="83" y="101"/>
                    <a:pt x="88" y="97"/>
                  </a:cubicBezTo>
                  <a:cubicBezTo>
                    <a:pt x="93" y="94"/>
                    <a:pt x="97" y="89"/>
                    <a:pt x="98" y="82"/>
                  </a:cubicBezTo>
                  <a:lnTo>
                    <a:pt x="60" y="82"/>
                  </a:lnTo>
                  <a:lnTo>
                    <a:pt x="60" y="57"/>
                  </a:lnTo>
                  <a:lnTo>
                    <a:pt x="133" y="57"/>
                  </a:lnTo>
                  <a:lnTo>
                    <a:pt x="133" y="82"/>
                  </a:lnTo>
                  <a:cubicBezTo>
                    <a:pt x="130" y="95"/>
                    <a:pt x="124" y="106"/>
                    <a:pt x="113" y="116"/>
                  </a:cubicBezTo>
                  <a:cubicBezTo>
                    <a:pt x="108" y="121"/>
                    <a:pt x="102" y="125"/>
                    <a:pt x="94" y="129"/>
                  </a:cubicBezTo>
                  <a:cubicBezTo>
                    <a:pt x="87" y="132"/>
                    <a:pt x="78" y="134"/>
                    <a:pt x="69" y="134"/>
                  </a:cubicBezTo>
                  <a:cubicBezTo>
                    <a:pt x="49" y="136"/>
                    <a:pt x="33" y="129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579">
              <a:extLst>
                <a:ext uri="{FF2B5EF4-FFF2-40B4-BE49-F238E27FC236}">
                  <a16:creationId xmlns:a16="http://schemas.microsoft.com/office/drawing/2014/main" id="{095C5F65-0C78-411A-8173-E3901B46C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4014" y="609600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580">
              <a:extLst>
                <a:ext uri="{FF2B5EF4-FFF2-40B4-BE49-F238E27FC236}">
                  <a16:creationId xmlns:a16="http://schemas.microsoft.com/office/drawing/2014/main" id="{5214353F-602B-4190-8284-BC489AB5A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6096001"/>
              <a:ext cx="49213" cy="66675"/>
            </a:xfrm>
            <a:custGeom>
              <a:avLst/>
              <a:gdLst>
                <a:gd name="T0" fmla="*/ 49 w 101"/>
                <a:gd name="T1" fmla="*/ 26 h 138"/>
                <a:gd name="T2" fmla="*/ 39 w 101"/>
                <a:gd name="T3" fmla="*/ 30 h 138"/>
                <a:gd name="T4" fmla="*/ 35 w 101"/>
                <a:gd name="T5" fmla="*/ 38 h 138"/>
                <a:gd name="T6" fmla="*/ 39 w 101"/>
                <a:gd name="T7" fmla="*/ 48 h 138"/>
                <a:gd name="T8" fmla="*/ 49 w 101"/>
                <a:gd name="T9" fmla="*/ 55 h 138"/>
                <a:gd name="T10" fmla="*/ 61 w 101"/>
                <a:gd name="T11" fmla="*/ 58 h 138"/>
                <a:gd name="T12" fmla="*/ 75 w 101"/>
                <a:gd name="T13" fmla="*/ 63 h 138"/>
                <a:gd name="T14" fmla="*/ 88 w 101"/>
                <a:gd name="T15" fmla="*/ 70 h 138"/>
                <a:gd name="T16" fmla="*/ 98 w 101"/>
                <a:gd name="T17" fmla="*/ 81 h 138"/>
                <a:gd name="T18" fmla="*/ 101 w 101"/>
                <a:gd name="T19" fmla="*/ 97 h 138"/>
                <a:gd name="T20" fmla="*/ 88 w 101"/>
                <a:gd name="T21" fmla="*/ 126 h 138"/>
                <a:gd name="T22" fmla="*/ 51 w 101"/>
                <a:gd name="T23" fmla="*/ 138 h 138"/>
                <a:gd name="T24" fmla="*/ 15 w 101"/>
                <a:gd name="T25" fmla="*/ 127 h 138"/>
                <a:gd name="T26" fmla="*/ 1 w 101"/>
                <a:gd name="T27" fmla="*/ 96 h 138"/>
                <a:gd name="T28" fmla="*/ 35 w 101"/>
                <a:gd name="T29" fmla="*/ 96 h 138"/>
                <a:gd name="T30" fmla="*/ 51 w 101"/>
                <a:gd name="T31" fmla="*/ 112 h 138"/>
                <a:gd name="T32" fmla="*/ 63 w 101"/>
                <a:gd name="T33" fmla="*/ 108 h 138"/>
                <a:gd name="T34" fmla="*/ 66 w 101"/>
                <a:gd name="T35" fmla="*/ 98 h 138"/>
                <a:gd name="T36" fmla="*/ 63 w 101"/>
                <a:gd name="T37" fmla="*/ 90 h 138"/>
                <a:gd name="T38" fmla="*/ 53 w 101"/>
                <a:gd name="T39" fmla="*/ 83 h 138"/>
                <a:gd name="T40" fmla="*/ 40 w 101"/>
                <a:gd name="T41" fmla="*/ 80 h 138"/>
                <a:gd name="T42" fmla="*/ 26 w 101"/>
                <a:gd name="T43" fmla="*/ 75 h 138"/>
                <a:gd name="T44" fmla="*/ 14 w 101"/>
                <a:gd name="T45" fmla="*/ 68 h 138"/>
                <a:gd name="T46" fmla="*/ 4 w 101"/>
                <a:gd name="T47" fmla="*/ 57 h 138"/>
                <a:gd name="T48" fmla="*/ 0 w 101"/>
                <a:gd name="T49" fmla="*/ 41 h 138"/>
                <a:gd name="T50" fmla="*/ 14 w 101"/>
                <a:gd name="T51" fmla="*/ 11 h 138"/>
                <a:gd name="T52" fmla="*/ 49 w 101"/>
                <a:gd name="T53" fmla="*/ 0 h 138"/>
                <a:gd name="T54" fmla="*/ 84 w 101"/>
                <a:gd name="T55" fmla="*/ 10 h 138"/>
                <a:gd name="T56" fmla="*/ 98 w 101"/>
                <a:gd name="T57" fmla="*/ 41 h 138"/>
                <a:gd name="T58" fmla="*/ 63 w 101"/>
                <a:gd name="T59" fmla="*/ 41 h 138"/>
                <a:gd name="T60" fmla="*/ 58 w 101"/>
                <a:gd name="T61" fmla="*/ 30 h 138"/>
                <a:gd name="T62" fmla="*/ 49 w 101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38">
                  <a:moveTo>
                    <a:pt x="49" y="26"/>
                  </a:moveTo>
                  <a:cubicBezTo>
                    <a:pt x="45" y="26"/>
                    <a:pt x="41" y="27"/>
                    <a:pt x="39" y="30"/>
                  </a:cubicBezTo>
                  <a:cubicBezTo>
                    <a:pt x="36" y="32"/>
                    <a:pt x="35" y="35"/>
                    <a:pt x="35" y="38"/>
                  </a:cubicBezTo>
                  <a:cubicBezTo>
                    <a:pt x="35" y="42"/>
                    <a:pt x="36" y="46"/>
                    <a:pt x="39" y="48"/>
                  </a:cubicBezTo>
                  <a:cubicBezTo>
                    <a:pt x="41" y="51"/>
                    <a:pt x="44" y="52"/>
                    <a:pt x="49" y="55"/>
                  </a:cubicBezTo>
                  <a:cubicBezTo>
                    <a:pt x="53" y="56"/>
                    <a:pt x="58" y="57"/>
                    <a:pt x="61" y="58"/>
                  </a:cubicBezTo>
                  <a:cubicBezTo>
                    <a:pt x="66" y="60"/>
                    <a:pt x="71" y="61"/>
                    <a:pt x="75" y="63"/>
                  </a:cubicBezTo>
                  <a:cubicBezTo>
                    <a:pt x="80" y="65"/>
                    <a:pt x="84" y="67"/>
                    <a:pt x="88" y="70"/>
                  </a:cubicBezTo>
                  <a:cubicBezTo>
                    <a:pt x="91" y="72"/>
                    <a:pt x="95" y="76"/>
                    <a:pt x="98" y="81"/>
                  </a:cubicBezTo>
                  <a:cubicBezTo>
                    <a:pt x="100" y="86"/>
                    <a:pt x="101" y="91"/>
                    <a:pt x="101" y="97"/>
                  </a:cubicBezTo>
                  <a:cubicBezTo>
                    <a:pt x="101" y="108"/>
                    <a:pt x="96" y="118"/>
                    <a:pt x="88" y="126"/>
                  </a:cubicBezTo>
                  <a:cubicBezTo>
                    <a:pt x="79" y="133"/>
                    <a:pt x="66" y="138"/>
                    <a:pt x="51" y="138"/>
                  </a:cubicBezTo>
                  <a:cubicBezTo>
                    <a:pt x="36" y="138"/>
                    <a:pt x="24" y="135"/>
                    <a:pt x="15" y="127"/>
                  </a:cubicBezTo>
                  <a:cubicBezTo>
                    <a:pt x="6" y="120"/>
                    <a:pt x="1" y="110"/>
                    <a:pt x="1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8"/>
                  </a:cubicBezTo>
                  <a:cubicBezTo>
                    <a:pt x="65" y="106"/>
                    <a:pt x="66" y="102"/>
                    <a:pt x="66" y="98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6" y="75"/>
                  </a:cubicBezTo>
                  <a:cubicBezTo>
                    <a:pt x="21" y="73"/>
                    <a:pt x="18" y="71"/>
                    <a:pt x="14" y="68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49" y="0"/>
                  </a:cubicBezTo>
                  <a:cubicBezTo>
                    <a:pt x="64" y="0"/>
                    <a:pt x="75" y="3"/>
                    <a:pt x="84" y="10"/>
                  </a:cubicBezTo>
                  <a:cubicBezTo>
                    <a:pt x="93" y="16"/>
                    <a:pt x="98" y="26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6" y="27"/>
                    <a:pt x="53" y="26"/>
                    <a:pt x="49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581">
              <a:extLst>
                <a:ext uri="{FF2B5EF4-FFF2-40B4-BE49-F238E27FC236}">
                  <a16:creationId xmlns:a16="http://schemas.microsoft.com/office/drawing/2014/main" id="{2C671757-0DE8-4A70-A0CA-3D8256009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3551" y="6096001"/>
              <a:ext cx="52388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8 w 105"/>
                <a:gd name="T9" fmla="*/ 25 h 134"/>
                <a:gd name="T10" fmla="*/ 68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8" y="25"/>
                  </a:lnTo>
                  <a:lnTo>
                    <a:pt x="68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Rectangle 582">
              <a:extLst>
                <a:ext uri="{FF2B5EF4-FFF2-40B4-BE49-F238E27FC236}">
                  <a16:creationId xmlns:a16="http://schemas.microsoft.com/office/drawing/2014/main" id="{B36D7F3B-B555-41D1-896E-B86F97211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5464" y="6096001"/>
              <a:ext cx="15875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583">
              <a:extLst>
                <a:ext uri="{FF2B5EF4-FFF2-40B4-BE49-F238E27FC236}">
                  <a16:creationId xmlns:a16="http://schemas.microsoft.com/office/drawing/2014/main" id="{922E5482-C6C0-4B90-9C98-3EA37F802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0864" y="6096001"/>
              <a:ext cx="68263" cy="66675"/>
            </a:xfrm>
            <a:custGeom>
              <a:avLst/>
              <a:gdLst>
                <a:gd name="T0" fmla="*/ 20 w 138"/>
                <a:gd name="T1" fmla="*/ 116 h 136"/>
                <a:gd name="T2" fmla="*/ 0 w 138"/>
                <a:gd name="T3" fmla="*/ 67 h 136"/>
                <a:gd name="T4" fmla="*/ 20 w 138"/>
                <a:gd name="T5" fmla="*/ 19 h 136"/>
                <a:gd name="T6" fmla="*/ 69 w 138"/>
                <a:gd name="T7" fmla="*/ 0 h 136"/>
                <a:gd name="T8" fmla="*/ 118 w 138"/>
                <a:gd name="T9" fmla="*/ 19 h 136"/>
                <a:gd name="T10" fmla="*/ 138 w 138"/>
                <a:gd name="T11" fmla="*/ 67 h 136"/>
                <a:gd name="T12" fmla="*/ 118 w 138"/>
                <a:gd name="T13" fmla="*/ 116 h 136"/>
                <a:gd name="T14" fmla="*/ 69 w 138"/>
                <a:gd name="T15" fmla="*/ 136 h 136"/>
                <a:gd name="T16" fmla="*/ 20 w 138"/>
                <a:gd name="T17" fmla="*/ 116 h 136"/>
                <a:gd name="T18" fmla="*/ 94 w 138"/>
                <a:gd name="T19" fmla="*/ 95 h 136"/>
                <a:gd name="T20" fmla="*/ 104 w 138"/>
                <a:gd name="T21" fmla="*/ 67 h 136"/>
                <a:gd name="T22" fmla="*/ 94 w 138"/>
                <a:gd name="T23" fmla="*/ 40 h 136"/>
                <a:gd name="T24" fmla="*/ 68 w 138"/>
                <a:gd name="T25" fmla="*/ 30 h 136"/>
                <a:gd name="T26" fmla="*/ 42 w 138"/>
                <a:gd name="T27" fmla="*/ 40 h 136"/>
                <a:gd name="T28" fmla="*/ 32 w 138"/>
                <a:gd name="T29" fmla="*/ 67 h 136"/>
                <a:gd name="T30" fmla="*/ 42 w 138"/>
                <a:gd name="T31" fmla="*/ 95 h 136"/>
                <a:gd name="T32" fmla="*/ 68 w 138"/>
                <a:gd name="T33" fmla="*/ 105 h 136"/>
                <a:gd name="T34" fmla="*/ 94 w 138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6">
                  <a:moveTo>
                    <a:pt x="20" y="116"/>
                  </a:moveTo>
                  <a:cubicBezTo>
                    <a:pt x="7" y="104"/>
                    <a:pt x="0" y="87"/>
                    <a:pt x="0" y="67"/>
                  </a:cubicBezTo>
                  <a:cubicBezTo>
                    <a:pt x="0" y="47"/>
                    <a:pt x="7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8" y="0"/>
                    <a:pt x="104" y="6"/>
                    <a:pt x="118" y="19"/>
                  </a:cubicBezTo>
                  <a:cubicBezTo>
                    <a:pt x="132" y="31"/>
                    <a:pt x="138" y="47"/>
                    <a:pt x="138" y="67"/>
                  </a:cubicBezTo>
                  <a:cubicBezTo>
                    <a:pt x="138" y="87"/>
                    <a:pt x="132" y="104"/>
                    <a:pt x="118" y="116"/>
                  </a:cubicBezTo>
                  <a:cubicBezTo>
                    <a:pt x="104" y="129"/>
                    <a:pt x="88" y="136"/>
                    <a:pt x="69" y="136"/>
                  </a:cubicBezTo>
                  <a:cubicBezTo>
                    <a:pt x="50" y="136"/>
                    <a:pt x="33" y="130"/>
                    <a:pt x="20" y="116"/>
                  </a:cubicBezTo>
                  <a:close/>
                  <a:moveTo>
                    <a:pt x="94" y="95"/>
                  </a:moveTo>
                  <a:cubicBezTo>
                    <a:pt x="100" y="87"/>
                    <a:pt x="104" y="79"/>
                    <a:pt x="104" y="67"/>
                  </a:cubicBezTo>
                  <a:cubicBezTo>
                    <a:pt x="104" y="56"/>
                    <a:pt x="100" y="46"/>
                    <a:pt x="94" y="40"/>
                  </a:cubicBezTo>
                  <a:cubicBezTo>
                    <a:pt x="88" y="32"/>
                    <a:pt x="79" y="30"/>
                    <a:pt x="68" y="30"/>
                  </a:cubicBezTo>
                  <a:cubicBezTo>
                    <a:pt x="57" y="30"/>
                    <a:pt x="49" y="34"/>
                    <a:pt x="42" y="40"/>
                  </a:cubicBezTo>
                  <a:cubicBezTo>
                    <a:pt x="35" y="47"/>
                    <a:pt x="32" y="56"/>
                    <a:pt x="32" y="67"/>
                  </a:cubicBezTo>
                  <a:cubicBezTo>
                    <a:pt x="32" y="79"/>
                    <a:pt x="35" y="89"/>
                    <a:pt x="42" y="95"/>
                  </a:cubicBezTo>
                  <a:cubicBezTo>
                    <a:pt x="48" y="102"/>
                    <a:pt x="57" y="105"/>
                    <a:pt x="68" y="105"/>
                  </a:cubicBezTo>
                  <a:cubicBezTo>
                    <a:pt x="79" y="106"/>
                    <a:pt x="88" y="102"/>
                    <a:pt x="94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584">
              <a:extLst>
                <a:ext uri="{FF2B5EF4-FFF2-40B4-BE49-F238E27FC236}">
                  <a16:creationId xmlns:a16="http://schemas.microsoft.com/office/drawing/2014/main" id="{705CB3FF-5EC4-4BBB-9009-0DD6EDAA7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651" y="6096001"/>
              <a:ext cx="58738" cy="65088"/>
            </a:xfrm>
            <a:custGeom>
              <a:avLst/>
              <a:gdLst>
                <a:gd name="T0" fmla="*/ 87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7 w 120"/>
                <a:gd name="T7" fmla="*/ 134 h 134"/>
                <a:gd name="T8" fmla="*/ 32 w 120"/>
                <a:gd name="T9" fmla="*/ 49 h 134"/>
                <a:gd name="T10" fmla="*/ 32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2 w 120"/>
                <a:gd name="T17" fmla="*/ 0 h 134"/>
                <a:gd name="T18" fmla="*/ 87 w 120"/>
                <a:gd name="T19" fmla="*/ 85 h 134"/>
                <a:gd name="T20" fmla="*/ 87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7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7" y="134"/>
                  </a:lnTo>
                  <a:lnTo>
                    <a:pt x="32" y="4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585">
              <a:extLst>
                <a:ext uri="{FF2B5EF4-FFF2-40B4-BE49-F238E27FC236}">
                  <a16:creationId xmlns:a16="http://schemas.microsoft.com/office/drawing/2014/main" id="{3DE3E5E8-D3D1-4068-8752-79F2973CB7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1326" y="5889626"/>
              <a:ext cx="58738" cy="65088"/>
            </a:xfrm>
            <a:custGeom>
              <a:avLst/>
              <a:gdLst>
                <a:gd name="T0" fmla="*/ 48 w 120"/>
                <a:gd name="T1" fmla="*/ 0 h 133"/>
                <a:gd name="T2" fmla="*/ 100 w 120"/>
                <a:gd name="T3" fmla="*/ 18 h 133"/>
                <a:gd name="T4" fmla="*/ 120 w 120"/>
                <a:gd name="T5" fmla="*/ 66 h 133"/>
                <a:gd name="T6" fmla="*/ 100 w 120"/>
                <a:gd name="T7" fmla="*/ 115 h 133"/>
                <a:gd name="T8" fmla="*/ 48 w 120"/>
                <a:gd name="T9" fmla="*/ 133 h 133"/>
                <a:gd name="T10" fmla="*/ 0 w 120"/>
                <a:gd name="T11" fmla="*/ 133 h 133"/>
                <a:gd name="T12" fmla="*/ 0 w 120"/>
                <a:gd name="T13" fmla="*/ 0 h 133"/>
                <a:gd name="T14" fmla="*/ 48 w 120"/>
                <a:gd name="T15" fmla="*/ 0 h 133"/>
                <a:gd name="T16" fmla="*/ 33 w 120"/>
                <a:gd name="T17" fmla="*/ 108 h 133"/>
                <a:gd name="T18" fmla="*/ 48 w 120"/>
                <a:gd name="T19" fmla="*/ 108 h 133"/>
                <a:gd name="T20" fmla="*/ 77 w 120"/>
                <a:gd name="T21" fmla="*/ 97 h 133"/>
                <a:gd name="T22" fmla="*/ 88 w 120"/>
                <a:gd name="T23" fmla="*/ 67 h 133"/>
                <a:gd name="T24" fmla="*/ 77 w 120"/>
                <a:gd name="T25" fmla="*/ 37 h 133"/>
                <a:gd name="T26" fmla="*/ 48 w 120"/>
                <a:gd name="T27" fmla="*/ 26 h 133"/>
                <a:gd name="T28" fmla="*/ 33 w 120"/>
                <a:gd name="T29" fmla="*/ 26 h 133"/>
                <a:gd name="T30" fmla="*/ 33 w 120"/>
                <a:gd name="T31" fmla="*/ 10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3">
                  <a:moveTo>
                    <a:pt x="48" y="0"/>
                  </a:moveTo>
                  <a:cubicBezTo>
                    <a:pt x="69" y="0"/>
                    <a:pt x="87" y="6"/>
                    <a:pt x="100" y="18"/>
                  </a:cubicBezTo>
                  <a:cubicBezTo>
                    <a:pt x="114" y="31"/>
                    <a:pt x="120" y="47"/>
                    <a:pt x="120" y="66"/>
                  </a:cubicBezTo>
                  <a:cubicBezTo>
                    <a:pt x="120" y="85"/>
                    <a:pt x="114" y="102"/>
                    <a:pt x="100" y="115"/>
                  </a:cubicBezTo>
                  <a:cubicBezTo>
                    <a:pt x="87" y="127"/>
                    <a:pt x="69" y="133"/>
                    <a:pt x="48" y="133"/>
                  </a:cubicBezTo>
                  <a:lnTo>
                    <a:pt x="0" y="133"/>
                  </a:lnTo>
                  <a:lnTo>
                    <a:pt x="0" y="0"/>
                  </a:lnTo>
                  <a:lnTo>
                    <a:pt x="48" y="0"/>
                  </a:lnTo>
                  <a:close/>
                  <a:moveTo>
                    <a:pt x="33" y="108"/>
                  </a:moveTo>
                  <a:lnTo>
                    <a:pt x="48" y="108"/>
                  </a:lnTo>
                  <a:cubicBezTo>
                    <a:pt x="60" y="108"/>
                    <a:pt x="70" y="105"/>
                    <a:pt x="77" y="97"/>
                  </a:cubicBezTo>
                  <a:cubicBezTo>
                    <a:pt x="84" y="90"/>
                    <a:pt x="88" y="80"/>
                    <a:pt x="88" y="67"/>
                  </a:cubicBezTo>
                  <a:cubicBezTo>
                    <a:pt x="88" y="55"/>
                    <a:pt x="84" y="45"/>
                    <a:pt x="77" y="37"/>
                  </a:cubicBezTo>
                  <a:cubicBezTo>
                    <a:pt x="69" y="30"/>
                    <a:pt x="60" y="26"/>
                    <a:pt x="48" y="26"/>
                  </a:cubicBezTo>
                  <a:lnTo>
                    <a:pt x="33" y="26"/>
                  </a:lnTo>
                  <a:lnTo>
                    <a:pt x="33" y="10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586">
              <a:extLst>
                <a:ext uri="{FF2B5EF4-FFF2-40B4-BE49-F238E27FC236}">
                  <a16:creationId xmlns:a16="http://schemas.microsoft.com/office/drawing/2014/main" id="{F70DD2C5-3AD3-4F56-8EC0-71A96AD1E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9589" y="5889626"/>
              <a:ext cx="39688" cy="65088"/>
            </a:xfrm>
            <a:custGeom>
              <a:avLst/>
              <a:gdLst>
                <a:gd name="T0" fmla="*/ 82 w 82"/>
                <a:gd name="T1" fmla="*/ 0 h 133"/>
                <a:gd name="T2" fmla="*/ 82 w 82"/>
                <a:gd name="T3" fmla="*/ 25 h 133"/>
                <a:gd name="T4" fmla="*/ 33 w 82"/>
                <a:gd name="T5" fmla="*/ 25 h 133"/>
                <a:gd name="T6" fmla="*/ 33 w 82"/>
                <a:gd name="T7" fmla="*/ 53 h 133"/>
                <a:gd name="T8" fmla="*/ 75 w 82"/>
                <a:gd name="T9" fmla="*/ 53 h 133"/>
                <a:gd name="T10" fmla="*/ 75 w 82"/>
                <a:gd name="T11" fmla="*/ 78 h 133"/>
                <a:gd name="T12" fmla="*/ 33 w 82"/>
                <a:gd name="T13" fmla="*/ 78 h 133"/>
                <a:gd name="T14" fmla="*/ 33 w 82"/>
                <a:gd name="T15" fmla="*/ 108 h 133"/>
                <a:gd name="T16" fmla="*/ 82 w 82"/>
                <a:gd name="T17" fmla="*/ 108 h 133"/>
                <a:gd name="T18" fmla="*/ 82 w 82"/>
                <a:gd name="T19" fmla="*/ 133 h 133"/>
                <a:gd name="T20" fmla="*/ 0 w 82"/>
                <a:gd name="T21" fmla="*/ 133 h 133"/>
                <a:gd name="T22" fmla="*/ 0 w 82"/>
                <a:gd name="T23" fmla="*/ 0 h 133"/>
                <a:gd name="T24" fmla="*/ 82 w 82"/>
                <a:gd name="T2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3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3" y="78"/>
                  </a:lnTo>
                  <a:lnTo>
                    <a:pt x="33" y="108"/>
                  </a:lnTo>
                  <a:lnTo>
                    <a:pt x="82" y="108"/>
                  </a:lnTo>
                  <a:lnTo>
                    <a:pt x="82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587">
              <a:extLst>
                <a:ext uri="{FF2B5EF4-FFF2-40B4-BE49-F238E27FC236}">
                  <a16:creationId xmlns:a16="http://schemas.microsoft.com/office/drawing/2014/main" id="{14DD674C-5E71-4D71-83FD-64625BAA91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0551" y="5889626"/>
              <a:ext cx="58738" cy="65088"/>
            </a:xfrm>
            <a:custGeom>
              <a:avLst/>
              <a:gdLst>
                <a:gd name="T0" fmla="*/ 47 w 120"/>
                <a:gd name="T1" fmla="*/ 0 h 133"/>
                <a:gd name="T2" fmla="*/ 100 w 120"/>
                <a:gd name="T3" fmla="*/ 18 h 133"/>
                <a:gd name="T4" fmla="*/ 120 w 120"/>
                <a:gd name="T5" fmla="*/ 66 h 133"/>
                <a:gd name="T6" fmla="*/ 100 w 120"/>
                <a:gd name="T7" fmla="*/ 115 h 133"/>
                <a:gd name="T8" fmla="*/ 47 w 120"/>
                <a:gd name="T9" fmla="*/ 133 h 133"/>
                <a:gd name="T10" fmla="*/ 0 w 120"/>
                <a:gd name="T11" fmla="*/ 133 h 133"/>
                <a:gd name="T12" fmla="*/ 0 w 120"/>
                <a:gd name="T13" fmla="*/ 0 h 133"/>
                <a:gd name="T14" fmla="*/ 47 w 120"/>
                <a:gd name="T15" fmla="*/ 0 h 133"/>
                <a:gd name="T16" fmla="*/ 32 w 120"/>
                <a:gd name="T17" fmla="*/ 108 h 133"/>
                <a:gd name="T18" fmla="*/ 47 w 120"/>
                <a:gd name="T19" fmla="*/ 108 h 133"/>
                <a:gd name="T20" fmla="*/ 76 w 120"/>
                <a:gd name="T21" fmla="*/ 97 h 133"/>
                <a:gd name="T22" fmla="*/ 87 w 120"/>
                <a:gd name="T23" fmla="*/ 67 h 133"/>
                <a:gd name="T24" fmla="*/ 76 w 120"/>
                <a:gd name="T25" fmla="*/ 37 h 133"/>
                <a:gd name="T26" fmla="*/ 47 w 120"/>
                <a:gd name="T27" fmla="*/ 26 h 133"/>
                <a:gd name="T28" fmla="*/ 32 w 120"/>
                <a:gd name="T29" fmla="*/ 26 h 133"/>
                <a:gd name="T30" fmla="*/ 32 w 120"/>
                <a:gd name="T31" fmla="*/ 10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3">
                  <a:moveTo>
                    <a:pt x="47" y="0"/>
                  </a:moveTo>
                  <a:cubicBezTo>
                    <a:pt x="68" y="0"/>
                    <a:pt x="86" y="6"/>
                    <a:pt x="100" y="18"/>
                  </a:cubicBezTo>
                  <a:cubicBezTo>
                    <a:pt x="113" y="31"/>
                    <a:pt x="120" y="47"/>
                    <a:pt x="120" y="66"/>
                  </a:cubicBezTo>
                  <a:cubicBezTo>
                    <a:pt x="120" y="85"/>
                    <a:pt x="113" y="102"/>
                    <a:pt x="100" y="115"/>
                  </a:cubicBezTo>
                  <a:cubicBezTo>
                    <a:pt x="86" y="127"/>
                    <a:pt x="68" y="133"/>
                    <a:pt x="47" y="133"/>
                  </a:cubicBezTo>
                  <a:lnTo>
                    <a:pt x="0" y="133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2" y="108"/>
                  </a:moveTo>
                  <a:lnTo>
                    <a:pt x="47" y="108"/>
                  </a:lnTo>
                  <a:cubicBezTo>
                    <a:pt x="60" y="108"/>
                    <a:pt x="70" y="105"/>
                    <a:pt x="76" y="97"/>
                  </a:cubicBezTo>
                  <a:cubicBezTo>
                    <a:pt x="83" y="90"/>
                    <a:pt x="87" y="80"/>
                    <a:pt x="87" y="67"/>
                  </a:cubicBezTo>
                  <a:cubicBezTo>
                    <a:pt x="87" y="55"/>
                    <a:pt x="83" y="45"/>
                    <a:pt x="76" y="37"/>
                  </a:cubicBezTo>
                  <a:cubicBezTo>
                    <a:pt x="68" y="30"/>
                    <a:pt x="60" y="26"/>
                    <a:pt x="47" y="26"/>
                  </a:cubicBezTo>
                  <a:lnTo>
                    <a:pt x="32" y="26"/>
                  </a:lnTo>
                  <a:lnTo>
                    <a:pt x="32" y="10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588">
              <a:extLst>
                <a:ext uri="{FF2B5EF4-FFF2-40B4-BE49-F238E27FC236}">
                  <a16:creationId xmlns:a16="http://schemas.microsoft.com/office/drawing/2014/main" id="{822A733F-309E-48E8-800C-3EB7DC1D92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0401" y="5889626"/>
              <a:ext cx="50800" cy="65088"/>
            </a:xfrm>
            <a:custGeom>
              <a:avLst/>
              <a:gdLst>
                <a:gd name="T0" fmla="*/ 32 w 105"/>
                <a:gd name="T1" fmla="*/ 82 h 133"/>
                <a:gd name="T2" fmla="*/ 32 w 105"/>
                <a:gd name="T3" fmla="*/ 133 h 133"/>
                <a:gd name="T4" fmla="*/ 0 w 105"/>
                <a:gd name="T5" fmla="*/ 133 h 133"/>
                <a:gd name="T6" fmla="*/ 0 w 105"/>
                <a:gd name="T7" fmla="*/ 0 h 133"/>
                <a:gd name="T8" fmla="*/ 52 w 105"/>
                <a:gd name="T9" fmla="*/ 0 h 133"/>
                <a:gd name="T10" fmla="*/ 88 w 105"/>
                <a:gd name="T11" fmla="*/ 12 h 133"/>
                <a:gd name="T12" fmla="*/ 101 w 105"/>
                <a:gd name="T13" fmla="*/ 41 h 133"/>
                <a:gd name="T14" fmla="*/ 93 w 105"/>
                <a:gd name="T15" fmla="*/ 63 h 133"/>
                <a:gd name="T16" fmla="*/ 71 w 105"/>
                <a:gd name="T17" fmla="*/ 78 h 133"/>
                <a:gd name="T18" fmla="*/ 105 w 105"/>
                <a:gd name="T19" fmla="*/ 133 h 133"/>
                <a:gd name="T20" fmla="*/ 67 w 105"/>
                <a:gd name="T21" fmla="*/ 133 h 133"/>
                <a:gd name="T22" fmla="*/ 37 w 105"/>
                <a:gd name="T23" fmla="*/ 81 h 133"/>
                <a:gd name="T24" fmla="*/ 32 w 105"/>
                <a:gd name="T25" fmla="*/ 81 h 133"/>
                <a:gd name="T26" fmla="*/ 32 w 105"/>
                <a:gd name="T27" fmla="*/ 82 h 133"/>
                <a:gd name="T28" fmla="*/ 32 w 105"/>
                <a:gd name="T29" fmla="*/ 25 h 133"/>
                <a:gd name="T30" fmla="*/ 32 w 105"/>
                <a:gd name="T31" fmla="*/ 57 h 133"/>
                <a:gd name="T32" fmla="*/ 52 w 105"/>
                <a:gd name="T33" fmla="*/ 57 h 133"/>
                <a:gd name="T34" fmla="*/ 63 w 105"/>
                <a:gd name="T35" fmla="*/ 52 h 133"/>
                <a:gd name="T36" fmla="*/ 67 w 105"/>
                <a:gd name="T37" fmla="*/ 41 h 133"/>
                <a:gd name="T38" fmla="*/ 62 w 105"/>
                <a:gd name="T39" fmla="*/ 30 h 133"/>
                <a:gd name="T40" fmla="*/ 51 w 105"/>
                <a:gd name="T41" fmla="*/ 25 h 133"/>
                <a:gd name="T42" fmla="*/ 32 w 105"/>
                <a:gd name="T43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33">
                  <a:moveTo>
                    <a:pt x="32" y="82"/>
                  </a:moveTo>
                  <a:lnTo>
                    <a:pt x="32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3"/>
                    <a:pt x="88" y="12"/>
                  </a:cubicBezTo>
                  <a:cubicBezTo>
                    <a:pt x="97" y="20"/>
                    <a:pt x="101" y="30"/>
                    <a:pt x="101" y="41"/>
                  </a:cubicBezTo>
                  <a:cubicBezTo>
                    <a:pt x="101" y="48"/>
                    <a:pt x="98" y="56"/>
                    <a:pt x="93" y="63"/>
                  </a:cubicBezTo>
                  <a:cubicBezTo>
                    <a:pt x="88" y="71"/>
                    <a:pt x="81" y="76"/>
                    <a:pt x="71" y="78"/>
                  </a:cubicBezTo>
                  <a:lnTo>
                    <a:pt x="105" y="133"/>
                  </a:lnTo>
                  <a:lnTo>
                    <a:pt x="67" y="133"/>
                  </a:lnTo>
                  <a:lnTo>
                    <a:pt x="37" y="81"/>
                  </a:lnTo>
                  <a:lnTo>
                    <a:pt x="32" y="81"/>
                  </a:lnTo>
                  <a:lnTo>
                    <a:pt x="32" y="82"/>
                  </a:lnTo>
                  <a:close/>
                  <a:moveTo>
                    <a:pt x="32" y="25"/>
                  </a:moveTo>
                  <a:lnTo>
                    <a:pt x="32" y="57"/>
                  </a:lnTo>
                  <a:lnTo>
                    <a:pt x="52" y="57"/>
                  </a:lnTo>
                  <a:cubicBezTo>
                    <a:pt x="57" y="57"/>
                    <a:pt x="61" y="56"/>
                    <a:pt x="63" y="52"/>
                  </a:cubicBezTo>
                  <a:cubicBezTo>
                    <a:pt x="66" y="50"/>
                    <a:pt x="67" y="46"/>
                    <a:pt x="67" y="41"/>
                  </a:cubicBezTo>
                  <a:cubicBezTo>
                    <a:pt x="67" y="36"/>
                    <a:pt x="66" y="32"/>
                    <a:pt x="62" y="30"/>
                  </a:cubicBezTo>
                  <a:cubicBezTo>
                    <a:pt x="60" y="27"/>
                    <a:pt x="56" y="25"/>
                    <a:pt x="51" y="25"/>
                  </a:cubicBezTo>
                  <a:lnTo>
                    <a:pt x="32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589">
              <a:extLst>
                <a:ext uri="{FF2B5EF4-FFF2-40B4-BE49-F238E27FC236}">
                  <a16:creationId xmlns:a16="http://schemas.microsoft.com/office/drawing/2014/main" id="{CECAA4AA-1916-4CF5-BE65-04BBB2DF5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9139" y="5889626"/>
              <a:ext cx="66675" cy="66675"/>
            </a:xfrm>
            <a:custGeom>
              <a:avLst/>
              <a:gdLst>
                <a:gd name="T0" fmla="*/ 20 w 137"/>
                <a:gd name="T1" fmla="*/ 116 h 136"/>
                <a:gd name="T2" fmla="*/ 0 w 137"/>
                <a:gd name="T3" fmla="*/ 67 h 136"/>
                <a:gd name="T4" fmla="*/ 20 w 137"/>
                <a:gd name="T5" fmla="*/ 18 h 136"/>
                <a:gd name="T6" fmla="*/ 68 w 137"/>
                <a:gd name="T7" fmla="*/ 0 h 136"/>
                <a:gd name="T8" fmla="*/ 117 w 137"/>
                <a:gd name="T9" fmla="*/ 18 h 136"/>
                <a:gd name="T10" fmla="*/ 137 w 137"/>
                <a:gd name="T11" fmla="*/ 67 h 136"/>
                <a:gd name="T12" fmla="*/ 117 w 137"/>
                <a:gd name="T13" fmla="*/ 116 h 136"/>
                <a:gd name="T14" fmla="*/ 68 w 137"/>
                <a:gd name="T15" fmla="*/ 136 h 136"/>
                <a:gd name="T16" fmla="*/ 20 w 137"/>
                <a:gd name="T17" fmla="*/ 116 h 136"/>
                <a:gd name="T18" fmla="*/ 93 w 137"/>
                <a:gd name="T19" fmla="*/ 95 h 136"/>
                <a:gd name="T20" fmla="*/ 103 w 137"/>
                <a:gd name="T21" fmla="*/ 67 h 136"/>
                <a:gd name="T22" fmla="*/ 93 w 137"/>
                <a:gd name="T23" fmla="*/ 40 h 136"/>
                <a:gd name="T24" fmla="*/ 67 w 137"/>
                <a:gd name="T25" fmla="*/ 30 h 136"/>
                <a:gd name="T26" fmla="*/ 41 w 137"/>
                <a:gd name="T27" fmla="*/ 40 h 136"/>
                <a:gd name="T28" fmla="*/ 31 w 137"/>
                <a:gd name="T29" fmla="*/ 67 h 136"/>
                <a:gd name="T30" fmla="*/ 41 w 137"/>
                <a:gd name="T31" fmla="*/ 95 h 136"/>
                <a:gd name="T32" fmla="*/ 67 w 137"/>
                <a:gd name="T33" fmla="*/ 105 h 136"/>
                <a:gd name="T34" fmla="*/ 93 w 137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6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7" y="0"/>
                    <a:pt x="103" y="6"/>
                    <a:pt x="117" y="18"/>
                  </a:cubicBezTo>
                  <a:cubicBezTo>
                    <a:pt x="130" y="31"/>
                    <a:pt x="137" y="47"/>
                    <a:pt x="137" y="67"/>
                  </a:cubicBezTo>
                  <a:cubicBezTo>
                    <a:pt x="137" y="87"/>
                    <a:pt x="131" y="103"/>
                    <a:pt x="117" y="116"/>
                  </a:cubicBezTo>
                  <a:cubicBezTo>
                    <a:pt x="103" y="128"/>
                    <a:pt x="88" y="136"/>
                    <a:pt x="68" y="136"/>
                  </a:cubicBezTo>
                  <a:cubicBezTo>
                    <a:pt x="48" y="136"/>
                    <a:pt x="32" y="128"/>
                    <a:pt x="20" y="116"/>
                  </a:cubicBezTo>
                  <a:close/>
                  <a:moveTo>
                    <a:pt x="93" y="95"/>
                  </a:moveTo>
                  <a:cubicBezTo>
                    <a:pt x="100" y="87"/>
                    <a:pt x="103" y="78"/>
                    <a:pt x="103" y="67"/>
                  </a:cubicBezTo>
                  <a:cubicBezTo>
                    <a:pt x="103" y="56"/>
                    <a:pt x="100" y="46"/>
                    <a:pt x="93" y="40"/>
                  </a:cubicBezTo>
                  <a:cubicBezTo>
                    <a:pt x="87" y="32"/>
                    <a:pt x="78" y="30"/>
                    <a:pt x="67" y="30"/>
                  </a:cubicBezTo>
                  <a:cubicBezTo>
                    <a:pt x="56" y="30"/>
                    <a:pt x="48" y="33"/>
                    <a:pt x="41" y="40"/>
                  </a:cubicBezTo>
                  <a:cubicBezTo>
                    <a:pt x="35" y="47"/>
                    <a:pt x="31" y="56"/>
                    <a:pt x="31" y="67"/>
                  </a:cubicBezTo>
                  <a:cubicBezTo>
                    <a:pt x="31" y="78"/>
                    <a:pt x="35" y="88"/>
                    <a:pt x="41" y="95"/>
                  </a:cubicBezTo>
                  <a:cubicBezTo>
                    <a:pt x="47" y="102"/>
                    <a:pt x="56" y="105"/>
                    <a:pt x="67" y="105"/>
                  </a:cubicBezTo>
                  <a:cubicBezTo>
                    <a:pt x="78" y="105"/>
                    <a:pt x="87" y="101"/>
                    <a:pt x="93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Rectangle 590">
              <a:extLst>
                <a:ext uri="{FF2B5EF4-FFF2-40B4-BE49-F238E27FC236}">
                  <a16:creationId xmlns:a16="http://schemas.microsoft.com/office/drawing/2014/main" id="{DC774026-D406-4A96-BCC6-3E0D7FC46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5339" y="5889626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591">
              <a:extLst>
                <a:ext uri="{FF2B5EF4-FFF2-40B4-BE49-F238E27FC236}">
                  <a16:creationId xmlns:a16="http://schemas.microsoft.com/office/drawing/2014/main" id="{320641AB-09EA-4044-B99B-2E700494B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0739" y="5889626"/>
              <a:ext cx="50800" cy="65088"/>
            </a:xfrm>
            <a:custGeom>
              <a:avLst/>
              <a:gdLst>
                <a:gd name="T0" fmla="*/ 0 w 105"/>
                <a:gd name="T1" fmla="*/ 25 h 133"/>
                <a:gd name="T2" fmla="*/ 0 w 105"/>
                <a:gd name="T3" fmla="*/ 0 h 133"/>
                <a:gd name="T4" fmla="*/ 105 w 105"/>
                <a:gd name="T5" fmla="*/ 0 h 133"/>
                <a:gd name="T6" fmla="*/ 105 w 105"/>
                <a:gd name="T7" fmla="*/ 25 h 133"/>
                <a:gd name="T8" fmla="*/ 69 w 105"/>
                <a:gd name="T9" fmla="*/ 25 h 133"/>
                <a:gd name="T10" fmla="*/ 69 w 105"/>
                <a:gd name="T11" fmla="*/ 133 h 133"/>
                <a:gd name="T12" fmla="*/ 37 w 105"/>
                <a:gd name="T13" fmla="*/ 133 h 133"/>
                <a:gd name="T14" fmla="*/ 37 w 105"/>
                <a:gd name="T15" fmla="*/ 25 h 133"/>
                <a:gd name="T16" fmla="*/ 0 w 105"/>
                <a:gd name="T17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3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3"/>
                  </a:lnTo>
                  <a:lnTo>
                    <a:pt x="37" y="133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592">
              <a:extLst>
                <a:ext uri="{FF2B5EF4-FFF2-40B4-BE49-F238E27FC236}">
                  <a16:creationId xmlns:a16="http://schemas.microsoft.com/office/drawing/2014/main" id="{55D63CAB-B067-401A-B789-1401CD50E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7889" y="5945189"/>
              <a:ext cx="15875" cy="26988"/>
            </a:xfrm>
            <a:custGeom>
              <a:avLst/>
              <a:gdLst>
                <a:gd name="T0" fmla="*/ 0 w 33"/>
                <a:gd name="T1" fmla="*/ 0 h 55"/>
                <a:gd name="T2" fmla="*/ 26 w 33"/>
                <a:gd name="T3" fmla="*/ 0 h 55"/>
                <a:gd name="T4" fmla="*/ 31 w 33"/>
                <a:gd name="T5" fmla="*/ 37 h 55"/>
                <a:gd name="T6" fmla="*/ 22 w 33"/>
                <a:gd name="T7" fmla="*/ 50 h 55"/>
                <a:gd name="T8" fmla="*/ 3 w 33"/>
                <a:gd name="T9" fmla="*/ 55 h 55"/>
                <a:gd name="T10" fmla="*/ 3 w 33"/>
                <a:gd name="T11" fmla="*/ 43 h 55"/>
                <a:gd name="T12" fmla="*/ 11 w 33"/>
                <a:gd name="T13" fmla="*/ 40 h 55"/>
                <a:gd name="T14" fmla="*/ 13 w 33"/>
                <a:gd name="T15" fmla="*/ 32 h 55"/>
                <a:gd name="T16" fmla="*/ 13 w 33"/>
                <a:gd name="T17" fmla="*/ 29 h 55"/>
                <a:gd name="T18" fmla="*/ 0 w 33"/>
                <a:gd name="T19" fmla="*/ 29 h 55"/>
                <a:gd name="T20" fmla="*/ 0 w 33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55">
                  <a:moveTo>
                    <a:pt x="0" y="0"/>
                  </a:moveTo>
                  <a:lnTo>
                    <a:pt x="26" y="0"/>
                  </a:lnTo>
                  <a:cubicBezTo>
                    <a:pt x="31" y="13"/>
                    <a:pt x="33" y="25"/>
                    <a:pt x="31" y="37"/>
                  </a:cubicBezTo>
                  <a:cubicBezTo>
                    <a:pt x="30" y="42"/>
                    <a:pt x="26" y="47"/>
                    <a:pt x="22" y="50"/>
                  </a:cubicBezTo>
                  <a:cubicBezTo>
                    <a:pt x="17" y="54"/>
                    <a:pt x="11" y="55"/>
                    <a:pt x="3" y="55"/>
                  </a:cubicBezTo>
                  <a:lnTo>
                    <a:pt x="3" y="43"/>
                  </a:lnTo>
                  <a:cubicBezTo>
                    <a:pt x="7" y="43"/>
                    <a:pt x="10" y="42"/>
                    <a:pt x="11" y="40"/>
                  </a:cubicBezTo>
                  <a:cubicBezTo>
                    <a:pt x="12" y="39"/>
                    <a:pt x="13" y="37"/>
                    <a:pt x="13" y="32"/>
                  </a:cubicBezTo>
                  <a:lnTo>
                    <a:pt x="13" y="29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593">
              <a:extLst>
                <a:ext uri="{FF2B5EF4-FFF2-40B4-BE49-F238E27FC236}">
                  <a16:creationId xmlns:a16="http://schemas.microsoft.com/office/drawing/2014/main" id="{6957EF9B-29EA-427D-AADE-9F66401F3D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239" y="5992814"/>
              <a:ext cx="58738" cy="66675"/>
            </a:xfrm>
            <a:custGeom>
              <a:avLst/>
              <a:gdLst>
                <a:gd name="T0" fmla="*/ 46 w 119"/>
                <a:gd name="T1" fmla="*/ 0 h 135"/>
                <a:gd name="T2" fmla="*/ 99 w 119"/>
                <a:gd name="T3" fmla="*/ 19 h 135"/>
                <a:gd name="T4" fmla="*/ 119 w 119"/>
                <a:gd name="T5" fmla="*/ 67 h 135"/>
                <a:gd name="T6" fmla="*/ 99 w 119"/>
                <a:gd name="T7" fmla="*/ 116 h 135"/>
                <a:gd name="T8" fmla="*/ 46 w 119"/>
                <a:gd name="T9" fmla="*/ 135 h 135"/>
                <a:gd name="T10" fmla="*/ 0 w 119"/>
                <a:gd name="T11" fmla="*/ 135 h 135"/>
                <a:gd name="T12" fmla="*/ 0 w 119"/>
                <a:gd name="T13" fmla="*/ 0 h 135"/>
                <a:gd name="T14" fmla="*/ 46 w 119"/>
                <a:gd name="T15" fmla="*/ 0 h 135"/>
                <a:gd name="T16" fmla="*/ 33 w 119"/>
                <a:gd name="T17" fmla="*/ 109 h 135"/>
                <a:gd name="T18" fmla="*/ 48 w 119"/>
                <a:gd name="T19" fmla="*/ 109 h 135"/>
                <a:gd name="T20" fmla="*/ 76 w 119"/>
                <a:gd name="T21" fmla="*/ 97 h 135"/>
                <a:gd name="T22" fmla="*/ 88 w 119"/>
                <a:gd name="T23" fmla="*/ 66 h 135"/>
                <a:gd name="T24" fmla="*/ 76 w 119"/>
                <a:gd name="T25" fmla="*/ 35 h 135"/>
                <a:gd name="T26" fmla="*/ 48 w 119"/>
                <a:gd name="T27" fmla="*/ 24 h 135"/>
                <a:gd name="T28" fmla="*/ 33 w 119"/>
                <a:gd name="T29" fmla="*/ 24 h 135"/>
                <a:gd name="T30" fmla="*/ 33 w 119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35">
                  <a:moveTo>
                    <a:pt x="46" y="0"/>
                  </a:moveTo>
                  <a:cubicBezTo>
                    <a:pt x="68" y="0"/>
                    <a:pt x="85" y="6"/>
                    <a:pt x="99" y="19"/>
                  </a:cubicBezTo>
                  <a:cubicBezTo>
                    <a:pt x="113" y="31"/>
                    <a:pt x="119" y="47"/>
                    <a:pt x="119" y="67"/>
                  </a:cubicBezTo>
                  <a:cubicBezTo>
                    <a:pt x="119" y="87"/>
                    <a:pt x="113" y="104"/>
                    <a:pt x="99" y="116"/>
                  </a:cubicBezTo>
                  <a:cubicBezTo>
                    <a:pt x="85" y="129"/>
                    <a:pt x="68" y="135"/>
                    <a:pt x="46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lose/>
                  <a:moveTo>
                    <a:pt x="33" y="109"/>
                  </a:moveTo>
                  <a:lnTo>
                    <a:pt x="48" y="109"/>
                  </a:lnTo>
                  <a:cubicBezTo>
                    <a:pt x="60" y="109"/>
                    <a:pt x="70" y="105"/>
                    <a:pt x="76" y="97"/>
                  </a:cubicBezTo>
                  <a:cubicBezTo>
                    <a:pt x="84" y="90"/>
                    <a:pt x="88" y="80"/>
                    <a:pt x="88" y="66"/>
                  </a:cubicBezTo>
                  <a:cubicBezTo>
                    <a:pt x="88" y="52"/>
                    <a:pt x="84" y="44"/>
                    <a:pt x="76" y="35"/>
                  </a:cubicBezTo>
                  <a:cubicBezTo>
                    <a:pt x="69" y="27"/>
                    <a:pt x="59" y="24"/>
                    <a:pt x="48" y="24"/>
                  </a:cubicBezTo>
                  <a:lnTo>
                    <a:pt x="33" y="24"/>
                  </a:lnTo>
                  <a:lnTo>
                    <a:pt x="33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594">
              <a:extLst>
                <a:ext uri="{FF2B5EF4-FFF2-40B4-BE49-F238E27FC236}">
                  <a16:creationId xmlns:a16="http://schemas.microsoft.com/office/drawing/2014/main" id="{6532186A-84B6-4A97-9E22-643784A63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6" y="5980114"/>
              <a:ext cx="14288" cy="25400"/>
            </a:xfrm>
            <a:custGeom>
              <a:avLst/>
              <a:gdLst>
                <a:gd name="T0" fmla="*/ 0 w 29"/>
                <a:gd name="T1" fmla="*/ 0 h 51"/>
                <a:gd name="T2" fmla="*/ 25 w 29"/>
                <a:gd name="T3" fmla="*/ 0 h 51"/>
                <a:gd name="T4" fmla="*/ 29 w 29"/>
                <a:gd name="T5" fmla="*/ 23 h 51"/>
                <a:gd name="T6" fmla="*/ 22 w 29"/>
                <a:gd name="T7" fmla="*/ 43 h 51"/>
                <a:gd name="T8" fmla="*/ 2 w 29"/>
                <a:gd name="T9" fmla="*/ 51 h 51"/>
                <a:gd name="T10" fmla="*/ 2 w 29"/>
                <a:gd name="T11" fmla="*/ 38 h 51"/>
                <a:gd name="T12" fmla="*/ 12 w 29"/>
                <a:gd name="T13" fmla="*/ 26 h 51"/>
                <a:gd name="T14" fmla="*/ 12 w 29"/>
                <a:gd name="T15" fmla="*/ 23 h 51"/>
                <a:gd name="T16" fmla="*/ 0 w 29"/>
                <a:gd name="T17" fmla="*/ 23 h 51"/>
                <a:gd name="T18" fmla="*/ 0 w 29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51">
                  <a:moveTo>
                    <a:pt x="0" y="0"/>
                  </a:moveTo>
                  <a:lnTo>
                    <a:pt x="25" y="0"/>
                  </a:lnTo>
                  <a:cubicBezTo>
                    <a:pt x="27" y="7"/>
                    <a:pt x="29" y="15"/>
                    <a:pt x="29" y="23"/>
                  </a:cubicBezTo>
                  <a:cubicBezTo>
                    <a:pt x="29" y="32"/>
                    <a:pt x="26" y="38"/>
                    <a:pt x="22" y="43"/>
                  </a:cubicBezTo>
                  <a:cubicBezTo>
                    <a:pt x="17" y="48"/>
                    <a:pt x="11" y="51"/>
                    <a:pt x="2" y="51"/>
                  </a:cubicBezTo>
                  <a:lnTo>
                    <a:pt x="2" y="38"/>
                  </a:lnTo>
                  <a:cubicBezTo>
                    <a:pt x="9" y="38"/>
                    <a:pt x="12" y="35"/>
                    <a:pt x="12" y="26"/>
                  </a:cubicBezTo>
                  <a:lnTo>
                    <a:pt x="12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595">
              <a:extLst>
                <a:ext uri="{FF2B5EF4-FFF2-40B4-BE49-F238E27FC236}">
                  <a16:creationId xmlns:a16="http://schemas.microsoft.com/office/drawing/2014/main" id="{8DE43863-A22C-4BCF-A016-474B400F44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5726" y="5967414"/>
              <a:ext cx="39688" cy="92075"/>
            </a:xfrm>
            <a:custGeom>
              <a:avLst/>
              <a:gdLst>
                <a:gd name="T0" fmla="*/ 81 w 81"/>
                <a:gd name="T1" fmla="*/ 52 h 187"/>
                <a:gd name="T2" fmla="*/ 81 w 81"/>
                <a:gd name="T3" fmla="*/ 77 h 187"/>
                <a:gd name="T4" fmla="*/ 32 w 81"/>
                <a:gd name="T5" fmla="*/ 77 h 187"/>
                <a:gd name="T6" fmla="*/ 32 w 81"/>
                <a:gd name="T7" fmla="*/ 105 h 187"/>
                <a:gd name="T8" fmla="*/ 75 w 81"/>
                <a:gd name="T9" fmla="*/ 105 h 187"/>
                <a:gd name="T10" fmla="*/ 75 w 81"/>
                <a:gd name="T11" fmla="*/ 130 h 187"/>
                <a:gd name="T12" fmla="*/ 32 w 81"/>
                <a:gd name="T13" fmla="*/ 130 h 187"/>
                <a:gd name="T14" fmla="*/ 32 w 81"/>
                <a:gd name="T15" fmla="*/ 162 h 187"/>
                <a:gd name="T16" fmla="*/ 81 w 81"/>
                <a:gd name="T17" fmla="*/ 162 h 187"/>
                <a:gd name="T18" fmla="*/ 81 w 81"/>
                <a:gd name="T19" fmla="*/ 187 h 187"/>
                <a:gd name="T20" fmla="*/ 0 w 81"/>
                <a:gd name="T21" fmla="*/ 187 h 187"/>
                <a:gd name="T22" fmla="*/ 0 w 81"/>
                <a:gd name="T23" fmla="*/ 52 h 187"/>
                <a:gd name="T24" fmla="*/ 81 w 81"/>
                <a:gd name="T25" fmla="*/ 52 h 187"/>
                <a:gd name="T26" fmla="*/ 17 w 81"/>
                <a:gd name="T27" fmla="*/ 23 h 187"/>
                <a:gd name="T28" fmla="*/ 64 w 81"/>
                <a:gd name="T29" fmla="*/ 0 h 187"/>
                <a:gd name="T30" fmla="*/ 64 w 81"/>
                <a:gd name="T31" fmla="*/ 25 h 187"/>
                <a:gd name="T32" fmla="*/ 17 w 81"/>
                <a:gd name="T33" fmla="*/ 44 h 187"/>
                <a:gd name="T34" fmla="*/ 17 w 81"/>
                <a:gd name="T35" fmla="*/ 2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7">
                  <a:moveTo>
                    <a:pt x="81" y="52"/>
                  </a:moveTo>
                  <a:lnTo>
                    <a:pt x="81" y="77"/>
                  </a:lnTo>
                  <a:lnTo>
                    <a:pt x="32" y="77"/>
                  </a:lnTo>
                  <a:lnTo>
                    <a:pt x="32" y="105"/>
                  </a:lnTo>
                  <a:lnTo>
                    <a:pt x="75" y="105"/>
                  </a:lnTo>
                  <a:lnTo>
                    <a:pt x="75" y="130"/>
                  </a:lnTo>
                  <a:lnTo>
                    <a:pt x="32" y="130"/>
                  </a:lnTo>
                  <a:lnTo>
                    <a:pt x="32" y="162"/>
                  </a:lnTo>
                  <a:lnTo>
                    <a:pt x="81" y="162"/>
                  </a:lnTo>
                  <a:lnTo>
                    <a:pt x="81" y="187"/>
                  </a:lnTo>
                  <a:lnTo>
                    <a:pt x="0" y="187"/>
                  </a:lnTo>
                  <a:lnTo>
                    <a:pt x="0" y="52"/>
                  </a:lnTo>
                  <a:lnTo>
                    <a:pt x="81" y="52"/>
                  </a:lnTo>
                  <a:close/>
                  <a:moveTo>
                    <a:pt x="17" y="23"/>
                  </a:moveTo>
                  <a:lnTo>
                    <a:pt x="64" y="0"/>
                  </a:lnTo>
                  <a:lnTo>
                    <a:pt x="64" y="25"/>
                  </a:lnTo>
                  <a:lnTo>
                    <a:pt x="17" y="44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596">
              <a:extLst>
                <a:ext uri="{FF2B5EF4-FFF2-40B4-BE49-F238E27FC236}">
                  <a16:creationId xmlns:a16="http://schemas.microsoft.com/office/drawing/2014/main" id="{E7E209C1-3293-4A70-9429-403F5A7D2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4939" y="5992814"/>
              <a:ext cx="65088" cy="66675"/>
            </a:xfrm>
            <a:custGeom>
              <a:avLst/>
              <a:gdLst>
                <a:gd name="T0" fmla="*/ 20 w 133"/>
                <a:gd name="T1" fmla="*/ 116 h 136"/>
                <a:gd name="T2" fmla="*/ 0 w 133"/>
                <a:gd name="T3" fmla="*/ 67 h 136"/>
                <a:gd name="T4" fmla="*/ 20 w 133"/>
                <a:gd name="T5" fmla="*/ 18 h 136"/>
                <a:gd name="T6" fmla="*/ 69 w 133"/>
                <a:gd name="T7" fmla="*/ 0 h 136"/>
                <a:gd name="T8" fmla="*/ 109 w 133"/>
                <a:gd name="T9" fmla="*/ 11 h 136"/>
                <a:gd name="T10" fmla="*/ 133 w 133"/>
                <a:gd name="T11" fmla="*/ 43 h 136"/>
                <a:gd name="T12" fmla="*/ 94 w 133"/>
                <a:gd name="T13" fmla="*/ 43 h 136"/>
                <a:gd name="T14" fmla="*/ 69 w 133"/>
                <a:gd name="T15" fmla="*/ 28 h 136"/>
                <a:gd name="T16" fmla="*/ 43 w 133"/>
                <a:gd name="T17" fmla="*/ 38 h 136"/>
                <a:gd name="T18" fmla="*/ 33 w 133"/>
                <a:gd name="T19" fmla="*/ 66 h 136"/>
                <a:gd name="T20" fmla="*/ 43 w 133"/>
                <a:gd name="T21" fmla="*/ 93 h 136"/>
                <a:gd name="T22" fmla="*/ 69 w 133"/>
                <a:gd name="T23" fmla="*/ 103 h 136"/>
                <a:gd name="T24" fmla="*/ 94 w 133"/>
                <a:gd name="T25" fmla="*/ 88 h 136"/>
                <a:gd name="T26" fmla="*/ 133 w 133"/>
                <a:gd name="T27" fmla="*/ 88 h 136"/>
                <a:gd name="T28" fmla="*/ 109 w 133"/>
                <a:gd name="T29" fmla="*/ 121 h 136"/>
                <a:gd name="T30" fmla="*/ 69 w 133"/>
                <a:gd name="T31" fmla="*/ 132 h 136"/>
                <a:gd name="T32" fmla="*/ 20 w 133"/>
                <a:gd name="T3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6">
                  <a:moveTo>
                    <a:pt x="20" y="116"/>
                  </a:moveTo>
                  <a:cubicBezTo>
                    <a:pt x="7" y="103"/>
                    <a:pt x="0" y="87"/>
                    <a:pt x="0" y="67"/>
                  </a:cubicBezTo>
                  <a:cubicBezTo>
                    <a:pt x="0" y="47"/>
                    <a:pt x="7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7" y="3"/>
                    <a:pt x="109" y="11"/>
                  </a:cubicBezTo>
                  <a:cubicBezTo>
                    <a:pt x="120" y="18"/>
                    <a:pt x="129" y="30"/>
                    <a:pt x="133" y="43"/>
                  </a:cubicBezTo>
                  <a:lnTo>
                    <a:pt x="94" y="43"/>
                  </a:lnTo>
                  <a:cubicBezTo>
                    <a:pt x="89" y="33"/>
                    <a:pt x="80" y="28"/>
                    <a:pt x="69" y="28"/>
                  </a:cubicBezTo>
                  <a:cubicBezTo>
                    <a:pt x="58" y="28"/>
                    <a:pt x="49" y="32"/>
                    <a:pt x="43" y="38"/>
                  </a:cubicBezTo>
                  <a:cubicBezTo>
                    <a:pt x="37" y="46"/>
                    <a:pt x="33" y="55"/>
                    <a:pt x="33" y="66"/>
                  </a:cubicBezTo>
                  <a:cubicBezTo>
                    <a:pt x="33" y="77"/>
                    <a:pt x="37" y="87"/>
                    <a:pt x="43" y="93"/>
                  </a:cubicBezTo>
                  <a:cubicBezTo>
                    <a:pt x="49" y="101"/>
                    <a:pt x="58" y="103"/>
                    <a:pt x="69" y="103"/>
                  </a:cubicBezTo>
                  <a:cubicBezTo>
                    <a:pt x="80" y="103"/>
                    <a:pt x="88" y="98"/>
                    <a:pt x="94" y="88"/>
                  </a:cubicBezTo>
                  <a:lnTo>
                    <a:pt x="133" y="88"/>
                  </a:lnTo>
                  <a:cubicBezTo>
                    <a:pt x="128" y="102"/>
                    <a:pt x="120" y="113"/>
                    <a:pt x="109" y="121"/>
                  </a:cubicBezTo>
                  <a:cubicBezTo>
                    <a:pt x="98" y="128"/>
                    <a:pt x="84" y="132"/>
                    <a:pt x="69" y="132"/>
                  </a:cubicBezTo>
                  <a:cubicBezTo>
                    <a:pt x="49" y="136"/>
                    <a:pt x="33" y="128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597">
              <a:extLst>
                <a:ext uri="{FF2B5EF4-FFF2-40B4-BE49-F238E27FC236}">
                  <a16:creationId xmlns:a16="http://schemas.microsoft.com/office/drawing/2014/main" id="{0B5C3546-AB49-40D2-AE93-4DA7D7452C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26376" y="5992814"/>
              <a:ext cx="66675" cy="66675"/>
            </a:xfrm>
            <a:custGeom>
              <a:avLst/>
              <a:gdLst>
                <a:gd name="T0" fmla="*/ 20 w 138"/>
                <a:gd name="T1" fmla="*/ 116 h 136"/>
                <a:gd name="T2" fmla="*/ 0 w 138"/>
                <a:gd name="T3" fmla="*/ 67 h 136"/>
                <a:gd name="T4" fmla="*/ 20 w 138"/>
                <a:gd name="T5" fmla="*/ 18 h 136"/>
                <a:gd name="T6" fmla="*/ 69 w 138"/>
                <a:gd name="T7" fmla="*/ 0 h 136"/>
                <a:gd name="T8" fmla="*/ 118 w 138"/>
                <a:gd name="T9" fmla="*/ 18 h 136"/>
                <a:gd name="T10" fmla="*/ 138 w 138"/>
                <a:gd name="T11" fmla="*/ 67 h 136"/>
                <a:gd name="T12" fmla="*/ 118 w 138"/>
                <a:gd name="T13" fmla="*/ 116 h 136"/>
                <a:gd name="T14" fmla="*/ 69 w 138"/>
                <a:gd name="T15" fmla="*/ 136 h 136"/>
                <a:gd name="T16" fmla="*/ 20 w 138"/>
                <a:gd name="T17" fmla="*/ 116 h 136"/>
                <a:gd name="T18" fmla="*/ 95 w 138"/>
                <a:gd name="T19" fmla="*/ 95 h 136"/>
                <a:gd name="T20" fmla="*/ 105 w 138"/>
                <a:gd name="T21" fmla="*/ 67 h 136"/>
                <a:gd name="T22" fmla="*/ 95 w 138"/>
                <a:gd name="T23" fmla="*/ 40 h 136"/>
                <a:gd name="T24" fmla="*/ 69 w 138"/>
                <a:gd name="T25" fmla="*/ 30 h 136"/>
                <a:gd name="T26" fmla="*/ 43 w 138"/>
                <a:gd name="T27" fmla="*/ 40 h 136"/>
                <a:gd name="T28" fmla="*/ 33 w 138"/>
                <a:gd name="T29" fmla="*/ 67 h 136"/>
                <a:gd name="T30" fmla="*/ 43 w 138"/>
                <a:gd name="T31" fmla="*/ 95 h 136"/>
                <a:gd name="T32" fmla="*/ 69 w 138"/>
                <a:gd name="T33" fmla="*/ 105 h 136"/>
                <a:gd name="T34" fmla="*/ 95 w 138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6">
                  <a:moveTo>
                    <a:pt x="20" y="116"/>
                  </a:moveTo>
                  <a:cubicBezTo>
                    <a:pt x="7" y="103"/>
                    <a:pt x="0" y="87"/>
                    <a:pt x="0" y="67"/>
                  </a:cubicBezTo>
                  <a:cubicBezTo>
                    <a:pt x="0" y="47"/>
                    <a:pt x="7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8" y="0"/>
                    <a:pt x="104" y="6"/>
                    <a:pt x="118" y="18"/>
                  </a:cubicBezTo>
                  <a:cubicBezTo>
                    <a:pt x="132" y="31"/>
                    <a:pt x="138" y="47"/>
                    <a:pt x="138" y="67"/>
                  </a:cubicBezTo>
                  <a:cubicBezTo>
                    <a:pt x="138" y="87"/>
                    <a:pt x="132" y="103"/>
                    <a:pt x="118" y="116"/>
                  </a:cubicBezTo>
                  <a:cubicBezTo>
                    <a:pt x="104" y="128"/>
                    <a:pt x="88" y="136"/>
                    <a:pt x="69" y="136"/>
                  </a:cubicBezTo>
                  <a:cubicBezTo>
                    <a:pt x="50" y="136"/>
                    <a:pt x="34" y="130"/>
                    <a:pt x="20" y="116"/>
                  </a:cubicBezTo>
                  <a:close/>
                  <a:moveTo>
                    <a:pt x="95" y="95"/>
                  </a:moveTo>
                  <a:cubicBezTo>
                    <a:pt x="102" y="87"/>
                    <a:pt x="105" y="78"/>
                    <a:pt x="105" y="67"/>
                  </a:cubicBezTo>
                  <a:cubicBezTo>
                    <a:pt x="105" y="56"/>
                    <a:pt x="102" y="46"/>
                    <a:pt x="95" y="40"/>
                  </a:cubicBezTo>
                  <a:cubicBezTo>
                    <a:pt x="89" y="32"/>
                    <a:pt x="80" y="30"/>
                    <a:pt x="69" y="30"/>
                  </a:cubicBezTo>
                  <a:cubicBezTo>
                    <a:pt x="58" y="30"/>
                    <a:pt x="50" y="33"/>
                    <a:pt x="43" y="40"/>
                  </a:cubicBezTo>
                  <a:cubicBezTo>
                    <a:pt x="37" y="47"/>
                    <a:pt x="33" y="56"/>
                    <a:pt x="33" y="67"/>
                  </a:cubicBezTo>
                  <a:cubicBezTo>
                    <a:pt x="33" y="78"/>
                    <a:pt x="37" y="88"/>
                    <a:pt x="43" y="95"/>
                  </a:cubicBezTo>
                  <a:cubicBezTo>
                    <a:pt x="49" y="102"/>
                    <a:pt x="58" y="105"/>
                    <a:pt x="69" y="105"/>
                  </a:cubicBezTo>
                  <a:cubicBezTo>
                    <a:pt x="80" y="106"/>
                    <a:pt x="88" y="102"/>
                    <a:pt x="95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598">
              <a:extLst>
                <a:ext uri="{FF2B5EF4-FFF2-40B4-BE49-F238E27FC236}">
                  <a16:creationId xmlns:a16="http://schemas.microsoft.com/office/drawing/2014/main" id="{65B1D308-7DFE-4584-BD1A-3F9CCECDD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4" y="5992814"/>
              <a:ext cx="58738" cy="65088"/>
            </a:xfrm>
            <a:custGeom>
              <a:avLst/>
              <a:gdLst>
                <a:gd name="T0" fmla="*/ 87 w 120"/>
                <a:gd name="T1" fmla="*/ 0 h 133"/>
                <a:gd name="T2" fmla="*/ 120 w 120"/>
                <a:gd name="T3" fmla="*/ 0 h 133"/>
                <a:gd name="T4" fmla="*/ 120 w 120"/>
                <a:gd name="T5" fmla="*/ 133 h 133"/>
                <a:gd name="T6" fmla="*/ 87 w 120"/>
                <a:gd name="T7" fmla="*/ 133 h 133"/>
                <a:gd name="T8" fmla="*/ 32 w 120"/>
                <a:gd name="T9" fmla="*/ 48 h 133"/>
                <a:gd name="T10" fmla="*/ 32 w 120"/>
                <a:gd name="T11" fmla="*/ 133 h 133"/>
                <a:gd name="T12" fmla="*/ 0 w 120"/>
                <a:gd name="T13" fmla="*/ 133 h 133"/>
                <a:gd name="T14" fmla="*/ 0 w 120"/>
                <a:gd name="T15" fmla="*/ 0 h 133"/>
                <a:gd name="T16" fmla="*/ 32 w 120"/>
                <a:gd name="T17" fmla="*/ 0 h 133"/>
                <a:gd name="T18" fmla="*/ 87 w 120"/>
                <a:gd name="T19" fmla="*/ 85 h 133"/>
                <a:gd name="T20" fmla="*/ 87 w 12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3">
                  <a:moveTo>
                    <a:pt x="87" y="0"/>
                  </a:moveTo>
                  <a:lnTo>
                    <a:pt x="120" y="0"/>
                  </a:lnTo>
                  <a:lnTo>
                    <a:pt x="120" y="133"/>
                  </a:lnTo>
                  <a:lnTo>
                    <a:pt x="87" y="133"/>
                  </a:lnTo>
                  <a:lnTo>
                    <a:pt x="32" y="48"/>
                  </a:lnTo>
                  <a:lnTo>
                    <a:pt x="32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599">
              <a:extLst>
                <a:ext uri="{FF2B5EF4-FFF2-40B4-BE49-F238E27FC236}">
                  <a16:creationId xmlns:a16="http://schemas.microsoft.com/office/drawing/2014/main" id="{1FA3A88E-57F2-400B-BAE0-5994F7489B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2426" y="5992814"/>
              <a:ext cx="68263" cy="66675"/>
            </a:xfrm>
            <a:custGeom>
              <a:avLst/>
              <a:gdLst>
                <a:gd name="T0" fmla="*/ 20 w 138"/>
                <a:gd name="T1" fmla="*/ 116 h 136"/>
                <a:gd name="T2" fmla="*/ 0 w 138"/>
                <a:gd name="T3" fmla="*/ 67 h 136"/>
                <a:gd name="T4" fmla="*/ 20 w 138"/>
                <a:gd name="T5" fmla="*/ 18 h 136"/>
                <a:gd name="T6" fmla="*/ 69 w 138"/>
                <a:gd name="T7" fmla="*/ 0 h 136"/>
                <a:gd name="T8" fmla="*/ 118 w 138"/>
                <a:gd name="T9" fmla="*/ 18 h 136"/>
                <a:gd name="T10" fmla="*/ 138 w 138"/>
                <a:gd name="T11" fmla="*/ 67 h 136"/>
                <a:gd name="T12" fmla="*/ 118 w 138"/>
                <a:gd name="T13" fmla="*/ 116 h 136"/>
                <a:gd name="T14" fmla="*/ 69 w 138"/>
                <a:gd name="T15" fmla="*/ 136 h 136"/>
                <a:gd name="T16" fmla="*/ 20 w 138"/>
                <a:gd name="T17" fmla="*/ 116 h 136"/>
                <a:gd name="T18" fmla="*/ 94 w 138"/>
                <a:gd name="T19" fmla="*/ 95 h 136"/>
                <a:gd name="T20" fmla="*/ 104 w 138"/>
                <a:gd name="T21" fmla="*/ 67 h 136"/>
                <a:gd name="T22" fmla="*/ 94 w 138"/>
                <a:gd name="T23" fmla="*/ 40 h 136"/>
                <a:gd name="T24" fmla="*/ 68 w 138"/>
                <a:gd name="T25" fmla="*/ 30 h 136"/>
                <a:gd name="T26" fmla="*/ 41 w 138"/>
                <a:gd name="T27" fmla="*/ 40 h 136"/>
                <a:gd name="T28" fmla="*/ 31 w 138"/>
                <a:gd name="T29" fmla="*/ 67 h 136"/>
                <a:gd name="T30" fmla="*/ 41 w 138"/>
                <a:gd name="T31" fmla="*/ 95 h 136"/>
                <a:gd name="T32" fmla="*/ 68 w 138"/>
                <a:gd name="T33" fmla="*/ 105 h 136"/>
                <a:gd name="T34" fmla="*/ 94 w 138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6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8" y="0"/>
                    <a:pt x="104" y="6"/>
                    <a:pt x="118" y="18"/>
                  </a:cubicBezTo>
                  <a:cubicBezTo>
                    <a:pt x="131" y="31"/>
                    <a:pt x="138" y="47"/>
                    <a:pt x="138" y="67"/>
                  </a:cubicBezTo>
                  <a:cubicBezTo>
                    <a:pt x="138" y="87"/>
                    <a:pt x="131" y="103"/>
                    <a:pt x="118" y="116"/>
                  </a:cubicBezTo>
                  <a:cubicBezTo>
                    <a:pt x="104" y="128"/>
                    <a:pt x="88" y="136"/>
                    <a:pt x="69" y="136"/>
                  </a:cubicBezTo>
                  <a:cubicBezTo>
                    <a:pt x="50" y="136"/>
                    <a:pt x="33" y="130"/>
                    <a:pt x="20" y="116"/>
                  </a:cubicBezTo>
                  <a:close/>
                  <a:moveTo>
                    <a:pt x="94" y="95"/>
                  </a:moveTo>
                  <a:cubicBezTo>
                    <a:pt x="100" y="87"/>
                    <a:pt x="104" y="78"/>
                    <a:pt x="104" y="67"/>
                  </a:cubicBezTo>
                  <a:cubicBezTo>
                    <a:pt x="104" y="56"/>
                    <a:pt x="100" y="46"/>
                    <a:pt x="94" y="40"/>
                  </a:cubicBezTo>
                  <a:cubicBezTo>
                    <a:pt x="88" y="32"/>
                    <a:pt x="79" y="30"/>
                    <a:pt x="68" y="30"/>
                  </a:cubicBezTo>
                  <a:cubicBezTo>
                    <a:pt x="56" y="30"/>
                    <a:pt x="49" y="33"/>
                    <a:pt x="41" y="40"/>
                  </a:cubicBezTo>
                  <a:cubicBezTo>
                    <a:pt x="35" y="47"/>
                    <a:pt x="31" y="56"/>
                    <a:pt x="31" y="67"/>
                  </a:cubicBezTo>
                  <a:cubicBezTo>
                    <a:pt x="31" y="78"/>
                    <a:pt x="35" y="88"/>
                    <a:pt x="41" y="95"/>
                  </a:cubicBezTo>
                  <a:cubicBezTo>
                    <a:pt x="48" y="102"/>
                    <a:pt x="56" y="105"/>
                    <a:pt x="68" y="105"/>
                  </a:cubicBezTo>
                  <a:cubicBezTo>
                    <a:pt x="79" y="106"/>
                    <a:pt x="88" y="102"/>
                    <a:pt x="94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600">
              <a:extLst>
                <a:ext uri="{FF2B5EF4-FFF2-40B4-BE49-F238E27FC236}">
                  <a16:creationId xmlns:a16="http://schemas.microsoft.com/office/drawing/2014/main" id="{93837FD4-6E58-4E8D-927D-A39716C6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4" y="5992814"/>
              <a:ext cx="74613" cy="66675"/>
            </a:xfrm>
            <a:custGeom>
              <a:avLst/>
              <a:gdLst>
                <a:gd name="T0" fmla="*/ 152 w 152"/>
                <a:gd name="T1" fmla="*/ 0 h 134"/>
                <a:gd name="T2" fmla="*/ 152 w 152"/>
                <a:gd name="T3" fmla="*/ 134 h 134"/>
                <a:gd name="T4" fmla="*/ 120 w 152"/>
                <a:gd name="T5" fmla="*/ 134 h 134"/>
                <a:gd name="T6" fmla="*/ 120 w 152"/>
                <a:gd name="T7" fmla="*/ 59 h 134"/>
                <a:gd name="T8" fmla="*/ 88 w 152"/>
                <a:gd name="T9" fmla="*/ 134 h 134"/>
                <a:gd name="T10" fmla="*/ 65 w 152"/>
                <a:gd name="T11" fmla="*/ 134 h 134"/>
                <a:gd name="T12" fmla="*/ 33 w 152"/>
                <a:gd name="T13" fmla="*/ 59 h 134"/>
                <a:gd name="T14" fmla="*/ 33 w 152"/>
                <a:gd name="T15" fmla="*/ 134 h 134"/>
                <a:gd name="T16" fmla="*/ 0 w 152"/>
                <a:gd name="T17" fmla="*/ 134 h 134"/>
                <a:gd name="T18" fmla="*/ 0 w 152"/>
                <a:gd name="T19" fmla="*/ 0 h 134"/>
                <a:gd name="T20" fmla="*/ 37 w 152"/>
                <a:gd name="T21" fmla="*/ 0 h 134"/>
                <a:gd name="T22" fmla="*/ 76 w 152"/>
                <a:gd name="T23" fmla="*/ 92 h 134"/>
                <a:gd name="T24" fmla="*/ 115 w 152"/>
                <a:gd name="T25" fmla="*/ 0 h 134"/>
                <a:gd name="T26" fmla="*/ 152 w 152"/>
                <a:gd name="T2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134">
                  <a:moveTo>
                    <a:pt x="152" y="0"/>
                  </a:moveTo>
                  <a:lnTo>
                    <a:pt x="152" y="134"/>
                  </a:lnTo>
                  <a:lnTo>
                    <a:pt x="120" y="134"/>
                  </a:lnTo>
                  <a:lnTo>
                    <a:pt x="120" y="59"/>
                  </a:lnTo>
                  <a:lnTo>
                    <a:pt x="88" y="134"/>
                  </a:lnTo>
                  <a:lnTo>
                    <a:pt x="65" y="134"/>
                  </a:lnTo>
                  <a:lnTo>
                    <a:pt x="33" y="5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76" y="92"/>
                  </a:lnTo>
                  <a:lnTo>
                    <a:pt x="115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Rectangle 601">
              <a:extLst>
                <a:ext uri="{FF2B5EF4-FFF2-40B4-BE49-F238E27FC236}">
                  <a16:creationId xmlns:a16="http://schemas.microsoft.com/office/drawing/2014/main" id="{0CB40EF5-3521-46AF-B810-00EBF6368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7526" y="5992814"/>
              <a:ext cx="15875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602">
              <a:extLst>
                <a:ext uri="{FF2B5EF4-FFF2-40B4-BE49-F238E27FC236}">
                  <a16:creationId xmlns:a16="http://schemas.microsoft.com/office/drawing/2014/main" id="{B7CD820C-EBC1-4F2B-BDDC-0093AA488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9" y="5992814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3 h 135"/>
                <a:gd name="T8" fmla="*/ 75 w 81"/>
                <a:gd name="T9" fmla="*/ 53 h 135"/>
                <a:gd name="T10" fmla="*/ 75 w 81"/>
                <a:gd name="T11" fmla="*/ 78 h 135"/>
                <a:gd name="T12" fmla="*/ 32 w 81"/>
                <a:gd name="T13" fmla="*/ 78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2" y="78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Rectangle 603">
              <a:extLst>
                <a:ext uri="{FF2B5EF4-FFF2-40B4-BE49-F238E27FC236}">
                  <a16:creationId xmlns:a16="http://schemas.microsoft.com/office/drawing/2014/main" id="{BE0D1638-F6D4-4A06-B314-E94D92855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6089" y="5546726"/>
              <a:ext cx="36513" cy="904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604">
              <a:extLst>
                <a:ext uri="{FF2B5EF4-FFF2-40B4-BE49-F238E27FC236}">
                  <a16:creationId xmlns:a16="http://schemas.microsoft.com/office/drawing/2014/main" id="{1D12C6B9-AB84-45AE-AAE9-190D97FB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9" y="5592764"/>
              <a:ext cx="180975" cy="217488"/>
            </a:xfrm>
            <a:custGeom>
              <a:avLst/>
              <a:gdLst>
                <a:gd name="T0" fmla="*/ 171 w 370"/>
                <a:gd name="T1" fmla="*/ 374 h 444"/>
                <a:gd name="T2" fmla="*/ 281 w 370"/>
                <a:gd name="T3" fmla="*/ 129 h 444"/>
                <a:gd name="T4" fmla="*/ 281 w 370"/>
                <a:gd name="T5" fmla="*/ 0 h 444"/>
                <a:gd name="T6" fmla="*/ 370 w 370"/>
                <a:gd name="T7" fmla="*/ 0 h 444"/>
                <a:gd name="T8" fmla="*/ 370 w 370"/>
                <a:gd name="T9" fmla="*/ 438 h 444"/>
                <a:gd name="T10" fmla="*/ 312 w 370"/>
                <a:gd name="T11" fmla="*/ 438 h 444"/>
                <a:gd name="T12" fmla="*/ 290 w 370"/>
                <a:gd name="T13" fmla="*/ 283 h 444"/>
                <a:gd name="T14" fmla="*/ 136 w 370"/>
                <a:gd name="T15" fmla="*/ 444 h 444"/>
                <a:gd name="T16" fmla="*/ 0 w 370"/>
                <a:gd name="T17" fmla="*/ 265 h 444"/>
                <a:gd name="T18" fmla="*/ 0 w 370"/>
                <a:gd name="T19" fmla="*/ 0 h 444"/>
                <a:gd name="T20" fmla="*/ 88 w 370"/>
                <a:gd name="T21" fmla="*/ 0 h 444"/>
                <a:gd name="T22" fmla="*/ 88 w 370"/>
                <a:gd name="T23" fmla="*/ 264 h 444"/>
                <a:gd name="T24" fmla="*/ 171 w 370"/>
                <a:gd name="T25" fmla="*/ 37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0" h="444">
                  <a:moveTo>
                    <a:pt x="171" y="374"/>
                  </a:moveTo>
                  <a:cubicBezTo>
                    <a:pt x="278" y="374"/>
                    <a:pt x="281" y="156"/>
                    <a:pt x="281" y="129"/>
                  </a:cubicBezTo>
                  <a:lnTo>
                    <a:pt x="281" y="0"/>
                  </a:lnTo>
                  <a:lnTo>
                    <a:pt x="370" y="0"/>
                  </a:lnTo>
                  <a:lnTo>
                    <a:pt x="370" y="438"/>
                  </a:lnTo>
                  <a:lnTo>
                    <a:pt x="312" y="438"/>
                  </a:lnTo>
                  <a:lnTo>
                    <a:pt x="290" y="283"/>
                  </a:lnTo>
                  <a:cubicBezTo>
                    <a:pt x="290" y="283"/>
                    <a:pt x="285" y="444"/>
                    <a:pt x="136" y="444"/>
                  </a:cubicBezTo>
                  <a:cubicBezTo>
                    <a:pt x="41" y="444"/>
                    <a:pt x="0" y="376"/>
                    <a:pt x="0" y="265"/>
                  </a:cubicBezTo>
                  <a:lnTo>
                    <a:pt x="0" y="0"/>
                  </a:lnTo>
                  <a:lnTo>
                    <a:pt x="88" y="0"/>
                  </a:lnTo>
                  <a:lnTo>
                    <a:pt x="88" y="264"/>
                  </a:lnTo>
                  <a:cubicBezTo>
                    <a:pt x="88" y="338"/>
                    <a:pt x="116" y="374"/>
                    <a:pt x="171" y="37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605">
              <a:extLst>
                <a:ext uri="{FF2B5EF4-FFF2-40B4-BE49-F238E27FC236}">
                  <a16:creationId xmlns:a16="http://schemas.microsoft.com/office/drawing/2014/main" id="{E09B7404-7102-47D0-B81E-DBC75A53DA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20026" y="5588001"/>
              <a:ext cx="209550" cy="223838"/>
            </a:xfrm>
            <a:custGeom>
              <a:avLst/>
              <a:gdLst>
                <a:gd name="T0" fmla="*/ 31 w 430"/>
                <a:gd name="T1" fmla="*/ 398 h 459"/>
                <a:gd name="T2" fmla="*/ 31 w 430"/>
                <a:gd name="T3" fmla="*/ 459 h 459"/>
                <a:gd name="T4" fmla="*/ 37 w 430"/>
                <a:gd name="T5" fmla="*/ 348 h 459"/>
                <a:gd name="T6" fmla="*/ 98 w 430"/>
                <a:gd name="T7" fmla="*/ 348 h 459"/>
                <a:gd name="T8" fmla="*/ 37 w 430"/>
                <a:gd name="T9" fmla="*/ 348 h 459"/>
                <a:gd name="T10" fmla="*/ 105 w 430"/>
                <a:gd name="T11" fmla="*/ 239 h 459"/>
                <a:gd name="T12" fmla="*/ 105 w 430"/>
                <a:gd name="T13" fmla="*/ 300 h 459"/>
                <a:gd name="T14" fmla="*/ 111 w 430"/>
                <a:gd name="T15" fmla="*/ 189 h 459"/>
                <a:gd name="T16" fmla="*/ 172 w 430"/>
                <a:gd name="T17" fmla="*/ 189 h 459"/>
                <a:gd name="T18" fmla="*/ 111 w 430"/>
                <a:gd name="T19" fmla="*/ 189 h 459"/>
                <a:gd name="T20" fmla="*/ 142 w 430"/>
                <a:gd name="T21" fmla="*/ 318 h 459"/>
                <a:gd name="T22" fmla="*/ 142 w 430"/>
                <a:gd name="T23" fmla="*/ 379 h 459"/>
                <a:gd name="T24" fmla="*/ 147 w 430"/>
                <a:gd name="T25" fmla="*/ 110 h 459"/>
                <a:gd name="T26" fmla="*/ 208 w 430"/>
                <a:gd name="T27" fmla="*/ 110 h 459"/>
                <a:gd name="T28" fmla="*/ 147 w 430"/>
                <a:gd name="T29" fmla="*/ 110 h 459"/>
                <a:gd name="T30" fmla="*/ 215 w 430"/>
                <a:gd name="T31" fmla="*/ 0 h 459"/>
                <a:gd name="T32" fmla="*/ 215 w 430"/>
                <a:gd name="T33" fmla="*/ 61 h 459"/>
                <a:gd name="T34" fmla="*/ 186 w 430"/>
                <a:gd name="T35" fmla="*/ 348 h 459"/>
                <a:gd name="T36" fmla="*/ 247 w 430"/>
                <a:gd name="T37" fmla="*/ 348 h 459"/>
                <a:gd name="T38" fmla="*/ 186 w 430"/>
                <a:gd name="T39" fmla="*/ 348 h 459"/>
                <a:gd name="T40" fmla="*/ 251 w 430"/>
                <a:gd name="T41" fmla="*/ 80 h 459"/>
                <a:gd name="T42" fmla="*/ 251 w 430"/>
                <a:gd name="T43" fmla="*/ 141 h 459"/>
                <a:gd name="T44" fmla="*/ 258 w 430"/>
                <a:gd name="T45" fmla="*/ 189 h 459"/>
                <a:gd name="T46" fmla="*/ 320 w 430"/>
                <a:gd name="T47" fmla="*/ 189 h 459"/>
                <a:gd name="T48" fmla="*/ 258 w 430"/>
                <a:gd name="T49" fmla="*/ 189 h 459"/>
                <a:gd name="T50" fmla="*/ 290 w 430"/>
                <a:gd name="T51" fmla="*/ 318 h 459"/>
                <a:gd name="T52" fmla="*/ 290 w 430"/>
                <a:gd name="T53" fmla="*/ 379 h 459"/>
                <a:gd name="T54" fmla="*/ 295 w 430"/>
                <a:gd name="T55" fmla="*/ 269 h 459"/>
                <a:gd name="T56" fmla="*/ 356 w 430"/>
                <a:gd name="T57" fmla="*/ 269 h 459"/>
                <a:gd name="T58" fmla="*/ 295 w 430"/>
                <a:gd name="T59" fmla="*/ 269 h 459"/>
                <a:gd name="T60" fmla="*/ 362 w 430"/>
                <a:gd name="T61" fmla="*/ 318 h 459"/>
                <a:gd name="T62" fmla="*/ 362 w 430"/>
                <a:gd name="T63" fmla="*/ 379 h 459"/>
                <a:gd name="T64" fmla="*/ 368 w 430"/>
                <a:gd name="T65" fmla="*/ 428 h 459"/>
                <a:gd name="T66" fmla="*/ 430 w 430"/>
                <a:gd name="T67" fmla="*/ 428 h 459"/>
                <a:gd name="T68" fmla="*/ 368 w 430"/>
                <a:gd name="T69" fmla="*/ 42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0" h="459">
                  <a:moveTo>
                    <a:pt x="0" y="428"/>
                  </a:moveTo>
                  <a:cubicBezTo>
                    <a:pt x="0" y="409"/>
                    <a:pt x="13" y="398"/>
                    <a:pt x="31" y="398"/>
                  </a:cubicBezTo>
                  <a:cubicBezTo>
                    <a:pt x="47" y="398"/>
                    <a:pt x="61" y="410"/>
                    <a:pt x="61" y="428"/>
                  </a:cubicBezTo>
                  <a:cubicBezTo>
                    <a:pt x="61" y="445"/>
                    <a:pt x="47" y="459"/>
                    <a:pt x="31" y="459"/>
                  </a:cubicBezTo>
                  <a:cubicBezTo>
                    <a:pt x="13" y="459"/>
                    <a:pt x="0" y="445"/>
                    <a:pt x="0" y="428"/>
                  </a:cubicBezTo>
                  <a:close/>
                  <a:moveTo>
                    <a:pt x="37" y="348"/>
                  </a:moveTo>
                  <a:cubicBezTo>
                    <a:pt x="37" y="330"/>
                    <a:pt x="51" y="318"/>
                    <a:pt x="68" y="318"/>
                  </a:cubicBezTo>
                  <a:cubicBezTo>
                    <a:pt x="85" y="318"/>
                    <a:pt x="98" y="330"/>
                    <a:pt x="98" y="348"/>
                  </a:cubicBezTo>
                  <a:cubicBezTo>
                    <a:pt x="98" y="366"/>
                    <a:pt x="85" y="379"/>
                    <a:pt x="68" y="379"/>
                  </a:cubicBezTo>
                  <a:cubicBezTo>
                    <a:pt x="50" y="379"/>
                    <a:pt x="37" y="366"/>
                    <a:pt x="37" y="348"/>
                  </a:cubicBezTo>
                  <a:close/>
                  <a:moveTo>
                    <a:pt x="73" y="269"/>
                  </a:moveTo>
                  <a:cubicBezTo>
                    <a:pt x="73" y="250"/>
                    <a:pt x="87" y="239"/>
                    <a:pt x="105" y="239"/>
                  </a:cubicBezTo>
                  <a:cubicBezTo>
                    <a:pt x="121" y="239"/>
                    <a:pt x="135" y="251"/>
                    <a:pt x="135" y="269"/>
                  </a:cubicBezTo>
                  <a:cubicBezTo>
                    <a:pt x="135" y="288"/>
                    <a:pt x="121" y="300"/>
                    <a:pt x="105" y="300"/>
                  </a:cubicBezTo>
                  <a:cubicBezTo>
                    <a:pt x="87" y="299"/>
                    <a:pt x="73" y="286"/>
                    <a:pt x="73" y="269"/>
                  </a:cubicBezTo>
                  <a:close/>
                  <a:moveTo>
                    <a:pt x="111" y="189"/>
                  </a:moveTo>
                  <a:cubicBezTo>
                    <a:pt x="111" y="171"/>
                    <a:pt x="125" y="159"/>
                    <a:pt x="142" y="159"/>
                  </a:cubicBezTo>
                  <a:cubicBezTo>
                    <a:pt x="160" y="159"/>
                    <a:pt x="172" y="171"/>
                    <a:pt x="172" y="189"/>
                  </a:cubicBezTo>
                  <a:cubicBezTo>
                    <a:pt x="172" y="208"/>
                    <a:pt x="158" y="220"/>
                    <a:pt x="142" y="220"/>
                  </a:cubicBezTo>
                  <a:cubicBezTo>
                    <a:pt x="125" y="220"/>
                    <a:pt x="111" y="208"/>
                    <a:pt x="111" y="189"/>
                  </a:cubicBezTo>
                  <a:close/>
                  <a:moveTo>
                    <a:pt x="112" y="348"/>
                  </a:moveTo>
                  <a:cubicBezTo>
                    <a:pt x="112" y="330"/>
                    <a:pt x="126" y="318"/>
                    <a:pt x="142" y="318"/>
                  </a:cubicBezTo>
                  <a:cubicBezTo>
                    <a:pt x="160" y="318"/>
                    <a:pt x="173" y="330"/>
                    <a:pt x="173" y="348"/>
                  </a:cubicBezTo>
                  <a:cubicBezTo>
                    <a:pt x="173" y="366"/>
                    <a:pt x="160" y="379"/>
                    <a:pt x="142" y="379"/>
                  </a:cubicBezTo>
                  <a:cubicBezTo>
                    <a:pt x="126" y="379"/>
                    <a:pt x="112" y="366"/>
                    <a:pt x="112" y="348"/>
                  </a:cubicBezTo>
                  <a:close/>
                  <a:moveTo>
                    <a:pt x="147" y="110"/>
                  </a:moveTo>
                  <a:cubicBezTo>
                    <a:pt x="147" y="91"/>
                    <a:pt x="161" y="80"/>
                    <a:pt x="178" y="80"/>
                  </a:cubicBezTo>
                  <a:cubicBezTo>
                    <a:pt x="196" y="80"/>
                    <a:pt x="208" y="93"/>
                    <a:pt x="208" y="110"/>
                  </a:cubicBezTo>
                  <a:cubicBezTo>
                    <a:pt x="208" y="128"/>
                    <a:pt x="195" y="141"/>
                    <a:pt x="178" y="141"/>
                  </a:cubicBezTo>
                  <a:cubicBezTo>
                    <a:pt x="161" y="140"/>
                    <a:pt x="147" y="128"/>
                    <a:pt x="147" y="110"/>
                  </a:cubicBezTo>
                  <a:close/>
                  <a:moveTo>
                    <a:pt x="185" y="30"/>
                  </a:moveTo>
                  <a:cubicBezTo>
                    <a:pt x="185" y="13"/>
                    <a:pt x="198" y="0"/>
                    <a:pt x="215" y="0"/>
                  </a:cubicBezTo>
                  <a:cubicBezTo>
                    <a:pt x="232" y="0"/>
                    <a:pt x="246" y="13"/>
                    <a:pt x="246" y="30"/>
                  </a:cubicBezTo>
                  <a:cubicBezTo>
                    <a:pt x="246" y="49"/>
                    <a:pt x="232" y="61"/>
                    <a:pt x="215" y="61"/>
                  </a:cubicBezTo>
                  <a:cubicBezTo>
                    <a:pt x="198" y="61"/>
                    <a:pt x="185" y="49"/>
                    <a:pt x="185" y="30"/>
                  </a:cubicBezTo>
                  <a:close/>
                  <a:moveTo>
                    <a:pt x="186" y="348"/>
                  </a:moveTo>
                  <a:cubicBezTo>
                    <a:pt x="186" y="330"/>
                    <a:pt x="200" y="318"/>
                    <a:pt x="216" y="318"/>
                  </a:cubicBezTo>
                  <a:cubicBezTo>
                    <a:pt x="233" y="318"/>
                    <a:pt x="247" y="330"/>
                    <a:pt x="247" y="348"/>
                  </a:cubicBezTo>
                  <a:cubicBezTo>
                    <a:pt x="247" y="366"/>
                    <a:pt x="233" y="379"/>
                    <a:pt x="216" y="379"/>
                  </a:cubicBezTo>
                  <a:cubicBezTo>
                    <a:pt x="200" y="379"/>
                    <a:pt x="186" y="366"/>
                    <a:pt x="186" y="348"/>
                  </a:cubicBezTo>
                  <a:close/>
                  <a:moveTo>
                    <a:pt x="221" y="110"/>
                  </a:moveTo>
                  <a:cubicBezTo>
                    <a:pt x="221" y="91"/>
                    <a:pt x="235" y="80"/>
                    <a:pt x="251" y="80"/>
                  </a:cubicBezTo>
                  <a:cubicBezTo>
                    <a:pt x="268" y="80"/>
                    <a:pt x="282" y="91"/>
                    <a:pt x="282" y="110"/>
                  </a:cubicBezTo>
                  <a:cubicBezTo>
                    <a:pt x="282" y="129"/>
                    <a:pt x="268" y="141"/>
                    <a:pt x="251" y="141"/>
                  </a:cubicBezTo>
                  <a:cubicBezTo>
                    <a:pt x="235" y="140"/>
                    <a:pt x="221" y="128"/>
                    <a:pt x="221" y="110"/>
                  </a:cubicBezTo>
                  <a:close/>
                  <a:moveTo>
                    <a:pt x="258" y="189"/>
                  </a:moveTo>
                  <a:cubicBezTo>
                    <a:pt x="258" y="171"/>
                    <a:pt x="272" y="159"/>
                    <a:pt x="288" y="159"/>
                  </a:cubicBezTo>
                  <a:cubicBezTo>
                    <a:pt x="305" y="159"/>
                    <a:pt x="320" y="171"/>
                    <a:pt x="320" y="189"/>
                  </a:cubicBezTo>
                  <a:cubicBezTo>
                    <a:pt x="320" y="208"/>
                    <a:pt x="306" y="220"/>
                    <a:pt x="288" y="220"/>
                  </a:cubicBezTo>
                  <a:cubicBezTo>
                    <a:pt x="271" y="220"/>
                    <a:pt x="258" y="208"/>
                    <a:pt x="258" y="189"/>
                  </a:cubicBezTo>
                  <a:close/>
                  <a:moveTo>
                    <a:pt x="260" y="348"/>
                  </a:moveTo>
                  <a:cubicBezTo>
                    <a:pt x="260" y="330"/>
                    <a:pt x="273" y="318"/>
                    <a:pt x="290" y="318"/>
                  </a:cubicBezTo>
                  <a:cubicBezTo>
                    <a:pt x="307" y="318"/>
                    <a:pt x="321" y="330"/>
                    <a:pt x="321" y="348"/>
                  </a:cubicBezTo>
                  <a:cubicBezTo>
                    <a:pt x="321" y="366"/>
                    <a:pt x="307" y="379"/>
                    <a:pt x="290" y="379"/>
                  </a:cubicBezTo>
                  <a:cubicBezTo>
                    <a:pt x="272" y="379"/>
                    <a:pt x="260" y="366"/>
                    <a:pt x="260" y="348"/>
                  </a:cubicBezTo>
                  <a:close/>
                  <a:moveTo>
                    <a:pt x="295" y="269"/>
                  </a:moveTo>
                  <a:cubicBezTo>
                    <a:pt x="295" y="250"/>
                    <a:pt x="308" y="239"/>
                    <a:pt x="325" y="239"/>
                  </a:cubicBezTo>
                  <a:cubicBezTo>
                    <a:pt x="342" y="239"/>
                    <a:pt x="356" y="251"/>
                    <a:pt x="356" y="269"/>
                  </a:cubicBezTo>
                  <a:cubicBezTo>
                    <a:pt x="356" y="288"/>
                    <a:pt x="342" y="300"/>
                    <a:pt x="325" y="300"/>
                  </a:cubicBezTo>
                  <a:cubicBezTo>
                    <a:pt x="308" y="299"/>
                    <a:pt x="295" y="286"/>
                    <a:pt x="295" y="269"/>
                  </a:cubicBezTo>
                  <a:close/>
                  <a:moveTo>
                    <a:pt x="332" y="348"/>
                  </a:moveTo>
                  <a:cubicBezTo>
                    <a:pt x="332" y="330"/>
                    <a:pt x="346" y="318"/>
                    <a:pt x="362" y="318"/>
                  </a:cubicBezTo>
                  <a:cubicBezTo>
                    <a:pt x="380" y="318"/>
                    <a:pt x="393" y="330"/>
                    <a:pt x="393" y="348"/>
                  </a:cubicBezTo>
                  <a:cubicBezTo>
                    <a:pt x="393" y="366"/>
                    <a:pt x="380" y="379"/>
                    <a:pt x="362" y="379"/>
                  </a:cubicBezTo>
                  <a:cubicBezTo>
                    <a:pt x="346" y="379"/>
                    <a:pt x="332" y="366"/>
                    <a:pt x="332" y="348"/>
                  </a:cubicBezTo>
                  <a:close/>
                  <a:moveTo>
                    <a:pt x="368" y="428"/>
                  </a:moveTo>
                  <a:cubicBezTo>
                    <a:pt x="368" y="409"/>
                    <a:pt x="382" y="398"/>
                    <a:pt x="398" y="398"/>
                  </a:cubicBezTo>
                  <a:cubicBezTo>
                    <a:pt x="416" y="398"/>
                    <a:pt x="430" y="410"/>
                    <a:pt x="430" y="428"/>
                  </a:cubicBezTo>
                  <a:cubicBezTo>
                    <a:pt x="430" y="445"/>
                    <a:pt x="416" y="459"/>
                    <a:pt x="398" y="459"/>
                  </a:cubicBezTo>
                  <a:cubicBezTo>
                    <a:pt x="382" y="459"/>
                    <a:pt x="368" y="445"/>
                    <a:pt x="368" y="42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500" name="Rectangle 499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501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F_DEG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76115519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Rectangle 489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E72F8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491" name="Rectangle 490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grpSp>
        <p:nvGrpSpPr>
          <p:cNvPr id="825" name="Groupe 824">
            <a:extLst>
              <a:ext uri="{FF2B5EF4-FFF2-40B4-BE49-F238E27FC236}">
                <a16:creationId xmlns:a16="http://schemas.microsoft.com/office/drawing/2014/main" id="{AA636AC3-5B13-455F-93BE-470F7D73E886}"/>
              </a:ext>
            </a:extLst>
          </p:cNvPr>
          <p:cNvGrpSpPr/>
          <p:nvPr/>
        </p:nvGrpSpPr>
        <p:grpSpPr>
          <a:xfrm>
            <a:off x="1530028" y="1116182"/>
            <a:ext cx="1005230" cy="1473313"/>
            <a:chOff x="8794751" y="352426"/>
            <a:chExt cx="623888" cy="914400"/>
          </a:xfrm>
        </p:grpSpPr>
        <p:sp>
          <p:nvSpPr>
            <p:cNvPr id="624" name="Freeform 5">
              <a:extLst>
                <a:ext uri="{FF2B5EF4-FFF2-40B4-BE49-F238E27FC236}">
                  <a16:creationId xmlns:a16="http://schemas.microsoft.com/office/drawing/2014/main" id="{12279E09-85D8-4093-AB0C-325E261A0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5864" y="695326"/>
              <a:ext cx="44450" cy="65088"/>
            </a:xfrm>
            <a:custGeom>
              <a:avLst/>
              <a:gdLst>
                <a:gd name="T0" fmla="*/ 0 w 88"/>
                <a:gd name="T1" fmla="*/ 134 h 134"/>
                <a:gd name="T2" fmla="*/ 0 w 88"/>
                <a:gd name="T3" fmla="*/ 0 h 134"/>
                <a:gd name="T4" fmla="*/ 88 w 88"/>
                <a:gd name="T5" fmla="*/ 0 h 134"/>
                <a:gd name="T6" fmla="*/ 88 w 88"/>
                <a:gd name="T7" fmla="*/ 25 h 134"/>
                <a:gd name="T8" fmla="*/ 33 w 88"/>
                <a:gd name="T9" fmla="*/ 25 h 134"/>
                <a:gd name="T10" fmla="*/ 33 w 88"/>
                <a:gd name="T11" fmla="*/ 54 h 134"/>
                <a:gd name="T12" fmla="*/ 74 w 88"/>
                <a:gd name="T13" fmla="*/ 54 h 134"/>
                <a:gd name="T14" fmla="*/ 74 w 88"/>
                <a:gd name="T15" fmla="*/ 79 h 134"/>
                <a:gd name="T16" fmla="*/ 33 w 88"/>
                <a:gd name="T17" fmla="*/ 79 h 134"/>
                <a:gd name="T18" fmla="*/ 33 w 88"/>
                <a:gd name="T19" fmla="*/ 134 h 134"/>
                <a:gd name="T20" fmla="*/ 0 w 88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34">
                  <a:moveTo>
                    <a:pt x="0" y="134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4" y="54"/>
                  </a:lnTo>
                  <a:lnTo>
                    <a:pt x="74" y="79"/>
                  </a:lnTo>
                  <a:lnTo>
                    <a:pt x="33" y="79"/>
                  </a:lnTo>
                  <a:lnTo>
                    <a:pt x="33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Freeform 6">
              <a:extLst>
                <a:ext uri="{FF2B5EF4-FFF2-40B4-BE49-F238E27FC236}">
                  <a16:creationId xmlns:a16="http://schemas.microsoft.com/office/drawing/2014/main" id="{38D246C9-F551-4AF4-B1EE-5C4A3DA407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3489" y="695326"/>
              <a:ext cx="65088" cy="65088"/>
            </a:xfrm>
            <a:custGeom>
              <a:avLst/>
              <a:gdLst>
                <a:gd name="T0" fmla="*/ 98 w 132"/>
                <a:gd name="T1" fmla="*/ 134 h 134"/>
                <a:gd name="T2" fmla="*/ 91 w 132"/>
                <a:gd name="T3" fmla="*/ 112 h 134"/>
                <a:gd name="T4" fmla="*/ 43 w 132"/>
                <a:gd name="T5" fmla="*/ 112 h 134"/>
                <a:gd name="T6" fmla="*/ 36 w 132"/>
                <a:gd name="T7" fmla="*/ 134 h 134"/>
                <a:gd name="T8" fmla="*/ 0 w 132"/>
                <a:gd name="T9" fmla="*/ 134 h 134"/>
                <a:gd name="T10" fmla="*/ 46 w 132"/>
                <a:gd name="T11" fmla="*/ 0 h 134"/>
                <a:gd name="T12" fmla="*/ 86 w 132"/>
                <a:gd name="T13" fmla="*/ 0 h 134"/>
                <a:gd name="T14" fmla="*/ 132 w 132"/>
                <a:gd name="T15" fmla="*/ 134 h 134"/>
                <a:gd name="T16" fmla="*/ 98 w 132"/>
                <a:gd name="T17" fmla="*/ 134 h 134"/>
                <a:gd name="T18" fmla="*/ 51 w 132"/>
                <a:gd name="T19" fmla="*/ 88 h 134"/>
                <a:gd name="T20" fmla="*/ 82 w 132"/>
                <a:gd name="T21" fmla="*/ 88 h 134"/>
                <a:gd name="T22" fmla="*/ 66 w 132"/>
                <a:gd name="T23" fmla="*/ 39 h 134"/>
                <a:gd name="T24" fmla="*/ 51 w 132"/>
                <a:gd name="T25" fmla="*/ 8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4">
                  <a:moveTo>
                    <a:pt x="98" y="134"/>
                  </a:moveTo>
                  <a:lnTo>
                    <a:pt x="91" y="112"/>
                  </a:lnTo>
                  <a:lnTo>
                    <a:pt x="43" y="112"/>
                  </a:lnTo>
                  <a:lnTo>
                    <a:pt x="36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4"/>
                  </a:lnTo>
                  <a:lnTo>
                    <a:pt x="98" y="134"/>
                  </a:lnTo>
                  <a:close/>
                  <a:moveTo>
                    <a:pt x="51" y="88"/>
                  </a:moveTo>
                  <a:lnTo>
                    <a:pt x="82" y="88"/>
                  </a:lnTo>
                  <a:lnTo>
                    <a:pt x="66" y="39"/>
                  </a:lnTo>
                  <a:lnTo>
                    <a:pt x="51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7">
              <a:extLst>
                <a:ext uri="{FF2B5EF4-FFF2-40B4-BE49-F238E27FC236}">
                  <a16:creationId xmlns:a16="http://schemas.microsoft.com/office/drawing/2014/main" id="{B0D2F5CD-4B03-419C-8541-3CFDB4E31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3339" y="695326"/>
              <a:ext cx="63500" cy="66675"/>
            </a:xfrm>
            <a:custGeom>
              <a:avLst/>
              <a:gdLst>
                <a:gd name="T0" fmla="*/ 20 w 132"/>
                <a:gd name="T1" fmla="*/ 117 h 135"/>
                <a:gd name="T2" fmla="*/ 0 w 132"/>
                <a:gd name="T3" fmla="*/ 68 h 135"/>
                <a:gd name="T4" fmla="*/ 20 w 132"/>
                <a:gd name="T5" fmla="*/ 19 h 135"/>
                <a:gd name="T6" fmla="*/ 69 w 132"/>
                <a:gd name="T7" fmla="*/ 0 h 135"/>
                <a:gd name="T8" fmla="*/ 109 w 132"/>
                <a:gd name="T9" fmla="*/ 12 h 135"/>
                <a:gd name="T10" fmla="*/ 132 w 132"/>
                <a:gd name="T11" fmla="*/ 44 h 135"/>
                <a:gd name="T12" fmla="*/ 94 w 132"/>
                <a:gd name="T13" fmla="*/ 44 h 135"/>
                <a:gd name="T14" fmla="*/ 69 w 132"/>
                <a:gd name="T15" fmla="*/ 29 h 135"/>
                <a:gd name="T16" fmla="*/ 42 w 132"/>
                <a:gd name="T17" fmla="*/ 39 h 135"/>
                <a:gd name="T18" fmla="*/ 32 w 132"/>
                <a:gd name="T19" fmla="*/ 67 h 135"/>
                <a:gd name="T20" fmla="*/ 42 w 132"/>
                <a:gd name="T21" fmla="*/ 94 h 135"/>
                <a:gd name="T22" fmla="*/ 69 w 132"/>
                <a:gd name="T23" fmla="*/ 104 h 135"/>
                <a:gd name="T24" fmla="*/ 94 w 132"/>
                <a:gd name="T25" fmla="*/ 89 h 135"/>
                <a:gd name="T26" fmla="*/ 132 w 132"/>
                <a:gd name="T27" fmla="*/ 89 h 135"/>
                <a:gd name="T28" fmla="*/ 109 w 132"/>
                <a:gd name="T29" fmla="*/ 122 h 135"/>
                <a:gd name="T30" fmla="*/ 69 w 132"/>
                <a:gd name="T31" fmla="*/ 133 h 135"/>
                <a:gd name="T32" fmla="*/ 20 w 132"/>
                <a:gd name="T33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5">
                  <a:moveTo>
                    <a:pt x="20" y="117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20" y="19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6" y="4"/>
                    <a:pt x="109" y="12"/>
                  </a:cubicBezTo>
                  <a:cubicBezTo>
                    <a:pt x="120" y="19"/>
                    <a:pt x="129" y="30"/>
                    <a:pt x="132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7" y="29"/>
                    <a:pt x="49" y="33"/>
                    <a:pt x="42" y="39"/>
                  </a:cubicBezTo>
                  <a:cubicBezTo>
                    <a:pt x="36" y="47"/>
                    <a:pt x="32" y="55"/>
                    <a:pt x="32" y="67"/>
                  </a:cubicBezTo>
                  <a:cubicBezTo>
                    <a:pt x="32" y="78"/>
                    <a:pt x="36" y="88"/>
                    <a:pt x="42" y="94"/>
                  </a:cubicBezTo>
                  <a:cubicBezTo>
                    <a:pt x="49" y="102"/>
                    <a:pt x="57" y="104"/>
                    <a:pt x="69" y="104"/>
                  </a:cubicBezTo>
                  <a:cubicBezTo>
                    <a:pt x="80" y="104"/>
                    <a:pt x="87" y="99"/>
                    <a:pt x="94" y="89"/>
                  </a:cubicBezTo>
                  <a:lnTo>
                    <a:pt x="132" y="89"/>
                  </a:lnTo>
                  <a:cubicBezTo>
                    <a:pt x="127" y="103"/>
                    <a:pt x="120" y="114"/>
                    <a:pt x="109" y="122"/>
                  </a:cubicBezTo>
                  <a:cubicBezTo>
                    <a:pt x="97" y="129"/>
                    <a:pt x="84" y="133"/>
                    <a:pt x="69" y="133"/>
                  </a:cubicBezTo>
                  <a:cubicBezTo>
                    <a:pt x="50" y="135"/>
                    <a:pt x="34" y="129"/>
                    <a:pt x="20" y="1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Freeform 8">
              <a:extLst>
                <a:ext uri="{FF2B5EF4-FFF2-40B4-BE49-F238E27FC236}">
                  <a16:creationId xmlns:a16="http://schemas.microsoft.com/office/drawing/2014/main" id="{B0C4011C-57A0-47E3-9757-E2E5208C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1" y="695326"/>
              <a:ext cx="55563" cy="66675"/>
            </a:xfrm>
            <a:custGeom>
              <a:avLst/>
              <a:gdLst>
                <a:gd name="T0" fmla="*/ 0 w 112"/>
                <a:gd name="T1" fmla="*/ 80 h 137"/>
                <a:gd name="T2" fmla="*/ 0 w 112"/>
                <a:gd name="T3" fmla="*/ 0 h 137"/>
                <a:gd name="T4" fmla="*/ 32 w 112"/>
                <a:gd name="T5" fmla="*/ 0 h 137"/>
                <a:gd name="T6" fmla="*/ 32 w 112"/>
                <a:gd name="T7" fmla="*/ 80 h 137"/>
                <a:gd name="T8" fmla="*/ 38 w 112"/>
                <a:gd name="T9" fmla="*/ 99 h 137"/>
                <a:gd name="T10" fmla="*/ 56 w 112"/>
                <a:gd name="T11" fmla="*/ 105 h 137"/>
                <a:gd name="T12" fmla="*/ 73 w 112"/>
                <a:gd name="T13" fmla="*/ 99 h 137"/>
                <a:gd name="T14" fmla="*/ 80 w 112"/>
                <a:gd name="T15" fmla="*/ 80 h 137"/>
                <a:gd name="T16" fmla="*/ 80 w 112"/>
                <a:gd name="T17" fmla="*/ 0 h 137"/>
                <a:gd name="T18" fmla="*/ 112 w 112"/>
                <a:gd name="T19" fmla="*/ 0 h 137"/>
                <a:gd name="T20" fmla="*/ 112 w 112"/>
                <a:gd name="T21" fmla="*/ 80 h 137"/>
                <a:gd name="T22" fmla="*/ 103 w 112"/>
                <a:gd name="T23" fmla="*/ 112 h 137"/>
                <a:gd name="T24" fmla="*/ 82 w 112"/>
                <a:gd name="T25" fmla="*/ 130 h 137"/>
                <a:gd name="T26" fmla="*/ 55 w 112"/>
                <a:gd name="T27" fmla="*/ 137 h 137"/>
                <a:gd name="T28" fmla="*/ 16 w 112"/>
                <a:gd name="T29" fmla="*/ 122 h 137"/>
                <a:gd name="T30" fmla="*/ 0 w 112"/>
                <a:gd name="T31" fmla="*/ 8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7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8"/>
                    <a:pt x="35" y="94"/>
                    <a:pt x="38" y="99"/>
                  </a:cubicBezTo>
                  <a:cubicBezTo>
                    <a:pt x="42" y="103"/>
                    <a:pt x="48" y="105"/>
                    <a:pt x="56" y="105"/>
                  </a:cubicBezTo>
                  <a:cubicBezTo>
                    <a:pt x="63" y="105"/>
                    <a:pt x="70" y="103"/>
                    <a:pt x="73" y="99"/>
                  </a:cubicBezTo>
                  <a:cubicBezTo>
                    <a:pt x="77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2"/>
                    <a:pt x="110" y="103"/>
                    <a:pt x="103" y="112"/>
                  </a:cubicBezTo>
                  <a:cubicBezTo>
                    <a:pt x="98" y="120"/>
                    <a:pt x="91" y="127"/>
                    <a:pt x="82" y="130"/>
                  </a:cubicBezTo>
                  <a:cubicBezTo>
                    <a:pt x="73" y="134"/>
                    <a:pt x="65" y="137"/>
                    <a:pt x="55" y="137"/>
                  </a:cubicBezTo>
                  <a:cubicBezTo>
                    <a:pt x="40" y="137"/>
                    <a:pt x="26" y="132"/>
                    <a:pt x="16" y="122"/>
                  </a:cubicBezTo>
                  <a:cubicBezTo>
                    <a:pt x="5" y="112"/>
                    <a:pt x="0" y="98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Freeform 9">
              <a:extLst>
                <a:ext uri="{FF2B5EF4-FFF2-40B4-BE49-F238E27FC236}">
                  <a16:creationId xmlns:a16="http://schemas.microsoft.com/office/drawing/2014/main" id="{0AFD2E95-0E12-458A-AB03-DA3CCABE6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6214" y="695326"/>
              <a:ext cx="36513" cy="65088"/>
            </a:xfrm>
            <a:custGeom>
              <a:avLst/>
              <a:gdLst>
                <a:gd name="T0" fmla="*/ 0 w 73"/>
                <a:gd name="T1" fmla="*/ 0 h 134"/>
                <a:gd name="T2" fmla="*/ 32 w 73"/>
                <a:gd name="T3" fmla="*/ 0 h 134"/>
                <a:gd name="T4" fmla="*/ 32 w 73"/>
                <a:gd name="T5" fmla="*/ 109 h 134"/>
                <a:gd name="T6" fmla="*/ 73 w 73"/>
                <a:gd name="T7" fmla="*/ 109 h 134"/>
                <a:gd name="T8" fmla="*/ 73 w 73"/>
                <a:gd name="T9" fmla="*/ 134 h 134"/>
                <a:gd name="T10" fmla="*/ 0 w 73"/>
                <a:gd name="T11" fmla="*/ 134 h 134"/>
                <a:gd name="T12" fmla="*/ 0 w 73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34">
                  <a:moveTo>
                    <a:pt x="0" y="0"/>
                  </a:moveTo>
                  <a:lnTo>
                    <a:pt x="32" y="0"/>
                  </a:lnTo>
                  <a:lnTo>
                    <a:pt x="32" y="109"/>
                  </a:lnTo>
                  <a:lnTo>
                    <a:pt x="73" y="109"/>
                  </a:lnTo>
                  <a:lnTo>
                    <a:pt x="73" y="134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10">
              <a:extLst>
                <a:ext uri="{FF2B5EF4-FFF2-40B4-BE49-F238E27FC236}">
                  <a16:creationId xmlns:a16="http://schemas.microsoft.com/office/drawing/2014/main" id="{4D36C4DB-97E0-4B32-87BE-59B18016B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5901" y="695326"/>
              <a:ext cx="52388" cy="65088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11">
              <a:extLst>
                <a:ext uri="{FF2B5EF4-FFF2-40B4-BE49-F238E27FC236}">
                  <a16:creationId xmlns:a16="http://schemas.microsoft.com/office/drawing/2014/main" id="{085BA970-55D4-4F85-9E95-A0C00423DB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7814" y="669926"/>
              <a:ext cx="39688" cy="92075"/>
            </a:xfrm>
            <a:custGeom>
              <a:avLst/>
              <a:gdLst>
                <a:gd name="T0" fmla="*/ 81 w 81"/>
                <a:gd name="T1" fmla="*/ 52 h 187"/>
                <a:gd name="T2" fmla="*/ 81 w 81"/>
                <a:gd name="T3" fmla="*/ 77 h 187"/>
                <a:gd name="T4" fmla="*/ 32 w 81"/>
                <a:gd name="T5" fmla="*/ 77 h 187"/>
                <a:gd name="T6" fmla="*/ 32 w 81"/>
                <a:gd name="T7" fmla="*/ 106 h 187"/>
                <a:gd name="T8" fmla="*/ 75 w 81"/>
                <a:gd name="T9" fmla="*/ 106 h 187"/>
                <a:gd name="T10" fmla="*/ 75 w 81"/>
                <a:gd name="T11" fmla="*/ 131 h 187"/>
                <a:gd name="T12" fmla="*/ 32 w 81"/>
                <a:gd name="T13" fmla="*/ 131 h 187"/>
                <a:gd name="T14" fmla="*/ 32 w 81"/>
                <a:gd name="T15" fmla="*/ 162 h 187"/>
                <a:gd name="T16" fmla="*/ 81 w 81"/>
                <a:gd name="T17" fmla="*/ 162 h 187"/>
                <a:gd name="T18" fmla="*/ 81 w 81"/>
                <a:gd name="T19" fmla="*/ 187 h 187"/>
                <a:gd name="T20" fmla="*/ 0 w 81"/>
                <a:gd name="T21" fmla="*/ 187 h 187"/>
                <a:gd name="T22" fmla="*/ 0 w 81"/>
                <a:gd name="T23" fmla="*/ 52 h 187"/>
                <a:gd name="T24" fmla="*/ 81 w 81"/>
                <a:gd name="T25" fmla="*/ 52 h 187"/>
                <a:gd name="T26" fmla="*/ 17 w 81"/>
                <a:gd name="T27" fmla="*/ 22 h 187"/>
                <a:gd name="T28" fmla="*/ 64 w 81"/>
                <a:gd name="T29" fmla="*/ 0 h 187"/>
                <a:gd name="T30" fmla="*/ 64 w 81"/>
                <a:gd name="T31" fmla="*/ 25 h 187"/>
                <a:gd name="T32" fmla="*/ 17 w 81"/>
                <a:gd name="T33" fmla="*/ 44 h 187"/>
                <a:gd name="T34" fmla="*/ 17 w 81"/>
                <a:gd name="T35" fmla="*/ 2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7">
                  <a:moveTo>
                    <a:pt x="81" y="52"/>
                  </a:moveTo>
                  <a:lnTo>
                    <a:pt x="81" y="77"/>
                  </a:lnTo>
                  <a:lnTo>
                    <a:pt x="32" y="77"/>
                  </a:lnTo>
                  <a:lnTo>
                    <a:pt x="32" y="106"/>
                  </a:lnTo>
                  <a:lnTo>
                    <a:pt x="75" y="106"/>
                  </a:lnTo>
                  <a:lnTo>
                    <a:pt x="75" y="131"/>
                  </a:lnTo>
                  <a:lnTo>
                    <a:pt x="32" y="131"/>
                  </a:lnTo>
                  <a:lnTo>
                    <a:pt x="32" y="162"/>
                  </a:lnTo>
                  <a:lnTo>
                    <a:pt x="81" y="162"/>
                  </a:lnTo>
                  <a:lnTo>
                    <a:pt x="81" y="187"/>
                  </a:lnTo>
                  <a:lnTo>
                    <a:pt x="0" y="187"/>
                  </a:lnTo>
                  <a:lnTo>
                    <a:pt x="0" y="52"/>
                  </a:lnTo>
                  <a:lnTo>
                    <a:pt x="81" y="52"/>
                  </a:lnTo>
                  <a:close/>
                  <a:moveTo>
                    <a:pt x="17" y="22"/>
                  </a:moveTo>
                  <a:lnTo>
                    <a:pt x="64" y="0"/>
                  </a:lnTo>
                  <a:lnTo>
                    <a:pt x="64" y="25"/>
                  </a:lnTo>
                  <a:lnTo>
                    <a:pt x="17" y="44"/>
                  </a:lnTo>
                  <a:lnTo>
                    <a:pt x="17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12">
              <a:extLst>
                <a:ext uri="{FF2B5EF4-FFF2-40B4-BE49-F238E27FC236}">
                  <a16:creationId xmlns:a16="http://schemas.microsoft.com/office/drawing/2014/main" id="{34A15D87-5E9E-4EE4-9FB3-E744F877D6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5864" y="798513"/>
              <a:ext cx="58738" cy="66675"/>
            </a:xfrm>
            <a:custGeom>
              <a:avLst/>
              <a:gdLst>
                <a:gd name="T0" fmla="*/ 47 w 119"/>
                <a:gd name="T1" fmla="*/ 0 h 135"/>
                <a:gd name="T2" fmla="*/ 99 w 119"/>
                <a:gd name="T3" fmla="*/ 18 h 135"/>
                <a:gd name="T4" fmla="*/ 119 w 119"/>
                <a:gd name="T5" fmla="*/ 67 h 135"/>
                <a:gd name="T6" fmla="*/ 99 w 119"/>
                <a:gd name="T7" fmla="*/ 116 h 135"/>
                <a:gd name="T8" fmla="*/ 47 w 119"/>
                <a:gd name="T9" fmla="*/ 135 h 135"/>
                <a:gd name="T10" fmla="*/ 0 w 119"/>
                <a:gd name="T11" fmla="*/ 135 h 135"/>
                <a:gd name="T12" fmla="*/ 0 w 119"/>
                <a:gd name="T13" fmla="*/ 0 h 135"/>
                <a:gd name="T14" fmla="*/ 47 w 119"/>
                <a:gd name="T15" fmla="*/ 0 h 135"/>
                <a:gd name="T16" fmla="*/ 33 w 119"/>
                <a:gd name="T17" fmla="*/ 108 h 135"/>
                <a:gd name="T18" fmla="*/ 48 w 119"/>
                <a:gd name="T19" fmla="*/ 108 h 135"/>
                <a:gd name="T20" fmla="*/ 78 w 119"/>
                <a:gd name="T21" fmla="*/ 97 h 135"/>
                <a:gd name="T22" fmla="*/ 88 w 119"/>
                <a:gd name="T23" fmla="*/ 67 h 135"/>
                <a:gd name="T24" fmla="*/ 77 w 119"/>
                <a:gd name="T25" fmla="*/ 36 h 135"/>
                <a:gd name="T26" fmla="*/ 47 w 119"/>
                <a:gd name="T27" fmla="*/ 25 h 135"/>
                <a:gd name="T28" fmla="*/ 33 w 119"/>
                <a:gd name="T29" fmla="*/ 25 h 135"/>
                <a:gd name="T30" fmla="*/ 33 w 119"/>
                <a:gd name="T31" fmla="*/ 10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35">
                  <a:moveTo>
                    <a:pt x="47" y="0"/>
                  </a:moveTo>
                  <a:cubicBezTo>
                    <a:pt x="68" y="0"/>
                    <a:pt x="85" y="6"/>
                    <a:pt x="99" y="18"/>
                  </a:cubicBezTo>
                  <a:cubicBezTo>
                    <a:pt x="113" y="31"/>
                    <a:pt x="119" y="47"/>
                    <a:pt x="119" y="67"/>
                  </a:cubicBezTo>
                  <a:cubicBezTo>
                    <a:pt x="119" y="87"/>
                    <a:pt x="113" y="103"/>
                    <a:pt x="99" y="116"/>
                  </a:cubicBezTo>
                  <a:cubicBezTo>
                    <a:pt x="85" y="128"/>
                    <a:pt x="68" y="135"/>
                    <a:pt x="47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3" y="108"/>
                  </a:moveTo>
                  <a:lnTo>
                    <a:pt x="48" y="108"/>
                  </a:lnTo>
                  <a:cubicBezTo>
                    <a:pt x="60" y="108"/>
                    <a:pt x="70" y="105"/>
                    <a:pt x="78" y="97"/>
                  </a:cubicBezTo>
                  <a:cubicBezTo>
                    <a:pt x="84" y="90"/>
                    <a:pt x="88" y="80"/>
                    <a:pt x="88" y="67"/>
                  </a:cubicBezTo>
                  <a:cubicBezTo>
                    <a:pt x="88" y="55"/>
                    <a:pt x="84" y="45"/>
                    <a:pt x="77" y="36"/>
                  </a:cubicBezTo>
                  <a:cubicBezTo>
                    <a:pt x="69" y="28"/>
                    <a:pt x="59" y="25"/>
                    <a:pt x="47" y="25"/>
                  </a:cubicBezTo>
                  <a:lnTo>
                    <a:pt x="33" y="25"/>
                  </a:lnTo>
                  <a:lnTo>
                    <a:pt x="33" y="10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Freeform 13">
              <a:extLst>
                <a:ext uri="{FF2B5EF4-FFF2-40B4-BE49-F238E27FC236}">
                  <a16:creationId xmlns:a16="http://schemas.microsoft.com/office/drawing/2014/main" id="{42886758-734E-4311-A9E4-1D5543F9C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5714" y="798513"/>
              <a:ext cx="39688" cy="66675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3 h 135"/>
                <a:gd name="T8" fmla="*/ 75 w 82"/>
                <a:gd name="T9" fmla="*/ 53 h 135"/>
                <a:gd name="T10" fmla="*/ 75 w 82"/>
                <a:gd name="T11" fmla="*/ 78 h 135"/>
                <a:gd name="T12" fmla="*/ 33 w 82"/>
                <a:gd name="T13" fmla="*/ 78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3" y="78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14">
              <a:extLst>
                <a:ext uri="{FF2B5EF4-FFF2-40B4-BE49-F238E27FC236}">
                  <a16:creationId xmlns:a16="http://schemas.microsoft.com/office/drawing/2014/main" id="{FBBE4517-B883-4DB9-8694-5CCF47C6B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8101" y="796926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4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8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7 w 100"/>
                <a:gd name="T57" fmla="*/ 41 h 139"/>
                <a:gd name="T58" fmla="*/ 62 w 100"/>
                <a:gd name="T59" fmla="*/ 41 h 139"/>
                <a:gd name="T60" fmla="*/ 57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4" y="26"/>
                    <a:pt x="40" y="28"/>
                    <a:pt x="37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8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2" y="68"/>
                    <a:pt x="86" y="70"/>
                  </a:cubicBezTo>
                  <a:cubicBezTo>
                    <a:pt x="90" y="73"/>
                    <a:pt x="94" y="76"/>
                    <a:pt x="96" y="81"/>
                  </a:cubicBezTo>
                  <a:cubicBezTo>
                    <a:pt x="99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4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2" y="109"/>
                  </a:cubicBezTo>
                  <a:cubicBezTo>
                    <a:pt x="65" y="106"/>
                    <a:pt x="66" y="103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8"/>
                    <a:pt x="57" y="86"/>
                    <a:pt x="52" y="84"/>
                  </a:cubicBezTo>
                  <a:cubicBezTo>
                    <a:pt x="49" y="83"/>
                    <a:pt x="44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7" y="71"/>
                    <a:pt x="14" y="69"/>
                  </a:cubicBezTo>
                  <a:cubicBezTo>
                    <a:pt x="10" y="66"/>
                    <a:pt x="6" y="63"/>
                    <a:pt x="4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2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2" y="16"/>
                    <a:pt x="97" y="28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3"/>
                    <a:pt x="57" y="30"/>
                  </a:cubicBezTo>
                  <a:cubicBezTo>
                    <a:pt x="55" y="28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Freeform 15">
              <a:extLst>
                <a:ext uri="{FF2B5EF4-FFF2-40B4-BE49-F238E27FC236}">
                  <a16:creationId xmlns:a16="http://schemas.microsoft.com/office/drawing/2014/main" id="{5BF26233-8EFF-4FBF-B407-23A33706F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01" y="798513"/>
              <a:ext cx="36513" cy="65088"/>
            </a:xfrm>
            <a:custGeom>
              <a:avLst/>
              <a:gdLst>
                <a:gd name="T0" fmla="*/ 0 w 74"/>
                <a:gd name="T1" fmla="*/ 0 h 133"/>
                <a:gd name="T2" fmla="*/ 33 w 74"/>
                <a:gd name="T3" fmla="*/ 0 h 133"/>
                <a:gd name="T4" fmla="*/ 33 w 74"/>
                <a:gd name="T5" fmla="*/ 108 h 133"/>
                <a:gd name="T6" fmla="*/ 74 w 74"/>
                <a:gd name="T7" fmla="*/ 108 h 133"/>
                <a:gd name="T8" fmla="*/ 74 w 74"/>
                <a:gd name="T9" fmla="*/ 133 h 133"/>
                <a:gd name="T10" fmla="*/ 0 w 74"/>
                <a:gd name="T11" fmla="*/ 133 h 133"/>
                <a:gd name="T12" fmla="*/ 0 w 74"/>
                <a:gd name="T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3">
                  <a:moveTo>
                    <a:pt x="0" y="0"/>
                  </a:moveTo>
                  <a:lnTo>
                    <a:pt x="33" y="0"/>
                  </a:lnTo>
                  <a:lnTo>
                    <a:pt x="33" y="108"/>
                  </a:lnTo>
                  <a:lnTo>
                    <a:pt x="74" y="108"/>
                  </a:lnTo>
                  <a:lnTo>
                    <a:pt x="74" y="133"/>
                  </a:lnTo>
                  <a:lnTo>
                    <a:pt x="0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16">
              <a:extLst>
                <a:ext uri="{FF2B5EF4-FFF2-40B4-BE49-F238E27FC236}">
                  <a16:creationId xmlns:a16="http://schemas.microsoft.com/office/drawing/2014/main" id="{3A76E360-ECE9-4C7C-B7E0-A5736BA76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1451" y="798513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3 h 135"/>
                <a:gd name="T8" fmla="*/ 75 w 81"/>
                <a:gd name="T9" fmla="*/ 53 h 135"/>
                <a:gd name="T10" fmla="*/ 75 w 81"/>
                <a:gd name="T11" fmla="*/ 78 h 135"/>
                <a:gd name="T12" fmla="*/ 32 w 81"/>
                <a:gd name="T13" fmla="*/ 78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2" y="78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17">
              <a:extLst>
                <a:ext uri="{FF2B5EF4-FFF2-40B4-BE49-F238E27FC236}">
                  <a16:creationId xmlns:a16="http://schemas.microsoft.com/office/drawing/2014/main" id="{559A9F98-8223-4529-90D8-9A928DE47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4" y="798513"/>
              <a:ext cx="52388" cy="65088"/>
            </a:xfrm>
            <a:custGeom>
              <a:avLst/>
              <a:gdLst>
                <a:gd name="T0" fmla="*/ 0 w 106"/>
                <a:gd name="T1" fmla="*/ 25 h 133"/>
                <a:gd name="T2" fmla="*/ 0 w 106"/>
                <a:gd name="T3" fmla="*/ 0 h 133"/>
                <a:gd name="T4" fmla="*/ 106 w 106"/>
                <a:gd name="T5" fmla="*/ 0 h 133"/>
                <a:gd name="T6" fmla="*/ 106 w 106"/>
                <a:gd name="T7" fmla="*/ 25 h 133"/>
                <a:gd name="T8" fmla="*/ 70 w 106"/>
                <a:gd name="T9" fmla="*/ 25 h 133"/>
                <a:gd name="T10" fmla="*/ 70 w 106"/>
                <a:gd name="T11" fmla="*/ 133 h 133"/>
                <a:gd name="T12" fmla="*/ 37 w 106"/>
                <a:gd name="T13" fmla="*/ 133 h 133"/>
                <a:gd name="T14" fmla="*/ 37 w 106"/>
                <a:gd name="T15" fmla="*/ 25 h 133"/>
                <a:gd name="T16" fmla="*/ 0 w 106"/>
                <a:gd name="T17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3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3"/>
                  </a:lnTo>
                  <a:lnTo>
                    <a:pt x="37" y="133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Freeform 18">
              <a:extLst>
                <a:ext uri="{FF2B5EF4-FFF2-40B4-BE49-F238E27FC236}">
                  <a16:creationId xmlns:a16="http://schemas.microsoft.com/office/drawing/2014/main" id="{58BAB9A6-38E8-4999-A68A-639670FA5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4" y="798513"/>
              <a:ext cx="52388" cy="65088"/>
            </a:xfrm>
            <a:custGeom>
              <a:avLst/>
              <a:gdLst>
                <a:gd name="T0" fmla="*/ 0 w 106"/>
                <a:gd name="T1" fmla="*/ 25 h 133"/>
                <a:gd name="T2" fmla="*/ 0 w 106"/>
                <a:gd name="T3" fmla="*/ 0 h 133"/>
                <a:gd name="T4" fmla="*/ 106 w 106"/>
                <a:gd name="T5" fmla="*/ 0 h 133"/>
                <a:gd name="T6" fmla="*/ 106 w 106"/>
                <a:gd name="T7" fmla="*/ 25 h 133"/>
                <a:gd name="T8" fmla="*/ 70 w 106"/>
                <a:gd name="T9" fmla="*/ 25 h 133"/>
                <a:gd name="T10" fmla="*/ 70 w 106"/>
                <a:gd name="T11" fmla="*/ 133 h 133"/>
                <a:gd name="T12" fmla="*/ 37 w 106"/>
                <a:gd name="T13" fmla="*/ 133 h 133"/>
                <a:gd name="T14" fmla="*/ 37 w 106"/>
                <a:gd name="T15" fmla="*/ 25 h 133"/>
                <a:gd name="T16" fmla="*/ 0 w 106"/>
                <a:gd name="T17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3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3"/>
                  </a:lnTo>
                  <a:lnTo>
                    <a:pt x="37" y="133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Freeform 19">
              <a:extLst>
                <a:ext uri="{FF2B5EF4-FFF2-40B4-BE49-F238E27FC236}">
                  <a16:creationId xmlns:a16="http://schemas.microsoft.com/office/drawing/2014/main" id="{9B281E95-4241-4C5C-9894-4B22770E82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28139" y="798513"/>
              <a:ext cx="50800" cy="66675"/>
            </a:xfrm>
            <a:custGeom>
              <a:avLst/>
              <a:gdLst>
                <a:gd name="T0" fmla="*/ 34 w 104"/>
                <a:gd name="T1" fmla="*/ 82 h 135"/>
                <a:gd name="T2" fmla="*/ 34 w 104"/>
                <a:gd name="T3" fmla="*/ 135 h 135"/>
                <a:gd name="T4" fmla="*/ 0 w 104"/>
                <a:gd name="T5" fmla="*/ 135 h 135"/>
                <a:gd name="T6" fmla="*/ 0 w 104"/>
                <a:gd name="T7" fmla="*/ 0 h 135"/>
                <a:gd name="T8" fmla="*/ 52 w 104"/>
                <a:gd name="T9" fmla="*/ 0 h 135"/>
                <a:gd name="T10" fmla="*/ 89 w 104"/>
                <a:gd name="T11" fmla="*/ 12 h 135"/>
                <a:gd name="T12" fmla="*/ 101 w 104"/>
                <a:gd name="T13" fmla="*/ 41 h 135"/>
                <a:gd name="T14" fmla="*/ 94 w 104"/>
                <a:gd name="T15" fmla="*/ 63 h 135"/>
                <a:gd name="T16" fmla="*/ 71 w 104"/>
                <a:gd name="T17" fmla="*/ 80 h 135"/>
                <a:gd name="T18" fmla="*/ 104 w 104"/>
                <a:gd name="T19" fmla="*/ 135 h 135"/>
                <a:gd name="T20" fmla="*/ 65 w 104"/>
                <a:gd name="T21" fmla="*/ 135 h 135"/>
                <a:gd name="T22" fmla="*/ 37 w 104"/>
                <a:gd name="T23" fmla="*/ 82 h 135"/>
                <a:gd name="T24" fmla="*/ 34 w 104"/>
                <a:gd name="T25" fmla="*/ 82 h 135"/>
                <a:gd name="T26" fmla="*/ 34 w 104"/>
                <a:gd name="T27" fmla="*/ 25 h 135"/>
                <a:gd name="T28" fmla="*/ 34 w 104"/>
                <a:gd name="T29" fmla="*/ 57 h 135"/>
                <a:gd name="T30" fmla="*/ 54 w 104"/>
                <a:gd name="T31" fmla="*/ 57 h 135"/>
                <a:gd name="T32" fmla="*/ 65 w 104"/>
                <a:gd name="T33" fmla="*/ 52 h 135"/>
                <a:gd name="T34" fmla="*/ 69 w 104"/>
                <a:gd name="T35" fmla="*/ 41 h 135"/>
                <a:gd name="T36" fmla="*/ 64 w 104"/>
                <a:gd name="T37" fmla="*/ 30 h 135"/>
                <a:gd name="T38" fmla="*/ 54 w 104"/>
                <a:gd name="T39" fmla="*/ 25 h 135"/>
                <a:gd name="T40" fmla="*/ 34 w 104"/>
                <a:gd name="T41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5">
                  <a:moveTo>
                    <a:pt x="34" y="82"/>
                  </a:moveTo>
                  <a:lnTo>
                    <a:pt x="34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3"/>
                    <a:pt x="89" y="12"/>
                  </a:cubicBezTo>
                  <a:cubicBezTo>
                    <a:pt x="97" y="21"/>
                    <a:pt x="101" y="30"/>
                    <a:pt x="101" y="41"/>
                  </a:cubicBezTo>
                  <a:cubicBezTo>
                    <a:pt x="101" y="48"/>
                    <a:pt x="99" y="56"/>
                    <a:pt x="94" y="63"/>
                  </a:cubicBezTo>
                  <a:cubicBezTo>
                    <a:pt x="89" y="71"/>
                    <a:pt x="81" y="76"/>
                    <a:pt x="71" y="80"/>
                  </a:cubicBezTo>
                  <a:lnTo>
                    <a:pt x="104" y="135"/>
                  </a:lnTo>
                  <a:lnTo>
                    <a:pt x="65" y="135"/>
                  </a:lnTo>
                  <a:lnTo>
                    <a:pt x="37" y="82"/>
                  </a:lnTo>
                  <a:lnTo>
                    <a:pt x="34" y="82"/>
                  </a:lnTo>
                  <a:close/>
                  <a:moveTo>
                    <a:pt x="34" y="25"/>
                  </a:moveTo>
                  <a:lnTo>
                    <a:pt x="34" y="57"/>
                  </a:lnTo>
                  <a:lnTo>
                    <a:pt x="54" y="57"/>
                  </a:lnTo>
                  <a:cubicBezTo>
                    <a:pt x="59" y="57"/>
                    <a:pt x="62" y="56"/>
                    <a:pt x="65" y="52"/>
                  </a:cubicBezTo>
                  <a:cubicBezTo>
                    <a:pt x="67" y="50"/>
                    <a:pt x="69" y="46"/>
                    <a:pt x="69" y="41"/>
                  </a:cubicBezTo>
                  <a:cubicBezTo>
                    <a:pt x="69" y="36"/>
                    <a:pt x="67" y="32"/>
                    <a:pt x="64" y="30"/>
                  </a:cubicBezTo>
                  <a:cubicBezTo>
                    <a:pt x="62" y="26"/>
                    <a:pt x="59" y="25"/>
                    <a:pt x="54" y="25"/>
                  </a:cubicBezTo>
                  <a:lnTo>
                    <a:pt x="34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20">
              <a:extLst>
                <a:ext uri="{FF2B5EF4-FFF2-40B4-BE49-F238E27FC236}">
                  <a16:creationId xmlns:a16="http://schemas.microsoft.com/office/drawing/2014/main" id="{A046176A-DA3C-4305-8EAC-13438ECDB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1639" y="798513"/>
              <a:ext cx="39688" cy="66675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3 h 135"/>
                <a:gd name="T8" fmla="*/ 75 w 82"/>
                <a:gd name="T9" fmla="*/ 53 h 135"/>
                <a:gd name="T10" fmla="*/ 75 w 82"/>
                <a:gd name="T11" fmla="*/ 78 h 135"/>
                <a:gd name="T12" fmla="*/ 33 w 82"/>
                <a:gd name="T13" fmla="*/ 78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3" y="78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21">
              <a:extLst>
                <a:ext uri="{FF2B5EF4-FFF2-40B4-BE49-F238E27FC236}">
                  <a16:creationId xmlns:a16="http://schemas.microsoft.com/office/drawing/2014/main" id="{DC0ADC13-2F78-4384-863B-16B94645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4026" y="796926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4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8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7 w 100"/>
                <a:gd name="T57" fmla="*/ 41 h 139"/>
                <a:gd name="T58" fmla="*/ 62 w 100"/>
                <a:gd name="T59" fmla="*/ 41 h 139"/>
                <a:gd name="T60" fmla="*/ 57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4" y="26"/>
                    <a:pt x="40" y="28"/>
                    <a:pt x="37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2" y="56"/>
                    <a:pt x="56" y="58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2" y="68"/>
                    <a:pt x="86" y="70"/>
                  </a:cubicBezTo>
                  <a:cubicBezTo>
                    <a:pt x="90" y="73"/>
                    <a:pt x="94" y="76"/>
                    <a:pt x="96" y="81"/>
                  </a:cubicBezTo>
                  <a:cubicBezTo>
                    <a:pt x="99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4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2" y="109"/>
                  </a:cubicBezTo>
                  <a:cubicBezTo>
                    <a:pt x="65" y="106"/>
                    <a:pt x="66" y="103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8"/>
                    <a:pt x="57" y="86"/>
                    <a:pt x="52" y="84"/>
                  </a:cubicBezTo>
                  <a:cubicBezTo>
                    <a:pt x="49" y="83"/>
                    <a:pt x="44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7" y="71"/>
                    <a:pt x="14" y="69"/>
                  </a:cubicBezTo>
                  <a:cubicBezTo>
                    <a:pt x="10" y="66"/>
                    <a:pt x="6" y="63"/>
                    <a:pt x="4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2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2" y="16"/>
                    <a:pt x="97" y="28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3"/>
                    <a:pt x="57" y="30"/>
                  </a:cubicBezTo>
                  <a:cubicBezTo>
                    <a:pt x="55" y="28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Freeform 22">
              <a:extLst>
                <a:ext uri="{FF2B5EF4-FFF2-40B4-BE49-F238E27FC236}">
                  <a16:creationId xmlns:a16="http://schemas.microsoft.com/office/drawing/2014/main" id="{BDA1DF59-555A-4E40-8166-B68A1D21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854076"/>
              <a:ext cx="17463" cy="26988"/>
            </a:xfrm>
            <a:custGeom>
              <a:avLst/>
              <a:gdLst>
                <a:gd name="T0" fmla="*/ 0 w 35"/>
                <a:gd name="T1" fmla="*/ 0 h 55"/>
                <a:gd name="T2" fmla="*/ 28 w 35"/>
                <a:gd name="T3" fmla="*/ 0 h 55"/>
                <a:gd name="T4" fmla="*/ 33 w 35"/>
                <a:gd name="T5" fmla="*/ 37 h 55"/>
                <a:gd name="T6" fmla="*/ 24 w 35"/>
                <a:gd name="T7" fmla="*/ 50 h 55"/>
                <a:gd name="T8" fmla="*/ 5 w 35"/>
                <a:gd name="T9" fmla="*/ 55 h 55"/>
                <a:gd name="T10" fmla="*/ 5 w 35"/>
                <a:gd name="T11" fmla="*/ 43 h 55"/>
                <a:gd name="T12" fmla="*/ 13 w 35"/>
                <a:gd name="T13" fmla="*/ 40 h 55"/>
                <a:gd name="T14" fmla="*/ 15 w 35"/>
                <a:gd name="T15" fmla="*/ 32 h 55"/>
                <a:gd name="T16" fmla="*/ 15 w 35"/>
                <a:gd name="T17" fmla="*/ 29 h 55"/>
                <a:gd name="T18" fmla="*/ 2 w 35"/>
                <a:gd name="T19" fmla="*/ 29 h 55"/>
                <a:gd name="T20" fmla="*/ 2 w 35"/>
                <a:gd name="T21" fmla="*/ 0 h 55"/>
                <a:gd name="T22" fmla="*/ 0 w 35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55">
                  <a:moveTo>
                    <a:pt x="0" y="0"/>
                  </a:moveTo>
                  <a:lnTo>
                    <a:pt x="28" y="0"/>
                  </a:lnTo>
                  <a:cubicBezTo>
                    <a:pt x="33" y="13"/>
                    <a:pt x="35" y="25"/>
                    <a:pt x="33" y="37"/>
                  </a:cubicBezTo>
                  <a:cubicBezTo>
                    <a:pt x="32" y="42"/>
                    <a:pt x="28" y="47"/>
                    <a:pt x="24" y="50"/>
                  </a:cubicBezTo>
                  <a:cubicBezTo>
                    <a:pt x="19" y="54"/>
                    <a:pt x="13" y="55"/>
                    <a:pt x="5" y="55"/>
                  </a:cubicBezTo>
                  <a:lnTo>
                    <a:pt x="5" y="43"/>
                  </a:lnTo>
                  <a:cubicBezTo>
                    <a:pt x="9" y="43"/>
                    <a:pt x="12" y="42"/>
                    <a:pt x="13" y="40"/>
                  </a:cubicBezTo>
                  <a:cubicBezTo>
                    <a:pt x="14" y="39"/>
                    <a:pt x="15" y="37"/>
                    <a:pt x="15" y="32"/>
                  </a:cubicBezTo>
                  <a:lnTo>
                    <a:pt x="15" y="29"/>
                  </a:lnTo>
                  <a:lnTo>
                    <a:pt x="2" y="29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Freeform 23">
              <a:extLst>
                <a:ext uri="{FF2B5EF4-FFF2-40B4-BE49-F238E27FC236}">
                  <a16:creationId xmlns:a16="http://schemas.microsoft.com/office/drawing/2014/main" id="{43B19610-DACE-4EF5-92CE-C0F591402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5864" y="901701"/>
              <a:ext cx="36513" cy="66675"/>
            </a:xfrm>
            <a:custGeom>
              <a:avLst/>
              <a:gdLst>
                <a:gd name="T0" fmla="*/ 0 w 74"/>
                <a:gd name="T1" fmla="*/ 0 h 134"/>
                <a:gd name="T2" fmla="*/ 33 w 74"/>
                <a:gd name="T3" fmla="*/ 0 h 134"/>
                <a:gd name="T4" fmla="*/ 33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4">
                  <a:moveTo>
                    <a:pt x="0" y="0"/>
                  </a:moveTo>
                  <a:lnTo>
                    <a:pt x="33" y="0"/>
                  </a:lnTo>
                  <a:lnTo>
                    <a:pt x="33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24">
              <a:extLst>
                <a:ext uri="{FF2B5EF4-FFF2-40B4-BE49-F238E27FC236}">
                  <a16:creationId xmlns:a16="http://schemas.microsoft.com/office/drawing/2014/main" id="{25B792C3-7ADA-48CE-9D0D-67334E8435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5551" y="901701"/>
              <a:ext cx="65088" cy="66675"/>
            </a:xfrm>
            <a:custGeom>
              <a:avLst/>
              <a:gdLst>
                <a:gd name="T0" fmla="*/ 98 w 133"/>
                <a:gd name="T1" fmla="*/ 134 h 134"/>
                <a:gd name="T2" fmla="*/ 90 w 133"/>
                <a:gd name="T3" fmla="*/ 111 h 134"/>
                <a:gd name="T4" fmla="*/ 43 w 133"/>
                <a:gd name="T5" fmla="*/ 111 h 134"/>
                <a:gd name="T6" fmla="*/ 35 w 133"/>
                <a:gd name="T7" fmla="*/ 134 h 134"/>
                <a:gd name="T8" fmla="*/ 0 w 133"/>
                <a:gd name="T9" fmla="*/ 134 h 134"/>
                <a:gd name="T10" fmla="*/ 46 w 133"/>
                <a:gd name="T11" fmla="*/ 0 h 134"/>
                <a:gd name="T12" fmla="*/ 86 w 133"/>
                <a:gd name="T13" fmla="*/ 0 h 134"/>
                <a:gd name="T14" fmla="*/ 133 w 133"/>
                <a:gd name="T15" fmla="*/ 134 h 134"/>
                <a:gd name="T16" fmla="*/ 98 w 133"/>
                <a:gd name="T17" fmla="*/ 134 h 134"/>
                <a:gd name="T18" fmla="*/ 50 w 133"/>
                <a:gd name="T19" fmla="*/ 87 h 134"/>
                <a:gd name="T20" fmla="*/ 81 w 133"/>
                <a:gd name="T21" fmla="*/ 87 h 134"/>
                <a:gd name="T22" fmla="*/ 66 w 133"/>
                <a:gd name="T23" fmla="*/ 39 h 134"/>
                <a:gd name="T24" fmla="*/ 50 w 133"/>
                <a:gd name="T25" fmla="*/ 8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4">
                  <a:moveTo>
                    <a:pt x="98" y="134"/>
                  </a:moveTo>
                  <a:lnTo>
                    <a:pt x="90" y="111"/>
                  </a:lnTo>
                  <a:lnTo>
                    <a:pt x="43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3" y="134"/>
                  </a:lnTo>
                  <a:lnTo>
                    <a:pt x="98" y="134"/>
                  </a:lnTo>
                  <a:close/>
                  <a:moveTo>
                    <a:pt x="50" y="87"/>
                  </a:moveTo>
                  <a:lnTo>
                    <a:pt x="81" y="87"/>
                  </a:lnTo>
                  <a:lnTo>
                    <a:pt x="66" y="39"/>
                  </a:lnTo>
                  <a:lnTo>
                    <a:pt x="5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25">
              <a:extLst>
                <a:ext uri="{FF2B5EF4-FFF2-40B4-BE49-F238E27FC236}">
                  <a16:creationId xmlns:a16="http://schemas.microsoft.com/office/drawing/2014/main" id="{CB6F73DE-735F-471E-B447-0616B98E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9" y="901701"/>
              <a:ext cx="58738" cy="66675"/>
            </a:xfrm>
            <a:custGeom>
              <a:avLst/>
              <a:gdLst>
                <a:gd name="T0" fmla="*/ 87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7 w 120"/>
                <a:gd name="T7" fmla="*/ 134 h 134"/>
                <a:gd name="T8" fmla="*/ 32 w 120"/>
                <a:gd name="T9" fmla="*/ 49 h 134"/>
                <a:gd name="T10" fmla="*/ 32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2 w 120"/>
                <a:gd name="T17" fmla="*/ 0 h 134"/>
                <a:gd name="T18" fmla="*/ 87 w 120"/>
                <a:gd name="T19" fmla="*/ 85 h 134"/>
                <a:gd name="T20" fmla="*/ 87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7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7" y="134"/>
                  </a:lnTo>
                  <a:lnTo>
                    <a:pt x="32" y="4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26">
              <a:extLst>
                <a:ext uri="{FF2B5EF4-FFF2-40B4-BE49-F238E27FC236}">
                  <a16:creationId xmlns:a16="http://schemas.microsoft.com/office/drawing/2014/main" id="{82A87A22-A8CC-4B6C-B525-B55AE5ECD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9" y="901701"/>
              <a:ext cx="65088" cy="66675"/>
            </a:xfrm>
            <a:custGeom>
              <a:avLst/>
              <a:gdLst>
                <a:gd name="T0" fmla="*/ 20 w 132"/>
                <a:gd name="T1" fmla="*/ 116 h 135"/>
                <a:gd name="T2" fmla="*/ 0 w 132"/>
                <a:gd name="T3" fmla="*/ 67 h 135"/>
                <a:gd name="T4" fmla="*/ 20 w 132"/>
                <a:gd name="T5" fmla="*/ 19 h 135"/>
                <a:gd name="T6" fmla="*/ 69 w 132"/>
                <a:gd name="T7" fmla="*/ 0 h 135"/>
                <a:gd name="T8" fmla="*/ 109 w 132"/>
                <a:gd name="T9" fmla="*/ 11 h 135"/>
                <a:gd name="T10" fmla="*/ 132 w 132"/>
                <a:gd name="T11" fmla="*/ 44 h 135"/>
                <a:gd name="T12" fmla="*/ 94 w 132"/>
                <a:gd name="T13" fmla="*/ 44 h 135"/>
                <a:gd name="T14" fmla="*/ 69 w 132"/>
                <a:gd name="T15" fmla="*/ 29 h 135"/>
                <a:gd name="T16" fmla="*/ 42 w 132"/>
                <a:gd name="T17" fmla="*/ 39 h 135"/>
                <a:gd name="T18" fmla="*/ 32 w 132"/>
                <a:gd name="T19" fmla="*/ 66 h 135"/>
                <a:gd name="T20" fmla="*/ 42 w 132"/>
                <a:gd name="T21" fmla="*/ 94 h 135"/>
                <a:gd name="T22" fmla="*/ 69 w 132"/>
                <a:gd name="T23" fmla="*/ 104 h 135"/>
                <a:gd name="T24" fmla="*/ 87 w 132"/>
                <a:gd name="T25" fmla="*/ 97 h 135"/>
                <a:gd name="T26" fmla="*/ 97 w 132"/>
                <a:gd name="T27" fmla="*/ 82 h 135"/>
                <a:gd name="T28" fmla="*/ 60 w 132"/>
                <a:gd name="T29" fmla="*/ 82 h 135"/>
                <a:gd name="T30" fmla="*/ 60 w 132"/>
                <a:gd name="T31" fmla="*/ 57 h 135"/>
                <a:gd name="T32" fmla="*/ 132 w 132"/>
                <a:gd name="T33" fmla="*/ 57 h 135"/>
                <a:gd name="T34" fmla="*/ 132 w 132"/>
                <a:gd name="T35" fmla="*/ 82 h 135"/>
                <a:gd name="T36" fmla="*/ 112 w 132"/>
                <a:gd name="T37" fmla="*/ 116 h 135"/>
                <a:gd name="T38" fmla="*/ 94 w 132"/>
                <a:gd name="T39" fmla="*/ 129 h 135"/>
                <a:gd name="T40" fmla="*/ 69 w 132"/>
                <a:gd name="T41" fmla="*/ 134 h 135"/>
                <a:gd name="T42" fmla="*/ 20 w 132"/>
                <a:gd name="T43" fmla="*/ 11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135">
                  <a:moveTo>
                    <a:pt x="20" y="116"/>
                  </a:moveTo>
                  <a:cubicBezTo>
                    <a:pt x="6" y="104"/>
                    <a:pt x="0" y="87"/>
                    <a:pt x="0" y="67"/>
                  </a:cubicBezTo>
                  <a:cubicBezTo>
                    <a:pt x="0" y="47"/>
                    <a:pt x="6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6" y="4"/>
                    <a:pt x="109" y="11"/>
                  </a:cubicBezTo>
                  <a:cubicBezTo>
                    <a:pt x="120" y="19"/>
                    <a:pt x="129" y="30"/>
                    <a:pt x="132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7" y="29"/>
                    <a:pt x="49" y="32"/>
                    <a:pt x="42" y="39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4"/>
                  </a:cubicBezTo>
                  <a:cubicBezTo>
                    <a:pt x="49" y="101"/>
                    <a:pt x="57" y="104"/>
                    <a:pt x="69" y="104"/>
                  </a:cubicBezTo>
                  <a:cubicBezTo>
                    <a:pt x="76" y="104"/>
                    <a:pt x="82" y="101"/>
                    <a:pt x="87" y="97"/>
                  </a:cubicBezTo>
                  <a:cubicBezTo>
                    <a:pt x="92" y="94"/>
                    <a:pt x="96" y="89"/>
                    <a:pt x="97" y="82"/>
                  </a:cubicBezTo>
                  <a:lnTo>
                    <a:pt x="60" y="82"/>
                  </a:lnTo>
                  <a:lnTo>
                    <a:pt x="60" y="57"/>
                  </a:lnTo>
                  <a:lnTo>
                    <a:pt x="132" y="57"/>
                  </a:lnTo>
                  <a:lnTo>
                    <a:pt x="132" y="82"/>
                  </a:lnTo>
                  <a:cubicBezTo>
                    <a:pt x="130" y="95"/>
                    <a:pt x="124" y="106"/>
                    <a:pt x="112" y="116"/>
                  </a:cubicBezTo>
                  <a:cubicBezTo>
                    <a:pt x="107" y="121"/>
                    <a:pt x="101" y="125"/>
                    <a:pt x="94" y="129"/>
                  </a:cubicBezTo>
                  <a:cubicBezTo>
                    <a:pt x="86" y="132"/>
                    <a:pt x="77" y="134"/>
                    <a:pt x="69" y="134"/>
                  </a:cubicBezTo>
                  <a:cubicBezTo>
                    <a:pt x="50" y="135"/>
                    <a:pt x="34" y="129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Freeform 27">
              <a:extLst>
                <a:ext uri="{FF2B5EF4-FFF2-40B4-BE49-F238E27FC236}">
                  <a16:creationId xmlns:a16="http://schemas.microsoft.com/office/drawing/2014/main" id="{F155A8C6-3F32-4B5C-927A-1E2DC68E5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1451" y="901701"/>
              <a:ext cx="55563" cy="66675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39 w 113"/>
                <a:gd name="T9" fmla="*/ 99 h 136"/>
                <a:gd name="T10" fmla="*/ 57 w 113"/>
                <a:gd name="T11" fmla="*/ 105 h 136"/>
                <a:gd name="T12" fmla="*/ 74 w 113"/>
                <a:gd name="T13" fmla="*/ 99 h 136"/>
                <a:gd name="T14" fmla="*/ 80 w 113"/>
                <a:gd name="T15" fmla="*/ 80 h 136"/>
                <a:gd name="T16" fmla="*/ 80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4 w 113"/>
                <a:gd name="T23" fmla="*/ 111 h 136"/>
                <a:gd name="T24" fmla="*/ 83 w 113"/>
                <a:gd name="T25" fmla="*/ 130 h 136"/>
                <a:gd name="T26" fmla="*/ 55 w 113"/>
                <a:gd name="T27" fmla="*/ 136 h 136"/>
                <a:gd name="T28" fmla="*/ 17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4"/>
                    <a:pt x="39" y="99"/>
                  </a:cubicBezTo>
                  <a:cubicBezTo>
                    <a:pt x="43" y="102"/>
                    <a:pt x="49" y="105"/>
                    <a:pt x="57" y="105"/>
                  </a:cubicBezTo>
                  <a:cubicBezTo>
                    <a:pt x="64" y="105"/>
                    <a:pt x="70" y="102"/>
                    <a:pt x="74" y="99"/>
                  </a:cubicBezTo>
                  <a:cubicBezTo>
                    <a:pt x="78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2"/>
                    <a:pt x="104" y="111"/>
                  </a:cubicBezTo>
                  <a:cubicBezTo>
                    <a:pt x="99" y="120"/>
                    <a:pt x="92" y="126"/>
                    <a:pt x="83" y="130"/>
                  </a:cubicBezTo>
                  <a:cubicBezTo>
                    <a:pt x="74" y="134"/>
                    <a:pt x="65" y="136"/>
                    <a:pt x="55" y="136"/>
                  </a:cubicBezTo>
                  <a:cubicBezTo>
                    <a:pt x="40" y="136"/>
                    <a:pt x="27" y="131"/>
                    <a:pt x="17" y="121"/>
                  </a:cubicBezTo>
                  <a:cubicBezTo>
                    <a:pt x="7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28">
              <a:extLst>
                <a:ext uri="{FF2B5EF4-FFF2-40B4-BE49-F238E27FC236}">
                  <a16:creationId xmlns:a16="http://schemas.microsoft.com/office/drawing/2014/main" id="{1A027CE0-CA2C-4897-81B1-D58C8579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9714" y="901701"/>
              <a:ext cx="39688" cy="66675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29">
              <a:extLst>
                <a:ext uri="{FF2B5EF4-FFF2-40B4-BE49-F238E27FC236}">
                  <a16:creationId xmlns:a16="http://schemas.microsoft.com/office/drawing/2014/main" id="{9E8DC5E8-D81E-49D7-BA1B-F98CC7EE3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2101" y="900113"/>
              <a:ext cx="49213" cy="68263"/>
            </a:xfrm>
            <a:custGeom>
              <a:avLst/>
              <a:gdLst>
                <a:gd name="T0" fmla="*/ 47 w 100"/>
                <a:gd name="T1" fmla="*/ 27 h 139"/>
                <a:gd name="T2" fmla="*/ 37 w 100"/>
                <a:gd name="T3" fmla="*/ 30 h 139"/>
                <a:gd name="T4" fmla="*/ 34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2 h 139"/>
                <a:gd name="T18" fmla="*/ 100 w 100"/>
                <a:gd name="T19" fmla="*/ 98 h 139"/>
                <a:gd name="T20" fmla="*/ 86 w 100"/>
                <a:gd name="T21" fmla="*/ 127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7 h 139"/>
                <a:gd name="T28" fmla="*/ 35 w 100"/>
                <a:gd name="T29" fmla="*/ 97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2 h 139"/>
                <a:gd name="T50" fmla="*/ 14 w 100"/>
                <a:gd name="T51" fmla="*/ 12 h 139"/>
                <a:gd name="T52" fmla="*/ 49 w 100"/>
                <a:gd name="T53" fmla="*/ 0 h 139"/>
                <a:gd name="T54" fmla="*/ 84 w 100"/>
                <a:gd name="T55" fmla="*/ 10 h 139"/>
                <a:gd name="T56" fmla="*/ 97 w 100"/>
                <a:gd name="T57" fmla="*/ 42 h 139"/>
                <a:gd name="T58" fmla="*/ 62 w 100"/>
                <a:gd name="T59" fmla="*/ 42 h 139"/>
                <a:gd name="T60" fmla="*/ 57 w 100"/>
                <a:gd name="T61" fmla="*/ 30 h 139"/>
                <a:gd name="T62" fmla="*/ 47 w 100"/>
                <a:gd name="T63" fmla="*/ 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7"/>
                  </a:moveTo>
                  <a:cubicBezTo>
                    <a:pt x="44" y="27"/>
                    <a:pt x="40" y="28"/>
                    <a:pt x="37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7"/>
                    <a:pt x="37" y="49"/>
                  </a:cubicBezTo>
                  <a:cubicBezTo>
                    <a:pt x="40" y="52"/>
                    <a:pt x="42" y="54"/>
                    <a:pt x="47" y="55"/>
                  </a:cubicBezTo>
                  <a:cubicBezTo>
                    <a:pt x="51" y="57"/>
                    <a:pt x="56" y="58"/>
                    <a:pt x="60" y="59"/>
                  </a:cubicBezTo>
                  <a:cubicBezTo>
                    <a:pt x="65" y="60"/>
                    <a:pt x="70" y="62"/>
                    <a:pt x="74" y="64"/>
                  </a:cubicBezTo>
                  <a:cubicBezTo>
                    <a:pt x="79" y="65"/>
                    <a:pt x="82" y="68"/>
                    <a:pt x="86" y="70"/>
                  </a:cubicBezTo>
                  <a:cubicBezTo>
                    <a:pt x="90" y="73"/>
                    <a:pt x="94" y="77"/>
                    <a:pt x="96" y="82"/>
                  </a:cubicBezTo>
                  <a:cubicBezTo>
                    <a:pt x="99" y="87"/>
                    <a:pt x="100" y="92"/>
                    <a:pt x="100" y="98"/>
                  </a:cubicBezTo>
                  <a:cubicBezTo>
                    <a:pt x="100" y="109"/>
                    <a:pt x="95" y="119"/>
                    <a:pt x="86" y="127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4" y="128"/>
                  </a:cubicBezTo>
                  <a:cubicBezTo>
                    <a:pt x="5" y="120"/>
                    <a:pt x="0" y="110"/>
                    <a:pt x="0" y="97"/>
                  </a:cubicBezTo>
                  <a:lnTo>
                    <a:pt x="35" y="97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2"/>
                    <a:pt x="62" y="109"/>
                  </a:cubicBezTo>
                  <a:cubicBezTo>
                    <a:pt x="65" y="107"/>
                    <a:pt x="66" y="103"/>
                    <a:pt x="66" y="99"/>
                  </a:cubicBezTo>
                  <a:cubicBezTo>
                    <a:pt x="66" y="95"/>
                    <a:pt x="65" y="92"/>
                    <a:pt x="62" y="90"/>
                  </a:cubicBezTo>
                  <a:cubicBezTo>
                    <a:pt x="60" y="88"/>
                    <a:pt x="57" y="87"/>
                    <a:pt x="52" y="84"/>
                  </a:cubicBezTo>
                  <a:cubicBezTo>
                    <a:pt x="49" y="83"/>
                    <a:pt x="44" y="82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7" y="72"/>
                    <a:pt x="14" y="69"/>
                  </a:cubicBezTo>
                  <a:cubicBezTo>
                    <a:pt x="10" y="67"/>
                    <a:pt x="6" y="63"/>
                    <a:pt x="4" y="58"/>
                  </a:cubicBezTo>
                  <a:cubicBezTo>
                    <a:pt x="1" y="53"/>
                    <a:pt x="0" y="48"/>
                    <a:pt x="0" y="42"/>
                  </a:cubicBezTo>
                  <a:cubicBezTo>
                    <a:pt x="0" y="29"/>
                    <a:pt x="5" y="19"/>
                    <a:pt x="14" y="12"/>
                  </a:cubicBezTo>
                  <a:cubicBezTo>
                    <a:pt x="22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2" y="17"/>
                    <a:pt x="97" y="28"/>
                    <a:pt x="97" y="42"/>
                  </a:cubicBezTo>
                  <a:lnTo>
                    <a:pt x="62" y="42"/>
                  </a:lnTo>
                  <a:cubicBezTo>
                    <a:pt x="62" y="37"/>
                    <a:pt x="60" y="33"/>
                    <a:pt x="57" y="30"/>
                  </a:cubicBezTo>
                  <a:cubicBezTo>
                    <a:pt x="55" y="28"/>
                    <a:pt x="51" y="27"/>
                    <a:pt x="47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30">
              <a:extLst>
                <a:ext uri="{FF2B5EF4-FFF2-40B4-BE49-F238E27FC236}">
                  <a16:creationId xmlns:a16="http://schemas.microsoft.com/office/drawing/2014/main" id="{76D9E046-7E7E-4B1B-B616-802FB15C0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5864" y="1004888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3 h 135"/>
                <a:gd name="T8" fmla="*/ 76 w 81"/>
                <a:gd name="T9" fmla="*/ 53 h 135"/>
                <a:gd name="T10" fmla="*/ 76 w 81"/>
                <a:gd name="T11" fmla="*/ 78 h 135"/>
                <a:gd name="T12" fmla="*/ 33 w 81"/>
                <a:gd name="T13" fmla="*/ 78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1 h 135"/>
                <a:gd name="T24" fmla="*/ 81 w 81"/>
                <a:gd name="T25" fmla="*/ 1 h 135"/>
                <a:gd name="T26" fmla="*/ 81 w 81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6" y="53"/>
                  </a:lnTo>
                  <a:lnTo>
                    <a:pt x="76" y="78"/>
                  </a:lnTo>
                  <a:lnTo>
                    <a:pt x="33" y="78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1"/>
                  </a:lnTo>
                  <a:lnTo>
                    <a:pt x="81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31">
              <a:extLst>
                <a:ext uri="{FF2B5EF4-FFF2-40B4-BE49-F238E27FC236}">
                  <a16:creationId xmlns:a16="http://schemas.microsoft.com/office/drawing/2014/main" id="{24F5E86E-4B5E-4048-8AD7-83C72F814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5076" y="1004888"/>
              <a:ext cx="52388" cy="65088"/>
            </a:xfrm>
            <a:custGeom>
              <a:avLst/>
              <a:gdLst>
                <a:gd name="T0" fmla="*/ 0 w 106"/>
                <a:gd name="T1" fmla="*/ 25 h 133"/>
                <a:gd name="T2" fmla="*/ 0 w 106"/>
                <a:gd name="T3" fmla="*/ 0 h 133"/>
                <a:gd name="T4" fmla="*/ 106 w 106"/>
                <a:gd name="T5" fmla="*/ 0 h 133"/>
                <a:gd name="T6" fmla="*/ 106 w 106"/>
                <a:gd name="T7" fmla="*/ 25 h 133"/>
                <a:gd name="T8" fmla="*/ 70 w 106"/>
                <a:gd name="T9" fmla="*/ 25 h 133"/>
                <a:gd name="T10" fmla="*/ 70 w 106"/>
                <a:gd name="T11" fmla="*/ 133 h 133"/>
                <a:gd name="T12" fmla="*/ 38 w 106"/>
                <a:gd name="T13" fmla="*/ 133 h 133"/>
                <a:gd name="T14" fmla="*/ 38 w 106"/>
                <a:gd name="T15" fmla="*/ 25 h 133"/>
                <a:gd name="T16" fmla="*/ 0 w 106"/>
                <a:gd name="T17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3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3"/>
                  </a:lnTo>
                  <a:lnTo>
                    <a:pt x="38" y="133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32">
              <a:extLst>
                <a:ext uri="{FF2B5EF4-FFF2-40B4-BE49-F238E27FC236}">
                  <a16:creationId xmlns:a16="http://schemas.microsoft.com/office/drawing/2014/main" id="{940DCA9C-6804-494E-A609-D0A781A6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7151" y="1003301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3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3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8 h 139"/>
                <a:gd name="T20" fmla="*/ 86 w 100"/>
                <a:gd name="T21" fmla="*/ 126 h 139"/>
                <a:gd name="T22" fmla="*/ 50 w 100"/>
                <a:gd name="T23" fmla="*/ 139 h 139"/>
                <a:gd name="T24" fmla="*/ 13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3 w 100"/>
                <a:gd name="T45" fmla="*/ 69 h 139"/>
                <a:gd name="T46" fmla="*/ 3 w 100"/>
                <a:gd name="T47" fmla="*/ 58 h 139"/>
                <a:gd name="T48" fmla="*/ 0 w 100"/>
                <a:gd name="T49" fmla="*/ 41 h 139"/>
                <a:gd name="T50" fmla="*/ 13 w 100"/>
                <a:gd name="T51" fmla="*/ 11 h 139"/>
                <a:gd name="T52" fmla="*/ 48 w 100"/>
                <a:gd name="T53" fmla="*/ 0 h 139"/>
                <a:gd name="T54" fmla="*/ 83 w 100"/>
                <a:gd name="T55" fmla="*/ 10 h 139"/>
                <a:gd name="T56" fmla="*/ 97 w 100"/>
                <a:gd name="T57" fmla="*/ 41 h 139"/>
                <a:gd name="T58" fmla="*/ 62 w 100"/>
                <a:gd name="T59" fmla="*/ 41 h 139"/>
                <a:gd name="T60" fmla="*/ 57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3" y="26"/>
                    <a:pt x="40" y="28"/>
                    <a:pt x="37" y="30"/>
                  </a:cubicBezTo>
                  <a:cubicBezTo>
                    <a:pt x="35" y="33"/>
                    <a:pt x="33" y="35"/>
                    <a:pt x="33" y="39"/>
                  </a:cubicBezTo>
                  <a:cubicBezTo>
                    <a:pt x="33" y="43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8"/>
                    <a:pt x="60" y="59"/>
                  </a:cubicBezTo>
                  <a:cubicBezTo>
                    <a:pt x="65" y="60"/>
                    <a:pt x="70" y="61"/>
                    <a:pt x="73" y="64"/>
                  </a:cubicBezTo>
                  <a:cubicBezTo>
                    <a:pt x="78" y="65"/>
                    <a:pt x="82" y="68"/>
                    <a:pt x="86" y="70"/>
                  </a:cubicBezTo>
                  <a:cubicBezTo>
                    <a:pt x="90" y="73"/>
                    <a:pt x="93" y="76"/>
                    <a:pt x="96" y="81"/>
                  </a:cubicBezTo>
                  <a:cubicBezTo>
                    <a:pt x="98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3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2" y="109"/>
                  </a:cubicBezTo>
                  <a:cubicBezTo>
                    <a:pt x="65" y="106"/>
                    <a:pt x="66" y="103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8"/>
                    <a:pt x="57" y="86"/>
                    <a:pt x="52" y="84"/>
                  </a:cubicBezTo>
                  <a:cubicBezTo>
                    <a:pt x="48" y="83"/>
                    <a:pt x="43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7" y="71"/>
                    <a:pt x="13" y="69"/>
                  </a:cubicBezTo>
                  <a:cubicBezTo>
                    <a:pt x="10" y="66"/>
                    <a:pt x="6" y="63"/>
                    <a:pt x="3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3" y="11"/>
                  </a:cubicBezTo>
                  <a:cubicBezTo>
                    <a:pt x="22" y="4"/>
                    <a:pt x="35" y="0"/>
                    <a:pt x="48" y="0"/>
                  </a:cubicBezTo>
                  <a:cubicBezTo>
                    <a:pt x="63" y="0"/>
                    <a:pt x="75" y="4"/>
                    <a:pt x="83" y="10"/>
                  </a:cubicBezTo>
                  <a:cubicBezTo>
                    <a:pt x="92" y="16"/>
                    <a:pt x="97" y="28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3"/>
                    <a:pt x="57" y="30"/>
                  </a:cubicBezTo>
                  <a:cubicBezTo>
                    <a:pt x="55" y="28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Freeform 33">
              <a:extLst>
                <a:ext uri="{FF2B5EF4-FFF2-40B4-BE49-F238E27FC236}">
                  <a16:creationId xmlns:a16="http://schemas.microsoft.com/office/drawing/2014/main" id="{95443D32-D1B4-448B-A188-3E30224C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4301" y="1004888"/>
              <a:ext cx="65088" cy="65088"/>
            </a:xfrm>
            <a:custGeom>
              <a:avLst/>
              <a:gdLst>
                <a:gd name="T0" fmla="*/ 20 w 133"/>
                <a:gd name="T1" fmla="*/ 116 h 135"/>
                <a:gd name="T2" fmla="*/ 0 w 133"/>
                <a:gd name="T3" fmla="*/ 67 h 135"/>
                <a:gd name="T4" fmla="*/ 20 w 133"/>
                <a:gd name="T5" fmla="*/ 18 h 135"/>
                <a:gd name="T6" fmla="*/ 69 w 133"/>
                <a:gd name="T7" fmla="*/ 0 h 135"/>
                <a:gd name="T8" fmla="*/ 109 w 133"/>
                <a:gd name="T9" fmla="*/ 11 h 135"/>
                <a:gd name="T10" fmla="*/ 133 w 133"/>
                <a:gd name="T11" fmla="*/ 43 h 135"/>
                <a:gd name="T12" fmla="*/ 94 w 133"/>
                <a:gd name="T13" fmla="*/ 43 h 135"/>
                <a:gd name="T14" fmla="*/ 69 w 133"/>
                <a:gd name="T15" fmla="*/ 28 h 135"/>
                <a:gd name="T16" fmla="*/ 43 w 133"/>
                <a:gd name="T17" fmla="*/ 38 h 135"/>
                <a:gd name="T18" fmla="*/ 33 w 133"/>
                <a:gd name="T19" fmla="*/ 66 h 135"/>
                <a:gd name="T20" fmla="*/ 43 w 133"/>
                <a:gd name="T21" fmla="*/ 93 h 135"/>
                <a:gd name="T22" fmla="*/ 69 w 133"/>
                <a:gd name="T23" fmla="*/ 103 h 135"/>
                <a:gd name="T24" fmla="*/ 94 w 133"/>
                <a:gd name="T25" fmla="*/ 88 h 135"/>
                <a:gd name="T26" fmla="*/ 133 w 133"/>
                <a:gd name="T27" fmla="*/ 88 h 135"/>
                <a:gd name="T28" fmla="*/ 109 w 133"/>
                <a:gd name="T29" fmla="*/ 121 h 135"/>
                <a:gd name="T30" fmla="*/ 69 w 133"/>
                <a:gd name="T31" fmla="*/ 132 h 135"/>
                <a:gd name="T32" fmla="*/ 20 w 133"/>
                <a:gd name="T33" fmla="*/ 11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5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6" y="3"/>
                    <a:pt x="109" y="11"/>
                  </a:cubicBezTo>
                  <a:cubicBezTo>
                    <a:pt x="120" y="18"/>
                    <a:pt x="129" y="30"/>
                    <a:pt x="133" y="43"/>
                  </a:cubicBezTo>
                  <a:lnTo>
                    <a:pt x="94" y="43"/>
                  </a:lnTo>
                  <a:cubicBezTo>
                    <a:pt x="89" y="33"/>
                    <a:pt x="80" y="28"/>
                    <a:pt x="69" y="28"/>
                  </a:cubicBezTo>
                  <a:cubicBezTo>
                    <a:pt x="58" y="28"/>
                    <a:pt x="49" y="32"/>
                    <a:pt x="43" y="38"/>
                  </a:cubicBezTo>
                  <a:cubicBezTo>
                    <a:pt x="36" y="46"/>
                    <a:pt x="33" y="55"/>
                    <a:pt x="33" y="66"/>
                  </a:cubicBezTo>
                  <a:cubicBezTo>
                    <a:pt x="33" y="77"/>
                    <a:pt x="36" y="87"/>
                    <a:pt x="43" y="93"/>
                  </a:cubicBezTo>
                  <a:cubicBezTo>
                    <a:pt x="49" y="101"/>
                    <a:pt x="58" y="103"/>
                    <a:pt x="69" y="103"/>
                  </a:cubicBezTo>
                  <a:cubicBezTo>
                    <a:pt x="80" y="103"/>
                    <a:pt x="88" y="98"/>
                    <a:pt x="94" y="88"/>
                  </a:cubicBezTo>
                  <a:lnTo>
                    <a:pt x="133" y="88"/>
                  </a:lnTo>
                  <a:cubicBezTo>
                    <a:pt x="128" y="102"/>
                    <a:pt x="120" y="113"/>
                    <a:pt x="109" y="121"/>
                  </a:cubicBezTo>
                  <a:cubicBezTo>
                    <a:pt x="98" y="128"/>
                    <a:pt x="84" y="132"/>
                    <a:pt x="69" y="132"/>
                  </a:cubicBezTo>
                  <a:cubicBezTo>
                    <a:pt x="49" y="135"/>
                    <a:pt x="33" y="128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Rectangle 34">
              <a:extLst>
                <a:ext uri="{FF2B5EF4-FFF2-40B4-BE49-F238E27FC236}">
                  <a16:creationId xmlns:a16="http://schemas.microsoft.com/office/drawing/2014/main" id="{C329BBC9-CF2B-45B1-9AF1-4D08468A2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8914" y="1004888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35">
              <a:extLst>
                <a:ext uri="{FF2B5EF4-FFF2-40B4-BE49-F238E27FC236}">
                  <a16:creationId xmlns:a16="http://schemas.microsoft.com/office/drawing/2014/main" id="{0766A14E-64B7-49F9-B717-3E63317C6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9076" y="1004888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3 h 135"/>
                <a:gd name="T8" fmla="*/ 75 w 81"/>
                <a:gd name="T9" fmla="*/ 53 h 135"/>
                <a:gd name="T10" fmla="*/ 75 w 81"/>
                <a:gd name="T11" fmla="*/ 78 h 135"/>
                <a:gd name="T12" fmla="*/ 33 w 81"/>
                <a:gd name="T13" fmla="*/ 78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1 h 135"/>
                <a:gd name="T24" fmla="*/ 81 w 81"/>
                <a:gd name="T25" fmla="*/ 1 h 135"/>
                <a:gd name="T26" fmla="*/ 81 w 81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3" y="78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1"/>
                  </a:lnTo>
                  <a:lnTo>
                    <a:pt x="81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36">
              <a:extLst>
                <a:ext uri="{FF2B5EF4-FFF2-40B4-BE49-F238E27FC236}">
                  <a16:creationId xmlns:a16="http://schemas.microsoft.com/office/drawing/2014/main" id="{607CC0F1-F2E6-4D25-AC40-667553201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3051" y="1004888"/>
              <a:ext cx="58738" cy="65088"/>
            </a:xfrm>
            <a:custGeom>
              <a:avLst/>
              <a:gdLst>
                <a:gd name="T0" fmla="*/ 87 w 120"/>
                <a:gd name="T1" fmla="*/ 0 h 133"/>
                <a:gd name="T2" fmla="*/ 120 w 120"/>
                <a:gd name="T3" fmla="*/ 0 h 133"/>
                <a:gd name="T4" fmla="*/ 120 w 120"/>
                <a:gd name="T5" fmla="*/ 133 h 133"/>
                <a:gd name="T6" fmla="*/ 87 w 120"/>
                <a:gd name="T7" fmla="*/ 133 h 133"/>
                <a:gd name="T8" fmla="*/ 32 w 120"/>
                <a:gd name="T9" fmla="*/ 48 h 133"/>
                <a:gd name="T10" fmla="*/ 32 w 120"/>
                <a:gd name="T11" fmla="*/ 133 h 133"/>
                <a:gd name="T12" fmla="*/ 0 w 120"/>
                <a:gd name="T13" fmla="*/ 133 h 133"/>
                <a:gd name="T14" fmla="*/ 0 w 120"/>
                <a:gd name="T15" fmla="*/ 0 h 133"/>
                <a:gd name="T16" fmla="*/ 32 w 120"/>
                <a:gd name="T17" fmla="*/ 0 h 133"/>
                <a:gd name="T18" fmla="*/ 87 w 120"/>
                <a:gd name="T19" fmla="*/ 85 h 133"/>
                <a:gd name="T20" fmla="*/ 87 w 12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3">
                  <a:moveTo>
                    <a:pt x="87" y="0"/>
                  </a:moveTo>
                  <a:lnTo>
                    <a:pt x="120" y="0"/>
                  </a:lnTo>
                  <a:lnTo>
                    <a:pt x="120" y="133"/>
                  </a:lnTo>
                  <a:lnTo>
                    <a:pt x="87" y="133"/>
                  </a:lnTo>
                  <a:lnTo>
                    <a:pt x="32" y="48"/>
                  </a:lnTo>
                  <a:lnTo>
                    <a:pt x="32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37">
              <a:extLst>
                <a:ext uri="{FF2B5EF4-FFF2-40B4-BE49-F238E27FC236}">
                  <a16:creationId xmlns:a16="http://schemas.microsoft.com/office/drawing/2014/main" id="{DFA4CEA8-A533-4992-B4CF-BC5E7B0E2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1314" y="1004888"/>
              <a:ext cx="65088" cy="65088"/>
            </a:xfrm>
            <a:custGeom>
              <a:avLst/>
              <a:gdLst>
                <a:gd name="T0" fmla="*/ 20 w 132"/>
                <a:gd name="T1" fmla="*/ 116 h 135"/>
                <a:gd name="T2" fmla="*/ 0 w 132"/>
                <a:gd name="T3" fmla="*/ 67 h 135"/>
                <a:gd name="T4" fmla="*/ 20 w 132"/>
                <a:gd name="T5" fmla="*/ 18 h 135"/>
                <a:gd name="T6" fmla="*/ 69 w 132"/>
                <a:gd name="T7" fmla="*/ 0 h 135"/>
                <a:gd name="T8" fmla="*/ 109 w 132"/>
                <a:gd name="T9" fmla="*/ 11 h 135"/>
                <a:gd name="T10" fmla="*/ 132 w 132"/>
                <a:gd name="T11" fmla="*/ 43 h 135"/>
                <a:gd name="T12" fmla="*/ 94 w 132"/>
                <a:gd name="T13" fmla="*/ 43 h 135"/>
                <a:gd name="T14" fmla="*/ 69 w 132"/>
                <a:gd name="T15" fmla="*/ 28 h 135"/>
                <a:gd name="T16" fmla="*/ 42 w 132"/>
                <a:gd name="T17" fmla="*/ 38 h 135"/>
                <a:gd name="T18" fmla="*/ 32 w 132"/>
                <a:gd name="T19" fmla="*/ 66 h 135"/>
                <a:gd name="T20" fmla="*/ 42 w 132"/>
                <a:gd name="T21" fmla="*/ 93 h 135"/>
                <a:gd name="T22" fmla="*/ 69 w 132"/>
                <a:gd name="T23" fmla="*/ 103 h 135"/>
                <a:gd name="T24" fmla="*/ 94 w 132"/>
                <a:gd name="T25" fmla="*/ 88 h 135"/>
                <a:gd name="T26" fmla="*/ 132 w 132"/>
                <a:gd name="T27" fmla="*/ 88 h 135"/>
                <a:gd name="T28" fmla="*/ 109 w 132"/>
                <a:gd name="T29" fmla="*/ 121 h 135"/>
                <a:gd name="T30" fmla="*/ 69 w 132"/>
                <a:gd name="T31" fmla="*/ 132 h 135"/>
                <a:gd name="T32" fmla="*/ 20 w 132"/>
                <a:gd name="T33" fmla="*/ 11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5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6" y="3"/>
                    <a:pt x="109" y="11"/>
                  </a:cubicBezTo>
                  <a:cubicBezTo>
                    <a:pt x="120" y="18"/>
                    <a:pt x="129" y="30"/>
                    <a:pt x="132" y="43"/>
                  </a:cubicBezTo>
                  <a:lnTo>
                    <a:pt x="94" y="43"/>
                  </a:lnTo>
                  <a:cubicBezTo>
                    <a:pt x="89" y="33"/>
                    <a:pt x="80" y="28"/>
                    <a:pt x="69" y="28"/>
                  </a:cubicBezTo>
                  <a:cubicBezTo>
                    <a:pt x="57" y="28"/>
                    <a:pt x="49" y="32"/>
                    <a:pt x="42" y="38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3"/>
                  </a:cubicBezTo>
                  <a:cubicBezTo>
                    <a:pt x="49" y="101"/>
                    <a:pt x="57" y="103"/>
                    <a:pt x="69" y="103"/>
                  </a:cubicBezTo>
                  <a:cubicBezTo>
                    <a:pt x="80" y="103"/>
                    <a:pt x="87" y="98"/>
                    <a:pt x="94" y="88"/>
                  </a:cubicBezTo>
                  <a:lnTo>
                    <a:pt x="132" y="88"/>
                  </a:lnTo>
                  <a:cubicBezTo>
                    <a:pt x="127" y="102"/>
                    <a:pt x="120" y="113"/>
                    <a:pt x="109" y="121"/>
                  </a:cubicBezTo>
                  <a:cubicBezTo>
                    <a:pt x="97" y="128"/>
                    <a:pt x="84" y="132"/>
                    <a:pt x="69" y="132"/>
                  </a:cubicBezTo>
                  <a:cubicBezTo>
                    <a:pt x="50" y="135"/>
                    <a:pt x="34" y="128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Freeform 38">
              <a:extLst>
                <a:ext uri="{FF2B5EF4-FFF2-40B4-BE49-F238E27FC236}">
                  <a16:creationId xmlns:a16="http://schemas.microsoft.com/office/drawing/2014/main" id="{4103AA28-79E3-4BEA-8A46-5E13A5DC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5926" y="1004888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3 h 135"/>
                <a:gd name="T8" fmla="*/ 75 w 81"/>
                <a:gd name="T9" fmla="*/ 53 h 135"/>
                <a:gd name="T10" fmla="*/ 75 w 81"/>
                <a:gd name="T11" fmla="*/ 78 h 135"/>
                <a:gd name="T12" fmla="*/ 32 w 81"/>
                <a:gd name="T13" fmla="*/ 78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1 h 135"/>
                <a:gd name="T24" fmla="*/ 81 w 81"/>
                <a:gd name="T25" fmla="*/ 1 h 135"/>
                <a:gd name="T26" fmla="*/ 81 w 81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2" y="78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1"/>
                  </a:lnTo>
                  <a:lnTo>
                    <a:pt x="81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Freeform 39">
              <a:extLst>
                <a:ext uri="{FF2B5EF4-FFF2-40B4-BE49-F238E27FC236}">
                  <a16:creationId xmlns:a16="http://schemas.microsoft.com/office/drawing/2014/main" id="{2DA5690A-0CCA-427F-9487-0D0581DD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4" y="1003301"/>
              <a:ext cx="49213" cy="68263"/>
            </a:xfrm>
            <a:custGeom>
              <a:avLst/>
              <a:gdLst>
                <a:gd name="T0" fmla="*/ 49 w 101"/>
                <a:gd name="T1" fmla="*/ 26 h 139"/>
                <a:gd name="T2" fmla="*/ 39 w 101"/>
                <a:gd name="T3" fmla="*/ 30 h 139"/>
                <a:gd name="T4" fmla="*/ 35 w 101"/>
                <a:gd name="T5" fmla="*/ 39 h 139"/>
                <a:gd name="T6" fmla="*/ 39 w 101"/>
                <a:gd name="T7" fmla="*/ 49 h 139"/>
                <a:gd name="T8" fmla="*/ 49 w 101"/>
                <a:gd name="T9" fmla="*/ 55 h 139"/>
                <a:gd name="T10" fmla="*/ 61 w 101"/>
                <a:gd name="T11" fmla="*/ 59 h 139"/>
                <a:gd name="T12" fmla="*/ 75 w 101"/>
                <a:gd name="T13" fmla="*/ 64 h 139"/>
                <a:gd name="T14" fmla="*/ 87 w 101"/>
                <a:gd name="T15" fmla="*/ 70 h 139"/>
                <a:gd name="T16" fmla="*/ 97 w 101"/>
                <a:gd name="T17" fmla="*/ 81 h 139"/>
                <a:gd name="T18" fmla="*/ 101 w 101"/>
                <a:gd name="T19" fmla="*/ 98 h 139"/>
                <a:gd name="T20" fmla="*/ 87 w 101"/>
                <a:gd name="T21" fmla="*/ 126 h 139"/>
                <a:gd name="T22" fmla="*/ 51 w 101"/>
                <a:gd name="T23" fmla="*/ 139 h 139"/>
                <a:gd name="T24" fmla="*/ 15 w 101"/>
                <a:gd name="T25" fmla="*/ 128 h 139"/>
                <a:gd name="T26" fmla="*/ 1 w 101"/>
                <a:gd name="T27" fmla="*/ 96 h 139"/>
                <a:gd name="T28" fmla="*/ 35 w 101"/>
                <a:gd name="T29" fmla="*/ 96 h 139"/>
                <a:gd name="T30" fmla="*/ 51 w 101"/>
                <a:gd name="T31" fmla="*/ 113 h 139"/>
                <a:gd name="T32" fmla="*/ 62 w 101"/>
                <a:gd name="T33" fmla="*/ 109 h 139"/>
                <a:gd name="T34" fmla="*/ 66 w 101"/>
                <a:gd name="T35" fmla="*/ 99 h 139"/>
                <a:gd name="T36" fmla="*/ 62 w 101"/>
                <a:gd name="T37" fmla="*/ 90 h 139"/>
                <a:gd name="T38" fmla="*/ 52 w 101"/>
                <a:gd name="T39" fmla="*/ 84 h 139"/>
                <a:gd name="T40" fmla="*/ 40 w 101"/>
                <a:gd name="T41" fmla="*/ 80 h 139"/>
                <a:gd name="T42" fmla="*/ 26 w 101"/>
                <a:gd name="T43" fmla="*/ 75 h 139"/>
                <a:gd name="T44" fmla="*/ 14 w 101"/>
                <a:gd name="T45" fmla="*/ 69 h 139"/>
                <a:gd name="T46" fmla="*/ 4 w 101"/>
                <a:gd name="T47" fmla="*/ 58 h 139"/>
                <a:gd name="T48" fmla="*/ 0 w 101"/>
                <a:gd name="T49" fmla="*/ 41 h 139"/>
                <a:gd name="T50" fmla="*/ 14 w 101"/>
                <a:gd name="T51" fmla="*/ 11 h 139"/>
                <a:gd name="T52" fmla="*/ 49 w 101"/>
                <a:gd name="T53" fmla="*/ 0 h 139"/>
                <a:gd name="T54" fmla="*/ 84 w 101"/>
                <a:gd name="T55" fmla="*/ 10 h 139"/>
                <a:gd name="T56" fmla="*/ 97 w 101"/>
                <a:gd name="T57" fmla="*/ 41 h 139"/>
                <a:gd name="T58" fmla="*/ 62 w 101"/>
                <a:gd name="T59" fmla="*/ 41 h 139"/>
                <a:gd name="T60" fmla="*/ 57 w 101"/>
                <a:gd name="T61" fmla="*/ 30 h 139"/>
                <a:gd name="T62" fmla="*/ 49 w 101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39">
                  <a:moveTo>
                    <a:pt x="49" y="26"/>
                  </a:moveTo>
                  <a:cubicBezTo>
                    <a:pt x="45" y="26"/>
                    <a:pt x="41" y="28"/>
                    <a:pt x="39" y="30"/>
                  </a:cubicBezTo>
                  <a:cubicBezTo>
                    <a:pt x="36" y="33"/>
                    <a:pt x="35" y="35"/>
                    <a:pt x="35" y="39"/>
                  </a:cubicBezTo>
                  <a:cubicBezTo>
                    <a:pt x="35" y="43"/>
                    <a:pt x="36" y="46"/>
                    <a:pt x="39" y="49"/>
                  </a:cubicBezTo>
                  <a:cubicBezTo>
                    <a:pt x="41" y="51"/>
                    <a:pt x="44" y="54"/>
                    <a:pt x="49" y="55"/>
                  </a:cubicBezTo>
                  <a:cubicBezTo>
                    <a:pt x="52" y="56"/>
                    <a:pt x="57" y="58"/>
                    <a:pt x="61" y="59"/>
                  </a:cubicBezTo>
                  <a:cubicBezTo>
                    <a:pt x="66" y="60"/>
                    <a:pt x="71" y="61"/>
                    <a:pt x="75" y="64"/>
                  </a:cubicBezTo>
                  <a:cubicBezTo>
                    <a:pt x="80" y="65"/>
                    <a:pt x="84" y="68"/>
                    <a:pt x="87" y="70"/>
                  </a:cubicBezTo>
                  <a:cubicBezTo>
                    <a:pt x="91" y="73"/>
                    <a:pt x="95" y="76"/>
                    <a:pt x="97" y="81"/>
                  </a:cubicBezTo>
                  <a:cubicBezTo>
                    <a:pt x="100" y="86"/>
                    <a:pt x="101" y="91"/>
                    <a:pt x="101" y="98"/>
                  </a:cubicBezTo>
                  <a:cubicBezTo>
                    <a:pt x="101" y="109"/>
                    <a:pt x="96" y="119"/>
                    <a:pt x="87" y="126"/>
                  </a:cubicBezTo>
                  <a:cubicBezTo>
                    <a:pt x="79" y="134"/>
                    <a:pt x="66" y="139"/>
                    <a:pt x="51" y="139"/>
                  </a:cubicBezTo>
                  <a:cubicBezTo>
                    <a:pt x="36" y="139"/>
                    <a:pt x="24" y="135"/>
                    <a:pt x="15" y="128"/>
                  </a:cubicBezTo>
                  <a:cubicBezTo>
                    <a:pt x="6" y="120"/>
                    <a:pt x="1" y="110"/>
                    <a:pt x="1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2" y="109"/>
                  </a:cubicBezTo>
                  <a:cubicBezTo>
                    <a:pt x="65" y="106"/>
                    <a:pt x="66" y="103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8"/>
                    <a:pt x="57" y="86"/>
                    <a:pt x="52" y="84"/>
                  </a:cubicBezTo>
                  <a:cubicBezTo>
                    <a:pt x="49" y="83"/>
                    <a:pt x="44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2" y="73"/>
                    <a:pt x="17" y="71"/>
                    <a:pt x="14" y="69"/>
                  </a:cubicBezTo>
                  <a:cubicBezTo>
                    <a:pt x="10" y="66"/>
                    <a:pt x="6" y="63"/>
                    <a:pt x="4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2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2" y="16"/>
                    <a:pt x="97" y="28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3"/>
                    <a:pt x="57" y="30"/>
                  </a:cubicBezTo>
                  <a:cubicBezTo>
                    <a:pt x="56" y="28"/>
                    <a:pt x="52" y="26"/>
                    <a:pt x="49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Freeform 40">
              <a:extLst>
                <a:ext uri="{FF2B5EF4-FFF2-40B4-BE49-F238E27FC236}">
                  <a16:creationId xmlns:a16="http://schemas.microsoft.com/office/drawing/2014/main" id="{B56FA947-8FEA-4556-AA85-772D546C9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7451" y="1108076"/>
              <a:ext cx="57150" cy="65088"/>
            </a:xfrm>
            <a:custGeom>
              <a:avLst/>
              <a:gdLst>
                <a:gd name="T0" fmla="*/ 85 w 117"/>
                <a:gd name="T1" fmla="*/ 0 h 134"/>
                <a:gd name="T2" fmla="*/ 117 w 117"/>
                <a:gd name="T3" fmla="*/ 0 h 134"/>
                <a:gd name="T4" fmla="*/ 117 w 117"/>
                <a:gd name="T5" fmla="*/ 134 h 134"/>
                <a:gd name="T6" fmla="*/ 85 w 117"/>
                <a:gd name="T7" fmla="*/ 134 h 134"/>
                <a:gd name="T8" fmla="*/ 85 w 117"/>
                <a:gd name="T9" fmla="*/ 79 h 134"/>
                <a:gd name="T10" fmla="*/ 33 w 117"/>
                <a:gd name="T11" fmla="*/ 79 h 134"/>
                <a:gd name="T12" fmla="*/ 33 w 117"/>
                <a:gd name="T13" fmla="*/ 134 h 134"/>
                <a:gd name="T14" fmla="*/ 0 w 117"/>
                <a:gd name="T15" fmla="*/ 134 h 134"/>
                <a:gd name="T16" fmla="*/ 0 w 117"/>
                <a:gd name="T17" fmla="*/ 0 h 134"/>
                <a:gd name="T18" fmla="*/ 32 w 117"/>
                <a:gd name="T19" fmla="*/ 0 h 134"/>
                <a:gd name="T20" fmla="*/ 32 w 117"/>
                <a:gd name="T21" fmla="*/ 54 h 134"/>
                <a:gd name="T22" fmla="*/ 83 w 117"/>
                <a:gd name="T23" fmla="*/ 54 h 134"/>
                <a:gd name="T24" fmla="*/ 83 w 117"/>
                <a:gd name="T25" fmla="*/ 0 h 134"/>
                <a:gd name="T26" fmla="*/ 85 w 117"/>
                <a:gd name="T2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134">
                  <a:moveTo>
                    <a:pt x="85" y="0"/>
                  </a:moveTo>
                  <a:lnTo>
                    <a:pt x="117" y="0"/>
                  </a:lnTo>
                  <a:lnTo>
                    <a:pt x="117" y="134"/>
                  </a:lnTo>
                  <a:lnTo>
                    <a:pt x="85" y="134"/>
                  </a:lnTo>
                  <a:lnTo>
                    <a:pt x="85" y="79"/>
                  </a:lnTo>
                  <a:lnTo>
                    <a:pt x="33" y="7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54"/>
                  </a:lnTo>
                  <a:lnTo>
                    <a:pt x="83" y="54"/>
                  </a:lnTo>
                  <a:lnTo>
                    <a:pt x="83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41">
              <a:extLst>
                <a:ext uri="{FF2B5EF4-FFF2-40B4-BE49-F238E27FC236}">
                  <a16:creationId xmlns:a16="http://schemas.microsoft.com/office/drawing/2014/main" id="{F27BFA4D-92F3-45CC-A03B-1CE5B3E78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8889" y="1108076"/>
              <a:ext cx="53975" cy="66675"/>
            </a:xfrm>
            <a:custGeom>
              <a:avLst/>
              <a:gdLst>
                <a:gd name="T0" fmla="*/ 0 w 112"/>
                <a:gd name="T1" fmla="*/ 80 h 136"/>
                <a:gd name="T2" fmla="*/ 0 w 112"/>
                <a:gd name="T3" fmla="*/ 0 h 136"/>
                <a:gd name="T4" fmla="*/ 32 w 112"/>
                <a:gd name="T5" fmla="*/ 0 h 136"/>
                <a:gd name="T6" fmla="*/ 32 w 112"/>
                <a:gd name="T7" fmla="*/ 80 h 136"/>
                <a:gd name="T8" fmla="*/ 38 w 112"/>
                <a:gd name="T9" fmla="*/ 99 h 136"/>
                <a:gd name="T10" fmla="*/ 56 w 112"/>
                <a:gd name="T11" fmla="*/ 105 h 136"/>
                <a:gd name="T12" fmla="*/ 73 w 112"/>
                <a:gd name="T13" fmla="*/ 99 h 136"/>
                <a:gd name="T14" fmla="*/ 80 w 112"/>
                <a:gd name="T15" fmla="*/ 80 h 136"/>
                <a:gd name="T16" fmla="*/ 80 w 112"/>
                <a:gd name="T17" fmla="*/ 0 h 136"/>
                <a:gd name="T18" fmla="*/ 112 w 112"/>
                <a:gd name="T19" fmla="*/ 0 h 136"/>
                <a:gd name="T20" fmla="*/ 112 w 112"/>
                <a:gd name="T21" fmla="*/ 80 h 136"/>
                <a:gd name="T22" fmla="*/ 103 w 112"/>
                <a:gd name="T23" fmla="*/ 111 h 136"/>
                <a:gd name="T24" fmla="*/ 82 w 112"/>
                <a:gd name="T25" fmla="*/ 130 h 136"/>
                <a:gd name="T26" fmla="*/ 55 w 112"/>
                <a:gd name="T27" fmla="*/ 136 h 136"/>
                <a:gd name="T28" fmla="*/ 16 w 112"/>
                <a:gd name="T29" fmla="*/ 121 h 136"/>
                <a:gd name="T30" fmla="*/ 0 w 112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6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8"/>
                    <a:pt x="35" y="94"/>
                    <a:pt x="38" y="99"/>
                  </a:cubicBezTo>
                  <a:cubicBezTo>
                    <a:pt x="42" y="103"/>
                    <a:pt x="48" y="105"/>
                    <a:pt x="56" y="105"/>
                  </a:cubicBezTo>
                  <a:cubicBezTo>
                    <a:pt x="63" y="105"/>
                    <a:pt x="70" y="103"/>
                    <a:pt x="73" y="99"/>
                  </a:cubicBezTo>
                  <a:cubicBezTo>
                    <a:pt x="77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1"/>
                    <a:pt x="110" y="103"/>
                    <a:pt x="103" y="111"/>
                  </a:cubicBezTo>
                  <a:cubicBezTo>
                    <a:pt x="98" y="120"/>
                    <a:pt x="91" y="126"/>
                    <a:pt x="82" y="130"/>
                  </a:cubicBezTo>
                  <a:cubicBezTo>
                    <a:pt x="73" y="134"/>
                    <a:pt x="65" y="136"/>
                    <a:pt x="55" y="136"/>
                  </a:cubicBezTo>
                  <a:cubicBezTo>
                    <a:pt x="40" y="136"/>
                    <a:pt x="26" y="131"/>
                    <a:pt x="16" y="121"/>
                  </a:cubicBezTo>
                  <a:cubicBezTo>
                    <a:pt x="6" y="111"/>
                    <a:pt x="0" y="98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42">
              <a:extLst>
                <a:ext uri="{FF2B5EF4-FFF2-40B4-BE49-F238E27FC236}">
                  <a16:creationId xmlns:a16="http://schemas.microsoft.com/office/drawing/2014/main" id="{5D6A5C89-D26F-4120-B6B7-B1BE29977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7151" y="1108076"/>
              <a:ext cx="74613" cy="65088"/>
            </a:xfrm>
            <a:custGeom>
              <a:avLst/>
              <a:gdLst>
                <a:gd name="T0" fmla="*/ 152 w 152"/>
                <a:gd name="T1" fmla="*/ 0 h 134"/>
                <a:gd name="T2" fmla="*/ 152 w 152"/>
                <a:gd name="T3" fmla="*/ 134 h 134"/>
                <a:gd name="T4" fmla="*/ 120 w 152"/>
                <a:gd name="T5" fmla="*/ 134 h 134"/>
                <a:gd name="T6" fmla="*/ 120 w 152"/>
                <a:gd name="T7" fmla="*/ 59 h 134"/>
                <a:gd name="T8" fmla="*/ 88 w 152"/>
                <a:gd name="T9" fmla="*/ 134 h 134"/>
                <a:gd name="T10" fmla="*/ 63 w 152"/>
                <a:gd name="T11" fmla="*/ 134 h 134"/>
                <a:gd name="T12" fmla="*/ 32 w 152"/>
                <a:gd name="T13" fmla="*/ 59 h 134"/>
                <a:gd name="T14" fmla="*/ 32 w 152"/>
                <a:gd name="T15" fmla="*/ 134 h 134"/>
                <a:gd name="T16" fmla="*/ 0 w 152"/>
                <a:gd name="T17" fmla="*/ 134 h 134"/>
                <a:gd name="T18" fmla="*/ 0 w 152"/>
                <a:gd name="T19" fmla="*/ 0 h 134"/>
                <a:gd name="T20" fmla="*/ 37 w 152"/>
                <a:gd name="T21" fmla="*/ 0 h 134"/>
                <a:gd name="T22" fmla="*/ 76 w 152"/>
                <a:gd name="T23" fmla="*/ 93 h 134"/>
                <a:gd name="T24" fmla="*/ 115 w 152"/>
                <a:gd name="T25" fmla="*/ 0 h 134"/>
                <a:gd name="T26" fmla="*/ 152 w 152"/>
                <a:gd name="T2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134">
                  <a:moveTo>
                    <a:pt x="152" y="0"/>
                  </a:moveTo>
                  <a:lnTo>
                    <a:pt x="152" y="134"/>
                  </a:lnTo>
                  <a:lnTo>
                    <a:pt x="120" y="134"/>
                  </a:lnTo>
                  <a:lnTo>
                    <a:pt x="120" y="59"/>
                  </a:lnTo>
                  <a:lnTo>
                    <a:pt x="88" y="134"/>
                  </a:lnTo>
                  <a:lnTo>
                    <a:pt x="63" y="134"/>
                  </a:lnTo>
                  <a:lnTo>
                    <a:pt x="32" y="5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76" y="93"/>
                  </a:lnTo>
                  <a:lnTo>
                    <a:pt x="115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Freeform 43">
              <a:extLst>
                <a:ext uri="{FF2B5EF4-FFF2-40B4-BE49-F238E27FC236}">
                  <a16:creationId xmlns:a16="http://schemas.microsoft.com/office/drawing/2014/main" id="{3344BFCE-EC94-40AB-87FD-56A96B8B82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9701" y="1108076"/>
              <a:ext cx="65088" cy="66675"/>
            </a:xfrm>
            <a:custGeom>
              <a:avLst/>
              <a:gdLst>
                <a:gd name="T0" fmla="*/ 98 w 133"/>
                <a:gd name="T1" fmla="*/ 134 h 134"/>
                <a:gd name="T2" fmla="*/ 90 w 133"/>
                <a:gd name="T3" fmla="*/ 112 h 134"/>
                <a:gd name="T4" fmla="*/ 43 w 133"/>
                <a:gd name="T5" fmla="*/ 112 h 134"/>
                <a:gd name="T6" fmla="*/ 35 w 133"/>
                <a:gd name="T7" fmla="*/ 134 h 134"/>
                <a:gd name="T8" fmla="*/ 0 w 133"/>
                <a:gd name="T9" fmla="*/ 134 h 134"/>
                <a:gd name="T10" fmla="*/ 47 w 133"/>
                <a:gd name="T11" fmla="*/ 0 h 134"/>
                <a:gd name="T12" fmla="*/ 87 w 133"/>
                <a:gd name="T13" fmla="*/ 0 h 134"/>
                <a:gd name="T14" fmla="*/ 133 w 133"/>
                <a:gd name="T15" fmla="*/ 134 h 134"/>
                <a:gd name="T16" fmla="*/ 98 w 133"/>
                <a:gd name="T17" fmla="*/ 134 h 134"/>
                <a:gd name="T18" fmla="*/ 50 w 133"/>
                <a:gd name="T19" fmla="*/ 87 h 134"/>
                <a:gd name="T20" fmla="*/ 82 w 133"/>
                <a:gd name="T21" fmla="*/ 87 h 134"/>
                <a:gd name="T22" fmla="*/ 65 w 133"/>
                <a:gd name="T23" fmla="*/ 39 h 134"/>
                <a:gd name="T24" fmla="*/ 50 w 133"/>
                <a:gd name="T25" fmla="*/ 8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4">
                  <a:moveTo>
                    <a:pt x="98" y="134"/>
                  </a:moveTo>
                  <a:lnTo>
                    <a:pt x="90" y="112"/>
                  </a:lnTo>
                  <a:lnTo>
                    <a:pt x="43" y="112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7" y="0"/>
                  </a:lnTo>
                  <a:lnTo>
                    <a:pt x="87" y="0"/>
                  </a:lnTo>
                  <a:lnTo>
                    <a:pt x="133" y="134"/>
                  </a:lnTo>
                  <a:lnTo>
                    <a:pt x="98" y="134"/>
                  </a:lnTo>
                  <a:close/>
                  <a:moveTo>
                    <a:pt x="50" y="87"/>
                  </a:moveTo>
                  <a:lnTo>
                    <a:pt x="82" y="87"/>
                  </a:lnTo>
                  <a:lnTo>
                    <a:pt x="65" y="39"/>
                  </a:lnTo>
                  <a:lnTo>
                    <a:pt x="5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Rectangle 44">
              <a:extLst>
                <a:ext uri="{FF2B5EF4-FFF2-40B4-BE49-F238E27FC236}">
                  <a16:creationId xmlns:a16="http://schemas.microsoft.com/office/drawing/2014/main" id="{9E917C6E-50FC-4533-ACDD-4D7EDA769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2726" y="1108076"/>
              <a:ext cx="15875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45">
              <a:extLst>
                <a:ext uri="{FF2B5EF4-FFF2-40B4-BE49-F238E27FC236}">
                  <a16:creationId xmlns:a16="http://schemas.microsoft.com/office/drawing/2014/main" id="{46839B73-593D-490D-BB05-C887BA5FB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1301" y="1108076"/>
              <a:ext cx="58738" cy="65088"/>
            </a:xfrm>
            <a:custGeom>
              <a:avLst/>
              <a:gdLst>
                <a:gd name="T0" fmla="*/ 88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8 w 120"/>
                <a:gd name="T7" fmla="*/ 134 h 134"/>
                <a:gd name="T8" fmla="*/ 33 w 120"/>
                <a:gd name="T9" fmla="*/ 49 h 134"/>
                <a:gd name="T10" fmla="*/ 33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3 w 120"/>
                <a:gd name="T17" fmla="*/ 0 h 134"/>
                <a:gd name="T18" fmla="*/ 88 w 120"/>
                <a:gd name="T19" fmla="*/ 85 h 134"/>
                <a:gd name="T20" fmla="*/ 88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8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8" y="134"/>
                  </a:lnTo>
                  <a:lnTo>
                    <a:pt x="33" y="4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Freeform 46">
              <a:extLst>
                <a:ext uri="{FF2B5EF4-FFF2-40B4-BE49-F238E27FC236}">
                  <a16:creationId xmlns:a16="http://schemas.microsoft.com/office/drawing/2014/main" id="{B72C506D-7D5D-40BB-A353-00F8EE657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4326" y="1108076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1 h 135"/>
                <a:gd name="T24" fmla="*/ 81 w 81"/>
                <a:gd name="T25" fmla="*/ 1 h 135"/>
                <a:gd name="T26" fmla="*/ 81 w 81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1"/>
                  </a:lnTo>
                  <a:lnTo>
                    <a:pt x="81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47">
              <a:extLst>
                <a:ext uri="{FF2B5EF4-FFF2-40B4-BE49-F238E27FC236}">
                  <a16:creationId xmlns:a16="http://schemas.microsoft.com/office/drawing/2014/main" id="{87105170-4859-4430-AEDA-9653384D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6714" y="1108076"/>
              <a:ext cx="49213" cy="66675"/>
            </a:xfrm>
            <a:custGeom>
              <a:avLst/>
              <a:gdLst>
                <a:gd name="T0" fmla="*/ 48 w 100"/>
                <a:gd name="T1" fmla="*/ 26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7 w 100"/>
                <a:gd name="T15" fmla="*/ 70 h 139"/>
                <a:gd name="T16" fmla="*/ 97 w 100"/>
                <a:gd name="T17" fmla="*/ 81 h 139"/>
                <a:gd name="T18" fmla="*/ 100 w 100"/>
                <a:gd name="T19" fmla="*/ 97 h 139"/>
                <a:gd name="T20" fmla="*/ 87 w 100"/>
                <a:gd name="T21" fmla="*/ 126 h 139"/>
                <a:gd name="T22" fmla="*/ 50 w 100"/>
                <a:gd name="T23" fmla="*/ 139 h 139"/>
                <a:gd name="T24" fmla="*/ 14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2 w 100"/>
                <a:gd name="T31" fmla="*/ 112 h 139"/>
                <a:gd name="T32" fmla="*/ 63 w 100"/>
                <a:gd name="T33" fmla="*/ 109 h 139"/>
                <a:gd name="T34" fmla="*/ 67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7 w 100"/>
                <a:gd name="T43" fmla="*/ 75 h 139"/>
                <a:gd name="T44" fmla="*/ 14 w 100"/>
                <a:gd name="T45" fmla="*/ 69 h 139"/>
                <a:gd name="T46" fmla="*/ 4 w 100"/>
                <a:gd name="T47" fmla="*/ 57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8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9"/>
                  </a:cubicBezTo>
                  <a:cubicBezTo>
                    <a:pt x="34" y="42"/>
                    <a:pt x="35" y="46"/>
                    <a:pt x="38" y="49"/>
                  </a:cubicBezTo>
                  <a:cubicBezTo>
                    <a:pt x="40" y="51"/>
                    <a:pt x="43" y="54"/>
                    <a:pt x="48" y="55"/>
                  </a:cubicBezTo>
                  <a:cubicBezTo>
                    <a:pt x="52" y="56"/>
                    <a:pt x="57" y="57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3" y="67"/>
                    <a:pt x="87" y="70"/>
                  </a:cubicBezTo>
                  <a:cubicBezTo>
                    <a:pt x="90" y="72"/>
                    <a:pt x="94" y="76"/>
                    <a:pt x="97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7" y="126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7" y="107"/>
                    <a:pt x="42" y="112"/>
                    <a:pt x="52" y="112"/>
                  </a:cubicBezTo>
                  <a:cubicBezTo>
                    <a:pt x="57" y="112"/>
                    <a:pt x="60" y="111"/>
                    <a:pt x="63" y="109"/>
                  </a:cubicBezTo>
                  <a:cubicBezTo>
                    <a:pt x="65" y="106"/>
                    <a:pt x="67" y="102"/>
                    <a:pt x="67" y="99"/>
                  </a:cubicBezTo>
                  <a:cubicBezTo>
                    <a:pt x="67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4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9"/>
                    <a:pt x="30" y="77"/>
                    <a:pt x="27" y="75"/>
                  </a:cubicBezTo>
                  <a:cubicBezTo>
                    <a:pt x="23" y="72"/>
                    <a:pt x="18" y="71"/>
                    <a:pt x="14" y="69"/>
                  </a:cubicBezTo>
                  <a:cubicBezTo>
                    <a:pt x="10" y="66"/>
                    <a:pt x="7" y="62"/>
                    <a:pt x="4" y="57"/>
                  </a:cubicBezTo>
                  <a:cubicBezTo>
                    <a:pt x="2" y="52"/>
                    <a:pt x="0" y="47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3" y="16"/>
                    <a:pt x="98" y="27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2" y="26"/>
                    <a:pt x="48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48">
              <a:extLst>
                <a:ext uri="{FF2B5EF4-FFF2-40B4-BE49-F238E27FC236}">
                  <a16:creationId xmlns:a16="http://schemas.microsoft.com/office/drawing/2014/main" id="{A5084475-AF9E-4C75-BCAC-D19D6787C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4751" y="398463"/>
              <a:ext cx="219075" cy="212725"/>
            </a:xfrm>
            <a:custGeom>
              <a:avLst/>
              <a:gdLst>
                <a:gd name="T0" fmla="*/ 193 w 448"/>
                <a:gd name="T1" fmla="*/ 0 h 437"/>
                <a:gd name="T2" fmla="*/ 82 w 448"/>
                <a:gd name="T3" fmla="*/ 316 h 437"/>
                <a:gd name="T4" fmla="*/ 63 w 448"/>
                <a:gd name="T5" fmla="*/ 388 h 437"/>
                <a:gd name="T6" fmla="*/ 95 w 448"/>
                <a:gd name="T7" fmla="*/ 425 h 437"/>
                <a:gd name="T8" fmla="*/ 307 w 448"/>
                <a:gd name="T9" fmla="*/ 203 h 437"/>
                <a:gd name="T10" fmla="*/ 378 w 448"/>
                <a:gd name="T11" fmla="*/ 0 h 437"/>
                <a:gd name="T12" fmla="*/ 447 w 448"/>
                <a:gd name="T13" fmla="*/ 0 h 437"/>
                <a:gd name="T14" fmla="*/ 330 w 448"/>
                <a:gd name="T15" fmla="*/ 336 h 437"/>
                <a:gd name="T16" fmla="*/ 314 w 448"/>
                <a:gd name="T17" fmla="*/ 396 h 437"/>
                <a:gd name="T18" fmla="*/ 342 w 448"/>
                <a:gd name="T19" fmla="*/ 425 h 437"/>
                <a:gd name="T20" fmla="*/ 435 w 448"/>
                <a:gd name="T21" fmla="*/ 335 h 437"/>
                <a:gd name="T22" fmla="*/ 448 w 448"/>
                <a:gd name="T23" fmla="*/ 340 h 437"/>
                <a:gd name="T24" fmla="*/ 329 w 448"/>
                <a:gd name="T25" fmla="*/ 436 h 437"/>
                <a:gd name="T26" fmla="*/ 252 w 448"/>
                <a:gd name="T27" fmla="*/ 378 h 437"/>
                <a:gd name="T28" fmla="*/ 268 w 448"/>
                <a:gd name="T29" fmla="*/ 311 h 437"/>
                <a:gd name="T30" fmla="*/ 267 w 448"/>
                <a:gd name="T31" fmla="*/ 310 h 437"/>
                <a:gd name="T32" fmla="*/ 93 w 448"/>
                <a:gd name="T33" fmla="*/ 437 h 437"/>
                <a:gd name="T34" fmla="*/ 0 w 448"/>
                <a:gd name="T35" fmla="*/ 366 h 437"/>
                <a:gd name="T36" fmla="*/ 20 w 448"/>
                <a:gd name="T37" fmla="*/ 287 h 437"/>
                <a:gd name="T38" fmla="*/ 117 w 448"/>
                <a:gd name="T39" fmla="*/ 13 h 437"/>
                <a:gd name="T40" fmla="*/ 28 w 448"/>
                <a:gd name="T41" fmla="*/ 13 h 437"/>
                <a:gd name="T42" fmla="*/ 32 w 448"/>
                <a:gd name="T43" fmla="*/ 0 h 437"/>
                <a:gd name="T44" fmla="*/ 193 w 448"/>
                <a:gd name="T45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437">
                  <a:moveTo>
                    <a:pt x="193" y="0"/>
                  </a:moveTo>
                  <a:lnTo>
                    <a:pt x="82" y="316"/>
                  </a:lnTo>
                  <a:cubicBezTo>
                    <a:pt x="67" y="357"/>
                    <a:pt x="63" y="376"/>
                    <a:pt x="63" y="388"/>
                  </a:cubicBezTo>
                  <a:cubicBezTo>
                    <a:pt x="63" y="408"/>
                    <a:pt x="72" y="425"/>
                    <a:pt x="95" y="425"/>
                  </a:cubicBezTo>
                  <a:cubicBezTo>
                    <a:pt x="170" y="425"/>
                    <a:pt x="274" y="300"/>
                    <a:pt x="307" y="203"/>
                  </a:cubicBezTo>
                  <a:lnTo>
                    <a:pt x="378" y="0"/>
                  </a:lnTo>
                  <a:lnTo>
                    <a:pt x="447" y="0"/>
                  </a:lnTo>
                  <a:lnTo>
                    <a:pt x="330" y="336"/>
                  </a:lnTo>
                  <a:cubicBezTo>
                    <a:pt x="323" y="358"/>
                    <a:pt x="314" y="373"/>
                    <a:pt x="314" y="396"/>
                  </a:cubicBezTo>
                  <a:cubicBezTo>
                    <a:pt x="314" y="411"/>
                    <a:pt x="323" y="425"/>
                    <a:pt x="342" y="425"/>
                  </a:cubicBezTo>
                  <a:cubicBezTo>
                    <a:pt x="387" y="425"/>
                    <a:pt x="412" y="383"/>
                    <a:pt x="435" y="335"/>
                  </a:cubicBezTo>
                  <a:lnTo>
                    <a:pt x="448" y="340"/>
                  </a:lnTo>
                  <a:cubicBezTo>
                    <a:pt x="419" y="395"/>
                    <a:pt x="397" y="436"/>
                    <a:pt x="329" y="436"/>
                  </a:cubicBezTo>
                  <a:cubicBezTo>
                    <a:pt x="283" y="436"/>
                    <a:pt x="252" y="421"/>
                    <a:pt x="252" y="378"/>
                  </a:cubicBezTo>
                  <a:cubicBezTo>
                    <a:pt x="252" y="356"/>
                    <a:pt x="258" y="336"/>
                    <a:pt x="268" y="311"/>
                  </a:cubicBezTo>
                  <a:lnTo>
                    <a:pt x="267" y="310"/>
                  </a:lnTo>
                  <a:cubicBezTo>
                    <a:pt x="222" y="368"/>
                    <a:pt x="158" y="437"/>
                    <a:pt x="93" y="437"/>
                  </a:cubicBezTo>
                  <a:cubicBezTo>
                    <a:pt x="38" y="437"/>
                    <a:pt x="0" y="412"/>
                    <a:pt x="0" y="366"/>
                  </a:cubicBezTo>
                  <a:cubicBezTo>
                    <a:pt x="0" y="342"/>
                    <a:pt x="5" y="327"/>
                    <a:pt x="20" y="287"/>
                  </a:cubicBezTo>
                  <a:lnTo>
                    <a:pt x="117" y="13"/>
                  </a:lnTo>
                  <a:lnTo>
                    <a:pt x="28" y="13"/>
                  </a:lnTo>
                  <a:lnTo>
                    <a:pt x="32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Freeform 49">
              <a:extLst>
                <a:ext uri="{FF2B5EF4-FFF2-40B4-BE49-F238E27FC236}">
                  <a16:creationId xmlns:a16="http://schemas.microsoft.com/office/drawing/2014/main" id="{6D144E70-B4B7-4408-87D5-B5C9F1CB5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5864" y="1225551"/>
              <a:ext cx="31750" cy="41275"/>
            </a:xfrm>
            <a:custGeom>
              <a:avLst/>
              <a:gdLst>
                <a:gd name="T0" fmla="*/ 0 w 63"/>
                <a:gd name="T1" fmla="*/ 54 h 84"/>
                <a:gd name="T2" fmla="*/ 0 w 63"/>
                <a:gd name="T3" fmla="*/ 0 h 84"/>
                <a:gd name="T4" fmla="*/ 12 w 63"/>
                <a:gd name="T5" fmla="*/ 0 h 84"/>
                <a:gd name="T6" fmla="*/ 12 w 63"/>
                <a:gd name="T7" fmla="*/ 54 h 84"/>
                <a:gd name="T8" fmla="*/ 17 w 63"/>
                <a:gd name="T9" fmla="*/ 69 h 84"/>
                <a:gd name="T10" fmla="*/ 32 w 63"/>
                <a:gd name="T11" fmla="*/ 74 h 84"/>
                <a:gd name="T12" fmla="*/ 47 w 63"/>
                <a:gd name="T13" fmla="*/ 69 h 84"/>
                <a:gd name="T14" fmla="*/ 52 w 63"/>
                <a:gd name="T15" fmla="*/ 54 h 84"/>
                <a:gd name="T16" fmla="*/ 52 w 63"/>
                <a:gd name="T17" fmla="*/ 0 h 84"/>
                <a:gd name="T18" fmla="*/ 63 w 63"/>
                <a:gd name="T19" fmla="*/ 0 h 84"/>
                <a:gd name="T20" fmla="*/ 63 w 63"/>
                <a:gd name="T21" fmla="*/ 54 h 84"/>
                <a:gd name="T22" fmla="*/ 54 w 63"/>
                <a:gd name="T23" fmla="*/ 77 h 84"/>
                <a:gd name="T24" fmla="*/ 32 w 63"/>
                <a:gd name="T25" fmla="*/ 84 h 84"/>
                <a:gd name="T26" fmla="*/ 9 w 63"/>
                <a:gd name="T27" fmla="*/ 77 h 84"/>
                <a:gd name="T28" fmla="*/ 0 w 63"/>
                <a:gd name="T29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4">
                  <a:moveTo>
                    <a:pt x="0" y="54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54"/>
                  </a:lnTo>
                  <a:cubicBezTo>
                    <a:pt x="12" y="60"/>
                    <a:pt x="13" y="67"/>
                    <a:pt x="17" y="69"/>
                  </a:cubicBezTo>
                  <a:cubicBezTo>
                    <a:pt x="20" y="73"/>
                    <a:pt x="25" y="74"/>
                    <a:pt x="32" y="74"/>
                  </a:cubicBezTo>
                  <a:cubicBezTo>
                    <a:pt x="38" y="74"/>
                    <a:pt x="43" y="73"/>
                    <a:pt x="47" y="69"/>
                  </a:cubicBezTo>
                  <a:cubicBezTo>
                    <a:pt x="50" y="65"/>
                    <a:pt x="52" y="60"/>
                    <a:pt x="52" y="54"/>
                  </a:cubicBezTo>
                  <a:lnTo>
                    <a:pt x="52" y="0"/>
                  </a:lnTo>
                  <a:lnTo>
                    <a:pt x="63" y="0"/>
                  </a:lnTo>
                  <a:lnTo>
                    <a:pt x="63" y="54"/>
                  </a:lnTo>
                  <a:cubicBezTo>
                    <a:pt x="63" y="64"/>
                    <a:pt x="60" y="72"/>
                    <a:pt x="54" y="77"/>
                  </a:cubicBezTo>
                  <a:cubicBezTo>
                    <a:pt x="48" y="82"/>
                    <a:pt x="40" y="84"/>
                    <a:pt x="32" y="84"/>
                  </a:cubicBezTo>
                  <a:cubicBezTo>
                    <a:pt x="23" y="84"/>
                    <a:pt x="15" y="82"/>
                    <a:pt x="9" y="77"/>
                  </a:cubicBezTo>
                  <a:cubicBezTo>
                    <a:pt x="4" y="72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Freeform 50">
              <a:extLst>
                <a:ext uri="{FF2B5EF4-FFF2-40B4-BE49-F238E27FC236}">
                  <a16:creationId xmlns:a16="http://schemas.microsoft.com/office/drawing/2014/main" id="{395FA1C2-2C48-4804-9B6E-A86A70E8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7139" y="1225551"/>
              <a:ext cx="33338" cy="41275"/>
            </a:xfrm>
            <a:custGeom>
              <a:avLst/>
              <a:gdLst>
                <a:gd name="T0" fmla="*/ 55 w 66"/>
                <a:gd name="T1" fmla="*/ 0 h 83"/>
                <a:gd name="T2" fmla="*/ 66 w 66"/>
                <a:gd name="T3" fmla="*/ 0 h 83"/>
                <a:gd name="T4" fmla="*/ 66 w 66"/>
                <a:gd name="T5" fmla="*/ 83 h 83"/>
                <a:gd name="T6" fmla="*/ 55 w 66"/>
                <a:gd name="T7" fmla="*/ 83 h 83"/>
                <a:gd name="T8" fmla="*/ 11 w 66"/>
                <a:gd name="T9" fmla="*/ 18 h 83"/>
                <a:gd name="T10" fmla="*/ 11 w 66"/>
                <a:gd name="T11" fmla="*/ 83 h 83"/>
                <a:gd name="T12" fmla="*/ 0 w 66"/>
                <a:gd name="T13" fmla="*/ 83 h 83"/>
                <a:gd name="T14" fmla="*/ 0 w 66"/>
                <a:gd name="T15" fmla="*/ 0 h 83"/>
                <a:gd name="T16" fmla="*/ 11 w 66"/>
                <a:gd name="T17" fmla="*/ 0 h 83"/>
                <a:gd name="T18" fmla="*/ 55 w 66"/>
                <a:gd name="T19" fmla="*/ 65 h 83"/>
                <a:gd name="T20" fmla="*/ 55 w 66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3">
                  <a:moveTo>
                    <a:pt x="55" y="0"/>
                  </a:moveTo>
                  <a:lnTo>
                    <a:pt x="66" y="0"/>
                  </a:lnTo>
                  <a:lnTo>
                    <a:pt x="66" y="83"/>
                  </a:lnTo>
                  <a:lnTo>
                    <a:pt x="55" y="83"/>
                  </a:lnTo>
                  <a:lnTo>
                    <a:pt x="11" y="18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Rectangle 51">
              <a:extLst>
                <a:ext uri="{FF2B5EF4-FFF2-40B4-BE49-F238E27FC236}">
                  <a16:creationId xmlns:a16="http://schemas.microsoft.com/office/drawing/2014/main" id="{ED07B029-95F5-4FA7-8445-17DF0A761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0001" y="1225551"/>
              <a:ext cx="6350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52">
              <a:extLst>
                <a:ext uri="{FF2B5EF4-FFF2-40B4-BE49-F238E27FC236}">
                  <a16:creationId xmlns:a16="http://schemas.microsoft.com/office/drawing/2014/main" id="{8F27798A-2BBD-4FD7-B4D5-EDB4D947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2701" y="1225551"/>
              <a:ext cx="36513" cy="41275"/>
            </a:xfrm>
            <a:custGeom>
              <a:avLst/>
              <a:gdLst>
                <a:gd name="T0" fmla="*/ 31 w 75"/>
                <a:gd name="T1" fmla="*/ 83 h 83"/>
                <a:gd name="T2" fmla="*/ 0 w 75"/>
                <a:gd name="T3" fmla="*/ 0 h 83"/>
                <a:gd name="T4" fmla="*/ 11 w 75"/>
                <a:gd name="T5" fmla="*/ 0 h 83"/>
                <a:gd name="T6" fmla="*/ 37 w 75"/>
                <a:gd name="T7" fmla="*/ 72 h 83"/>
                <a:gd name="T8" fmla="*/ 63 w 75"/>
                <a:gd name="T9" fmla="*/ 0 h 83"/>
                <a:gd name="T10" fmla="*/ 75 w 75"/>
                <a:gd name="T11" fmla="*/ 0 h 83"/>
                <a:gd name="T12" fmla="*/ 43 w 75"/>
                <a:gd name="T13" fmla="*/ 83 h 83"/>
                <a:gd name="T14" fmla="*/ 31 w 75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3">
                  <a:moveTo>
                    <a:pt x="31" y="8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2"/>
                  </a:lnTo>
                  <a:lnTo>
                    <a:pt x="63" y="0"/>
                  </a:lnTo>
                  <a:lnTo>
                    <a:pt x="75" y="0"/>
                  </a:lnTo>
                  <a:lnTo>
                    <a:pt x="43" y="83"/>
                  </a:lnTo>
                  <a:lnTo>
                    <a:pt x="31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Freeform 53">
              <a:extLst>
                <a:ext uri="{FF2B5EF4-FFF2-40B4-BE49-F238E27FC236}">
                  <a16:creationId xmlns:a16="http://schemas.microsoft.com/office/drawing/2014/main" id="{16947906-EA7E-4755-ABC0-96416A432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5564" y="1225551"/>
              <a:ext cx="22225" cy="41275"/>
            </a:xfrm>
            <a:custGeom>
              <a:avLst/>
              <a:gdLst>
                <a:gd name="T0" fmla="*/ 43 w 44"/>
                <a:gd name="T1" fmla="*/ 0 h 84"/>
                <a:gd name="T2" fmla="*/ 43 w 44"/>
                <a:gd name="T3" fmla="*/ 9 h 84"/>
                <a:gd name="T4" fmla="*/ 10 w 44"/>
                <a:gd name="T5" fmla="*/ 9 h 84"/>
                <a:gd name="T6" fmla="*/ 10 w 44"/>
                <a:gd name="T7" fmla="*/ 38 h 84"/>
                <a:gd name="T8" fmla="*/ 40 w 44"/>
                <a:gd name="T9" fmla="*/ 38 h 84"/>
                <a:gd name="T10" fmla="*/ 40 w 44"/>
                <a:gd name="T11" fmla="*/ 47 h 84"/>
                <a:gd name="T12" fmla="*/ 12 w 44"/>
                <a:gd name="T13" fmla="*/ 47 h 84"/>
                <a:gd name="T14" fmla="*/ 12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2 h 84"/>
                <a:gd name="T24" fmla="*/ 43 w 44"/>
                <a:gd name="T25" fmla="*/ 2 h 84"/>
                <a:gd name="T26" fmla="*/ 43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3" y="0"/>
                  </a:moveTo>
                  <a:lnTo>
                    <a:pt x="43" y="9"/>
                  </a:lnTo>
                  <a:lnTo>
                    <a:pt x="10" y="9"/>
                  </a:lnTo>
                  <a:lnTo>
                    <a:pt x="10" y="38"/>
                  </a:lnTo>
                  <a:lnTo>
                    <a:pt x="40" y="38"/>
                  </a:lnTo>
                  <a:lnTo>
                    <a:pt x="40" y="47"/>
                  </a:lnTo>
                  <a:lnTo>
                    <a:pt x="12" y="47"/>
                  </a:lnTo>
                  <a:lnTo>
                    <a:pt x="12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43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Freeform 54">
              <a:extLst>
                <a:ext uri="{FF2B5EF4-FFF2-40B4-BE49-F238E27FC236}">
                  <a16:creationId xmlns:a16="http://schemas.microsoft.com/office/drawing/2014/main" id="{7C2DF908-19B3-4D39-863B-8894FE5E4D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5726" y="1225551"/>
              <a:ext cx="26988" cy="41275"/>
            </a:xfrm>
            <a:custGeom>
              <a:avLst/>
              <a:gdLst>
                <a:gd name="T0" fmla="*/ 12 w 57"/>
                <a:gd name="T1" fmla="*/ 49 h 83"/>
                <a:gd name="T2" fmla="*/ 12 w 57"/>
                <a:gd name="T3" fmla="*/ 83 h 83"/>
                <a:gd name="T4" fmla="*/ 0 w 57"/>
                <a:gd name="T5" fmla="*/ 83 h 83"/>
                <a:gd name="T6" fmla="*/ 0 w 57"/>
                <a:gd name="T7" fmla="*/ 0 h 83"/>
                <a:gd name="T8" fmla="*/ 27 w 57"/>
                <a:gd name="T9" fmla="*/ 0 h 83"/>
                <a:gd name="T10" fmla="*/ 48 w 57"/>
                <a:gd name="T11" fmla="*/ 7 h 83"/>
                <a:gd name="T12" fmla="*/ 55 w 57"/>
                <a:gd name="T13" fmla="*/ 23 h 83"/>
                <a:gd name="T14" fmla="*/ 50 w 57"/>
                <a:gd name="T15" fmla="*/ 39 h 83"/>
                <a:gd name="T16" fmla="*/ 34 w 57"/>
                <a:gd name="T17" fmla="*/ 48 h 83"/>
                <a:gd name="T18" fmla="*/ 57 w 57"/>
                <a:gd name="T19" fmla="*/ 83 h 83"/>
                <a:gd name="T20" fmla="*/ 43 w 57"/>
                <a:gd name="T21" fmla="*/ 83 h 83"/>
                <a:gd name="T22" fmla="*/ 22 w 57"/>
                <a:gd name="T23" fmla="*/ 49 h 83"/>
                <a:gd name="T24" fmla="*/ 12 w 57"/>
                <a:gd name="T25" fmla="*/ 49 h 83"/>
                <a:gd name="T26" fmla="*/ 12 w 57"/>
                <a:gd name="T27" fmla="*/ 9 h 83"/>
                <a:gd name="T28" fmla="*/ 12 w 57"/>
                <a:gd name="T29" fmla="*/ 40 h 83"/>
                <a:gd name="T30" fmla="*/ 28 w 57"/>
                <a:gd name="T31" fmla="*/ 40 h 83"/>
                <a:gd name="T32" fmla="*/ 42 w 57"/>
                <a:gd name="T33" fmla="*/ 37 h 83"/>
                <a:gd name="T34" fmla="*/ 45 w 57"/>
                <a:gd name="T35" fmla="*/ 25 h 83"/>
                <a:gd name="T36" fmla="*/ 28 w 57"/>
                <a:gd name="T37" fmla="*/ 9 h 83"/>
                <a:gd name="T38" fmla="*/ 12 w 57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3">
                  <a:moveTo>
                    <a:pt x="12" y="49"/>
                  </a:moveTo>
                  <a:lnTo>
                    <a:pt x="12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35" y="0"/>
                    <a:pt x="43" y="3"/>
                    <a:pt x="48" y="7"/>
                  </a:cubicBezTo>
                  <a:cubicBezTo>
                    <a:pt x="53" y="12"/>
                    <a:pt x="55" y="17"/>
                    <a:pt x="55" y="23"/>
                  </a:cubicBezTo>
                  <a:cubicBezTo>
                    <a:pt x="55" y="29"/>
                    <a:pt x="54" y="35"/>
                    <a:pt x="50" y="39"/>
                  </a:cubicBezTo>
                  <a:cubicBezTo>
                    <a:pt x="47" y="43"/>
                    <a:pt x="42" y="47"/>
                    <a:pt x="34" y="48"/>
                  </a:cubicBezTo>
                  <a:lnTo>
                    <a:pt x="57" y="83"/>
                  </a:lnTo>
                  <a:lnTo>
                    <a:pt x="43" y="83"/>
                  </a:lnTo>
                  <a:lnTo>
                    <a:pt x="22" y="49"/>
                  </a:lnTo>
                  <a:lnTo>
                    <a:pt x="12" y="49"/>
                  </a:lnTo>
                  <a:close/>
                  <a:moveTo>
                    <a:pt x="12" y="9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9"/>
                    <a:pt x="42" y="37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55">
              <a:extLst>
                <a:ext uri="{FF2B5EF4-FFF2-40B4-BE49-F238E27FC236}">
                  <a16:creationId xmlns:a16="http://schemas.microsoft.com/office/drawing/2014/main" id="{DFEE527F-A2AD-4895-BEF9-4F7070133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0651" y="1225551"/>
              <a:ext cx="26988" cy="41275"/>
            </a:xfrm>
            <a:custGeom>
              <a:avLst/>
              <a:gdLst>
                <a:gd name="T0" fmla="*/ 10 w 55"/>
                <a:gd name="T1" fmla="*/ 25 h 86"/>
                <a:gd name="T2" fmla="*/ 12 w 55"/>
                <a:gd name="T3" fmla="*/ 32 h 86"/>
                <a:gd name="T4" fmla="*/ 19 w 55"/>
                <a:gd name="T5" fmla="*/ 37 h 86"/>
                <a:gd name="T6" fmla="*/ 27 w 55"/>
                <a:gd name="T7" fmla="*/ 40 h 86"/>
                <a:gd name="T8" fmla="*/ 37 w 55"/>
                <a:gd name="T9" fmla="*/ 42 h 86"/>
                <a:gd name="T10" fmla="*/ 46 w 55"/>
                <a:gd name="T11" fmla="*/ 46 h 86"/>
                <a:gd name="T12" fmla="*/ 52 w 55"/>
                <a:gd name="T13" fmla="*/ 52 h 86"/>
                <a:gd name="T14" fmla="*/ 55 w 55"/>
                <a:gd name="T15" fmla="*/ 62 h 86"/>
                <a:gd name="T16" fmla="*/ 47 w 55"/>
                <a:gd name="T17" fmla="*/ 79 h 86"/>
                <a:gd name="T18" fmla="*/ 27 w 55"/>
                <a:gd name="T19" fmla="*/ 86 h 86"/>
                <a:gd name="T20" fmla="*/ 7 w 55"/>
                <a:gd name="T21" fmla="*/ 80 h 86"/>
                <a:gd name="T22" fmla="*/ 0 w 55"/>
                <a:gd name="T23" fmla="*/ 64 h 86"/>
                <a:gd name="T24" fmla="*/ 11 w 55"/>
                <a:gd name="T25" fmla="*/ 64 h 86"/>
                <a:gd name="T26" fmla="*/ 16 w 55"/>
                <a:gd name="T27" fmla="*/ 72 h 86"/>
                <a:gd name="T28" fmla="*/ 27 w 55"/>
                <a:gd name="T29" fmla="*/ 76 h 86"/>
                <a:gd name="T30" fmla="*/ 40 w 55"/>
                <a:gd name="T31" fmla="*/ 72 h 86"/>
                <a:gd name="T32" fmla="*/ 45 w 55"/>
                <a:gd name="T33" fmla="*/ 62 h 86"/>
                <a:gd name="T34" fmla="*/ 42 w 55"/>
                <a:gd name="T35" fmla="*/ 54 h 86"/>
                <a:gd name="T36" fmla="*/ 36 w 55"/>
                <a:gd name="T37" fmla="*/ 50 h 86"/>
                <a:gd name="T38" fmla="*/ 27 w 55"/>
                <a:gd name="T39" fmla="*/ 47 h 86"/>
                <a:gd name="T40" fmla="*/ 17 w 55"/>
                <a:gd name="T41" fmla="*/ 45 h 86"/>
                <a:gd name="T42" fmla="*/ 9 w 55"/>
                <a:gd name="T43" fmla="*/ 41 h 86"/>
                <a:gd name="T44" fmla="*/ 2 w 55"/>
                <a:gd name="T45" fmla="*/ 35 h 86"/>
                <a:gd name="T46" fmla="*/ 0 w 55"/>
                <a:gd name="T47" fmla="*/ 24 h 86"/>
                <a:gd name="T48" fmla="*/ 7 w 55"/>
                <a:gd name="T49" fmla="*/ 6 h 86"/>
                <a:gd name="T50" fmla="*/ 27 w 55"/>
                <a:gd name="T51" fmla="*/ 0 h 86"/>
                <a:gd name="T52" fmla="*/ 46 w 55"/>
                <a:gd name="T53" fmla="*/ 5 h 86"/>
                <a:gd name="T54" fmla="*/ 55 w 55"/>
                <a:gd name="T55" fmla="*/ 20 h 86"/>
                <a:gd name="T56" fmla="*/ 42 w 55"/>
                <a:gd name="T57" fmla="*/ 20 h 86"/>
                <a:gd name="T58" fmla="*/ 37 w 55"/>
                <a:gd name="T59" fmla="*/ 11 h 86"/>
                <a:gd name="T60" fmla="*/ 26 w 55"/>
                <a:gd name="T61" fmla="*/ 7 h 86"/>
                <a:gd name="T62" fmla="*/ 15 w 55"/>
                <a:gd name="T63" fmla="*/ 11 h 86"/>
                <a:gd name="T64" fmla="*/ 10 w 55"/>
                <a:gd name="T65" fmla="*/ 2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86">
                  <a:moveTo>
                    <a:pt x="10" y="25"/>
                  </a:moveTo>
                  <a:cubicBezTo>
                    <a:pt x="10" y="27"/>
                    <a:pt x="11" y="30"/>
                    <a:pt x="12" y="32"/>
                  </a:cubicBezTo>
                  <a:cubicBezTo>
                    <a:pt x="14" y="35"/>
                    <a:pt x="16" y="36"/>
                    <a:pt x="19" y="37"/>
                  </a:cubicBezTo>
                  <a:cubicBezTo>
                    <a:pt x="21" y="39"/>
                    <a:pt x="24" y="39"/>
                    <a:pt x="27" y="40"/>
                  </a:cubicBezTo>
                  <a:cubicBezTo>
                    <a:pt x="31" y="41"/>
                    <a:pt x="34" y="41"/>
                    <a:pt x="37" y="42"/>
                  </a:cubicBezTo>
                  <a:cubicBezTo>
                    <a:pt x="41" y="44"/>
                    <a:pt x="44" y="45"/>
                    <a:pt x="46" y="46"/>
                  </a:cubicBezTo>
                  <a:cubicBezTo>
                    <a:pt x="49" y="47"/>
                    <a:pt x="51" y="50"/>
                    <a:pt x="52" y="52"/>
                  </a:cubicBezTo>
                  <a:cubicBezTo>
                    <a:pt x="54" y="55"/>
                    <a:pt x="55" y="59"/>
                    <a:pt x="55" y="62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6"/>
                    <a:pt x="27" y="86"/>
                  </a:cubicBezTo>
                  <a:cubicBezTo>
                    <a:pt x="19" y="86"/>
                    <a:pt x="12" y="84"/>
                    <a:pt x="7" y="80"/>
                  </a:cubicBezTo>
                  <a:cubicBezTo>
                    <a:pt x="2" y="76"/>
                    <a:pt x="0" y="71"/>
                    <a:pt x="0" y="64"/>
                  </a:cubicBezTo>
                  <a:lnTo>
                    <a:pt x="11" y="64"/>
                  </a:lnTo>
                  <a:cubicBezTo>
                    <a:pt x="11" y="67"/>
                    <a:pt x="12" y="70"/>
                    <a:pt x="16" y="72"/>
                  </a:cubicBezTo>
                  <a:cubicBezTo>
                    <a:pt x="19" y="75"/>
                    <a:pt x="22" y="76"/>
                    <a:pt x="27" y="76"/>
                  </a:cubicBezTo>
                  <a:cubicBezTo>
                    <a:pt x="32" y="76"/>
                    <a:pt x="37" y="75"/>
                    <a:pt x="40" y="72"/>
                  </a:cubicBezTo>
                  <a:cubicBezTo>
                    <a:pt x="42" y="70"/>
                    <a:pt x="45" y="66"/>
                    <a:pt x="45" y="62"/>
                  </a:cubicBezTo>
                  <a:cubicBezTo>
                    <a:pt x="45" y="59"/>
                    <a:pt x="44" y="56"/>
                    <a:pt x="42" y="54"/>
                  </a:cubicBezTo>
                  <a:cubicBezTo>
                    <a:pt x="41" y="51"/>
                    <a:pt x="39" y="50"/>
                    <a:pt x="36" y="50"/>
                  </a:cubicBezTo>
                  <a:cubicBezTo>
                    <a:pt x="34" y="49"/>
                    <a:pt x="31" y="49"/>
                    <a:pt x="27" y="47"/>
                  </a:cubicBezTo>
                  <a:cubicBezTo>
                    <a:pt x="24" y="46"/>
                    <a:pt x="21" y="46"/>
                    <a:pt x="17" y="45"/>
                  </a:cubicBezTo>
                  <a:cubicBezTo>
                    <a:pt x="14" y="44"/>
                    <a:pt x="11" y="42"/>
                    <a:pt x="9" y="41"/>
                  </a:cubicBezTo>
                  <a:cubicBezTo>
                    <a:pt x="6" y="40"/>
                    <a:pt x="4" y="37"/>
                    <a:pt x="2" y="35"/>
                  </a:cubicBezTo>
                  <a:cubicBezTo>
                    <a:pt x="1" y="32"/>
                    <a:pt x="0" y="29"/>
                    <a:pt x="0" y="24"/>
                  </a:cubicBezTo>
                  <a:cubicBezTo>
                    <a:pt x="0" y="16"/>
                    <a:pt x="2" y="11"/>
                    <a:pt x="7" y="6"/>
                  </a:cubicBezTo>
                  <a:cubicBezTo>
                    <a:pt x="12" y="2"/>
                    <a:pt x="19" y="0"/>
                    <a:pt x="27" y="0"/>
                  </a:cubicBezTo>
                  <a:cubicBezTo>
                    <a:pt x="35" y="0"/>
                    <a:pt x="41" y="1"/>
                    <a:pt x="46" y="5"/>
                  </a:cubicBezTo>
                  <a:cubicBezTo>
                    <a:pt x="51" y="9"/>
                    <a:pt x="54" y="14"/>
                    <a:pt x="55" y="20"/>
                  </a:cubicBezTo>
                  <a:lnTo>
                    <a:pt x="42" y="20"/>
                  </a:lnTo>
                  <a:cubicBezTo>
                    <a:pt x="42" y="16"/>
                    <a:pt x="41" y="14"/>
                    <a:pt x="37" y="11"/>
                  </a:cubicBezTo>
                  <a:cubicBezTo>
                    <a:pt x="35" y="9"/>
                    <a:pt x="31" y="7"/>
                    <a:pt x="26" y="7"/>
                  </a:cubicBezTo>
                  <a:cubicBezTo>
                    <a:pt x="21" y="7"/>
                    <a:pt x="17" y="9"/>
                    <a:pt x="15" y="11"/>
                  </a:cubicBezTo>
                  <a:cubicBezTo>
                    <a:pt x="12" y="17"/>
                    <a:pt x="10" y="20"/>
                    <a:pt x="10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Rectangle 56">
              <a:extLst>
                <a:ext uri="{FF2B5EF4-FFF2-40B4-BE49-F238E27FC236}">
                  <a16:creationId xmlns:a16="http://schemas.microsoft.com/office/drawing/2014/main" id="{D5192E85-EF77-4D8E-B9D2-C0FFFECDD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7164" y="1225551"/>
              <a:ext cx="4763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Freeform 57">
              <a:extLst>
                <a:ext uri="{FF2B5EF4-FFF2-40B4-BE49-F238E27FC236}">
                  <a16:creationId xmlns:a16="http://schemas.microsoft.com/office/drawing/2014/main" id="{B74ED83B-32C3-4725-BAA5-51D24ABD7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9864" y="1225551"/>
              <a:ext cx="26988" cy="41275"/>
            </a:xfrm>
            <a:custGeom>
              <a:avLst/>
              <a:gdLst>
                <a:gd name="T0" fmla="*/ 0 w 55"/>
                <a:gd name="T1" fmla="*/ 9 h 83"/>
                <a:gd name="T2" fmla="*/ 0 w 55"/>
                <a:gd name="T3" fmla="*/ 0 h 83"/>
                <a:gd name="T4" fmla="*/ 55 w 55"/>
                <a:gd name="T5" fmla="*/ 0 h 83"/>
                <a:gd name="T6" fmla="*/ 55 w 55"/>
                <a:gd name="T7" fmla="*/ 9 h 83"/>
                <a:gd name="T8" fmla="*/ 32 w 55"/>
                <a:gd name="T9" fmla="*/ 9 h 83"/>
                <a:gd name="T10" fmla="*/ 32 w 55"/>
                <a:gd name="T11" fmla="*/ 83 h 83"/>
                <a:gd name="T12" fmla="*/ 21 w 55"/>
                <a:gd name="T13" fmla="*/ 83 h 83"/>
                <a:gd name="T14" fmla="*/ 21 w 55"/>
                <a:gd name="T15" fmla="*/ 9 h 83"/>
                <a:gd name="T16" fmla="*/ 0 w 55"/>
                <a:gd name="T17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3">
                  <a:moveTo>
                    <a:pt x="0" y="9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9"/>
                  </a:lnTo>
                  <a:lnTo>
                    <a:pt x="32" y="9"/>
                  </a:lnTo>
                  <a:lnTo>
                    <a:pt x="32" y="83"/>
                  </a:lnTo>
                  <a:lnTo>
                    <a:pt x="21" y="83"/>
                  </a:lnTo>
                  <a:lnTo>
                    <a:pt x="21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58">
              <a:extLst>
                <a:ext uri="{FF2B5EF4-FFF2-40B4-BE49-F238E27FC236}">
                  <a16:creationId xmlns:a16="http://schemas.microsoft.com/office/drawing/2014/main" id="{7067103F-6396-4319-93A9-F91D8627D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94789" y="1212851"/>
              <a:ext cx="20638" cy="53975"/>
            </a:xfrm>
            <a:custGeom>
              <a:avLst/>
              <a:gdLst>
                <a:gd name="T0" fmla="*/ 44 w 44"/>
                <a:gd name="T1" fmla="*/ 27 h 111"/>
                <a:gd name="T2" fmla="*/ 44 w 44"/>
                <a:gd name="T3" fmla="*/ 36 h 111"/>
                <a:gd name="T4" fmla="*/ 11 w 44"/>
                <a:gd name="T5" fmla="*/ 36 h 111"/>
                <a:gd name="T6" fmla="*/ 11 w 44"/>
                <a:gd name="T7" fmla="*/ 65 h 111"/>
                <a:gd name="T8" fmla="*/ 40 w 44"/>
                <a:gd name="T9" fmla="*/ 65 h 111"/>
                <a:gd name="T10" fmla="*/ 40 w 44"/>
                <a:gd name="T11" fmla="*/ 74 h 111"/>
                <a:gd name="T12" fmla="*/ 11 w 44"/>
                <a:gd name="T13" fmla="*/ 74 h 111"/>
                <a:gd name="T14" fmla="*/ 11 w 44"/>
                <a:gd name="T15" fmla="*/ 102 h 111"/>
                <a:gd name="T16" fmla="*/ 44 w 44"/>
                <a:gd name="T17" fmla="*/ 102 h 111"/>
                <a:gd name="T18" fmla="*/ 44 w 44"/>
                <a:gd name="T19" fmla="*/ 111 h 111"/>
                <a:gd name="T20" fmla="*/ 0 w 44"/>
                <a:gd name="T21" fmla="*/ 111 h 111"/>
                <a:gd name="T22" fmla="*/ 0 w 44"/>
                <a:gd name="T23" fmla="*/ 29 h 111"/>
                <a:gd name="T24" fmla="*/ 44 w 44"/>
                <a:gd name="T25" fmla="*/ 29 h 111"/>
                <a:gd name="T26" fmla="*/ 44 w 44"/>
                <a:gd name="T27" fmla="*/ 27 h 111"/>
                <a:gd name="T28" fmla="*/ 6 w 44"/>
                <a:gd name="T29" fmla="*/ 15 h 111"/>
                <a:gd name="T30" fmla="*/ 31 w 44"/>
                <a:gd name="T31" fmla="*/ 0 h 111"/>
                <a:gd name="T32" fmla="*/ 31 w 44"/>
                <a:gd name="T33" fmla="*/ 10 h 111"/>
                <a:gd name="T34" fmla="*/ 6 w 44"/>
                <a:gd name="T35" fmla="*/ 24 h 111"/>
                <a:gd name="T36" fmla="*/ 6 w 44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11">
                  <a:moveTo>
                    <a:pt x="44" y="27"/>
                  </a:moveTo>
                  <a:lnTo>
                    <a:pt x="44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0" y="65"/>
                  </a:lnTo>
                  <a:lnTo>
                    <a:pt x="40" y="74"/>
                  </a:lnTo>
                  <a:lnTo>
                    <a:pt x="11" y="74"/>
                  </a:lnTo>
                  <a:lnTo>
                    <a:pt x="11" y="102"/>
                  </a:lnTo>
                  <a:lnTo>
                    <a:pt x="44" y="102"/>
                  </a:lnTo>
                  <a:lnTo>
                    <a:pt x="44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4" y="29"/>
                  </a:lnTo>
                  <a:lnTo>
                    <a:pt x="44" y="27"/>
                  </a:lnTo>
                  <a:close/>
                  <a:moveTo>
                    <a:pt x="6" y="15"/>
                  </a:moveTo>
                  <a:lnTo>
                    <a:pt x="31" y="0"/>
                  </a:lnTo>
                  <a:lnTo>
                    <a:pt x="31" y="10"/>
                  </a:lnTo>
                  <a:lnTo>
                    <a:pt x="6" y="24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59">
              <a:extLst>
                <a:ext uri="{FF2B5EF4-FFF2-40B4-BE49-F238E27FC236}">
                  <a16:creationId xmlns:a16="http://schemas.microsoft.com/office/drawing/2014/main" id="{C5DB1396-9ABF-4743-9AF5-7CABA533B3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40826" y="1225551"/>
              <a:ext cx="33338" cy="41275"/>
            </a:xfrm>
            <a:custGeom>
              <a:avLst/>
              <a:gdLst>
                <a:gd name="T0" fmla="*/ 26 w 69"/>
                <a:gd name="T1" fmla="*/ 0 h 83"/>
                <a:gd name="T2" fmla="*/ 57 w 69"/>
                <a:gd name="T3" fmla="*/ 12 h 83"/>
                <a:gd name="T4" fmla="*/ 69 w 69"/>
                <a:gd name="T5" fmla="*/ 42 h 83"/>
                <a:gd name="T6" fmla="*/ 57 w 69"/>
                <a:gd name="T7" fmla="*/ 72 h 83"/>
                <a:gd name="T8" fmla="*/ 26 w 69"/>
                <a:gd name="T9" fmla="*/ 83 h 83"/>
                <a:gd name="T10" fmla="*/ 0 w 69"/>
                <a:gd name="T11" fmla="*/ 83 h 83"/>
                <a:gd name="T12" fmla="*/ 0 w 69"/>
                <a:gd name="T13" fmla="*/ 0 h 83"/>
                <a:gd name="T14" fmla="*/ 26 w 69"/>
                <a:gd name="T15" fmla="*/ 0 h 83"/>
                <a:gd name="T16" fmla="*/ 11 w 69"/>
                <a:gd name="T17" fmla="*/ 75 h 83"/>
                <a:gd name="T18" fmla="*/ 26 w 69"/>
                <a:gd name="T19" fmla="*/ 75 h 83"/>
                <a:gd name="T20" fmla="*/ 50 w 69"/>
                <a:gd name="T21" fmla="*/ 67 h 83"/>
                <a:gd name="T22" fmla="*/ 59 w 69"/>
                <a:gd name="T23" fmla="*/ 43 h 83"/>
                <a:gd name="T24" fmla="*/ 50 w 69"/>
                <a:gd name="T25" fmla="*/ 19 h 83"/>
                <a:gd name="T26" fmla="*/ 26 w 69"/>
                <a:gd name="T27" fmla="*/ 10 h 83"/>
                <a:gd name="T28" fmla="*/ 11 w 69"/>
                <a:gd name="T29" fmla="*/ 10 h 83"/>
                <a:gd name="T30" fmla="*/ 11 w 69"/>
                <a:gd name="T31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3">
                  <a:moveTo>
                    <a:pt x="26" y="0"/>
                  </a:moveTo>
                  <a:cubicBezTo>
                    <a:pt x="40" y="0"/>
                    <a:pt x="50" y="4"/>
                    <a:pt x="57" y="12"/>
                  </a:cubicBezTo>
                  <a:cubicBezTo>
                    <a:pt x="65" y="19"/>
                    <a:pt x="69" y="29"/>
                    <a:pt x="69" y="42"/>
                  </a:cubicBezTo>
                  <a:cubicBezTo>
                    <a:pt x="69" y="54"/>
                    <a:pt x="65" y="64"/>
                    <a:pt x="57" y="72"/>
                  </a:cubicBezTo>
                  <a:cubicBezTo>
                    <a:pt x="50" y="79"/>
                    <a:pt x="39" y="83"/>
                    <a:pt x="26" y="83"/>
                  </a:cubicBezTo>
                  <a:lnTo>
                    <a:pt x="0" y="83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3"/>
                    <a:pt x="50" y="67"/>
                  </a:cubicBezTo>
                  <a:cubicBezTo>
                    <a:pt x="55" y="60"/>
                    <a:pt x="59" y="53"/>
                    <a:pt x="59" y="43"/>
                  </a:cubicBezTo>
                  <a:cubicBezTo>
                    <a:pt x="59" y="33"/>
                    <a:pt x="56" y="24"/>
                    <a:pt x="50" y="19"/>
                  </a:cubicBezTo>
                  <a:cubicBezTo>
                    <a:pt x="45" y="13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Freeform 60">
              <a:extLst>
                <a:ext uri="{FF2B5EF4-FFF2-40B4-BE49-F238E27FC236}">
                  <a16:creationId xmlns:a16="http://schemas.microsoft.com/office/drawing/2014/main" id="{865D78D4-AC8F-4200-B231-07B1B95A0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8926" y="1220788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2 w 13"/>
                <a:gd name="T3" fmla="*/ 0 h 25"/>
                <a:gd name="T4" fmla="*/ 13 w 13"/>
                <a:gd name="T5" fmla="*/ 12 h 25"/>
                <a:gd name="T6" fmla="*/ 0 w 13"/>
                <a:gd name="T7" fmla="*/ 25 h 25"/>
                <a:gd name="T8" fmla="*/ 0 w 13"/>
                <a:gd name="T9" fmla="*/ 20 h 25"/>
                <a:gd name="T10" fmla="*/ 7 w 13"/>
                <a:gd name="T11" fmla="*/ 14 h 25"/>
                <a:gd name="T12" fmla="*/ 7 w 13"/>
                <a:gd name="T13" fmla="*/ 12 h 25"/>
                <a:gd name="T14" fmla="*/ 0 w 13"/>
                <a:gd name="T15" fmla="*/ 12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2" y="0"/>
                  </a:lnTo>
                  <a:cubicBezTo>
                    <a:pt x="13" y="4"/>
                    <a:pt x="13" y="8"/>
                    <a:pt x="13" y="12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7" y="18"/>
                    <a:pt x="7" y="14"/>
                  </a:cubicBezTo>
                  <a:lnTo>
                    <a:pt x="7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61">
              <a:extLst>
                <a:ext uri="{FF2B5EF4-FFF2-40B4-BE49-F238E27FC236}">
                  <a16:creationId xmlns:a16="http://schemas.microsoft.com/office/drawing/2014/main" id="{7765433D-EF90-438B-BB0E-4A530029C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88451" y="1225551"/>
              <a:ext cx="36513" cy="41275"/>
            </a:xfrm>
            <a:custGeom>
              <a:avLst/>
              <a:gdLst>
                <a:gd name="T0" fmla="*/ 60 w 72"/>
                <a:gd name="T1" fmla="*/ 83 h 83"/>
                <a:gd name="T2" fmla="*/ 53 w 72"/>
                <a:gd name="T3" fmla="*/ 64 h 83"/>
                <a:gd name="T4" fmla="*/ 17 w 72"/>
                <a:gd name="T5" fmla="*/ 64 h 83"/>
                <a:gd name="T6" fmla="*/ 11 w 72"/>
                <a:gd name="T7" fmla="*/ 83 h 83"/>
                <a:gd name="T8" fmla="*/ 0 w 72"/>
                <a:gd name="T9" fmla="*/ 83 h 83"/>
                <a:gd name="T10" fmla="*/ 30 w 72"/>
                <a:gd name="T11" fmla="*/ 0 h 83"/>
                <a:gd name="T12" fmla="*/ 42 w 72"/>
                <a:gd name="T13" fmla="*/ 0 h 83"/>
                <a:gd name="T14" fmla="*/ 72 w 72"/>
                <a:gd name="T15" fmla="*/ 83 h 83"/>
                <a:gd name="T16" fmla="*/ 60 w 72"/>
                <a:gd name="T17" fmla="*/ 83 h 83"/>
                <a:gd name="T18" fmla="*/ 20 w 72"/>
                <a:gd name="T19" fmla="*/ 57 h 83"/>
                <a:gd name="T20" fmla="*/ 50 w 72"/>
                <a:gd name="T21" fmla="*/ 57 h 83"/>
                <a:gd name="T22" fmla="*/ 35 w 72"/>
                <a:gd name="T23" fmla="*/ 14 h 83"/>
                <a:gd name="T24" fmla="*/ 20 w 72"/>
                <a:gd name="T25" fmla="*/ 5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83">
                  <a:moveTo>
                    <a:pt x="60" y="83"/>
                  </a:moveTo>
                  <a:lnTo>
                    <a:pt x="53" y="64"/>
                  </a:lnTo>
                  <a:lnTo>
                    <a:pt x="17" y="64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72" y="83"/>
                  </a:lnTo>
                  <a:lnTo>
                    <a:pt x="60" y="83"/>
                  </a:lnTo>
                  <a:close/>
                  <a:moveTo>
                    <a:pt x="20" y="57"/>
                  </a:moveTo>
                  <a:lnTo>
                    <a:pt x="50" y="57"/>
                  </a:lnTo>
                  <a:lnTo>
                    <a:pt x="35" y="14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Freeform 62">
              <a:extLst>
                <a:ext uri="{FF2B5EF4-FFF2-40B4-BE49-F238E27FC236}">
                  <a16:creationId xmlns:a16="http://schemas.microsoft.com/office/drawing/2014/main" id="{AF1E6116-B92F-4143-95AE-2E66E0B1A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1314" y="1225551"/>
              <a:ext cx="31750" cy="41275"/>
            </a:xfrm>
            <a:custGeom>
              <a:avLst/>
              <a:gdLst>
                <a:gd name="T0" fmla="*/ 55 w 66"/>
                <a:gd name="T1" fmla="*/ 0 h 83"/>
                <a:gd name="T2" fmla="*/ 66 w 66"/>
                <a:gd name="T3" fmla="*/ 0 h 83"/>
                <a:gd name="T4" fmla="*/ 66 w 66"/>
                <a:gd name="T5" fmla="*/ 83 h 83"/>
                <a:gd name="T6" fmla="*/ 55 w 66"/>
                <a:gd name="T7" fmla="*/ 83 h 83"/>
                <a:gd name="T8" fmla="*/ 11 w 66"/>
                <a:gd name="T9" fmla="*/ 18 h 83"/>
                <a:gd name="T10" fmla="*/ 11 w 66"/>
                <a:gd name="T11" fmla="*/ 83 h 83"/>
                <a:gd name="T12" fmla="*/ 0 w 66"/>
                <a:gd name="T13" fmla="*/ 83 h 83"/>
                <a:gd name="T14" fmla="*/ 0 w 66"/>
                <a:gd name="T15" fmla="*/ 0 h 83"/>
                <a:gd name="T16" fmla="*/ 11 w 66"/>
                <a:gd name="T17" fmla="*/ 0 h 83"/>
                <a:gd name="T18" fmla="*/ 55 w 66"/>
                <a:gd name="T19" fmla="*/ 65 h 83"/>
                <a:gd name="T20" fmla="*/ 55 w 66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3">
                  <a:moveTo>
                    <a:pt x="55" y="0"/>
                  </a:moveTo>
                  <a:lnTo>
                    <a:pt x="66" y="0"/>
                  </a:lnTo>
                  <a:lnTo>
                    <a:pt x="66" y="83"/>
                  </a:lnTo>
                  <a:lnTo>
                    <a:pt x="55" y="83"/>
                  </a:lnTo>
                  <a:lnTo>
                    <a:pt x="11" y="18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Freeform 63">
              <a:extLst>
                <a:ext uri="{FF2B5EF4-FFF2-40B4-BE49-F238E27FC236}">
                  <a16:creationId xmlns:a16="http://schemas.microsoft.com/office/drawing/2014/main" id="{440F317A-0D8D-439C-AF44-21CF5217E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1001" y="1225551"/>
              <a:ext cx="41275" cy="41275"/>
            </a:xfrm>
            <a:custGeom>
              <a:avLst/>
              <a:gdLst>
                <a:gd name="T0" fmla="*/ 42 w 83"/>
                <a:gd name="T1" fmla="*/ 84 h 84"/>
                <a:gd name="T2" fmla="*/ 13 w 83"/>
                <a:gd name="T3" fmla="*/ 72 h 84"/>
                <a:gd name="T4" fmla="*/ 0 w 83"/>
                <a:gd name="T5" fmla="*/ 42 h 84"/>
                <a:gd name="T6" fmla="*/ 13 w 83"/>
                <a:gd name="T7" fmla="*/ 12 h 84"/>
                <a:gd name="T8" fmla="*/ 43 w 83"/>
                <a:gd name="T9" fmla="*/ 0 h 84"/>
                <a:gd name="T10" fmla="*/ 65 w 83"/>
                <a:gd name="T11" fmla="*/ 7 h 84"/>
                <a:gd name="T12" fmla="*/ 80 w 83"/>
                <a:gd name="T13" fmla="*/ 24 h 84"/>
                <a:gd name="T14" fmla="*/ 68 w 83"/>
                <a:gd name="T15" fmla="*/ 24 h 84"/>
                <a:gd name="T16" fmla="*/ 43 w 83"/>
                <a:gd name="T17" fmla="*/ 10 h 84"/>
                <a:gd name="T18" fmla="*/ 20 w 83"/>
                <a:gd name="T19" fmla="*/ 19 h 84"/>
                <a:gd name="T20" fmla="*/ 12 w 83"/>
                <a:gd name="T21" fmla="*/ 43 h 84"/>
                <a:gd name="T22" fmla="*/ 20 w 83"/>
                <a:gd name="T23" fmla="*/ 67 h 84"/>
                <a:gd name="T24" fmla="*/ 42 w 83"/>
                <a:gd name="T25" fmla="*/ 75 h 84"/>
                <a:gd name="T26" fmla="*/ 63 w 83"/>
                <a:gd name="T27" fmla="*/ 68 h 84"/>
                <a:gd name="T28" fmla="*/ 72 w 83"/>
                <a:gd name="T29" fmla="*/ 48 h 84"/>
                <a:gd name="T30" fmla="*/ 38 w 83"/>
                <a:gd name="T31" fmla="*/ 48 h 84"/>
                <a:gd name="T32" fmla="*/ 38 w 83"/>
                <a:gd name="T33" fmla="*/ 39 h 84"/>
                <a:gd name="T34" fmla="*/ 83 w 83"/>
                <a:gd name="T35" fmla="*/ 39 h 84"/>
                <a:gd name="T36" fmla="*/ 83 w 83"/>
                <a:gd name="T37" fmla="*/ 48 h 84"/>
                <a:gd name="T38" fmla="*/ 69 w 83"/>
                <a:gd name="T39" fmla="*/ 74 h 84"/>
                <a:gd name="T40" fmla="*/ 42 w 83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84">
                  <a:moveTo>
                    <a:pt x="42" y="84"/>
                  </a:moveTo>
                  <a:cubicBezTo>
                    <a:pt x="30" y="84"/>
                    <a:pt x="20" y="80"/>
                    <a:pt x="13" y="72"/>
                  </a:cubicBezTo>
                  <a:cubicBezTo>
                    <a:pt x="5" y="64"/>
                    <a:pt x="0" y="54"/>
                    <a:pt x="0" y="42"/>
                  </a:cubicBezTo>
                  <a:cubicBezTo>
                    <a:pt x="0" y="29"/>
                    <a:pt x="4" y="19"/>
                    <a:pt x="13" y="12"/>
                  </a:cubicBezTo>
                  <a:cubicBezTo>
                    <a:pt x="20" y="4"/>
                    <a:pt x="30" y="0"/>
                    <a:pt x="43" y="0"/>
                  </a:cubicBezTo>
                  <a:cubicBezTo>
                    <a:pt x="52" y="0"/>
                    <a:pt x="59" y="3"/>
                    <a:pt x="65" y="7"/>
                  </a:cubicBezTo>
                  <a:cubicBezTo>
                    <a:pt x="72" y="10"/>
                    <a:pt x="77" y="17"/>
                    <a:pt x="80" y="24"/>
                  </a:cubicBezTo>
                  <a:lnTo>
                    <a:pt x="68" y="24"/>
                  </a:lnTo>
                  <a:cubicBezTo>
                    <a:pt x="63" y="15"/>
                    <a:pt x="54" y="10"/>
                    <a:pt x="43" y="10"/>
                  </a:cubicBezTo>
                  <a:cubicBezTo>
                    <a:pt x="34" y="10"/>
                    <a:pt x="27" y="13"/>
                    <a:pt x="20" y="19"/>
                  </a:cubicBezTo>
                  <a:cubicBezTo>
                    <a:pt x="14" y="25"/>
                    <a:pt x="12" y="33"/>
                    <a:pt x="12" y="43"/>
                  </a:cubicBezTo>
                  <a:cubicBezTo>
                    <a:pt x="12" y="53"/>
                    <a:pt x="14" y="60"/>
                    <a:pt x="20" y="67"/>
                  </a:cubicBezTo>
                  <a:cubicBezTo>
                    <a:pt x="27" y="73"/>
                    <a:pt x="33" y="75"/>
                    <a:pt x="42" y="75"/>
                  </a:cubicBezTo>
                  <a:cubicBezTo>
                    <a:pt x="50" y="75"/>
                    <a:pt x="58" y="73"/>
                    <a:pt x="63" y="68"/>
                  </a:cubicBezTo>
                  <a:cubicBezTo>
                    <a:pt x="68" y="63"/>
                    <a:pt x="72" y="57"/>
                    <a:pt x="72" y="48"/>
                  </a:cubicBezTo>
                  <a:lnTo>
                    <a:pt x="38" y="48"/>
                  </a:lnTo>
                  <a:lnTo>
                    <a:pt x="38" y="39"/>
                  </a:lnTo>
                  <a:lnTo>
                    <a:pt x="83" y="39"/>
                  </a:lnTo>
                  <a:lnTo>
                    <a:pt x="83" y="48"/>
                  </a:lnTo>
                  <a:cubicBezTo>
                    <a:pt x="82" y="59"/>
                    <a:pt x="78" y="68"/>
                    <a:pt x="69" y="74"/>
                  </a:cubicBezTo>
                  <a:cubicBezTo>
                    <a:pt x="62" y="80"/>
                    <a:pt x="53" y="84"/>
                    <a:pt x="42" y="8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Freeform 64">
              <a:extLst>
                <a:ext uri="{FF2B5EF4-FFF2-40B4-BE49-F238E27FC236}">
                  <a16:creationId xmlns:a16="http://schemas.microsoft.com/office/drawing/2014/main" id="{85C8E167-6872-4EB6-AF89-0FBFD8D1D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0214" y="1225551"/>
              <a:ext cx="20638" cy="41275"/>
            </a:xfrm>
            <a:custGeom>
              <a:avLst/>
              <a:gdLst>
                <a:gd name="T0" fmla="*/ 44 w 44"/>
                <a:gd name="T1" fmla="*/ 0 h 84"/>
                <a:gd name="T2" fmla="*/ 44 w 44"/>
                <a:gd name="T3" fmla="*/ 9 h 84"/>
                <a:gd name="T4" fmla="*/ 11 w 44"/>
                <a:gd name="T5" fmla="*/ 9 h 84"/>
                <a:gd name="T6" fmla="*/ 11 w 44"/>
                <a:gd name="T7" fmla="*/ 38 h 84"/>
                <a:gd name="T8" fmla="*/ 40 w 44"/>
                <a:gd name="T9" fmla="*/ 38 h 84"/>
                <a:gd name="T10" fmla="*/ 40 w 44"/>
                <a:gd name="T11" fmla="*/ 47 h 84"/>
                <a:gd name="T12" fmla="*/ 11 w 44"/>
                <a:gd name="T13" fmla="*/ 47 h 84"/>
                <a:gd name="T14" fmla="*/ 11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2 h 84"/>
                <a:gd name="T24" fmla="*/ 44 w 44"/>
                <a:gd name="T25" fmla="*/ 2 h 84"/>
                <a:gd name="T26" fmla="*/ 44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4" y="0"/>
                  </a:moveTo>
                  <a:lnTo>
                    <a:pt x="44" y="9"/>
                  </a:lnTo>
                  <a:lnTo>
                    <a:pt x="11" y="9"/>
                  </a:lnTo>
                  <a:lnTo>
                    <a:pt x="11" y="38"/>
                  </a:lnTo>
                  <a:lnTo>
                    <a:pt x="40" y="38"/>
                  </a:lnTo>
                  <a:lnTo>
                    <a:pt x="40" y="47"/>
                  </a:lnTo>
                  <a:lnTo>
                    <a:pt x="11" y="47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Freeform 65">
              <a:extLst>
                <a:ext uri="{FF2B5EF4-FFF2-40B4-BE49-F238E27FC236}">
                  <a16:creationId xmlns:a16="http://schemas.microsoft.com/office/drawing/2014/main" id="{84D2381D-FC70-449D-96EA-E5A1CE8CFA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76" y="1225551"/>
              <a:ext cx="26988" cy="41275"/>
            </a:xfrm>
            <a:custGeom>
              <a:avLst/>
              <a:gdLst>
                <a:gd name="T0" fmla="*/ 12 w 58"/>
                <a:gd name="T1" fmla="*/ 49 h 83"/>
                <a:gd name="T2" fmla="*/ 12 w 58"/>
                <a:gd name="T3" fmla="*/ 83 h 83"/>
                <a:gd name="T4" fmla="*/ 0 w 58"/>
                <a:gd name="T5" fmla="*/ 83 h 83"/>
                <a:gd name="T6" fmla="*/ 0 w 58"/>
                <a:gd name="T7" fmla="*/ 0 h 83"/>
                <a:gd name="T8" fmla="*/ 28 w 58"/>
                <a:gd name="T9" fmla="*/ 0 h 83"/>
                <a:gd name="T10" fmla="*/ 49 w 58"/>
                <a:gd name="T11" fmla="*/ 7 h 83"/>
                <a:gd name="T12" fmla="*/ 57 w 58"/>
                <a:gd name="T13" fmla="*/ 23 h 83"/>
                <a:gd name="T14" fmla="*/ 52 w 58"/>
                <a:gd name="T15" fmla="*/ 39 h 83"/>
                <a:gd name="T16" fmla="*/ 35 w 58"/>
                <a:gd name="T17" fmla="*/ 48 h 83"/>
                <a:gd name="T18" fmla="*/ 58 w 58"/>
                <a:gd name="T19" fmla="*/ 83 h 83"/>
                <a:gd name="T20" fmla="*/ 44 w 58"/>
                <a:gd name="T21" fmla="*/ 83 h 83"/>
                <a:gd name="T22" fmla="*/ 23 w 58"/>
                <a:gd name="T23" fmla="*/ 49 h 83"/>
                <a:gd name="T24" fmla="*/ 12 w 58"/>
                <a:gd name="T25" fmla="*/ 49 h 83"/>
                <a:gd name="T26" fmla="*/ 12 w 58"/>
                <a:gd name="T27" fmla="*/ 9 h 83"/>
                <a:gd name="T28" fmla="*/ 12 w 58"/>
                <a:gd name="T29" fmla="*/ 40 h 83"/>
                <a:gd name="T30" fmla="*/ 28 w 58"/>
                <a:gd name="T31" fmla="*/ 40 h 83"/>
                <a:gd name="T32" fmla="*/ 42 w 58"/>
                <a:gd name="T33" fmla="*/ 37 h 83"/>
                <a:gd name="T34" fmla="*/ 45 w 58"/>
                <a:gd name="T35" fmla="*/ 25 h 83"/>
                <a:gd name="T36" fmla="*/ 28 w 58"/>
                <a:gd name="T37" fmla="*/ 9 h 83"/>
                <a:gd name="T38" fmla="*/ 12 w 58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3">
                  <a:moveTo>
                    <a:pt x="12" y="49"/>
                  </a:moveTo>
                  <a:lnTo>
                    <a:pt x="12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7" y="0"/>
                    <a:pt x="44" y="3"/>
                    <a:pt x="49" y="7"/>
                  </a:cubicBezTo>
                  <a:cubicBezTo>
                    <a:pt x="54" y="12"/>
                    <a:pt x="57" y="17"/>
                    <a:pt x="57" y="23"/>
                  </a:cubicBezTo>
                  <a:cubicBezTo>
                    <a:pt x="57" y="29"/>
                    <a:pt x="55" y="35"/>
                    <a:pt x="52" y="39"/>
                  </a:cubicBezTo>
                  <a:cubicBezTo>
                    <a:pt x="48" y="43"/>
                    <a:pt x="43" y="47"/>
                    <a:pt x="35" y="48"/>
                  </a:cubicBezTo>
                  <a:lnTo>
                    <a:pt x="58" y="83"/>
                  </a:lnTo>
                  <a:lnTo>
                    <a:pt x="44" y="83"/>
                  </a:lnTo>
                  <a:lnTo>
                    <a:pt x="23" y="49"/>
                  </a:lnTo>
                  <a:lnTo>
                    <a:pt x="12" y="49"/>
                  </a:lnTo>
                  <a:close/>
                  <a:moveTo>
                    <a:pt x="12" y="9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9"/>
                    <a:pt x="42" y="37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Freeform 66">
              <a:extLst>
                <a:ext uri="{FF2B5EF4-FFF2-40B4-BE49-F238E27FC236}">
                  <a16:creationId xmlns:a16="http://schemas.microsoft.com/office/drawing/2014/main" id="{99223B3A-30A9-46FD-930F-438CADF1F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5301" y="1225551"/>
              <a:ext cx="26988" cy="41275"/>
            </a:xfrm>
            <a:custGeom>
              <a:avLst/>
              <a:gdLst>
                <a:gd name="T0" fmla="*/ 10 w 55"/>
                <a:gd name="T1" fmla="*/ 25 h 86"/>
                <a:gd name="T2" fmla="*/ 12 w 55"/>
                <a:gd name="T3" fmla="*/ 32 h 86"/>
                <a:gd name="T4" fmla="*/ 19 w 55"/>
                <a:gd name="T5" fmla="*/ 37 h 86"/>
                <a:gd name="T6" fmla="*/ 27 w 55"/>
                <a:gd name="T7" fmla="*/ 40 h 86"/>
                <a:gd name="T8" fmla="*/ 37 w 55"/>
                <a:gd name="T9" fmla="*/ 42 h 86"/>
                <a:gd name="T10" fmla="*/ 46 w 55"/>
                <a:gd name="T11" fmla="*/ 46 h 86"/>
                <a:gd name="T12" fmla="*/ 52 w 55"/>
                <a:gd name="T13" fmla="*/ 52 h 86"/>
                <a:gd name="T14" fmla="*/ 55 w 55"/>
                <a:gd name="T15" fmla="*/ 62 h 86"/>
                <a:gd name="T16" fmla="*/ 47 w 55"/>
                <a:gd name="T17" fmla="*/ 79 h 86"/>
                <a:gd name="T18" fmla="*/ 27 w 55"/>
                <a:gd name="T19" fmla="*/ 86 h 86"/>
                <a:gd name="T20" fmla="*/ 7 w 55"/>
                <a:gd name="T21" fmla="*/ 80 h 86"/>
                <a:gd name="T22" fmla="*/ 0 w 55"/>
                <a:gd name="T23" fmla="*/ 64 h 86"/>
                <a:gd name="T24" fmla="*/ 11 w 55"/>
                <a:gd name="T25" fmla="*/ 64 h 86"/>
                <a:gd name="T26" fmla="*/ 16 w 55"/>
                <a:gd name="T27" fmla="*/ 72 h 86"/>
                <a:gd name="T28" fmla="*/ 27 w 55"/>
                <a:gd name="T29" fmla="*/ 76 h 86"/>
                <a:gd name="T30" fmla="*/ 40 w 55"/>
                <a:gd name="T31" fmla="*/ 72 h 86"/>
                <a:gd name="T32" fmla="*/ 45 w 55"/>
                <a:gd name="T33" fmla="*/ 62 h 86"/>
                <a:gd name="T34" fmla="*/ 42 w 55"/>
                <a:gd name="T35" fmla="*/ 54 h 86"/>
                <a:gd name="T36" fmla="*/ 36 w 55"/>
                <a:gd name="T37" fmla="*/ 50 h 86"/>
                <a:gd name="T38" fmla="*/ 27 w 55"/>
                <a:gd name="T39" fmla="*/ 47 h 86"/>
                <a:gd name="T40" fmla="*/ 17 w 55"/>
                <a:gd name="T41" fmla="*/ 45 h 86"/>
                <a:gd name="T42" fmla="*/ 9 w 55"/>
                <a:gd name="T43" fmla="*/ 41 h 86"/>
                <a:gd name="T44" fmla="*/ 2 w 55"/>
                <a:gd name="T45" fmla="*/ 35 h 86"/>
                <a:gd name="T46" fmla="*/ 0 w 55"/>
                <a:gd name="T47" fmla="*/ 24 h 86"/>
                <a:gd name="T48" fmla="*/ 7 w 55"/>
                <a:gd name="T49" fmla="*/ 6 h 86"/>
                <a:gd name="T50" fmla="*/ 27 w 55"/>
                <a:gd name="T51" fmla="*/ 0 h 86"/>
                <a:gd name="T52" fmla="*/ 46 w 55"/>
                <a:gd name="T53" fmla="*/ 5 h 86"/>
                <a:gd name="T54" fmla="*/ 55 w 55"/>
                <a:gd name="T55" fmla="*/ 20 h 86"/>
                <a:gd name="T56" fmla="*/ 42 w 55"/>
                <a:gd name="T57" fmla="*/ 20 h 86"/>
                <a:gd name="T58" fmla="*/ 37 w 55"/>
                <a:gd name="T59" fmla="*/ 11 h 86"/>
                <a:gd name="T60" fmla="*/ 26 w 55"/>
                <a:gd name="T61" fmla="*/ 7 h 86"/>
                <a:gd name="T62" fmla="*/ 15 w 55"/>
                <a:gd name="T63" fmla="*/ 11 h 86"/>
                <a:gd name="T64" fmla="*/ 10 w 55"/>
                <a:gd name="T65" fmla="*/ 2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86">
                  <a:moveTo>
                    <a:pt x="10" y="25"/>
                  </a:moveTo>
                  <a:cubicBezTo>
                    <a:pt x="10" y="27"/>
                    <a:pt x="11" y="30"/>
                    <a:pt x="12" y="32"/>
                  </a:cubicBezTo>
                  <a:cubicBezTo>
                    <a:pt x="14" y="35"/>
                    <a:pt x="16" y="36"/>
                    <a:pt x="19" y="37"/>
                  </a:cubicBezTo>
                  <a:cubicBezTo>
                    <a:pt x="21" y="39"/>
                    <a:pt x="24" y="39"/>
                    <a:pt x="27" y="40"/>
                  </a:cubicBezTo>
                  <a:cubicBezTo>
                    <a:pt x="31" y="41"/>
                    <a:pt x="34" y="41"/>
                    <a:pt x="37" y="42"/>
                  </a:cubicBezTo>
                  <a:cubicBezTo>
                    <a:pt x="41" y="44"/>
                    <a:pt x="44" y="45"/>
                    <a:pt x="46" y="46"/>
                  </a:cubicBezTo>
                  <a:cubicBezTo>
                    <a:pt x="49" y="47"/>
                    <a:pt x="51" y="50"/>
                    <a:pt x="52" y="52"/>
                  </a:cubicBezTo>
                  <a:cubicBezTo>
                    <a:pt x="54" y="55"/>
                    <a:pt x="55" y="59"/>
                    <a:pt x="55" y="62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6"/>
                    <a:pt x="27" y="86"/>
                  </a:cubicBezTo>
                  <a:cubicBezTo>
                    <a:pt x="19" y="86"/>
                    <a:pt x="12" y="84"/>
                    <a:pt x="7" y="80"/>
                  </a:cubicBezTo>
                  <a:cubicBezTo>
                    <a:pt x="2" y="76"/>
                    <a:pt x="0" y="71"/>
                    <a:pt x="0" y="64"/>
                  </a:cubicBezTo>
                  <a:lnTo>
                    <a:pt x="11" y="64"/>
                  </a:lnTo>
                  <a:cubicBezTo>
                    <a:pt x="11" y="67"/>
                    <a:pt x="12" y="70"/>
                    <a:pt x="16" y="72"/>
                  </a:cubicBezTo>
                  <a:cubicBezTo>
                    <a:pt x="19" y="75"/>
                    <a:pt x="22" y="76"/>
                    <a:pt x="27" y="76"/>
                  </a:cubicBezTo>
                  <a:cubicBezTo>
                    <a:pt x="32" y="76"/>
                    <a:pt x="37" y="75"/>
                    <a:pt x="40" y="72"/>
                  </a:cubicBezTo>
                  <a:cubicBezTo>
                    <a:pt x="42" y="70"/>
                    <a:pt x="45" y="66"/>
                    <a:pt x="45" y="62"/>
                  </a:cubicBezTo>
                  <a:cubicBezTo>
                    <a:pt x="45" y="59"/>
                    <a:pt x="44" y="56"/>
                    <a:pt x="42" y="54"/>
                  </a:cubicBezTo>
                  <a:cubicBezTo>
                    <a:pt x="41" y="51"/>
                    <a:pt x="39" y="50"/>
                    <a:pt x="36" y="50"/>
                  </a:cubicBezTo>
                  <a:cubicBezTo>
                    <a:pt x="34" y="49"/>
                    <a:pt x="31" y="49"/>
                    <a:pt x="27" y="47"/>
                  </a:cubicBezTo>
                  <a:cubicBezTo>
                    <a:pt x="24" y="46"/>
                    <a:pt x="21" y="46"/>
                    <a:pt x="17" y="45"/>
                  </a:cubicBezTo>
                  <a:cubicBezTo>
                    <a:pt x="14" y="44"/>
                    <a:pt x="11" y="42"/>
                    <a:pt x="9" y="41"/>
                  </a:cubicBezTo>
                  <a:cubicBezTo>
                    <a:pt x="6" y="40"/>
                    <a:pt x="4" y="37"/>
                    <a:pt x="2" y="35"/>
                  </a:cubicBezTo>
                  <a:cubicBezTo>
                    <a:pt x="1" y="32"/>
                    <a:pt x="0" y="29"/>
                    <a:pt x="0" y="24"/>
                  </a:cubicBezTo>
                  <a:cubicBezTo>
                    <a:pt x="0" y="16"/>
                    <a:pt x="2" y="11"/>
                    <a:pt x="7" y="6"/>
                  </a:cubicBezTo>
                  <a:cubicBezTo>
                    <a:pt x="12" y="2"/>
                    <a:pt x="19" y="0"/>
                    <a:pt x="27" y="0"/>
                  </a:cubicBezTo>
                  <a:cubicBezTo>
                    <a:pt x="36" y="0"/>
                    <a:pt x="41" y="1"/>
                    <a:pt x="46" y="5"/>
                  </a:cubicBezTo>
                  <a:cubicBezTo>
                    <a:pt x="51" y="9"/>
                    <a:pt x="54" y="14"/>
                    <a:pt x="55" y="20"/>
                  </a:cubicBezTo>
                  <a:lnTo>
                    <a:pt x="42" y="20"/>
                  </a:lnTo>
                  <a:cubicBezTo>
                    <a:pt x="42" y="16"/>
                    <a:pt x="41" y="14"/>
                    <a:pt x="37" y="11"/>
                  </a:cubicBezTo>
                  <a:cubicBezTo>
                    <a:pt x="35" y="9"/>
                    <a:pt x="31" y="7"/>
                    <a:pt x="26" y="7"/>
                  </a:cubicBezTo>
                  <a:cubicBezTo>
                    <a:pt x="21" y="7"/>
                    <a:pt x="17" y="9"/>
                    <a:pt x="15" y="11"/>
                  </a:cubicBezTo>
                  <a:cubicBezTo>
                    <a:pt x="12" y="17"/>
                    <a:pt x="10" y="20"/>
                    <a:pt x="10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Freeform 67">
              <a:extLst>
                <a:ext uri="{FF2B5EF4-FFF2-40B4-BE49-F238E27FC236}">
                  <a16:creationId xmlns:a16="http://schemas.microsoft.com/office/drawing/2014/main" id="{4582BC67-045A-44E6-A1EC-39A758015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9539" y="398463"/>
              <a:ext cx="207963" cy="214313"/>
            </a:xfrm>
            <a:custGeom>
              <a:avLst/>
              <a:gdLst>
                <a:gd name="T0" fmla="*/ 424 w 424"/>
                <a:gd name="T1" fmla="*/ 436 h 437"/>
                <a:gd name="T2" fmla="*/ 324 w 424"/>
                <a:gd name="T3" fmla="*/ 436 h 437"/>
                <a:gd name="T4" fmla="*/ 284 w 424"/>
                <a:gd name="T5" fmla="*/ 386 h 437"/>
                <a:gd name="T6" fmla="*/ 278 w 424"/>
                <a:gd name="T7" fmla="*/ 367 h 437"/>
                <a:gd name="T8" fmla="*/ 164 w 424"/>
                <a:gd name="T9" fmla="*/ 367 h 437"/>
                <a:gd name="T10" fmla="*/ 140 w 424"/>
                <a:gd name="T11" fmla="*/ 437 h 437"/>
                <a:gd name="T12" fmla="*/ 40 w 424"/>
                <a:gd name="T13" fmla="*/ 437 h 437"/>
                <a:gd name="T14" fmla="*/ 0 w 424"/>
                <a:gd name="T15" fmla="*/ 387 h 437"/>
                <a:gd name="T16" fmla="*/ 139 w 424"/>
                <a:gd name="T17" fmla="*/ 0 h 437"/>
                <a:gd name="T18" fmla="*/ 246 w 424"/>
                <a:gd name="T19" fmla="*/ 0 h 437"/>
                <a:gd name="T20" fmla="*/ 289 w 424"/>
                <a:gd name="T21" fmla="*/ 51 h 437"/>
                <a:gd name="T22" fmla="*/ 424 w 424"/>
                <a:gd name="T23" fmla="*/ 436 h 437"/>
                <a:gd name="T24" fmla="*/ 298 w 424"/>
                <a:gd name="T25" fmla="*/ 371 h 437"/>
                <a:gd name="T26" fmla="*/ 363 w 424"/>
                <a:gd name="T27" fmla="*/ 371 h 437"/>
                <a:gd name="T28" fmla="*/ 234 w 424"/>
                <a:gd name="T29" fmla="*/ 12 h 437"/>
                <a:gd name="T30" fmla="*/ 150 w 424"/>
                <a:gd name="T31" fmla="*/ 12 h 437"/>
                <a:gd name="T32" fmla="*/ 21 w 424"/>
                <a:gd name="T33" fmla="*/ 371 h 437"/>
                <a:gd name="T34" fmla="*/ 88 w 424"/>
                <a:gd name="T35" fmla="*/ 371 h 437"/>
                <a:gd name="T36" fmla="*/ 113 w 424"/>
                <a:gd name="T37" fmla="*/ 299 h 437"/>
                <a:gd name="T38" fmla="*/ 273 w 424"/>
                <a:gd name="T39" fmla="*/ 299 h 437"/>
                <a:gd name="T40" fmla="*/ 298 w 424"/>
                <a:gd name="T41" fmla="*/ 371 h 437"/>
                <a:gd name="T42" fmla="*/ 194 w 424"/>
                <a:gd name="T43" fmla="*/ 74 h 437"/>
                <a:gd name="T44" fmla="*/ 258 w 424"/>
                <a:gd name="T45" fmla="*/ 260 h 437"/>
                <a:gd name="T46" fmla="*/ 126 w 424"/>
                <a:gd name="T47" fmla="*/ 260 h 437"/>
                <a:gd name="T48" fmla="*/ 190 w 424"/>
                <a:gd name="T49" fmla="*/ 74 h 437"/>
                <a:gd name="T50" fmla="*/ 194 w 424"/>
                <a:gd name="T51" fmla="*/ 74 h 437"/>
                <a:gd name="T52" fmla="*/ 236 w 424"/>
                <a:gd name="T53" fmla="*/ 246 h 437"/>
                <a:gd name="T54" fmla="*/ 221 w 424"/>
                <a:gd name="T55" fmla="*/ 202 h 437"/>
                <a:gd name="T56" fmla="*/ 206 w 424"/>
                <a:gd name="T57" fmla="*/ 246 h 437"/>
                <a:gd name="T58" fmla="*/ 236 w 424"/>
                <a:gd name="T59" fmla="*/ 24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4" h="437">
                  <a:moveTo>
                    <a:pt x="424" y="436"/>
                  </a:moveTo>
                  <a:lnTo>
                    <a:pt x="324" y="436"/>
                  </a:lnTo>
                  <a:lnTo>
                    <a:pt x="284" y="386"/>
                  </a:lnTo>
                  <a:lnTo>
                    <a:pt x="278" y="367"/>
                  </a:lnTo>
                  <a:lnTo>
                    <a:pt x="164" y="367"/>
                  </a:lnTo>
                  <a:lnTo>
                    <a:pt x="140" y="437"/>
                  </a:lnTo>
                  <a:lnTo>
                    <a:pt x="40" y="437"/>
                  </a:lnTo>
                  <a:lnTo>
                    <a:pt x="0" y="387"/>
                  </a:lnTo>
                  <a:lnTo>
                    <a:pt x="139" y="0"/>
                  </a:lnTo>
                  <a:lnTo>
                    <a:pt x="246" y="0"/>
                  </a:lnTo>
                  <a:lnTo>
                    <a:pt x="289" y="51"/>
                  </a:lnTo>
                  <a:lnTo>
                    <a:pt x="424" y="436"/>
                  </a:lnTo>
                  <a:close/>
                  <a:moveTo>
                    <a:pt x="298" y="371"/>
                  </a:moveTo>
                  <a:lnTo>
                    <a:pt x="363" y="371"/>
                  </a:lnTo>
                  <a:lnTo>
                    <a:pt x="234" y="12"/>
                  </a:lnTo>
                  <a:lnTo>
                    <a:pt x="150" y="12"/>
                  </a:lnTo>
                  <a:lnTo>
                    <a:pt x="21" y="371"/>
                  </a:lnTo>
                  <a:lnTo>
                    <a:pt x="88" y="371"/>
                  </a:lnTo>
                  <a:lnTo>
                    <a:pt x="113" y="299"/>
                  </a:lnTo>
                  <a:lnTo>
                    <a:pt x="273" y="299"/>
                  </a:lnTo>
                  <a:lnTo>
                    <a:pt x="298" y="371"/>
                  </a:lnTo>
                  <a:close/>
                  <a:moveTo>
                    <a:pt x="194" y="74"/>
                  </a:moveTo>
                  <a:lnTo>
                    <a:pt x="258" y="260"/>
                  </a:lnTo>
                  <a:lnTo>
                    <a:pt x="126" y="260"/>
                  </a:lnTo>
                  <a:lnTo>
                    <a:pt x="190" y="74"/>
                  </a:lnTo>
                  <a:lnTo>
                    <a:pt x="194" y="74"/>
                  </a:lnTo>
                  <a:close/>
                  <a:moveTo>
                    <a:pt x="236" y="246"/>
                  </a:moveTo>
                  <a:lnTo>
                    <a:pt x="221" y="202"/>
                  </a:lnTo>
                  <a:lnTo>
                    <a:pt x="206" y="246"/>
                  </a:lnTo>
                  <a:lnTo>
                    <a:pt x="236" y="246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Rectangle 68">
              <a:extLst>
                <a:ext uri="{FF2B5EF4-FFF2-40B4-BE49-F238E27FC236}">
                  <a16:creationId xmlns:a16="http://schemas.microsoft.com/office/drawing/2014/main" id="{2764A47F-536A-43D9-BE33-DB020339D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2426" y="352426"/>
              <a:ext cx="36513" cy="92075"/>
            </a:xfrm>
            <a:prstGeom prst="rect">
              <a:avLst/>
            </a:prstGeom>
            <a:solidFill>
              <a:srgbClr val="E8308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24" name="Groupe 823">
            <a:extLst>
              <a:ext uri="{FF2B5EF4-FFF2-40B4-BE49-F238E27FC236}">
                <a16:creationId xmlns:a16="http://schemas.microsoft.com/office/drawing/2014/main" id="{3560F72F-6A06-46E5-9B7D-C64AB350C6E1}"/>
              </a:ext>
            </a:extLst>
          </p:cNvPr>
          <p:cNvGrpSpPr/>
          <p:nvPr/>
        </p:nvGrpSpPr>
        <p:grpSpPr>
          <a:xfrm>
            <a:off x="1501453" y="3176622"/>
            <a:ext cx="1005230" cy="1470756"/>
            <a:chOff x="7867651" y="341313"/>
            <a:chExt cx="623888" cy="912813"/>
          </a:xfrm>
        </p:grpSpPr>
        <p:sp>
          <p:nvSpPr>
            <p:cNvPr id="688" name="Freeform 69">
              <a:extLst>
                <a:ext uri="{FF2B5EF4-FFF2-40B4-BE49-F238E27FC236}">
                  <a16:creationId xmlns:a16="http://schemas.microsoft.com/office/drawing/2014/main" id="{DD66E717-C816-48A8-B0A4-C1E749005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682626"/>
              <a:ext cx="42863" cy="66675"/>
            </a:xfrm>
            <a:custGeom>
              <a:avLst/>
              <a:gdLst>
                <a:gd name="T0" fmla="*/ 0 w 88"/>
                <a:gd name="T1" fmla="*/ 134 h 134"/>
                <a:gd name="T2" fmla="*/ 0 w 88"/>
                <a:gd name="T3" fmla="*/ 0 h 134"/>
                <a:gd name="T4" fmla="*/ 88 w 88"/>
                <a:gd name="T5" fmla="*/ 0 h 134"/>
                <a:gd name="T6" fmla="*/ 88 w 88"/>
                <a:gd name="T7" fmla="*/ 25 h 134"/>
                <a:gd name="T8" fmla="*/ 33 w 88"/>
                <a:gd name="T9" fmla="*/ 25 h 134"/>
                <a:gd name="T10" fmla="*/ 33 w 88"/>
                <a:gd name="T11" fmla="*/ 54 h 134"/>
                <a:gd name="T12" fmla="*/ 74 w 88"/>
                <a:gd name="T13" fmla="*/ 54 h 134"/>
                <a:gd name="T14" fmla="*/ 74 w 88"/>
                <a:gd name="T15" fmla="*/ 79 h 134"/>
                <a:gd name="T16" fmla="*/ 33 w 88"/>
                <a:gd name="T17" fmla="*/ 79 h 134"/>
                <a:gd name="T18" fmla="*/ 33 w 88"/>
                <a:gd name="T19" fmla="*/ 134 h 134"/>
                <a:gd name="T20" fmla="*/ 0 w 88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34">
                  <a:moveTo>
                    <a:pt x="0" y="134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4" y="54"/>
                  </a:lnTo>
                  <a:lnTo>
                    <a:pt x="74" y="79"/>
                  </a:lnTo>
                  <a:lnTo>
                    <a:pt x="33" y="79"/>
                  </a:lnTo>
                  <a:lnTo>
                    <a:pt x="33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Freeform 70">
              <a:extLst>
                <a:ext uri="{FF2B5EF4-FFF2-40B4-BE49-F238E27FC236}">
                  <a16:creationId xmlns:a16="http://schemas.microsoft.com/office/drawing/2014/main" id="{103E3EB6-1B56-4016-91EB-AD273D34E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6389" y="682626"/>
              <a:ext cx="65088" cy="66675"/>
            </a:xfrm>
            <a:custGeom>
              <a:avLst/>
              <a:gdLst>
                <a:gd name="T0" fmla="*/ 99 w 133"/>
                <a:gd name="T1" fmla="*/ 134 h 134"/>
                <a:gd name="T2" fmla="*/ 92 w 133"/>
                <a:gd name="T3" fmla="*/ 111 h 134"/>
                <a:gd name="T4" fmla="*/ 44 w 133"/>
                <a:gd name="T5" fmla="*/ 111 h 134"/>
                <a:gd name="T6" fmla="*/ 37 w 133"/>
                <a:gd name="T7" fmla="*/ 134 h 134"/>
                <a:gd name="T8" fmla="*/ 0 w 133"/>
                <a:gd name="T9" fmla="*/ 134 h 134"/>
                <a:gd name="T10" fmla="*/ 47 w 133"/>
                <a:gd name="T11" fmla="*/ 0 h 134"/>
                <a:gd name="T12" fmla="*/ 87 w 133"/>
                <a:gd name="T13" fmla="*/ 0 h 134"/>
                <a:gd name="T14" fmla="*/ 133 w 133"/>
                <a:gd name="T15" fmla="*/ 134 h 134"/>
                <a:gd name="T16" fmla="*/ 99 w 133"/>
                <a:gd name="T17" fmla="*/ 134 h 134"/>
                <a:gd name="T18" fmla="*/ 52 w 133"/>
                <a:gd name="T19" fmla="*/ 88 h 134"/>
                <a:gd name="T20" fmla="*/ 83 w 133"/>
                <a:gd name="T21" fmla="*/ 88 h 134"/>
                <a:gd name="T22" fmla="*/ 67 w 133"/>
                <a:gd name="T23" fmla="*/ 39 h 134"/>
                <a:gd name="T24" fmla="*/ 52 w 133"/>
                <a:gd name="T25" fmla="*/ 8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4">
                  <a:moveTo>
                    <a:pt x="99" y="134"/>
                  </a:moveTo>
                  <a:lnTo>
                    <a:pt x="92" y="111"/>
                  </a:lnTo>
                  <a:lnTo>
                    <a:pt x="44" y="111"/>
                  </a:lnTo>
                  <a:lnTo>
                    <a:pt x="37" y="134"/>
                  </a:lnTo>
                  <a:lnTo>
                    <a:pt x="0" y="134"/>
                  </a:lnTo>
                  <a:lnTo>
                    <a:pt x="47" y="0"/>
                  </a:lnTo>
                  <a:lnTo>
                    <a:pt x="87" y="0"/>
                  </a:lnTo>
                  <a:lnTo>
                    <a:pt x="133" y="134"/>
                  </a:lnTo>
                  <a:lnTo>
                    <a:pt x="99" y="134"/>
                  </a:lnTo>
                  <a:close/>
                  <a:moveTo>
                    <a:pt x="52" y="88"/>
                  </a:moveTo>
                  <a:lnTo>
                    <a:pt x="83" y="88"/>
                  </a:lnTo>
                  <a:lnTo>
                    <a:pt x="67" y="39"/>
                  </a:lnTo>
                  <a:lnTo>
                    <a:pt x="52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Freeform 71">
              <a:extLst>
                <a:ext uri="{FF2B5EF4-FFF2-40B4-BE49-F238E27FC236}">
                  <a16:creationId xmlns:a16="http://schemas.microsoft.com/office/drawing/2014/main" id="{983B1010-4A92-471A-B724-9997CA9E5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682626"/>
              <a:ext cx="65088" cy="66675"/>
            </a:xfrm>
            <a:custGeom>
              <a:avLst/>
              <a:gdLst>
                <a:gd name="T0" fmla="*/ 20 w 132"/>
                <a:gd name="T1" fmla="*/ 116 h 135"/>
                <a:gd name="T2" fmla="*/ 0 w 132"/>
                <a:gd name="T3" fmla="*/ 68 h 135"/>
                <a:gd name="T4" fmla="*/ 20 w 132"/>
                <a:gd name="T5" fmla="*/ 19 h 135"/>
                <a:gd name="T6" fmla="*/ 68 w 132"/>
                <a:gd name="T7" fmla="*/ 0 h 135"/>
                <a:gd name="T8" fmla="*/ 108 w 132"/>
                <a:gd name="T9" fmla="*/ 11 h 135"/>
                <a:gd name="T10" fmla="*/ 132 w 132"/>
                <a:gd name="T11" fmla="*/ 44 h 135"/>
                <a:gd name="T12" fmla="*/ 93 w 132"/>
                <a:gd name="T13" fmla="*/ 44 h 135"/>
                <a:gd name="T14" fmla="*/ 68 w 132"/>
                <a:gd name="T15" fmla="*/ 29 h 135"/>
                <a:gd name="T16" fmla="*/ 42 w 132"/>
                <a:gd name="T17" fmla="*/ 39 h 135"/>
                <a:gd name="T18" fmla="*/ 32 w 132"/>
                <a:gd name="T19" fmla="*/ 66 h 135"/>
                <a:gd name="T20" fmla="*/ 42 w 132"/>
                <a:gd name="T21" fmla="*/ 94 h 135"/>
                <a:gd name="T22" fmla="*/ 68 w 132"/>
                <a:gd name="T23" fmla="*/ 104 h 135"/>
                <a:gd name="T24" fmla="*/ 93 w 132"/>
                <a:gd name="T25" fmla="*/ 89 h 135"/>
                <a:gd name="T26" fmla="*/ 132 w 132"/>
                <a:gd name="T27" fmla="*/ 89 h 135"/>
                <a:gd name="T28" fmla="*/ 108 w 132"/>
                <a:gd name="T29" fmla="*/ 121 h 135"/>
                <a:gd name="T30" fmla="*/ 68 w 132"/>
                <a:gd name="T31" fmla="*/ 133 h 135"/>
                <a:gd name="T32" fmla="*/ 20 w 132"/>
                <a:gd name="T33" fmla="*/ 11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5">
                  <a:moveTo>
                    <a:pt x="20" y="116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1"/>
                    <a:pt x="20" y="19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3" y="0"/>
                    <a:pt x="96" y="4"/>
                    <a:pt x="108" y="11"/>
                  </a:cubicBezTo>
                  <a:cubicBezTo>
                    <a:pt x="120" y="19"/>
                    <a:pt x="128" y="30"/>
                    <a:pt x="132" y="44"/>
                  </a:cubicBezTo>
                  <a:lnTo>
                    <a:pt x="93" y="44"/>
                  </a:lnTo>
                  <a:cubicBezTo>
                    <a:pt x="88" y="34"/>
                    <a:pt x="80" y="29"/>
                    <a:pt x="68" y="29"/>
                  </a:cubicBezTo>
                  <a:cubicBezTo>
                    <a:pt x="57" y="29"/>
                    <a:pt x="48" y="33"/>
                    <a:pt x="42" y="39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8"/>
                    <a:pt x="36" y="88"/>
                    <a:pt x="42" y="94"/>
                  </a:cubicBezTo>
                  <a:cubicBezTo>
                    <a:pt x="48" y="101"/>
                    <a:pt x="57" y="104"/>
                    <a:pt x="68" y="104"/>
                  </a:cubicBezTo>
                  <a:cubicBezTo>
                    <a:pt x="80" y="104"/>
                    <a:pt x="87" y="99"/>
                    <a:pt x="93" y="89"/>
                  </a:cubicBezTo>
                  <a:lnTo>
                    <a:pt x="132" y="89"/>
                  </a:lnTo>
                  <a:cubicBezTo>
                    <a:pt x="127" y="103"/>
                    <a:pt x="120" y="114"/>
                    <a:pt x="108" y="121"/>
                  </a:cubicBezTo>
                  <a:cubicBezTo>
                    <a:pt x="97" y="129"/>
                    <a:pt x="83" y="133"/>
                    <a:pt x="68" y="133"/>
                  </a:cubicBezTo>
                  <a:cubicBezTo>
                    <a:pt x="50" y="135"/>
                    <a:pt x="33" y="129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Freeform 72">
              <a:extLst>
                <a:ext uri="{FF2B5EF4-FFF2-40B4-BE49-F238E27FC236}">
                  <a16:creationId xmlns:a16="http://schemas.microsoft.com/office/drawing/2014/main" id="{8AC42BD9-0FE2-4DC8-BBAE-AFCA12BC7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851" y="682626"/>
              <a:ext cx="55563" cy="66675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39 w 113"/>
                <a:gd name="T9" fmla="*/ 99 h 136"/>
                <a:gd name="T10" fmla="*/ 57 w 113"/>
                <a:gd name="T11" fmla="*/ 105 h 136"/>
                <a:gd name="T12" fmla="*/ 74 w 113"/>
                <a:gd name="T13" fmla="*/ 99 h 136"/>
                <a:gd name="T14" fmla="*/ 80 w 113"/>
                <a:gd name="T15" fmla="*/ 80 h 136"/>
                <a:gd name="T16" fmla="*/ 80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4 w 113"/>
                <a:gd name="T23" fmla="*/ 111 h 136"/>
                <a:gd name="T24" fmla="*/ 83 w 113"/>
                <a:gd name="T25" fmla="*/ 130 h 136"/>
                <a:gd name="T26" fmla="*/ 55 w 113"/>
                <a:gd name="T27" fmla="*/ 136 h 136"/>
                <a:gd name="T28" fmla="*/ 17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8"/>
                    <a:pt x="35" y="94"/>
                    <a:pt x="39" y="99"/>
                  </a:cubicBezTo>
                  <a:cubicBezTo>
                    <a:pt x="43" y="103"/>
                    <a:pt x="49" y="105"/>
                    <a:pt x="57" y="105"/>
                  </a:cubicBezTo>
                  <a:cubicBezTo>
                    <a:pt x="64" y="105"/>
                    <a:pt x="70" y="103"/>
                    <a:pt x="74" y="99"/>
                  </a:cubicBezTo>
                  <a:cubicBezTo>
                    <a:pt x="78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3"/>
                    <a:pt x="104" y="111"/>
                  </a:cubicBezTo>
                  <a:cubicBezTo>
                    <a:pt x="99" y="120"/>
                    <a:pt x="92" y="126"/>
                    <a:pt x="83" y="130"/>
                  </a:cubicBezTo>
                  <a:cubicBezTo>
                    <a:pt x="74" y="134"/>
                    <a:pt x="65" y="136"/>
                    <a:pt x="55" y="136"/>
                  </a:cubicBezTo>
                  <a:cubicBezTo>
                    <a:pt x="40" y="136"/>
                    <a:pt x="27" y="131"/>
                    <a:pt x="17" y="121"/>
                  </a:cubicBezTo>
                  <a:cubicBezTo>
                    <a:pt x="5" y="111"/>
                    <a:pt x="0" y="98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Freeform 73">
              <a:extLst>
                <a:ext uri="{FF2B5EF4-FFF2-40B4-BE49-F238E27FC236}">
                  <a16:creationId xmlns:a16="http://schemas.microsoft.com/office/drawing/2014/main" id="{6A652573-B9EE-4F42-9F96-C939FBC87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4" y="682626"/>
              <a:ext cx="36513" cy="66675"/>
            </a:xfrm>
            <a:custGeom>
              <a:avLst/>
              <a:gdLst>
                <a:gd name="T0" fmla="*/ 0 w 74"/>
                <a:gd name="T1" fmla="*/ 0 h 134"/>
                <a:gd name="T2" fmla="*/ 33 w 74"/>
                <a:gd name="T3" fmla="*/ 0 h 134"/>
                <a:gd name="T4" fmla="*/ 33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4">
                  <a:moveTo>
                    <a:pt x="0" y="0"/>
                  </a:moveTo>
                  <a:lnTo>
                    <a:pt x="33" y="0"/>
                  </a:lnTo>
                  <a:lnTo>
                    <a:pt x="33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Freeform 74">
              <a:extLst>
                <a:ext uri="{FF2B5EF4-FFF2-40B4-BE49-F238E27FC236}">
                  <a16:creationId xmlns:a16="http://schemas.microsoft.com/office/drawing/2014/main" id="{309B8FFA-3F4F-4CB1-971E-A49C918C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389" y="682626"/>
              <a:ext cx="50800" cy="66675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75">
              <a:extLst>
                <a:ext uri="{FF2B5EF4-FFF2-40B4-BE49-F238E27FC236}">
                  <a16:creationId xmlns:a16="http://schemas.microsoft.com/office/drawing/2014/main" id="{FB321A9B-F866-4303-B519-E33BE8535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0714" y="657226"/>
              <a:ext cx="39688" cy="92075"/>
            </a:xfrm>
            <a:custGeom>
              <a:avLst/>
              <a:gdLst>
                <a:gd name="T0" fmla="*/ 81 w 81"/>
                <a:gd name="T1" fmla="*/ 52 h 187"/>
                <a:gd name="T2" fmla="*/ 81 w 81"/>
                <a:gd name="T3" fmla="*/ 77 h 187"/>
                <a:gd name="T4" fmla="*/ 32 w 81"/>
                <a:gd name="T5" fmla="*/ 77 h 187"/>
                <a:gd name="T6" fmla="*/ 32 w 81"/>
                <a:gd name="T7" fmla="*/ 106 h 187"/>
                <a:gd name="T8" fmla="*/ 75 w 81"/>
                <a:gd name="T9" fmla="*/ 106 h 187"/>
                <a:gd name="T10" fmla="*/ 75 w 81"/>
                <a:gd name="T11" fmla="*/ 131 h 187"/>
                <a:gd name="T12" fmla="*/ 32 w 81"/>
                <a:gd name="T13" fmla="*/ 131 h 187"/>
                <a:gd name="T14" fmla="*/ 32 w 81"/>
                <a:gd name="T15" fmla="*/ 162 h 187"/>
                <a:gd name="T16" fmla="*/ 81 w 81"/>
                <a:gd name="T17" fmla="*/ 162 h 187"/>
                <a:gd name="T18" fmla="*/ 81 w 81"/>
                <a:gd name="T19" fmla="*/ 187 h 187"/>
                <a:gd name="T20" fmla="*/ 0 w 81"/>
                <a:gd name="T21" fmla="*/ 187 h 187"/>
                <a:gd name="T22" fmla="*/ 0 w 81"/>
                <a:gd name="T23" fmla="*/ 52 h 187"/>
                <a:gd name="T24" fmla="*/ 81 w 81"/>
                <a:gd name="T25" fmla="*/ 52 h 187"/>
                <a:gd name="T26" fmla="*/ 17 w 81"/>
                <a:gd name="T27" fmla="*/ 22 h 187"/>
                <a:gd name="T28" fmla="*/ 63 w 81"/>
                <a:gd name="T29" fmla="*/ 0 h 187"/>
                <a:gd name="T30" fmla="*/ 63 w 81"/>
                <a:gd name="T31" fmla="*/ 25 h 187"/>
                <a:gd name="T32" fmla="*/ 17 w 81"/>
                <a:gd name="T33" fmla="*/ 43 h 187"/>
                <a:gd name="T34" fmla="*/ 17 w 81"/>
                <a:gd name="T35" fmla="*/ 2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7">
                  <a:moveTo>
                    <a:pt x="81" y="52"/>
                  </a:moveTo>
                  <a:lnTo>
                    <a:pt x="81" y="77"/>
                  </a:lnTo>
                  <a:lnTo>
                    <a:pt x="32" y="77"/>
                  </a:lnTo>
                  <a:lnTo>
                    <a:pt x="32" y="106"/>
                  </a:lnTo>
                  <a:lnTo>
                    <a:pt x="75" y="106"/>
                  </a:lnTo>
                  <a:lnTo>
                    <a:pt x="75" y="131"/>
                  </a:lnTo>
                  <a:lnTo>
                    <a:pt x="32" y="131"/>
                  </a:lnTo>
                  <a:lnTo>
                    <a:pt x="32" y="162"/>
                  </a:lnTo>
                  <a:lnTo>
                    <a:pt x="81" y="162"/>
                  </a:lnTo>
                  <a:lnTo>
                    <a:pt x="81" y="187"/>
                  </a:lnTo>
                  <a:lnTo>
                    <a:pt x="0" y="187"/>
                  </a:lnTo>
                  <a:lnTo>
                    <a:pt x="0" y="52"/>
                  </a:lnTo>
                  <a:lnTo>
                    <a:pt x="81" y="52"/>
                  </a:lnTo>
                  <a:close/>
                  <a:moveTo>
                    <a:pt x="17" y="22"/>
                  </a:moveTo>
                  <a:lnTo>
                    <a:pt x="63" y="0"/>
                  </a:lnTo>
                  <a:lnTo>
                    <a:pt x="63" y="25"/>
                  </a:lnTo>
                  <a:lnTo>
                    <a:pt x="17" y="43"/>
                  </a:lnTo>
                  <a:lnTo>
                    <a:pt x="17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Freeform 76">
              <a:extLst>
                <a:ext uri="{FF2B5EF4-FFF2-40B4-BE49-F238E27FC236}">
                  <a16:creationId xmlns:a16="http://schemas.microsoft.com/office/drawing/2014/main" id="{2A4B42E2-73BF-4D19-9F40-EBB803B3C3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0351" y="785813"/>
              <a:ext cx="57150" cy="66675"/>
            </a:xfrm>
            <a:custGeom>
              <a:avLst/>
              <a:gdLst>
                <a:gd name="T0" fmla="*/ 46 w 119"/>
                <a:gd name="T1" fmla="*/ 0 h 135"/>
                <a:gd name="T2" fmla="*/ 99 w 119"/>
                <a:gd name="T3" fmla="*/ 19 h 135"/>
                <a:gd name="T4" fmla="*/ 119 w 119"/>
                <a:gd name="T5" fmla="*/ 68 h 135"/>
                <a:gd name="T6" fmla="*/ 99 w 119"/>
                <a:gd name="T7" fmla="*/ 117 h 135"/>
                <a:gd name="T8" fmla="*/ 46 w 119"/>
                <a:gd name="T9" fmla="*/ 135 h 135"/>
                <a:gd name="T10" fmla="*/ 0 w 119"/>
                <a:gd name="T11" fmla="*/ 135 h 135"/>
                <a:gd name="T12" fmla="*/ 0 w 119"/>
                <a:gd name="T13" fmla="*/ 0 h 135"/>
                <a:gd name="T14" fmla="*/ 46 w 119"/>
                <a:gd name="T15" fmla="*/ 0 h 135"/>
                <a:gd name="T16" fmla="*/ 33 w 119"/>
                <a:gd name="T17" fmla="*/ 109 h 135"/>
                <a:gd name="T18" fmla="*/ 48 w 119"/>
                <a:gd name="T19" fmla="*/ 109 h 135"/>
                <a:gd name="T20" fmla="*/ 78 w 119"/>
                <a:gd name="T21" fmla="*/ 98 h 135"/>
                <a:gd name="T22" fmla="*/ 88 w 119"/>
                <a:gd name="T23" fmla="*/ 68 h 135"/>
                <a:gd name="T24" fmla="*/ 76 w 119"/>
                <a:gd name="T25" fmla="*/ 37 h 135"/>
                <a:gd name="T26" fmla="*/ 46 w 119"/>
                <a:gd name="T27" fmla="*/ 25 h 135"/>
                <a:gd name="T28" fmla="*/ 33 w 119"/>
                <a:gd name="T29" fmla="*/ 25 h 135"/>
                <a:gd name="T30" fmla="*/ 33 w 119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35">
                  <a:moveTo>
                    <a:pt x="46" y="0"/>
                  </a:moveTo>
                  <a:cubicBezTo>
                    <a:pt x="68" y="0"/>
                    <a:pt x="85" y="7"/>
                    <a:pt x="99" y="19"/>
                  </a:cubicBezTo>
                  <a:cubicBezTo>
                    <a:pt x="113" y="32"/>
                    <a:pt x="119" y="48"/>
                    <a:pt x="119" y="68"/>
                  </a:cubicBezTo>
                  <a:cubicBezTo>
                    <a:pt x="119" y="88"/>
                    <a:pt x="113" y="104"/>
                    <a:pt x="99" y="117"/>
                  </a:cubicBezTo>
                  <a:cubicBezTo>
                    <a:pt x="85" y="129"/>
                    <a:pt x="68" y="135"/>
                    <a:pt x="46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lose/>
                  <a:moveTo>
                    <a:pt x="33" y="109"/>
                  </a:moveTo>
                  <a:lnTo>
                    <a:pt x="48" y="109"/>
                  </a:lnTo>
                  <a:cubicBezTo>
                    <a:pt x="60" y="109"/>
                    <a:pt x="70" y="105"/>
                    <a:pt x="78" y="98"/>
                  </a:cubicBezTo>
                  <a:cubicBezTo>
                    <a:pt x="84" y="90"/>
                    <a:pt x="88" y="80"/>
                    <a:pt x="88" y="68"/>
                  </a:cubicBezTo>
                  <a:cubicBezTo>
                    <a:pt x="88" y="55"/>
                    <a:pt x="84" y="45"/>
                    <a:pt x="76" y="37"/>
                  </a:cubicBezTo>
                  <a:cubicBezTo>
                    <a:pt x="69" y="29"/>
                    <a:pt x="59" y="25"/>
                    <a:pt x="46" y="25"/>
                  </a:cubicBezTo>
                  <a:lnTo>
                    <a:pt x="33" y="25"/>
                  </a:lnTo>
                  <a:lnTo>
                    <a:pt x="33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Freeform 77">
              <a:extLst>
                <a:ext uri="{FF2B5EF4-FFF2-40B4-BE49-F238E27FC236}">
                  <a16:creationId xmlns:a16="http://schemas.microsoft.com/office/drawing/2014/main" id="{CE290019-41C0-4B27-81C9-1B08AF3BB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4" y="785813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78">
              <a:extLst>
                <a:ext uri="{FF2B5EF4-FFF2-40B4-BE49-F238E27FC236}">
                  <a16:creationId xmlns:a16="http://schemas.microsoft.com/office/drawing/2014/main" id="{755E1D74-5FB7-4E05-814C-AB8507EC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785813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3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3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7 h 139"/>
                <a:gd name="T20" fmla="*/ 86 w 100"/>
                <a:gd name="T21" fmla="*/ 126 h 139"/>
                <a:gd name="T22" fmla="*/ 50 w 100"/>
                <a:gd name="T23" fmla="*/ 139 h 139"/>
                <a:gd name="T24" fmla="*/ 13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2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3 w 100"/>
                <a:gd name="T45" fmla="*/ 69 h 139"/>
                <a:gd name="T46" fmla="*/ 3 w 100"/>
                <a:gd name="T47" fmla="*/ 57 h 139"/>
                <a:gd name="T48" fmla="*/ 0 w 100"/>
                <a:gd name="T49" fmla="*/ 41 h 139"/>
                <a:gd name="T50" fmla="*/ 13 w 100"/>
                <a:gd name="T51" fmla="*/ 11 h 139"/>
                <a:gd name="T52" fmla="*/ 48 w 100"/>
                <a:gd name="T53" fmla="*/ 0 h 139"/>
                <a:gd name="T54" fmla="*/ 83 w 100"/>
                <a:gd name="T55" fmla="*/ 10 h 139"/>
                <a:gd name="T56" fmla="*/ 97 w 100"/>
                <a:gd name="T57" fmla="*/ 41 h 139"/>
                <a:gd name="T58" fmla="*/ 62 w 100"/>
                <a:gd name="T59" fmla="*/ 41 h 139"/>
                <a:gd name="T60" fmla="*/ 57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3" y="26"/>
                    <a:pt x="40" y="27"/>
                    <a:pt x="37" y="30"/>
                  </a:cubicBezTo>
                  <a:cubicBezTo>
                    <a:pt x="35" y="32"/>
                    <a:pt x="33" y="35"/>
                    <a:pt x="33" y="39"/>
                  </a:cubicBezTo>
                  <a:cubicBezTo>
                    <a:pt x="33" y="42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7"/>
                    <a:pt x="60" y="59"/>
                  </a:cubicBezTo>
                  <a:cubicBezTo>
                    <a:pt x="65" y="60"/>
                    <a:pt x="70" y="61"/>
                    <a:pt x="73" y="64"/>
                  </a:cubicBezTo>
                  <a:cubicBezTo>
                    <a:pt x="78" y="65"/>
                    <a:pt x="82" y="67"/>
                    <a:pt x="86" y="70"/>
                  </a:cubicBezTo>
                  <a:cubicBezTo>
                    <a:pt x="90" y="72"/>
                    <a:pt x="93" y="76"/>
                    <a:pt x="96" y="81"/>
                  </a:cubicBezTo>
                  <a:cubicBezTo>
                    <a:pt x="98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3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2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7"/>
                    <a:pt x="57" y="86"/>
                    <a:pt x="52" y="84"/>
                  </a:cubicBezTo>
                  <a:cubicBezTo>
                    <a:pt x="48" y="82"/>
                    <a:pt x="43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1" y="74"/>
                    <a:pt x="17" y="71"/>
                    <a:pt x="13" y="69"/>
                  </a:cubicBezTo>
                  <a:cubicBezTo>
                    <a:pt x="10" y="66"/>
                    <a:pt x="6" y="62"/>
                    <a:pt x="3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3" y="11"/>
                  </a:cubicBezTo>
                  <a:cubicBezTo>
                    <a:pt x="22" y="4"/>
                    <a:pt x="35" y="0"/>
                    <a:pt x="48" y="0"/>
                  </a:cubicBezTo>
                  <a:cubicBezTo>
                    <a:pt x="63" y="0"/>
                    <a:pt x="75" y="4"/>
                    <a:pt x="83" y="10"/>
                  </a:cubicBezTo>
                  <a:cubicBezTo>
                    <a:pt x="92" y="16"/>
                    <a:pt x="97" y="27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2"/>
                    <a:pt x="57" y="30"/>
                  </a:cubicBezTo>
                  <a:cubicBezTo>
                    <a:pt x="55" y="27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Freeform 79">
              <a:extLst>
                <a:ext uri="{FF2B5EF4-FFF2-40B4-BE49-F238E27FC236}">
                  <a16:creationId xmlns:a16="http://schemas.microsoft.com/office/drawing/2014/main" id="{8F975B1C-F03F-48C9-A324-82443D290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9901" y="785813"/>
              <a:ext cx="36513" cy="66675"/>
            </a:xfrm>
            <a:custGeom>
              <a:avLst/>
              <a:gdLst>
                <a:gd name="T0" fmla="*/ 0 w 74"/>
                <a:gd name="T1" fmla="*/ 0 h 134"/>
                <a:gd name="T2" fmla="*/ 33 w 74"/>
                <a:gd name="T3" fmla="*/ 0 h 134"/>
                <a:gd name="T4" fmla="*/ 33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4">
                  <a:moveTo>
                    <a:pt x="0" y="0"/>
                  </a:moveTo>
                  <a:lnTo>
                    <a:pt x="33" y="0"/>
                  </a:lnTo>
                  <a:lnTo>
                    <a:pt x="33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80">
              <a:extLst>
                <a:ext uri="{FF2B5EF4-FFF2-40B4-BE49-F238E27FC236}">
                  <a16:creationId xmlns:a16="http://schemas.microsoft.com/office/drawing/2014/main" id="{56DA1DB2-9FC4-4D2C-B797-9E8FC55E6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4351" y="785813"/>
              <a:ext cx="39688" cy="66675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81">
              <a:extLst>
                <a:ext uri="{FF2B5EF4-FFF2-40B4-BE49-F238E27FC236}">
                  <a16:creationId xmlns:a16="http://schemas.microsoft.com/office/drawing/2014/main" id="{C78F4886-7BD6-444B-A491-CBFBD3DF4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1" y="785813"/>
              <a:ext cx="50800" cy="66675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82">
              <a:extLst>
                <a:ext uri="{FF2B5EF4-FFF2-40B4-BE49-F238E27FC236}">
                  <a16:creationId xmlns:a16="http://schemas.microsoft.com/office/drawing/2014/main" id="{4225B627-D741-43B4-8BAC-0F9FBCCCC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0714" y="785813"/>
              <a:ext cx="52388" cy="66675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83">
              <a:extLst>
                <a:ext uri="{FF2B5EF4-FFF2-40B4-BE49-F238E27FC236}">
                  <a16:creationId xmlns:a16="http://schemas.microsoft.com/office/drawing/2014/main" id="{593A043B-54A4-467D-B13D-45955AE236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2626" y="785813"/>
              <a:ext cx="49213" cy="66675"/>
            </a:xfrm>
            <a:custGeom>
              <a:avLst/>
              <a:gdLst>
                <a:gd name="T0" fmla="*/ 33 w 103"/>
                <a:gd name="T1" fmla="*/ 83 h 135"/>
                <a:gd name="T2" fmla="*/ 33 w 103"/>
                <a:gd name="T3" fmla="*/ 135 h 135"/>
                <a:gd name="T4" fmla="*/ 0 w 103"/>
                <a:gd name="T5" fmla="*/ 135 h 135"/>
                <a:gd name="T6" fmla="*/ 0 w 103"/>
                <a:gd name="T7" fmla="*/ 0 h 135"/>
                <a:gd name="T8" fmla="*/ 52 w 103"/>
                <a:gd name="T9" fmla="*/ 0 h 135"/>
                <a:gd name="T10" fmla="*/ 88 w 103"/>
                <a:gd name="T11" fmla="*/ 13 h 135"/>
                <a:gd name="T12" fmla="*/ 101 w 103"/>
                <a:gd name="T13" fmla="*/ 42 h 135"/>
                <a:gd name="T14" fmla="*/ 93 w 103"/>
                <a:gd name="T15" fmla="*/ 64 h 135"/>
                <a:gd name="T16" fmla="*/ 71 w 103"/>
                <a:gd name="T17" fmla="*/ 80 h 135"/>
                <a:gd name="T18" fmla="*/ 103 w 103"/>
                <a:gd name="T19" fmla="*/ 135 h 135"/>
                <a:gd name="T20" fmla="*/ 65 w 103"/>
                <a:gd name="T21" fmla="*/ 135 h 135"/>
                <a:gd name="T22" fmla="*/ 37 w 103"/>
                <a:gd name="T23" fmla="*/ 83 h 135"/>
                <a:gd name="T24" fmla="*/ 33 w 103"/>
                <a:gd name="T25" fmla="*/ 83 h 135"/>
                <a:gd name="T26" fmla="*/ 33 w 103"/>
                <a:gd name="T27" fmla="*/ 25 h 135"/>
                <a:gd name="T28" fmla="*/ 33 w 103"/>
                <a:gd name="T29" fmla="*/ 58 h 135"/>
                <a:gd name="T30" fmla="*/ 53 w 103"/>
                <a:gd name="T31" fmla="*/ 58 h 135"/>
                <a:gd name="T32" fmla="*/ 65 w 103"/>
                <a:gd name="T33" fmla="*/ 53 h 135"/>
                <a:gd name="T34" fmla="*/ 68 w 103"/>
                <a:gd name="T35" fmla="*/ 42 h 135"/>
                <a:gd name="T36" fmla="*/ 63 w 103"/>
                <a:gd name="T37" fmla="*/ 30 h 135"/>
                <a:gd name="T38" fmla="*/ 53 w 103"/>
                <a:gd name="T39" fmla="*/ 25 h 135"/>
                <a:gd name="T40" fmla="*/ 33 w 103"/>
                <a:gd name="T41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35">
                  <a:moveTo>
                    <a:pt x="33" y="83"/>
                  </a:moveTo>
                  <a:lnTo>
                    <a:pt x="3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4"/>
                    <a:pt x="88" y="13"/>
                  </a:cubicBezTo>
                  <a:cubicBezTo>
                    <a:pt x="97" y="22"/>
                    <a:pt x="101" y="30"/>
                    <a:pt x="101" y="42"/>
                  </a:cubicBezTo>
                  <a:cubicBezTo>
                    <a:pt x="101" y="49"/>
                    <a:pt x="98" y="57"/>
                    <a:pt x="93" y="64"/>
                  </a:cubicBezTo>
                  <a:cubicBezTo>
                    <a:pt x="88" y="72"/>
                    <a:pt x="81" y="77"/>
                    <a:pt x="71" y="80"/>
                  </a:cubicBezTo>
                  <a:lnTo>
                    <a:pt x="103" y="135"/>
                  </a:lnTo>
                  <a:lnTo>
                    <a:pt x="65" y="135"/>
                  </a:lnTo>
                  <a:lnTo>
                    <a:pt x="37" y="83"/>
                  </a:lnTo>
                  <a:lnTo>
                    <a:pt x="33" y="83"/>
                  </a:lnTo>
                  <a:close/>
                  <a:moveTo>
                    <a:pt x="33" y="25"/>
                  </a:moveTo>
                  <a:lnTo>
                    <a:pt x="33" y="58"/>
                  </a:lnTo>
                  <a:lnTo>
                    <a:pt x="53" y="58"/>
                  </a:lnTo>
                  <a:cubicBezTo>
                    <a:pt x="58" y="58"/>
                    <a:pt x="62" y="57"/>
                    <a:pt x="65" y="53"/>
                  </a:cubicBezTo>
                  <a:cubicBezTo>
                    <a:pt x="67" y="50"/>
                    <a:pt x="68" y="47"/>
                    <a:pt x="68" y="42"/>
                  </a:cubicBezTo>
                  <a:cubicBezTo>
                    <a:pt x="68" y="37"/>
                    <a:pt x="67" y="33"/>
                    <a:pt x="63" y="30"/>
                  </a:cubicBezTo>
                  <a:cubicBezTo>
                    <a:pt x="62" y="27"/>
                    <a:pt x="58" y="25"/>
                    <a:pt x="53" y="25"/>
                  </a:cubicBezTo>
                  <a:lnTo>
                    <a:pt x="33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Freeform 84">
              <a:extLst>
                <a:ext uri="{FF2B5EF4-FFF2-40B4-BE49-F238E27FC236}">
                  <a16:creationId xmlns:a16="http://schemas.microsoft.com/office/drawing/2014/main" id="{1D1729CF-B60A-42C7-8368-FD037604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9" y="785813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Freeform 85">
              <a:extLst>
                <a:ext uri="{FF2B5EF4-FFF2-40B4-BE49-F238E27FC236}">
                  <a16:creationId xmlns:a16="http://schemas.microsoft.com/office/drawing/2014/main" id="{7ECF266B-E5FC-4678-B9A9-7E140CD0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6926" y="785813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3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3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7 h 139"/>
                <a:gd name="T20" fmla="*/ 86 w 100"/>
                <a:gd name="T21" fmla="*/ 126 h 139"/>
                <a:gd name="T22" fmla="*/ 50 w 100"/>
                <a:gd name="T23" fmla="*/ 139 h 139"/>
                <a:gd name="T24" fmla="*/ 13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2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3 w 100"/>
                <a:gd name="T45" fmla="*/ 69 h 139"/>
                <a:gd name="T46" fmla="*/ 3 w 100"/>
                <a:gd name="T47" fmla="*/ 57 h 139"/>
                <a:gd name="T48" fmla="*/ 0 w 100"/>
                <a:gd name="T49" fmla="*/ 41 h 139"/>
                <a:gd name="T50" fmla="*/ 13 w 100"/>
                <a:gd name="T51" fmla="*/ 11 h 139"/>
                <a:gd name="T52" fmla="*/ 48 w 100"/>
                <a:gd name="T53" fmla="*/ 0 h 139"/>
                <a:gd name="T54" fmla="*/ 83 w 100"/>
                <a:gd name="T55" fmla="*/ 10 h 139"/>
                <a:gd name="T56" fmla="*/ 97 w 100"/>
                <a:gd name="T57" fmla="*/ 41 h 139"/>
                <a:gd name="T58" fmla="*/ 62 w 100"/>
                <a:gd name="T59" fmla="*/ 41 h 139"/>
                <a:gd name="T60" fmla="*/ 57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3" y="26"/>
                    <a:pt x="40" y="27"/>
                    <a:pt x="37" y="30"/>
                  </a:cubicBezTo>
                  <a:cubicBezTo>
                    <a:pt x="35" y="32"/>
                    <a:pt x="33" y="35"/>
                    <a:pt x="33" y="39"/>
                  </a:cubicBezTo>
                  <a:cubicBezTo>
                    <a:pt x="33" y="42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2" y="56"/>
                    <a:pt x="56" y="57"/>
                    <a:pt x="60" y="59"/>
                  </a:cubicBezTo>
                  <a:cubicBezTo>
                    <a:pt x="65" y="60"/>
                    <a:pt x="70" y="61"/>
                    <a:pt x="73" y="64"/>
                  </a:cubicBezTo>
                  <a:cubicBezTo>
                    <a:pt x="78" y="65"/>
                    <a:pt x="82" y="67"/>
                    <a:pt x="86" y="70"/>
                  </a:cubicBezTo>
                  <a:cubicBezTo>
                    <a:pt x="90" y="72"/>
                    <a:pt x="93" y="76"/>
                    <a:pt x="96" y="81"/>
                  </a:cubicBezTo>
                  <a:cubicBezTo>
                    <a:pt x="98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3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2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7"/>
                    <a:pt x="57" y="86"/>
                    <a:pt x="52" y="84"/>
                  </a:cubicBezTo>
                  <a:cubicBezTo>
                    <a:pt x="48" y="82"/>
                    <a:pt x="43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1" y="74"/>
                    <a:pt x="17" y="71"/>
                    <a:pt x="13" y="69"/>
                  </a:cubicBezTo>
                  <a:cubicBezTo>
                    <a:pt x="10" y="66"/>
                    <a:pt x="6" y="62"/>
                    <a:pt x="3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3" y="11"/>
                  </a:cubicBezTo>
                  <a:cubicBezTo>
                    <a:pt x="22" y="4"/>
                    <a:pt x="35" y="0"/>
                    <a:pt x="48" y="0"/>
                  </a:cubicBezTo>
                  <a:cubicBezTo>
                    <a:pt x="63" y="0"/>
                    <a:pt x="75" y="4"/>
                    <a:pt x="83" y="10"/>
                  </a:cubicBezTo>
                  <a:cubicBezTo>
                    <a:pt x="92" y="16"/>
                    <a:pt x="97" y="27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2"/>
                    <a:pt x="57" y="30"/>
                  </a:cubicBezTo>
                  <a:cubicBezTo>
                    <a:pt x="55" y="27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Freeform 86">
              <a:extLst>
                <a:ext uri="{FF2B5EF4-FFF2-40B4-BE49-F238E27FC236}">
                  <a16:creationId xmlns:a16="http://schemas.microsoft.com/office/drawing/2014/main" id="{FFF76057-B751-415E-9FB5-ED239B76B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4076" y="841376"/>
              <a:ext cx="17463" cy="26988"/>
            </a:xfrm>
            <a:custGeom>
              <a:avLst/>
              <a:gdLst>
                <a:gd name="T0" fmla="*/ 0 w 35"/>
                <a:gd name="T1" fmla="*/ 0 h 55"/>
                <a:gd name="T2" fmla="*/ 28 w 35"/>
                <a:gd name="T3" fmla="*/ 0 h 55"/>
                <a:gd name="T4" fmla="*/ 33 w 35"/>
                <a:gd name="T5" fmla="*/ 36 h 55"/>
                <a:gd name="T6" fmla="*/ 24 w 35"/>
                <a:gd name="T7" fmla="*/ 50 h 55"/>
                <a:gd name="T8" fmla="*/ 5 w 35"/>
                <a:gd name="T9" fmla="*/ 55 h 55"/>
                <a:gd name="T10" fmla="*/ 5 w 35"/>
                <a:gd name="T11" fmla="*/ 43 h 55"/>
                <a:gd name="T12" fmla="*/ 13 w 35"/>
                <a:gd name="T13" fmla="*/ 40 h 55"/>
                <a:gd name="T14" fmla="*/ 15 w 35"/>
                <a:gd name="T15" fmla="*/ 31 h 55"/>
                <a:gd name="T16" fmla="*/ 15 w 35"/>
                <a:gd name="T17" fmla="*/ 29 h 55"/>
                <a:gd name="T18" fmla="*/ 1 w 35"/>
                <a:gd name="T19" fmla="*/ 29 h 55"/>
                <a:gd name="T20" fmla="*/ 1 w 35"/>
                <a:gd name="T21" fmla="*/ 0 h 55"/>
                <a:gd name="T22" fmla="*/ 0 w 35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55">
                  <a:moveTo>
                    <a:pt x="0" y="0"/>
                  </a:moveTo>
                  <a:lnTo>
                    <a:pt x="28" y="0"/>
                  </a:lnTo>
                  <a:cubicBezTo>
                    <a:pt x="33" y="13"/>
                    <a:pt x="35" y="25"/>
                    <a:pt x="33" y="36"/>
                  </a:cubicBezTo>
                  <a:cubicBezTo>
                    <a:pt x="31" y="41"/>
                    <a:pt x="28" y="46"/>
                    <a:pt x="24" y="50"/>
                  </a:cubicBezTo>
                  <a:cubicBezTo>
                    <a:pt x="19" y="54"/>
                    <a:pt x="13" y="55"/>
                    <a:pt x="5" y="55"/>
                  </a:cubicBezTo>
                  <a:lnTo>
                    <a:pt x="5" y="43"/>
                  </a:lnTo>
                  <a:cubicBezTo>
                    <a:pt x="9" y="43"/>
                    <a:pt x="11" y="41"/>
                    <a:pt x="13" y="40"/>
                  </a:cubicBezTo>
                  <a:cubicBezTo>
                    <a:pt x="14" y="39"/>
                    <a:pt x="15" y="36"/>
                    <a:pt x="15" y="31"/>
                  </a:cubicBezTo>
                  <a:lnTo>
                    <a:pt x="15" y="29"/>
                  </a:lnTo>
                  <a:lnTo>
                    <a:pt x="1" y="29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Freeform 87">
              <a:extLst>
                <a:ext uri="{FF2B5EF4-FFF2-40B4-BE49-F238E27FC236}">
                  <a16:creationId xmlns:a16="http://schemas.microsoft.com/office/drawing/2014/main" id="{AE252CCA-9102-42EB-9411-2E9B2102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890588"/>
              <a:ext cx="34925" cy="65088"/>
            </a:xfrm>
            <a:custGeom>
              <a:avLst/>
              <a:gdLst>
                <a:gd name="T0" fmla="*/ 0 w 74"/>
                <a:gd name="T1" fmla="*/ 0 h 133"/>
                <a:gd name="T2" fmla="*/ 33 w 74"/>
                <a:gd name="T3" fmla="*/ 0 h 133"/>
                <a:gd name="T4" fmla="*/ 33 w 74"/>
                <a:gd name="T5" fmla="*/ 108 h 133"/>
                <a:gd name="T6" fmla="*/ 74 w 74"/>
                <a:gd name="T7" fmla="*/ 108 h 133"/>
                <a:gd name="T8" fmla="*/ 74 w 74"/>
                <a:gd name="T9" fmla="*/ 133 h 133"/>
                <a:gd name="T10" fmla="*/ 0 w 74"/>
                <a:gd name="T11" fmla="*/ 133 h 133"/>
                <a:gd name="T12" fmla="*/ 0 w 74"/>
                <a:gd name="T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3">
                  <a:moveTo>
                    <a:pt x="0" y="0"/>
                  </a:moveTo>
                  <a:lnTo>
                    <a:pt x="33" y="0"/>
                  </a:lnTo>
                  <a:lnTo>
                    <a:pt x="33" y="108"/>
                  </a:lnTo>
                  <a:lnTo>
                    <a:pt x="74" y="108"/>
                  </a:lnTo>
                  <a:lnTo>
                    <a:pt x="74" y="133"/>
                  </a:lnTo>
                  <a:lnTo>
                    <a:pt x="0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88">
              <a:extLst>
                <a:ext uri="{FF2B5EF4-FFF2-40B4-BE49-F238E27FC236}">
                  <a16:creationId xmlns:a16="http://schemas.microsoft.com/office/drawing/2014/main" id="{7460CDF1-2422-42C2-A7EA-B552024B67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8451" y="890588"/>
              <a:ext cx="65088" cy="65088"/>
            </a:xfrm>
            <a:custGeom>
              <a:avLst/>
              <a:gdLst>
                <a:gd name="T0" fmla="*/ 97 w 132"/>
                <a:gd name="T1" fmla="*/ 133 h 133"/>
                <a:gd name="T2" fmla="*/ 90 w 132"/>
                <a:gd name="T3" fmla="*/ 111 h 133"/>
                <a:gd name="T4" fmla="*/ 42 w 132"/>
                <a:gd name="T5" fmla="*/ 111 h 133"/>
                <a:gd name="T6" fmla="*/ 35 w 132"/>
                <a:gd name="T7" fmla="*/ 133 h 133"/>
                <a:gd name="T8" fmla="*/ 0 w 132"/>
                <a:gd name="T9" fmla="*/ 133 h 133"/>
                <a:gd name="T10" fmla="*/ 46 w 132"/>
                <a:gd name="T11" fmla="*/ 0 h 133"/>
                <a:gd name="T12" fmla="*/ 86 w 132"/>
                <a:gd name="T13" fmla="*/ 0 h 133"/>
                <a:gd name="T14" fmla="*/ 132 w 132"/>
                <a:gd name="T15" fmla="*/ 133 h 133"/>
                <a:gd name="T16" fmla="*/ 97 w 132"/>
                <a:gd name="T17" fmla="*/ 133 h 133"/>
                <a:gd name="T18" fmla="*/ 50 w 132"/>
                <a:gd name="T19" fmla="*/ 87 h 133"/>
                <a:gd name="T20" fmla="*/ 81 w 132"/>
                <a:gd name="T21" fmla="*/ 87 h 133"/>
                <a:gd name="T22" fmla="*/ 66 w 132"/>
                <a:gd name="T23" fmla="*/ 38 h 133"/>
                <a:gd name="T24" fmla="*/ 50 w 132"/>
                <a:gd name="T25" fmla="*/ 8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3">
                  <a:moveTo>
                    <a:pt x="97" y="133"/>
                  </a:moveTo>
                  <a:lnTo>
                    <a:pt x="90" y="111"/>
                  </a:lnTo>
                  <a:lnTo>
                    <a:pt x="42" y="111"/>
                  </a:lnTo>
                  <a:lnTo>
                    <a:pt x="35" y="133"/>
                  </a:lnTo>
                  <a:lnTo>
                    <a:pt x="0" y="133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3"/>
                  </a:lnTo>
                  <a:lnTo>
                    <a:pt x="97" y="133"/>
                  </a:lnTo>
                  <a:close/>
                  <a:moveTo>
                    <a:pt x="50" y="87"/>
                  </a:moveTo>
                  <a:lnTo>
                    <a:pt x="81" y="87"/>
                  </a:lnTo>
                  <a:lnTo>
                    <a:pt x="66" y="38"/>
                  </a:lnTo>
                  <a:lnTo>
                    <a:pt x="5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89">
              <a:extLst>
                <a:ext uri="{FF2B5EF4-FFF2-40B4-BE49-F238E27FC236}">
                  <a16:creationId xmlns:a16="http://schemas.microsoft.com/office/drawing/2014/main" id="{8594789B-8733-423B-8555-9A0604C4A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890588"/>
              <a:ext cx="58738" cy="65088"/>
            </a:xfrm>
            <a:custGeom>
              <a:avLst/>
              <a:gdLst>
                <a:gd name="T0" fmla="*/ 88 w 120"/>
                <a:gd name="T1" fmla="*/ 0 h 133"/>
                <a:gd name="T2" fmla="*/ 120 w 120"/>
                <a:gd name="T3" fmla="*/ 0 h 133"/>
                <a:gd name="T4" fmla="*/ 120 w 120"/>
                <a:gd name="T5" fmla="*/ 133 h 133"/>
                <a:gd name="T6" fmla="*/ 88 w 120"/>
                <a:gd name="T7" fmla="*/ 133 h 133"/>
                <a:gd name="T8" fmla="*/ 33 w 120"/>
                <a:gd name="T9" fmla="*/ 48 h 133"/>
                <a:gd name="T10" fmla="*/ 33 w 120"/>
                <a:gd name="T11" fmla="*/ 133 h 133"/>
                <a:gd name="T12" fmla="*/ 0 w 120"/>
                <a:gd name="T13" fmla="*/ 133 h 133"/>
                <a:gd name="T14" fmla="*/ 0 w 120"/>
                <a:gd name="T15" fmla="*/ 0 h 133"/>
                <a:gd name="T16" fmla="*/ 33 w 120"/>
                <a:gd name="T17" fmla="*/ 0 h 133"/>
                <a:gd name="T18" fmla="*/ 88 w 120"/>
                <a:gd name="T19" fmla="*/ 85 h 133"/>
                <a:gd name="T20" fmla="*/ 88 w 12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3">
                  <a:moveTo>
                    <a:pt x="88" y="0"/>
                  </a:moveTo>
                  <a:lnTo>
                    <a:pt x="120" y="0"/>
                  </a:lnTo>
                  <a:lnTo>
                    <a:pt x="120" y="133"/>
                  </a:lnTo>
                  <a:lnTo>
                    <a:pt x="88" y="133"/>
                  </a:lnTo>
                  <a:lnTo>
                    <a:pt x="33" y="48"/>
                  </a:lnTo>
                  <a:lnTo>
                    <a:pt x="33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90">
              <a:extLst>
                <a:ext uri="{FF2B5EF4-FFF2-40B4-BE49-F238E27FC236}">
                  <a16:creationId xmlns:a16="http://schemas.microsoft.com/office/drawing/2014/main" id="{120E96E6-1355-4BC9-8DE1-7C2C174B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739" y="890588"/>
              <a:ext cx="65088" cy="65088"/>
            </a:xfrm>
            <a:custGeom>
              <a:avLst/>
              <a:gdLst>
                <a:gd name="T0" fmla="*/ 20 w 132"/>
                <a:gd name="T1" fmla="*/ 116 h 135"/>
                <a:gd name="T2" fmla="*/ 0 w 132"/>
                <a:gd name="T3" fmla="*/ 67 h 135"/>
                <a:gd name="T4" fmla="*/ 20 w 132"/>
                <a:gd name="T5" fmla="*/ 18 h 135"/>
                <a:gd name="T6" fmla="*/ 68 w 132"/>
                <a:gd name="T7" fmla="*/ 0 h 135"/>
                <a:gd name="T8" fmla="*/ 108 w 132"/>
                <a:gd name="T9" fmla="*/ 11 h 135"/>
                <a:gd name="T10" fmla="*/ 132 w 132"/>
                <a:gd name="T11" fmla="*/ 43 h 135"/>
                <a:gd name="T12" fmla="*/ 93 w 132"/>
                <a:gd name="T13" fmla="*/ 43 h 135"/>
                <a:gd name="T14" fmla="*/ 68 w 132"/>
                <a:gd name="T15" fmla="*/ 28 h 135"/>
                <a:gd name="T16" fmla="*/ 42 w 132"/>
                <a:gd name="T17" fmla="*/ 38 h 135"/>
                <a:gd name="T18" fmla="*/ 32 w 132"/>
                <a:gd name="T19" fmla="*/ 66 h 135"/>
                <a:gd name="T20" fmla="*/ 42 w 132"/>
                <a:gd name="T21" fmla="*/ 93 h 135"/>
                <a:gd name="T22" fmla="*/ 68 w 132"/>
                <a:gd name="T23" fmla="*/ 103 h 135"/>
                <a:gd name="T24" fmla="*/ 87 w 132"/>
                <a:gd name="T25" fmla="*/ 97 h 135"/>
                <a:gd name="T26" fmla="*/ 97 w 132"/>
                <a:gd name="T27" fmla="*/ 82 h 135"/>
                <a:gd name="T28" fmla="*/ 60 w 132"/>
                <a:gd name="T29" fmla="*/ 82 h 135"/>
                <a:gd name="T30" fmla="*/ 60 w 132"/>
                <a:gd name="T31" fmla="*/ 57 h 135"/>
                <a:gd name="T32" fmla="*/ 132 w 132"/>
                <a:gd name="T33" fmla="*/ 57 h 135"/>
                <a:gd name="T34" fmla="*/ 132 w 132"/>
                <a:gd name="T35" fmla="*/ 82 h 135"/>
                <a:gd name="T36" fmla="*/ 112 w 132"/>
                <a:gd name="T37" fmla="*/ 116 h 135"/>
                <a:gd name="T38" fmla="*/ 93 w 132"/>
                <a:gd name="T39" fmla="*/ 128 h 135"/>
                <a:gd name="T40" fmla="*/ 68 w 132"/>
                <a:gd name="T41" fmla="*/ 133 h 135"/>
                <a:gd name="T42" fmla="*/ 20 w 132"/>
                <a:gd name="T43" fmla="*/ 11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135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3" y="0"/>
                    <a:pt x="96" y="3"/>
                    <a:pt x="108" y="11"/>
                  </a:cubicBezTo>
                  <a:cubicBezTo>
                    <a:pt x="120" y="18"/>
                    <a:pt x="128" y="30"/>
                    <a:pt x="132" y="43"/>
                  </a:cubicBezTo>
                  <a:lnTo>
                    <a:pt x="93" y="43"/>
                  </a:lnTo>
                  <a:cubicBezTo>
                    <a:pt x="88" y="33"/>
                    <a:pt x="80" y="28"/>
                    <a:pt x="68" y="28"/>
                  </a:cubicBezTo>
                  <a:cubicBezTo>
                    <a:pt x="57" y="28"/>
                    <a:pt x="48" y="32"/>
                    <a:pt x="42" y="38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3"/>
                  </a:cubicBezTo>
                  <a:cubicBezTo>
                    <a:pt x="48" y="101"/>
                    <a:pt x="57" y="103"/>
                    <a:pt x="68" y="103"/>
                  </a:cubicBezTo>
                  <a:cubicBezTo>
                    <a:pt x="76" y="103"/>
                    <a:pt x="82" y="101"/>
                    <a:pt x="87" y="97"/>
                  </a:cubicBezTo>
                  <a:cubicBezTo>
                    <a:pt x="92" y="93"/>
                    <a:pt x="96" y="88"/>
                    <a:pt x="97" y="82"/>
                  </a:cubicBezTo>
                  <a:lnTo>
                    <a:pt x="60" y="82"/>
                  </a:lnTo>
                  <a:lnTo>
                    <a:pt x="60" y="57"/>
                  </a:lnTo>
                  <a:lnTo>
                    <a:pt x="132" y="57"/>
                  </a:lnTo>
                  <a:lnTo>
                    <a:pt x="132" y="82"/>
                  </a:lnTo>
                  <a:cubicBezTo>
                    <a:pt x="130" y="95"/>
                    <a:pt x="123" y="106"/>
                    <a:pt x="112" y="116"/>
                  </a:cubicBezTo>
                  <a:cubicBezTo>
                    <a:pt x="107" y="121"/>
                    <a:pt x="101" y="125"/>
                    <a:pt x="93" y="128"/>
                  </a:cubicBezTo>
                  <a:cubicBezTo>
                    <a:pt x="86" y="132"/>
                    <a:pt x="77" y="133"/>
                    <a:pt x="68" y="133"/>
                  </a:cubicBezTo>
                  <a:cubicBezTo>
                    <a:pt x="50" y="135"/>
                    <a:pt x="33" y="128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Freeform 91">
              <a:extLst>
                <a:ext uri="{FF2B5EF4-FFF2-40B4-BE49-F238E27FC236}">
                  <a16:creationId xmlns:a16="http://schemas.microsoft.com/office/drawing/2014/main" id="{C8538E60-E7F2-4278-94FE-E7397C03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4351" y="890588"/>
              <a:ext cx="55563" cy="66675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39 w 113"/>
                <a:gd name="T9" fmla="*/ 98 h 136"/>
                <a:gd name="T10" fmla="*/ 56 w 113"/>
                <a:gd name="T11" fmla="*/ 105 h 136"/>
                <a:gd name="T12" fmla="*/ 74 w 113"/>
                <a:gd name="T13" fmla="*/ 98 h 136"/>
                <a:gd name="T14" fmla="*/ 80 w 113"/>
                <a:gd name="T15" fmla="*/ 80 h 136"/>
                <a:gd name="T16" fmla="*/ 80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4 w 113"/>
                <a:gd name="T23" fmla="*/ 111 h 136"/>
                <a:gd name="T24" fmla="*/ 83 w 113"/>
                <a:gd name="T25" fmla="*/ 130 h 136"/>
                <a:gd name="T26" fmla="*/ 55 w 113"/>
                <a:gd name="T27" fmla="*/ 136 h 136"/>
                <a:gd name="T28" fmla="*/ 16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3"/>
                    <a:pt x="39" y="98"/>
                  </a:cubicBezTo>
                  <a:cubicBezTo>
                    <a:pt x="43" y="102"/>
                    <a:pt x="49" y="105"/>
                    <a:pt x="56" y="105"/>
                  </a:cubicBezTo>
                  <a:cubicBezTo>
                    <a:pt x="64" y="105"/>
                    <a:pt x="70" y="102"/>
                    <a:pt x="74" y="98"/>
                  </a:cubicBezTo>
                  <a:cubicBezTo>
                    <a:pt x="78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2"/>
                    <a:pt x="104" y="111"/>
                  </a:cubicBezTo>
                  <a:cubicBezTo>
                    <a:pt x="99" y="120"/>
                    <a:pt x="91" y="126"/>
                    <a:pt x="83" y="130"/>
                  </a:cubicBezTo>
                  <a:cubicBezTo>
                    <a:pt x="74" y="133"/>
                    <a:pt x="65" y="136"/>
                    <a:pt x="55" y="136"/>
                  </a:cubicBezTo>
                  <a:cubicBezTo>
                    <a:pt x="40" y="136"/>
                    <a:pt x="26" y="131"/>
                    <a:pt x="16" y="121"/>
                  </a:cubicBezTo>
                  <a:cubicBezTo>
                    <a:pt x="6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92">
              <a:extLst>
                <a:ext uri="{FF2B5EF4-FFF2-40B4-BE49-F238E27FC236}">
                  <a16:creationId xmlns:a16="http://schemas.microsoft.com/office/drawing/2014/main" id="{1F880AB3-9517-42EB-A242-DC45BDFA7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614" y="890588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3 h 135"/>
                <a:gd name="T8" fmla="*/ 75 w 81"/>
                <a:gd name="T9" fmla="*/ 53 h 135"/>
                <a:gd name="T10" fmla="*/ 75 w 81"/>
                <a:gd name="T11" fmla="*/ 78 h 135"/>
                <a:gd name="T12" fmla="*/ 33 w 81"/>
                <a:gd name="T13" fmla="*/ 78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3" y="78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Freeform 93">
              <a:extLst>
                <a:ext uri="{FF2B5EF4-FFF2-40B4-BE49-F238E27FC236}">
                  <a16:creationId xmlns:a16="http://schemas.microsoft.com/office/drawing/2014/main" id="{607F377C-E9F7-4554-BA5C-FB7E2C548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1" y="889001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3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3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8 h 139"/>
                <a:gd name="T20" fmla="*/ 86 w 100"/>
                <a:gd name="T21" fmla="*/ 126 h 139"/>
                <a:gd name="T22" fmla="*/ 50 w 100"/>
                <a:gd name="T23" fmla="*/ 139 h 139"/>
                <a:gd name="T24" fmla="*/ 13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3 w 100"/>
                <a:gd name="T45" fmla="*/ 69 h 139"/>
                <a:gd name="T46" fmla="*/ 3 w 100"/>
                <a:gd name="T47" fmla="*/ 58 h 139"/>
                <a:gd name="T48" fmla="*/ 0 w 100"/>
                <a:gd name="T49" fmla="*/ 41 h 139"/>
                <a:gd name="T50" fmla="*/ 13 w 100"/>
                <a:gd name="T51" fmla="*/ 11 h 139"/>
                <a:gd name="T52" fmla="*/ 48 w 100"/>
                <a:gd name="T53" fmla="*/ 0 h 139"/>
                <a:gd name="T54" fmla="*/ 83 w 100"/>
                <a:gd name="T55" fmla="*/ 10 h 139"/>
                <a:gd name="T56" fmla="*/ 97 w 100"/>
                <a:gd name="T57" fmla="*/ 41 h 139"/>
                <a:gd name="T58" fmla="*/ 62 w 100"/>
                <a:gd name="T59" fmla="*/ 41 h 139"/>
                <a:gd name="T60" fmla="*/ 57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3" y="26"/>
                    <a:pt x="40" y="28"/>
                    <a:pt x="37" y="30"/>
                  </a:cubicBezTo>
                  <a:cubicBezTo>
                    <a:pt x="35" y="33"/>
                    <a:pt x="33" y="35"/>
                    <a:pt x="33" y="39"/>
                  </a:cubicBezTo>
                  <a:cubicBezTo>
                    <a:pt x="33" y="43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8"/>
                    <a:pt x="60" y="59"/>
                  </a:cubicBezTo>
                  <a:cubicBezTo>
                    <a:pt x="65" y="60"/>
                    <a:pt x="70" y="61"/>
                    <a:pt x="73" y="64"/>
                  </a:cubicBezTo>
                  <a:cubicBezTo>
                    <a:pt x="78" y="65"/>
                    <a:pt x="82" y="68"/>
                    <a:pt x="86" y="70"/>
                  </a:cubicBezTo>
                  <a:cubicBezTo>
                    <a:pt x="90" y="73"/>
                    <a:pt x="93" y="76"/>
                    <a:pt x="96" y="81"/>
                  </a:cubicBezTo>
                  <a:cubicBezTo>
                    <a:pt x="98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3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2" y="109"/>
                  </a:cubicBezTo>
                  <a:cubicBezTo>
                    <a:pt x="65" y="106"/>
                    <a:pt x="66" y="103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8"/>
                    <a:pt x="57" y="86"/>
                    <a:pt x="52" y="84"/>
                  </a:cubicBezTo>
                  <a:cubicBezTo>
                    <a:pt x="48" y="83"/>
                    <a:pt x="43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7" y="71"/>
                    <a:pt x="13" y="69"/>
                  </a:cubicBezTo>
                  <a:cubicBezTo>
                    <a:pt x="10" y="66"/>
                    <a:pt x="6" y="63"/>
                    <a:pt x="3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3" y="11"/>
                  </a:cubicBezTo>
                  <a:cubicBezTo>
                    <a:pt x="22" y="4"/>
                    <a:pt x="35" y="0"/>
                    <a:pt x="48" y="0"/>
                  </a:cubicBezTo>
                  <a:cubicBezTo>
                    <a:pt x="63" y="0"/>
                    <a:pt x="75" y="4"/>
                    <a:pt x="83" y="10"/>
                  </a:cubicBezTo>
                  <a:cubicBezTo>
                    <a:pt x="92" y="16"/>
                    <a:pt x="97" y="28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3"/>
                    <a:pt x="57" y="30"/>
                  </a:cubicBezTo>
                  <a:cubicBezTo>
                    <a:pt x="55" y="28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Freeform 94">
              <a:extLst>
                <a:ext uri="{FF2B5EF4-FFF2-40B4-BE49-F238E27FC236}">
                  <a16:creationId xmlns:a16="http://schemas.microsoft.com/office/drawing/2014/main" id="{D29792D1-0D30-43A1-BBB7-2029E2508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764" y="992188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6 w 81"/>
                <a:gd name="T9" fmla="*/ 54 h 135"/>
                <a:gd name="T10" fmla="*/ 76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2 h 135"/>
                <a:gd name="T24" fmla="*/ 81 w 81"/>
                <a:gd name="T25" fmla="*/ 2 h 135"/>
                <a:gd name="T26" fmla="*/ 81 w 81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6" y="54"/>
                  </a:lnTo>
                  <a:lnTo>
                    <a:pt x="76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2"/>
                  </a:lnTo>
                  <a:lnTo>
                    <a:pt x="81" y="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Freeform 95">
              <a:extLst>
                <a:ext uri="{FF2B5EF4-FFF2-40B4-BE49-F238E27FC236}">
                  <a16:creationId xmlns:a16="http://schemas.microsoft.com/office/drawing/2014/main" id="{F8AFDD67-419F-44E3-AE42-F732E8EC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6" y="992188"/>
              <a:ext cx="52388" cy="65088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Freeform 96">
              <a:extLst>
                <a:ext uri="{FF2B5EF4-FFF2-40B4-BE49-F238E27FC236}">
                  <a16:creationId xmlns:a16="http://schemas.microsoft.com/office/drawing/2014/main" id="{C0A6804C-131F-486D-8F59-0BDDFDD35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990601"/>
              <a:ext cx="49213" cy="68263"/>
            </a:xfrm>
            <a:custGeom>
              <a:avLst/>
              <a:gdLst>
                <a:gd name="T0" fmla="*/ 48 w 100"/>
                <a:gd name="T1" fmla="*/ 26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7 w 100"/>
                <a:gd name="T15" fmla="*/ 70 h 139"/>
                <a:gd name="T16" fmla="*/ 97 w 100"/>
                <a:gd name="T17" fmla="*/ 81 h 139"/>
                <a:gd name="T18" fmla="*/ 100 w 100"/>
                <a:gd name="T19" fmla="*/ 97 h 139"/>
                <a:gd name="T20" fmla="*/ 87 w 100"/>
                <a:gd name="T21" fmla="*/ 126 h 139"/>
                <a:gd name="T22" fmla="*/ 50 w 100"/>
                <a:gd name="T23" fmla="*/ 139 h 139"/>
                <a:gd name="T24" fmla="*/ 14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2 w 100"/>
                <a:gd name="T31" fmla="*/ 112 h 139"/>
                <a:gd name="T32" fmla="*/ 63 w 100"/>
                <a:gd name="T33" fmla="*/ 109 h 139"/>
                <a:gd name="T34" fmla="*/ 67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7 w 100"/>
                <a:gd name="T43" fmla="*/ 75 h 139"/>
                <a:gd name="T44" fmla="*/ 14 w 100"/>
                <a:gd name="T45" fmla="*/ 69 h 139"/>
                <a:gd name="T46" fmla="*/ 4 w 100"/>
                <a:gd name="T47" fmla="*/ 57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8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9"/>
                  </a:cubicBezTo>
                  <a:cubicBezTo>
                    <a:pt x="34" y="42"/>
                    <a:pt x="35" y="46"/>
                    <a:pt x="38" y="49"/>
                  </a:cubicBezTo>
                  <a:cubicBezTo>
                    <a:pt x="40" y="51"/>
                    <a:pt x="43" y="54"/>
                    <a:pt x="48" y="55"/>
                  </a:cubicBezTo>
                  <a:cubicBezTo>
                    <a:pt x="52" y="56"/>
                    <a:pt x="57" y="57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3" y="67"/>
                    <a:pt x="87" y="70"/>
                  </a:cubicBezTo>
                  <a:cubicBezTo>
                    <a:pt x="90" y="72"/>
                    <a:pt x="94" y="76"/>
                    <a:pt x="97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7" y="126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7" y="107"/>
                    <a:pt x="42" y="112"/>
                    <a:pt x="52" y="112"/>
                  </a:cubicBezTo>
                  <a:cubicBezTo>
                    <a:pt x="57" y="112"/>
                    <a:pt x="60" y="111"/>
                    <a:pt x="63" y="109"/>
                  </a:cubicBezTo>
                  <a:cubicBezTo>
                    <a:pt x="65" y="106"/>
                    <a:pt x="67" y="102"/>
                    <a:pt x="67" y="99"/>
                  </a:cubicBezTo>
                  <a:cubicBezTo>
                    <a:pt x="67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4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9"/>
                    <a:pt x="30" y="77"/>
                    <a:pt x="27" y="75"/>
                  </a:cubicBezTo>
                  <a:cubicBezTo>
                    <a:pt x="22" y="74"/>
                    <a:pt x="18" y="71"/>
                    <a:pt x="14" y="69"/>
                  </a:cubicBezTo>
                  <a:cubicBezTo>
                    <a:pt x="10" y="66"/>
                    <a:pt x="7" y="62"/>
                    <a:pt x="4" y="57"/>
                  </a:cubicBezTo>
                  <a:cubicBezTo>
                    <a:pt x="2" y="52"/>
                    <a:pt x="0" y="47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3" y="16"/>
                    <a:pt x="98" y="27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2" y="26"/>
                    <a:pt x="48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Freeform 97">
              <a:extLst>
                <a:ext uri="{FF2B5EF4-FFF2-40B4-BE49-F238E27FC236}">
                  <a16:creationId xmlns:a16="http://schemas.microsoft.com/office/drawing/2014/main" id="{C9C65E4B-22A7-4BD4-869B-4DF1B1330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201" y="992188"/>
              <a:ext cx="65088" cy="65088"/>
            </a:xfrm>
            <a:custGeom>
              <a:avLst/>
              <a:gdLst>
                <a:gd name="T0" fmla="*/ 20 w 132"/>
                <a:gd name="T1" fmla="*/ 117 h 135"/>
                <a:gd name="T2" fmla="*/ 0 w 132"/>
                <a:gd name="T3" fmla="*/ 68 h 135"/>
                <a:gd name="T4" fmla="*/ 20 w 132"/>
                <a:gd name="T5" fmla="*/ 19 h 135"/>
                <a:gd name="T6" fmla="*/ 69 w 132"/>
                <a:gd name="T7" fmla="*/ 0 h 135"/>
                <a:gd name="T8" fmla="*/ 109 w 132"/>
                <a:gd name="T9" fmla="*/ 12 h 135"/>
                <a:gd name="T10" fmla="*/ 132 w 132"/>
                <a:gd name="T11" fmla="*/ 44 h 135"/>
                <a:gd name="T12" fmla="*/ 94 w 132"/>
                <a:gd name="T13" fmla="*/ 44 h 135"/>
                <a:gd name="T14" fmla="*/ 69 w 132"/>
                <a:gd name="T15" fmla="*/ 29 h 135"/>
                <a:gd name="T16" fmla="*/ 42 w 132"/>
                <a:gd name="T17" fmla="*/ 39 h 135"/>
                <a:gd name="T18" fmla="*/ 32 w 132"/>
                <a:gd name="T19" fmla="*/ 67 h 135"/>
                <a:gd name="T20" fmla="*/ 42 w 132"/>
                <a:gd name="T21" fmla="*/ 94 h 135"/>
                <a:gd name="T22" fmla="*/ 69 w 132"/>
                <a:gd name="T23" fmla="*/ 104 h 135"/>
                <a:gd name="T24" fmla="*/ 94 w 132"/>
                <a:gd name="T25" fmla="*/ 89 h 135"/>
                <a:gd name="T26" fmla="*/ 132 w 132"/>
                <a:gd name="T27" fmla="*/ 89 h 135"/>
                <a:gd name="T28" fmla="*/ 109 w 132"/>
                <a:gd name="T29" fmla="*/ 122 h 135"/>
                <a:gd name="T30" fmla="*/ 69 w 132"/>
                <a:gd name="T31" fmla="*/ 133 h 135"/>
                <a:gd name="T32" fmla="*/ 20 w 132"/>
                <a:gd name="T33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5">
                  <a:moveTo>
                    <a:pt x="20" y="117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20" y="19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6" y="4"/>
                    <a:pt x="109" y="12"/>
                  </a:cubicBezTo>
                  <a:cubicBezTo>
                    <a:pt x="120" y="19"/>
                    <a:pt x="129" y="30"/>
                    <a:pt x="132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7" y="29"/>
                    <a:pt x="49" y="33"/>
                    <a:pt x="42" y="39"/>
                  </a:cubicBezTo>
                  <a:cubicBezTo>
                    <a:pt x="36" y="47"/>
                    <a:pt x="32" y="55"/>
                    <a:pt x="32" y="67"/>
                  </a:cubicBezTo>
                  <a:cubicBezTo>
                    <a:pt x="32" y="78"/>
                    <a:pt x="36" y="88"/>
                    <a:pt x="42" y="94"/>
                  </a:cubicBezTo>
                  <a:cubicBezTo>
                    <a:pt x="49" y="102"/>
                    <a:pt x="57" y="104"/>
                    <a:pt x="69" y="104"/>
                  </a:cubicBezTo>
                  <a:cubicBezTo>
                    <a:pt x="80" y="104"/>
                    <a:pt x="87" y="99"/>
                    <a:pt x="94" y="89"/>
                  </a:cubicBezTo>
                  <a:lnTo>
                    <a:pt x="132" y="89"/>
                  </a:lnTo>
                  <a:cubicBezTo>
                    <a:pt x="127" y="103"/>
                    <a:pt x="120" y="114"/>
                    <a:pt x="109" y="122"/>
                  </a:cubicBezTo>
                  <a:cubicBezTo>
                    <a:pt x="97" y="129"/>
                    <a:pt x="84" y="133"/>
                    <a:pt x="69" y="133"/>
                  </a:cubicBezTo>
                  <a:cubicBezTo>
                    <a:pt x="49" y="135"/>
                    <a:pt x="32" y="129"/>
                    <a:pt x="20" y="1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Rectangle 98">
              <a:extLst>
                <a:ext uri="{FF2B5EF4-FFF2-40B4-BE49-F238E27FC236}">
                  <a16:creationId xmlns:a16="http://schemas.microsoft.com/office/drawing/2014/main" id="{4CEF1972-7AF1-4F41-A20F-E3577F6C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3401" y="992188"/>
              <a:ext cx="14288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99">
              <a:extLst>
                <a:ext uri="{FF2B5EF4-FFF2-40B4-BE49-F238E27FC236}">
                  <a16:creationId xmlns:a16="http://schemas.microsoft.com/office/drawing/2014/main" id="{1137B4D0-3EFC-49EB-BA65-23A93E5DC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1976" y="992188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2 h 135"/>
                <a:gd name="T24" fmla="*/ 81 w 81"/>
                <a:gd name="T25" fmla="*/ 2 h 135"/>
                <a:gd name="T26" fmla="*/ 81 w 81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2"/>
                  </a:lnTo>
                  <a:lnTo>
                    <a:pt x="81" y="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Freeform 100">
              <a:extLst>
                <a:ext uri="{FF2B5EF4-FFF2-40B4-BE49-F238E27FC236}">
                  <a16:creationId xmlns:a16="http://schemas.microsoft.com/office/drawing/2014/main" id="{0104B663-F8FE-4E61-8FEA-4042161B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992188"/>
              <a:ext cx="58738" cy="65088"/>
            </a:xfrm>
            <a:custGeom>
              <a:avLst/>
              <a:gdLst>
                <a:gd name="T0" fmla="*/ 87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7 w 120"/>
                <a:gd name="T7" fmla="*/ 134 h 134"/>
                <a:gd name="T8" fmla="*/ 32 w 120"/>
                <a:gd name="T9" fmla="*/ 49 h 134"/>
                <a:gd name="T10" fmla="*/ 32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2 w 120"/>
                <a:gd name="T17" fmla="*/ 0 h 134"/>
                <a:gd name="T18" fmla="*/ 87 w 120"/>
                <a:gd name="T19" fmla="*/ 85 h 134"/>
                <a:gd name="T20" fmla="*/ 87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7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7" y="134"/>
                  </a:lnTo>
                  <a:lnTo>
                    <a:pt x="32" y="4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Freeform 101">
              <a:extLst>
                <a:ext uri="{FF2B5EF4-FFF2-40B4-BE49-F238E27FC236}">
                  <a16:creationId xmlns:a16="http://schemas.microsoft.com/office/drawing/2014/main" id="{661C136C-02FE-4509-9254-FB9DBC15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4214" y="992188"/>
              <a:ext cx="65088" cy="65088"/>
            </a:xfrm>
            <a:custGeom>
              <a:avLst/>
              <a:gdLst>
                <a:gd name="T0" fmla="*/ 20 w 132"/>
                <a:gd name="T1" fmla="*/ 117 h 135"/>
                <a:gd name="T2" fmla="*/ 0 w 132"/>
                <a:gd name="T3" fmla="*/ 68 h 135"/>
                <a:gd name="T4" fmla="*/ 20 w 132"/>
                <a:gd name="T5" fmla="*/ 19 h 135"/>
                <a:gd name="T6" fmla="*/ 68 w 132"/>
                <a:gd name="T7" fmla="*/ 0 h 135"/>
                <a:gd name="T8" fmla="*/ 108 w 132"/>
                <a:gd name="T9" fmla="*/ 12 h 135"/>
                <a:gd name="T10" fmla="*/ 132 w 132"/>
                <a:gd name="T11" fmla="*/ 44 h 135"/>
                <a:gd name="T12" fmla="*/ 93 w 132"/>
                <a:gd name="T13" fmla="*/ 44 h 135"/>
                <a:gd name="T14" fmla="*/ 68 w 132"/>
                <a:gd name="T15" fmla="*/ 29 h 135"/>
                <a:gd name="T16" fmla="*/ 42 w 132"/>
                <a:gd name="T17" fmla="*/ 39 h 135"/>
                <a:gd name="T18" fmla="*/ 32 w 132"/>
                <a:gd name="T19" fmla="*/ 67 h 135"/>
                <a:gd name="T20" fmla="*/ 42 w 132"/>
                <a:gd name="T21" fmla="*/ 94 h 135"/>
                <a:gd name="T22" fmla="*/ 68 w 132"/>
                <a:gd name="T23" fmla="*/ 104 h 135"/>
                <a:gd name="T24" fmla="*/ 93 w 132"/>
                <a:gd name="T25" fmla="*/ 89 h 135"/>
                <a:gd name="T26" fmla="*/ 132 w 132"/>
                <a:gd name="T27" fmla="*/ 89 h 135"/>
                <a:gd name="T28" fmla="*/ 108 w 132"/>
                <a:gd name="T29" fmla="*/ 122 h 135"/>
                <a:gd name="T30" fmla="*/ 68 w 132"/>
                <a:gd name="T31" fmla="*/ 133 h 135"/>
                <a:gd name="T32" fmla="*/ 20 w 132"/>
                <a:gd name="T33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5">
                  <a:moveTo>
                    <a:pt x="20" y="117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20" y="19"/>
                  </a:cubicBezTo>
                  <a:cubicBezTo>
                    <a:pt x="33" y="7"/>
                    <a:pt x="50" y="0"/>
                    <a:pt x="68" y="0"/>
                  </a:cubicBezTo>
                  <a:cubicBezTo>
                    <a:pt x="83" y="0"/>
                    <a:pt x="96" y="4"/>
                    <a:pt x="108" y="12"/>
                  </a:cubicBezTo>
                  <a:cubicBezTo>
                    <a:pt x="120" y="19"/>
                    <a:pt x="128" y="30"/>
                    <a:pt x="132" y="44"/>
                  </a:cubicBezTo>
                  <a:lnTo>
                    <a:pt x="93" y="44"/>
                  </a:lnTo>
                  <a:cubicBezTo>
                    <a:pt x="88" y="34"/>
                    <a:pt x="80" y="29"/>
                    <a:pt x="68" y="29"/>
                  </a:cubicBezTo>
                  <a:cubicBezTo>
                    <a:pt x="57" y="29"/>
                    <a:pt x="48" y="33"/>
                    <a:pt x="42" y="39"/>
                  </a:cubicBezTo>
                  <a:cubicBezTo>
                    <a:pt x="36" y="47"/>
                    <a:pt x="32" y="55"/>
                    <a:pt x="32" y="67"/>
                  </a:cubicBezTo>
                  <a:cubicBezTo>
                    <a:pt x="32" y="78"/>
                    <a:pt x="36" y="88"/>
                    <a:pt x="42" y="94"/>
                  </a:cubicBezTo>
                  <a:cubicBezTo>
                    <a:pt x="48" y="102"/>
                    <a:pt x="57" y="104"/>
                    <a:pt x="68" y="104"/>
                  </a:cubicBezTo>
                  <a:cubicBezTo>
                    <a:pt x="80" y="104"/>
                    <a:pt x="87" y="99"/>
                    <a:pt x="93" y="89"/>
                  </a:cubicBezTo>
                  <a:lnTo>
                    <a:pt x="132" y="89"/>
                  </a:lnTo>
                  <a:cubicBezTo>
                    <a:pt x="127" y="103"/>
                    <a:pt x="120" y="114"/>
                    <a:pt x="108" y="122"/>
                  </a:cubicBezTo>
                  <a:cubicBezTo>
                    <a:pt x="97" y="129"/>
                    <a:pt x="83" y="133"/>
                    <a:pt x="68" y="133"/>
                  </a:cubicBezTo>
                  <a:cubicBezTo>
                    <a:pt x="50" y="135"/>
                    <a:pt x="33" y="129"/>
                    <a:pt x="20" y="1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102">
              <a:extLst>
                <a:ext uri="{FF2B5EF4-FFF2-40B4-BE49-F238E27FC236}">
                  <a16:creationId xmlns:a16="http://schemas.microsoft.com/office/drawing/2014/main" id="{BFBDB1CE-55BF-49BC-90D9-228074934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8826" y="992188"/>
              <a:ext cx="41275" cy="65088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2 h 135"/>
                <a:gd name="T24" fmla="*/ 82 w 82"/>
                <a:gd name="T25" fmla="*/ 2 h 135"/>
                <a:gd name="T26" fmla="*/ 82 w 82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2"/>
                  </a:lnTo>
                  <a:lnTo>
                    <a:pt x="82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03">
              <a:extLst>
                <a:ext uri="{FF2B5EF4-FFF2-40B4-BE49-F238E27FC236}">
                  <a16:creationId xmlns:a16="http://schemas.microsoft.com/office/drawing/2014/main" id="{38D0CEAD-C1D4-488E-BBE5-EB85DBFB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1214" y="990601"/>
              <a:ext cx="49213" cy="68263"/>
            </a:xfrm>
            <a:custGeom>
              <a:avLst/>
              <a:gdLst>
                <a:gd name="T0" fmla="*/ 48 w 101"/>
                <a:gd name="T1" fmla="*/ 26 h 139"/>
                <a:gd name="T2" fmla="*/ 38 w 101"/>
                <a:gd name="T3" fmla="*/ 30 h 139"/>
                <a:gd name="T4" fmla="*/ 35 w 101"/>
                <a:gd name="T5" fmla="*/ 39 h 139"/>
                <a:gd name="T6" fmla="*/ 38 w 101"/>
                <a:gd name="T7" fmla="*/ 49 h 139"/>
                <a:gd name="T8" fmla="*/ 48 w 101"/>
                <a:gd name="T9" fmla="*/ 55 h 139"/>
                <a:gd name="T10" fmla="*/ 61 w 101"/>
                <a:gd name="T11" fmla="*/ 59 h 139"/>
                <a:gd name="T12" fmla="*/ 75 w 101"/>
                <a:gd name="T13" fmla="*/ 64 h 139"/>
                <a:gd name="T14" fmla="*/ 87 w 101"/>
                <a:gd name="T15" fmla="*/ 70 h 139"/>
                <a:gd name="T16" fmla="*/ 97 w 101"/>
                <a:gd name="T17" fmla="*/ 81 h 139"/>
                <a:gd name="T18" fmla="*/ 101 w 101"/>
                <a:gd name="T19" fmla="*/ 97 h 139"/>
                <a:gd name="T20" fmla="*/ 87 w 101"/>
                <a:gd name="T21" fmla="*/ 126 h 139"/>
                <a:gd name="T22" fmla="*/ 51 w 101"/>
                <a:gd name="T23" fmla="*/ 139 h 139"/>
                <a:gd name="T24" fmla="*/ 15 w 101"/>
                <a:gd name="T25" fmla="*/ 127 h 139"/>
                <a:gd name="T26" fmla="*/ 1 w 101"/>
                <a:gd name="T27" fmla="*/ 96 h 139"/>
                <a:gd name="T28" fmla="*/ 35 w 101"/>
                <a:gd name="T29" fmla="*/ 96 h 139"/>
                <a:gd name="T30" fmla="*/ 51 w 101"/>
                <a:gd name="T31" fmla="*/ 112 h 139"/>
                <a:gd name="T32" fmla="*/ 62 w 101"/>
                <a:gd name="T33" fmla="*/ 109 h 139"/>
                <a:gd name="T34" fmla="*/ 66 w 101"/>
                <a:gd name="T35" fmla="*/ 99 h 139"/>
                <a:gd name="T36" fmla="*/ 62 w 101"/>
                <a:gd name="T37" fmla="*/ 90 h 139"/>
                <a:gd name="T38" fmla="*/ 52 w 101"/>
                <a:gd name="T39" fmla="*/ 84 h 139"/>
                <a:gd name="T40" fmla="*/ 40 w 101"/>
                <a:gd name="T41" fmla="*/ 80 h 139"/>
                <a:gd name="T42" fmla="*/ 26 w 101"/>
                <a:gd name="T43" fmla="*/ 75 h 139"/>
                <a:gd name="T44" fmla="*/ 13 w 101"/>
                <a:gd name="T45" fmla="*/ 69 h 139"/>
                <a:gd name="T46" fmla="*/ 3 w 101"/>
                <a:gd name="T47" fmla="*/ 57 h 139"/>
                <a:gd name="T48" fmla="*/ 0 w 101"/>
                <a:gd name="T49" fmla="*/ 41 h 139"/>
                <a:gd name="T50" fmla="*/ 13 w 101"/>
                <a:gd name="T51" fmla="*/ 11 h 139"/>
                <a:gd name="T52" fmla="*/ 48 w 101"/>
                <a:gd name="T53" fmla="*/ 0 h 139"/>
                <a:gd name="T54" fmla="*/ 83 w 101"/>
                <a:gd name="T55" fmla="*/ 10 h 139"/>
                <a:gd name="T56" fmla="*/ 97 w 101"/>
                <a:gd name="T57" fmla="*/ 41 h 139"/>
                <a:gd name="T58" fmla="*/ 62 w 101"/>
                <a:gd name="T59" fmla="*/ 41 h 139"/>
                <a:gd name="T60" fmla="*/ 57 w 101"/>
                <a:gd name="T61" fmla="*/ 30 h 139"/>
                <a:gd name="T62" fmla="*/ 48 w 101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39">
                  <a:moveTo>
                    <a:pt x="48" y="26"/>
                  </a:moveTo>
                  <a:cubicBezTo>
                    <a:pt x="45" y="26"/>
                    <a:pt x="41" y="27"/>
                    <a:pt x="38" y="30"/>
                  </a:cubicBezTo>
                  <a:cubicBezTo>
                    <a:pt x="36" y="32"/>
                    <a:pt x="35" y="35"/>
                    <a:pt x="35" y="39"/>
                  </a:cubicBezTo>
                  <a:cubicBezTo>
                    <a:pt x="35" y="42"/>
                    <a:pt x="36" y="46"/>
                    <a:pt x="38" y="49"/>
                  </a:cubicBezTo>
                  <a:cubicBezTo>
                    <a:pt x="41" y="51"/>
                    <a:pt x="43" y="54"/>
                    <a:pt x="48" y="55"/>
                  </a:cubicBezTo>
                  <a:cubicBezTo>
                    <a:pt x="52" y="56"/>
                    <a:pt x="57" y="57"/>
                    <a:pt x="61" y="59"/>
                  </a:cubicBezTo>
                  <a:cubicBezTo>
                    <a:pt x="66" y="60"/>
                    <a:pt x="71" y="61"/>
                    <a:pt x="75" y="64"/>
                  </a:cubicBezTo>
                  <a:cubicBezTo>
                    <a:pt x="80" y="65"/>
                    <a:pt x="83" y="67"/>
                    <a:pt x="87" y="70"/>
                  </a:cubicBezTo>
                  <a:cubicBezTo>
                    <a:pt x="91" y="72"/>
                    <a:pt x="95" y="76"/>
                    <a:pt x="97" y="81"/>
                  </a:cubicBezTo>
                  <a:cubicBezTo>
                    <a:pt x="100" y="86"/>
                    <a:pt x="101" y="91"/>
                    <a:pt x="101" y="97"/>
                  </a:cubicBezTo>
                  <a:cubicBezTo>
                    <a:pt x="101" y="109"/>
                    <a:pt x="96" y="119"/>
                    <a:pt x="87" y="126"/>
                  </a:cubicBezTo>
                  <a:cubicBezTo>
                    <a:pt x="78" y="134"/>
                    <a:pt x="66" y="139"/>
                    <a:pt x="51" y="139"/>
                  </a:cubicBezTo>
                  <a:cubicBezTo>
                    <a:pt x="36" y="139"/>
                    <a:pt x="23" y="135"/>
                    <a:pt x="15" y="127"/>
                  </a:cubicBezTo>
                  <a:cubicBezTo>
                    <a:pt x="6" y="120"/>
                    <a:pt x="1" y="110"/>
                    <a:pt x="1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2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7"/>
                    <a:pt x="57" y="86"/>
                    <a:pt x="52" y="84"/>
                  </a:cubicBezTo>
                  <a:cubicBezTo>
                    <a:pt x="48" y="82"/>
                    <a:pt x="43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2" y="72"/>
                    <a:pt x="17" y="71"/>
                    <a:pt x="13" y="69"/>
                  </a:cubicBezTo>
                  <a:cubicBezTo>
                    <a:pt x="10" y="66"/>
                    <a:pt x="6" y="62"/>
                    <a:pt x="3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3" y="11"/>
                  </a:cubicBezTo>
                  <a:cubicBezTo>
                    <a:pt x="22" y="4"/>
                    <a:pt x="35" y="0"/>
                    <a:pt x="48" y="0"/>
                  </a:cubicBezTo>
                  <a:cubicBezTo>
                    <a:pt x="63" y="0"/>
                    <a:pt x="75" y="4"/>
                    <a:pt x="83" y="10"/>
                  </a:cubicBezTo>
                  <a:cubicBezTo>
                    <a:pt x="92" y="16"/>
                    <a:pt x="97" y="27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2"/>
                    <a:pt x="57" y="30"/>
                  </a:cubicBezTo>
                  <a:cubicBezTo>
                    <a:pt x="56" y="27"/>
                    <a:pt x="52" y="26"/>
                    <a:pt x="48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Freeform 104">
              <a:extLst>
                <a:ext uri="{FF2B5EF4-FFF2-40B4-BE49-F238E27FC236}">
                  <a16:creationId xmlns:a16="http://schemas.microsoft.com/office/drawing/2014/main" id="{1B94AA0D-1BDD-44D5-AACC-1194BBEE8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1095376"/>
              <a:ext cx="57150" cy="66675"/>
            </a:xfrm>
            <a:custGeom>
              <a:avLst/>
              <a:gdLst>
                <a:gd name="T0" fmla="*/ 85 w 118"/>
                <a:gd name="T1" fmla="*/ 0 h 134"/>
                <a:gd name="T2" fmla="*/ 118 w 118"/>
                <a:gd name="T3" fmla="*/ 0 h 134"/>
                <a:gd name="T4" fmla="*/ 118 w 118"/>
                <a:gd name="T5" fmla="*/ 134 h 134"/>
                <a:gd name="T6" fmla="*/ 85 w 118"/>
                <a:gd name="T7" fmla="*/ 134 h 134"/>
                <a:gd name="T8" fmla="*/ 85 w 118"/>
                <a:gd name="T9" fmla="*/ 79 h 134"/>
                <a:gd name="T10" fmla="*/ 34 w 118"/>
                <a:gd name="T11" fmla="*/ 79 h 134"/>
                <a:gd name="T12" fmla="*/ 34 w 118"/>
                <a:gd name="T13" fmla="*/ 134 h 134"/>
                <a:gd name="T14" fmla="*/ 0 w 118"/>
                <a:gd name="T15" fmla="*/ 134 h 134"/>
                <a:gd name="T16" fmla="*/ 0 w 118"/>
                <a:gd name="T17" fmla="*/ 0 h 134"/>
                <a:gd name="T18" fmla="*/ 33 w 118"/>
                <a:gd name="T19" fmla="*/ 0 h 134"/>
                <a:gd name="T20" fmla="*/ 33 w 118"/>
                <a:gd name="T21" fmla="*/ 54 h 134"/>
                <a:gd name="T22" fmla="*/ 84 w 118"/>
                <a:gd name="T23" fmla="*/ 54 h 134"/>
                <a:gd name="T24" fmla="*/ 84 w 118"/>
                <a:gd name="T25" fmla="*/ 0 h 134"/>
                <a:gd name="T26" fmla="*/ 85 w 118"/>
                <a:gd name="T2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134">
                  <a:moveTo>
                    <a:pt x="85" y="0"/>
                  </a:moveTo>
                  <a:lnTo>
                    <a:pt x="118" y="0"/>
                  </a:lnTo>
                  <a:lnTo>
                    <a:pt x="118" y="134"/>
                  </a:lnTo>
                  <a:lnTo>
                    <a:pt x="85" y="134"/>
                  </a:lnTo>
                  <a:lnTo>
                    <a:pt x="85" y="79"/>
                  </a:lnTo>
                  <a:lnTo>
                    <a:pt x="34" y="79"/>
                  </a:lnTo>
                  <a:lnTo>
                    <a:pt x="34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54"/>
                  </a:lnTo>
                  <a:lnTo>
                    <a:pt x="84" y="54"/>
                  </a:lnTo>
                  <a:lnTo>
                    <a:pt x="84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105">
              <a:extLst>
                <a:ext uri="{FF2B5EF4-FFF2-40B4-BE49-F238E27FC236}">
                  <a16:creationId xmlns:a16="http://schemas.microsoft.com/office/drawing/2014/main" id="{49CF4BDF-AD67-4158-AD85-1535E099B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1095376"/>
              <a:ext cx="53975" cy="66675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39 w 113"/>
                <a:gd name="T9" fmla="*/ 99 h 136"/>
                <a:gd name="T10" fmla="*/ 57 w 113"/>
                <a:gd name="T11" fmla="*/ 105 h 136"/>
                <a:gd name="T12" fmla="*/ 74 w 113"/>
                <a:gd name="T13" fmla="*/ 99 h 136"/>
                <a:gd name="T14" fmla="*/ 80 w 113"/>
                <a:gd name="T15" fmla="*/ 80 h 136"/>
                <a:gd name="T16" fmla="*/ 80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4 w 113"/>
                <a:gd name="T23" fmla="*/ 111 h 136"/>
                <a:gd name="T24" fmla="*/ 83 w 113"/>
                <a:gd name="T25" fmla="*/ 130 h 136"/>
                <a:gd name="T26" fmla="*/ 55 w 113"/>
                <a:gd name="T27" fmla="*/ 136 h 136"/>
                <a:gd name="T28" fmla="*/ 17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4"/>
                    <a:pt x="39" y="99"/>
                  </a:cubicBezTo>
                  <a:cubicBezTo>
                    <a:pt x="43" y="102"/>
                    <a:pt x="49" y="105"/>
                    <a:pt x="57" y="105"/>
                  </a:cubicBezTo>
                  <a:cubicBezTo>
                    <a:pt x="64" y="105"/>
                    <a:pt x="70" y="102"/>
                    <a:pt x="74" y="99"/>
                  </a:cubicBezTo>
                  <a:cubicBezTo>
                    <a:pt x="78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2"/>
                    <a:pt x="104" y="111"/>
                  </a:cubicBezTo>
                  <a:cubicBezTo>
                    <a:pt x="99" y="120"/>
                    <a:pt x="92" y="126"/>
                    <a:pt x="83" y="130"/>
                  </a:cubicBezTo>
                  <a:cubicBezTo>
                    <a:pt x="74" y="134"/>
                    <a:pt x="65" y="136"/>
                    <a:pt x="55" y="136"/>
                  </a:cubicBezTo>
                  <a:cubicBezTo>
                    <a:pt x="40" y="136"/>
                    <a:pt x="27" y="131"/>
                    <a:pt x="17" y="121"/>
                  </a:cubicBezTo>
                  <a:cubicBezTo>
                    <a:pt x="7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Freeform 106">
              <a:extLst>
                <a:ext uri="{FF2B5EF4-FFF2-40B4-BE49-F238E27FC236}">
                  <a16:creationId xmlns:a16="http://schemas.microsoft.com/office/drawing/2014/main" id="{A3D814FD-86AA-46F4-ABF9-0922E04C4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1095376"/>
              <a:ext cx="74613" cy="66675"/>
            </a:xfrm>
            <a:custGeom>
              <a:avLst/>
              <a:gdLst>
                <a:gd name="T0" fmla="*/ 153 w 153"/>
                <a:gd name="T1" fmla="*/ 0 h 134"/>
                <a:gd name="T2" fmla="*/ 153 w 153"/>
                <a:gd name="T3" fmla="*/ 134 h 134"/>
                <a:gd name="T4" fmla="*/ 120 w 153"/>
                <a:gd name="T5" fmla="*/ 134 h 134"/>
                <a:gd name="T6" fmla="*/ 120 w 153"/>
                <a:gd name="T7" fmla="*/ 59 h 134"/>
                <a:gd name="T8" fmla="*/ 89 w 153"/>
                <a:gd name="T9" fmla="*/ 134 h 134"/>
                <a:gd name="T10" fmla="*/ 64 w 153"/>
                <a:gd name="T11" fmla="*/ 134 h 134"/>
                <a:gd name="T12" fmla="*/ 33 w 153"/>
                <a:gd name="T13" fmla="*/ 59 h 134"/>
                <a:gd name="T14" fmla="*/ 33 w 153"/>
                <a:gd name="T15" fmla="*/ 134 h 134"/>
                <a:gd name="T16" fmla="*/ 0 w 153"/>
                <a:gd name="T17" fmla="*/ 134 h 134"/>
                <a:gd name="T18" fmla="*/ 0 w 153"/>
                <a:gd name="T19" fmla="*/ 0 h 134"/>
                <a:gd name="T20" fmla="*/ 38 w 153"/>
                <a:gd name="T21" fmla="*/ 0 h 134"/>
                <a:gd name="T22" fmla="*/ 77 w 153"/>
                <a:gd name="T23" fmla="*/ 92 h 134"/>
                <a:gd name="T24" fmla="*/ 115 w 153"/>
                <a:gd name="T25" fmla="*/ 0 h 134"/>
                <a:gd name="T26" fmla="*/ 153 w 153"/>
                <a:gd name="T2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3" h="134">
                  <a:moveTo>
                    <a:pt x="153" y="0"/>
                  </a:moveTo>
                  <a:lnTo>
                    <a:pt x="153" y="134"/>
                  </a:lnTo>
                  <a:lnTo>
                    <a:pt x="120" y="134"/>
                  </a:lnTo>
                  <a:lnTo>
                    <a:pt x="120" y="59"/>
                  </a:lnTo>
                  <a:lnTo>
                    <a:pt x="89" y="134"/>
                  </a:lnTo>
                  <a:lnTo>
                    <a:pt x="64" y="134"/>
                  </a:lnTo>
                  <a:lnTo>
                    <a:pt x="33" y="5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8" y="0"/>
                  </a:lnTo>
                  <a:lnTo>
                    <a:pt x="77" y="92"/>
                  </a:lnTo>
                  <a:lnTo>
                    <a:pt x="115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Freeform 107">
              <a:extLst>
                <a:ext uri="{FF2B5EF4-FFF2-40B4-BE49-F238E27FC236}">
                  <a16:creationId xmlns:a16="http://schemas.microsoft.com/office/drawing/2014/main" id="{D9A18A81-6648-4C71-993F-2F6C34A2E9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02601" y="1096963"/>
              <a:ext cx="65088" cy="65088"/>
            </a:xfrm>
            <a:custGeom>
              <a:avLst/>
              <a:gdLst>
                <a:gd name="T0" fmla="*/ 98 w 133"/>
                <a:gd name="T1" fmla="*/ 134 h 134"/>
                <a:gd name="T2" fmla="*/ 90 w 133"/>
                <a:gd name="T3" fmla="*/ 111 h 134"/>
                <a:gd name="T4" fmla="*/ 43 w 133"/>
                <a:gd name="T5" fmla="*/ 111 h 134"/>
                <a:gd name="T6" fmla="*/ 35 w 133"/>
                <a:gd name="T7" fmla="*/ 134 h 134"/>
                <a:gd name="T8" fmla="*/ 0 w 133"/>
                <a:gd name="T9" fmla="*/ 134 h 134"/>
                <a:gd name="T10" fmla="*/ 46 w 133"/>
                <a:gd name="T11" fmla="*/ 0 h 134"/>
                <a:gd name="T12" fmla="*/ 86 w 133"/>
                <a:gd name="T13" fmla="*/ 0 h 134"/>
                <a:gd name="T14" fmla="*/ 133 w 133"/>
                <a:gd name="T15" fmla="*/ 134 h 134"/>
                <a:gd name="T16" fmla="*/ 98 w 133"/>
                <a:gd name="T17" fmla="*/ 134 h 134"/>
                <a:gd name="T18" fmla="*/ 50 w 133"/>
                <a:gd name="T19" fmla="*/ 86 h 134"/>
                <a:gd name="T20" fmla="*/ 81 w 133"/>
                <a:gd name="T21" fmla="*/ 86 h 134"/>
                <a:gd name="T22" fmla="*/ 65 w 133"/>
                <a:gd name="T23" fmla="*/ 39 h 134"/>
                <a:gd name="T24" fmla="*/ 50 w 133"/>
                <a:gd name="T2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4">
                  <a:moveTo>
                    <a:pt x="98" y="134"/>
                  </a:moveTo>
                  <a:lnTo>
                    <a:pt x="90" y="111"/>
                  </a:lnTo>
                  <a:lnTo>
                    <a:pt x="43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3" y="134"/>
                  </a:lnTo>
                  <a:lnTo>
                    <a:pt x="98" y="134"/>
                  </a:lnTo>
                  <a:close/>
                  <a:moveTo>
                    <a:pt x="50" y="86"/>
                  </a:moveTo>
                  <a:lnTo>
                    <a:pt x="81" y="86"/>
                  </a:lnTo>
                  <a:lnTo>
                    <a:pt x="65" y="39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Rectangle 108">
              <a:extLst>
                <a:ext uri="{FF2B5EF4-FFF2-40B4-BE49-F238E27FC236}">
                  <a16:creationId xmlns:a16="http://schemas.microsoft.com/office/drawing/2014/main" id="{615E077C-AFBF-456C-9EB1-591D10349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1096963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Freeform 109">
              <a:extLst>
                <a:ext uri="{FF2B5EF4-FFF2-40B4-BE49-F238E27FC236}">
                  <a16:creationId xmlns:a16="http://schemas.microsoft.com/office/drawing/2014/main" id="{79DD6F1E-5872-445C-9144-17FDE47CC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4201" y="1095376"/>
              <a:ext cx="58738" cy="66675"/>
            </a:xfrm>
            <a:custGeom>
              <a:avLst/>
              <a:gdLst>
                <a:gd name="T0" fmla="*/ 87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7 w 120"/>
                <a:gd name="T7" fmla="*/ 134 h 134"/>
                <a:gd name="T8" fmla="*/ 32 w 120"/>
                <a:gd name="T9" fmla="*/ 49 h 134"/>
                <a:gd name="T10" fmla="*/ 32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2 w 120"/>
                <a:gd name="T17" fmla="*/ 0 h 134"/>
                <a:gd name="T18" fmla="*/ 87 w 120"/>
                <a:gd name="T19" fmla="*/ 85 h 134"/>
                <a:gd name="T20" fmla="*/ 87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7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7" y="134"/>
                  </a:lnTo>
                  <a:lnTo>
                    <a:pt x="32" y="4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Freeform 110">
              <a:extLst>
                <a:ext uri="{FF2B5EF4-FFF2-40B4-BE49-F238E27FC236}">
                  <a16:creationId xmlns:a16="http://schemas.microsoft.com/office/drawing/2014/main" id="{D7980FDB-E867-42AC-98BA-2FE940923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6" y="1095376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1 h 135"/>
                <a:gd name="T24" fmla="*/ 81 w 81"/>
                <a:gd name="T25" fmla="*/ 1 h 135"/>
                <a:gd name="T26" fmla="*/ 81 w 81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1"/>
                  </a:lnTo>
                  <a:lnTo>
                    <a:pt x="81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Freeform 111">
              <a:extLst>
                <a:ext uri="{FF2B5EF4-FFF2-40B4-BE49-F238E27FC236}">
                  <a16:creationId xmlns:a16="http://schemas.microsoft.com/office/drawing/2014/main" id="{008C56E7-61B6-4F1C-9280-9362848E7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614" y="1095376"/>
              <a:ext cx="49213" cy="66675"/>
            </a:xfrm>
            <a:custGeom>
              <a:avLst/>
              <a:gdLst>
                <a:gd name="T0" fmla="*/ 48 w 100"/>
                <a:gd name="T1" fmla="*/ 26 h 138"/>
                <a:gd name="T2" fmla="*/ 38 w 100"/>
                <a:gd name="T3" fmla="*/ 30 h 138"/>
                <a:gd name="T4" fmla="*/ 34 w 100"/>
                <a:gd name="T5" fmla="*/ 38 h 138"/>
                <a:gd name="T6" fmla="*/ 38 w 100"/>
                <a:gd name="T7" fmla="*/ 48 h 138"/>
                <a:gd name="T8" fmla="*/ 48 w 100"/>
                <a:gd name="T9" fmla="*/ 55 h 138"/>
                <a:gd name="T10" fmla="*/ 60 w 100"/>
                <a:gd name="T11" fmla="*/ 58 h 138"/>
                <a:gd name="T12" fmla="*/ 74 w 100"/>
                <a:gd name="T13" fmla="*/ 63 h 138"/>
                <a:gd name="T14" fmla="*/ 86 w 100"/>
                <a:gd name="T15" fmla="*/ 70 h 138"/>
                <a:gd name="T16" fmla="*/ 96 w 100"/>
                <a:gd name="T17" fmla="*/ 81 h 138"/>
                <a:gd name="T18" fmla="*/ 100 w 100"/>
                <a:gd name="T19" fmla="*/ 97 h 138"/>
                <a:gd name="T20" fmla="*/ 86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1 w 100"/>
                <a:gd name="T31" fmla="*/ 112 h 138"/>
                <a:gd name="T32" fmla="*/ 63 w 100"/>
                <a:gd name="T33" fmla="*/ 108 h 138"/>
                <a:gd name="T34" fmla="*/ 66 w 100"/>
                <a:gd name="T35" fmla="*/ 98 h 138"/>
                <a:gd name="T36" fmla="*/ 63 w 100"/>
                <a:gd name="T37" fmla="*/ 90 h 138"/>
                <a:gd name="T38" fmla="*/ 53 w 100"/>
                <a:gd name="T39" fmla="*/ 83 h 138"/>
                <a:gd name="T40" fmla="*/ 40 w 100"/>
                <a:gd name="T41" fmla="*/ 80 h 138"/>
                <a:gd name="T42" fmla="*/ 26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49 w 100"/>
                <a:gd name="T53" fmla="*/ 0 h 138"/>
                <a:gd name="T54" fmla="*/ 84 w 100"/>
                <a:gd name="T55" fmla="*/ 10 h 138"/>
                <a:gd name="T56" fmla="*/ 98 w 100"/>
                <a:gd name="T57" fmla="*/ 41 h 138"/>
                <a:gd name="T58" fmla="*/ 63 w 100"/>
                <a:gd name="T59" fmla="*/ 41 h 138"/>
                <a:gd name="T60" fmla="*/ 58 w 100"/>
                <a:gd name="T61" fmla="*/ 30 h 138"/>
                <a:gd name="T62" fmla="*/ 48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8"/>
                  </a:cubicBezTo>
                  <a:cubicBezTo>
                    <a:pt x="34" y="42"/>
                    <a:pt x="35" y="46"/>
                    <a:pt x="38" y="48"/>
                  </a:cubicBezTo>
                  <a:cubicBezTo>
                    <a:pt x="40" y="51"/>
                    <a:pt x="43" y="53"/>
                    <a:pt x="48" y="55"/>
                  </a:cubicBezTo>
                  <a:cubicBezTo>
                    <a:pt x="51" y="56"/>
                    <a:pt x="56" y="57"/>
                    <a:pt x="60" y="58"/>
                  </a:cubicBezTo>
                  <a:cubicBezTo>
                    <a:pt x="65" y="60"/>
                    <a:pt x="70" y="61"/>
                    <a:pt x="74" y="63"/>
                  </a:cubicBezTo>
                  <a:cubicBezTo>
                    <a:pt x="79" y="65"/>
                    <a:pt x="83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6" y="126"/>
                  </a:cubicBezTo>
                  <a:cubicBezTo>
                    <a:pt x="78" y="133"/>
                    <a:pt x="65" y="138"/>
                    <a:pt x="50" y="138"/>
                  </a:cubicBezTo>
                  <a:cubicBezTo>
                    <a:pt x="35" y="138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8"/>
                  </a:cubicBezTo>
                  <a:cubicBezTo>
                    <a:pt x="65" y="106"/>
                    <a:pt x="66" y="102"/>
                    <a:pt x="66" y="98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6" y="75"/>
                  </a:cubicBezTo>
                  <a:cubicBezTo>
                    <a:pt x="23" y="72"/>
                    <a:pt x="18" y="71"/>
                    <a:pt x="14" y="68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49" y="0"/>
                  </a:cubicBezTo>
                  <a:cubicBezTo>
                    <a:pt x="64" y="0"/>
                    <a:pt x="75" y="3"/>
                    <a:pt x="84" y="10"/>
                  </a:cubicBezTo>
                  <a:cubicBezTo>
                    <a:pt x="93" y="16"/>
                    <a:pt x="98" y="27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1" y="26"/>
                    <a:pt x="48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112">
              <a:extLst>
                <a:ext uri="{FF2B5EF4-FFF2-40B4-BE49-F238E27FC236}">
                  <a16:creationId xmlns:a16="http://schemas.microsoft.com/office/drawing/2014/main" id="{73795686-11F6-4AF5-B588-6BB796520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1" y="385763"/>
              <a:ext cx="219075" cy="214313"/>
            </a:xfrm>
            <a:custGeom>
              <a:avLst/>
              <a:gdLst>
                <a:gd name="T0" fmla="*/ 193 w 448"/>
                <a:gd name="T1" fmla="*/ 0 h 438"/>
                <a:gd name="T2" fmla="*/ 81 w 448"/>
                <a:gd name="T3" fmla="*/ 317 h 438"/>
                <a:gd name="T4" fmla="*/ 63 w 448"/>
                <a:gd name="T5" fmla="*/ 389 h 438"/>
                <a:gd name="T6" fmla="*/ 95 w 448"/>
                <a:gd name="T7" fmla="*/ 425 h 438"/>
                <a:gd name="T8" fmla="*/ 306 w 448"/>
                <a:gd name="T9" fmla="*/ 204 h 438"/>
                <a:gd name="T10" fmla="*/ 378 w 448"/>
                <a:gd name="T11" fmla="*/ 0 h 438"/>
                <a:gd name="T12" fmla="*/ 446 w 448"/>
                <a:gd name="T13" fmla="*/ 0 h 438"/>
                <a:gd name="T14" fmla="*/ 330 w 448"/>
                <a:gd name="T15" fmla="*/ 337 h 438"/>
                <a:gd name="T16" fmla="*/ 314 w 448"/>
                <a:gd name="T17" fmla="*/ 397 h 438"/>
                <a:gd name="T18" fmla="*/ 341 w 448"/>
                <a:gd name="T19" fmla="*/ 425 h 438"/>
                <a:gd name="T20" fmla="*/ 435 w 448"/>
                <a:gd name="T21" fmla="*/ 335 h 438"/>
                <a:gd name="T22" fmla="*/ 448 w 448"/>
                <a:gd name="T23" fmla="*/ 340 h 438"/>
                <a:gd name="T24" fmla="*/ 329 w 448"/>
                <a:gd name="T25" fmla="*/ 437 h 438"/>
                <a:gd name="T26" fmla="*/ 251 w 448"/>
                <a:gd name="T27" fmla="*/ 379 h 438"/>
                <a:gd name="T28" fmla="*/ 268 w 448"/>
                <a:gd name="T29" fmla="*/ 312 h 438"/>
                <a:gd name="T30" fmla="*/ 266 w 448"/>
                <a:gd name="T31" fmla="*/ 310 h 438"/>
                <a:gd name="T32" fmla="*/ 93 w 448"/>
                <a:gd name="T33" fmla="*/ 438 h 438"/>
                <a:gd name="T34" fmla="*/ 0 w 448"/>
                <a:gd name="T35" fmla="*/ 367 h 438"/>
                <a:gd name="T36" fmla="*/ 20 w 448"/>
                <a:gd name="T37" fmla="*/ 288 h 438"/>
                <a:gd name="T38" fmla="*/ 116 w 448"/>
                <a:gd name="T39" fmla="*/ 14 h 438"/>
                <a:gd name="T40" fmla="*/ 28 w 448"/>
                <a:gd name="T41" fmla="*/ 14 h 438"/>
                <a:gd name="T42" fmla="*/ 31 w 448"/>
                <a:gd name="T43" fmla="*/ 0 h 438"/>
                <a:gd name="T44" fmla="*/ 193 w 448"/>
                <a:gd name="T45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438">
                  <a:moveTo>
                    <a:pt x="193" y="0"/>
                  </a:moveTo>
                  <a:lnTo>
                    <a:pt x="81" y="317"/>
                  </a:lnTo>
                  <a:cubicBezTo>
                    <a:pt x="66" y="358"/>
                    <a:pt x="63" y="377"/>
                    <a:pt x="63" y="389"/>
                  </a:cubicBezTo>
                  <a:cubicBezTo>
                    <a:pt x="63" y="409"/>
                    <a:pt x="71" y="425"/>
                    <a:pt x="95" y="425"/>
                  </a:cubicBezTo>
                  <a:cubicBezTo>
                    <a:pt x="170" y="425"/>
                    <a:pt x="274" y="300"/>
                    <a:pt x="306" y="204"/>
                  </a:cubicBezTo>
                  <a:lnTo>
                    <a:pt x="378" y="0"/>
                  </a:lnTo>
                  <a:lnTo>
                    <a:pt x="446" y="0"/>
                  </a:lnTo>
                  <a:lnTo>
                    <a:pt x="330" y="337"/>
                  </a:lnTo>
                  <a:cubicBezTo>
                    <a:pt x="323" y="359"/>
                    <a:pt x="314" y="374"/>
                    <a:pt x="314" y="397"/>
                  </a:cubicBezTo>
                  <a:cubicBezTo>
                    <a:pt x="314" y="412"/>
                    <a:pt x="323" y="425"/>
                    <a:pt x="341" y="425"/>
                  </a:cubicBezTo>
                  <a:cubicBezTo>
                    <a:pt x="386" y="425"/>
                    <a:pt x="411" y="384"/>
                    <a:pt x="435" y="335"/>
                  </a:cubicBezTo>
                  <a:lnTo>
                    <a:pt x="448" y="340"/>
                  </a:lnTo>
                  <a:cubicBezTo>
                    <a:pt x="419" y="395"/>
                    <a:pt x="396" y="437"/>
                    <a:pt x="329" y="437"/>
                  </a:cubicBezTo>
                  <a:cubicBezTo>
                    <a:pt x="283" y="437"/>
                    <a:pt x="251" y="422"/>
                    <a:pt x="251" y="379"/>
                  </a:cubicBezTo>
                  <a:cubicBezTo>
                    <a:pt x="251" y="357"/>
                    <a:pt x="258" y="337"/>
                    <a:pt x="268" y="312"/>
                  </a:cubicBezTo>
                  <a:lnTo>
                    <a:pt x="266" y="310"/>
                  </a:lnTo>
                  <a:cubicBezTo>
                    <a:pt x="221" y="369"/>
                    <a:pt x="158" y="438"/>
                    <a:pt x="93" y="438"/>
                  </a:cubicBezTo>
                  <a:cubicBezTo>
                    <a:pt x="38" y="438"/>
                    <a:pt x="0" y="413"/>
                    <a:pt x="0" y="367"/>
                  </a:cubicBezTo>
                  <a:cubicBezTo>
                    <a:pt x="0" y="343"/>
                    <a:pt x="5" y="328"/>
                    <a:pt x="20" y="288"/>
                  </a:cubicBezTo>
                  <a:lnTo>
                    <a:pt x="116" y="14"/>
                  </a:lnTo>
                  <a:lnTo>
                    <a:pt x="28" y="14"/>
                  </a:lnTo>
                  <a:lnTo>
                    <a:pt x="31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Freeform 113">
              <a:extLst>
                <a:ext uri="{FF2B5EF4-FFF2-40B4-BE49-F238E27FC236}">
                  <a16:creationId xmlns:a16="http://schemas.microsoft.com/office/drawing/2014/main" id="{FA821F92-19E0-436B-9574-763D993EB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1212851"/>
              <a:ext cx="30163" cy="41275"/>
            </a:xfrm>
            <a:custGeom>
              <a:avLst/>
              <a:gdLst>
                <a:gd name="T0" fmla="*/ 0 w 63"/>
                <a:gd name="T1" fmla="*/ 54 h 84"/>
                <a:gd name="T2" fmla="*/ 0 w 63"/>
                <a:gd name="T3" fmla="*/ 0 h 84"/>
                <a:gd name="T4" fmla="*/ 11 w 63"/>
                <a:gd name="T5" fmla="*/ 0 h 84"/>
                <a:gd name="T6" fmla="*/ 11 w 63"/>
                <a:gd name="T7" fmla="*/ 54 h 84"/>
                <a:gd name="T8" fmla="*/ 16 w 63"/>
                <a:gd name="T9" fmla="*/ 69 h 84"/>
                <a:gd name="T10" fmla="*/ 31 w 63"/>
                <a:gd name="T11" fmla="*/ 74 h 84"/>
                <a:gd name="T12" fmla="*/ 46 w 63"/>
                <a:gd name="T13" fmla="*/ 69 h 84"/>
                <a:gd name="T14" fmla="*/ 51 w 63"/>
                <a:gd name="T15" fmla="*/ 54 h 84"/>
                <a:gd name="T16" fmla="*/ 51 w 63"/>
                <a:gd name="T17" fmla="*/ 0 h 84"/>
                <a:gd name="T18" fmla="*/ 63 w 63"/>
                <a:gd name="T19" fmla="*/ 0 h 84"/>
                <a:gd name="T20" fmla="*/ 63 w 63"/>
                <a:gd name="T21" fmla="*/ 54 h 84"/>
                <a:gd name="T22" fmla="*/ 54 w 63"/>
                <a:gd name="T23" fmla="*/ 76 h 84"/>
                <a:gd name="T24" fmla="*/ 31 w 63"/>
                <a:gd name="T25" fmla="*/ 84 h 84"/>
                <a:gd name="T26" fmla="*/ 9 w 63"/>
                <a:gd name="T27" fmla="*/ 76 h 84"/>
                <a:gd name="T28" fmla="*/ 0 w 63"/>
                <a:gd name="T29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4">
                  <a:moveTo>
                    <a:pt x="0" y="54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54"/>
                  </a:lnTo>
                  <a:cubicBezTo>
                    <a:pt x="11" y="60"/>
                    <a:pt x="13" y="66"/>
                    <a:pt x="16" y="69"/>
                  </a:cubicBezTo>
                  <a:cubicBezTo>
                    <a:pt x="20" y="73"/>
                    <a:pt x="25" y="74"/>
                    <a:pt x="31" y="74"/>
                  </a:cubicBezTo>
                  <a:cubicBezTo>
                    <a:pt x="38" y="74"/>
                    <a:pt x="43" y="73"/>
                    <a:pt x="46" y="69"/>
                  </a:cubicBezTo>
                  <a:cubicBezTo>
                    <a:pt x="50" y="65"/>
                    <a:pt x="51" y="60"/>
                    <a:pt x="51" y="54"/>
                  </a:cubicBezTo>
                  <a:lnTo>
                    <a:pt x="51" y="0"/>
                  </a:lnTo>
                  <a:lnTo>
                    <a:pt x="63" y="0"/>
                  </a:lnTo>
                  <a:lnTo>
                    <a:pt x="63" y="54"/>
                  </a:lnTo>
                  <a:cubicBezTo>
                    <a:pt x="63" y="64"/>
                    <a:pt x="60" y="71"/>
                    <a:pt x="54" y="76"/>
                  </a:cubicBezTo>
                  <a:cubicBezTo>
                    <a:pt x="48" y="81"/>
                    <a:pt x="40" y="84"/>
                    <a:pt x="31" y="84"/>
                  </a:cubicBezTo>
                  <a:cubicBezTo>
                    <a:pt x="23" y="84"/>
                    <a:pt x="15" y="81"/>
                    <a:pt x="9" y="76"/>
                  </a:cubicBezTo>
                  <a:cubicBezTo>
                    <a:pt x="4" y="71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Freeform 114">
              <a:extLst>
                <a:ext uri="{FF2B5EF4-FFF2-40B4-BE49-F238E27FC236}">
                  <a16:creationId xmlns:a16="http://schemas.microsoft.com/office/drawing/2014/main" id="{9275DA64-675D-456D-847B-7FE98C768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6" y="1212851"/>
              <a:ext cx="31750" cy="41275"/>
            </a:xfrm>
            <a:custGeom>
              <a:avLst/>
              <a:gdLst>
                <a:gd name="T0" fmla="*/ 55 w 66"/>
                <a:gd name="T1" fmla="*/ 0 h 83"/>
                <a:gd name="T2" fmla="*/ 66 w 66"/>
                <a:gd name="T3" fmla="*/ 0 h 83"/>
                <a:gd name="T4" fmla="*/ 66 w 66"/>
                <a:gd name="T5" fmla="*/ 83 h 83"/>
                <a:gd name="T6" fmla="*/ 55 w 66"/>
                <a:gd name="T7" fmla="*/ 83 h 83"/>
                <a:gd name="T8" fmla="*/ 11 w 66"/>
                <a:gd name="T9" fmla="*/ 18 h 83"/>
                <a:gd name="T10" fmla="*/ 11 w 66"/>
                <a:gd name="T11" fmla="*/ 83 h 83"/>
                <a:gd name="T12" fmla="*/ 0 w 66"/>
                <a:gd name="T13" fmla="*/ 83 h 83"/>
                <a:gd name="T14" fmla="*/ 0 w 66"/>
                <a:gd name="T15" fmla="*/ 0 h 83"/>
                <a:gd name="T16" fmla="*/ 11 w 66"/>
                <a:gd name="T17" fmla="*/ 0 h 83"/>
                <a:gd name="T18" fmla="*/ 55 w 66"/>
                <a:gd name="T19" fmla="*/ 65 h 83"/>
                <a:gd name="T20" fmla="*/ 55 w 66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3">
                  <a:moveTo>
                    <a:pt x="55" y="0"/>
                  </a:moveTo>
                  <a:lnTo>
                    <a:pt x="66" y="0"/>
                  </a:lnTo>
                  <a:lnTo>
                    <a:pt x="66" y="83"/>
                  </a:lnTo>
                  <a:lnTo>
                    <a:pt x="55" y="83"/>
                  </a:lnTo>
                  <a:lnTo>
                    <a:pt x="11" y="18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Rectangle 115">
              <a:extLst>
                <a:ext uri="{FF2B5EF4-FFF2-40B4-BE49-F238E27FC236}">
                  <a16:creationId xmlns:a16="http://schemas.microsoft.com/office/drawing/2014/main" id="{5E6204D8-E659-475E-8F24-4AC47BFFE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2901" y="1212851"/>
              <a:ext cx="4763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Freeform 116">
              <a:extLst>
                <a:ext uri="{FF2B5EF4-FFF2-40B4-BE49-F238E27FC236}">
                  <a16:creationId xmlns:a16="http://schemas.microsoft.com/office/drawing/2014/main" id="{71031CFC-CDC0-43AD-9649-787E0BD42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601" y="1212851"/>
              <a:ext cx="36513" cy="41275"/>
            </a:xfrm>
            <a:custGeom>
              <a:avLst/>
              <a:gdLst>
                <a:gd name="T0" fmla="*/ 32 w 75"/>
                <a:gd name="T1" fmla="*/ 83 h 83"/>
                <a:gd name="T2" fmla="*/ 0 w 75"/>
                <a:gd name="T3" fmla="*/ 0 h 83"/>
                <a:gd name="T4" fmla="*/ 12 w 75"/>
                <a:gd name="T5" fmla="*/ 0 h 83"/>
                <a:gd name="T6" fmla="*/ 38 w 75"/>
                <a:gd name="T7" fmla="*/ 71 h 83"/>
                <a:gd name="T8" fmla="*/ 64 w 75"/>
                <a:gd name="T9" fmla="*/ 0 h 83"/>
                <a:gd name="T10" fmla="*/ 75 w 75"/>
                <a:gd name="T11" fmla="*/ 0 h 83"/>
                <a:gd name="T12" fmla="*/ 44 w 75"/>
                <a:gd name="T13" fmla="*/ 83 h 83"/>
                <a:gd name="T14" fmla="*/ 32 w 75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3">
                  <a:moveTo>
                    <a:pt x="32" y="83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38" y="71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4" y="83"/>
                  </a:lnTo>
                  <a:lnTo>
                    <a:pt x="32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Freeform 117">
              <a:extLst>
                <a:ext uri="{FF2B5EF4-FFF2-40B4-BE49-F238E27FC236}">
                  <a16:creationId xmlns:a16="http://schemas.microsoft.com/office/drawing/2014/main" id="{873388C7-17F5-4650-8A7D-9580D7A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4" y="1212851"/>
              <a:ext cx="22225" cy="41275"/>
            </a:xfrm>
            <a:custGeom>
              <a:avLst/>
              <a:gdLst>
                <a:gd name="T0" fmla="*/ 43 w 44"/>
                <a:gd name="T1" fmla="*/ 0 h 84"/>
                <a:gd name="T2" fmla="*/ 43 w 44"/>
                <a:gd name="T3" fmla="*/ 9 h 84"/>
                <a:gd name="T4" fmla="*/ 10 w 44"/>
                <a:gd name="T5" fmla="*/ 9 h 84"/>
                <a:gd name="T6" fmla="*/ 10 w 44"/>
                <a:gd name="T7" fmla="*/ 38 h 84"/>
                <a:gd name="T8" fmla="*/ 40 w 44"/>
                <a:gd name="T9" fmla="*/ 38 h 84"/>
                <a:gd name="T10" fmla="*/ 40 w 44"/>
                <a:gd name="T11" fmla="*/ 46 h 84"/>
                <a:gd name="T12" fmla="*/ 11 w 44"/>
                <a:gd name="T13" fmla="*/ 46 h 84"/>
                <a:gd name="T14" fmla="*/ 11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1 h 84"/>
                <a:gd name="T24" fmla="*/ 43 w 44"/>
                <a:gd name="T25" fmla="*/ 1 h 84"/>
                <a:gd name="T26" fmla="*/ 43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3" y="0"/>
                  </a:moveTo>
                  <a:lnTo>
                    <a:pt x="43" y="9"/>
                  </a:lnTo>
                  <a:lnTo>
                    <a:pt x="10" y="9"/>
                  </a:lnTo>
                  <a:lnTo>
                    <a:pt x="10" y="38"/>
                  </a:lnTo>
                  <a:lnTo>
                    <a:pt x="40" y="38"/>
                  </a:lnTo>
                  <a:lnTo>
                    <a:pt x="40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1"/>
                  </a:lnTo>
                  <a:lnTo>
                    <a:pt x="43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Freeform 118">
              <a:extLst>
                <a:ext uri="{FF2B5EF4-FFF2-40B4-BE49-F238E27FC236}">
                  <a16:creationId xmlns:a16="http://schemas.microsoft.com/office/drawing/2014/main" id="{1AB51A97-0BC8-44CD-A4B5-DBDCB35AFA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48626" y="1212851"/>
              <a:ext cx="26988" cy="41275"/>
            </a:xfrm>
            <a:custGeom>
              <a:avLst/>
              <a:gdLst>
                <a:gd name="T0" fmla="*/ 11 w 56"/>
                <a:gd name="T1" fmla="*/ 49 h 83"/>
                <a:gd name="T2" fmla="*/ 11 w 56"/>
                <a:gd name="T3" fmla="*/ 83 h 83"/>
                <a:gd name="T4" fmla="*/ 0 w 56"/>
                <a:gd name="T5" fmla="*/ 83 h 83"/>
                <a:gd name="T6" fmla="*/ 0 w 56"/>
                <a:gd name="T7" fmla="*/ 0 h 83"/>
                <a:gd name="T8" fmla="*/ 26 w 56"/>
                <a:gd name="T9" fmla="*/ 0 h 83"/>
                <a:gd name="T10" fmla="*/ 48 w 56"/>
                <a:gd name="T11" fmla="*/ 6 h 83"/>
                <a:gd name="T12" fmla="*/ 55 w 56"/>
                <a:gd name="T13" fmla="*/ 23 h 83"/>
                <a:gd name="T14" fmla="*/ 50 w 56"/>
                <a:gd name="T15" fmla="*/ 39 h 83"/>
                <a:gd name="T16" fmla="*/ 34 w 56"/>
                <a:gd name="T17" fmla="*/ 48 h 83"/>
                <a:gd name="T18" fmla="*/ 56 w 56"/>
                <a:gd name="T19" fmla="*/ 83 h 83"/>
                <a:gd name="T20" fmla="*/ 43 w 56"/>
                <a:gd name="T21" fmla="*/ 83 h 83"/>
                <a:gd name="T22" fmla="*/ 21 w 56"/>
                <a:gd name="T23" fmla="*/ 49 h 83"/>
                <a:gd name="T24" fmla="*/ 11 w 56"/>
                <a:gd name="T25" fmla="*/ 49 h 83"/>
                <a:gd name="T26" fmla="*/ 11 w 56"/>
                <a:gd name="T27" fmla="*/ 9 h 83"/>
                <a:gd name="T28" fmla="*/ 11 w 56"/>
                <a:gd name="T29" fmla="*/ 40 h 83"/>
                <a:gd name="T30" fmla="*/ 28 w 56"/>
                <a:gd name="T31" fmla="*/ 40 h 83"/>
                <a:gd name="T32" fmla="*/ 41 w 56"/>
                <a:gd name="T33" fmla="*/ 36 h 83"/>
                <a:gd name="T34" fmla="*/ 45 w 56"/>
                <a:gd name="T35" fmla="*/ 25 h 83"/>
                <a:gd name="T36" fmla="*/ 28 w 56"/>
                <a:gd name="T37" fmla="*/ 9 h 83"/>
                <a:gd name="T38" fmla="*/ 11 w 56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83">
                  <a:moveTo>
                    <a:pt x="11" y="49"/>
                  </a:move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6" y="0"/>
                  </a:lnTo>
                  <a:cubicBezTo>
                    <a:pt x="35" y="0"/>
                    <a:pt x="43" y="3"/>
                    <a:pt x="48" y="6"/>
                  </a:cubicBezTo>
                  <a:cubicBezTo>
                    <a:pt x="53" y="11"/>
                    <a:pt x="55" y="16"/>
                    <a:pt x="55" y="23"/>
                  </a:cubicBezTo>
                  <a:cubicBezTo>
                    <a:pt x="55" y="29"/>
                    <a:pt x="54" y="35"/>
                    <a:pt x="50" y="39"/>
                  </a:cubicBezTo>
                  <a:cubicBezTo>
                    <a:pt x="46" y="43"/>
                    <a:pt x="41" y="46"/>
                    <a:pt x="34" y="48"/>
                  </a:cubicBezTo>
                  <a:lnTo>
                    <a:pt x="56" y="83"/>
                  </a:lnTo>
                  <a:lnTo>
                    <a:pt x="43" y="83"/>
                  </a:lnTo>
                  <a:lnTo>
                    <a:pt x="21" y="49"/>
                  </a:lnTo>
                  <a:lnTo>
                    <a:pt x="11" y="49"/>
                  </a:lnTo>
                  <a:close/>
                  <a:moveTo>
                    <a:pt x="11" y="9"/>
                  </a:moveTo>
                  <a:lnTo>
                    <a:pt x="11" y="40"/>
                  </a:lnTo>
                  <a:lnTo>
                    <a:pt x="28" y="40"/>
                  </a:lnTo>
                  <a:cubicBezTo>
                    <a:pt x="34" y="40"/>
                    <a:pt x="38" y="39"/>
                    <a:pt x="41" y="36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Freeform 119">
              <a:extLst>
                <a:ext uri="{FF2B5EF4-FFF2-40B4-BE49-F238E27FC236}">
                  <a16:creationId xmlns:a16="http://schemas.microsoft.com/office/drawing/2014/main" id="{6E2B30BF-4CAE-4CDE-AF90-EE601E99F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3551" y="1212851"/>
              <a:ext cx="26988" cy="41275"/>
            </a:xfrm>
            <a:custGeom>
              <a:avLst/>
              <a:gdLst>
                <a:gd name="T0" fmla="*/ 10 w 55"/>
                <a:gd name="T1" fmla="*/ 25 h 86"/>
                <a:gd name="T2" fmla="*/ 12 w 55"/>
                <a:gd name="T3" fmla="*/ 32 h 86"/>
                <a:gd name="T4" fmla="*/ 18 w 55"/>
                <a:gd name="T5" fmla="*/ 37 h 86"/>
                <a:gd name="T6" fmla="*/ 27 w 55"/>
                <a:gd name="T7" fmla="*/ 40 h 86"/>
                <a:gd name="T8" fmla="*/ 37 w 55"/>
                <a:gd name="T9" fmla="*/ 42 h 86"/>
                <a:gd name="T10" fmla="*/ 46 w 55"/>
                <a:gd name="T11" fmla="*/ 46 h 86"/>
                <a:gd name="T12" fmla="*/ 52 w 55"/>
                <a:gd name="T13" fmla="*/ 52 h 86"/>
                <a:gd name="T14" fmla="*/ 55 w 55"/>
                <a:gd name="T15" fmla="*/ 62 h 86"/>
                <a:gd name="T16" fmla="*/ 47 w 55"/>
                <a:gd name="T17" fmla="*/ 78 h 86"/>
                <a:gd name="T18" fmla="*/ 27 w 55"/>
                <a:gd name="T19" fmla="*/ 86 h 86"/>
                <a:gd name="T20" fmla="*/ 7 w 55"/>
                <a:gd name="T21" fmla="*/ 80 h 86"/>
                <a:gd name="T22" fmla="*/ 0 w 55"/>
                <a:gd name="T23" fmla="*/ 63 h 86"/>
                <a:gd name="T24" fmla="*/ 11 w 55"/>
                <a:gd name="T25" fmla="*/ 63 h 86"/>
                <a:gd name="T26" fmla="*/ 16 w 55"/>
                <a:gd name="T27" fmla="*/ 72 h 86"/>
                <a:gd name="T28" fmla="*/ 27 w 55"/>
                <a:gd name="T29" fmla="*/ 76 h 86"/>
                <a:gd name="T30" fmla="*/ 40 w 55"/>
                <a:gd name="T31" fmla="*/ 72 h 86"/>
                <a:gd name="T32" fmla="*/ 45 w 55"/>
                <a:gd name="T33" fmla="*/ 62 h 86"/>
                <a:gd name="T34" fmla="*/ 42 w 55"/>
                <a:gd name="T35" fmla="*/ 53 h 86"/>
                <a:gd name="T36" fmla="*/ 36 w 55"/>
                <a:gd name="T37" fmla="*/ 50 h 86"/>
                <a:gd name="T38" fmla="*/ 27 w 55"/>
                <a:gd name="T39" fmla="*/ 47 h 86"/>
                <a:gd name="T40" fmla="*/ 17 w 55"/>
                <a:gd name="T41" fmla="*/ 45 h 86"/>
                <a:gd name="T42" fmla="*/ 8 w 55"/>
                <a:gd name="T43" fmla="*/ 41 h 86"/>
                <a:gd name="T44" fmla="*/ 2 w 55"/>
                <a:gd name="T45" fmla="*/ 35 h 86"/>
                <a:gd name="T46" fmla="*/ 0 w 55"/>
                <a:gd name="T47" fmla="*/ 23 h 86"/>
                <a:gd name="T48" fmla="*/ 7 w 55"/>
                <a:gd name="T49" fmla="*/ 6 h 86"/>
                <a:gd name="T50" fmla="*/ 27 w 55"/>
                <a:gd name="T51" fmla="*/ 0 h 86"/>
                <a:gd name="T52" fmla="*/ 46 w 55"/>
                <a:gd name="T53" fmla="*/ 5 h 86"/>
                <a:gd name="T54" fmla="*/ 55 w 55"/>
                <a:gd name="T55" fmla="*/ 20 h 86"/>
                <a:gd name="T56" fmla="*/ 42 w 55"/>
                <a:gd name="T57" fmla="*/ 20 h 86"/>
                <a:gd name="T58" fmla="*/ 37 w 55"/>
                <a:gd name="T59" fmla="*/ 11 h 86"/>
                <a:gd name="T60" fmla="*/ 26 w 55"/>
                <a:gd name="T61" fmla="*/ 7 h 86"/>
                <a:gd name="T62" fmla="*/ 15 w 55"/>
                <a:gd name="T63" fmla="*/ 11 h 86"/>
                <a:gd name="T64" fmla="*/ 10 w 55"/>
                <a:gd name="T65" fmla="*/ 2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86">
                  <a:moveTo>
                    <a:pt x="10" y="25"/>
                  </a:moveTo>
                  <a:cubicBezTo>
                    <a:pt x="10" y="27"/>
                    <a:pt x="11" y="30"/>
                    <a:pt x="12" y="32"/>
                  </a:cubicBezTo>
                  <a:cubicBezTo>
                    <a:pt x="13" y="35"/>
                    <a:pt x="16" y="36"/>
                    <a:pt x="18" y="37"/>
                  </a:cubicBezTo>
                  <a:cubicBezTo>
                    <a:pt x="21" y="38"/>
                    <a:pt x="23" y="38"/>
                    <a:pt x="27" y="40"/>
                  </a:cubicBezTo>
                  <a:cubicBezTo>
                    <a:pt x="31" y="41"/>
                    <a:pt x="33" y="41"/>
                    <a:pt x="37" y="42"/>
                  </a:cubicBezTo>
                  <a:cubicBezTo>
                    <a:pt x="41" y="43"/>
                    <a:pt x="43" y="45"/>
                    <a:pt x="46" y="46"/>
                  </a:cubicBezTo>
                  <a:cubicBezTo>
                    <a:pt x="48" y="47"/>
                    <a:pt x="51" y="50"/>
                    <a:pt x="52" y="52"/>
                  </a:cubicBezTo>
                  <a:cubicBezTo>
                    <a:pt x="53" y="55"/>
                    <a:pt x="55" y="58"/>
                    <a:pt x="55" y="62"/>
                  </a:cubicBezTo>
                  <a:cubicBezTo>
                    <a:pt x="55" y="68"/>
                    <a:pt x="52" y="75"/>
                    <a:pt x="47" y="78"/>
                  </a:cubicBezTo>
                  <a:cubicBezTo>
                    <a:pt x="42" y="83"/>
                    <a:pt x="36" y="86"/>
                    <a:pt x="27" y="86"/>
                  </a:cubicBezTo>
                  <a:cubicBezTo>
                    <a:pt x="18" y="86"/>
                    <a:pt x="12" y="83"/>
                    <a:pt x="7" y="80"/>
                  </a:cubicBezTo>
                  <a:cubicBezTo>
                    <a:pt x="2" y="76"/>
                    <a:pt x="0" y="71"/>
                    <a:pt x="0" y="63"/>
                  </a:cubicBezTo>
                  <a:lnTo>
                    <a:pt x="11" y="63"/>
                  </a:lnTo>
                  <a:cubicBezTo>
                    <a:pt x="11" y="67"/>
                    <a:pt x="12" y="70"/>
                    <a:pt x="16" y="72"/>
                  </a:cubicBezTo>
                  <a:cubicBezTo>
                    <a:pt x="18" y="75"/>
                    <a:pt x="22" y="76"/>
                    <a:pt x="27" y="76"/>
                  </a:cubicBezTo>
                  <a:cubicBezTo>
                    <a:pt x="32" y="76"/>
                    <a:pt x="37" y="75"/>
                    <a:pt x="40" y="72"/>
                  </a:cubicBezTo>
                  <a:cubicBezTo>
                    <a:pt x="42" y="70"/>
                    <a:pt x="45" y="66"/>
                    <a:pt x="45" y="62"/>
                  </a:cubicBezTo>
                  <a:cubicBezTo>
                    <a:pt x="45" y="58"/>
                    <a:pt x="43" y="56"/>
                    <a:pt x="42" y="53"/>
                  </a:cubicBezTo>
                  <a:cubicBezTo>
                    <a:pt x="41" y="51"/>
                    <a:pt x="38" y="50"/>
                    <a:pt x="36" y="50"/>
                  </a:cubicBezTo>
                  <a:cubicBezTo>
                    <a:pt x="33" y="48"/>
                    <a:pt x="31" y="48"/>
                    <a:pt x="27" y="47"/>
                  </a:cubicBezTo>
                  <a:cubicBezTo>
                    <a:pt x="23" y="46"/>
                    <a:pt x="21" y="46"/>
                    <a:pt x="17" y="45"/>
                  </a:cubicBezTo>
                  <a:cubicBezTo>
                    <a:pt x="13" y="43"/>
                    <a:pt x="11" y="42"/>
                    <a:pt x="8" y="41"/>
                  </a:cubicBezTo>
                  <a:cubicBezTo>
                    <a:pt x="6" y="40"/>
                    <a:pt x="3" y="37"/>
                    <a:pt x="2" y="35"/>
                  </a:cubicBezTo>
                  <a:cubicBezTo>
                    <a:pt x="1" y="32"/>
                    <a:pt x="0" y="28"/>
                    <a:pt x="0" y="23"/>
                  </a:cubicBezTo>
                  <a:cubicBezTo>
                    <a:pt x="0" y="16"/>
                    <a:pt x="2" y="11"/>
                    <a:pt x="7" y="6"/>
                  </a:cubicBezTo>
                  <a:cubicBezTo>
                    <a:pt x="12" y="2"/>
                    <a:pt x="18" y="0"/>
                    <a:pt x="27" y="0"/>
                  </a:cubicBezTo>
                  <a:cubicBezTo>
                    <a:pt x="35" y="0"/>
                    <a:pt x="41" y="1"/>
                    <a:pt x="46" y="5"/>
                  </a:cubicBezTo>
                  <a:cubicBezTo>
                    <a:pt x="51" y="8"/>
                    <a:pt x="53" y="13"/>
                    <a:pt x="55" y="20"/>
                  </a:cubicBezTo>
                  <a:lnTo>
                    <a:pt x="42" y="20"/>
                  </a:lnTo>
                  <a:cubicBezTo>
                    <a:pt x="42" y="16"/>
                    <a:pt x="41" y="13"/>
                    <a:pt x="37" y="11"/>
                  </a:cubicBezTo>
                  <a:cubicBezTo>
                    <a:pt x="35" y="8"/>
                    <a:pt x="31" y="7"/>
                    <a:pt x="26" y="7"/>
                  </a:cubicBezTo>
                  <a:cubicBezTo>
                    <a:pt x="21" y="7"/>
                    <a:pt x="17" y="8"/>
                    <a:pt x="15" y="11"/>
                  </a:cubicBezTo>
                  <a:cubicBezTo>
                    <a:pt x="12" y="17"/>
                    <a:pt x="10" y="20"/>
                    <a:pt x="10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Rectangle 120">
              <a:extLst>
                <a:ext uri="{FF2B5EF4-FFF2-40B4-BE49-F238E27FC236}">
                  <a16:creationId xmlns:a16="http://schemas.microsoft.com/office/drawing/2014/main" id="{59A545C5-58D1-4671-9136-BBE1E1AAD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0064" y="1212851"/>
              <a:ext cx="6350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121">
              <a:extLst>
                <a:ext uri="{FF2B5EF4-FFF2-40B4-BE49-F238E27FC236}">
                  <a16:creationId xmlns:a16="http://schemas.microsoft.com/office/drawing/2014/main" id="{1F0F8A34-736C-4A67-884A-F8BB2D012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4" y="1212851"/>
              <a:ext cx="26988" cy="41275"/>
            </a:xfrm>
            <a:custGeom>
              <a:avLst/>
              <a:gdLst>
                <a:gd name="T0" fmla="*/ 0 w 55"/>
                <a:gd name="T1" fmla="*/ 9 h 83"/>
                <a:gd name="T2" fmla="*/ 0 w 55"/>
                <a:gd name="T3" fmla="*/ 0 h 83"/>
                <a:gd name="T4" fmla="*/ 55 w 55"/>
                <a:gd name="T5" fmla="*/ 0 h 83"/>
                <a:gd name="T6" fmla="*/ 55 w 55"/>
                <a:gd name="T7" fmla="*/ 9 h 83"/>
                <a:gd name="T8" fmla="*/ 32 w 55"/>
                <a:gd name="T9" fmla="*/ 9 h 83"/>
                <a:gd name="T10" fmla="*/ 32 w 55"/>
                <a:gd name="T11" fmla="*/ 83 h 83"/>
                <a:gd name="T12" fmla="*/ 21 w 55"/>
                <a:gd name="T13" fmla="*/ 83 h 83"/>
                <a:gd name="T14" fmla="*/ 21 w 55"/>
                <a:gd name="T15" fmla="*/ 9 h 83"/>
                <a:gd name="T16" fmla="*/ 0 w 55"/>
                <a:gd name="T17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3">
                  <a:moveTo>
                    <a:pt x="0" y="9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9"/>
                  </a:lnTo>
                  <a:lnTo>
                    <a:pt x="32" y="9"/>
                  </a:lnTo>
                  <a:lnTo>
                    <a:pt x="32" y="83"/>
                  </a:lnTo>
                  <a:lnTo>
                    <a:pt x="21" y="83"/>
                  </a:lnTo>
                  <a:lnTo>
                    <a:pt x="21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Freeform 122">
              <a:extLst>
                <a:ext uri="{FF2B5EF4-FFF2-40B4-BE49-F238E27FC236}">
                  <a16:creationId xmlns:a16="http://schemas.microsoft.com/office/drawing/2014/main" id="{E88B3E6A-8846-4CB5-BEB5-B52302D2E4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7689" y="1200151"/>
              <a:ext cx="20638" cy="53975"/>
            </a:xfrm>
            <a:custGeom>
              <a:avLst/>
              <a:gdLst>
                <a:gd name="T0" fmla="*/ 43 w 43"/>
                <a:gd name="T1" fmla="*/ 27 h 111"/>
                <a:gd name="T2" fmla="*/ 43 w 43"/>
                <a:gd name="T3" fmla="*/ 36 h 111"/>
                <a:gd name="T4" fmla="*/ 11 w 43"/>
                <a:gd name="T5" fmla="*/ 36 h 111"/>
                <a:gd name="T6" fmla="*/ 11 w 43"/>
                <a:gd name="T7" fmla="*/ 65 h 111"/>
                <a:gd name="T8" fmla="*/ 40 w 43"/>
                <a:gd name="T9" fmla="*/ 65 h 111"/>
                <a:gd name="T10" fmla="*/ 40 w 43"/>
                <a:gd name="T11" fmla="*/ 73 h 111"/>
                <a:gd name="T12" fmla="*/ 11 w 43"/>
                <a:gd name="T13" fmla="*/ 73 h 111"/>
                <a:gd name="T14" fmla="*/ 11 w 43"/>
                <a:gd name="T15" fmla="*/ 102 h 111"/>
                <a:gd name="T16" fmla="*/ 43 w 43"/>
                <a:gd name="T17" fmla="*/ 102 h 111"/>
                <a:gd name="T18" fmla="*/ 43 w 43"/>
                <a:gd name="T19" fmla="*/ 111 h 111"/>
                <a:gd name="T20" fmla="*/ 0 w 43"/>
                <a:gd name="T21" fmla="*/ 111 h 111"/>
                <a:gd name="T22" fmla="*/ 0 w 43"/>
                <a:gd name="T23" fmla="*/ 28 h 111"/>
                <a:gd name="T24" fmla="*/ 43 w 43"/>
                <a:gd name="T25" fmla="*/ 28 h 111"/>
                <a:gd name="T26" fmla="*/ 43 w 43"/>
                <a:gd name="T27" fmla="*/ 27 h 111"/>
                <a:gd name="T28" fmla="*/ 6 w 43"/>
                <a:gd name="T29" fmla="*/ 15 h 111"/>
                <a:gd name="T30" fmla="*/ 31 w 43"/>
                <a:gd name="T31" fmla="*/ 0 h 111"/>
                <a:gd name="T32" fmla="*/ 31 w 43"/>
                <a:gd name="T33" fmla="*/ 10 h 111"/>
                <a:gd name="T34" fmla="*/ 6 w 43"/>
                <a:gd name="T35" fmla="*/ 23 h 111"/>
                <a:gd name="T36" fmla="*/ 6 w 43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111">
                  <a:moveTo>
                    <a:pt x="43" y="27"/>
                  </a:moveTo>
                  <a:lnTo>
                    <a:pt x="43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0" y="65"/>
                  </a:lnTo>
                  <a:lnTo>
                    <a:pt x="40" y="73"/>
                  </a:lnTo>
                  <a:lnTo>
                    <a:pt x="11" y="73"/>
                  </a:lnTo>
                  <a:lnTo>
                    <a:pt x="11" y="102"/>
                  </a:lnTo>
                  <a:lnTo>
                    <a:pt x="43" y="102"/>
                  </a:lnTo>
                  <a:lnTo>
                    <a:pt x="43" y="111"/>
                  </a:lnTo>
                  <a:lnTo>
                    <a:pt x="0" y="111"/>
                  </a:lnTo>
                  <a:lnTo>
                    <a:pt x="0" y="28"/>
                  </a:lnTo>
                  <a:lnTo>
                    <a:pt x="43" y="28"/>
                  </a:lnTo>
                  <a:lnTo>
                    <a:pt x="43" y="27"/>
                  </a:lnTo>
                  <a:close/>
                  <a:moveTo>
                    <a:pt x="6" y="15"/>
                  </a:moveTo>
                  <a:lnTo>
                    <a:pt x="31" y="0"/>
                  </a:lnTo>
                  <a:lnTo>
                    <a:pt x="31" y="10"/>
                  </a:lnTo>
                  <a:lnTo>
                    <a:pt x="6" y="23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Freeform 123">
              <a:extLst>
                <a:ext uri="{FF2B5EF4-FFF2-40B4-BE49-F238E27FC236}">
                  <a16:creationId xmlns:a16="http://schemas.microsoft.com/office/drawing/2014/main" id="{283E1A66-0977-46F0-8883-916B006EF4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3726" y="1212851"/>
              <a:ext cx="33338" cy="41275"/>
            </a:xfrm>
            <a:custGeom>
              <a:avLst/>
              <a:gdLst>
                <a:gd name="T0" fmla="*/ 26 w 68"/>
                <a:gd name="T1" fmla="*/ 0 h 83"/>
                <a:gd name="T2" fmla="*/ 57 w 68"/>
                <a:gd name="T3" fmla="*/ 11 h 83"/>
                <a:gd name="T4" fmla="*/ 68 w 68"/>
                <a:gd name="T5" fmla="*/ 41 h 83"/>
                <a:gd name="T6" fmla="*/ 57 w 68"/>
                <a:gd name="T7" fmla="*/ 71 h 83"/>
                <a:gd name="T8" fmla="*/ 26 w 68"/>
                <a:gd name="T9" fmla="*/ 83 h 83"/>
                <a:gd name="T10" fmla="*/ 0 w 68"/>
                <a:gd name="T11" fmla="*/ 83 h 83"/>
                <a:gd name="T12" fmla="*/ 0 w 68"/>
                <a:gd name="T13" fmla="*/ 0 h 83"/>
                <a:gd name="T14" fmla="*/ 26 w 68"/>
                <a:gd name="T15" fmla="*/ 0 h 83"/>
                <a:gd name="T16" fmla="*/ 11 w 68"/>
                <a:gd name="T17" fmla="*/ 75 h 83"/>
                <a:gd name="T18" fmla="*/ 26 w 68"/>
                <a:gd name="T19" fmla="*/ 75 h 83"/>
                <a:gd name="T20" fmla="*/ 50 w 68"/>
                <a:gd name="T21" fmla="*/ 66 h 83"/>
                <a:gd name="T22" fmla="*/ 58 w 68"/>
                <a:gd name="T23" fmla="*/ 43 h 83"/>
                <a:gd name="T24" fmla="*/ 50 w 68"/>
                <a:gd name="T25" fmla="*/ 19 h 83"/>
                <a:gd name="T26" fmla="*/ 26 w 68"/>
                <a:gd name="T27" fmla="*/ 10 h 83"/>
                <a:gd name="T28" fmla="*/ 11 w 68"/>
                <a:gd name="T29" fmla="*/ 10 h 83"/>
                <a:gd name="T30" fmla="*/ 11 w 68"/>
                <a:gd name="T31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83">
                  <a:moveTo>
                    <a:pt x="26" y="0"/>
                  </a:moveTo>
                  <a:cubicBezTo>
                    <a:pt x="40" y="0"/>
                    <a:pt x="50" y="4"/>
                    <a:pt x="57" y="11"/>
                  </a:cubicBezTo>
                  <a:cubicBezTo>
                    <a:pt x="65" y="19"/>
                    <a:pt x="68" y="29"/>
                    <a:pt x="68" y="41"/>
                  </a:cubicBezTo>
                  <a:cubicBezTo>
                    <a:pt x="68" y="54"/>
                    <a:pt x="65" y="64"/>
                    <a:pt x="57" y="71"/>
                  </a:cubicBezTo>
                  <a:cubicBezTo>
                    <a:pt x="50" y="79"/>
                    <a:pt x="38" y="83"/>
                    <a:pt x="26" y="83"/>
                  </a:cubicBezTo>
                  <a:lnTo>
                    <a:pt x="0" y="83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3"/>
                    <a:pt x="50" y="66"/>
                  </a:cubicBezTo>
                  <a:cubicBezTo>
                    <a:pt x="55" y="60"/>
                    <a:pt x="58" y="53"/>
                    <a:pt x="58" y="43"/>
                  </a:cubicBezTo>
                  <a:cubicBezTo>
                    <a:pt x="58" y="33"/>
                    <a:pt x="56" y="24"/>
                    <a:pt x="50" y="19"/>
                  </a:cubicBezTo>
                  <a:cubicBezTo>
                    <a:pt x="45" y="13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Freeform 124">
              <a:extLst>
                <a:ext uri="{FF2B5EF4-FFF2-40B4-BE49-F238E27FC236}">
                  <a16:creationId xmlns:a16="http://schemas.microsoft.com/office/drawing/2014/main" id="{FA57189F-9E7B-46DE-893F-0266A3555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1826" y="1208088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1 w 13"/>
                <a:gd name="T3" fmla="*/ 0 h 25"/>
                <a:gd name="T4" fmla="*/ 13 w 13"/>
                <a:gd name="T5" fmla="*/ 11 h 25"/>
                <a:gd name="T6" fmla="*/ 0 w 13"/>
                <a:gd name="T7" fmla="*/ 25 h 25"/>
                <a:gd name="T8" fmla="*/ 0 w 13"/>
                <a:gd name="T9" fmla="*/ 20 h 25"/>
                <a:gd name="T10" fmla="*/ 6 w 13"/>
                <a:gd name="T11" fmla="*/ 14 h 25"/>
                <a:gd name="T12" fmla="*/ 6 w 13"/>
                <a:gd name="T13" fmla="*/ 11 h 25"/>
                <a:gd name="T14" fmla="*/ 0 w 13"/>
                <a:gd name="T15" fmla="*/ 11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1" y="0"/>
                  </a:lnTo>
                  <a:cubicBezTo>
                    <a:pt x="13" y="4"/>
                    <a:pt x="13" y="8"/>
                    <a:pt x="13" y="11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6" y="18"/>
                    <a:pt x="6" y="14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Freeform 125">
              <a:extLst>
                <a:ext uri="{FF2B5EF4-FFF2-40B4-BE49-F238E27FC236}">
                  <a16:creationId xmlns:a16="http://schemas.microsoft.com/office/drawing/2014/main" id="{F81B97C3-D2F4-442E-B5D1-A29FA07881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1351" y="1212851"/>
              <a:ext cx="36513" cy="41275"/>
            </a:xfrm>
            <a:custGeom>
              <a:avLst/>
              <a:gdLst>
                <a:gd name="T0" fmla="*/ 60 w 73"/>
                <a:gd name="T1" fmla="*/ 83 h 83"/>
                <a:gd name="T2" fmla="*/ 54 w 73"/>
                <a:gd name="T3" fmla="*/ 64 h 83"/>
                <a:gd name="T4" fmla="*/ 18 w 73"/>
                <a:gd name="T5" fmla="*/ 64 h 83"/>
                <a:gd name="T6" fmla="*/ 12 w 73"/>
                <a:gd name="T7" fmla="*/ 83 h 83"/>
                <a:gd name="T8" fmla="*/ 0 w 73"/>
                <a:gd name="T9" fmla="*/ 83 h 83"/>
                <a:gd name="T10" fmla="*/ 30 w 73"/>
                <a:gd name="T11" fmla="*/ 0 h 83"/>
                <a:gd name="T12" fmla="*/ 43 w 73"/>
                <a:gd name="T13" fmla="*/ 0 h 83"/>
                <a:gd name="T14" fmla="*/ 73 w 73"/>
                <a:gd name="T15" fmla="*/ 83 h 83"/>
                <a:gd name="T16" fmla="*/ 60 w 73"/>
                <a:gd name="T17" fmla="*/ 83 h 83"/>
                <a:gd name="T18" fmla="*/ 20 w 73"/>
                <a:gd name="T19" fmla="*/ 56 h 83"/>
                <a:gd name="T20" fmla="*/ 50 w 73"/>
                <a:gd name="T21" fmla="*/ 56 h 83"/>
                <a:gd name="T22" fmla="*/ 35 w 73"/>
                <a:gd name="T23" fmla="*/ 14 h 83"/>
                <a:gd name="T24" fmla="*/ 20 w 73"/>
                <a:gd name="T25" fmla="*/ 5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83">
                  <a:moveTo>
                    <a:pt x="60" y="83"/>
                  </a:moveTo>
                  <a:lnTo>
                    <a:pt x="54" y="64"/>
                  </a:lnTo>
                  <a:lnTo>
                    <a:pt x="18" y="64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73" y="83"/>
                  </a:lnTo>
                  <a:lnTo>
                    <a:pt x="60" y="83"/>
                  </a:lnTo>
                  <a:close/>
                  <a:moveTo>
                    <a:pt x="20" y="56"/>
                  </a:moveTo>
                  <a:lnTo>
                    <a:pt x="50" y="56"/>
                  </a:lnTo>
                  <a:lnTo>
                    <a:pt x="35" y="1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Freeform 126">
              <a:extLst>
                <a:ext uri="{FF2B5EF4-FFF2-40B4-BE49-F238E27FC236}">
                  <a16:creationId xmlns:a16="http://schemas.microsoft.com/office/drawing/2014/main" id="{26533973-BE82-4B3E-9DFF-09B3AAC9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4214" y="1212851"/>
              <a:ext cx="31750" cy="41275"/>
            </a:xfrm>
            <a:custGeom>
              <a:avLst/>
              <a:gdLst>
                <a:gd name="T0" fmla="*/ 55 w 67"/>
                <a:gd name="T1" fmla="*/ 0 h 83"/>
                <a:gd name="T2" fmla="*/ 67 w 67"/>
                <a:gd name="T3" fmla="*/ 0 h 83"/>
                <a:gd name="T4" fmla="*/ 67 w 67"/>
                <a:gd name="T5" fmla="*/ 83 h 83"/>
                <a:gd name="T6" fmla="*/ 55 w 67"/>
                <a:gd name="T7" fmla="*/ 83 h 83"/>
                <a:gd name="T8" fmla="*/ 12 w 67"/>
                <a:gd name="T9" fmla="*/ 18 h 83"/>
                <a:gd name="T10" fmla="*/ 12 w 67"/>
                <a:gd name="T11" fmla="*/ 83 h 83"/>
                <a:gd name="T12" fmla="*/ 0 w 67"/>
                <a:gd name="T13" fmla="*/ 83 h 83"/>
                <a:gd name="T14" fmla="*/ 0 w 67"/>
                <a:gd name="T15" fmla="*/ 0 h 83"/>
                <a:gd name="T16" fmla="*/ 12 w 67"/>
                <a:gd name="T17" fmla="*/ 0 h 83"/>
                <a:gd name="T18" fmla="*/ 55 w 67"/>
                <a:gd name="T19" fmla="*/ 65 h 83"/>
                <a:gd name="T20" fmla="*/ 55 w 67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83">
                  <a:moveTo>
                    <a:pt x="55" y="0"/>
                  </a:moveTo>
                  <a:lnTo>
                    <a:pt x="67" y="0"/>
                  </a:lnTo>
                  <a:lnTo>
                    <a:pt x="67" y="83"/>
                  </a:lnTo>
                  <a:lnTo>
                    <a:pt x="55" y="83"/>
                  </a:lnTo>
                  <a:lnTo>
                    <a:pt x="12" y="18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2" y="0"/>
                  </a:lnTo>
                  <a:lnTo>
                    <a:pt x="55" y="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Freeform 127">
              <a:extLst>
                <a:ext uri="{FF2B5EF4-FFF2-40B4-BE49-F238E27FC236}">
                  <a16:creationId xmlns:a16="http://schemas.microsoft.com/office/drawing/2014/main" id="{E0E756D3-0970-4E38-848A-71C4792D1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3901" y="1212851"/>
              <a:ext cx="41275" cy="41275"/>
            </a:xfrm>
            <a:custGeom>
              <a:avLst/>
              <a:gdLst>
                <a:gd name="T0" fmla="*/ 41 w 83"/>
                <a:gd name="T1" fmla="*/ 84 h 84"/>
                <a:gd name="T2" fmla="*/ 13 w 83"/>
                <a:gd name="T3" fmla="*/ 71 h 84"/>
                <a:gd name="T4" fmla="*/ 0 w 83"/>
                <a:gd name="T5" fmla="*/ 41 h 84"/>
                <a:gd name="T6" fmla="*/ 13 w 83"/>
                <a:gd name="T7" fmla="*/ 11 h 84"/>
                <a:gd name="T8" fmla="*/ 43 w 83"/>
                <a:gd name="T9" fmla="*/ 0 h 84"/>
                <a:gd name="T10" fmla="*/ 65 w 83"/>
                <a:gd name="T11" fmla="*/ 6 h 84"/>
                <a:gd name="T12" fmla="*/ 80 w 83"/>
                <a:gd name="T13" fmla="*/ 24 h 84"/>
                <a:gd name="T14" fmla="*/ 68 w 83"/>
                <a:gd name="T15" fmla="*/ 24 h 84"/>
                <a:gd name="T16" fmla="*/ 43 w 83"/>
                <a:gd name="T17" fmla="*/ 10 h 84"/>
                <a:gd name="T18" fmla="*/ 20 w 83"/>
                <a:gd name="T19" fmla="*/ 19 h 84"/>
                <a:gd name="T20" fmla="*/ 11 w 83"/>
                <a:gd name="T21" fmla="*/ 43 h 84"/>
                <a:gd name="T22" fmla="*/ 20 w 83"/>
                <a:gd name="T23" fmla="*/ 66 h 84"/>
                <a:gd name="T24" fmla="*/ 41 w 83"/>
                <a:gd name="T25" fmla="*/ 75 h 84"/>
                <a:gd name="T26" fmla="*/ 63 w 83"/>
                <a:gd name="T27" fmla="*/ 68 h 84"/>
                <a:gd name="T28" fmla="*/ 71 w 83"/>
                <a:gd name="T29" fmla="*/ 48 h 84"/>
                <a:gd name="T30" fmla="*/ 38 w 83"/>
                <a:gd name="T31" fmla="*/ 48 h 84"/>
                <a:gd name="T32" fmla="*/ 38 w 83"/>
                <a:gd name="T33" fmla="*/ 39 h 84"/>
                <a:gd name="T34" fmla="*/ 83 w 83"/>
                <a:gd name="T35" fmla="*/ 39 h 84"/>
                <a:gd name="T36" fmla="*/ 83 w 83"/>
                <a:gd name="T37" fmla="*/ 48 h 84"/>
                <a:gd name="T38" fmla="*/ 69 w 83"/>
                <a:gd name="T39" fmla="*/ 74 h 84"/>
                <a:gd name="T40" fmla="*/ 41 w 83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84">
                  <a:moveTo>
                    <a:pt x="41" y="84"/>
                  </a:moveTo>
                  <a:cubicBezTo>
                    <a:pt x="30" y="84"/>
                    <a:pt x="20" y="80"/>
                    <a:pt x="13" y="71"/>
                  </a:cubicBezTo>
                  <a:cubicBezTo>
                    <a:pt x="5" y="64"/>
                    <a:pt x="0" y="54"/>
                    <a:pt x="0" y="41"/>
                  </a:cubicBezTo>
                  <a:cubicBezTo>
                    <a:pt x="0" y="29"/>
                    <a:pt x="4" y="19"/>
                    <a:pt x="13" y="11"/>
                  </a:cubicBezTo>
                  <a:cubicBezTo>
                    <a:pt x="20" y="4"/>
                    <a:pt x="30" y="0"/>
                    <a:pt x="43" y="0"/>
                  </a:cubicBezTo>
                  <a:cubicBezTo>
                    <a:pt x="51" y="0"/>
                    <a:pt x="59" y="3"/>
                    <a:pt x="65" y="6"/>
                  </a:cubicBezTo>
                  <a:cubicBezTo>
                    <a:pt x="71" y="10"/>
                    <a:pt x="76" y="16"/>
                    <a:pt x="80" y="24"/>
                  </a:cubicBezTo>
                  <a:lnTo>
                    <a:pt x="68" y="24"/>
                  </a:lnTo>
                  <a:cubicBezTo>
                    <a:pt x="63" y="15"/>
                    <a:pt x="54" y="10"/>
                    <a:pt x="43" y="10"/>
                  </a:cubicBezTo>
                  <a:cubicBezTo>
                    <a:pt x="34" y="10"/>
                    <a:pt x="26" y="13"/>
                    <a:pt x="20" y="19"/>
                  </a:cubicBezTo>
                  <a:cubicBezTo>
                    <a:pt x="14" y="25"/>
                    <a:pt x="11" y="33"/>
                    <a:pt x="11" y="43"/>
                  </a:cubicBezTo>
                  <a:cubicBezTo>
                    <a:pt x="11" y="53"/>
                    <a:pt x="14" y="60"/>
                    <a:pt x="20" y="66"/>
                  </a:cubicBezTo>
                  <a:cubicBezTo>
                    <a:pt x="26" y="73"/>
                    <a:pt x="33" y="75"/>
                    <a:pt x="41" y="75"/>
                  </a:cubicBezTo>
                  <a:cubicBezTo>
                    <a:pt x="50" y="75"/>
                    <a:pt x="58" y="73"/>
                    <a:pt x="63" y="68"/>
                  </a:cubicBezTo>
                  <a:cubicBezTo>
                    <a:pt x="68" y="63"/>
                    <a:pt x="71" y="56"/>
                    <a:pt x="71" y="48"/>
                  </a:cubicBezTo>
                  <a:lnTo>
                    <a:pt x="38" y="48"/>
                  </a:lnTo>
                  <a:lnTo>
                    <a:pt x="38" y="39"/>
                  </a:lnTo>
                  <a:lnTo>
                    <a:pt x="83" y="39"/>
                  </a:lnTo>
                  <a:lnTo>
                    <a:pt x="83" y="48"/>
                  </a:lnTo>
                  <a:cubicBezTo>
                    <a:pt x="81" y="59"/>
                    <a:pt x="78" y="68"/>
                    <a:pt x="69" y="74"/>
                  </a:cubicBezTo>
                  <a:cubicBezTo>
                    <a:pt x="61" y="80"/>
                    <a:pt x="53" y="84"/>
                    <a:pt x="41" y="8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Freeform 128">
              <a:extLst>
                <a:ext uri="{FF2B5EF4-FFF2-40B4-BE49-F238E27FC236}">
                  <a16:creationId xmlns:a16="http://schemas.microsoft.com/office/drawing/2014/main" id="{BBA8932F-4EC0-4110-9952-2FAF97D89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3114" y="1212851"/>
              <a:ext cx="22225" cy="41275"/>
            </a:xfrm>
            <a:custGeom>
              <a:avLst/>
              <a:gdLst>
                <a:gd name="T0" fmla="*/ 44 w 44"/>
                <a:gd name="T1" fmla="*/ 0 h 84"/>
                <a:gd name="T2" fmla="*/ 44 w 44"/>
                <a:gd name="T3" fmla="*/ 9 h 84"/>
                <a:gd name="T4" fmla="*/ 11 w 44"/>
                <a:gd name="T5" fmla="*/ 9 h 84"/>
                <a:gd name="T6" fmla="*/ 11 w 44"/>
                <a:gd name="T7" fmla="*/ 38 h 84"/>
                <a:gd name="T8" fmla="*/ 40 w 44"/>
                <a:gd name="T9" fmla="*/ 38 h 84"/>
                <a:gd name="T10" fmla="*/ 40 w 44"/>
                <a:gd name="T11" fmla="*/ 46 h 84"/>
                <a:gd name="T12" fmla="*/ 11 w 44"/>
                <a:gd name="T13" fmla="*/ 46 h 84"/>
                <a:gd name="T14" fmla="*/ 11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1 h 84"/>
                <a:gd name="T24" fmla="*/ 44 w 44"/>
                <a:gd name="T25" fmla="*/ 1 h 84"/>
                <a:gd name="T26" fmla="*/ 44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4" y="0"/>
                  </a:moveTo>
                  <a:lnTo>
                    <a:pt x="44" y="9"/>
                  </a:lnTo>
                  <a:lnTo>
                    <a:pt x="11" y="9"/>
                  </a:lnTo>
                  <a:lnTo>
                    <a:pt x="11" y="38"/>
                  </a:lnTo>
                  <a:lnTo>
                    <a:pt x="40" y="38"/>
                  </a:lnTo>
                  <a:lnTo>
                    <a:pt x="40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1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Freeform 129">
              <a:extLst>
                <a:ext uri="{FF2B5EF4-FFF2-40B4-BE49-F238E27FC236}">
                  <a16:creationId xmlns:a16="http://schemas.microsoft.com/office/drawing/2014/main" id="{57513EFC-B890-4CEC-9490-B0113E6346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23276" y="1212851"/>
              <a:ext cx="28575" cy="41275"/>
            </a:xfrm>
            <a:custGeom>
              <a:avLst/>
              <a:gdLst>
                <a:gd name="T0" fmla="*/ 11 w 58"/>
                <a:gd name="T1" fmla="*/ 49 h 83"/>
                <a:gd name="T2" fmla="*/ 11 w 58"/>
                <a:gd name="T3" fmla="*/ 83 h 83"/>
                <a:gd name="T4" fmla="*/ 0 w 58"/>
                <a:gd name="T5" fmla="*/ 83 h 83"/>
                <a:gd name="T6" fmla="*/ 0 w 58"/>
                <a:gd name="T7" fmla="*/ 0 h 83"/>
                <a:gd name="T8" fmla="*/ 28 w 58"/>
                <a:gd name="T9" fmla="*/ 0 h 83"/>
                <a:gd name="T10" fmla="*/ 49 w 58"/>
                <a:gd name="T11" fmla="*/ 6 h 83"/>
                <a:gd name="T12" fmla="*/ 56 w 58"/>
                <a:gd name="T13" fmla="*/ 23 h 83"/>
                <a:gd name="T14" fmla="*/ 51 w 58"/>
                <a:gd name="T15" fmla="*/ 39 h 83"/>
                <a:gd name="T16" fmla="*/ 35 w 58"/>
                <a:gd name="T17" fmla="*/ 48 h 83"/>
                <a:gd name="T18" fmla="*/ 58 w 58"/>
                <a:gd name="T19" fmla="*/ 83 h 83"/>
                <a:gd name="T20" fmla="*/ 44 w 58"/>
                <a:gd name="T21" fmla="*/ 83 h 83"/>
                <a:gd name="T22" fmla="*/ 23 w 58"/>
                <a:gd name="T23" fmla="*/ 49 h 83"/>
                <a:gd name="T24" fmla="*/ 11 w 58"/>
                <a:gd name="T25" fmla="*/ 49 h 83"/>
                <a:gd name="T26" fmla="*/ 11 w 58"/>
                <a:gd name="T27" fmla="*/ 9 h 83"/>
                <a:gd name="T28" fmla="*/ 11 w 58"/>
                <a:gd name="T29" fmla="*/ 40 h 83"/>
                <a:gd name="T30" fmla="*/ 28 w 58"/>
                <a:gd name="T31" fmla="*/ 40 h 83"/>
                <a:gd name="T32" fmla="*/ 41 w 58"/>
                <a:gd name="T33" fmla="*/ 36 h 83"/>
                <a:gd name="T34" fmla="*/ 45 w 58"/>
                <a:gd name="T35" fmla="*/ 25 h 83"/>
                <a:gd name="T36" fmla="*/ 28 w 58"/>
                <a:gd name="T37" fmla="*/ 9 h 83"/>
                <a:gd name="T38" fmla="*/ 11 w 58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3">
                  <a:moveTo>
                    <a:pt x="11" y="49"/>
                  </a:move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6" y="0"/>
                    <a:pt x="44" y="3"/>
                    <a:pt x="49" y="6"/>
                  </a:cubicBezTo>
                  <a:cubicBezTo>
                    <a:pt x="54" y="11"/>
                    <a:pt x="56" y="16"/>
                    <a:pt x="56" y="23"/>
                  </a:cubicBezTo>
                  <a:cubicBezTo>
                    <a:pt x="56" y="29"/>
                    <a:pt x="55" y="35"/>
                    <a:pt x="51" y="39"/>
                  </a:cubicBezTo>
                  <a:cubicBezTo>
                    <a:pt x="48" y="43"/>
                    <a:pt x="43" y="46"/>
                    <a:pt x="35" y="48"/>
                  </a:cubicBezTo>
                  <a:lnTo>
                    <a:pt x="58" y="83"/>
                  </a:lnTo>
                  <a:lnTo>
                    <a:pt x="44" y="83"/>
                  </a:lnTo>
                  <a:lnTo>
                    <a:pt x="23" y="49"/>
                  </a:lnTo>
                  <a:lnTo>
                    <a:pt x="11" y="49"/>
                  </a:lnTo>
                  <a:close/>
                  <a:moveTo>
                    <a:pt x="11" y="9"/>
                  </a:moveTo>
                  <a:lnTo>
                    <a:pt x="11" y="40"/>
                  </a:lnTo>
                  <a:lnTo>
                    <a:pt x="28" y="40"/>
                  </a:lnTo>
                  <a:cubicBezTo>
                    <a:pt x="34" y="40"/>
                    <a:pt x="38" y="39"/>
                    <a:pt x="41" y="36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130">
              <a:extLst>
                <a:ext uri="{FF2B5EF4-FFF2-40B4-BE49-F238E27FC236}">
                  <a16:creationId xmlns:a16="http://schemas.microsoft.com/office/drawing/2014/main" id="{392C2F97-4DF7-4FA2-B19B-75B7C8CD0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1212851"/>
              <a:ext cx="26988" cy="41275"/>
            </a:xfrm>
            <a:custGeom>
              <a:avLst/>
              <a:gdLst>
                <a:gd name="T0" fmla="*/ 10 w 55"/>
                <a:gd name="T1" fmla="*/ 25 h 86"/>
                <a:gd name="T2" fmla="*/ 12 w 55"/>
                <a:gd name="T3" fmla="*/ 32 h 86"/>
                <a:gd name="T4" fmla="*/ 18 w 55"/>
                <a:gd name="T5" fmla="*/ 37 h 86"/>
                <a:gd name="T6" fmla="*/ 27 w 55"/>
                <a:gd name="T7" fmla="*/ 40 h 86"/>
                <a:gd name="T8" fmla="*/ 37 w 55"/>
                <a:gd name="T9" fmla="*/ 42 h 86"/>
                <a:gd name="T10" fmla="*/ 46 w 55"/>
                <a:gd name="T11" fmla="*/ 46 h 86"/>
                <a:gd name="T12" fmla="*/ 52 w 55"/>
                <a:gd name="T13" fmla="*/ 52 h 86"/>
                <a:gd name="T14" fmla="*/ 55 w 55"/>
                <a:gd name="T15" fmla="*/ 62 h 86"/>
                <a:gd name="T16" fmla="*/ 47 w 55"/>
                <a:gd name="T17" fmla="*/ 78 h 86"/>
                <a:gd name="T18" fmla="*/ 27 w 55"/>
                <a:gd name="T19" fmla="*/ 86 h 86"/>
                <a:gd name="T20" fmla="*/ 7 w 55"/>
                <a:gd name="T21" fmla="*/ 80 h 86"/>
                <a:gd name="T22" fmla="*/ 0 w 55"/>
                <a:gd name="T23" fmla="*/ 63 h 86"/>
                <a:gd name="T24" fmla="*/ 11 w 55"/>
                <a:gd name="T25" fmla="*/ 63 h 86"/>
                <a:gd name="T26" fmla="*/ 16 w 55"/>
                <a:gd name="T27" fmla="*/ 72 h 86"/>
                <a:gd name="T28" fmla="*/ 27 w 55"/>
                <a:gd name="T29" fmla="*/ 76 h 86"/>
                <a:gd name="T30" fmla="*/ 40 w 55"/>
                <a:gd name="T31" fmla="*/ 72 h 86"/>
                <a:gd name="T32" fmla="*/ 45 w 55"/>
                <a:gd name="T33" fmla="*/ 62 h 86"/>
                <a:gd name="T34" fmla="*/ 42 w 55"/>
                <a:gd name="T35" fmla="*/ 53 h 86"/>
                <a:gd name="T36" fmla="*/ 36 w 55"/>
                <a:gd name="T37" fmla="*/ 50 h 86"/>
                <a:gd name="T38" fmla="*/ 27 w 55"/>
                <a:gd name="T39" fmla="*/ 47 h 86"/>
                <a:gd name="T40" fmla="*/ 17 w 55"/>
                <a:gd name="T41" fmla="*/ 45 h 86"/>
                <a:gd name="T42" fmla="*/ 8 w 55"/>
                <a:gd name="T43" fmla="*/ 41 h 86"/>
                <a:gd name="T44" fmla="*/ 2 w 55"/>
                <a:gd name="T45" fmla="*/ 35 h 86"/>
                <a:gd name="T46" fmla="*/ 0 w 55"/>
                <a:gd name="T47" fmla="*/ 23 h 86"/>
                <a:gd name="T48" fmla="*/ 7 w 55"/>
                <a:gd name="T49" fmla="*/ 6 h 86"/>
                <a:gd name="T50" fmla="*/ 27 w 55"/>
                <a:gd name="T51" fmla="*/ 0 h 86"/>
                <a:gd name="T52" fmla="*/ 46 w 55"/>
                <a:gd name="T53" fmla="*/ 5 h 86"/>
                <a:gd name="T54" fmla="*/ 55 w 55"/>
                <a:gd name="T55" fmla="*/ 20 h 86"/>
                <a:gd name="T56" fmla="*/ 42 w 55"/>
                <a:gd name="T57" fmla="*/ 20 h 86"/>
                <a:gd name="T58" fmla="*/ 37 w 55"/>
                <a:gd name="T59" fmla="*/ 11 h 86"/>
                <a:gd name="T60" fmla="*/ 26 w 55"/>
                <a:gd name="T61" fmla="*/ 7 h 86"/>
                <a:gd name="T62" fmla="*/ 15 w 55"/>
                <a:gd name="T63" fmla="*/ 11 h 86"/>
                <a:gd name="T64" fmla="*/ 10 w 55"/>
                <a:gd name="T65" fmla="*/ 2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86">
                  <a:moveTo>
                    <a:pt x="10" y="25"/>
                  </a:moveTo>
                  <a:cubicBezTo>
                    <a:pt x="10" y="27"/>
                    <a:pt x="11" y="30"/>
                    <a:pt x="12" y="32"/>
                  </a:cubicBezTo>
                  <a:cubicBezTo>
                    <a:pt x="13" y="35"/>
                    <a:pt x="16" y="36"/>
                    <a:pt x="18" y="37"/>
                  </a:cubicBezTo>
                  <a:cubicBezTo>
                    <a:pt x="21" y="38"/>
                    <a:pt x="23" y="38"/>
                    <a:pt x="27" y="40"/>
                  </a:cubicBezTo>
                  <a:cubicBezTo>
                    <a:pt x="31" y="41"/>
                    <a:pt x="33" y="41"/>
                    <a:pt x="37" y="42"/>
                  </a:cubicBezTo>
                  <a:cubicBezTo>
                    <a:pt x="41" y="43"/>
                    <a:pt x="43" y="45"/>
                    <a:pt x="46" y="46"/>
                  </a:cubicBezTo>
                  <a:cubicBezTo>
                    <a:pt x="48" y="47"/>
                    <a:pt x="51" y="50"/>
                    <a:pt x="52" y="52"/>
                  </a:cubicBezTo>
                  <a:cubicBezTo>
                    <a:pt x="53" y="55"/>
                    <a:pt x="55" y="58"/>
                    <a:pt x="55" y="62"/>
                  </a:cubicBezTo>
                  <a:cubicBezTo>
                    <a:pt x="55" y="68"/>
                    <a:pt x="52" y="75"/>
                    <a:pt x="47" y="78"/>
                  </a:cubicBezTo>
                  <a:cubicBezTo>
                    <a:pt x="42" y="83"/>
                    <a:pt x="36" y="86"/>
                    <a:pt x="27" y="86"/>
                  </a:cubicBezTo>
                  <a:cubicBezTo>
                    <a:pt x="18" y="86"/>
                    <a:pt x="12" y="83"/>
                    <a:pt x="7" y="80"/>
                  </a:cubicBezTo>
                  <a:cubicBezTo>
                    <a:pt x="2" y="76"/>
                    <a:pt x="0" y="71"/>
                    <a:pt x="0" y="63"/>
                  </a:cubicBezTo>
                  <a:lnTo>
                    <a:pt x="11" y="63"/>
                  </a:lnTo>
                  <a:cubicBezTo>
                    <a:pt x="11" y="67"/>
                    <a:pt x="12" y="70"/>
                    <a:pt x="16" y="72"/>
                  </a:cubicBezTo>
                  <a:cubicBezTo>
                    <a:pt x="18" y="75"/>
                    <a:pt x="22" y="76"/>
                    <a:pt x="27" y="76"/>
                  </a:cubicBezTo>
                  <a:cubicBezTo>
                    <a:pt x="32" y="76"/>
                    <a:pt x="37" y="75"/>
                    <a:pt x="40" y="72"/>
                  </a:cubicBezTo>
                  <a:cubicBezTo>
                    <a:pt x="42" y="70"/>
                    <a:pt x="45" y="66"/>
                    <a:pt x="45" y="62"/>
                  </a:cubicBezTo>
                  <a:cubicBezTo>
                    <a:pt x="45" y="58"/>
                    <a:pt x="43" y="56"/>
                    <a:pt x="42" y="53"/>
                  </a:cubicBezTo>
                  <a:cubicBezTo>
                    <a:pt x="41" y="51"/>
                    <a:pt x="38" y="50"/>
                    <a:pt x="36" y="50"/>
                  </a:cubicBezTo>
                  <a:cubicBezTo>
                    <a:pt x="33" y="48"/>
                    <a:pt x="31" y="48"/>
                    <a:pt x="27" y="47"/>
                  </a:cubicBezTo>
                  <a:cubicBezTo>
                    <a:pt x="23" y="46"/>
                    <a:pt x="21" y="46"/>
                    <a:pt x="17" y="45"/>
                  </a:cubicBezTo>
                  <a:cubicBezTo>
                    <a:pt x="13" y="43"/>
                    <a:pt x="11" y="42"/>
                    <a:pt x="8" y="41"/>
                  </a:cubicBezTo>
                  <a:cubicBezTo>
                    <a:pt x="6" y="40"/>
                    <a:pt x="3" y="37"/>
                    <a:pt x="2" y="35"/>
                  </a:cubicBezTo>
                  <a:cubicBezTo>
                    <a:pt x="1" y="32"/>
                    <a:pt x="0" y="28"/>
                    <a:pt x="0" y="23"/>
                  </a:cubicBezTo>
                  <a:cubicBezTo>
                    <a:pt x="0" y="16"/>
                    <a:pt x="2" y="11"/>
                    <a:pt x="7" y="6"/>
                  </a:cubicBezTo>
                  <a:cubicBezTo>
                    <a:pt x="12" y="2"/>
                    <a:pt x="18" y="0"/>
                    <a:pt x="27" y="0"/>
                  </a:cubicBezTo>
                  <a:cubicBezTo>
                    <a:pt x="36" y="0"/>
                    <a:pt x="41" y="1"/>
                    <a:pt x="46" y="5"/>
                  </a:cubicBezTo>
                  <a:cubicBezTo>
                    <a:pt x="51" y="8"/>
                    <a:pt x="53" y="13"/>
                    <a:pt x="55" y="20"/>
                  </a:cubicBezTo>
                  <a:lnTo>
                    <a:pt x="42" y="20"/>
                  </a:lnTo>
                  <a:cubicBezTo>
                    <a:pt x="42" y="16"/>
                    <a:pt x="41" y="13"/>
                    <a:pt x="37" y="11"/>
                  </a:cubicBezTo>
                  <a:cubicBezTo>
                    <a:pt x="35" y="8"/>
                    <a:pt x="31" y="7"/>
                    <a:pt x="26" y="7"/>
                  </a:cubicBezTo>
                  <a:cubicBezTo>
                    <a:pt x="21" y="7"/>
                    <a:pt x="17" y="8"/>
                    <a:pt x="15" y="11"/>
                  </a:cubicBezTo>
                  <a:cubicBezTo>
                    <a:pt x="12" y="17"/>
                    <a:pt x="10" y="20"/>
                    <a:pt x="10" y="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Freeform 131">
              <a:extLst>
                <a:ext uri="{FF2B5EF4-FFF2-40B4-BE49-F238E27FC236}">
                  <a16:creationId xmlns:a16="http://schemas.microsoft.com/office/drawing/2014/main" id="{D0CC2860-F63C-4454-920F-99359BEA5A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2439" y="387351"/>
              <a:ext cx="207963" cy="212725"/>
            </a:xfrm>
            <a:custGeom>
              <a:avLst/>
              <a:gdLst>
                <a:gd name="T0" fmla="*/ 424 w 424"/>
                <a:gd name="T1" fmla="*/ 436 h 437"/>
                <a:gd name="T2" fmla="*/ 324 w 424"/>
                <a:gd name="T3" fmla="*/ 436 h 437"/>
                <a:gd name="T4" fmla="*/ 284 w 424"/>
                <a:gd name="T5" fmla="*/ 386 h 437"/>
                <a:gd name="T6" fmla="*/ 277 w 424"/>
                <a:gd name="T7" fmla="*/ 367 h 437"/>
                <a:gd name="T8" fmla="*/ 164 w 424"/>
                <a:gd name="T9" fmla="*/ 367 h 437"/>
                <a:gd name="T10" fmla="*/ 140 w 424"/>
                <a:gd name="T11" fmla="*/ 437 h 437"/>
                <a:gd name="T12" fmla="*/ 40 w 424"/>
                <a:gd name="T13" fmla="*/ 437 h 437"/>
                <a:gd name="T14" fmla="*/ 0 w 424"/>
                <a:gd name="T15" fmla="*/ 387 h 437"/>
                <a:gd name="T16" fmla="*/ 139 w 424"/>
                <a:gd name="T17" fmla="*/ 0 h 437"/>
                <a:gd name="T18" fmla="*/ 246 w 424"/>
                <a:gd name="T19" fmla="*/ 0 h 437"/>
                <a:gd name="T20" fmla="*/ 289 w 424"/>
                <a:gd name="T21" fmla="*/ 51 h 437"/>
                <a:gd name="T22" fmla="*/ 424 w 424"/>
                <a:gd name="T23" fmla="*/ 436 h 437"/>
                <a:gd name="T24" fmla="*/ 297 w 424"/>
                <a:gd name="T25" fmla="*/ 371 h 437"/>
                <a:gd name="T26" fmla="*/ 362 w 424"/>
                <a:gd name="T27" fmla="*/ 371 h 437"/>
                <a:gd name="T28" fmla="*/ 234 w 424"/>
                <a:gd name="T29" fmla="*/ 12 h 437"/>
                <a:gd name="T30" fmla="*/ 150 w 424"/>
                <a:gd name="T31" fmla="*/ 12 h 437"/>
                <a:gd name="T32" fmla="*/ 21 w 424"/>
                <a:gd name="T33" fmla="*/ 371 h 437"/>
                <a:gd name="T34" fmla="*/ 87 w 424"/>
                <a:gd name="T35" fmla="*/ 371 h 437"/>
                <a:gd name="T36" fmla="*/ 112 w 424"/>
                <a:gd name="T37" fmla="*/ 298 h 437"/>
                <a:gd name="T38" fmla="*/ 272 w 424"/>
                <a:gd name="T39" fmla="*/ 298 h 437"/>
                <a:gd name="T40" fmla="*/ 297 w 424"/>
                <a:gd name="T41" fmla="*/ 371 h 437"/>
                <a:gd name="T42" fmla="*/ 194 w 424"/>
                <a:gd name="T43" fmla="*/ 73 h 437"/>
                <a:gd name="T44" fmla="*/ 257 w 424"/>
                <a:gd name="T45" fmla="*/ 260 h 437"/>
                <a:gd name="T46" fmla="*/ 126 w 424"/>
                <a:gd name="T47" fmla="*/ 260 h 437"/>
                <a:gd name="T48" fmla="*/ 190 w 424"/>
                <a:gd name="T49" fmla="*/ 73 h 437"/>
                <a:gd name="T50" fmla="*/ 194 w 424"/>
                <a:gd name="T51" fmla="*/ 73 h 437"/>
                <a:gd name="T52" fmla="*/ 236 w 424"/>
                <a:gd name="T53" fmla="*/ 246 h 437"/>
                <a:gd name="T54" fmla="*/ 221 w 424"/>
                <a:gd name="T55" fmla="*/ 202 h 437"/>
                <a:gd name="T56" fmla="*/ 206 w 424"/>
                <a:gd name="T57" fmla="*/ 246 h 437"/>
                <a:gd name="T58" fmla="*/ 236 w 424"/>
                <a:gd name="T59" fmla="*/ 24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4" h="437">
                  <a:moveTo>
                    <a:pt x="424" y="436"/>
                  </a:moveTo>
                  <a:lnTo>
                    <a:pt x="324" y="436"/>
                  </a:lnTo>
                  <a:lnTo>
                    <a:pt x="284" y="386"/>
                  </a:lnTo>
                  <a:lnTo>
                    <a:pt x="277" y="367"/>
                  </a:lnTo>
                  <a:lnTo>
                    <a:pt x="164" y="367"/>
                  </a:lnTo>
                  <a:lnTo>
                    <a:pt x="140" y="437"/>
                  </a:lnTo>
                  <a:lnTo>
                    <a:pt x="40" y="437"/>
                  </a:lnTo>
                  <a:lnTo>
                    <a:pt x="0" y="387"/>
                  </a:lnTo>
                  <a:lnTo>
                    <a:pt x="139" y="0"/>
                  </a:lnTo>
                  <a:lnTo>
                    <a:pt x="246" y="0"/>
                  </a:lnTo>
                  <a:lnTo>
                    <a:pt x="289" y="51"/>
                  </a:lnTo>
                  <a:lnTo>
                    <a:pt x="424" y="436"/>
                  </a:lnTo>
                  <a:close/>
                  <a:moveTo>
                    <a:pt x="297" y="371"/>
                  </a:moveTo>
                  <a:lnTo>
                    <a:pt x="362" y="371"/>
                  </a:lnTo>
                  <a:lnTo>
                    <a:pt x="234" y="12"/>
                  </a:lnTo>
                  <a:lnTo>
                    <a:pt x="150" y="12"/>
                  </a:lnTo>
                  <a:lnTo>
                    <a:pt x="21" y="371"/>
                  </a:lnTo>
                  <a:lnTo>
                    <a:pt x="87" y="371"/>
                  </a:lnTo>
                  <a:lnTo>
                    <a:pt x="112" y="298"/>
                  </a:lnTo>
                  <a:lnTo>
                    <a:pt x="272" y="298"/>
                  </a:lnTo>
                  <a:lnTo>
                    <a:pt x="297" y="371"/>
                  </a:lnTo>
                  <a:close/>
                  <a:moveTo>
                    <a:pt x="194" y="73"/>
                  </a:moveTo>
                  <a:lnTo>
                    <a:pt x="257" y="260"/>
                  </a:lnTo>
                  <a:lnTo>
                    <a:pt x="126" y="260"/>
                  </a:lnTo>
                  <a:lnTo>
                    <a:pt x="190" y="73"/>
                  </a:lnTo>
                  <a:lnTo>
                    <a:pt x="194" y="73"/>
                  </a:lnTo>
                  <a:close/>
                  <a:moveTo>
                    <a:pt x="236" y="246"/>
                  </a:moveTo>
                  <a:lnTo>
                    <a:pt x="221" y="202"/>
                  </a:lnTo>
                  <a:lnTo>
                    <a:pt x="206" y="246"/>
                  </a:lnTo>
                  <a:lnTo>
                    <a:pt x="236" y="24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Rectangle 132">
              <a:extLst>
                <a:ext uri="{FF2B5EF4-FFF2-40B4-BE49-F238E27FC236}">
                  <a16:creationId xmlns:a16="http://schemas.microsoft.com/office/drawing/2014/main" id="{491FCEF4-58BE-4190-9513-A39ED1182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5326" y="341313"/>
              <a:ext cx="36513" cy="904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29" name="Groupe 828">
            <a:extLst>
              <a:ext uri="{FF2B5EF4-FFF2-40B4-BE49-F238E27FC236}">
                <a16:creationId xmlns:a16="http://schemas.microsoft.com/office/drawing/2014/main" id="{291C9577-4168-443F-804E-FE3DF49EBD37}"/>
              </a:ext>
            </a:extLst>
          </p:cNvPr>
          <p:cNvGrpSpPr/>
          <p:nvPr/>
        </p:nvGrpSpPr>
        <p:grpSpPr>
          <a:xfrm>
            <a:off x="4179650" y="5163638"/>
            <a:ext cx="3222874" cy="818508"/>
            <a:chOff x="9886951" y="2960688"/>
            <a:chExt cx="2000250" cy="508000"/>
          </a:xfrm>
        </p:grpSpPr>
        <p:sp>
          <p:nvSpPr>
            <p:cNvPr id="287" name="Freeform 470">
              <a:extLst>
                <a:ext uri="{FF2B5EF4-FFF2-40B4-BE49-F238E27FC236}">
                  <a16:creationId xmlns:a16="http://schemas.microsoft.com/office/drawing/2014/main" id="{F251DFE8-850C-44E4-822F-CEAB0E65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7339" y="3006725"/>
              <a:ext cx="53975" cy="82550"/>
            </a:xfrm>
            <a:custGeom>
              <a:avLst/>
              <a:gdLst>
                <a:gd name="T0" fmla="*/ 0 w 110"/>
                <a:gd name="T1" fmla="*/ 169 h 169"/>
                <a:gd name="T2" fmla="*/ 0 w 110"/>
                <a:gd name="T3" fmla="*/ 0 h 169"/>
                <a:gd name="T4" fmla="*/ 110 w 110"/>
                <a:gd name="T5" fmla="*/ 0 h 169"/>
                <a:gd name="T6" fmla="*/ 110 w 110"/>
                <a:gd name="T7" fmla="*/ 31 h 169"/>
                <a:gd name="T8" fmla="*/ 41 w 110"/>
                <a:gd name="T9" fmla="*/ 31 h 169"/>
                <a:gd name="T10" fmla="*/ 41 w 110"/>
                <a:gd name="T11" fmla="*/ 68 h 169"/>
                <a:gd name="T12" fmla="*/ 93 w 110"/>
                <a:gd name="T13" fmla="*/ 68 h 169"/>
                <a:gd name="T14" fmla="*/ 93 w 110"/>
                <a:gd name="T15" fmla="*/ 99 h 169"/>
                <a:gd name="T16" fmla="*/ 41 w 110"/>
                <a:gd name="T17" fmla="*/ 99 h 169"/>
                <a:gd name="T18" fmla="*/ 41 w 110"/>
                <a:gd name="T19" fmla="*/ 169 h 169"/>
                <a:gd name="T20" fmla="*/ 0 w 110"/>
                <a:gd name="T21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69">
                  <a:moveTo>
                    <a:pt x="0" y="169"/>
                  </a:moveTo>
                  <a:lnTo>
                    <a:pt x="0" y="0"/>
                  </a:lnTo>
                  <a:lnTo>
                    <a:pt x="110" y="0"/>
                  </a:lnTo>
                  <a:lnTo>
                    <a:pt x="110" y="31"/>
                  </a:lnTo>
                  <a:lnTo>
                    <a:pt x="41" y="31"/>
                  </a:lnTo>
                  <a:lnTo>
                    <a:pt x="41" y="68"/>
                  </a:lnTo>
                  <a:lnTo>
                    <a:pt x="93" y="68"/>
                  </a:lnTo>
                  <a:lnTo>
                    <a:pt x="93" y="99"/>
                  </a:lnTo>
                  <a:lnTo>
                    <a:pt x="41" y="99"/>
                  </a:lnTo>
                  <a:lnTo>
                    <a:pt x="41" y="169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471">
              <a:extLst>
                <a:ext uri="{FF2B5EF4-FFF2-40B4-BE49-F238E27FC236}">
                  <a16:creationId xmlns:a16="http://schemas.microsoft.com/office/drawing/2014/main" id="{664E06C4-1BFF-44A6-9DDE-AF0B4AD105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06076" y="3006725"/>
              <a:ext cx="82550" cy="82550"/>
            </a:xfrm>
            <a:custGeom>
              <a:avLst/>
              <a:gdLst>
                <a:gd name="T0" fmla="*/ 125 w 169"/>
                <a:gd name="T1" fmla="*/ 170 h 170"/>
                <a:gd name="T2" fmla="*/ 115 w 169"/>
                <a:gd name="T3" fmla="*/ 141 h 170"/>
                <a:gd name="T4" fmla="*/ 54 w 169"/>
                <a:gd name="T5" fmla="*/ 141 h 170"/>
                <a:gd name="T6" fmla="*/ 44 w 169"/>
                <a:gd name="T7" fmla="*/ 170 h 170"/>
                <a:gd name="T8" fmla="*/ 0 w 169"/>
                <a:gd name="T9" fmla="*/ 170 h 170"/>
                <a:gd name="T10" fmla="*/ 60 w 169"/>
                <a:gd name="T11" fmla="*/ 0 h 170"/>
                <a:gd name="T12" fmla="*/ 110 w 169"/>
                <a:gd name="T13" fmla="*/ 0 h 170"/>
                <a:gd name="T14" fmla="*/ 169 w 169"/>
                <a:gd name="T15" fmla="*/ 170 h 170"/>
                <a:gd name="T16" fmla="*/ 125 w 169"/>
                <a:gd name="T17" fmla="*/ 170 h 170"/>
                <a:gd name="T18" fmla="*/ 65 w 169"/>
                <a:gd name="T19" fmla="*/ 110 h 170"/>
                <a:gd name="T20" fmla="*/ 105 w 169"/>
                <a:gd name="T21" fmla="*/ 110 h 170"/>
                <a:gd name="T22" fmla="*/ 85 w 169"/>
                <a:gd name="T23" fmla="*/ 50 h 170"/>
                <a:gd name="T24" fmla="*/ 65 w 169"/>
                <a:gd name="T25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0">
                  <a:moveTo>
                    <a:pt x="125" y="170"/>
                  </a:moveTo>
                  <a:lnTo>
                    <a:pt x="115" y="141"/>
                  </a:lnTo>
                  <a:lnTo>
                    <a:pt x="54" y="141"/>
                  </a:lnTo>
                  <a:lnTo>
                    <a:pt x="44" y="170"/>
                  </a:lnTo>
                  <a:lnTo>
                    <a:pt x="0" y="170"/>
                  </a:lnTo>
                  <a:lnTo>
                    <a:pt x="60" y="0"/>
                  </a:lnTo>
                  <a:lnTo>
                    <a:pt x="110" y="0"/>
                  </a:lnTo>
                  <a:lnTo>
                    <a:pt x="169" y="170"/>
                  </a:lnTo>
                  <a:lnTo>
                    <a:pt x="125" y="170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50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472">
              <a:extLst>
                <a:ext uri="{FF2B5EF4-FFF2-40B4-BE49-F238E27FC236}">
                  <a16:creationId xmlns:a16="http://schemas.microsoft.com/office/drawing/2014/main" id="{3B47EF35-A068-4E06-8AF9-052383979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3005138"/>
              <a:ext cx="82550" cy="84138"/>
            </a:xfrm>
            <a:custGeom>
              <a:avLst/>
              <a:gdLst>
                <a:gd name="T0" fmla="*/ 25 w 168"/>
                <a:gd name="T1" fmla="*/ 150 h 174"/>
                <a:gd name="T2" fmla="*/ 0 w 168"/>
                <a:gd name="T3" fmla="*/ 88 h 174"/>
                <a:gd name="T4" fmla="*/ 25 w 168"/>
                <a:gd name="T5" fmla="*/ 25 h 174"/>
                <a:gd name="T6" fmla="*/ 87 w 168"/>
                <a:gd name="T7" fmla="*/ 0 h 174"/>
                <a:gd name="T8" fmla="*/ 137 w 168"/>
                <a:gd name="T9" fmla="*/ 15 h 174"/>
                <a:gd name="T10" fmla="*/ 168 w 168"/>
                <a:gd name="T11" fmla="*/ 57 h 174"/>
                <a:gd name="T12" fmla="*/ 119 w 168"/>
                <a:gd name="T13" fmla="*/ 57 h 174"/>
                <a:gd name="T14" fmla="*/ 88 w 168"/>
                <a:gd name="T15" fmla="*/ 38 h 174"/>
                <a:gd name="T16" fmla="*/ 54 w 168"/>
                <a:gd name="T17" fmla="*/ 52 h 174"/>
                <a:gd name="T18" fmla="*/ 42 w 168"/>
                <a:gd name="T19" fmla="*/ 87 h 174"/>
                <a:gd name="T20" fmla="*/ 54 w 168"/>
                <a:gd name="T21" fmla="*/ 122 h 174"/>
                <a:gd name="T22" fmla="*/ 88 w 168"/>
                <a:gd name="T23" fmla="*/ 135 h 174"/>
                <a:gd name="T24" fmla="*/ 119 w 168"/>
                <a:gd name="T25" fmla="*/ 117 h 174"/>
                <a:gd name="T26" fmla="*/ 168 w 168"/>
                <a:gd name="T27" fmla="*/ 117 h 174"/>
                <a:gd name="T28" fmla="*/ 137 w 168"/>
                <a:gd name="T29" fmla="*/ 158 h 174"/>
                <a:gd name="T30" fmla="*/ 87 w 168"/>
                <a:gd name="T31" fmla="*/ 173 h 174"/>
                <a:gd name="T32" fmla="*/ 25 w 168"/>
                <a:gd name="T33" fmla="*/ 15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174">
                  <a:moveTo>
                    <a:pt x="25" y="150"/>
                  </a:moveTo>
                  <a:cubicBezTo>
                    <a:pt x="9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2" y="9"/>
                    <a:pt x="63" y="0"/>
                    <a:pt x="87" y="0"/>
                  </a:cubicBezTo>
                  <a:cubicBezTo>
                    <a:pt x="105" y="0"/>
                    <a:pt x="122" y="5"/>
                    <a:pt x="137" y="15"/>
                  </a:cubicBezTo>
                  <a:cubicBezTo>
                    <a:pt x="152" y="25"/>
                    <a:pt x="162" y="39"/>
                    <a:pt x="168" y="57"/>
                  </a:cubicBezTo>
                  <a:lnTo>
                    <a:pt x="119" y="57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3" y="38"/>
                    <a:pt x="63" y="43"/>
                    <a:pt x="54" y="52"/>
                  </a:cubicBezTo>
                  <a:cubicBezTo>
                    <a:pt x="45" y="60"/>
                    <a:pt x="42" y="73"/>
                    <a:pt x="42" y="87"/>
                  </a:cubicBezTo>
                  <a:cubicBezTo>
                    <a:pt x="42" y="102"/>
                    <a:pt x="45" y="113"/>
                    <a:pt x="54" y="122"/>
                  </a:cubicBezTo>
                  <a:cubicBezTo>
                    <a:pt x="63" y="130"/>
                    <a:pt x="73" y="135"/>
                    <a:pt x="88" y="135"/>
                  </a:cubicBezTo>
                  <a:cubicBezTo>
                    <a:pt x="103" y="135"/>
                    <a:pt x="113" y="129"/>
                    <a:pt x="119" y="117"/>
                  </a:cubicBezTo>
                  <a:lnTo>
                    <a:pt x="168" y="117"/>
                  </a:lnTo>
                  <a:cubicBezTo>
                    <a:pt x="162" y="134"/>
                    <a:pt x="152" y="148"/>
                    <a:pt x="137" y="158"/>
                  </a:cubicBezTo>
                  <a:cubicBezTo>
                    <a:pt x="122" y="168"/>
                    <a:pt x="105" y="173"/>
                    <a:pt x="87" y="173"/>
                  </a:cubicBezTo>
                  <a:cubicBezTo>
                    <a:pt x="63" y="174"/>
                    <a:pt x="43" y="167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473">
              <a:extLst>
                <a:ext uri="{FF2B5EF4-FFF2-40B4-BE49-F238E27FC236}">
                  <a16:creationId xmlns:a16="http://schemas.microsoft.com/office/drawing/2014/main" id="{3C64BCE6-FA09-46CB-BE91-F77F940E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8639" y="3006725"/>
              <a:ext cx="69850" cy="84138"/>
            </a:xfrm>
            <a:custGeom>
              <a:avLst/>
              <a:gdLst>
                <a:gd name="T0" fmla="*/ 0 w 143"/>
                <a:gd name="T1" fmla="*/ 100 h 171"/>
                <a:gd name="T2" fmla="*/ 0 w 143"/>
                <a:gd name="T3" fmla="*/ 0 h 171"/>
                <a:gd name="T4" fmla="*/ 41 w 143"/>
                <a:gd name="T5" fmla="*/ 0 h 171"/>
                <a:gd name="T6" fmla="*/ 41 w 143"/>
                <a:gd name="T7" fmla="*/ 101 h 171"/>
                <a:gd name="T8" fmla="*/ 49 w 143"/>
                <a:gd name="T9" fmla="*/ 125 h 171"/>
                <a:gd name="T10" fmla="*/ 71 w 143"/>
                <a:gd name="T11" fmla="*/ 134 h 171"/>
                <a:gd name="T12" fmla="*/ 94 w 143"/>
                <a:gd name="T13" fmla="*/ 125 h 171"/>
                <a:gd name="T14" fmla="*/ 101 w 143"/>
                <a:gd name="T15" fmla="*/ 101 h 171"/>
                <a:gd name="T16" fmla="*/ 101 w 143"/>
                <a:gd name="T17" fmla="*/ 0 h 171"/>
                <a:gd name="T18" fmla="*/ 143 w 143"/>
                <a:gd name="T19" fmla="*/ 0 h 171"/>
                <a:gd name="T20" fmla="*/ 143 w 143"/>
                <a:gd name="T21" fmla="*/ 101 h 171"/>
                <a:gd name="T22" fmla="*/ 133 w 143"/>
                <a:gd name="T23" fmla="*/ 140 h 171"/>
                <a:gd name="T24" fmla="*/ 106 w 143"/>
                <a:gd name="T25" fmla="*/ 164 h 171"/>
                <a:gd name="T26" fmla="*/ 71 w 143"/>
                <a:gd name="T27" fmla="*/ 171 h 171"/>
                <a:gd name="T28" fmla="*/ 21 w 143"/>
                <a:gd name="T29" fmla="*/ 153 h 171"/>
                <a:gd name="T30" fmla="*/ 0 w 143"/>
                <a:gd name="T31" fmla="*/ 10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1">
                  <a:moveTo>
                    <a:pt x="0" y="100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1"/>
                  </a:lnTo>
                  <a:cubicBezTo>
                    <a:pt x="41" y="111"/>
                    <a:pt x="44" y="119"/>
                    <a:pt x="49" y="125"/>
                  </a:cubicBezTo>
                  <a:cubicBezTo>
                    <a:pt x="54" y="130"/>
                    <a:pt x="61" y="134"/>
                    <a:pt x="71" y="134"/>
                  </a:cubicBezTo>
                  <a:cubicBezTo>
                    <a:pt x="81" y="134"/>
                    <a:pt x="89" y="131"/>
                    <a:pt x="94" y="125"/>
                  </a:cubicBezTo>
                  <a:cubicBezTo>
                    <a:pt x="99" y="120"/>
                    <a:pt x="101" y="111"/>
                    <a:pt x="101" y="101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1"/>
                  </a:lnTo>
                  <a:cubicBezTo>
                    <a:pt x="143" y="116"/>
                    <a:pt x="139" y="129"/>
                    <a:pt x="133" y="140"/>
                  </a:cubicBezTo>
                  <a:cubicBezTo>
                    <a:pt x="125" y="151"/>
                    <a:pt x="116" y="159"/>
                    <a:pt x="106" y="164"/>
                  </a:cubicBezTo>
                  <a:cubicBezTo>
                    <a:pt x="95" y="169"/>
                    <a:pt x="84" y="171"/>
                    <a:pt x="71" y="171"/>
                  </a:cubicBezTo>
                  <a:cubicBezTo>
                    <a:pt x="51" y="171"/>
                    <a:pt x="35" y="165"/>
                    <a:pt x="21" y="153"/>
                  </a:cubicBezTo>
                  <a:cubicBezTo>
                    <a:pt x="6" y="140"/>
                    <a:pt x="0" y="123"/>
                    <a:pt x="0" y="10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474">
              <a:extLst>
                <a:ext uri="{FF2B5EF4-FFF2-40B4-BE49-F238E27FC236}">
                  <a16:creationId xmlns:a16="http://schemas.microsoft.com/office/drawing/2014/main" id="{624F9D31-0E35-4FCC-AAAA-ED910EA72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5951" y="3006725"/>
              <a:ext cx="44450" cy="82550"/>
            </a:xfrm>
            <a:custGeom>
              <a:avLst/>
              <a:gdLst>
                <a:gd name="T0" fmla="*/ 0 w 92"/>
                <a:gd name="T1" fmla="*/ 0 h 170"/>
                <a:gd name="T2" fmla="*/ 41 w 92"/>
                <a:gd name="T3" fmla="*/ 0 h 170"/>
                <a:gd name="T4" fmla="*/ 41 w 92"/>
                <a:gd name="T5" fmla="*/ 139 h 170"/>
                <a:gd name="T6" fmla="*/ 92 w 92"/>
                <a:gd name="T7" fmla="*/ 139 h 170"/>
                <a:gd name="T8" fmla="*/ 92 w 92"/>
                <a:gd name="T9" fmla="*/ 170 h 170"/>
                <a:gd name="T10" fmla="*/ 0 w 92"/>
                <a:gd name="T11" fmla="*/ 170 h 170"/>
                <a:gd name="T12" fmla="*/ 0 w 9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70">
                  <a:moveTo>
                    <a:pt x="0" y="0"/>
                  </a:moveTo>
                  <a:lnTo>
                    <a:pt x="41" y="0"/>
                  </a:lnTo>
                  <a:lnTo>
                    <a:pt x="41" y="139"/>
                  </a:lnTo>
                  <a:lnTo>
                    <a:pt x="92" y="139"/>
                  </a:lnTo>
                  <a:lnTo>
                    <a:pt x="92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475">
              <a:extLst>
                <a:ext uri="{FF2B5EF4-FFF2-40B4-BE49-F238E27FC236}">
                  <a16:creationId xmlns:a16="http://schemas.microsoft.com/office/drawing/2014/main" id="{B58A360F-89E8-4AAE-A618-819612F8D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6751" y="3006725"/>
              <a:ext cx="65088" cy="82550"/>
            </a:xfrm>
            <a:custGeom>
              <a:avLst/>
              <a:gdLst>
                <a:gd name="T0" fmla="*/ 0 w 134"/>
                <a:gd name="T1" fmla="*/ 31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1 h 170"/>
                <a:gd name="T8" fmla="*/ 88 w 134"/>
                <a:gd name="T9" fmla="*/ 31 h 170"/>
                <a:gd name="T10" fmla="*/ 88 w 134"/>
                <a:gd name="T11" fmla="*/ 170 h 170"/>
                <a:gd name="T12" fmla="*/ 47 w 134"/>
                <a:gd name="T13" fmla="*/ 170 h 170"/>
                <a:gd name="T14" fmla="*/ 47 w 134"/>
                <a:gd name="T15" fmla="*/ 31 h 170"/>
                <a:gd name="T16" fmla="*/ 0 w 134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1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476">
              <a:extLst>
                <a:ext uri="{FF2B5EF4-FFF2-40B4-BE49-F238E27FC236}">
                  <a16:creationId xmlns:a16="http://schemas.microsoft.com/office/drawing/2014/main" id="{A71953C7-7D53-4612-B62D-485F3E6671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04539" y="2974975"/>
              <a:ext cx="50800" cy="114300"/>
            </a:xfrm>
            <a:custGeom>
              <a:avLst/>
              <a:gdLst>
                <a:gd name="T0" fmla="*/ 103 w 103"/>
                <a:gd name="T1" fmla="*/ 65 h 234"/>
                <a:gd name="T2" fmla="*/ 103 w 103"/>
                <a:gd name="T3" fmla="*/ 96 h 234"/>
                <a:gd name="T4" fmla="*/ 41 w 103"/>
                <a:gd name="T5" fmla="*/ 96 h 234"/>
                <a:gd name="T6" fmla="*/ 41 w 103"/>
                <a:gd name="T7" fmla="*/ 132 h 234"/>
                <a:gd name="T8" fmla="*/ 95 w 103"/>
                <a:gd name="T9" fmla="*/ 132 h 234"/>
                <a:gd name="T10" fmla="*/ 95 w 103"/>
                <a:gd name="T11" fmla="*/ 164 h 234"/>
                <a:gd name="T12" fmla="*/ 41 w 103"/>
                <a:gd name="T13" fmla="*/ 164 h 234"/>
                <a:gd name="T14" fmla="*/ 41 w 103"/>
                <a:gd name="T15" fmla="*/ 202 h 234"/>
                <a:gd name="T16" fmla="*/ 103 w 103"/>
                <a:gd name="T17" fmla="*/ 202 h 234"/>
                <a:gd name="T18" fmla="*/ 103 w 103"/>
                <a:gd name="T19" fmla="*/ 234 h 234"/>
                <a:gd name="T20" fmla="*/ 0 w 103"/>
                <a:gd name="T21" fmla="*/ 234 h 234"/>
                <a:gd name="T22" fmla="*/ 0 w 103"/>
                <a:gd name="T23" fmla="*/ 65 h 234"/>
                <a:gd name="T24" fmla="*/ 103 w 103"/>
                <a:gd name="T25" fmla="*/ 65 h 234"/>
                <a:gd name="T26" fmla="*/ 20 w 103"/>
                <a:gd name="T27" fmla="*/ 27 h 234"/>
                <a:gd name="T28" fmla="*/ 79 w 103"/>
                <a:gd name="T29" fmla="*/ 0 h 234"/>
                <a:gd name="T30" fmla="*/ 79 w 103"/>
                <a:gd name="T31" fmla="*/ 32 h 234"/>
                <a:gd name="T32" fmla="*/ 20 w 103"/>
                <a:gd name="T33" fmla="*/ 57 h 234"/>
                <a:gd name="T34" fmla="*/ 20 w 103"/>
                <a:gd name="T35" fmla="*/ 2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234">
                  <a:moveTo>
                    <a:pt x="103" y="65"/>
                  </a:moveTo>
                  <a:lnTo>
                    <a:pt x="103" y="96"/>
                  </a:lnTo>
                  <a:lnTo>
                    <a:pt x="41" y="96"/>
                  </a:lnTo>
                  <a:lnTo>
                    <a:pt x="41" y="132"/>
                  </a:lnTo>
                  <a:lnTo>
                    <a:pt x="95" y="132"/>
                  </a:lnTo>
                  <a:lnTo>
                    <a:pt x="95" y="164"/>
                  </a:lnTo>
                  <a:lnTo>
                    <a:pt x="41" y="164"/>
                  </a:lnTo>
                  <a:lnTo>
                    <a:pt x="41" y="202"/>
                  </a:lnTo>
                  <a:lnTo>
                    <a:pt x="103" y="202"/>
                  </a:lnTo>
                  <a:lnTo>
                    <a:pt x="103" y="234"/>
                  </a:lnTo>
                  <a:lnTo>
                    <a:pt x="0" y="234"/>
                  </a:lnTo>
                  <a:lnTo>
                    <a:pt x="0" y="65"/>
                  </a:lnTo>
                  <a:lnTo>
                    <a:pt x="103" y="65"/>
                  </a:lnTo>
                  <a:close/>
                  <a:moveTo>
                    <a:pt x="20" y="27"/>
                  </a:moveTo>
                  <a:lnTo>
                    <a:pt x="79" y="0"/>
                  </a:lnTo>
                  <a:lnTo>
                    <a:pt x="79" y="32"/>
                  </a:lnTo>
                  <a:lnTo>
                    <a:pt x="20" y="57"/>
                  </a:lnTo>
                  <a:lnTo>
                    <a:pt x="20" y="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477">
              <a:extLst>
                <a:ext uri="{FF2B5EF4-FFF2-40B4-BE49-F238E27FC236}">
                  <a16:creationId xmlns:a16="http://schemas.microsoft.com/office/drawing/2014/main" id="{ED365E6A-5312-419D-81E8-4C9BD97698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47339" y="3136900"/>
              <a:ext cx="74613" cy="82550"/>
            </a:xfrm>
            <a:custGeom>
              <a:avLst/>
              <a:gdLst>
                <a:gd name="T0" fmla="*/ 60 w 153"/>
                <a:gd name="T1" fmla="*/ 0 h 170"/>
                <a:gd name="T2" fmla="*/ 126 w 153"/>
                <a:gd name="T3" fmla="*/ 24 h 170"/>
                <a:gd name="T4" fmla="*/ 153 w 153"/>
                <a:gd name="T5" fmla="*/ 85 h 170"/>
                <a:gd name="T6" fmla="*/ 126 w 153"/>
                <a:gd name="T7" fmla="*/ 147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39 h 170"/>
                <a:gd name="T18" fmla="*/ 60 w 153"/>
                <a:gd name="T19" fmla="*/ 139 h 170"/>
                <a:gd name="T20" fmla="*/ 98 w 153"/>
                <a:gd name="T21" fmla="*/ 124 h 170"/>
                <a:gd name="T22" fmla="*/ 111 w 153"/>
                <a:gd name="T23" fmla="*/ 85 h 170"/>
                <a:gd name="T24" fmla="*/ 98 w 153"/>
                <a:gd name="T25" fmla="*/ 47 h 170"/>
                <a:gd name="T26" fmla="*/ 60 w 153"/>
                <a:gd name="T27" fmla="*/ 32 h 170"/>
                <a:gd name="T28" fmla="*/ 41 w 153"/>
                <a:gd name="T29" fmla="*/ 32 h 170"/>
                <a:gd name="T30" fmla="*/ 41 w 153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8" y="0"/>
                    <a:pt x="109" y="8"/>
                    <a:pt x="126" y="24"/>
                  </a:cubicBezTo>
                  <a:cubicBezTo>
                    <a:pt x="144" y="40"/>
                    <a:pt x="153" y="60"/>
                    <a:pt x="153" y="85"/>
                  </a:cubicBezTo>
                  <a:cubicBezTo>
                    <a:pt x="153" y="110"/>
                    <a:pt x="144" y="130"/>
                    <a:pt x="126" y="147"/>
                  </a:cubicBezTo>
                  <a:cubicBezTo>
                    <a:pt x="109" y="163"/>
                    <a:pt x="86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9" y="134"/>
                    <a:pt x="98" y="124"/>
                  </a:cubicBezTo>
                  <a:cubicBezTo>
                    <a:pt x="106" y="114"/>
                    <a:pt x="111" y="102"/>
                    <a:pt x="111" y="85"/>
                  </a:cubicBezTo>
                  <a:cubicBezTo>
                    <a:pt x="111" y="69"/>
                    <a:pt x="106" y="57"/>
                    <a:pt x="98" y="47"/>
                  </a:cubicBezTo>
                  <a:cubicBezTo>
                    <a:pt x="89" y="37"/>
                    <a:pt x="76" y="32"/>
                    <a:pt x="60" y="32"/>
                  </a:cubicBezTo>
                  <a:lnTo>
                    <a:pt x="41" y="32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478">
              <a:extLst>
                <a:ext uri="{FF2B5EF4-FFF2-40B4-BE49-F238E27FC236}">
                  <a16:creationId xmlns:a16="http://schemas.microsoft.com/office/drawing/2014/main" id="{94006BDB-C06A-4E68-9577-7F64C88B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4651" y="3136900"/>
              <a:ext cx="49213" cy="82550"/>
            </a:xfrm>
            <a:custGeom>
              <a:avLst/>
              <a:gdLst>
                <a:gd name="T0" fmla="*/ 102 w 102"/>
                <a:gd name="T1" fmla="*/ 0 h 169"/>
                <a:gd name="T2" fmla="*/ 102 w 102"/>
                <a:gd name="T3" fmla="*/ 32 h 169"/>
                <a:gd name="T4" fmla="*/ 41 w 102"/>
                <a:gd name="T5" fmla="*/ 32 h 169"/>
                <a:gd name="T6" fmla="*/ 41 w 102"/>
                <a:gd name="T7" fmla="*/ 68 h 169"/>
                <a:gd name="T8" fmla="*/ 95 w 102"/>
                <a:gd name="T9" fmla="*/ 68 h 169"/>
                <a:gd name="T10" fmla="*/ 95 w 102"/>
                <a:gd name="T11" fmla="*/ 99 h 169"/>
                <a:gd name="T12" fmla="*/ 41 w 102"/>
                <a:gd name="T13" fmla="*/ 99 h 169"/>
                <a:gd name="T14" fmla="*/ 41 w 102"/>
                <a:gd name="T15" fmla="*/ 138 h 169"/>
                <a:gd name="T16" fmla="*/ 102 w 102"/>
                <a:gd name="T17" fmla="*/ 138 h 169"/>
                <a:gd name="T18" fmla="*/ 102 w 102"/>
                <a:gd name="T19" fmla="*/ 169 h 169"/>
                <a:gd name="T20" fmla="*/ 0 w 102"/>
                <a:gd name="T21" fmla="*/ 169 h 169"/>
                <a:gd name="T22" fmla="*/ 0 w 102"/>
                <a:gd name="T23" fmla="*/ 0 h 169"/>
                <a:gd name="T24" fmla="*/ 102 w 102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69">
                  <a:moveTo>
                    <a:pt x="102" y="0"/>
                  </a:moveTo>
                  <a:lnTo>
                    <a:pt x="102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8"/>
                  </a:lnTo>
                  <a:lnTo>
                    <a:pt x="102" y="138"/>
                  </a:lnTo>
                  <a:lnTo>
                    <a:pt x="102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479">
              <a:extLst>
                <a:ext uri="{FF2B5EF4-FFF2-40B4-BE49-F238E27FC236}">
                  <a16:creationId xmlns:a16="http://schemas.microsoft.com/office/drawing/2014/main" id="{009B3E8A-2B78-40A5-9F54-21D9B97CE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9739" y="3135313"/>
              <a:ext cx="63500" cy="84138"/>
            </a:xfrm>
            <a:custGeom>
              <a:avLst/>
              <a:gdLst>
                <a:gd name="T0" fmla="*/ 61 w 128"/>
                <a:gd name="T1" fmla="*/ 35 h 174"/>
                <a:gd name="T2" fmla="*/ 48 w 128"/>
                <a:gd name="T3" fmla="*/ 39 h 174"/>
                <a:gd name="T4" fmla="*/ 43 w 128"/>
                <a:gd name="T5" fmla="*/ 50 h 174"/>
                <a:gd name="T6" fmla="*/ 48 w 128"/>
                <a:gd name="T7" fmla="*/ 63 h 174"/>
                <a:gd name="T8" fmla="*/ 61 w 128"/>
                <a:gd name="T9" fmla="*/ 70 h 174"/>
                <a:gd name="T10" fmla="*/ 77 w 128"/>
                <a:gd name="T11" fmla="*/ 75 h 174"/>
                <a:gd name="T12" fmla="*/ 95 w 128"/>
                <a:gd name="T13" fmla="*/ 80 h 174"/>
                <a:gd name="T14" fmla="*/ 111 w 128"/>
                <a:gd name="T15" fmla="*/ 88 h 174"/>
                <a:gd name="T16" fmla="*/ 123 w 128"/>
                <a:gd name="T17" fmla="*/ 102 h 174"/>
                <a:gd name="T18" fmla="*/ 128 w 128"/>
                <a:gd name="T19" fmla="*/ 123 h 174"/>
                <a:gd name="T20" fmla="*/ 111 w 128"/>
                <a:gd name="T21" fmla="*/ 159 h 174"/>
                <a:gd name="T22" fmla="*/ 65 w 128"/>
                <a:gd name="T23" fmla="*/ 174 h 174"/>
                <a:gd name="T24" fmla="*/ 18 w 128"/>
                <a:gd name="T25" fmla="*/ 160 h 174"/>
                <a:gd name="T26" fmla="*/ 1 w 128"/>
                <a:gd name="T27" fmla="*/ 122 h 174"/>
                <a:gd name="T28" fmla="*/ 45 w 128"/>
                <a:gd name="T29" fmla="*/ 122 h 174"/>
                <a:gd name="T30" fmla="*/ 66 w 128"/>
                <a:gd name="T31" fmla="*/ 142 h 174"/>
                <a:gd name="T32" fmla="*/ 80 w 128"/>
                <a:gd name="T33" fmla="*/ 137 h 174"/>
                <a:gd name="T34" fmla="*/ 85 w 128"/>
                <a:gd name="T35" fmla="*/ 124 h 174"/>
                <a:gd name="T36" fmla="*/ 80 w 128"/>
                <a:gd name="T37" fmla="*/ 113 h 174"/>
                <a:gd name="T38" fmla="*/ 67 w 128"/>
                <a:gd name="T39" fmla="*/ 105 h 174"/>
                <a:gd name="T40" fmla="*/ 51 w 128"/>
                <a:gd name="T41" fmla="*/ 100 h 174"/>
                <a:gd name="T42" fmla="*/ 33 w 128"/>
                <a:gd name="T43" fmla="*/ 94 h 174"/>
                <a:gd name="T44" fmla="*/ 17 w 128"/>
                <a:gd name="T45" fmla="*/ 87 h 174"/>
                <a:gd name="T46" fmla="*/ 5 w 128"/>
                <a:gd name="T47" fmla="*/ 73 h 174"/>
                <a:gd name="T48" fmla="*/ 0 w 128"/>
                <a:gd name="T49" fmla="*/ 52 h 174"/>
                <a:gd name="T50" fmla="*/ 17 w 128"/>
                <a:gd name="T51" fmla="*/ 14 h 174"/>
                <a:gd name="T52" fmla="*/ 62 w 128"/>
                <a:gd name="T53" fmla="*/ 0 h 174"/>
                <a:gd name="T54" fmla="*/ 106 w 128"/>
                <a:gd name="T55" fmla="*/ 13 h 174"/>
                <a:gd name="T56" fmla="*/ 123 w 128"/>
                <a:gd name="T57" fmla="*/ 52 h 174"/>
                <a:gd name="T58" fmla="*/ 78 w 128"/>
                <a:gd name="T59" fmla="*/ 52 h 174"/>
                <a:gd name="T60" fmla="*/ 72 w 128"/>
                <a:gd name="T61" fmla="*/ 38 h 174"/>
                <a:gd name="T62" fmla="*/ 61 w 128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74">
                  <a:moveTo>
                    <a:pt x="61" y="35"/>
                  </a:moveTo>
                  <a:cubicBezTo>
                    <a:pt x="56" y="35"/>
                    <a:pt x="51" y="37"/>
                    <a:pt x="48" y="39"/>
                  </a:cubicBezTo>
                  <a:cubicBezTo>
                    <a:pt x="45" y="42"/>
                    <a:pt x="43" y="45"/>
                    <a:pt x="43" y="50"/>
                  </a:cubicBezTo>
                  <a:cubicBezTo>
                    <a:pt x="43" y="55"/>
                    <a:pt x="45" y="59"/>
                    <a:pt x="48" y="63"/>
                  </a:cubicBezTo>
                  <a:cubicBezTo>
                    <a:pt x="51" y="67"/>
                    <a:pt x="56" y="68"/>
                    <a:pt x="61" y="70"/>
                  </a:cubicBezTo>
                  <a:cubicBezTo>
                    <a:pt x="66" y="72"/>
                    <a:pt x="71" y="74"/>
                    <a:pt x="77" y="75"/>
                  </a:cubicBezTo>
                  <a:cubicBezTo>
                    <a:pt x="83" y="77"/>
                    <a:pt x="90" y="79"/>
                    <a:pt x="95" y="80"/>
                  </a:cubicBezTo>
                  <a:cubicBezTo>
                    <a:pt x="101" y="83"/>
                    <a:pt x="106" y="85"/>
                    <a:pt x="111" y="88"/>
                  </a:cubicBezTo>
                  <a:cubicBezTo>
                    <a:pt x="116" y="92"/>
                    <a:pt x="120" y="95"/>
                    <a:pt x="123" y="102"/>
                  </a:cubicBezTo>
                  <a:cubicBezTo>
                    <a:pt x="126" y="108"/>
                    <a:pt x="128" y="114"/>
                    <a:pt x="128" y="123"/>
                  </a:cubicBezTo>
                  <a:cubicBezTo>
                    <a:pt x="128" y="137"/>
                    <a:pt x="122" y="149"/>
                    <a:pt x="111" y="159"/>
                  </a:cubicBezTo>
                  <a:cubicBezTo>
                    <a:pt x="100" y="169"/>
                    <a:pt x="83" y="174"/>
                    <a:pt x="65" y="174"/>
                  </a:cubicBezTo>
                  <a:cubicBezTo>
                    <a:pt x="46" y="174"/>
                    <a:pt x="30" y="169"/>
                    <a:pt x="18" y="160"/>
                  </a:cubicBezTo>
                  <a:cubicBezTo>
                    <a:pt x="7" y="152"/>
                    <a:pt x="1" y="138"/>
                    <a:pt x="1" y="122"/>
                  </a:cubicBezTo>
                  <a:lnTo>
                    <a:pt x="45" y="122"/>
                  </a:lnTo>
                  <a:cubicBezTo>
                    <a:pt x="46" y="135"/>
                    <a:pt x="52" y="142"/>
                    <a:pt x="66" y="142"/>
                  </a:cubicBezTo>
                  <a:cubicBezTo>
                    <a:pt x="72" y="142"/>
                    <a:pt x="76" y="140"/>
                    <a:pt x="80" y="137"/>
                  </a:cubicBezTo>
                  <a:cubicBezTo>
                    <a:pt x="83" y="133"/>
                    <a:pt x="85" y="129"/>
                    <a:pt x="85" y="124"/>
                  </a:cubicBezTo>
                  <a:cubicBezTo>
                    <a:pt x="85" y="119"/>
                    <a:pt x="83" y="115"/>
                    <a:pt x="80" y="113"/>
                  </a:cubicBezTo>
                  <a:cubicBezTo>
                    <a:pt x="77" y="110"/>
                    <a:pt x="72" y="108"/>
                    <a:pt x="67" y="105"/>
                  </a:cubicBezTo>
                  <a:cubicBezTo>
                    <a:pt x="62" y="104"/>
                    <a:pt x="57" y="102"/>
                    <a:pt x="51" y="100"/>
                  </a:cubicBezTo>
                  <a:cubicBezTo>
                    <a:pt x="45" y="99"/>
                    <a:pt x="38" y="97"/>
                    <a:pt x="33" y="94"/>
                  </a:cubicBezTo>
                  <a:cubicBezTo>
                    <a:pt x="27" y="92"/>
                    <a:pt x="22" y="89"/>
                    <a:pt x="17" y="87"/>
                  </a:cubicBezTo>
                  <a:cubicBezTo>
                    <a:pt x="12" y="83"/>
                    <a:pt x="8" y="79"/>
                    <a:pt x="5" y="73"/>
                  </a:cubicBezTo>
                  <a:cubicBezTo>
                    <a:pt x="2" y="67"/>
                    <a:pt x="0" y="60"/>
                    <a:pt x="0" y="52"/>
                  </a:cubicBezTo>
                  <a:cubicBezTo>
                    <a:pt x="0" y="35"/>
                    <a:pt x="6" y="23"/>
                    <a:pt x="17" y="14"/>
                  </a:cubicBezTo>
                  <a:cubicBezTo>
                    <a:pt x="28" y="4"/>
                    <a:pt x="43" y="0"/>
                    <a:pt x="62" y="0"/>
                  </a:cubicBezTo>
                  <a:cubicBezTo>
                    <a:pt x="81" y="0"/>
                    <a:pt x="95" y="4"/>
                    <a:pt x="106" y="13"/>
                  </a:cubicBezTo>
                  <a:cubicBezTo>
                    <a:pt x="117" y="22"/>
                    <a:pt x="123" y="34"/>
                    <a:pt x="123" y="52"/>
                  </a:cubicBezTo>
                  <a:lnTo>
                    <a:pt x="78" y="52"/>
                  </a:lnTo>
                  <a:cubicBezTo>
                    <a:pt x="77" y="45"/>
                    <a:pt x="76" y="40"/>
                    <a:pt x="72" y="38"/>
                  </a:cubicBezTo>
                  <a:cubicBezTo>
                    <a:pt x="71" y="38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480">
              <a:extLst>
                <a:ext uri="{FF2B5EF4-FFF2-40B4-BE49-F238E27FC236}">
                  <a16:creationId xmlns:a16="http://schemas.microsoft.com/office/drawing/2014/main" id="{C82C41CE-1EB5-4241-9786-6FB45A118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4039" y="3136900"/>
              <a:ext cx="44450" cy="82550"/>
            </a:xfrm>
            <a:custGeom>
              <a:avLst/>
              <a:gdLst>
                <a:gd name="T0" fmla="*/ 0 w 93"/>
                <a:gd name="T1" fmla="*/ 0 h 170"/>
                <a:gd name="T2" fmla="*/ 41 w 93"/>
                <a:gd name="T3" fmla="*/ 0 h 170"/>
                <a:gd name="T4" fmla="*/ 41 w 93"/>
                <a:gd name="T5" fmla="*/ 139 h 170"/>
                <a:gd name="T6" fmla="*/ 93 w 93"/>
                <a:gd name="T7" fmla="*/ 139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70">
                  <a:moveTo>
                    <a:pt x="0" y="0"/>
                  </a:moveTo>
                  <a:lnTo>
                    <a:pt x="41" y="0"/>
                  </a:lnTo>
                  <a:lnTo>
                    <a:pt x="41" y="139"/>
                  </a:lnTo>
                  <a:lnTo>
                    <a:pt x="93" y="139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481">
              <a:extLst>
                <a:ext uri="{FF2B5EF4-FFF2-40B4-BE49-F238E27FC236}">
                  <a16:creationId xmlns:a16="http://schemas.microsoft.com/office/drawing/2014/main" id="{45EC29AC-E342-4810-9EBE-97FBC3A92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9601" y="3136900"/>
              <a:ext cx="50800" cy="82550"/>
            </a:xfrm>
            <a:custGeom>
              <a:avLst/>
              <a:gdLst>
                <a:gd name="T0" fmla="*/ 103 w 103"/>
                <a:gd name="T1" fmla="*/ 0 h 169"/>
                <a:gd name="T2" fmla="*/ 103 w 103"/>
                <a:gd name="T3" fmla="*/ 32 h 169"/>
                <a:gd name="T4" fmla="*/ 42 w 103"/>
                <a:gd name="T5" fmla="*/ 32 h 169"/>
                <a:gd name="T6" fmla="*/ 42 w 103"/>
                <a:gd name="T7" fmla="*/ 68 h 169"/>
                <a:gd name="T8" fmla="*/ 95 w 103"/>
                <a:gd name="T9" fmla="*/ 68 h 169"/>
                <a:gd name="T10" fmla="*/ 95 w 103"/>
                <a:gd name="T11" fmla="*/ 99 h 169"/>
                <a:gd name="T12" fmla="*/ 42 w 103"/>
                <a:gd name="T13" fmla="*/ 99 h 169"/>
                <a:gd name="T14" fmla="*/ 42 w 103"/>
                <a:gd name="T15" fmla="*/ 138 h 169"/>
                <a:gd name="T16" fmla="*/ 103 w 103"/>
                <a:gd name="T17" fmla="*/ 138 h 169"/>
                <a:gd name="T18" fmla="*/ 103 w 103"/>
                <a:gd name="T19" fmla="*/ 169 h 169"/>
                <a:gd name="T20" fmla="*/ 0 w 103"/>
                <a:gd name="T21" fmla="*/ 169 h 169"/>
                <a:gd name="T22" fmla="*/ 0 w 103"/>
                <a:gd name="T23" fmla="*/ 0 h 169"/>
                <a:gd name="T24" fmla="*/ 103 w 103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69">
                  <a:moveTo>
                    <a:pt x="103" y="0"/>
                  </a:moveTo>
                  <a:lnTo>
                    <a:pt x="103" y="32"/>
                  </a:lnTo>
                  <a:lnTo>
                    <a:pt x="42" y="32"/>
                  </a:lnTo>
                  <a:lnTo>
                    <a:pt x="42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2" y="99"/>
                  </a:lnTo>
                  <a:lnTo>
                    <a:pt x="42" y="138"/>
                  </a:lnTo>
                  <a:lnTo>
                    <a:pt x="103" y="138"/>
                  </a:lnTo>
                  <a:lnTo>
                    <a:pt x="103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482">
              <a:extLst>
                <a:ext uri="{FF2B5EF4-FFF2-40B4-BE49-F238E27FC236}">
                  <a16:creationId xmlns:a16="http://schemas.microsoft.com/office/drawing/2014/main" id="{B2FDFE91-6AAE-4EA5-AE50-89C7A440B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3101" y="3136900"/>
              <a:ext cx="65088" cy="82550"/>
            </a:xfrm>
            <a:custGeom>
              <a:avLst/>
              <a:gdLst>
                <a:gd name="T0" fmla="*/ 0 w 133"/>
                <a:gd name="T1" fmla="*/ 32 h 170"/>
                <a:gd name="T2" fmla="*/ 0 w 133"/>
                <a:gd name="T3" fmla="*/ 0 h 170"/>
                <a:gd name="T4" fmla="*/ 133 w 133"/>
                <a:gd name="T5" fmla="*/ 0 h 170"/>
                <a:gd name="T6" fmla="*/ 133 w 133"/>
                <a:gd name="T7" fmla="*/ 32 h 170"/>
                <a:gd name="T8" fmla="*/ 87 w 133"/>
                <a:gd name="T9" fmla="*/ 32 h 170"/>
                <a:gd name="T10" fmla="*/ 87 w 133"/>
                <a:gd name="T11" fmla="*/ 170 h 170"/>
                <a:gd name="T12" fmla="*/ 46 w 133"/>
                <a:gd name="T13" fmla="*/ 170 h 170"/>
                <a:gd name="T14" fmla="*/ 46 w 133"/>
                <a:gd name="T15" fmla="*/ 32 h 170"/>
                <a:gd name="T16" fmla="*/ 0 w 133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70">
                  <a:moveTo>
                    <a:pt x="0" y="32"/>
                  </a:moveTo>
                  <a:lnTo>
                    <a:pt x="0" y="0"/>
                  </a:lnTo>
                  <a:lnTo>
                    <a:pt x="133" y="0"/>
                  </a:lnTo>
                  <a:lnTo>
                    <a:pt x="133" y="32"/>
                  </a:lnTo>
                  <a:lnTo>
                    <a:pt x="87" y="32"/>
                  </a:lnTo>
                  <a:lnTo>
                    <a:pt x="87" y="170"/>
                  </a:lnTo>
                  <a:lnTo>
                    <a:pt x="46" y="170"/>
                  </a:lnTo>
                  <a:lnTo>
                    <a:pt x="4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483">
              <a:extLst>
                <a:ext uri="{FF2B5EF4-FFF2-40B4-BE49-F238E27FC236}">
                  <a16:creationId xmlns:a16="http://schemas.microsoft.com/office/drawing/2014/main" id="{8038B283-AAC8-4FBB-BA2E-604448DB6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4539" y="3136900"/>
              <a:ext cx="65088" cy="82550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2 h 170"/>
                <a:gd name="T8" fmla="*/ 89 w 135"/>
                <a:gd name="T9" fmla="*/ 32 h 170"/>
                <a:gd name="T10" fmla="*/ 89 w 135"/>
                <a:gd name="T11" fmla="*/ 170 h 170"/>
                <a:gd name="T12" fmla="*/ 47 w 135"/>
                <a:gd name="T13" fmla="*/ 170 h 170"/>
                <a:gd name="T14" fmla="*/ 47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0"/>
                  </a:lnTo>
                  <a:lnTo>
                    <a:pt x="47" y="170"/>
                  </a:lnTo>
                  <a:lnTo>
                    <a:pt x="47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484">
              <a:extLst>
                <a:ext uri="{FF2B5EF4-FFF2-40B4-BE49-F238E27FC236}">
                  <a16:creationId xmlns:a16="http://schemas.microsoft.com/office/drawing/2014/main" id="{E938AB2F-BF39-4FF8-B617-4E6145ECF9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82326" y="3136900"/>
              <a:ext cx="65088" cy="82550"/>
            </a:xfrm>
            <a:custGeom>
              <a:avLst/>
              <a:gdLst>
                <a:gd name="T0" fmla="*/ 41 w 133"/>
                <a:gd name="T1" fmla="*/ 104 h 170"/>
                <a:gd name="T2" fmla="*/ 41 w 133"/>
                <a:gd name="T3" fmla="*/ 170 h 170"/>
                <a:gd name="T4" fmla="*/ 0 w 133"/>
                <a:gd name="T5" fmla="*/ 170 h 170"/>
                <a:gd name="T6" fmla="*/ 0 w 133"/>
                <a:gd name="T7" fmla="*/ 0 h 170"/>
                <a:gd name="T8" fmla="*/ 67 w 133"/>
                <a:gd name="T9" fmla="*/ 0 h 170"/>
                <a:gd name="T10" fmla="*/ 113 w 133"/>
                <a:gd name="T11" fmla="*/ 15 h 170"/>
                <a:gd name="T12" fmla="*/ 130 w 133"/>
                <a:gd name="T13" fmla="*/ 52 h 170"/>
                <a:gd name="T14" fmla="*/ 121 w 133"/>
                <a:gd name="T15" fmla="*/ 80 h 170"/>
                <a:gd name="T16" fmla="*/ 92 w 133"/>
                <a:gd name="T17" fmla="*/ 100 h 170"/>
                <a:gd name="T18" fmla="*/ 133 w 133"/>
                <a:gd name="T19" fmla="*/ 169 h 170"/>
                <a:gd name="T20" fmla="*/ 85 w 133"/>
                <a:gd name="T21" fmla="*/ 169 h 170"/>
                <a:gd name="T22" fmla="*/ 46 w 133"/>
                <a:gd name="T23" fmla="*/ 103 h 170"/>
                <a:gd name="T24" fmla="*/ 41 w 133"/>
                <a:gd name="T25" fmla="*/ 103 h 170"/>
                <a:gd name="T26" fmla="*/ 41 w 133"/>
                <a:gd name="T27" fmla="*/ 104 h 170"/>
                <a:gd name="T28" fmla="*/ 41 w 133"/>
                <a:gd name="T29" fmla="*/ 32 h 170"/>
                <a:gd name="T30" fmla="*/ 41 w 133"/>
                <a:gd name="T31" fmla="*/ 73 h 170"/>
                <a:gd name="T32" fmla="*/ 66 w 133"/>
                <a:gd name="T33" fmla="*/ 73 h 170"/>
                <a:gd name="T34" fmla="*/ 81 w 133"/>
                <a:gd name="T35" fmla="*/ 68 h 170"/>
                <a:gd name="T36" fmla="*/ 86 w 133"/>
                <a:gd name="T37" fmla="*/ 53 h 170"/>
                <a:gd name="T38" fmla="*/ 81 w 133"/>
                <a:gd name="T39" fmla="*/ 38 h 170"/>
                <a:gd name="T40" fmla="*/ 66 w 133"/>
                <a:gd name="T41" fmla="*/ 32 h 170"/>
                <a:gd name="T42" fmla="*/ 41 w 133"/>
                <a:gd name="T43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70">
                  <a:moveTo>
                    <a:pt x="41" y="104"/>
                  </a:move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3" y="15"/>
                  </a:cubicBezTo>
                  <a:cubicBezTo>
                    <a:pt x="125" y="25"/>
                    <a:pt x="130" y="38"/>
                    <a:pt x="130" y="52"/>
                  </a:cubicBezTo>
                  <a:cubicBezTo>
                    <a:pt x="130" y="62"/>
                    <a:pt x="127" y="72"/>
                    <a:pt x="121" y="80"/>
                  </a:cubicBezTo>
                  <a:cubicBezTo>
                    <a:pt x="115" y="89"/>
                    <a:pt x="105" y="97"/>
                    <a:pt x="92" y="100"/>
                  </a:cubicBezTo>
                  <a:lnTo>
                    <a:pt x="133" y="169"/>
                  </a:lnTo>
                  <a:lnTo>
                    <a:pt x="85" y="169"/>
                  </a:lnTo>
                  <a:lnTo>
                    <a:pt x="46" y="103"/>
                  </a:lnTo>
                  <a:lnTo>
                    <a:pt x="41" y="103"/>
                  </a:lnTo>
                  <a:lnTo>
                    <a:pt x="41" y="104"/>
                  </a:lnTo>
                  <a:close/>
                  <a:moveTo>
                    <a:pt x="41" y="32"/>
                  </a:moveTo>
                  <a:lnTo>
                    <a:pt x="41" y="73"/>
                  </a:lnTo>
                  <a:lnTo>
                    <a:pt x="66" y="73"/>
                  </a:lnTo>
                  <a:cubicBezTo>
                    <a:pt x="72" y="73"/>
                    <a:pt x="77" y="72"/>
                    <a:pt x="81" y="68"/>
                  </a:cubicBezTo>
                  <a:cubicBezTo>
                    <a:pt x="85" y="64"/>
                    <a:pt x="86" y="59"/>
                    <a:pt x="86" y="53"/>
                  </a:cubicBezTo>
                  <a:cubicBezTo>
                    <a:pt x="86" y="47"/>
                    <a:pt x="85" y="42"/>
                    <a:pt x="81" y="38"/>
                  </a:cubicBezTo>
                  <a:cubicBezTo>
                    <a:pt x="77" y="34"/>
                    <a:pt x="72" y="32"/>
                    <a:pt x="66" y="32"/>
                  </a:cubicBezTo>
                  <a:lnTo>
                    <a:pt x="41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485">
              <a:extLst>
                <a:ext uri="{FF2B5EF4-FFF2-40B4-BE49-F238E27FC236}">
                  <a16:creationId xmlns:a16="http://schemas.microsoft.com/office/drawing/2014/main" id="{683E7C99-18D4-45C2-B7AD-80EFB5A2E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0114" y="3136900"/>
              <a:ext cx="50800" cy="82550"/>
            </a:xfrm>
            <a:custGeom>
              <a:avLst/>
              <a:gdLst>
                <a:gd name="T0" fmla="*/ 102 w 102"/>
                <a:gd name="T1" fmla="*/ 0 h 169"/>
                <a:gd name="T2" fmla="*/ 102 w 102"/>
                <a:gd name="T3" fmla="*/ 32 h 169"/>
                <a:gd name="T4" fmla="*/ 41 w 102"/>
                <a:gd name="T5" fmla="*/ 32 h 169"/>
                <a:gd name="T6" fmla="*/ 41 w 102"/>
                <a:gd name="T7" fmla="*/ 68 h 169"/>
                <a:gd name="T8" fmla="*/ 95 w 102"/>
                <a:gd name="T9" fmla="*/ 68 h 169"/>
                <a:gd name="T10" fmla="*/ 95 w 102"/>
                <a:gd name="T11" fmla="*/ 99 h 169"/>
                <a:gd name="T12" fmla="*/ 41 w 102"/>
                <a:gd name="T13" fmla="*/ 99 h 169"/>
                <a:gd name="T14" fmla="*/ 41 w 102"/>
                <a:gd name="T15" fmla="*/ 138 h 169"/>
                <a:gd name="T16" fmla="*/ 102 w 102"/>
                <a:gd name="T17" fmla="*/ 138 h 169"/>
                <a:gd name="T18" fmla="*/ 102 w 102"/>
                <a:gd name="T19" fmla="*/ 169 h 169"/>
                <a:gd name="T20" fmla="*/ 0 w 102"/>
                <a:gd name="T21" fmla="*/ 169 h 169"/>
                <a:gd name="T22" fmla="*/ 0 w 102"/>
                <a:gd name="T23" fmla="*/ 0 h 169"/>
                <a:gd name="T24" fmla="*/ 102 w 102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69">
                  <a:moveTo>
                    <a:pt x="102" y="0"/>
                  </a:moveTo>
                  <a:lnTo>
                    <a:pt x="102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8"/>
                  </a:lnTo>
                  <a:lnTo>
                    <a:pt x="102" y="138"/>
                  </a:lnTo>
                  <a:lnTo>
                    <a:pt x="102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486">
              <a:extLst>
                <a:ext uri="{FF2B5EF4-FFF2-40B4-BE49-F238E27FC236}">
                  <a16:creationId xmlns:a16="http://schemas.microsoft.com/office/drawing/2014/main" id="{F3587258-52D9-4B23-A185-B8259904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6789" y="3135313"/>
              <a:ext cx="63500" cy="84138"/>
            </a:xfrm>
            <a:custGeom>
              <a:avLst/>
              <a:gdLst>
                <a:gd name="T0" fmla="*/ 61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3 h 174"/>
                <a:gd name="T8" fmla="*/ 61 w 129"/>
                <a:gd name="T9" fmla="*/ 70 h 174"/>
                <a:gd name="T10" fmla="*/ 77 w 129"/>
                <a:gd name="T11" fmla="*/ 75 h 174"/>
                <a:gd name="T12" fmla="*/ 95 w 129"/>
                <a:gd name="T13" fmla="*/ 80 h 174"/>
                <a:gd name="T14" fmla="*/ 111 w 129"/>
                <a:gd name="T15" fmla="*/ 88 h 174"/>
                <a:gd name="T16" fmla="*/ 124 w 129"/>
                <a:gd name="T17" fmla="*/ 102 h 174"/>
                <a:gd name="T18" fmla="*/ 129 w 129"/>
                <a:gd name="T19" fmla="*/ 123 h 174"/>
                <a:gd name="T20" fmla="*/ 111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1 w 129"/>
                <a:gd name="T27" fmla="*/ 122 h 174"/>
                <a:gd name="T28" fmla="*/ 45 w 129"/>
                <a:gd name="T29" fmla="*/ 122 h 174"/>
                <a:gd name="T30" fmla="*/ 66 w 129"/>
                <a:gd name="T31" fmla="*/ 142 h 174"/>
                <a:gd name="T32" fmla="*/ 80 w 129"/>
                <a:gd name="T33" fmla="*/ 137 h 174"/>
                <a:gd name="T34" fmla="*/ 85 w 129"/>
                <a:gd name="T35" fmla="*/ 124 h 174"/>
                <a:gd name="T36" fmla="*/ 80 w 129"/>
                <a:gd name="T37" fmla="*/ 113 h 174"/>
                <a:gd name="T38" fmla="*/ 67 w 129"/>
                <a:gd name="T39" fmla="*/ 105 h 174"/>
                <a:gd name="T40" fmla="*/ 51 w 129"/>
                <a:gd name="T41" fmla="*/ 100 h 174"/>
                <a:gd name="T42" fmla="*/ 34 w 129"/>
                <a:gd name="T43" fmla="*/ 94 h 174"/>
                <a:gd name="T44" fmla="*/ 17 w 129"/>
                <a:gd name="T45" fmla="*/ 87 h 174"/>
                <a:gd name="T46" fmla="*/ 5 w 129"/>
                <a:gd name="T47" fmla="*/ 73 h 174"/>
                <a:gd name="T48" fmla="*/ 0 w 129"/>
                <a:gd name="T49" fmla="*/ 52 h 174"/>
                <a:gd name="T50" fmla="*/ 17 w 129"/>
                <a:gd name="T51" fmla="*/ 14 h 174"/>
                <a:gd name="T52" fmla="*/ 62 w 129"/>
                <a:gd name="T53" fmla="*/ 0 h 174"/>
                <a:gd name="T54" fmla="*/ 106 w 129"/>
                <a:gd name="T55" fmla="*/ 13 h 174"/>
                <a:gd name="T56" fmla="*/ 124 w 129"/>
                <a:gd name="T57" fmla="*/ 52 h 174"/>
                <a:gd name="T58" fmla="*/ 80 w 129"/>
                <a:gd name="T59" fmla="*/ 52 h 174"/>
                <a:gd name="T60" fmla="*/ 74 w 129"/>
                <a:gd name="T61" fmla="*/ 38 h 174"/>
                <a:gd name="T62" fmla="*/ 61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1" y="35"/>
                  </a:moveTo>
                  <a:cubicBezTo>
                    <a:pt x="56" y="35"/>
                    <a:pt x="51" y="37"/>
                    <a:pt x="49" y="39"/>
                  </a:cubicBezTo>
                  <a:cubicBezTo>
                    <a:pt x="45" y="42"/>
                    <a:pt x="44" y="45"/>
                    <a:pt x="44" y="50"/>
                  </a:cubicBezTo>
                  <a:cubicBezTo>
                    <a:pt x="44" y="55"/>
                    <a:pt x="45" y="59"/>
                    <a:pt x="49" y="63"/>
                  </a:cubicBezTo>
                  <a:cubicBezTo>
                    <a:pt x="51" y="67"/>
                    <a:pt x="56" y="68"/>
                    <a:pt x="61" y="70"/>
                  </a:cubicBezTo>
                  <a:cubicBezTo>
                    <a:pt x="66" y="72"/>
                    <a:pt x="71" y="74"/>
                    <a:pt x="77" y="75"/>
                  </a:cubicBezTo>
                  <a:cubicBezTo>
                    <a:pt x="84" y="77"/>
                    <a:pt x="90" y="79"/>
                    <a:pt x="95" y="80"/>
                  </a:cubicBezTo>
                  <a:cubicBezTo>
                    <a:pt x="101" y="83"/>
                    <a:pt x="106" y="85"/>
                    <a:pt x="111" y="88"/>
                  </a:cubicBezTo>
                  <a:cubicBezTo>
                    <a:pt x="116" y="92"/>
                    <a:pt x="120" y="95"/>
                    <a:pt x="124" y="102"/>
                  </a:cubicBezTo>
                  <a:cubicBezTo>
                    <a:pt x="126" y="108"/>
                    <a:pt x="129" y="114"/>
                    <a:pt x="129" y="123"/>
                  </a:cubicBezTo>
                  <a:cubicBezTo>
                    <a:pt x="129" y="137"/>
                    <a:pt x="122" y="149"/>
                    <a:pt x="111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6" y="174"/>
                    <a:pt x="30" y="169"/>
                    <a:pt x="19" y="160"/>
                  </a:cubicBezTo>
                  <a:cubicBezTo>
                    <a:pt x="7" y="152"/>
                    <a:pt x="1" y="138"/>
                    <a:pt x="1" y="122"/>
                  </a:cubicBezTo>
                  <a:lnTo>
                    <a:pt x="45" y="122"/>
                  </a:lnTo>
                  <a:cubicBezTo>
                    <a:pt x="46" y="135"/>
                    <a:pt x="52" y="142"/>
                    <a:pt x="66" y="142"/>
                  </a:cubicBezTo>
                  <a:cubicBezTo>
                    <a:pt x="72" y="142"/>
                    <a:pt x="76" y="140"/>
                    <a:pt x="80" y="137"/>
                  </a:cubicBezTo>
                  <a:cubicBezTo>
                    <a:pt x="84" y="133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3"/>
                  </a:cubicBezTo>
                  <a:cubicBezTo>
                    <a:pt x="77" y="110"/>
                    <a:pt x="72" y="108"/>
                    <a:pt x="67" y="105"/>
                  </a:cubicBezTo>
                  <a:cubicBezTo>
                    <a:pt x="62" y="104"/>
                    <a:pt x="57" y="102"/>
                    <a:pt x="51" y="100"/>
                  </a:cubicBezTo>
                  <a:cubicBezTo>
                    <a:pt x="45" y="99"/>
                    <a:pt x="39" y="97"/>
                    <a:pt x="34" y="94"/>
                  </a:cubicBezTo>
                  <a:cubicBezTo>
                    <a:pt x="27" y="92"/>
                    <a:pt x="22" y="89"/>
                    <a:pt x="17" y="87"/>
                  </a:cubicBezTo>
                  <a:cubicBezTo>
                    <a:pt x="12" y="83"/>
                    <a:pt x="9" y="79"/>
                    <a:pt x="5" y="73"/>
                  </a:cubicBezTo>
                  <a:cubicBezTo>
                    <a:pt x="2" y="67"/>
                    <a:pt x="0" y="60"/>
                    <a:pt x="0" y="52"/>
                  </a:cubicBezTo>
                  <a:cubicBezTo>
                    <a:pt x="0" y="35"/>
                    <a:pt x="6" y="23"/>
                    <a:pt x="17" y="14"/>
                  </a:cubicBezTo>
                  <a:cubicBezTo>
                    <a:pt x="29" y="4"/>
                    <a:pt x="44" y="0"/>
                    <a:pt x="62" y="0"/>
                  </a:cubicBezTo>
                  <a:cubicBezTo>
                    <a:pt x="81" y="0"/>
                    <a:pt x="95" y="4"/>
                    <a:pt x="106" y="13"/>
                  </a:cubicBezTo>
                  <a:cubicBezTo>
                    <a:pt x="117" y="22"/>
                    <a:pt x="124" y="34"/>
                    <a:pt x="124" y="52"/>
                  </a:cubicBezTo>
                  <a:lnTo>
                    <a:pt x="80" y="52"/>
                  </a:lnTo>
                  <a:cubicBezTo>
                    <a:pt x="79" y="45"/>
                    <a:pt x="77" y="40"/>
                    <a:pt x="74" y="38"/>
                  </a:cubicBezTo>
                  <a:cubicBezTo>
                    <a:pt x="70" y="38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487">
              <a:extLst>
                <a:ext uri="{FF2B5EF4-FFF2-40B4-BE49-F238E27FC236}">
                  <a16:creationId xmlns:a16="http://schemas.microsoft.com/office/drawing/2014/main" id="{EB6393BC-E80F-4C2B-A848-7AD0F644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9814" y="3206750"/>
              <a:ext cx="20638" cy="34925"/>
            </a:xfrm>
            <a:custGeom>
              <a:avLst/>
              <a:gdLst>
                <a:gd name="T0" fmla="*/ 0 w 42"/>
                <a:gd name="T1" fmla="*/ 0 h 70"/>
                <a:gd name="T2" fmla="*/ 33 w 42"/>
                <a:gd name="T3" fmla="*/ 0 h 70"/>
                <a:gd name="T4" fmla="*/ 38 w 42"/>
                <a:gd name="T5" fmla="*/ 46 h 70"/>
                <a:gd name="T6" fmla="*/ 27 w 42"/>
                <a:gd name="T7" fmla="*/ 64 h 70"/>
                <a:gd name="T8" fmla="*/ 5 w 42"/>
                <a:gd name="T9" fmla="*/ 70 h 70"/>
                <a:gd name="T10" fmla="*/ 5 w 42"/>
                <a:gd name="T11" fmla="*/ 54 h 70"/>
                <a:gd name="T12" fmla="*/ 15 w 42"/>
                <a:gd name="T13" fmla="*/ 51 h 70"/>
                <a:gd name="T14" fmla="*/ 17 w 42"/>
                <a:gd name="T15" fmla="*/ 40 h 70"/>
                <a:gd name="T16" fmla="*/ 17 w 42"/>
                <a:gd name="T17" fmla="*/ 36 h 70"/>
                <a:gd name="T18" fmla="*/ 0 w 42"/>
                <a:gd name="T19" fmla="*/ 36 h 70"/>
                <a:gd name="T20" fmla="*/ 0 w 42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70">
                  <a:moveTo>
                    <a:pt x="0" y="0"/>
                  </a:moveTo>
                  <a:lnTo>
                    <a:pt x="33" y="0"/>
                  </a:lnTo>
                  <a:cubicBezTo>
                    <a:pt x="41" y="16"/>
                    <a:pt x="42" y="31"/>
                    <a:pt x="38" y="46"/>
                  </a:cubicBezTo>
                  <a:cubicBezTo>
                    <a:pt x="37" y="54"/>
                    <a:pt x="33" y="59"/>
                    <a:pt x="27" y="64"/>
                  </a:cubicBezTo>
                  <a:cubicBezTo>
                    <a:pt x="21" y="69"/>
                    <a:pt x="13" y="70"/>
                    <a:pt x="5" y="70"/>
                  </a:cubicBezTo>
                  <a:lnTo>
                    <a:pt x="5" y="54"/>
                  </a:lnTo>
                  <a:cubicBezTo>
                    <a:pt x="8" y="54"/>
                    <a:pt x="12" y="53"/>
                    <a:pt x="15" y="51"/>
                  </a:cubicBezTo>
                  <a:cubicBezTo>
                    <a:pt x="17" y="49"/>
                    <a:pt x="17" y="46"/>
                    <a:pt x="17" y="40"/>
                  </a:cubicBezTo>
                  <a:lnTo>
                    <a:pt x="17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488">
              <a:extLst>
                <a:ext uri="{FF2B5EF4-FFF2-40B4-BE49-F238E27FC236}">
                  <a16:creationId xmlns:a16="http://schemas.microsoft.com/office/drawing/2014/main" id="{3C5256F6-96BE-464A-B664-1188682F6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8076" y="3136900"/>
              <a:ext cx="46038" cy="82550"/>
            </a:xfrm>
            <a:custGeom>
              <a:avLst/>
              <a:gdLst>
                <a:gd name="T0" fmla="*/ 0 w 92"/>
                <a:gd name="T1" fmla="*/ 0 h 170"/>
                <a:gd name="T2" fmla="*/ 41 w 92"/>
                <a:gd name="T3" fmla="*/ 0 h 170"/>
                <a:gd name="T4" fmla="*/ 41 w 92"/>
                <a:gd name="T5" fmla="*/ 139 h 170"/>
                <a:gd name="T6" fmla="*/ 92 w 92"/>
                <a:gd name="T7" fmla="*/ 139 h 170"/>
                <a:gd name="T8" fmla="*/ 92 w 92"/>
                <a:gd name="T9" fmla="*/ 170 h 170"/>
                <a:gd name="T10" fmla="*/ 0 w 92"/>
                <a:gd name="T11" fmla="*/ 170 h 170"/>
                <a:gd name="T12" fmla="*/ 0 w 9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70">
                  <a:moveTo>
                    <a:pt x="0" y="0"/>
                  </a:moveTo>
                  <a:lnTo>
                    <a:pt x="41" y="0"/>
                  </a:lnTo>
                  <a:lnTo>
                    <a:pt x="41" y="139"/>
                  </a:lnTo>
                  <a:lnTo>
                    <a:pt x="92" y="139"/>
                  </a:lnTo>
                  <a:lnTo>
                    <a:pt x="92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489">
              <a:extLst>
                <a:ext uri="{FF2B5EF4-FFF2-40B4-BE49-F238E27FC236}">
                  <a16:creationId xmlns:a16="http://schemas.microsoft.com/office/drawing/2014/main" id="{B19FF42C-9947-48AF-802B-4626C701A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17289" y="3136900"/>
              <a:ext cx="80963" cy="82550"/>
            </a:xfrm>
            <a:custGeom>
              <a:avLst/>
              <a:gdLst>
                <a:gd name="T0" fmla="*/ 125 w 167"/>
                <a:gd name="T1" fmla="*/ 170 h 170"/>
                <a:gd name="T2" fmla="*/ 115 w 167"/>
                <a:gd name="T3" fmla="*/ 142 h 170"/>
                <a:gd name="T4" fmla="*/ 53 w 167"/>
                <a:gd name="T5" fmla="*/ 142 h 170"/>
                <a:gd name="T6" fmla="*/ 43 w 167"/>
                <a:gd name="T7" fmla="*/ 170 h 170"/>
                <a:gd name="T8" fmla="*/ 0 w 167"/>
                <a:gd name="T9" fmla="*/ 170 h 170"/>
                <a:gd name="T10" fmla="*/ 58 w 167"/>
                <a:gd name="T11" fmla="*/ 0 h 170"/>
                <a:gd name="T12" fmla="*/ 108 w 167"/>
                <a:gd name="T13" fmla="*/ 0 h 170"/>
                <a:gd name="T14" fmla="*/ 167 w 167"/>
                <a:gd name="T15" fmla="*/ 170 h 170"/>
                <a:gd name="T16" fmla="*/ 125 w 167"/>
                <a:gd name="T17" fmla="*/ 170 h 170"/>
                <a:gd name="T18" fmla="*/ 65 w 167"/>
                <a:gd name="T19" fmla="*/ 110 h 170"/>
                <a:gd name="T20" fmla="*/ 105 w 167"/>
                <a:gd name="T21" fmla="*/ 110 h 170"/>
                <a:gd name="T22" fmla="*/ 85 w 167"/>
                <a:gd name="T23" fmla="*/ 50 h 170"/>
                <a:gd name="T24" fmla="*/ 65 w 167"/>
                <a:gd name="T25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170">
                  <a:moveTo>
                    <a:pt x="125" y="170"/>
                  </a:moveTo>
                  <a:lnTo>
                    <a:pt x="115" y="142"/>
                  </a:lnTo>
                  <a:lnTo>
                    <a:pt x="53" y="142"/>
                  </a:lnTo>
                  <a:lnTo>
                    <a:pt x="43" y="170"/>
                  </a:lnTo>
                  <a:lnTo>
                    <a:pt x="0" y="170"/>
                  </a:lnTo>
                  <a:lnTo>
                    <a:pt x="58" y="0"/>
                  </a:lnTo>
                  <a:lnTo>
                    <a:pt x="108" y="0"/>
                  </a:lnTo>
                  <a:lnTo>
                    <a:pt x="167" y="170"/>
                  </a:lnTo>
                  <a:lnTo>
                    <a:pt x="125" y="170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50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490">
              <a:extLst>
                <a:ext uri="{FF2B5EF4-FFF2-40B4-BE49-F238E27FC236}">
                  <a16:creationId xmlns:a16="http://schemas.microsoft.com/office/drawing/2014/main" id="{998B101B-5E73-4747-ADFB-11FEB1255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9364" y="3136900"/>
              <a:ext cx="74613" cy="82550"/>
            </a:xfrm>
            <a:custGeom>
              <a:avLst/>
              <a:gdLst>
                <a:gd name="T0" fmla="*/ 110 w 151"/>
                <a:gd name="T1" fmla="*/ 0 h 170"/>
                <a:gd name="T2" fmla="*/ 151 w 151"/>
                <a:gd name="T3" fmla="*/ 0 h 170"/>
                <a:gd name="T4" fmla="*/ 151 w 151"/>
                <a:gd name="T5" fmla="*/ 170 h 170"/>
                <a:gd name="T6" fmla="*/ 110 w 151"/>
                <a:gd name="T7" fmla="*/ 170 h 170"/>
                <a:gd name="T8" fmla="*/ 41 w 151"/>
                <a:gd name="T9" fmla="*/ 63 h 170"/>
                <a:gd name="T10" fmla="*/ 41 w 151"/>
                <a:gd name="T11" fmla="*/ 170 h 170"/>
                <a:gd name="T12" fmla="*/ 0 w 151"/>
                <a:gd name="T13" fmla="*/ 170 h 170"/>
                <a:gd name="T14" fmla="*/ 0 w 151"/>
                <a:gd name="T15" fmla="*/ 0 h 170"/>
                <a:gd name="T16" fmla="*/ 41 w 151"/>
                <a:gd name="T17" fmla="*/ 0 h 170"/>
                <a:gd name="T18" fmla="*/ 110 w 151"/>
                <a:gd name="T19" fmla="*/ 108 h 170"/>
                <a:gd name="T20" fmla="*/ 110 w 151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70">
                  <a:moveTo>
                    <a:pt x="110" y="0"/>
                  </a:moveTo>
                  <a:lnTo>
                    <a:pt x="151" y="0"/>
                  </a:lnTo>
                  <a:lnTo>
                    <a:pt x="151" y="170"/>
                  </a:lnTo>
                  <a:lnTo>
                    <a:pt x="110" y="170"/>
                  </a:lnTo>
                  <a:lnTo>
                    <a:pt x="41" y="63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0" y="10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491">
              <a:extLst>
                <a:ext uri="{FF2B5EF4-FFF2-40B4-BE49-F238E27FC236}">
                  <a16:creationId xmlns:a16="http://schemas.microsoft.com/office/drawing/2014/main" id="{1C241FBE-D4FF-447C-9FC9-F70BBED5A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6676" y="3135313"/>
              <a:ext cx="82550" cy="85725"/>
            </a:xfrm>
            <a:custGeom>
              <a:avLst/>
              <a:gdLst>
                <a:gd name="T0" fmla="*/ 25 w 168"/>
                <a:gd name="T1" fmla="*/ 150 h 176"/>
                <a:gd name="T2" fmla="*/ 0 w 168"/>
                <a:gd name="T3" fmla="*/ 87 h 176"/>
                <a:gd name="T4" fmla="*/ 25 w 168"/>
                <a:gd name="T5" fmla="*/ 25 h 176"/>
                <a:gd name="T6" fmla="*/ 86 w 168"/>
                <a:gd name="T7" fmla="*/ 0 h 176"/>
                <a:gd name="T8" fmla="*/ 136 w 168"/>
                <a:gd name="T9" fmla="*/ 15 h 176"/>
                <a:gd name="T10" fmla="*/ 168 w 168"/>
                <a:gd name="T11" fmla="*/ 56 h 176"/>
                <a:gd name="T12" fmla="*/ 119 w 168"/>
                <a:gd name="T13" fmla="*/ 56 h 176"/>
                <a:gd name="T14" fmla="*/ 88 w 168"/>
                <a:gd name="T15" fmla="*/ 37 h 176"/>
                <a:gd name="T16" fmla="*/ 54 w 168"/>
                <a:gd name="T17" fmla="*/ 51 h 176"/>
                <a:gd name="T18" fmla="*/ 41 w 168"/>
                <a:gd name="T19" fmla="*/ 86 h 176"/>
                <a:gd name="T20" fmla="*/ 54 w 168"/>
                <a:gd name="T21" fmla="*/ 121 h 176"/>
                <a:gd name="T22" fmla="*/ 86 w 168"/>
                <a:gd name="T23" fmla="*/ 135 h 176"/>
                <a:gd name="T24" fmla="*/ 110 w 168"/>
                <a:gd name="T25" fmla="*/ 127 h 176"/>
                <a:gd name="T26" fmla="*/ 123 w 168"/>
                <a:gd name="T27" fmla="*/ 107 h 176"/>
                <a:gd name="T28" fmla="*/ 75 w 168"/>
                <a:gd name="T29" fmla="*/ 107 h 176"/>
                <a:gd name="T30" fmla="*/ 75 w 168"/>
                <a:gd name="T31" fmla="*/ 78 h 176"/>
                <a:gd name="T32" fmla="*/ 168 w 168"/>
                <a:gd name="T33" fmla="*/ 78 h 176"/>
                <a:gd name="T34" fmla="*/ 168 w 168"/>
                <a:gd name="T35" fmla="*/ 110 h 176"/>
                <a:gd name="T36" fmla="*/ 143 w 168"/>
                <a:gd name="T37" fmla="*/ 153 h 176"/>
                <a:gd name="T38" fmla="*/ 118 w 168"/>
                <a:gd name="T39" fmla="*/ 170 h 176"/>
                <a:gd name="T40" fmla="*/ 86 w 168"/>
                <a:gd name="T41" fmla="*/ 176 h 176"/>
                <a:gd name="T42" fmla="*/ 25 w 168"/>
                <a:gd name="T43" fmla="*/ 1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176">
                  <a:moveTo>
                    <a:pt x="25" y="150"/>
                  </a:moveTo>
                  <a:cubicBezTo>
                    <a:pt x="9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1" y="8"/>
                    <a:pt x="63" y="0"/>
                    <a:pt x="86" y="0"/>
                  </a:cubicBezTo>
                  <a:cubicBezTo>
                    <a:pt x="105" y="0"/>
                    <a:pt x="121" y="5"/>
                    <a:pt x="136" y="15"/>
                  </a:cubicBezTo>
                  <a:cubicBezTo>
                    <a:pt x="151" y="25"/>
                    <a:pt x="161" y="38"/>
                    <a:pt x="168" y="56"/>
                  </a:cubicBezTo>
                  <a:lnTo>
                    <a:pt x="119" y="56"/>
                  </a:lnTo>
                  <a:cubicBezTo>
                    <a:pt x="113" y="43"/>
                    <a:pt x="103" y="37"/>
                    <a:pt x="88" y="37"/>
                  </a:cubicBezTo>
                  <a:cubicBezTo>
                    <a:pt x="74" y="37"/>
                    <a:pt x="63" y="42"/>
                    <a:pt x="54" y="51"/>
                  </a:cubicBezTo>
                  <a:cubicBezTo>
                    <a:pt x="45" y="60"/>
                    <a:pt x="41" y="72"/>
                    <a:pt x="41" y="86"/>
                  </a:cubicBezTo>
                  <a:cubicBezTo>
                    <a:pt x="41" y="101"/>
                    <a:pt x="45" y="112"/>
                    <a:pt x="54" y="121"/>
                  </a:cubicBezTo>
                  <a:cubicBezTo>
                    <a:pt x="61" y="130"/>
                    <a:pt x="73" y="135"/>
                    <a:pt x="86" y="135"/>
                  </a:cubicBezTo>
                  <a:cubicBezTo>
                    <a:pt x="96" y="135"/>
                    <a:pt x="104" y="132"/>
                    <a:pt x="110" y="127"/>
                  </a:cubicBezTo>
                  <a:cubicBezTo>
                    <a:pt x="116" y="122"/>
                    <a:pt x="120" y="116"/>
                    <a:pt x="123" y="107"/>
                  </a:cubicBezTo>
                  <a:lnTo>
                    <a:pt x="75" y="107"/>
                  </a:lnTo>
                  <a:lnTo>
                    <a:pt x="75" y="78"/>
                  </a:lnTo>
                  <a:lnTo>
                    <a:pt x="168" y="78"/>
                  </a:lnTo>
                  <a:lnTo>
                    <a:pt x="168" y="110"/>
                  </a:lnTo>
                  <a:cubicBezTo>
                    <a:pt x="165" y="125"/>
                    <a:pt x="156" y="140"/>
                    <a:pt x="143" y="153"/>
                  </a:cubicBezTo>
                  <a:cubicBezTo>
                    <a:pt x="136" y="160"/>
                    <a:pt x="128" y="165"/>
                    <a:pt x="118" y="170"/>
                  </a:cubicBezTo>
                  <a:cubicBezTo>
                    <a:pt x="108" y="173"/>
                    <a:pt x="98" y="176"/>
                    <a:pt x="86" y="176"/>
                  </a:cubicBezTo>
                  <a:cubicBezTo>
                    <a:pt x="63" y="175"/>
                    <a:pt x="43" y="167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492">
              <a:extLst>
                <a:ext uri="{FF2B5EF4-FFF2-40B4-BE49-F238E27FC236}">
                  <a16:creationId xmlns:a16="http://schemas.microsoft.com/office/drawing/2014/main" id="{3C87052C-4A11-4C64-8199-3AF46D673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1926" y="3136900"/>
              <a:ext cx="68263" cy="84138"/>
            </a:xfrm>
            <a:custGeom>
              <a:avLst/>
              <a:gdLst>
                <a:gd name="T0" fmla="*/ 0 w 142"/>
                <a:gd name="T1" fmla="*/ 102 h 172"/>
                <a:gd name="T2" fmla="*/ 0 w 142"/>
                <a:gd name="T3" fmla="*/ 0 h 172"/>
                <a:gd name="T4" fmla="*/ 41 w 142"/>
                <a:gd name="T5" fmla="*/ 0 h 172"/>
                <a:gd name="T6" fmla="*/ 41 w 142"/>
                <a:gd name="T7" fmla="*/ 102 h 172"/>
                <a:gd name="T8" fmla="*/ 49 w 142"/>
                <a:gd name="T9" fmla="*/ 125 h 172"/>
                <a:gd name="T10" fmla="*/ 71 w 142"/>
                <a:gd name="T11" fmla="*/ 134 h 172"/>
                <a:gd name="T12" fmla="*/ 94 w 142"/>
                <a:gd name="T13" fmla="*/ 125 h 172"/>
                <a:gd name="T14" fmla="*/ 101 w 142"/>
                <a:gd name="T15" fmla="*/ 102 h 172"/>
                <a:gd name="T16" fmla="*/ 101 w 142"/>
                <a:gd name="T17" fmla="*/ 0 h 172"/>
                <a:gd name="T18" fmla="*/ 142 w 142"/>
                <a:gd name="T19" fmla="*/ 0 h 172"/>
                <a:gd name="T20" fmla="*/ 142 w 142"/>
                <a:gd name="T21" fmla="*/ 102 h 172"/>
                <a:gd name="T22" fmla="*/ 132 w 142"/>
                <a:gd name="T23" fmla="*/ 140 h 172"/>
                <a:gd name="T24" fmla="*/ 106 w 142"/>
                <a:gd name="T25" fmla="*/ 164 h 172"/>
                <a:gd name="T26" fmla="*/ 71 w 142"/>
                <a:gd name="T27" fmla="*/ 172 h 172"/>
                <a:gd name="T28" fmla="*/ 21 w 142"/>
                <a:gd name="T29" fmla="*/ 153 h 172"/>
                <a:gd name="T30" fmla="*/ 0 w 142"/>
                <a:gd name="T31" fmla="*/ 10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2">
                  <a:moveTo>
                    <a:pt x="0" y="102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4" y="119"/>
                    <a:pt x="49" y="125"/>
                  </a:cubicBezTo>
                  <a:cubicBezTo>
                    <a:pt x="54" y="130"/>
                    <a:pt x="61" y="134"/>
                    <a:pt x="71" y="134"/>
                  </a:cubicBezTo>
                  <a:cubicBezTo>
                    <a:pt x="81" y="134"/>
                    <a:pt x="89" y="132"/>
                    <a:pt x="94" y="125"/>
                  </a:cubicBezTo>
                  <a:cubicBezTo>
                    <a:pt x="99" y="120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2"/>
                  </a:lnTo>
                  <a:cubicBezTo>
                    <a:pt x="142" y="117"/>
                    <a:pt x="139" y="129"/>
                    <a:pt x="132" y="140"/>
                  </a:cubicBezTo>
                  <a:cubicBezTo>
                    <a:pt x="125" y="152"/>
                    <a:pt x="116" y="159"/>
                    <a:pt x="106" y="164"/>
                  </a:cubicBezTo>
                  <a:cubicBezTo>
                    <a:pt x="96" y="169"/>
                    <a:pt x="84" y="172"/>
                    <a:pt x="71" y="172"/>
                  </a:cubicBezTo>
                  <a:cubicBezTo>
                    <a:pt x="51" y="172"/>
                    <a:pt x="35" y="165"/>
                    <a:pt x="21" y="153"/>
                  </a:cubicBezTo>
                  <a:cubicBezTo>
                    <a:pt x="6" y="142"/>
                    <a:pt x="0" y="124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493">
              <a:extLst>
                <a:ext uri="{FF2B5EF4-FFF2-40B4-BE49-F238E27FC236}">
                  <a16:creationId xmlns:a16="http://schemas.microsoft.com/office/drawing/2014/main" id="{95855E6C-20B0-498B-AAA6-2F50AD5F2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7651" y="3136900"/>
              <a:ext cx="50800" cy="82550"/>
            </a:xfrm>
            <a:custGeom>
              <a:avLst/>
              <a:gdLst>
                <a:gd name="T0" fmla="*/ 103 w 103"/>
                <a:gd name="T1" fmla="*/ 0 h 169"/>
                <a:gd name="T2" fmla="*/ 103 w 103"/>
                <a:gd name="T3" fmla="*/ 32 h 169"/>
                <a:gd name="T4" fmla="*/ 42 w 103"/>
                <a:gd name="T5" fmla="*/ 32 h 169"/>
                <a:gd name="T6" fmla="*/ 42 w 103"/>
                <a:gd name="T7" fmla="*/ 68 h 169"/>
                <a:gd name="T8" fmla="*/ 95 w 103"/>
                <a:gd name="T9" fmla="*/ 68 h 169"/>
                <a:gd name="T10" fmla="*/ 95 w 103"/>
                <a:gd name="T11" fmla="*/ 99 h 169"/>
                <a:gd name="T12" fmla="*/ 42 w 103"/>
                <a:gd name="T13" fmla="*/ 99 h 169"/>
                <a:gd name="T14" fmla="*/ 42 w 103"/>
                <a:gd name="T15" fmla="*/ 138 h 169"/>
                <a:gd name="T16" fmla="*/ 103 w 103"/>
                <a:gd name="T17" fmla="*/ 138 h 169"/>
                <a:gd name="T18" fmla="*/ 103 w 103"/>
                <a:gd name="T19" fmla="*/ 169 h 169"/>
                <a:gd name="T20" fmla="*/ 0 w 103"/>
                <a:gd name="T21" fmla="*/ 169 h 169"/>
                <a:gd name="T22" fmla="*/ 0 w 103"/>
                <a:gd name="T23" fmla="*/ 0 h 169"/>
                <a:gd name="T24" fmla="*/ 103 w 103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69">
                  <a:moveTo>
                    <a:pt x="103" y="0"/>
                  </a:moveTo>
                  <a:lnTo>
                    <a:pt x="103" y="32"/>
                  </a:lnTo>
                  <a:lnTo>
                    <a:pt x="42" y="32"/>
                  </a:lnTo>
                  <a:lnTo>
                    <a:pt x="42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2" y="99"/>
                  </a:lnTo>
                  <a:lnTo>
                    <a:pt x="42" y="138"/>
                  </a:lnTo>
                  <a:lnTo>
                    <a:pt x="103" y="138"/>
                  </a:lnTo>
                  <a:lnTo>
                    <a:pt x="103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494">
              <a:extLst>
                <a:ext uri="{FF2B5EF4-FFF2-40B4-BE49-F238E27FC236}">
                  <a16:creationId xmlns:a16="http://schemas.microsoft.com/office/drawing/2014/main" id="{0935D658-77A5-44FB-BB7B-4921AEBD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2739" y="3135313"/>
              <a:ext cx="63500" cy="84138"/>
            </a:xfrm>
            <a:custGeom>
              <a:avLst/>
              <a:gdLst>
                <a:gd name="T0" fmla="*/ 61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3 h 174"/>
                <a:gd name="T8" fmla="*/ 61 w 129"/>
                <a:gd name="T9" fmla="*/ 70 h 174"/>
                <a:gd name="T10" fmla="*/ 78 w 129"/>
                <a:gd name="T11" fmla="*/ 75 h 174"/>
                <a:gd name="T12" fmla="*/ 95 w 129"/>
                <a:gd name="T13" fmla="*/ 80 h 174"/>
                <a:gd name="T14" fmla="*/ 111 w 129"/>
                <a:gd name="T15" fmla="*/ 88 h 174"/>
                <a:gd name="T16" fmla="*/ 124 w 129"/>
                <a:gd name="T17" fmla="*/ 102 h 174"/>
                <a:gd name="T18" fmla="*/ 129 w 129"/>
                <a:gd name="T19" fmla="*/ 123 h 174"/>
                <a:gd name="T20" fmla="*/ 111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1 w 129"/>
                <a:gd name="T27" fmla="*/ 122 h 174"/>
                <a:gd name="T28" fmla="*/ 45 w 129"/>
                <a:gd name="T29" fmla="*/ 122 h 174"/>
                <a:gd name="T30" fmla="*/ 66 w 129"/>
                <a:gd name="T31" fmla="*/ 142 h 174"/>
                <a:gd name="T32" fmla="*/ 80 w 129"/>
                <a:gd name="T33" fmla="*/ 137 h 174"/>
                <a:gd name="T34" fmla="*/ 85 w 129"/>
                <a:gd name="T35" fmla="*/ 124 h 174"/>
                <a:gd name="T36" fmla="*/ 80 w 129"/>
                <a:gd name="T37" fmla="*/ 113 h 174"/>
                <a:gd name="T38" fmla="*/ 68 w 129"/>
                <a:gd name="T39" fmla="*/ 105 h 174"/>
                <a:gd name="T40" fmla="*/ 51 w 129"/>
                <a:gd name="T41" fmla="*/ 100 h 174"/>
                <a:gd name="T42" fmla="*/ 34 w 129"/>
                <a:gd name="T43" fmla="*/ 94 h 174"/>
                <a:gd name="T44" fmla="*/ 18 w 129"/>
                <a:gd name="T45" fmla="*/ 87 h 174"/>
                <a:gd name="T46" fmla="*/ 5 w 129"/>
                <a:gd name="T47" fmla="*/ 73 h 174"/>
                <a:gd name="T48" fmla="*/ 0 w 129"/>
                <a:gd name="T49" fmla="*/ 52 h 174"/>
                <a:gd name="T50" fmla="*/ 18 w 129"/>
                <a:gd name="T51" fmla="*/ 14 h 174"/>
                <a:gd name="T52" fmla="*/ 63 w 129"/>
                <a:gd name="T53" fmla="*/ 0 h 174"/>
                <a:gd name="T54" fmla="*/ 106 w 129"/>
                <a:gd name="T55" fmla="*/ 13 h 174"/>
                <a:gd name="T56" fmla="*/ 124 w 129"/>
                <a:gd name="T57" fmla="*/ 52 h 174"/>
                <a:gd name="T58" fmla="*/ 79 w 129"/>
                <a:gd name="T59" fmla="*/ 52 h 174"/>
                <a:gd name="T60" fmla="*/ 73 w 129"/>
                <a:gd name="T61" fmla="*/ 38 h 174"/>
                <a:gd name="T62" fmla="*/ 61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1" y="35"/>
                  </a:moveTo>
                  <a:cubicBezTo>
                    <a:pt x="56" y="35"/>
                    <a:pt x="51" y="37"/>
                    <a:pt x="49" y="39"/>
                  </a:cubicBezTo>
                  <a:cubicBezTo>
                    <a:pt x="45" y="42"/>
                    <a:pt x="44" y="45"/>
                    <a:pt x="44" y="50"/>
                  </a:cubicBezTo>
                  <a:cubicBezTo>
                    <a:pt x="44" y="55"/>
                    <a:pt x="45" y="59"/>
                    <a:pt x="49" y="63"/>
                  </a:cubicBezTo>
                  <a:cubicBezTo>
                    <a:pt x="51" y="67"/>
                    <a:pt x="56" y="68"/>
                    <a:pt x="61" y="70"/>
                  </a:cubicBezTo>
                  <a:cubicBezTo>
                    <a:pt x="66" y="72"/>
                    <a:pt x="71" y="74"/>
                    <a:pt x="78" y="75"/>
                  </a:cubicBezTo>
                  <a:cubicBezTo>
                    <a:pt x="84" y="77"/>
                    <a:pt x="90" y="79"/>
                    <a:pt x="95" y="80"/>
                  </a:cubicBezTo>
                  <a:cubicBezTo>
                    <a:pt x="101" y="83"/>
                    <a:pt x="106" y="85"/>
                    <a:pt x="111" y="88"/>
                  </a:cubicBezTo>
                  <a:cubicBezTo>
                    <a:pt x="116" y="92"/>
                    <a:pt x="120" y="95"/>
                    <a:pt x="124" y="102"/>
                  </a:cubicBezTo>
                  <a:cubicBezTo>
                    <a:pt x="126" y="108"/>
                    <a:pt x="129" y="114"/>
                    <a:pt x="129" y="123"/>
                  </a:cubicBezTo>
                  <a:cubicBezTo>
                    <a:pt x="129" y="137"/>
                    <a:pt x="123" y="149"/>
                    <a:pt x="111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6" y="174"/>
                    <a:pt x="30" y="169"/>
                    <a:pt x="19" y="160"/>
                  </a:cubicBezTo>
                  <a:cubicBezTo>
                    <a:pt x="8" y="152"/>
                    <a:pt x="1" y="138"/>
                    <a:pt x="1" y="122"/>
                  </a:cubicBezTo>
                  <a:lnTo>
                    <a:pt x="45" y="122"/>
                  </a:lnTo>
                  <a:cubicBezTo>
                    <a:pt x="46" y="135"/>
                    <a:pt x="53" y="142"/>
                    <a:pt x="66" y="142"/>
                  </a:cubicBezTo>
                  <a:cubicBezTo>
                    <a:pt x="73" y="142"/>
                    <a:pt x="76" y="140"/>
                    <a:pt x="80" y="137"/>
                  </a:cubicBezTo>
                  <a:cubicBezTo>
                    <a:pt x="84" y="133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3"/>
                  </a:cubicBezTo>
                  <a:cubicBezTo>
                    <a:pt x="78" y="110"/>
                    <a:pt x="73" y="108"/>
                    <a:pt x="68" y="105"/>
                  </a:cubicBezTo>
                  <a:cubicBezTo>
                    <a:pt x="63" y="104"/>
                    <a:pt x="58" y="102"/>
                    <a:pt x="51" y="100"/>
                  </a:cubicBezTo>
                  <a:cubicBezTo>
                    <a:pt x="45" y="99"/>
                    <a:pt x="39" y="97"/>
                    <a:pt x="34" y="94"/>
                  </a:cubicBezTo>
                  <a:cubicBezTo>
                    <a:pt x="28" y="92"/>
                    <a:pt x="23" y="89"/>
                    <a:pt x="18" y="87"/>
                  </a:cubicBezTo>
                  <a:cubicBezTo>
                    <a:pt x="13" y="83"/>
                    <a:pt x="9" y="79"/>
                    <a:pt x="5" y="73"/>
                  </a:cubicBezTo>
                  <a:cubicBezTo>
                    <a:pt x="3" y="67"/>
                    <a:pt x="0" y="60"/>
                    <a:pt x="0" y="52"/>
                  </a:cubicBezTo>
                  <a:cubicBezTo>
                    <a:pt x="0" y="35"/>
                    <a:pt x="6" y="23"/>
                    <a:pt x="18" y="14"/>
                  </a:cubicBezTo>
                  <a:cubicBezTo>
                    <a:pt x="29" y="4"/>
                    <a:pt x="44" y="0"/>
                    <a:pt x="63" y="0"/>
                  </a:cubicBezTo>
                  <a:cubicBezTo>
                    <a:pt x="81" y="0"/>
                    <a:pt x="95" y="4"/>
                    <a:pt x="106" y="13"/>
                  </a:cubicBezTo>
                  <a:cubicBezTo>
                    <a:pt x="118" y="22"/>
                    <a:pt x="124" y="34"/>
                    <a:pt x="124" y="52"/>
                  </a:cubicBezTo>
                  <a:lnTo>
                    <a:pt x="79" y="52"/>
                  </a:lnTo>
                  <a:cubicBezTo>
                    <a:pt x="78" y="45"/>
                    <a:pt x="76" y="40"/>
                    <a:pt x="73" y="38"/>
                  </a:cubicBezTo>
                  <a:cubicBezTo>
                    <a:pt x="71" y="38"/>
                    <a:pt x="68" y="35"/>
                    <a:pt x="61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495">
              <a:extLst>
                <a:ext uri="{FF2B5EF4-FFF2-40B4-BE49-F238E27FC236}">
                  <a16:creationId xmlns:a16="http://schemas.microsoft.com/office/drawing/2014/main" id="{FBA826DD-BFE3-44B5-8810-B4CCD4FCE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7339" y="3268663"/>
              <a:ext cx="49213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1 h 170"/>
                <a:gd name="T4" fmla="*/ 41 w 103"/>
                <a:gd name="T5" fmla="*/ 31 h 170"/>
                <a:gd name="T6" fmla="*/ 41 w 103"/>
                <a:gd name="T7" fmla="*/ 67 h 170"/>
                <a:gd name="T8" fmla="*/ 95 w 103"/>
                <a:gd name="T9" fmla="*/ 67 h 170"/>
                <a:gd name="T10" fmla="*/ 95 w 103"/>
                <a:gd name="T11" fmla="*/ 99 h 170"/>
                <a:gd name="T12" fmla="*/ 41 w 103"/>
                <a:gd name="T13" fmla="*/ 99 h 170"/>
                <a:gd name="T14" fmla="*/ 41 w 103"/>
                <a:gd name="T15" fmla="*/ 137 h 170"/>
                <a:gd name="T16" fmla="*/ 103 w 103"/>
                <a:gd name="T17" fmla="*/ 137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7"/>
                  </a:lnTo>
                  <a:lnTo>
                    <a:pt x="103" y="137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496">
              <a:extLst>
                <a:ext uri="{FF2B5EF4-FFF2-40B4-BE49-F238E27FC236}">
                  <a16:creationId xmlns:a16="http://schemas.microsoft.com/office/drawing/2014/main" id="{56B3C75D-06B5-4008-AB81-A56E9FFF5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664" y="3268663"/>
              <a:ext cx="66675" cy="82550"/>
            </a:xfrm>
            <a:custGeom>
              <a:avLst/>
              <a:gdLst>
                <a:gd name="T0" fmla="*/ 0 w 134"/>
                <a:gd name="T1" fmla="*/ 31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1 h 170"/>
                <a:gd name="T8" fmla="*/ 88 w 134"/>
                <a:gd name="T9" fmla="*/ 31 h 170"/>
                <a:gd name="T10" fmla="*/ 88 w 134"/>
                <a:gd name="T11" fmla="*/ 170 h 170"/>
                <a:gd name="T12" fmla="*/ 47 w 134"/>
                <a:gd name="T13" fmla="*/ 170 h 170"/>
                <a:gd name="T14" fmla="*/ 47 w 134"/>
                <a:gd name="T15" fmla="*/ 31 h 170"/>
                <a:gd name="T16" fmla="*/ 0 w 134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1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497">
              <a:extLst>
                <a:ext uri="{FF2B5EF4-FFF2-40B4-BE49-F238E27FC236}">
                  <a16:creationId xmlns:a16="http://schemas.microsoft.com/office/drawing/2014/main" id="{F208BF90-21FF-486E-9DF9-EA9AD6586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0376" y="3265488"/>
              <a:ext cx="61913" cy="85725"/>
            </a:xfrm>
            <a:custGeom>
              <a:avLst/>
              <a:gdLst>
                <a:gd name="T0" fmla="*/ 61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2 h 174"/>
                <a:gd name="T8" fmla="*/ 61 w 129"/>
                <a:gd name="T9" fmla="*/ 70 h 174"/>
                <a:gd name="T10" fmla="*/ 77 w 129"/>
                <a:gd name="T11" fmla="*/ 75 h 174"/>
                <a:gd name="T12" fmla="*/ 95 w 129"/>
                <a:gd name="T13" fmla="*/ 80 h 174"/>
                <a:gd name="T14" fmla="*/ 111 w 129"/>
                <a:gd name="T15" fmla="*/ 87 h 174"/>
                <a:gd name="T16" fmla="*/ 124 w 129"/>
                <a:gd name="T17" fmla="*/ 101 h 174"/>
                <a:gd name="T18" fmla="*/ 129 w 129"/>
                <a:gd name="T19" fmla="*/ 122 h 174"/>
                <a:gd name="T20" fmla="*/ 111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1 w 129"/>
                <a:gd name="T27" fmla="*/ 121 h 174"/>
                <a:gd name="T28" fmla="*/ 45 w 129"/>
                <a:gd name="T29" fmla="*/ 121 h 174"/>
                <a:gd name="T30" fmla="*/ 66 w 129"/>
                <a:gd name="T31" fmla="*/ 141 h 174"/>
                <a:gd name="T32" fmla="*/ 80 w 129"/>
                <a:gd name="T33" fmla="*/ 136 h 174"/>
                <a:gd name="T34" fmla="*/ 85 w 129"/>
                <a:gd name="T35" fmla="*/ 124 h 174"/>
                <a:gd name="T36" fmla="*/ 80 w 129"/>
                <a:gd name="T37" fmla="*/ 112 h 174"/>
                <a:gd name="T38" fmla="*/ 67 w 129"/>
                <a:gd name="T39" fmla="*/ 105 h 174"/>
                <a:gd name="T40" fmla="*/ 51 w 129"/>
                <a:gd name="T41" fmla="*/ 100 h 174"/>
                <a:gd name="T42" fmla="*/ 34 w 129"/>
                <a:gd name="T43" fmla="*/ 94 h 174"/>
                <a:gd name="T44" fmla="*/ 17 w 129"/>
                <a:gd name="T45" fmla="*/ 86 h 174"/>
                <a:gd name="T46" fmla="*/ 5 w 129"/>
                <a:gd name="T47" fmla="*/ 72 h 174"/>
                <a:gd name="T48" fmla="*/ 0 w 129"/>
                <a:gd name="T49" fmla="*/ 51 h 174"/>
                <a:gd name="T50" fmla="*/ 17 w 129"/>
                <a:gd name="T51" fmla="*/ 14 h 174"/>
                <a:gd name="T52" fmla="*/ 62 w 129"/>
                <a:gd name="T53" fmla="*/ 0 h 174"/>
                <a:gd name="T54" fmla="*/ 106 w 129"/>
                <a:gd name="T55" fmla="*/ 12 h 174"/>
                <a:gd name="T56" fmla="*/ 124 w 129"/>
                <a:gd name="T57" fmla="*/ 51 h 174"/>
                <a:gd name="T58" fmla="*/ 79 w 129"/>
                <a:gd name="T59" fmla="*/ 51 h 174"/>
                <a:gd name="T60" fmla="*/ 72 w 129"/>
                <a:gd name="T61" fmla="*/ 37 h 174"/>
                <a:gd name="T62" fmla="*/ 61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1" y="35"/>
                  </a:moveTo>
                  <a:cubicBezTo>
                    <a:pt x="56" y="35"/>
                    <a:pt x="51" y="36"/>
                    <a:pt x="49" y="39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9"/>
                    <a:pt x="49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4"/>
                    <a:pt x="77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1" y="82"/>
                    <a:pt x="106" y="85"/>
                    <a:pt x="111" y="87"/>
                  </a:cubicBezTo>
                  <a:cubicBezTo>
                    <a:pt x="116" y="91"/>
                    <a:pt x="120" y="95"/>
                    <a:pt x="124" y="101"/>
                  </a:cubicBezTo>
                  <a:cubicBezTo>
                    <a:pt x="126" y="107"/>
                    <a:pt x="129" y="114"/>
                    <a:pt x="129" y="122"/>
                  </a:cubicBezTo>
                  <a:cubicBezTo>
                    <a:pt x="129" y="136"/>
                    <a:pt x="122" y="149"/>
                    <a:pt x="111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6" y="174"/>
                    <a:pt x="30" y="169"/>
                    <a:pt x="19" y="160"/>
                  </a:cubicBezTo>
                  <a:cubicBezTo>
                    <a:pt x="7" y="151"/>
                    <a:pt x="1" y="137"/>
                    <a:pt x="1" y="121"/>
                  </a:cubicBezTo>
                  <a:lnTo>
                    <a:pt x="45" y="121"/>
                  </a:lnTo>
                  <a:cubicBezTo>
                    <a:pt x="46" y="135"/>
                    <a:pt x="52" y="141"/>
                    <a:pt x="66" y="141"/>
                  </a:cubicBezTo>
                  <a:cubicBezTo>
                    <a:pt x="72" y="141"/>
                    <a:pt x="77" y="140"/>
                    <a:pt x="80" y="136"/>
                  </a:cubicBezTo>
                  <a:cubicBezTo>
                    <a:pt x="84" y="132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2"/>
                  </a:cubicBezTo>
                  <a:cubicBezTo>
                    <a:pt x="77" y="110"/>
                    <a:pt x="72" y="107"/>
                    <a:pt x="67" y="105"/>
                  </a:cubicBezTo>
                  <a:cubicBezTo>
                    <a:pt x="62" y="104"/>
                    <a:pt x="57" y="101"/>
                    <a:pt x="51" y="100"/>
                  </a:cubicBezTo>
                  <a:cubicBezTo>
                    <a:pt x="45" y="99"/>
                    <a:pt x="39" y="96"/>
                    <a:pt x="34" y="94"/>
                  </a:cubicBezTo>
                  <a:cubicBezTo>
                    <a:pt x="27" y="91"/>
                    <a:pt x="22" y="89"/>
                    <a:pt x="17" y="86"/>
                  </a:cubicBezTo>
                  <a:cubicBezTo>
                    <a:pt x="12" y="82"/>
                    <a:pt x="9" y="79"/>
                    <a:pt x="5" y="72"/>
                  </a:cubicBezTo>
                  <a:cubicBezTo>
                    <a:pt x="2" y="66"/>
                    <a:pt x="0" y="60"/>
                    <a:pt x="0" y="51"/>
                  </a:cubicBezTo>
                  <a:cubicBezTo>
                    <a:pt x="0" y="35"/>
                    <a:pt x="6" y="22"/>
                    <a:pt x="17" y="14"/>
                  </a:cubicBezTo>
                  <a:cubicBezTo>
                    <a:pt x="29" y="4"/>
                    <a:pt x="44" y="0"/>
                    <a:pt x="62" y="0"/>
                  </a:cubicBezTo>
                  <a:cubicBezTo>
                    <a:pt x="81" y="0"/>
                    <a:pt x="95" y="4"/>
                    <a:pt x="106" y="12"/>
                  </a:cubicBezTo>
                  <a:cubicBezTo>
                    <a:pt x="117" y="21"/>
                    <a:pt x="124" y="34"/>
                    <a:pt x="124" y="51"/>
                  </a:cubicBezTo>
                  <a:lnTo>
                    <a:pt x="79" y="51"/>
                  </a:lnTo>
                  <a:cubicBezTo>
                    <a:pt x="77" y="45"/>
                    <a:pt x="76" y="40"/>
                    <a:pt x="72" y="37"/>
                  </a:cubicBezTo>
                  <a:cubicBezTo>
                    <a:pt x="70" y="36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498">
              <a:extLst>
                <a:ext uri="{FF2B5EF4-FFF2-40B4-BE49-F238E27FC236}">
                  <a16:creationId xmlns:a16="http://schemas.microsoft.com/office/drawing/2014/main" id="{0D7D64EB-8C50-4C8B-B715-9903CB4D9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3401" y="3265488"/>
              <a:ext cx="80963" cy="85725"/>
            </a:xfrm>
            <a:custGeom>
              <a:avLst/>
              <a:gdLst>
                <a:gd name="T0" fmla="*/ 25 w 167"/>
                <a:gd name="T1" fmla="*/ 150 h 175"/>
                <a:gd name="T2" fmla="*/ 0 w 167"/>
                <a:gd name="T3" fmla="*/ 88 h 175"/>
                <a:gd name="T4" fmla="*/ 25 w 167"/>
                <a:gd name="T5" fmla="*/ 25 h 175"/>
                <a:gd name="T6" fmla="*/ 86 w 167"/>
                <a:gd name="T7" fmla="*/ 0 h 175"/>
                <a:gd name="T8" fmla="*/ 136 w 167"/>
                <a:gd name="T9" fmla="*/ 15 h 175"/>
                <a:gd name="T10" fmla="*/ 167 w 167"/>
                <a:gd name="T11" fmla="*/ 56 h 175"/>
                <a:gd name="T12" fmla="*/ 119 w 167"/>
                <a:gd name="T13" fmla="*/ 56 h 175"/>
                <a:gd name="T14" fmla="*/ 87 w 167"/>
                <a:gd name="T15" fmla="*/ 38 h 175"/>
                <a:gd name="T16" fmla="*/ 54 w 167"/>
                <a:gd name="T17" fmla="*/ 51 h 175"/>
                <a:gd name="T18" fmla="*/ 41 w 167"/>
                <a:gd name="T19" fmla="*/ 86 h 175"/>
                <a:gd name="T20" fmla="*/ 54 w 167"/>
                <a:gd name="T21" fmla="*/ 121 h 175"/>
                <a:gd name="T22" fmla="*/ 87 w 167"/>
                <a:gd name="T23" fmla="*/ 135 h 175"/>
                <a:gd name="T24" fmla="*/ 119 w 167"/>
                <a:gd name="T25" fmla="*/ 116 h 175"/>
                <a:gd name="T26" fmla="*/ 167 w 167"/>
                <a:gd name="T27" fmla="*/ 116 h 175"/>
                <a:gd name="T28" fmla="*/ 136 w 167"/>
                <a:gd name="T29" fmla="*/ 158 h 175"/>
                <a:gd name="T30" fmla="*/ 86 w 167"/>
                <a:gd name="T31" fmla="*/ 173 h 175"/>
                <a:gd name="T32" fmla="*/ 25 w 167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" h="175">
                  <a:moveTo>
                    <a:pt x="25" y="150"/>
                  </a:moveTo>
                  <a:cubicBezTo>
                    <a:pt x="9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1" y="9"/>
                    <a:pt x="62" y="0"/>
                    <a:pt x="86" y="0"/>
                  </a:cubicBezTo>
                  <a:cubicBezTo>
                    <a:pt x="105" y="0"/>
                    <a:pt x="121" y="5"/>
                    <a:pt x="136" y="15"/>
                  </a:cubicBezTo>
                  <a:cubicBezTo>
                    <a:pt x="151" y="25"/>
                    <a:pt x="161" y="39"/>
                    <a:pt x="167" y="56"/>
                  </a:cubicBezTo>
                  <a:lnTo>
                    <a:pt x="119" y="56"/>
                  </a:lnTo>
                  <a:cubicBezTo>
                    <a:pt x="112" y="44"/>
                    <a:pt x="102" y="38"/>
                    <a:pt x="87" y="38"/>
                  </a:cubicBezTo>
                  <a:cubicBezTo>
                    <a:pt x="74" y="38"/>
                    <a:pt x="62" y="43"/>
                    <a:pt x="54" y="51"/>
                  </a:cubicBezTo>
                  <a:cubicBezTo>
                    <a:pt x="45" y="60"/>
                    <a:pt x="41" y="73"/>
                    <a:pt x="41" y="86"/>
                  </a:cubicBezTo>
                  <a:cubicBezTo>
                    <a:pt x="41" y="101"/>
                    <a:pt x="45" y="113"/>
                    <a:pt x="54" y="121"/>
                  </a:cubicBezTo>
                  <a:cubicBezTo>
                    <a:pt x="62" y="130"/>
                    <a:pt x="72" y="135"/>
                    <a:pt x="87" y="135"/>
                  </a:cubicBezTo>
                  <a:cubicBezTo>
                    <a:pt x="101" y="135"/>
                    <a:pt x="112" y="129"/>
                    <a:pt x="119" y="116"/>
                  </a:cubicBezTo>
                  <a:lnTo>
                    <a:pt x="167" y="116"/>
                  </a:lnTo>
                  <a:cubicBezTo>
                    <a:pt x="161" y="134"/>
                    <a:pt x="151" y="148"/>
                    <a:pt x="136" y="158"/>
                  </a:cubicBezTo>
                  <a:cubicBezTo>
                    <a:pt x="121" y="168"/>
                    <a:pt x="105" y="173"/>
                    <a:pt x="86" y="173"/>
                  </a:cubicBezTo>
                  <a:cubicBezTo>
                    <a:pt x="62" y="175"/>
                    <a:pt x="42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Rectangle 499">
              <a:extLst>
                <a:ext uri="{FF2B5EF4-FFF2-40B4-BE49-F238E27FC236}">
                  <a16:creationId xmlns:a16="http://schemas.microsoft.com/office/drawing/2014/main" id="{570BFFE3-8FCF-458E-8AC9-8755ACF22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8651" y="3268663"/>
              <a:ext cx="19050" cy="8255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500">
              <a:extLst>
                <a:ext uri="{FF2B5EF4-FFF2-40B4-BE49-F238E27FC236}">
                  <a16:creationId xmlns:a16="http://schemas.microsoft.com/office/drawing/2014/main" id="{6872AEB9-9C23-47E8-99AD-2B93BF4D1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6751" y="3268663"/>
              <a:ext cx="50800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1 h 170"/>
                <a:gd name="T4" fmla="*/ 42 w 103"/>
                <a:gd name="T5" fmla="*/ 31 h 170"/>
                <a:gd name="T6" fmla="*/ 42 w 103"/>
                <a:gd name="T7" fmla="*/ 67 h 170"/>
                <a:gd name="T8" fmla="*/ 95 w 103"/>
                <a:gd name="T9" fmla="*/ 67 h 170"/>
                <a:gd name="T10" fmla="*/ 95 w 103"/>
                <a:gd name="T11" fmla="*/ 99 h 170"/>
                <a:gd name="T12" fmla="*/ 42 w 103"/>
                <a:gd name="T13" fmla="*/ 99 h 170"/>
                <a:gd name="T14" fmla="*/ 42 w 103"/>
                <a:gd name="T15" fmla="*/ 137 h 170"/>
                <a:gd name="T16" fmla="*/ 103 w 103"/>
                <a:gd name="T17" fmla="*/ 137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5" y="67"/>
                  </a:lnTo>
                  <a:lnTo>
                    <a:pt x="95" y="99"/>
                  </a:lnTo>
                  <a:lnTo>
                    <a:pt x="42" y="99"/>
                  </a:lnTo>
                  <a:lnTo>
                    <a:pt x="42" y="137"/>
                  </a:lnTo>
                  <a:lnTo>
                    <a:pt x="103" y="137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501">
              <a:extLst>
                <a:ext uri="{FF2B5EF4-FFF2-40B4-BE49-F238E27FC236}">
                  <a16:creationId xmlns:a16="http://schemas.microsoft.com/office/drawing/2014/main" id="{AC941BBE-0293-476D-B011-58E84E2A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3426" y="3268663"/>
              <a:ext cx="74613" cy="82550"/>
            </a:xfrm>
            <a:custGeom>
              <a:avLst/>
              <a:gdLst>
                <a:gd name="T0" fmla="*/ 110 w 151"/>
                <a:gd name="T1" fmla="*/ 0 h 170"/>
                <a:gd name="T2" fmla="*/ 151 w 151"/>
                <a:gd name="T3" fmla="*/ 0 h 170"/>
                <a:gd name="T4" fmla="*/ 151 w 151"/>
                <a:gd name="T5" fmla="*/ 170 h 170"/>
                <a:gd name="T6" fmla="*/ 110 w 151"/>
                <a:gd name="T7" fmla="*/ 170 h 170"/>
                <a:gd name="T8" fmla="*/ 41 w 151"/>
                <a:gd name="T9" fmla="*/ 62 h 170"/>
                <a:gd name="T10" fmla="*/ 41 w 151"/>
                <a:gd name="T11" fmla="*/ 170 h 170"/>
                <a:gd name="T12" fmla="*/ 0 w 151"/>
                <a:gd name="T13" fmla="*/ 170 h 170"/>
                <a:gd name="T14" fmla="*/ 0 w 151"/>
                <a:gd name="T15" fmla="*/ 0 h 170"/>
                <a:gd name="T16" fmla="*/ 41 w 151"/>
                <a:gd name="T17" fmla="*/ 0 h 170"/>
                <a:gd name="T18" fmla="*/ 110 w 151"/>
                <a:gd name="T19" fmla="*/ 107 h 170"/>
                <a:gd name="T20" fmla="*/ 110 w 151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70">
                  <a:moveTo>
                    <a:pt x="110" y="0"/>
                  </a:moveTo>
                  <a:lnTo>
                    <a:pt x="151" y="0"/>
                  </a:lnTo>
                  <a:lnTo>
                    <a:pt x="151" y="170"/>
                  </a:lnTo>
                  <a:lnTo>
                    <a:pt x="110" y="170"/>
                  </a:lnTo>
                  <a:lnTo>
                    <a:pt x="41" y="62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0" y="107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502">
              <a:extLst>
                <a:ext uri="{FF2B5EF4-FFF2-40B4-BE49-F238E27FC236}">
                  <a16:creationId xmlns:a16="http://schemas.microsoft.com/office/drawing/2014/main" id="{93AE1213-CE5C-4049-809C-122619F58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2326" y="3265488"/>
              <a:ext cx="80963" cy="85725"/>
            </a:xfrm>
            <a:custGeom>
              <a:avLst/>
              <a:gdLst>
                <a:gd name="T0" fmla="*/ 25 w 167"/>
                <a:gd name="T1" fmla="*/ 150 h 175"/>
                <a:gd name="T2" fmla="*/ 0 w 167"/>
                <a:gd name="T3" fmla="*/ 88 h 175"/>
                <a:gd name="T4" fmla="*/ 25 w 167"/>
                <a:gd name="T5" fmla="*/ 25 h 175"/>
                <a:gd name="T6" fmla="*/ 86 w 167"/>
                <a:gd name="T7" fmla="*/ 0 h 175"/>
                <a:gd name="T8" fmla="*/ 136 w 167"/>
                <a:gd name="T9" fmla="*/ 15 h 175"/>
                <a:gd name="T10" fmla="*/ 167 w 167"/>
                <a:gd name="T11" fmla="*/ 56 h 175"/>
                <a:gd name="T12" fmla="*/ 118 w 167"/>
                <a:gd name="T13" fmla="*/ 56 h 175"/>
                <a:gd name="T14" fmla="*/ 87 w 167"/>
                <a:gd name="T15" fmla="*/ 38 h 175"/>
                <a:gd name="T16" fmla="*/ 53 w 167"/>
                <a:gd name="T17" fmla="*/ 51 h 175"/>
                <a:gd name="T18" fmla="*/ 41 w 167"/>
                <a:gd name="T19" fmla="*/ 86 h 175"/>
                <a:gd name="T20" fmla="*/ 53 w 167"/>
                <a:gd name="T21" fmla="*/ 121 h 175"/>
                <a:gd name="T22" fmla="*/ 87 w 167"/>
                <a:gd name="T23" fmla="*/ 135 h 175"/>
                <a:gd name="T24" fmla="*/ 118 w 167"/>
                <a:gd name="T25" fmla="*/ 116 h 175"/>
                <a:gd name="T26" fmla="*/ 167 w 167"/>
                <a:gd name="T27" fmla="*/ 116 h 175"/>
                <a:gd name="T28" fmla="*/ 136 w 167"/>
                <a:gd name="T29" fmla="*/ 158 h 175"/>
                <a:gd name="T30" fmla="*/ 86 w 167"/>
                <a:gd name="T31" fmla="*/ 173 h 175"/>
                <a:gd name="T32" fmla="*/ 25 w 167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8" y="41"/>
                    <a:pt x="25" y="25"/>
                  </a:cubicBezTo>
                  <a:cubicBezTo>
                    <a:pt x="41" y="9"/>
                    <a:pt x="62" y="0"/>
                    <a:pt x="86" y="0"/>
                  </a:cubicBezTo>
                  <a:cubicBezTo>
                    <a:pt x="105" y="0"/>
                    <a:pt x="121" y="5"/>
                    <a:pt x="136" y="15"/>
                  </a:cubicBezTo>
                  <a:cubicBezTo>
                    <a:pt x="151" y="25"/>
                    <a:pt x="161" y="39"/>
                    <a:pt x="167" y="56"/>
                  </a:cubicBezTo>
                  <a:lnTo>
                    <a:pt x="118" y="56"/>
                  </a:lnTo>
                  <a:cubicBezTo>
                    <a:pt x="112" y="44"/>
                    <a:pt x="102" y="38"/>
                    <a:pt x="87" y="38"/>
                  </a:cubicBezTo>
                  <a:cubicBezTo>
                    <a:pt x="73" y="38"/>
                    <a:pt x="62" y="43"/>
                    <a:pt x="53" y="51"/>
                  </a:cubicBezTo>
                  <a:cubicBezTo>
                    <a:pt x="45" y="60"/>
                    <a:pt x="41" y="73"/>
                    <a:pt x="41" y="86"/>
                  </a:cubicBezTo>
                  <a:cubicBezTo>
                    <a:pt x="41" y="101"/>
                    <a:pt x="45" y="113"/>
                    <a:pt x="53" y="121"/>
                  </a:cubicBezTo>
                  <a:cubicBezTo>
                    <a:pt x="62" y="130"/>
                    <a:pt x="72" y="135"/>
                    <a:pt x="87" y="135"/>
                  </a:cubicBezTo>
                  <a:cubicBezTo>
                    <a:pt x="101" y="135"/>
                    <a:pt x="112" y="129"/>
                    <a:pt x="118" y="116"/>
                  </a:cubicBezTo>
                  <a:lnTo>
                    <a:pt x="167" y="116"/>
                  </a:lnTo>
                  <a:cubicBezTo>
                    <a:pt x="161" y="134"/>
                    <a:pt x="151" y="148"/>
                    <a:pt x="136" y="158"/>
                  </a:cubicBezTo>
                  <a:cubicBezTo>
                    <a:pt x="121" y="168"/>
                    <a:pt x="105" y="173"/>
                    <a:pt x="86" y="173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503">
              <a:extLst>
                <a:ext uri="{FF2B5EF4-FFF2-40B4-BE49-F238E27FC236}">
                  <a16:creationId xmlns:a16="http://schemas.microsoft.com/office/drawing/2014/main" id="{8A9D3FDF-A6E9-4D8B-8099-736CB6803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5989" y="3268663"/>
              <a:ext cx="50800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1 h 170"/>
                <a:gd name="T4" fmla="*/ 42 w 103"/>
                <a:gd name="T5" fmla="*/ 31 h 170"/>
                <a:gd name="T6" fmla="*/ 42 w 103"/>
                <a:gd name="T7" fmla="*/ 67 h 170"/>
                <a:gd name="T8" fmla="*/ 95 w 103"/>
                <a:gd name="T9" fmla="*/ 67 h 170"/>
                <a:gd name="T10" fmla="*/ 95 w 103"/>
                <a:gd name="T11" fmla="*/ 99 h 170"/>
                <a:gd name="T12" fmla="*/ 42 w 103"/>
                <a:gd name="T13" fmla="*/ 99 h 170"/>
                <a:gd name="T14" fmla="*/ 42 w 103"/>
                <a:gd name="T15" fmla="*/ 137 h 170"/>
                <a:gd name="T16" fmla="*/ 103 w 103"/>
                <a:gd name="T17" fmla="*/ 137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5" y="67"/>
                  </a:lnTo>
                  <a:lnTo>
                    <a:pt x="95" y="99"/>
                  </a:lnTo>
                  <a:lnTo>
                    <a:pt x="42" y="99"/>
                  </a:lnTo>
                  <a:lnTo>
                    <a:pt x="42" y="137"/>
                  </a:lnTo>
                  <a:lnTo>
                    <a:pt x="103" y="137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504">
              <a:extLst>
                <a:ext uri="{FF2B5EF4-FFF2-40B4-BE49-F238E27FC236}">
                  <a16:creationId xmlns:a16="http://schemas.microsoft.com/office/drawing/2014/main" id="{F2F95E55-5D2B-4F2E-8B99-92596907D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2664" y="3265488"/>
              <a:ext cx="61913" cy="85725"/>
            </a:xfrm>
            <a:custGeom>
              <a:avLst/>
              <a:gdLst>
                <a:gd name="T0" fmla="*/ 62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2 h 174"/>
                <a:gd name="T8" fmla="*/ 62 w 129"/>
                <a:gd name="T9" fmla="*/ 70 h 174"/>
                <a:gd name="T10" fmla="*/ 78 w 129"/>
                <a:gd name="T11" fmla="*/ 75 h 174"/>
                <a:gd name="T12" fmla="*/ 95 w 129"/>
                <a:gd name="T13" fmla="*/ 80 h 174"/>
                <a:gd name="T14" fmla="*/ 112 w 129"/>
                <a:gd name="T15" fmla="*/ 87 h 174"/>
                <a:gd name="T16" fmla="*/ 124 w 129"/>
                <a:gd name="T17" fmla="*/ 101 h 174"/>
                <a:gd name="T18" fmla="*/ 129 w 129"/>
                <a:gd name="T19" fmla="*/ 122 h 174"/>
                <a:gd name="T20" fmla="*/ 112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2 w 129"/>
                <a:gd name="T27" fmla="*/ 121 h 174"/>
                <a:gd name="T28" fmla="*/ 45 w 129"/>
                <a:gd name="T29" fmla="*/ 121 h 174"/>
                <a:gd name="T30" fmla="*/ 67 w 129"/>
                <a:gd name="T31" fmla="*/ 141 h 174"/>
                <a:gd name="T32" fmla="*/ 80 w 129"/>
                <a:gd name="T33" fmla="*/ 136 h 174"/>
                <a:gd name="T34" fmla="*/ 85 w 129"/>
                <a:gd name="T35" fmla="*/ 124 h 174"/>
                <a:gd name="T36" fmla="*/ 80 w 129"/>
                <a:gd name="T37" fmla="*/ 112 h 174"/>
                <a:gd name="T38" fmla="*/ 68 w 129"/>
                <a:gd name="T39" fmla="*/ 105 h 174"/>
                <a:gd name="T40" fmla="*/ 52 w 129"/>
                <a:gd name="T41" fmla="*/ 100 h 174"/>
                <a:gd name="T42" fmla="*/ 34 w 129"/>
                <a:gd name="T43" fmla="*/ 94 h 174"/>
                <a:gd name="T44" fmla="*/ 18 w 129"/>
                <a:gd name="T45" fmla="*/ 86 h 174"/>
                <a:gd name="T46" fmla="*/ 5 w 129"/>
                <a:gd name="T47" fmla="*/ 72 h 174"/>
                <a:gd name="T48" fmla="*/ 0 w 129"/>
                <a:gd name="T49" fmla="*/ 51 h 174"/>
                <a:gd name="T50" fmla="*/ 18 w 129"/>
                <a:gd name="T51" fmla="*/ 14 h 174"/>
                <a:gd name="T52" fmla="*/ 63 w 129"/>
                <a:gd name="T53" fmla="*/ 0 h 174"/>
                <a:gd name="T54" fmla="*/ 107 w 129"/>
                <a:gd name="T55" fmla="*/ 12 h 174"/>
                <a:gd name="T56" fmla="*/ 124 w 129"/>
                <a:gd name="T57" fmla="*/ 51 h 174"/>
                <a:gd name="T58" fmla="*/ 79 w 129"/>
                <a:gd name="T59" fmla="*/ 51 h 174"/>
                <a:gd name="T60" fmla="*/ 73 w 129"/>
                <a:gd name="T61" fmla="*/ 37 h 174"/>
                <a:gd name="T62" fmla="*/ 62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2" y="35"/>
                  </a:moveTo>
                  <a:cubicBezTo>
                    <a:pt x="57" y="35"/>
                    <a:pt x="52" y="36"/>
                    <a:pt x="49" y="39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9"/>
                    <a:pt x="49" y="62"/>
                  </a:cubicBezTo>
                  <a:cubicBezTo>
                    <a:pt x="52" y="66"/>
                    <a:pt x="57" y="67"/>
                    <a:pt x="62" y="70"/>
                  </a:cubicBezTo>
                  <a:cubicBezTo>
                    <a:pt x="67" y="71"/>
                    <a:pt x="72" y="74"/>
                    <a:pt x="78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2" y="82"/>
                    <a:pt x="107" y="85"/>
                    <a:pt x="112" y="87"/>
                  </a:cubicBezTo>
                  <a:cubicBezTo>
                    <a:pt x="117" y="91"/>
                    <a:pt x="120" y="95"/>
                    <a:pt x="124" y="101"/>
                  </a:cubicBezTo>
                  <a:cubicBezTo>
                    <a:pt x="127" y="107"/>
                    <a:pt x="129" y="114"/>
                    <a:pt x="129" y="122"/>
                  </a:cubicBezTo>
                  <a:cubicBezTo>
                    <a:pt x="129" y="136"/>
                    <a:pt x="123" y="149"/>
                    <a:pt x="112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7" y="174"/>
                    <a:pt x="30" y="169"/>
                    <a:pt x="19" y="160"/>
                  </a:cubicBezTo>
                  <a:cubicBezTo>
                    <a:pt x="8" y="151"/>
                    <a:pt x="2" y="137"/>
                    <a:pt x="2" y="121"/>
                  </a:cubicBezTo>
                  <a:lnTo>
                    <a:pt x="45" y="121"/>
                  </a:lnTo>
                  <a:cubicBezTo>
                    <a:pt x="47" y="135"/>
                    <a:pt x="53" y="141"/>
                    <a:pt x="67" y="141"/>
                  </a:cubicBezTo>
                  <a:cubicBezTo>
                    <a:pt x="73" y="141"/>
                    <a:pt x="77" y="140"/>
                    <a:pt x="80" y="136"/>
                  </a:cubicBezTo>
                  <a:cubicBezTo>
                    <a:pt x="84" y="132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2"/>
                  </a:cubicBezTo>
                  <a:cubicBezTo>
                    <a:pt x="78" y="110"/>
                    <a:pt x="73" y="107"/>
                    <a:pt x="68" y="105"/>
                  </a:cubicBezTo>
                  <a:cubicBezTo>
                    <a:pt x="63" y="104"/>
                    <a:pt x="58" y="101"/>
                    <a:pt x="52" y="100"/>
                  </a:cubicBezTo>
                  <a:cubicBezTo>
                    <a:pt x="45" y="99"/>
                    <a:pt x="39" y="96"/>
                    <a:pt x="34" y="94"/>
                  </a:cubicBezTo>
                  <a:cubicBezTo>
                    <a:pt x="28" y="91"/>
                    <a:pt x="23" y="89"/>
                    <a:pt x="18" y="86"/>
                  </a:cubicBezTo>
                  <a:cubicBezTo>
                    <a:pt x="13" y="82"/>
                    <a:pt x="9" y="79"/>
                    <a:pt x="5" y="72"/>
                  </a:cubicBezTo>
                  <a:cubicBezTo>
                    <a:pt x="3" y="66"/>
                    <a:pt x="0" y="60"/>
                    <a:pt x="0" y="51"/>
                  </a:cubicBezTo>
                  <a:cubicBezTo>
                    <a:pt x="0" y="35"/>
                    <a:pt x="7" y="22"/>
                    <a:pt x="18" y="14"/>
                  </a:cubicBezTo>
                  <a:cubicBezTo>
                    <a:pt x="29" y="4"/>
                    <a:pt x="44" y="0"/>
                    <a:pt x="63" y="0"/>
                  </a:cubicBezTo>
                  <a:cubicBezTo>
                    <a:pt x="82" y="0"/>
                    <a:pt x="95" y="4"/>
                    <a:pt x="107" y="12"/>
                  </a:cubicBezTo>
                  <a:cubicBezTo>
                    <a:pt x="118" y="21"/>
                    <a:pt x="124" y="34"/>
                    <a:pt x="124" y="51"/>
                  </a:cubicBezTo>
                  <a:lnTo>
                    <a:pt x="79" y="51"/>
                  </a:lnTo>
                  <a:cubicBezTo>
                    <a:pt x="78" y="45"/>
                    <a:pt x="77" y="40"/>
                    <a:pt x="73" y="37"/>
                  </a:cubicBezTo>
                  <a:cubicBezTo>
                    <a:pt x="70" y="36"/>
                    <a:pt x="67" y="35"/>
                    <a:pt x="62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505">
              <a:extLst>
                <a:ext uri="{FF2B5EF4-FFF2-40B4-BE49-F238E27FC236}">
                  <a16:creationId xmlns:a16="http://schemas.microsoft.com/office/drawing/2014/main" id="{852D936B-48BF-4A18-A17E-71C2E68B9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5376" y="3268663"/>
              <a:ext cx="73025" cy="82550"/>
            </a:xfrm>
            <a:custGeom>
              <a:avLst/>
              <a:gdLst>
                <a:gd name="T0" fmla="*/ 106 w 147"/>
                <a:gd name="T1" fmla="*/ 0 h 170"/>
                <a:gd name="T2" fmla="*/ 147 w 147"/>
                <a:gd name="T3" fmla="*/ 0 h 170"/>
                <a:gd name="T4" fmla="*/ 147 w 147"/>
                <a:gd name="T5" fmla="*/ 170 h 170"/>
                <a:gd name="T6" fmla="*/ 106 w 147"/>
                <a:gd name="T7" fmla="*/ 170 h 170"/>
                <a:gd name="T8" fmla="*/ 106 w 147"/>
                <a:gd name="T9" fmla="*/ 100 h 170"/>
                <a:gd name="T10" fmla="*/ 41 w 147"/>
                <a:gd name="T11" fmla="*/ 100 h 170"/>
                <a:gd name="T12" fmla="*/ 41 w 147"/>
                <a:gd name="T13" fmla="*/ 170 h 170"/>
                <a:gd name="T14" fmla="*/ 0 w 147"/>
                <a:gd name="T15" fmla="*/ 170 h 170"/>
                <a:gd name="T16" fmla="*/ 0 w 147"/>
                <a:gd name="T17" fmla="*/ 0 h 170"/>
                <a:gd name="T18" fmla="*/ 41 w 147"/>
                <a:gd name="T19" fmla="*/ 0 h 170"/>
                <a:gd name="T20" fmla="*/ 41 w 147"/>
                <a:gd name="T21" fmla="*/ 67 h 170"/>
                <a:gd name="T22" fmla="*/ 106 w 147"/>
                <a:gd name="T23" fmla="*/ 67 h 170"/>
                <a:gd name="T24" fmla="*/ 106 w 147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70">
                  <a:moveTo>
                    <a:pt x="106" y="0"/>
                  </a:moveTo>
                  <a:lnTo>
                    <a:pt x="147" y="0"/>
                  </a:lnTo>
                  <a:lnTo>
                    <a:pt x="147" y="170"/>
                  </a:lnTo>
                  <a:lnTo>
                    <a:pt x="106" y="170"/>
                  </a:lnTo>
                  <a:lnTo>
                    <a:pt x="106" y="100"/>
                  </a:lnTo>
                  <a:lnTo>
                    <a:pt x="41" y="100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7"/>
                  </a:lnTo>
                  <a:lnTo>
                    <a:pt x="106" y="6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506">
              <a:extLst>
                <a:ext uri="{FF2B5EF4-FFF2-40B4-BE49-F238E27FC236}">
                  <a16:creationId xmlns:a16="http://schemas.microsoft.com/office/drawing/2014/main" id="{D082119F-D94B-4FF5-89FA-3828E682C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5864" y="3268663"/>
              <a:ext cx="69850" cy="82550"/>
            </a:xfrm>
            <a:custGeom>
              <a:avLst/>
              <a:gdLst>
                <a:gd name="T0" fmla="*/ 0 w 143"/>
                <a:gd name="T1" fmla="*/ 101 h 171"/>
                <a:gd name="T2" fmla="*/ 0 w 143"/>
                <a:gd name="T3" fmla="*/ 0 h 171"/>
                <a:gd name="T4" fmla="*/ 42 w 143"/>
                <a:gd name="T5" fmla="*/ 0 h 171"/>
                <a:gd name="T6" fmla="*/ 42 w 143"/>
                <a:gd name="T7" fmla="*/ 101 h 171"/>
                <a:gd name="T8" fmla="*/ 49 w 143"/>
                <a:gd name="T9" fmla="*/ 125 h 171"/>
                <a:gd name="T10" fmla="*/ 72 w 143"/>
                <a:gd name="T11" fmla="*/ 134 h 171"/>
                <a:gd name="T12" fmla="*/ 94 w 143"/>
                <a:gd name="T13" fmla="*/ 125 h 171"/>
                <a:gd name="T14" fmla="*/ 102 w 143"/>
                <a:gd name="T15" fmla="*/ 101 h 171"/>
                <a:gd name="T16" fmla="*/ 102 w 143"/>
                <a:gd name="T17" fmla="*/ 0 h 171"/>
                <a:gd name="T18" fmla="*/ 143 w 143"/>
                <a:gd name="T19" fmla="*/ 0 h 171"/>
                <a:gd name="T20" fmla="*/ 143 w 143"/>
                <a:gd name="T21" fmla="*/ 101 h 171"/>
                <a:gd name="T22" fmla="*/ 133 w 143"/>
                <a:gd name="T23" fmla="*/ 140 h 171"/>
                <a:gd name="T24" fmla="*/ 107 w 143"/>
                <a:gd name="T25" fmla="*/ 164 h 171"/>
                <a:gd name="T26" fmla="*/ 72 w 143"/>
                <a:gd name="T27" fmla="*/ 171 h 171"/>
                <a:gd name="T28" fmla="*/ 22 w 143"/>
                <a:gd name="T29" fmla="*/ 152 h 171"/>
                <a:gd name="T30" fmla="*/ 0 w 143"/>
                <a:gd name="T31" fmla="*/ 10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1">
                  <a:moveTo>
                    <a:pt x="0" y="101"/>
                  </a:moveTo>
                  <a:lnTo>
                    <a:pt x="0" y="0"/>
                  </a:lnTo>
                  <a:lnTo>
                    <a:pt x="42" y="0"/>
                  </a:lnTo>
                  <a:lnTo>
                    <a:pt x="42" y="101"/>
                  </a:lnTo>
                  <a:cubicBezTo>
                    <a:pt x="42" y="111"/>
                    <a:pt x="44" y="119"/>
                    <a:pt x="49" y="125"/>
                  </a:cubicBezTo>
                  <a:cubicBezTo>
                    <a:pt x="54" y="130"/>
                    <a:pt x="62" y="134"/>
                    <a:pt x="72" y="134"/>
                  </a:cubicBezTo>
                  <a:cubicBezTo>
                    <a:pt x="82" y="134"/>
                    <a:pt x="89" y="131"/>
                    <a:pt x="94" y="125"/>
                  </a:cubicBezTo>
                  <a:cubicBezTo>
                    <a:pt x="99" y="120"/>
                    <a:pt x="102" y="111"/>
                    <a:pt x="102" y="101"/>
                  </a:cubicBezTo>
                  <a:lnTo>
                    <a:pt x="102" y="0"/>
                  </a:lnTo>
                  <a:lnTo>
                    <a:pt x="143" y="0"/>
                  </a:lnTo>
                  <a:lnTo>
                    <a:pt x="143" y="101"/>
                  </a:lnTo>
                  <a:cubicBezTo>
                    <a:pt x="143" y="116"/>
                    <a:pt x="139" y="129"/>
                    <a:pt x="133" y="140"/>
                  </a:cubicBezTo>
                  <a:cubicBezTo>
                    <a:pt x="125" y="151"/>
                    <a:pt x="117" y="159"/>
                    <a:pt x="107" y="164"/>
                  </a:cubicBezTo>
                  <a:cubicBezTo>
                    <a:pt x="97" y="169"/>
                    <a:pt x="84" y="171"/>
                    <a:pt x="72" y="171"/>
                  </a:cubicBezTo>
                  <a:cubicBezTo>
                    <a:pt x="52" y="171"/>
                    <a:pt x="35" y="165"/>
                    <a:pt x="22" y="152"/>
                  </a:cubicBezTo>
                  <a:cubicBezTo>
                    <a:pt x="8" y="140"/>
                    <a:pt x="0" y="124"/>
                    <a:pt x="0" y="10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507">
              <a:extLst>
                <a:ext uri="{FF2B5EF4-FFF2-40B4-BE49-F238E27FC236}">
                  <a16:creationId xmlns:a16="http://schemas.microsoft.com/office/drawing/2014/main" id="{F3B542D8-EFF2-4E58-BFB1-EDCA3EB7B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3176" y="3268663"/>
              <a:ext cx="93663" cy="82550"/>
            </a:xfrm>
            <a:custGeom>
              <a:avLst/>
              <a:gdLst>
                <a:gd name="T0" fmla="*/ 191 w 191"/>
                <a:gd name="T1" fmla="*/ 0 h 170"/>
                <a:gd name="T2" fmla="*/ 191 w 191"/>
                <a:gd name="T3" fmla="*/ 170 h 170"/>
                <a:gd name="T4" fmla="*/ 150 w 191"/>
                <a:gd name="T5" fmla="*/ 170 h 170"/>
                <a:gd name="T6" fmla="*/ 150 w 191"/>
                <a:gd name="T7" fmla="*/ 74 h 170"/>
                <a:gd name="T8" fmla="*/ 111 w 191"/>
                <a:gd name="T9" fmla="*/ 170 h 170"/>
                <a:gd name="T10" fmla="*/ 80 w 191"/>
                <a:gd name="T11" fmla="*/ 170 h 170"/>
                <a:gd name="T12" fmla="*/ 41 w 191"/>
                <a:gd name="T13" fmla="*/ 74 h 170"/>
                <a:gd name="T14" fmla="*/ 41 w 191"/>
                <a:gd name="T15" fmla="*/ 170 h 170"/>
                <a:gd name="T16" fmla="*/ 0 w 191"/>
                <a:gd name="T17" fmla="*/ 170 h 170"/>
                <a:gd name="T18" fmla="*/ 0 w 191"/>
                <a:gd name="T19" fmla="*/ 0 h 170"/>
                <a:gd name="T20" fmla="*/ 48 w 191"/>
                <a:gd name="T21" fmla="*/ 0 h 170"/>
                <a:gd name="T22" fmla="*/ 96 w 191"/>
                <a:gd name="T23" fmla="*/ 117 h 170"/>
                <a:gd name="T24" fmla="*/ 145 w 191"/>
                <a:gd name="T25" fmla="*/ 0 h 170"/>
                <a:gd name="T26" fmla="*/ 191 w 191"/>
                <a:gd name="T2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170">
                  <a:moveTo>
                    <a:pt x="191" y="0"/>
                  </a:moveTo>
                  <a:lnTo>
                    <a:pt x="191" y="170"/>
                  </a:lnTo>
                  <a:lnTo>
                    <a:pt x="150" y="170"/>
                  </a:lnTo>
                  <a:lnTo>
                    <a:pt x="150" y="74"/>
                  </a:lnTo>
                  <a:lnTo>
                    <a:pt x="111" y="170"/>
                  </a:lnTo>
                  <a:lnTo>
                    <a:pt x="80" y="170"/>
                  </a:lnTo>
                  <a:lnTo>
                    <a:pt x="41" y="74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96" y="117"/>
                  </a:lnTo>
                  <a:lnTo>
                    <a:pt x="145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508">
              <a:extLst>
                <a:ext uri="{FF2B5EF4-FFF2-40B4-BE49-F238E27FC236}">
                  <a16:creationId xmlns:a16="http://schemas.microsoft.com/office/drawing/2014/main" id="{18E39032-7A76-4124-9500-5332185BC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4776" y="3268663"/>
              <a:ext cx="84138" cy="82550"/>
            </a:xfrm>
            <a:custGeom>
              <a:avLst/>
              <a:gdLst>
                <a:gd name="T0" fmla="*/ 125 w 169"/>
                <a:gd name="T1" fmla="*/ 170 h 170"/>
                <a:gd name="T2" fmla="*/ 115 w 169"/>
                <a:gd name="T3" fmla="*/ 141 h 170"/>
                <a:gd name="T4" fmla="*/ 54 w 169"/>
                <a:gd name="T5" fmla="*/ 141 h 170"/>
                <a:gd name="T6" fmla="*/ 44 w 169"/>
                <a:gd name="T7" fmla="*/ 170 h 170"/>
                <a:gd name="T8" fmla="*/ 0 w 169"/>
                <a:gd name="T9" fmla="*/ 170 h 170"/>
                <a:gd name="T10" fmla="*/ 59 w 169"/>
                <a:gd name="T11" fmla="*/ 0 h 170"/>
                <a:gd name="T12" fmla="*/ 109 w 169"/>
                <a:gd name="T13" fmla="*/ 0 h 170"/>
                <a:gd name="T14" fmla="*/ 169 w 169"/>
                <a:gd name="T15" fmla="*/ 170 h 170"/>
                <a:gd name="T16" fmla="*/ 125 w 169"/>
                <a:gd name="T17" fmla="*/ 170 h 170"/>
                <a:gd name="T18" fmla="*/ 65 w 169"/>
                <a:gd name="T19" fmla="*/ 110 h 170"/>
                <a:gd name="T20" fmla="*/ 105 w 169"/>
                <a:gd name="T21" fmla="*/ 110 h 170"/>
                <a:gd name="T22" fmla="*/ 85 w 169"/>
                <a:gd name="T23" fmla="*/ 50 h 170"/>
                <a:gd name="T24" fmla="*/ 65 w 169"/>
                <a:gd name="T25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0">
                  <a:moveTo>
                    <a:pt x="125" y="170"/>
                  </a:moveTo>
                  <a:lnTo>
                    <a:pt x="115" y="141"/>
                  </a:lnTo>
                  <a:lnTo>
                    <a:pt x="54" y="141"/>
                  </a:lnTo>
                  <a:lnTo>
                    <a:pt x="44" y="170"/>
                  </a:lnTo>
                  <a:lnTo>
                    <a:pt x="0" y="170"/>
                  </a:lnTo>
                  <a:lnTo>
                    <a:pt x="59" y="0"/>
                  </a:lnTo>
                  <a:lnTo>
                    <a:pt x="109" y="0"/>
                  </a:lnTo>
                  <a:lnTo>
                    <a:pt x="169" y="170"/>
                  </a:lnTo>
                  <a:lnTo>
                    <a:pt x="125" y="170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50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Rectangle 509">
              <a:extLst>
                <a:ext uri="{FF2B5EF4-FFF2-40B4-BE49-F238E27FC236}">
                  <a16:creationId xmlns:a16="http://schemas.microsoft.com/office/drawing/2014/main" id="{35399297-ED7E-400A-9A4B-F136D5FB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8439" y="3268663"/>
              <a:ext cx="20638" cy="8255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510">
              <a:extLst>
                <a:ext uri="{FF2B5EF4-FFF2-40B4-BE49-F238E27FC236}">
                  <a16:creationId xmlns:a16="http://schemas.microsoft.com/office/drawing/2014/main" id="{3936BC64-69FF-4481-A7A6-0E2996AF0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6539" y="3268663"/>
              <a:ext cx="74613" cy="82550"/>
            </a:xfrm>
            <a:custGeom>
              <a:avLst/>
              <a:gdLst>
                <a:gd name="T0" fmla="*/ 110 w 151"/>
                <a:gd name="T1" fmla="*/ 0 h 170"/>
                <a:gd name="T2" fmla="*/ 151 w 151"/>
                <a:gd name="T3" fmla="*/ 0 h 170"/>
                <a:gd name="T4" fmla="*/ 151 w 151"/>
                <a:gd name="T5" fmla="*/ 170 h 170"/>
                <a:gd name="T6" fmla="*/ 110 w 151"/>
                <a:gd name="T7" fmla="*/ 170 h 170"/>
                <a:gd name="T8" fmla="*/ 41 w 151"/>
                <a:gd name="T9" fmla="*/ 62 h 170"/>
                <a:gd name="T10" fmla="*/ 41 w 151"/>
                <a:gd name="T11" fmla="*/ 170 h 170"/>
                <a:gd name="T12" fmla="*/ 0 w 151"/>
                <a:gd name="T13" fmla="*/ 170 h 170"/>
                <a:gd name="T14" fmla="*/ 0 w 151"/>
                <a:gd name="T15" fmla="*/ 0 h 170"/>
                <a:gd name="T16" fmla="*/ 41 w 151"/>
                <a:gd name="T17" fmla="*/ 0 h 170"/>
                <a:gd name="T18" fmla="*/ 110 w 151"/>
                <a:gd name="T19" fmla="*/ 107 h 170"/>
                <a:gd name="T20" fmla="*/ 110 w 151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70">
                  <a:moveTo>
                    <a:pt x="110" y="0"/>
                  </a:moveTo>
                  <a:lnTo>
                    <a:pt x="151" y="0"/>
                  </a:lnTo>
                  <a:lnTo>
                    <a:pt x="151" y="170"/>
                  </a:lnTo>
                  <a:lnTo>
                    <a:pt x="110" y="170"/>
                  </a:lnTo>
                  <a:lnTo>
                    <a:pt x="41" y="62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0" y="107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511">
              <a:extLst>
                <a:ext uri="{FF2B5EF4-FFF2-40B4-BE49-F238E27FC236}">
                  <a16:creationId xmlns:a16="http://schemas.microsoft.com/office/drawing/2014/main" id="{11B5693F-29FC-4B31-9649-4D80FC0D0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8614" y="3268663"/>
              <a:ext cx="49213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1 h 170"/>
                <a:gd name="T4" fmla="*/ 41 w 103"/>
                <a:gd name="T5" fmla="*/ 31 h 170"/>
                <a:gd name="T6" fmla="*/ 41 w 103"/>
                <a:gd name="T7" fmla="*/ 67 h 170"/>
                <a:gd name="T8" fmla="*/ 95 w 103"/>
                <a:gd name="T9" fmla="*/ 67 h 170"/>
                <a:gd name="T10" fmla="*/ 95 w 103"/>
                <a:gd name="T11" fmla="*/ 99 h 170"/>
                <a:gd name="T12" fmla="*/ 41 w 103"/>
                <a:gd name="T13" fmla="*/ 99 h 170"/>
                <a:gd name="T14" fmla="*/ 41 w 103"/>
                <a:gd name="T15" fmla="*/ 137 h 170"/>
                <a:gd name="T16" fmla="*/ 103 w 103"/>
                <a:gd name="T17" fmla="*/ 137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7"/>
                  </a:lnTo>
                  <a:lnTo>
                    <a:pt x="103" y="137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512">
              <a:extLst>
                <a:ext uri="{FF2B5EF4-FFF2-40B4-BE49-F238E27FC236}">
                  <a16:creationId xmlns:a16="http://schemas.microsoft.com/office/drawing/2014/main" id="{521A0F1E-4034-408C-A17A-5C8851444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3701" y="3265488"/>
              <a:ext cx="63500" cy="85725"/>
            </a:xfrm>
            <a:custGeom>
              <a:avLst/>
              <a:gdLst>
                <a:gd name="T0" fmla="*/ 61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2 h 174"/>
                <a:gd name="T8" fmla="*/ 61 w 129"/>
                <a:gd name="T9" fmla="*/ 70 h 174"/>
                <a:gd name="T10" fmla="*/ 77 w 129"/>
                <a:gd name="T11" fmla="*/ 75 h 174"/>
                <a:gd name="T12" fmla="*/ 95 w 129"/>
                <a:gd name="T13" fmla="*/ 80 h 174"/>
                <a:gd name="T14" fmla="*/ 111 w 129"/>
                <a:gd name="T15" fmla="*/ 87 h 174"/>
                <a:gd name="T16" fmla="*/ 124 w 129"/>
                <a:gd name="T17" fmla="*/ 101 h 174"/>
                <a:gd name="T18" fmla="*/ 129 w 129"/>
                <a:gd name="T19" fmla="*/ 122 h 174"/>
                <a:gd name="T20" fmla="*/ 111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1 w 129"/>
                <a:gd name="T27" fmla="*/ 121 h 174"/>
                <a:gd name="T28" fmla="*/ 45 w 129"/>
                <a:gd name="T29" fmla="*/ 121 h 174"/>
                <a:gd name="T30" fmla="*/ 66 w 129"/>
                <a:gd name="T31" fmla="*/ 141 h 174"/>
                <a:gd name="T32" fmla="*/ 80 w 129"/>
                <a:gd name="T33" fmla="*/ 136 h 174"/>
                <a:gd name="T34" fmla="*/ 85 w 129"/>
                <a:gd name="T35" fmla="*/ 124 h 174"/>
                <a:gd name="T36" fmla="*/ 80 w 129"/>
                <a:gd name="T37" fmla="*/ 112 h 174"/>
                <a:gd name="T38" fmla="*/ 67 w 129"/>
                <a:gd name="T39" fmla="*/ 105 h 174"/>
                <a:gd name="T40" fmla="*/ 51 w 129"/>
                <a:gd name="T41" fmla="*/ 100 h 174"/>
                <a:gd name="T42" fmla="*/ 34 w 129"/>
                <a:gd name="T43" fmla="*/ 94 h 174"/>
                <a:gd name="T44" fmla="*/ 17 w 129"/>
                <a:gd name="T45" fmla="*/ 86 h 174"/>
                <a:gd name="T46" fmla="*/ 5 w 129"/>
                <a:gd name="T47" fmla="*/ 72 h 174"/>
                <a:gd name="T48" fmla="*/ 0 w 129"/>
                <a:gd name="T49" fmla="*/ 51 h 174"/>
                <a:gd name="T50" fmla="*/ 17 w 129"/>
                <a:gd name="T51" fmla="*/ 14 h 174"/>
                <a:gd name="T52" fmla="*/ 62 w 129"/>
                <a:gd name="T53" fmla="*/ 0 h 174"/>
                <a:gd name="T54" fmla="*/ 106 w 129"/>
                <a:gd name="T55" fmla="*/ 12 h 174"/>
                <a:gd name="T56" fmla="*/ 124 w 129"/>
                <a:gd name="T57" fmla="*/ 51 h 174"/>
                <a:gd name="T58" fmla="*/ 80 w 129"/>
                <a:gd name="T59" fmla="*/ 51 h 174"/>
                <a:gd name="T60" fmla="*/ 74 w 129"/>
                <a:gd name="T61" fmla="*/ 37 h 174"/>
                <a:gd name="T62" fmla="*/ 61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1" y="35"/>
                  </a:moveTo>
                  <a:cubicBezTo>
                    <a:pt x="56" y="35"/>
                    <a:pt x="51" y="36"/>
                    <a:pt x="49" y="39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9"/>
                    <a:pt x="49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4"/>
                    <a:pt x="77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1" y="82"/>
                    <a:pt x="106" y="85"/>
                    <a:pt x="111" y="87"/>
                  </a:cubicBezTo>
                  <a:cubicBezTo>
                    <a:pt x="116" y="91"/>
                    <a:pt x="120" y="95"/>
                    <a:pt x="124" y="101"/>
                  </a:cubicBezTo>
                  <a:cubicBezTo>
                    <a:pt x="126" y="107"/>
                    <a:pt x="129" y="114"/>
                    <a:pt x="129" y="122"/>
                  </a:cubicBezTo>
                  <a:cubicBezTo>
                    <a:pt x="129" y="136"/>
                    <a:pt x="122" y="149"/>
                    <a:pt x="111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6" y="174"/>
                    <a:pt x="30" y="169"/>
                    <a:pt x="19" y="160"/>
                  </a:cubicBezTo>
                  <a:cubicBezTo>
                    <a:pt x="7" y="151"/>
                    <a:pt x="1" y="137"/>
                    <a:pt x="1" y="121"/>
                  </a:cubicBezTo>
                  <a:lnTo>
                    <a:pt x="45" y="121"/>
                  </a:lnTo>
                  <a:cubicBezTo>
                    <a:pt x="46" y="135"/>
                    <a:pt x="52" y="141"/>
                    <a:pt x="66" y="141"/>
                  </a:cubicBezTo>
                  <a:cubicBezTo>
                    <a:pt x="72" y="141"/>
                    <a:pt x="76" y="140"/>
                    <a:pt x="80" y="136"/>
                  </a:cubicBezTo>
                  <a:cubicBezTo>
                    <a:pt x="84" y="132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2"/>
                  </a:cubicBezTo>
                  <a:cubicBezTo>
                    <a:pt x="77" y="110"/>
                    <a:pt x="72" y="107"/>
                    <a:pt x="67" y="105"/>
                  </a:cubicBezTo>
                  <a:cubicBezTo>
                    <a:pt x="62" y="104"/>
                    <a:pt x="57" y="101"/>
                    <a:pt x="51" y="100"/>
                  </a:cubicBezTo>
                  <a:cubicBezTo>
                    <a:pt x="45" y="99"/>
                    <a:pt x="39" y="96"/>
                    <a:pt x="34" y="94"/>
                  </a:cubicBezTo>
                  <a:cubicBezTo>
                    <a:pt x="27" y="91"/>
                    <a:pt x="22" y="89"/>
                    <a:pt x="17" y="86"/>
                  </a:cubicBezTo>
                  <a:cubicBezTo>
                    <a:pt x="12" y="82"/>
                    <a:pt x="9" y="79"/>
                    <a:pt x="5" y="72"/>
                  </a:cubicBezTo>
                  <a:cubicBezTo>
                    <a:pt x="1" y="66"/>
                    <a:pt x="0" y="60"/>
                    <a:pt x="0" y="51"/>
                  </a:cubicBezTo>
                  <a:cubicBezTo>
                    <a:pt x="0" y="35"/>
                    <a:pt x="6" y="22"/>
                    <a:pt x="17" y="14"/>
                  </a:cubicBezTo>
                  <a:cubicBezTo>
                    <a:pt x="29" y="4"/>
                    <a:pt x="44" y="0"/>
                    <a:pt x="62" y="0"/>
                  </a:cubicBezTo>
                  <a:cubicBezTo>
                    <a:pt x="81" y="0"/>
                    <a:pt x="95" y="4"/>
                    <a:pt x="106" y="12"/>
                  </a:cubicBezTo>
                  <a:cubicBezTo>
                    <a:pt x="117" y="21"/>
                    <a:pt x="124" y="34"/>
                    <a:pt x="124" y="51"/>
                  </a:cubicBezTo>
                  <a:lnTo>
                    <a:pt x="80" y="51"/>
                  </a:lnTo>
                  <a:cubicBezTo>
                    <a:pt x="79" y="45"/>
                    <a:pt x="77" y="40"/>
                    <a:pt x="74" y="37"/>
                  </a:cubicBezTo>
                  <a:cubicBezTo>
                    <a:pt x="71" y="36"/>
                    <a:pt x="67" y="35"/>
                    <a:pt x="61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513">
              <a:extLst>
                <a:ext uri="{FF2B5EF4-FFF2-40B4-BE49-F238E27FC236}">
                  <a16:creationId xmlns:a16="http://schemas.microsoft.com/office/drawing/2014/main" id="{F7ECF4B2-33CD-4A99-83AB-5BED715F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6951" y="3006725"/>
              <a:ext cx="220663" cy="212725"/>
            </a:xfrm>
            <a:custGeom>
              <a:avLst/>
              <a:gdLst>
                <a:gd name="T0" fmla="*/ 193 w 452"/>
                <a:gd name="T1" fmla="*/ 0 h 437"/>
                <a:gd name="T2" fmla="*/ 82 w 452"/>
                <a:gd name="T3" fmla="*/ 317 h 437"/>
                <a:gd name="T4" fmla="*/ 63 w 452"/>
                <a:gd name="T5" fmla="*/ 389 h 437"/>
                <a:gd name="T6" fmla="*/ 95 w 452"/>
                <a:gd name="T7" fmla="*/ 425 h 437"/>
                <a:gd name="T8" fmla="*/ 308 w 452"/>
                <a:gd name="T9" fmla="*/ 204 h 437"/>
                <a:gd name="T10" fmla="*/ 379 w 452"/>
                <a:gd name="T11" fmla="*/ 0 h 437"/>
                <a:gd name="T12" fmla="*/ 449 w 452"/>
                <a:gd name="T13" fmla="*/ 0 h 437"/>
                <a:gd name="T14" fmla="*/ 333 w 452"/>
                <a:gd name="T15" fmla="*/ 336 h 437"/>
                <a:gd name="T16" fmla="*/ 317 w 452"/>
                <a:gd name="T17" fmla="*/ 396 h 437"/>
                <a:gd name="T18" fmla="*/ 344 w 452"/>
                <a:gd name="T19" fmla="*/ 425 h 437"/>
                <a:gd name="T20" fmla="*/ 439 w 452"/>
                <a:gd name="T21" fmla="*/ 335 h 437"/>
                <a:gd name="T22" fmla="*/ 452 w 452"/>
                <a:gd name="T23" fmla="*/ 340 h 437"/>
                <a:gd name="T24" fmla="*/ 333 w 452"/>
                <a:gd name="T25" fmla="*/ 436 h 437"/>
                <a:gd name="T26" fmla="*/ 255 w 452"/>
                <a:gd name="T27" fmla="*/ 379 h 437"/>
                <a:gd name="T28" fmla="*/ 272 w 452"/>
                <a:gd name="T29" fmla="*/ 310 h 437"/>
                <a:gd name="T30" fmla="*/ 270 w 452"/>
                <a:gd name="T31" fmla="*/ 309 h 437"/>
                <a:gd name="T32" fmla="*/ 97 w 452"/>
                <a:gd name="T33" fmla="*/ 436 h 437"/>
                <a:gd name="T34" fmla="*/ 0 w 452"/>
                <a:gd name="T35" fmla="*/ 367 h 437"/>
                <a:gd name="T36" fmla="*/ 20 w 452"/>
                <a:gd name="T37" fmla="*/ 289 h 437"/>
                <a:gd name="T38" fmla="*/ 118 w 452"/>
                <a:gd name="T39" fmla="*/ 14 h 437"/>
                <a:gd name="T40" fmla="*/ 28 w 452"/>
                <a:gd name="T41" fmla="*/ 14 h 437"/>
                <a:gd name="T42" fmla="*/ 32 w 452"/>
                <a:gd name="T43" fmla="*/ 0 h 437"/>
                <a:gd name="T44" fmla="*/ 193 w 452"/>
                <a:gd name="T45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437">
                  <a:moveTo>
                    <a:pt x="193" y="0"/>
                  </a:moveTo>
                  <a:lnTo>
                    <a:pt x="82" y="317"/>
                  </a:lnTo>
                  <a:cubicBezTo>
                    <a:pt x="67" y="359"/>
                    <a:pt x="63" y="376"/>
                    <a:pt x="63" y="389"/>
                  </a:cubicBezTo>
                  <a:cubicBezTo>
                    <a:pt x="63" y="409"/>
                    <a:pt x="72" y="425"/>
                    <a:pt x="95" y="425"/>
                  </a:cubicBezTo>
                  <a:cubicBezTo>
                    <a:pt x="170" y="425"/>
                    <a:pt x="274" y="300"/>
                    <a:pt x="308" y="204"/>
                  </a:cubicBezTo>
                  <a:lnTo>
                    <a:pt x="379" y="0"/>
                  </a:lnTo>
                  <a:lnTo>
                    <a:pt x="449" y="0"/>
                  </a:lnTo>
                  <a:lnTo>
                    <a:pt x="333" y="336"/>
                  </a:lnTo>
                  <a:cubicBezTo>
                    <a:pt x="325" y="359"/>
                    <a:pt x="317" y="374"/>
                    <a:pt x="317" y="396"/>
                  </a:cubicBezTo>
                  <a:cubicBezTo>
                    <a:pt x="317" y="411"/>
                    <a:pt x="325" y="425"/>
                    <a:pt x="344" y="425"/>
                  </a:cubicBezTo>
                  <a:cubicBezTo>
                    <a:pt x="389" y="425"/>
                    <a:pt x="414" y="384"/>
                    <a:pt x="439" y="335"/>
                  </a:cubicBezTo>
                  <a:lnTo>
                    <a:pt x="452" y="340"/>
                  </a:lnTo>
                  <a:cubicBezTo>
                    <a:pt x="423" y="395"/>
                    <a:pt x="400" y="436"/>
                    <a:pt x="333" y="436"/>
                  </a:cubicBezTo>
                  <a:cubicBezTo>
                    <a:pt x="285" y="436"/>
                    <a:pt x="255" y="421"/>
                    <a:pt x="255" y="379"/>
                  </a:cubicBezTo>
                  <a:cubicBezTo>
                    <a:pt x="255" y="356"/>
                    <a:pt x="262" y="336"/>
                    <a:pt x="272" y="310"/>
                  </a:cubicBezTo>
                  <a:lnTo>
                    <a:pt x="270" y="309"/>
                  </a:lnTo>
                  <a:cubicBezTo>
                    <a:pt x="225" y="367"/>
                    <a:pt x="162" y="436"/>
                    <a:pt x="97" y="436"/>
                  </a:cubicBezTo>
                  <a:cubicBezTo>
                    <a:pt x="38" y="437"/>
                    <a:pt x="0" y="414"/>
                    <a:pt x="0" y="367"/>
                  </a:cubicBezTo>
                  <a:cubicBezTo>
                    <a:pt x="0" y="344"/>
                    <a:pt x="5" y="329"/>
                    <a:pt x="20" y="289"/>
                  </a:cubicBezTo>
                  <a:lnTo>
                    <a:pt x="118" y="14"/>
                  </a:lnTo>
                  <a:lnTo>
                    <a:pt x="28" y="14"/>
                  </a:lnTo>
                  <a:lnTo>
                    <a:pt x="32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Rectangle 514">
              <a:extLst>
                <a:ext uri="{FF2B5EF4-FFF2-40B4-BE49-F238E27FC236}">
                  <a16:creationId xmlns:a16="http://schemas.microsoft.com/office/drawing/2014/main" id="{6DF3066E-B741-4A0C-8DB8-82768FF53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6214" y="2960688"/>
              <a:ext cx="36513" cy="904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515">
              <a:extLst>
                <a:ext uri="{FF2B5EF4-FFF2-40B4-BE49-F238E27FC236}">
                  <a16:creationId xmlns:a16="http://schemas.microsoft.com/office/drawing/2014/main" id="{4E070DE6-D31B-4292-ADC3-F4CEFAB07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7339" y="3417888"/>
              <a:ext cx="38100" cy="50800"/>
            </a:xfrm>
            <a:custGeom>
              <a:avLst/>
              <a:gdLst>
                <a:gd name="T0" fmla="*/ 0 w 79"/>
                <a:gd name="T1" fmla="*/ 68 h 105"/>
                <a:gd name="T2" fmla="*/ 0 w 79"/>
                <a:gd name="T3" fmla="*/ 0 h 105"/>
                <a:gd name="T4" fmla="*/ 14 w 79"/>
                <a:gd name="T5" fmla="*/ 0 h 105"/>
                <a:gd name="T6" fmla="*/ 14 w 79"/>
                <a:gd name="T7" fmla="*/ 68 h 105"/>
                <a:gd name="T8" fmla="*/ 20 w 79"/>
                <a:gd name="T9" fmla="*/ 88 h 105"/>
                <a:gd name="T10" fmla="*/ 39 w 79"/>
                <a:gd name="T11" fmla="*/ 94 h 105"/>
                <a:gd name="T12" fmla="*/ 58 w 79"/>
                <a:gd name="T13" fmla="*/ 88 h 105"/>
                <a:gd name="T14" fmla="*/ 65 w 79"/>
                <a:gd name="T15" fmla="*/ 68 h 105"/>
                <a:gd name="T16" fmla="*/ 65 w 79"/>
                <a:gd name="T17" fmla="*/ 0 h 105"/>
                <a:gd name="T18" fmla="*/ 79 w 79"/>
                <a:gd name="T19" fmla="*/ 0 h 105"/>
                <a:gd name="T20" fmla="*/ 79 w 79"/>
                <a:gd name="T21" fmla="*/ 68 h 105"/>
                <a:gd name="T22" fmla="*/ 68 w 79"/>
                <a:gd name="T23" fmla="*/ 95 h 105"/>
                <a:gd name="T24" fmla="*/ 39 w 79"/>
                <a:gd name="T25" fmla="*/ 105 h 105"/>
                <a:gd name="T26" fmla="*/ 10 w 79"/>
                <a:gd name="T27" fmla="*/ 95 h 105"/>
                <a:gd name="T28" fmla="*/ 0 w 79"/>
                <a:gd name="T29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05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6"/>
                    <a:pt x="16" y="83"/>
                    <a:pt x="20" y="88"/>
                  </a:cubicBezTo>
                  <a:cubicBezTo>
                    <a:pt x="25" y="91"/>
                    <a:pt x="31" y="94"/>
                    <a:pt x="39" y="94"/>
                  </a:cubicBezTo>
                  <a:cubicBezTo>
                    <a:pt x="46" y="94"/>
                    <a:pt x="54" y="91"/>
                    <a:pt x="58" y="88"/>
                  </a:cubicBezTo>
                  <a:cubicBezTo>
                    <a:pt x="63" y="84"/>
                    <a:pt x="65" y="76"/>
                    <a:pt x="65" y="68"/>
                  </a:cubicBezTo>
                  <a:lnTo>
                    <a:pt x="65" y="0"/>
                  </a:lnTo>
                  <a:lnTo>
                    <a:pt x="79" y="0"/>
                  </a:lnTo>
                  <a:lnTo>
                    <a:pt x="79" y="68"/>
                  </a:lnTo>
                  <a:cubicBezTo>
                    <a:pt x="79" y="80"/>
                    <a:pt x="75" y="89"/>
                    <a:pt x="68" y="95"/>
                  </a:cubicBezTo>
                  <a:cubicBezTo>
                    <a:pt x="60" y="101"/>
                    <a:pt x="50" y="105"/>
                    <a:pt x="39" y="105"/>
                  </a:cubicBezTo>
                  <a:cubicBezTo>
                    <a:pt x="28" y="105"/>
                    <a:pt x="18" y="101"/>
                    <a:pt x="10" y="95"/>
                  </a:cubicBezTo>
                  <a:cubicBezTo>
                    <a:pt x="4" y="89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516">
              <a:extLst>
                <a:ext uri="{FF2B5EF4-FFF2-40B4-BE49-F238E27FC236}">
                  <a16:creationId xmlns:a16="http://schemas.microsoft.com/office/drawing/2014/main" id="{CF2C5EDE-C79D-4BB4-800E-63B189F47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8139" y="3417888"/>
              <a:ext cx="41275" cy="50800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3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3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Rectangle 517">
              <a:extLst>
                <a:ext uri="{FF2B5EF4-FFF2-40B4-BE49-F238E27FC236}">
                  <a16:creationId xmlns:a16="http://schemas.microsoft.com/office/drawing/2014/main" id="{8235B7C4-59EC-4794-957E-13A885E2D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2114" y="3416300"/>
              <a:ext cx="7938" cy="523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518">
              <a:extLst>
                <a:ext uri="{FF2B5EF4-FFF2-40B4-BE49-F238E27FC236}">
                  <a16:creationId xmlns:a16="http://schemas.microsoft.com/office/drawing/2014/main" id="{69713B32-C96F-42D9-ABA3-DBF9A1A3F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7989" y="3416300"/>
              <a:ext cx="47625" cy="52388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519">
              <a:extLst>
                <a:ext uri="{FF2B5EF4-FFF2-40B4-BE49-F238E27FC236}">
                  <a16:creationId xmlns:a16="http://schemas.microsoft.com/office/drawing/2014/main" id="{8172EDA9-5581-4B9B-9022-F5A19315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3551" y="3417888"/>
              <a:ext cx="26988" cy="50800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4 w 55"/>
                <a:gd name="T5" fmla="*/ 11 h 106"/>
                <a:gd name="T6" fmla="*/ 14 w 55"/>
                <a:gd name="T7" fmla="*/ 48 h 106"/>
                <a:gd name="T8" fmla="*/ 51 w 55"/>
                <a:gd name="T9" fmla="*/ 48 h 106"/>
                <a:gd name="T10" fmla="*/ 51 w 55"/>
                <a:gd name="T11" fmla="*/ 59 h 106"/>
                <a:gd name="T12" fmla="*/ 14 w 55"/>
                <a:gd name="T13" fmla="*/ 59 h 106"/>
                <a:gd name="T14" fmla="*/ 14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520">
              <a:extLst>
                <a:ext uri="{FF2B5EF4-FFF2-40B4-BE49-F238E27FC236}">
                  <a16:creationId xmlns:a16="http://schemas.microsoft.com/office/drawing/2014/main" id="{EAC0BBAD-0E4A-4B9A-8B39-31A8A5FABB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61651" y="3417888"/>
              <a:ext cx="34925" cy="50800"/>
            </a:xfrm>
            <a:custGeom>
              <a:avLst/>
              <a:gdLst>
                <a:gd name="T0" fmla="*/ 13 w 72"/>
                <a:gd name="T1" fmla="*/ 61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1 h 105"/>
                <a:gd name="T16" fmla="*/ 43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3 w 72"/>
                <a:gd name="T25" fmla="*/ 61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1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9"/>
                    <a:pt x="67" y="45"/>
                    <a:pt x="63" y="51"/>
                  </a:cubicBezTo>
                  <a:cubicBezTo>
                    <a:pt x="58" y="56"/>
                    <a:pt x="52" y="60"/>
                    <a:pt x="43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3" y="61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1"/>
                    <a:pt x="55" y="36"/>
                    <a:pt x="55" y="30"/>
                  </a:cubicBezTo>
                  <a:cubicBezTo>
                    <a:pt x="55" y="16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521">
              <a:extLst>
                <a:ext uri="{FF2B5EF4-FFF2-40B4-BE49-F238E27FC236}">
                  <a16:creationId xmlns:a16="http://schemas.microsoft.com/office/drawing/2014/main" id="{546314D1-B1A1-47D1-AB90-31965C013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6101" y="3417888"/>
              <a:ext cx="34925" cy="50800"/>
            </a:xfrm>
            <a:custGeom>
              <a:avLst/>
              <a:gdLst>
                <a:gd name="T0" fmla="*/ 12 w 72"/>
                <a:gd name="T1" fmla="*/ 27 h 105"/>
                <a:gd name="T2" fmla="*/ 15 w 72"/>
                <a:gd name="T3" fmla="*/ 37 h 105"/>
                <a:gd name="T4" fmla="*/ 24 w 72"/>
                <a:gd name="T5" fmla="*/ 42 h 105"/>
                <a:gd name="T6" fmla="*/ 35 w 72"/>
                <a:gd name="T7" fmla="*/ 45 h 105"/>
                <a:gd name="T8" fmla="*/ 48 w 72"/>
                <a:gd name="T9" fmla="*/ 48 h 105"/>
                <a:gd name="T10" fmla="*/ 59 w 72"/>
                <a:gd name="T11" fmla="*/ 53 h 105"/>
                <a:gd name="T12" fmla="*/ 68 w 72"/>
                <a:gd name="T13" fmla="*/ 62 h 105"/>
                <a:gd name="T14" fmla="*/ 72 w 72"/>
                <a:gd name="T15" fmla="*/ 75 h 105"/>
                <a:gd name="T16" fmla="*/ 63 w 72"/>
                <a:gd name="T17" fmla="*/ 97 h 105"/>
                <a:gd name="T18" fmla="*/ 38 w 72"/>
                <a:gd name="T19" fmla="*/ 105 h 105"/>
                <a:gd name="T20" fmla="*/ 12 w 72"/>
                <a:gd name="T21" fmla="*/ 98 h 105"/>
                <a:gd name="T22" fmla="*/ 2 w 72"/>
                <a:gd name="T23" fmla="*/ 78 h 105"/>
                <a:gd name="T24" fmla="*/ 17 w 72"/>
                <a:gd name="T25" fmla="*/ 78 h 105"/>
                <a:gd name="T26" fmla="*/ 23 w 72"/>
                <a:gd name="T27" fmla="*/ 89 h 105"/>
                <a:gd name="T28" fmla="*/ 38 w 72"/>
                <a:gd name="T29" fmla="*/ 94 h 105"/>
                <a:gd name="T30" fmla="*/ 54 w 72"/>
                <a:gd name="T31" fmla="*/ 89 h 105"/>
                <a:gd name="T32" fmla="*/ 60 w 72"/>
                <a:gd name="T33" fmla="*/ 77 h 105"/>
                <a:gd name="T34" fmla="*/ 57 w 72"/>
                <a:gd name="T35" fmla="*/ 67 h 105"/>
                <a:gd name="T36" fmla="*/ 48 w 72"/>
                <a:gd name="T37" fmla="*/ 62 h 105"/>
                <a:gd name="T38" fmla="*/ 37 w 72"/>
                <a:gd name="T39" fmla="*/ 59 h 105"/>
                <a:gd name="T40" fmla="*/ 24 w 72"/>
                <a:gd name="T41" fmla="*/ 57 h 105"/>
                <a:gd name="T42" fmla="*/ 13 w 72"/>
                <a:gd name="T43" fmla="*/ 52 h 105"/>
                <a:gd name="T44" fmla="*/ 4 w 72"/>
                <a:gd name="T45" fmla="*/ 43 h 105"/>
                <a:gd name="T46" fmla="*/ 0 w 72"/>
                <a:gd name="T47" fmla="*/ 29 h 105"/>
                <a:gd name="T48" fmla="*/ 10 w 72"/>
                <a:gd name="T49" fmla="*/ 8 h 105"/>
                <a:gd name="T50" fmla="*/ 35 w 72"/>
                <a:gd name="T51" fmla="*/ 0 h 105"/>
                <a:gd name="T52" fmla="*/ 59 w 72"/>
                <a:gd name="T53" fmla="*/ 8 h 105"/>
                <a:gd name="T54" fmla="*/ 69 w 72"/>
                <a:gd name="T55" fmla="*/ 28 h 105"/>
                <a:gd name="T56" fmla="*/ 50 w 72"/>
                <a:gd name="T57" fmla="*/ 28 h 105"/>
                <a:gd name="T58" fmla="*/ 44 w 72"/>
                <a:gd name="T59" fmla="*/ 18 h 105"/>
                <a:gd name="T60" fmla="*/ 30 w 72"/>
                <a:gd name="T61" fmla="*/ 13 h 105"/>
                <a:gd name="T62" fmla="*/ 15 w 72"/>
                <a:gd name="T63" fmla="*/ 18 h 105"/>
                <a:gd name="T64" fmla="*/ 12 w 72"/>
                <a:gd name="T65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105">
                  <a:moveTo>
                    <a:pt x="12" y="27"/>
                  </a:moveTo>
                  <a:cubicBezTo>
                    <a:pt x="12" y="30"/>
                    <a:pt x="13" y="34"/>
                    <a:pt x="15" y="37"/>
                  </a:cubicBezTo>
                  <a:cubicBezTo>
                    <a:pt x="18" y="39"/>
                    <a:pt x="20" y="42"/>
                    <a:pt x="24" y="42"/>
                  </a:cubicBezTo>
                  <a:lnTo>
                    <a:pt x="35" y="45"/>
                  </a:lnTo>
                  <a:cubicBezTo>
                    <a:pt x="39" y="47"/>
                    <a:pt x="44" y="48"/>
                    <a:pt x="48" y="48"/>
                  </a:cubicBezTo>
                  <a:cubicBezTo>
                    <a:pt x="52" y="49"/>
                    <a:pt x="55" y="50"/>
                    <a:pt x="59" y="53"/>
                  </a:cubicBezTo>
                  <a:cubicBezTo>
                    <a:pt x="63" y="54"/>
                    <a:pt x="65" y="58"/>
                    <a:pt x="68" y="62"/>
                  </a:cubicBezTo>
                  <a:cubicBezTo>
                    <a:pt x="70" y="65"/>
                    <a:pt x="72" y="69"/>
                    <a:pt x="72" y="75"/>
                  </a:cubicBezTo>
                  <a:cubicBezTo>
                    <a:pt x="72" y="84"/>
                    <a:pt x="69" y="90"/>
                    <a:pt x="63" y="97"/>
                  </a:cubicBezTo>
                  <a:cubicBezTo>
                    <a:pt x="57" y="103"/>
                    <a:pt x="48" y="105"/>
                    <a:pt x="38" y="105"/>
                  </a:cubicBezTo>
                  <a:cubicBezTo>
                    <a:pt x="27" y="105"/>
                    <a:pt x="19" y="103"/>
                    <a:pt x="12" y="98"/>
                  </a:cubicBezTo>
                  <a:cubicBezTo>
                    <a:pt x="5" y="93"/>
                    <a:pt x="2" y="87"/>
                    <a:pt x="2" y="78"/>
                  </a:cubicBezTo>
                  <a:lnTo>
                    <a:pt x="17" y="78"/>
                  </a:lnTo>
                  <a:cubicBezTo>
                    <a:pt x="17" y="83"/>
                    <a:pt x="19" y="87"/>
                    <a:pt x="23" y="89"/>
                  </a:cubicBezTo>
                  <a:cubicBezTo>
                    <a:pt x="27" y="92"/>
                    <a:pt x="32" y="94"/>
                    <a:pt x="38" y="94"/>
                  </a:cubicBezTo>
                  <a:cubicBezTo>
                    <a:pt x="44" y="94"/>
                    <a:pt x="50" y="93"/>
                    <a:pt x="54" y="89"/>
                  </a:cubicBezTo>
                  <a:cubicBezTo>
                    <a:pt x="58" y="85"/>
                    <a:pt x="60" y="82"/>
                    <a:pt x="60" y="77"/>
                  </a:cubicBezTo>
                  <a:cubicBezTo>
                    <a:pt x="60" y="72"/>
                    <a:pt x="59" y="69"/>
                    <a:pt x="57" y="67"/>
                  </a:cubicBezTo>
                  <a:cubicBezTo>
                    <a:pt x="54" y="64"/>
                    <a:pt x="52" y="63"/>
                    <a:pt x="48" y="62"/>
                  </a:cubicBezTo>
                  <a:cubicBezTo>
                    <a:pt x="44" y="60"/>
                    <a:pt x="40" y="59"/>
                    <a:pt x="37" y="59"/>
                  </a:cubicBezTo>
                  <a:cubicBezTo>
                    <a:pt x="33" y="58"/>
                    <a:pt x="28" y="57"/>
                    <a:pt x="24" y="57"/>
                  </a:cubicBezTo>
                  <a:cubicBezTo>
                    <a:pt x="20" y="55"/>
                    <a:pt x="17" y="54"/>
                    <a:pt x="13" y="52"/>
                  </a:cubicBezTo>
                  <a:cubicBezTo>
                    <a:pt x="9" y="50"/>
                    <a:pt x="7" y="47"/>
                    <a:pt x="4" y="43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0"/>
                    <a:pt x="4" y="13"/>
                    <a:pt x="10" y="8"/>
                  </a:cubicBezTo>
                  <a:cubicBezTo>
                    <a:pt x="17" y="3"/>
                    <a:pt x="25" y="0"/>
                    <a:pt x="35" y="0"/>
                  </a:cubicBezTo>
                  <a:cubicBezTo>
                    <a:pt x="45" y="0"/>
                    <a:pt x="54" y="3"/>
                    <a:pt x="59" y="8"/>
                  </a:cubicBezTo>
                  <a:cubicBezTo>
                    <a:pt x="65" y="13"/>
                    <a:pt x="69" y="19"/>
                    <a:pt x="69" y="28"/>
                  </a:cubicBezTo>
                  <a:lnTo>
                    <a:pt x="50" y="28"/>
                  </a:lnTo>
                  <a:cubicBezTo>
                    <a:pt x="50" y="24"/>
                    <a:pt x="48" y="20"/>
                    <a:pt x="44" y="18"/>
                  </a:cubicBezTo>
                  <a:cubicBezTo>
                    <a:pt x="40" y="15"/>
                    <a:pt x="35" y="13"/>
                    <a:pt x="30" y="13"/>
                  </a:cubicBezTo>
                  <a:cubicBezTo>
                    <a:pt x="24" y="13"/>
                    <a:pt x="19" y="14"/>
                    <a:pt x="15" y="18"/>
                  </a:cubicBezTo>
                  <a:cubicBezTo>
                    <a:pt x="13" y="17"/>
                    <a:pt x="12" y="20"/>
                    <a:pt x="12" y="2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Rectangle 522">
              <a:extLst>
                <a:ext uri="{FF2B5EF4-FFF2-40B4-BE49-F238E27FC236}">
                  <a16:creationId xmlns:a16="http://schemas.microsoft.com/office/drawing/2014/main" id="{9B267B11-4C1C-4796-A882-A7DEF04FE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2139" y="3416300"/>
              <a:ext cx="6350" cy="523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523">
              <a:extLst>
                <a:ext uri="{FF2B5EF4-FFF2-40B4-BE49-F238E27FC236}">
                  <a16:creationId xmlns:a16="http://schemas.microsoft.com/office/drawing/2014/main" id="{85D7031A-93C1-4A8A-BC53-4F4B839A7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8014" y="3416300"/>
              <a:ext cx="33338" cy="52388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1 w 69"/>
                <a:gd name="T9" fmla="*/ 11 h 105"/>
                <a:gd name="T10" fmla="*/ 41 w 69"/>
                <a:gd name="T11" fmla="*/ 105 h 105"/>
                <a:gd name="T12" fmla="*/ 28 w 69"/>
                <a:gd name="T13" fmla="*/ 105 h 105"/>
                <a:gd name="T14" fmla="*/ 28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1" y="11"/>
                  </a:lnTo>
                  <a:lnTo>
                    <a:pt x="41" y="105"/>
                  </a:lnTo>
                  <a:lnTo>
                    <a:pt x="28" y="105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524">
              <a:extLst>
                <a:ext uri="{FF2B5EF4-FFF2-40B4-BE49-F238E27FC236}">
                  <a16:creationId xmlns:a16="http://schemas.microsoft.com/office/drawing/2014/main" id="{38ECB624-0209-4266-B326-DFE579C22B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0876" y="3400425"/>
              <a:ext cx="26988" cy="68263"/>
            </a:xfrm>
            <a:custGeom>
              <a:avLst/>
              <a:gdLst>
                <a:gd name="T0" fmla="*/ 55 w 55"/>
                <a:gd name="T1" fmla="*/ 35 h 141"/>
                <a:gd name="T2" fmla="*/ 55 w 55"/>
                <a:gd name="T3" fmla="*/ 46 h 141"/>
                <a:gd name="T4" fmla="*/ 14 w 55"/>
                <a:gd name="T5" fmla="*/ 46 h 141"/>
                <a:gd name="T6" fmla="*/ 14 w 55"/>
                <a:gd name="T7" fmla="*/ 83 h 141"/>
                <a:gd name="T8" fmla="*/ 51 w 55"/>
                <a:gd name="T9" fmla="*/ 83 h 141"/>
                <a:gd name="T10" fmla="*/ 51 w 55"/>
                <a:gd name="T11" fmla="*/ 94 h 141"/>
                <a:gd name="T12" fmla="*/ 14 w 55"/>
                <a:gd name="T13" fmla="*/ 94 h 141"/>
                <a:gd name="T14" fmla="*/ 14 w 55"/>
                <a:gd name="T15" fmla="*/ 130 h 141"/>
                <a:gd name="T16" fmla="*/ 55 w 55"/>
                <a:gd name="T17" fmla="*/ 130 h 141"/>
                <a:gd name="T18" fmla="*/ 55 w 55"/>
                <a:gd name="T19" fmla="*/ 141 h 141"/>
                <a:gd name="T20" fmla="*/ 0 w 55"/>
                <a:gd name="T21" fmla="*/ 141 h 141"/>
                <a:gd name="T22" fmla="*/ 0 w 55"/>
                <a:gd name="T23" fmla="*/ 36 h 141"/>
                <a:gd name="T24" fmla="*/ 55 w 55"/>
                <a:gd name="T25" fmla="*/ 36 h 141"/>
                <a:gd name="T26" fmla="*/ 55 w 55"/>
                <a:gd name="T27" fmla="*/ 35 h 141"/>
                <a:gd name="T28" fmla="*/ 9 w 55"/>
                <a:gd name="T29" fmla="*/ 19 h 141"/>
                <a:gd name="T30" fmla="*/ 41 w 55"/>
                <a:gd name="T31" fmla="*/ 0 h 141"/>
                <a:gd name="T32" fmla="*/ 41 w 55"/>
                <a:gd name="T33" fmla="*/ 13 h 141"/>
                <a:gd name="T34" fmla="*/ 9 w 55"/>
                <a:gd name="T35" fmla="*/ 30 h 141"/>
                <a:gd name="T36" fmla="*/ 9 w 55"/>
                <a:gd name="T37" fmla="*/ 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41">
                  <a:moveTo>
                    <a:pt x="55" y="35"/>
                  </a:moveTo>
                  <a:lnTo>
                    <a:pt x="55" y="46"/>
                  </a:lnTo>
                  <a:lnTo>
                    <a:pt x="14" y="46"/>
                  </a:lnTo>
                  <a:lnTo>
                    <a:pt x="14" y="83"/>
                  </a:lnTo>
                  <a:lnTo>
                    <a:pt x="51" y="83"/>
                  </a:lnTo>
                  <a:lnTo>
                    <a:pt x="51" y="94"/>
                  </a:lnTo>
                  <a:lnTo>
                    <a:pt x="14" y="94"/>
                  </a:lnTo>
                  <a:lnTo>
                    <a:pt x="14" y="130"/>
                  </a:lnTo>
                  <a:lnTo>
                    <a:pt x="55" y="130"/>
                  </a:lnTo>
                  <a:lnTo>
                    <a:pt x="55" y="141"/>
                  </a:lnTo>
                  <a:lnTo>
                    <a:pt x="0" y="141"/>
                  </a:lnTo>
                  <a:lnTo>
                    <a:pt x="0" y="36"/>
                  </a:lnTo>
                  <a:lnTo>
                    <a:pt x="55" y="36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525">
              <a:extLst>
                <a:ext uri="{FF2B5EF4-FFF2-40B4-BE49-F238E27FC236}">
                  <a16:creationId xmlns:a16="http://schemas.microsoft.com/office/drawing/2014/main" id="{E106F998-BE0E-4F40-AA22-F0B23F94D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69614" y="3417888"/>
              <a:ext cx="42863" cy="50800"/>
            </a:xfrm>
            <a:custGeom>
              <a:avLst/>
              <a:gdLst>
                <a:gd name="T0" fmla="*/ 33 w 88"/>
                <a:gd name="T1" fmla="*/ 0 h 105"/>
                <a:gd name="T2" fmla="*/ 73 w 88"/>
                <a:gd name="T3" fmla="*/ 14 h 105"/>
                <a:gd name="T4" fmla="*/ 88 w 88"/>
                <a:gd name="T5" fmla="*/ 53 h 105"/>
                <a:gd name="T6" fmla="*/ 73 w 88"/>
                <a:gd name="T7" fmla="*/ 91 h 105"/>
                <a:gd name="T8" fmla="*/ 33 w 88"/>
                <a:gd name="T9" fmla="*/ 105 h 105"/>
                <a:gd name="T10" fmla="*/ 0 w 88"/>
                <a:gd name="T11" fmla="*/ 105 h 105"/>
                <a:gd name="T12" fmla="*/ 0 w 88"/>
                <a:gd name="T13" fmla="*/ 0 h 105"/>
                <a:gd name="T14" fmla="*/ 33 w 88"/>
                <a:gd name="T15" fmla="*/ 0 h 105"/>
                <a:gd name="T16" fmla="*/ 14 w 88"/>
                <a:gd name="T17" fmla="*/ 94 h 105"/>
                <a:gd name="T18" fmla="*/ 33 w 88"/>
                <a:gd name="T19" fmla="*/ 94 h 105"/>
                <a:gd name="T20" fmla="*/ 63 w 88"/>
                <a:gd name="T21" fmla="*/ 83 h 105"/>
                <a:gd name="T22" fmla="*/ 73 w 88"/>
                <a:gd name="T23" fmla="*/ 53 h 105"/>
                <a:gd name="T24" fmla="*/ 63 w 88"/>
                <a:gd name="T25" fmla="*/ 23 h 105"/>
                <a:gd name="T26" fmla="*/ 33 w 88"/>
                <a:gd name="T27" fmla="*/ 11 h 105"/>
                <a:gd name="T28" fmla="*/ 14 w 88"/>
                <a:gd name="T29" fmla="*/ 11 h 105"/>
                <a:gd name="T30" fmla="*/ 14 w 88"/>
                <a:gd name="T31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05">
                  <a:moveTo>
                    <a:pt x="33" y="0"/>
                  </a:moveTo>
                  <a:cubicBezTo>
                    <a:pt x="50" y="0"/>
                    <a:pt x="63" y="5"/>
                    <a:pt x="73" y="14"/>
                  </a:cubicBezTo>
                  <a:cubicBezTo>
                    <a:pt x="83" y="23"/>
                    <a:pt x="88" y="36"/>
                    <a:pt x="88" y="53"/>
                  </a:cubicBezTo>
                  <a:cubicBezTo>
                    <a:pt x="88" y="69"/>
                    <a:pt x="83" y="81"/>
                    <a:pt x="73" y="91"/>
                  </a:cubicBezTo>
                  <a:cubicBezTo>
                    <a:pt x="63" y="100"/>
                    <a:pt x="50" y="105"/>
                    <a:pt x="33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lose/>
                  <a:moveTo>
                    <a:pt x="14" y="94"/>
                  </a:moveTo>
                  <a:lnTo>
                    <a:pt x="33" y="94"/>
                  </a:lnTo>
                  <a:cubicBezTo>
                    <a:pt x="46" y="94"/>
                    <a:pt x="56" y="90"/>
                    <a:pt x="63" y="83"/>
                  </a:cubicBezTo>
                  <a:cubicBezTo>
                    <a:pt x="70" y="75"/>
                    <a:pt x="73" y="65"/>
                    <a:pt x="73" y="53"/>
                  </a:cubicBezTo>
                  <a:cubicBezTo>
                    <a:pt x="73" y="40"/>
                    <a:pt x="69" y="30"/>
                    <a:pt x="63" y="23"/>
                  </a:cubicBezTo>
                  <a:cubicBezTo>
                    <a:pt x="55" y="15"/>
                    <a:pt x="45" y="11"/>
                    <a:pt x="33" y="11"/>
                  </a:cubicBezTo>
                  <a:lnTo>
                    <a:pt x="14" y="11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526">
              <a:extLst>
                <a:ext uri="{FF2B5EF4-FFF2-40B4-BE49-F238E27FC236}">
                  <a16:creationId xmlns:a16="http://schemas.microsoft.com/office/drawing/2014/main" id="{315532CC-DA39-4492-A0C0-B973466C7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7239" y="3409950"/>
              <a:ext cx="7938" cy="15875"/>
            </a:xfrm>
            <a:custGeom>
              <a:avLst/>
              <a:gdLst>
                <a:gd name="T0" fmla="*/ 0 w 15"/>
                <a:gd name="T1" fmla="*/ 0 h 32"/>
                <a:gd name="T2" fmla="*/ 13 w 15"/>
                <a:gd name="T3" fmla="*/ 0 h 32"/>
                <a:gd name="T4" fmla="*/ 15 w 15"/>
                <a:gd name="T5" fmla="*/ 14 h 32"/>
                <a:gd name="T6" fmla="*/ 0 w 15"/>
                <a:gd name="T7" fmla="*/ 32 h 32"/>
                <a:gd name="T8" fmla="*/ 0 w 15"/>
                <a:gd name="T9" fmla="*/ 25 h 32"/>
                <a:gd name="T10" fmla="*/ 7 w 15"/>
                <a:gd name="T11" fmla="*/ 18 h 32"/>
                <a:gd name="T12" fmla="*/ 7 w 15"/>
                <a:gd name="T13" fmla="*/ 14 h 32"/>
                <a:gd name="T14" fmla="*/ 0 w 15"/>
                <a:gd name="T15" fmla="*/ 14 h 32"/>
                <a:gd name="T16" fmla="*/ 0 w 1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lnTo>
                    <a:pt x="13" y="0"/>
                  </a:lnTo>
                  <a:cubicBezTo>
                    <a:pt x="15" y="5"/>
                    <a:pt x="15" y="10"/>
                    <a:pt x="15" y="14"/>
                  </a:cubicBezTo>
                  <a:cubicBezTo>
                    <a:pt x="15" y="25"/>
                    <a:pt x="10" y="32"/>
                    <a:pt x="0" y="32"/>
                  </a:cubicBezTo>
                  <a:lnTo>
                    <a:pt x="0" y="25"/>
                  </a:lnTo>
                  <a:cubicBezTo>
                    <a:pt x="5" y="25"/>
                    <a:pt x="7" y="23"/>
                    <a:pt x="7" y="18"/>
                  </a:cubicBezTo>
                  <a:lnTo>
                    <a:pt x="7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527">
              <a:extLst>
                <a:ext uri="{FF2B5EF4-FFF2-40B4-BE49-F238E27FC236}">
                  <a16:creationId xmlns:a16="http://schemas.microsoft.com/office/drawing/2014/main" id="{31FFCAD6-D614-47C8-8E72-C3F0170A9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29939" y="3416300"/>
              <a:ext cx="44450" cy="52388"/>
            </a:xfrm>
            <a:custGeom>
              <a:avLst/>
              <a:gdLst>
                <a:gd name="T0" fmla="*/ 77 w 90"/>
                <a:gd name="T1" fmla="*/ 105 h 105"/>
                <a:gd name="T2" fmla="*/ 68 w 90"/>
                <a:gd name="T3" fmla="*/ 82 h 105"/>
                <a:gd name="T4" fmla="*/ 22 w 90"/>
                <a:gd name="T5" fmla="*/ 82 h 105"/>
                <a:gd name="T6" fmla="*/ 13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6 w 90"/>
                <a:gd name="T19" fmla="*/ 71 h 105"/>
                <a:gd name="T20" fmla="*/ 65 w 90"/>
                <a:gd name="T21" fmla="*/ 71 h 105"/>
                <a:gd name="T22" fmla="*/ 46 w 90"/>
                <a:gd name="T23" fmla="*/ 17 h 105"/>
                <a:gd name="T24" fmla="*/ 26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8" y="82"/>
                  </a:lnTo>
                  <a:lnTo>
                    <a:pt x="22" y="82"/>
                  </a:lnTo>
                  <a:lnTo>
                    <a:pt x="13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6" y="71"/>
                  </a:moveTo>
                  <a:lnTo>
                    <a:pt x="65" y="71"/>
                  </a:lnTo>
                  <a:lnTo>
                    <a:pt x="46" y="17"/>
                  </a:lnTo>
                  <a:lnTo>
                    <a:pt x="26" y="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528">
              <a:extLst>
                <a:ext uri="{FF2B5EF4-FFF2-40B4-BE49-F238E27FC236}">
                  <a16:creationId xmlns:a16="http://schemas.microsoft.com/office/drawing/2014/main" id="{0BB79997-5CA8-484D-A843-8A4D76EAC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3914" y="3417888"/>
              <a:ext cx="41275" cy="50800"/>
            </a:xfrm>
            <a:custGeom>
              <a:avLst/>
              <a:gdLst>
                <a:gd name="T0" fmla="*/ 69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9 w 82"/>
                <a:gd name="T7" fmla="*/ 105 h 105"/>
                <a:gd name="T8" fmla="*/ 14 w 82"/>
                <a:gd name="T9" fmla="*/ 23 h 105"/>
                <a:gd name="T10" fmla="*/ 14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4 w 82"/>
                <a:gd name="T17" fmla="*/ 0 h 105"/>
                <a:gd name="T18" fmla="*/ 69 w 82"/>
                <a:gd name="T19" fmla="*/ 83 h 105"/>
                <a:gd name="T20" fmla="*/ 69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9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9" y="105"/>
                  </a:lnTo>
                  <a:lnTo>
                    <a:pt x="14" y="2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529">
              <a:extLst>
                <a:ext uri="{FF2B5EF4-FFF2-40B4-BE49-F238E27FC236}">
                  <a16:creationId xmlns:a16="http://schemas.microsoft.com/office/drawing/2014/main" id="{8BAFD9A6-E66E-46AA-BE0C-4587E9BDE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714" y="3416300"/>
              <a:ext cx="50800" cy="52388"/>
            </a:xfrm>
            <a:custGeom>
              <a:avLst/>
              <a:gdLst>
                <a:gd name="T0" fmla="*/ 52 w 102"/>
                <a:gd name="T1" fmla="*/ 107 h 107"/>
                <a:gd name="T2" fmla="*/ 15 w 102"/>
                <a:gd name="T3" fmla="*/ 92 h 107"/>
                <a:gd name="T4" fmla="*/ 0 w 102"/>
                <a:gd name="T5" fmla="*/ 53 h 107"/>
                <a:gd name="T6" fmla="*/ 15 w 102"/>
                <a:gd name="T7" fmla="*/ 15 h 107"/>
                <a:gd name="T8" fmla="*/ 52 w 102"/>
                <a:gd name="T9" fmla="*/ 0 h 107"/>
                <a:gd name="T10" fmla="*/ 81 w 102"/>
                <a:gd name="T11" fmla="*/ 7 h 107"/>
                <a:gd name="T12" fmla="*/ 100 w 102"/>
                <a:gd name="T13" fmla="*/ 30 h 107"/>
                <a:gd name="T14" fmla="*/ 83 w 102"/>
                <a:gd name="T15" fmla="*/ 30 h 107"/>
                <a:gd name="T16" fmla="*/ 52 w 102"/>
                <a:gd name="T17" fmla="*/ 12 h 107"/>
                <a:gd name="T18" fmla="*/ 23 w 102"/>
                <a:gd name="T19" fmla="*/ 23 h 107"/>
                <a:gd name="T20" fmla="*/ 12 w 102"/>
                <a:gd name="T21" fmla="*/ 53 h 107"/>
                <a:gd name="T22" fmla="*/ 23 w 102"/>
                <a:gd name="T23" fmla="*/ 83 h 107"/>
                <a:gd name="T24" fmla="*/ 51 w 102"/>
                <a:gd name="T25" fmla="*/ 95 h 107"/>
                <a:gd name="T26" fmla="*/ 77 w 102"/>
                <a:gd name="T27" fmla="*/ 86 h 107"/>
                <a:gd name="T28" fmla="*/ 88 w 102"/>
                <a:gd name="T29" fmla="*/ 61 h 107"/>
                <a:gd name="T30" fmla="*/ 45 w 102"/>
                <a:gd name="T31" fmla="*/ 61 h 107"/>
                <a:gd name="T32" fmla="*/ 45 w 102"/>
                <a:gd name="T33" fmla="*/ 50 h 107"/>
                <a:gd name="T34" fmla="*/ 102 w 102"/>
                <a:gd name="T35" fmla="*/ 50 h 107"/>
                <a:gd name="T36" fmla="*/ 102 w 102"/>
                <a:gd name="T37" fmla="*/ 61 h 107"/>
                <a:gd name="T38" fmla="*/ 86 w 102"/>
                <a:gd name="T39" fmla="*/ 95 h 107"/>
                <a:gd name="T40" fmla="*/ 52 w 102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7">
                  <a:moveTo>
                    <a:pt x="52" y="107"/>
                  </a:moveTo>
                  <a:cubicBezTo>
                    <a:pt x="37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3"/>
                  </a:cubicBezTo>
                  <a:cubicBezTo>
                    <a:pt x="0" y="37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3" y="0"/>
                    <a:pt x="72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3" y="30"/>
                  </a:lnTo>
                  <a:cubicBezTo>
                    <a:pt x="77" y="18"/>
                    <a:pt x="67" y="12"/>
                    <a:pt x="52" y="12"/>
                  </a:cubicBezTo>
                  <a:cubicBezTo>
                    <a:pt x="41" y="12"/>
                    <a:pt x="31" y="16"/>
                    <a:pt x="23" y="23"/>
                  </a:cubicBezTo>
                  <a:cubicBezTo>
                    <a:pt x="16" y="31"/>
                    <a:pt x="12" y="41"/>
                    <a:pt x="12" y="53"/>
                  </a:cubicBezTo>
                  <a:cubicBezTo>
                    <a:pt x="12" y="66"/>
                    <a:pt x="16" y="76"/>
                    <a:pt x="23" y="83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2"/>
                    <a:pt x="77" y="86"/>
                  </a:cubicBezTo>
                  <a:cubicBezTo>
                    <a:pt x="83" y="80"/>
                    <a:pt x="87" y="71"/>
                    <a:pt x="88" y="61"/>
                  </a:cubicBezTo>
                  <a:lnTo>
                    <a:pt x="45" y="61"/>
                  </a:lnTo>
                  <a:lnTo>
                    <a:pt x="45" y="50"/>
                  </a:lnTo>
                  <a:lnTo>
                    <a:pt x="102" y="50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8" y="102"/>
                    <a:pt x="66" y="107"/>
                    <a:pt x="52" y="10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530">
              <a:extLst>
                <a:ext uri="{FF2B5EF4-FFF2-40B4-BE49-F238E27FC236}">
                  <a16:creationId xmlns:a16="http://schemas.microsoft.com/office/drawing/2014/main" id="{23620422-ADD0-4418-A1EB-EA8D203F9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26" y="3417888"/>
              <a:ext cx="26988" cy="50800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4 w 55"/>
                <a:gd name="T5" fmla="*/ 11 h 106"/>
                <a:gd name="T6" fmla="*/ 14 w 55"/>
                <a:gd name="T7" fmla="*/ 48 h 106"/>
                <a:gd name="T8" fmla="*/ 51 w 55"/>
                <a:gd name="T9" fmla="*/ 48 h 106"/>
                <a:gd name="T10" fmla="*/ 51 w 55"/>
                <a:gd name="T11" fmla="*/ 59 h 106"/>
                <a:gd name="T12" fmla="*/ 14 w 55"/>
                <a:gd name="T13" fmla="*/ 59 h 106"/>
                <a:gd name="T14" fmla="*/ 14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531">
              <a:extLst>
                <a:ext uri="{FF2B5EF4-FFF2-40B4-BE49-F238E27FC236}">
                  <a16:creationId xmlns:a16="http://schemas.microsoft.com/office/drawing/2014/main" id="{04AE18AA-6BA8-42BA-9B35-2D4214C0F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4726" y="3417888"/>
              <a:ext cx="34925" cy="50800"/>
            </a:xfrm>
            <a:custGeom>
              <a:avLst/>
              <a:gdLst>
                <a:gd name="T0" fmla="*/ 14 w 73"/>
                <a:gd name="T1" fmla="*/ 61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2 w 73"/>
                <a:gd name="T11" fmla="*/ 9 h 105"/>
                <a:gd name="T12" fmla="*/ 70 w 73"/>
                <a:gd name="T13" fmla="*/ 30 h 105"/>
                <a:gd name="T14" fmla="*/ 64 w 73"/>
                <a:gd name="T15" fmla="*/ 51 h 105"/>
                <a:gd name="T16" fmla="*/ 44 w 73"/>
                <a:gd name="T17" fmla="*/ 61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1 h 105"/>
                <a:gd name="T24" fmla="*/ 14 w 73"/>
                <a:gd name="T25" fmla="*/ 61 h 105"/>
                <a:gd name="T26" fmla="*/ 14 w 73"/>
                <a:gd name="T27" fmla="*/ 10 h 105"/>
                <a:gd name="T28" fmla="*/ 14 w 73"/>
                <a:gd name="T29" fmla="*/ 50 h 105"/>
                <a:gd name="T30" fmla="*/ 34 w 73"/>
                <a:gd name="T31" fmla="*/ 50 h 105"/>
                <a:gd name="T32" fmla="*/ 50 w 73"/>
                <a:gd name="T33" fmla="*/ 45 h 105"/>
                <a:gd name="T34" fmla="*/ 55 w 73"/>
                <a:gd name="T35" fmla="*/ 30 h 105"/>
                <a:gd name="T36" fmla="*/ 33 w 73"/>
                <a:gd name="T37" fmla="*/ 10 h 105"/>
                <a:gd name="T38" fmla="*/ 14 w 73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2" y="9"/>
                  </a:cubicBezTo>
                  <a:cubicBezTo>
                    <a:pt x="68" y="15"/>
                    <a:pt x="70" y="21"/>
                    <a:pt x="70" y="30"/>
                  </a:cubicBezTo>
                  <a:cubicBezTo>
                    <a:pt x="70" y="39"/>
                    <a:pt x="68" y="45"/>
                    <a:pt x="64" y="51"/>
                  </a:cubicBezTo>
                  <a:cubicBezTo>
                    <a:pt x="60" y="58"/>
                    <a:pt x="53" y="60"/>
                    <a:pt x="44" y="61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1"/>
                  </a:lnTo>
                  <a:lnTo>
                    <a:pt x="14" y="61"/>
                  </a:lnTo>
                  <a:close/>
                  <a:moveTo>
                    <a:pt x="14" y="10"/>
                  </a:moveTo>
                  <a:lnTo>
                    <a:pt x="14" y="50"/>
                  </a:lnTo>
                  <a:lnTo>
                    <a:pt x="34" y="50"/>
                  </a:lnTo>
                  <a:cubicBezTo>
                    <a:pt x="42" y="50"/>
                    <a:pt x="48" y="49"/>
                    <a:pt x="50" y="45"/>
                  </a:cubicBezTo>
                  <a:cubicBezTo>
                    <a:pt x="54" y="41"/>
                    <a:pt x="55" y="36"/>
                    <a:pt x="55" y="30"/>
                  </a:cubicBezTo>
                  <a:cubicBezTo>
                    <a:pt x="55" y="16"/>
                    <a:pt x="48" y="10"/>
                    <a:pt x="33" y="10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532">
              <a:extLst>
                <a:ext uri="{FF2B5EF4-FFF2-40B4-BE49-F238E27FC236}">
                  <a16:creationId xmlns:a16="http://schemas.microsoft.com/office/drawing/2014/main" id="{EF7A6D7F-F522-4492-BA46-081EA607D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0764" y="3417888"/>
              <a:ext cx="34925" cy="50800"/>
            </a:xfrm>
            <a:custGeom>
              <a:avLst/>
              <a:gdLst>
                <a:gd name="T0" fmla="*/ 11 w 71"/>
                <a:gd name="T1" fmla="*/ 27 h 105"/>
                <a:gd name="T2" fmla="*/ 15 w 71"/>
                <a:gd name="T3" fmla="*/ 37 h 105"/>
                <a:gd name="T4" fmla="*/ 24 w 71"/>
                <a:gd name="T5" fmla="*/ 42 h 105"/>
                <a:gd name="T6" fmla="*/ 35 w 71"/>
                <a:gd name="T7" fmla="*/ 45 h 105"/>
                <a:gd name="T8" fmla="*/ 47 w 71"/>
                <a:gd name="T9" fmla="*/ 48 h 105"/>
                <a:gd name="T10" fmla="*/ 59 w 71"/>
                <a:gd name="T11" fmla="*/ 53 h 105"/>
                <a:gd name="T12" fmla="*/ 67 w 71"/>
                <a:gd name="T13" fmla="*/ 62 h 105"/>
                <a:gd name="T14" fmla="*/ 71 w 71"/>
                <a:gd name="T15" fmla="*/ 75 h 105"/>
                <a:gd name="T16" fmla="*/ 62 w 71"/>
                <a:gd name="T17" fmla="*/ 97 h 105"/>
                <a:gd name="T18" fmla="*/ 37 w 71"/>
                <a:gd name="T19" fmla="*/ 105 h 105"/>
                <a:gd name="T20" fmla="*/ 11 w 71"/>
                <a:gd name="T21" fmla="*/ 98 h 105"/>
                <a:gd name="T22" fmla="*/ 1 w 71"/>
                <a:gd name="T23" fmla="*/ 78 h 105"/>
                <a:gd name="T24" fmla="*/ 16 w 71"/>
                <a:gd name="T25" fmla="*/ 78 h 105"/>
                <a:gd name="T26" fmla="*/ 22 w 71"/>
                <a:gd name="T27" fmla="*/ 89 h 105"/>
                <a:gd name="T28" fmla="*/ 37 w 71"/>
                <a:gd name="T29" fmla="*/ 94 h 105"/>
                <a:gd name="T30" fmla="*/ 54 w 71"/>
                <a:gd name="T31" fmla="*/ 89 h 105"/>
                <a:gd name="T32" fmla="*/ 60 w 71"/>
                <a:gd name="T33" fmla="*/ 77 h 105"/>
                <a:gd name="T34" fmla="*/ 56 w 71"/>
                <a:gd name="T35" fmla="*/ 67 h 105"/>
                <a:gd name="T36" fmla="*/ 47 w 71"/>
                <a:gd name="T37" fmla="*/ 62 h 105"/>
                <a:gd name="T38" fmla="*/ 36 w 71"/>
                <a:gd name="T39" fmla="*/ 59 h 105"/>
                <a:gd name="T40" fmla="*/ 24 w 71"/>
                <a:gd name="T41" fmla="*/ 57 h 105"/>
                <a:gd name="T42" fmla="*/ 12 w 71"/>
                <a:gd name="T43" fmla="*/ 52 h 105"/>
                <a:gd name="T44" fmla="*/ 4 w 71"/>
                <a:gd name="T45" fmla="*/ 43 h 105"/>
                <a:gd name="T46" fmla="*/ 0 w 71"/>
                <a:gd name="T47" fmla="*/ 29 h 105"/>
                <a:gd name="T48" fmla="*/ 10 w 71"/>
                <a:gd name="T49" fmla="*/ 8 h 105"/>
                <a:gd name="T50" fmla="*/ 35 w 71"/>
                <a:gd name="T51" fmla="*/ 0 h 105"/>
                <a:gd name="T52" fmla="*/ 59 w 71"/>
                <a:gd name="T53" fmla="*/ 8 h 105"/>
                <a:gd name="T54" fmla="*/ 69 w 71"/>
                <a:gd name="T55" fmla="*/ 28 h 105"/>
                <a:gd name="T56" fmla="*/ 54 w 71"/>
                <a:gd name="T57" fmla="*/ 28 h 105"/>
                <a:gd name="T58" fmla="*/ 47 w 71"/>
                <a:gd name="T59" fmla="*/ 18 h 105"/>
                <a:gd name="T60" fmla="*/ 34 w 71"/>
                <a:gd name="T61" fmla="*/ 13 h 105"/>
                <a:gd name="T62" fmla="*/ 19 w 71"/>
                <a:gd name="T63" fmla="*/ 18 h 105"/>
                <a:gd name="T64" fmla="*/ 11 w 71"/>
                <a:gd name="T65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7"/>
                  </a:moveTo>
                  <a:cubicBezTo>
                    <a:pt x="11" y="30"/>
                    <a:pt x="12" y="34"/>
                    <a:pt x="15" y="37"/>
                  </a:cubicBezTo>
                  <a:cubicBezTo>
                    <a:pt x="17" y="39"/>
                    <a:pt x="20" y="42"/>
                    <a:pt x="24" y="42"/>
                  </a:cubicBezTo>
                  <a:lnTo>
                    <a:pt x="35" y="45"/>
                  </a:lnTo>
                  <a:cubicBezTo>
                    <a:pt x="39" y="47"/>
                    <a:pt x="44" y="48"/>
                    <a:pt x="47" y="48"/>
                  </a:cubicBezTo>
                  <a:cubicBezTo>
                    <a:pt x="51" y="49"/>
                    <a:pt x="55" y="50"/>
                    <a:pt x="59" y="53"/>
                  </a:cubicBezTo>
                  <a:cubicBezTo>
                    <a:pt x="62" y="54"/>
                    <a:pt x="65" y="58"/>
                    <a:pt x="67" y="62"/>
                  </a:cubicBezTo>
                  <a:cubicBezTo>
                    <a:pt x="70" y="65"/>
                    <a:pt x="71" y="69"/>
                    <a:pt x="71" y="75"/>
                  </a:cubicBezTo>
                  <a:cubicBezTo>
                    <a:pt x="71" y="84"/>
                    <a:pt x="69" y="90"/>
                    <a:pt x="62" y="97"/>
                  </a:cubicBezTo>
                  <a:cubicBezTo>
                    <a:pt x="56" y="103"/>
                    <a:pt x="47" y="105"/>
                    <a:pt x="37" y="105"/>
                  </a:cubicBezTo>
                  <a:cubicBezTo>
                    <a:pt x="26" y="105"/>
                    <a:pt x="19" y="103"/>
                    <a:pt x="11" y="98"/>
                  </a:cubicBezTo>
                  <a:cubicBezTo>
                    <a:pt x="5" y="93"/>
                    <a:pt x="1" y="87"/>
                    <a:pt x="1" y="78"/>
                  </a:cubicBezTo>
                  <a:lnTo>
                    <a:pt x="16" y="78"/>
                  </a:lnTo>
                  <a:cubicBezTo>
                    <a:pt x="16" y="83"/>
                    <a:pt x="19" y="87"/>
                    <a:pt x="22" y="89"/>
                  </a:cubicBezTo>
                  <a:cubicBezTo>
                    <a:pt x="26" y="92"/>
                    <a:pt x="31" y="94"/>
                    <a:pt x="37" y="94"/>
                  </a:cubicBezTo>
                  <a:cubicBezTo>
                    <a:pt x="44" y="94"/>
                    <a:pt x="50" y="93"/>
                    <a:pt x="54" y="89"/>
                  </a:cubicBezTo>
                  <a:cubicBezTo>
                    <a:pt x="57" y="85"/>
                    <a:pt x="60" y="82"/>
                    <a:pt x="60" y="77"/>
                  </a:cubicBezTo>
                  <a:cubicBezTo>
                    <a:pt x="60" y="72"/>
                    <a:pt x="59" y="69"/>
                    <a:pt x="56" y="67"/>
                  </a:cubicBezTo>
                  <a:cubicBezTo>
                    <a:pt x="54" y="64"/>
                    <a:pt x="51" y="63"/>
                    <a:pt x="47" y="62"/>
                  </a:cubicBezTo>
                  <a:cubicBezTo>
                    <a:pt x="44" y="60"/>
                    <a:pt x="40" y="59"/>
                    <a:pt x="36" y="59"/>
                  </a:cubicBezTo>
                  <a:cubicBezTo>
                    <a:pt x="32" y="58"/>
                    <a:pt x="27" y="57"/>
                    <a:pt x="24" y="57"/>
                  </a:cubicBezTo>
                  <a:cubicBezTo>
                    <a:pt x="20" y="55"/>
                    <a:pt x="16" y="54"/>
                    <a:pt x="12" y="52"/>
                  </a:cubicBezTo>
                  <a:cubicBezTo>
                    <a:pt x="9" y="50"/>
                    <a:pt x="6" y="47"/>
                    <a:pt x="4" y="43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4" y="13"/>
                    <a:pt x="10" y="8"/>
                  </a:cubicBezTo>
                  <a:cubicBezTo>
                    <a:pt x="16" y="3"/>
                    <a:pt x="25" y="0"/>
                    <a:pt x="35" y="0"/>
                  </a:cubicBezTo>
                  <a:cubicBezTo>
                    <a:pt x="45" y="0"/>
                    <a:pt x="54" y="3"/>
                    <a:pt x="59" y="8"/>
                  </a:cubicBezTo>
                  <a:cubicBezTo>
                    <a:pt x="65" y="13"/>
                    <a:pt x="69" y="19"/>
                    <a:pt x="69" y="28"/>
                  </a:cubicBezTo>
                  <a:lnTo>
                    <a:pt x="54" y="28"/>
                  </a:lnTo>
                  <a:cubicBezTo>
                    <a:pt x="54" y="24"/>
                    <a:pt x="51" y="20"/>
                    <a:pt x="47" y="18"/>
                  </a:cubicBezTo>
                  <a:cubicBezTo>
                    <a:pt x="44" y="15"/>
                    <a:pt x="39" y="13"/>
                    <a:pt x="34" y="13"/>
                  </a:cubicBezTo>
                  <a:cubicBezTo>
                    <a:pt x="27" y="13"/>
                    <a:pt x="22" y="14"/>
                    <a:pt x="19" y="18"/>
                  </a:cubicBezTo>
                  <a:cubicBezTo>
                    <a:pt x="14" y="17"/>
                    <a:pt x="11" y="20"/>
                    <a:pt x="11" y="2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533">
              <a:extLst>
                <a:ext uri="{FF2B5EF4-FFF2-40B4-BE49-F238E27FC236}">
                  <a16:creationId xmlns:a16="http://schemas.microsoft.com/office/drawing/2014/main" id="{87364290-659D-42E3-AADF-CC3F548A0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1739" y="3006725"/>
              <a:ext cx="207963" cy="212725"/>
            </a:xfrm>
            <a:custGeom>
              <a:avLst/>
              <a:gdLst>
                <a:gd name="T0" fmla="*/ 425 w 425"/>
                <a:gd name="T1" fmla="*/ 437 h 437"/>
                <a:gd name="T2" fmla="*/ 325 w 425"/>
                <a:gd name="T3" fmla="*/ 437 h 437"/>
                <a:gd name="T4" fmla="*/ 285 w 425"/>
                <a:gd name="T5" fmla="*/ 387 h 437"/>
                <a:gd name="T6" fmla="*/ 279 w 425"/>
                <a:gd name="T7" fmla="*/ 367 h 437"/>
                <a:gd name="T8" fmla="*/ 165 w 425"/>
                <a:gd name="T9" fmla="*/ 367 h 437"/>
                <a:gd name="T10" fmla="*/ 140 w 425"/>
                <a:gd name="T11" fmla="*/ 437 h 437"/>
                <a:gd name="T12" fmla="*/ 40 w 425"/>
                <a:gd name="T13" fmla="*/ 437 h 437"/>
                <a:gd name="T14" fmla="*/ 0 w 425"/>
                <a:gd name="T15" fmla="*/ 387 h 437"/>
                <a:gd name="T16" fmla="*/ 139 w 425"/>
                <a:gd name="T17" fmla="*/ 0 h 437"/>
                <a:gd name="T18" fmla="*/ 246 w 425"/>
                <a:gd name="T19" fmla="*/ 0 h 437"/>
                <a:gd name="T20" fmla="*/ 289 w 425"/>
                <a:gd name="T21" fmla="*/ 51 h 437"/>
                <a:gd name="T22" fmla="*/ 425 w 425"/>
                <a:gd name="T23" fmla="*/ 437 h 437"/>
                <a:gd name="T24" fmla="*/ 298 w 425"/>
                <a:gd name="T25" fmla="*/ 374 h 437"/>
                <a:gd name="T26" fmla="*/ 363 w 425"/>
                <a:gd name="T27" fmla="*/ 374 h 437"/>
                <a:gd name="T28" fmla="*/ 235 w 425"/>
                <a:gd name="T29" fmla="*/ 14 h 437"/>
                <a:gd name="T30" fmla="*/ 151 w 425"/>
                <a:gd name="T31" fmla="*/ 14 h 437"/>
                <a:gd name="T32" fmla="*/ 21 w 425"/>
                <a:gd name="T33" fmla="*/ 374 h 437"/>
                <a:gd name="T34" fmla="*/ 88 w 425"/>
                <a:gd name="T35" fmla="*/ 374 h 437"/>
                <a:gd name="T36" fmla="*/ 113 w 425"/>
                <a:gd name="T37" fmla="*/ 301 h 437"/>
                <a:gd name="T38" fmla="*/ 273 w 425"/>
                <a:gd name="T39" fmla="*/ 301 h 437"/>
                <a:gd name="T40" fmla="*/ 298 w 425"/>
                <a:gd name="T41" fmla="*/ 374 h 437"/>
                <a:gd name="T42" fmla="*/ 195 w 425"/>
                <a:gd name="T43" fmla="*/ 75 h 437"/>
                <a:gd name="T44" fmla="*/ 259 w 425"/>
                <a:gd name="T45" fmla="*/ 261 h 437"/>
                <a:gd name="T46" fmla="*/ 126 w 425"/>
                <a:gd name="T47" fmla="*/ 261 h 437"/>
                <a:gd name="T48" fmla="*/ 190 w 425"/>
                <a:gd name="T49" fmla="*/ 75 h 437"/>
                <a:gd name="T50" fmla="*/ 195 w 425"/>
                <a:gd name="T51" fmla="*/ 75 h 437"/>
                <a:gd name="T52" fmla="*/ 238 w 425"/>
                <a:gd name="T53" fmla="*/ 247 h 437"/>
                <a:gd name="T54" fmla="*/ 223 w 425"/>
                <a:gd name="T55" fmla="*/ 204 h 437"/>
                <a:gd name="T56" fmla="*/ 206 w 425"/>
                <a:gd name="T57" fmla="*/ 247 h 437"/>
                <a:gd name="T58" fmla="*/ 238 w 425"/>
                <a:gd name="T59" fmla="*/ 24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5" h="437">
                  <a:moveTo>
                    <a:pt x="425" y="437"/>
                  </a:moveTo>
                  <a:lnTo>
                    <a:pt x="325" y="437"/>
                  </a:lnTo>
                  <a:lnTo>
                    <a:pt x="285" y="387"/>
                  </a:lnTo>
                  <a:lnTo>
                    <a:pt x="279" y="367"/>
                  </a:lnTo>
                  <a:lnTo>
                    <a:pt x="165" y="367"/>
                  </a:lnTo>
                  <a:lnTo>
                    <a:pt x="140" y="437"/>
                  </a:lnTo>
                  <a:lnTo>
                    <a:pt x="40" y="437"/>
                  </a:lnTo>
                  <a:lnTo>
                    <a:pt x="0" y="387"/>
                  </a:lnTo>
                  <a:lnTo>
                    <a:pt x="139" y="0"/>
                  </a:lnTo>
                  <a:lnTo>
                    <a:pt x="246" y="0"/>
                  </a:lnTo>
                  <a:lnTo>
                    <a:pt x="289" y="51"/>
                  </a:lnTo>
                  <a:lnTo>
                    <a:pt x="425" y="437"/>
                  </a:lnTo>
                  <a:close/>
                  <a:moveTo>
                    <a:pt x="298" y="374"/>
                  </a:moveTo>
                  <a:lnTo>
                    <a:pt x="363" y="374"/>
                  </a:lnTo>
                  <a:lnTo>
                    <a:pt x="235" y="14"/>
                  </a:lnTo>
                  <a:lnTo>
                    <a:pt x="151" y="14"/>
                  </a:lnTo>
                  <a:lnTo>
                    <a:pt x="21" y="374"/>
                  </a:lnTo>
                  <a:lnTo>
                    <a:pt x="88" y="374"/>
                  </a:lnTo>
                  <a:lnTo>
                    <a:pt x="113" y="301"/>
                  </a:lnTo>
                  <a:lnTo>
                    <a:pt x="273" y="301"/>
                  </a:lnTo>
                  <a:lnTo>
                    <a:pt x="298" y="374"/>
                  </a:lnTo>
                  <a:close/>
                  <a:moveTo>
                    <a:pt x="195" y="75"/>
                  </a:moveTo>
                  <a:lnTo>
                    <a:pt x="259" y="261"/>
                  </a:lnTo>
                  <a:lnTo>
                    <a:pt x="126" y="261"/>
                  </a:lnTo>
                  <a:lnTo>
                    <a:pt x="190" y="75"/>
                  </a:lnTo>
                  <a:lnTo>
                    <a:pt x="195" y="75"/>
                  </a:lnTo>
                  <a:close/>
                  <a:moveTo>
                    <a:pt x="238" y="247"/>
                  </a:moveTo>
                  <a:lnTo>
                    <a:pt x="223" y="204"/>
                  </a:lnTo>
                  <a:lnTo>
                    <a:pt x="206" y="247"/>
                  </a:lnTo>
                  <a:lnTo>
                    <a:pt x="238" y="2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27" name="Groupe 826">
            <a:extLst>
              <a:ext uri="{FF2B5EF4-FFF2-40B4-BE49-F238E27FC236}">
                <a16:creationId xmlns:a16="http://schemas.microsoft.com/office/drawing/2014/main" id="{EA26BC8F-2D5A-45F5-8777-43F2AA7C1277}"/>
              </a:ext>
            </a:extLst>
          </p:cNvPr>
          <p:cNvGrpSpPr/>
          <p:nvPr/>
        </p:nvGrpSpPr>
        <p:grpSpPr>
          <a:xfrm>
            <a:off x="4116150" y="1116182"/>
            <a:ext cx="3220316" cy="821066"/>
            <a:chOff x="7934326" y="3659188"/>
            <a:chExt cx="1998663" cy="509588"/>
          </a:xfrm>
        </p:grpSpPr>
        <p:sp>
          <p:nvSpPr>
            <p:cNvPr id="351" name="Freeform 534">
              <a:extLst>
                <a:ext uri="{FF2B5EF4-FFF2-40B4-BE49-F238E27FC236}">
                  <a16:creationId xmlns:a16="http://schemas.microsoft.com/office/drawing/2014/main" id="{3A5386B5-E0AF-4F08-BCF1-049CE828B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6" y="3706813"/>
              <a:ext cx="53975" cy="82550"/>
            </a:xfrm>
            <a:custGeom>
              <a:avLst/>
              <a:gdLst>
                <a:gd name="T0" fmla="*/ 0 w 110"/>
                <a:gd name="T1" fmla="*/ 169 h 169"/>
                <a:gd name="T2" fmla="*/ 0 w 110"/>
                <a:gd name="T3" fmla="*/ 0 h 169"/>
                <a:gd name="T4" fmla="*/ 110 w 110"/>
                <a:gd name="T5" fmla="*/ 0 h 169"/>
                <a:gd name="T6" fmla="*/ 110 w 110"/>
                <a:gd name="T7" fmla="*/ 32 h 169"/>
                <a:gd name="T8" fmla="*/ 41 w 110"/>
                <a:gd name="T9" fmla="*/ 32 h 169"/>
                <a:gd name="T10" fmla="*/ 41 w 110"/>
                <a:gd name="T11" fmla="*/ 68 h 169"/>
                <a:gd name="T12" fmla="*/ 92 w 110"/>
                <a:gd name="T13" fmla="*/ 68 h 169"/>
                <a:gd name="T14" fmla="*/ 92 w 110"/>
                <a:gd name="T15" fmla="*/ 99 h 169"/>
                <a:gd name="T16" fmla="*/ 41 w 110"/>
                <a:gd name="T17" fmla="*/ 99 h 169"/>
                <a:gd name="T18" fmla="*/ 41 w 110"/>
                <a:gd name="T19" fmla="*/ 169 h 169"/>
                <a:gd name="T20" fmla="*/ 0 w 110"/>
                <a:gd name="T21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69">
                  <a:moveTo>
                    <a:pt x="0" y="169"/>
                  </a:moveTo>
                  <a:lnTo>
                    <a:pt x="0" y="0"/>
                  </a:lnTo>
                  <a:lnTo>
                    <a:pt x="110" y="0"/>
                  </a:lnTo>
                  <a:lnTo>
                    <a:pt x="110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2" y="68"/>
                  </a:lnTo>
                  <a:lnTo>
                    <a:pt x="92" y="99"/>
                  </a:lnTo>
                  <a:lnTo>
                    <a:pt x="41" y="99"/>
                  </a:lnTo>
                  <a:lnTo>
                    <a:pt x="41" y="169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535">
              <a:extLst>
                <a:ext uri="{FF2B5EF4-FFF2-40B4-BE49-F238E27FC236}">
                  <a16:creationId xmlns:a16="http://schemas.microsoft.com/office/drawing/2014/main" id="{C6AAC85E-50D7-4BEC-AA32-C21C082A62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1864" y="3705225"/>
              <a:ext cx="84138" cy="84138"/>
            </a:xfrm>
            <a:custGeom>
              <a:avLst/>
              <a:gdLst>
                <a:gd name="T0" fmla="*/ 125 w 169"/>
                <a:gd name="T1" fmla="*/ 170 h 170"/>
                <a:gd name="T2" fmla="*/ 115 w 169"/>
                <a:gd name="T3" fmla="*/ 141 h 170"/>
                <a:gd name="T4" fmla="*/ 54 w 169"/>
                <a:gd name="T5" fmla="*/ 141 h 170"/>
                <a:gd name="T6" fmla="*/ 44 w 169"/>
                <a:gd name="T7" fmla="*/ 170 h 170"/>
                <a:gd name="T8" fmla="*/ 0 w 169"/>
                <a:gd name="T9" fmla="*/ 170 h 170"/>
                <a:gd name="T10" fmla="*/ 60 w 169"/>
                <a:gd name="T11" fmla="*/ 0 h 170"/>
                <a:gd name="T12" fmla="*/ 110 w 169"/>
                <a:gd name="T13" fmla="*/ 0 h 170"/>
                <a:gd name="T14" fmla="*/ 169 w 169"/>
                <a:gd name="T15" fmla="*/ 170 h 170"/>
                <a:gd name="T16" fmla="*/ 125 w 169"/>
                <a:gd name="T17" fmla="*/ 170 h 170"/>
                <a:gd name="T18" fmla="*/ 65 w 169"/>
                <a:gd name="T19" fmla="*/ 110 h 170"/>
                <a:gd name="T20" fmla="*/ 105 w 169"/>
                <a:gd name="T21" fmla="*/ 110 h 170"/>
                <a:gd name="T22" fmla="*/ 85 w 169"/>
                <a:gd name="T23" fmla="*/ 50 h 170"/>
                <a:gd name="T24" fmla="*/ 65 w 169"/>
                <a:gd name="T25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0">
                  <a:moveTo>
                    <a:pt x="125" y="170"/>
                  </a:moveTo>
                  <a:lnTo>
                    <a:pt x="115" y="141"/>
                  </a:lnTo>
                  <a:lnTo>
                    <a:pt x="54" y="141"/>
                  </a:lnTo>
                  <a:lnTo>
                    <a:pt x="44" y="170"/>
                  </a:lnTo>
                  <a:lnTo>
                    <a:pt x="0" y="170"/>
                  </a:lnTo>
                  <a:lnTo>
                    <a:pt x="60" y="0"/>
                  </a:lnTo>
                  <a:lnTo>
                    <a:pt x="110" y="0"/>
                  </a:lnTo>
                  <a:lnTo>
                    <a:pt x="169" y="170"/>
                  </a:lnTo>
                  <a:lnTo>
                    <a:pt x="125" y="170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50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536">
              <a:extLst>
                <a:ext uri="{FF2B5EF4-FFF2-40B4-BE49-F238E27FC236}">
                  <a16:creationId xmlns:a16="http://schemas.microsoft.com/office/drawing/2014/main" id="{8F6CB5D3-84A9-442C-B072-6590ED09D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0764" y="3705225"/>
              <a:ext cx="80963" cy="84138"/>
            </a:xfrm>
            <a:custGeom>
              <a:avLst/>
              <a:gdLst>
                <a:gd name="T0" fmla="*/ 25 w 167"/>
                <a:gd name="T1" fmla="*/ 150 h 173"/>
                <a:gd name="T2" fmla="*/ 0 w 167"/>
                <a:gd name="T3" fmla="*/ 87 h 173"/>
                <a:gd name="T4" fmla="*/ 25 w 167"/>
                <a:gd name="T5" fmla="*/ 25 h 173"/>
                <a:gd name="T6" fmla="*/ 86 w 167"/>
                <a:gd name="T7" fmla="*/ 0 h 173"/>
                <a:gd name="T8" fmla="*/ 136 w 167"/>
                <a:gd name="T9" fmla="*/ 15 h 173"/>
                <a:gd name="T10" fmla="*/ 167 w 167"/>
                <a:gd name="T11" fmla="*/ 56 h 173"/>
                <a:gd name="T12" fmla="*/ 119 w 167"/>
                <a:gd name="T13" fmla="*/ 56 h 173"/>
                <a:gd name="T14" fmla="*/ 87 w 167"/>
                <a:gd name="T15" fmla="*/ 37 h 173"/>
                <a:gd name="T16" fmla="*/ 54 w 167"/>
                <a:gd name="T17" fmla="*/ 51 h 173"/>
                <a:gd name="T18" fmla="*/ 41 w 167"/>
                <a:gd name="T19" fmla="*/ 86 h 173"/>
                <a:gd name="T20" fmla="*/ 54 w 167"/>
                <a:gd name="T21" fmla="*/ 121 h 173"/>
                <a:gd name="T22" fmla="*/ 87 w 167"/>
                <a:gd name="T23" fmla="*/ 135 h 173"/>
                <a:gd name="T24" fmla="*/ 119 w 167"/>
                <a:gd name="T25" fmla="*/ 116 h 173"/>
                <a:gd name="T26" fmla="*/ 167 w 167"/>
                <a:gd name="T27" fmla="*/ 116 h 173"/>
                <a:gd name="T28" fmla="*/ 136 w 167"/>
                <a:gd name="T29" fmla="*/ 157 h 173"/>
                <a:gd name="T30" fmla="*/ 86 w 167"/>
                <a:gd name="T31" fmla="*/ 172 h 173"/>
                <a:gd name="T32" fmla="*/ 25 w 167"/>
                <a:gd name="T33" fmla="*/ 15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" h="173">
                  <a:moveTo>
                    <a:pt x="25" y="150"/>
                  </a:moveTo>
                  <a:cubicBezTo>
                    <a:pt x="9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1" y="8"/>
                    <a:pt x="62" y="0"/>
                    <a:pt x="86" y="0"/>
                  </a:cubicBezTo>
                  <a:cubicBezTo>
                    <a:pt x="105" y="0"/>
                    <a:pt x="121" y="5"/>
                    <a:pt x="136" y="15"/>
                  </a:cubicBezTo>
                  <a:cubicBezTo>
                    <a:pt x="151" y="25"/>
                    <a:pt x="161" y="38"/>
                    <a:pt x="167" y="56"/>
                  </a:cubicBezTo>
                  <a:lnTo>
                    <a:pt x="119" y="56"/>
                  </a:lnTo>
                  <a:cubicBezTo>
                    <a:pt x="112" y="43"/>
                    <a:pt x="102" y="37"/>
                    <a:pt x="87" y="37"/>
                  </a:cubicBezTo>
                  <a:cubicBezTo>
                    <a:pt x="72" y="37"/>
                    <a:pt x="62" y="42"/>
                    <a:pt x="54" y="51"/>
                  </a:cubicBezTo>
                  <a:cubicBezTo>
                    <a:pt x="45" y="60"/>
                    <a:pt x="41" y="72"/>
                    <a:pt x="41" y="86"/>
                  </a:cubicBezTo>
                  <a:cubicBezTo>
                    <a:pt x="41" y="101"/>
                    <a:pt x="45" y="112"/>
                    <a:pt x="54" y="121"/>
                  </a:cubicBezTo>
                  <a:cubicBezTo>
                    <a:pt x="62" y="130"/>
                    <a:pt x="72" y="135"/>
                    <a:pt x="87" y="135"/>
                  </a:cubicBezTo>
                  <a:cubicBezTo>
                    <a:pt x="102" y="135"/>
                    <a:pt x="112" y="128"/>
                    <a:pt x="119" y="116"/>
                  </a:cubicBezTo>
                  <a:lnTo>
                    <a:pt x="167" y="116"/>
                  </a:lnTo>
                  <a:cubicBezTo>
                    <a:pt x="161" y="133"/>
                    <a:pt x="151" y="147"/>
                    <a:pt x="136" y="157"/>
                  </a:cubicBezTo>
                  <a:cubicBezTo>
                    <a:pt x="121" y="167"/>
                    <a:pt x="105" y="172"/>
                    <a:pt x="86" y="172"/>
                  </a:cubicBezTo>
                  <a:cubicBezTo>
                    <a:pt x="62" y="173"/>
                    <a:pt x="42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537">
              <a:extLst>
                <a:ext uri="{FF2B5EF4-FFF2-40B4-BE49-F238E27FC236}">
                  <a16:creationId xmlns:a16="http://schemas.microsoft.com/office/drawing/2014/main" id="{97787A07-B7C5-400E-9B62-97773ADC6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6014" y="3706813"/>
              <a:ext cx="68263" cy="84138"/>
            </a:xfrm>
            <a:custGeom>
              <a:avLst/>
              <a:gdLst>
                <a:gd name="T0" fmla="*/ 0 w 142"/>
                <a:gd name="T1" fmla="*/ 100 h 172"/>
                <a:gd name="T2" fmla="*/ 0 w 142"/>
                <a:gd name="T3" fmla="*/ 0 h 172"/>
                <a:gd name="T4" fmla="*/ 41 w 142"/>
                <a:gd name="T5" fmla="*/ 0 h 172"/>
                <a:gd name="T6" fmla="*/ 41 w 142"/>
                <a:gd name="T7" fmla="*/ 102 h 172"/>
                <a:gd name="T8" fmla="*/ 48 w 142"/>
                <a:gd name="T9" fmla="*/ 125 h 172"/>
                <a:gd name="T10" fmla="*/ 71 w 142"/>
                <a:gd name="T11" fmla="*/ 134 h 172"/>
                <a:gd name="T12" fmla="*/ 93 w 142"/>
                <a:gd name="T13" fmla="*/ 125 h 172"/>
                <a:gd name="T14" fmla="*/ 101 w 142"/>
                <a:gd name="T15" fmla="*/ 102 h 172"/>
                <a:gd name="T16" fmla="*/ 101 w 142"/>
                <a:gd name="T17" fmla="*/ 0 h 172"/>
                <a:gd name="T18" fmla="*/ 142 w 142"/>
                <a:gd name="T19" fmla="*/ 0 h 172"/>
                <a:gd name="T20" fmla="*/ 142 w 142"/>
                <a:gd name="T21" fmla="*/ 102 h 172"/>
                <a:gd name="T22" fmla="*/ 132 w 142"/>
                <a:gd name="T23" fmla="*/ 140 h 172"/>
                <a:gd name="T24" fmla="*/ 106 w 142"/>
                <a:gd name="T25" fmla="*/ 164 h 172"/>
                <a:gd name="T26" fmla="*/ 71 w 142"/>
                <a:gd name="T27" fmla="*/ 172 h 172"/>
                <a:gd name="T28" fmla="*/ 21 w 142"/>
                <a:gd name="T29" fmla="*/ 153 h 172"/>
                <a:gd name="T30" fmla="*/ 0 w 142"/>
                <a:gd name="T31" fmla="*/ 10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2">
                  <a:moveTo>
                    <a:pt x="0" y="100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3" y="119"/>
                    <a:pt x="48" y="125"/>
                  </a:cubicBezTo>
                  <a:cubicBezTo>
                    <a:pt x="53" y="130"/>
                    <a:pt x="61" y="134"/>
                    <a:pt x="71" y="134"/>
                  </a:cubicBezTo>
                  <a:cubicBezTo>
                    <a:pt x="81" y="134"/>
                    <a:pt x="88" y="132"/>
                    <a:pt x="93" y="125"/>
                  </a:cubicBezTo>
                  <a:cubicBezTo>
                    <a:pt x="98" y="120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2"/>
                  </a:lnTo>
                  <a:cubicBezTo>
                    <a:pt x="142" y="117"/>
                    <a:pt x="138" y="129"/>
                    <a:pt x="132" y="140"/>
                  </a:cubicBezTo>
                  <a:cubicBezTo>
                    <a:pt x="125" y="152"/>
                    <a:pt x="116" y="159"/>
                    <a:pt x="106" y="164"/>
                  </a:cubicBezTo>
                  <a:cubicBezTo>
                    <a:pt x="95" y="169"/>
                    <a:pt x="83" y="172"/>
                    <a:pt x="71" y="172"/>
                  </a:cubicBezTo>
                  <a:cubicBezTo>
                    <a:pt x="51" y="172"/>
                    <a:pt x="35" y="165"/>
                    <a:pt x="21" y="153"/>
                  </a:cubicBezTo>
                  <a:cubicBezTo>
                    <a:pt x="6" y="140"/>
                    <a:pt x="0" y="123"/>
                    <a:pt x="0" y="10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538">
              <a:extLst>
                <a:ext uri="{FF2B5EF4-FFF2-40B4-BE49-F238E27FC236}">
                  <a16:creationId xmlns:a16="http://schemas.microsoft.com/office/drawing/2014/main" id="{C07CABC0-1448-42A6-A8B7-8BC3AF3A8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1739" y="3706813"/>
              <a:ext cx="46038" cy="82550"/>
            </a:xfrm>
            <a:custGeom>
              <a:avLst/>
              <a:gdLst>
                <a:gd name="T0" fmla="*/ 0 w 93"/>
                <a:gd name="T1" fmla="*/ 0 h 170"/>
                <a:gd name="T2" fmla="*/ 41 w 93"/>
                <a:gd name="T3" fmla="*/ 0 h 170"/>
                <a:gd name="T4" fmla="*/ 41 w 93"/>
                <a:gd name="T5" fmla="*/ 139 h 170"/>
                <a:gd name="T6" fmla="*/ 93 w 93"/>
                <a:gd name="T7" fmla="*/ 139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70">
                  <a:moveTo>
                    <a:pt x="0" y="0"/>
                  </a:moveTo>
                  <a:lnTo>
                    <a:pt x="41" y="0"/>
                  </a:lnTo>
                  <a:lnTo>
                    <a:pt x="41" y="139"/>
                  </a:lnTo>
                  <a:lnTo>
                    <a:pt x="93" y="139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539">
              <a:extLst>
                <a:ext uri="{FF2B5EF4-FFF2-40B4-BE49-F238E27FC236}">
                  <a16:creationId xmlns:a16="http://schemas.microsoft.com/office/drawing/2014/main" id="{4088633D-8EE7-4B91-BC70-74DE873A1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2539" y="3706813"/>
              <a:ext cx="66675" cy="82550"/>
            </a:xfrm>
            <a:custGeom>
              <a:avLst/>
              <a:gdLst>
                <a:gd name="T0" fmla="*/ 0 w 134"/>
                <a:gd name="T1" fmla="*/ 32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2 h 170"/>
                <a:gd name="T8" fmla="*/ 87 w 134"/>
                <a:gd name="T9" fmla="*/ 32 h 170"/>
                <a:gd name="T10" fmla="*/ 87 w 134"/>
                <a:gd name="T11" fmla="*/ 170 h 170"/>
                <a:gd name="T12" fmla="*/ 46 w 134"/>
                <a:gd name="T13" fmla="*/ 170 h 170"/>
                <a:gd name="T14" fmla="*/ 46 w 134"/>
                <a:gd name="T15" fmla="*/ 32 h 170"/>
                <a:gd name="T16" fmla="*/ 0 w 134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2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2"/>
                  </a:lnTo>
                  <a:lnTo>
                    <a:pt x="87" y="32"/>
                  </a:lnTo>
                  <a:lnTo>
                    <a:pt x="87" y="170"/>
                  </a:lnTo>
                  <a:lnTo>
                    <a:pt x="46" y="170"/>
                  </a:lnTo>
                  <a:lnTo>
                    <a:pt x="4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540">
              <a:extLst>
                <a:ext uri="{FF2B5EF4-FFF2-40B4-BE49-F238E27FC236}">
                  <a16:creationId xmlns:a16="http://schemas.microsoft.com/office/drawing/2014/main" id="{D71A1251-879F-4AAA-9D62-F98C1E248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0326" y="3673475"/>
              <a:ext cx="50800" cy="114300"/>
            </a:xfrm>
            <a:custGeom>
              <a:avLst/>
              <a:gdLst>
                <a:gd name="T0" fmla="*/ 102 w 102"/>
                <a:gd name="T1" fmla="*/ 65 h 234"/>
                <a:gd name="T2" fmla="*/ 102 w 102"/>
                <a:gd name="T3" fmla="*/ 96 h 234"/>
                <a:gd name="T4" fmla="*/ 41 w 102"/>
                <a:gd name="T5" fmla="*/ 96 h 234"/>
                <a:gd name="T6" fmla="*/ 41 w 102"/>
                <a:gd name="T7" fmla="*/ 133 h 234"/>
                <a:gd name="T8" fmla="*/ 95 w 102"/>
                <a:gd name="T9" fmla="*/ 133 h 234"/>
                <a:gd name="T10" fmla="*/ 95 w 102"/>
                <a:gd name="T11" fmla="*/ 164 h 234"/>
                <a:gd name="T12" fmla="*/ 41 w 102"/>
                <a:gd name="T13" fmla="*/ 164 h 234"/>
                <a:gd name="T14" fmla="*/ 41 w 102"/>
                <a:gd name="T15" fmla="*/ 203 h 234"/>
                <a:gd name="T16" fmla="*/ 102 w 102"/>
                <a:gd name="T17" fmla="*/ 203 h 234"/>
                <a:gd name="T18" fmla="*/ 102 w 102"/>
                <a:gd name="T19" fmla="*/ 234 h 234"/>
                <a:gd name="T20" fmla="*/ 0 w 102"/>
                <a:gd name="T21" fmla="*/ 234 h 234"/>
                <a:gd name="T22" fmla="*/ 0 w 102"/>
                <a:gd name="T23" fmla="*/ 65 h 234"/>
                <a:gd name="T24" fmla="*/ 102 w 102"/>
                <a:gd name="T25" fmla="*/ 65 h 234"/>
                <a:gd name="T26" fmla="*/ 20 w 102"/>
                <a:gd name="T27" fmla="*/ 28 h 234"/>
                <a:gd name="T28" fmla="*/ 78 w 102"/>
                <a:gd name="T29" fmla="*/ 0 h 234"/>
                <a:gd name="T30" fmla="*/ 78 w 102"/>
                <a:gd name="T31" fmla="*/ 33 h 234"/>
                <a:gd name="T32" fmla="*/ 20 w 102"/>
                <a:gd name="T33" fmla="*/ 58 h 234"/>
                <a:gd name="T34" fmla="*/ 20 w 102"/>
                <a:gd name="T35" fmla="*/ 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234">
                  <a:moveTo>
                    <a:pt x="102" y="65"/>
                  </a:moveTo>
                  <a:lnTo>
                    <a:pt x="102" y="96"/>
                  </a:lnTo>
                  <a:lnTo>
                    <a:pt x="41" y="96"/>
                  </a:lnTo>
                  <a:lnTo>
                    <a:pt x="41" y="133"/>
                  </a:lnTo>
                  <a:lnTo>
                    <a:pt x="95" y="133"/>
                  </a:lnTo>
                  <a:lnTo>
                    <a:pt x="95" y="164"/>
                  </a:lnTo>
                  <a:lnTo>
                    <a:pt x="41" y="164"/>
                  </a:lnTo>
                  <a:lnTo>
                    <a:pt x="41" y="203"/>
                  </a:lnTo>
                  <a:lnTo>
                    <a:pt x="102" y="203"/>
                  </a:lnTo>
                  <a:lnTo>
                    <a:pt x="102" y="234"/>
                  </a:lnTo>
                  <a:lnTo>
                    <a:pt x="0" y="234"/>
                  </a:lnTo>
                  <a:lnTo>
                    <a:pt x="0" y="65"/>
                  </a:lnTo>
                  <a:lnTo>
                    <a:pt x="102" y="65"/>
                  </a:lnTo>
                  <a:close/>
                  <a:moveTo>
                    <a:pt x="20" y="28"/>
                  </a:moveTo>
                  <a:lnTo>
                    <a:pt x="78" y="0"/>
                  </a:lnTo>
                  <a:lnTo>
                    <a:pt x="78" y="33"/>
                  </a:lnTo>
                  <a:lnTo>
                    <a:pt x="20" y="58"/>
                  </a:lnTo>
                  <a:lnTo>
                    <a:pt x="2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541">
              <a:extLst>
                <a:ext uri="{FF2B5EF4-FFF2-40B4-BE49-F238E27FC236}">
                  <a16:creationId xmlns:a16="http://schemas.microsoft.com/office/drawing/2014/main" id="{2754A7F1-7DF3-471C-8ECD-7FC3110E6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3126" y="3836988"/>
              <a:ext cx="74613" cy="82550"/>
            </a:xfrm>
            <a:custGeom>
              <a:avLst/>
              <a:gdLst>
                <a:gd name="T0" fmla="*/ 60 w 152"/>
                <a:gd name="T1" fmla="*/ 0 h 170"/>
                <a:gd name="T2" fmla="*/ 126 w 152"/>
                <a:gd name="T3" fmla="*/ 23 h 170"/>
                <a:gd name="T4" fmla="*/ 152 w 152"/>
                <a:gd name="T5" fmla="*/ 85 h 170"/>
                <a:gd name="T6" fmla="*/ 126 w 152"/>
                <a:gd name="T7" fmla="*/ 146 h 170"/>
                <a:gd name="T8" fmla="*/ 60 w 152"/>
                <a:gd name="T9" fmla="*/ 170 h 170"/>
                <a:gd name="T10" fmla="*/ 0 w 152"/>
                <a:gd name="T11" fmla="*/ 170 h 170"/>
                <a:gd name="T12" fmla="*/ 0 w 152"/>
                <a:gd name="T13" fmla="*/ 0 h 170"/>
                <a:gd name="T14" fmla="*/ 60 w 152"/>
                <a:gd name="T15" fmla="*/ 0 h 170"/>
                <a:gd name="T16" fmla="*/ 41 w 152"/>
                <a:gd name="T17" fmla="*/ 138 h 170"/>
                <a:gd name="T18" fmla="*/ 60 w 152"/>
                <a:gd name="T19" fmla="*/ 138 h 170"/>
                <a:gd name="T20" fmla="*/ 97 w 152"/>
                <a:gd name="T21" fmla="*/ 123 h 170"/>
                <a:gd name="T22" fmla="*/ 111 w 152"/>
                <a:gd name="T23" fmla="*/ 85 h 170"/>
                <a:gd name="T24" fmla="*/ 97 w 152"/>
                <a:gd name="T25" fmla="*/ 46 h 170"/>
                <a:gd name="T26" fmla="*/ 60 w 152"/>
                <a:gd name="T27" fmla="*/ 31 h 170"/>
                <a:gd name="T28" fmla="*/ 41 w 152"/>
                <a:gd name="T29" fmla="*/ 31 h 170"/>
                <a:gd name="T30" fmla="*/ 41 w 152"/>
                <a:gd name="T31" fmla="*/ 13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170">
                  <a:moveTo>
                    <a:pt x="60" y="0"/>
                  </a:moveTo>
                  <a:cubicBezTo>
                    <a:pt x="87" y="0"/>
                    <a:pt x="108" y="7"/>
                    <a:pt x="126" y="23"/>
                  </a:cubicBezTo>
                  <a:cubicBezTo>
                    <a:pt x="143" y="40"/>
                    <a:pt x="152" y="60"/>
                    <a:pt x="152" y="85"/>
                  </a:cubicBezTo>
                  <a:cubicBezTo>
                    <a:pt x="152" y="110"/>
                    <a:pt x="143" y="130"/>
                    <a:pt x="126" y="146"/>
                  </a:cubicBezTo>
                  <a:cubicBezTo>
                    <a:pt x="108" y="162"/>
                    <a:pt x="86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8"/>
                  </a:moveTo>
                  <a:lnTo>
                    <a:pt x="60" y="138"/>
                  </a:lnTo>
                  <a:cubicBezTo>
                    <a:pt x="76" y="138"/>
                    <a:pt x="88" y="133"/>
                    <a:pt x="97" y="123"/>
                  </a:cubicBezTo>
                  <a:cubicBezTo>
                    <a:pt x="106" y="113"/>
                    <a:pt x="111" y="101"/>
                    <a:pt x="111" y="85"/>
                  </a:cubicBezTo>
                  <a:cubicBezTo>
                    <a:pt x="111" y="68"/>
                    <a:pt x="106" y="56"/>
                    <a:pt x="97" y="46"/>
                  </a:cubicBezTo>
                  <a:cubicBezTo>
                    <a:pt x="88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542">
              <a:extLst>
                <a:ext uri="{FF2B5EF4-FFF2-40B4-BE49-F238E27FC236}">
                  <a16:creationId xmlns:a16="http://schemas.microsoft.com/office/drawing/2014/main" id="{9B67A020-5FC6-4FE1-BB22-11161D8F1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9" y="3836988"/>
              <a:ext cx="50800" cy="82550"/>
            </a:xfrm>
            <a:custGeom>
              <a:avLst/>
              <a:gdLst>
                <a:gd name="T0" fmla="*/ 103 w 103"/>
                <a:gd name="T1" fmla="*/ 0 h 168"/>
                <a:gd name="T2" fmla="*/ 103 w 103"/>
                <a:gd name="T3" fmla="*/ 31 h 168"/>
                <a:gd name="T4" fmla="*/ 42 w 103"/>
                <a:gd name="T5" fmla="*/ 31 h 168"/>
                <a:gd name="T6" fmla="*/ 42 w 103"/>
                <a:gd name="T7" fmla="*/ 67 h 168"/>
                <a:gd name="T8" fmla="*/ 95 w 103"/>
                <a:gd name="T9" fmla="*/ 67 h 168"/>
                <a:gd name="T10" fmla="*/ 95 w 103"/>
                <a:gd name="T11" fmla="*/ 98 h 168"/>
                <a:gd name="T12" fmla="*/ 42 w 103"/>
                <a:gd name="T13" fmla="*/ 98 h 168"/>
                <a:gd name="T14" fmla="*/ 42 w 103"/>
                <a:gd name="T15" fmla="*/ 137 h 168"/>
                <a:gd name="T16" fmla="*/ 103 w 103"/>
                <a:gd name="T17" fmla="*/ 137 h 168"/>
                <a:gd name="T18" fmla="*/ 103 w 103"/>
                <a:gd name="T19" fmla="*/ 168 h 168"/>
                <a:gd name="T20" fmla="*/ 0 w 103"/>
                <a:gd name="T21" fmla="*/ 168 h 168"/>
                <a:gd name="T22" fmla="*/ 0 w 103"/>
                <a:gd name="T23" fmla="*/ 0 h 168"/>
                <a:gd name="T24" fmla="*/ 103 w 10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68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5" y="67"/>
                  </a:lnTo>
                  <a:lnTo>
                    <a:pt x="95" y="98"/>
                  </a:lnTo>
                  <a:lnTo>
                    <a:pt x="42" y="98"/>
                  </a:lnTo>
                  <a:lnTo>
                    <a:pt x="42" y="137"/>
                  </a:lnTo>
                  <a:lnTo>
                    <a:pt x="103" y="137"/>
                  </a:lnTo>
                  <a:lnTo>
                    <a:pt x="103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543">
              <a:extLst>
                <a:ext uri="{FF2B5EF4-FFF2-40B4-BE49-F238E27FC236}">
                  <a16:creationId xmlns:a16="http://schemas.microsoft.com/office/drawing/2014/main" id="{6881FF5D-BD1F-44D7-AF32-EE0DF7DB0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5526" y="3833813"/>
              <a:ext cx="63500" cy="85725"/>
            </a:xfrm>
            <a:custGeom>
              <a:avLst/>
              <a:gdLst>
                <a:gd name="T0" fmla="*/ 61 w 129"/>
                <a:gd name="T1" fmla="*/ 35 h 173"/>
                <a:gd name="T2" fmla="*/ 49 w 129"/>
                <a:gd name="T3" fmla="*/ 38 h 173"/>
                <a:gd name="T4" fmla="*/ 44 w 129"/>
                <a:gd name="T5" fmla="*/ 50 h 173"/>
                <a:gd name="T6" fmla="*/ 49 w 129"/>
                <a:gd name="T7" fmla="*/ 62 h 173"/>
                <a:gd name="T8" fmla="*/ 61 w 129"/>
                <a:gd name="T9" fmla="*/ 70 h 173"/>
                <a:gd name="T10" fmla="*/ 78 w 129"/>
                <a:gd name="T11" fmla="*/ 75 h 173"/>
                <a:gd name="T12" fmla="*/ 95 w 129"/>
                <a:gd name="T13" fmla="*/ 80 h 173"/>
                <a:gd name="T14" fmla="*/ 111 w 129"/>
                <a:gd name="T15" fmla="*/ 87 h 173"/>
                <a:gd name="T16" fmla="*/ 124 w 129"/>
                <a:gd name="T17" fmla="*/ 101 h 173"/>
                <a:gd name="T18" fmla="*/ 129 w 129"/>
                <a:gd name="T19" fmla="*/ 122 h 173"/>
                <a:gd name="T20" fmla="*/ 111 w 129"/>
                <a:gd name="T21" fmla="*/ 158 h 173"/>
                <a:gd name="T22" fmla="*/ 65 w 129"/>
                <a:gd name="T23" fmla="*/ 173 h 173"/>
                <a:gd name="T24" fmla="*/ 19 w 129"/>
                <a:gd name="T25" fmla="*/ 160 h 173"/>
                <a:gd name="T26" fmla="*/ 1 w 129"/>
                <a:gd name="T27" fmla="*/ 121 h 173"/>
                <a:gd name="T28" fmla="*/ 45 w 129"/>
                <a:gd name="T29" fmla="*/ 121 h 173"/>
                <a:gd name="T30" fmla="*/ 66 w 129"/>
                <a:gd name="T31" fmla="*/ 141 h 173"/>
                <a:gd name="T32" fmla="*/ 80 w 129"/>
                <a:gd name="T33" fmla="*/ 136 h 173"/>
                <a:gd name="T34" fmla="*/ 85 w 129"/>
                <a:gd name="T35" fmla="*/ 123 h 173"/>
                <a:gd name="T36" fmla="*/ 80 w 129"/>
                <a:gd name="T37" fmla="*/ 112 h 173"/>
                <a:gd name="T38" fmla="*/ 68 w 129"/>
                <a:gd name="T39" fmla="*/ 105 h 173"/>
                <a:gd name="T40" fmla="*/ 51 w 129"/>
                <a:gd name="T41" fmla="*/ 100 h 173"/>
                <a:gd name="T42" fmla="*/ 34 w 129"/>
                <a:gd name="T43" fmla="*/ 93 h 173"/>
                <a:gd name="T44" fmla="*/ 18 w 129"/>
                <a:gd name="T45" fmla="*/ 86 h 173"/>
                <a:gd name="T46" fmla="*/ 5 w 129"/>
                <a:gd name="T47" fmla="*/ 72 h 173"/>
                <a:gd name="T48" fmla="*/ 0 w 129"/>
                <a:gd name="T49" fmla="*/ 51 h 173"/>
                <a:gd name="T50" fmla="*/ 18 w 129"/>
                <a:gd name="T51" fmla="*/ 13 h 173"/>
                <a:gd name="T52" fmla="*/ 63 w 129"/>
                <a:gd name="T53" fmla="*/ 0 h 173"/>
                <a:gd name="T54" fmla="*/ 106 w 129"/>
                <a:gd name="T55" fmla="*/ 12 h 173"/>
                <a:gd name="T56" fmla="*/ 124 w 129"/>
                <a:gd name="T57" fmla="*/ 51 h 173"/>
                <a:gd name="T58" fmla="*/ 79 w 129"/>
                <a:gd name="T59" fmla="*/ 51 h 173"/>
                <a:gd name="T60" fmla="*/ 73 w 129"/>
                <a:gd name="T61" fmla="*/ 37 h 173"/>
                <a:gd name="T62" fmla="*/ 61 w 129"/>
                <a:gd name="T63" fmla="*/ 3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3">
                  <a:moveTo>
                    <a:pt x="61" y="35"/>
                  </a:moveTo>
                  <a:cubicBezTo>
                    <a:pt x="56" y="35"/>
                    <a:pt x="51" y="36"/>
                    <a:pt x="49" y="38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8"/>
                    <a:pt x="49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3"/>
                    <a:pt x="78" y="75"/>
                  </a:cubicBezTo>
                  <a:cubicBezTo>
                    <a:pt x="84" y="76"/>
                    <a:pt x="90" y="78"/>
                    <a:pt x="95" y="80"/>
                  </a:cubicBezTo>
                  <a:cubicBezTo>
                    <a:pt x="101" y="82"/>
                    <a:pt x="106" y="85"/>
                    <a:pt x="111" y="87"/>
                  </a:cubicBezTo>
                  <a:cubicBezTo>
                    <a:pt x="116" y="91"/>
                    <a:pt x="120" y="95"/>
                    <a:pt x="124" y="101"/>
                  </a:cubicBezTo>
                  <a:cubicBezTo>
                    <a:pt x="126" y="107"/>
                    <a:pt x="129" y="113"/>
                    <a:pt x="129" y="122"/>
                  </a:cubicBezTo>
                  <a:cubicBezTo>
                    <a:pt x="129" y="136"/>
                    <a:pt x="123" y="148"/>
                    <a:pt x="111" y="158"/>
                  </a:cubicBezTo>
                  <a:cubicBezTo>
                    <a:pt x="100" y="168"/>
                    <a:pt x="84" y="173"/>
                    <a:pt x="65" y="173"/>
                  </a:cubicBezTo>
                  <a:cubicBezTo>
                    <a:pt x="46" y="173"/>
                    <a:pt x="30" y="168"/>
                    <a:pt x="19" y="160"/>
                  </a:cubicBezTo>
                  <a:cubicBezTo>
                    <a:pt x="8" y="151"/>
                    <a:pt x="1" y="137"/>
                    <a:pt x="1" y="121"/>
                  </a:cubicBezTo>
                  <a:lnTo>
                    <a:pt x="45" y="121"/>
                  </a:lnTo>
                  <a:cubicBezTo>
                    <a:pt x="46" y="135"/>
                    <a:pt x="53" y="141"/>
                    <a:pt x="66" y="141"/>
                  </a:cubicBezTo>
                  <a:cubicBezTo>
                    <a:pt x="73" y="141"/>
                    <a:pt x="76" y="140"/>
                    <a:pt x="80" y="136"/>
                  </a:cubicBezTo>
                  <a:cubicBezTo>
                    <a:pt x="84" y="132"/>
                    <a:pt x="85" y="128"/>
                    <a:pt x="85" y="123"/>
                  </a:cubicBezTo>
                  <a:cubicBezTo>
                    <a:pt x="85" y="118"/>
                    <a:pt x="84" y="115"/>
                    <a:pt x="80" y="112"/>
                  </a:cubicBezTo>
                  <a:cubicBezTo>
                    <a:pt x="78" y="110"/>
                    <a:pt x="73" y="107"/>
                    <a:pt x="68" y="105"/>
                  </a:cubicBezTo>
                  <a:cubicBezTo>
                    <a:pt x="63" y="103"/>
                    <a:pt x="58" y="101"/>
                    <a:pt x="51" y="100"/>
                  </a:cubicBezTo>
                  <a:cubicBezTo>
                    <a:pt x="45" y="98"/>
                    <a:pt x="39" y="96"/>
                    <a:pt x="34" y="93"/>
                  </a:cubicBezTo>
                  <a:cubicBezTo>
                    <a:pt x="28" y="91"/>
                    <a:pt x="23" y="88"/>
                    <a:pt x="18" y="86"/>
                  </a:cubicBezTo>
                  <a:cubicBezTo>
                    <a:pt x="13" y="82"/>
                    <a:pt x="9" y="78"/>
                    <a:pt x="5" y="72"/>
                  </a:cubicBezTo>
                  <a:cubicBezTo>
                    <a:pt x="3" y="66"/>
                    <a:pt x="0" y="60"/>
                    <a:pt x="0" y="51"/>
                  </a:cubicBezTo>
                  <a:cubicBezTo>
                    <a:pt x="0" y="35"/>
                    <a:pt x="6" y="22"/>
                    <a:pt x="18" y="13"/>
                  </a:cubicBezTo>
                  <a:cubicBezTo>
                    <a:pt x="29" y="3"/>
                    <a:pt x="44" y="0"/>
                    <a:pt x="63" y="0"/>
                  </a:cubicBezTo>
                  <a:cubicBezTo>
                    <a:pt x="81" y="0"/>
                    <a:pt x="95" y="3"/>
                    <a:pt x="106" y="12"/>
                  </a:cubicBezTo>
                  <a:cubicBezTo>
                    <a:pt x="118" y="21"/>
                    <a:pt x="124" y="33"/>
                    <a:pt x="124" y="51"/>
                  </a:cubicBezTo>
                  <a:lnTo>
                    <a:pt x="79" y="51"/>
                  </a:lnTo>
                  <a:cubicBezTo>
                    <a:pt x="78" y="45"/>
                    <a:pt x="76" y="40"/>
                    <a:pt x="73" y="37"/>
                  </a:cubicBezTo>
                  <a:cubicBezTo>
                    <a:pt x="71" y="37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544">
              <a:extLst>
                <a:ext uri="{FF2B5EF4-FFF2-40B4-BE49-F238E27FC236}">
                  <a16:creationId xmlns:a16="http://schemas.microsoft.com/office/drawing/2014/main" id="{648300A2-ADC3-40AD-B093-536AD038D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9826" y="3836988"/>
              <a:ext cx="44450" cy="82550"/>
            </a:xfrm>
            <a:custGeom>
              <a:avLst/>
              <a:gdLst>
                <a:gd name="T0" fmla="*/ 0 w 92"/>
                <a:gd name="T1" fmla="*/ 0 h 170"/>
                <a:gd name="T2" fmla="*/ 41 w 92"/>
                <a:gd name="T3" fmla="*/ 0 h 170"/>
                <a:gd name="T4" fmla="*/ 41 w 92"/>
                <a:gd name="T5" fmla="*/ 138 h 170"/>
                <a:gd name="T6" fmla="*/ 92 w 92"/>
                <a:gd name="T7" fmla="*/ 138 h 170"/>
                <a:gd name="T8" fmla="*/ 92 w 92"/>
                <a:gd name="T9" fmla="*/ 170 h 170"/>
                <a:gd name="T10" fmla="*/ 0 w 92"/>
                <a:gd name="T11" fmla="*/ 170 h 170"/>
                <a:gd name="T12" fmla="*/ 0 w 9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70">
                  <a:moveTo>
                    <a:pt x="0" y="0"/>
                  </a:moveTo>
                  <a:lnTo>
                    <a:pt x="41" y="0"/>
                  </a:lnTo>
                  <a:lnTo>
                    <a:pt x="41" y="138"/>
                  </a:lnTo>
                  <a:lnTo>
                    <a:pt x="92" y="138"/>
                  </a:lnTo>
                  <a:lnTo>
                    <a:pt x="92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545">
              <a:extLst>
                <a:ext uri="{FF2B5EF4-FFF2-40B4-BE49-F238E27FC236}">
                  <a16:creationId xmlns:a16="http://schemas.microsoft.com/office/drawing/2014/main" id="{C0035F45-F171-4344-88A5-90C93FE37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6976" y="3836988"/>
              <a:ext cx="49213" cy="82550"/>
            </a:xfrm>
            <a:custGeom>
              <a:avLst/>
              <a:gdLst>
                <a:gd name="T0" fmla="*/ 102 w 102"/>
                <a:gd name="T1" fmla="*/ 0 h 168"/>
                <a:gd name="T2" fmla="*/ 102 w 102"/>
                <a:gd name="T3" fmla="*/ 31 h 168"/>
                <a:gd name="T4" fmla="*/ 41 w 102"/>
                <a:gd name="T5" fmla="*/ 31 h 168"/>
                <a:gd name="T6" fmla="*/ 41 w 102"/>
                <a:gd name="T7" fmla="*/ 67 h 168"/>
                <a:gd name="T8" fmla="*/ 95 w 102"/>
                <a:gd name="T9" fmla="*/ 67 h 168"/>
                <a:gd name="T10" fmla="*/ 95 w 102"/>
                <a:gd name="T11" fmla="*/ 98 h 168"/>
                <a:gd name="T12" fmla="*/ 41 w 102"/>
                <a:gd name="T13" fmla="*/ 98 h 168"/>
                <a:gd name="T14" fmla="*/ 41 w 102"/>
                <a:gd name="T15" fmla="*/ 137 h 168"/>
                <a:gd name="T16" fmla="*/ 102 w 102"/>
                <a:gd name="T17" fmla="*/ 137 h 168"/>
                <a:gd name="T18" fmla="*/ 102 w 102"/>
                <a:gd name="T19" fmla="*/ 168 h 168"/>
                <a:gd name="T20" fmla="*/ 0 w 102"/>
                <a:gd name="T21" fmla="*/ 168 h 168"/>
                <a:gd name="T22" fmla="*/ 0 w 102"/>
                <a:gd name="T23" fmla="*/ 0 h 168"/>
                <a:gd name="T24" fmla="*/ 102 w 102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68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98"/>
                  </a:lnTo>
                  <a:lnTo>
                    <a:pt x="41" y="98"/>
                  </a:lnTo>
                  <a:lnTo>
                    <a:pt x="41" y="137"/>
                  </a:lnTo>
                  <a:lnTo>
                    <a:pt x="102" y="137"/>
                  </a:lnTo>
                  <a:lnTo>
                    <a:pt x="102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546">
              <a:extLst>
                <a:ext uri="{FF2B5EF4-FFF2-40B4-BE49-F238E27FC236}">
                  <a16:creationId xmlns:a16="http://schemas.microsoft.com/office/drawing/2014/main" id="{22EFC969-36D2-46CA-B2DE-3228706C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8889" y="3836988"/>
              <a:ext cx="65088" cy="82550"/>
            </a:xfrm>
            <a:custGeom>
              <a:avLst/>
              <a:gdLst>
                <a:gd name="T0" fmla="*/ 0 w 134"/>
                <a:gd name="T1" fmla="*/ 31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1 h 170"/>
                <a:gd name="T8" fmla="*/ 88 w 134"/>
                <a:gd name="T9" fmla="*/ 31 h 170"/>
                <a:gd name="T10" fmla="*/ 88 w 134"/>
                <a:gd name="T11" fmla="*/ 170 h 170"/>
                <a:gd name="T12" fmla="*/ 46 w 134"/>
                <a:gd name="T13" fmla="*/ 170 h 170"/>
                <a:gd name="T14" fmla="*/ 46 w 134"/>
                <a:gd name="T15" fmla="*/ 31 h 170"/>
                <a:gd name="T16" fmla="*/ 0 w 134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1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547">
              <a:extLst>
                <a:ext uri="{FF2B5EF4-FFF2-40B4-BE49-F238E27FC236}">
                  <a16:creationId xmlns:a16="http://schemas.microsoft.com/office/drawing/2014/main" id="{001C0E33-B19D-4E0F-9D21-4BF24C81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326" y="3836988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548">
              <a:extLst>
                <a:ext uri="{FF2B5EF4-FFF2-40B4-BE49-F238E27FC236}">
                  <a16:creationId xmlns:a16="http://schemas.microsoft.com/office/drawing/2014/main" id="{E16B5448-38FA-4E27-84D6-5B19AA76E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8114" y="3836988"/>
              <a:ext cx="65088" cy="82550"/>
            </a:xfrm>
            <a:custGeom>
              <a:avLst/>
              <a:gdLst>
                <a:gd name="T0" fmla="*/ 41 w 134"/>
                <a:gd name="T1" fmla="*/ 103 h 170"/>
                <a:gd name="T2" fmla="*/ 41 w 134"/>
                <a:gd name="T3" fmla="*/ 170 h 170"/>
                <a:gd name="T4" fmla="*/ 0 w 134"/>
                <a:gd name="T5" fmla="*/ 170 h 170"/>
                <a:gd name="T6" fmla="*/ 0 w 134"/>
                <a:gd name="T7" fmla="*/ 0 h 170"/>
                <a:gd name="T8" fmla="*/ 68 w 134"/>
                <a:gd name="T9" fmla="*/ 0 h 170"/>
                <a:gd name="T10" fmla="*/ 114 w 134"/>
                <a:gd name="T11" fmla="*/ 15 h 170"/>
                <a:gd name="T12" fmla="*/ 130 w 134"/>
                <a:gd name="T13" fmla="*/ 51 h 170"/>
                <a:gd name="T14" fmla="*/ 121 w 134"/>
                <a:gd name="T15" fmla="*/ 80 h 170"/>
                <a:gd name="T16" fmla="*/ 93 w 134"/>
                <a:gd name="T17" fmla="*/ 100 h 170"/>
                <a:gd name="T18" fmla="*/ 134 w 134"/>
                <a:gd name="T19" fmla="*/ 168 h 170"/>
                <a:gd name="T20" fmla="*/ 85 w 134"/>
                <a:gd name="T21" fmla="*/ 168 h 170"/>
                <a:gd name="T22" fmla="*/ 46 w 134"/>
                <a:gd name="T23" fmla="*/ 102 h 170"/>
                <a:gd name="T24" fmla="*/ 41 w 134"/>
                <a:gd name="T25" fmla="*/ 102 h 170"/>
                <a:gd name="T26" fmla="*/ 41 w 134"/>
                <a:gd name="T27" fmla="*/ 103 h 170"/>
                <a:gd name="T28" fmla="*/ 41 w 134"/>
                <a:gd name="T29" fmla="*/ 31 h 170"/>
                <a:gd name="T30" fmla="*/ 41 w 134"/>
                <a:gd name="T31" fmla="*/ 72 h 170"/>
                <a:gd name="T32" fmla="*/ 66 w 134"/>
                <a:gd name="T33" fmla="*/ 72 h 170"/>
                <a:gd name="T34" fmla="*/ 81 w 134"/>
                <a:gd name="T35" fmla="*/ 67 h 170"/>
                <a:gd name="T36" fmla="*/ 86 w 134"/>
                <a:gd name="T37" fmla="*/ 52 h 170"/>
                <a:gd name="T38" fmla="*/ 81 w 134"/>
                <a:gd name="T39" fmla="*/ 37 h 170"/>
                <a:gd name="T40" fmla="*/ 66 w 134"/>
                <a:gd name="T41" fmla="*/ 31 h 170"/>
                <a:gd name="T42" fmla="*/ 41 w 134"/>
                <a:gd name="T43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4" h="170">
                  <a:moveTo>
                    <a:pt x="41" y="103"/>
                  </a:move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7"/>
                    <a:pt x="130" y="51"/>
                  </a:cubicBezTo>
                  <a:cubicBezTo>
                    <a:pt x="130" y="61"/>
                    <a:pt x="128" y="71"/>
                    <a:pt x="121" y="80"/>
                  </a:cubicBezTo>
                  <a:cubicBezTo>
                    <a:pt x="115" y="88"/>
                    <a:pt x="105" y="96"/>
                    <a:pt x="93" y="100"/>
                  </a:cubicBezTo>
                  <a:lnTo>
                    <a:pt x="134" y="168"/>
                  </a:lnTo>
                  <a:lnTo>
                    <a:pt x="85" y="168"/>
                  </a:lnTo>
                  <a:lnTo>
                    <a:pt x="46" y="102"/>
                  </a:lnTo>
                  <a:lnTo>
                    <a:pt x="41" y="102"/>
                  </a:lnTo>
                  <a:lnTo>
                    <a:pt x="41" y="103"/>
                  </a:lnTo>
                  <a:close/>
                  <a:moveTo>
                    <a:pt x="41" y="31"/>
                  </a:moveTo>
                  <a:lnTo>
                    <a:pt x="41" y="72"/>
                  </a:lnTo>
                  <a:lnTo>
                    <a:pt x="66" y="72"/>
                  </a:lnTo>
                  <a:cubicBezTo>
                    <a:pt x="73" y="72"/>
                    <a:pt x="78" y="71"/>
                    <a:pt x="81" y="67"/>
                  </a:cubicBezTo>
                  <a:cubicBezTo>
                    <a:pt x="85" y="63"/>
                    <a:pt x="86" y="58"/>
                    <a:pt x="86" y="52"/>
                  </a:cubicBezTo>
                  <a:cubicBezTo>
                    <a:pt x="86" y="46"/>
                    <a:pt x="85" y="41"/>
                    <a:pt x="81" y="37"/>
                  </a:cubicBezTo>
                  <a:cubicBezTo>
                    <a:pt x="78" y="33"/>
                    <a:pt x="73" y="31"/>
                    <a:pt x="66" y="31"/>
                  </a:cubicBezTo>
                  <a:lnTo>
                    <a:pt x="41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549">
              <a:extLst>
                <a:ext uri="{FF2B5EF4-FFF2-40B4-BE49-F238E27FC236}">
                  <a16:creationId xmlns:a16="http://schemas.microsoft.com/office/drawing/2014/main" id="{F5A5535C-4BF8-49C4-8E36-049267405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5901" y="3836988"/>
              <a:ext cx="50800" cy="82550"/>
            </a:xfrm>
            <a:custGeom>
              <a:avLst/>
              <a:gdLst>
                <a:gd name="T0" fmla="*/ 103 w 103"/>
                <a:gd name="T1" fmla="*/ 0 h 168"/>
                <a:gd name="T2" fmla="*/ 103 w 103"/>
                <a:gd name="T3" fmla="*/ 31 h 168"/>
                <a:gd name="T4" fmla="*/ 42 w 103"/>
                <a:gd name="T5" fmla="*/ 31 h 168"/>
                <a:gd name="T6" fmla="*/ 42 w 103"/>
                <a:gd name="T7" fmla="*/ 67 h 168"/>
                <a:gd name="T8" fmla="*/ 95 w 103"/>
                <a:gd name="T9" fmla="*/ 67 h 168"/>
                <a:gd name="T10" fmla="*/ 95 w 103"/>
                <a:gd name="T11" fmla="*/ 98 h 168"/>
                <a:gd name="T12" fmla="*/ 42 w 103"/>
                <a:gd name="T13" fmla="*/ 98 h 168"/>
                <a:gd name="T14" fmla="*/ 42 w 103"/>
                <a:gd name="T15" fmla="*/ 137 h 168"/>
                <a:gd name="T16" fmla="*/ 103 w 103"/>
                <a:gd name="T17" fmla="*/ 137 h 168"/>
                <a:gd name="T18" fmla="*/ 103 w 103"/>
                <a:gd name="T19" fmla="*/ 168 h 168"/>
                <a:gd name="T20" fmla="*/ 0 w 103"/>
                <a:gd name="T21" fmla="*/ 168 h 168"/>
                <a:gd name="T22" fmla="*/ 0 w 103"/>
                <a:gd name="T23" fmla="*/ 0 h 168"/>
                <a:gd name="T24" fmla="*/ 103 w 103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68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5" y="67"/>
                  </a:lnTo>
                  <a:lnTo>
                    <a:pt x="95" y="98"/>
                  </a:lnTo>
                  <a:lnTo>
                    <a:pt x="42" y="98"/>
                  </a:lnTo>
                  <a:lnTo>
                    <a:pt x="42" y="137"/>
                  </a:lnTo>
                  <a:lnTo>
                    <a:pt x="103" y="137"/>
                  </a:lnTo>
                  <a:lnTo>
                    <a:pt x="103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550">
              <a:extLst>
                <a:ext uri="{FF2B5EF4-FFF2-40B4-BE49-F238E27FC236}">
                  <a16:creationId xmlns:a16="http://schemas.microsoft.com/office/drawing/2014/main" id="{53BEC874-1ED6-4EC2-9778-488CA5EC2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2576" y="3833813"/>
              <a:ext cx="63500" cy="85725"/>
            </a:xfrm>
            <a:custGeom>
              <a:avLst/>
              <a:gdLst>
                <a:gd name="T0" fmla="*/ 62 w 129"/>
                <a:gd name="T1" fmla="*/ 35 h 173"/>
                <a:gd name="T2" fmla="*/ 49 w 129"/>
                <a:gd name="T3" fmla="*/ 38 h 173"/>
                <a:gd name="T4" fmla="*/ 44 w 129"/>
                <a:gd name="T5" fmla="*/ 50 h 173"/>
                <a:gd name="T6" fmla="*/ 49 w 129"/>
                <a:gd name="T7" fmla="*/ 62 h 173"/>
                <a:gd name="T8" fmla="*/ 62 w 129"/>
                <a:gd name="T9" fmla="*/ 70 h 173"/>
                <a:gd name="T10" fmla="*/ 78 w 129"/>
                <a:gd name="T11" fmla="*/ 75 h 173"/>
                <a:gd name="T12" fmla="*/ 95 w 129"/>
                <a:gd name="T13" fmla="*/ 80 h 173"/>
                <a:gd name="T14" fmla="*/ 112 w 129"/>
                <a:gd name="T15" fmla="*/ 87 h 173"/>
                <a:gd name="T16" fmla="*/ 124 w 129"/>
                <a:gd name="T17" fmla="*/ 101 h 173"/>
                <a:gd name="T18" fmla="*/ 129 w 129"/>
                <a:gd name="T19" fmla="*/ 122 h 173"/>
                <a:gd name="T20" fmla="*/ 112 w 129"/>
                <a:gd name="T21" fmla="*/ 158 h 173"/>
                <a:gd name="T22" fmla="*/ 65 w 129"/>
                <a:gd name="T23" fmla="*/ 173 h 173"/>
                <a:gd name="T24" fmla="*/ 19 w 129"/>
                <a:gd name="T25" fmla="*/ 160 h 173"/>
                <a:gd name="T26" fmla="*/ 2 w 129"/>
                <a:gd name="T27" fmla="*/ 121 h 173"/>
                <a:gd name="T28" fmla="*/ 45 w 129"/>
                <a:gd name="T29" fmla="*/ 121 h 173"/>
                <a:gd name="T30" fmla="*/ 67 w 129"/>
                <a:gd name="T31" fmla="*/ 141 h 173"/>
                <a:gd name="T32" fmla="*/ 80 w 129"/>
                <a:gd name="T33" fmla="*/ 136 h 173"/>
                <a:gd name="T34" fmla="*/ 85 w 129"/>
                <a:gd name="T35" fmla="*/ 123 h 173"/>
                <a:gd name="T36" fmla="*/ 80 w 129"/>
                <a:gd name="T37" fmla="*/ 112 h 173"/>
                <a:gd name="T38" fmla="*/ 68 w 129"/>
                <a:gd name="T39" fmla="*/ 105 h 173"/>
                <a:gd name="T40" fmla="*/ 52 w 129"/>
                <a:gd name="T41" fmla="*/ 100 h 173"/>
                <a:gd name="T42" fmla="*/ 34 w 129"/>
                <a:gd name="T43" fmla="*/ 93 h 173"/>
                <a:gd name="T44" fmla="*/ 18 w 129"/>
                <a:gd name="T45" fmla="*/ 86 h 173"/>
                <a:gd name="T46" fmla="*/ 5 w 129"/>
                <a:gd name="T47" fmla="*/ 72 h 173"/>
                <a:gd name="T48" fmla="*/ 0 w 129"/>
                <a:gd name="T49" fmla="*/ 51 h 173"/>
                <a:gd name="T50" fmla="*/ 18 w 129"/>
                <a:gd name="T51" fmla="*/ 13 h 173"/>
                <a:gd name="T52" fmla="*/ 63 w 129"/>
                <a:gd name="T53" fmla="*/ 0 h 173"/>
                <a:gd name="T54" fmla="*/ 107 w 129"/>
                <a:gd name="T55" fmla="*/ 12 h 173"/>
                <a:gd name="T56" fmla="*/ 124 w 129"/>
                <a:gd name="T57" fmla="*/ 51 h 173"/>
                <a:gd name="T58" fmla="*/ 80 w 129"/>
                <a:gd name="T59" fmla="*/ 51 h 173"/>
                <a:gd name="T60" fmla="*/ 74 w 129"/>
                <a:gd name="T61" fmla="*/ 37 h 173"/>
                <a:gd name="T62" fmla="*/ 62 w 129"/>
                <a:gd name="T63" fmla="*/ 3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3">
                  <a:moveTo>
                    <a:pt x="62" y="35"/>
                  </a:moveTo>
                  <a:cubicBezTo>
                    <a:pt x="57" y="35"/>
                    <a:pt x="52" y="36"/>
                    <a:pt x="49" y="38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8"/>
                    <a:pt x="49" y="62"/>
                  </a:cubicBezTo>
                  <a:cubicBezTo>
                    <a:pt x="52" y="66"/>
                    <a:pt x="57" y="67"/>
                    <a:pt x="62" y="70"/>
                  </a:cubicBezTo>
                  <a:cubicBezTo>
                    <a:pt x="67" y="71"/>
                    <a:pt x="72" y="73"/>
                    <a:pt x="78" y="75"/>
                  </a:cubicBezTo>
                  <a:cubicBezTo>
                    <a:pt x="84" y="76"/>
                    <a:pt x="90" y="78"/>
                    <a:pt x="95" y="80"/>
                  </a:cubicBezTo>
                  <a:cubicBezTo>
                    <a:pt x="102" y="82"/>
                    <a:pt x="107" y="85"/>
                    <a:pt x="112" y="87"/>
                  </a:cubicBezTo>
                  <a:cubicBezTo>
                    <a:pt x="117" y="91"/>
                    <a:pt x="120" y="95"/>
                    <a:pt x="124" y="101"/>
                  </a:cubicBezTo>
                  <a:cubicBezTo>
                    <a:pt x="127" y="107"/>
                    <a:pt x="129" y="113"/>
                    <a:pt x="129" y="122"/>
                  </a:cubicBezTo>
                  <a:cubicBezTo>
                    <a:pt x="129" y="136"/>
                    <a:pt x="123" y="148"/>
                    <a:pt x="112" y="158"/>
                  </a:cubicBezTo>
                  <a:cubicBezTo>
                    <a:pt x="100" y="168"/>
                    <a:pt x="84" y="173"/>
                    <a:pt x="65" y="173"/>
                  </a:cubicBezTo>
                  <a:cubicBezTo>
                    <a:pt x="47" y="173"/>
                    <a:pt x="30" y="168"/>
                    <a:pt x="19" y="160"/>
                  </a:cubicBezTo>
                  <a:cubicBezTo>
                    <a:pt x="8" y="151"/>
                    <a:pt x="2" y="137"/>
                    <a:pt x="2" y="121"/>
                  </a:cubicBezTo>
                  <a:lnTo>
                    <a:pt x="45" y="121"/>
                  </a:lnTo>
                  <a:cubicBezTo>
                    <a:pt x="47" y="135"/>
                    <a:pt x="53" y="141"/>
                    <a:pt x="67" y="141"/>
                  </a:cubicBezTo>
                  <a:cubicBezTo>
                    <a:pt x="73" y="141"/>
                    <a:pt x="77" y="140"/>
                    <a:pt x="80" y="136"/>
                  </a:cubicBezTo>
                  <a:cubicBezTo>
                    <a:pt x="84" y="132"/>
                    <a:pt x="85" y="128"/>
                    <a:pt x="85" y="123"/>
                  </a:cubicBezTo>
                  <a:cubicBezTo>
                    <a:pt x="85" y="118"/>
                    <a:pt x="84" y="115"/>
                    <a:pt x="80" y="112"/>
                  </a:cubicBezTo>
                  <a:cubicBezTo>
                    <a:pt x="78" y="110"/>
                    <a:pt x="73" y="107"/>
                    <a:pt x="68" y="105"/>
                  </a:cubicBezTo>
                  <a:cubicBezTo>
                    <a:pt x="63" y="103"/>
                    <a:pt x="58" y="101"/>
                    <a:pt x="52" y="100"/>
                  </a:cubicBezTo>
                  <a:cubicBezTo>
                    <a:pt x="45" y="98"/>
                    <a:pt x="39" y="96"/>
                    <a:pt x="34" y="93"/>
                  </a:cubicBezTo>
                  <a:cubicBezTo>
                    <a:pt x="28" y="91"/>
                    <a:pt x="23" y="88"/>
                    <a:pt x="18" y="86"/>
                  </a:cubicBezTo>
                  <a:cubicBezTo>
                    <a:pt x="13" y="82"/>
                    <a:pt x="9" y="78"/>
                    <a:pt x="5" y="72"/>
                  </a:cubicBezTo>
                  <a:cubicBezTo>
                    <a:pt x="3" y="66"/>
                    <a:pt x="0" y="60"/>
                    <a:pt x="0" y="51"/>
                  </a:cubicBezTo>
                  <a:cubicBezTo>
                    <a:pt x="0" y="35"/>
                    <a:pt x="7" y="22"/>
                    <a:pt x="18" y="13"/>
                  </a:cubicBezTo>
                  <a:cubicBezTo>
                    <a:pt x="29" y="3"/>
                    <a:pt x="44" y="0"/>
                    <a:pt x="63" y="0"/>
                  </a:cubicBezTo>
                  <a:cubicBezTo>
                    <a:pt x="82" y="0"/>
                    <a:pt x="95" y="3"/>
                    <a:pt x="107" y="12"/>
                  </a:cubicBezTo>
                  <a:cubicBezTo>
                    <a:pt x="118" y="21"/>
                    <a:pt x="124" y="33"/>
                    <a:pt x="124" y="51"/>
                  </a:cubicBezTo>
                  <a:lnTo>
                    <a:pt x="80" y="51"/>
                  </a:lnTo>
                  <a:cubicBezTo>
                    <a:pt x="79" y="45"/>
                    <a:pt x="78" y="40"/>
                    <a:pt x="74" y="37"/>
                  </a:cubicBezTo>
                  <a:cubicBezTo>
                    <a:pt x="70" y="37"/>
                    <a:pt x="67" y="35"/>
                    <a:pt x="62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551">
              <a:extLst>
                <a:ext uri="{FF2B5EF4-FFF2-40B4-BE49-F238E27FC236}">
                  <a16:creationId xmlns:a16="http://schemas.microsoft.com/office/drawing/2014/main" id="{73C25342-0ADA-460D-8F6C-409C62231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5601" y="3906838"/>
              <a:ext cx="20638" cy="34925"/>
            </a:xfrm>
            <a:custGeom>
              <a:avLst/>
              <a:gdLst>
                <a:gd name="T0" fmla="*/ 0 w 43"/>
                <a:gd name="T1" fmla="*/ 0 h 70"/>
                <a:gd name="T2" fmla="*/ 34 w 43"/>
                <a:gd name="T3" fmla="*/ 0 h 70"/>
                <a:gd name="T4" fmla="*/ 39 w 43"/>
                <a:gd name="T5" fmla="*/ 47 h 70"/>
                <a:gd name="T6" fmla="*/ 28 w 43"/>
                <a:gd name="T7" fmla="*/ 64 h 70"/>
                <a:gd name="T8" fmla="*/ 5 w 43"/>
                <a:gd name="T9" fmla="*/ 70 h 70"/>
                <a:gd name="T10" fmla="*/ 5 w 43"/>
                <a:gd name="T11" fmla="*/ 54 h 70"/>
                <a:gd name="T12" fmla="*/ 15 w 43"/>
                <a:gd name="T13" fmla="*/ 52 h 70"/>
                <a:gd name="T14" fmla="*/ 18 w 43"/>
                <a:gd name="T15" fmla="*/ 40 h 70"/>
                <a:gd name="T16" fmla="*/ 18 w 43"/>
                <a:gd name="T17" fmla="*/ 37 h 70"/>
                <a:gd name="T18" fmla="*/ 0 w 43"/>
                <a:gd name="T19" fmla="*/ 37 h 70"/>
                <a:gd name="T20" fmla="*/ 0 w 43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70">
                  <a:moveTo>
                    <a:pt x="0" y="0"/>
                  </a:moveTo>
                  <a:lnTo>
                    <a:pt x="34" y="0"/>
                  </a:lnTo>
                  <a:cubicBezTo>
                    <a:pt x="41" y="17"/>
                    <a:pt x="43" y="32"/>
                    <a:pt x="39" y="47"/>
                  </a:cubicBezTo>
                  <a:cubicBezTo>
                    <a:pt x="38" y="54"/>
                    <a:pt x="34" y="59"/>
                    <a:pt x="28" y="64"/>
                  </a:cubicBezTo>
                  <a:cubicBezTo>
                    <a:pt x="21" y="69"/>
                    <a:pt x="14" y="70"/>
                    <a:pt x="5" y="70"/>
                  </a:cubicBezTo>
                  <a:lnTo>
                    <a:pt x="5" y="54"/>
                  </a:lnTo>
                  <a:cubicBezTo>
                    <a:pt x="9" y="54"/>
                    <a:pt x="13" y="53"/>
                    <a:pt x="15" y="52"/>
                  </a:cubicBezTo>
                  <a:cubicBezTo>
                    <a:pt x="18" y="49"/>
                    <a:pt x="18" y="47"/>
                    <a:pt x="18" y="40"/>
                  </a:cubicBezTo>
                  <a:lnTo>
                    <a:pt x="18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552">
              <a:extLst>
                <a:ext uri="{FF2B5EF4-FFF2-40B4-BE49-F238E27FC236}">
                  <a16:creationId xmlns:a16="http://schemas.microsoft.com/office/drawing/2014/main" id="{9766ED46-3BB4-4410-B906-106E7508A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4" y="3836988"/>
              <a:ext cx="46038" cy="82550"/>
            </a:xfrm>
            <a:custGeom>
              <a:avLst/>
              <a:gdLst>
                <a:gd name="T0" fmla="*/ 0 w 93"/>
                <a:gd name="T1" fmla="*/ 0 h 170"/>
                <a:gd name="T2" fmla="*/ 42 w 93"/>
                <a:gd name="T3" fmla="*/ 0 h 170"/>
                <a:gd name="T4" fmla="*/ 42 w 93"/>
                <a:gd name="T5" fmla="*/ 138 h 170"/>
                <a:gd name="T6" fmla="*/ 93 w 93"/>
                <a:gd name="T7" fmla="*/ 138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70">
                  <a:moveTo>
                    <a:pt x="0" y="0"/>
                  </a:moveTo>
                  <a:lnTo>
                    <a:pt x="42" y="0"/>
                  </a:lnTo>
                  <a:lnTo>
                    <a:pt x="42" y="138"/>
                  </a:lnTo>
                  <a:lnTo>
                    <a:pt x="93" y="138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553">
              <a:extLst>
                <a:ext uri="{FF2B5EF4-FFF2-40B4-BE49-F238E27FC236}">
                  <a16:creationId xmlns:a16="http://schemas.microsoft.com/office/drawing/2014/main" id="{0D73976F-7E7D-4AE7-8002-E20AC68376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3076" y="3836988"/>
              <a:ext cx="82550" cy="82550"/>
            </a:xfrm>
            <a:custGeom>
              <a:avLst/>
              <a:gdLst>
                <a:gd name="T0" fmla="*/ 125 w 168"/>
                <a:gd name="T1" fmla="*/ 170 h 170"/>
                <a:gd name="T2" fmla="*/ 115 w 168"/>
                <a:gd name="T3" fmla="*/ 141 h 170"/>
                <a:gd name="T4" fmla="*/ 54 w 168"/>
                <a:gd name="T5" fmla="*/ 141 h 170"/>
                <a:gd name="T6" fmla="*/ 44 w 168"/>
                <a:gd name="T7" fmla="*/ 170 h 170"/>
                <a:gd name="T8" fmla="*/ 0 w 168"/>
                <a:gd name="T9" fmla="*/ 170 h 170"/>
                <a:gd name="T10" fmla="*/ 59 w 168"/>
                <a:gd name="T11" fmla="*/ 0 h 170"/>
                <a:gd name="T12" fmla="*/ 109 w 168"/>
                <a:gd name="T13" fmla="*/ 0 h 170"/>
                <a:gd name="T14" fmla="*/ 168 w 168"/>
                <a:gd name="T15" fmla="*/ 170 h 170"/>
                <a:gd name="T16" fmla="*/ 125 w 168"/>
                <a:gd name="T17" fmla="*/ 170 h 170"/>
                <a:gd name="T18" fmla="*/ 65 w 168"/>
                <a:gd name="T19" fmla="*/ 110 h 170"/>
                <a:gd name="T20" fmla="*/ 105 w 168"/>
                <a:gd name="T21" fmla="*/ 110 h 170"/>
                <a:gd name="T22" fmla="*/ 85 w 168"/>
                <a:gd name="T23" fmla="*/ 50 h 170"/>
                <a:gd name="T24" fmla="*/ 65 w 168"/>
                <a:gd name="T25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0">
                  <a:moveTo>
                    <a:pt x="125" y="170"/>
                  </a:moveTo>
                  <a:lnTo>
                    <a:pt x="115" y="141"/>
                  </a:lnTo>
                  <a:lnTo>
                    <a:pt x="54" y="141"/>
                  </a:lnTo>
                  <a:lnTo>
                    <a:pt x="44" y="170"/>
                  </a:lnTo>
                  <a:lnTo>
                    <a:pt x="0" y="170"/>
                  </a:lnTo>
                  <a:lnTo>
                    <a:pt x="59" y="0"/>
                  </a:lnTo>
                  <a:lnTo>
                    <a:pt x="109" y="0"/>
                  </a:lnTo>
                  <a:lnTo>
                    <a:pt x="168" y="170"/>
                  </a:lnTo>
                  <a:lnTo>
                    <a:pt x="125" y="170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50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554">
              <a:extLst>
                <a:ext uri="{FF2B5EF4-FFF2-40B4-BE49-F238E27FC236}">
                  <a16:creationId xmlns:a16="http://schemas.microsoft.com/office/drawing/2014/main" id="{FF7466F9-716B-4E61-BECC-4348763E1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1" y="3836988"/>
              <a:ext cx="74613" cy="82550"/>
            </a:xfrm>
            <a:custGeom>
              <a:avLst/>
              <a:gdLst>
                <a:gd name="T0" fmla="*/ 110 w 151"/>
                <a:gd name="T1" fmla="*/ 0 h 170"/>
                <a:gd name="T2" fmla="*/ 151 w 151"/>
                <a:gd name="T3" fmla="*/ 0 h 170"/>
                <a:gd name="T4" fmla="*/ 151 w 151"/>
                <a:gd name="T5" fmla="*/ 170 h 170"/>
                <a:gd name="T6" fmla="*/ 110 w 151"/>
                <a:gd name="T7" fmla="*/ 170 h 170"/>
                <a:gd name="T8" fmla="*/ 41 w 151"/>
                <a:gd name="T9" fmla="*/ 62 h 170"/>
                <a:gd name="T10" fmla="*/ 41 w 151"/>
                <a:gd name="T11" fmla="*/ 170 h 170"/>
                <a:gd name="T12" fmla="*/ 0 w 151"/>
                <a:gd name="T13" fmla="*/ 170 h 170"/>
                <a:gd name="T14" fmla="*/ 0 w 151"/>
                <a:gd name="T15" fmla="*/ 0 h 170"/>
                <a:gd name="T16" fmla="*/ 41 w 151"/>
                <a:gd name="T17" fmla="*/ 0 h 170"/>
                <a:gd name="T18" fmla="*/ 110 w 151"/>
                <a:gd name="T19" fmla="*/ 107 h 170"/>
                <a:gd name="T20" fmla="*/ 110 w 151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70">
                  <a:moveTo>
                    <a:pt x="110" y="0"/>
                  </a:moveTo>
                  <a:lnTo>
                    <a:pt x="151" y="0"/>
                  </a:lnTo>
                  <a:lnTo>
                    <a:pt x="151" y="170"/>
                  </a:lnTo>
                  <a:lnTo>
                    <a:pt x="110" y="170"/>
                  </a:lnTo>
                  <a:lnTo>
                    <a:pt x="41" y="62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0" y="107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555">
              <a:extLst>
                <a:ext uri="{FF2B5EF4-FFF2-40B4-BE49-F238E27FC236}">
                  <a16:creationId xmlns:a16="http://schemas.microsoft.com/office/drawing/2014/main" id="{ECE29341-5654-47E1-893A-F8CC0FE73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2464" y="3835400"/>
              <a:ext cx="82550" cy="85725"/>
            </a:xfrm>
            <a:custGeom>
              <a:avLst/>
              <a:gdLst>
                <a:gd name="T0" fmla="*/ 25 w 167"/>
                <a:gd name="T1" fmla="*/ 150 h 176"/>
                <a:gd name="T2" fmla="*/ 0 w 167"/>
                <a:gd name="T3" fmla="*/ 87 h 176"/>
                <a:gd name="T4" fmla="*/ 25 w 167"/>
                <a:gd name="T5" fmla="*/ 25 h 176"/>
                <a:gd name="T6" fmla="*/ 86 w 167"/>
                <a:gd name="T7" fmla="*/ 0 h 176"/>
                <a:gd name="T8" fmla="*/ 136 w 167"/>
                <a:gd name="T9" fmla="*/ 15 h 176"/>
                <a:gd name="T10" fmla="*/ 167 w 167"/>
                <a:gd name="T11" fmla="*/ 56 h 176"/>
                <a:gd name="T12" fmla="*/ 118 w 167"/>
                <a:gd name="T13" fmla="*/ 56 h 176"/>
                <a:gd name="T14" fmla="*/ 87 w 167"/>
                <a:gd name="T15" fmla="*/ 37 h 176"/>
                <a:gd name="T16" fmla="*/ 53 w 167"/>
                <a:gd name="T17" fmla="*/ 51 h 176"/>
                <a:gd name="T18" fmla="*/ 41 w 167"/>
                <a:gd name="T19" fmla="*/ 86 h 176"/>
                <a:gd name="T20" fmla="*/ 53 w 167"/>
                <a:gd name="T21" fmla="*/ 121 h 176"/>
                <a:gd name="T22" fmla="*/ 86 w 167"/>
                <a:gd name="T23" fmla="*/ 135 h 176"/>
                <a:gd name="T24" fmla="*/ 110 w 167"/>
                <a:gd name="T25" fmla="*/ 127 h 176"/>
                <a:gd name="T26" fmla="*/ 122 w 167"/>
                <a:gd name="T27" fmla="*/ 107 h 176"/>
                <a:gd name="T28" fmla="*/ 75 w 167"/>
                <a:gd name="T29" fmla="*/ 107 h 176"/>
                <a:gd name="T30" fmla="*/ 75 w 167"/>
                <a:gd name="T31" fmla="*/ 79 h 176"/>
                <a:gd name="T32" fmla="*/ 167 w 167"/>
                <a:gd name="T33" fmla="*/ 79 h 176"/>
                <a:gd name="T34" fmla="*/ 167 w 167"/>
                <a:gd name="T35" fmla="*/ 110 h 176"/>
                <a:gd name="T36" fmla="*/ 142 w 167"/>
                <a:gd name="T37" fmla="*/ 154 h 176"/>
                <a:gd name="T38" fmla="*/ 117 w 167"/>
                <a:gd name="T39" fmla="*/ 170 h 176"/>
                <a:gd name="T40" fmla="*/ 86 w 167"/>
                <a:gd name="T41" fmla="*/ 176 h 176"/>
                <a:gd name="T42" fmla="*/ 25 w 167"/>
                <a:gd name="T43" fmla="*/ 1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7" h="176">
                  <a:moveTo>
                    <a:pt x="25" y="150"/>
                  </a:move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1" y="9"/>
                    <a:pt x="62" y="0"/>
                    <a:pt x="86" y="0"/>
                  </a:cubicBezTo>
                  <a:cubicBezTo>
                    <a:pt x="105" y="0"/>
                    <a:pt x="121" y="5"/>
                    <a:pt x="136" y="15"/>
                  </a:cubicBezTo>
                  <a:cubicBezTo>
                    <a:pt x="151" y="25"/>
                    <a:pt x="161" y="39"/>
                    <a:pt x="167" y="56"/>
                  </a:cubicBezTo>
                  <a:lnTo>
                    <a:pt x="118" y="56"/>
                  </a:lnTo>
                  <a:cubicBezTo>
                    <a:pt x="112" y="44"/>
                    <a:pt x="102" y="37"/>
                    <a:pt x="87" y="37"/>
                  </a:cubicBezTo>
                  <a:cubicBezTo>
                    <a:pt x="73" y="37"/>
                    <a:pt x="62" y="42"/>
                    <a:pt x="53" y="51"/>
                  </a:cubicBezTo>
                  <a:cubicBezTo>
                    <a:pt x="45" y="60"/>
                    <a:pt x="41" y="72"/>
                    <a:pt x="41" y="86"/>
                  </a:cubicBezTo>
                  <a:cubicBezTo>
                    <a:pt x="41" y="101"/>
                    <a:pt x="45" y="112"/>
                    <a:pt x="53" y="121"/>
                  </a:cubicBezTo>
                  <a:cubicBezTo>
                    <a:pt x="61" y="130"/>
                    <a:pt x="72" y="135"/>
                    <a:pt x="86" y="135"/>
                  </a:cubicBezTo>
                  <a:cubicBezTo>
                    <a:pt x="96" y="135"/>
                    <a:pt x="103" y="132"/>
                    <a:pt x="110" y="127"/>
                  </a:cubicBezTo>
                  <a:cubicBezTo>
                    <a:pt x="116" y="122"/>
                    <a:pt x="120" y="116"/>
                    <a:pt x="122" y="107"/>
                  </a:cubicBezTo>
                  <a:lnTo>
                    <a:pt x="75" y="107"/>
                  </a:lnTo>
                  <a:lnTo>
                    <a:pt x="75" y="79"/>
                  </a:lnTo>
                  <a:lnTo>
                    <a:pt x="167" y="79"/>
                  </a:lnTo>
                  <a:lnTo>
                    <a:pt x="167" y="110"/>
                  </a:lnTo>
                  <a:cubicBezTo>
                    <a:pt x="165" y="125"/>
                    <a:pt x="156" y="140"/>
                    <a:pt x="142" y="154"/>
                  </a:cubicBezTo>
                  <a:cubicBezTo>
                    <a:pt x="136" y="160"/>
                    <a:pt x="127" y="165"/>
                    <a:pt x="117" y="170"/>
                  </a:cubicBezTo>
                  <a:cubicBezTo>
                    <a:pt x="107" y="174"/>
                    <a:pt x="97" y="176"/>
                    <a:pt x="86" y="176"/>
                  </a:cubicBezTo>
                  <a:cubicBezTo>
                    <a:pt x="62" y="175"/>
                    <a:pt x="42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556">
              <a:extLst>
                <a:ext uri="{FF2B5EF4-FFF2-40B4-BE49-F238E27FC236}">
                  <a16:creationId xmlns:a16="http://schemas.microsoft.com/office/drawing/2014/main" id="{D372C519-60DB-417A-9253-CBA792E2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7714" y="3836988"/>
              <a:ext cx="69850" cy="84138"/>
            </a:xfrm>
            <a:custGeom>
              <a:avLst/>
              <a:gdLst>
                <a:gd name="T0" fmla="*/ 0 w 143"/>
                <a:gd name="T1" fmla="*/ 101 h 171"/>
                <a:gd name="T2" fmla="*/ 0 w 143"/>
                <a:gd name="T3" fmla="*/ 0 h 171"/>
                <a:gd name="T4" fmla="*/ 42 w 143"/>
                <a:gd name="T5" fmla="*/ 0 h 171"/>
                <a:gd name="T6" fmla="*/ 42 w 143"/>
                <a:gd name="T7" fmla="*/ 101 h 171"/>
                <a:gd name="T8" fmla="*/ 49 w 143"/>
                <a:gd name="T9" fmla="*/ 125 h 171"/>
                <a:gd name="T10" fmla="*/ 72 w 143"/>
                <a:gd name="T11" fmla="*/ 133 h 171"/>
                <a:gd name="T12" fmla="*/ 94 w 143"/>
                <a:gd name="T13" fmla="*/ 125 h 171"/>
                <a:gd name="T14" fmla="*/ 102 w 143"/>
                <a:gd name="T15" fmla="*/ 101 h 171"/>
                <a:gd name="T16" fmla="*/ 102 w 143"/>
                <a:gd name="T17" fmla="*/ 0 h 171"/>
                <a:gd name="T18" fmla="*/ 143 w 143"/>
                <a:gd name="T19" fmla="*/ 0 h 171"/>
                <a:gd name="T20" fmla="*/ 143 w 143"/>
                <a:gd name="T21" fmla="*/ 101 h 171"/>
                <a:gd name="T22" fmla="*/ 133 w 143"/>
                <a:gd name="T23" fmla="*/ 140 h 171"/>
                <a:gd name="T24" fmla="*/ 107 w 143"/>
                <a:gd name="T25" fmla="*/ 163 h 171"/>
                <a:gd name="T26" fmla="*/ 72 w 143"/>
                <a:gd name="T27" fmla="*/ 171 h 171"/>
                <a:gd name="T28" fmla="*/ 22 w 143"/>
                <a:gd name="T29" fmla="*/ 152 h 171"/>
                <a:gd name="T30" fmla="*/ 0 w 143"/>
                <a:gd name="T31" fmla="*/ 10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1">
                  <a:moveTo>
                    <a:pt x="0" y="101"/>
                  </a:moveTo>
                  <a:lnTo>
                    <a:pt x="0" y="0"/>
                  </a:lnTo>
                  <a:lnTo>
                    <a:pt x="42" y="0"/>
                  </a:lnTo>
                  <a:lnTo>
                    <a:pt x="42" y="101"/>
                  </a:lnTo>
                  <a:cubicBezTo>
                    <a:pt x="42" y="111"/>
                    <a:pt x="44" y="118"/>
                    <a:pt x="49" y="125"/>
                  </a:cubicBezTo>
                  <a:cubicBezTo>
                    <a:pt x="54" y="130"/>
                    <a:pt x="62" y="133"/>
                    <a:pt x="72" y="133"/>
                  </a:cubicBezTo>
                  <a:cubicBezTo>
                    <a:pt x="82" y="133"/>
                    <a:pt x="89" y="131"/>
                    <a:pt x="94" y="125"/>
                  </a:cubicBezTo>
                  <a:cubicBezTo>
                    <a:pt x="99" y="120"/>
                    <a:pt x="102" y="111"/>
                    <a:pt x="102" y="101"/>
                  </a:cubicBezTo>
                  <a:lnTo>
                    <a:pt x="102" y="0"/>
                  </a:lnTo>
                  <a:lnTo>
                    <a:pt x="143" y="0"/>
                  </a:lnTo>
                  <a:lnTo>
                    <a:pt x="143" y="101"/>
                  </a:lnTo>
                  <a:cubicBezTo>
                    <a:pt x="143" y="116"/>
                    <a:pt x="139" y="128"/>
                    <a:pt x="133" y="140"/>
                  </a:cubicBezTo>
                  <a:cubicBezTo>
                    <a:pt x="125" y="151"/>
                    <a:pt x="117" y="158"/>
                    <a:pt x="107" y="163"/>
                  </a:cubicBezTo>
                  <a:cubicBezTo>
                    <a:pt x="97" y="168"/>
                    <a:pt x="84" y="171"/>
                    <a:pt x="72" y="171"/>
                  </a:cubicBezTo>
                  <a:cubicBezTo>
                    <a:pt x="52" y="171"/>
                    <a:pt x="35" y="165"/>
                    <a:pt x="22" y="152"/>
                  </a:cubicBezTo>
                  <a:cubicBezTo>
                    <a:pt x="7" y="141"/>
                    <a:pt x="0" y="123"/>
                    <a:pt x="0" y="10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557">
              <a:extLst>
                <a:ext uri="{FF2B5EF4-FFF2-40B4-BE49-F238E27FC236}">
                  <a16:creationId xmlns:a16="http://schemas.microsoft.com/office/drawing/2014/main" id="{550CF091-47C4-4CFA-83FF-8F02F6D14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5026" y="3836988"/>
              <a:ext cx="49213" cy="82550"/>
            </a:xfrm>
            <a:custGeom>
              <a:avLst/>
              <a:gdLst>
                <a:gd name="T0" fmla="*/ 102 w 102"/>
                <a:gd name="T1" fmla="*/ 0 h 168"/>
                <a:gd name="T2" fmla="*/ 102 w 102"/>
                <a:gd name="T3" fmla="*/ 31 h 168"/>
                <a:gd name="T4" fmla="*/ 41 w 102"/>
                <a:gd name="T5" fmla="*/ 31 h 168"/>
                <a:gd name="T6" fmla="*/ 41 w 102"/>
                <a:gd name="T7" fmla="*/ 67 h 168"/>
                <a:gd name="T8" fmla="*/ 95 w 102"/>
                <a:gd name="T9" fmla="*/ 67 h 168"/>
                <a:gd name="T10" fmla="*/ 95 w 102"/>
                <a:gd name="T11" fmla="*/ 98 h 168"/>
                <a:gd name="T12" fmla="*/ 41 w 102"/>
                <a:gd name="T13" fmla="*/ 98 h 168"/>
                <a:gd name="T14" fmla="*/ 41 w 102"/>
                <a:gd name="T15" fmla="*/ 137 h 168"/>
                <a:gd name="T16" fmla="*/ 102 w 102"/>
                <a:gd name="T17" fmla="*/ 137 h 168"/>
                <a:gd name="T18" fmla="*/ 102 w 102"/>
                <a:gd name="T19" fmla="*/ 168 h 168"/>
                <a:gd name="T20" fmla="*/ 0 w 102"/>
                <a:gd name="T21" fmla="*/ 168 h 168"/>
                <a:gd name="T22" fmla="*/ 0 w 102"/>
                <a:gd name="T23" fmla="*/ 0 h 168"/>
                <a:gd name="T24" fmla="*/ 102 w 102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68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98"/>
                  </a:lnTo>
                  <a:lnTo>
                    <a:pt x="41" y="98"/>
                  </a:lnTo>
                  <a:lnTo>
                    <a:pt x="41" y="137"/>
                  </a:lnTo>
                  <a:lnTo>
                    <a:pt x="102" y="137"/>
                  </a:lnTo>
                  <a:lnTo>
                    <a:pt x="102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558">
              <a:extLst>
                <a:ext uri="{FF2B5EF4-FFF2-40B4-BE49-F238E27FC236}">
                  <a16:creationId xmlns:a16="http://schemas.microsoft.com/office/drawing/2014/main" id="{BAB06145-655E-4F31-9112-FC8557200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0114" y="3833813"/>
              <a:ext cx="61913" cy="85725"/>
            </a:xfrm>
            <a:custGeom>
              <a:avLst/>
              <a:gdLst>
                <a:gd name="T0" fmla="*/ 61 w 128"/>
                <a:gd name="T1" fmla="*/ 35 h 173"/>
                <a:gd name="T2" fmla="*/ 48 w 128"/>
                <a:gd name="T3" fmla="*/ 38 h 173"/>
                <a:gd name="T4" fmla="*/ 43 w 128"/>
                <a:gd name="T5" fmla="*/ 50 h 173"/>
                <a:gd name="T6" fmla="*/ 48 w 128"/>
                <a:gd name="T7" fmla="*/ 62 h 173"/>
                <a:gd name="T8" fmla="*/ 61 w 128"/>
                <a:gd name="T9" fmla="*/ 70 h 173"/>
                <a:gd name="T10" fmla="*/ 77 w 128"/>
                <a:gd name="T11" fmla="*/ 75 h 173"/>
                <a:gd name="T12" fmla="*/ 95 w 128"/>
                <a:gd name="T13" fmla="*/ 80 h 173"/>
                <a:gd name="T14" fmla="*/ 111 w 128"/>
                <a:gd name="T15" fmla="*/ 87 h 173"/>
                <a:gd name="T16" fmla="*/ 123 w 128"/>
                <a:gd name="T17" fmla="*/ 101 h 173"/>
                <a:gd name="T18" fmla="*/ 128 w 128"/>
                <a:gd name="T19" fmla="*/ 122 h 173"/>
                <a:gd name="T20" fmla="*/ 111 w 128"/>
                <a:gd name="T21" fmla="*/ 158 h 173"/>
                <a:gd name="T22" fmla="*/ 65 w 128"/>
                <a:gd name="T23" fmla="*/ 173 h 173"/>
                <a:gd name="T24" fmla="*/ 18 w 128"/>
                <a:gd name="T25" fmla="*/ 160 h 173"/>
                <a:gd name="T26" fmla="*/ 1 w 128"/>
                <a:gd name="T27" fmla="*/ 121 h 173"/>
                <a:gd name="T28" fmla="*/ 45 w 128"/>
                <a:gd name="T29" fmla="*/ 121 h 173"/>
                <a:gd name="T30" fmla="*/ 66 w 128"/>
                <a:gd name="T31" fmla="*/ 141 h 173"/>
                <a:gd name="T32" fmla="*/ 80 w 128"/>
                <a:gd name="T33" fmla="*/ 136 h 173"/>
                <a:gd name="T34" fmla="*/ 85 w 128"/>
                <a:gd name="T35" fmla="*/ 123 h 173"/>
                <a:gd name="T36" fmla="*/ 80 w 128"/>
                <a:gd name="T37" fmla="*/ 112 h 173"/>
                <a:gd name="T38" fmla="*/ 67 w 128"/>
                <a:gd name="T39" fmla="*/ 105 h 173"/>
                <a:gd name="T40" fmla="*/ 51 w 128"/>
                <a:gd name="T41" fmla="*/ 100 h 173"/>
                <a:gd name="T42" fmla="*/ 33 w 128"/>
                <a:gd name="T43" fmla="*/ 93 h 173"/>
                <a:gd name="T44" fmla="*/ 17 w 128"/>
                <a:gd name="T45" fmla="*/ 86 h 173"/>
                <a:gd name="T46" fmla="*/ 5 w 128"/>
                <a:gd name="T47" fmla="*/ 72 h 173"/>
                <a:gd name="T48" fmla="*/ 0 w 128"/>
                <a:gd name="T49" fmla="*/ 51 h 173"/>
                <a:gd name="T50" fmla="*/ 17 w 128"/>
                <a:gd name="T51" fmla="*/ 13 h 173"/>
                <a:gd name="T52" fmla="*/ 62 w 128"/>
                <a:gd name="T53" fmla="*/ 0 h 173"/>
                <a:gd name="T54" fmla="*/ 106 w 128"/>
                <a:gd name="T55" fmla="*/ 12 h 173"/>
                <a:gd name="T56" fmla="*/ 123 w 128"/>
                <a:gd name="T57" fmla="*/ 51 h 173"/>
                <a:gd name="T58" fmla="*/ 78 w 128"/>
                <a:gd name="T59" fmla="*/ 51 h 173"/>
                <a:gd name="T60" fmla="*/ 72 w 128"/>
                <a:gd name="T61" fmla="*/ 37 h 173"/>
                <a:gd name="T62" fmla="*/ 61 w 128"/>
                <a:gd name="T63" fmla="*/ 3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73">
                  <a:moveTo>
                    <a:pt x="61" y="35"/>
                  </a:moveTo>
                  <a:cubicBezTo>
                    <a:pt x="56" y="35"/>
                    <a:pt x="51" y="36"/>
                    <a:pt x="48" y="38"/>
                  </a:cubicBezTo>
                  <a:cubicBezTo>
                    <a:pt x="45" y="41"/>
                    <a:pt x="43" y="45"/>
                    <a:pt x="43" y="50"/>
                  </a:cubicBezTo>
                  <a:cubicBezTo>
                    <a:pt x="43" y="55"/>
                    <a:pt x="45" y="58"/>
                    <a:pt x="48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3"/>
                    <a:pt x="77" y="75"/>
                  </a:cubicBezTo>
                  <a:cubicBezTo>
                    <a:pt x="83" y="76"/>
                    <a:pt x="90" y="78"/>
                    <a:pt x="95" y="80"/>
                  </a:cubicBezTo>
                  <a:cubicBezTo>
                    <a:pt x="101" y="82"/>
                    <a:pt x="106" y="85"/>
                    <a:pt x="111" y="87"/>
                  </a:cubicBezTo>
                  <a:cubicBezTo>
                    <a:pt x="116" y="91"/>
                    <a:pt x="120" y="95"/>
                    <a:pt x="123" y="101"/>
                  </a:cubicBezTo>
                  <a:cubicBezTo>
                    <a:pt x="126" y="107"/>
                    <a:pt x="128" y="113"/>
                    <a:pt x="128" y="122"/>
                  </a:cubicBezTo>
                  <a:cubicBezTo>
                    <a:pt x="128" y="136"/>
                    <a:pt x="122" y="148"/>
                    <a:pt x="111" y="158"/>
                  </a:cubicBezTo>
                  <a:cubicBezTo>
                    <a:pt x="100" y="168"/>
                    <a:pt x="83" y="173"/>
                    <a:pt x="65" y="173"/>
                  </a:cubicBezTo>
                  <a:cubicBezTo>
                    <a:pt x="46" y="173"/>
                    <a:pt x="30" y="168"/>
                    <a:pt x="18" y="160"/>
                  </a:cubicBezTo>
                  <a:cubicBezTo>
                    <a:pt x="7" y="151"/>
                    <a:pt x="1" y="137"/>
                    <a:pt x="1" y="121"/>
                  </a:cubicBezTo>
                  <a:lnTo>
                    <a:pt x="45" y="121"/>
                  </a:lnTo>
                  <a:cubicBezTo>
                    <a:pt x="46" y="135"/>
                    <a:pt x="52" y="141"/>
                    <a:pt x="66" y="141"/>
                  </a:cubicBezTo>
                  <a:cubicBezTo>
                    <a:pt x="72" y="141"/>
                    <a:pt x="76" y="140"/>
                    <a:pt x="80" y="136"/>
                  </a:cubicBezTo>
                  <a:cubicBezTo>
                    <a:pt x="83" y="132"/>
                    <a:pt x="85" y="128"/>
                    <a:pt x="85" y="123"/>
                  </a:cubicBezTo>
                  <a:cubicBezTo>
                    <a:pt x="85" y="118"/>
                    <a:pt x="83" y="115"/>
                    <a:pt x="80" y="112"/>
                  </a:cubicBezTo>
                  <a:cubicBezTo>
                    <a:pt x="77" y="110"/>
                    <a:pt x="72" y="107"/>
                    <a:pt x="67" y="105"/>
                  </a:cubicBezTo>
                  <a:cubicBezTo>
                    <a:pt x="62" y="103"/>
                    <a:pt x="57" y="101"/>
                    <a:pt x="51" y="100"/>
                  </a:cubicBezTo>
                  <a:cubicBezTo>
                    <a:pt x="45" y="98"/>
                    <a:pt x="38" y="96"/>
                    <a:pt x="33" y="93"/>
                  </a:cubicBezTo>
                  <a:cubicBezTo>
                    <a:pt x="27" y="91"/>
                    <a:pt x="22" y="88"/>
                    <a:pt x="17" y="86"/>
                  </a:cubicBezTo>
                  <a:cubicBezTo>
                    <a:pt x="12" y="82"/>
                    <a:pt x="8" y="78"/>
                    <a:pt x="5" y="72"/>
                  </a:cubicBezTo>
                  <a:cubicBezTo>
                    <a:pt x="2" y="66"/>
                    <a:pt x="0" y="60"/>
                    <a:pt x="0" y="51"/>
                  </a:cubicBezTo>
                  <a:cubicBezTo>
                    <a:pt x="0" y="35"/>
                    <a:pt x="6" y="22"/>
                    <a:pt x="17" y="13"/>
                  </a:cubicBezTo>
                  <a:cubicBezTo>
                    <a:pt x="28" y="3"/>
                    <a:pt x="43" y="0"/>
                    <a:pt x="62" y="0"/>
                  </a:cubicBezTo>
                  <a:cubicBezTo>
                    <a:pt x="81" y="0"/>
                    <a:pt x="95" y="3"/>
                    <a:pt x="106" y="12"/>
                  </a:cubicBezTo>
                  <a:cubicBezTo>
                    <a:pt x="117" y="21"/>
                    <a:pt x="123" y="33"/>
                    <a:pt x="123" y="51"/>
                  </a:cubicBezTo>
                  <a:lnTo>
                    <a:pt x="78" y="51"/>
                  </a:lnTo>
                  <a:cubicBezTo>
                    <a:pt x="77" y="45"/>
                    <a:pt x="76" y="40"/>
                    <a:pt x="72" y="37"/>
                  </a:cubicBezTo>
                  <a:cubicBezTo>
                    <a:pt x="71" y="37"/>
                    <a:pt x="67" y="35"/>
                    <a:pt x="61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559">
              <a:extLst>
                <a:ext uri="{FF2B5EF4-FFF2-40B4-BE49-F238E27FC236}">
                  <a16:creationId xmlns:a16="http://schemas.microsoft.com/office/drawing/2014/main" id="{9E34CABB-BDBC-44A2-8C0D-400D8AA4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6" y="3967163"/>
              <a:ext cx="50800" cy="82550"/>
            </a:xfrm>
            <a:custGeom>
              <a:avLst/>
              <a:gdLst>
                <a:gd name="T0" fmla="*/ 102 w 102"/>
                <a:gd name="T1" fmla="*/ 0 h 170"/>
                <a:gd name="T2" fmla="*/ 102 w 102"/>
                <a:gd name="T3" fmla="*/ 31 h 170"/>
                <a:gd name="T4" fmla="*/ 41 w 102"/>
                <a:gd name="T5" fmla="*/ 31 h 170"/>
                <a:gd name="T6" fmla="*/ 41 w 102"/>
                <a:gd name="T7" fmla="*/ 68 h 170"/>
                <a:gd name="T8" fmla="*/ 95 w 102"/>
                <a:gd name="T9" fmla="*/ 68 h 170"/>
                <a:gd name="T10" fmla="*/ 95 w 102"/>
                <a:gd name="T11" fmla="*/ 99 h 170"/>
                <a:gd name="T12" fmla="*/ 41 w 102"/>
                <a:gd name="T13" fmla="*/ 99 h 170"/>
                <a:gd name="T14" fmla="*/ 41 w 102"/>
                <a:gd name="T15" fmla="*/ 138 h 170"/>
                <a:gd name="T16" fmla="*/ 102 w 102"/>
                <a:gd name="T17" fmla="*/ 138 h 170"/>
                <a:gd name="T18" fmla="*/ 102 w 102"/>
                <a:gd name="T19" fmla="*/ 170 h 170"/>
                <a:gd name="T20" fmla="*/ 0 w 102"/>
                <a:gd name="T21" fmla="*/ 170 h 170"/>
                <a:gd name="T22" fmla="*/ 0 w 102"/>
                <a:gd name="T23" fmla="*/ 0 h 170"/>
                <a:gd name="T24" fmla="*/ 102 w 102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0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8"/>
                  </a:lnTo>
                  <a:lnTo>
                    <a:pt x="102" y="138"/>
                  </a:lnTo>
                  <a:lnTo>
                    <a:pt x="10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560">
              <a:extLst>
                <a:ext uri="{FF2B5EF4-FFF2-40B4-BE49-F238E27FC236}">
                  <a16:creationId xmlns:a16="http://schemas.microsoft.com/office/drawing/2014/main" id="{FCC98698-D889-4C8A-B7F4-CA03A036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5039" y="3967163"/>
              <a:ext cx="65088" cy="82550"/>
            </a:xfrm>
            <a:custGeom>
              <a:avLst/>
              <a:gdLst>
                <a:gd name="T0" fmla="*/ 0 w 134"/>
                <a:gd name="T1" fmla="*/ 31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1 h 170"/>
                <a:gd name="T8" fmla="*/ 87 w 134"/>
                <a:gd name="T9" fmla="*/ 31 h 170"/>
                <a:gd name="T10" fmla="*/ 87 w 134"/>
                <a:gd name="T11" fmla="*/ 170 h 170"/>
                <a:gd name="T12" fmla="*/ 46 w 134"/>
                <a:gd name="T13" fmla="*/ 170 h 170"/>
                <a:gd name="T14" fmla="*/ 46 w 134"/>
                <a:gd name="T15" fmla="*/ 31 h 170"/>
                <a:gd name="T16" fmla="*/ 0 w 134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1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1"/>
                  </a:lnTo>
                  <a:lnTo>
                    <a:pt x="87" y="31"/>
                  </a:lnTo>
                  <a:lnTo>
                    <a:pt x="87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561">
              <a:extLst>
                <a:ext uri="{FF2B5EF4-FFF2-40B4-BE49-F238E27FC236}">
                  <a16:creationId xmlns:a16="http://schemas.microsoft.com/office/drawing/2014/main" id="{EF7BDE34-83B1-4061-8814-F4A2B398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6164" y="3965575"/>
              <a:ext cx="63500" cy="84138"/>
            </a:xfrm>
            <a:custGeom>
              <a:avLst/>
              <a:gdLst>
                <a:gd name="T0" fmla="*/ 62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3 h 174"/>
                <a:gd name="T8" fmla="*/ 62 w 129"/>
                <a:gd name="T9" fmla="*/ 70 h 174"/>
                <a:gd name="T10" fmla="*/ 78 w 129"/>
                <a:gd name="T11" fmla="*/ 75 h 174"/>
                <a:gd name="T12" fmla="*/ 95 w 129"/>
                <a:gd name="T13" fmla="*/ 80 h 174"/>
                <a:gd name="T14" fmla="*/ 112 w 129"/>
                <a:gd name="T15" fmla="*/ 88 h 174"/>
                <a:gd name="T16" fmla="*/ 124 w 129"/>
                <a:gd name="T17" fmla="*/ 101 h 174"/>
                <a:gd name="T18" fmla="*/ 129 w 129"/>
                <a:gd name="T19" fmla="*/ 123 h 174"/>
                <a:gd name="T20" fmla="*/ 112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2 w 129"/>
                <a:gd name="T27" fmla="*/ 121 h 174"/>
                <a:gd name="T28" fmla="*/ 45 w 129"/>
                <a:gd name="T29" fmla="*/ 121 h 174"/>
                <a:gd name="T30" fmla="*/ 67 w 129"/>
                <a:gd name="T31" fmla="*/ 141 h 174"/>
                <a:gd name="T32" fmla="*/ 80 w 129"/>
                <a:gd name="T33" fmla="*/ 136 h 174"/>
                <a:gd name="T34" fmla="*/ 85 w 129"/>
                <a:gd name="T35" fmla="*/ 124 h 174"/>
                <a:gd name="T36" fmla="*/ 80 w 129"/>
                <a:gd name="T37" fmla="*/ 113 h 174"/>
                <a:gd name="T38" fmla="*/ 68 w 129"/>
                <a:gd name="T39" fmla="*/ 105 h 174"/>
                <a:gd name="T40" fmla="*/ 52 w 129"/>
                <a:gd name="T41" fmla="*/ 100 h 174"/>
                <a:gd name="T42" fmla="*/ 34 w 129"/>
                <a:gd name="T43" fmla="*/ 94 h 174"/>
                <a:gd name="T44" fmla="*/ 18 w 129"/>
                <a:gd name="T45" fmla="*/ 86 h 174"/>
                <a:gd name="T46" fmla="*/ 5 w 129"/>
                <a:gd name="T47" fmla="*/ 73 h 174"/>
                <a:gd name="T48" fmla="*/ 0 w 129"/>
                <a:gd name="T49" fmla="*/ 51 h 174"/>
                <a:gd name="T50" fmla="*/ 18 w 129"/>
                <a:gd name="T51" fmla="*/ 14 h 174"/>
                <a:gd name="T52" fmla="*/ 63 w 129"/>
                <a:gd name="T53" fmla="*/ 0 h 174"/>
                <a:gd name="T54" fmla="*/ 107 w 129"/>
                <a:gd name="T55" fmla="*/ 13 h 174"/>
                <a:gd name="T56" fmla="*/ 124 w 129"/>
                <a:gd name="T57" fmla="*/ 51 h 174"/>
                <a:gd name="T58" fmla="*/ 79 w 129"/>
                <a:gd name="T59" fmla="*/ 51 h 174"/>
                <a:gd name="T60" fmla="*/ 73 w 129"/>
                <a:gd name="T61" fmla="*/ 38 h 174"/>
                <a:gd name="T62" fmla="*/ 62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2" y="35"/>
                  </a:moveTo>
                  <a:cubicBezTo>
                    <a:pt x="57" y="35"/>
                    <a:pt x="52" y="36"/>
                    <a:pt x="49" y="39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9"/>
                    <a:pt x="49" y="63"/>
                  </a:cubicBezTo>
                  <a:cubicBezTo>
                    <a:pt x="52" y="66"/>
                    <a:pt x="57" y="68"/>
                    <a:pt x="62" y="70"/>
                  </a:cubicBezTo>
                  <a:cubicBezTo>
                    <a:pt x="67" y="71"/>
                    <a:pt x="72" y="74"/>
                    <a:pt x="78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2" y="83"/>
                    <a:pt x="107" y="85"/>
                    <a:pt x="112" y="88"/>
                  </a:cubicBezTo>
                  <a:cubicBezTo>
                    <a:pt x="117" y="91"/>
                    <a:pt x="120" y="95"/>
                    <a:pt x="124" y="101"/>
                  </a:cubicBezTo>
                  <a:cubicBezTo>
                    <a:pt x="127" y="108"/>
                    <a:pt x="129" y="114"/>
                    <a:pt x="129" y="123"/>
                  </a:cubicBezTo>
                  <a:cubicBezTo>
                    <a:pt x="129" y="136"/>
                    <a:pt x="123" y="149"/>
                    <a:pt x="112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7" y="174"/>
                    <a:pt x="30" y="169"/>
                    <a:pt x="19" y="160"/>
                  </a:cubicBezTo>
                  <a:cubicBezTo>
                    <a:pt x="8" y="151"/>
                    <a:pt x="2" y="138"/>
                    <a:pt x="2" y="121"/>
                  </a:cubicBezTo>
                  <a:lnTo>
                    <a:pt x="45" y="121"/>
                  </a:lnTo>
                  <a:cubicBezTo>
                    <a:pt x="47" y="135"/>
                    <a:pt x="53" y="141"/>
                    <a:pt x="67" y="141"/>
                  </a:cubicBezTo>
                  <a:cubicBezTo>
                    <a:pt x="73" y="141"/>
                    <a:pt x="78" y="140"/>
                    <a:pt x="80" y="136"/>
                  </a:cubicBezTo>
                  <a:cubicBezTo>
                    <a:pt x="84" y="133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3"/>
                  </a:cubicBezTo>
                  <a:cubicBezTo>
                    <a:pt x="78" y="110"/>
                    <a:pt x="73" y="108"/>
                    <a:pt x="68" y="105"/>
                  </a:cubicBezTo>
                  <a:cubicBezTo>
                    <a:pt x="63" y="104"/>
                    <a:pt x="58" y="101"/>
                    <a:pt x="52" y="100"/>
                  </a:cubicBezTo>
                  <a:cubicBezTo>
                    <a:pt x="45" y="99"/>
                    <a:pt x="39" y="96"/>
                    <a:pt x="34" y="94"/>
                  </a:cubicBezTo>
                  <a:cubicBezTo>
                    <a:pt x="28" y="91"/>
                    <a:pt x="23" y="89"/>
                    <a:pt x="18" y="86"/>
                  </a:cubicBezTo>
                  <a:cubicBezTo>
                    <a:pt x="13" y="83"/>
                    <a:pt x="9" y="79"/>
                    <a:pt x="5" y="73"/>
                  </a:cubicBezTo>
                  <a:cubicBezTo>
                    <a:pt x="3" y="66"/>
                    <a:pt x="0" y="60"/>
                    <a:pt x="0" y="51"/>
                  </a:cubicBezTo>
                  <a:cubicBezTo>
                    <a:pt x="0" y="35"/>
                    <a:pt x="7" y="23"/>
                    <a:pt x="18" y="14"/>
                  </a:cubicBezTo>
                  <a:cubicBezTo>
                    <a:pt x="29" y="4"/>
                    <a:pt x="44" y="0"/>
                    <a:pt x="63" y="0"/>
                  </a:cubicBezTo>
                  <a:cubicBezTo>
                    <a:pt x="82" y="0"/>
                    <a:pt x="95" y="4"/>
                    <a:pt x="107" y="13"/>
                  </a:cubicBezTo>
                  <a:cubicBezTo>
                    <a:pt x="118" y="21"/>
                    <a:pt x="124" y="34"/>
                    <a:pt x="124" y="51"/>
                  </a:cubicBezTo>
                  <a:lnTo>
                    <a:pt x="79" y="51"/>
                  </a:lnTo>
                  <a:cubicBezTo>
                    <a:pt x="78" y="45"/>
                    <a:pt x="77" y="40"/>
                    <a:pt x="73" y="38"/>
                  </a:cubicBezTo>
                  <a:cubicBezTo>
                    <a:pt x="70" y="36"/>
                    <a:pt x="67" y="35"/>
                    <a:pt x="62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562">
              <a:extLst>
                <a:ext uri="{FF2B5EF4-FFF2-40B4-BE49-F238E27FC236}">
                  <a16:creationId xmlns:a16="http://schemas.microsoft.com/office/drawing/2014/main" id="{DA050EE9-EEBB-4BE4-88BD-7DED1A8D7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9189" y="3965575"/>
              <a:ext cx="82550" cy="85725"/>
            </a:xfrm>
            <a:custGeom>
              <a:avLst/>
              <a:gdLst>
                <a:gd name="T0" fmla="*/ 25 w 168"/>
                <a:gd name="T1" fmla="*/ 150 h 175"/>
                <a:gd name="T2" fmla="*/ 0 w 168"/>
                <a:gd name="T3" fmla="*/ 88 h 175"/>
                <a:gd name="T4" fmla="*/ 25 w 168"/>
                <a:gd name="T5" fmla="*/ 25 h 175"/>
                <a:gd name="T6" fmla="*/ 87 w 168"/>
                <a:gd name="T7" fmla="*/ 0 h 175"/>
                <a:gd name="T8" fmla="*/ 137 w 168"/>
                <a:gd name="T9" fmla="*/ 15 h 175"/>
                <a:gd name="T10" fmla="*/ 168 w 168"/>
                <a:gd name="T11" fmla="*/ 57 h 175"/>
                <a:gd name="T12" fmla="*/ 119 w 168"/>
                <a:gd name="T13" fmla="*/ 57 h 175"/>
                <a:gd name="T14" fmla="*/ 88 w 168"/>
                <a:gd name="T15" fmla="*/ 38 h 175"/>
                <a:gd name="T16" fmla="*/ 54 w 168"/>
                <a:gd name="T17" fmla="*/ 52 h 175"/>
                <a:gd name="T18" fmla="*/ 42 w 168"/>
                <a:gd name="T19" fmla="*/ 87 h 175"/>
                <a:gd name="T20" fmla="*/ 54 w 168"/>
                <a:gd name="T21" fmla="*/ 122 h 175"/>
                <a:gd name="T22" fmla="*/ 88 w 168"/>
                <a:gd name="T23" fmla="*/ 135 h 175"/>
                <a:gd name="T24" fmla="*/ 119 w 168"/>
                <a:gd name="T25" fmla="*/ 117 h 175"/>
                <a:gd name="T26" fmla="*/ 168 w 168"/>
                <a:gd name="T27" fmla="*/ 117 h 175"/>
                <a:gd name="T28" fmla="*/ 137 w 168"/>
                <a:gd name="T29" fmla="*/ 158 h 175"/>
                <a:gd name="T30" fmla="*/ 87 w 168"/>
                <a:gd name="T31" fmla="*/ 173 h 175"/>
                <a:gd name="T32" fmla="*/ 25 w 168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175">
                  <a:moveTo>
                    <a:pt x="25" y="150"/>
                  </a:moveTo>
                  <a:cubicBezTo>
                    <a:pt x="9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2" y="9"/>
                    <a:pt x="63" y="0"/>
                    <a:pt x="87" y="0"/>
                  </a:cubicBezTo>
                  <a:cubicBezTo>
                    <a:pt x="105" y="0"/>
                    <a:pt x="122" y="5"/>
                    <a:pt x="137" y="15"/>
                  </a:cubicBezTo>
                  <a:cubicBezTo>
                    <a:pt x="152" y="25"/>
                    <a:pt x="162" y="39"/>
                    <a:pt x="168" y="57"/>
                  </a:cubicBezTo>
                  <a:lnTo>
                    <a:pt x="119" y="57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2"/>
                  </a:cubicBezTo>
                  <a:cubicBezTo>
                    <a:pt x="45" y="60"/>
                    <a:pt x="42" y="73"/>
                    <a:pt x="42" y="87"/>
                  </a:cubicBezTo>
                  <a:cubicBezTo>
                    <a:pt x="42" y="102"/>
                    <a:pt x="45" y="113"/>
                    <a:pt x="54" y="122"/>
                  </a:cubicBezTo>
                  <a:cubicBezTo>
                    <a:pt x="63" y="130"/>
                    <a:pt x="73" y="135"/>
                    <a:pt x="88" y="135"/>
                  </a:cubicBezTo>
                  <a:cubicBezTo>
                    <a:pt x="102" y="135"/>
                    <a:pt x="113" y="129"/>
                    <a:pt x="119" y="117"/>
                  </a:cubicBezTo>
                  <a:lnTo>
                    <a:pt x="168" y="117"/>
                  </a:lnTo>
                  <a:cubicBezTo>
                    <a:pt x="162" y="134"/>
                    <a:pt x="152" y="148"/>
                    <a:pt x="137" y="158"/>
                  </a:cubicBezTo>
                  <a:cubicBezTo>
                    <a:pt x="122" y="168"/>
                    <a:pt x="105" y="173"/>
                    <a:pt x="87" y="173"/>
                  </a:cubicBezTo>
                  <a:cubicBezTo>
                    <a:pt x="63" y="175"/>
                    <a:pt x="43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Rectangle 563">
              <a:extLst>
                <a:ext uri="{FF2B5EF4-FFF2-40B4-BE49-F238E27FC236}">
                  <a16:creationId xmlns:a16="http://schemas.microsoft.com/office/drawing/2014/main" id="{6B1AC2E4-34E7-4381-94D1-B226E04C6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4439" y="3967163"/>
              <a:ext cx="20638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564">
              <a:extLst>
                <a:ext uri="{FF2B5EF4-FFF2-40B4-BE49-F238E27FC236}">
                  <a16:creationId xmlns:a16="http://schemas.microsoft.com/office/drawing/2014/main" id="{BBB4CDC8-7E71-45E8-A64F-948F2FF1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2539" y="3967163"/>
              <a:ext cx="50800" cy="82550"/>
            </a:xfrm>
            <a:custGeom>
              <a:avLst/>
              <a:gdLst>
                <a:gd name="T0" fmla="*/ 102 w 102"/>
                <a:gd name="T1" fmla="*/ 0 h 170"/>
                <a:gd name="T2" fmla="*/ 102 w 102"/>
                <a:gd name="T3" fmla="*/ 31 h 170"/>
                <a:gd name="T4" fmla="*/ 41 w 102"/>
                <a:gd name="T5" fmla="*/ 31 h 170"/>
                <a:gd name="T6" fmla="*/ 41 w 102"/>
                <a:gd name="T7" fmla="*/ 68 h 170"/>
                <a:gd name="T8" fmla="*/ 95 w 102"/>
                <a:gd name="T9" fmla="*/ 68 h 170"/>
                <a:gd name="T10" fmla="*/ 95 w 102"/>
                <a:gd name="T11" fmla="*/ 99 h 170"/>
                <a:gd name="T12" fmla="*/ 41 w 102"/>
                <a:gd name="T13" fmla="*/ 99 h 170"/>
                <a:gd name="T14" fmla="*/ 41 w 102"/>
                <a:gd name="T15" fmla="*/ 138 h 170"/>
                <a:gd name="T16" fmla="*/ 102 w 102"/>
                <a:gd name="T17" fmla="*/ 138 h 170"/>
                <a:gd name="T18" fmla="*/ 102 w 102"/>
                <a:gd name="T19" fmla="*/ 170 h 170"/>
                <a:gd name="T20" fmla="*/ 0 w 102"/>
                <a:gd name="T21" fmla="*/ 170 h 170"/>
                <a:gd name="T22" fmla="*/ 0 w 102"/>
                <a:gd name="T23" fmla="*/ 0 h 170"/>
                <a:gd name="T24" fmla="*/ 102 w 102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0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8"/>
                  </a:lnTo>
                  <a:lnTo>
                    <a:pt x="102" y="138"/>
                  </a:lnTo>
                  <a:lnTo>
                    <a:pt x="10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565">
              <a:extLst>
                <a:ext uri="{FF2B5EF4-FFF2-40B4-BE49-F238E27FC236}">
                  <a16:creationId xmlns:a16="http://schemas.microsoft.com/office/drawing/2014/main" id="{86D81028-87C1-43B7-A22D-6B160E08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801" y="3967163"/>
              <a:ext cx="73025" cy="82550"/>
            </a:xfrm>
            <a:custGeom>
              <a:avLst/>
              <a:gdLst>
                <a:gd name="T0" fmla="*/ 110 w 152"/>
                <a:gd name="T1" fmla="*/ 0 h 170"/>
                <a:gd name="T2" fmla="*/ 152 w 152"/>
                <a:gd name="T3" fmla="*/ 0 h 170"/>
                <a:gd name="T4" fmla="*/ 152 w 152"/>
                <a:gd name="T5" fmla="*/ 170 h 170"/>
                <a:gd name="T6" fmla="*/ 110 w 152"/>
                <a:gd name="T7" fmla="*/ 170 h 170"/>
                <a:gd name="T8" fmla="*/ 42 w 152"/>
                <a:gd name="T9" fmla="*/ 63 h 170"/>
                <a:gd name="T10" fmla="*/ 42 w 152"/>
                <a:gd name="T11" fmla="*/ 170 h 170"/>
                <a:gd name="T12" fmla="*/ 0 w 152"/>
                <a:gd name="T13" fmla="*/ 170 h 170"/>
                <a:gd name="T14" fmla="*/ 0 w 152"/>
                <a:gd name="T15" fmla="*/ 0 h 170"/>
                <a:gd name="T16" fmla="*/ 42 w 152"/>
                <a:gd name="T17" fmla="*/ 0 h 170"/>
                <a:gd name="T18" fmla="*/ 110 w 152"/>
                <a:gd name="T19" fmla="*/ 108 h 170"/>
                <a:gd name="T20" fmla="*/ 110 w 152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0">
                  <a:moveTo>
                    <a:pt x="110" y="0"/>
                  </a:moveTo>
                  <a:lnTo>
                    <a:pt x="152" y="0"/>
                  </a:lnTo>
                  <a:lnTo>
                    <a:pt x="152" y="170"/>
                  </a:lnTo>
                  <a:lnTo>
                    <a:pt x="110" y="170"/>
                  </a:lnTo>
                  <a:lnTo>
                    <a:pt x="42" y="63"/>
                  </a:lnTo>
                  <a:lnTo>
                    <a:pt x="4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2" y="0"/>
                  </a:lnTo>
                  <a:lnTo>
                    <a:pt x="110" y="10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566">
              <a:extLst>
                <a:ext uri="{FF2B5EF4-FFF2-40B4-BE49-F238E27FC236}">
                  <a16:creationId xmlns:a16="http://schemas.microsoft.com/office/drawing/2014/main" id="{1FC41949-1B0B-47A1-A98F-540C1388B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8114" y="3965575"/>
              <a:ext cx="82550" cy="85725"/>
            </a:xfrm>
            <a:custGeom>
              <a:avLst/>
              <a:gdLst>
                <a:gd name="T0" fmla="*/ 25 w 168"/>
                <a:gd name="T1" fmla="*/ 150 h 175"/>
                <a:gd name="T2" fmla="*/ 0 w 168"/>
                <a:gd name="T3" fmla="*/ 88 h 175"/>
                <a:gd name="T4" fmla="*/ 25 w 168"/>
                <a:gd name="T5" fmla="*/ 25 h 175"/>
                <a:gd name="T6" fmla="*/ 86 w 168"/>
                <a:gd name="T7" fmla="*/ 0 h 175"/>
                <a:gd name="T8" fmla="*/ 136 w 168"/>
                <a:gd name="T9" fmla="*/ 15 h 175"/>
                <a:gd name="T10" fmla="*/ 168 w 168"/>
                <a:gd name="T11" fmla="*/ 57 h 175"/>
                <a:gd name="T12" fmla="*/ 119 w 168"/>
                <a:gd name="T13" fmla="*/ 57 h 175"/>
                <a:gd name="T14" fmla="*/ 88 w 168"/>
                <a:gd name="T15" fmla="*/ 38 h 175"/>
                <a:gd name="T16" fmla="*/ 54 w 168"/>
                <a:gd name="T17" fmla="*/ 52 h 175"/>
                <a:gd name="T18" fmla="*/ 41 w 168"/>
                <a:gd name="T19" fmla="*/ 87 h 175"/>
                <a:gd name="T20" fmla="*/ 54 w 168"/>
                <a:gd name="T21" fmla="*/ 122 h 175"/>
                <a:gd name="T22" fmla="*/ 88 w 168"/>
                <a:gd name="T23" fmla="*/ 135 h 175"/>
                <a:gd name="T24" fmla="*/ 119 w 168"/>
                <a:gd name="T25" fmla="*/ 117 h 175"/>
                <a:gd name="T26" fmla="*/ 168 w 168"/>
                <a:gd name="T27" fmla="*/ 117 h 175"/>
                <a:gd name="T28" fmla="*/ 136 w 168"/>
                <a:gd name="T29" fmla="*/ 158 h 175"/>
                <a:gd name="T30" fmla="*/ 86 w 168"/>
                <a:gd name="T31" fmla="*/ 173 h 175"/>
                <a:gd name="T32" fmla="*/ 25 w 168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175">
                  <a:moveTo>
                    <a:pt x="25" y="150"/>
                  </a:moveTo>
                  <a:cubicBezTo>
                    <a:pt x="9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1" y="9"/>
                    <a:pt x="63" y="0"/>
                    <a:pt x="86" y="0"/>
                  </a:cubicBezTo>
                  <a:cubicBezTo>
                    <a:pt x="105" y="0"/>
                    <a:pt x="121" y="5"/>
                    <a:pt x="136" y="15"/>
                  </a:cubicBezTo>
                  <a:cubicBezTo>
                    <a:pt x="151" y="25"/>
                    <a:pt x="161" y="39"/>
                    <a:pt x="168" y="57"/>
                  </a:cubicBezTo>
                  <a:lnTo>
                    <a:pt x="119" y="57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2"/>
                  </a:cubicBezTo>
                  <a:cubicBezTo>
                    <a:pt x="45" y="60"/>
                    <a:pt x="41" y="73"/>
                    <a:pt x="41" y="87"/>
                  </a:cubicBezTo>
                  <a:cubicBezTo>
                    <a:pt x="41" y="102"/>
                    <a:pt x="45" y="113"/>
                    <a:pt x="54" y="122"/>
                  </a:cubicBezTo>
                  <a:cubicBezTo>
                    <a:pt x="63" y="130"/>
                    <a:pt x="73" y="135"/>
                    <a:pt x="88" y="135"/>
                  </a:cubicBezTo>
                  <a:cubicBezTo>
                    <a:pt x="101" y="135"/>
                    <a:pt x="113" y="129"/>
                    <a:pt x="119" y="117"/>
                  </a:cubicBezTo>
                  <a:lnTo>
                    <a:pt x="168" y="117"/>
                  </a:lnTo>
                  <a:cubicBezTo>
                    <a:pt x="161" y="134"/>
                    <a:pt x="151" y="148"/>
                    <a:pt x="136" y="158"/>
                  </a:cubicBezTo>
                  <a:cubicBezTo>
                    <a:pt x="121" y="168"/>
                    <a:pt x="105" y="173"/>
                    <a:pt x="86" y="173"/>
                  </a:cubicBezTo>
                  <a:cubicBezTo>
                    <a:pt x="63" y="175"/>
                    <a:pt x="41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567">
              <a:extLst>
                <a:ext uri="{FF2B5EF4-FFF2-40B4-BE49-F238E27FC236}">
                  <a16:creationId xmlns:a16="http://schemas.microsoft.com/office/drawing/2014/main" id="{AB6D8C12-7755-4467-83F0-FD2238E79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3364" y="3967163"/>
              <a:ext cx="49213" cy="82550"/>
            </a:xfrm>
            <a:custGeom>
              <a:avLst/>
              <a:gdLst>
                <a:gd name="T0" fmla="*/ 102 w 102"/>
                <a:gd name="T1" fmla="*/ 0 h 170"/>
                <a:gd name="T2" fmla="*/ 102 w 102"/>
                <a:gd name="T3" fmla="*/ 31 h 170"/>
                <a:gd name="T4" fmla="*/ 41 w 102"/>
                <a:gd name="T5" fmla="*/ 31 h 170"/>
                <a:gd name="T6" fmla="*/ 41 w 102"/>
                <a:gd name="T7" fmla="*/ 68 h 170"/>
                <a:gd name="T8" fmla="*/ 95 w 102"/>
                <a:gd name="T9" fmla="*/ 68 h 170"/>
                <a:gd name="T10" fmla="*/ 95 w 102"/>
                <a:gd name="T11" fmla="*/ 99 h 170"/>
                <a:gd name="T12" fmla="*/ 41 w 102"/>
                <a:gd name="T13" fmla="*/ 99 h 170"/>
                <a:gd name="T14" fmla="*/ 41 w 102"/>
                <a:gd name="T15" fmla="*/ 138 h 170"/>
                <a:gd name="T16" fmla="*/ 102 w 102"/>
                <a:gd name="T17" fmla="*/ 138 h 170"/>
                <a:gd name="T18" fmla="*/ 102 w 102"/>
                <a:gd name="T19" fmla="*/ 170 h 170"/>
                <a:gd name="T20" fmla="*/ 0 w 102"/>
                <a:gd name="T21" fmla="*/ 170 h 170"/>
                <a:gd name="T22" fmla="*/ 0 w 102"/>
                <a:gd name="T23" fmla="*/ 0 h 170"/>
                <a:gd name="T24" fmla="*/ 102 w 102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0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8"/>
                  </a:lnTo>
                  <a:lnTo>
                    <a:pt x="102" y="138"/>
                  </a:lnTo>
                  <a:lnTo>
                    <a:pt x="10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568">
              <a:extLst>
                <a:ext uri="{FF2B5EF4-FFF2-40B4-BE49-F238E27FC236}">
                  <a16:creationId xmlns:a16="http://schemas.microsoft.com/office/drawing/2014/main" id="{104FB9E0-B6C6-47AE-B429-1FC20421D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8451" y="3965575"/>
              <a:ext cx="63500" cy="84138"/>
            </a:xfrm>
            <a:custGeom>
              <a:avLst/>
              <a:gdLst>
                <a:gd name="T0" fmla="*/ 61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3 h 174"/>
                <a:gd name="T8" fmla="*/ 61 w 129"/>
                <a:gd name="T9" fmla="*/ 70 h 174"/>
                <a:gd name="T10" fmla="*/ 77 w 129"/>
                <a:gd name="T11" fmla="*/ 75 h 174"/>
                <a:gd name="T12" fmla="*/ 95 w 129"/>
                <a:gd name="T13" fmla="*/ 80 h 174"/>
                <a:gd name="T14" fmla="*/ 111 w 129"/>
                <a:gd name="T15" fmla="*/ 88 h 174"/>
                <a:gd name="T16" fmla="*/ 124 w 129"/>
                <a:gd name="T17" fmla="*/ 101 h 174"/>
                <a:gd name="T18" fmla="*/ 129 w 129"/>
                <a:gd name="T19" fmla="*/ 123 h 174"/>
                <a:gd name="T20" fmla="*/ 111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1 w 129"/>
                <a:gd name="T27" fmla="*/ 121 h 174"/>
                <a:gd name="T28" fmla="*/ 45 w 129"/>
                <a:gd name="T29" fmla="*/ 121 h 174"/>
                <a:gd name="T30" fmla="*/ 66 w 129"/>
                <a:gd name="T31" fmla="*/ 141 h 174"/>
                <a:gd name="T32" fmla="*/ 80 w 129"/>
                <a:gd name="T33" fmla="*/ 136 h 174"/>
                <a:gd name="T34" fmla="*/ 85 w 129"/>
                <a:gd name="T35" fmla="*/ 124 h 174"/>
                <a:gd name="T36" fmla="*/ 80 w 129"/>
                <a:gd name="T37" fmla="*/ 113 h 174"/>
                <a:gd name="T38" fmla="*/ 67 w 129"/>
                <a:gd name="T39" fmla="*/ 105 h 174"/>
                <a:gd name="T40" fmla="*/ 51 w 129"/>
                <a:gd name="T41" fmla="*/ 100 h 174"/>
                <a:gd name="T42" fmla="*/ 34 w 129"/>
                <a:gd name="T43" fmla="*/ 94 h 174"/>
                <a:gd name="T44" fmla="*/ 17 w 129"/>
                <a:gd name="T45" fmla="*/ 86 h 174"/>
                <a:gd name="T46" fmla="*/ 5 w 129"/>
                <a:gd name="T47" fmla="*/ 73 h 174"/>
                <a:gd name="T48" fmla="*/ 0 w 129"/>
                <a:gd name="T49" fmla="*/ 51 h 174"/>
                <a:gd name="T50" fmla="*/ 17 w 129"/>
                <a:gd name="T51" fmla="*/ 14 h 174"/>
                <a:gd name="T52" fmla="*/ 62 w 129"/>
                <a:gd name="T53" fmla="*/ 0 h 174"/>
                <a:gd name="T54" fmla="*/ 106 w 129"/>
                <a:gd name="T55" fmla="*/ 13 h 174"/>
                <a:gd name="T56" fmla="*/ 124 w 129"/>
                <a:gd name="T57" fmla="*/ 51 h 174"/>
                <a:gd name="T58" fmla="*/ 79 w 129"/>
                <a:gd name="T59" fmla="*/ 51 h 174"/>
                <a:gd name="T60" fmla="*/ 72 w 129"/>
                <a:gd name="T61" fmla="*/ 38 h 174"/>
                <a:gd name="T62" fmla="*/ 61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1" y="35"/>
                  </a:moveTo>
                  <a:cubicBezTo>
                    <a:pt x="56" y="35"/>
                    <a:pt x="51" y="36"/>
                    <a:pt x="49" y="39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9"/>
                    <a:pt x="49" y="63"/>
                  </a:cubicBezTo>
                  <a:cubicBezTo>
                    <a:pt x="51" y="66"/>
                    <a:pt x="56" y="68"/>
                    <a:pt x="61" y="70"/>
                  </a:cubicBezTo>
                  <a:cubicBezTo>
                    <a:pt x="66" y="71"/>
                    <a:pt x="71" y="74"/>
                    <a:pt x="77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1" y="83"/>
                    <a:pt x="106" y="85"/>
                    <a:pt x="111" y="88"/>
                  </a:cubicBezTo>
                  <a:cubicBezTo>
                    <a:pt x="116" y="91"/>
                    <a:pt x="120" y="95"/>
                    <a:pt x="124" y="101"/>
                  </a:cubicBezTo>
                  <a:cubicBezTo>
                    <a:pt x="126" y="108"/>
                    <a:pt x="129" y="114"/>
                    <a:pt x="129" y="123"/>
                  </a:cubicBezTo>
                  <a:cubicBezTo>
                    <a:pt x="129" y="136"/>
                    <a:pt x="122" y="149"/>
                    <a:pt x="111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6" y="174"/>
                    <a:pt x="30" y="169"/>
                    <a:pt x="19" y="160"/>
                  </a:cubicBezTo>
                  <a:cubicBezTo>
                    <a:pt x="7" y="151"/>
                    <a:pt x="1" y="138"/>
                    <a:pt x="1" y="121"/>
                  </a:cubicBezTo>
                  <a:lnTo>
                    <a:pt x="45" y="121"/>
                  </a:lnTo>
                  <a:cubicBezTo>
                    <a:pt x="46" y="135"/>
                    <a:pt x="52" y="141"/>
                    <a:pt x="66" y="141"/>
                  </a:cubicBezTo>
                  <a:cubicBezTo>
                    <a:pt x="72" y="141"/>
                    <a:pt x="76" y="140"/>
                    <a:pt x="80" y="136"/>
                  </a:cubicBezTo>
                  <a:cubicBezTo>
                    <a:pt x="84" y="133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3"/>
                  </a:cubicBezTo>
                  <a:cubicBezTo>
                    <a:pt x="77" y="110"/>
                    <a:pt x="72" y="108"/>
                    <a:pt x="67" y="105"/>
                  </a:cubicBezTo>
                  <a:cubicBezTo>
                    <a:pt x="62" y="104"/>
                    <a:pt x="57" y="101"/>
                    <a:pt x="51" y="100"/>
                  </a:cubicBezTo>
                  <a:cubicBezTo>
                    <a:pt x="45" y="99"/>
                    <a:pt x="39" y="96"/>
                    <a:pt x="34" y="94"/>
                  </a:cubicBezTo>
                  <a:cubicBezTo>
                    <a:pt x="27" y="91"/>
                    <a:pt x="22" y="89"/>
                    <a:pt x="17" y="86"/>
                  </a:cubicBezTo>
                  <a:cubicBezTo>
                    <a:pt x="12" y="83"/>
                    <a:pt x="9" y="79"/>
                    <a:pt x="5" y="73"/>
                  </a:cubicBezTo>
                  <a:cubicBezTo>
                    <a:pt x="2" y="66"/>
                    <a:pt x="0" y="60"/>
                    <a:pt x="0" y="51"/>
                  </a:cubicBezTo>
                  <a:cubicBezTo>
                    <a:pt x="0" y="35"/>
                    <a:pt x="6" y="23"/>
                    <a:pt x="17" y="14"/>
                  </a:cubicBezTo>
                  <a:cubicBezTo>
                    <a:pt x="29" y="4"/>
                    <a:pt x="44" y="0"/>
                    <a:pt x="62" y="0"/>
                  </a:cubicBezTo>
                  <a:cubicBezTo>
                    <a:pt x="81" y="0"/>
                    <a:pt x="95" y="4"/>
                    <a:pt x="106" y="13"/>
                  </a:cubicBezTo>
                  <a:cubicBezTo>
                    <a:pt x="117" y="21"/>
                    <a:pt x="124" y="34"/>
                    <a:pt x="124" y="51"/>
                  </a:cubicBezTo>
                  <a:lnTo>
                    <a:pt x="79" y="51"/>
                  </a:lnTo>
                  <a:cubicBezTo>
                    <a:pt x="77" y="45"/>
                    <a:pt x="76" y="40"/>
                    <a:pt x="72" y="38"/>
                  </a:cubicBezTo>
                  <a:cubicBezTo>
                    <a:pt x="70" y="36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569">
              <a:extLst>
                <a:ext uri="{FF2B5EF4-FFF2-40B4-BE49-F238E27FC236}">
                  <a16:creationId xmlns:a16="http://schemas.microsoft.com/office/drawing/2014/main" id="{3277F559-CB69-4D05-A7D7-A29DF57F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51" y="3967163"/>
              <a:ext cx="71438" cy="82550"/>
            </a:xfrm>
            <a:custGeom>
              <a:avLst/>
              <a:gdLst>
                <a:gd name="T0" fmla="*/ 107 w 148"/>
                <a:gd name="T1" fmla="*/ 0 h 170"/>
                <a:gd name="T2" fmla="*/ 148 w 148"/>
                <a:gd name="T3" fmla="*/ 0 h 170"/>
                <a:gd name="T4" fmla="*/ 148 w 148"/>
                <a:gd name="T5" fmla="*/ 170 h 170"/>
                <a:gd name="T6" fmla="*/ 107 w 148"/>
                <a:gd name="T7" fmla="*/ 170 h 170"/>
                <a:gd name="T8" fmla="*/ 107 w 148"/>
                <a:gd name="T9" fmla="*/ 100 h 170"/>
                <a:gd name="T10" fmla="*/ 42 w 148"/>
                <a:gd name="T11" fmla="*/ 100 h 170"/>
                <a:gd name="T12" fmla="*/ 42 w 148"/>
                <a:gd name="T13" fmla="*/ 170 h 170"/>
                <a:gd name="T14" fmla="*/ 0 w 148"/>
                <a:gd name="T15" fmla="*/ 170 h 170"/>
                <a:gd name="T16" fmla="*/ 0 w 148"/>
                <a:gd name="T17" fmla="*/ 0 h 170"/>
                <a:gd name="T18" fmla="*/ 42 w 148"/>
                <a:gd name="T19" fmla="*/ 0 h 170"/>
                <a:gd name="T20" fmla="*/ 42 w 148"/>
                <a:gd name="T21" fmla="*/ 68 h 170"/>
                <a:gd name="T22" fmla="*/ 107 w 148"/>
                <a:gd name="T23" fmla="*/ 68 h 170"/>
                <a:gd name="T24" fmla="*/ 107 w 148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70">
                  <a:moveTo>
                    <a:pt x="107" y="0"/>
                  </a:moveTo>
                  <a:lnTo>
                    <a:pt x="148" y="0"/>
                  </a:lnTo>
                  <a:lnTo>
                    <a:pt x="148" y="170"/>
                  </a:lnTo>
                  <a:lnTo>
                    <a:pt x="107" y="170"/>
                  </a:lnTo>
                  <a:lnTo>
                    <a:pt x="107" y="100"/>
                  </a:lnTo>
                  <a:lnTo>
                    <a:pt x="42" y="100"/>
                  </a:lnTo>
                  <a:lnTo>
                    <a:pt x="4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68"/>
                  </a:lnTo>
                  <a:lnTo>
                    <a:pt x="107" y="6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570">
              <a:extLst>
                <a:ext uri="{FF2B5EF4-FFF2-40B4-BE49-F238E27FC236}">
                  <a16:creationId xmlns:a16="http://schemas.microsoft.com/office/drawing/2014/main" id="{E6A01998-07A1-4218-9C84-EAD22F491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1651" y="3967163"/>
              <a:ext cx="69850" cy="84138"/>
            </a:xfrm>
            <a:custGeom>
              <a:avLst/>
              <a:gdLst>
                <a:gd name="T0" fmla="*/ 0 w 142"/>
                <a:gd name="T1" fmla="*/ 101 h 171"/>
                <a:gd name="T2" fmla="*/ 0 w 142"/>
                <a:gd name="T3" fmla="*/ 0 h 171"/>
                <a:gd name="T4" fmla="*/ 41 w 142"/>
                <a:gd name="T5" fmla="*/ 0 h 171"/>
                <a:gd name="T6" fmla="*/ 41 w 142"/>
                <a:gd name="T7" fmla="*/ 101 h 171"/>
                <a:gd name="T8" fmla="*/ 49 w 142"/>
                <a:gd name="T9" fmla="*/ 125 h 171"/>
                <a:gd name="T10" fmla="*/ 71 w 142"/>
                <a:gd name="T11" fmla="*/ 134 h 171"/>
                <a:gd name="T12" fmla="*/ 94 w 142"/>
                <a:gd name="T13" fmla="*/ 125 h 171"/>
                <a:gd name="T14" fmla="*/ 101 w 142"/>
                <a:gd name="T15" fmla="*/ 101 h 171"/>
                <a:gd name="T16" fmla="*/ 101 w 142"/>
                <a:gd name="T17" fmla="*/ 0 h 171"/>
                <a:gd name="T18" fmla="*/ 142 w 142"/>
                <a:gd name="T19" fmla="*/ 0 h 171"/>
                <a:gd name="T20" fmla="*/ 142 w 142"/>
                <a:gd name="T21" fmla="*/ 101 h 171"/>
                <a:gd name="T22" fmla="*/ 132 w 142"/>
                <a:gd name="T23" fmla="*/ 140 h 171"/>
                <a:gd name="T24" fmla="*/ 106 w 142"/>
                <a:gd name="T25" fmla="*/ 164 h 171"/>
                <a:gd name="T26" fmla="*/ 71 w 142"/>
                <a:gd name="T27" fmla="*/ 171 h 171"/>
                <a:gd name="T28" fmla="*/ 21 w 142"/>
                <a:gd name="T29" fmla="*/ 153 h 171"/>
                <a:gd name="T30" fmla="*/ 0 w 142"/>
                <a:gd name="T31" fmla="*/ 10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1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1"/>
                  </a:lnTo>
                  <a:cubicBezTo>
                    <a:pt x="41" y="111"/>
                    <a:pt x="44" y="119"/>
                    <a:pt x="49" y="125"/>
                  </a:cubicBezTo>
                  <a:cubicBezTo>
                    <a:pt x="54" y="130"/>
                    <a:pt x="61" y="134"/>
                    <a:pt x="71" y="134"/>
                  </a:cubicBezTo>
                  <a:cubicBezTo>
                    <a:pt x="81" y="134"/>
                    <a:pt x="89" y="131"/>
                    <a:pt x="94" y="125"/>
                  </a:cubicBezTo>
                  <a:cubicBezTo>
                    <a:pt x="99" y="120"/>
                    <a:pt x="101" y="111"/>
                    <a:pt x="101" y="101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1"/>
                  </a:lnTo>
                  <a:cubicBezTo>
                    <a:pt x="142" y="116"/>
                    <a:pt x="139" y="129"/>
                    <a:pt x="132" y="140"/>
                  </a:cubicBezTo>
                  <a:cubicBezTo>
                    <a:pt x="125" y="151"/>
                    <a:pt x="116" y="159"/>
                    <a:pt x="106" y="164"/>
                  </a:cubicBezTo>
                  <a:cubicBezTo>
                    <a:pt x="96" y="169"/>
                    <a:pt x="84" y="171"/>
                    <a:pt x="71" y="171"/>
                  </a:cubicBezTo>
                  <a:cubicBezTo>
                    <a:pt x="51" y="171"/>
                    <a:pt x="35" y="165"/>
                    <a:pt x="21" y="153"/>
                  </a:cubicBezTo>
                  <a:cubicBezTo>
                    <a:pt x="7" y="140"/>
                    <a:pt x="0" y="124"/>
                    <a:pt x="0" y="10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571">
              <a:extLst>
                <a:ext uri="{FF2B5EF4-FFF2-40B4-BE49-F238E27FC236}">
                  <a16:creationId xmlns:a16="http://schemas.microsoft.com/office/drawing/2014/main" id="{AD04CEC4-7E1D-4395-9BD3-CDC0F6AF7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964" y="3967163"/>
              <a:ext cx="93663" cy="82550"/>
            </a:xfrm>
            <a:custGeom>
              <a:avLst/>
              <a:gdLst>
                <a:gd name="T0" fmla="*/ 191 w 191"/>
                <a:gd name="T1" fmla="*/ 0 h 170"/>
                <a:gd name="T2" fmla="*/ 191 w 191"/>
                <a:gd name="T3" fmla="*/ 170 h 170"/>
                <a:gd name="T4" fmla="*/ 150 w 191"/>
                <a:gd name="T5" fmla="*/ 170 h 170"/>
                <a:gd name="T6" fmla="*/ 150 w 191"/>
                <a:gd name="T7" fmla="*/ 74 h 170"/>
                <a:gd name="T8" fmla="*/ 111 w 191"/>
                <a:gd name="T9" fmla="*/ 170 h 170"/>
                <a:gd name="T10" fmla="*/ 80 w 191"/>
                <a:gd name="T11" fmla="*/ 170 h 170"/>
                <a:gd name="T12" fmla="*/ 41 w 191"/>
                <a:gd name="T13" fmla="*/ 74 h 170"/>
                <a:gd name="T14" fmla="*/ 41 w 191"/>
                <a:gd name="T15" fmla="*/ 170 h 170"/>
                <a:gd name="T16" fmla="*/ 0 w 191"/>
                <a:gd name="T17" fmla="*/ 170 h 170"/>
                <a:gd name="T18" fmla="*/ 0 w 191"/>
                <a:gd name="T19" fmla="*/ 0 h 170"/>
                <a:gd name="T20" fmla="*/ 47 w 191"/>
                <a:gd name="T21" fmla="*/ 0 h 170"/>
                <a:gd name="T22" fmla="*/ 96 w 191"/>
                <a:gd name="T23" fmla="*/ 118 h 170"/>
                <a:gd name="T24" fmla="*/ 145 w 191"/>
                <a:gd name="T25" fmla="*/ 0 h 170"/>
                <a:gd name="T26" fmla="*/ 191 w 191"/>
                <a:gd name="T2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170">
                  <a:moveTo>
                    <a:pt x="191" y="0"/>
                  </a:moveTo>
                  <a:lnTo>
                    <a:pt x="191" y="170"/>
                  </a:lnTo>
                  <a:lnTo>
                    <a:pt x="150" y="170"/>
                  </a:lnTo>
                  <a:lnTo>
                    <a:pt x="150" y="74"/>
                  </a:lnTo>
                  <a:lnTo>
                    <a:pt x="111" y="170"/>
                  </a:lnTo>
                  <a:lnTo>
                    <a:pt x="80" y="170"/>
                  </a:lnTo>
                  <a:lnTo>
                    <a:pt x="41" y="74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96" y="118"/>
                  </a:lnTo>
                  <a:lnTo>
                    <a:pt x="145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572">
              <a:extLst>
                <a:ext uri="{FF2B5EF4-FFF2-40B4-BE49-F238E27FC236}">
                  <a16:creationId xmlns:a16="http://schemas.microsoft.com/office/drawing/2014/main" id="{681DAC06-5463-4DFE-8980-4E82D4F83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3967163"/>
              <a:ext cx="82550" cy="82550"/>
            </a:xfrm>
            <a:custGeom>
              <a:avLst/>
              <a:gdLst>
                <a:gd name="T0" fmla="*/ 125 w 168"/>
                <a:gd name="T1" fmla="*/ 170 h 170"/>
                <a:gd name="T2" fmla="*/ 115 w 168"/>
                <a:gd name="T3" fmla="*/ 141 h 170"/>
                <a:gd name="T4" fmla="*/ 53 w 168"/>
                <a:gd name="T5" fmla="*/ 141 h 170"/>
                <a:gd name="T6" fmla="*/ 43 w 168"/>
                <a:gd name="T7" fmla="*/ 170 h 170"/>
                <a:gd name="T8" fmla="*/ 0 w 168"/>
                <a:gd name="T9" fmla="*/ 170 h 170"/>
                <a:gd name="T10" fmla="*/ 58 w 168"/>
                <a:gd name="T11" fmla="*/ 0 h 170"/>
                <a:gd name="T12" fmla="*/ 108 w 168"/>
                <a:gd name="T13" fmla="*/ 0 h 170"/>
                <a:gd name="T14" fmla="*/ 168 w 168"/>
                <a:gd name="T15" fmla="*/ 170 h 170"/>
                <a:gd name="T16" fmla="*/ 125 w 168"/>
                <a:gd name="T17" fmla="*/ 170 h 170"/>
                <a:gd name="T18" fmla="*/ 65 w 168"/>
                <a:gd name="T19" fmla="*/ 110 h 170"/>
                <a:gd name="T20" fmla="*/ 105 w 168"/>
                <a:gd name="T21" fmla="*/ 110 h 170"/>
                <a:gd name="T22" fmla="*/ 85 w 168"/>
                <a:gd name="T23" fmla="*/ 50 h 170"/>
                <a:gd name="T24" fmla="*/ 65 w 168"/>
                <a:gd name="T25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0">
                  <a:moveTo>
                    <a:pt x="125" y="170"/>
                  </a:moveTo>
                  <a:lnTo>
                    <a:pt x="115" y="141"/>
                  </a:lnTo>
                  <a:lnTo>
                    <a:pt x="53" y="141"/>
                  </a:lnTo>
                  <a:lnTo>
                    <a:pt x="43" y="170"/>
                  </a:lnTo>
                  <a:lnTo>
                    <a:pt x="0" y="170"/>
                  </a:lnTo>
                  <a:lnTo>
                    <a:pt x="58" y="0"/>
                  </a:lnTo>
                  <a:lnTo>
                    <a:pt x="108" y="0"/>
                  </a:lnTo>
                  <a:lnTo>
                    <a:pt x="168" y="170"/>
                  </a:lnTo>
                  <a:lnTo>
                    <a:pt x="125" y="170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50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Rectangle 573">
              <a:extLst>
                <a:ext uri="{FF2B5EF4-FFF2-40B4-BE49-F238E27FC236}">
                  <a16:creationId xmlns:a16="http://schemas.microsoft.com/office/drawing/2014/main" id="{89DF3D8D-B975-4DF5-B25B-614FBC148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5814" y="3967163"/>
              <a:ext cx="19050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574">
              <a:extLst>
                <a:ext uri="{FF2B5EF4-FFF2-40B4-BE49-F238E27FC236}">
                  <a16:creationId xmlns:a16="http://schemas.microsoft.com/office/drawing/2014/main" id="{63BCC8C7-DEB7-4D74-AE69-4B9562F00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326" y="3967163"/>
              <a:ext cx="74613" cy="82550"/>
            </a:xfrm>
            <a:custGeom>
              <a:avLst/>
              <a:gdLst>
                <a:gd name="T0" fmla="*/ 110 w 151"/>
                <a:gd name="T1" fmla="*/ 0 h 170"/>
                <a:gd name="T2" fmla="*/ 151 w 151"/>
                <a:gd name="T3" fmla="*/ 0 h 170"/>
                <a:gd name="T4" fmla="*/ 151 w 151"/>
                <a:gd name="T5" fmla="*/ 170 h 170"/>
                <a:gd name="T6" fmla="*/ 110 w 151"/>
                <a:gd name="T7" fmla="*/ 170 h 170"/>
                <a:gd name="T8" fmla="*/ 41 w 151"/>
                <a:gd name="T9" fmla="*/ 63 h 170"/>
                <a:gd name="T10" fmla="*/ 41 w 151"/>
                <a:gd name="T11" fmla="*/ 170 h 170"/>
                <a:gd name="T12" fmla="*/ 0 w 151"/>
                <a:gd name="T13" fmla="*/ 170 h 170"/>
                <a:gd name="T14" fmla="*/ 0 w 151"/>
                <a:gd name="T15" fmla="*/ 0 h 170"/>
                <a:gd name="T16" fmla="*/ 41 w 151"/>
                <a:gd name="T17" fmla="*/ 0 h 170"/>
                <a:gd name="T18" fmla="*/ 110 w 151"/>
                <a:gd name="T19" fmla="*/ 108 h 170"/>
                <a:gd name="T20" fmla="*/ 110 w 151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70">
                  <a:moveTo>
                    <a:pt x="110" y="0"/>
                  </a:moveTo>
                  <a:lnTo>
                    <a:pt x="151" y="0"/>
                  </a:lnTo>
                  <a:lnTo>
                    <a:pt x="151" y="170"/>
                  </a:lnTo>
                  <a:lnTo>
                    <a:pt x="110" y="170"/>
                  </a:lnTo>
                  <a:lnTo>
                    <a:pt x="41" y="63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0" y="10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575">
              <a:extLst>
                <a:ext uri="{FF2B5EF4-FFF2-40B4-BE49-F238E27FC236}">
                  <a16:creationId xmlns:a16="http://schemas.microsoft.com/office/drawing/2014/main" id="{660E8EF3-C989-48E7-8FC5-16C3EE72F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401" y="3967163"/>
              <a:ext cx="50800" cy="82550"/>
            </a:xfrm>
            <a:custGeom>
              <a:avLst/>
              <a:gdLst>
                <a:gd name="T0" fmla="*/ 102 w 102"/>
                <a:gd name="T1" fmla="*/ 0 h 170"/>
                <a:gd name="T2" fmla="*/ 102 w 102"/>
                <a:gd name="T3" fmla="*/ 31 h 170"/>
                <a:gd name="T4" fmla="*/ 41 w 102"/>
                <a:gd name="T5" fmla="*/ 31 h 170"/>
                <a:gd name="T6" fmla="*/ 41 w 102"/>
                <a:gd name="T7" fmla="*/ 68 h 170"/>
                <a:gd name="T8" fmla="*/ 95 w 102"/>
                <a:gd name="T9" fmla="*/ 68 h 170"/>
                <a:gd name="T10" fmla="*/ 95 w 102"/>
                <a:gd name="T11" fmla="*/ 99 h 170"/>
                <a:gd name="T12" fmla="*/ 41 w 102"/>
                <a:gd name="T13" fmla="*/ 99 h 170"/>
                <a:gd name="T14" fmla="*/ 41 w 102"/>
                <a:gd name="T15" fmla="*/ 138 h 170"/>
                <a:gd name="T16" fmla="*/ 102 w 102"/>
                <a:gd name="T17" fmla="*/ 138 h 170"/>
                <a:gd name="T18" fmla="*/ 102 w 102"/>
                <a:gd name="T19" fmla="*/ 170 h 170"/>
                <a:gd name="T20" fmla="*/ 0 w 102"/>
                <a:gd name="T21" fmla="*/ 170 h 170"/>
                <a:gd name="T22" fmla="*/ 0 w 102"/>
                <a:gd name="T23" fmla="*/ 0 h 170"/>
                <a:gd name="T24" fmla="*/ 102 w 102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0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8"/>
                  </a:lnTo>
                  <a:lnTo>
                    <a:pt x="102" y="138"/>
                  </a:lnTo>
                  <a:lnTo>
                    <a:pt x="10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576">
              <a:extLst>
                <a:ext uri="{FF2B5EF4-FFF2-40B4-BE49-F238E27FC236}">
                  <a16:creationId xmlns:a16="http://schemas.microsoft.com/office/drawing/2014/main" id="{A77DB5CC-AD8A-45B5-8CF5-664A63B5B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9489" y="3965575"/>
              <a:ext cx="63500" cy="84138"/>
            </a:xfrm>
            <a:custGeom>
              <a:avLst/>
              <a:gdLst>
                <a:gd name="T0" fmla="*/ 62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3 h 174"/>
                <a:gd name="T8" fmla="*/ 62 w 129"/>
                <a:gd name="T9" fmla="*/ 70 h 174"/>
                <a:gd name="T10" fmla="*/ 78 w 129"/>
                <a:gd name="T11" fmla="*/ 75 h 174"/>
                <a:gd name="T12" fmla="*/ 95 w 129"/>
                <a:gd name="T13" fmla="*/ 80 h 174"/>
                <a:gd name="T14" fmla="*/ 112 w 129"/>
                <a:gd name="T15" fmla="*/ 88 h 174"/>
                <a:gd name="T16" fmla="*/ 124 w 129"/>
                <a:gd name="T17" fmla="*/ 101 h 174"/>
                <a:gd name="T18" fmla="*/ 129 w 129"/>
                <a:gd name="T19" fmla="*/ 123 h 174"/>
                <a:gd name="T20" fmla="*/ 112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2 w 129"/>
                <a:gd name="T27" fmla="*/ 121 h 174"/>
                <a:gd name="T28" fmla="*/ 45 w 129"/>
                <a:gd name="T29" fmla="*/ 121 h 174"/>
                <a:gd name="T30" fmla="*/ 67 w 129"/>
                <a:gd name="T31" fmla="*/ 141 h 174"/>
                <a:gd name="T32" fmla="*/ 80 w 129"/>
                <a:gd name="T33" fmla="*/ 136 h 174"/>
                <a:gd name="T34" fmla="*/ 85 w 129"/>
                <a:gd name="T35" fmla="*/ 124 h 174"/>
                <a:gd name="T36" fmla="*/ 80 w 129"/>
                <a:gd name="T37" fmla="*/ 113 h 174"/>
                <a:gd name="T38" fmla="*/ 68 w 129"/>
                <a:gd name="T39" fmla="*/ 105 h 174"/>
                <a:gd name="T40" fmla="*/ 52 w 129"/>
                <a:gd name="T41" fmla="*/ 100 h 174"/>
                <a:gd name="T42" fmla="*/ 34 w 129"/>
                <a:gd name="T43" fmla="*/ 94 h 174"/>
                <a:gd name="T44" fmla="*/ 18 w 129"/>
                <a:gd name="T45" fmla="*/ 86 h 174"/>
                <a:gd name="T46" fmla="*/ 5 w 129"/>
                <a:gd name="T47" fmla="*/ 73 h 174"/>
                <a:gd name="T48" fmla="*/ 0 w 129"/>
                <a:gd name="T49" fmla="*/ 51 h 174"/>
                <a:gd name="T50" fmla="*/ 18 w 129"/>
                <a:gd name="T51" fmla="*/ 14 h 174"/>
                <a:gd name="T52" fmla="*/ 63 w 129"/>
                <a:gd name="T53" fmla="*/ 0 h 174"/>
                <a:gd name="T54" fmla="*/ 107 w 129"/>
                <a:gd name="T55" fmla="*/ 13 h 174"/>
                <a:gd name="T56" fmla="*/ 124 w 129"/>
                <a:gd name="T57" fmla="*/ 51 h 174"/>
                <a:gd name="T58" fmla="*/ 80 w 129"/>
                <a:gd name="T59" fmla="*/ 51 h 174"/>
                <a:gd name="T60" fmla="*/ 74 w 129"/>
                <a:gd name="T61" fmla="*/ 38 h 174"/>
                <a:gd name="T62" fmla="*/ 62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2" y="35"/>
                  </a:moveTo>
                  <a:cubicBezTo>
                    <a:pt x="57" y="35"/>
                    <a:pt x="52" y="36"/>
                    <a:pt x="49" y="39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9"/>
                    <a:pt x="49" y="63"/>
                  </a:cubicBezTo>
                  <a:cubicBezTo>
                    <a:pt x="52" y="66"/>
                    <a:pt x="57" y="68"/>
                    <a:pt x="62" y="70"/>
                  </a:cubicBezTo>
                  <a:cubicBezTo>
                    <a:pt x="67" y="71"/>
                    <a:pt x="72" y="74"/>
                    <a:pt x="78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2" y="83"/>
                    <a:pt x="107" y="85"/>
                    <a:pt x="112" y="88"/>
                  </a:cubicBezTo>
                  <a:cubicBezTo>
                    <a:pt x="117" y="91"/>
                    <a:pt x="120" y="95"/>
                    <a:pt x="124" y="101"/>
                  </a:cubicBezTo>
                  <a:cubicBezTo>
                    <a:pt x="127" y="108"/>
                    <a:pt x="129" y="114"/>
                    <a:pt x="129" y="123"/>
                  </a:cubicBezTo>
                  <a:cubicBezTo>
                    <a:pt x="129" y="136"/>
                    <a:pt x="123" y="149"/>
                    <a:pt x="112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7" y="174"/>
                    <a:pt x="30" y="169"/>
                    <a:pt x="19" y="160"/>
                  </a:cubicBezTo>
                  <a:cubicBezTo>
                    <a:pt x="8" y="151"/>
                    <a:pt x="2" y="138"/>
                    <a:pt x="2" y="121"/>
                  </a:cubicBezTo>
                  <a:lnTo>
                    <a:pt x="45" y="121"/>
                  </a:lnTo>
                  <a:cubicBezTo>
                    <a:pt x="47" y="135"/>
                    <a:pt x="53" y="141"/>
                    <a:pt x="67" y="141"/>
                  </a:cubicBezTo>
                  <a:cubicBezTo>
                    <a:pt x="73" y="141"/>
                    <a:pt x="77" y="140"/>
                    <a:pt x="80" y="136"/>
                  </a:cubicBezTo>
                  <a:cubicBezTo>
                    <a:pt x="84" y="133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3"/>
                  </a:cubicBezTo>
                  <a:cubicBezTo>
                    <a:pt x="78" y="110"/>
                    <a:pt x="73" y="108"/>
                    <a:pt x="68" y="105"/>
                  </a:cubicBezTo>
                  <a:cubicBezTo>
                    <a:pt x="63" y="104"/>
                    <a:pt x="58" y="101"/>
                    <a:pt x="52" y="100"/>
                  </a:cubicBezTo>
                  <a:cubicBezTo>
                    <a:pt x="45" y="99"/>
                    <a:pt x="39" y="96"/>
                    <a:pt x="34" y="94"/>
                  </a:cubicBezTo>
                  <a:cubicBezTo>
                    <a:pt x="28" y="91"/>
                    <a:pt x="23" y="89"/>
                    <a:pt x="18" y="86"/>
                  </a:cubicBezTo>
                  <a:cubicBezTo>
                    <a:pt x="13" y="83"/>
                    <a:pt x="9" y="79"/>
                    <a:pt x="5" y="73"/>
                  </a:cubicBezTo>
                  <a:cubicBezTo>
                    <a:pt x="2" y="66"/>
                    <a:pt x="0" y="60"/>
                    <a:pt x="0" y="51"/>
                  </a:cubicBezTo>
                  <a:cubicBezTo>
                    <a:pt x="0" y="35"/>
                    <a:pt x="7" y="23"/>
                    <a:pt x="18" y="14"/>
                  </a:cubicBezTo>
                  <a:cubicBezTo>
                    <a:pt x="29" y="4"/>
                    <a:pt x="44" y="0"/>
                    <a:pt x="63" y="0"/>
                  </a:cubicBezTo>
                  <a:cubicBezTo>
                    <a:pt x="82" y="0"/>
                    <a:pt x="95" y="4"/>
                    <a:pt x="107" y="13"/>
                  </a:cubicBezTo>
                  <a:cubicBezTo>
                    <a:pt x="118" y="21"/>
                    <a:pt x="124" y="34"/>
                    <a:pt x="124" y="51"/>
                  </a:cubicBezTo>
                  <a:lnTo>
                    <a:pt x="80" y="51"/>
                  </a:lnTo>
                  <a:cubicBezTo>
                    <a:pt x="79" y="45"/>
                    <a:pt x="78" y="40"/>
                    <a:pt x="74" y="38"/>
                  </a:cubicBezTo>
                  <a:cubicBezTo>
                    <a:pt x="72" y="36"/>
                    <a:pt x="68" y="35"/>
                    <a:pt x="62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577">
              <a:extLst>
                <a:ext uri="{FF2B5EF4-FFF2-40B4-BE49-F238E27FC236}">
                  <a16:creationId xmlns:a16="http://schemas.microsoft.com/office/drawing/2014/main" id="{703C1425-8BCF-4A98-B9C7-26239D35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3705225"/>
              <a:ext cx="220663" cy="214313"/>
            </a:xfrm>
            <a:custGeom>
              <a:avLst/>
              <a:gdLst>
                <a:gd name="T0" fmla="*/ 192 w 451"/>
                <a:gd name="T1" fmla="*/ 0 h 438"/>
                <a:gd name="T2" fmla="*/ 81 w 451"/>
                <a:gd name="T3" fmla="*/ 318 h 438"/>
                <a:gd name="T4" fmla="*/ 62 w 451"/>
                <a:gd name="T5" fmla="*/ 389 h 438"/>
                <a:gd name="T6" fmla="*/ 95 w 451"/>
                <a:gd name="T7" fmla="*/ 425 h 438"/>
                <a:gd name="T8" fmla="*/ 307 w 451"/>
                <a:gd name="T9" fmla="*/ 204 h 438"/>
                <a:gd name="T10" fmla="*/ 379 w 451"/>
                <a:gd name="T11" fmla="*/ 0 h 438"/>
                <a:gd name="T12" fmla="*/ 449 w 451"/>
                <a:gd name="T13" fmla="*/ 0 h 438"/>
                <a:gd name="T14" fmla="*/ 332 w 451"/>
                <a:gd name="T15" fmla="*/ 336 h 438"/>
                <a:gd name="T16" fmla="*/ 316 w 451"/>
                <a:gd name="T17" fmla="*/ 396 h 438"/>
                <a:gd name="T18" fmla="*/ 344 w 451"/>
                <a:gd name="T19" fmla="*/ 425 h 438"/>
                <a:gd name="T20" fmla="*/ 439 w 451"/>
                <a:gd name="T21" fmla="*/ 335 h 438"/>
                <a:gd name="T22" fmla="*/ 451 w 451"/>
                <a:gd name="T23" fmla="*/ 340 h 438"/>
                <a:gd name="T24" fmla="*/ 332 w 451"/>
                <a:gd name="T25" fmla="*/ 436 h 438"/>
                <a:gd name="T26" fmla="*/ 255 w 451"/>
                <a:gd name="T27" fmla="*/ 379 h 438"/>
                <a:gd name="T28" fmla="*/ 271 w 451"/>
                <a:gd name="T29" fmla="*/ 310 h 438"/>
                <a:gd name="T30" fmla="*/ 270 w 451"/>
                <a:gd name="T31" fmla="*/ 309 h 438"/>
                <a:gd name="T32" fmla="*/ 96 w 451"/>
                <a:gd name="T33" fmla="*/ 436 h 438"/>
                <a:gd name="T34" fmla="*/ 0 w 451"/>
                <a:gd name="T35" fmla="*/ 368 h 438"/>
                <a:gd name="T36" fmla="*/ 20 w 451"/>
                <a:gd name="T37" fmla="*/ 289 h 438"/>
                <a:gd name="T38" fmla="*/ 117 w 451"/>
                <a:gd name="T39" fmla="*/ 14 h 438"/>
                <a:gd name="T40" fmla="*/ 27 w 451"/>
                <a:gd name="T41" fmla="*/ 14 h 438"/>
                <a:gd name="T42" fmla="*/ 31 w 451"/>
                <a:gd name="T43" fmla="*/ 0 h 438"/>
                <a:gd name="T44" fmla="*/ 192 w 451"/>
                <a:gd name="T45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1" h="438">
                  <a:moveTo>
                    <a:pt x="192" y="0"/>
                  </a:moveTo>
                  <a:lnTo>
                    <a:pt x="81" y="318"/>
                  </a:lnTo>
                  <a:cubicBezTo>
                    <a:pt x="66" y="359"/>
                    <a:pt x="62" y="376"/>
                    <a:pt x="62" y="389"/>
                  </a:cubicBezTo>
                  <a:cubicBezTo>
                    <a:pt x="62" y="409"/>
                    <a:pt x="71" y="425"/>
                    <a:pt x="95" y="425"/>
                  </a:cubicBezTo>
                  <a:cubicBezTo>
                    <a:pt x="170" y="425"/>
                    <a:pt x="274" y="300"/>
                    <a:pt x="307" y="204"/>
                  </a:cubicBezTo>
                  <a:lnTo>
                    <a:pt x="379" y="0"/>
                  </a:lnTo>
                  <a:lnTo>
                    <a:pt x="449" y="0"/>
                  </a:lnTo>
                  <a:lnTo>
                    <a:pt x="332" y="336"/>
                  </a:lnTo>
                  <a:cubicBezTo>
                    <a:pt x="325" y="359"/>
                    <a:pt x="316" y="374"/>
                    <a:pt x="316" y="396"/>
                  </a:cubicBezTo>
                  <a:cubicBezTo>
                    <a:pt x="316" y="411"/>
                    <a:pt x="325" y="425"/>
                    <a:pt x="344" y="425"/>
                  </a:cubicBezTo>
                  <a:cubicBezTo>
                    <a:pt x="389" y="425"/>
                    <a:pt x="414" y="384"/>
                    <a:pt x="439" y="335"/>
                  </a:cubicBezTo>
                  <a:lnTo>
                    <a:pt x="451" y="340"/>
                  </a:lnTo>
                  <a:cubicBezTo>
                    <a:pt x="422" y="395"/>
                    <a:pt x="400" y="436"/>
                    <a:pt x="332" y="436"/>
                  </a:cubicBezTo>
                  <a:cubicBezTo>
                    <a:pt x="285" y="436"/>
                    <a:pt x="255" y="421"/>
                    <a:pt x="255" y="379"/>
                  </a:cubicBezTo>
                  <a:cubicBezTo>
                    <a:pt x="255" y="356"/>
                    <a:pt x="261" y="336"/>
                    <a:pt x="271" y="310"/>
                  </a:cubicBezTo>
                  <a:lnTo>
                    <a:pt x="270" y="309"/>
                  </a:lnTo>
                  <a:cubicBezTo>
                    <a:pt x="225" y="368"/>
                    <a:pt x="161" y="436"/>
                    <a:pt x="96" y="436"/>
                  </a:cubicBezTo>
                  <a:cubicBezTo>
                    <a:pt x="37" y="438"/>
                    <a:pt x="0" y="414"/>
                    <a:pt x="0" y="368"/>
                  </a:cubicBezTo>
                  <a:cubicBezTo>
                    <a:pt x="0" y="344"/>
                    <a:pt x="5" y="329"/>
                    <a:pt x="20" y="289"/>
                  </a:cubicBezTo>
                  <a:lnTo>
                    <a:pt x="117" y="14"/>
                  </a:lnTo>
                  <a:lnTo>
                    <a:pt x="27" y="14"/>
                  </a:lnTo>
                  <a:lnTo>
                    <a:pt x="31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Rectangle 578">
              <a:extLst>
                <a:ext uri="{FF2B5EF4-FFF2-40B4-BE49-F238E27FC236}">
                  <a16:creationId xmlns:a16="http://schemas.microsoft.com/office/drawing/2014/main" id="{E3C4D2CD-07F9-46EF-8C0D-381F752BE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1" y="3659188"/>
              <a:ext cx="36513" cy="92075"/>
            </a:xfrm>
            <a:prstGeom prst="rect">
              <a:avLst/>
            </a:prstGeom>
            <a:solidFill>
              <a:srgbClr val="E8308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579">
              <a:extLst>
                <a:ext uri="{FF2B5EF4-FFF2-40B4-BE49-F238E27FC236}">
                  <a16:creationId xmlns:a16="http://schemas.microsoft.com/office/drawing/2014/main" id="{7124C71C-8802-4F31-9F0D-5D2896953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6" y="4116388"/>
              <a:ext cx="38100" cy="52388"/>
            </a:xfrm>
            <a:custGeom>
              <a:avLst/>
              <a:gdLst>
                <a:gd name="T0" fmla="*/ 0 w 78"/>
                <a:gd name="T1" fmla="*/ 68 h 105"/>
                <a:gd name="T2" fmla="*/ 0 w 78"/>
                <a:gd name="T3" fmla="*/ 0 h 105"/>
                <a:gd name="T4" fmla="*/ 13 w 78"/>
                <a:gd name="T5" fmla="*/ 0 h 105"/>
                <a:gd name="T6" fmla="*/ 13 w 78"/>
                <a:gd name="T7" fmla="*/ 68 h 105"/>
                <a:gd name="T8" fmla="*/ 20 w 78"/>
                <a:gd name="T9" fmla="*/ 88 h 105"/>
                <a:gd name="T10" fmla="*/ 38 w 78"/>
                <a:gd name="T11" fmla="*/ 94 h 105"/>
                <a:gd name="T12" fmla="*/ 57 w 78"/>
                <a:gd name="T13" fmla="*/ 88 h 105"/>
                <a:gd name="T14" fmla="*/ 65 w 78"/>
                <a:gd name="T15" fmla="*/ 68 h 105"/>
                <a:gd name="T16" fmla="*/ 65 w 78"/>
                <a:gd name="T17" fmla="*/ 0 h 105"/>
                <a:gd name="T18" fmla="*/ 78 w 78"/>
                <a:gd name="T19" fmla="*/ 0 h 105"/>
                <a:gd name="T20" fmla="*/ 78 w 78"/>
                <a:gd name="T21" fmla="*/ 68 h 105"/>
                <a:gd name="T22" fmla="*/ 67 w 78"/>
                <a:gd name="T23" fmla="*/ 95 h 105"/>
                <a:gd name="T24" fmla="*/ 38 w 78"/>
                <a:gd name="T25" fmla="*/ 105 h 105"/>
                <a:gd name="T26" fmla="*/ 10 w 78"/>
                <a:gd name="T27" fmla="*/ 95 h 105"/>
                <a:gd name="T28" fmla="*/ 0 w 78"/>
                <a:gd name="T29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105">
                  <a:moveTo>
                    <a:pt x="0" y="6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68"/>
                  </a:lnTo>
                  <a:cubicBezTo>
                    <a:pt x="13" y="77"/>
                    <a:pt x="16" y="83"/>
                    <a:pt x="20" y="88"/>
                  </a:cubicBezTo>
                  <a:cubicBezTo>
                    <a:pt x="25" y="92"/>
                    <a:pt x="31" y="94"/>
                    <a:pt x="38" y="94"/>
                  </a:cubicBezTo>
                  <a:cubicBezTo>
                    <a:pt x="46" y="94"/>
                    <a:pt x="53" y="92"/>
                    <a:pt x="57" y="88"/>
                  </a:cubicBezTo>
                  <a:cubicBezTo>
                    <a:pt x="62" y="84"/>
                    <a:pt x="65" y="77"/>
                    <a:pt x="65" y="68"/>
                  </a:cubicBezTo>
                  <a:lnTo>
                    <a:pt x="65" y="0"/>
                  </a:lnTo>
                  <a:lnTo>
                    <a:pt x="78" y="0"/>
                  </a:lnTo>
                  <a:lnTo>
                    <a:pt x="78" y="68"/>
                  </a:lnTo>
                  <a:cubicBezTo>
                    <a:pt x="78" y="80"/>
                    <a:pt x="75" y="89"/>
                    <a:pt x="67" y="95"/>
                  </a:cubicBezTo>
                  <a:cubicBezTo>
                    <a:pt x="60" y="102"/>
                    <a:pt x="50" y="105"/>
                    <a:pt x="38" y="105"/>
                  </a:cubicBezTo>
                  <a:cubicBezTo>
                    <a:pt x="27" y="105"/>
                    <a:pt x="17" y="102"/>
                    <a:pt x="10" y="95"/>
                  </a:cubicBezTo>
                  <a:cubicBezTo>
                    <a:pt x="3" y="89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580">
              <a:extLst>
                <a:ext uri="{FF2B5EF4-FFF2-40B4-BE49-F238E27FC236}">
                  <a16:creationId xmlns:a16="http://schemas.microsoft.com/office/drawing/2014/main" id="{ED26907C-4CC3-47B9-8CCA-4EA0A1204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5514" y="4116388"/>
              <a:ext cx="39688" cy="52388"/>
            </a:xfrm>
            <a:custGeom>
              <a:avLst/>
              <a:gdLst>
                <a:gd name="T0" fmla="*/ 69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9 w 82"/>
                <a:gd name="T7" fmla="*/ 105 h 105"/>
                <a:gd name="T8" fmla="*/ 14 w 82"/>
                <a:gd name="T9" fmla="*/ 23 h 105"/>
                <a:gd name="T10" fmla="*/ 14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4 w 82"/>
                <a:gd name="T17" fmla="*/ 0 h 105"/>
                <a:gd name="T18" fmla="*/ 69 w 82"/>
                <a:gd name="T19" fmla="*/ 83 h 105"/>
                <a:gd name="T20" fmla="*/ 69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9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9" y="105"/>
                  </a:lnTo>
                  <a:lnTo>
                    <a:pt x="14" y="2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Rectangle 581">
              <a:extLst>
                <a:ext uri="{FF2B5EF4-FFF2-40B4-BE49-F238E27FC236}">
                  <a16:creationId xmlns:a16="http://schemas.microsoft.com/office/drawing/2014/main" id="{4E1CA335-7F31-4988-B8F4-7D9F33102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9489" y="4116388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582">
              <a:extLst>
                <a:ext uri="{FF2B5EF4-FFF2-40B4-BE49-F238E27FC236}">
                  <a16:creationId xmlns:a16="http://schemas.microsoft.com/office/drawing/2014/main" id="{EAEA88AE-26FF-4249-AD92-A95B15D7E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3776" y="4116388"/>
              <a:ext cx="47625" cy="50800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8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8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583">
              <a:extLst>
                <a:ext uri="{FF2B5EF4-FFF2-40B4-BE49-F238E27FC236}">
                  <a16:creationId xmlns:a16="http://schemas.microsoft.com/office/drawing/2014/main" id="{7342D914-D68C-420A-A937-1C23C569F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9" y="4116388"/>
              <a:ext cx="26988" cy="52388"/>
            </a:xfrm>
            <a:custGeom>
              <a:avLst/>
              <a:gdLst>
                <a:gd name="T0" fmla="*/ 55 w 55"/>
                <a:gd name="T1" fmla="*/ 0 h 107"/>
                <a:gd name="T2" fmla="*/ 55 w 55"/>
                <a:gd name="T3" fmla="*/ 12 h 107"/>
                <a:gd name="T4" fmla="*/ 13 w 55"/>
                <a:gd name="T5" fmla="*/ 12 h 107"/>
                <a:gd name="T6" fmla="*/ 13 w 55"/>
                <a:gd name="T7" fmla="*/ 48 h 107"/>
                <a:gd name="T8" fmla="*/ 51 w 55"/>
                <a:gd name="T9" fmla="*/ 48 h 107"/>
                <a:gd name="T10" fmla="*/ 51 w 55"/>
                <a:gd name="T11" fmla="*/ 59 h 107"/>
                <a:gd name="T12" fmla="*/ 13 w 55"/>
                <a:gd name="T13" fmla="*/ 59 h 107"/>
                <a:gd name="T14" fmla="*/ 13 w 55"/>
                <a:gd name="T15" fmla="*/ 95 h 107"/>
                <a:gd name="T16" fmla="*/ 55 w 55"/>
                <a:gd name="T17" fmla="*/ 95 h 107"/>
                <a:gd name="T18" fmla="*/ 55 w 55"/>
                <a:gd name="T19" fmla="*/ 107 h 107"/>
                <a:gd name="T20" fmla="*/ 0 w 55"/>
                <a:gd name="T21" fmla="*/ 107 h 107"/>
                <a:gd name="T22" fmla="*/ 0 w 55"/>
                <a:gd name="T23" fmla="*/ 2 h 107"/>
                <a:gd name="T24" fmla="*/ 55 w 55"/>
                <a:gd name="T25" fmla="*/ 2 h 107"/>
                <a:gd name="T26" fmla="*/ 55 w 55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7">
                  <a:moveTo>
                    <a:pt x="55" y="0"/>
                  </a:moveTo>
                  <a:lnTo>
                    <a:pt x="55" y="12"/>
                  </a:lnTo>
                  <a:lnTo>
                    <a:pt x="13" y="12"/>
                  </a:lnTo>
                  <a:lnTo>
                    <a:pt x="13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3" y="59"/>
                  </a:lnTo>
                  <a:lnTo>
                    <a:pt x="13" y="95"/>
                  </a:lnTo>
                  <a:lnTo>
                    <a:pt x="55" y="95"/>
                  </a:lnTo>
                  <a:lnTo>
                    <a:pt x="55" y="107"/>
                  </a:lnTo>
                  <a:lnTo>
                    <a:pt x="0" y="107"/>
                  </a:lnTo>
                  <a:lnTo>
                    <a:pt x="0" y="2"/>
                  </a:lnTo>
                  <a:lnTo>
                    <a:pt x="55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584">
              <a:extLst>
                <a:ext uri="{FF2B5EF4-FFF2-40B4-BE49-F238E27FC236}">
                  <a16:creationId xmlns:a16="http://schemas.microsoft.com/office/drawing/2014/main" id="{6546CC37-7A25-4180-8E8B-8D11B2539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07439" y="4116388"/>
              <a:ext cx="34925" cy="52388"/>
            </a:xfrm>
            <a:custGeom>
              <a:avLst/>
              <a:gdLst>
                <a:gd name="T0" fmla="*/ 14 w 73"/>
                <a:gd name="T1" fmla="*/ 62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1 w 73"/>
                <a:gd name="T11" fmla="*/ 9 h 105"/>
                <a:gd name="T12" fmla="*/ 70 w 73"/>
                <a:gd name="T13" fmla="*/ 30 h 105"/>
                <a:gd name="T14" fmla="*/ 64 w 73"/>
                <a:gd name="T15" fmla="*/ 52 h 105"/>
                <a:gd name="T16" fmla="*/ 44 w 73"/>
                <a:gd name="T17" fmla="*/ 62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2 h 105"/>
                <a:gd name="T24" fmla="*/ 14 w 73"/>
                <a:gd name="T25" fmla="*/ 62 h 105"/>
                <a:gd name="T26" fmla="*/ 14 w 73"/>
                <a:gd name="T27" fmla="*/ 10 h 105"/>
                <a:gd name="T28" fmla="*/ 14 w 73"/>
                <a:gd name="T29" fmla="*/ 50 h 105"/>
                <a:gd name="T30" fmla="*/ 34 w 73"/>
                <a:gd name="T31" fmla="*/ 50 h 105"/>
                <a:gd name="T32" fmla="*/ 50 w 73"/>
                <a:gd name="T33" fmla="*/ 45 h 105"/>
                <a:gd name="T34" fmla="*/ 55 w 73"/>
                <a:gd name="T35" fmla="*/ 30 h 105"/>
                <a:gd name="T36" fmla="*/ 33 w 73"/>
                <a:gd name="T37" fmla="*/ 10 h 105"/>
                <a:gd name="T38" fmla="*/ 14 w 73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2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8" y="15"/>
                    <a:pt x="70" y="22"/>
                    <a:pt x="70" y="30"/>
                  </a:cubicBezTo>
                  <a:cubicBezTo>
                    <a:pt x="70" y="39"/>
                    <a:pt x="68" y="45"/>
                    <a:pt x="64" y="52"/>
                  </a:cubicBezTo>
                  <a:cubicBezTo>
                    <a:pt x="59" y="57"/>
                    <a:pt x="53" y="60"/>
                    <a:pt x="44" y="62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2"/>
                  </a:lnTo>
                  <a:lnTo>
                    <a:pt x="14" y="62"/>
                  </a:lnTo>
                  <a:close/>
                  <a:moveTo>
                    <a:pt x="14" y="10"/>
                  </a:moveTo>
                  <a:lnTo>
                    <a:pt x="14" y="50"/>
                  </a:lnTo>
                  <a:lnTo>
                    <a:pt x="34" y="50"/>
                  </a:lnTo>
                  <a:cubicBezTo>
                    <a:pt x="41" y="50"/>
                    <a:pt x="48" y="49"/>
                    <a:pt x="50" y="45"/>
                  </a:cubicBezTo>
                  <a:cubicBezTo>
                    <a:pt x="54" y="42"/>
                    <a:pt x="55" y="37"/>
                    <a:pt x="55" y="30"/>
                  </a:cubicBezTo>
                  <a:cubicBezTo>
                    <a:pt x="55" y="17"/>
                    <a:pt x="48" y="10"/>
                    <a:pt x="33" y="10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585">
              <a:extLst>
                <a:ext uri="{FF2B5EF4-FFF2-40B4-BE49-F238E27FC236}">
                  <a16:creationId xmlns:a16="http://schemas.microsoft.com/office/drawing/2014/main" id="{F4B937FF-2CD2-4A05-B53A-8DF036827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6" y="4117975"/>
              <a:ext cx="34925" cy="50800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4 w 71"/>
                <a:gd name="T5" fmla="*/ 41 h 105"/>
                <a:gd name="T6" fmla="*/ 35 w 71"/>
                <a:gd name="T7" fmla="*/ 45 h 105"/>
                <a:gd name="T8" fmla="*/ 47 w 71"/>
                <a:gd name="T9" fmla="*/ 47 h 105"/>
                <a:gd name="T10" fmla="*/ 59 w 71"/>
                <a:gd name="T11" fmla="*/ 52 h 105"/>
                <a:gd name="T12" fmla="*/ 67 w 71"/>
                <a:gd name="T13" fmla="*/ 61 h 105"/>
                <a:gd name="T14" fmla="*/ 71 w 71"/>
                <a:gd name="T15" fmla="*/ 75 h 105"/>
                <a:gd name="T16" fmla="*/ 62 w 71"/>
                <a:gd name="T17" fmla="*/ 96 h 105"/>
                <a:gd name="T18" fmla="*/ 37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2 w 71"/>
                <a:gd name="T27" fmla="*/ 88 h 105"/>
                <a:gd name="T28" fmla="*/ 37 w 71"/>
                <a:gd name="T29" fmla="*/ 93 h 105"/>
                <a:gd name="T30" fmla="*/ 54 w 71"/>
                <a:gd name="T31" fmla="*/ 88 h 105"/>
                <a:gd name="T32" fmla="*/ 60 w 71"/>
                <a:gd name="T33" fmla="*/ 76 h 105"/>
                <a:gd name="T34" fmla="*/ 56 w 71"/>
                <a:gd name="T35" fmla="*/ 66 h 105"/>
                <a:gd name="T36" fmla="*/ 47 w 71"/>
                <a:gd name="T37" fmla="*/ 61 h 105"/>
                <a:gd name="T38" fmla="*/ 36 w 71"/>
                <a:gd name="T39" fmla="*/ 58 h 105"/>
                <a:gd name="T40" fmla="*/ 24 w 71"/>
                <a:gd name="T41" fmla="*/ 56 h 105"/>
                <a:gd name="T42" fmla="*/ 12 w 71"/>
                <a:gd name="T43" fmla="*/ 51 h 105"/>
                <a:gd name="T44" fmla="*/ 4 w 71"/>
                <a:gd name="T45" fmla="*/ 42 h 105"/>
                <a:gd name="T46" fmla="*/ 0 w 71"/>
                <a:gd name="T47" fmla="*/ 28 h 105"/>
                <a:gd name="T48" fmla="*/ 10 w 71"/>
                <a:gd name="T49" fmla="*/ 7 h 105"/>
                <a:gd name="T50" fmla="*/ 35 w 71"/>
                <a:gd name="T51" fmla="*/ 0 h 105"/>
                <a:gd name="T52" fmla="*/ 59 w 71"/>
                <a:gd name="T53" fmla="*/ 7 h 105"/>
                <a:gd name="T54" fmla="*/ 69 w 71"/>
                <a:gd name="T55" fmla="*/ 27 h 105"/>
                <a:gd name="T56" fmla="*/ 50 w 71"/>
                <a:gd name="T57" fmla="*/ 27 h 105"/>
                <a:gd name="T58" fmla="*/ 44 w 71"/>
                <a:gd name="T59" fmla="*/ 17 h 105"/>
                <a:gd name="T60" fmla="*/ 30 w 71"/>
                <a:gd name="T61" fmla="*/ 12 h 105"/>
                <a:gd name="T62" fmla="*/ 15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2" y="33"/>
                    <a:pt x="15" y="36"/>
                  </a:cubicBezTo>
                  <a:cubicBezTo>
                    <a:pt x="17" y="38"/>
                    <a:pt x="20" y="41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7" y="47"/>
                  </a:cubicBezTo>
                  <a:cubicBezTo>
                    <a:pt x="51" y="48"/>
                    <a:pt x="55" y="50"/>
                    <a:pt x="59" y="52"/>
                  </a:cubicBezTo>
                  <a:cubicBezTo>
                    <a:pt x="62" y="53"/>
                    <a:pt x="65" y="57"/>
                    <a:pt x="67" y="61"/>
                  </a:cubicBezTo>
                  <a:cubicBezTo>
                    <a:pt x="70" y="65"/>
                    <a:pt x="71" y="68"/>
                    <a:pt x="71" y="75"/>
                  </a:cubicBezTo>
                  <a:cubicBezTo>
                    <a:pt x="71" y="83"/>
                    <a:pt x="69" y="90"/>
                    <a:pt x="62" y="96"/>
                  </a:cubicBezTo>
                  <a:cubicBezTo>
                    <a:pt x="56" y="102"/>
                    <a:pt x="47" y="105"/>
                    <a:pt x="37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2" y="88"/>
                  </a:cubicBezTo>
                  <a:cubicBezTo>
                    <a:pt x="26" y="91"/>
                    <a:pt x="31" y="93"/>
                    <a:pt x="37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7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7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2" y="57"/>
                    <a:pt x="27" y="56"/>
                    <a:pt x="24" y="56"/>
                  </a:cubicBezTo>
                  <a:cubicBezTo>
                    <a:pt x="20" y="55"/>
                    <a:pt x="16" y="53"/>
                    <a:pt x="12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0" y="27"/>
                  </a:lnTo>
                  <a:cubicBezTo>
                    <a:pt x="50" y="23"/>
                    <a:pt x="47" y="20"/>
                    <a:pt x="44" y="17"/>
                  </a:cubicBezTo>
                  <a:cubicBezTo>
                    <a:pt x="40" y="15"/>
                    <a:pt x="35" y="12"/>
                    <a:pt x="30" y="12"/>
                  </a:cubicBezTo>
                  <a:cubicBezTo>
                    <a:pt x="24" y="12"/>
                    <a:pt x="19" y="13"/>
                    <a:pt x="15" y="17"/>
                  </a:cubicBezTo>
                  <a:cubicBezTo>
                    <a:pt x="12" y="16"/>
                    <a:pt x="11" y="20"/>
                    <a:pt x="11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Rectangle 586">
              <a:extLst>
                <a:ext uri="{FF2B5EF4-FFF2-40B4-BE49-F238E27FC236}">
                  <a16:creationId xmlns:a16="http://schemas.microsoft.com/office/drawing/2014/main" id="{148D2725-C30E-4FDB-8DE7-02F27A1C2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7926" y="4116388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587">
              <a:extLst>
                <a:ext uri="{FF2B5EF4-FFF2-40B4-BE49-F238E27FC236}">
                  <a16:creationId xmlns:a16="http://schemas.microsoft.com/office/drawing/2014/main" id="{4D177DCC-4146-46EC-B375-2F763D7E6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3801" y="4116388"/>
              <a:ext cx="33338" cy="50800"/>
            </a:xfrm>
            <a:custGeom>
              <a:avLst/>
              <a:gdLst>
                <a:gd name="T0" fmla="*/ 0 w 68"/>
                <a:gd name="T1" fmla="*/ 11 h 105"/>
                <a:gd name="T2" fmla="*/ 0 w 68"/>
                <a:gd name="T3" fmla="*/ 0 h 105"/>
                <a:gd name="T4" fmla="*/ 68 w 68"/>
                <a:gd name="T5" fmla="*/ 0 h 105"/>
                <a:gd name="T6" fmla="*/ 68 w 68"/>
                <a:gd name="T7" fmla="*/ 11 h 105"/>
                <a:gd name="T8" fmla="*/ 41 w 68"/>
                <a:gd name="T9" fmla="*/ 11 h 105"/>
                <a:gd name="T10" fmla="*/ 41 w 68"/>
                <a:gd name="T11" fmla="*/ 105 h 105"/>
                <a:gd name="T12" fmla="*/ 27 w 68"/>
                <a:gd name="T13" fmla="*/ 105 h 105"/>
                <a:gd name="T14" fmla="*/ 27 w 68"/>
                <a:gd name="T15" fmla="*/ 11 h 105"/>
                <a:gd name="T16" fmla="*/ 0 w 68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05">
                  <a:moveTo>
                    <a:pt x="0" y="11"/>
                  </a:moveTo>
                  <a:lnTo>
                    <a:pt x="0" y="0"/>
                  </a:lnTo>
                  <a:lnTo>
                    <a:pt x="68" y="0"/>
                  </a:lnTo>
                  <a:lnTo>
                    <a:pt x="68" y="11"/>
                  </a:lnTo>
                  <a:lnTo>
                    <a:pt x="41" y="11"/>
                  </a:lnTo>
                  <a:lnTo>
                    <a:pt x="41" y="105"/>
                  </a:lnTo>
                  <a:lnTo>
                    <a:pt x="27" y="105"/>
                  </a:lnTo>
                  <a:lnTo>
                    <a:pt x="27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588">
              <a:extLst>
                <a:ext uri="{FF2B5EF4-FFF2-40B4-BE49-F238E27FC236}">
                  <a16:creationId xmlns:a16="http://schemas.microsoft.com/office/drawing/2014/main" id="{9B642942-F90B-41A0-BFC1-4A8C353FE0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6664" y="4100513"/>
              <a:ext cx="26988" cy="68263"/>
            </a:xfrm>
            <a:custGeom>
              <a:avLst/>
              <a:gdLst>
                <a:gd name="T0" fmla="*/ 55 w 55"/>
                <a:gd name="T1" fmla="*/ 35 h 142"/>
                <a:gd name="T2" fmla="*/ 55 w 55"/>
                <a:gd name="T3" fmla="*/ 47 h 142"/>
                <a:gd name="T4" fmla="*/ 14 w 55"/>
                <a:gd name="T5" fmla="*/ 47 h 142"/>
                <a:gd name="T6" fmla="*/ 14 w 55"/>
                <a:gd name="T7" fmla="*/ 83 h 142"/>
                <a:gd name="T8" fmla="*/ 52 w 55"/>
                <a:gd name="T9" fmla="*/ 83 h 142"/>
                <a:gd name="T10" fmla="*/ 52 w 55"/>
                <a:gd name="T11" fmla="*/ 94 h 142"/>
                <a:gd name="T12" fmla="*/ 14 w 55"/>
                <a:gd name="T13" fmla="*/ 94 h 142"/>
                <a:gd name="T14" fmla="*/ 14 w 55"/>
                <a:gd name="T15" fmla="*/ 130 h 142"/>
                <a:gd name="T16" fmla="*/ 55 w 55"/>
                <a:gd name="T17" fmla="*/ 130 h 142"/>
                <a:gd name="T18" fmla="*/ 55 w 55"/>
                <a:gd name="T19" fmla="*/ 142 h 142"/>
                <a:gd name="T20" fmla="*/ 0 w 55"/>
                <a:gd name="T21" fmla="*/ 142 h 142"/>
                <a:gd name="T22" fmla="*/ 0 w 55"/>
                <a:gd name="T23" fmla="*/ 37 h 142"/>
                <a:gd name="T24" fmla="*/ 55 w 55"/>
                <a:gd name="T25" fmla="*/ 37 h 142"/>
                <a:gd name="T26" fmla="*/ 55 w 55"/>
                <a:gd name="T27" fmla="*/ 35 h 142"/>
                <a:gd name="T28" fmla="*/ 9 w 55"/>
                <a:gd name="T29" fmla="*/ 19 h 142"/>
                <a:gd name="T30" fmla="*/ 42 w 55"/>
                <a:gd name="T31" fmla="*/ 0 h 142"/>
                <a:gd name="T32" fmla="*/ 42 w 55"/>
                <a:gd name="T33" fmla="*/ 13 h 142"/>
                <a:gd name="T34" fmla="*/ 9 w 55"/>
                <a:gd name="T35" fmla="*/ 30 h 142"/>
                <a:gd name="T36" fmla="*/ 9 w 55"/>
                <a:gd name="T37" fmla="*/ 1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42">
                  <a:moveTo>
                    <a:pt x="55" y="35"/>
                  </a:moveTo>
                  <a:lnTo>
                    <a:pt x="55" y="47"/>
                  </a:lnTo>
                  <a:lnTo>
                    <a:pt x="14" y="47"/>
                  </a:lnTo>
                  <a:lnTo>
                    <a:pt x="14" y="83"/>
                  </a:lnTo>
                  <a:lnTo>
                    <a:pt x="52" y="83"/>
                  </a:lnTo>
                  <a:lnTo>
                    <a:pt x="52" y="94"/>
                  </a:lnTo>
                  <a:lnTo>
                    <a:pt x="14" y="94"/>
                  </a:lnTo>
                  <a:lnTo>
                    <a:pt x="14" y="130"/>
                  </a:lnTo>
                  <a:lnTo>
                    <a:pt x="55" y="130"/>
                  </a:lnTo>
                  <a:lnTo>
                    <a:pt x="55" y="142"/>
                  </a:lnTo>
                  <a:lnTo>
                    <a:pt x="0" y="142"/>
                  </a:lnTo>
                  <a:lnTo>
                    <a:pt x="0" y="37"/>
                  </a:lnTo>
                  <a:lnTo>
                    <a:pt x="55" y="37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2" y="0"/>
                  </a:lnTo>
                  <a:lnTo>
                    <a:pt x="42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589">
              <a:extLst>
                <a:ext uri="{FF2B5EF4-FFF2-40B4-BE49-F238E27FC236}">
                  <a16:creationId xmlns:a16="http://schemas.microsoft.com/office/drawing/2014/main" id="{323E8B2A-7951-40EB-BBF5-5A34EB7829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16989" y="4116388"/>
              <a:ext cx="42863" cy="52388"/>
            </a:xfrm>
            <a:custGeom>
              <a:avLst/>
              <a:gdLst>
                <a:gd name="T0" fmla="*/ 32 w 87"/>
                <a:gd name="T1" fmla="*/ 0 h 105"/>
                <a:gd name="T2" fmla="*/ 72 w 87"/>
                <a:gd name="T3" fmla="*/ 14 h 105"/>
                <a:gd name="T4" fmla="*/ 87 w 87"/>
                <a:gd name="T5" fmla="*/ 53 h 105"/>
                <a:gd name="T6" fmla="*/ 72 w 87"/>
                <a:gd name="T7" fmla="*/ 92 h 105"/>
                <a:gd name="T8" fmla="*/ 32 w 87"/>
                <a:gd name="T9" fmla="*/ 105 h 105"/>
                <a:gd name="T10" fmla="*/ 0 w 87"/>
                <a:gd name="T11" fmla="*/ 105 h 105"/>
                <a:gd name="T12" fmla="*/ 0 w 87"/>
                <a:gd name="T13" fmla="*/ 0 h 105"/>
                <a:gd name="T14" fmla="*/ 32 w 87"/>
                <a:gd name="T15" fmla="*/ 0 h 105"/>
                <a:gd name="T16" fmla="*/ 13 w 87"/>
                <a:gd name="T17" fmla="*/ 94 h 105"/>
                <a:gd name="T18" fmla="*/ 32 w 87"/>
                <a:gd name="T19" fmla="*/ 94 h 105"/>
                <a:gd name="T20" fmla="*/ 62 w 87"/>
                <a:gd name="T21" fmla="*/ 83 h 105"/>
                <a:gd name="T22" fmla="*/ 72 w 87"/>
                <a:gd name="T23" fmla="*/ 53 h 105"/>
                <a:gd name="T24" fmla="*/ 62 w 87"/>
                <a:gd name="T25" fmla="*/ 23 h 105"/>
                <a:gd name="T26" fmla="*/ 32 w 87"/>
                <a:gd name="T27" fmla="*/ 12 h 105"/>
                <a:gd name="T28" fmla="*/ 13 w 87"/>
                <a:gd name="T29" fmla="*/ 12 h 105"/>
                <a:gd name="T30" fmla="*/ 13 w 87"/>
                <a:gd name="T31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05">
                  <a:moveTo>
                    <a:pt x="32" y="0"/>
                  </a:moveTo>
                  <a:cubicBezTo>
                    <a:pt x="50" y="0"/>
                    <a:pt x="62" y="5"/>
                    <a:pt x="72" y="14"/>
                  </a:cubicBezTo>
                  <a:cubicBezTo>
                    <a:pt x="82" y="23"/>
                    <a:pt x="87" y="37"/>
                    <a:pt x="87" y="53"/>
                  </a:cubicBezTo>
                  <a:cubicBezTo>
                    <a:pt x="87" y="69"/>
                    <a:pt x="82" y="82"/>
                    <a:pt x="72" y="92"/>
                  </a:cubicBezTo>
                  <a:cubicBezTo>
                    <a:pt x="62" y="100"/>
                    <a:pt x="50" y="105"/>
                    <a:pt x="32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2" y="0"/>
                  </a:lnTo>
                  <a:close/>
                  <a:moveTo>
                    <a:pt x="13" y="94"/>
                  </a:moveTo>
                  <a:lnTo>
                    <a:pt x="32" y="94"/>
                  </a:lnTo>
                  <a:cubicBezTo>
                    <a:pt x="46" y="94"/>
                    <a:pt x="56" y="90"/>
                    <a:pt x="62" y="83"/>
                  </a:cubicBezTo>
                  <a:cubicBezTo>
                    <a:pt x="70" y="75"/>
                    <a:pt x="72" y="65"/>
                    <a:pt x="72" y="53"/>
                  </a:cubicBezTo>
                  <a:cubicBezTo>
                    <a:pt x="72" y="40"/>
                    <a:pt x="68" y="30"/>
                    <a:pt x="62" y="23"/>
                  </a:cubicBezTo>
                  <a:cubicBezTo>
                    <a:pt x="55" y="15"/>
                    <a:pt x="45" y="12"/>
                    <a:pt x="32" y="12"/>
                  </a:cubicBezTo>
                  <a:lnTo>
                    <a:pt x="13" y="12"/>
                  </a:lnTo>
                  <a:lnTo>
                    <a:pt x="13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590">
              <a:extLst>
                <a:ext uri="{FF2B5EF4-FFF2-40B4-BE49-F238E27FC236}">
                  <a16:creationId xmlns:a16="http://schemas.microsoft.com/office/drawing/2014/main" id="{397CB29F-9A40-431E-B460-210A4F01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4614" y="4110038"/>
              <a:ext cx="6350" cy="15875"/>
            </a:xfrm>
            <a:custGeom>
              <a:avLst/>
              <a:gdLst>
                <a:gd name="T0" fmla="*/ 0 w 15"/>
                <a:gd name="T1" fmla="*/ 0 h 31"/>
                <a:gd name="T2" fmla="*/ 14 w 15"/>
                <a:gd name="T3" fmla="*/ 0 h 31"/>
                <a:gd name="T4" fmla="*/ 15 w 15"/>
                <a:gd name="T5" fmla="*/ 13 h 31"/>
                <a:gd name="T6" fmla="*/ 0 w 15"/>
                <a:gd name="T7" fmla="*/ 31 h 31"/>
                <a:gd name="T8" fmla="*/ 0 w 15"/>
                <a:gd name="T9" fmla="*/ 25 h 31"/>
                <a:gd name="T10" fmla="*/ 8 w 15"/>
                <a:gd name="T11" fmla="*/ 17 h 31"/>
                <a:gd name="T12" fmla="*/ 8 w 15"/>
                <a:gd name="T13" fmla="*/ 13 h 31"/>
                <a:gd name="T14" fmla="*/ 0 w 15"/>
                <a:gd name="T15" fmla="*/ 13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3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8" y="22"/>
                    <a:pt x="8" y="17"/>
                  </a:cubicBezTo>
                  <a:lnTo>
                    <a:pt x="8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591">
              <a:extLst>
                <a:ext uri="{FF2B5EF4-FFF2-40B4-BE49-F238E27FC236}">
                  <a16:creationId xmlns:a16="http://schemas.microsoft.com/office/drawing/2014/main" id="{77AC631F-DD1E-40EE-8356-8A53269B89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5726" y="4116388"/>
              <a:ext cx="44450" cy="50800"/>
            </a:xfrm>
            <a:custGeom>
              <a:avLst/>
              <a:gdLst>
                <a:gd name="T0" fmla="*/ 78 w 90"/>
                <a:gd name="T1" fmla="*/ 105 h 105"/>
                <a:gd name="T2" fmla="*/ 69 w 90"/>
                <a:gd name="T3" fmla="*/ 83 h 105"/>
                <a:gd name="T4" fmla="*/ 23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8 w 90"/>
                <a:gd name="T11" fmla="*/ 0 h 105"/>
                <a:gd name="T12" fmla="*/ 53 w 90"/>
                <a:gd name="T13" fmla="*/ 0 h 105"/>
                <a:gd name="T14" fmla="*/ 90 w 90"/>
                <a:gd name="T15" fmla="*/ 105 h 105"/>
                <a:gd name="T16" fmla="*/ 78 w 90"/>
                <a:gd name="T17" fmla="*/ 105 h 105"/>
                <a:gd name="T18" fmla="*/ 26 w 90"/>
                <a:gd name="T19" fmla="*/ 71 h 105"/>
                <a:gd name="T20" fmla="*/ 65 w 90"/>
                <a:gd name="T21" fmla="*/ 71 h 105"/>
                <a:gd name="T22" fmla="*/ 46 w 90"/>
                <a:gd name="T23" fmla="*/ 18 h 105"/>
                <a:gd name="T24" fmla="*/ 26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8" y="105"/>
                  </a:moveTo>
                  <a:lnTo>
                    <a:pt x="69" y="83"/>
                  </a:lnTo>
                  <a:lnTo>
                    <a:pt x="23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90" y="105"/>
                  </a:lnTo>
                  <a:lnTo>
                    <a:pt x="78" y="105"/>
                  </a:lnTo>
                  <a:close/>
                  <a:moveTo>
                    <a:pt x="26" y="71"/>
                  </a:moveTo>
                  <a:lnTo>
                    <a:pt x="65" y="71"/>
                  </a:lnTo>
                  <a:lnTo>
                    <a:pt x="46" y="18"/>
                  </a:lnTo>
                  <a:lnTo>
                    <a:pt x="26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592">
              <a:extLst>
                <a:ext uri="{FF2B5EF4-FFF2-40B4-BE49-F238E27FC236}">
                  <a16:creationId xmlns:a16="http://schemas.microsoft.com/office/drawing/2014/main" id="{C14A1E2E-AB98-485E-BDF1-35CC1D395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1289" y="4116388"/>
              <a:ext cx="39688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3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3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593">
              <a:extLst>
                <a:ext uri="{FF2B5EF4-FFF2-40B4-BE49-F238E27FC236}">
                  <a16:creationId xmlns:a16="http://schemas.microsoft.com/office/drawing/2014/main" id="{C575770E-3785-4FDE-B712-8B5E2C0E3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2089" y="4116388"/>
              <a:ext cx="49213" cy="52388"/>
            </a:xfrm>
            <a:custGeom>
              <a:avLst/>
              <a:gdLst>
                <a:gd name="T0" fmla="*/ 53 w 103"/>
                <a:gd name="T1" fmla="*/ 107 h 107"/>
                <a:gd name="T2" fmla="*/ 15 w 103"/>
                <a:gd name="T3" fmla="*/ 92 h 107"/>
                <a:gd name="T4" fmla="*/ 0 w 103"/>
                <a:gd name="T5" fmla="*/ 54 h 107"/>
                <a:gd name="T6" fmla="*/ 15 w 103"/>
                <a:gd name="T7" fmla="*/ 15 h 107"/>
                <a:gd name="T8" fmla="*/ 53 w 103"/>
                <a:gd name="T9" fmla="*/ 0 h 107"/>
                <a:gd name="T10" fmla="*/ 81 w 103"/>
                <a:gd name="T11" fmla="*/ 7 h 107"/>
                <a:gd name="T12" fmla="*/ 100 w 103"/>
                <a:gd name="T13" fmla="*/ 30 h 107"/>
                <a:gd name="T14" fmla="*/ 84 w 103"/>
                <a:gd name="T15" fmla="*/ 30 h 107"/>
                <a:gd name="T16" fmla="*/ 53 w 103"/>
                <a:gd name="T17" fmla="*/ 12 h 107"/>
                <a:gd name="T18" fmla="*/ 24 w 103"/>
                <a:gd name="T19" fmla="*/ 24 h 107"/>
                <a:gd name="T20" fmla="*/ 13 w 103"/>
                <a:gd name="T21" fmla="*/ 54 h 107"/>
                <a:gd name="T22" fmla="*/ 24 w 103"/>
                <a:gd name="T23" fmla="*/ 84 h 107"/>
                <a:gd name="T24" fmla="*/ 51 w 103"/>
                <a:gd name="T25" fmla="*/ 95 h 107"/>
                <a:gd name="T26" fmla="*/ 78 w 103"/>
                <a:gd name="T27" fmla="*/ 86 h 107"/>
                <a:gd name="T28" fmla="*/ 89 w 103"/>
                <a:gd name="T29" fmla="*/ 61 h 107"/>
                <a:gd name="T30" fmla="*/ 45 w 103"/>
                <a:gd name="T31" fmla="*/ 61 h 107"/>
                <a:gd name="T32" fmla="*/ 45 w 103"/>
                <a:gd name="T33" fmla="*/ 50 h 107"/>
                <a:gd name="T34" fmla="*/ 103 w 103"/>
                <a:gd name="T35" fmla="*/ 50 h 107"/>
                <a:gd name="T36" fmla="*/ 103 w 103"/>
                <a:gd name="T37" fmla="*/ 61 h 107"/>
                <a:gd name="T38" fmla="*/ 86 w 103"/>
                <a:gd name="T39" fmla="*/ 95 h 107"/>
                <a:gd name="T40" fmla="*/ 53 w 103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7">
                  <a:moveTo>
                    <a:pt x="53" y="107"/>
                  </a:moveTo>
                  <a:cubicBezTo>
                    <a:pt x="38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4"/>
                  </a:cubicBezTo>
                  <a:cubicBezTo>
                    <a:pt x="0" y="37"/>
                    <a:pt x="5" y="25"/>
                    <a:pt x="15" y="15"/>
                  </a:cubicBezTo>
                  <a:cubicBezTo>
                    <a:pt x="25" y="5"/>
                    <a:pt x="38" y="0"/>
                    <a:pt x="53" y="0"/>
                  </a:cubicBezTo>
                  <a:cubicBezTo>
                    <a:pt x="64" y="0"/>
                    <a:pt x="73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4" y="30"/>
                  </a:lnTo>
                  <a:cubicBezTo>
                    <a:pt x="78" y="19"/>
                    <a:pt x="68" y="12"/>
                    <a:pt x="53" y="12"/>
                  </a:cubicBezTo>
                  <a:cubicBezTo>
                    <a:pt x="41" y="12"/>
                    <a:pt x="31" y="16"/>
                    <a:pt x="24" y="24"/>
                  </a:cubicBezTo>
                  <a:cubicBezTo>
                    <a:pt x="16" y="31"/>
                    <a:pt x="13" y="41"/>
                    <a:pt x="13" y="54"/>
                  </a:cubicBezTo>
                  <a:cubicBezTo>
                    <a:pt x="13" y="66"/>
                    <a:pt x="16" y="76"/>
                    <a:pt x="24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3" y="95"/>
                    <a:pt x="71" y="92"/>
                    <a:pt x="78" y="86"/>
                  </a:cubicBezTo>
                  <a:cubicBezTo>
                    <a:pt x="84" y="80"/>
                    <a:pt x="88" y="71"/>
                    <a:pt x="89" y="61"/>
                  </a:cubicBezTo>
                  <a:lnTo>
                    <a:pt x="45" y="61"/>
                  </a:lnTo>
                  <a:lnTo>
                    <a:pt x="45" y="50"/>
                  </a:lnTo>
                  <a:lnTo>
                    <a:pt x="103" y="50"/>
                  </a:lnTo>
                  <a:lnTo>
                    <a:pt x="103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9" y="102"/>
                    <a:pt x="66" y="107"/>
                    <a:pt x="53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594">
              <a:extLst>
                <a:ext uri="{FF2B5EF4-FFF2-40B4-BE49-F238E27FC236}">
                  <a16:creationId xmlns:a16="http://schemas.microsoft.com/office/drawing/2014/main" id="{F34AE990-8C98-423A-AE98-91F6512DB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2414" y="4116388"/>
              <a:ext cx="26988" cy="52388"/>
            </a:xfrm>
            <a:custGeom>
              <a:avLst/>
              <a:gdLst>
                <a:gd name="T0" fmla="*/ 55 w 55"/>
                <a:gd name="T1" fmla="*/ 0 h 107"/>
                <a:gd name="T2" fmla="*/ 55 w 55"/>
                <a:gd name="T3" fmla="*/ 12 h 107"/>
                <a:gd name="T4" fmla="*/ 14 w 55"/>
                <a:gd name="T5" fmla="*/ 12 h 107"/>
                <a:gd name="T6" fmla="*/ 14 w 55"/>
                <a:gd name="T7" fmla="*/ 48 h 107"/>
                <a:gd name="T8" fmla="*/ 52 w 55"/>
                <a:gd name="T9" fmla="*/ 48 h 107"/>
                <a:gd name="T10" fmla="*/ 52 w 55"/>
                <a:gd name="T11" fmla="*/ 59 h 107"/>
                <a:gd name="T12" fmla="*/ 14 w 55"/>
                <a:gd name="T13" fmla="*/ 59 h 107"/>
                <a:gd name="T14" fmla="*/ 14 w 55"/>
                <a:gd name="T15" fmla="*/ 95 h 107"/>
                <a:gd name="T16" fmla="*/ 55 w 55"/>
                <a:gd name="T17" fmla="*/ 95 h 107"/>
                <a:gd name="T18" fmla="*/ 55 w 55"/>
                <a:gd name="T19" fmla="*/ 107 h 107"/>
                <a:gd name="T20" fmla="*/ 0 w 55"/>
                <a:gd name="T21" fmla="*/ 107 h 107"/>
                <a:gd name="T22" fmla="*/ 0 w 55"/>
                <a:gd name="T23" fmla="*/ 2 h 107"/>
                <a:gd name="T24" fmla="*/ 55 w 55"/>
                <a:gd name="T25" fmla="*/ 2 h 107"/>
                <a:gd name="T26" fmla="*/ 55 w 55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7">
                  <a:moveTo>
                    <a:pt x="55" y="0"/>
                  </a:moveTo>
                  <a:lnTo>
                    <a:pt x="55" y="12"/>
                  </a:lnTo>
                  <a:lnTo>
                    <a:pt x="14" y="12"/>
                  </a:lnTo>
                  <a:lnTo>
                    <a:pt x="14" y="48"/>
                  </a:lnTo>
                  <a:lnTo>
                    <a:pt x="52" y="48"/>
                  </a:lnTo>
                  <a:lnTo>
                    <a:pt x="52" y="59"/>
                  </a:lnTo>
                  <a:lnTo>
                    <a:pt x="14" y="59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7"/>
                  </a:lnTo>
                  <a:lnTo>
                    <a:pt x="0" y="107"/>
                  </a:lnTo>
                  <a:lnTo>
                    <a:pt x="0" y="2"/>
                  </a:lnTo>
                  <a:lnTo>
                    <a:pt x="55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595">
              <a:extLst>
                <a:ext uri="{FF2B5EF4-FFF2-40B4-BE49-F238E27FC236}">
                  <a16:creationId xmlns:a16="http://schemas.microsoft.com/office/drawing/2014/main" id="{218AEE20-6294-4BEE-96D2-65B5D9ADF5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82101" y="4116388"/>
              <a:ext cx="34925" cy="52388"/>
            </a:xfrm>
            <a:custGeom>
              <a:avLst/>
              <a:gdLst>
                <a:gd name="T0" fmla="*/ 14 w 72"/>
                <a:gd name="T1" fmla="*/ 62 h 105"/>
                <a:gd name="T2" fmla="*/ 14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4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4 w 72"/>
                <a:gd name="T15" fmla="*/ 52 h 105"/>
                <a:gd name="T16" fmla="*/ 44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4 w 72"/>
                <a:gd name="T25" fmla="*/ 62 h 105"/>
                <a:gd name="T26" fmla="*/ 14 w 72"/>
                <a:gd name="T27" fmla="*/ 10 h 105"/>
                <a:gd name="T28" fmla="*/ 14 w 72"/>
                <a:gd name="T29" fmla="*/ 50 h 105"/>
                <a:gd name="T30" fmla="*/ 34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4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4" y="62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4" y="52"/>
                  </a:cubicBezTo>
                  <a:cubicBezTo>
                    <a:pt x="60" y="58"/>
                    <a:pt x="52" y="60"/>
                    <a:pt x="44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4" y="62"/>
                  </a:lnTo>
                  <a:close/>
                  <a:moveTo>
                    <a:pt x="14" y="10"/>
                  </a:moveTo>
                  <a:lnTo>
                    <a:pt x="14" y="50"/>
                  </a:lnTo>
                  <a:lnTo>
                    <a:pt x="34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4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596">
              <a:extLst>
                <a:ext uri="{FF2B5EF4-FFF2-40B4-BE49-F238E27FC236}">
                  <a16:creationId xmlns:a16="http://schemas.microsoft.com/office/drawing/2014/main" id="{94A951A7-4C04-43C4-9374-728D9EF0D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6551" y="4117975"/>
              <a:ext cx="34925" cy="50800"/>
            </a:xfrm>
            <a:custGeom>
              <a:avLst/>
              <a:gdLst>
                <a:gd name="T0" fmla="*/ 12 w 72"/>
                <a:gd name="T1" fmla="*/ 26 h 105"/>
                <a:gd name="T2" fmla="*/ 15 w 72"/>
                <a:gd name="T3" fmla="*/ 36 h 105"/>
                <a:gd name="T4" fmla="*/ 24 w 72"/>
                <a:gd name="T5" fmla="*/ 41 h 105"/>
                <a:gd name="T6" fmla="*/ 35 w 72"/>
                <a:gd name="T7" fmla="*/ 45 h 105"/>
                <a:gd name="T8" fmla="*/ 48 w 72"/>
                <a:gd name="T9" fmla="*/ 47 h 105"/>
                <a:gd name="T10" fmla="*/ 59 w 72"/>
                <a:gd name="T11" fmla="*/ 52 h 105"/>
                <a:gd name="T12" fmla="*/ 68 w 72"/>
                <a:gd name="T13" fmla="*/ 61 h 105"/>
                <a:gd name="T14" fmla="*/ 72 w 72"/>
                <a:gd name="T15" fmla="*/ 75 h 105"/>
                <a:gd name="T16" fmla="*/ 63 w 72"/>
                <a:gd name="T17" fmla="*/ 96 h 105"/>
                <a:gd name="T18" fmla="*/ 38 w 72"/>
                <a:gd name="T19" fmla="*/ 105 h 105"/>
                <a:gd name="T20" fmla="*/ 12 w 72"/>
                <a:gd name="T21" fmla="*/ 97 h 105"/>
                <a:gd name="T22" fmla="*/ 2 w 72"/>
                <a:gd name="T23" fmla="*/ 77 h 105"/>
                <a:gd name="T24" fmla="*/ 17 w 72"/>
                <a:gd name="T25" fmla="*/ 77 h 105"/>
                <a:gd name="T26" fmla="*/ 23 w 72"/>
                <a:gd name="T27" fmla="*/ 88 h 105"/>
                <a:gd name="T28" fmla="*/ 38 w 72"/>
                <a:gd name="T29" fmla="*/ 93 h 105"/>
                <a:gd name="T30" fmla="*/ 54 w 72"/>
                <a:gd name="T31" fmla="*/ 88 h 105"/>
                <a:gd name="T32" fmla="*/ 60 w 72"/>
                <a:gd name="T33" fmla="*/ 76 h 105"/>
                <a:gd name="T34" fmla="*/ 57 w 72"/>
                <a:gd name="T35" fmla="*/ 66 h 105"/>
                <a:gd name="T36" fmla="*/ 48 w 72"/>
                <a:gd name="T37" fmla="*/ 61 h 105"/>
                <a:gd name="T38" fmla="*/ 37 w 72"/>
                <a:gd name="T39" fmla="*/ 58 h 105"/>
                <a:gd name="T40" fmla="*/ 24 w 72"/>
                <a:gd name="T41" fmla="*/ 56 h 105"/>
                <a:gd name="T42" fmla="*/ 13 w 72"/>
                <a:gd name="T43" fmla="*/ 51 h 105"/>
                <a:gd name="T44" fmla="*/ 4 w 72"/>
                <a:gd name="T45" fmla="*/ 42 h 105"/>
                <a:gd name="T46" fmla="*/ 0 w 72"/>
                <a:gd name="T47" fmla="*/ 28 h 105"/>
                <a:gd name="T48" fmla="*/ 10 w 72"/>
                <a:gd name="T49" fmla="*/ 7 h 105"/>
                <a:gd name="T50" fmla="*/ 35 w 72"/>
                <a:gd name="T51" fmla="*/ 0 h 105"/>
                <a:gd name="T52" fmla="*/ 59 w 72"/>
                <a:gd name="T53" fmla="*/ 7 h 105"/>
                <a:gd name="T54" fmla="*/ 69 w 72"/>
                <a:gd name="T55" fmla="*/ 27 h 105"/>
                <a:gd name="T56" fmla="*/ 54 w 72"/>
                <a:gd name="T57" fmla="*/ 27 h 105"/>
                <a:gd name="T58" fmla="*/ 48 w 72"/>
                <a:gd name="T59" fmla="*/ 17 h 105"/>
                <a:gd name="T60" fmla="*/ 34 w 72"/>
                <a:gd name="T61" fmla="*/ 12 h 105"/>
                <a:gd name="T62" fmla="*/ 19 w 72"/>
                <a:gd name="T63" fmla="*/ 17 h 105"/>
                <a:gd name="T64" fmla="*/ 12 w 72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105">
                  <a:moveTo>
                    <a:pt x="12" y="26"/>
                  </a:moveTo>
                  <a:cubicBezTo>
                    <a:pt x="12" y="30"/>
                    <a:pt x="13" y="33"/>
                    <a:pt x="15" y="36"/>
                  </a:cubicBezTo>
                  <a:cubicBezTo>
                    <a:pt x="18" y="38"/>
                    <a:pt x="20" y="41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8" y="47"/>
                  </a:cubicBezTo>
                  <a:cubicBezTo>
                    <a:pt x="52" y="48"/>
                    <a:pt x="55" y="50"/>
                    <a:pt x="59" y="52"/>
                  </a:cubicBezTo>
                  <a:cubicBezTo>
                    <a:pt x="63" y="53"/>
                    <a:pt x="65" y="57"/>
                    <a:pt x="68" y="61"/>
                  </a:cubicBezTo>
                  <a:cubicBezTo>
                    <a:pt x="70" y="65"/>
                    <a:pt x="72" y="68"/>
                    <a:pt x="72" y="75"/>
                  </a:cubicBezTo>
                  <a:cubicBezTo>
                    <a:pt x="72" y="83"/>
                    <a:pt x="69" y="90"/>
                    <a:pt x="63" y="96"/>
                  </a:cubicBezTo>
                  <a:cubicBezTo>
                    <a:pt x="57" y="102"/>
                    <a:pt x="48" y="105"/>
                    <a:pt x="38" y="105"/>
                  </a:cubicBezTo>
                  <a:cubicBezTo>
                    <a:pt x="27" y="105"/>
                    <a:pt x="19" y="102"/>
                    <a:pt x="12" y="97"/>
                  </a:cubicBezTo>
                  <a:cubicBezTo>
                    <a:pt x="5" y="92"/>
                    <a:pt x="2" y="86"/>
                    <a:pt x="2" y="77"/>
                  </a:cubicBezTo>
                  <a:lnTo>
                    <a:pt x="17" y="77"/>
                  </a:lnTo>
                  <a:cubicBezTo>
                    <a:pt x="17" y="82"/>
                    <a:pt x="19" y="86"/>
                    <a:pt x="23" y="88"/>
                  </a:cubicBezTo>
                  <a:cubicBezTo>
                    <a:pt x="27" y="91"/>
                    <a:pt x="32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7" y="66"/>
                  </a:cubicBezTo>
                  <a:cubicBezTo>
                    <a:pt x="54" y="63"/>
                    <a:pt x="52" y="62"/>
                    <a:pt x="48" y="61"/>
                  </a:cubicBezTo>
                  <a:cubicBezTo>
                    <a:pt x="44" y="60"/>
                    <a:pt x="40" y="58"/>
                    <a:pt x="37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7" y="53"/>
                    <a:pt x="13" y="51"/>
                  </a:cubicBezTo>
                  <a:cubicBezTo>
                    <a:pt x="9" y="50"/>
                    <a:pt x="7" y="46"/>
                    <a:pt x="4" y="42"/>
                  </a:cubicBezTo>
                  <a:cubicBezTo>
                    <a:pt x="2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7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2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4" y="16"/>
                    <a:pt x="12" y="20"/>
                    <a:pt x="12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597">
              <a:extLst>
                <a:ext uri="{FF2B5EF4-FFF2-40B4-BE49-F238E27FC236}">
                  <a16:creationId xmlns:a16="http://schemas.microsoft.com/office/drawing/2014/main" id="{4A08A174-3D2D-4B72-967D-34A2B6FB50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39114" y="3705225"/>
              <a:ext cx="207963" cy="214313"/>
            </a:xfrm>
            <a:custGeom>
              <a:avLst/>
              <a:gdLst>
                <a:gd name="T0" fmla="*/ 425 w 425"/>
                <a:gd name="T1" fmla="*/ 438 h 438"/>
                <a:gd name="T2" fmla="*/ 325 w 425"/>
                <a:gd name="T3" fmla="*/ 438 h 438"/>
                <a:gd name="T4" fmla="*/ 285 w 425"/>
                <a:gd name="T5" fmla="*/ 388 h 438"/>
                <a:gd name="T6" fmla="*/ 278 w 425"/>
                <a:gd name="T7" fmla="*/ 368 h 438"/>
                <a:gd name="T8" fmla="*/ 165 w 425"/>
                <a:gd name="T9" fmla="*/ 368 h 438"/>
                <a:gd name="T10" fmla="*/ 140 w 425"/>
                <a:gd name="T11" fmla="*/ 438 h 438"/>
                <a:gd name="T12" fmla="*/ 40 w 425"/>
                <a:gd name="T13" fmla="*/ 438 h 438"/>
                <a:gd name="T14" fmla="*/ 0 w 425"/>
                <a:gd name="T15" fmla="*/ 388 h 438"/>
                <a:gd name="T16" fmla="*/ 138 w 425"/>
                <a:gd name="T17" fmla="*/ 0 h 438"/>
                <a:gd name="T18" fmla="*/ 246 w 425"/>
                <a:gd name="T19" fmla="*/ 0 h 438"/>
                <a:gd name="T20" fmla="*/ 288 w 425"/>
                <a:gd name="T21" fmla="*/ 51 h 438"/>
                <a:gd name="T22" fmla="*/ 425 w 425"/>
                <a:gd name="T23" fmla="*/ 438 h 438"/>
                <a:gd name="T24" fmla="*/ 297 w 425"/>
                <a:gd name="T25" fmla="*/ 374 h 438"/>
                <a:gd name="T26" fmla="*/ 362 w 425"/>
                <a:gd name="T27" fmla="*/ 374 h 438"/>
                <a:gd name="T28" fmla="*/ 235 w 425"/>
                <a:gd name="T29" fmla="*/ 14 h 438"/>
                <a:gd name="T30" fmla="*/ 151 w 425"/>
                <a:gd name="T31" fmla="*/ 14 h 438"/>
                <a:gd name="T32" fmla="*/ 21 w 425"/>
                <a:gd name="T33" fmla="*/ 374 h 438"/>
                <a:gd name="T34" fmla="*/ 87 w 425"/>
                <a:gd name="T35" fmla="*/ 374 h 438"/>
                <a:gd name="T36" fmla="*/ 112 w 425"/>
                <a:gd name="T37" fmla="*/ 301 h 438"/>
                <a:gd name="T38" fmla="*/ 272 w 425"/>
                <a:gd name="T39" fmla="*/ 301 h 438"/>
                <a:gd name="T40" fmla="*/ 297 w 425"/>
                <a:gd name="T41" fmla="*/ 374 h 438"/>
                <a:gd name="T42" fmla="*/ 195 w 425"/>
                <a:gd name="T43" fmla="*/ 75 h 438"/>
                <a:gd name="T44" fmla="*/ 258 w 425"/>
                <a:gd name="T45" fmla="*/ 261 h 438"/>
                <a:gd name="T46" fmla="*/ 126 w 425"/>
                <a:gd name="T47" fmla="*/ 261 h 438"/>
                <a:gd name="T48" fmla="*/ 190 w 425"/>
                <a:gd name="T49" fmla="*/ 75 h 438"/>
                <a:gd name="T50" fmla="*/ 195 w 425"/>
                <a:gd name="T51" fmla="*/ 75 h 438"/>
                <a:gd name="T52" fmla="*/ 237 w 425"/>
                <a:gd name="T53" fmla="*/ 248 h 438"/>
                <a:gd name="T54" fmla="*/ 222 w 425"/>
                <a:gd name="T55" fmla="*/ 204 h 438"/>
                <a:gd name="T56" fmla="*/ 206 w 425"/>
                <a:gd name="T57" fmla="*/ 248 h 438"/>
                <a:gd name="T58" fmla="*/ 237 w 425"/>
                <a:gd name="T59" fmla="*/ 24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5" h="438">
                  <a:moveTo>
                    <a:pt x="425" y="438"/>
                  </a:moveTo>
                  <a:lnTo>
                    <a:pt x="325" y="438"/>
                  </a:lnTo>
                  <a:lnTo>
                    <a:pt x="285" y="388"/>
                  </a:lnTo>
                  <a:lnTo>
                    <a:pt x="278" y="368"/>
                  </a:lnTo>
                  <a:lnTo>
                    <a:pt x="165" y="368"/>
                  </a:lnTo>
                  <a:lnTo>
                    <a:pt x="140" y="438"/>
                  </a:lnTo>
                  <a:lnTo>
                    <a:pt x="40" y="438"/>
                  </a:lnTo>
                  <a:lnTo>
                    <a:pt x="0" y="388"/>
                  </a:lnTo>
                  <a:lnTo>
                    <a:pt x="138" y="0"/>
                  </a:lnTo>
                  <a:lnTo>
                    <a:pt x="246" y="0"/>
                  </a:lnTo>
                  <a:lnTo>
                    <a:pt x="288" y="51"/>
                  </a:lnTo>
                  <a:lnTo>
                    <a:pt x="425" y="438"/>
                  </a:lnTo>
                  <a:close/>
                  <a:moveTo>
                    <a:pt x="297" y="374"/>
                  </a:moveTo>
                  <a:lnTo>
                    <a:pt x="362" y="374"/>
                  </a:lnTo>
                  <a:lnTo>
                    <a:pt x="235" y="14"/>
                  </a:lnTo>
                  <a:lnTo>
                    <a:pt x="151" y="14"/>
                  </a:lnTo>
                  <a:lnTo>
                    <a:pt x="21" y="374"/>
                  </a:lnTo>
                  <a:lnTo>
                    <a:pt x="87" y="374"/>
                  </a:lnTo>
                  <a:lnTo>
                    <a:pt x="112" y="301"/>
                  </a:lnTo>
                  <a:lnTo>
                    <a:pt x="272" y="301"/>
                  </a:lnTo>
                  <a:lnTo>
                    <a:pt x="297" y="374"/>
                  </a:lnTo>
                  <a:close/>
                  <a:moveTo>
                    <a:pt x="195" y="75"/>
                  </a:moveTo>
                  <a:lnTo>
                    <a:pt x="258" y="261"/>
                  </a:lnTo>
                  <a:lnTo>
                    <a:pt x="126" y="261"/>
                  </a:lnTo>
                  <a:lnTo>
                    <a:pt x="190" y="75"/>
                  </a:lnTo>
                  <a:lnTo>
                    <a:pt x="195" y="75"/>
                  </a:lnTo>
                  <a:close/>
                  <a:moveTo>
                    <a:pt x="237" y="248"/>
                  </a:moveTo>
                  <a:lnTo>
                    <a:pt x="222" y="204"/>
                  </a:lnTo>
                  <a:lnTo>
                    <a:pt x="206" y="248"/>
                  </a:lnTo>
                  <a:lnTo>
                    <a:pt x="237" y="248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26" name="Groupe 825">
            <a:extLst>
              <a:ext uri="{FF2B5EF4-FFF2-40B4-BE49-F238E27FC236}">
                <a16:creationId xmlns:a16="http://schemas.microsoft.com/office/drawing/2014/main" id="{A4EE4386-C349-4D1E-9C83-3F660155EAFB}"/>
              </a:ext>
            </a:extLst>
          </p:cNvPr>
          <p:cNvGrpSpPr/>
          <p:nvPr/>
        </p:nvGrpSpPr>
        <p:grpSpPr>
          <a:xfrm>
            <a:off x="4154254" y="3176622"/>
            <a:ext cx="3222873" cy="821066"/>
            <a:chOff x="9836151" y="481013"/>
            <a:chExt cx="2000250" cy="509588"/>
          </a:xfrm>
        </p:grpSpPr>
        <p:sp>
          <p:nvSpPr>
            <p:cNvPr id="415" name="Freeform 598">
              <a:extLst>
                <a:ext uri="{FF2B5EF4-FFF2-40B4-BE49-F238E27FC236}">
                  <a16:creationId xmlns:a16="http://schemas.microsoft.com/office/drawing/2014/main" id="{00632698-5A7C-420B-88EE-F933CC357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6539" y="528638"/>
              <a:ext cx="52388" cy="82550"/>
            </a:xfrm>
            <a:custGeom>
              <a:avLst/>
              <a:gdLst>
                <a:gd name="T0" fmla="*/ 0 w 110"/>
                <a:gd name="T1" fmla="*/ 168 h 168"/>
                <a:gd name="T2" fmla="*/ 0 w 110"/>
                <a:gd name="T3" fmla="*/ 0 h 168"/>
                <a:gd name="T4" fmla="*/ 110 w 110"/>
                <a:gd name="T5" fmla="*/ 0 h 168"/>
                <a:gd name="T6" fmla="*/ 110 w 110"/>
                <a:gd name="T7" fmla="*/ 31 h 168"/>
                <a:gd name="T8" fmla="*/ 41 w 110"/>
                <a:gd name="T9" fmla="*/ 31 h 168"/>
                <a:gd name="T10" fmla="*/ 41 w 110"/>
                <a:gd name="T11" fmla="*/ 67 h 168"/>
                <a:gd name="T12" fmla="*/ 93 w 110"/>
                <a:gd name="T13" fmla="*/ 67 h 168"/>
                <a:gd name="T14" fmla="*/ 93 w 110"/>
                <a:gd name="T15" fmla="*/ 98 h 168"/>
                <a:gd name="T16" fmla="*/ 41 w 110"/>
                <a:gd name="T17" fmla="*/ 98 h 168"/>
                <a:gd name="T18" fmla="*/ 41 w 110"/>
                <a:gd name="T19" fmla="*/ 168 h 168"/>
                <a:gd name="T20" fmla="*/ 0 w 110"/>
                <a:gd name="T2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68">
                  <a:moveTo>
                    <a:pt x="0" y="168"/>
                  </a:moveTo>
                  <a:lnTo>
                    <a:pt x="0" y="0"/>
                  </a:lnTo>
                  <a:lnTo>
                    <a:pt x="110" y="0"/>
                  </a:lnTo>
                  <a:lnTo>
                    <a:pt x="110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3" y="67"/>
                  </a:lnTo>
                  <a:lnTo>
                    <a:pt x="93" y="98"/>
                  </a:lnTo>
                  <a:lnTo>
                    <a:pt x="41" y="98"/>
                  </a:lnTo>
                  <a:lnTo>
                    <a:pt x="41" y="168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599">
              <a:extLst>
                <a:ext uri="{FF2B5EF4-FFF2-40B4-BE49-F238E27FC236}">
                  <a16:creationId xmlns:a16="http://schemas.microsoft.com/office/drawing/2014/main" id="{28672376-2129-4EF8-A905-B016DC4BA6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55276" y="527050"/>
              <a:ext cx="82550" cy="84138"/>
            </a:xfrm>
            <a:custGeom>
              <a:avLst/>
              <a:gdLst>
                <a:gd name="T0" fmla="*/ 125 w 169"/>
                <a:gd name="T1" fmla="*/ 170 h 170"/>
                <a:gd name="T2" fmla="*/ 115 w 169"/>
                <a:gd name="T3" fmla="*/ 142 h 170"/>
                <a:gd name="T4" fmla="*/ 54 w 169"/>
                <a:gd name="T5" fmla="*/ 142 h 170"/>
                <a:gd name="T6" fmla="*/ 44 w 169"/>
                <a:gd name="T7" fmla="*/ 170 h 170"/>
                <a:gd name="T8" fmla="*/ 0 w 169"/>
                <a:gd name="T9" fmla="*/ 170 h 170"/>
                <a:gd name="T10" fmla="*/ 60 w 169"/>
                <a:gd name="T11" fmla="*/ 0 h 170"/>
                <a:gd name="T12" fmla="*/ 110 w 169"/>
                <a:gd name="T13" fmla="*/ 0 h 170"/>
                <a:gd name="T14" fmla="*/ 169 w 169"/>
                <a:gd name="T15" fmla="*/ 170 h 170"/>
                <a:gd name="T16" fmla="*/ 125 w 169"/>
                <a:gd name="T17" fmla="*/ 170 h 170"/>
                <a:gd name="T18" fmla="*/ 65 w 169"/>
                <a:gd name="T19" fmla="*/ 110 h 170"/>
                <a:gd name="T20" fmla="*/ 105 w 169"/>
                <a:gd name="T21" fmla="*/ 110 h 170"/>
                <a:gd name="T22" fmla="*/ 85 w 169"/>
                <a:gd name="T23" fmla="*/ 50 h 170"/>
                <a:gd name="T24" fmla="*/ 65 w 169"/>
                <a:gd name="T25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0">
                  <a:moveTo>
                    <a:pt x="125" y="170"/>
                  </a:moveTo>
                  <a:lnTo>
                    <a:pt x="115" y="142"/>
                  </a:lnTo>
                  <a:lnTo>
                    <a:pt x="54" y="142"/>
                  </a:lnTo>
                  <a:lnTo>
                    <a:pt x="44" y="170"/>
                  </a:lnTo>
                  <a:lnTo>
                    <a:pt x="0" y="170"/>
                  </a:lnTo>
                  <a:lnTo>
                    <a:pt x="60" y="0"/>
                  </a:lnTo>
                  <a:lnTo>
                    <a:pt x="110" y="0"/>
                  </a:lnTo>
                  <a:lnTo>
                    <a:pt x="169" y="170"/>
                  </a:lnTo>
                  <a:lnTo>
                    <a:pt x="125" y="170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50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600">
              <a:extLst>
                <a:ext uri="{FF2B5EF4-FFF2-40B4-BE49-F238E27FC236}">
                  <a16:creationId xmlns:a16="http://schemas.microsoft.com/office/drawing/2014/main" id="{59DEEE44-AA00-4D0D-9F2C-FA1C943E6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2589" y="527050"/>
              <a:ext cx="82550" cy="84138"/>
            </a:xfrm>
            <a:custGeom>
              <a:avLst/>
              <a:gdLst>
                <a:gd name="T0" fmla="*/ 25 w 168"/>
                <a:gd name="T1" fmla="*/ 150 h 174"/>
                <a:gd name="T2" fmla="*/ 0 w 168"/>
                <a:gd name="T3" fmla="*/ 87 h 174"/>
                <a:gd name="T4" fmla="*/ 25 w 168"/>
                <a:gd name="T5" fmla="*/ 25 h 174"/>
                <a:gd name="T6" fmla="*/ 87 w 168"/>
                <a:gd name="T7" fmla="*/ 0 h 174"/>
                <a:gd name="T8" fmla="*/ 137 w 168"/>
                <a:gd name="T9" fmla="*/ 15 h 174"/>
                <a:gd name="T10" fmla="*/ 168 w 168"/>
                <a:gd name="T11" fmla="*/ 56 h 174"/>
                <a:gd name="T12" fmla="*/ 119 w 168"/>
                <a:gd name="T13" fmla="*/ 56 h 174"/>
                <a:gd name="T14" fmla="*/ 88 w 168"/>
                <a:gd name="T15" fmla="*/ 37 h 174"/>
                <a:gd name="T16" fmla="*/ 54 w 168"/>
                <a:gd name="T17" fmla="*/ 51 h 174"/>
                <a:gd name="T18" fmla="*/ 42 w 168"/>
                <a:gd name="T19" fmla="*/ 86 h 174"/>
                <a:gd name="T20" fmla="*/ 54 w 168"/>
                <a:gd name="T21" fmla="*/ 121 h 174"/>
                <a:gd name="T22" fmla="*/ 88 w 168"/>
                <a:gd name="T23" fmla="*/ 135 h 174"/>
                <a:gd name="T24" fmla="*/ 119 w 168"/>
                <a:gd name="T25" fmla="*/ 116 h 174"/>
                <a:gd name="T26" fmla="*/ 168 w 168"/>
                <a:gd name="T27" fmla="*/ 116 h 174"/>
                <a:gd name="T28" fmla="*/ 137 w 168"/>
                <a:gd name="T29" fmla="*/ 157 h 174"/>
                <a:gd name="T30" fmla="*/ 87 w 168"/>
                <a:gd name="T31" fmla="*/ 172 h 174"/>
                <a:gd name="T32" fmla="*/ 25 w 168"/>
                <a:gd name="T33" fmla="*/ 15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174">
                  <a:moveTo>
                    <a:pt x="25" y="150"/>
                  </a:moveTo>
                  <a:cubicBezTo>
                    <a:pt x="9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9"/>
                    <a:pt x="63" y="0"/>
                    <a:pt x="87" y="0"/>
                  </a:cubicBezTo>
                  <a:cubicBezTo>
                    <a:pt x="105" y="0"/>
                    <a:pt x="122" y="5"/>
                    <a:pt x="137" y="15"/>
                  </a:cubicBezTo>
                  <a:cubicBezTo>
                    <a:pt x="152" y="25"/>
                    <a:pt x="162" y="39"/>
                    <a:pt x="168" y="56"/>
                  </a:cubicBezTo>
                  <a:lnTo>
                    <a:pt x="119" y="56"/>
                  </a:lnTo>
                  <a:cubicBezTo>
                    <a:pt x="113" y="44"/>
                    <a:pt x="103" y="37"/>
                    <a:pt x="88" y="37"/>
                  </a:cubicBezTo>
                  <a:cubicBezTo>
                    <a:pt x="73" y="37"/>
                    <a:pt x="63" y="42"/>
                    <a:pt x="54" y="51"/>
                  </a:cubicBezTo>
                  <a:cubicBezTo>
                    <a:pt x="45" y="60"/>
                    <a:pt x="42" y="72"/>
                    <a:pt x="42" y="86"/>
                  </a:cubicBezTo>
                  <a:cubicBezTo>
                    <a:pt x="42" y="101"/>
                    <a:pt x="45" y="112"/>
                    <a:pt x="54" y="121"/>
                  </a:cubicBezTo>
                  <a:cubicBezTo>
                    <a:pt x="63" y="130"/>
                    <a:pt x="73" y="135"/>
                    <a:pt x="88" y="135"/>
                  </a:cubicBezTo>
                  <a:cubicBezTo>
                    <a:pt x="103" y="135"/>
                    <a:pt x="113" y="129"/>
                    <a:pt x="119" y="116"/>
                  </a:cubicBezTo>
                  <a:lnTo>
                    <a:pt x="168" y="116"/>
                  </a:lnTo>
                  <a:cubicBezTo>
                    <a:pt x="162" y="134"/>
                    <a:pt x="152" y="147"/>
                    <a:pt x="137" y="157"/>
                  </a:cubicBezTo>
                  <a:cubicBezTo>
                    <a:pt x="122" y="167"/>
                    <a:pt x="105" y="172"/>
                    <a:pt x="87" y="172"/>
                  </a:cubicBezTo>
                  <a:cubicBezTo>
                    <a:pt x="63" y="174"/>
                    <a:pt x="43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601">
              <a:extLst>
                <a:ext uri="{FF2B5EF4-FFF2-40B4-BE49-F238E27FC236}">
                  <a16:creationId xmlns:a16="http://schemas.microsoft.com/office/drawing/2014/main" id="{66AD2F00-2D35-44D4-87B9-0C4171C60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7839" y="528638"/>
              <a:ext cx="69850" cy="82550"/>
            </a:xfrm>
            <a:custGeom>
              <a:avLst/>
              <a:gdLst>
                <a:gd name="T0" fmla="*/ 0 w 143"/>
                <a:gd name="T1" fmla="*/ 100 h 171"/>
                <a:gd name="T2" fmla="*/ 0 w 143"/>
                <a:gd name="T3" fmla="*/ 0 h 171"/>
                <a:gd name="T4" fmla="*/ 41 w 143"/>
                <a:gd name="T5" fmla="*/ 0 h 171"/>
                <a:gd name="T6" fmla="*/ 41 w 143"/>
                <a:gd name="T7" fmla="*/ 101 h 171"/>
                <a:gd name="T8" fmla="*/ 49 w 143"/>
                <a:gd name="T9" fmla="*/ 125 h 171"/>
                <a:gd name="T10" fmla="*/ 71 w 143"/>
                <a:gd name="T11" fmla="*/ 133 h 171"/>
                <a:gd name="T12" fmla="*/ 94 w 143"/>
                <a:gd name="T13" fmla="*/ 125 h 171"/>
                <a:gd name="T14" fmla="*/ 101 w 143"/>
                <a:gd name="T15" fmla="*/ 101 h 171"/>
                <a:gd name="T16" fmla="*/ 101 w 143"/>
                <a:gd name="T17" fmla="*/ 0 h 171"/>
                <a:gd name="T18" fmla="*/ 143 w 143"/>
                <a:gd name="T19" fmla="*/ 0 h 171"/>
                <a:gd name="T20" fmla="*/ 143 w 143"/>
                <a:gd name="T21" fmla="*/ 101 h 171"/>
                <a:gd name="T22" fmla="*/ 133 w 143"/>
                <a:gd name="T23" fmla="*/ 140 h 171"/>
                <a:gd name="T24" fmla="*/ 106 w 143"/>
                <a:gd name="T25" fmla="*/ 163 h 171"/>
                <a:gd name="T26" fmla="*/ 71 w 143"/>
                <a:gd name="T27" fmla="*/ 171 h 171"/>
                <a:gd name="T28" fmla="*/ 21 w 143"/>
                <a:gd name="T29" fmla="*/ 152 h 171"/>
                <a:gd name="T30" fmla="*/ 0 w 143"/>
                <a:gd name="T31" fmla="*/ 10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1">
                  <a:moveTo>
                    <a:pt x="0" y="100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1"/>
                  </a:lnTo>
                  <a:cubicBezTo>
                    <a:pt x="41" y="111"/>
                    <a:pt x="44" y="118"/>
                    <a:pt x="49" y="125"/>
                  </a:cubicBezTo>
                  <a:cubicBezTo>
                    <a:pt x="54" y="130"/>
                    <a:pt x="61" y="133"/>
                    <a:pt x="71" y="133"/>
                  </a:cubicBezTo>
                  <a:cubicBezTo>
                    <a:pt x="81" y="133"/>
                    <a:pt x="89" y="131"/>
                    <a:pt x="94" y="125"/>
                  </a:cubicBezTo>
                  <a:cubicBezTo>
                    <a:pt x="99" y="120"/>
                    <a:pt x="101" y="111"/>
                    <a:pt x="101" y="101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1"/>
                  </a:lnTo>
                  <a:cubicBezTo>
                    <a:pt x="143" y="116"/>
                    <a:pt x="139" y="128"/>
                    <a:pt x="133" y="140"/>
                  </a:cubicBezTo>
                  <a:cubicBezTo>
                    <a:pt x="125" y="151"/>
                    <a:pt x="116" y="158"/>
                    <a:pt x="106" y="163"/>
                  </a:cubicBezTo>
                  <a:cubicBezTo>
                    <a:pt x="95" y="168"/>
                    <a:pt x="84" y="171"/>
                    <a:pt x="71" y="171"/>
                  </a:cubicBezTo>
                  <a:cubicBezTo>
                    <a:pt x="51" y="171"/>
                    <a:pt x="35" y="165"/>
                    <a:pt x="21" y="152"/>
                  </a:cubicBezTo>
                  <a:cubicBezTo>
                    <a:pt x="6" y="140"/>
                    <a:pt x="0" y="122"/>
                    <a:pt x="0" y="10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602">
              <a:extLst>
                <a:ext uri="{FF2B5EF4-FFF2-40B4-BE49-F238E27FC236}">
                  <a16:creationId xmlns:a16="http://schemas.microsoft.com/office/drawing/2014/main" id="{20A402F6-80F9-48CB-B0F2-4FE0E6DDB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5151" y="528638"/>
              <a:ext cx="44450" cy="82550"/>
            </a:xfrm>
            <a:custGeom>
              <a:avLst/>
              <a:gdLst>
                <a:gd name="T0" fmla="*/ 0 w 92"/>
                <a:gd name="T1" fmla="*/ 0 h 170"/>
                <a:gd name="T2" fmla="*/ 41 w 92"/>
                <a:gd name="T3" fmla="*/ 0 h 170"/>
                <a:gd name="T4" fmla="*/ 41 w 92"/>
                <a:gd name="T5" fmla="*/ 138 h 170"/>
                <a:gd name="T6" fmla="*/ 92 w 92"/>
                <a:gd name="T7" fmla="*/ 138 h 170"/>
                <a:gd name="T8" fmla="*/ 92 w 92"/>
                <a:gd name="T9" fmla="*/ 170 h 170"/>
                <a:gd name="T10" fmla="*/ 0 w 92"/>
                <a:gd name="T11" fmla="*/ 170 h 170"/>
                <a:gd name="T12" fmla="*/ 0 w 9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70">
                  <a:moveTo>
                    <a:pt x="0" y="0"/>
                  </a:moveTo>
                  <a:lnTo>
                    <a:pt x="41" y="0"/>
                  </a:lnTo>
                  <a:lnTo>
                    <a:pt x="41" y="138"/>
                  </a:lnTo>
                  <a:lnTo>
                    <a:pt x="92" y="138"/>
                  </a:lnTo>
                  <a:lnTo>
                    <a:pt x="92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603">
              <a:extLst>
                <a:ext uri="{FF2B5EF4-FFF2-40B4-BE49-F238E27FC236}">
                  <a16:creationId xmlns:a16="http://schemas.microsoft.com/office/drawing/2014/main" id="{7F49D5E1-4898-458D-AB31-2311E720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5951" y="528638"/>
              <a:ext cx="65088" cy="82550"/>
            </a:xfrm>
            <a:custGeom>
              <a:avLst/>
              <a:gdLst>
                <a:gd name="T0" fmla="*/ 0 w 134"/>
                <a:gd name="T1" fmla="*/ 31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1 h 170"/>
                <a:gd name="T8" fmla="*/ 88 w 134"/>
                <a:gd name="T9" fmla="*/ 31 h 170"/>
                <a:gd name="T10" fmla="*/ 88 w 134"/>
                <a:gd name="T11" fmla="*/ 170 h 170"/>
                <a:gd name="T12" fmla="*/ 47 w 134"/>
                <a:gd name="T13" fmla="*/ 170 h 170"/>
                <a:gd name="T14" fmla="*/ 47 w 134"/>
                <a:gd name="T15" fmla="*/ 31 h 170"/>
                <a:gd name="T16" fmla="*/ 0 w 134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1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604">
              <a:extLst>
                <a:ext uri="{FF2B5EF4-FFF2-40B4-BE49-F238E27FC236}">
                  <a16:creationId xmlns:a16="http://schemas.microsoft.com/office/drawing/2014/main" id="{673D7F47-47E8-4B57-819F-EC03E7C34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53739" y="495300"/>
              <a:ext cx="50800" cy="114300"/>
            </a:xfrm>
            <a:custGeom>
              <a:avLst/>
              <a:gdLst>
                <a:gd name="T0" fmla="*/ 103 w 103"/>
                <a:gd name="T1" fmla="*/ 65 h 234"/>
                <a:gd name="T2" fmla="*/ 103 w 103"/>
                <a:gd name="T3" fmla="*/ 97 h 234"/>
                <a:gd name="T4" fmla="*/ 41 w 103"/>
                <a:gd name="T5" fmla="*/ 97 h 234"/>
                <a:gd name="T6" fmla="*/ 41 w 103"/>
                <a:gd name="T7" fmla="*/ 133 h 234"/>
                <a:gd name="T8" fmla="*/ 95 w 103"/>
                <a:gd name="T9" fmla="*/ 133 h 234"/>
                <a:gd name="T10" fmla="*/ 95 w 103"/>
                <a:gd name="T11" fmla="*/ 164 h 234"/>
                <a:gd name="T12" fmla="*/ 41 w 103"/>
                <a:gd name="T13" fmla="*/ 164 h 234"/>
                <a:gd name="T14" fmla="*/ 41 w 103"/>
                <a:gd name="T15" fmla="*/ 203 h 234"/>
                <a:gd name="T16" fmla="*/ 103 w 103"/>
                <a:gd name="T17" fmla="*/ 203 h 234"/>
                <a:gd name="T18" fmla="*/ 103 w 103"/>
                <a:gd name="T19" fmla="*/ 234 h 234"/>
                <a:gd name="T20" fmla="*/ 0 w 103"/>
                <a:gd name="T21" fmla="*/ 234 h 234"/>
                <a:gd name="T22" fmla="*/ 0 w 103"/>
                <a:gd name="T23" fmla="*/ 65 h 234"/>
                <a:gd name="T24" fmla="*/ 103 w 103"/>
                <a:gd name="T25" fmla="*/ 65 h 234"/>
                <a:gd name="T26" fmla="*/ 20 w 103"/>
                <a:gd name="T27" fmla="*/ 28 h 234"/>
                <a:gd name="T28" fmla="*/ 79 w 103"/>
                <a:gd name="T29" fmla="*/ 0 h 234"/>
                <a:gd name="T30" fmla="*/ 79 w 103"/>
                <a:gd name="T31" fmla="*/ 33 h 234"/>
                <a:gd name="T32" fmla="*/ 20 w 103"/>
                <a:gd name="T33" fmla="*/ 58 h 234"/>
                <a:gd name="T34" fmla="*/ 20 w 103"/>
                <a:gd name="T35" fmla="*/ 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234">
                  <a:moveTo>
                    <a:pt x="103" y="65"/>
                  </a:moveTo>
                  <a:lnTo>
                    <a:pt x="103" y="97"/>
                  </a:lnTo>
                  <a:lnTo>
                    <a:pt x="41" y="97"/>
                  </a:lnTo>
                  <a:lnTo>
                    <a:pt x="41" y="133"/>
                  </a:lnTo>
                  <a:lnTo>
                    <a:pt x="95" y="133"/>
                  </a:lnTo>
                  <a:lnTo>
                    <a:pt x="95" y="164"/>
                  </a:lnTo>
                  <a:lnTo>
                    <a:pt x="41" y="164"/>
                  </a:lnTo>
                  <a:lnTo>
                    <a:pt x="41" y="203"/>
                  </a:lnTo>
                  <a:lnTo>
                    <a:pt x="103" y="203"/>
                  </a:lnTo>
                  <a:lnTo>
                    <a:pt x="103" y="234"/>
                  </a:lnTo>
                  <a:lnTo>
                    <a:pt x="0" y="234"/>
                  </a:lnTo>
                  <a:lnTo>
                    <a:pt x="0" y="65"/>
                  </a:lnTo>
                  <a:lnTo>
                    <a:pt x="103" y="65"/>
                  </a:lnTo>
                  <a:close/>
                  <a:moveTo>
                    <a:pt x="20" y="28"/>
                  </a:moveTo>
                  <a:lnTo>
                    <a:pt x="79" y="0"/>
                  </a:lnTo>
                  <a:lnTo>
                    <a:pt x="79" y="33"/>
                  </a:lnTo>
                  <a:lnTo>
                    <a:pt x="20" y="58"/>
                  </a:lnTo>
                  <a:lnTo>
                    <a:pt x="2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605">
              <a:extLst>
                <a:ext uri="{FF2B5EF4-FFF2-40B4-BE49-F238E27FC236}">
                  <a16:creationId xmlns:a16="http://schemas.microsoft.com/office/drawing/2014/main" id="{CFB70D2F-824C-4333-A2CE-68375F0E6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96539" y="658813"/>
              <a:ext cx="74613" cy="82550"/>
            </a:xfrm>
            <a:custGeom>
              <a:avLst/>
              <a:gdLst>
                <a:gd name="T0" fmla="*/ 60 w 153"/>
                <a:gd name="T1" fmla="*/ 0 h 170"/>
                <a:gd name="T2" fmla="*/ 126 w 153"/>
                <a:gd name="T3" fmla="*/ 24 h 170"/>
                <a:gd name="T4" fmla="*/ 153 w 153"/>
                <a:gd name="T5" fmla="*/ 85 h 170"/>
                <a:gd name="T6" fmla="*/ 126 w 153"/>
                <a:gd name="T7" fmla="*/ 146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39 h 170"/>
                <a:gd name="T18" fmla="*/ 60 w 153"/>
                <a:gd name="T19" fmla="*/ 139 h 170"/>
                <a:gd name="T20" fmla="*/ 98 w 153"/>
                <a:gd name="T21" fmla="*/ 124 h 170"/>
                <a:gd name="T22" fmla="*/ 111 w 153"/>
                <a:gd name="T23" fmla="*/ 85 h 170"/>
                <a:gd name="T24" fmla="*/ 98 w 153"/>
                <a:gd name="T25" fmla="*/ 46 h 170"/>
                <a:gd name="T26" fmla="*/ 60 w 153"/>
                <a:gd name="T27" fmla="*/ 31 h 170"/>
                <a:gd name="T28" fmla="*/ 41 w 153"/>
                <a:gd name="T29" fmla="*/ 31 h 170"/>
                <a:gd name="T30" fmla="*/ 41 w 153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8" y="0"/>
                    <a:pt x="109" y="7"/>
                    <a:pt x="126" y="24"/>
                  </a:cubicBezTo>
                  <a:cubicBezTo>
                    <a:pt x="144" y="40"/>
                    <a:pt x="153" y="60"/>
                    <a:pt x="153" y="85"/>
                  </a:cubicBezTo>
                  <a:cubicBezTo>
                    <a:pt x="153" y="110"/>
                    <a:pt x="144" y="130"/>
                    <a:pt x="126" y="146"/>
                  </a:cubicBezTo>
                  <a:cubicBezTo>
                    <a:pt x="109" y="162"/>
                    <a:pt x="86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9" y="134"/>
                    <a:pt x="98" y="124"/>
                  </a:cubicBezTo>
                  <a:cubicBezTo>
                    <a:pt x="106" y="114"/>
                    <a:pt x="111" y="101"/>
                    <a:pt x="111" y="85"/>
                  </a:cubicBezTo>
                  <a:cubicBezTo>
                    <a:pt x="111" y="69"/>
                    <a:pt x="106" y="56"/>
                    <a:pt x="98" y="46"/>
                  </a:cubicBezTo>
                  <a:cubicBezTo>
                    <a:pt x="89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606">
              <a:extLst>
                <a:ext uri="{FF2B5EF4-FFF2-40B4-BE49-F238E27FC236}">
                  <a16:creationId xmlns:a16="http://schemas.microsoft.com/office/drawing/2014/main" id="{8F5B279F-6E89-4B8F-B046-FB0CE094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3851" y="658813"/>
              <a:ext cx="49213" cy="82550"/>
            </a:xfrm>
            <a:custGeom>
              <a:avLst/>
              <a:gdLst>
                <a:gd name="T0" fmla="*/ 102 w 102"/>
                <a:gd name="T1" fmla="*/ 0 h 169"/>
                <a:gd name="T2" fmla="*/ 102 w 102"/>
                <a:gd name="T3" fmla="*/ 31 h 169"/>
                <a:gd name="T4" fmla="*/ 41 w 102"/>
                <a:gd name="T5" fmla="*/ 31 h 169"/>
                <a:gd name="T6" fmla="*/ 41 w 102"/>
                <a:gd name="T7" fmla="*/ 67 h 169"/>
                <a:gd name="T8" fmla="*/ 95 w 102"/>
                <a:gd name="T9" fmla="*/ 67 h 169"/>
                <a:gd name="T10" fmla="*/ 95 w 102"/>
                <a:gd name="T11" fmla="*/ 99 h 169"/>
                <a:gd name="T12" fmla="*/ 41 w 102"/>
                <a:gd name="T13" fmla="*/ 99 h 169"/>
                <a:gd name="T14" fmla="*/ 41 w 102"/>
                <a:gd name="T15" fmla="*/ 137 h 169"/>
                <a:gd name="T16" fmla="*/ 102 w 102"/>
                <a:gd name="T17" fmla="*/ 137 h 169"/>
                <a:gd name="T18" fmla="*/ 102 w 102"/>
                <a:gd name="T19" fmla="*/ 169 h 169"/>
                <a:gd name="T20" fmla="*/ 0 w 102"/>
                <a:gd name="T21" fmla="*/ 169 h 169"/>
                <a:gd name="T22" fmla="*/ 0 w 102"/>
                <a:gd name="T23" fmla="*/ 0 h 169"/>
                <a:gd name="T24" fmla="*/ 102 w 102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69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7"/>
                  </a:lnTo>
                  <a:lnTo>
                    <a:pt x="102" y="137"/>
                  </a:lnTo>
                  <a:lnTo>
                    <a:pt x="102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608">
              <a:extLst>
                <a:ext uri="{FF2B5EF4-FFF2-40B4-BE49-F238E27FC236}">
                  <a16:creationId xmlns:a16="http://schemas.microsoft.com/office/drawing/2014/main" id="{E936BA78-E8CE-4501-8560-9E4E0A53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8939" y="655638"/>
              <a:ext cx="61913" cy="85725"/>
            </a:xfrm>
            <a:custGeom>
              <a:avLst/>
              <a:gdLst>
                <a:gd name="T0" fmla="*/ 61 w 128"/>
                <a:gd name="T1" fmla="*/ 35 h 174"/>
                <a:gd name="T2" fmla="*/ 48 w 128"/>
                <a:gd name="T3" fmla="*/ 39 h 174"/>
                <a:gd name="T4" fmla="*/ 43 w 128"/>
                <a:gd name="T5" fmla="*/ 50 h 174"/>
                <a:gd name="T6" fmla="*/ 48 w 128"/>
                <a:gd name="T7" fmla="*/ 62 h 174"/>
                <a:gd name="T8" fmla="*/ 61 w 128"/>
                <a:gd name="T9" fmla="*/ 70 h 174"/>
                <a:gd name="T10" fmla="*/ 77 w 128"/>
                <a:gd name="T11" fmla="*/ 75 h 174"/>
                <a:gd name="T12" fmla="*/ 95 w 128"/>
                <a:gd name="T13" fmla="*/ 80 h 174"/>
                <a:gd name="T14" fmla="*/ 111 w 128"/>
                <a:gd name="T15" fmla="*/ 87 h 174"/>
                <a:gd name="T16" fmla="*/ 123 w 128"/>
                <a:gd name="T17" fmla="*/ 101 h 174"/>
                <a:gd name="T18" fmla="*/ 128 w 128"/>
                <a:gd name="T19" fmla="*/ 122 h 174"/>
                <a:gd name="T20" fmla="*/ 111 w 128"/>
                <a:gd name="T21" fmla="*/ 159 h 174"/>
                <a:gd name="T22" fmla="*/ 65 w 128"/>
                <a:gd name="T23" fmla="*/ 174 h 174"/>
                <a:gd name="T24" fmla="*/ 18 w 128"/>
                <a:gd name="T25" fmla="*/ 160 h 174"/>
                <a:gd name="T26" fmla="*/ 1 w 128"/>
                <a:gd name="T27" fmla="*/ 121 h 174"/>
                <a:gd name="T28" fmla="*/ 45 w 128"/>
                <a:gd name="T29" fmla="*/ 121 h 174"/>
                <a:gd name="T30" fmla="*/ 66 w 128"/>
                <a:gd name="T31" fmla="*/ 141 h 174"/>
                <a:gd name="T32" fmla="*/ 80 w 128"/>
                <a:gd name="T33" fmla="*/ 136 h 174"/>
                <a:gd name="T34" fmla="*/ 85 w 128"/>
                <a:gd name="T35" fmla="*/ 124 h 174"/>
                <a:gd name="T36" fmla="*/ 80 w 128"/>
                <a:gd name="T37" fmla="*/ 112 h 174"/>
                <a:gd name="T38" fmla="*/ 67 w 128"/>
                <a:gd name="T39" fmla="*/ 105 h 174"/>
                <a:gd name="T40" fmla="*/ 51 w 128"/>
                <a:gd name="T41" fmla="*/ 100 h 174"/>
                <a:gd name="T42" fmla="*/ 33 w 128"/>
                <a:gd name="T43" fmla="*/ 94 h 174"/>
                <a:gd name="T44" fmla="*/ 17 w 128"/>
                <a:gd name="T45" fmla="*/ 86 h 174"/>
                <a:gd name="T46" fmla="*/ 5 w 128"/>
                <a:gd name="T47" fmla="*/ 72 h 174"/>
                <a:gd name="T48" fmla="*/ 0 w 128"/>
                <a:gd name="T49" fmla="*/ 51 h 174"/>
                <a:gd name="T50" fmla="*/ 17 w 128"/>
                <a:gd name="T51" fmla="*/ 14 h 174"/>
                <a:gd name="T52" fmla="*/ 62 w 128"/>
                <a:gd name="T53" fmla="*/ 0 h 174"/>
                <a:gd name="T54" fmla="*/ 106 w 128"/>
                <a:gd name="T55" fmla="*/ 12 h 174"/>
                <a:gd name="T56" fmla="*/ 123 w 128"/>
                <a:gd name="T57" fmla="*/ 51 h 174"/>
                <a:gd name="T58" fmla="*/ 78 w 128"/>
                <a:gd name="T59" fmla="*/ 51 h 174"/>
                <a:gd name="T60" fmla="*/ 72 w 128"/>
                <a:gd name="T61" fmla="*/ 37 h 174"/>
                <a:gd name="T62" fmla="*/ 61 w 128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74">
                  <a:moveTo>
                    <a:pt x="61" y="35"/>
                  </a:moveTo>
                  <a:cubicBezTo>
                    <a:pt x="56" y="35"/>
                    <a:pt x="51" y="36"/>
                    <a:pt x="48" y="39"/>
                  </a:cubicBezTo>
                  <a:cubicBezTo>
                    <a:pt x="45" y="41"/>
                    <a:pt x="43" y="45"/>
                    <a:pt x="43" y="50"/>
                  </a:cubicBezTo>
                  <a:cubicBezTo>
                    <a:pt x="43" y="55"/>
                    <a:pt x="45" y="59"/>
                    <a:pt x="48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4"/>
                    <a:pt x="77" y="75"/>
                  </a:cubicBezTo>
                  <a:cubicBezTo>
                    <a:pt x="83" y="76"/>
                    <a:pt x="90" y="79"/>
                    <a:pt x="95" y="80"/>
                  </a:cubicBezTo>
                  <a:cubicBezTo>
                    <a:pt x="101" y="82"/>
                    <a:pt x="106" y="85"/>
                    <a:pt x="111" y="87"/>
                  </a:cubicBezTo>
                  <a:cubicBezTo>
                    <a:pt x="116" y="91"/>
                    <a:pt x="120" y="95"/>
                    <a:pt x="123" y="101"/>
                  </a:cubicBezTo>
                  <a:cubicBezTo>
                    <a:pt x="126" y="107"/>
                    <a:pt x="128" y="114"/>
                    <a:pt x="128" y="122"/>
                  </a:cubicBezTo>
                  <a:cubicBezTo>
                    <a:pt x="128" y="136"/>
                    <a:pt x="122" y="149"/>
                    <a:pt x="111" y="159"/>
                  </a:cubicBezTo>
                  <a:cubicBezTo>
                    <a:pt x="100" y="169"/>
                    <a:pt x="83" y="174"/>
                    <a:pt x="65" y="174"/>
                  </a:cubicBezTo>
                  <a:cubicBezTo>
                    <a:pt x="46" y="174"/>
                    <a:pt x="30" y="169"/>
                    <a:pt x="18" y="160"/>
                  </a:cubicBezTo>
                  <a:cubicBezTo>
                    <a:pt x="7" y="151"/>
                    <a:pt x="1" y="137"/>
                    <a:pt x="1" y="121"/>
                  </a:cubicBezTo>
                  <a:lnTo>
                    <a:pt x="45" y="121"/>
                  </a:lnTo>
                  <a:cubicBezTo>
                    <a:pt x="46" y="135"/>
                    <a:pt x="52" y="141"/>
                    <a:pt x="66" y="141"/>
                  </a:cubicBezTo>
                  <a:cubicBezTo>
                    <a:pt x="72" y="141"/>
                    <a:pt x="76" y="140"/>
                    <a:pt x="80" y="136"/>
                  </a:cubicBezTo>
                  <a:cubicBezTo>
                    <a:pt x="83" y="132"/>
                    <a:pt x="85" y="129"/>
                    <a:pt x="85" y="124"/>
                  </a:cubicBezTo>
                  <a:cubicBezTo>
                    <a:pt x="85" y="119"/>
                    <a:pt x="83" y="115"/>
                    <a:pt x="80" y="112"/>
                  </a:cubicBezTo>
                  <a:cubicBezTo>
                    <a:pt x="77" y="110"/>
                    <a:pt x="72" y="107"/>
                    <a:pt x="67" y="105"/>
                  </a:cubicBezTo>
                  <a:cubicBezTo>
                    <a:pt x="62" y="104"/>
                    <a:pt x="57" y="101"/>
                    <a:pt x="51" y="100"/>
                  </a:cubicBezTo>
                  <a:cubicBezTo>
                    <a:pt x="45" y="99"/>
                    <a:pt x="38" y="96"/>
                    <a:pt x="33" y="94"/>
                  </a:cubicBezTo>
                  <a:cubicBezTo>
                    <a:pt x="27" y="91"/>
                    <a:pt x="22" y="89"/>
                    <a:pt x="17" y="86"/>
                  </a:cubicBezTo>
                  <a:cubicBezTo>
                    <a:pt x="12" y="82"/>
                    <a:pt x="8" y="79"/>
                    <a:pt x="5" y="72"/>
                  </a:cubicBezTo>
                  <a:cubicBezTo>
                    <a:pt x="2" y="66"/>
                    <a:pt x="0" y="60"/>
                    <a:pt x="0" y="51"/>
                  </a:cubicBezTo>
                  <a:cubicBezTo>
                    <a:pt x="0" y="35"/>
                    <a:pt x="6" y="22"/>
                    <a:pt x="17" y="14"/>
                  </a:cubicBezTo>
                  <a:cubicBezTo>
                    <a:pt x="28" y="4"/>
                    <a:pt x="43" y="0"/>
                    <a:pt x="62" y="0"/>
                  </a:cubicBezTo>
                  <a:cubicBezTo>
                    <a:pt x="81" y="0"/>
                    <a:pt x="95" y="4"/>
                    <a:pt x="106" y="12"/>
                  </a:cubicBezTo>
                  <a:cubicBezTo>
                    <a:pt x="117" y="21"/>
                    <a:pt x="123" y="34"/>
                    <a:pt x="123" y="51"/>
                  </a:cubicBezTo>
                  <a:lnTo>
                    <a:pt x="78" y="51"/>
                  </a:lnTo>
                  <a:cubicBezTo>
                    <a:pt x="77" y="45"/>
                    <a:pt x="76" y="40"/>
                    <a:pt x="72" y="37"/>
                  </a:cubicBezTo>
                  <a:cubicBezTo>
                    <a:pt x="71" y="37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609">
              <a:extLst>
                <a:ext uri="{FF2B5EF4-FFF2-40B4-BE49-F238E27FC236}">
                  <a16:creationId xmlns:a16="http://schemas.microsoft.com/office/drawing/2014/main" id="{A23BC632-83A3-4306-AB12-47B925C9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3239" y="658813"/>
              <a:ext cx="44450" cy="82550"/>
            </a:xfrm>
            <a:custGeom>
              <a:avLst/>
              <a:gdLst>
                <a:gd name="T0" fmla="*/ 0 w 93"/>
                <a:gd name="T1" fmla="*/ 0 h 170"/>
                <a:gd name="T2" fmla="*/ 41 w 93"/>
                <a:gd name="T3" fmla="*/ 0 h 170"/>
                <a:gd name="T4" fmla="*/ 41 w 93"/>
                <a:gd name="T5" fmla="*/ 139 h 170"/>
                <a:gd name="T6" fmla="*/ 93 w 93"/>
                <a:gd name="T7" fmla="*/ 139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70">
                  <a:moveTo>
                    <a:pt x="0" y="0"/>
                  </a:moveTo>
                  <a:lnTo>
                    <a:pt x="41" y="0"/>
                  </a:lnTo>
                  <a:lnTo>
                    <a:pt x="41" y="139"/>
                  </a:lnTo>
                  <a:lnTo>
                    <a:pt x="93" y="139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610">
              <a:extLst>
                <a:ext uri="{FF2B5EF4-FFF2-40B4-BE49-F238E27FC236}">
                  <a16:creationId xmlns:a16="http://schemas.microsoft.com/office/drawing/2014/main" id="{83495CB7-16B8-4EFB-8B53-A5966495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8801" y="658813"/>
              <a:ext cx="50800" cy="82550"/>
            </a:xfrm>
            <a:custGeom>
              <a:avLst/>
              <a:gdLst>
                <a:gd name="T0" fmla="*/ 103 w 103"/>
                <a:gd name="T1" fmla="*/ 0 h 169"/>
                <a:gd name="T2" fmla="*/ 103 w 103"/>
                <a:gd name="T3" fmla="*/ 31 h 169"/>
                <a:gd name="T4" fmla="*/ 42 w 103"/>
                <a:gd name="T5" fmla="*/ 31 h 169"/>
                <a:gd name="T6" fmla="*/ 42 w 103"/>
                <a:gd name="T7" fmla="*/ 67 h 169"/>
                <a:gd name="T8" fmla="*/ 95 w 103"/>
                <a:gd name="T9" fmla="*/ 67 h 169"/>
                <a:gd name="T10" fmla="*/ 95 w 103"/>
                <a:gd name="T11" fmla="*/ 99 h 169"/>
                <a:gd name="T12" fmla="*/ 42 w 103"/>
                <a:gd name="T13" fmla="*/ 99 h 169"/>
                <a:gd name="T14" fmla="*/ 42 w 103"/>
                <a:gd name="T15" fmla="*/ 137 h 169"/>
                <a:gd name="T16" fmla="*/ 103 w 103"/>
                <a:gd name="T17" fmla="*/ 137 h 169"/>
                <a:gd name="T18" fmla="*/ 103 w 103"/>
                <a:gd name="T19" fmla="*/ 169 h 169"/>
                <a:gd name="T20" fmla="*/ 0 w 103"/>
                <a:gd name="T21" fmla="*/ 169 h 169"/>
                <a:gd name="T22" fmla="*/ 0 w 103"/>
                <a:gd name="T23" fmla="*/ 0 h 169"/>
                <a:gd name="T24" fmla="*/ 103 w 103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69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5" y="67"/>
                  </a:lnTo>
                  <a:lnTo>
                    <a:pt x="95" y="99"/>
                  </a:lnTo>
                  <a:lnTo>
                    <a:pt x="42" y="99"/>
                  </a:lnTo>
                  <a:lnTo>
                    <a:pt x="42" y="137"/>
                  </a:lnTo>
                  <a:lnTo>
                    <a:pt x="103" y="137"/>
                  </a:lnTo>
                  <a:lnTo>
                    <a:pt x="103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611">
              <a:extLst>
                <a:ext uri="{FF2B5EF4-FFF2-40B4-BE49-F238E27FC236}">
                  <a16:creationId xmlns:a16="http://schemas.microsoft.com/office/drawing/2014/main" id="{70B14744-EE1D-4075-A686-942AE983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0714" y="658813"/>
              <a:ext cx="65088" cy="82550"/>
            </a:xfrm>
            <a:custGeom>
              <a:avLst/>
              <a:gdLst>
                <a:gd name="T0" fmla="*/ 0 w 133"/>
                <a:gd name="T1" fmla="*/ 31 h 170"/>
                <a:gd name="T2" fmla="*/ 0 w 133"/>
                <a:gd name="T3" fmla="*/ 0 h 170"/>
                <a:gd name="T4" fmla="*/ 133 w 133"/>
                <a:gd name="T5" fmla="*/ 0 h 170"/>
                <a:gd name="T6" fmla="*/ 133 w 133"/>
                <a:gd name="T7" fmla="*/ 31 h 170"/>
                <a:gd name="T8" fmla="*/ 87 w 133"/>
                <a:gd name="T9" fmla="*/ 31 h 170"/>
                <a:gd name="T10" fmla="*/ 87 w 133"/>
                <a:gd name="T11" fmla="*/ 170 h 170"/>
                <a:gd name="T12" fmla="*/ 46 w 133"/>
                <a:gd name="T13" fmla="*/ 170 h 170"/>
                <a:gd name="T14" fmla="*/ 46 w 133"/>
                <a:gd name="T15" fmla="*/ 31 h 170"/>
                <a:gd name="T16" fmla="*/ 0 w 133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70">
                  <a:moveTo>
                    <a:pt x="0" y="31"/>
                  </a:moveTo>
                  <a:lnTo>
                    <a:pt x="0" y="0"/>
                  </a:lnTo>
                  <a:lnTo>
                    <a:pt x="133" y="0"/>
                  </a:lnTo>
                  <a:lnTo>
                    <a:pt x="133" y="31"/>
                  </a:lnTo>
                  <a:lnTo>
                    <a:pt x="87" y="31"/>
                  </a:lnTo>
                  <a:lnTo>
                    <a:pt x="87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612">
              <a:extLst>
                <a:ext uri="{FF2B5EF4-FFF2-40B4-BE49-F238E27FC236}">
                  <a16:creationId xmlns:a16="http://schemas.microsoft.com/office/drawing/2014/main" id="{F0321897-FFBC-477F-B09E-AFBA9194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2151" y="658813"/>
              <a:ext cx="66675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613">
              <a:extLst>
                <a:ext uri="{FF2B5EF4-FFF2-40B4-BE49-F238E27FC236}">
                  <a16:creationId xmlns:a16="http://schemas.microsoft.com/office/drawing/2014/main" id="{38F041B7-D3CC-45B4-A708-0B3538279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29939" y="658813"/>
              <a:ext cx="65088" cy="82550"/>
            </a:xfrm>
            <a:custGeom>
              <a:avLst/>
              <a:gdLst>
                <a:gd name="T0" fmla="*/ 41 w 133"/>
                <a:gd name="T1" fmla="*/ 104 h 170"/>
                <a:gd name="T2" fmla="*/ 41 w 133"/>
                <a:gd name="T3" fmla="*/ 170 h 170"/>
                <a:gd name="T4" fmla="*/ 0 w 133"/>
                <a:gd name="T5" fmla="*/ 170 h 170"/>
                <a:gd name="T6" fmla="*/ 0 w 133"/>
                <a:gd name="T7" fmla="*/ 0 h 170"/>
                <a:gd name="T8" fmla="*/ 67 w 133"/>
                <a:gd name="T9" fmla="*/ 0 h 170"/>
                <a:gd name="T10" fmla="*/ 113 w 133"/>
                <a:gd name="T11" fmla="*/ 15 h 170"/>
                <a:gd name="T12" fmla="*/ 130 w 133"/>
                <a:gd name="T13" fmla="*/ 51 h 170"/>
                <a:gd name="T14" fmla="*/ 121 w 133"/>
                <a:gd name="T15" fmla="*/ 80 h 170"/>
                <a:gd name="T16" fmla="*/ 92 w 133"/>
                <a:gd name="T17" fmla="*/ 100 h 170"/>
                <a:gd name="T18" fmla="*/ 133 w 133"/>
                <a:gd name="T19" fmla="*/ 169 h 170"/>
                <a:gd name="T20" fmla="*/ 85 w 133"/>
                <a:gd name="T21" fmla="*/ 169 h 170"/>
                <a:gd name="T22" fmla="*/ 46 w 133"/>
                <a:gd name="T23" fmla="*/ 102 h 170"/>
                <a:gd name="T24" fmla="*/ 41 w 133"/>
                <a:gd name="T25" fmla="*/ 102 h 170"/>
                <a:gd name="T26" fmla="*/ 41 w 133"/>
                <a:gd name="T27" fmla="*/ 104 h 170"/>
                <a:gd name="T28" fmla="*/ 41 w 133"/>
                <a:gd name="T29" fmla="*/ 31 h 170"/>
                <a:gd name="T30" fmla="*/ 41 w 133"/>
                <a:gd name="T31" fmla="*/ 72 h 170"/>
                <a:gd name="T32" fmla="*/ 66 w 133"/>
                <a:gd name="T33" fmla="*/ 72 h 170"/>
                <a:gd name="T34" fmla="*/ 81 w 133"/>
                <a:gd name="T35" fmla="*/ 67 h 170"/>
                <a:gd name="T36" fmla="*/ 86 w 133"/>
                <a:gd name="T37" fmla="*/ 52 h 170"/>
                <a:gd name="T38" fmla="*/ 81 w 133"/>
                <a:gd name="T39" fmla="*/ 37 h 170"/>
                <a:gd name="T40" fmla="*/ 66 w 133"/>
                <a:gd name="T41" fmla="*/ 31 h 170"/>
                <a:gd name="T42" fmla="*/ 41 w 133"/>
                <a:gd name="T43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70">
                  <a:moveTo>
                    <a:pt x="41" y="104"/>
                  </a:move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3" y="15"/>
                  </a:cubicBezTo>
                  <a:cubicBezTo>
                    <a:pt x="125" y="25"/>
                    <a:pt x="130" y="37"/>
                    <a:pt x="130" y="51"/>
                  </a:cubicBezTo>
                  <a:cubicBezTo>
                    <a:pt x="130" y="61"/>
                    <a:pt x="127" y="71"/>
                    <a:pt x="121" y="80"/>
                  </a:cubicBezTo>
                  <a:cubicBezTo>
                    <a:pt x="115" y="89"/>
                    <a:pt x="105" y="96"/>
                    <a:pt x="92" y="100"/>
                  </a:cubicBezTo>
                  <a:lnTo>
                    <a:pt x="133" y="169"/>
                  </a:lnTo>
                  <a:lnTo>
                    <a:pt x="85" y="169"/>
                  </a:lnTo>
                  <a:lnTo>
                    <a:pt x="46" y="102"/>
                  </a:lnTo>
                  <a:lnTo>
                    <a:pt x="41" y="102"/>
                  </a:lnTo>
                  <a:lnTo>
                    <a:pt x="41" y="104"/>
                  </a:lnTo>
                  <a:close/>
                  <a:moveTo>
                    <a:pt x="41" y="31"/>
                  </a:moveTo>
                  <a:lnTo>
                    <a:pt x="41" y="72"/>
                  </a:lnTo>
                  <a:lnTo>
                    <a:pt x="66" y="72"/>
                  </a:lnTo>
                  <a:cubicBezTo>
                    <a:pt x="72" y="72"/>
                    <a:pt x="77" y="71"/>
                    <a:pt x="81" y="67"/>
                  </a:cubicBezTo>
                  <a:cubicBezTo>
                    <a:pt x="85" y="64"/>
                    <a:pt x="86" y="59"/>
                    <a:pt x="86" y="52"/>
                  </a:cubicBezTo>
                  <a:cubicBezTo>
                    <a:pt x="86" y="46"/>
                    <a:pt x="85" y="41"/>
                    <a:pt x="81" y="37"/>
                  </a:cubicBezTo>
                  <a:cubicBezTo>
                    <a:pt x="77" y="34"/>
                    <a:pt x="72" y="31"/>
                    <a:pt x="66" y="31"/>
                  </a:cubicBezTo>
                  <a:lnTo>
                    <a:pt x="41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614">
              <a:extLst>
                <a:ext uri="{FF2B5EF4-FFF2-40B4-BE49-F238E27FC236}">
                  <a16:creationId xmlns:a16="http://schemas.microsoft.com/office/drawing/2014/main" id="{0940D0E4-AFE6-4B0C-A9B9-EDC3C945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314" y="658813"/>
              <a:ext cx="50800" cy="82550"/>
            </a:xfrm>
            <a:custGeom>
              <a:avLst/>
              <a:gdLst>
                <a:gd name="T0" fmla="*/ 102 w 102"/>
                <a:gd name="T1" fmla="*/ 0 h 169"/>
                <a:gd name="T2" fmla="*/ 102 w 102"/>
                <a:gd name="T3" fmla="*/ 31 h 169"/>
                <a:gd name="T4" fmla="*/ 41 w 102"/>
                <a:gd name="T5" fmla="*/ 31 h 169"/>
                <a:gd name="T6" fmla="*/ 41 w 102"/>
                <a:gd name="T7" fmla="*/ 67 h 169"/>
                <a:gd name="T8" fmla="*/ 95 w 102"/>
                <a:gd name="T9" fmla="*/ 67 h 169"/>
                <a:gd name="T10" fmla="*/ 95 w 102"/>
                <a:gd name="T11" fmla="*/ 99 h 169"/>
                <a:gd name="T12" fmla="*/ 41 w 102"/>
                <a:gd name="T13" fmla="*/ 99 h 169"/>
                <a:gd name="T14" fmla="*/ 41 w 102"/>
                <a:gd name="T15" fmla="*/ 137 h 169"/>
                <a:gd name="T16" fmla="*/ 102 w 102"/>
                <a:gd name="T17" fmla="*/ 137 h 169"/>
                <a:gd name="T18" fmla="*/ 102 w 102"/>
                <a:gd name="T19" fmla="*/ 169 h 169"/>
                <a:gd name="T20" fmla="*/ 0 w 102"/>
                <a:gd name="T21" fmla="*/ 169 h 169"/>
                <a:gd name="T22" fmla="*/ 0 w 102"/>
                <a:gd name="T23" fmla="*/ 0 h 169"/>
                <a:gd name="T24" fmla="*/ 102 w 102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69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7"/>
                  </a:lnTo>
                  <a:lnTo>
                    <a:pt x="102" y="137"/>
                  </a:lnTo>
                  <a:lnTo>
                    <a:pt x="102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615">
              <a:extLst>
                <a:ext uri="{FF2B5EF4-FFF2-40B4-BE49-F238E27FC236}">
                  <a16:creationId xmlns:a16="http://schemas.microsoft.com/office/drawing/2014/main" id="{85F93E85-BD15-42B4-A2AD-B1D9100B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5989" y="655638"/>
              <a:ext cx="61913" cy="85725"/>
            </a:xfrm>
            <a:custGeom>
              <a:avLst/>
              <a:gdLst>
                <a:gd name="T0" fmla="*/ 61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2 h 174"/>
                <a:gd name="T8" fmla="*/ 61 w 129"/>
                <a:gd name="T9" fmla="*/ 70 h 174"/>
                <a:gd name="T10" fmla="*/ 77 w 129"/>
                <a:gd name="T11" fmla="*/ 75 h 174"/>
                <a:gd name="T12" fmla="*/ 95 w 129"/>
                <a:gd name="T13" fmla="*/ 80 h 174"/>
                <a:gd name="T14" fmla="*/ 111 w 129"/>
                <a:gd name="T15" fmla="*/ 87 h 174"/>
                <a:gd name="T16" fmla="*/ 124 w 129"/>
                <a:gd name="T17" fmla="*/ 101 h 174"/>
                <a:gd name="T18" fmla="*/ 129 w 129"/>
                <a:gd name="T19" fmla="*/ 122 h 174"/>
                <a:gd name="T20" fmla="*/ 111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1 w 129"/>
                <a:gd name="T27" fmla="*/ 121 h 174"/>
                <a:gd name="T28" fmla="*/ 45 w 129"/>
                <a:gd name="T29" fmla="*/ 121 h 174"/>
                <a:gd name="T30" fmla="*/ 66 w 129"/>
                <a:gd name="T31" fmla="*/ 141 h 174"/>
                <a:gd name="T32" fmla="*/ 80 w 129"/>
                <a:gd name="T33" fmla="*/ 136 h 174"/>
                <a:gd name="T34" fmla="*/ 85 w 129"/>
                <a:gd name="T35" fmla="*/ 124 h 174"/>
                <a:gd name="T36" fmla="*/ 80 w 129"/>
                <a:gd name="T37" fmla="*/ 112 h 174"/>
                <a:gd name="T38" fmla="*/ 67 w 129"/>
                <a:gd name="T39" fmla="*/ 105 h 174"/>
                <a:gd name="T40" fmla="*/ 51 w 129"/>
                <a:gd name="T41" fmla="*/ 100 h 174"/>
                <a:gd name="T42" fmla="*/ 34 w 129"/>
                <a:gd name="T43" fmla="*/ 94 h 174"/>
                <a:gd name="T44" fmla="*/ 17 w 129"/>
                <a:gd name="T45" fmla="*/ 86 h 174"/>
                <a:gd name="T46" fmla="*/ 5 w 129"/>
                <a:gd name="T47" fmla="*/ 72 h 174"/>
                <a:gd name="T48" fmla="*/ 0 w 129"/>
                <a:gd name="T49" fmla="*/ 51 h 174"/>
                <a:gd name="T50" fmla="*/ 17 w 129"/>
                <a:gd name="T51" fmla="*/ 14 h 174"/>
                <a:gd name="T52" fmla="*/ 62 w 129"/>
                <a:gd name="T53" fmla="*/ 0 h 174"/>
                <a:gd name="T54" fmla="*/ 106 w 129"/>
                <a:gd name="T55" fmla="*/ 12 h 174"/>
                <a:gd name="T56" fmla="*/ 124 w 129"/>
                <a:gd name="T57" fmla="*/ 51 h 174"/>
                <a:gd name="T58" fmla="*/ 80 w 129"/>
                <a:gd name="T59" fmla="*/ 51 h 174"/>
                <a:gd name="T60" fmla="*/ 74 w 129"/>
                <a:gd name="T61" fmla="*/ 37 h 174"/>
                <a:gd name="T62" fmla="*/ 61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1" y="35"/>
                  </a:moveTo>
                  <a:cubicBezTo>
                    <a:pt x="56" y="35"/>
                    <a:pt x="51" y="36"/>
                    <a:pt x="49" y="39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9"/>
                    <a:pt x="49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4"/>
                    <a:pt x="77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1" y="82"/>
                    <a:pt x="106" y="85"/>
                    <a:pt x="111" y="87"/>
                  </a:cubicBezTo>
                  <a:cubicBezTo>
                    <a:pt x="116" y="91"/>
                    <a:pt x="120" y="95"/>
                    <a:pt x="124" y="101"/>
                  </a:cubicBezTo>
                  <a:cubicBezTo>
                    <a:pt x="126" y="107"/>
                    <a:pt x="129" y="114"/>
                    <a:pt x="129" y="122"/>
                  </a:cubicBezTo>
                  <a:cubicBezTo>
                    <a:pt x="129" y="136"/>
                    <a:pt x="122" y="149"/>
                    <a:pt x="111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6" y="174"/>
                    <a:pt x="30" y="169"/>
                    <a:pt x="19" y="160"/>
                  </a:cubicBezTo>
                  <a:cubicBezTo>
                    <a:pt x="7" y="151"/>
                    <a:pt x="1" y="137"/>
                    <a:pt x="1" y="121"/>
                  </a:cubicBezTo>
                  <a:lnTo>
                    <a:pt x="45" y="121"/>
                  </a:lnTo>
                  <a:cubicBezTo>
                    <a:pt x="46" y="135"/>
                    <a:pt x="52" y="141"/>
                    <a:pt x="66" y="141"/>
                  </a:cubicBezTo>
                  <a:cubicBezTo>
                    <a:pt x="72" y="141"/>
                    <a:pt x="76" y="140"/>
                    <a:pt x="80" y="136"/>
                  </a:cubicBezTo>
                  <a:cubicBezTo>
                    <a:pt x="84" y="132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2"/>
                  </a:cubicBezTo>
                  <a:cubicBezTo>
                    <a:pt x="77" y="110"/>
                    <a:pt x="72" y="107"/>
                    <a:pt x="67" y="105"/>
                  </a:cubicBezTo>
                  <a:cubicBezTo>
                    <a:pt x="62" y="104"/>
                    <a:pt x="57" y="101"/>
                    <a:pt x="51" y="100"/>
                  </a:cubicBezTo>
                  <a:cubicBezTo>
                    <a:pt x="45" y="99"/>
                    <a:pt x="39" y="96"/>
                    <a:pt x="34" y="94"/>
                  </a:cubicBezTo>
                  <a:cubicBezTo>
                    <a:pt x="27" y="91"/>
                    <a:pt x="22" y="89"/>
                    <a:pt x="17" y="86"/>
                  </a:cubicBezTo>
                  <a:cubicBezTo>
                    <a:pt x="12" y="82"/>
                    <a:pt x="9" y="79"/>
                    <a:pt x="5" y="72"/>
                  </a:cubicBezTo>
                  <a:cubicBezTo>
                    <a:pt x="2" y="66"/>
                    <a:pt x="0" y="60"/>
                    <a:pt x="0" y="51"/>
                  </a:cubicBezTo>
                  <a:cubicBezTo>
                    <a:pt x="0" y="35"/>
                    <a:pt x="6" y="22"/>
                    <a:pt x="17" y="14"/>
                  </a:cubicBezTo>
                  <a:cubicBezTo>
                    <a:pt x="29" y="4"/>
                    <a:pt x="44" y="0"/>
                    <a:pt x="62" y="0"/>
                  </a:cubicBezTo>
                  <a:cubicBezTo>
                    <a:pt x="81" y="0"/>
                    <a:pt x="95" y="4"/>
                    <a:pt x="106" y="12"/>
                  </a:cubicBezTo>
                  <a:cubicBezTo>
                    <a:pt x="117" y="21"/>
                    <a:pt x="124" y="34"/>
                    <a:pt x="124" y="51"/>
                  </a:cubicBezTo>
                  <a:lnTo>
                    <a:pt x="80" y="51"/>
                  </a:lnTo>
                  <a:cubicBezTo>
                    <a:pt x="79" y="45"/>
                    <a:pt x="77" y="40"/>
                    <a:pt x="74" y="37"/>
                  </a:cubicBezTo>
                  <a:cubicBezTo>
                    <a:pt x="70" y="37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616">
              <a:extLst>
                <a:ext uri="{FF2B5EF4-FFF2-40B4-BE49-F238E27FC236}">
                  <a16:creationId xmlns:a16="http://schemas.microsoft.com/office/drawing/2014/main" id="{ACB13EAE-186E-4A0F-95A4-1E6FC537A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9014" y="728663"/>
              <a:ext cx="20638" cy="34925"/>
            </a:xfrm>
            <a:custGeom>
              <a:avLst/>
              <a:gdLst>
                <a:gd name="T0" fmla="*/ 0 w 42"/>
                <a:gd name="T1" fmla="*/ 0 h 70"/>
                <a:gd name="T2" fmla="*/ 33 w 42"/>
                <a:gd name="T3" fmla="*/ 0 h 70"/>
                <a:gd name="T4" fmla="*/ 38 w 42"/>
                <a:gd name="T5" fmla="*/ 46 h 70"/>
                <a:gd name="T6" fmla="*/ 27 w 42"/>
                <a:gd name="T7" fmla="*/ 63 h 70"/>
                <a:gd name="T8" fmla="*/ 5 w 42"/>
                <a:gd name="T9" fmla="*/ 70 h 70"/>
                <a:gd name="T10" fmla="*/ 5 w 42"/>
                <a:gd name="T11" fmla="*/ 53 h 70"/>
                <a:gd name="T12" fmla="*/ 15 w 42"/>
                <a:gd name="T13" fmla="*/ 51 h 70"/>
                <a:gd name="T14" fmla="*/ 17 w 42"/>
                <a:gd name="T15" fmla="*/ 40 h 70"/>
                <a:gd name="T16" fmla="*/ 17 w 42"/>
                <a:gd name="T17" fmla="*/ 36 h 70"/>
                <a:gd name="T18" fmla="*/ 0 w 42"/>
                <a:gd name="T19" fmla="*/ 36 h 70"/>
                <a:gd name="T20" fmla="*/ 0 w 42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70">
                  <a:moveTo>
                    <a:pt x="0" y="0"/>
                  </a:moveTo>
                  <a:lnTo>
                    <a:pt x="33" y="0"/>
                  </a:lnTo>
                  <a:cubicBezTo>
                    <a:pt x="41" y="16"/>
                    <a:pt x="42" y="31"/>
                    <a:pt x="38" y="46"/>
                  </a:cubicBezTo>
                  <a:cubicBezTo>
                    <a:pt x="37" y="53"/>
                    <a:pt x="33" y="58"/>
                    <a:pt x="27" y="63"/>
                  </a:cubicBezTo>
                  <a:cubicBezTo>
                    <a:pt x="21" y="68"/>
                    <a:pt x="13" y="70"/>
                    <a:pt x="5" y="70"/>
                  </a:cubicBezTo>
                  <a:lnTo>
                    <a:pt x="5" y="53"/>
                  </a:lnTo>
                  <a:cubicBezTo>
                    <a:pt x="8" y="53"/>
                    <a:pt x="12" y="52"/>
                    <a:pt x="15" y="51"/>
                  </a:cubicBezTo>
                  <a:cubicBezTo>
                    <a:pt x="17" y="48"/>
                    <a:pt x="17" y="46"/>
                    <a:pt x="17" y="40"/>
                  </a:cubicBezTo>
                  <a:lnTo>
                    <a:pt x="17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617">
              <a:extLst>
                <a:ext uri="{FF2B5EF4-FFF2-40B4-BE49-F238E27FC236}">
                  <a16:creationId xmlns:a16="http://schemas.microsoft.com/office/drawing/2014/main" id="{8D70A105-91EB-4EEF-BCBD-E2E6FFC39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7276" y="658813"/>
              <a:ext cx="44450" cy="82550"/>
            </a:xfrm>
            <a:custGeom>
              <a:avLst/>
              <a:gdLst>
                <a:gd name="T0" fmla="*/ 0 w 92"/>
                <a:gd name="T1" fmla="*/ 0 h 170"/>
                <a:gd name="T2" fmla="*/ 41 w 92"/>
                <a:gd name="T3" fmla="*/ 0 h 170"/>
                <a:gd name="T4" fmla="*/ 41 w 92"/>
                <a:gd name="T5" fmla="*/ 139 h 170"/>
                <a:gd name="T6" fmla="*/ 92 w 92"/>
                <a:gd name="T7" fmla="*/ 139 h 170"/>
                <a:gd name="T8" fmla="*/ 92 w 92"/>
                <a:gd name="T9" fmla="*/ 170 h 170"/>
                <a:gd name="T10" fmla="*/ 0 w 92"/>
                <a:gd name="T11" fmla="*/ 170 h 170"/>
                <a:gd name="T12" fmla="*/ 0 w 9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70">
                  <a:moveTo>
                    <a:pt x="0" y="0"/>
                  </a:moveTo>
                  <a:lnTo>
                    <a:pt x="41" y="0"/>
                  </a:lnTo>
                  <a:lnTo>
                    <a:pt x="41" y="139"/>
                  </a:lnTo>
                  <a:lnTo>
                    <a:pt x="92" y="139"/>
                  </a:lnTo>
                  <a:lnTo>
                    <a:pt x="92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618">
              <a:extLst>
                <a:ext uri="{FF2B5EF4-FFF2-40B4-BE49-F238E27FC236}">
                  <a16:creationId xmlns:a16="http://schemas.microsoft.com/office/drawing/2014/main" id="{18D625A9-2FD2-4E3E-8BE0-CF2EEA43C5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6489" y="658813"/>
              <a:ext cx="80963" cy="82550"/>
            </a:xfrm>
            <a:custGeom>
              <a:avLst/>
              <a:gdLst>
                <a:gd name="T0" fmla="*/ 125 w 167"/>
                <a:gd name="T1" fmla="*/ 170 h 170"/>
                <a:gd name="T2" fmla="*/ 115 w 167"/>
                <a:gd name="T3" fmla="*/ 141 h 170"/>
                <a:gd name="T4" fmla="*/ 53 w 167"/>
                <a:gd name="T5" fmla="*/ 141 h 170"/>
                <a:gd name="T6" fmla="*/ 43 w 167"/>
                <a:gd name="T7" fmla="*/ 170 h 170"/>
                <a:gd name="T8" fmla="*/ 0 w 167"/>
                <a:gd name="T9" fmla="*/ 170 h 170"/>
                <a:gd name="T10" fmla="*/ 58 w 167"/>
                <a:gd name="T11" fmla="*/ 0 h 170"/>
                <a:gd name="T12" fmla="*/ 108 w 167"/>
                <a:gd name="T13" fmla="*/ 0 h 170"/>
                <a:gd name="T14" fmla="*/ 167 w 167"/>
                <a:gd name="T15" fmla="*/ 170 h 170"/>
                <a:gd name="T16" fmla="*/ 125 w 167"/>
                <a:gd name="T17" fmla="*/ 170 h 170"/>
                <a:gd name="T18" fmla="*/ 65 w 167"/>
                <a:gd name="T19" fmla="*/ 110 h 170"/>
                <a:gd name="T20" fmla="*/ 105 w 167"/>
                <a:gd name="T21" fmla="*/ 110 h 170"/>
                <a:gd name="T22" fmla="*/ 85 w 167"/>
                <a:gd name="T23" fmla="*/ 50 h 170"/>
                <a:gd name="T24" fmla="*/ 65 w 167"/>
                <a:gd name="T25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170">
                  <a:moveTo>
                    <a:pt x="125" y="170"/>
                  </a:moveTo>
                  <a:lnTo>
                    <a:pt x="115" y="141"/>
                  </a:lnTo>
                  <a:lnTo>
                    <a:pt x="53" y="141"/>
                  </a:lnTo>
                  <a:lnTo>
                    <a:pt x="43" y="170"/>
                  </a:lnTo>
                  <a:lnTo>
                    <a:pt x="0" y="170"/>
                  </a:lnTo>
                  <a:lnTo>
                    <a:pt x="58" y="0"/>
                  </a:lnTo>
                  <a:lnTo>
                    <a:pt x="108" y="0"/>
                  </a:lnTo>
                  <a:lnTo>
                    <a:pt x="167" y="170"/>
                  </a:lnTo>
                  <a:lnTo>
                    <a:pt x="125" y="170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50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619">
              <a:extLst>
                <a:ext uri="{FF2B5EF4-FFF2-40B4-BE49-F238E27FC236}">
                  <a16:creationId xmlns:a16="http://schemas.microsoft.com/office/drawing/2014/main" id="{469A2C36-0E98-486E-B59A-4ED01A98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8564" y="658813"/>
              <a:ext cx="74613" cy="82550"/>
            </a:xfrm>
            <a:custGeom>
              <a:avLst/>
              <a:gdLst>
                <a:gd name="T0" fmla="*/ 110 w 151"/>
                <a:gd name="T1" fmla="*/ 0 h 170"/>
                <a:gd name="T2" fmla="*/ 151 w 151"/>
                <a:gd name="T3" fmla="*/ 0 h 170"/>
                <a:gd name="T4" fmla="*/ 151 w 151"/>
                <a:gd name="T5" fmla="*/ 170 h 170"/>
                <a:gd name="T6" fmla="*/ 110 w 151"/>
                <a:gd name="T7" fmla="*/ 170 h 170"/>
                <a:gd name="T8" fmla="*/ 41 w 151"/>
                <a:gd name="T9" fmla="*/ 62 h 170"/>
                <a:gd name="T10" fmla="*/ 41 w 151"/>
                <a:gd name="T11" fmla="*/ 170 h 170"/>
                <a:gd name="T12" fmla="*/ 0 w 151"/>
                <a:gd name="T13" fmla="*/ 170 h 170"/>
                <a:gd name="T14" fmla="*/ 0 w 151"/>
                <a:gd name="T15" fmla="*/ 0 h 170"/>
                <a:gd name="T16" fmla="*/ 41 w 151"/>
                <a:gd name="T17" fmla="*/ 0 h 170"/>
                <a:gd name="T18" fmla="*/ 110 w 151"/>
                <a:gd name="T19" fmla="*/ 107 h 170"/>
                <a:gd name="T20" fmla="*/ 110 w 151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70">
                  <a:moveTo>
                    <a:pt x="110" y="0"/>
                  </a:moveTo>
                  <a:lnTo>
                    <a:pt x="151" y="0"/>
                  </a:lnTo>
                  <a:lnTo>
                    <a:pt x="151" y="170"/>
                  </a:lnTo>
                  <a:lnTo>
                    <a:pt x="110" y="170"/>
                  </a:lnTo>
                  <a:lnTo>
                    <a:pt x="41" y="62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0" y="107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620">
              <a:extLst>
                <a:ext uri="{FF2B5EF4-FFF2-40B4-BE49-F238E27FC236}">
                  <a16:creationId xmlns:a16="http://schemas.microsoft.com/office/drawing/2014/main" id="{C5729C5B-C800-43C2-8AC8-3395DCC6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76" y="655638"/>
              <a:ext cx="82550" cy="87313"/>
            </a:xfrm>
            <a:custGeom>
              <a:avLst/>
              <a:gdLst>
                <a:gd name="T0" fmla="*/ 25 w 168"/>
                <a:gd name="T1" fmla="*/ 150 h 176"/>
                <a:gd name="T2" fmla="*/ 0 w 168"/>
                <a:gd name="T3" fmla="*/ 88 h 176"/>
                <a:gd name="T4" fmla="*/ 25 w 168"/>
                <a:gd name="T5" fmla="*/ 25 h 176"/>
                <a:gd name="T6" fmla="*/ 86 w 168"/>
                <a:gd name="T7" fmla="*/ 0 h 176"/>
                <a:gd name="T8" fmla="*/ 136 w 168"/>
                <a:gd name="T9" fmla="*/ 15 h 176"/>
                <a:gd name="T10" fmla="*/ 168 w 168"/>
                <a:gd name="T11" fmla="*/ 56 h 176"/>
                <a:gd name="T12" fmla="*/ 119 w 168"/>
                <a:gd name="T13" fmla="*/ 56 h 176"/>
                <a:gd name="T14" fmla="*/ 88 w 168"/>
                <a:gd name="T15" fmla="*/ 38 h 176"/>
                <a:gd name="T16" fmla="*/ 54 w 168"/>
                <a:gd name="T17" fmla="*/ 51 h 176"/>
                <a:gd name="T18" fmla="*/ 41 w 168"/>
                <a:gd name="T19" fmla="*/ 86 h 176"/>
                <a:gd name="T20" fmla="*/ 54 w 168"/>
                <a:gd name="T21" fmla="*/ 121 h 176"/>
                <a:gd name="T22" fmla="*/ 86 w 168"/>
                <a:gd name="T23" fmla="*/ 135 h 176"/>
                <a:gd name="T24" fmla="*/ 110 w 168"/>
                <a:gd name="T25" fmla="*/ 128 h 176"/>
                <a:gd name="T26" fmla="*/ 123 w 168"/>
                <a:gd name="T27" fmla="*/ 108 h 176"/>
                <a:gd name="T28" fmla="*/ 75 w 168"/>
                <a:gd name="T29" fmla="*/ 108 h 176"/>
                <a:gd name="T30" fmla="*/ 75 w 168"/>
                <a:gd name="T31" fmla="*/ 79 h 176"/>
                <a:gd name="T32" fmla="*/ 168 w 168"/>
                <a:gd name="T33" fmla="*/ 79 h 176"/>
                <a:gd name="T34" fmla="*/ 168 w 168"/>
                <a:gd name="T35" fmla="*/ 110 h 176"/>
                <a:gd name="T36" fmla="*/ 143 w 168"/>
                <a:gd name="T37" fmla="*/ 154 h 176"/>
                <a:gd name="T38" fmla="*/ 118 w 168"/>
                <a:gd name="T39" fmla="*/ 170 h 176"/>
                <a:gd name="T40" fmla="*/ 86 w 168"/>
                <a:gd name="T41" fmla="*/ 176 h 176"/>
                <a:gd name="T42" fmla="*/ 25 w 168"/>
                <a:gd name="T43" fmla="*/ 1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176">
                  <a:moveTo>
                    <a:pt x="25" y="150"/>
                  </a:moveTo>
                  <a:cubicBezTo>
                    <a:pt x="9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1" y="9"/>
                    <a:pt x="63" y="0"/>
                    <a:pt x="86" y="0"/>
                  </a:cubicBezTo>
                  <a:cubicBezTo>
                    <a:pt x="105" y="0"/>
                    <a:pt x="121" y="5"/>
                    <a:pt x="136" y="15"/>
                  </a:cubicBezTo>
                  <a:cubicBezTo>
                    <a:pt x="151" y="25"/>
                    <a:pt x="161" y="39"/>
                    <a:pt x="168" y="56"/>
                  </a:cubicBezTo>
                  <a:lnTo>
                    <a:pt x="119" y="56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1"/>
                  </a:cubicBezTo>
                  <a:cubicBezTo>
                    <a:pt x="45" y="60"/>
                    <a:pt x="41" y="73"/>
                    <a:pt x="41" y="86"/>
                  </a:cubicBezTo>
                  <a:cubicBezTo>
                    <a:pt x="41" y="101"/>
                    <a:pt x="45" y="113"/>
                    <a:pt x="54" y="121"/>
                  </a:cubicBezTo>
                  <a:cubicBezTo>
                    <a:pt x="61" y="130"/>
                    <a:pt x="73" y="135"/>
                    <a:pt x="86" y="135"/>
                  </a:cubicBezTo>
                  <a:cubicBezTo>
                    <a:pt x="96" y="135"/>
                    <a:pt x="104" y="133"/>
                    <a:pt x="110" y="128"/>
                  </a:cubicBezTo>
                  <a:cubicBezTo>
                    <a:pt x="116" y="123"/>
                    <a:pt x="120" y="116"/>
                    <a:pt x="123" y="108"/>
                  </a:cubicBezTo>
                  <a:lnTo>
                    <a:pt x="75" y="108"/>
                  </a:lnTo>
                  <a:lnTo>
                    <a:pt x="75" y="79"/>
                  </a:lnTo>
                  <a:lnTo>
                    <a:pt x="168" y="79"/>
                  </a:lnTo>
                  <a:lnTo>
                    <a:pt x="168" y="110"/>
                  </a:lnTo>
                  <a:cubicBezTo>
                    <a:pt x="165" y="125"/>
                    <a:pt x="156" y="140"/>
                    <a:pt x="143" y="154"/>
                  </a:cubicBezTo>
                  <a:cubicBezTo>
                    <a:pt x="136" y="160"/>
                    <a:pt x="128" y="165"/>
                    <a:pt x="118" y="170"/>
                  </a:cubicBezTo>
                  <a:cubicBezTo>
                    <a:pt x="108" y="174"/>
                    <a:pt x="98" y="176"/>
                    <a:pt x="86" y="176"/>
                  </a:cubicBezTo>
                  <a:cubicBezTo>
                    <a:pt x="63" y="175"/>
                    <a:pt x="43" y="168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621">
              <a:extLst>
                <a:ext uri="{FF2B5EF4-FFF2-40B4-BE49-F238E27FC236}">
                  <a16:creationId xmlns:a16="http://schemas.microsoft.com/office/drawing/2014/main" id="{D1225E28-9951-4165-AA41-5DB9DB247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1126" y="658813"/>
              <a:ext cx="68263" cy="82550"/>
            </a:xfrm>
            <a:custGeom>
              <a:avLst/>
              <a:gdLst>
                <a:gd name="T0" fmla="*/ 0 w 142"/>
                <a:gd name="T1" fmla="*/ 101 h 171"/>
                <a:gd name="T2" fmla="*/ 0 w 142"/>
                <a:gd name="T3" fmla="*/ 0 h 171"/>
                <a:gd name="T4" fmla="*/ 41 w 142"/>
                <a:gd name="T5" fmla="*/ 0 h 171"/>
                <a:gd name="T6" fmla="*/ 41 w 142"/>
                <a:gd name="T7" fmla="*/ 101 h 171"/>
                <a:gd name="T8" fmla="*/ 49 w 142"/>
                <a:gd name="T9" fmla="*/ 125 h 171"/>
                <a:gd name="T10" fmla="*/ 71 w 142"/>
                <a:gd name="T11" fmla="*/ 134 h 171"/>
                <a:gd name="T12" fmla="*/ 94 w 142"/>
                <a:gd name="T13" fmla="*/ 125 h 171"/>
                <a:gd name="T14" fmla="*/ 101 w 142"/>
                <a:gd name="T15" fmla="*/ 101 h 171"/>
                <a:gd name="T16" fmla="*/ 101 w 142"/>
                <a:gd name="T17" fmla="*/ 0 h 171"/>
                <a:gd name="T18" fmla="*/ 142 w 142"/>
                <a:gd name="T19" fmla="*/ 0 h 171"/>
                <a:gd name="T20" fmla="*/ 142 w 142"/>
                <a:gd name="T21" fmla="*/ 101 h 171"/>
                <a:gd name="T22" fmla="*/ 132 w 142"/>
                <a:gd name="T23" fmla="*/ 140 h 171"/>
                <a:gd name="T24" fmla="*/ 106 w 142"/>
                <a:gd name="T25" fmla="*/ 164 h 171"/>
                <a:gd name="T26" fmla="*/ 71 w 142"/>
                <a:gd name="T27" fmla="*/ 171 h 171"/>
                <a:gd name="T28" fmla="*/ 21 w 142"/>
                <a:gd name="T29" fmla="*/ 152 h 171"/>
                <a:gd name="T30" fmla="*/ 0 w 142"/>
                <a:gd name="T31" fmla="*/ 10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1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1"/>
                  </a:lnTo>
                  <a:cubicBezTo>
                    <a:pt x="41" y="111"/>
                    <a:pt x="44" y="119"/>
                    <a:pt x="49" y="125"/>
                  </a:cubicBezTo>
                  <a:cubicBezTo>
                    <a:pt x="54" y="130"/>
                    <a:pt x="61" y="134"/>
                    <a:pt x="71" y="134"/>
                  </a:cubicBezTo>
                  <a:cubicBezTo>
                    <a:pt x="81" y="134"/>
                    <a:pt x="89" y="131"/>
                    <a:pt x="94" y="125"/>
                  </a:cubicBezTo>
                  <a:cubicBezTo>
                    <a:pt x="99" y="120"/>
                    <a:pt x="101" y="111"/>
                    <a:pt x="101" y="101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1"/>
                  </a:lnTo>
                  <a:cubicBezTo>
                    <a:pt x="142" y="116"/>
                    <a:pt x="139" y="129"/>
                    <a:pt x="132" y="140"/>
                  </a:cubicBezTo>
                  <a:cubicBezTo>
                    <a:pt x="125" y="151"/>
                    <a:pt x="116" y="159"/>
                    <a:pt x="106" y="164"/>
                  </a:cubicBezTo>
                  <a:cubicBezTo>
                    <a:pt x="96" y="169"/>
                    <a:pt x="84" y="171"/>
                    <a:pt x="71" y="171"/>
                  </a:cubicBezTo>
                  <a:cubicBezTo>
                    <a:pt x="51" y="171"/>
                    <a:pt x="35" y="165"/>
                    <a:pt x="21" y="152"/>
                  </a:cubicBezTo>
                  <a:cubicBezTo>
                    <a:pt x="6" y="141"/>
                    <a:pt x="0" y="124"/>
                    <a:pt x="0" y="10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622">
              <a:extLst>
                <a:ext uri="{FF2B5EF4-FFF2-40B4-BE49-F238E27FC236}">
                  <a16:creationId xmlns:a16="http://schemas.microsoft.com/office/drawing/2014/main" id="{15748E09-F824-4F28-B0BB-DEED67AD6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6851" y="658813"/>
              <a:ext cx="50800" cy="82550"/>
            </a:xfrm>
            <a:custGeom>
              <a:avLst/>
              <a:gdLst>
                <a:gd name="T0" fmla="*/ 103 w 103"/>
                <a:gd name="T1" fmla="*/ 0 h 169"/>
                <a:gd name="T2" fmla="*/ 103 w 103"/>
                <a:gd name="T3" fmla="*/ 31 h 169"/>
                <a:gd name="T4" fmla="*/ 42 w 103"/>
                <a:gd name="T5" fmla="*/ 31 h 169"/>
                <a:gd name="T6" fmla="*/ 42 w 103"/>
                <a:gd name="T7" fmla="*/ 67 h 169"/>
                <a:gd name="T8" fmla="*/ 95 w 103"/>
                <a:gd name="T9" fmla="*/ 67 h 169"/>
                <a:gd name="T10" fmla="*/ 95 w 103"/>
                <a:gd name="T11" fmla="*/ 99 h 169"/>
                <a:gd name="T12" fmla="*/ 42 w 103"/>
                <a:gd name="T13" fmla="*/ 99 h 169"/>
                <a:gd name="T14" fmla="*/ 42 w 103"/>
                <a:gd name="T15" fmla="*/ 137 h 169"/>
                <a:gd name="T16" fmla="*/ 103 w 103"/>
                <a:gd name="T17" fmla="*/ 137 h 169"/>
                <a:gd name="T18" fmla="*/ 103 w 103"/>
                <a:gd name="T19" fmla="*/ 169 h 169"/>
                <a:gd name="T20" fmla="*/ 0 w 103"/>
                <a:gd name="T21" fmla="*/ 169 h 169"/>
                <a:gd name="T22" fmla="*/ 0 w 103"/>
                <a:gd name="T23" fmla="*/ 0 h 169"/>
                <a:gd name="T24" fmla="*/ 103 w 103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69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5" y="67"/>
                  </a:lnTo>
                  <a:lnTo>
                    <a:pt x="95" y="99"/>
                  </a:lnTo>
                  <a:lnTo>
                    <a:pt x="42" y="99"/>
                  </a:lnTo>
                  <a:lnTo>
                    <a:pt x="42" y="137"/>
                  </a:lnTo>
                  <a:lnTo>
                    <a:pt x="103" y="137"/>
                  </a:lnTo>
                  <a:lnTo>
                    <a:pt x="103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623">
              <a:extLst>
                <a:ext uri="{FF2B5EF4-FFF2-40B4-BE49-F238E27FC236}">
                  <a16:creationId xmlns:a16="http://schemas.microsoft.com/office/drawing/2014/main" id="{1E42C9CA-FE8E-4168-BDCE-A4865D6DB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1939" y="655638"/>
              <a:ext cx="63500" cy="85725"/>
            </a:xfrm>
            <a:custGeom>
              <a:avLst/>
              <a:gdLst>
                <a:gd name="T0" fmla="*/ 61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2 h 174"/>
                <a:gd name="T8" fmla="*/ 61 w 129"/>
                <a:gd name="T9" fmla="*/ 70 h 174"/>
                <a:gd name="T10" fmla="*/ 78 w 129"/>
                <a:gd name="T11" fmla="*/ 75 h 174"/>
                <a:gd name="T12" fmla="*/ 95 w 129"/>
                <a:gd name="T13" fmla="*/ 80 h 174"/>
                <a:gd name="T14" fmla="*/ 111 w 129"/>
                <a:gd name="T15" fmla="*/ 87 h 174"/>
                <a:gd name="T16" fmla="*/ 124 w 129"/>
                <a:gd name="T17" fmla="*/ 101 h 174"/>
                <a:gd name="T18" fmla="*/ 129 w 129"/>
                <a:gd name="T19" fmla="*/ 122 h 174"/>
                <a:gd name="T20" fmla="*/ 111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1 w 129"/>
                <a:gd name="T27" fmla="*/ 121 h 174"/>
                <a:gd name="T28" fmla="*/ 45 w 129"/>
                <a:gd name="T29" fmla="*/ 121 h 174"/>
                <a:gd name="T30" fmla="*/ 66 w 129"/>
                <a:gd name="T31" fmla="*/ 141 h 174"/>
                <a:gd name="T32" fmla="*/ 80 w 129"/>
                <a:gd name="T33" fmla="*/ 136 h 174"/>
                <a:gd name="T34" fmla="*/ 85 w 129"/>
                <a:gd name="T35" fmla="*/ 124 h 174"/>
                <a:gd name="T36" fmla="*/ 80 w 129"/>
                <a:gd name="T37" fmla="*/ 112 h 174"/>
                <a:gd name="T38" fmla="*/ 68 w 129"/>
                <a:gd name="T39" fmla="*/ 105 h 174"/>
                <a:gd name="T40" fmla="*/ 51 w 129"/>
                <a:gd name="T41" fmla="*/ 100 h 174"/>
                <a:gd name="T42" fmla="*/ 34 w 129"/>
                <a:gd name="T43" fmla="*/ 94 h 174"/>
                <a:gd name="T44" fmla="*/ 18 w 129"/>
                <a:gd name="T45" fmla="*/ 86 h 174"/>
                <a:gd name="T46" fmla="*/ 5 w 129"/>
                <a:gd name="T47" fmla="*/ 72 h 174"/>
                <a:gd name="T48" fmla="*/ 0 w 129"/>
                <a:gd name="T49" fmla="*/ 51 h 174"/>
                <a:gd name="T50" fmla="*/ 18 w 129"/>
                <a:gd name="T51" fmla="*/ 14 h 174"/>
                <a:gd name="T52" fmla="*/ 63 w 129"/>
                <a:gd name="T53" fmla="*/ 0 h 174"/>
                <a:gd name="T54" fmla="*/ 106 w 129"/>
                <a:gd name="T55" fmla="*/ 12 h 174"/>
                <a:gd name="T56" fmla="*/ 124 w 129"/>
                <a:gd name="T57" fmla="*/ 51 h 174"/>
                <a:gd name="T58" fmla="*/ 79 w 129"/>
                <a:gd name="T59" fmla="*/ 51 h 174"/>
                <a:gd name="T60" fmla="*/ 73 w 129"/>
                <a:gd name="T61" fmla="*/ 37 h 174"/>
                <a:gd name="T62" fmla="*/ 61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1" y="35"/>
                  </a:moveTo>
                  <a:cubicBezTo>
                    <a:pt x="56" y="35"/>
                    <a:pt x="51" y="36"/>
                    <a:pt x="49" y="39"/>
                  </a:cubicBezTo>
                  <a:cubicBezTo>
                    <a:pt x="45" y="41"/>
                    <a:pt x="44" y="45"/>
                    <a:pt x="44" y="50"/>
                  </a:cubicBezTo>
                  <a:cubicBezTo>
                    <a:pt x="44" y="55"/>
                    <a:pt x="45" y="59"/>
                    <a:pt x="49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4"/>
                    <a:pt x="78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1" y="82"/>
                    <a:pt x="106" y="85"/>
                    <a:pt x="111" y="87"/>
                  </a:cubicBezTo>
                  <a:cubicBezTo>
                    <a:pt x="116" y="91"/>
                    <a:pt x="120" y="95"/>
                    <a:pt x="124" y="101"/>
                  </a:cubicBezTo>
                  <a:cubicBezTo>
                    <a:pt x="126" y="107"/>
                    <a:pt x="129" y="114"/>
                    <a:pt x="129" y="122"/>
                  </a:cubicBezTo>
                  <a:cubicBezTo>
                    <a:pt x="129" y="136"/>
                    <a:pt x="123" y="149"/>
                    <a:pt x="111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6" y="174"/>
                    <a:pt x="30" y="169"/>
                    <a:pt x="19" y="160"/>
                  </a:cubicBezTo>
                  <a:cubicBezTo>
                    <a:pt x="8" y="151"/>
                    <a:pt x="1" y="137"/>
                    <a:pt x="1" y="121"/>
                  </a:cubicBezTo>
                  <a:lnTo>
                    <a:pt x="45" y="121"/>
                  </a:lnTo>
                  <a:cubicBezTo>
                    <a:pt x="46" y="135"/>
                    <a:pt x="53" y="141"/>
                    <a:pt x="66" y="141"/>
                  </a:cubicBezTo>
                  <a:cubicBezTo>
                    <a:pt x="73" y="141"/>
                    <a:pt x="76" y="140"/>
                    <a:pt x="80" y="136"/>
                  </a:cubicBezTo>
                  <a:cubicBezTo>
                    <a:pt x="84" y="132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2"/>
                  </a:cubicBezTo>
                  <a:cubicBezTo>
                    <a:pt x="78" y="110"/>
                    <a:pt x="73" y="107"/>
                    <a:pt x="68" y="105"/>
                  </a:cubicBezTo>
                  <a:cubicBezTo>
                    <a:pt x="63" y="104"/>
                    <a:pt x="58" y="101"/>
                    <a:pt x="51" y="100"/>
                  </a:cubicBezTo>
                  <a:cubicBezTo>
                    <a:pt x="45" y="99"/>
                    <a:pt x="39" y="96"/>
                    <a:pt x="34" y="94"/>
                  </a:cubicBezTo>
                  <a:cubicBezTo>
                    <a:pt x="28" y="91"/>
                    <a:pt x="23" y="89"/>
                    <a:pt x="18" y="86"/>
                  </a:cubicBezTo>
                  <a:cubicBezTo>
                    <a:pt x="13" y="82"/>
                    <a:pt x="9" y="79"/>
                    <a:pt x="5" y="72"/>
                  </a:cubicBezTo>
                  <a:cubicBezTo>
                    <a:pt x="3" y="66"/>
                    <a:pt x="0" y="60"/>
                    <a:pt x="0" y="51"/>
                  </a:cubicBezTo>
                  <a:cubicBezTo>
                    <a:pt x="0" y="35"/>
                    <a:pt x="6" y="22"/>
                    <a:pt x="18" y="14"/>
                  </a:cubicBezTo>
                  <a:cubicBezTo>
                    <a:pt x="29" y="4"/>
                    <a:pt x="44" y="0"/>
                    <a:pt x="63" y="0"/>
                  </a:cubicBezTo>
                  <a:cubicBezTo>
                    <a:pt x="81" y="0"/>
                    <a:pt x="95" y="4"/>
                    <a:pt x="106" y="12"/>
                  </a:cubicBezTo>
                  <a:cubicBezTo>
                    <a:pt x="118" y="21"/>
                    <a:pt x="124" y="34"/>
                    <a:pt x="124" y="51"/>
                  </a:cubicBezTo>
                  <a:lnTo>
                    <a:pt x="79" y="51"/>
                  </a:lnTo>
                  <a:cubicBezTo>
                    <a:pt x="78" y="45"/>
                    <a:pt x="76" y="40"/>
                    <a:pt x="73" y="37"/>
                  </a:cubicBezTo>
                  <a:cubicBezTo>
                    <a:pt x="71" y="37"/>
                    <a:pt x="68" y="35"/>
                    <a:pt x="61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624">
              <a:extLst>
                <a:ext uri="{FF2B5EF4-FFF2-40B4-BE49-F238E27FC236}">
                  <a16:creationId xmlns:a16="http://schemas.microsoft.com/office/drawing/2014/main" id="{B5C77931-BE1C-43CC-AD97-5485F5BC0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6539" y="788988"/>
              <a:ext cx="49213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2 h 170"/>
                <a:gd name="T4" fmla="*/ 41 w 103"/>
                <a:gd name="T5" fmla="*/ 32 h 170"/>
                <a:gd name="T6" fmla="*/ 41 w 103"/>
                <a:gd name="T7" fmla="*/ 68 h 170"/>
                <a:gd name="T8" fmla="*/ 95 w 103"/>
                <a:gd name="T9" fmla="*/ 68 h 170"/>
                <a:gd name="T10" fmla="*/ 95 w 103"/>
                <a:gd name="T11" fmla="*/ 99 h 170"/>
                <a:gd name="T12" fmla="*/ 41 w 103"/>
                <a:gd name="T13" fmla="*/ 99 h 170"/>
                <a:gd name="T14" fmla="*/ 41 w 103"/>
                <a:gd name="T15" fmla="*/ 138 h 170"/>
                <a:gd name="T16" fmla="*/ 103 w 103"/>
                <a:gd name="T17" fmla="*/ 138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8"/>
                  </a:lnTo>
                  <a:lnTo>
                    <a:pt x="103" y="138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625">
              <a:extLst>
                <a:ext uri="{FF2B5EF4-FFF2-40B4-BE49-F238E27FC236}">
                  <a16:creationId xmlns:a16="http://schemas.microsoft.com/office/drawing/2014/main" id="{1057EDB5-F747-4D3E-8EA6-DF25B6821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4" y="788988"/>
              <a:ext cx="66675" cy="82550"/>
            </a:xfrm>
            <a:custGeom>
              <a:avLst/>
              <a:gdLst>
                <a:gd name="T0" fmla="*/ 0 w 134"/>
                <a:gd name="T1" fmla="*/ 32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2 h 170"/>
                <a:gd name="T8" fmla="*/ 88 w 134"/>
                <a:gd name="T9" fmla="*/ 32 h 170"/>
                <a:gd name="T10" fmla="*/ 88 w 134"/>
                <a:gd name="T11" fmla="*/ 170 h 170"/>
                <a:gd name="T12" fmla="*/ 47 w 134"/>
                <a:gd name="T13" fmla="*/ 170 h 170"/>
                <a:gd name="T14" fmla="*/ 47 w 134"/>
                <a:gd name="T15" fmla="*/ 32 h 170"/>
                <a:gd name="T16" fmla="*/ 0 w 134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2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2"/>
                  </a:lnTo>
                  <a:lnTo>
                    <a:pt x="88" y="32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626">
              <a:extLst>
                <a:ext uri="{FF2B5EF4-FFF2-40B4-BE49-F238E27FC236}">
                  <a16:creationId xmlns:a16="http://schemas.microsoft.com/office/drawing/2014/main" id="{44455637-5E7C-47F2-A61E-FF10C3E6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9576" y="785813"/>
              <a:ext cx="61913" cy="85725"/>
            </a:xfrm>
            <a:custGeom>
              <a:avLst/>
              <a:gdLst>
                <a:gd name="T0" fmla="*/ 61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3 h 174"/>
                <a:gd name="T8" fmla="*/ 61 w 129"/>
                <a:gd name="T9" fmla="*/ 70 h 174"/>
                <a:gd name="T10" fmla="*/ 77 w 129"/>
                <a:gd name="T11" fmla="*/ 75 h 174"/>
                <a:gd name="T12" fmla="*/ 95 w 129"/>
                <a:gd name="T13" fmla="*/ 80 h 174"/>
                <a:gd name="T14" fmla="*/ 111 w 129"/>
                <a:gd name="T15" fmla="*/ 88 h 174"/>
                <a:gd name="T16" fmla="*/ 124 w 129"/>
                <a:gd name="T17" fmla="*/ 102 h 174"/>
                <a:gd name="T18" fmla="*/ 129 w 129"/>
                <a:gd name="T19" fmla="*/ 123 h 174"/>
                <a:gd name="T20" fmla="*/ 111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1 w 129"/>
                <a:gd name="T27" fmla="*/ 122 h 174"/>
                <a:gd name="T28" fmla="*/ 45 w 129"/>
                <a:gd name="T29" fmla="*/ 122 h 174"/>
                <a:gd name="T30" fmla="*/ 66 w 129"/>
                <a:gd name="T31" fmla="*/ 142 h 174"/>
                <a:gd name="T32" fmla="*/ 80 w 129"/>
                <a:gd name="T33" fmla="*/ 137 h 174"/>
                <a:gd name="T34" fmla="*/ 85 w 129"/>
                <a:gd name="T35" fmla="*/ 124 h 174"/>
                <a:gd name="T36" fmla="*/ 80 w 129"/>
                <a:gd name="T37" fmla="*/ 113 h 174"/>
                <a:gd name="T38" fmla="*/ 67 w 129"/>
                <a:gd name="T39" fmla="*/ 105 h 174"/>
                <a:gd name="T40" fmla="*/ 51 w 129"/>
                <a:gd name="T41" fmla="*/ 100 h 174"/>
                <a:gd name="T42" fmla="*/ 34 w 129"/>
                <a:gd name="T43" fmla="*/ 94 h 174"/>
                <a:gd name="T44" fmla="*/ 17 w 129"/>
                <a:gd name="T45" fmla="*/ 87 h 174"/>
                <a:gd name="T46" fmla="*/ 5 w 129"/>
                <a:gd name="T47" fmla="*/ 73 h 174"/>
                <a:gd name="T48" fmla="*/ 0 w 129"/>
                <a:gd name="T49" fmla="*/ 52 h 174"/>
                <a:gd name="T50" fmla="*/ 17 w 129"/>
                <a:gd name="T51" fmla="*/ 14 h 174"/>
                <a:gd name="T52" fmla="*/ 62 w 129"/>
                <a:gd name="T53" fmla="*/ 0 h 174"/>
                <a:gd name="T54" fmla="*/ 106 w 129"/>
                <a:gd name="T55" fmla="*/ 13 h 174"/>
                <a:gd name="T56" fmla="*/ 124 w 129"/>
                <a:gd name="T57" fmla="*/ 52 h 174"/>
                <a:gd name="T58" fmla="*/ 79 w 129"/>
                <a:gd name="T59" fmla="*/ 52 h 174"/>
                <a:gd name="T60" fmla="*/ 72 w 129"/>
                <a:gd name="T61" fmla="*/ 38 h 174"/>
                <a:gd name="T62" fmla="*/ 61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1" y="35"/>
                  </a:moveTo>
                  <a:cubicBezTo>
                    <a:pt x="56" y="35"/>
                    <a:pt x="51" y="37"/>
                    <a:pt x="49" y="39"/>
                  </a:cubicBezTo>
                  <a:cubicBezTo>
                    <a:pt x="45" y="42"/>
                    <a:pt x="44" y="45"/>
                    <a:pt x="44" y="50"/>
                  </a:cubicBezTo>
                  <a:cubicBezTo>
                    <a:pt x="44" y="55"/>
                    <a:pt x="45" y="59"/>
                    <a:pt x="49" y="63"/>
                  </a:cubicBezTo>
                  <a:cubicBezTo>
                    <a:pt x="51" y="67"/>
                    <a:pt x="56" y="68"/>
                    <a:pt x="61" y="70"/>
                  </a:cubicBezTo>
                  <a:cubicBezTo>
                    <a:pt x="66" y="72"/>
                    <a:pt x="71" y="74"/>
                    <a:pt x="77" y="75"/>
                  </a:cubicBezTo>
                  <a:cubicBezTo>
                    <a:pt x="84" y="77"/>
                    <a:pt x="90" y="79"/>
                    <a:pt x="95" y="80"/>
                  </a:cubicBezTo>
                  <a:cubicBezTo>
                    <a:pt x="101" y="83"/>
                    <a:pt x="106" y="85"/>
                    <a:pt x="111" y="88"/>
                  </a:cubicBezTo>
                  <a:cubicBezTo>
                    <a:pt x="116" y="92"/>
                    <a:pt x="120" y="95"/>
                    <a:pt x="124" y="102"/>
                  </a:cubicBezTo>
                  <a:cubicBezTo>
                    <a:pt x="126" y="108"/>
                    <a:pt x="129" y="114"/>
                    <a:pt x="129" y="123"/>
                  </a:cubicBezTo>
                  <a:cubicBezTo>
                    <a:pt x="129" y="137"/>
                    <a:pt x="122" y="149"/>
                    <a:pt x="111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6" y="174"/>
                    <a:pt x="30" y="169"/>
                    <a:pt x="19" y="160"/>
                  </a:cubicBezTo>
                  <a:cubicBezTo>
                    <a:pt x="7" y="152"/>
                    <a:pt x="1" y="138"/>
                    <a:pt x="1" y="122"/>
                  </a:cubicBezTo>
                  <a:lnTo>
                    <a:pt x="45" y="122"/>
                  </a:lnTo>
                  <a:cubicBezTo>
                    <a:pt x="46" y="135"/>
                    <a:pt x="52" y="142"/>
                    <a:pt x="66" y="142"/>
                  </a:cubicBezTo>
                  <a:cubicBezTo>
                    <a:pt x="72" y="142"/>
                    <a:pt x="77" y="140"/>
                    <a:pt x="80" y="137"/>
                  </a:cubicBezTo>
                  <a:cubicBezTo>
                    <a:pt x="84" y="133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3"/>
                  </a:cubicBezTo>
                  <a:cubicBezTo>
                    <a:pt x="77" y="110"/>
                    <a:pt x="72" y="108"/>
                    <a:pt x="67" y="105"/>
                  </a:cubicBezTo>
                  <a:cubicBezTo>
                    <a:pt x="62" y="104"/>
                    <a:pt x="57" y="102"/>
                    <a:pt x="51" y="100"/>
                  </a:cubicBezTo>
                  <a:cubicBezTo>
                    <a:pt x="45" y="99"/>
                    <a:pt x="39" y="97"/>
                    <a:pt x="34" y="94"/>
                  </a:cubicBezTo>
                  <a:cubicBezTo>
                    <a:pt x="27" y="92"/>
                    <a:pt x="22" y="89"/>
                    <a:pt x="17" y="87"/>
                  </a:cubicBezTo>
                  <a:cubicBezTo>
                    <a:pt x="12" y="83"/>
                    <a:pt x="9" y="79"/>
                    <a:pt x="5" y="73"/>
                  </a:cubicBezTo>
                  <a:cubicBezTo>
                    <a:pt x="2" y="67"/>
                    <a:pt x="0" y="60"/>
                    <a:pt x="0" y="52"/>
                  </a:cubicBezTo>
                  <a:cubicBezTo>
                    <a:pt x="0" y="35"/>
                    <a:pt x="6" y="23"/>
                    <a:pt x="17" y="14"/>
                  </a:cubicBezTo>
                  <a:cubicBezTo>
                    <a:pt x="29" y="4"/>
                    <a:pt x="44" y="0"/>
                    <a:pt x="62" y="0"/>
                  </a:cubicBezTo>
                  <a:cubicBezTo>
                    <a:pt x="81" y="0"/>
                    <a:pt x="95" y="4"/>
                    <a:pt x="106" y="13"/>
                  </a:cubicBezTo>
                  <a:cubicBezTo>
                    <a:pt x="117" y="22"/>
                    <a:pt x="124" y="34"/>
                    <a:pt x="124" y="52"/>
                  </a:cubicBezTo>
                  <a:lnTo>
                    <a:pt x="79" y="52"/>
                  </a:lnTo>
                  <a:cubicBezTo>
                    <a:pt x="77" y="45"/>
                    <a:pt x="76" y="40"/>
                    <a:pt x="72" y="38"/>
                  </a:cubicBezTo>
                  <a:cubicBezTo>
                    <a:pt x="70" y="37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627">
              <a:extLst>
                <a:ext uri="{FF2B5EF4-FFF2-40B4-BE49-F238E27FC236}">
                  <a16:creationId xmlns:a16="http://schemas.microsoft.com/office/drawing/2014/main" id="{C37A8333-53DC-4211-B2D5-6728CB81B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2601" y="787401"/>
              <a:ext cx="80963" cy="85725"/>
            </a:xfrm>
            <a:custGeom>
              <a:avLst/>
              <a:gdLst>
                <a:gd name="T0" fmla="*/ 25 w 167"/>
                <a:gd name="T1" fmla="*/ 150 h 175"/>
                <a:gd name="T2" fmla="*/ 0 w 167"/>
                <a:gd name="T3" fmla="*/ 87 h 175"/>
                <a:gd name="T4" fmla="*/ 25 w 167"/>
                <a:gd name="T5" fmla="*/ 25 h 175"/>
                <a:gd name="T6" fmla="*/ 86 w 167"/>
                <a:gd name="T7" fmla="*/ 0 h 175"/>
                <a:gd name="T8" fmla="*/ 136 w 167"/>
                <a:gd name="T9" fmla="*/ 15 h 175"/>
                <a:gd name="T10" fmla="*/ 167 w 167"/>
                <a:gd name="T11" fmla="*/ 56 h 175"/>
                <a:gd name="T12" fmla="*/ 119 w 167"/>
                <a:gd name="T13" fmla="*/ 56 h 175"/>
                <a:gd name="T14" fmla="*/ 87 w 167"/>
                <a:gd name="T15" fmla="*/ 37 h 175"/>
                <a:gd name="T16" fmla="*/ 54 w 167"/>
                <a:gd name="T17" fmla="*/ 51 h 175"/>
                <a:gd name="T18" fmla="*/ 41 w 167"/>
                <a:gd name="T19" fmla="*/ 86 h 175"/>
                <a:gd name="T20" fmla="*/ 54 w 167"/>
                <a:gd name="T21" fmla="*/ 121 h 175"/>
                <a:gd name="T22" fmla="*/ 87 w 167"/>
                <a:gd name="T23" fmla="*/ 135 h 175"/>
                <a:gd name="T24" fmla="*/ 119 w 167"/>
                <a:gd name="T25" fmla="*/ 116 h 175"/>
                <a:gd name="T26" fmla="*/ 167 w 167"/>
                <a:gd name="T27" fmla="*/ 116 h 175"/>
                <a:gd name="T28" fmla="*/ 136 w 167"/>
                <a:gd name="T29" fmla="*/ 157 h 175"/>
                <a:gd name="T30" fmla="*/ 86 w 167"/>
                <a:gd name="T31" fmla="*/ 172 h 175"/>
                <a:gd name="T32" fmla="*/ 25 w 167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" h="175">
                  <a:moveTo>
                    <a:pt x="25" y="150"/>
                  </a:moveTo>
                  <a:cubicBezTo>
                    <a:pt x="9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1" y="8"/>
                    <a:pt x="62" y="0"/>
                    <a:pt x="86" y="0"/>
                  </a:cubicBezTo>
                  <a:cubicBezTo>
                    <a:pt x="105" y="0"/>
                    <a:pt x="121" y="5"/>
                    <a:pt x="136" y="15"/>
                  </a:cubicBezTo>
                  <a:cubicBezTo>
                    <a:pt x="151" y="25"/>
                    <a:pt x="161" y="38"/>
                    <a:pt x="167" y="56"/>
                  </a:cubicBezTo>
                  <a:lnTo>
                    <a:pt x="119" y="56"/>
                  </a:lnTo>
                  <a:cubicBezTo>
                    <a:pt x="112" y="43"/>
                    <a:pt x="102" y="37"/>
                    <a:pt x="87" y="37"/>
                  </a:cubicBezTo>
                  <a:cubicBezTo>
                    <a:pt x="74" y="37"/>
                    <a:pt x="62" y="42"/>
                    <a:pt x="54" y="51"/>
                  </a:cubicBezTo>
                  <a:cubicBezTo>
                    <a:pt x="45" y="60"/>
                    <a:pt x="41" y="72"/>
                    <a:pt x="41" y="86"/>
                  </a:cubicBezTo>
                  <a:cubicBezTo>
                    <a:pt x="41" y="101"/>
                    <a:pt x="45" y="112"/>
                    <a:pt x="54" y="121"/>
                  </a:cubicBezTo>
                  <a:cubicBezTo>
                    <a:pt x="62" y="130"/>
                    <a:pt x="72" y="135"/>
                    <a:pt x="87" y="135"/>
                  </a:cubicBezTo>
                  <a:cubicBezTo>
                    <a:pt x="101" y="135"/>
                    <a:pt x="112" y="128"/>
                    <a:pt x="119" y="116"/>
                  </a:cubicBezTo>
                  <a:lnTo>
                    <a:pt x="167" y="116"/>
                  </a:lnTo>
                  <a:cubicBezTo>
                    <a:pt x="161" y="133"/>
                    <a:pt x="151" y="147"/>
                    <a:pt x="136" y="157"/>
                  </a:cubicBezTo>
                  <a:cubicBezTo>
                    <a:pt x="121" y="167"/>
                    <a:pt x="105" y="172"/>
                    <a:pt x="86" y="172"/>
                  </a:cubicBezTo>
                  <a:cubicBezTo>
                    <a:pt x="62" y="175"/>
                    <a:pt x="42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Rectangle 628">
              <a:extLst>
                <a:ext uri="{FF2B5EF4-FFF2-40B4-BE49-F238E27FC236}">
                  <a16:creationId xmlns:a16="http://schemas.microsoft.com/office/drawing/2014/main" id="{3DED243C-D601-437D-963E-B3DB01D50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7851" y="788988"/>
              <a:ext cx="19050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629">
              <a:extLst>
                <a:ext uri="{FF2B5EF4-FFF2-40B4-BE49-F238E27FC236}">
                  <a16:creationId xmlns:a16="http://schemas.microsoft.com/office/drawing/2014/main" id="{39ECA073-6012-4554-91F1-3150D2D74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5951" y="788988"/>
              <a:ext cx="50800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2 h 170"/>
                <a:gd name="T4" fmla="*/ 42 w 103"/>
                <a:gd name="T5" fmla="*/ 32 h 170"/>
                <a:gd name="T6" fmla="*/ 42 w 103"/>
                <a:gd name="T7" fmla="*/ 68 h 170"/>
                <a:gd name="T8" fmla="*/ 95 w 103"/>
                <a:gd name="T9" fmla="*/ 68 h 170"/>
                <a:gd name="T10" fmla="*/ 95 w 103"/>
                <a:gd name="T11" fmla="*/ 99 h 170"/>
                <a:gd name="T12" fmla="*/ 42 w 103"/>
                <a:gd name="T13" fmla="*/ 99 h 170"/>
                <a:gd name="T14" fmla="*/ 42 w 103"/>
                <a:gd name="T15" fmla="*/ 138 h 170"/>
                <a:gd name="T16" fmla="*/ 103 w 103"/>
                <a:gd name="T17" fmla="*/ 138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2"/>
                  </a:lnTo>
                  <a:lnTo>
                    <a:pt x="42" y="32"/>
                  </a:lnTo>
                  <a:lnTo>
                    <a:pt x="42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2" y="99"/>
                  </a:lnTo>
                  <a:lnTo>
                    <a:pt x="42" y="138"/>
                  </a:lnTo>
                  <a:lnTo>
                    <a:pt x="103" y="138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630">
              <a:extLst>
                <a:ext uri="{FF2B5EF4-FFF2-40B4-BE49-F238E27FC236}">
                  <a16:creationId xmlns:a16="http://schemas.microsoft.com/office/drawing/2014/main" id="{1652FA9E-9ADA-4DF8-B32B-AAF428324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26" y="788988"/>
              <a:ext cx="74613" cy="82550"/>
            </a:xfrm>
            <a:custGeom>
              <a:avLst/>
              <a:gdLst>
                <a:gd name="T0" fmla="*/ 110 w 151"/>
                <a:gd name="T1" fmla="*/ 0 h 170"/>
                <a:gd name="T2" fmla="*/ 151 w 151"/>
                <a:gd name="T3" fmla="*/ 0 h 170"/>
                <a:gd name="T4" fmla="*/ 151 w 151"/>
                <a:gd name="T5" fmla="*/ 170 h 170"/>
                <a:gd name="T6" fmla="*/ 110 w 151"/>
                <a:gd name="T7" fmla="*/ 170 h 170"/>
                <a:gd name="T8" fmla="*/ 41 w 151"/>
                <a:gd name="T9" fmla="*/ 63 h 170"/>
                <a:gd name="T10" fmla="*/ 41 w 151"/>
                <a:gd name="T11" fmla="*/ 170 h 170"/>
                <a:gd name="T12" fmla="*/ 0 w 151"/>
                <a:gd name="T13" fmla="*/ 170 h 170"/>
                <a:gd name="T14" fmla="*/ 0 w 151"/>
                <a:gd name="T15" fmla="*/ 0 h 170"/>
                <a:gd name="T16" fmla="*/ 41 w 151"/>
                <a:gd name="T17" fmla="*/ 0 h 170"/>
                <a:gd name="T18" fmla="*/ 110 w 151"/>
                <a:gd name="T19" fmla="*/ 108 h 170"/>
                <a:gd name="T20" fmla="*/ 110 w 151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70">
                  <a:moveTo>
                    <a:pt x="110" y="0"/>
                  </a:moveTo>
                  <a:lnTo>
                    <a:pt x="151" y="0"/>
                  </a:lnTo>
                  <a:lnTo>
                    <a:pt x="151" y="170"/>
                  </a:lnTo>
                  <a:lnTo>
                    <a:pt x="110" y="170"/>
                  </a:lnTo>
                  <a:lnTo>
                    <a:pt x="41" y="63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0" y="10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631">
              <a:extLst>
                <a:ext uri="{FF2B5EF4-FFF2-40B4-BE49-F238E27FC236}">
                  <a16:creationId xmlns:a16="http://schemas.microsoft.com/office/drawing/2014/main" id="{3B602104-5546-4354-B446-C6330B94B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9939" y="787401"/>
              <a:ext cx="82550" cy="85725"/>
            </a:xfrm>
            <a:custGeom>
              <a:avLst/>
              <a:gdLst>
                <a:gd name="T0" fmla="*/ 25 w 167"/>
                <a:gd name="T1" fmla="*/ 150 h 175"/>
                <a:gd name="T2" fmla="*/ 0 w 167"/>
                <a:gd name="T3" fmla="*/ 87 h 175"/>
                <a:gd name="T4" fmla="*/ 25 w 167"/>
                <a:gd name="T5" fmla="*/ 25 h 175"/>
                <a:gd name="T6" fmla="*/ 86 w 167"/>
                <a:gd name="T7" fmla="*/ 0 h 175"/>
                <a:gd name="T8" fmla="*/ 136 w 167"/>
                <a:gd name="T9" fmla="*/ 15 h 175"/>
                <a:gd name="T10" fmla="*/ 167 w 167"/>
                <a:gd name="T11" fmla="*/ 56 h 175"/>
                <a:gd name="T12" fmla="*/ 118 w 167"/>
                <a:gd name="T13" fmla="*/ 56 h 175"/>
                <a:gd name="T14" fmla="*/ 87 w 167"/>
                <a:gd name="T15" fmla="*/ 37 h 175"/>
                <a:gd name="T16" fmla="*/ 53 w 167"/>
                <a:gd name="T17" fmla="*/ 51 h 175"/>
                <a:gd name="T18" fmla="*/ 41 w 167"/>
                <a:gd name="T19" fmla="*/ 86 h 175"/>
                <a:gd name="T20" fmla="*/ 53 w 167"/>
                <a:gd name="T21" fmla="*/ 121 h 175"/>
                <a:gd name="T22" fmla="*/ 87 w 167"/>
                <a:gd name="T23" fmla="*/ 135 h 175"/>
                <a:gd name="T24" fmla="*/ 118 w 167"/>
                <a:gd name="T25" fmla="*/ 116 h 175"/>
                <a:gd name="T26" fmla="*/ 167 w 167"/>
                <a:gd name="T27" fmla="*/ 116 h 175"/>
                <a:gd name="T28" fmla="*/ 136 w 167"/>
                <a:gd name="T29" fmla="*/ 157 h 175"/>
                <a:gd name="T30" fmla="*/ 86 w 167"/>
                <a:gd name="T31" fmla="*/ 172 h 175"/>
                <a:gd name="T32" fmla="*/ 25 w 167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" h="175">
                  <a:moveTo>
                    <a:pt x="25" y="150"/>
                  </a:moveTo>
                  <a:cubicBezTo>
                    <a:pt x="8" y="133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1" y="8"/>
                    <a:pt x="62" y="0"/>
                    <a:pt x="86" y="0"/>
                  </a:cubicBezTo>
                  <a:cubicBezTo>
                    <a:pt x="105" y="0"/>
                    <a:pt x="121" y="5"/>
                    <a:pt x="136" y="15"/>
                  </a:cubicBezTo>
                  <a:cubicBezTo>
                    <a:pt x="151" y="25"/>
                    <a:pt x="161" y="38"/>
                    <a:pt x="167" y="56"/>
                  </a:cubicBezTo>
                  <a:lnTo>
                    <a:pt x="118" y="56"/>
                  </a:lnTo>
                  <a:cubicBezTo>
                    <a:pt x="112" y="43"/>
                    <a:pt x="102" y="37"/>
                    <a:pt x="87" y="37"/>
                  </a:cubicBezTo>
                  <a:cubicBezTo>
                    <a:pt x="73" y="37"/>
                    <a:pt x="62" y="42"/>
                    <a:pt x="53" y="51"/>
                  </a:cubicBezTo>
                  <a:cubicBezTo>
                    <a:pt x="45" y="60"/>
                    <a:pt x="41" y="72"/>
                    <a:pt x="41" y="86"/>
                  </a:cubicBezTo>
                  <a:cubicBezTo>
                    <a:pt x="41" y="101"/>
                    <a:pt x="45" y="112"/>
                    <a:pt x="53" y="121"/>
                  </a:cubicBezTo>
                  <a:cubicBezTo>
                    <a:pt x="62" y="130"/>
                    <a:pt x="72" y="135"/>
                    <a:pt x="87" y="135"/>
                  </a:cubicBezTo>
                  <a:cubicBezTo>
                    <a:pt x="101" y="135"/>
                    <a:pt x="112" y="128"/>
                    <a:pt x="118" y="116"/>
                  </a:cubicBezTo>
                  <a:lnTo>
                    <a:pt x="167" y="116"/>
                  </a:lnTo>
                  <a:cubicBezTo>
                    <a:pt x="161" y="133"/>
                    <a:pt x="151" y="147"/>
                    <a:pt x="136" y="157"/>
                  </a:cubicBezTo>
                  <a:cubicBezTo>
                    <a:pt x="121" y="167"/>
                    <a:pt x="105" y="172"/>
                    <a:pt x="86" y="172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632">
              <a:extLst>
                <a:ext uri="{FF2B5EF4-FFF2-40B4-BE49-F238E27FC236}">
                  <a16:creationId xmlns:a16="http://schemas.microsoft.com/office/drawing/2014/main" id="{CA12571A-FE24-465F-95F2-90BFD1093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5189" y="788988"/>
              <a:ext cx="50800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2 h 170"/>
                <a:gd name="T4" fmla="*/ 42 w 103"/>
                <a:gd name="T5" fmla="*/ 32 h 170"/>
                <a:gd name="T6" fmla="*/ 42 w 103"/>
                <a:gd name="T7" fmla="*/ 68 h 170"/>
                <a:gd name="T8" fmla="*/ 95 w 103"/>
                <a:gd name="T9" fmla="*/ 68 h 170"/>
                <a:gd name="T10" fmla="*/ 95 w 103"/>
                <a:gd name="T11" fmla="*/ 99 h 170"/>
                <a:gd name="T12" fmla="*/ 42 w 103"/>
                <a:gd name="T13" fmla="*/ 99 h 170"/>
                <a:gd name="T14" fmla="*/ 42 w 103"/>
                <a:gd name="T15" fmla="*/ 138 h 170"/>
                <a:gd name="T16" fmla="*/ 103 w 103"/>
                <a:gd name="T17" fmla="*/ 138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2"/>
                  </a:lnTo>
                  <a:lnTo>
                    <a:pt x="42" y="32"/>
                  </a:lnTo>
                  <a:lnTo>
                    <a:pt x="42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2" y="99"/>
                  </a:lnTo>
                  <a:lnTo>
                    <a:pt x="42" y="138"/>
                  </a:lnTo>
                  <a:lnTo>
                    <a:pt x="103" y="138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633">
              <a:extLst>
                <a:ext uri="{FF2B5EF4-FFF2-40B4-BE49-F238E27FC236}">
                  <a16:creationId xmlns:a16="http://schemas.microsoft.com/office/drawing/2014/main" id="{3739D11D-5DB9-468E-85D6-50BFF3A20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1864" y="785813"/>
              <a:ext cx="61913" cy="85725"/>
            </a:xfrm>
            <a:custGeom>
              <a:avLst/>
              <a:gdLst>
                <a:gd name="T0" fmla="*/ 62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3 h 174"/>
                <a:gd name="T8" fmla="*/ 62 w 129"/>
                <a:gd name="T9" fmla="*/ 70 h 174"/>
                <a:gd name="T10" fmla="*/ 78 w 129"/>
                <a:gd name="T11" fmla="*/ 75 h 174"/>
                <a:gd name="T12" fmla="*/ 95 w 129"/>
                <a:gd name="T13" fmla="*/ 80 h 174"/>
                <a:gd name="T14" fmla="*/ 112 w 129"/>
                <a:gd name="T15" fmla="*/ 88 h 174"/>
                <a:gd name="T16" fmla="*/ 124 w 129"/>
                <a:gd name="T17" fmla="*/ 102 h 174"/>
                <a:gd name="T18" fmla="*/ 129 w 129"/>
                <a:gd name="T19" fmla="*/ 123 h 174"/>
                <a:gd name="T20" fmla="*/ 112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2 w 129"/>
                <a:gd name="T27" fmla="*/ 122 h 174"/>
                <a:gd name="T28" fmla="*/ 45 w 129"/>
                <a:gd name="T29" fmla="*/ 122 h 174"/>
                <a:gd name="T30" fmla="*/ 67 w 129"/>
                <a:gd name="T31" fmla="*/ 142 h 174"/>
                <a:gd name="T32" fmla="*/ 80 w 129"/>
                <a:gd name="T33" fmla="*/ 137 h 174"/>
                <a:gd name="T34" fmla="*/ 85 w 129"/>
                <a:gd name="T35" fmla="*/ 124 h 174"/>
                <a:gd name="T36" fmla="*/ 80 w 129"/>
                <a:gd name="T37" fmla="*/ 113 h 174"/>
                <a:gd name="T38" fmla="*/ 68 w 129"/>
                <a:gd name="T39" fmla="*/ 105 h 174"/>
                <a:gd name="T40" fmla="*/ 52 w 129"/>
                <a:gd name="T41" fmla="*/ 100 h 174"/>
                <a:gd name="T42" fmla="*/ 34 w 129"/>
                <a:gd name="T43" fmla="*/ 94 h 174"/>
                <a:gd name="T44" fmla="*/ 18 w 129"/>
                <a:gd name="T45" fmla="*/ 87 h 174"/>
                <a:gd name="T46" fmla="*/ 5 w 129"/>
                <a:gd name="T47" fmla="*/ 73 h 174"/>
                <a:gd name="T48" fmla="*/ 0 w 129"/>
                <a:gd name="T49" fmla="*/ 52 h 174"/>
                <a:gd name="T50" fmla="*/ 18 w 129"/>
                <a:gd name="T51" fmla="*/ 14 h 174"/>
                <a:gd name="T52" fmla="*/ 63 w 129"/>
                <a:gd name="T53" fmla="*/ 0 h 174"/>
                <a:gd name="T54" fmla="*/ 107 w 129"/>
                <a:gd name="T55" fmla="*/ 13 h 174"/>
                <a:gd name="T56" fmla="*/ 124 w 129"/>
                <a:gd name="T57" fmla="*/ 52 h 174"/>
                <a:gd name="T58" fmla="*/ 79 w 129"/>
                <a:gd name="T59" fmla="*/ 52 h 174"/>
                <a:gd name="T60" fmla="*/ 73 w 129"/>
                <a:gd name="T61" fmla="*/ 38 h 174"/>
                <a:gd name="T62" fmla="*/ 62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2" y="35"/>
                  </a:moveTo>
                  <a:cubicBezTo>
                    <a:pt x="57" y="35"/>
                    <a:pt x="52" y="37"/>
                    <a:pt x="49" y="39"/>
                  </a:cubicBezTo>
                  <a:cubicBezTo>
                    <a:pt x="45" y="42"/>
                    <a:pt x="44" y="45"/>
                    <a:pt x="44" y="50"/>
                  </a:cubicBezTo>
                  <a:cubicBezTo>
                    <a:pt x="44" y="55"/>
                    <a:pt x="45" y="59"/>
                    <a:pt x="49" y="63"/>
                  </a:cubicBezTo>
                  <a:cubicBezTo>
                    <a:pt x="52" y="67"/>
                    <a:pt x="57" y="68"/>
                    <a:pt x="62" y="70"/>
                  </a:cubicBezTo>
                  <a:cubicBezTo>
                    <a:pt x="67" y="72"/>
                    <a:pt x="72" y="74"/>
                    <a:pt x="78" y="75"/>
                  </a:cubicBezTo>
                  <a:cubicBezTo>
                    <a:pt x="84" y="77"/>
                    <a:pt x="90" y="79"/>
                    <a:pt x="95" y="80"/>
                  </a:cubicBezTo>
                  <a:cubicBezTo>
                    <a:pt x="102" y="83"/>
                    <a:pt x="107" y="85"/>
                    <a:pt x="112" y="88"/>
                  </a:cubicBezTo>
                  <a:cubicBezTo>
                    <a:pt x="117" y="92"/>
                    <a:pt x="120" y="95"/>
                    <a:pt x="124" y="102"/>
                  </a:cubicBezTo>
                  <a:cubicBezTo>
                    <a:pt x="127" y="108"/>
                    <a:pt x="129" y="114"/>
                    <a:pt x="129" y="123"/>
                  </a:cubicBezTo>
                  <a:cubicBezTo>
                    <a:pt x="129" y="137"/>
                    <a:pt x="123" y="149"/>
                    <a:pt x="112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7" y="174"/>
                    <a:pt x="30" y="169"/>
                    <a:pt x="19" y="160"/>
                  </a:cubicBezTo>
                  <a:cubicBezTo>
                    <a:pt x="8" y="152"/>
                    <a:pt x="2" y="138"/>
                    <a:pt x="2" y="122"/>
                  </a:cubicBezTo>
                  <a:lnTo>
                    <a:pt x="45" y="122"/>
                  </a:lnTo>
                  <a:cubicBezTo>
                    <a:pt x="47" y="135"/>
                    <a:pt x="53" y="142"/>
                    <a:pt x="67" y="142"/>
                  </a:cubicBezTo>
                  <a:cubicBezTo>
                    <a:pt x="73" y="142"/>
                    <a:pt x="77" y="140"/>
                    <a:pt x="80" y="137"/>
                  </a:cubicBezTo>
                  <a:cubicBezTo>
                    <a:pt x="84" y="133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3"/>
                  </a:cubicBezTo>
                  <a:cubicBezTo>
                    <a:pt x="78" y="110"/>
                    <a:pt x="73" y="108"/>
                    <a:pt x="68" y="105"/>
                  </a:cubicBezTo>
                  <a:cubicBezTo>
                    <a:pt x="63" y="104"/>
                    <a:pt x="58" y="102"/>
                    <a:pt x="52" y="100"/>
                  </a:cubicBezTo>
                  <a:cubicBezTo>
                    <a:pt x="45" y="99"/>
                    <a:pt x="39" y="97"/>
                    <a:pt x="34" y="94"/>
                  </a:cubicBezTo>
                  <a:cubicBezTo>
                    <a:pt x="28" y="92"/>
                    <a:pt x="23" y="89"/>
                    <a:pt x="18" y="87"/>
                  </a:cubicBezTo>
                  <a:cubicBezTo>
                    <a:pt x="13" y="83"/>
                    <a:pt x="9" y="79"/>
                    <a:pt x="5" y="73"/>
                  </a:cubicBezTo>
                  <a:cubicBezTo>
                    <a:pt x="3" y="67"/>
                    <a:pt x="0" y="60"/>
                    <a:pt x="0" y="52"/>
                  </a:cubicBezTo>
                  <a:cubicBezTo>
                    <a:pt x="0" y="35"/>
                    <a:pt x="7" y="23"/>
                    <a:pt x="18" y="14"/>
                  </a:cubicBezTo>
                  <a:cubicBezTo>
                    <a:pt x="29" y="4"/>
                    <a:pt x="44" y="0"/>
                    <a:pt x="63" y="0"/>
                  </a:cubicBezTo>
                  <a:cubicBezTo>
                    <a:pt x="82" y="0"/>
                    <a:pt x="95" y="4"/>
                    <a:pt x="107" y="13"/>
                  </a:cubicBezTo>
                  <a:cubicBezTo>
                    <a:pt x="118" y="22"/>
                    <a:pt x="124" y="34"/>
                    <a:pt x="124" y="52"/>
                  </a:cubicBezTo>
                  <a:lnTo>
                    <a:pt x="79" y="52"/>
                  </a:lnTo>
                  <a:cubicBezTo>
                    <a:pt x="78" y="45"/>
                    <a:pt x="77" y="40"/>
                    <a:pt x="73" y="38"/>
                  </a:cubicBezTo>
                  <a:cubicBezTo>
                    <a:pt x="70" y="37"/>
                    <a:pt x="67" y="35"/>
                    <a:pt x="62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634">
              <a:extLst>
                <a:ext uri="{FF2B5EF4-FFF2-40B4-BE49-F238E27FC236}">
                  <a16:creationId xmlns:a16="http://schemas.microsoft.com/office/drawing/2014/main" id="{52979157-5CB2-4E3B-8DB6-D6748053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4576" y="788988"/>
              <a:ext cx="73025" cy="82550"/>
            </a:xfrm>
            <a:custGeom>
              <a:avLst/>
              <a:gdLst>
                <a:gd name="T0" fmla="*/ 106 w 147"/>
                <a:gd name="T1" fmla="*/ 0 h 170"/>
                <a:gd name="T2" fmla="*/ 147 w 147"/>
                <a:gd name="T3" fmla="*/ 0 h 170"/>
                <a:gd name="T4" fmla="*/ 147 w 147"/>
                <a:gd name="T5" fmla="*/ 170 h 170"/>
                <a:gd name="T6" fmla="*/ 106 w 147"/>
                <a:gd name="T7" fmla="*/ 170 h 170"/>
                <a:gd name="T8" fmla="*/ 106 w 147"/>
                <a:gd name="T9" fmla="*/ 100 h 170"/>
                <a:gd name="T10" fmla="*/ 41 w 147"/>
                <a:gd name="T11" fmla="*/ 100 h 170"/>
                <a:gd name="T12" fmla="*/ 41 w 147"/>
                <a:gd name="T13" fmla="*/ 170 h 170"/>
                <a:gd name="T14" fmla="*/ 0 w 147"/>
                <a:gd name="T15" fmla="*/ 170 h 170"/>
                <a:gd name="T16" fmla="*/ 0 w 147"/>
                <a:gd name="T17" fmla="*/ 0 h 170"/>
                <a:gd name="T18" fmla="*/ 41 w 147"/>
                <a:gd name="T19" fmla="*/ 0 h 170"/>
                <a:gd name="T20" fmla="*/ 41 w 147"/>
                <a:gd name="T21" fmla="*/ 68 h 170"/>
                <a:gd name="T22" fmla="*/ 106 w 147"/>
                <a:gd name="T23" fmla="*/ 68 h 170"/>
                <a:gd name="T24" fmla="*/ 106 w 147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70">
                  <a:moveTo>
                    <a:pt x="106" y="0"/>
                  </a:moveTo>
                  <a:lnTo>
                    <a:pt x="147" y="0"/>
                  </a:lnTo>
                  <a:lnTo>
                    <a:pt x="147" y="170"/>
                  </a:lnTo>
                  <a:lnTo>
                    <a:pt x="106" y="170"/>
                  </a:lnTo>
                  <a:lnTo>
                    <a:pt x="106" y="100"/>
                  </a:lnTo>
                  <a:lnTo>
                    <a:pt x="41" y="100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8"/>
                  </a:lnTo>
                  <a:lnTo>
                    <a:pt x="106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635">
              <a:extLst>
                <a:ext uri="{FF2B5EF4-FFF2-40B4-BE49-F238E27FC236}">
                  <a16:creationId xmlns:a16="http://schemas.microsoft.com/office/drawing/2014/main" id="{1B17C952-EE06-4B11-A96D-BDB5B2318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3476" y="788988"/>
              <a:ext cx="71438" cy="84138"/>
            </a:xfrm>
            <a:custGeom>
              <a:avLst/>
              <a:gdLst>
                <a:gd name="T0" fmla="*/ 0 w 143"/>
                <a:gd name="T1" fmla="*/ 102 h 172"/>
                <a:gd name="T2" fmla="*/ 0 w 143"/>
                <a:gd name="T3" fmla="*/ 0 h 172"/>
                <a:gd name="T4" fmla="*/ 42 w 143"/>
                <a:gd name="T5" fmla="*/ 0 h 172"/>
                <a:gd name="T6" fmla="*/ 42 w 143"/>
                <a:gd name="T7" fmla="*/ 102 h 172"/>
                <a:gd name="T8" fmla="*/ 49 w 143"/>
                <a:gd name="T9" fmla="*/ 125 h 172"/>
                <a:gd name="T10" fmla="*/ 72 w 143"/>
                <a:gd name="T11" fmla="*/ 134 h 172"/>
                <a:gd name="T12" fmla="*/ 94 w 143"/>
                <a:gd name="T13" fmla="*/ 125 h 172"/>
                <a:gd name="T14" fmla="*/ 102 w 143"/>
                <a:gd name="T15" fmla="*/ 102 h 172"/>
                <a:gd name="T16" fmla="*/ 102 w 143"/>
                <a:gd name="T17" fmla="*/ 0 h 172"/>
                <a:gd name="T18" fmla="*/ 143 w 143"/>
                <a:gd name="T19" fmla="*/ 0 h 172"/>
                <a:gd name="T20" fmla="*/ 143 w 143"/>
                <a:gd name="T21" fmla="*/ 102 h 172"/>
                <a:gd name="T22" fmla="*/ 133 w 143"/>
                <a:gd name="T23" fmla="*/ 140 h 172"/>
                <a:gd name="T24" fmla="*/ 107 w 143"/>
                <a:gd name="T25" fmla="*/ 164 h 172"/>
                <a:gd name="T26" fmla="*/ 72 w 143"/>
                <a:gd name="T27" fmla="*/ 172 h 172"/>
                <a:gd name="T28" fmla="*/ 22 w 143"/>
                <a:gd name="T29" fmla="*/ 153 h 172"/>
                <a:gd name="T30" fmla="*/ 0 w 143"/>
                <a:gd name="T31" fmla="*/ 10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2">
                  <a:moveTo>
                    <a:pt x="0" y="102"/>
                  </a:moveTo>
                  <a:lnTo>
                    <a:pt x="0" y="0"/>
                  </a:lnTo>
                  <a:lnTo>
                    <a:pt x="42" y="0"/>
                  </a:lnTo>
                  <a:lnTo>
                    <a:pt x="42" y="102"/>
                  </a:lnTo>
                  <a:cubicBezTo>
                    <a:pt x="42" y="112"/>
                    <a:pt x="44" y="119"/>
                    <a:pt x="49" y="125"/>
                  </a:cubicBezTo>
                  <a:cubicBezTo>
                    <a:pt x="54" y="130"/>
                    <a:pt x="62" y="134"/>
                    <a:pt x="72" y="134"/>
                  </a:cubicBezTo>
                  <a:cubicBezTo>
                    <a:pt x="82" y="134"/>
                    <a:pt x="89" y="132"/>
                    <a:pt x="94" y="125"/>
                  </a:cubicBezTo>
                  <a:cubicBezTo>
                    <a:pt x="99" y="120"/>
                    <a:pt x="102" y="112"/>
                    <a:pt x="102" y="102"/>
                  </a:cubicBezTo>
                  <a:lnTo>
                    <a:pt x="102" y="0"/>
                  </a:lnTo>
                  <a:lnTo>
                    <a:pt x="143" y="0"/>
                  </a:lnTo>
                  <a:lnTo>
                    <a:pt x="143" y="102"/>
                  </a:lnTo>
                  <a:cubicBezTo>
                    <a:pt x="143" y="117"/>
                    <a:pt x="139" y="129"/>
                    <a:pt x="133" y="140"/>
                  </a:cubicBezTo>
                  <a:cubicBezTo>
                    <a:pt x="125" y="152"/>
                    <a:pt x="117" y="159"/>
                    <a:pt x="107" y="164"/>
                  </a:cubicBezTo>
                  <a:cubicBezTo>
                    <a:pt x="97" y="169"/>
                    <a:pt x="84" y="172"/>
                    <a:pt x="72" y="172"/>
                  </a:cubicBezTo>
                  <a:cubicBezTo>
                    <a:pt x="52" y="172"/>
                    <a:pt x="35" y="165"/>
                    <a:pt x="22" y="153"/>
                  </a:cubicBezTo>
                  <a:cubicBezTo>
                    <a:pt x="8" y="140"/>
                    <a:pt x="0" y="124"/>
                    <a:pt x="0" y="10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636">
              <a:extLst>
                <a:ext uri="{FF2B5EF4-FFF2-40B4-BE49-F238E27FC236}">
                  <a16:creationId xmlns:a16="http://schemas.microsoft.com/office/drawing/2014/main" id="{39EF67E0-B402-49A2-A458-43C38D4F7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2376" y="788988"/>
              <a:ext cx="93663" cy="82550"/>
            </a:xfrm>
            <a:custGeom>
              <a:avLst/>
              <a:gdLst>
                <a:gd name="T0" fmla="*/ 191 w 191"/>
                <a:gd name="T1" fmla="*/ 0 h 170"/>
                <a:gd name="T2" fmla="*/ 191 w 191"/>
                <a:gd name="T3" fmla="*/ 170 h 170"/>
                <a:gd name="T4" fmla="*/ 150 w 191"/>
                <a:gd name="T5" fmla="*/ 170 h 170"/>
                <a:gd name="T6" fmla="*/ 150 w 191"/>
                <a:gd name="T7" fmla="*/ 74 h 170"/>
                <a:gd name="T8" fmla="*/ 111 w 191"/>
                <a:gd name="T9" fmla="*/ 170 h 170"/>
                <a:gd name="T10" fmla="*/ 80 w 191"/>
                <a:gd name="T11" fmla="*/ 170 h 170"/>
                <a:gd name="T12" fmla="*/ 41 w 191"/>
                <a:gd name="T13" fmla="*/ 74 h 170"/>
                <a:gd name="T14" fmla="*/ 41 w 191"/>
                <a:gd name="T15" fmla="*/ 170 h 170"/>
                <a:gd name="T16" fmla="*/ 0 w 191"/>
                <a:gd name="T17" fmla="*/ 170 h 170"/>
                <a:gd name="T18" fmla="*/ 0 w 191"/>
                <a:gd name="T19" fmla="*/ 0 h 170"/>
                <a:gd name="T20" fmla="*/ 48 w 191"/>
                <a:gd name="T21" fmla="*/ 0 h 170"/>
                <a:gd name="T22" fmla="*/ 96 w 191"/>
                <a:gd name="T23" fmla="*/ 118 h 170"/>
                <a:gd name="T24" fmla="*/ 145 w 191"/>
                <a:gd name="T25" fmla="*/ 0 h 170"/>
                <a:gd name="T26" fmla="*/ 191 w 191"/>
                <a:gd name="T2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170">
                  <a:moveTo>
                    <a:pt x="191" y="0"/>
                  </a:moveTo>
                  <a:lnTo>
                    <a:pt x="191" y="170"/>
                  </a:lnTo>
                  <a:lnTo>
                    <a:pt x="150" y="170"/>
                  </a:lnTo>
                  <a:lnTo>
                    <a:pt x="150" y="74"/>
                  </a:lnTo>
                  <a:lnTo>
                    <a:pt x="111" y="170"/>
                  </a:lnTo>
                  <a:lnTo>
                    <a:pt x="80" y="170"/>
                  </a:lnTo>
                  <a:lnTo>
                    <a:pt x="41" y="74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96" y="118"/>
                  </a:lnTo>
                  <a:lnTo>
                    <a:pt x="145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637">
              <a:extLst>
                <a:ext uri="{FF2B5EF4-FFF2-40B4-BE49-F238E27FC236}">
                  <a16:creationId xmlns:a16="http://schemas.microsoft.com/office/drawing/2014/main" id="{895682BD-E7B7-48E6-B585-B27A325DC6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3976" y="788988"/>
              <a:ext cx="82550" cy="82550"/>
            </a:xfrm>
            <a:custGeom>
              <a:avLst/>
              <a:gdLst>
                <a:gd name="T0" fmla="*/ 125 w 169"/>
                <a:gd name="T1" fmla="*/ 170 h 170"/>
                <a:gd name="T2" fmla="*/ 115 w 169"/>
                <a:gd name="T3" fmla="*/ 142 h 170"/>
                <a:gd name="T4" fmla="*/ 54 w 169"/>
                <a:gd name="T5" fmla="*/ 142 h 170"/>
                <a:gd name="T6" fmla="*/ 44 w 169"/>
                <a:gd name="T7" fmla="*/ 170 h 170"/>
                <a:gd name="T8" fmla="*/ 0 w 169"/>
                <a:gd name="T9" fmla="*/ 170 h 170"/>
                <a:gd name="T10" fmla="*/ 59 w 169"/>
                <a:gd name="T11" fmla="*/ 0 h 170"/>
                <a:gd name="T12" fmla="*/ 109 w 169"/>
                <a:gd name="T13" fmla="*/ 0 h 170"/>
                <a:gd name="T14" fmla="*/ 169 w 169"/>
                <a:gd name="T15" fmla="*/ 170 h 170"/>
                <a:gd name="T16" fmla="*/ 125 w 169"/>
                <a:gd name="T17" fmla="*/ 170 h 170"/>
                <a:gd name="T18" fmla="*/ 65 w 169"/>
                <a:gd name="T19" fmla="*/ 110 h 170"/>
                <a:gd name="T20" fmla="*/ 105 w 169"/>
                <a:gd name="T21" fmla="*/ 110 h 170"/>
                <a:gd name="T22" fmla="*/ 85 w 169"/>
                <a:gd name="T23" fmla="*/ 50 h 170"/>
                <a:gd name="T24" fmla="*/ 65 w 169"/>
                <a:gd name="T25" fmla="*/ 1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0">
                  <a:moveTo>
                    <a:pt x="125" y="170"/>
                  </a:moveTo>
                  <a:lnTo>
                    <a:pt x="115" y="142"/>
                  </a:lnTo>
                  <a:lnTo>
                    <a:pt x="54" y="142"/>
                  </a:lnTo>
                  <a:lnTo>
                    <a:pt x="44" y="170"/>
                  </a:lnTo>
                  <a:lnTo>
                    <a:pt x="0" y="170"/>
                  </a:lnTo>
                  <a:lnTo>
                    <a:pt x="59" y="0"/>
                  </a:lnTo>
                  <a:lnTo>
                    <a:pt x="109" y="0"/>
                  </a:lnTo>
                  <a:lnTo>
                    <a:pt x="169" y="170"/>
                  </a:lnTo>
                  <a:lnTo>
                    <a:pt x="125" y="170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50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Rectangle 638">
              <a:extLst>
                <a:ext uri="{FF2B5EF4-FFF2-40B4-BE49-F238E27FC236}">
                  <a16:creationId xmlns:a16="http://schemas.microsoft.com/office/drawing/2014/main" id="{F10942C2-032A-4E66-BE22-2A9EB5058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7639" y="788988"/>
              <a:ext cx="20638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639">
              <a:extLst>
                <a:ext uri="{FF2B5EF4-FFF2-40B4-BE49-F238E27FC236}">
                  <a16:creationId xmlns:a16="http://schemas.microsoft.com/office/drawing/2014/main" id="{B4069583-0500-4CE7-9CF1-A224CD524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5739" y="788988"/>
              <a:ext cx="74613" cy="82550"/>
            </a:xfrm>
            <a:custGeom>
              <a:avLst/>
              <a:gdLst>
                <a:gd name="T0" fmla="*/ 110 w 151"/>
                <a:gd name="T1" fmla="*/ 0 h 170"/>
                <a:gd name="T2" fmla="*/ 151 w 151"/>
                <a:gd name="T3" fmla="*/ 0 h 170"/>
                <a:gd name="T4" fmla="*/ 151 w 151"/>
                <a:gd name="T5" fmla="*/ 170 h 170"/>
                <a:gd name="T6" fmla="*/ 110 w 151"/>
                <a:gd name="T7" fmla="*/ 170 h 170"/>
                <a:gd name="T8" fmla="*/ 41 w 151"/>
                <a:gd name="T9" fmla="*/ 63 h 170"/>
                <a:gd name="T10" fmla="*/ 41 w 151"/>
                <a:gd name="T11" fmla="*/ 170 h 170"/>
                <a:gd name="T12" fmla="*/ 0 w 151"/>
                <a:gd name="T13" fmla="*/ 170 h 170"/>
                <a:gd name="T14" fmla="*/ 0 w 151"/>
                <a:gd name="T15" fmla="*/ 0 h 170"/>
                <a:gd name="T16" fmla="*/ 41 w 151"/>
                <a:gd name="T17" fmla="*/ 0 h 170"/>
                <a:gd name="T18" fmla="*/ 110 w 151"/>
                <a:gd name="T19" fmla="*/ 108 h 170"/>
                <a:gd name="T20" fmla="*/ 110 w 151"/>
                <a:gd name="T2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70">
                  <a:moveTo>
                    <a:pt x="110" y="0"/>
                  </a:moveTo>
                  <a:lnTo>
                    <a:pt x="151" y="0"/>
                  </a:lnTo>
                  <a:lnTo>
                    <a:pt x="151" y="170"/>
                  </a:lnTo>
                  <a:lnTo>
                    <a:pt x="110" y="170"/>
                  </a:lnTo>
                  <a:lnTo>
                    <a:pt x="41" y="63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0" y="10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640">
              <a:extLst>
                <a:ext uri="{FF2B5EF4-FFF2-40B4-BE49-F238E27FC236}">
                  <a16:creationId xmlns:a16="http://schemas.microsoft.com/office/drawing/2014/main" id="{044A2632-7FAC-4830-AE28-86230EC55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7814" y="788988"/>
              <a:ext cx="49213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2 h 170"/>
                <a:gd name="T4" fmla="*/ 41 w 103"/>
                <a:gd name="T5" fmla="*/ 32 h 170"/>
                <a:gd name="T6" fmla="*/ 41 w 103"/>
                <a:gd name="T7" fmla="*/ 68 h 170"/>
                <a:gd name="T8" fmla="*/ 95 w 103"/>
                <a:gd name="T9" fmla="*/ 68 h 170"/>
                <a:gd name="T10" fmla="*/ 95 w 103"/>
                <a:gd name="T11" fmla="*/ 99 h 170"/>
                <a:gd name="T12" fmla="*/ 41 w 103"/>
                <a:gd name="T13" fmla="*/ 99 h 170"/>
                <a:gd name="T14" fmla="*/ 41 w 103"/>
                <a:gd name="T15" fmla="*/ 138 h 170"/>
                <a:gd name="T16" fmla="*/ 103 w 103"/>
                <a:gd name="T17" fmla="*/ 138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8"/>
                  </a:lnTo>
                  <a:lnTo>
                    <a:pt x="103" y="138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641">
              <a:extLst>
                <a:ext uri="{FF2B5EF4-FFF2-40B4-BE49-F238E27FC236}">
                  <a16:creationId xmlns:a16="http://schemas.microsoft.com/office/drawing/2014/main" id="{0E56853F-EC9D-4BA2-93FB-E64B7E3E6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2901" y="785813"/>
              <a:ext cx="63500" cy="85725"/>
            </a:xfrm>
            <a:custGeom>
              <a:avLst/>
              <a:gdLst>
                <a:gd name="T0" fmla="*/ 61 w 129"/>
                <a:gd name="T1" fmla="*/ 35 h 174"/>
                <a:gd name="T2" fmla="*/ 49 w 129"/>
                <a:gd name="T3" fmla="*/ 39 h 174"/>
                <a:gd name="T4" fmla="*/ 44 w 129"/>
                <a:gd name="T5" fmla="*/ 50 h 174"/>
                <a:gd name="T6" fmla="*/ 49 w 129"/>
                <a:gd name="T7" fmla="*/ 63 h 174"/>
                <a:gd name="T8" fmla="*/ 61 w 129"/>
                <a:gd name="T9" fmla="*/ 70 h 174"/>
                <a:gd name="T10" fmla="*/ 77 w 129"/>
                <a:gd name="T11" fmla="*/ 75 h 174"/>
                <a:gd name="T12" fmla="*/ 95 w 129"/>
                <a:gd name="T13" fmla="*/ 80 h 174"/>
                <a:gd name="T14" fmla="*/ 111 w 129"/>
                <a:gd name="T15" fmla="*/ 88 h 174"/>
                <a:gd name="T16" fmla="*/ 124 w 129"/>
                <a:gd name="T17" fmla="*/ 102 h 174"/>
                <a:gd name="T18" fmla="*/ 129 w 129"/>
                <a:gd name="T19" fmla="*/ 123 h 174"/>
                <a:gd name="T20" fmla="*/ 111 w 129"/>
                <a:gd name="T21" fmla="*/ 159 h 174"/>
                <a:gd name="T22" fmla="*/ 65 w 129"/>
                <a:gd name="T23" fmla="*/ 174 h 174"/>
                <a:gd name="T24" fmla="*/ 19 w 129"/>
                <a:gd name="T25" fmla="*/ 160 h 174"/>
                <a:gd name="T26" fmla="*/ 1 w 129"/>
                <a:gd name="T27" fmla="*/ 122 h 174"/>
                <a:gd name="T28" fmla="*/ 45 w 129"/>
                <a:gd name="T29" fmla="*/ 122 h 174"/>
                <a:gd name="T30" fmla="*/ 66 w 129"/>
                <a:gd name="T31" fmla="*/ 142 h 174"/>
                <a:gd name="T32" fmla="*/ 80 w 129"/>
                <a:gd name="T33" fmla="*/ 137 h 174"/>
                <a:gd name="T34" fmla="*/ 85 w 129"/>
                <a:gd name="T35" fmla="*/ 124 h 174"/>
                <a:gd name="T36" fmla="*/ 80 w 129"/>
                <a:gd name="T37" fmla="*/ 113 h 174"/>
                <a:gd name="T38" fmla="*/ 67 w 129"/>
                <a:gd name="T39" fmla="*/ 105 h 174"/>
                <a:gd name="T40" fmla="*/ 51 w 129"/>
                <a:gd name="T41" fmla="*/ 100 h 174"/>
                <a:gd name="T42" fmla="*/ 34 w 129"/>
                <a:gd name="T43" fmla="*/ 94 h 174"/>
                <a:gd name="T44" fmla="*/ 17 w 129"/>
                <a:gd name="T45" fmla="*/ 87 h 174"/>
                <a:gd name="T46" fmla="*/ 5 w 129"/>
                <a:gd name="T47" fmla="*/ 73 h 174"/>
                <a:gd name="T48" fmla="*/ 0 w 129"/>
                <a:gd name="T49" fmla="*/ 52 h 174"/>
                <a:gd name="T50" fmla="*/ 17 w 129"/>
                <a:gd name="T51" fmla="*/ 14 h 174"/>
                <a:gd name="T52" fmla="*/ 62 w 129"/>
                <a:gd name="T53" fmla="*/ 0 h 174"/>
                <a:gd name="T54" fmla="*/ 106 w 129"/>
                <a:gd name="T55" fmla="*/ 13 h 174"/>
                <a:gd name="T56" fmla="*/ 124 w 129"/>
                <a:gd name="T57" fmla="*/ 52 h 174"/>
                <a:gd name="T58" fmla="*/ 80 w 129"/>
                <a:gd name="T59" fmla="*/ 52 h 174"/>
                <a:gd name="T60" fmla="*/ 74 w 129"/>
                <a:gd name="T61" fmla="*/ 38 h 174"/>
                <a:gd name="T62" fmla="*/ 61 w 129"/>
                <a:gd name="T63" fmla="*/ 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4">
                  <a:moveTo>
                    <a:pt x="61" y="35"/>
                  </a:moveTo>
                  <a:cubicBezTo>
                    <a:pt x="56" y="35"/>
                    <a:pt x="51" y="37"/>
                    <a:pt x="49" y="39"/>
                  </a:cubicBezTo>
                  <a:cubicBezTo>
                    <a:pt x="45" y="42"/>
                    <a:pt x="44" y="45"/>
                    <a:pt x="44" y="50"/>
                  </a:cubicBezTo>
                  <a:cubicBezTo>
                    <a:pt x="44" y="55"/>
                    <a:pt x="45" y="59"/>
                    <a:pt x="49" y="63"/>
                  </a:cubicBezTo>
                  <a:cubicBezTo>
                    <a:pt x="51" y="67"/>
                    <a:pt x="56" y="68"/>
                    <a:pt x="61" y="70"/>
                  </a:cubicBezTo>
                  <a:cubicBezTo>
                    <a:pt x="66" y="72"/>
                    <a:pt x="71" y="74"/>
                    <a:pt x="77" y="75"/>
                  </a:cubicBezTo>
                  <a:cubicBezTo>
                    <a:pt x="84" y="77"/>
                    <a:pt x="90" y="79"/>
                    <a:pt x="95" y="80"/>
                  </a:cubicBezTo>
                  <a:cubicBezTo>
                    <a:pt x="101" y="83"/>
                    <a:pt x="106" y="85"/>
                    <a:pt x="111" y="88"/>
                  </a:cubicBezTo>
                  <a:cubicBezTo>
                    <a:pt x="116" y="92"/>
                    <a:pt x="120" y="95"/>
                    <a:pt x="124" y="102"/>
                  </a:cubicBezTo>
                  <a:cubicBezTo>
                    <a:pt x="126" y="108"/>
                    <a:pt x="129" y="114"/>
                    <a:pt x="129" y="123"/>
                  </a:cubicBezTo>
                  <a:cubicBezTo>
                    <a:pt x="129" y="137"/>
                    <a:pt x="122" y="149"/>
                    <a:pt x="111" y="159"/>
                  </a:cubicBezTo>
                  <a:cubicBezTo>
                    <a:pt x="100" y="169"/>
                    <a:pt x="84" y="174"/>
                    <a:pt x="65" y="174"/>
                  </a:cubicBezTo>
                  <a:cubicBezTo>
                    <a:pt x="46" y="174"/>
                    <a:pt x="30" y="169"/>
                    <a:pt x="19" y="160"/>
                  </a:cubicBezTo>
                  <a:cubicBezTo>
                    <a:pt x="7" y="152"/>
                    <a:pt x="1" y="138"/>
                    <a:pt x="1" y="122"/>
                  </a:cubicBezTo>
                  <a:lnTo>
                    <a:pt x="45" y="122"/>
                  </a:lnTo>
                  <a:cubicBezTo>
                    <a:pt x="46" y="135"/>
                    <a:pt x="52" y="142"/>
                    <a:pt x="66" y="142"/>
                  </a:cubicBezTo>
                  <a:cubicBezTo>
                    <a:pt x="72" y="142"/>
                    <a:pt x="76" y="140"/>
                    <a:pt x="80" y="137"/>
                  </a:cubicBezTo>
                  <a:cubicBezTo>
                    <a:pt x="84" y="133"/>
                    <a:pt x="85" y="129"/>
                    <a:pt x="85" y="124"/>
                  </a:cubicBezTo>
                  <a:cubicBezTo>
                    <a:pt x="85" y="119"/>
                    <a:pt x="84" y="115"/>
                    <a:pt x="80" y="113"/>
                  </a:cubicBezTo>
                  <a:cubicBezTo>
                    <a:pt x="77" y="110"/>
                    <a:pt x="72" y="108"/>
                    <a:pt x="67" y="105"/>
                  </a:cubicBezTo>
                  <a:cubicBezTo>
                    <a:pt x="62" y="104"/>
                    <a:pt x="57" y="102"/>
                    <a:pt x="51" y="100"/>
                  </a:cubicBezTo>
                  <a:cubicBezTo>
                    <a:pt x="45" y="99"/>
                    <a:pt x="39" y="97"/>
                    <a:pt x="34" y="94"/>
                  </a:cubicBezTo>
                  <a:cubicBezTo>
                    <a:pt x="27" y="92"/>
                    <a:pt x="22" y="89"/>
                    <a:pt x="17" y="87"/>
                  </a:cubicBezTo>
                  <a:cubicBezTo>
                    <a:pt x="12" y="83"/>
                    <a:pt x="9" y="79"/>
                    <a:pt x="5" y="73"/>
                  </a:cubicBezTo>
                  <a:cubicBezTo>
                    <a:pt x="1" y="67"/>
                    <a:pt x="0" y="60"/>
                    <a:pt x="0" y="52"/>
                  </a:cubicBezTo>
                  <a:cubicBezTo>
                    <a:pt x="0" y="35"/>
                    <a:pt x="6" y="23"/>
                    <a:pt x="17" y="14"/>
                  </a:cubicBezTo>
                  <a:cubicBezTo>
                    <a:pt x="29" y="4"/>
                    <a:pt x="44" y="0"/>
                    <a:pt x="62" y="0"/>
                  </a:cubicBezTo>
                  <a:cubicBezTo>
                    <a:pt x="81" y="0"/>
                    <a:pt x="95" y="4"/>
                    <a:pt x="106" y="13"/>
                  </a:cubicBezTo>
                  <a:cubicBezTo>
                    <a:pt x="117" y="22"/>
                    <a:pt x="124" y="34"/>
                    <a:pt x="124" y="52"/>
                  </a:cubicBezTo>
                  <a:lnTo>
                    <a:pt x="80" y="52"/>
                  </a:lnTo>
                  <a:cubicBezTo>
                    <a:pt x="79" y="45"/>
                    <a:pt x="77" y="40"/>
                    <a:pt x="74" y="38"/>
                  </a:cubicBezTo>
                  <a:cubicBezTo>
                    <a:pt x="71" y="37"/>
                    <a:pt x="67" y="35"/>
                    <a:pt x="61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642">
              <a:extLst>
                <a:ext uri="{FF2B5EF4-FFF2-40B4-BE49-F238E27FC236}">
                  <a16:creationId xmlns:a16="http://schemas.microsoft.com/office/drawing/2014/main" id="{7C5489F8-5B87-4408-A0C7-42CCBAFDE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6151" y="527051"/>
              <a:ext cx="220663" cy="214313"/>
            </a:xfrm>
            <a:custGeom>
              <a:avLst/>
              <a:gdLst>
                <a:gd name="T0" fmla="*/ 193 w 452"/>
                <a:gd name="T1" fmla="*/ 0 h 438"/>
                <a:gd name="T2" fmla="*/ 82 w 452"/>
                <a:gd name="T3" fmla="*/ 318 h 438"/>
                <a:gd name="T4" fmla="*/ 63 w 452"/>
                <a:gd name="T5" fmla="*/ 389 h 438"/>
                <a:gd name="T6" fmla="*/ 95 w 452"/>
                <a:gd name="T7" fmla="*/ 425 h 438"/>
                <a:gd name="T8" fmla="*/ 308 w 452"/>
                <a:gd name="T9" fmla="*/ 204 h 438"/>
                <a:gd name="T10" fmla="*/ 379 w 452"/>
                <a:gd name="T11" fmla="*/ 0 h 438"/>
                <a:gd name="T12" fmla="*/ 449 w 452"/>
                <a:gd name="T13" fmla="*/ 0 h 438"/>
                <a:gd name="T14" fmla="*/ 333 w 452"/>
                <a:gd name="T15" fmla="*/ 337 h 438"/>
                <a:gd name="T16" fmla="*/ 317 w 452"/>
                <a:gd name="T17" fmla="*/ 397 h 438"/>
                <a:gd name="T18" fmla="*/ 344 w 452"/>
                <a:gd name="T19" fmla="*/ 425 h 438"/>
                <a:gd name="T20" fmla="*/ 439 w 452"/>
                <a:gd name="T21" fmla="*/ 335 h 438"/>
                <a:gd name="T22" fmla="*/ 452 w 452"/>
                <a:gd name="T23" fmla="*/ 340 h 438"/>
                <a:gd name="T24" fmla="*/ 333 w 452"/>
                <a:gd name="T25" fmla="*/ 437 h 438"/>
                <a:gd name="T26" fmla="*/ 255 w 452"/>
                <a:gd name="T27" fmla="*/ 379 h 438"/>
                <a:gd name="T28" fmla="*/ 272 w 452"/>
                <a:gd name="T29" fmla="*/ 310 h 438"/>
                <a:gd name="T30" fmla="*/ 270 w 452"/>
                <a:gd name="T31" fmla="*/ 309 h 438"/>
                <a:gd name="T32" fmla="*/ 97 w 452"/>
                <a:gd name="T33" fmla="*/ 437 h 438"/>
                <a:gd name="T34" fmla="*/ 0 w 452"/>
                <a:gd name="T35" fmla="*/ 368 h 438"/>
                <a:gd name="T36" fmla="*/ 20 w 452"/>
                <a:gd name="T37" fmla="*/ 289 h 438"/>
                <a:gd name="T38" fmla="*/ 118 w 452"/>
                <a:gd name="T39" fmla="*/ 14 h 438"/>
                <a:gd name="T40" fmla="*/ 28 w 452"/>
                <a:gd name="T41" fmla="*/ 14 h 438"/>
                <a:gd name="T42" fmla="*/ 32 w 452"/>
                <a:gd name="T43" fmla="*/ 0 h 438"/>
                <a:gd name="T44" fmla="*/ 193 w 452"/>
                <a:gd name="T45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438">
                  <a:moveTo>
                    <a:pt x="193" y="0"/>
                  </a:moveTo>
                  <a:lnTo>
                    <a:pt x="82" y="318"/>
                  </a:lnTo>
                  <a:cubicBezTo>
                    <a:pt x="67" y="359"/>
                    <a:pt x="63" y="377"/>
                    <a:pt x="63" y="389"/>
                  </a:cubicBezTo>
                  <a:cubicBezTo>
                    <a:pt x="63" y="409"/>
                    <a:pt x="72" y="425"/>
                    <a:pt x="95" y="425"/>
                  </a:cubicBezTo>
                  <a:cubicBezTo>
                    <a:pt x="170" y="425"/>
                    <a:pt x="274" y="300"/>
                    <a:pt x="308" y="204"/>
                  </a:cubicBezTo>
                  <a:lnTo>
                    <a:pt x="379" y="0"/>
                  </a:lnTo>
                  <a:lnTo>
                    <a:pt x="449" y="0"/>
                  </a:lnTo>
                  <a:lnTo>
                    <a:pt x="333" y="337"/>
                  </a:lnTo>
                  <a:cubicBezTo>
                    <a:pt x="325" y="359"/>
                    <a:pt x="317" y="374"/>
                    <a:pt x="317" y="397"/>
                  </a:cubicBezTo>
                  <a:cubicBezTo>
                    <a:pt x="317" y="412"/>
                    <a:pt x="325" y="425"/>
                    <a:pt x="344" y="425"/>
                  </a:cubicBezTo>
                  <a:cubicBezTo>
                    <a:pt x="389" y="425"/>
                    <a:pt x="414" y="384"/>
                    <a:pt x="439" y="335"/>
                  </a:cubicBezTo>
                  <a:lnTo>
                    <a:pt x="452" y="340"/>
                  </a:lnTo>
                  <a:cubicBezTo>
                    <a:pt x="423" y="395"/>
                    <a:pt x="400" y="437"/>
                    <a:pt x="333" y="437"/>
                  </a:cubicBezTo>
                  <a:cubicBezTo>
                    <a:pt x="285" y="437"/>
                    <a:pt x="255" y="422"/>
                    <a:pt x="255" y="379"/>
                  </a:cubicBezTo>
                  <a:cubicBezTo>
                    <a:pt x="255" y="357"/>
                    <a:pt x="262" y="337"/>
                    <a:pt x="272" y="310"/>
                  </a:cubicBezTo>
                  <a:lnTo>
                    <a:pt x="270" y="309"/>
                  </a:lnTo>
                  <a:cubicBezTo>
                    <a:pt x="225" y="368"/>
                    <a:pt x="162" y="437"/>
                    <a:pt x="97" y="437"/>
                  </a:cubicBezTo>
                  <a:cubicBezTo>
                    <a:pt x="38" y="438"/>
                    <a:pt x="0" y="414"/>
                    <a:pt x="0" y="368"/>
                  </a:cubicBezTo>
                  <a:cubicBezTo>
                    <a:pt x="0" y="344"/>
                    <a:pt x="5" y="329"/>
                    <a:pt x="20" y="289"/>
                  </a:cubicBezTo>
                  <a:lnTo>
                    <a:pt x="118" y="14"/>
                  </a:lnTo>
                  <a:lnTo>
                    <a:pt x="28" y="14"/>
                  </a:lnTo>
                  <a:lnTo>
                    <a:pt x="32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Rectangle 643">
              <a:extLst>
                <a:ext uri="{FF2B5EF4-FFF2-40B4-BE49-F238E27FC236}">
                  <a16:creationId xmlns:a16="http://schemas.microsoft.com/office/drawing/2014/main" id="{8AE0ED71-4151-459D-8E9C-E003DC8CB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5414" y="481013"/>
              <a:ext cx="36513" cy="920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644">
              <a:extLst>
                <a:ext uri="{FF2B5EF4-FFF2-40B4-BE49-F238E27FC236}">
                  <a16:creationId xmlns:a16="http://schemas.microsoft.com/office/drawing/2014/main" id="{22AA7D45-F9E8-45D4-B353-4CE4E6471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6539" y="938213"/>
              <a:ext cx="38100" cy="52388"/>
            </a:xfrm>
            <a:custGeom>
              <a:avLst/>
              <a:gdLst>
                <a:gd name="T0" fmla="*/ 0 w 79"/>
                <a:gd name="T1" fmla="*/ 67 h 105"/>
                <a:gd name="T2" fmla="*/ 0 w 79"/>
                <a:gd name="T3" fmla="*/ 0 h 105"/>
                <a:gd name="T4" fmla="*/ 14 w 79"/>
                <a:gd name="T5" fmla="*/ 0 h 105"/>
                <a:gd name="T6" fmla="*/ 14 w 79"/>
                <a:gd name="T7" fmla="*/ 67 h 105"/>
                <a:gd name="T8" fmla="*/ 20 w 79"/>
                <a:gd name="T9" fmla="*/ 87 h 105"/>
                <a:gd name="T10" fmla="*/ 39 w 79"/>
                <a:gd name="T11" fmla="*/ 93 h 105"/>
                <a:gd name="T12" fmla="*/ 58 w 79"/>
                <a:gd name="T13" fmla="*/ 87 h 105"/>
                <a:gd name="T14" fmla="*/ 65 w 79"/>
                <a:gd name="T15" fmla="*/ 67 h 105"/>
                <a:gd name="T16" fmla="*/ 65 w 79"/>
                <a:gd name="T17" fmla="*/ 0 h 105"/>
                <a:gd name="T18" fmla="*/ 79 w 79"/>
                <a:gd name="T19" fmla="*/ 0 h 105"/>
                <a:gd name="T20" fmla="*/ 79 w 79"/>
                <a:gd name="T21" fmla="*/ 67 h 105"/>
                <a:gd name="T22" fmla="*/ 68 w 79"/>
                <a:gd name="T23" fmla="*/ 95 h 105"/>
                <a:gd name="T24" fmla="*/ 39 w 79"/>
                <a:gd name="T25" fmla="*/ 105 h 105"/>
                <a:gd name="T26" fmla="*/ 10 w 79"/>
                <a:gd name="T27" fmla="*/ 95 h 105"/>
                <a:gd name="T28" fmla="*/ 0 w 79"/>
                <a:gd name="T29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05">
                  <a:moveTo>
                    <a:pt x="0" y="67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7"/>
                  </a:lnTo>
                  <a:cubicBezTo>
                    <a:pt x="14" y="76"/>
                    <a:pt x="16" y="82"/>
                    <a:pt x="20" y="87"/>
                  </a:cubicBezTo>
                  <a:cubicBezTo>
                    <a:pt x="25" y="91"/>
                    <a:pt x="31" y="93"/>
                    <a:pt x="39" y="93"/>
                  </a:cubicBezTo>
                  <a:cubicBezTo>
                    <a:pt x="46" y="93"/>
                    <a:pt x="54" y="91"/>
                    <a:pt x="58" y="87"/>
                  </a:cubicBezTo>
                  <a:cubicBezTo>
                    <a:pt x="63" y="83"/>
                    <a:pt x="65" y="76"/>
                    <a:pt x="65" y="67"/>
                  </a:cubicBezTo>
                  <a:lnTo>
                    <a:pt x="65" y="0"/>
                  </a:lnTo>
                  <a:lnTo>
                    <a:pt x="79" y="0"/>
                  </a:lnTo>
                  <a:lnTo>
                    <a:pt x="79" y="67"/>
                  </a:lnTo>
                  <a:cubicBezTo>
                    <a:pt x="79" y="80"/>
                    <a:pt x="75" y="88"/>
                    <a:pt x="68" y="95"/>
                  </a:cubicBezTo>
                  <a:cubicBezTo>
                    <a:pt x="60" y="101"/>
                    <a:pt x="50" y="105"/>
                    <a:pt x="39" y="105"/>
                  </a:cubicBezTo>
                  <a:cubicBezTo>
                    <a:pt x="28" y="105"/>
                    <a:pt x="18" y="101"/>
                    <a:pt x="10" y="95"/>
                  </a:cubicBezTo>
                  <a:cubicBezTo>
                    <a:pt x="4" y="88"/>
                    <a:pt x="0" y="80"/>
                    <a:pt x="0" y="6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645">
              <a:extLst>
                <a:ext uri="{FF2B5EF4-FFF2-40B4-BE49-F238E27FC236}">
                  <a16:creationId xmlns:a16="http://schemas.microsoft.com/office/drawing/2014/main" id="{883C1408-4D93-49E9-B12E-090114EFA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7339" y="938213"/>
              <a:ext cx="41275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2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Rectangle 646">
              <a:extLst>
                <a:ext uri="{FF2B5EF4-FFF2-40B4-BE49-F238E27FC236}">
                  <a16:creationId xmlns:a16="http://schemas.microsoft.com/office/drawing/2014/main" id="{6D3521F8-D980-45CE-84E5-58530122E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1314" y="938213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647">
              <a:extLst>
                <a:ext uri="{FF2B5EF4-FFF2-40B4-BE49-F238E27FC236}">
                  <a16:creationId xmlns:a16="http://schemas.microsoft.com/office/drawing/2014/main" id="{18A03FE4-843F-4D4C-A5CC-C61F3396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7189" y="938213"/>
              <a:ext cx="47625" cy="50800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648">
              <a:extLst>
                <a:ext uri="{FF2B5EF4-FFF2-40B4-BE49-F238E27FC236}">
                  <a16:creationId xmlns:a16="http://schemas.microsoft.com/office/drawing/2014/main" id="{49890A94-81CD-482C-85BF-1992EE402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2751" y="938213"/>
              <a:ext cx="25400" cy="52388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4 w 55"/>
                <a:gd name="T5" fmla="*/ 11 h 106"/>
                <a:gd name="T6" fmla="*/ 14 w 55"/>
                <a:gd name="T7" fmla="*/ 47 h 106"/>
                <a:gd name="T8" fmla="*/ 51 w 55"/>
                <a:gd name="T9" fmla="*/ 47 h 106"/>
                <a:gd name="T10" fmla="*/ 51 w 55"/>
                <a:gd name="T11" fmla="*/ 58 h 106"/>
                <a:gd name="T12" fmla="*/ 14 w 55"/>
                <a:gd name="T13" fmla="*/ 58 h 106"/>
                <a:gd name="T14" fmla="*/ 14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14" y="58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649">
              <a:extLst>
                <a:ext uri="{FF2B5EF4-FFF2-40B4-BE49-F238E27FC236}">
                  <a16:creationId xmlns:a16="http://schemas.microsoft.com/office/drawing/2014/main" id="{21A7AA98-077B-417A-9860-AA65FAF050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10851" y="938213"/>
              <a:ext cx="34925" cy="52388"/>
            </a:xfrm>
            <a:custGeom>
              <a:avLst/>
              <a:gdLst>
                <a:gd name="T0" fmla="*/ 13 w 72"/>
                <a:gd name="T1" fmla="*/ 61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8 h 105"/>
                <a:gd name="T12" fmla="*/ 70 w 72"/>
                <a:gd name="T13" fmla="*/ 30 h 105"/>
                <a:gd name="T14" fmla="*/ 63 w 72"/>
                <a:gd name="T15" fmla="*/ 51 h 105"/>
                <a:gd name="T16" fmla="*/ 43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3 w 72"/>
                <a:gd name="T25" fmla="*/ 61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1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2"/>
                    <a:pt x="61" y="8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8"/>
                    <a:pt x="67" y="45"/>
                    <a:pt x="63" y="51"/>
                  </a:cubicBezTo>
                  <a:cubicBezTo>
                    <a:pt x="58" y="56"/>
                    <a:pt x="52" y="60"/>
                    <a:pt x="43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3" y="61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8"/>
                    <a:pt x="50" y="45"/>
                  </a:cubicBezTo>
                  <a:cubicBezTo>
                    <a:pt x="53" y="41"/>
                    <a:pt x="55" y="36"/>
                    <a:pt x="55" y="30"/>
                  </a:cubicBezTo>
                  <a:cubicBezTo>
                    <a:pt x="55" y="16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650">
              <a:extLst>
                <a:ext uri="{FF2B5EF4-FFF2-40B4-BE49-F238E27FC236}">
                  <a16:creationId xmlns:a16="http://schemas.microsoft.com/office/drawing/2014/main" id="{732A2FC2-B951-4CDC-9ABA-2B9051FC5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5301" y="939801"/>
              <a:ext cx="34925" cy="50800"/>
            </a:xfrm>
            <a:custGeom>
              <a:avLst/>
              <a:gdLst>
                <a:gd name="T0" fmla="*/ 12 w 72"/>
                <a:gd name="T1" fmla="*/ 26 h 105"/>
                <a:gd name="T2" fmla="*/ 15 w 72"/>
                <a:gd name="T3" fmla="*/ 36 h 105"/>
                <a:gd name="T4" fmla="*/ 24 w 72"/>
                <a:gd name="T5" fmla="*/ 41 h 105"/>
                <a:gd name="T6" fmla="*/ 35 w 72"/>
                <a:gd name="T7" fmla="*/ 45 h 105"/>
                <a:gd name="T8" fmla="*/ 48 w 72"/>
                <a:gd name="T9" fmla="*/ 47 h 105"/>
                <a:gd name="T10" fmla="*/ 59 w 72"/>
                <a:gd name="T11" fmla="*/ 52 h 105"/>
                <a:gd name="T12" fmla="*/ 68 w 72"/>
                <a:gd name="T13" fmla="*/ 61 h 105"/>
                <a:gd name="T14" fmla="*/ 72 w 72"/>
                <a:gd name="T15" fmla="*/ 75 h 105"/>
                <a:gd name="T16" fmla="*/ 63 w 72"/>
                <a:gd name="T17" fmla="*/ 96 h 105"/>
                <a:gd name="T18" fmla="*/ 38 w 72"/>
                <a:gd name="T19" fmla="*/ 105 h 105"/>
                <a:gd name="T20" fmla="*/ 12 w 72"/>
                <a:gd name="T21" fmla="*/ 97 h 105"/>
                <a:gd name="T22" fmla="*/ 2 w 72"/>
                <a:gd name="T23" fmla="*/ 77 h 105"/>
                <a:gd name="T24" fmla="*/ 17 w 72"/>
                <a:gd name="T25" fmla="*/ 77 h 105"/>
                <a:gd name="T26" fmla="*/ 23 w 72"/>
                <a:gd name="T27" fmla="*/ 89 h 105"/>
                <a:gd name="T28" fmla="*/ 38 w 72"/>
                <a:gd name="T29" fmla="*/ 94 h 105"/>
                <a:gd name="T30" fmla="*/ 54 w 72"/>
                <a:gd name="T31" fmla="*/ 89 h 105"/>
                <a:gd name="T32" fmla="*/ 60 w 72"/>
                <a:gd name="T33" fmla="*/ 76 h 105"/>
                <a:gd name="T34" fmla="*/ 57 w 72"/>
                <a:gd name="T35" fmla="*/ 66 h 105"/>
                <a:gd name="T36" fmla="*/ 48 w 72"/>
                <a:gd name="T37" fmla="*/ 61 h 105"/>
                <a:gd name="T38" fmla="*/ 37 w 72"/>
                <a:gd name="T39" fmla="*/ 59 h 105"/>
                <a:gd name="T40" fmla="*/ 24 w 72"/>
                <a:gd name="T41" fmla="*/ 56 h 105"/>
                <a:gd name="T42" fmla="*/ 13 w 72"/>
                <a:gd name="T43" fmla="*/ 51 h 105"/>
                <a:gd name="T44" fmla="*/ 4 w 72"/>
                <a:gd name="T45" fmla="*/ 42 h 105"/>
                <a:gd name="T46" fmla="*/ 0 w 72"/>
                <a:gd name="T47" fmla="*/ 29 h 105"/>
                <a:gd name="T48" fmla="*/ 10 w 72"/>
                <a:gd name="T49" fmla="*/ 7 h 105"/>
                <a:gd name="T50" fmla="*/ 35 w 72"/>
                <a:gd name="T51" fmla="*/ 0 h 105"/>
                <a:gd name="T52" fmla="*/ 59 w 72"/>
                <a:gd name="T53" fmla="*/ 7 h 105"/>
                <a:gd name="T54" fmla="*/ 69 w 72"/>
                <a:gd name="T55" fmla="*/ 27 h 105"/>
                <a:gd name="T56" fmla="*/ 50 w 72"/>
                <a:gd name="T57" fmla="*/ 27 h 105"/>
                <a:gd name="T58" fmla="*/ 44 w 72"/>
                <a:gd name="T59" fmla="*/ 17 h 105"/>
                <a:gd name="T60" fmla="*/ 30 w 72"/>
                <a:gd name="T61" fmla="*/ 12 h 105"/>
                <a:gd name="T62" fmla="*/ 15 w 72"/>
                <a:gd name="T63" fmla="*/ 17 h 105"/>
                <a:gd name="T64" fmla="*/ 12 w 72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105">
                  <a:moveTo>
                    <a:pt x="12" y="26"/>
                  </a:moveTo>
                  <a:cubicBezTo>
                    <a:pt x="12" y="30"/>
                    <a:pt x="13" y="34"/>
                    <a:pt x="15" y="36"/>
                  </a:cubicBezTo>
                  <a:cubicBezTo>
                    <a:pt x="18" y="39"/>
                    <a:pt x="20" y="41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8" y="47"/>
                  </a:cubicBezTo>
                  <a:cubicBezTo>
                    <a:pt x="52" y="49"/>
                    <a:pt x="55" y="50"/>
                    <a:pt x="59" y="52"/>
                  </a:cubicBezTo>
                  <a:cubicBezTo>
                    <a:pt x="63" y="54"/>
                    <a:pt x="65" y="57"/>
                    <a:pt x="68" y="61"/>
                  </a:cubicBezTo>
                  <a:cubicBezTo>
                    <a:pt x="70" y="65"/>
                    <a:pt x="72" y="69"/>
                    <a:pt x="72" y="75"/>
                  </a:cubicBezTo>
                  <a:cubicBezTo>
                    <a:pt x="72" y="84"/>
                    <a:pt x="69" y="90"/>
                    <a:pt x="63" y="96"/>
                  </a:cubicBezTo>
                  <a:cubicBezTo>
                    <a:pt x="57" y="102"/>
                    <a:pt x="48" y="105"/>
                    <a:pt x="38" y="105"/>
                  </a:cubicBezTo>
                  <a:cubicBezTo>
                    <a:pt x="27" y="105"/>
                    <a:pt x="19" y="102"/>
                    <a:pt x="12" y="97"/>
                  </a:cubicBezTo>
                  <a:cubicBezTo>
                    <a:pt x="5" y="92"/>
                    <a:pt x="2" y="86"/>
                    <a:pt x="2" y="77"/>
                  </a:cubicBezTo>
                  <a:lnTo>
                    <a:pt x="17" y="77"/>
                  </a:lnTo>
                  <a:cubicBezTo>
                    <a:pt x="17" y="82"/>
                    <a:pt x="19" y="86"/>
                    <a:pt x="23" y="89"/>
                  </a:cubicBezTo>
                  <a:cubicBezTo>
                    <a:pt x="27" y="91"/>
                    <a:pt x="32" y="94"/>
                    <a:pt x="38" y="94"/>
                  </a:cubicBezTo>
                  <a:cubicBezTo>
                    <a:pt x="44" y="94"/>
                    <a:pt x="50" y="92"/>
                    <a:pt x="54" y="89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9"/>
                    <a:pt x="57" y="66"/>
                  </a:cubicBezTo>
                  <a:cubicBezTo>
                    <a:pt x="54" y="64"/>
                    <a:pt x="52" y="62"/>
                    <a:pt x="48" y="61"/>
                  </a:cubicBezTo>
                  <a:cubicBezTo>
                    <a:pt x="44" y="60"/>
                    <a:pt x="40" y="59"/>
                    <a:pt x="37" y="59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7" y="54"/>
                    <a:pt x="13" y="51"/>
                  </a:cubicBezTo>
                  <a:cubicBezTo>
                    <a:pt x="9" y="50"/>
                    <a:pt x="7" y="46"/>
                    <a:pt x="4" y="42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7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9"/>
                    <a:pt x="69" y="27"/>
                  </a:cubicBezTo>
                  <a:lnTo>
                    <a:pt x="50" y="27"/>
                  </a:lnTo>
                  <a:cubicBezTo>
                    <a:pt x="50" y="24"/>
                    <a:pt x="48" y="20"/>
                    <a:pt x="44" y="17"/>
                  </a:cubicBezTo>
                  <a:cubicBezTo>
                    <a:pt x="40" y="15"/>
                    <a:pt x="35" y="12"/>
                    <a:pt x="30" y="12"/>
                  </a:cubicBezTo>
                  <a:cubicBezTo>
                    <a:pt x="24" y="12"/>
                    <a:pt x="19" y="14"/>
                    <a:pt x="15" y="17"/>
                  </a:cubicBezTo>
                  <a:cubicBezTo>
                    <a:pt x="13" y="16"/>
                    <a:pt x="12" y="20"/>
                    <a:pt x="12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Rectangle 651">
              <a:extLst>
                <a:ext uri="{FF2B5EF4-FFF2-40B4-BE49-F238E27FC236}">
                  <a16:creationId xmlns:a16="http://schemas.microsoft.com/office/drawing/2014/main" id="{531B4537-E3E8-4E4D-A64F-044589291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9" y="938213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52">
              <a:extLst>
                <a:ext uri="{FF2B5EF4-FFF2-40B4-BE49-F238E27FC236}">
                  <a16:creationId xmlns:a16="http://schemas.microsoft.com/office/drawing/2014/main" id="{F4278EDD-83D3-4775-8359-0ED4E65D0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26" y="938213"/>
              <a:ext cx="34925" cy="50800"/>
            </a:xfrm>
            <a:custGeom>
              <a:avLst/>
              <a:gdLst>
                <a:gd name="T0" fmla="*/ 0 w 69"/>
                <a:gd name="T1" fmla="*/ 12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2 h 105"/>
                <a:gd name="T8" fmla="*/ 41 w 69"/>
                <a:gd name="T9" fmla="*/ 12 h 105"/>
                <a:gd name="T10" fmla="*/ 41 w 69"/>
                <a:gd name="T11" fmla="*/ 105 h 105"/>
                <a:gd name="T12" fmla="*/ 28 w 69"/>
                <a:gd name="T13" fmla="*/ 105 h 105"/>
                <a:gd name="T14" fmla="*/ 28 w 69"/>
                <a:gd name="T15" fmla="*/ 12 h 105"/>
                <a:gd name="T16" fmla="*/ 0 w 69"/>
                <a:gd name="T17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2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41" y="12"/>
                  </a:lnTo>
                  <a:lnTo>
                    <a:pt x="41" y="105"/>
                  </a:lnTo>
                  <a:lnTo>
                    <a:pt x="28" y="105"/>
                  </a:lnTo>
                  <a:lnTo>
                    <a:pt x="28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53">
              <a:extLst>
                <a:ext uri="{FF2B5EF4-FFF2-40B4-BE49-F238E27FC236}">
                  <a16:creationId xmlns:a16="http://schemas.microsoft.com/office/drawing/2014/main" id="{E0D3C662-F477-46FC-9E3C-69EF66912F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60076" y="922338"/>
              <a:ext cx="26988" cy="68263"/>
            </a:xfrm>
            <a:custGeom>
              <a:avLst/>
              <a:gdLst>
                <a:gd name="T0" fmla="*/ 55 w 55"/>
                <a:gd name="T1" fmla="*/ 35 h 141"/>
                <a:gd name="T2" fmla="*/ 55 w 55"/>
                <a:gd name="T3" fmla="*/ 46 h 141"/>
                <a:gd name="T4" fmla="*/ 14 w 55"/>
                <a:gd name="T5" fmla="*/ 46 h 141"/>
                <a:gd name="T6" fmla="*/ 14 w 55"/>
                <a:gd name="T7" fmla="*/ 82 h 141"/>
                <a:gd name="T8" fmla="*/ 51 w 55"/>
                <a:gd name="T9" fmla="*/ 82 h 141"/>
                <a:gd name="T10" fmla="*/ 51 w 55"/>
                <a:gd name="T11" fmla="*/ 93 h 141"/>
                <a:gd name="T12" fmla="*/ 14 w 55"/>
                <a:gd name="T13" fmla="*/ 93 h 141"/>
                <a:gd name="T14" fmla="*/ 14 w 55"/>
                <a:gd name="T15" fmla="*/ 130 h 141"/>
                <a:gd name="T16" fmla="*/ 55 w 55"/>
                <a:gd name="T17" fmla="*/ 130 h 141"/>
                <a:gd name="T18" fmla="*/ 55 w 55"/>
                <a:gd name="T19" fmla="*/ 141 h 141"/>
                <a:gd name="T20" fmla="*/ 0 w 55"/>
                <a:gd name="T21" fmla="*/ 141 h 141"/>
                <a:gd name="T22" fmla="*/ 0 w 55"/>
                <a:gd name="T23" fmla="*/ 36 h 141"/>
                <a:gd name="T24" fmla="*/ 55 w 55"/>
                <a:gd name="T25" fmla="*/ 36 h 141"/>
                <a:gd name="T26" fmla="*/ 55 w 55"/>
                <a:gd name="T27" fmla="*/ 35 h 141"/>
                <a:gd name="T28" fmla="*/ 9 w 55"/>
                <a:gd name="T29" fmla="*/ 18 h 141"/>
                <a:gd name="T30" fmla="*/ 41 w 55"/>
                <a:gd name="T31" fmla="*/ 0 h 141"/>
                <a:gd name="T32" fmla="*/ 41 w 55"/>
                <a:gd name="T33" fmla="*/ 12 h 141"/>
                <a:gd name="T34" fmla="*/ 9 w 55"/>
                <a:gd name="T35" fmla="*/ 30 h 141"/>
                <a:gd name="T36" fmla="*/ 9 w 55"/>
                <a:gd name="T37" fmla="*/ 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41">
                  <a:moveTo>
                    <a:pt x="55" y="35"/>
                  </a:moveTo>
                  <a:lnTo>
                    <a:pt x="55" y="46"/>
                  </a:lnTo>
                  <a:lnTo>
                    <a:pt x="14" y="46"/>
                  </a:lnTo>
                  <a:lnTo>
                    <a:pt x="14" y="82"/>
                  </a:lnTo>
                  <a:lnTo>
                    <a:pt x="51" y="82"/>
                  </a:lnTo>
                  <a:lnTo>
                    <a:pt x="51" y="93"/>
                  </a:lnTo>
                  <a:lnTo>
                    <a:pt x="14" y="93"/>
                  </a:lnTo>
                  <a:lnTo>
                    <a:pt x="14" y="130"/>
                  </a:lnTo>
                  <a:lnTo>
                    <a:pt x="55" y="130"/>
                  </a:lnTo>
                  <a:lnTo>
                    <a:pt x="55" y="141"/>
                  </a:lnTo>
                  <a:lnTo>
                    <a:pt x="0" y="141"/>
                  </a:lnTo>
                  <a:lnTo>
                    <a:pt x="0" y="36"/>
                  </a:lnTo>
                  <a:lnTo>
                    <a:pt x="55" y="36"/>
                  </a:lnTo>
                  <a:lnTo>
                    <a:pt x="55" y="35"/>
                  </a:lnTo>
                  <a:close/>
                  <a:moveTo>
                    <a:pt x="9" y="18"/>
                  </a:moveTo>
                  <a:lnTo>
                    <a:pt x="41" y="0"/>
                  </a:lnTo>
                  <a:lnTo>
                    <a:pt x="41" y="12"/>
                  </a:lnTo>
                  <a:lnTo>
                    <a:pt x="9" y="30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654">
              <a:extLst>
                <a:ext uri="{FF2B5EF4-FFF2-40B4-BE49-F238E27FC236}">
                  <a16:creationId xmlns:a16="http://schemas.microsoft.com/office/drawing/2014/main" id="{78C3B9A2-741D-4E22-AE02-1B052CCEC8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8814" y="938213"/>
              <a:ext cx="42863" cy="52388"/>
            </a:xfrm>
            <a:custGeom>
              <a:avLst/>
              <a:gdLst>
                <a:gd name="T0" fmla="*/ 33 w 88"/>
                <a:gd name="T1" fmla="*/ 0 h 105"/>
                <a:gd name="T2" fmla="*/ 73 w 88"/>
                <a:gd name="T3" fmla="*/ 13 h 105"/>
                <a:gd name="T4" fmla="*/ 88 w 88"/>
                <a:gd name="T5" fmla="*/ 52 h 105"/>
                <a:gd name="T6" fmla="*/ 73 w 88"/>
                <a:gd name="T7" fmla="*/ 91 h 105"/>
                <a:gd name="T8" fmla="*/ 33 w 88"/>
                <a:gd name="T9" fmla="*/ 105 h 105"/>
                <a:gd name="T10" fmla="*/ 0 w 88"/>
                <a:gd name="T11" fmla="*/ 105 h 105"/>
                <a:gd name="T12" fmla="*/ 0 w 88"/>
                <a:gd name="T13" fmla="*/ 0 h 105"/>
                <a:gd name="T14" fmla="*/ 33 w 88"/>
                <a:gd name="T15" fmla="*/ 0 h 105"/>
                <a:gd name="T16" fmla="*/ 14 w 88"/>
                <a:gd name="T17" fmla="*/ 93 h 105"/>
                <a:gd name="T18" fmla="*/ 33 w 88"/>
                <a:gd name="T19" fmla="*/ 93 h 105"/>
                <a:gd name="T20" fmla="*/ 63 w 88"/>
                <a:gd name="T21" fmla="*/ 82 h 105"/>
                <a:gd name="T22" fmla="*/ 73 w 88"/>
                <a:gd name="T23" fmla="*/ 52 h 105"/>
                <a:gd name="T24" fmla="*/ 63 w 88"/>
                <a:gd name="T25" fmla="*/ 22 h 105"/>
                <a:gd name="T26" fmla="*/ 33 w 88"/>
                <a:gd name="T27" fmla="*/ 11 h 105"/>
                <a:gd name="T28" fmla="*/ 14 w 88"/>
                <a:gd name="T29" fmla="*/ 11 h 105"/>
                <a:gd name="T30" fmla="*/ 14 w 88"/>
                <a:gd name="T31" fmla="*/ 9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05">
                  <a:moveTo>
                    <a:pt x="33" y="0"/>
                  </a:moveTo>
                  <a:cubicBezTo>
                    <a:pt x="50" y="0"/>
                    <a:pt x="63" y="5"/>
                    <a:pt x="73" y="13"/>
                  </a:cubicBezTo>
                  <a:cubicBezTo>
                    <a:pt x="83" y="22"/>
                    <a:pt x="88" y="36"/>
                    <a:pt x="88" y="52"/>
                  </a:cubicBezTo>
                  <a:cubicBezTo>
                    <a:pt x="88" y="68"/>
                    <a:pt x="83" y="81"/>
                    <a:pt x="73" y="91"/>
                  </a:cubicBezTo>
                  <a:cubicBezTo>
                    <a:pt x="63" y="100"/>
                    <a:pt x="50" y="105"/>
                    <a:pt x="33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lose/>
                  <a:moveTo>
                    <a:pt x="14" y="93"/>
                  </a:moveTo>
                  <a:lnTo>
                    <a:pt x="33" y="93"/>
                  </a:lnTo>
                  <a:cubicBezTo>
                    <a:pt x="46" y="93"/>
                    <a:pt x="56" y="90"/>
                    <a:pt x="63" y="82"/>
                  </a:cubicBezTo>
                  <a:cubicBezTo>
                    <a:pt x="70" y="75"/>
                    <a:pt x="73" y="65"/>
                    <a:pt x="73" y="52"/>
                  </a:cubicBezTo>
                  <a:cubicBezTo>
                    <a:pt x="73" y="40"/>
                    <a:pt x="69" y="30"/>
                    <a:pt x="63" y="22"/>
                  </a:cubicBezTo>
                  <a:cubicBezTo>
                    <a:pt x="55" y="15"/>
                    <a:pt x="45" y="11"/>
                    <a:pt x="33" y="11"/>
                  </a:cubicBezTo>
                  <a:lnTo>
                    <a:pt x="14" y="11"/>
                  </a:lnTo>
                  <a:lnTo>
                    <a:pt x="14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655">
              <a:extLst>
                <a:ext uri="{FF2B5EF4-FFF2-40B4-BE49-F238E27FC236}">
                  <a16:creationId xmlns:a16="http://schemas.microsoft.com/office/drawing/2014/main" id="{79A7C9DF-812A-4685-A412-52AC8B7F0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439" y="931863"/>
              <a:ext cx="7938" cy="15875"/>
            </a:xfrm>
            <a:custGeom>
              <a:avLst/>
              <a:gdLst>
                <a:gd name="T0" fmla="*/ 0 w 15"/>
                <a:gd name="T1" fmla="*/ 0 h 31"/>
                <a:gd name="T2" fmla="*/ 13 w 15"/>
                <a:gd name="T3" fmla="*/ 0 h 31"/>
                <a:gd name="T4" fmla="*/ 15 w 15"/>
                <a:gd name="T5" fmla="*/ 14 h 31"/>
                <a:gd name="T6" fmla="*/ 0 w 15"/>
                <a:gd name="T7" fmla="*/ 31 h 31"/>
                <a:gd name="T8" fmla="*/ 0 w 15"/>
                <a:gd name="T9" fmla="*/ 25 h 31"/>
                <a:gd name="T10" fmla="*/ 7 w 15"/>
                <a:gd name="T11" fmla="*/ 17 h 31"/>
                <a:gd name="T12" fmla="*/ 7 w 15"/>
                <a:gd name="T13" fmla="*/ 14 h 31"/>
                <a:gd name="T14" fmla="*/ 0 w 15"/>
                <a:gd name="T15" fmla="*/ 14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3" y="0"/>
                  </a:lnTo>
                  <a:cubicBezTo>
                    <a:pt x="15" y="5"/>
                    <a:pt x="15" y="10"/>
                    <a:pt x="15" y="14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7" y="22"/>
                    <a:pt x="7" y="17"/>
                  </a:cubicBezTo>
                  <a:lnTo>
                    <a:pt x="7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656">
              <a:extLst>
                <a:ext uri="{FF2B5EF4-FFF2-40B4-BE49-F238E27FC236}">
                  <a16:creationId xmlns:a16="http://schemas.microsoft.com/office/drawing/2014/main" id="{CEC7BF36-A38C-4D15-9AC8-9CDCEF9597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79139" y="938213"/>
              <a:ext cx="44450" cy="50800"/>
            </a:xfrm>
            <a:custGeom>
              <a:avLst/>
              <a:gdLst>
                <a:gd name="T0" fmla="*/ 77 w 90"/>
                <a:gd name="T1" fmla="*/ 105 h 105"/>
                <a:gd name="T2" fmla="*/ 68 w 90"/>
                <a:gd name="T3" fmla="*/ 83 h 105"/>
                <a:gd name="T4" fmla="*/ 22 w 90"/>
                <a:gd name="T5" fmla="*/ 83 h 105"/>
                <a:gd name="T6" fmla="*/ 13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6 w 90"/>
                <a:gd name="T19" fmla="*/ 72 h 105"/>
                <a:gd name="T20" fmla="*/ 65 w 90"/>
                <a:gd name="T21" fmla="*/ 72 h 105"/>
                <a:gd name="T22" fmla="*/ 46 w 90"/>
                <a:gd name="T23" fmla="*/ 18 h 105"/>
                <a:gd name="T24" fmla="*/ 26 w 90"/>
                <a:gd name="T25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8" y="83"/>
                  </a:lnTo>
                  <a:lnTo>
                    <a:pt x="22" y="83"/>
                  </a:lnTo>
                  <a:lnTo>
                    <a:pt x="13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6" y="72"/>
                  </a:moveTo>
                  <a:lnTo>
                    <a:pt x="65" y="72"/>
                  </a:lnTo>
                  <a:lnTo>
                    <a:pt x="46" y="18"/>
                  </a:lnTo>
                  <a:lnTo>
                    <a:pt x="26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657">
              <a:extLst>
                <a:ext uri="{FF2B5EF4-FFF2-40B4-BE49-F238E27FC236}">
                  <a16:creationId xmlns:a16="http://schemas.microsoft.com/office/drawing/2014/main" id="{689EFC00-6BD8-4C6B-BE3C-A7D104454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3114" y="938213"/>
              <a:ext cx="41275" cy="52388"/>
            </a:xfrm>
            <a:custGeom>
              <a:avLst/>
              <a:gdLst>
                <a:gd name="T0" fmla="*/ 69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9 w 82"/>
                <a:gd name="T7" fmla="*/ 105 h 105"/>
                <a:gd name="T8" fmla="*/ 14 w 82"/>
                <a:gd name="T9" fmla="*/ 22 h 105"/>
                <a:gd name="T10" fmla="*/ 14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4 w 82"/>
                <a:gd name="T17" fmla="*/ 0 h 105"/>
                <a:gd name="T18" fmla="*/ 69 w 82"/>
                <a:gd name="T19" fmla="*/ 82 h 105"/>
                <a:gd name="T20" fmla="*/ 69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9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658">
              <a:extLst>
                <a:ext uri="{FF2B5EF4-FFF2-40B4-BE49-F238E27FC236}">
                  <a16:creationId xmlns:a16="http://schemas.microsoft.com/office/drawing/2014/main" id="{D671D886-A7EC-494C-8ED1-CA110C8C5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3914" y="938213"/>
              <a:ext cx="50800" cy="52388"/>
            </a:xfrm>
            <a:custGeom>
              <a:avLst/>
              <a:gdLst>
                <a:gd name="T0" fmla="*/ 52 w 102"/>
                <a:gd name="T1" fmla="*/ 108 h 108"/>
                <a:gd name="T2" fmla="*/ 15 w 102"/>
                <a:gd name="T3" fmla="*/ 93 h 108"/>
                <a:gd name="T4" fmla="*/ 0 w 102"/>
                <a:gd name="T5" fmla="*/ 54 h 108"/>
                <a:gd name="T6" fmla="*/ 15 w 102"/>
                <a:gd name="T7" fmla="*/ 15 h 108"/>
                <a:gd name="T8" fmla="*/ 52 w 102"/>
                <a:gd name="T9" fmla="*/ 0 h 108"/>
                <a:gd name="T10" fmla="*/ 81 w 102"/>
                <a:gd name="T11" fmla="*/ 8 h 108"/>
                <a:gd name="T12" fmla="*/ 100 w 102"/>
                <a:gd name="T13" fmla="*/ 30 h 108"/>
                <a:gd name="T14" fmla="*/ 83 w 102"/>
                <a:gd name="T15" fmla="*/ 30 h 108"/>
                <a:gd name="T16" fmla="*/ 52 w 102"/>
                <a:gd name="T17" fmla="*/ 13 h 108"/>
                <a:gd name="T18" fmla="*/ 23 w 102"/>
                <a:gd name="T19" fmla="*/ 24 h 108"/>
                <a:gd name="T20" fmla="*/ 12 w 102"/>
                <a:gd name="T21" fmla="*/ 54 h 108"/>
                <a:gd name="T22" fmla="*/ 23 w 102"/>
                <a:gd name="T23" fmla="*/ 84 h 108"/>
                <a:gd name="T24" fmla="*/ 51 w 102"/>
                <a:gd name="T25" fmla="*/ 95 h 108"/>
                <a:gd name="T26" fmla="*/ 77 w 102"/>
                <a:gd name="T27" fmla="*/ 86 h 108"/>
                <a:gd name="T28" fmla="*/ 88 w 102"/>
                <a:gd name="T29" fmla="*/ 61 h 108"/>
                <a:gd name="T30" fmla="*/ 45 w 102"/>
                <a:gd name="T31" fmla="*/ 61 h 108"/>
                <a:gd name="T32" fmla="*/ 45 w 102"/>
                <a:gd name="T33" fmla="*/ 50 h 108"/>
                <a:gd name="T34" fmla="*/ 102 w 102"/>
                <a:gd name="T35" fmla="*/ 50 h 108"/>
                <a:gd name="T36" fmla="*/ 102 w 102"/>
                <a:gd name="T37" fmla="*/ 61 h 108"/>
                <a:gd name="T38" fmla="*/ 86 w 102"/>
                <a:gd name="T39" fmla="*/ 95 h 108"/>
                <a:gd name="T40" fmla="*/ 52 w 102"/>
                <a:gd name="T4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8">
                  <a:moveTo>
                    <a:pt x="52" y="108"/>
                  </a:moveTo>
                  <a:cubicBezTo>
                    <a:pt x="37" y="108"/>
                    <a:pt x="26" y="103"/>
                    <a:pt x="15" y="93"/>
                  </a:cubicBezTo>
                  <a:cubicBezTo>
                    <a:pt x="5" y="83"/>
                    <a:pt x="0" y="70"/>
                    <a:pt x="0" y="54"/>
                  </a:cubicBezTo>
                  <a:cubicBezTo>
                    <a:pt x="0" y="38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3" y="0"/>
                    <a:pt x="72" y="3"/>
                    <a:pt x="81" y="8"/>
                  </a:cubicBezTo>
                  <a:cubicBezTo>
                    <a:pt x="90" y="13"/>
                    <a:pt x="96" y="20"/>
                    <a:pt x="100" y="30"/>
                  </a:cubicBezTo>
                  <a:lnTo>
                    <a:pt x="83" y="30"/>
                  </a:lnTo>
                  <a:cubicBezTo>
                    <a:pt x="77" y="19"/>
                    <a:pt x="67" y="13"/>
                    <a:pt x="52" y="13"/>
                  </a:cubicBezTo>
                  <a:cubicBezTo>
                    <a:pt x="41" y="13"/>
                    <a:pt x="31" y="16"/>
                    <a:pt x="23" y="24"/>
                  </a:cubicBezTo>
                  <a:cubicBezTo>
                    <a:pt x="16" y="31"/>
                    <a:pt x="12" y="41"/>
                    <a:pt x="12" y="54"/>
                  </a:cubicBezTo>
                  <a:cubicBezTo>
                    <a:pt x="12" y="66"/>
                    <a:pt x="16" y="76"/>
                    <a:pt x="23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3"/>
                    <a:pt x="77" y="86"/>
                  </a:cubicBezTo>
                  <a:cubicBezTo>
                    <a:pt x="83" y="80"/>
                    <a:pt x="87" y="71"/>
                    <a:pt x="88" y="61"/>
                  </a:cubicBezTo>
                  <a:lnTo>
                    <a:pt x="45" y="61"/>
                  </a:lnTo>
                  <a:lnTo>
                    <a:pt x="45" y="50"/>
                  </a:lnTo>
                  <a:lnTo>
                    <a:pt x="102" y="50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8" y="103"/>
                    <a:pt x="66" y="108"/>
                    <a:pt x="52" y="10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659">
              <a:extLst>
                <a:ext uri="{FF2B5EF4-FFF2-40B4-BE49-F238E27FC236}">
                  <a16:creationId xmlns:a16="http://schemas.microsoft.com/office/drawing/2014/main" id="{1C54A05C-1349-414B-A16D-E9AEE31BF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5826" y="938213"/>
              <a:ext cx="26988" cy="52388"/>
            </a:xfrm>
            <a:custGeom>
              <a:avLst/>
              <a:gdLst>
                <a:gd name="T0" fmla="*/ 55 w 55"/>
                <a:gd name="T1" fmla="*/ 0 h 106"/>
                <a:gd name="T2" fmla="*/ 55 w 55"/>
                <a:gd name="T3" fmla="*/ 11 h 106"/>
                <a:gd name="T4" fmla="*/ 14 w 55"/>
                <a:gd name="T5" fmla="*/ 11 h 106"/>
                <a:gd name="T6" fmla="*/ 14 w 55"/>
                <a:gd name="T7" fmla="*/ 47 h 106"/>
                <a:gd name="T8" fmla="*/ 51 w 55"/>
                <a:gd name="T9" fmla="*/ 47 h 106"/>
                <a:gd name="T10" fmla="*/ 51 w 55"/>
                <a:gd name="T11" fmla="*/ 58 h 106"/>
                <a:gd name="T12" fmla="*/ 14 w 55"/>
                <a:gd name="T13" fmla="*/ 58 h 106"/>
                <a:gd name="T14" fmla="*/ 14 w 55"/>
                <a:gd name="T15" fmla="*/ 95 h 106"/>
                <a:gd name="T16" fmla="*/ 55 w 55"/>
                <a:gd name="T17" fmla="*/ 95 h 106"/>
                <a:gd name="T18" fmla="*/ 55 w 55"/>
                <a:gd name="T19" fmla="*/ 106 h 106"/>
                <a:gd name="T20" fmla="*/ 0 w 55"/>
                <a:gd name="T21" fmla="*/ 106 h 106"/>
                <a:gd name="T22" fmla="*/ 0 w 55"/>
                <a:gd name="T23" fmla="*/ 1 h 106"/>
                <a:gd name="T24" fmla="*/ 55 w 55"/>
                <a:gd name="T25" fmla="*/ 1 h 106"/>
                <a:gd name="T26" fmla="*/ 55 w 5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06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14" y="58"/>
                  </a:lnTo>
                  <a:lnTo>
                    <a:pt x="14" y="95"/>
                  </a:lnTo>
                  <a:lnTo>
                    <a:pt x="55" y="95"/>
                  </a:lnTo>
                  <a:lnTo>
                    <a:pt x="55" y="106"/>
                  </a:lnTo>
                  <a:lnTo>
                    <a:pt x="0" y="106"/>
                  </a:lnTo>
                  <a:lnTo>
                    <a:pt x="0" y="1"/>
                  </a:lnTo>
                  <a:lnTo>
                    <a:pt x="5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660">
              <a:extLst>
                <a:ext uri="{FF2B5EF4-FFF2-40B4-BE49-F238E27FC236}">
                  <a16:creationId xmlns:a16="http://schemas.microsoft.com/office/drawing/2014/main" id="{FCE76C51-1C60-4968-B24F-D9BC48CA4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3926" y="938213"/>
              <a:ext cx="34925" cy="52388"/>
            </a:xfrm>
            <a:custGeom>
              <a:avLst/>
              <a:gdLst>
                <a:gd name="T0" fmla="*/ 14 w 73"/>
                <a:gd name="T1" fmla="*/ 61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2 w 73"/>
                <a:gd name="T11" fmla="*/ 8 h 105"/>
                <a:gd name="T12" fmla="*/ 70 w 73"/>
                <a:gd name="T13" fmla="*/ 30 h 105"/>
                <a:gd name="T14" fmla="*/ 64 w 73"/>
                <a:gd name="T15" fmla="*/ 51 h 105"/>
                <a:gd name="T16" fmla="*/ 44 w 73"/>
                <a:gd name="T17" fmla="*/ 61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1 h 105"/>
                <a:gd name="T24" fmla="*/ 14 w 73"/>
                <a:gd name="T25" fmla="*/ 61 h 105"/>
                <a:gd name="T26" fmla="*/ 14 w 73"/>
                <a:gd name="T27" fmla="*/ 10 h 105"/>
                <a:gd name="T28" fmla="*/ 14 w 73"/>
                <a:gd name="T29" fmla="*/ 50 h 105"/>
                <a:gd name="T30" fmla="*/ 34 w 73"/>
                <a:gd name="T31" fmla="*/ 50 h 105"/>
                <a:gd name="T32" fmla="*/ 50 w 73"/>
                <a:gd name="T33" fmla="*/ 45 h 105"/>
                <a:gd name="T34" fmla="*/ 55 w 73"/>
                <a:gd name="T35" fmla="*/ 30 h 105"/>
                <a:gd name="T36" fmla="*/ 33 w 73"/>
                <a:gd name="T37" fmla="*/ 10 h 105"/>
                <a:gd name="T38" fmla="*/ 14 w 73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2"/>
                    <a:pt x="62" y="8"/>
                  </a:cubicBezTo>
                  <a:cubicBezTo>
                    <a:pt x="68" y="15"/>
                    <a:pt x="70" y="21"/>
                    <a:pt x="70" y="30"/>
                  </a:cubicBezTo>
                  <a:cubicBezTo>
                    <a:pt x="70" y="38"/>
                    <a:pt x="68" y="45"/>
                    <a:pt x="64" y="51"/>
                  </a:cubicBezTo>
                  <a:cubicBezTo>
                    <a:pt x="60" y="57"/>
                    <a:pt x="53" y="60"/>
                    <a:pt x="44" y="61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1"/>
                  </a:lnTo>
                  <a:lnTo>
                    <a:pt x="14" y="61"/>
                  </a:lnTo>
                  <a:close/>
                  <a:moveTo>
                    <a:pt x="14" y="10"/>
                  </a:moveTo>
                  <a:lnTo>
                    <a:pt x="14" y="50"/>
                  </a:lnTo>
                  <a:lnTo>
                    <a:pt x="34" y="50"/>
                  </a:lnTo>
                  <a:cubicBezTo>
                    <a:pt x="42" y="50"/>
                    <a:pt x="48" y="48"/>
                    <a:pt x="50" y="45"/>
                  </a:cubicBezTo>
                  <a:cubicBezTo>
                    <a:pt x="54" y="41"/>
                    <a:pt x="55" y="36"/>
                    <a:pt x="55" y="30"/>
                  </a:cubicBezTo>
                  <a:cubicBezTo>
                    <a:pt x="55" y="16"/>
                    <a:pt x="48" y="10"/>
                    <a:pt x="33" y="10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661">
              <a:extLst>
                <a:ext uri="{FF2B5EF4-FFF2-40B4-BE49-F238E27FC236}">
                  <a16:creationId xmlns:a16="http://schemas.microsoft.com/office/drawing/2014/main" id="{0AFBB217-F38E-42B2-8A9A-5F402593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9964" y="939801"/>
              <a:ext cx="33338" cy="50800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4 w 71"/>
                <a:gd name="T5" fmla="*/ 41 h 105"/>
                <a:gd name="T6" fmla="*/ 35 w 71"/>
                <a:gd name="T7" fmla="*/ 45 h 105"/>
                <a:gd name="T8" fmla="*/ 47 w 71"/>
                <a:gd name="T9" fmla="*/ 47 h 105"/>
                <a:gd name="T10" fmla="*/ 59 w 71"/>
                <a:gd name="T11" fmla="*/ 52 h 105"/>
                <a:gd name="T12" fmla="*/ 67 w 71"/>
                <a:gd name="T13" fmla="*/ 61 h 105"/>
                <a:gd name="T14" fmla="*/ 71 w 71"/>
                <a:gd name="T15" fmla="*/ 75 h 105"/>
                <a:gd name="T16" fmla="*/ 62 w 71"/>
                <a:gd name="T17" fmla="*/ 96 h 105"/>
                <a:gd name="T18" fmla="*/ 37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2 w 71"/>
                <a:gd name="T27" fmla="*/ 89 h 105"/>
                <a:gd name="T28" fmla="*/ 37 w 71"/>
                <a:gd name="T29" fmla="*/ 94 h 105"/>
                <a:gd name="T30" fmla="*/ 54 w 71"/>
                <a:gd name="T31" fmla="*/ 89 h 105"/>
                <a:gd name="T32" fmla="*/ 60 w 71"/>
                <a:gd name="T33" fmla="*/ 76 h 105"/>
                <a:gd name="T34" fmla="*/ 56 w 71"/>
                <a:gd name="T35" fmla="*/ 66 h 105"/>
                <a:gd name="T36" fmla="*/ 47 w 71"/>
                <a:gd name="T37" fmla="*/ 61 h 105"/>
                <a:gd name="T38" fmla="*/ 36 w 71"/>
                <a:gd name="T39" fmla="*/ 59 h 105"/>
                <a:gd name="T40" fmla="*/ 24 w 71"/>
                <a:gd name="T41" fmla="*/ 56 h 105"/>
                <a:gd name="T42" fmla="*/ 12 w 71"/>
                <a:gd name="T43" fmla="*/ 51 h 105"/>
                <a:gd name="T44" fmla="*/ 4 w 71"/>
                <a:gd name="T45" fmla="*/ 42 h 105"/>
                <a:gd name="T46" fmla="*/ 0 w 71"/>
                <a:gd name="T47" fmla="*/ 29 h 105"/>
                <a:gd name="T48" fmla="*/ 10 w 71"/>
                <a:gd name="T49" fmla="*/ 7 h 105"/>
                <a:gd name="T50" fmla="*/ 35 w 71"/>
                <a:gd name="T51" fmla="*/ 0 h 105"/>
                <a:gd name="T52" fmla="*/ 59 w 71"/>
                <a:gd name="T53" fmla="*/ 7 h 105"/>
                <a:gd name="T54" fmla="*/ 69 w 71"/>
                <a:gd name="T55" fmla="*/ 27 h 105"/>
                <a:gd name="T56" fmla="*/ 54 w 71"/>
                <a:gd name="T57" fmla="*/ 27 h 105"/>
                <a:gd name="T58" fmla="*/ 47 w 71"/>
                <a:gd name="T59" fmla="*/ 17 h 105"/>
                <a:gd name="T60" fmla="*/ 34 w 71"/>
                <a:gd name="T61" fmla="*/ 12 h 105"/>
                <a:gd name="T62" fmla="*/ 19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2" y="34"/>
                    <a:pt x="15" y="36"/>
                  </a:cubicBezTo>
                  <a:cubicBezTo>
                    <a:pt x="17" y="39"/>
                    <a:pt x="20" y="41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7" y="47"/>
                  </a:cubicBezTo>
                  <a:cubicBezTo>
                    <a:pt x="51" y="49"/>
                    <a:pt x="55" y="50"/>
                    <a:pt x="59" y="52"/>
                  </a:cubicBezTo>
                  <a:cubicBezTo>
                    <a:pt x="62" y="54"/>
                    <a:pt x="65" y="57"/>
                    <a:pt x="67" y="61"/>
                  </a:cubicBezTo>
                  <a:cubicBezTo>
                    <a:pt x="70" y="65"/>
                    <a:pt x="71" y="69"/>
                    <a:pt x="71" y="75"/>
                  </a:cubicBezTo>
                  <a:cubicBezTo>
                    <a:pt x="71" y="84"/>
                    <a:pt x="69" y="90"/>
                    <a:pt x="62" y="96"/>
                  </a:cubicBezTo>
                  <a:cubicBezTo>
                    <a:pt x="56" y="102"/>
                    <a:pt x="47" y="105"/>
                    <a:pt x="37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2" y="89"/>
                  </a:cubicBezTo>
                  <a:cubicBezTo>
                    <a:pt x="26" y="91"/>
                    <a:pt x="31" y="94"/>
                    <a:pt x="37" y="94"/>
                  </a:cubicBezTo>
                  <a:cubicBezTo>
                    <a:pt x="44" y="94"/>
                    <a:pt x="50" y="92"/>
                    <a:pt x="54" y="89"/>
                  </a:cubicBezTo>
                  <a:cubicBezTo>
                    <a:pt x="57" y="85"/>
                    <a:pt x="60" y="81"/>
                    <a:pt x="60" y="76"/>
                  </a:cubicBezTo>
                  <a:cubicBezTo>
                    <a:pt x="60" y="71"/>
                    <a:pt x="59" y="69"/>
                    <a:pt x="56" y="66"/>
                  </a:cubicBezTo>
                  <a:cubicBezTo>
                    <a:pt x="54" y="64"/>
                    <a:pt x="51" y="62"/>
                    <a:pt x="47" y="61"/>
                  </a:cubicBezTo>
                  <a:cubicBezTo>
                    <a:pt x="44" y="60"/>
                    <a:pt x="40" y="59"/>
                    <a:pt x="36" y="59"/>
                  </a:cubicBezTo>
                  <a:cubicBezTo>
                    <a:pt x="32" y="57"/>
                    <a:pt x="27" y="56"/>
                    <a:pt x="24" y="56"/>
                  </a:cubicBezTo>
                  <a:cubicBezTo>
                    <a:pt x="20" y="55"/>
                    <a:pt x="16" y="54"/>
                    <a:pt x="12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9"/>
                    <a:pt x="69" y="27"/>
                  </a:cubicBezTo>
                  <a:lnTo>
                    <a:pt x="54" y="27"/>
                  </a:lnTo>
                  <a:cubicBezTo>
                    <a:pt x="54" y="24"/>
                    <a:pt x="51" y="20"/>
                    <a:pt x="47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7" y="12"/>
                    <a:pt x="22" y="14"/>
                    <a:pt x="19" y="17"/>
                  </a:cubicBezTo>
                  <a:cubicBezTo>
                    <a:pt x="14" y="16"/>
                    <a:pt x="11" y="20"/>
                    <a:pt x="11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662">
              <a:extLst>
                <a:ext uri="{FF2B5EF4-FFF2-40B4-BE49-F238E27FC236}">
                  <a16:creationId xmlns:a16="http://schemas.microsoft.com/office/drawing/2014/main" id="{FC41EB4C-0486-43D4-9C54-C896B4E11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0939" y="527051"/>
              <a:ext cx="207963" cy="214313"/>
            </a:xfrm>
            <a:custGeom>
              <a:avLst/>
              <a:gdLst>
                <a:gd name="T0" fmla="*/ 425 w 425"/>
                <a:gd name="T1" fmla="*/ 438 h 438"/>
                <a:gd name="T2" fmla="*/ 325 w 425"/>
                <a:gd name="T3" fmla="*/ 438 h 438"/>
                <a:gd name="T4" fmla="*/ 285 w 425"/>
                <a:gd name="T5" fmla="*/ 388 h 438"/>
                <a:gd name="T6" fmla="*/ 279 w 425"/>
                <a:gd name="T7" fmla="*/ 368 h 438"/>
                <a:gd name="T8" fmla="*/ 165 w 425"/>
                <a:gd name="T9" fmla="*/ 368 h 438"/>
                <a:gd name="T10" fmla="*/ 140 w 425"/>
                <a:gd name="T11" fmla="*/ 438 h 438"/>
                <a:gd name="T12" fmla="*/ 40 w 425"/>
                <a:gd name="T13" fmla="*/ 438 h 438"/>
                <a:gd name="T14" fmla="*/ 0 w 425"/>
                <a:gd name="T15" fmla="*/ 388 h 438"/>
                <a:gd name="T16" fmla="*/ 139 w 425"/>
                <a:gd name="T17" fmla="*/ 0 h 438"/>
                <a:gd name="T18" fmla="*/ 246 w 425"/>
                <a:gd name="T19" fmla="*/ 0 h 438"/>
                <a:gd name="T20" fmla="*/ 289 w 425"/>
                <a:gd name="T21" fmla="*/ 52 h 438"/>
                <a:gd name="T22" fmla="*/ 425 w 425"/>
                <a:gd name="T23" fmla="*/ 438 h 438"/>
                <a:gd name="T24" fmla="*/ 298 w 425"/>
                <a:gd name="T25" fmla="*/ 374 h 438"/>
                <a:gd name="T26" fmla="*/ 363 w 425"/>
                <a:gd name="T27" fmla="*/ 374 h 438"/>
                <a:gd name="T28" fmla="*/ 235 w 425"/>
                <a:gd name="T29" fmla="*/ 14 h 438"/>
                <a:gd name="T30" fmla="*/ 151 w 425"/>
                <a:gd name="T31" fmla="*/ 14 h 438"/>
                <a:gd name="T32" fmla="*/ 21 w 425"/>
                <a:gd name="T33" fmla="*/ 374 h 438"/>
                <a:gd name="T34" fmla="*/ 88 w 425"/>
                <a:gd name="T35" fmla="*/ 374 h 438"/>
                <a:gd name="T36" fmla="*/ 113 w 425"/>
                <a:gd name="T37" fmla="*/ 302 h 438"/>
                <a:gd name="T38" fmla="*/ 273 w 425"/>
                <a:gd name="T39" fmla="*/ 302 h 438"/>
                <a:gd name="T40" fmla="*/ 298 w 425"/>
                <a:gd name="T41" fmla="*/ 374 h 438"/>
                <a:gd name="T42" fmla="*/ 195 w 425"/>
                <a:gd name="T43" fmla="*/ 75 h 438"/>
                <a:gd name="T44" fmla="*/ 259 w 425"/>
                <a:gd name="T45" fmla="*/ 262 h 438"/>
                <a:gd name="T46" fmla="*/ 126 w 425"/>
                <a:gd name="T47" fmla="*/ 262 h 438"/>
                <a:gd name="T48" fmla="*/ 190 w 425"/>
                <a:gd name="T49" fmla="*/ 75 h 438"/>
                <a:gd name="T50" fmla="*/ 195 w 425"/>
                <a:gd name="T51" fmla="*/ 75 h 438"/>
                <a:gd name="T52" fmla="*/ 238 w 425"/>
                <a:gd name="T53" fmla="*/ 248 h 438"/>
                <a:gd name="T54" fmla="*/ 223 w 425"/>
                <a:gd name="T55" fmla="*/ 204 h 438"/>
                <a:gd name="T56" fmla="*/ 206 w 425"/>
                <a:gd name="T57" fmla="*/ 248 h 438"/>
                <a:gd name="T58" fmla="*/ 238 w 425"/>
                <a:gd name="T59" fmla="*/ 24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5" h="438">
                  <a:moveTo>
                    <a:pt x="425" y="438"/>
                  </a:moveTo>
                  <a:lnTo>
                    <a:pt x="325" y="438"/>
                  </a:lnTo>
                  <a:lnTo>
                    <a:pt x="285" y="388"/>
                  </a:lnTo>
                  <a:lnTo>
                    <a:pt x="279" y="368"/>
                  </a:lnTo>
                  <a:lnTo>
                    <a:pt x="165" y="368"/>
                  </a:lnTo>
                  <a:lnTo>
                    <a:pt x="140" y="438"/>
                  </a:lnTo>
                  <a:lnTo>
                    <a:pt x="40" y="438"/>
                  </a:lnTo>
                  <a:lnTo>
                    <a:pt x="0" y="388"/>
                  </a:lnTo>
                  <a:lnTo>
                    <a:pt x="139" y="0"/>
                  </a:lnTo>
                  <a:lnTo>
                    <a:pt x="246" y="0"/>
                  </a:lnTo>
                  <a:lnTo>
                    <a:pt x="289" y="52"/>
                  </a:lnTo>
                  <a:lnTo>
                    <a:pt x="425" y="438"/>
                  </a:lnTo>
                  <a:close/>
                  <a:moveTo>
                    <a:pt x="298" y="374"/>
                  </a:moveTo>
                  <a:lnTo>
                    <a:pt x="363" y="374"/>
                  </a:lnTo>
                  <a:lnTo>
                    <a:pt x="235" y="14"/>
                  </a:lnTo>
                  <a:lnTo>
                    <a:pt x="151" y="14"/>
                  </a:lnTo>
                  <a:lnTo>
                    <a:pt x="21" y="374"/>
                  </a:lnTo>
                  <a:lnTo>
                    <a:pt x="88" y="374"/>
                  </a:lnTo>
                  <a:lnTo>
                    <a:pt x="113" y="302"/>
                  </a:lnTo>
                  <a:lnTo>
                    <a:pt x="273" y="302"/>
                  </a:lnTo>
                  <a:lnTo>
                    <a:pt x="298" y="374"/>
                  </a:lnTo>
                  <a:close/>
                  <a:moveTo>
                    <a:pt x="195" y="75"/>
                  </a:moveTo>
                  <a:lnTo>
                    <a:pt x="259" y="262"/>
                  </a:lnTo>
                  <a:lnTo>
                    <a:pt x="126" y="262"/>
                  </a:lnTo>
                  <a:lnTo>
                    <a:pt x="190" y="75"/>
                  </a:lnTo>
                  <a:lnTo>
                    <a:pt x="195" y="75"/>
                  </a:lnTo>
                  <a:close/>
                  <a:moveTo>
                    <a:pt x="238" y="248"/>
                  </a:moveTo>
                  <a:lnTo>
                    <a:pt x="223" y="204"/>
                  </a:lnTo>
                  <a:lnTo>
                    <a:pt x="206" y="248"/>
                  </a:lnTo>
                  <a:lnTo>
                    <a:pt x="238" y="2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30" name="Groupe 829">
            <a:extLst>
              <a:ext uri="{FF2B5EF4-FFF2-40B4-BE49-F238E27FC236}">
                <a16:creationId xmlns:a16="http://schemas.microsoft.com/office/drawing/2014/main" id="{B1C6BAF4-FEE3-4970-B7A6-1F2834FC0C0D}"/>
              </a:ext>
            </a:extLst>
          </p:cNvPr>
          <p:cNvGrpSpPr/>
          <p:nvPr/>
        </p:nvGrpSpPr>
        <p:grpSpPr>
          <a:xfrm>
            <a:off x="9108246" y="5163638"/>
            <a:ext cx="1962373" cy="612890"/>
            <a:chOff x="10739439" y="5969001"/>
            <a:chExt cx="1108075" cy="346075"/>
          </a:xfrm>
        </p:grpSpPr>
        <p:sp>
          <p:nvSpPr>
            <p:cNvPr id="79" name="Freeform 663">
              <a:extLst>
                <a:ext uri="{FF2B5EF4-FFF2-40B4-BE49-F238E27FC236}">
                  <a16:creationId xmlns:a16="http://schemas.microsoft.com/office/drawing/2014/main" id="{8A38382C-BFBD-4839-9F81-C86254E33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5526" y="5994401"/>
              <a:ext cx="53975" cy="65088"/>
            </a:xfrm>
            <a:custGeom>
              <a:avLst/>
              <a:gdLst>
                <a:gd name="T0" fmla="*/ 27 w 110"/>
                <a:gd name="T1" fmla="*/ 134 h 134"/>
                <a:gd name="T2" fmla="*/ 0 w 110"/>
                <a:gd name="T3" fmla="*/ 134 h 134"/>
                <a:gd name="T4" fmla="*/ 0 w 110"/>
                <a:gd name="T5" fmla="*/ 0 h 134"/>
                <a:gd name="T6" fmla="*/ 27 w 110"/>
                <a:gd name="T7" fmla="*/ 0 h 134"/>
                <a:gd name="T8" fmla="*/ 27 w 110"/>
                <a:gd name="T9" fmla="*/ 55 h 134"/>
                <a:gd name="T10" fmla="*/ 84 w 110"/>
                <a:gd name="T11" fmla="*/ 55 h 134"/>
                <a:gd name="T12" fmla="*/ 84 w 110"/>
                <a:gd name="T13" fmla="*/ 0 h 134"/>
                <a:gd name="T14" fmla="*/ 110 w 110"/>
                <a:gd name="T15" fmla="*/ 0 h 134"/>
                <a:gd name="T16" fmla="*/ 110 w 110"/>
                <a:gd name="T17" fmla="*/ 133 h 134"/>
                <a:gd name="T18" fmla="*/ 84 w 110"/>
                <a:gd name="T19" fmla="*/ 133 h 134"/>
                <a:gd name="T20" fmla="*/ 84 w 110"/>
                <a:gd name="T21" fmla="*/ 75 h 134"/>
                <a:gd name="T22" fmla="*/ 27 w 110"/>
                <a:gd name="T23" fmla="*/ 75 h 134"/>
                <a:gd name="T24" fmla="*/ 27 w 110"/>
                <a:gd name="T2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34">
                  <a:moveTo>
                    <a:pt x="27" y="134"/>
                  </a:move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55"/>
                  </a:lnTo>
                  <a:lnTo>
                    <a:pt x="84" y="55"/>
                  </a:lnTo>
                  <a:lnTo>
                    <a:pt x="84" y="0"/>
                  </a:lnTo>
                  <a:lnTo>
                    <a:pt x="110" y="0"/>
                  </a:lnTo>
                  <a:lnTo>
                    <a:pt x="110" y="133"/>
                  </a:lnTo>
                  <a:lnTo>
                    <a:pt x="84" y="133"/>
                  </a:lnTo>
                  <a:lnTo>
                    <a:pt x="84" y="75"/>
                  </a:lnTo>
                  <a:lnTo>
                    <a:pt x="27" y="75"/>
                  </a:lnTo>
                  <a:lnTo>
                    <a:pt x="27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664">
              <a:extLst>
                <a:ext uri="{FF2B5EF4-FFF2-40B4-BE49-F238E27FC236}">
                  <a16:creationId xmlns:a16="http://schemas.microsoft.com/office/drawing/2014/main" id="{47D34478-ABAC-477C-81EA-5F6837F74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9026" y="5994401"/>
              <a:ext cx="69850" cy="66675"/>
            </a:xfrm>
            <a:custGeom>
              <a:avLst/>
              <a:gdLst>
                <a:gd name="T0" fmla="*/ 10 w 140"/>
                <a:gd name="T1" fmla="*/ 0 h 137"/>
                <a:gd name="T2" fmla="*/ 60 w 140"/>
                <a:gd name="T3" fmla="*/ 0 h 137"/>
                <a:gd name="T4" fmla="*/ 25 w 140"/>
                <a:gd name="T5" fmla="*/ 99 h 137"/>
                <a:gd name="T6" fmla="*/ 18 w 140"/>
                <a:gd name="T7" fmla="*/ 122 h 137"/>
                <a:gd name="T8" fmla="*/ 28 w 140"/>
                <a:gd name="T9" fmla="*/ 133 h 137"/>
                <a:gd name="T10" fmla="*/ 95 w 140"/>
                <a:gd name="T11" fmla="*/ 64 h 137"/>
                <a:gd name="T12" fmla="*/ 117 w 140"/>
                <a:gd name="T13" fmla="*/ 0 h 137"/>
                <a:gd name="T14" fmla="*/ 138 w 140"/>
                <a:gd name="T15" fmla="*/ 0 h 137"/>
                <a:gd name="T16" fmla="*/ 102 w 140"/>
                <a:gd name="T17" fmla="*/ 105 h 137"/>
                <a:gd name="T18" fmla="*/ 97 w 140"/>
                <a:gd name="T19" fmla="*/ 124 h 137"/>
                <a:gd name="T20" fmla="*/ 106 w 140"/>
                <a:gd name="T21" fmla="*/ 133 h 137"/>
                <a:gd name="T22" fmla="*/ 136 w 140"/>
                <a:gd name="T23" fmla="*/ 105 h 137"/>
                <a:gd name="T24" fmla="*/ 140 w 140"/>
                <a:gd name="T25" fmla="*/ 107 h 137"/>
                <a:gd name="T26" fmla="*/ 103 w 140"/>
                <a:gd name="T27" fmla="*/ 137 h 137"/>
                <a:gd name="T28" fmla="*/ 78 w 140"/>
                <a:gd name="T29" fmla="*/ 119 h 137"/>
                <a:gd name="T30" fmla="*/ 83 w 140"/>
                <a:gd name="T31" fmla="*/ 98 h 137"/>
                <a:gd name="T32" fmla="*/ 83 w 140"/>
                <a:gd name="T33" fmla="*/ 98 h 137"/>
                <a:gd name="T34" fmla="*/ 28 w 140"/>
                <a:gd name="T35" fmla="*/ 137 h 137"/>
                <a:gd name="T36" fmla="*/ 0 w 140"/>
                <a:gd name="T37" fmla="*/ 114 h 137"/>
                <a:gd name="T38" fmla="*/ 6 w 140"/>
                <a:gd name="T39" fmla="*/ 89 h 137"/>
                <a:gd name="T40" fmla="*/ 36 w 140"/>
                <a:gd name="T41" fmla="*/ 3 h 137"/>
                <a:gd name="T42" fmla="*/ 8 w 140"/>
                <a:gd name="T43" fmla="*/ 3 h 137"/>
                <a:gd name="T44" fmla="*/ 10 w 140"/>
                <a:gd name="T4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" h="137">
                  <a:moveTo>
                    <a:pt x="10" y="0"/>
                  </a:moveTo>
                  <a:lnTo>
                    <a:pt x="60" y="0"/>
                  </a:lnTo>
                  <a:lnTo>
                    <a:pt x="25" y="99"/>
                  </a:lnTo>
                  <a:cubicBezTo>
                    <a:pt x="20" y="112"/>
                    <a:pt x="18" y="118"/>
                    <a:pt x="18" y="122"/>
                  </a:cubicBezTo>
                  <a:cubicBezTo>
                    <a:pt x="18" y="128"/>
                    <a:pt x="21" y="133"/>
                    <a:pt x="28" y="133"/>
                  </a:cubicBezTo>
                  <a:cubicBezTo>
                    <a:pt x="52" y="133"/>
                    <a:pt x="85" y="94"/>
                    <a:pt x="95" y="64"/>
                  </a:cubicBezTo>
                  <a:lnTo>
                    <a:pt x="117" y="0"/>
                  </a:lnTo>
                  <a:lnTo>
                    <a:pt x="138" y="0"/>
                  </a:lnTo>
                  <a:lnTo>
                    <a:pt x="102" y="105"/>
                  </a:lnTo>
                  <a:cubicBezTo>
                    <a:pt x="100" y="113"/>
                    <a:pt x="97" y="117"/>
                    <a:pt x="97" y="124"/>
                  </a:cubicBezTo>
                  <a:cubicBezTo>
                    <a:pt x="97" y="129"/>
                    <a:pt x="100" y="133"/>
                    <a:pt x="106" y="133"/>
                  </a:cubicBezTo>
                  <a:cubicBezTo>
                    <a:pt x="120" y="133"/>
                    <a:pt x="128" y="120"/>
                    <a:pt x="136" y="105"/>
                  </a:cubicBezTo>
                  <a:lnTo>
                    <a:pt x="140" y="107"/>
                  </a:lnTo>
                  <a:cubicBezTo>
                    <a:pt x="131" y="124"/>
                    <a:pt x="123" y="137"/>
                    <a:pt x="103" y="137"/>
                  </a:cubicBezTo>
                  <a:cubicBezTo>
                    <a:pt x="88" y="137"/>
                    <a:pt x="78" y="132"/>
                    <a:pt x="78" y="119"/>
                  </a:cubicBezTo>
                  <a:cubicBezTo>
                    <a:pt x="78" y="113"/>
                    <a:pt x="81" y="105"/>
                    <a:pt x="83" y="98"/>
                  </a:cubicBezTo>
                  <a:lnTo>
                    <a:pt x="83" y="98"/>
                  </a:lnTo>
                  <a:cubicBezTo>
                    <a:pt x="68" y="115"/>
                    <a:pt x="48" y="137"/>
                    <a:pt x="28" y="137"/>
                  </a:cubicBezTo>
                  <a:cubicBezTo>
                    <a:pt x="11" y="137"/>
                    <a:pt x="0" y="129"/>
                    <a:pt x="0" y="114"/>
                  </a:cubicBezTo>
                  <a:cubicBezTo>
                    <a:pt x="0" y="107"/>
                    <a:pt x="1" y="102"/>
                    <a:pt x="6" y="89"/>
                  </a:cubicBezTo>
                  <a:lnTo>
                    <a:pt x="36" y="3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665">
              <a:extLst>
                <a:ext uri="{FF2B5EF4-FFF2-40B4-BE49-F238E27FC236}">
                  <a16:creationId xmlns:a16="http://schemas.microsoft.com/office/drawing/2014/main" id="{600FE06E-EA3C-4996-AB07-BF147DA4E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6814" y="5994401"/>
              <a:ext cx="69850" cy="65088"/>
            </a:xfrm>
            <a:custGeom>
              <a:avLst/>
              <a:gdLst>
                <a:gd name="T0" fmla="*/ 72 w 145"/>
                <a:gd name="T1" fmla="*/ 99 h 134"/>
                <a:gd name="T2" fmla="*/ 115 w 145"/>
                <a:gd name="T3" fmla="*/ 0 h 134"/>
                <a:gd name="T4" fmla="*/ 145 w 145"/>
                <a:gd name="T5" fmla="*/ 0 h 134"/>
                <a:gd name="T6" fmla="*/ 145 w 145"/>
                <a:gd name="T7" fmla="*/ 133 h 134"/>
                <a:gd name="T8" fmla="*/ 119 w 145"/>
                <a:gd name="T9" fmla="*/ 133 h 134"/>
                <a:gd name="T10" fmla="*/ 119 w 145"/>
                <a:gd name="T11" fmla="*/ 50 h 134"/>
                <a:gd name="T12" fmla="*/ 82 w 145"/>
                <a:gd name="T13" fmla="*/ 134 h 134"/>
                <a:gd name="T14" fmla="*/ 64 w 145"/>
                <a:gd name="T15" fmla="*/ 134 h 134"/>
                <a:gd name="T16" fmla="*/ 27 w 145"/>
                <a:gd name="T17" fmla="*/ 50 h 134"/>
                <a:gd name="T18" fmla="*/ 27 w 145"/>
                <a:gd name="T19" fmla="*/ 134 h 134"/>
                <a:gd name="T20" fmla="*/ 0 w 145"/>
                <a:gd name="T21" fmla="*/ 134 h 134"/>
                <a:gd name="T22" fmla="*/ 0 w 145"/>
                <a:gd name="T23" fmla="*/ 0 h 134"/>
                <a:gd name="T24" fmla="*/ 30 w 145"/>
                <a:gd name="T25" fmla="*/ 0 h 134"/>
                <a:gd name="T26" fmla="*/ 72 w 145"/>
                <a:gd name="T27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" h="134">
                  <a:moveTo>
                    <a:pt x="72" y="99"/>
                  </a:moveTo>
                  <a:lnTo>
                    <a:pt x="115" y="0"/>
                  </a:lnTo>
                  <a:lnTo>
                    <a:pt x="145" y="0"/>
                  </a:lnTo>
                  <a:lnTo>
                    <a:pt x="145" y="133"/>
                  </a:lnTo>
                  <a:lnTo>
                    <a:pt x="119" y="133"/>
                  </a:lnTo>
                  <a:lnTo>
                    <a:pt x="119" y="50"/>
                  </a:lnTo>
                  <a:lnTo>
                    <a:pt x="82" y="134"/>
                  </a:lnTo>
                  <a:lnTo>
                    <a:pt x="64" y="134"/>
                  </a:lnTo>
                  <a:lnTo>
                    <a:pt x="27" y="50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2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666">
              <a:extLst>
                <a:ext uri="{FF2B5EF4-FFF2-40B4-BE49-F238E27FC236}">
                  <a16:creationId xmlns:a16="http://schemas.microsoft.com/office/drawing/2014/main" id="{2D8EDD47-CE80-4314-9F2A-736315A5FF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04601" y="5989638"/>
              <a:ext cx="71438" cy="74613"/>
            </a:xfrm>
            <a:custGeom>
              <a:avLst/>
              <a:gdLst>
                <a:gd name="T0" fmla="*/ 113 w 146"/>
                <a:gd name="T1" fmla="*/ 152 h 152"/>
                <a:gd name="T2" fmla="*/ 99 w 146"/>
                <a:gd name="T3" fmla="*/ 134 h 152"/>
                <a:gd name="T4" fmla="*/ 96 w 146"/>
                <a:gd name="T5" fmla="*/ 128 h 152"/>
                <a:gd name="T6" fmla="*/ 58 w 146"/>
                <a:gd name="T7" fmla="*/ 128 h 152"/>
                <a:gd name="T8" fmla="*/ 49 w 146"/>
                <a:gd name="T9" fmla="*/ 152 h 152"/>
                <a:gd name="T10" fmla="*/ 14 w 146"/>
                <a:gd name="T11" fmla="*/ 152 h 152"/>
                <a:gd name="T12" fmla="*/ 0 w 146"/>
                <a:gd name="T13" fmla="*/ 134 h 152"/>
                <a:gd name="T14" fmla="*/ 48 w 146"/>
                <a:gd name="T15" fmla="*/ 0 h 152"/>
                <a:gd name="T16" fmla="*/ 85 w 146"/>
                <a:gd name="T17" fmla="*/ 0 h 152"/>
                <a:gd name="T18" fmla="*/ 100 w 146"/>
                <a:gd name="T19" fmla="*/ 18 h 152"/>
                <a:gd name="T20" fmla="*/ 146 w 146"/>
                <a:gd name="T21" fmla="*/ 152 h 152"/>
                <a:gd name="T22" fmla="*/ 113 w 146"/>
                <a:gd name="T23" fmla="*/ 152 h 152"/>
                <a:gd name="T24" fmla="*/ 125 w 146"/>
                <a:gd name="T25" fmla="*/ 129 h 152"/>
                <a:gd name="T26" fmla="*/ 81 w 146"/>
                <a:gd name="T27" fmla="*/ 5 h 152"/>
                <a:gd name="T28" fmla="*/ 51 w 146"/>
                <a:gd name="T29" fmla="*/ 5 h 152"/>
                <a:gd name="T30" fmla="*/ 6 w 146"/>
                <a:gd name="T31" fmla="*/ 129 h 152"/>
                <a:gd name="T32" fmla="*/ 29 w 146"/>
                <a:gd name="T33" fmla="*/ 129 h 152"/>
                <a:gd name="T34" fmla="*/ 38 w 146"/>
                <a:gd name="T35" fmla="*/ 104 h 152"/>
                <a:gd name="T36" fmla="*/ 93 w 146"/>
                <a:gd name="T37" fmla="*/ 104 h 152"/>
                <a:gd name="T38" fmla="*/ 101 w 146"/>
                <a:gd name="T39" fmla="*/ 129 h 152"/>
                <a:gd name="T40" fmla="*/ 125 w 146"/>
                <a:gd name="T41" fmla="*/ 129 h 152"/>
                <a:gd name="T42" fmla="*/ 89 w 146"/>
                <a:gd name="T43" fmla="*/ 92 h 152"/>
                <a:gd name="T44" fmla="*/ 44 w 146"/>
                <a:gd name="T45" fmla="*/ 92 h 152"/>
                <a:gd name="T46" fmla="*/ 66 w 146"/>
                <a:gd name="T47" fmla="*/ 28 h 152"/>
                <a:gd name="T48" fmla="*/ 68 w 146"/>
                <a:gd name="T49" fmla="*/ 28 h 152"/>
                <a:gd name="T50" fmla="*/ 89 w 146"/>
                <a:gd name="T51" fmla="*/ 92 h 152"/>
                <a:gd name="T52" fmla="*/ 76 w 146"/>
                <a:gd name="T53" fmla="*/ 72 h 152"/>
                <a:gd name="T54" fmla="*/ 71 w 146"/>
                <a:gd name="T55" fmla="*/ 87 h 152"/>
                <a:gd name="T56" fmla="*/ 81 w 146"/>
                <a:gd name="T57" fmla="*/ 87 h 152"/>
                <a:gd name="T58" fmla="*/ 76 w 146"/>
                <a:gd name="T59" fmla="*/ 7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52">
                  <a:moveTo>
                    <a:pt x="113" y="152"/>
                  </a:moveTo>
                  <a:lnTo>
                    <a:pt x="99" y="134"/>
                  </a:lnTo>
                  <a:lnTo>
                    <a:pt x="96" y="128"/>
                  </a:lnTo>
                  <a:lnTo>
                    <a:pt x="58" y="128"/>
                  </a:lnTo>
                  <a:lnTo>
                    <a:pt x="49" y="152"/>
                  </a:lnTo>
                  <a:lnTo>
                    <a:pt x="14" y="152"/>
                  </a:lnTo>
                  <a:lnTo>
                    <a:pt x="0" y="134"/>
                  </a:lnTo>
                  <a:lnTo>
                    <a:pt x="48" y="0"/>
                  </a:lnTo>
                  <a:lnTo>
                    <a:pt x="85" y="0"/>
                  </a:lnTo>
                  <a:lnTo>
                    <a:pt x="100" y="18"/>
                  </a:lnTo>
                  <a:lnTo>
                    <a:pt x="146" y="152"/>
                  </a:lnTo>
                  <a:lnTo>
                    <a:pt x="113" y="152"/>
                  </a:lnTo>
                  <a:close/>
                  <a:moveTo>
                    <a:pt x="125" y="129"/>
                  </a:moveTo>
                  <a:lnTo>
                    <a:pt x="81" y="5"/>
                  </a:lnTo>
                  <a:lnTo>
                    <a:pt x="51" y="5"/>
                  </a:lnTo>
                  <a:lnTo>
                    <a:pt x="6" y="129"/>
                  </a:lnTo>
                  <a:lnTo>
                    <a:pt x="29" y="129"/>
                  </a:lnTo>
                  <a:lnTo>
                    <a:pt x="38" y="104"/>
                  </a:lnTo>
                  <a:lnTo>
                    <a:pt x="93" y="104"/>
                  </a:lnTo>
                  <a:lnTo>
                    <a:pt x="101" y="129"/>
                  </a:lnTo>
                  <a:lnTo>
                    <a:pt x="125" y="129"/>
                  </a:lnTo>
                  <a:close/>
                  <a:moveTo>
                    <a:pt x="89" y="92"/>
                  </a:moveTo>
                  <a:lnTo>
                    <a:pt x="44" y="92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89" y="92"/>
                  </a:lnTo>
                  <a:close/>
                  <a:moveTo>
                    <a:pt x="76" y="72"/>
                  </a:moveTo>
                  <a:lnTo>
                    <a:pt x="71" y="87"/>
                  </a:lnTo>
                  <a:lnTo>
                    <a:pt x="81" y="87"/>
                  </a:lnTo>
                  <a:lnTo>
                    <a:pt x="7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667">
              <a:extLst>
                <a:ext uri="{FF2B5EF4-FFF2-40B4-BE49-F238E27FC236}">
                  <a16:creationId xmlns:a16="http://schemas.microsoft.com/office/drawing/2014/main" id="{EB8A28E1-25EC-47FA-9071-BDB53C81F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0801" y="5994401"/>
              <a:ext cx="65088" cy="65088"/>
            </a:xfrm>
            <a:custGeom>
              <a:avLst/>
              <a:gdLst>
                <a:gd name="T0" fmla="*/ 68 w 133"/>
                <a:gd name="T1" fmla="*/ 0 h 135"/>
                <a:gd name="T2" fmla="*/ 130 w 133"/>
                <a:gd name="T3" fmla="*/ 43 h 135"/>
                <a:gd name="T4" fmla="*/ 98 w 133"/>
                <a:gd name="T5" fmla="*/ 43 h 135"/>
                <a:gd name="T6" fmla="*/ 68 w 133"/>
                <a:gd name="T7" fmla="*/ 25 h 135"/>
                <a:gd name="T8" fmla="*/ 26 w 133"/>
                <a:gd name="T9" fmla="*/ 69 h 135"/>
                <a:gd name="T10" fmla="*/ 68 w 133"/>
                <a:gd name="T11" fmla="*/ 113 h 135"/>
                <a:gd name="T12" fmla="*/ 104 w 133"/>
                <a:gd name="T13" fmla="*/ 83 h 135"/>
                <a:gd name="T14" fmla="*/ 60 w 133"/>
                <a:gd name="T15" fmla="*/ 83 h 135"/>
                <a:gd name="T16" fmla="*/ 60 w 133"/>
                <a:gd name="T17" fmla="*/ 61 h 135"/>
                <a:gd name="T18" fmla="*/ 133 w 133"/>
                <a:gd name="T19" fmla="*/ 61 h 135"/>
                <a:gd name="T20" fmla="*/ 133 w 133"/>
                <a:gd name="T21" fmla="*/ 81 h 135"/>
                <a:gd name="T22" fmla="*/ 68 w 133"/>
                <a:gd name="T23" fmla="*/ 135 h 135"/>
                <a:gd name="T24" fmla="*/ 0 w 133"/>
                <a:gd name="T25" fmla="*/ 68 h 135"/>
                <a:gd name="T26" fmla="*/ 68 w 133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3" h="135">
                  <a:moveTo>
                    <a:pt x="68" y="0"/>
                  </a:moveTo>
                  <a:cubicBezTo>
                    <a:pt x="96" y="0"/>
                    <a:pt x="120" y="15"/>
                    <a:pt x="130" y="43"/>
                  </a:cubicBezTo>
                  <a:lnTo>
                    <a:pt x="98" y="43"/>
                  </a:lnTo>
                  <a:cubicBezTo>
                    <a:pt x="91" y="30"/>
                    <a:pt x="81" y="25"/>
                    <a:pt x="68" y="25"/>
                  </a:cubicBezTo>
                  <a:cubicBezTo>
                    <a:pt x="44" y="25"/>
                    <a:pt x="26" y="43"/>
                    <a:pt x="26" y="69"/>
                  </a:cubicBezTo>
                  <a:cubicBezTo>
                    <a:pt x="26" y="95"/>
                    <a:pt x="43" y="113"/>
                    <a:pt x="68" y="113"/>
                  </a:cubicBezTo>
                  <a:cubicBezTo>
                    <a:pt x="88" y="113"/>
                    <a:pt x="100" y="100"/>
                    <a:pt x="104" y="83"/>
                  </a:cubicBezTo>
                  <a:lnTo>
                    <a:pt x="60" y="83"/>
                  </a:lnTo>
                  <a:lnTo>
                    <a:pt x="60" y="61"/>
                  </a:lnTo>
                  <a:lnTo>
                    <a:pt x="133" y="61"/>
                  </a:lnTo>
                  <a:lnTo>
                    <a:pt x="133" y="81"/>
                  </a:lnTo>
                  <a:cubicBezTo>
                    <a:pt x="129" y="109"/>
                    <a:pt x="104" y="135"/>
                    <a:pt x="68" y="135"/>
                  </a:cubicBezTo>
                  <a:cubicBezTo>
                    <a:pt x="30" y="135"/>
                    <a:pt x="0" y="108"/>
                    <a:pt x="0" y="68"/>
                  </a:cubicBezTo>
                  <a:cubicBezTo>
                    <a:pt x="0" y="28"/>
                    <a:pt x="30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668">
              <a:extLst>
                <a:ext uri="{FF2B5EF4-FFF2-40B4-BE49-F238E27FC236}">
                  <a16:creationId xmlns:a16="http://schemas.microsoft.com/office/drawing/2014/main" id="{5AB85BC8-1AF9-4308-8E94-C8BBEABBB3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55414" y="5975351"/>
              <a:ext cx="14288" cy="84138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8 w 30"/>
                <a:gd name="T11" fmla="*/ 174 h 174"/>
                <a:gd name="T12" fmla="*/ 2 w 30"/>
                <a:gd name="T13" fmla="*/ 174 h 174"/>
                <a:gd name="T14" fmla="*/ 2 w 30"/>
                <a:gd name="T15" fmla="*/ 40 h 174"/>
                <a:gd name="T16" fmla="*/ 28 w 30"/>
                <a:gd name="T17" fmla="*/ 40 h 174"/>
                <a:gd name="T18" fmla="*/ 28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6" y="30"/>
                    <a:pt x="0" y="24"/>
                    <a:pt x="0" y="15"/>
                  </a:cubicBezTo>
                  <a:close/>
                  <a:moveTo>
                    <a:pt x="28" y="174"/>
                  </a:moveTo>
                  <a:lnTo>
                    <a:pt x="2" y="174"/>
                  </a:lnTo>
                  <a:lnTo>
                    <a:pt x="2" y="40"/>
                  </a:lnTo>
                  <a:lnTo>
                    <a:pt x="28" y="40"/>
                  </a:lnTo>
                  <a:lnTo>
                    <a:pt x="28" y="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669">
              <a:extLst>
                <a:ext uri="{FF2B5EF4-FFF2-40B4-BE49-F238E27FC236}">
                  <a16:creationId xmlns:a16="http://schemas.microsoft.com/office/drawing/2014/main" id="{A595E718-48D4-432D-A664-AC56725EE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3989" y="5994401"/>
              <a:ext cx="53975" cy="65088"/>
            </a:xfrm>
            <a:custGeom>
              <a:avLst/>
              <a:gdLst>
                <a:gd name="T0" fmla="*/ 86 w 113"/>
                <a:gd name="T1" fmla="*/ 134 h 134"/>
                <a:gd name="T2" fmla="*/ 26 w 113"/>
                <a:gd name="T3" fmla="*/ 42 h 134"/>
                <a:gd name="T4" fmla="*/ 26 w 113"/>
                <a:gd name="T5" fmla="*/ 134 h 134"/>
                <a:gd name="T6" fmla="*/ 0 w 113"/>
                <a:gd name="T7" fmla="*/ 134 h 134"/>
                <a:gd name="T8" fmla="*/ 0 w 113"/>
                <a:gd name="T9" fmla="*/ 0 h 134"/>
                <a:gd name="T10" fmla="*/ 26 w 113"/>
                <a:gd name="T11" fmla="*/ 0 h 134"/>
                <a:gd name="T12" fmla="*/ 86 w 113"/>
                <a:gd name="T13" fmla="*/ 93 h 134"/>
                <a:gd name="T14" fmla="*/ 86 w 113"/>
                <a:gd name="T15" fmla="*/ 0 h 134"/>
                <a:gd name="T16" fmla="*/ 113 w 113"/>
                <a:gd name="T17" fmla="*/ 0 h 134"/>
                <a:gd name="T18" fmla="*/ 113 w 113"/>
                <a:gd name="T19" fmla="*/ 134 h 134"/>
                <a:gd name="T20" fmla="*/ 86 w 113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34">
                  <a:moveTo>
                    <a:pt x="86" y="134"/>
                  </a:moveTo>
                  <a:lnTo>
                    <a:pt x="26" y="42"/>
                  </a:lnTo>
                  <a:lnTo>
                    <a:pt x="2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86" y="93"/>
                  </a:lnTo>
                  <a:lnTo>
                    <a:pt x="86" y="0"/>
                  </a:lnTo>
                  <a:lnTo>
                    <a:pt x="113" y="0"/>
                  </a:lnTo>
                  <a:lnTo>
                    <a:pt x="113" y="134"/>
                  </a:lnTo>
                  <a:lnTo>
                    <a:pt x="86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670">
              <a:extLst>
                <a:ext uri="{FF2B5EF4-FFF2-40B4-BE49-F238E27FC236}">
                  <a16:creationId xmlns:a16="http://schemas.microsoft.com/office/drawing/2014/main" id="{B667B16E-78E4-4402-BE3A-DC3080857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47489" y="5991226"/>
              <a:ext cx="68263" cy="69850"/>
            </a:xfrm>
            <a:custGeom>
              <a:avLst/>
              <a:gdLst>
                <a:gd name="T0" fmla="*/ 84 w 138"/>
                <a:gd name="T1" fmla="*/ 90 h 143"/>
                <a:gd name="T2" fmla="*/ 75 w 138"/>
                <a:gd name="T3" fmla="*/ 99 h 143"/>
                <a:gd name="T4" fmla="*/ 39 w 138"/>
                <a:gd name="T5" fmla="*/ 99 h 143"/>
                <a:gd name="T6" fmla="*/ 20 w 138"/>
                <a:gd name="T7" fmla="*/ 138 h 143"/>
                <a:gd name="T8" fmla="*/ 13 w 138"/>
                <a:gd name="T9" fmla="*/ 143 h 143"/>
                <a:gd name="T10" fmla="*/ 5 w 138"/>
                <a:gd name="T11" fmla="*/ 130 h 143"/>
                <a:gd name="T12" fmla="*/ 20 w 138"/>
                <a:gd name="T13" fmla="*/ 99 h 143"/>
                <a:gd name="T14" fmla="*/ 9 w 138"/>
                <a:gd name="T15" fmla="*/ 99 h 143"/>
                <a:gd name="T16" fmla="*/ 0 w 138"/>
                <a:gd name="T17" fmla="*/ 90 h 143"/>
                <a:gd name="T18" fmla="*/ 9 w 138"/>
                <a:gd name="T19" fmla="*/ 82 h 143"/>
                <a:gd name="T20" fmla="*/ 28 w 138"/>
                <a:gd name="T21" fmla="*/ 82 h 143"/>
                <a:gd name="T22" fmla="*/ 47 w 138"/>
                <a:gd name="T23" fmla="*/ 44 h 143"/>
                <a:gd name="T24" fmla="*/ 58 w 138"/>
                <a:gd name="T25" fmla="*/ 40 h 143"/>
                <a:gd name="T26" fmla="*/ 62 w 138"/>
                <a:gd name="T27" fmla="*/ 52 h 143"/>
                <a:gd name="T28" fmla="*/ 47 w 138"/>
                <a:gd name="T29" fmla="*/ 82 h 143"/>
                <a:gd name="T30" fmla="*/ 75 w 138"/>
                <a:gd name="T31" fmla="*/ 82 h 143"/>
                <a:gd name="T32" fmla="*/ 84 w 138"/>
                <a:gd name="T33" fmla="*/ 90 h 143"/>
                <a:gd name="T34" fmla="*/ 127 w 138"/>
                <a:gd name="T35" fmla="*/ 142 h 143"/>
                <a:gd name="T36" fmla="*/ 119 w 138"/>
                <a:gd name="T37" fmla="*/ 137 h 143"/>
                <a:gd name="T38" fmla="*/ 62 w 138"/>
                <a:gd name="T39" fmla="*/ 14 h 143"/>
                <a:gd name="T40" fmla="*/ 65 w 138"/>
                <a:gd name="T41" fmla="*/ 3 h 143"/>
                <a:gd name="T42" fmla="*/ 77 w 138"/>
                <a:gd name="T43" fmla="*/ 7 h 143"/>
                <a:gd name="T44" fmla="*/ 134 w 138"/>
                <a:gd name="T45" fmla="*/ 129 h 143"/>
                <a:gd name="T46" fmla="*/ 127 w 138"/>
                <a:gd name="T47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143">
                  <a:moveTo>
                    <a:pt x="84" y="90"/>
                  </a:moveTo>
                  <a:cubicBezTo>
                    <a:pt x="84" y="95"/>
                    <a:pt x="80" y="99"/>
                    <a:pt x="75" y="99"/>
                  </a:cubicBezTo>
                  <a:lnTo>
                    <a:pt x="39" y="99"/>
                  </a:lnTo>
                  <a:lnTo>
                    <a:pt x="20" y="138"/>
                  </a:lnTo>
                  <a:cubicBezTo>
                    <a:pt x="19" y="140"/>
                    <a:pt x="15" y="143"/>
                    <a:pt x="13" y="143"/>
                  </a:cubicBezTo>
                  <a:cubicBezTo>
                    <a:pt x="7" y="143"/>
                    <a:pt x="3" y="137"/>
                    <a:pt x="5" y="130"/>
                  </a:cubicBezTo>
                  <a:lnTo>
                    <a:pt x="20" y="99"/>
                  </a:lnTo>
                  <a:lnTo>
                    <a:pt x="9" y="99"/>
                  </a:lnTo>
                  <a:cubicBezTo>
                    <a:pt x="4" y="99"/>
                    <a:pt x="0" y="95"/>
                    <a:pt x="0" y="90"/>
                  </a:cubicBezTo>
                  <a:cubicBezTo>
                    <a:pt x="0" y="85"/>
                    <a:pt x="4" y="82"/>
                    <a:pt x="9" y="82"/>
                  </a:cubicBezTo>
                  <a:lnTo>
                    <a:pt x="28" y="82"/>
                  </a:lnTo>
                  <a:lnTo>
                    <a:pt x="47" y="44"/>
                  </a:lnTo>
                  <a:cubicBezTo>
                    <a:pt x="49" y="40"/>
                    <a:pt x="54" y="38"/>
                    <a:pt x="58" y="40"/>
                  </a:cubicBezTo>
                  <a:cubicBezTo>
                    <a:pt x="63" y="43"/>
                    <a:pt x="64" y="48"/>
                    <a:pt x="62" y="52"/>
                  </a:cubicBezTo>
                  <a:lnTo>
                    <a:pt x="47" y="82"/>
                  </a:lnTo>
                  <a:lnTo>
                    <a:pt x="75" y="82"/>
                  </a:lnTo>
                  <a:cubicBezTo>
                    <a:pt x="80" y="82"/>
                    <a:pt x="84" y="85"/>
                    <a:pt x="84" y="90"/>
                  </a:cubicBezTo>
                  <a:close/>
                  <a:moveTo>
                    <a:pt x="127" y="142"/>
                  </a:moveTo>
                  <a:cubicBezTo>
                    <a:pt x="124" y="142"/>
                    <a:pt x="120" y="139"/>
                    <a:pt x="119" y="137"/>
                  </a:cubicBezTo>
                  <a:lnTo>
                    <a:pt x="62" y="14"/>
                  </a:lnTo>
                  <a:cubicBezTo>
                    <a:pt x="59" y="10"/>
                    <a:pt x="62" y="5"/>
                    <a:pt x="65" y="3"/>
                  </a:cubicBezTo>
                  <a:cubicBezTo>
                    <a:pt x="69" y="0"/>
                    <a:pt x="74" y="3"/>
                    <a:pt x="77" y="7"/>
                  </a:cubicBezTo>
                  <a:lnTo>
                    <a:pt x="134" y="129"/>
                  </a:lnTo>
                  <a:cubicBezTo>
                    <a:pt x="138" y="135"/>
                    <a:pt x="133" y="142"/>
                    <a:pt x="127" y="14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671">
              <a:extLst>
                <a:ext uri="{FF2B5EF4-FFF2-40B4-BE49-F238E27FC236}">
                  <a16:creationId xmlns:a16="http://schemas.microsoft.com/office/drawing/2014/main" id="{4BB47E2C-688C-421E-B450-29589CE37A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22101" y="5975351"/>
              <a:ext cx="14288" cy="84138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8 w 30"/>
                <a:gd name="T11" fmla="*/ 174 h 174"/>
                <a:gd name="T12" fmla="*/ 2 w 30"/>
                <a:gd name="T13" fmla="*/ 174 h 174"/>
                <a:gd name="T14" fmla="*/ 2 w 30"/>
                <a:gd name="T15" fmla="*/ 40 h 174"/>
                <a:gd name="T16" fmla="*/ 28 w 30"/>
                <a:gd name="T17" fmla="*/ 40 h 174"/>
                <a:gd name="T18" fmla="*/ 28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lose/>
                  <a:moveTo>
                    <a:pt x="28" y="174"/>
                  </a:moveTo>
                  <a:lnTo>
                    <a:pt x="2" y="174"/>
                  </a:lnTo>
                  <a:lnTo>
                    <a:pt x="2" y="40"/>
                  </a:lnTo>
                  <a:lnTo>
                    <a:pt x="28" y="40"/>
                  </a:lnTo>
                  <a:lnTo>
                    <a:pt x="28" y="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672">
              <a:extLst>
                <a:ext uri="{FF2B5EF4-FFF2-40B4-BE49-F238E27FC236}">
                  <a16:creationId xmlns:a16="http://schemas.microsoft.com/office/drawing/2014/main" id="{B2D74F0E-255F-485D-8B6E-5DDA77AE1A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50676" y="5994401"/>
              <a:ext cx="47625" cy="65088"/>
            </a:xfrm>
            <a:custGeom>
              <a:avLst/>
              <a:gdLst>
                <a:gd name="T0" fmla="*/ 95 w 97"/>
                <a:gd name="T1" fmla="*/ 40 h 134"/>
                <a:gd name="T2" fmla="*/ 63 w 97"/>
                <a:gd name="T3" fmla="*/ 79 h 134"/>
                <a:gd name="T4" fmla="*/ 97 w 97"/>
                <a:gd name="T5" fmla="*/ 134 h 134"/>
                <a:gd name="T6" fmla="*/ 66 w 97"/>
                <a:gd name="T7" fmla="*/ 134 h 134"/>
                <a:gd name="T8" fmla="*/ 35 w 97"/>
                <a:gd name="T9" fmla="*/ 82 h 134"/>
                <a:gd name="T10" fmla="*/ 26 w 97"/>
                <a:gd name="T11" fmla="*/ 82 h 134"/>
                <a:gd name="T12" fmla="*/ 26 w 97"/>
                <a:gd name="T13" fmla="*/ 134 h 134"/>
                <a:gd name="T14" fmla="*/ 0 w 97"/>
                <a:gd name="T15" fmla="*/ 134 h 134"/>
                <a:gd name="T16" fmla="*/ 0 w 97"/>
                <a:gd name="T17" fmla="*/ 0 h 134"/>
                <a:gd name="T18" fmla="*/ 48 w 97"/>
                <a:gd name="T19" fmla="*/ 0 h 134"/>
                <a:gd name="T20" fmla="*/ 95 w 97"/>
                <a:gd name="T21" fmla="*/ 40 h 134"/>
                <a:gd name="T22" fmla="*/ 46 w 97"/>
                <a:gd name="T23" fmla="*/ 22 h 134"/>
                <a:gd name="T24" fmla="*/ 23 w 97"/>
                <a:gd name="T25" fmla="*/ 22 h 134"/>
                <a:gd name="T26" fmla="*/ 23 w 97"/>
                <a:gd name="T27" fmla="*/ 60 h 134"/>
                <a:gd name="T28" fmla="*/ 46 w 97"/>
                <a:gd name="T29" fmla="*/ 60 h 134"/>
                <a:gd name="T30" fmla="*/ 67 w 97"/>
                <a:gd name="T31" fmla="*/ 40 h 134"/>
                <a:gd name="T32" fmla="*/ 46 w 97"/>
                <a:gd name="T33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34">
                  <a:moveTo>
                    <a:pt x="95" y="40"/>
                  </a:moveTo>
                  <a:cubicBezTo>
                    <a:pt x="95" y="55"/>
                    <a:pt x="87" y="73"/>
                    <a:pt x="63" y="79"/>
                  </a:cubicBezTo>
                  <a:lnTo>
                    <a:pt x="97" y="134"/>
                  </a:lnTo>
                  <a:lnTo>
                    <a:pt x="66" y="134"/>
                  </a:lnTo>
                  <a:lnTo>
                    <a:pt x="35" y="82"/>
                  </a:lnTo>
                  <a:lnTo>
                    <a:pt x="26" y="82"/>
                  </a:lnTo>
                  <a:lnTo>
                    <a:pt x="2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78" y="0"/>
                    <a:pt x="95" y="19"/>
                    <a:pt x="95" y="40"/>
                  </a:cubicBezTo>
                  <a:close/>
                  <a:moveTo>
                    <a:pt x="46" y="22"/>
                  </a:moveTo>
                  <a:lnTo>
                    <a:pt x="23" y="22"/>
                  </a:lnTo>
                  <a:lnTo>
                    <a:pt x="23" y="60"/>
                  </a:lnTo>
                  <a:lnTo>
                    <a:pt x="46" y="60"/>
                  </a:lnTo>
                  <a:cubicBezTo>
                    <a:pt x="60" y="60"/>
                    <a:pt x="67" y="53"/>
                    <a:pt x="67" y="40"/>
                  </a:cubicBezTo>
                  <a:cubicBezTo>
                    <a:pt x="67" y="29"/>
                    <a:pt x="60" y="22"/>
                    <a:pt x="46" y="2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673">
              <a:extLst>
                <a:ext uri="{FF2B5EF4-FFF2-40B4-BE49-F238E27FC236}">
                  <a16:creationId xmlns:a16="http://schemas.microsoft.com/office/drawing/2014/main" id="{5D6FEAED-4882-4FC5-9BEE-2AB905123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1" y="5994401"/>
              <a:ext cx="36513" cy="65088"/>
            </a:xfrm>
            <a:custGeom>
              <a:avLst/>
              <a:gdLst>
                <a:gd name="T0" fmla="*/ 26 w 76"/>
                <a:gd name="T1" fmla="*/ 55 h 132"/>
                <a:gd name="T2" fmla="*/ 70 w 76"/>
                <a:gd name="T3" fmla="*/ 55 h 132"/>
                <a:gd name="T4" fmla="*/ 70 w 76"/>
                <a:gd name="T5" fmla="*/ 75 h 132"/>
                <a:gd name="T6" fmla="*/ 26 w 76"/>
                <a:gd name="T7" fmla="*/ 75 h 132"/>
                <a:gd name="T8" fmla="*/ 26 w 76"/>
                <a:gd name="T9" fmla="*/ 112 h 132"/>
                <a:gd name="T10" fmla="*/ 76 w 76"/>
                <a:gd name="T11" fmla="*/ 112 h 132"/>
                <a:gd name="T12" fmla="*/ 76 w 76"/>
                <a:gd name="T13" fmla="*/ 132 h 132"/>
                <a:gd name="T14" fmla="*/ 0 w 76"/>
                <a:gd name="T15" fmla="*/ 132 h 132"/>
                <a:gd name="T16" fmla="*/ 0 w 76"/>
                <a:gd name="T17" fmla="*/ 0 h 132"/>
                <a:gd name="T18" fmla="*/ 76 w 76"/>
                <a:gd name="T19" fmla="*/ 0 h 132"/>
                <a:gd name="T20" fmla="*/ 76 w 76"/>
                <a:gd name="T21" fmla="*/ 20 h 132"/>
                <a:gd name="T22" fmla="*/ 26 w 76"/>
                <a:gd name="T23" fmla="*/ 20 h 132"/>
                <a:gd name="T24" fmla="*/ 26 w 76"/>
                <a:gd name="T25" fmla="*/ 5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2">
                  <a:moveTo>
                    <a:pt x="26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6" y="75"/>
                  </a:lnTo>
                  <a:lnTo>
                    <a:pt x="26" y="112"/>
                  </a:lnTo>
                  <a:lnTo>
                    <a:pt x="76" y="112"/>
                  </a:lnTo>
                  <a:lnTo>
                    <a:pt x="76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26" y="20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674">
              <a:extLst>
                <a:ext uri="{FF2B5EF4-FFF2-40B4-BE49-F238E27FC236}">
                  <a16:creationId xmlns:a16="http://schemas.microsoft.com/office/drawing/2014/main" id="{FCECE3A4-6665-440E-8B14-09A97F809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9439" y="5969001"/>
              <a:ext cx="385763" cy="346075"/>
            </a:xfrm>
            <a:custGeom>
              <a:avLst/>
              <a:gdLst>
                <a:gd name="T0" fmla="*/ 672 w 790"/>
                <a:gd name="T1" fmla="*/ 524 h 708"/>
                <a:gd name="T2" fmla="*/ 672 w 790"/>
                <a:gd name="T3" fmla="*/ 325 h 708"/>
                <a:gd name="T4" fmla="*/ 539 w 790"/>
                <a:gd name="T5" fmla="*/ 198 h 708"/>
                <a:gd name="T6" fmla="*/ 401 w 790"/>
                <a:gd name="T7" fmla="*/ 276 h 708"/>
                <a:gd name="T8" fmla="*/ 441 w 790"/>
                <a:gd name="T9" fmla="*/ 313 h 708"/>
                <a:gd name="T10" fmla="*/ 480 w 790"/>
                <a:gd name="T11" fmla="*/ 271 h 708"/>
                <a:gd name="T12" fmla="*/ 537 w 790"/>
                <a:gd name="T13" fmla="*/ 225 h 708"/>
                <a:gd name="T14" fmla="*/ 607 w 790"/>
                <a:gd name="T15" fmla="*/ 340 h 708"/>
                <a:gd name="T16" fmla="*/ 607 w 790"/>
                <a:gd name="T17" fmla="*/ 370 h 708"/>
                <a:gd name="T18" fmla="*/ 389 w 790"/>
                <a:gd name="T19" fmla="*/ 491 h 708"/>
                <a:gd name="T20" fmla="*/ 489 w 790"/>
                <a:gd name="T21" fmla="*/ 581 h 708"/>
                <a:gd name="T22" fmla="*/ 606 w 790"/>
                <a:gd name="T23" fmla="*/ 523 h 708"/>
                <a:gd name="T24" fmla="*/ 607 w 790"/>
                <a:gd name="T25" fmla="*/ 523 h 708"/>
                <a:gd name="T26" fmla="*/ 670 w 790"/>
                <a:gd name="T27" fmla="*/ 581 h 708"/>
                <a:gd name="T28" fmla="*/ 711 w 790"/>
                <a:gd name="T29" fmla="*/ 579 h 708"/>
                <a:gd name="T30" fmla="*/ 697 w 790"/>
                <a:gd name="T31" fmla="*/ 594 h 708"/>
                <a:gd name="T32" fmla="*/ 400 w 790"/>
                <a:gd name="T33" fmla="*/ 708 h 708"/>
                <a:gd name="T34" fmla="*/ 0 w 790"/>
                <a:gd name="T35" fmla="*/ 468 h 708"/>
                <a:gd name="T36" fmla="*/ 104 w 790"/>
                <a:gd name="T37" fmla="*/ 276 h 708"/>
                <a:gd name="T38" fmla="*/ 104 w 790"/>
                <a:gd name="T39" fmla="*/ 481 h 708"/>
                <a:gd name="T40" fmla="*/ 329 w 790"/>
                <a:gd name="T41" fmla="*/ 481 h 708"/>
                <a:gd name="T42" fmla="*/ 329 w 790"/>
                <a:gd name="T43" fmla="*/ 256 h 708"/>
                <a:gd name="T44" fmla="*/ 254 w 790"/>
                <a:gd name="T45" fmla="*/ 256 h 708"/>
                <a:gd name="T46" fmla="*/ 254 w 790"/>
                <a:gd name="T47" fmla="*/ 406 h 708"/>
                <a:gd name="T48" fmla="*/ 179 w 790"/>
                <a:gd name="T49" fmla="*/ 406 h 708"/>
                <a:gd name="T50" fmla="*/ 179 w 790"/>
                <a:gd name="T51" fmla="*/ 256 h 708"/>
                <a:gd name="T52" fmla="*/ 125 w 790"/>
                <a:gd name="T53" fmla="*/ 256 h 708"/>
                <a:gd name="T54" fmla="*/ 314 w 790"/>
                <a:gd name="T55" fmla="*/ 125 h 708"/>
                <a:gd name="T56" fmla="*/ 314 w 790"/>
                <a:gd name="T57" fmla="*/ 206 h 708"/>
                <a:gd name="T58" fmla="*/ 314 w 790"/>
                <a:gd name="T59" fmla="*/ 206 h 708"/>
                <a:gd name="T60" fmla="*/ 389 w 790"/>
                <a:gd name="T61" fmla="*/ 206 h 708"/>
                <a:gd name="T62" fmla="*/ 389 w 790"/>
                <a:gd name="T63" fmla="*/ 188 h 708"/>
                <a:gd name="T64" fmla="*/ 332 w 790"/>
                <a:gd name="T65" fmla="*/ 188 h 708"/>
                <a:gd name="T66" fmla="*/ 332 w 790"/>
                <a:gd name="T67" fmla="*/ 0 h 708"/>
                <a:gd name="T68" fmla="*/ 407 w 790"/>
                <a:gd name="T69" fmla="*/ 0 h 708"/>
                <a:gd name="T70" fmla="*/ 407 w 790"/>
                <a:gd name="T71" fmla="*/ 89 h 708"/>
                <a:gd name="T72" fmla="*/ 519 w 790"/>
                <a:gd name="T73" fmla="*/ 71 h 708"/>
                <a:gd name="T74" fmla="*/ 790 w 790"/>
                <a:gd name="T75" fmla="*/ 355 h 708"/>
                <a:gd name="T76" fmla="*/ 726 w 790"/>
                <a:gd name="T77" fmla="*/ 560 h 708"/>
                <a:gd name="T78" fmla="*/ 707 w 790"/>
                <a:gd name="T79" fmla="*/ 561 h 708"/>
                <a:gd name="T80" fmla="*/ 672 w 790"/>
                <a:gd name="T81" fmla="*/ 524 h 708"/>
                <a:gd name="T82" fmla="*/ 519 w 790"/>
                <a:gd name="T83" fmla="*/ 549 h 708"/>
                <a:gd name="T84" fmla="*/ 607 w 790"/>
                <a:gd name="T85" fmla="*/ 444 h 708"/>
                <a:gd name="T86" fmla="*/ 607 w 790"/>
                <a:gd name="T87" fmla="*/ 396 h 708"/>
                <a:gd name="T88" fmla="*/ 462 w 790"/>
                <a:gd name="T89" fmla="*/ 479 h 708"/>
                <a:gd name="T90" fmla="*/ 519 w 790"/>
                <a:gd name="T91" fmla="*/ 549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8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8"/>
                    <a:pt x="539" y="198"/>
                  </a:cubicBezTo>
                  <a:cubicBezTo>
                    <a:pt x="481" y="198"/>
                    <a:pt x="401" y="224"/>
                    <a:pt x="401" y="276"/>
                  </a:cubicBezTo>
                  <a:cubicBezTo>
                    <a:pt x="401" y="298"/>
                    <a:pt x="419" y="313"/>
                    <a:pt x="441" y="313"/>
                  </a:cubicBezTo>
                  <a:cubicBezTo>
                    <a:pt x="455" y="313"/>
                    <a:pt x="480" y="304"/>
                    <a:pt x="480" y="271"/>
                  </a:cubicBezTo>
                  <a:cubicBezTo>
                    <a:pt x="480" y="246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1" y="581"/>
                    <a:pt x="489" y="581"/>
                  </a:cubicBezTo>
                  <a:cubicBezTo>
                    <a:pt x="545" y="581"/>
                    <a:pt x="581" y="559"/>
                    <a:pt x="606" y="523"/>
                  </a:cubicBezTo>
                  <a:lnTo>
                    <a:pt x="607" y="523"/>
                  </a:lnTo>
                  <a:cubicBezTo>
                    <a:pt x="607" y="558"/>
                    <a:pt x="621" y="581"/>
                    <a:pt x="670" y="581"/>
                  </a:cubicBezTo>
                  <a:cubicBezTo>
                    <a:pt x="680" y="581"/>
                    <a:pt x="690" y="581"/>
                    <a:pt x="711" y="579"/>
                  </a:cubicBezTo>
                  <a:lnTo>
                    <a:pt x="697" y="594"/>
                  </a:lnTo>
                  <a:cubicBezTo>
                    <a:pt x="635" y="660"/>
                    <a:pt x="539" y="708"/>
                    <a:pt x="400" y="708"/>
                  </a:cubicBezTo>
                  <a:cubicBezTo>
                    <a:pt x="150" y="708"/>
                    <a:pt x="0" y="581"/>
                    <a:pt x="0" y="468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2" y="156"/>
                    <a:pt x="314" y="125"/>
                  </a:cubicBezTo>
                  <a:lnTo>
                    <a:pt x="314" y="206"/>
                  </a:lnTo>
                  <a:lnTo>
                    <a:pt x="314" y="206"/>
                  </a:lnTo>
                  <a:lnTo>
                    <a:pt x="389" y="206"/>
                  </a:lnTo>
                  <a:lnTo>
                    <a:pt x="389" y="188"/>
                  </a:lnTo>
                  <a:lnTo>
                    <a:pt x="332" y="188"/>
                  </a:lnTo>
                  <a:lnTo>
                    <a:pt x="332" y="0"/>
                  </a:lnTo>
                  <a:lnTo>
                    <a:pt x="407" y="0"/>
                  </a:lnTo>
                  <a:lnTo>
                    <a:pt x="407" y="89"/>
                  </a:lnTo>
                  <a:cubicBezTo>
                    <a:pt x="446" y="78"/>
                    <a:pt x="484" y="71"/>
                    <a:pt x="519" y="71"/>
                  </a:cubicBezTo>
                  <a:cubicBezTo>
                    <a:pt x="682" y="71"/>
                    <a:pt x="790" y="200"/>
                    <a:pt x="790" y="355"/>
                  </a:cubicBezTo>
                  <a:cubicBezTo>
                    <a:pt x="790" y="423"/>
                    <a:pt x="771" y="498"/>
                    <a:pt x="726" y="560"/>
                  </a:cubicBezTo>
                  <a:cubicBezTo>
                    <a:pt x="712" y="561"/>
                    <a:pt x="710" y="561"/>
                    <a:pt x="707" y="561"/>
                  </a:cubicBezTo>
                  <a:cubicBezTo>
                    <a:pt x="681" y="561"/>
                    <a:pt x="672" y="551"/>
                    <a:pt x="672" y="524"/>
                  </a:cubicBezTo>
                  <a:close/>
                  <a:moveTo>
                    <a:pt x="519" y="549"/>
                  </a:moveTo>
                  <a:cubicBezTo>
                    <a:pt x="572" y="549"/>
                    <a:pt x="607" y="499"/>
                    <a:pt x="607" y="444"/>
                  </a:cubicBezTo>
                  <a:lnTo>
                    <a:pt x="607" y="396"/>
                  </a:lnTo>
                  <a:cubicBezTo>
                    <a:pt x="569" y="398"/>
                    <a:pt x="462" y="404"/>
                    <a:pt x="462" y="479"/>
                  </a:cubicBezTo>
                  <a:cubicBezTo>
                    <a:pt x="462" y="520"/>
                    <a:pt x="490" y="549"/>
                    <a:pt x="519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675">
              <a:extLst>
                <a:ext uri="{FF2B5EF4-FFF2-40B4-BE49-F238E27FC236}">
                  <a16:creationId xmlns:a16="http://schemas.microsoft.com/office/drawing/2014/main" id="{57E2E41E-752C-4760-B0DF-1015B0069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87114" y="6172201"/>
              <a:ext cx="77788" cy="76200"/>
            </a:xfrm>
            <a:custGeom>
              <a:avLst/>
              <a:gdLst>
                <a:gd name="T0" fmla="*/ 157 w 158"/>
                <a:gd name="T1" fmla="*/ 150 h 156"/>
                <a:gd name="T2" fmla="*/ 120 w 158"/>
                <a:gd name="T3" fmla="*/ 156 h 156"/>
                <a:gd name="T4" fmla="*/ 93 w 158"/>
                <a:gd name="T5" fmla="*/ 134 h 156"/>
                <a:gd name="T6" fmla="*/ 45 w 158"/>
                <a:gd name="T7" fmla="*/ 156 h 156"/>
                <a:gd name="T8" fmla="*/ 0 w 158"/>
                <a:gd name="T9" fmla="*/ 119 h 156"/>
                <a:gd name="T10" fmla="*/ 93 w 158"/>
                <a:gd name="T11" fmla="*/ 69 h 156"/>
                <a:gd name="T12" fmla="*/ 93 w 158"/>
                <a:gd name="T13" fmla="*/ 52 h 156"/>
                <a:gd name="T14" fmla="*/ 69 w 158"/>
                <a:gd name="T15" fmla="*/ 10 h 156"/>
                <a:gd name="T16" fmla="*/ 27 w 158"/>
                <a:gd name="T17" fmla="*/ 50 h 156"/>
                <a:gd name="T18" fmla="*/ 7 w 158"/>
                <a:gd name="T19" fmla="*/ 34 h 156"/>
                <a:gd name="T20" fmla="*/ 70 w 158"/>
                <a:gd name="T21" fmla="*/ 0 h 156"/>
                <a:gd name="T22" fmla="*/ 128 w 158"/>
                <a:gd name="T23" fmla="*/ 54 h 156"/>
                <a:gd name="T24" fmla="*/ 128 w 158"/>
                <a:gd name="T25" fmla="*/ 119 h 156"/>
                <a:gd name="T26" fmla="*/ 144 w 158"/>
                <a:gd name="T27" fmla="*/ 146 h 156"/>
                <a:gd name="T28" fmla="*/ 158 w 158"/>
                <a:gd name="T29" fmla="*/ 144 h 156"/>
                <a:gd name="T30" fmla="*/ 158 w 158"/>
                <a:gd name="T31" fmla="*/ 150 h 156"/>
                <a:gd name="T32" fmla="*/ 157 w 158"/>
                <a:gd name="T33" fmla="*/ 150 h 156"/>
                <a:gd name="T34" fmla="*/ 92 w 158"/>
                <a:gd name="T35" fmla="*/ 81 h 156"/>
                <a:gd name="T36" fmla="*/ 37 w 158"/>
                <a:gd name="T37" fmla="*/ 115 h 156"/>
                <a:gd name="T38" fmla="*/ 59 w 158"/>
                <a:gd name="T39" fmla="*/ 139 h 156"/>
                <a:gd name="T40" fmla="*/ 92 w 158"/>
                <a:gd name="T41" fmla="*/ 101 h 156"/>
                <a:gd name="T42" fmla="*/ 92 w 158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156">
                  <a:moveTo>
                    <a:pt x="157" y="150"/>
                  </a:moveTo>
                  <a:cubicBezTo>
                    <a:pt x="145" y="154"/>
                    <a:pt x="134" y="156"/>
                    <a:pt x="120" y="156"/>
                  </a:cubicBezTo>
                  <a:cubicBezTo>
                    <a:pt x="99" y="156"/>
                    <a:pt x="95" y="145"/>
                    <a:pt x="93" y="134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2" y="156"/>
                    <a:pt x="0" y="140"/>
                    <a:pt x="0" y="119"/>
                  </a:cubicBezTo>
                  <a:cubicBezTo>
                    <a:pt x="0" y="72"/>
                    <a:pt x="72" y="70"/>
                    <a:pt x="93" y="69"/>
                  </a:cubicBezTo>
                  <a:lnTo>
                    <a:pt x="93" y="52"/>
                  </a:lnTo>
                  <a:cubicBezTo>
                    <a:pt x="93" y="35"/>
                    <a:pt x="93" y="10"/>
                    <a:pt x="69" y="10"/>
                  </a:cubicBezTo>
                  <a:cubicBezTo>
                    <a:pt x="34" y="10"/>
                    <a:pt x="58" y="50"/>
                    <a:pt x="27" y="50"/>
                  </a:cubicBezTo>
                  <a:cubicBezTo>
                    <a:pt x="17" y="50"/>
                    <a:pt x="7" y="45"/>
                    <a:pt x="7" y="34"/>
                  </a:cubicBezTo>
                  <a:cubicBezTo>
                    <a:pt x="7" y="10"/>
                    <a:pt x="42" y="0"/>
                    <a:pt x="70" y="0"/>
                  </a:cubicBezTo>
                  <a:cubicBezTo>
                    <a:pt x="114" y="0"/>
                    <a:pt x="128" y="16"/>
                    <a:pt x="128" y="54"/>
                  </a:cubicBezTo>
                  <a:lnTo>
                    <a:pt x="128" y="119"/>
                  </a:lnTo>
                  <a:cubicBezTo>
                    <a:pt x="128" y="139"/>
                    <a:pt x="132" y="146"/>
                    <a:pt x="144" y="146"/>
                  </a:cubicBezTo>
                  <a:cubicBezTo>
                    <a:pt x="149" y="146"/>
                    <a:pt x="153" y="145"/>
                    <a:pt x="158" y="144"/>
                  </a:cubicBezTo>
                  <a:lnTo>
                    <a:pt x="158" y="150"/>
                  </a:lnTo>
                  <a:lnTo>
                    <a:pt x="157" y="150"/>
                  </a:lnTo>
                  <a:close/>
                  <a:moveTo>
                    <a:pt x="92" y="81"/>
                  </a:moveTo>
                  <a:cubicBezTo>
                    <a:pt x="78" y="81"/>
                    <a:pt x="37" y="84"/>
                    <a:pt x="37" y="115"/>
                  </a:cubicBezTo>
                  <a:cubicBezTo>
                    <a:pt x="37" y="127"/>
                    <a:pt x="44" y="139"/>
                    <a:pt x="59" y="139"/>
                  </a:cubicBezTo>
                  <a:cubicBezTo>
                    <a:pt x="79" y="139"/>
                    <a:pt x="92" y="125"/>
                    <a:pt x="92" y="101"/>
                  </a:cubicBezTo>
                  <a:lnTo>
                    <a:pt x="92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676">
              <a:extLst>
                <a:ext uri="{FF2B5EF4-FFF2-40B4-BE49-F238E27FC236}">
                  <a16:creationId xmlns:a16="http://schemas.microsoft.com/office/drawing/2014/main" id="{E67258C0-512D-413D-9E23-ED7512428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2364" y="6170613"/>
              <a:ext cx="92075" cy="76200"/>
            </a:xfrm>
            <a:custGeom>
              <a:avLst/>
              <a:gdLst>
                <a:gd name="T0" fmla="*/ 0 w 189"/>
                <a:gd name="T1" fmla="*/ 147 h 155"/>
                <a:gd name="T2" fmla="*/ 26 w 189"/>
                <a:gd name="T3" fmla="*/ 118 h 155"/>
                <a:gd name="T4" fmla="*/ 26 w 189"/>
                <a:gd name="T5" fmla="*/ 41 h 155"/>
                <a:gd name="T6" fmla="*/ 0 w 189"/>
                <a:gd name="T7" fmla="*/ 15 h 155"/>
                <a:gd name="T8" fmla="*/ 0 w 189"/>
                <a:gd name="T9" fmla="*/ 7 h 155"/>
                <a:gd name="T10" fmla="*/ 61 w 189"/>
                <a:gd name="T11" fmla="*/ 0 h 155"/>
                <a:gd name="T12" fmla="*/ 61 w 189"/>
                <a:gd name="T13" fmla="*/ 38 h 155"/>
                <a:gd name="T14" fmla="*/ 62 w 189"/>
                <a:gd name="T15" fmla="*/ 38 h 155"/>
                <a:gd name="T16" fmla="*/ 120 w 189"/>
                <a:gd name="T17" fmla="*/ 0 h 155"/>
                <a:gd name="T18" fmla="*/ 162 w 189"/>
                <a:gd name="T19" fmla="*/ 43 h 155"/>
                <a:gd name="T20" fmla="*/ 162 w 189"/>
                <a:gd name="T21" fmla="*/ 118 h 155"/>
                <a:gd name="T22" fmla="*/ 189 w 189"/>
                <a:gd name="T23" fmla="*/ 147 h 155"/>
                <a:gd name="T24" fmla="*/ 189 w 189"/>
                <a:gd name="T25" fmla="*/ 155 h 155"/>
                <a:gd name="T26" fmla="*/ 101 w 189"/>
                <a:gd name="T27" fmla="*/ 155 h 155"/>
                <a:gd name="T28" fmla="*/ 101 w 189"/>
                <a:gd name="T29" fmla="*/ 147 h 155"/>
                <a:gd name="T30" fmla="*/ 127 w 189"/>
                <a:gd name="T31" fmla="*/ 118 h 155"/>
                <a:gd name="T32" fmla="*/ 127 w 189"/>
                <a:gd name="T33" fmla="*/ 70 h 155"/>
                <a:gd name="T34" fmla="*/ 105 w 189"/>
                <a:gd name="T35" fmla="*/ 20 h 155"/>
                <a:gd name="T36" fmla="*/ 62 w 189"/>
                <a:gd name="T37" fmla="*/ 75 h 155"/>
                <a:gd name="T38" fmla="*/ 62 w 189"/>
                <a:gd name="T39" fmla="*/ 118 h 155"/>
                <a:gd name="T40" fmla="*/ 89 w 189"/>
                <a:gd name="T41" fmla="*/ 147 h 155"/>
                <a:gd name="T42" fmla="*/ 89 w 189"/>
                <a:gd name="T43" fmla="*/ 155 h 155"/>
                <a:gd name="T44" fmla="*/ 1 w 189"/>
                <a:gd name="T45" fmla="*/ 155 h 155"/>
                <a:gd name="T46" fmla="*/ 1 w 189"/>
                <a:gd name="T47" fmla="*/ 147 h 155"/>
                <a:gd name="T48" fmla="*/ 0 w 189"/>
                <a:gd name="T49" fmla="*/ 14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55">
                  <a:moveTo>
                    <a:pt x="0" y="147"/>
                  </a:moveTo>
                  <a:cubicBezTo>
                    <a:pt x="20" y="147"/>
                    <a:pt x="26" y="141"/>
                    <a:pt x="26" y="118"/>
                  </a:cubicBezTo>
                  <a:lnTo>
                    <a:pt x="26" y="41"/>
                  </a:lnTo>
                  <a:cubicBezTo>
                    <a:pt x="26" y="17"/>
                    <a:pt x="14" y="15"/>
                    <a:pt x="0" y="15"/>
                  </a:cubicBezTo>
                  <a:lnTo>
                    <a:pt x="0" y="7"/>
                  </a:lnTo>
                  <a:lnTo>
                    <a:pt x="61" y="0"/>
                  </a:lnTo>
                  <a:lnTo>
                    <a:pt x="61" y="38"/>
                  </a:lnTo>
                  <a:lnTo>
                    <a:pt x="62" y="38"/>
                  </a:lnTo>
                  <a:cubicBezTo>
                    <a:pt x="70" y="25"/>
                    <a:pt x="86" y="0"/>
                    <a:pt x="120" y="0"/>
                  </a:cubicBezTo>
                  <a:cubicBezTo>
                    <a:pt x="155" y="0"/>
                    <a:pt x="162" y="18"/>
                    <a:pt x="162" y="43"/>
                  </a:cubicBezTo>
                  <a:lnTo>
                    <a:pt x="162" y="118"/>
                  </a:lnTo>
                  <a:cubicBezTo>
                    <a:pt x="162" y="141"/>
                    <a:pt x="169" y="147"/>
                    <a:pt x="189" y="147"/>
                  </a:cubicBezTo>
                  <a:lnTo>
                    <a:pt x="189" y="155"/>
                  </a:lnTo>
                  <a:lnTo>
                    <a:pt x="101" y="155"/>
                  </a:lnTo>
                  <a:lnTo>
                    <a:pt x="101" y="147"/>
                  </a:lnTo>
                  <a:cubicBezTo>
                    <a:pt x="121" y="147"/>
                    <a:pt x="127" y="141"/>
                    <a:pt x="127" y="118"/>
                  </a:cubicBezTo>
                  <a:lnTo>
                    <a:pt x="127" y="70"/>
                  </a:lnTo>
                  <a:cubicBezTo>
                    <a:pt x="127" y="30"/>
                    <a:pt x="122" y="20"/>
                    <a:pt x="105" y="20"/>
                  </a:cubicBezTo>
                  <a:cubicBezTo>
                    <a:pt x="85" y="20"/>
                    <a:pt x="62" y="53"/>
                    <a:pt x="62" y="75"/>
                  </a:cubicBezTo>
                  <a:lnTo>
                    <a:pt x="62" y="118"/>
                  </a:lnTo>
                  <a:cubicBezTo>
                    <a:pt x="62" y="141"/>
                    <a:pt x="69" y="147"/>
                    <a:pt x="89" y="147"/>
                  </a:cubicBezTo>
                  <a:lnTo>
                    <a:pt x="89" y="155"/>
                  </a:lnTo>
                  <a:lnTo>
                    <a:pt x="1" y="155"/>
                  </a:lnTo>
                  <a:lnTo>
                    <a:pt x="1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677">
              <a:extLst>
                <a:ext uri="{FF2B5EF4-FFF2-40B4-BE49-F238E27FC236}">
                  <a16:creationId xmlns:a16="http://schemas.microsoft.com/office/drawing/2014/main" id="{9CF4814C-7597-471E-AF21-FEA4E10529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93489" y="6157913"/>
              <a:ext cx="82550" cy="122238"/>
            </a:xfrm>
            <a:custGeom>
              <a:avLst/>
              <a:gdLst>
                <a:gd name="T0" fmla="*/ 108 w 168"/>
                <a:gd name="T1" fmla="*/ 155 h 251"/>
                <a:gd name="T2" fmla="*/ 161 w 168"/>
                <a:gd name="T3" fmla="*/ 194 h 251"/>
                <a:gd name="T4" fmla="*/ 72 w 168"/>
                <a:gd name="T5" fmla="*/ 251 h 251"/>
                <a:gd name="T6" fmla="*/ 0 w 168"/>
                <a:gd name="T7" fmla="*/ 213 h 251"/>
                <a:gd name="T8" fmla="*/ 22 w 168"/>
                <a:gd name="T9" fmla="*/ 181 h 251"/>
                <a:gd name="T10" fmla="*/ 11 w 168"/>
                <a:gd name="T11" fmla="*/ 161 h 251"/>
                <a:gd name="T12" fmla="*/ 32 w 168"/>
                <a:gd name="T13" fmla="*/ 124 h 251"/>
                <a:gd name="T14" fmla="*/ 8 w 168"/>
                <a:gd name="T15" fmla="*/ 81 h 251"/>
                <a:gd name="T16" fmla="*/ 73 w 168"/>
                <a:gd name="T17" fmla="*/ 28 h 251"/>
                <a:gd name="T18" fmla="*/ 111 w 168"/>
                <a:gd name="T19" fmla="*/ 36 h 251"/>
                <a:gd name="T20" fmla="*/ 150 w 168"/>
                <a:gd name="T21" fmla="*/ 0 h 251"/>
                <a:gd name="T22" fmla="*/ 168 w 168"/>
                <a:gd name="T23" fmla="*/ 19 h 251"/>
                <a:gd name="T24" fmla="*/ 150 w 168"/>
                <a:gd name="T25" fmla="*/ 38 h 251"/>
                <a:gd name="T26" fmla="*/ 138 w 168"/>
                <a:gd name="T27" fmla="*/ 34 h 251"/>
                <a:gd name="T28" fmla="*/ 132 w 168"/>
                <a:gd name="T29" fmla="*/ 30 h 251"/>
                <a:gd name="T30" fmla="*/ 120 w 168"/>
                <a:gd name="T31" fmla="*/ 43 h 251"/>
                <a:gd name="T32" fmla="*/ 138 w 168"/>
                <a:gd name="T33" fmla="*/ 81 h 251"/>
                <a:gd name="T34" fmla="*/ 75 w 168"/>
                <a:gd name="T35" fmla="*/ 134 h 251"/>
                <a:gd name="T36" fmla="*/ 45 w 168"/>
                <a:gd name="T37" fmla="*/ 129 h 251"/>
                <a:gd name="T38" fmla="*/ 37 w 168"/>
                <a:gd name="T39" fmla="*/ 144 h 251"/>
                <a:gd name="T40" fmla="*/ 56 w 168"/>
                <a:gd name="T41" fmla="*/ 156 h 251"/>
                <a:gd name="T42" fmla="*/ 108 w 168"/>
                <a:gd name="T43" fmla="*/ 156 h 251"/>
                <a:gd name="T44" fmla="*/ 108 w 168"/>
                <a:gd name="T45" fmla="*/ 155 h 251"/>
                <a:gd name="T46" fmla="*/ 32 w 168"/>
                <a:gd name="T47" fmla="*/ 186 h 251"/>
                <a:gd name="T48" fmla="*/ 26 w 168"/>
                <a:gd name="T49" fmla="*/ 205 h 251"/>
                <a:gd name="T50" fmla="*/ 73 w 168"/>
                <a:gd name="T51" fmla="*/ 239 h 251"/>
                <a:gd name="T52" fmla="*/ 131 w 168"/>
                <a:gd name="T53" fmla="*/ 205 h 251"/>
                <a:gd name="T54" fmla="*/ 100 w 168"/>
                <a:gd name="T55" fmla="*/ 186 h 251"/>
                <a:gd name="T56" fmla="*/ 32 w 168"/>
                <a:gd name="T57" fmla="*/ 186 h 251"/>
                <a:gd name="T58" fmla="*/ 72 w 168"/>
                <a:gd name="T59" fmla="*/ 123 h 251"/>
                <a:gd name="T60" fmla="*/ 101 w 168"/>
                <a:gd name="T61" fmla="*/ 81 h 251"/>
                <a:gd name="T62" fmla="*/ 72 w 168"/>
                <a:gd name="T63" fmla="*/ 39 h 251"/>
                <a:gd name="T64" fmla="*/ 43 w 168"/>
                <a:gd name="T65" fmla="*/ 81 h 251"/>
                <a:gd name="T66" fmla="*/ 72 w 168"/>
                <a:gd name="T67" fmla="*/ 12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8" h="251">
                  <a:moveTo>
                    <a:pt x="108" y="155"/>
                  </a:moveTo>
                  <a:cubicBezTo>
                    <a:pt x="133" y="155"/>
                    <a:pt x="161" y="164"/>
                    <a:pt x="161" y="194"/>
                  </a:cubicBezTo>
                  <a:cubicBezTo>
                    <a:pt x="161" y="220"/>
                    <a:pt x="128" y="251"/>
                    <a:pt x="72" y="251"/>
                  </a:cubicBezTo>
                  <a:cubicBezTo>
                    <a:pt x="21" y="251"/>
                    <a:pt x="0" y="228"/>
                    <a:pt x="0" y="213"/>
                  </a:cubicBezTo>
                  <a:cubicBezTo>
                    <a:pt x="0" y="198"/>
                    <a:pt x="13" y="188"/>
                    <a:pt x="22" y="181"/>
                  </a:cubicBezTo>
                  <a:cubicBezTo>
                    <a:pt x="18" y="178"/>
                    <a:pt x="11" y="173"/>
                    <a:pt x="11" y="161"/>
                  </a:cubicBezTo>
                  <a:cubicBezTo>
                    <a:pt x="11" y="145"/>
                    <a:pt x="27" y="129"/>
                    <a:pt x="32" y="124"/>
                  </a:cubicBezTo>
                  <a:cubicBezTo>
                    <a:pt x="22" y="118"/>
                    <a:pt x="8" y="108"/>
                    <a:pt x="8" y="81"/>
                  </a:cubicBezTo>
                  <a:cubicBezTo>
                    <a:pt x="8" y="48"/>
                    <a:pt x="33" y="28"/>
                    <a:pt x="73" y="28"/>
                  </a:cubicBezTo>
                  <a:cubicBezTo>
                    <a:pt x="90" y="28"/>
                    <a:pt x="102" y="33"/>
                    <a:pt x="111" y="36"/>
                  </a:cubicBezTo>
                  <a:cubicBezTo>
                    <a:pt x="117" y="24"/>
                    <a:pt x="128" y="0"/>
                    <a:pt x="150" y="0"/>
                  </a:cubicBezTo>
                  <a:cubicBezTo>
                    <a:pt x="160" y="0"/>
                    <a:pt x="168" y="8"/>
                    <a:pt x="168" y="19"/>
                  </a:cubicBezTo>
                  <a:cubicBezTo>
                    <a:pt x="168" y="29"/>
                    <a:pt x="161" y="38"/>
                    <a:pt x="150" y="38"/>
                  </a:cubicBezTo>
                  <a:cubicBezTo>
                    <a:pt x="145" y="38"/>
                    <a:pt x="141" y="36"/>
                    <a:pt x="138" y="34"/>
                  </a:cubicBezTo>
                  <a:cubicBezTo>
                    <a:pt x="136" y="33"/>
                    <a:pt x="135" y="30"/>
                    <a:pt x="132" y="30"/>
                  </a:cubicBezTo>
                  <a:cubicBezTo>
                    <a:pt x="126" y="30"/>
                    <a:pt x="122" y="38"/>
                    <a:pt x="120" y="43"/>
                  </a:cubicBezTo>
                  <a:cubicBezTo>
                    <a:pt x="130" y="50"/>
                    <a:pt x="138" y="60"/>
                    <a:pt x="138" y="81"/>
                  </a:cubicBezTo>
                  <a:cubicBezTo>
                    <a:pt x="138" y="114"/>
                    <a:pt x="112" y="134"/>
                    <a:pt x="75" y="134"/>
                  </a:cubicBezTo>
                  <a:cubicBezTo>
                    <a:pt x="60" y="134"/>
                    <a:pt x="52" y="131"/>
                    <a:pt x="45" y="129"/>
                  </a:cubicBezTo>
                  <a:cubicBezTo>
                    <a:pt x="41" y="133"/>
                    <a:pt x="37" y="139"/>
                    <a:pt x="37" y="144"/>
                  </a:cubicBezTo>
                  <a:cubicBezTo>
                    <a:pt x="37" y="153"/>
                    <a:pt x="45" y="156"/>
                    <a:pt x="56" y="156"/>
                  </a:cubicBezTo>
                  <a:lnTo>
                    <a:pt x="108" y="156"/>
                  </a:lnTo>
                  <a:lnTo>
                    <a:pt x="108" y="155"/>
                  </a:lnTo>
                  <a:close/>
                  <a:moveTo>
                    <a:pt x="32" y="186"/>
                  </a:moveTo>
                  <a:cubicBezTo>
                    <a:pt x="28" y="193"/>
                    <a:pt x="26" y="198"/>
                    <a:pt x="26" y="205"/>
                  </a:cubicBezTo>
                  <a:cubicBezTo>
                    <a:pt x="26" y="219"/>
                    <a:pt x="42" y="239"/>
                    <a:pt x="73" y="239"/>
                  </a:cubicBezTo>
                  <a:cubicBezTo>
                    <a:pt x="107" y="239"/>
                    <a:pt x="131" y="220"/>
                    <a:pt x="131" y="205"/>
                  </a:cubicBezTo>
                  <a:cubicBezTo>
                    <a:pt x="131" y="191"/>
                    <a:pt x="115" y="186"/>
                    <a:pt x="100" y="186"/>
                  </a:cubicBezTo>
                  <a:lnTo>
                    <a:pt x="32" y="186"/>
                  </a:lnTo>
                  <a:close/>
                  <a:moveTo>
                    <a:pt x="72" y="123"/>
                  </a:moveTo>
                  <a:cubicBezTo>
                    <a:pt x="93" y="123"/>
                    <a:pt x="101" y="104"/>
                    <a:pt x="101" y="81"/>
                  </a:cubicBezTo>
                  <a:cubicBezTo>
                    <a:pt x="101" y="59"/>
                    <a:pt x="93" y="39"/>
                    <a:pt x="72" y="39"/>
                  </a:cubicBezTo>
                  <a:cubicBezTo>
                    <a:pt x="47" y="39"/>
                    <a:pt x="43" y="65"/>
                    <a:pt x="43" y="81"/>
                  </a:cubicBezTo>
                  <a:cubicBezTo>
                    <a:pt x="43" y="106"/>
                    <a:pt x="50" y="123"/>
                    <a:pt x="72" y="1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678">
              <a:extLst>
                <a:ext uri="{FF2B5EF4-FFF2-40B4-BE49-F238E27FC236}">
                  <a16:creationId xmlns:a16="http://schemas.microsoft.com/office/drawing/2014/main" id="{CAE868C0-319C-4685-A50D-0ED59509EF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96676" y="6170613"/>
              <a:ext cx="66675" cy="77788"/>
            </a:xfrm>
            <a:custGeom>
              <a:avLst/>
              <a:gdLst>
                <a:gd name="T0" fmla="*/ 132 w 136"/>
                <a:gd name="T1" fmla="*/ 150 h 159"/>
                <a:gd name="T2" fmla="*/ 85 w 136"/>
                <a:gd name="T3" fmla="*/ 159 h 159"/>
                <a:gd name="T4" fmla="*/ 0 w 136"/>
                <a:gd name="T5" fmla="*/ 74 h 159"/>
                <a:gd name="T6" fmla="*/ 72 w 136"/>
                <a:gd name="T7" fmla="*/ 0 h 159"/>
                <a:gd name="T8" fmla="*/ 136 w 136"/>
                <a:gd name="T9" fmla="*/ 63 h 159"/>
                <a:gd name="T10" fmla="*/ 37 w 136"/>
                <a:gd name="T11" fmla="*/ 63 h 159"/>
                <a:gd name="T12" fmla="*/ 101 w 136"/>
                <a:gd name="T13" fmla="*/ 144 h 159"/>
                <a:gd name="T14" fmla="*/ 133 w 136"/>
                <a:gd name="T15" fmla="*/ 139 h 159"/>
                <a:gd name="T16" fmla="*/ 133 w 136"/>
                <a:gd name="T17" fmla="*/ 150 h 159"/>
                <a:gd name="T18" fmla="*/ 132 w 136"/>
                <a:gd name="T19" fmla="*/ 150 h 159"/>
                <a:gd name="T20" fmla="*/ 101 w 136"/>
                <a:gd name="T21" fmla="*/ 50 h 159"/>
                <a:gd name="T22" fmla="*/ 71 w 136"/>
                <a:gd name="T23" fmla="*/ 13 h 159"/>
                <a:gd name="T24" fmla="*/ 37 w 136"/>
                <a:gd name="T25" fmla="*/ 50 h 159"/>
                <a:gd name="T26" fmla="*/ 101 w 136"/>
                <a:gd name="T27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9">
                  <a:moveTo>
                    <a:pt x="132" y="150"/>
                  </a:moveTo>
                  <a:cubicBezTo>
                    <a:pt x="126" y="153"/>
                    <a:pt x="107" y="159"/>
                    <a:pt x="85" y="159"/>
                  </a:cubicBezTo>
                  <a:cubicBezTo>
                    <a:pt x="31" y="159"/>
                    <a:pt x="0" y="129"/>
                    <a:pt x="0" y="74"/>
                  </a:cubicBezTo>
                  <a:cubicBezTo>
                    <a:pt x="0" y="24"/>
                    <a:pt x="26" y="0"/>
                    <a:pt x="72" y="0"/>
                  </a:cubicBezTo>
                  <a:cubicBezTo>
                    <a:pt x="127" y="0"/>
                    <a:pt x="136" y="35"/>
                    <a:pt x="136" y="63"/>
                  </a:cubicBezTo>
                  <a:lnTo>
                    <a:pt x="37" y="63"/>
                  </a:lnTo>
                  <a:cubicBezTo>
                    <a:pt x="37" y="98"/>
                    <a:pt x="51" y="144"/>
                    <a:pt x="101" y="144"/>
                  </a:cubicBezTo>
                  <a:cubicBezTo>
                    <a:pt x="115" y="144"/>
                    <a:pt x="126" y="140"/>
                    <a:pt x="133" y="139"/>
                  </a:cubicBezTo>
                  <a:lnTo>
                    <a:pt x="133" y="150"/>
                  </a:lnTo>
                  <a:lnTo>
                    <a:pt x="132" y="150"/>
                  </a:lnTo>
                  <a:close/>
                  <a:moveTo>
                    <a:pt x="101" y="50"/>
                  </a:moveTo>
                  <a:cubicBezTo>
                    <a:pt x="101" y="29"/>
                    <a:pt x="95" y="13"/>
                    <a:pt x="71" y="13"/>
                  </a:cubicBezTo>
                  <a:cubicBezTo>
                    <a:pt x="45" y="13"/>
                    <a:pt x="37" y="38"/>
                    <a:pt x="37" y="50"/>
                  </a:cubicBezTo>
                  <a:lnTo>
                    <a:pt x="101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679">
              <a:extLst>
                <a:ext uri="{FF2B5EF4-FFF2-40B4-BE49-F238E27FC236}">
                  <a16:creationId xmlns:a16="http://schemas.microsoft.com/office/drawing/2014/main" id="{293993A1-AC42-4503-A7DD-B2B04ACEA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5576" y="6170613"/>
              <a:ext cx="61913" cy="76200"/>
            </a:xfrm>
            <a:custGeom>
              <a:avLst/>
              <a:gdLst>
                <a:gd name="T0" fmla="*/ 0 w 128"/>
                <a:gd name="T1" fmla="*/ 149 h 157"/>
                <a:gd name="T2" fmla="*/ 26 w 128"/>
                <a:gd name="T3" fmla="*/ 120 h 157"/>
                <a:gd name="T4" fmla="*/ 26 w 128"/>
                <a:gd name="T5" fmla="*/ 43 h 157"/>
                <a:gd name="T6" fmla="*/ 0 w 128"/>
                <a:gd name="T7" fmla="*/ 17 h 157"/>
                <a:gd name="T8" fmla="*/ 0 w 128"/>
                <a:gd name="T9" fmla="*/ 9 h 157"/>
                <a:gd name="T10" fmla="*/ 61 w 128"/>
                <a:gd name="T11" fmla="*/ 2 h 157"/>
                <a:gd name="T12" fmla="*/ 61 w 128"/>
                <a:gd name="T13" fmla="*/ 39 h 157"/>
                <a:gd name="T14" fmla="*/ 62 w 128"/>
                <a:gd name="T15" fmla="*/ 39 h 157"/>
                <a:gd name="T16" fmla="*/ 110 w 128"/>
                <a:gd name="T17" fmla="*/ 0 h 157"/>
                <a:gd name="T18" fmla="*/ 128 w 128"/>
                <a:gd name="T19" fmla="*/ 18 h 157"/>
                <a:gd name="T20" fmla="*/ 110 w 128"/>
                <a:gd name="T21" fmla="*/ 37 h 157"/>
                <a:gd name="T22" fmla="*/ 88 w 128"/>
                <a:gd name="T23" fmla="*/ 29 h 157"/>
                <a:gd name="T24" fmla="*/ 62 w 128"/>
                <a:gd name="T25" fmla="*/ 83 h 157"/>
                <a:gd name="T26" fmla="*/ 62 w 128"/>
                <a:gd name="T27" fmla="*/ 120 h 157"/>
                <a:gd name="T28" fmla="*/ 88 w 128"/>
                <a:gd name="T29" fmla="*/ 149 h 157"/>
                <a:gd name="T30" fmla="*/ 88 w 128"/>
                <a:gd name="T31" fmla="*/ 157 h 157"/>
                <a:gd name="T32" fmla="*/ 1 w 128"/>
                <a:gd name="T33" fmla="*/ 157 h 157"/>
                <a:gd name="T34" fmla="*/ 1 w 128"/>
                <a:gd name="T35" fmla="*/ 149 h 157"/>
                <a:gd name="T36" fmla="*/ 0 w 128"/>
                <a:gd name="T37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57">
                  <a:moveTo>
                    <a:pt x="0" y="149"/>
                  </a:moveTo>
                  <a:cubicBezTo>
                    <a:pt x="20" y="149"/>
                    <a:pt x="26" y="143"/>
                    <a:pt x="26" y="120"/>
                  </a:cubicBezTo>
                  <a:lnTo>
                    <a:pt x="26" y="43"/>
                  </a:lnTo>
                  <a:cubicBezTo>
                    <a:pt x="26" y="19"/>
                    <a:pt x="13" y="17"/>
                    <a:pt x="0" y="17"/>
                  </a:cubicBezTo>
                  <a:lnTo>
                    <a:pt x="0" y="9"/>
                  </a:lnTo>
                  <a:lnTo>
                    <a:pt x="61" y="2"/>
                  </a:lnTo>
                  <a:lnTo>
                    <a:pt x="61" y="39"/>
                  </a:lnTo>
                  <a:lnTo>
                    <a:pt x="62" y="39"/>
                  </a:lnTo>
                  <a:cubicBezTo>
                    <a:pt x="68" y="24"/>
                    <a:pt x="81" y="0"/>
                    <a:pt x="110" y="0"/>
                  </a:cubicBezTo>
                  <a:cubicBezTo>
                    <a:pt x="117" y="0"/>
                    <a:pt x="128" y="7"/>
                    <a:pt x="128" y="18"/>
                  </a:cubicBezTo>
                  <a:cubicBezTo>
                    <a:pt x="128" y="29"/>
                    <a:pt x="120" y="37"/>
                    <a:pt x="110" y="37"/>
                  </a:cubicBezTo>
                  <a:cubicBezTo>
                    <a:pt x="97" y="37"/>
                    <a:pt x="100" y="29"/>
                    <a:pt x="88" y="29"/>
                  </a:cubicBezTo>
                  <a:cubicBezTo>
                    <a:pt x="77" y="29"/>
                    <a:pt x="62" y="49"/>
                    <a:pt x="62" y="83"/>
                  </a:cubicBezTo>
                  <a:lnTo>
                    <a:pt x="62" y="120"/>
                  </a:lnTo>
                  <a:cubicBezTo>
                    <a:pt x="62" y="143"/>
                    <a:pt x="68" y="149"/>
                    <a:pt x="88" y="149"/>
                  </a:cubicBezTo>
                  <a:lnTo>
                    <a:pt x="88" y="157"/>
                  </a:lnTo>
                  <a:lnTo>
                    <a:pt x="1" y="157"/>
                  </a:lnTo>
                  <a:lnTo>
                    <a:pt x="1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680">
              <a:extLst>
                <a:ext uri="{FF2B5EF4-FFF2-40B4-BE49-F238E27FC236}">
                  <a16:creationId xmlns:a16="http://schemas.microsoft.com/office/drawing/2014/main" id="{5B698CDA-6681-454D-BBDD-19CB87D8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6539" y="6170613"/>
              <a:ext cx="55563" cy="76200"/>
            </a:xfrm>
            <a:custGeom>
              <a:avLst/>
              <a:gdLst>
                <a:gd name="T0" fmla="*/ 95 w 114"/>
                <a:gd name="T1" fmla="*/ 46 h 159"/>
                <a:gd name="T2" fmla="*/ 60 w 114"/>
                <a:gd name="T3" fmla="*/ 13 h 159"/>
                <a:gd name="T4" fmla="*/ 34 w 114"/>
                <a:gd name="T5" fmla="*/ 34 h 159"/>
                <a:gd name="T6" fmla="*/ 95 w 114"/>
                <a:gd name="T7" fmla="*/ 79 h 159"/>
                <a:gd name="T8" fmla="*/ 114 w 114"/>
                <a:gd name="T9" fmla="*/ 114 h 159"/>
                <a:gd name="T10" fmla="*/ 51 w 114"/>
                <a:gd name="T11" fmla="*/ 159 h 159"/>
                <a:gd name="T12" fmla="*/ 3 w 114"/>
                <a:gd name="T13" fmla="*/ 153 h 159"/>
                <a:gd name="T14" fmla="*/ 0 w 114"/>
                <a:gd name="T15" fmla="*/ 109 h 159"/>
                <a:gd name="T16" fmla="*/ 10 w 114"/>
                <a:gd name="T17" fmla="*/ 109 h 159"/>
                <a:gd name="T18" fmla="*/ 49 w 114"/>
                <a:gd name="T19" fmla="*/ 148 h 159"/>
                <a:gd name="T20" fmla="*/ 80 w 114"/>
                <a:gd name="T21" fmla="*/ 123 h 159"/>
                <a:gd name="T22" fmla="*/ 25 w 114"/>
                <a:gd name="T23" fmla="*/ 81 h 159"/>
                <a:gd name="T24" fmla="*/ 0 w 114"/>
                <a:gd name="T25" fmla="*/ 43 h 159"/>
                <a:gd name="T26" fmla="*/ 60 w 114"/>
                <a:gd name="T27" fmla="*/ 0 h 159"/>
                <a:gd name="T28" fmla="*/ 100 w 114"/>
                <a:gd name="T29" fmla="*/ 5 h 159"/>
                <a:gd name="T30" fmla="*/ 103 w 114"/>
                <a:gd name="T31" fmla="*/ 44 h 159"/>
                <a:gd name="T32" fmla="*/ 95 w 114"/>
                <a:gd name="T33" fmla="*/ 44 h 159"/>
                <a:gd name="T34" fmla="*/ 95 w 114"/>
                <a:gd name="T35" fmla="*/ 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59">
                  <a:moveTo>
                    <a:pt x="95" y="46"/>
                  </a:moveTo>
                  <a:cubicBezTo>
                    <a:pt x="94" y="35"/>
                    <a:pt x="86" y="13"/>
                    <a:pt x="60" y="13"/>
                  </a:cubicBezTo>
                  <a:cubicBezTo>
                    <a:pt x="45" y="13"/>
                    <a:pt x="34" y="23"/>
                    <a:pt x="34" y="34"/>
                  </a:cubicBezTo>
                  <a:cubicBezTo>
                    <a:pt x="34" y="55"/>
                    <a:pt x="74" y="64"/>
                    <a:pt x="95" y="79"/>
                  </a:cubicBezTo>
                  <a:cubicBezTo>
                    <a:pt x="105" y="86"/>
                    <a:pt x="114" y="98"/>
                    <a:pt x="114" y="114"/>
                  </a:cubicBezTo>
                  <a:cubicBezTo>
                    <a:pt x="114" y="141"/>
                    <a:pt x="91" y="159"/>
                    <a:pt x="51" y="159"/>
                  </a:cubicBezTo>
                  <a:cubicBezTo>
                    <a:pt x="30" y="159"/>
                    <a:pt x="11" y="155"/>
                    <a:pt x="3" y="153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8"/>
                    <a:pt x="24" y="148"/>
                    <a:pt x="49" y="148"/>
                  </a:cubicBezTo>
                  <a:cubicBezTo>
                    <a:pt x="64" y="148"/>
                    <a:pt x="80" y="139"/>
                    <a:pt x="80" y="123"/>
                  </a:cubicBezTo>
                  <a:cubicBezTo>
                    <a:pt x="80" y="101"/>
                    <a:pt x="46" y="95"/>
                    <a:pt x="25" y="81"/>
                  </a:cubicBezTo>
                  <a:cubicBezTo>
                    <a:pt x="8" y="70"/>
                    <a:pt x="0" y="61"/>
                    <a:pt x="0" y="43"/>
                  </a:cubicBezTo>
                  <a:cubicBezTo>
                    <a:pt x="0" y="13"/>
                    <a:pt x="28" y="0"/>
                    <a:pt x="60" y="0"/>
                  </a:cubicBezTo>
                  <a:cubicBezTo>
                    <a:pt x="76" y="0"/>
                    <a:pt x="89" y="3"/>
                    <a:pt x="100" y="5"/>
                  </a:cubicBezTo>
                  <a:lnTo>
                    <a:pt x="103" y="44"/>
                  </a:lnTo>
                  <a:lnTo>
                    <a:pt x="95" y="44"/>
                  </a:lnTo>
                  <a:lnTo>
                    <a:pt x="95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681">
              <a:extLst>
                <a:ext uri="{FF2B5EF4-FFF2-40B4-BE49-F238E27FC236}">
                  <a16:creationId xmlns:a16="http://schemas.microsoft.com/office/drawing/2014/main" id="{20796510-D123-41A9-A6C8-90CCDA67C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6639" y="6103938"/>
              <a:ext cx="36513" cy="36513"/>
            </a:xfrm>
            <a:custGeom>
              <a:avLst/>
              <a:gdLst>
                <a:gd name="T0" fmla="*/ 14 w 76"/>
                <a:gd name="T1" fmla="*/ 0 h 76"/>
                <a:gd name="T2" fmla="*/ 14 w 76"/>
                <a:gd name="T3" fmla="*/ 64 h 76"/>
                <a:gd name="T4" fmla="*/ 62 w 76"/>
                <a:gd name="T5" fmla="*/ 64 h 76"/>
                <a:gd name="T6" fmla="*/ 62 w 76"/>
                <a:gd name="T7" fmla="*/ 0 h 76"/>
                <a:gd name="T8" fmla="*/ 76 w 76"/>
                <a:gd name="T9" fmla="*/ 0 h 76"/>
                <a:gd name="T10" fmla="*/ 76 w 76"/>
                <a:gd name="T11" fmla="*/ 76 h 76"/>
                <a:gd name="T12" fmla="*/ 0 w 76"/>
                <a:gd name="T13" fmla="*/ 76 h 76"/>
                <a:gd name="T14" fmla="*/ 0 w 76"/>
                <a:gd name="T15" fmla="*/ 0 h 76"/>
                <a:gd name="T16" fmla="*/ 14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4" y="0"/>
                  </a:moveTo>
                  <a:lnTo>
                    <a:pt x="14" y="64"/>
                  </a:lnTo>
                  <a:lnTo>
                    <a:pt x="62" y="64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682">
              <a:extLst>
                <a:ext uri="{FF2B5EF4-FFF2-40B4-BE49-F238E27FC236}">
                  <a16:creationId xmlns:a16="http://schemas.microsoft.com/office/drawing/2014/main" id="{AB62B501-00D2-4659-9C30-3F509DD1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1726" y="6103938"/>
              <a:ext cx="38100" cy="36513"/>
            </a:xfrm>
            <a:custGeom>
              <a:avLst/>
              <a:gdLst>
                <a:gd name="T0" fmla="*/ 63 w 76"/>
                <a:gd name="T1" fmla="*/ 12 h 76"/>
                <a:gd name="T2" fmla="*/ 13 w 76"/>
                <a:gd name="T3" fmla="*/ 12 h 76"/>
                <a:gd name="T4" fmla="*/ 13 w 76"/>
                <a:gd name="T5" fmla="*/ 76 h 76"/>
                <a:gd name="T6" fmla="*/ 0 w 76"/>
                <a:gd name="T7" fmla="*/ 76 h 76"/>
                <a:gd name="T8" fmla="*/ 0 w 76"/>
                <a:gd name="T9" fmla="*/ 0 h 76"/>
                <a:gd name="T10" fmla="*/ 76 w 76"/>
                <a:gd name="T11" fmla="*/ 0 h 76"/>
                <a:gd name="T12" fmla="*/ 76 w 76"/>
                <a:gd name="T13" fmla="*/ 76 h 76"/>
                <a:gd name="T14" fmla="*/ 63 w 76"/>
                <a:gd name="T15" fmla="*/ 76 h 76"/>
                <a:gd name="T16" fmla="*/ 63 w 76"/>
                <a:gd name="T1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3" y="12"/>
                  </a:moveTo>
                  <a:lnTo>
                    <a:pt x="13" y="12"/>
                  </a:lnTo>
                  <a:lnTo>
                    <a:pt x="13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63" y="76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683">
              <a:extLst>
                <a:ext uri="{FF2B5EF4-FFF2-40B4-BE49-F238E27FC236}">
                  <a16:creationId xmlns:a16="http://schemas.microsoft.com/office/drawing/2014/main" id="{37DD5B93-4C41-487B-995A-E81BD1332A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26814" y="6092826"/>
              <a:ext cx="6350" cy="47625"/>
            </a:xfrm>
            <a:custGeom>
              <a:avLst/>
              <a:gdLst>
                <a:gd name="T0" fmla="*/ 14 w 14"/>
                <a:gd name="T1" fmla="*/ 12 h 99"/>
                <a:gd name="T2" fmla="*/ 0 w 14"/>
                <a:gd name="T3" fmla="*/ 12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2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2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684">
              <a:extLst>
                <a:ext uri="{FF2B5EF4-FFF2-40B4-BE49-F238E27FC236}">
                  <a16:creationId xmlns:a16="http://schemas.microsoft.com/office/drawing/2014/main" id="{B1910341-659E-44E0-AF2F-5BF486CE3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8564" y="6103938"/>
              <a:ext cx="36513" cy="36513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4 w 76"/>
                <a:gd name="T7" fmla="*/ 0 h 76"/>
                <a:gd name="T8" fmla="*/ 33 w 76"/>
                <a:gd name="T9" fmla="*/ 64 h 76"/>
                <a:gd name="T10" fmla="*/ 45 w 76"/>
                <a:gd name="T11" fmla="*/ 64 h 76"/>
                <a:gd name="T12" fmla="*/ 63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33" y="64"/>
                  </a:lnTo>
                  <a:lnTo>
                    <a:pt x="45" y="64"/>
                  </a:lnTo>
                  <a:cubicBezTo>
                    <a:pt x="45" y="60"/>
                    <a:pt x="63" y="0"/>
                    <a:pt x="63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685">
              <a:extLst>
                <a:ext uri="{FF2B5EF4-FFF2-40B4-BE49-F238E27FC236}">
                  <a16:creationId xmlns:a16="http://schemas.microsoft.com/office/drawing/2014/main" id="{17B649BB-6BEC-4737-BD05-E76353D19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20476" y="6103938"/>
              <a:ext cx="36513" cy="36513"/>
            </a:xfrm>
            <a:custGeom>
              <a:avLst/>
              <a:gdLst>
                <a:gd name="T0" fmla="*/ 0 w 77"/>
                <a:gd name="T1" fmla="*/ 76 h 76"/>
                <a:gd name="T2" fmla="*/ 0 w 77"/>
                <a:gd name="T3" fmla="*/ 0 h 76"/>
                <a:gd name="T4" fmla="*/ 77 w 77"/>
                <a:gd name="T5" fmla="*/ 0 h 76"/>
                <a:gd name="T6" fmla="*/ 77 w 77"/>
                <a:gd name="T7" fmla="*/ 45 h 76"/>
                <a:gd name="T8" fmla="*/ 14 w 77"/>
                <a:gd name="T9" fmla="*/ 45 h 76"/>
                <a:gd name="T10" fmla="*/ 14 w 77"/>
                <a:gd name="T11" fmla="*/ 64 h 76"/>
                <a:gd name="T12" fmla="*/ 63 w 77"/>
                <a:gd name="T13" fmla="*/ 64 h 76"/>
                <a:gd name="T14" fmla="*/ 63 w 77"/>
                <a:gd name="T15" fmla="*/ 76 h 76"/>
                <a:gd name="T16" fmla="*/ 0 w 77"/>
                <a:gd name="T17" fmla="*/ 76 h 76"/>
                <a:gd name="T18" fmla="*/ 14 w 77"/>
                <a:gd name="T19" fmla="*/ 32 h 76"/>
                <a:gd name="T20" fmla="*/ 63 w 77"/>
                <a:gd name="T21" fmla="*/ 32 h 76"/>
                <a:gd name="T22" fmla="*/ 63 w 77"/>
                <a:gd name="T23" fmla="*/ 14 h 76"/>
                <a:gd name="T24" fmla="*/ 14 w 77"/>
                <a:gd name="T25" fmla="*/ 14 h 76"/>
                <a:gd name="T26" fmla="*/ 14 w 77"/>
                <a:gd name="T2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0" y="76"/>
                  </a:moveTo>
                  <a:lnTo>
                    <a:pt x="0" y="0"/>
                  </a:lnTo>
                  <a:lnTo>
                    <a:pt x="77" y="0"/>
                  </a:lnTo>
                  <a:lnTo>
                    <a:pt x="77" y="45"/>
                  </a:lnTo>
                  <a:lnTo>
                    <a:pt x="14" y="45"/>
                  </a:lnTo>
                  <a:lnTo>
                    <a:pt x="14" y="64"/>
                  </a:lnTo>
                  <a:lnTo>
                    <a:pt x="63" y="64"/>
                  </a:lnTo>
                  <a:lnTo>
                    <a:pt x="63" y="76"/>
                  </a:lnTo>
                  <a:lnTo>
                    <a:pt x="0" y="76"/>
                  </a:lnTo>
                  <a:close/>
                  <a:moveTo>
                    <a:pt x="14" y="32"/>
                  </a:moveTo>
                  <a:lnTo>
                    <a:pt x="63" y="32"/>
                  </a:lnTo>
                  <a:lnTo>
                    <a:pt x="63" y="14"/>
                  </a:lnTo>
                  <a:lnTo>
                    <a:pt x="14" y="14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686">
              <a:extLst>
                <a:ext uri="{FF2B5EF4-FFF2-40B4-BE49-F238E27FC236}">
                  <a16:creationId xmlns:a16="http://schemas.microsoft.com/office/drawing/2014/main" id="{C76309C5-C8D1-41DF-BABF-C3BCBFEF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2389" y="6103938"/>
              <a:ext cx="23813" cy="36513"/>
            </a:xfrm>
            <a:custGeom>
              <a:avLst/>
              <a:gdLst>
                <a:gd name="T0" fmla="*/ 0 w 48"/>
                <a:gd name="T1" fmla="*/ 76 h 76"/>
                <a:gd name="T2" fmla="*/ 0 w 48"/>
                <a:gd name="T3" fmla="*/ 0 h 76"/>
                <a:gd name="T4" fmla="*/ 48 w 48"/>
                <a:gd name="T5" fmla="*/ 0 h 76"/>
                <a:gd name="T6" fmla="*/ 48 w 48"/>
                <a:gd name="T7" fmla="*/ 12 h 76"/>
                <a:gd name="T8" fmla="*/ 13 w 48"/>
                <a:gd name="T9" fmla="*/ 12 h 76"/>
                <a:gd name="T10" fmla="*/ 13 w 48"/>
                <a:gd name="T11" fmla="*/ 76 h 76"/>
                <a:gd name="T12" fmla="*/ 0 w 4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6">
                  <a:moveTo>
                    <a:pt x="0" y="76"/>
                  </a:moveTo>
                  <a:lnTo>
                    <a:pt x="0" y="0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13" y="12"/>
                  </a:lnTo>
                  <a:lnTo>
                    <a:pt x="13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687">
              <a:extLst>
                <a:ext uri="{FF2B5EF4-FFF2-40B4-BE49-F238E27FC236}">
                  <a16:creationId xmlns:a16="http://schemas.microsoft.com/office/drawing/2014/main" id="{7178ACBB-A20B-4D4F-B6DE-BAF9228C7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0014" y="6103938"/>
              <a:ext cx="36513" cy="36513"/>
            </a:xfrm>
            <a:custGeom>
              <a:avLst/>
              <a:gdLst>
                <a:gd name="T0" fmla="*/ 63 w 76"/>
                <a:gd name="T1" fmla="*/ 45 h 76"/>
                <a:gd name="T2" fmla="*/ 31 w 76"/>
                <a:gd name="T3" fmla="*/ 45 h 76"/>
                <a:gd name="T4" fmla="*/ 0 w 76"/>
                <a:gd name="T5" fmla="*/ 45 h 76"/>
                <a:gd name="T6" fmla="*/ 0 w 76"/>
                <a:gd name="T7" fmla="*/ 0 h 76"/>
                <a:gd name="T8" fmla="*/ 64 w 76"/>
                <a:gd name="T9" fmla="*/ 0 h 76"/>
                <a:gd name="T10" fmla="*/ 64 w 76"/>
                <a:gd name="T11" fmla="*/ 12 h 76"/>
                <a:gd name="T12" fmla="*/ 14 w 76"/>
                <a:gd name="T13" fmla="*/ 12 h 76"/>
                <a:gd name="T14" fmla="*/ 14 w 76"/>
                <a:gd name="T15" fmla="*/ 32 h 76"/>
                <a:gd name="T16" fmla="*/ 76 w 76"/>
                <a:gd name="T17" fmla="*/ 32 h 76"/>
                <a:gd name="T18" fmla="*/ 76 w 76"/>
                <a:gd name="T19" fmla="*/ 76 h 76"/>
                <a:gd name="T20" fmla="*/ 0 w 76"/>
                <a:gd name="T21" fmla="*/ 76 h 76"/>
                <a:gd name="T22" fmla="*/ 0 w 76"/>
                <a:gd name="T23" fmla="*/ 64 h 76"/>
                <a:gd name="T24" fmla="*/ 63 w 76"/>
                <a:gd name="T25" fmla="*/ 64 h 76"/>
                <a:gd name="T26" fmla="*/ 63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3" y="45"/>
                  </a:moveTo>
                  <a:lnTo>
                    <a:pt x="31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2"/>
                  </a:lnTo>
                  <a:lnTo>
                    <a:pt x="14" y="12"/>
                  </a:lnTo>
                  <a:lnTo>
                    <a:pt x="14" y="32"/>
                  </a:lnTo>
                  <a:lnTo>
                    <a:pt x="76" y="32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63" y="64"/>
                  </a:lnTo>
                  <a:lnTo>
                    <a:pt x="63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688">
              <a:extLst>
                <a:ext uri="{FF2B5EF4-FFF2-40B4-BE49-F238E27FC236}">
                  <a16:creationId xmlns:a16="http://schemas.microsoft.com/office/drawing/2014/main" id="{E665A0B8-FC81-428D-BB30-AA522BB5AE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95101" y="6092826"/>
              <a:ext cx="6350" cy="47625"/>
            </a:xfrm>
            <a:custGeom>
              <a:avLst/>
              <a:gdLst>
                <a:gd name="T0" fmla="*/ 14 w 14"/>
                <a:gd name="T1" fmla="*/ 12 h 99"/>
                <a:gd name="T2" fmla="*/ 0 w 14"/>
                <a:gd name="T3" fmla="*/ 12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2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2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689">
              <a:extLst>
                <a:ext uri="{FF2B5EF4-FFF2-40B4-BE49-F238E27FC236}">
                  <a16:creationId xmlns:a16="http://schemas.microsoft.com/office/drawing/2014/main" id="{6593977B-D02F-4BF4-B126-FFB1EEF6E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0026" y="6092826"/>
              <a:ext cx="25400" cy="47625"/>
            </a:xfrm>
            <a:custGeom>
              <a:avLst/>
              <a:gdLst>
                <a:gd name="T0" fmla="*/ 50 w 50"/>
                <a:gd name="T1" fmla="*/ 85 h 97"/>
                <a:gd name="T2" fmla="*/ 50 w 50"/>
                <a:gd name="T3" fmla="*/ 97 h 97"/>
                <a:gd name="T4" fmla="*/ 0 w 50"/>
                <a:gd name="T5" fmla="*/ 97 h 97"/>
                <a:gd name="T6" fmla="*/ 0 w 50"/>
                <a:gd name="T7" fmla="*/ 48 h 97"/>
                <a:gd name="T8" fmla="*/ 0 w 50"/>
                <a:gd name="T9" fmla="*/ 0 h 97"/>
                <a:gd name="T10" fmla="*/ 14 w 50"/>
                <a:gd name="T11" fmla="*/ 0 h 97"/>
                <a:gd name="T12" fmla="*/ 14 w 50"/>
                <a:gd name="T13" fmla="*/ 21 h 97"/>
                <a:gd name="T14" fmla="*/ 39 w 50"/>
                <a:gd name="T15" fmla="*/ 21 h 97"/>
                <a:gd name="T16" fmla="*/ 39 w 50"/>
                <a:gd name="T17" fmla="*/ 33 h 97"/>
                <a:gd name="T18" fmla="*/ 14 w 50"/>
                <a:gd name="T19" fmla="*/ 33 h 97"/>
                <a:gd name="T20" fmla="*/ 14 w 50"/>
                <a:gd name="T21" fmla="*/ 85 h 97"/>
                <a:gd name="T22" fmla="*/ 50 w 50"/>
                <a:gd name="T23" fmla="*/ 8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7">
                  <a:moveTo>
                    <a:pt x="50" y="85"/>
                  </a:moveTo>
                  <a:lnTo>
                    <a:pt x="50" y="97"/>
                  </a:lnTo>
                  <a:lnTo>
                    <a:pt x="0" y="97"/>
                  </a:lnTo>
                  <a:lnTo>
                    <a:pt x="0" y="48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1"/>
                  </a:lnTo>
                  <a:lnTo>
                    <a:pt x="39" y="21"/>
                  </a:lnTo>
                  <a:lnTo>
                    <a:pt x="39" y="33"/>
                  </a:lnTo>
                  <a:lnTo>
                    <a:pt x="14" y="33"/>
                  </a:lnTo>
                  <a:lnTo>
                    <a:pt x="14" y="85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690">
              <a:extLst>
                <a:ext uri="{FF2B5EF4-FFF2-40B4-BE49-F238E27FC236}">
                  <a16:creationId xmlns:a16="http://schemas.microsoft.com/office/drawing/2014/main" id="{2843DABE-C0E1-42D5-859F-A7253BD7B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84001" y="6092826"/>
              <a:ext cx="36513" cy="47625"/>
            </a:xfrm>
            <a:custGeom>
              <a:avLst/>
              <a:gdLst>
                <a:gd name="T0" fmla="*/ 76 w 76"/>
                <a:gd name="T1" fmla="*/ 68 h 99"/>
                <a:gd name="T2" fmla="*/ 76 w 76"/>
                <a:gd name="T3" fmla="*/ 23 h 99"/>
                <a:gd name="T4" fmla="*/ 44 w 76"/>
                <a:gd name="T5" fmla="*/ 23 h 99"/>
                <a:gd name="T6" fmla="*/ 59 w 76"/>
                <a:gd name="T7" fmla="*/ 0 h 99"/>
                <a:gd name="T8" fmla="*/ 45 w 76"/>
                <a:gd name="T9" fmla="*/ 0 h 99"/>
                <a:gd name="T10" fmla="*/ 28 w 76"/>
                <a:gd name="T11" fmla="*/ 23 h 99"/>
                <a:gd name="T12" fmla="*/ 0 w 76"/>
                <a:gd name="T13" fmla="*/ 23 h 99"/>
                <a:gd name="T14" fmla="*/ 0 w 76"/>
                <a:gd name="T15" fmla="*/ 99 h 99"/>
                <a:gd name="T16" fmla="*/ 63 w 76"/>
                <a:gd name="T17" fmla="*/ 99 h 99"/>
                <a:gd name="T18" fmla="*/ 63 w 76"/>
                <a:gd name="T19" fmla="*/ 87 h 99"/>
                <a:gd name="T20" fmla="*/ 14 w 76"/>
                <a:gd name="T21" fmla="*/ 87 h 99"/>
                <a:gd name="T22" fmla="*/ 14 w 76"/>
                <a:gd name="T23" fmla="*/ 68 h 99"/>
                <a:gd name="T24" fmla="*/ 76 w 76"/>
                <a:gd name="T25" fmla="*/ 68 h 99"/>
                <a:gd name="T26" fmla="*/ 14 w 76"/>
                <a:gd name="T27" fmla="*/ 37 h 99"/>
                <a:gd name="T28" fmla="*/ 63 w 76"/>
                <a:gd name="T29" fmla="*/ 37 h 99"/>
                <a:gd name="T30" fmla="*/ 63 w 76"/>
                <a:gd name="T31" fmla="*/ 55 h 99"/>
                <a:gd name="T32" fmla="*/ 14 w 76"/>
                <a:gd name="T33" fmla="*/ 55 h 99"/>
                <a:gd name="T34" fmla="*/ 14 w 76"/>
                <a:gd name="T35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76" y="68"/>
                  </a:moveTo>
                  <a:lnTo>
                    <a:pt x="76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7"/>
                  </a:lnTo>
                  <a:lnTo>
                    <a:pt x="14" y="87"/>
                  </a:lnTo>
                  <a:lnTo>
                    <a:pt x="14" y="68"/>
                  </a:lnTo>
                  <a:lnTo>
                    <a:pt x="76" y="68"/>
                  </a:lnTo>
                  <a:close/>
                  <a:moveTo>
                    <a:pt x="14" y="37"/>
                  </a:moveTo>
                  <a:lnTo>
                    <a:pt x="63" y="37"/>
                  </a:lnTo>
                  <a:lnTo>
                    <a:pt x="63" y="55"/>
                  </a:lnTo>
                  <a:lnTo>
                    <a:pt x="14" y="55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32" name="Groupe 831">
            <a:extLst>
              <a:ext uri="{FF2B5EF4-FFF2-40B4-BE49-F238E27FC236}">
                <a16:creationId xmlns:a16="http://schemas.microsoft.com/office/drawing/2014/main" id="{44952E28-E59C-4085-A93B-E3543883E4D0}"/>
              </a:ext>
            </a:extLst>
          </p:cNvPr>
          <p:cNvGrpSpPr/>
          <p:nvPr/>
        </p:nvGrpSpPr>
        <p:grpSpPr>
          <a:xfrm>
            <a:off x="9027281" y="1116182"/>
            <a:ext cx="1962373" cy="615702"/>
            <a:chOff x="9998076" y="5018088"/>
            <a:chExt cx="1108076" cy="347663"/>
          </a:xfrm>
        </p:grpSpPr>
        <p:sp>
          <p:nvSpPr>
            <p:cNvPr id="107" name="Freeform 691">
              <a:extLst>
                <a:ext uri="{FF2B5EF4-FFF2-40B4-BE49-F238E27FC236}">
                  <a16:creationId xmlns:a16="http://schemas.microsoft.com/office/drawing/2014/main" id="{9B84183C-7AC1-4F6D-8B5E-B109A1F8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4164" y="5043488"/>
              <a:ext cx="53975" cy="65088"/>
            </a:xfrm>
            <a:custGeom>
              <a:avLst/>
              <a:gdLst>
                <a:gd name="T0" fmla="*/ 26 w 110"/>
                <a:gd name="T1" fmla="*/ 134 h 134"/>
                <a:gd name="T2" fmla="*/ 0 w 110"/>
                <a:gd name="T3" fmla="*/ 134 h 134"/>
                <a:gd name="T4" fmla="*/ 0 w 110"/>
                <a:gd name="T5" fmla="*/ 0 h 134"/>
                <a:gd name="T6" fmla="*/ 26 w 110"/>
                <a:gd name="T7" fmla="*/ 0 h 134"/>
                <a:gd name="T8" fmla="*/ 26 w 110"/>
                <a:gd name="T9" fmla="*/ 55 h 134"/>
                <a:gd name="T10" fmla="*/ 84 w 110"/>
                <a:gd name="T11" fmla="*/ 55 h 134"/>
                <a:gd name="T12" fmla="*/ 84 w 110"/>
                <a:gd name="T13" fmla="*/ 0 h 134"/>
                <a:gd name="T14" fmla="*/ 110 w 110"/>
                <a:gd name="T15" fmla="*/ 0 h 134"/>
                <a:gd name="T16" fmla="*/ 110 w 110"/>
                <a:gd name="T17" fmla="*/ 133 h 134"/>
                <a:gd name="T18" fmla="*/ 84 w 110"/>
                <a:gd name="T19" fmla="*/ 133 h 134"/>
                <a:gd name="T20" fmla="*/ 84 w 110"/>
                <a:gd name="T21" fmla="*/ 75 h 134"/>
                <a:gd name="T22" fmla="*/ 26 w 110"/>
                <a:gd name="T23" fmla="*/ 75 h 134"/>
                <a:gd name="T24" fmla="*/ 26 w 110"/>
                <a:gd name="T2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34">
                  <a:moveTo>
                    <a:pt x="26" y="134"/>
                  </a:moveTo>
                  <a:lnTo>
                    <a:pt x="0" y="13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55"/>
                  </a:lnTo>
                  <a:lnTo>
                    <a:pt x="84" y="55"/>
                  </a:lnTo>
                  <a:lnTo>
                    <a:pt x="84" y="0"/>
                  </a:lnTo>
                  <a:lnTo>
                    <a:pt x="110" y="0"/>
                  </a:lnTo>
                  <a:lnTo>
                    <a:pt x="110" y="133"/>
                  </a:lnTo>
                  <a:lnTo>
                    <a:pt x="84" y="133"/>
                  </a:lnTo>
                  <a:lnTo>
                    <a:pt x="84" y="75"/>
                  </a:lnTo>
                  <a:lnTo>
                    <a:pt x="26" y="75"/>
                  </a:lnTo>
                  <a:lnTo>
                    <a:pt x="26" y="134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692">
              <a:extLst>
                <a:ext uri="{FF2B5EF4-FFF2-40B4-BE49-F238E27FC236}">
                  <a16:creationId xmlns:a16="http://schemas.microsoft.com/office/drawing/2014/main" id="{AD32DFA2-EC56-4794-A446-35DB8F2B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664" y="5043488"/>
              <a:ext cx="68263" cy="66675"/>
            </a:xfrm>
            <a:custGeom>
              <a:avLst/>
              <a:gdLst>
                <a:gd name="T0" fmla="*/ 10 w 140"/>
                <a:gd name="T1" fmla="*/ 0 h 136"/>
                <a:gd name="T2" fmla="*/ 60 w 140"/>
                <a:gd name="T3" fmla="*/ 0 h 136"/>
                <a:gd name="T4" fmla="*/ 25 w 140"/>
                <a:gd name="T5" fmla="*/ 99 h 136"/>
                <a:gd name="T6" fmla="*/ 19 w 140"/>
                <a:gd name="T7" fmla="*/ 121 h 136"/>
                <a:gd name="T8" fmla="*/ 29 w 140"/>
                <a:gd name="T9" fmla="*/ 133 h 136"/>
                <a:gd name="T10" fmla="*/ 95 w 140"/>
                <a:gd name="T11" fmla="*/ 64 h 136"/>
                <a:gd name="T12" fmla="*/ 118 w 140"/>
                <a:gd name="T13" fmla="*/ 0 h 136"/>
                <a:gd name="T14" fmla="*/ 139 w 140"/>
                <a:gd name="T15" fmla="*/ 0 h 136"/>
                <a:gd name="T16" fmla="*/ 103 w 140"/>
                <a:gd name="T17" fmla="*/ 105 h 136"/>
                <a:gd name="T18" fmla="*/ 98 w 140"/>
                <a:gd name="T19" fmla="*/ 124 h 136"/>
                <a:gd name="T20" fmla="*/ 107 w 140"/>
                <a:gd name="T21" fmla="*/ 133 h 136"/>
                <a:gd name="T22" fmla="*/ 137 w 140"/>
                <a:gd name="T23" fmla="*/ 105 h 136"/>
                <a:gd name="T24" fmla="*/ 140 w 140"/>
                <a:gd name="T25" fmla="*/ 106 h 136"/>
                <a:gd name="T26" fmla="*/ 104 w 140"/>
                <a:gd name="T27" fmla="*/ 136 h 136"/>
                <a:gd name="T28" fmla="*/ 79 w 140"/>
                <a:gd name="T29" fmla="*/ 119 h 136"/>
                <a:gd name="T30" fmla="*/ 84 w 140"/>
                <a:gd name="T31" fmla="*/ 98 h 136"/>
                <a:gd name="T32" fmla="*/ 84 w 140"/>
                <a:gd name="T33" fmla="*/ 98 h 136"/>
                <a:gd name="T34" fmla="*/ 29 w 140"/>
                <a:gd name="T35" fmla="*/ 136 h 136"/>
                <a:gd name="T36" fmla="*/ 0 w 140"/>
                <a:gd name="T37" fmla="*/ 114 h 136"/>
                <a:gd name="T38" fmla="*/ 7 w 140"/>
                <a:gd name="T39" fmla="*/ 89 h 136"/>
                <a:gd name="T40" fmla="*/ 37 w 140"/>
                <a:gd name="T41" fmla="*/ 3 h 136"/>
                <a:gd name="T42" fmla="*/ 9 w 140"/>
                <a:gd name="T43" fmla="*/ 3 h 136"/>
                <a:gd name="T44" fmla="*/ 10 w 140"/>
                <a:gd name="T4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" h="136">
                  <a:moveTo>
                    <a:pt x="10" y="0"/>
                  </a:moveTo>
                  <a:lnTo>
                    <a:pt x="60" y="0"/>
                  </a:lnTo>
                  <a:lnTo>
                    <a:pt x="25" y="99"/>
                  </a:lnTo>
                  <a:cubicBezTo>
                    <a:pt x="20" y="111"/>
                    <a:pt x="19" y="118"/>
                    <a:pt x="19" y="121"/>
                  </a:cubicBezTo>
                  <a:cubicBezTo>
                    <a:pt x="19" y="128"/>
                    <a:pt x="22" y="133"/>
                    <a:pt x="29" y="133"/>
                  </a:cubicBezTo>
                  <a:cubicBezTo>
                    <a:pt x="53" y="133"/>
                    <a:pt x="85" y="94"/>
                    <a:pt x="95" y="64"/>
                  </a:cubicBezTo>
                  <a:lnTo>
                    <a:pt x="118" y="0"/>
                  </a:lnTo>
                  <a:lnTo>
                    <a:pt x="139" y="0"/>
                  </a:lnTo>
                  <a:lnTo>
                    <a:pt x="103" y="105"/>
                  </a:lnTo>
                  <a:cubicBezTo>
                    <a:pt x="100" y="113"/>
                    <a:pt x="98" y="116"/>
                    <a:pt x="98" y="124"/>
                  </a:cubicBezTo>
                  <a:cubicBezTo>
                    <a:pt x="98" y="129"/>
                    <a:pt x="100" y="133"/>
                    <a:pt x="107" y="133"/>
                  </a:cubicBezTo>
                  <a:cubicBezTo>
                    <a:pt x="120" y="133"/>
                    <a:pt x="129" y="120"/>
                    <a:pt x="137" y="105"/>
                  </a:cubicBezTo>
                  <a:lnTo>
                    <a:pt x="140" y="106"/>
                  </a:lnTo>
                  <a:cubicBezTo>
                    <a:pt x="132" y="124"/>
                    <a:pt x="124" y="136"/>
                    <a:pt x="104" y="136"/>
                  </a:cubicBezTo>
                  <a:cubicBezTo>
                    <a:pt x="89" y="136"/>
                    <a:pt x="79" y="131"/>
                    <a:pt x="79" y="119"/>
                  </a:cubicBezTo>
                  <a:cubicBezTo>
                    <a:pt x="79" y="113"/>
                    <a:pt x="82" y="105"/>
                    <a:pt x="84" y="98"/>
                  </a:cubicBezTo>
                  <a:lnTo>
                    <a:pt x="84" y="98"/>
                  </a:lnTo>
                  <a:cubicBezTo>
                    <a:pt x="69" y="115"/>
                    <a:pt x="49" y="136"/>
                    <a:pt x="29" y="136"/>
                  </a:cubicBezTo>
                  <a:cubicBezTo>
                    <a:pt x="12" y="136"/>
                    <a:pt x="0" y="129"/>
                    <a:pt x="0" y="114"/>
                  </a:cubicBezTo>
                  <a:cubicBezTo>
                    <a:pt x="0" y="106"/>
                    <a:pt x="2" y="101"/>
                    <a:pt x="7" y="89"/>
                  </a:cubicBezTo>
                  <a:lnTo>
                    <a:pt x="37" y="3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693">
              <a:extLst>
                <a:ext uri="{FF2B5EF4-FFF2-40B4-BE49-F238E27FC236}">
                  <a16:creationId xmlns:a16="http://schemas.microsoft.com/office/drawing/2014/main" id="{D7868E8C-FCDB-43BC-953D-284F51653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5451" y="5043488"/>
              <a:ext cx="69850" cy="65088"/>
            </a:xfrm>
            <a:custGeom>
              <a:avLst/>
              <a:gdLst>
                <a:gd name="T0" fmla="*/ 72 w 145"/>
                <a:gd name="T1" fmla="*/ 99 h 134"/>
                <a:gd name="T2" fmla="*/ 115 w 145"/>
                <a:gd name="T3" fmla="*/ 0 h 134"/>
                <a:gd name="T4" fmla="*/ 145 w 145"/>
                <a:gd name="T5" fmla="*/ 0 h 134"/>
                <a:gd name="T6" fmla="*/ 145 w 145"/>
                <a:gd name="T7" fmla="*/ 133 h 134"/>
                <a:gd name="T8" fmla="*/ 118 w 145"/>
                <a:gd name="T9" fmla="*/ 133 h 134"/>
                <a:gd name="T10" fmla="*/ 118 w 145"/>
                <a:gd name="T11" fmla="*/ 50 h 134"/>
                <a:gd name="T12" fmla="*/ 82 w 145"/>
                <a:gd name="T13" fmla="*/ 134 h 134"/>
                <a:gd name="T14" fmla="*/ 63 w 145"/>
                <a:gd name="T15" fmla="*/ 134 h 134"/>
                <a:gd name="T16" fmla="*/ 27 w 145"/>
                <a:gd name="T17" fmla="*/ 50 h 134"/>
                <a:gd name="T18" fmla="*/ 27 w 145"/>
                <a:gd name="T19" fmla="*/ 134 h 134"/>
                <a:gd name="T20" fmla="*/ 0 w 145"/>
                <a:gd name="T21" fmla="*/ 134 h 134"/>
                <a:gd name="T22" fmla="*/ 0 w 145"/>
                <a:gd name="T23" fmla="*/ 0 h 134"/>
                <a:gd name="T24" fmla="*/ 30 w 145"/>
                <a:gd name="T25" fmla="*/ 0 h 134"/>
                <a:gd name="T26" fmla="*/ 72 w 145"/>
                <a:gd name="T27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" h="134">
                  <a:moveTo>
                    <a:pt x="72" y="99"/>
                  </a:moveTo>
                  <a:lnTo>
                    <a:pt x="115" y="0"/>
                  </a:lnTo>
                  <a:lnTo>
                    <a:pt x="145" y="0"/>
                  </a:lnTo>
                  <a:lnTo>
                    <a:pt x="145" y="133"/>
                  </a:lnTo>
                  <a:lnTo>
                    <a:pt x="118" y="133"/>
                  </a:lnTo>
                  <a:lnTo>
                    <a:pt x="118" y="50"/>
                  </a:lnTo>
                  <a:lnTo>
                    <a:pt x="82" y="134"/>
                  </a:lnTo>
                  <a:lnTo>
                    <a:pt x="63" y="134"/>
                  </a:lnTo>
                  <a:lnTo>
                    <a:pt x="27" y="50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2" y="99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694">
              <a:extLst>
                <a:ext uri="{FF2B5EF4-FFF2-40B4-BE49-F238E27FC236}">
                  <a16:creationId xmlns:a16="http://schemas.microsoft.com/office/drawing/2014/main" id="{BCA9DF0B-18BB-462C-886F-1B9876BAAA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63239" y="5038726"/>
              <a:ext cx="71438" cy="74613"/>
            </a:xfrm>
            <a:custGeom>
              <a:avLst/>
              <a:gdLst>
                <a:gd name="T0" fmla="*/ 112 w 146"/>
                <a:gd name="T1" fmla="*/ 151 h 151"/>
                <a:gd name="T2" fmla="*/ 99 w 146"/>
                <a:gd name="T3" fmla="*/ 134 h 151"/>
                <a:gd name="T4" fmla="*/ 96 w 146"/>
                <a:gd name="T5" fmla="*/ 128 h 151"/>
                <a:gd name="T6" fmla="*/ 57 w 146"/>
                <a:gd name="T7" fmla="*/ 128 h 151"/>
                <a:gd name="T8" fmla="*/ 49 w 146"/>
                <a:gd name="T9" fmla="*/ 151 h 151"/>
                <a:gd name="T10" fmla="*/ 14 w 146"/>
                <a:gd name="T11" fmla="*/ 151 h 151"/>
                <a:gd name="T12" fmla="*/ 0 w 146"/>
                <a:gd name="T13" fmla="*/ 134 h 151"/>
                <a:gd name="T14" fmla="*/ 47 w 146"/>
                <a:gd name="T15" fmla="*/ 0 h 151"/>
                <a:gd name="T16" fmla="*/ 85 w 146"/>
                <a:gd name="T17" fmla="*/ 0 h 151"/>
                <a:gd name="T18" fmla="*/ 100 w 146"/>
                <a:gd name="T19" fmla="*/ 18 h 151"/>
                <a:gd name="T20" fmla="*/ 146 w 146"/>
                <a:gd name="T21" fmla="*/ 151 h 151"/>
                <a:gd name="T22" fmla="*/ 112 w 146"/>
                <a:gd name="T23" fmla="*/ 151 h 151"/>
                <a:gd name="T24" fmla="*/ 125 w 146"/>
                <a:gd name="T25" fmla="*/ 129 h 151"/>
                <a:gd name="T26" fmla="*/ 81 w 146"/>
                <a:gd name="T27" fmla="*/ 5 h 151"/>
                <a:gd name="T28" fmla="*/ 51 w 146"/>
                <a:gd name="T29" fmla="*/ 5 h 151"/>
                <a:gd name="T30" fmla="*/ 6 w 146"/>
                <a:gd name="T31" fmla="*/ 129 h 151"/>
                <a:gd name="T32" fmla="*/ 29 w 146"/>
                <a:gd name="T33" fmla="*/ 129 h 151"/>
                <a:gd name="T34" fmla="*/ 37 w 146"/>
                <a:gd name="T35" fmla="*/ 104 h 151"/>
                <a:gd name="T36" fmla="*/ 92 w 146"/>
                <a:gd name="T37" fmla="*/ 104 h 151"/>
                <a:gd name="T38" fmla="*/ 101 w 146"/>
                <a:gd name="T39" fmla="*/ 129 h 151"/>
                <a:gd name="T40" fmla="*/ 125 w 146"/>
                <a:gd name="T41" fmla="*/ 129 h 151"/>
                <a:gd name="T42" fmla="*/ 89 w 146"/>
                <a:gd name="T43" fmla="*/ 91 h 151"/>
                <a:gd name="T44" fmla="*/ 44 w 146"/>
                <a:gd name="T45" fmla="*/ 91 h 151"/>
                <a:gd name="T46" fmla="*/ 66 w 146"/>
                <a:gd name="T47" fmla="*/ 28 h 151"/>
                <a:gd name="T48" fmla="*/ 67 w 146"/>
                <a:gd name="T49" fmla="*/ 28 h 151"/>
                <a:gd name="T50" fmla="*/ 89 w 146"/>
                <a:gd name="T51" fmla="*/ 91 h 151"/>
                <a:gd name="T52" fmla="*/ 76 w 146"/>
                <a:gd name="T53" fmla="*/ 71 h 151"/>
                <a:gd name="T54" fmla="*/ 71 w 146"/>
                <a:gd name="T55" fmla="*/ 86 h 151"/>
                <a:gd name="T56" fmla="*/ 81 w 146"/>
                <a:gd name="T57" fmla="*/ 86 h 151"/>
                <a:gd name="T58" fmla="*/ 76 w 146"/>
                <a:gd name="T59" fmla="*/ 7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51">
                  <a:moveTo>
                    <a:pt x="112" y="151"/>
                  </a:moveTo>
                  <a:lnTo>
                    <a:pt x="99" y="134"/>
                  </a:lnTo>
                  <a:lnTo>
                    <a:pt x="96" y="128"/>
                  </a:lnTo>
                  <a:lnTo>
                    <a:pt x="57" y="128"/>
                  </a:lnTo>
                  <a:lnTo>
                    <a:pt x="49" y="151"/>
                  </a:lnTo>
                  <a:lnTo>
                    <a:pt x="14" y="151"/>
                  </a:lnTo>
                  <a:lnTo>
                    <a:pt x="0" y="134"/>
                  </a:lnTo>
                  <a:lnTo>
                    <a:pt x="47" y="0"/>
                  </a:lnTo>
                  <a:lnTo>
                    <a:pt x="85" y="0"/>
                  </a:lnTo>
                  <a:lnTo>
                    <a:pt x="100" y="18"/>
                  </a:lnTo>
                  <a:lnTo>
                    <a:pt x="146" y="151"/>
                  </a:lnTo>
                  <a:lnTo>
                    <a:pt x="112" y="151"/>
                  </a:lnTo>
                  <a:close/>
                  <a:moveTo>
                    <a:pt x="125" y="129"/>
                  </a:moveTo>
                  <a:lnTo>
                    <a:pt x="81" y="5"/>
                  </a:lnTo>
                  <a:lnTo>
                    <a:pt x="51" y="5"/>
                  </a:lnTo>
                  <a:lnTo>
                    <a:pt x="6" y="129"/>
                  </a:lnTo>
                  <a:lnTo>
                    <a:pt x="29" y="129"/>
                  </a:lnTo>
                  <a:lnTo>
                    <a:pt x="37" y="104"/>
                  </a:lnTo>
                  <a:lnTo>
                    <a:pt x="92" y="104"/>
                  </a:lnTo>
                  <a:lnTo>
                    <a:pt x="101" y="129"/>
                  </a:lnTo>
                  <a:lnTo>
                    <a:pt x="125" y="129"/>
                  </a:lnTo>
                  <a:close/>
                  <a:moveTo>
                    <a:pt x="89" y="91"/>
                  </a:moveTo>
                  <a:lnTo>
                    <a:pt x="44" y="91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89" y="91"/>
                  </a:lnTo>
                  <a:close/>
                  <a:moveTo>
                    <a:pt x="76" y="71"/>
                  </a:moveTo>
                  <a:lnTo>
                    <a:pt x="71" y="86"/>
                  </a:lnTo>
                  <a:lnTo>
                    <a:pt x="81" y="86"/>
                  </a:lnTo>
                  <a:lnTo>
                    <a:pt x="76" y="71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695">
              <a:extLst>
                <a:ext uri="{FF2B5EF4-FFF2-40B4-BE49-F238E27FC236}">
                  <a16:creationId xmlns:a16="http://schemas.microsoft.com/office/drawing/2014/main" id="{B8477839-0189-4A2A-8CF7-08E3F21C2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9439" y="5043488"/>
              <a:ext cx="65088" cy="65088"/>
            </a:xfrm>
            <a:custGeom>
              <a:avLst/>
              <a:gdLst>
                <a:gd name="T0" fmla="*/ 67 w 132"/>
                <a:gd name="T1" fmla="*/ 0 h 135"/>
                <a:gd name="T2" fmla="*/ 130 w 132"/>
                <a:gd name="T3" fmla="*/ 42 h 135"/>
                <a:gd name="T4" fmla="*/ 97 w 132"/>
                <a:gd name="T5" fmla="*/ 42 h 135"/>
                <a:gd name="T6" fmla="*/ 67 w 132"/>
                <a:gd name="T7" fmla="*/ 25 h 135"/>
                <a:gd name="T8" fmla="*/ 26 w 132"/>
                <a:gd name="T9" fmla="*/ 69 h 135"/>
                <a:gd name="T10" fmla="*/ 67 w 132"/>
                <a:gd name="T11" fmla="*/ 112 h 135"/>
                <a:gd name="T12" fmla="*/ 104 w 132"/>
                <a:gd name="T13" fmla="*/ 82 h 135"/>
                <a:gd name="T14" fmla="*/ 60 w 132"/>
                <a:gd name="T15" fmla="*/ 82 h 135"/>
                <a:gd name="T16" fmla="*/ 60 w 132"/>
                <a:gd name="T17" fmla="*/ 61 h 135"/>
                <a:gd name="T18" fmla="*/ 132 w 132"/>
                <a:gd name="T19" fmla="*/ 61 h 135"/>
                <a:gd name="T20" fmla="*/ 132 w 132"/>
                <a:gd name="T21" fmla="*/ 81 h 135"/>
                <a:gd name="T22" fmla="*/ 67 w 132"/>
                <a:gd name="T23" fmla="*/ 135 h 135"/>
                <a:gd name="T24" fmla="*/ 0 w 132"/>
                <a:gd name="T25" fmla="*/ 67 h 135"/>
                <a:gd name="T26" fmla="*/ 67 w 132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135">
                  <a:moveTo>
                    <a:pt x="67" y="0"/>
                  </a:moveTo>
                  <a:cubicBezTo>
                    <a:pt x="96" y="0"/>
                    <a:pt x="120" y="15"/>
                    <a:pt x="130" y="42"/>
                  </a:cubicBezTo>
                  <a:lnTo>
                    <a:pt x="97" y="42"/>
                  </a:lnTo>
                  <a:cubicBezTo>
                    <a:pt x="91" y="30"/>
                    <a:pt x="81" y="25"/>
                    <a:pt x="67" y="25"/>
                  </a:cubicBezTo>
                  <a:cubicBezTo>
                    <a:pt x="44" y="25"/>
                    <a:pt x="26" y="42"/>
                    <a:pt x="26" y="69"/>
                  </a:cubicBezTo>
                  <a:cubicBezTo>
                    <a:pt x="26" y="95"/>
                    <a:pt x="42" y="112"/>
                    <a:pt x="67" y="112"/>
                  </a:cubicBezTo>
                  <a:cubicBezTo>
                    <a:pt x="87" y="112"/>
                    <a:pt x="100" y="100"/>
                    <a:pt x="104" y="82"/>
                  </a:cubicBezTo>
                  <a:lnTo>
                    <a:pt x="60" y="82"/>
                  </a:lnTo>
                  <a:lnTo>
                    <a:pt x="60" y="61"/>
                  </a:lnTo>
                  <a:lnTo>
                    <a:pt x="132" y="61"/>
                  </a:lnTo>
                  <a:lnTo>
                    <a:pt x="132" y="81"/>
                  </a:lnTo>
                  <a:cubicBezTo>
                    <a:pt x="129" y="109"/>
                    <a:pt x="104" y="135"/>
                    <a:pt x="67" y="135"/>
                  </a:cubicBezTo>
                  <a:cubicBezTo>
                    <a:pt x="30" y="135"/>
                    <a:pt x="0" y="107"/>
                    <a:pt x="0" y="67"/>
                  </a:cubicBezTo>
                  <a:cubicBezTo>
                    <a:pt x="0" y="27"/>
                    <a:pt x="30" y="0"/>
                    <a:pt x="67" y="0"/>
                  </a:cubicBez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696">
              <a:extLst>
                <a:ext uri="{FF2B5EF4-FFF2-40B4-BE49-F238E27FC236}">
                  <a16:creationId xmlns:a16="http://schemas.microsoft.com/office/drawing/2014/main" id="{C745863A-2AE4-4CDA-938A-219E3179A0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051" y="5024438"/>
              <a:ext cx="14288" cy="84138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9 w 30"/>
                <a:gd name="T11" fmla="*/ 174 h 174"/>
                <a:gd name="T12" fmla="*/ 3 w 30"/>
                <a:gd name="T13" fmla="*/ 174 h 174"/>
                <a:gd name="T14" fmla="*/ 3 w 30"/>
                <a:gd name="T15" fmla="*/ 40 h 174"/>
                <a:gd name="T16" fmla="*/ 29 w 30"/>
                <a:gd name="T17" fmla="*/ 40 h 174"/>
                <a:gd name="T18" fmla="*/ 29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4"/>
                    <a:pt x="24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lose/>
                  <a:moveTo>
                    <a:pt x="29" y="174"/>
                  </a:moveTo>
                  <a:lnTo>
                    <a:pt x="3" y="174"/>
                  </a:lnTo>
                  <a:lnTo>
                    <a:pt x="3" y="40"/>
                  </a:lnTo>
                  <a:lnTo>
                    <a:pt x="29" y="40"/>
                  </a:lnTo>
                  <a:lnTo>
                    <a:pt x="29" y="174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697">
              <a:extLst>
                <a:ext uri="{FF2B5EF4-FFF2-40B4-BE49-F238E27FC236}">
                  <a16:creationId xmlns:a16="http://schemas.microsoft.com/office/drawing/2014/main" id="{42122D32-46FF-40A0-ADF2-E5C9C1CE3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26" y="5043488"/>
              <a:ext cx="53975" cy="65088"/>
            </a:xfrm>
            <a:custGeom>
              <a:avLst/>
              <a:gdLst>
                <a:gd name="T0" fmla="*/ 86 w 112"/>
                <a:gd name="T1" fmla="*/ 134 h 134"/>
                <a:gd name="T2" fmla="*/ 26 w 112"/>
                <a:gd name="T3" fmla="*/ 41 h 134"/>
                <a:gd name="T4" fmla="*/ 26 w 112"/>
                <a:gd name="T5" fmla="*/ 134 h 134"/>
                <a:gd name="T6" fmla="*/ 0 w 112"/>
                <a:gd name="T7" fmla="*/ 134 h 134"/>
                <a:gd name="T8" fmla="*/ 0 w 112"/>
                <a:gd name="T9" fmla="*/ 0 h 134"/>
                <a:gd name="T10" fmla="*/ 26 w 112"/>
                <a:gd name="T11" fmla="*/ 0 h 134"/>
                <a:gd name="T12" fmla="*/ 86 w 112"/>
                <a:gd name="T13" fmla="*/ 93 h 134"/>
                <a:gd name="T14" fmla="*/ 86 w 112"/>
                <a:gd name="T15" fmla="*/ 0 h 134"/>
                <a:gd name="T16" fmla="*/ 112 w 112"/>
                <a:gd name="T17" fmla="*/ 0 h 134"/>
                <a:gd name="T18" fmla="*/ 112 w 112"/>
                <a:gd name="T19" fmla="*/ 134 h 134"/>
                <a:gd name="T20" fmla="*/ 86 w 112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134">
                  <a:moveTo>
                    <a:pt x="86" y="134"/>
                  </a:moveTo>
                  <a:lnTo>
                    <a:pt x="26" y="41"/>
                  </a:lnTo>
                  <a:lnTo>
                    <a:pt x="2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86" y="93"/>
                  </a:lnTo>
                  <a:lnTo>
                    <a:pt x="86" y="0"/>
                  </a:lnTo>
                  <a:lnTo>
                    <a:pt x="112" y="0"/>
                  </a:lnTo>
                  <a:lnTo>
                    <a:pt x="112" y="134"/>
                  </a:lnTo>
                  <a:lnTo>
                    <a:pt x="86" y="134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698">
              <a:extLst>
                <a:ext uri="{FF2B5EF4-FFF2-40B4-BE49-F238E27FC236}">
                  <a16:creationId xmlns:a16="http://schemas.microsoft.com/office/drawing/2014/main" id="{D4302CCC-9F0E-4011-AC9E-8FDCA1D90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06126" y="5041901"/>
              <a:ext cx="68263" cy="69850"/>
            </a:xfrm>
            <a:custGeom>
              <a:avLst/>
              <a:gdLst>
                <a:gd name="T0" fmla="*/ 84 w 138"/>
                <a:gd name="T1" fmla="*/ 90 h 143"/>
                <a:gd name="T2" fmla="*/ 75 w 138"/>
                <a:gd name="T3" fmla="*/ 99 h 143"/>
                <a:gd name="T4" fmla="*/ 39 w 138"/>
                <a:gd name="T5" fmla="*/ 99 h 143"/>
                <a:gd name="T6" fmla="*/ 20 w 138"/>
                <a:gd name="T7" fmla="*/ 138 h 143"/>
                <a:gd name="T8" fmla="*/ 13 w 138"/>
                <a:gd name="T9" fmla="*/ 143 h 143"/>
                <a:gd name="T10" fmla="*/ 5 w 138"/>
                <a:gd name="T11" fmla="*/ 130 h 143"/>
                <a:gd name="T12" fmla="*/ 20 w 138"/>
                <a:gd name="T13" fmla="*/ 99 h 143"/>
                <a:gd name="T14" fmla="*/ 9 w 138"/>
                <a:gd name="T15" fmla="*/ 99 h 143"/>
                <a:gd name="T16" fmla="*/ 0 w 138"/>
                <a:gd name="T17" fmla="*/ 90 h 143"/>
                <a:gd name="T18" fmla="*/ 9 w 138"/>
                <a:gd name="T19" fmla="*/ 81 h 143"/>
                <a:gd name="T20" fmla="*/ 28 w 138"/>
                <a:gd name="T21" fmla="*/ 81 h 143"/>
                <a:gd name="T22" fmla="*/ 46 w 138"/>
                <a:gd name="T23" fmla="*/ 44 h 143"/>
                <a:gd name="T24" fmla="*/ 58 w 138"/>
                <a:gd name="T25" fmla="*/ 40 h 143"/>
                <a:gd name="T26" fmla="*/ 61 w 138"/>
                <a:gd name="T27" fmla="*/ 51 h 143"/>
                <a:gd name="T28" fmla="*/ 46 w 138"/>
                <a:gd name="T29" fmla="*/ 81 h 143"/>
                <a:gd name="T30" fmla="*/ 75 w 138"/>
                <a:gd name="T31" fmla="*/ 81 h 143"/>
                <a:gd name="T32" fmla="*/ 84 w 138"/>
                <a:gd name="T33" fmla="*/ 90 h 143"/>
                <a:gd name="T34" fmla="*/ 126 w 138"/>
                <a:gd name="T35" fmla="*/ 141 h 143"/>
                <a:gd name="T36" fmla="*/ 119 w 138"/>
                <a:gd name="T37" fmla="*/ 136 h 143"/>
                <a:gd name="T38" fmla="*/ 61 w 138"/>
                <a:gd name="T39" fmla="*/ 14 h 143"/>
                <a:gd name="T40" fmla="*/ 65 w 138"/>
                <a:gd name="T41" fmla="*/ 3 h 143"/>
                <a:gd name="T42" fmla="*/ 76 w 138"/>
                <a:gd name="T43" fmla="*/ 6 h 143"/>
                <a:gd name="T44" fmla="*/ 134 w 138"/>
                <a:gd name="T45" fmla="*/ 129 h 143"/>
                <a:gd name="T46" fmla="*/ 126 w 138"/>
                <a:gd name="T47" fmla="*/ 14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143">
                  <a:moveTo>
                    <a:pt x="84" y="90"/>
                  </a:moveTo>
                  <a:cubicBezTo>
                    <a:pt x="84" y="95"/>
                    <a:pt x="80" y="99"/>
                    <a:pt x="75" y="99"/>
                  </a:cubicBezTo>
                  <a:lnTo>
                    <a:pt x="39" y="99"/>
                  </a:lnTo>
                  <a:lnTo>
                    <a:pt x="20" y="138"/>
                  </a:lnTo>
                  <a:cubicBezTo>
                    <a:pt x="19" y="140"/>
                    <a:pt x="15" y="143"/>
                    <a:pt x="13" y="143"/>
                  </a:cubicBezTo>
                  <a:cubicBezTo>
                    <a:pt x="6" y="143"/>
                    <a:pt x="3" y="136"/>
                    <a:pt x="5" y="130"/>
                  </a:cubicBezTo>
                  <a:lnTo>
                    <a:pt x="20" y="99"/>
                  </a:lnTo>
                  <a:lnTo>
                    <a:pt x="9" y="99"/>
                  </a:lnTo>
                  <a:cubicBezTo>
                    <a:pt x="4" y="99"/>
                    <a:pt x="0" y="95"/>
                    <a:pt x="0" y="90"/>
                  </a:cubicBezTo>
                  <a:cubicBezTo>
                    <a:pt x="0" y="85"/>
                    <a:pt x="4" y="81"/>
                    <a:pt x="9" y="81"/>
                  </a:cubicBezTo>
                  <a:lnTo>
                    <a:pt x="28" y="81"/>
                  </a:lnTo>
                  <a:lnTo>
                    <a:pt x="46" y="44"/>
                  </a:lnTo>
                  <a:cubicBezTo>
                    <a:pt x="49" y="40"/>
                    <a:pt x="54" y="38"/>
                    <a:pt x="58" y="40"/>
                  </a:cubicBezTo>
                  <a:cubicBezTo>
                    <a:pt x="63" y="43"/>
                    <a:pt x="64" y="48"/>
                    <a:pt x="61" y="51"/>
                  </a:cubicBezTo>
                  <a:lnTo>
                    <a:pt x="46" y="81"/>
                  </a:lnTo>
                  <a:lnTo>
                    <a:pt x="75" y="81"/>
                  </a:lnTo>
                  <a:cubicBezTo>
                    <a:pt x="80" y="81"/>
                    <a:pt x="84" y="85"/>
                    <a:pt x="84" y="90"/>
                  </a:cubicBezTo>
                  <a:close/>
                  <a:moveTo>
                    <a:pt x="126" y="141"/>
                  </a:moveTo>
                  <a:cubicBezTo>
                    <a:pt x="124" y="141"/>
                    <a:pt x="120" y="139"/>
                    <a:pt x="119" y="136"/>
                  </a:cubicBezTo>
                  <a:lnTo>
                    <a:pt x="61" y="14"/>
                  </a:lnTo>
                  <a:cubicBezTo>
                    <a:pt x="59" y="10"/>
                    <a:pt x="61" y="5"/>
                    <a:pt x="65" y="3"/>
                  </a:cubicBezTo>
                  <a:cubicBezTo>
                    <a:pt x="69" y="0"/>
                    <a:pt x="74" y="3"/>
                    <a:pt x="76" y="6"/>
                  </a:cubicBezTo>
                  <a:lnTo>
                    <a:pt x="134" y="129"/>
                  </a:lnTo>
                  <a:cubicBezTo>
                    <a:pt x="138" y="135"/>
                    <a:pt x="133" y="141"/>
                    <a:pt x="126" y="141"/>
                  </a:cubicBez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699">
              <a:extLst>
                <a:ext uri="{FF2B5EF4-FFF2-40B4-BE49-F238E27FC236}">
                  <a16:creationId xmlns:a16="http://schemas.microsoft.com/office/drawing/2014/main" id="{3F50AEFC-1694-4F12-93D9-995CE2F68A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80739" y="5024438"/>
              <a:ext cx="14288" cy="84138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9 w 30"/>
                <a:gd name="T11" fmla="*/ 174 h 174"/>
                <a:gd name="T12" fmla="*/ 3 w 30"/>
                <a:gd name="T13" fmla="*/ 174 h 174"/>
                <a:gd name="T14" fmla="*/ 3 w 30"/>
                <a:gd name="T15" fmla="*/ 40 h 174"/>
                <a:gd name="T16" fmla="*/ 29 w 30"/>
                <a:gd name="T17" fmla="*/ 40 h 174"/>
                <a:gd name="T18" fmla="*/ 29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4"/>
                    <a:pt x="24" y="30"/>
                    <a:pt x="15" y="30"/>
                  </a:cubicBezTo>
                  <a:cubicBezTo>
                    <a:pt x="8" y="30"/>
                    <a:pt x="0" y="24"/>
                    <a:pt x="0" y="15"/>
                  </a:cubicBezTo>
                  <a:close/>
                  <a:moveTo>
                    <a:pt x="29" y="174"/>
                  </a:moveTo>
                  <a:lnTo>
                    <a:pt x="3" y="174"/>
                  </a:lnTo>
                  <a:lnTo>
                    <a:pt x="3" y="40"/>
                  </a:lnTo>
                  <a:lnTo>
                    <a:pt x="29" y="40"/>
                  </a:lnTo>
                  <a:lnTo>
                    <a:pt x="29" y="174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700">
              <a:extLst>
                <a:ext uri="{FF2B5EF4-FFF2-40B4-BE49-F238E27FC236}">
                  <a16:creationId xmlns:a16="http://schemas.microsoft.com/office/drawing/2014/main" id="{2D1AECBC-39AD-494B-AB45-4FEB54170E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09314" y="5043488"/>
              <a:ext cx="47625" cy="65088"/>
            </a:xfrm>
            <a:custGeom>
              <a:avLst/>
              <a:gdLst>
                <a:gd name="T0" fmla="*/ 95 w 98"/>
                <a:gd name="T1" fmla="*/ 40 h 134"/>
                <a:gd name="T2" fmla="*/ 64 w 98"/>
                <a:gd name="T3" fmla="*/ 79 h 134"/>
                <a:gd name="T4" fmla="*/ 98 w 98"/>
                <a:gd name="T5" fmla="*/ 134 h 134"/>
                <a:gd name="T6" fmla="*/ 67 w 98"/>
                <a:gd name="T7" fmla="*/ 134 h 134"/>
                <a:gd name="T8" fmla="*/ 35 w 98"/>
                <a:gd name="T9" fmla="*/ 81 h 134"/>
                <a:gd name="T10" fmla="*/ 27 w 98"/>
                <a:gd name="T11" fmla="*/ 81 h 134"/>
                <a:gd name="T12" fmla="*/ 27 w 98"/>
                <a:gd name="T13" fmla="*/ 134 h 134"/>
                <a:gd name="T14" fmla="*/ 0 w 98"/>
                <a:gd name="T15" fmla="*/ 134 h 134"/>
                <a:gd name="T16" fmla="*/ 0 w 98"/>
                <a:gd name="T17" fmla="*/ 0 h 134"/>
                <a:gd name="T18" fmla="*/ 49 w 98"/>
                <a:gd name="T19" fmla="*/ 0 h 134"/>
                <a:gd name="T20" fmla="*/ 95 w 98"/>
                <a:gd name="T21" fmla="*/ 40 h 134"/>
                <a:gd name="T22" fmla="*/ 47 w 98"/>
                <a:gd name="T23" fmla="*/ 21 h 134"/>
                <a:gd name="T24" fmla="*/ 24 w 98"/>
                <a:gd name="T25" fmla="*/ 21 h 134"/>
                <a:gd name="T26" fmla="*/ 24 w 98"/>
                <a:gd name="T27" fmla="*/ 60 h 134"/>
                <a:gd name="T28" fmla="*/ 47 w 98"/>
                <a:gd name="T29" fmla="*/ 60 h 134"/>
                <a:gd name="T30" fmla="*/ 68 w 98"/>
                <a:gd name="T31" fmla="*/ 40 h 134"/>
                <a:gd name="T32" fmla="*/ 47 w 98"/>
                <a:gd name="T3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4">
                  <a:moveTo>
                    <a:pt x="95" y="40"/>
                  </a:moveTo>
                  <a:cubicBezTo>
                    <a:pt x="95" y="55"/>
                    <a:pt x="88" y="73"/>
                    <a:pt x="64" y="79"/>
                  </a:cubicBezTo>
                  <a:lnTo>
                    <a:pt x="98" y="134"/>
                  </a:lnTo>
                  <a:lnTo>
                    <a:pt x="67" y="134"/>
                  </a:lnTo>
                  <a:lnTo>
                    <a:pt x="35" y="81"/>
                  </a:lnTo>
                  <a:lnTo>
                    <a:pt x="27" y="81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79" y="0"/>
                    <a:pt x="95" y="19"/>
                    <a:pt x="95" y="40"/>
                  </a:cubicBezTo>
                  <a:close/>
                  <a:moveTo>
                    <a:pt x="47" y="21"/>
                  </a:moveTo>
                  <a:lnTo>
                    <a:pt x="24" y="21"/>
                  </a:lnTo>
                  <a:lnTo>
                    <a:pt x="24" y="60"/>
                  </a:lnTo>
                  <a:lnTo>
                    <a:pt x="47" y="60"/>
                  </a:lnTo>
                  <a:cubicBezTo>
                    <a:pt x="60" y="60"/>
                    <a:pt x="68" y="53"/>
                    <a:pt x="68" y="40"/>
                  </a:cubicBezTo>
                  <a:cubicBezTo>
                    <a:pt x="68" y="29"/>
                    <a:pt x="60" y="21"/>
                    <a:pt x="47" y="21"/>
                  </a:cubicBez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701">
              <a:extLst>
                <a:ext uri="{FF2B5EF4-FFF2-40B4-BE49-F238E27FC236}">
                  <a16:creationId xmlns:a16="http://schemas.microsoft.com/office/drawing/2014/main" id="{BAA873B8-3FBA-45F4-AB61-FDEC3229A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9639" y="5043488"/>
              <a:ext cx="36513" cy="63500"/>
            </a:xfrm>
            <a:custGeom>
              <a:avLst/>
              <a:gdLst>
                <a:gd name="T0" fmla="*/ 26 w 76"/>
                <a:gd name="T1" fmla="*/ 55 h 131"/>
                <a:gd name="T2" fmla="*/ 70 w 76"/>
                <a:gd name="T3" fmla="*/ 55 h 131"/>
                <a:gd name="T4" fmla="*/ 70 w 76"/>
                <a:gd name="T5" fmla="*/ 75 h 131"/>
                <a:gd name="T6" fmla="*/ 26 w 76"/>
                <a:gd name="T7" fmla="*/ 75 h 131"/>
                <a:gd name="T8" fmla="*/ 26 w 76"/>
                <a:gd name="T9" fmla="*/ 111 h 131"/>
                <a:gd name="T10" fmla="*/ 76 w 76"/>
                <a:gd name="T11" fmla="*/ 111 h 131"/>
                <a:gd name="T12" fmla="*/ 76 w 76"/>
                <a:gd name="T13" fmla="*/ 131 h 131"/>
                <a:gd name="T14" fmla="*/ 0 w 76"/>
                <a:gd name="T15" fmla="*/ 131 h 131"/>
                <a:gd name="T16" fmla="*/ 0 w 76"/>
                <a:gd name="T17" fmla="*/ 0 h 131"/>
                <a:gd name="T18" fmla="*/ 76 w 76"/>
                <a:gd name="T19" fmla="*/ 0 h 131"/>
                <a:gd name="T20" fmla="*/ 76 w 76"/>
                <a:gd name="T21" fmla="*/ 20 h 131"/>
                <a:gd name="T22" fmla="*/ 26 w 76"/>
                <a:gd name="T23" fmla="*/ 20 h 131"/>
                <a:gd name="T24" fmla="*/ 26 w 76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1">
                  <a:moveTo>
                    <a:pt x="26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6" y="75"/>
                  </a:lnTo>
                  <a:lnTo>
                    <a:pt x="26" y="111"/>
                  </a:lnTo>
                  <a:lnTo>
                    <a:pt x="76" y="111"/>
                  </a:lnTo>
                  <a:lnTo>
                    <a:pt x="76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26" y="20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E8308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702">
              <a:extLst>
                <a:ext uri="{FF2B5EF4-FFF2-40B4-BE49-F238E27FC236}">
                  <a16:creationId xmlns:a16="http://schemas.microsoft.com/office/drawing/2014/main" id="{9DA661B2-2B17-469D-A7DB-1AA61EADAF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45751" y="5221288"/>
              <a:ext cx="76200" cy="76200"/>
            </a:xfrm>
            <a:custGeom>
              <a:avLst/>
              <a:gdLst>
                <a:gd name="T0" fmla="*/ 127 w 156"/>
                <a:gd name="T1" fmla="*/ 118 h 156"/>
                <a:gd name="T2" fmla="*/ 127 w 156"/>
                <a:gd name="T3" fmla="*/ 53 h 156"/>
                <a:gd name="T4" fmla="*/ 70 w 156"/>
                <a:gd name="T5" fmla="*/ 0 h 156"/>
                <a:gd name="T6" fmla="*/ 6 w 156"/>
                <a:gd name="T7" fmla="*/ 33 h 156"/>
                <a:gd name="T8" fmla="*/ 26 w 156"/>
                <a:gd name="T9" fmla="*/ 50 h 156"/>
                <a:gd name="T10" fmla="*/ 69 w 156"/>
                <a:gd name="T11" fmla="*/ 10 h 156"/>
                <a:gd name="T12" fmla="*/ 92 w 156"/>
                <a:gd name="T13" fmla="*/ 52 h 156"/>
                <a:gd name="T14" fmla="*/ 92 w 156"/>
                <a:gd name="T15" fmla="*/ 68 h 156"/>
                <a:gd name="T16" fmla="*/ 0 w 156"/>
                <a:gd name="T17" fmla="*/ 118 h 156"/>
                <a:gd name="T18" fmla="*/ 45 w 156"/>
                <a:gd name="T19" fmla="*/ 156 h 156"/>
                <a:gd name="T20" fmla="*/ 92 w 156"/>
                <a:gd name="T21" fmla="*/ 133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3 h 156"/>
                <a:gd name="T30" fmla="*/ 127 w 156"/>
                <a:gd name="T31" fmla="*/ 118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3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8"/>
                  </a:moveTo>
                  <a:lnTo>
                    <a:pt x="127" y="53"/>
                  </a:lnTo>
                  <a:cubicBezTo>
                    <a:pt x="127" y="16"/>
                    <a:pt x="114" y="0"/>
                    <a:pt x="70" y="0"/>
                  </a:cubicBezTo>
                  <a:cubicBezTo>
                    <a:pt x="41" y="0"/>
                    <a:pt x="6" y="10"/>
                    <a:pt x="6" y="33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4" y="10"/>
                    <a:pt x="69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8"/>
                  </a:lnTo>
                  <a:cubicBezTo>
                    <a:pt x="71" y="70"/>
                    <a:pt x="0" y="72"/>
                    <a:pt x="0" y="118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3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3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3"/>
                    <a:pt x="142" y="143"/>
                  </a:cubicBezTo>
                  <a:cubicBezTo>
                    <a:pt x="131" y="145"/>
                    <a:pt x="127" y="138"/>
                    <a:pt x="127" y="118"/>
                  </a:cubicBezTo>
                  <a:close/>
                  <a:moveTo>
                    <a:pt x="92" y="100"/>
                  </a:moveTo>
                  <a:cubicBezTo>
                    <a:pt x="92" y="123"/>
                    <a:pt x="79" y="137"/>
                    <a:pt x="60" y="137"/>
                  </a:cubicBezTo>
                  <a:cubicBezTo>
                    <a:pt x="45" y="137"/>
                    <a:pt x="37" y="127"/>
                    <a:pt x="37" y="113"/>
                  </a:cubicBezTo>
                  <a:cubicBezTo>
                    <a:pt x="37" y="82"/>
                    <a:pt x="79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703">
              <a:extLst>
                <a:ext uri="{FF2B5EF4-FFF2-40B4-BE49-F238E27FC236}">
                  <a16:creationId xmlns:a16="http://schemas.microsoft.com/office/drawing/2014/main" id="{DE0B125F-2B93-4608-A3D3-1740162C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9414" y="5219701"/>
              <a:ext cx="92075" cy="76200"/>
            </a:xfrm>
            <a:custGeom>
              <a:avLst/>
              <a:gdLst>
                <a:gd name="T0" fmla="*/ 163 w 188"/>
                <a:gd name="T1" fmla="*/ 119 h 155"/>
                <a:gd name="T2" fmla="*/ 163 w 188"/>
                <a:gd name="T3" fmla="*/ 44 h 155"/>
                <a:gd name="T4" fmla="*/ 120 w 188"/>
                <a:gd name="T5" fmla="*/ 0 h 155"/>
                <a:gd name="T6" fmla="*/ 63 w 188"/>
                <a:gd name="T7" fmla="*/ 39 h 155"/>
                <a:gd name="T8" fmla="*/ 61 w 188"/>
                <a:gd name="T9" fmla="*/ 39 h 155"/>
                <a:gd name="T10" fmla="*/ 61 w 188"/>
                <a:gd name="T11" fmla="*/ 0 h 155"/>
                <a:gd name="T12" fmla="*/ 0 w 188"/>
                <a:gd name="T13" fmla="*/ 8 h 155"/>
                <a:gd name="T14" fmla="*/ 0 w 188"/>
                <a:gd name="T15" fmla="*/ 15 h 155"/>
                <a:gd name="T16" fmla="*/ 26 w 188"/>
                <a:gd name="T17" fmla="*/ 42 h 155"/>
                <a:gd name="T18" fmla="*/ 26 w 188"/>
                <a:gd name="T19" fmla="*/ 119 h 155"/>
                <a:gd name="T20" fmla="*/ 0 w 188"/>
                <a:gd name="T21" fmla="*/ 148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8 h 155"/>
                <a:gd name="T28" fmla="*/ 61 w 188"/>
                <a:gd name="T29" fmla="*/ 119 h 155"/>
                <a:gd name="T30" fmla="*/ 61 w 188"/>
                <a:gd name="T31" fmla="*/ 75 h 155"/>
                <a:gd name="T32" fmla="*/ 104 w 188"/>
                <a:gd name="T33" fmla="*/ 20 h 155"/>
                <a:gd name="T34" fmla="*/ 126 w 188"/>
                <a:gd name="T35" fmla="*/ 70 h 155"/>
                <a:gd name="T36" fmla="*/ 126 w 188"/>
                <a:gd name="T37" fmla="*/ 119 h 155"/>
                <a:gd name="T38" fmla="*/ 100 w 188"/>
                <a:gd name="T39" fmla="*/ 148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8 h 155"/>
                <a:gd name="T46" fmla="*/ 163 w 188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9"/>
                  </a:moveTo>
                  <a:lnTo>
                    <a:pt x="163" y="44"/>
                  </a:lnTo>
                  <a:cubicBezTo>
                    <a:pt x="163" y="19"/>
                    <a:pt x="156" y="0"/>
                    <a:pt x="120" y="0"/>
                  </a:cubicBezTo>
                  <a:cubicBezTo>
                    <a:pt x="88" y="0"/>
                    <a:pt x="71" y="25"/>
                    <a:pt x="63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8"/>
                  </a:lnTo>
                  <a:cubicBezTo>
                    <a:pt x="68" y="148"/>
                    <a:pt x="61" y="142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2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8"/>
                  </a:lnTo>
                  <a:cubicBezTo>
                    <a:pt x="169" y="148"/>
                    <a:pt x="163" y="142"/>
                    <a:pt x="163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704">
              <a:extLst>
                <a:ext uri="{FF2B5EF4-FFF2-40B4-BE49-F238E27FC236}">
                  <a16:creationId xmlns:a16="http://schemas.microsoft.com/office/drawing/2014/main" id="{785F208E-0AF6-4A86-980B-13778177B1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52126" y="5207001"/>
              <a:ext cx="82550" cy="123825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8 h 251"/>
                <a:gd name="T6" fmla="*/ 9 w 169"/>
                <a:gd name="T7" fmla="*/ 81 h 251"/>
                <a:gd name="T8" fmla="*/ 33 w 169"/>
                <a:gd name="T9" fmla="*/ 124 h 251"/>
                <a:gd name="T10" fmla="*/ 11 w 169"/>
                <a:gd name="T11" fmla="*/ 161 h 251"/>
                <a:gd name="T12" fmla="*/ 23 w 169"/>
                <a:gd name="T13" fmla="*/ 181 h 251"/>
                <a:gd name="T14" fmla="*/ 0 w 169"/>
                <a:gd name="T15" fmla="*/ 213 h 251"/>
                <a:gd name="T16" fmla="*/ 73 w 169"/>
                <a:gd name="T17" fmla="*/ 251 h 251"/>
                <a:gd name="T18" fmla="*/ 161 w 169"/>
                <a:gd name="T19" fmla="*/ 194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3 h 251"/>
                <a:gd name="T26" fmla="*/ 44 w 169"/>
                <a:gd name="T27" fmla="*/ 128 h 251"/>
                <a:gd name="T28" fmla="*/ 74 w 169"/>
                <a:gd name="T29" fmla="*/ 133 h 251"/>
                <a:gd name="T30" fmla="*/ 138 w 169"/>
                <a:gd name="T31" fmla="*/ 80 h 251"/>
                <a:gd name="T32" fmla="*/ 119 w 169"/>
                <a:gd name="T33" fmla="*/ 41 h 251"/>
                <a:gd name="T34" fmla="*/ 131 w 169"/>
                <a:gd name="T35" fmla="*/ 29 h 251"/>
                <a:gd name="T36" fmla="*/ 138 w 169"/>
                <a:gd name="T37" fmla="*/ 33 h 251"/>
                <a:gd name="T38" fmla="*/ 149 w 169"/>
                <a:gd name="T39" fmla="*/ 36 h 251"/>
                <a:gd name="T40" fmla="*/ 168 w 169"/>
                <a:gd name="T41" fmla="*/ 18 h 251"/>
                <a:gd name="T42" fmla="*/ 150 w 169"/>
                <a:gd name="T43" fmla="*/ 0 h 251"/>
                <a:gd name="T44" fmla="*/ 101 w 169"/>
                <a:gd name="T45" fmla="*/ 185 h 251"/>
                <a:gd name="T46" fmla="*/ 133 w 169"/>
                <a:gd name="T47" fmla="*/ 204 h 251"/>
                <a:gd name="T48" fmla="*/ 75 w 169"/>
                <a:gd name="T49" fmla="*/ 238 h 251"/>
                <a:gd name="T50" fmla="*/ 28 w 169"/>
                <a:gd name="T51" fmla="*/ 204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8 h 251"/>
                <a:gd name="T62" fmla="*/ 103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8" y="24"/>
                    <a:pt x="111" y="36"/>
                  </a:cubicBezTo>
                  <a:cubicBezTo>
                    <a:pt x="103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1"/>
                  </a:cubicBezTo>
                  <a:cubicBezTo>
                    <a:pt x="9" y="108"/>
                    <a:pt x="24" y="118"/>
                    <a:pt x="33" y="124"/>
                  </a:cubicBezTo>
                  <a:cubicBezTo>
                    <a:pt x="28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3" y="181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1"/>
                    <a:pt x="73" y="251"/>
                  </a:cubicBezTo>
                  <a:cubicBezTo>
                    <a:pt x="129" y="251"/>
                    <a:pt x="161" y="221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8" y="114"/>
                    <a:pt x="138" y="80"/>
                  </a:cubicBezTo>
                  <a:cubicBezTo>
                    <a:pt x="138" y="59"/>
                    <a:pt x="129" y="49"/>
                    <a:pt x="119" y="41"/>
                  </a:cubicBezTo>
                  <a:cubicBezTo>
                    <a:pt x="121" y="36"/>
                    <a:pt x="125" y="29"/>
                    <a:pt x="131" y="29"/>
                  </a:cubicBezTo>
                  <a:cubicBezTo>
                    <a:pt x="134" y="29"/>
                    <a:pt x="135" y="30"/>
                    <a:pt x="138" y="33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8" y="29"/>
                    <a:pt x="168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3" y="189"/>
                    <a:pt x="133" y="204"/>
                  </a:cubicBezTo>
                  <a:cubicBezTo>
                    <a:pt x="133" y="219"/>
                    <a:pt x="109" y="238"/>
                    <a:pt x="75" y="238"/>
                  </a:cubicBezTo>
                  <a:cubicBezTo>
                    <a:pt x="43" y="238"/>
                    <a:pt x="28" y="218"/>
                    <a:pt x="28" y="204"/>
                  </a:cubicBezTo>
                  <a:cubicBezTo>
                    <a:pt x="28" y="198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3" y="58"/>
                    <a:pt x="103" y="80"/>
                  </a:cubicBezTo>
                  <a:cubicBezTo>
                    <a:pt x="103" y="103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705">
              <a:extLst>
                <a:ext uri="{FF2B5EF4-FFF2-40B4-BE49-F238E27FC236}">
                  <a16:creationId xmlns:a16="http://schemas.microsoft.com/office/drawing/2014/main" id="{D13D3D0F-17F9-4149-AD25-CE91DA915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3726" y="5219701"/>
              <a:ext cx="66675" cy="77788"/>
            </a:xfrm>
            <a:custGeom>
              <a:avLst/>
              <a:gdLst>
                <a:gd name="T0" fmla="*/ 73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3 w 136"/>
                <a:gd name="T7" fmla="*/ 150 h 159"/>
                <a:gd name="T8" fmla="*/ 133 w 136"/>
                <a:gd name="T9" fmla="*/ 138 h 159"/>
                <a:gd name="T10" fmla="*/ 100 w 136"/>
                <a:gd name="T11" fmla="*/ 143 h 159"/>
                <a:gd name="T12" fmla="*/ 36 w 136"/>
                <a:gd name="T13" fmla="*/ 62 h 159"/>
                <a:gd name="T14" fmla="*/ 135 w 136"/>
                <a:gd name="T15" fmla="*/ 62 h 159"/>
                <a:gd name="T16" fmla="*/ 73 w 136"/>
                <a:gd name="T17" fmla="*/ 0 h 159"/>
                <a:gd name="T18" fmla="*/ 39 w 136"/>
                <a:gd name="T19" fmla="*/ 49 h 159"/>
                <a:gd name="T20" fmla="*/ 73 w 136"/>
                <a:gd name="T21" fmla="*/ 12 h 159"/>
                <a:gd name="T22" fmla="*/ 103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3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3"/>
                    <a:pt x="133" y="150"/>
                  </a:cubicBezTo>
                  <a:lnTo>
                    <a:pt x="133" y="138"/>
                  </a:lnTo>
                  <a:cubicBezTo>
                    <a:pt x="126" y="140"/>
                    <a:pt x="115" y="143"/>
                    <a:pt x="100" y="143"/>
                  </a:cubicBezTo>
                  <a:cubicBezTo>
                    <a:pt x="50" y="143"/>
                    <a:pt x="36" y="97"/>
                    <a:pt x="36" y="62"/>
                  </a:cubicBezTo>
                  <a:lnTo>
                    <a:pt x="135" y="62"/>
                  </a:lnTo>
                  <a:cubicBezTo>
                    <a:pt x="136" y="35"/>
                    <a:pt x="128" y="0"/>
                    <a:pt x="73" y="0"/>
                  </a:cubicBezTo>
                  <a:close/>
                  <a:moveTo>
                    <a:pt x="39" y="49"/>
                  </a:moveTo>
                  <a:cubicBezTo>
                    <a:pt x="39" y="37"/>
                    <a:pt x="46" y="12"/>
                    <a:pt x="73" y="12"/>
                  </a:cubicBezTo>
                  <a:cubicBezTo>
                    <a:pt x="96" y="12"/>
                    <a:pt x="103" y="28"/>
                    <a:pt x="103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706">
              <a:extLst>
                <a:ext uri="{FF2B5EF4-FFF2-40B4-BE49-F238E27FC236}">
                  <a16:creationId xmlns:a16="http://schemas.microsoft.com/office/drawing/2014/main" id="{7DE07CD8-362B-4CB6-A736-A48AF2C82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26" y="5219701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8 h 155"/>
                <a:gd name="T10" fmla="*/ 0 w 129"/>
                <a:gd name="T11" fmla="*/ 15 h 155"/>
                <a:gd name="T12" fmla="*/ 26 w 129"/>
                <a:gd name="T13" fmla="*/ 42 h 155"/>
                <a:gd name="T14" fmla="*/ 26 w 129"/>
                <a:gd name="T15" fmla="*/ 119 h 155"/>
                <a:gd name="T16" fmla="*/ 0 w 129"/>
                <a:gd name="T17" fmla="*/ 148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8 h 155"/>
                <a:gd name="T24" fmla="*/ 61 w 129"/>
                <a:gd name="T25" fmla="*/ 119 h 155"/>
                <a:gd name="T26" fmla="*/ 61 w 129"/>
                <a:gd name="T27" fmla="*/ 82 h 155"/>
                <a:gd name="T28" fmla="*/ 88 w 129"/>
                <a:gd name="T29" fmla="*/ 28 h 155"/>
                <a:gd name="T30" fmla="*/ 109 w 129"/>
                <a:gd name="T31" fmla="*/ 35 h 155"/>
                <a:gd name="T32" fmla="*/ 128 w 129"/>
                <a:gd name="T33" fmla="*/ 17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3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8"/>
                  </a:lnTo>
                  <a:cubicBezTo>
                    <a:pt x="68" y="148"/>
                    <a:pt x="61" y="142"/>
                    <a:pt x="61" y="119"/>
                  </a:cubicBezTo>
                  <a:lnTo>
                    <a:pt x="61" y="82"/>
                  </a:lnTo>
                  <a:cubicBezTo>
                    <a:pt x="61" y="48"/>
                    <a:pt x="78" y="28"/>
                    <a:pt x="88" y="28"/>
                  </a:cubicBezTo>
                  <a:cubicBezTo>
                    <a:pt x="99" y="28"/>
                    <a:pt x="96" y="35"/>
                    <a:pt x="109" y="35"/>
                  </a:cubicBezTo>
                  <a:cubicBezTo>
                    <a:pt x="119" y="35"/>
                    <a:pt x="128" y="28"/>
                    <a:pt x="128" y="17"/>
                  </a:cubicBezTo>
                  <a:cubicBezTo>
                    <a:pt x="129" y="7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707">
              <a:extLst>
                <a:ext uri="{FF2B5EF4-FFF2-40B4-BE49-F238E27FC236}">
                  <a16:creationId xmlns:a16="http://schemas.microsoft.com/office/drawing/2014/main" id="{BF488E6B-F6EA-4D6C-AC34-E7DA7C5AA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6764" y="5221288"/>
              <a:ext cx="55563" cy="77788"/>
            </a:xfrm>
            <a:custGeom>
              <a:avLst/>
              <a:gdLst>
                <a:gd name="T0" fmla="*/ 92 w 113"/>
                <a:gd name="T1" fmla="*/ 76 h 158"/>
                <a:gd name="T2" fmla="*/ 31 w 113"/>
                <a:gd name="T3" fmla="*/ 31 h 158"/>
                <a:gd name="T4" fmla="*/ 57 w 113"/>
                <a:gd name="T5" fmla="*/ 10 h 158"/>
                <a:gd name="T6" fmla="*/ 92 w 113"/>
                <a:gd name="T7" fmla="*/ 43 h 158"/>
                <a:gd name="T8" fmla="*/ 102 w 113"/>
                <a:gd name="T9" fmla="*/ 43 h 158"/>
                <a:gd name="T10" fmla="*/ 100 w 113"/>
                <a:gd name="T11" fmla="*/ 5 h 158"/>
                <a:gd name="T12" fmla="*/ 60 w 113"/>
                <a:gd name="T13" fmla="*/ 0 h 158"/>
                <a:gd name="T14" fmla="*/ 0 w 113"/>
                <a:gd name="T15" fmla="*/ 42 h 158"/>
                <a:gd name="T16" fmla="*/ 25 w 113"/>
                <a:gd name="T17" fmla="*/ 81 h 158"/>
                <a:gd name="T18" fmla="*/ 80 w 113"/>
                <a:gd name="T19" fmla="*/ 122 h 158"/>
                <a:gd name="T20" fmla="*/ 48 w 113"/>
                <a:gd name="T21" fmla="*/ 147 h 158"/>
                <a:gd name="T22" fmla="*/ 10 w 113"/>
                <a:gd name="T23" fmla="*/ 108 h 158"/>
                <a:gd name="T24" fmla="*/ 0 w 113"/>
                <a:gd name="T25" fmla="*/ 108 h 158"/>
                <a:gd name="T26" fmla="*/ 2 w 113"/>
                <a:gd name="T27" fmla="*/ 152 h 158"/>
                <a:gd name="T28" fmla="*/ 51 w 113"/>
                <a:gd name="T29" fmla="*/ 158 h 158"/>
                <a:gd name="T30" fmla="*/ 113 w 113"/>
                <a:gd name="T31" fmla="*/ 113 h 158"/>
                <a:gd name="T32" fmla="*/ 92 w 113"/>
                <a:gd name="T33" fmla="*/ 7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158">
                  <a:moveTo>
                    <a:pt x="92" y="76"/>
                  </a:moveTo>
                  <a:cubicBezTo>
                    <a:pt x="71" y="60"/>
                    <a:pt x="31" y="52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3" y="10"/>
                    <a:pt x="90" y="31"/>
                    <a:pt x="92" y="43"/>
                  </a:cubicBezTo>
                  <a:lnTo>
                    <a:pt x="102" y="43"/>
                  </a:lnTo>
                  <a:lnTo>
                    <a:pt x="100" y="5"/>
                  </a:lnTo>
                  <a:cubicBezTo>
                    <a:pt x="88" y="2"/>
                    <a:pt x="77" y="0"/>
                    <a:pt x="60" y="0"/>
                  </a:cubicBezTo>
                  <a:cubicBezTo>
                    <a:pt x="27" y="0"/>
                    <a:pt x="0" y="12"/>
                    <a:pt x="0" y="42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2"/>
                  </a:cubicBezTo>
                  <a:cubicBezTo>
                    <a:pt x="80" y="138"/>
                    <a:pt x="63" y="147"/>
                    <a:pt x="48" y="147"/>
                  </a:cubicBezTo>
                  <a:cubicBezTo>
                    <a:pt x="22" y="147"/>
                    <a:pt x="10" y="127"/>
                    <a:pt x="10" y="108"/>
                  </a:cubicBezTo>
                  <a:lnTo>
                    <a:pt x="0" y="108"/>
                  </a:lnTo>
                  <a:lnTo>
                    <a:pt x="2" y="152"/>
                  </a:lnTo>
                  <a:cubicBezTo>
                    <a:pt x="10" y="155"/>
                    <a:pt x="30" y="158"/>
                    <a:pt x="51" y="158"/>
                  </a:cubicBezTo>
                  <a:cubicBezTo>
                    <a:pt x="91" y="158"/>
                    <a:pt x="113" y="141"/>
                    <a:pt x="113" y="113"/>
                  </a:cubicBezTo>
                  <a:cubicBezTo>
                    <a:pt x="111" y="96"/>
                    <a:pt x="102" y="83"/>
                    <a:pt x="92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708">
              <a:extLst>
                <a:ext uri="{FF2B5EF4-FFF2-40B4-BE49-F238E27FC236}">
                  <a16:creationId xmlns:a16="http://schemas.microsoft.com/office/drawing/2014/main" id="{744DF515-3ECF-428B-B03F-2195C461B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5276" y="5153026"/>
              <a:ext cx="36513" cy="38100"/>
            </a:xfrm>
            <a:custGeom>
              <a:avLst/>
              <a:gdLst>
                <a:gd name="T0" fmla="*/ 12 w 76"/>
                <a:gd name="T1" fmla="*/ 64 h 76"/>
                <a:gd name="T2" fmla="*/ 12 w 76"/>
                <a:gd name="T3" fmla="*/ 0 h 76"/>
                <a:gd name="T4" fmla="*/ 0 w 76"/>
                <a:gd name="T5" fmla="*/ 0 h 76"/>
                <a:gd name="T6" fmla="*/ 0 w 76"/>
                <a:gd name="T7" fmla="*/ 76 h 76"/>
                <a:gd name="T8" fmla="*/ 76 w 76"/>
                <a:gd name="T9" fmla="*/ 76 h 76"/>
                <a:gd name="T10" fmla="*/ 76 w 76"/>
                <a:gd name="T11" fmla="*/ 0 h 76"/>
                <a:gd name="T12" fmla="*/ 62 w 76"/>
                <a:gd name="T13" fmla="*/ 0 h 76"/>
                <a:gd name="T14" fmla="*/ 62 w 76"/>
                <a:gd name="T15" fmla="*/ 64 h 76"/>
                <a:gd name="T16" fmla="*/ 12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2" y="6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709">
              <a:extLst>
                <a:ext uri="{FF2B5EF4-FFF2-40B4-BE49-F238E27FC236}">
                  <a16:creationId xmlns:a16="http://schemas.microsoft.com/office/drawing/2014/main" id="{F31AE51E-80FC-49F5-A45F-61917C884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0364" y="5153026"/>
              <a:ext cx="38100" cy="38100"/>
            </a:xfrm>
            <a:custGeom>
              <a:avLst/>
              <a:gdLst>
                <a:gd name="T0" fmla="*/ 0 w 77"/>
                <a:gd name="T1" fmla="*/ 0 h 76"/>
                <a:gd name="T2" fmla="*/ 0 w 77"/>
                <a:gd name="T3" fmla="*/ 76 h 76"/>
                <a:gd name="T4" fmla="*/ 13 w 77"/>
                <a:gd name="T5" fmla="*/ 76 h 76"/>
                <a:gd name="T6" fmla="*/ 13 w 77"/>
                <a:gd name="T7" fmla="*/ 12 h 76"/>
                <a:gd name="T8" fmla="*/ 63 w 77"/>
                <a:gd name="T9" fmla="*/ 12 h 76"/>
                <a:gd name="T10" fmla="*/ 63 w 77"/>
                <a:gd name="T11" fmla="*/ 76 h 76"/>
                <a:gd name="T12" fmla="*/ 77 w 77"/>
                <a:gd name="T13" fmla="*/ 76 h 76"/>
                <a:gd name="T14" fmla="*/ 77 w 77"/>
                <a:gd name="T15" fmla="*/ 0 h 76"/>
                <a:gd name="T16" fmla="*/ 0 w 7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2"/>
                  </a:lnTo>
                  <a:lnTo>
                    <a:pt x="63" y="12"/>
                  </a:lnTo>
                  <a:lnTo>
                    <a:pt x="63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Rectangle 710">
              <a:extLst>
                <a:ext uri="{FF2B5EF4-FFF2-40B4-BE49-F238E27FC236}">
                  <a16:creationId xmlns:a16="http://schemas.microsoft.com/office/drawing/2014/main" id="{32A3FFAA-ABBC-4F20-873E-22F59B0DA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5451" y="5153026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Rectangle 711">
              <a:extLst>
                <a:ext uri="{FF2B5EF4-FFF2-40B4-BE49-F238E27FC236}">
                  <a16:creationId xmlns:a16="http://schemas.microsoft.com/office/drawing/2014/main" id="{27112E56-0E03-4B17-9956-DEAA5B3AA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5451" y="514191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712">
              <a:extLst>
                <a:ext uri="{FF2B5EF4-FFF2-40B4-BE49-F238E27FC236}">
                  <a16:creationId xmlns:a16="http://schemas.microsoft.com/office/drawing/2014/main" id="{6F11F1BD-473D-4B62-9A8B-E65BE38E5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7201" y="5153026"/>
              <a:ext cx="36513" cy="38100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713">
              <a:extLst>
                <a:ext uri="{FF2B5EF4-FFF2-40B4-BE49-F238E27FC236}">
                  <a16:creationId xmlns:a16="http://schemas.microsoft.com/office/drawing/2014/main" id="{84E8C0ED-D0AC-4321-9A78-28AA065250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79114" y="5153026"/>
              <a:ext cx="36513" cy="38100"/>
            </a:xfrm>
            <a:custGeom>
              <a:avLst/>
              <a:gdLst>
                <a:gd name="T0" fmla="*/ 63 w 76"/>
                <a:gd name="T1" fmla="*/ 62 h 76"/>
                <a:gd name="T2" fmla="*/ 14 w 76"/>
                <a:gd name="T3" fmla="*/ 62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3 w 76"/>
                <a:gd name="T15" fmla="*/ 76 h 76"/>
                <a:gd name="T16" fmla="*/ 63 w 76"/>
                <a:gd name="T17" fmla="*/ 62 h 76"/>
                <a:gd name="T18" fmla="*/ 14 w 76"/>
                <a:gd name="T19" fmla="*/ 12 h 76"/>
                <a:gd name="T20" fmla="*/ 63 w 76"/>
                <a:gd name="T21" fmla="*/ 12 h 76"/>
                <a:gd name="T22" fmla="*/ 63 w 76"/>
                <a:gd name="T23" fmla="*/ 31 h 76"/>
                <a:gd name="T24" fmla="*/ 14 w 76"/>
                <a:gd name="T25" fmla="*/ 31 h 76"/>
                <a:gd name="T26" fmla="*/ 14 w 76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3" y="62"/>
                  </a:moveTo>
                  <a:lnTo>
                    <a:pt x="14" y="62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3" y="76"/>
                  </a:lnTo>
                  <a:lnTo>
                    <a:pt x="63" y="62"/>
                  </a:lnTo>
                  <a:close/>
                  <a:moveTo>
                    <a:pt x="14" y="12"/>
                  </a:moveTo>
                  <a:lnTo>
                    <a:pt x="63" y="12"/>
                  </a:lnTo>
                  <a:lnTo>
                    <a:pt x="63" y="31"/>
                  </a:lnTo>
                  <a:lnTo>
                    <a:pt x="14" y="3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714">
              <a:extLst>
                <a:ext uri="{FF2B5EF4-FFF2-40B4-BE49-F238E27FC236}">
                  <a16:creationId xmlns:a16="http://schemas.microsoft.com/office/drawing/2014/main" id="{97381EDF-A93E-40E1-9CDD-776F2BD3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6" y="5153026"/>
              <a:ext cx="23813" cy="38100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2 h 76"/>
                <a:gd name="T4" fmla="*/ 49 w 49"/>
                <a:gd name="T5" fmla="*/ 12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2"/>
                  </a:lnTo>
                  <a:lnTo>
                    <a:pt x="49" y="1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715">
              <a:extLst>
                <a:ext uri="{FF2B5EF4-FFF2-40B4-BE49-F238E27FC236}">
                  <a16:creationId xmlns:a16="http://schemas.microsoft.com/office/drawing/2014/main" id="{96F612A5-8FCA-4166-AA73-B370602A2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8651" y="5153026"/>
              <a:ext cx="36513" cy="38100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2 h 76"/>
                <a:gd name="T10" fmla="*/ 0 w 76"/>
                <a:gd name="T11" fmla="*/ 62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4 w 76"/>
                <a:gd name="T19" fmla="*/ 31 h 76"/>
                <a:gd name="T20" fmla="*/ 14 w 76"/>
                <a:gd name="T21" fmla="*/ 12 h 76"/>
                <a:gd name="T22" fmla="*/ 62 w 76"/>
                <a:gd name="T23" fmla="*/ 12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4" y="31"/>
                  </a:lnTo>
                  <a:lnTo>
                    <a:pt x="14" y="12"/>
                  </a:lnTo>
                  <a:lnTo>
                    <a:pt x="62" y="12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Rectangle 716">
              <a:extLst>
                <a:ext uri="{FF2B5EF4-FFF2-40B4-BE49-F238E27FC236}">
                  <a16:creationId xmlns:a16="http://schemas.microsoft.com/office/drawing/2014/main" id="{F513DA93-0FD6-48F2-A41C-A9E7F729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3739" y="514191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Rectangle 717">
              <a:extLst>
                <a:ext uri="{FF2B5EF4-FFF2-40B4-BE49-F238E27FC236}">
                  <a16:creationId xmlns:a16="http://schemas.microsoft.com/office/drawing/2014/main" id="{486A71D8-CE4A-40AD-BB91-C9D2B6BF8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3739" y="5153026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718">
              <a:extLst>
                <a:ext uri="{FF2B5EF4-FFF2-40B4-BE49-F238E27FC236}">
                  <a16:creationId xmlns:a16="http://schemas.microsoft.com/office/drawing/2014/main" id="{CED67A94-DB81-42FA-A651-566A1AEF9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8664" y="5141913"/>
              <a:ext cx="25400" cy="49213"/>
            </a:xfrm>
            <a:custGeom>
              <a:avLst/>
              <a:gdLst>
                <a:gd name="T0" fmla="*/ 14 w 50"/>
                <a:gd name="T1" fmla="*/ 23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3 h 99"/>
                <a:gd name="T22" fmla="*/ 14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3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3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719">
              <a:extLst>
                <a:ext uri="{FF2B5EF4-FFF2-40B4-BE49-F238E27FC236}">
                  <a16:creationId xmlns:a16="http://schemas.microsoft.com/office/drawing/2014/main" id="{E9825CFC-CE65-4021-9B37-AFC589C1E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42639" y="5141913"/>
              <a:ext cx="36513" cy="49213"/>
            </a:xfrm>
            <a:custGeom>
              <a:avLst/>
              <a:gdLst>
                <a:gd name="T0" fmla="*/ 62 w 76"/>
                <a:gd name="T1" fmla="*/ 85 h 99"/>
                <a:gd name="T2" fmla="*/ 14 w 76"/>
                <a:gd name="T3" fmla="*/ 85 h 99"/>
                <a:gd name="T4" fmla="*/ 14 w 76"/>
                <a:gd name="T5" fmla="*/ 67 h 99"/>
                <a:gd name="T6" fmla="*/ 76 w 76"/>
                <a:gd name="T7" fmla="*/ 67 h 99"/>
                <a:gd name="T8" fmla="*/ 76 w 76"/>
                <a:gd name="T9" fmla="*/ 23 h 99"/>
                <a:gd name="T10" fmla="*/ 44 w 76"/>
                <a:gd name="T11" fmla="*/ 23 h 99"/>
                <a:gd name="T12" fmla="*/ 59 w 76"/>
                <a:gd name="T13" fmla="*/ 0 h 99"/>
                <a:gd name="T14" fmla="*/ 45 w 76"/>
                <a:gd name="T15" fmla="*/ 0 h 99"/>
                <a:gd name="T16" fmla="*/ 27 w 76"/>
                <a:gd name="T17" fmla="*/ 23 h 99"/>
                <a:gd name="T18" fmla="*/ 0 w 76"/>
                <a:gd name="T19" fmla="*/ 23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4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4 w 76"/>
                <a:gd name="T33" fmla="*/ 54 h 99"/>
                <a:gd name="T34" fmla="*/ 14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4" y="85"/>
                  </a:lnTo>
                  <a:lnTo>
                    <a:pt x="14" y="67"/>
                  </a:lnTo>
                  <a:lnTo>
                    <a:pt x="76" y="67"/>
                  </a:lnTo>
                  <a:lnTo>
                    <a:pt x="76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4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720">
              <a:extLst>
                <a:ext uri="{FF2B5EF4-FFF2-40B4-BE49-F238E27FC236}">
                  <a16:creationId xmlns:a16="http://schemas.microsoft.com/office/drawing/2014/main" id="{6DC2063B-CEFF-43E2-9360-4331C0B4F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6989" y="5114926"/>
              <a:ext cx="165100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7 h 384"/>
                <a:gd name="T4" fmla="*/ 284 w 338"/>
                <a:gd name="T5" fmla="*/ 128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2 w 338"/>
                <a:gd name="T13" fmla="*/ 74 h 384"/>
                <a:gd name="T14" fmla="*/ 149 w 338"/>
                <a:gd name="T15" fmla="*/ 28 h 384"/>
                <a:gd name="T16" fmla="*/ 219 w 338"/>
                <a:gd name="T17" fmla="*/ 143 h 384"/>
                <a:gd name="T18" fmla="*/ 219 w 338"/>
                <a:gd name="T19" fmla="*/ 173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2 w 338"/>
                <a:gd name="T29" fmla="*/ 384 h 384"/>
                <a:gd name="T30" fmla="*/ 323 w 338"/>
                <a:gd name="T31" fmla="*/ 382 h 384"/>
                <a:gd name="T32" fmla="*/ 328 w 338"/>
                <a:gd name="T33" fmla="*/ 377 h 384"/>
                <a:gd name="T34" fmla="*/ 338 w 338"/>
                <a:gd name="T35" fmla="*/ 362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7"/>
                  </a:cubicBezTo>
                  <a:lnTo>
                    <a:pt x="284" y="128"/>
                  </a:lnTo>
                  <a:cubicBezTo>
                    <a:pt x="284" y="53"/>
                    <a:pt x="263" y="0"/>
                    <a:pt x="150" y="0"/>
                  </a:cubicBezTo>
                  <a:cubicBezTo>
                    <a:pt x="93" y="0"/>
                    <a:pt x="13" y="27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7" y="115"/>
                    <a:pt x="92" y="107"/>
                    <a:pt x="92" y="74"/>
                  </a:cubicBezTo>
                  <a:cubicBezTo>
                    <a:pt x="92" y="49"/>
                    <a:pt x="98" y="28"/>
                    <a:pt x="149" y="28"/>
                  </a:cubicBezTo>
                  <a:cubicBezTo>
                    <a:pt x="219" y="28"/>
                    <a:pt x="219" y="87"/>
                    <a:pt x="219" y="143"/>
                  </a:cubicBezTo>
                  <a:lnTo>
                    <a:pt x="219" y="173"/>
                  </a:lnTo>
                  <a:cubicBezTo>
                    <a:pt x="157" y="178"/>
                    <a:pt x="0" y="178"/>
                    <a:pt x="0" y="294"/>
                  </a:cubicBezTo>
                  <a:cubicBezTo>
                    <a:pt x="0" y="347"/>
                    <a:pt x="43" y="384"/>
                    <a:pt x="100" y="384"/>
                  </a:cubicBezTo>
                  <a:cubicBezTo>
                    <a:pt x="157" y="384"/>
                    <a:pt x="193" y="362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2" y="384"/>
                  </a:cubicBezTo>
                  <a:cubicBezTo>
                    <a:pt x="292" y="384"/>
                    <a:pt x="302" y="384"/>
                    <a:pt x="323" y="382"/>
                  </a:cubicBezTo>
                  <a:lnTo>
                    <a:pt x="328" y="377"/>
                  </a:lnTo>
                  <a:cubicBezTo>
                    <a:pt x="332" y="372"/>
                    <a:pt x="335" y="367"/>
                    <a:pt x="338" y="362"/>
                  </a:cubicBezTo>
                  <a:cubicBezTo>
                    <a:pt x="324" y="364"/>
                    <a:pt x="322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721">
              <a:extLst>
                <a:ext uri="{FF2B5EF4-FFF2-40B4-BE49-F238E27FC236}">
                  <a16:creationId xmlns:a16="http://schemas.microsoft.com/office/drawing/2014/main" id="{DA000213-7D15-401A-B9B8-7E25A452A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7289" y="5145088"/>
              <a:ext cx="111125" cy="109538"/>
            </a:xfrm>
            <a:custGeom>
              <a:avLst/>
              <a:gdLst>
                <a:gd name="T0" fmla="*/ 22 w 225"/>
                <a:gd name="T1" fmla="*/ 0 h 223"/>
                <a:gd name="T2" fmla="*/ 0 w 225"/>
                <a:gd name="T3" fmla="*/ 18 h 223"/>
                <a:gd name="T4" fmla="*/ 0 w 225"/>
                <a:gd name="T5" fmla="*/ 223 h 223"/>
                <a:gd name="T6" fmla="*/ 225 w 225"/>
                <a:gd name="T7" fmla="*/ 223 h 223"/>
                <a:gd name="T8" fmla="*/ 225 w 225"/>
                <a:gd name="T9" fmla="*/ 0 h 223"/>
                <a:gd name="T10" fmla="*/ 150 w 225"/>
                <a:gd name="T11" fmla="*/ 0 h 223"/>
                <a:gd name="T12" fmla="*/ 150 w 225"/>
                <a:gd name="T13" fmla="*/ 148 h 223"/>
                <a:gd name="T14" fmla="*/ 75 w 225"/>
                <a:gd name="T15" fmla="*/ 148 h 223"/>
                <a:gd name="T16" fmla="*/ 75 w 225"/>
                <a:gd name="T17" fmla="*/ 0 h 223"/>
                <a:gd name="T18" fmla="*/ 22 w 225"/>
                <a:gd name="T1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3">
                  <a:moveTo>
                    <a:pt x="22" y="0"/>
                  </a:moveTo>
                  <a:lnTo>
                    <a:pt x="0" y="18"/>
                  </a:lnTo>
                  <a:lnTo>
                    <a:pt x="0" y="223"/>
                  </a:lnTo>
                  <a:lnTo>
                    <a:pt x="225" y="223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8"/>
                  </a:lnTo>
                  <a:lnTo>
                    <a:pt x="75" y="148"/>
                  </a:lnTo>
                  <a:lnTo>
                    <a:pt x="75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722">
              <a:extLst>
                <a:ext uri="{FF2B5EF4-FFF2-40B4-BE49-F238E27FC236}">
                  <a16:creationId xmlns:a16="http://schemas.microsoft.com/office/drawing/2014/main" id="{1796CAE8-E365-4D7B-B10A-1A4D84597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8076" y="5053013"/>
              <a:ext cx="385763" cy="312738"/>
            </a:xfrm>
            <a:custGeom>
              <a:avLst/>
              <a:gdLst>
                <a:gd name="T0" fmla="*/ 462 w 790"/>
                <a:gd name="T1" fmla="*/ 408 h 638"/>
                <a:gd name="T2" fmla="*/ 607 w 790"/>
                <a:gd name="T3" fmla="*/ 325 h 638"/>
                <a:gd name="T4" fmla="*/ 607 w 790"/>
                <a:gd name="T5" fmla="*/ 373 h 638"/>
                <a:gd name="T6" fmla="*/ 518 w 790"/>
                <a:gd name="T7" fmla="*/ 478 h 638"/>
                <a:gd name="T8" fmla="*/ 462 w 790"/>
                <a:gd name="T9" fmla="*/ 408 h 638"/>
                <a:gd name="T10" fmla="*/ 707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8 w 790"/>
                <a:gd name="T17" fmla="*/ 0 h 638"/>
                <a:gd name="T18" fmla="*/ 407 w 790"/>
                <a:gd name="T19" fmla="*/ 18 h 638"/>
                <a:gd name="T20" fmla="*/ 407 w 790"/>
                <a:gd name="T21" fmla="*/ 116 h 638"/>
                <a:gd name="T22" fmla="*/ 388 w 790"/>
                <a:gd name="T23" fmla="*/ 116 h 638"/>
                <a:gd name="T24" fmla="*/ 388 w 790"/>
                <a:gd name="T25" fmla="*/ 135 h 638"/>
                <a:gd name="T26" fmla="*/ 313 w 790"/>
                <a:gd name="T27" fmla="*/ 135 h 638"/>
                <a:gd name="T28" fmla="*/ 313 w 790"/>
                <a:gd name="T29" fmla="*/ 135 h 638"/>
                <a:gd name="T30" fmla="*/ 313 w 790"/>
                <a:gd name="T31" fmla="*/ 54 h 638"/>
                <a:gd name="T32" fmla="*/ 125 w 790"/>
                <a:gd name="T33" fmla="*/ 188 h 638"/>
                <a:gd name="T34" fmla="*/ 178 w 790"/>
                <a:gd name="T35" fmla="*/ 188 h 638"/>
                <a:gd name="T36" fmla="*/ 178 w 790"/>
                <a:gd name="T37" fmla="*/ 338 h 638"/>
                <a:gd name="T38" fmla="*/ 253 w 790"/>
                <a:gd name="T39" fmla="*/ 338 h 638"/>
                <a:gd name="T40" fmla="*/ 253 w 790"/>
                <a:gd name="T41" fmla="*/ 188 h 638"/>
                <a:gd name="T42" fmla="*/ 328 w 790"/>
                <a:gd name="T43" fmla="*/ 188 h 638"/>
                <a:gd name="T44" fmla="*/ 328 w 790"/>
                <a:gd name="T45" fmla="*/ 413 h 638"/>
                <a:gd name="T46" fmla="*/ 103 w 790"/>
                <a:gd name="T47" fmla="*/ 413 h 638"/>
                <a:gd name="T48" fmla="*/ 103 w 790"/>
                <a:gd name="T49" fmla="*/ 206 h 638"/>
                <a:gd name="T50" fmla="*/ 0 w 790"/>
                <a:gd name="T51" fmla="*/ 398 h 638"/>
                <a:gd name="T52" fmla="*/ 400 w 790"/>
                <a:gd name="T53" fmla="*/ 638 h 638"/>
                <a:gd name="T54" fmla="*/ 697 w 790"/>
                <a:gd name="T55" fmla="*/ 524 h 638"/>
                <a:gd name="T56" fmla="*/ 711 w 790"/>
                <a:gd name="T57" fmla="*/ 509 h 638"/>
                <a:gd name="T58" fmla="*/ 670 w 790"/>
                <a:gd name="T59" fmla="*/ 511 h 638"/>
                <a:gd name="T60" fmla="*/ 607 w 790"/>
                <a:gd name="T61" fmla="*/ 453 h 638"/>
                <a:gd name="T62" fmla="*/ 606 w 790"/>
                <a:gd name="T63" fmla="*/ 453 h 638"/>
                <a:gd name="T64" fmla="*/ 488 w 790"/>
                <a:gd name="T65" fmla="*/ 511 h 638"/>
                <a:gd name="T66" fmla="*/ 388 w 790"/>
                <a:gd name="T67" fmla="*/ 421 h 638"/>
                <a:gd name="T68" fmla="*/ 607 w 790"/>
                <a:gd name="T69" fmla="*/ 300 h 638"/>
                <a:gd name="T70" fmla="*/ 607 w 790"/>
                <a:gd name="T71" fmla="*/ 270 h 638"/>
                <a:gd name="T72" fmla="*/ 537 w 790"/>
                <a:gd name="T73" fmla="*/ 155 h 638"/>
                <a:gd name="T74" fmla="*/ 480 w 790"/>
                <a:gd name="T75" fmla="*/ 201 h 638"/>
                <a:gd name="T76" fmla="*/ 441 w 790"/>
                <a:gd name="T77" fmla="*/ 243 h 638"/>
                <a:gd name="T78" fmla="*/ 401 w 790"/>
                <a:gd name="T79" fmla="*/ 206 h 638"/>
                <a:gd name="T80" fmla="*/ 538 w 790"/>
                <a:gd name="T81" fmla="*/ 128 h 638"/>
                <a:gd name="T82" fmla="*/ 672 w 790"/>
                <a:gd name="T83" fmla="*/ 255 h 638"/>
                <a:gd name="T84" fmla="*/ 672 w 790"/>
                <a:gd name="T85" fmla="*/ 454 h 638"/>
                <a:gd name="T86" fmla="*/ 707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2" y="408"/>
                  </a:moveTo>
                  <a:cubicBezTo>
                    <a:pt x="462" y="333"/>
                    <a:pt x="568" y="326"/>
                    <a:pt x="607" y="325"/>
                  </a:cubicBezTo>
                  <a:lnTo>
                    <a:pt x="607" y="373"/>
                  </a:lnTo>
                  <a:cubicBezTo>
                    <a:pt x="607" y="428"/>
                    <a:pt x="572" y="478"/>
                    <a:pt x="518" y="478"/>
                  </a:cubicBezTo>
                  <a:cubicBezTo>
                    <a:pt x="490" y="478"/>
                    <a:pt x="462" y="449"/>
                    <a:pt x="462" y="408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3" y="0"/>
                    <a:pt x="518" y="0"/>
                  </a:cubicBezTo>
                  <a:cubicBezTo>
                    <a:pt x="483" y="0"/>
                    <a:pt x="446" y="6"/>
                    <a:pt x="407" y="18"/>
                  </a:cubicBezTo>
                  <a:lnTo>
                    <a:pt x="407" y="116"/>
                  </a:lnTo>
                  <a:lnTo>
                    <a:pt x="388" y="116"/>
                  </a:lnTo>
                  <a:lnTo>
                    <a:pt x="388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54"/>
                  </a:lnTo>
                  <a:cubicBezTo>
                    <a:pt x="252" y="85"/>
                    <a:pt x="188" y="129"/>
                    <a:pt x="125" y="188"/>
                  </a:cubicBezTo>
                  <a:lnTo>
                    <a:pt x="178" y="188"/>
                  </a:lnTo>
                  <a:lnTo>
                    <a:pt x="178" y="338"/>
                  </a:lnTo>
                  <a:lnTo>
                    <a:pt x="253" y="338"/>
                  </a:lnTo>
                  <a:lnTo>
                    <a:pt x="253" y="188"/>
                  </a:lnTo>
                  <a:lnTo>
                    <a:pt x="328" y="188"/>
                  </a:lnTo>
                  <a:lnTo>
                    <a:pt x="328" y="413"/>
                  </a:lnTo>
                  <a:lnTo>
                    <a:pt x="103" y="413"/>
                  </a:lnTo>
                  <a:lnTo>
                    <a:pt x="103" y="206"/>
                  </a:lnTo>
                  <a:cubicBezTo>
                    <a:pt x="28" y="280"/>
                    <a:pt x="0" y="344"/>
                    <a:pt x="0" y="398"/>
                  </a:cubicBezTo>
                  <a:cubicBezTo>
                    <a:pt x="0" y="511"/>
                    <a:pt x="151" y="638"/>
                    <a:pt x="400" y="638"/>
                  </a:cubicBezTo>
                  <a:cubicBezTo>
                    <a:pt x="538" y="638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8" y="511"/>
                    <a:pt x="680" y="511"/>
                    <a:pt x="670" y="511"/>
                  </a:cubicBezTo>
                  <a:cubicBezTo>
                    <a:pt x="622" y="511"/>
                    <a:pt x="607" y="488"/>
                    <a:pt x="607" y="453"/>
                  </a:cubicBezTo>
                  <a:lnTo>
                    <a:pt x="606" y="453"/>
                  </a:lnTo>
                  <a:cubicBezTo>
                    <a:pt x="580" y="489"/>
                    <a:pt x="545" y="511"/>
                    <a:pt x="488" y="511"/>
                  </a:cubicBezTo>
                  <a:cubicBezTo>
                    <a:pt x="431" y="511"/>
                    <a:pt x="388" y="473"/>
                    <a:pt x="388" y="421"/>
                  </a:cubicBezTo>
                  <a:cubicBezTo>
                    <a:pt x="388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8" y="243"/>
                    <a:pt x="401" y="228"/>
                    <a:pt x="401" y="206"/>
                  </a:cubicBezTo>
                  <a:cubicBezTo>
                    <a:pt x="401" y="154"/>
                    <a:pt x="481" y="128"/>
                    <a:pt x="538" y="128"/>
                  </a:cubicBezTo>
                  <a:cubicBezTo>
                    <a:pt x="652" y="128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Rectangle 723">
              <a:extLst>
                <a:ext uri="{FF2B5EF4-FFF2-40B4-BE49-F238E27FC236}">
                  <a16:creationId xmlns:a16="http://schemas.microsoft.com/office/drawing/2014/main" id="{506EB945-FC8A-4243-80A7-D14BF2235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0001" y="5018088"/>
              <a:ext cx="36513" cy="92075"/>
            </a:xfrm>
            <a:prstGeom prst="rect">
              <a:avLst/>
            </a:prstGeom>
            <a:solidFill>
              <a:srgbClr val="E8308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31" name="Groupe 830">
            <a:extLst>
              <a:ext uri="{FF2B5EF4-FFF2-40B4-BE49-F238E27FC236}">
                <a16:creationId xmlns:a16="http://schemas.microsoft.com/office/drawing/2014/main" id="{3BCB40BE-93CC-443D-B261-250251AABB43}"/>
              </a:ext>
            </a:extLst>
          </p:cNvPr>
          <p:cNvGrpSpPr/>
          <p:nvPr/>
        </p:nvGrpSpPr>
        <p:grpSpPr>
          <a:xfrm>
            <a:off x="8986099" y="3176622"/>
            <a:ext cx="1965185" cy="612890"/>
            <a:chOff x="9058276" y="5981701"/>
            <a:chExt cx="1109663" cy="346075"/>
          </a:xfrm>
        </p:grpSpPr>
        <p:sp>
          <p:nvSpPr>
            <p:cNvPr id="140" name="Freeform 724">
              <a:extLst>
                <a:ext uri="{FF2B5EF4-FFF2-40B4-BE49-F238E27FC236}">
                  <a16:creationId xmlns:a16="http://schemas.microsoft.com/office/drawing/2014/main" id="{8CFA43F0-D205-4C67-8A20-1B763EAEA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4364" y="6007101"/>
              <a:ext cx="53975" cy="65088"/>
            </a:xfrm>
            <a:custGeom>
              <a:avLst/>
              <a:gdLst>
                <a:gd name="T0" fmla="*/ 26 w 110"/>
                <a:gd name="T1" fmla="*/ 134 h 134"/>
                <a:gd name="T2" fmla="*/ 0 w 110"/>
                <a:gd name="T3" fmla="*/ 134 h 134"/>
                <a:gd name="T4" fmla="*/ 0 w 110"/>
                <a:gd name="T5" fmla="*/ 0 h 134"/>
                <a:gd name="T6" fmla="*/ 26 w 110"/>
                <a:gd name="T7" fmla="*/ 0 h 134"/>
                <a:gd name="T8" fmla="*/ 26 w 110"/>
                <a:gd name="T9" fmla="*/ 55 h 134"/>
                <a:gd name="T10" fmla="*/ 84 w 110"/>
                <a:gd name="T11" fmla="*/ 55 h 134"/>
                <a:gd name="T12" fmla="*/ 84 w 110"/>
                <a:gd name="T13" fmla="*/ 0 h 134"/>
                <a:gd name="T14" fmla="*/ 110 w 110"/>
                <a:gd name="T15" fmla="*/ 0 h 134"/>
                <a:gd name="T16" fmla="*/ 110 w 110"/>
                <a:gd name="T17" fmla="*/ 132 h 134"/>
                <a:gd name="T18" fmla="*/ 84 w 110"/>
                <a:gd name="T19" fmla="*/ 132 h 134"/>
                <a:gd name="T20" fmla="*/ 84 w 110"/>
                <a:gd name="T21" fmla="*/ 75 h 134"/>
                <a:gd name="T22" fmla="*/ 26 w 110"/>
                <a:gd name="T23" fmla="*/ 75 h 134"/>
                <a:gd name="T24" fmla="*/ 26 w 110"/>
                <a:gd name="T2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34">
                  <a:moveTo>
                    <a:pt x="26" y="134"/>
                  </a:moveTo>
                  <a:lnTo>
                    <a:pt x="0" y="13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55"/>
                  </a:lnTo>
                  <a:lnTo>
                    <a:pt x="84" y="55"/>
                  </a:lnTo>
                  <a:lnTo>
                    <a:pt x="84" y="0"/>
                  </a:lnTo>
                  <a:lnTo>
                    <a:pt x="110" y="0"/>
                  </a:lnTo>
                  <a:lnTo>
                    <a:pt x="110" y="132"/>
                  </a:lnTo>
                  <a:lnTo>
                    <a:pt x="84" y="132"/>
                  </a:lnTo>
                  <a:lnTo>
                    <a:pt x="84" y="75"/>
                  </a:lnTo>
                  <a:lnTo>
                    <a:pt x="26" y="75"/>
                  </a:lnTo>
                  <a:lnTo>
                    <a:pt x="26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725">
              <a:extLst>
                <a:ext uri="{FF2B5EF4-FFF2-40B4-BE49-F238E27FC236}">
                  <a16:creationId xmlns:a16="http://schemas.microsoft.com/office/drawing/2014/main" id="{9E2EF733-5722-4B2C-9713-97433F9F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9451" y="6007101"/>
              <a:ext cx="68263" cy="66675"/>
            </a:xfrm>
            <a:custGeom>
              <a:avLst/>
              <a:gdLst>
                <a:gd name="T0" fmla="*/ 10 w 140"/>
                <a:gd name="T1" fmla="*/ 0 h 136"/>
                <a:gd name="T2" fmla="*/ 60 w 140"/>
                <a:gd name="T3" fmla="*/ 0 h 136"/>
                <a:gd name="T4" fmla="*/ 25 w 140"/>
                <a:gd name="T5" fmla="*/ 99 h 136"/>
                <a:gd name="T6" fmla="*/ 19 w 140"/>
                <a:gd name="T7" fmla="*/ 121 h 136"/>
                <a:gd name="T8" fmla="*/ 29 w 140"/>
                <a:gd name="T9" fmla="*/ 132 h 136"/>
                <a:gd name="T10" fmla="*/ 95 w 140"/>
                <a:gd name="T11" fmla="*/ 64 h 136"/>
                <a:gd name="T12" fmla="*/ 118 w 140"/>
                <a:gd name="T13" fmla="*/ 0 h 136"/>
                <a:gd name="T14" fmla="*/ 139 w 140"/>
                <a:gd name="T15" fmla="*/ 0 h 136"/>
                <a:gd name="T16" fmla="*/ 103 w 140"/>
                <a:gd name="T17" fmla="*/ 105 h 136"/>
                <a:gd name="T18" fmla="*/ 98 w 140"/>
                <a:gd name="T19" fmla="*/ 124 h 136"/>
                <a:gd name="T20" fmla="*/ 106 w 140"/>
                <a:gd name="T21" fmla="*/ 132 h 136"/>
                <a:gd name="T22" fmla="*/ 136 w 140"/>
                <a:gd name="T23" fmla="*/ 105 h 136"/>
                <a:gd name="T24" fmla="*/ 140 w 140"/>
                <a:gd name="T25" fmla="*/ 106 h 136"/>
                <a:gd name="T26" fmla="*/ 104 w 140"/>
                <a:gd name="T27" fmla="*/ 136 h 136"/>
                <a:gd name="T28" fmla="*/ 79 w 140"/>
                <a:gd name="T29" fmla="*/ 119 h 136"/>
                <a:gd name="T30" fmla="*/ 84 w 140"/>
                <a:gd name="T31" fmla="*/ 97 h 136"/>
                <a:gd name="T32" fmla="*/ 84 w 140"/>
                <a:gd name="T33" fmla="*/ 97 h 136"/>
                <a:gd name="T34" fmla="*/ 29 w 140"/>
                <a:gd name="T35" fmla="*/ 136 h 136"/>
                <a:gd name="T36" fmla="*/ 0 w 140"/>
                <a:gd name="T37" fmla="*/ 114 h 136"/>
                <a:gd name="T38" fmla="*/ 6 w 140"/>
                <a:gd name="T39" fmla="*/ 89 h 136"/>
                <a:gd name="T40" fmla="*/ 36 w 140"/>
                <a:gd name="T41" fmla="*/ 2 h 136"/>
                <a:gd name="T42" fmla="*/ 9 w 140"/>
                <a:gd name="T43" fmla="*/ 2 h 136"/>
                <a:gd name="T44" fmla="*/ 10 w 140"/>
                <a:gd name="T4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" h="136">
                  <a:moveTo>
                    <a:pt x="10" y="0"/>
                  </a:moveTo>
                  <a:lnTo>
                    <a:pt x="60" y="0"/>
                  </a:lnTo>
                  <a:lnTo>
                    <a:pt x="25" y="99"/>
                  </a:lnTo>
                  <a:cubicBezTo>
                    <a:pt x="20" y="111"/>
                    <a:pt x="19" y="117"/>
                    <a:pt x="19" y="121"/>
                  </a:cubicBezTo>
                  <a:cubicBezTo>
                    <a:pt x="19" y="127"/>
                    <a:pt x="21" y="132"/>
                    <a:pt x="29" y="132"/>
                  </a:cubicBezTo>
                  <a:cubicBezTo>
                    <a:pt x="53" y="132"/>
                    <a:pt x="85" y="94"/>
                    <a:pt x="95" y="64"/>
                  </a:cubicBezTo>
                  <a:lnTo>
                    <a:pt x="118" y="0"/>
                  </a:lnTo>
                  <a:lnTo>
                    <a:pt x="139" y="0"/>
                  </a:lnTo>
                  <a:lnTo>
                    <a:pt x="103" y="105"/>
                  </a:lnTo>
                  <a:cubicBezTo>
                    <a:pt x="100" y="112"/>
                    <a:pt x="98" y="116"/>
                    <a:pt x="98" y="124"/>
                  </a:cubicBezTo>
                  <a:cubicBezTo>
                    <a:pt x="98" y="129"/>
                    <a:pt x="100" y="132"/>
                    <a:pt x="106" y="132"/>
                  </a:cubicBezTo>
                  <a:cubicBezTo>
                    <a:pt x="120" y="132"/>
                    <a:pt x="129" y="120"/>
                    <a:pt x="136" y="105"/>
                  </a:cubicBezTo>
                  <a:lnTo>
                    <a:pt x="140" y="106"/>
                  </a:lnTo>
                  <a:cubicBezTo>
                    <a:pt x="131" y="124"/>
                    <a:pt x="124" y="136"/>
                    <a:pt x="104" y="136"/>
                  </a:cubicBezTo>
                  <a:cubicBezTo>
                    <a:pt x="89" y="136"/>
                    <a:pt x="79" y="131"/>
                    <a:pt x="79" y="119"/>
                  </a:cubicBezTo>
                  <a:cubicBezTo>
                    <a:pt x="79" y="112"/>
                    <a:pt x="81" y="105"/>
                    <a:pt x="84" y="97"/>
                  </a:cubicBezTo>
                  <a:lnTo>
                    <a:pt x="84" y="97"/>
                  </a:lnTo>
                  <a:cubicBezTo>
                    <a:pt x="69" y="115"/>
                    <a:pt x="49" y="136"/>
                    <a:pt x="29" y="136"/>
                  </a:cubicBezTo>
                  <a:cubicBezTo>
                    <a:pt x="11" y="136"/>
                    <a:pt x="0" y="129"/>
                    <a:pt x="0" y="114"/>
                  </a:cubicBezTo>
                  <a:cubicBezTo>
                    <a:pt x="0" y="106"/>
                    <a:pt x="1" y="101"/>
                    <a:pt x="6" y="89"/>
                  </a:cubicBezTo>
                  <a:lnTo>
                    <a:pt x="36" y="2"/>
                  </a:lnTo>
                  <a:lnTo>
                    <a:pt x="9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726">
              <a:extLst>
                <a:ext uri="{FF2B5EF4-FFF2-40B4-BE49-F238E27FC236}">
                  <a16:creationId xmlns:a16="http://schemas.microsoft.com/office/drawing/2014/main" id="{3E2CD124-23AC-4A08-AF71-1CFD1D1A1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5651" y="6007101"/>
              <a:ext cx="69850" cy="65088"/>
            </a:xfrm>
            <a:custGeom>
              <a:avLst/>
              <a:gdLst>
                <a:gd name="T0" fmla="*/ 73 w 145"/>
                <a:gd name="T1" fmla="*/ 99 h 134"/>
                <a:gd name="T2" fmla="*/ 115 w 145"/>
                <a:gd name="T3" fmla="*/ 0 h 134"/>
                <a:gd name="T4" fmla="*/ 145 w 145"/>
                <a:gd name="T5" fmla="*/ 0 h 134"/>
                <a:gd name="T6" fmla="*/ 145 w 145"/>
                <a:gd name="T7" fmla="*/ 132 h 134"/>
                <a:gd name="T8" fmla="*/ 119 w 145"/>
                <a:gd name="T9" fmla="*/ 132 h 134"/>
                <a:gd name="T10" fmla="*/ 119 w 145"/>
                <a:gd name="T11" fmla="*/ 50 h 134"/>
                <a:gd name="T12" fmla="*/ 83 w 145"/>
                <a:gd name="T13" fmla="*/ 134 h 134"/>
                <a:gd name="T14" fmla="*/ 64 w 145"/>
                <a:gd name="T15" fmla="*/ 134 h 134"/>
                <a:gd name="T16" fmla="*/ 28 w 145"/>
                <a:gd name="T17" fmla="*/ 50 h 134"/>
                <a:gd name="T18" fmla="*/ 28 w 145"/>
                <a:gd name="T19" fmla="*/ 134 h 134"/>
                <a:gd name="T20" fmla="*/ 0 w 145"/>
                <a:gd name="T21" fmla="*/ 134 h 134"/>
                <a:gd name="T22" fmla="*/ 0 w 145"/>
                <a:gd name="T23" fmla="*/ 0 h 134"/>
                <a:gd name="T24" fmla="*/ 30 w 145"/>
                <a:gd name="T25" fmla="*/ 0 h 134"/>
                <a:gd name="T26" fmla="*/ 73 w 145"/>
                <a:gd name="T27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" h="134">
                  <a:moveTo>
                    <a:pt x="73" y="99"/>
                  </a:moveTo>
                  <a:lnTo>
                    <a:pt x="115" y="0"/>
                  </a:lnTo>
                  <a:lnTo>
                    <a:pt x="145" y="0"/>
                  </a:lnTo>
                  <a:lnTo>
                    <a:pt x="145" y="132"/>
                  </a:lnTo>
                  <a:lnTo>
                    <a:pt x="119" y="132"/>
                  </a:lnTo>
                  <a:lnTo>
                    <a:pt x="119" y="50"/>
                  </a:lnTo>
                  <a:lnTo>
                    <a:pt x="83" y="134"/>
                  </a:lnTo>
                  <a:lnTo>
                    <a:pt x="64" y="134"/>
                  </a:lnTo>
                  <a:lnTo>
                    <a:pt x="28" y="5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3" y="99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727">
              <a:extLst>
                <a:ext uri="{FF2B5EF4-FFF2-40B4-BE49-F238E27FC236}">
                  <a16:creationId xmlns:a16="http://schemas.microsoft.com/office/drawing/2014/main" id="{61E3A69D-2831-4D16-860E-5A425795A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25026" y="6002338"/>
              <a:ext cx="71438" cy="73025"/>
            </a:xfrm>
            <a:custGeom>
              <a:avLst/>
              <a:gdLst>
                <a:gd name="T0" fmla="*/ 112 w 146"/>
                <a:gd name="T1" fmla="*/ 151 h 151"/>
                <a:gd name="T2" fmla="*/ 98 w 146"/>
                <a:gd name="T3" fmla="*/ 134 h 151"/>
                <a:gd name="T4" fmla="*/ 96 w 146"/>
                <a:gd name="T5" fmla="*/ 127 h 151"/>
                <a:gd name="T6" fmla="*/ 57 w 146"/>
                <a:gd name="T7" fmla="*/ 127 h 151"/>
                <a:gd name="T8" fmla="*/ 48 w 146"/>
                <a:gd name="T9" fmla="*/ 151 h 151"/>
                <a:gd name="T10" fmla="*/ 13 w 146"/>
                <a:gd name="T11" fmla="*/ 151 h 151"/>
                <a:gd name="T12" fmla="*/ 0 w 146"/>
                <a:gd name="T13" fmla="*/ 134 h 151"/>
                <a:gd name="T14" fmla="*/ 47 w 146"/>
                <a:gd name="T15" fmla="*/ 0 h 151"/>
                <a:gd name="T16" fmla="*/ 85 w 146"/>
                <a:gd name="T17" fmla="*/ 0 h 151"/>
                <a:gd name="T18" fmla="*/ 100 w 146"/>
                <a:gd name="T19" fmla="*/ 17 h 151"/>
                <a:gd name="T20" fmla="*/ 146 w 146"/>
                <a:gd name="T21" fmla="*/ 151 h 151"/>
                <a:gd name="T22" fmla="*/ 112 w 146"/>
                <a:gd name="T23" fmla="*/ 151 h 151"/>
                <a:gd name="T24" fmla="*/ 125 w 146"/>
                <a:gd name="T25" fmla="*/ 129 h 151"/>
                <a:gd name="T26" fmla="*/ 81 w 146"/>
                <a:gd name="T27" fmla="*/ 5 h 151"/>
                <a:gd name="T28" fmla="*/ 51 w 146"/>
                <a:gd name="T29" fmla="*/ 5 h 151"/>
                <a:gd name="T30" fmla="*/ 6 w 146"/>
                <a:gd name="T31" fmla="*/ 129 h 151"/>
                <a:gd name="T32" fmla="*/ 28 w 146"/>
                <a:gd name="T33" fmla="*/ 129 h 151"/>
                <a:gd name="T34" fmla="*/ 37 w 146"/>
                <a:gd name="T35" fmla="*/ 104 h 151"/>
                <a:gd name="T36" fmla="*/ 92 w 146"/>
                <a:gd name="T37" fmla="*/ 104 h 151"/>
                <a:gd name="T38" fmla="*/ 101 w 146"/>
                <a:gd name="T39" fmla="*/ 129 h 151"/>
                <a:gd name="T40" fmla="*/ 125 w 146"/>
                <a:gd name="T41" fmla="*/ 129 h 151"/>
                <a:gd name="T42" fmla="*/ 88 w 146"/>
                <a:gd name="T43" fmla="*/ 91 h 151"/>
                <a:gd name="T44" fmla="*/ 43 w 146"/>
                <a:gd name="T45" fmla="*/ 91 h 151"/>
                <a:gd name="T46" fmla="*/ 66 w 146"/>
                <a:gd name="T47" fmla="*/ 27 h 151"/>
                <a:gd name="T48" fmla="*/ 67 w 146"/>
                <a:gd name="T49" fmla="*/ 27 h 151"/>
                <a:gd name="T50" fmla="*/ 88 w 146"/>
                <a:gd name="T51" fmla="*/ 91 h 151"/>
                <a:gd name="T52" fmla="*/ 76 w 146"/>
                <a:gd name="T53" fmla="*/ 71 h 151"/>
                <a:gd name="T54" fmla="*/ 71 w 146"/>
                <a:gd name="T55" fmla="*/ 86 h 151"/>
                <a:gd name="T56" fmla="*/ 81 w 146"/>
                <a:gd name="T57" fmla="*/ 86 h 151"/>
                <a:gd name="T58" fmla="*/ 76 w 146"/>
                <a:gd name="T59" fmla="*/ 7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51">
                  <a:moveTo>
                    <a:pt x="112" y="151"/>
                  </a:moveTo>
                  <a:lnTo>
                    <a:pt x="98" y="134"/>
                  </a:lnTo>
                  <a:lnTo>
                    <a:pt x="96" y="127"/>
                  </a:lnTo>
                  <a:lnTo>
                    <a:pt x="57" y="127"/>
                  </a:lnTo>
                  <a:lnTo>
                    <a:pt x="48" y="151"/>
                  </a:lnTo>
                  <a:lnTo>
                    <a:pt x="13" y="151"/>
                  </a:lnTo>
                  <a:lnTo>
                    <a:pt x="0" y="134"/>
                  </a:lnTo>
                  <a:lnTo>
                    <a:pt x="47" y="0"/>
                  </a:lnTo>
                  <a:lnTo>
                    <a:pt x="85" y="0"/>
                  </a:lnTo>
                  <a:lnTo>
                    <a:pt x="100" y="17"/>
                  </a:lnTo>
                  <a:lnTo>
                    <a:pt x="146" y="151"/>
                  </a:lnTo>
                  <a:lnTo>
                    <a:pt x="112" y="151"/>
                  </a:lnTo>
                  <a:close/>
                  <a:moveTo>
                    <a:pt x="125" y="129"/>
                  </a:moveTo>
                  <a:lnTo>
                    <a:pt x="81" y="5"/>
                  </a:lnTo>
                  <a:lnTo>
                    <a:pt x="51" y="5"/>
                  </a:lnTo>
                  <a:lnTo>
                    <a:pt x="6" y="129"/>
                  </a:lnTo>
                  <a:lnTo>
                    <a:pt x="28" y="129"/>
                  </a:lnTo>
                  <a:lnTo>
                    <a:pt x="37" y="104"/>
                  </a:lnTo>
                  <a:lnTo>
                    <a:pt x="92" y="104"/>
                  </a:lnTo>
                  <a:lnTo>
                    <a:pt x="101" y="129"/>
                  </a:lnTo>
                  <a:lnTo>
                    <a:pt x="125" y="129"/>
                  </a:lnTo>
                  <a:close/>
                  <a:moveTo>
                    <a:pt x="88" y="91"/>
                  </a:moveTo>
                  <a:lnTo>
                    <a:pt x="43" y="91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88" y="91"/>
                  </a:lnTo>
                  <a:close/>
                  <a:moveTo>
                    <a:pt x="76" y="71"/>
                  </a:moveTo>
                  <a:lnTo>
                    <a:pt x="71" y="86"/>
                  </a:lnTo>
                  <a:lnTo>
                    <a:pt x="81" y="86"/>
                  </a:lnTo>
                  <a:lnTo>
                    <a:pt x="76" y="71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728">
              <a:extLst>
                <a:ext uri="{FF2B5EF4-FFF2-40B4-BE49-F238E27FC236}">
                  <a16:creationId xmlns:a16="http://schemas.microsoft.com/office/drawing/2014/main" id="{C01EB8B5-3593-4D34-B2E1-6B94C812E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9639" y="6005513"/>
              <a:ext cx="65088" cy="66675"/>
            </a:xfrm>
            <a:custGeom>
              <a:avLst/>
              <a:gdLst>
                <a:gd name="T0" fmla="*/ 67 w 132"/>
                <a:gd name="T1" fmla="*/ 0 h 135"/>
                <a:gd name="T2" fmla="*/ 130 w 132"/>
                <a:gd name="T3" fmla="*/ 42 h 135"/>
                <a:gd name="T4" fmla="*/ 97 w 132"/>
                <a:gd name="T5" fmla="*/ 42 h 135"/>
                <a:gd name="T6" fmla="*/ 67 w 132"/>
                <a:gd name="T7" fmla="*/ 25 h 135"/>
                <a:gd name="T8" fmla="*/ 26 w 132"/>
                <a:gd name="T9" fmla="*/ 68 h 135"/>
                <a:gd name="T10" fmla="*/ 67 w 132"/>
                <a:gd name="T11" fmla="*/ 112 h 135"/>
                <a:gd name="T12" fmla="*/ 103 w 132"/>
                <a:gd name="T13" fmla="*/ 82 h 135"/>
                <a:gd name="T14" fmla="*/ 60 w 132"/>
                <a:gd name="T15" fmla="*/ 82 h 135"/>
                <a:gd name="T16" fmla="*/ 60 w 132"/>
                <a:gd name="T17" fmla="*/ 61 h 135"/>
                <a:gd name="T18" fmla="*/ 132 w 132"/>
                <a:gd name="T19" fmla="*/ 61 h 135"/>
                <a:gd name="T20" fmla="*/ 132 w 132"/>
                <a:gd name="T21" fmla="*/ 81 h 135"/>
                <a:gd name="T22" fmla="*/ 67 w 132"/>
                <a:gd name="T23" fmla="*/ 135 h 135"/>
                <a:gd name="T24" fmla="*/ 0 w 132"/>
                <a:gd name="T25" fmla="*/ 67 h 135"/>
                <a:gd name="T26" fmla="*/ 67 w 132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135">
                  <a:moveTo>
                    <a:pt x="67" y="0"/>
                  </a:moveTo>
                  <a:cubicBezTo>
                    <a:pt x="96" y="0"/>
                    <a:pt x="120" y="15"/>
                    <a:pt x="130" y="42"/>
                  </a:cubicBezTo>
                  <a:lnTo>
                    <a:pt x="97" y="42"/>
                  </a:lnTo>
                  <a:cubicBezTo>
                    <a:pt x="91" y="30"/>
                    <a:pt x="81" y="25"/>
                    <a:pt x="67" y="25"/>
                  </a:cubicBezTo>
                  <a:cubicBezTo>
                    <a:pt x="43" y="25"/>
                    <a:pt x="26" y="42"/>
                    <a:pt x="26" y="68"/>
                  </a:cubicBezTo>
                  <a:cubicBezTo>
                    <a:pt x="26" y="95"/>
                    <a:pt x="42" y="112"/>
                    <a:pt x="67" y="112"/>
                  </a:cubicBezTo>
                  <a:cubicBezTo>
                    <a:pt x="87" y="112"/>
                    <a:pt x="100" y="100"/>
                    <a:pt x="103" y="82"/>
                  </a:cubicBezTo>
                  <a:lnTo>
                    <a:pt x="60" y="82"/>
                  </a:lnTo>
                  <a:lnTo>
                    <a:pt x="60" y="61"/>
                  </a:lnTo>
                  <a:lnTo>
                    <a:pt x="132" y="61"/>
                  </a:lnTo>
                  <a:lnTo>
                    <a:pt x="132" y="81"/>
                  </a:lnTo>
                  <a:cubicBezTo>
                    <a:pt x="128" y="108"/>
                    <a:pt x="103" y="135"/>
                    <a:pt x="67" y="135"/>
                  </a:cubicBezTo>
                  <a:cubicBezTo>
                    <a:pt x="30" y="135"/>
                    <a:pt x="0" y="107"/>
                    <a:pt x="0" y="67"/>
                  </a:cubicBezTo>
                  <a:cubicBezTo>
                    <a:pt x="0" y="27"/>
                    <a:pt x="30" y="0"/>
                    <a:pt x="67" y="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729">
              <a:extLst>
                <a:ext uri="{FF2B5EF4-FFF2-40B4-BE49-F238E27FC236}">
                  <a16:creationId xmlns:a16="http://schemas.microsoft.com/office/drawing/2014/main" id="{37815BE4-4302-49A0-956C-195F98056C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4251" y="5986463"/>
              <a:ext cx="15875" cy="85725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9 w 30"/>
                <a:gd name="T11" fmla="*/ 174 h 174"/>
                <a:gd name="T12" fmla="*/ 3 w 30"/>
                <a:gd name="T13" fmla="*/ 174 h 174"/>
                <a:gd name="T14" fmla="*/ 3 w 30"/>
                <a:gd name="T15" fmla="*/ 40 h 174"/>
                <a:gd name="T16" fmla="*/ 29 w 30"/>
                <a:gd name="T17" fmla="*/ 40 h 174"/>
                <a:gd name="T18" fmla="*/ 29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6"/>
                    <a:pt x="6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4"/>
                    <a:pt x="24" y="30"/>
                    <a:pt x="15" y="30"/>
                  </a:cubicBezTo>
                  <a:cubicBezTo>
                    <a:pt x="6" y="30"/>
                    <a:pt x="0" y="24"/>
                    <a:pt x="0" y="15"/>
                  </a:cubicBezTo>
                  <a:close/>
                  <a:moveTo>
                    <a:pt x="29" y="174"/>
                  </a:moveTo>
                  <a:lnTo>
                    <a:pt x="3" y="174"/>
                  </a:lnTo>
                  <a:lnTo>
                    <a:pt x="3" y="40"/>
                  </a:lnTo>
                  <a:lnTo>
                    <a:pt x="29" y="40"/>
                  </a:lnTo>
                  <a:lnTo>
                    <a:pt x="29" y="17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730">
              <a:extLst>
                <a:ext uri="{FF2B5EF4-FFF2-40B4-BE49-F238E27FC236}">
                  <a16:creationId xmlns:a16="http://schemas.microsoft.com/office/drawing/2014/main" id="{D6C1FBD0-18DF-48FD-8C67-E8AE933E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2826" y="6007101"/>
              <a:ext cx="55563" cy="65088"/>
            </a:xfrm>
            <a:custGeom>
              <a:avLst/>
              <a:gdLst>
                <a:gd name="T0" fmla="*/ 86 w 112"/>
                <a:gd name="T1" fmla="*/ 134 h 134"/>
                <a:gd name="T2" fmla="*/ 26 w 112"/>
                <a:gd name="T3" fmla="*/ 41 h 134"/>
                <a:gd name="T4" fmla="*/ 26 w 112"/>
                <a:gd name="T5" fmla="*/ 134 h 134"/>
                <a:gd name="T6" fmla="*/ 0 w 112"/>
                <a:gd name="T7" fmla="*/ 134 h 134"/>
                <a:gd name="T8" fmla="*/ 0 w 112"/>
                <a:gd name="T9" fmla="*/ 0 h 134"/>
                <a:gd name="T10" fmla="*/ 26 w 112"/>
                <a:gd name="T11" fmla="*/ 0 h 134"/>
                <a:gd name="T12" fmla="*/ 86 w 112"/>
                <a:gd name="T13" fmla="*/ 92 h 134"/>
                <a:gd name="T14" fmla="*/ 86 w 112"/>
                <a:gd name="T15" fmla="*/ 0 h 134"/>
                <a:gd name="T16" fmla="*/ 112 w 112"/>
                <a:gd name="T17" fmla="*/ 0 h 134"/>
                <a:gd name="T18" fmla="*/ 112 w 112"/>
                <a:gd name="T19" fmla="*/ 134 h 134"/>
                <a:gd name="T20" fmla="*/ 86 w 112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134">
                  <a:moveTo>
                    <a:pt x="86" y="134"/>
                  </a:moveTo>
                  <a:lnTo>
                    <a:pt x="26" y="41"/>
                  </a:lnTo>
                  <a:lnTo>
                    <a:pt x="2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86" y="92"/>
                  </a:lnTo>
                  <a:lnTo>
                    <a:pt x="86" y="0"/>
                  </a:lnTo>
                  <a:lnTo>
                    <a:pt x="112" y="0"/>
                  </a:lnTo>
                  <a:lnTo>
                    <a:pt x="112" y="134"/>
                  </a:lnTo>
                  <a:lnTo>
                    <a:pt x="86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731">
              <a:extLst>
                <a:ext uri="{FF2B5EF4-FFF2-40B4-BE49-F238E27FC236}">
                  <a16:creationId xmlns:a16="http://schemas.microsoft.com/office/drawing/2014/main" id="{7E795029-C7BF-4A97-826B-F9A7F41ED5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7914" y="6003926"/>
              <a:ext cx="66675" cy="69850"/>
            </a:xfrm>
            <a:custGeom>
              <a:avLst/>
              <a:gdLst>
                <a:gd name="T0" fmla="*/ 84 w 137"/>
                <a:gd name="T1" fmla="*/ 90 h 142"/>
                <a:gd name="T2" fmla="*/ 75 w 137"/>
                <a:gd name="T3" fmla="*/ 99 h 142"/>
                <a:gd name="T4" fmla="*/ 39 w 137"/>
                <a:gd name="T5" fmla="*/ 99 h 142"/>
                <a:gd name="T6" fmla="*/ 20 w 137"/>
                <a:gd name="T7" fmla="*/ 137 h 142"/>
                <a:gd name="T8" fmla="*/ 12 w 137"/>
                <a:gd name="T9" fmla="*/ 142 h 142"/>
                <a:gd name="T10" fmla="*/ 5 w 137"/>
                <a:gd name="T11" fmla="*/ 130 h 142"/>
                <a:gd name="T12" fmla="*/ 20 w 137"/>
                <a:gd name="T13" fmla="*/ 99 h 142"/>
                <a:gd name="T14" fmla="*/ 9 w 137"/>
                <a:gd name="T15" fmla="*/ 99 h 142"/>
                <a:gd name="T16" fmla="*/ 0 w 137"/>
                <a:gd name="T17" fmla="*/ 90 h 142"/>
                <a:gd name="T18" fmla="*/ 9 w 137"/>
                <a:gd name="T19" fmla="*/ 81 h 142"/>
                <a:gd name="T20" fmla="*/ 27 w 137"/>
                <a:gd name="T21" fmla="*/ 81 h 142"/>
                <a:gd name="T22" fmla="*/ 46 w 137"/>
                <a:gd name="T23" fmla="*/ 44 h 142"/>
                <a:gd name="T24" fmla="*/ 57 w 137"/>
                <a:gd name="T25" fmla="*/ 40 h 142"/>
                <a:gd name="T26" fmla="*/ 61 w 137"/>
                <a:gd name="T27" fmla="*/ 51 h 142"/>
                <a:gd name="T28" fmla="*/ 46 w 137"/>
                <a:gd name="T29" fmla="*/ 81 h 142"/>
                <a:gd name="T30" fmla="*/ 75 w 137"/>
                <a:gd name="T31" fmla="*/ 81 h 142"/>
                <a:gd name="T32" fmla="*/ 84 w 137"/>
                <a:gd name="T33" fmla="*/ 90 h 142"/>
                <a:gd name="T34" fmla="*/ 126 w 137"/>
                <a:gd name="T35" fmla="*/ 141 h 142"/>
                <a:gd name="T36" fmla="*/ 119 w 137"/>
                <a:gd name="T37" fmla="*/ 136 h 142"/>
                <a:gd name="T38" fmla="*/ 61 w 137"/>
                <a:gd name="T39" fmla="*/ 14 h 142"/>
                <a:gd name="T40" fmla="*/ 65 w 137"/>
                <a:gd name="T41" fmla="*/ 2 h 142"/>
                <a:gd name="T42" fmla="*/ 76 w 137"/>
                <a:gd name="T43" fmla="*/ 6 h 142"/>
                <a:gd name="T44" fmla="*/ 134 w 137"/>
                <a:gd name="T45" fmla="*/ 129 h 142"/>
                <a:gd name="T46" fmla="*/ 126 w 137"/>
                <a:gd name="T47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142">
                  <a:moveTo>
                    <a:pt x="84" y="90"/>
                  </a:moveTo>
                  <a:cubicBezTo>
                    <a:pt x="84" y="95"/>
                    <a:pt x="80" y="99"/>
                    <a:pt x="75" y="99"/>
                  </a:cubicBezTo>
                  <a:lnTo>
                    <a:pt x="39" y="99"/>
                  </a:lnTo>
                  <a:lnTo>
                    <a:pt x="20" y="137"/>
                  </a:lnTo>
                  <a:cubicBezTo>
                    <a:pt x="19" y="140"/>
                    <a:pt x="15" y="142"/>
                    <a:pt x="12" y="142"/>
                  </a:cubicBezTo>
                  <a:cubicBezTo>
                    <a:pt x="6" y="142"/>
                    <a:pt x="2" y="136"/>
                    <a:pt x="5" y="130"/>
                  </a:cubicBezTo>
                  <a:lnTo>
                    <a:pt x="20" y="99"/>
                  </a:lnTo>
                  <a:lnTo>
                    <a:pt x="9" y="99"/>
                  </a:lnTo>
                  <a:cubicBezTo>
                    <a:pt x="4" y="99"/>
                    <a:pt x="0" y="95"/>
                    <a:pt x="0" y="90"/>
                  </a:cubicBezTo>
                  <a:cubicBezTo>
                    <a:pt x="0" y="85"/>
                    <a:pt x="4" y="81"/>
                    <a:pt x="9" y="81"/>
                  </a:cubicBezTo>
                  <a:lnTo>
                    <a:pt x="27" y="81"/>
                  </a:lnTo>
                  <a:lnTo>
                    <a:pt x="46" y="44"/>
                  </a:lnTo>
                  <a:cubicBezTo>
                    <a:pt x="49" y="40"/>
                    <a:pt x="54" y="37"/>
                    <a:pt x="57" y="40"/>
                  </a:cubicBezTo>
                  <a:cubicBezTo>
                    <a:pt x="62" y="42"/>
                    <a:pt x="64" y="47"/>
                    <a:pt x="61" y="51"/>
                  </a:cubicBezTo>
                  <a:lnTo>
                    <a:pt x="46" y="81"/>
                  </a:lnTo>
                  <a:lnTo>
                    <a:pt x="75" y="81"/>
                  </a:lnTo>
                  <a:cubicBezTo>
                    <a:pt x="80" y="81"/>
                    <a:pt x="84" y="85"/>
                    <a:pt x="84" y="90"/>
                  </a:cubicBezTo>
                  <a:close/>
                  <a:moveTo>
                    <a:pt x="126" y="141"/>
                  </a:moveTo>
                  <a:cubicBezTo>
                    <a:pt x="124" y="141"/>
                    <a:pt x="120" y="139"/>
                    <a:pt x="119" y="136"/>
                  </a:cubicBezTo>
                  <a:lnTo>
                    <a:pt x="61" y="14"/>
                  </a:lnTo>
                  <a:cubicBezTo>
                    <a:pt x="59" y="10"/>
                    <a:pt x="61" y="5"/>
                    <a:pt x="65" y="2"/>
                  </a:cubicBezTo>
                  <a:cubicBezTo>
                    <a:pt x="69" y="0"/>
                    <a:pt x="74" y="2"/>
                    <a:pt x="76" y="6"/>
                  </a:cubicBezTo>
                  <a:lnTo>
                    <a:pt x="134" y="129"/>
                  </a:lnTo>
                  <a:cubicBezTo>
                    <a:pt x="137" y="135"/>
                    <a:pt x="132" y="141"/>
                    <a:pt x="126" y="141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732">
              <a:extLst>
                <a:ext uri="{FF2B5EF4-FFF2-40B4-BE49-F238E27FC236}">
                  <a16:creationId xmlns:a16="http://schemas.microsoft.com/office/drawing/2014/main" id="{BB304C75-80AD-4E01-AC75-6DA7772743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0939" y="5986463"/>
              <a:ext cx="14288" cy="85725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9 w 30"/>
                <a:gd name="T11" fmla="*/ 174 h 174"/>
                <a:gd name="T12" fmla="*/ 3 w 30"/>
                <a:gd name="T13" fmla="*/ 174 h 174"/>
                <a:gd name="T14" fmla="*/ 3 w 30"/>
                <a:gd name="T15" fmla="*/ 40 h 174"/>
                <a:gd name="T16" fmla="*/ 29 w 30"/>
                <a:gd name="T17" fmla="*/ 40 h 174"/>
                <a:gd name="T18" fmla="*/ 29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6"/>
                    <a:pt x="6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4"/>
                    <a:pt x="24" y="30"/>
                    <a:pt x="15" y="30"/>
                  </a:cubicBezTo>
                  <a:cubicBezTo>
                    <a:pt x="8" y="30"/>
                    <a:pt x="0" y="24"/>
                    <a:pt x="0" y="15"/>
                  </a:cubicBezTo>
                  <a:close/>
                  <a:moveTo>
                    <a:pt x="29" y="174"/>
                  </a:moveTo>
                  <a:lnTo>
                    <a:pt x="3" y="174"/>
                  </a:lnTo>
                  <a:lnTo>
                    <a:pt x="3" y="40"/>
                  </a:lnTo>
                  <a:lnTo>
                    <a:pt x="29" y="40"/>
                  </a:lnTo>
                  <a:lnTo>
                    <a:pt x="29" y="17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733">
              <a:extLst>
                <a:ext uri="{FF2B5EF4-FFF2-40B4-BE49-F238E27FC236}">
                  <a16:creationId xmlns:a16="http://schemas.microsoft.com/office/drawing/2014/main" id="{1C5B1EBA-C26A-4B76-B820-322BB06791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71101" y="6007101"/>
              <a:ext cx="47625" cy="65088"/>
            </a:xfrm>
            <a:custGeom>
              <a:avLst/>
              <a:gdLst>
                <a:gd name="T0" fmla="*/ 95 w 98"/>
                <a:gd name="T1" fmla="*/ 40 h 134"/>
                <a:gd name="T2" fmla="*/ 64 w 98"/>
                <a:gd name="T3" fmla="*/ 79 h 134"/>
                <a:gd name="T4" fmla="*/ 98 w 98"/>
                <a:gd name="T5" fmla="*/ 134 h 134"/>
                <a:gd name="T6" fmla="*/ 66 w 98"/>
                <a:gd name="T7" fmla="*/ 134 h 134"/>
                <a:gd name="T8" fmla="*/ 35 w 98"/>
                <a:gd name="T9" fmla="*/ 81 h 134"/>
                <a:gd name="T10" fmla="*/ 26 w 98"/>
                <a:gd name="T11" fmla="*/ 81 h 134"/>
                <a:gd name="T12" fmla="*/ 26 w 98"/>
                <a:gd name="T13" fmla="*/ 134 h 134"/>
                <a:gd name="T14" fmla="*/ 0 w 98"/>
                <a:gd name="T15" fmla="*/ 134 h 134"/>
                <a:gd name="T16" fmla="*/ 0 w 98"/>
                <a:gd name="T17" fmla="*/ 0 h 134"/>
                <a:gd name="T18" fmla="*/ 49 w 98"/>
                <a:gd name="T19" fmla="*/ 0 h 134"/>
                <a:gd name="T20" fmla="*/ 95 w 98"/>
                <a:gd name="T21" fmla="*/ 40 h 134"/>
                <a:gd name="T22" fmla="*/ 46 w 98"/>
                <a:gd name="T23" fmla="*/ 21 h 134"/>
                <a:gd name="T24" fmla="*/ 24 w 98"/>
                <a:gd name="T25" fmla="*/ 21 h 134"/>
                <a:gd name="T26" fmla="*/ 24 w 98"/>
                <a:gd name="T27" fmla="*/ 60 h 134"/>
                <a:gd name="T28" fmla="*/ 46 w 98"/>
                <a:gd name="T29" fmla="*/ 60 h 134"/>
                <a:gd name="T30" fmla="*/ 68 w 98"/>
                <a:gd name="T31" fmla="*/ 40 h 134"/>
                <a:gd name="T32" fmla="*/ 46 w 98"/>
                <a:gd name="T3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4">
                  <a:moveTo>
                    <a:pt x="95" y="40"/>
                  </a:moveTo>
                  <a:cubicBezTo>
                    <a:pt x="95" y="55"/>
                    <a:pt x="88" y="72"/>
                    <a:pt x="64" y="79"/>
                  </a:cubicBezTo>
                  <a:lnTo>
                    <a:pt x="98" y="134"/>
                  </a:lnTo>
                  <a:lnTo>
                    <a:pt x="66" y="134"/>
                  </a:lnTo>
                  <a:lnTo>
                    <a:pt x="35" y="81"/>
                  </a:lnTo>
                  <a:lnTo>
                    <a:pt x="26" y="81"/>
                  </a:lnTo>
                  <a:lnTo>
                    <a:pt x="2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79" y="0"/>
                    <a:pt x="95" y="19"/>
                    <a:pt x="95" y="40"/>
                  </a:cubicBezTo>
                  <a:close/>
                  <a:moveTo>
                    <a:pt x="46" y="21"/>
                  </a:moveTo>
                  <a:lnTo>
                    <a:pt x="24" y="21"/>
                  </a:lnTo>
                  <a:lnTo>
                    <a:pt x="24" y="60"/>
                  </a:lnTo>
                  <a:lnTo>
                    <a:pt x="46" y="60"/>
                  </a:lnTo>
                  <a:cubicBezTo>
                    <a:pt x="60" y="60"/>
                    <a:pt x="68" y="52"/>
                    <a:pt x="68" y="40"/>
                  </a:cubicBezTo>
                  <a:cubicBezTo>
                    <a:pt x="68" y="29"/>
                    <a:pt x="60" y="21"/>
                    <a:pt x="46" y="21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734">
              <a:extLst>
                <a:ext uri="{FF2B5EF4-FFF2-40B4-BE49-F238E27FC236}">
                  <a16:creationId xmlns:a16="http://schemas.microsoft.com/office/drawing/2014/main" id="{EEB605BA-B939-4C44-8B78-49F522F57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9839" y="6007101"/>
              <a:ext cx="38100" cy="63500"/>
            </a:xfrm>
            <a:custGeom>
              <a:avLst/>
              <a:gdLst>
                <a:gd name="T0" fmla="*/ 27 w 77"/>
                <a:gd name="T1" fmla="*/ 55 h 131"/>
                <a:gd name="T2" fmla="*/ 70 w 77"/>
                <a:gd name="T3" fmla="*/ 55 h 131"/>
                <a:gd name="T4" fmla="*/ 70 w 77"/>
                <a:gd name="T5" fmla="*/ 75 h 131"/>
                <a:gd name="T6" fmla="*/ 27 w 77"/>
                <a:gd name="T7" fmla="*/ 75 h 131"/>
                <a:gd name="T8" fmla="*/ 27 w 77"/>
                <a:gd name="T9" fmla="*/ 111 h 131"/>
                <a:gd name="T10" fmla="*/ 77 w 77"/>
                <a:gd name="T11" fmla="*/ 111 h 131"/>
                <a:gd name="T12" fmla="*/ 77 w 77"/>
                <a:gd name="T13" fmla="*/ 131 h 131"/>
                <a:gd name="T14" fmla="*/ 0 w 77"/>
                <a:gd name="T15" fmla="*/ 131 h 131"/>
                <a:gd name="T16" fmla="*/ 0 w 77"/>
                <a:gd name="T17" fmla="*/ 0 h 131"/>
                <a:gd name="T18" fmla="*/ 77 w 77"/>
                <a:gd name="T19" fmla="*/ 0 h 131"/>
                <a:gd name="T20" fmla="*/ 77 w 77"/>
                <a:gd name="T21" fmla="*/ 20 h 131"/>
                <a:gd name="T22" fmla="*/ 27 w 77"/>
                <a:gd name="T23" fmla="*/ 20 h 131"/>
                <a:gd name="T24" fmla="*/ 27 w 77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1">
                  <a:moveTo>
                    <a:pt x="27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7" y="75"/>
                  </a:lnTo>
                  <a:lnTo>
                    <a:pt x="27" y="111"/>
                  </a:lnTo>
                  <a:lnTo>
                    <a:pt x="77" y="111"/>
                  </a:lnTo>
                  <a:lnTo>
                    <a:pt x="77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0"/>
                  </a:lnTo>
                  <a:lnTo>
                    <a:pt x="27" y="20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735">
              <a:extLst>
                <a:ext uri="{FF2B5EF4-FFF2-40B4-BE49-F238E27FC236}">
                  <a16:creationId xmlns:a16="http://schemas.microsoft.com/office/drawing/2014/main" id="{C6F26206-2F82-4EEF-9C12-35258A028D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7539" y="6183313"/>
              <a:ext cx="76200" cy="76200"/>
            </a:xfrm>
            <a:custGeom>
              <a:avLst/>
              <a:gdLst>
                <a:gd name="T0" fmla="*/ 127 w 156"/>
                <a:gd name="T1" fmla="*/ 119 h 157"/>
                <a:gd name="T2" fmla="*/ 127 w 156"/>
                <a:gd name="T3" fmla="*/ 54 h 157"/>
                <a:gd name="T4" fmla="*/ 70 w 156"/>
                <a:gd name="T5" fmla="*/ 0 h 157"/>
                <a:gd name="T6" fmla="*/ 6 w 156"/>
                <a:gd name="T7" fmla="*/ 34 h 157"/>
                <a:gd name="T8" fmla="*/ 26 w 156"/>
                <a:gd name="T9" fmla="*/ 50 h 157"/>
                <a:gd name="T10" fmla="*/ 68 w 156"/>
                <a:gd name="T11" fmla="*/ 10 h 157"/>
                <a:gd name="T12" fmla="*/ 92 w 156"/>
                <a:gd name="T13" fmla="*/ 53 h 157"/>
                <a:gd name="T14" fmla="*/ 92 w 156"/>
                <a:gd name="T15" fmla="*/ 69 h 157"/>
                <a:gd name="T16" fmla="*/ 0 w 156"/>
                <a:gd name="T17" fmla="*/ 119 h 157"/>
                <a:gd name="T18" fmla="*/ 45 w 156"/>
                <a:gd name="T19" fmla="*/ 157 h 157"/>
                <a:gd name="T20" fmla="*/ 92 w 156"/>
                <a:gd name="T21" fmla="*/ 134 h 157"/>
                <a:gd name="T22" fmla="*/ 120 w 156"/>
                <a:gd name="T23" fmla="*/ 157 h 157"/>
                <a:gd name="T24" fmla="*/ 156 w 156"/>
                <a:gd name="T25" fmla="*/ 150 h 157"/>
                <a:gd name="T26" fmla="*/ 156 w 156"/>
                <a:gd name="T27" fmla="*/ 142 h 157"/>
                <a:gd name="T28" fmla="*/ 142 w 156"/>
                <a:gd name="T29" fmla="*/ 144 h 157"/>
                <a:gd name="T30" fmla="*/ 127 w 156"/>
                <a:gd name="T31" fmla="*/ 119 h 157"/>
                <a:gd name="T32" fmla="*/ 92 w 156"/>
                <a:gd name="T33" fmla="*/ 100 h 157"/>
                <a:gd name="T34" fmla="*/ 60 w 156"/>
                <a:gd name="T35" fmla="*/ 138 h 157"/>
                <a:gd name="T36" fmla="*/ 37 w 156"/>
                <a:gd name="T37" fmla="*/ 114 h 157"/>
                <a:gd name="T38" fmla="*/ 92 w 156"/>
                <a:gd name="T39" fmla="*/ 80 h 157"/>
                <a:gd name="T40" fmla="*/ 92 w 156"/>
                <a:gd name="T41" fmla="*/ 10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7">
                  <a:moveTo>
                    <a:pt x="127" y="119"/>
                  </a:moveTo>
                  <a:lnTo>
                    <a:pt x="127" y="54"/>
                  </a:lnTo>
                  <a:cubicBezTo>
                    <a:pt x="127" y="17"/>
                    <a:pt x="113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3"/>
                  </a:cubicBezTo>
                  <a:lnTo>
                    <a:pt x="92" y="69"/>
                  </a:lnTo>
                  <a:cubicBezTo>
                    <a:pt x="71" y="70"/>
                    <a:pt x="0" y="73"/>
                    <a:pt x="0" y="119"/>
                  </a:cubicBezTo>
                  <a:cubicBezTo>
                    <a:pt x="0" y="140"/>
                    <a:pt x="21" y="157"/>
                    <a:pt x="45" y="157"/>
                  </a:cubicBezTo>
                  <a:cubicBezTo>
                    <a:pt x="71" y="157"/>
                    <a:pt x="86" y="142"/>
                    <a:pt x="92" y="134"/>
                  </a:cubicBezTo>
                  <a:cubicBezTo>
                    <a:pt x="95" y="145"/>
                    <a:pt x="98" y="157"/>
                    <a:pt x="120" y="157"/>
                  </a:cubicBezTo>
                  <a:cubicBezTo>
                    <a:pt x="135" y="157"/>
                    <a:pt x="145" y="154"/>
                    <a:pt x="156" y="150"/>
                  </a:cubicBezTo>
                  <a:lnTo>
                    <a:pt x="156" y="142"/>
                  </a:lnTo>
                  <a:cubicBezTo>
                    <a:pt x="151" y="143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8" y="138"/>
                    <a:pt x="60" y="138"/>
                  </a:cubicBezTo>
                  <a:cubicBezTo>
                    <a:pt x="45" y="138"/>
                    <a:pt x="37" y="128"/>
                    <a:pt x="37" y="114"/>
                  </a:cubicBezTo>
                  <a:cubicBezTo>
                    <a:pt x="37" y="83"/>
                    <a:pt x="78" y="82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736">
              <a:extLst>
                <a:ext uri="{FF2B5EF4-FFF2-40B4-BE49-F238E27FC236}">
                  <a16:creationId xmlns:a16="http://schemas.microsoft.com/office/drawing/2014/main" id="{1AE2D9BE-8BB1-4DB0-97C2-B088227D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4" y="6183313"/>
              <a:ext cx="92075" cy="76200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8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9 h 155"/>
                <a:gd name="T20" fmla="*/ 0 w 187"/>
                <a:gd name="T21" fmla="*/ 148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8 h 155"/>
                <a:gd name="T28" fmla="*/ 61 w 187"/>
                <a:gd name="T29" fmla="*/ 119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8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8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1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1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8"/>
                  </a:lnTo>
                  <a:cubicBezTo>
                    <a:pt x="169" y="148"/>
                    <a:pt x="162" y="141"/>
                    <a:pt x="162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737">
              <a:extLst>
                <a:ext uri="{FF2B5EF4-FFF2-40B4-BE49-F238E27FC236}">
                  <a16:creationId xmlns:a16="http://schemas.microsoft.com/office/drawing/2014/main" id="{B6F81BB9-20B8-4FAB-8BC3-73B4DDE0B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12326" y="6170613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7 h 251"/>
                <a:gd name="T6" fmla="*/ 9 w 169"/>
                <a:gd name="T7" fmla="*/ 81 h 251"/>
                <a:gd name="T8" fmla="*/ 32 w 169"/>
                <a:gd name="T9" fmla="*/ 124 h 251"/>
                <a:gd name="T10" fmla="*/ 11 w 169"/>
                <a:gd name="T11" fmla="*/ 161 h 251"/>
                <a:gd name="T12" fmla="*/ 22 w 169"/>
                <a:gd name="T13" fmla="*/ 181 h 251"/>
                <a:gd name="T14" fmla="*/ 0 w 169"/>
                <a:gd name="T15" fmla="*/ 212 h 251"/>
                <a:gd name="T16" fmla="*/ 72 w 169"/>
                <a:gd name="T17" fmla="*/ 251 h 251"/>
                <a:gd name="T18" fmla="*/ 161 w 169"/>
                <a:gd name="T19" fmla="*/ 194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2 h 251"/>
                <a:gd name="T26" fmla="*/ 44 w 169"/>
                <a:gd name="T27" fmla="*/ 127 h 251"/>
                <a:gd name="T28" fmla="*/ 74 w 169"/>
                <a:gd name="T29" fmla="*/ 132 h 251"/>
                <a:gd name="T30" fmla="*/ 137 w 169"/>
                <a:gd name="T31" fmla="*/ 80 h 251"/>
                <a:gd name="T32" fmla="*/ 119 w 169"/>
                <a:gd name="T33" fmla="*/ 41 h 251"/>
                <a:gd name="T34" fmla="*/ 131 w 169"/>
                <a:gd name="T35" fmla="*/ 29 h 251"/>
                <a:gd name="T36" fmla="*/ 137 w 169"/>
                <a:gd name="T37" fmla="*/ 32 h 251"/>
                <a:gd name="T38" fmla="*/ 149 w 169"/>
                <a:gd name="T39" fmla="*/ 36 h 251"/>
                <a:gd name="T40" fmla="*/ 167 w 169"/>
                <a:gd name="T41" fmla="*/ 17 h 251"/>
                <a:gd name="T42" fmla="*/ 150 w 169"/>
                <a:gd name="T43" fmla="*/ 0 h 251"/>
                <a:gd name="T44" fmla="*/ 101 w 169"/>
                <a:gd name="T45" fmla="*/ 185 h 251"/>
                <a:gd name="T46" fmla="*/ 132 w 169"/>
                <a:gd name="T47" fmla="*/ 204 h 251"/>
                <a:gd name="T48" fmla="*/ 75 w 169"/>
                <a:gd name="T49" fmla="*/ 237 h 251"/>
                <a:gd name="T50" fmla="*/ 27 w 169"/>
                <a:gd name="T51" fmla="*/ 204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7 h 251"/>
                <a:gd name="T62" fmla="*/ 102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7" y="24"/>
                    <a:pt x="111" y="36"/>
                  </a:cubicBezTo>
                  <a:cubicBezTo>
                    <a:pt x="102" y="32"/>
                    <a:pt x="90" y="27"/>
                    <a:pt x="74" y="27"/>
                  </a:cubicBezTo>
                  <a:cubicBezTo>
                    <a:pt x="34" y="27"/>
                    <a:pt x="9" y="47"/>
                    <a:pt x="9" y="81"/>
                  </a:cubicBezTo>
                  <a:cubicBezTo>
                    <a:pt x="9" y="107"/>
                    <a:pt x="24" y="117"/>
                    <a:pt x="32" y="124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2" y="181"/>
                  </a:cubicBezTo>
                  <a:cubicBezTo>
                    <a:pt x="14" y="187"/>
                    <a:pt x="0" y="197"/>
                    <a:pt x="0" y="212"/>
                  </a:cubicBezTo>
                  <a:cubicBezTo>
                    <a:pt x="0" y="227"/>
                    <a:pt x="20" y="251"/>
                    <a:pt x="72" y="251"/>
                  </a:cubicBezTo>
                  <a:cubicBezTo>
                    <a:pt x="129" y="251"/>
                    <a:pt x="161" y="221"/>
                    <a:pt x="161" y="194"/>
                  </a:cubicBezTo>
                  <a:cubicBezTo>
                    <a:pt x="161" y="162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2"/>
                    <a:pt x="36" y="142"/>
                  </a:cubicBezTo>
                  <a:cubicBezTo>
                    <a:pt x="36" y="137"/>
                    <a:pt x="40" y="132"/>
                    <a:pt x="44" y="127"/>
                  </a:cubicBezTo>
                  <a:cubicBezTo>
                    <a:pt x="50" y="130"/>
                    <a:pt x="59" y="132"/>
                    <a:pt x="74" y="132"/>
                  </a:cubicBezTo>
                  <a:cubicBezTo>
                    <a:pt x="111" y="132"/>
                    <a:pt x="137" y="114"/>
                    <a:pt x="137" y="80"/>
                  </a:cubicBezTo>
                  <a:cubicBezTo>
                    <a:pt x="137" y="59"/>
                    <a:pt x="129" y="49"/>
                    <a:pt x="119" y="41"/>
                  </a:cubicBezTo>
                  <a:cubicBezTo>
                    <a:pt x="121" y="36"/>
                    <a:pt x="125" y="29"/>
                    <a:pt x="131" y="29"/>
                  </a:cubicBezTo>
                  <a:cubicBezTo>
                    <a:pt x="134" y="29"/>
                    <a:pt x="135" y="30"/>
                    <a:pt x="137" y="32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7" y="29"/>
                    <a:pt x="167" y="17"/>
                  </a:cubicBezTo>
                  <a:cubicBezTo>
                    <a:pt x="169" y="7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9" y="237"/>
                    <a:pt x="75" y="237"/>
                  </a:cubicBezTo>
                  <a:cubicBezTo>
                    <a:pt x="42" y="237"/>
                    <a:pt x="27" y="217"/>
                    <a:pt x="27" y="204"/>
                  </a:cubicBezTo>
                  <a:cubicBezTo>
                    <a:pt x="27" y="197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4"/>
                    <a:pt x="49" y="37"/>
                    <a:pt x="74" y="37"/>
                  </a:cubicBezTo>
                  <a:cubicBezTo>
                    <a:pt x="95" y="37"/>
                    <a:pt x="102" y="57"/>
                    <a:pt x="102" y="80"/>
                  </a:cubicBezTo>
                  <a:cubicBezTo>
                    <a:pt x="102" y="102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738">
              <a:extLst>
                <a:ext uri="{FF2B5EF4-FFF2-40B4-BE49-F238E27FC236}">
                  <a16:creationId xmlns:a16="http://schemas.microsoft.com/office/drawing/2014/main" id="{ED4BD8AB-793B-4F68-A344-80701471DF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5514" y="6183313"/>
              <a:ext cx="66675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8 h 159"/>
                <a:gd name="T10" fmla="*/ 100 w 136"/>
                <a:gd name="T11" fmla="*/ 143 h 159"/>
                <a:gd name="T12" fmla="*/ 36 w 136"/>
                <a:gd name="T13" fmla="*/ 61 h 159"/>
                <a:gd name="T14" fmla="*/ 135 w 136"/>
                <a:gd name="T15" fmla="*/ 61 h 159"/>
                <a:gd name="T16" fmla="*/ 72 w 136"/>
                <a:gd name="T17" fmla="*/ 0 h 159"/>
                <a:gd name="T18" fmla="*/ 39 w 136"/>
                <a:gd name="T19" fmla="*/ 49 h 159"/>
                <a:gd name="T20" fmla="*/ 72 w 136"/>
                <a:gd name="T21" fmla="*/ 11 h 159"/>
                <a:gd name="T22" fmla="*/ 102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3"/>
                    <a:pt x="132" y="150"/>
                  </a:cubicBezTo>
                  <a:lnTo>
                    <a:pt x="132" y="138"/>
                  </a:lnTo>
                  <a:cubicBezTo>
                    <a:pt x="126" y="140"/>
                    <a:pt x="115" y="143"/>
                    <a:pt x="100" y="143"/>
                  </a:cubicBezTo>
                  <a:cubicBezTo>
                    <a:pt x="50" y="143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9"/>
                  </a:moveTo>
                  <a:cubicBezTo>
                    <a:pt x="39" y="36"/>
                    <a:pt x="46" y="11"/>
                    <a:pt x="72" y="11"/>
                  </a:cubicBezTo>
                  <a:cubicBezTo>
                    <a:pt x="96" y="11"/>
                    <a:pt x="102" y="28"/>
                    <a:pt x="102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739">
              <a:extLst>
                <a:ext uri="{FF2B5EF4-FFF2-40B4-BE49-F238E27FC236}">
                  <a16:creationId xmlns:a16="http://schemas.microsoft.com/office/drawing/2014/main" id="{999894CE-A100-4DB0-B554-4447A6729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2826" y="6183313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8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9 h 155"/>
                <a:gd name="T16" fmla="*/ 0 w 129"/>
                <a:gd name="T17" fmla="*/ 148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8 h 155"/>
                <a:gd name="T24" fmla="*/ 61 w 129"/>
                <a:gd name="T25" fmla="*/ 119 h 155"/>
                <a:gd name="T26" fmla="*/ 61 w 129"/>
                <a:gd name="T27" fmla="*/ 81 h 155"/>
                <a:gd name="T28" fmla="*/ 87 w 129"/>
                <a:gd name="T29" fmla="*/ 28 h 155"/>
                <a:gd name="T30" fmla="*/ 109 w 129"/>
                <a:gd name="T31" fmla="*/ 35 h 155"/>
                <a:gd name="T32" fmla="*/ 127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1"/>
                    <a:pt x="61" y="119"/>
                  </a:cubicBezTo>
                  <a:lnTo>
                    <a:pt x="61" y="81"/>
                  </a:lnTo>
                  <a:cubicBezTo>
                    <a:pt x="61" y="48"/>
                    <a:pt x="77" y="28"/>
                    <a:pt x="87" y="28"/>
                  </a:cubicBezTo>
                  <a:cubicBezTo>
                    <a:pt x="99" y="28"/>
                    <a:pt x="96" y="35"/>
                    <a:pt x="109" y="35"/>
                  </a:cubicBezTo>
                  <a:cubicBezTo>
                    <a:pt x="119" y="35"/>
                    <a:pt x="127" y="28"/>
                    <a:pt x="127" y="16"/>
                  </a:cubicBezTo>
                  <a:cubicBezTo>
                    <a:pt x="129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740">
              <a:extLst>
                <a:ext uri="{FF2B5EF4-FFF2-40B4-BE49-F238E27FC236}">
                  <a16:creationId xmlns:a16="http://schemas.microsoft.com/office/drawing/2014/main" id="{4FC14F54-A695-414A-8AFA-5D88D6EE0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6964" y="6183313"/>
              <a:ext cx="57150" cy="77788"/>
            </a:xfrm>
            <a:custGeom>
              <a:avLst/>
              <a:gdLst>
                <a:gd name="T0" fmla="*/ 93 w 114"/>
                <a:gd name="T1" fmla="*/ 77 h 159"/>
                <a:gd name="T2" fmla="*/ 32 w 114"/>
                <a:gd name="T3" fmla="*/ 32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3 h 159"/>
                <a:gd name="T16" fmla="*/ 25 w 114"/>
                <a:gd name="T17" fmla="*/ 82 h 159"/>
                <a:gd name="T18" fmla="*/ 80 w 114"/>
                <a:gd name="T19" fmla="*/ 123 h 159"/>
                <a:gd name="T20" fmla="*/ 49 w 114"/>
                <a:gd name="T21" fmla="*/ 148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3 h 159"/>
                <a:gd name="T28" fmla="*/ 52 w 114"/>
                <a:gd name="T29" fmla="*/ 159 h 159"/>
                <a:gd name="T30" fmla="*/ 114 w 114"/>
                <a:gd name="T31" fmla="*/ 114 h 159"/>
                <a:gd name="T32" fmla="*/ 93 w 114"/>
                <a:gd name="T33" fmla="*/ 7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7"/>
                  </a:moveTo>
                  <a:cubicBezTo>
                    <a:pt x="72" y="60"/>
                    <a:pt x="32" y="53"/>
                    <a:pt x="32" y="32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2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3"/>
                    <a:pt x="78" y="0"/>
                    <a:pt x="60" y="0"/>
                  </a:cubicBezTo>
                  <a:cubicBezTo>
                    <a:pt x="28" y="0"/>
                    <a:pt x="0" y="13"/>
                    <a:pt x="0" y="43"/>
                  </a:cubicBezTo>
                  <a:cubicBezTo>
                    <a:pt x="0" y="62"/>
                    <a:pt x="8" y="70"/>
                    <a:pt x="25" y="82"/>
                  </a:cubicBezTo>
                  <a:cubicBezTo>
                    <a:pt x="47" y="95"/>
                    <a:pt x="80" y="102"/>
                    <a:pt x="80" y="123"/>
                  </a:cubicBezTo>
                  <a:cubicBezTo>
                    <a:pt x="80" y="139"/>
                    <a:pt x="64" y="148"/>
                    <a:pt x="49" y="148"/>
                  </a:cubicBezTo>
                  <a:cubicBezTo>
                    <a:pt x="23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3" y="153"/>
                  </a:lnTo>
                  <a:cubicBezTo>
                    <a:pt x="10" y="155"/>
                    <a:pt x="30" y="159"/>
                    <a:pt x="52" y="159"/>
                  </a:cubicBezTo>
                  <a:cubicBezTo>
                    <a:pt x="92" y="159"/>
                    <a:pt x="114" y="142"/>
                    <a:pt x="114" y="114"/>
                  </a:cubicBezTo>
                  <a:cubicBezTo>
                    <a:pt x="112" y="97"/>
                    <a:pt x="103" y="84"/>
                    <a:pt x="93" y="7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741">
              <a:extLst>
                <a:ext uri="{FF2B5EF4-FFF2-40B4-BE49-F238E27FC236}">
                  <a16:creationId xmlns:a16="http://schemas.microsoft.com/office/drawing/2014/main" id="{46C3FA0D-6EAA-41B0-8468-97A81F304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5476" y="6116638"/>
              <a:ext cx="38100" cy="36513"/>
            </a:xfrm>
            <a:custGeom>
              <a:avLst/>
              <a:gdLst>
                <a:gd name="T0" fmla="*/ 13 w 77"/>
                <a:gd name="T1" fmla="*/ 63 h 76"/>
                <a:gd name="T2" fmla="*/ 13 w 77"/>
                <a:gd name="T3" fmla="*/ 0 h 76"/>
                <a:gd name="T4" fmla="*/ 0 w 77"/>
                <a:gd name="T5" fmla="*/ 0 h 76"/>
                <a:gd name="T6" fmla="*/ 0 w 77"/>
                <a:gd name="T7" fmla="*/ 76 h 76"/>
                <a:gd name="T8" fmla="*/ 77 w 77"/>
                <a:gd name="T9" fmla="*/ 76 h 76"/>
                <a:gd name="T10" fmla="*/ 77 w 77"/>
                <a:gd name="T11" fmla="*/ 0 h 76"/>
                <a:gd name="T12" fmla="*/ 63 w 77"/>
                <a:gd name="T13" fmla="*/ 0 h 76"/>
                <a:gd name="T14" fmla="*/ 63 w 77"/>
                <a:gd name="T15" fmla="*/ 63 h 76"/>
                <a:gd name="T16" fmla="*/ 13 w 77"/>
                <a:gd name="T17" fmla="*/ 6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3" y="63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3"/>
                  </a:lnTo>
                  <a:lnTo>
                    <a:pt x="13" y="6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742">
              <a:extLst>
                <a:ext uri="{FF2B5EF4-FFF2-40B4-BE49-F238E27FC236}">
                  <a16:creationId xmlns:a16="http://schemas.microsoft.com/office/drawing/2014/main" id="{F0C3A207-9492-4C42-9EC8-FA1D93EE7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0564" y="6116638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3 w 76"/>
                <a:gd name="T5" fmla="*/ 76 h 76"/>
                <a:gd name="T6" fmla="*/ 13 w 76"/>
                <a:gd name="T7" fmla="*/ 12 h 76"/>
                <a:gd name="T8" fmla="*/ 63 w 76"/>
                <a:gd name="T9" fmla="*/ 12 h 76"/>
                <a:gd name="T10" fmla="*/ 63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2"/>
                  </a:lnTo>
                  <a:lnTo>
                    <a:pt x="63" y="12"/>
                  </a:lnTo>
                  <a:lnTo>
                    <a:pt x="63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Rectangle 743">
              <a:extLst>
                <a:ext uri="{FF2B5EF4-FFF2-40B4-BE49-F238E27FC236}">
                  <a16:creationId xmlns:a16="http://schemas.microsoft.com/office/drawing/2014/main" id="{D906ACDB-2438-4E3E-8F45-1711EBA43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7239" y="6116638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Rectangle 744">
              <a:extLst>
                <a:ext uri="{FF2B5EF4-FFF2-40B4-BE49-F238E27FC236}">
                  <a16:creationId xmlns:a16="http://schemas.microsoft.com/office/drawing/2014/main" id="{36E6DE41-BCBA-48BA-8153-72A00D1E4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7239" y="6105526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745">
              <a:extLst>
                <a:ext uri="{FF2B5EF4-FFF2-40B4-BE49-F238E27FC236}">
                  <a16:creationId xmlns:a16="http://schemas.microsoft.com/office/drawing/2014/main" id="{64ECE737-8F19-43F1-9304-1DBA70563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7401" y="6116638"/>
              <a:ext cx="38100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3 h 76"/>
                <a:gd name="T4" fmla="*/ 32 w 75"/>
                <a:gd name="T5" fmla="*/ 63 h 76"/>
                <a:gd name="T6" fmla="*/ 13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3"/>
                  </a:cubicBezTo>
                  <a:lnTo>
                    <a:pt x="32" y="63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746">
              <a:extLst>
                <a:ext uri="{FF2B5EF4-FFF2-40B4-BE49-F238E27FC236}">
                  <a16:creationId xmlns:a16="http://schemas.microsoft.com/office/drawing/2014/main" id="{C5736CF4-F6B7-4363-B321-51C68DC261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4" y="6116638"/>
              <a:ext cx="38100" cy="36513"/>
            </a:xfrm>
            <a:custGeom>
              <a:avLst/>
              <a:gdLst>
                <a:gd name="T0" fmla="*/ 62 w 76"/>
                <a:gd name="T1" fmla="*/ 62 h 76"/>
                <a:gd name="T2" fmla="*/ 14 w 76"/>
                <a:gd name="T3" fmla="*/ 62 h 76"/>
                <a:gd name="T4" fmla="*/ 14 w 76"/>
                <a:gd name="T5" fmla="*/ 43 h 76"/>
                <a:gd name="T6" fmla="*/ 76 w 76"/>
                <a:gd name="T7" fmla="*/ 43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2 h 76"/>
                <a:gd name="T18" fmla="*/ 14 w 76"/>
                <a:gd name="T19" fmla="*/ 12 h 76"/>
                <a:gd name="T20" fmla="*/ 62 w 76"/>
                <a:gd name="T21" fmla="*/ 12 h 76"/>
                <a:gd name="T22" fmla="*/ 62 w 76"/>
                <a:gd name="T23" fmla="*/ 31 h 76"/>
                <a:gd name="T24" fmla="*/ 14 w 76"/>
                <a:gd name="T25" fmla="*/ 31 h 76"/>
                <a:gd name="T26" fmla="*/ 14 w 76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2"/>
                  </a:moveTo>
                  <a:lnTo>
                    <a:pt x="14" y="62"/>
                  </a:lnTo>
                  <a:lnTo>
                    <a:pt x="14" y="43"/>
                  </a:lnTo>
                  <a:lnTo>
                    <a:pt x="76" y="43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2"/>
                  </a:lnTo>
                  <a:close/>
                  <a:moveTo>
                    <a:pt x="14" y="12"/>
                  </a:moveTo>
                  <a:lnTo>
                    <a:pt x="62" y="12"/>
                  </a:lnTo>
                  <a:lnTo>
                    <a:pt x="62" y="31"/>
                  </a:lnTo>
                  <a:lnTo>
                    <a:pt x="14" y="3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747">
              <a:extLst>
                <a:ext uri="{FF2B5EF4-FFF2-40B4-BE49-F238E27FC236}">
                  <a16:creationId xmlns:a16="http://schemas.microsoft.com/office/drawing/2014/main" id="{BD262E39-EEC9-4FF7-97CA-1A40BD8E8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1226" y="6116638"/>
              <a:ext cx="23813" cy="36513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2 h 76"/>
                <a:gd name="T4" fmla="*/ 49 w 49"/>
                <a:gd name="T5" fmla="*/ 12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2"/>
                  </a:lnTo>
                  <a:lnTo>
                    <a:pt x="49" y="1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748">
              <a:extLst>
                <a:ext uri="{FF2B5EF4-FFF2-40B4-BE49-F238E27FC236}">
                  <a16:creationId xmlns:a16="http://schemas.microsoft.com/office/drawing/2014/main" id="{9E6D2919-A59D-418B-8CCF-142D7DF59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8851" y="6116638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3 h 76"/>
                <a:gd name="T4" fmla="*/ 31 w 76"/>
                <a:gd name="T5" fmla="*/ 43 h 76"/>
                <a:gd name="T6" fmla="*/ 62 w 76"/>
                <a:gd name="T7" fmla="*/ 43 h 76"/>
                <a:gd name="T8" fmla="*/ 62 w 76"/>
                <a:gd name="T9" fmla="*/ 62 h 76"/>
                <a:gd name="T10" fmla="*/ 0 w 76"/>
                <a:gd name="T11" fmla="*/ 62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3 w 76"/>
                <a:gd name="T19" fmla="*/ 31 h 76"/>
                <a:gd name="T20" fmla="*/ 13 w 76"/>
                <a:gd name="T21" fmla="*/ 12 h 76"/>
                <a:gd name="T22" fmla="*/ 62 w 76"/>
                <a:gd name="T23" fmla="*/ 12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3"/>
                  </a:lnTo>
                  <a:lnTo>
                    <a:pt x="31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3" y="31"/>
                  </a:lnTo>
                  <a:lnTo>
                    <a:pt x="13" y="12"/>
                  </a:lnTo>
                  <a:lnTo>
                    <a:pt x="62" y="12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Rectangle 749">
              <a:extLst>
                <a:ext uri="{FF2B5EF4-FFF2-40B4-BE49-F238E27FC236}">
                  <a16:creationId xmlns:a16="http://schemas.microsoft.com/office/drawing/2014/main" id="{CA7BC6C9-E81A-4F0C-9CDE-F2B108668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3939" y="6105526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Rectangle 750">
              <a:extLst>
                <a:ext uri="{FF2B5EF4-FFF2-40B4-BE49-F238E27FC236}">
                  <a16:creationId xmlns:a16="http://schemas.microsoft.com/office/drawing/2014/main" id="{7D5CEB9D-0EDB-40CF-B469-2952A7A44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3939" y="6116638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751">
              <a:extLst>
                <a:ext uri="{FF2B5EF4-FFF2-40B4-BE49-F238E27FC236}">
                  <a16:creationId xmlns:a16="http://schemas.microsoft.com/office/drawing/2014/main" id="{E6F9C6FE-AE9E-45C6-B987-C774C1571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0451" y="6105526"/>
              <a:ext cx="23813" cy="47625"/>
            </a:xfrm>
            <a:custGeom>
              <a:avLst/>
              <a:gdLst>
                <a:gd name="T0" fmla="*/ 14 w 50"/>
                <a:gd name="T1" fmla="*/ 23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3 h 99"/>
                <a:gd name="T22" fmla="*/ 14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3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3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752">
              <a:extLst>
                <a:ext uri="{FF2B5EF4-FFF2-40B4-BE49-F238E27FC236}">
                  <a16:creationId xmlns:a16="http://schemas.microsoft.com/office/drawing/2014/main" id="{0CBEED18-A406-49CA-B2A0-303684DA6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2839" y="6105526"/>
              <a:ext cx="38100" cy="47625"/>
            </a:xfrm>
            <a:custGeom>
              <a:avLst/>
              <a:gdLst>
                <a:gd name="T0" fmla="*/ 62 w 76"/>
                <a:gd name="T1" fmla="*/ 85 h 99"/>
                <a:gd name="T2" fmla="*/ 13 w 76"/>
                <a:gd name="T3" fmla="*/ 85 h 99"/>
                <a:gd name="T4" fmla="*/ 13 w 76"/>
                <a:gd name="T5" fmla="*/ 66 h 99"/>
                <a:gd name="T6" fmla="*/ 76 w 76"/>
                <a:gd name="T7" fmla="*/ 66 h 99"/>
                <a:gd name="T8" fmla="*/ 76 w 76"/>
                <a:gd name="T9" fmla="*/ 23 h 99"/>
                <a:gd name="T10" fmla="*/ 43 w 76"/>
                <a:gd name="T11" fmla="*/ 23 h 99"/>
                <a:gd name="T12" fmla="*/ 58 w 76"/>
                <a:gd name="T13" fmla="*/ 0 h 99"/>
                <a:gd name="T14" fmla="*/ 45 w 76"/>
                <a:gd name="T15" fmla="*/ 0 h 99"/>
                <a:gd name="T16" fmla="*/ 27 w 76"/>
                <a:gd name="T17" fmla="*/ 23 h 99"/>
                <a:gd name="T18" fmla="*/ 0 w 76"/>
                <a:gd name="T19" fmla="*/ 23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3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3 w 76"/>
                <a:gd name="T33" fmla="*/ 54 h 99"/>
                <a:gd name="T34" fmla="*/ 13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3" y="85"/>
                  </a:lnTo>
                  <a:lnTo>
                    <a:pt x="13" y="66"/>
                  </a:lnTo>
                  <a:lnTo>
                    <a:pt x="76" y="66"/>
                  </a:lnTo>
                  <a:lnTo>
                    <a:pt x="76" y="23"/>
                  </a:lnTo>
                  <a:lnTo>
                    <a:pt x="43" y="23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3" y="54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753">
              <a:extLst>
                <a:ext uri="{FF2B5EF4-FFF2-40B4-BE49-F238E27FC236}">
                  <a16:creationId xmlns:a16="http://schemas.microsoft.com/office/drawing/2014/main" id="{EBEE24BB-C587-4ADE-A4B3-FFE69A978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8776" y="6078538"/>
              <a:ext cx="165100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6 h 384"/>
                <a:gd name="T4" fmla="*/ 284 w 338"/>
                <a:gd name="T5" fmla="*/ 128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1 w 338"/>
                <a:gd name="T13" fmla="*/ 74 h 384"/>
                <a:gd name="T14" fmla="*/ 149 w 338"/>
                <a:gd name="T15" fmla="*/ 28 h 384"/>
                <a:gd name="T16" fmla="*/ 219 w 338"/>
                <a:gd name="T17" fmla="*/ 143 h 384"/>
                <a:gd name="T18" fmla="*/ 219 w 338"/>
                <a:gd name="T19" fmla="*/ 173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1 w 338"/>
                <a:gd name="T29" fmla="*/ 384 h 384"/>
                <a:gd name="T30" fmla="*/ 323 w 338"/>
                <a:gd name="T31" fmla="*/ 381 h 384"/>
                <a:gd name="T32" fmla="*/ 328 w 338"/>
                <a:gd name="T33" fmla="*/ 376 h 384"/>
                <a:gd name="T34" fmla="*/ 338 w 338"/>
                <a:gd name="T35" fmla="*/ 361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6"/>
                  </a:cubicBezTo>
                  <a:lnTo>
                    <a:pt x="284" y="128"/>
                  </a:lnTo>
                  <a:cubicBezTo>
                    <a:pt x="284" y="53"/>
                    <a:pt x="263" y="0"/>
                    <a:pt x="150" y="0"/>
                  </a:cubicBezTo>
                  <a:cubicBezTo>
                    <a:pt x="93" y="0"/>
                    <a:pt x="13" y="26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8" y="28"/>
                    <a:pt x="149" y="28"/>
                  </a:cubicBezTo>
                  <a:cubicBezTo>
                    <a:pt x="219" y="28"/>
                    <a:pt x="219" y="86"/>
                    <a:pt x="219" y="143"/>
                  </a:cubicBezTo>
                  <a:lnTo>
                    <a:pt x="219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6"/>
                    <a:pt x="43" y="384"/>
                    <a:pt x="100" y="384"/>
                  </a:cubicBezTo>
                  <a:cubicBezTo>
                    <a:pt x="156" y="384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1" y="384"/>
                  </a:cubicBezTo>
                  <a:cubicBezTo>
                    <a:pt x="291" y="384"/>
                    <a:pt x="301" y="384"/>
                    <a:pt x="323" y="381"/>
                  </a:cubicBezTo>
                  <a:lnTo>
                    <a:pt x="328" y="376"/>
                  </a:lnTo>
                  <a:cubicBezTo>
                    <a:pt x="331" y="371"/>
                    <a:pt x="335" y="366"/>
                    <a:pt x="338" y="361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754">
              <a:extLst>
                <a:ext uri="{FF2B5EF4-FFF2-40B4-BE49-F238E27FC236}">
                  <a16:creationId xmlns:a16="http://schemas.microsoft.com/office/drawing/2014/main" id="{89151E02-41AC-4534-9EB1-FE8088E03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9076" y="6107113"/>
              <a:ext cx="109538" cy="109538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755">
              <a:extLst>
                <a:ext uri="{FF2B5EF4-FFF2-40B4-BE49-F238E27FC236}">
                  <a16:creationId xmlns:a16="http://schemas.microsoft.com/office/drawing/2014/main" id="{1A1F9262-3294-463A-BB16-6BCB2619F1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8276" y="6016626"/>
              <a:ext cx="385763" cy="311150"/>
            </a:xfrm>
            <a:custGeom>
              <a:avLst/>
              <a:gdLst>
                <a:gd name="T0" fmla="*/ 463 w 790"/>
                <a:gd name="T1" fmla="*/ 407 h 637"/>
                <a:gd name="T2" fmla="*/ 608 w 790"/>
                <a:gd name="T3" fmla="*/ 325 h 637"/>
                <a:gd name="T4" fmla="*/ 608 w 790"/>
                <a:gd name="T5" fmla="*/ 372 h 637"/>
                <a:gd name="T6" fmla="*/ 519 w 790"/>
                <a:gd name="T7" fmla="*/ 477 h 637"/>
                <a:gd name="T8" fmla="*/ 463 w 790"/>
                <a:gd name="T9" fmla="*/ 407 h 637"/>
                <a:gd name="T10" fmla="*/ 708 w 790"/>
                <a:gd name="T11" fmla="*/ 490 h 637"/>
                <a:gd name="T12" fmla="*/ 727 w 790"/>
                <a:gd name="T13" fmla="*/ 489 h 637"/>
                <a:gd name="T14" fmla="*/ 790 w 790"/>
                <a:gd name="T15" fmla="*/ 284 h 637"/>
                <a:gd name="T16" fmla="*/ 519 w 790"/>
                <a:gd name="T17" fmla="*/ 0 h 637"/>
                <a:gd name="T18" fmla="*/ 408 w 790"/>
                <a:gd name="T19" fmla="*/ 17 h 637"/>
                <a:gd name="T20" fmla="*/ 408 w 790"/>
                <a:gd name="T21" fmla="*/ 116 h 637"/>
                <a:gd name="T22" fmla="*/ 389 w 790"/>
                <a:gd name="T23" fmla="*/ 116 h 637"/>
                <a:gd name="T24" fmla="*/ 389 w 790"/>
                <a:gd name="T25" fmla="*/ 135 h 637"/>
                <a:gd name="T26" fmla="*/ 314 w 790"/>
                <a:gd name="T27" fmla="*/ 135 h 637"/>
                <a:gd name="T28" fmla="*/ 314 w 790"/>
                <a:gd name="T29" fmla="*/ 135 h 637"/>
                <a:gd name="T30" fmla="*/ 314 w 790"/>
                <a:gd name="T31" fmla="*/ 54 h 637"/>
                <a:gd name="T32" fmla="*/ 125 w 790"/>
                <a:gd name="T33" fmla="*/ 187 h 637"/>
                <a:gd name="T34" fmla="*/ 179 w 790"/>
                <a:gd name="T35" fmla="*/ 187 h 637"/>
                <a:gd name="T36" fmla="*/ 179 w 790"/>
                <a:gd name="T37" fmla="*/ 337 h 637"/>
                <a:gd name="T38" fmla="*/ 254 w 790"/>
                <a:gd name="T39" fmla="*/ 337 h 637"/>
                <a:gd name="T40" fmla="*/ 254 w 790"/>
                <a:gd name="T41" fmla="*/ 187 h 637"/>
                <a:gd name="T42" fmla="*/ 329 w 790"/>
                <a:gd name="T43" fmla="*/ 187 h 637"/>
                <a:gd name="T44" fmla="*/ 329 w 790"/>
                <a:gd name="T45" fmla="*/ 412 h 637"/>
                <a:gd name="T46" fmla="*/ 104 w 790"/>
                <a:gd name="T47" fmla="*/ 412 h 637"/>
                <a:gd name="T48" fmla="*/ 104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8 w 790"/>
                <a:gd name="T55" fmla="*/ 524 h 637"/>
                <a:gd name="T56" fmla="*/ 712 w 790"/>
                <a:gd name="T57" fmla="*/ 509 h 637"/>
                <a:gd name="T58" fmla="*/ 670 w 790"/>
                <a:gd name="T59" fmla="*/ 511 h 637"/>
                <a:gd name="T60" fmla="*/ 608 w 790"/>
                <a:gd name="T61" fmla="*/ 452 h 637"/>
                <a:gd name="T62" fmla="*/ 607 w 790"/>
                <a:gd name="T63" fmla="*/ 452 h 637"/>
                <a:gd name="T64" fmla="*/ 489 w 790"/>
                <a:gd name="T65" fmla="*/ 511 h 637"/>
                <a:gd name="T66" fmla="*/ 389 w 790"/>
                <a:gd name="T67" fmla="*/ 421 h 637"/>
                <a:gd name="T68" fmla="*/ 608 w 790"/>
                <a:gd name="T69" fmla="*/ 300 h 637"/>
                <a:gd name="T70" fmla="*/ 608 w 790"/>
                <a:gd name="T71" fmla="*/ 270 h 637"/>
                <a:gd name="T72" fmla="*/ 538 w 790"/>
                <a:gd name="T73" fmla="*/ 155 h 637"/>
                <a:gd name="T74" fmla="*/ 480 w 790"/>
                <a:gd name="T75" fmla="*/ 201 h 637"/>
                <a:gd name="T76" fmla="*/ 442 w 790"/>
                <a:gd name="T77" fmla="*/ 242 h 637"/>
                <a:gd name="T78" fmla="*/ 402 w 790"/>
                <a:gd name="T79" fmla="*/ 206 h 637"/>
                <a:gd name="T80" fmla="*/ 539 w 790"/>
                <a:gd name="T81" fmla="*/ 127 h 637"/>
                <a:gd name="T82" fmla="*/ 673 w 790"/>
                <a:gd name="T83" fmla="*/ 255 h 637"/>
                <a:gd name="T84" fmla="*/ 673 w 790"/>
                <a:gd name="T85" fmla="*/ 454 h 637"/>
                <a:gd name="T86" fmla="*/ 708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3" y="407"/>
                  </a:moveTo>
                  <a:cubicBezTo>
                    <a:pt x="463" y="332"/>
                    <a:pt x="569" y="326"/>
                    <a:pt x="608" y="325"/>
                  </a:cubicBezTo>
                  <a:lnTo>
                    <a:pt x="608" y="372"/>
                  </a:lnTo>
                  <a:cubicBezTo>
                    <a:pt x="608" y="427"/>
                    <a:pt x="573" y="477"/>
                    <a:pt x="519" y="477"/>
                  </a:cubicBezTo>
                  <a:cubicBezTo>
                    <a:pt x="490" y="477"/>
                    <a:pt x="463" y="449"/>
                    <a:pt x="463" y="407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7" y="6"/>
                    <a:pt x="408" y="17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7"/>
                  </a:cubicBezTo>
                  <a:lnTo>
                    <a:pt x="179" y="187"/>
                  </a:lnTo>
                  <a:lnTo>
                    <a:pt x="179" y="337"/>
                  </a:lnTo>
                  <a:lnTo>
                    <a:pt x="254" y="337"/>
                  </a:lnTo>
                  <a:lnTo>
                    <a:pt x="254" y="187"/>
                  </a:lnTo>
                  <a:lnTo>
                    <a:pt x="329" y="187"/>
                  </a:lnTo>
                  <a:lnTo>
                    <a:pt x="329" y="412"/>
                  </a:lnTo>
                  <a:lnTo>
                    <a:pt x="104" y="412"/>
                  </a:lnTo>
                  <a:lnTo>
                    <a:pt x="104" y="206"/>
                  </a:lnTo>
                  <a:cubicBezTo>
                    <a:pt x="29" y="280"/>
                    <a:pt x="0" y="344"/>
                    <a:pt x="0" y="397"/>
                  </a:cubicBezTo>
                  <a:cubicBezTo>
                    <a:pt x="0" y="511"/>
                    <a:pt x="152" y="637"/>
                    <a:pt x="400" y="637"/>
                  </a:cubicBezTo>
                  <a:cubicBezTo>
                    <a:pt x="539" y="637"/>
                    <a:pt x="635" y="590"/>
                    <a:pt x="698" y="524"/>
                  </a:cubicBezTo>
                  <a:lnTo>
                    <a:pt x="712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7"/>
                    <a:pt x="608" y="452"/>
                  </a:cubicBezTo>
                  <a:lnTo>
                    <a:pt x="607" y="452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2" y="511"/>
                    <a:pt x="389" y="472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7" y="155"/>
                    <a:pt x="538" y="155"/>
                  </a:cubicBezTo>
                  <a:cubicBezTo>
                    <a:pt x="487" y="155"/>
                    <a:pt x="480" y="176"/>
                    <a:pt x="480" y="201"/>
                  </a:cubicBezTo>
                  <a:cubicBezTo>
                    <a:pt x="480" y="234"/>
                    <a:pt x="455" y="242"/>
                    <a:pt x="442" y="242"/>
                  </a:cubicBezTo>
                  <a:cubicBezTo>
                    <a:pt x="419" y="242"/>
                    <a:pt x="402" y="227"/>
                    <a:pt x="402" y="206"/>
                  </a:cubicBezTo>
                  <a:cubicBezTo>
                    <a:pt x="402" y="154"/>
                    <a:pt x="482" y="127"/>
                    <a:pt x="539" y="127"/>
                  </a:cubicBezTo>
                  <a:cubicBezTo>
                    <a:pt x="653" y="127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Rectangle 756">
              <a:extLst>
                <a:ext uri="{FF2B5EF4-FFF2-40B4-BE49-F238E27FC236}">
                  <a16:creationId xmlns:a16="http://schemas.microsoft.com/office/drawing/2014/main" id="{EB7191EC-8FC6-4438-A239-BBD7B86F0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0201" y="5981701"/>
              <a:ext cx="38100" cy="92075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28" name="Groupe 827">
            <a:extLst>
              <a:ext uri="{FF2B5EF4-FFF2-40B4-BE49-F238E27FC236}">
                <a16:creationId xmlns:a16="http://schemas.microsoft.com/office/drawing/2014/main" id="{B512508A-ACDF-4623-B4B3-8CE285486181}"/>
              </a:ext>
            </a:extLst>
          </p:cNvPr>
          <p:cNvGrpSpPr/>
          <p:nvPr/>
        </p:nvGrpSpPr>
        <p:grpSpPr>
          <a:xfrm>
            <a:off x="1478434" y="5163638"/>
            <a:ext cx="1005230" cy="1473313"/>
            <a:chOff x="7978776" y="5734051"/>
            <a:chExt cx="623888" cy="914400"/>
          </a:xfrm>
        </p:grpSpPr>
        <p:sp>
          <p:nvSpPr>
            <p:cNvPr id="173" name="Freeform 757">
              <a:extLst>
                <a:ext uri="{FF2B5EF4-FFF2-40B4-BE49-F238E27FC236}">
                  <a16:creationId xmlns:a16="http://schemas.microsoft.com/office/drawing/2014/main" id="{59D7CD12-538A-44EA-A479-B418F732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6076951"/>
              <a:ext cx="42863" cy="66675"/>
            </a:xfrm>
            <a:custGeom>
              <a:avLst/>
              <a:gdLst>
                <a:gd name="T0" fmla="*/ 0 w 87"/>
                <a:gd name="T1" fmla="*/ 134 h 134"/>
                <a:gd name="T2" fmla="*/ 0 w 87"/>
                <a:gd name="T3" fmla="*/ 0 h 134"/>
                <a:gd name="T4" fmla="*/ 87 w 87"/>
                <a:gd name="T5" fmla="*/ 0 h 134"/>
                <a:gd name="T6" fmla="*/ 87 w 87"/>
                <a:gd name="T7" fmla="*/ 25 h 134"/>
                <a:gd name="T8" fmla="*/ 32 w 87"/>
                <a:gd name="T9" fmla="*/ 25 h 134"/>
                <a:gd name="T10" fmla="*/ 32 w 87"/>
                <a:gd name="T11" fmla="*/ 54 h 134"/>
                <a:gd name="T12" fmla="*/ 73 w 87"/>
                <a:gd name="T13" fmla="*/ 54 h 134"/>
                <a:gd name="T14" fmla="*/ 73 w 87"/>
                <a:gd name="T15" fmla="*/ 79 h 134"/>
                <a:gd name="T16" fmla="*/ 32 w 87"/>
                <a:gd name="T17" fmla="*/ 79 h 134"/>
                <a:gd name="T18" fmla="*/ 32 w 87"/>
                <a:gd name="T19" fmla="*/ 134 h 134"/>
                <a:gd name="T20" fmla="*/ 0 w 87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134">
                  <a:moveTo>
                    <a:pt x="0" y="134"/>
                  </a:moveTo>
                  <a:lnTo>
                    <a:pt x="0" y="0"/>
                  </a:lnTo>
                  <a:lnTo>
                    <a:pt x="87" y="0"/>
                  </a:lnTo>
                  <a:lnTo>
                    <a:pt x="87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3" y="54"/>
                  </a:lnTo>
                  <a:lnTo>
                    <a:pt x="73" y="79"/>
                  </a:lnTo>
                  <a:lnTo>
                    <a:pt x="32" y="79"/>
                  </a:lnTo>
                  <a:lnTo>
                    <a:pt x="32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758">
              <a:extLst>
                <a:ext uri="{FF2B5EF4-FFF2-40B4-BE49-F238E27FC236}">
                  <a16:creationId xmlns:a16="http://schemas.microsoft.com/office/drawing/2014/main" id="{0C870674-40C3-4BE8-898E-7AEB62E1F6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7514" y="6076951"/>
              <a:ext cx="65088" cy="66675"/>
            </a:xfrm>
            <a:custGeom>
              <a:avLst/>
              <a:gdLst>
                <a:gd name="T0" fmla="*/ 99 w 132"/>
                <a:gd name="T1" fmla="*/ 134 h 134"/>
                <a:gd name="T2" fmla="*/ 91 w 132"/>
                <a:gd name="T3" fmla="*/ 111 h 134"/>
                <a:gd name="T4" fmla="*/ 44 w 132"/>
                <a:gd name="T5" fmla="*/ 111 h 134"/>
                <a:gd name="T6" fmla="*/ 36 w 132"/>
                <a:gd name="T7" fmla="*/ 134 h 134"/>
                <a:gd name="T8" fmla="*/ 0 w 132"/>
                <a:gd name="T9" fmla="*/ 134 h 134"/>
                <a:gd name="T10" fmla="*/ 46 w 132"/>
                <a:gd name="T11" fmla="*/ 0 h 134"/>
                <a:gd name="T12" fmla="*/ 86 w 132"/>
                <a:gd name="T13" fmla="*/ 0 h 134"/>
                <a:gd name="T14" fmla="*/ 132 w 132"/>
                <a:gd name="T15" fmla="*/ 134 h 134"/>
                <a:gd name="T16" fmla="*/ 99 w 132"/>
                <a:gd name="T17" fmla="*/ 134 h 134"/>
                <a:gd name="T18" fmla="*/ 51 w 132"/>
                <a:gd name="T19" fmla="*/ 88 h 134"/>
                <a:gd name="T20" fmla="*/ 82 w 132"/>
                <a:gd name="T21" fmla="*/ 88 h 134"/>
                <a:gd name="T22" fmla="*/ 66 w 132"/>
                <a:gd name="T23" fmla="*/ 39 h 134"/>
                <a:gd name="T24" fmla="*/ 51 w 132"/>
                <a:gd name="T25" fmla="*/ 8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4">
                  <a:moveTo>
                    <a:pt x="99" y="134"/>
                  </a:moveTo>
                  <a:lnTo>
                    <a:pt x="91" y="111"/>
                  </a:lnTo>
                  <a:lnTo>
                    <a:pt x="44" y="111"/>
                  </a:lnTo>
                  <a:lnTo>
                    <a:pt x="36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4"/>
                  </a:lnTo>
                  <a:lnTo>
                    <a:pt x="99" y="134"/>
                  </a:lnTo>
                  <a:close/>
                  <a:moveTo>
                    <a:pt x="51" y="88"/>
                  </a:moveTo>
                  <a:lnTo>
                    <a:pt x="82" y="88"/>
                  </a:lnTo>
                  <a:lnTo>
                    <a:pt x="66" y="39"/>
                  </a:lnTo>
                  <a:lnTo>
                    <a:pt x="51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759">
              <a:extLst>
                <a:ext uri="{FF2B5EF4-FFF2-40B4-BE49-F238E27FC236}">
                  <a16:creationId xmlns:a16="http://schemas.microsoft.com/office/drawing/2014/main" id="{BC3B4E3D-BF40-4FA1-A556-7F07F15D0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4" y="6076951"/>
              <a:ext cx="65088" cy="66675"/>
            </a:xfrm>
            <a:custGeom>
              <a:avLst/>
              <a:gdLst>
                <a:gd name="T0" fmla="*/ 20 w 133"/>
                <a:gd name="T1" fmla="*/ 116 h 135"/>
                <a:gd name="T2" fmla="*/ 0 w 133"/>
                <a:gd name="T3" fmla="*/ 68 h 135"/>
                <a:gd name="T4" fmla="*/ 20 w 133"/>
                <a:gd name="T5" fmla="*/ 19 h 135"/>
                <a:gd name="T6" fmla="*/ 69 w 133"/>
                <a:gd name="T7" fmla="*/ 0 h 135"/>
                <a:gd name="T8" fmla="*/ 109 w 133"/>
                <a:gd name="T9" fmla="*/ 11 h 135"/>
                <a:gd name="T10" fmla="*/ 133 w 133"/>
                <a:gd name="T11" fmla="*/ 44 h 135"/>
                <a:gd name="T12" fmla="*/ 94 w 133"/>
                <a:gd name="T13" fmla="*/ 44 h 135"/>
                <a:gd name="T14" fmla="*/ 69 w 133"/>
                <a:gd name="T15" fmla="*/ 29 h 135"/>
                <a:gd name="T16" fmla="*/ 43 w 133"/>
                <a:gd name="T17" fmla="*/ 39 h 135"/>
                <a:gd name="T18" fmla="*/ 33 w 133"/>
                <a:gd name="T19" fmla="*/ 66 h 135"/>
                <a:gd name="T20" fmla="*/ 43 w 133"/>
                <a:gd name="T21" fmla="*/ 94 h 135"/>
                <a:gd name="T22" fmla="*/ 69 w 133"/>
                <a:gd name="T23" fmla="*/ 104 h 135"/>
                <a:gd name="T24" fmla="*/ 94 w 133"/>
                <a:gd name="T25" fmla="*/ 89 h 135"/>
                <a:gd name="T26" fmla="*/ 133 w 133"/>
                <a:gd name="T27" fmla="*/ 89 h 135"/>
                <a:gd name="T28" fmla="*/ 109 w 133"/>
                <a:gd name="T29" fmla="*/ 121 h 135"/>
                <a:gd name="T30" fmla="*/ 69 w 133"/>
                <a:gd name="T31" fmla="*/ 133 h 135"/>
                <a:gd name="T32" fmla="*/ 20 w 133"/>
                <a:gd name="T33" fmla="*/ 11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5">
                  <a:moveTo>
                    <a:pt x="20" y="116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6" y="4"/>
                    <a:pt x="109" y="11"/>
                  </a:cubicBezTo>
                  <a:cubicBezTo>
                    <a:pt x="120" y="19"/>
                    <a:pt x="129" y="30"/>
                    <a:pt x="133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8" y="29"/>
                    <a:pt x="49" y="33"/>
                    <a:pt x="43" y="39"/>
                  </a:cubicBezTo>
                  <a:cubicBezTo>
                    <a:pt x="36" y="46"/>
                    <a:pt x="33" y="55"/>
                    <a:pt x="33" y="66"/>
                  </a:cubicBezTo>
                  <a:cubicBezTo>
                    <a:pt x="33" y="78"/>
                    <a:pt x="36" y="88"/>
                    <a:pt x="43" y="94"/>
                  </a:cubicBezTo>
                  <a:cubicBezTo>
                    <a:pt x="49" y="101"/>
                    <a:pt x="58" y="104"/>
                    <a:pt x="69" y="104"/>
                  </a:cubicBezTo>
                  <a:cubicBezTo>
                    <a:pt x="80" y="104"/>
                    <a:pt x="88" y="99"/>
                    <a:pt x="94" y="89"/>
                  </a:cubicBezTo>
                  <a:lnTo>
                    <a:pt x="133" y="89"/>
                  </a:lnTo>
                  <a:cubicBezTo>
                    <a:pt x="128" y="103"/>
                    <a:pt x="120" y="114"/>
                    <a:pt x="109" y="121"/>
                  </a:cubicBezTo>
                  <a:cubicBezTo>
                    <a:pt x="98" y="129"/>
                    <a:pt x="84" y="133"/>
                    <a:pt x="69" y="133"/>
                  </a:cubicBezTo>
                  <a:cubicBezTo>
                    <a:pt x="50" y="135"/>
                    <a:pt x="34" y="129"/>
                    <a:pt x="20" y="11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760">
              <a:extLst>
                <a:ext uri="{FF2B5EF4-FFF2-40B4-BE49-F238E27FC236}">
                  <a16:creationId xmlns:a16="http://schemas.microsoft.com/office/drawing/2014/main" id="{0A451DCE-67EA-4A05-A0F6-E06C18B4E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1976" y="6076951"/>
              <a:ext cx="55563" cy="66675"/>
            </a:xfrm>
            <a:custGeom>
              <a:avLst/>
              <a:gdLst>
                <a:gd name="T0" fmla="*/ 0 w 112"/>
                <a:gd name="T1" fmla="*/ 80 h 136"/>
                <a:gd name="T2" fmla="*/ 0 w 112"/>
                <a:gd name="T3" fmla="*/ 0 h 136"/>
                <a:gd name="T4" fmla="*/ 32 w 112"/>
                <a:gd name="T5" fmla="*/ 0 h 136"/>
                <a:gd name="T6" fmla="*/ 32 w 112"/>
                <a:gd name="T7" fmla="*/ 80 h 136"/>
                <a:gd name="T8" fmla="*/ 39 w 112"/>
                <a:gd name="T9" fmla="*/ 99 h 136"/>
                <a:gd name="T10" fmla="*/ 56 w 112"/>
                <a:gd name="T11" fmla="*/ 105 h 136"/>
                <a:gd name="T12" fmla="*/ 74 w 112"/>
                <a:gd name="T13" fmla="*/ 99 h 136"/>
                <a:gd name="T14" fmla="*/ 80 w 112"/>
                <a:gd name="T15" fmla="*/ 80 h 136"/>
                <a:gd name="T16" fmla="*/ 80 w 112"/>
                <a:gd name="T17" fmla="*/ 0 h 136"/>
                <a:gd name="T18" fmla="*/ 112 w 112"/>
                <a:gd name="T19" fmla="*/ 0 h 136"/>
                <a:gd name="T20" fmla="*/ 112 w 112"/>
                <a:gd name="T21" fmla="*/ 80 h 136"/>
                <a:gd name="T22" fmla="*/ 104 w 112"/>
                <a:gd name="T23" fmla="*/ 111 h 136"/>
                <a:gd name="T24" fmla="*/ 82 w 112"/>
                <a:gd name="T25" fmla="*/ 130 h 136"/>
                <a:gd name="T26" fmla="*/ 55 w 112"/>
                <a:gd name="T27" fmla="*/ 136 h 136"/>
                <a:gd name="T28" fmla="*/ 16 w 112"/>
                <a:gd name="T29" fmla="*/ 121 h 136"/>
                <a:gd name="T30" fmla="*/ 0 w 112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6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8"/>
                    <a:pt x="35" y="94"/>
                    <a:pt x="39" y="99"/>
                  </a:cubicBezTo>
                  <a:cubicBezTo>
                    <a:pt x="42" y="103"/>
                    <a:pt x="49" y="105"/>
                    <a:pt x="56" y="105"/>
                  </a:cubicBezTo>
                  <a:cubicBezTo>
                    <a:pt x="64" y="105"/>
                    <a:pt x="70" y="103"/>
                    <a:pt x="74" y="99"/>
                  </a:cubicBezTo>
                  <a:cubicBezTo>
                    <a:pt x="77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1"/>
                    <a:pt x="110" y="103"/>
                    <a:pt x="104" y="111"/>
                  </a:cubicBezTo>
                  <a:cubicBezTo>
                    <a:pt x="99" y="120"/>
                    <a:pt x="91" y="126"/>
                    <a:pt x="82" y="130"/>
                  </a:cubicBezTo>
                  <a:cubicBezTo>
                    <a:pt x="74" y="134"/>
                    <a:pt x="65" y="136"/>
                    <a:pt x="55" y="136"/>
                  </a:cubicBezTo>
                  <a:cubicBezTo>
                    <a:pt x="40" y="136"/>
                    <a:pt x="26" y="131"/>
                    <a:pt x="16" y="121"/>
                  </a:cubicBezTo>
                  <a:cubicBezTo>
                    <a:pt x="5" y="111"/>
                    <a:pt x="0" y="98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761">
              <a:extLst>
                <a:ext uri="{FF2B5EF4-FFF2-40B4-BE49-F238E27FC236}">
                  <a16:creationId xmlns:a16="http://schemas.microsoft.com/office/drawing/2014/main" id="{22FD57A9-B637-4A0A-B3E7-101858D11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1826" y="6076951"/>
              <a:ext cx="34925" cy="66675"/>
            </a:xfrm>
            <a:custGeom>
              <a:avLst/>
              <a:gdLst>
                <a:gd name="T0" fmla="*/ 0 w 74"/>
                <a:gd name="T1" fmla="*/ 0 h 134"/>
                <a:gd name="T2" fmla="*/ 32 w 74"/>
                <a:gd name="T3" fmla="*/ 0 h 134"/>
                <a:gd name="T4" fmla="*/ 32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4">
                  <a:moveTo>
                    <a:pt x="0" y="0"/>
                  </a:moveTo>
                  <a:lnTo>
                    <a:pt x="32" y="0"/>
                  </a:lnTo>
                  <a:lnTo>
                    <a:pt x="32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762">
              <a:extLst>
                <a:ext uri="{FF2B5EF4-FFF2-40B4-BE49-F238E27FC236}">
                  <a16:creationId xmlns:a16="http://schemas.microsoft.com/office/drawing/2014/main" id="{EEE5DD15-7E09-43F2-B396-F8F126F9C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514" y="6076951"/>
              <a:ext cx="50800" cy="66675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8 w 106"/>
                <a:gd name="T13" fmla="*/ 134 h 134"/>
                <a:gd name="T14" fmla="*/ 38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8" y="134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763">
              <a:extLst>
                <a:ext uri="{FF2B5EF4-FFF2-40B4-BE49-F238E27FC236}">
                  <a16:creationId xmlns:a16="http://schemas.microsoft.com/office/drawing/2014/main" id="{F191F002-A3F7-4FC5-9894-F3741D745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1839" y="6051551"/>
              <a:ext cx="39688" cy="92075"/>
            </a:xfrm>
            <a:custGeom>
              <a:avLst/>
              <a:gdLst>
                <a:gd name="T0" fmla="*/ 81 w 81"/>
                <a:gd name="T1" fmla="*/ 52 h 187"/>
                <a:gd name="T2" fmla="*/ 81 w 81"/>
                <a:gd name="T3" fmla="*/ 77 h 187"/>
                <a:gd name="T4" fmla="*/ 33 w 81"/>
                <a:gd name="T5" fmla="*/ 77 h 187"/>
                <a:gd name="T6" fmla="*/ 33 w 81"/>
                <a:gd name="T7" fmla="*/ 106 h 187"/>
                <a:gd name="T8" fmla="*/ 75 w 81"/>
                <a:gd name="T9" fmla="*/ 106 h 187"/>
                <a:gd name="T10" fmla="*/ 75 w 81"/>
                <a:gd name="T11" fmla="*/ 131 h 187"/>
                <a:gd name="T12" fmla="*/ 33 w 81"/>
                <a:gd name="T13" fmla="*/ 131 h 187"/>
                <a:gd name="T14" fmla="*/ 33 w 81"/>
                <a:gd name="T15" fmla="*/ 162 h 187"/>
                <a:gd name="T16" fmla="*/ 81 w 81"/>
                <a:gd name="T17" fmla="*/ 162 h 187"/>
                <a:gd name="T18" fmla="*/ 81 w 81"/>
                <a:gd name="T19" fmla="*/ 187 h 187"/>
                <a:gd name="T20" fmla="*/ 0 w 81"/>
                <a:gd name="T21" fmla="*/ 187 h 187"/>
                <a:gd name="T22" fmla="*/ 0 w 81"/>
                <a:gd name="T23" fmla="*/ 52 h 187"/>
                <a:gd name="T24" fmla="*/ 81 w 81"/>
                <a:gd name="T25" fmla="*/ 52 h 187"/>
                <a:gd name="T26" fmla="*/ 18 w 81"/>
                <a:gd name="T27" fmla="*/ 22 h 187"/>
                <a:gd name="T28" fmla="*/ 64 w 81"/>
                <a:gd name="T29" fmla="*/ 0 h 187"/>
                <a:gd name="T30" fmla="*/ 64 w 81"/>
                <a:gd name="T31" fmla="*/ 25 h 187"/>
                <a:gd name="T32" fmla="*/ 18 w 81"/>
                <a:gd name="T33" fmla="*/ 43 h 187"/>
                <a:gd name="T34" fmla="*/ 18 w 81"/>
                <a:gd name="T35" fmla="*/ 2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7">
                  <a:moveTo>
                    <a:pt x="81" y="52"/>
                  </a:moveTo>
                  <a:lnTo>
                    <a:pt x="81" y="77"/>
                  </a:lnTo>
                  <a:lnTo>
                    <a:pt x="33" y="77"/>
                  </a:lnTo>
                  <a:lnTo>
                    <a:pt x="33" y="106"/>
                  </a:lnTo>
                  <a:lnTo>
                    <a:pt x="75" y="106"/>
                  </a:lnTo>
                  <a:lnTo>
                    <a:pt x="75" y="131"/>
                  </a:lnTo>
                  <a:lnTo>
                    <a:pt x="33" y="131"/>
                  </a:lnTo>
                  <a:lnTo>
                    <a:pt x="33" y="162"/>
                  </a:lnTo>
                  <a:lnTo>
                    <a:pt x="81" y="162"/>
                  </a:lnTo>
                  <a:lnTo>
                    <a:pt x="81" y="187"/>
                  </a:lnTo>
                  <a:lnTo>
                    <a:pt x="0" y="187"/>
                  </a:lnTo>
                  <a:lnTo>
                    <a:pt x="0" y="52"/>
                  </a:lnTo>
                  <a:lnTo>
                    <a:pt x="81" y="52"/>
                  </a:lnTo>
                  <a:close/>
                  <a:moveTo>
                    <a:pt x="18" y="22"/>
                  </a:moveTo>
                  <a:lnTo>
                    <a:pt x="64" y="0"/>
                  </a:lnTo>
                  <a:lnTo>
                    <a:pt x="64" y="25"/>
                  </a:lnTo>
                  <a:lnTo>
                    <a:pt x="18" y="43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764">
              <a:extLst>
                <a:ext uri="{FF2B5EF4-FFF2-40B4-BE49-F238E27FC236}">
                  <a16:creationId xmlns:a16="http://schemas.microsoft.com/office/drawing/2014/main" id="{2EE96C08-47EF-4123-AEC5-98616145EC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1476" y="6180138"/>
              <a:ext cx="57150" cy="66675"/>
            </a:xfrm>
            <a:custGeom>
              <a:avLst/>
              <a:gdLst>
                <a:gd name="T0" fmla="*/ 46 w 118"/>
                <a:gd name="T1" fmla="*/ 0 h 135"/>
                <a:gd name="T2" fmla="*/ 98 w 118"/>
                <a:gd name="T3" fmla="*/ 19 h 135"/>
                <a:gd name="T4" fmla="*/ 118 w 118"/>
                <a:gd name="T5" fmla="*/ 68 h 135"/>
                <a:gd name="T6" fmla="*/ 98 w 118"/>
                <a:gd name="T7" fmla="*/ 117 h 135"/>
                <a:gd name="T8" fmla="*/ 46 w 118"/>
                <a:gd name="T9" fmla="*/ 135 h 135"/>
                <a:gd name="T10" fmla="*/ 0 w 118"/>
                <a:gd name="T11" fmla="*/ 135 h 135"/>
                <a:gd name="T12" fmla="*/ 0 w 118"/>
                <a:gd name="T13" fmla="*/ 0 h 135"/>
                <a:gd name="T14" fmla="*/ 46 w 118"/>
                <a:gd name="T15" fmla="*/ 0 h 135"/>
                <a:gd name="T16" fmla="*/ 32 w 118"/>
                <a:gd name="T17" fmla="*/ 109 h 135"/>
                <a:gd name="T18" fmla="*/ 47 w 118"/>
                <a:gd name="T19" fmla="*/ 109 h 135"/>
                <a:gd name="T20" fmla="*/ 77 w 118"/>
                <a:gd name="T21" fmla="*/ 98 h 135"/>
                <a:gd name="T22" fmla="*/ 87 w 118"/>
                <a:gd name="T23" fmla="*/ 68 h 135"/>
                <a:gd name="T24" fmla="*/ 76 w 118"/>
                <a:gd name="T25" fmla="*/ 37 h 135"/>
                <a:gd name="T26" fmla="*/ 46 w 118"/>
                <a:gd name="T27" fmla="*/ 25 h 135"/>
                <a:gd name="T28" fmla="*/ 32 w 118"/>
                <a:gd name="T29" fmla="*/ 25 h 135"/>
                <a:gd name="T30" fmla="*/ 32 w 118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" h="135">
                  <a:moveTo>
                    <a:pt x="46" y="0"/>
                  </a:moveTo>
                  <a:cubicBezTo>
                    <a:pt x="67" y="0"/>
                    <a:pt x="85" y="7"/>
                    <a:pt x="98" y="19"/>
                  </a:cubicBezTo>
                  <a:cubicBezTo>
                    <a:pt x="112" y="32"/>
                    <a:pt x="118" y="48"/>
                    <a:pt x="118" y="68"/>
                  </a:cubicBezTo>
                  <a:cubicBezTo>
                    <a:pt x="118" y="88"/>
                    <a:pt x="112" y="104"/>
                    <a:pt x="98" y="117"/>
                  </a:cubicBezTo>
                  <a:cubicBezTo>
                    <a:pt x="85" y="129"/>
                    <a:pt x="67" y="135"/>
                    <a:pt x="46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lose/>
                  <a:moveTo>
                    <a:pt x="32" y="109"/>
                  </a:moveTo>
                  <a:lnTo>
                    <a:pt x="47" y="109"/>
                  </a:lnTo>
                  <a:cubicBezTo>
                    <a:pt x="60" y="109"/>
                    <a:pt x="70" y="105"/>
                    <a:pt x="77" y="98"/>
                  </a:cubicBezTo>
                  <a:cubicBezTo>
                    <a:pt x="83" y="90"/>
                    <a:pt x="87" y="80"/>
                    <a:pt x="87" y="68"/>
                  </a:cubicBezTo>
                  <a:cubicBezTo>
                    <a:pt x="87" y="55"/>
                    <a:pt x="83" y="45"/>
                    <a:pt x="76" y="37"/>
                  </a:cubicBezTo>
                  <a:cubicBezTo>
                    <a:pt x="68" y="29"/>
                    <a:pt x="58" y="25"/>
                    <a:pt x="46" y="25"/>
                  </a:cubicBezTo>
                  <a:lnTo>
                    <a:pt x="32" y="25"/>
                  </a:lnTo>
                  <a:lnTo>
                    <a:pt x="32" y="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765">
              <a:extLst>
                <a:ext uri="{FF2B5EF4-FFF2-40B4-BE49-F238E27FC236}">
                  <a16:creationId xmlns:a16="http://schemas.microsoft.com/office/drawing/2014/main" id="{E7CAFB8D-A4A6-4CB5-8D94-2C68D583A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739" y="6180138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766">
              <a:extLst>
                <a:ext uri="{FF2B5EF4-FFF2-40B4-BE49-F238E27FC236}">
                  <a16:creationId xmlns:a16="http://schemas.microsoft.com/office/drawing/2014/main" id="{E4CEE4A0-776F-4724-9A31-846CD3A63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2126" y="6180138"/>
              <a:ext cx="49213" cy="66675"/>
            </a:xfrm>
            <a:custGeom>
              <a:avLst/>
              <a:gdLst>
                <a:gd name="T0" fmla="*/ 48 w 100"/>
                <a:gd name="T1" fmla="*/ 26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7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2 h 139"/>
                <a:gd name="T32" fmla="*/ 63 w 100"/>
                <a:gd name="T33" fmla="*/ 109 h 139"/>
                <a:gd name="T34" fmla="*/ 66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7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8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9"/>
                  </a:cubicBezTo>
                  <a:cubicBezTo>
                    <a:pt x="34" y="42"/>
                    <a:pt x="35" y="46"/>
                    <a:pt x="38" y="49"/>
                  </a:cubicBezTo>
                  <a:cubicBezTo>
                    <a:pt x="40" y="51"/>
                    <a:pt x="43" y="54"/>
                    <a:pt x="48" y="55"/>
                  </a:cubicBezTo>
                  <a:cubicBezTo>
                    <a:pt x="51" y="56"/>
                    <a:pt x="56" y="57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3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4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1" y="74"/>
                    <a:pt x="18" y="71"/>
                    <a:pt x="14" y="69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3" y="16"/>
                    <a:pt x="98" y="27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1" y="26"/>
                    <a:pt x="48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767">
              <a:extLst>
                <a:ext uri="{FF2B5EF4-FFF2-40B4-BE49-F238E27FC236}">
                  <a16:creationId xmlns:a16="http://schemas.microsoft.com/office/drawing/2014/main" id="{10DB24DD-B6CD-4AF4-8E88-5A71C371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1026" y="6180138"/>
              <a:ext cx="36513" cy="66675"/>
            </a:xfrm>
            <a:custGeom>
              <a:avLst/>
              <a:gdLst>
                <a:gd name="T0" fmla="*/ 0 w 73"/>
                <a:gd name="T1" fmla="*/ 0 h 134"/>
                <a:gd name="T2" fmla="*/ 32 w 73"/>
                <a:gd name="T3" fmla="*/ 0 h 134"/>
                <a:gd name="T4" fmla="*/ 32 w 73"/>
                <a:gd name="T5" fmla="*/ 109 h 134"/>
                <a:gd name="T6" fmla="*/ 73 w 73"/>
                <a:gd name="T7" fmla="*/ 109 h 134"/>
                <a:gd name="T8" fmla="*/ 73 w 73"/>
                <a:gd name="T9" fmla="*/ 134 h 134"/>
                <a:gd name="T10" fmla="*/ 0 w 73"/>
                <a:gd name="T11" fmla="*/ 134 h 134"/>
                <a:gd name="T12" fmla="*/ 0 w 73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34">
                  <a:moveTo>
                    <a:pt x="0" y="0"/>
                  </a:moveTo>
                  <a:lnTo>
                    <a:pt x="32" y="0"/>
                  </a:lnTo>
                  <a:lnTo>
                    <a:pt x="32" y="109"/>
                  </a:lnTo>
                  <a:lnTo>
                    <a:pt x="73" y="109"/>
                  </a:lnTo>
                  <a:lnTo>
                    <a:pt x="73" y="134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768">
              <a:extLst>
                <a:ext uri="{FF2B5EF4-FFF2-40B4-BE49-F238E27FC236}">
                  <a16:creationId xmlns:a16="http://schemas.microsoft.com/office/drawing/2014/main" id="{AD63DE83-3C6A-4126-81AE-833535266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6" y="6180138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769">
              <a:extLst>
                <a:ext uri="{FF2B5EF4-FFF2-40B4-BE49-F238E27FC236}">
                  <a16:creationId xmlns:a16="http://schemas.microsoft.com/office/drawing/2014/main" id="{205064CE-4466-4671-98EC-617F05D67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6180138"/>
              <a:ext cx="50800" cy="66675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8 w 106"/>
                <a:gd name="T13" fmla="*/ 134 h 134"/>
                <a:gd name="T14" fmla="*/ 38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8" y="134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770">
              <a:extLst>
                <a:ext uri="{FF2B5EF4-FFF2-40B4-BE49-F238E27FC236}">
                  <a16:creationId xmlns:a16="http://schemas.microsoft.com/office/drawing/2014/main" id="{BB09E8D1-75B9-41A6-8FE2-B62689B1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1839" y="6180138"/>
              <a:ext cx="52388" cy="66675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8 w 106"/>
                <a:gd name="T13" fmla="*/ 134 h 134"/>
                <a:gd name="T14" fmla="*/ 38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8" y="134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771">
              <a:extLst>
                <a:ext uri="{FF2B5EF4-FFF2-40B4-BE49-F238E27FC236}">
                  <a16:creationId xmlns:a16="http://schemas.microsoft.com/office/drawing/2014/main" id="{84E8CDAD-1E9C-4DB5-ACC9-10327858CF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13751" y="6180138"/>
              <a:ext cx="50800" cy="66675"/>
            </a:xfrm>
            <a:custGeom>
              <a:avLst/>
              <a:gdLst>
                <a:gd name="T0" fmla="*/ 34 w 104"/>
                <a:gd name="T1" fmla="*/ 83 h 135"/>
                <a:gd name="T2" fmla="*/ 34 w 104"/>
                <a:gd name="T3" fmla="*/ 135 h 135"/>
                <a:gd name="T4" fmla="*/ 0 w 104"/>
                <a:gd name="T5" fmla="*/ 135 h 135"/>
                <a:gd name="T6" fmla="*/ 0 w 104"/>
                <a:gd name="T7" fmla="*/ 0 h 135"/>
                <a:gd name="T8" fmla="*/ 53 w 104"/>
                <a:gd name="T9" fmla="*/ 0 h 135"/>
                <a:gd name="T10" fmla="*/ 89 w 104"/>
                <a:gd name="T11" fmla="*/ 13 h 135"/>
                <a:gd name="T12" fmla="*/ 101 w 104"/>
                <a:gd name="T13" fmla="*/ 42 h 135"/>
                <a:gd name="T14" fmla="*/ 94 w 104"/>
                <a:gd name="T15" fmla="*/ 64 h 135"/>
                <a:gd name="T16" fmla="*/ 71 w 104"/>
                <a:gd name="T17" fmla="*/ 80 h 135"/>
                <a:gd name="T18" fmla="*/ 104 w 104"/>
                <a:gd name="T19" fmla="*/ 135 h 135"/>
                <a:gd name="T20" fmla="*/ 65 w 104"/>
                <a:gd name="T21" fmla="*/ 135 h 135"/>
                <a:gd name="T22" fmla="*/ 38 w 104"/>
                <a:gd name="T23" fmla="*/ 83 h 135"/>
                <a:gd name="T24" fmla="*/ 34 w 104"/>
                <a:gd name="T25" fmla="*/ 83 h 135"/>
                <a:gd name="T26" fmla="*/ 34 w 104"/>
                <a:gd name="T27" fmla="*/ 25 h 135"/>
                <a:gd name="T28" fmla="*/ 34 w 104"/>
                <a:gd name="T29" fmla="*/ 58 h 135"/>
                <a:gd name="T30" fmla="*/ 54 w 104"/>
                <a:gd name="T31" fmla="*/ 58 h 135"/>
                <a:gd name="T32" fmla="*/ 65 w 104"/>
                <a:gd name="T33" fmla="*/ 53 h 135"/>
                <a:gd name="T34" fmla="*/ 69 w 104"/>
                <a:gd name="T35" fmla="*/ 42 h 135"/>
                <a:gd name="T36" fmla="*/ 64 w 104"/>
                <a:gd name="T37" fmla="*/ 30 h 135"/>
                <a:gd name="T38" fmla="*/ 54 w 104"/>
                <a:gd name="T39" fmla="*/ 25 h 135"/>
                <a:gd name="T40" fmla="*/ 34 w 104"/>
                <a:gd name="T41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5">
                  <a:moveTo>
                    <a:pt x="34" y="83"/>
                  </a:moveTo>
                  <a:lnTo>
                    <a:pt x="34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53" y="0"/>
                  </a:lnTo>
                  <a:cubicBezTo>
                    <a:pt x="68" y="0"/>
                    <a:pt x="80" y="4"/>
                    <a:pt x="89" y="13"/>
                  </a:cubicBezTo>
                  <a:cubicBezTo>
                    <a:pt x="98" y="22"/>
                    <a:pt x="101" y="30"/>
                    <a:pt x="101" y="42"/>
                  </a:cubicBezTo>
                  <a:cubicBezTo>
                    <a:pt x="101" y="49"/>
                    <a:pt x="99" y="57"/>
                    <a:pt x="94" y="64"/>
                  </a:cubicBezTo>
                  <a:cubicBezTo>
                    <a:pt x="89" y="72"/>
                    <a:pt x="81" y="77"/>
                    <a:pt x="71" y="80"/>
                  </a:cubicBezTo>
                  <a:lnTo>
                    <a:pt x="104" y="135"/>
                  </a:lnTo>
                  <a:lnTo>
                    <a:pt x="65" y="135"/>
                  </a:lnTo>
                  <a:lnTo>
                    <a:pt x="38" y="83"/>
                  </a:lnTo>
                  <a:lnTo>
                    <a:pt x="34" y="83"/>
                  </a:lnTo>
                  <a:close/>
                  <a:moveTo>
                    <a:pt x="34" y="25"/>
                  </a:moveTo>
                  <a:lnTo>
                    <a:pt x="34" y="58"/>
                  </a:lnTo>
                  <a:lnTo>
                    <a:pt x="54" y="58"/>
                  </a:lnTo>
                  <a:cubicBezTo>
                    <a:pt x="59" y="58"/>
                    <a:pt x="63" y="57"/>
                    <a:pt x="65" y="53"/>
                  </a:cubicBezTo>
                  <a:cubicBezTo>
                    <a:pt x="68" y="50"/>
                    <a:pt x="69" y="47"/>
                    <a:pt x="69" y="42"/>
                  </a:cubicBezTo>
                  <a:cubicBezTo>
                    <a:pt x="69" y="37"/>
                    <a:pt x="68" y="33"/>
                    <a:pt x="64" y="30"/>
                  </a:cubicBezTo>
                  <a:cubicBezTo>
                    <a:pt x="63" y="27"/>
                    <a:pt x="59" y="25"/>
                    <a:pt x="54" y="25"/>
                  </a:cubicBezTo>
                  <a:lnTo>
                    <a:pt x="34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772">
              <a:extLst>
                <a:ext uri="{FF2B5EF4-FFF2-40B4-BE49-F238E27FC236}">
                  <a16:creationId xmlns:a16="http://schemas.microsoft.com/office/drawing/2014/main" id="{1AC9195F-362C-4CFC-A734-99D22A74D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5664" y="6180138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773">
              <a:extLst>
                <a:ext uri="{FF2B5EF4-FFF2-40B4-BE49-F238E27FC236}">
                  <a16:creationId xmlns:a16="http://schemas.microsoft.com/office/drawing/2014/main" id="{3ACB322F-150D-4D5C-BC6E-C2BA139AF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1" y="6180138"/>
              <a:ext cx="49213" cy="66675"/>
            </a:xfrm>
            <a:custGeom>
              <a:avLst/>
              <a:gdLst>
                <a:gd name="T0" fmla="*/ 48 w 100"/>
                <a:gd name="T1" fmla="*/ 26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7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2 h 139"/>
                <a:gd name="T32" fmla="*/ 63 w 100"/>
                <a:gd name="T33" fmla="*/ 109 h 139"/>
                <a:gd name="T34" fmla="*/ 66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7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8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9"/>
                  </a:cubicBezTo>
                  <a:cubicBezTo>
                    <a:pt x="34" y="42"/>
                    <a:pt x="35" y="46"/>
                    <a:pt x="38" y="49"/>
                  </a:cubicBezTo>
                  <a:cubicBezTo>
                    <a:pt x="40" y="51"/>
                    <a:pt x="43" y="54"/>
                    <a:pt x="48" y="55"/>
                  </a:cubicBezTo>
                  <a:cubicBezTo>
                    <a:pt x="53" y="56"/>
                    <a:pt x="56" y="57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3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4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1" y="74"/>
                    <a:pt x="18" y="71"/>
                    <a:pt x="14" y="69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3" y="16"/>
                    <a:pt x="98" y="27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1" y="26"/>
                    <a:pt x="48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774">
              <a:extLst>
                <a:ext uri="{FF2B5EF4-FFF2-40B4-BE49-F238E27FC236}">
                  <a16:creationId xmlns:a16="http://schemas.microsoft.com/office/drawing/2014/main" id="{6B2F9921-145F-4E62-A608-8833DC746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5201" y="6235701"/>
              <a:ext cx="17463" cy="26988"/>
            </a:xfrm>
            <a:custGeom>
              <a:avLst/>
              <a:gdLst>
                <a:gd name="T0" fmla="*/ 0 w 35"/>
                <a:gd name="T1" fmla="*/ 0 h 55"/>
                <a:gd name="T2" fmla="*/ 27 w 35"/>
                <a:gd name="T3" fmla="*/ 0 h 55"/>
                <a:gd name="T4" fmla="*/ 32 w 35"/>
                <a:gd name="T5" fmla="*/ 36 h 55"/>
                <a:gd name="T6" fmla="*/ 23 w 35"/>
                <a:gd name="T7" fmla="*/ 50 h 55"/>
                <a:gd name="T8" fmla="*/ 5 w 35"/>
                <a:gd name="T9" fmla="*/ 55 h 55"/>
                <a:gd name="T10" fmla="*/ 5 w 35"/>
                <a:gd name="T11" fmla="*/ 43 h 55"/>
                <a:gd name="T12" fmla="*/ 12 w 35"/>
                <a:gd name="T13" fmla="*/ 40 h 55"/>
                <a:gd name="T14" fmla="*/ 15 w 35"/>
                <a:gd name="T15" fmla="*/ 31 h 55"/>
                <a:gd name="T16" fmla="*/ 15 w 35"/>
                <a:gd name="T17" fmla="*/ 29 h 55"/>
                <a:gd name="T18" fmla="*/ 1 w 35"/>
                <a:gd name="T19" fmla="*/ 29 h 55"/>
                <a:gd name="T20" fmla="*/ 1 w 35"/>
                <a:gd name="T21" fmla="*/ 0 h 55"/>
                <a:gd name="T22" fmla="*/ 0 w 35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55">
                  <a:moveTo>
                    <a:pt x="0" y="0"/>
                  </a:moveTo>
                  <a:lnTo>
                    <a:pt x="27" y="0"/>
                  </a:lnTo>
                  <a:cubicBezTo>
                    <a:pt x="32" y="13"/>
                    <a:pt x="35" y="25"/>
                    <a:pt x="32" y="36"/>
                  </a:cubicBezTo>
                  <a:cubicBezTo>
                    <a:pt x="31" y="41"/>
                    <a:pt x="27" y="46"/>
                    <a:pt x="23" y="50"/>
                  </a:cubicBezTo>
                  <a:cubicBezTo>
                    <a:pt x="18" y="54"/>
                    <a:pt x="12" y="55"/>
                    <a:pt x="5" y="55"/>
                  </a:cubicBezTo>
                  <a:lnTo>
                    <a:pt x="5" y="43"/>
                  </a:lnTo>
                  <a:cubicBezTo>
                    <a:pt x="8" y="43"/>
                    <a:pt x="11" y="41"/>
                    <a:pt x="12" y="40"/>
                  </a:cubicBezTo>
                  <a:cubicBezTo>
                    <a:pt x="13" y="39"/>
                    <a:pt x="15" y="36"/>
                    <a:pt x="15" y="31"/>
                  </a:cubicBezTo>
                  <a:lnTo>
                    <a:pt x="15" y="29"/>
                  </a:lnTo>
                  <a:lnTo>
                    <a:pt x="1" y="29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775">
              <a:extLst>
                <a:ext uri="{FF2B5EF4-FFF2-40B4-BE49-F238E27FC236}">
                  <a16:creationId xmlns:a16="http://schemas.microsoft.com/office/drawing/2014/main" id="{B6DF7979-C2FA-4AD0-A629-F590E50E1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6284913"/>
              <a:ext cx="34925" cy="65088"/>
            </a:xfrm>
            <a:custGeom>
              <a:avLst/>
              <a:gdLst>
                <a:gd name="T0" fmla="*/ 0 w 73"/>
                <a:gd name="T1" fmla="*/ 0 h 133"/>
                <a:gd name="T2" fmla="*/ 32 w 73"/>
                <a:gd name="T3" fmla="*/ 0 h 133"/>
                <a:gd name="T4" fmla="*/ 32 w 73"/>
                <a:gd name="T5" fmla="*/ 108 h 133"/>
                <a:gd name="T6" fmla="*/ 73 w 73"/>
                <a:gd name="T7" fmla="*/ 108 h 133"/>
                <a:gd name="T8" fmla="*/ 73 w 73"/>
                <a:gd name="T9" fmla="*/ 133 h 133"/>
                <a:gd name="T10" fmla="*/ 0 w 73"/>
                <a:gd name="T11" fmla="*/ 133 h 133"/>
                <a:gd name="T12" fmla="*/ 0 w 73"/>
                <a:gd name="T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33">
                  <a:moveTo>
                    <a:pt x="0" y="0"/>
                  </a:moveTo>
                  <a:lnTo>
                    <a:pt x="32" y="0"/>
                  </a:lnTo>
                  <a:lnTo>
                    <a:pt x="32" y="108"/>
                  </a:lnTo>
                  <a:lnTo>
                    <a:pt x="73" y="108"/>
                  </a:lnTo>
                  <a:lnTo>
                    <a:pt x="73" y="133"/>
                  </a:lnTo>
                  <a:lnTo>
                    <a:pt x="0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776">
              <a:extLst>
                <a:ext uri="{FF2B5EF4-FFF2-40B4-BE49-F238E27FC236}">
                  <a16:creationId xmlns:a16="http://schemas.microsoft.com/office/drawing/2014/main" id="{3E009F53-7B61-4EF7-A5C7-E8C7B68264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9576" y="6284913"/>
              <a:ext cx="65088" cy="65088"/>
            </a:xfrm>
            <a:custGeom>
              <a:avLst/>
              <a:gdLst>
                <a:gd name="T0" fmla="*/ 98 w 133"/>
                <a:gd name="T1" fmla="*/ 133 h 133"/>
                <a:gd name="T2" fmla="*/ 90 w 133"/>
                <a:gd name="T3" fmla="*/ 111 h 133"/>
                <a:gd name="T4" fmla="*/ 43 w 133"/>
                <a:gd name="T5" fmla="*/ 111 h 133"/>
                <a:gd name="T6" fmla="*/ 35 w 133"/>
                <a:gd name="T7" fmla="*/ 133 h 133"/>
                <a:gd name="T8" fmla="*/ 0 w 133"/>
                <a:gd name="T9" fmla="*/ 133 h 133"/>
                <a:gd name="T10" fmla="*/ 47 w 133"/>
                <a:gd name="T11" fmla="*/ 0 h 133"/>
                <a:gd name="T12" fmla="*/ 87 w 133"/>
                <a:gd name="T13" fmla="*/ 0 h 133"/>
                <a:gd name="T14" fmla="*/ 133 w 133"/>
                <a:gd name="T15" fmla="*/ 133 h 133"/>
                <a:gd name="T16" fmla="*/ 98 w 133"/>
                <a:gd name="T17" fmla="*/ 133 h 133"/>
                <a:gd name="T18" fmla="*/ 50 w 133"/>
                <a:gd name="T19" fmla="*/ 87 h 133"/>
                <a:gd name="T20" fmla="*/ 82 w 133"/>
                <a:gd name="T21" fmla="*/ 87 h 133"/>
                <a:gd name="T22" fmla="*/ 67 w 133"/>
                <a:gd name="T23" fmla="*/ 38 h 133"/>
                <a:gd name="T24" fmla="*/ 50 w 133"/>
                <a:gd name="T25" fmla="*/ 8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3">
                  <a:moveTo>
                    <a:pt x="98" y="133"/>
                  </a:moveTo>
                  <a:lnTo>
                    <a:pt x="90" y="111"/>
                  </a:lnTo>
                  <a:lnTo>
                    <a:pt x="43" y="111"/>
                  </a:lnTo>
                  <a:lnTo>
                    <a:pt x="35" y="133"/>
                  </a:lnTo>
                  <a:lnTo>
                    <a:pt x="0" y="133"/>
                  </a:lnTo>
                  <a:lnTo>
                    <a:pt x="47" y="0"/>
                  </a:lnTo>
                  <a:lnTo>
                    <a:pt x="87" y="0"/>
                  </a:lnTo>
                  <a:lnTo>
                    <a:pt x="133" y="133"/>
                  </a:lnTo>
                  <a:lnTo>
                    <a:pt x="98" y="133"/>
                  </a:lnTo>
                  <a:close/>
                  <a:moveTo>
                    <a:pt x="50" y="87"/>
                  </a:moveTo>
                  <a:lnTo>
                    <a:pt x="82" y="87"/>
                  </a:lnTo>
                  <a:lnTo>
                    <a:pt x="67" y="38"/>
                  </a:lnTo>
                  <a:lnTo>
                    <a:pt x="50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777">
              <a:extLst>
                <a:ext uri="{FF2B5EF4-FFF2-40B4-BE49-F238E27FC236}">
                  <a16:creationId xmlns:a16="http://schemas.microsoft.com/office/drawing/2014/main" id="{9F9A4C1F-F7C3-4B8C-BD83-5D253EA8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6284913"/>
              <a:ext cx="58738" cy="65088"/>
            </a:xfrm>
            <a:custGeom>
              <a:avLst/>
              <a:gdLst>
                <a:gd name="T0" fmla="*/ 87 w 120"/>
                <a:gd name="T1" fmla="*/ 0 h 133"/>
                <a:gd name="T2" fmla="*/ 120 w 120"/>
                <a:gd name="T3" fmla="*/ 0 h 133"/>
                <a:gd name="T4" fmla="*/ 120 w 120"/>
                <a:gd name="T5" fmla="*/ 133 h 133"/>
                <a:gd name="T6" fmla="*/ 87 w 120"/>
                <a:gd name="T7" fmla="*/ 133 h 133"/>
                <a:gd name="T8" fmla="*/ 32 w 120"/>
                <a:gd name="T9" fmla="*/ 48 h 133"/>
                <a:gd name="T10" fmla="*/ 32 w 120"/>
                <a:gd name="T11" fmla="*/ 133 h 133"/>
                <a:gd name="T12" fmla="*/ 0 w 120"/>
                <a:gd name="T13" fmla="*/ 133 h 133"/>
                <a:gd name="T14" fmla="*/ 0 w 120"/>
                <a:gd name="T15" fmla="*/ 0 h 133"/>
                <a:gd name="T16" fmla="*/ 32 w 120"/>
                <a:gd name="T17" fmla="*/ 0 h 133"/>
                <a:gd name="T18" fmla="*/ 87 w 120"/>
                <a:gd name="T19" fmla="*/ 85 h 133"/>
                <a:gd name="T20" fmla="*/ 87 w 12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3">
                  <a:moveTo>
                    <a:pt x="87" y="0"/>
                  </a:moveTo>
                  <a:lnTo>
                    <a:pt x="120" y="0"/>
                  </a:lnTo>
                  <a:lnTo>
                    <a:pt x="120" y="133"/>
                  </a:lnTo>
                  <a:lnTo>
                    <a:pt x="87" y="133"/>
                  </a:lnTo>
                  <a:lnTo>
                    <a:pt x="32" y="48"/>
                  </a:lnTo>
                  <a:lnTo>
                    <a:pt x="32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778">
              <a:extLst>
                <a:ext uri="{FF2B5EF4-FFF2-40B4-BE49-F238E27FC236}">
                  <a16:creationId xmlns:a16="http://schemas.microsoft.com/office/drawing/2014/main" id="{2805FB41-6DE7-4228-973A-F19FD7989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864" y="6284913"/>
              <a:ext cx="65088" cy="65088"/>
            </a:xfrm>
            <a:custGeom>
              <a:avLst/>
              <a:gdLst>
                <a:gd name="T0" fmla="*/ 20 w 133"/>
                <a:gd name="T1" fmla="*/ 116 h 135"/>
                <a:gd name="T2" fmla="*/ 0 w 133"/>
                <a:gd name="T3" fmla="*/ 67 h 135"/>
                <a:gd name="T4" fmla="*/ 20 w 133"/>
                <a:gd name="T5" fmla="*/ 18 h 135"/>
                <a:gd name="T6" fmla="*/ 69 w 133"/>
                <a:gd name="T7" fmla="*/ 0 h 135"/>
                <a:gd name="T8" fmla="*/ 109 w 133"/>
                <a:gd name="T9" fmla="*/ 11 h 135"/>
                <a:gd name="T10" fmla="*/ 133 w 133"/>
                <a:gd name="T11" fmla="*/ 43 h 135"/>
                <a:gd name="T12" fmla="*/ 94 w 133"/>
                <a:gd name="T13" fmla="*/ 43 h 135"/>
                <a:gd name="T14" fmla="*/ 69 w 133"/>
                <a:gd name="T15" fmla="*/ 28 h 135"/>
                <a:gd name="T16" fmla="*/ 43 w 133"/>
                <a:gd name="T17" fmla="*/ 38 h 135"/>
                <a:gd name="T18" fmla="*/ 33 w 133"/>
                <a:gd name="T19" fmla="*/ 66 h 135"/>
                <a:gd name="T20" fmla="*/ 43 w 133"/>
                <a:gd name="T21" fmla="*/ 93 h 135"/>
                <a:gd name="T22" fmla="*/ 69 w 133"/>
                <a:gd name="T23" fmla="*/ 103 h 135"/>
                <a:gd name="T24" fmla="*/ 88 w 133"/>
                <a:gd name="T25" fmla="*/ 97 h 135"/>
                <a:gd name="T26" fmla="*/ 98 w 133"/>
                <a:gd name="T27" fmla="*/ 82 h 135"/>
                <a:gd name="T28" fmla="*/ 60 w 133"/>
                <a:gd name="T29" fmla="*/ 82 h 135"/>
                <a:gd name="T30" fmla="*/ 60 w 133"/>
                <a:gd name="T31" fmla="*/ 57 h 135"/>
                <a:gd name="T32" fmla="*/ 133 w 133"/>
                <a:gd name="T33" fmla="*/ 57 h 135"/>
                <a:gd name="T34" fmla="*/ 133 w 133"/>
                <a:gd name="T35" fmla="*/ 82 h 135"/>
                <a:gd name="T36" fmla="*/ 113 w 133"/>
                <a:gd name="T37" fmla="*/ 116 h 135"/>
                <a:gd name="T38" fmla="*/ 94 w 133"/>
                <a:gd name="T39" fmla="*/ 128 h 135"/>
                <a:gd name="T40" fmla="*/ 69 w 133"/>
                <a:gd name="T41" fmla="*/ 133 h 135"/>
                <a:gd name="T42" fmla="*/ 20 w 133"/>
                <a:gd name="T43" fmla="*/ 11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35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6" y="3"/>
                    <a:pt x="109" y="11"/>
                  </a:cubicBezTo>
                  <a:cubicBezTo>
                    <a:pt x="120" y="18"/>
                    <a:pt x="129" y="30"/>
                    <a:pt x="133" y="43"/>
                  </a:cubicBezTo>
                  <a:lnTo>
                    <a:pt x="94" y="43"/>
                  </a:lnTo>
                  <a:cubicBezTo>
                    <a:pt x="89" y="33"/>
                    <a:pt x="80" y="28"/>
                    <a:pt x="69" y="28"/>
                  </a:cubicBezTo>
                  <a:cubicBezTo>
                    <a:pt x="58" y="28"/>
                    <a:pt x="49" y="32"/>
                    <a:pt x="43" y="38"/>
                  </a:cubicBezTo>
                  <a:cubicBezTo>
                    <a:pt x="36" y="46"/>
                    <a:pt x="33" y="55"/>
                    <a:pt x="33" y="66"/>
                  </a:cubicBezTo>
                  <a:cubicBezTo>
                    <a:pt x="33" y="77"/>
                    <a:pt x="36" y="87"/>
                    <a:pt x="43" y="93"/>
                  </a:cubicBezTo>
                  <a:cubicBezTo>
                    <a:pt x="49" y="101"/>
                    <a:pt x="58" y="103"/>
                    <a:pt x="69" y="103"/>
                  </a:cubicBezTo>
                  <a:cubicBezTo>
                    <a:pt x="76" y="103"/>
                    <a:pt x="83" y="101"/>
                    <a:pt x="88" y="97"/>
                  </a:cubicBezTo>
                  <a:cubicBezTo>
                    <a:pt x="93" y="93"/>
                    <a:pt x="96" y="88"/>
                    <a:pt x="98" y="82"/>
                  </a:cubicBezTo>
                  <a:lnTo>
                    <a:pt x="60" y="82"/>
                  </a:lnTo>
                  <a:lnTo>
                    <a:pt x="60" y="57"/>
                  </a:lnTo>
                  <a:lnTo>
                    <a:pt x="133" y="57"/>
                  </a:lnTo>
                  <a:lnTo>
                    <a:pt x="133" y="82"/>
                  </a:lnTo>
                  <a:cubicBezTo>
                    <a:pt x="130" y="95"/>
                    <a:pt x="124" y="106"/>
                    <a:pt x="113" y="116"/>
                  </a:cubicBezTo>
                  <a:cubicBezTo>
                    <a:pt x="108" y="121"/>
                    <a:pt x="101" y="125"/>
                    <a:pt x="94" y="128"/>
                  </a:cubicBezTo>
                  <a:cubicBezTo>
                    <a:pt x="86" y="132"/>
                    <a:pt x="78" y="133"/>
                    <a:pt x="69" y="133"/>
                  </a:cubicBezTo>
                  <a:cubicBezTo>
                    <a:pt x="50" y="135"/>
                    <a:pt x="34" y="128"/>
                    <a:pt x="20" y="11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779">
              <a:extLst>
                <a:ext uri="{FF2B5EF4-FFF2-40B4-BE49-F238E27FC236}">
                  <a16:creationId xmlns:a16="http://schemas.microsoft.com/office/drawing/2014/main" id="{7BD7500F-F5D2-4AA6-B095-1236B8F4D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6" y="6284913"/>
              <a:ext cx="55563" cy="65088"/>
            </a:xfrm>
            <a:custGeom>
              <a:avLst/>
              <a:gdLst>
                <a:gd name="T0" fmla="*/ 0 w 112"/>
                <a:gd name="T1" fmla="*/ 80 h 136"/>
                <a:gd name="T2" fmla="*/ 0 w 112"/>
                <a:gd name="T3" fmla="*/ 0 h 136"/>
                <a:gd name="T4" fmla="*/ 32 w 112"/>
                <a:gd name="T5" fmla="*/ 0 h 136"/>
                <a:gd name="T6" fmla="*/ 32 w 112"/>
                <a:gd name="T7" fmla="*/ 80 h 136"/>
                <a:gd name="T8" fmla="*/ 38 w 112"/>
                <a:gd name="T9" fmla="*/ 98 h 136"/>
                <a:gd name="T10" fmla="*/ 56 w 112"/>
                <a:gd name="T11" fmla="*/ 105 h 136"/>
                <a:gd name="T12" fmla="*/ 73 w 112"/>
                <a:gd name="T13" fmla="*/ 98 h 136"/>
                <a:gd name="T14" fmla="*/ 80 w 112"/>
                <a:gd name="T15" fmla="*/ 80 h 136"/>
                <a:gd name="T16" fmla="*/ 80 w 112"/>
                <a:gd name="T17" fmla="*/ 0 h 136"/>
                <a:gd name="T18" fmla="*/ 112 w 112"/>
                <a:gd name="T19" fmla="*/ 0 h 136"/>
                <a:gd name="T20" fmla="*/ 112 w 112"/>
                <a:gd name="T21" fmla="*/ 80 h 136"/>
                <a:gd name="T22" fmla="*/ 103 w 112"/>
                <a:gd name="T23" fmla="*/ 111 h 136"/>
                <a:gd name="T24" fmla="*/ 82 w 112"/>
                <a:gd name="T25" fmla="*/ 130 h 136"/>
                <a:gd name="T26" fmla="*/ 55 w 112"/>
                <a:gd name="T27" fmla="*/ 136 h 136"/>
                <a:gd name="T28" fmla="*/ 16 w 112"/>
                <a:gd name="T29" fmla="*/ 121 h 136"/>
                <a:gd name="T30" fmla="*/ 0 w 112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6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7"/>
                    <a:pt x="35" y="93"/>
                    <a:pt x="38" y="98"/>
                  </a:cubicBezTo>
                  <a:cubicBezTo>
                    <a:pt x="42" y="102"/>
                    <a:pt x="48" y="105"/>
                    <a:pt x="56" y="105"/>
                  </a:cubicBezTo>
                  <a:cubicBezTo>
                    <a:pt x="63" y="105"/>
                    <a:pt x="70" y="102"/>
                    <a:pt x="73" y="98"/>
                  </a:cubicBezTo>
                  <a:cubicBezTo>
                    <a:pt x="77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1"/>
                    <a:pt x="110" y="102"/>
                    <a:pt x="103" y="111"/>
                  </a:cubicBezTo>
                  <a:cubicBezTo>
                    <a:pt x="98" y="120"/>
                    <a:pt x="91" y="126"/>
                    <a:pt x="82" y="130"/>
                  </a:cubicBezTo>
                  <a:cubicBezTo>
                    <a:pt x="73" y="133"/>
                    <a:pt x="65" y="136"/>
                    <a:pt x="55" y="136"/>
                  </a:cubicBezTo>
                  <a:cubicBezTo>
                    <a:pt x="40" y="136"/>
                    <a:pt x="26" y="131"/>
                    <a:pt x="16" y="121"/>
                  </a:cubicBezTo>
                  <a:cubicBezTo>
                    <a:pt x="6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780">
              <a:extLst>
                <a:ext uri="{FF2B5EF4-FFF2-40B4-BE49-F238E27FC236}">
                  <a16:creationId xmlns:a16="http://schemas.microsoft.com/office/drawing/2014/main" id="{1C1D8B6B-DA21-4554-992E-BC6C6A6A3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9" y="6284913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3 h 135"/>
                <a:gd name="T8" fmla="*/ 75 w 81"/>
                <a:gd name="T9" fmla="*/ 53 h 135"/>
                <a:gd name="T10" fmla="*/ 75 w 81"/>
                <a:gd name="T11" fmla="*/ 78 h 135"/>
                <a:gd name="T12" fmla="*/ 32 w 81"/>
                <a:gd name="T13" fmla="*/ 78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2" y="78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781">
              <a:extLst>
                <a:ext uri="{FF2B5EF4-FFF2-40B4-BE49-F238E27FC236}">
                  <a16:creationId xmlns:a16="http://schemas.microsoft.com/office/drawing/2014/main" id="{41948BC3-ECA1-470D-A2A5-7E70434F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26" y="6283326"/>
              <a:ext cx="49213" cy="66675"/>
            </a:xfrm>
            <a:custGeom>
              <a:avLst/>
              <a:gdLst>
                <a:gd name="T0" fmla="*/ 48 w 100"/>
                <a:gd name="T1" fmla="*/ 26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8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3 h 139"/>
                <a:gd name="T32" fmla="*/ 63 w 100"/>
                <a:gd name="T33" fmla="*/ 109 h 139"/>
                <a:gd name="T34" fmla="*/ 66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8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6"/>
                  </a:moveTo>
                  <a:cubicBezTo>
                    <a:pt x="44" y="26"/>
                    <a:pt x="40" y="28"/>
                    <a:pt x="38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6"/>
                    <a:pt x="38" y="49"/>
                  </a:cubicBezTo>
                  <a:cubicBezTo>
                    <a:pt x="40" y="51"/>
                    <a:pt x="43" y="54"/>
                    <a:pt x="48" y="55"/>
                  </a:cubicBezTo>
                  <a:cubicBezTo>
                    <a:pt x="51" y="56"/>
                    <a:pt x="56" y="58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3" y="68"/>
                    <a:pt x="86" y="70"/>
                  </a:cubicBezTo>
                  <a:cubicBezTo>
                    <a:pt x="90" y="73"/>
                    <a:pt x="94" y="76"/>
                    <a:pt x="96" y="81"/>
                  </a:cubicBezTo>
                  <a:cubicBezTo>
                    <a:pt x="99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3" y="109"/>
                  </a:cubicBezTo>
                  <a:cubicBezTo>
                    <a:pt x="65" y="106"/>
                    <a:pt x="66" y="103"/>
                    <a:pt x="66" y="99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8"/>
                    <a:pt x="58" y="86"/>
                    <a:pt x="53" y="84"/>
                  </a:cubicBezTo>
                  <a:cubicBezTo>
                    <a:pt x="49" y="83"/>
                    <a:pt x="44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8" y="71"/>
                    <a:pt x="14" y="69"/>
                  </a:cubicBezTo>
                  <a:cubicBezTo>
                    <a:pt x="10" y="66"/>
                    <a:pt x="6" y="63"/>
                    <a:pt x="4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3" y="16"/>
                    <a:pt x="98" y="28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3"/>
                    <a:pt x="58" y="30"/>
                  </a:cubicBezTo>
                  <a:cubicBezTo>
                    <a:pt x="55" y="28"/>
                    <a:pt x="51" y="26"/>
                    <a:pt x="48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782">
              <a:extLst>
                <a:ext uri="{FF2B5EF4-FFF2-40B4-BE49-F238E27FC236}">
                  <a16:creationId xmlns:a16="http://schemas.microsoft.com/office/drawing/2014/main" id="{F5CB6482-6986-4B4B-A1D6-10A08A1A3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6386513"/>
              <a:ext cx="41275" cy="65088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7 w 82"/>
                <a:gd name="T9" fmla="*/ 54 h 135"/>
                <a:gd name="T10" fmla="*/ 77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2 h 135"/>
                <a:gd name="T24" fmla="*/ 82 w 82"/>
                <a:gd name="T25" fmla="*/ 2 h 135"/>
                <a:gd name="T26" fmla="*/ 82 w 82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7" y="54"/>
                  </a:lnTo>
                  <a:lnTo>
                    <a:pt x="77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2"/>
                  </a:lnTo>
                  <a:lnTo>
                    <a:pt x="82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783">
              <a:extLst>
                <a:ext uri="{FF2B5EF4-FFF2-40B4-BE49-F238E27FC236}">
                  <a16:creationId xmlns:a16="http://schemas.microsoft.com/office/drawing/2014/main" id="{40A14208-14BA-4E1A-A195-1035360D9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6386513"/>
              <a:ext cx="52388" cy="65088"/>
            </a:xfrm>
            <a:custGeom>
              <a:avLst/>
              <a:gdLst>
                <a:gd name="T0" fmla="*/ 0 w 107"/>
                <a:gd name="T1" fmla="*/ 25 h 134"/>
                <a:gd name="T2" fmla="*/ 0 w 107"/>
                <a:gd name="T3" fmla="*/ 0 h 134"/>
                <a:gd name="T4" fmla="*/ 107 w 107"/>
                <a:gd name="T5" fmla="*/ 0 h 134"/>
                <a:gd name="T6" fmla="*/ 107 w 107"/>
                <a:gd name="T7" fmla="*/ 25 h 134"/>
                <a:gd name="T8" fmla="*/ 70 w 107"/>
                <a:gd name="T9" fmla="*/ 25 h 134"/>
                <a:gd name="T10" fmla="*/ 70 w 107"/>
                <a:gd name="T11" fmla="*/ 134 h 134"/>
                <a:gd name="T12" fmla="*/ 38 w 107"/>
                <a:gd name="T13" fmla="*/ 134 h 134"/>
                <a:gd name="T14" fmla="*/ 38 w 107"/>
                <a:gd name="T15" fmla="*/ 25 h 134"/>
                <a:gd name="T16" fmla="*/ 0 w 107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34">
                  <a:moveTo>
                    <a:pt x="0" y="25"/>
                  </a:moveTo>
                  <a:lnTo>
                    <a:pt x="0" y="0"/>
                  </a:lnTo>
                  <a:lnTo>
                    <a:pt x="107" y="0"/>
                  </a:lnTo>
                  <a:lnTo>
                    <a:pt x="107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8" y="134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784">
              <a:extLst>
                <a:ext uri="{FF2B5EF4-FFF2-40B4-BE49-F238E27FC236}">
                  <a16:creationId xmlns:a16="http://schemas.microsoft.com/office/drawing/2014/main" id="{A1D896B0-042D-426B-AC4B-950AFE238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6384926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4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7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2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7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7 w 100"/>
                <a:gd name="T57" fmla="*/ 41 h 139"/>
                <a:gd name="T58" fmla="*/ 62 w 100"/>
                <a:gd name="T59" fmla="*/ 41 h 139"/>
                <a:gd name="T60" fmla="*/ 57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4" y="26"/>
                    <a:pt x="40" y="27"/>
                    <a:pt x="37" y="30"/>
                  </a:cubicBezTo>
                  <a:cubicBezTo>
                    <a:pt x="35" y="32"/>
                    <a:pt x="34" y="35"/>
                    <a:pt x="34" y="39"/>
                  </a:cubicBezTo>
                  <a:cubicBezTo>
                    <a:pt x="34" y="42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7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2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2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7"/>
                    <a:pt x="57" y="86"/>
                    <a:pt x="52" y="84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1" y="74"/>
                    <a:pt x="17" y="71"/>
                    <a:pt x="14" y="69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2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2" y="16"/>
                    <a:pt x="97" y="27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2"/>
                    <a:pt x="57" y="30"/>
                  </a:cubicBezTo>
                  <a:cubicBezTo>
                    <a:pt x="55" y="27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785">
              <a:extLst>
                <a:ext uri="{FF2B5EF4-FFF2-40B4-BE49-F238E27FC236}">
                  <a16:creationId xmlns:a16="http://schemas.microsoft.com/office/drawing/2014/main" id="{58DBA64B-DD6A-4D11-9933-2C3C2A6B8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8326" y="6386513"/>
              <a:ext cx="65088" cy="65088"/>
            </a:xfrm>
            <a:custGeom>
              <a:avLst/>
              <a:gdLst>
                <a:gd name="T0" fmla="*/ 20 w 133"/>
                <a:gd name="T1" fmla="*/ 117 h 135"/>
                <a:gd name="T2" fmla="*/ 0 w 133"/>
                <a:gd name="T3" fmla="*/ 68 h 135"/>
                <a:gd name="T4" fmla="*/ 20 w 133"/>
                <a:gd name="T5" fmla="*/ 19 h 135"/>
                <a:gd name="T6" fmla="*/ 69 w 133"/>
                <a:gd name="T7" fmla="*/ 0 h 135"/>
                <a:gd name="T8" fmla="*/ 109 w 133"/>
                <a:gd name="T9" fmla="*/ 12 h 135"/>
                <a:gd name="T10" fmla="*/ 133 w 133"/>
                <a:gd name="T11" fmla="*/ 44 h 135"/>
                <a:gd name="T12" fmla="*/ 94 w 133"/>
                <a:gd name="T13" fmla="*/ 44 h 135"/>
                <a:gd name="T14" fmla="*/ 69 w 133"/>
                <a:gd name="T15" fmla="*/ 29 h 135"/>
                <a:gd name="T16" fmla="*/ 43 w 133"/>
                <a:gd name="T17" fmla="*/ 39 h 135"/>
                <a:gd name="T18" fmla="*/ 33 w 133"/>
                <a:gd name="T19" fmla="*/ 67 h 135"/>
                <a:gd name="T20" fmla="*/ 43 w 133"/>
                <a:gd name="T21" fmla="*/ 94 h 135"/>
                <a:gd name="T22" fmla="*/ 69 w 133"/>
                <a:gd name="T23" fmla="*/ 104 h 135"/>
                <a:gd name="T24" fmla="*/ 94 w 133"/>
                <a:gd name="T25" fmla="*/ 89 h 135"/>
                <a:gd name="T26" fmla="*/ 133 w 133"/>
                <a:gd name="T27" fmla="*/ 89 h 135"/>
                <a:gd name="T28" fmla="*/ 109 w 133"/>
                <a:gd name="T29" fmla="*/ 122 h 135"/>
                <a:gd name="T30" fmla="*/ 69 w 133"/>
                <a:gd name="T31" fmla="*/ 133 h 135"/>
                <a:gd name="T32" fmla="*/ 20 w 133"/>
                <a:gd name="T33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5">
                  <a:moveTo>
                    <a:pt x="20" y="117"/>
                  </a:moveTo>
                  <a:cubicBezTo>
                    <a:pt x="7" y="104"/>
                    <a:pt x="0" y="88"/>
                    <a:pt x="0" y="68"/>
                  </a:cubicBezTo>
                  <a:cubicBezTo>
                    <a:pt x="0" y="48"/>
                    <a:pt x="7" y="32"/>
                    <a:pt x="20" y="19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7" y="4"/>
                    <a:pt x="109" y="12"/>
                  </a:cubicBezTo>
                  <a:cubicBezTo>
                    <a:pt x="120" y="19"/>
                    <a:pt x="129" y="30"/>
                    <a:pt x="133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8" y="29"/>
                    <a:pt x="49" y="33"/>
                    <a:pt x="43" y="39"/>
                  </a:cubicBezTo>
                  <a:cubicBezTo>
                    <a:pt x="37" y="47"/>
                    <a:pt x="33" y="55"/>
                    <a:pt x="33" y="67"/>
                  </a:cubicBezTo>
                  <a:cubicBezTo>
                    <a:pt x="33" y="78"/>
                    <a:pt x="37" y="88"/>
                    <a:pt x="43" y="94"/>
                  </a:cubicBezTo>
                  <a:cubicBezTo>
                    <a:pt x="49" y="102"/>
                    <a:pt x="58" y="104"/>
                    <a:pt x="69" y="104"/>
                  </a:cubicBezTo>
                  <a:cubicBezTo>
                    <a:pt x="80" y="104"/>
                    <a:pt x="88" y="99"/>
                    <a:pt x="94" y="89"/>
                  </a:cubicBezTo>
                  <a:lnTo>
                    <a:pt x="133" y="89"/>
                  </a:lnTo>
                  <a:cubicBezTo>
                    <a:pt x="128" y="103"/>
                    <a:pt x="120" y="114"/>
                    <a:pt x="109" y="122"/>
                  </a:cubicBezTo>
                  <a:cubicBezTo>
                    <a:pt x="98" y="129"/>
                    <a:pt x="84" y="133"/>
                    <a:pt x="69" y="133"/>
                  </a:cubicBezTo>
                  <a:cubicBezTo>
                    <a:pt x="49" y="135"/>
                    <a:pt x="33" y="129"/>
                    <a:pt x="20" y="11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Rectangle 786">
              <a:extLst>
                <a:ext uri="{FF2B5EF4-FFF2-40B4-BE49-F238E27FC236}">
                  <a16:creationId xmlns:a16="http://schemas.microsoft.com/office/drawing/2014/main" id="{12A24F2D-EBDC-484C-A88C-FDED17996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4526" y="6386513"/>
              <a:ext cx="15875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787">
              <a:extLst>
                <a:ext uri="{FF2B5EF4-FFF2-40B4-BE49-F238E27FC236}">
                  <a16:creationId xmlns:a16="http://schemas.microsoft.com/office/drawing/2014/main" id="{BC1789C4-6EEC-40C7-B9FE-5FA3F4391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3101" y="6386513"/>
              <a:ext cx="41275" cy="65088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2 h 135"/>
                <a:gd name="T24" fmla="*/ 82 w 82"/>
                <a:gd name="T25" fmla="*/ 2 h 135"/>
                <a:gd name="T26" fmla="*/ 82 w 82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2"/>
                  </a:lnTo>
                  <a:lnTo>
                    <a:pt x="82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788">
              <a:extLst>
                <a:ext uri="{FF2B5EF4-FFF2-40B4-BE49-F238E27FC236}">
                  <a16:creationId xmlns:a16="http://schemas.microsoft.com/office/drawing/2014/main" id="{FD158D94-8C9B-4C3C-92F5-42F8789BF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7076" y="6386513"/>
              <a:ext cx="58738" cy="65088"/>
            </a:xfrm>
            <a:custGeom>
              <a:avLst/>
              <a:gdLst>
                <a:gd name="T0" fmla="*/ 88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8 w 120"/>
                <a:gd name="T7" fmla="*/ 134 h 134"/>
                <a:gd name="T8" fmla="*/ 33 w 120"/>
                <a:gd name="T9" fmla="*/ 49 h 134"/>
                <a:gd name="T10" fmla="*/ 33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3 w 120"/>
                <a:gd name="T17" fmla="*/ 0 h 134"/>
                <a:gd name="T18" fmla="*/ 88 w 120"/>
                <a:gd name="T19" fmla="*/ 85 h 134"/>
                <a:gd name="T20" fmla="*/ 88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8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8" y="134"/>
                  </a:lnTo>
                  <a:lnTo>
                    <a:pt x="33" y="4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789">
              <a:extLst>
                <a:ext uri="{FF2B5EF4-FFF2-40B4-BE49-F238E27FC236}">
                  <a16:creationId xmlns:a16="http://schemas.microsoft.com/office/drawing/2014/main" id="{39CF445B-36CF-49E8-8B81-9E0155C6E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5339" y="6386513"/>
              <a:ext cx="65088" cy="65088"/>
            </a:xfrm>
            <a:custGeom>
              <a:avLst/>
              <a:gdLst>
                <a:gd name="T0" fmla="*/ 20 w 133"/>
                <a:gd name="T1" fmla="*/ 117 h 135"/>
                <a:gd name="T2" fmla="*/ 0 w 133"/>
                <a:gd name="T3" fmla="*/ 68 h 135"/>
                <a:gd name="T4" fmla="*/ 20 w 133"/>
                <a:gd name="T5" fmla="*/ 19 h 135"/>
                <a:gd name="T6" fmla="*/ 69 w 133"/>
                <a:gd name="T7" fmla="*/ 0 h 135"/>
                <a:gd name="T8" fmla="*/ 109 w 133"/>
                <a:gd name="T9" fmla="*/ 12 h 135"/>
                <a:gd name="T10" fmla="*/ 133 w 133"/>
                <a:gd name="T11" fmla="*/ 44 h 135"/>
                <a:gd name="T12" fmla="*/ 94 w 133"/>
                <a:gd name="T13" fmla="*/ 44 h 135"/>
                <a:gd name="T14" fmla="*/ 69 w 133"/>
                <a:gd name="T15" fmla="*/ 29 h 135"/>
                <a:gd name="T16" fmla="*/ 43 w 133"/>
                <a:gd name="T17" fmla="*/ 39 h 135"/>
                <a:gd name="T18" fmla="*/ 33 w 133"/>
                <a:gd name="T19" fmla="*/ 67 h 135"/>
                <a:gd name="T20" fmla="*/ 43 w 133"/>
                <a:gd name="T21" fmla="*/ 94 h 135"/>
                <a:gd name="T22" fmla="*/ 69 w 133"/>
                <a:gd name="T23" fmla="*/ 104 h 135"/>
                <a:gd name="T24" fmla="*/ 94 w 133"/>
                <a:gd name="T25" fmla="*/ 89 h 135"/>
                <a:gd name="T26" fmla="*/ 133 w 133"/>
                <a:gd name="T27" fmla="*/ 89 h 135"/>
                <a:gd name="T28" fmla="*/ 109 w 133"/>
                <a:gd name="T29" fmla="*/ 122 h 135"/>
                <a:gd name="T30" fmla="*/ 69 w 133"/>
                <a:gd name="T31" fmla="*/ 133 h 135"/>
                <a:gd name="T32" fmla="*/ 20 w 133"/>
                <a:gd name="T33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5">
                  <a:moveTo>
                    <a:pt x="20" y="117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20" y="19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6" y="4"/>
                    <a:pt x="109" y="12"/>
                  </a:cubicBezTo>
                  <a:cubicBezTo>
                    <a:pt x="120" y="19"/>
                    <a:pt x="129" y="30"/>
                    <a:pt x="133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8" y="29"/>
                    <a:pt x="49" y="33"/>
                    <a:pt x="43" y="39"/>
                  </a:cubicBezTo>
                  <a:cubicBezTo>
                    <a:pt x="36" y="47"/>
                    <a:pt x="33" y="55"/>
                    <a:pt x="33" y="67"/>
                  </a:cubicBezTo>
                  <a:cubicBezTo>
                    <a:pt x="33" y="78"/>
                    <a:pt x="36" y="88"/>
                    <a:pt x="43" y="94"/>
                  </a:cubicBezTo>
                  <a:cubicBezTo>
                    <a:pt x="49" y="102"/>
                    <a:pt x="58" y="104"/>
                    <a:pt x="69" y="104"/>
                  </a:cubicBezTo>
                  <a:cubicBezTo>
                    <a:pt x="80" y="104"/>
                    <a:pt x="88" y="99"/>
                    <a:pt x="94" y="89"/>
                  </a:cubicBezTo>
                  <a:lnTo>
                    <a:pt x="133" y="89"/>
                  </a:lnTo>
                  <a:cubicBezTo>
                    <a:pt x="128" y="103"/>
                    <a:pt x="120" y="114"/>
                    <a:pt x="109" y="122"/>
                  </a:cubicBezTo>
                  <a:cubicBezTo>
                    <a:pt x="98" y="129"/>
                    <a:pt x="84" y="133"/>
                    <a:pt x="69" y="133"/>
                  </a:cubicBezTo>
                  <a:cubicBezTo>
                    <a:pt x="50" y="135"/>
                    <a:pt x="34" y="129"/>
                    <a:pt x="20" y="11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790">
              <a:extLst>
                <a:ext uri="{FF2B5EF4-FFF2-40B4-BE49-F238E27FC236}">
                  <a16:creationId xmlns:a16="http://schemas.microsoft.com/office/drawing/2014/main" id="{E0E3753B-6C0C-492B-BB2F-3EEEE87A3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1539" y="6386513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2 h 135"/>
                <a:gd name="T24" fmla="*/ 81 w 81"/>
                <a:gd name="T25" fmla="*/ 2 h 135"/>
                <a:gd name="T26" fmla="*/ 81 w 81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2"/>
                  </a:lnTo>
                  <a:lnTo>
                    <a:pt x="81" y="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791">
              <a:extLst>
                <a:ext uri="{FF2B5EF4-FFF2-40B4-BE49-F238E27FC236}">
                  <a16:creationId xmlns:a16="http://schemas.microsoft.com/office/drawing/2014/main" id="{574F7C89-2CF1-4B98-919A-1A4A49722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2339" y="6384926"/>
              <a:ext cx="49213" cy="68263"/>
            </a:xfrm>
            <a:custGeom>
              <a:avLst/>
              <a:gdLst>
                <a:gd name="T0" fmla="*/ 49 w 101"/>
                <a:gd name="T1" fmla="*/ 26 h 139"/>
                <a:gd name="T2" fmla="*/ 39 w 101"/>
                <a:gd name="T3" fmla="*/ 30 h 139"/>
                <a:gd name="T4" fmla="*/ 35 w 101"/>
                <a:gd name="T5" fmla="*/ 39 h 139"/>
                <a:gd name="T6" fmla="*/ 39 w 101"/>
                <a:gd name="T7" fmla="*/ 49 h 139"/>
                <a:gd name="T8" fmla="*/ 49 w 101"/>
                <a:gd name="T9" fmla="*/ 55 h 139"/>
                <a:gd name="T10" fmla="*/ 61 w 101"/>
                <a:gd name="T11" fmla="*/ 59 h 139"/>
                <a:gd name="T12" fmla="*/ 75 w 101"/>
                <a:gd name="T13" fmla="*/ 64 h 139"/>
                <a:gd name="T14" fmla="*/ 88 w 101"/>
                <a:gd name="T15" fmla="*/ 70 h 139"/>
                <a:gd name="T16" fmla="*/ 98 w 101"/>
                <a:gd name="T17" fmla="*/ 81 h 139"/>
                <a:gd name="T18" fmla="*/ 101 w 101"/>
                <a:gd name="T19" fmla="*/ 97 h 139"/>
                <a:gd name="T20" fmla="*/ 88 w 101"/>
                <a:gd name="T21" fmla="*/ 126 h 139"/>
                <a:gd name="T22" fmla="*/ 51 w 101"/>
                <a:gd name="T23" fmla="*/ 139 h 139"/>
                <a:gd name="T24" fmla="*/ 15 w 101"/>
                <a:gd name="T25" fmla="*/ 127 h 139"/>
                <a:gd name="T26" fmla="*/ 1 w 101"/>
                <a:gd name="T27" fmla="*/ 96 h 139"/>
                <a:gd name="T28" fmla="*/ 35 w 101"/>
                <a:gd name="T29" fmla="*/ 96 h 139"/>
                <a:gd name="T30" fmla="*/ 51 w 101"/>
                <a:gd name="T31" fmla="*/ 112 h 139"/>
                <a:gd name="T32" fmla="*/ 63 w 101"/>
                <a:gd name="T33" fmla="*/ 109 h 139"/>
                <a:gd name="T34" fmla="*/ 66 w 101"/>
                <a:gd name="T35" fmla="*/ 99 h 139"/>
                <a:gd name="T36" fmla="*/ 63 w 101"/>
                <a:gd name="T37" fmla="*/ 90 h 139"/>
                <a:gd name="T38" fmla="*/ 53 w 101"/>
                <a:gd name="T39" fmla="*/ 84 h 139"/>
                <a:gd name="T40" fmla="*/ 40 w 101"/>
                <a:gd name="T41" fmla="*/ 80 h 139"/>
                <a:gd name="T42" fmla="*/ 26 w 101"/>
                <a:gd name="T43" fmla="*/ 75 h 139"/>
                <a:gd name="T44" fmla="*/ 14 w 101"/>
                <a:gd name="T45" fmla="*/ 69 h 139"/>
                <a:gd name="T46" fmla="*/ 4 w 101"/>
                <a:gd name="T47" fmla="*/ 57 h 139"/>
                <a:gd name="T48" fmla="*/ 0 w 101"/>
                <a:gd name="T49" fmla="*/ 41 h 139"/>
                <a:gd name="T50" fmla="*/ 14 w 101"/>
                <a:gd name="T51" fmla="*/ 11 h 139"/>
                <a:gd name="T52" fmla="*/ 49 w 101"/>
                <a:gd name="T53" fmla="*/ 0 h 139"/>
                <a:gd name="T54" fmla="*/ 84 w 101"/>
                <a:gd name="T55" fmla="*/ 10 h 139"/>
                <a:gd name="T56" fmla="*/ 98 w 101"/>
                <a:gd name="T57" fmla="*/ 41 h 139"/>
                <a:gd name="T58" fmla="*/ 63 w 101"/>
                <a:gd name="T59" fmla="*/ 41 h 139"/>
                <a:gd name="T60" fmla="*/ 58 w 101"/>
                <a:gd name="T61" fmla="*/ 30 h 139"/>
                <a:gd name="T62" fmla="*/ 49 w 101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39">
                  <a:moveTo>
                    <a:pt x="49" y="26"/>
                  </a:moveTo>
                  <a:cubicBezTo>
                    <a:pt x="45" y="26"/>
                    <a:pt x="41" y="27"/>
                    <a:pt x="39" y="30"/>
                  </a:cubicBezTo>
                  <a:cubicBezTo>
                    <a:pt x="36" y="32"/>
                    <a:pt x="35" y="35"/>
                    <a:pt x="35" y="39"/>
                  </a:cubicBezTo>
                  <a:cubicBezTo>
                    <a:pt x="35" y="42"/>
                    <a:pt x="36" y="46"/>
                    <a:pt x="39" y="49"/>
                  </a:cubicBezTo>
                  <a:cubicBezTo>
                    <a:pt x="41" y="51"/>
                    <a:pt x="44" y="54"/>
                    <a:pt x="49" y="55"/>
                  </a:cubicBezTo>
                  <a:cubicBezTo>
                    <a:pt x="53" y="56"/>
                    <a:pt x="58" y="57"/>
                    <a:pt x="61" y="59"/>
                  </a:cubicBezTo>
                  <a:cubicBezTo>
                    <a:pt x="66" y="60"/>
                    <a:pt x="71" y="61"/>
                    <a:pt x="75" y="64"/>
                  </a:cubicBezTo>
                  <a:cubicBezTo>
                    <a:pt x="80" y="65"/>
                    <a:pt x="84" y="67"/>
                    <a:pt x="88" y="70"/>
                  </a:cubicBezTo>
                  <a:cubicBezTo>
                    <a:pt x="91" y="72"/>
                    <a:pt x="95" y="76"/>
                    <a:pt x="98" y="81"/>
                  </a:cubicBezTo>
                  <a:cubicBezTo>
                    <a:pt x="100" y="86"/>
                    <a:pt x="101" y="91"/>
                    <a:pt x="101" y="97"/>
                  </a:cubicBezTo>
                  <a:cubicBezTo>
                    <a:pt x="101" y="109"/>
                    <a:pt x="96" y="119"/>
                    <a:pt x="88" y="126"/>
                  </a:cubicBezTo>
                  <a:cubicBezTo>
                    <a:pt x="79" y="134"/>
                    <a:pt x="66" y="139"/>
                    <a:pt x="51" y="139"/>
                  </a:cubicBezTo>
                  <a:cubicBezTo>
                    <a:pt x="36" y="139"/>
                    <a:pt x="24" y="135"/>
                    <a:pt x="15" y="127"/>
                  </a:cubicBezTo>
                  <a:cubicBezTo>
                    <a:pt x="6" y="120"/>
                    <a:pt x="1" y="110"/>
                    <a:pt x="1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4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3" y="72"/>
                    <a:pt x="18" y="71"/>
                    <a:pt x="14" y="69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3" y="16"/>
                    <a:pt x="98" y="27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6" y="27"/>
                    <a:pt x="53" y="26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792">
              <a:extLst>
                <a:ext uri="{FF2B5EF4-FFF2-40B4-BE49-F238E27FC236}">
                  <a16:creationId xmlns:a16="http://schemas.microsoft.com/office/drawing/2014/main" id="{D0970F2A-8BB3-4357-84E8-0E9F815EA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6489701"/>
              <a:ext cx="57150" cy="65088"/>
            </a:xfrm>
            <a:custGeom>
              <a:avLst/>
              <a:gdLst>
                <a:gd name="T0" fmla="*/ 85 w 117"/>
                <a:gd name="T1" fmla="*/ 0 h 134"/>
                <a:gd name="T2" fmla="*/ 117 w 117"/>
                <a:gd name="T3" fmla="*/ 0 h 134"/>
                <a:gd name="T4" fmla="*/ 117 w 117"/>
                <a:gd name="T5" fmla="*/ 134 h 134"/>
                <a:gd name="T6" fmla="*/ 85 w 117"/>
                <a:gd name="T7" fmla="*/ 134 h 134"/>
                <a:gd name="T8" fmla="*/ 85 w 117"/>
                <a:gd name="T9" fmla="*/ 79 h 134"/>
                <a:gd name="T10" fmla="*/ 34 w 117"/>
                <a:gd name="T11" fmla="*/ 79 h 134"/>
                <a:gd name="T12" fmla="*/ 34 w 117"/>
                <a:gd name="T13" fmla="*/ 134 h 134"/>
                <a:gd name="T14" fmla="*/ 0 w 117"/>
                <a:gd name="T15" fmla="*/ 134 h 134"/>
                <a:gd name="T16" fmla="*/ 0 w 117"/>
                <a:gd name="T17" fmla="*/ 0 h 134"/>
                <a:gd name="T18" fmla="*/ 32 w 117"/>
                <a:gd name="T19" fmla="*/ 0 h 134"/>
                <a:gd name="T20" fmla="*/ 32 w 117"/>
                <a:gd name="T21" fmla="*/ 54 h 134"/>
                <a:gd name="T22" fmla="*/ 84 w 117"/>
                <a:gd name="T23" fmla="*/ 54 h 134"/>
                <a:gd name="T24" fmla="*/ 84 w 117"/>
                <a:gd name="T25" fmla="*/ 0 h 134"/>
                <a:gd name="T26" fmla="*/ 85 w 117"/>
                <a:gd name="T2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134">
                  <a:moveTo>
                    <a:pt x="85" y="0"/>
                  </a:moveTo>
                  <a:lnTo>
                    <a:pt x="117" y="0"/>
                  </a:lnTo>
                  <a:lnTo>
                    <a:pt x="117" y="134"/>
                  </a:lnTo>
                  <a:lnTo>
                    <a:pt x="85" y="134"/>
                  </a:lnTo>
                  <a:lnTo>
                    <a:pt x="85" y="79"/>
                  </a:lnTo>
                  <a:lnTo>
                    <a:pt x="34" y="79"/>
                  </a:lnTo>
                  <a:lnTo>
                    <a:pt x="34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54"/>
                  </a:lnTo>
                  <a:lnTo>
                    <a:pt x="84" y="54"/>
                  </a:lnTo>
                  <a:lnTo>
                    <a:pt x="84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793">
              <a:extLst>
                <a:ext uri="{FF2B5EF4-FFF2-40B4-BE49-F238E27FC236}">
                  <a16:creationId xmlns:a16="http://schemas.microsoft.com/office/drawing/2014/main" id="{91619BA6-F2EF-4207-88AF-520FD09F2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4" y="6489701"/>
              <a:ext cx="53975" cy="66675"/>
            </a:xfrm>
            <a:custGeom>
              <a:avLst/>
              <a:gdLst>
                <a:gd name="T0" fmla="*/ 0 w 112"/>
                <a:gd name="T1" fmla="*/ 80 h 136"/>
                <a:gd name="T2" fmla="*/ 0 w 112"/>
                <a:gd name="T3" fmla="*/ 0 h 136"/>
                <a:gd name="T4" fmla="*/ 32 w 112"/>
                <a:gd name="T5" fmla="*/ 0 h 136"/>
                <a:gd name="T6" fmla="*/ 32 w 112"/>
                <a:gd name="T7" fmla="*/ 80 h 136"/>
                <a:gd name="T8" fmla="*/ 39 w 112"/>
                <a:gd name="T9" fmla="*/ 99 h 136"/>
                <a:gd name="T10" fmla="*/ 56 w 112"/>
                <a:gd name="T11" fmla="*/ 105 h 136"/>
                <a:gd name="T12" fmla="*/ 74 w 112"/>
                <a:gd name="T13" fmla="*/ 99 h 136"/>
                <a:gd name="T14" fmla="*/ 80 w 112"/>
                <a:gd name="T15" fmla="*/ 80 h 136"/>
                <a:gd name="T16" fmla="*/ 80 w 112"/>
                <a:gd name="T17" fmla="*/ 0 h 136"/>
                <a:gd name="T18" fmla="*/ 112 w 112"/>
                <a:gd name="T19" fmla="*/ 0 h 136"/>
                <a:gd name="T20" fmla="*/ 112 w 112"/>
                <a:gd name="T21" fmla="*/ 80 h 136"/>
                <a:gd name="T22" fmla="*/ 104 w 112"/>
                <a:gd name="T23" fmla="*/ 111 h 136"/>
                <a:gd name="T24" fmla="*/ 82 w 112"/>
                <a:gd name="T25" fmla="*/ 130 h 136"/>
                <a:gd name="T26" fmla="*/ 55 w 112"/>
                <a:gd name="T27" fmla="*/ 136 h 136"/>
                <a:gd name="T28" fmla="*/ 16 w 112"/>
                <a:gd name="T29" fmla="*/ 121 h 136"/>
                <a:gd name="T30" fmla="*/ 0 w 112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6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7"/>
                    <a:pt x="35" y="94"/>
                    <a:pt x="39" y="99"/>
                  </a:cubicBezTo>
                  <a:cubicBezTo>
                    <a:pt x="42" y="102"/>
                    <a:pt x="49" y="105"/>
                    <a:pt x="56" y="105"/>
                  </a:cubicBezTo>
                  <a:cubicBezTo>
                    <a:pt x="64" y="105"/>
                    <a:pt x="70" y="102"/>
                    <a:pt x="74" y="99"/>
                  </a:cubicBezTo>
                  <a:cubicBezTo>
                    <a:pt x="77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1"/>
                    <a:pt x="110" y="102"/>
                    <a:pt x="104" y="111"/>
                  </a:cubicBezTo>
                  <a:cubicBezTo>
                    <a:pt x="99" y="120"/>
                    <a:pt x="91" y="126"/>
                    <a:pt x="82" y="130"/>
                  </a:cubicBezTo>
                  <a:cubicBezTo>
                    <a:pt x="74" y="134"/>
                    <a:pt x="65" y="136"/>
                    <a:pt x="55" y="136"/>
                  </a:cubicBezTo>
                  <a:cubicBezTo>
                    <a:pt x="40" y="136"/>
                    <a:pt x="26" y="131"/>
                    <a:pt x="16" y="121"/>
                  </a:cubicBezTo>
                  <a:cubicBezTo>
                    <a:pt x="6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794">
              <a:extLst>
                <a:ext uri="{FF2B5EF4-FFF2-40B4-BE49-F238E27FC236}">
                  <a16:creationId xmlns:a16="http://schemas.microsoft.com/office/drawing/2014/main" id="{5C1DEBA8-FAE2-4D2B-BCEF-0E05AC498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6489701"/>
              <a:ext cx="74613" cy="65088"/>
            </a:xfrm>
            <a:custGeom>
              <a:avLst/>
              <a:gdLst>
                <a:gd name="T0" fmla="*/ 152 w 152"/>
                <a:gd name="T1" fmla="*/ 0 h 134"/>
                <a:gd name="T2" fmla="*/ 152 w 152"/>
                <a:gd name="T3" fmla="*/ 134 h 134"/>
                <a:gd name="T4" fmla="*/ 120 w 152"/>
                <a:gd name="T5" fmla="*/ 134 h 134"/>
                <a:gd name="T6" fmla="*/ 120 w 152"/>
                <a:gd name="T7" fmla="*/ 59 h 134"/>
                <a:gd name="T8" fmla="*/ 89 w 152"/>
                <a:gd name="T9" fmla="*/ 134 h 134"/>
                <a:gd name="T10" fmla="*/ 64 w 152"/>
                <a:gd name="T11" fmla="*/ 134 h 134"/>
                <a:gd name="T12" fmla="*/ 32 w 152"/>
                <a:gd name="T13" fmla="*/ 59 h 134"/>
                <a:gd name="T14" fmla="*/ 32 w 152"/>
                <a:gd name="T15" fmla="*/ 134 h 134"/>
                <a:gd name="T16" fmla="*/ 0 w 152"/>
                <a:gd name="T17" fmla="*/ 134 h 134"/>
                <a:gd name="T18" fmla="*/ 0 w 152"/>
                <a:gd name="T19" fmla="*/ 0 h 134"/>
                <a:gd name="T20" fmla="*/ 37 w 152"/>
                <a:gd name="T21" fmla="*/ 0 h 134"/>
                <a:gd name="T22" fmla="*/ 76 w 152"/>
                <a:gd name="T23" fmla="*/ 92 h 134"/>
                <a:gd name="T24" fmla="*/ 115 w 152"/>
                <a:gd name="T25" fmla="*/ 0 h 134"/>
                <a:gd name="T26" fmla="*/ 152 w 152"/>
                <a:gd name="T2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134">
                  <a:moveTo>
                    <a:pt x="152" y="0"/>
                  </a:moveTo>
                  <a:lnTo>
                    <a:pt x="152" y="134"/>
                  </a:lnTo>
                  <a:lnTo>
                    <a:pt x="120" y="134"/>
                  </a:lnTo>
                  <a:lnTo>
                    <a:pt x="120" y="59"/>
                  </a:lnTo>
                  <a:lnTo>
                    <a:pt x="89" y="134"/>
                  </a:lnTo>
                  <a:lnTo>
                    <a:pt x="64" y="134"/>
                  </a:lnTo>
                  <a:lnTo>
                    <a:pt x="32" y="5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76" y="92"/>
                  </a:lnTo>
                  <a:lnTo>
                    <a:pt x="115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795">
              <a:extLst>
                <a:ext uri="{FF2B5EF4-FFF2-40B4-BE49-F238E27FC236}">
                  <a16:creationId xmlns:a16="http://schemas.microsoft.com/office/drawing/2014/main" id="{76D2C8C4-274A-4917-B4B2-5C3DE367EE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3726" y="6489701"/>
              <a:ext cx="65088" cy="66675"/>
            </a:xfrm>
            <a:custGeom>
              <a:avLst/>
              <a:gdLst>
                <a:gd name="T0" fmla="*/ 97 w 132"/>
                <a:gd name="T1" fmla="*/ 134 h 134"/>
                <a:gd name="T2" fmla="*/ 90 w 132"/>
                <a:gd name="T3" fmla="*/ 111 h 134"/>
                <a:gd name="T4" fmla="*/ 42 w 132"/>
                <a:gd name="T5" fmla="*/ 111 h 134"/>
                <a:gd name="T6" fmla="*/ 35 w 132"/>
                <a:gd name="T7" fmla="*/ 134 h 134"/>
                <a:gd name="T8" fmla="*/ 0 w 132"/>
                <a:gd name="T9" fmla="*/ 134 h 134"/>
                <a:gd name="T10" fmla="*/ 46 w 132"/>
                <a:gd name="T11" fmla="*/ 0 h 134"/>
                <a:gd name="T12" fmla="*/ 86 w 132"/>
                <a:gd name="T13" fmla="*/ 0 h 134"/>
                <a:gd name="T14" fmla="*/ 132 w 132"/>
                <a:gd name="T15" fmla="*/ 134 h 134"/>
                <a:gd name="T16" fmla="*/ 97 w 132"/>
                <a:gd name="T17" fmla="*/ 134 h 134"/>
                <a:gd name="T18" fmla="*/ 50 w 132"/>
                <a:gd name="T19" fmla="*/ 86 h 134"/>
                <a:gd name="T20" fmla="*/ 81 w 132"/>
                <a:gd name="T21" fmla="*/ 86 h 134"/>
                <a:gd name="T22" fmla="*/ 65 w 132"/>
                <a:gd name="T23" fmla="*/ 39 h 134"/>
                <a:gd name="T24" fmla="*/ 50 w 132"/>
                <a:gd name="T2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4">
                  <a:moveTo>
                    <a:pt x="97" y="134"/>
                  </a:moveTo>
                  <a:lnTo>
                    <a:pt x="90" y="111"/>
                  </a:lnTo>
                  <a:lnTo>
                    <a:pt x="42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4"/>
                  </a:lnTo>
                  <a:lnTo>
                    <a:pt x="97" y="134"/>
                  </a:lnTo>
                  <a:close/>
                  <a:moveTo>
                    <a:pt x="50" y="86"/>
                  </a:moveTo>
                  <a:lnTo>
                    <a:pt x="81" y="86"/>
                  </a:lnTo>
                  <a:lnTo>
                    <a:pt x="65" y="39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Rectangle 796">
              <a:extLst>
                <a:ext uri="{FF2B5EF4-FFF2-40B4-BE49-F238E27FC236}">
                  <a16:creationId xmlns:a16="http://schemas.microsoft.com/office/drawing/2014/main" id="{929E93EA-B333-4C94-88B0-ED5F8C6F1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6751" y="6489701"/>
              <a:ext cx="15875" cy="666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797">
              <a:extLst>
                <a:ext uri="{FF2B5EF4-FFF2-40B4-BE49-F238E27FC236}">
                  <a16:creationId xmlns:a16="http://schemas.microsoft.com/office/drawing/2014/main" id="{8A4DF465-2ECD-4629-8A3D-A595089D8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5326" y="6489701"/>
              <a:ext cx="58738" cy="65088"/>
            </a:xfrm>
            <a:custGeom>
              <a:avLst/>
              <a:gdLst>
                <a:gd name="T0" fmla="*/ 88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8 w 120"/>
                <a:gd name="T7" fmla="*/ 134 h 134"/>
                <a:gd name="T8" fmla="*/ 33 w 120"/>
                <a:gd name="T9" fmla="*/ 49 h 134"/>
                <a:gd name="T10" fmla="*/ 33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3 w 120"/>
                <a:gd name="T17" fmla="*/ 0 h 134"/>
                <a:gd name="T18" fmla="*/ 88 w 120"/>
                <a:gd name="T19" fmla="*/ 85 h 134"/>
                <a:gd name="T20" fmla="*/ 88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8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8" y="134"/>
                  </a:lnTo>
                  <a:lnTo>
                    <a:pt x="33" y="4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798">
              <a:extLst>
                <a:ext uri="{FF2B5EF4-FFF2-40B4-BE49-F238E27FC236}">
                  <a16:creationId xmlns:a16="http://schemas.microsoft.com/office/drawing/2014/main" id="{4812C822-182E-4691-8BBC-7BCDE0E8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8351" y="648970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1 h 135"/>
                <a:gd name="T24" fmla="*/ 81 w 81"/>
                <a:gd name="T25" fmla="*/ 1 h 135"/>
                <a:gd name="T26" fmla="*/ 81 w 81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1"/>
                  </a:lnTo>
                  <a:lnTo>
                    <a:pt x="81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799">
              <a:extLst>
                <a:ext uri="{FF2B5EF4-FFF2-40B4-BE49-F238E27FC236}">
                  <a16:creationId xmlns:a16="http://schemas.microsoft.com/office/drawing/2014/main" id="{7605B079-2F17-4EB3-8377-57DB9B635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0739" y="6489701"/>
              <a:ext cx="49213" cy="66675"/>
            </a:xfrm>
            <a:custGeom>
              <a:avLst/>
              <a:gdLst>
                <a:gd name="T0" fmla="*/ 47 w 100"/>
                <a:gd name="T1" fmla="*/ 26 h 138"/>
                <a:gd name="T2" fmla="*/ 37 w 100"/>
                <a:gd name="T3" fmla="*/ 30 h 138"/>
                <a:gd name="T4" fmla="*/ 33 w 100"/>
                <a:gd name="T5" fmla="*/ 38 h 138"/>
                <a:gd name="T6" fmla="*/ 37 w 100"/>
                <a:gd name="T7" fmla="*/ 48 h 138"/>
                <a:gd name="T8" fmla="*/ 47 w 100"/>
                <a:gd name="T9" fmla="*/ 55 h 138"/>
                <a:gd name="T10" fmla="*/ 60 w 100"/>
                <a:gd name="T11" fmla="*/ 58 h 138"/>
                <a:gd name="T12" fmla="*/ 73 w 100"/>
                <a:gd name="T13" fmla="*/ 63 h 138"/>
                <a:gd name="T14" fmla="*/ 86 w 100"/>
                <a:gd name="T15" fmla="*/ 70 h 138"/>
                <a:gd name="T16" fmla="*/ 96 w 100"/>
                <a:gd name="T17" fmla="*/ 81 h 138"/>
                <a:gd name="T18" fmla="*/ 100 w 100"/>
                <a:gd name="T19" fmla="*/ 97 h 138"/>
                <a:gd name="T20" fmla="*/ 86 w 100"/>
                <a:gd name="T21" fmla="*/ 126 h 138"/>
                <a:gd name="T22" fmla="*/ 50 w 100"/>
                <a:gd name="T23" fmla="*/ 138 h 138"/>
                <a:gd name="T24" fmla="*/ 13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1 w 100"/>
                <a:gd name="T31" fmla="*/ 112 h 138"/>
                <a:gd name="T32" fmla="*/ 62 w 100"/>
                <a:gd name="T33" fmla="*/ 108 h 138"/>
                <a:gd name="T34" fmla="*/ 66 w 100"/>
                <a:gd name="T35" fmla="*/ 98 h 138"/>
                <a:gd name="T36" fmla="*/ 62 w 100"/>
                <a:gd name="T37" fmla="*/ 90 h 138"/>
                <a:gd name="T38" fmla="*/ 52 w 100"/>
                <a:gd name="T39" fmla="*/ 83 h 138"/>
                <a:gd name="T40" fmla="*/ 40 w 100"/>
                <a:gd name="T41" fmla="*/ 80 h 138"/>
                <a:gd name="T42" fmla="*/ 26 w 100"/>
                <a:gd name="T43" fmla="*/ 75 h 138"/>
                <a:gd name="T44" fmla="*/ 13 w 100"/>
                <a:gd name="T45" fmla="*/ 68 h 138"/>
                <a:gd name="T46" fmla="*/ 3 w 100"/>
                <a:gd name="T47" fmla="*/ 57 h 138"/>
                <a:gd name="T48" fmla="*/ 0 w 100"/>
                <a:gd name="T49" fmla="*/ 41 h 138"/>
                <a:gd name="T50" fmla="*/ 13 w 100"/>
                <a:gd name="T51" fmla="*/ 11 h 138"/>
                <a:gd name="T52" fmla="*/ 48 w 100"/>
                <a:gd name="T53" fmla="*/ 0 h 138"/>
                <a:gd name="T54" fmla="*/ 83 w 100"/>
                <a:gd name="T55" fmla="*/ 10 h 138"/>
                <a:gd name="T56" fmla="*/ 97 w 100"/>
                <a:gd name="T57" fmla="*/ 41 h 138"/>
                <a:gd name="T58" fmla="*/ 62 w 100"/>
                <a:gd name="T59" fmla="*/ 41 h 138"/>
                <a:gd name="T60" fmla="*/ 57 w 100"/>
                <a:gd name="T61" fmla="*/ 30 h 138"/>
                <a:gd name="T62" fmla="*/ 47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7" y="26"/>
                  </a:moveTo>
                  <a:cubicBezTo>
                    <a:pt x="43" y="26"/>
                    <a:pt x="40" y="27"/>
                    <a:pt x="37" y="30"/>
                  </a:cubicBezTo>
                  <a:cubicBezTo>
                    <a:pt x="35" y="32"/>
                    <a:pt x="33" y="35"/>
                    <a:pt x="33" y="38"/>
                  </a:cubicBezTo>
                  <a:cubicBezTo>
                    <a:pt x="33" y="42"/>
                    <a:pt x="35" y="46"/>
                    <a:pt x="37" y="48"/>
                  </a:cubicBezTo>
                  <a:cubicBezTo>
                    <a:pt x="40" y="51"/>
                    <a:pt x="42" y="53"/>
                    <a:pt x="47" y="55"/>
                  </a:cubicBezTo>
                  <a:cubicBezTo>
                    <a:pt x="51" y="56"/>
                    <a:pt x="56" y="57"/>
                    <a:pt x="60" y="58"/>
                  </a:cubicBezTo>
                  <a:cubicBezTo>
                    <a:pt x="65" y="60"/>
                    <a:pt x="70" y="61"/>
                    <a:pt x="73" y="63"/>
                  </a:cubicBezTo>
                  <a:cubicBezTo>
                    <a:pt x="78" y="65"/>
                    <a:pt x="82" y="67"/>
                    <a:pt x="86" y="70"/>
                  </a:cubicBezTo>
                  <a:cubicBezTo>
                    <a:pt x="90" y="72"/>
                    <a:pt x="93" y="76"/>
                    <a:pt x="96" y="81"/>
                  </a:cubicBezTo>
                  <a:cubicBezTo>
                    <a:pt x="98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6" y="126"/>
                  </a:cubicBezTo>
                  <a:cubicBezTo>
                    <a:pt x="77" y="133"/>
                    <a:pt x="65" y="138"/>
                    <a:pt x="50" y="138"/>
                  </a:cubicBezTo>
                  <a:cubicBezTo>
                    <a:pt x="35" y="138"/>
                    <a:pt x="22" y="135"/>
                    <a:pt x="13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2" y="108"/>
                  </a:cubicBezTo>
                  <a:cubicBezTo>
                    <a:pt x="65" y="106"/>
                    <a:pt x="66" y="102"/>
                    <a:pt x="66" y="98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7"/>
                    <a:pt x="57" y="86"/>
                    <a:pt x="52" y="83"/>
                  </a:cubicBezTo>
                  <a:cubicBezTo>
                    <a:pt x="48" y="82"/>
                    <a:pt x="43" y="81"/>
                    <a:pt x="40" y="80"/>
                  </a:cubicBezTo>
                  <a:cubicBezTo>
                    <a:pt x="35" y="78"/>
                    <a:pt x="30" y="77"/>
                    <a:pt x="26" y="75"/>
                  </a:cubicBezTo>
                  <a:cubicBezTo>
                    <a:pt x="22" y="72"/>
                    <a:pt x="17" y="71"/>
                    <a:pt x="13" y="68"/>
                  </a:cubicBezTo>
                  <a:cubicBezTo>
                    <a:pt x="10" y="66"/>
                    <a:pt x="6" y="62"/>
                    <a:pt x="3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8"/>
                    <a:pt x="5" y="18"/>
                    <a:pt x="13" y="11"/>
                  </a:cubicBezTo>
                  <a:cubicBezTo>
                    <a:pt x="22" y="3"/>
                    <a:pt x="35" y="0"/>
                    <a:pt x="48" y="0"/>
                  </a:cubicBezTo>
                  <a:cubicBezTo>
                    <a:pt x="63" y="0"/>
                    <a:pt x="75" y="3"/>
                    <a:pt x="83" y="10"/>
                  </a:cubicBezTo>
                  <a:cubicBezTo>
                    <a:pt x="92" y="16"/>
                    <a:pt x="97" y="27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2"/>
                    <a:pt x="57" y="30"/>
                  </a:cubicBezTo>
                  <a:cubicBezTo>
                    <a:pt x="55" y="27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800">
              <a:extLst>
                <a:ext uri="{FF2B5EF4-FFF2-40B4-BE49-F238E27FC236}">
                  <a16:creationId xmlns:a16="http://schemas.microsoft.com/office/drawing/2014/main" id="{266B930B-1305-4A06-BF1D-120C228F7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8776" y="5780088"/>
              <a:ext cx="219075" cy="214313"/>
            </a:xfrm>
            <a:custGeom>
              <a:avLst/>
              <a:gdLst>
                <a:gd name="T0" fmla="*/ 192 w 447"/>
                <a:gd name="T1" fmla="*/ 0 h 438"/>
                <a:gd name="T2" fmla="*/ 81 w 447"/>
                <a:gd name="T3" fmla="*/ 317 h 438"/>
                <a:gd name="T4" fmla="*/ 62 w 447"/>
                <a:gd name="T5" fmla="*/ 389 h 438"/>
                <a:gd name="T6" fmla="*/ 95 w 447"/>
                <a:gd name="T7" fmla="*/ 425 h 438"/>
                <a:gd name="T8" fmla="*/ 306 w 447"/>
                <a:gd name="T9" fmla="*/ 204 h 438"/>
                <a:gd name="T10" fmla="*/ 377 w 447"/>
                <a:gd name="T11" fmla="*/ 0 h 438"/>
                <a:gd name="T12" fmla="*/ 446 w 447"/>
                <a:gd name="T13" fmla="*/ 0 h 438"/>
                <a:gd name="T14" fmla="*/ 330 w 447"/>
                <a:gd name="T15" fmla="*/ 337 h 438"/>
                <a:gd name="T16" fmla="*/ 313 w 447"/>
                <a:gd name="T17" fmla="*/ 397 h 438"/>
                <a:gd name="T18" fmla="*/ 341 w 447"/>
                <a:gd name="T19" fmla="*/ 425 h 438"/>
                <a:gd name="T20" fmla="*/ 435 w 447"/>
                <a:gd name="T21" fmla="*/ 335 h 438"/>
                <a:gd name="T22" fmla="*/ 447 w 447"/>
                <a:gd name="T23" fmla="*/ 340 h 438"/>
                <a:gd name="T24" fmla="*/ 328 w 447"/>
                <a:gd name="T25" fmla="*/ 437 h 438"/>
                <a:gd name="T26" fmla="*/ 251 w 447"/>
                <a:gd name="T27" fmla="*/ 379 h 438"/>
                <a:gd name="T28" fmla="*/ 267 w 447"/>
                <a:gd name="T29" fmla="*/ 312 h 438"/>
                <a:gd name="T30" fmla="*/ 266 w 447"/>
                <a:gd name="T31" fmla="*/ 310 h 438"/>
                <a:gd name="T32" fmla="*/ 92 w 447"/>
                <a:gd name="T33" fmla="*/ 438 h 438"/>
                <a:gd name="T34" fmla="*/ 0 w 447"/>
                <a:gd name="T35" fmla="*/ 367 h 438"/>
                <a:gd name="T36" fmla="*/ 20 w 447"/>
                <a:gd name="T37" fmla="*/ 288 h 438"/>
                <a:gd name="T38" fmla="*/ 116 w 447"/>
                <a:gd name="T39" fmla="*/ 14 h 438"/>
                <a:gd name="T40" fmla="*/ 27 w 447"/>
                <a:gd name="T41" fmla="*/ 14 h 438"/>
                <a:gd name="T42" fmla="*/ 31 w 447"/>
                <a:gd name="T43" fmla="*/ 0 h 438"/>
                <a:gd name="T44" fmla="*/ 192 w 447"/>
                <a:gd name="T45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7" h="438">
                  <a:moveTo>
                    <a:pt x="192" y="0"/>
                  </a:moveTo>
                  <a:lnTo>
                    <a:pt x="81" y="317"/>
                  </a:lnTo>
                  <a:cubicBezTo>
                    <a:pt x="66" y="358"/>
                    <a:pt x="62" y="377"/>
                    <a:pt x="62" y="389"/>
                  </a:cubicBezTo>
                  <a:cubicBezTo>
                    <a:pt x="62" y="409"/>
                    <a:pt x="71" y="425"/>
                    <a:pt x="95" y="425"/>
                  </a:cubicBezTo>
                  <a:cubicBezTo>
                    <a:pt x="170" y="425"/>
                    <a:pt x="273" y="300"/>
                    <a:pt x="306" y="204"/>
                  </a:cubicBezTo>
                  <a:lnTo>
                    <a:pt x="377" y="0"/>
                  </a:lnTo>
                  <a:lnTo>
                    <a:pt x="446" y="0"/>
                  </a:lnTo>
                  <a:lnTo>
                    <a:pt x="330" y="337"/>
                  </a:lnTo>
                  <a:cubicBezTo>
                    <a:pt x="322" y="359"/>
                    <a:pt x="313" y="374"/>
                    <a:pt x="313" y="397"/>
                  </a:cubicBezTo>
                  <a:cubicBezTo>
                    <a:pt x="313" y="412"/>
                    <a:pt x="322" y="425"/>
                    <a:pt x="341" y="425"/>
                  </a:cubicBezTo>
                  <a:cubicBezTo>
                    <a:pt x="386" y="425"/>
                    <a:pt x="411" y="384"/>
                    <a:pt x="435" y="335"/>
                  </a:cubicBezTo>
                  <a:lnTo>
                    <a:pt x="447" y="340"/>
                  </a:lnTo>
                  <a:cubicBezTo>
                    <a:pt x="418" y="395"/>
                    <a:pt x="396" y="437"/>
                    <a:pt x="328" y="437"/>
                  </a:cubicBezTo>
                  <a:cubicBezTo>
                    <a:pt x="282" y="437"/>
                    <a:pt x="251" y="422"/>
                    <a:pt x="251" y="379"/>
                  </a:cubicBezTo>
                  <a:cubicBezTo>
                    <a:pt x="251" y="357"/>
                    <a:pt x="257" y="337"/>
                    <a:pt x="267" y="312"/>
                  </a:cubicBezTo>
                  <a:lnTo>
                    <a:pt x="266" y="310"/>
                  </a:lnTo>
                  <a:cubicBezTo>
                    <a:pt x="221" y="369"/>
                    <a:pt x="157" y="438"/>
                    <a:pt x="92" y="438"/>
                  </a:cubicBezTo>
                  <a:cubicBezTo>
                    <a:pt x="37" y="438"/>
                    <a:pt x="0" y="413"/>
                    <a:pt x="0" y="367"/>
                  </a:cubicBezTo>
                  <a:cubicBezTo>
                    <a:pt x="0" y="343"/>
                    <a:pt x="5" y="328"/>
                    <a:pt x="20" y="288"/>
                  </a:cubicBezTo>
                  <a:lnTo>
                    <a:pt x="116" y="14"/>
                  </a:lnTo>
                  <a:lnTo>
                    <a:pt x="27" y="14"/>
                  </a:lnTo>
                  <a:lnTo>
                    <a:pt x="31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801">
              <a:extLst>
                <a:ext uri="{FF2B5EF4-FFF2-40B4-BE49-F238E27FC236}">
                  <a16:creationId xmlns:a16="http://schemas.microsoft.com/office/drawing/2014/main" id="{354110E2-9FE3-4EEB-9A4F-BEE5C2638C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3564" y="5780088"/>
              <a:ext cx="207963" cy="214313"/>
            </a:xfrm>
            <a:custGeom>
              <a:avLst/>
              <a:gdLst>
                <a:gd name="T0" fmla="*/ 424 w 424"/>
                <a:gd name="T1" fmla="*/ 436 h 437"/>
                <a:gd name="T2" fmla="*/ 324 w 424"/>
                <a:gd name="T3" fmla="*/ 436 h 437"/>
                <a:gd name="T4" fmla="*/ 284 w 424"/>
                <a:gd name="T5" fmla="*/ 386 h 437"/>
                <a:gd name="T6" fmla="*/ 278 w 424"/>
                <a:gd name="T7" fmla="*/ 367 h 437"/>
                <a:gd name="T8" fmla="*/ 164 w 424"/>
                <a:gd name="T9" fmla="*/ 367 h 437"/>
                <a:gd name="T10" fmla="*/ 140 w 424"/>
                <a:gd name="T11" fmla="*/ 437 h 437"/>
                <a:gd name="T12" fmla="*/ 40 w 424"/>
                <a:gd name="T13" fmla="*/ 437 h 437"/>
                <a:gd name="T14" fmla="*/ 0 w 424"/>
                <a:gd name="T15" fmla="*/ 387 h 437"/>
                <a:gd name="T16" fmla="*/ 139 w 424"/>
                <a:gd name="T17" fmla="*/ 0 h 437"/>
                <a:gd name="T18" fmla="*/ 247 w 424"/>
                <a:gd name="T19" fmla="*/ 0 h 437"/>
                <a:gd name="T20" fmla="*/ 289 w 424"/>
                <a:gd name="T21" fmla="*/ 51 h 437"/>
                <a:gd name="T22" fmla="*/ 424 w 424"/>
                <a:gd name="T23" fmla="*/ 436 h 437"/>
                <a:gd name="T24" fmla="*/ 298 w 424"/>
                <a:gd name="T25" fmla="*/ 371 h 437"/>
                <a:gd name="T26" fmla="*/ 363 w 424"/>
                <a:gd name="T27" fmla="*/ 371 h 437"/>
                <a:gd name="T28" fmla="*/ 234 w 424"/>
                <a:gd name="T29" fmla="*/ 12 h 437"/>
                <a:gd name="T30" fmla="*/ 150 w 424"/>
                <a:gd name="T31" fmla="*/ 12 h 437"/>
                <a:gd name="T32" fmla="*/ 22 w 424"/>
                <a:gd name="T33" fmla="*/ 371 h 437"/>
                <a:gd name="T34" fmla="*/ 88 w 424"/>
                <a:gd name="T35" fmla="*/ 371 h 437"/>
                <a:gd name="T36" fmla="*/ 113 w 424"/>
                <a:gd name="T37" fmla="*/ 298 h 437"/>
                <a:gd name="T38" fmla="*/ 273 w 424"/>
                <a:gd name="T39" fmla="*/ 298 h 437"/>
                <a:gd name="T40" fmla="*/ 298 w 424"/>
                <a:gd name="T41" fmla="*/ 371 h 437"/>
                <a:gd name="T42" fmla="*/ 194 w 424"/>
                <a:gd name="T43" fmla="*/ 73 h 437"/>
                <a:gd name="T44" fmla="*/ 258 w 424"/>
                <a:gd name="T45" fmla="*/ 260 h 437"/>
                <a:gd name="T46" fmla="*/ 127 w 424"/>
                <a:gd name="T47" fmla="*/ 260 h 437"/>
                <a:gd name="T48" fmla="*/ 190 w 424"/>
                <a:gd name="T49" fmla="*/ 73 h 437"/>
                <a:gd name="T50" fmla="*/ 194 w 424"/>
                <a:gd name="T51" fmla="*/ 73 h 437"/>
                <a:gd name="T52" fmla="*/ 237 w 424"/>
                <a:gd name="T53" fmla="*/ 246 h 437"/>
                <a:gd name="T54" fmla="*/ 222 w 424"/>
                <a:gd name="T55" fmla="*/ 202 h 437"/>
                <a:gd name="T56" fmla="*/ 207 w 424"/>
                <a:gd name="T57" fmla="*/ 246 h 437"/>
                <a:gd name="T58" fmla="*/ 237 w 424"/>
                <a:gd name="T59" fmla="*/ 24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4" h="437">
                  <a:moveTo>
                    <a:pt x="424" y="436"/>
                  </a:moveTo>
                  <a:lnTo>
                    <a:pt x="324" y="436"/>
                  </a:lnTo>
                  <a:lnTo>
                    <a:pt x="284" y="386"/>
                  </a:lnTo>
                  <a:lnTo>
                    <a:pt x="278" y="367"/>
                  </a:lnTo>
                  <a:lnTo>
                    <a:pt x="164" y="367"/>
                  </a:lnTo>
                  <a:lnTo>
                    <a:pt x="140" y="437"/>
                  </a:lnTo>
                  <a:lnTo>
                    <a:pt x="40" y="437"/>
                  </a:lnTo>
                  <a:lnTo>
                    <a:pt x="0" y="387"/>
                  </a:lnTo>
                  <a:lnTo>
                    <a:pt x="139" y="0"/>
                  </a:lnTo>
                  <a:lnTo>
                    <a:pt x="247" y="0"/>
                  </a:lnTo>
                  <a:lnTo>
                    <a:pt x="289" y="51"/>
                  </a:lnTo>
                  <a:lnTo>
                    <a:pt x="424" y="436"/>
                  </a:lnTo>
                  <a:close/>
                  <a:moveTo>
                    <a:pt x="298" y="371"/>
                  </a:moveTo>
                  <a:lnTo>
                    <a:pt x="363" y="371"/>
                  </a:lnTo>
                  <a:lnTo>
                    <a:pt x="234" y="12"/>
                  </a:lnTo>
                  <a:lnTo>
                    <a:pt x="150" y="12"/>
                  </a:lnTo>
                  <a:lnTo>
                    <a:pt x="22" y="371"/>
                  </a:lnTo>
                  <a:lnTo>
                    <a:pt x="88" y="371"/>
                  </a:lnTo>
                  <a:lnTo>
                    <a:pt x="113" y="298"/>
                  </a:lnTo>
                  <a:lnTo>
                    <a:pt x="273" y="298"/>
                  </a:lnTo>
                  <a:lnTo>
                    <a:pt x="298" y="371"/>
                  </a:lnTo>
                  <a:close/>
                  <a:moveTo>
                    <a:pt x="194" y="73"/>
                  </a:moveTo>
                  <a:lnTo>
                    <a:pt x="258" y="260"/>
                  </a:lnTo>
                  <a:lnTo>
                    <a:pt x="127" y="260"/>
                  </a:lnTo>
                  <a:lnTo>
                    <a:pt x="190" y="73"/>
                  </a:lnTo>
                  <a:lnTo>
                    <a:pt x="194" y="73"/>
                  </a:lnTo>
                  <a:close/>
                  <a:moveTo>
                    <a:pt x="237" y="246"/>
                  </a:moveTo>
                  <a:lnTo>
                    <a:pt x="222" y="202"/>
                  </a:lnTo>
                  <a:lnTo>
                    <a:pt x="207" y="246"/>
                  </a:lnTo>
                  <a:lnTo>
                    <a:pt x="237" y="2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Rectangle 802">
              <a:extLst>
                <a:ext uri="{FF2B5EF4-FFF2-40B4-BE49-F238E27FC236}">
                  <a16:creationId xmlns:a16="http://schemas.microsoft.com/office/drawing/2014/main" id="{67518C92-68DE-45A6-B10E-8464C282C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26451" y="5734051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803">
              <a:extLst>
                <a:ext uri="{FF2B5EF4-FFF2-40B4-BE49-F238E27FC236}">
                  <a16:creationId xmlns:a16="http://schemas.microsoft.com/office/drawing/2014/main" id="{A018DA08-6DDB-474B-AECE-572CA266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6607176"/>
              <a:ext cx="31750" cy="41275"/>
            </a:xfrm>
            <a:custGeom>
              <a:avLst/>
              <a:gdLst>
                <a:gd name="T0" fmla="*/ 0 w 65"/>
                <a:gd name="T1" fmla="*/ 0 h 85"/>
                <a:gd name="T2" fmla="*/ 11 w 65"/>
                <a:gd name="T3" fmla="*/ 0 h 85"/>
                <a:gd name="T4" fmla="*/ 11 w 65"/>
                <a:gd name="T5" fmla="*/ 55 h 85"/>
                <a:gd name="T6" fmla="*/ 32 w 65"/>
                <a:gd name="T7" fmla="*/ 76 h 85"/>
                <a:gd name="T8" fmla="*/ 53 w 65"/>
                <a:gd name="T9" fmla="*/ 55 h 85"/>
                <a:gd name="T10" fmla="*/ 53 w 65"/>
                <a:gd name="T11" fmla="*/ 0 h 85"/>
                <a:gd name="T12" fmla="*/ 65 w 65"/>
                <a:gd name="T13" fmla="*/ 0 h 85"/>
                <a:gd name="T14" fmla="*/ 65 w 65"/>
                <a:gd name="T15" fmla="*/ 55 h 85"/>
                <a:gd name="T16" fmla="*/ 32 w 65"/>
                <a:gd name="T17" fmla="*/ 85 h 85"/>
                <a:gd name="T18" fmla="*/ 0 w 65"/>
                <a:gd name="T19" fmla="*/ 55 h 85"/>
                <a:gd name="T20" fmla="*/ 0 w 65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5">
                  <a:moveTo>
                    <a:pt x="0" y="0"/>
                  </a:moveTo>
                  <a:lnTo>
                    <a:pt x="11" y="0"/>
                  </a:lnTo>
                  <a:lnTo>
                    <a:pt x="11" y="55"/>
                  </a:lnTo>
                  <a:cubicBezTo>
                    <a:pt x="11" y="68"/>
                    <a:pt x="18" y="76"/>
                    <a:pt x="32" y="76"/>
                  </a:cubicBezTo>
                  <a:cubicBezTo>
                    <a:pt x="46" y="76"/>
                    <a:pt x="53" y="70"/>
                    <a:pt x="53" y="55"/>
                  </a:cubicBezTo>
                  <a:lnTo>
                    <a:pt x="53" y="0"/>
                  </a:lnTo>
                  <a:lnTo>
                    <a:pt x="65" y="0"/>
                  </a:lnTo>
                  <a:lnTo>
                    <a:pt x="65" y="55"/>
                  </a:lnTo>
                  <a:cubicBezTo>
                    <a:pt x="65" y="75"/>
                    <a:pt x="51" y="85"/>
                    <a:pt x="32" y="85"/>
                  </a:cubicBezTo>
                  <a:cubicBezTo>
                    <a:pt x="13" y="85"/>
                    <a:pt x="0" y="75"/>
                    <a:pt x="0" y="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804">
              <a:extLst>
                <a:ext uri="{FF2B5EF4-FFF2-40B4-BE49-F238E27FC236}">
                  <a16:creationId xmlns:a16="http://schemas.microsoft.com/office/drawing/2014/main" id="{6F3BAA6F-7D70-484B-AFB6-7C581EDC8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4" y="6607176"/>
              <a:ext cx="33338" cy="39688"/>
            </a:xfrm>
            <a:custGeom>
              <a:avLst/>
              <a:gdLst>
                <a:gd name="T0" fmla="*/ 55 w 66"/>
                <a:gd name="T1" fmla="*/ 0 h 83"/>
                <a:gd name="T2" fmla="*/ 66 w 66"/>
                <a:gd name="T3" fmla="*/ 0 h 83"/>
                <a:gd name="T4" fmla="*/ 66 w 66"/>
                <a:gd name="T5" fmla="*/ 83 h 83"/>
                <a:gd name="T6" fmla="*/ 55 w 66"/>
                <a:gd name="T7" fmla="*/ 83 h 83"/>
                <a:gd name="T8" fmla="*/ 10 w 66"/>
                <a:gd name="T9" fmla="*/ 16 h 83"/>
                <a:gd name="T10" fmla="*/ 10 w 66"/>
                <a:gd name="T11" fmla="*/ 83 h 83"/>
                <a:gd name="T12" fmla="*/ 0 w 66"/>
                <a:gd name="T13" fmla="*/ 83 h 83"/>
                <a:gd name="T14" fmla="*/ 0 w 66"/>
                <a:gd name="T15" fmla="*/ 0 h 83"/>
                <a:gd name="T16" fmla="*/ 11 w 66"/>
                <a:gd name="T17" fmla="*/ 0 h 83"/>
                <a:gd name="T18" fmla="*/ 56 w 66"/>
                <a:gd name="T19" fmla="*/ 67 h 83"/>
                <a:gd name="T20" fmla="*/ 56 w 66"/>
                <a:gd name="T21" fmla="*/ 0 h 83"/>
                <a:gd name="T22" fmla="*/ 55 w 66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3">
                  <a:moveTo>
                    <a:pt x="55" y="0"/>
                  </a:moveTo>
                  <a:lnTo>
                    <a:pt x="66" y="0"/>
                  </a:lnTo>
                  <a:lnTo>
                    <a:pt x="66" y="83"/>
                  </a:lnTo>
                  <a:lnTo>
                    <a:pt x="55" y="83"/>
                  </a:lnTo>
                  <a:lnTo>
                    <a:pt x="10" y="16"/>
                  </a:lnTo>
                  <a:lnTo>
                    <a:pt x="10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7"/>
                  </a:lnTo>
                  <a:lnTo>
                    <a:pt x="56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Rectangle 805">
              <a:extLst>
                <a:ext uri="{FF2B5EF4-FFF2-40B4-BE49-F238E27FC236}">
                  <a16:creationId xmlns:a16="http://schemas.microsoft.com/office/drawing/2014/main" id="{8F8D1D6D-5EA3-4D6C-AB26-A7A0F1494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9" y="6607176"/>
              <a:ext cx="6350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806">
              <a:extLst>
                <a:ext uri="{FF2B5EF4-FFF2-40B4-BE49-F238E27FC236}">
                  <a16:creationId xmlns:a16="http://schemas.microsoft.com/office/drawing/2014/main" id="{C4383595-5235-450D-8E5D-DA5BB638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3551" y="6607176"/>
              <a:ext cx="38100" cy="41275"/>
            </a:xfrm>
            <a:custGeom>
              <a:avLst/>
              <a:gdLst>
                <a:gd name="T0" fmla="*/ 32 w 75"/>
                <a:gd name="T1" fmla="*/ 84 h 84"/>
                <a:gd name="T2" fmla="*/ 0 w 75"/>
                <a:gd name="T3" fmla="*/ 0 h 84"/>
                <a:gd name="T4" fmla="*/ 11 w 75"/>
                <a:gd name="T5" fmla="*/ 0 h 84"/>
                <a:gd name="T6" fmla="*/ 37 w 75"/>
                <a:gd name="T7" fmla="*/ 72 h 84"/>
                <a:gd name="T8" fmla="*/ 63 w 75"/>
                <a:gd name="T9" fmla="*/ 0 h 84"/>
                <a:gd name="T10" fmla="*/ 75 w 75"/>
                <a:gd name="T11" fmla="*/ 0 h 84"/>
                <a:gd name="T12" fmla="*/ 42 w 75"/>
                <a:gd name="T13" fmla="*/ 84 h 84"/>
                <a:gd name="T14" fmla="*/ 32 w 75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4">
                  <a:moveTo>
                    <a:pt x="32" y="84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2"/>
                  </a:lnTo>
                  <a:lnTo>
                    <a:pt x="63" y="0"/>
                  </a:lnTo>
                  <a:lnTo>
                    <a:pt x="75" y="0"/>
                  </a:lnTo>
                  <a:lnTo>
                    <a:pt x="42" y="84"/>
                  </a:lnTo>
                  <a:lnTo>
                    <a:pt x="32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807">
              <a:extLst>
                <a:ext uri="{FF2B5EF4-FFF2-40B4-BE49-F238E27FC236}">
                  <a16:creationId xmlns:a16="http://schemas.microsoft.com/office/drawing/2014/main" id="{1E4BC71D-A923-42C5-94A0-EE6EC8CD8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01" y="6607176"/>
              <a:ext cx="20638" cy="41275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8 h 85"/>
                <a:gd name="T4" fmla="*/ 12 w 45"/>
                <a:gd name="T5" fmla="*/ 8 h 85"/>
                <a:gd name="T6" fmla="*/ 12 w 45"/>
                <a:gd name="T7" fmla="*/ 37 h 85"/>
                <a:gd name="T8" fmla="*/ 42 w 45"/>
                <a:gd name="T9" fmla="*/ 37 h 85"/>
                <a:gd name="T10" fmla="*/ 42 w 45"/>
                <a:gd name="T11" fmla="*/ 46 h 85"/>
                <a:gd name="T12" fmla="*/ 12 w 45"/>
                <a:gd name="T13" fmla="*/ 46 h 85"/>
                <a:gd name="T14" fmla="*/ 12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1 h 85"/>
                <a:gd name="T24" fmla="*/ 45 w 45"/>
                <a:gd name="T25" fmla="*/ 1 h 85"/>
                <a:gd name="T26" fmla="*/ 45 w 45"/>
                <a:gd name="T2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8"/>
                  </a:lnTo>
                  <a:lnTo>
                    <a:pt x="12" y="8"/>
                  </a:lnTo>
                  <a:lnTo>
                    <a:pt x="12" y="37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809">
              <a:extLst>
                <a:ext uri="{FF2B5EF4-FFF2-40B4-BE49-F238E27FC236}">
                  <a16:creationId xmlns:a16="http://schemas.microsoft.com/office/drawing/2014/main" id="{C05C7844-5F24-4F10-9C4B-7AEB8B9E44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6607175"/>
              <a:ext cx="26988" cy="41275"/>
            </a:xfrm>
            <a:custGeom>
              <a:avLst/>
              <a:gdLst>
                <a:gd name="T0" fmla="*/ 11 w 57"/>
                <a:gd name="T1" fmla="*/ 49 h 84"/>
                <a:gd name="T2" fmla="*/ 11 w 57"/>
                <a:gd name="T3" fmla="*/ 84 h 84"/>
                <a:gd name="T4" fmla="*/ 0 w 57"/>
                <a:gd name="T5" fmla="*/ 84 h 84"/>
                <a:gd name="T6" fmla="*/ 0 w 57"/>
                <a:gd name="T7" fmla="*/ 0 h 84"/>
                <a:gd name="T8" fmla="*/ 27 w 57"/>
                <a:gd name="T9" fmla="*/ 0 h 84"/>
                <a:gd name="T10" fmla="*/ 56 w 57"/>
                <a:gd name="T11" fmla="*/ 24 h 84"/>
                <a:gd name="T12" fmla="*/ 33 w 57"/>
                <a:gd name="T13" fmla="*/ 49 h 84"/>
                <a:gd name="T14" fmla="*/ 57 w 57"/>
                <a:gd name="T15" fmla="*/ 84 h 84"/>
                <a:gd name="T16" fmla="*/ 43 w 57"/>
                <a:gd name="T17" fmla="*/ 84 h 84"/>
                <a:gd name="T18" fmla="*/ 21 w 57"/>
                <a:gd name="T19" fmla="*/ 49 h 84"/>
                <a:gd name="T20" fmla="*/ 11 w 57"/>
                <a:gd name="T21" fmla="*/ 49 h 84"/>
                <a:gd name="T22" fmla="*/ 11 w 57"/>
                <a:gd name="T23" fmla="*/ 7 h 84"/>
                <a:gd name="T24" fmla="*/ 11 w 57"/>
                <a:gd name="T25" fmla="*/ 39 h 84"/>
                <a:gd name="T26" fmla="*/ 27 w 57"/>
                <a:gd name="T27" fmla="*/ 39 h 84"/>
                <a:gd name="T28" fmla="*/ 45 w 57"/>
                <a:gd name="T29" fmla="*/ 22 h 84"/>
                <a:gd name="T30" fmla="*/ 27 w 57"/>
                <a:gd name="T31" fmla="*/ 6 h 84"/>
                <a:gd name="T32" fmla="*/ 11 w 57"/>
                <a:gd name="T33" fmla="*/ 6 h 84"/>
                <a:gd name="T34" fmla="*/ 11 w 57"/>
                <a:gd name="T35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84">
                  <a:moveTo>
                    <a:pt x="11" y="49"/>
                  </a:moveTo>
                  <a:lnTo>
                    <a:pt x="11" y="84"/>
                  </a:lnTo>
                  <a:lnTo>
                    <a:pt x="0" y="84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7"/>
                    <a:pt x="48" y="46"/>
                    <a:pt x="33" y="49"/>
                  </a:cubicBezTo>
                  <a:lnTo>
                    <a:pt x="57" y="84"/>
                  </a:lnTo>
                  <a:lnTo>
                    <a:pt x="43" y="84"/>
                  </a:lnTo>
                  <a:lnTo>
                    <a:pt x="21" y="49"/>
                  </a:lnTo>
                  <a:lnTo>
                    <a:pt x="11" y="49"/>
                  </a:lnTo>
                  <a:close/>
                  <a:moveTo>
                    <a:pt x="11" y="7"/>
                  </a:moveTo>
                  <a:lnTo>
                    <a:pt x="11" y="39"/>
                  </a:lnTo>
                  <a:lnTo>
                    <a:pt x="27" y="39"/>
                  </a:lnTo>
                  <a:cubicBezTo>
                    <a:pt x="40" y="39"/>
                    <a:pt x="45" y="32"/>
                    <a:pt x="45" y="22"/>
                  </a:cubicBezTo>
                  <a:cubicBezTo>
                    <a:pt x="45" y="12"/>
                    <a:pt x="38" y="6"/>
                    <a:pt x="27" y="6"/>
                  </a:cubicBezTo>
                  <a:lnTo>
                    <a:pt x="11" y="6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810">
              <a:extLst>
                <a:ext uri="{FF2B5EF4-FFF2-40B4-BE49-F238E27FC236}">
                  <a16:creationId xmlns:a16="http://schemas.microsoft.com/office/drawing/2014/main" id="{65AD4930-ECCA-47D2-86BE-314486B86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088" y="6607175"/>
              <a:ext cx="28575" cy="41275"/>
            </a:xfrm>
            <a:custGeom>
              <a:avLst/>
              <a:gdLst>
                <a:gd name="T0" fmla="*/ 20 w 57"/>
                <a:gd name="T1" fmla="*/ 35 h 86"/>
                <a:gd name="T2" fmla="*/ 29 w 57"/>
                <a:gd name="T3" fmla="*/ 37 h 86"/>
                <a:gd name="T4" fmla="*/ 48 w 57"/>
                <a:gd name="T5" fmla="*/ 43 h 86"/>
                <a:gd name="T6" fmla="*/ 57 w 57"/>
                <a:gd name="T7" fmla="*/ 61 h 86"/>
                <a:gd name="T8" fmla="*/ 29 w 57"/>
                <a:gd name="T9" fmla="*/ 86 h 86"/>
                <a:gd name="T10" fmla="*/ 0 w 57"/>
                <a:gd name="T11" fmla="*/ 63 h 86"/>
                <a:gd name="T12" fmla="*/ 12 w 57"/>
                <a:gd name="T13" fmla="*/ 63 h 86"/>
                <a:gd name="T14" fmla="*/ 28 w 57"/>
                <a:gd name="T15" fmla="*/ 76 h 86"/>
                <a:gd name="T16" fmla="*/ 45 w 57"/>
                <a:gd name="T17" fmla="*/ 62 h 86"/>
                <a:gd name="T18" fmla="*/ 37 w 57"/>
                <a:gd name="T19" fmla="*/ 50 h 86"/>
                <a:gd name="T20" fmla="*/ 28 w 57"/>
                <a:gd name="T21" fmla="*/ 47 h 86"/>
                <a:gd name="T22" fmla="*/ 9 w 57"/>
                <a:gd name="T23" fmla="*/ 41 h 86"/>
                <a:gd name="T24" fmla="*/ 0 w 57"/>
                <a:gd name="T25" fmla="*/ 23 h 86"/>
                <a:gd name="T26" fmla="*/ 28 w 57"/>
                <a:gd name="T27" fmla="*/ 0 h 86"/>
                <a:gd name="T28" fmla="*/ 55 w 57"/>
                <a:gd name="T29" fmla="*/ 21 h 86"/>
                <a:gd name="T30" fmla="*/ 43 w 57"/>
                <a:gd name="T31" fmla="*/ 21 h 86"/>
                <a:gd name="T32" fmla="*/ 27 w 57"/>
                <a:gd name="T33" fmla="*/ 8 h 86"/>
                <a:gd name="T34" fmla="*/ 10 w 57"/>
                <a:gd name="T35" fmla="*/ 22 h 86"/>
                <a:gd name="T36" fmla="*/ 20 w 57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6">
                  <a:moveTo>
                    <a:pt x="20" y="35"/>
                  </a:moveTo>
                  <a:cubicBezTo>
                    <a:pt x="23" y="36"/>
                    <a:pt x="27" y="36"/>
                    <a:pt x="29" y="37"/>
                  </a:cubicBezTo>
                  <a:cubicBezTo>
                    <a:pt x="35" y="38"/>
                    <a:pt x="43" y="41"/>
                    <a:pt x="48" y="43"/>
                  </a:cubicBezTo>
                  <a:cubicBezTo>
                    <a:pt x="53" y="46"/>
                    <a:pt x="57" y="52"/>
                    <a:pt x="57" y="61"/>
                  </a:cubicBezTo>
                  <a:cubicBezTo>
                    <a:pt x="57" y="75"/>
                    <a:pt x="45" y="86"/>
                    <a:pt x="29" y="86"/>
                  </a:cubicBezTo>
                  <a:cubicBezTo>
                    <a:pt x="12" y="86"/>
                    <a:pt x="0" y="77"/>
                    <a:pt x="0" y="63"/>
                  </a:cubicBezTo>
                  <a:lnTo>
                    <a:pt x="12" y="63"/>
                  </a:lnTo>
                  <a:cubicBezTo>
                    <a:pt x="12" y="71"/>
                    <a:pt x="18" y="76"/>
                    <a:pt x="28" y="76"/>
                  </a:cubicBezTo>
                  <a:cubicBezTo>
                    <a:pt x="39" y="76"/>
                    <a:pt x="45" y="70"/>
                    <a:pt x="45" y="62"/>
                  </a:cubicBezTo>
                  <a:cubicBezTo>
                    <a:pt x="45" y="55"/>
                    <a:pt x="42" y="51"/>
                    <a:pt x="37" y="50"/>
                  </a:cubicBezTo>
                  <a:cubicBezTo>
                    <a:pt x="34" y="48"/>
                    <a:pt x="32" y="48"/>
                    <a:pt x="28" y="47"/>
                  </a:cubicBezTo>
                  <a:cubicBezTo>
                    <a:pt x="22" y="46"/>
                    <a:pt x="14" y="43"/>
                    <a:pt x="9" y="41"/>
                  </a:cubicBezTo>
                  <a:cubicBezTo>
                    <a:pt x="4" y="38"/>
                    <a:pt x="0" y="32"/>
                    <a:pt x="0" y="23"/>
                  </a:cubicBezTo>
                  <a:cubicBezTo>
                    <a:pt x="0" y="10"/>
                    <a:pt x="12" y="0"/>
                    <a:pt x="28" y="0"/>
                  </a:cubicBezTo>
                  <a:cubicBezTo>
                    <a:pt x="44" y="0"/>
                    <a:pt x="54" y="7"/>
                    <a:pt x="55" y="21"/>
                  </a:cubicBezTo>
                  <a:lnTo>
                    <a:pt x="43" y="21"/>
                  </a:lnTo>
                  <a:cubicBezTo>
                    <a:pt x="43" y="15"/>
                    <a:pt x="37" y="8"/>
                    <a:pt x="27" y="8"/>
                  </a:cubicBezTo>
                  <a:cubicBezTo>
                    <a:pt x="17" y="8"/>
                    <a:pt x="10" y="13"/>
                    <a:pt x="10" y="22"/>
                  </a:cubicBezTo>
                  <a:cubicBezTo>
                    <a:pt x="12" y="28"/>
                    <a:pt x="15" y="32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Rectangle 811">
              <a:extLst>
                <a:ext uri="{FF2B5EF4-FFF2-40B4-BE49-F238E27FC236}">
                  <a16:creationId xmlns:a16="http://schemas.microsoft.com/office/drawing/2014/main" id="{FF5A5427-85EC-47A8-A046-5D052A74F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9601" y="6607175"/>
              <a:ext cx="4763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812">
              <a:extLst>
                <a:ext uri="{FF2B5EF4-FFF2-40B4-BE49-F238E27FC236}">
                  <a16:creationId xmlns:a16="http://schemas.microsoft.com/office/drawing/2014/main" id="{2A509C4F-BE48-4D41-A7D9-BDE07ECFD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2301" y="6607175"/>
              <a:ext cx="26988" cy="39688"/>
            </a:xfrm>
            <a:custGeom>
              <a:avLst/>
              <a:gdLst>
                <a:gd name="T0" fmla="*/ 0 w 55"/>
                <a:gd name="T1" fmla="*/ 8 h 83"/>
                <a:gd name="T2" fmla="*/ 0 w 55"/>
                <a:gd name="T3" fmla="*/ 0 h 83"/>
                <a:gd name="T4" fmla="*/ 55 w 55"/>
                <a:gd name="T5" fmla="*/ 0 h 83"/>
                <a:gd name="T6" fmla="*/ 55 w 55"/>
                <a:gd name="T7" fmla="*/ 8 h 83"/>
                <a:gd name="T8" fmla="*/ 33 w 55"/>
                <a:gd name="T9" fmla="*/ 8 h 83"/>
                <a:gd name="T10" fmla="*/ 33 w 55"/>
                <a:gd name="T11" fmla="*/ 83 h 83"/>
                <a:gd name="T12" fmla="*/ 21 w 55"/>
                <a:gd name="T13" fmla="*/ 83 h 83"/>
                <a:gd name="T14" fmla="*/ 21 w 55"/>
                <a:gd name="T15" fmla="*/ 8 h 83"/>
                <a:gd name="T16" fmla="*/ 0 w 55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3">
                  <a:moveTo>
                    <a:pt x="0" y="8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8"/>
                  </a:lnTo>
                  <a:lnTo>
                    <a:pt x="33" y="8"/>
                  </a:lnTo>
                  <a:lnTo>
                    <a:pt x="33" y="83"/>
                  </a:lnTo>
                  <a:lnTo>
                    <a:pt x="21" y="83"/>
                  </a:lnTo>
                  <a:lnTo>
                    <a:pt x="2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813">
              <a:extLst>
                <a:ext uri="{FF2B5EF4-FFF2-40B4-BE49-F238E27FC236}">
                  <a16:creationId xmlns:a16="http://schemas.microsoft.com/office/drawing/2014/main" id="{ADCF67F3-65B2-4E6C-A42F-08F06EBDE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5638" y="6592888"/>
              <a:ext cx="22225" cy="55563"/>
            </a:xfrm>
            <a:custGeom>
              <a:avLst/>
              <a:gdLst>
                <a:gd name="T0" fmla="*/ 45 w 45"/>
                <a:gd name="T1" fmla="*/ 28 h 113"/>
                <a:gd name="T2" fmla="*/ 45 w 45"/>
                <a:gd name="T3" fmla="*/ 36 h 113"/>
                <a:gd name="T4" fmla="*/ 11 w 45"/>
                <a:gd name="T5" fmla="*/ 36 h 113"/>
                <a:gd name="T6" fmla="*/ 11 w 45"/>
                <a:gd name="T7" fmla="*/ 65 h 113"/>
                <a:gd name="T8" fmla="*/ 41 w 45"/>
                <a:gd name="T9" fmla="*/ 65 h 113"/>
                <a:gd name="T10" fmla="*/ 41 w 45"/>
                <a:gd name="T11" fmla="*/ 74 h 113"/>
                <a:gd name="T12" fmla="*/ 11 w 45"/>
                <a:gd name="T13" fmla="*/ 74 h 113"/>
                <a:gd name="T14" fmla="*/ 11 w 45"/>
                <a:gd name="T15" fmla="*/ 104 h 113"/>
                <a:gd name="T16" fmla="*/ 45 w 45"/>
                <a:gd name="T17" fmla="*/ 104 h 113"/>
                <a:gd name="T18" fmla="*/ 45 w 45"/>
                <a:gd name="T19" fmla="*/ 113 h 113"/>
                <a:gd name="T20" fmla="*/ 0 w 45"/>
                <a:gd name="T21" fmla="*/ 113 h 113"/>
                <a:gd name="T22" fmla="*/ 0 w 45"/>
                <a:gd name="T23" fmla="*/ 29 h 113"/>
                <a:gd name="T24" fmla="*/ 45 w 45"/>
                <a:gd name="T25" fmla="*/ 29 h 113"/>
                <a:gd name="T26" fmla="*/ 45 w 45"/>
                <a:gd name="T27" fmla="*/ 28 h 113"/>
                <a:gd name="T28" fmla="*/ 8 w 45"/>
                <a:gd name="T29" fmla="*/ 15 h 113"/>
                <a:gd name="T30" fmla="*/ 34 w 45"/>
                <a:gd name="T31" fmla="*/ 0 h 113"/>
                <a:gd name="T32" fmla="*/ 34 w 45"/>
                <a:gd name="T33" fmla="*/ 10 h 113"/>
                <a:gd name="T34" fmla="*/ 8 w 45"/>
                <a:gd name="T35" fmla="*/ 24 h 113"/>
                <a:gd name="T36" fmla="*/ 8 w 45"/>
                <a:gd name="T37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113">
                  <a:moveTo>
                    <a:pt x="45" y="28"/>
                  </a:moveTo>
                  <a:lnTo>
                    <a:pt x="45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1" y="65"/>
                  </a:lnTo>
                  <a:lnTo>
                    <a:pt x="41" y="74"/>
                  </a:lnTo>
                  <a:lnTo>
                    <a:pt x="11" y="74"/>
                  </a:lnTo>
                  <a:lnTo>
                    <a:pt x="11" y="104"/>
                  </a:lnTo>
                  <a:lnTo>
                    <a:pt x="45" y="104"/>
                  </a:lnTo>
                  <a:lnTo>
                    <a:pt x="45" y="113"/>
                  </a:lnTo>
                  <a:lnTo>
                    <a:pt x="0" y="113"/>
                  </a:lnTo>
                  <a:lnTo>
                    <a:pt x="0" y="29"/>
                  </a:lnTo>
                  <a:lnTo>
                    <a:pt x="45" y="29"/>
                  </a:lnTo>
                  <a:lnTo>
                    <a:pt x="45" y="28"/>
                  </a:lnTo>
                  <a:close/>
                  <a:moveTo>
                    <a:pt x="8" y="15"/>
                  </a:moveTo>
                  <a:lnTo>
                    <a:pt x="34" y="0"/>
                  </a:lnTo>
                  <a:lnTo>
                    <a:pt x="34" y="10"/>
                  </a:lnTo>
                  <a:lnTo>
                    <a:pt x="8" y="24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814">
              <a:extLst>
                <a:ext uri="{FF2B5EF4-FFF2-40B4-BE49-F238E27FC236}">
                  <a16:creationId xmlns:a16="http://schemas.microsoft.com/office/drawing/2014/main" id="{6DF981F5-5F19-428E-854D-9B336BCCB5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24851" y="6607175"/>
              <a:ext cx="33338" cy="39688"/>
            </a:xfrm>
            <a:custGeom>
              <a:avLst/>
              <a:gdLst>
                <a:gd name="T0" fmla="*/ 26 w 70"/>
                <a:gd name="T1" fmla="*/ 0 h 83"/>
                <a:gd name="T2" fmla="*/ 70 w 70"/>
                <a:gd name="T3" fmla="*/ 42 h 83"/>
                <a:gd name="T4" fmla="*/ 26 w 70"/>
                <a:gd name="T5" fmla="*/ 83 h 83"/>
                <a:gd name="T6" fmla="*/ 0 w 70"/>
                <a:gd name="T7" fmla="*/ 83 h 83"/>
                <a:gd name="T8" fmla="*/ 0 w 70"/>
                <a:gd name="T9" fmla="*/ 0 h 83"/>
                <a:gd name="T10" fmla="*/ 26 w 70"/>
                <a:gd name="T11" fmla="*/ 0 h 83"/>
                <a:gd name="T12" fmla="*/ 10 w 70"/>
                <a:gd name="T13" fmla="*/ 76 h 83"/>
                <a:gd name="T14" fmla="*/ 25 w 70"/>
                <a:gd name="T15" fmla="*/ 76 h 83"/>
                <a:gd name="T16" fmla="*/ 57 w 70"/>
                <a:gd name="T17" fmla="*/ 42 h 83"/>
                <a:gd name="T18" fmla="*/ 25 w 70"/>
                <a:gd name="T19" fmla="*/ 8 h 83"/>
                <a:gd name="T20" fmla="*/ 10 w 70"/>
                <a:gd name="T21" fmla="*/ 8 h 83"/>
                <a:gd name="T22" fmla="*/ 10 w 70"/>
                <a:gd name="T23" fmla="*/ 7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3">
                  <a:moveTo>
                    <a:pt x="26" y="0"/>
                  </a:moveTo>
                  <a:cubicBezTo>
                    <a:pt x="54" y="0"/>
                    <a:pt x="70" y="16"/>
                    <a:pt x="70" y="42"/>
                  </a:cubicBezTo>
                  <a:cubicBezTo>
                    <a:pt x="70" y="68"/>
                    <a:pt x="54" y="83"/>
                    <a:pt x="26" y="83"/>
                  </a:cubicBezTo>
                  <a:lnTo>
                    <a:pt x="0" y="83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0" y="76"/>
                  </a:moveTo>
                  <a:lnTo>
                    <a:pt x="25" y="76"/>
                  </a:lnTo>
                  <a:cubicBezTo>
                    <a:pt x="46" y="76"/>
                    <a:pt x="57" y="63"/>
                    <a:pt x="57" y="42"/>
                  </a:cubicBezTo>
                  <a:cubicBezTo>
                    <a:pt x="57" y="21"/>
                    <a:pt x="46" y="8"/>
                    <a:pt x="25" y="8"/>
                  </a:cubicBezTo>
                  <a:lnTo>
                    <a:pt x="10" y="8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815">
              <a:extLst>
                <a:ext uri="{FF2B5EF4-FFF2-40B4-BE49-F238E27FC236}">
                  <a16:creationId xmlns:a16="http://schemas.microsoft.com/office/drawing/2014/main" id="{3560475F-28CF-4327-8B08-5E764CAA5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6602413"/>
              <a:ext cx="6350" cy="11113"/>
            </a:xfrm>
            <a:custGeom>
              <a:avLst/>
              <a:gdLst>
                <a:gd name="T0" fmla="*/ 0 w 13"/>
                <a:gd name="T1" fmla="*/ 0 h 25"/>
                <a:gd name="T2" fmla="*/ 12 w 13"/>
                <a:gd name="T3" fmla="*/ 0 h 25"/>
                <a:gd name="T4" fmla="*/ 13 w 13"/>
                <a:gd name="T5" fmla="*/ 11 h 25"/>
                <a:gd name="T6" fmla="*/ 0 w 13"/>
                <a:gd name="T7" fmla="*/ 25 h 25"/>
                <a:gd name="T8" fmla="*/ 0 w 13"/>
                <a:gd name="T9" fmla="*/ 20 h 25"/>
                <a:gd name="T10" fmla="*/ 7 w 13"/>
                <a:gd name="T11" fmla="*/ 13 h 25"/>
                <a:gd name="T12" fmla="*/ 7 w 13"/>
                <a:gd name="T13" fmla="*/ 11 h 25"/>
                <a:gd name="T14" fmla="*/ 0 w 13"/>
                <a:gd name="T15" fmla="*/ 11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2" y="0"/>
                  </a:lnTo>
                  <a:cubicBezTo>
                    <a:pt x="13" y="3"/>
                    <a:pt x="13" y="7"/>
                    <a:pt x="13" y="11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7" y="17"/>
                    <a:pt x="7" y="13"/>
                  </a:cubicBezTo>
                  <a:lnTo>
                    <a:pt x="7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816">
              <a:extLst>
                <a:ext uri="{FF2B5EF4-FFF2-40B4-BE49-F238E27FC236}">
                  <a16:creationId xmlns:a16="http://schemas.microsoft.com/office/drawing/2014/main" id="{A910A87C-4896-45C9-9DC1-B7E72DEACE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72476" y="6607175"/>
              <a:ext cx="36513" cy="41275"/>
            </a:xfrm>
            <a:custGeom>
              <a:avLst/>
              <a:gdLst>
                <a:gd name="T0" fmla="*/ 61 w 73"/>
                <a:gd name="T1" fmla="*/ 84 h 84"/>
                <a:gd name="T2" fmla="*/ 55 w 73"/>
                <a:gd name="T3" fmla="*/ 65 h 84"/>
                <a:gd name="T4" fmla="*/ 17 w 73"/>
                <a:gd name="T5" fmla="*/ 65 h 84"/>
                <a:gd name="T6" fmla="*/ 11 w 73"/>
                <a:gd name="T7" fmla="*/ 84 h 84"/>
                <a:gd name="T8" fmla="*/ 0 w 73"/>
                <a:gd name="T9" fmla="*/ 84 h 84"/>
                <a:gd name="T10" fmla="*/ 31 w 73"/>
                <a:gd name="T11" fmla="*/ 0 h 84"/>
                <a:gd name="T12" fmla="*/ 43 w 73"/>
                <a:gd name="T13" fmla="*/ 0 h 84"/>
                <a:gd name="T14" fmla="*/ 73 w 73"/>
                <a:gd name="T15" fmla="*/ 84 h 84"/>
                <a:gd name="T16" fmla="*/ 61 w 73"/>
                <a:gd name="T17" fmla="*/ 84 h 84"/>
                <a:gd name="T18" fmla="*/ 21 w 73"/>
                <a:gd name="T19" fmla="*/ 56 h 84"/>
                <a:gd name="T20" fmla="*/ 52 w 73"/>
                <a:gd name="T21" fmla="*/ 56 h 84"/>
                <a:gd name="T22" fmla="*/ 37 w 73"/>
                <a:gd name="T23" fmla="*/ 12 h 84"/>
                <a:gd name="T24" fmla="*/ 21 w 73"/>
                <a:gd name="T25" fmla="*/ 5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84">
                  <a:moveTo>
                    <a:pt x="61" y="84"/>
                  </a:moveTo>
                  <a:lnTo>
                    <a:pt x="55" y="65"/>
                  </a:lnTo>
                  <a:lnTo>
                    <a:pt x="17" y="65"/>
                  </a:lnTo>
                  <a:lnTo>
                    <a:pt x="11" y="84"/>
                  </a:lnTo>
                  <a:lnTo>
                    <a:pt x="0" y="84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73" y="84"/>
                  </a:lnTo>
                  <a:lnTo>
                    <a:pt x="61" y="84"/>
                  </a:lnTo>
                  <a:close/>
                  <a:moveTo>
                    <a:pt x="21" y="56"/>
                  </a:moveTo>
                  <a:lnTo>
                    <a:pt x="52" y="56"/>
                  </a:lnTo>
                  <a:lnTo>
                    <a:pt x="37" y="12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817">
              <a:extLst>
                <a:ext uri="{FF2B5EF4-FFF2-40B4-BE49-F238E27FC236}">
                  <a16:creationId xmlns:a16="http://schemas.microsoft.com/office/drawing/2014/main" id="{A294910A-2884-4B5E-8B2F-B059B695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5338" y="6607175"/>
              <a:ext cx="33338" cy="39688"/>
            </a:xfrm>
            <a:custGeom>
              <a:avLst/>
              <a:gdLst>
                <a:gd name="T0" fmla="*/ 56 w 68"/>
                <a:gd name="T1" fmla="*/ 0 h 83"/>
                <a:gd name="T2" fmla="*/ 68 w 68"/>
                <a:gd name="T3" fmla="*/ 0 h 83"/>
                <a:gd name="T4" fmla="*/ 68 w 68"/>
                <a:gd name="T5" fmla="*/ 83 h 83"/>
                <a:gd name="T6" fmla="*/ 56 w 68"/>
                <a:gd name="T7" fmla="*/ 83 h 83"/>
                <a:gd name="T8" fmla="*/ 11 w 68"/>
                <a:gd name="T9" fmla="*/ 16 h 83"/>
                <a:gd name="T10" fmla="*/ 11 w 68"/>
                <a:gd name="T11" fmla="*/ 83 h 83"/>
                <a:gd name="T12" fmla="*/ 0 w 68"/>
                <a:gd name="T13" fmla="*/ 83 h 83"/>
                <a:gd name="T14" fmla="*/ 0 w 68"/>
                <a:gd name="T15" fmla="*/ 0 h 83"/>
                <a:gd name="T16" fmla="*/ 11 w 68"/>
                <a:gd name="T17" fmla="*/ 0 h 83"/>
                <a:gd name="T18" fmla="*/ 56 w 68"/>
                <a:gd name="T19" fmla="*/ 67 h 83"/>
                <a:gd name="T20" fmla="*/ 56 w 68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83">
                  <a:moveTo>
                    <a:pt x="56" y="0"/>
                  </a:moveTo>
                  <a:lnTo>
                    <a:pt x="68" y="0"/>
                  </a:lnTo>
                  <a:lnTo>
                    <a:pt x="68" y="83"/>
                  </a:lnTo>
                  <a:lnTo>
                    <a:pt x="56" y="83"/>
                  </a:lnTo>
                  <a:lnTo>
                    <a:pt x="11" y="16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818">
              <a:extLst>
                <a:ext uri="{FF2B5EF4-FFF2-40B4-BE49-F238E27FC236}">
                  <a16:creationId xmlns:a16="http://schemas.microsoft.com/office/drawing/2014/main" id="{F6A509E4-9C99-4C80-8B34-132D7D5E5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6" y="6607175"/>
              <a:ext cx="41275" cy="41275"/>
            </a:xfrm>
            <a:custGeom>
              <a:avLst/>
              <a:gdLst>
                <a:gd name="T0" fmla="*/ 0 w 85"/>
                <a:gd name="T1" fmla="*/ 42 h 86"/>
                <a:gd name="T2" fmla="*/ 43 w 85"/>
                <a:gd name="T3" fmla="*/ 0 h 86"/>
                <a:gd name="T4" fmla="*/ 82 w 85"/>
                <a:gd name="T5" fmla="*/ 23 h 86"/>
                <a:gd name="T6" fmla="*/ 68 w 85"/>
                <a:gd name="T7" fmla="*/ 23 h 86"/>
                <a:gd name="T8" fmla="*/ 43 w 85"/>
                <a:gd name="T9" fmla="*/ 10 h 86"/>
                <a:gd name="T10" fmla="*/ 12 w 85"/>
                <a:gd name="T11" fmla="*/ 42 h 86"/>
                <a:gd name="T12" fmla="*/ 43 w 85"/>
                <a:gd name="T13" fmla="*/ 76 h 86"/>
                <a:gd name="T14" fmla="*/ 74 w 85"/>
                <a:gd name="T15" fmla="*/ 48 h 86"/>
                <a:gd name="T16" fmla="*/ 39 w 85"/>
                <a:gd name="T17" fmla="*/ 48 h 86"/>
                <a:gd name="T18" fmla="*/ 39 w 85"/>
                <a:gd name="T19" fmla="*/ 40 h 86"/>
                <a:gd name="T20" fmla="*/ 85 w 85"/>
                <a:gd name="T21" fmla="*/ 40 h 86"/>
                <a:gd name="T22" fmla="*/ 85 w 85"/>
                <a:gd name="T23" fmla="*/ 48 h 86"/>
                <a:gd name="T24" fmla="*/ 43 w 85"/>
                <a:gd name="T25" fmla="*/ 86 h 86"/>
                <a:gd name="T26" fmla="*/ 0 w 85"/>
                <a:gd name="T27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6">
                  <a:moveTo>
                    <a:pt x="0" y="42"/>
                  </a:moveTo>
                  <a:cubicBezTo>
                    <a:pt x="0" y="17"/>
                    <a:pt x="19" y="0"/>
                    <a:pt x="43" y="0"/>
                  </a:cubicBezTo>
                  <a:cubicBezTo>
                    <a:pt x="60" y="0"/>
                    <a:pt x="75" y="8"/>
                    <a:pt x="82" y="23"/>
                  </a:cubicBezTo>
                  <a:lnTo>
                    <a:pt x="68" y="23"/>
                  </a:lnTo>
                  <a:cubicBezTo>
                    <a:pt x="63" y="13"/>
                    <a:pt x="54" y="10"/>
                    <a:pt x="43" y="10"/>
                  </a:cubicBezTo>
                  <a:cubicBezTo>
                    <a:pt x="24" y="10"/>
                    <a:pt x="12" y="23"/>
                    <a:pt x="12" y="42"/>
                  </a:cubicBezTo>
                  <a:cubicBezTo>
                    <a:pt x="12" y="62"/>
                    <a:pt x="25" y="76"/>
                    <a:pt x="43" y="76"/>
                  </a:cubicBezTo>
                  <a:cubicBezTo>
                    <a:pt x="60" y="76"/>
                    <a:pt x="72" y="65"/>
                    <a:pt x="74" y="48"/>
                  </a:cubicBezTo>
                  <a:lnTo>
                    <a:pt x="39" y="48"/>
                  </a:lnTo>
                  <a:lnTo>
                    <a:pt x="39" y="40"/>
                  </a:lnTo>
                  <a:lnTo>
                    <a:pt x="85" y="40"/>
                  </a:lnTo>
                  <a:lnTo>
                    <a:pt x="85" y="48"/>
                  </a:lnTo>
                  <a:cubicBezTo>
                    <a:pt x="83" y="70"/>
                    <a:pt x="65" y="86"/>
                    <a:pt x="43" y="86"/>
                  </a:cubicBezTo>
                  <a:cubicBezTo>
                    <a:pt x="19" y="85"/>
                    <a:pt x="0" y="67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819">
              <a:extLst>
                <a:ext uri="{FF2B5EF4-FFF2-40B4-BE49-F238E27FC236}">
                  <a16:creationId xmlns:a16="http://schemas.microsoft.com/office/drawing/2014/main" id="{F7C0EB4F-0865-457A-93D7-D99BBD18C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6607175"/>
              <a:ext cx="22225" cy="41275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8 h 85"/>
                <a:gd name="T4" fmla="*/ 11 w 45"/>
                <a:gd name="T5" fmla="*/ 8 h 85"/>
                <a:gd name="T6" fmla="*/ 11 w 45"/>
                <a:gd name="T7" fmla="*/ 37 h 85"/>
                <a:gd name="T8" fmla="*/ 41 w 45"/>
                <a:gd name="T9" fmla="*/ 37 h 85"/>
                <a:gd name="T10" fmla="*/ 41 w 45"/>
                <a:gd name="T11" fmla="*/ 46 h 85"/>
                <a:gd name="T12" fmla="*/ 11 w 45"/>
                <a:gd name="T13" fmla="*/ 46 h 85"/>
                <a:gd name="T14" fmla="*/ 11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1 h 85"/>
                <a:gd name="T24" fmla="*/ 45 w 45"/>
                <a:gd name="T25" fmla="*/ 1 h 85"/>
                <a:gd name="T26" fmla="*/ 45 w 45"/>
                <a:gd name="T2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8"/>
                  </a:lnTo>
                  <a:lnTo>
                    <a:pt x="11" y="8"/>
                  </a:lnTo>
                  <a:lnTo>
                    <a:pt x="11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820">
              <a:extLst>
                <a:ext uri="{FF2B5EF4-FFF2-40B4-BE49-F238E27FC236}">
                  <a16:creationId xmlns:a16="http://schemas.microsoft.com/office/drawing/2014/main" id="{541CE62C-7EBB-4157-8655-606DA9D5E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32813" y="6607175"/>
              <a:ext cx="28575" cy="41275"/>
            </a:xfrm>
            <a:custGeom>
              <a:avLst/>
              <a:gdLst>
                <a:gd name="T0" fmla="*/ 12 w 58"/>
                <a:gd name="T1" fmla="*/ 49 h 84"/>
                <a:gd name="T2" fmla="*/ 12 w 58"/>
                <a:gd name="T3" fmla="*/ 84 h 84"/>
                <a:gd name="T4" fmla="*/ 0 w 58"/>
                <a:gd name="T5" fmla="*/ 84 h 84"/>
                <a:gd name="T6" fmla="*/ 0 w 58"/>
                <a:gd name="T7" fmla="*/ 0 h 84"/>
                <a:gd name="T8" fmla="*/ 28 w 58"/>
                <a:gd name="T9" fmla="*/ 0 h 84"/>
                <a:gd name="T10" fmla="*/ 57 w 58"/>
                <a:gd name="T11" fmla="*/ 24 h 84"/>
                <a:gd name="T12" fmla="*/ 34 w 58"/>
                <a:gd name="T13" fmla="*/ 49 h 84"/>
                <a:gd name="T14" fmla="*/ 58 w 58"/>
                <a:gd name="T15" fmla="*/ 84 h 84"/>
                <a:gd name="T16" fmla="*/ 44 w 58"/>
                <a:gd name="T17" fmla="*/ 84 h 84"/>
                <a:gd name="T18" fmla="*/ 22 w 58"/>
                <a:gd name="T19" fmla="*/ 49 h 84"/>
                <a:gd name="T20" fmla="*/ 12 w 58"/>
                <a:gd name="T21" fmla="*/ 49 h 84"/>
                <a:gd name="T22" fmla="*/ 12 w 58"/>
                <a:gd name="T23" fmla="*/ 7 h 84"/>
                <a:gd name="T24" fmla="*/ 12 w 58"/>
                <a:gd name="T25" fmla="*/ 39 h 84"/>
                <a:gd name="T26" fmla="*/ 28 w 58"/>
                <a:gd name="T27" fmla="*/ 39 h 84"/>
                <a:gd name="T28" fmla="*/ 45 w 58"/>
                <a:gd name="T29" fmla="*/ 22 h 84"/>
                <a:gd name="T30" fmla="*/ 28 w 58"/>
                <a:gd name="T31" fmla="*/ 6 h 84"/>
                <a:gd name="T32" fmla="*/ 12 w 58"/>
                <a:gd name="T33" fmla="*/ 6 h 84"/>
                <a:gd name="T34" fmla="*/ 12 w 58"/>
                <a:gd name="T35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84">
                  <a:moveTo>
                    <a:pt x="12" y="49"/>
                  </a:moveTo>
                  <a:lnTo>
                    <a:pt x="12" y="84"/>
                  </a:lnTo>
                  <a:lnTo>
                    <a:pt x="0" y="84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47" y="0"/>
                    <a:pt x="57" y="10"/>
                    <a:pt x="57" y="24"/>
                  </a:cubicBezTo>
                  <a:cubicBezTo>
                    <a:pt x="57" y="37"/>
                    <a:pt x="49" y="46"/>
                    <a:pt x="34" y="49"/>
                  </a:cubicBezTo>
                  <a:lnTo>
                    <a:pt x="58" y="84"/>
                  </a:lnTo>
                  <a:lnTo>
                    <a:pt x="44" y="84"/>
                  </a:lnTo>
                  <a:lnTo>
                    <a:pt x="22" y="49"/>
                  </a:lnTo>
                  <a:lnTo>
                    <a:pt x="12" y="49"/>
                  </a:lnTo>
                  <a:close/>
                  <a:moveTo>
                    <a:pt x="12" y="7"/>
                  </a:moveTo>
                  <a:lnTo>
                    <a:pt x="12" y="39"/>
                  </a:lnTo>
                  <a:lnTo>
                    <a:pt x="28" y="39"/>
                  </a:lnTo>
                  <a:cubicBezTo>
                    <a:pt x="40" y="39"/>
                    <a:pt x="45" y="32"/>
                    <a:pt x="45" y="22"/>
                  </a:cubicBezTo>
                  <a:cubicBezTo>
                    <a:pt x="45" y="12"/>
                    <a:pt x="39" y="6"/>
                    <a:pt x="28" y="6"/>
                  </a:cubicBezTo>
                  <a:lnTo>
                    <a:pt x="12" y="6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821">
              <a:extLst>
                <a:ext uri="{FF2B5EF4-FFF2-40B4-BE49-F238E27FC236}">
                  <a16:creationId xmlns:a16="http://schemas.microsoft.com/office/drawing/2014/main" id="{5ACFB50B-1AD7-4375-84A3-AE1F0691F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6" y="6607175"/>
              <a:ext cx="26988" cy="41275"/>
            </a:xfrm>
            <a:custGeom>
              <a:avLst/>
              <a:gdLst>
                <a:gd name="T0" fmla="*/ 20 w 56"/>
                <a:gd name="T1" fmla="*/ 35 h 86"/>
                <a:gd name="T2" fmla="*/ 29 w 56"/>
                <a:gd name="T3" fmla="*/ 37 h 86"/>
                <a:gd name="T4" fmla="*/ 47 w 56"/>
                <a:gd name="T5" fmla="*/ 43 h 86"/>
                <a:gd name="T6" fmla="*/ 56 w 56"/>
                <a:gd name="T7" fmla="*/ 61 h 86"/>
                <a:gd name="T8" fmla="*/ 29 w 56"/>
                <a:gd name="T9" fmla="*/ 86 h 86"/>
                <a:gd name="T10" fmla="*/ 0 w 56"/>
                <a:gd name="T11" fmla="*/ 63 h 86"/>
                <a:gd name="T12" fmla="*/ 11 w 56"/>
                <a:gd name="T13" fmla="*/ 63 h 86"/>
                <a:gd name="T14" fmla="*/ 27 w 56"/>
                <a:gd name="T15" fmla="*/ 76 h 86"/>
                <a:gd name="T16" fmla="*/ 45 w 56"/>
                <a:gd name="T17" fmla="*/ 62 h 86"/>
                <a:gd name="T18" fmla="*/ 36 w 56"/>
                <a:gd name="T19" fmla="*/ 50 h 86"/>
                <a:gd name="T20" fmla="*/ 27 w 56"/>
                <a:gd name="T21" fmla="*/ 47 h 86"/>
                <a:gd name="T22" fmla="*/ 9 w 56"/>
                <a:gd name="T23" fmla="*/ 41 h 86"/>
                <a:gd name="T24" fmla="*/ 0 w 56"/>
                <a:gd name="T25" fmla="*/ 23 h 86"/>
                <a:gd name="T26" fmla="*/ 27 w 56"/>
                <a:gd name="T27" fmla="*/ 0 h 86"/>
                <a:gd name="T28" fmla="*/ 55 w 56"/>
                <a:gd name="T29" fmla="*/ 21 h 86"/>
                <a:gd name="T30" fmla="*/ 42 w 56"/>
                <a:gd name="T31" fmla="*/ 21 h 86"/>
                <a:gd name="T32" fmla="*/ 26 w 56"/>
                <a:gd name="T33" fmla="*/ 8 h 86"/>
                <a:gd name="T34" fmla="*/ 10 w 56"/>
                <a:gd name="T35" fmla="*/ 22 h 86"/>
                <a:gd name="T36" fmla="*/ 20 w 56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6">
                  <a:moveTo>
                    <a:pt x="20" y="35"/>
                  </a:moveTo>
                  <a:cubicBezTo>
                    <a:pt x="22" y="36"/>
                    <a:pt x="26" y="36"/>
                    <a:pt x="29" y="37"/>
                  </a:cubicBezTo>
                  <a:cubicBezTo>
                    <a:pt x="35" y="38"/>
                    <a:pt x="42" y="41"/>
                    <a:pt x="47" y="43"/>
                  </a:cubicBezTo>
                  <a:cubicBezTo>
                    <a:pt x="52" y="46"/>
                    <a:pt x="56" y="52"/>
                    <a:pt x="56" y="61"/>
                  </a:cubicBezTo>
                  <a:cubicBezTo>
                    <a:pt x="56" y="75"/>
                    <a:pt x="45" y="86"/>
                    <a:pt x="29" y="86"/>
                  </a:cubicBezTo>
                  <a:cubicBezTo>
                    <a:pt x="11" y="86"/>
                    <a:pt x="0" y="77"/>
                    <a:pt x="0" y="63"/>
                  </a:cubicBezTo>
                  <a:lnTo>
                    <a:pt x="11" y="63"/>
                  </a:lnTo>
                  <a:cubicBezTo>
                    <a:pt x="11" y="71"/>
                    <a:pt x="17" y="76"/>
                    <a:pt x="27" y="76"/>
                  </a:cubicBezTo>
                  <a:cubicBezTo>
                    <a:pt x="39" y="76"/>
                    <a:pt x="45" y="70"/>
                    <a:pt x="45" y="62"/>
                  </a:cubicBezTo>
                  <a:cubicBezTo>
                    <a:pt x="45" y="55"/>
                    <a:pt x="41" y="51"/>
                    <a:pt x="36" y="50"/>
                  </a:cubicBezTo>
                  <a:cubicBezTo>
                    <a:pt x="34" y="48"/>
                    <a:pt x="31" y="48"/>
                    <a:pt x="27" y="47"/>
                  </a:cubicBezTo>
                  <a:cubicBezTo>
                    <a:pt x="21" y="46"/>
                    <a:pt x="14" y="43"/>
                    <a:pt x="9" y="41"/>
                  </a:cubicBezTo>
                  <a:cubicBezTo>
                    <a:pt x="4" y="38"/>
                    <a:pt x="0" y="32"/>
                    <a:pt x="0" y="23"/>
                  </a:cubicBezTo>
                  <a:cubicBezTo>
                    <a:pt x="0" y="10"/>
                    <a:pt x="11" y="0"/>
                    <a:pt x="27" y="0"/>
                  </a:cubicBezTo>
                  <a:cubicBezTo>
                    <a:pt x="44" y="0"/>
                    <a:pt x="54" y="7"/>
                    <a:pt x="55" y="21"/>
                  </a:cubicBezTo>
                  <a:lnTo>
                    <a:pt x="42" y="21"/>
                  </a:lnTo>
                  <a:cubicBezTo>
                    <a:pt x="42" y="15"/>
                    <a:pt x="36" y="8"/>
                    <a:pt x="26" y="8"/>
                  </a:cubicBezTo>
                  <a:cubicBezTo>
                    <a:pt x="16" y="8"/>
                    <a:pt x="10" y="13"/>
                    <a:pt x="10" y="22"/>
                  </a:cubicBezTo>
                  <a:cubicBezTo>
                    <a:pt x="11" y="28"/>
                    <a:pt x="15" y="32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9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F_LLSH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63120913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Rectangle 347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0091A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349" name="Rectangle 348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700017C9-9FAB-45DF-A7EA-4EE5364CEEE5}"/>
              </a:ext>
            </a:extLst>
          </p:cNvPr>
          <p:cNvGrpSpPr/>
          <p:nvPr/>
        </p:nvGrpSpPr>
        <p:grpSpPr>
          <a:xfrm>
            <a:off x="4319286" y="5290016"/>
            <a:ext cx="2638112" cy="755100"/>
            <a:chOff x="10345739" y="4200526"/>
            <a:chExt cx="1325562" cy="379412"/>
          </a:xfrm>
        </p:grpSpPr>
        <p:sp>
          <p:nvSpPr>
            <p:cNvPr id="5" name="Rectangle 133">
              <a:extLst>
                <a:ext uri="{FF2B5EF4-FFF2-40B4-BE49-F238E27FC236}">
                  <a16:creationId xmlns:a16="http://schemas.microsoft.com/office/drawing/2014/main" id="{EC13BE4E-ADC0-4097-B083-753FE939A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5589" y="4429126"/>
              <a:ext cx="52388" cy="301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Freeform 134">
              <a:extLst>
                <a:ext uri="{FF2B5EF4-FFF2-40B4-BE49-F238E27FC236}">
                  <a16:creationId xmlns:a16="http://schemas.microsoft.com/office/drawing/2014/main" id="{3A74FE35-F71B-4323-A779-F482E4275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7976" y="4383088"/>
              <a:ext cx="61913" cy="66675"/>
            </a:xfrm>
            <a:custGeom>
              <a:avLst/>
              <a:gdLst>
                <a:gd name="T0" fmla="*/ 0 w 128"/>
                <a:gd name="T1" fmla="*/ 93 h 135"/>
                <a:gd name="T2" fmla="*/ 49 w 128"/>
                <a:gd name="T3" fmla="*/ 135 h 135"/>
                <a:gd name="T4" fmla="*/ 128 w 128"/>
                <a:gd name="T5" fmla="*/ 40 h 135"/>
                <a:gd name="T6" fmla="*/ 80 w 128"/>
                <a:gd name="T7" fmla="*/ 0 h 135"/>
                <a:gd name="T8" fmla="*/ 0 w 128"/>
                <a:gd name="T9" fmla="*/ 9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35">
                  <a:moveTo>
                    <a:pt x="0" y="93"/>
                  </a:moveTo>
                  <a:lnTo>
                    <a:pt x="49" y="135"/>
                  </a:lnTo>
                  <a:lnTo>
                    <a:pt x="128" y="40"/>
                  </a:lnTo>
                  <a:lnTo>
                    <a:pt x="80" y="0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Freeform 135">
              <a:extLst>
                <a:ext uri="{FF2B5EF4-FFF2-40B4-BE49-F238E27FC236}">
                  <a16:creationId xmlns:a16="http://schemas.microsoft.com/office/drawing/2014/main" id="{42B66A76-AEEF-480B-BFA4-B5944CBFF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3676" y="4383088"/>
              <a:ext cx="61913" cy="66675"/>
            </a:xfrm>
            <a:custGeom>
              <a:avLst/>
              <a:gdLst>
                <a:gd name="T0" fmla="*/ 47 w 127"/>
                <a:gd name="T1" fmla="*/ 0 h 135"/>
                <a:gd name="T2" fmla="*/ 0 w 127"/>
                <a:gd name="T3" fmla="*/ 40 h 135"/>
                <a:gd name="T4" fmla="*/ 80 w 127"/>
                <a:gd name="T5" fmla="*/ 135 h 135"/>
                <a:gd name="T6" fmla="*/ 127 w 127"/>
                <a:gd name="T7" fmla="*/ 93 h 135"/>
                <a:gd name="T8" fmla="*/ 47 w 12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5">
                  <a:moveTo>
                    <a:pt x="47" y="0"/>
                  </a:moveTo>
                  <a:lnTo>
                    <a:pt x="0" y="40"/>
                  </a:lnTo>
                  <a:lnTo>
                    <a:pt x="80" y="135"/>
                  </a:lnTo>
                  <a:lnTo>
                    <a:pt x="127" y="93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Rectangle 136">
              <a:extLst>
                <a:ext uri="{FF2B5EF4-FFF2-40B4-BE49-F238E27FC236}">
                  <a16:creationId xmlns:a16="http://schemas.microsoft.com/office/drawing/2014/main" id="{DFAD9A99-68AC-4FB1-B87E-A3CE6924D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739" y="4246563"/>
              <a:ext cx="31750" cy="13652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137">
              <a:extLst>
                <a:ext uri="{FF2B5EF4-FFF2-40B4-BE49-F238E27FC236}">
                  <a16:creationId xmlns:a16="http://schemas.microsoft.com/office/drawing/2014/main" id="{1FC7A1F5-ED9B-472F-A0AE-EB765F470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53701" y="4240213"/>
              <a:ext cx="198438" cy="222250"/>
            </a:xfrm>
            <a:custGeom>
              <a:avLst/>
              <a:gdLst>
                <a:gd name="T0" fmla="*/ 351 w 405"/>
                <a:gd name="T1" fmla="*/ 323 h 455"/>
                <a:gd name="T2" fmla="*/ 307 w 405"/>
                <a:gd name="T3" fmla="*/ 274 h 455"/>
                <a:gd name="T4" fmla="*/ 248 w 405"/>
                <a:gd name="T5" fmla="*/ 142 h 455"/>
                <a:gd name="T6" fmla="*/ 263 w 405"/>
                <a:gd name="T7" fmla="*/ 62 h 455"/>
                <a:gd name="T8" fmla="*/ 201 w 405"/>
                <a:gd name="T9" fmla="*/ 0 h 455"/>
                <a:gd name="T10" fmla="*/ 138 w 405"/>
                <a:gd name="T11" fmla="*/ 62 h 455"/>
                <a:gd name="T12" fmla="*/ 153 w 405"/>
                <a:gd name="T13" fmla="*/ 142 h 455"/>
                <a:gd name="T14" fmla="*/ 95 w 405"/>
                <a:gd name="T15" fmla="*/ 275 h 455"/>
                <a:gd name="T16" fmla="*/ 51 w 405"/>
                <a:gd name="T17" fmla="*/ 324 h 455"/>
                <a:gd name="T18" fmla="*/ 0 w 405"/>
                <a:gd name="T19" fmla="*/ 397 h 455"/>
                <a:gd name="T20" fmla="*/ 62 w 405"/>
                <a:gd name="T21" fmla="*/ 455 h 455"/>
                <a:gd name="T22" fmla="*/ 127 w 405"/>
                <a:gd name="T23" fmla="*/ 393 h 455"/>
                <a:gd name="T24" fmla="*/ 111 w 405"/>
                <a:gd name="T25" fmla="*/ 295 h 455"/>
                <a:gd name="T26" fmla="*/ 202 w 405"/>
                <a:gd name="T27" fmla="*/ 282 h 455"/>
                <a:gd name="T28" fmla="*/ 293 w 405"/>
                <a:gd name="T29" fmla="*/ 295 h 455"/>
                <a:gd name="T30" fmla="*/ 277 w 405"/>
                <a:gd name="T31" fmla="*/ 393 h 455"/>
                <a:gd name="T32" fmla="*/ 342 w 405"/>
                <a:gd name="T33" fmla="*/ 455 h 455"/>
                <a:gd name="T34" fmla="*/ 405 w 405"/>
                <a:gd name="T35" fmla="*/ 397 h 455"/>
                <a:gd name="T36" fmla="*/ 351 w 405"/>
                <a:gd name="T37" fmla="*/ 323 h 455"/>
                <a:gd name="T38" fmla="*/ 118 w 405"/>
                <a:gd name="T39" fmla="*/ 267 h 455"/>
                <a:gd name="T40" fmla="*/ 161 w 405"/>
                <a:gd name="T41" fmla="*/ 154 h 455"/>
                <a:gd name="T42" fmla="*/ 200 w 405"/>
                <a:gd name="T43" fmla="*/ 127 h 455"/>
                <a:gd name="T44" fmla="*/ 238 w 405"/>
                <a:gd name="T45" fmla="*/ 154 h 455"/>
                <a:gd name="T46" fmla="*/ 281 w 405"/>
                <a:gd name="T47" fmla="*/ 267 h 455"/>
                <a:gd name="T48" fmla="*/ 118 w 405"/>
                <a:gd name="T49" fmla="*/ 26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5" h="455">
                  <a:moveTo>
                    <a:pt x="351" y="323"/>
                  </a:moveTo>
                  <a:cubicBezTo>
                    <a:pt x="336" y="314"/>
                    <a:pt x="320" y="305"/>
                    <a:pt x="307" y="274"/>
                  </a:cubicBezTo>
                  <a:lnTo>
                    <a:pt x="248" y="142"/>
                  </a:lnTo>
                  <a:cubicBezTo>
                    <a:pt x="233" y="108"/>
                    <a:pt x="263" y="103"/>
                    <a:pt x="263" y="62"/>
                  </a:cubicBezTo>
                  <a:cubicBezTo>
                    <a:pt x="263" y="25"/>
                    <a:pt x="238" y="0"/>
                    <a:pt x="201" y="0"/>
                  </a:cubicBezTo>
                  <a:cubicBezTo>
                    <a:pt x="163" y="0"/>
                    <a:pt x="138" y="25"/>
                    <a:pt x="138" y="62"/>
                  </a:cubicBezTo>
                  <a:cubicBezTo>
                    <a:pt x="138" y="102"/>
                    <a:pt x="168" y="108"/>
                    <a:pt x="153" y="142"/>
                  </a:cubicBezTo>
                  <a:lnTo>
                    <a:pt x="95" y="275"/>
                  </a:lnTo>
                  <a:cubicBezTo>
                    <a:pt x="81" y="307"/>
                    <a:pt x="66" y="315"/>
                    <a:pt x="51" y="324"/>
                  </a:cubicBezTo>
                  <a:cubicBezTo>
                    <a:pt x="22" y="340"/>
                    <a:pt x="0" y="359"/>
                    <a:pt x="0" y="397"/>
                  </a:cubicBezTo>
                  <a:cubicBezTo>
                    <a:pt x="0" y="430"/>
                    <a:pt x="23" y="455"/>
                    <a:pt x="62" y="455"/>
                  </a:cubicBezTo>
                  <a:cubicBezTo>
                    <a:pt x="106" y="455"/>
                    <a:pt x="127" y="429"/>
                    <a:pt x="127" y="393"/>
                  </a:cubicBezTo>
                  <a:cubicBezTo>
                    <a:pt x="127" y="344"/>
                    <a:pt x="98" y="330"/>
                    <a:pt x="111" y="295"/>
                  </a:cubicBezTo>
                  <a:cubicBezTo>
                    <a:pt x="128" y="285"/>
                    <a:pt x="148" y="282"/>
                    <a:pt x="202" y="282"/>
                  </a:cubicBezTo>
                  <a:cubicBezTo>
                    <a:pt x="252" y="282"/>
                    <a:pt x="276" y="285"/>
                    <a:pt x="293" y="295"/>
                  </a:cubicBezTo>
                  <a:cubicBezTo>
                    <a:pt x="306" y="330"/>
                    <a:pt x="277" y="344"/>
                    <a:pt x="277" y="393"/>
                  </a:cubicBezTo>
                  <a:cubicBezTo>
                    <a:pt x="277" y="429"/>
                    <a:pt x="297" y="455"/>
                    <a:pt x="342" y="455"/>
                  </a:cubicBezTo>
                  <a:cubicBezTo>
                    <a:pt x="381" y="455"/>
                    <a:pt x="405" y="429"/>
                    <a:pt x="405" y="397"/>
                  </a:cubicBezTo>
                  <a:cubicBezTo>
                    <a:pt x="402" y="358"/>
                    <a:pt x="380" y="339"/>
                    <a:pt x="351" y="323"/>
                  </a:cubicBezTo>
                  <a:close/>
                  <a:moveTo>
                    <a:pt x="118" y="267"/>
                  </a:moveTo>
                  <a:lnTo>
                    <a:pt x="161" y="154"/>
                  </a:lnTo>
                  <a:cubicBezTo>
                    <a:pt x="171" y="128"/>
                    <a:pt x="182" y="127"/>
                    <a:pt x="200" y="127"/>
                  </a:cubicBezTo>
                  <a:cubicBezTo>
                    <a:pt x="217" y="127"/>
                    <a:pt x="228" y="128"/>
                    <a:pt x="238" y="154"/>
                  </a:cubicBezTo>
                  <a:lnTo>
                    <a:pt x="281" y="267"/>
                  </a:lnTo>
                  <a:lnTo>
                    <a:pt x="118" y="2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Rectangle 138">
              <a:extLst>
                <a:ext uri="{FF2B5EF4-FFF2-40B4-BE49-F238E27FC236}">
                  <a16:creationId xmlns:a16="http://schemas.microsoft.com/office/drawing/2014/main" id="{D99218EF-8E49-4E98-BF0A-7CE84A1DD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6076" y="4246563"/>
              <a:ext cx="31750" cy="13652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Rectangle 139">
              <a:extLst>
                <a:ext uri="{FF2B5EF4-FFF2-40B4-BE49-F238E27FC236}">
                  <a16:creationId xmlns:a16="http://schemas.microsoft.com/office/drawing/2014/main" id="{B44941B5-EC37-48BA-8FF6-6C5934B68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3414" y="4200526"/>
              <a:ext cx="36513" cy="904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140">
              <a:extLst>
                <a:ext uri="{FF2B5EF4-FFF2-40B4-BE49-F238E27FC236}">
                  <a16:creationId xmlns:a16="http://schemas.microsoft.com/office/drawing/2014/main" id="{F7DBFCD3-FC25-4CC6-8E6F-09B607459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4539" y="4525963"/>
              <a:ext cx="38100" cy="52388"/>
            </a:xfrm>
            <a:custGeom>
              <a:avLst/>
              <a:gdLst>
                <a:gd name="T0" fmla="*/ 0 w 80"/>
                <a:gd name="T1" fmla="*/ 0 h 108"/>
                <a:gd name="T2" fmla="*/ 13 w 80"/>
                <a:gd name="T3" fmla="*/ 0 h 108"/>
                <a:gd name="T4" fmla="*/ 13 w 80"/>
                <a:gd name="T5" fmla="*/ 69 h 108"/>
                <a:gd name="T6" fmla="*/ 40 w 80"/>
                <a:gd name="T7" fmla="*/ 95 h 108"/>
                <a:gd name="T8" fmla="*/ 66 w 80"/>
                <a:gd name="T9" fmla="*/ 69 h 108"/>
                <a:gd name="T10" fmla="*/ 66 w 80"/>
                <a:gd name="T11" fmla="*/ 0 h 108"/>
                <a:gd name="T12" fmla="*/ 80 w 80"/>
                <a:gd name="T13" fmla="*/ 0 h 108"/>
                <a:gd name="T14" fmla="*/ 80 w 80"/>
                <a:gd name="T15" fmla="*/ 69 h 108"/>
                <a:gd name="T16" fmla="*/ 40 w 80"/>
                <a:gd name="T17" fmla="*/ 108 h 108"/>
                <a:gd name="T18" fmla="*/ 0 w 80"/>
                <a:gd name="T19" fmla="*/ 69 h 108"/>
                <a:gd name="T20" fmla="*/ 0 w 80"/>
                <a:gd name="T2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08">
                  <a:moveTo>
                    <a:pt x="0" y="0"/>
                  </a:moveTo>
                  <a:lnTo>
                    <a:pt x="13" y="0"/>
                  </a:lnTo>
                  <a:lnTo>
                    <a:pt x="13" y="69"/>
                  </a:lnTo>
                  <a:cubicBezTo>
                    <a:pt x="13" y="86"/>
                    <a:pt x="23" y="95"/>
                    <a:pt x="40" y="95"/>
                  </a:cubicBezTo>
                  <a:cubicBezTo>
                    <a:pt x="56" y="95"/>
                    <a:pt x="66" y="86"/>
                    <a:pt x="66" y="69"/>
                  </a:cubicBezTo>
                  <a:lnTo>
                    <a:pt x="66" y="0"/>
                  </a:lnTo>
                  <a:lnTo>
                    <a:pt x="80" y="0"/>
                  </a:lnTo>
                  <a:lnTo>
                    <a:pt x="80" y="69"/>
                  </a:lnTo>
                  <a:cubicBezTo>
                    <a:pt x="80" y="94"/>
                    <a:pt x="62" y="108"/>
                    <a:pt x="40" y="108"/>
                  </a:cubicBezTo>
                  <a:cubicBezTo>
                    <a:pt x="16" y="108"/>
                    <a:pt x="0" y="94"/>
                    <a:pt x="0" y="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41">
              <a:extLst>
                <a:ext uri="{FF2B5EF4-FFF2-40B4-BE49-F238E27FC236}">
                  <a16:creationId xmlns:a16="http://schemas.microsoft.com/office/drawing/2014/main" id="{988AC22B-1FDB-4B3A-AA4F-6A3DED56D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5339" y="4525963"/>
              <a:ext cx="39688" cy="52388"/>
            </a:xfrm>
            <a:custGeom>
              <a:avLst/>
              <a:gdLst>
                <a:gd name="T0" fmla="*/ 70 w 84"/>
                <a:gd name="T1" fmla="*/ 0 h 106"/>
                <a:gd name="T2" fmla="*/ 84 w 84"/>
                <a:gd name="T3" fmla="*/ 0 h 106"/>
                <a:gd name="T4" fmla="*/ 84 w 84"/>
                <a:gd name="T5" fmla="*/ 106 h 106"/>
                <a:gd name="T6" fmla="*/ 70 w 84"/>
                <a:gd name="T7" fmla="*/ 106 h 106"/>
                <a:gd name="T8" fmla="*/ 14 w 84"/>
                <a:gd name="T9" fmla="*/ 21 h 106"/>
                <a:gd name="T10" fmla="*/ 14 w 84"/>
                <a:gd name="T11" fmla="*/ 106 h 106"/>
                <a:gd name="T12" fmla="*/ 0 w 84"/>
                <a:gd name="T13" fmla="*/ 106 h 106"/>
                <a:gd name="T14" fmla="*/ 0 w 84"/>
                <a:gd name="T15" fmla="*/ 0 h 106"/>
                <a:gd name="T16" fmla="*/ 14 w 84"/>
                <a:gd name="T17" fmla="*/ 0 h 106"/>
                <a:gd name="T18" fmla="*/ 70 w 84"/>
                <a:gd name="T19" fmla="*/ 85 h 106"/>
                <a:gd name="T20" fmla="*/ 70 w 84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6">
                  <a:moveTo>
                    <a:pt x="70" y="0"/>
                  </a:moveTo>
                  <a:lnTo>
                    <a:pt x="84" y="0"/>
                  </a:lnTo>
                  <a:lnTo>
                    <a:pt x="84" y="106"/>
                  </a:lnTo>
                  <a:lnTo>
                    <a:pt x="70" y="106"/>
                  </a:lnTo>
                  <a:lnTo>
                    <a:pt x="14" y="21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Rectangle 142">
              <a:extLst>
                <a:ext uri="{FF2B5EF4-FFF2-40B4-BE49-F238E27FC236}">
                  <a16:creationId xmlns:a16="http://schemas.microsoft.com/office/drawing/2014/main" id="{7FBD1537-DD67-4E62-859D-E7819F283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7726" y="4525963"/>
              <a:ext cx="6350" cy="523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43">
              <a:extLst>
                <a:ext uri="{FF2B5EF4-FFF2-40B4-BE49-F238E27FC236}">
                  <a16:creationId xmlns:a16="http://schemas.microsoft.com/office/drawing/2014/main" id="{0E28031B-B32F-40F1-9C3A-F41A0C99F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2014" y="4525963"/>
              <a:ext cx="47625" cy="52388"/>
            </a:xfrm>
            <a:custGeom>
              <a:avLst/>
              <a:gdLst>
                <a:gd name="T0" fmla="*/ 41 w 97"/>
                <a:gd name="T1" fmla="*/ 106 h 106"/>
                <a:gd name="T2" fmla="*/ 0 w 97"/>
                <a:gd name="T3" fmla="*/ 0 h 106"/>
                <a:gd name="T4" fmla="*/ 15 w 97"/>
                <a:gd name="T5" fmla="*/ 0 h 106"/>
                <a:gd name="T6" fmla="*/ 48 w 97"/>
                <a:gd name="T7" fmla="*/ 91 h 106"/>
                <a:gd name="T8" fmla="*/ 82 w 97"/>
                <a:gd name="T9" fmla="*/ 0 h 106"/>
                <a:gd name="T10" fmla="*/ 97 w 97"/>
                <a:gd name="T11" fmla="*/ 0 h 106"/>
                <a:gd name="T12" fmla="*/ 56 w 97"/>
                <a:gd name="T13" fmla="*/ 106 h 106"/>
                <a:gd name="T14" fmla="*/ 41 w 97"/>
                <a:gd name="T1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06">
                  <a:moveTo>
                    <a:pt x="41" y="106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8" y="91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56" y="106"/>
                  </a:lnTo>
                  <a:lnTo>
                    <a:pt x="41" y="1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144">
              <a:extLst>
                <a:ext uri="{FF2B5EF4-FFF2-40B4-BE49-F238E27FC236}">
                  <a16:creationId xmlns:a16="http://schemas.microsoft.com/office/drawing/2014/main" id="{BD7F81F4-5865-4779-B124-5D1E10982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7576" y="4525963"/>
              <a:ext cx="26988" cy="52388"/>
            </a:xfrm>
            <a:custGeom>
              <a:avLst/>
              <a:gdLst>
                <a:gd name="T0" fmla="*/ 57 w 57"/>
                <a:gd name="T1" fmla="*/ 0 h 106"/>
                <a:gd name="T2" fmla="*/ 57 w 57"/>
                <a:gd name="T3" fmla="*/ 11 h 106"/>
                <a:gd name="T4" fmla="*/ 14 w 57"/>
                <a:gd name="T5" fmla="*/ 11 h 106"/>
                <a:gd name="T6" fmla="*/ 14 w 57"/>
                <a:gd name="T7" fmla="*/ 48 h 106"/>
                <a:gd name="T8" fmla="*/ 52 w 57"/>
                <a:gd name="T9" fmla="*/ 48 h 106"/>
                <a:gd name="T10" fmla="*/ 52 w 57"/>
                <a:gd name="T11" fmla="*/ 58 h 106"/>
                <a:gd name="T12" fmla="*/ 14 w 57"/>
                <a:gd name="T13" fmla="*/ 58 h 106"/>
                <a:gd name="T14" fmla="*/ 14 w 57"/>
                <a:gd name="T15" fmla="*/ 95 h 106"/>
                <a:gd name="T16" fmla="*/ 57 w 57"/>
                <a:gd name="T17" fmla="*/ 95 h 106"/>
                <a:gd name="T18" fmla="*/ 57 w 57"/>
                <a:gd name="T19" fmla="*/ 106 h 106"/>
                <a:gd name="T20" fmla="*/ 0 w 57"/>
                <a:gd name="T21" fmla="*/ 106 h 106"/>
                <a:gd name="T22" fmla="*/ 0 w 57"/>
                <a:gd name="T23" fmla="*/ 0 h 106"/>
                <a:gd name="T24" fmla="*/ 57 w 57"/>
                <a:gd name="T2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106">
                  <a:moveTo>
                    <a:pt x="57" y="0"/>
                  </a:moveTo>
                  <a:lnTo>
                    <a:pt x="57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2" y="48"/>
                  </a:lnTo>
                  <a:lnTo>
                    <a:pt x="52" y="58"/>
                  </a:lnTo>
                  <a:lnTo>
                    <a:pt x="14" y="58"/>
                  </a:lnTo>
                  <a:lnTo>
                    <a:pt x="14" y="95"/>
                  </a:lnTo>
                  <a:lnTo>
                    <a:pt x="57" y="95"/>
                  </a:lnTo>
                  <a:lnTo>
                    <a:pt x="57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45">
              <a:extLst>
                <a:ext uri="{FF2B5EF4-FFF2-40B4-BE49-F238E27FC236}">
                  <a16:creationId xmlns:a16="http://schemas.microsoft.com/office/drawing/2014/main" id="{056BEEA6-0151-4170-82C7-4AD0FEB26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5676" y="4525963"/>
              <a:ext cx="36513" cy="52388"/>
            </a:xfrm>
            <a:custGeom>
              <a:avLst/>
              <a:gdLst>
                <a:gd name="T0" fmla="*/ 14 w 75"/>
                <a:gd name="T1" fmla="*/ 63 h 108"/>
                <a:gd name="T2" fmla="*/ 14 w 75"/>
                <a:gd name="T3" fmla="*/ 106 h 108"/>
                <a:gd name="T4" fmla="*/ 0 w 75"/>
                <a:gd name="T5" fmla="*/ 106 h 108"/>
                <a:gd name="T6" fmla="*/ 0 w 75"/>
                <a:gd name="T7" fmla="*/ 0 h 108"/>
                <a:gd name="T8" fmla="*/ 35 w 75"/>
                <a:gd name="T9" fmla="*/ 0 h 108"/>
                <a:gd name="T10" fmla="*/ 72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7 w 75"/>
                <a:gd name="T17" fmla="*/ 108 h 108"/>
                <a:gd name="T18" fmla="*/ 30 w 75"/>
                <a:gd name="T19" fmla="*/ 64 h 108"/>
                <a:gd name="T20" fmla="*/ 14 w 75"/>
                <a:gd name="T21" fmla="*/ 64 h 108"/>
                <a:gd name="T22" fmla="*/ 14 w 75"/>
                <a:gd name="T23" fmla="*/ 63 h 108"/>
                <a:gd name="T24" fmla="*/ 14 w 75"/>
                <a:gd name="T25" fmla="*/ 11 h 108"/>
                <a:gd name="T26" fmla="*/ 14 w 75"/>
                <a:gd name="T27" fmla="*/ 51 h 108"/>
                <a:gd name="T28" fmla="*/ 35 w 75"/>
                <a:gd name="T29" fmla="*/ 51 h 108"/>
                <a:gd name="T30" fmla="*/ 57 w 75"/>
                <a:gd name="T31" fmla="*/ 31 h 108"/>
                <a:gd name="T32" fmla="*/ 35 w 75"/>
                <a:gd name="T33" fmla="*/ 11 h 108"/>
                <a:gd name="T34" fmla="*/ 14 w 75"/>
                <a:gd name="T35" fmla="*/ 1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4" y="63"/>
                  </a:move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2" y="14"/>
                    <a:pt x="72" y="30"/>
                  </a:cubicBezTo>
                  <a:cubicBezTo>
                    <a:pt x="72" y="48"/>
                    <a:pt x="64" y="59"/>
                    <a:pt x="45" y="63"/>
                  </a:cubicBezTo>
                  <a:lnTo>
                    <a:pt x="75" y="108"/>
                  </a:lnTo>
                  <a:lnTo>
                    <a:pt x="57" y="108"/>
                  </a:lnTo>
                  <a:lnTo>
                    <a:pt x="30" y="64"/>
                  </a:lnTo>
                  <a:lnTo>
                    <a:pt x="14" y="64"/>
                  </a:lnTo>
                  <a:lnTo>
                    <a:pt x="14" y="63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5" y="51"/>
                  </a:lnTo>
                  <a:cubicBezTo>
                    <a:pt x="50" y="51"/>
                    <a:pt x="57" y="44"/>
                    <a:pt x="57" y="31"/>
                  </a:cubicBezTo>
                  <a:cubicBezTo>
                    <a:pt x="57" y="18"/>
                    <a:pt x="50" y="11"/>
                    <a:pt x="35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46">
              <a:extLst>
                <a:ext uri="{FF2B5EF4-FFF2-40B4-BE49-F238E27FC236}">
                  <a16:creationId xmlns:a16="http://schemas.microsoft.com/office/drawing/2014/main" id="{9E8B0DF3-36BA-4128-B224-83584BC7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0126" y="4525963"/>
              <a:ext cx="34925" cy="53975"/>
            </a:xfrm>
            <a:custGeom>
              <a:avLst/>
              <a:gdLst>
                <a:gd name="T0" fmla="*/ 25 w 72"/>
                <a:gd name="T1" fmla="*/ 44 h 109"/>
                <a:gd name="T2" fmla="*/ 37 w 72"/>
                <a:gd name="T3" fmla="*/ 48 h 109"/>
                <a:gd name="T4" fmla="*/ 60 w 72"/>
                <a:gd name="T5" fmla="*/ 55 h 109"/>
                <a:gd name="T6" fmla="*/ 72 w 72"/>
                <a:gd name="T7" fmla="*/ 78 h 109"/>
                <a:gd name="T8" fmla="*/ 37 w 72"/>
                <a:gd name="T9" fmla="*/ 109 h 109"/>
                <a:gd name="T10" fmla="*/ 0 w 72"/>
                <a:gd name="T11" fmla="*/ 81 h 109"/>
                <a:gd name="T12" fmla="*/ 15 w 72"/>
                <a:gd name="T13" fmla="*/ 81 h 109"/>
                <a:gd name="T14" fmla="*/ 37 w 72"/>
                <a:gd name="T15" fmla="*/ 98 h 109"/>
                <a:gd name="T16" fmla="*/ 59 w 72"/>
                <a:gd name="T17" fmla="*/ 80 h 109"/>
                <a:gd name="T18" fmla="*/ 48 w 72"/>
                <a:gd name="T19" fmla="*/ 64 h 109"/>
                <a:gd name="T20" fmla="*/ 37 w 72"/>
                <a:gd name="T21" fmla="*/ 60 h 109"/>
                <a:gd name="T22" fmla="*/ 13 w 72"/>
                <a:gd name="T23" fmla="*/ 53 h 109"/>
                <a:gd name="T24" fmla="*/ 2 w 72"/>
                <a:gd name="T25" fmla="*/ 30 h 109"/>
                <a:gd name="T26" fmla="*/ 37 w 72"/>
                <a:gd name="T27" fmla="*/ 0 h 109"/>
                <a:gd name="T28" fmla="*/ 72 w 72"/>
                <a:gd name="T29" fmla="*/ 28 h 109"/>
                <a:gd name="T30" fmla="*/ 57 w 72"/>
                <a:gd name="T31" fmla="*/ 28 h 109"/>
                <a:gd name="T32" fmla="*/ 37 w 72"/>
                <a:gd name="T33" fmla="*/ 13 h 109"/>
                <a:gd name="T34" fmla="*/ 17 w 72"/>
                <a:gd name="T35" fmla="*/ 30 h 109"/>
                <a:gd name="T36" fmla="*/ 25 w 72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109">
                  <a:moveTo>
                    <a:pt x="25" y="44"/>
                  </a:moveTo>
                  <a:lnTo>
                    <a:pt x="37" y="48"/>
                  </a:lnTo>
                  <a:cubicBezTo>
                    <a:pt x="45" y="49"/>
                    <a:pt x="54" y="51"/>
                    <a:pt x="60" y="55"/>
                  </a:cubicBezTo>
                  <a:cubicBezTo>
                    <a:pt x="67" y="59"/>
                    <a:pt x="72" y="66"/>
                    <a:pt x="72" y="78"/>
                  </a:cubicBezTo>
                  <a:cubicBezTo>
                    <a:pt x="72" y="94"/>
                    <a:pt x="58" y="109"/>
                    <a:pt x="37" y="109"/>
                  </a:cubicBezTo>
                  <a:cubicBezTo>
                    <a:pt x="15" y="109"/>
                    <a:pt x="0" y="98"/>
                    <a:pt x="0" y="81"/>
                  </a:cubicBezTo>
                  <a:lnTo>
                    <a:pt x="15" y="81"/>
                  </a:lnTo>
                  <a:cubicBezTo>
                    <a:pt x="17" y="91"/>
                    <a:pt x="23" y="98"/>
                    <a:pt x="37" y="98"/>
                  </a:cubicBezTo>
                  <a:cubicBezTo>
                    <a:pt x="50" y="98"/>
                    <a:pt x="59" y="89"/>
                    <a:pt x="59" y="80"/>
                  </a:cubicBezTo>
                  <a:cubicBezTo>
                    <a:pt x="59" y="71"/>
                    <a:pt x="54" y="66"/>
                    <a:pt x="48" y="64"/>
                  </a:cubicBezTo>
                  <a:lnTo>
                    <a:pt x="37" y="60"/>
                  </a:lnTo>
                  <a:cubicBezTo>
                    <a:pt x="28" y="59"/>
                    <a:pt x="19" y="56"/>
                    <a:pt x="13" y="53"/>
                  </a:cubicBezTo>
                  <a:cubicBezTo>
                    <a:pt x="7" y="49"/>
                    <a:pt x="2" y="41"/>
                    <a:pt x="2" y="30"/>
                  </a:cubicBezTo>
                  <a:cubicBezTo>
                    <a:pt x="2" y="13"/>
                    <a:pt x="15" y="0"/>
                    <a:pt x="37" y="0"/>
                  </a:cubicBezTo>
                  <a:cubicBezTo>
                    <a:pt x="58" y="0"/>
                    <a:pt x="70" y="10"/>
                    <a:pt x="72" y="28"/>
                  </a:cubicBezTo>
                  <a:lnTo>
                    <a:pt x="57" y="28"/>
                  </a:lnTo>
                  <a:cubicBezTo>
                    <a:pt x="55" y="19"/>
                    <a:pt x="48" y="13"/>
                    <a:pt x="37" y="13"/>
                  </a:cubicBezTo>
                  <a:cubicBezTo>
                    <a:pt x="24" y="13"/>
                    <a:pt x="17" y="19"/>
                    <a:pt x="17" y="30"/>
                  </a:cubicBezTo>
                  <a:cubicBezTo>
                    <a:pt x="14" y="36"/>
                    <a:pt x="19" y="41"/>
                    <a:pt x="25" y="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47">
              <a:extLst>
                <a:ext uri="{FF2B5EF4-FFF2-40B4-BE49-F238E27FC236}">
                  <a16:creationId xmlns:a16="http://schemas.microsoft.com/office/drawing/2014/main" id="{F4A93E2F-2895-48E5-91FB-75B893A12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6164" y="4525963"/>
              <a:ext cx="6350" cy="523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148">
              <a:extLst>
                <a:ext uri="{FF2B5EF4-FFF2-40B4-BE49-F238E27FC236}">
                  <a16:creationId xmlns:a16="http://schemas.microsoft.com/office/drawing/2014/main" id="{EADD7535-6AB4-4CC7-8AFD-7FEF1A6A5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2039" y="4525963"/>
              <a:ext cx="33338" cy="52388"/>
            </a:xfrm>
            <a:custGeom>
              <a:avLst/>
              <a:gdLst>
                <a:gd name="T0" fmla="*/ 0 w 70"/>
                <a:gd name="T1" fmla="*/ 11 h 106"/>
                <a:gd name="T2" fmla="*/ 0 w 70"/>
                <a:gd name="T3" fmla="*/ 0 h 106"/>
                <a:gd name="T4" fmla="*/ 70 w 70"/>
                <a:gd name="T5" fmla="*/ 0 h 106"/>
                <a:gd name="T6" fmla="*/ 70 w 70"/>
                <a:gd name="T7" fmla="*/ 11 h 106"/>
                <a:gd name="T8" fmla="*/ 42 w 70"/>
                <a:gd name="T9" fmla="*/ 11 h 106"/>
                <a:gd name="T10" fmla="*/ 42 w 70"/>
                <a:gd name="T11" fmla="*/ 106 h 106"/>
                <a:gd name="T12" fmla="*/ 28 w 70"/>
                <a:gd name="T13" fmla="*/ 106 h 106"/>
                <a:gd name="T14" fmla="*/ 28 w 70"/>
                <a:gd name="T15" fmla="*/ 11 h 106"/>
                <a:gd name="T16" fmla="*/ 0 w 70"/>
                <a:gd name="T17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06">
                  <a:moveTo>
                    <a:pt x="0" y="11"/>
                  </a:moveTo>
                  <a:lnTo>
                    <a:pt x="0" y="0"/>
                  </a:lnTo>
                  <a:lnTo>
                    <a:pt x="70" y="0"/>
                  </a:lnTo>
                  <a:lnTo>
                    <a:pt x="70" y="11"/>
                  </a:lnTo>
                  <a:lnTo>
                    <a:pt x="42" y="11"/>
                  </a:lnTo>
                  <a:lnTo>
                    <a:pt x="42" y="106"/>
                  </a:lnTo>
                  <a:lnTo>
                    <a:pt x="28" y="106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49">
              <a:extLst>
                <a:ext uri="{FF2B5EF4-FFF2-40B4-BE49-F238E27FC236}">
                  <a16:creationId xmlns:a16="http://schemas.microsoft.com/office/drawing/2014/main" id="{A89F11B4-7BEE-414F-9BC4-E273DF71AC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4901" y="4508501"/>
              <a:ext cx="26988" cy="69850"/>
            </a:xfrm>
            <a:custGeom>
              <a:avLst/>
              <a:gdLst>
                <a:gd name="T0" fmla="*/ 56 w 56"/>
                <a:gd name="T1" fmla="*/ 37 h 143"/>
                <a:gd name="T2" fmla="*/ 56 w 56"/>
                <a:gd name="T3" fmla="*/ 48 h 143"/>
                <a:gd name="T4" fmla="*/ 14 w 56"/>
                <a:gd name="T5" fmla="*/ 48 h 143"/>
                <a:gd name="T6" fmla="*/ 14 w 56"/>
                <a:gd name="T7" fmla="*/ 85 h 143"/>
                <a:gd name="T8" fmla="*/ 51 w 56"/>
                <a:gd name="T9" fmla="*/ 85 h 143"/>
                <a:gd name="T10" fmla="*/ 51 w 56"/>
                <a:gd name="T11" fmla="*/ 95 h 143"/>
                <a:gd name="T12" fmla="*/ 14 w 56"/>
                <a:gd name="T13" fmla="*/ 95 h 143"/>
                <a:gd name="T14" fmla="*/ 14 w 56"/>
                <a:gd name="T15" fmla="*/ 132 h 143"/>
                <a:gd name="T16" fmla="*/ 56 w 56"/>
                <a:gd name="T17" fmla="*/ 132 h 143"/>
                <a:gd name="T18" fmla="*/ 56 w 56"/>
                <a:gd name="T19" fmla="*/ 143 h 143"/>
                <a:gd name="T20" fmla="*/ 0 w 56"/>
                <a:gd name="T21" fmla="*/ 143 h 143"/>
                <a:gd name="T22" fmla="*/ 0 w 56"/>
                <a:gd name="T23" fmla="*/ 37 h 143"/>
                <a:gd name="T24" fmla="*/ 56 w 56"/>
                <a:gd name="T25" fmla="*/ 37 h 143"/>
                <a:gd name="T26" fmla="*/ 10 w 56"/>
                <a:gd name="T27" fmla="*/ 20 h 143"/>
                <a:gd name="T28" fmla="*/ 43 w 56"/>
                <a:gd name="T29" fmla="*/ 0 h 143"/>
                <a:gd name="T30" fmla="*/ 43 w 56"/>
                <a:gd name="T31" fmla="*/ 12 h 143"/>
                <a:gd name="T32" fmla="*/ 10 w 56"/>
                <a:gd name="T33" fmla="*/ 30 h 143"/>
                <a:gd name="T34" fmla="*/ 10 w 56"/>
                <a:gd name="T35" fmla="*/ 2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143">
                  <a:moveTo>
                    <a:pt x="56" y="37"/>
                  </a:moveTo>
                  <a:lnTo>
                    <a:pt x="56" y="48"/>
                  </a:lnTo>
                  <a:lnTo>
                    <a:pt x="14" y="48"/>
                  </a:lnTo>
                  <a:lnTo>
                    <a:pt x="14" y="85"/>
                  </a:lnTo>
                  <a:lnTo>
                    <a:pt x="51" y="85"/>
                  </a:lnTo>
                  <a:lnTo>
                    <a:pt x="51" y="95"/>
                  </a:lnTo>
                  <a:lnTo>
                    <a:pt x="14" y="95"/>
                  </a:lnTo>
                  <a:lnTo>
                    <a:pt x="14" y="132"/>
                  </a:lnTo>
                  <a:lnTo>
                    <a:pt x="56" y="132"/>
                  </a:lnTo>
                  <a:lnTo>
                    <a:pt x="56" y="143"/>
                  </a:lnTo>
                  <a:lnTo>
                    <a:pt x="0" y="143"/>
                  </a:lnTo>
                  <a:lnTo>
                    <a:pt x="0" y="37"/>
                  </a:lnTo>
                  <a:lnTo>
                    <a:pt x="56" y="37"/>
                  </a:lnTo>
                  <a:close/>
                  <a:moveTo>
                    <a:pt x="10" y="20"/>
                  </a:moveTo>
                  <a:lnTo>
                    <a:pt x="43" y="0"/>
                  </a:lnTo>
                  <a:lnTo>
                    <a:pt x="43" y="12"/>
                  </a:lnTo>
                  <a:lnTo>
                    <a:pt x="10" y="3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150">
              <a:extLst>
                <a:ext uri="{FF2B5EF4-FFF2-40B4-BE49-F238E27FC236}">
                  <a16:creationId xmlns:a16="http://schemas.microsoft.com/office/drawing/2014/main" id="{0F836BB8-97A1-4533-B7CA-F3D313B9AE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25226" y="4525963"/>
              <a:ext cx="44450" cy="52388"/>
            </a:xfrm>
            <a:custGeom>
              <a:avLst/>
              <a:gdLst>
                <a:gd name="T0" fmla="*/ 34 w 90"/>
                <a:gd name="T1" fmla="*/ 0 h 106"/>
                <a:gd name="T2" fmla="*/ 90 w 90"/>
                <a:gd name="T3" fmla="*/ 54 h 106"/>
                <a:gd name="T4" fmla="*/ 34 w 90"/>
                <a:gd name="T5" fmla="*/ 106 h 106"/>
                <a:gd name="T6" fmla="*/ 0 w 90"/>
                <a:gd name="T7" fmla="*/ 106 h 106"/>
                <a:gd name="T8" fmla="*/ 0 w 90"/>
                <a:gd name="T9" fmla="*/ 0 h 106"/>
                <a:gd name="T10" fmla="*/ 34 w 90"/>
                <a:gd name="T11" fmla="*/ 0 h 106"/>
                <a:gd name="T12" fmla="*/ 15 w 90"/>
                <a:gd name="T13" fmla="*/ 96 h 106"/>
                <a:gd name="T14" fmla="*/ 35 w 90"/>
                <a:gd name="T15" fmla="*/ 96 h 106"/>
                <a:gd name="T16" fmla="*/ 76 w 90"/>
                <a:gd name="T17" fmla="*/ 54 h 106"/>
                <a:gd name="T18" fmla="*/ 35 w 90"/>
                <a:gd name="T19" fmla="*/ 11 h 106"/>
                <a:gd name="T20" fmla="*/ 15 w 90"/>
                <a:gd name="T21" fmla="*/ 11 h 106"/>
                <a:gd name="T22" fmla="*/ 15 w 90"/>
                <a:gd name="T23" fmla="*/ 9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106">
                  <a:moveTo>
                    <a:pt x="34" y="0"/>
                  </a:moveTo>
                  <a:cubicBezTo>
                    <a:pt x="69" y="0"/>
                    <a:pt x="90" y="21"/>
                    <a:pt x="90" y="54"/>
                  </a:cubicBezTo>
                  <a:cubicBezTo>
                    <a:pt x="90" y="86"/>
                    <a:pt x="69" y="106"/>
                    <a:pt x="34" y="106"/>
                  </a:cubicBezTo>
                  <a:lnTo>
                    <a:pt x="0" y="106"/>
                  </a:lnTo>
                  <a:lnTo>
                    <a:pt x="0" y="0"/>
                  </a:lnTo>
                  <a:lnTo>
                    <a:pt x="34" y="0"/>
                  </a:lnTo>
                  <a:close/>
                  <a:moveTo>
                    <a:pt x="15" y="96"/>
                  </a:moveTo>
                  <a:lnTo>
                    <a:pt x="35" y="96"/>
                  </a:lnTo>
                  <a:cubicBezTo>
                    <a:pt x="62" y="96"/>
                    <a:pt x="76" y="81"/>
                    <a:pt x="76" y="54"/>
                  </a:cubicBezTo>
                  <a:cubicBezTo>
                    <a:pt x="76" y="28"/>
                    <a:pt x="61" y="11"/>
                    <a:pt x="35" y="11"/>
                  </a:cubicBezTo>
                  <a:lnTo>
                    <a:pt x="15" y="11"/>
                  </a:lnTo>
                  <a:lnTo>
                    <a:pt x="15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151">
              <a:extLst>
                <a:ext uri="{FF2B5EF4-FFF2-40B4-BE49-F238E27FC236}">
                  <a16:creationId xmlns:a16="http://schemas.microsoft.com/office/drawing/2014/main" id="{252B0A63-0CBE-4490-A020-54C42189C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4439" y="4519613"/>
              <a:ext cx="7938" cy="15875"/>
            </a:xfrm>
            <a:custGeom>
              <a:avLst/>
              <a:gdLst>
                <a:gd name="T0" fmla="*/ 1 w 16"/>
                <a:gd name="T1" fmla="*/ 0 h 32"/>
                <a:gd name="T2" fmla="*/ 15 w 16"/>
                <a:gd name="T3" fmla="*/ 0 h 32"/>
                <a:gd name="T4" fmla="*/ 16 w 16"/>
                <a:gd name="T5" fmla="*/ 14 h 32"/>
                <a:gd name="T6" fmla="*/ 0 w 16"/>
                <a:gd name="T7" fmla="*/ 32 h 32"/>
                <a:gd name="T8" fmla="*/ 0 w 16"/>
                <a:gd name="T9" fmla="*/ 25 h 32"/>
                <a:gd name="T10" fmla="*/ 7 w 16"/>
                <a:gd name="T11" fmla="*/ 18 h 32"/>
                <a:gd name="T12" fmla="*/ 7 w 16"/>
                <a:gd name="T13" fmla="*/ 14 h 32"/>
                <a:gd name="T14" fmla="*/ 0 w 16"/>
                <a:gd name="T15" fmla="*/ 14 h 32"/>
                <a:gd name="T16" fmla="*/ 0 w 16"/>
                <a:gd name="T17" fmla="*/ 0 h 32"/>
                <a:gd name="T18" fmla="*/ 1 w 16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2">
                  <a:moveTo>
                    <a:pt x="1" y="0"/>
                  </a:moveTo>
                  <a:lnTo>
                    <a:pt x="15" y="0"/>
                  </a:lnTo>
                  <a:cubicBezTo>
                    <a:pt x="16" y="5"/>
                    <a:pt x="16" y="10"/>
                    <a:pt x="16" y="14"/>
                  </a:cubicBezTo>
                  <a:cubicBezTo>
                    <a:pt x="16" y="25"/>
                    <a:pt x="11" y="32"/>
                    <a:pt x="0" y="32"/>
                  </a:cubicBezTo>
                  <a:lnTo>
                    <a:pt x="0" y="25"/>
                  </a:lnTo>
                  <a:cubicBezTo>
                    <a:pt x="5" y="25"/>
                    <a:pt x="7" y="23"/>
                    <a:pt x="7" y="18"/>
                  </a:cubicBezTo>
                  <a:lnTo>
                    <a:pt x="7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152">
              <a:extLst>
                <a:ext uri="{FF2B5EF4-FFF2-40B4-BE49-F238E27FC236}">
                  <a16:creationId xmlns:a16="http://schemas.microsoft.com/office/drawing/2014/main" id="{55CF7334-BE9B-4A2B-9452-75559C5B2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87139" y="4525963"/>
              <a:ext cx="46038" cy="52388"/>
            </a:xfrm>
            <a:custGeom>
              <a:avLst/>
              <a:gdLst>
                <a:gd name="T0" fmla="*/ 79 w 93"/>
                <a:gd name="T1" fmla="*/ 106 h 106"/>
                <a:gd name="T2" fmla="*/ 70 w 93"/>
                <a:gd name="T3" fmla="*/ 83 h 106"/>
                <a:gd name="T4" fmla="*/ 23 w 93"/>
                <a:gd name="T5" fmla="*/ 83 h 106"/>
                <a:gd name="T6" fmla="*/ 14 w 93"/>
                <a:gd name="T7" fmla="*/ 106 h 106"/>
                <a:gd name="T8" fmla="*/ 0 w 93"/>
                <a:gd name="T9" fmla="*/ 106 h 106"/>
                <a:gd name="T10" fmla="*/ 39 w 93"/>
                <a:gd name="T11" fmla="*/ 0 h 106"/>
                <a:gd name="T12" fmla="*/ 54 w 93"/>
                <a:gd name="T13" fmla="*/ 0 h 106"/>
                <a:gd name="T14" fmla="*/ 93 w 93"/>
                <a:gd name="T15" fmla="*/ 106 h 106"/>
                <a:gd name="T16" fmla="*/ 79 w 93"/>
                <a:gd name="T17" fmla="*/ 106 h 106"/>
                <a:gd name="T18" fmla="*/ 26 w 93"/>
                <a:gd name="T19" fmla="*/ 73 h 106"/>
                <a:gd name="T20" fmla="*/ 66 w 93"/>
                <a:gd name="T21" fmla="*/ 73 h 106"/>
                <a:gd name="T22" fmla="*/ 46 w 93"/>
                <a:gd name="T23" fmla="*/ 18 h 106"/>
                <a:gd name="T24" fmla="*/ 26 w 93"/>
                <a:gd name="T25" fmla="*/ 7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106">
                  <a:moveTo>
                    <a:pt x="79" y="106"/>
                  </a:moveTo>
                  <a:lnTo>
                    <a:pt x="70" y="83"/>
                  </a:lnTo>
                  <a:lnTo>
                    <a:pt x="23" y="83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39" y="0"/>
                  </a:lnTo>
                  <a:lnTo>
                    <a:pt x="54" y="0"/>
                  </a:lnTo>
                  <a:lnTo>
                    <a:pt x="93" y="106"/>
                  </a:lnTo>
                  <a:lnTo>
                    <a:pt x="79" y="106"/>
                  </a:lnTo>
                  <a:close/>
                  <a:moveTo>
                    <a:pt x="26" y="73"/>
                  </a:moveTo>
                  <a:lnTo>
                    <a:pt x="66" y="73"/>
                  </a:lnTo>
                  <a:lnTo>
                    <a:pt x="46" y="18"/>
                  </a:lnTo>
                  <a:lnTo>
                    <a:pt x="26" y="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153">
              <a:extLst>
                <a:ext uri="{FF2B5EF4-FFF2-40B4-BE49-F238E27FC236}">
                  <a16:creationId xmlns:a16="http://schemas.microsoft.com/office/drawing/2014/main" id="{AEFBF661-9DA0-4F79-94CC-94E3ED941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1114" y="4525963"/>
              <a:ext cx="41275" cy="52388"/>
            </a:xfrm>
            <a:custGeom>
              <a:avLst/>
              <a:gdLst>
                <a:gd name="T0" fmla="*/ 70 w 84"/>
                <a:gd name="T1" fmla="*/ 0 h 106"/>
                <a:gd name="T2" fmla="*/ 84 w 84"/>
                <a:gd name="T3" fmla="*/ 0 h 106"/>
                <a:gd name="T4" fmla="*/ 84 w 84"/>
                <a:gd name="T5" fmla="*/ 106 h 106"/>
                <a:gd name="T6" fmla="*/ 70 w 84"/>
                <a:gd name="T7" fmla="*/ 106 h 106"/>
                <a:gd name="T8" fmla="*/ 14 w 84"/>
                <a:gd name="T9" fmla="*/ 21 h 106"/>
                <a:gd name="T10" fmla="*/ 14 w 84"/>
                <a:gd name="T11" fmla="*/ 106 h 106"/>
                <a:gd name="T12" fmla="*/ 0 w 84"/>
                <a:gd name="T13" fmla="*/ 106 h 106"/>
                <a:gd name="T14" fmla="*/ 0 w 84"/>
                <a:gd name="T15" fmla="*/ 0 h 106"/>
                <a:gd name="T16" fmla="*/ 14 w 84"/>
                <a:gd name="T17" fmla="*/ 0 h 106"/>
                <a:gd name="T18" fmla="*/ 70 w 84"/>
                <a:gd name="T19" fmla="*/ 85 h 106"/>
                <a:gd name="T20" fmla="*/ 70 w 84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6">
                  <a:moveTo>
                    <a:pt x="70" y="0"/>
                  </a:moveTo>
                  <a:lnTo>
                    <a:pt x="84" y="0"/>
                  </a:lnTo>
                  <a:lnTo>
                    <a:pt x="84" y="106"/>
                  </a:lnTo>
                  <a:lnTo>
                    <a:pt x="70" y="106"/>
                  </a:lnTo>
                  <a:lnTo>
                    <a:pt x="14" y="21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154">
              <a:extLst>
                <a:ext uri="{FF2B5EF4-FFF2-40B4-BE49-F238E27FC236}">
                  <a16:creationId xmlns:a16="http://schemas.microsoft.com/office/drawing/2014/main" id="{935C83A4-3A1A-478A-A2AA-6C96AC4AC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1914" y="4525963"/>
              <a:ext cx="52388" cy="53975"/>
            </a:xfrm>
            <a:custGeom>
              <a:avLst/>
              <a:gdLst>
                <a:gd name="T0" fmla="*/ 0 w 107"/>
                <a:gd name="T1" fmla="*/ 54 h 110"/>
                <a:gd name="T2" fmla="*/ 55 w 107"/>
                <a:gd name="T3" fmla="*/ 0 h 110"/>
                <a:gd name="T4" fmla="*/ 104 w 107"/>
                <a:gd name="T5" fmla="*/ 30 h 110"/>
                <a:gd name="T6" fmla="*/ 86 w 107"/>
                <a:gd name="T7" fmla="*/ 30 h 110"/>
                <a:gd name="T8" fmla="*/ 54 w 107"/>
                <a:gd name="T9" fmla="*/ 12 h 110"/>
                <a:gd name="T10" fmla="*/ 14 w 107"/>
                <a:gd name="T11" fmla="*/ 55 h 110"/>
                <a:gd name="T12" fmla="*/ 54 w 107"/>
                <a:gd name="T13" fmla="*/ 97 h 110"/>
                <a:gd name="T14" fmla="*/ 92 w 107"/>
                <a:gd name="T15" fmla="*/ 62 h 110"/>
                <a:gd name="T16" fmla="*/ 49 w 107"/>
                <a:gd name="T17" fmla="*/ 62 h 110"/>
                <a:gd name="T18" fmla="*/ 49 w 107"/>
                <a:gd name="T19" fmla="*/ 51 h 110"/>
                <a:gd name="T20" fmla="*/ 107 w 107"/>
                <a:gd name="T21" fmla="*/ 51 h 110"/>
                <a:gd name="T22" fmla="*/ 107 w 107"/>
                <a:gd name="T23" fmla="*/ 62 h 110"/>
                <a:gd name="T24" fmla="*/ 54 w 107"/>
                <a:gd name="T25" fmla="*/ 110 h 110"/>
                <a:gd name="T26" fmla="*/ 0 w 107"/>
                <a:gd name="T27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10">
                  <a:moveTo>
                    <a:pt x="0" y="54"/>
                  </a:moveTo>
                  <a:cubicBezTo>
                    <a:pt x="0" y="22"/>
                    <a:pt x="24" y="0"/>
                    <a:pt x="55" y="0"/>
                  </a:cubicBezTo>
                  <a:cubicBezTo>
                    <a:pt x="77" y="0"/>
                    <a:pt x="96" y="11"/>
                    <a:pt x="104" y="30"/>
                  </a:cubicBezTo>
                  <a:lnTo>
                    <a:pt x="86" y="30"/>
                  </a:lnTo>
                  <a:cubicBezTo>
                    <a:pt x="80" y="17"/>
                    <a:pt x="69" y="12"/>
                    <a:pt x="54" y="12"/>
                  </a:cubicBezTo>
                  <a:cubicBezTo>
                    <a:pt x="30" y="12"/>
                    <a:pt x="14" y="29"/>
                    <a:pt x="14" y="55"/>
                  </a:cubicBezTo>
                  <a:cubicBezTo>
                    <a:pt x="14" y="80"/>
                    <a:pt x="31" y="97"/>
                    <a:pt x="54" y="97"/>
                  </a:cubicBezTo>
                  <a:cubicBezTo>
                    <a:pt x="76" y="97"/>
                    <a:pt x="90" y="84"/>
                    <a:pt x="92" y="62"/>
                  </a:cubicBezTo>
                  <a:lnTo>
                    <a:pt x="49" y="62"/>
                  </a:lnTo>
                  <a:lnTo>
                    <a:pt x="49" y="51"/>
                  </a:lnTo>
                  <a:lnTo>
                    <a:pt x="107" y="51"/>
                  </a:lnTo>
                  <a:lnTo>
                    <a:pt x="107" y="62"/>
                  </a:lnTo>
                  <a:cubicBezTo>
                    <a:pt x="105" y="90"/>
                    <a:pt x="82" y="110"/>
                    <a:pt x="54" y="110"/>
                  </a:cubicBezTo>
                  <a:cubicBezTo>
                    <a:pt x="24" y="109"/>
                    <a:pt x="0" y="86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155">
              <a:extLst>
                <a:ext uri="{FF2B5EF4-FFF2-40B4-BE49-F238E27FC236}">
                  <a16:creationId xmlns:a16="http://schemas.microsoft.com/office/drawing/2014/main" id="{A457D095-56F3-4201-BD05-726E8CC34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3826" y="4525963"/>
              <a:ext cx="26988" cy="52388"/>
            </a:xfrm>
            <a:custGeom>
              <a:avLst/>
              <a:gdLst>
                <a:gd name="T0" fmla="*/ 56 w 56"/>
                <a:gd name="T1" fmla="*/ 0 h 106"/>
                <a:gd name="T2" fmla="*/ 56 w 56"/>
                <a:gd name="T3" fmla="*/ 11 h 106"/>
                <a:gd name="T4" fmla="*/ 14 w 56"/>
                <a:gd name="T5" fmla="*/ 11 h 106"/>
                <a:gd name="T6" fmla="*/ 14 w 56"/>
                <a:gd name="T7" fmla="*/ 48 h 106"/>
                <a:gd name="T8" fmla="*/ 51 w 56"/>
                <a:gd name="T9" fmla="*/ 48 h 106"/>
                <a:gd name="T10" fmla="*/ 51 w 56"/>
                <a:gd name="T11" fmla="*/ 58 h 106"/>
                <a:gd name="T12" fmla="*/ 14 w 56"/>
                <a:gd name="T13" fmla="*/ 58 h 106"/>
                <a:gd name="T14" fmla="*/ 14 w 56"/>
                <a:gd name="T15" fmla="*/ 95 h 106"/>
                <a:gd name="T16" fmla="*/ 56 w 56"/>
                <a:gd name="T17" fmla="*/ 95 h 106"/>
                <a:gd name="T18" fmla="*/ 56 w 56"/>
                <a:gd name="T19" fmla="*/ 106 h 106"/>
                <a:gd name="T20" fmla="*/ 0 w 56"/>
                <a:gd name="T21" fmla="*/ 106 h 106"/>
                <a:gd name="T22" fmla="*/ 0 w 56"/>
                <a:gd name="T23" fmla="*/ 0 h 106"/>
                <a:gd name="T24" fmla="*/ 56 w 56"/>
                <a:gd name="T2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6">
                  <a:moveTo>
                    <a:pt x="56" y="0"/>
                  </a:moveTo>
                  <a:lnTo>
                    <a:pt x="56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8"/>
                  </a:lnTo>
                  <a:lnTo>
                    <a:pt x="14" y="58"/>
                  </a:lnTo>
                  <a:lnTo>
                    <a:pt x="14" y="95"/>
                  </a:lnTo>
                  <a:lnTo>
                    <a:pt x="56" y="95"/>
                  </a:lnTo>
                  <a:lnTo>
                    <a:pt x="56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156">
              <a:extLst>
                <a:ext uri="{FF2B5EF4-FFF2-40B4-BE49-F238E27FC236}">
                  <a16:creationId xmlns:a16="http://schemas.microsoft.com/office/drawing/2014/main" id="{FF58E28B-4C80-4314-B998-CAD86FA605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90339" y="4525963"/>
              <a:ext cx="36513" cy="52388"/>
            </a:xfrm>
            <a:custGeom>
              <a:avLst/>
              <a:gdLst>
                <a:gd name="T0" fmla="*/ 14 w 75"/>
                <a:gd name="T1" fmla="*/ 63 h 108"/>
                <a:gd name="T2" fmla="*/ 14 w 75"/>
                <a:gd name="T3" fmla="*/ 106 h 108"/>
                <a:gd name="T4" fmla="*/ 0 w 75"/>
                <a:gd name="T5" fmla="*/ 106 h 108"/>
                <a:gd name="T6" fmla="*/ 0 w 75"/>
                <a:gd name="T7" fmla="*/ 0 h 108"/>
                <a:gd name="T8" fmla="*/ 35 w 75"/>
                <a:gd name="T9" fmla="*/ 0 h 108"/>
                <a:gd name="T10" fmla="*/ 73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7 w 75"/>
                <a:gd name="T17" fmla="*/ 108 h 108"/>
                <a:gd name="T18" fmla="*/ 29 w 75"/>
                <a:gd name="T19" fmla="*/ 64 h 108"/>
                <a:gd name="T20" fmla="*/ 14 w 75"/>
                <a:gd name="T21" fmla="*/ 64 h 108"/>
                <a:gd name="T22" fmla="*/ 14 w 75"/>
                <a:gd name="T23" fmla="*/ 63 h 108"/>
                <a:gd name="T24" fmla="*/ 14 w 75"/>
                <a:gd name="T25" fmla="*/ 11 h 108"/>
                <a:gd name="T26" fmla="*/ 14 w 75"/>
                <a:gd name="T27" fmla="*/ 51 h 108"/>
                <a:gd name="T28" fmla="*/ 35 w 75"/>
                <a:gd name="T29" fmla="*/ 51 h 108"/>
                <a:gd name="T30" fmla="*/ 58 w 75"/>
                <a:gd name="T31" fmla="*/ 31 h 108"/>
                <a:gd name="T32" fmla="*/ 35 w 75"/>
                <a:gd name="T33" fmla="*/ 11 h 108"/>
                <a:gd name="T34" fmla="*/ 14 w 75"/>
                <a:gd name="T35" fmla="*/ 1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4" y="63"/>
                  </a:move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3" y="14"/>
                    <a:pt x="73" y="30"/>
                  </a:cubicBezTo>
                  <a:cubicBezTo>
                    <a:pt x="73" y="48"/>
                    <a:pt x="64" y="59"/>
                    <a:pt x="45" y="63"/>
                  </a:cubicBezTo>
                  <a:lnTo>
                    <a:pt x="75" y="108"/>
                  </a:lnTo>
                  <a:lnTo>
                    <a:pt x="57" y="108"/>
                  </a:lnTo>
                  <a:lnTo>
                    <a:pt x="29" y="64"/>
                  </a:lnTo>
                  <a:lnTo>
                    <a:pt x="14" y="64"/>
                  </a:lnTo>
                  <a:lnTo>
                    <a:pt x="14" y="63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5" y="51"/>
                  </a:lnTo>
                  <a:cubicBezTo>
                    <a:pt x="50" y="51"/>
                    <a:pt x="58" y="44"/>
                    <a:pt x="58" y="31"/>
                  </a:cubicBezTo>
                  <a:cubicBezTo>
                    <a:pt x="58" y="18"/>
                    <a:pt x="50" y="11"/>
                    <a:pt x="35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157">
              <a:extLst>
                <a:ext uri="{FF2B5EF4-FFF2-40B4-BE49-F238E27FC236}">
                  <a16:creationId xmlns:a16="http://schemas.microsoft.com/office/drawing/2014/main" id="{A1BFCC9C-FFC6-4B02-941E-1E27ADD8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6376" y="4525963"/>
              <a:ext cx="34925" cy="53975"/>
            </a:xfrm>
            <a:custGeom>
              <a:avLst/>
              <a:gdLst>
                <a:gd name="T0" fmla="*/ 25 w 71"/>
                <a:gd name="T1" fmla="*/ 44 h 109"/>
                <a:gd name="T2" fmla="*/ 36 w 71"/>
                <a:gd name="T3" fmla="*/ 48 h 109"/>
                <a:gd name="T4" fmla="*/ 60 w 71"/>
                <a:gd name="T5" fmla="*/ 55 h 109"/>
                <a:gd name="T6" fmla="*/ 71 w 71"/>
                <a:gd name="T7" fmla="*/ 78 h 109"/>
                <a:gd name="T8" fmla="*/ 36 w 71"/>
                <a:gd name="T9" fmla="*/ 109 h 109"/>
                <a:gd name="T10" fmla="*/ 0 w 71"/>
                <a:gd name="T11" fmla="*/ 81 h 109"/>
                <a:gd name="T12" fmla="*/ 15 w 71"/>
                <a:gd name="T13" fmla="*/ 81 h 109"/>
                <a:gd name="T14" fmla="*/ 36 w 71"/>
                <a:gd name="T15" fmla="*/ 98 h 109"/>
                <a:gd name="T16" fmla="*/ 59 w 71"/>
                <a:gd name="T17" fmla="*/ 80 h 109"/>
                <a:gd name="T18" fmla="*/ 48 w 71"/>
                <a:gd name="T19" fmla="*/ 64 h 109"/>
                <a:gd name="T20" fmla="*/ 36 w 71"/>
                <a:gd name="T21" fmla="*/ 60 h 109"/>
                <a:gd name="T22" fmla="*/ 13 w 71"/>
                <a:gd name="T23" fmla="*/ 53 h 109"/>
                <a:gd name="T24" fmla="*/ 1 w 71"/>
                <a:gd name="T25" fmla="*/ 30 h 109"/>
                <a:gd name="T26" fmla="*/ 36 w 71"/>
                <a:gd name="T27" fmla="*/ 0 h 109"/>
                <a:gd name="T28" fmla="*/ 71 w 71"/>
                <a:gd name="T29" fmla="*/ 28 h 109"/>
                <a:gd name="T30" fmla="*/ 56 w 71"/>
                <a:gd name="T31" fmla="*/ 28 h 109"/>
                <a:gd name="T32" fmla="*/ 36 w 71"/>
                <a:gd name="T33" fmla="*/ 13 h 109"/>
                <a:gd name="T34" fmla="*/ 16 w 71"/>
                <a:gd name="T35" fmla="*/ 30 h 109"/>
                <a:gd name="T36" fmla="*/ 25 w 71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09">
                  <a:moveTo>
                    <a:pt x="25" y="44"/>
                  </a:moveTo>
                  <a:lnTo>
                    <a:pt x="36" y="48"/>
                  </a:lnTo>
                  <a:cubicBezTo>
                    <a:pt x="45" y="49"/>
                    <a:pt x="54" y="51"/>
                    <a:pt x="60" y="55"/>
                  </a:cubicBezTo>
                  <a:cubicBezTo>
                    <a:pt x="66" y="59"/>
                    <a:pt x="71" y="66"/>
                    <a:pt x="71" y="78"/>
                  </a:cubicBezTo>
                  <a:cubicBezTo>
                    <a:pt x="71" y="94"/>
                    <a:pt x="58" y="109"/>
                    <a:pt x="36" y="109"/>
                  </a:cubicBezTo>
                  <a:cubicBezTo>
                    <a:pt x="15" y="109"/>
                    <a:pt x="0" y="98"/>
                    <a:pt x="0" y="81"/>
                  </a:cubicBezTo>
                  <a:lnTo>
                    <a:pt x="15" y="81"/>
                  </a:lnTo>
                  <a:cubicBezTo>
                    <a:pt x="16" y="91"/>
                    <a:pt x="23" y="98"/>
                    <a:pt x="36" y="98"/>
                  </a:cubicBezTo>
                  <a:cubicBezTo>
                    <a:pt x="50" y="98"/>
                    <a:pt x="59" y="89"/>
                    <a:pt x="59" y="80"/>
                  </a:cubicBezTo>
                  <a:cubicBezTo>
                    <a:pt x="59" y="71"/>
                    <a:pt x="54" y="66"/>
                    <a:pt x="48" y="64"/>
                  </a:cubicBezTo>
                  <a:lnTo>
                    <a:pt x="36" y="60"/>
                  </a:lnTo>
                  <a:cubicBezTo>
                    <a:pt x="28" y="59"/>
                    <a:pt x="19" y="56"/>
                    <a:pt x="13" y="53"/>
                  </a:cubicBezTo>
                  <a:cubicBezTo>
                    <a:pt x="6" y="49"/>
                    <a:pt x="1" y="41"/>
                    <a:pt x="1" y="30"/>
                  </a:cubicBezTo>
                  <a:cubicBezTo>
                    <a:pt x="1" y="13"/>
                    <a:pt x="15" y="0"/>
                    <a:pt x="36" y="0"/>
                  </a:cubicBezTo>
                  <a:cubicBezTo>
                    <a:pt x="58" y="0"/>
                    <a:pt x="70" y="10"/>
                    <a:pt x="71" y="28"/>
                  </a:cubicBezTo>
                  <a:lnTo>
                    <a:pt x="56" y="28"/>
                  </a:lnTo>
                  <a:cubicBezTo>
                    <a:pt x="55" y="19"/>
                    <a:pt x="48" y="13"/>
                    <a:pt x="36" y="13"/>
                  </a:cubicBezTo>
                  <a:cubicBezTo>
                    <a:pt x="25" y="13"/>
                    <a:pt x="16" y="19"/>
                    <a:pt x="16" y="30"/>
                  </a:cubicBezTo>
                  <a:cubicBezTo>
                    <a:pt x="13" y="36"/>
                    <a:pt x="18" y="41"/>
                    <a:pt x="25" y="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158">
              <a:extLst>
                <a:ext uri="{FF2B5EF4-FFF2-40B4-BE49-F238E27FC236}">
                  <a16:creationId xmlns:a16="http://schemas.microsoft.com/office/drawing/2014/main" id="{A6183044-BD0B-49D8-AC63-C1E41CC4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2951" y="4246563"/>
              <a:ext cx="55563" cy="84138"/>
            </a:xfrm>
            <a:custGeom>
              <a:avLst/>
              <a:gdLst>
                <a:gd name="T0" fmla="*/ 0 w 112"/>
                <a:gd name="T1" fmla="*/ 171 h 171"/>
                <a:gd name="T2" fmla="*/ 0 w 112"/>
                <a:gd name="T3" fmla="*/ 0 h 171"/>
                <a:gd name="T4" fmla="*/ 112 w 112"/>
                <a:gd name="T5" fmla="*/ 0 h 171"/>
                <a:gd name="T6" fmla="*/ 112 w 112"/>
                <a:gd name="T7" fmla="*/ 31 h 171"/>
                <a:gd name="T8" fmla="*/ 42 w 112"/>
                <a:gd name="T9" fmla="*/ 31 h 171"/>
                <a:gd name="T10" fmla="*/ 42 w 112"/>
                <a:gd name="T11" fmla="*/ 67 h 171"/>
                <a:gd name="T12" fmla="*/ 94 w 112"/>
                <a:gd name="T13" fmla="*/ 67 h 171"/>
                <a:gd name="T14" fmla="*/ 94 w 112"/>
                <a:gd name="T15" fmla="*/ 98 h 171"/>
                <a:gd name="T16" fmla="*/ 42 w 112"/>
                <a:gd name="T17" fmla="*/ 98 h 171"/>
                <a:gd name="T18" fmla="*/ 42 w 112"/>
                <a:gd name="T19" fmla="*/ 170 h 171"/>
                <a:gd name="T20" fmla="*/ 0 w 112"/>
                <a:gd name="T21" fmla="*/ 170 h 171"/>
                <a:gd name="T22" fmla="*/ 0 w 112"/>
                <a:gd name="T23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2" h="171">
                  <a:moveTo>
                    <a:pt x="0" y="171"/>
                  </a:moveTo>
                  <a:lnTo>
                    <a:pt x="0" y="0"/>
                  </a:lnTo>
                  <a:lnTo>
                    <a:pt x="112" y="0"/>
                  </a:lnTo>
                  <a:lnTo>
                    <a:pt x="112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4" y="67"/>
                  </a:lnTo>
                  <a:lnTo>
                    <a:pt x="94" y="98"/>
                  </a:lnTo>
                  <a:lnTo>
                    <a:pt x="42" y="98"/>
                  </a:lnTo>
                  <a:lnTo>
                    <a:pt x="42" y="170"/>
                  </a:lnTo>
                  <a:lnTo>
                    <a:pt x="0" y="17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159">
              <a:extLst>
                <a:ext uri="{FF2B5EF4-FFF2-40B4-BE49-F238E27FC236}">
                  <a16:creationId xmlns:a16="http://schemas.microsoft.com/office/drawing/2014/main" id="{73FA894E-5142-4A43-B242-43AB37AD2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63276" y="4246563"/>
              <a:ext cx="84138" cy="84138"/>
            </a:xfrm>
            <a:custGeom>
              <a:avLst/>
              <a:gdLst>
                <a:gd name="T0" fmla="*/ 125 w 170"/>
                <a:gd name="T1" fmla="*/ 171 h 171"/>
                <a:gd name="T2" fmla="*/ 115 w 170"/>
                <a:gd name="T3" fmla="*/ 142 h 171"/>
                <a:gd name="T4" fmla="*/ 54 w 170"/>
                <a:gd name="T5" fmla="*/ 142 h 171"/>
                <a:gd name="T6" fmla="*/ 44 w 170"/>
                <a:gd name="T7" fmla="*/ 171 h 171"/>
                <a:gd name="T8" fmla="*/ 0 w 170"/>
                <a:gd name="T9" fmla="*/ 171 h 171"/>
                <a:gd name="T10" fmla="*/ 60 w 170"/>
                <a:gd name="T11" fmla="*/ 0 h 171"/>
                <a:gd name="T12" fmla="*/ 111 w 170"/>
                <a:gd name="T13" fmla="*/ 0 h 171"/>
                <a:gd name="T14" fmla="*/ 170 w 170"/>
                <a:gd name="T15" fmla="*/ 171 h 171"/>
                <a:gd name="T16" fmla="*/ 125 w 170"/>
                <a:gd name="T17" fmla="*/ 171 h 171"/>
                <a:gd name="T18" fmla="*/ 65 w 170"/>
                <a:gd name="T19" fmla="*/ 110 h 171"/>
                <a:gd name="T20" fmla="*/ 105 w 170"/>
                <a:gd name="T21" fmla="*/ 110 h 171"/>
                <a:gd name="T22" fmla="*/ 85 w 170"/>
                <a:gd name="T23" fmla="*/ 48 h 171"/>
                <a:gd name="T24" fmla="*/ 65 w 170"/>
                <a:gd name="T25" fmla="*/ 1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71">
                  <a:moveTo>
                    <a:pt x="125" y="171"/>
                  </a:moveTo>
                  <a:lnTo>
                    <a:pt x="115" y="142"/>
                  </a:lnTo>
                  <a:lnTo>
                    <a:pt x="54" y="142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60" y="0"/>
                  </a:lnTo>
                  <a:lnTo>
                    <a:pt x="111" y="0"/>
                  </a:lnTo>
                  <a:lnTo>
                    <a:pt x="170" y="171"/>
                  </a:lnTo>
                  <a:lnTo>
                    <a:pt x="125" y="171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48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160">
              <a:extLst>
                <a:ext uri="{FF2B5EF4-FFF2-40B4-BE49-F238E27FC236}">
                  <a16:creationId xmlns:a16="http://schemas.microsoft.com/office/drawing/2014/main" id="{45180F25-1694-4562-8CA0-E5266F89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2176" y="4244976"/>
              <a:ext cx="82550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8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3 w 170"/>
                <a:gd name="T19" fmla="*/ 89 h 178"/>
                <a:gd name="T20" fmla="*/ 55 w 170"/>
                <a:gd name="T21" fmla="*/ 125 h 178"/>
                <a:gd name="T22" fmla="*/ 89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9 w 170"/>
                <a:gd name="T29" fmla="*/ 163 h 178"/>
                <a:gd name="T30" fmla="*/ 88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3" y="39"/>
                    <a:pt x="89" y="39"/>
                  </a:cubicBezTo>
                  <a:cubicBezTo>
                    <a:pt x="75" y="39"/>
                    <a:pt x="64" y="44"/>
                    <a:pt x="55" y="53"/>
                  </a:cubicBezTo>
                  <a:cubicBezTo>
                    <a:pt x="46" y="61"/>
                    <a:pt x="43" y="74"/>
                    <a:pt x="43" y="89"/>
                  </a:cubicBezTo>
                  <a:cubicBezTo>
                    <a:pt x="43" y="104"/>
                    <a:pt x="46" y="116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3" y="139"/>
                    <a:pt x="114" y="133"/>
                    <a:pt x="120" y="120"/>
                  </a:cubicBezTo>
                  <a:lnTo>
                    <a:pt x="170" y="120"/>
                  </a:lnTo>
                  <a:cubicBezTo>
                    <a:pt x="164" y="138"/>
                    <a:pt x="154" y="153"/>
                    <a:pt x="139" y="163"/>
                  </a:cubicBezTo>
                  <a:cubicBezTo>
                    <a:pt x="124" y="173"/>
                    <a:pt x="108" y="178"/>
                    <a:pt x="88" y="178"/>
                  </a:cubicBezTo>
                  <a:cubicBezTo>
                    <a:pt x="64" y="175"/>
                    <a:pt x="43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161">
              <a:extLst>
                <a:ext uri="{FF2B5EF4-FFF2-40B4-BE49-F238E27FC236}">
                  <a16:creationId xmlns:a16="http://schemas.microsoft.com/office/drawing/2014/main" id="{8A484601-8C1B-4712-A384-D93E7D06B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7426" y="4246563"/>
              <a:ext cx="69850" cy="84138"/>
            </a:xfrm>
            <a:custGeom>
              <a:avLst/>
              <a:gdLst>
                <a:gd name="T0" fmla="*/ 0 w 143"/>
                <a:gd name="T1" fmla="*/ 101 h 172"/>
                <a:gd name="T2" fmla="*/ 0 w 143"/>
                <a:gd name="T3" fmla="*/ 0 h 172"/>
                <a:gd name="T4" fmla="*/ 42 w 143"/>
                <a:gd name="T5" fmla="*/ 0 h 172"/>
                <a:gd name="T6" fmla="*/ 42 w 143"/>
                <a:gd name="T7" fmla="*/ 102 h 172"/>
                <a:gd name="T8" fmla="*/ 49 w 143"/>
                <a:gd name="T9" fmla="*/ 126 h 172"/>
                <a:gd name="T10" fmla="*/ 72 w 143"/>
                <a:gd name="T11" fmla="*/ 135 h 172"/>
                <a:gd name="T12" fmla="*/ 94 w 143"/>
                <a:gd name="T13" fmla="*/ 126 h 172"/>
                <a:gd name="T14" fmla="*/ 102 w 143"/>
                <a:gd name="T15" fmla="*/ 102 h 172"/>
                <a:gd name="T16" fmla="*/ 102 w 143"/>
                <a:gd name="T17" fmla="*/ 0 h 172"/>
                <a:gd name="T18" fmla="*/ 143 w 143"/>
                <a:gd name="T19" fmla="*/ 0 h 172"/>
                <a:gd name="T20" fmla="*/ 143 w 143"/>
                <a:gd name="T21" fmla="*/ 102 h 172"/>
                <a:gd name="T22" fmla="*/ 133 w 143"/>
                <a:gd name="T23" fmla="*/ 141 h 172"/>
                <a:gd name="T24" fmla="*/ 107 w 143"/>
                <a:gd name="T25" fmla="*/ 165 h 172"/>
                <a:gd name="T26" fmla="*/ 72 w 143"/>
                <a:gd name="T27" fmla="*/ 172 h 172"/>
                <a:gd name="T28" fmla="*/ 22 w 143"/>
                <a:gd name="T29" fmla="*/ 153 h 172"/>
                <a:gd name="T30" fmla="*/ 0 w 143"/>
                <a:gd name="T31" fmla="*/ 10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2">
                  <a:moveTo>
                    <a:pt x="0" y="101"/>
                  </a:moveTo>
                  <a:lnTo>
                    <a:pt x="0" y="0"/>
                  </a:lnTo>
                  <a:lnTo>
                    <a:pt x="42" y="0"/>
                  </a:lnTo>
                  <a:lnTo>
                    <a:pt x="42" y="102"/>
                  </a:lnTo>
                  <a:cubicBezTo>
                    <a:pt x="42" y="112"/>
                    <a:pt x="44" y="121"/>
                    <a:pt x="49" y="126"/>
                  </a:cubicBezTo>
                  <a:cubicBezTo>
                    <a:pt x="54" y="131"/>
                    <a:pt x="62" y="135"/>
                    <a:pt x="72" y="135"/>
                  </a:cubicBezTo>
                  <a:cubicBezTo>
                    <a:pt x="82" y="135"/>
                    <a:pt x="89" y="132"/>
                    <a:pt x="94" y="126"/>
                  </a:cubicBezTo>
                  <a:cubicBezTo>
                    <a:pt x="99" y="121"/>
                    <a:pt x="102" y="112"/>
                    <a:pt x="102" y="102"/>
                  </a:cubicBezTo>
                  <a:lnTo>
                    <a:pt x="102" y="0"/>
                  </a:lnTo>
                  <a:lnTo>
                    <a:pt x="143" y="0"/>
                  </a:lnTo>
                  <a:lnTo>
                    <a:pt x="143" y="102"/>
                  </a:lnTo>
                  <a:cubicBezTo>
                    <a:pt x="143" y="117"/>
                    <a:pt x="139" y="131"/>
                    <a:pt x="133" y="141"/>
                  </a:cubicBezTo>
                  <a:cubicBezTo>
                    <a:pt x="125" y="152"/>
                    <a:pt x="117" y="160"/>
                    <a:pt x="107" y="165"/>
                  </a:cubicBezTo>
                  <a:cubicBezTo>
                    <a:pt x="95" y="170"/>
                    <a:pt x="84" y="172"/>
                    <a:pt x="72" y="172"/>
                  </a:cubicBezTo>
                  <a:cubicBezTo>
                    <a:pt x="52" y="172"/>
                    <a:pt x="35" y="166"/>
                    <a:pt x="22" y="153"/>
                  </a:cubicBezTo>
                  <a:cubicBezTo>
                    <a:pt x="7" y="141"/>
                    <a:pt x="0" y="123"/>
                    <a:pt x="0" y="10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162">
              <a:extLst>
                <a:ext uri="{FF2B5EF4-FFF2-40B4-BE49-F238E27FC236}">
                  <a16:creationId xmlns:a16="http://schemas.microsoft.com/office/drawing/2014/main" id="{5F72876E-F56B-43CD-B37B-348EA81DB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4739" y="4246563"/>
              <a:ext cx="46038" cy="84138"/>
            </a:xfrm>
            <a:custGeom>
              <a:avLst/>
              <a:gdLst>
                <a:gd name="T0" fmla="*/ 0 w 94"/>
                <a:gd name="T1" fmla="*/ 0 h 171"/>
                <a:gd name="T2" fmla="*/ 41 w 94"/>
                <a:gd name="T3" fmla="*/ 0 h 171"/>
                <a:gd name="T4" fmla="*/ 41 w 94"/>
                <a:gd name="T5" fmla="*/ 140 h 171"/>
                <a:gd name="T6" fmla="*/ 94 w 94"/>
                <a:gd name="T7" fmla="*/ 140 h 171"/>
                <a:gd name="T8" fmla="*/ 94 w 94"/>
                <a:gd name="T9" fmla="*/ 171 h 171"/>
                <a:gd name="T10" fmla="*/ 0 w 94"/>
                <a:gd name="T11" fmla="*/ 171 h 171"/>
                <a:gd name="T12" fmla="*/ 0 w 94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71">
                  <a:moveTo>
                    <a:pt x="0" y="0"/>
                  </a:moveTo>
                  <a:lnTo>
                    <a:pt x="41" y="0"/>
                  </a:lnTo>
                  <a:lnTo>
                    <a:pt x="41" y="140"/>
                  </a:lnTo>
                  <a:lnTo>
                    <a:pt x="94" y="140"/>
                  </a:lnTo>
                  <a:lnTo>
                    <a:pt x="94" y="171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163">
              <a:extLst>
                <a:ext uri="{FF2B5EF4-FFF2-40B4-BE49-F238E27FC236}">
                  <a16:creationId xmlns:a16="http://schemas.microsoft.com/office/drawing/2014/main" id="{01E17466-E668-4551-A4BF-120CC721F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7126" y="4246563"/>
              <a:ext cx="65088" cy="84138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9 w 135"/>
                <a:gd name="T9" fmla="*/ 31 h 171"/>
                <a:gd name="T10" fmla="*/ 89 w 135"/>
                <a:gd name="T11" fmla="*/ 171 h 171"/>
                <a:gd name="T12" fmla="*/ 48 w 135"/>
                <a:gd name="T13" fmla="*/ 171 h 171"/>
                <a:gd name="T14" fmla="*/ 48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1"/>
                  </a:lnTo>
                  <a:lnTo>
                    <a:pt x="48" y="171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164">
              <a:extLst>
                <a:ext uri="{FF2B5EF4-FFF2-40B4-BE49-F238E27FC236}">
                  <a16:creationId xmlns:a16="http://schemas.microsoft.com/office/drawing/2014/main" id="{B06F211D-2DFF-4440-BECE-4A7D6B5B0E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64914" y="4213226"/>
              <a:ext cx="52388" cy="115888"/>
            </a:xfrm>
            <a:custGeom>
              <a:avLst/>
              <a:gdLst>
                <a:gd name="T0" fmla="*/ 103 w 104"/>
                <a:gd name="T1" fmla="*/ 66 h 238"/>
                <a:gd name="T2" fmla="*/ 103 w 104"/>
                <a:gd name="T3" fmla="*/ 98 h 238"/>
                <a:gd name="T4" fmla="*/ 40 w 104"/>
                <a:gd name="T5" fmla="*/ 98 h 238"/>
                <a:gd name="T6" fmla="*/ 40 w 104"/>
                <a:gd name="T7" fmla="*/ 135 h 238"/>
                <a:gd name="T8" fmla="*/ 95 w 104"/>
                <a:gd name="T9" fmla="*/ 135 h 238"/>
                <a:gd name="T10" fmla="*/ 95 w 104"/>
                <a:gd name="T11" fmla="*/ 166 h 238"/>
                <a:gd name="T12" fmla="*/ 42 w 104"/>
                <a:gd name="T13" fmla="*/ 166 h 238"/>
                <a:gd name="T14" fmla="*/ 42 w 104"/>
                <a:gd name="T15" fmla="*/ 206 h 238"/>
                <a:gd name="T16" fmla="*/ 104 w 104"/>
                <a:gd name="T17" fmla="*/ 206 h 238"/>
                <a:gd name="T18" fmla="*/ 104 w 104"/>
                <a:gd name="T19" fmla="*/ 238 h 238"/>
                <a:gd name="T20" fmla="*/ 0 w 104"/>
                <a:gd name="T21" fmla="*/ 238 h 238"/>
                <a:gd name="T22" fmla="*/ 0 w 104"/>
                <a:gd name="T23" fmla="*/ 66 h 238"/>
                <a:gd name="T24" fmla="*/ 103 w 104"/>
                <a:gd name="T25" fmla="*/ 66 h 238"/>
                <a:gd name="T26" fmla="*/ 20 w 104"/>
                <a:gd name="T27" fmla="*/ 29 h 238"/>
                <a:gd name="T28" fmla="*/ 79 w 104"/>
                <a:gd name="T29" fmla="*/ 0 h 238"/>
                <a:gd name="T30" fmla="*/ 79 w 104"/>
                <a:gd name="T31" fmla="*/ 33 h 238"/>
                <a:gd name="T32" fmla="*/ 20 w 104"/>
                <a:gd name="T33" fmla="*/ 58 h 238"/>
                <a:gd name="T34" fmla="*/ 20 w 104"/>
                <a:gd name="T35" fmla="*/ 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38">
                  <a:moveTo>
                    <a:pt x="103" y="66"/>
                  </a:moveTo>
                  <a:lnTo>
                    <a:pt x="103" y="98"/>
                  </a:lnTo>
                  <a:lnTo>
                    <a:pt x="40" y="98"/>
                  </a:lnTo>
                  <a:lnTo>
                    <a:pt x="40" y="135"/>
                  </a:lnTo>
                  <a:lnTo>
                    <a:pt x="95" y="135"/>
                  </a:lnTo>
                  <a:lnTo>
                    <a:pt x="95" y="166"/>
                  </a:lnTo>
                  <a:lnTo>
                    <a:pt x="42" y="166"/>
                  </a:lnTo>
                  <a:lnTo>
                    <a:pt x="42" y="206"/>
                  </a:lnTo>
                  <a:lnTo>
                    <a:pt x="104" y="206"/>
                  </a:lnTo>
                  <a:lnTo>
                    <a:pt x="104" y="238"/>
                  </a:lnTo>
                  <a:lnTo>
                    <a:pt x="0" y="238"/>
                  </a:lnTo>
                  <a:lnTo>
                    <a:pt x="0" y="66"/>
                  </a:lnTo>
                  <a:lnTo>
                    <a:pt x="103" y="66"/>
                  </a:lnTo>
                  <a:close/>
                  <a:moveTo>
                    <a:pt x="20" y="29"/>
                  </a:moveTo>
                  <a:lnTo>
                    <a:pt x="79" y="0"/>
                  </a:lnTo>
                  <a:lnTo>
                    <a:pt x="79" y="33"/>
                  </a:lnTo>
                  <a:lnTo>
                    <a:pt x="20" y="58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165">
              <a:extLst>
                <a:ext uri="{FF2B5EF4-FFF2-40B4-BE49-F238E27FC236}">
                  <a16:creationId xmlns:a16="http://schemas.microsoft.com/office/drawing/2014/main" id="{CBF8C441-39C6-4033-A80E-3A778F27C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02951" y="4376738"/>
              <a:ext cx="74613" cy="84138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1 w 154"/>
                <a:gd name="T17" fmla="*/ 139 h 170"/>
                <a:gd name="T18" fmla="*/ 60 w 154"/>
                <a:gd name="T19" fmla="*/ 139 h 170"/>
                <a:gd name="T20" fmla="*/ 98 w 154"/>
                <a:gd name="T21" fmla="*/ 124 h 170"/>
                <a:gd name="T22" fmla="*/ 111 w 154"/>
                <a:gd name="T23" fmla="*/ 85 h 170"/>
                <a:gd name="T24" fmla="*/ 98 w 154"/>
                <a:gd name="T25" fmla="*/ 47 h 170"/>
                <a:gd name="T26" fmla="*/ 60 w 154"/>
                <a:gd name="T27" fmla="*/ 32 h 170"/>
                <a:gd name="T28" fmla="*/ 41 w 154"/>
                <a:gd name="T29" fmla="*/ 32 h 170"/>
                <a:gd name="T30" fmla="*/ 41 w 154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8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8" y="147"/>
                  </a:cubicBezTo>
                  <a:cubicBezTo>
                    <a:pt x="110" y="163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9" y="134"/>
                    <a:pt x="98" y="124"/>
                  </a:cubicBezTo>
                  <a:cubicBezTo>
                    <a:pt x="106" y="114"/>
                    <a:pt x="111" y="102"/>
                    <a:pt x="111" y="85"/>
                  </a:cubicBezTo>
                  <a:cubicBezTo>
                    <a:pt x="111" y="69"/>
                    <a:pt x="106" y="57"/>
                    <a:pt x="98" y="47"/>
                  </a:cubicBezTo>
                  <a:cubicBezTo>
                    <a:pt x="89" y="37"/>
                    <a:pt x="76" y="32"/>
                    <a:pt x="60" y="32"/>
                  </a:cubicBezTo>
                  <a:lnTo>
                    <a:pt x="41" y="32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166">
              <a:extLst>
                <a:ext uri="{FF2B5EF4-FFF2-40B4-BE49-F238E27FC236}">
                  <a16:creationId xmlns:a16="http://schemas.microsoft.com/office/drawing/2014/main" id="{75BB96CA-8B34-49F9-83BE-FDD98E801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0264" y="4376738"/>
              <a:ext cx="50800" cy="84138"/>
            </a:xfrm>
            <a:custGeom>
              <a:avLst/>
              <a:gdLst>
                <a:gd name="T0" fmla="*/ 103 w 103"/>
                <a:gd name="T1" fmla="*/ 0 h 171"/>
                <a:gd name="T2" fmla="*/ 103 w 103"/>
                <a:gd name="T3" fmla="*/ 31 h 171"/>
                <a:gd name="T4" fmla="*/ 41 w 103"/>
                <a:gd name="T5" fmla="*/ 31 h 171"/>
                <a:gd name="T6" fmla="*/ 41 w 103"/>
                <a:gd name="T7" fmla="*/ 68 h 171"/>
                <a:gd name="T8" fmla="*/ 95 w 103"/>
                <a:gd name="T9" fmla="*/ 68 h 171"/>
                <a:gd name="T10" fmla="*/ 95 w 103"/>
                <a:gd name="T11" fmla="*/ 100 h 171"/>
                <a:gd name="T12" fmla="*/ 41 w 103"/>
                <a:gd name="T13" fmla="*/ 100 h 171"/>
                <a:gd name="T14" fmla="*/ 41 w 103"/>
                <a:gd name="T15" fmla="*/ 140 h 171"/>
                <a:gd name="T16" fmla="*/ 103 w 103"/>
                <a:gd name="T17" fmla="*/ 140 h 171"/>
                <a:gd name="T18" fmla="*/ 103 w 103"/>
                <a:gd name="T19" fmla="*/ 171 h 171"/>
                <a:gd name="T20" fmla="*/ 0 w 103"/>
                <a:gd name="T21" fmla="*/ 171 h 171"/>
                <a:gd name="T22" fmla="*/ 0 w 103"/>
                <a:gd name="T23" fmla="*/ 0 h 171"/>
                <a:gd name="T24" fmla="*/ 103 w 103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1">
                  <a:moveTo>
                    <a:pt x="103" y="0"/>
                  </a:moveTo>
                  <a:lnTo>
                    <a:pt x="103" y="31"/>
                  </a:lnTo>
                  <a:lnTo>
                    <a:pt x="41" y="31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100"/>
                  </a:lnTo>
                  <a:lnTo>
                    <a:pt x="41" y="100"/>
                  </a:lnTo>
                  <a:lnTo>
                    <a:pt x="41" y="140"/>
                  </a:lnTo>
                  <a:lnTo>
                    <a:pt x="103" y="140"/>
                  </a:lnTo>
                  <a:lnTo>
                    <a:pt x="103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167">
              <a:extLst>
                <a:ext uri="{FF2B5EF4-FFF2-40B4-BE49-F238E27FC236}">
                  <a16:creationId xmlns:a16="http://schemas.microsoft.com/office/drawing/2014/main" id="{4A44C124-0645-4E4A-9F01-38529A2FF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1864" y="4376738"/>
              <a:ext cx="63500" cy="85725"/>
            </a:xfrm>
            <a:custGeom>
              <a:avLst/>
              <a:gdLst>
                <a:gd name="T0" fmla="*/ 61 w 128"/>
                <a:gd name="T1" fmla="*/ 33 h 176"/>
                <a:gd name="T2" fmla="*/ 48 w 128"/>
                <a:gd name="T3" fmla="*/ 37 h 176"/>
                <a:gd name="T4" fmla="*/ 43 w 128"/>
                <a:gd name="T5" fmla="*/ 50 h 176"/>
                <a:gd name="T6" fmla="*/ 48 w 128"/>
                <a:gd name="T7" fmla="*/ 62 h 176"/>
                <a:gd name="T8" fmla="*/ 61 w 128"/>
                <a:gd name="T9" fmla="*/ 70 h 176"/>
                <a:gd name="T10" fmla="*/ 77 w 128"/>
                <a:gd name="T11" fmla="*/ 75 h 176"/>
                <a:gd name="T12" fmla="*/ 95 w 128"/>
                <a:gd name="T13" fmla="*/ 80 h 176"/>
                <a:gd name="T14" fmla="*/ 111 w 128"/>
                <a:gd name="T15" fmla="*/ 88 h 176"/>
                <a:gd name="T16" fmla="*/ 123 w 128"/>
                <a:gd name="T17" fmla="*/ 102 h 176"/>
                <a:gd name="T18" fmla="*/ 128 w 128"/>
                <a:gd name="T19" fmla="*/ 123 h 176"/>
                <a:gd name="T20" fmla="*/ 111 w 128"/>
                <a:gd name="T21" fmla="*/ 161 h 176"/>
                <a:gd name="T22" fmla="*/ 65 w 128"/>
                <a:gd name="T23" fmla="*/ 176 h 176"/>
                <a:gd name="T24" fmla="*/ 18 w 128"/>
                <a:gd name="T25" fmla="*/ 162 h 176"/>
                <a:gd name="T26" fmla="*/ 1 w 128"/>
                <a:gd name="T27" fmla="*/ 123 h 176"/>
                <a:gd name="T28" fmla="*/ 45 w 128"/>
                <a:gd name="T29" fmla="*/ 123 h 176"/>
                <a:gd name="T30" fmla="*/ 66 w 128"/>
                <a:gd name="T31" fmla="*/ 143 h 176"/>
                <a:gd name="T32" fmla="*/ 80 w 128"/>
                <a:gd name="T33" fmla="*/ 138 h 176"/>
                <a:gd name="T34" fmla="*/ 85 w 128"/>
                <a:gd name="T35" fmla="*/ 126 h 176"/>
                <a:gd name="T36" fmla="*/ 80 w 128"/>
                <a:gd name="T37" fmla="*/ 113 h 176"/>
                <a:gd name="T38" fmla="*/ 67 w 128"/>
                <a:gd name="T39" fmla="*/ 106 h 176"/>
                <a:gd name="T40" fmla="*/ 51 w 128"/>
                <a:gd name="T41" fmla="*/ 101 h 176"/>
                <a:gd name="T42" fmla="*/ 33 w 128"/>
                <a:gd name="T43" fmla="*/ 95 h 176"/>
                <a:gd name="T44" fmla="*/ 17 w 128"/>
                <a:gd name="T45" fmla="*/ 86 h 176"/>
                <a:gd name="T46" fmla="*/ 5 w 128"/>
                <a:gd name="T47" fmla="*/ 72 h 176"/>
                <a:gd name="T48" fmla="*/ 0 w 128"/>
                <a:gd name="T49" fmla="*/ 51 h 176"/>
                <a:gd name="T50" fmla="*/ 17 w 128"/>
                <a:gd name="T51" fmla="*/ 13 h 176"/>
                <a:gd name="T52" fmla="*/ 62 w 128"/>
                <a:gd name="T53" fmla="*/ 0 h 176"/>
                <a:gd name="T54" fmla="*/ 107 w 128"/>
                <a:gd name="T55" fmla="*/ 12 h 176"/>
                <a:gd name="T56" fmla="*/ 125 w 128"/>
                <a:gd name="T57" fmla="*/ 52 h 176"/>
                <a:gd name="T58" fmla="*/ 80 w 128"/>
                <a:gd name="T59" fmla="*/ 52 h 176"/>
                <a:gd name="T60" fmla="*/ 73 w 128"/>
                <a:gd name="T61" fmla="*/ 38 h 176"/>
                <a:gd name="T62" fmla="*/ 61 w 128"/>
                <a:gd name="T63" fmla="*/ 3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76">
                  <a:moveTo>
                    <a:pt x="61" y="33"/>
                  </a:moveTo>
                  <a:cubicBezTo>
                    <a:pt x="56" y="33"/>
                    <a:pt x="51" y="35"/>
                    <a:pt x="48" y="37"/>
                  </a:cubicBezTo>
                  <a:cubicBezTo>
                    <a:pt x="45" y="40"/>
                    <a:pt x="43" y="43"/>
                    <a:pt x="43" y="50"/>
                  </a:cubicBezTo>
                  <a:cubicBezTo>
                    <a:pt x="43" y="55"/>
                    <a:pt x="45" y="58"/>
                    <a:pt x="48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3"/>
                    <a:pt x="77" y="75"/>
                  </a:cubicBezTo>
                  <a:cubicBezTo>
                    <a:pt x="83" y="76"/>
                    <a:pt x="90" y="78"/>
                    <a:pt x="95" y="80"/>
                  </a:cubicBezTo>
                  <a:cubicBezTo>
                    <a:pt x="101" y="82"/>
                    <a:pt x="106" y="85"/>
                    <a:pt x="111" y="88"/>
                  </a:cubicBezTo>
                  <a:cubicBezTo>
                    <a:pt x="116" y="92"/>
                    <a:pt x="120" y="96"/>
                    <a:pt x="123" y="102"/>
                  </a:cubicBezTo>
                  <a:cubicBezTo>
                    <a:pt x="126" y="108"/>
                    <a:pt x="128" y="115"/>
                    <a:pt x="128" y="123"/>
                  </a:cubicBezTo>
                  <a:cubicBezTo>
                    <a:pt x="128" y="138"/>
                    <a:pt x="122" y="150"/>
                    <a:pt x="111" y="161"/>
                  </a:cubicBezTo>
                  <a:cubicBezTo>
                    <a:pt x="100" y="171"/>
                    <a:pt x="83" y="176"/>
                    <a:pt x="65" y="176"/>
                  </a:cubicBezTo>
                  <a:cubicBezTo>
                    <a:pt x="46" y="176"/>
                    <a:pt x="30" y="171"/>
                    <a:pt x="18" y="162"/>
                  </a:cubicBezTo>
                  <a:cubicBezTo>
                    <a:pt x="7" y="153"/>
                    <a:pt x="1" y="140"/>
                    <a:pt x="1" y="123"/>
                  </a:cubicBezTo>
                  <a:lnTo>
                    <a:pt x="45" y="123"/>
                  </a:lnTo>
                  <a:cubicBezTo>
                    <a:pt x="46" y="137"/>
                    <a:pt x="52" y="143"/>
                    <a:pt x="66" y="143"/>
                  </a:cubicBezTo>
                  <a:cubicBezTo>
                    <a:pt x="72" y="143"/>
                    <a:pt x="77" y="142"/>
                    <a:pt x="80" y="138"/>
                  </a:cubicBezTo>
                  <a:cubicBezTo>
                    <a:pt x="83" y="135"/>
                    <a:pt x="85" y="131"/>
                    <a:pt x="85" y="126"/>
                  </a:cubicBezTo>
                  <a:cubicBezTo>
                    <a:pt x="85" y="121"/>
                    <a:pt x="83" y="117"/>
                    <a:pt x="80" y="113"/>
                  </a:cubicBezTo>
                  <a:cubicBezTo>
                    <a:pt x="77" y="111"/>
                    <a:pt x="72" y="108"/>
                    <a:pt x="67" y="106"/>
                  </a:cubicBezTo>
                  <a:cubicBezTo>
                    <a:pt x="62" y="105"/>
                    <a:pt x="57" y="102"/>
                    <a:pt x="51" y="101"/>
                  </a:cubicBezTo>
                  <a:cubicBezTo>
                    <a:pt x="45" y="100"/>
                    <a:pt x="38" y="97"/>
                    <a:pt x="33" y="95"/>
                  </a:cubicBezTo>
                  <a:cubicBezTo>
                    <a:pt x="27" y="92"/>
                    <a:pt x="22" y="90"/>
                    <a:pt x="17" y="86"/>
                  </a:cubicBezTo>
                  <a:cubicBezTo>
                    <a:pt x="12" y="82"/>
                    <a:pt x="8" y="78"/>
                    <a:pt x="5" y="72"/>
                  </a:cubicBezTo>
                  <a:cubicBezTo>
                    <a:pt x="2" y="66"/>
                    <a:pt x="0" y="60"/>
                    <a:pt x="0" y="51"/>
                  </a:cubicBezTo>
                  <a:cubicBezTo>
                    <a:pt x="0" y="35"/>
                    <a:pt x="6" y="22"/>
                    <a:pt x="17" y="13"/>
                  </a:cubicBezTo>
                  <a:cubicBezTo>
                    <a:pt x="28" y="3"/>
                    <a:pt x="45" y="0"/>
                    <a:pt x="62" y="0"/>
                  </a:cubicBezTo>
                  <a:cubicBezTo>
                    <a:pt x="80" y="0"/>
                    <a:pt x="96" y="3"/>
                    <a:pt x="107" y="12"/>
                  </a:cubicBezTo>
                  <a:cubicBezTo>
                    <a:pt x="118" y="21"/>
                    <a:pt x="125" y="33"/>
                    <a:pt x="125" y="52"/>
                  </a:cubicBezTo>
                  <a:lnTo>
                    <a:pt x="80" y="52"/>
                  </a:lnTo>
                  <a:cubicBezTo>
                    <a:pt x="78" y="46"/>
                    <a:pt x="77" y="41"/>
                    <a:pt x="73" y="38"/>
                  </a:cubicBezTo>
                  <a:cubicBezTo>
                    <a:pt x="71" y="35"/>
                    <a:pt x="66" y="33"/>
                    <a:pt x="61" y="3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168">
              <a:extLst>
                <a:ext uri="{FF2B5EF4-FFF2-40B4-BE49-F238E27FC236}">
                  <a16:creationId xmlns:a16="http://schemas.microsoft.com/office/drawing/2014/main" id="{21986AB5-3BA5-4831-8D38-152984F57A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3301" y="4376738"/>
              <a:ext cx="80963" cy="84138"/>
            </a:xfrm>
            <a:custGeom>
              <a:avLst/>
              <a:gdLst>
                <a:gd name="T0" fmla="*/ 125 w 168"/>
                <a:gd name="T1" fmla="*/ 171 h 171"/>
                <a:gd name="T2" fmla="*/ 115 w 168"/>
                <a:gd name="T3" fmla="*/ 143 h 171"/>
                <a:gd name="T4" fmla="*/ 54 w 168"/>
                <a:gd name="T5" fmla="*/ 143 h 171"/>
                <a:gd name="T6" fmla="*/ 44 w 168"/>
                <a:gd name="T7" fmla="*/ 171 h 171"/>
                <a:gd name="T8" fmla="*/ 0 w 168"/>
                <a:gd name="T9" fmla="*/ 171 h 171"/>
                <a:gd name="T10" fmla="*/ 59 w 168"/>
                <a:gd name="T11" fmla="*/ 0 h 171"/>
                <a:gd name="T12" fmla="*/ 109 w 168"/>
                <a:gd name="T13" fmla="*/ 0 h 171"/>
                <a:gd name="T14" fmla="*/ 168 w 168"/>
                <a:gd name="T15" fmla="*/ 171 h 171"/>
                <a:gd name="T16" fmla="*/ 125 w 168"/>
                <a:gd name="T17" fmla="*/ 171 h 171"/>
                <a:gd name="T18" fmla="*/ 65 w 168"/>
                <a:gd name="T19" fmla="*/ 111 h 171"/>
                <a:gd name="T20" fmla="*/ 105 w 168"/>
                <a:gd name="T21" fmla="*/ 111 h 171"/>
                <a:gd name="T22" fmla="*/ 85 w 168"/>
                <a:gd name="T23" fmla="*/ 50 h 171"/>
                <a:gd name="T24" fmla="*/ 65 w 168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1">
                  <a:moveTo>
                    <a:pt x="125" y="171"/>
                  </a:moveTo>
                  <a:lnTo>
                    <a:pt x="115" y="143"/>
                  </a:lnTo>
                  <a:lnTo>
                    <a:pt x="54" y="143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59" y="0"/>
                  </a:lnTo>
                  <a:lnTo>
                    <a:pt x="109" y="0"/>
                  </a:lnTo>
                  <a:lnTo>
                    <a:pt x="168" y="171"/>
                  </a:lnTo>
                  <a:lnTo>
                    <a:pt x="125" y="171"/>
                  </a:lnTo>
                  <a:close/>
                  <a:moveTo>
                    <a:pt x="65" y="111"/>
                  </a:moveTo>
                  <a:lnTo>
                    <a:pt x="105" y="111"/>
                  </a:lnTo>
                  <a:lnTo>
                    <a:pt x="85" y="50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169">
              <a:extLst>
                <a:ext uri="{FF2B5EF4-FFF2-40B4-BE49-F238E27FC236}">
                  <a16:creationId xmlns:a16="http://schemas.microsoft.com/office/drawing/2014/main" id="{E59DDAFF-E40A-4491-BF8D-C3B0FFFB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5376" y="4376738"/>
              <a:ext cx="74613" cy="84138"/>
            </a:xfrm>
            <a:custGeom>
              <a:avLst/>
              <a:gdLst>
                <a:gd name="T0" fmla="*/ 112 w 153"/>
                <a:gd name="T1" fmla="*/ 0 h 171"/>
                <a:gd name="T2" fmla="*/ 153 w 153"/>
                <a:gd name="T3" fmla="*/ 0 h 171"/>
                <a:gd name="T4" fmla="*/ 153 w 153"/>
                <a:gd name="T5" fmla="*/ 171 h 171"/>
                <a:gd name="T6" fmla="*/ 112 w 153"/>
                <a:gd name="T7" fmla="*/ 171 h 171"/>
                <a:gd name="T8" fmla="*/ 42 w 153"/>
                <a:gd name="T9" fmla="*/ 64 h 171"/>
                <a:gd name="T10" fmla="*/ 42 w 153"/>
                <a:gd name="T11" fmla="*/ 171 h 171"/>
                <a:gd name="T12" fmla="*/ 0 w 153"/>
                <a:gd name="T13" fmla="*/ 171 h 171"/>
                <a:gd name="T14" fmla="*/ 0 w 153"/>
                <a:gd name="T15" fmla="*/ 0 h 171"/>
                <a:gd name="T16" fmla="*/ 42 w 153"/>
                <a:gd name="T17" fmla="*/ 0 h 171"/>
                <a:gd name="T18" fmla="*/ 112 w 153"/>
                <a:gd name="T19" fmla="*/ 108 h 171"/>
                <a:gd name="T20" fmla="*/ 112 w 153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1">
                  <a:moveTo>
                    <a:pt x="112" y="0"/>
                  </a:moveTo>
                  <a:lnTo>
                    <a:pt x="153" y="0"/>
                  </a:lnTo>
                  <a:lnTo>
                    <a:pt x="153" y="171"/>
                  </a:lnTo>
                  <a:lnTo>
                    <a:pt x="112" y="171"/>
                  </a:lnTo>
                  <a:lnTo>
                    <a:pt x="42" y="64"/>
                  </a:lnTo>
                  <a:lnTo>
                    <a:pt x="4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112" y="10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170">
              <a:extLst>
                <a:ext uri="{FF2B5EF4-FFF2-40B4-BE49-F238E27FC236}">
                  <a16:creationId xmlns:a16="http://schemas.microsoft.com/office/drawing/2014/main" id="{769B4BF8-A107-4D85-91E6-0A4E1EA2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2689" y="4376738"/>
              <a:ext cx="66675" cy="84138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2 h 170"/>
                <a:gd name="T8" fmla="*/ 89 w 135"/>
                <a:gd name="T9" fmla="*/ 32 h 170"/>
                <a:gd name="T10" fmla="*/ 89 w 135"/>
                <a:gd name="T11" fmla="*/ 170 h 170"/>
                <a:gd name="T12" fmla="*/ 47 w 135"/>
                <a:gd name="T13" fmla="*/ 170 h 170"/>
                <a:gd name="T14" fmla="*/ 47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0"/>
                  </a:lnTo>
                  <a:lnTo>
                    <a:pt x="47" y="170"/>
                  </a:lnTo>
                  <a:lnTo>
                    <a:pt x="47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171">
              <a:extLst>
                <a:ext uri="{FF2B5EF4-FFF2-40B4-BE49-F238E27FC236}">
                  <a16:creationId xmlns:a16="http://schemas.microsoft.com/office/drawing/2014/main" id="{773ADDC9-C276-4014-AAF0-ED46E7C825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20476" y="4344988"/>
              <a:ext cx="49213" cy="115888"/>
            </a:xfrm>
            <a:custGeom>
              <a:avLst/>
              <a:gdLst>
                <a:gd name="T0" fmla="*/ 102 w 102"/>
                <a:gd name="T1" fmla="*/ 66 h 237"/>
                <a:gd name="T2" fmla="*/ 102 w 102"/>
                <a:gd name="T3" fmla="*/ 97 h 237"/>
                <a:gd name="T4" fmla="*/ 41 w 102"/>
                <a:gd name="T5" fmla="*/ 97 h 237"/>
                <a:gd name="T6" fmla="*/ 41 w 102"/>
                <a:gd name="T7" fmla="*/ 134 h 237"/>
                <a:gd name="T8" fmla="*/ 95 w 102"/>
                <a:gd name="T9" fmla="*/ 134 h 237"/>
                <a:gd name="T10" fmla="*/ 95 w 102"/>
                <a:gd name="T11" fmla="*/ 166 h 237"/>
                <a:gd name="T12" fmla="*/ 41 w 102"/>
                <a:gd name="T13" fmla="*/ 166 h 237"/>
                <a:gd name="T14" fmla="*/ 41 w 102"/>
                <a:gd name="T15" fmla="*/ 206 h 237"/>
                <a:gd name="T16" fmla="*/ 102 w 102"/>
                <a:gd name="T17" fmla="*/ 206 h 237"/>
                <a:gd name="T18" fmla="*/ 102 w 102"/>
                <a:gd name="T19" fmla="*/ 237 h 237"/>
                <a:gd name="T20" fmla="*/ 0 w 102"/>
                <a:gd name="T21" fmla="*/ 237 h 237"/>
                <a:gd name="T22" fmla="*/ 0 w 102"/>
                <a:gd name="T23" fmla="*/ 66 h 237"/>
                <a:gd name="T24" fmla="*/ 102 w 102"/>
                <a:gd name="T25" fmla="*/ 66 h 237"/>
                <a:gd name="T26" fmla="*/ 21 w 102"/>
                <a:gd name="T27" fmla="*/ 29 h 237"/>
                <a:gd name="T28" fmla="*/ 80 w 102"/>
                <a:gd name="T29" fmla="*/ 0 h 237"/>
                <a:gd name="T30" fmla="*/ 80 w 102"/>
                <a:gd name="T31" fmla="*/ 32 h 237"/>
                <a:gd name="T32" fmla="*/ 21 w 102"/>
                <a:gd name="T33" fmla="*/ 57 h 237"/>
                <a:gd name="T34" fmla="*/ 21 w 102"/>
                <a:gd name="T35" fmla="*/ 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237">
                  <a:moveTo>
                    <a:pt x="102" y="66"/>
                  </a:moveTo>
                  <a:lnTo>
                    <a:pt x="102" y="97"/>
                  </a:lnTo>
                  <a:lnTo>
                    <a:pt x="41" y="97"/>
                  </a:lnTo>
                  <a:lnTo>
                    <a:pt x="41" y="134"/>
                  </a:lnTo>
                  <a:lnTo>
                    <a:pt x="95" y="134"/>
                  </a:lnTo>
                  <a:lnTo>
                    <a:pt x="95" y="166"/>
                  </a:lnTo>
                  <a:lnTo>
                    <a:pt x="41" y="166"/>
                  </a:lnTo>
                  <a:lnTo>
                    <a:pt x="41" y="206"/>
                  </a:lnTo>
                  <a:lnTo>
                    <a:pt x="102" y="206"/>
                  </a:lnTo>
                  <a:lnTo>
                    <a:pt x="102" y="237"/>
                  </a:lnTo>
                  <a:lnTo>
                    <a:pt x="0" y="237"/>
                  </a:lnTo>
                  <a:lnTo>
                    <a:pt x="0" y="66"/>
                  </a:lnTo>
                  <a:lnTo>
                    <a:pt x="102" y="66"/>
                  </a:lnTo>
                  <a:close/>
                  <a:moveTo>
                    <a:pt x="21" y="29"/>
                  </a:moveTo>
                  <a:lnTo>
                    <a:pt x="80" y="0"/>
                  </a:lnTo>
                  <a:lnTo>
                    <a:pt x="80" y="32"/>
                  </a:lnTo>
                  <a:lnTo>
                    <a:pt x="21" y="57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" name="Groupe 43">
            <a:extLst>
              <a:ext uri="{FF2B5EF4-FFF2-40B4-BE49-F238E27FC236}">
                <a16:creationId xmlns:a16="http://schemas.microsoft.com/office/drawing/2014/main" id="{14CDB90B-35C3-4F1F-AED0-B0C9AD5E9656}"/>
              </a:ext>
            </a:extLst>
          </p:cNvPr>
          <p:cNvGrpSpPr/>
          <p:nvPr/>
        </p:nvGrpSpPr>
        <p:grpSpPr>
          <a:xfrm>
            <a:off x="4319286" y="1317968"/>
            <a:ext cx="2638114" cy="751941"/>
            <a:chOff x="7912101" y="2238376"/>
            <a:chExt cx="1325563" cy="377825"/>
          </a:xfrm>
        </p:grpSpPr>
        <p:sp>
          <p:nvSpPr>
            <p:cNvPr id="45" name="Rectangle 172">
              <a:extLst>
                <a:ext uri="{FF2B5EF4-FFF2-40B4-BE49-F238E27FC236}">
                  <a16:creationId xmlns:a16="http://schemas.microsoft.com/office/drawing/2014/main" id="{4D6709FC-C44E-40AD-8098-7F78EBAE5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1951" y="2466976"/>
              <a:ext cx="50800" cy="30163"/>
            </a:xfrm>
            <a:prstGeom prst="rect">
              <a:avLst/>
            </a:prstGeom>
            <a:solidFill>
              <a:srgbClr val="0091A7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173">
              <a:extLst>
                <a:ext uri="{FF2B5EF4-FFF2-40B4-BE49-F238E27FC236}">
                  <a16:creationId xmlns:a16="http://schemas.microsoft.com/office/drawing/2014/main" id="{BEAEEECB-775B-4A8E-896F-3E505AEC5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2420938"/>
              <a:ext cx="63500" cy="66675"/>
            </a:xfrm>
            <a:custGeom>
              <a:avLst/>
              <a:gdLst>
                <a:gd name="T0" fmla="*/ 49 w 128"/>
                <a:gd name="T1" fmla="*/ 135 h 135"/>
                <a:gd name="T2" fmla="*/ 128 w 128"/>
                <a:gd name="T3" fmla="*/ 40 h 135"/>
                <a:gd name="T4" fmla="*/ 80 w 128"/>
                <a:gd name="T5" fmla="*/ 0 h 135"/>
                <a:gd name="T6" fmla="*/ 0 w 128"/>
                <a:gd name="T7" fmla="*/ 93 h 135"/>
                <a:gd name="T8" fmla="*/ 49 w 128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35">
                  <a:moveTo>
                    <a:pt x="49" y="135"/>
                  </a:moveTo>
                  <a:lnTo>
                    <a:pt x="128" y="40"/>
                  </a:lnTo>
                  <a:lnTo>
                    <a:pt x="80" y="0"/>
                  </a:lnTo>
                  <a:lnTo>
                    <a:pt x="0" y="93"/>
                  </a:lnTo>
                  <a:lnTo>
                    <a:pt x="49" y="135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174">
              <a:extLst>
                <a:ext uri="{FF2B5EF4-FFF2-40B4-BE49-F238E27FC236}">
                  <a16:creationId xmlns:a16="http://schemas.microsoft.com/office/drawing/2014/main" id="{AECDABDB-A94B-4219-AD2B-E60B1F6A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9" y="2420938"/>
              <a:ext cx="61913" cy="66675"/>
            </a:xfrm>
            <a:custGeom>
              <a:avLst/>
              <a:gdLst>
                <a:gd name="T0" fmla="*/ 0 w 127"/>
                <a:gd name="T1" fmla="*/ 40 h 135"/>
                <a:gd name="T2" fmla="*/ 80 w 127"/>
                <a:gd name="T3" fmla="*/ 135 h 135"/>
                <a:gd name="T4" fmla="*/ 127 w 127"/>
                <a:gd name="T5" fmla="*/ 93 h 135"/>
                <a:gd name="T6" fmla="*/ 47 w 127"/>
                <a:gd name="T7" fmla="*/ 0 h 135"/>
                <a:gd name="T8" fmla="*/ 0 w 127"/>
                <a:gd name="T9" fmla="*/ 4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5">
                  <a:moveTo>
                    <a:pt x="0" y="40"/>
                  </a:moveTo>
                  <a:lnTo>
                    <a:pt x="80" y="135"/>
                  </a:lnTo>
                  <a:lnTo>
                    <a:pt x="127" y="93"/>
                  </a:lnTo>
                  <a:lnTo>
                    <a:pt x="47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Rectangle 175">
              <a:extLst>
                <a:ext uri="{FF2B5EF4-FFF2-40B4-BE49-F238E27FC236}">
                  <a16:creationId xmlns:a16="http://schemas.microsoft.com/office/drawing/2014/main" id="{61D0BD83-6EF6-42B3-853E-F86532831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2101" y="2284413"/>
              <a:ext cx="30163" cy="136525"/>
            </a:xfrm>
            <a:prstGeom prst="rect">
              <a:avLst/>
            </a:prstGeom>
            <a:solidFill>
              <a:srgbClr val="0091A7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176">
              <a:extLst>
                <a:ext uri="{FF2B5EF4-FFF2-40B4-BE49-F238E27FC236}">
                  <a16:creationId xmlns:a16="http://schemas.microsoft.com/office/drawing/2014/main" id="{B4AF8A58-BF71-418F-AF81-A6DC7B9083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0064" y="2278063"/>
              <a:ext cx="198438" cy="222250"/>
            </a:xfrm>
            <a:custGeom>
              <a:avLst/>
              <a:gdLst>
                <a:gd name="T0" fmla="*/ 351 w 405"/>
                <a:gd name="T1" fmla="*/ 323 h 455"/>
                <a:gd name="T2" fmla="*/ 307 w 405"/>
                <a:gd name="T3" fmla="*/ 274 h 455"/>
                <a:gd name="T4" fmla="*/ 249 w 405"/>
                <a:gd name="T5" fmla="*/ 142 h 455"/>
                <a:gd name="T6" fmla="*/ 264 w 405"/>
                <a:gd name="T7" fmla="*/ 62 h 455"/>
                <a:gd name="T8" fmla="*/ 201 w 405"/>
                <a:gd name="T9" fmla="*/ 0 h 455"/>
                <a:gd name="T10" fmla="*/ 139 w 405"/>
                <a:gd name="T11" fmla="*/ 62 h 455"/>
                <a:gd name="T12" fmla="*/ 154 w 405"/>
                <a:gd name="T13" fmla="*/ 142 h 455"/>
                <a:gd name="T14" fmla="*/ 95 w 405"/>
                <a:gd name="T15" fmla="*/ 275 h 455"/>
                <a:gd name="T16" fmla="*/ 51 w 405"/>
                <a:gd name="T17" fmla="*/ 324 h 455"/>
                <a:gd name="T18" fmla="*/ 0 w 405"/>
                <a:gd name="T19" fmla="*/ 397 h 455"/>
                <a:gd name="T20" fmla="*/ 62 w 405"/>
                <a:gd name="T21" fmla="*/ 455 h 455"/>
                <a:gd name="T22" fmla="*/ 127 w 405"/>
                <a:gd name="T23" fmla="*/ 393 h 455"/>
                <a:gd name="T24" fmla="*/ 111 w 405"/>
                <a:gd name="T25" fmla="*/ 295 h 455"/>
                <a:gd name="T26" fmla="*/ 202 w 405"/>
                <a:gd name="T27" fmla="*/ 282 h 455"/>
                <a:gd name="T28" fmla="*/ 294 w 405"/>
                <a:gd name="T29" fmla="*/ 295 h 455"/>
                <a:gd name="T30" fmla="*/ 277 w 405"/>
                <a:gd name="T31" fmla="*/ 393 h 455"/>
                <a:gd name="T32" fmla="*/ 342 w 405"/>
                <a:gd name="T33" fmla="*/ 455 h 455"/>
                <a:gd name="T34" fmla="*/ 405 w 405"/>
                <a:gd name="T35" fmla="*/ 397 h 455"/>
                <a:gd name="T36" fmla="*/ 351 w 405"/>
                <a:gd name="T37" fmla="*/ 323 h 455"/>
                <a:gd name="T38" fmla="*/ 119 w 405"/>
                <a:gd name="T39" fmla="*/ 267 h 455"/>
                <a:gd name="T40" fmla="*/ 161 w 405"/>
                <a:gd name="T41" fmla="*/ 154 h 455"/>
                <a:gd name="T42" fmla="*/ 200 w 405"/>
                <a:gd name="T43" fmla="*/ 127 h 455"/>
                <a:gd name="T44" fmla="*/ 239 w 405"/>
                <a:gd name="T45" fmla="*/ 154 h 455"/>
                <a:gd name="T46" fmla="*/ 281 w 405"/>
                <a:gd name="T47" fmla="*/ 267 h 455"/>
                <a:gd name="T48" fmla="*/ 119 w 405"/>
                <a:gd name="T49" fmla="*/ 26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5" h="455">
                  <a:moveTo>
                    <a:pt x="351" y="323"/>
                  </a:moveTo>
                  <a:cubicBezTo>
                    <a:pt x="336" y="314"/>
                    <a:pt x="320" y="305"/>
                    <a:pt x="307" y="274"/>
                  </a:cubicBezTo>
                  <a:lnTo>
                    <a:pt x="249" y="142"/>
                  </a:lnTo>
                  <a:cubicBezTo>
                    <a:pt x="234" y="108"/>
                    <a:pt x="264" y="103"/>
                    <a:pt x="264" y="62"/>
                  </a:cubicBezTo>
                  <a:cubicBezTo>
                    <a:pt x="264" y="25"/>
                    <a:pt x="239" y="0"/>
                    <a:pt x="201" y="0"/>
                  </a:cubicBezTo>
                  <a:cubicBezTo>
                    <a:pt x="164" y="0"/>
                    <a:pt x="139" y="25"/>
                    <a:pt x="139" y="62"/>
                  </a:cubicBezTo>
                  <a:cubicBezTo>
                    <a:pt x="139" y="102"/>
                    <a:pt x="169" y="108"/>
                    <a:pt x="154" y="142"/>
                  </a:cubicBezTo>
                  <a:lnTo>
                    <a:pt x="95" y="275"/>
                  </a:lnTo>
                  <a:cubicBezTo>
                    <a:pt x="81" y="307"/>
                    <a:pt x="66" y="315"/>
                    <a:pt x="51" y="324"/>
                  </a:cubicBezTo>
                  <a:cubicBezTo>
                    <a:pt x="22" y="340"/>
                    <a:pt x="0" y="359"/>
                    <a:pt x="0" y="397"/>
                  </a:cubicBezTo>
                  <a:cubicBezTo>
                    <a:pt x="0" y="430"/>
                    <a:pt x="24" y="455"/>
                    <a:pt x="62" y="455"/>
                  </a:cubicBezTo>
                  <a:cubicBezTo>
                    <a:pt x="106" y="455"/>
                    <a:pt x="127" y="429"/>
                    <a:pt x="127" y="393"/>
                  </a:cubicBezTo>
                  <a:cubicBezTo>
                    <a:pt x="127" y="344"/>
                    <a:pt x="99" y="330"/>
                    <a:pt x="111" y="295"/>
                  </a:cubicBezTo>
                  <a:cubicBezTo>
                    <a:pt x="129" y="285"/>
                    <a:pt x="149" y="282"/>
                    <a:pt x="202" y="282"/>
                  </a:cubicBezTo>
                  <a:cubicBezTo>
                    <a:pt x="252" y="282"/>
                    <a:pt x="276" y="285"/>
                    <a:pt x="294" y="295"/>
                  </a:cubicBezTo>
                  <a:cubicBezTo>
                    <a:pt x="306" y="330"/>
                    <a:pt x="277" y="344"/>
                    <a:pt x="277" y="393"/>
                  </a:cubicBezTo>
                  <a:cubicBezTo>
                    <a:pt x="277" y="429"/>
                    <a:pt x="297" y="455"/>
                    <a:pt x="342" y="455"/>
                  </a:cubicBezTo>
                  <a:cubicBezTo>
                    <a:pt x="381" y="455"/>
                    <a:pt x="405" y="429"/>
                    <a:pt x="405" y="397"/>
                  </a:cubicBezTo>
                  <a:cubicBezTo>
                    <a:pt x="402" y="358"/>
                    <a:pt x="380" y="339"/>
                    <a:pt x="351" y="323"/>
                  </a:cubicBezTo>
                  <a:close/>
                  <a:moveTo>
                    <a:pt x="119" y="267"/>
                  </a:moveTo>
                  <a:lnTo>
                    <a:pt x="161" y="154"/>
                  </a:lnTo>
                  <a:cubicBezTo>
                    <a:pt x="171" y="128"/>
                    <a:pt x="182" y="127"/>
                    <a:pt x="200" y="127"/>
                  </a:cubicBezTo>
                  <a:cubicBezTo>
                    <a:pt x="217" y="127"/>
                    <a:pt x="229" y="128"/>
                    <a:pt x="239" y="154"/>
                  </a:cubicBezTo>
                  <a:lnTo>
                    <a:pt x="281" y="267"/>
                  </a:lnTo>
                  <a:lnTo>
                    <a:pt x="119" y="267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Rectangle 177">
              <a:extLst>
                <a:ext uri="{FF2B5EF4-FFF2-40B4-BE49-F238E27FC236}">
                  <a16:creationId xmlns:a16="http://schemas.microsoft.com/office/drawing/2014/main" id="{09EC3CFD-07B4-48BC-88F0-DBAC724BA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9" y="2284413"/>
              <a:ext cx="30163" cy="136525"/>
            </a:xfrm>
            <a:prstGeom prst="rect">
              <a:avLst/>
            </a:prstGeom>
            <a:solidFill>
              <a:srgbClr val="0091A7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Rectangle 178">
              <a:extLst>
                <a:ext uri="{FF2B5EF4-FFF2-40B4-BE49-F238E27FC236}">
                  <a16:creationId xmlns:a16="http://schemas.microsoft.com/office/drawing/2014/main" id="{1772CD74-7F20-45A7-A126-0201CBC83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58189" y="2238376"/>
              <a:ext cx="38100" cy="90488"/>
            </a:xfrm>
            <a:prstGeom prst="rect">
              <a:avLst/>
            </a:prstGeom>
            <a:solidFill>
              <a:srgbClr val="0091A7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179">
              <a:extLst>
                <a:ext uri="{FF2B5EF4-FFF2-40B4-BE49-F238E27FC236}">
                  <a16:creationId xmlns:a16="http://schemas.microsoft.com/office/drawing/2014/main" id="{B9A30A2F-B072-463D-BA59-BC80FD05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1" y="2565401"/>
              <a:ext cx="39688" cy="50800"/>
            </a:xfrm>
            <a:custGeom>
              <a:avLst/>
              <a:gdLst>
                <a:gd name="T0" fmla="*/ 64 w 80"/>
                <a:gd name="T1" fmla="*/ 68 h 105"/>
                <a:gd name="T2" fmla="*/ 56 w 80"/>
                <a:gd name="T3" fmla="*/ 88 h 105"/>
                <a:gd name="T4" fmla="*/ 39 w 80"/>
                <a:gd name="T5" fmla="*/ 94 h 105"/>
                <a:gd name="T6" fmla="*/ 20 w 80"/>
                <a:gd name="T7" fmla="*/ 88 h 105"/>
                <a:gd name="T8" fmla="*/ 14 w 80"/>
                <a:gd name="T9" fmla="*/ 68 h 105"/>
                <a:gd name="T10" fmla="*/ 14 w 80"/>
                <a:gd name="T11" fmla="*/ 0 h 105"/>
                <a:gd name="T12" fmla="*/ 0 w 80"/>
                <a:gd name="T13" fmla="*/ 0 h 105"/>
                <a:gd name="T14" fmla="*/ 0 w 80"/>
                <a:gd name="T15" fmla="*/ 68 h 105"/>
                <a:gd name="T16" fmla="*/ 11 w 80"/>
                <a:gd name="T17" fmla="*/ 95 h 105"/>
                <a:gd name="T18" fmla="*/ 40 w 80"/>
                <a:gd name="T19" fmla="*/ 105 h 105"/>
                <a:gd name="T20" fmla="*/ 69 w 80"/>
                <a:gd name="T21" fmla="*/ 95 h 105"/>
                <a:gd name="T22" fmla="*/ 80 w 80"/>
                <a:gd name="T23" fmla="*/ 68 h 105"/>
                <a:gd name="T24" fmla="*/ 80 w 80"/>
                <a:gd name="T25" fmla="*/ 0 h 105"/>
                <a:gd name="T26" fmla="*/ 66 w 80"/>
                <a:gd name="T27" fmla="*/ 0 h 105"/>
                <a:gd name="T28" fmla="*/ 66 w 80"/>
                <a:gd name="T29" fmla="*/ 68 h 105"/>
                <a:gd name="T30" fmla="*/ 64 w 80"/>
                <a:gd name="T31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105">
                  <a:moveTo>
                    <a:pt x="64" y="68"/>
                  </a:moveTo>
                  <a:cubicBezTo>
                    <a:pt x="64" y="77"/>
                    <a:pt x="61" y="83"/>
                    <a:pt x="56" y="88"/>
                  </a:cubicBezTo>
                  <a:cubicBezTo>
                    <a:pt x="53" y="92"/>
                    <a:pt x="46" y="94"/>
                    <a:pt x="39" y="94"/>
                  </a:cubicBezTo>
                  <a:cubicBezTo>
                    <a:pt x="31" y="94"/>
                    <a:pt x="24" y="92"/>
                    <a:pt x="20" y="88"/>
                  </a:cubicBezTo>
                  <a:cubicBezTo>
                    <a:pt x="15" y="84"/>
                    <a:pt x="14" y="77"/>
                    <a:pt x="14" y="68"/>
                  </a:cubicBezTo>
                  <a:lnTo>
                    <a:pt x="14" y="0"/>
                  </a:lnTo>
                  <a:lnTo>
                    <a:pt x="0" y="0"/>
                  </a:lnTo>
                  <a:lnTo>
                    <a:pt x="0" y="68"/>
                  </a:lnTo>
                  <a:cubicBezTo>
                    <a:pt x="0" y="80"/>
                    <a:pt x="4" y="89"/>
                    <a:pt x="11" y="95"/>
                  </a:cubicBezTo>
                  <a:cubicBezTo>
                    <a:pt x="19" y="102"/>
                    <a:pt x="29" y="105"/>
                    <a:pt x="40" y="105"/>
                  </a:cubicBezTo>
                  <a:cubicBezTo>
                    <a:pt x="51" y="105"/>
                    <a:pt x="61" y="102"/>
                    <a:pt x="69" y="95"/>
                  </a:cubicBezTo>
                  <a:cubicBezTo>
                    <a:pt x="76" y="89"/>
                    <a:pt x="80" y="79"/>
                    <a:pt x="80" y="68"/>
                  </a:cubicBezTo>
                  <a:lnTo>
                    <a:pt x="80" y="0"/>
                  </a:lnTo>
                  <a:lnTo>
                    <a:pt x="66" y="0"/>
                  </a:lnTo>
                  <a:lnTo>
                    <a:pt x="66" y="68"/>
                  </a:lnTo>
                  <a:lnTo>
                    <a:pt x="64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180">
              <a:extLst>
                <a:ext uri="{FF2B5EF4-FFF2-40B4-BE49-F238E27FC236}">
                  <a16:creationId xmlns:a16="http://schemas.microsoft.com/office/drawing/2014/main" id="{61BEEA98-961B-4277-A140-FCCE892A8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1701" y="2565401"/>
              <a:ext cx="41275" cy="50800"/>
            </a:xfrm>
            <a:custGeom>
              <a:avLst/>
              <a:gdLst>
                <a:gd name="T0" fmla="*/ 14 w 83"/>
                <a:gd name="T1" fmla="*/ 105 h 105"/>
                <a:gd name="T2" fmla="*/ 14 w 83"/>
                <a:gd name="T3" fmla="*/ 22 h 105"/>
                <a:gd name="T4" fmla="*/ 69 w 83"/>
                <a:gd name="T5" fmla="*/ 105 h 105"/>
                <a:gd name="T6" fmla="*/ 83 w 83"/>
                <a:gd name="T7" fmla="*/ 105 h 105"/>
                <a:gd name="T8" fmla="*/ 83 w 83"/>
                <a:gd name="T9" fmla="*/ 0 h 105"/>
                <a:gd name="T10" fmla="*/ 69 w 83"/>
                <a:gd name="T11" fmla="*/ 0 h 105"/>
                <a:gd name="T12" fmla="*/ 69 w 83"/>
                <a:gd name="T13" fmla="*/ 83 h 105"/>
                <a:gd name="T14" fmla="*/ 14 w 83"/>
                <a:gd name="T15" fmla="*/ 0 h 105"/>
                <a:gd name="T16" fmla="*/ 0 w 83"/>
                <a:gd name="T17" fmla="*/ 0 h 105"/>
                <a:gd name="T18" fmla="*/ 0 w 83"/>
                <a:gd name="T19" fmla="*/ 105 h 105"/>
                <a:gd name="T20" fmla="*/ 14 w 83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14" y="105"/>
                  </a:moveTo>
                  <a:lnTo>
                    <a:pt x="14" y="22"/>
                  </a:lnTo>
                  <a:lnTo>
                    <a:pt x="69" y="105"/>
                  </a:lnTo>
                  <a:lnTo>
                    <a:pt x="83" y="105"/>
                  </a:lnTo>
                  <a:lnTo>
                    <a:pt x="83" y="0"/>
                  </a:lnTo>
                  <a:lnTo>
                    <a:pt x="69" y="0"/>
                  </a:lnTo>
                  <a:lnTo>
                    <a:pt x="69" y="83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14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Rectangle 181">
              <a:extLst>
                <a:ext uri="{FF2B5EF4-FFF2-40B4-BE49-F238E27FC236}">
                  <a16:creationId xmlns:a16="http://schemas.microsoft.com/office/drawing/2014/main" id="{CA42B3CC-C376-42D5-A13B-C258D13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6" y="25654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182">
              <a:extLst>
                <a:ext uri="{FF2B5EF4-FFF2-40B4-BE49-F238E27FC236}">
                  <a16:creationId xmlns:a16="http://schemas.microsoft.com/office/drawing/2014/main" id="{8115DE47-0E8C-40F6-9775-D97220B2A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964" y="2565401"/>
              <a:ext cx="47625" cy="50800"/>
            </a:xfrm>
            <a:custGeom>
              <a:avLst/>
              <a:gdLst>
                <a:gd name="T0" fmla="*/ 55 w 96"/>
                <a:gd name="T1" fmla="*/ 105 h 105"/>
                <a:gd name="T2" fmla="*/ 96 w 96"/>
                <a:gd name="T3" fmla="*/ 0 h 105"/>
                <a:gd name="T4" fmla="*/ 81 w 96"/>
                <a:gd name="T5" fmla="*/ 0 h 105"/>
                <a:gd name="T6" fmla="*/ 48 w 96"/>
                <a:gd name="T7" fmla="*/ 90 h 105"/>
                <a:gd name="T8" fmla="*/ 15 w 96"/>
                <a:gd name="T9" fmla="*/ 0 h 105"/>
                <a:gd name="T10" fmla="*/ 0 w 96"/>
                <a:gd name="T11" fmla="*/ 0 h 105"/>
                <a:gd name="T12" fmla="*/ 40 w 96"/>
                <a:gd name="T13" fmla="*/ 105 h 105"/>
                <a:gd name="T14" fmla="*/ 55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55" y="105"/>
                  </a:moveTo>
                  <a:lnTo>
                    <a:pt x="96" y="0"/>
                  </a:lnTo>
                  <a:lnTo>
                    <a:pt x="81" y="0"/>
                  </a:lnTo>
                  <a:lnTo>
                    <a:pt x="48" y="9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40" y="105"/>
                  </a:lnTo>
                  <a:lnTo>
                    <a:pt x="55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183">
              <a:extLst>
                <a:ext uri="{FF2B5EF4-FFF2-40B4-BE49-F238E27FC236}">
                  <a16:creationId xmlns:a16="http://schemas.microsoft.com/office/drawing/2014/main" id="{6F3191CA-F06C-49E2-A3C9-742A6335F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5526" y="2565401"/>
              <a:ext cx="28575" cy="50800"/>
            </a:xfrm>
            <a:custGeom>
              <a:avLst/>
              <a:gdLst>
                <a:gd name="T0" fmla="*/ 13 w 56"/>
                <a:gd name="T1" fmla="*/ 58 h 105"/>
                <a:gd name="T2" fmla="*/ 51 w 56"/>
                <a:gd name="T3" fmla="*/ 58 h 105"/>
                <a:gd name="T4" fmla="*/ 51 w 56"/>
                <a:gd name="T5" fmla="*/ 47 h 105"/>
                <a:gd name="T6" fmla="*/ 13 w 56"/>
                <a:gd name="T7" fmla="*/ 47 h 105"/>
                <a:gd name="T8" fmla="*/ 13 w 56"/>
                <a:gd name="T9" fmla="*/ 12 h 105"/>
                <a:gd name="T10" fmla="*/ 56 w 56"/>
                <a:gd name="T11" fmla="*/ 12 h 105"/>
                <a:gd name="T12" fmla="*/ 56 w 56"/>
                <a:gd name="T13" fmla="*/ 0 h 105"/>
                <a:gd name="T14" fmla="*/ 0 w 56"/>
                <a:gd name="T15" fmla="*/ 0 h 105"/>
                <a:gd name="T16" fmla="*/ 0 w 56"/>
                <a:gd name="T17" fmla="*/ 105 h 105"/>
                <a:gd name="T18" fmla="*/ 56 w 56"/>
                <a:gd name="T19" fmla="*/ 105 h 105"/>
                <a:gd name="T20" fmla="*/ 56 w 56"/>
                <a:gd name="T21" fmla="*/ 94 h 105"/>
                <a:gd name="T22" fmla="*/ 13 w 56"/>
                <a:gd name="T23" fmla="*/ 94 h 105"/>
                <a:gd name="T24" fmla="*/ 13 w 56"/>
                <a:gd name="T25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13" y="58"/>
                  </a:moveTo>
                  <a:lnTo>
                    <a:pt x="51" y="58"/>
                  </a:lnTo>
                  <a:lnTo>
                    <a:pt x="51" y="47"/>
                  </a:lnTo>
                  <a:lnTo>
                    <a:pt x="13" y="47"/>
                  </a:lnTo>
                  <a:lnTo>
                    <a:pt x="13" y="12"/>
                  </a:lnTo>
                  <a:lnTo>
                    <a:pt x="56" y="12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6" y="105"/>
                  </a:lnTo>
                  <a:lnTo>
                    <a:pt x="56" y="94"/>
                  </a:lnTo>
                  <a:lnTo>
                    <a:pt x="13" y="94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184">
              <a:extLst>
                <a:ext uri="{FF2B5EF4-FFF2-40B4-BE49-F238E27FC236}">
                  <a16:creationId xmlns:a16="http://schemas.microsoft.com/office/drawing/2014/main" id="{8202C08A-0BAC-4B35-8C95-BB18AF4ACF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3626" y="2563813"/>
              <a:ext cx="36513" cy="52388"/>
            </a:xfrm>
            <a:custGeom>
              <a:avLst/>
              <a:gdLst>
                <a:gd name="T0" fmla="*/ 64 w 73"/>
                <a:gd name="T1" fmla="*/ 51 h 105"/>
                <a:gd name="T2" fmla="*/ 70 w 73"/>
                <a:gd name="T3" fmla="*/ 30 h 105"/>
                <a:gd name="T4" fmla="*/ 61 w 73"/>
                <a:gd name="T5" fmla="*/ 9 h 105"/>
                <a:gd name="T6" fmla="*/ 34 w 73"/>
                <a:gd name="T7" fmla="*/ 0 h 105"/>
                <a:gd name="T8" fmla="*/ 0 w 73"/>
                <a:gd name="T9" fmla="*/ 0 h 105"/>
                <a:gd name="T10" fmla="*/ 0 w 73"/>
                <a:gd name="T11" fmla="*/ 105 h 105"/>
                <a:gd name="T12" fmla="*/ 14 w 73"/>
                <a:gd name="T13" fmla="*/ 105 h 105"/>
                <a:gd name="T14" fmla="*/ 14 w 73"/>
                <a:gd name="T15" fmla="*/ 61 h 105"/>
                <a:gd name="T16" fmla="*/ 28 w 73"/>
                <a:gd name="T17" fmla="*/ 61 h 105"/>
                <a:gd name="T18" fmla="*/ 55 w 73"/>
                <a:gd name="T19" fmla="*/ 105 h 105"/>
                <a:gd name="T20" fmla="*/ 73 w 73"/>
                <a:gd name="T21" fmla="*/ 105 h 105"/>
                <a:gd name="T22" fmla="*/ 44 w 73"/>
                <a:gd name="T23" fmla="*/ 61 h 105"/>
                <a:gd name="T24" fmla="*/ 64 w 73"/>
                <a:gd name="T25" fmla="*/ 51 h 105"/>
                <a:gd name="T26" fmla="*/ 14 w 73"/>
                <a:gd name="T27" fmla="*/ 51 h 105"/>
                <a:gd name="T28" fmla="*/ 14 w 73"/>
                <a:gd name="T29" fmla="*/ 11 h 105"/>
                <a:gd name="T30" fmla="*/ 34 w 73"/>
                <a:gd name="T31" fmla="*/ 11 h 105"/>
                <a:gd name="T32" fmla="*/ 56 w 73"/>
                <a:gd name="T33" fmla="*/ 31 h 105"/>
                <a:gd name="T34" fmla="*/ 51 w 73"/>
                <a:gd name="T35" fmla="*/ 46 h 105"/>
                <a:gd name="T36" fmla="*/ 35 w 73"/>
                <a:gd name="T37" fmla="*/ 51 h 105"/>
                <a:gd name="T38" fmla="*/ 14 w 73"/>
                <a:gd name="T39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64" y="51"/>
                  </a:moveTo>
                  <a:cubicBezTo>
                    <a:pt x="69" y="46"/>
                    <a:pt x="70" y="39"/>
                    <a:pt x="70" y="30"/>
                  </a:cubicBezTo>
                  <a:cubicBezTo>
                    <a:pt x="70" y="21"/>
                    <a:pt x="68" y="15"/>
                    <a:pt x="61" y="9"/>
                  </a:cubicBezTo>
                  <a:cubicBezTo>
                    <a:pt x="55" y="3"/>
                    <a:pt x="46" y="0"/>
                    <a:pt x="34" y="0"/>
                  </a:cubicBezTo>
                  <a:lnTo>
                    <a:pt x="0" y="0"/>
                  </a:lnTo>
                  <a:lnTo>
                    <a:pt x="0" y="105"/>
                  </a:lnTo>
                  <a:lnTo>
                    <a:pt x="14" y="105"/>
                  </a:lnTo>
                  <a:lnTo>
                    <a:pt x="14" y="61"/>
                  </a:lnTo>
                  <a:lnTo>
                    <a:pt x="28" y="61"/>
                  </a:lnTo>
                  <a:lnTo>
                    <a:pt x="55" y="105"/>
                  </a:lnTo>
                  <a:lnTo>
                    <a:pt x="73" y="105"/>
                  </a:lnTo>
                  <a:lnTo>
                    <a:pt x="44" y="61"/>
                  </a:lnTo>
                  <a:cubicBezTo>
                    <a:pt x="53" y="60"/>
                    <a:pt x="59" y="58"/>
                    <a:pt x="64" y="51"/>
                  </a:cubicBezTo>
                  <a:close/>
                  <a:moveTo>
                    <a:pt x="14" y="51"/>
                  </a:moveTo>
                  <a:lnTo>
                    <a:pt x="14" y="11"/>
                  </a:lnTo>
                  <a:lnTo>
                    <a:pt x="34" y="11"/>
                  </a:lnTo>
                  <a:cubicBezTo>
                    <a:pt x="49" y="11"/>
                    <a:pt x="56" y="18"/>
                    <a:pt x="56" y="31"/>
                  </a:cubicBezTo>
                  <a:cubicBezTo>
                    <a:pt x="56" y="38"/>
                    <a:pt x="55" y="43"/>
                    <a:pt x="51" y="46"/>
                  </a:cubicBezTo>
                  <a:cubicBezTo>
                    <a:pt x="48" y="50"/>
                    <a:pt x="43" y="51"/>
                    <a:pt x="35" y="51"/>
                  </a:cubicBezTo>
                  <a:lnTo>
                    <a:pt x="14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185">
              <a:extLst>
                <a:ext uri="{FF2B5EF4-FFF2-40B4-BE49-F238E27FC236}">
                  <a16:creationId xmlns:a16="http://schemas.microsoft.com/office/drawing/2014/main" id="{3B8AE391-C4F8-4AAD-9B14-6F318DFB9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6" y="2563813"/>
              <a:ext cx="34925" cy="50800"/>
            </a:xfrm>
            <a:custGeom>
              <a:avLst/>
              <a:gdLst>
                <a:gd name="T0" fmla="*/ 61 w 71"/>
                <a:gd name="T1" fmla="*/ 56 h 105"/>
                <a:gd name="T2" fmla="*/ 50 w 71"/>
                <a:gd name="T3" fmla="*/ 51 h 105"/>
                <a:gd name="T4" fmla="*/ 38 w 71"/>
                <a:gd name="T5" fmla="*/ 49 h 105"/>
                <a:gd name="T6" fmla="*/ 26 w 71"/>
                <a:gd name="T7" fmla="*/ 45 h 105"/>
                <a:gd name="T8" fmla="*/ 18 w 71"/>
                <a:gd name="T9" fmla="*/ 40 h 105"/>
                <a:gd name="T10" fmla="*/ 14 w 71"/>
                <a:gd name="T11" fmla="*/ 30 h 105"/>
                <a:gd name="T12" fmla="*/ 19 w 71"/>
                <a:gd name="T13" fmla="*/ 17 h 105"/>
                <a:gd name="T14" fmla="*/ 34 w 71"/>
                <a:gd name="T15" fmla="*/ 12 h 105"/>
                <a:gd name="T16" fmla="*/ 48 w 71"/>
                <a:gd name="T17" fmla="*/ 17 h 105"/>
                <a:gd name="T18" fmla="*/ 54 w 71"/>
                <a:gd name="T19" fmla="*/ 27 h 105"/>
                <a:gd name="T20" fmla="*/ 69 w 71"/>
                <a:gd name="T21" fmla="*/ 27 h 105"/>
                <a:gd name="T22" fmla="*/ 59 w 71"/>
                <a:gd name="T23" fmla="*/ 7 h 105"/>
                <a:gd name="T24" fmla="*/ 35 w 71"/>
                <a:gd name="T25" fmla="*/ 0 h 105"/>
                <a:gd name="T26" fmla="*/ 10 w 71"/>
                <a:gd name="T27" fmla="*/ 7 h 105"/>
                <a:gd name="T28" fmla="*/ 0 w 71"/>
                <a:gd name="T29" fmla="*/ 29 h 105"/>
                <a:gd name="T30" fmla="*/ 4 w 71"/>
                <a:gd name="T31" fmla="*/ 42 h 105"/>
                <a:gd name="T32" fmla="*/ 13 w 71"/>
                <a:gd name="T33" fmla="*/ 51 h 105"/>
                <a:gd name="T34" fmla="*/ 24 w 71"/>
                <a:gd name="T35" fmla="*/ 56 h 105"/>
                <a:gd name="T36" fmla="*/ 36 w 71"/>
                <a:gd name="T37" fmla="*/ 59 h 105"/>
                <a:gd name="T38" fmla="*/ 48 w 71"/>
                <a:gd name="T39" fmla="*/ 61 h 105"/>
                <a:gd name="T40" fmla="*/ 56 w 71"/>
                <a:gd name="T41" fmla="*/ 66 h 105"/>
                <a:gd name="T42" fmla="*/ 60 w 71"/>
                <a:gd name="T43" fmla="*/ 76 h 105"/>
                <a:gd name="T44" fmla="*/ 54 w 71"/>
                <a:gd name="T45" fmla="*/ 89 h 105"/>
                <a:gd name="T46" fmla="*/ 38 w 71"/>
                <a:gd name="T47" fmla="*/ 94 h 105"/>
                <a:gd name="T48" fmla="*/ 23 w 71"/>
                <a:gd name="T49" fmla="*/ 89 h 105"/>
                <a:gd name="T50" fmla="*/ 16 w 71"/>
                <a:gd name="T51" fmla="*/ 77 h 105"/>
                <a:gd name="T52" fmla="*/ 1 w 71"/>
                <a:gd name="T53" fmla="*/ 77 h 105"/>
                <a:gd name="T54" fmla="*/ 11 w 71"/>
                <a:gd name="T55" fmla="*/ 97 h 105"/>
                <a:gd name="T56" fmla="*/ 38 w 71"/>
                <a:gd name="T57" fmla="*/ 105 h 105"/>
                <a:gd name="T58" fmla="*/ 63 w 71"/>
                <a:gd name="T59" fmla="*/ 96 h 105"/>
                <a:gd name="T60" fmla="*/ 71 w 71"/>
                <a:gd name="T61" fmla="*/ 75 h 105"/>
                <a:gd name="T62" fmla="*/ 68 w 71"/>
                <a:gd name="T63" fmla="*/ 61 h 105"/>
                <a:gd name="T64" fmla="*/ 61 w 71"/>
                <a:gd name="T65" fmla="*/ 5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61" y="56"/>
                  </a:moveTo>
                  <a:cubicBezTo>
                    <a:pt x="58" y="55"/>
                    <a:pt x="54" y="52"/>
                    <a:pt x="50" y="51"/>
                  </a:cubicBezTo>
                  <a:cubicBezTo>
                    <a:pt x="46" y="50"/>
                    <a:pt x="41" y="49"/>
                    <a:pt x="38" y="49"/>
                  </a:cubicBezTo>
                  <a:lnTo>
                    <a:pt x="26" y="45"/>
                  </a:lnTo>
                  <a:cubicBezTo>
                    <a:pt x="23" y="44"/>
                    <a:pt x="20" y="42"/>
                    <a:pt x="18" y="40"/>
                  </a:cubicBezTo>
                  <a:cubicBezTo>
                    <a:pt x="15" y="37"/>
                    <a:pt x="14" y="34"/>
                    <a:pt x="14" y="30"/>
                  </a:cubicBezTo>
                  <a:cubicBezTo>
                    <a:pt x="14" y="24"/>
                    <a:pt x="15" y="20"/>
                    <a:pt x="19" y="17"/>
                  </a:cubicBezTo>
                  <a:cubicBezTo>
                    <a:pt x="23" y="15"/>
                    <a:pt x="28" y="12"/>
                    <a:pt x="34" y="12"/>
                  </a:cubicBezTo>
                  <a:cubicBezTo>
                    <a:pt x="40" y="12"/>
                    <a:pt x="44" y="14"/>
                    <a:pt x="48" y="17"/>
                  </a:cubicBezTo>
                  <a:cubicBezTo>
                    <a:pt x="51" y="20"/>
                    <a:pt x="53" y="24"/>
                    <a:pt x="54" y="27"/>
                  </a:cubicBezTo>
                  <a:lnTo>
                    <a:pt x="69" y="27"/>
                  </a:lnTo>
                  <a:cubicBezTo>
                    <a:pt x="68" y="19"/>
                    <a:pt x="65" y="12"/>
                    <a:pt x="59" y="7"/>
                  </a:cubicBezTo>
                  <a:cubicBezTo>
                    <a:pt x="53" y="2"/>
                    <a:pt x="45" y="0"/>
                    <a:pt x="35" y="0"/>
                  </a:cubicBezTo>
                  <a:cubicBezTo>
                    <a:pt x="25" y="0"/>
                    <a:pt x="16" y="2"/>
                    <a:pt x="10" y="7"/>
                  </a:cubicBezTo>
                  <a:cubicBezTo>
                    <a:pt x="4" y="12"/>
                    <a:pt x="0" y="20"/>
                    <a:pt x="0" y="29"/>
                  </a:cubicBezTo>
                  <a:cubicBezTo>
                    <a:pt x="0" y="34"/>
                    <a:pt x="1" y="39"/>
                    <a:pt x="4" y="42"/>
                  </a:cubicBezTo>
                  <a:cubicBezTo>
                    <a:pt x="6" y="46"/>
                    <a:pt x="9" y="49"/>
                    <a:pt x="13" y="51"/>
                  </a:cubicBezTo>
                  <a:cubicBezTo>
                    <a:pt x="16" y="52"/>
                    <a:pt x="20" y="55"/>
                    <a:pt x="24" y="56"/>
                  </a:cubicBezTo>
                  <a:cubicBezTo>
                    <a:pt x="28" y="57"/>
                    <a:pt x="33" y="59"/>
                    <a:pt x="36" y="59"/>
                  </a:cubicBezTo>
                  <a:cubicBezTo>
                    <a:pt x="40" y="60"/>
                    <a:pt x="44" y="61"/>
                    <a:pt x="48" y="61"/>
                  </a:cubicBezTo>
                  <a:cubicBezTo>
                    <a:pt x="51" y="62"/>
                    <a:pt x="54" y="64"/>
                    <a:pt x="56" y="66"/>
                  </a:cubicBezTo>
                  <a:cubicBezTo>
                    <a:pt x="59" y="69"/>
                    <a:pt x="60" y="72"/>
                    <a:pt x="60" y="76"/>
                  </a:cubicBezTo>
                  <a:cubicBezTo>
                    <a:pt x="60" y="81"/>
                    <a:pt x="58" y="85"/>
                    <a:pt x="54" y="89"/>
                  </a:cubicBezTo>
                  <a:cubicBezTo>
                    <a:pt x="50" y="92"/>
                    <a:pt x="45" y="94"/>
                    <a:pt x="38" y="94"/>
                  </a:cubicBezTo>
                  <a:cubicBezTo>
                    <a:pt x="30" y="94"/>
                    <a:pt x="26" y="92"/>
                    <a:pt x="23" y="89"/>
                  </a:cubicBezTo>
                  <a:cubicBezTo>
                    <a:pt x="19" y="86"/>
                    <a:pt x="18" y="82"/>
                    <a:pt x="16" y="77"/>
                  </a:cubicBezTo>
                  <a:lnTo>
                    <a:pt x="1" y="77"/>
                  </a:lnTo>
                  <a:cubicBezTo>
                    <a:pt x="1" y="86"/>
                    <a:pt x="5" y="92"/>
                    <a:pt x="11" y="97"/>
                  </a:cubicBezTo>
                  <a:cubicBezTo>
                    <a:pt x="18" y="102"/>
                    <a:pt x="26" y="105"/>
                    <a:pt x="38" y="105"/>
                  </a:cubicBezTo>
                  <a:cubicBezTo>
                    <a:pt x="48" y="105"/>
                    <a:pt x="56" y="102"/>
                    <a:pt x="63" y="96"/>
                  </a:cubicBezTo>
                  <a:cubicBezTo>
                    <a:pt x="69" y="90"/>
                    <a:pt x="71" y="82"/>
                    <a:pt x="71" y="75"/>
                  </a:cubicBezTo>
                  <a:cubicBezTo>
                    <a:pt x="71" y="70"/>
                    <a:pt x="70" y="65"/>
                    <a:pt x="68" y="61"/>
                  </a:cubicBezTo>
                  <a:cubicBezTo>
                    <a:pt x="66" y="61"/>
                    <a:pt x="64" y="57"/>
                    <a:pt x="61" y="5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Rectangle 186">
              <a:extLst>
                <a:ext uri="{FF2B5EF4-FFF2-40B4-BE49-F238E27FC236}">
                  <a16:creationId xmlns:a16="http://schemas.microsoft.com/office/drawing/2014/main" id="{84FF7E29-24A2-4024-9A04-F58C74565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4114" y="25654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187">
              <a:extLst>
                <a:ext uri="{FF2B5EF4-FFF2-40B4-BE49-F238E27FC236}">
                  <a16:creationId xmlns:a16="http://schemas.microsoft.com/office/drawing/2014/main" id="{911B3A66-256A-4A96-A0EC-669F12289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9989" y="2565401"/>
              <a:ext cx="34925" cy="50800"/>
            </a:xfrm>
            <a:custGeom>
              <a:avLst/>
              <a:gdLst>
                <a:gd name="T0" fmla="*/ 42 w 70"/>
                <a:gd name="T1" fmla="*/ 12 h 105"/>
                <a:gd name="T2" fmla="*/ 70 w 70"/>
                <a:gd name="T3" fmla="*/ 12 h 105"/>
                <a:gd name="T4" fmla="*/ 70 w 70"/>
                <a:gd name="T5" fmla="*/ 0 h 105"/>
                <a:gd name="T6" fmla="*/ 0 w 70"/>
                <a:gd name="T7" fmla="*/ 0 h 105"/>
                <a:gd name="T8" fmla="*/ 0 w 70"/>
                <a:gd name="T9" fmla="*/ 12 h 105"/>
                <a:gd name="T10" fmla="*/ 28 w 70"/>
                <a:gd name="T11" fmla="*/ 12 h 105"/>
                <a:gd name="T12" fmla="*/ 28 w 70"/>
                <a:gd name="T13" fmla="*/ 105 h 105"/>
                <a:gd name="T14" fmla="*/ 42 w 70"/>
                <a:gd name="T15" fmla="*/ 105 h 105"/>
                <a:gd name="T16" fmla="*/ 42 w 70"/>
                <a:gd name="T17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05">
                  <a:moveTo>
                    <a:pt x="42" y="12"/>
                  </a:moveTo>
                  <a:lnTo>
                    <a:pt x="70" y="12"/>
                  </a:lnTo>
                  <a:lnTo>
                    <a:pt x="70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8" y="12"/>
                  </a:lnTo>
                  <a:lnTo>
                    <a:pt x="28" y="105"/>
                  </a:lnTo>
                  <a:lnTo>
                    <a:pt x="42" y="105"/>
                  </a:lnTo>
                  <a:lnTo>
                    <a:pt x="42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188">
              <a:extLst>
                <a:ext uri="{FF2B5EF4-FFF2-40B4-BE49-F238E27FC236}">
                  <a16:creationId xmlns:a16="http://schemas.microsoft.com/office/drawing/2014/main" id="{18A3A938-43F7-4E18-95C6-C213C24EA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2851" y="2565401"/>
              <a:ext cx="26988" cy="50800"/>
            </a:xfrm>
            <a:custGeom>
              <a:avLst/>
              <a:gdLst>
                <a:gd name="T0" fmla="*/ 14 w 55"/>
                <a:gd name="T1" fmla="*/ 58 h 105"/>
                <a:gd name="T2" fmla="*/ 52 w 55"/>
                <a:gd name="T3" fmla="*/ 58 h 105"/>
                <a:gd name="T4" fmla="*/ 52 w 55"/>
                <a:gd name="T5" fmla="*/ 47 h 105"/>
                <a:gd name="T6" fmla="*/ 14 w 55"/>
                <a:gd name="T7" fmla="*/ 47 h 105"/>
                <a:gd name="T8" fmla="*/ 14 w 55"/>
                <a:gd name="T9" fmla="*/ 12 h 105"/>
                <a:gd name="T10" fmla="*/ 55 w 55"/>
                <a:gd name="T11" fmla="*/ 12 h 105"/>
                <a:gd name="T12" fmla="*/ 55 w 55"/>
                <a:gd name="T13" fmla="*/ 0 h 105"/>
                <a:gd name="T14" fmla="*/ 0 w 55"/>
                <a:gd name="T15" fmla="*/ 0 h 105"/>
                <a:gd name="T16" fmla="*/ 0 w 55"/>
                <a:gd name="T17" fmla="*/ 105 h 105"/>
                <a:gd name="T18" fmla="*/ 55 w 55"/>
                <a:gd name="T19" fmla="*/ 105 h 105"/>
                <a:gd name="T20" fmla="*/ 55 w 55"/>
                <a:gd name="T21" fmla="*/ 94 h 105"/>
                <a:gd name="T22" fmla="*/ 14 w 55"/>
                <a:gd name="T23" fmla="*/ 94 h 105"/>
                <a:gd name="T24" fmla="*/ 14 w 55"/>
                <a:gd name="T25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14" y="58"/>
                  </a:moveTo>
                  <a:lnTo>
                    <a:pt x="52" y="58"/>
                  </a:lnTo>
                  <a:lnTo>
                    <a:pt x="52" y="47"/>
                  </a:lnTo>
                  <a:lnTo>
                    <a:pt x="14" y="47"/>
                  </a:lnTo>
                  <a:lnTo>
                    <a:pt x="14" y="12"/>
                  </a:lnTo>
                  <a:lnTo>
                    <a:pt x="55" y="1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5" y="105"/>
                  </a:lnTo>
                  <a:lnTo>
                    <a:pt x="55" y="94"/>
                  </a:lnTo>
                  <a:lnTo>
                    <a:pt x="14" y="94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189">
              <a:extLst>
                <a:ext uri="{FF2B5EF4-FFF2-40B4-BE49-F238E27FC236}">
                  <a16:creationId xmlns:a16="http://schemas.microsoft.com/office/drawing/2014/main" id="{61F3A913-AF42-4F5F-B7FB-0438E8CF7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4" y="2547938"/>
              <a:ext cx="15875" cy="14288"/>
            </a:xfrm>
            <a:custGeom>
              <a:avLst/>
              <a:gdLst>
                <a:gd name="T0" fmla="*/ 32 w 32"/>
                <a:gd name="T1" fmla="*/ 0 h 29"/>
                <a:gd name="T2" fmla="*/ 0 w 32"/>
                <a:gd name="T3" fmla="*/ 19 h 29"/>
                <a:gd name="T4" fmla="*/ 0 w 32"/>
                <a:gd name="T5" fmla="*/ 29 h 29"/>
                <a:gd name="T6" fmla="*/ 32 w 32"/>
                <a:gd name="T7" fmla="*/ 13 h 29"/>
                <a:gd name="T8" fmla="*/ 32 w 3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32" y="0"/>
                  </a:moveTo>
                  <a:lnTo>
                    <a:pt x="0" y="19"/>
                  </a:lnTo>
                  <a:lnTo>
                    <a:pt x="0" y="29"/>
                  </a:lnTo>
                  <a:lnTo>
                    <a:pt x="32" y="1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190">
              <a:extLst>
                <a:ext uri="{FF2B5EF4-FFF2-40B4-BE49-F238E27FC236}">
                  <a16:creationId xmlns:a16="http://schemas.microsoft.com/office/drawing/2014/main" id="{BC1D7BCC-5568-4C2A-B548-D2AA760D47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3176" y="2565401"/>
              <a:ext cx="42863" cy="50800"/>
            </a:xfrm>
            <a:custGeom>
              <a:avLst/>
              <a:gdLst>
                <a:gd name="T0" fmla="*/ 32 w 87"/>
                <a:gd name="T1" fmla="*/ 0 h 105"/>
                <a:gd name="T2" fmla="*/ 0 w 87"/>
                <a:gd name="T3" fmla="*/ 0 h 105"/>
                <a:gd name="T4" fmla="*/ 0 w 87"/>
                <a:gd name="T5" fmla="*/ 105 h 105"/>
                <a:gd name="T6" fmla="*/ 32 w 87"/>
                <a:gd name="T7" fmla="*/ 105 h 105"/>
                <a:gd name="T8" fmla="*/ 72 w 87"/>
                <a:gd name="T9" fmla="*/ 92 h 105"/>
                <a:gd name="T10" fmla="*/ 87 w 87"/>
                <a:gd name="T11" fmla="*/ 53 h 105"/>
                <a:gd name="T12" fmla="*/ 72 w 87"/>
                <a:gd name="T13" fmla="*/ 14 h 105"/>
                <a:gd name="T14" fmla="*/ 32 w 87"/>
                <a:gd name="T15" fmla="*/ 0 h 105"/>
                <a:gd name="T16" fmla="*/ 62 w 87"/>
                <a:gd name="T17" fmla="*/ 84 h 105"/>
                <a:gd name="T18" fmla="*/ 32 w 87"/>
                <a:gd name="T19" fmla="*/ 95 h 105"/>
                <a:gd name="T20" fmla="*/ 14 w 87"/>
                <a:gd name="T21" fmla="*/ 95 h 105"/>
                <a:gd name="T22" fmla="*/ 14 w 87"/>
                <a:gd name="T23" fmla="*/ 13 h 105"/>
                <a:gd name="T24" fmla="*/ 32 w 87"/>
                <a:gd name="T25" fmla="*/ 13 h 105"/>
                <a:gd name="T26" fmla="*/ 62 w 87"/>
                <a:gd name="T27" fmla="*/ 24 h 105"/>
                <a:gd name="T28" fmla="*/ 72 w 87"/>
                <a:gd name="T29" fmla="*/ 54 h 105"/>
                <a:gd name="T30" fmla="*/ 62 w 87"/>
                <a:gd name="T31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05">
                  <a:moveTo>
                    <a:pt x="32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32" y="105"/>
                  </a:lnTo>
                  <a:cubicBezTo>
                    <a:pt x="50" y="105"/>
                    <a:pt x="62" y="100"/>
                    <a:pt x="72" y="92"/>
                  </a:cubicBezTo>
                  <a:cubicBezTo>
                    <a:pt x="82" y="83"/>
                    <a:pt x="87" y="70"/>
                    <a:pt x="87" y="53"/>
                  </a:cubicBezTo>
                  <a:cubicBezTo>
                    <a:pt x="87" y="37"/>
                    <a:pt x="82" y="24"/>
                    <a:pt x="72" y="14"/>
                  </a:cubicBezTo>
                  <a:cubicBezTo>
                    <a:pt x="62" y="5"/>
                    <a:pt x="49" y="0"/>
                    <a:pt x="32" y="0"/>
                  </a:cubicBezTo>
                  <a:close/>
                  <a:moveTo>
                    <a:pt x="62" y="84"/>
                  </a:moveTo>
                  <a:cubicBezTo>
                    <a:pt x="55" y="92"/>
                    <a:pt x="45" y="95"/>
                    <a:pt x="32" y="95"/>
                  </a:cubicBezTo>
                  <a:lnTo>
                    <a:pt x="14" y="95"/>
                  </a:lnTo>
                  <a:lnTo>
                    <a:pt x="14" y="13"/>
                  </a:lnTo>
                  <a:lnTo>
                    <a:pt x="32" y="13"/>
                  </a:lnTo>
                  <a:cubicBezTo>
                    <a:pt x="46" y="13"/>
                    <a:pt x="56" y="17"/>
                    <a:pt x="62" y="24"/>
                  </a:cubicBezTo>
                  <a:cubicBezTo>
                    <a:pt x="70" y="32"/>
                    <a:pt x="72" y="42"/>
                    <a:pt x="72" y="54"/>
                  </a:cubicBezTo>
                  <a:cubicBezTo>
                    <a:pt x="72" y="67"/>
                    <a:pt x="70" y="77"/>
                    <a:pt x="62" y="8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191">
              <a:extLst>
                <a:ext uri="{FF2B5EF4-FFF2-40B4-BE49-F238E27FC236}">
                  <a16:creationId xmlns:a16="http://schemas.microsoft.com/office/drawing/2014/main" id="{93D70E91-9EC2-459B-97FC-8045B85C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801" y="2557463"/>
              <a:ext cx="7938" cy="15875"/>
            </a:xfrm>
            <a:custGeom>
              <a:avLst/>
              <a:gdLst>
                <a:gd name="T0" fmla="*/ 0 w 15"/>
                <a:gd name="T1" fmla="*/ 2 h 32"/>
                <a:gd name="T2" fmla="*/ 0 w 15"/>
                <a:gd name="T3" fmla="*/ 14 h 32"/>
                <a:gd name="T4" fmla="*/ 8 w 15"/>
                <a:gd name="T5" fmla="*/ 14 h 32"/>
                <a:gd name="T6" fmla="*/ 8 w 15"/>
                <a:gd name="T7" fmla="*/ 18 h 32"/>
                <a:gd name="T8" fmla="*/ 0 w 15"/>
                <a:gd name="T9" fmla="*/ 25 h 32"/>
                <a:gd name="T10" fmla="*/ 0 w 15"/>
                <a:gd name="T11" fmla="*/ 32 h 32"/>
                <a:gd name="T12" fmla="*/ 15 w 15"/>
                <a:gd name="T13" fmla="*/ 14 h 32"/>
                <a:gd name="T14" fmla="*/ 14 w 15"/>
                <a:gd name="T15" fmla="*/ 0 h 32"/>
                <a:gd name="T16" fmla="*/ 0 w 15"/>
                <a:gd name="T17" fmla="*/ 0 h 32"/>
                <a:gd name="T18" fmla="*/ 0 w 15"/>
                <a:gd name="T1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2">
                  <a:moveTo>
                    <a:pt x="0" y="2"/>
                  </a:moveTo>
                  <a:lnTo>
                    <a:pt x="0" y="14"/>
                  </a:lnTo>
                  <a:lnTo>
                    <a:pt x="8" y="14"/>
                  </a:lnTo>
                  <a:lnTo>
                    <a:pt x="8" y="18"/>
                  </a:lnTo>
                  <a:cubicBezTo>
                    <a:pt x="8" y="23"/>
                    <a:pt x="5" y="25"/>
                    <a:pt x="0" y="25"/>
                  </a:cubicBezTo>
                  <a:lnTo>
                    <a:pt x="0" y="32"/>
                  </a:lnTo>
                  <a:cubicBezTo>
                    <a:pt x="10" y="32"/>
                    <a:pt x="15" y="25"/>
                    <a:pt x="15" y="14"/>
                  </a:cubicBezTo>
                  <a:cubicBezTo>
                    <a:pt x="15" y="10"/>
                    <a:pt x="15" y="5"/>
                    <a:pt x="14" y="0"/>
                  </a:cubicBez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192">
              <a:extLst>
                <a:ext uri="{FF2B5EF4-FFF2-40B4-BE49-F238E27FC236}">
                  <a16:creationId xmlns:a16="http://schemas.microsoft.com/office/drawing/2014/main" id="{31AEC557-46A9-46B9-8922-5CD7062ECD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5089" y="2563813"/>
              <a:ext cx="42863" cy="52388"/>
            </a:xfrm>
            <a:custGeom>
              <a:avLst/>
              <a:gdLst>
                <a:gd name="T0" fmla="*/ 37 w 90"/>
                <a:gd name="T1" fmla="*/ 1 h 106"/>
                <a:gd name="T2" fmla="*/ 0 w 90"/>
                <a:gd name="T3" fmla="*/ 106 h 106"/>
                <a:gd name="T4" fmla="*/ 13 w 90"/>
                <a:gd name="T5" fmla="*/ 106 h 106"/>
                <a:gd name="T6" fmla="*/ 21 w 90"/>
                <a:gd name="T7" fmla="*/ 83 h 106"/>
                <a:gd name="T8" fmla="*/ 67 w 90"/>
                <a:gd name="T9" fmla="*/ 83 h 106"/>
                <a:gd name="T10" fmla="*/ 76 w 90"/>
                <a:gd name="T11" fmla="*/ 105 h 106"/>
                <a:gd name="T12" fmla="*/ 90 w 90"/>
                <a:gd name="T13" fmla="*/ 105 h 106"/>
                <a:gd name="T14" fmla="*/ 52 w 90"/>
                <a:gd name="T15" fmla="*/ 0 h 106"/>
                <a:gd name="T16" fmla="*/ 37 w 90"/>
                <a:gd name="T17" fmla="*/ 0 h 106"/>
                <a:gd name="T18" fmla="*/ 37 w 90"/>
                <a:gd name="T19" fmla="*/ 1 h 106"/>
                <a:gd name="T20" fmla="*/ 25 w 90"/>
                <a:gd name="T21" fmla="*/ 73 h 106"/>
                <a:gd name="T22" fmla="*/ 43 w 90"/>
                <a:gd name="T23" fmla="*/ 19 h 106"/>
                <a:gd name="T24" fmla="*/ 62 w 90"/>
                <a:gd name="T25" fmla="*/ 73 h 106"/>
                <a:gd name="T26" fmla="*/ 25 w 90"/>
                <a:gd name="T27" fmla="*/ 7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6">
                  <a:moveTo>
                    <a:pt x="37" y="1"/>
                  </a:moveTo>
                  <a:lnTo>
                    <a:pt x="0" y="106"/>
                  </a:lnTo>
                  <a:lnTo>
                    <a:pt x="13" y="106"/>
                  </a:lnTo>
                  <a:lnTo>
                    <a:pt x="21" y="83"/>
                  </a:lnTo>
                  <a:lnTo>
                    <a:pt x="67" y="83"/>
                  </a:lnTo>
                  <a:lnTo>
                    <a:pt x="76" y="105"/>
                  </a:lnTo>
                  <a:lnTo>
                    <a:pt x="90" y="105"/>
                  </a:lnTo>
                  <a:lnTo>
                    <a:pt x="52" y="0"/>
                  </a:lnTo>
                  <a:lnTo>
                    <a:pt x="37" y="0"/>
                  </a:lnTo>
                  <a:lnTo>
                    <a:pt x="37" y="1"/>
                  </a:lnTo>
                  <a:close/>
                  <a:moveTo>
                    <a:pt x="25" y="73"/>
                  </a:moveTo>
                  <a:lnTo>
                    <a:pt x="43" y="19"/>
                  </a:lnTo>
                  <a:lnTo>
                    <a:pt x="62" y="73"/>
                  </a:lnTo>
                  <a:lnTo>
                    <a:pt x="25" y="7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193">
              <a:extLst>
                <a:ext uri="{FF2B5EF4-FFF2-40B4-BE49-F238E27FC236}">
                  <a16:creationId xmlns:a16="http://schemas.microsoft.com/office/drawing/2014/main" id="{53AD9395-CF0A-4245-A485-F5078B8D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7476" y="2565401"/>
              <a:ext cx="39688" cy="50800"/>
            </a:xfrm>
            <a:custGeom>
              <a:avLst/>
              <a:gdLst>
                <a:gd name="T0" fmla="*/ 14 w 83"/>
                <a:gd name="T1" fmla="*/ 105 h 105"/>
                <a:gd name="T2" fmla="*/ 14 w 83"/>
                <a:gd name="T3" fmla="*/ 22 h 105"/>
                <a:gd name="T4" fmla="*/ 69 w 83"/>
                <a:gd name="T5" fmla="*/ 105 h 105"/>
                <a:gd name="T6" fmla="*/ 83 w 83"/>
                <a:gd name="T7" fmla="*/ 105 h 105"/>
                <a:gd name="T8" fmla="*/ 83 w 83"/>
                <a:gd name="T9" fmla="*/ 0 h 105"/>
                <a:gd name="T10" fmla="*/ 69 w 83"/>
                <a:gd name="T11" fmla="*/ 0 h 105"/>
                <a:gd name="T12" fmla="*/ 69 w 83"/>
                <a:gd name="T13" fmla="*/ 83 h 105"/>
                <a:gd name="T14" fmla="*/ 14 w 83"/>
                <a:gd name="T15" fmla="*/ 0 h 105"/>
                <a:gd name="T16" fmla="*/ 0 w 83"/>
                <a:gd name="T17" fmla="*/ 0 h 105"/>
                <a:gd name="T18" fmla="*/ 0 w 83"/>
                <a:gd name="T19" fmla="*/ 105 h 105"/>
                <a:gd name="T20" fmla="*/ 14 w 83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14" y="105"/>
                  </a:moveTo>
                  <a:lnTo>
                    <a:pt x="14" y="22"/>
                  </a:lnTo>
                  <a:lnTo>
                    <a:pt x="69" y="105"/>
                  </a:lnTo>
                  <a:lnTo>
                    <a:pt x="83" y="105"/>
                  </a:lnTo>
                  <a:lnTo>
                    <a:pt x="83" y="0"/>
                  </a:lnTo>
                  <a:lnTo>
                    <a:pt x="69" y="0"/>
                  </a:lnTo>
                  <a:lnTo>
                    <a:pt x="69" y="83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14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194">
              <a:extLst>
                <a:ext uri="{FF2B5EF4-FFF2-40B4-BE49-F238E27FC236}">
                  <a16:creationId xmlns:a16="http://schemas.microsoft.com/office/drawing/2014/main" id="{F89341A4-7FCF-4302-80F7-B96D4F2B3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9864" y="2563813"/>
              <a:ext cx="50800" cy="52388"/>
            </a:xfrm>
            <a:custGeom>
              <a:avLst/>
              <a:gdLst>
                <a:gd name="T0" fmla="*/ 45 w 105"/>
                <a:gd name="T1" fmla="*/ 61 h 107"/>
                <a:gd name="T2" fmla="*/ 89 w 105"/>
                <a:gd name="T3" fmla="*/ 61 h 107"/>
                <a:gd name="T4" fmla="*/ 77 w 105"/>
                <a:gd name="T5" fmla="*/ 86 h 107"/>
                <a:gd name="T6" fmla="*/ 51 w 105"/>
                <a:gd name="T7" fmla="*/ 95 h 107"/>
                <a:gd name="T8" fmla="*/ 24 w 105"/>
                <a:gd name="T9" fmla="*/ 84 h 107"/>
                <a:gd name="T10" fmla="*/ 12 w 105"/>
                <a:gd name="T11" fmla="*/ 54 h 107"/>
                <a:gd name="T12" fmla="*/ 24 w 105"/>
                <a:gd name="T13" fmla="*/ 24 h 107"/>
                <a:gd name="T14" fmla="*/ 52 w 105"/>
                <a:gd name="T15" fmla="*/ 12 h 107"/>
                <a:gd name="T16" fmla="*/ 84 w 105"/>
                <a:gd name="T17" fmla="*/ 30 h 107"/>
                <a:gd name="T18" fmla="*/ 100 w 105"/>
                <a:gd name="T19" fmla="*/ 30 h 107"/>
                <a:gd name="T20" fmla="*/ 81 w 105"/>
                <a:gd name="T21" fmla="*/ 7 h 107"/>
                <a:gd name="T22" fmla="*/ 52 w 105"/>
                <a:gd name="T23" fmla="*/ 0 h 107"/>
                <a:gd name="T24" fmla="*/ 15 w 105"/>
                <a:gd name="T25" fmla="*/ 15 h 107"/>
                <a:gd name="T26" fmla="*/ 0 w 105"/>
                <a:gd name="T27" fmla="*/ 54 h 107"/>
                <a:gd name="T28" fmla="*/ 15 w 105"/>
                <a:gd name="T29" fmla="*/ 92 h 107"/>
                <a:gd name="T30" fmla="*/ 52 w 105"/>
                <a:gd name="T31" fmla="*/ 107 h 107"/>
                <a:gd name="T32" fmla="*/ 89 w 105"/>
                <a:gd name="T33" fmla="*/ 94 h 107"/>
                <a:gd name="T34" fmla="*/ 105 w 105"/>
                <a:gd name="T35" fmla="*/ 60 h 107"/>
                <a:gd name="T36" fmla="*/ 105 w 105"/>
                <a:gd name="T37" fmla="*/ 49 h 107"/>
                <a:gd name="T38" fmla="*/ 47 w 105"/>
                <a:gd name="T39" fmla="*/ 49 h 107"/>
                <a:gd name="T40" fmla="*/ 47 w 105"/>
                <a:gd name="T41" fmla="*/ 61 h 107"/>
                <a:gd name="T42" fmla="*/ 45 w 105"/>
                <a:gd name="T43" fmla="*/ 6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07">
                  <a:moveTo>
                    <a:pt x="45" y="61"/>
                  </a:moveTo>
                  <a:lnTo>
                    <a:pt x="89" y="61"/>
                  </a:lnTo>
                  <a:cubicBezTo>
                    <a:pt x="87" y="72"/>
                    <a:pt x="84" y="80"/>
                    <a:pt x="77" y="86"/>
                  </a:cubicBezTo>
                  <a:cubicBezTo>
                    <a:pt x="71" y="92"/>
                    <a:pt x="62" y="95"/>
                    <a:pt x="51" y="95"/>
                  </a:cubicBezTo>
                  <a:cubicBezTo>
                    <a:pt x="40" y="95"/>
                    <a:pt x="31" y="91"/>
                    <a:pt x="24" y="84"/>
                  </a:cubicBezTo>
                  <a:cubicBezTo>
                    <a:pt x="16" y="76"/>
                    <a:pt x="12" y="66"/>
                    <a:pt x="12" y="54"/>
                  </a:cubicBezTo>
                  <a:cubicBezTo>
                    <a:pt x="12" y="41"/>
                    <a:pt x="16" y="31"/>
                    <a:pt x="24" y="24"/>
                  </a:cubicBezTo>
                  <a:cubicBezTo>
                    <a:pt x="31" y="16"/>
                    <a:pt x="40" y="12"/>
                    <a:pt x="52" y="12"/>
                  </a:cubicBezTo>
                  <a:cubicBezTo>
                    <a:pt x="67" y="12"/>
                    <a:pt x="77" y="19"/>
                    <a:pt x="84" y="30"/>
                  </a:cubicBezTo>
                  <a:lnTo>
                    <a:pt x="100" y="30"/>
                  </a:lnTo>
                  <a:cubicBezTo>
                    <a:pt x="96" y="20"/>
                    <a:pt x="90" y="12"/>
                    <a:pt x="81" y="7"/>
                  </a:cubicBezTo>
                  <a:cubicBezTo>
                    <a:pt x="72" y="2"/>
                    <a:pt x="62" y="0"/>
                    <a:pt x="52" y="0"/>
                  </a:cubicBezTo>
                  <a:cubicBezTo>
                    <a:pt x="37" y="0"/>
                    <a:pt x="25" y="5"/>
                    <a:pt x="15" y="15"/>
                  </a:cubicBezTo>
                  <a:cubicBezTo>
                    <a:pt x="5" y="25"/>
                    <a:pt x="0" y="37"/>
                    <a:pt x="0" y="54"/>
                  </a:cubicBezTo>
                  <a:cubicBezTo>
                    <a:pt x="0" y="70"/>
                    <a:pt x="5" y="82"/>
                    <a:pt x="15" y="92"/>
                  </a:cubicBezTo>
                  <a:cubicBezTo>
                    <a:pt x="25" y="102"/>
                    <a:pt x="37" y="107"/>
                    <a:pt x="52" y="107"/>
                  </a:cubicBezTo>
                  <a:cubicBezTo>
                    <a:pt x="67" y="107"/>
                    <a:pt x="79" y="102"/>
                    <a:pt x="89" y="94"/>
                  </a:cubicBezTo>
                  <a:cubicBezTo>
                    <a:pt x="99" y="85"/>
                    <a:pt x="104" y="74"/>
                    <a:pt x="105" y="60"/>
                  </a:cubicBezTo>
                  <a:lnTo>
                    <a:pt x="105" y="49"/>
                  </a:lnTo>
                  <a:lnTo>
                    <a:pt x="47" y="49"/>
                  </a:lnTo>
                  <a:lnTo>
                    <a:pt x="47" y="61"/>
                  </a:lnTo>
                  <a:lnTo>
                    <a:pt x="45" y="6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195">
              <a:extLst>
                <a:ext uri="{FF2B5EF4-FFF2-40B4-BE49-F238E27FC236}">
                  <a16:creationId xmlns:a16="http://schemas.microsoft.com/office/drawing/2014/main" id="{825316E6-E8DB-463E-807A-DE39E42CC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0189" y="2565401"/>
              <a:ext cx="26988" cy="50800"/>
            </a:xfrm>
            <a:custGeom>
              <a:avLst/>
              <a:gdLst>
                <a:gd name="T0" fmla="*/ 14 w 57"/>
                <a:gd name="T1" fmla="*/ 58 h 105"/>
                <a:gd name="T2" fmla="*/ 52 w 57"/>
                <a:gd name="T3" fmla="*/ 58 h 105"/>
                <a:gd name="T4" fmla="*/ 52 w 57"/>
                <a:gd name="T5" fmla="*/ 47 h 105"/>
                <a:gd name="T6" fmla="*/ 14 w 57"/>
                <a:gd name="T7" fmla="*/ 47 h 105"/>
                <a:gd name="T8" fmla="*/ 14 w 57"/>
                <a:gd name="T9" fmla="*/ 12 h 105"/>
                <a:gd name="T10" fmla="*/ 57 w 57"/>
                <a:gd name="T11" fmla="*/ 12 h 105"/>
                <a:gd name="T12" fmla="*/ 57 w 57"/>
                <a:gd name="T13" fmla="*/ 0 h 105"/>
                <a:gd name="T14" fmla="*/ 0 w 57"/>
                <a:gd name="T15" fmla="*/ 0 h 105"/>
                <a:gd name="T16" fmla="*/ 0 w 57"/>
                <a:gd name="T17" fmla="*/ 105 h 105"/>
                <a:gd name="T18" fmla="*/ 57 w 57"/>
                <a:gd name="T19" fmla="*/ 105 h 105"/>
                <a:gd name="T20" fmla="*/ 57 w 57"/>
                <a:gd name="T21" fmla="*/ 94 h 105"/>
                <a:gd name="T22" fmla="*/ 14 w 57"/>
                <a:gd name="T23" fmla="*/ 94 h 105"/>
                <a:gd name="T24" fmla="*/ 14 w 57"/>
                <a:gd name="T25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105">
                  <a:moveTo>
                    <a:pt x="14" y="58"/>
                  </a:moveTo>
                  <a:lnTo>
                    <a:pt x="52" y="58"/>
                  </a:lnTo>
                  <a:lnTo>
                    <a:pt x="52" y="47"/>
                  </a:lnTo>
                  <a:lnTo>
                    <a:pt x="14" y="47"/>
                  </a:lnTo>
                  <a:lnTo>
                    <a:pt x="14" y="12"/>
                  </a:lnTo>
                  <a:lnTo>
                    <a:pt x="57" y="12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7" y="105"/>
                  </a:lnTo>
                  <a:lnTo>
                    <a:pt x="57" y="94"/>
                  </a:lnTo>
                  <a:lnTo>
                    <a:pt x="14" y="94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196">
              <a:extLst>
                <a:ext uri="{FF2B5EF4-FFF2-40B4-BE49-F238E27FC236}">
                  <a16:creationId xmlns:a16="http://schemas.microsoft.com/office/drawing/2014/main" id="{0F9FD1D6-BCC7-4F89-A5A9-C6ABD2DD4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8289" y="2563813"/>
              <a:ext cx="34925" cy="52388"/>
            </a:xfrm>
            <a:custGeom>
              <a:avLst/>
              <a:gdLst>
                <a:gd name="T0" fmla="*/ 64 w 72"/>
                <a:gd name="T1" fmla="*/ 51 h 105"/>
                <a:gd name="T2" fmla="*/ 70 w 72"/>
                <a:gd name="T3" fmla="*/ 30 h 105"/>
                <a:gd name="T4" fmla="*/ 61 w 72"/>
                <a:gd name="T5" fmla="*/ 9 h 105"/>
                <a:gd name="T6" fmla="*/ 34 w 72"/>
                <a:gd name="T7" fmla="*/ 0 h 105"/>
                <a:gd name="T8" fmla="*/ 0 w 72"/>
                <a:gd name="T9" fmla="*/ 0 h 105"/>
                <a:gd name="T10" fmla="*/ 0 w 72"/>
                <a:gd name="T11" fmla="*/ 105 h 105"/>
                <a:gd name="T12" fmla="*/ 14 w 72"/>
                <a:gd name="T13" fmla="*/ 105 h 105"/>
                <a:gd name="T14" fmla="*/ 14 w 72"/>
                <a:gd name="T15" fmla="*/ 61 h 105"/>
                <a:gd name="T16" fmla="*/ 27 w 72"/>
                <a:gd name="T17" fmla="*/ 61 h 105"/>
                <a:gd name="T18" fmla="*/ 55 w 72"/>
                <a:gd name="T19" fmla="*/ 105 h 105"/>
                <a:gd name="T20" fmla="*/ 72 w 72"/>
                <a:gd name="T21" fmla="*/ 105 h 105"/>
                <a:gd name="T22" fmla="*/ 44 w 72"/>
                <a:gd name="T23" fmla="*/ 61 h 105"/>
                <a:gd name="T24" fmla="*/ 64 w 72"/>
                <a:gd name="T25" fmla="*/ 51 h 105"/>
                <a:gd name="T26" fmla="*/ 14 w 72"/>
                <a:gd name="T27" fmla="*/ 51 h 105"/>
                <a:gd name="T28" fmla="*/ 14 w 72"/>
                <a:gd name="T29" fmla="*/ 11 h 105"/>
                <a:gd name="T30" fmla="*/ 34 w 72"/>
                <a:gd name="T31" fmla="*/ 11 h 105"/>
                <a:gd name="T32" fmla="*/ 56 w 72"/>
                <a:gd name="T33" fmla="*/ 31 h 105"/>
                <a:gd name="T34" fmla="*/ 51 w 72"/>
                <a:gd name="T35" fmla="*/ 46 h 105"/>
                <a:gd name="T36" fmla="*/ 35 w 72"/>
                <a:gd name="T37" fmla="*/ 51 h 105"/>
                <a:gd name="T38" fmla="*/ 14 w 72"/>
                <a:gd name="T39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64" y="51"/>
                  </a:moveTo>
                  <a:cubicBezTo>
                    <a:pt x="69" y="46"/>
                    <a:pt x="70" y="39"/>
                    <a:pt x="70" y="30"/>
                  </a:cubicBezTo>
                  <a:cubicBezTo>
                    <a:pt x="70" y="21"/>
                    <a:pt x="67" y="15"/>
                    <a:pt x="61" y="9"/>
                  </a:cubicBezTo>
                  <a:cubicBezTo>
                    <a:pt x="55" y="3"/>
                    <a:pt x="46" y="0"/>
                    <a:pt x="34" y="0"/>
                  </a:cubicBezTo>
                  <a:lnTo>
                    <a:pt x="0" y="0"/>
                  </a:lnTo>
                  <a:lnTo>
                    <a:pt x="0" y="105"/>
                  </a:lnTo>
                  <a:lnTo>
                    <a:pt x="14" y="105"/>
                  </a:lnTo>
                  <a:lnTo>
                    <a:pt x="14" y="61"/>
                  </a:lnTo>
                  <a:lnTo>
                    <a:pt x="27" y="61"/>
                  </a:lnTo>
                  <a:lnTo>
                    <a:pt x="55" y="105"/>
                  </a:lnTo>
                  <a:lnTo>
                    <a:pt x="72" y="105"/>
                  </a:lnTo>
                  <a:lnTo>
                    <a:pt x="44" y="61"/>
                  </a:lnTo>
                  <a:cubicBezTo>
                    <a:pt x="52" y="60"/>
                    <a:pt x="59" y="58"/>
                    <a:pt x="64" y="51"/>
                  </a:cubicBezTo>
                  <a:close/>
                  <a:moveTo>
                    <a:pt x="14" y="51"/>
                  </a:moveTo>
                  <a:lnTo>
                    <a:pt x="14" y="11"/>
                  </a:lnTo>
                  <a:lnTo>
                    <a:pt x="34" y="11"/>
                  </a:lnTo>
                  <a:cubicBezTo>
                    <a:pt x="49" y="11"/>
                    <a:pt x="56" y="18"/>
                    <a:pt x="56" y="31"/>
                  </a:cubicBezTo>
                  <a:cubicBezTo>
                    <a:pt x="56" y="38"/>
                    <a:pt x="55" y="43"/>
                    <a:pt x="51" y="46"/>
                  </a:cubicBezTo>
                  <a:cubicBezTo>
                    <a:pt x="47" y="50"/>
                    <a:pt x="42" y="51"/>
                    <a:pt x="35" y="51"/>
                  </a:cubicBezTo>
                  <a:lnTo>
                    <a:pt x="14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197">
              <a:extLst>
                <a:ext uri="{FF2B5EF4-FFF2-40B4-BE49-F238E27FC236}">
                  <a16:creationId xmlns:a16="http://schemas.microsoft.com/office/drawing/2014/main" id="{F3A94457-0091-40A7-B232-D10C11415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1151" y="2563813"/>
              <a:ext cx="36513" cy="50800"/>
            </a:xfrm>
            <a:custGeom>
              <a:avLst/>
              <a:gdLst>
                <a:gd name="T0" fmla="*/ 70 w 73"/>
                <a:gd name="T1" fmla="*/ 65 h 105"/>
                <a:gd name="T2" fmla="*/ 61 w 73"/>
                <a:gd name="T3" fmla="*/ 56 h 105"/>
                <a:gd name="T4" fmla="*/ 50 w 73"/>
                <a:gd name="T5" fmla="*/ 51 h 105"/>
                <a:gd name="T6" fmla="*/ 37 w 73"/>
                <a:gd name="T7" fmla="*/ 48 h 105"/>
                <a:gd name="T8" fmla="*/ 26 w 73"/>
                <a:gd name="T9" fmla="*/ 45 h 105"/>
                <a:gd name="T10" fmla="*/ 17 w 73"/>
                <a:gd name="T11" fmla="*/ 40 h 105"/>
                <a:gd name="T12" fmla="*/ 13 w 73"/>
                <a:gd name="T13" fmla="*/ 30 h 105"/>
                <a:gd name="T14" fmla="*/ 18 w 73"/>
                <a:gd name="T15" fmla="*/ 17 h 105"/>
                <a:gd name="T16" fmla="*/ 33 w 73"/>
                <a:gd name="T17" fmla="*/ 12 h 105"/>
                <a:gd name="T18" fmla="*/ 47 w 73"/>
                <a:gd name="T19" fmla="*/ 17 h 105"/>
                <a:gd name="T20" fmla="*/ 53 w 73"/>
                <a:gd name="T21" fmla="*/ 27 h 105"/>
                <a:gd name="T22" fmla="*/ 68 w 73"/>
                <a:gd name="T23" fmla="*/ 27 h 105"/>
                <a:gd name="T24" fmla="*/ 58 w 73"/>
                <a:gd name="T25" fmla="*/ 7 h 105"/>
                <a:gd name="T26" fmla="*/ 35 w 73"/>
                <a:gd name="T27" fmla="*/ 0 h 105"/>
                <a:gd name="T28" fmla="*/ 10 w 73"/>
                <a:gd name="T29" fmla="*/ 7 h 105"/>
                <a:gd name="T30" fmla="*/ 0 w 73"/>
                <a:gd name="T31" fmla="*/ 28 h 105"/>
                <a:gd name="T32" fmla="*/ 3 w 73"/>
                <a:gd name="T33" fmla="*/ 42 h 105"/>
                <a:gd name="T34" fmla="*/ 12 w 73"/>
                <a:gd name="T35" fmla="*/ 51 h 105"/>
                <a:gd name="T36" fmla="*/ 23 w 73"/>
                <a:gd name="T37" fmla="*/ 56 h 105"/>
                <a:gd name="T38" fmla="*/ 36 w 73"/>
                <a:gd name="T39" fmla="*/ 58 h 105"/>
                <a:gd name="T40" fmla="*/ 47 w 73"/>
                <a:gd name="T41" fmla="*/ 61 h 105"/>
                <a:gd name="T42" fmla="*/ 56 w 73"/>
                <a:gd name="T43" fmla="*/ 66 h 105"/>
                <a:gd name="T44" fmla="*/ 60 w 73"/>
                <a:gd name="T45" fmla="*/ 76 h 105"/>
                <a:gd name="T46" fmla="*/ 53 w 73"/>
                <a:gd name="T47" fmla="*/ 88 h 105"/>
                <a:gd name="T48" fmla="*/ 37 w 73"/>
                <a:gd name="T49" fmla="*/ 93 h 105"/>
                <a:gd name="T50" fmla="*/ 22 w 73"/>
                <a:gd name="T51" fmla="*/ 88 h 105"/>
                <a:gd name="T52" fmla="*/ 16 w 73"/>
                <a:gd name="T53" fmla="*/ 77 h 105"/>
                <a:gd name="T54" fmla="*/ 1 w 73"/>
                <a:gd name="T55" fmla="*/ 77 h 105"/>
                <a:gd name="T56" fmla="*/ 11 w 73"/>
                <a:gd name="T57" fmla="*/ 97 h 105"/>
                <a:gd name="T58" fmla="*/ 37 w 73"/>
                <a:gd name="T59" fmla="*/ 105 h 105"/>
                <a:gd name="T60" fmla="*/ 62 w 73"/>
                <a:gd name="T61" fmla="*/ 96 h 105"/>
                <a:gd name="T62" fmla="*/ 71 w 73"/>
                <a:gd name="T63" fmla="*/ 75 h 105"/>
                <a:gd name="T64" fmla="*/ 70 w 73"/>
                <a:gd name="T65" fmla="*/ 6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70" y="65"/>
                  </a:moveTo>
                  <a:cubicBezTo>
                    <a:pt x="67" y="61"/>
                    <a:pt x="65" y="58"/>
                    <a:pt x="61" y="56"/>
                  </a:cubicBezTo>
                  <a:cubicBezTo>
                    <a:pt x="57" y="55"/>
                    <a:pt x="53" y="52"/>
                    <a:pt x="50" y="51"/>
                  </a:cubicBezTo>
                  <a:cubicBezTo>
                    <a:pt x="46" y="50"/>
                    <a:pt x="41" y="48"/>
                    <a:pt x="37" y="48"/>
                  </a:cubicBezTo>
                  <a:lnTo>
                    <a:pt x="26" y="45"/>
                  </a:lnTo>
                  <a:cubicBezTo>
                    <a:pt x="22" y="43"/>
                    <a:pt x="20" y="42"/>
                    <a:pt x="17" y="40"/>
                  </a:cubicBezTo>
                  <a:cubicBezTo>
                    <a:pt x="15" y="37"/>
                    <a:pt x="13" y="33"/>
                    <a:pt x="13" y="30"/>
                  </a:cubicBezTo>
                  <a:cubicBezTo>
                    <a:pt x="13" y="23"/>
                    <a:pt x="15" y="20"/>
                    <a:pt x="18" y="17"/>
                  </a:cubicBezTo>
                  <a:cubicBezTo>
                    <a:pt x="22" y="15"/>
                    <a:pt x="27" y="12"/>
                    <a:pt x="33" y="12"/>
                  </a:cubicBezTo>
                  <a:cubicBezTo>
                    <a:pt x="40" y="12"/>
                    <a:pt x="43" y="13"/>
                    <a:pt x="47" y="17"/>
                  </a:cubicBezTo>
                  <a:cubicBezTo>
                    <a:pt x="51" y="20"/>
                    <a:pt x="52" y="23"/>
                    <a:pt x="53" y="27"/>
                  </a:cubicBezTo>
                  <a:lnTo>
                    <a:pt x="68" y="27"/>
                  </a:lnTo>
                  <a:cubicBezTo>
                    <a:pt x="67" y="18"/>
                    <a:pt x="65" y="12"/>
                    <a:pt x="58" y="7"/>
                  </a:cubicBezTo>
                  <a:cubicBezTo>
                    <a:pt x="52" y="2"/>
                    <a:pt x="45" y="0"/>
                    <a:pt x="35" y="0"/>
                  </a:cubicBezTo>
                  <a:cubicBezTo>
                    <a:pt x="25" y="0"/>
                    <a:pt x="16" y="2"/>
                    <a:pt x="10" y="7"/>
                  </a:cubicBezTo>
                  <a:cubicBezTo>
                    <a:pt x="3" y="12"/>
                    <a:pt x="0" y="20"/>
                    <a:pt x="0" y="28"/>
                  </a:cubicBezTo>
                  <a:cubicBezTo>
                    <a:pt x="0" y="33"/>
                    <a:pt x="1" y="38"/>
                    <a:pt x="3" y="42"/>
                  </a:cubicBezTo>
                  <a:cubicBezTo>
                    <a:pt x="6" y="46"/>
                    <a:pt x="8" y="48"/>
                    <a:pt x="12" y="51"/>
                  </a:cubicBezTo>
                  <a:cubicBezTo>
                    <a:pt x="16" y="52"/>
                    <a:pt x="20" y="55"/>
                    <a:pt x="23" y="56"/>
                  </a:cubicBezTo>
                  <a:cubicBezTo>
                    <a:pt x="27" y="57"/>
                    <a:pt x="32" y="58"/>
                    <a:pt x="36" y="58"/>
                  </a:cubicBezTo>
                  <a:cubicBezTo>
                    <a:pt x="40" y="60"/>
                    <a:pt x="43" y="61"/>
                    <a:pt x="47" y="61"/>
                  </a:cubicBezTo>
                  <a:cubicBezTo>
                    <a:pt x="51" y="62"/>
                    <a:pt x="53" y="63"/>
                    <a:pt x="56" y="66"/>
                  </a:cubicBezTo>
                  <a:cubicBezTo>
                    <a:pt x="58" y="68"/>
                    <a:pt x="60" y="72"/>
                    <a:pt x="60" y="76"/>
                  </a:cubicBezTo>
                  <a:cubicBezTo>
                    <a:pt x="60" y="81"/>
                    <a:pt x="57" y="85"/>
                    <a:pt x="53" y="88"/>
                  </a:cubicBezTo>
                  <a:cubicBezTo>
                    <a:pt x="50" y="92"/>
                    <a:pt x="45" y="93"/>
                    <a:pt x="37" y="93"/>
                  </a:cubicBezTo>
                  <a:cubicBezTo>
                    <a:pt x="30" y="93"/>
                    <a:pt x="26" y="92"/>
                    <a:pt x="22" y="88"/>
                  </a:cubicBezTo>
                  <a:cubicBezTo>
                    <a:pt x="18" y="86"/>
                    <a:pt x="17" y="82"/>
                    <a:pt x="16" y="77"/>
                  </a:cubicBezTo>
                  <a:lnTo>
                    <a:pt x="1" y="77"/>
                  </a:lnTo>
                  <a:cubicBezTo>
                    <a:pt x="1" y="86"/>
                    <a:pt x="5" y="92"/>
                    <a:pt x="11" y="97"/>
                  </a:cubicBezTo>
                  <a:cubicBezTo>
                    <a:pt x="17" y="102"/>
                    <a:pt x="26" y="105"/>
                    <a:pt x="37" y="105"/>
                  </a:cubicBezTo>
                  <a:cubicBezTo>
                    <a:pt x="47" y="105"/>
                    <a:pt x="56" y="102"/>
                    <a:pt x="62" y="96"/>
                  </a:cubicBezTo>
                  <a:cubicBezTo>
                    <a:pt x="68" y="90"/>
                    <a:pt x="71" y="82"/>
                    <a:pt x="71" y="75"/>
                  </a:cubicBezTo>
                  <a:cubicBezTo>
                    <a:pt x="73" y="73"/>
                    <a:pt x="72" y="68"/>
                    <a:pt x="70" y="6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198">
              <a:extLst>
                <a:ext uri="{FF2B5EF4-FFF2-40B4-BE49-F238E27FC236}">
                  <a16:creationId xmlns:a16="http://schemas.microsoft.com/office/drawing/2014/main" id="{78A4FFFF-B9B3-4768-92AF-A11052E7D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9314" y="2284413"/>
              <a:ext cx="55563" cy="84138"/>
            </a:xfrm>
            <a:custGeom>
              <a:avLst/>
              <a:gdLst>
                <a:gd name="T0" fmla="*/ 0 w 111"/>
                <a:gd name="T1" fmla="*/ 171 h 171"/>
                <a:gd name="T2" fmla="*/ 0 w 111"/>
                <a:gd name="T3" fmla="*/ 0 h 171"/>
                <a:gd name="T4" fmla="*/ 111 w 111"/>
                <a:gd name="T5" fmla="*/ 0 h 171"/>
                <a:gd name="T6" fmla="*/ 111 w 111"/>
                <a:gd name="T7" fmla="*/ 31 h 171"/>
                <a:gd name="T8" fmla="*/ 41 w 111"/>
                <a:gd name="T9" fmla="*/ 31 h 171"/>
                <a:gd name="T10" fmla="*/ 41 w 111"/>
                <a:gd name="T11" fmla="*/ 67 h 171"/>
                <a:gd name="T12" fmla="*/ 93 w 111"/>
                <a:gd name="T13" fmla="*/ 67 h 171"/>
                <a:gd name="T14" fmla="*/ 93 w 111"/>
                <a:gd name="T15" fmla="*/ 98 h 171"/>
                <a:gd name="T16" fmla="*/ 41 w 111"/>
                <a:gd name="T17" fmla="*/ 98 h 171"/>
                <a:gd name="T18" fmla="*/ 41 w 111"/>
                <a:gd name="T19" fmla="*/ 170 h 171"/>
                <a:gd name="T20" fmla="*/ 0 w 111"/>
                <a:gd name="T21" fmla="*/ 170 h 171"/>
                <a:gd name="T22" fmla="*/ 0 w 111"/>
                <a:gd name="T23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171">
                  <a:moveTo>
                    <a:pt x="0" y="171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3" y="67"/>
                  </a:lnTo>
                  <a:lnTo>
                    <a:pt x="93" y="98"/>
                  </a:lnTo>
                  <a:lnTo>
                    <a:pt x="41" y="98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199">
              <a:extLst>
                <a:ext uri="{FF2B5EF4-FFF2-40B4-BE49-F238E27FC236}">
                  <a16:creationId xmlns:a16="http://schemas.microsoft.com/office/drawing/2014/main" id="{344E6B78-7692-4DDA-8BE0-65D7F8E6A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29639" y="2284413"/>
              <a:ext cx="84138" cy="84138"/>
            </a:xfrm>
            <a:custGeom>
              <a:avLst/>
              <a:gdLst>
                <a:gd name="T0" fmla="*/ 125 w 170"/>
                <a:gd name="T1" fmla="*/ 171 h 171"/>
                <a:gd name="T2" fmla="*/ 115 w 170"/>
                <a:gd name="T3" fmla="*/ 142 h 171"/>
                <a:gd name="T4" fmla="*/ 54 w 170"/>
                <a:gd name="T5" fmla="*/ 142 h 171"/>
                <a:gd name="T6" fmla="*/ 44 w 170"/>
                <a:gd name="T7" fmla="*/ 171 h 171"/>
                <a:gd name="T8" fmla="*/ 0 w 170"/>
                <a:gd name="T9" fmla="*/ 171 h 171"/>
                <a:gd name="T10" fmla="*/ 60 w 170"/>
                <a:gd name="T11" fmla="*/ 0 h 171"/>
                <a:gd name="T12" fmla="*/ 112 w 170"/>
                <a:gd name="T13" fmla="*/ 0 h 171"/>
                <a:gd name="T14" fmla="*/ 170 w 170"/>
                <a:gd name="T15" fmla="*/ 171 h 171"/>
                <a:gd name="T16" fmla="*/ 125 w 170"/>
                <a:gd name="T17" fmla="*/ 171 h 171"/>
                <a:gd name="T18" fmla="*/ 65 w 170"/>
                <a:gd name="T19" fmla="*/ 110 h 171"/>
                <a:gd name="T20" fmla="*/ 105 w 170"/>
                <a:gd name="T21" fmla="*/ 110 h 171"/>
                <a:gd name="T22" fmla="*/ 85 w 170"/>
                <a:gd name="T23" fmla="*/ 48 h 171"/>
                <a:gd name="T24" fmla="*/ 65 w 170"/>
                <a:gd name="T25" fmla="*/ 1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71">
                  <a:moveTo>
                    <a:pt x="125" y="171"/>
                  </a:moveTo>
                  <a:lnTo>
                    <a:pt x="115" y="142"/>
                  </a:lnTo>
                  <a:lnTo>
                    <a:pt x="54" y="142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60" y="0"/>
                  </a:lnTo>
                  <a:lnTo>
                    <a:pt x="112" y="0"/>
                  </a:lnTo>
                  <a:lnTo>
                    <a:pt x="170" y="171"/>
                  </a:lnTo>
                  <a:lnTo>
                    <a:pt x="125" y="171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48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200">
              <a:extLst>
                <a:ext uri="{FF2B5EF4-FFF2-40B4-BE49-F238E27FC236}">
                  <a16:creationId xmlns:a16="http://schemas.microsoft.com/office/drawing/2014/main" id="{C1B2437E-D6D0-40DA-A0C3-6952A002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9" y="2282826"/>
              <a:ext cx="84138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8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8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8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8 w 170"/>
                <a:gd name="T29" fmla="*/ 163 h 178"/>
                <a:gd name="T30" fmla="*/ 87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8" y="15"/>
                  </a:cubicBezTo>
                  <a:cubicBezTo>
                    <a:pt x="153" y="25"/>
                    <a:pt x="163" y="39"/>
                    <a:pt x="170" y="58"/>
                  </a:cubicBezTo>
                  <a:lnTo>
                    <a:pt x="120" y="58"/>
                  </a:lnTo>
                  <a:cubicBezTo>
                    <a:pt x="113" y="45"/>
                    <a:pt x="102" y="39"/>
                    <a:pt x="88" y="39"/>
                  </a:cubicBezTo>
                  <a:cubicBezTo>
                    <a:pt x="75" y="39"/>
                    <a:pt x="63" y="44"/>
                    <a:pt x="55" y="53"/>
                  </a:cubicBezTo>
                  <a:cubicBezTo>
                    <a:pt x="46" y="61"/>
                    <a:pt x="42" y="74"/>
                    <a:pt x="42" y="89"/>
                  </a:cubicBezTo>
                  <a:cubicBezTo>
                    <a:pt x="42" y="104"/>
                    <a:pt x="46" y="116"/>
                    <a:pt x="55" y="125"/>
                  </a:cubicBezTo>
                  <a:cubicBezTo>
                    <a:pt x="63" y="134"/>
                    <a:pt x="75" y="139"/>
                    <a:pt x="88" y="139"/>
                  </a:cubicBezTo>
                  <a:cubicBezTo>
                    <a:pt x="102" y="139"/>
                    <a:pt x="113" y="133"/>
                    <a:pt x="120" y="120"/>
                  </a:cubicBezTo>
                  <a:lnTo>
                    <a:pt x="170" y="120"/>
                  </a:lnTo>
                  <a:cubicBezTo>
                    <a:pt x="163" y="138"/>
                    <a:pt x="153" y="153"/>
                    <a:pt x="138" y="163"/>
                  </a:cubicBezTo>
                  <a:cubicBezTo>
                    <a:pt x="123" y="173"/>
                    <a:pt x="107" y="178"/>
                    <a:pt x="87" y="178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201">
              <a:extLst>
                <a:ext uri="{FF2B5EF4-FFF2-40B4-BE49-F238E27FC236}">
                  <a16:creationId xmlns:a16="http://schemas.microsoft.com/office/drawing/2014/main" id="{1B3D06C7-6929-4228-9909-5FF644746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3789" y="2284413"/>
              <a:ext cx="69850" cy="84138"/>
            </a:xfrm>
            <a:custGeom>
              <a:avLst/>
              <a:gdLst>
                <a:gd name="T0" fmla="*/ 0 w 142"/>
                <a:gd name="T1" fmla="*/ 101 h 172"/>
                <a:gd name="T2" fmla="*/ 0 w 142"/>
                <a:gd name="T3" fmla="*/ 0 h 172"/>
                <a:gd name="T4" fmla="*/ 41 w 142"/>
                <a:gd name="T5" fmla="*/ 0 h 172"/>
                <a:gd name="T6" fmla="*/ 41 w 142"/>
                <a:gd name="T7" fmla="*/ 102 h 172"/>
                <a:gd name="T8" fmla="*/ 48 w 142"/>
                <a:gd name="T9" fmla="*/ 126 h 172"/>
                <a:gd name="T10" fmla="*/ 71 w 142"/>
                <a:gd name="T11" fmla="*/ 135 h 172"/>
                <a:gd name="T12" fmla="*/ 93 w 142"/>
                <a:gd name="T13" fmla="*/ 126 h 172"/>
                <a:gd name="T14" fmla="*/ 101 w 142"/>
                <a:gd name="T15" fmla="*/ 102 h 172"/>
                <a:gd name="T16" fmla="*/ 101 w 142"/>
                <a:gd name="T17" fmla="*/ 0 h 172"/>
                <a:gd name="T18" fmla="*/ 142 w 142"/>
                <a:gd name="T19" fmla="*/ 0 h 172"/>
                <a:gd name="T20" fmla="*/ 142 w 142"/>
                <a:gd name="T21" fmla="*/ 102 h 172"/>
                <a:gd name="T22" fmla="*/ 132 w 142"/>
                <a:gd name="T23" fmla="*/ 141 h 172"/>
                <a:gd name="T24" fmla="*/ 106 w 142"/>
                <a:gd name="T25" fmla="*/ 165 h 172"/>
                <a:gd name="T26" fmla="*/ 71 w 142"/>
                <a:gd name="T27" fmla="*/ 172 h 172"/>
                <a:gd name="T28" fmla="*/ 21 w 142"/>
                <a:gd name="T29" fmla="*/ 153 h 172"/>
                <a:gd name="T30" fmla="*/ 0 w 142"/>
                <a:gd name="T31" fmla="*/ 10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2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3" y="121"/>
                    <a:pt x="48" y="126"/>
                  </a:cubicBezTo>
                  <a:cubicBezTo>
                    <a:pt x="53" y="131"/>
                    <a:pt x="61" y="135"/>
                    <a:pt x="71" y="135"/>
                  </a:cubicBezTo>
                  <a:cubicBezTo>
                    <a:pt x="81" y="135"/>
                    <a:pt x="88" y="132"/>
                    <a:pt x="93" y="126"/>
                  </a:cubicBezTo>
                  <a:cubicBezTo>
                    <a:pt x="98" y="121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2"/>
                  </a:lnTo>
                  <a:cubicBezTo>
                    <a:pt x="142" y="117"/>
                    <a:pt x="138" y="131"/>
                    <a:pt x="132" y="141"/>
                  </a:cubicBezTo>
                  <a:cubicBezTo>
                    <a:pt x="125" y="152"/>
                    <a:pt x="116" y="160"/>
                    <a:pt x="106" y="165"/>
                  </a:cubicBezTo>
                  <a:cubicBezTo>
                    <a:pt x="95" y="170"/>
                    <a:pt x="83" y="172"/>
                    <a:pt x="71" y="172"/>
                  </a:cubicBezTo>
                  <a:cubicBezTo>
                    <a:pt x="51" y="172"/>
                    <a:pt x="35" y="166"/>
                    <a:pt x="21" y="153"/>
                  </a:cubicBezTo>
                  <a:cubicBezTo>
                    <a:pt x="6" y="141"/>
                    <a:pt x="0" y="123"/>
                    <a:pt x="0" y="10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202">
              <a:extLst>
                <a:ext uri="{FF2B5EF4-FFF2-40B4-BE49-F238E27FC236}">
                  <a16:creationId xmlns:a16="http://schemas.microsoft.com/office/drawing/2014/main" id="{601A9588-1D67-4549-A816-AF167C188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1" y="2284413"/>
              <a:ext cx="46038" cy="84138"/>
            </a:xfrm>
            <a:custGeom>
              <a:avLst/>
              <a:gdLst>
                <a:gd name="T0" fmla="*/ 0 w 94"/>
                <a:gd name="T1" fmla="*/ 0 h 171"/>
                <a:gd name="T2" fmla="*/ 42 w 94"/>
                <a:gd name="T3" fmla="*/ 0 h 171"/>
                <a:gd name="T4" fmla="*/ 42 w 94"/>
                <a:gd name="T5" fmla="*/ 140 h 171"/>
                <a:gd name="T6" fmla="*/ 94 w 94"/>
                <a:gd name="T7" fmla="*/ 140 h 171"/>
                <a:gd name="T8" fmla="*/ 94 w 94"/>
                <a:gd name="T9" fmla="*/ 171 h 171"/>
                <a:gd name="T10" fmla="*/ 0 w 94"/>
                <a:gd name="T11" fmla="*/ 171 h 171"/>
                <a:gd name="T12" fmla="*/ 0 w 94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71">
                  <a:moveTo>
                    <a:pt x="0" y="0"/>
                  </a:moveTo>
                  <a:lnTo>
                    <a:pt x="42" y="0"/>
                  </a:lnTo>
                  <a:lnTo>
                    <a:pt x="42" y="140"/>
                  </a:lnTo>
                  <a:lnTo>
                    <a:pt x="94" y="140"/>
                  </a:lnTo>
                  <a:lnTo>
                    <a:pt x="94" y="171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203">
              <a:extLst>
                <a:ext uri="{FF2B5EF4-FFF2-40B4-BE49-F238E27FC236}">
                  <a16:creationId xmlns:a16="http://schemas.microsoft.com/office/drawing/2014/main" id="{95D2F5A1-6C6E-4EE2-976B-D1AEDADA0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489" y="2284413"/>
              <a:ext cx="65088" cy="84138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9 w 135"/>
                <a:gd name="T9" fmla="*/ 31 h 171"/>
                <a:gd name="T10" fmla="*/ 89 w 135"/>
                <a:gd name="T11" fmla="*/ 171 h 171"/>
                <a:gd name="T12" fmla="*/ 48 w 135"/>
                <a:gd name="T13" fmla="*/ 171 h 171"/>
                <a:gd name="T14" fmla="*/ 48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1"/>
                  </a:lnTo>
                  <a:lnTo>
                    <a:pt x="48" y="171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204">
              <a:extLst>
                <a:ext uri="{FF2B5EF4-FFF2-40B4-BE49-F238E27FC236}">
                  <a16:creationId xmlns:a16="http://schemas.microsoft.com/office/drawing/2014/main" id="{CC955823-3EF4-41D9-9CFD-FEDFCD29DB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2864" y="2251076"/>
              <a:ext cx="49213" cy="115888"/>
            </a:xfrm>
            <a:custGeom>
              <a:avLst/>
              <a:gdLst>
                <a:gd name="T0" fmla="*/ 102 w 103"/>
                <a:gd name="T1" fmla="*/ 66 h 238"/>
                <a:gd name="T2" fmla="*/ 102 w 103"/>
                <a:gd name="T3" fmla="*/ 98 h 238"/>
                <a:gd name="T4" fmla="*/ 40 w 103"/>
                <a:gd name="T5" fmla="*/ 98 h 238"/>
                <a:gd name="T6" fmla="*/ 40 w 103"/>
                <a:gd name="T7" fmla="*/ 135 h 238"/>
                <a:gd name="T8" fmla="*/ 95 w 103"/>
                <a:gd name="T9" fmla="*/ 135 h 238"/>
                <a:gd name="T10" fmla="*/ 95 w 103"/>
                <a:gd name="T11" fmla="*/ 166 h 238"/>
                <a:gd name="T12" fmla="*/ 41 w 103"/>
                <a:gd name="T13" fmla="*/ 166 h 238"/>
                <a:gd name="T14" fmla="*/ 41 w 103"/>
                <a:gd name="T15" fmla="*/ 206 h 238"/>
                <a:gd name="T16" fmla="*/ 103 w 103"/>
                <a:gd name="T17" fmla="*/ 206 h 238"/>
                <a:gd name="T18" fmla="*/ 103 w 103"/>
                <a:gd name="T19" fmla="*/ 238 h 238"/>
                <a:gd name="T20" fmla="*/ 0 w 103"/>
                <a:gd name="T21" fmla="*/ 238 h 238"/>
                <a:gd name="T22" fmla="*/ 0 w 103"/>
                <a:gd name="T23" fmla="*/ 66 h 238"/>
                <a:gd name="T24" fmla="*/ 102 w 103"/>
                <a:gd name="T25" fmla="*/ 66 h 238"/>
                <a:gd name="T26" fmla="*/ 20 w 103"/>
                <a:gd name="T27" fmla="*/ 29 h 238"/>
                <a:gd name="T28" fmla="*/ 78 w 103"/>
                <a:gd name="T29" fmla="*/ 0 h 238"/>
                <a:gd name="T30" fmla="*/ 78 w 103"/>
                <a:gd name="T31" fmla="*/ 33 h 238"/>
                <a:gd name="T32" fmla="*/ 20 w 103"/>
                <a:gd name="T33" fmla="*/ 58 h 238"/>
                <a:gd name="T34" fmla="*/ 20 w 103"/>
                <a:gd name="T35" fmla="*/ 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238">
                  <a:moveTo>
                    <a:pt x="102" y="66"/>
                  </a:moveTo>
                  <a:lnTo>
                    <a:pt x="102" y="98"/>
                  </a:lnTo>
                  <a:lnTo>
                    <a:pt x="40" y="98"/>
                  </a:lnTo>
                  <a:lnTo>
                    <a:pt x="40" y="135"/>
                  </a:lnTo>
                  <a:lnTo>
                    <a:pt x="95" y="135"/>
                  </a:lnTo>
                  <a:lnTo>
                    <a:pt x="95" y="166"/>
                  </a:lnTo>
                  <a:lnTo>
                    <a:pt x="41" y="166"/>
                  </a:lnTo>
                  <a:lnTo>
                    <a:pt x="41" y="206"/>
                  </a:lnTo>
                  <a:lnTo>
                    <a:pt x="103" y="206"/>
                  </a:lnTo>
                  <a:lnTo>
                    <a:pt x="103" y="238"/>
                  </a:lnTo>
                  <a:lnTo>
                    <a:pt x="0" y="238"/>
                  </a:lnTo>
                  <a:lnTo>
                    <a:pt x="0" y="66"/>
                  </a:lnTo>
                  <a:lnTo>
                    <a:pt x="102" y="66"/>
                  </a:lnTo>
                  <a:close/>
                  <a:moveTo>
                    <a:pt x="20" y="29"/>
                  </a:moveTo>
                  <a:lnTo>
                    <a:pt x="78" y="0"/>
                  </a:lnTo>
                  <a:lnTo>
                    <a:pt x="78" y="33"/>
                  </a:lnTo>
                  <a:lnTo>
                    <a:pt x="20" y="58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206">
              <a:extLst>
                <a:ext uri="{FF2B5EF4-FFF2-40B4-BE49-F238E27FC236}">
                  <a16:creationId xmlns:a16="http://schemas.microsoft.com/office/drawing/2014/main" id="{936C6676-FF34-4E13-8799-B76379D2F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9314" y="2416175"/>
              <a:ext cx="74613" cy="82550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7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3 w 154"/>
                <a:gd name="T17" fmla="*/ 139 h 170"/>
                <a:gd name="T18" fmla="*/ 62 w 154"/>
                <a:gd name="T19" fmla="*/ 139 h 170"/>
                <a:gd name="T20" fmla="*/ 99 w 154"/>
                <a:gd name="T21" fmla="*/ 124 h 170"/>
                <a:gd name="T22" fmla="*/ 113 w 154"/>
                <a:gd name="T23" fmla="*/ 85 h 170"/>
                <a:gd name="T24" fmla="*/ 99 w 154"/>
                <a:gd name="T25" fmla="*/ 47 h 170"/>
                <a:gd name="T26" fmla="*/ 62 w 154"/>
                <a:gd name="T27" fmla="*/ 32 h 170"/>
                <a:gd name="T28" fmla="*/ 43 w 154"/>
                <a:gd name="T29" fmla="*/ 32 h 170"/>
                <a:gd name="T30" fmla="*/ 43 w 154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8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2"/>
                    <a:pt x="128" y="147"/>
                  </a:cubicBezTo>
                  <a:cubicBezTo>
                    <a:pt x="110" y="163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3" y="139"/>
                  </a:moveTo>
                  <a:lnTo>
                    <a:pt x="62" y="139"/>
                  </a:lnTo>
                  <a:cubicBezTo>
                    <a:pt x="78" y="139"/>
                    <a:pt x="90" y="134"/>
                    <a:pt x="99" y="124"/>
                  </a:cubicBezTo>
                  <a:cubicBezTo>
                    <a:pt x="108" y="114"/>
                    <a:pt x="113" y="102"/>
                    <a:pt x="113" y="85"/>
                  </a:cubicBezTo>
                  <a:cubicBezTo>
                    <a:pt x="113" y="69"/>
                    <a:pt x="108" y="57"/>
                    <a:pt x="99" y="47"/>
                  </a:cubicBezTo>
                  <a:cubicBezTo>
                    <a:pt x="90" y="37"/>
                    <a:pt x="78" y="32"/>
                    <a:pt x="62" y="32"/>
                  </a:cubicBezTo>
                  <a:lnTo>
                    <a:pt x="43" y="32"/>
                  </a:lnTo>
                  <a:lnTo>
                    <a:pt x="43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207">
              <a:extLst>
                <a:ext uri="{FF2B5EF4-FFF2-40B4-BE49-F238E27FC236}">
                  <a16:creationId xmlns:a16="http://schemas.microsoft.com/office/drawing/2014/main" id="{4CD77824-6345-4B88-AE90-C3822389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626" y="2414588"/>
              <a:ext cx="50800" cy="84138"/>
            </a:xfrm>
            <a:custGeom>
              <a:avLst/>
              <a:gdLst>
                <a:gd name="T0" fmla="*/ 103 w 103"/>
                <a:gd name="T1" fmla="*/ 0 h 171"/>
                <a:gd name="T2" fmla="*/ 103 w 103"/>
                <a:gd name="T3" fmla="*/ 31 h 171"/>
                <a:gd name="T4" fmla="*/ 42 w 103"/>
                <a:gd name="T5" fmla="*/ 31 h 171"/>
                <a:gd name="T6" fmla="*/ 42 w 103"/>
                <a:gd name="T7" fmla="*/ 68 h 171"/>
                <a:gd name="T8" fmla="*/ 95 w 103"/>
                <a:gd name="T9" fmla="*/ 68 h 171"/>
                <a:gd name="T10" fmla="*/ 95 w 103"/>
                <a:gd name="T11" fmla="*/ 100 h 171"/>
                <a:gd name="T12" fmla="*/ 42 w 103"/>
                <a:gd name="T13" fmla="*/ 100 h 171"/>
                <a:gd name="T14" fmla="*/ 42 w 103"/>
                <a:gd name="T15" fmla="*/ 140 h 171"/>
                <a:gd name="T16" fmla="*/ 103 w 103"/>
                <a:gd name="T17" fmla="*/ 140 h 171"/>
                <a:gd name="T18" fmla="*/ 103 w 103"/>
                <a:gd name="T19" fmla="*/ 171 h 171"/>
                <a:gd name="T20" fmla="*/ 0 w 103"/>
                <a:gd name="T21" fmla="*/ 171 h 171"/>
                <a:gd name="T22" fmla="*/ 0 w 103"/>
                <a:gd name="T23" fmla="*/ 0 h 171"/>
                <a:gd name="T24" fmla="*/ 103 w 103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1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8"/>
                  </a:lnTo>
                  <a:lnTo>
                    <a:pt x="95" y="68"/>
                  </a:lnTo>
                  <a:lnTo>
                    <a:pt x="95" y="100"/>
                  </a:lnTo>
                  <a:lnTo>
                    <a:pt x="42" y="100"/>
                  </a:lnTo>
                  <a:lnTo>
                    <a:pt x="42" y="140"/>
                  </a:lnTo>
                  <a:lnTo>
                    <a:pt x="103" y="140"/>
                  </a:lnTo>
                  <a:lnTo>
                    <a:pt x="103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208">
              <a:extLst>
                <a:ext uri="{FF2B5EF4-FFF2-40B4-BE49-F238E27FC236}">
                  <a16:creationId xmlns:a16="http://schemas.microsoft.com/office/drawing/2014/main" id="{0F6419DA-36FC-4F08-A4C2-8FE8EE9F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8226" y="2414588"/>
              <a:ext cx="63500" cy="85725"/>
            </a:xfrm>
            <a:custGeom>
              <a:avLst/>
              <a:gdLst>
                <a:gd name="T0" fmla="*/ 61 w 129"/>
                <a:gd name="T1" fmla="*/ 33 h 176"/>
                <a:gd name="T2" fmla="*/ 49 w 129"/>
                <a:gd name="T3" fmla="*/ 37 h 176"/>
                <a:gd name="T4" fmla="*/ 44 w 129"/>
                <a:gd name="T5" fmla="*/ 50 h 176"/>
                <a:gd name="T6" fmla="*/ 49 w 129"/>
                <a:gd name="T7" fmla="*/ 62 h 176"/>
                <a:gd name="T8" fmla="*/ 61 w 129"/>
                <a:gd name="T9" fmla="*/ 70 h 176"/>
                <a:gd name="T10" fmla="*/ 77 w 129"/>
                <a:gd name="T11" fmla="*/ 75 h 176"/>
                <a:gd name="T12" fmla="*/ 95 w 129"/>
                <a:gd name="T13" fmla="*/ 80 h 176"/>
                <a:gd name="T14" fmla="*/ 111 w 129"/>
                <a:gd name="T15" fmla="*/ 88 h 176"/>
                <a:gd name="T16" fmla="*/ 124 w 129"/>
                <a:gd name="T17" fmla="*/ 102 h 176"/>
                <a:gd name="T18" fmla="*/ 129 w 129"/>
                <a:gd name="T19" fmla="*/ 123 h 176"/>
                <a:gd name="T20" fmla="*/ 111 w 129"/>
                <a:gd name="T21" fmla="*/ 161 h 176"/>
                <a:gd name="T22" fmla="*/ 65 w 129"/>
                <a:gd name="T23" fmla="*/ 176 h 176"/>
                <a:gd name="T24" fmla="*/ 19 w 129"/>
                <a:gd name="T25" fmla="*/ 162 h 176"/>
                <a:gd name="T26" fmla="*/ 1 w 129"/>
                <a:gd name="T27" fmla="*/ 123 h 176"/>
                <a:gd name="T28" fmla="*/ 45 w 129"/>
                <a:gd name="T29" fmla="*/ 123 h 176"/>
                <a:gd name="T30" fmla="*/ 66 w 129"/>
                <a:gd name="T31" fmla="*/ 143 h 176"/>
                <a:gd name="T32" fmla="*/ 80 w 129"/>
                <a:gd name="T33" fmla="*/ 138 h 176"/>
                <a:gd name="T34" fmla="*/ 85 w 129"/>
                <a:gd name="T35" fmla="*/ 126 h 176"/>
                <a:gd name="T36" fmla="*/ 80 w 129"/>
                <a:gd name="T37" fmla="*/ 113 h 176"/>
                <a:gd name="T38" fmla="*/ 67 w 129"/>
                <a:gd name="T39" fmla="*/ 106 h 176"/>
                <a:gd name="T40" fmla="*/ 51 w 129"/>
                <a:gd name="T41" fmla="*/ 101 h 176"/>
                <a:gd name="T42" fmla="*/ 34 w 129"/>
                <a:gd name="T43" fmla="*/ 95 h 176"/>
                <a:gd name="T44" fmla="*/ 17 w 129"/>
                <a:gd name="T45" fmla="*/ 86 h 176"/>
                <a:gd name="T46" fmla="*/ 5 w 129"/>
                <a:gd name="T47" fmla="*/ 72 h 176"/>
                <a:gd name="T48" fmla="*/ 0 w 129"/>
                <a:gd name="T49" fmla="*/ 51 h 176"/>
                <a:gd name="T50" fmla="*/ 17 w 129"/>
                <a:gd name="T51" fmla="*/ 13 h 176"/>
                <a:gd name="T52" fmla="*/ 62 w 129"/>
                <a:gd name="T53" fmla="*/ 0 h 176"/>
                <a:gd name="T54" fmla="*/ 107 w 129"/>
                <a:gd name="T55" fmla="*/ 12 h 176"/>
                <a:gd name="T56" fmla="*/ 125 w 129"/>
                <a:gd name="T57" fmla="*/ 52 h 176"/>
                <a:gd name="T58" fmla="*/ 80 w 129"/>
                <a:gd name="T59" fmla="*/ 52 h 176"/>
                <a:gd name="T60" fmla="*/ 74 w 129"/>
                <a:gd name="T61" fmla="*/ 38 h 176"/>
                <a:gd name="T62" fmla="*/ 61 w 129"/>
                <a:gd name="T63" fmla="*/ 3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6">
                  <a:moveTo>
                    <a:pt x="61" y="33"/>
                  </a:moveTo>
                  <a:cubicBezTo>
                    <a:pt x="56" y="33"/>
                    <a:pt x="51" y="35"/>
                    <a:pt x="49" y="37"/>
                  </a:cubicBezTo>
                  <a:cubicBezTo>
                    <a:pt x="45" y="40"/>
                    <a:pt x="44" y="43"/>
                    <a:pt x="44" y="50"/>
                  </a:cubicBezTo>
                  <a:cubicBezTo>
                    <a:pt x="44" y="56"/>
                    <a:pt x="45" y="58"/>
                    <a:pt x="49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3"/>
                    <a:pt x="77" y="75"/>
                  </a:cubicBezTo>
                  <a:cubicBezTo>
                    <a:pt x="84" y="76"/>
                    <a:pt x="90" y="78"/>
                    <a:pt x="95" y="80"/>
                  </a:cubicBezTo>
                  <a:cubicBezTo>
                    <a:pt x="101" y="82"/>
                    <a:pt x="106" y="85"/>
                    <a:pt x="111" y="88"/>
                  </a:cubicBezTo>
                  <a:cubicBezTo>
                    <a:pt x="116" y="92"/>
                    <a:pt x="120" y="96"/>
                    <a:pt x="124" y="102"/>
                  </a:cubicBezTo>
                  <a:cubicBezTo>
                    <a:pt x="126" y="108"/>
                    <a:pt x="129" y="115"/>
                    <a:pt x="129" y="123"/>
                  </a:cubicBezTo>
                  <a:cubicBezTo>
                    <a:pt x="129" y="138"/>
                    <a:pt x="122" y="150"/>
                    <a:pt x="111" y="161"/>
                  </a:cubicBezTo>
                  <a:cubicBezTo>
                    <a:pt x="100" y="171"/>
                    <a:pt x="84" y="176"/>
                    <a:pt x="65" y="176"/>
                  </a:cubicBezTo>
                  <a:cubicBezTo>
                    <a:pt x="46" y="176"/>
                    <a:pt x="30" y="171"/>
                    <a:pt x="19" y="162"/>
                  </a:cubicBezTo>
                  <a:cubicBezTo>
                    <a:pt x="7" y="153"/>
                    <a:pt x="1" y="140"/>
                    <a:pt x="1" y="123"/>
                  </a:cubicBezTo>
                  <a:lnTo>
                    <a:pt x="45" y="123"/>
                  </a:lnTo>
                  <a:cubicBezTo>
                    <a:pt x="46" y="137"/>
                    <a:pt x="52" y="143"/>
                    <a:pt x="66" y="143"/>
                  </a:cubicBezTo>
                  <a:cubicBezTo>
                    <a:pt x="72" y="143"/>
                    <a:pt x="77" y="142"/>
                    <a:pt x="80" y="138"/>
                  </a:cubicBezTo>
                  <a:cubicBezTo>
                    <a:pt x="84" y="135"/>
                    <a:pt x="85" y="131"/>
                    <a:pt x="85" y="126"/>
                  </a:cubicBezTo>
                  <a:cubicBezTo>
                    <a:pt x="85" y="121"/>
                    <a:pt x="84" y="117"/>
                    <a:pt x="80" y="113"/>
                  </a:cubicBezTo>
                  <a:cubicBezTo>
                    <a:pt x="77" y="111"/>
                    <a:pt x="72" y="108"/>
                    <a:pt x="67" y="106"/>
                  </a:cubicBezTo>
                  <a:cubicBezTo>
                    <a:pt x="62" y="105"/>
                    <a:pt x="57" y="102"/>
                    <a:pt x="51" y="101"/>
                  </a:cubicBezTo>
                  <a:cubicBezTo>
                    <a:pt x="45" y="100"/>
                    <a:pt x="39" y="97"/>
                    <a:pt x="34" y="95"/>
                  </a:cubicBezTo>
                  <a:cubicBezTo>
                    <a:pt x="27" y="92"/>
                    <a:pt x="22" y="90"/>
                    <a:pt x="17" y="86"/>
                  </a:cubicBezTo>
                  <a:cubicBezTo>
                    <a:pt x="12" y="82"/>
                    <a:pt x="9" y="78"/>
                    <a:pt x="5" y="72"/>
                  </a:cubicBezTo>
                  <a:cubicBezTo>
                    <a:pt x="2" y="66"/>
                    <a:pt x="0" y="60"/>
                    <a:pt x="0" y="51"/>
                  </a:cubicBezTo>
                  <a:cubicBezTo>
                    <a:pt x="0" y="35"/>
                    <a:pt x="6" y="22"/>
                    <a:pt x="17" y="13"/>
                  </a:cubicBezTo>
                  <a:cubicBezTo>
                    <a:pt x="29" y="3"/>
                    <a:pt x="45" y="0"/>
                    <a:pt x="62" y="0"/>
                  </a:cubicBezTo>
                  <a:cubicBezTo>
                    <a:pt x="81" y="0"/>
                    <a:pt x="96" y="3"/>
                    <a:pt x="107" y="12"/>
                  </a:cubicBezTo>
                  <a:cubicBezTo>
                    <a:pt x="119" y="21"/>
                    <a:pt x="125" y="33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7" y="41"/>
                    <a:pt x="74" y="38"/>
                  </a:cubicBezTo>
                  <a:cubicBezTo>
                    <a:pt x="71" y="35"/>
                    <a:pt x="67" y="33"/>
                    <a:pt x="61" y="3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209">
              <a:extLst>
                <a:ext uri="{FF2B5EF4-FFF2-40B4-BE49-F238E27FC236}">
                  <a16:creationId xmlns:a16="http://schemas.microsoft.com/office/drawing/2014/main" id="{27BB28C8-5AE4-4C1C-9D93-A671B24B3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9664" y="2414588"/>
              <a:ext cx="80963" cy="84138"/>
            </a:xfrm>
            <a:custGeom>
              <a:avLst/>
              <a:gdLst>
                <a:gd name="T0" fmla="*/ 125 w 167"/>
                <a:gd name="T1" fmla="*/ 171 h 171"/>
                <a:gd name="T2" fmla="*/ 115 w 167"/>
                <a:gd name="T3" fmla="*/ 143 h 171"/>
                <a:gd name="T4" fmla="*/ 53 w 167"/>
                <a:gd name="T5" fmla="*/ 143 h 171"/>
                <a:gd name="T6" fmla="*/ 43 w 167"/>
                <a:gd name="T7" fmla="*/ 171 h 171"/>
                <a:gd name="T8" fmla="*/ 0 w 167"/>
                <a:gd name="T9" fmla="*/ 171 h 171"/>
                <a:gd name="T10" fmla="*/ 58 w 167"/>
                <a:gd name="T11" fmla="*/ 0 h 171"/>
                <a:gd name="T12" fmla="*/ 108 w 167"/>
                <a:gd name="T13" fmla="*/ 0 h 171"/>
                <a:gd name="T14" fmla="*/ 167 w 167"/>
                <a:gd name="T15" fmla="*/ 171 h 171"/>
                <a:gd name="T16" fmla="*/ 125 w 167"/>
                <a:gd name="T17" fmla="*/ 171 h 171"/>
                <a:gd name="T18" fmla="*/ 65 w 167"/>
                <a:gd name="T19" fmla="*/ 111 h 171"/>
                <a:gd name="T20" fmla="*/ 105 w 167"/>
                <a:gd name="T21" fmla="*/ 111 h 171"/>
                <a:gd name="T22" fmla="*/ 85 w 167"/>
                <a:gd name="T23" fmla="*/ 50 h 171"/>
                <a:gd name="T24" fmla="*/ 65 w 167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171">
                  <a:moveTo>
                    <a:pt x="125" y="171"/>
                  </a:moveTo>
                  <a:lnTo>
                    <a:pt x="115" y="143"/>
                  </a:lnTo>
                  <a:lnTo>
                    <a:pt x="53" y="143"/>
                  </a:lnTo>
                  <a:lnTo>
                    <a:pt x="43" y="171"/>
                  </a:lnTo>
                  <a:lnTo>
                    <a:pt x="0" y="171"/>
                  </a:lnTo>
                  <a:lnTo>
                    <a:pt x="58" y="0"/>
                  </a:lnTo>
                  <a:lnTo>
                    <a:pt x="108" y="0"/>
                  </a:lnTo>
                  <a:lnTo>
                    <a:pt x="167" y="171"/>
                  </a:lnTo>
                  <a:lnTo>
                    <a:pt x="125" y="171"/>
                  </a:lnTo>
                  <a:close/>
                  <a:moveTo>
                    <a:pt x="65" y="111"/>
                  </a:moveTo>
                  <a:lnTo>
                    <a:pt x="105" y="111"/>
                  </a:lnTo>
                  <a:lnTo>
                    <a:pt x="85" y="50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210">
              <a:extLst>
                <a:ext uri="{FF2B5EF4-FFF2-40B4-BE49-F238E27FC236}">
                  <a16:creationId xmlns:a16="http://schemas.microsoft.com/office/drawing/2014/main" id="{68E1E8A7-76EF-43CE-B69E-24F4C33D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1739" y="2414588"/>
              <a:ext cx="74613" cy="84138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8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211">
              <a:extLst>
                <a:ext uri="{FF2B5EF4-FFF2-40B4-BE49-F238E27FC236}">
                  <a16:creationId xmlns:a16="http://schemas.microsoft.com/office/drawing/2014/main" id="{931CF50D-F9D2-437F-B623-F63F065B3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9051" y="2416175"/>
              <a:ext cx="65088" cy="82550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2 h 170"/>
                <a:gd name="T8" fmla="*/ 89 w 135"/>
                <a:gd name="T9" fmla="*/ 32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212">
              <a:extLst>
                <a:ext uri="{FF2B5EF4-FFF2-40B4-BE49-F238E27FC236}">
                  <a16:creationId xmlns:a16="http://schemas.microsoft.com/office/drawing/2014/main" id="{C361BF35-F4BF-49D5-B187-F30FDDA4A2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6839" y="2382838"/>
              <a:ext cx="50800" cy="115888"/>
            </a:xfrm>
            <a:custGeom>
              <a:avLst/>
              <a:gdLst>
                <a:gd name="T0" fmla="*/ 103 w 103"/>
                <a:gd name="T1" fmla="*/ 66 h 237"/>
                <a:gd name="T2" fmla="*/ 103 w 103"/>
                <a:gd name="T3" fmla="*/ 97 h 237"/>
                <a:gd name="T4" fmla="*/ 41 w 103"/>
                <a:gd name="T5" fmla="*/ 97 h 237"/>
                <a:gd name="T6" fmla="*/ 41 w 103"/>
                <a:gd name="T7" fmla="*/ 134 h 237"/>
                <a:gd name="T8" fmla="*/ 95 w 103"/>
                <a:gd name="T9" fmla="*/ 134 h 237"/>
                <a:gd name="T10" fmla="*/ 95 w 103"/>
                <a:gd name="T11" fmla="*/ 166 h 237"/>
                <a:gd name="T12" fmla="*/ 41 w 103"/>
                <a:gd name="T13" fmla="*/ 166 h 237"/>
                <a:gd name="T14" fmla="*/ 41 w 103"/>
                <a:gd name="T15" fmla="*/ 206 h 237"/>
                <a:gd name="T16" fmla="*/ 103 w 103"/>
                <a:gd name="T17" fmla="*/ 206 h 237"/>
                <a:gd name="T18" fmla="*/ 103 w 103"/>
                <a:gd name="T19" fmla="*/ 237 h 237"/>
                <a:gd name="T20" fmla="*/ 0 w 103"/>
                <a:gd name="T21" fmla="*/ 237 h 237"/>
                <a:gd name="T22" fmla="*/ 0 w 103"/>
                <a:gd name="T23" fmla="*/ 66 h 237"/>
                <a:gd name="T24" fmla="*/ 103 w 103"/>
                <a:gd name="T25" fmla="*/ 66 h 237"/>
                <a:gd name="T26" fmla="*/ 20 w 103"/>
                <a:gd name="T27" fmla="*/ 29 h 237"/>
                <a:gd name="T28" fmla="*/ 79 w 103"/>
                <a:gd name="T29" fmla="*/ 0 h 237"/>
                <a:gd name="T30" fmla="*/ 79 w 103"/>
                <a:gd name="T31" fmla="*/ 32 h 237"/>
                <a:gd name="T32" fmla="*/ 20 w 103"/>
                <a:gd name="T33" fmla="*/ 57 h 237"/>
                <a:gd name="T34" fmla="*/ 20 w 103"/>
                <a:gd name="T35" fmla="*/ 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237">
                  <a:moveTo>
                    <a:pt x="103" y="66"/>
                  </a:moveTo>
                  <a:lnTo>
                    <a:pt x="103" y="97"/>
                  </a:lnTo>
                  <a:lnTo>
                    <a:pt x="41" y="97"/>
                  </a:lnTo>
                  <a:lnTo>
                    <a:pt x="41" y="134"/>
                  </a:lnTo>
                  <a:lnTo>
                    <a:pt x="95" y="134"/>
                  </a:lnTo>
                  <a:lnTo>
                    <a:pt x="95" y="166"/>
                  </a:lnTo>
                  <a:lnTo>
                    <a:pt x="41" y="166"/>
                  </a:lnTo>
                  <a:lnTo>
                    <a:pt x="41" y="206"/>
                  </a:lnTo>
                  <a:lnTo>
                    <a:pt x="103" y="206"/>
                  </a:lnTo>
                  <a:lnTo>
                    <a:pt x="103" y="237"/>
                  </a:lnTo>
                  <a:lnTo>
                    <a:pt x="0" y="237"/>
                  </a:lnTo>
                  <a:lnTo>
                    <a:pt x="0" y="66"/>
                  </a:lnTo>
                  <a:lnTo>
                    <a:pt x="103" y="66"/>
                  </a:lnTo>
                  <a:close/>
                  <a:moveTo>
                    <a:pt x="20" y="29"/>
                  </a:moveTo>
                  <a:lnTo>
                    <a:pt x="79" y="0"/>
                  </a:lnTo>
                  <a:lnTo>
                    <a:pt x="79" y="32"/>
                  </a:lnTo>
                  <a:lnTo>
                    <a:pt x="20" y="57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5" name="Groupe 84">
            <a:extLst>
              <a:ext uri="{FF2B5EF4-FFF2-40B4-BE49-F238E27FC236}">
                <a16:creationId xmlns:a16="http://schemas.microsoft.com/office/drawing/2014/main" id="{B2E260B5-1E5A-427F-87CA-6A1FB9320248}"/>
              </a:ext>
            </a:extLst>
          </p:cNvPr>
          <p:cNvGrpSpPr/>
          <p:nvPr/>
        </p:nvGrpSpPr>
        <p:grpSpPr>
          <a:xfrm>
            <a:off x="4319286" y="3210205"/>
            <a:ext cx="2638114" cy="751941"/>
            <a:chOff x="7924801" y="1608138"/>
            <a:chExt cx="1325563" cy="377825"/>
          </a:xfrm>
        </p:grpSpPr>
        <p:sp>
          <p:nvSpPr>
            <p:cNvPr id="86" name="Rectangle 213">
              <a:extLst>
                <a:ext uri="{FF2B5EF4-FFF2-40B4-BE49-F238E27FC236}">
                  <a16:creationId xmlns:a16="http://schemas.microsoft.com/office/drawing/2014/main" id="{C0675DA8-4AB0-498F-9FF9-C33965D7B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4651" y="1836738"/>
              <a:ext cx="50800" cy="317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214">
              <a:extLst>
                <a:ext uri="{FF2B5EF4-FFF2-40B4-BE49-F238E27FC236}">
                  <a16:creationId xmlns:a16="http://schemas.microsoft.com/office/drawing/2014/main" id="{42BFA54F-C69C-4A30-9B19-8BEF254D4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451" y="1792288"/>
              <a:ext cx="63500" cy="65088"/>
            </a:xfrm>
            <a:custGeom>
              <a:avLst/>
              <a:gdLst>
                <a:gd name="T0" fmla="*/ 0 w 127"/>
                <a:gd name="T1" fmla="*/ 93 h 135"/>
                <a:gd name="T2" fmla="*/ 48 w 127"/>
                <a:gd name="T3" fmla="*/ 135 h 135"/>
                <a:gd name="T4" fmla="*/ 127 w 127"/>
                <a:gd name="T5" fmla="*/ 40 h 135"/>
                <a:gd name="T6" fmla="*/ 80 w 127"/>
                <a:gd name="T7" fmla="*/ 0 h 135"/>
                <a:gd name="T8" fmla="*/ 0 w 127"/>
                <a:gd name="T9" fmla="*/ 9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5">
                  <a:moveTo>
                    <a:pt x="0" y="93"/>
                  </a:moveTo>
                  <a:lnTo>
                    <a:pt x="48" y="135"/>
                  </a:lnTo>
                  <a:lnTo>
                    <a:pt x="127" y="40"/>
                  </a:lnTo>
                  <a:lnTo>
                    <a:pt x="80" y="0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215">
              <a:extLst>
                <a:ext uri="{FF2B5EF4-FFF2-40B4-BE49-F238E27FC236}">
                  <a16:creationId xmlns:a16="http://schemas.microsoft.com/office/drawing/2014/main" id="{E9E6BF2B-AA6A-4172-B773-A438CE27A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739" y="1792288"/>
              <a:ext cx="61913" cy="65088"/>
            </a:xfrm>
            <a:custGeom>
              <a:avLst/>
              <a:gdLst>
                <a:gd name="T0" fmla="*/ 48 w 128"/>
                <a:gd name="T1" fmla="*/ 0 h 135"/>
                <a:gd name="T2" fmla="*/ 0 w 128"/>
                <a:gd name="T3" fmla="*/ 40 h 135"/>
                <a:gd name="T4" fmla="*/ 80 w 128"/>
                <a:gd name="T5" fmla="*/ 135 h 135"/>
                <a:gd name="T6" fmla="*/ 128 w 128"/>
                <a:gd name="T7" fmla="*/ 93 h 135"/>
                <a:gd name="T8" fmla="*/ 48 w 128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35">
                  <a:moveTo>
                    <a:pt x="48" y="0"/>
                  </a:moveTo>
                  <a:lnTo>
                    <a:pt x="0" y="40"/>
                  </a:lnTo>
                  <a:lnTo>
                    <a:pt x="80" y="135"/>
                  </a:lnTo>
                  <a:lnTo>
                    <a:pt x="128" y="9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Rectangle 216">
              <a:extLst>
                <a:ext uri="{FF2B5EF4-FFF2-40B4-BE49-F238E27FC236}">
                  <a16:creationId xmlns:a16="http://schemas.microsoft.com/office/drawing/2014/main" id="{AC06C5D0-A396-4EB1-9DE4-10021FB6D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4801" y="1655763"/>
              <a:ext cx="30163" cy="13652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217">
              <a:extLst>
                <a:ext uri="{FF2B5EF4-FFF2-40B4-BE49-F238E27FC236}">
                  <a16:creationId xmlns:a16="http://schemas.microsoft.com/office/drawing/2014/main" id="{80FA3DCA-417A-44B0-B211-3956EE9E0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32764" y="1649413"/>
              <a:ext cx="198438" cy="222250"/>
            </a:xfrm>
            <a:custGeom>
              <a:avLst/>
              <a:gdLst>
                <a:gd name="T0" fmla="*/ 351 w 405"/>
                <a:gd name="T1" fmla="*/ 323 h 455"/>
                <a:gd name="T2" fmla="*/ 308 w 405"/>
                <a:gd name="T3" fmla="*/ 274 h 455"/>
                <a:gd name="T4" fmla="*/ 249 w 405"/>
                <a:gd name="T5" fmla="*/ 142 h 455"/>
                <a:gd name="T6" fmla="*/ 264 w 405"/>
                <a:gd name="T7" fmla="*/ 62 h 455"/>
                <a:gd name="T8" fmla="*/ 201 w 405"/>
                <a:gd name="T9" fmla="*/ 0 h 455"/>
                <a:gd name="T10" fmla="*/ 139 w 405"/>
                <a:gd name="T11" fmla="*/ 62 h 455"/>
                <a:gd name="T12" fmla="*/ 154 w 405"/>
                <a:gd name="T13" fmla="*/ 142 h 455"/>
                <a:gd name="T14" fmla="*/ 95 w 405"/>
                <a:gd name="T15" fmla="*/ 275 h 455"/>
                <a:gd name="T16" fmla="*/ 51 w 405"/>
                <a:gd name="T17" fmla="*/ 324 h 455"/>
                <a:gd name="T18" fmla="*/ 0 w 405"/>
                <a:gd name="T19" fmla="*/ 397 h 455"/>
                <a:gd name="T20" fmla="*/ 63 w 405"/>
                <a:gd name="T21" fmla="*/ 455 h 455"/>
                <a:gd name="T22" fmla="*/ 128 w 405"/>
                <a:gd name="T23" fmla="*/ 393 h 455"/>
                <a:gd name="T24" fmla="*/ 111 w 405"/>
                <a:gd name="T25" fmla="*/ 295 h 455"/>
                <a:gd name="T26" fmla="*/ 203 w 405"/>
                <a:gd name="T27" fmla="*/ 282 h 455"/>
                <a:gd name="T28" fmla="*/ 294 w 405"/>
                <a:gd name="T29" fmla="*/ 295 h 455"/>
                <a:gd name="T30" fmla="*/ 278 w 405"/>
                <a:gd name="T31" fmla="*/ 393 h 455"/>
                <a:gd name="T32" fmla="*/ 343 w 405"/>
                <a:gd name="T33" fmla="*/ 455 h 455"/>
                <a:gd name="T34" fmla="*/ 405 w 405"/>
                <a:gd name="T35" fmla="*/ 397 h 455"/>
                <a:gd name="T36" fmla="*/ 351 w 405"/>
                <a:gd name="T37" fmla="*/ 323 h 455"/>
                <a:gd name="T38" fmla="*/ 119 w 405"/>
                <a:gd name="T39" fmla="*/ 267 h 455"/>
                <a:gd name="T40" fmla="*/ 161 w 405"/>
                <a:gd name="T41" fmla="*/ 154 h 455"/>
                <a:gd name="T42" fmla="*/ 200 w 405"/>
                <a:gd name="T43" fmla="*/ 127 h 455"/>
                <a:gd name="T44" fmla="*/ 239 w 405"/>
                <a:gd name="T45" fmla="*/ 154 h 455"/>
                <a:gd name="T46" fmla="*/ 281 w 405"/>
                <a:gd name="T47" fmla="*/ 267 h 455"/>
                <a:gd name="T48" fmla="*/ 119 w 405"/>
                <a:gd name="T49" fmla="*/ 26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5" h="455">
                  <a:moveTo>
                    <a:pt x="351" y="323"/>
                  </a:moveTo>
                  <a:cubicBezTo>
                    <a:pt x="336" y="314"/>
                    <a:pt x="320" y="305"/>
                    <a:pt x="308" y="274"/>
                  </a:cubicBezTo>
                  <a:lnTo>
                    <a:pt x="249" y="142"/>
                  </a:lnTo>
                  <a:cubicBezTo>
                    <a:pt x="234" y="108"/>
                    <a:pt x="264" y="103"/>
                    <a:pt x="264" y="62"/>
                  </a:cubicBezTo>
                  <a:cubicBezTo>
                    <a:pt x="264" y="25"/>
                    <a:pt x="239" y="0"/>
                    <a:pt x="201" y="0"/>
                  </a:cubicBezTo>
                  <a:cubicBezTo>
                    <a:pt x="164" y="0"/>
                    <a:pt x="139" y="25"/>
                    <a:pt x="139" y="62"/>
                  </a:cubicBezTo>
                  <a:cubicBezTo>
                    <a:pt x="139" y="102"/>
                    <a:pt x="169" y="108"/>
                    <a:pt x="154" y="142"/>
                  </a:cubicBezTo>
                  <a:lnTo>
                    <a:pt x="95" y="275"/>
                  </a:lnTo>
                  <a:cubicBezTo>
                    <a:pt x="81" y="307"/>
                    <a:pt x="66" y="315"/>
                    <a:pt x="51" y="324"/>
                  </a:cubicBezTo>
                  <a:cubicBezTo>
                    <a:pt x="23" y="340"/>
                    <a:pt x="0" y="359"/>
                    <a:pt x="0" y="397"/>
                  </a:cubicBezTo>
                  <a:cubicBezTo>
                    <a:pt x="0" y="430"/>
                    <a:pt x="24" y="455"/>
                    <a:pt x="63" y="455"/>
                  </a:cubicBezTo>
                  <a:cubicBezTo>
                    <a:pt x="106" y="455"/>
                    <a:pt x="128" y="429"/>
                    <a:pt x="128" y="393"/>
                  </a:cubicBezTo>
                  <a:cubicBezTo>
                    <a:pt x="128" y="344"/>
                    <a:pt x="99" y="330"/>
                    <a:pt x="111" y="295"/>
                  </a:cubicBezTo>
                  <a:cubicBezTo>
                    <a:pt x="129" y="285"/>
                    <a:pt x="149" y="282"/>
                    <a:pt x="203" y="282"/>
                  </a:cubicBezTo>
                  <a:cubicBezTo>
                    <a:pt x="253" y="282"/>
                    <a:pt x="276" y="285"/>
                    <a:pt x="294" y="295"/>
                  </a:cubicBezTo>
                  <a:cubicBezTo>
                    <a:pt x="306" y="330"/>
                    <a:pt x="278" y="344"/>
                    <a:pt x="278" y="393"/>
                  </a:cubicBezTo>
                  <a:cubicBezTo>
                    <a:pt x="278" y="429"/>
                    <a:pt x="298" y="455"/>
                    <a:pt x="343" y="455"/>
                  </a:cubicBezTo>
                  <a:cubicBezTo>
                    <a:pt x="381" y="455"/>
                    <a:pt x="405" y="429"/>
                    <a:pt x="405" y="397"/>
                  </a:cubicBezTo>
                  <a:cubicBezTo>
                    <a:pt x="403" y="358"/>
                    <a:pt x="380" y="339"/>
                    <a:pt x="351" y="323"/>
                  </a:cubicBezTo>
                  <a:close/>
                  <a:moveTo>
                    <a:pt x="119" y="267"/>
                  </a:moveTo>
                  <a:lnTo>
                    <a:pt x="161" y="154"/>
                  </a:lnTo>
                  <a:cubicBezTo>
                    <a:pt x="171" y="128"/>
                    <a:pt x="183" y="127"/>
                    <a:pt x="200" y="127"/>
                  </a:cubicBezTo>
                  <a:cubicBezTo>
                    <a:pt x="218" y="127"/>
                    <a:pt x="229" y="128"/>
                    <a:pt x="239" y="154"/>
                  </a:cubicBezTo>
                  <a:lnTo>
                    <a:pt x="281" y="267"/>
                  </a:lnTo>
                  <a:lnTo>
                    <a:pt x="119" y="26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Rectangle 218">
              <a:extLst>
                <a:ext uri="{FF2B5EF4-FFF2-40B4-BE49-F238E27FC236}">
                  <a16:creationId xmlns:a16="http://schemas.microsoft.com/office/drawing/2014/main" id="{0EDD9F20-58D9-44F4-81FE-D63767F3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5139" y="1655763"/>
              <a:ext cx="30163" cy="13652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Rectangle 219">
              <a:extLst>
                <a:ext uri="{FF2B5EF4-FFF2-40B4-BE49-F238E27FC236}">
                  <a16:creationId xmlns:a16="http://schemas.microsoft.com/office/drawing/2014/main" id="{029F3200-8FE1-4B33-933B-EB7FA99DA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0889" y="1608138"/>
              <a:ext cx="38100" cy="920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220">
              <a:extLst>
                <a:ext uri="{FF2B5EF4-FFF2-40B4-BE49-F238E27FC236}">
                  <a16:creationId xmlns:a16="http://schemas.microsoft.com/office/drawing/2014/main" id="{6079C8D8-8C05-4264-83B6-1F8849CD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3601" y="1935163"/>
              <a:ext cx="38100" cy="50800"/>
            </a:xfrm>
            <a:custGeom>
              <a:avLst/>
              <a:gdLst>
                <a:gd name="T0" fmla="*/ 64 w 80"/>
                <a:gd name="T1" fmla="*/ 68 h 105"/>
                <a:gd name="T2" fmla="*/ 57 w 80"/>
                <a:gd name="T3" fmla="*/ 88 h 105"/>
                <a:gd name="T4" fmla="*/ 39 w 80"/>
                <a:gd name="T5" fmla="*/ 94 h 105"/>
                <a:gd name="T6" fmla="*/ 20 w 80"/>
                <a:gd name="T7" fmla="*/ 88 h 105"/>
                <a:gd name="T8" fmla="*/ 14 w 80"/>
                <a:gd name="T9" fmla="*/ 68 h 105"/>
                <a:gd name="T10" fmla="*/ 14 w 80"/>
                <a:gd name="T11" fmla="*/ 0 h 105"/>
                <a:gd name="T12" fmla="*/ 0 w 80"/>
                <a:gd name="T13" fmla="*/ 0 h 105"/>
                <a:gd name="T14" fmla="*/ 0 w 80"/>
                <a:gd name="T15" fmla="*/ 68 h 105"/>
                <a:gd name="T16" fmla="*/ 12 w 80"/>
                <a:gd name="T17" fmla="*/ 95 h 105"/>
                <a:gd name="T18" fmla="*/ 40 w 80"/>
                <a:gd name="T19" fmla="*/ 105 h 105"/>
                <a:gd name="T20" fmla="*/ 69 w 80"/>
                <a:gd name="T21" fmla="*/ 95 h 105"/>
                <a:gd name="T22" fmla="*/ 80 w 80"/>
                <a:gd name="T23" fmla="*/ 68 h 105"/>
                <a:gd name="T24" fmla="*/ 80 w 80"/>
                <a:gd name="T25" fmla="*/ 0 h 105"/>
                <a:gd name="T26" fmla="*/ 67 w 80"/>
                <a:gd name="T27" fmla="*/ 0 h 105"/>
                <a:gd name="T28" fmla="*/ 67 w 80"/>
                <a:gd name="T29" fmla="*/ 68 h 105"/>
                <a:gd name="T30" fmla="*/ 64 w 80"/>
                <a:gd name="T31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105">
                  <a:moveTo>
                    <a:pt x="64" y="68"/>
                  </a:moveTo>
                  <a:cubicBezTo>
                    <a:pt x="64" y="77"/>
                    <a:pt x="62" y="83"/>
                    <a:pt x="57" y="88"/>
                  </a:cubicBezTo>
                  <a:cubicBezTo>
                    <a:pt x="53" y="92"/>
                    <a:pt x="47" y="94"/>
                    <a:pt x="39" y="94"/>
                  </a:cubicBezTo>
                  <a:cubicBezTo>
                    <a:pt x="32" y="94"/>
                    <a:pt x="24" y="92"/>
                    <a:pt x="20" y="88"/>
                  </a:cubicBezTo>
                  <a:cubicBezTo>
                    <a:pt x="15" y="84"/>
                    <a:pt x="14" y="77"/>
                    <a:pt x="14" y="68"/>
                  </a:cubicBezTo>
                  <a:lnTo>
                    <a:pt x="14" y="0"/>
                  </a:lnTo>
                  <a:lnTo>
                    <a:pt x="0" y="0"/>
                  </a:lnTo>
                  <a:lnTo>
                    <a:pt x="0" y="68"/>
                  </a:lnTo>
                  <a:cubicBezTo>
                    <a:pt x="0" y="80"/>
                    <a:pt x="4" y="89"/>
                    <a:pt x="12" y="95"/>
                  </a:cubicBezTo>
                  <a:cubicBezTo>
                    <a:pt x="19" y="102"/>
                    <a:pt x="29" y="105"/>
                    <a:pt x="40" y="105"/>
                  </a:cubicBezTo>
                  <a:cubicBezTo>
                    <a:pt x="52" y="105"/>
                    <a:pt x="62" y="102"/>
                    <a:pt x="69" y="95"/>
                  </a:cubicBezTo>
                  <a:cubicBezTo>
                    <a:pt x="77" y="89"/>
                    <a:pt x="80" y="79"/>
                    <a:pt x="80" y="68"/>
                  </a:cubicBezTo>
                  <a:lnTo>
                    <a:pt x="80" y="0"/>
                  </a:lnTo>
                  <a:lnTo>
                    <a:pt x="67" y="0"/>
                  </a:lnTo>
                  <a:lnTo>
                    <a:pt x="67" y="68"/>
                  </a:lnTo>
                  <a:lnTo>
                    <a:pt x="64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221">
              <a:extLst>
                <a:ext uri="{FF2B5EF4-FFF2-40B4-BE49-F238E27FC236}">
                  <a16:creationId xmlns:a16="http://schemas.microsoft.com/office/drawing/2014/main" id="{34E2F94D-C76B-4DE4-A14D-284FCB725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1" y="1935163"/>
              <a:ext cx="41275" cy="50800"/>
            </a:xfrm>
            <a:custGeom>
              <a:avLst/>
              <a:gdLst>
                <a:gd name="T0" fmla="*/ 0 w 83"/>
                <a:gd name="T1" fmla="*/ 105 h 105"/>
                <a:gd name="T2" fmla="*/ 14 w 83"/>
                <a:gd name="T3" fmla="*/ 105 h 105"/>
                <a:gd name="T4" fmla="*/ 14 w 83"/>
                <a:gd name="T5" fmla="*/ 22 h 105"/>
                <a:gd name="T6" fmla="*/ 69 w 83"/>
                <a:gd name="T7" fmla="*/ 105 h 105"/>
                <a:gd name="T8" fmla="*/ 83 w 83"/>
                <a:gd name="T9" fmla="*/ 105 h 105"/>
                <a:gd name="T10" fmla="*/ 83 w 83"/>
                <a:gd name="T11" fmla="*/ 0 h 105"/>
                <a:gd name="T12" fmla="*/ 69 w 83"/>
                <a:gd name="T13" fmla="*/ 0 h 105"/>
                <a:gd name="T14" fmla="*/ 69 w 83"/>
                <a:gd name="T15" fmla="*/ 83 h 105"/>
                <a:gd name="T16" fmla="*/ 14 w 83"/>
                <a:gd name="T17" fmla="*/ 0 h 105"/>
                <a:gd name="T18" fmla="*/ 0 w 83"/>
                <a:gd name="T19" fmla="*/ 0 h 105"/>
                <a:gd name="T20" fmla="*/ 0 w 83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0" y="105"/>
                  </a:moveTo>
                  <a:lnTo>
                    <a:pt x="14" y="105"/>
                  </a:lnTo>
                  <a:lnTo>
                    <a:pt x="14" y="22"/>
                  </a:lnTo>
                  <a:lnTo>
                    <a:pt x="69" y="105"/>
                  </a:lnTo>
                  <a:lnTo>
                    <a:pt x="83" y="105"/>
                  </a:lnTo>
                  <a:lnTo>
                    <a:pt x="83" y="0"/>
                  </a:lnTo>
                  <a:lnTo>
                    <a:pt x="69" y="0"/>
                  </a:lnTo>
                  <a:lnTo>
                    <a:pt x="69" y="83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Rectangle 222">
              <a:extLst>
                <a:ext uri="{FF2B5EF4-FFF2-40B4-BE49-F238E27FC236}">
                  <a16:creationId xmlns:a16="http://schemas.microsoft.com/office/drawing/2014/main" id="{7CCFE5BF-C78C-49AE-AAF8-CE262AF7D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8376" y="1935163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223">
              <a:extLst>
                <a:ext uri="{FF2B5EF4-FFF2-40B4-BE49-F238E27FC236}">
                  <a16:creationId xmlns:a16="http://schemas.microsoft.com/office/drawing/2014/main" id="{3F232531-C365-4FEE-BB8C-62020BD2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2664" y="1935163"/>
              <a:ext cx="47625" cy="50800"/>
            </a:xfrm>
            <a:custGeom>
              <a:avLst/>
              <a:gdLst>
                <a:gd name="T0" fmla="*/ 40 w 97"/>
                <a:gd name="T1" fmla="*/ 105 h 105"/>
                <a:gd name="T2" fmla="*/ 55 w 97"/>
                <a:gd name="T3" fmla="*/ 105 h 105"/>
                <a:gd name="T4" fmla="*/ 97 w 97"/>
                <a:gd name="T5" fmla="*/ 0 h 105"/>
                <a:gd name="T6" fmla="*/ 82 w 97"/>
                <a:gd name="T7" fmla="*/ 0 h 105"/>
                <a:gd name="T8" fmla="*/ 48 w 97"/>
                <a:gd name="T9" fmla="*/ 90 h 105"/>
                <a:gd name="T10" fmla="*/ 15 w 97"/>
                <a:gd name="T11" fmla="*/ 0 h 105"/>
                <a:gd name="T12" fmla="*/ 0 w 97"/>
                <a:gd name="T13" fmla="*/ 0 h 105"/>
                <a:gd name="T14" fmla="*/ 40 w 97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05">
                  <a:moveTo>
                    <a:pt x="40" y="105"/>
                  </a:moveTo>
                  <a:lnTo>
                    <a:pt x="55" y="105"/>
                  </a:lnTo>
                  <a:lnTo>
                    <a:pt x="97" y="0"/>
                  </a:lnTo>
                  <a:lnTo>
                    <a:pt x="82" y="0"/>
                  </a:lnTo>
                  <a:lnTo>
                    <a:pt x="48" y="9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224">
              <a:extLst>
                <a:ext uri="{FF2B5EF4-FFF2-40B4-BE49-F238E27FC236}">
                  <a16:creationId xmlns:a16="http://schemas.microsoft.com/office/drawing/2014/main" id="{B46245B9-F4D1-4D07-B714-71CE7600A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8226" y="1935163"/>
              <a:ext cx="26988" cy="50800"/>
            </a:xfrm>
            <a:custGeom>
              <a:avLst/>
              <a:gdLst>
                <a:gd name="T0" fmla="*/ 14 w 56"/>
                <a:gd name="T1" fmla="*/ 94 h 105"/>
                <a:gd name="T2" fmla="*/ 14 w 56"/>
                <a:gd name="T3" fmla="*/ 58 h 105"/>
                <a:gd name="T4" fmla="*/ 51 w 56"/>
                <a:gd name="T5" fmla="*/ 58 h 105"/>
                <a:gd name="T6" fmla="*/ 51 w 56"/>
                <a:gd name="T7" fmla="*/ 47 h 105"/>
                <a:gd name="T8" fmla="*/ 14 w 56"/>
                <a:gd name="T9" fmla="*/ 47 h 105"/>
                <a:gd name="T10" fmla="*/ 14 w 56"/>
                <a:gd name="T11" fmla="*/ 12 h 105"/>
                <a:gd name="T12" fmla="*/ 56 w 56"/>
                <a:gd name="T13" fmla="*/ 12 h 105"/>
                <a:gd name="T14" fmla="*/ 56 w 56"/>
                <a:gd name="T15" fmla="*/ 0 h 105"/>
                <a:gd name="T16" fmla="*/ 0 w 56"/>
                <a:gd name="T17" fmla="*/ 0 h 105"/>
                <a:gd name="T18" fmla="*/ 0 w 56"/>
                <a:gd name="T19" fmla="*/ 105 h 105"/>
                <a:gd name="T20" fmla="*/ 56 w 56"/>
                <a:gd name="T21" fmla="*/ 105 h 105"/>
                <a:gd name="T22" fmla="*/ 56 w 56"/>
                <a:gd name="T23" fmla="*/ 94 h 105"/>
                <a:gd name="T24" fmla="*/ 14 w 56"/>
                <a:gd name="T25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14" y="94"/>
                  </a:moveTo>
                  <a:lnTo>
                    <a:pt x="14" y="58"/>
                  </a:lnTo>
                  <a:lnTo>
                    <a:pt x="51" y="58"/>
                  </a:lnTo>
                  <a:lnTo>
                    <a:pt x="51" y="47"/>
                  </a:lnTo>
                  <a:lnTo>
                    <a:pt x="14" y="47"/>
                  </a:lnTo>
                  <a:lnTo>
                    <a:pt x="14" y="12"/>
                  </a:lnTo>
                  <a:lnTo>
                    <a:pt x="56" y="12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6" y="105"/>
                  </a:lnTo>
                  <a:lnTo>
                    <a:pt x="56" y="94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225">
              <a:extLst>
                <a:ext uri="{FF2B5EF4-FFF2-40B4-BE49-F238E27FC236}">
                  <a16:creationId xmlns:a16="http://schemas.microsoft.com/office/drawing/2014/main" id="{4440F1FD-98D0-4CB6-A0DE-8C6A30EB38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6326" y="1935163"/>
              <a:ext cx="34925" cy="50800"/>
            </a:xfrm>
            <a:custGeom>
              <a:avLst/>
              <a:gdLst>
                <a:gd name="T0" fmla="*/ 64 w 73"/>
                <a:gd name="T1" fmla="*/ 51 h 105"/>
                <a:gd name="T2" fmla="*/ 70 w 73"/>
                <a:gd name="T3" fmla="*/ 30 h 105"/>
                <a:gd name="T4" fmla="*/ 62 w 73"/>
                <a:gd name="T5" fmla="*/ 9 h 105"/>
                <a:gd name="T6" fmla="*/ 34 w 73"/>
                <a:gd name="T7" fmla="*/ 0 h 105"/>
                <a:gd name="T8" fmla="*/ 0 w 73"/>
                <a:gd name="T9" fmla="*/ 0 h 105"/>
                <a:gd name="T10" fmla="*/ 0 w 73"/>
                <a:gd name="T11" fmla="*/ 105 h 105"/>
                <a:gd name="T12" fmla="*/ 14 w 73"/>
                <a:gd name="T13" fmla="*/ 105 h 105"/>
                <a:gd name="T14" fmla="*/ 14 w 73"/>
                <a:gd name="T15" fmla="*/ 61 h 105"/>
                <a:gd name="T16" fmla="*/ 28 w 73"/>
                <a:gd name="T17" fmla="*/ 61 h 105"/>
                <a:gd name="T18" fmla="*/ 55 w 73"/>
                <a:gd name="T19" fmla="*/ 105 h 105"/>
                <a:gd name="T20" fmla="*/ 73 w 73"/>
                <a:gd name="T21" fmla="*/ 105 h 105"/>
                <a:gd name="T22" fmla="*/ 44 w 73"/>
                <a:gd name="T23" fmla="*/ 61 h 105"/>
                <a:gd name="T24" fmla="*/ 64 w 73"/>
                <a:gd name="T25" fmla="*/ 51 h 105"/>
                <a:gd name="T26" fmla="*/ 14 w 73"/>
                <a:gd name="T27" fmla="*/ 51 h 105"/>
                <a:gd name="T28" fmla="*/ 14 w 73"/>
                <a:gd name="T29" fmla="*/ 11 h 105"/>
                <a:gd name="T30" fmla="*/ 34 w 73"/>
                <a:gd name="T31" fmla="*/ 11 h 105"/>
                <a:gd name="T32" fmla="*/ 57 w 73"/>
                <a:gd name="T33" fmla="*/ 31 h 105"/>
                <a:gd name="T34" fmla="*/ 52 w 73"/>
                <a:gd name="T35" fmla="*/ 46 h 105"/>
                <a:gd name="T36" fmla="*/ 35 w 73"/>
                <a:gd name="T37" fmla="*/ 51 h 105"/>
                <a:gd name="T38" fmla="*/ 14 w 73"/>
                <a:gd name="T39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64" y="51"/>
                  </a:moveTo>
                  <a:cubicBezTo>
                    <a:pt x="69" y="46"/>
                    <a:pt x="70" y="39"/>
                    <a:pt x="70" y="30"/>
                  </a:cubicBezTo>
                  <a:cubicBezTo>
                    <a:pt x="70" y="21"/>
                    <a:pt x="68" y="15"/>
                    <a:pt x="62" y="9"/>
                  </a:cubicBezTo>
                  <a:cubicBezTo>
                    <a:pt x="55" y="3"/>
                    <a:pt x="47" y="0"/>
                    <a:pt x="34" y="0"/>
                  </a:cubicBezTo>
                  <a:lnTo>
                    <a:pt x="0" y="0"/>
                  </a:lnTo>
                  <a:lnTo>
                    <a:pt x="0" y="105"/>
                  </a:lnTo>
                  <a:lnTo>
                    <a:pt x="14" y="105"/>
                  </a:lnTo>
                  <a:lnTo>
                    <a:pt x="14" y="61"/>
                  </a:lnTo>
                  <a:lnTo>
                    <a:pt x="28" y="61"/>
                  </a:lnTo>
                  <a:lnTo>
                    <a:pt x="55" y="105"/>
                  </a:lnTo>
                  <a:lnTo>
                    <a:pt x="73" y="105"/>
                  </a:lnTo>
                  <a:lnTo>
                    <a:pt x="44" y="61"/>
                  </a:lnTo>
                  <a:cubicBezTo>
                    <a:pt x="53" y="60"/>
                    <a:pt x="59" y="58"/>
                    <a:pt x="64" y="51"/>
                  </a:cubicBezTo>
                  <a:close/>
                  <a:moveTo>
                    <a:pt x="14" y="51"/>
                  </a:moveTo>
                  <a:lnTo>
                    <a:pt x="14" y="11"/>
                  </a:lnTo>
                  <a:lnTo>
                    <a:pt x="34" y="11"/>
                  </a:lnTo>
                  <a:cubicBezTo>
                    <a:pt x="49" y="11"/>
                    <a:pt x="57" y="18"/>
                    <a:pt x="57" y="31"/>
                  </a:cubicBezTo>
                  <a:cubicBezTo>
                    <a:pt x="57" y="38"/>
                    <a:pt x="55" y="43"/>
                    <a:pt x="52" y="46"/>
                  </a:cubicBezTo>
                  <a:cubicBezTo>
                    <a:pt x="48" y="50"/>
                    <a:pt x="43" y="51"/>
                    <a:pt x="35" y="51"/>
                  </a:cubicBezTo>
                  <a:lnTo>
                    <a:pt x="14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226">
              <a:extLst>
                <a:ext uri="{FF2B5EF4-FFF2-40B4-BE49-F238E27FC236}">
                  <a16:creationId xmlns:a16="http://schemas.microsoft.com/office/drawing/2014/main" id="{A6E8AD53-F173-42D1-8DE0-8F7BA63D6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776" y="1933575"/>
              <a:ext cx="34925" cy="52388"/>
            </a:xfrm>
            <a:custGeom>
              <a:avLst/>
              <a:gdLst>
                <a:gd name="T0" fmla="*/ 62 w 72"/>
                <a:gd name="T1" fmla="*/ 56 h 105"/>
                <a:gd name="T2" fmla="*/ 50 w 72"/>
                <a:gd name="T3" fmla="*/ 51 h 105"/>
                <a:gd name="T4" fmla="*/ 38 w 72"/>
                <a:gd name="T5" fmla="*/ 49 h 105"/>
                <a:gd name="T6" fmla="*/ 27 w 72"/>
                <a:gd name="T7" fmla="*/ 45 h 105"/>
                <a:gd name="T8" fmla="*/ 18 w 72"/>
                <a:gd name="T9" fmla="*/ 40 h 105"/>
                <a:gd name="T10" fmla="*/ 14 w 72"/>
                <a:gd name="T11" fmla="*/ 30 h 105"/>
                <a:gd name="T12" fmla="*/ 19 w 72"/>
                <a:gd name="T13" fmla="*/ 17 h 105"/>
                <a:gd name="T14" fmla="*/ 34 w 72"/>
                <a:gd name="T15" fmla="*/ 12 h 105"/>
                <a:gd name="T16" fmla="*/ 48 w 72"/>
                <a:gd name="T17" fmla="*/ 17 h 105"/>
                <a:gd name="T18" fmla="*/ 54 w 72"/>
                <a:gd name="T19" fmla="*/ 27 h 105"/>
                <a:gd name="T20" fmla="*/ 69 w 72"/>
                <a:gd name="T21" fmla="*/ 27 h 105"/>
                <a:gd name="T22" fmla="*/ 59 w 72"/>
                <a:gd name="T23" fmla="*/ 7 h 105"/>
                <a:gd name="T24" fmla="*/ 35 w 72"/>
                <a:gd name="T25" fmla="*/ 0 h 105"/>
                <a:gd name="T26" fmla="*/ 10 w 72"/>
                <a:gd name="T27" fmla="*/ 7 h 105"/>
                <a:gd name="T28" fmla="*/ 0 w 72"/>
                <a:gd name="T29" fmla="*/ 29 h 105"/>
                <a:gd name="T30" fmla="*/ 4 w 72"/>
                <a:gd name="T31" fmla="*/ 42 h 105"/>
                <a:gd name="T32" fmla="*/ 13 w 72"/>
                <a:gd name="T33" fmla="*/ 51 h 105"/>
                <a:gd name="T34" fmla="*/ 24 w 72"/>
                <a:gd name="T35" fmla="*/ 56 h 105"/>
                <a:gd name="T36" fmla="*/ 37 w 72"/>
                <a:gd name="T37" fmla="*/ 59 h 105"/>
                <a:gd name="T38" fmla="*/ 48 w 72"/>
                <a:gd name="T39" fmla="*/ 61 h 105"/>
                <a:gd name="T40" fmla="*/ 57 w 72"/>
                <a:gd name="T41" fmla="*/ 66 h 105"/>
                <a:gd name="T42" fmla="*/ 60 w 72"/>
                <a:gd name="T43" fmla="*/ 76 h 105"/>
                <a:gd name="T44" fmla="*/ 54 w 72"/>
                <a:gd name="T45" fmla="*/ 89 h 105"/>
                <a:gd name="T46" fmla="*/ 38 w 72"/>
                <a:gd name="T47" fmla="*/ 94 h 105"/>
                <a:gd name="T48" fmla="*/ 23 w 72"/>
                <a:gd name="T49" fmla="*/ 89 h 105"/>
                <a:gd name="T50" fmla="*/ 17 w 72"/>
                <a:gd name="T51" fmla="*/ 77 h 105"/>
                <a:gd name="T52" fmla="*/ 2 w 72"/>
                <a:gd name="T53" fmla="*/ 77 h 105"/>
                <a:gd name="T54" fmla="*/ 12 w 72"/>
                <a:gd name="T55" fmla="*/ 97 h 105"/>
                <a:gd name="T56" fmla="*/ 38 w 72"/>
                <a:gd name="T57" fmla="*/ 105 h 105"/>
                <a:gd name="T58" fmla="*/ 63 w 72"/>
                <a:gd name="T59" fmla="*/ 96 h 105"/>
                <a:gd name="T60" fmla="*/ 72 w 72"/>
                <a:gd name="T61" fmla="*/ 75 h 105"/>
                <a:gd name="T62" fmla="*/ 68 w 72"/>
                <a:gd name="T63" fmla="*/ 61 h 105"/>
                <a:gd name="T64" fmla="*/ 62 w 72"/>
                <a:gd name="T65" fmla="*/ 5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105">
                  <a:moveTo>
                    <a:pt x="62" y="56"/>
                  </a:moveTo>
                  <a:cubicBezTo>
                    <a:pt x="58" y="55"/>
                    <a:pt x="54" y="52"/>
                    <a:pt x="50" y="51"/>
                  </a:cubicBezTo>
                  <a:cubicBezTo>
                    <a:pt x="47" y="50"/>
                    <a:pt x="42" y="49"/>
                    <a:pt x="38" y="49"/>
                  </a:cubicBezTo>
                  <a:lnTo>
                    <a:pt x="27" y="45"/>
                  </a:lnTo>
                  <a:cubicBezTo>
                    <a:pt x="23" y="44"/>
                    <a:pt x="20" y="42"/>
                    <a:pt x="18" y="40"/>
                  </a:cubicBezTo>
                  <a:cubicBezTo>
                    <a:pt x="15" y="37"/>
                    <a:pt x="14" y="34"/>
                    <a:pt x="14" y="30"/>
                  </a:cubicBezTo>
                  <a:cubicBezTo>
                    <a:pt x="14" y="24"/>
                    <a:pt x="15" y="20"/>
                    <a:pt x="19" y="17"/>
                  </a:cubicBezTo>
                  <a:cubicBezTo>
                    <a:pt x="23" y="15"/>
                    <a:pt x="28" y="12"/>
                    <a:pt x="34" y="12"/>
                  </a:cubicBezTo>
                  <a:cubicBezTo>
                    <a:pt x="40" y="12"/>
                    <a:pt x="44" y="14"/>
                    <a:pt x="48" y="17"/>
                  </a:cubicBezTo>
                  <a:cubicBezTo>
                    <a:pt x="52" y="20"/>
                    <a:pt x="53" y="24"/>
                    <a:pt x="54" y="27"/>
                  </a:cubicBezTo>
                  <a:lnTo>
                    <a:pt x="69" y="27"/>
                  </a:lnTo>
                  <a:cubicBezTo>
                    <a:pt x="68" y="19"/>
                    <a:pt x="65" y="12"/>
                    <a:pt x="59" y="7"/>
                  </a:cubicBezTo>
                  <a:cubicBezTo>
                    <a:pt x="53" y="2"/>
                    <a:pt x="45" y="0"/>
                    <a:pt x="35" y="0"/>
                  </a:cubicBezTo>
                  <a:cubicBezTo>
                    <a:pt x="25" y="0"/>
                    <a:pt x="17" y="2"/>
                    <a:pt x="10" y="7"/>
                  </a:cubicBezTo>
                  <a:cubicBezTo>
                    <a:pt x="4" y="12"/>
                    <a:pt x="0" y="20"/>
                    <a:pt x="0" y="29"/>
                  </a:cubicBezTo>
                  <a:cubicBezTo>
                    <a:pt x="0" y="34"/>
                    <a:pt x="2" y="39"/>
                    <a:pt x="4" y="42"/>
                  </a:cubicBezTo>
                  <a:cubicBezTo>
                    <a:pt x="7" y="46"/>
                    <a:pt x="9" y="49"/>
                    <a:pt x="13" y="51"/>
                  </a:cubicBezTo>
                  <a:cubicBezTo>
                    <a:pt x="17" y="52"/>
                    <a:pt x="20" y="55"/>
                    <a:pt x="24" y="56"/>
                  </a:cubicBezTo>
                  <a:cubicBezTo>
                    <a:pt x="28" y="57"/>
                    <a:pt x="33" y="59"/>
                    <a:pt x="37" y="59"/>
                  </a:cubicBezTo>
                  <a:cubicBezTo>
                    <a:pt x="40" y="60"/>
                    <a:pt x="44" y="61"/>
                    <a:pt x="48" y="61"/>
                  </a:cubicBezTo>
                  <a:cubicBezTo>
                    <a:pt x="52" y="62"/>
                    <a:pt x="54" y="64"/>
                    <a:pt x="57" y="66"/>
                  </a:cubicBezTo>
                  <a:cubicBezTo>
                    <a:pt x="59" y="69"/>
                    <a:pt x="60" y="72"/>
                    <a:pt x="60" y="76"/>
                  </a:cubicBezTo>
                  <a:cubicBezTo>
                    <a:pt x="60" y="81"/>
                    <a:pt x="58" y="85"/>
                    <a:pt x="54" y="89"/>
                  </a:cubicBezTo>
                  <a:cubicBezTo>
                    <a:pt x="50" y="92"/>
                    <a:pt x="45" y="94"/>
                    <a:pt x="38" y="94"/>
                  </a:cubicBezTo>
                  <a:cubicBezTo>
                    <a:pt x="30" y="94"/>
                    <a:pt x="27" y="92"/>
                    <a:pt x="23" y="89"/>
                  </a:cubicBezTo>
                  <a:cubicBezTo>
                    <a:pt x="19" y="86"/>
                    <a:pt x="18" y="82"/>
                    <a:pt x="17" y="77"/>
                  </a:cubicBezTo>
                  <a:lnTo>
                    <a:pt x="2" y="77"/>
                  </a:lnTo>
                  <a:cubicBezTo>
                    <a:pt x="2" y="86"/>
                    <a:pt x="5" y="92"/>
                    <a:pt x="12" y="97"/>
                  </a:cubicBezTo>
                  <a:cubicBezTo>
                    <a:pt x="18" y="102"/>
                    <a:pt x="27" y="105"/>
                    <a:pt x="38" y="105"/>
                  </a:cubicBezTo>
                  <a:cubicBezTo>
                    <a:pt x="48" y="105"/>
                    <a:pt x="57" y="102"/>
                    <a:pt x="63" y="96"/>
                  </a:cubicBezTo>
                  <a:cubicBezTo>
                    <a:pt x="69" y="90"/>
                    <a:pt x="72" y="82"/>
                    <a:pt x="72" y="75"/>
                  </a:cubicBezTo>
                  <a:cubicBezTo>
                    <a:pt x="72" y="70"/>
                    <a:pt x="70" y="65"/>
                    <a:pt x="68" y="61"/>
                  </a:cubicBezTo>
                  <a:cubicBezTo>
                    <a:pt x="67" y="61"/>
                    <a:pt x="64" y="57"/>
                    <a:pt x="62" y="5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Rectangle 227">
              <a:extLst>
                <a:ext uri="{FF2B5EF4-FFF2-40B4-BE49-F238E27FC236}">
                  <a16:creationId xmlns:a16="http://schemas.microsoft.com/office/drawing/2014/main" id="{A7FF6BE5-2E66-44F2-8CEC-E1041FB46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6814" y="1935163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228">
              <a:extLst>
                <a:ext uri="{FF2B5EF4-FFF2-40B4-BE49-F238E27FC236}">
                  <a16:creationId xmlns:a16="http://schemas.microsoft.com/office/drawing/2014/main" id="{B8F20BBE-3EE3-4577-9934-C5B49D8D4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9" y="1935163"/>
              <a:ext cx="34925" cy="50800"/>
            </a:xfrm>
            <a:custGeom>
              <a:avLst/>
              <a:gdLst>
                <a:gd name="T0" fmla="*/ 42 w 70"/>
                <a:gd name="T1" fmla="*/ 105 h 105"/>
                <a:gd name="T2" fmla="*/ 42 w 70"/>
                <a:gd name="T3" fmla="*/ 12 h 105"/>
                <a:gd name="T4" fmla="*/ 70 w 70"/>
                <a:gd name="T5" fmla="*/ 12 h 105"/>
                <a:gd name="T6" fmla="*/ 70 w 70"/>
                <a:gd name="T7" fmla="*/ 0 h 105"/>
                <a:gd name="T8" fmla="*/ 0 w 70"/>
                <a:gd name="T9" fmla="*/ 0 h 105"/>
                <a:gd name="T10" fmla="*/ 0 w 70"/>
                <a:gd name="T11" fmla="*/ 12 h 105"/>
                <a:gd name="T12" fmla="*/ 29 w 70"/>
                <a:gd name="T13" fmla="*/ 12 h 105"/>
                <a:gd name="T14" fmla="*/ 29 w 70"/>
                <a:gd name="T15" fmla="*/ 105 h 105"/>
                <a:gd name="T16" fmla="*/ 42 w 70"/>
                <a:gd name="T1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05">
                  <a:moveTo>
                    <a:pt x="42" y="105"/>
                  </a:moveTo>
                  <a:lnTo>
                    <a:pt x="42" y="12"/>
                  </a:lnTo>
                  <a:lnTo>
                    <a:pt x="70" y="12"/>
                  </a:lnTo>
                  <a:lnTo>
                    <a:pt x="70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9" y="12"/>
                  </a:lnTo>
                  <a:lnTo>
                    <a:pt x="29" y="105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229">
              <a:extLst>
                <a:ext uri="{FF2B5EF4-FFF2-40B4-BE49-F238E27FC236}">
                  <a16:creationId xmlns:a16="http://schemas.microsoft.com/office/drawing/2014/main" id="{20299F18-463C-4FDA-B5D7-B107DD53F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1" y="1935163"/>
              <a:ext cx="26988" cy="50800"/>
            </a:xfrm>
            <a:custGeom>
              <a:avLst/>
              <a:gdLst>
                <a:gd name="T0" fmla="*/ 13 w 55"/>
                <a:gd name="T1" fmla="*/ 94 h 105"/>
                <a:gd name="T2" fmla="*/ 13 w 55"/>
                <a:gd name="T3" fmla="*/ 58 h 105"/>
                <a:gd name="T4" fmla="*/ 51 w 55"/>
                <a:gd name="T5" fmla="*/ 58 h 105"/>
                <a:gd name="T6" fmla="*/ 51 w 55"/>
                <a:gd name="T7" fmla="*/ 47 h 105"/>
                <a:gd name="T8" fmla="*/ 13 w 55"/>
                <a:gd name="T9" fmla="*/ 47 h 105"/>
                <a:gd name="T10" fmla="*/ 13 w 55"/>
                <a:gd name="T11" fmla="*/ 12 h 105"/>
                <a:gd name="T12" fmla="*/ 55 w 55"/>
                <a:gd name="T13" fmla="*/ 12 h 105"/>
                <a:gd name="T14" fmla="*/ 55 w 55"/>
                <a:gd name="T15" fmla="*/ 0 h 105"/>
                <a:gd name="T16" fmla="*/ 0 w 55"/>
                <a:gd name="T17" fmla="*/ 0 h 105"/>
                <a:gd name="T18" fmla="*/ 0 w 55"/>
                <a:gd name="T19" fmla="*/ 105 h 105"/>
                <a:gd name="T20" fmla="*/ 55 w 55"/>
                <a:gd name="T21" fmla="*/ 105 h 105"/>
                <a:gd name="T22" fmla="*/ 55 w 55"/>
                <a:gd name="T23" fmla="*/ 94 h 105"/>
                <a:gd name="T24" fmla="*/ 13 w 55"/>
                <a:gd name="T25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13" y="94"/>
                  </a:moveTo>
                  <a:lnTo>
                    <a:pt x="13" y="58"/>
                  </a:lnTo>
                  <a:lnTo>
                    <a:pt x="51" y="58"/>
                  </a:lnTo>
                  <a:lnTo>
                    <a:pt x="51" y="47"/>
                  </a:lnTo>
                  <a:lnTo>
                    <a:pt x="13" y="47"/>
                  </a:lnTo>
                  <a:lnTo>
                    <a:pt x="13" y="12"/>
                  </a:lnTo>
                  <a:lnTo>
                    <a:pt x="55" y="12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5" y="105"/>
                  </a:lnTo>
                  <a:lnTo>
                    <a:pt x="55" y="94"/>
                  </a:lnTo>
                  <a:lnTo>
                    <a:pt x="13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230">
              <a:extLst>
                <a:ext uri="{FF2B5EF4-FFF2-40B4-BE49-F238E27FC236}">
                  <a16:creationId xmlns:a16="http://schemas.microsoft.com/office/drawing/2014/main" id="{21CE959B-9318-4C0D-9617-2BDB0817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0314" y="1917700"/>
              <a:ext cx="15875" cy="14288"/>
            </a:xfrm>
            <a:custGeom>
              <a:avLst/>
              <a:gdLst>
                <a:gd name="T0" fmla="*/ 31 w 31"/>
                <a:gd name="T1" fmla="*/ 13 h 29"/>
                <a:gd name="T2" fmla="*/ 31 w 31"/>
                <a:gd name="T3" fmla="*/ 0 h 29"/>
                <a:gd name="T4" fmla="*/ 0 w 31"/>
                <a:gd name="T5" fmla="*/ 19 h 29"/>
                <a:gd name="T6" fmla="*/ 0 w 31"/>
                <a:gd name="T7" fmla="*/ 29 h 29"/>
                <a:gd name="T8" fmla="*/ 31 w 31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31" y="13"/>
                  </a:moveTo>
                  <a:lnTo>
                    <a:pt x="31" y="0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231">
              <a:extLst>
                <a:ext uri="{FF2B5EF4-FFF2-40B4-BE49-F238E27FC236}">
                  <a16:creationId xmlns:a16="http://schemas.microsoft.com/office/drawing/2014/main" id="{A7E32540-1096-4F1E-AE7E-28F97C8F61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5876" y="1935163"/>
              <a:ext cx="42863" cy="50800"/>
            </a:xfrm>
            <a:custGeom>
              <a:avLst/>
              <a:gdLst>
                <a:gd name="T0" fmla="*/ 33 w 88"/>
                <a:gd name="T1" fmla="*/ 0 h 105"/>
                <a:gd name="T2" fmla="*/ 0 w 88"/>
                <a:gd name="T3" fmla="*/ 0 h 105"/>
                <a:gd name="T4" fmla="*/ 0 w 88"/>
                <a:gd name="T5" fmla="*/ 105 h 105"/>
                <a:gd name="T6" fmla="*/ 33 w 88"/>
                <a:gd name="T7" fmla="*/ 105 h 105"/>
                <a:gd name="T8" fmla="*/ 73 w 88"/>
                <a:gd name="T9" fmla="*/ 92 h 105"/>
                <a:gd name="T10" fmla="*/ 88 w 88"/>
                <a:gd name="T11" fmla="*/ 53 h 105"/>
                <a:gd name="T12" fmla="*/ 73 w 88"/>
                <a:gd name="T13" fmla="*/ 14 h 105"/>
                <a:gd name="T14" fmla="*/ 33 w 88"/>
                <a:gd name="T15" fmla="*/ 0 h 105"/>
                <a:gd name="T16" fmla="*/ 63 w 88"/>
                <a:gd name="T17" fmla="*/ 84 h 105"/>
                <a:gd name="T18" fmla="*/ 33 w 88"/>
                <a:gd name="T19" fmla="*/ 95 h 105"/>
                <a:gd name="T20" fmla="*/ 14 w 88"/>
                <a:gd name="T21" fmla="*/ 95 h 105"/>
                <a:gd name="T22" fmla="*/ 14 w 88"/>
                <a:gd name="T23" fmla="*/ 13 h 105"/>
                <a:gd name="T24" fmla="*/ 33 w 88"/>
                <a:gd name="T25" fmla="*/ 13 h 105"/>
                <a:gd name="T26" fmla="*/ 63 w 88"/>
                <a:gd name="T27" fmla="*/ 24 h 105"/>
                <a:gd name="T28" fmla="*/ 73 w 88"/>
                <a:gd name="T29" fmla="*/ 54 h 105"/>
                <a:gd name="T30" fmla="*/ 63 w 88"/>
                <a:gd name="T31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05">
                  <a:moveTo>
                    <a:pt x="33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33" y="105"/>
                  </a:lnTo>
                  <a:cubicBezTo>
                    <a:pt x="50" y="105"/>
                    <a:pt x="63" y="100"/>
                    <a:pt x="73" y="92"/>
                  </a:cubicBezTo>
                  <a:cubicBezTo>
                    <a:pt x="83" y="83"/>
                    <a:pt x="88" y="70"/>
                    <a:pt x="88" y="53"/>
                  </a:cubicBezTo>
                  <a:cubicBezTo>
                    <a:pt x="88" y="37"/>
                    <a:pt x="83" y="24"/>
                    <a:pt x="73" y="14"/>
                  </a:cubicBezTo>
                  <a:cubicBezTo>
                    <a:pt x="63" y="5"/>
                    <a:pt x="49" y="0"/>
                    <a:pt x="33" y="0"/>
                  </a:cubicBezTo>
                  <a:close/>
                  <a:moveTo>
                    <a:pt x="63" y="84"/>
                  </a:moveTo>
                  <a:cubicBezTo>
                    <a:pt x="55" y="92"/>
                    <a:pt x="45" y="95"/>
                    <a:pt x="33" y="95"/>
                  </a:cubicBezTo>
                  <a:lnTo>
                    <a:pt x="14" y="95"/>
                  </a:lnTo>
                  <a:lnTo>
                    <a:pt x="14" y="13"/>
                  </a:lnTo>
                  <a:lnTo>
                    <a:pt x="33" y="13"/>
                  </a:lnTo>
                  <a:cubicBezTo>
                    <a:pt x="46" y="13"/>
                    <a:pt x="56" y="17"/>
                    <a:pt x="63" y="24"/>
                  </a:cubicBezTo>
                  <a:cubicBezTo>
                    <a:pt x="70" y="32"/>
                    <a:pt x="73" y="42"/>
                    <a:pt x="73" y="54"/>
                  </a:cubicBezTo>
                  <a:cubicBezTo>
                    <a:pt x="73" y="67"/>
                    <a:pt x="70" y="77"/>
                    <a:pt x="63" y="8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232">
              <a:extLst>
                <a:ext uri="{FF2B5EF4-FFF2-40B4-BE49-F238E27FC236}">
                  <a16:creationId xmlns:a16="http://schemas.microsoft.com/office/drawing/2014/main" id="{5C602931-9D28-4E0B-AB1B-A1F1258F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3501" y="1927225"/>
              <a:ext cx="6350" cy="15875"/>
            </a:xfrm>
            <a:custGeom>
              <a:avLst/>
              <a:gdLst>
                <a:gd name="T0" fmla="*/ 0 w 15"/>
                <a:gd name="T1" fmla="*/ 2 h 32"/>
                <a:gd name="T2" fmla="*/ 0 w 15"/>
                <a:gd name="T3" fmla="*/ 14 h 32"/>
                <a:gd name="T4" fmla="*/ 8 w 15"/>
                <a:gd name="T5" fmla="*/ 14 h 32"/>
                <a:gd name="T6" fmla="*/ 8 w 15"/>
                <a:gd name="T7" fmla="*/ 18 h 32"/>
                <a:gd name="T8" fmla="*/ 0 w 15"/>
                <a:gd name="T9" fmla="*/ 25 h 32"/>
                <a:gd name="T10" fmla="*/ 0 w 15"/>
                <a:gd name="T11" fmla="*/ 32 h 32"/>
                <a:gd name="T12" fmla="*/ 15 w 15"/>
                <a:gd name="T13" fmla="*/ 14 h 32"/>
                <a:gd name="T14" fmla="*/ 14 w 15"/>
                <a:gd name="T15" fmla="*/ 0 h 32"/>
                <a:gd name="T16" fmla="*/ 0 w 15"/>
                <a:gd name="T17" fmla="*/ 0 h 32"/>
                <a:gd name="T18" fmla="*/ 0 w 15"/>
                <a:gd name="T1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2">
                  <a:moveTo>
                    <a:pt x="0" y="2"/>
                  </a:moveTo>
                  <a:lnTo>
                    <a:pt x="0" y="14"/>
                  </a:lnTo>
                  <a:lnTo>
                    <a:pt x="8" y="14"/>
                  </a:lnTo>
                  <a:lnTo>
                    <a:pt x="8" y="18"/>
                  </a:lnTo>
                  <a:cubicBezTo>
                    <a:pt x="8" y="23"/>
                    <a:pt x="5" y="25"/>
                    <a:pt x="0" y="25"/>
                  </a:cubicBezTo>
                  <a:lnTo>
                    <a:pt x="0" y="32"/>
                  </a:lnTo>
                  <a:cubicBezTo>
                    <a:pt x="10" y="32"/>
                    <a:pt x="15" y="25"/>
                    <a:pt x="15" y="14"/>
                  </a:cubicBezTo>
                  <a:cubicBezTo>
                    <a:pt x="15" y="10"/>
                    <a:pt x="15" y="5"/>
                    <a:pt x="14" y="0"/>
                  </a:cubicBez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233">
              <a:extLst>
                <a:ext uri="{FF2B5EF4-FFF2-40B4-BE49-F238E27FC236}">
                  <a16:creationId xmlns:a16="http://schemas.microsoft.com/office/drawing/2014/main" id="{1121B338-8299-4287-AA4E-4DD585C52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6201" y="1935163"/>
              <a:ext cx="44450" cy="50800"/>
            </a:xfrm>
            <a:custGeom>
              <a:avLst/>
              <a:gdLst>
                <a:gd name="T0" fmla="*/ 37 w 90"/>
                <a:gd name="T1" fmla="*/ 1 h 106"/>
                <a:gd name="T2" fmla="*/ 0 w 90"/>
                <a:gd name="T3" fmla="*/ 106 h 106"/>
                <a:gd name="T4" fmla="*/ 14 w 90"/>
                <a:gd name="T5" fmla="*/ 106 h 106"/>
                <a:gd name="T6" fmla="*/ 21 w 90"/>
                <a:gd name="T7" fmla="*/ 83 h 106"/>
                <a:gd name="T8" fmla="*/ 67 w 90"/>
                <a:gd name="T9" fmla="*/ 83 h 106"/>
                <a:gd name="T10" fmla="*/ 76 w 90"/>
                <a:gd name="T11" fmla="*/ 105 h 106"/>
                <a:gd name="T12" fmla="*/ 90 w 90"/>
                <a:gd name="T13" fmla="*/ 105 h 106"/>
                <a:gd name="T14" fmla="*/ 52 w 90"/>
                <a:gd name="T15" fmla="*/ 0 h 106"/>
                <a:gd name="T16" fmla="*/ 37 w 90"/>
                <a:gd name="T17" fmla="*/ 0 h 106"/>
                <a:gd name="T18" fmla="*/ 37 w 90"/>
                <a:gd name="T19" fmla="*/ 1 h 106"/>
                <a:gd name="T20" fmla="*/ 25 w 90"/>
                <a:gd name="T21" fmla="*/ 73 h 106"/>
                <a:gd name="T22" fmla="*/ 44 w 90"/>
                <a:gd name="T23" fmla="*/ 19 h 106"/>
                <a:gd name="T24" fmla="*/ 62 w 90"/>
                <a:gd name="T25" fmla="*/ 73 h 106"/>
                <a:gd name="T26" fmla="*/ 25 w 90"/>
                <a:gd name="T27" fmla="*/ 7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6">
                  <a:moveTo>
                    <a:pt x="37" y="1"/>
                  </a:moveTo>
                  <a:lnTo>
                    <a:pt x="0" y="106"/>
                  </a:lnTo>
                  <a:lnTo>
                    <a:pt x="14" y="106"/>
                  </a:lnTo>
                  <a:lnTo>
                    <a:pt x="21" y="83"/>
                  </a:lnTo>
                  <a:lnTo>
                    <a:pt x="67" y="83"/>
                  </a:lnTo>
                  <a:lnTo>
                    <a:pt x="76" y="105"/>
                  </a:lnTo>
                  <a:lnTo>
                    <a:pt x="90" y="105"/>
                  </a:lnTo>
                  <a:lnTo>
                    <a:pt x="52" y="0"/>
                  </a:lnTo>
                  <a:lnTo>
                    <a:pt x="37" y="0"/>
                  </a:lnTo>
                  <a:lnTo>
                    <a:pt x="37" y="1"/>
                  </a:lnTo>
                  <a:close/>
                  <a:moveTo>
                    <a:pt x="25" y="73"/>
                  </a:moveTo>
                  <a:lnTo>
                    <a:pt x="44" y="19"/>
                  </a:lnTo>
                  <a:lnTo>
                    <a:pt x="62" y="73"/>
                  </a:lnTo>
                  <a:lnTo>
                    <a:pt x="25" y="7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234">
              <a:extLst>
                <a:ext uri="{FF2B5EF4-FFF2-40B4-BE49-F238E27FC236}">
                  <a16:creationId xmlns:a16="http://schemas.microsoft.com/office/drawing/2014/main" id="{C6D9A079-A32E-459F-8ED8-6D21FFFC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0176" y="1935163"/>
              <a:ext cx="39688" cy="50800"/>
            </a:xfrm>
            <a:custGeom>
              <a:avLst/>
              <a:gdLst>
                <a:gd name="T0" fmla="*/ 0 w 82"/>
                <a:gd name="T1" fmla="*/ 105 h 105"/>
                <a:gd name="T2" fmla="*/ 13 w 82"/>
                <a:gd name="T3" fmla="*/ 105 h 105"/>
                <a:gd name="T4" fmla="*/ 13 w 82"/>
                <a:gd name="T5" fmla="*/ 22 h 105"/>
                <a:gd name="T6" fmla="*/ 68 w 82"/>
                <a:gd name="T7" fmla="*/ 105 h 105"/>
                <a:gd name="T8" fmla="*/ 82 w 82"/>
                <a:gd name="T9" fmla="*/ 105 h 105"/>
                <a:gd name="T10" fmla="*/ 82 w 82"/>
                <a:gd name="T11" fmla="*/ 0 h 105"/>
                <a:gd name="T12" fmla="*/ 68 w 82"/>
                <a:gd name="T13" fmla="*/ 0 h 105"/>
                <a:gd name="T14" fmla="*/ 68 w 82"/>
                <a:gd name="T15" fmla="*/ 83 h 105"/>
                <a:gd name="T16" fmla="*/ 13 w 82"/>
                <a:gd name="T17" fmla="*/ 0 h 105"/>
                <a:gd name="T18" fmla="*/ 0 w 82"/>
                <a:gd name="T19" fmla="*/ 0 h 105"/>
                <a:gd name="T20" fmla="*/ 0 w 82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0" y="105"/>
                  </a:moveTo>
                  <a:lnTo>
                    <a:pt x="13" y="105"/>
                  </a:lnTo>
                  <a:lnTo>
                    <a:pt x="13" y="22"/>
                  </a:lnTo>
                  <a:lnTo>
                    <a:pt x="68" y="105"/>
                  </a:lnTo>
                  <a:lnTo>
                    <a:pt x="82" y="105"/>
                  </a:lnTo>
                  <a:lnTo>
                    <a:pt x="82" y="0"/>
                  </a:lnTo>
                  <a:lnTo>
                    <a:pt x="68" y="0"/>
                  </a:lnTo>
                  <a:lnTo>
                    <a:pt x="68" y="83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235">
              <a:extLst>
                <a:ext uri="{FF2B5EF4-FFF2-40B4-BE49-F238E27FC236}">
                  <a16:creationId xmlns:a16="http://schemas.microsoft.com/office/drawing/2014/main" id="{CE4BFBEB-A156-46F6-8B74-C1FB11E7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564" y="1933575"/>
              <a:ext cx="50800" cy="52388"/>
            </a:xfrm>
            <a:custGeom>
              <a:avLst/>
              <a:gdLst>
                <a:gd name="T0" fmla="*/ 45 w 105"/>
                <a:gd name="T1" fmla="*/ 61 h 107"/>
                <a:gd name="T2" fmla="*/ 89 w 105"/>
                <a:gd name="T3" fmla="*/ 61 h 107"/>
                <a:gd name="T4" fmla="*/ 78 w 105"/>
                <a:gd name="T5" fmla="*/ 86 h 107"/>
                <a:gd name="T6" fmla="*/ 51 w 105"/>
                <a:gd name="T7" fmla="*/ 95 h 107"/>
                <a:gd name="T8" fmla="*/ 24 w 105"/>
                <a:gd name="T9" fmla="*/ 84 h 107"/>
                <a:gd name="T10" fmla="*/ 13 w 105"/>
                <a:gd name="T11" fmla="*/ 54 h 107"/>
                <a:gd name="T12" fmla="*/ 24 w 105"/>
                <a:gd name="T13" fmla="*/ 24 h 107"/>
                <a:gd name="T14" fmla="*/ 53 w 105"/>
                <a:gd name="T15" fmla="*/ 12 h 107"/>
                <a:gd name="T16" fmla="*/ 84 w 105"/>
                <a:gd name="T17" fmla="*/ 30 h 107"/>
                <a:gd name="T18" fmla="*/ 100 w 105"/>
                <a:gd name="T19" fmla="*/ 30 h 107"/>
                <a:gd name="T20" fmla="*/ 81 w 105"/>
                <a:gd name="T21" fmla="*/ 7 h 107"/>
                <a:gd name="T22" fmla="*/ 53 w 105"/>
                <a:gd name="T23" fmla="*/ 0 h 107"/>
                <a:gd name="T24" fmla="*/ 15 w 105"/>
                <a:gd name="T25" fmla="*/ 15 h 107"/>
                <a:gd name="T26" fmla="*/ 0 w 105"/>
                <a:gd name="T27" fmla="*/ 54 h 107"/>
                <a:gd name="T28" fmla="*/ 15 w 105"/>
                <a:gd name="T29" fmla="*/ 92 h 107"/>
                <a:gd name="T30" fmla="*/ 53 w 105"/>
                <a:gd name="T31" fmla="*/ 107 h 107"/>
                <a:gd name="T32" fmla="*/ 89 w 105"/>
                <a:gd name="T33" fmla="*/ 94 h 107"/>
                <a:gd name="T34" fmla="*/ 105 w 105"/>
                <a:gd name="T35" fmla="*/ 60 h 107"/>
                <a:gd name="T36" fmla="*/ 105 w 105"/>
                <a:gd name="T37" fmla="*/ 49 h 107"/>
                <a:gd name="T38" fmla="*/ 48 w 105"/>
                <a:gd name="T39" fmla="*/ 49 h 107"/>
                <a:gd name="T40" fmla="*/ 48 w 105"/>
                <a:gd name="T41" fmla="*/ 61 h 107"/>
                <a:gd name="T42" fmla="*/ 45 w 105"/>
                <a:gd name="T43" fmla="*/ 6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07">
                  <a:moveTo>
                    <a:pt x="45" y="61"/>
                  </a:moveTo>
                  <a:lnTo>
                    <a:pt x="89" y="61"/>
                  </a:lnTo>
                  <a:cubicBezTo>
                    <a:pt x="88" y="72"/>
                    <a:pt x="84" y="80"/>
                    <a:pt x="78" y="86"/>
                  </a:cubicBezTo>
                  <a:cubicBezTo>
                    <a:pt x="71" y="92"/>
                    <a:pt x="63" y="95"/>
                    <a:pt x="51" y="95"/>
                  </a:cubicBezTo>
                  <a:cubicBezTo>
                    <a:pt x="40" y="95"/>
                    <a:pt x="31" y="91"/>
                    <a:pt x="24" y="84"/>
                  </a:cubicBezTo>
                  <a:cubicBezTo>
                    <a:pt x="16" y="76"/>
                    <a:pt x="13" y="66"/>
                    <a:pt x="13" y="54"/>
                  </a:cubicBezTo>
                  <a:cubicBezTo>
                    <a:pt x="13" y="41"/>
                    <a:pt x="16" y="31"/>
                    <a:pt x="24" y="24"/>
                  </a:cubicBezTo>
                  <a:cubicBezTo>
                    <a:pt x="31" y="16"/>
                    <a:pt x="40" y="12"/>
                    <a:pt x="53" y="12"/>
                  </a:cubicBezTo>
                  <a:cubicBezTo>
                    <a:pt x="68" y="12"/>
                    <a:pt x="78" y="19"/>
                    <a:pt x="84" y="30"/>
                  </a:cubicBezTo>
                  <a:lnTo>
                    <a:pt x="100" y="30"/>
                  </a:lnTo>
                  <a:cubicBezTo>
                    <a:pt x="96" y="20"/>
                    <a:pt x="90" y="12"/>
                    <a:pt x="81" y="7"/>
                  </a:cubicBezTo>
                  <a:cubicBezTo>
                    <a:pt x="73" y="2"/>
                    <a:pt x="63" y="0"/>
                    <a:pt x="53" y="0"/>
                  </a:cubicBezTo>
                  <a:cubicBezTo>
                    <a:pt x="38" y="0"/>
                    <a:pt x="25" y="5"/>
                    <a:pt x="15" y="15"/>
                  </a:cubicBezTo>
                  <a:cubicBezTo>
                    <a:pt x="5" y="25"/>
                    <a:pt x="0" y="37"/>
                    <a:pt x="0" y="54"/>
                  </a:cubicBezTo>
                  <a:cubicBezTo>
                    <a:pt x="0" y="70"/>
                    <a:pt x="5" y="82"/>
                    <a:pt x="15" y="92"/>
                  </a:cubicBezTo>
                  <a:cubicBezTo>
                    <a:pt x="25" y="102"/>
                    <a:pt x="38" y="107"/>
                    <a:pt x="53" y="107"/>
                  </a:cubicBezTo>
                  <a:cubicBezTo>
                    <a:pt x="68" y="107"/>
                    <a:pt x="79" y="102"/>
                    <a:pt x="89" y="94"/>
                  </a:cubicBezTo>
                  <a:cubicBezTo>
                    <a:pt x="99" y="85"/>
                    <a:pt x="104" y="74"/>
                    <a:pt x="105" y="60"/>
                  </a:cubicBezTo>
                  <a:lnTo>
                    <a:pt x="105" y="49"/>
                  </a:lnTo>
                  <a:lnTo>
                    <a:pt x="48" y="49"/>
                  </a:lnTo>
                  <a:lnTo>
                    <a:pt x="48" y="61"/>
                  </a:lnTo>
                  <a:lnTo>
                    <a:pt x="45" y="6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236">
              <a:extLst>
                <a:ext uri="{FF2B5EF4-FFF2-40B4-BE49-F238E27FC236}">
                  <a16:creationId xmlns:a16="http://schemas.microsoft.com/office/drawing/2014/main" id="{96B0F0B4-A5F5-4F16-97EC-0F7564D83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2889" y="1935163"/>
              <a:ext cx="26988" cy="50800"/>
            </a:xfrm>
            <a:custGeom>
              <a:avLst/>
              <a:gdLst>
                <a:gd name="T0" fmla="*/ 13 w 56"/>
                <a:gd name="T1" fmla="*/ 94 h 105"/>
                <a:gd name="T2" fmla="*/ 13 w 56"/>
                <a:gd name="T3" fmla="*/ 58 h 105"/>
                <a:gd name="T4" fmla="*/ 51 w 56"/>
                <a:gd name="T5" fmla="*/ 58 h 105"/>
                <a:gd name="T6" fmla="*/ 51 w 56"/>
                <a:gd name="T7" fmla="*/ 47 h 105"/>
                <a:gd name="T8" fmla="*/ 13 w 56"/>
                <a:gd name="T9" fmla="*/ 47 h 105"/>
                <a:gd name="T10" fmla="*/ 13 w 56"/>
                <a:gd name="T11" fmla="*/ 12 h 105"/>
                <a:gd name="T12" fmla="*/ 56 w 56"/>
                <a:gd name="T13" fmla="*/ 12 h 105"/>
                <a:gd name="T14" fmla="*/ 56 w 56"/>
                <a:gd name="T15" fmla="*/ 0 h 105"/>
                <a:gd name="T16" fmla="*/ 0 w 56"/>
                <a:gd name="T17" fmla="*/ 0 h 105"/>
                <a:gd name="T18" fmla="*/ 0 w 56"/>
                <a:gd name="T19" fmla="*/ 105 h 105"/>
                <a:gd name="T20" fmla="*/ 56 w 56"/>
                <a:gd name="T21" fmla="*/ 105 h 105"/>
                <a:gd name="T22" fmla="*/ 56 w 56"/>
                <a:gd name="T23" fmla="*/ 94 h 105"/>
                <a:gd name="T24" fmla="*/ 13 w 56"/>
                <a:gd name="T25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13" y="94"/>
                  </a:moveTo>
                  <a:lnTo>
                    <a:pt x="13" y="58"/>
                  </a:lnTo>
                  <a:lnTo>
                    <a:pt x="51" y="58"/>
                  </a:lnTo>
                  <a:lnTo>
                    <a:pt x="51" y="47"/>
                  </a:lnTo>
                  <a:lnTo>
                    <a:pt x="13" y="47"/>
                  </a:lnTo>
                  <a:lnTo>
                    <a:pt x="13" y="12"/>
                  </a:lnTo>
                  <a:lnTo>
                    <a:pt x="56" y="12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6" y="105"/>
                  </a:lnTo>
                  <a:lnTo>
                    <a:pt x="56" y="94"/>
                  </a:lnTo>
                  <a:lnTo>
                    <a:pt x="13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237">
              <a:extLst>
                <a:ext uri="{FF2B5EF4-FFF2-40B4-BE49-F238E27FC236}">
                  <a16:creationId xmlns:a16="http://schemas.microsoft.com/office/drawing/2014/main" id="{659B99D0-6FDD-4458-861D-7BCCE02A83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9401" y="1935163"/>
              <a:ext cx="36513" cy="50800"/>
            </a:xfrm>
            <a:custGeom>
              <a:avLst/>
              <a:gdLst>
                <a:gd name="T0" fmla="*/ 64 w 73"/>
                <a:gd name="T1" fmla="*/ 51 h 105"/>
                <a:gd name="T2" fmla="*/ 70 w 73"/>
                <a:gd name="T3" fmla="*/ 30 h 105"/>
                <a:gd name="T4" fmla="*/ 61 w 73"/>
                <a:gd name="T5" fmla="*/ 9 h 105"/>
                <a:gd name="T6" fmla="*/ 34 w 73"/>
                <a:gd name="T7" fmla="*/ 0 h 105"/>
                <a:gd name="T8" fmla="*/ 0 w 73"/>
                <a:gd name="T9" fmla="*/ 0 h 105"/>
                <a:gd name="T10" fmla="*/ 0 w 73"/>
                <a:gd name="T11" fmla="*/ 105 h 105"/>
                <a:gd name="T12" fmla="*/ 14 w 73"/>
                <a:gd name="T13" fmla="*/ 105 h 105"/>
                <a:gd name="T14" fmla="*/ 14 w 73"/>
                <a:gd name="T15" fmla="*/ 61 h 105"/>
                <a:gd name="T16" fmla="*/ 28 w 73"/>
                <a:gd name="T17" fmla="*/ 61 h 105"/>
                <a:gd name="T18" fmla="*/ 55 w 73"/>
                <a:gd name="T19" fmla="*/ 105 h 105"/>
                <a:gd name="T20" fmla="*/ 73 w 73"/>
                <a:gd name="T21" fmla="*/ 105 h 105"/>
                <a:gd name="T22" fmla="*/ 44 w 73"/>
                <a:gd name="T23" fmla="*/ 61 h 105"/>
                <a:gd name="T24" fmla="*/ 64 w 73"/>
                <a:gd name="T25" fmla="*/ 51 h 105"/>
                <a:gd name="T26" fmla="*/ 14 w 73"/>
                <a:gd name="T27" fmla="*/ 51 h 105"/>
                <a:gd name="T28" fmla="*/ 14 w 73"/>
                <a:gd name="T29" fmla="*/ 11 h 105"/>
                <a:gd name="T30" fmla="*/ 34 w 73"/>
                <a:gd name="T31" fmla="*/ 11 h 105"/>
                <a:gd name="T32" fmla="*/ 56 w 73"/>
                <a:gd name="T33" fmla="*/ 31 h 105"/>
                <a:gd name="T34" fmla="*/ 51 w 73"/>
                <a:gd name="T35" fmla="*/ 46 h 105"/>
                <a:gd name="T36" fmla="*/ 35 w 73"/>
                <a:gd name="T37" fmla="*/ 51 h 105"/>
                <a:gd name="T38" fmla="*/ 14 w 73"/>
                <a:gd name="T39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64" y="51"/>
                  </a:moveTo>
                  <a:cubicBezTo>
                    <a:pt x="69" y="46"/>
                    <a:pt x="70" y="39"/>
                    <a:pt x="70" y="30"/>
                  </a:cubicBezTo>
                  <a:cubicBezTo>
                    <a:pt x="70" y="21"/>
                    <a:pt x="68" y="15"/>
                    <a:pt x="61" y="9"/>
                  </a:cubicBezTo>
                  <a:cubicBezTo>
                    <a:pt x="55" y="3"/>
                    <a:pt x="46" y="0"/>
                    <a:pt x="34" y="0"/>
                  </a:cubicBezTo>
                  <a:lnTo>
                    <a:pt x="0" y="0"/>
                  </a:lnTo>
                  <a:lnTo>
                    <a:pt x="0" y="105"/>
                  </a:lnTo>
                  <a:lnTo>
                    <a:pt x="14" y="105"/>
                  </a:lnTo>
                  <a:lnTo>
                    <a:pt x="14" y="61"/>
                  </a:lnTo>
                  <a:lnTo>
                    <a:pt x="28" y="61"/>
                  </a:lnTo>
                  <a:lnTo>
                    <a:pt x="55" y="105"/>
                  </a:lnTo>
                  <a:lnTo>
                    <a:pt x="73" y="105"/>
                  </a:lnTo>
                  <a:lnTo>
                    <a:pt x="44" y="61"/>
                  </a:lnTo>
                  <a:cubicBezTo>
                    <a:pt x="53" y="60"/>
                    <a:pt x="59" y="58"/>
                    <a:pt x="64" y="51"/>
                  </a:cubicBezTo>
                  <a:close/>
                  <a:moveTo>
                    <a:pt x="14" y="51"/>
                  </a:moveTo>
                  <a:lnTo>
                    <a:pt x="14" y="11"/>
                  </a:lnTo>
                  <a:lnTo>
                    <a:pt x="34" y="11"/>
                  </a:lnTo>
                  <a:cubicBezTo>
                    <a:pt x="49" y="11"/>
                    <a:pt x="56" y="18"/>
                    <a:pt x="56" y="31"/>
                  </a:cubicBezTo>
                  <a:cubicBezTo>
                    <a:pt x="56" y="38"/>
                    <a:pt x="55" y="43"/>
                    <a:pt x="51" y="46"/>
                  </a:cubicBezTo>
                  <a:cubicBezTo>
                    <a:pt x="48" y="50"/>
                    <a:pt x="43" y="51"/>
                    <a:pt x="35" y="51"/>
                  </a:cubicBezTo>
                  <a:lnTo>
                    <a:pt x="14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238">
              <a:extLst>
                <a:ext uri="{FF2B5EF4-FFF2-40B4-BE49-F238E27FC236}">
                  <a16:creationId xmlns:a16="http://schemas.microsoft.com/office/drawing/2014/main" id="{2732A7FB-7CE2-4952-A8A2-3D01E5E2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1933575"/>
              <a:ext cx="36513" cy="50800"/>
            </a:xfrm>
            <a:custGeom>
              <a:avLst/>
              <a:gdLst>
                <a:gd name="T0" fmla="*/ 70 w 74"/>
                <a:gd name="T1" fmla="*/ 65 h 105"/>
                <a:gd name="T2" fmla="*/ 61 w 74"/>
                <a:gd name="T3" fmla="*/ 56 h 105"/>
                <a:gd name="T4" fmla="*/ 50 w 74"/>
                <a:gd name="T5" fmla="*/ 51 h 105"/>
                <a:gd name="T6" fmla="*/ 37 w 74"/>
                <a:gd name="T7" fmla="*/ 48 h 105"/>
                <a:gd name="T8" fmla="*/ 26 w 74"/>
                <a:gd name="T9" fmla="*/ 45 h 105"/>
                <a:gd name="T10" fmla="*/ 17 w 74"/>
                <a:gd name="T11" fmla="*/ 40 h 105"/>
                <a:gd name="T12" fmla="*/ 14 w 74"/>
                <a:gd name="T13" fmla="*/ 30 h 105"/>
                <a:gd name="T14" fmla="*/ 19 w 74"/>
                <a:gd name="T15" fmla="*/ 17 h 105"/>
                <a:gd name="T16" fmla="*/ 34 w 74"/>
                <a:gd name="T17" fmla="*/ 12 h 105"/>
                <a:gd name="T18" fmla="*/ 47 w 74"/>
                <a:gd name="T19" fmla="*/ 17 h 105"/>
                <a:gd name="T20" fmla="*/ 54 w 74"/>
                <a:gd name="T21" fmla="*/ 27 h 105"/>
                <a:gd name="T22" fmla="*/ 69 w 74"/>
                <a:gd name="T23" fmla="*/ 27 h 105"/>
                <a:gd name="T24" fmla="*/ 59 w 74"/>
                <a:gd name="T25" fmla="*/ 7 h 105"/>
                <a:gd name="T26" fmla="*/ 35 w 74"/>
                <a:gd name="T27" fmla="*/ 0 h 105"/>
                <a:gd name="T28" fmla="*/ 10 w 74"/>
                <a:gd name="T29" fmla="*/ 7 h 105"/>
                <a:gd name="T30" fmla="*/ 0 w 74"/>
                <a:gd name="T31" fmla="*/ 28 h 105"/>
                <a:gd name="T32" fmla="*/ 4 w 74"/>
                <a:gd name="T33" fmla="*/ 42 h 105"/>
                <a:gd name="T34" fmla="*/ 12 w 74"/>
                <a:gd name="T35" fmla="*/ 51 h 105"/>
                <a:gd name="T36" fmla="*/ 24 w 74"/>
                <a:gd name="T37" fmla="*/ 56 h 105"/>
                <a:gd name="T38" fmla="*/ 36 w 74"/>
                <a:gd name="T39" fmla="*/ 58 h 105"/>
                <a:gd name="T40" fmla="*/ 47 w 74"/>
                <a:gd name="T41" fmla="*/ 61 h 105"/>
                <a:gd name="T42" fmla="*/ 56 w 74"/>
                <a:gd name="T43" fmla="*/ 66 h 105"/>
                <a:gd name="T44" fmla="*/ 60 w 74"/>
                <a:gd name="T45" fmla="*/ 76 h 105"/>
                <a:gd name="T46" fmla="*/ 54 w 74"/>
                <a:gd name="T47" fmla="*/ 88 h 105"/>
                <a:gd name="T48" fmla="*/ 37 w 74"/>
                <a:gd name="T49" fmla="*/ 93 h 105"/>
                <a:gd name="T50" fmla="*/ 22 w 74"/>
                <a:gd name="T51" fmla="*/ 88 h 105"/>
                <a:gd name="T52" fmla="*/ 16 w 74"/>
                <a:gd name="T53" fmla="*/ 77 h 105"/>
                <a:gd name="T54" fmla="*/ 1 w 74"/>
                <a:gd name="T55" fmla="*/ 77 h 105"/>
                <a:gd name="T56" fmla="*/ 11 w 74"/>
                <a:gd name="T57" fmla="*/ 97 h 105"/>
                <a:gd name="T58" fmla="*/ 37 w 74"/>
                <a:gd name="T59" fmla="*/ 105 h 105"/>
                <a:gd name="T60" fmla="*/ 62 w 74"/>
                <a:gd name="T61" fmla="*/ 96 h 105"/>
                <a:gd name="T62" fmla="*/ 71 w 74"/>
                <a:gd name="T63" fmla="*/ 75 h 105"/>
                <a:gd name="T64" fmla="*/ 70 w 74"/>
                <a:gd name="T65" fmla="*/ 6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105">
                  <a:moveTo>
                    <a:pt x="70" y="65"/>
                  </a:moveTo>
                  <a:cubicBezTo>
                    <a:pt x="67" y="61"/>
                    <a:pt x="65" y="58"/>
                    <a:pt x="61" y="56"/>
                  </a:cubicBezTo>
                  <a:cubicBezTo>
                    <a:pt x="57" y="55"/>
                    <a:pt x="54" y="52"/>
                    <a:pt x="50" y="51"/>
                  </a:cubicBezTo>
                  <a:cubicBezTo>
                    <a:pt x="46" y="50"/>
                    <a:pt x="41" y="48"/>
                    <a:pt x="37" y="48"/>
                  </a:cubicBezTo>
                  <a:lnTo>
                    <a:pt x="26" y="45"/>
                  </a:lnTo>
                  <a:cubicBezTo>
                    <a:pt x="22" y="43"/>
                    <a:pt x="20" y="42"/>
                    <a:pt x="17" y="40"/>
                  </a:cubicBezTo>
                  <a:cubicBezTo>
                    <a:pt x="15" y="37"/>
                    <a:pt x="14" y="33"/>
                    <a:pt x="14" y="30"/>
                  </a:cubicBezTo>
                  <a:cubicBezTo>
                    <a:pt x="14" y="23"/>
                    <a:pt x="15" y="20"/>
                    <a:pt x="19" y="17"/>
                  </a:cubicBezTo>
                  <a:cubicBezTo>
                    <a:pt x="22" y="15"/>
                    <a:pt x="27" y="12"/>
                    <a:pt x="34" y="12"/>
                  </a:cubicBezTo>
                  <a:cubicBezTo>
                    <a:pt x="40" y="12"/>
                    <a:pt x="44" y="13"/>
                    <a:pt x="47" y="17"/>
                  </a:cubicBezTo>
                  <a:cubicBezTo>
                    <a:pt x="51" y="20"/>
                    <a:pt x="52" y="23"/>
                    <a:pt x="54" y="27"/>
                  </a:cubicBezTo>
                  <a:lnTo>
                    <a:pt x="69" y="27"/>
                  </a:lnTo>
                  <a:cubicBezTo>
                    <a:pt x="67" y="18"/>
                    <a:pt x="65" y="12"/>
                    <a:pt x="59" y="7"/>
                  </a:cubicBezTo>
                  <a:cubicBezTo>
                    <a:pt x="52" y="2"/>
                    <a:pt x="45" y="0"/>
                    <a:pt x="35" y="0"/>
                  </a:cubicBezTo>
                  <a:cubicBezTo>
                    <a:pt x="25" y="0"/>
                    <a:pt x="16" y="2"/>
                    <a:pt x="10" y="7"/>
                  </a:cubicBezTo>
                  <a:cubicBezTo>
                    <a:pt x="4" y="12"/>
                    <a:pt x="0" y="20"/>
                    <a:pt x="0" y="28"/>
                  </a:cubicBezTo>
                  <a:cubicBezTo>
                    <a:pt x="0" y="33"/>
                    <a:pt x="1" y="38"/>
                    <a:pt x="4" y="42"/>
                  </a:cubicBezTo>
                  <a:cubicBezTo>
                    <a:pt x="6" y="46"/>
                    <a:pt x="9" y="48"/>
                    <a:pt x="12" y="51"/>
                  </a:cubicBezTo>
                  <a:cubicBezTo>
                    <a:pt x="16" y="52"/>
                    <a:pt x="20" y="55"/>
                    <a:pt x="24" y="56"/>
                  </a:cubicBezTo>
                  <a:cubicBezTo>
                    <a:pt x="27" y="57"/>
                    <a:pt x="32" y="58"/>
                    <a:pt x="36" y="58"/>
                  </a:cubicBezTo>
                  <a:cubicBezTo>
                    <a:pt x="40" y="60"/>
                    <a:pt x="44" y="61"/>
                    <a:pt x="47" y="61"/>
                  </a:cubicBezTo>
                  <a:cubicBezTo>
                    <a:pt x="51" y="62"/>
                    <a:pt x="54" y="63"/>
                    <a:pt x="56" y="66"/>
                  </a:cubicBezTo>
                  <a:cubicBezTo>
                    <a:pt x="59" y="68"/>
                    <a:pt x="60" y="72"/>
                    <a:pt x="60" y="76"/>
                  </a:cubicBezTo>
                  <a:cubicBezTo>
                    <a:pt x="60" y="81"/>
                    <a:pt x="57" y="85"/>
                    <a:pt x="54" y="88"/>
                  </a:cubicBezTo>
                  <a:cubicBezTo>
                    <a:pt x="50" y="92"/>
                    <a:pt x="45" y="93"/>
                    <a:pt x="37" y="93"/>
                  </a:cubicBezTo>
                  <a:cubicBezTo>
                    <a:pt x="30" y="93"/>
                    <a:pt x="26" y="92"/>
                    <a:pt x="22" y="88"/>
                  </a:cubicBezTo>
                  <a:cubicBezTo>
                    <a:pt x="19" y="86"/>
                    <a:pt x="17" y="82"/>
                    <a:pt x="16" y="77"/>
                  </a:cubicBezTo>
                  <a:lnTo>
                    <a:pt x="1" y="77"/>
                  </a:lnTo>
                  <a:cubicBezTo>
                    <a:pt x="1" y="86"/>
                    <a:pt x="5" y="92"/>
                    <a:pt x="11" y="97"/>
                  </a:cubicBezTo>
                  <a:cubicBezTo>
                    <a:pt x="17" y="102"/>
                    <a:pt x="26" y="105"/>
                    <a:pt x="37" y="105"/>
                  </a:cubicBezTo>
                  <a:cubicBezTo>
                    <a:pt x="47" y="105"/>
                    <a:pt x="56" y="102"/>
                    <a:pt x="62" y="96"/>
                  </a:cubicBezTo>
                  <a:cubicBezTo>
                    <a:pt x="69" y="90"/>
                    <a:pt x="71" y="82"/>
                    <a:pt x="71" y="75"/>
                  </a:cubicBezTo>
                  <a:cubicBezTo>
                    <a:pt x="74" y="73"/>
                    <a:pt x="72" y="68"/>
                    <a:pt x="70" y="6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239">
              <a:extLst>
                <a:ext uri="{FF2B5EF4-FFF2-40B4-BE49-F238E27FC236}">
                  <a16:creationId xmlns:a16="http://schemas.microsoft.com/office/drawing/2014/main" id="{B317D8A2-5886-47B5-84BC-32DB8032D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014" y="1655763"/>
              <a:ext cx="53975" cy="82550"/>
            </a:xfrm>
            <a:custGeom>
              <a:avLst/>
              <a:gdLst>
                <a:gd name="T0" fmla="*/ 0 w 111"/>
                <a:gd name="T1" fmla="*/ 171 h 171"/>
                <a:gd name="T2" fmla="*/ 0 w 111"/>
                <a:gd name="T3" fmla="*/ 0 h 171"/>
                <a:gd name="T4" fmla="*/ 111 w 111"/>
                <a:gd name="T5" fmla="*/ 0 h 171"/>
                <a:gd name="T6" fmla="*/ 111 w 111"/>
                <a:gd name="T7" fmla="*/ 31 h 171"/>
                <a:gd name="T8" fmla="*/ 41 w 111"/>
                <a:gd name="T9" fmla="*/ 31 h 171"/>
                <a:gd name="T10" fmla="*/ 41 w 111"/>
                <a:gd name="T11" fmla="*/ 67 h 171"/>
                <a:gd name="T12" fmla="*/ 94 w 111"/>
                <a:gd name="T13" fmla="*/ 67 h 171"/>
                <a:gd name="T14" fmla="*/ 94 w 111"/>
                <a:gd name="T15" fmla="*/ 98 h 171"/>
                <a:gd name="T16" fmla="*/ 41 w 111"/>
                <a:gd name="T17" fmla="*/ 98 h 171"/>
                <a:gd name="T18" fmla="*/ 41 w 111"/>
                <a:gd name="T19" fmla="*/ 170 h 171"/>
                <a:gd name="T20" fmla="*/ 0 w 111"/>
                <a:gd name="T21" fmla="*/ 170 h 171"/>
                <a:gd name="T22" fmla="*/ 0 w 111"/>
                <a:gd name="T23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171">
                  <a:moveTo>
                    <a:pt x="0" y="171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4" y="67"/>
                  </a:lnTo>
                  <a:lnTo>
                    <a:pt x="94" y="98"/>
                  </a:lnTo>
                  <a:lnTo>
                    <a:pt x="41" y="98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240">
              <a:extLst>
                <a:ext uri="{FF2B5EF4-FFF2-40B4-BE49-F238E27FC236}">
                  <a16:creationId xmlns:a16="http://schemas.microsoft.com/office/drawing/2014/main" id="{7F864B07-C551-41D6-9465-C318081FAB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42339" y="1655763"/>
              <a:ext cx="84138" cy="82550"/>
            </a:xfrm>
            <a:custGeom>
              <a:avLst/>
              <a:gdLst>
                <a:gd name="T0" fmla="*/ 125 w 170"/>
                <a:gd name="T1" fmla="*/ 171 h 171"/>
                <a:gd name="T2" fmla="*/ 115 w 170"/>
                <a:gd name="T3" fmla="*/ 142 h 171"/>
                <a:gd name="T4" fmla="*/ 53 w 170"/>
                <a:gd name="T5" fmla="*/ 142 h 171"/>
                <a:gd name="T6" fmla="*/ 43 w 170"/>
                <a:gd name="T7" fmla="*/ 171 h 171"/>
                <a:gd name="T8" fmla="*/ 0 w 170"/>
                <a:gd name="T9" fmla="*/ 171 h 171"/>
                <a:gd name="T10" fmla="*/ 60 w 170"/>
                <a:gd name="T11" fmla="*/ 0 h 171"/>
                <a:gd name="T12" fmla="*/ 111 w 170"/>
                <a:gd name="T13" fmla="*/ 0 h 171"/>
                <a:gd name="T14" fmla="*/ 170 w 170"/>
                <a:gd name="T15" fmla="*/ 171 h 171"/>
                <a:gd name="T16" fmla="*/ 125 w 170"/>
                <a:gd name="T17" fmla="*/ 171 h 171"/>
                <a:gd name="T18" fmla="*/ 65 w 170"/>
                <a:gd name="T19" fmla="*/ 110 h 171"/>
                <a:gd name="T20" fmla="*/ 105 w 170"/>
                <a:gd name="T21" fmla="*/ 110 h 171"/>
                <a:gd name="T22" fmla="*/ 85 w 170"/>
                <a:gd name="T23" fmla="*/ 48 h 171"/>
                <a:gd name="T24" fmla="*/ 65 w 170"/>
                <a:gd name="T25" fmla="*/ 1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71">
                  <a:moveTo>
                    <a:pt x="125" y="171"/>
                  </a:moveTo>
                  <a:lnTo>
                    <a:pt x="115" y="142"/>
                  </a:lnTo>
                  <a:lnTo>
                    <a:pt x="53" y="142"/>
                  </a:lnTo>
                  <a:lnTo>
                    <a:pt x="43" y="171"/>
                  </a:lnTo>
                  <a:lnTo>
                    <a:pt x="0" y="171"/>
                  </a:lnTo>
                  <a:lnTo>
                    <a:pt x="60" y="0"/>
                  </a:lnTo>
                  <a:lnTo>
                    <a:pt x="111" y="0"/>
                  </a:lnTo>
                  <a:lnTo>
                    <a:pt x="170" y="171"/>
                  </a:lnTo>
                  <a:lnTo>
                    <a:pt x="125" y="171"/>
                  </a:lnTo>
                  <a:close/>
                  <a:moveTo>
                    <a:pt x="65" y="110"/>
                  </a:moveTo>
                  <a:lnTo>
                    <a:pt x="105" y="110"/>
                  </a:lnTo>
                  <a:lnTo>
                    <a:pt x="85" y="48"/>
                  </a:lnTo>
                  <a:lnTo>
                    <a:pt x="65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241">
              <a:extLst>
                <a:ext uri="{FF2B5EF4-FFF2-40B4-BE49-F238E27FC236}">
                  <a16:creationId xmlns:a16="http://schemas.microsoft.com/office/drawing/2014/main" id="{8995E4E4-FF87-4BB2-988C-6A857CF9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1239" y="1654175"/>
              <a:ext cx="82550" cy="85725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9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9 w 170"/>
                <a:gd name="T29" fmla="*/ 163 h 178"/>
                <a:gd name="T30" fmla="*/ 87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2" y="39"/>
                    <a:pt x="89" y="39"/>
                  </a:cubicBezTo>
                  <a:cubicBezTo>
                    <a:pt x="75" y="39"/>
                    <a:pt x="64" y="44"/>
                    <a:pt x="55" y="53"/>
                  </a:cubicBezTo>
                  <a:cubicBezTo>
                    <a:pt x="46" y="61"/>
                    <a:pt x="42" y="74"/>
                    <a:pt x="42" y="89"/>
                  </a:cubicBezTo>
                  <a:cubicBezTo>
                    <a:pt x="42" y="104"/>
                    <a:pt x="46" y="116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2" y="139"/>
                    <a:pt x="114" y="133"/>
                    <a:pt x="120" y="120"/>
                  </a:cubicBezTo>
                  <a:lnTo>
                    <a:pt x="170" y="120"/>
                  </a:lnTo>
                  <a:cubicBezTo>
                    <a:pt x="164" y="138"/>
                    <a:pt x="154" y="153"/>
                    <a:pt x="139" y="163"/>
                  </a:cubicBezTo>
                  <a:cubicBezTo>
                    <a:pt x="124" y="173"/>
                    <a:pt x="107" y="178"/>
                    <a:pt x="87" y="178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242">
              <a:extLst>
                <a:ext uri="{FF2B5EF4-FFF2-40B4-BE49-F238E27FC236}">
                  <a16:creationId xmlns:a16="http://schemas.microsoft.com/office/drawing/2014/main" id="{7B0C58F2-36DB-45A9-9917-5EA7E95E3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6489" y="1655763"/>
              <a:ext cx="69850" cy="82550"/>
            </a:xfrm>
            <a:custGeom>
              <a:avLst/>
              <a:gdLst>
                <a:gd name="T0" fmla="*/ 0 w 142"/>
                <a:gd name="T1" fmla="*/ 101 h 172"/>
                <a:gd name="T2" fmla="*/ 0 w 142"/>
                <a:gd name="T3" fmla="*/ 0 h 172"/>
                <a:gd name="T4" fmla="*/ 41 w 142"/>
                <a:gd name="T5" fmla="*/ 0 h 172"/>
                <a:gd name="T6" fmla="*/ 41 w 142"/>
                <a:gd name="T7" fmla="*/ 102 h 172"/>
                <a:gd name="T8" fmla="*/ 49 w 142"/>
                <a:gd name="T9" fmla="*/ 126 h 172"/>
                <a:gd name="T10" fmla="*/ 71 w 142"/>
                <a:gd name="T11" fmla="*/ 135 h 172"/>
                <a:gd name="T12" fmla="*/ 94 w 142"/>
                <a:gd name="T13" fmla="*/ 126 h 172"/>
                <a:gd name="T14" fmla="*/ 101 w 142"/>
                <a:gd name="T15" fmla="*/ 102 h 172"/>
                <a:gd name="T16" fmla="*/ 101 w 142"/>
                <a:gd name="T17" fmla="*/ 0 h 172"/>
                <a:gd name="T18" fmla="*/ 142 w 142"/>
                <a:gd name="T19" fmla="*/ 0 h 172"/>
                <a:gd name="T20" fmla="*/ 142 w 142"/>
                <a:gd name="T21" fmla="*/ 102 h 172"/>
                <a:gd name="T22" fmla="*/ 132 w 142"/>
                <a:gd name="T23" fmla="*/ 141 h 172"/>
                <a:gd name="T24" fmla="*/ 106 w 142"/>
                <a:gd name="T25" fmla="*/ 165 h 172"/>
                <a:gd name="T26" fmla="*/ 71 w 142"/>
                <a:gd name="T27" fmla="*/ 172 h 172"/>
                <a:gd name="T28" fmla="*/ 21 w 142"/>
                <a:gd name="T29" fmla="*/ 153 h 172"/>
                <a:gd name="T30" fmla="*/ 0 w 142"/>
                <a:gd name="T31" fmla="*/ 10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2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4" y="121"/>
                    <a:pt x="49" y="126"/>
                  </a:cubicBezTo>
                  <a:cubicBezTo>
                    <a:pt x="54" y="131"/>
                    <a:pt x="61" y="135"/>
                    <a:pt x="71" y="135"/>
                  </a:cubicBezTo>
                  <a:cubicBezTo>
                    <a:pt x="81" y="135"/>
                    <a:pt x="89" y="132"/>
                    <a:pt x="94" y="126"/>
                  </a:cubicBezTo>
                  <a:cubicBezTo>
                    <a:pt x="99" y="121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2"/>
                  </a:lnTo>
                  <a:cubicBezTo>
                    <a:pt x="142" y="117"/>
                    <a:pt x="139" y="131"/>
                    <a:pt x="132" y="141"/>
                  </a:cubicBezTo>
                  <a:cubicBezTo>
                    <a:pt x="125" y="152"/>
                    <a:pt x="116" y="160"/>
                    <a:pt x="106" y="165"/>
                  </a:cubicBezTo>
                  <a:cubicBezTo>
                    <a:pt x="95" y="170"/>
                    <a:pt x="84" y="172"/>
                    <a:pt x="71" y="172"/>
                  </a:cubicBezTo>
                  <a:cubicBezTo>
                    <a:pt x="51" y="172"/>
                    <a:pt x="35" y="166"/>
                    <a:pt x="21" y="153"/>
                  </a:cubicBezTo>
                  <a:cubicBezTo>
                    <a:pt x="6" y="141"/>
                    <a:pt x="0" y="123"/>
                    <a:pt x="0" y="10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243">
              <a:extLst>
                <a:ext uri="{FF2B5EF4-FFF2-40B4-BE49-F238E27FC236}">
                  <a16:creationId xmlns:a16="http://schemas.microsoft.com/office/drawing/2014/main" id="{5A8353C1-B6EA-487F-8175-60139F2B4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3801" y="1655763"/>
              <a:ext cx="46038" cy="82550"/>
            </a:xfrm>
            <a:custGeom>
              <a:avLst/>
              <a:gdLst>
                <a:gd name="T0" fmla="*/ 0 w 93"/>
                <a:gd name="T1" fmla="*/ 0 h 171"/>
                <a:gd name="T2" fmla="*/ 41 w 93"/>
                <a:gd name="T3" fmla="*/ 0 h 171"/>
                <a:gd name="T4" fmla="*/ 41 w 93"/>
                <a:gd name="T5" fmla="*/ 140 h 171"/>
                <a:gd name="T6" fmla="*/ 93 w 93"/>
                <a:gd name="T7" fmla="*/ 140 h 171"/>
                <a:gd name="T8" fmla="*/ 93 w 93"/>
                <a:gd name="T9" fmla="*/ 171 h 171"/>
                <a:gd name="T10" fmla="*/ 0 w 93"/>
                <a:gd name="T11" fmla="*/ 171 h 171"/>
                <a:gd name="T12" fmla="*/ 0 w 93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71">
                  <a:moveTo>
                    <a:pt x="0" y="0"/>
                  </a:moveTo>
                  <a:lnTo>
                    <a:pt x="41" y="0"/>
                  </a:lnTo>
                  <a:lnTo>
                    <a:pt x="41" y="140"/>
                  </a:lnTo>
                  <a:lnTo>
                    <a:pt x="93" y="140"/>
                  </a:lnTo>
                  <a:lnTo>
                    <a:pt x="93" y="171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244">
              <a:extLst>
                <a:ext uri="{FF2B5EF4-FFF2-40B4-BE49-F238E27FC236}">
                  <a16:creationId xmlns:a16="http://schemas.microsoft.com/office/drawing/2014/main" id="{C8B4CADA-1B6C-4B9B-A9D7-A119F081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6189" y="1655763"/>
              <a:ext cx="65088" cy="82550"/>
            </a:xfrm>
            <a:custGeom>
              <a:avLst/>
              <a:gdLst>
                <a:gd name="T0" fmla="*/ 0 w 135"/>
                <a:gd name="T1" fmla="*/ 31 h 171"/>
                <a:gd name="T2" fmla="*/ 0 w 135"/>
                <a:gd name="T3" fmla="*/ 0 h 171"/>
                <a:gd name="T4" fmla="*/ 135 w 135"/>
                <a:gd name="T5" fmla="*/ 0 h 171"/>
                <a:gd name="T6" fmla="*/ 135 w 135"/>
                <a:gd name="T7" fmla="*/ 31 h 171"/>
                <a:gd name="T8" fmla="*/ 88 w 135"/>
                <a:gd name="T9" fmla="*/ 31 h 171"/>
                <a:gd name="T10" fmla="*/ 88 w 135"/>
                <a:gd name="T11" fmla="*/ 171 h 171"/>
                <a:gd name="T12" fmla="*/ 47 w 135"/>
                <a:gd name="T13" fmla="*/ 171 h 171"/>
                <a:gd name="T14" fmla="*/ 47 w 135"/>
                <a:gd name="T15" fmla="*/ 31 h 171"/>
                <a:gd name="T16" fmla="*/ 0 w 135"/>
                <a:gd name="T17" fmla="*/ 3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1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1"/>
                  </a:lnTo>
                  <a:lnTo>
                    <a:pt x="47" y="171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245">
              <a:extLst>
                <a:ext uri="{FF2B5EF4-FFF2-40B4-BE49-F238E27FC236}">
                  <a16:creationId xmlns:a16="http://schemas.microsoft.com/office/drawing/2014/main" id="{72FBCFF3-5105-4408-B984-725E9FBAD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6" y="1622425"/>
              <a:ext cx="50800" cy="115888"/>
            </a:xfrm>
            <a:custGeom>
              <a:avLst/>
              <a:gdLst>
                <a:gd name="T0" fmla="*/ 102 w 104"/>
                <a:gd name="T1" fmla="*/ 66 h 238"/>
                <a:gd name="T2" fmla="*/ 102 w 104"/>
                <a:gd name="T3" fmla="*/ 98 h 238"/>
                <a:gd name="T4" fmla="*/ 40 w 104"/>
                <a:gd name="T5" fmla="*/ 98 h 238"/>
                <a:gd name="T6" fmla="*/ 40 w 104"/>
                <a:gd name="T7" fmla="*/ 135 h 238"/>
                <a:gd name="T8" fmla="*/ 95 w 104"/>
                <a:gd name="T9" fmla="*/ 135 h 238"/>
                <a:gd name="T10" fmla="*/ 95 w 104"/>
                <a:gd name="T11" fmla="*/ 166 h 238"/>
                <a:gd name="T12" fmla="*/ 41 w 104"/>
                <a:gd name="T13" fmla="*/ 166 h 238"/>
                <a:gd name="T14" fmla="*/ 41 w 104"/>
                <a:gd name="T15" fmla="*/ 206 h 238"/>
                <a:gd name="T16" fmla="*/ 104 w 104"/>
                <a:gd name="T17" fmla="*/ 206 h 238"/>
                <a:gd name="T18" fmla="*/ 104 w 104"/>
                <a:gd name="T19" fmla="*/ 238 h 238"/>
                <a:gd name="T20" fmla="*/ 0 w 104"/>
                <a:gd name="T21" fmla="*/ 238 h 238"/>
                <a:gd name="T22" fmla="*/ 0 w 104"/>
                <a:gd name="T23" fmla="*/ 66 h 238"/>
                <a:gd name="T24" fmla="*/ 102 w 104"/>
                <a:gd name="T25" fmla="*/ 66 h 238"/>
                <a:gd name="T26" fmla="*/ 20 w 104"/>
                <a:gd name="T27" fmla="*/ 29 h 238"/>
                <a:gd name="T28" fmla="*/ 79 w 104"/>
                <a:gd name="T29" fmla="*/ 0 h 238"/>
                <a:gd name="T30" fmla="*/ 79 w 104"/>
                <a:gd name="T31" fmla="*/ 33 h 238"/>
                <a:gd name="T32" fmla="*/ 20 w 104"/>
                <a:gd name="T33" fmla="*/ 58 h 238"/>
                <a:gd name="T34" fmla="*/ 20 w 104"/>
                <a:gd name="T35" fmla="*/ 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38">
                  <a:moveTo>
                    <a:pt x="102" y="66"/>
                  </a:moveTo>
                  <a:lnTo>
                    <a:pt x="102" y="98"/>
                  </a:lnTo>
                  <a:lnTo>
                    <a:pt x="40" y="98"/>
                  </a:lnTo>
                  <a:lnTo>
                    <a:pt x="40" y="135"/>
                  </a:lnTo>
                  <a:lnTo>
                    <a:pt x="95" y="135"/>
                  </a:lnTo>
                  <a:lnTo>
                    <a:pt x="95" y="166"/>
                  </a:lnTo>
                  <a:lnTo>
                    <a:pt x="41" y="166"/>
                  </a:lnTo>
                  <a:lnTo>
                    <a:pt x="41" y="206"/>
                  </a:lnTo>
                  <a:lnTo>
                    <a:pt x="104" y="206"/>
                  </a:lnTo>
                  <a:lnTo>
                    <a:pt x="104" y="238"/>
                  </a:lnTo>
                  <a:lnTo>
                    <a:pt x="0" y="238"/>
                  </a:lnTo>
                  <a:lnTo>
                    <a:pt x="0" y="66"/>
                  </a:lnTo>
                  <a:lnTo>
                    <a:pt x="102" y="66"/>
                  </a:lnTo>
                  <a:close/>
                  <a:moveTo>
                    <a:pt x="20" y="29"/>
                  </a:moveTo>
                  <a:lnTo>
                    <a:pt x="79" y="0"/>
                  </a:lnTo>
                  <a:lnTo>
                    <a:pt x="79" y="33"/>
                  </a:lnTo>
                  <a:lnTo>
                    <a:pt x="20" y="58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246">
              <a:extLst>
                <a:ext uri="{FF2B5EF4-FFF2-40B4-BE49-F238E27FC236}">
                  <a16:creationId xmlns:a16="http://schemas.microsoft.com/office/drawing/2014/main" id="{97C0B6E3-99FD-4FE9-980A-59AECDB007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2014" y="1785938"/>
              <a:ext cx="74613" cy="82550"/>
            </a:xfrm>
            <a:custGeom>
              <a:avLst/>
              <a:gdLst>
                <a:gd name="T0" fmla="*/ 60 w 153"/>
                <a:gd name="T1" fmla="*/ 0 h 170"/>
                <a:gd name="T2" fmla="*/ 127 w 153"/>
                <a:gd name="T3" fmla="*/ 24 h 170"/>
                <a:gd name="T4" fmla="*/ 153 w 153"/>
                <a:gd name="T5" fmla="*/ 85 h 170"/>
                <a:gd name="T6" fmla="*/ 127 w 153"/>
                <a:gd name="T7" fmla="*/ 147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2 w 153"/>
                <a:gd name="T17" fmla="*/ 139 h 170"/>
                <a:gd name="T18" fmla="*/ 61 w 153"/>
                <a:gd name="T19" fmla="*/ 139 h 170"/>
                <a:gd name="T20" fmla="*/ 98 w 153"/>
                <a:gd name="T21" fmla="*/ 124 h 170"/>
                <a:gd name="T22" fmla="*/ 112 w 153"/>
                <a:gd name="T23" fmla="*/ 85 h 170"/>
                <a:gd name="T24" fmla="*/ 98 w 153"/>
                <a:gd name="T25" fmla="*/ 47 h 170"/>
                <a:gd name="T26" fmla="*/ 61 w 153"/>
                <a:gd name="T27" fmla="*/ 32 h 170"/>
                <a:gd name="T28" fmla="*/ 42 w 153"/>
                <a:gd name="T29" fmla="*/ 32 h 170"/>
                <a:gd name="T30" fmla="*/ 42 w 153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7" y="0"/>
                    <a:pt x="110" y="8"/>
                    <a:pt x="127" y="24"/>
                  </a:cubicBezTo>
                  <a:cubicBezTo>
                    <a:pt x="145" y="40"/>
                    <a:pt x="153" y="60"/>
                    <a:pt x="153" y="85"/>
                  </a:cubicBezTo>
                  <a:cubicBezTo>
                    <a:pt x="153" y="110"/>
                    <a:pt x="145" y="132"/>
                    <a:pt x="127" y="147"/>
                  </a:cubicBezTo>
                  <a:cubicBezTo>
                    <a:pt x="110" y="163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2" y="139"/>
                  </a:moveTo>
                  <a:lnTo>
                    <a:pt x="61" y="139"/>
                  </a:lnTo>
                  <a:cubicBezTo>
                    <a:pt x="77" y="139"/>
                    <a:pt x="90" y="134"/>
                    <a:pt x="98" y="124"/>
                  </a:cubicBezTo>
                  <a:cubicBezTo>
                    <a:pt x="107" y="114"/>
                    <a:pt x="112" y="102"/>
                    <a:pt x="112" y="85"/>
                  </a:cubicBezTo>
                  <a:cubicBezTo>
                    <a:pt x="112" y="69"/>
                    <a:pt x="107" y="57"/>
                    <a:pt x="98" y="47"/>
                  </a:cubicBezTo>
                  <a:cubicBezTo>
                    <a:pt x="90" y="37"/>
                    <a:pt x="77" y="32"/>
                    <a:pt x="61" y="32"/>
                  </a:cubicBezTo>
                  <a:lnTo>
                    <a:pt x="42" y="32"/>
                  </a:lnTo>
                  <a:lnTo>
                    <a:pt x="42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247">
              <a:extLst>
                <a:ext uri="{FF2B5EF4-FFF2-40B4-BE49-F238E27FC236}">
                  <a16:creationId xmlns:a16="http://schemas.microsoft.com/office/drawing/2014/main" id="{0A76C658-8DB0-49C6-BD70-7E7ECEE71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6" y="1785938"/>
              <a:ext cx="50800" cy="82550"/>
            </a:xfrm>
            <a:custGeom>
              <a:avLst/>
              <a:gdLst>
                <a:gd name="T0" fmla="*/ 102 w 102"/>
                <a:gd name="T1" fmla="*/ 0 h 171"/>
                <a:gd name="T2" fmla="*/ 102 w 102"/>
                <a:gd name="T3" fmla="*/ 31 h 171"/>
                <a:gd name="T4" fmla="*/ 41 w 102"/>
                <a:gd name="T5" fmla="*/ 31 h 171"/>
                <a:gd name="T6" fmla="*/ 41 w 102"/>
                <a:gd name="T7" fmla="*/ 68 h 171"/>
                <a:gd name="T8" fmla="*/ 95 w 102"/>
                <a:gd name="T9" fmla="*/ 68 h 171"/>
                <a:gd name="T10" fmla="*/ 95 w 102"/>
                <a:gd name="T11" fmla="*/ 100 h 171"/>
                <a:gd name="T12" fmla="*/ 41 w 102"/>
                <a:gd name="T13" fmla="*/ 100 h 171"/>
                <a:gd name="T14" fmla="*/ 41 w 102"/>
                <a:gd name="T15" fmla="*/ 140 h 171"/>
                <a:gd name="T16" fmla="*/ 102 w 102"/>
                <a:gd name="T17" fmla="*/ 140 h 171"/>
                <a:gd name="T18" fmla="*/ 102 w 102"/>
                <a:gd name="T19" fmla="*/ 171 h 171"/>
                <a:gd name="T20" fmla="*/ 0 w 102"/>
                <a:gd name="T21" fmla="*/ 171 h 171"/>
                <a:gd name="T22" fmla="*/ 0 w 102"/>
                <a:gd name="T23" fmla="*/ 0 h 171"/>
                <a:gd name="T24" fmla="*/ 102 w 102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1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100"/>
                  </a:lnTo>
                  <a:lnTo>
                    <a:pt x="41" y="100"/>
                  </a:lnTo>
                  <a:lnTo>
                    <a:pt x="41" y="140"/>
                  </a:lnTo>
                  <a:lnTo>
                    <a:pt x="102" y="140"/>
                  </a:lnTo>
                  <a:lnTo>
                    <a:pt x="10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248">
              <a:extLst>
                <a:ext uri="{FF2B5EF4-FFF2-40B4-BE49-F238E27FC236}">
                  <a16:creationId xmlns:a16="http://schemas.microsoft.com/office/drawing/2014/main" id="{1CEDDA3F-9E6E-4119-B2AF-F4B0ED4B0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6" y="1784350"/>
              <a:ext cx="63500" cy="85725"/>
            </a:xfrm>
            <a:custGeom>
              <a:avLst/>
              <a:gdLst>
                <a:gd name="T0" fmla="*/ 61 w 129"/>
                <a:gd name="T1" fmla="*/ 33 h 176"/>
                <a:gd name="T2" fmla="*/ 49 w 129"/>
                <a:gd name="T3" fmla="*/ 37 h 176"/>
                <a:gd name="T4" fmla="*/ 44 w 129"/>
                <a:gd name="T5" fmla="*/ 50 h 176"/>
                <a:gd name="T6" fmla="*/ 49 w 129"/>
                <a:gd name="T7" fmla="*/ 62 h 176"/>
                <a:gd name="T8" fmla="*/ 61 w 129"/>
                <a:gd name="T9" fmla="*/ 70 h 176"/>
                <a:gd name="T10" fmla="*/ 78 w 129"/>
                <a:gd name="T11" fmla="*/ 75 h 176"/>
                <a:gd name="T12" fmla="*/ 95 w 129"/>
                <a:gd name="T13" fmla="*/ 80 h 176"/>
                <a:gd name="T14" fmla="*/ 111 w 129"/>
                <a:gd name="T15" fmla="*/ 88 h 176"/>
                <a:gd name="T16" fmla="*/ 124 w 129"/>
                <a:gd name="T17" fmla="*/ 102 h 176"/>
                <a:gd name="T18" fmla="*/ 129 w 129"/>
                <a:gd name="T19" fmla="*/ 123 h 176"/>
                <a:gd name="T20" fmla="*/ 111 w 129"/>
                <a:gd name="T21" fmla="*/ 161 h 176"/>
                <a:gd name="T22" fmla="*/ 65 w 129"/>
                <a:gd name="T23" fmla="*/ 176 h 176"/>
                <a:gd name="T24" fmla="*/ 19 w 129"/>
                <a:gd name="T25" fmla="*/ 162 h 176"/>
                <a:gd name="T26" fmla="*/ 1 w 129"/>
                <a:gd name="T27" fmla="*/ 123 h 176"/>
                <a:gd name="T28" fmla="*/ 45 w 129"/>
                <a:gd name="T29" fmla="*/ 123 h 176"/>
                <a:gd name="T30" fmla="*/ 66 w 129"/>
                <a:gd name="T31" fmla="*/ 143 h 176"/>
                <a:gd name="T32" fmla="*/ 80 w 129"/>
                <a:gd name="T33" fmla="*/ 138 h 176"/>
                <a:gd name="T34" fmla="*/ 85 w 129"/>
                <a:gd name="T35" fmla="*/ 126 h 176"/>
                <a:gd name="T36" fmla="*/ 80 w 129"/>
                <a:gd name="T37" fmla="*/ 113 h 176"/>
                <a:gd name="T38" fmla="*/ 68 w 129"/>
                <a:gd name="T39" fmla="*/ 106 h 176"/>
                <a:gd name="T40" fmla="*/ 51 w 129"/>
                <a:gd name="T41" fmla="*/ 101 h 176"/>
                <a:gd name="T42" fmla="*/ 34 w 129"/>
                <a:gd name="T43" fmla="*/ 95 h 176"/>
                <a:gd name="T44" fmla="*/ 18 w 129"/>
                <a:gd name="T45" fmla="*/ 86 h 176"/>
                <a:gd name="T46" fmla="*/ 5 w 129"/>
                <a:gd name="T47" fmla="*/ 72 h 176"/>
                <a:gd name="T48" fmla="*/ 0 w 129"/>
                <a:gd name="T49" fmla="*/ 51 h 176"/>
                <a:gd name="T50" fmla="*/ 18 w 129"/>
                <a:gd name="T51" fmla="*/ 13 h 176"/>
                <a:gd name="T52" fmla="*/ 63 w 129"/>
                <a:gd name="T53" fmla="*/ 0 h 176"/>
                <a:gd name="T54" fmla="*/ 108 w 129"/>
                <a:gd name="T55" fmla="*/ 12 h 176"/>
                <a:gd name="T56" fmla="*/ 125 w 129"/>
                <a:gd name="T57" fmla="*/ 52 h 176"/>
                <a:gd name="T58" fmla="*/ 80 w 129"/>
                <a:gd name="T59" fmla="*/ 52 h 176"/>
                <a:gd name="T60" fmla="*/ 74 w 129"/>
                <a:gd name="T61" fmla="*/ 38 h 176"/>
                <a:gd name="T62" fmla="*/ 61 w 129"/>
                <a:gd name="T63" fmla="*/ 3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6">
                  <a:moveTo>
                    <a:pt x="61" y="33"/>
                  </a:moveTo>
                  <a:cubicBezTo>
                    <a:pt x="56" y="33"/>
                    <a:pt x="51" y="35"/>
                    <a:pt x="49" y="37"/>
                  </a:cubicBezTo>
                  <a:cubicBezTo>
                    <a:pt x="45" y="40"/>
                    <a:pt x="44" y="43"/>
                    <a:pt x="44" y="50"/>
                  </a:cubicBezTo>
                  <a:cubicBezTo>
                    <a:pt x="44" y="56"/>
                    <a:pt x="45" y="58"/>
                    <a:pt x="49" y="62"/>
                  </a:cubicBezTo>
                  <a:cubicBezTo>
                    <a:pt x="51" y="66"/>
                    <a:pt x="56" y="67"/>
                    <a:pt x="61" y="70"/>
                  </a:cubicBezTo>
                  <a:cubicBezTo>
                    <a:pt x="66" y="71"/>
                    <a:pt x="71" y="73"/>
                    <a:pt x="78" y="75"/>
                  </a:cubicBezTo>
                  <a:cubicBezTo>
                    <a:pt x="84" y="76"/>
                    <a:pt x="90" y="78"/>
                    <a:pt x="95" y="80"/>
                  </a:cubicBezTo>
                  <a:cubicBezTo>
                    <a:pt x="101" y="82"/>
                    <a:pt x="106" y="85"/>
                    <a:pt x="111" y="88"/>
                  </a:cubicBezTo>
                  <a:cubicBezTo>
                    <a:pt x="116" y="92"/>
                    <a:pt x="120" y="96"/>
                    <a:pt x="124" y="102"/>
                  </a:cubicBezTo>
                  <a:cubicBezTo>
                    <a:pt x="126" y="108"/>
                    <a:pt x="129" y="115"/>
                    <a:pt x="129" y="123"/>
                  </a:cubicBezTo>
                  <a:cubicBezTo>
                    <a:pt x="129" y="138"/>
                    <a:pt x="123" y="150"/>
                    <a:pt x="111" y="161"/>
                  </a:cubicBezTo>
                  <a:cubicBezTo>
                    <a:pt x="100" y="171"/>
                    <a:pt x="84" y="176"/>
                    <a:pt x="65" y="176"/>
                  </a:cubicBezTo>
                  <a:cubicBezTo>
                    <a:pt x="46" y="176"/>
                    <a:pt x="30" y="171"/>
                    <a:pt x="19" y="162"/>
                  </a:cubicBezTo>
                  <a:cubicBezTo>
                    <a:pt x="8" y="153"/>
                    <a:pt x="1" y="140"/>
                    <a:pt x="1" y="123"/>
                  </a:cubicBezTo>
                  <a:lnTo>
                    <a:pt x="45" y="123"/>
                  </a:lnTo>
                  <a:cubicBezTo>
                    <a:pt x="46" y="137"/>
                    <a:pt x="53" y="143"/>
                    <a:pt x="66" y="143"/>
                  </a:cubicBezTo>
                  <a:cubicBezTo>
                    <a:pt x="73" y="143"/>
                    <a:pt x="78" y="142"/>
                    <a:pt x="80" y="138"/>
                  </a:cubicBezTo>
                  <a:cubicBezTo>
                    <a:pt x="84" y="135"/>
                    <a:pt x="85" y="131"/>
                    <a:pt x="85" y="126"/>
                  </a:cubicBezTo>
                  <a:cubicBezTo>
                    <a:pt x="85" y="121"/>
                    <a:pt x="84" y="117"/>
                    <a:pt x="80" y="113"/>
                  </a:cubicBezTo>
                  <a:cubicBezTo>
                    <a:pt x="78" y="111"/>
                    <a:pt x="73" y="108"/>
                    <a:pt x="68" y="106"/>
                  </a:cubicBezTo>
                  <a:cubicBezTo>
                    <a:pt x="63" y="105"/>
                    <a:pt x="58" y="102"/>
                    <a:pt x="51" y="101"/>
                  </a:cubicBezTo>
                  <a:cubicBezTo>
                    <a:pt x="45" y="100"/>
                    <a:pt x="39" y="97"/>
                    <a:pt x="34" y="95"/>
                  </a:cubicBezTo>
                  <a:cubicBezTo>
                    <a:pt x="28" y="92"/>
                    <a:pt x="23" y="90"/>
                    <a:pt x="18" y="86"/>
                  </a:cubicBezTo>
                  <a:cubicBezTo>
                    <a:pt x="13" y="82"/>
                    <a:pt x="9" y="78"/>
                    <a:pt x="5" y="72"/>
                  </a:cubicBezTo>
                  <a:cubicBezTo>
                    <a:pt x="3" y="66"/>
                    <a:pt x="0" y="60"/>
                    <a:pt x="0" y="51"/>
                  </a:cubicBezTo>
                  <a:cubicBezTo>
                    <a:pt x="0" y="35"/>
                    <a:pt x="6" y="22"/>
                    <a:pt x="18" y="13"/>
                  </a:cubicBezTo>
                  <a:cubicBezTo>
                    <a:pt x="29" y="3"/>
                    <a:pt x="45" y="0"/>
                    <a:pt x="63" y="0"/>
                  </a:cubicBezTo>
                  <a:cubicBezTo>
                    <a:pt x="81" y="0"/>
                    <a:pt x="96" y="3"/>
                    <a:pt x="108" y="12"/>
                  </a:cubicBezTo>
                  <a:cubicBezTo>
                    <a:pt x="119" y="21"/>
                    <a:pt x="125" y="33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8" y="41"/>
                    <a:pt x="74" y="38"/>
                  </a:cubicBezTo>
                  <a:cubicBezTo>
                    <a:pt x="71" y="35"/>
                    <a:pt x="68" y="33"/>
                    <a:pt x="61" y="3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249">
              <a:extLst>
                <a:ext uri="{FF2B5EF4-FFF2-40B4-BE49-F238E27FC236}">
                  <a16:creationId xmlns:a16="http://schemas.microsoft.com/office/drawing/2014/main" id="{88A12729-50A7-44CA-BD9E-1E7BA1E80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40776" y="1785938"/>
              <a:ext cx="82550" cy="82550"/>
            </a:xfrm>
            <a:custGeom>
              <a:avLst/>
              <a:gdLst>
                <a:gd name="T0" fmla="*/ 125 w 167"/>
                <a:gd name="T1" fmla="*/ 171 h 171"/>
                <a:gd name="T2" fmla="*/ 115 w 167"/>
                <a:gd name="T3" fmla="*/ 143 h 171"/>
                <a:gd name="T4" fmla="*/ 54 w 167"/>
                <a:gd name="T5" fmla="*/ 143 h 171"/>
                <a:gd name="T6" fmla="*/ 44 w 167"/>
                <a:gd name="T7" fmla="*/ 171 h 171"/>
                <a:gd name="T8" fmla="*/ 0 w 167"/>
                <a:gd name="T9" fmla="*/ 171 h 171"/>
                <a:gd name="T10" fmla="*/ 59 w 167"/>
                <a:gd name="T11" fmla="*/ 0 h 171"/>
                <a:gd name="T12" fmla="*/ 109 w 167"/>
                <a:gd name="T13" fmla="*/ 0 h 171"/>
                <a:gd name="T14" fmla="*/ 167 w 167"/>
                <a:gd name="T15" fmla="*/ 171 h 171"/>
                <a:gd name="T16" fmla="*/ 125 w 167"/>
                <a:gd name="T17" fmla="*/ 171 h 171"/>
                <a:gd name="T18" fmla="*/ 65 w 167"/>
                <a:gd name="T19" fmla="*/ 111 h 171"/>
                <a:gd name="T20" fmla="*/ 105 w 167"/>
                <a:gd name="T21" fmla="*/ 111 h 171"/>
                <a:gd name="T22" fmla="*/ 85 w 167"/>
                <a:gd name="T23" fmla="*/ 50 h 171"/>
                <a:gd name="T24" fmla="*/ 65 w 167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171">
                  <a:moveTo>
                    <a:pt x="125" y="171"/>
                  </a:moveTo>
                  <a:lnTo>
                    <a:pt x="115" y="143"/>
                  </a:lnTo>
                  <a:lnTo>
                    <a:pt x="54" y="143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59" y="0"/>
                  </a:lnTo>
                  <a:lnTo>
                    <a:pt x="109" y="0"/>
                  </a:lnTo>
                  <a:lnTo>
                    <a:pt x="167" y="171"/>
                  </a:lnTo>
                  <a:lnTo>
                    <a:pt x="125" y="171"/>
                  </a:lnTo>
                  <a:close/>
                  <a:moveTo>
                    <a:pt x="65" y="111"/>
                  </a:moveTo>
                  <a:lnTo>
                    <a:pt x="105" y="111"/>
                  </a:lnTo>
                  <a:lnTo>
                    <a:pt x="85" y="50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250">
              <a:extLst>
                <a:ext uri="{FF2B5EF4-FFF2-40B4-BE49-F238E27FC236}">
                  <a16:creationId xmlns:a16="http://schemas.microsoft.com/office/drawing/2014/main" id="{BD5201CB-F2FE-485F-9E77-FCE487A76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4439" y="1785938"/>
              <a:ext cx="74613" cy="82550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8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251">
              <a:extLst>
                <a:ext uri="{FF2B5EF4-FFF2-40B4-BE49-F238E27FC236}">
                  <a16:creationId xmlns:a16="http://schemas.microsoft.com/office/drawing/2014/main" id="{462EFC98-01B4-403A-98C5-1B91EE7E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1751" y="1785938"/>
              <a:ext cx="65088" cy="82550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2 h 170"/>
                <a:gd name="T8" fmla="*/ 89 w 135"/>
                <a:gd name="T9" fmla="*/ 32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252">
              <a:extLst>
                <a:ext uri="{FF2B5EF4-FFF2-40B4-BE49-F238E27FC236}">
                  <a16:creationId xmlns:a16="http://schemas.microsoft.com/office/drawing/2014/main" id="{66DC8C7D-C138-4CDF-9747-546434483F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9539" y="1752600"/>
              <a:ext cx="50800" cy="115888"/>
            </a:xfrm>
            <a:custGeom>
              <a:avLst/>
              <a:gdLst>
                <a:gd name="T0" fmla="*/ 103 w 103"/>
                <a:gd name="T1" fmla="*/ 66 h 237"/>
                <a:gd name="T2" fmla="*/ 103 w 103"/>
                <a:gd name="T3" fmla="*/ 97 h 237"/>
                <a:gd name="T4" fmla="*/ 42 w 103"/>
                <a:gd name="T5" fmla="*/ 97 h 237"/>
                <a:gd name="T6" fmla="*/ 42 w 103"/>
                <a:gd name="T7" fmla="*/ 134 h 237"/>
                <a:gd name="T8" fmla="*/ 95 w 103"/>
                <a:gd name="T9" fmla="*/ 134 h 237"/>
                <a:gd name="T10" fmla="*/ 95 w 103"/>
                <a:gd name="T11" fmla="*/ 166 h 237"/>
                <a:gd name="T12" fmla="*/ 42 w 103"/>
                <a:gd name="T13" fmla="*/ 166 h 237"/>
                <a:gd name="T14" fmla="*/ 42 w 103"/>
                <a:gd name="T15" fmla="*/ 206 h 237"/>
                <a:gd name="T16" fmla="*/ 103 w 103"/>
                <a:gd name="T17" fmla="*/ 206 h 237"/>
                <a:gd name="T18" fmla="*/ 103 w 103"/>
                <a:gd name="T19" fmla="*/ 237 h 237"/>
                <a:gd name="T20" fmla="*/ 0 w 103"/>
                <a:gd name="T21" fmla="*/ 237 h 237"/>
                <a:gd name="T22" fmla="*/ 0 w 103"/>
                <a:gd name="T23" fmla="*/ 66 h 237"/>
                <a:gd name="T24" fmla="*/ 103 w 103"/>
                <a:gd name="T25" fmla="*/ 66 h 237"/>
                <a:gd name="T26" fmla="*/ 20 w 103"/>
                <a:gd name="T27" fmla="*/ 29 h 237"/>
                <a:gd name="T28" fmla="*/ 79 w 103"/>
                <a:gd name="T29" fmla="*/ 0 h 237"/>
                <a:gd name="T30" fmla="*/ 79 w 103"/>
                <a:gd name="T31" fmla="*/ 32 h 237"/>
                <a:gd name="T32" fmla="*/ 20 w 103"/>
                <a:gd name="T33" fmla="*/ 57 h 237"/>
                <a:gd name="T34" fmla="*/ 20 w 103"/>
                <a:gd name="T35" fmla="*/ 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237">
                  <a:moveTo>
                    <a:pt x="103" y="66"/>
                  </a:moveTo>
                  <a:lnTo>
                    <a:pt x="103" y="97"/>
                  </a:lnTo>
                  <a:lnTo>
                    <a:pt x="42" y="97"/>
                  </a:lnTo>
                  <a:lnTo>
                    <a:pt x="42" y="134"/>
                  </a:lnTo>
                  <a:lnTo>
                    <a:pt x="95" y="134"/>
                  </a:lnTo>
                  <a:lnTo>
                    <a:pt x="95" y="166"/>
                  </a:lnTo>
                  <a:lnTo>
                    <a:pt x="42" y="166"/>
                  </a:lnTo>
                  <a:lnTo>
                    <a:pt x="42" y="206"/>
                  </a:lnTo>
                  <a:lnTo>
                    <a:pt x="103" y="206"/>
                  </a:lnTo>
                  <a:lnTo>
                    <a:pt x="103" y="237"/>
                  </a:lnTo>
                  <a:lnTo>
                    <a:pt x="0" y="237"/>
                  </a:lnTo>
                  <a:lnTo>
                    <a:pt x="0" y="66"/>
                  </a:lnTo>
                  <a:lnTo>
                    <a:pt x="103" y="66"/>
                  </a:lnTo>
                  <a:close/>
                  <a:moveTo>
                    <a:pt x="20" y="29"/>
                  </a:moveTo>
                  <a:lnTo>
                    <a:pt x="79" y="0"/>
                  </a:lnTo>
                  <a:lnTo>
                    <a:pt x="79" y="32"/>
                  </a:lnTo>
                  <a:lnTo>
                    <a:pt x="20" y="57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6" name="Groupe 125">
            <a:extLst>
              <a:ext uri="{FF2B5EF4-FFF2-40B4-BE49-F238E27FC236}">
                <a16:creationId xmlns:a16="http://schemas.microsoft.com/office/drawing/2014/main" id="{35D16F16-920C-437C-A594-D27393F9E25F}"/>
              </a:ext>
            </a:extLst>
          </p:cNvPr>
          <p:cNvGrpSpPr/>
          <p:nvPr/>
        </p:nvGrpSpPr>
        <p:grpSpPr>
          <a:xfrm>
            <a:off x="8510053" y="5290016"/>
            <a:ext cx="2331652" cy="688753"/>
            <a:chOff x="9740901" y="2257425"/>
            <a:chExt cx="1171576" cy="346075"/>
          </a:xfrm>
        </p:grpSpPr>
        <p:sp>
          <p:nvSpPr>
            <p:cNvPr id="127" name="Freeform 253">
              <a:extLst>
                <a:ext uri="{FF2B5EF4-FFF2-40B4-BE49-F238E27FC236}">
                  <a16:creationId xmlns:a16="http://schemas.microsoft.com/office/drawing/2014/main" id="{57B8C28B-3586-4768-A711-51E08CE45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85401" y="2262188"/>
              <a:ext cx="15875" cy="84138"/>
            </a:xfrm>
            <a:custGeom>
              <a:avLst/>
              <a:gdLst>
                <a:gd name="T0" fmla="*/ 0 w 30"/>
                <a:gd name="T1" fmla="*/ 15 h 173"/>
                <a:gd name="T2" fmla="*/ 15 w 30"/>
                <a:gd name="T3" fmla="*/ 0 h 173"/>
                <a:gd name="T4" fmla="*/ 30 w 30"/>
                <a:gd name="T5" fmla="*/ 15 h 173"/>
                <a:gd name="T6" fmla="*/ 15 w 30"/>
                <a:gd name="T7" fmla="*/ 30 h 173"/>
                <a:gd name="T8" fmla="*/ 0 w 30"/>
                <a:gd name="T9" fmla="*/ 15 h 173"/>
                <a:gd name="T10" fmla="*/ 29 w 30"/>
                <a:gd name="T11" fmla="*/ 173 h 173"/>
                <a:gd name="T12" fmla="*/ 1 w 30"/>
                <a:gd name="T13" fmla="*/ 173 h 173"/>
                <a:gd name="T14" fmla="*/ 1 w 30"/>
                <a:gd name="T15" fmla="*/ 40 h 173"/>
                <a:gd name="T16" fmla="*/ 27 w 30"/>
                <a:gd name="T17" fmla="*/ 40 h 173"/>
                <a:gd name="T18" fmla="*/ 27 w 30"/>
                <a:gd name="T19" fmla="*/ 173 h 173"/>
                <a:gd name="T20" fmla="*/ 29 w 30"/>
                <a:gd name="T2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3">
                  <a:moveTo>
                    <a:pt x="0" y="15"/>
                  </a:moveTo>
                  <a:cubicBezTo>
                    <a:pt x="0" y="6"/>
                    <a:pt x="6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3"/>
                    <a:pt x="24" y="30"/>
                    <a:pt x="15" y="30"/>
                  </a:cubicBezTo>
                  <a:cubicBezTo>
                    <a:pt x="6" y="31"/>
                    <a:pt x="0" y="23"/>
                    <a:pt x="0" y="15"/>
                  </a:cubicBezTo>
                  <a:close/>
                  <a:moveTo>
                    <a:pt x="29" y="173"/>
                  </a:moveTo>
                  <a:lnTo>
                    <a:pt x="1" y="173"/>
                  </a:lnTo>
                  <a:lnTo>
                    <a:pt x="1" y="40"/>
                  </a:lnTo>
                  <a:lnTo>
                    <a:pt x="27" y="40"/>
                  </a:lnTo>
                  <a:lnTo>
                    <a:pt x="27" y="173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254">
              <a:extLst>
                <a:ext uri="{FF2B5EF4-FFF2-40B4-BE49-F238E27FC236}">
                  <a16:creationId xmlns:a16="http://schemas.microsoft.com/office/drawing/2014/main" id="{6B36E7A5-32A7-4F96-B1ED-B0C1CC961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3976" y="2282825"/>
              <a:ext cx="55563" cy="65088"/>
            </a:xfrm>
            <a:custGeom>
              <a:avLst/>
              <a:gdLst>
                <a:gd name="T0" fmla="*/ 87 w 113"/>
                <a:gd name="T1" fmla="*/ 132 h 134"/>
                <a:gd name="T2" fmla="*/ 27 w 113"/>
                <a:gd name="T3" fmla="*/ 40 h 134"/>
                <a:gd name="T4" fmla="*/ 27 w 113"/>
                <a:gd name="T5" fmla="*/ 132 h 134"/>
                <a:gd name="T6" fmla="*/ 0 w 113"/>
                <a:gd name="T7" fmla="*/ 132 h 134"/>
                <a:gd name="T8" fmla="*/ 0 w 113"/>
                <a:gd name="T9" fmla="*/ 0 h 134"/>
                <a:gd name="T10" fmla="*/ 27 w 113"/>
                <a:gd name="T11" fmla="*/ 0 h 134"/>
                <a:gd name="T12" fmla="*/ 87 w 113"/>
                <a:gd name="T13" fmla="*/ 92 h 134"/>
                <a:gd name="T14" fmla="*/ 87 w 113"/>
                <a:gd name="T15" fmla="*/ 0 h 134"/>
                <a:gd name="T16" fmla="*/ 113 w 113"/>
                <a:gd name="T17" fmla="*/ 0 h 134"/>
                <a:gd name="T18" fmla="*/ 113 w 113"/>
                <a:gd name="T19" fmla="*/ 134 h 134"/>
                <a:gd name="T20" fmla="*/ 87 w 113"/>
                <a:gd name="T21" fmla="*/ 134 h 134"/>
                <a:gd name="T22" fmla="*/ 87 w 113"/>
                <a:gd name="T23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134">
                  <a:moveTo>
                    <a:pt x="87" y="132"/>
                  </a:moveTo>
                  <a:lnTo>
                    <a:pt x="27" y="40"/>
                  </a:lnTo>
                  <a:lnTo>
                    <a:pt x="27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2"/>
                  </a:lnTo>
                  <a:lnTo>
                    <a:pt x="87" y="0"/>
                  </a:lnTo>
                  <a:lnTo>
                    <a:pt x="113" y="0"/>
                  </a:lnTo>
                  <a:lnTo>
                    <a:pt x="113" y="134"/>
                  </a:lnTo>
                  <a:lnTo>
                    <a:pt x="87" y="134"/>
                  </a:lnTo>
                  <a:lnTo>
                    <a:pt x="87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255">
              <a:extLst>
                <a:ext uri="{FF2B5EF4-FFF2-40B4-BE49-F238E27FC236}">
                  <a16:creationId xmlns:a16="http://schemas.microsoft.com/office/drawing/2014/main" id="{2A42FF7E-DC3E-4CFF-A1AD-9823BC1FB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826" y="2282825"/>
              <a:ext cx="55563" cy="65088"/>
            </a:xfrm>
            <a:custGeom>
              <a:avLst/>
              <a:gdLst>
                <a:gd name="T0" fmla="*/ 86 w 114"/>
                <a:gd name="T1" fmla="*/ 132 h 134"/>
                <a:gd name="T2" fmla="*/ 26 w 114"/>
                <a:gd name="T3" fmla="*/ 40 h 134"/>
                <a:gd name="T4" fmla="*/ 26 w 114"/>
                <a:gd name="T5" fmla="*/ 132 h 134"/>
                <a:gd name="T6" fmla="*/ 0 w 114"/>
                <a:gd name="T7" fmla="*/ 132 h 134"/>
                <a:gd name="T8" fmla="*/ 0 w 114"/>
                <a:gd name="T9" fmla="*/ 0 h 134"/>
                <a:gd name="T10" fmla="*/ 26 w 114"/>
                <a:gd name="T11" fmla="*/ 0 h 134"/>
                <a:gd name="T12" fmla="*/ 86 w 114"/>
                <a:gd name="T13" fmla="*/ 92 h 134"/>
                <a:gd name="T14" fmla="*/ 86 w 114"/>
                <a:gd name="T15" fmla="*/ 0 h 134"/>
                <a:gd name="T16" fmla="*/ 114 w 114"/>
                <a:gd name="T17" fmla="*/ 0 h 134"/>
                <a:gd name="T18" fmla="*/ 114 w 114"/>
                <a:gd name="T19" fmla="*/ 134 h 134"/>
                <a:gd name="T20" fmla="*/ 86 w 114"/>
                <a:gd name="T21" fmla="*/ 134 h 134"/>
                <a:gd name="T22" fmla="*/ 86 w 114"/>
                <a:gd name="T23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134">
                  <a:moveTo>
                    <a:pt x="86" y="132"/>
                  </a:moveTo>
                  <a:lnTo>
                    <a:pt x="26" y="40"/>
                  </a:lnTo>
                  <a:lnTo>
                    <a:pt x="26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86" y="92"/>
                  </a:lnTo>
                  <a:lnTo>
                    <a:pt x="86" y="0"/>
                  </a:lnTo>
                  <a:lnTo>
                    <a:pt x="114" y="0"/>
                  </a:lnTo>
                  <a:lnTo>
                    <a:pt x="114" y="134"/>
                  </a:lnTo>
                  <a:lnTo>
                    <a:pt x="86" y="134"/>
                  </a:lnTo>
                  <a:lnTo>
                    <a:pt x="86" y="1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256">
              <a:extLst>
                <a:ext uri="{FF2B5EF4-FFF2-40B4-BE49-F238E27FC236}">
                  <a16:creationId xmlns:a16="http://schemas.microsoft.com/office/drawing/2014/main" id="{B284A83C-2754-402E-B2CF-6787A0822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0501" y="2281238"/>
              <a:ext cx="65088" cy="66675"/>
            </a:xfrm>
            <a:custGeom>
              <a:avLst/>
              <a:gdLst>
                <a:gd name="T0" fmla="*/ 67 w 135"/>
                <a:gd name="T1" fmla="*/ 0 h 137"/>
                <a:gd name="T2" fmla="*/ 135 w 135"/>
                <a:gd name="T3" fmla="*/ 68 h 137"/>
                <a:gd name="T4" fmla="*/ 67 w 135"/>
                <a:gd name="T5" fmla="*/ 137 h 137"/>
                <a:gd name="T6" fmla="*/ 0 w 135"/>
                <a:gd name="T7" fmla="*/ 68 h 137"/>
                <a:gd name="T8" fmla="*/ 67 w 135"/>
                <a:gd name="T9" fmla="*/ 0 h 137"/>
                <a:gd name="T10" fmla="*/ 67 w 135"/>
                <a:gd name="T11" fmla="*/ 25 h 137"/>
                <a:gd name="T12" fmla="*/ 26 w 135"/>
                <a:gd name="T13" fmla="*/ 69 h 137"/>
                <a:gd name="T14" fmla="*/ 67 w 135"/>
                <a:gd name="T15" fmla="*/ 113 h 137"/>
                <a:gd name="T16" fmla="*/ 107 w 135"/>
                <a:gd name="T17" fmla="*/ 69 h 137"/>
                <a:gd name="T18" fmla="*/ 67 w 135"/>
                <a:gd name="T19" fmla="*/ 2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7">
                  <a:moveTo>
                    <a:pt x="67" y="0"/>
                  </a:moveTo>
                  <a:cubicBezTo>
                    <a:pt x="105" y="0"/>
                    <a:pt x="135" y="29"/>
                    <a:pt x="135" y="68"/>
                  </a:cubicBezTo>
                  <a:cubicBezTo>
                    <a:pt x="135" y="108"/>
                    <a:pt x="105" y="137"/>
                    <a:pt x="67" y="137"/>
                  </a:cubicBezTo>
                  <a:cubicBezTo>
                    <a:pt x="30" y="137"/>
                    <a:pt x="0" y="108"/>
                    <a:pt x="0" y="68"/>
                  </a:cubicBezTo>
                  <a:cubicBezTo>
                    <a:pt x="0" y="29"/>
                    <a:pt x="30" y="0"/>
                    <a:pt x="67" y="0"/>
                  </a:cubicBezTo>
                  <a:close/>
                  <a:moveTo>
                    <a:pt x="67" y="25"/>
                  </a:moveTo>
                  <a:cubicBezTo>
                    <a:pt x="44" y="25"/>
                    <a:pt x="26" y="43"/>
                    <a:pt x="26" y="69"/>
                  </a:cubicBezTo>
                  <a:cubicBezTo>
                    <a:pt x="26" y="95"/>
                    <a:pt x="42" y="113"/>
                    <a:pt x="67" y="113"/>
                  </a:cubicBezTo>
                  <a:cubicBezTo>
                    <a:pt x="91" y="113"/>
                    <a:pt x="107" y="95"/>
                    <a:pt x="107" y="69"/>
                  </a:cubicBezTo>
                  <a:cubicBezTo>
                    <a:pt x="107" y="43"/>
                    <a:pt x="91" y="25"/>
                    <a:pt x="67" y="2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257">
              <a:extLst>
                <a:ext uri="{FF2B5EF4-FFF2-40B4-BE49-F238E27FC236}">
                  <a16:creationId xmlns:a16="http://schemas.microsoft.com/office/drawing/2014/main" id="{7E06D43F-5D97-4172-A4B8-649DC81E1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0351" y="2282825"/>
              <a:ext cx="63500" cy="63500"/>
            </a:xfrm>
            <a:custGeom>
              <a:avLst/>
              <a:gdLst>
                <a:gd name="T0" fmla="*/ 65 w 130"/>
                <a:gd name="T1" fmla="*/ 106 h 132"/>
                <a:gd name="T2" fmla="*/ 101 w 130"/>
                <a:gd name="T3" fmla="*/ 0 h 132"/>
                <a:gd name="T4" fmla="*/ 130 w 130"/>
                <a:gd name="T5" fmla="*/ 0 h 132"/>
                <a:gd name="T6" fmla="*/ 81 w 130"/>
                <a:gd name="T7" fmla="*/ 132 h 132"/>
                <a:gd name="T8" fmla="*/ 49 w 130"/>
                <a:gd name="T9" fmla="*/ 132 h 132"/>
                <a:gd name="T10" fmla="*/ 0 w 130"/>
                <a:gd name="T11" fmla="*/ 0 h 132"/>
                <a:gd name="T12" fmla="*/ 29 w 130"/>
                <a:gd name="T13" fmla="*/ 0 h 132"/>
                <a:gd name="T14" fmla="*/ 65 w 130"/>
                <a:gd name="T15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32">
                  <a:moveTo>
                    <a:pt x="65" y="106"/>
                  </a:moveTo>
                  <a:lnTo>
                    <a:pt x="101" y="0"/>
                  </a:lnTo>
                  <a:lnTo>
                    <a:pt x="130" y="0"/>
                  </a:lnTo>
                  <a:lnTo>
                    <a:pt x="81" y="132"/>
                  </a:lnTo>
                  <a:lnTo>
                    <a:pt x="49" y="132"/>
                  </a:lnTo>
                  <a:lnTo>
                    <a:pt x="0" y="0"/>
                  </a:lnTo>
                  <a:lnTo>
                    <a:pt x="29" y="0"/>
                  </a:lnTo>
                  <a:lnTo>
                    <a:pt x="65" y="1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258">
              <a:extLst>
                <a:ext uri="{FF2B5EF4-FFF2-40B4-BE49-F238E27FC236}">
                  <a16:creationId xmlns:a16="http://schemas.microsoft.com/office/drawing/2014/main" id="{308B4A3D-1209-4D43-AF36-E93CE1541F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7026" y="2279650"/>
              <a:ext cx="61913" cy="69850"/>
            </a:xfrm>
            <a:custGeom>
              <a:avLst/>
              <a:gdLst>
                <a:gd name="T0" fmla="*/ 127 w 127"/>
                <a:gd name="T1" fmla="*/ 122 h 141"/>
                <a:gd name="T2" fmla="*/ 107 w 127"/>
                <a:gd name="T3" fmla="*/ 141 h 141"/>
                <a:gd name="T4" fmla="*/ 87 w 127"/>
                <a:gd name="T5" fmla="*/ 121 h 141"/>
                <a:gd name="T6" fmla="*/ 92 w 127"/>
                <a:gd name="T7" fmla="*/ 91 h 141"/>
                <a:gd name="T8" fmla="*/ 63 w 127"/>
                <a:gd name="T9" fmla="*/ 87 h 141"/>
                <a:gd name="T10" fmla="*/ 35 w 127"/>
                <a:gd name="T11" fmla="*/ 91 h 141"/>
                <a:gd name="T12" fmla="*/ 40 w 127"/>
                <a:gd name="T13" fmla="*/ 121 h 141"/>
                <a:gd name="T14" fmla="*/ 20 w 127"/>
                <a:gd name="T15" fmla="*/ 141 h 141"/>
                <a:gd name="T16" fmla="*/ 0 w 127"/>
                <a:gd name="T17" fmla="*/ 122 h 141"/>
                <a:gd name="T18" fmla="*/ 16 w 127"/>
                <a:gd name="T19" fmla="*/ 100 h 141"/>
                <a:gd name="T20" fmla="*/ 30 w 127"/>
                <a:gd name="T21" fmla="*/ 85 h 141"/>
                <a:gd name="T22" fmla="*/ 47 w 127"/>
                <a:gd name="T23" fmla="*/ 44 h 141"/>
                <a:gd name="T24" fmla="*/ 42 w 127"/>
                <a:gd name="T25" fmla="*/ 19 h 141"/>
                <a:gd name="T26" fmla="*/ 62 w 127"/>
                <a:gd name="T27" fmla="*/ 0 h 141"/>
                <a:gd name="T28" fmla="*/ 82 w 127"/>
                <a:gd name="T29" fmla="*/ 19 h 141"/>
                <a:gd name="T30" fmla="*/ 77 w 127"/>
                <a:gd name="T31" fmla="*/ 44 h 141"/>
                <a:gd name="T32" fmla="*/ 95 w 127"/>
                <a:gd name="T33" fmla="*/ 85 h 141"/>
                <a:gd name="T34" fmla="*/ 108 w 127"/>
                <a:gd name="T35" fmla="*/ 100 h 141"/>
                <a:gd name="T36" fmla="*/ 127 w 127"/>
                <a:gd name="T37" fmla="*/ 122 h 141"/>
                <a:gd name="T38" fmla="*/ 77 w 127"/>
                <a:gd name="T39" fmla="*/ 47 h 141"/>
                <a:gd name="T40" fmla="*/ 65 w 127"/>
                <a:gd name="T41" fmla="*/ 39 h 141"/>
                <a:gd name="T42" fmla="*/ 52 w 127"/>
                <a:gd name="T43" fmla="*/ 47 h 141"/>
                <a:gd name="T44" fmla="*/ 38 w 127"/>
                <a:gd name="T45" fmla="*/ 82 h 141"/>
                <a:gd name="T46" fmla="*/ 88 w 127"/>
                <a:gd name="T47" fmla="*/ 82 h 141"/>
                <a:gd name="T48" fmla="*/ 77 w 127"/>
                <a:gd name="T49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141">
                  <a:moveTo>
                    <a:pt x="127" y="122"/>
                  </a:moveTo>
                  <a:cubicBezTo>
                    <a:pt x="127" y="134"/>
                    <a:pt x="121" y="141"/>
                    <a:pt x="107" y="141"/>
                  </a:cubicBezTo>
                  <a:cubicBezTo>
                    <a:pt x="93" y="141"/>
                    <a:pt x="87" y="132"/>
                    <a:pt x="87" y="121"/>
                  </a:cubicBezTo>
                  <a:cubicBezTo>
                    <a:pt x="87" y="107"/>
                    <a:pt x="96" y="102"/>
                    <a:pt x="92" y="91"/>
                  </a:cubicBezTo>
                  <a:cubicBezTo>
                    <a:pt x="87" y="89"/>
                    <a:pt x="80" y="87"/>
                    <a:pt x="63" y="87"/>
                  </a:cubicBezTo>
                  <a:cubicBezTo>
                    <a:pt x="47" y="87"/>
                    <a:pt x="41" y="89"/>
                    <a:pt x="35" y="91"/>
                  </a:cubicBezTo>
                  <a:cubicBezTo>
                    <a:pt x="31" y="102"/>
                    <a:pt x="40" y="107"/>
                    <a:pt x="40" y="121"/>
                  </a:cubicBezTo>
                  <a:cubicBezTo>
                    <a:pt x="40" y="132"/>
                    <a:pt x="33" y="141"/>
                    <a:pt x="20" y="141"/>
                  </a:cubicBezTo>
                  <a:cubicBezTo>
                    <a:pt x="7" y="141"/>
                    <a:pt x="0" y="134"/>
                    <a:pt x="0" y="122"/>
                  </a:cubicBezTo>
                  <a:cubicBezTo>
                    <a:pt x="0" y="111"/>
                    <a:pt x="7" y="106"/>
                    <a:pt x="16" y="100"/>
                  </a:cubicBezTo>
                  <a:cubicBezTo>
                    <a:pt x="21" y="97"/>
                    <a:pt x="26" y="95"/>
                    <a:pt x="30" y="85"/>
                  </a:cubicBezTo>
                  <a:lnTo>
                    <a:pt x="47" y="44"/>
                  </a:lnTo>
                  <a:cubicBezTo>
                    <a:pt x="52" y="34"/>
                    <a:pt x="42" y="31"/>
                    <a:pt x="42" y="19"/>
                  </a:cubicBezTo>
                  <a:cubicBezTo>
                    <a:pt x="42" y="7"/>
                    <a:pt x="50" y="0"/>
                    <a:pt x="62" y="0"/>
                  </a:cubicBezTo>
                  <a:cubicBezTo>
                    <a:pt x="73" y="0"/>
                    <a:pt x="82" y="7"/>
                    <a:pt x="82" y="19"/>
                  </a:cubicBezTo>
                  <a:cubicBezTo>
                    <a:pt x="82" y="31"/>
                    <a:pt x="73" y="32"/>
                    <a:pt x="77" y="44"/>
                  </a:cubicBezTo>
                  <a:lnTo>
                    <a:pt x="95" y="85"/>
                  </a:lnTo>
                  <a:cubicBezTo>
                    <a:pt x="98" y="95"/>
                    <a:pt x="103" y="97"/>
                    <a:pt x="108" y="100"/>
                  </a:cubicBezTo>
                  <a:cubicBezTo>
                    <a:pt x="121" y="106"/>
                    <a:pt x="127" y="111"/>
                    <a:pt x="127" y="122"/>
                  </a:cubicBezTo>
                  <a:close/>
                  <a:moveTo>
                    <a:pt x="77" y="47"/>
                  </a:moveTo>
                  <a:cubicBezTo>
                    <a:pt x="75" y="40"/>
                    <a:pt x="71" y="39"/>
                    <a:pt x="65" y="39"/>
                  </a:cubicBezTo>
                  <a:cubicBezTo>
                    <a:pt x="60" y="39"/>
                    <a:pt x="56" y="39"/>
                    <a:pt x="52" y="47"/>
                  </a:cubicBezTo>
                  <a:lnTo>
                    <a:pt x="38" y="82"/>
                  </a:lnTo>
                  <a:lnTo>
                    <a:pt x="88" y="82"/>
                  </a:lnTo>
                  <a:lnTo>
                    <a:pt x="77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259">
              <a:extLst>
                <a:ext uri="{FF2B5EF4-FFF2-40B4-BE49-F238E27FC236}">
                  <a16:creationId xmlns:a16="http://schemas.microsoft.com/office/drawing/2014/main" id="{F8EC45AF-5534-48F5-BCEA-EF853A114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1" y="2281238"/>
              <a:ext cx="65088" cy="66675"/>
            </a:xfrm>
            <a:custGeom>
              <a:avLst/>
              <a:gdLst>
                <a:gd name="T0" fmla="*/ 69 w 132"/>
                <a:gd name="T1" fmla="*/ 0 h 138"/>
                <a:gd name="T2" fmla="*/ 132 w 132"/>
                <a:gd name="T3" fmla="*/ 43 h 138"/>
                <a:gd name="T4" fmla="*/ 99 w 132"/>
                <a:gd name="T5" fmla="*/ 43 h 138"/>
                <a:gd name="T6" fmla="*/ 69 w 132"/>
                <a:gd name="T7" fmla="*/ 25 h 138"/>
                <a:gd name="T8" fmla="*/ 28 w 132"/>
                <a:gd name="T9" fmla="*/ 69 h 138"/>
                <a:gd name="T10" fmla="*/ 69 w 132"/>
                <a:gd name="T11" fmla="*/ 113 h 138"/>
                <a:gd name="T12" fmla="*/ 99 w 132"/>
                <a:gd name="T13" fmla="*/ 95 h 138"/>
                <a:gd name="T14" fmla="*/ 132 w 132"/>
                <a:gd name="T15" fmla="*/ 95 h 138"/>
                <a:gd name="T16" fmla="*/ 69 w 132"/>
                <a:gd name="T17" fmla="*/ 138 h 138"/>
                <a:gd name="T18" fmla="*/ 2 w 132"/>
                <a:gd name="T19" fmla="*/ 70 h 138"/>
                <a:gd name="T20" fmla="*/ 69 w 132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38">
                  <a:moveTo>
                    <a:pt x="69" y="0"/>
                  </a:moveTo>
                  <a:cubicBezTo>
                    <a:pt x="98" y="0"/>
                    <a:pt x="122" y="15"/>
                    <a:pt x="132" y="43"/>
                  </a:cubicBezTo>
                  <a:lnTo>
                    <a:pt x="99" y="43"/>
                  </a:lnTo>
                  <a:cubicBezTo>
                    <a:pt x="93" y="30"/>
                    <a:pt x="83" y="25"/>
                    <a:pt x="69" y="25"/>
                  </a:cubicBezTo>
                  <a:cubicBezTo>
                    <a:pt x="45" y="25"/>
                    <a:pt x="28" y="43"/>
                    <a:pt x="28" y="69"/>
                  </a:cubicBezTo>
                  <a:cubicBezTo>
                    <a:pt x="28" y="95"/>
                    <a:pt x="44" y="113"/>
                    <a:pt x="69" y="113"/>
                  </a:cubicBezTo>
                  <a:cubicBezTo>
                    <a:pt x="83" y="113"/>
                    <a:pt x="93" y="108"/>
                    <a:pt x="99" y="95"/>
                  </a:cubicBezTo>
                  <a:lnTo>
                    <a:pt x="132" y="95"/>
                  </a:lnTo>
                  <a:cubicBezTo>
                    <a:pt x="122" y="123"/>
                    <a:pt x="98" y="138"/>
                    <a:pt x="69" y="138"/>
                  </a:cubicBezTo>
                  <a:cubicBezTo>
                    <a:pt x="32" y="138"/>
                    <a:pt x="2" y="110"/>
                    <a:pt x="2" y="70"/>
                  </a:cubicBezTo>
                  <a:cubicBezTo>
                    <a:pt x="0" y="29"/>
                    <a:pt x="3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260">
              <a:extLst>
                <a:ext uri="{FF2B5EF4-FFF2-40B4-BE49-F238E27FC236}">
                  <a16:creationId xmlns:a16="http://schemas.microsoft.com/office/drawing/2014/main" id="{3E25E99F-D470-416E-9200-F88B9F28E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5139" y="2282825"/>
              <a:ext cx="49213" cy="63500"/>
            </a:xfrm>
            <a:custGeom>
              <a:avLst/>
              <a:gdLst>
                <a:gd name="T0" fmla="*/ 98 w 98"/>
                <a:gd name="T1" fmla="*/ 20 h 132"/>
                <a:gd name="T2" fmla="*/ 62 w 98"/>
                <a:gd name="T3" fmla="*/ 20 h 132"/>
                <a:gd name="T4" fmla="*/ 62 w 98"/>
                <a:gd name="T5" fmla="*/ 132 h 132"/>
                <a:gd name="T6" fmla="*/ 36 w 98"/>
                <a:gd name="T7" fmla="*/ 132 h 132"/>
                <a:gd name="T8" fmla="*/ 36 w 98"/>
                <a:gd name="T9" fmla="*/ 20 h 132"/>
                <a:gd name="T10" fmla="*/ 0 w 98"/>
                <a:gd name="T11" fmla="*/ 20 h 132"/>
                <a:gd name="T12" fmla="*/ 0 w 98"/>
                <a:gd name="T13" fmla="*/ 0 h 132"/>
                <a:gd name="T14" fmla="*/ 98 w 98"/>
                <a:gd name="T15" fmla="*/ 0 h 132"/>
                <a:gd name="T16" fmla="*/ 98 w 98"/>
                <a:gd name="T17" fmla="*/ 2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2">
                  <a:moveTo>
                    <a:pt x="98" y="20"/>
                  </a:moveTo>
                  <a:lnTo>
                    <a:pt x="62" y="20"/>
                  </a:lnTo>
                  <a:lnTo>
                    <a:pt x="62" y="132"/>
                  </a:lnTo>
                  <a:lnTo>
                    <a:pt x="36" y="132"/>
                  </a:lnTo>
                  <a:lnTo>
                    <a:pt x="36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261">
              <a:extLst>
                <a:ext uri="{FF2B5EF4-FFF2-40B4-BE49-F238E27FC236}">
                  <a16:creationId xmlns:a16="http://schemas.microsoft.com/office/drawing/2014/main" id="{0A46EABB-DDC0-4C5F-A2DC-417CAC3B5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3876" y="2282825"/>
              <a:ext cx="38100" cy="63500"/>
            </a:xfrm>
            <a:custGeom>
              <a:avLst/>
              <a:gdLst>
                <a:gd name="T0" fmla="*/ 26 w 76"/>
                <a:gd name="T1" fmla="*/ 55 h 131"/>
                <a:gd name="T2" fmla="*/ 70 w 76"/>
                <a:gd name="T3" fmla="*/ 55 h 131"/>
                <a:gd name="T4" fmla="*/ 70 w 76"/>
                <a:gd name="T5" fmla="*/ 75 h 131"/>
                <a:gd name="T6" fmla="*/ 26 w 76"/>
                <a:gd name="T7" fmla="*/ 75 h 131"/>
                <a:gd name="T8" fmla="*/ 26 w 76"/>
                <a:gd name="T9" fmla="*/ 111 h 131"/>
                <a:gd name="T10" fmla="*/ 76 w 76"/>
                <a:gd name="T11" fmla="*/ 111 h 131"/>
                <a:gd name="T12" fmla="*/ 76 w 76"/>
                <a:gd name="T13" fmla="*/ 131 h 131"/>
                <a:gd name="T14" fmla="*/ 0 w 76"/>
                <a:gd name="T15" fmla="*/ 131 h 131"/>
                <a:gd name="T16" fmla="*/ 0 w 76"/>
                <a:gd name="T17" fmla="*/ 0 h 131"/>
                <a:gd name="T18" fmla="*/ 76 w 76"/>
                <a:gd name="T19" fmla="*/ 0 h 131"/>
                <a:gd name="T20" fmla="*/ 76 w 76"/>
                <a:gd name="T21" fmla="*/ 20 h 131"/>
                <a:gd name="T22" fmla="*/ 26 w 76"/>
                <a:gd name="T23" fmla="*/ 20 h 131"/>
                <a:gd name="T24" fmla="*/ 26 w 76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1">
                  <a:moveTo>
                    <a:pt x="26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6" y="75"/>
                  </a:lnTo>
                  <a:lnTo>
                    <a:pt x="26" y="111"/>
                  </a:lnTo>
                  <a:lnTo>
                    <a:pt x="76" y="111"/>
                  </a:lnTo>
                  <a:lnTo>
                    <a:pt x="76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26" y="20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262">
              <a:extLst>
                <a:ext uri="{FF2B5EF4-FFF2-40B4-BE49-F238E27FC236}">
                  <a16:creationId xmlns:a16="http://schemas.microsoft.com/office/drawing/2014/main" id="{3718FFA6-5D63-4E09-A148-98D0DBCB6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676" y="2282825"/>
              <a:ext cx="58738" cy="63500"/>
            </a:xfrm>
            <a:custGeom>
              <a:avLst/>
              <a:gdLst>
                <a:gd name="T0" fmla="*/ 0 w 119"/>
                <a:gd name="T1" fmla="*/ 86 h 133"/>
                <a:gd name="T2" fmla="*/ 0 w 119"/>
                <a:gd name="T3" fmla="*/ 0 h 133"/>
                <a:gd name="T4" fmla="*/ 19 w 119"/>
                <a:gd name="T5" fmla="*/ 0 h 133"/>
                <a:gd name="T6" fmla="*/ 19 w 119"/>
                <a:gd name="T7" fmla="*/ 86 h 133"/>
                <a:gd name="T8" fmla="*/ 0 w 119"/>
                <a:gd name="T9" fmla="*/ 86 h 133"/>
                <a:gd name="T10" fmla="*/ 4 w 119"/>
                <a:gd name="T11" fmla="*/ 98 h 133"/>
                <a:gd name="T12" fmla="*/ 19 w 119"/>
                <a:gd name="T13" fmla="*/ 86 h 133"/>
                <a:gd name="T14" fmla="*/ 43 w 119"/>
                <a:gd name="T15" fmla="*/ 115 h 133"/>
                <a:gd name="T16" fmla="*/ 28 w 119"/>
                <a:gd name="T17" fmla="*/ 127 h 133"/>
                <a:gd name="T18" fmla="*/ 4 w 119"/>
                <a:gd name="T19" fmla="*/ 98 h 133"/>
                <a:gd name="T20" fmla="*/ 44 w 119"/>
                <a:gd name="T21" fmla="*/ 133 h 133"/>
                <a:gd name="T22" fmla="*/ 44 w 119"/>
                <a:gd name="T23" fmla="*/ 115 h 133"/>
                <a:gd name="T24" fmla="*/ 77 w 119"/>
                <a:gd name="T25" fmla="*/ 115 h 133"/>
                <a:gd name="T26" fmla="*/ 77 w 119"/>
                <a:gd name="T27" fmla="*/ 133 h 133"/>
                <a:gd name="T28" fmla="*/ 44 w 119"/>
                <a:gd name="T29" fmla="*/ 133 h 133"/>
                <a:gd name="T30" fmla="*/ 115 w 119"/>
                <a:gd name="T31" fmla="*/ 98 h 133"/>
                <a:gd name="T32" fmla="*/ 92 w 119"/>
                <a:gd name="T33" fmla="*/ 127 h 133"/>
                <a:gd name="T34" fmla="*/ 77 w 119"/>
                <a:gd name="T35" fmla="*/ 115 h 133"/>
                <a:gd name="T36" fmla="*/ 100 w 119"/>
                <a:gd name="T37" fmla="*/ 86 h 133"/>
                <a:gd name="T38" fmla="*/ 115 w 119"/>
                <a:gd name="T39" fmla="*/ 98 h 133"/>
                <a:gd name="T40" fmla="*/ 119 w 119"/>
                <a:gd name="T41" fmla="*/ 86 h 133"/>
                <a:gd name="T42" fmla="*/ 100 w 119"/>
                <a:gd name="T43" fmla="*/ 86 h 133"/>
                <a:gd name="T44" fmla="*/ 100 w 119"/>
                <a:gd name="T45" fmla="*/ 0 h 133"/>
                <a:gd name="T46" fmla="*/ 119 w 119"/>
                <a:gd name="T47" fmla="*/ 0 h 133"/>
                <a:gd name="T48" fmla="*/ 119 w 119"/>
                <a:gd name="T49" fmla="*/ 8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9" h="133">
                  <a:moveTo>
                    <a:pt x="0" y="86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86"/>
                  </a:lnTo>
                  <a:lnTo>
                    <a:pt x="0" y="86"/>
                  </a:lnTo>
                  <a:close/>
                  <a:moveTo>
                    <a:pt x="4" y="98"/>
                  </a:moveTo>
                  <a:lnTo>
                    <a:pt x="19" y="86"/>
                  </a:lnTo>
                  <a:lnTo>
                    <a:pt x="43" y="115"/>
                  </a:lnTo>
                  <a:lnTo>
                    <a:pt x="28" y="127"/>
                  </a:lnTo>
                  <a:lnTo>
                    <a:pt x="4" y="98"/>
                  </a:lnTo>
                  <a:close/>
                  <a:moveTo>
                    <a:pt x="44" y="133"/>
                  </a:moveTo>
                  <a:lnTo>
                    <a:pt x="44" y="115"/>
                  </a:lnTo>
                  <a:lnTo>
                    <a:pt x="77" y="115"/>
                  </a:lnTo>
                  <a:lnTo>
                    <a:pt x="77" y="133"/>
                  </a:lnTo>
                  <a:lnTo>
                    <a:pt x="44" y="133"/>
                  </a:lnTo>
                  <a:close/>
                  <a:moveTo>
                    <a:pt x="115" y="98"/>
                  </a:moveTo>
                  <a:lnTo>
                    <a:pt x="92" y="127"/>
                  </a:lnTo>
                  <a:lnTo>
                    <a:pt x="77" y="115"/>
                  </a:lnTo>
                  <a:lnTo>
                    <a:pt x="100" y="86"/>
                  </a:lnTo>
                  <a:lnTo>
                    <a:pt x="115" y="98"/>
                  </a:lnTo>
                  <a:close/>
                  <a:moveTo>
                    <a:pt x="119" y="86"/>
                  </a:moveTo>
                  <a:lnTo>
                    <a:pt x="100" y="86"/>
                  </a:lnTo>
                  <a:lnTo>
                    <a:pt x="100" y="0"/>
                  </a:lnTo>
                  <a:lnTo>
                    <a:pt x="119" y="0"/>
                  </a:lnTo>
                  <a:lnTo>
                    <a:pt x="119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263">
              <a:extLst>
                <a:ext uri="{FF2B5EF4-FFF2-40B4-BE49-F238E27FC236}">
                  <a16:creationId xmlns:a16="http://schemas.microsoft.com/office/drawing/2014/main" id="{2679CFAB-921C-4226-A538-9281A8F9D2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7701" y="2282825"/>
              <a:ext cx="49213" cy="65088"/>
            </a:xfrm>
            <a:custGeom>
              <a:avLst/>
              <a:gdLst>
                <a:gd name="T0" fmla="*/ 95 w 98"/>
                <a:gd name="T1" fmla="*/ 40 h 134"/>
                <a:gd name="T2" fmla="*/ 64 w 98"/>
                <a:gd name="T3" fmla="*/ 79 h 134"/>
                <a:gd name="T4" fmla="*/ 98 w 98"/>
                <a:gd name="T5" fmla="*/ 134 h 134"/>
                <a:gd name="T6" fmla="*/ 67 w 98"/>
                <a:gd name="T7" fmla="*/ 134 h 134"/>
                <a:gd name="T8" fmla="*/ 35 w 98"/>
                <a:gd name="T9" fmla="*/ 81 h 134"/>
                <a:gd name="T10" fmla="*/ 27 w 98"/>
                <a:gd name="T11" fmla="*/ 81 h 134"/>
                <a:gd name="T12" fmla="*/ 27 w 98"/>
                <a:gd name="T13" fmla="*/ 134 h 134"/>
                <a:gd name="T14" fmla="*/ 0 w 98"/>
                <a:gd name="T15" fmla="*/ 134 h 134"/>
                <a:gd name="T16" fmla="*/ 0 w 98"/>
                <a:gd name="T17" fmla="*/ 0 h 134"/>
                <a:gd name="T18" fmla="*/ 49 w 98"/>
                <a:gd name="T19" fmla="*/ 0 h 134"/>
                <a:gd name="T20" fmla="*/ 95 w 98"/>
                <a:gd name="T21" fmla="*/ 40 h 134"/>
                <a:gd name="T22" fmla="*/ 47 w 98"/>
                <a:gd name="T23" fmla="*/ 20 h 134"/>
                <a:gd name="T24" fmla="*/ 24 w 98"/>
                <a:gd name="T25" fmla="*/ 20 h 134"/>
                <a:gd name="T26" fmla="*/ 24 w 98"/>
                <a:gd name="T27" fmla="*/ 59 h 134"/>
                <a:gd name="T28" fmla="*/ 47 w 98"/>
                <a:gd name="T29" fmla="*/ 59 h 134"/>
                <a:gd name="T30" fmla="*/ 68 w 98"/>
                <a:gd name="T31" fmla="*/ 39 h 134"/>
                <a:gd name="T32" fmla="*/ 47 w 98"/>
                <a:gd name="T33" fmla="*/ 2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4">
                  <a:moveTo>
                    <a:pt x="95" y="40"/>
                  </a:moveTo>
                  <a:cubicBezTo>
                    <a:pt x="95" y="55"/>
                    <a:pt x="88" y="72"/>
                    <a:pt x="64" y="79"/>
                  </a:cubicBezTo>
                  <a:lnTo>
                    <a:pt x="98" y="134"/>
                  </a:lnTo>
                  <a:lnTo>
                    <a:pt x="67" y="134"/>
                  </a:lnTo>
                  <a:lnTo>
                    <a:pt x="35" y="81"/>
                  </a:lnTo>
                  <a:lnTo>
                    <a:pt x="27" y="81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79" y="0"/>
                    <a:pt x="95" y="19"/>
                    <a:pt x="95" y="40"/>
                  </a:cubicBezTo>
                  <a:close/>
                  <a:moveTo>
                    <a:pt x="47" y="20"/>
                  </a:moveTo>
                  <a:lnTo>
                    <a:pt x="24" y="20"/>
                  </a:lnTo>
                  <a:lnTo>
                    <a:pt x="24" y="59"/>
                  </a:lnTo>
                  <a:lnTo>
                    <a:pt x="47" y="59"/>
                  </a:lnTo>
                  <a:cubicBezTo>
                    <a:pt x="60" y="59"/>
                    <a:pt x="68" y="51"/>
                    <a:pt x="68" y="39"/>
                  </a:cubicBezTo>
                  <a:cubicBezTo>
                    <a:pt x="68" y="29"/>
                    <a:pt x="60" y="20"/>
                    <a:pt x="47" y="2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264">
              <a:extLst>
                <a:ext uri="{FF2B5EF4-FFF2-40B4-BE49-F238E27FC236}">
                  <a16:creationId xmlns:a16="http://schemas.microsoft.com/office/drawing/2014/main" id="{713CB3D0-7751-46C0-A974-BD1EDD661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439" y="2281238"/>
              <a:ext cx="46038" cy="66675"/>
            </a:xfrm>
            <a:custGeom>
              <a:avLst/>
              <a:gdLst>
                <a:gd name="T0" fmla="*/ 96 w 96"/>
                <a:gd name="T1" fmla="*/ 97 h 137"/>
                <a:gd name="T2" fmla="*/ 49 w 96"/>
                <a:gd name="T3" fmla="*/ 137 h 137"/>
                <a:gd name="T4" fmla="*/ 0 w 96"/>
                <a:gd name="T5" fmla="*/ 98 h 137"/>
                <a:gd name="T6" fmla="*/ 29 w 96"/>
                <a:gd name="T7" fmla="*/ 98 h 137"/>
                <a:gd name="T8" fmla="*/ 49 w 96"/>
                <a:gd name="T9" fmla="*/ 115 h 137"/>
                <a:gd name="T10" fmla="*/ 69 w 96"/>
                <a:gd name="T11" fmla="*/ 98 h 137"/>
                <a:gd name="T12" fmla="*/ 0 w 96"/>
                <a:gd name="T13" fmla="*/ 40 h 137"/>
                <a:gd name="T14" fmla="*/ 46 w 96"/>
                <a:gd name="T15" fmla="*/ 0 h 137"/>
                <a:gd name="T16" fmla="*/ 94 w 96"/>
                <a:gd name="T17" fmla="*/ 38 h 137"/>
                <a:gd name="T18" fmla="*/ 65 w 96"/>
                <a:gd name="T19" fmla="*/ 38 h 137"/>
                <a:gd name="T20" fmla="*/ 46 w 96"/>
                <a:gd name="T21" fmla="*/ 22 h 137"/>
                <a:gd name="T22" fmla="*/ 27 w 96"/>
                <a:gd name="T23" fmla="*/ 38 h 137"/>
                <a:gd name="T24" fmla="*/ 96 w 96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7">
                  <a:moveTo>
                    <a:pt x="96" y="97"/>
                  </a:moveTo>
                  <a:cubicBezTo>
                    <a:pt x="96" y="118"/>
                    <a:pt x="79" y="137"/>
                    <a:pt x="49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9" y="98"/>
                  </a:lnTo>
                  <a:cubicBezTo>
                    <a:pt x="30" y="109"/>
                    <a:pt x="36" y="115"/>
                    <a:pt x="49" y="115"/>
                  </a:cubicBezTo>
                  <a:cubicBezTo>
                    <a:pt x="61" y="115"/>
                    <a:pt x="69" y="108"/>
                    <a:pt x="69" y="98"/>
                  </a:cubicBezTo>
                  <a:cubicBezTo>
                    <a:pt x="69" y="68"/>
                    <a:pt x="0" y="88"/>
                    <a:pt x="0" y="40"/>
                  </a:cubicBezTo>
                  <a:cubicBezTo>
                    <a:pt x="0" y="17"/>
                    <a:pt x="20" y="0"/>
                    <a:pt x="46" y="0"/>
                  </a:cubicBezTo>
                  <a:cubicBezTo>
                    <a:pt x="72" y="0"/>
                    <a:pt x="91" y="12"/>
                    <a:pt x="94" y="38"/>
                  </a:cubicBezTo>
                  <a:lnTo>
                    <a:pt x="65" y="38"/>
                  </a:lnTo>
                  <a:cubicBezTo>
                    <a:pt x="64" y="28"/>
                    <a:pt x="57" y="22"/>
                    <a:pt x="46" y="22"/>
                  </a:cubicBezTo>
                  <a:cubicBezTo>
                    <a:pt x="36" y="22"/>
                    <a:pt x="27" y="27"/>
                    <a:pt x="27" y="38"/>
                  </a:cubicBezTo>
                  <a:cubicBezTo>
                    <a:pt x="29" y="69"/>
                    <a:pt x="96" y="48"/>
                    <a:pt x="96" y="9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265">
              <a:extLst>
                <a:ext uri="{FF2B5EF4-FFF2-40B4-BE49-F238E27FC236}">
                  <a16:creationId xmlns:a16="http://schemas.microsoft.com/office/drawing/2014/main" id="{CAA3E8D8-7418-4625-B639-A4285B83A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0901" y="2257425"/>
              <a:ext cx="385763" cy="346075"/>
            </a:xfrm>
            <a:custGeom>
              <a:avLst/>
              <a:gdLst>
                <a:gd name="T0" fmla="*/ 672 w 790"/>
                <a:gd name="T1" fmla="*/ 524 h 708"/>
                <a:gd name="T2" fmla="*/ 672 w 790"/>
                <a:gd name="T3" fmla="*/ 325 h 708"/>
                <a:gd name="T4" fmla="*/ 538 w 790"/>
                <a:gd name="T5" fmla="*/ 198 h 708"/>
                <a:gd name="T6" fmla="*/ 401 w 790"/>
                <a:gd name="T7" fmla="*/ 277 h 708"/>
                <a:gd name="T8" fmla="*/ 441 w 790"/>
                <a:gd name="T9" fmla="*/ 313 h 708"/>
                <a:gd name="T10" fmla="*/ 480 w 790"/>
                <a:gd name="T11" fmla="*/ 272 h 708"/>
                <a:gd name="T12" fmla="*/ 537 w 790"/>
                <a:gd name="T13" fmla="*/ 225 h 708"/>
                <a:gd name="T14" fmla="*/ 607 w 790"/>
                <a:gd name="T15" fmla="*/ 340 h 708"/>
                <a:gd name="T16" fmla="*/ 607 w 790"/>
                <a:gd name="T17" fmla="*/ 370 h 708"/>
                <a:gd name="T18" fmla="*/ 388 w 790"/>
                <a:gd name="T19" fmla="*/ 492 h 708"/>
                <a:gd name="T20" fmla="*/ 488 w 790"/>
                <a:gd name="T21" fmla="*/ 582 h 708"/>
                <a:gd name="T22" fmla="*/ 606 w 790"/>
                <a:gd name="T23" fmla="*/ 523 h 708"/>
                <a:gd name="T24" fmla="*/ 607 w 790"/>
                <a:gd name="T25" fmla="*/ 523 h 708"/>
                <a:gd name="T26" fmla="*/ 670 w 790"/>
                <a:gd name="T27" fmla="*/ 582 h 708"/>
                <a:gd name="T28" fmla="*/ 711 w 790"/>
                <a:gd name="T29" fmla="*/ 579 h 708"/>
                <a:gd name="T30" fmla="*/ 697 w 790"/>
                <a:gd name="T31" fmla="*/ 594 h 708"/>
                <a:gd name="T32" fmla="*/ 400 w 790"/>
                <a:gd name="T33" fmla="*/ 708 h 708"/>
                <a:gd name="T34" fmla="*/ 0 w 790"/>
                <a:gd name="T35" fmla="*/ 468 h 708"/>
                <a:gd name="T36" fmla="*/ 103 w 790"/>
                <a:gd name="T37" fmla="*/ 277 h 708"/>
                <a:gd name="T38" fmla="*/ 103 w 790"/>
                <a:gd name="T39" fmla="*/ 482 h 708"/>
                <a:gd name="T40" fmla="*/ 328 w 790"/>
                <a:gd name="T41" fmla="*/ 482 h 708"/>
                <a:gd name="T42" fmla="*/ 328 w 790"/>
                <a:gd name="T43" fmla="*/ 257 h 708"/>
                <a:gd name="T44" fmla="*/ 253 w 790"/>
                <a:gd name="T45" fmla="*/ 257 h 708"/>
                <a:gd name="T46" fmla="*/ 253 w 790"/>
                <a:gd name="T47" fmla="*/ 407 h 708"/>
                <a:gd name="T48" fmla="*/ 178 w 790"/>
                <a:gd name="T49" fmla="*/ 407 h 708"/>
                <a:gd name="T50" fmla="*/ 178 w 790"/>
                <a:gd name="T51" fmla="*/ 257 h 708"/>
                <a:gd name="T52" fmla="*/ 125 w 790"/>
                <a:gd name="T53" fmla="*/ 257 h 708"/>
                <a:gd name="T54" fmla="*/ 313 w 790"/>
                <a:gd name="T55" fmla="*/ 125 h 708"/>
                <a:gd name="T56" fmla="*/ 313 w 790"/>
                <a:gd name="T57" fmla="*/ 207 h 708"/>
                <a:gd name="T58" fmla="*/ 313 w 790"/>
                <a:gd name="T59" fmla="*/ 207 h 708"/>
                <a:gd name="T60" fmla="*/ 388 w 790"/>
                <a:gd name="T61" fmla="*/ 207 h 708"/>
                <a:gd name="T62" fmla="*/ 388 w 790"/>
                <a:gd name="T63" fmla="*/ 188 h 708"/>
                <a:gd name="T64" fmla="*/ 332 w 790"/>
                <a:gd name="T65" fmla="*/ 188 h 708"/>
                <a:gd name="T66" fmla="*/ 332 w 790"/>
                <a:gd name="T67" fmla="*/ 0 h 708"/>
                <a:gd name="T68" fmla="*/ 407 w 790"/>
                <a:gd name="T69" fmla="*/ 0 h 708"/>
                <a:gd name="T70" fmla="*/ 407 w 790"/>
                <a:gd name="T71" fmla="*/ 89 h 708"/>
                <a:gd name="T72" fmla="*/ 518 w 790"/>
                <a:gd name="T73" fmla="*/ 72 h 708"/>
                <a:gd name="T74" fmla="*/ 790 w 790"/>
                <a:gd name="T75" fmla="*/ 355 h 708"/>
                <a:gd name="T76" fmla="*/ 726 w 790"/>
                <a:gd name="T77" fmla="*/ 560 h 708"/>
                <a:gd name="T78" fmla="*/ 707 w 790"/>
                <a:gd name="T79" fmla="*/ 562 h 708"/>
                <a:gd name="T80" fmla="*/ 672 w 790"/>
                <a:gd name="T81" fmla="*/ 524 h 708"/>
                <a:gd name="T82" fmla="*/ 518 w 790"/>
                <a:gd name="T83" fmla="*/ 549 h 708"/>
                <a:gd name="T84" fmla="*/ 607 w 790"/>
                <a:gd name="T85" fmla="*/ 444 h 708"/>
                <a:gd name="T86" fmla="*/ 607 w 790"/>
                <a:gd name="T87" fmla="*/ 397 h 708"/>
                <a:gd name="T88" fmla="*/ 462 w 790"/>
                <a:gd name="T89" fmla="*/ 479 h 708"/>
                <a:gd name="T90" fmla="*/ 518 w 790"/>
                <a:gd name="T91" fmla="*/ 549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8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8"/>
                    <a:pt x="538" y="198"/>
                  </a:cubicBezTo>
                  <a:cubicBezTo>
                    <a:pt x="481" y="198"/>
                    <a:pt x="401" y="224"/>
                    <a:pt x="401" y="277"/>
                  </a:cubicBezTo>
                  <a:cubicBezTo>
                    <a:pt x="401" y="298"/>
                    <a:pt x="418" y="313"/>
                    <a:pt x="441" y="313"/>
                  </a:cubicBezTo>
                  <a:cubicBezTo>
                    <a:pt x="455" y="313"/>
                    <a:pt x="480" y="304"/>
                    <a:pt x="480" y="272"/>
                  </a:cubicBezTo>
                  <a:cubicBezTo>
                    <a:pt x="480" y="247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8" y="375"/>
                    <a:pt x="388" y="492"/>
                  </a:cubicBezTo>
                  <a:cubicBezTo>
                    <a:pt x="388" y="544"/>
                    <a:pt x="431" y="582"/>
                    <a:pt x="488" y="582"/>
                  </a:cubicBezTo>
                  <a:cubicBezTo>
                    <a:pt x="545" y="582"/>
                    <a:pt x="581" y="559"/>
                    <a:pt x="606" y="523"/>
                  </a:cubicBezTo>
                  <a:lnTo>
                    <a:pt x="607" y="523"/>
                  </a:lnTo>
                  <a:cubicBezTo>
                    <a:pt x="607" y="558"/>
                    <a:pt x="621" y="582"/>
                    <a:pt x="670" y="582"/>
                  </a:cubicBezTo>
                  <a:cubicBezTo>
                    <a:pt x="680" y="582"/>
                    <a:pt x="690" y="582"/>
                    <a:pt x="711" y="579"/>
                  </a:cubicBezTo>
                  <a:lnTo>
                    <a:pt x="697" y="594"/>
                  </a:lnTo>
                  <a:cubicBezTo>
                    <a:pt x="635" y="660"/>
                    <a:pt x="538" y="708"/>
                    <a:pt x="400" y="708"/>
                  </a:cubicBezTo>
                  <a:cubicBezTo>
                    <a:pt x="150" y="708"/>
                    <a:pt x="0" y="582"/>
                    <a:pt x="0" y="468"/>
                  </a:cubicBezTo>
                  <a:cubicBezTo>
                    <a:pt x="0" y="414"/>
                    <a:pt x="28" y="350"/>
                    <a:pt x="103" y="277"/>
                  </a:cubicBezTo>
                  <a:lnTo>
                    <a:pt x="103" y="482"/>
                  </a:lnTo>
                  <a:lnTo>
                    <a:pt x="328" y="482"/>
                  </a:lnTo>
                  <a:lnTo>
                    <a:pt x="328" y="257"/>
                  </a:lnTo>
                  <a:lnTo>
                    <a:pt x="253" y="257"/>
                  </a:lnTo>
                  <a:lnTo>
                    <a:pt x="253" y="407"/>
                  </a:lnTo>
                  <a:lnTo>
                    <a:pt x="178" y="407"/>
                  </a:lnTo>
                  <a:lnTo>
                    <a:pt x="178" y="257"/>
                  </a:lnTo>
                  <a:lnTo>
                    <a:pt x="125" y="257"/>
                  </a:lnTo>
                  <a:cubicBezTo>
                    <a:pt x="188" y="200"/>
                    <a:pt x="252" y="157"/>
                    <a:pt x="313" y="125"/>
                  </a:cubicBezTo>
                  <a:lnTo>
                    <a:pt x="313" y="207"/>
                  </a:lnTo>
                  <a:lnTo>
                    <a:pt x="313" y="207"/>
                  </a:lnTo>
                  <a:lnTo>
                    <a:pt x="388" y="207"/>
                  </a:lnTo>
                  <a:lnTo>
                    <a:pt x="388" y="188"/>
                  </a:lnTo>
                  <a:lnTo>
                    <a:pt x="332" y="188"/>
                  </a:lnTo>
                  <a:lnTo>
                    <a:pt x="332" y="0"/>
                  </a:lnTo>
                  <a:lnTo>
                    <a:pt x="407" y="0"/>
                  </a:lnTo>
                  <a:lnTo>
                    <a:pt x="407" y="89"/>
                  </a:lnTo>
                  <a:cubicBezTo>
                    <a:pt x="446" y="78"/>
                    <a:pt x="483" y="72"/>
                    <a:pt x="518" y="72"/>
                  </a:cubicBezTo>
                  <a:cubicBezTo>
                    <a:pt x="682" y="72"/>
                    <a:pt x="790" y="200"/>
                    <a:pt x="790" y="355"/>
                  </a:cubicBezTo>
                  <a:cubicBezTo>
                    <a:pt x="790" y="423"/>
                    <a:pt x="771" y="498"/>
                    <a:pt x="726" y="560"/>
                  </a:cubicBezTo>
                  <a:cubicBezTo>
                    <a:pt x="712" y="562"/>
                    <a:pt x="710" y="562"/>
                    <a:pt x="707" y="562"/>
                  </a:cubicBezTo>
                  <a:cubicBezTo>
                    <a:pt x="681" y="562"/>
                    <a:pt x="672" y="552"/>
                    <a:pt x="672" y="524"/>
                  </a:cubicBezTo>
                  <a:close/>
                  <a:moveTo>
                    <a:pt x="518" y="549"/>
                  </a:moveTo>
                  <a:cubicBezTo>
                    <a:pt x="572" y="549"/>
                    <a:pt x="607" y="499"/>
                    <a:pt x="607" y="444"/>
                  </a:cubicBezTo>
                  <a:lnTo>
                    <a:pt x="607" y="397"/>
                  </a:lnTo>
                  <a:cubicBezTo>
                    <a:pt x="568" y="398"/>
                    <a:pt x="462" y="404"/>
                    <a:pt x="462" y="479"/>
                  </a:cubicBezTo>
                  <a:cubicBezTo>
                    <a:pt x="462" y="520"/>
                    <a:pt x="490" y="549"/>
                    <a:pt x="518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266">
              <a:extLst>
                <a:ext uri="{FF2B5EF4-FFF2-40B4-BE49-F238E27FC236}">
                  <a16:creationId xmlns:a16="http://schemas.microsoft.com/office/drawing/2014/main" id="{C9EF15AC-5163-4EB9-8B66-26CD996487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88576" y="2459038"/>
              <a:ext cx="77788" cy="76200"/>
            </a:xfrm>
            <a:custGeom>
              <a:avLst/>
              <a:gdLst>
                <a:gd name="T0" fmla="*/ 156 w 158"/>
                <a:gd name="T1" fmla="*/ 150 h 156"/>
                <a:gd name="T2" fmla="*/ 120 w 158"/>
                <a:gd name="T3" fmla="*/ 156 h 156"/>
                <a:gd name="T4" fmla="*/ 93 w 158"/>
                <a:gd name="T5" fmla="*/ 134 h 156"/>
                <a:gd name="T6" fmla="*/ 45 w 158"/>
                <a:gd name="T7" fmla="*/ 156 h 156"/>
                <a:gd name="T8" fmla="*/ 0 w 158"/>
                <a:gd name="T9" fmla="*/ 119 h 156"/>
                <a:gd name="T10" fmla="*/ 93 w 158"/>
                <a:gd name="T11" fmla="*/ 69 h 156"/>
                <a:gd name="T12" fmla="*/ 93 w 158"/>
                <a:gd name="T13" fmla="*/ 53 h 156"/>
                <a:gd name="T14" fmla="*/ 69 w 158"/>
                <a:gd name="T15" fmla="*/ 10 h 156"/>
                <a:gd name="T16" fmla="*/ 26 w 158"/>
                <a:gd name="T17" fmla="*/ 50 h 156"/>
                <a:gd name="T18" fmla="*/ 6 w 158"/>
                <a:gd name="T19" fmla="*/ 34 h 156"/>
                <a:gd name="T20" fmla="*/ 70 w 158"/>
                <a:gd name="T21" fmla="*/ 0 h 156"/>
                <a:gd name="T22" fmla="*/ 128 w 158"/>
                <a:gd name="T23" fmla="*/ 54 h 156"/>
                <a:gd name="T24" fmla="*/ 128 w 158"/>
                <a:gd name="T25" fmla="*/ 119 h 156"/>
                <a:gd name="T26" fmla="*/ 144 w 158"/>
                <a:gd name="T27" fmla="*/ 146 h 156"/>
                <a:gd name="T28" fmla="*/ 158 w 158"/>
                <a:gd name="T29" fmla="*/ 144 h 156"/>
                <a:gd name="T30" fmla="*/ 158 w 158"/>
                <a:gd name="T31" fmla="*/ 150 h 156"/>
                <a:gd name="T32" fmla="*/ 156 w 158"/>
                <a:gd name="T33" fmla="*/ 150 h 156"/>
                <a:gd name="T34" fmla="*/ 91 w 158"/>
                <a:gd name="T35" fmla="*/ 81 h 156"/>
                <a:gd name="T36" fmla="*/ 36 w 158"/>
                <a:gd name="T37" fmla="*/ 115 h 156"/>
                <a:gd name="T38" fmla="*/ 59 w 158"/>
                <a:gd name="T39" fmla="*/ 139 h 156"/>
                <a:gd name="T40" fmla="*/ 91 w 158"/>
                <a:gd name="T41" fmla="*/ 101 h 156"/>
                <a:gd name="T42" fmla="*/ 91 w 158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156">
                  <a:moveTo>
                    <a:pt x="156" y="150"/>
                  </a:moveTo>
                  <a:cubicBezTo>
                    <a:pt x="145" y="154"/>
                    <a:pt x="134" y="156"/>
                    <a:pt x="120" y="156"/>
                  </a:cubicBezTo>
                  <a:cubicBezTo>
                    <a:pt x="99" y="156"/>
                    <a:pt x="95" y="145"/>
                    <a:pt x="93" y="134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1" y="156"/>
                    <a:pt x="0" y="140"/>
                    <a:pt x="0" y="119"/>
                  </a:cubicBezTo>
                  <a:cubicBezTo>
                    <a:pt x="0" y="73"/>
                    <a:pt x="71" y="70"/>
                    <a:pt x="93" y="69"/>
                  </a:cubicBezTo>
                  <a:lnTo>
                    <a:pt x="93" y="53"/>
                  </a:lnTo>
                  <a:cubicBezTo>
                    <a:pt x="93" y="35"/>
                    <a:pt x="93" y="10"/>
                    <a:pt x="69" y="10"/>
                  </a:cubicBezTo>
                  <a:cubicBezTo>
                    <a:pt x="34" y="10"/>
                    <a:pt x="58" y="50"/>
                    <a:pt x="26" y="50"/>
                  </a:cubicBezTo>
                  <a:cubicBezTo>
                    <a:pt x="16" y="50"/>
                    <a:pt x="6" y="45"/>
                    <a:pt x="6" y="34"/>
                  </a:cubicBezTo>
                  <a:cubicBezTo>
                    <a:pt x="6" y="10"/>
                    <a:pt x="41" y="0"/>
                    <a:pt x="70" y="0"/>
                  </a:cubicBezTo>
                  <a:cubicBezTo>
                    <a:pt x="114" y="0"/>
                    <a:pt x="128" y="16"/>
                    <a:pt x="128" y="54"/>
                  </a:cubicBezTo>
                  <a:lnTo>
                    <a:pt x="128" y="119"/>
                  </a:lnTo>
                  <a:cubicBezTo>
                    <a:pt x="128" y="139"/>
                    <a:pt x="131" y="146"/>
                    <a:pt x="144" y="146"/>
                  </a:cubicBezTo>
                  <a:cubicBezTo>
                    <a:pt x="149" y="146"/>
                    <a:pt x="153" y="145"/>
                    <a:pt x="158" y="144"/>
                  </a:cubicBezTo>
                  <a:lnTo>
                    <a:pt x="158" y="150"/>
                  </a:lnTo>
                  <a:lnTo>
                    <a:pt x="156" y="150"/>
                  </a:lnTo>
                  <a:close/>
                  <a:moveTo>
                    <a:pt x="91" y="81"/>
                  </a:moveTo>
                  <a:cubicBezTo>
                    <a:pt x="78" y="81"/>
                    <a:pt x="36" y="84"/>
                    <a:pt x="36" y="115"/>
                  </a:cubicBezTo>
                  <a:cubicBezTo>
                    <a:pt x="36" y="128"/>
                    <a:pt x="44" y="139"/>
                    <a:pt x="59" y="139"/>
                  </a:cubicBezTo>
                  <a:cubicBezTo>
                    <a:pt x="79" y="139"/>
                    <a:pt x="91" y="125"/>
                    <a:pt x="91" y="101"/>
                  </a:cubicBezTo>
                  <a:lnTo>
                    <a:pt x="91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267">
              <a:extLst>
                <a:ext uri="{FF2B5EF4-FFF2-40B4-BE49-F238E27FC236}">
                  <a16:creationId xmlns:a16="http://schemas.microsoft.com/office/drawing/2014/main" id="{39B746B5-2155-4435-B4D9-0D7F11B75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826" y="2459038"/>
              <a:ext cx="92075" cy="74613"/>
            </a:xfrm>
            <a:custGeom>
              <a:avLst/>
              <a:gdLst>
                <a:gd name="T0" fmla="*/ 0 w 188"/>
                <a:gd name="T1" fmla="*/ 147 h 155"/>
                <a:gd name="T2" fmla="*/ 26 w 188"/>
                <a:gd name="T3" fmla="*/ 119 h 155"/>
                <a:gd name="T4" fmla="*/ 26 w 188"/>
                <a:gd name="T5" fmla="*/ 41 h 155"/>
                <a:gd name="T6" fmla="*/ 0 w 188"/>
                <a:gd name="T7" fmla="*/ 15 h 155"/>
                <a:gd name="T8" fmla="*/ 0 w 188"/>
                <a:gd name="T9" fmla="*/ 7 h 155"/>
                <a:gd name="T10" fmla="*/ 61 w 188"/>
                <a:gd name="T11" fmla="*/ 0 h 155"/>
                <a:gd name="T12" fmla="*/ 61 w 188"/>
                <a:gd name="T13" fmla="*/ 39 h 155"/>
                <a:gd name="T14" fmla="*/ 62 w 188"/>
                <a:gd name="T15" fmla="*/ 39 h 155"/>
                <a:gd name="T16" fmla="*/ 120 w 188"/>
                <a:gd name="T17" fmla="*/ 0 h 155"/>
                <a:gd name="T18" fmla="*/ 162 w 188"/>
                <a:gd name="T19" fmla="*/ 44 h 155"/>
                <a:gd name="T20" fmla="*/ 162 w 188"/>
                <a:gd name="T21" fmla="*/ 119 h 155"/>
                <a:gd name="T22" fmla="*/ 188 w 188"/>
                <a:gd name="T23" fmla="*/ 147 h 155"/>
                <a:gd name="T24" fmla="*/ 188 w 188"/>
                <a:gd name="T25" fmla="*/ 155 h 155"/>
                <a:gd name="T26" fmla="*/ 101 w 188"/>
                <a:gd name="T27" fmla="*/ 155 h 155"/>
                <a:gd name="T28" fmla="*/ 101 w 188"/>
                <a:gd name="T29" fmla="*/ 147 h 155"/>
                <a:gd name="T30" fmla="*/ 127 w 188"/>
                <a:gd name="T31" fmla="*/ 119 h 155"/>
                <a:gd name="T32" fmla="*/ 127 w 188"/>
                <a:gd name="T33" fmla="*/ 70 h 155"/>
                <a:gd name="T34" fmla="*/ 105 w 188"/>
                <a:gd name="T35" fmla="*/ 20 h 155"/>
                <a:gd name="T36" fmla="*/ 62 w 188"/>
                <a:gd name="T37" fmla="*/ 75 h 155"/>
                <a:gd name="T38" fmla="*/ 62 w 188"/>
                <a:gd name="T39" fmla="*/ 119 h 155"/>
                <a:gd name="T40" fmla="*/ 88 w 188"/>
                <a:gd name="T41" fmla="*/ 147 h 155"/>
                <a:gd name="T42" fmla="*/ 88 w 188"/>
                <a:gd name="T43" fmla="*/ 155 h 155"/>
                <a:gd name="T44" fmla="*/ 1 w 188"/>
                <a:gd name="T45" fmla="*/ 155 h 155"/>
                <a:gd name="T46" fmla="*/ 1 w 188"/>
                <a:gd name="T47" fmla="*/ 147 h 155"/>
                <a:gd name="T48" fmla="*/ 0 w 188"/>
                <a:gd name="T49" fmla="*/ 14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8" h="155">
                  <a:moveTo>
                    <a:pt x="0" y="147"/>
                  </a:moveTo>
                  <a:cubicBezTo>
                    <a:pt x="20" y="147"/>
                    <a:pt x="26" y="141"/>
                    <a:pt x="26" y="119"/>
                  </a:cubicBezTo>
                  <a:lnTo>
                    <a:pt x="26" y="41"/>
                  </a:lnTo>
                  <a:cubicBezTo>
                    <a:pt x="26" y="17"/>
                    <a:pt x="13" y="15"/>
                    <a:pt x="0" y="15"/>
                  </a:cubicBezTo>
                  <a:lnTo>
                    <a:pt x="0" y="7"/>
                  </a:lnTo>
                  <a:lnTo>
                    <a:pt x="61" y="0"/>
                  </a:lnTo>
                  <a:lnTo>
                    <a:pt x="61" y="39"/>
                  </a:lnTo>
                  <a:lnTo>
                    <a:pt x="62" y="39"/>
                  </a:lnTo>
                  <a:cubicBezTo>
                    <a:pt x="70" y="25"/>
                    <a:pt x="86" y="0"/>
                    <a:pt x="120" y="0"/>
                  </a:cubicBezTo>
                  <a:cubicBezTo>
                    <a:pt x="155" y="0"/>
                    <a:pt x="162" y="19"/>
                    <a:pt x="162" y="44"/>
                  </a:cubicBezTo>
                  <a:lnTo>
                    <a:pt x="162" y="119"/>
                  </a:lnTo>
                  <a:cubicBezTo>
                    <a:pt x="162" y="141"/>
                    <a:pt x="168" y="147"/>
                    <a:pt x="188" y="147"/>
                  </a:cubicBezTo>
                  <a:lnTo>
                    <a:pt x="188" y="155"/>
                  </a:lnTo>
                  <a:lnTo>
                    <a:pt x="101" y="155"/>
                  </a:lnTo>
                  <a:lnTo>
                    <a:pt x="101" y="147"/>
                  </a:lnTo>
                  <a:cubicBezTo>
                    <a:pt x="121" y="147"/>
                    <a:pt x="127" y="141"/>
                    <a:pt x="127" y="119"/>
                  </a:cubicBezTo>
                  <a:lnTo>
                    <a:pt x="127" y="70"/>
                  </a:lnTo>
                  <a:cubicBezTo>
                    <a:pt x="127" y="30"/>
                    <a:pt x="122" y="20"/>
                    <a:pt x="105" y="20"/>
                  </a:cubicBezTo>
                  <a:cubicBezTo>
                    <a:pt x="85" y="20"/>
                    <a:pt x="62" y="54"/>
                    <a:pt x="62" y="75"/>
                  </a:cubicBezTo>
                  <a:lnTo>
                    <a:pt x="62" y="119"/>
                  </a:lnTo>
                  <a:cubicBezTo>
                    <a:pt x="62" y="141"/>
                    <a:pt x="68" y="147"/>
                    <a:pt x="88" y="147"/>
                  </a:cubicBezTo>
                  <a:lnTo>
                    <a:pt x="88" y="155"/>
                  </a:lnTo>
                  <a:lnTo>
                    <a:pt x="1" y="155"/>
                  </a:lnTo>
                  <a:lnTo>
                    <a:pt x="1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268">
              <a:extLst>
                <a:ext uri="{FF2B5EF4-FFF2-40B4-BE49-F238E27FC236}">
                  <a16:creationId xmlns:a16="http://schemas.microsoft.com/office/drawing/2014/main" id="{74376902-35BD-452E-B883-E265AF0D6E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94951" y="2444750"/>
              <a:ext cx="82550" cy="123825"/>
            </a:xfrm>
            <a:custGeom>
              <a:avLst/>
              <a:gdLst>
                <a:gd name="T0" fmla="*/ 109 w 169"/>
                <a:gd name="T1" fmla="*/ 155 h 252"/>
                <a:gd name="T2" fmla="*/ 162 w 169"/>
                <a:gd name="T3" fmla="*/ 194 h 252"/>
                <a:gd name="T4" fmla="*/ 73 w 169"/>
                <a:gd name="T5" fmla="*/ 252 h 252"/>
                <a:gd name="T6" fmla="*/ 0 w 169"/>
                <a:gd name="T7" fmla="*/ 213 h 252"/>
                <a:gd name="T8" fmla="*/ 23 w 169"/>
                <a:gd name="T9" fmla="*/ 182 h 252"/>
                <a:gd name="T10" fmla="*/ 12 w 169"/>
                <a:gd name="T11" fmla="*/ 162 h 252"/>
                <a:gd name="T12" fmla="*/ 33 w 169"/>
                <a:gd name="T13" fmla="*/ 124 h 252"/>
                <a:gd name="T14" fmla="*/ 9 w 169"/>
                <a:gd name="T15" fmla="*/ 82 h 252"/>
                <a:gd name="T16" fmla="*/ 74 w 169"/>
                <a:gd name="T17" fmla="*/ 28 h 252"/>
                <a:gd name="T18" fmla="*/ 112 w 169"/>
                <a:gd name="T19" fmla="*/ 37 h 252"/>
                <a:gd name="T20" fmla="*/ 150 w 169"/>
                <a:gd name="T21" fmla="*/ 0 h 252"/>
                <a:gd name="T22" fmla="*/ 169 w 169"/>
                <a:gd name="T23" fmla="*/ 19 h 252"/>
                <a:gd name="T24" fmla="*/ 150 w 169"/>
                <a:gd name="T25" fmla="*/ 38 h 252"/>
                <a:gd name="T26" fmla="*/ 139 w 169"/>
                <a:gd name="T27" fmla="*/ 34 h 252"/>
                <a:gd name="T28" fmla="*/ 133 w 169"/>
                <a:gd name="T29" fmla="*/ 30 h 252"/>
                <a:gd name="T30" fmla="*/ 120 w 169"/>
                <a:gd name="T31" fmla="*/ 43 h 252"/>
                <a:gd name="T32" fmla="*/ 139 w 169"/>
                <a:gd name="T33" fmla="*/ 82 h 252"/>
                <a:gd name="T34" fmla="*/ 75 w 169"/>
                <a:gd name="T35" fmla="*/ 134 h 252"/>
                <a:gd name="T36" fmla="*/ 45 w 169"/>
                <a:gd name="T37" fmla="*/ 129 h 252"/>
                <a:gd name="T38" fmla="*/ 38 w 169"/>
                <a:gd name="T39" fmla="*/ 144 h 252"/>
                <a:gd name="T40" fmla="*/ 57 w 169"/>
                <a:gd name="T41" fmla="*/ 157 h 252"/>
                <a:gd name="T42" fmla="*/ 109 w 169"/>
                <a:gd name="T43" fmla="*/ 157 h 252"/>
                <a:gd name="T44" fmla="*/ 109 w 169"/>
                <a:gd name="T45" fmla="*/ 155 h 252"/>
                <a:gd name="T46" fmla="*/ 33 w 169"/>
                <a:gd name="T47" fmla="*/ 187 h 252"/>
                <a:gd name="T48" fmla="*/ 27 w 169"/>
                <a:gd name="T49" fmla="*/ 205 h 252"/>
                <a:gd name="T50" fmla="*/ 74 w 169"/>
                <a:gd name="T51" fmla="*/ 239 h 252"/>
                <a:gd name="T52" fmla="*/ 132 w 169"/>
                <a:gd name="T53" fmla="*/ 205 h 252"/>
                <a:gd name="T54" fmla="*/ 100 w 169"/>
                <a:gd name="T55" fmla="*/ 187 h 252"/>
                <a:gd name="T56" fmla="*/ 33 w 169"/>
                <a:gd name="T57" fmla="*/ 187 h 252"/>
                <a:gd name="T58" fmla="*/ 73 w 169"/>
                <a:gd name="T59" fmla="*/ 123 h 252"/>
                <a:gd name="T60" fmla="*/ 102 w 169"/>
                <a:gd name="T61" fmla="*/ 82 h 252"/>
                <a:gd name="T62" fmla="*/ 73 w 169"/>
                <a:gd name="T63" fmla="*/ 39 h 252"/>
                <a:gd name="T64" fmla="*/ 44 w 169"/>
                <a:gd name="T65" fmla="*/ 82 h 252"/>
                <a:gd name="T66" fmla="*/ 73 w 169"/>
                <a:gd name="T67" fmla="*/ 12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52">
                  <a:moveTo>
                    <a:pt x="109" y="155"/>
                  </a:moveTo>
                  <a:cubicBezTo>
                    <a:pt x="134" y="155"/>
                    <a:pt x="162" y="164"/>
                    <a:pt x="162" y="194"/>
                  </a:cubicBezTo>
                  <a:cubicBezTo>
                    <a:pt x="162" y="220"/>
                    <a:pt x="129" y="252"/>
                    <a:pt x="73" y="252"/>
                  </a:cubicBezTo>
                  <a:cubicBezTo>
                    <a:pt x="22" y="252"/>
                    <a:pt x="0" y="228"/>
                    <a:pt x="0" y="213"/>
                  </a:cubicBezTo>
                  <a:cubicBezTo>
                    <a:pt x="0" y="198"/>
                    <a:pt x="14" y="188"/>
                    <a:pt x="23" y="182"/>
                  </a:cubicBezTo>
                  <a:cubicBezTo>
                    <a:pt x="19" y="178"/>
                    <a:pt x="12" y="173"/>
                    <a:pt x="12" y="162"/>
                  </a:cubicBezTo>
                  <a:cubicBezTo>
                    <a:pt x="12" y="145"/>
                    <a:pt x="28" y="129"/>
                    <a:pt x="33" y="124"/>
                  </a:cubicBezTo>
                  <a:cubicBezTo>
                    <a:pt x="23" y="118"/>
                    <a:pt x="9" y="108"/>
                    <a:pt x="9" y="82"/>
                  </a:cubicBezTo>
                  <a:cubicBezTo>
                    <a:pt x="9" y="48"/>
                    <a:pt x="34" y="28"/>
                    <a:pt x="74" y="28"/>
                  </a:cubicBezTo>
                  <a:cubicBezTo>
                    <a:pt x="90" y="28"/>
                    <a:pt x="103" y="33"/>
                    <a:pt x="112" y="37"/>
                  </a:cubicBezTo>
                  <a:cubicBezTo>
                    <a:pt x="118" y="24"/>
                    <a:pt x="129" y="0"/>
                    <a:pt x="150" y="0"/>
                  </a:cubicBezTo>
                  <a:cubicBezTo>
                    <a:pt x="160" y="0"/>
                    <a:pt x="169" y="8"/>
                    <a:pt x="169" y="19"/>
                  </a:cubicBezTo>
                  <a:cubicBezTo>
                    <a:pt x="169" y="29"/>
                    <a:pt x="162" y="38"/>
                    <a:pt x="150" y="38"/>
                  </a:cubicBezTo>
                  <a:cubicBezTo>
                    <a:pt x="145" y="38"/>
                    <a:pt x="142" y="37"/>
                    <a:pt x="139" y="34"/>
                  </a:cubicBezTo>
                  <a:cubicBezTo>
                    <a:pt x="137" y="33"/>
                    <a:pt x="135" y="30"/>
                    <a:pt x="133" y="30"/>
                  </a:cubicBezTo>
                  <a:cubicBezTo>
                    <a:pt x="127" y="30"/>
                    <a:pt x="123" y="38"/>
                    <a:pt x="120" y="43"/>
                  </a:cubicBezTo>
                  <a:cubicBezTo>
                    <a:pt x="130" y="50"/>
                    <a:pt x="139" y="60"/>
                    <a:pt x="139" y="82"/>
                  </a:cubicBezTo>
                  <a:cubicBezTo>
                    <a:pt x="139" y="114"/>
                    <a:pt x="113" y="134"/>
                    <a:pt x="75" y="134"/>
                  </a:cubicBezTo>
                  <a:cubicBezTo>
                    <a:pt x="60" y="134"/>
                    <a:pt x="53" y="132"/>
                    <a:pt x="45" y="129"/>
                  </a:cubicBezTo>
                  <a:cubicBezTo>
                    <a:pt x="42" y="133"/>
                    <a:pt x="38" y="139"/>
                    <a:pt x="38" y="144"/>
                  </a:cubicBezTo>
                  <a:cubicBezTo>
                    <a:pt x="38" y="153"/>
                    <a:pt x="45" y="157"/>
                    <a:pt x="57" y="157"/>
                  </a:cubicBezTo>
                  <a:lnTo>
                    <a:pt x="109" y="157"/>
                  </a:lnTo>
                  <a:lnTo>
                    <a:pt x="109" y="155"/>
                  </a:lnTo>
                  <a:close/>
                  <a:moveTo>
                    <a:pt x="33" y="187"/>
                  </a:moveTo>
                  <a:cubicBezTo>
                    <a:pt x="29" y="193"/>
                    <a:pt x="27" y="198"/>
                    <a:pt x="27" y="205"/>
                  </a:cubicBezTo>
                  <a:cubicBezTo>
                    <a:pt x="27" y="219"/>
                    <a:pt x="43" y="239"/>
                    <a:pt x="74" y="239"/>
                  </a:cubicBezTo>
                  <a:cubicBezTo>
                    <a:pt x="108" y="239"/>
                    <a:pt x="132" y="220"/>
                    <a:pt x="132" y="205"/>
                  </a:cubicBezTo>
                  <a:cubicBezTo>
                    <a:pt x="132" y="192"/>
                    <a:pt x="115" y="187"/>
                    <a:pt x="100" y="187"/>
                  </a:cubicBezTo>
                  <a:lnTo>
                    <a:pt x="33" y="187"/>
                  </a:lnTo>
                  <a:close/>
                  <a:moveTo>
                    <a:pt x="73" y="123"/>
                  </a:moveTo>
                  <a:cubicBezTo>
                    <a:pt x="94" y="123"/>
                    <a:pt x="102" y="104"/>
                    <a:pt x="102" y="82"/>
                  </a:cubicBezTo>
                  <a:cubicBezTo>
                    <a:pt x="102" y="59"/>
                    <a:pt x="94" y="39"/>
                    <a:pt x="73" y="39"/>
                  </a:cubicBezTo>
                  <a:cubicBezTo>
                    <a:pt x="48" y="39"/>
                    <a:pt x="44" y="65"/>
                    <a:pt x="44" y="82"/>
                  </a:cubicBezTo>
                  <a:cubicBezTo>
                    <a:pt x="44" y="107"/>
                    <a:pt x="50" y="123"/>
                    <a:pt x="73" y="1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269">
              <a:extLst>
                <a:ext uri="{FF2B5EF4-FFF2-40B4-BE49-F238E27FC236}">
                  <a16:creationId xmlns:a16="http://schemas.microsoft.com/office/drawing/2014/main" id="{E7FD6AB9-A836-4B9E-BDBC-CEB955E766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98139" y="2457450"/>
              <a:ext cx="66675" cy="77788"/>
            </a:xfrm>
            <a:custGeom>
              <a:avLst/>
              <a:gdLst>
                <a:gd name="T0" fmla="*/ 133 w 137"/>
                <a:gd name="T1" fmla="*/ 150 h 158"/>
                <a:gd name="T2" fmla="*/ 85 w 137"/>
                <a:gd name="T3" fmla="*/ 158 h 158"/>
                <a:gd name="T4" fmla="*/ 0 w 137"/>
                <a:gd name="T5" fmla="*/ 73 h 158"/>
                <a:gd name="T6" fmla="*/ 73 w 137"/>
                <a:gd name="T7" fmla="*/ 0 h 158"/>
                <a:gd name="T8" fmla="*/ 137 w 137"/>
                <a:gd name="T9" fmla="*/ 62 h 158"/>
                <a:gd name="T10" fmla="*/ 38 w 137"/>
                <a:gd name="T11" fmla="*/ 62 h 158"/>
                <a:gd name="T12" fmla="*/ 102 w 137"/>
                <a:gd name="T13" fmla="*/ 143 h 158"/>
                <a:gd name="T14" fmla="*/ 134 w 137"/>
                <a:gd name="T15" fmla="*/ 138 h 158"/>
                <a:gd name="T16" fmla="*/ 134 w 137"/>
                <a:gd name="T17" fmla="*/ 150 h 158"/>
                <a:gd name="T18" fmla="*/ 133 w 137"/>
                <a:gd name="T19" fmla="*/ 150 h 158"/>
                <a:gd name="T20" fmla="*/ 102 w 137"/>
                <a:gd name="T21" fmla="*/ 50 h 158"/>
                <a:gd name="T22" fmla="*/ 72 w 137"/>
                <a:gd name="T23" fmla="*/ 12 h 158"/>
                <a:gd name="T24" fmla="*/ 38 w 137"/>
                <a:gd name="T25" fmla="*/ 50 h 158"/>
                <a:gd name="T26" fmla="*/ 102 w 137"/>
                <a:gd name="T27" fmla="*/ 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7" h="158">
                  <a:moveTo>
                    <a:pt x="133" y="150"/>
                  </a:moveTo>
                  <a:cubicBezTo>
                    <a:pt x="127" y="152"/>
                    <a:pt x="108" y="158"/>
                    <a:pt x="85" y="158"/>
                  </a:cubicBezTo>
                  <a:cubicBezTo>
                    <a:pt x="32" y="158"/>
                    <a:pt x="0" y="128"/>
                    <a:pt x="0" y="73"/>
                  </a:cubicBezTo>
                  <a:cubicBezTo>
                    <a:pt x="0" y="23"/>
                    <a:pt x="27" y="0"/>
                    <a:pt x="73" y="0"/>
                  </a:cubicBezTo>
                  <a:cubicBezTo>
                    <a:pt x="128" y="0"/>
                    <a:pt x="137" y="35"/>
                    <a:pt x="137" y="62"/>
                  </a:cubicBezTo>
                  <a:lnTo>
                    <a:pt x="38" y="62"/>
                  </a:lnTo>
                  <a:cubicBezTo>
                    <a:pt x="38" y="97"/>
                    <a:pt x="52" y="143"/>
                    <a:pt x="102" y="143"/>
                  </a:cubicBezTo>
                  <a:cubicBezTo>
                    <a:pt x="115" y="143"/>
                    <a:pt x="127" y="140"/>
                    <a:pt x="134" y="138"/>
                  </a:cubicBez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02" y="50"/>
                  </a:moveTo>
                  <a:cubicBezTo>
                    <a:pt x="102" y="28"/>
                    <a:pt x="95" y="12"/>
                    <a:pt x="72" y="12"/>
                  </a:cubicBezTo>
                  <a:cubicBezTo>
                    <a:pt x="45" y="12"/>
                    <a:pt x="38" y="37"/>
                    <a:pt x="38" y="50"/>
                  </a:cubicBezTo>
                  <a:lnTo>
                    <a:pt x="102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270">
              <a:extLst>
                <a:ext uri="{FF2B5EF4-FFF2-40B4-BE49-F238E27FC236}">
                  <a16:creationId xmlns:a16="http://schemas.microsoft.com/office/drawing/2014/main" id="{34F890B3-1B3A-47AE-9F9F-10B6EAAA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5451" y="2457450"/>
              <a:ext cx="63500" cy="76200"/>
            </a:xfrm>
            <a:custGeom>
              <a:avLst/>
              <a:gdLst>
                <a:gd name="T0" fmla="*/ 0 w 129"/>
                <a:gd name="T1" fmla="*/ 148 h 156"/>
                <a:gd name="T2" fmla="*/ 27 w 129"/>
                <a:gd name="T3" fmla="*/ 120 h 156"/>
                <a:gd name="T4" fmla="*/ 27 w 129"/>
                <a:gd name="T5" fmla="*/ 42 h 156"/>
                <a:gd name="T6" fmla="*/ 0 w 129"/>
                <a:gd name="T7" fmla="*/ 16 h 156"/>
                <a:gd name="T8" fmla="*/ 0 w 129"/>
                <a:gd name="T9" fmla="*/ 8 h 156"/>
                <a:gd name="T10" fmla="*/ 62 w 129"/>
                <a:gd name="T11" fmla="*/ 1 h 156"/>
                <a:gd name="T12" fmla="*/ 62 w 129"/>
                <a:gd name="T13" fmla="*/ 38 h 156"/>
                <a:gd name="T14" fmla="*/ 63 w 129"/>
                <a:gd name="T15" fmla="*/ 38 h 156"/>
                <a:gd name="T16" fmla="*/ 110 w 129"/>
                <a:gd name="T17" fmla="*/ 0 h 156"/>
                <a:gd name="T18" fmla="*/ 129 w 129"/>
                <a:gd name="T19" fmla="*/ 17 h 156"/>
                <a:gd name="T20" fmla="*/ 110 w 129"/>
                <a:gd name="T21" fmla="*/ 36 h 156"/>
                <a:gd name="T22" fmla="*/ 89 w 129"/>
                <a:gd name="T23" fmla="*/ 28 h 156"/>
                <a:gd name="T24" fmla="*/ 63 w 129"/>
                <a:gd name="T25" fmla="*/ 82 h 156"/>
                <a:gd name="T26" fmla="*/ 63 w 129"/>
                <a:gd name="T27" fmla="*/ 120 h 156"/>
                <a:gd name="T28" fmla="*/ 89 w 129"/>
                <a:gd name="T29" fmla="*/ 148 h 156"/>
                <a:gd name="T30" fmla="*/ 89 w 129"/>
                <a:gd name="T31" fmla="*/ 156 h 156"/>
                <a:gd name="T32" fmla="*/ 2 w 129"/>
                <a:gd name="T33" fmla="*/ 156 h 156"/>
                <a:gd name="T34" fmla="*/ 2 w 129"/>
                <a:gd name="T35" fmla="*/ 148 h 156"/>
                <a:gd name="T36" fmla="*/ 0 w 129"/>
                <a:gd name="T37" fmla="*/ 14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156">
                  <a:moveTo>
                    <a:pt x="0" y="148"/>
                  </a:moveTo>
                  <a:cubicBezTo>
                    <a:pt x="20" y="148"/>
                    <a:pt x="27" y="142"/>
                    <a:pt x="27" y="120"/>
                  </a:cubicBezTo>
                  <a:lnTo>
                    <a:pt x="27" y="42"/>
                  </a:lnTo>
                  <a:cubicBezTo>
                    <a:pt x="27" y="18"/>
                    <a:pt x="14" y="16"/>
                    <a:pt x="0" y="16"/>
                  </a:cubicBezTo>
                  <a:lnTo>
                    <a:pt x="0" y="8"/>
                  </a:lnTo>
                  <a:lnTo>
                    <a:pt x="62" y="1"/>
                  </a:lnTo>
                  <a:lnTo>
                    <a:pt x="62" y="38"/>
                  </a:lnTo>
                  <a:lnTo>
                    <a:pt x="63" y="38"/>
                  </a:lnTo>
                  <a:cubicBezTo>
                    <a:pt x="69" y="23"/>
                    <a:pt x="82" y="0"/>
                    <a:pt x="110" y="0"/>
                  </a:cubicBezTo>
                  <a:cubicBezTo>
                    <a:pt x="118" y="0"/>
                    <a:pt x="129" y="6"/>
                    <a:pt x="129" y="17"/>
                  </a:cubicBezTo>
                  <a:cubicBezTo>
                    <a:pt x="129" y="28"/>
                    <a:pt x="120" y="36"/>
                    <a:pt x="110" y="36"/>
                  </a:cubicBezTo>
                  <a:cubicBezTo>
                    <a:pt x="98" y="36"/>
                    <a:pt x="100" y="28"/>
                    <a:pt x="89" y="28"/>
                  </a:cubicBezTo>
                  <a:cubicBezTo>
                    <a:pt x="78" y="28"/>
                    <a:pt x="63" y="48"/>
                    <a:pt x="63" y="82"/>
                  </a:cubicBezTo>
                  <a:lnTo>
                    <a:pt x="63" y="120"/>
                  </a:lnTo>
                  <a:cubicBezTo>
                    <a:pt x="63" y="142"/>
                    <a:pt x="69" y="148"/>
                    <a:pt x="89" y="148"/>
                  </a:cubicBezTo>
                  <a:lnTo>
                    <a:pt x="89" y="156"/>
                  </a:lnTo>
                  <a:lnTo>
                    <a:pt x="2" y="156"/>
                  </a:lnTo>
                  <a:lnTo>
                    <a:pt x="2" y="148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271">
              <a:extLst>
                <a:ext uri="{FF2B5EF4-FFF2-40B4-BE49-F238E27FC236}">
                  <a16:creationId xmlns:a16="http://schemas.microsoft.com/office/drawing/2014/main" id="{910F7274-ED0E-42E6-BBDF-249077F63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1" y="2457450"/>
              <a:ext cx="55563" cy="77788"/>
            </a:xfrm>
            <a:custGeom>
              <a:avLst/>
              <a:gdLst>
                <a:gd name="T0" fmla="*/ 95 w 114"/>
                <a:gd name="T1" fmla="*/ 47 h 159"/>
                <a:gd name="T2" fmla="*/ 60 w 114"/>
                <a:gd name="T3" fmla="*/ 13 h 159"/>
                <a:gd name="T4" fmla="*/ 34 w 114"/>
                <a:gd name="T5" fmla="*/ 34 h 159"/>
                <a:gd name="T6" fmla="*/ 95 w 114"/>
                <a:gd name="T7" fmla="*/ 79 h 159"/>
                <a:gd name="T8" fmla="*/ 114 w 114"/>
                <a:gd name="T9" fmla="*/ 114 h 159"/>
                <a:gd name="T10" fmla="*/ 51 w 114"/>
                <a:gd name="T11" fmla="*/ 159 h 159"/>
                <a:gd name="T12" fmla="*/ 2 w 114"/>
                <a:gd name="T13" fmla="*/ 153 h 159"/>
                <a:gd name="T14" fmla="*/ 0 w 114"/>
                <a:gd name="T15" fmla="*/ 109 h 159"/>
                <a:gd name="T16" fmla="*/ 10 w 114"/>
                <a:gd name="T17" fmla="*/ 109 h 159"/>
                <a:gd name="T18" fmla="*/ 49 w 114"/>
                <a:gd name="T19" fmla="*/ 148 h 159"/>
                <a:gd name="T20" fmla="*/ 80 w 114"/>
                <a:gd name="T21" fmla="*/ 123 h 159"/>
                <a:gd name="T22" fmla="*/ 25 w 114"/>
                <a:gd name="T23" fmla="*/ 82 h 159"/>
                <a:gd name="T24" fmla="*/ 0 w 114"/>
                <a:gd name="T25" fmla="*/ 43 h 159"/>
                <a:gd name="T26" fmla="*/ 60 w 114"/>
                <a:gd name="T27" fmla="*/ 0 h 159"/>
                <a:gd name="T28" fmla="*/ 100 w 114"/>
                <a:gd name="T29" fmla="*/ 5 h 159"/>
                <a:gd name="T30" fmla="*/ 102 w 114"/>
                <a:gd name="T31" fmla="*/ 44 h 159"/>
                <a:gd name="T32" fmla="*/ 95 w 114"/>
                <a:gd name="T33" fmla="*/ 44 h 159"/>
                <a:gd name="T34" fmla="*/ 95 w 114"/>
                <a:gd name="T35" fmla="*/ 4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59">
                  <a:moveTo>
                    <a:pt x="95" y="47"/>
                  </a:moveTo>
                  <a:cubicBezTo>
                    <a:pt x="94" y="35"/>
                    <a:pt x="86" y="13"/>
                    <a:pt x="60" y="13"/>
                  </a:cubicBezTo>
                  <a:cubicBezTo>
                    <a:pt x="45" y="13"/>
                    <a:pt x="34" y="23"/>
                    <a:pt x="34" y="34"/>
                  </a:cubicBezTo>
                  <a:cubicBezTo>
                    <a:pt x="34" y="55"/>
                    <a:pt x="74" y="64"/>
                    <a:pt x="95" y="79"/>
                  </a:cubicBezTo>
                  <a:cubicBezTo>
                    <a:pt x="105" y="87"/>
                    <a:pt x="114" y="98"/>
                    <a:pt x="114" y="114"/>
                  </a:cubicBezTo>
                  <a:cubicBezTo>
                    <a:pt x="114" y="142"/>
                    <a:pt x="91" y="159"/>
                    <a:pt x="51" y="159"/>
                  </a:cubicBezTo>
                  <a:cubicBezTo>
                    <a:pt x="30" y="159"/>
                    <a:pt x="11" y="155"/>
                    <a:pt x="2" y="153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8"/>
                    <a:pt x="24" y="148"/>
                    <a:pt x="49" y="148"/>
                  </a:cubicBezTo>
                  <a:cubicBezTo>
                    <a:pt x="64" y="148"/>
                    <a:pt x="80" y="139"/>
                    <a:pt x="80" y="123"/>
                  </a:cubicBezTo>
                  <a:cubicBezTo>
                    <a:pt x="80" y="102"/>
                    <a:pt x="46" y="95"/>
                    <a:pt x="25" y="82"/>
                  </a:cubicBezTo>
                  <a:cubicBezTo>
                    <a:pt x="7" y="70"/>
                    <a:pt x="0" y="62"/>
                    <a:pt x="0" y="43"/>
                  </a:cubicBezTo>
                  <a:cubicBezTo>
                    <a:pt x="0" y="13"/>
                    <a:pt x="27" y="0"/>
                    <a:pt x="60" y="0"/>
                  </a:cubicBezTo>
                  <a:cubicBezTo>
                    <a:pt x="76" y="0"/>
                    <a:pt x="89" y="3"/>
                    <a:pt x="100" y="5"/>
                  </a:cubicBezTo>
                  <a:lnTo>
                    <a:pt x="102" y="44"/>
                  </a:lnTo>
                  <a:lnTo>
                    <a:pt x="95" y="44"/>
                  </a:lnTo>
                  <a:lnTo>
                    <a:pt x="95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272">
              <a:extLst>
                <a:ext uri="{FF2B5EF4-FFF2-40B4-BE49-F238E27FC236}">
                  <a16:creationId xmlns:a16="http://schemas.microsoft.com/office/drawing/2014/main" id="{D4F5CA8B-D265-48DE-BA6F-AC1B0E630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8101" y="2390775"/>
              <a:ext cx="36513" cy="36513"/>
            </a:xfrm>
            <a:custGeom>
              <a:avLst/>
              <a:gdLst>
                <a:gd name="T0" fmla="*/ 62 w 76"/>
                <a:gd name="T1" fmla="*/ 64 h 76"/>
                <a:gd name="T2" fmla="*/ 62 w 76"/>
                <a:gd name="T3" fmla="*/ 0 h 76"/>
                <a:gd name="T4" fmla="*/ 76 w 76"/>
                <a:gd name="T5" fmla="*/ 0 h 76"/>
                <a:gd name="T6" fmla="*/ 76 w 76"/>
                <a:gd name="T7" fmla="*/ 76 h 76"/>
                <a:gd name="T8" fmla="*/ 0 w 76"/>
                <a:gd name="T9" fmla="*/ 76 h 76"/>
                <a:gd name="T10" fmla="*/ 0 w 76"/>
                <a:gd name="T11" fmla="*/ 0 h 76"/>
                <a:gd name="T12" fmla="*/ 13 w 76"/>
                <a:gd name="T13" fmla="*/ 0 h 76"/>
                <a:gd name="T14" fmla="*/ 13 w 76"/>
                <a:gd name="T15" fmla="*/ 64 h 76"/>
                <a:gd name="T16" fmla="*/ 62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2" y="64"/>
                  </a:moveTo>
                  <a:lnTo>
                    <a:pt x="62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64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273">
              <a:extLst>
                <a:ext uri="{FF2B5EF4-FFF2-40B4-BE49-F238E27FC236}">
                  <a16:creationId xmlns:a16="http://schemas.microsoft.com/office/drawing/2014/main" id="{C7E1D4E6-5B77-444E-BD0E-167A335F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3189" y="2390775"/>
              <a:ext cx="36513" cy="36513"/>
            </a:xfrm>
            <a:custGeom>
              <a:avLst/>
              <a:gdLst>
                <a:gd name="T0" fmla="*/ 14 w 77"/>
                <a:gd name="T1" fmla="*/ 76 h 76"/>
                <a:gd name="T2" fmla="*/ 0 w 77"/>
                <a:gd name="T3" fmla="*/ 76 h 76"/>
                <a:gd name="T4" fmla="*/ 0 w 77"/>
                <a:gd name="T5" fmla="*/ 0 h 76"/>
                <a:gd name="T6" fmla="*/ 77 w 77"/>
                <a:gd name="T7" fmla="*/ 0 h 76"/>
                <a:gd name="T8" fmla="*/ 77 w 77"/>
                <a:gd name="T9" fmla="*/ 76 h 76"/>
                <a:gd name="T10" fmla="*/ 64 w 77"/>
                <a:gd name="T11" fmla="*/ 76 h 76"/>
                <a:gd name="T12" fmla="*/ 64 w 77"/>
                <a:gd name="T13" fmla="*/ 13 h 76"/>
                <a:gd name="T14" fmla="*/ 14 w 77"/>
                <a:gd name="T15" fmla="*/ 13 h 76"/>
                <a:gd name="T16" fmla="*/ 14 w 7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4" y="76"/>
                  </a:moveTo>
                  <a:lnTo>
                    <a:pt x="0" y="7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76"/>
                  </a:lnTo>
                  <a:lnTo>
                    <a:pt x="64" y="76"/>
                  </a:lnTo>
                  <a:lnTo>
                    <a:pt x="64" y="13"/>
                  </a:lnTo>
                  <a:lnTo>
                    <a:pt x="14" y="13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274">
              <a:extLst>
                <a:ext uri="{FF2B5EF4-FFF2-40B4-BE49-F238E27FC236}">
                  <a16:creationId xmlns:a16="http://schemas.microsoft.com/office/drawing/2014/main" id="{564D810D-F6A9-4DF0-A408-0C827FD74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28276" y="2379663"/>
              <a:ext cx="6350" cy="47625"/>
            </a:xfrm>
            <a:custGeom>
              <a:avLst/>
              <a:gdLst>
                <a:gd name="T0" fmla="*/ 14 w 14"/>
                <a:gd name="T1" fmla="*/ 11 h 98"/>
                <a:gd name="T2" fmla="*/ 0 w 14"/>
                <a:gd name="T3" fmla="*/ 11 h 98"/>
                <a:gd name="T4" fmla="*/ 0 w 14"/>
                <a:gd name="T5" fmla="*/ 0 h 98"/>
                <a:gd name="T6" fmla="*/ 14 w 14"/>
                <a:gd name="T7" fmla="*/ 0 h 98"/>
                <a:gd name="T8" fmla="*/ 14 w 14"/>
                <a:gd name="T9" fmla="*/ 11 h 98"/>
                <a:gd name="T10" fmla="*/ 14 w 14"/>
                <a:gd name="T11" fmla="*/ 98 h 98"/>
                <a:gd name="T12" fmla="*/ 0 w 14"/>
                <a:gd name="T13" fmla="*/ 98 h 98"/>
                <a:gd name="T14" fmla="*/ 0 w 14"/>
                <a:gd name="T15" fmla="*/ 22 h 98"/>
                <a:gd name="T16" fmla="*/ 14 w 14"/>
                <a:gd name="T17" fmla="*/ 22 h 98"/>
                <a:gd name="T18" fmla="*/ 14 w 14"/>
                <a:gd name="T1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8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8"/>
                  </a:moveTo>
                  <a:lnTo>
                    <a:pt x="0" y="98"/>
                  </a:lnTo>
                  <a:lnTo>
                    <a:pt x="0" y="22"/>
                  </a:lnTo>
                  <a:lnTo>
                    <a:pt x="14" y="22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275">
              <a:extLst>
                <a:ext uri="{FF2B5EF4-FFF2-40B4-BE49-F238E27FC236}">
                  <a16:creationId xmlns:a16="http://schemas.microsoft.com/office/drawing/2014/main" id="{6F83ADE5-0302-4D02-88A1-FC50FEB6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0026" y="2390775"/>
              <a:ext cx="36513" cy="36513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4 w 76"/>
                <a:gd name="T7" fmla="*/ 0 h 76"/>
                <a:gd name="T8" fmla="*/ 32 w 76"/>
                <a:gd name="T9" fmla="*/ 64 h 76"/>
                <a:gd name="T10" fmla="*/ 45 w 76"/>
                <a:gd name="T11" fmla="*/ 64 h 76"/>
                <a:gd name="T12" fmla="*/ 62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32" y="64"/>
                  </a:lnTo>
                  <a:lnTo>
                    <a:pt x="45" y="64"/>
                  </a:lnTo>
                  <a:cubicBezTo>
                    <a:pt x="45" y="60"/>
                    <a:pt x="62" y="0"/>
                    <a:pt x="62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276">
              <a:extLst>
                <a:ext uri="{FF2B5EF4-FFF2-40B4-BE49-F238E27FC236}">
                  <a16:creationId xmlns:a16="http://schemas.microsoft.com/office/drawing/2014/main" id="{DD2403E0-B79D-450B-8EC5-AF0F54C3A4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21939" y="2390775"/>
              <a:ext cx="36513" cy="36513"/>
            </a:xfrm>
            <a:custGeom>
              <a:avLst/>
              <a:gdLst>
                <a:gd name="T0" fmla="*/ 0 w 76"/>
                <a:gd name="T1" fmla="*/ 76 h 76"/>
                <a:gd name="T2" fmla="*/ 0 w 76"/>
                <a:gd name="T3" fmla="*/ 0 h 76"/>
                <a:gd name="T4" fmla="*/ 76 w 76"/>
                <a:gd name="T5" fmla="*/ 0 h 76"/>
                <a:gd name="T6" fmla="*/ 76 w 76"/>
                <a:gd name="T7" fmla="*/ 45 h 76"/>
                <a:gd name="T8" fmla="*/ 14 w 76"/>
                <a:gd name="T9" fmla="*/ 45 h 76"/>
                <a:gd name="T10" fmla="*/ 14 w 76"/>
                <a:gd name="T11" fmla="*/ 64 h 76"/>
                <a:gd name="T12" fmla="*/ 63 w 76"/>
                <a:gd name="T13" fmla="*/ 64 h 76"/>
                <a:gd name="T14" fmla="*/ 63 w 76"/>
                <a:gd name="T15" fmla="*/ 76 h 76"/>
                <a:gd name="T16" fmla="*/ 0 w 76"/>
                <a:gd name="T17" fmla="*/ 76 h 76"/>
                <a:gd name="T18" fmla="*/ 14 w 76"/>
                <a:gd name="T19" fmla="*/ 33 h 76"/>
                <a:gd name="T20" fmla="*/ 63 w 76"/>
                <a:gd name="T21" fmla="*/ 33 h 76"/>
                <a:gd name="T22" fmla="*/ 63 w 76"/>
                <a:gd name="T23" fmla="*/ 14 h 76"/>
                <a:gd name="T24" fmla="*/ 14 w 76"/>
                <a:gd name="T25" fmla="*/ 14 h 76"/>
                <a:gd name="T26" fmla="*/ 14 w 76"/>
                <a:gd name="T27" fmla="*/ 3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0" y="0"/>
                  </a:lnTo>
                  <a:lnTo>
                    <a:pt x="76" y="0"/>
                  </a:lnTo>
                  <a:lnTo>
                    <a:pt x="76" y="45"/>
                  </a:lnTo>
                  <a:lnTo>
                    <a:pt x="14" y="45"/>
                  </a:lnTo>
                  <a:lnTo>
                    <a:pt x="14" y="64"/>
                  </a:lnTo>
                  <a:lnTo>
                    <a:pt x="63" y="64"/>
                  </a:lnTo>
                  <a:lnTo>
                    <a:pt x="63" y="76"/>
                  </a:lnTo>
                  <a:lnTo>
                    <a:pt x="0" y="76"/>
                  </a:lnTo>
                  <a:close/>
                  <a:moveTo>
                    <a:pt x="14" y="33"/>
                  </a:moveTo>
                  <a:lnTo>
                    <a:pt x="63" y="33"/>
                  </a:lnTo>
                  <a:lnTo>
                    <a:pt x="63" y="14"/>
                  </a:lnTo>
                  <a:lnTo>
                    <a:pt x="14" y="14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277">
              <a:extLst>
                <a:ext uri="{FF2B5EF4-FFF2-40B4-BE49-F238E27FC236}">
                  <a16:creationId xmlns:a16="http://schemas.microsoft.com/office/drawing/2014/main" id="{74E685F3-A28E-4251-AE6E-28C952AEB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2264" y="2390775"/>
              <a:ext cx="25400" cy="36513"/>
            </a:xfrm>
            <a:custGeom>
              <a:avLst/>
              <a:gdLst>
                <a:gd name="T0" fmla="*/ 49 w 49"/>
                <a:gd name="T1" fmla="*/ 0 h 76"/>
                <a:gd name="T2" fmla="*/ 49 w 49"/>
                <a:gd name="T3" fmla="*/ 13 h 76"/>
                <a:gd name="T4" fmla="*/ 14 w 49"/>
                <a:gd name="T5" fmla="*/ 13 h 76"/>
                <a:gd name="T6" fmla="*/ 14 w 49"/>
                <a:gd name="T7" fmla="*/ 76 h 76"/>
                <a:gd name="T8" fmla="*/ 0 w 49"/>
                <a:gd name="T9" fmla="*/ 76 h 76"/>
                <a:gd name="T10" fmla="*/ 0 w 49"/>
                <a:gd name="T11" fmla="*/ 0 h 76"/>
                <a:gd name="T12" fmla="*/ 49 w 49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49" y="0"/>
                  </a:moveTo>
                  <a:lnTo>
                    <a:pt x="49" y="13"/>
                  </a:lnTo>
                  <a:lnTo>
                    <a:pt x="14" y="13"/>
                  </a:lnTo>
                  <a:lnTo>
                    <a:pt x="14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278">
              <a:extLst>
                <a:ext uri="{FF2B5EF4-FFF2-40B4-BE49-F238E27FC236}">
                  <a16:creationId xmlns:a16="http://schemas.microsoft.com/office/drawing/2014/main" id="{EE44A345-50E2-41EE-99CD-945BE2EDD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1476" y="2390775"/>
              <a:ext cx="36513" cy="36513"/>
            </a:xfrm>
            <a:custGeom>
              <a:avLst/>
              <a:gdLst>
                <a:gd name="T0" fmla="*/ 0 w 76"/>
                <a:gd name="T1" fmla="*/ 45 h 76"/>
                <a:gd name="T2" fmla="*/ 0 w 76"/>
                <a:gd name="T3" fmla="*/ 0 h 76"/>
                <a:gd name="T4" fmla="*/ 64 w 76"/>
                <a:gd name="T5" fmla="*/ 0 h 76"/>
                <a:gd name="T6" fmla="*/ 64 w 76"/>
                <a:gd name="T7" fmla="*/ 13 h 76"/>
                <a:gd name="T8" fmla="*/ 14 w 76"/>
                <a:gd name="T9" fmla="*/ 13 h 76"/>
                <a:gd name="T10" fmla="*/ 14 w 76"/>
                <a:gd name="T11" fmla="*/ 33 h 76"/>
                <a:gd name="T12" fmla="*/ 76 w 76"/>
                <a:gd name="T13" fmla="*/ 33 h 76"/>
                <a:gd name="T14" fmla="*/ 76 w 76"/>
                <a:gd name="T15" fmla="*/ 76 h 76"/>
                <a:gd name="T16" fmla="*/ 0 w 76"/>
                <a:gd name="T17" fmla="*/ 76 h 76"/>
                <a:gd name="T18" fmla="*/ 0 w 76"/>
                <a:gd name="T19" fmla="*/ 64 h 76"/>
                <a:gd name="T20" fmla="*/ 62 w 76"/>
                <a:gd name="T21" fmla="*/ 64 h 76"/>
                <a:gd name="T22" fmla="*/ 62 w 76"/>
                <a:gd name="T23" fmla="*/ 45 h 76"/>
                <a:gd name="T24" fmla="*/ 31 w 76"/>
                <a:gd name="T25" fmla="*/ 45 h 76"/>
                <a:gd name="T26" fmla="*/ 0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45"/>
                  </a:moveTo>
                  <a:lnTo>
                    <a:pt x="0" y="0"/>
                  </a:lnTo>
                  <a:lnTo>
                    <a:pt x="64" y="0"/>
                  </a:lnTo>
                  <a:lnTo>
                    <a:pt x="64" y="13"/>
                  </a:lnTo>
                  <a:lnTo>
                    <a:pt x="14" y="13"/>
                  </a:lnTo>
                  <a:lnTo>
                    <a:pt x="14" y="33"/>
                  </a:lnTo>
                  <a:lnTo>
                    <a:pt x="76" y="33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62" y="64"/>
                  </a:lnTo>
                  <a:lnTo>
                    <a:pt x="62" y="45"/>
                  </a:lnTo>
                  <a:lnTo>
                    <a:pt x="31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279">
              <a:extLst>
                <a:ext uri="{FF2B5EF4-FFF2-40B4-BE49-F238E27FC236}">
                  <a16:creationId xmlns:a16="http://schemas.microsoft.com/office/drawing/2014/main" id="{7EAAEDE7-9DEE-4955-9B44-0A4BA7F96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96564" y="2379663"/>
              <a:ext cx="6350" cy="47625"/>
            </a:xfrm>
            <a:custGeom>
              <a:avLst/>
              <a:gdLst>
                <a:gd name="T0" fmla="*/ 13 w 13"/>
                <a:gd name="T1" fmla="*/ 11 h 98"/>
                <a:gd name="T2" fmla="*/ 0 w 13"/>
                <a:gd name="T3" fmla="*/ 11 h 98"/>
                <a:gd name="T4" fmla="*/ 0 w 13"/>
                <a:gd name="T5" fmla="*/ 0 h 98"/>
                <a:gd name="T6" fmla="*/ 13 w 13"/>
                <a:gd name="T7" fmla="*/ 0 h 98"/>
                <a:gd name="T8" fmla="*/ 13 w 13"/>
                <a:gd name="T9" fmla="*/ 11 h 98"/>
                <a:gd name="T10" fmla="*/ 13 w 13"/>
                <a:gd name="T11" fmla="*/ 98 h 98"/>
                <a:gd name="T12" fmla="*/ 0 w 13"/>
                <a:gd name="T13" fmla="*/ 98 h 98"/>
                <a:gd name="T14" fmla="*/ 0 w 13"/>
                <a:gd name="T15" fmla="*/ 22 h 98"/>
                <a:gd name="T16" fmla="*/ 13 w 13"/>
                <a:gd name="T17" fmla="*/ 22 h 98"/>
                <a:gd name="T18" fmla="*/ 13 w 13"/>
                <a:gd name="T1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8">
                  <a:moveTo>
                    <a:pt x="13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11"/>
                  </a:lnTo>
                  <a:close/>
                  <a:moveTo>
                    <a:pt x="13" y="98"/>
                  </a:moveTo>
                  <a:lnTo>
                    <a:pt x="0" y="98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13" y="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280">
              <a:extLst>
                <a:ext uri="{FF2B5EF4-FFF2-40B4-BE49-F238E27FC236}">
                  <a16:creationId xmlns:a16="http://schemas.microsoft.com/office/drawing/2014/main" id="{B179C19B-CDA8-4883-982B-7D376116F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489" y="2379663"/>
              <a:ext cx="25400" cy="47625"/>
            </a:xfrm>
            <a:custGeom>
              <a:avLst/>
              <a:gdLst>
                <a:gd name="T0" fmla="*/ 0 w 50"/>
                <a:gd name="T1" fmla="*/ 97 h 97"/>
                <a:gd name="T2" fmla="*/ 0 w 50"/>
                <a:gd name="T3" fmla="*/ 49 h 97"/>
                <a:gd name="T4" fmla="*/ 0 w 50"/>
                <a:gd name="T5" fmla="*/ 0 h 97"/>
                <a:gd name="T6" fmla="*/ 14 w 50"/>
                <a:gd name="T7" fmla="*/ 0 h 97"/>
                <a:gd name="T8" fmla="*/ 14 w 50"/>
                <a:gd name="T9" fmla="*/ 21 h 97"/>
                <a:gd name="T10" fmla="*/ 39 w 50"/>
                <a:gd name="T11" fmla="*/ 21 h 97"/>
                <a:gd name="T12" fmla="*/ 39 w 50"/>
                <a:gd name="T13" fmla="*/ 34 h 97"/>
                <a:gd name="T14" fmla="*/ 14 w 50"/>
                <a:gd name="T15" fmla="*/ 34 h 97"/>
                <a:gd name="T16" fmla="*/ 14 w 50"/>
                <a:gd name="T17" fmla="*/ 85 h 97"/>
                <a:gd name="T18" fmla="*/ 50 w 50"/>
                <a:gd name="T19" fmla="*/ 85 h 97"/>
                <a:gd name="T20" fmla="*/ 50 w 50"/>
                <a:gd name="T21" fmla="*/ 97 h 97"/>
                <a:gd name="T22" fmla="*/ 0 w 50"/>
                <a:gd name="T2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7">
                  <a:moveTo>
                    <a:pt x="0" y="97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1"/>
                  </a:lnTo>
                  <a:lnTo>
                    <a:pt x="39" y="21"/>
                  </a:lnTo>
                  <a:lnTo>
                    <a:pt x="39" y="34"/>
                  </a:lnTo>
                  <a:lnTo>
                    <a:pt x="14" y="34"/>
                  </a:lnTo>
                  <a:lnTo>
                    <a:pt x="14" y="85"/>
                  </a:lnTo>
                  <a:lnTo>
                    <a:pt x="50" y="85"/>
                  </a:lnTo>
                  <a:lnTo>
                    <a:pt x="50" y="9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281">
              <a:extLst>
                <a:ext uri="{FF2B5EF4-FFF2-40B4-BE49-F238E27FC236}">
                  <a16:creationId xmlns:a16="http://schemas.microsoft.com/office/drawing/2014/main" id="{D663CB98-5CE4-4985-929A-9FE12D4C03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85464" y="2379663"/>
              <a:ext cx="36513" cy="47625"/>
            </a:xfrm>
            <a:custGeom>
              <a:avLst/>
              <a:gdLst>
                <a:gd name="T0" fmla="*/ 76 w 76"/>
                <a:gd name="T1" fmla="*/ 67 h 98"/>
                <a:gd name="T2" fmla="*/ 76 w 76"/>
                <a:gd name="T3" fmla="*/ 22 h 98"/>
                <a:gd name="T4" fmla="*/ 44 w 76"/>
                <a:gd name="T5" fmla="*/ 22 h 98"/>
                <a:gd name="T6" fmla="*/ 59 w 76"/>
                <a:gd name="T7" fmla="*/ 0 h 98"/>
                <a:gd name="T8" fmla="*/ 45 w 76"/>
                <a:gd name="T9" fmla="*/ 0 h 98"/>
                <a:gd name="T10" fmla="*/ 27 w 76"/>
                <a:gd name="T11" fmla="*/ 22 h 98"/>
                <a:gd name="T12" fmla="*/ 0 w 76"/>
                <a:gd name="T13" fmla="*/ 22 h 98"/>
                <a:gd name="T14" fmla="*/ 0 w 76"/>
                <a:gd name="T15" fmla="*/ 98 h 98"/>
                <a:gd name="T16" fmla="*/ 62 w 76"/>
                <a:gd name="T17" fmla="*/ 98 h 98"/>
                <a:gd name="T18" fmla="*/ 62 w 76"/>
                <a:gd name="T19" fmla="*/ 86 h 98"/>
                <a:gd name="T20" fmla="*/ 14 w 76"/>
                <a:gd name="T21" fmla="*/ 86 h 98"/>
                <a:gd name="T22" fmla="*/ 14 w 76"/>
                <a:gd name="T23" fmla="*/ 67 h 98"/>
                <a:gd name="T24" fmla="*/ 76 w 76"/>
                <a:gd name="T25" fmla="*/ 67 h 98"/>
                <a:gd name="T26" fmla="*/ 14 w 76"/>
                <a:gd name="T27" fmla="*/ 36 h 98"/>
                <a:gd name="T28" fmla="*/ 62 w 76"/>
                <a:gd name="T29" fmla="*/ 36 h 98"/>
                <a:gd name="T30" fmla="*/ 62 w 76"/>
                <a:gd name="T31" fmla="*/ 55 h 98"/>
                <a:gd name="T32" fmla="*/ 14 w 76"/>
                <a:gd name="T33" fmla="*/ 55 h 98"/>
                <a:gd name="T34" fmla="*/ 14 w 76"/>
                <a:gd name="T35" fmla="*/ 3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76" y="67"/>
                  </a:move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2" y="98"/>
                  </a:lnTo>
                  <a:lnTo>
                    <a:pt x="62" y="86"/>
                  </a:lnTo>
                  <a:lnTo>
                    <a:pt x="14" y="86"/>
                  </a:lnTo>
                  <a:lnTo>
                    <a:pt x="14" y="67"/>
                  </a:lnTo>
                  <a:lnTo>
                    <a:pt x="76" y="67"/>
                  </a:lnTo>
                  <a:close/>
                  <a:moveTo>
                    <a:pt x="14" y="36"/>
                  </a:moveTo>
                  <a:lnTo>
                    <a:pt x="62" y="36"/>
                  </a:lnTo>
                  <a:lnTo>
                    <a:pt x="62" y="55"/>
                  </a:lnTo>
                  <a:lnTo>
                    <a:pt x="14" y="5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56" name="Groupe 155">
            <a:extLst>
              <a:ext uri="{FF2B5EF4-FFF2-40B4-BE49-F238E27FC236}">
                <a16:creationId xmlns:a16="http://schemas.microsoft.com/office/drawing/2014/main" id="{3A3300D2-DF1B-40F1-8211-10C4F26C28F1}"/>
              </a:ext>
            </a:extLst>
          </p:cNvPr>
          <p:cNvGrpSpPr/>
          <p:nvPr/>
        </p:nvGrpSpPr>
        <p:grpSpPr>
          <a:xfrm>
            <a:off x="8510053" y="1317968"/>
            <a:ext cx="2334810" cy="688753"/>
            <a:chOff x="9804401" y="1587500"/>
            <a:chExt cx="1173163" cy="346075"/>
          </a:xfrm>
        </p:grpSpPr>
        <p:sp>
          <p:nvSpPr>
            <p:cNvPr id="157" name="Freeform 282">
              <a:extLst>
                <a:ext uri="{FF2B5EF4-FFF2-40B4-BE49-F238E27FC236}">
                  <a16:creationId xmlns:a16="http://schemas.microsoft.com/office/drawing/2014/main" id="{F76E293E-AB76-4749-B149-D6B480A05B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50489" y="1592263"/>
              <a:ext cx="14288" cy="85725"/>
            </a:xfrm>
            <a:custGeom>
              <a:avLst/>
              <a:gdLst>
                <a:gd name="T0" fmla="*/ 0 w 30"/>
                <a:gd name="T1" fmla="*/ 15 h 173"/>
                <a:gd name="T2" fmla="*/ 15 w 30"/>
                <a:gd name="T3" fmla="*/ 0 h 173"/>
                <a:gd name="T4" fmla="*/ 30 w 30"/>
                <a:gd name="T5" fmla="*/ 15 h 173"/>
                <a:gd name="T6" fmla="*/ 15 w 30"/>
                <a:gd name="T7" fmla="*/ 30 h 173"/>
                <a:gd name="T8" fmla="*/ 0 w 30"/>
                <a:gd name="T9" fmla="*/ 15 h 173"/>
                <a:gd name="T10" fmla="*/ 29 w 30"/>
                <a:gd name="T11" fmla="*/ 173 h 173"/>
                <a:gd name="T12" fmla="*/ 1 w 30"/>
                <a:gd name="T13" fmla="*/ 173 h 173"/>
                <a:gd name="T14" fmla="*/ 1 w 30"/>
                <a:gd name="T15" fmla="*/ 40 h 173"/>
                <a:gd name="T16" fmla="*/ 27 w 30"/>
                <a:gd name="T17" fmla="*/ 40 h 173"/>
                <a:gd name="T18" fmla="*/ 27 w 30"/>
                <a:gd name="T19" fmla="*/ 173 h 173"/>
                <a:gd name="T20" fmla="*/ 29 w 30"/>
                <a:gd name="T2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3">
                  <a:moveTo>
                    <a:pt x="0" y="15"/>
                  </a:moveTo>
                  <a:cubicBezTo>
                    <a:pt x="0" y="6"/>
                    <a:pt x="6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3"/>
                    <a:pt x="24" y="30"/>
                    <a:pt x="15" y="30"/>
                  </a:cubicBezTo>
                  <a:cubicBezTo>
                    <a:pt x="6" y="31"/>
                    <a:pt x="0" y="23"/>
                    <a:pt x="0" y="15"/>
                  </a:cubicBezTo>
                  <a:close/>
                  <a:moveTo>
                    <a:pt x="29" y="173"/>
                  </a:moveTo>
                  <a:lnTo>
                    <a:pt x="1" y="173"/>
                  </a:lnTo>
                  <a:lnTo>
                    <a:pt x="1" y="40"/>
                  </a:lnTo>
                  <a:lnTo>
                    <a:pt x="27" y="40"/>
                  </a:lnTo>
                  <a:lnTo>
                    <a:pt x="27" y="173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283">
              <a:extLst>
                <a:ext uri="{FF2B5EF4-FFF2-40B4-BE49-F238E27FC236}">
                  <a16:creationId xmlns:a16="http://schemas.microsoft.com/office/drawing/2014/main" id="{29AD5AF5-65C4-4E4E-AC43-9B84B010E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9064" y="1612900"/>
              <a:ext cx="53975" cy="65088"/>
            </a:xfrm>
            <a:custGeom>
              <a:avLst/>
              <a:gdLst>
                <a:gd name="T0" fmla="*/ 87 w 113"/>
                <a:gd name="T1" fmla="*/ 132 h 134"/>
                <a:gd name="T2" fmla="*/ 27 w 113"/>
                <a:gd name="T3" fmla="*/ 40 h 134"/>
                <a:gd name="T4" fmla="*/ 27 w 113"/>
                <a:gd name="T5" fmla="*/ 132 h 134"/>
                <a:gd name="T6" fmla="*/ 0 w 113"/>
                <a:gd name="T7" fmla="*/ 132 h 134"/>
                <a:gd name="T8" fmla="*/ 0 w 113"/>
                <a:gd name="T9" fmla="*/ 0 h 134"/>
                <a:gd name="T10" fmla="*/ 27 w 113"/>
                <a:gd name="T11" fmla="*/ 0 h 134"/>
                <a:gd name="T12" fmla="*/ 87 w 113"/>
                <a:gd name="T13" fmla="*/ 92 h 134"/>
                <a:gd name="T14" fmla="*/ 87 w 113"/>
                <a:gd name="T15" fmla="*/ 0 h 134"/>
                <a:gd name="T16" fmla="*/ 113 w 113"/>
                <a:gd name="T17" fmla="*/ 0 h 134"/>
                <a:gd name="T18" fmla="*/ 113 w 113"/>
                <a:gd name="T19" fmla="*/ 134 h 134"/>
                <a:gd name="T20" fmla="*/ 87 w 113"/>
                <a:gd name="T21" fmla="*/ 134 h 134"/>
                <a:gd name="T22" fmla="*/ 87 w 113"/>
                <a:gd name="T23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134">
                  <a:moveTo>
                    <a:pt x="87" y="132"/>
                  </a:moveTo>
                  <a:lnTo>
                    <a:pt x="27" y="40"/>
                  </a:lnTo>
                  <a:lnTo>
                    <a:pt x="27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2"/>
                  </a:lnTo>
                  <a:lnTo>
                    <a:pt x="87" y="0"/>
                  </a:lnTo>
                  <a:lnTo>
                    <a:pt x="113" y="0"/>
                  </a:lnTo>
                  <a:lnTo>
                    <a:pt x="113" y="134"/>
                  </a:lnTo>
                  <a:lnTo>
                    <a:pt x="87" y="134"/>
                  </a:lnTo>
                  <a:lnTo>
                    <a:pt x="87" y="132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284">
              <a:extLst>
                <a:ext uri="{FF2B5EF4-FFF2-40B4-BE49-F238E27FC236}">
                  <a16:creationId xmlns:a16="http://schemas.microsoft.com/office/drawing/2014/main" id="{E25F9EC2-E451-48F5-BF67-35DAA4495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8914" y="1612900"/>
              <a:ext cx="55563" cy="65088"/>
            </a:xfrm>
            <a:custGeom>
              <a:avLst/>
              <a:gdLst>
                <a:gd name="T0" fmla="*/ 86 w 114"/>
                <a:gd name="T1" fmla="*/ 132 h 134"/>
                <a:gd name="T2" fmla="*/ 26 w 114"/>
                <a:gd name="T3" fmla="*/ 40 h 134"/>
                <a:gd name="T4" fmla="*/ 26 w 114"/>
                <a:gd name="T5" fmla="*/ 132 h 134"/>
                <a:gd name="T6" fmla="*/ 0 w 114"/>
                <a:gd name="T7" fmla="*/ 132 h 134"/>
                <a:gd name="T8" fmla="*/ 0 w 114"/>
                <a:gd name="T9" fmla="*/ 0 h 134"/>
                <a:gd name="T10" fmla="*/ 26 w 114"/>
                <a:gd name="T11" fmla="*/ 0 h 134"/>
                <a:gd name="T12" fmla="*/ 86 w 114"/>
                <a:gd name="T13" fmla="*/ 92 h 134"/>
                <a:gd name="T14" fmla="*/ 86 w 114"/>
                <a:gd name="T15" fmla="*/ 0 h 134"/>
                <a:gd name="T16" fmla="*/ 114 w 114"/>
                <a:gd name="T17" fmla="*/ 0 h 134"/>
                <a:gd name="T18" fmla="*/ 114 w 114"/>
                <a:gd name="T19" fmla="*/ 134 h 134"/>
                <a:gd name="T20" fmla="*/ 86 w 114"/>
                <a:gd name="T21" fmla="*/ 134 h 134"/>
                <a:gd name="T22" fmla="*/ 86 w 114"/>
                <a:gd name="T23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134">
                  <a:moveTo>
                    <a:pt x="86" y="132"/>
                  </a:moveTo>
                  <a:lnTo>
                    <a:pt x="26" y="40"/>
                  </a:lnTo>
                  <a:lnTo>
                    <a:pt x="26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86" y="92"/>
                  </a:lnTo>
                  <a:lnTo>
                    <a:pt x="86" y="0"/>
                  </a:lnTo>
                  <a:lnTo>
                    <a:pt x="114" y="0"/>
                  </a:lnTo>
                  <a:lnTo>
                    <a:pt x="114" y="134"/>
                  </a:lnTo>
                  <a:lnTo>
                    <a:pt x="86" y="134"/>
                  </a:lnTo>
                  <a:lnTo>
                    <a:pt x="86" y="132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285">
              <a:extLst>
                <a:ext uri="{FF2B5EF4-FFF2-40B4-BE49-F238E27FC236}">
                  <a16:creationId xmlns:a16="http://schemas.microsoft.com/office/drawing/2014/main" id="{F31C7EAE-3AAE-4B08-B8FC-AF651EC35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14001" y="1611313"/>
              <a:ext cx="66675" cy="66675"/>
            </a:xfrm>
            <a:custGeom>
              <a:avLst/>
              <a:gdLst>
                <a:gd name="T0" fmla="*/ 67 w 135"/>
                <a:gd name="T1" fmla="*/ 0 h 137"/>
                <a:gd name="T2" fmla="*/ 135 w 135"/>
                <a:gd name="T3" fmla="*/ 68 h 137"/>
                <a:gd name="T4" fmla="*/ 67 w 135"/>
                <a:gd name="T5" fmla="*/ 137 h 137"/>
                <a:gd name="T6" fmla="*/ 0 w 135"/>
                <a:gd name="T7" fmla="*/ 68 h 137"/>
                <a:gd name="T8" fmla="*/ 67 w 135"/>
                <a:gd name="T9" fmla="*/ 0 h 137"/>
                <a:gd name="T10" fmla="*/ 67 w 135"/>
                <a:gd name="T11" fmla="*/ 25 h 137"/>
                <a:gd name="T12" fmla="*/ 26 w 135"/>
                <a:gd name="T13" fmla="*/ 69 h 137"/>
                <a:gd name="T14" fmla="*/ 67 w 135"/>
                <a:gd name="T15" fmla="*/ 113 h 137"/>
                <a:gd name="T16" fmla="*/ 107 w 135"/>
                <a:gd name="T17" fmla="*/ 69 h 137"/>
                <a:gd name="T18" fmla="*/ 67 w 135"/>
                <a:gd name="T19" fmla="*/ 2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7">
                  <a:moveTo>
                    <a:pt x="67" y="0"/>
                  </a:moveTo>
                  <a:cubicBezTo>
                    <a:pt x="105" y="0"/>
                    <a:pt x="135" y="29"/>
                    <a:pt x="135" y="68"/>
                  </a:cubicBezTo>
                  <a:cubicBezTo>
                    <a:pt x="135" y="108"/>
                    <a:pt x="105" y="137"/>
                    <a:pt x="67" y="137"/>
                  </a:cubicBezTo>
                  <a:cubicBezTo>
                    <a:pt x="30" y="137"/>
                    <a:pt x="0" y="108"/>
                    <a:pt x="0" y="68"/>
                  </a:cubicBezTo>
                  <a:cubicBezTo>
                    <a:pt x="0" y="29"/>
                    <a:pt x="30" y="0"/>
                    <a:pt x="67" y="0"/>
                  </a:cubicBezTo>
                  <a:close/>
                  <a:moveTo>
                    <a:pt x="67" y="25"/>
                  </a:moveTo>
                  <a:cubicBezTo>
                    <a:pt x="44" y="25"/>
                    <a:pt x="26" y="43"/>
                    <a:pt x="26" y="69"/>
                  </a:cubicBezTo>
                  <a:cubicBezTo>
                    <a:pt x="26" y="95"/>
                    <a:pt x="42" y="113"/>
                    <a:pt x="67" y="113"/>
                  </a:cubicBezTo>
                  <a:cubicBezTo>
                    <a:pt x="91" y="113"/>
                    <a:pt x="107" y="95"/>
                    <a:pt x="107" y="69"/>
                  </a:cubicBezTo>
                  <a:cubicBezTo>
                    <a:pt x="107" y="43"/>
                    <a:pt x="91" y="25"/>
                    <a:pt x="67" y="25"/>
                  </a:cubicBez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286">
              <a:extLst>
                <a:ext uri="{FF2B5EF4-FFF2-40B4-BE49-F238E27FC236}">
                  <a16:creationId xmlns:a16="http://schemas.microsoft.com/office/drawing/2014/main" id="{4B7CCEE4-EBA4-4FAC-ADE4-D78B8673B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9" y="1612900"/>
              <a:ext cx="63500" cy="65088"/>
            </a:xfrm>
            <a:custGeom>
              <a:avLst/>
              <a:gdLst>
                <a:gd name="T0" fmla="*/ 65 w 130"/>
                <a:gd name="T1" fmla="*/ 106 h 132"/>
                <a:gd name="T2" fmla="*/ 101 w 130"/>
                <a:gd name="T3" fmla="*/ 0 h 132"/>
                <a:gd name="T4" fmla="*/ 130 w 130"/>
                <a:gd name="T5" fmla="*/ 0 h 132"/>
                <a:gd name="T6" fmla="*/ 81 w 130"/>
                <a:gd name="T7" fmla="*/ 132 h 132"/>
                <a:gd name="T8" fmla="*/ 49 w 130"/>
                <a:gd name="T9" fmla="*/ 132 h 132"/>
                <a:gd name="T10" fmla="*/ 0 w 130"/>
                <a:gd name="T11" fmla="*/ 0 h 132"/>
                <a:gd name="T12" fmla="*/ 29 w 130"/>
                <a:gd name="T13" fmla="*/ 0 h 132"/>
                <a:gd name="T14" fmla="*/ 65 w 130"/>
                <a:gd name="T15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32">
                  <a:moveTo>
                    <a:pt x="65" y="106"/>
                  </a:moveTo>
                  <a:lnTo>
                    <a:pt x="101" y="0"/>
                  </a:lnTo>
                  <a:lnTo>
                    <a:pt x="130" y="0"/>
                  </a:lnTo>
                  <a:lnTo>
                    <a:pt x="81" y="132"/>
                  </a:lnTo>
                  <a:lnTo>
                    <a:pt x="49" y="132"/>
                  </a:lnTo>
                  <a:lnTo>
                    <a:pt x="0" y="0"/>
                  </a:lnTo>
                  <a:lnTo>
                    <a:pt x="29" y="0"/>
                  </a:lnTo>
                  <a:lnTo>
                    <a:pt x="65" y="106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287">
              <a:extLst>
                <a:ext uri="{FF2B5EF4-FFF2-40B4-BE49-F238E27FC236}">
                  <a16:creationId xmlns:a16="http://schemas.microsoft.com/office/drawing/2014/main" id="{BD559225-A3DE-4215-A736-DC0DE25936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50526" y="1611313"/>
              <a:ext cx="61913" cy="68263"/>
            </a:xfrm>
            <a:custGeom>
              <a:avLst/>
              <a:gdLst>
                <a:gd name="T0" fmla="*/ 127 w 127"/>
                <a:gd name="T1" fmla="*/ 122 h 141"/>
                <a:gd name="T2" fmla="*/ 107 w 127"/>
                <a:gd name="T3" fmla="*/ 141 h 141"/>
                <a:gd name="T4" fmla="*/ 87 w 127"/>
                <a:gd name="T5" fmla="*/ 121 h 141"/>
                <a:gd name="T6" fmla="*/ 92 w 127"/>
                <a:gd name="T7" fmla="*/ 91 h 141"/>
                <a:gd name="T8" fmla="*/ 63 w 127"/>
                <a:gd name="T9" fmla="*/ 87 h 141"/>
                <a:gd name="T10" fmla="*/ 35 w 127"/>
                <a:gd name="T11" fmla="*/ 91 h 141"/>
                <a:gd name="T12" fmla="*/ 40 w 127"/>
                <a:gd name="T13" fmla="*/ 121 h 141"/>
                <a:gd name="T14" fmla="*/ 20 w 127"/>
                <a:gd name="T15" fmla="*/ 141 h 141"/>
                <a:gd name="T16" fmla="*/ 0 w 127"/>
                <a:gd name="T17" fmla="*/ 122 h 141"/>
                <a:gd name="T18" fmla="*/ 16 w 127"/>
                <a:gd name="T19" fmla="*/ 100 h 141"/>
                <a:gd name="T20" fmla="*/ 30 w 127"/>
                <a:gd name="T21" fmla="*/ 85 h 141"/>
                <a:gd name="T22" fmla="*/ 47 w 127"/>
                <a:gd name="T23" fmla="*/ 44 h 141"/>
                <a:gd name="T24" fmla="*/ 42 w 127"/>
                <a:gd name="T25" fmla="*/ 19 h 141"/>
                <a:gd name="T26" fmla="*/ 62 w 127"/>
                <a:gd name="T27" fmla="*/ 0 h 141"/>
                <a:gd name="T28" fmla="*/ 82 w 127"/>
                <a:gd name="T29" fmla="*/ 19 h 141"/>
                <a:gd name="T30" fmla="*/ 77 w 127"/>
                <a:gd name="T31" fmla="*/ 44 h 141"/>
                <a:gd name="T32" fmla="*/ 95 w 127"/>
                <a:gd name="T33" fmla="*/ 85 h 141"/>
                <a:gd name="T34" fmla="*/ 108 w 127"/>
                <a:gd name="T35" fmla="*/ 100 h 141"/>
                <a:gd name="T36" fmla="*/ 127 w 127"/>
                <a:gd name="T37" fmla="*/ 122 h 141"/>
                <a:gd name="T38" fmla="*/ 77 w 127"/>
                <a:gd name="T39" fmla="*/ 47 h 141"/>
                <a:gd name="T40" fmla="*/ 65 w 127"/>
                <a:gd name="T41" fmla="*/ 39 h 141"/>
                <a:gd name="T42" fmla="*/ 52 w 127"/>
                <a:gd name="T43" fmla="*/ 47 h 141"/>
                <a:gd name="T44" fmla="*/ 38 w 127"/>
                <a:gd name="T45" fmla="*/ 82 h 141"/>
                <a:gd name="T46" fmla="*/ 88 w 127"/>
                <a:gd name="T47" fmla="*/ 82 h 141"/>
                <a:gd name="T48" fmla="*/ 77 w 127"/>
                <a:gd name="T49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141">
                  <a:moveTo>
                    <a:pt x="127" y="122"/>
                  </a:moveTo>
                  <a:cubicBezTo>
                    <a:pt x="127" y="134"/>
                    <a:pt x="121" y="141"/>
                    <a:pt x="107" y="141"/>
                  </a:cubicBezTo>
                  <a:cubicBezTo>
                    <a:pt x="93" y="141"/>
                    <a:pt x="87" y="132"/>
                    <a:pt x="87" y="121"/>
                  </a:cubicBezTo>
                  <a:cubicBezTo>
                    <a:pt x="87" y="107"/>
                    <a:pt x="96" y="102"/>
                    <a:pt x="92" y="91"/>
                  </a:cubicBezTo>
                  <a:cubicBezTo>
                    <a:pt x="87" y="89"/>
                    <a:pt x="80" y="87"/>
                    <a:pt x="63" y="87"/>
                  </a:cubicBezTo>
                  <a:cubicBezTo>
                    <a:pt x="47" y="87"/>
                    <a:pt x="41" y="89"/>
                    <a:pt x="35" y="91"/>
                  </a:cubicBezTo>
                  <a:cubicBezTo>
                    <a:pt x="31" y="102"/>
                    <a:pt x="40" y="107"/>
                    <a:pt x="40" y="121"/>
                  </a:cubicBezTo>
                  <a:cubicBezTo>
                    <a:pt x="40" y="132"/>
                    <a:pt x="33" y="141"/>
                    <a:pt x="20" y="141"/>
                  </a:cubicBezTo>
                  <a:cubicBezTo>
                    <a:pt x="7" y="141"/>
                    <a:pt x="0" y="134"/>
                    <a:pt x="0" y="122"/>
                  </a:cubicBezTo>
                  <a:cubicBezTo>
                    <a:pt x="0" y="111"/>
                    <a:pt x="7" y="106"/>
                    <a:pt x="16" y="100"/>
                  </a:cubicBezTo>
                  <a:cubicBezTo>
                    <a:pt x="21" y="97"/>
                    <a:pt x="26" y="95"/>
                    <a:pt x="30" y="85"/>
                  </a:cubicBezTo>
                  <a:lnTo>
                    <a:pt x="47" y="44"/>
                  </a:lnTo>
                  <a:cubicBezTo>
                    <a:pt x="52" y="34"/>
                    <a:pt x="42" y="31"/>
                    <a:pt x="42" y="19"/>
                  </a:cubicBezTo>
                  <a:cubicBezTo>
                    <a:pt x="42" y="7"/>
                    <a:pt x="50" y="0"/>
                    <a:pt x="62" y="0"/>
                  </a:cubicBezTo>
                  <a:cubicBezTo>
                    <a:pt x="73" y="0"/>
                    <a:pt x="82" y="7"/>
                    <a:pt x="82" y="19"/>
                  </a:cubicBezTo>
                  <a:cubicBezTo>
                    <a:pt x="82" y="31"/>
                    <a:pt x="73" y="32"/>
                    <a:pt x="77" y="44"/>
                  </a:cubicBezTo>
                  <a:lnTo>
                    <a:pt x="95" y="85"/>
                  </a:lnTo>
                  <a:cubicBezTo>
                    <a:pt x="98" y="95"/>
                    <a:pt x="103" y="97"/>
                    <a:pt x="108" y="100"/>
                  </a:cubicBezTo>
                  <a:cubicBezTo>
                    <a:pt x="121" y="106"/>
                    <a:pt x="127" y="111"/>
                    <a:pt x="127" y="122"/>
                  </a:cubicBezTo>
                  <a:close/>
                  <a:moveTo>
                    <a:pt x="77" y="47"/>
                  </a:moveTo>
                  <a:cubicBezTo>
                    <a:pt x="75" y="40"/>
                    <a:pt x="71" y="39"/>
                    <a:pt x="65" y="39"/>
                  </a:cubicBezTo>
                  <a:cubicBezTo>
                    <a:pt x="60" y="39"/>
                    <a:pt x="56" y="39"/>
                    <a:pt x="52" y="47"/>
                  </a:cubicBezTo>
                  <a:lnTo>
                    <a:pt x="38" y="82"/>
                  </a:lnTo>
                  <a:lnTo>
                    <a:pt x="88" y="82"/>
                  </a:lnTo>
                  <a:lnTo>
                    <a:pt x="77" y="47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288">
              <a:extLst>
                <a:ext uri="{FF2B5EF4-FFF2-40B4-BE49-F238E27FC236}">
                  <a16:creationId xmlns:a16="http://schemas.microsoft.com/office/drawing/2014/main" id="{69D90091-B403-43F1-9124-954123606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9" y="1611313"/>
              <a:ext cx="63500" cy="68263"/>
            </a:xfrm>
            <a:custGeom>
              <a:avLst/>
              <a:gdLst>
                <a:gd name="T0" fmla="*/ 69 w 132"/>
                <a:gd name="T1" fmla="*/ 0 h 138"/>
                <a:gd name="T2" fmla="*/ 132 w 132"/>
                <a:gd name="T3" fmla="*/ 43 h 138"/>
                <a:gd name="T4" fmla="*/ 99 w 132"/>
                <a:gd name="T5" fmla="*/ 43 h 138"/>
                <a:gd name="T6" fmla="*/ 69 w 132"/>
                <a:gd name="T7" fmla="*/ 25 h 138"/>
                <a:gd name="T8" fmla="*/ 28 w 132"/>
                <a:gd name="T9" fmla="*/ 69 h 138"/>
                <a:gd name="T10" fmla="*/ 69 w 132"/>
                <a:gd name="T11" fmla="*/ 113 h 138"/>
                <a:gd name="T12" fmla="*/ 99 w 132"/>
                <a:gd name="T13" fmla="*/ 95 h 138"/>
                <a:gd name="T14" fmla="*/ 132 w 132"/>
                <a:gd name="T15" fmla="*/ 95 h 138"/>
                <a:gd name="T16" fmla="*/ 69 w 132"/>
                <a:gd name="T17" fmla="*/ 138 h 138"/>
                <a:gd name="T18" fmla="*/ 2 w 132"/>
                <a:gd name="T19" fmla="*/ 70 h 138"/>
                <a:gd name="T20" fmla="*/ 69 w 132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38">
                  <a:moveTo>
                    <a:pt x="69" y="0"/>
                  </a:moveTo>
                  <a:cubicBezTo>
                    <a:pt x="98" y="0"/>
                    <a:pt x="122" y="15"/>
                    <a:pt x="132" y="43"/>
                  </a:cubicBezTo>
                  <a:lnTo>
                    <a:pt x="99" y="43"/>
                  </a:lnTo>
                  <a:cubicBezTo>
                    <a:pt x="93" y="30"/>
                    <a:pt x="83" y="25"/>
                    <a:pt x="69" y="25"/>
                  </a:cubicBezTo>
                  <a:cubicBezTo>
                    <a:pt x="45" y="25"/>
                    <a:pt x="28" y="43"/>
                    <a:pt x="28" y="69"/>
                  </a:cubicBezTo>
                  <a:cubicBezTo>
                    <a:pt x="28" y="95"/>
                    <a:pt x="44" y="113"/>
                    <a:pt x="69" y="113"/>
                  </a:cubicBezTo>
                  <a:cubicBezTo>
                    <a:pt x="83" y="113"/>
                    <a:pt x="93" y="108"/>
                    <a:pt x="99" y="95"/>
                  </a:cubicBezTo>
                  <a:lnTo>
                    <a:pt x="132" y="95"/>
                  </a:lnTo>
                  <a:cubicBezTo>
                    <a:pt x="122" y="123"/>
                    <a:pt x="98" y="138"/>
                    <a:pt x="69" y="138"/>
                  </a:cubicBezTo>
                  <a:cubicBezTo>
                    <a:pt x="32" y="138"/>
                    <a:pt x="2" y="110"/>
                    <a:pt x="2" y="70"/>
                  </a:cubicBezTo>
                  <a:cubicBezTo>
                    <a:pt x="0" y="29"/>
                    <a:pt x="32" y="0"/>
                    <a:pt x="69" y="0"/>
                  </a:cubicBez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289">
              <a:extLst>
                <a:ext uri="{FF2B5EF4-FFF2-40B4-BE49-F238E27FC236}">
                  <a16:creationId xmlns:a16="http://schemas.microsoft.com/office/drawing/2014/main" id="{0E61E716-02B4-48E6-BCE4-24BBECA61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0226" y="1612900"/>
              <a:ext cx="47625" cy="65088"/>
            </a:xfrm>
            <a:custGeom>
              <a:avLst/>
              <a:gdLst>
                <a:gd name="T0" fmla="*/ 98 w 98"/>
                <a:gd name="T1" fmla="*/ 20 h 132"/>
                <a:gd name="T2" fmla="*/ 62 w 98"/>
                <a:gd name="T3" fmla="*/ 20 h 132"/>
                <a:gd name="T4" fmla="*/ 62 w 98"/>
                <a:gd name="T5" fmla="*/ 132 h 132"/>
                <a:gd name="T6" fmla="*/ 36 w 98"/>
                <a:gd name="T7" fmla="*/ 132 h 132"/>
                <a:gd name="T8" fmla="*/ 36 w 98"/>
                <a:gd name="T9" fmla="*/ 20 h 132"/>
                <a:gd name="T10" fmla="*/ 0 w 98"/>
                <a:gd name="T11" fmla="*/ 20 h 132"/>
                <a:gd name="T12" fmla="*/ 0 w 98"/>
                <a:gd name="T13" fmla="*/ 0 h 132"/>
                <a:gd name="T14" fmla="*/ 98 w 98"/>
                <a:gd name="T15" fmla="*/ 0 h 132"/>
                <a:gd name="T16" fmla="*/ 98 w 98"/>
                <a:gd name="T17" fmla="*/ 2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2">
                  <a:moveTo>
                    <a:pt x="98" y="20"/>
                  </a:moveTo>
                  <a:lnTo>
                    <a:pt x="62" y="20"/>
                  </a:lnTo>
                  <a:lnTo>
                    <a:pt x="62" y="132"/>
                  </a:lnTo>
                  <a:lnTo>
                    <a:pt x="36" y="132"/>
                  </a:lnTo>
                  <a:lnTo>
                    <a:pt x="36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0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290">
              <a:extLst>
                <a:ext uri="{FF2B5EF4-FFF2-40B4-BE49-F238E27FC236}">
                  <a16:creationId xmlns:a16="http://schemas.microsoft.com/office/drawing/2014/main" id="{BAE99593-3B88-471A-BC8E-EDCE23C76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8964" y="1612900"/>
              <a:ext cx="38100" cy="63500"/>
            </a:xfrm>
            <a:custGeom>
              <a:avLst/>
              <a:gdLst>
                <a:gd name="T0" fmla="*/ 26 w 76"/>
                <a:gd name="T1" fmla="*/ 55 h 131"/>
                <a:gd name="T2" fmla="*/ 70 w 76"/>
                <a:gd name="T3" fmla="*/ 55 h 131"/>
                <a:gd name="T4" fmla="*/ 70 w 76"/>
                <a:gd name="T5" fmla="*/ 75 h 131"/>
                <a:gd name="T6" fmla="*/ 26 w 76"/>
                <a:gd name="T7" fmla="*/ 75 h 131"/>
                <a:gd name="T8" fmla="*/ 26 w 76"/>
                <a:gd name="T9" fmla="*/ 111 h 131"/>
                <a:gd name="T10" fmla="*/ 76 w 76"/>
                <a:gd name="T11" fmla="*/ 111 h 131"/>
                <a:gd name="T12" fmla="*/ 76 w 76"/>
                <a:gd name="T13" fmla="*/ 131 h 131"/>
                <a:gd name="T14" fmla="*/ 0 w 76"/>
                <a:gd name="T15" fmla="*/ 131 h 131"/>
                <a:gd name="T16" fmla="*/ 0 w 76"/>
                <a:gd name="T17" fmla="*/ 0 h 131"/>
                <a:gd name="T18" fmla="*/ 76 w 76"/>
                <a:gd name="T19" fmla="*/ 0 h 131"/>
                <a:gd name="T20" fmla="*/ 76 w 76"/>
                <a:gd name="T21" fmla="*/ 20 h 131"/>
                <a:gd name="T22" fmla="*/ 26 w 76"/>
                <a:gd name="T23" fmla="*/ 20 h 131"/>
                <a:gd name="T24" fmla="*/ 26 w 76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1">
                  <a:moveTo>
                    <a:pt x="26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6" y="75"/>
                  </a:lnTo>
                  <a:lnTo>
                    <a:pt x="26" y="111"/>
                  </a:lnTo>
                  <a:lnTo>
                    <a:pt x="76" y="111"/>
                  </a:lnTo>
                  <a:lnTo>
                    <a:pt x="76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26" y="20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291">
              <a:extLst>
                <a:ext uri="{FF2B5EF4-FFF2-40B4-BE49-F238E27FC236}">
                  <a16:creationId xmlns:a16="http://schemas.microsoft.com/office/drawing/2014/main" id="{53724A23-596D-482A-BDB7-AAC7CE4588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9764" y="1612900"/>
              <a:ext cx="58738" cy="65088"/>
            </a:xfrm>
            <a:custGeom>
              <a:avLst/>
              <a:gdLst>
                <a:gd name="T0" fmla="*/ 0 w 119"/>
                <a:gd name="T1" fmla="*/ 86 h 133"/>
                <a:gd name="T2" fmla="*/ 0 w 119"/>
                <a:gd name="T3" fmla="*/ 0 h 133"/>
                <a:gd name="T4" fmla="*/ 19 w 119"/>
                <a:gd name="T5" fmla="*/ 0 h 133"/>
                <a:gd name="T6" fmla="*/ 19 w 119"/>
                <a:gd name="T7" fmla="*/ 86 h 133"/>
                <a:gd name="T8" fmla="*/ 0 w 119"/>
                <a:gd name="T9" fmla="*/ 86 h 133"/>
                <a:gd name="T10" fmla="*/ 4 w 119"/>
                <a:gd name="T11" fmla="*/ 98 h 133"/>
                <a:gd name="T12" fmla="*/ 19 w 119"/>
                <a:gd name="T13" fmla="*/ 86 h 133"/>
                <a:gd name="T14" fmla="*/ 43 w 119"/>
                <a:gd name="T15" fmla="*/ 115 h 133"/>
                <a:gd name="T16" fmla="*/ 28 w 119"/>
                <a:gd name="T17" fmla="*/ 127 h 133"/>
                <a:gd name="T18" fmla="*/ 4 w 119"/>
                <a:gd name="T19" fmla="*/ 98 h 133"/>
                <a:gd name="T20" fmla="*/ 44 w 119"/>
                <a:gd name="T21" fmla="*/ 133 h 133"/>
                <a:gd name="T22" fmla="*/ 44 w 119"/>
                <a:gd name="T23" fmla="*/ 115 h 133"/>
                <a:gd name="T24" fmla="*/ 77 w 119"/>
                <a:gd name="T25" fmla="*/ 115 h 133"/>
                <a:gd name="T26" fmla="*/ 77 w 119"/>
                <a:gd name="T27" fmla="*/ 133 h 133"/>
                <a:gd name="T28" fmla="*/ 44 w 119"/>
                <a:gd name="T29" fmla="*/ 133 h 133"/>
                <a:gd name="T30" fmla="*/ 115 w 119"/>
                <a:gd name="T31" fmla="*/ 98 h 133"/>
                <a:gd name="T32" fmla="*/ 92 w 119"/>
                <a:gd name="T33" fmla="*/ 127 h 133"/>
                <a:gd name="T34" fmla="*/ 77 w 119"/>
                <a:gd name="T35" fmla="*/ 115 h 133"/>
                <a:gd name="T36" fmla="*/ 100 w 119"/>
                <a:gd name="T37" fmla="*/ 86 h 133"/>
                <a:gd name="T38" fmla="*/ 115 w 119"/>
                <a:gd name="T39" fmla="*/ 98 h 133"/>
                <a:gd name="T40" fmla="*/ 119 w 119"/>
                <a:gd name="T41" fmla="*/ 86 h 133"/>
                <a:gd name="T42" fmla="*/ 100 w 119"/>
                <a:gd name="T43" fmla="*/ 86 h 133"/>
                <a:gd name="T44" fmla="*/ 100 w 119"/>
                <a:gd name="T45" fmla="*/ 0 h 133"/>
                <a:gd name="T46" fmla="*/ 119 w 119"/>
                <a:gd name="T47" fmla="*/ 0 h 133"/>
                <a:gd name="T48" fmla="*/ 119 w 119"/>
                <a:gd name="T49" fmla="*/ 8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9" h="133">
                  <a:moveTo>
                    <a:pt x="0" y="86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86"/>
                  </a:lnTo>
                  <a:lnTo>
                    <a:pt x="0" y="86"/>
                  </a:lnTo>
                  <a:close/>
                  <a:moveTo>
                    <a:pt x="4" y="98"/>
                  </a:moveTo>
                  <a:lnTo>
                    <a:pt x="19" y="86"/>
                  </a:lnTo>
                  <a:lnTo>
                    <a:pt x="43" y="115"/>
                  </a:lnTo>
                  <a:lnTo>
                    <a:pt x="28" y="127"/>
                  </a:lnTo>
                  <a:lnTo>
                    <a:pt x="4" y="98"/>
                  </a:lnTo>
                  <a:close/>
                  <a:moveTo>
                    <a:pt x="44" y="133"/>
                  </a:moveTo>
                  <a:lnTo>
                    <a:pt x="44" y="115"/>
                  </a:lnTo>
                  <a:lnTo>
                    <a:pt x="77" y="115"/>
                  </a:lnTo>
                  <a:lnTo>
                    <a:pt x="77" y="133"/>
                  </a:lnTo>
                  <a:lnTo>
                    <a:pt x="44" y="133"/>
                  </a:lnTo>
                  <a:close/>
                  <a:moveTo>
                    <a:pt x="115" y="98"/>
                  </a:moveTo>
                  <a:lnTo>
                    <a:pt x="92" y="127"/>
                  </a:lnTo>
                  <a:lnTo>
                    <a:pt x="77" y="115"/>
                  </a:lnTo>
                  <a:lnTo>
                    <a:pt x="100" y="86"/>
                  </a:lnTo>
                  <a:lnTo>
                    <a:pt x="115" y="98"/>
                  </a:lnTo>
                  <a:close/>
                  <a:moveTo>
                    <a:pt x="119" y="86"/>
                  </a:moveTo>
                  <a:lnTo>
                    <a:pt x="100" y="86"/>
                  </a:lnTo>
                  <a:lnTo>
                    <a:pt x="100" y="0"/>
                  </a:lnTo>
                  <a:lnTo>
                    <a:pt x="119" y="0"/>
                  </a:lnTo>
                  <a:lnTo>
                    <a:pt x="119" y="86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292">
              <a:extLst>
                <a:ext uri="{FF2B5EF4-FFF2-40B4-BE49-F238E27FC236}">
                  <a16:creationId xmlns:a16="http://schemas.microsoft.com/office/drawing/2014/main" id="{906F4C6E-3BD4-4846-A1C6-F9CA0E63FD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72789" y="1612900"/>
              <a:ext cx="47625" cy="65088"/>
            </a:xfrm>
            <a:custGeom>
              <a:avLst/>
              <a:gdLst>
                <a:gd name="T0" fmla="*/ 95 w 98"/>
                <a:gd name="T1" fmla="*/ 40 h 134"/>
                <a:gd name="T2" fmla="*/ 64 w 98"/>
                <a:gd name="T3" fmla="*/ 79 h 134"/>
                <a:gd name="T4" fmla="*/ 98 w 98"/>
                <a:gd name="T5" fmla="*/ 134 h 134"/>
                <a:gd name="T6" fmla="*/ 67 w 98"/>
                <a:gd name="T7" fmla="*/ 134 h 134"/>
                <a:gd name="T8" fmla="*/ 35 w 98"/>
                <a:gd name="T9" fmla="*/ 81 h 134"/>
                <a:gd name="T10" fmla="*/ 27 w 98"/>
                <a:gd name="T11" fmla="*/ 81 h 134"/>
                <a:gd name="T12" fmla="*/ 27 w 98"/>
                <a:gd name="T13" fmla="*/ 134 h 134"/>
                <a:gd name="T14" fmla="*/ 0 w 98"/>
                <a:gd name="T15" fmla="*/ 134 h 134"/>
                <a:gd name="T16" fmla="*/ 0 w 98"/>
                <a:gd name="T17" fmla="*/ 0 h 134"/>
                <a:gd name="T18" fmla="*/ 49 w 98"/>
                <a:gd name="T19" fmla="*/ 0 h 134"/>
                <a:gd name="T20" fmla="*/ 95 w 98"/>
                <a:gd name="T21" fmla="*/ 40 h 134"/>
                <a:gd name="T22" fmla="*/ 47 w 98"/>
                <a:gd name="T23" fmla="*/ 20 h 134"/>
                <a:gd name="T24" fmla="*/ 24 w 98"/>
                <a:gd name="T25" fmla="*/ 20 h 134"/>
                <a:gd name="T26" fmla="*/ 24 w 98"/>
                <a:gd name="T27" fmla="*/ 59 h 134"/>
                <a:gd name="T28" fmla="*/ 47 w 98"/>
                <a:gd name="T29" fmla="*/ 59 h 134"/>
                <a:gd name="T30" fmla="*/ 68 w 98"/>
                <a:gd name="T31" fmla="*/ 39 h 134"/>
                <a:gd name="T32" fmla="*/ 47 w 98"/>
                <a:gd name="T33" fmla="*/ 2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4">
                  <a:moveTo>
                    <a:pt x="95" y="40"/>
                  </a:moveTo>
                  <a:cubicBezTo>
                    <a:pt x="95" y="55"/>
                    <a:pt x="88" y="72"/>
                    <a:pt x="64" y="79"/>
                  </a:cubicBezTo>
                  <a:lnTo>
                    <a:pt x="98" y="134"/>
                  </a:lnTo>
                  <a:lnTo>
                    <a:pt x="67" y="134"/>
                  </a:lnTo>
                  <a:lnTo>
                    <a:pt x="35" y="81"/>
                  </a:lnTo>
                  <a:lnTo>
                    <a:pt x="27" y="81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79" y="0"/>
                    <a:pt x="95" y="19"/>
                    <a:pt x="95" y="40"/>
                  </a:cubicBezTo>
                  <a:close/>
                  <a:moveTo>
                    <a:pt x="47" y="20"/>
                  </a:moveTo>
                  <a:lnTo>
                    <a:pt x="24" y="20"/>
                  </a:lnTo>
                  <a:lnTo>
                    <a:pt x="24" y="59"/>
                  </a:lnTo>
                  <a:lnTo>
                    <a:pt x="47" y="59"/>
                  </a:lnTo>
                  <a:cubicBezTo>
                    <a:pt x="60" y="59"/>
                    <a:pt x="68" y="51"/>
                    <a:pt x="68" y="39"/>
                  </a:cubicBezTo>
                  <a:cubicBezTo>
                    <a:pt x="68" y="29"/>
                    <a:pt x="60" y="20"/>
                    <a:pt x="47" y="20"/>
                  </a:cubicBez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293">
              <a:extLst>
                <a:ext uri="{FF2B5EF4-FFF2-40B4-BE49-F238E27FC236}">
                  <a16:creationId xmlns:a16="http://schemas.microsoft.com/office/drawing/2014/main" id="{83DB528C-2142-4028-BCCB-D84CB1B12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9939" y="1611313"/>
              <a:ext cx="47625" cy="66675"/>
            </a:xfrm>
            <a:custGeom>
              <a:avLst/>
              <a:gdLst>
                <a:gd name="T0" fmla="*/ 96 w 96"/>
                <a:gd name="T1" fmla="*/ 97 h 137"/>
                <a:gd name="T2" fmla="*/ 49 w 96"/>
                <a:gd name="T3" fmla="*/ 137 h 137"/>
                <a:gd name="T4" fmla="*/ 0 w 96"/>
                <a:gd name="T5" fmla="*/ 98 h 137"/>
                <a:gd name="T6" fmla="*/ 29 w 96"/>
                <a:gd name="T7" fmla="*/ 98 h 137"/>
                <a:gd name="T8" fmla="*/ 49 w 96"/>
                <a:gd name="T9" fmla="*/ 115 h 137"/>
                <a:gd name="T10" fmla="*/ 69 w 96"/>
                <a:gd name="T11" fmla="*/ 98 h 137"/>
                <a:gd name="T12" fmla="*/ 0 w 96"/>
                <a:gd name="T13" fmla="*/ 40 h 137"/>
                <a:gd name="T14" fmla="*/ 46 w 96"/>
                <a:gd name="T15" fmla="*/ 0 h 137"/>
                <a:gd name="T16" fmla="*/ 94 w 96"/>
                <a:gd name="T17" fmla="*/ 38 h 137"/>
                <a:gd name="T18" fmla="*/ 65 w 96"/>
                <a:gd name="T19" fmla="*/ 38 h 137"/>
                <a:gd name="T20" fmla="*/ 46 w 96"/>
                <a:gd name="T21" fmla="*/ 22 h 137"/>
                <a:gd name="T22" fmla="*/ 27 w 96"/>
                <a:gd name="T23" fmla="*/ 38 h 137"/>
                <a:gd name="T24" fmla="*/ 96 w 96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7">
                  <a:moveTo>
                    <a:pt x="96" y="97"/>
                  </a:moveTo>
                  <a:cubicBezTo>
                    <a:pt x="96" y="118"/>
                    <a:pt x="79" y="137"/>
                    <a:pt x="49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9" y="98"/>
                  </a:lnTo>
                  <a:cubicBezTo>
                    <a:pt x="30" y="109"/>
                    <a:pt x="36" y="115"/>
                    <a:pt x="49" y="115"/>
                  </a:cubicBezTo>
                  <a:cubicBezTo>
                    <a:pt x="61" y="115"/>
                    <a:pt x="69" y="108"/>
                    <a:pt x="69" y="98"/>
                  </a:cubicBezTo>
                  <a:cubicBezTo>
                    <a:pt x="69" y="68"/>
                    <a:pt x="0" y="88"/>
                    <a:pt x="0" y="40"/>
                  </a:cubicBezTo>
                  <a:cubicBezTo>
                    <a:pt x="0" y="17"/>
                    <a:pt x="20" y="0"/>
                    <a:pt x="46" y="0"/>
                  </a:cubicBezTo>
                  <a:cubicBezTo>
                    <a:pt x="72" y="0"/>
                    <a:pt x="91" y="12"/>
                    <a:pt x="94" y="38"/>
                  </a:cubicBezTo>
                  <a:lnTo>
                    <a:pt x="65" y="38"/>
                  </a:lnTo>
                  <a:cubicBezTo>
                    <a:pt x="64" y="28"/>
                    <a:pt x="57" y="22"/>
                    <a:pt x="46" y="22"/>
                  </a:cubicBezTo>
                  <a:cubicBezTo>
                    <a:pt x="36" y="22"/>
                    <a:pt x="27" y="27"/>
                    <a:pt x="27" y="38"/>
                  </a:cubicBezTo>
                  <a:cubicBezTo>
                    <a:pt x="29" y="69"/>
                    <a:pt x="96" y="48"/>
                    <a:pt x="96" y="97"/>
                  </a:cubicBez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294">
              <a:extLst>
                <a:ext uri="{FF2B5EF4-FFF2-40B4-BE49-F238E27FC236}">
                  <a16:creationId xmlns:a16="http://schemas.microsoft.com/office/drawing/2014/main" id="{49272B7E-5E65-4E69-85A0-1B5B131EC3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53664" y="1789113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9 w 156"/>
                <a:gd name="T11" fmla="*/ 10 h 156"/>
                <a:gd name="T12" fmla="*/ 92 w 156"/>
                <a:gd name="T13" fmla="*/ 53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8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4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4" y="10"/>
                    <a:pt x="69" y="10"/>
                  </a:cubicBezTo>
                  <a:cubicBezTo>
                    <a:pt x="92" y="10"/>
                    <a:pt x="92" y="35"/>
                    <a:pt x="92" y="53"/>
                  </a:cubicBezTo>
                  <a:lnTo>
                    <a:pt x="92" y="69"/>
                  </a:lnTo>
                  <a:cubicBezTo>
                    <a:pt x="71" y="70"/>
                    <a:pt x="0" y="73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3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9" y="138"/>
                    <a:pt x="60" y="138"/>
                  </a:cubicBezTo>
                  <a:cubicBezTo>
                    <a:pt x="45" y="138"/>
                    <a:pt x="37" y="128"/>
                    <a:pt x="37" y="114"/>
                  </a:cubicBezTo>
                  <a:cubicBezTo>
                    <a:pt x="37" y="83"/>
                    <a:pt x="79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295">
              <a:extLst>
                <a:ext uri="{FF2B5EF4-FFF2-40B4-BE49-F238E27FC236}">
                  <a16:creationId xmlns:a16="http://schemas.microsoft.com/office/drawing/2014/main" id="{F49AD17B-AA0E-4409-9DD2-0074710F4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5739" y="1789113"/>
              <a:ext cx="92075" cy="76200"/>
            </a:xfrm>
            <a:custGeom>
              <a:avLst/>
              <a:gdLst>
                <a:gd name="T0" fmla="*/ 163 w 188"/>
                <a:gd name="T1" fmla="*/ 119 h 155"/>
                <a:gd name="T2" fmla="*/ 163 w 188"/>
                <a:gd name="T3" fmla="*/ 44 h 155"/>
                <a:gd name="T4" fmla="*/ 120 w 188"/>
                <a:gd name="T5" fmla="*/ 0 h 155"/>
                <a:gd name="T6" fmla="*/ 63 w 188"/>
                <a:gd name="T7" fmla="*/ 39 h 155"/>
                <a:gd name="T8" fmla="*/ 61 w 188"/>
                <a:gd name="T9" fmla="*/ 39 h 155"/>
                <a:gd name="T10" fmla="*/ 61 w 188"/>
                <a:gd name="T11" fmla="*/ 0 h 155"/>
                <a:gd name="T12" fmla="*/ 0 w 188"/>
                <a:gd name="T13" fmla="*/ 7 h 155"/>
                <a:gd name="T14" fmla="*/ 0 w 188"/>
                <a:gd name="T15" fmla="*/ 15 h 155"/>
                <a:gd name="T16" fmla="*/ 26 w 188"/>
                <a:gd name="T17" fmla="*/ 41 h 155"/>
                <a:gd name="T18" fmla="*/ 26 w 188"/>
                <a:gd name="T19" fmla="*/ 119 h 155"/>
                <a:gd name="T20" fmla="*/ 0 w 188"/>
                <a:gd name="T21" fmla="*/ 147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7 h 155"/>
                <a:gd name="T28" fmla="*/ 61 w 188"/>
                <a:gd name="T29" fmla="*/ 119 h 155"/>
                <a:gd name="T30" fmla="*/ 61 w 188"/>
                <a:gd name="T31" fmla="*/ 75 h 155"/>
                <a:gd name="T32" fmla="*/ 104 w 188"/>
                <a:gd name="T33" fmla="*/ 20 h 155"/>
                <a:gd name="T34" fmla="*/ 126 w 188"/>
                <a:gd name="T35" fmla="*/ 70 h 155"/>
                <a:gd name="T36" fmla="*/ 126 w 188"/>
                <a:gd name="T37" fmla="*/ 119 h 155"/>
                <a:gd name="T38" fmla="*/ 100 w 188"/>
                <a:gd name="T39" fmla="*/ 147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7 h 155"/>
                <a:gd name="T46" fmla="*/ 163 w 188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9"/>
                  </a:moveTo>
                  <a:lnTo>
                    <a:pt x="163" y="44"/>
                  </a:lnTo>
                  <a:cubicBezTo>
                    <a:pt x="163" y="19"/>
                    <a:pt x="156" y="0"/>
                    <a:pt x="120" y="0"/>
                  </a:cubicBezTo>
                  <a:cubicBezTo>
                    <a:pt x="88" y="0"/>
                    <a:pt x="71" y="25"/>
                    <a:pt x="63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7"/>
                  </a:lnTo>
                  <a:cubicBezTo>
                    <a:pt x="169" y="147"/>
                    <a:pt x="163" y="141"/>
                    <a:pt x="163" y="119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296">
              <a:extLst>
                <a:ext uri="{FF2B5EF4-FFF2-40B4-BE49-F238E27FC236}">
                  <a16:creationId xmlns:a16="http://schemas.microsoft.com/office/drawing/2014/main" id="{49F9339B-9AB2-4180-88ED-C752634FE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58451" y="1776413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7 h 251"/>
                <a:gd name="T6" fmla="*/ 9 w 169"/>
                <a:gd name="T7" fmla="*/ 81 h 251"/>
                <a:gd name="T8" fmla="*/ 33 w 169"/>
                <a:gd name="T9" fmla="*/ 123 h 251"/>
                <a:gd name="T10" fmla="*/ 11 w 169"/>
                <a:gd name="T11" fmla="*/ 161 h 251"/>
                <a:gd name="T12" fmla="*/ 23 w 169"/>
                <a:gd name="T13" fmla="*/ 181 h 251"/>
                <a:gd name="T14" fmla="*/ 0 w 169"/>
                <a:gd name="T15" fmla="*/ 212 h 251"/>
                <a:gd name="T16" fmla="*/ 73 w 169"/>
                <a:gd name="T17" fmla="*/ 251 h 251"/>
                <a:gd name="T18" fmla="*/ 161 w 169"/>
                <a:gd name="T19" fmla="*/ 193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2 h 251"/>
                <a:gd name="T26" fmla="*/ 44 w 169"/>
                <a:gd name="T27" fmla="*/ 127 h 251"/>
                <a:gd name="T28" fmla="*/ 74 w 169"/>
                <a:gd name="T29" fmla="*/ 132 h 251"/>
                <a:gd name="T30" fmla="*/ 138 w 169"/>
                <a:gd name="T31" fmla="*/ 80 h 251"/>
                <a:gd name="T32" fmla="*/ 119 w 169"/>
                <a:gd name="T33" fmla="*/ 41 h 251"/>
                <a:gd name="T34" fmla="*/ 131 w 169"/>
                <a:gd name="T35" fmla="*/ 28 h 251"/>
                <a:gd name="T36" fmla="*/ 138 w 169"/>
                <a:gd name="T37" fmla="*/ 32 h 251"/>
                <a:gd name="T38" fmla="*/ 149 w 169"/>
                <a:gd name="T39" fmla="*/ 36 h 251"/>
                <a:gd name="T40" fmla="*/ 168 w 169"/>
                <a:gd name="T41" fmla="*/ 17 h 251"/>
                <a:gd name="T42" fmla="*/ 150 w 169"/>
                <a:gd name="T43" fmla="*/ 0 h 251"/>
                <a:gd name="T44" fmla="*/ 101 w 169"/>
                <a:gd name="T45" fmla="*/ 185 h 251"/>
                <a:gd name="T46" fmla="*/ 133 w 169"/>
                <a:gd name="T47" fmla="*/ 203 h 251"/>
                <a:gd name="T48" fmla="*/ 75 w 169"/>
                <a:gd name="T49" fmla="*/ 237 h 251"/>
                <a:gd name="T50" fmla="*/ 28 w 169"/>
                <a:gd name="T51" fmla="*/ 203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7 h 251"/>
                <a:gd name="T62" fmla="*/ 103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8" y="23"/>
                    <a:pt x="111" y="36"/>
                  </a:cubicBezTo>
                  <a:cubicBezTo>
                    <a:pt x="103" y="32"/>
                    <a:pt x="90" y="27"/>
                    <a:pt x="74" y="27"/>
                  </a:cubicBezTo>
                  <a:cubicBezTo>
                    <a:pt x="34" y="27"/>
                    <a:pt x="9" y="47"/>
                    <a:pt x="9" y="81"/>
                  </a:cubicBezTo>
                  <a:cubicBezTo>
                    <a:pt x="9" y="107"/>
                    <a:pt x="24" y="117"/>
                    <a:pt x="33" y="123"/>
                  </a:cubicBezTo>
                  <a:cubicBezTo>
                    <a:pt x="28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3" y="181"/>
                  </a:cubicBezTo>
                  <a:cubicBezTo>
                    <a:pt x="14" y="187"/>
                    <a:pt x="0" y="197"/>
                    <a:pt x="0" y="212"/>
                  </a:cubicBezTo>
                  <a:cubicBezTo>
                    <a:pt x="0" y="227"/>
                    <a:pt x="20" y="251"/>
                    <a:pt x="73" y="251"/>
                  </a:cubicBezTo>
                  <a:cubicBezTo>
                    <a:pt x="129" y="251"/>
                    <a:pt x="161" y="221"/>
                    <a:pt x="161" y="193"/>
                  </a:cubicBezTo>
                  <a:cubicBezTo>
                    <a:pt x="161" y="162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2"/>
                    <a:pt x="36" y="142"/>
                  </a:cubicBezTo>
                  <a:cubicBezTo>
                    <a:pt x="36" y="137"/>
                    <a:pt x="40" y="132"/>
                    <a:pt x="44" y="127"/>
                  </a:cubicBezTo>
                  <a:cubicBezTo>
                    <a:pt x="50" y="130"/>
                    <a:pt x="59" y="132"/>
                    <a:pt x="74" y="132"/>
                  </a:cubicBezTo>
                  <a:cubicBezTo>
                    <a:pt x="111" y="132"/>
                    <a:pt x="138" y="113"/>
                    <a:pt x="138" y="80"/>
                  </a:cubicBezTo>
                  <a:cubicBezTo>
                    <a:pt x="138" y="58"/>
                    <a:pt x="129" y="48"/>
                    <a:pt x="119" y="41"/>
                  </a:cubicBezTo>
                  <a:cubicBezTo>
                    <a:pt x="121" y="36"/>
                    <a:pt x="125" y="28"/>
                    <a:pt x="131" y="28"/>
                  </a:cubicBezTo>
                  <a:cubicBezTo>
                    <a:pt x="134" y="28"/>
                    <a:pt x="135" y="30"/>
                    <a:pt x="138" y="32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8" y="28"/>
                    <a:pt x="168" y="17"/>
                  </a:cubicBezTo>
                  <a:cubicBezTo>
                    <a:pt x="169" y="7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3" y="188"/>
                    <a:pt x="133" y="203"/>
                  </a:cubicBezTo>
                  <a:cubicBezTo>
                    <a:pt x="133" y="218"/>
                    <a:pt x="109" y="237"/>
                    <a:pt x="75" y="237"/>
                  </a:cubicBezTo>
                  <a:cubicBezTo>
                    <a:pt x="43" y="237"/>
                    <a:pt x="28" y="217"/>
                    <a:pt x="28" y="203"/>
                  </a:cubicBezTo>
                  <a:cubicBezTo>
                    <a:pt x="28" y="197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3"/>
                    <a:pt x="49" y="37"/>
                    <a:pt x="74" y="37"/>
                  </a:cubicBezTo>
                  <a:cubicBezTo>
                    <a:pt x="95" y="37"/>
                    <a:pt x="103" y="57"/>
                    <a:pt x="103" y="80"/>
                  </a:cubicBezTo>
                  <a:cubicBezTo>
                    <a:pt x="103" y="102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297">
              <a:extLst>
                <a:ext uri="{FF2B5EF4-FFF2-40B4-BE49-F238E27FC236}">
                  <a16:creationId xmlns:a16="http://schemas.microsoft.com/office/drawing/2014/main" id="{25E2659D-F0A9-43D1-A735-02DA437454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61639" y="1789113"/>
              <a:ext cx="66675" cy="77788"/>
            </a:xfrm>
            <a:custGeom>
              <a:avLst/>
              <a:gdLst>
                <a:gd name="T0" fmla="*/ 73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3 w 136"/>
                <a:gd name="T7" fmla="*/ 150 h 159"/>
                <a:gd name="T8" fmla="*/ 133 w 136"/>
                <a:gd name="T9" fmla="*/ 137 h 159"/>
                <a:gd name="T10" fmla="*/ 100 w 136"/>
                <a:gd name="T11" fmla="*/ 142 h 159"/>
                <a:gd name="T12" fmla="*/ 36 w 136"/>
                <a:gd name="T13" fmla="*/ 61 h 159"/>
                <a:gd name="T14" fmla="*/ 135 w 136"/>
                <a:gd name="T15" fmla="*/ 61 h 159"/>
                <a:gd name="T16" fmla="*/ 73 w 136"/>
                <a:gd name="T17" fmla="*/ 0 h 159"/>
                <a:gd name="T18" fmla="*/ 39 w 136"/>
                <a:gd name="T19" fmla="*/ 49 h 159"/>
                <a:gd name="T20" fmla="*/ 73 w 136"/>
                <a:gd name="T21" fmla="*/ 11 h 159"/>
                <a:gd name="T22" fmla="*/ 103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3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2"/>
                    <a:pt x="133" y="150"/>
                  </a:cubicBezTo>
                  <a:lnTo>
                    <a:pt x="133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8" y="0"/>
                    <a:pt x="73" y="0"/>
                  </a:cubicBezTo>
                  <a:close/>
                  <a:moveTo>
                    <a:pt x="39" y="49"/>
                  </a:moveTo>
                  <a:cubicBezTo>
                    <a:pt x="39" y="36"/>
                    <a:pt x="46" y="11"/>
                    <a:pt x="73" y="11"/>
                  </a:cubicBezTo>
                  <a:cubicBezTo>
                    <a:pt x="96" y="11"/>
                    <a:pt x="103" y="27"/>
                    <a:pt x="103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298">
              <a:extLst>
                <a:ext uri="{FF2B5EF4-FFF2-40B4-BE49-F238E27FC236}">
                  <a16:creationId xmlns:a16="http://schemas.microsoft.com/office/drawing/2014/main" id="{1513B7C8-88D4-409E-B16D-A93DE88F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0539" y="1789113"/>
              <a:ext cx="61913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9 h 155"/>
                <a:gd name="T16" fmla="*/ 0 w 129"/>
                <a:gd name="T17" fmla="*/ 147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7 h 155"/>
                <a:gd name="T24" fmla="*/ 61 w 129"/>
                <a:gd name="T25" fmla="*/ 119 h 155"/>
                <a:gd name="T26" fmla="*/ 61 w 129"/>
                <a:gd name="T27" fmla="*/ 81 h 155"/>
                <a:gd name="T28" fmla="*/ 88 w 129"/>
                <a:gd name="T29" fmla="*/ 27 h 155"/>
                <a:gd name="T30" fmla="*/ 109 w 129"/>
                <a:gd name="T31" fmla="*/ 35 h 155"/>
                <a:gd name="T32" fmla="*/ 128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3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9"/>
                  </a:cubicBezTo>
                  <a:lnTo>
                    <a:pt x="61" y="81"/>
                  </a:lnTo>
                  <a:cubicBezTo>
                    <a:pt x="61" y="47"/>
                    <a:pt x="78" y="27"/>
                    <a:pt x="88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8" y="27"/>
                    <a:pt x="128" y="16"/>
                  </a:cubicBezTo>
                  <a:cubicBezTo>
                    <a:pt x="129" y="6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299">
              <a:extLst>
                <a:ext uri="{FF2B5EF4-FFF2-40B4-BE49-F238E27FC236}">
                  <a16:creationId xmlns:a16="http://schemas.microsoft.com/office/drawing/2014/main" id="{F93225B0-3185-41E2-8474-82EB4C3B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4676" y="1789113"/>
              <a:ext cx="55563" cy="77788"/>
            </a:xfrm>
            <a:custGeom>
              <a:avLst/>
              <a:gdLst>
                <a:gd name="T0" fmla="*/ 92 w 113"/>
                <a:gd name="T1" fmla="*/ 76 h 159"/>
                <a:gd name="T2" fmla="*/ 31 w 113"/>
                <a:gd name="T3" fmla="*/ 31 h 159"/>
                <a:gd name="T4" fmla="*/ 57 w 113"/>
                <a:gd name="T5" fmla="*/ 10 h 159"/>
                <a:gd name="T6" fmla="*/ 92 w 113"/>
                <a:gd name="T7" fmla="*/ 44 h 159"/>
                <a:gd name="T8" fmla="*/ 102 w 113"/>
                <a:gd name="T9" fmla="*/ 44 h 159"/>
                <a:gd name="T10" fmla="*/ 100 w 113"/>
                <a:gd name="T11" fmla="*/ 5 h 159"/>
                <a:gd name="T12" fmla="*/ 60 w 113"/>
                <a:gd name="T13" fmla="*/ 0 h 159"/>
                <a:gd name="T14" fmla="*/ 0 w 113"/>
                <a:gd name="T15" fmla="*/ 43 h 159"/>
                <a:gd name="T16" fmla="*/ 25 w 113"/>
                <a:gd name="T17" fmla="*/ 81 h 159"/>
                <a:gd name="T18" fmla="*/ 80 w 113"/>
                <a:gd name="T19" fmla="*/ 123 h 159"/>
                <a:gd name="T20" fmla="*/ 48 w 113"/>
                <a:gd name="T21" fmla="*/ 148 h 159"/>
                <a:gd name="T22" fmla="*/ 10 w 113"/>
                <a:gd name="T23" fmla="*/ 109 h 159"/>
                <a:gd name="T24" fmla="*/ 0 w 113"/>
                <a:gd name="T25" fmla="*/ 109 h 159"/>
                <a:gd name="T26" fmla="*/ 2 w 113"/>
                <a:gd name="T27" fmla="*/ 153 h 159"/>
                <a:gd name="T28" fmla="*/ 51 w 113"/>
                <a:gd name="T29" fmla="*/ 159 h 159"/>
                <a:gd name="T30" fmla="*/ 113 w 113"/>
                <a:gd name="T31" fmla="*/ 114 h 159"/>
                <a:gd name="T32" fmla="*/ 92 w 113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159">
                  <a:moveTo>
                    <a:pt x="92" y="76"/>
                  </a:moveTo>
                  <a:cubicBezTo>
                    <a:pt x="71" y="60"/>
                    <a:pt x="31" y="53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3" y="10"/>
                    <a:pt x="90" y="31"/>
                    <a:pt x="92" y="44"/>
                  </a:cubicBezTo>
                  <a:lnTo>
                    <a:pt x="102" y="44"/>
                  </a:lnTo>
                  <a:lnTo>
                    <a:pt x="100" y="5"/>
                  </a:lnTo>
                  <a:cubicBezTo>
                    <a:pt x="88" y="3"/>
                    <a:pt x="77" y="0"/>
                    <a:pt x="60" y="0"/>
                  </a:cubicBezTo>
                  <a:cubicBezTo>
                    <a:pt x="27" y="0"/>
                    <a:pt x="0" y="13"/>
                    <a:pt x="0" y="43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3"/>
                  </a:cubicBezTo>
                  <a:cubicBezTo>
                    <a:pt x="80" y="139"/>
                    <a:pt x="63" y="148"/>
                    <a:pt x="48" y="148"/>
                  </a:cubicBezTo>
                  <a:cubicBezTo>
                    <a:pt x="22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2" y="153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3" y="141"/>
                    <a:pt x="113" y="114"/>
                  </a:cubicBezTo>
                  <a:cubicBezTo>
                    <a:pt x="111" y="96"/>
                    <a:pt x="102" y="84"/>
                    <a:pt x="92" y="76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300">
              <a:extLst>
                <a:ext uri="{FF2B5EF4-FFF2-40B4-BE49-F238E27FC236}">
                  <a16:creationId xmlns:a16="http://schemas.microsoft.com/office/drawing/2014/main" id="{C2E01FC8-5F35-4606-8173-ED744B34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1601" y="1720850"/>
              <a:ext cx="38100" cy="38100"/>
            </a:xfrm>
            <a:custGeom>
              <a:avLst/>
              <a:gdLst>
                <a:gd name="T0" fmla="*/ 12 w 76"/>
                <a:gd name="T1" fmla="*/ 64 h 77"/>
                <a:gd name="T2" fmla="*/ 12 w 76"/>
                <a:gd name="T3" fmla="*/ 0 h 77"/>
                <a:gd name="T4" fmla="*/ 0 w 76"/>
                <a:gd name="T5" fmla="*/ 0 h 77"/>
                <a:gd name="T6" fmla="*/ 0 w 76"/>
                <a:gd name="T7" fmla="*/ 77 h 77"/>
                <a:gd name="T8" fmla="*/ 76 w 76"/>
                <a:gd name="T9" fmla="*/ 77 h 77"/>
                <a:gd name="T10" fmla="*/ 76 w 76"/>
                <a:gd name="T11" fmla="*/ 0 h 77"/>
                <a:gd name="T12" fmla="*/ 62 w 76"/>
                <a:gd name="T13" fmla="*/ 0 h 77"/>
                <a:gd name="T14" fmla="*/ 62 w 76"/>
                <a:gd name="T15" fmla="*/ 64 h 77"/>
                <a:gd name="T16" fmla="*/ 12 w 76"/>
                <a:gd name="T17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12" y="6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301">
              <a:extLst>
                <a:ext uri="{FF2B5EF4-FFF2-40B4-BE49-F238E27FC236}">
                  <a16:creationId xmlns:a16="http://schemas.microsoft.com/office/drawing/2014/main" id="{52A49B3E-CC1B-45F4-BEF3-AEEE7CE8A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9" y="1720850"/>
              <a:ext cx="38100" cy="38100"/>
            </a:xfrm>
            <a:custGeom>
              <a:avLst/>
              <a:gdLst>
                <a:gd name="T0" fmla="*/ 0 w 77"/>
                <a:gd name="T1" fmla="*/ 0 h 77"/>
                <a:gd name="T2" fmla="*/ 0 w 77"/>
                <a:gd name="T3" fmla="*/ 77 h 77"/>
                <a:gd name="T4" fmla="*/ 13 w 77"/>
                <a:gd name="T5" fmla="*/ 77 h 77"/>
                <a:gd name="T6" fmla="*/ 13 w 77"/>
                <a:gd name="T7" fmla="*/ 13 h 77"/>
                <a:gd name="T8" fmla="*/ 63 w 77"/>
                <a:gd name="T9" fmla="*/ 13 h 77"/>
                <a:gd name="T10" fmla="*/ 63 w 77"/>
                <a:gd name="T11" fmla="*/ 77 h 77"/>
                <a:gd name="T12" fmla="*/ 77 w 77"/>
                <a:gd name="T13" fmla="*/ 77 h 77"/>
                <a:gd name="T14" fmla="*/ 77 w 77"/>
                <a:gd name="T15" fmla="*/ 0 h 77"/>
                <a:gd name="T16" fmla="*/ 0 w 77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7">
                  <a:moveTo>
                    <a:pt x="0" y="0"/>
                  </a:moveTo>
                  <a:lnTo>
                    <a:pt x="0" y="77"/>
                  </a:lnTo>
                  <a:lnTo>
                    <a:pt x="13" y="77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7"/>
                  </a:lnTo>
                  <a:lnTo>
                    <a:pt x="77" y="77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Rectangle 302">
              <a:extLst>
                <a:ext uri="{FF2B5EF4-FFF2-40B4-BE49-F238E27FC236}">
                  <a16:creationId xmlns:a16="http://schemas.microsoft.com/office/drawing/2014/main" id="{0844DFA5-F880-4051-945D-3B759847E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3364" y="1720850"/>
              <a:ext cx="6350" cy="38100"/>
            </a:xfrm>
            <a:prstGeom prst="rect">
              <a:avLst/>
            </a:prstGeom>
            <a:solidFill>
              <a:srgbClr val="01020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Rectangle 303">
              <a:extLst>
                <a:ext uri="{FF2B5EF4-FFF2-40B4-BE49-F238E27FC236}">
                  <a16:creationId xmlns:a16="http://schemas.microsoft.com/office/drawing/2014/main" id="{1EABD9EB-F4D1-4CA6-80C3-049F4A158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3364" y="1711325"/>
              <a:ext cx="6350" cy="4763"/>
            </a:xfrm>
            <a:prstGeom prst="rect">
              <a:avLst/>
            </a:prstGeom>
            <a:solidFill>
              <a:srgbClr val="01020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304">
              <a:extLst>
                <a:ext uri="{FF2B5EF4-FFF2-40B4-BE49-F238E27FC236}">
                  <a16:creationId xmlns:a16="http://schemas.microsoft.com/office/drawing/2014/main" id="{A425AAAF-2B72-4F63-80D5-008988369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3526" y="1720850"/>
              <a:ext cx="38100" cy="38100"/>
            </a:xfrm>
            <a:custGeom>
              <a:avLst/>
              <a:gdLst>
                <a:gd name="T0" fmla="*/ 62 w 75"/>
                <a:gd name="T1" fmla="*/ 0 h 77"/>
                <a:gd name="T2" fmla="*/ 45 w 75"/>
                <a:gd name="T3" fmla="*/ 64 h 77"/>
                <a:gd name="T4" fmla="*/ 32 w 75"/>
                <a:gd name="T5" fmla="*/ 64 h 77"/>
                <a:gd name="T6" fmla="*/ 14 w 75"/>
                <a:gd name="T7" fmla="*/ 0 h 77"/>
                <a:gd name="T8" fmla="*/ 0 w 75"/>
                <a:gd name="T9" fmla="*/ 0 h 77"/>
                <a:gd name="T10" fmla="*/ 20 w 75"/>
                <a:gd name="T11" fmla="*/ 77 h 77"/>
                <a:gd name="T12" fmla="*/ 55 w 75"/>
                <a:gd name="T13" fmla="*/ 77 h 77"/>
                <a:gd name="T14" fmla="*/ 75 w 75"/>
                <a:gd name="T15" fmla="*/ 0 h 77"/>
                <a:gd name="T16" fmla="*/ 62 w 75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7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7"/>
                  </a:lnTo>
                  <a:lnTo>
                    <a:pt x="55" y="77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305">
              <a:extLst>
                <a:ext uri="{FF2B5EF4-FFF2-40B4-BE49-F238E27FC236}">
                  <a16:creationId xmlns:a16="http://schemas.microsoft.com/office/drawing/2014/main" id="{AA02DEB3-27AD-4C3E-ABF2-C5878AD15D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5439" y="1720850"/>
              <a:ext cx="38100" cy="38100"/>
            </a:xfrm>
            <a:custGeom>
              <a:avLst/>
              <a:gdLst>
                <a:gd name="T0" fmla="*/ 63 w 76"/>
                <a:gd name="T1" fmla="*/ 63 h 77"/>
                <a:gd name="T2" fmla="*/ 14 w 76"/>
                <a:gd name="T3" fmla="*/ 63 h 77"/>
                <a:gd name="T4" fmla="*/ 14 w 76"/>
                <a:gd name="T5" fmla="*/ 44 h 77"/>
                <a:gd name="T6" fmla="*/ 76 w 76"/>
                <a:gd name="T7" fmla="*/ 44 h 77"/>
                <a:gd name="T8" fmla="*/ 76 w 76"/>
                <a:gd name="T9" fmla="*/ 0 h 77"/>
                <a:gd name="T10" fmla="*/ 0 w 76"/>
                <a:gd name="T11" fmla="*/ 0 h 77"/>
                <a:gd name="T12" fmla="*/ 0 w 76"/>
                <a:gd name="T13" fmla="*/ 77 h 77"/>
                <a:gd name="T14" fmla="*/ 63 w 76"/>
                <a:gd name="T15" fmla="*/ 77 h 77"/>
                <a:gd name="T16" fmla="*/ 63 w 76"/>
                <a:gd name="T17" fmla="*/ 63 h 77"/>
                <a:gd name="T18" fmla="*/ 14 w 76"/>
                <a:gd name="T19" fmla="*/ 13 h 77"/>
                <a:gd name="T20" fmla="*/ 63 w 76"/>
                <a:gd name="T21" fmla="*/ 13 h 77"/>
                <a:gd name="T22" fmla="*/ 63 w 76"/>
                <a:gd name="T23" fmla="*/ 32 h 77"/>
                <a:gd name="T24" fmla="*/ 14 w 76"/>
                <a:gd name="T25" fmla="*/ 32 h 77"/>
                <a:gd name="T26" fmla="*/ 14 w 76"/>
                <a:gd name="T27" fmla="*/ 1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63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63" y="77"/>
                  </a:lnTo>
                  <a:lnTo>
                    <a:pt x="63" y="63"/>
                  </a:lnTo>
                  <a:close/>
                  <a:moveTo>
                    <a:pt x="14" y="13"/>
                  </a:moveTo>
                  <a:lnTo>
                    <a:pt x="63" y="13"/>
                  </a:lnTo>
                  <a:lnTo>
                    <a:pt x="63" y="32"/>
                  </a:lnTo>
                  <a:lnTo>
                    <a:pt x="14" y="32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306">
              <a:extLst>
                <a:ext uri="{FF2B5EF4-FFF2-40B4-BE49-F238E27FC236}">
                  <a16:creationId xmlns:a16="http://schemas.microsoft.com/office/drawing/2014/main" id="{606FF3A6-7BDF-409A-A440-CBFBB37CA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1720850"/>
              <a:ext cx="23813" cy="38100"/>
            </a:xfrm>
            <a:custGeom>
              <a:avLst/>
              <a:gdLst>
                <a:gd name="T0" fmla="*/ 14 w 49"/>
                <a:gd name="T1" fmla="*/ 77 h 77"/>
                <a:gd name="T2" fmla="*/ 14 w 49"/>
                <a:gd name="T3" fmla="*/ 13 h 77"/>
                <a:gd name="T4" fmla="*/ 49 w 49"/>
                <a:gd name="T5" fmla="*/ 13 h 77"/>
                <a:gd name="T6" fmla="*/ 49 w 49"/>
                <a:gd name="T7" fmla="*/ 0 h 77"/>
                <a:gd name="T8" fmla="*/ 0 w 49"/>
                <a:gd name="T9" fmla="*/ 0 h 77"/>
                <a:gd name="T10" fmla="*/ 0 w 49"/>
                <a:gd name="T11" fmla="*/ 77 h 77"/>
                <a:gd name="T12" fmla="*/ 14 w 49"/>
                <a:gd name="T1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7">
                  <a:moveTo>
                    <a:pt x="14" y="77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4" y="77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307">
              <a:extLst>
                <a:ext uri="{FF2B5EF4-FFF2-40B4-BE49-F238E27FC236}">
                  <a16:creationId xmlns:a16="http://schemas.microsoft.com/office/drawing/2014/main" id="{B9B37382-415D-41CA-B950-EB8195CEA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4976" y="1720850"/>
              <a:ext cx="38100" cy="38100"/>
            </a:xfrm>
            <a:custGeom>
              <a:avLst/>
              <a:gdLst>
                <a:gd name="T0" fmla="*/ 0 w 76"/>
                <a:gd name="T1" fmla="*/ 0 h 77"/>
                <a:gd name="T2" fmla="*/ 0 w 76"/>
                <a:gd name="T3" fmla="*/ 44 h 77"/>
                <a:gd name="T4" fmla="*/ 31 w 76"/>
                <a:gd name="T5" fmla="*/ 44 h 77"/>
                <a:gd name="T6" fmla="*/ 62 w 76"/>
                <a:gd name="T7" fmla="*/ 44 h 77"/>
                <a:gd name="T8" fmla="*/ 62 w 76"/>
                <a:gd name="T9" fmla="*/ 63 h 77"/>
                <a:gd name="T10" fmla="*/ 0 w 76"/>
                <a:gd name="T11" fmla="*/ 63 h 77"/>
                <a:gd name="T12" fmla="*/ 0 w 76"/>
                <a:gd name="T13" fmla="*/ 77 h 77"/>
                <a:gd name="T14" fmla="*/ 76 w 76"/>
                <a:gd name="T15" fmla="*/ 77 h 77"/>
                <a:gd name="T16" fmla="*/ 76 w 76"/>
                <a:gd name="T17" fmla="*/ 32 h 77"/>
                <a:gd name="T18" fmla="*/ 14 w 76"/>
                <a:gd name="T19" fmla="*/ 32 h 77"/>
                <a:gd name="T20" fmla="*/ 14 w 76"/>
                <a:gd name="T21" fmla="*/ 13 h 77"/>
                <a:gd name="T22" fmla="*/ 62 w 76"/>
                <a:gd name="T23" fmla="*/ 13 h 77"/>
                <a:gd name="T24" fmla="*/ 62 w 76"/>
                <a:gd name="T25" fmla="*/ 0 h 77"/>
                <a:gd name="T26" fmla="*/ 0 w 76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32"/>
                  </a:lnTo>
                  <a:lnTo>
                    <a:pt x="14" y="32"/>
                  </a:lnTo>
                  <a:lnTo>
                    <a:pt x="14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Rectangle 308">
              <a:extLst>
                <a:ext uri="{FF2B5EF4-FFF2-40B4-BE49-F238E27FC236}">
                  <a16:creationId xmlns:a16="http://schemas.microsoft.com/office/drawing/2014/main" id="{815BA27A-9C56-4196-8628-9A3407FEE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1651" y="1711325"/>
              <a:ext cx="6350" cy="4763"/>
            </a:xfrm>
            <a:prstGeom prst="rect">
              <a:avLst/>
            </a:prstGeom>
            <a:solidFill>
              <a:srgbClr val="01020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Rectangle 309">
              <a:extLst>
                <a:ext uri="{FF2B5EF4-FFF2-40B4-BE49-F238E27FC236}">
                  <a16:creationId xmlns:a16="http://schemas.microsoft.com/office/drawing/2014/main" id="{36F53510-DF4B-42C3-BF48-DB56E3919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1651" y="1720850"/>
              <a:ext cx="6350" cy="38100"/>
            </a:xfrm>
            <a:prstGeom prst="rect">
              <a:avLst/>
            </a:prstGeom>
            <a:solidFill>
              <a:srgbClr val="01020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310">
              <a:extLst>
                <a:ext uri="{FF2B5EF4-FFF2-40B4-BE49-F238E27FC236}">
                  <a16:creationId xmlns:a16="http://schemas.microsoft.com/office/drawing/2014/main" id="{E7B744A9-7CDF-4DFB-8B24-A30C437FE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6576" y="1711325"/>
              <a:ext cx="23813" cy="47625"/>
            </a:xfrm>
            <a:custGeom>
              <a:avLst/>
              <a:gdLst>
                <a:gd name="T0" fmla="*/ 14 w 50"/>
                <a:gd name="T1" fmla="*/ 22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2 h 99"/>
                <a:gd name="T22" fmla="*/ 14 w 50"/>
                <a:gd name="T23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2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311">
              <a:extLst>
                <a:ext uri="{FF2B5EF4-FFF2-40B4-BE49-F238E27FC236}">
                  <a16:creationId xmlns:a16="http://schemas.microsoft.com/office/drawing/2014/main" id="{716A4599-6F82-4030-A6D2-9E9708D9A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48964" y="1711325"/>
              <a:ext cx="38100" cy="47625"/>
            </a:xfrm>
            <a:custGeom>
              <a:avLst/>
              <a:gdLst>
                <a:gd name="T0" fmla="*/ 62 w 76"/>
                <a:gd name="T1" fmla="*/ 85 h 99"/>
                <a:gd name="T2" fmla="*/ 14 w 76"/>
                <a:gd name="T3" fmla="*/ 85 h 99"/>
                <a:gd name="T4" fmla="*/ 14 w 76"/>
                <a:gd name="T5" fmla="*/ 66 h 99"/>
                <a:gd name="T6" fmla="*/ 76 w 76"/>
                <a:gd name="T7" fmla="*/ 66 h 99"/>
                <a:gd name="T8" fmla="*/ 76 w 76"/>
                <a:gd name="T9" fmla="*/ 22 h 99"/>
                <a:gd name="T10" fmla="*/ 44 w 76"/>
                <a:gd name="T11" fmla="*/ 22 h 99"/>
                <a:gd name="T12" fmla="*/ 59 w 76"/>
                <a:gd name="T13" fmla="*/ 0 h 99"/>
                <a:gd name="T14" fmla="*/ 45 w 76"/>
                <a:gd name="T15" fmla="*/ 0 h 99"/>
                <a:gd name="T16" fmla="*/ 27 w 76"/>
                <a:gd name="T17" fmla="*/ 22 h 99"/>
                <a:gd name="T18" fmla="*/ 0 w 76"/>
                <a:gd name="T19" fmla="*/ 22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4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4 w 76"/>
                <a:gd name="T33" fmla="*/ 54 h 99"/>
                <a:gd name="T34" fmla="*/ 14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4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312">
              <a:extLst>
                <a:ext uri="{FF2B5EF4-FFF2-40B4-BE49-F238E27FC236}">
                  <a16:creationId xmlns:a16="http://schemas.microsoft.com/office/drawing/2014/main" id="{2C1D4E77-1B2F-4F19-BC3B-AFF408146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4901" y="1684338"/>
              <a:ext cx="165100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6 h 384"/>
                <a:gd name="T4" fmla="*/ 284 w 338"/>
                <a:gd name="T5" fmla="*/ 127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2 w 338"/>
                <a:gd name="T13" fmla="*/ 74 h 384"/>
                <a:gd name="T14" fmla="*/ 149 w 338"/>
                <a:gd name="T15" fmla="*/ 27 h 384"/>
                <a:gd name="T16" fmla="*/ 219 w 338"/>
                <a:gd name="T17" fmla="*/ 142 h 384"/>
                <a:gd name="T18" fmla="*/ 219 w 338"/>
                <a:gd name="T19" fmla="*/ 172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2 w 338"/>
                <a:gd name="T29" fmla="*/ 384 h 384"/>
                <a:gd name="T30" fmla="*/ 323 w 338"/>
                <a:gd name="T31" fmla="*/ 381 h 384"/>
                <a:gd name="T32" fmla="*/ 328 w 338"/>
                <a:gd name="T33" fmla="*/ 376 h 384"/>
                <a:gd name="T34" fmla="*/ 338 w 338"/>
                <a:gd name="T35" fmla="*/ 361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7" y="115"/>
                    <a:pt x="92" y="106"/>
                    <a:pt x="92" y="74"/>
                  </a:cubicBezTo>
                  <a:cubicBezTo>
                    <a:pt x="92" y="49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7" y="177"/>
                    <a:pt x="0" y="177"/>
                    <a:pt x="0" y="294"/>
                  </a:cubicBezTo>
                  <a:cubicBezTo>
                    <a:pt x="0" y="346"/>
                    <a:pt x="43" y="384"/>
                    <a:pt x="100" y="384"/>
                  </a:cubicBezTo>
                  <a:cubicBezTo>
                    <a:pt x="157" y="384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2" y="384"/>
                  </a:cubicBezTo>
                  <a:cubicBezTo>
                    <a:pt x="292" y="384"/>
                    <a:pt x="302" y="384"/>
                    <a:pt x="323" y="381"/>
                  </a:cubicBezTo>
                  <a:lnTo>
                    <a:pt x="328" y="376"/>
                  </a:lnTo>
                  <a:cubicBezTo>
                    <a:pt x="332" y="371"/>
                    <a:pt x="335" y="366"/>
                    <a:pt x="338" y="361"/>
                  </a:cubicBezTo>
                  <a:cubicBezTo>
                    <a:pt x="324" y="364"/>
                    <a:pt x="322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313">
              <a:extLst>
                <a:ext uri="{FF2B5EF4-FFF2-40B4-BE49-F238E27FC236}">
                  <a16:creationId xmlns:a16="http://schemas.microsoft.com/office/drawing/2014/main" id="{D142676E-0302-4894-8C88-09AD780E8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5201" y="1712913"/>
              <a:ext cx="109538" cy="109538"/>
            </a:xfrm>
            <a:custGeom>
              <a:avLst/>
              <a:gdLst>
                <a:gd name="T0" fmla="*/ 22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2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2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314">
              <a:extLst>
                <a:ext uri="{FF2B5EF4-FFF2-40B4-BE49-F238E27FC236}">
                  <a16:creationId xmlns:a16="http://schemas.microsoft.com/office/drawing/2014/main" id="{A7A9A9F7-1155-4982-ACFB-6949F9A647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04401" y="1622425"/>
              <a:ext cx="387350" cy="311150"/>
            </a:xfrm>
            <a:custGeom>
              <a:avLst/>
              <a:gdLst>
                <a:gd name="T0" fmla="*/ 462 w 790"/>
                <a:gd name="T1" fmla="*/ 407 h 637"/>
                <a:gd name="T2" fmla="*/ 607 w 790"/>
                <a:gd name="T3" fmla="*/ 325 h 637"/>
                <a:gd name="T4" fmla="*/ 607 w 790"/>
                <a:gd name="T5" fmla="*/ 372 h 637"/>
                <a:gd name="T6" fmla="*/ 518 w 790"/>
                <a:gd name="T7" fmla="*/ 477 h 637"/>
                <a:gd name="T8" fmla="*/ 462 w 790"/>
                <a:gd name="T9" fmla="*/ 407 h 637"/>
                <a:gd name="T10" fmla="*/ 707 w 790"/>
                <a:gd name="T11" fmla="*/ 490 h 637"/>
                <a:gd name="T12" fmla="*/ 726 w 790"/>
                <a:gd name="T13" fmla="*/ 488 h 637"/>
                <a:gd name="T14" fmla="*/ 790 w 790"/>
                <a:gd name="T15" fmla="*/ 283 h 637"/>
                <a:gd name="T16" fmla="*/ 518 w 790"/>
                <a:gd name="T17" fmla="*/ 0 h 637"/>
                <a:gd name="T18" fmla="*/ 407 w 790"/>
                <a:gd name="T19" fmla="*/ 17 h 637"/>
                <a:gd name="T20" fmla="*/ 407 w 790"/>
                <a:gd name="T21" fmla="*/ 116 h 637"/>
                <a:gd name="T22" fmla="*/ 388 w 790"/>
                <a:gd name="T23" fmla="*/ 116 h 637"/>
                <a:gd name="T24" fmla="*/ 388 w 790"/>
                <a:gd name="T25" fmla="*/ 135 h 637"/>
                <a:gd name="T26" fmla="*/ 313 w 790"/>
                <a:gd name="T27" fmla="*/ 135 h 637"/>
                <a:gd name="T28" fmla="*/ 313 w 790"/>
                <a:gd name="T29" fmla="*/ 135 h 637"/>
                <a:gd name="T30" fmla="*/ 313 w 790"/>
                <a:gd name="T31" fmla="*/ 53 h 637"/>
                <a:gd name="T32" fmla="*/ 125 w 790"/>
                <a:gd name="T33" fmla="*/ 187 h 637"/>
                <a:gd name="T34" fmla="*/ 178 w 790"/>
                <a:gd name="T35" fmla="*/ 187 h 637"/>
                <a:gd name="T36" fmla="*/ 178 w 790"/>
                <a:gd name="T37" fmla="*/ 337 h 637"/>
                <a:gd name="T38" fmla="*/ 253 w 790"/>
                <a:gd name="T39" fmla="*/ 337 h 637"/>
                <a:gd name="T40" fmla="*/ 253 w 790"/>
                <a:gd name="T41" fmla="*/ 187 h 637"/>
                <a:gd name="T42" fmla="*/ 328 w 790"/>
                <a:gd name="T43" fmla="*/ 187 h 637"/>
                <a:gd name="T44" fmla="*/ 328 w 790"/>
                <a:gd name="T45" fmla="*/ 412 h 637"/>
                <a:gd name="T46" fmla="*/ 103 w 790"/>
                <a:gd name="T47" fmla="*/ 412 h 637"/>
                <a:gd name="T48" fmla="*/ 103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7 w 790"/>
                <a:gd name="T55" fmla="*/ 523 h 637"/>
                <a:gd name="T56" fmla="*/ 711 w 790"/>
                <a:gd name="T57" fmla="*/ 508 h 637"/>
                <a:gd name="T58" fmla="*/ 670 w 790"/>
                <a:gd name="T59" fmla="*/ 511 h 637"/>
                <a:gd name="T60" fmla="*/ 607 w 790"/>
                <a:gd name="T61" fmla="*/ 452 h 637"/>
                <a:gd name="T62" fmla="*/ 606 w 790"/>
                <a:gd name="T63" fmla="*/ 452 h 637"/>
                <a:gd name="T64" fmla="*/ 488 w 790"/>
                <a:gd name="T65" fmla="*/ 511 h 637"/>
                <a:gd name="T66" fmla="*/ 388 w 790"/>
                <a:gd name="T67" fmla="*/ 421 h 637"/>
                <a:gd name="T68" fmla="*/ 607 w 790"/>
                <a:gd name="T69" fmla="*/ 300 h 637"/>
                <a:gd name="T70" fmla="*/ 607 w 790"/>
                <a:gd name="T71" fmla="*/ 270 h 637"/>
                <a:gd name="T72" fmla="*/ 537 w 790"/>
                <a:gd name="T73" fmla="*/ 155 h 637"/>
                <a:gd name="T74" fmla="*/ 480 w 790"/>
                <a:gd name="T75" fmla="*/ 201 h 637"/>
                <a:gd name="T76" fmla="*/ 441 w 790"/>
                <a:gd name="T77" fmla="*/ 242 h 637"/>
                <a:gd name="T78" fmla="*/ 401 w 790"/>
                <a:gd name="T79" fmla="*/ 206 h 637"/>
                <a:gd name="T80" fmla="*/ 538 w 790"/>
                <a:gd name="T81" fmla="*/ 127 h 637"/>
                <a:gd name="T82" fmla="*/ 672 w 790"/>
                <a:gd name="T83" fmla="*/ 255 h 637"/>
                <a:gd name="T84" fmla="*/ 672 w 790"/>
                <a:gd name="T85" fmla="*/ 453 h 637"/>
                <a:gd name="T86" fmla="*/ 707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2" y="407"/>
                  </a:moveTo>
                  <a:cubicBezTo>
                    <a:pt x="462" y="332"/>
                    <a:pt x="568" y="326"/>
                    <a:pt x="607" y="325"/>
                  </a:cubicBezTo>
                  <a:lnTo>
                    <a:pt x="607" y="372"/>
                  </a:lnTo>
                  <a:cubicBezTo>
                    <a:pt x="607" y="427"/>
                    <a:pt x="572" y="477"/>
                    <a:pt x="518" y="477"/>
                  </a:cubicBezTo>
                  <a:cubicBezTo>
                    <a:pt x="490" y="477"/>
                    <a:pt x="462" y="448"/>
                    <a:pt x="462" y="407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8"/>
                  </a:cubicBezTo>
                  <a:cubicBezTo>
                    <a:pt x="770" y="426"/>
                    <a:pt x="790" y="351"/>
                    <a:pt x="790" y="283"/>
                  </a:cubicBezTo>
                  <a:cubicBezTo>
                    <a:pt x="790" y="128"/>
                    <a:pt x="683" y="0"/>
                    <a:pt x="518" y="0"/>
                  </a:cubicBezTo>
                  <a:cubicBezTo>
                    <a:pt x="483" y="0"/>
                    <a:pt x="446" y="6"/>
                    <a:pt x="407" y="17"/>
                  </a:cubicBezTo>
                  <a:lnTo>
                    <a:pt x="407" y="116"/>
                  </a:lnTo>
                  <a:lnTo>
                    <a:pt x="388" y="116"/>
                  </a:lnTo>
                  <a:lnTo>
                    <a:pt x="388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53"/>
                  </a:lnTo>
                  <a:cubicBezTo>
                    <a:pt x="252" y="85"/>
                    <a:pt x="188" y="128"/>
                    <a:pt x="125" y="187"/>
                  </a:cubicBezTo>
                  <a:lnTo>
                    <a:pt x="178" y="187"/>
                  </a:lnTo>
                  <a:lnTo>
                    <a:pt x="178" y="337"/>
                  </a:lnTo>
                  <a:lnTo>
                    <a:pt x="253" y="337"/>
                  </a:lnTo>
                  <a:lnTo>
                    <a:pt x="253" y="187"/>
                  </a:lnTo>
                  <a:lnTo>
                    <a:pt x="328" y="187"/>
                  </a:lnTo>
                  <a:lnTo>
                    <a:pt x="328" y="412"/>
                  </a:lnTo>
                  <a:lnTo>
                    <a:pt x="103" y="412"/>
                  </a:lnTo>
                  <a:lnTo>
                    <a:pt x="103" y="206"/>
                  </a:lnTo>
                  <a:cubicBezTo>
                    <a:pt x="28" y="280"/>
                    <a:pt x="0" y="343"/>
                    <a:pt x="0" y="397"/>
                  </a:cubicBezTo>
                  <a:cubicBezTo>
                    <a:pt x="0" y="511"/>
                    <a:pt x="151" y="637"/>
                    <a:pt x="400" y="637"/>
                  </a:cubicBezTo>
                  <a:cubicBezTo>
                    <a:pt x="538" y="637"/>
                    <a:pt x="635" y="590"/>
                    <a:pt x="697" y="523"/>
                  </a:cubicBezTo>
                  <a:lnTo>
                    <a:pt x="711" y="508"/>
                  </a:lnTo>
                  <a:cubicBezTo>
                    <a:pt x="688" y="511"/>
                    <a:pt x="680" y="511"/>
                    <a:pt x="670" y="511"/>
                  </a:cubicBezTo>
                  <a:cubicBezTo>
                    <a:pt x="622" y="511"/>
                    <a:pt x="607" y="487"/>
                    <a:pt x="607" y="452"/>
                  </a:cubicBezTo>
                  <a:lnTo>
                    <a:pt x="606" y="452"/>
                  </a:lnTo>
                  <a:cubicBezTo>
                    <a:pt x="580" y="488"/>
                    <a:pt x="545" y="511"/>
                    <a:pt x="488" y="511"/>
                  </a:cubicBezTo>
                  <a:cubicBezTo>
                    <a:pt x="431" y="511"/>
                    <a:pt x="388" y="472"/>
                    <a:pt x="388" y="421"/>
                  </a:cubicBezTo>
                  <a:cubicBezTo>
                    <a:pt x="388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3"/>
                    <a:pt x="606" y="155"/>
                    <a:pt x="537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3"/>
                    <a:pt x="455" y="242"/>
                    <a:pt x="441" y="242"/>
                  </a:cubicBezTo>
                  <a:cubicBezTo>
                    <a:pt x="418" y="242"/>
                    <a:pt x="401" y="227"/>
                    <a:pt x="401" y="206"/>
                  </a:cubicBezTo>
                  <a:cubicBezTo>
                    <a:pt x="401" y="153"/>
                    <a:pt x="481" y="127"/>
                    <a:pt x="538" y="127"/>
                  </a:cubicBezTo>
                  <a:cubicBezTo>
                    <a:pt x="652" y="127"/>
                    <a:pt x="672" y="180"/>
                    <a:pt x="672" y="255"/>
                  </a:cubicBezTo>
                  <a:lnTo>
                    <a:pt x="672" y="453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Rectangle 315">
              <a:extLst>
                <a:ext uri="{FF2B5EF4-FFF2-40B4-BE49-F238E27FC236}">
                  <a16:creationId xmlns:a16="http://schemas.microsoft.com/office/drawing/2014/main" id="{891B573B-0A85-441F-946A-36DF110A6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7914" y="1587500"/>
              <a:ext cx="36513" cy="92075"/>
            </a:xfrm>
            <a:prstGeom prst="rect">
              <a:avLst/>
            </a:prstGeom>
            <a:solidFill>
              <a:srgbClr val="0091A7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91" name="Groupe 190">
            <a:extLst>
              <a:ext uri="{FF2B5EF4-FFF2-40B4-BE49-F238E27FC236}">
                <a16:creationId xmlns:a16="http://schemas.microsoft.com/office/drawing/2014/main" id="{5EA0BF06-EEFE-4EE0-A124-CF13CB0A5B7C}"/>
              </a:ext>
            </a:extLst>
          </p:cNvPr>
          <p:cNvGrpSpPr/>
          <p:nvPr/>
        </p:nvGrpSpPr>
        <p:grpSpPr>
          <a:xfrm>
            <a:off x="8510053" y="3210205"/>
            <a:ext cx="2334810" cy="688753"/>
            <a:chOff x="7988301" y="2944813"/>
            <a:chExt cx="1173163" cy="346075"/>
          </a:xfrm>
        </p:grpSpPr>
        <p:sp>
          <p:nvSpPr>
            <p:cNvPr id="192" name="Freeform 316">
              <a:extLst>
                <a:ext uri="{FF2B5EF4-FFF2-40B4-BE49-F238E27FC236}">
                  <a16:creationId xmlns:a16="http://schemas.microsoft.com/office/drawing/2014/main" id="{D2FD60C2-3A7D-4E14-A25A-95CE443A3F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4389" y="2949575"/>
              <a:ext cx="14288" cy="85725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8 w 30"/>
                <a:gd name="T11" fmla="*/ 174 h 174"/>
                <a:gd name="T12" fmla="*/ 1 w 30"/>
                <a:gd name="T13" fmla="*/ 174 h 174"/>
                <a:gd name="T14" fmla="*/ 1 w 30"/>
                <a:gd name="T15" fmla="*/ 40 h 174"/>
                <a:gd name="T16" fmla="*/ 27 w 30"/>
                <a:gd name="T17" fmla="*/ 40 h 174"/>
                <a:gd name="T18" fmla="*/ 27 w 30"/>
                <a:gd name="T19" fmla="*/ 174 h 174"/>
                <a:gd name="T20" fmla="*/ 28 w 30"/>
                <a:gd name="T21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6" y="32"/>
                    <a:pt x="0" y="24"/>
                    <a:pt x="0" y="15"/>
                  </a:cubicBezTo>
                  <a:close/>
                  <a:moveTo>
                    <a:pt x="28" y="174"/>
                  </a:moveTo>
                  <a:lnTo>
                    <a:pt x="1" y="174"/>
                  </a:lnTo>
                  <a:lnTo>
                    <a:pt x="1" y="40"/>
                  </a:lnTo>
                  <a:lnTo>
                    <a:pt x="27" y="40"/>
                  </a:lnTo>
                  <a:lnTo>
                    <a:pt x="27" y="174"/>
                  </a:lnTo>
                  <a:lnTo>
                    <a:pt x="28" y="17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317">
              <a:extLst>
                <a:ext uri="{FF2B5EF4-FFF2-40B4-BE49-F238E27FC236}">
                  <a16:creationId xmlns:a16="http://schemas.microsoft.com/office/drawing/2014/main" id="{337B36E6-ED25-41DD-9308-FEBC1DC1D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376" y="2970213"/>
              <a:ext cx="55563" cy="65088"/>
            </a:xfrm>
            <a:custGeom>
              <a:avLst/>
              <a:gdLst>
                <a:gd name="T0" fmla="*/ 86 w 113"/>
                <a:gd name="T1" fmla="*/ 132 h 133"/>
                <a:gd name="T2" fmla="*/ 26 w 113"/>
                <a:gd name="T3" fmla="*/ 40 h 133"/>
                <a:gd name="T4" fmla="*/ 26 w 113"/>
                <a:gd name="T5" fmla="*/ 132 h 133"/>
                <a:gd name="T6" fmla="*/ 0 w 113"/>
                <a:gd name="T7" fmla="*/ 132 h 133"/>
                <a:gd name="T8" fmla="*/ 0 w 113"/>
                <a:gd name="T9" fmla="*/ 0 h 133"/>
                <a:gd name="T10" fmla="*/ 26 w 113"/>
                <a:gd name="T11" fmla="*/ 0 h 133"/>
                <a:gd name="T12" fmla="*/ 86 w 113"/>
                <a:gd name="T13" fmla="*/ 92 h 133"/>
                <a:gd name="T14" fmla="*/ 86 w 113"/>
                <a:gd name="T15" fmla="*/ 0 h 133"/>
                <a:gd name="T16" fmla="*/ 113 w 113"/>
                <a:gd name="T17" fmla="*/ 0 h 133"/>
                <a:gd name="T18" fmla="*/ 113 w 113"/>
                <a:gd name="T19" fmla="*/ 133 h 133"/>
                <a:gd name="T20" fmla="*/ 86 w 113"/>
                <a:gd name="T21" fmla="*/ 133 h 133"/>
                <a:gd name="T22" fmla="*/ 86 w 113"/>
                <a:gd name="T23" fmla="*/ 1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133">
                  <a:moveTo>
                    <a:pt x="86" y="132"/>
                  </a:moveTo>
                  <a:lnTo>
                    <a:pt x="26" y="40"/>
                  </a:lnTo>
                  <a:lnTo>
                    <a:pt x="26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86" y="92"/>
                  </a:lnTo>
                  <a:lnTo>
                    <a:pt x="86" y="0"/>
                  </a:lnTo>
                  <a:lnTo>
                    <a:pt x="113" y="0"/>
                  </a:lnTo>
                  <a:lnTo>
                    <a:pt x="113" y="133"/>
                  </a:lnTo>
                  <a:lnTo>
                    <a:pt x="86" y="133"/>
                  </a:lnTo>
                  <a:lnTo>
                    <a:pt x="86" y="13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318">
              <a:extLst>
                <a:ext uri="{FF2B5EF4-FFF2-40B4-BE49-F238E27FC236}">
                  <a16:creationId xmlns:a16="http://schemas.microsoft.com/office/drawing/2014/main" id="{95430264-1A94-42AC-9009-B43FE0885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2814" y="2970213"/>
              <a:ext cx="53975" cy="65088"/>
            </a:xfrm>
            <a:custGeom>
              <a:avLst/>
              <a:gdLst>
                <a:gd name="T0" fmla="*/ 86 w 113"/>
                <a:gd name="T1" fmla="*/ 132 h 133"/>
                <a:gd name="T2" fmla="*/ 26 w 113"/>
                <a:gd name="T3" fmla="*/ 40 h 133"/>
                <a:gd name="T4" fmla="*/ 26 w 113"/>
                <a:gd name="T5" fmla="*/ 132 h 133"/>
                <a:gd name="T6" fmla="*/ 0 w 113"/>
                <a:gd name="T7" fmla="*/ 132 h 133"/>
                <a:gd name="T8" fmla="*/ 0 w 113"/>
                <a:gd name="T9" fmla="*/ 0 h 133"/>
                <a:gd name="T10" fmla="*/ 26 w 113"/>
                <a:gd name="T11" fmla="*/ 0 h 133"/>
                <a:gd name="T12" fmla="*/ 86 w 113"/>
                <a:gd name="T13" fmla="*/ 92 h 133"/>
                <a:gd name="T14" fmla="*/ 86 w 113"/>
                <a:gd name="T15" fmla="*/ 0 h 133"/>
                <a:gd name="T16" fmla="*/ 113 w 113"/>
                <a:gd name="T17" fmla="*/ 0 h 133"/>
                <a:gd name="T18" fmla="*/ 113 w 113"/>
                <a:gd name="T19" fmla="*/ 133 h 133"/>
                <a:gd name="T20" fmla="*/ 86 w 113"/>
                <a:gd name="T21" fmla="*/ 133 h 133"/>
                <a:gd name="T22" fmla="*/ 86 w 113"/>
                <a:gd name="T23" fmla="*/ 1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133">
                  <a:moveTo>
                    <a:pt x="86" y="132"/>
                  </a:moveTo>
                  <a:lnTo>
                    <a:pt x="26" y="40"/>
                  </a:lnTo>
                  <a:lnTo>
                    <a:pt x="26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86" y="92"/>
                  </a:lnTo>
                  <a:lnTo>
                    <a:pt x="86" y="0"/>
                  </a:lnTo>
                  <a:lnTo>
                    <a:pt x="113" y="0"/>
                  </a:lnTo>
                  <a:lnTo>
                    <a:pt x="113" y="133"/>
                  </a:lnTo>
                  <a:lnTo>
                    <a:pt x="86" y="133"/>
                  </a:lnTo>
                  <a:lnTo>
                    <a:pt x="86" y="13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319">
              <a:extLst>
                <a:ext uri="{FF2B5EF4-FFF2-40B4-BE49-F238E27FC236}">
                  <a16:creationId xmlns:a16="http://schemas.microsoft.com/office/drawing/2014/main" id="{01362EBC-9240-4E87-A7D2-15C63FD8A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97901" y="2968625"/>
              <a:ext cx="66675" cy="66675"/>
            </a:xfrm>
            <a:custGeom>
              <a:avLst/>
              <a:gdLst>
                <a:gd name="T0" fmla="*/ 67 w 135"/>
                <a:gd name="T1" fmla="*/ 0 h 136"/>
                <a:gd name="T2" fmla="*/ 135 w 135"/>
                <a:gd name="T3" fmla="*/ 68 h 136"/>
                <a:gd name="T4" fmla="*/ 67 w 135"/>
                <a:gd name="T5" fmla="*/ 136 h 136"/>
                <a:gd name="T6" fmla="*/ 0 w 135"/>
                <a:gd name="T7" fmla="*/ 68 h 136"/>
                <a:gd name="T8" fmla="*/ 67 w 135"/>
                <a:gd name="T9" fmla="*/ 0 h 136"/>
                <a:gd name="T10" fmla="*/ 67 w 135"/>
                <a:gd name="T11" fmla="*/ 25 h 136"/>
                <a:gd name="T12" fmla="*/ 26 w 135"/>
                <a:gd name="T13" fmla="*/ 69 h 136"/>
                <a:gd name="T14" fmla="*/ 67 w 135"/>
                <a:gd name="T15" fmla="*/ 113 h 136"/>
                <a:gd name="T16" fmla="*/ 107 w 135"/>
                <a:gd name="T17" fmla="*/ 69 h 136"/>
                <a:gd name="T18" fmla="*/ 67 w 135"/>
                <a:gd name="T19" fmla="*/ 2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6">
                  <a:moveTo>
                    <a:pt x="67" y="0"/>
                  </a:moveTo>
                  <a:cubicBezTo>
                    <a:pt x="105" y="0"/>
                    <a:pt x="135" y="29"/>
                    <a:pt x="135" y="68"/>
                  </a:cubicBezTo>
                  <a:cubicBezTo>
                    <a:pt x="135" y="108"/>
                    <a:pt x="105" y="136"/>
                    <a:pt x="67" y="136"/>
                  </a:cubicBezTo>
                  <a:cubicBezTo>
                    <a:pt x="30" y="136"/>
                    <a:pt x="0" y="108"/>
                    <a:pt x="0" y="68"/>
                  </a:cubicBezTo>
                  <a:cubicBezTo>
                    <a:pt x="0" y="29"/>
                    <a:pt x="30" y="0"/>
                    <a:pt x="67" y="0"/>
                  </a:cubicBezTo>
                  <a:close/>
                  <a:moveTo>
                    <a:pt x="67" y="25"/>
                  </a:moveTo>
                  <a:cubicBezTo>
                    <a:pt x="43" y="25"/>
                    <a:pt x="26" y="43"/>
                    <a:pt x="26" y="69"/>
                  </a:cubicBezTo>
                  <a:cubicBezTo>
                    <a:pt x="26" y="95"/>
                    <a:pt x="42" y="113"/>
                    <a:pt x="67" y="113"/>
                  </a:cubicBezTo>
                  <a:cubicBezTo>
                    <a:pt x="91" y="113"/>
                    <a:pt x="107" y="95"/>
                    <a:pt x="107" y="69"/>
                  </a:cubicBezTo>
                  <a:cubicBezTo>
                    <a:pt x="107" y="43"/>
                    <a:pt x="91" y="25"/>
                    <a:pt x="67" y="25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320">
              <a:extLst>
                <a:ext uri="{FF2B5EF4-FFF2-40B4-BE49-F238E27FC236}">
                  <a16:creationId xmlns:a16="http://schemas.microsoft.com/office/drawing/2014/main" id="{7D7B5020-4672-4920-88DB-6BE0F8E6D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9" y="2970213"/>
              <a:ext cx="63500" cy="65088"/>
            </a:xfrm>
            <a:custGeom>
              <a:avLst/>
              <a:gdLst>
                <a:gd name="T0" fmla="*/ 65 w 130"/>
                <a:gd name="T1" fmla="*/ 106 h 132"/>
                <a:gd name="T2" fmla="*/ 101 w 130"/>
                <a:gd name="T3" fmla="*/ 0 h 132"/>
                <a:gd name="T4" fmla="*/ 130 w 130"/>
                <a:gd name="T5" fmla="*/ 0 h 132"/>
                <a:gd name="T6" fmla="*/ 81 w 130"/>
                <a:gd name="T7" fmla="*/ 132 h 132"/>
                <a:gd name="T8" fmla="*/ 48 w 130"/>
                <a:gd name="T9" fmla="*/ 132 h 132"/>
                <a:gd name="T10" fmla="*/ 0 w 130"/>
                <a:gd name="T11" fmla="*/ 0 h 132"/>
                <a:gd name="T12" fmla="*/ 28 w 130"/>
                <a:gd name="T13" fmla="*/ 0 h 132"/>
                <a:gd name="T14" fmla="*/ 65 w 130"/>
                <a:gd name="T15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32">
                  <a:moveTo>
                    <a:pt x="65" y="106"/>
                  </a:moveTo>
                  <a:lnTo>
                    <a:pt x="101" y="0"/>
                  </a:lnTo>
                  <a:lnTo>
                    <a:pt x="130" y="0"/>
                  </a:lnTo>
                  <a:lnTo>
                    <a:pt x="81" y="132"/>
                  </a:lnTo>
                  <a:lnTo>
                    <a:pt x="48" y="13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65" y="106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321">
              <a:extLst>
                <a:ext uri="{FF2B5EF4-FFF2-40B4-BE49-F238E27FC236}">
                  <a16:creationId xmlns:a16="http://schemas.microsoft.com/office/drawing/2014/main" id="{6A9ED3AB-D5D7-45AA-BA3D-D8C9C71A8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4426" y="2968625"/>
              <a:ext cx="61913" cy="68263"/>
            </a:xfrm>
            <a:custGeom>
              <a:avLst/>
              <a:gdLst>
                <a:gd name="T0" fmla="*/ 128 w 128"/>
                <a:gd name="T1" fmla="*/ 122 h 141"/>
                <a:gd name="T2" fmla="*/ 108 w 128"/>
                <a:gd name="T3" fmla="*/ 141 h 141"/>
                <a:gd name="T4" fmla="*/ 88 w 128"/>
                <a:gd name="T5" fmla="*/ 121 h 141"/>
                <a:gd name="T6" fmla="*/ 93 w 128"/>
                <a:gd name="T7" fmla="*/ 91 h 141"/>
                <a:gd name="T8" fmla="*/ 64 w 128"/>
                <a:gd name="T9" fmla="*/ 87 h 141"/>
                <a:gd name="T10" fmla="*/ 35 w 128"/>
                <a:gd name="T11" fmla="*/ 91 h 141"/>
                <a:gd name="T12" fmla="*/ 40 w 128"/>
                <a:gd name="T13" fmla="*/ 121 h 141"/>
                <a:gd name="T14" fmla="*/ 20 w 128"/>
                <a:gd name="T15" fmla="*/ 141 h 141"/>
                <a:gd name="T16" fmla="*/ 0 w 128"/>
                <a:gd name="T17" fmla="*/ 122 h 141"/>
                <a:gd name="T18" fmla="*/ 17 w 128"/>
                <a:gd name="T19" fmla="*/ 100 h 141"/>
                <a:gd name="T20" fmla="*/ 30 w 128"/>
                <a:gd name="T21" fmla="*/ 85 h 141"/>
                <a:gd name="T22" fmla="*/ 48 w 128"/>
                <a:gd name="T23" fmla="*/ 43 h 141"/>
                <a:gd name="T24" fmla="*/ 43 w 128"/>
                <a:gd name="T25" fmla="*/ 18 h 141"/>
                <a:gd name="T26" fmla="*/ 63 w 128"/>
                <a:gd name="T27" fmla="*/ 0 h 141"/>
                <a:gd name="T28" fmla="*/ 83 w 128"/>
                <a:gd name="T29" fmla="*/ 18 h 141"/>
                <a:gd name="T30" fmla="*/ 78 w 128"/>
                <a:gd name="T31" fmla="*/ 43 h 141"/>
                <a:gd name="T32" fmla="*/ 95 w 128"/>
                <a:gd name="T33" fmla="*/ 85 h 141"/>
                <a:gd name="T34" fmla="*/ 109 w 128"/>
                <a:gd name="T35" fmla="*/ 100 h 141"/>
                <a:gd name="T36" fmla="*/ 128 w 128"/>
                <a:gd name="T37" fmla="*/ 122 h 141"/>
                <a:gd name="T38" fmla="*/ 78 w 128"/>
                <a:gd name="T39" fmla="*/ 47 h 141"/>
                <a:gd name="T40" fmla="*/ 65 w 128"/>
                <a:gd name="T41" fmla="*/ 38 h 141"/>
                <a:gd name="T42" fmla="*/ 53 w 128"/>
                <a:gd name="T43" fmla="*/ 47 h 141"/>
                <a:gd name="T44" fmla="*/ 39 w 128"/>
                <a:gd name="T45" fmla="*/ 82 h 141"/>
                <a:gd name="T46" fmla="*/ 89 w 128"/>
                <a:gd name="T47" fmla="*/ 82 h 141"/>
                <a:gd name="T48" fmla="*/ 78 w 128"/>
                <a:gd name="T49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41">
                  <a:moveTo>
                    <a:pt x="128" y="122"/>
                  </a:moveTo>
                  <a:cubicBezTo>
                    <a:pt x="128" y="133"/>
                    <a:pt x="122" y="141"/>
                    <a:pt x="108" y="141"/>
                  </a:cubicBezTo>
                  <a:cubicBezTo>
                    <a:pt x="94" y="141"/>
                    <a:pt x="88" y="132"/>
                    <a:pt x="88" y="121"/>
                  </a:cubicBezTo>
                  <a:cubicBezTo>
                    <a:pt x="88" y="107"/>
                    <a:pt x="97" y="102"/>
                    <a:pt x="93" y="91"/>
                  </a:cubicBezTo>
                  <a:cubicBezTo>
                    <a:pt x="88" y="88"/>
                    <a:pt x="80" y="87"/>
                    <a:pt x="64" y="87"/>
                  </a:cubicBezTo>
                  <a:cubicBezTo>
                    <a:pt x="48" y="87"/>
                    <a:pt x="42" y="88"/>
                    <a:pt x="35" y="91"/>
                  </a:cubicBezTo>
                  <a:cubicBezTo>
                    <a:pt x="32" y="102"/>
                    <a:pt x="40" y="107"/>
                    <a:pt x="40" y="121"/>
                  </a:cubicBezTo>
                  <a:cubicBezTo>
                    <a:pt x="40" y="132"/>
                    <a:pt x="34" y="141"/>
                    <a:pt x="20" y="141"/>
                  </a:cubicBezTo>
                  <a:cubicBezTo>
                    <a:pt x="8" y="141"/>
                    <a:pt x="0" y="133"/>
                    <a:pt x="0" y="122"/>
                  </a:cubicBezTo>
                  <a:cubicBezTo>
                    <a:pt x="0" y="111"/>
                    <a:pt x="8" y="106"/>
                    <a:pt x="17" y="100"/>
                  </a:cubicBezTo>
                  <a:cubicBezTo>
                    <a:pt x="22" y="97"/>
                    <a:pt x="27" y="95"/>
                    <a:pt x="30" y="85"/>
                  </a:cubicBezTo>
                  <a:lnTo>
                    <a:pt x="48" y="43"/>
                  </a:lnTo>
                  <a:cubicBezTo>
                    <a:pt x="53" y="33"/>
                    <a:pt x="43" y="31"/>
                    <a:pt x="43" y="18"/>
                  </a:cubicBezTo>
                  <a:cubicBezTo>
                    <a:pt x="43" y="7"/>
                    <a:pt x="50" y="0"/>
                    <a:pt x="63" y="0"/>
                  </a:cubicBezTo>
                  <a:cubicBezTo>
                    <a:pt x="74" y="0"/>
                    <a:pt x="83" y="7"/>
                    <a:pt x="83" y="18"/>
                  </a:cubicBezTo>
                  <a:cubicBezTo>
                    <a:pt x="83" y="31"/>
                    <a:pt x="74" y="32"/>
                    <a:pt x="78" y="43"/>
                  </a:cubicBezTo>
                  <a:lnTo>
                    <a:pt x="95" y="85"/>
                  </a:lnTo>
                  <a:cubicBezTo>
                    <a:pt x="99" y="95"/>
                    <a:pt x="104" y="97"/>
                    <a:pt x="109" y="100"/>
                  </a:cubicBezTo>
                  <a:cubicBezTo>
                    <a:pt x="122" y="106"/>
                    <a:pt x="128" y="111"/>
                    <a:pt x="128" y="122"/>
                  </a:cubicBezTo>
                  <a:close/>
                  <a:moveTo>
                    <a:pt x="78" y="47"/>
                  </a:moveTo>
                  <a:cubicBezTo>
                    <a:pt x="75" y="40"/>
                    <a:pt x="72" y="38"/>
                    <a:pt x="65" y="38"/>
                  </a:cubicBezTo>
                  <a:cubicBezTo>
                    <a:pt x="60" y="38"/>
                    <a:pt x="57" y="38"/>
                    <a:pt x="53" y="47"/>
                  </a:cubicBezTo>
                  <a:lnTo>
                    <a:pt x="39" y="82"/>
                  </a:lnTo>
                  <a:lnTo>
                    <a:pt x="89" y="82"/>
                  </a:lnTo>
                  <a:lnTo>
                    <a:pt x="78" y="47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322">
              <a:extLst>
                <a:ext uri="{FF2B5EF4-FFF2-40B4-BE49-F238E27FC236}">
                  <a16:creationId xmlns:a16="http://schemas.microsoft.com/office/drawing/2014/main" id="{AC7A3D6B-55E4-45B4-A727-FBDDDB71A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9" y="2968625"/>
              <a:ext cx="63500" cy="68263"/>
            </a:xfrm>
            <a:custGeom>
              <a:avLst/>
              <a:gdLst>
                <a:gd name="T0" fmla="*/ 69 w 131"/>
                <a:gd name="T1" fmla="*/ 0 h 138"/>
                <a:gd name="T2" fmla="*/ 131 w 131"/>
                <a:gd name="T3" fmla="*/ 43 h 138"/>
                <a:gd name="T4" fmla="*/ 99 w 131"/>
                <a:gd name="T5" fmla="*/ 43 h 138"/>
                <a:gd name="T6" fmla="*/ 69 w 131"/>
                <a:gd name="T7" fmla="*/ 25 h 138"/>
                <a:gd name="T8" fmla="*/ 28 w 131"/>
                <a:gd name="T9" fmla="*/ 69 h 138"/>
                <a:gd name="T10" fmla="*/ 69 w 131"/>
                <a:gd name="T11" fmla="*/ 113 h 138"/>
                <a:gd name="T12" fmla="*/ 99 w 131"/>
                <a:gd name="T13" fmla="*/ 95 h 138"/>
                <a:gd name="T14" fmla="*/ 131 w 131"/>
                <a:gd name="T15" fmla="*/ 95 h 138"/>
                <a:gd name="T16" fmla="*/ 69 w 131"/>
                <a:gd name="T17" fmla="*/ 138 h 138"/>
                <a:gd name="T18" fmla="*/ 1 w 131"/>
                <a:gd name="T19" fmla="*/ 70 h 138"/>
                <a:gd name="T20" fmla="*/ 69 w 13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8">
                  <a:moveTo>
                    <a:pt x="69" y="0"/>
                  </a:moveTo>
                  <a:cubicBezTo>
                    <a:pt x="98" y="0"/>
                    <a:pt x="121" y="15"/>
                    <a:pt x="131" y="43"/>
                  </a:cubicBezTo>
                  <a:lnTo>
                    <a:pt x="99" y="43"/>
                  </a:lnTo>
                  <a:cubicBezTo>
                    <a:pt x="93" y="30"/>
                    <a:pt x="83" y="25"/>
                    <a:pt x="69" y="25"/>
                  </a:cubicBezTo>
                  <a:cubicBezTo>
                    <a:pt x="45" y="25"/>
                    <a:pt x="28" y="43"/>
                    <a:pt x="28" y="69"/>
                  </a:cubicBezTo>
                  <a:cubicBezTo>
                    <a:pt x="28" y="95"/>
                    <a:pt x="44" y="113"/>
                    <a:pt x="69" y="113"/>
                  </a:cubicBezTo>
                  <a:cubicBezTo>
                    <a:pt x="83" y="113"/>
                    <a:pt x="93" y="108"/>
                    <a:pt x="99" y="95"/>
                  </a:cubicBezTo>
                  <a:lnTo>
                    <a:pt x="131" y="95"/>
                  </a:lnTo>
                  <a:cubicBezTo>
                    <a:pt x="121" y="123"/>
                    <a:pt x="98" y="138"/>
                    <a:pt x="69" y="138"/>
                  </a:cubicBezTo>
                  <a:cubicBezTo>
                    <a:pt x="31" y="138"/>
                    <a:pt x="1" y="110"/>
                    <a:pt x="1" y="70"/>
                  </a:cubicBezTo>
                  <a:cubicBezTo>
                    <a:pt x="0" y="29"/>
                    <a:pt x="31" y="0"/>
                    <a:pt x="69" y="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323">
              <a:extLst>
                <a:ext uri="{FF2B5EF4-FFF2-40B4-BE49-F238E27FC236}">
                  <a16:creationId xmlns:a16="http://schemas.microsoft.com/office/drawing/2014/main" id="{898CDC6C-87C7-41B0-92A0-A86340AC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126" y="2970213"/>
              <a:ext cx="47625" cy="65088"/>
            </a:xfrm>
            <a:custGeom>
              <a:avLst/>
              <a:gdLst>
                <a:gd name="T0" fmla="*/ 99 w 99"/>
                <a:gd name="T1" fmla="*/ 20 h 132"/>
                <a:gd name="T2" fmla="*/ 63 w 99"/>
                <a:gd name="T3" fmla="*/ 20 h 132"/>
                <a:gd name="T4" fmla="*/ 63 w 99"/>
                <a:gd name="T5" fmla="*/ 132 h 132"/>
                <a:gd name="T6" fmla="*/ 37 w 99"/>
                <a:gd name="T7" fmla="*/ 132 h 132"/>
                <a:gd name="T8" fmla="*/ 37 w 99"/>
                <a:gd name="T9" fmla="*/ 20 h 132"/>
                <a:gd name="T10" fmla="*/ 0 w 99"/>
                <a:gd name="T11" fmla="*/ 20 h 132"/>
                <a:gd name="T12" fmla="*/ 0 w 99"/>
                <a:gd name="T13" fmla="*/ 0 h 132"/>
                <a:gd name="T14" fmla="*/ 99 w 99"/>
                <a:gd name="T15" fmla="*/ 0 h 132"/>
                <a:gd name="T16" fmla="*/ 99 w 99"/>
                <a:gd name="T17" fmla="*/ 2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2">
                  <a:moveTo>
                    <a:pt x="99" y="20"/>
                  </a:moveTo>
                  <a:lnTo>
                    <a:pt x="63" y="20"/>
                  </a:lnTo>
                  <a:lnTo>
                    <a:pt x="63" y="132"/>
                  </a:lnTo>
                  <a:lnTo>
                    <a:pt x="37" y="132"/>
                  </a:lnTo>
                  <a:lnTo>
                    <a:pt x="37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0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324">
              <a:extLst>
                <a:ext uri="{FF2B5EF4-FFF2-40B4-BE49-F238E27FC236}">
                  <a16:creationId xmlns:a16="http://schemas.microsoft.com/office/drawing/2014/main" id="{B622F378-F842-4613-9CC9-ACCB10C44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864" y="2970213"/>
              <a:ext cx="36513" cy="65088"/>
            </a:xfrm>
            <a:custGeom>
              <a:avLst/>
              <a:gdLst>
                <a:gd name="T0" fmla="*/ 27 w 77"/>
                <a:gd name="T1" fmla="*/ 55 h 131"/>
                <a:gd name="T2" fmla="*/ 70 w 77"/>
                <a:gd name="T3" fmla="*/ 55 h 131"/>
                <a:gd name="T4" fmla="*/ 70 w 77"/>
                <a:gd name="T5" fmla="*/ 75 h 131"/>
                <a:gd name="T6" fmla="*/ 27 w 77"/>
                <a:gd name="T7" fmla="*/ 75 h 131"/>
                <a:gd name="T8" fmla="*/ 27 w 77"/>
                <a:gd name="T9" fmla="*/ 111 h 131"/>
                <a:gd name="T10" fmla="*/ 77 w 77"/>
                <a:gd name="T11" fmla="*/ 111 h 131"/>
                <a:gd name="T12" fmla="*/ 77 w 77"/>
                <a:gd name="T13" fmla="*/ 131 h 131"/>
                <a:gd name="T14" fmla="*/ 0 w 77"/>
                <a:gd name="T15" fmla="*/ 131 h 131"/>
                <a:gd name="T16" fmla="*/ 0 w 77"/>
                <a:gd name="T17" fmla="*/ 0 h 131"/>
                <a:gd name="T18" fmla="*/ 77 w 77"/>
                <a:gd name="T19" fmla="*/ 0 h 131"/>
                <a:gd name="T20" fmla="*/ 77 w 77"/>
                <a:gd name="T21" fmla="*/ 20 h 131"/>
                <a:gd name="T22" fmla="*/ 27 w 77"/>
                <a:gd name="T23" fmla="*/ 20 h 131"/>
                <a:gd name="T24" fmla="*/ 27 w 77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1">
                  <a:moveTo>
                    <a:pt x="27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7" y="75"/>
                  </a:lnTo>
                  <a:lnTo>
                    <a:pt x="27" y="111"/>
                  </a:lnTo>
                  <a:lnTo>
                    <a:pt x="77" y="111"/>
                  </a:lnTo>
                  <a:lnTo>
                    <a:pt x="77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0"/>
                  </a:lnTo>
                  <a:lnTo>
                    <a:pt x="27" y="20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325">
              <a:extLst>
                <a:ext uri="{FF2B5EF4-FFF2-40B4-BE49-F238E27FC236}">
                  <a16:creationId xmlns:a16="http://schemas.microsoft.com/office/drawing/2014/main" id="{12A61C1F-4ED8-4529-A2C8-D7841DA76E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3664" y="2970213"/>
              <a:ext cx="57150" cy="65088"/>
            </a:xfrm>
            <a:custGeom>
              <a:avLst/>
              <a:gdLst>
                <a:gd name="T0" fmla="*/ 0 w 119"/>
                <a:gd name="T1" fmla="*/ 87 h 134"/>
                <a:gd name="T2" fmla="*/ 0 w 119"/>
                <a:gd name="T3" fmla="*/ 0 h 134"/>
                <a:gd name="T4" fmla="*/ 19 w 119"/>
                <a:gd name="T5" fmla="*/ 0 h 134"/>
                <a:gd name="T6" fmla="*/ 19 w 119"/>
                <a:gd name="T7" fmla="*/ 87 h 134"/>
                <a:gd name="T8" fmla="*/ 0 w 119"/>
                <a:gd name="T9" fmla="*/ 87 h 134"/>
                <a:gd name="T10" fmla="*/ 4 w 119"/>
                <a:gd name="T11" fmla="*/ 99 h 134"/>
                <a:gd name="T12" fmla="*/ 19 w 119"/>
                <a:gd name="T13" fmla="*/ 87 h 134"/>
                <a:gd name="T14" fmla="*/ 43 w 119"/>
                <a:gd name="T15" fmla="*/ 115 h 134"/>
                <a:gd name="T16" fmla="*/ 28 w 119"/>
                <a:gd name="T17" fmla="*/ 128 h 134"/>
                <a:gd name="T18" fmla="*/ 4 w 119"/>
                <a:gd name="T19" fmla="*/ 99 h 134"/>
                <a:gd name="T20" fmla="*/ 44 w 119"/>
                <a:gd name="T21" fmla="*/ 134 h 134"/>
                <a:gd name="T22" fmla="*/ 44 w 119"/>
                <a:gd name="T23" fmla="*/ 115 h 134"/>
                <a:gd name="T24" fmla="*/ 76 w 119"/>
                <a:gd name="T25" fmla="*/ 115 h 134"/>
                <a:gd name="T26" fmla="*/ 76 w 119"/>
                <a:gd name="T27" fmla="*/ 134 h 134"/>
                <a:gd name="T28" fmla="*/ 44 w 119"/>
                <a:gd name="T29" fmla="*/ 134 h 134"/>
                <a:gd name="T30" fmla="*/ 115 w 119"/>
                <a:gd name="T31" fmla="*/ 99 h 134"/>
                <a:gd name="T32" fmla="*/ 91 w 119"/>
                <a:gd name="T33" fmla="*/ 128 h 134"/>
                <a:gd name="T34" fmla="*/ 76 w 119"/>
                <a:gd name="T35" fmla="*/ 115 h 134"/>
                <a:gd name="T36" fmla="*/ 100 w 119"/>
                <a:gd name="T37" fmla="*/ 87 h 134"/>
                <a:gd name="T38" fmla="*/ 115 w 119"/>
                <a:gd name="T39" fmla="*/ 99 h 134"/>
                <a:gd name="T40" fmla="*/ 119 w 119"/>
                <a:gd name="T41" fmla="*/ 87 h 134"/>
                <a:gd name="T42" fmla="*/ 100 w 119"/>
                <a:gd name="T43" fmla="*/ 87 h 134"/>
                <a:gd name="T44" fmla="*/ 100 w 119"/>
                <a:gd name="T45" fmla="*/ 0 h 134"/>
                <a:gd name="T46" fmla="*/ 119 w 119"/>
                <a:gd name="T47" fmla="*/ 0 h 134"/>
                <a:gd name="T48" fmla="*/ 119 w 119"/>
                <a:gd name="T49" fmla="*/ 8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9" h="134">
                  <a:moveTo>
                    <a:pt x="0" y="87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87"/>
                  </a:lnTo>
                  <a:lnTo>
                    <a:pt x="0" y="87"/>
                  </a:lnTo>
                  <a:close/>
                  <a:moveTo>
                    <a:pt x="4" y="99"/>
                  </a:moveTo>
                  <a:lnTo>
                    <a:pt x="19" y="87"/>
                  </a:lnTo>
                  <a:lnTo>
                    <a:pt x="43" y="115"/>
                  </a:lnTo>
                  <a:lnTo>
                    <a:pt x="28" y="128"/>
                  </a:lnTo>
                  <a:lnTo>
                    <a:pt x="4" y="99"/>
                  </a:lnTo>
                  <a:close/>
                  <a:moveTo>
                    <a:pt x="44" y="134"/>
                  </a:moveTo>
                  <a:lnTo>
                    <a:pt x="44" y="115"/>
                  </a:lnTo>
                  <a:lnTo>
                    <a:pt x="76" y="115"/>
                  </a:lnTo>
                  <a:lnTo>
                    <a:pt x="76" y="134"/>
                  </a:lnTo>
                  <a:lnTo>
                    <a:pt x="44" y="134"/>
                  </a:lnTo>
                  <a:close/>
                  <a:moveTo>
                    <a:pt x="115" y="99"/>
                  </a:moveTo>
                  <a:lnTo>
                    <a:pt x="91" y="128"/>
                  </a:lnTo>
                  <a:lnTo>
                    <a:pt x="76" y="115"/>
                  </a:lnTo>
                  <a:lnTo>
                    <a:pt x="100" y="87"/>
                  </a:lnTo>
                  <a:lnTo>
                    <a:pt x="115" y="99"/>
                  </a:lnTo>
                  <a:close/>
                  <a:moveTo>
                    <a:pt x="119" y="87"/>
                  </a:moveTo>
                  <a:lnTo>
                    <a:pt x="100" y="87"/>
                  </a:lnTo>
                  <a:lnTo>
                    <a:pt x="100" y="0"/>
                  </a:lnTo>
                  <a:lnTo>
                    <a:pt x="119" y="0"/>
                  </a:lnTo>
                  <a:lnTo>
                    <a:pt x="119" y="87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326">
              <a:extLst>
                <a:ext uri="{FF2B5EF4-FFF2-40B4-BE49-F238E27FC236}">
                  <a16:creationId xmlns:a16="http://schemas.microsoft.com/office/drawing/2014/main" id="{E67CF855-DAA7-4B44-9834-FC366EB58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6689" y="2970213"/>
              <a:ext cx="47625" cy="65088"/>
            </a:xfrm>
            <a:custGeom>
              <a:avLst/>
              <a:gdLst>
                <a:gd name="T0" fmla="*/ 95 w 98"/>
                <a:gd name="T1" fmla="*/ 40 h 133"/>
                <a:gd name="T2" fmla="*/ 64 w 98"/>
                <a:gd name="T3" fmla="*/ 78 h 133"/>
                <a:gd name="T4" fmla="*/ 98 w 98"/>
                <a:gd name="T5" fmla="*/ 133 h 133"/>
                <a:gd name="T6" fmla="*/ 66 w 98"/>
                <a:gd name="T7" fmla="*/ 133 h 133"/>
                <a:gd name="T8" fmla="*/ 35 w 98"/>
                <a:gd name="T9" fmla="*/ 81 h 133"/>
                <a:gd name="T10" fmla="*/ 26 w 98"/>
                <a:gd name="T11" fmla="*/ 81 h 133"/>
                <a:gd name="T12" fmla="*/ 26 w 98"/>
                <a:gd name="T13" fmla="*/ 133 h 133"/>
                <a:gd name="T14" fmla="*/ 0 w 98"/>
                <a:gd name="T15" fmla="*/ 133 h 133"/>
                <a:gd name="T16" fmla="*/ 0 w 98"/>
                <a:gd name="T17" fmla="*/ 0 h 133"/>
                <a:gd name="T18" fmla="*/ 49 w 98"/>
                <a:gd name="T19" fmla="*/ 0 h 133"/>
                <a:gd name="T20" fmla="*/ 95 w 98"/>
                <a:gd name="T21" fmla="*/ 40 h 133"/>
                <a:gd name="T22" fmla="*/ 46 w 98"/>
                <a:gd name="T23" fmla="*/ 20 h 133"/>
                <a:gd name="T24" fmla="*/ 24 w 98"/>
                <a:gd name="T25" fmla="*/ 20 h 133"/>
                <a:gd name="T26" fmla="*/ 24 w 98"/>
                <a:gd name="T27" fmla="*/ 58 h 133"/>
                <a:gd name="T28" fmla="*/ 46 w 98"/>
                <a:gd name="T29" fmla="*/ 58 h 133"/>
                <a:gd name="T30" fmla="*/ 68 w 98"/>
                <a:gd name="T31" fmla="*/ 38 h 133"/>
                <a:gd name="T32" fmla="*/ 46 w 98"/>
                <a:gd name="T33" fmla="*/ 2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3">
                  <a:moveTo>
                    <a:pt x="95" y="40"/>
                  </a:moveTo>
                  <a:cubicBezTo>
                    <a:pt x="95" y="55"/>
                    <a:pt x="88" y="72"/>
                    <a:pt x="64" y="78"/>
                  </a:cubicBezTo>
                  <a:lnTo>
                    <a:pt x="98" y="133"/>
                  </a:lnTo>
                  <a:lnTo>
                    <a:pt x="66" y="133"/>
                  </a:lnTo>
                  <a:lnTo>
                    <a:pt x="35" y="81"/>
                  </a:lnTo>
                  <a:lnTo>
                    <a:pt x="26" y="81"/>
                  </a:lnTo>
                  <a:lnTo>
                    <a:pt x="26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79" y="0"/>
                    <a:pt x="95" y="18"/>
                    <a:pt x="95" y="40"/>
                  </a:cubicBezTo>
                  <a:close/>
                  <a:moveTo>
                    <a:pt x="46" y="20"/>
                  </a:moveTo>
                  <a:lnTo>
                    <a:pt x="24" y="20"/>
                  </a:lnTo>
                  <a:lnTo>
                    <a:pt x="24" y="58"/>
                  </a:lnTo>
                  <a:lnTo>
                    <a:pt x="46" y="58"/>
                  </a:lnTo>
                  <a:cubicBezTo>
                    <a:pt x="60" y="58"/>
                    <a:pt x="68" y="51"/>
                    <a:pt x="68" y="38"/>
                  </a:cubicBezTo>
                  <a:cubicBezTo>
                    <a:pt x="68" y="28"/>
                    <a:pt x="60" y="20"/>
                    <a:pt x="46" y="2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327">
              <a:extLst>
                <a:ext uri="{FF2B5EF4-FFF2-40B4-BE49-F238E27FC236}">
                  <a16:creationId xmlns:a16="http://schemas.microsoft.com/office/drawing/2014/main" id="{BBDBB6BB-A600-4710-B25A-F544905C8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839" y="2968625"/>
              <a:ext cx="47625" cy="66675"/>
            </a:xfrm>
            <a:custGeom>
              <a:avLst/>
              <a:gdLst>
                <a:gd name="T0" fmla="*/ 96 w 96"/>
                <a:gd name="T1" fmla="*/ 96 h 136"/>
                <a:gd name="T2" fmla="*/ 48 w 96"/>
                <a:gd name="T3" fmla="*/ 136 h 136"/>
                <a:gd name="T4" fmla="*/ 0 w 96"/>
                <a:gd name="T5" fmla="*/ 98 h 136"/>
                <a:gd name="T6" fmla="*/ 28 w 96"/>
                <a:gd name="T7" fmla="*/ 98 h 136"/>
                <a:gd name="T8" fmla="*/ 48 w 96"/>
                <a:gd name="T9" fmla="*/ 115 h 136"/>
                <a:gd name="T10" fmla="*/ 68 w 96"/>
                <a:gd name="T11" fmla="*/ 98 h 136"/>
                <a:gd name="T12" fmla="*/ 0 w 96"/>
                <a:gd name="T13" fmla="*/ 40 h 136"/>
                <a:gd name="T14" fmla="*/ 46 w 96"/>
                <a:gd name="T15" fmla="*/ 0 h 136"/>
                <a:gd name="T16" fmla="*/ 93 w 96"/>
                <a:gd name="T17" fmla="*/ 38 h 136"/>
                <a:gd name="T18" fmla="*/ 65 w 96"/>
                <a:gd name="T19" fmla="*/ 38 h 136"/>
                <a:gd name="T20" fmla="*/ 46 w 96"/>
                <a:gd name="T21" fmla="*/ 21 h 136"/>
                <a:gd name="T22" fmla="*/ 27 w 96"/>
                <a:gd name="T23" fmla="*/ 38 h 136"/>
                <a:gd name="T24" fmla="*/ 96 w 96"/>
                <a:gd name="T25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96" y="96"/>
                  </a:moveTo>
                  <a:cubicBezTo>
                    <a:pt x="96" y="118"/>
                    <a:pt x="78" y="136"/>
                    <a:pt x="48" y="136"/>
                  </a:cubicBezTo>
                  <a:cubicBezTo>
                    <a:pt x="20" y="136"/>
                    <a:pt x="0" y="123"/>
                    <a:pt x="0" y="98"/>
                  </a:cubicBezTo>
                  <a:lnTo>
                    <a:pt x="28" y="98"/>
                  </a:lnTo>
                  <a:cubicBezTo>
                    <a:pt x="30" y="109"/>
                    <a:pt x="36" y="115"/>
                    <a:pt x="48" y="115"/>
                  </a:cubicBezTo>
                  <a:cubicBezTo>
                    <a:pt x="61" y="115"/>
                    <a:pt x="68" y="108"/>
                    <a:pt x="68" y="98"/>
                  </a:cubicBezTo>
                  <a:cubicBezTo>
                    <a:pt x="68" y="68"/>
                    <a:pt x="0" y="88"/>
                    <a:pt x="0" y="40"/>
                  </a:cubicBezTo>
                  <a:cubicBezTo>
                    <a:pt x="0" y="16"/>
                    <a:pt x="20" y="0"/>
                    <a:pt x="46" y="0"/>
                  </a:cubicBezTo>
                  <a:cubicBezTo>
                    <a:pt x="72" y="0"/>
                    <a:pt x="91" y="11"/>
                    <a:pt x="93" y="38"/>
                  </a:cubicBezTo>
                  <a:lnTo>
                    <a:pt x="65" y="38"/>
                  </a:lnTo>
                  <a:cubicBezTo>
                    <a:pt x="63" y="28"/>
                    <a:pt x="57" y="21"/>
                    <a:pt x="46" y="21"/>
                  </a:cubicBezTo>
                  <a:cubicBezTo>
                    <a:pt x="36" y="21"/>
                    <a:pt x="27" y="26"/>
                    <a:pt x="27" y="38"/>
                  </a:cubicBezTo>
                  <a:cubicBezTo>
                    <a:pt x="28" y="69"/>
                    <a:pt x="96" y="48"/>
                    <a:pt x="96" y="96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328">
              <a:extLst>
                <a:ext uri="{FF2B5EF4-FFF2-40B4-BE49-F238E27FC236}">
                  <a16:creationId xmlns:a16="http://schemas.microsoft.com/office/drawing/2014/main" id="{C5767C7F-FB47-48D3-88FD-69179E2CC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5976" y="3148013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8 w 156"/>
                <a:gd name="T11" fmla="*/ 10 h 156"/>
                <a:gd name="T12" fmla="*/ 92 w 156"/>
                <a:gd name="T13" fmla="*/ 52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3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9"/>
                  </a:lnTo>
                  <a:cubicBezTo>
                    <a:pt x="71" y="70"/>
                    <a:pt x="0" y="72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8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8" y="137"/>
                    <a:pt x="60" y="137"/>
                  </a:cubicBezTo>
                  <a:cubicBezTo>
                    <a:pt x="45" y="137"/>
                    <a:pt x="37" y="127"/>
                    <a:pt x="37" y="114"/>
                  </a:cubicBezTo>
                  <a:cubicBezTo>
                    <a:pt x="37" y="82"/>
                    <a:pt x="78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329">
              <a:extLst>
                <a:ext uri="{FF2B5EF4-FFF2-40B4-BE49-F238E27FC236}">
                  <a16:creationId xmlns:a16="http://schemas.microsoft.com/office/drawing/2014/main" id="{98527822-B8D6-47FB-970E-83D85295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9639" y="3146425"/>
              <a:ext cx="92075" cy="76200"/>
            </a:xfrm>
            <a:custGeom>
              <a:avLst/>
              <a:gdLst>
                <a:gd name="T0" fmla="*/ 162 w 187"/>
                <a:gd name="T1" fmla="*/ 118 h 155"/>
                <a:gd name="T2" fmla="*/ 162 w 187"/>
                <a:gd name="T3" fmla="*/ 43 h 155"/>
                <a:gd name="T4" fmla="*/ 120 w 187"/>
                <a:gd name="T5" fmla="*/ 0 h 155"/>
                <a:gd name="T6" fmla="*/ 62 w 187"/>
                <a:gd name="T7" fmla="*/ 38 h 155"/>
                <a:gd name="T8" fmla="*/ 61 w 187"/>
                <a:gd name="T9" fmla="*/ 38 h 155"/>
                <a:gd name="T10" fmla="*/ 61 w 187"/>
                <a:gd name="T11" fmla="*/ 0 h 155"/>
                <a:gd name="T12" fmla="*/ 0 w 187"/>
                <a:gd name="T13" fmla="*/ 7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8 h 155"/>
                <a:gd name="T20" fmla="*/ 0 w 187"/>
                <a:gd name="T21" fmla="*/ 147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7 h 155"/>
                <a:gd name="T28" fmla="*/ 61 w 187"/>
                <a:gd name="T29" fmla="*/ 118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8 h 155"/>
                <a:gd name="T38" fmla="*/ 100 w 187"/>
                <a:gd name="T39" fmla="*/ 147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7 h 155"/>
                <a:gd name="T46" fmla="*/ 162 w 187"/>
                <a:gd name="T47" fmla="*/ 1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8"/>
                  </a:moveTo>
                  <a:lnTo>
                    <a:pt x="162" y="43"/>
                  </a:lnTo>
                  <a:cubicBezTo>
                    <a:pt x="162" y="18"/>
                    <a:pt x="156" y="0"/>
                    <a:pt x="120" y="0"/>
                  </a:cubicBezTo>
                  <a:cubicBezTo>
                    <a:pt x="87" y="0"/>
                    <a:pt x="71" y="25"/>
                    <a:pt x="62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8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8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7"/>
                  </a:lnTo>
                  <a:cubicBezTo>
                    <a:pt x="169" y="147"/>
                    <a:pt x="162" y="141"/>
                    <a:pt x="162" y="118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330">
              <a:extLst>
                <a:ext uri="{FF2B5EF4-FFF2-40B4-BE49-F238E27FC236}">
                  <a16:creationId xmlns:a16="http://schemas.microsoft.com/office/drawing/2014/main" id="{180539B8-492A-4EFC-954B-74813AB437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2351" y="3133725"/>
              <a:ext cx="82550" cy="122238"/>
            </a:xfrm>
            <a:custGeom>
              <a:avLst/>
              <a:gdLst>
                <a:gd name="T0" fmla="*/ 150 w 169"/>
                <a:gd name="T1" fmla="*/ 0 h 252"/>
                <a:gd name="T2" fmla="*/ 111 w 169"/>
                <a:gd name="T3" fmla="*/ 37 h 252"/>
                <a:gd name="T4" fmla="*/ 74 w 169"/>
                <a:gd name="T5" fmla="*/ 28 h 252"/>
                <a:gd name="T6" fmla="*/ 9 w 169"/>
                <a:gd name="T7" fmla="*/ 82 h 252"/>
                <a:gd name="T8" fmla="*/ 32 w 169"/>
                <a:gd name="T9" fmla="*/ 124 h 252"/>
                <a:gd name="T10" fmla="*/ 11 w 169"/>
                <a:gd name="T11" fmla="*/ 162 h 252"/>
                <a:gd name="T12" fmla="*/ 22 w 169"/>
                <a:gd name="T13" fmla="*/ 182 h 252"/>
                <a:gd name="T14" fmla="*/ 0 w 169"/>
                <a:gd name="T15" fmla="*/ 213 h 252"/>
                <a:gd name="T16" fmla="*/ 72 w 169"/>
                <a:gd name="T17" fmla="*/ 252 h 252"/>
                <a:gd name="T18" fmla="*/ 161 w 169"/>
                <a:gd name="T19" fmla="*/ 194 h 252"/>
                <a:gd name="T20" fmla="*/ 109 w 169"/>
                <a:gd name="T21" fmla="*/ 155 h 252"/>
                <a:gd name="T22" fmla="*/ 55 w 169"/>
                <a:gd name="T23" fmla="*/ 155 h 252"/>
                <a:gd name="T24" fmla="*/ 36 w 169"/>
                <a:gd name="T25" fmla="*/ 143 h 252"/>
                <a:gd name="T26" fmla="*/ 44 w 169"/>
                <a:gd name="T27" fmla="*/ 128 h 252"/>
                <a:gd name="T28" fmla="*/ 74 w 169"/>
                <a:gd name="T29" fmla="*/ 133 h 252"/>
                <a:gd name="T30" fmla="*/ 137 w 169"/>
                <a:gd name="T31" fmla="*/ 80 h 252"/>
                <a:gd name="T32" fmla="*/ 119 w 169"/>
                <a:gd name="T33" fmla="*/ 42 h 252"/>
                <a:gd name="T34" fmla="*/ 131 w 169"/>
                <a:gd name="T35" fmla="*/ 29 h 252"/>
                <a:gd name="T36" fmla="*/ 137 w 169"/>
                <a:gd name="T37" fmla="*/ 33 h 252"/>
                <a:gd name="T38" fmla="*/ 149 w 169"/>
                <a:gd name="T39" fmla="*/ 37 h 252"/>
                <a:gd name="T40" fmla="*/ 167 w 169"/>
                <a:gd name="T41" fmla="*/ 18 h 252"/>
                <a:gd name="T42" fmla="*/ 150 w 169"/>
                <a:gd name="T43" fmla="*/ 0 h 252"/>
                <a:gd name="T44" fmla="*/ 101 w 169"/>
                <a:gd name="T45" fmla="*/ 185 h 252"/>
                <a:gd name="T46" fmla="*/ 132 w 169"/>
                <a:gd name="T47" fmla="*/ 204 h 252"/>
                <a:gd name="T48" fmla="*/ 75 w 169"/>
                <a:gd name="T49" fmla="*/ 238 h 252"/>
                <a:gd name="T50" fmla="*/ 27 w 169"/>
                <a:gd name="T51" fmla="*/ 204 h 252"/>
                <a:gd name="T52" fmla="*/ 34 w 169"/>
                <a:gd name="T53" fmla="*/ 185 h 252"/>
                <a:gd name="T54" fmla="*/ 101 w 169"/>
                <a:gd name="T55" fmla="*/ 185 h 252"/>
                <a:gd name="T56" fmla="*/ 74 w 169"/>
                <a:gd name="T57" fmla="*/ 122 h 252"/>
                <a:gd name="T58" fmla="*/ 45 w 169"/>
                <a:gd name="T59" fmla="*/ 80 h 252"/>
                <a:gd name="T60" fmla="*/ 74 w 169"/>
                <a:gd name="T61" fmla="*/ 38 h 252"/>
                <a:gd name="T62" fmla="*/ 102 w 169"/>
                <a:gd name="T63" fmla="*/ 80 h 252"/>
                <a:gd name="T64" fmla="*/ 74 w 169"/>
                <a:gd name="T65" fmla="*/ 12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2">
                  <a:moveTo>
                    <a:pt x="150" y="0"/>
                  </a:moveTo>
                  <a:cubicBezTo>
                    <a:pt x="129" y="0"/>
                    <a:pt x="117" y="24"/>
                    <a:pt x="111" y="37"/>
                  </a:cubicBezTo>
                  <a:cubicBezTo>
                    <a:pt x="102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2"/>
                  </a:cubicBezTo>
                  <a:cubicBezTo>
                    <a:pt x="9" y="108"/>
                    <a:pt x="24" y="118"/>
                    <a:pt x="32" y="124"/>
                  </a:cubicBezTo>
                  <a:cubicBezTo>
                    <a:pt x="27" y="130"/>
                    <a:pt x="11" y="145"/>
                    <a:pt x="11" y="162"/>
                  </a:cubicBezTo>
                  <a:cubicBezTo>
                    <a:pt x="11" y="172"/>
                    <a:pt x="19" y="177"/>
                    <a:pt x="22" y="182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2"/>
                    <a:pt x="72" y="252"/>
                  </a:cubicBezTo>
                  <a:cubicBezTo>
                    <a:pt x="129" y="252"/>
                    <a:pt x="161" y="222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7" y="114"/>
                    <a:pt x="137" y="80"/>
                  </a:cubicBezTo>
                  <a:cubicBezTo>
                    <a:pt x="137" y="59"/>
                    <a:pt x="129" y="49"/>
                    <a:pt x="119" y="42"/>
                  </a:cubicBezTo>
                  <a:cubicBezTo>
                    <a:pt x="121" y="37"/>
                    <a:pt x="125" y="29"/>
                    <a:pt x="131" y="29"/>
                  </a:cubicBezTo>
                  <a:cubicBezTo>
                    <a:pt x="134" y="29"/>
                    <a:pt x="135" y="30"/>
                    <a:pt x="137" y="33"/>
                  </a:cubicBezTo>
                  <a:cubicBezTo>
                    <a:pt x="140" y="35"/>
                    <a:pt x="144" y="37"/>
                    <a:pt x="149" y="37"/>
                  </a:cubicBezTo>
                  <a:cubicBezTo>
                    <a:pt x="160" y="37"/>
                    <a:pt x="167" y="29"/>
                    <a:pt x="167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9" y="238"/>
                    <a:pt x="75" y="238"/>
                  </a:cubicBezTo>
                  <a:cubicBezTo>
                    <a:pt x="42" y="238"/>
                    <a:pt x="27" y="218"/>
                    <a:pt x="27" y="204"/>
                  </a:cubicBezTo>
                  <a:cubicBezTo>
                    <a:pt x="27" y="198"/>
                    <a:pt x="30" y="192"/>
                    <a:pt x="34" y="185"/>
                  </a:cubicBezTo>
                  <a:lnTo>
                    <a:pt x="101" y="185"/>
                  </a:lnTo>
                  <a:close/>
                  <a:moveTo>
                    <a:pt x="74" y="122"/>
                  </a:moveTo>
                  <a:cubicBezTo>
                    <a:pt x="51" y="122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2" y="58"/>
                    <a:pt x="102" y="80"/>
                  </a:cubicBezTo>
                  <a:cubicBezTo>
                    <a:pt x="102" y="103"/>
                    <a:pt x="94" y="122"/>
                    <a:pt x="74" y="122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331">
              <a:extLst>
                <a:ext uri="{FF2B5EF4-FFF2-40B4-BE49-F238E27FC236}">
                  <a16:creationId xmlns:a16="http://schemas.microsoft.com/office/drawing/2014/main" id="{1636B55C-5B77-428A-9751-2C648767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45539" y="3146425"/>
              <a:ext cx="66675" cy="77788"/>
            </a:xfrm>
            <a:custGeom>
              <a:avLst/>
              <a:gdLst>
                <a:gd name="T0" fmla="*/ 72 w 136"/>
                <a:gd name="T1" fmla="*/ 0 h 158"/>
                <a:gd name="T2" fmla="*/ 0 w 136"/>
                <a:gd name="T3" fmla="*/ 73 h 158"/>
                <a:gd name="T4" fmla="*/ 85 w 136"/>
                <a:gd name="T5" fmla="*/ 158 h 158"/>
                <a:gd name="T6" fmla="*/ 132 w 136"/>
                <a:gd name="T7" fmla="*/ 150 h 158"/>
                <a:gd name="T8" fmla="*/ 132 w 136"/>
                <a:gd name="T9" fmla="*/ 137 h 158"/>
                <a:gd name="T10" fmla="*/ 100 w 136"/>
                <a:gd name="T11" fmla="*/ 142 h 158"/>
                <a:gd name="T12" fmla="*/ 36 w 136"/>
                <a:gd name="T13" fmla="*/ 61 h 158"/>
                <a:gd name="T14" fmla="*/ 135 w 136"/>
                <a:gd name="T15" fmla="*/ 61 h 158"/>
                <a:gd name="T16" fmla="*/ 72 w 136"/>
                <a:gd name="T17" fmla="*/ 0 h 158"/>
                <a:gd name="T18" fmla="*/ 39 w 136"/>
                <a:gd name="T19" fmla="*/ 48 h 158"/>
                <a:gd name="T20" fmla="*/ 72 w 136"/>
                <a:gd name="T21" fmla="*/ 11 h 158"/>
                <a:gd name="T22" fmla="*/ 102 w 136"/>
                <a:gd name="T23" fmla="*/ 48 h 158"/>
                <a:gd name="T24" fmla="*/ 39 w 136"/>
                <a:gd name="T25" fmla="*/ 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8">
                  <a:moveTo>
                    <a:pt x="72" y="0"/>
                  </a:moveTo>
                  <a:cubicBezTo>
                    <a:pt x="26" y="0"/>
                    <a:pt x="0" y="23"/>
                    <a:pt x="0" y="73"/>
                  </a:cubicBezTo>
                  <a:cubicBezTo>
                    <a:pt x="0" y="128"/>
                    <a:pt x="31" y="158"/>
                    <a:pt x="85" y="158"/>
                  </a:cubicBezTo>
                  <a:cubicBezTo>
                    <a:pt x="109" y="158"/>
                    <a:pt x="126" y="152"/>
                    <a:pt x="132" y="150"/>
                  </a:cubicBezTo>
                  <a:lnTo>
                    <a:pt x="132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8"/>
                  </a:moveTo>
                  <a:cubicBezTo>
                    <a:pt x="39" y="36"/>
                    <a:pt x="46" y="11"/>
                    <a:pt x="72" y="11"/>
                  </a:cubicBezTo>
                  <a:cubicBezTo>
                    <a:pt x="96" y="11"/>
                    <a:pt x="102" y="27"/>
                    <a:pt x="102" y="48"/>
                  </a:cubicBezTo>
                  <a:lnTo>
                    <a:pt x="39" y="48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332">
              <a:extLst>
                <a:ext uri="{FF2B5EF4-FFF2-40B4-BE49-F238E27FC236}">
                  <a16:creationId xmlns:a16="http://schemas.microsoft.com/office/drawing/2014/main" id="{E4E6658B-70D6-4830-83BF-34DEB1545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2851" y="3146425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8 h 155"/>
                <a:gd name="T4" fmla="*/ 61 w 129"/>
                <a:gd name="T5" fmla="*/ 38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8 h 155"/>
                <a:gd name="T16" fmla="*/ 0 w 129"/>
                <a:gd name="T17" fmla="*/ 147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7 h 155"/>
                <a:gd name="T24" fmla="*/ 61 w 129"/>
                <a:gd name="T25" fmla="*/ 118 h 155"/>
                <a:gd name="T26" fmla="*/ 61 w 129"/>
                <a:gd name="T27" fmla="*/ 81 h 155"/>
                <a:gd name="T28" fmla="*/ 87 w 129"/>
                <a:gd name="T29" fmla="*/ 27 h 155"/>
                <a:gd name="T30" fmla="*/ 109 w 129"/>
                <a:gd name="T31" fmla="*/ 35 h 155"/>
                <a:gd name="T32" fmla="*/ 127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3"/>
                    <a:pt x="62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8"/>
                  </a:cubicBezTo>
                  <a:lnTo>
                    <a:pt x="61" y="81"/>
                  </a:lnTo>
                  <a:cubicBezTo>
                    <a:pt x="61" y="47"/>
                    <a:pt x="77" y="27"/>
                    <a:pt x="87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7" y="27"/>
                    <a:pt x="127" y="16"/>
                  </a:cubicBezTo>
                  <a:cubicBezTo>
                    <a:pt x="129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333">
              <a:extLst>
                <a:ext uri="{FF2B5EF4-FFF2-40B4-BE49-F238E27FC236}">
                  <a16:creationId xmlns:a16="http://schemas.microsoft.com/office/drawing/2014/main" id="{6B5422E1-E67A-4EFA-9884-63D41C062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9" y="3148013"/>
              <a:ext cx="57150" cy="76200"/>
            </a:xfrm>
            <a:custGeom>
              <a:avLst/>
              <a:gdLst>
                <a:gd name="T0" fmla="*/ 93 w 114"/>
                <a:gd name="T1" fmla="*/ 76 h 159"/>
                <a:gd name="T2" fmla="*/ 32 w 114"/>
                <a:gd name="T3" fmla="*/ 31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2 h 159"/>
                <a:gd name="T16" fmla="*/ 25 w 114"/>
                <a:gd name="T17" fmla="*/ 81 h 159"/>
                <a:gd name="T18" fmla="*/ 80 w 114"/>
                <a:gd name="T19" fmla="*/ 122 h 159"/>
                <a:gd name="T20" fmla="*/ 49 w 114"/>
                <a:gd name="T21" fmla="*/ 147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2 h 159"/>
                <a:gd name="T28" fmla="*/ 52 w 114"/>
                <a:gd name="T29" fmla="*/ 159 h 159"/>
                <a:gd name="T30" fmla="*/ 114 w 114"/>
                <a:gd name="T31" fmla="*/ 114 h 159"/>
                <a:gd name="T32" fmla="*/ 93 w 114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6"/>
                  </a:moveTo>
                  <a:cubicBezTo>
                    <a:pt x="72" y="60"/>
                    <a:pt x="32" y="52"/>
                    <a:pt x="32" y="31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2"/>
                    <a:pt x="78" y="0"/>
                    <a:pt x="60" y="0"/>
                  </a:cubicBezTo>
                  <a:cubicBezTo>
                    <a:pt x="28" y="0"/>
                    <a:pt x="0" y="12"/>
                    <a:pt x="0" y="42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7" y="95"/>
                    <a:pt x="80" y="101"/>
                    <a:pt x="80" y="122"/>
                  </a:cubicBezTo>
                  <a:cubicBezTo>
                    <a:pt x="80" y="139"/>
                    <a:pt x="64" y="147"/>
                    <a:pt x="49" y="147"/>
                  </a:cubicBezTo>
                  <a:cubicBezTo>
                    <a:pt x="23" y="147"/>
                    <a:pt x="10" y="127"/>
                    <a:pt x="10" y="109"/>
                  </a:cubicBezTo>
                  <a:lnTo>
                    <a:pt x="0" y="109"/>
                  </a:lnTo>
                  <a:lnTo>
                    <a:pt x="3" y="152"/>
                  </a:lnTo>
                  <a:cubicBezTo>
                    <a:pt x="10" y="155"/>
                    <a:pt x="30" y="159"/>
                    <a:pt x="52" y="159"/>
                  </a:cubicBezTo>
                  <a:cubicBezTo>
                    <a:pt x="92" y="159"/>
                    <a:pt x="114" y="141"/>
                    <a:pt x="114" y="114"/>
                  </a:cubicBezTo>
                  <a:cubicBezTo>
                    <a:pt x="112" y="96"/>
                    <a:pt x="103" y="84"/>
                    <a:pt x="93" y="76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334">
              <a:extLst>
                <a:ext uri="{FF2B5EF4-FFF2-40B4-BE49-F238E27FC236}">
                  <a16:creationId xmlns:a16="http://schemas.microsoft.com/office/drawing/2014/main" id="{2AE0AE1A-100E-4BD3-BFFB-4401A3FA9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5501" y="3079750"/>
              <a:ext cx="38100" cy="36513"/>
            </a:xfrm>
            <a:custGeom>
              <a:avLst/>
              <a:gdLst>
                <a:gd name="T0" fmla="*/ 13 w 77"/>
                <a:gd name="T1" fmla="*/ 64 h 76"/>
                <a:gd name="T2" fmla="*/ 13 w 77"/>
                <a:gd name="T3" fmla="*/ 0 h 76"/>
                <a:gd name="T4" fmla="*/ 0 w 77"/>
                <a:gd name="T5" fmla="*/ 0 h 76"/>
                <a:gd name="T6" fmla="*/ 0 w 77"/>
                <a:gd name="T7" fmla="*/ 76 h 76"/>
                <a:gd name="T8" fmla="*/ 77 w 77"/>
                <a:gd name="T9" fmla="*/ 76 h 76"/>
                <a:gd name="T10" fmla="*/ 77 w 77"/>
                <a:gd name="T11" fmla="*/ 0 h 76"/>
                <a:gd name="T12" fmla="*/ 63 w 77"/>
                <a:gd name="T13" fmla="*/ 0 h 76"/>
                <a:gd name="T14" fmla="*/ 63 w 77"/>
                <a:gd name="T15" fmla="*/ 64 h 76"/>
                <a:gd name="T16" fmla="*/ 13 w 77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335">
              <a:extLst>
                <a:ext uri="{FF2B5EF4-FFF2-40B4-BE49-F238E27FC236}">
                  <a16:creationId xmlns:a16="http://schemas.microsoft.com/office/drawing/2014/main" id="{9A4945A0-1BCC-4AFE-B7AB-49147594F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0589" y="3079750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3 w 76"/>
                <a:gd name="T5" fmla="*/ 76 h 76"/>
                <a:gd name="T6" fmla="*/ 13 w 76"/>
                <a:gd name="T7" fmla="*/ 13 h 76"/>
                <a:gd name="T8" fmla="*/ 63 w 76"/>
                <a:gd name="T9" fmla="*/ 13 h 76"/>
                <a:gd name="T10" fmla="*/ 63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Rectangle 336">
              <a:extLst>
                <a:ext uri="{FF2B5EF4-FFF2-40B4-BE49-F238E27FC236}">
                  <a16:creationId xmlns:a16="http://schemas.microsoft.com/office/drawing/2014/main" id="{1C8C171F-114D-42A3-9AA2-6B4256E7D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7264" y="3079750"/>
              <a:ext cx="6350" cy="36513"/>
            </a:xfrm>
            <a:prstGeom prst="rect">
              <a:avLst/>
            </a:prstGeom>
            <a:solidFill>
              <a:srgbClr val="01020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Rectangle 337">
              <a:extLst>
                <a:ext uri="{FF2B5EF4-FFF2-40B4-BE49-F238E27FC236}">
                  <a16:creationId xmlns:a16="http://schemas.microsoft.com/office/drawing/2014/main" id="{637AA941-EB9A-4143-898B-7AA1720EF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7264" y="3068638"/>
              <a:ext cx="6350" cy="4763"/>
            </a:xfrm>
            <a:prstGeom prst="rect">
              <a:avLst/>
            </a:prstGeom>
            <a:solidFill>
              <a:srgbClr val="01020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338">
              <a:extLst>
                <a:ext uri="{FF2B5EF4-FFF2-40B4-BE49-F238E27FC236}">
                  <a16:creationId xmlns:a16="http://schemas.microsoft.com/office/drawing/2014/main" id="{A52F8536-AC63-4CD3-81D2-0B0DC9BCC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7426" y="3079750"/>
              <a:ext cx="36513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3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339">
              <a:extLst>
                <a:ext uri="{FF2B5EF4-FFF2-40B4-BE49-F238E27FC236}">
                  <a16:creationId xmlns:a16="http://schemas.microsoft.com/office/drawing/2014/main" id="{9AD3F27F-DB5E-4A6A-939E-E997D057F5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9" y="3079750"/>
              <a:ext cx="38100" cy="36513"/>
            </a:xfrm>
            <a:custGeom>
              <a:avLst/>
              <a:gdLst>
                <a:gd name="T0" fmla="*/ 62 w 76"/>
                <a:gd name="T1" fmla="*/ 63 h 76"/>
                <a:gd name="T2" fmla="*/ 14 w 76"/>
                <a:gd name="T3" fmla="*/ 63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3 h 76"/>
                <a:gd name="T18" fmla="*/ 14 w 76"/>
                <a:gd name="T19" fmla="*/ 13 h 76"/>
                <a:gd name="T20" fmla="*/ 62 w 76"/>
                <a:gd name="T21" fmla="*/ 13 h 76"/>
                <a:gd name="T22" fmla="*/ 62 w 76"/>
                <a:gd name="T23" fmla="*/ 31 h 76"/>
                <a:gd name="T24" fmla="*/ 14 w 76"/>
                <a:gd name="T25" fmla="*/ 31 h 76"/>
                <a:gd name="T26" fmla="*/ 14 w 76"/>
                <a:gd name="T27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3"/>
                  </a:lnTo>
                  <a:close/>
                  <a:moveTo>
                    <a:pt x="14" y="13"/>
                  </a:moveTo>
                  <a:lnTo>
                    <a:pt x="62" y="13"/>
                  </a:lnTo>
                  <a:lnTo>
                    <a:pt x="62" y="31"/>
                  </a:lnTo>
                  <a:lnTo>
                    <a:pt x="14" y="31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340">
              <a:extLst>
                <a:ext uri="{FF2B5EF4-FFF2-40B4-BE49-F238E27FC236}">
                  <a16:creationId xmlns:a16="http://schemas.microsoft.com/office/drawing/2014/main" id="{069FF128-1147-4740-B32F-ABDB2E52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51" y="3079750"/>
              <a:ext cx="23813" cy="36513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3 h 76"/>
                <a:gd name="T4" fmla="*/ 49 w 49"/>
                <a:gd name="T5" fmla="*/ 13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341">
              <a:extLst>
                <a:ext uri="{FF2B5EF4-FFF2-40B4-BE49-F238E27FC236}">
                  <a16:creationId xmlns:a16="http://schemas.microsoft.com/office/drawing/2014/main" id="{7B0254E5-9525-4228-86FC-D8790B677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8876" y="3079750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3 h 76"/>
                <a:gd name="T10" fmla="*/ 0 w 76"/>
                <a:gd name="T11" fmla="*/ 63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3 w 76"/>
                <a:gd name="T19" fmla="*/ 31 h 76"/>
                <a:gd name="T20" fmla="*/ 13 w 76"/>
                <a:gd name="T21" fmla="*/ 13 h 76"/>
                <a:gd name="T22" fmla="*/ 62 w 76"/>
                <a:gd name="T23" fmla="*/ 13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3" y="31"/>
                  </a:lnTo>
                  <a:lnTo>
                    <a:pt x="13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Rectangle 342">
              <a:extLst>
                <a:ext uri="{FF2B5EF4-FFF2-40B4-BE49-F238E27FC236}">
                  <a16:creationId xmlns:a16="http://schemas.microsoft.com/office/drawing/2014/main" id="{31EA523B-8761-4A8D-AD70-B093F7F79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3964" y="3068638"/>
              <a:ext cx="6350" cy="4763"/>
            </a:xfrm>
            <a:prstGeom prst="rect">
              <a:avLst/>
            </a:prstGeom>
            <a:solidFill>
              <a:srgbClr val="01020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Rectangle 343">
              <a:extLst>
                <a:ext uri="{FF2B5EF4-FFF2-40B4-BE49-F238E27FC236}">
                  <a16:creationId xmlns:a16="http://schemas.microsoft.com/office/drawing/2014/main" id="{5E0761A9-6B7C-4BF1-BE21-B1B6E4EB6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3964" y="3079750"/>
              <a:ext cx="6350" cy="36513"/>
            </a:xfrm>
            <a:prstGeom prst="rect">
              <a:avLst/>
            </a:prstGeom>
            <a:solidFill>
              <a:srgbClr val="01020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344">
              <a:extLst>
                <a:ext uri="{FF2B5EF4-FFF2-40B4-BE49-F238E27FC236}">
                  <a16:creationId xmlns:a16="http://schemas.microsoft.com/office/drawing/2014/main" id="{1EFBA2BB-F6B0-45C6-BE4C-61003EBB8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0476" y="3068638"/>
              <a:ext cx="23813" cy="47625"/>
            </a:xfrm>
            <a:custGeom>
              <a:avLst/>
              <a:gdLst>
                <a:gd name="T0" fmla="*/ 14 w 50"/>
                <a:gd name="T1" fmla="*/ 22 h 98"/>
                <a:gd name="T2" fmla="*/ 14 w 50"/>
                <a:gd name="T3" fmla="*/ 0 h 98"/>
                <a:gd name="T4" fmla="*/ 0 w 50"/>
                <a:gd name="T5" fmla="*/ 0 h 98"/>
                <a:gd name="T6" fmla="*/ 0 w 50"/>
                <a:gd name="T7" fmla="*/ 48 h 98"/>
                <a:gd name="T8" fmla="*/ 0 w 50"/>
                <a:gd name="T9" fmla="*/ 98 h 98"/>
                <a:gd name="T10" fmla="*/ 50 w 50"/>
                <a:gd name="T11" fmla="*/ 98 h 98"/>
                <a:gd name="T12" fmla="*/ 50 w 50"/>
                <a:gd name="T13" fmla="*/ 85 h 98"/>
                <a:gd name="T14" fmla="*/ 14 w 50"/>
                <a:gd name="T15" fmla="*/ 85 h 98"/>
                <a:gd name="T16" fmla="*/ 14 w 50"/>
                <a:gd name="T17" fmla="*/ 35 h 98"/>
                <a:gd name="T18" fmla="*/ 39 w 50"/>
                <a:gd name="T19" fmla="*/ 35 h 98"/>
                <a:gd name="T20" fmla="*/ 39 w 50"/>
                <a:gd name="T21" fmla="*/ 22 h 98"/>
                <a:gd name="T22" fmla="*/ 14 w 50"/>
                <a:gd name="T23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14" y="22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98"/>
                  </a:lnTo>
                  <a:lnTo>
                    <a:pt x="50" y="98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345">
              <a:extLst>
                <a:ext uri="{FF2B5EF4-FFF2-40B4-BE49-F238E27FC236}">
                  <a16:creationId xmlns:a16="http://schemas.microsoft.com/office/drawing/2014/main" id="{40BBFE37-2D28-447C-B994-0FD47657C0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2864" y="3068638"/>
              <a:ext cx="38100" cy="47625"/>
            </a:xfrm>
            <a:custGeom>
              <a:avLst/>
              <a:gdLst>
                <a:gd name="T0" fmla="*/ 62 w 76"/>
                <a:gd name="T1" fmla="*/ 85 h 98"/>
                <a:gd name="T2" fmla="*/ 13 w 76"/>
                <a:gd name="T3" fmla="*/ 85 h 98"/>
                <a:gd name="T4" fmla="*/ 13 w 76"/>
                <a:gd name="T5" fmla="*/ 66 h 98"/>
                <a:gd name="T6" fmla="*/ 76 w 76"/>
                <a:gd name="T7" fmla="*/ 66 h 98"/>
                <a:gd name="T8" fmla="*/ 76 w 76"/>
                <a:gd name="T9" fmla="*/ 22 h 98"/>
                <a:gd name="T10" fmla="*/ 43 w 76"/>
                <a:gd name="T11" fmla="*/ 22 h 98"/>
                <a:gd name="T12" fmla="*/ 58 w 76"/>
                <a:gd name="T13" fmla="*/ 0 h 98"/>
                <a:gd name="T14" fmla="*/ 45 w 76"/>
                <a:gd name="T15" fmla="*/ 0 h 98"/>
                <a:gd name="T16" fmla="*/ 27 w 76"/>
                <a:gd name="T17" fmla="*/ 22 h 98"/>
                <a:gd name="T18" fmla="*/ 0 w 76"/>
                <a:gd name="T19" fmla="*/ 22 h 98"/>
                <a:gd name="T20" fmla="*/ 0 w 76"/>
                <a:gd name="T21" fmla="*/ 98 h 98"/>
                <a:gd name="T22" fmla="*/ 62 w 76"/>
                <a:gd name="T23" fmla="*/ 98 h 98"/>
                <a:gd name="T24" fmla="*/ 62 w 76"/>
                <a:gd name="T25" fmla="*/ 85 h 98"/>
                <a:gd name="T26" fmla="*/ 13 w 76"/>
                <a:gd name="T27" fmla="*/ 35 h 98"/>
                <a:gd name="T28" fmla="*/ 62 w 76"/>
                <a:gd name="T29" fmla="*/ 35 h 98"/>
                <a:gd name="T30" fmla="*/ 62 w 76"/>
                <a:gd name="T31" fmla="*/ 53 h 98"/>
                <a:gd name="T32" fmla="*/ 13 w 76"/>
                <a:gd name="T33" fmla="*/ 53 h 98"/>
                <a:gd name="T34" fmla="*/ 13 w 76"/>
                <a:gd name="T35" fmla="*/ 3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62" y="85"/>
                  </a:moveTo>
                  <a:lnTo>
                    <a:pt x="13" y="85"/>
                  </a:lnTo>
                  <a:lnTo>
                    <a:pt x="13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3" y="22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2" y="98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3"/>
                  </a:lnTo>
                  <a:lnTo>
                    <a:pt x="13" y="53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346">
              <a:extLst>
                <a:ext uri="{FF2B5EF4-FFF2-40B4-BE49-F238E27FC236}">
                  <a16:creationId xmlns:a16="http://schemas.microsoft.com/office/drawing/2014/main" id="{8AE494A5-274A-4F4B-BEDA-0C1DB493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8801" y="3041650"/>
              <a:ext cx="165100" cy="187325"/>
            </a:xfrm>
            <a:custGeom>
              <a:avLst/>
              <a:gdLst>
                <a:gd name="T0" fmla="*/ 319 w 338"/>
                <a:gd name="T1" fmla="*/ 363 h 383"/>
                <a:gd name="T2" fmla="*/ 284 w 338"/>
                <a:gd name="T3" fmla="*/ 326 h 383"/>
                <a:gd name="T4" fmla="*/ 284 w 338"/>
                <a:gd name="T5" fmla="*/ 127 h 383"/>
                <a:gd name="T6" fmla="*/ 150 w 338"/>
                <a:gd name="T7" fmla="*/ 0 h 383"/>
                <a:gd name="T8" fmla="*/ 13 w 338"/>
                <a:gd name="T9" fmla="*/ 78 h 383"/>
                <a:gd name="T10" fmla="*/ 53 w 338"/>
                <a:gd name="T11" fmla="*/ 115 h 383"/>
                <a:gd name="T12" fmla="*/ 91 w 338"/>
                <a:gd name="T13" fmla="*/ 73 h 383"/>
                <a:gd name="T14" fmla="*/ 149 w 338"/>
                <a:gd name="T15" fmla="*/ 27 h 383"/>
                <a:gd name="T16" fmla="*/ 219 w 338"/>
                <a:gd name="T17" fmla="*/ 142 h 383"/>
                <a:gd name="T18" fmla="*/ 219 w 338"/>
                <a:gd name="T19" fmla="*/ 172 h 383"/>
                <a:gd name="T20" fmla="*/ 0 w 338"/>
                <a:gd name="T21" fmla="*/ 293 h 383"/>
                <a:gd name="T22" fmla="*/ 100 w 338"/>
                <a:gd name="T23" fmla="*/ 383 h 383"/>
                <a:gd name="T24" fmla="*/ 218 w 338"/>
                <a:gd name="T25" fmla="*/ 325 h 383"/>
                <a:gd name="T26" fmla="*/ 219 w 338"/>
                <a:gd name="T27" fmla="*/ 325 h 383"/>
                <a:gd name="T28" fmla="*/ 281 w 338"/>
                <a:gd name="T29" fmla="*/ 383 h 383"/>
                <a:gd name="T30" fmla="*/ 323 w 338"/>
                <a:gd name="T31" fmla="*/ 381 h 383"/>
                <a:gd name="T32" fmla="*/ 328 w 338"/>
                <a:gd name="T33" fmla="*/ 376 h 383"/>
                <a:gd name="T34" fmla="*/ 338 w 338"/>
                <a:gd name="T35" fmla="*/ 361 h 383"/>
                <a:gd name="T36" fmla="*/ 319 w 338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3">
                  <a:moveTo>
                    <a:pt x="319" y="363"/>
                  </a:moveTo>
                  <a:cubicBezTo>
                    <a:pt x="293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8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6"/>
                    <a:pt x="91" y="73"/>
                  </a:cubicBezTo>
                  <a:cubicBezTo>
                    <a:pt x="91" y="48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6" y="177"/>
                    <a:pt x="0" y="177"/>
                    <a:pt x="0" y="293"/>
                  </a:cubicBezTo>
                  <a:cubicBezTo>
                    <a:pt x="0" y="346"/>
                    <a:pt x="43" y="383"/>
                    <a:pt x="100" y="383"/>
                  </a:cubicBezTo>
                  <a:cubicBezTo>
                    <a:pt x="156" y="383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3"/>
                    <a:pt x="281" y="383"/>
                  </a:cubicBezTo>
                  <a:cubicBezTo>
                    <a:pt x="291" y="383"/>
                    <a:pt x="301" y="383"/>
                    <a:pt x="323" y="381"/>
                  </a:cubicBezTo>
                  <a:lnTo>
                    <a:pt x="328" y="376"/>
                  </a:lnTo>
                  <a:cubicBezTo>
                    <a:pt x="331" y="371"/>
                    <a:pt x="335" y="366"/>
                    <a:pt x="338" y="361"/>
                  </a:cubicBezTo>
                  <a:cubicBezTo>
                    <a:pt x="324" y="363"/>
                    <a:pt x="321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347">
              <a:extLst>
                <a:ext uri="{FF2B5EF4-FFF2-40B4-BE49-F238E27FC236}">
                  <a16:creationId xmlns:a16="http://schemas.microsoft.com/office/drawing/2014/main" id="{985C71FB-6D12-494B-914F-481EBD4EA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3071813"/>
              <a:ext cx="109538" cy="109538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348">
              <a:extLst>
                <a:ext uri="{FF2B5EF4-FFF2-40B4-BE49-F238E27FC236}">
                  <a16:creationId xmlns:a16="http://schemas.microsoft.com/office/drawing/2014/main" id="{72999B60-B5E1-42DD-B1BD-AAF5C11408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8301" y="2979738"/>
              <a:ext cx="385763" cy="311150"/>
            </a:xfrm>
            <a:custGeom>
              <a:avLst/>
              <a:gdLst>
                <a:gd name="T0" fmla="*/ 463 w 790"/>
                <a:gd name="T1" fmla="*/ 408 h 638"/>
                <a:gd name="T2" fmla="*/ 608 w 790"/>
                <a:gd name="T3" fmla="*/ 325 h 638"/>
                <a:gd name="T4" fmla="*/ 608 w 790"/>
                <a:gd name="T5" fmla="*/ 373 h 638"/>
                <a:gd name="T6" fmla="*/ 519 w 790"/>
                <a:gd name="T7" fmla="*/ 478 h 638"/>
                <a:gd name="T8" fmla="*/ 463 w 790"/>
                <a:gd name="T9" fmla="*/ 408 h 638"/>
                <a:gd name="T10" fmla="*/ 708 w 790"/>
                <a:gd name="T11" fmla="*/ 490 h 638"/>
                <a:gd name="T12" fmla="*/ 727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8 w 790"/>
                <a:gd name="T19" fmla="*/ 18 h 638"/>
                <a:gd name="T20" fmla="*/ 408 w 790"/>
                <a:gd name="T21" fmla="*/ 117 h 638"/>
                <a:gd name="T22" fmla="*/ 389 w 790"/>
                <a:gd name="T23" fmla="*/ 117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8 w 790"/>
                <a:gd name="T55" fmla="*/ 524 h 638"/>
                <a:gd name="T56" fmla="*/ 712 w 790"/>
                <a:gd name="T57" fmla="*/ 509 h 638"/>
                <a:gd name="T58" fmla="*/ 670 w 790"/>
                <a:gd name="T59" fmla="*/ 512 h 638"/>
                <a:gd name="T60" fmla="*/ 608 w 790"/>
                <a:gd name="T61" fmla="*/ 453 h 638"/>
                <a:gd name="T62" fmla="*/ 607 w 790"/>
                <a:gd name="T63" fmla="*/ 453 h 638"/>
                <a:gd name="T64" fmla="*/ 489 w 790"/>
                <a:gd name="T65" fmla="*/ 512 h 638"/>
                <a:gd name="T66" fmla="*/ 389 w 790"/>
                <a:gd name="T67" fmla="*/ 422 h 638"/>
                <a:gd name="T68" fmla="*/ 608 w 790"/>
                <a:gd name="T69" fmla="*/ 300 h 638"/>
                <a:gd name="T70" fmla="*/ 608 w 790"/>
                <a:gd name="T71" fmla="*/ 270 h 638"/>
                <a:gd name="T72" fmla="*/ 538 w 790"/>
                <a:gd name="T73" fmla="*/ 155 h 638"/>
                <a:gd name="T74" fmla="*/ 480 w 790"/>
                <a:gd name="T75" fmla="*/ 202 h 638"/>
                <a:gd name="T76" fmla="*/ 442 w 790"/>
                <a:gd name="T77" fmla="*/ 243 h 638"/>
                <a:gd name="T78" fmla="*/ 402 w 790"/>
                <a:gd name="T79" fmla="*/ 207 h 638"/>
                <a:gd name="T80" fmla="*/ 539 w 790"/>
                <a:gd name="T81" fmla="*/ 128 h 638"/>
                <a:gd name="T82" fmla="*/ 673 w 790"/>
                <a:gd name="T83" fmla="*/ 255 h 638"/>
                <a:gd name="T84" fmla="*/ 673 w 790"/>
                <a:gd name="T85" fmla="*/ 454 h 638"/>
                <a:gd name="T86" fmla="*/ 708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3" y="408"/>
                  </a:moveTo>
                  <a:cubicBezTo>
                    <a:pt x="463" y="333"/>
                    <a:pt x="569" y="327"/>
                    <a:pt x="608" y="325"/>
                  </a:cubicBezTo>
                  <a:lnTo>
                    <a:pt x="608" y="373"/>
                  </a:lnTo>
                  <a:cubicBezTo>
                    <a:pt x="608" y="428"/>
                    <a:pt x="573" y="478"/>
                    <a:pt x="519" y="478"/>
                  </a:cubicBezTo>
                  <a:cubicBezTo>
                    <a:pt x="490" y="478"/>
                    <a:pt x="463" y="449"/>
                    <a:pt x="463" y="408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7" y="7"/>
                    <a:pt x="408" y="18"/>
                  </a:cubicBezTo>
                  <a:lnTo>
                    <a:pt x="408" y="117"/>
                  </a:lnTo>
                  <a:lnTo>
                    <a:pt x="389" y="117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7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2"/>
                    <a:pt x="152" y="638"/>
                    <a:pt x="400" y="638"/>
                  </a:cubicBezTo>
                  <a:cubicBezTo>
                    <a:pt x="539" y="638"/>
                    <a:pt x="635" y="590"/>
                    <a:pt x="698" y="524"/>
                  </a:cubicBezTo>
                  <a:lnTo>
                    <a:pt x="712" y="509"/>
                  </a:lnTo>
                  <a:cubicBezTo>
                    <a:pt x="689" y="512"/>
                    <a:pt x="680" y="512"/>
                    <a:pt x="670" y="512"/>
                  </a:cubicBezTo>
                  <a:cubicBezTo>
                    <a:pt x="623" y="512"/>
                    <a:pt x="608" y="488"/>
                    <a:pt x="608" y="453"/>
                  </a:cubicBezTo>
                  <a:lnTo>
                    <a:pt x="607" y="453"/>
                  </a:lnTo>
                  <a:cubicBezTo>
                    <a:pt x="580" y="489"/>
                    <a:pt x="545" y="512"/>
                    <a:pt x="489" y="512"/>
                  </a:cubicBezTo>
                  <a:cubicBezTo>
                    <a:pt x="432" y="512"/>
                    <a:pt x="389" y="473"/>
                    <a:pt x="389" y="422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7" y="155"/>
                    <a:pt x="538" y="155"/>
                  </a:cubicBezTo>
                  <a:cubicBezTo>
                    <a:pt x="487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2" y="243"/>
                  </a:cubicBezTo>
                  <a:cubicBezTo>
                    <a:pt x="419" y="243"/>
                    <a:pt x="402" y="228"/>
                    <a:pt x="402" y="207"/>
                  </a:cubicBezTo>
                  <a:cubicBezTo>
                    <a:pt x="402" y="154"/>
                    <a:pt x="482" y="128"/>
                    <a:pt x="539" y="128"/>
                  </a:cubicBezTo>
                  <a:cubicBezTo>
                    <a:pt x="653" y="128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1020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Rectangle 349">
              <a:extLst>
                <a:ext uri="{FF2B5EF4-FFF2-40B4-BE49-F238E27FC236}">
                  <a16:creationId xmlns:a16="http://schemas.microsoft.com/office/drawing/2014/main" id="{BE71DDF2-34E8-42F0-9D4A-22436CB11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0226" y="2944813"/>
              <a:ext cx="38100" cy="92075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26" name="Groupe 225">
            <a:extLst>
              <a:ext uri="{FF2B5EF4-FFF2-40B4-BE49-F238E27FC236}">
                <a16:creationId xmlns:a16="http://schemas.microsoft.com/office/drawing/2014/main" id="{1C80F1DB-C66F-4106-AD69-C93C23768490}"/>
              </a:ext>
            </a:extLst>
          </p:cNvPr>
          <p:cNvGrpSpPr/>
          <p:nvPr/>
        </p:nvGrpSpPr>
        <p:grpSpPr>
          <a:xfrm>
            <a:off x="1414584" y="5290016"/>
            <a:ext cx="1206897" cy="1210057"/>
            <a:chOff x="11410951" y="4851400"/>
            <a:chExt cx="606425" cy="608013"/>
          </a:xfrm>
        </p:grpSpPr>
        <p:sp>
          <p:nvSpPr>
            <p:cNvPr id="227" name="Rectangle 350">
              <a:extLst>
                <a:ext uri="{FF2B5EF4-FFF2-40B4-BE49-F238E27FC236}">
                  <a16:creationId xmlns:a16="http://schemas.microsoft.com/office/drawing/2014/main" id="{63B09BB4-EE23-4AE6-A3BB-13A41684C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2276" y="4851400"/>
              <a:ext cx="38100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Rectangle 351">
              <a:extLst>
                <a:ext uri="{FF2B5EF4-FFF2-40B4-BE49-F238E27FC236}">
                  <a16:creationId xmlns:a16="http://schemas.microsoft.com/office/drawing/2014/main" id="{F1251A2F-5D73-4534-AE32-F2BDF6979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9214" y="5080000"/>
              <a:ext cx="52388" cy="301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352">
              <a:extLst>
                <a:ext uri="{FF2B5EF4-FFF2-40B4-BE49-F238E27FC236}">
                  <a16:creationId xmlns:a16="http://schemas.microsoft.com/office/drawing/2014/main" id="{7D7660A5-ED0C-4690-91E9-38207AAC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1601" y="5033963"/>
              <a:ext cx="61913" cy="66675"/>
            </a:xfrm>
            <a:custGeom>
              <a:avLst/>
              <a:gdLst>
                <a:gd name="T0" fmla="*/ 0 w 128"/>
                <a:gd name="T1" fmla="*/ 95 h 135"/>
                <a:gd name="T2" fmla="*/ 49 w 128"/>
                <a:gd name="T3" fmla="*/ 135 h 135"/>
                <a:gd name="T4" fmla="*/ 128 w 128"/>
                <a:gd name="T5" fmla="*/ 40 h 135"/>
                <a:gd name="T6" fmla="*/ 80 w 128"/>
                <a:gd name="T7" fmla="*/ 0 h 135"/>
                <a:gd name="T8" fmla="*/ 0 w 128"/>
                <a:gd name="T9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35">
                  <a:moveTo>
                    <a:pt x="0" y="95"/>
                  </a:moveTo>
                  <a:lnTo>
                    <a:pt x="49" y="135"/>
                  </a:lnTo>
                  <a:lnTo>
                    <a:pt x="128" y="40"/>
                  </a:lnTo>
                  <a:lnTo>
                    <a:pt x="8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353">
              <a:extLst>
                <a:ext uri="{FF2B5EF4-FFF2-40B4-BE49-F238E27FC236}">
                  <a16:creationId xmlns:a16="http://schemas.microsoft.com/office/drawing/2014/main" id="{39257351-FD80-47DB-B1B2-55483F81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7301" y="5033963"/>
              <a:ext cx="61913" cy="66675"/>
            </a:xfrm>
            <a:custGeom>
              <a:avLst/>
              <a:gdLst>
                <a:gd name="T0" fmla="*/ 47 w 127"/>
                <a:gd name="T1" fmla="*/ 0 h 135"/>
                <a:gd name="T2" fmla="*/ 0 w 127"/>
                <a:gd name="T3" fmla="*/ 40 h 135"/>
                <a:gd name="T4" fmla="*/ 80 w 127"/>
                <a:gd name="T5" fmla="*/ 135 h 135"/>
                <a:gd name="T6" fmla="*/ 127 w 127"/>
                <a:gd name="T7" fmla="*/ 95 h 135"/>
                <a:gd name="T8" fmla="*/ 47 w 12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5">
                  <a:moveTo>
                    <a:pt x="47" y="0"/>
                  </a:moveTo>
                  <a:lnTo>
                    <a:pt x="0" y="40"/>
                  </a:lnTo>
                  <a:lnTo>
                    <a:pt x="80" y="135"/>
                  </a:lnTo>
                  <a:lnTo>
                    <a:pt x="127" y="9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Rectangle 354">
              <a:extLst>
                <a:ext uri="{FF2B5EF4-FFF2-40B4-BE49-F238E27FC236}">
                  <a16:creationId xmlns:a16="http://schemas.microsoft.com/office/drawing/2014/main" id="{836169EB-146C-43E6-A163-23852A58B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0951" y="4897438"/>
              <a:ext cx="30163" cy="13652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355">
              <a:extLst>
                <a:ext uri="{FF2B5EF4-FFF2-40B4-BE49-F238E27FC236}">
                  <a16:creationId xmlns:a16="http://schemas.microsoft.com/office/drawing/2014/main" id="{B4B7C313-625E-49EA-B776-40C715476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18914" y="4891088"/>
              <a:ext cx="196850" cy="222250"/>
            </a:xfrm>
            <a:custGeom>
              <a:avLst/>
              <a:gdLst>
                <a:gd name="T0" fmla="*/ 351 w 405"/>
                <a:gd name="T1" fmla="*/ 323 h 455"/>
                <a:gd name="T2" fmla="*/ 307 w 405"/>
                <a:gd name="T3" fmla="*/ 275 h 455"/>
                <a:gd name="T4" fmla="*/ 248 w 405"/>
                <a:gd name="T5" fmla="*/ 141 h 455"/>
                <a:gd name="T6" fmla="*/ 263 w 405"/>
                <a:gd name="T7" fmla="*/ 61 h 455"/>
                <a:gd name="T8" fmla="*/ 201 w 405"/>
                <a:gd name="T9" fmla="*/ 0 h 455"/>
                <a:gd name="T10" fmla="*/ 138 w 405"/>
                <a:gd name="T11" fmla="*/ 61 h 455"/>
                <a:gd name="T12" fmla="*/ 153 w 405"/>
                <a:gd name="T13" fmla="*/ 141 h 455"/>
                <a:gd name="T14" fmla="*/ 95 w 405"/>
                <a:gd name="T15" fmla="*/ 275 h 455"/>
                <a:gd name="T16" fmla="*/ 51 w 405"/>
                <a:gd name="T17" fmla="*/ 323 h 455"/>
                <a:gd name="T18" fmla="*/ 0 w 405"/>
                <a:gd name="T19" fmla="*/ 396 h 455"/>
                <a:gd name="T20" fmla="*/ 62 w 405"/>
                <a:gd name="T21" fmla="*/ 455 h 455"/>
                <a:gd name="T22" fmla="*/ 127 w 405"/>
                <a:gd name="T23" fmla="*/ 392 h 455"/>
                <a:gd name="T24" fmla="*/ 111 w 405"/>
                <a:gd name="T25" fmla="*/ 295 h 455"/>
                <a:gd name="T26" fmla="*/ 202 w 405"/>
                <a:gd name="T27" fmla="*/ 281 h 455"/>
                <a:gd name="T28" fmla="*/ 293 w 405"/>
                <a:gd name="T29" fmla="*/ 295 h 455"/>
                <a:gd name="T30" fmla="*/ 277 w 405"/>
                <a:gd name="T31" fmla="*/ 392 h 455"/>
                <a:gd name="T32" fmla="*/ 342 w 405"/>
                <a:gd name="T33" fmla="*/ 455 h 455"/>
                <a:gd name="T34" fmla="*/ 405 w 405"/>
                <a:gd name="T35" fmla="*/ 396 h 455"/>
                <a:gd name="T36" fmla="*/ 351 w 405"/>
                <a:gd name="T37" fmla="*/ 323 h 455"/>
                <a:gd name="T38" fmla="*/ 120 w 405"/>
                <a:gd name="T39" fmla="*/ 266 h 455"/>
                <a:gd name="T40" fmla="*/ 162 w 405"/>
                <a:gd name="T41" fmla="*/ 152 h 455"/>
                <a:gd name="T42" fmla="*/ 201 w 405"/>
                <a:gd name="T43" fmla="*/ 125 h 455"/>
                <a:gd name="T44" fmla="*/ 240 w 405"/>
                <a:gd name="T45" fmla="*/ 152 h 455"/>
                <a:gd name="T46" fmla="*/ 282 w 405"/>
                <a:gd name="T47" fmla="*/ 266 h 455"/>
                <a:gd name="T48" fmla="*/ 120 w 405"/>
                <a:gd name="T49" fmla="*/ 266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5" h="455">
                  <a:moveTo>
                    <a:pt x="351" y="323"/>
                  </a:moveTo>
                  <a:cubicBezTo>
                    <a:pt x="336" y="315"/>
                    <a:pt x="320" y="306"/>
                    <a:pt x="307" y="275"/>
                  </a:cubicBezTo>
                  <a:lnTo>
                    <a:pt x="248" y="141"/>
                  </a:lnTo>
                  <a:cubicBezTo>
                    <a:pt x="233" y="107"/>
                    <a:pt x="263" y="102"/>
                    <a:pt x="263" y="61"/>
                  </a:cubicBezTo>
                  <a:cubicBezTo>
                    <a:pt x="263" y="25"/>
                    <a:pt x="238" y="0"/>
                    <a:pt x="201" y="0"/>
                  </a:cubicBezTo>
                  <a:cubicBezTo>
                    <a:pt x="163" y="0"/>
                    <a:pt x="138" y="25"/>
                    <a:pt x="138" y="61"/>
                  </a:cubicBezTo>
                  <a:cubicBezTo>
                    <a:pt x="138" y="101"/>
                    <a:pt x="168" y="107"/>
                    <a:pt x="153" y="141"/>
                  </a:cubicBezTo>
                  <a:lnTo>
                    <a:pt x="95" y="275"/>
                  </a:lnTo>
                  <a:cubicBezTo>
                    <a:pt x="81" y="306"/>
                    <a:pt x="66" y="315"/>
                    <a:pt x="51" y="323"/>
                  </a:cubicBezTo>
                  <a:cubicBezTo>
                    <a:pt x="22" y="340"/>
                    <a:pt x="0" y="358"/>
                    <a:pt x="0" y="396"/>
                  </a:cubicBezTo>
                  <a:cubicBezTo>
                    <a:pt x="0" y="430"/>
                    <a:pt x="23" y="455"/>
                    <a:pt x="62" y="455"/>
                  </a:cubicBezTo>
                  <a:cubicBezTo>
                    <a:pt x="106" y="455"/>
                    <a:pt x="127" y="428"/>
                    <a:pt x="127" y="392"/>
                  </a:cubicBezTo>
                  <a:cubicBezTo>
                    <a:pt x="127" y="343"/>
                    <a:pt x="98" y="330"/>
                    <a:pt x="111" y="295"/>
                  </a:cubicBezTo>
                  <a:cubicBezTo>
                    <a:pt x="128" y="285"/>
                    <a:pt x="150" y="281"/>
                    <a:pt x="202" y="281"/>
                  </a:cubicBezTo>
                  <a:cubicBezTo>
                    <a:pt x="252" y="281"/>
                    <a:pt x="276" y="285"/>
                    <a:pt x="293" y="295"/>
                  </a:cubicBezTo>
                  <a:cubicBezTo>
                    <a:pt x="306" y="330"/>
                    <a:pt x="277" y="343"/>
                    <a:pt x="277" y="392"/>
                  </a:cubicBezTo>
                  <a:cubicBezTo>
                    <a:pt x="277" y="428"/>
                    <a:pt x="297" y="455"/>
                    <a:pt x="342" y="455"/>
                  </a:cubicBezTo>
                  <a:cubicBezTo>
                    <a:pt x="381" y="455"/>
                    <a:pt x="405" y="428"/>
                    <a:pt x="405" y="396"/>
                  </a:cubicBezTo>
                  <a:cubicBezTo>
                    <a:pt x="403" y="358"/>
                    <a:pt x="380" y="340"/>
                    <a:pt x="351" y="323"/>
                  </a:cubicBezTo>
                  <a:close/>
                  <a:moveTo>
                    <a:pt x="120" y="266"/>
                  </a:moveTo>
                  <a:lnTo>
                    <a:pt x="162" y="152"/>
                  </a:lnTo>
                  <a:cubicBezTo>
                    <a:pt x="172" y="126"/>
                    <a:pt x="183" y="125"/>
                    <a:pt x="201" y="125"/>
                  </a:cubicBezTo>
                  <a:cubicBezTo>
                    <a:pt x="218" y="125"/>
                    <a:pt x="230" y="126"/>
                    <a:pt x="240" y="152"/>
                  </a:cubicBezTo>
                  <a:lnTo>
                    <a:pt x="282" y="266"/>
                  </a:lnTo>
                  <a:lnTo>
                    <a:pt x="120" y="2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Rectangle 356">
              <a:extLst>
                <a:ext uri="{FF2B5EF4-FFF2-40B4-BE49-F238E27FC236}">
                  <a16:creationId xmlns:a16="http://schemas.microsoft.com/office/drawing/2014/main" id="{CD2D560B-F112-4ED6-917C-AFC8482C5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9701" y="4897438"/>
              <a:ext cx="31750" cy="13652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357">
              <a:extLst>
                <a:ext uri="{FF2B5EF4-FFF2-40B4-BE49-F238E27FC236}">
                  <a16:creationId xmlns:a16="http://schemas.microsoft.com/office/drawing/2014/main" id="{0CF4A38B-0915-4A6E-B0BB-8B5BAAC64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951" y="5416550"/>
              <a:ext cx="31750" cy="41275"/>
            </a:xfrm>
            <a:custGeom>
              <a:avLst/>
              <a:gdLst>
                <a:gd name="T0" fmla="*/ 0 w 65"/>
                <a:gd name="T1" fmla="*/ 0 h 85"/>
                <a:gd name="T2" fmla="*/ 11 w 65"/>
                <a:gd name="T3" fmla="*/ 0 h 85"/>
                <a:gd name="T4" fmla="*/ 11 w 65"/>
                <a:gd name="T5" fmla="*/ 55 h 85"/>
                <a:gd name="T6" fmla="*/ 32 w 65"/>
                <a:gd name="T7" fmla="*/ 77 h 85"/>
                <a:gd name="T8" fmla="*/ 54 w 65"/>
                <a:gd name="T9" fmla="*/ 55 h 85"/>
                <a:gd name="T10" fmla="*/ 54 w 65"/>
                <a:gd name="T11" fmla="*/ 0 h 85"/>
                <a:gd name="T12" fmla="*/ 65 w 65"/>
                <a:gd name="T13" fmla="*/ 0 h 85"/>
                <a:gd name="T14" fmla="*/ 65 w 65"/>
                <a:gd name="T15" fmla="*/ 55 h 85"/>
                <a:gd name="T16" fmla="*/ 32 w 65"/>
                <a:gd name="T17" fmla="*/ 85 h 85"/>
                <a:gd name="T18" fmla="*/ 0 w 65"/>
                <a:gd name="T19" fmla="*/ 55 h 85"/>
                <a:gd name="T20" fmla="*/ 0 w 65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5">
                  <a:moveTo>
                    <a:pt x="0" y="0"/>
                  </a:moveTo>
                  <a:lnTo>
                    <a:pt x="11" y="0"/>
                  </a:lnTo>
                  <a:lnTo>
                    <a:pt x="11" y="55"/>
                  </a:lnTo>
                  <a:cubicBezTo>
                    <a:pt x="11" y="69"/>
                    <a:pt x="19" y="77"/>
                    <a:pt x="32" y="77"/>
                  </a:cubicBezTo>
                  <a:cubicBezTo>
                    <a:pt x="46" y="77"/>
                    <a:pt x="54" y="70"/>
                    <a:pt x="54" y="55"/>
                  </a:cubicBezTo>
                  <a:lnTo>
                    <a:pt x="54" y="0"/>
                  </a:lnTo>
                  <a:lnTo>
                    <a:pt x="65" y="0"/>
                  </a:lnTo>
                  <a:lnTo>
                    <a:pt x="65" y="55"/>
                  </a:lnTo>
                  <a:cubicBezTo>
                    <a:pt x="65" y="75"/>
                    <a:pt x="51" y="85"/>
                    <a:pt x="32" y="85"/>
                  </a:cubicBezTo>
                  <a:cubicBezTo>
                    <a:pt x="14" y="85"/>
                    <a:pt x="0" y="75"/>
                    <a:pt x="0" y="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358">
              <a:extLst>
                <a:ext uri="{FF2B5EF4-FFF2-40B4-BE49-F238E27FC236}">
                  <a16:creationId xmlns:a16="http://schemas.microsoft.com/office/drawing/2014/main" id="{CA85193E-44DE-445F-B36A-174BC871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0639" y="5416550"/>
              <a:ext cx="33338" cy="41275"/>
            </a:xfrm>
            <a:custGeom>
              <a:avLst/>
              <a:gdLst>
                <a:gd name="T0" fmla="*/ 56 w 68"/>
                <a:gd name="T1" fmla="*/ 0 h 85"/>
                <a:gd name="T2" fmla="*/ 68 w 68"/>
                <a:gd name="T3" fmla="*/ 0 h 85"/>
                <a:gd name="T4" fmla="*/ 68 w 68"/>
                <a:gd name="T5" fmla="*/ 85 h 85"/>
                <a:gd name="T6" fmla="*/ 56 w 68"/>
                <a:gd name="T7" fmla="*/ 85 h 85"/>
                <a:gd name="T8" fmla="*/ 11 w 68"/>
                <a:gd name="T9" fmla="*/ 18 h 85"/>
                <a:gd name="T10" fmla="*/ 11 w 68"/>
                <a:gd name="T11" fmla="*/ 85 h 85"/>
                <a:gd name="T12" fmla="*/ 0 w 68"/>
                <a:gd name="T13" fmla="*/ 85 h 85"/>
                <a:gd name="T14" fmla="*/ 0 w 68"/>
                <a:gd name="T15" fmla="*/ 0 h 85"/>
                <a:gd name="T16" fmla="*/ 11 w 68"/>
                <a:gd name="T17" fmla="*/ 0 h 85"/>
                <a:gd name="T18" fmla="*/ 56 w 68"/>
                <a:gd name="T19" fmla="*/ 68 h 85"/>
                <a:gd name="T20" fmla="*/ 56 w 68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85">
                  <a:moveTo>
                    <a:pt x="56" y="0"/>
                  </a:moveTo>
                  <a:lnTo>
                    <a:pt x="68" y="0"/>
                  </a:lnTo>
                  <a:lnTo>
                    <a:pt x="68" y="85"/>
                  </a:lnTo>
                  <a:lnTo>
                    <a:pt x="56" y="85"/>
                  </a:lnTo>
                  <a:lnTo>
                    <a:pt x="11" y="18"/>
                  </a:ln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8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Rectangle 359">
              <a:extLst>
                <a:ext uri="{FF2B5EF4-FFF2-40B4-BE49-F238E27FC236}">
                  <a16:creationId xmlns:a16="http://schemas.microsoft.com/office/drawing/2014/main" id="{4CDD1342-DCCB-4CFD-8526-EAB69C383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1914" y="5414963"/>
              <a:ext cx="4763" cy="428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360">
              <a:extLst>
                <a:ext uri="{FF2B5EF4-FFF2-40B4-BE49-F238E27FC236}">
                  <a16:creationId xmlns:a16="http://schemas.microsoft.com/office/drawing/2014/main" id="{05F1442D-6D0A-4890-809A-04533D72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3026" y="5414963"/>
              <a:ext cx="38100" cy="42863"/>
            </a:xfrm>
            <a:custGeom>
              <a:avLst/>
              <a:gdLst>
                <a:gd name="T0" fmla="*/ 32 w 75"/>
                <a:gd name="T1" fmla="*/ 85 h 85"/>
                <a:gd name="T2" fmla="*/ 0 w 75"/>
                <a:gd name="T3" fmla="*/ 0 h 85"/>
                <a:gd name="T4" fmla="*/ 11 w 75"/>
                <a:gd name="T5" fmla="*/ 0 h 85"/>
                <a:gd name="T6" fmla="*/ 37 w 75"/>
                <a:gd name="T7" fmla="*/ 73 h 85"/>
                <a:gd name="T8" fmla="*/ 64 w 75"/>
                <a:gd name="T9" fmla="*/ 0 h 85"/>
                <a:gd name="T10" fmla="*/ 75 w 75"/>
                <a:gd name="T11" fmla="*/ 0 h 85"/>
                <a:gd name="T12" fmla="*/ 42 w 75"/>
                <a:gd name="T13" fmla="*/ 85 h 85"/>
                <a:gd name="T14" fmla="*/ 32 w 75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5">
                  <a:moveTo>
                    <a:pt x="32" y="85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3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2" y="85"/>
                  </a:lnTo>
                  <a:lnTo>
                    <a:pt x="32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361">
              <a:extLst>
                <a:ext uri="{FF2B5EF4-FFF2-40B4-BE49-F238E27FC236}">
                  <a16:creationId xmlns:a16="http://schemas.microsoft.com/office/drawing/2014/main" id="{081D821F-3DDC-4774-9479-A94A4475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7476" y="5416550"/>
              <a:ext cx="22225" cy="41275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9 h 85"/>
                <a:gd name="T4" fmla="*/ 11 w 45"/>
                <a:gd name="T5" fmla="*/ 9 h 85"/>
                <a:gd name="T6" fmla="*/ 11 w 45"/>
                <a:gd name="T7" fmla="*/ 38 h 85"/>
                <a:gd name="T8" fmla="*/ 41 w 45"/>
                <a:gd name="T9" fmla="*/ 38 h 85"/>
                <a:gd name="T10" fmla="*/ 41 w 45"/>
                <a:gd name="T11" fmla="*/ 47 h 85"/>
                <a:gd name="T12" fmla="*/ 11 w 45"/>
                <a:gd name="T13" fmla="*/ 47 h 85"/>
                <a:gd name="T14" fmla="*/ 11 w 45"/>
                <a:gd name="T15" fmla="*/ 77 h 85"/>
                <a:gd name="T16" fmla="*/ 45 w 45"/>
                <a:gd name="T17" fmla="*/ 77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0 h 85"/>
                <a:gd name="T24" fmla="*/ 45 w 45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9"/>
                  </a:lnTo>
                  <a:lnTo>
                    <a:pt x="11" y="9"/>
                  </a:lnTo>
                  <a:lnTo>
                    <a:pt x="11" y="38"/>
                  </a:lnTo>
                  <a:lnTo>
                    <a:pt x="41" y="38"/>
                  </a:lnTo>
                  <a:lnTo>
                    <a:pt x="41" y="47"/>
                  </a:lnTo>
                  <a:lnTo>
                    <a:pt x="11" y="47"/>
                  </a:lnTo>
                  <a:lnTo>
                    <a:pt x="11" y="77"/>
                  </a:lnTo>
                  <a:lnTo>
                    <a:pt x="45" y="77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362">
              <a:extLst>
                <a:ext uri="{FF2B5EF4-FFF2-40B4-BE49-F238E27FC236}">
                  <a16:creationId xmlns:a16="http://schemas.microsoft.com/office/drawing/2014/main" id="{EE4F268F-D7A9-47D8-BA2A-5915E14E4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77639" y="5414963"/>
              <a:ext cx="26988" cy="42863"/>
            </a:xfrm>
            <a:custGeom>
              <a:avLst/>
              <a:gdLst>
                <a:gd name="T0" fmla="*/ 11 w 57"/>
                <a:gd name="T1" fmla="*/ 50 h 85"/>
                <a:gd name="T2" fmla="*/ 11 w 57"/>
                <a:gd name="T3" fmla="*/ 85 h 85"/>
                <a:gd name="T4" fmla="*/ 0 w 57"/>
                <a:gd name="T5" fmla="*/ 85 h 85"/>
                <a:gd name="T6" fmla="*/ 0 w 57"/>
                <a:gd name="T7" fmla="*/ 0 h 85"/>
                <a:gd name="T8" fmla="*/ 27 w 57"/>
                <a:gd name="T9" fmla="*/ 0 h 85"/>
                <a:gd name="T10" fmla="*/ 56 w 57"/>
                <a:gd name="T11" fmla="*/ 24 h 85"/>
                <a:gd name="T12" fmla="*/ 34 w 57"/>
                <a:gd name="T13" fmla="*/ 49 h 85"/>
                <a:gd name="T14" fmla="*/ 57 w 57"/>
                <a:gd name="T15" fmla="*/ 84 h 85"/>
                <a:gd name="T16" fmla="*/ 44 w 57"/>
                <a:gd name="T17" fmla="*/ 84 h 85"/>
                <a:gd name="T18" fmla="*/ 21 w 57"/>
                <a:gd name="T19" fmla="*/ 49 h 85"/>
                <a:gd name="T20" fmla="*/ 11 w 57"/>
                <a:gd name="T21" fmla="*/ 49 h 85"/>
                <a:gd name="T22" fmla="*/ 11 w 57"/>
                <a:gd name="T23" fmla="*/ 50 h 85"/>
                <a:gd name="T24" fmla="*/ 11 w 57"/>
                <a:gd name="T25" fmla="*/ 10 h 85"/>
                <a:gd name="T26" fmla="*/ 11 w 57"/>
                <a:gd name="T27" fmla="*/ 43 h 85"/>
                <a:gd name="T28" fmla="*/ 27 w 57"/>
                <a:gd name="T29" fmla="*/ 43 h 85"/>
                <a:gd name="T30" fmla="*/ 45 w 57"/>
                <a:gd name="T31" fmla="*/ 26 h 85"/>
                <a:gd name="T32" fmla="*/ 27 w 57"/>
                <a:gd name="T33" fmla="*/ 10 h 85"/>
                <a:gd name="T34" fmla="*/ 11 w 57"/>
                <a:gd name="T35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85">
                  <a:moveTo>
                    <a:pt x="11" y="50"/>
                  </a:move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8"/>
                    <a:pt x="49" y="46"/>
                    <a:pt x="34" y="49"/>
                  </a:cubicBezTo>
                  <a:lnTo>
                    <a:pt x="57" y="84"/>
                  </a:lnTo>
                  <a:lnTo>
                    <a:pt x="44" y="84"/>
                  </a:lnTo>
                  <a:lnTo>
                    <a:pt x="21" y="49"/>
                  </a:lnTo>
                  <a:lnTo>
                    <a:pt x="11" y="49"/>
                  </a:lnTo>
                  <a:lnTo>
                    <a:pt x="11" y="50"/>
                  </a:lnTo>
                  <a:close/>
                  <a:moveTo>
                    <a:pt x="11" y="10"/>
                  </a:moveTo>
                  <a:lnTo>
                    <a:pt x="11" y="43"/>
                  </a:lnTo>
                  <a:lnTo>
                    <a:pt x="27" y="43"/>
                  </a:lnTo>
                  <a:cubicBezTo>
                    <a:pt x="40" y="43"/>
                    <a:pt x="45" y="36"/>
                    <a:pt x="45" y="26"/>
                  </a:cubicBezTo>
                  <a:cubicBezTo>
                    <a:pt x="45" y="16"/>
                    <a:pt x="39" y="10"/>
                    <a:pt x="27" y="10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363">
              <a:extLst>
                <a:ext uri="{FF2B5EF4-FFF2-40B4-BE49-F238E27FC236}">
                  <a16:creationId xmlns:a16="http://schemas.microsoft.com/office/drawing/2014/main" id="{2278D57C-769B-4B4A-9E17-E362B21B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2564" y="5416550"/>
              <a:ext cx="28575" cy="42863"/>
            </a:xfrm>
            <a:custGeom>
              <a:avLst/>
              <a:gdLst>
                <a:gd name="T0" fmla="*/ 20 w 56"/>
                <a:gd name="T1" fmla="*/ 35 h 87"/>
                <a:gd name="T2" fmla="*/ 28 w 56"/>
                <a:gd name="T3" fmla="*/ 38 h 87"/>
                <a:gd name="T4" fmla="*/ 47 w 56"/>
                <a:gd name="T5" fmla="*/ 44 h 87"/>
                <a:gd name="T6" fmla="*/ 56 w 56"/>
                <a:gd name="T7" fmla="*/ 62 h 87"/>
                <a:gd name="T8" fmla="*/ 28 w 56"/>
                <a:gd name="T9" fmla="*/ 87 h 87"/>
                <a:gd name="T10" fmla="*/ 0 w 56"/>
                <a:gd name="T11" fmla="*/ 64 h 87"/>
                <a:gd name="T12" fmla="*/ 11 w 56"/>
                <a:gd name="T13" fmla="*/ 64 h 87"/>
                <a:gd name="T14" fmla="*/ 27 w 56"/>
                <a:gd name="T15" fmla="*/ 77 h 87"/>
                <a:gd name="T16" fmla="*/ 45 w 56"/>
                <a:gd name="T17" fmla="*/ 63 h 87"/>
                <a:gd name="T18" fmla="*/ 36 w 56"/>
                <a:gd name="T19" fmla="*/ 50 h 87"/>
                <a:gd name="T20" fmla="*/ 27 w 56"/>
                <a:gd name="T21" fmla="*/ 48 h 87"/>
                <a:gd name="T22" fmla="*/ 8 w 56"/>
                <a:gd name="T23" fmla="*/ 42 h 87"/>
                <a:gd name="T24" fmla="*/ 0 w 56"/>
                <a:gd name="T25" fmla="*/ 24 h 87"/>
                <a:gd name="T26" fmla="*/ 27 w 56"/>
                <a:gd name="T27" fmla="*/ 0 h 87"/>
                <a:gd name="T28" fmla="*/ 55 w 56"/>
                <a:gd name="T29" fmla="*/ 22 h 87"/>
                <a:gd name="T30" fmla="*/ 42 w 56"/>
                <a:gd name="T31" fmla="*/ 22 h 87"/>
                <a:gd name="T32" fmla="*/ 26 w 56"/>
                <a:gd name="T33" fmla="*/ 9 h 87"/>
                <a:gd name="T34" fmla="*/ 10 w 56"/>
                <a:gd name="T35" fmla="*/ 23 h 87"/>
                <a:gd name="T36" fmla="*/ 20 w 56"/>
                <a:gd name="T37" fmla="*/ 3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7">
                  <a:moveTo>
                    <a:pt x="20" y="35"/>
                  </a:moveTo>
                  <a:cubicBezTo>
                    <a:pt x="22" y="37"/>
                    <a:pt x="26" y="37"/>
                    <a:pt x="28" y="38"/>
                  </a:cubicBezTo>
                  <a:cubicBezTo>
                    <a:pt x="35" y="39"/>
                    <a:pt x="42" y="42"/>
                    <a:pt x="47" y="44"/>
                  </a:cubicBezTo>
                  <a:cubicBezTo>
                    <a:pt x="52" y="47"/>
                    <a:pt x="56" y="53"/>
                    <a:pt x="56" y="62"/>
                  </a:cubicBezTo>
                  <a:cubicBezTo>
                    <a:pt x="56" y="75"/>
                    <a:pt x="45" y="87"/>
                    <a:pt x="28" y="87"/>
                  </a:cubicBezTo>
                  <a:cubicBezTo>
                    <a:pt x="11" y="87"/>
                    <a:pt x="0" y="78"/>
                    <a:pt x="0" y="64"/>
                  </a:cubicBezTo>
                  <a:lnTo>
                    <a:pt x="11" y="64"/>
                  </a:lnTo>
                  <a:cubicBezTo>
                    <a:pt x="11" y="72"/>
                    <a:pt x="17" y="77"/>
                    <a:pt x="27" y="77"/>
                  </a:cubicBezTo>
                  <a:cubicBezTo>
                    <a:pt x="38" y="77"/>
                    <a:pt x="45" y="70"/>
                    <a:pt x="45" y="63"/>
                  </a:cubicBezTo>
                  <a:cubicBezTo>
                    <a:pt x="45" y="55"/>
                    <a:pt x="41" y="52"/>
                    <a:pt x="36" y="50"/>
                  </a:cubicBezTo>
                  <a:cubicBezTo>
                    <a:pt x="33" y="49"/>
                    <a:pt x="31" y="49"/>
                    <a:pt x="27" y="48"/>
                  </a:cubicBezTo>
                  <a:cubicBezTo>
                    <a:pt x="21" y="47"/>
                    <a:pt x="13" y="44"/>
                    <a:pt x="8" y="42"/>
                  </a:cubicBezTo>
                  <a:cubicBezTo>
                    <a:pt x="3" y="39"/>
                    <a:pt x="0" y="33"/>
                    <a:pt x="0" y="24"/>
                  </a:cubicBezTo>
                  <a:cubicBezTo>
                    <a:pt x="0" y="10"/>
                    <a:pt x="11" y="0"/>
                    <a:pt x="27" y="0"/>
                  </a:cubicBezTo>
                  <a:cubicBezTo>
                    <a:pt x="43" y="0"/>
                    <a:pt x="53" y="8"/>
                    <a:pt x="55" y="22"/>
                  </a:cubicBezTo>
                  <a:lnTo>
                    <a:pt x="42" y="22"/>
                  </a:lnTo>
                  <a:cubicBezTo>
                    <a:pt x="42" y="15"/>
                    <a:pt x="36" y="9"/>
                    <a:pt x="26" y="9"/>
                  </a:cubicBezTo>
                  <a:cubicBezTo>
                    <a:pt x="16" y="9"/>
                    <a:pt x="10" y="14"/>
                    <a:pt x="10" y="23"/>
                  </a:cubicBezTo>
                  <a:cubicBezTo>
                    <a:pt x="11" y="29"/>
                    <a:pt x="15" y="33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Rectangle 364">
              <a:extLst>
                <a:ext uri="{FF2B5EF4-FFF2-40B4-BE49-F238E27FC236}">
                  <a16:creationId xmlns:a16="http://schemas.microsoft.com/office/drawing/2014/main" id="{368C021F-1E8C-4E9C-9601-5E50A0E5A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5414963"/>
              <a:ext cx="6350" cy="428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365">
              <a:extLst>
                <a:ext uri="{FF2B5EF4-FFF2-40B4-BE49-F238E27FC236}">
                  <a16:creationId xmlns:a16="http://schemas.microsoft.com/office/drawing/2014/main" id="{4C568C08-F578-4714-8B45-9DDDBCC13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1776" y="5416550"/>
              <a:ext cx="26988" cy="41275"/>
            </a:xfrm>
            <a:custGeom>
              <a:avLst/>
              <a:gdLst>
                <a:gd name="T0" fmla="*/ 0 w 57"/>
                <a:gd name="T1" fmla="*/ 9 h 84"/>
                <a:gd name="T2" fmla="*/ 0 w 57"/>
                <a:gd name="T3" fmla="*/ 0 h 84"/>
                <a:gd name="T4" fmla="*/ 57 w 57"/>
                <a:gd name="T5" fmla="*/ 0 h 84"/>
                <a:gd name="T6" fmla="*/ 57 w 57"/>
                <a:gd name="T7" fmla="*/ 9 h 84"/>
                <a:gd name="T8" fmla="*/ 34 w 57"/>
                <a:gd name="T9" fmla="*/ 9 h 84"/>
                <a:gd name="T10" fmla="*/ 34 w 57"/>
                <a:gd name="T11" fmla="*/ 84 h 84"/>
                <a:gd name="T12" fmla="*/ 23 w 57"/>
                <a:gd name="T13" fmla="*/ 84 h 84"/>
                <a:gd name="T14" fmla="*/ 23 w 57"/>
                <a:gd name="T15" fmla="*/ 9 h 84"/>
                <a:gd name="T16" fmla="*/ 0 w 57"/>
                <a:gd name="T17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0" y="9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9"/>
                  </a:lnTo>
                  <a:lnTo>
                    <a:pt x="34" y="9"/>
                  </a:lnTo>
                  <a:lnTo>
                    <a:pt x="34" y="84"/>
                  </a:lnTo>
                  <a:lnTo>
                    <a:pt x="23" y="84"/>
                  </a:lnTo>
                  <a:lnTo>
                    <a:pt x="2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366">
              <a:extLst>
                <a:ext uri="{FF2B5EF4-FFF2-40B4-BE49-F238E27FC236}">
                  <a16:creationId xmlns:a16="http://schemas.microsoft.com/office/drawing/2014/main" id="{2A0C525F-FB02-4F7F-A196-1BB97AA50E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95114" y="5402263"/>
              <a:ext cx="22225" cy="55563"/>
            </a:xfrm>
            <a:custGeom>
              <a:avLst/>
              <a:gdLst>
                <a:gd name="T0" fmla="*/ 45 w 45"/>
                <a:gd name="T1" fmla="*/ 28 h 113"/>
                <a:gd name="T2" fmla="*/ 45 w 45"/>
                <a:gd name="T3" fmla="*/ 37 h 113"/>
                <a:gd name="T4" fmla="*/ 12 w 45"/>
                <a:gd name="T5" fmla="*/ 37 h 113"/>
                <a:gd name="T6" fmla="*/ 12 w 45"/>
                <a:gd name="T7" fmla="*/ 66 h 113"/>
                <a:gd name="T8" fmla="*/ 42 w 45"/>
                <a:gd name="T9" fmla="*/ 66 h 113"/>
                <a:gd name="T10" fmla="*/ 42 w 45"/>
                <a:gd name="T11" fmla="*/ 75 h 113"/>
                <a:gd name="T12" fmla="*/ 12 w 45"/>
                <a:gd name="T13" fmla="*/ 75 h 113"/>
                <a:gd name="T14" fmla="*/ 12 w 45"/>
                <a:gd name="T15" fmla="*/ 105 h 113"/>
                <a:gd name="T16" fmla="*/ 45 w 45"/>
                <a:gd name="T17" fmla="*/ 105 h 113"/>
                <a:gd name="T18" fmla="*/ 45 w 45"/>
                <a:gd name="T19" fmla="*/ 113 h 113"/>
                <a:gd name="T20" fmla="*/ 0 w 45"/>
                <a:gd name="T21" fmla="*/ 113 h 113"/>
                <a:gd name="T22" fmla="*/ 0 w 45"/>
                <a:gd name="T23" fmla="*/ 28 h 113"/>
                <a:gd name="T24" fmla="*/ 45 w 45"/>
                <a:gd name="T25" fmla="*/ 28 h 113"/>
                <a:gd name="T26" fmla="*/ 8 w 45"/>
                <a:gd name="T27" fmla="*/ 15 h 113"/>
                <a:gd name="T28" fmla="*/ 34 w 45"/>
                <a:gd name="T29" fmla="*/ 0 h 113"/>
                <a:gd name="T30" fmla="*/ 34 w 45"/>
                <a:gd name="T31" fmla="*/ 10 h 113"/>
                <a:gd name="T32" fmla="*/ 8 w 45"/>
                <a:gd name="T33" fmla="*/ 23 h 113"/>
                <a:gd name="T34" fmla="*/ 8 w 45"/>
                <a:gd name="T35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113">
                  <a:moveTo>
                    <a:pt x="45" y="28"/>
                  </a:moveTo>
                  <a:lnTo>
                    <a:pt x="45" y="37"/>
                  </a:lnTo>
                  <a:lnTo>
                    <a:pt x="12" y="37"/>
                  </a:lnTo>
                  <a:lnTo>
                    <a:pt x="12" y="66"/>
                  </a:lnTo>
                  <a:lnTo>
                    <a:pt x="42" y="66"/>
                  </a:lnTo>
                  <a:lnTo>
                    <a:pt x="42" y="75"/>
                  </a:lnTo>
                  <a:lnTo>
                    <a:pt x="12" y="75"/>
                  </a:lnTo>
                  <a:lnTo>
                    <a:pt x="12" y="105"/>
                  </a:lnTo>
                  <a:lnTo>
                    <a:pt x="45" y="105"/>
                  </a:lnTo>
                  <a:lnTo>
                    <a:pt x="45" y="113"/>
                  </a:lnTo>
                  <a:lnTo>
                    <a:pt x="0" y="113"/>
                  </a:lnTo>
                  <a:lnTo>
                    <a:pt x="0" y="28"/>
                  </a:lnTo>
                  <a:lnTo>
                    <a:pt x="45" y="28"/>
                  </a:lnTo>
                  <a:close/>
                  <a:moveTo>
                    <a:pt x="8" y="15"/>
                  </a:moveTo>
                  <a:lnTo>
                    <a:pt x="34" y="0"/>
                  </a:lnTo>
                  <a:lnTo>
                    <a:pt x="34" y="10"/>
                  </a:lnTo>
                  <a:lnTo>
                    <a:pt x="8" y="23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367">
              <a:extLst>
                <a:ext uri="{FF2B5EF4-FFF2-40B4-BE49-F238E27FC236}">
                  <a16:creationId xmlns:a16="http://schemas.microsoft.com/office/drawing/2014/main" id="{063D4AD9-6E03-40BF-B2C8-7812EA5F61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4326" y="5414963"/>
              <a:ext cx="33338" cy="42863"/>
            </a:xfrm>
            <a:custGeom>
              <a:avLst/>
              <a:gdLst>
                <a:gd name="T0" fmla="*/ 26 w 70"/>
                <a:gd name="T1" fmla="*/ 1 h 85"/>
                <a:gd name="T2" fmla="*/ 70 w 70"/>
                <a:gd name="T3" fmla="*/ 44 h 85"/>
                <a:gd name="T4" fmla="*/ 26 w 70"/>
                <a:gd name="T5" fmla="*/ 85 h 85"/>
                <a:gd name="T6" fmla="*/ 0 w 70"/>
                <a:gd name="T7" fmla="*/ 85 h 85"/>
                <a:gd name="T8" fmla="*/ 0 w 70"/>
                <a:gd name="T9" fmla="*/ 0 h 85"/>
                <a:gd name="T10" fmla="*/ 26 w 70"/>
                <a:gd name="T11" fmla="*/ 0 h 85"/>
                <a:gd name="T12" fmla="*/ 26 w 70"/>
                <a:gd name="T13" fmla="*/ 1 h 85"/>
                <a:gd name="T14" fmla="*/ 11 w 70"/>
                <a:gd name="T15" fmla="*/ 78 h 85"/>
                <a:gd name="T16" fmla="*/ 26 w 70"/>
                <a:gd name="T17" fmla="*/ 78 h 85"/>
                <a:gd name="T18" fmla="*/ 59 w 70"/>
                <a:gd name="T19" fmla="*/ 44 h 85"/>
                <a:gd name="T20" fmla="*/ 26 w 70"/>
                <a:gd name="T21" fmla="*/ 10 h 85"/>
                <a:gd name="T22" fmla="*/ 11 w 70"/>
                <a:gd name="T23" fmla="*/ 10 h 85"/>
                <a:gd name="T24" fmla="*/ 11 w 70"/>
                <a:gd name="T25" fmla="*/ 7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85">
                  <a:moveTo>
                    <a:pt x="26" y="1"/>
                  </a:moveTo>
                  <a:cubicBezTo>
                    <a:pt x="54" y="1"/>
                    <a:pt x="70" y="18"/>
                    <a:pt x="70" y="44"/>
                  </a:cubicBezTo>
                  <a:cubicBezTo>
                    <a:pt x="70" y="70"/>
                    <a:pt x="54" y="85"/>
                    <a:pt x="26" y="85"/>
                  </a:cubicBezTo>
                  <a:lnTo>
                    <a:pt x="0" y="8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"/>
                  </a:lnTo>
                  <a:close/>
                  <a:moveTo>
                    <a:pt x="11" y="78"/>
                  </a:moveTo>
                  <a:lnTo>
                    <a:pt x="26" y="78"/>
                  </a:lnTo>
                  <a:cubicBezTo>
                    <a:pt x="48" y="78"/>
                    <a:pt x="59" y="65"/>
                    <a:pt x="59" y="44"/>
                  </a:cubicBezTo>
                  <a:cubicBezTo>
                    <a:pt x="59" y="23"/>
                    <a:pt x="48" y="10"/>
                    <a:pt x="26" y="10"/>
                  </a:cubicBezTo>
                  <a:lnTo>
                    <a:pt x="11" y="10"/>
                  </a:lnTo>
                  <a:lnTo>
                    <a:pt x="11" y="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368">
              <a:extLst>
                <a:ext uri="{FF2B5EF4-FFF2-40B4-BE49-F238E27FC236}">
                  <a16:creationId xmlns:a16="http://schemas.microsoft.com/office/drawing/2014/main" id="{437BDAF7-049D-4075-9194-BFD35ED2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2426" y="5410200"/>
              <a:ext cx="6350" cy="12700"/>
            </a:xfrm>
            <a:custGeom>
              <a:avLst/>
              <a:gdLst>
                <a:gd name="T0" fmla="*/ 0 w 12"/>
                <a:gd name="T1" fmla="*/ 0 h 25"/>
                <a:gd name="T2" fmla="*/ 11 w 12"/>
                <a:gd name="T3" fmla="*/ 0 h 25"/>
                <a:gd name="T4" fmla="*/ 12 w 12"/>
                <a:gd name="T5" fmla="*/ 11 h 25"/>
                <a:gd name="T6" fmla="*/ 0 w 12"/>
                <a:gd name="T7" fmla="*/ 25 h 25"/>
                <a:gd name="T8" fmla="*/ 0 w 12"/>
                <a:gd name="T9" fmla="*/ 20 h 25"/>
                <a:gd name="T10" fmla="*/ 6 w 12"/>
                <a:gd name="T11" fmla="*/ 14 h 25"/>
                <a:gd name="T12" fmla="*/ 6 w 12"/>
                <a:gd name="T13" fmla="*/ 11 h 25"/>
                <a:gd name="T14" fmla="*/ 0 w 12"/>
                <a:gd name="T15" fmla="*/ 11 h 25"/>
                <a:gd name="T16" fmla="*/ 0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1" y="0"/>
                  </a:lnTo>
                  <a:cubicBezTo>
                    <a:pt x="12" y="4"/>
                    <a:pt x="12" y="8"/>
                    <a:pt x="12" y="11"/>
                  </a:cubicBezTo>
                  <a:cubicBezTo>
                    <a:pt x="12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6" y="18"/>
                    <a:pt x="6" y="14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369">
              <a:extLst>
                <a:ext uri="{FF2B5EF4-FFF2-40B4-BE49-F238E27FC236}">
                  <a16:creationId xmlns:a16="http://schemas.microsoft.com/office/drawing/2014/main" id="{A1D1BA11-4D92-44EF-A3EB-6C8871EAE4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93539" y="5416550"/>
              <a:ext cx="34925" cy="41275"/>
            </a:xfrm>
            <a:custGeom>
              <a:avLst/>
              <a:gdLst>
                <a:gd name="T0" fmla="*/ 61 w 74"/>
                <a:gd name="T1" fmla="*/ 84 h 85"/>
                <a:gd name="T2" fmla="*/ 55 w 74"/>
                <a:gd name="T3" fmla="*/ 67 h 85"/>
                <a:gd name="T4" fmla="*/ 18 w 74"/>
                <a:gd name="T5" fmla="*/ 67 h 85"/>
                <a:gd name="T6" fmla="*/ 11 w 74"/>
                <a:gd name="T7" fmla="*/ 85 h 85"/>
                <a:gd name="T8" fmla="*/ 0 w 74"/>
                <a:gd name="T9" fmla="*/ 85 h 85"/>
                <a:gd name="T10" fmla="*/ 31 w 74"/>
                <a:gd name="T11" fmla="*/ 0 h 85"/>
                <a:gd name="T12" fmla="*/ 44 w 74"/>
                <a:gd name="T13" fmla="*/ 0 h 85"/>
                <a:gd name="T14" fmla="*/ 74 w 74"/>
                <a:gd name="T15" fmla="*/ 85 h 85"/>
                <a:gd name="T16" fmla="*/ 61 w 74"/>
                <a:gd name="T17" fmla="*/ 85 h 85"/>
                <a:gd name="T18" fmla="*/ 61 w 74"/>
                <a:gd name="T19" fmla="*/ 84 h 85"/>
                <a:gd name="T20" fmla="*/ 20 w 74"/>
                <a:gd name="T21" fmla="*/ 58 h 85"/>
                <a:gd name="T22" fmla="*/ 51 w 74"/>
                <a:gd name="T23" fmla="*/ 58 h 85"/>
                <a:gd name="T24" fmla="*/ 36 w 74"/>
                <a:gd name="T25" fmla="*/ 14 h 85"/>
                <a:gd name="T26" fmla="*/ 20 w 74"/>
                <a:gd name="T27" fmla="*/ 5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85">
                  <a:moveTo>
                    <a:pt x="61" y="84"/>
                  </a:moveTo>
                  <a:lnTo>
                    <a:pt x="55" y="67"/>
                  </a:lnTo>
                  <a:lnTo>
                    <a:pt x="18" y="67"/>
                  </a:lnTo>
                  <a:lnTo>
                    <a:pt x="11" y="85"/>
                  </a:lnTo>
                  <a:lnTo>
                    <a:pt x="0" y="85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74" y="85"/>
                  </a:lnTo>
                  <a:lnTo>
                    <a:pt x="61" y="85"/>
                  </a:lnTo>
                  <a:lnTo>
                    <a:pt x="61" y="84"/>
                  </a:lnTo>
                  <a:close/>
                  <a:moveTo>
                    <a:pt x="20" y="58"/>
                  </a:moveTo>
                  <a:lnTo>
                    <a:pt x="51" y="58"/>
                  </a:lnTo>
                  <a:lnTo>
                    <a:pt x="36" y="14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370">
              <a:extLst>
                <a:ext uri="{FF2B5EF4-FFF2-40B4-BE49-F238E27FC236}">
                  <a16:creationId xmlns:a16="http://schemas.microsoft.com/office/drawing/2014/main" id="{262FEC99-3C20-420D-9243-A45FFC532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4814" y="5416550"/>
              <a:ext cx="33338" cy="41275"/>
            </a:xfrm>
            <a:custGeom>
              <a:avLst/>
              <a:gdLst>
                <a:gd name="T0" fmla="*/ 57 w 68"/>
                <a:gd name="T1" fmla="*/ 0 h 85"/>
                <a:gd name="T2" fmla="*/ 68 w 68"/>
                <a:gd name="T3" fmla="*/ 0 h 85"/>
                <a:gd name="T4" fmla="*/ 68 w 68"/>
                <a:gd name="T5" fmla="*/ 85 h 85"/>
                <a:gd name="T6" fmla="*/ 57 w 68"/>
                <a:gd name="T7" fmla="*/ 85 h 85"/>
                <a:gd name="T8" fmla="*/ 12 w 68"/>
                <a:gd name="T9" fmla="*/ 18 h 85"/>
                <a:gd name="T10" fmla="*/ 12 w 68"/>
                <a:gd name="T11" fmla="*/ 85 h 85"/>
                <a:gd name="T12" fmla="*/ 0 w 68"/>
                <a:gd name="T13" fmla="*/ 85 h 85"/>
                <a:gd name="T14" fmla="*/ 0 w 68"/>
                <a:gd name="T15" fmla="*/ 0 h 85"/>
                <a:gd name="T16" fmla="*/ 12 w 68"/>
                <a:gd name="T17" fmla="*/ 0 h 85"/>
                <a:gd name="T18" fmla="*/ 57 w 68"/>
                <a:gd name="T19" fmla="*/ 68 h 85"/>
                <a:gd name="T20" fmla="*/ 57 w 68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85">
                  <a:moveTo>
                    <a:pt x="57" y="0"/>
                  </a:moveTo>
                  <a:lnTo>
                    <a:pt x="68" y="0"/>
                  </a:lnTo>
                  <a:lnTo>
                    <a:pt x="68" y="85"/>
                  </a:lnTo>
                  <a:lnTo>
                    <a:pt x="57" y="85"/>
                  </a:lnTo>
                  <a:lnTo>
                    <a:pt x="12" y="18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57" y="6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371">
              <a:extLst>
                <a:ext uri="{FF2B5EF4-FFF2-40B4-BE49-F238E27FC236}">
                  <a16:creationId xmlns:a16="http://schemas.microsoft.com/office/drawing/2014/main" id="{D8440FAF-715E-44A6-9381-D8EF142C7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1" y="5414963"/>
              <a:ext cx="42863" cy="44450"/>
            </a:xfrm>
            <a:custGeom>
              <a:avLst/>
              <a:gdLst>
                <a:gd name="T0" fmla="*/ 0 w 85"/>
                <a:gd name="T1" fmla="*/ 43 h 88"/>
                <a:gd name="T2" fmla="*/ 42 w 85"/>
                <a:gd name="T3" fmla="*/ 0 h 88"/>
                <a:gd name="T4" fmla="*/ 81 w 85"/>
                <a:gd name="T5" fmla="*/ 24 h 88"/>
                <a:gd name="T6" fmla="*/ 67 w 85"/>
                <a:gd name="T7" fmla="*/ 24 h 88"/>
                <a:gd name="T8" fmla="*/ 42 w 85"/>
                <a:gd name="T9" fmla="*/ 10 h 88"/>
                <a:gd name="T10" fmla="*/ 11 w 85"/>
                <a:gd name="T11" fmla="*/ 44 h 88"/>
                <a:gd name="T12" fmla="*/ 42 w 85"/>
                <a:gd name="T13" fmla="*/ 78 h 88"/>
                <a:gd name="T14" fmla="*/ 73 w 85"/>
                <a:gd name="T15" fmla="*/ 50 h 88"/>
                <a:gd name="T16" fmla="*/ 38 w 85"/>
                <a:gd name="T17" fmla="*/ 50 h 88"/>
                <a:gd name="T18" fmla="*/ 38 w 85"/>
                <a:gd name="T19" fmla="*/ 41 h 88"/>
                <a:gd name="T20" fmla="*/ 85 w 85"/>
                <a:gd name="T21" fmla="*/ 41 h 88"/>
                <a:gd name="T22" fmla="*/ 85 w 85"/>
                <a:gd name="T23" fmla="*/ 50 h 88"/>
                <a:gd name="T24" fmla="*/ 42 w 85"/>
                <a:gd name="T25" fmla="*/ 88 h 88"/>
                <a:gd name="T26" fmla="*/ 0 w 85"/>
                <a:gd name="T27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8">
                  <a:moveTo>
                    <a:pt x="0" y="43"/>
                  </a:moveTo>
                  <a:cubicBezTo>
                    <a:pt x="0" y="18"/>
                    <a:pt x="18" y="0"/>
                    <a:pt x="42" y="0"/>
                  </a:cubicBezTo>
                  <a:cubicBezTo>
                    <a:pt x="60" y="0"/>
                    <a:pt x="75" y="9"/>
                    <a:pt x="81" y="24"/>
                  </a:cubicBezTo>
                  <a:lnTo>
                    <a:pt x="67" y="24"/>
                  </a:lnTo>
                  <a:cubicBezTo>
                    <a:pt x="62" y="14"/>
                    <a:pt x="53" y="10"/>
                    <a:pt x="42" y="10"/>
                  </a:cubicBezTo>
                  <a:cubicBezTo>
                    <a:pt x="23" y="10"/>
                    <a:pt x="11" y="24"/>
                    <a:pt x="11" y="44"/>
                  </a:cubicBezTo>
                  <a:cubicBezTo>
                    <a:pt x="11" y="64"/>
                    <a:pt x="25" y="78"/>
                    <a:pt x="42" y="78"/>
                  </a:cubicBezTo>
                  <a:cubicBezTo>
                    <a:pt x="60" y="78"/>
                    <a:pt x="71" y="66"/>
                    <a:pt x="73" y="50"/>
                  </a:cubicBezTo>
                  <a:lnTo>
                    <a:pt x="38" y="50"/>
                  </a:lnTo>
                  <a:lnTo>
                    <a:pt x="38" y="41"/>
                  </a:lnTo>
                  <a:lnTo>
                    <a:pt x="85" y="41"/>
                  </a:lnTo>
                  <a:lnTo>
                    <a:pt x="85" y="50"/>
                  </a:lnTo>
                  <a:cubicBezTo>
                    <a:pt x="82" y="71"/>
                    <a:pt x="65" y="88"/>
                    <a:pt x="42" y="88"/>
                  </a:cubicBezTo>
                  <a:cubicBezTo>
                    <a:pt x="18" y="86"/>
                    <a:pt x="0" y="68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372">
              <a:extLst>
                <a:ext uri="{FF2B5EF4-FFF2-40B4-BE49-F238E27FC236}">
                  <a16:creationId xmlns:a16="http://schemas.microsoft.com/office/drawing/2014/main" id="{5FF4F795-E749-429A-B469-26DB2C542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3714" y="5416550"/>
              <a:ext cx="20638" cy="41275"/>
            </a:xfrm>
            <a:custGeom>
              <a:avLst/>
              <a:gdLst>
                <a:gd name="T0" fmla="*/ 43 w 43"/>
                <a:gd name="T1" fmla="*/ 0 h 85"/>
                <a:gd name="T2" fmla="*/ 43 w 43"/>
                <a:gd name="T3" fmla="*/ 9 h 85"/>
                <a:gd name="T4" fmla="*/ 10 w 43"/>
                <a:gd name="T5" fmla="*/ 9 h 85"/>
                <a:gd name="T6" fmla="*/ 10 w 43"/>
                <a:gd name="T7" fmla="*/ 38 h 85"/>
                <a:gd name="T8" fmla="*/ 40 w 43"/>
                <a:gd name="T9" fmla="*/ 38 h 85"/>
                <a:gd name="T10" fmla="*/ 40 w 43"/>
                <a:gd name="T11" fmla="*/ 47 h 85"/>
                <a:gd name="T12" fmla="*/ 10 w 43"/>
                <a:gd name="T13" fmla="*/ 47 h 85"/>
                <a:gd name="T14" fmla="*/ 10 w 43"/>
                <a:gd name="T15" fmla="*/ 77 h 85"/>
                <a:gd name="T16" fmla="*/ 43 w 43"/>
                <a:gd name="T17" fmla="*/ 77 h 85"/>
                <a:gd name="T18" fmla="*/ 43 w 43"/>
                <a:gd name="T19" fmla="*/ 85 h 85"/>
                <a:gd name="T20" fmla="*/ 0 w 43"/>
                <a:gd name="T21" fmla="*/ 85 h 85"/>
                <a:gd name="T22" fmla="*/ 0 w 43"/>
                <a:gd name="T23" fmla="*/ 0 h 85"/>
                <a:gd name="T24" fmla="*/ 43 w 43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85">
                  <a:moveTo>
                    <a:pt x="43" y="0"/>
                  </a:moveTo>
                  <a:lnTo>
                    <a:pt x="43" y="9"/>
                  </a:lnTo>
                  <a:lnTo>
                    <a:pt x="10" y="9"/>
                  </a:lnTo>
                  <a:lnTo>
                    <a:pt x="10" y="38"/>
                  </a:lnTo>
                  <a:lnTo>
                    <a:pt x="40" y="38"/>
                  </a:lnTo>
                  <a:lnTo>
                    <a:pt x="40" y="47"/>
                  </a:lnTo>
                  <a:lnTo>
                    <a:pt x="10" y="47"/>
                  </a:lnTo>
                  <a:lnTo>
                    <a:pt x="10" y="77"/>
                  </a:lnTo>
                  <a:lnTo>
                    <a:pt x="43" y="77"/>
                  </a:lnTo>
                  <a:lnTo>
                    <a:pt x="43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373">
              <a:extLst>
                <a:ext uri="{FF2B5EF4-FFF2-40B4-BE49-F238E27FC236}">
                  <a16:creationId xmlns:a16="http://schemas.microsoft.com/office/drawing/2014/main" id="{10F03337-9113-4255-B8D4-820C73EE0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53876" y="5414963"/>
              <a:ext cx="28575" cy="42863"/>
            </a:xfrm>
            <a:custGeom>
              <a:avLst/>
              <a:gdLst>
                <a:gd name="T0" fmla="*/ 11 w 57"/>
                <a:gd name="T1" fmla="*/ 50 h 85"/>
                <a:gd name="T2" fmla="*/ 11 w 57"/>
                <a:gd name="T3" fmla="*/ 85 h 85"/>
                <a:gd name="T4" fmla="*/ 0 w 57"/>
                <a:gd name="T5" fmla="*/ 85 h 85"/>
                <a:gd name="T6" fmla="*/ 0 w 57"/>
                <a:gd name="T7" fmla="*/ 0 h 85"/>
                <a:gd name="T8" fmla="*/ 27 w 57"/>
                <a:gd name="T9" fmla="*/ 0 h 85"/>
                <a:gd name="T10" fmla="*/ 56 w 57"/>
                <a:gd name="T11" fmla="*/ 24 h 85"/>
                <a:gd name="T12" fmla="*/ 34 w 57"/>
                <a:gd name="T13" fmla="*/ 49 h 85"/>
                <a:gd name="T14" fmla="*/ 57 w 57"/>
                <a:gd name="T15" fmla="*/ 84 h 85"/>
                <a:gd name="T16" fmla="*/ 44 w 57"/>
                <a:gd name="T17" fmla="*/ 84 h 85"/>
                <a:gd name="T18" fmla="*/ 21 w 57"/>
                <a:gd name="T19" fmla="*/ 49 h 85"/>
                <a:gd name="T20" fmla="*/ 11 w 57"/>
                <a:gd name="T21" fmla="*/ 49 h 85"/>
                <a:gd name="T22" fmla="*/ 11 w 57"/>
                <a:gd name="T23" fmla="*/ 50 h 85"/>
                <a:gd name="T24" fmla="*/ 11 w 57"/>
                <a:gd name="T25" fmla="*/ 10 h 85"/>
                <a:gd name="T26" fmla="*/ 11 w 57"/>
                <a:gd name="T27" fmla="*/ 43 h 85"/>
                <a:gd name="T28" fmla="*/ 27 w 57"/>
                <a:gd name="T29" fmla="*/ 43 h 85"/>
                <a:gd name="T30" fmla="*/ 45 w 57"/>
                <a:gd name="T31" fmla="*/ 26 h 85"/>
                <a:gd name="T32" fmla="*/ 27 w 57"/>
                <a:gd name="T33" fmla="*/ 10 h 85"/>
                <a:gd name="T34" fmla="*/ 11 w 57"/>
                <a:gd name="T35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85">
                  <a:moveTo>
                    <a:pt x="11" y="50"/>
                  </a:move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8"/>
                    <a:pt x="49" y="46"/>
                    <a:pt x="34" y="49"/>
                  </a:cubicBezTo>
                  <a:lnTo>
                    <a:pt x="57" y="84"/>
                  </a:lnTo>
                  <a:lnTo>
                    <a:pt x="44" y="84"/>
                  </a:lnTo>
                  <a:lnTo>
                    <a:pt x="21" y="49"/>
                  </a:lnTo>
                  <a:lnTo>
                    <a:pt x="11" y="49"/>
                  </a:lnTo>
                  <a:lnTo>
                    <a:pt x="11" y="50"/>
                  </a:lnTo>
                  <a:close/>
                  <a:moveTo>
                    <a:pt x="11" y="10"/>
                  </a:moveTo>
                  <a:lnTo>
                    <a:pt x="11" y="43"/>
                  </a:lnTo>
                  <a:lnTo>
                    <a:pt x="27" y="43"/>
                  </a:lnTo>
                  <a:cubicBezTo>
                    <a:pt x="40" y="43"/>
                    <a:pt x="45" y="36"/>
                    <a:pt x="45" y="26"/>
                  </a:cubicBezTo>
                  <a:cubicBezTo>
                    <a:pt x="45" y="16"/>
                    <a:pt x="39" y="10"/>
                    <a:pt x="27" y="10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374">
              <a:extLst>
                <a:ext uri="{FF2B5EF4-FFF2-40B4-BE49-F238E27FC236}">
                  <a16:creationId xmlns:a16="http://schemas.microsoft.com/office/drawing/2014/main" id="{383A4C68-7B52-4F64-8028-59BF5591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8801" y="5416550"/>
              <a:ext cx="28575" cy="42863"/>
            </a:xfrm>
            <a:custGeom>
              <a:avLst/>
              <a:gdLst>
                <a:gd name="T0" fmla="*/ 20 w 57"/>
                <a:gd name="T1" fmla="*/ 35 h 87"/>
                <a:gd name="T2" fmla="*/ 29 w 57"/>
                <a:gd name="T3" fmla="*/ 38 h 87"/>
                <a:gd name="T4" fmla="*/ 48 w 57"/>
                <a:gd name="T5" fmla="*/ 44 h 87"/>
                <a:gd name="T6" fmla="*/ 57 w 57"/>
                <a:gd name="T7" fmla="*/ 62 h 87"/>
                <a:gd name="T8" fmla="*/ 29 w 57"/>
                <a:gd name="T9" fmla="*/ 87 h 87"/>
                <a:gd name="T10" fmla="*/ 0 w 57"/>
                <a:gd name="T11" fmla="*/ 64 h 87"/>
                <a:gd name="T12" fmla="*/ 12 w 57"/>
                <a:gd name="T13" fmla="*/ 64 h 87"/>
                <a:gd name="T14" fmla="*/ 28 w 57"/>
                <a:gd name="T15" fmla="*/ 77 h 87"/>
                <a:gd name="T16" fmla="*/ 45 w 57"/>
                <a:gd name="T17" fmla="*/ 63 h 87"/>
                <a:gd name="T18" fmla="*/ 37 w 57"/>
                <a:gd name="T19" fmla="*/ 50 h 87"/>
                <a:gd name="T20" fmla="*/ 28 w 57"/>
                <a:gd name="T21" fmla="*/ 48 h 87"/>
                <a:gd name="T22" fmla="*/ 9 w 57"/>
                <a:gd name="T23" fmla="*/ 42 h 87"/>
                <a:gd name="T24" fmla="*/ 0 w 57"/>
                <a:gd name="T25" fmla="*/ 24 h 87"/>
                <a:gd name="T26" fmla="*/ 28 w 57"/>
                <a:gd name="T27" fmla="*/ 0 h 87"/>
                <a:gd name="T28" fmla="*/ 55 w 57"/>
                <a:gd name="T29" fmla="*/ 22 h 87"/>
                <a:gd name="T30" fmla="*/ 43 w 57"/>
                <a:gd name="T31" fmla="*/ 22 h 87"/>
                <a:gd name="T32" fmla="*/ 27 w 57"/>
                <a:gd name="T33" fmla="*/ 9 h 87"/>
                <a:gd name="T34" fmla="*/ 10 w 57"/>
                <a:gd name="T35" fmla="*/ 23 h 87"/>
                <a:gd name="T36" fmla="*/ 20 w 57"/>
                <a:gd name="T37" fmla="*/ 3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7">
                  <a:moveTo>
                    <a:pt x="20" y="35"/>
                  </a:moveTo>
                  <a:cubicBezTo>
                    <a:pt x="23" y="37"/>
                    <a:pt x="27" y="37"/>
                    <a:pt x="29" y="38"/>
                  </a:cubicBezTo>
                  <a:cubicBezTo>
                    <a:pt x="35" y="39"/>
                    <a:pt x="43" y="42"/>
                    <a:pt x="48" y="44"/>
                  </a:cubicBezTo>
                  <a:cubicBezTo>
                    <a:pt x="53" y="47"/>
                    <a:pt x="57" y="53"/>
                    <a:pt x="57" y="62"/>
                  </a:cubicBezTo>
                  <a:cubicBezTo>
                    <a:pt x="57" y="75"/>
                    <a:pt x="45" y="87"/>
                    <a:pt x="29" y="87"/>
                  </a:cubicBezTo>
                  <a:cubicBezTo>
                    <a:pt x="12" y="87"/>
                    <a:pt x="0" y="78"/>
                    <a:pt x="0" y="64"/>
                  </a:cubicBezTo>
                  <a:lnTo>
                    <a:pt x="12" y="64"/>
                  </a:lnTo>
                  <a:cubicBezTo>
                    <a:pt x="12" y="72"/>
                    <a:pt x="18" y="77"/>
                    <a:pt x="28" y="77"/>
                  </a:cubicBezTo>
                  <a:cubicBezTo>
                    <a:pt x="39" y="77"/>
                    <a:pt x="45" y="70"/>
                    <a:pt x="45" y="63"/>
                  </a:cubicBezTo>
                  <a:cubicBezTo>
                    <a:pt x="45" y="55"/>
                    <a:pt x="42" y="52"/>
                    <a:pt x="37" y="50"/>
                  </a:cubicBezTo>
                  <a:cubicBezTo>
                    <a:pt x="34" y="49"/>
                    <a:pt x="32" y="49"/>
                    <a:pt x="28" y="48"/>
                  </a:cubicBezTo>
                  <a:cubicBezTo>
                    <a:pt x="22" y="47"/>
                    <a:pt x="14" y="44"/>
                    <a:pt x="9" y="42"/>
                  </a:cubicBezTo>
                  <a:cubicBezTo>
                    <a:pt x="4" y="39"/>
                    <a:pt x="0" y="33"/>
                    <a:pt x="0" y="24"/>
                  </a:cubicBezTo>
                  <a:cubicBezTo>
                    <a:pt x="0" y="10"/>
                    <a:pt x="12" y="0"/>
                    <a:pt x="28" y="0"/>
                  </a:cubicBezTo>
                  <a:cubicBezTo>
                    <a:pt x="44" y="0"/>
                    <a:pt x="54" y="8"/>
                    <a:pt x="55" y="22"/>
                  </a:cubicBezTo>
                  <a:lnTo>
                    <a:pt x="43" y="22"/>
                  </a:lnTo>
                  <a:cubicBezTo>
                    <a:pt x="43" y="15"/>
                    <a:pt x="37" y="9"/>
                    <a:pt x="27" y="9"/>
                  </a:cubicBezTo>
                  <a:cubicBezTo>
                    <a:pt x="17" y="9"/>
                    <a:pt x="10" y="14"/>
                    <a:pt x="10" y="23"/>
                  </a:cubicBezTo>
                  <a:cubicBezTo>
                    <a:pt x="12" y="29"/>
                    <a:pt x="15" y="33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375">
              <a:extLst>
                <a:ext uri="{FF2B5EF4-FFF2-40B4-BE49-F238E27FC236}">
                  <a16:creationId xmlns:a16="http://schemas.microsoft.com/office/drawing/2014/main" id="{EC240348-9448-48A5-A40D-913474104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0951" y="5195888"/>
              <a:ext cx="42863" cy="65088"/>
            </a:xfrm>
            <a:custGeom>
              <a:avLst/>
              <a:gdLst>
                <a:gd name="T0" fmla="*/ 0 w 87"/>
                <a:gd name="T1" fmla="*/ 135 h 135"/>
                <a:gd name="T2" fmla="*/ 0 w 87"/>
                <a:gd name="T3" fmla="*/ 0 h 135"/>
                <a:gd name="T4" fmla="*/ 87 w 87"/>
                <a:gd name="T5" fmla="*/ 0 h 135"/>
                <a:gd name="T6" fmla="*/ 87 w 87"/>
                <a:gd name="T7" fmla="*/ 25 h 135"/>
                <a:gd name="T8" fmla="*/ 32 w 87"/>
                <a:gd name="T9" fmla="*/ 25 h 135"/>
                <a:gd name="T10" fmla="*/ 32 w 87"/>
                <a:gd name="T11" fmla="*/ 54 h 135"/>
                <a:gd name="T12" fmla="*/ 74 w 87"/>
                <a:gd name="T13" fmla="*/ 54 h 135"/>
                <a:gd name="T14" fmla="*/ 74 w 87"/>
                <a:gd name="T15" fmla="*/ 79 h 135"/>
                <a:gd name="T16" fmla="*/ 32 w 87"/>
                <a:gd name="T17" fmla="*/ 79 h 135"/>
                <a:gd name="T18" fmla="*/ 32 w 87"/>
                <a:gd name="T19" fmla="*/ 135 h 135"/>
                <a:gd name="T20" fmla="*/ 0 w 87"/>
                <a:gd name="T2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135">
                  <a:moveTo>
                    <a:pt x="0" y="135"/>
                  </a:moveTo>
                  <a:lnTo>
                    <a:pt x="0" y="0"/>
                  </a:lnTo>
                  <a:lnTo>
                    <a:pt x="87" y="0"/>
                  </a:lnTo>
                  <a:lnTo>
                    <a:pt x="87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4" y="54"/>
                  </a:lnTo>
                  <a:lnTo>
                    <a:pt x="74" y="79"/>
                  </a:lnTo>
                  <a:lnTo>
                    <a:pt x="32" y="79"/>
                  </a:lnTo>
                  <a:lnTo>
                    <a:pt x="32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376">
              <a:extLst>
                <a:ext uri="{FF2B5EF4-FFF2-40B4-BE49-F238E27FC236}">
                  <a16:creationId xmlns:a16="http://schemas.microsoft.com/office/drawing/2014/main" id="{3BB59CA3-8EEB-4601-A549-87ECC0FDF7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58576" y="5195888"/>
              <a:ext cx="65088" cy="65088"/>
            </a:xfrm>
            <a:custGeom>
              <a:avLst/>
              <a:gdLst>
                <a:gd name="T0" fmla="*/ 99 w 133"/>
                <a:gd name="T1" fmla="*/ 135 h 135"/>
                <a:gd name="T2" fmla="*/ 92 w 133"/>
                <a:gd name="T3" fmla="*/ 112 h 135"/>
                <a:gd name="T4" fmla="*/ 43 w 133"/>
                <a:gd name="T5" fmla="*/ 112 h 135"/>
                <a:gd name="T6" fmla="*/ 35 w 133"/>
                <a:gd name="T7" fmla="*/ 135 h 135"/>
                <a:gd name="T8" fmla="*/ 0 w 133"/>
                <a:gd name="T9" fmla="*/ 135 h 135"/>
                <a:gd name="T10" fmla="*/ 47 w 133"/>
                <a:gd name="T11" fmla="*/ 0 h 135"/>
                <a:gd name="T12" fmla="*/ 87 w 133"/>
                <a:gd name="T13" fmla="*/ 0 h 135"/>
                <a:gd name="T14" fmla="*/ 133 w 133"/>
                <a:gd name="T15" fmla="*/ 135 h 135"/>
                <a:gd name="T16" fmla="*/ 99 w 133"/>
                <a:gd name="T17" fmla="*/ 135 h 135"/>
                <a:gd name="T18" fmla="*/ 52 w 133"/>
                <a:gd name="T19" fmla="*/ 86 h 135"/>
                <a:gd name="T20" fmla="*/ 83 w 133"/>
                <a:gd name="T21" fmla="*/ 86 h 135"/>
                <a:gd name="T22" fmla="*/ 67 w 133"/>
                <a:gd name="T23" fmla="*/ 39 h 135"/>
                <a:gd name="T24" fmla="*/ 52 w 133"/>
                <a:gd name="T25" fmla="*/ 8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5">
                  <a:moveTo>
                    <a:pt x="99" y="135"/>
                  </a:moveTo>
                  <a:lnTo>
                    <a:pt x="92" y="112"/>
                  </a:lnTo>
                  <a:lnTo>
                    <a:pt x="43" y="112"/>
                  </a:lnTo>
                  <a:lnTo>
                    <a:pt x="35" y="135"/>
                  </a:lnTo>
                  <a:lnTo>
                    <a:pt x="0" y="135"/>
                  </a:lnTo>
                  <a:lnTo>
                    <a:pt x="47" y="0"/>
                  </a:lnTo>
                  <a:lnTo>
                    <a:pt x="87" y="0"/>
                  </a:lnTo>
                  <a:lnTo>
                    <a:pt x="133" y="135"/>
                  </a:lnTo>
                  <a:lnTo>
                    <a:pt x="99" y="135"/>
                  </a:lnTo>
                  <a:close/>
                  <a:moveTo>
                    <a:pt x="52" y="86"/>
                  </a:moveTo>
                  <a:lnTo>
                    <a:pt x="83" y="86"/>
                  </a:lnTo>
                  <a:lnTo>
                    <a:pt x="67" y="39"/>
                  </a:lnTo>
                  <a:lnTo>
                    <a:pt x="52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377">
              <a:extLst>
                <a:ext uri="{FF2B5EF4-FFF2-40B4-BE49-F238E27FC236}">
                  <a16:creationId xmlns:a16="http://schemas.microsoft.com/office/drawing/2014/main" id="{6D7DC921-43A0-4501-8F88-E486F867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8426" y="5194300"/>
              <a:ext cx="63500" cy="66675"/>
            </a:xfrm>
            <a:custGeom>
              <a:avLst/>
              <a:gdLst>
                <a:gd name="T0" fmla="*/ 20 w 132"/>
                <a:gd name="T1" fmla="*/ 117 h 137"/>
                <a:gd name="T2" fmla="*/ 0 w 132"/>
                <a:gd name="T3" fmla="*/ 68 h 137"/>
                <a:gd name="T4" fmla="*/ 20 w 132"/>
                <a:gd name="T5" fmla="*/ 20 h 137"/>
                <a:gd name="T6" fmla="*/ 68 w 132"/>
                <a:gd name="T7" fmla="*/ 0 h 137"/>
                <a:gd name="T8" fmla="*/ 108 w 132"/>
                <a:gd name="T9" fmla="*/ 12 h 137"/>
                <a:gd name="T10" fmla="*/ 132 w 132"/>
                <a:gd name="T11" fmla="*/ 45 h 137"/>
                <a:gd name="T12" fmla="*/ 93 w 132"/>
                <a:gd name="T13" fmla="*/ 45 h 137"/>
                <a:gd name="T14" fmla="*/ 68 w 132"/>
                <a:gd name="T15" fmla="*/ 30 h 137"/>
                <a:gd name="T16" fmla="*/ 42 w 132"/>
                <a:gd name="T17" fmla="*/ 40 h 137"/>
                <a:gd name="T18" fmla="*/ 32 w 132"/>
                <a:gd name="T19" fmla="*/ 68 h 137"/>
                <a:gd name="T20" fmla="*/ 42 w 132"/>
                <a:gd name="T21" fmla="*/ 97 h 137"/>
                <a:gd name="T22" fmla="*/ 68 w 132"/>
                <a:gd name="T23" fmla="*/ 107 h 137"/>
                <a:gd name="T24" fmla="*/ 93 w 132"/>
                <a:gd name="T25" fmla="*/ 92 h 137"/>
                <a:gd name="T26" fmla="*/ 132 w 132"/>
                <a:gd name="T27" fmla="*/ 92 h 137"/>
                <a:gd name="T28" fmla="*/ 108 w 132"/>
                <a:gd name="T29" fmla="*/ 125 h 137"/>
                <a:gd name="T30" fmla="*/ 68 w 132"/>
                <a:gd name="T31" fmla="*/ 137 h 137"/>
                <a:gd name="T32" fmla="*/ 20 w 132"/>
                <a:gd name="T3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7">
                  <a:moveTo>
                    <a:pt x="20" y="117"/>
                  </a:moveTo>
                  <a:cubicBezTo>
                    <a:pt x="6" y="105"/>
                    <a:pt x="0" y="87"/>
                    <a:pt x="0" y="68"/>
                  </a:cubicBezTo>
                  <a:cubicBezTo>
                    <a:pt x="0" y="48"/>
                    <a:pt x="6" y="32"/>
                    <a:pt x="20" y="20"/>
                  </a:cubicBezTo>
                  <a:cubicBezTo>
                    <a:pt x="33" y="7"/>
                    <a:pt x="50" y="0"/>
                    <a:pt x="68" y="0"/>
                  </a:cubicBezTo>
                  <a:cubicBezTo>
                    <a:pt x="83" y="0"/>
                    <a:pt x="97" y="3"/>
                    <a:pt x="108" y="12"/>
                  </a:cubicBezTo>
                  <a:cubicBezTo>
                    <a:pt x="120" y="20"/>
                    <a:pt x="128" y="31"/>
                    <a:pt x="132" y="45"/>
                  </a:cubicBezTo>
                  <a:lnTo>
                    <a:pt x="93" y="45"/>
                  </a:lnTo>
                  <a:cubicBezTo>
                    <a:pt x="88" y="35"/>
                    <a:pt x="80" y="30"/>
                    <a:pt x="68" y="30"/>
                  </a:cubicBezTo>
                  <a:cubicBezTo>
                    <a:pt x="57" y="30"/>
                    <a:pt x="48" y="33"/>
                    <a:pt x="42" y="40"/>
                  </a:cubicBezTo>
                  <a:cubicBezTo>
                    <a:pt x="36" y="47"/>
                    <a:pt x="32" y="56"/>
                    <a:pt x="32" y="68"/>
                  </a:cubicBezTo>
                  <a:cubicBezTo>
                    <a:pt x="32" y="80"/>
                    <a:pt x="36" y="90"/>
                    <a:pt x="42" y="97"/>
                  </a:cubicBezTo>
                  <a:cubicBezTo>
                    <a:pt x="48" y="105"/>
                    <a:pt x="57" y="107"/>
                    <a:pt x="68" y="107"/>
                  </a:cubicBezTo>
                  <a:cubicBezTo>
                    <a:pt x="80" y="107"/>
                    <a:pt x="88" y="102"/>
                    <a:pt x="93" y="92"/>
                  </a:cubicBezTo>
                  <a:lnTo>
                    <a:pt x="132" y="92"/>
                  </a:lnTo>
                  <a:cubicBezTo>
                    <a:pt x="127" y="106"/>
                    <a:pt x="120" y="117"/>
                    <a:pt x="108" y="125"/>
                  </a:cubicBezTo>
                  <a:cubicBezTo>
                    <a:pt x="97" y="132"/>
                    <a:pt x="83" y="137"/>
                    <a:pt x="68" y="137"/>
                  </a:cubicBezTo>
                  <a:cubicBezTo>
                    <a:pt x="50" y="136"/>
                    <a:pt x="33" y="130"/>
                    <a:pt x="20" y="11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378">
              <a:extLst>
                <a:ext uri="{FF2B5EF4-FFF2-40B4-BE49-F238E27FC236}">
                  <a16:creationId xmlns:a16="http://schemas.microsoft.com/office/drawing/2014/main" id="{28017F43-CCAE-4808-BD33-0E1F22851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3039" y="5195888"/>
              <a:ext cx="53975" cy="65088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39 w 113"/>
                <a:gd name="T9" fmla="*/ 99 h 136"/>
                <a:gd name="T10" fmla="*/ 57 w 113"/>
                <a:gd name="T11" fmla="*/ 105 h 136"/>
                <a:gd name="T12" fmla="*/ 74 w 113"/>
                <a:gd name="T13" fmla="*/ 99 h 136"/>
                <a:gd name="T14" fmla="*/ 80 w 113"/>
                <a:gd name="T15" fmla="*/ 80 h 136"/>
                <a:gd name="T16" fmla="*/ 80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4 w 113"/>
                <a:gd name="T23" fmla="*/ 111 h 136"/>
                <a:gd name="T24" fmla="*/ 83 w 113"/>
                <a:gd name="T25" fmla="*/ 130 h 136"/>
                <a:gd name="T26" fmla="*/ 55 w 113"/>
                <a:gd name="T27" fmla="*/ 136 h 136"/>
                <a:gd name="T28" fmla="*/ 15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4"/>
                    <a:pt x="39" y="99"/>
                  </a:cubicBezTo>
                  <a:cubicBezTo>
                    <a:pt x="43" y="102"/>
                    <a:pt x="49" y="105"/>
                    <a:pt x="57" y="105"/>
                  </a:cubicBezTo>
                  <a:cubicBezTo>
                    <a:pt x="64" y="105"/>
                    <a:pt x="70" y="102"/>
                    <a:pt x="74" y="99"/>
                  </a:cubicBezTo>
                  <a:cubicBezTo>
                    <a:pt x="78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2"/>
                    <a:pt x="110" y="102"/>
                    <a:pt x="104" y="111"/>
                  </a:cubicBezTo>
                  <a:cubicBezTo>
                    <a:pt x="99" y="120"/>
                    <a:pt x="92" y="126"/>
                    <a:pt x="83" y="130"/>
                  </a:cubicBezTo>
                  <a:cubicBezTo>
                    <a:pt x="74" y="134"/>
                    <a:pt x="65" y="136"/>
                    <a:pt x="55" y="136"/>
                  </a:cubicBezTo>
                  <a:cubicBezTo>
                    <a:pt x="40" y="136"/>
                    <a:pt x="27" y="131"/>
                    <a:pt x="15" y="121"/>
                  </a:cubicBezTo>
                  <a:cubicBezTo>
                    <a:pt x="5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379">
              <a:extLst>
                <a:ext uri="{FF2B5EF4-FFF2-40B4-BE49-F238E27FC236}">
                  <a16:creationId xmlns:a16="http://schemas.microsoft.com/office/drawing/2014/main" id="{9181D4A4-23FF-4D06-BDA6-152C9C52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1301" y="5195888"/>
              <a:ext cx="36513" cy="65088"/>
            </a:xfrm>
            <a:custGeom>
              <a:avLst/>
              <a:gdLst>
                <a:gd name="T0" fmla="*/ 0 w 73"/>
                <a:gd name="T1" fmla="*/ 0 h 135"/>
                <a:gd name="T2" fmla="*/ 32 w 73"/>
                <a:gd name="T3" fmla="*/ 0 h 135"/>
                <a:gd name="T4" fmla="*/ 32 w 73"/>
                <a:gd name="T5" fmla="*/ 110 h 135"/>
                <a:gd name="T6" fmla="*/ 73 w 73"/>
                <a:gd name="T7" fmla="*/ 110 h 135"/>
                <a:gd name="T8" fmla="*/ 73 w 73"/>
                <a:gd name="T9" fmla="*/ 135 h 135"/>
                <a:gd name="T10" fmla="*/ 0 w 73"/>
                <a:gd name="T11" fmla="*/ 135 h 135"/>
                <a:gd name="T12" fmla="*/ 0 w 73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35">
                  <a:moveTo>
                    <a:pt x="0" y="0"/>
                  </a:moveTo>
                  <a:lnTo>
                    <a:pt x="32" y="0"/>
                  </a:lnTo>
                  <a:lnTo>
                    <a:pt x="32" y="110"/>
                  </a:lnTo>
                  <a:lnTo>
                    <a:pt x="73" y="110"/>
                  </a:lnTo>
                  <a:lnTo>
                    <a:pt x="73" y="135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380">
              <a:extLst>
                <a:ext uri="{FF2B5EF4-FFF2-40B4-BE49-F238E27FC236}">
                  <a16:creationId xmlns:a16="http://schemas.microsoft.com/office/drawing/2014/main" id="{8F06B033-567B-4374-B766-A0D7DB01A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2576" y="5195888"/>
              <a:ext cx="50800" cy="65088"/>
            </a:xfrm>
            <a:custGeom>
              <a:avLst/>
              <a:gdLst>
                <a:gd name="T0" fmla="*/ 0 w 106"/>
                <a:gd name="T1" fmla="*/ 25 h 135"/>
                <a:gd name="T2" fmla="*/ 0 w 106"/>
                <a:gd name="T3" fmla="*/ 0 h 135"/>
                <a:gd name="T4" fmla="*/ 106 w 106"/>
                <a:gd name="T5" fmla="*/ 0 h 135"/>
                <a:gd name="T6" fmla="*/ 106 w 106"/>
                <a:gd name="T7" fmla="*/ 25 h 135"/>
                <a:gd name="T8" fmla="*/ 70 w 106"/>
                <a:gd name="T9" fmla="*/ 25 h 135"/>
                <a:gd name="T10" fmla="*/ 70 w 106"/>
                <a:gd name="T11" fmla="*/ 135 h 135"/>
                <a:gd name="T12" fmla="*/ 38 w 106"/>
                <a:gd name="T13" fmla="*/ 135 h 135"/>
                <a:gd name="T14" fmla="*/ 38 w 106"/>
                <a:gd name="T15" fmla="*/ 25 h 135"/>
                <a:gd name="T16" fmla="*/ 0 w 106"/>
                <a:gd name="T17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5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5"/>
                  </a:lnTo>
                  <a:lnTo>
                    <a:pt x="38" y="135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381">
              <a:extLst>
                <a:ext uri="{FF2B5EF4-FFF2-40B4-BE49-F238E27FC236}">
                  <a16:creationId xmlns:a16="http://schemas.microsoft.com/office/drawing/2014/main" id="{F63A159C-A90E-4E45-8FD7-0689E7D2F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74489" y="5168900"/>
              <a:ext cx="39688" cy="92075"/>
            </a:xfrm>
            <a:custGeom>
              <a:avLst/>
              <a:gdLst>
                <a:gd name="T0" fmla="*/ 82 w 82"/>
                <a:gd name="T1" fmla="*/ 53 h 188"/>
                <a:gd name="T2" fmla="*/ 82 w 82"/>
                <a:gd name="T3" fmla="*/ 78 h 188"/>
                <a:gd name="T4" fmla="*/ 33 w 82"/>
                <a:gd name="T5" fmla="*/ 78 h 188"/>
                <a:gd name="T6" fmla="*/ 33 w 82"/>
                <a:gd name="T7" fmla="*/ 107 h 188"/>
                <a:gd name="T8" fmla="*/ 75 w 82"/>
                <a:gd name="T9" fmla="*/ 107 h 188"/>
                <a:gd name="T10" fmla="*/ 75 w 82"/>
                <a:gd name="T11" fmla="*/ 132 h 188"/>
                <a:gd name="T12" fmla="*/ 33 w 82"/>
                <a:gd name="T13" fmla="*/ 132 h 188"/>
                <a:gd name="T14" fmla="*/ 33 w 82"/>
                <a:gd name="T15" fmla="*/ 163 h 188"/>
                <a:gd name="T16" fmla="*/ 82 w 82"/>
                <a:gd name="T17" fmla="*/ 163 h 188"/>
                <a:gd name="T18" fmla="*/ 82 w 82"/>
                <a:gd name="T19" fmla="*/ 188 h 188"/>
                <a:gd name="T20" fmla="*/ 0 w 82"/>
                <a:gd name="T21" fmla="*/ 188 h 188"/>
                <a:gd name="T22" fmla="*/ 0 w 82"/>
                <a:gd name="T23" fmla="*/ 53 h 188"/>
                <a:gd name="T24" fmla="*/ 82 w 82"/>
                <a:gd name="T25" fmla="*/ 53 h 188"/>
                <a:gd name="T26" fmla="*/ 17 w 82"/>
                <a:gd name="T27" fmla="*/ 23 h 188"/>
                <a:gd name="T28" fmla="*/ 63 w 82"/>
                <a:gd name="T29" fmla="*/ 0 h 188"/>
                <a:gd name="T30" fmla="*/ 63 w 82"/>
                <a:gd name="T31" fmla="*/ 25 h 188"/>
                <a:gd name="T32" fmla="*/ 17 w 82"/>
                <a:gd name="T33" fmla="*/ 44 h 188"/>
                <a:gd name="T34" fmla="*/ 17 w 82"/>
                <a:gd name="T35" fmla="*/ 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88">
                  <a:moveTo>
                    <a:pt x="82" y="53"/>
                  </a:moveTo>
                  <a:lnTo>
                    <a:pt x="82" y="78"/>
                  </a:lnTo>
                  <a:lnTo>
                    <a:pt x="33" y="78"/>
                  </a:lnTo>
                  <a:lnTo>
                    <a:pt x="33" y="107"/>
                  </a:lnTo>
                  <a:lnTo>
                    <a:pt x="75" y="107"/>
                  </a:lnTo>
                  <a:lnTo>
                    <a:pt x="75" y="132"/>
                  </a:lnTo>
                  <a:lnTo>
                    <a:pt x="33" y="132"/>
                  </a:lnTo>
                  <a:lnTo>
                    <a:pt x="33" y="163"/>
                  </a:lnTo>
                  <a:lnTo>
                    <a:pt x="82" y="163"/>
                  </a:lnTo>
                  <a:lnTo>
                    <a:pt x="82" y="188"/>
                  </a:lnTo>
                  <a:lnTo>
                    <a:pt x="0" y="188"/>
                  </a:lnTo>
                  <a:lnTo>
                    <a:pt x="0" y="53"/>
                  </a:lnTo>
                  <a:lnTo>
                    <a:pt x="82" y="53"/>
                  </a:lnTo>
                  <a:close/>
                  <a:moveTo>
                    <a:pt x="17" y="23"/>
                  </a:moveTo>
                  <a:lnTo>
                    <a:pt x="63" y="0"/>
                  </a:lnTo>
                  <a:lnTo>
                    <a:pt x="63" y="25"/>
                  </a:lnTo>
                  <a:lnTo>
                    <a:pt x="17" y="44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382">
              <a:extLst>
                <a:ext uri="{FF2B5EF4-FFF2-40B4-BE49-F238E27FC236}">
                  <a16:creationId xmlns:a16="http://schemas.microsoft.com/office/drawing/2014/main" id="{C15A68C3-90AA-4B2B-B0E7-E525D63C5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10951" y="5299075"/>
              <a:ext cx="58738" cy="65088"/>
            </a:xfrm>
            <a:custGeom>
              <a:avLst/>
              <a:gdLst>
                <a:gd name="T0" fmla="*/ 46 w 119"/>
                <a:gd name="T1" fmla="*/ 0 h 135"/>
                <a:gd name="T2" fmla="*/ 99 w 119"/>
                <a:gd name="T3" fmla="*/ 19 h 135"/>
                <a:gd name="T4" fmla="*/ 119 w 119"/>
                <a:gd name="T5" fmla="*/ 68 h 135"/>
                <a:gd name="T6" fmla="*/ 99 w 119"/>
                <a:gd name="T7" fmla="*/ 116 h 135"/>
                <a:gd name="T8" fmla="*/ 46 w 119"/>
                <a:gd name="T9" fmla="*/ 135 h 135"/>
                <a:gd name="T10" fmla="*/ 0 w 119"/>
                <a:gd name="T11" fmla="*/ 135 h 135"/>
                <a:gd name="T12" fmla="*/ 0 w 119"/>
                <a:gd name="T13" fmla="*/ 0 h 135"/>
                <a:gd name="T14" fmla="*/ 46 w 119"/>
                <a:gd name="T15" fmla="*/ 0 h 135"/>
                <a:gd name="T16" fmla="*/ 32 w 119"/>
                <a:gd name="T17" fmla="*/ 109 h 135"/>
                <a:gd name="T18" fmla="*/ 47 w 119"/>
                <a:gd name="T19" fmla="*/ 109 h 135"/>
                <a:gd name="T20" fmla="*/ 76 w 119"/>
                <a:gd name="T21" fmla="*/ 98 h 135"/>
                <a:gd name="T22" fmla="*/ 86 w 119"/>
                <a:gd name="T23" fmla="*/ 66 h 135"/>
                <a:gd name="T24" fmla="*/ 75 w 119"/>
                <a:gd name="T25" fmla="*/ 35 h 135"/>
                <a:gd name="T26" fmla="*/ 46 w 119"/>
                <a:gd name="T27" fmla="*/ 24 h 135"/>
                <a:gd name="T28" fmla="*/ 32 w 119"/>
                <a:gd name="T29" fmla="*/ 24 h 135"/>
                <a:gd name="T30" fmla="*/ 32 w 119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35">
                  <a:moveTo>
                    <a:pt x="46" y="0"/>
                  </a:moveTo>
                  <a:cubicBezTo>
                    <a:pt x="67" y="0"/>
                    <a:pt x="85" y="6"/>
                    <a:pt x="99" y="19"/>
                  </a:cubicBezTo>
                  <a:cubicBezTo>
                    <a:pt x="112" y="31"/>
                    <a:pt x="119" y="48"/>
                    <a:pt x="119" y="68"/>
                  </a:cubicBezTo>
                  <a:cubicBezTo>
                    <a:pt x="119" y="88"/>
                    <a:pt x="112" y="104"/>
                    <a:pt x="99" y="116"/>
                  </a:cubicBezTo>
                  <a:cubicBezTo>
                    <a:pt x="85" y="129"/>
                    <a:pt x="67" y="135"/>
                    <a:pt x="46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lose/>
                  <a:moveTo>
                    <a:pt x="32" y="109"/>
                  </a:moveTo>
                  <a:lnTo>
                    <a:pt x="47" y="109"/>
                  </a:lnTo>
                  <a:cubicBezTo>
                    <a:pt x="60" y="109"/>
                    <a:pt x="70" y="105"/>
                    <a:pt x="76" y="98"/>
                  </a:cubicBezTo>
                  <a:cubicBezTo>
                    <a:pt x="82" y="90"/>
                    <a:pt x="86" y="79"/>
                    <a:pt x="86" y="66"/>
                  </a:cubicBezTo>
                  <a:cubicBezTo>
                    <a:pt x="86" y="54"/>
                    <a:pt x="82" y="44"/>
                    <a:pt x="75" y="35"/>
                  </a:cubicBezTo>
                  <a:cubicBezTo>
                    <a:pt x="67" y="26"/>
                    <a:pt x="57" y="24"/>
                    <a:pt x="46" y="24"/>
                  </a:cubicBezTo>
                  <a:lnTo>
                    <a:pt x="32" y="24"/>
                  </a:lnTo>
                  <a:lnTo>
                    <a:pt x="32" y="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383">
              <a:extLst>
                <a:ext uri="{FF2B5EF4-FFF2-40B4-BE49-F238E27FC236}">
                  <a16:creationId xmlns:a16="http://schemas.microsoft.com/office/drawing/2014/main" id="{CD79163D-20CE-4223-A5C1-0EB9FA538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9214" y="5297488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384">
              <a:extLst>
                <a:ext uri="{FF2B5EF4-FFF2-40B4-BE49-F238E27FC236}">
                  <a16:creationId xmlns:a16="http://schemas.microsoft.com/office/drawing/2014/main" id="{AD8A41A8-7069-46F4-8208-F3FB6355B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0176" y="5297488"/>
              <a:ext cx="49213" cy="66675"/>
            </a:xfrm>
            <a:custGeom>
              <a:avLst/>
              <a:gdLst>
                <a:gd name="T0" fmla="*/ 47 w 100"/>
                <a:gd name="T1" fmla="*/ 26 h 138"/>
                <a:gd name="T2" fmla="*/ 37 w 100"/>
                <a:gd name="T3" fmla="*/ 30 h 138"/>
                <a:gd name="T4" fmla="*/ 34 w 100"/>
                <a:gd name="T5" fmla="*/ 38 h 138"/>
                <a:gd name="T6" fmla="*/ 37 w 100"/>
                <a:gd name="T7" fmla="*/ 48 h 138"/>
                <a:gd name="T8" fmla="*/ 47 w 100"/>
                <a:gd name="T9" fmla="*/ 55 h 138"/>
                <a:gd name="T10" fmla="*/ 60 w 100"/>
                <a:gd name="T11" fmla="*/ 58 h 138"/>
                <a:gd name="T12" fmla="*/ 74 w 100"/>
                <a:gd name="T13" fmla="*/ 63 h 138"/>
                <a:gd name="T14" fmla="*/ 86 w 100"/>
                <a:gd name="T15" fmla="*/ 70 h 138"/>
                <a:gd name="T16" fmla="*/ 96 w 100"/>
                <a:gd name="T17" fmla="*/ 81 h 138"/>
                <a:gd name="T18" fmla="*/ 100 w 100"/>
                <a:gd name="T19" fmla="*/ 97 h 138"/>
                <a:gd name="T20" fmla="*/ 86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1 w 100"/>
                <a:gd name="T31" fmla="*/ 112 h 138"/>
                <a:gd name="T32" fmla="*/ 62 w 100"/>
                <a:gd name="T33" fmla="*/ 108 h 138"/>
                <a:gd name="T34" fmla="*/ 66 w 100"/>
                <a:gd name="T35" fmla="*/ 98 h 138"/>
                <a:gd name="T36" fmla="*/ 62 w 100"/>
                <a:gd name="T37" fmla="*/ 90 h 138"/>
                <a:gd name="T38" fmla="*/ 52 w 100"/>
                <a:gd name="T39" fmla="*/ 83 h 138"/>
                <a:gd name="T40" fmla="*/ 40 w 100"/>
                <a:gd name="T41" fmla="*/ 80 h 138"/>
                <a:gd name="T42" fmla="*/ 26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49 w 100"/>
                <a:gd name="T53" fmla="*/ 0 h 138"/>
                <a:gd name="T54" fmla="*/ 84 w 100"/>
                <a:gd name="T55" fmla="*/ 10 h 138"/>
                <a:gd name="T56" fmla="*/ 97 w 100"/>
                <a:gd name="T57" fmla="*/ 41 h 138"/>
                <a:gd name="T58" fmla="*/ 62 w 100"/>
                <a:gd name="T59" fmla="*/ 41 h 138"/>
                <a:gd name="T60" fmla="*/ 57 w 100"/>
                <a:gd name="T61" fmla="*/ 30 h 138"/>
                <a:gd name="T62" fmla="*/ 47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7" y="26"/>
                  </a:moveTo>
                  <a:cubicBezTo>
                    <a:pt x="44" y="26"/>
                    <a:pt x="40" y="27"/>
                    <a:pt x="37" y="30"/>
                  </a:cubicBezTo>
                  <a:cubicBezTo>
                    <a:pt x="35" y="32"/>
                    <a:pt x="34" y="35"/>
                    <a:pt x="34" y="38"/>
                  </a:cubicBezTo>
                  <a:cubicBezTo>
                    <a:pt x="34" y="42"/>
                    <a:pt x="35" y="46"/>
                    <a:pt x="37" y="48"/>
                  </a:cubicBezTo>
                  <a:cubicBezTo>
                    <a:pt x="40" y="51"/>
                    <a:pt x="42" y="53"/>
                    <a:pt x="47" y="55"/>
                  </a:cubicBezTo>
                  <a:cubicBezTo>
                    <a:pt x="51" y="56"/>
                    <a:pt x="56" y="57"/>
                    <a:pt x="60" y="58"/>
                  </a:cubicBezTo>
                  <a:cubicBezTo>
                    <a:pt x="65" y="60"/>
                    <a:pt x="70" y="61"/>
                    <a:pt x="74" y="63"/>
                  </a:cubicBezTo>
                  <a:cubicBezTo>
                    <a:pt x="79" y="65"/>
                    <a:pt x="82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6" y="126"/>
                  </a:cubicBezTo>
                  <a:cubicBezTo>
                    <a:pt x="77" y="133"/>
                    <a:pt x="65" y="138"/>
                    <a:pt x="50" y="138"/>
                  </a:cubicBezTo>
                  <a:cubicBezTo>
                    <a:pt x="35" y="138"/>
                    <a:pt x="22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2" y="108"/>
                  </a:cubicBezTo>
                  <a:cubicBezTo>
                    <a:pt x="65" y="106"/>
                    <a:pt x="66" y="103"/>
                    <a:pt x="66" y="98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7"/>
                    <a:pt x="57" y="86"/>
                    <a:pt x="52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6" y="75"/>
                  </a:cubicBezTo>
                  <a:cubicBezTo>
                    <a:pt x="21" y="73"/>
                    <a:pt x="17" y="71"/>
                    <a:pt x="14" y="68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2" y="3"/>
                    <a:pt x="35" y="0"/>
                    <a:pt x="49" y="0"/>
                  </a:cubicBezTo>
                  <a:cubicBezTo>
                    <a:pt x="64" y="0"/>
                    <a:pt x="75" y="3"/>
                    <a:pt x="84" y="10"/>
                  </a:cubicBezTo>
                  <a:cubicBezTo>
                    <a:pt x="92" y="16"/>
                    <a:pt x="97" y="26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2"/>
                    <a:pt x="57" y="30"/>
                  </a:cubicBezTo>
                  <a:cubicBezTo>
                    <a:pt x="54" y="27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385">
              <a:extLst>
                <a:ext uri="{FF2B5EF4-FFF2-40B4-BE49-F238E27FC236}">
                  <a16:creationId xmlns:a16="http://schemas.microsoft.com/office/drawing/2014/main" id="{99A6E53B-E5B9-4136-896C-86F54709EB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14151" y="5299075"/>
              <a:ext cx="65088" cy="65088"/>
            </a:xfrm>
            <a:custGeom>
              <a:avLst/>
              <a:gdLst>
                <a:gd name="T0" fmla="*/ 98 w 133"/>
                <a:gd name="T1" fmla="*/ 134 h 134"/>
                <a:gd name="T2" fmla="*/ 90 w 133"/>
                <a:gd name="T3" fmla="*/ 111 h 134"/>
                <a:gd name="T4" fmla="*/ 43 w 133"/>
                <a:gd name="T5" fmla="*/ 111 h 134"/>
                <a:gd name="T6" fmla="*/ 35 w 133"/>
                <a:gd name="T7" fmla="*/ 134 h 134"/>
                <a:gd name="T8" fmla="*/ 0 w 133"/>
                <a:gd name="T9" fmla="*/ 134 h 134"/>
                <a:gd name="T10" fmla="*/ 47 w 133"/>
                <a:gd name="T11" fmla="*/ 0 h 134"/>
                <a:gd name="T12" fmla="*/ 87 w 133"/>
                <a:gd name="T13" fmla="*/ 0 h 134"/>
                <a:gd name="T14" fmla="*/ 133 w 133"/>
                <a:gd name="T15" fmla="*/ 134 h 134"/>
                <a:gd name="T16" fmla="*/ 98 w 133"/>
                <a:gd name="T17" fmla="*/ 134 h 134"/>
                <a:gd name="T18" fmla="*/ 50 w 133"/>
                <a:gd name="T19" fmla="*/ 86 h 134"/>
                <a:gd name="T20" fmla="*/ 82 w 133"/>
                <a:gd name="T21" fmla="*/ 86 h 134"/>
                <a:gd name="T22" fmla="*/ 65 w 133"/>
                <a:gd name="T23" fmla="*/ 39 h 134"/>
                <a:gd name="T24" fmla="*/ 50 w 133"/>
                <a:gd name="T2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4">
                  <a:moveTo>
                    <a:pt x="98" y="134"/>
                  </a:moveTo>
                  <a:lnTo>
                    <a:pt x="90" y="111"/>
                  </a:lnTo>
                  <a:lnTo>
                    <a:pt x="43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7" y="0"/>
                  </a:lnTo>
                  <a:lnTo>
                    <a:pt x="87" y="0"/>
                  </a:lnTo>
                  <a:lnTo>
                    <a:pt x="133" y="134"/>
                  </a:lnTo>
                  <a:lnTo>
                    <a:pt x="98" y="134"/>
                  </a:lnTo>
                  <a:close/>
                  <a:moveTo>
                    <a:pt x="50" y="86"/>
                  </a:moveTo>
                  <a:lnTo>
                    <a:pt x="82" y="86"/>
                  </a:lnTo>
                  <a:lnTo>
                    <a:pt x="65" y="39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386">
              <a:extLst>
                <a:ext uri="{FF2B5EF4-FFF2-40B4-BE49-F238E27FC236}">
                  <a16:creationId xmlns:a16="http://schemas.microsoft.com/office/drawing/2014/main" id="{DB9781DE-7487-4530-98DC-D458E715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7176" y="5297488"/>
              <a:ext cx="58738" cy="66675"/>
            </a:xfrm>
            <a:custGeom>
              <a:avLst/>
              <a:gdLst>
                <a:gd name="T0" fmla="*/ 86 w 119"/>
                <a:gd name="T1" fmla="*/ 0 h 135"/>
                <a:gd name="T2" fmla="*/ 119 w 119"/>
                <a:gd name="T3" fmla="*/ 0 h 135"/>
                <a:gd name="T4" fmla="*/ 119 w 119"/>
                <a:gd name="T5" fmla="*/ 134 h 135"/>
                <a:gd name="T6" fmla="*/ 86 w 119"/>
                <a:gd name="T7" fmla="*/ 134 h 135"/>
                <a:gd name="T8" fmla="*/ 33 w 119"/>
                <a:gd name="T9" fmla="*/ 50 h 135"/>
                <a:gd name="T10" fmla="*/ 33 w 119"/>
                <a:gd name="T11" fmla="*/ 135 h 135"/>
                <a:gd name="T12" fmla="*/ 0 w 119"/>
                <a:gd name="T13" fmla="*/ 135 h 135"/>
                <a:gd name="T14" fmla="*/ 0 w 119"/>
                <a:gd name="T15" fmla="*/ 0 h 135"/>
                <a:gd name="T16" fmla="*/ 33 w 119"/>
                <a:gd name="T17" fmla="*/ 0 h 135"/>
                <a:gd name="T18" fmla="*/ 88 w 119"/>
                <a:gd name="T19" fmla="*/ 85 h 135"/>
                <a:gd name="T20" fmla="*/ 88 w 119"/>
                <a:gd name="T21" fmla="*/ 0 h 135"/>
                <a:gd name="T22" fmla="*/ 86 w 119"/>
                <a:gd name="T2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35">
                  <a:moveTo>
                    <a:pt x="86" y="0"/>
                  </a:moveTo>
                  <a:lnTo>
                    <a:pt x="119" y="0"/>
                  </a:lnTo>
                  <a:lnTo>
                    <a:pt x="119" y="134"/>
                  </a:lnTo>
                  <a:lnTo>
                    <a:pt x="86" y="134"/>
                  </a:lnTo>
                  <a:lnTo>
                    <a:pt x="33" y="50"/>
                  </a:lnTo>
                  <a:lnTo>
                    <a:pt x="3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387">
              <a:extLst>
                <a:ext uri="{FF2B5EF4-FFF2-40B4-BE49-F238E27FC236}">
                  <a16:creationId xmlns:a16="http://schemas.microsoft.com/office/drawing/2014/main" id="{689630E2-6A8B-4989-AE2B-A53010715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5439" y="5299075"/>
              <a:ext cx="52388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388">
              <a:extLst>
                <a:ext uri="{FF2B5EF4-FFF2-40B4-BE49-F238E27FC236}">
                  <a16:creationId xmlns:a16="http://schemas.microsoft.com/office/drawing/2014/main" id="{B1FB07D5-1F2A-4ACF-817A-11D6CF6A2A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17351" y="5273675"/>
              <a:ext cx="39688" cy="90488"/>
            </a:xfrm>
            <a:custGeom>
              <a:avLst/>
              <a:gdLst>
                <a:gd name="T0" fmla="*/ 81 w 81"/>
                <a:gd name="T1" fmla="*/ 51 h 186"/>
                <a:gd name="T2" fmla="*/ 81 w 81"/>
                <a:gd name="T3" fmla="*/ 76 h 186"/>
                <a:gd name="T4" fmla="*/ 32 w 81"/>
                <a:gd name="T5" fmla="*/ 76 h 186"/>
                <a:gd name="T6" fmla="*/ 32 w 81"/>
                <a:gd name="T7" fmla="*/ 105 h 186"/>
                <a:gd name="T8" fmla="*/ 75 w 81"/>
                <a:gd name="T9" fmla="*/ 105 h 186"/>
                <a:gd name="T10" fmla="*/ 75 w 81"/>
                <a:gd name="T11" fmla="*/ 130 h 186"/>
                <a:gd name="T12" fmla="*/ 32 w 81"/>
                <a:gd name="T13" fmla="*/ 130 h 186"/>
                <a:gd name="T14" fmla="*/ 32 w 81"/>
                <a:gd name="T15" fmla="*/ 161 h 186"/>
                <a:gd name="T16" fmla="*/ 81 w 81"/>
                <a:gd name="T17" fmla="*/ 161 h 186"/>
                <a:gd name="T18" fmla="*/ 81 w 81"/>
                <a:gd name="T19" fmla="*/ 186 h 186"/>
                <a:gd name="T20" fmla="*/ 0 w 81"/>
                <a:gd name="T21" fmla="*/ 186 h 186"/>
                <a:gd name="T22" fmla="*/ 0 w 81"/>
                <a:gd name="T23" fmla="*/ 51 h 186"/>
                <a:gd name="T24" fmla="*/ 81 w 81"/>
                <a:gd name="T25" fmla="*/ 51 h 186"/>
                <a:gd name="T26" fmla="*/ 16 w 81"/>
                <a:gd name="T27" fmla="*/ 22 h 186"/>
                <a:gd name="T28" fmla="*/ 62 w 81"/>
                <a:gd name="T29" fmla="*/ 0 h 186"/>
                <a:gd name="T30" fmla="*/ 62 w 81"/>
                <a:gd name="T31" fmla="*/ 25 h 186"/>
                <a:gd name="T32" fmla="*/ 16 w 81"/>
                <a:gd name="T33" fmla="*/ 43 h 186"/>
                <a:gd name="T34" fmla="*/ 16 w 81"/>
                <a:gd name="T35" fmla="*/ 2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6">
                  <a:moveTo>
                    <a:pt x="81" y="51"/>
                  </a:moveTo>
                  <a:lnTo>
                    <a:pt x="81" y="76"/>
                  </a:lnTo>
                  <a:lnTo>
                    <a:pt x="32" y="76"/>
                  </a:lnTo>
                  <a:lnTo>
                    <a:pt x="32" y="105"/>
                  </a:lnTo>
                  <a:lnTo>
                    <a:pt x="75" y="105"/>
                  </a:lnTo>
                  <a:lnTo>
                    <a:pt x="75" y="130"/>
                  </a:lnTo>
                  <a:lnTo>
                    <a:pt x="32" y="130"/>
                  </a:lnTo>
                  <a:lnTo>
                    <a:pt x="32" y="161"/>
                  </a:lnTo>
                  <a:lnTo>
                    <a:pt x="81" y="161"/>
                  </a:lnTo>
                  <a:lnTo>
                    <a:pt x="81" y="186"/>
                  </a:lnTo>
                  <a:lnTo>
                    <a:pt x="0" y="186"/>
                  </a:lnTo>
                  <a:lnTo>
                    <a:pt x="0" y="51"/>
                  </a:lnTo>
                  <a:lnTo>
                    <a:pt x="81" y="51"/>
                  </a:lnTo>
                  <a:close/>
                  <a:moveTo>
                    <a:pt x="16" y="22"/>
                  </a:moveTo>
                  <a:lnTo>
                    <a:pt x="62" y="0"/>
                  </a:lnTo>
                  <a:lnTo>
                    <a:pt x="62" y="25"/>
                  </a:lnTo>
                  <a:lnTo>
                    <a:pt x="16" y="43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66" name="Groupe 265">
            <a:extLst>
              <a:ext uri="{FF2B5EF4-FFF2-40B4-BE49-F238E27FC236}">
                <a16:creationId xmlns:a16="http://schemas.microsoft.com/office/drawing/2014/main" id="{BE64BA2D-C6B0-43F5-9C02-15DE0CEA5DFE}"/>
              </a:ext>
            </a:extLst>
          </p:cNvPr>
          <p:cNvGrpSpPr/>
          <p:nvPr/>
        </p:nvGrpSpPr>
        <p:grpSpPr>
          <a:xfrm>
            <a:off x="1414584" y="1317968"/>
            <a:ext cx="1210057" cy="1210055"/>
            <a:chOff x="8950326" y="4929188"/>
            <a:chExt cx="608013" cy="608012"/>
          </a:xfrm>
        </p:grpSpPr>
        <p:sp>
          <p:nvSpPr>
            <p:cNvPr id="267" name="Rectangle 389">
              <a:extLst>
                <a:ext uri="{FF2B5EF4-FFF2-40B4-BE49-F238E27FC236}">
                  <a16:creationId xmlns:a16="http://schemas.microsoft.com/office/drawing/2014/main" id="{B4A9FFAC-B6C9-4C5E-9D4A-A8A90548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3239" y="4929188"/>
              <a:ext cx="36513" cy="92075"/>
            </a:xfrm>
            <a:prstGeom prst="rect">
              <a:avLst/>
            </a:prstGeom>
            <a:solidFill>
              <a:srgbClr val="0091A7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Rectangle 390">
              <a:extLst>
                <a:ext uri="{FF2B5EF4-FFF2-40B4-BE49-F238E27FC236}">
                  <a16:creationId xmlns:a16="http://schemas.microsoft.com/office/drawing/2014/main" id="{A012FB2F-FE84-496C-A28C-F12A88042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176" y="5159375"/>
              <a:ext cx="52388" cy="30163"/>
            </a:xfrm>
            <a:prstGeom prst="rect">
              <a:avLst/>
            </a:prstGeom>
            <a:solidFill>
              <a:srgbClr val="0091A7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391">
              <a:extLst>
                <a:ext uri="{FF2B5EF4-FFF2-40B4-BE49-F238E27FC236}">
                  <a16:creationId xmlns:a16="http://schemas.microsoft.com/office/drawing/2014/main" id="{818A8559-2C71-4B1C-A2DD-AE2AD23F7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564" y="5113338"/>
              <a:ext cx="61913" cy="65088"/>
            </a:xfrm>
            <a:custGeom>
              <a:avLst/>
              <a:gdLst>
                <a:gd name="T0" fmla="*/ 48 w 127"/>
                <a:gd name="T1" fmla="*/ 135 h 135"/>
                <a:gd name="T2" fmla="*/ 127 w 127"/>
                <a:gd name="T3" fmla="*/ 40 h 135"/>
                <a:gd name="T4" fmla="*/ 80 w 127"/>
                <a:gd name="T5" fmla="*/ 0 h 135"/>
                <a:gd name="T6" fmla="*/ 0 w 127"/>
                <a:gd name="T7" fmla="*/ 95 h 135"/>
                <a:gd name="T8" fmla="*/ 48 w 127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5">
                  <a:moveTo>
                    <a:pt x="48" y="135"/>
                  </a:moveTo>
                  <a:lnTo>
                    <a:pt x="127" y="40"/>
                  </a:lnTo>
                  <a:lnTo>
                    <a:pt x="80" y="0"/>
                  </a:lnTo>
                  <a:lnTo>
                    <a:pt x="0" y="95"/>
                  </a:lnTo>
                  <a:lnTo>
                    <a:pt x="48" y="135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392">
              <a:extLst>
                <a:ext uri="{FF2B5EF4-FFF2-40B4-BE49-F238E27FC236}">
                  <a16:creationId xmlns:a16="http://schemas.microsoft.com/office/drawing/2014/main" id="{A45F3438-29CC-404A-BD81-868304B84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8264" y="5113338"/>
              <a:ext cx="61913" cy="65088"/>
            </a:xfrm>
            <a:custGeom>
              <a:avLst/>
              <a:gdLst>
                <a:gd name="T0" fmla="*/ 0 w 128"/>
                <a:gd name="T1" fmla="*/ 40 h 135"/>
                <a:gd name="T2" fmla="*/ 80 w 128"/>
                <a:gd name="T3" fmla="*/ 135 h 135"/>
                <a:gd name="T4" fmla="*/ 128 w 128"/>
                <a:gd name="T5" fmla="*/ 95 h 135"/>
                <a:gd name="T6" fmla="*/ 48 w 128"/>
                <a:gd name="T7" fmla="*/ 0 h 135"/>
                <a:gd name="T8" fmla="*/ 0 w 128"/>
                <a:gd name="T9" fmla="*/ 4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35">
                  <a:moveTo>
                    <a:pt x="0" y="40"/>
                  </a:moveTo>
                  <a:lnTo>
                    <a:pt x="80" y="135"/>
                  </a:lnTo>
                  <a:lnTo>
                    <a:pt x="128" y="95"/>
                  </a:lnTo>
                  <a:lnTo>
                    <a:pt x="48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Rectangle 393">
              <a:extLst>
                <a:ext uri="{FF2B5EF4-FFF2-40B4-BE49-F238E27FC236}">
                  <a16:creationId xmlns:a16="http://schemas.microsoft.com/office/drawing/2014/main" id="{AEC27BCE-A7CA-4EAE-9EEA-3F18852AD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0326" y="4975225"/>
              <a:ext cx="31750" cy="138113"/>
            </a:xfrm>
            <a:prstGeom prst="rect">
              <a:avLst/>
            </a:prstGeom>
            <a:solidFill>
              <a:srgbClr val="0091A7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394">
              <a:extLst>
                <a:ext uri="{FF2B5EF4-FFF2-40B4-BE49-F238E27FC236}">
                  <a16:creationId xmlns:a16="http://schemas.microsoft.com/office/drawing/2014/main" id="{CB1D7984-1D2B-43FD-B089-087F2F5049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8289" y="4970463"/>
              <a:ext cx="198438" cy="222250"/>
            </a:xfrm>
            <a:custGeom>
              <a:avLst/>
              <a:gdLst>
                <a:gd name="T0" fmla="*/ 351 w 405"/>
                <a:gd name="T1" fmla="*/ 324 h 455"/>
                <a:gd name="T2" fmla="*/ 308 w 405"/>
                <a:gd name="T3" fmla="*/ 275 h 455"/>
                <a:gd name="T4" fmla="*/ 249 w 405"/>
                <a:gd name="T5" fmla="*/ 142 h 455"/>
                <a:gd name="T6" fmla="*/ 264 w 405"/>
                <a:gd name="T7" fmla="*/ 62 h 455"/>
                <a:gd name="T8" fmla="*/ 201 w 405"/>
                <a:gd name="T9" fmla="*/ 0 h 455"/>
                <a:gd name="T10" fmla="*/ 139 w 405"/>
                <a:gd name="T11" fmla="*/ 62 h 455"/>
                <a:gd name="T12" fmla="*/ 154 w 405"/>
                <a:gd name="T13" fmla="*/ 142 h 455"/>
                <a:gd name="T14" fmla="*/ 95 w 405"/>
                <a:gd name="T15" fmla="*/ 275 h 455"/>
                <a:gd name="T16" fmla="*/ 51 w 405"/>
                <a:gd name="T17" fmla="*/ 324 h 455"/>
                <a:gd name="T18" fmla="*/ 0 w 405"/>
                <a:gd name="T19" fmla="*/ 397 h 455"/>
                <a:gd name="T20" fmla="*/ 63 w 405"/>
                <a:gd name="T21" fmla="*/ 455 h 455"/>
                <a:gd name="T22" fmla="*/ 128 w 405"/>
                <a:gd name="T23" fmla="*/ 393 h 455"/>
                <a:gd name="T24" fmla="*/ 111 w 405"/>
                <a:gd name="T25" fmla="*/ 295 h 455"/>
                <a:gd name="T26" fmla="*/ 203 w 405"/>
                <a:gd name="T27" fmla="*/ 282 h 455"/>
                <a:gd name="T28" fmla="*/ 294 w 405"/>
                <a:gd name="T29" fmla="*/ 295 h 455"/>
                <a:gd name="T30" fmla="*/ 278 w 405"/>
                <a:gd name="T31" fmla="*/ 393 h 455"/>
                <a:gd name="T32" fmla="*/ 343 w 405"/>
                <a:gd name="T33" fmla="*/ 455 h 455"/>
                <a:gd name="T34" fmla="*/ 405 w 405"/>
                <a:gd name="T35" fmla="*/ 397 h 455"/>
                <a:gd name="T36" fmla="*/ 351 w 405"/>
                <a:gd name="T37" fmla="*/ 324 h 455"/>
                <a:gd name="T38" fmla="*/ 120 w 405"/>
                <a:gd name="T39" fmla="*/ 267 h 455"/>
                <a:gd name="T40" fmla="*/ 163 w 405"/>
                <a:gd name="T41" fmla="*/ 153 h 455"/>
                <a:gd name="T42" fmla="*/ 201 w 405"/>
                <a:gd name="T43" fmla="*/ 125 h 455"/>
                <a:gd name="T44" fmla="*/ 240 w 405"/>
                <a:gd name="T45" fmla="*/ 153 h 455"/>
                <a:gd name="T46" fmla="*/ 283 w 405"/>
                <a:gd name="T47" fmla="*/ 267 h 455"/>
                <a:gd name="T48" fmla="*/ 120 w 405"/>
                <a:gd name="T49" fmla="*/ 26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5" h="455">
                  <a:moveTo>
                    <a:pt x="351" y="324"/>
                  </a:moveTo>
                  <a:cubicBezTo>
                    <a:pt x="336" y="315"/>
                    <a:pt x="320" y="307"/>
                    <a:pt x="308" y="275"/>
                  </a:cubicBezTo>
                  <a:lnTo>
                    <a:pt x="249" y="142"/>
                  </a:lnTo>
                  <a:cubicBezTo>
                    <a:pt x="234" y="108"/>
                    <a:pt x="264" y="103"/>
                    <a:pt x="264" y="62"/>
                  </a:cubicBezTo>
                  <a:cubicBezTo>
                    <a:pt x="264" y="25"/>
                    <a:pt x="239" y="0"/>
                    <a:pt x="201" y="0"/>
                  </a:cubicBezTo>
                  <a:cubicBezTo>
                    <a:pt x="164" y="0"/>
                    <a:pt x="139" y="25"/>
                    <a:pt x="139" y="62"/>
                  </a:cubicBezTo>
                  <a:cubicBezTo>
                    <a:pt x="139" y="102"/>
                    <a:pt x="169" y="108"/>
                    <a:pt x="154" y="142"/>
                  </a:cubicBezTo>
                  <a:lnTo>
                    <a:pt x="95" y="275"/>
                  </a:lnTo>
                  <a:cubicBezTo>
                    <a:pt x="81" y="307"/>
                    <a:pt x="66" y="315"/>
                    <a:pt x="51" y="324"/>
                  </a:cubicBezTo>
                  <a:cubicBezTo>
                    <a:pt x="23" y="340"/>
                    <a:pt x="0" y="359"/>
                    <a:pt x="0" y="397"/>
                  </a:cubicBezTo>
                  <a:cubicBezTo>
                    <a:pt x="0" y="430"/>
                    <a:pt x="24" y="455"/>
                    <a:pt x="63" y="455"/>
                  </a:cubicBezTo>
                  <a:cubicBezTo>
                    <a:pt x="106" y="455"/>
                    <a:pt x="128" y="429"/>
                    <a:pt x="128" y="393"/>
                  </a:cubicBezTo>
                  <a:cubicBezTo>
                    <a:pt x="128" y="344"/>
                    <a:pt x="99" y="330"/>
                    <a:pt x="111" y="295"/>
                  </a:cubicBezTo>
                  <a:cubicBezTo>
                    <a:pt x="129" y="285"/>
                    <a:pt x="150" y="282"/>
                    <a:pt x="203" y="282"/>
                  </a:cubicBezTo>
                  <a:cubicBezTo>
                    <a:pt x="253" y="282"/>
                    <a:pt x="276" y="285"/>
                    <a:pt x="294" y="295"/>
                  </a:cubicBezTo>
                  <a:cubicBezTo>
                    <a:pt x="306" y="330"/>
                    <a:pt x="278" y="344"/>
                    <a:pt x="278" y="393"/>
                  </a:cubicBezTo>
                  <a:cubicBezTo>
                    <a:pt x="278" y="429"/>
                    <a:pt x="298" y="455"/>
                    <a:pt x="343" y="455"/>
                  </a:cubicBezTo>
                  <a:cubicBezTo>
                    <a:pt x="381" y="455"/>
                    <a:pt x="405" y="429"/>
                    <a:pt x="405" y="397"/>
                  </a:cubicBezTo>
                  <a:cubicBezTo>
                    <a:pt x="404" y="359"/>
                    <a:pt x="380" y="340"/>
                    <a:pt x="351" y="324"/>
                  </a:cubicBezTo>
                  <a:close/>
                  <a:moveTo>
                    <a:pt x="120" y="267"/>
                  </a:moveTo>
                  <a:lnTo>
                    <a:pt x="163" y="153"/>
                  </a:lnTo>
                  <a:cubicBezTo>
                    <a:pt x="173" y="127"/>
                    <a:pt x="184" y="125"/>
                    <a:pt x="201" y="125"/>
                  </a:cubicBezTo>
                  <a:cubicBezTo>
                    <a:pt x="219" y="125"/>
                    <a:pt x="230" y="127"/>
                    <a:pt x="240" y="153"/>
                  </a:cubicBezTo>
                  <a:lnTo>
                    <a:pt x="283" y="267"/>
                  </a:lnTo>
                  <a:lnTo>
                    <a:pt x="120" y="267"/>
                  </a:lnTo>
                  <a:close/>
                </a:path>
              </a:pathLst>
            </a:custGeom>
            <a:solidFill>
              <a:srgbClr val="0091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Rectangle 395">
              <a:extLst>
                <a:ext uri="{FF2B5EF4-FFF2-40B4-BE49-F238E27FC236}">
                  <a16:creationId xmlns:a16="http://schemas.microsoft.com/office/drawing/2014/main" id="{5A551D8E-C447-4019-BD75-BBAC94ED5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0664" y="4975225"/>
              <a:ext cx="31750" cy="138113"/>
            </a:xfrm>
            <a:prstGeom prst="rect">
              <a:avLst/>
            </a:prstGeom>
            <a:solidFill>
              <a:srgbClr val="0091A7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396">
              <a:extLst>
                <a:ext uri="{FF2B5EF4-FFF2-40B4-BE49-F238E27FC236}">
                  <a16:creationId xmlns:a16="http://schemas.microsoft.com/office/drawing/2014/main" id="{F9DBBE1A-6043-4F62-BC87-9C4A35F5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326" y="5273675"/>
              <a:ext cx="42863" cy="65088"/>
            </a:xfrm>
            <a:custGeom>
              <a:avLst/>
              <a:gdLst>
                <a:gd name="T0" fmla="*/ 0 w 88"/>
                <a:gd name="T1" fmla="*/ 133 h 133"/>
                <a:gd name="T2" fmla="*/ 0 w 88"/>
                <a:gd name="T3" fmla="*/ 0 h 133"/>
                <a:gd name="T4" fmla="*/ 88 w 88"/>
                <a:gd name="T5" fmla="*/ 0 h 133"/>
                <a:gd name="T6" fmla="*/ 88 w 88"/>
                <a:gd name="T7" fmla="*/ 25 h 133"/>
                <a:gd name="T8" fmla="*/ 34 w 88"/>
                <a:gd name="T9" fmla="*/ 25 h 133"/>
                <a:gd name="T10" fmla="*/ 34 w 88"/>
                <a:gd name="T11" fmla="*/ 53 h 133"/>
                <a:gd name="T12" fmla="*/ 75 w 88"/>
                <a:gd name="T13" fmla="*/ 53 h 133"/>
                <a:gd name="T14" fmla="*/ 75 w 88"/>
                <a:gd name="T15" fmla="*/ 78 h 133"/>
                <a:gd name="T16" fmla="*/ 34 w 88"/>
                <a:gd name="T17" fmla="*/ 78 h 133"/>
                <a:gd name="T18" fmla="*/ 34 w 88"/>
                <a:gd name="T19" fmla="*/ 133 h 133"/>
                <a:gd name="T20" fmla="*/ 0 w 88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33">
                  <a:moveTo>
                    <a:pt x="0" y="133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25"/>
                  </a:lnTo>
                  <a:lnTo>
                    <a:pt x="34" y="25"/>
                  </a:lnTo>
                  <a:lnTo>
                    <a:pt x="34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4" y="78"/>
                  </a:lnTo>
                  <a:lnTo>
                    <a:pt x="34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397">
              <a:extLst>
                <a:ext uri="{FF2B5EF4-FFF2-40B4-BE49-F238E27FC236}">
                  <a16:creationId xmlns:a16="http://schemas.microsoft.com/office/drawing/2014/main" id="{AABF4269-67DE-4A54-B833-9AF25FAACE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9539" y="5273675"/>
              <a:ext cx="65088" cy="65088"/>
            </a:xfrm>
            <a:custGeom>
              <a:avLst/>
              <a:gdLst>
                <a:gd name="T0" fmla="*/ 98 w 133"/>
                <a:gd name="T1" fmla="*/ 135 h 135"/>
                <a:gd name="T2" fmla="*/ 91 w 133"/>
                <a:gd name="T3" fmla="*/ 113 h 135"/>
                <a:gd name="T4" fmla="*/ 42 w 133"/>
                <a:gd name="T5" fmla="*/ 113 h 135"/>
                <a:gd name="T6" fmla="*/ 35 w 133"/>
                <a:gd name="T7" fmla="*/ 135 h 135"/>
                <a:gd name="T8" fmla="*/ 0 w 133"/>
                <a:gd name="T9" fmla="*/ 135 h 135"/>
                <a:gd name="T10" fmla="*/ 46 w 133"/>
                <a:gd name="T11" fmla="*/ 0 h 135"/>
                <a:gd name="T12" fmla="*/ 86 w 133"/>
                <a:gd name="T13" fmla="*/ 0 h 135"/>
                <a:gd name="T14" fmla="*/ 133 w 133"/>
                <a:gd name="T15" fmla="*/ 135 h 135"/>
                <a:gd name="T16" fmla="*/ 98 w 133"/>
                <a:gd name="T17" fmla="*/ 135 h 135"/>
                <a:gd name="T18" fmla="*/ 51 w 133"/>
                <a:gd name="T19" fmla="*/ 88 h 135"/>
                <a:gd name="T20" fmla="*/ 82 w 133"/>
                <a:gd name="T21" fmla="*/ 88 h 135"/>
                <a:gd name="T22" fmla="*/ 66 w 133"/>
                <a:gd name="T23" fmla="*/ 40 h 135"/>
                <a:gd name="T24" fmla="*/ 51 w 133"/>
                <a:gd name="T25" fmla="*/ 8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5">
                  <a:moveTo>
                    <a:pt x="98" y="135"/>
                  </a:moveTo>
                  <a:lnTo>
                    <a:pt x="91" y="113"/>
                  </a:lnTo>
                  <a:lnTo>
                    <a:pt x="42" y="113"/>
                  </a:lnTo>
                  <a:lnTo>
                    <a:pt x="35" y="135"/>
                  </a:lnTo>
                  <a:lnTo>
                    <a:pt x="0" y="135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3" y="135"/>
                  </a:lnTo>
                  <a:lnTo>
                    <a:pt x="98" y="135"/>
                  </a:lnTo>
                  <a:close/>
                  <a:moveTo>
                    <a:pt x="51" y="88"/>
                  </a:moveTo>
                  <a:lnTo>
                    <a:pt x="82" y="88"/>
                  </a:lnTo>
                  <a:lnTo>
                    <a:pt x="66" y="40"/>
                  </a:lnTo>
                  <a:lnTo>
                    <a:pt x="51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398">
              <a:extLst>
                <a:ext uri="{FF2B5EF4-FFF2-40B4-BE49-F238E27FC236}">
                  <a16:creationId xmlns:a16="http://schemas.microsoft.com/office/drawing/2014/main" id="{62749377-54AB-4CF5-9430-BAFEC907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7801" y="5273675"/>
              <a:ext cx="65088" cy="66675"/>
            </a:xfrm>
            <a:custGeom>
              <a:avLst/>
              <a:gdLst>
                <a:gd name="T0" fmla="*/ 20 w 133"/>
                <a:gd name="T1" fmla="*/ 118 h 138"/>
                <a:gd name="T2" fmla="*/ 0 w 133"/>
                <a:gd name="T3" fmla="*/ 69 h 138"/>
                <a:gd name="T4" fmla="*/ 20 w 133"/>
                <a:gd name="T5" fmla="*/ 20 h 138"/>
                <a:gd name="T6" fmla="*/ 69 w 133"/>
                <a:gd name="T7" fmla="*/ 0 h 138"/>
                <a:gd name="T8" fmla="*/ 109 w 133"/>
                <a:gd name="T9" fmla="*/ 13 h 138"/>
                <a:gd name="T10" fmla="*/ 133 w 133"/>
                <a:gd name="T11" fmla="*/ 45 h 138"/>
                <a:gd name="T12" fmla="*/ 94 w 133"/>
                <a:gd name="T13" fmla="*/ 45 h 138"/>
                <a:gd name="T14" fmla="*/ 69 w 133"/>
                <a:gd name="T15" fmla="*/ 30 h 138"/>
                <a:gd name="T16" fmla="*/ 43 w 133"/>
                <a:gd name="T17" fmla="*/ 40 h 138"/>
                <a:gd name="T18" fmla="*/ 33 w 133"/>
                <a:gd name="T19" fmla="*/ 69 h 138"/>
                <a:gd name="T20" fmla="*/ 43 w 133"/>
                <a:gd name="T21" fmla="*/ 98 h 138"/>
                <a:gd name="T22" fmla="*/ 69 w 133"/>
                <a:gd name="T23" fmla="*/ 108 h 138"/>
                <a:gd name="T24" fmla="*/ 94 w 133"/>
                <a:gd name="T25" fmla="*/ 93 h 138"/>
                <a:gd name="T26" fmla="*/ 133 w 133"/>
                <a:gd name="T27" fmla="*/ 93 h 138"/>
                <a:gd name="T28" fmla="*/ 109 w 133"/>
                <a:gd name="T29" fmla="*/ 125 h 138"/>
                <a:gd name="T30" fmla="*/ 69 w 133"/>
                <a:gd name="T31" fmla="*/ 138 h 138"/>
                <a:gd name="T32" fmla="*/ 20 w 133"/>
                <a:gd name="T33" fmla="*/ 1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8">
                  <a:moveTo>
                    <a:pt x="20" y="118"/>
                  </a:moveTo>
                  <a:cubicBezTo>
                    <a:pt x="6" y="105"/>
                    <a:pt x="0" y="88"/>
                    <a:pt x="0" y="69"/>
                  </a:cubicBezTo>
                  <a:cubicBezTo>
                    <a:pt x="0" y="50"/>
                    <a:pt x="6" y="33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4" y="0"/>
                    <a:pt x="98" y="4"/>
                    <a:pt x="109" y="13"/>
                  </a:cubicBezTo>
                  <a:cubicBezTo>
                    <a:pt x="120" y="20"/>
                    <a:pt x="129" y="32"/>
                    <a:pt x="133" y="45"/>
                  </a:cubicBezTo>
                  <a:lnTo>
                    <a:pt x="94" y="45"/>
                  </a:lnTo>
                  <a:cubicBezTo>
                    <a:pt x="89" y="35"/>
                    <a:pt x="80" y="30"/>
                    <a:pt x="69" y="30"/>
                  </a:cubicBezTo>
                  <a:cubicBezTo>
                    <a:pt x="58" y="30"/>
                    <a:pt x="49" y="34"/>
                    <a:pt x="43" y="40"/>
                  </a:cubicBezTo>
                  <a:cubicBezTo>
                    <a:pt x="36" y="48"/>
                    <a:pt x="33" y="57"/>
                    <a:pt x="33" y="69"/>
                  </a:cubicBezTo>
                  <a:cubicBezTo>
                    <a:pt x="33" y="80"/>
                    <a:pt x="36" y="90"/>
                    <a:pt x="43" y="98"/>
                  </a:cubicBezTo>
                  <a:cubicBezTo>
                    <a:pt x="49" y="105"/>
                    <a:pt x="58" y="108"/>
                    <a:pt x="69" y="108"/>
                  </a:cubicBezTo>
                  <a:cubicBezTo>
                    <a:pt x="80" y="108"/>
                    <a:pt x="89" y="103"/>
                    <a:pt x="94" y="93"/>
                  </a:cubicBezTo>
                  <a:lnTo>
                    <a:pt x="133" y="93"/>
                  </a:lnTo>
                  <a:cubicBezTo>
                    <a:pt x="128" y="107"/>
                    <a:pt x="120" y="118"/>
                    <a:pt x="109" y="125"/>
                  </a:cubicBezTo>
                  <a:cubicBezTo>
                    <a:pt x="98" y="133"/>
                    <a:pt x="84" y="138"/>
                    <a:pt x="69" y="138"/>
                  </a:cubicBezTo>
                  <a:cubicBezTo>
                    <a:pt x="49" y="137"/>
                    <a:pt x="33" y="130"/>
                    <a:pt x="20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399">
              <a:extLst>
                <a:ext uri="{FF2B5EF4-FFF2-40B4-BE49-F238E27FC236}">
                  <a16:creationId xmlns:a16="http://schemas.microsoft.com/office/drawing/2014/main" id="{A29D33C3-9264-4F01-B9C0-064E11762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2414" y="5273675"/>
              <a:ext cx="55563" cy="66675"/>
            </a:xfrm>
            <a:custGeom>
              <a:avLst/>
              <a:gdLst>
                <a:gd name="T0" fmla="*/ 0 w 112"/>
                <a:gd name="T1" fmla="*/ 80 h 136"/>
                <a:gd name="T2" fmla="*/ 0 w 112"/>
                <a:gd name="T3" fmla="*/ 0 h 136"/>
                <a:gd name="T4" fmla="*/ 32 w 112"/>
                <a:gd name="T5" fmla="*/ 0 h 136"/>
                <a:gd name="T6" fmla="*/ 32 w 112"/>
                <a:gd name="T7" fmla="*/ 80 h 136"/>
                <a:gd name="T8" fmla="*/ 38 w 112"/>
                <a:gd name="T9" fmla="*/ 98 h 136"/>
                <a:gd name="T10" fmla="*/ 56 w 112"/>
                <a:gd name="T11" fmla="*/ 105 h 136"/>
                <a:gd name="T12" fmla="*/ 73 w 112"/>
                <a:gd name="T13" fmla="*/ 98 h 136"/>
                <a:gd name="T14" fmla="*/ 80 w 112"/>
                <a:gd name="T15" fmla="*/ 80 h 136"/>
                <a:gd name="T16" fmla="*/ 80 w 112"/>
                <a:gd name="T17" fmla="*/ 0 h 136"/>
                <a:gd name="T18" fmla="*/ 112 w 112"/>
                <a:gd name="T19" fmla="*/ 0 h 136"/>
                <a:gd name="T20" fmla="*/ 112 w 112"/>
                <a:gd name="T21" fmla="*/ 80 h 136"/>
                <a:gd name="T22" fmla="*/ 103 w 112"/>
                <a:gd name="T23" fmla="*/ 111 h 136"/>
                <a:gd name="T24" fmla="*/ 82 w 112"/>
                <a:gd name="T25" fmla="*/ 130 h 136"/>
                <a:gd name="T26" fmla="*/ 55 w 112"/>
                <a:gd name="T27" fmla="*/ 136 h 136"/>
                <a:gd name="T28" fmla="*/ 15 w 112"/>
                <a:gd name="T29" fmla="*/ 121 h 136"/>
                <a:gd name="T30" fmla="*/ 0 w 112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6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7"/>
                    <a:pt x="35" y="93"/>
                    <a:pt x="38" y="98"/>
                  </a:cubicBezTo>
                  <a:cubicBezTo>
                    <a:pt x="42" y="102"/>
                    <a:pt x="48" y="105"/>
                    <a:pt x="56" y="105"/>
                  </a:cubicBezTo>
                  <a:cubicBezTo>
                    <a:pt x="63" y="105"/>
                    <a:pt x="70" y="102"/>
                    <a:pt x="73" y="98"/>
                  </a:cubicBezTo>
                  <a:cubicBezTo>
                    <a:pt x="77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2"/>
                    <a:pt x="110" y="102"/>
                    <a:pt x="103" y="111"/>
                  </a:cubicBezTo>
                  <a:cubicBezTo>
                    <a:pt x="98" y="120"/>
                    <a:pt x="91" y="126"/>
                    <a:pt x="82" y="130"/>
                  </a:cubicBezTo>
                  <a:cubicBezTo>
                    <a:pt x="73" y="133"/>
                    <a:pt x="65" y="136"/>
                    <a:pt x="55" y="136"/>
                  </a:cubicBezTo>
                  <a:cubicBezTo>
                    <a:pt x="40" y="136"/>
                    <a:pt x="26" y="131"/>
                    <a:pt x="15" y="121"/>
                  </a:cubicBezTo>
                  <a:cubicBezTo>
                    <a:pt x="6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400">
              <a:extLst>
                <a:ext uri="{FF2B5EF4-FFF2-40B4-BE49-F238E27FC236}">
                  <a16:creationId xmlns:a16="http://schemas.microsoft.com/office/drawing/2014/main" id="{71F4C48E-C8B7-4E57-8E2C-2D6DD56C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264" y="5273675"/>
              <a:ext cx="36513" cy="66675"/>
            </a:xfrm>
            <a:custGeom>
              <a:avLst/>
              <a:gdLst>
                <a:gd name="T0" fmla="*/ 0 w 74"/>
                <a:gd name="T1" fmla="*/ 0 h 135"/>
                <a:gd name="T2" fmla="*/ 32 w 74"/>
                <a:gd name="T3" fmla="*/ 0 h 135"/>
                <a:gd name="T4" fmla="*/ 32 w 74"/>
                <a:gd name="T5" fmla="*/ 110 h 135"/>
                <a:gd name="T6" fmla="*/ 74 w 74"/>
                <a:gd name="T7" fmla="*/ 110 h 135"/>
                <a:gd name="T8" fmla="*/ 74 w 74"/>
                <a:gd name="T9" fmla="*/ 135 h 135"/>
                <a:gd name="T10" fmla="*/ 0 w 74"/>
                <a:gd name="T11" fmla="*/ 135 h 135"/>
                <a:gd name="T12" fmla="*/ 0 w 74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5">
                  <a:moveTo>
                    <a:pt x="0" y="0"/>
                  </a:moveTo>
                  <a:lnTo>
                    <a:pt x="32" y="0"/>
                  </a:lnTo>
                  <a:lnTo>
                    <a:pt x="32" y="110"/>
                  </a:lnTo>
                  <a:lnTo>
                    <a:pt x="74" y="110"/>
                  </a:lnTo>
                  <a:lnTo>
                    <a:pt x="74" y="135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401">
              <a:extLst>
                <a:ext uri="{FF2B5EF4-FFF2-40B4-BE49-F238E27FC236}">
                  <a16:creationId xmlns:a16="http://schemas.microsoft.com/office/drawing/2014/main" id="{95DBF22D-E84B-4FDB-91FB-8C69F256A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1951" y="5273675"/>
              <a:ext cx="52388" cy="65088"/>
            </a:xfrm>
            <a:custGeom>
              <a:avLst/>
              <a:gdLst>
                <a:gd name="T0" fmla="*/ 0 w 107"/>
                <a:gd name="T1" fmla="*/ 25 h 133"/>
                <a:gd name="T2" fmla="*/ 0 w 107"/>
                <a:gd name="T3" fmla="*/ 0 h 133"/>
                <a:gd name="T4" fmla="*/ 107 w 107"/>
                <a:gd name="T5" fmla="*/ 0 h 133"/>
                <a:gd name="T6" fmla="*/ 107 w 107"/>
                <a:gd name="T7" fmla="*/ 25 h 133"/>
                <a:gd name="T8" fmla="*/ 70 w 107"/>
                <a:gd name="T9" fmla="*/ 25 h 133"/>
                <a:gd name="T10" fmla="*/ 70 w 107"/>
                <a:gd name="T11" fmla="*/ 133 h 133"/>
                <a:gd name="T12" fmla="*/ 38 w 107"/>
                <a:gd name="T13" fmla="*/ 133 h 133"/>
                <a:gd name="T14" fmla="*/ 38 w 107"/>
                <a:gd name="T15" fmla="*/ 23 h 133"/>
                <a:gd name="T16" fmla="*/ 0 w 107"/>
                <a:gd name="T17" fmla="*/ 23 h 133"/>
                <a:gd name="T18" fmla="*/ 0 w 107"/>
                <a:gd name="T19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33">
                  <a:moveTo>
                    <a:pt x="0" y="25"/>
                  </a:moveTo>
                  <a:lnTo>
                    <a:pt x="0" y="0"/>
                  </a:lnTo>
                  <a:lnTo>
                    <a:pt x="107" y="0"/>
                  </a:lnTo>
                  <a:lnTo>
                    <a:pt x="107" y="25"/>
                  </a:lnTo>
                  <a:lnTo>
                    <a:pt x="70" y="25"/>
                  </a:lnTo>
                  <a:lnTo>
                    <a:pt x="70" y="133"/>
                  </a:lnTo>
                  <a:lnTo>
                    <a:pt x="38" y="133"/>
                  </a:lnTo>
                  <a:lnTo>
                    <a:pt x="38" y="23"/>
                  </a:lnTo>
                  <a:lnTo>
                    <a:pt x="0" y="2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402">
              <a:extLst>
                <a:ext uri="{FF2B5EF4-FFF2-40B4-BE49-F238E27FC236}">
                  <a16:creationId xmlns:a16="http://schemas.microsoft.com/office/drawing/2014/main" id="{BBF78A00-0D99-420F-A9F6-2D8DCBCF9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3864" y="5248275"/>
              <a:ext cx="39688" cy="90488"/>
            </a:xfrm>
            <a:custGeom>
              <a:avLst/>
              <a:gdLst>
                <a:gd name="T0" fmla="*/ 81 w 81"/>
                <a:gd name="T1" fmla="*/ 51 h 186"/>
                <a:gd name="T2" fmla="*/ 81 w 81"/>
                <a:gd name="T3" fmla="*/ 76 h 186"/>
                <a:gd name="T4" fmla="*/ 32 w 81"/>
                <a:gd name="T5" fmla="*/ 76 h 186"/>
                <a:gd name="T6" fmla="*/ 32 w 81"/>
                <a:gd name="T7" fmla="*/ 105 h 186"/>
                <a:gd name="T8" fmla="*/ 75 w 81"/>
                <a:gd name="T9" fmla="*/ 105 h 186"/>
                <a:gd name="T10" fmla="*/ 75 w 81"/>
                <a:gd name="T11" fmla="*/ 130 h 186"/>
                <a:gd name="T12" fmla="*/ 32 w 81"/>
                <a:gd name="T13" fmla="*/ 130 h 186"/>
                <a:gd name="T14" fmla="*/ 32 w 81"/>
                <a:gd name="T15" fmla="*/ 161 h 186"/>
                <a:gd name="T16" fmla="*/ 81 w 81"/>
                <a:gd name="T17" fmla="*/ 161 h 186"/>
                <a:gd name="T18" fmla="*/ 81 w 81"/>
                <a:gd name="T19" fmla="*/ 186 h 186"/>
                <a:gd name="T20" fmla="*/ 0 w 81"/>
                <a:gd name="T21" fmla="*/ 186 h 186"/>
                <a:gd name="T22" fmla="*/ 0 w 81"/>
                <a:gd name="T23" fmla="*/ 51 h 186"/>
                <a:gd name="T24" fmla="*/ 81 w 81"/>
                <a:gd name="T25" fmla="*/ 51 h 186"/>
                <a:gd name="T26" fmla="*/ 16 w 81"/>
                <a:gd name="T27" fmla="*/ 23 h 186"/>
                <a:gd name="T28" fmla="*/ 62 w 81"/>
                <a:gd name="T29" fmla="*/ 0 h 186"/>
                <a:gd name="T30" fmla="*/ 62 w 81"/>
                <a:gd name="T31" fmla="*/ 25 h 186"/>
                <a:gd name="T32" fmla="*/ 16 w 81"/>
                <a:gd name="T33" fmla="*/ 44 h 186"/>
                <a:gd name="T34" fmla="*/ 16 w 81"/>
                <a:gd name="T35" fmla="*/ 2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6">
                  <a:moveTo>
                    <a:pt x="81" y="51"/>
                  </a:moveTo>
                  <a:lnTo>
                    <a:pt x="81" y="76"/>
                  </a:lnTo>
                  <a:lnTo>
                    <a:pt x="32" y="76"/>
                  </a:lnTo>
                  <a:lnTo>
                    <a:pt x="32" y="105"/>
                  </a:lnTo>
                  <a:lnTo>
                    <a:pt x="75" y="105"/>
                  </a:lnTo>
                  <a:lnTo>
                    <a:pt x="75" y="130"/>
                  </a:lnTo>
                  <a:lnTo>
                    <a:pt x="32" y="130"/>
                  </a:lnTo>
                  <a:lnTo>
                    <a:pt x="32" y="161"/>
                  </a:lnTo>
                  <a:lnTo>
                    <a:pt x="81" y="161"/>
                  </a:lnTo>
                  <a:lnTo>
                    <a:pt x="81" y="186"/>
                  </a:lnTo>
                  <a:lnTo>
                    <a:pt x="0" y="186"/>
                  </a:lnTo>
                  <a:lnTo>
                    <a:pt x="0" y="51"/>
                  </a:lnTo>
                  <a:lnTo>
                    <a:pt x="81" y="51"/>
                  </a:lnTo>
                  <a:close/>
                  <a:moveTo>
                    <a:pt x="16" y="23"/>
                  </a:moveTo>
                  <a:lnTo>
                    <a:pt x="62" y="0"/>
                  </a:lnTo>
                  <a:lnTo>
                    <a:pt x="62" y="25"/>
                  </a:lnTo>
                  <a:lnTo>
                    <a:pt x="16" y="44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403">
              <a:extLst>
                <a:ext uri="{FF2B5EF4-FFF2-40B4-BE49-F238E27FC236}">
                  <a16:creationId xmlns:a16="http://schemas.microsoft.com/office/drawing/2014/main" id="{065D89D8-1F40-4E2D-AE96-8D17B5B278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0326" y="5376863"/>
              <a:ext cx="58738" cy="66675"/>
            </a:xfrm>
            <a:custGeom>
              <a:avLst/>
              <a:gdLst>
                <a:gd name="T0" fmla="*/ 48 w 120"/>
                <a:gd name="T1" fmla="*/ 0 h 135"/>
                <a:gd name="T2" fmla="*/ 100 w 120"/>
                <a:gd name="T3" fmla="*/ 19 h 135"/>
                <a:gd name="T4" fmla="*/ 120 w 120"/>
                <a:gd name="T5" fmla="*/ 68 h 135"/>
                <a:gd name="T6" fmla="*/ 100 w 120"/>
                <a:gd name="T7" fmla="*/ 116 h 135"/>
                <a:gd name="T8" fmla="*/ 48 w 120"/>
                <a:gd name="T9" fmla="*/ 135 h 135"/>
                <a:gd name="T10" fmla="*/ 0 w 120"/>
                <a:gd name="T11" fmla="*/ 135 h 135"/>
                <a:gd name="T12" fmla="*/ 0 w 120"/>
                <a:gd name="T13" fmla="*/ 0 h 135"/>
                <a:gd name="T14" fmla="*/ 48 w 120"/>
                <a:gd name="T15" fmla="*/ 0 h 135"/>
                <a:gd name="T16" fmla="*/ 33 w 120"/>
                <a:gd name="T17" fmla="*/ 109 h 135"/>
                <a:gd name="T18" fmla="*/ 48 w 120"/>
                <a:gd name="T19" fmla="*/ 109 h 135"/>
                <a:gd name="T20" fmla="*/ 76 w 120"/>
                <a:gd name="T21" fmla="*/ 98 h 135"/>
                <a:gd name="T22" fmla="*/ 88 w 120"/>
                <a:gd name="T23" fmla="*/ 66 h 135"/>
                <a:gd name="T24" fmla="*/ 76 w 120"/>
                <a:gd name="T25" fmla="*/ 35 h 135"/>
                <a:gd name="T26" fmla="*/ 48 w 120"/>
                <a:gd name="T27" fmla="*/ 24 h 135"/>
                <a:gd name="T28" fmla="*/ 33 w 120"/>
                <a:gd name="T29" fmla="*/ 24 h 135"/>
                <a:gd name="T30" fmla="*/ 33 w 120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5">
                  <a:moveTo>
                    <a:pt x="48" y="0"/>
                  </a:moveTo>
                  <a:cubicBezTo>
                    <a:pt x="69" y="0"/>
                    <a:pt x="86" y="6"/>
                    <a:pt x="100" y="19"/>
                  </a:cubicBezTo>
                  <a:cubicBezTo>
                    <a:pt x="114" y="31"/>
                    <a:pt x="120" y="48"/>
                    <a:pt x="120" y="68"/>
                  </a:cubicBezTo>
                  <a:cubicBezTo>
                    <a:pt x="120" y="88"/>
                    <a:pt x="114" y="104"/>
                    <a:pt x="100" y="116"/>
                  </a:cubicBezTo>
                  <a:cubicBezTo>
                    <a:pt x="86" y="129"/>
                    <a:pt x="69" y="135"/>
                    <a:pt x="48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8" y="0"/>
                  </a:lnTo>
                  <a:close/>
                  <a:moveTo>
                    <a:pt x="33" y="109"/>
                  </a:moveTo>
                  <a:lnTo>
                    <a:pt x="48" y="109"/>
                  </a:lnTo>
                  <a:cubicBezTo>
                    <a:pt x="60" y="109"/>
                    <a:pt x="70" y="105"/>
                    <a:pt x="76" y="98"/>
                  </a:cubicBezTo>
                  <a:cubicBezTo>
                    <a:pt x="84" y="90"/>
                    <a:pt x="88" y="80"/>
                    <a:pt x="88" y="66"/>
                  </a:cubicBezTo>
                  <a:cubicBezTo>
                    <a:pt x="88" y="54"/>
                    <a:pt x="84" y="44"/>
                    <a:pt x="76" y="35"/>
                  </a:cubicBezTo>
                  <a:cubicBezTo>
                    <a:pt x="69" y="28"/>
                    <a:pt x="59" y="24"/>
                    <a:pt x="48" y="24"/>
                  </a:cubicBezTo>
                  <a:lnTo>
                    <a:pt x="33" y="24"/>
                  </a:lnTo>
                  <a:lnTo>
                    <a:pt x="33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404">
              <a:extLst>
                <a:ext uri="{FF2B5EF4-FFF2-40B4-BE49-F238E27FC236}">
                  <a16:creationId xmlns:a16="http://schemas.microsoft.com/office/drawing/2014/main" id="{273AF5DD-C572-48CE-8145-BE4AF53FF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0176" y="5376863"/>
              <a:ext cx="38100" cy="66675"/>
            </a:xfrm>
            <a:custGeom>
              <a:avLst/>
              <a:gdLst>
                <a:gd name="T0" fmla="*/ 81 w 81"/>
                <a:gd name="T1" fmla="*/ 0 h 134"/>
                <a:gd name="T2" fmla="*/ 81 w 81"/>
                <a:gd name="T3" fmla="*/ 25 h 134"/>
                <a:gd name="T4" fmla="*/ 33 w 81"/>
                <a:gd name="T5" fmla="*/ 25 h 134"/>
                <a:gd name="T6" fmla="*/ 33 w 81"/>
                <a:gd name="T7" fmla="*/ 54 h 134"/>
                <a:gd name="T8" fmla="*/ 75 w 81"/>
                <a:gd name="T9" fmla="*/ 54 h 134"/>
                <a:gd name="T10" fmla="*/ 75 w 81"/>
                <a:gd name="T11" fmla="*/ 79 h 134"/>
                <a:gd name="T12" fmla="*/ 33 w 81"/>
                <a:gd name="T13" fmla="*/ 79 h 134"/>
                <a:gd name="T14" fmla="*/ 33 w 81"/>
                <a:gd name="T15" fmla="*/ 109 h 134"/>
                <a:gd name="T16" fmla="*/ 81 w 81"/>
                <a:gd name="T17" fmla="*/ 109 h 134"/>
                <a:gd name="T18" fmla="*/ 81 w 81"/>
                <a:gd name="T19" fmla="*/ 134 h 134"/>
                <a:gd name="T20" fmla="*/ 0 w 81"/>
                <a:gd name="T21" fmla="*/ 134 h 134"/>
                <a:gd name="T22" fmla="*/ 0 w 81"/>
                <a:gd name="T23" fmla="*/ 0 h 134"/>
                <a:gd name="T24" fmla="*/ 81 w 81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4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09"/>
                  </a:lnTo>
                  <a:lnTo>
                    <a:pt x="81" y="109"/>
                  </a:lnTo>
                  <a:lnTo>
                    <a:pt x="81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405">
              <a:extLst>
                <a:ext uri="{FF2B5EF4-FFF2-40B4-BE49-F238E27FC236}">
                  <a16:creationId xmlns:a16="http://schemas.microsoft.com/office/drawing/2014/main" id="{1207D4F3-B939-4702-B181-35024E17F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9551" y="5376863"/>
              <a:ext cx="49213" cy="66675"/>
            </a:xfrm>
            <a:custGeom>
              <a:avLst/>
              <a:gdLst>
                <a:gd name="T0" fmla="*/ 48 w 100"/>
                <a:gd name="T1" fmla="*/ 26 h 138"/>
                <a:gd name="T2" fmla="*/ 38 w 100"/>
                <a:gd name="T3" fmla="*/ 30 h 138"/>
                <a:gd name="T4" fmla="*/ 34 w 100"/>
                <a:gd name="T5" fmla="*/ 38 h 138"/>
                <a:gd name="T6" fmla="*/ 38 w 100"/>
                <a:gd name="T7" fmla="*/ 48 h 138"/>
                <a:gd name="T8" fmla="*/ 48 w 100"/>
                <a:gd name="T9" fmla="*/ 55 h 138"/>
                <a:gd name="T10" fmla="*/ 60 w 100"/>
                <a:gd name="T11" fmla="*/ 58 h 138"/>
                <a:gd name="T12" fmla="*/ 74 w 100"/>
                <a:gd name="T13" fmla="*/ 63 h 138"/>
                <a:gd name="T14" fmla="*/ 86 w 100"/>
                <a:gd name="T15" fmla="*/ 70 h 138"/>
                <a:gd name="T16" fmla="*/ 96 w 100"/>
                <a:gd name="T17" fmla="*/ 81 h 138"/>
                <a:gd name="T18" fmla="*/ 100 w 100"/>
                <a:gd name="T19" fmla="*/ 97 h 138"/>
                <a:gd name="T20" fmla="*/ 86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1 w 100"/>
                <a:gd name="T31" fmla="*/ 112 h 138"/>
                <a:gd name="T32" fmla="*/ 63 w 100"/>
                <a:gd name="T33" fmla="*/ 108 h 138"/>
                <a:gd name="T34" fmla="*/ 66 w 100"/>
                <a:gd name="T35" fmla="*/ 98 h 138"/>
                <a:gd name="T36" fmla="*/ 63 w 100"/>
                <a:gd name="T37" fmla="*/ 90 h 138"/>
                <a:gd name="T38" fmla="*/ 53 w 100"/>
                <a:gd name="T39" fmla="*/ 83 h 138"/>
                <a:gd name="T40" fmla="*/ 40 w 100"/>
                <a:gd name="T41" fmla="*/ 80 h 138"/>
                <a:gd name="T42" fmla="*/ 26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49 w 100"/>
                <a:gd name="T53" fmla="*/ 0 h 138"/>
                <a:gd name="T54" fmla="*/ 84 w 100"/>
                <a:gd name="T55" fmla="*/ 10 h 138"/>
                <a:gd name="T56" fmla="*/ 98 w 100"/>
                <a:gd name="T57" fmla="*/ 41 h 138"/>
                <a:gd name="T58" fmla="*/ 63 w 100"/>
                <a:gd name="T59" fmla="*/ 41 h 138"/>
                <a:gd name="T60" fmla="*/ 58 w 100"/>
                <a:gd name="T61" fmla="*/ 30 h 138"/>
                <a:gd name="T62" fmla="*/ 48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8"/>
                  </a:cubicBezTo>
                  <a:cubicBezTo>
                    <a:pt x="34" y="42"/>
                    <a:pt x="35" y="46"/>
                    <a:pt x="38" y="48"/>
                  </a:cubicBezTo>
                  <a:cubicBezTo>
                    <a:pt x="40" y="51"/>
                    <a:pt x="43" y="53"/>
                    <a:pt x="48" y="55"/>
                  </a:cubicBezTo>
                  <a:cubicBezTo>
                    <a:pt x="51" y="56"/>
                    <a:pt x="56" y="57"/>
                    <a:pt x="60" y="58"/>
                  </a:cubicBezTo>
                  <a:cubicBezTo>
                    <a:pt x="65" y="60"/>
                    <a:pt x="70" y="61"/>
                    <a:pt x="74" y="63"/>
                  </a:cubicBezTo>
                  <a:cubicBezTo>
                    <a:pt x="79" y="65"/>
                    <a:pt x="83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6" y="126"/>
                  </a:cubicBezTo>
                  <a:cubicBezTo>
                    <a:pt x="78" y="133"/>
                    <a:pt x="65" y="138"/>
                    <a:pt x="50" y="138"/>
                  </a:cubicBezTo>
                  <a:cubicBezTo>
                    <a:pt x="35" y="138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8"/>
                  </a:cubicBezTo>
                  <a:cubicBezTo>
                    <a:pt x="65" y="106"/>
                    <a:pt x="66" y="103"/>
                    <a:pt x="66" y="98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6" y="75"/>
                  </a:cubicBezTo>
                  <a:cubicBezTo>
                    <a:pt x="21" y="73"/>
                    <a:pt x="18" y="71"/>
                    <a:pt x="14" y="68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49" y="0"/>
                  </a:cubicBezTo>
                  <a:cubicBezTo>
                    <a:pt x="64" y="0"/>
                    <a:pt x="75" y="3"/>
                    <a:pt x="84" y="10"/>
                  </a:cubicBezTo>
                  <a:cubicBezTo>
                    <a:pt x="93" y="16"/>
                    <a:pt x="98" y="26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1" y="26"/>
                    <a:pt x="48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407">
              <a:extLst>
                <a:ext uri="{FF2B5EF4-FFF2-40B4-BE49-F238E27FC236}">
                  <a16:creationId xmlns:a16="http://schemas.microsoft.com/office/drawing/2014/main" id="{417BBC79-C21C-41C2-87C5-D812228DA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5114" y="5376863"/>
              <a:ext cx="65088" cy="66675"/>
            </a:xfrm>
            <a:custGeom>
              <a:avLst/>
              <a:gdLst>
                <a:gd name="T0" fmla="*/ 97 w 132"/>
                <a:gd name="T1" fmla="*/ 134 h 134"/>
                <a:gd name="T2" fmla="*/ 90 w 132"/>
                <a:gd name="T3" fmla="*/ 111 h 134"/>
                <a:gd name="T4" fmla="*/ 42 w 132"/>
                <a:gd name="T5" fmla="*/ 111 h 134"/>
                <a:gd name="T6" fmla="*/ 35 w 132"/>
                <a:gd name="T7" fmla="*/ 134 h 134"/>
                <a:gd name="T8" fmla="*/ 0 w 132"/>
                <a:gd name="T9" fmla="*/ 134 h 134"/>
                <a:gd name="T10" fmla="*/ 46 w 132"/>
                <a:gd name="T11" fmla="*/ 0 h 134"/>
                <a:gd name="T12" fmla="*/ 86 w 132"/>
                <a:gd name="T13" fmla="*/ 0 h 134"/>
                <a:gd name="T14" fmla="*/ 132 w 132"/>
                <a:gd name="T15" fmla="*/ 134 h 134"/>
                <a:gd name="T16" fmla="*/ 97 w 132"/>
                <a:gd name="T17" fmla="*/ 134 h 134"/>
                <a:gd name="T18" fmla="*/ 50 w 132"/>
                <a:gd name="T19" fmla="*/ 86 h 134"/>
                <a:gd name="T20" fmla="*/ 82 w 132"/>
                <a:gd name="T21" fmla="*/ 86 h 134"/>
                <a:gd name="T22" fmla="*/ 66 w 132"/>
                <a:gd name="T23" fmla="*/ 39 h 134"/>
                <a:gd name="T24" fmla="*/ 50 w 132"/>
                <a:gd name="T2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4">
                  <a:moveTo>
                    <a:pt x="97" y="134"/>
                  </a:moveTo>
                  <a:lnTo>
                    <a:pt x="90" y="111"/>
                  </a:lnTo>
                  <a:lnTo>
                    <a:pt x="42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4"/>
                  </a:lnTo>
                  <a:lnTo>
                    <a:pt x="97" y="134"/>
                  </a:lnTo>
                  <a:close/>
                  <a:moveTo>
                    <a:pt x="50" y="86"/>
                  </a:moveTo>
                  <a:lnTo>
                    <a:pt x="82" y="86"/>
                  </a:lnTo>
                  <a:lnTo>
                    <a:pt x="66" y="39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408">
              <a:extLst>
                <a:ext uri="{FF2B5EF4-FFF2-40B4-BE49-F238E27FC236}">
                  <a16:creationId xmlns:a16="http://schemas.microsoft.com/office/drawing/2014/main" id="{00EDE1E8-DA6A-4B7F-BB83-06AD912BE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8139" y="5376863"/>
              <a:ext cx="58738" cy="66675"/>
            </a:xfrm>
            <a:custGeom>
              <a:avLst/>
              <a:gdLst>
                <a:gd name="T0" fmla="*/ 88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8 w 120"/>
                <a:gd name="T7" fmla="*/ 134 h 134"/>
                <a:gd name="T8" fmla="*/ 33 w 120"/>
                <a:gd name="T9" fmla="*/ 49 h 134"/>
                <a:gd name="T10" fmla="*/ 33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3 w 120"/>
                <a:gd name="T17" fmla="*/ 0 h 134"/>
                <a:gd name="T18" fmla="*/ 88 w 120"/>
                <a:gd name="T19" fmla="*/ 85 h 134"/>
                <a:gd name="T20" fmla="*/ 88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8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8" y="134"/>
                  </a:lnTo>
                  <a:lnTo>
                    <a:pt x="33" y="4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409">
              <a:extLst>
                <a:ext uri="{FF2B5EF4-FFF2-40B4-BE49-F238E27FC236}">
                  <a16:creationId xmlns:a16="http://schemas.microsoft.com/office/drawing/2014/main" id="{9B7EE7F2-2EE2-431C-B6A7-C35EA73EA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401" y="5376863"/>
              <a:ext cx="50800" cy="66675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410">
              <a:extLst>
                <a:ext uri="{FF2B5EF4-FFF2-40B4-BE49-F238E27FC236}">
                  <a16:creationId xmlns:a16="http://schemas.microsoft.com/office/drawing/2014/main" id="{351F846B-C347-456B-9EB4-EA69915B38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6726" y="5351463"/>
              <a:ext cx="39688" cy="92075"/>
            </a:xfrm>
            <a:custGeom>
              <a:avLst/>
              <a:gdLst>
                <a:gd name="T0" fmla="*/ 81 w 81"/>
                <a:gd name="T1" fmla="*/ 52 h 186"/>
                <a:gd name="T2" fmla="*/ 81 w 81"/>
                <a:gd name="T3" fmla="*/ 77 h 186"/>
                <a:gd name="T4" fmla="*/ 33 w 81"/>
                <a:gd name="T5" fmla="*/ 77 h 186"/>
                <a:gd name="T6" fmla="*/ 33 w 81"/>
                <a:gd name="T7" fmla="*/ 106 h 186"/>
                <a:gd name="T8" fmla="*/ 75 w 81"/>
                <a:gd name="T9" fmla="*/ 106 h 186"/>
                <a:gd name="T10" fmla="*/ 75 w 81"/>
                <a:gd name="T11" fmla="*/ 131 h 186"/>
                <a:gd name="T12" fmla="*/ 33 w 81"/>
                <a:gd name="T13" fmla="*/ 131 h 186"/>
                <a:gd name="T14" fmla="*/ 33 w 81"/>
                <a:gd name="T15" fmla="*/ 161 h 186"/>
                <a:gd name="T16" fmla="*/ 81 w 81"/>
                <a:gd name="T17" fmla="*/ 161 h 186"/>
                <a:gd name="T18" fmla="*/ 81 w 81"/>
                <a:gd name="T19" fmla="*/ 186 h 186"/>
                <a:gd name="T20" fmla="*/ 0 w 81"/>
                <a:gd name="T21" fmla="*/ 186 h 186"/>
                <a:gd name="T22" fmla="*/ 0 w 81"/>
                <a:gd name="T23" fmla="*/ 52 h 186"/>
                <a:gd name="T24" fmla="*/ 81 w 81"/>
                <a:gd name="T25" fmla="*/ 52 h 186"/>
                <a:gd name="T26" fmla="*/ 16 w 81"/>
                <a:gd name="T27" fmla="*/ 22 h 186"/>
                <a:gd name="T28" fmla="*/ 63 w 81"/>
                <a:gd name="T29" fmla="*/ 0 h 186"/>
                <a:gd name="T30" fmla="*/ 63 w 81"/>
                <a:gd name="T31" fmla="*/ 25 h 186"/>
                <a:gd name="T32" fmla="*/ 16 w 81"/>
                <a:gd name="T33" fmla="*/ 43 h 186"/>
                <a:gd name="T34" fmla="*/ 16 w 81"/>
                <a:gd name="T35" fmla="*/ 2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6">
                  <a:moveTo>
                    <a:pt x="81" y="52"/>
                  </a:moveTo>
                  <a:lnTo>
                    <a:pt x="81" y="77"/>
                  </a:lnTo>
                  <a:lnTo>
                    <a:pt x="33" y="77"/>
                  </a:lnTo>
                  <a:lnTo>
                    <a:pt x="33" y="106"/>
                  </a:lnTo>
                  <a:lnTo>
                    <a:pt x="75" y="106"/>
                  </a:lnTo>
                  <a:lnTo>
                    <a:pt x="75" y="131"/>
                  </a:lnTo>
                  <a:lnTo>
                    <a:pt x="33" y="131"/>
                  </a:lnTo>
                  <a:lnTo>
                    <a:pt x="33" y="161"/>
                  </a:lnTo>
                  <a:lnTo>
                    <a:pt x="81" y="161"/>
                  </a:lnTo>
                  <a:lnTo>
                    <a:pt x="81" y="186"/>
                  </a:lnTo>
                  <a:lnTo>
                    <a:pt x="0" y="186"/>
                  </a:lnTo>
                  <a:lnTo>
                    <a:pt x="0" y="52"/>
                  </a:lnTo>
                  <a:lnTo>
                    <a:pt x="81" y="52"/>
                  </a:lnTo>
                  <a:close/>
                  <a:moveTo>
                    <a:pt x="16" y="22"/>
                  </a:moveTo>
                  <a:lnTo>
                    <a:pt x="63" y="0"/>
                  </a:lnTo>
                  <a:lnTo>
                    <a:pt x="63" y="25"/>
                  </a:lnTo>
                  <a:lnTo>
                    <a:pt x="16" y="43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411">
              <a:extLst>
                <a:ext uri="{FF2B5EF4-FFF2-40B4-BE49-F238E27FC236}">
                  <a16:creationId xmlns:a16="http://schemas.microsoft.com/office/drawing/2014/main" id="{2143E922-540B-4693-ACED-3355E8681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326" y="5495925"/>
              <a:ext cx="31750" cy="39688"/>
            </a:xfrm>
            <a:custGeom>
              <a:avLst/>
              <a:gdLst>
                <a:gd name="T0" fmla="*/ 53 w 63"/>
                <a:gd name="T1" fmla="*/ 54 h 84"/>
                <a:gd name="T2" fmla="*/ 48 w 63"/>
                <a:gd name="T3" fmla="*/ 69 h 84"/>
                <a:gd name="T4" fmla="*/ 33 w 63"/>
                <a:gd name="T5" fmla="*/ 74 h 84"/>
                <a:gd name="T6" fmla="*/ 18 w 63"/>
                <a:gd name="T7" fmla="*/ 69 h 84"/>
                <a:gd name="T8" fmla="*/ 13 w 63"/>
                <a:gd name="T9" fmla="*/ 54 h 84"/>
                <a:gd name="T10" fmla="*/ 13 w 63"/>
                <a:gd name="T11" fmla="*/ 0 h 84"/>
                <a:gd name="T12" fmla="*/ 0 w 63"/>
                <a:gd name="T13" fmla="*/ 0 h 84"/>
                <a:gd name="T14" fmla="*/ 0 w 63"/>
                <a:gd name="T15" fmla="*/ 54 h 84"/>
                <a:gd name="T16" fmla="*/ 9 w 63"/>
                <a:gd name="T17" fmla="*/ 77 h 84"/>
                <a:gd name="T18" fmla="*/ 31 w 63"/>
                <a:gd name="T19" fmla="*/ 84 h 84"/>
                <a:gd name="T20" fmla="*/ 54 w 63"/>
                <a:gd name="T21" fmla="*/ 77 h 84"/>
                <a:gd name="T22" fmla="*/ 63 w 63"/>
                <a:gd name="T23" fmla="*/ 54 h 84"/>
                <a:gd name="T24" fmla="*/ 63 w 63"/>
                <a:gd name="T25" fmla="*/ 0 h 84"/>
                <a:gd name="T26" fmla="*/ 53 w 63"/>
                <a:gd name="T27" fmla="*/ 0 h 84"/>
                <a:gd name="T28" fmla="*/ 53 w 63"/>
                <a:gd name="T29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4">
                  <a:moveTo>
                    <a:pt x="53" y="54"/>
                  </a:moveTo>
                  <a:cubicBezTo>
                    <a:pt x="53" y="60"/>
                    <a:pt x="51" y="67"/>
                    <a:pt x="48" y="69"/>
                  </a:cubicBezTo>
                  <a:cubicBezTo>
                    <a:pt x="44" y="73"/>
                    <a:pt x="39" y="74"/>
                    <a:pt x="33" y="74"/>
                  </a:cubicBezTo>
                  <a:cubicBezTo>
                    <a:pt x="26" y="74"/>
                    <a:pt x="21" y="73"/>
                    <a:pt x="18" y="69"/>
                  </a:cubicBezTo>
                  <a:cubicBezTo>
                    <a:pt x="14" y="65"/>
                    <a:pt x="13" y="60"/>
                    <a:pt x="13" y="54"/>
                  </a:cubicBezTo>
                  <a:lnTo>
                    <a:pt x="13" y="0"/>
                  </a:lnTo>
                  <a:lnTo>
                    <a:pt x="0" y="0"/>
                  </a:lnTo>
                  <a:lnTo>
                    <a:pt x="0" y="54"/>
                  </a:lnTo>
                  <a:cubicBezTo>
                    <a:pt x="0" y="64"/>
                    <a:pt x="3" y="72"/>
                    <a:pt x="9" y="77"/>
                  </a:cubicBezTo>
                  <a:cubicBezTo>
                    <a:pt x="15" y="82"/>
                    <a:pt x="23" y="84"/>
                    <a:pt x="31" y="84"/>
                  </a:cubicBezTo>
                  <a:cubicBezTo>
                    <a:pt x="40" y="84"/>
                    <a:pt x="48" y="82"/>
                    <a:pt x="54" y="77"/>
                  </a:cubicBezTo>
                  <a:cubicBezTo>
                    <a:pt x="60" y="72"/>
                    <a:pt x="63" y="64"/>
                    <a:pt x="63" y="54"/>
                  </a:cubicBezTo>
                  <a:lnTo>
                    <a:pt x="63" y="0"/>
                  </a:lnTo>
                  <a:lnTo>
                    <a:pt x="53" y="0"/>
                  </a:lnTo>
                  <a:lnTo>
                    <a:pt x="53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412">
              <a:extLst>
                <a:ext uri="{FF2B5EF4-FFF2-40B4-BE49-F238E27FC236}">
                  <a16:creationId xmlns:a16="http://schemas.microsoft.com/office/drawing/2014/main" id="{4197603C-321D-48C1-BC23-862124009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1601" y="5495925"/>
              <a:ext cx="33338" cy="39688"/>
            </a:xfrm>
            <a:custGeom>
              <a:avLst/>
              <a:gdLst>
                <a:gd name="T0" fmla="*/ 11 w 66"/>
                <a:gd name="T1" fmla="*/ 83 h 83"/>
                <a:gd name="T2" fmla="*/ 11 w 66"/>
                <a:gd name="T3" fmla="*/ 18 h 83"/>
                <a:gd name="T4" fmla="*/ 55 w 66"/>
                <a:gd name="T5" fmla="*/ 83 h 83"/>
                <a:gd name="T6" fmla="*/ 66 w 66"/>
                <a:gd name="T7" fmla="*/ 83 h 83"/>
                <a:gd name="T8" fmla="*/ 66 w 66"/>
                <a:gd name="T9" fmla="*/ 0 h 83"/>
                <a:gd name="T10" fmla="*/ 55 w 66"/>
                <a:gd name="T11" fmla="*/ 0 h 83"/>
                <a:gd name="T12" fmla="*/ 55 w 66"/>
                <a:gd name="T13" fmla="*/ 67 h 83"/>
                <a:gd name="T14" fmla="*/ 11 w 66"/>
                <a:gd name="T15" fmla="*/ 0 h 83"/>
                <a:gd name="T16" fmla="*/ 0 w 66"/>
                <a:gd name="T17" fmla="*/ 0 h 83"/>
                <a:gd name="T18" fmla="*/ 0 w 66"/>
                <a:gd name="T19" fmla="*/ 83 h 83"/>
                <a:gd name="T20" fmla="*/ 11 w 66"/>
                <a:gd name="T2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3">
                  <a:moveTo>
                    <a:pt x="11" y="83"/>
                  </a:moveTo>
                  <a:lnTo>
                    <a:pt x="11" y="18"/>
                  </a:lnTo>
                  <a:lnTo>
                    <a:pt x="55" y="83"/>
                  </a:lnTo>
                  <a:lnTo>
                    <a:pt x="66" y="83"/>
                  </a:lnTo>
                  <a:lnTo>
                    <a:pt x="66" y="0"/>
                  </a:lnTo>
                  <a:lnTo>
                    <a:pt x="55" y="0"/>
                  </a:lnTo>
                  <a:lnTo>
                    <a:pt x="55" y="6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Rectangle 413">
              <a:extLst>
                <a:ext uri="{FF2B5EF4-FFF2-40B4-BE49-F238E27FC236}">
                  <a16:creationId xmlns:a16="http://schemas.microsoft.com/office/drawing/2014/main" id="{D1E8D3BF-001C-4076-A51F-37C9E6E54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4464" y="5495925"/>
              <a:ext cx="6350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414">
              <a:extLst>
                <a:ext uri="{FF2B5EF4-FFF2-40B4-BE49-F238E27FC236}">
                  <a16:creationId xmlns:a16="http://schemas.microsoft.com/office/drawing/2014/main" id="{861A259B-B4D4-4911-B3AA-EDE5C1DEF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7164" y="5495925"/>
              <a:ext cx="36513" cy="39688"/>
            </a:xfrm>
            <a:custGeom>
              <a:avLst/>
              <a:gdLst>
                <a:gd name="T0" fmla="*/ 43 w 75"/>
                <a:gd name="T1" fmla="*/ 83 h 83"/>
                <a:gd name="T2" fmla="*/ 75 w 75"/>
                <a:gd name="T3" fmla="*/ 0 h 83"/>
                <a:gd name="T4" fmla="*/ 64 w 75"/>
                <a:gd name="T5" fmla="*/ 0 h 83"/>
                <a:gd name="T6" fmla="*/ 38 w 75"/>
                <a:gd name="T7" fmla="*/ 72 h 83"/>
                <a:gd name="T8" fmla="*/ 12 w 75"/>
                <a:gd name="T9" fmla="*/ 0 h 83"/>
                <a:gd name="T10" fmla="*/ 0 w 75"/>
                <a:gd name="T11" fmla="*/ 0 h 83"/>
                <a:gd name="T12" fmla="*/ 32 w 75"/>
                <a:gd name="T13" fmla="*/ 83 h 83"/>
                <a:gd name="T14" fmla="*/ 43 w 75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3">
                  <a:moveTo>
                    <a:pt x="43" y="83"/>
                  </a:moveTo>
                  <a:lnTo>
                    <a:pt x="75" y="0"/>
                  </a:lnTo>
                  <a:lnTo>
                    <a:pt x="64" y="0"/>
                  </a:lnTo>
                  <a:lnTo>
                    <a:pt x="38" y="7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32" y="83"/>
                  </a:lnTo>
                  <a:lnTo>
                    <a:pt x="43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415">
              <a:extLst>
                <a:ext uri="{FF2B5EF4-FFF2-40B4-BE49-F238E27FC236}">
                  <a16:creationId xmlns:a16="http://schemas.microsoft.com/office/drawing/2014/main" id="{753E860B-C5D6-4AC3-8CEE-A97D6C792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0026" y="5495925"/>
              <a:ext cx="22225" cy="39688"/>
            </a:xfrm>
            <a:custGeom>
              <a:avLst/>
              <a:gdLst>
                <a:gd name="T0" fmla="*/ 11 w 44"/>
                <a:gd name="T1" fmla="*/ 45 h 83"/>
                <a:gd name="T2" fmla="*/ 40 w 44"/>
                <a:gd name="T3" fmla="*/ 45 h 83"/>
                <a:gd name="T4" fmla="*/ 40 w 44"/>
                <a:gd name="T5" fmla="*/ 38 h 83"/>
                <a:gd name="T6" fmla="*/ 11 w 44"/>
                <a:gd name="T7" fmla="*/ 38 h 83"/>
                <a:gd name="T8" fmla="*/ 11 w 44"/>
                <a:gd name="T9" fmla="*/ 9 h 83"/>
                <a:gd name="T10" fmla="*/ 44 w 44"/>
                <a:gd name="T11" fmla="*/ 9 h 83"/>
                <a:gd name="T12" fmla="*/ 44 w 44"/>
                <a:gd name="T13" fmla="*/ 0 h 83"/>
                <a:gd name="T14" fmla="*/ 0 w 44"/>
                <a:gd name="T15" fmla="*/ 0 h 83"/>
                <a:gd name="T16" fmla="*/ 0 w 44"/>
                <a:gd name="T17" fmla="*/ 83 h 83"/>
                <a:gd name="T18" fmla="*/ 44 w 44"/>
                <a:gd name="T19" fmla="*/ 83 h 83"/>
                <a:gd name="T20" fmla="*/ 44 w 44"/>
                <a:gd name="T21" fmla="*/ 74 h 83"/>
                <a:gd name="T22" fmla="*/ 11 w 44"/>
                <a:gd name="T23" fmla="*/ 74 h 83"/>
                <a:gd name="T24" fmla="*/ 11 w 44"/>
                <a:gd name="T25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3">
                  <a:moveTo>
                    <a:pt x="11" y="45"/>
                  </a:moveTo>
                  <a:lnTo>
                    <a:pt x="40" y="45"/>
                  </a:lnTo>
                  <a:lnTo>
                    <a:pt x="40" y="38"/>
                  </a:lnTo>
                  <a:lnTo>
                    <a:pt x="11" y="38"/>
                  </a:lnTo>
                  <a:lnTo>
                    <a:pt x="11" y="9"/>
                  </a:ln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44" y="83"/>
                  </a:lnTo>
                  <a:lnTo>
                    <a:pt x="44" y="74"/>
                  </a:lnTo>
                  <a:lnTo>
                    <a:pt x="11" y="74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416">
              <a:extLst>
                <a:ext uri="{FF2B5EF4-FFF2-40B4-BE49-F238E27FC236}">
                  <a16:creationId xmlns:a16="http://schemas.microsoft.com/office/drawing/2014/main" id="{6E9D08A1-A9B3-446E-A957-5E9DDCB9D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20189" y="5495925"/>
              <a:ext cx="28575" cy="39688"/>
            </a:xfrm>
            <a:custGeom>
              <a:avLst/>
              <a:gdLst>
                <a:gd name="T0" fmla="*/ 51 w 58"/>
                <a:gd name="T1" fmla="*/ 38 h 82"/>
                <a:gd name="T2" fmla="*/ 56 w 58"/>
                <a:gd name="T3" fmla="*/ 22 h 82"/>
                <a:gd name="T4" fmla="*/ 49 w 58"/>
                <a:gd name="T5" fmla="*/ 6 h 82"/>
                <a:gd name="T6" fmla="*/ 28 w 58"/>
                <a:gd name="T7" fmla="*/ 0 h 82"/>
                <a:gd name="T8" fmla="*/ 0 w 58"/>
                <a:gd name="T9" fmla="*/ 0 h 82"/>
                <a:gd name="T10" fmla="*/ 0 w 58"/>
                <a:gd name="T11" fmla="*/ 82 h 82"/>
                <a:gd name="T12" fmla="*/ 11 w 58"/>
                <a:gd name="T13" fmla="*/ 82 h 82"/>
                <a:gd name="T14" fmla="*/ 11 w 58"/>
                <a:gd name="T15" fmla="*/ 48 h 82"/>
                <a:gd name="T16" fmla="*/ 23 w 58"/>
                <a:gd name="T17" fmla="*/ 48 h 82"/>
                <a:gd name="T18" fmla="*/ 44 w 58"/>
                <a:gd name="T19" fmla="*/ 82 h 82"/>
                <a:gd name="T20" fmla="*/ 58 w 58"/>
                <a:gd name="T21" fmla="*/ 82 h 82"/>
                <a:gd name="T22" fmla="*/ 35 w 58"/>
                <a:gd name="T23" fmla="*/ 47 h 82"/>
                <a:gd name="T24" fmla="*/ 51 w 58"/>
                <a:gd name="T25" fmla="*/ 38 h 82"/>
                <a:gd name="T26" fmla="*/ 13 w 58"/>
                <a:gd name="T27" fmla="*/ 38 h 82"/>
                <a:gd name="T28" fmla="*/ 13 w 58"/>
                <a:gd name="T29" fmla="*/ 7 h 82"/>
                <a:gd name="T30" fmla="*/ 29 w 58"/>
                <a:gd name="T31" fmla="*/ 7 h 82"/>
                <a:gd name="T32" fmla="*/ 46 w 58"/>
                <a:gd name="T33" fmla="*/ 23 h 82"/>
                <a:gd name="T34" fmla="*/ 43 w 58"/>
                <a:gd name="T35" fmla="*/ 35 h 82"/>
                <a:gd name="T36" fmla="*/ 29 w 58"/>
                <a:gd name="T37" fmla="*/ 38 h 82"/>
                <a:gd name="T38" fmla="*/ 13 w 58"/>
                <a:gd name="T39" fmla="*/ 3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51" y="38"/>
                  </a:moveTo>
                  <a:cubicBezTo>
                    <a:pt x="55" y="33"/>
                    <a:pt x="56" y="28"/>
                    <a:pt x="56" y="22"/>
                  </a:cubicBezTo>
                  <a:cubicBezTo>
                    <a:pt x="56" y="16"/>
                    <a:pt x="54" y="10"/>
                    <a:pt x="49" y="6"/>
                  </a:cubicBezTo>
                  <a:cubicBezTo>
                    <a:pt x="44" y="1"/>
                    <a:pt x="36" y="0"/>
                    <a:pt x="28" y="0"/>
                  </a:cubicBezTo>
                  <a:lnTo>
                    <a:pt x="0" y="0"/>
                  </a:lnTo>
                  <a:lnTo>
                    <a:pt x="0" y="82"/>
                  </a:lnTo>
                  <a:lnTo>
                    <a:pt x="11" y="82"/>
                  </a:lnTo>
                  <a:lnTo>
                    <a:pt x="11" y="48"/>
                  </a:lnTo>
                  <a:lnTo>
                    <a:pt x="23" y="48"/>
                  </a:lnTo>
                  <a:lnTo>
                    <a:pt x="44" y="82"/>
                  </a:lnTo>
                  <a:lnTo>
                    <a:pt x="58" y="82"/>
                  </a:lnTo>
                  <a:lnTo>
                    <a:pt x="35" y="47"/>
                  </a:lnTo>
                  <a:cubicBezTo>
                    <a:pt x="43" y="46"/>
                    <a:pt x="48" y="43"/>
                    <a:pt x="51" y="38"/>
                  </a:cubicBezTo>
                  <a:close/>
                  <a:moveTo>
                    <a:pt x="13" y="38"/>
                  </a:moveTo>
                  <a:lnTo>
                    <a:pt x="13" y="7"/>
                  </a:lnTo>
                  <a:lnTo>
                    <a:pt x="29" y="7"/>
                  </a:lnTo>
                  <a:cubicBezTo>
                    <a:pt x="40" y="7"/>
                    <a:pt x="46" y="12"/>
                    <a:pt x="46" y="23"/>
                  </a:cubicBezTo>
                  <a:cubicBezTo>
                    <a:pt x="46" y="28"/>
                    <a:pt x="45" y="32"/>
                    <a:pt x="43" y="35"/>
                  </a:cubicBezTo>
                  <a:cubicBezTo>
                    <a:pt x="40" y="37"/>
                    <a:pt x="35" y="38"/>
                    <a:pt x="29" y="38"/>
                  </a:cubicBezTo>
                  <a:lnTo>
                    <a:pt x="13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417">
              <a:extLst>
                <a:ext uri="{FF2B5EF4-FFF2-40B4-BE49-F238E27FC236}">
                  <a16:creationId xmlns:a16="http://schemas.microsoft.com/office/drawing/2014/main" id="{FE3FA938-B41B-4AD1-BDB4-E77BDD19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5114" y="5495925"/>
              <a:ext cx="26988" cy="41275"/>
            </a:xfrm>
            <a:custGeom>
              <a:avLst/>
              <a:gdLst>
                <a:gd name="T0" fmla="*/ 47 w 56"/>
                <a:gd name="T1" fmla="*/ 43 h 87"/>
                <a:gd name="T2" fmla="*/ 38 w 56"/>
                <a:gd name="T3" fmla="*/ 39 h 87"/>
                <a:gd name="T4" fmla="*/ 28 w 56"/>
                <a:gd name="T5" fmla="*/ 37 h 87"/>
                <a:gd name="T6" fmla="*/ 20 w 56"/>
                <a:gd name="T7" fmla="*/ 34 h 87"/>
                <a:gd name="T8" fmla="*/ 13 w 56"/>
                <a:gd name="T9" fmla="*/ 29 h 87"/>
                <a:gd name="T10" fmla="*/ 11 w 56"/>
                <a:gd name="T11" fmla="*/ 22 h 87"/>
                <a:gd name="T12" fmla="*/ 16 w 56"/>
                <a:gd name="T13" fmla="*/ 12 h 87"/>
                <a:gd name="T14" fmla="*/ 27 w 56"/>
                <a:gd name="T15" fmla="*/ 8 h 87"/>
                <a:gd name="T16" fmla="*/ 38 w 56"/>
                <a:gd name="T17" fmla="*/ 12 h 87"/>
                <a:gd name="T18" fmla="*/ 43 w 56"/>
                <a:gd name="T19" fmla="*/ 20 h 87"/>
                <a:gd name="T20" fmla="*/ 56 w 56"/>
                <a:gd name="T21" fmla="*/ 20 h 87"/>
                <a:gd name="T22" fmla="*/ 47 w 56"/>
                <a:gd name="T23" fmla="*/ 5 h 87"/>
                <a:gd name="T24" fmla="*/ 28 w 56"/>
                <a:gd name="T25" fmla="*/ 0 h 87"/>
                <a:gd name="T26" fmla="*/ 8 w 56"/>
                <a:gd name="T27" fmla="*/ 7 h 87"/>
                <a:gd name="T28" fmla="*/ 1 w 56"/>
                <a:gd name="T29" fmla="*/ 24 h 87"/>
                <a:gd name="T30" fmla="*/ 3 w 56"/>
                <a:gd name="T31" fmla="*/ 35 h 87"/>
                <a:gd name="T32" fmla="*/ 10 w 56"/>
                <a:gd name="T33" fmla="*/ 42 h 87"/>
                <a:gd name="T34" fmla="*/ 18 w 56"/>
                <a:gd name="T35" fmla="*/ 45 h 87"/>
                <a:gd name="T36" fmla="*/ 28 w 56"/>
                <a:gd name="T37" fmla="*/ 48 h 87"/>
                <a:gd name="T38" fmla="*/ 37 w 56"/>
                <a:gd name="T39" fmla="*/ 50 h 87"/>
                <a:gd name="T40" fmla="*/ 43 w 56"/>
                <a:gd name="T41" fmla="*/ 54 h 87"/>
                <a:gd name="T42" fmla="*/ 46 w 56"/>
                <a:gd name="T43" fmla="*/ 63 h 87"/>
                <a:gd name="T44" fmla="*/ 41 w 56"/>
                <a:gd name="T45" fmla="*/ 73 h 87"/>
                <a:gd name="T46" fmla="*/ 28 w 56"/>
                <a:gd name="T47" fmla="*/ 77 h 87"/>
                <a:gd name="T48" fmla="*/ 16 w 56"/>
                <a:gd name="T49" fmla="*/ 73 h 87"/>
                <a:gd name="T50" fmla="*/ 11 w 56"/>
                <a:gd name="T51" fmla="*/ 64 h 87"/>
                <a:gd name="T52" fmla="*/ 0 w 56"/>
                <a:gd name="T53" fmla="*/ 64 h 87"/>
                <a:gd name="T54" fmla="*/ 7 w 56"/>
                <a:gd name="T55" fmla="*/ 80 h 87"/>
                <a:gd name="T56" fmla="*/ 27 w 56"/>
                <a:gd name="T57" fmla="*/ 87 h 87"/>
                <a:gd name="T58" fmla="*/ 47 w 56"/>
                <a:gd name="T59" fmla="*/ 79 h 87"/>
                <a:gd name="T60" fmla="*/ 55 w 56"/>
                <a:gd name="T61" fmla="*/ 63 h 87"/>
                <a:gd name="T62" fmla="*/ 52 w 56"/>
                <a:gd name="T63" fmla="*/ 52 h 87"/>
                <a:gd name="T64" fmla="*/ 47 w 56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47" y="43"/>
                  </a:moveTo>
                  <a:cubicBezTo>
                    <a:pt x="45" y="42"/>
                    <a:pt x="42" y="40"/>
                    <a:pt x="38" y="39"/>
                  </a:cubicBezTo>
                  <a:cubicBezTo>
                    <a:pt x="35" y="38"/>
                    <a:pt x="32" y="38"/>
                    <a:pt x="28" y="37"/>
                  </a:cubicBezTo>
                  <a:cubicBezTo>
                    <a:pt x="25" y="35"/>
                    <a:pt x="22" y="35"/>
                    <a:pt x="20" y="34"/>
                  </a:cubicBezTo>
                  <a:cubicBezTo>
                    <a:pt x="17" y="33"/>
                    <a:pt x="15" y="32"/>
                    <a:pt x="13" y="29"/>
                  </a:cubicBezTo>
                  <a:cubicBezTo>
                    <a:pt x="12" y="27"/>
                    <a:pt x="11" y="24"/>
                    <a:pt x="11" y="22"/>
                  </a:cubicBezTo>
                  <a:cubicBezTo>
                    <a:pt x="11" y="17"/>
                    <a:pt x="12" y="14"/>
                    <a:pt x="16" y="12"/>
                  </a:cubicBezTo>
                  <a:cubicBezTo>
                    <a:pt x="18" y="9"/>
                    <a:pt x="22" y="8"/>
                    <a:pt x="27" y="8"/>
                  </a:cubicBezTo>
                  <a:cubicBezTo>
                    <a:pt x="32" y="8"/>
                    <a:pt x="36" y="9"/>
                    <a:pt x="38" y="12"/>
                  </a:cubicBezTo>
                  <a:cubicBezTo>
                    <a:pt x="41" y="14"/>
                    <a:pt x="42" y="17"/>
                    <a:pt x="43" y="20"/>
                  </a:cubicBezTo>
                  <a:lnTo>
                    <a:pt x="56" y="20"/>
                  </a:lnTo>
                  <a:cubicBezTo>
                    <a:pt x="55" y="14"/>
                    <a:pt x="52" y="9"/>
                    <a:pt x="47" y="5"/>
                  </a:cubicBezTo>
                  <a:cubicBezTo>
                    <a:pt x="42" y="2"/>
                    <a:pt x="36" y="0"/>
                    <a:pt x="28" y="0"/>
                  </a:cubicBezTo>
                  <a:cubicBezTo>
                    <a:pt x="21" y="0"/>
                    <a:pt x="13" y="3"/>
                    <a:pt x="8" y="7"/>
                  </a:cubicBezTo>
                  <a:cubicBezTo>
                    <a:pt x="3" y="10"/>
                    <a:pt x="1" y="17"/>
                    <a:pt x="1" y="24"/>
                  </a:cubicBezTo>
                  <a:cubicBezTo>
                    <a:pt x="1" y="28"/>
                    <a:pt x="2" y="32"/>
                    <a:pt x="3" y="35"/>
                  </a:cubicBezTo>
                  <a:cubicBezTo>
                    <a:pt x="5" y="38"/>
                    <a:pt x="7" y="40"/>
                    <a:pt x="10" y="42"/>
                  </a:cubicBezTo>
                  <a:cubicBezTo>
                    <a:pt x="12" y="43"/>
                    <a:pt x="15" y="44"/>
                    <a:pt x="18" y="45"/>
                  </a:cubicBezTo>
                  <a:cubicBezTo>
                    <a:pt x="22" y="47"/>
                    <a:pt x="25" y="47"/>
                    <a:pt x="28" y="48"/>
                  </a:cubicBezTo>
                  <a:cubicBezTo>
                    <a:pt x="32" y="49"/>
                    <a:pt x="35" y="49"/>
                    <a:pt x="37" y="50"/>
                  </a:cubicBezTo>
                  <a:cubicBezTo>
                    <a:pt x="40" y="52"/>
                    <a:pt x="42" y="53"/>
                    <a:pt x="43" y="54"/>
                  </a:cubicBezTo>
                  <a:cubicBezTo>
                    <a:pt x="45" y="57"/>
                    <a:pt x="46" y="59"/>
                    <a:pt x="46" y="63"/>
                  </a:cubicBezTo>
                  <a:cubicBezTo>
                    <a:pt x="46" y="67"/>
                    <a:pt x="45" y="69"/>
                    <a:pt x="41" y="73"/>
                  </a:cubicBezTo>
                  <a:cubicBezTo>
                    <a:pt x="38" y="75"/>
                    <a:pt x="33" y="77"/>
                    <a:pt x="28" y="77"/>
                  </a:cubicBezTo>
                  <a:cubicBezTo>
                    <a:pt x="23" y="77"/>
                    <a:pt x="20" y="75"/>
                    <a:pt x="16" y="73"/>
                  </a:cubicBezTo>
                  <a:cubicBezTo>
                    <a:pt x="13" y="70"/>
                    <a:pt x="12" y="68"/>
                    <a:pt x="11" y="64"/>
                  </a:cubicBezTo>
                  <a:lnTo>
                    <a:pt x="0" y="64"/>
                  </a:lnTo>
                  <a:cubicBezTo>
                    <a:pt x="0" y="70"/>
                    <a:pt x="2" y="75"/>
                    <a:pt x="7" y="80"/>
                  </a:cubicBezTo>
                  <a:cubicBezTo>
                    <a:pt x="12" y="84"/>
                    <a:pt x="20" y="87"/>
                    <a:pt x="27" y="87"/>
                  </a:cubicBezTo>
                  <a:cubicBezTo>
                    <a:pt x="36" y="87"/>
                    <a:pt x="42" y="84"/>
                    <a:pt x="47" y="79"/>
                  </a:cubicBezTo>
                  <a:cubicBezTo>
                    <a:pt x="52" y="74"/>
                    <a:pt x="55" y="69"/>
                    <a:pt x="55" y="63"/>
                  </a:cubicBezTo>
                  <a:cubicBezTo>
                    <a:pt x="55" y="59"/>
                    <a:pt x="53" y="55"/>
                    <a:pt x="52" y="52"/>
                  </a:cubicBezTo>
                  <a:cubicBezTo>
                    <a:pt x="52" y="47"/>
                    <a:pt x="50" y="44"/>
                    <a:pt x="47" y="4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Rectangle 418">
              <a:extLst>
                <a:ext uri="{FF2B5EF4-FFF2-40B4-BE49-F238E27FC236}">
                  <a16:creationId xmlns:a16="http://schemas.microsoft.com/office/drawing/2014/main" id="{C4C24C4B-012E-489B-9680-0890763B1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26" y="5495925"/>
              <a:ext cx="6350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419">
              <a:extLst>
                <a:ext uri="{FF2B5EF4-FFF2-40B4-BE49-F238E27FC236}">
                  <a16:creationId xmlns:a16="http://schemas.microsoft.com/office/drawing/2014/main" id="{60B7E3A3-5B22-49EC-9B67-1908E1B5B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4326" y="5495925"/>
              <a:ext cx="26988" cy="39688"/>
            </a:xfrm>
            <a:custGeom>
              <a:avLst/>
              <a:gdLst>
                <a:gd name="T0" fmla="*/ 32 w 54"/>
                <a:gd name="T1" fmla="*/ 9 h 83"/>
                <a:gd name="T2" fmla="*/ 54 w 54"/>
                <a:gd name="T3" fmla="*/ 9 h 83"/>
                <a:gd name="T4" fmla="*/ 54 w 54"/>
                <a:gd name="T5" fmla="*/ 0 h 83"/>
                <a:gd name="T6" fmla="*/ 0 w 54"/>
                <a:gd name="T7" fmla="*/ 0 h 83"/>
                <a:gd name="T8" fmla="*/ 0 w 54"/>
                <a:gd name="T9" fmla="*/ 9 h 83"/>
                <a:gd name="T10" fmla="*/ 21 w 54"/>
                <a:gd name="T11" fmla="*/ 9 h 83"/>
                <a:gd name="T12" fmla="*/ 21 w 54"/>
                <a:gd name="T13" fmla="*/ 83 h 83"/>
                <a:gd name="T14" fmla="*/ 32 w 54"/>
                <a:gd name="T15" fmla="*/ 83 h 83"/>
                <a:gd name="T16" fmla="*/ 32 w 54"/>
                <a:gd name="T17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83">
                  <a:moveTo>
                    <a:pt x="32" y="9"/>
                  </a:moveTo>
                  <a:lnTo>
                    <a:pt x="54" y="9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1" y="9"/>
                  </a:lnTo>
                  <a:lnTo>
                    <a:pt x="21" y="83"/>
                  </a:lnTo>
                  <a:lnTo>
                    <a:pt x="32" y="83"/>
                  </a:lnTo>
                  <a:lnTo>
                    <a:pt x="32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420">
              <a:extLst>
                <a:ext uri="{FF2B5EF4-FFF2-40B4-BE49-F238E27FC236}">
                  <a16:creationId xmlns:a16="http://schemas.microsoft.com/office/drawing/2014/main" id="{5B3C37E2-F922-4447-ADB9-6F5BDA1D5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1" y="5495925"/>
              <a:ext cx="20638" cy="39688"/>
            </a:xfrm>
            <a:custGeom>
              <a:avLst/>
              <a:gdLst>
                <a:gd name="T0" fmla="*/ 10 w 44"/>
                <a:gd name="T1" fmla="*/ 45 h 83"/>
                <a:gd name="T2" fmla="*/ 40 w 44"/>
                <a:gd name="T3" fmla="*/ 45 h 83"/>
                <a:gd name="T4" fmla="*/ 40 w 44"/>
                <a:gd name="T5" fmla="*/ 38 h 83"/>
                <a:gd name="T6" fmla="*/ 10 w 44"/>
                <a:gd name="T7" fmla="*/ 38 h 83"/>
                <a:gd name="T8" fmla="*/ 10 w 44"/>
                <a:gd name="T9" fmla="*/ 9 h 83"/>
                <a:gd name="T10" fmla="*/ 44 w 44"/>
                <a:gd name="T11" fmla="*/ 9 h 83"/>
                <a:gd name="T12" fmla="*/ 44 w 44"/>
                <a:gd name="T13" fmla="*/ 0 h 83"/>
                <a:gd name="T14" fmla="*/ 0 w 44"/>
                <a:gd name="T15" fmla="*/ 0 h 83"/>
                <a:gd name="T16" fmla="*/ 0 w 44"/>
                <a:gd name="T17" fmla="*/ 83 h 83"/>
                <a:gd name="T18" fmla="*/ 44 w 44"/>
                <a:gd name="T19" fmla="*/ 83 h 83"/>
                <a:gd name="T20" fmla="*/ 44 w 44"/>
                <a:gd name="T21" fmla="*/ 74 h 83"/>
                <a:gd name="T22" fmla="*/ 10 w 44"/>
                <a:gd name="T23" fmla="*/ 74 h 83"/>
                <a:gd name="T24" fmla="*/ 10 w 44"/>
                <a:gd name="T25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3">
                  <a:moveTo>
                    <a:pt x="10" y="45"/>
                  </a:moveTo>
                  <a:lnTo>
                    <a:pt x="40" y="45"/>
                  </a:lnTo>
                  <a:lnTo>
                    <a:pt x="40" y="38"/>
                  </a:lnTo>
                  <a:lnTo>
                    <a:pt x="10" y="38"/>
                  </a:lnTo>
                  <a:lnTo>
                    <a:pt x="10" y="9"/>
                  </a:ln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44" y="83"/>
                  </a:lnTo>
                  <a:lnTo>
                    <a:pt x="44" y="74"/>
                  </a:lnTo>
                  <a:lnTo>
                    <a:pt x="10" y="74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421">
              <a:extLst>
                <a:ext uri="{FF2B5EF4-FFF2-40B4-BE49-F238E27FC236}">
                  <a16:creationId xmlns:a16="http://schemas.microsoft.com/office/drawing/2014/main" id="{FAD5CD44-7FA8-4693-B279-54ED31AE0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2426" y="5481638"/>
              <a:ext cx="12700" cy="11113"/>
            </a:xfrm>
            <a:custGeom>
              <a:avLst/>
              <a:gdLst>
                <a:gd name="T0" fmla="*/ 26 w 26"/>
                <a:gd name="T1" fmla="*/ 0 h 22"/>
                <a:gd name="T2" fmla="*/ 0 w 26"/>
                <a:gd name="T3" fmla="*/ 15 h 22"/>
                <a:gd name="T4" fmla="*/ 0 w 26"/>
                <a:gd name="T5" fmla="*/ 22 h 22"/>
                <a:gd name="T6" fmla="*/ 26 w 26"/>
                <a:gd name="T7" fmla="*/ 10 h 22"/>
                <a:gd name="T8" fmla="*/ 26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26" y="0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26" y="1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422">
              <a:extLst>
                <a:ext uri="{FF2B5EF4-FFF2-40B4-BE49-F238E27FC236}">
                  <a16:creationId xmlns:a16="http://schemas.microsoft.com/office/drawing/2014/main" id="{29AEEC78-C54B-47BC-A212-E14D3D403E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5289" y="5495925"/>
              <a:ext cx="33338" cy="39688"/>
            </a:xfrm>
            <a:custGeom>
              <a:avLst/>
              <a:gdLst>
                <a:gd name="T0" fmla="*/ 26 w 69"/>
                <a:gd name="T1" fmla="*/ 0 h 83"/>
                <a:gd name="T2" fmla="*/ 0 w 69"/>
                <a:gd name="T3" fmla="*/ 0 h 83"/>
                <a:gd name="T4" fmla="*/ 0 w 69"/>
                <a:gd name="T5" fmla="*/ 83 h 83"/>
                <a:gd name="T6" fmla="*/ 26 w 69"/>
                <a:gd name="T7" fmla="*/ 83 h 83"/>
                <a:gd name="T8" fmla="*/ 57 w 69"/>
                <a:gd name="T9" fmla="*/ 72 h 83"/>
                <a:gd name="T10" fmla="*/ 69 w 69"/>
                <a:gd name="T11" fmla="*/ 42 h 83"/>
                <a:gd name="T12" fmla="*/ 57 w 69"/>
                <a:gd name="T13" fmla="*/ 12 h 83"/>
                <a:gd name="T14" fmla="*/ 26 w 69"/>
                <a:gd name="T15" fmla="*/ 0 h 83"/>
                <a:gd name="T16" fmla="*/ 51 w 69"/>
                <a:gd name="T17" fmla="*/ 67 h 83"/>
                <a:gd name="T18" fmla="*/ 27 w 69"/>
                <a:gd name="T19" fmla="*/ 75 h 83"/>
                <a:gd name="T20" fmla="*/ 12 w 69"/>
                <a:gd name="T21" fmla="*/ 75 h 83"/>
                <a:gd name="T22" fmla="*/ 12 w 69"/>
                <a:gd name="T23" fmla="*/ 10 h 83"/>
                <a:gd name="T24" fmla="*/ 27 w 69"/>
                <a:gd name="T25" fmla="*/ 10 h 83"/>
                <a:gd name="T26" fmla="*/ 51 w 69"/>
                <a:gd name="T27" fmla="*/ 19 h 83"/>
                <a:gd name="T28" fmla="*/ 60 w 69"/>
                <a:gd name="T29" fmla="*/ 43 h 83"/>
                <a:gd name="T30" fmla="*/ 51 w 69"/>
                <a:gd name="T31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3">
                  <a:moveTo>
                    <a:pt x="26" y="0"/>
                  </a:moveTo>
                  <a:lnTo>
                    <a:pt x="0" y="0"/>
                  </a:lnTo>
                  <a:lnTo>
                    <a:pt x="0" y="83"/>
                  </a:lnTo>
                  <a:lnTo>
                    <a:pt x="26" y="83"/>
                  </a:lnTo>
                  <a:cubicBezTo>
                    <a:pt x="40" y="83"/>
                    <a:pt x="50" y="79"/>
                    <a:pt x="57" y="72"/>
                  </a:cubicBezTo>
                  <a:cubicBezTo>
                    <a:pt x="65" y="64"/>
                    <a:pt x="69" y="54"/>
                    <a:pt x="69" y="42"/>
                  </a:cubicBezTo>
                  <a:cubicBezTo>
                    <a:pt x="69" y="29"/>
                    <a:pt x="65" y="19"/>
                    <a:pt x="57" y="12"/>
                  </a:cubicBezTo>
                  <a:cubicBezTo>
                    <a:pt x="51" y="4"/>
                    <a:pt x="40" y="0"/>
                    <a:pt x="26" y="0"/>
                  </a:cubicBezTo>
                  <a:close/>
                  <a:moveTo>
                    <a:pt x="51" y="67"/>
                  </a:moveTo>
                  <a:cubicBezTo>
                    <a:pt x="46" y="73"/>
                    <a:pt x="37" y="75"/>
                    <a:pt x="27" y="75"/>
                  </a:cubicBezTo>
                  <a:lnTo>
                    <a:pt x="12" y="75"/>
                  </a:lnTo>
                  <a:lnTo>
                    <a:pt x="12" y="10"/>
                  </a:lnTo>
                  <a:lnTo>
                    <a:pt x="27" y="10"/>
                  </a:lnTo>
                  <a:cubicBezTo>
                    <a:pt x="37" y="10"/>
                    <a:pt x="46" y="13"/>
                    <a:pt x="51" y="19"/>
                  </a:cubicBezTo>
                  <a:cubicBezTo>
                    <a:pt x="56" y="25"/>
                    <a:pt x="60" y="33"/>
                    <a:pt x="60" y="43"/>
                  </a:cubicBezTo>
                  <a:cubicBezTo>
                    <a:pt x="59" y="53"/>
                    <a:pt x="56" y="60"/>
                    <a:pt x="51" y="6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423">
              <a:extLst>
                <a:ext uri="{FF2B5EF4-FFF2-40B4-BE49-F238E27FC236}">
                  <a16:creationId xmlns:a16="http://schemas.microsoft.com/office/drawing/2014/main" id="{576958E5-26DA-4F7E-8644-AE66F9228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3389" y="5489575"/>
              <a:ext cx="6350" cy="12700"/>
            </a:xfrm>
            <a:custGeom>
              <a:avLst/>
              <a:gdLst>
                <a:gd name="T0" fmla="*/ 0 w 13"/>
                <a:gd name="T1" fmla="*/ 1 h 25"/>
                <a:gd name="T2" fmla="*/ 0 w 13"/>
                <a:gd name="T3" fmla="*/ 11 h 25"/>
                <a:gd name="T4" fmla="*/ 7 w 13"/>
                <a:gd name="T5" fmla="*/ 11 h 25"/>
                <a:gd name="T6" fmla="*/ 7 w 13"/>
                <a:gd name="T7" fmla="*/ 14 h 25"/>
                <a:gd name="T8" fmla="*/ 0 w 13"/>
                <a:gd name="T9" fmla="*/ 20 h 25"/>
                <a:gd name="T10" fmla="*/ 0 w 13"/>
                <a:gd name="T11" fmla="*/ 25 h 25"/>
                <a:gd name="T12" fmla="*/ 13 w 13"/>
                <a:gd name="T13" fmla="*/ 11 h 25"/>
                <a:gd name="T14" fmla="*/ 12 w 13"/>
                <a:gd name="T15" fmla="*/ 0 h 25"/>
                <a:gd name="T16" fmla="*/ 0 w 13"/>
                <a:gd name="T17" fmla="*/ 0 h 25"/>
                <a:gd name="T18" fmla="*/ 0 w 13"/>
                <a:gd name="T1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5">
                  <a:moveTo>
                    <a:pt x="0" y="1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14"/>
                  </a:lnTo>
                  <a:cubicBezTo>
                    <a:pt x="7" y="18"/>
                    <a:pt x="4" y="20"/>
                    <a:pt x="0" y="20"/>
                  </a:cubicBezTo>
                  <a:lnTo>
                    <a:pt x="0" y="25"/>
                  </a:lnTo>
                  <a:cubicBezTo>
                    <a:pt x="9" y="25"/>
                    <a:pt x="13" y="20"/>
                    <a:pt x="13" y="11"/>
                  </a:cubicBezTo>
                  <a:cubicBezTo>
                    <a:pt x="13" y="9"/>
                    <a:pt x="13" y="5"/>
                    <a:pt x="12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424">
              <a:extLst>
                <a:ext uri="{FF2B5EF4-FFF2-40B4-BE49-F238E27FC236}">
                  <a16:creationId xmlns:a16="http://schemas.microsoft.com/office/drawing/2014/main" id="{9B1B83E3-8EE8-4208-9F9B-13791DAC41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4501" y="5495925"/>
              <a:ext cx="34925" cy="39688"/>
            </a:xfrm>
            <a:custGeom>
              <a:avLst/>
              <a:gdLst>
                <a:gd name="T0" fmla="*/ 30 w 71"/>
                <a:gd name="T1" fmla="*/ 0 h 83"/>
                <a:gd name="T2" fmla="*/ 0 w 71"/>
                <a:gd name="T3" fmla="*/ 83 h 83"/>
                <a:gd name="T4" fmla="*/ 11 w 71"/>
                <a:gd name="T5" fmla="*/ 83 h 83"/>
                <a:gd name="T6" fmla="*/ 17 w 71"/>
                <a:gd name="T7" fmla="*/ 64 h 83"/>
                <a:gd name="T8" fmla="*/ 53 w 71"/>
                <a:gd name="T9" fmla="*/ 64 h 83"/>
                <a:gd name="T10" fmla="*/ 60 w 71"/>
                <a:gd name="T11" fmla="*/ 83 h 83"/>
                <a:gd name="T12" fmla="*/ 71 w 71"/>
                <a:gd name="T13" fmla="*/ 83 h 83"/>
                <a:gd name="T14" fmla="*/ 41 w 71"/>
                <a:gd name="T15" fmla="*/ 0 h 83"/>
                <a:gd name="T16" fmla="*/ 30 w 71"/>
                <a:gd name="T17" fmla="*/ 0 h 83"/>
                <a:gd name="T18" fmla="*/ 20 w 71"/>
                <a:gd name="T19" fmla="*/ 57 h 83"/>
                <a:gd name="T20" fmla="*/ 35 w 71"/>
                <a:gd name="T21" fmla="*/ 14 h 83"/>
                <a:gd name="T22" fmla="*/ 50 w 71"/>
                <a:gd name="T23" fmla="*/ 57 h 83"/>
                <a:gd name="T24" fmla="*/ 20 w 71"/>
                <a:gd name="T25" fmla="*/ 5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83">
                  <a:moveTo>
                    <a:pt x="30" y="0"/>
                  </a:moveTo>
                  <a:lnTo>
                    <a:pt x="0" y="83"/>
                  </a:lnTo>
                  <a:lnTo>
                    <a:pt x="11" y="83"/>
                  </a:lnTo>
                  <a:lnTo>
                    <a:pt x="17" y="64"/>
                  </a:lnTo>
                  <a:lnTo>
                    <a:pt x="53" y="64"/>
                  </a:lnTo>
                  <a:lnTo>
                    <a:pt x="60" y="83"/>
                  </a:lnTo>
                  <a:lnTo>
                    <a:pt x="71" y="83"/>
                  </a:lnTo>
                  <a:lnTo>
                    <a:pt x="41" y="0"/>
                  </a:lnTo>
                  <a:lnTo>
                    <a:pt x="30" y="0"/>
                  </a:lnTo>
                  <a:close/>
                  <a:moveTo>
                    <a:pt x="20" y="57"/>
                  </a:moveTo>
                  <a:lnTo>
                    <a:pt x="35" y="14"/>
                  </a:lnTo>
                  <a:lnTo>
                    <a:pt x="50" y="57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425">
              <a:extLst>
                <a:ext uri="{FF2B5EF4-FFF2-40B4-BE49-F238E27FC236}">
                  <a16:creationId xmlns:a16="http://schemas.microsoft.com/office/drawing/2014/main" id="{4DC39DC8-017D-46F0-ADA1-6C7A7C48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5776" y="5495925"/>
              <a:ext cx="33338" cy="39688"/>
            </a:xfrm>
            <a:custGeom>
              <a:avLst/>
              <a:gdLst>
                <a:gd name="T0" fmla="*/ 11 w 66"/>
                <a:gd name="T1" fmla="*/ 83 h 83"/>
                <a:gd name="T2" fmla="*/ 11 w 66"/>
                <a:gd name="T3" fmla="*/ 18 h 83"/>
                <a:gd name="T4" fmla="*/ 55 w 66"/>
                <a:gd name="T5" fmla="*/ 83 h 83"/>
                <a:gd name="T6" fmla="*/ 66 w 66"/>
                <a:gd name="T7" fmla="*/ 83 h 83"/>
                <a:gd name="T8" fmla="*/ 66 w 66"/>
                <a:gd name="T9" fmla="*/ 0 h 83"/>
                <a:gd name="T10" fmla="*/ 55 w 66"/>
                <a:gd name="T11" fmla="*/ 0 h 83"/>
                <a:gd name="T12" fmla="*/ 55 w 66"/>
                <a:gd name="T13" fmla="*/ 67 h 83"/>
                <a:gd name="T14" fmla="*/ 11 w 66"/>
                <a:gd name="T15" fmla="*/ 0 h 83"/>
                <a:gd name="T16" fmla="*/ 0 w 66"/>
                <a:gd name="T17" fmla="*/ 0 h 83"/>
                <a:gd name="T18" fmla="*/ 0 w 66"/>
                <a:gd name="T19" fmla="*/ 83 h 83"/>
                <a:gd name="T20" fmla="*/ 11 w 66"/>
                <a:gd name="T2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3">
                  <a:moveTo>
                    <a:pt x="11" y="83"/>
                  </a:moveTo>
                  <a:lnTo>
                    <a:pt x="11" y="18"/>
                  </a:lnTo>
                  <a:lnTo>
                    <a:pt x="55" y="83"/>
                  </a:lnTo>
                  <a:lnTo>
                    <a:pt x="66" y="83"/>
                  </a:lnTo>
                  <a:lnTo>
                    <a:pt x="66" y="0"/>
                  </a:lnTo>
                  <a:lnTo>
                    <a:pt x="55" y="0"/>
                  </a:lnTo>
                  <a:lnTo>
                    <a:pt x="55" y="6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426">
              <a:extLst>
                <a:ext uri="{FF2B5EF4-FFF2-40B4-BE49-F238E27FC236}">
                  <a16:creationId xmlns:a16="http://schemas.microsoft.com/office/drawing/2014/main" id="{60D8E1F3-F562-4FDA-95BD-37C84C232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7051" y="5494338"/>
              <a:ext cx="41275" cy="41275"/>
            </a:xfrm>
            <a:custGeom>
              <a:avLst/>
              <a:gdLst>
                <a:gd name="T0" fmla="*/ 36 w 83"/>
                <a:gd name="T1" fmla="*/ 48 h 85"/>
                <a:gd name="T2" fmla="*/ 70 w 83"/>
                <a:gd name="T3" fmla="*/ 48 h 85"/>
                <a:gd name="T4" fmla="*/ 61 w 83"/>
                <a:gd name="T5" fmla="*/ 68 h 85"/>
                <a:gd name="T6" fmla="*/ 40 w 83"/>
                <a:gd name="T7" fmla="*/ 75 h 85"/>
                <a:gd name="T8" fmla="*/ 18 w 83"/>
                <a:gd name="T9" fmla="*/ 66 h 85"/>
                <a:gd name="T10" fmla="*/ 10 w 83"/>
                <a:gd name="T11" fmla="*/ 43 h 85"/>
                <a:gd name="T12" fmla="*/ 18 w 83"/>
                <a:gd name="T13" fmla="*/ 19 h 85"/>
                <a:gd name="T14" fmla="*/ 41 w 83"/>
                <a:gd name="T15" fmla="*/ 10 h 85"/>
                <a:gd name="T16" fmla="*/ 66 w 83"/>
                <a:gd name="T17" fmla="*/ 24 h 85"/>
                <a:gd name="T18" fmla="*/ 80 w 83"/>
                <a:gd name="T19" fmla="*/ 24 h 85"/>
                <a:gd name="T20" fmla="*/ 65 w 83"/>
                <a:gd name="T21" fmla="*/ 6 h 85"/>
                <a:gd name="T22" fmla="*/ 42 w 83"/>
                <a:gd name="T23" fmla="*/ 0 h 85"/>
                <a:gd name="T24" fmla="*/ 12 w 83"/>
                <a:gd name="T25" fmla="*/ 13 h 85"/>
                <a:gd name="T26" fmla="*/ 0 w 83"/>
                <a:gd name="T27" fmla="*/ 43 h 85"/>
                <a:gd name="T28" fmla="*/ 12 w 83"/>
                <a:gd name="T29" fmla="*/ 73 h 85"/>
                <a:gd name="T30" fmla="*/ 41 w 83"/>
                <a:gd name="T31" fmla="*/ 85 h 85"/>
                <a:gd name="T32" fmla="*/ 70 w 83"/>
                <a:gd name="T33" fmla="*/ 75 h 85"/>
                <a:gd name="T34" fmla="*/ 83 w 83"/>
                <a:gd name="T35" fmla="*/ 49 h 85"/>
                <a:gd name="T36" fmla="*/ 83 w 83"/>
                <a:gd name="T37" fmla="*/ 40 h 85"/>
                <a:gd name="T38" fmla="*/ 37 w 83"/>
                <a:gd name="T39" fmla="*/ 40 h 85"/>
                <a:gd name="T40" fmla="*/ 37 w 83"/>
                <a:gd name="T41" fmla="*/ 48 h 85"/>
                <a:gd name="T42" fmla="*/ 36 w 83"/>
                <a:gd name="T43" fmla="*/ 4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85">
                  <a:moveTo>
                    <a:pt x="36" y="48"/>
                  </a:moveTo>
                  <a:lnTo>
                    <a:pt x="70" y="48"/>
                  </a:lnTo>
                  <a:cubicBezTo>
                    <a:pt x="68" y="56"/>
                    <a:pt x="66" y="63"/>
                    <a:pt x="61" y="68"/>
                  </a:cubicBezTo>
                  <a:cubicBezTo>
                    <a:pt x="56" y="73"/>
                    <a:pt x="48" y="75"/>
                    <a:pt x="40" y="75"/>
                  </a:cubicBezTo>
                  <a:cubicBezTo>
                    <a:pt x="31" y="75"/>
                    <a:pt x="23" y="73"/>
                    <a:pt x="18" y="66"/>
                  </a:cubicBezTo>
                  <a:cubicBezTo>
                    <a:pt x="12" y="60"/>
                    <a:pt x="10" y="53"/>
                    <a:pt x="10" y="43"/>
                  </a:cubicBezTo>
                  <a:cubicBezTo>
                    <a:pt x="10" y="33"/>
                    <a:pt x="12" y="25"/>
                    <a:pt x="18" y="19"/>
                  </a:cubicBezTo>
                  <a:cubicBezTo>
                    <a:pt x="25" y="13"/>
                    <a:pt x="32" y="10"/>
                    <a:pt x="41" y="10"/>
                  </a:cubicBezTo>
                  <a:cubicBezTo>
                    <a:pt x="52" y="10"/>
                    <a:pt x="61" y="15"/>
                    <a:pt x="66" y="24"/>
                  </a:cubicBezTo>
                  <a:lnTo>
                    <a:pt x="80" y="24"/>
                  </a:lnTo>
                  <a:cubicBezTo>
                    <a:pt x="76" y="16"/>
                    <a:pt x="71" y="10"/>
                    <a:pt x="65" y="6"/>
                  </a:cubicBezTo>
                  <a:cubicBezTo>
                    <a:pt x="58" y="3"/>
                    <a:pt x="50" y="0"/>
                    <a:pt x="42" y="0"/>
                  </a:cubicBezTo>
                  <a:cubicBezTo>
                    <a:pt x="31" y="0"/>
                    <a:pt x="21" y="4"/>
                    <a:pt x="12" y="13"/>
                  </a:cubicBezTo>
                  <a:cubicBezTo>
                    <a:pt x="3" y="20"/>
                    <a:pt x="0" y="30"/>
                    <a:pt x="0" y="43"/>
                  </a:cubicBezTo>
                  <a:cubicBezTo>
                    <a:pt x="0" y="55"/>
                    <a:pt x="3" y="65"/>
                    <a:pt x="12" y="73"/>
                  </a:cubicBezTo>
                  <a:cubicBezTo>
                    <a:pt x="21" y="80"/>
                    <a:pt x="30" y="85"/>
                    <a:pt x="41" y="85"/>
                  </a:cubicBezTo>
                  <a:cubicBezTo>
                    <a:pt x="52" y="85"/>
                    <a:pt x="62" y="81"/>
                    <a:pt x="70" y="75"/>
                  </a:cubicBezTo>
                  <a:cubicBezTo>
                    <a:pt x="77" y="68"/>
                    <a:pt x="82" y="59"/>
                    <a:pt x="83" y="49"/>
                  </a:cubicBezTo>
                  <a:lnTo>
                    <a:pt x="83" y="40"/>
                  </a:lnTo>
                  <a:lnTo>
                    <a:pt x="37" y="40"/>
                  </a:lnTo>
                  <a:lnTo>
                    <a:pt x="37" y="48"/>
                  </a:lnTo>
                  <a:lnTo>
                    <a:pt x="36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427">
              <a:extLst>
                <a:ext uri="{FF2B5EF4-FFF2-40B4-BE49-F238E27FC236}">
                  <a16:creationId xmlns:a16="http://schemas.microsoft.com/office/drawing/2014/main" id="{AD39D7A5-E631-41BD-8F98-3288B293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4676" y="5495925"/>
              <a:ext cx="22225" cy="39688"/>
            </a:xfrm>
            <a:custGeom>
              <a:avLst/>
              <a:gdLst>
                <a:gd name="T0" fmla="*/ 12 w 44"/>
                <a:gd name="T1" fmla="*/ 45 h 83"/>
                <a:gd name="T2" fmla="*/ 40 w 44"/>
                <a:gd name="T3" fmla="*/ 45 h 83"/>
                <a:gd name="T4" fmla="*/ 40 w 44"/>
                <a:gd name="T5" fmla="*/ 38 h 83"/>
                <a:gd name="T6" fmla="*/ 12 w 44"/>
                <a:gd name="T7" fmla="*/ 38 h 83"/>
                <a:gd name="T8" fmla="*/ 12 w 44"/>
                <a:gd name="T9" fmla="*/ 9 h 83"/>
                <a:gd name="T10" fmla="*/ 44 w 44"/>
                <a:gd name="T11" fmla="*/ 9 h 83"/>
                <a:gd name="T12" fmla="*/ 44 w 44"/>
                <a:gd name="T13" fmla="*/ 0 h 83"/>
                <a:gd name="T14" fmla="*/ 0 w 44"/>
                <a:gd name="T15" fmla="*/ 0 h 83"/>
                <a:gd name="T16" fmla="*/ 0 w 44"/>
                <a:gd name="T17" fmla="*/ 83 h 83"/>
                <a:gd name="T18" fmla="*/ 44 w 44"/>
                <a:gd name="T19" fmla="*/ 83 h 83"/>
                <a:gd name="T20" fmla="*/ 44 w 44"/>
                <a:gd name="T21" fmla="*/ 74 h 83"/>
                <a:gd name="T22" fmla="*/ 12 w 44"/>
                <a:gd name="T23" fmla="*/ 74 h 83"/>
                <a:gd name="T24" fmla="*/ 12 w 44"/>
                <a:gd name="T25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3">
                  <a:moveTo>
                    <a:pt x="12" y="45"/>
                  </a:moveTo>
                  <a:lnTo>
                    <a:pt x="40" y="45"/>
                  </a:lnTo>
                  <a:lnTo>
                    <a:pt x="40" y="38"/>
                  </a:lnTo>
                  <a:lnTo>
                    <a:pt x="12" y="38"/>
                  </a:lnTo>
                  <a:lnTo>
                    <a:pt x="12" y="9"/>
                  </a:ln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44" y="83"/>
                  </a:lnTo>
                  <a:lnTo>
                    <a:pt x="44" y="74"/>
                  </a:lnTo>
                  <a:lnTo>
                    <a:pt x="12" y="74"/>
                  </a:lnTo>
                  <a:lnTo>
                    <a:pt x="12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428">
              <a:extLst>
                <a:ext uri="{FF2B5EF4-FFF2-40B4-BE49-F238E27FC236}">
                  <a16:creationId xmlns:a16="http://schemas.microsoft.com/office/drawing/2014/main" id="{5A6136BD-15C1-4A50-997D-BFA5258E59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94839" y="5495925"/>
              <a:ext cx="28575" cy="39688"/>
            </a:xfrm>
            <a:custGeom>
              <a:avLst/>
              <a:gdLst>
                <a:gd name="T0" fmla="*/ 50 w 57"/>
                <a:gd name="T1" fmla="*/ 38 h 82"/>
                <a:gd name="T2" fmla="*/ 55 w 57"/>
                <a:gd name="T3" fmla="*/ 22 h 82"/>
                <a:gd name="T4" fmla="*/ 47 w 57"/>
                <a:gd name="T5" fmla="*/ 6 h 82"/>
                <a:gd name="T6" fmla="*/ 26 w 57"/>
                <a:gd name="T7" fmla="*/ 0 h 82"/>
                <a:gd name="T8" fmla="*/ 0 w 57"/>
                <a:gd name="T9" fmla="*/ 0 h 82"/>
                <a:gd name="T10" fmla="*/ 0 w 57"/>
                <a:gd name="T11" fmla="*/ 82 h 82"/>
                <a:gd name="T12" fmla="*/ 11 w 57"/>
                <a:gd name="T13" fmla="*/ 82 h 82"/>
                <a:gd name="T14" fmla="*/ 11 w 57"/>
                <a:gd name="T15" fmla="*/ 48 h 82"/>
                <a:gd name="T16" fmla="*/ 22 w 57"/>
                <a:gd name="T17" fmla="*/ 48 h 82"/>
                <a:gd name="T18" fmla="*/ 43 w 57"/>
                <a:gd name="T19" fmla="*/ 82 h 82"/>
                <a:gd name="T20" fmla="*/ 57 w 57"/>
                <a:gd name="T21" fmla="*/ 82 h 82"/>
                <a:gd name="T22" fmla="*/ 35 w 57"/>
                <a:gd name="T23" fmla="*/ 47 h 82"/>
                <a:gd name="T24" fmla="*/ 50 w 57"/>
                <a:gd name="T25" fmla="*/ 38 h 82"/>
                <a:gd name="T26" fmla="*/ 11 w 57"/>
                <a:gd name="T27" fmla="*/ 38 h 82"/>
                <a:gd name="T28" fmla="*/ 11 w 57"/>
                <a:gd name="T29" fmla="*/ 7 h 82"/>
                <a:gd name="T30" fmla="*/ 27 w 57"/>
                <a:gd name="T31" fmla="*/ 7 h 82"/>
                <a:gd name="T32" fmla="*/ 45 w 57"/>
                <a:gd name="T33" fmla="*/ 23 h 82"/>
                <a:gd name="T34" fmla="*/ 41 w 57"/>
                <a:gd name="T35" fmla="*/ 35 h 82"/>
                <a:gd name="T36" fmla="*/ 27 w 57"/>
                <a:gd name="T37" fmla="*/ 38 h 82"/>
                <a:gd name="T38" fmla="*/ 11 w 57"/>
                <a:gd name="T39" fmla="*/ 3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2">
                  <a:moveTo>
                    <a:pt x="50" y="38"/>
                  </a:moveTo>
                  <a:cubicBezTo>
                    <a:pt x="53" y="33"/>
                    <a:pt x="55" y="28"/>
                    <a:pt x="55" y="22"/>
                  </a:cubicBezTo>
                  <a:cubicBezTo>
                    <a:pt x="55" y="16"/>
                    <a:pt x="52" y="10"/>
                    <a:pt x="47" y="6"/>
                  </a:cubicBezTo>
                  <a:cubicBezTo>
                    <a:pt x="42" y="1"/>
                    <a:pt x="35" y="0"/>
                    <a:pt x="26" y="0"/>
                  </a:cubicBezTo>
                  <a:lnTo>
                    <a:pt x="0" y="0"/>
                  </a:lnTo>
                  <a:lnTo>
                    <a:pt x="0" y="82"/>
                  </a:lnTo>
                  <a:lnTo>
                    <a:pt x="11" y="82"/>
                  </a:lnTo>
                  <a:lnTo>
                    <a:pt x="11" y="48"/>
                  </a:lnTo>
                  <a:lnTo>
                    <a:pt x="22" y="48"/>
                  </a:lnTo>
                  <a:lnTo>
                    <a:pt x="43" y="82"/>
                  </a:lnTo>
                  <a:lnTo>
                    <a:pt x="57" y="82"/>
                  </a:lnTo>
                  <a:lnTo>
                    <a:pt x="35" y="47"/>
                  </a:lnTo>
                  <a:cubicBezTo>
                    <a:pt x="41" y="46"/>
                    <a:pt x="46" y="43"/>
                    <a:pt x="50" y="38"/>
                  </a:cubicBezTo>
                  <a:close/>
                  <a:moveTo>
                    <a:pt x="11" y="38"/>
                  </a:moveTo>
                  <a:lnTo>
                    <a:pt x="11" y="7"/>
                  </a:lnTo>
                  <a:lnTo>
                    <a:pt x="27" y="7"/>
                  </a:lnTo>
                  <a:cubicBezTo>
                    <a:pt x="38" y="7"/>
                    <a:pt x="45" y="12"/>
                    <a:pt x="45" y="23"/>
                  </a:cubicBezTo>
                  <a:cubicBezTo>
                    <a:pt x="45" y="28"/>
                    <a:pt x="43" y="32"/>
                    <a:pt x="41" y="35"/>
                  </a:cubicBezTo>
                  <a:cubicBezTo>
                    <a:pt x="38" y="37"/>
                    <a:pt x="33" y="38"/>
                    <a:pt x="27" y="38"/>
                  </a:cubicBezTo>
                  <a:lnTo>
                    <a:pt x="1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429">
              <a:extLst>
                <a:ext uri="{FF2B5EF4-FFF2-40B4-BE49-F238E27FC236}">
                  <a16:creationId xmlns:a16="http://schemas.microsoft.com/office/drawing/2014/main" id="{5AA939D4-72BA-4B24-8B31-A4A58035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9764" y="5495925"/>
              <a:ext cx="28575" cy="41275"/>
            </a:xfrm>
            <a:custGeom>
              <a:avLst/>
              <a:gdLst>
                <a:gd name="T0" fmla="*/ 54 w 56"/>
                <a:gd name="T1" fmla="*/ 49 h 87"/>
                <a:gd name="T2" fmla="*/ 47 w 56"/>
                <a:gd name="T3" fmla="*/ 43 h 87"/>
                <a:gd name="T4" fmla="*/ 39 w 56"/>
                <a:gd name="T5" fmla="*/ 39 h 87"/>
                <a:gd name="T6" fmla="*/ 29 w 56"/>
                <a:gd name="T7" fmla="*/ 37 h 87"/>
                <a:gd name="T8" fmla="*/ 20 w 56"/>
                <a:gd name="T9" fmla="*/ 34 h 87"/>
                <a:gd name="T10" fmla="*/ 14 w 56"/>
                <a:gd name="T11" fmla="*/ 29 h 87"/>
                <a:gd name="T12" fmla="*/ 11 w 56"/>
                <a:gd name="T13" fmla="*/ 22 h 87"/>
                <a:gd name="T14" fmla="*/ 16 w 56"/>
                <a:gd name="T15" fmla="*/ 12 h 87"/>
                <a:gd name="T16" fmla="*/ 27 w 56"/>
                <a:gd name="T17" fmla="*/ 8 h 87"/>
                <a:gd name="T18" fmla="*/ 39 w 56"/>
                <a:gd name="T19" fmla="*/ 12 h 87"/>
                <a:gd name="T20" fmla="*/ 44 w 56"/>
                <a:gd name="T21" fmla="*/ 20 h 87"/>
                <a:gd name="T22" fmla="*/ 56 w 56"/>
                <a:gd name="T23" fmla="*/ 20 h 87"/>
                <a:gd name="T24" fmla="*/ 47 w 56"/>
                <a:gd name="T25" fmla="*/ 5 h 87"/>
                <a:gd name="T26" fmla="*/ 29 w 56"/>
                <a:gd name="T27" fmla="*/ 0 h 87"/>
                <a:gd name="T28" fmla="*/ 9 w 56"/>
                <a:gd name="T29" fmla="*/ 7 h 87"/>
                <a:gd name="T30" fmla="*/ 1 w 56"/>
                <a:gd name="T31" fmla="*/ 24 h 87"/>
                <a:gd name="T32" fmla="*/ 4 w 56"/>
                <a:gd name="T33" fmla="*/ 35 h 87"/>
                <a:gd name="T34" fmla="*/ 10 w 56"/>
                <a:gd name="T35" fmla="*/ 42 h 87"/>
                <a:gd name="T36" fmla="*/ 19 w 56"/>
                <a:gd name="T37" fmla="*/ 45 h 87"/>
                <a:gd name="T38" fmla="*/ 29 w 56"/>
                <a:gd name="T39" fmla="*/ 48 h 87"/>
                <a:gd name="T40" fmla="*/ 37 w 56"/>
                <a:gd name="T41" fmla="*/ 50 h 87"/>
                <a:gd name="T42" fmla="*/ 44 w 56"/>
                <a:gd name="T43" fmla="*/ 54 h 87"/>
                <a:gd name="T44" fmla="*/ 46 w 56"/>
                <a:gd name="T45" fmla="*/ 63 h 87"/>
                <a:gd name="T46" fmla="*/ 41 w 56"/>
                <a:gd name="T47" fmla="*/ 73 h 87"/>
                <a:gd name="T48" fmla="*/ 29 w 56"/>
                <a:gd name="T49" fmla="*/ 77 h 87"/>
                <a:gd name="T50" fmla="*/ 16 w 56"/>
                <a:gd name="T51" fmla="*/ 73 h 87"/>
                <a:gd name="T52" fmla="*/ 11 w 56"/>
                <a:gd name="T53" fmla="*/ 64 h 87"/>
                <a:gd name="T54" fmla="*/ 0 w 56"/>
                <a:gd name="T55" fmla="*/ 64 h 87"/>
                <a:gd name="T56" fmla="*/ 7 w 56"/>
                <a:gd name="T57" fmla="*/ 80 h 87"/>
                <a:gd name="T58" fmla="*/ 27 w 56"/>
                <a:gd name="T59" fmla="*/ 87 h 87"/>
                <a:gd name="T60" fmla="*/ 47 w 56"/>
                <a:gd name="T61" fmla="*/ 79 h 87"/>
                <a:gd name="T62" fmla="*/ 55 w 56"/>
                <a:gd name="T63" fmla="*/ 63 h 87"/>
                <a:gd name="T64" fmla="*/ 54 w 56"/>
                <a:gd name="T65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54" y="49"/>
                  </a:moveTo>
                  <a:cubicBezTo>
                    <a:pt x="52" y="47"/>
                    <a:pt x="50" y="44"/>
                    <a:pt x="47" y="43"/>
                  </a:cubicBezTo>
                  <a:cubicBezTo>
                    <a:pt x="45" y="42"/>
                    <a:pt x="42" y="40"/>
                    <a:pt x="39" y="39"/>
                  </a:cubicBezTo>
                  <a:cubicBezTo>
                    <a:pt x="35" y="38"/>
                    <a:pt x="32" y="38"/>
                    <a:pt x="29" y="37"/>
                  </a:cubicBezTo>
                  <a:cubicBezTo>
                    <a:pt x="25" y="35"/>
                    <a:pt x="22" y="35"/>
                    <a:pt x="20" y="34"/>
                  </a:cubicBezTo>
                  <a:cubicBezTo>
                    <a:pt x="17" y="33"/>
                    <a:pt x="15" y="32"/>
                    <a:pt x="14" y="29"/>
                  </a:cubicBezTo>
                  <a:cubicBezTo>
                    <a:pt x="12" y="27"/>
                    <a:pt x="11" y="24"/>
                    <a:pt x="11" y="22"/>
                  </a:cubicBezTo>
                  <a:cubicBezTo>
                    <a:pt x="11" y="17"/>
                    <a:pt x="12" y="14"/>
                    <a:pt x="16" y="12"/>
                  </a:cubicBezTo>
                  <a:cubicBezTo>
                    <a:pt x="19" y="9"/>
                    <a:pt x="22" y="8"/>
                    <a:pt x="27" y="8"/>
                  </a:cubicBezTo>
                  <a:cubicBezTo>
                    <a:pt x="32" y="8"/>
                    <a:pt x="36" y="9"/>
                    <a:pt x="39" y="12"/>
                  </a:cubicBezTo>
                  <a:cubicBezTo>
                    <a:pt x="41" y="14"/>
                    <a:pt x="42" y="17"/>
                    <a:pt x="44" y="20"/>
                  </a:cubicBezTo>
                  <a:lnTo>
                    <a:pt x="56" y="20"/>
                  </a:lnTo>
                  <a:cubicBezTo>
                    <a:pt x="55" y="14"/>
                    <a:pt x="52" y="9"/>
                    <a:pt x="47" y="5"/>
                  </a:cubicBezTo>
                  <a:cubicBezTo>
                    <a:pt x="42" y="2"/>
                    <a:pt x="36" y="0"/>
                    <a:pt x="29" y="0"/>
                  </a:cubicBezTo>
                  <a:cubicBezTo>
                    <a:pt x="21" y="0"/>
                    <a:pt x="14" y="3"/>
                    <a:pt x="9" y="7"/>
                  </a:cubicBezTo>
                  <a:cubicBezTo>
                    <a:pt x="4" y="10"/>
                    <a:pt x="1" y="17"/>
                    <a:pt x="1" y="24"/>
                  </a:cubicBezTo>
                  <a:cubicBezTo>
                    <a:pt x="1" y="28"/>
                    <a:pt x="2" y="32"/>
                    <a:pt x="4" y="35"/>
                  </a:cubicBezTo>
                  <a:cubicBezTo>
                    <a:pt x="5" y="38"/>
                    <a:pt x="7" y="40"/>
                    <a:pt x="10" y="42"/>
                  </a:cubicBezTo>
                  <a:cubicBezTo>
                    <a:pt x="12" y="43"/>
                    <a:pt x="15" y="44"/>
                    <a:pt x="19" y="45"/>
                  </a:cubicBezTo>
                  <a:cubicBezTo>
                    <a:pt x="22" y="47"/>
                    <a:pt x="25" y="47"/>
                    <a:pt x="29" y="48"/>
                  </a:cubicBezTo>
                  <a:cubicBezTo>
                    <a:pt x="32" y="49"/>
                    <a:pt x="35" y="49"/>
                    <a:pt x="37" y="50"/>
                  </a:cubicBezTo>
                  <a:cubicBezTo>
                    <a:pt x="40" y="52"/>
                    <a:pt x="42" y="53"/>
                    <a:pt x="44" y="54"/>
                  </a:cubicBezTo>
                  <a:cubicBezTo>
                    <a:pt x="45" y="57"/>
                    <a:pt x="46" y="59"/>
                    <a:pt x="46" y="63"/>
                  </a:cubicBezTo>
                  <a:cubicBezTo>
                    <a:pt x="46" y="67"/>
                    <a:pt x="45" y="69"/>
                    <a:pt x="41" y="73"/>
                  </a:cubicBezTo>
                  <a:cubicBezTo>
                    <a:pt x="39" y="75"/>
                    <a:pt x="34" y="77"/>
                    <a:pt x="29" y="77"/>
                  </a:cubicBezTo>
                  <a:cubicBezTo>
                    <a:pt x="24" y="77"/>
                    <a:pt x="20" y="75"/>
                    <a:pt x="16" y="73"/>
                  </a:cubicBezTo>
                  <a:cubicBezTo>
                    <a:pt x="14" y="70"/>
                    <a:pt x="12" y="68"/>
                    <a:pt x="11" y="64"/>
                  </a:cubicBezTo>
                  <a:lnTo>
                    <a:pt x="0" y="64"/>
                  </a:lnTo>
                  <a:cubicBezTo>
                    <a:pt x="0" y="70"/>
                    <a:pt x="2" y="75"/>
                    <a:pt x="7" y="80"/>
                  </a:cubicBezTo>
                  <a:cubicBezTo>
                    <a:pt x="12" y="84"/>
                    <a:pt x="20" y="87"/>
                    <a:pt x="27" y="87"/>
                  </a:cubicBezTo>
                  <a:cubicBezTo>
                    <a:pt x="36" y="87"/>
                    <a:pt x="42" y="84"/>
                    <a:pt x="47" y="79"/>
                  </a:cubicBezTo>
                  <a:cubicBezTo>
                    <a:pt x="52" y="74"/>
                    <a:pt x="55" y="69"/>
                    <a:pt x="55" y="63"/>
                  </a:cubicBezTo>
                  <a:cubicBezTo>
                    <a:pt x="56" y="55"/>
                    <a:pt x="56" y="53"/>
                    <a:pt x="54" y="4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07" name="Groupe 306">
            <a:extLst>
              <a:ext uri="{FF2B5EF4-FFF2-40B4-BE49-F238E27FC236}">
                <a16:creationId xmlns:a16="http://schemas.microsoft.com/office/drawing/2014/main" id="{A466C52C-1535-4345-9373-1CC9C6FA684A}"/>
              </a:ext>
            </a:extLst>
          </p:cNvPr>
          <p:cNvGrpSpPr/>
          <p:nvPr/>
        </p:nvGrpSpPr>
        <p:grpSpPr>
          <a:xfrm>
            <a:off x="1414584" y="3210205"/>
            <a:ext cx="1206897" cy="1210057"/>
            <a:chOff x="8016876" y="4884738"/>
            <a:chExt cx="606425" cy="608013"/>
          </a:xfrm>
        </p:grpSpPr>
        <p:sp>
          <p:nvSpPr>
            <p:cNvPr id="308" name="Rectangle 430">
              <a:extLst>
                <a:ext uri="{FF2B5EF4-FFF2-40B4-BE49-F238E27FC236}">
                  <a16:creationId xmlns:a16="http://schemas.microsoft.com/office/drawing/2014/main" id="{09263E01-6095-48A6-B8B9-DB2D3AF5B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9789" y="4884738"/>
              <a:ext cx="36513" cy="904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Rectangle 431">
              <a:extLst>
                <a:ext uri="{FF2B5EF4-FFF2-40B4-BE49-F238E27FC236}">
                  <a16:creationId xmlns:a16="http://schemas.microsoft.com/office/drawing/2014/main" id="{7360C755-E523-4B3D-B803-50D56156E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5139" y="5113338"/>
              <a:ext cx="52388" cy="301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432">
              <a:extLst>
                <a:ext uri="{FF2B5EF4-FFF2-40B4-BE49-F238E27FC236}">
                  <a16:creationId xmlns:a16="http://schemas.microsoft.com/office/drawing/2014/main" id="{DD4B501E-6BAC-40FB-86BA-896B4F2E7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5067300"/>
              <a:ext cx="61913" cy="65088"/>
            </a:xfrm>
            <a:custGeom>
              <a:avLst/>
              <a:gdLst>
                <a:gd name="T0" fmla="*/ 49 w 128"/>
                <a:gd name="T1" fmla="*/ 135 h 135"/>
                <a:gd name="T2" fmla="*/ 128 w 128"/>
                <a:gd name="T3" fmla="*/ 40 h 135"/>
                <a:gd name="T4" fmla="*/ 80 w 128"/>
                <a:gd name="T5" fmla="*/ 0 h 135"/>
                <a:gd name="T6" fmla="*/ 0 w 128"/>
                <a:gd name="T7" fmla="*/ 95 h 135"/>
                <a:gd name="T8" fmla="*/ 49 w 128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35">
                  <a:moveTo>
                    <a:pt x="49" y="135"/>
                  </a:moveTo>
                  <a:lnTo>
                    <a:pt x="128" y="40"/>
                  </a:lnTo>
                  <a:lnTo>
                    <a:pt x="80" y="0"/>
                  </a:lnTo>
                  <a:lnTo>
                    <a:pt x="0" y="95"/>
                  </a:lnTo>
                  <a:lnTo>
                    <a:pt x="49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433">
              <a:extLst>
                <a:ext uri="{FF2B5EF4-FFF2-40B4-BE49-F238E27FC236}">
                  <a16:creationId xmlns:a16="http://schemas.microsoft.com/office/drawing/2014/main" id="{7B1FCBED-1AB5-4B48-8A98-BD0973653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6" y="5067300"/>
              <a:ext cx="61913" cy="65088"/>
            </a:xfrm>
            <a:custGeom>
              <a:avLst/>
              <a:gdLst>
                <a:gd name="T0" fmla="*/ 0 w 127"/>
                <a:gd name="T1" fmla="*/ 40 h 135"/>
                <a:gd name="T2" fmla="*/ 80 w 127"/>
                <a:gd name="T3" fmla="*/ 135 h 135"/>
                <a:gd name="T4" fmla="*/ 127 w 127"/>
                <a:gd name="T5" fmla="*/ 95 h 135"/>
                <a:gd name="T6" fmla="*/ 47 w 127"/>
                <a:gd name="T7" fmla="*/ 0 h 135"/>
                <a:gd name="T8" fmla="*/ 0 w 127"/>
                <a:gd name="T9" fmla="*/ 4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5">
                  <a:moveTo>
                    <a:pt x="0" y="40"/>
                  </a:moveTo>
                  <a:lnTo>
                    <a:pt x="80" y="135"/>
                  </a:lnTo>
                  <a:lnTo>
                    <a:pt x="127" y="95"/>
                  </a:lnTo>
                  <a:lnTo>
                    <a:pt x="47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Rectangle 434">
              <a:extLst>
                <a:ext uri="{FF2B5EF4-FFF2-40B4-BE49-F238E27FC236}">
                  <a16:creationId xmlns:a16="http://schemas.microsoft.com/office/drawing/2014/main" id="{CDE3453A-AB55-4986-A859-3235D4C7A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6876" y="4930775"/>
              <a:ext cx="30163" cy="13652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435">
              <a:extLst>
                <a:ext uri="{FF2B5EF4-FFF2-40B4-BE49-F238E27FC236}">
                  <a16:creationId xmlns:a16="http://schemas.microsoft.com/office/drawing/2014/main" id="{1EEBB7E1-6A90-4A47-824A-F6BDD1EA39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4839" y="4924425"/>
              <a:ext cx="196850" cy="222250"/>
            </a:xfrm>
            <a:custGeom>
              <a:avLst/>
              <a:gdLst>
                <a:gd name="T0" fmla="*/ 351 w 405"/>
                <a:gd name="T1" fmla="*/ 324 h 455"/>
                <a:gd name="T2" fmla="*/ 307 w 405"/>
                <a:gd name="T3" fmla="*/ 275 h 455"/>
                <a:gd name="T4" fmla="*/ 248 w 405"/>
                <a:gd name="T5" fmla="*/ 142 h 455"/>
                <a:gd name="T6" fmla="*/ 263 w 405"/>
                <a:gd name="T7" fmla="*/ 62 h 455"/>
                <a:gd name="T8" fmla="*/ 201 w 405"/>
                <a:gd name="T9" fmla="*/ 0 h 455"/>
                <a:gd name="T10" fmla="*/ 138 w 405"/>
                <a:gd name="T11" fmla="*/ 62 h 455"/>
                <a:gd name="T12" fmla="*/ 153 w 405"/>
                <a:gd name="T13" fmla="*/ 142 h 455"/>
                <a:gd name="T14" fmla="*/ 95 w 405"/>
                <a:gd name="T15" fmla="*/ 275 h 455"/>
                <a:gd name="T16" fmla="*/ 51 w 405"/>
                <a:gd name="T17" fmla="*/ 324 h 455"/>
                <a:gd name="T18" fmla="*/ 0 w 405"/>
                <a:gd name="T19" fmla="*/ 397 h 455"/>
                <a:gd name="T20" fmla="*/ 62 w 405"/>
                <a:gd name="T21" fmla="*/ 455 h 455"/>
                <a:gd name="T22" fmla="*/ 127 w 405"/>
                <a:gd name="T23" fmla="*/ 393 h 455"/>
                <a:gd name="T24" fmla="*/ 111 w 405"/>
                <a:gd name="T25" fmla="*/ 295 h 455"/>
                <a:gd name="T26" fmla="*/ 202 w 405"/>
                <a:gd name="T27" fmla="*/ 282 h 455"/>
                <a:gd name="T28" fmla="*/ 293 w 405"/>
                <a:gd name="T29" fmla="*/ 295 h 455"/>
                <a:gd name="T30" fmla="*/ 277 w 405"/>
                <a:gd name="T31" fmla="*/ 393 h 455"/>
                <a:gd name="T32" fmla="*/ 342 w 405"/>
                <a:gd name="T33" fmla="*/ 455 h 455"/>
                <a:gd name="T34" fmla="*/ 405 w 405"/>
                <a:gd name="T35" fmla="*/ 397 h 455"/>
                <a:gd name="T36" fmla="*/ 351 w 405"/>
                <a:gd name="T37" fmla="*/ 324 h 455"/>
                <a:gd name="T38" fmla="*/ 120 w 405"/>
                <a:gd name="T39" fmla="*/ 267 h 455"/>
                <a:gd name="T40" fmla="*/ 162 w 405"/>
                <a:gd name="T41" fmla="*/ 153 h 455"/>
                <a:gd name="T42" fmla="*/ 201 w 405"/>
                <a:gd name="T43" fmla="*/ 125 h 455"/>
                <a:gd name="T44" fmla="*/ 240 w 405"/>
                <a:gd name="T45" fmla="*/ 153 h 455"/>
                <a:gd name="T46" fmla="*/ 282 w 405"/>
                <a:gd name="T47" fmla="*/ 267 h 455"/>
                <a:gd name="T48" fmla="*/ 120 w 405"/>
                <a:gd name="T49" fmla="*/ 26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5" h="455">
                  <a:moveTo>
                    <a:pt x="351" y="324"/>
                  </a:moveTo>
                  <a:cubicBezTo>
                    <a:pt x="336" y="315"/>
                    <a:pt x="320" y="307"/>
                    <a:pt x="307" y="275"/>
                  </a:cubicBezTo>
                  <a:lnTo>
                    <a:pt x="248" y="142"/>
                  </a:lnTo>
                  <a:cubicBezTo>
                    <a:pt x="233" y="108"/>
                    <a:pt x="263" y="103"/>
                    <a:pt x="263" y="62"/>
                  </a:cubicBezTo>
                  <a:cubicBezTo>
                    <a:pt x="263" y="25"/>
                    <a:pt x="238" y="0"/>
                    <a:pt x="201" y="0"/>
                  </a:cubicBezTo>
                  <a:cubicBezTo>
                    <a:pt x="163" y="0"/>
                    <a:pt x="138" y="25"/>
                    <a:pt x="138" y="62"/>
                  </a:cubicBezTo>
                  <a:cubicBezTo>
                    <a:pt x="138" y="102"/>
                    <a:pt x="168" y="108"/>
                    <a:pt x="153" y="142"/>
                  </a:cubicBezTo>
                  <a:lnTo>
                    <a:pt x="95" y="275"/>
                  </a:lnTo>
                  <a:cubicBezTo>
                    <a:pt x="81" y="307"/>
                    <a:pt x="66" y="315"/>
                    <a:pt x="51" y="324"/>
                  </a:cubicBezTo>
                  <a:cubicBezTo>
                    <a:pt x="22" y="340"/>
                    <a:pt x="0" y="359"/>
                    <a:pt x="0" y="397"/>
                  </a:cubicBezTo>
                  <a:cubicBezTo>
                    <a:pt x="0" y="430"/>
                    <a:pt x="23" y="455"/>
                    <a:pt x="62" y="455"/>
                  </a:cubicBezTo>
                  <a:cubicBezTo>
                    <a:pt x="106" y="455"/>
                    <a:pt x="127" y="429"/>
                    <a:pt x="127" y="393"/>
                  </a:cubicBezTo>
                  <a:cubicBezTo>
                    <a:pt x="127" y="344"/>
                    <a:pt x="98" y="330"/>
                    <a:pt x="111" y="295"/>
                  </a:cubicBezTo>
                  <a:cubicBezTo>
                    <a:pt x="128" y="285"/>
                    <a:pt x="150" y="282"/>
                    <a:pt x="202" y="282"/>
                  </a:cubicBezTo>
                  <a:cubicBezTo>
                    <a:pt x="252" y="282"/>
                    <a:pt x="276" y="285"/>
                    <a:pt x="293" y="295"/>
                  </a:cubicBezTo>
                  <a:cubicBezTo>
                    <a:pt x="306" y="330"/>
                    <a:pt x="277" y="344"/>
                    <a:pt x="277" y="393"/>
                  </a:cubicBezTo>
                  <a:cubicBezTo>
                    <a:pt x="277" y="429"/>
                    <a:pt x="297" y="455"/>
                    <a:pt x="342" y="455"/>
                  </a:cubicBezTo>
                  <a:cubicBezTo>
                    <a:pt x="381" y="455"/>
                    <a:pt x="405" y="429"/>
                    <a:pt x="405" y="397"/>
                  </a:cubicBezTo>
                  <a:cubicBezTo>
                    <a:pt x="403" y="359"/>
                    <a:pt x="380" y="340"/>
                    <a:pt x="351" y="324"/>
                  </a:cubicBezTo>
                  <a:close/>
                  <a:moveTo>
                    <a:pt x="120" y="267"/>
                  </a:moveTo>
                  <a:lnTo>
                    <a:pt x="162" y="153"/>
                  </a:lnTo>
                  <a:cubicBezTo>
                    <a:pt x="172" y="127"/>
                    <a:pt x="183" y="125"/>
                    <a:pt x="201" y="125"/>
                  </a:cubicBezTo>
                  <a:cubicBezTo>
                    <a:pt x="218" y="125"/>
                    <a:pt x="230" y="127"/>
                    <a:pt x="240" y="153"/>
                  </a:cubicBezTo>
                  <a:lnTo>
                    <a:pt x="282" y="267"/>
                  </a:lnTo>
                  <a:lnTo>
                    <a:pt x="120" y="26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Rectangle 436">
              <a:extLst>
                <a:ext uri="{FF2B5EF4-FFF2-40B4-BE49-F238E27FC236}">
                  <a16:creationId xmlns:a16="http://schemas.microsoft.com/office/drawing/2014/main" id="{FBDA8BEE-BEF9-4B47-9DF6-7D6C72787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4930775"/>
              <a:ext cx="31750" cy="13652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437">
              <a:extLst>
                <a:ext uri="{FF2B5EF4-FFF2-40B4-BE49-F238E27FC236}">
                  <a16:creationId xmlns:a16="http://schemas.microsoft.com/office/drawing/2014/main" id="{A9F8B8AB-A511-4E87-8EA5-5E391A557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6" y="5229225"/>
              <a:ext cx="41275" cy="63500"/>
            </a:xfrm>
            <a:custGeom>
              <a:avLst/>
              <a:gdLst>
                <a:gd name="T0" fmla="*/ 0 w 87"/>
                <a:gd name="T1" fmla="*/ 133 h 133"/>
                <a:gd name="T2" fmla="*/ 0 w 87"/>
                <a:gd name="T3" fmla="*/ 0 h 133"/>
                <a:gd name="T4" fmla="*/ 87 w 87"/>
                <a:gd name="T5" fmla="*/ 0 h 133"/>
                <a:gd name="T6" fmla="*/ 87 w 87"/>
                <a:gd name="T7" fmla="*/ 25 h 133"/>
                <a:gd name="T8" fmla="*/ 33 w 87"/>
                <a:gd name="T9" fmla="*/ 25 h 133"/>
                <a:gd name="T10" fmla="*/ 33 w 87"/>
                <a:gd name="T11" fmla="*/ 53 h 133"/>
                <a:gd name="T12" fmla="*/ 75 w 87"/>
                <a:gd name="T13" fmla="*/ 53 h 133"/>
                <a:gd name="T14" fmla="*/ 75 w 87"/>
                <a:gd name="T15" fmla="*/ 78 h 133"/>
                <a:gd name="T16" fmla="*/ 33 w 87"/>
                <a:gd name="T17" fmla="*/ 78 h 133"/>
                <a:gd name="T18" fmla="*/ 33 w 87"/>
                <a:gd name="T19" fmla="*/ 133 h 133"/>
                <a:gd name="T20" fmla="*/ 0 w 87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133">
                  <a:moveTo>
                    <a:pt x="0" y="133"/>
                  </a:moveTo>
                  <a:lnTo>
                    <a:pt x="0" y="0"/>
                  </a:lnTo>
                  <a:lnTo>
                    <a:pt x="87" y="0"/>
                  </a:lnTo>
                  <a:lnTo>
                    <a:pt x="87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3" y="78"/>
                  </a:lnTo>
                  <a:lnTo>
                    <a:pt x="33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438">
              <a:extLst>
                <a:ext uri="{FF2B5EF4-FFF2-40B4-BE49-F238E27FC236}">
                  <a16:creationId xmlns:a16="http://schemas.microsoft.com/office/drawing/2014/main" id="{173C0A09-C33D-435D-B5E9-9014FAEE1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4501" y="5227638"/>
              <a:ext cx="65088" cy="65088"/>
            </a:xfrm>
            <a:custGeom>
              <a:avLst/>
              <a:gdLst>
                <a:gd name="T0" fmla="*/ 99 w 134"/>
                <a:gd name="T1" fmla="*/ 135 h 135"/>
                <a:gd name="T2" fmla="*/ 91 w 134"/>
                <a:gd name="T3" fmla="*/ 113 h 135"/>
                <a:gd name="T4" fmla="*/ 43 w 134"/>
                <a:gd name="T5" fmla="*/ 113 h 135"/>
                <a:gd name="T6" fmla="*/ 35 w 134"/>
                <a:gd name="T7" fmla="*/ 135 h 135"/>
                <a:gd name="T8" fmla="*/ 0 w 134"/>
                <a:gd name="T9" fmla="*/ 135 h 135"/>
                <a:gd name="T10" fmla="*/ 46 w 134"/>
                <a:gd name="T11" fmla="*/ 0 h 135"/>
                <a:gd name="T12" fmla="*/ 86 w 134"/>
                <a:gd name="T13" fmla="*/ 0 h 135"/>
                <a:gd name="T14" fmla="*/ 134 w 134"/>
                <a:gd name="T15" fmla="*/ 135 h 135"/>
                <a:gd name="T16" fmla="*/ 99 w 134"/>
                <a:gd name="T17" fmla="*/ 135 h 135"/>
                <a:gd name="T18" fmla="*/ 51 w 134"/>
                <a:gd name="T19" fmla="*/ 88 h 135"/>
                <a:gd name="T20" fmla="*/ 83 w 134"/>
                <a:gd name="T21" fmla="*/ 88 h 135"/>
                <a:gd name="T22" fmla="*/ 66 w 134"/>
                <a:gd name="T23" fmla="*/ 40 h 135"/>
                <a:gd name="T24" fmla="*/ 51 w 134"/>
                <a:gd name="T25" fmla="*/ 8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35">
                  <a:moveTo>
                    <a:pt x="99" y="135"/>
                  </a:moveTo>
                  <a:lnTo>
                    <a:pt x="91" y="113"/>
                  </a:lnTo>
                  <a:lnTo>
                    <a:pt x="43" y="113"/>
                  </a:lnTo>
                  <a:lnTo>
                    <a:pt x="35" y="135"/>
                  </a:lnTo>
                  <a:lnTo>
                    <a:pt x="0" y="135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4" y="135"/>
                  </a:lnTo>
                  <a:lnTo>
                    <a:pt x="99" y="135"/>
                  </a:lnTo>
                  <a:close/>
                  <a:moveTo>
                    <a:pt x="51" y="88"/>
                  </a:moveTo>
                  <a:lnTo>
                    <a:pt x="83" y="88"/>
                  </a:lnTo>
                  <a:lnTo>
                    <a:pt x="66" y="40"/>
                  </a:lnTo>
                  <a:lnTo>
                    <a:pt x="51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439">
              <a:extLst>
                <a:ext uri="{FF2B5EF4-FFF2-40B4-BE49-F238E27FC236}">
                  <a16:creationId xmlns:a16="http://schemas.microsoft.com/office/drawing/2014/main" id="{48904CB4-4A2D-4CBF-A921-FEB74379D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4351" y="5227638"/>
              <a:ext cx="63500" cy="66675"/>
            </a:xfrm>
            <a:custGeom>
              <a:avLst/>
              <a:gdLst>
                <a:gd name="T0" fmla="*/ 20 w 132"/>
                <a:gd name="T1" fmla="*/ 118 h 138"/>
                <a:gd name="T2" fmla="*/ 0 w 132"/>
                <a:gd name="T3" fmla="*/ 69 h 138"/>
                <a:gd name="T4" fmla="*/ 20 w 132"/>
                <a:gd name="T5" fmla="*/ 20 h 138"/>
                <a:gd name="T6" fmla="*/ 68 w 132"/>
                <a:gd name="T7" fmla="*/ 0 h 138"/>
                <a:gd name="T8" fmla="*/ 108 w 132"/>
                <a:gd name="T9" fmla="*/ 13 h 138"/>
                <a:gd name="T10" fmla="*/ 132 w 132"/>
                <a:gd name="T11" fmla="*/ 45 h 138"/>
                <a:gd name="T12" fmla="*/ 93 w 132"/>
                <a:gd name="T13" fmla="*/ 45 h 138"/>
                <a:gd name="T14" fmla="*/ 68 w 132"/>
                <a:gd name="T15" fmla="*/ 30 h 138"/>
                <a:gd name="T16" fmla="*/ 42 w 132"/>
                <a:gd name="T17" fmla="*/ 40 h 138"/>
                <a:gd name="T18" fmla="*/ 32 w 132"/>
                <a:gd name="T19" fmla="*/ 69 h 138"/>
                <a:gd name="T20" fmla="*/ 42 w 132"/>
                <a:gd name="T21" fmla="*/ 98 h 138"/>
                <a:gd name="T22" fmla="*/ 68 w 132"/>
                <a:gd name="T23" fmla="*/ 108 h 138"/>
                <a:gd name="T24" fmla="*/ 93 w 132"/>
                <a:gd name="T25" fmla="*/ 93 h 138"/>
                <a:gd name="T26" fmla="*/ 132 w 132"/>
                <a:gd name="T27" fmla="*/ 93 h 138"/>
                <a:gd name="T28" fmla="*/ 108 w 132"/>
                <a:gd name="T29" fmla="*/ 125 h 138"/>
                <a:gd name="T30" fmla="*/ 68 w 132"/>
                <a:gd name="T31" fmla="*/ 138 h 138"/>
                <a:gd name="T32" fmla="*/ 20 w 132"/>
                <a:gd name="T33" fmla="*/ 1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8">
                  <a:moveTo>
                    <a:pt x="20" y="118"/>
                  </a:moveTo>
                  <a:cubicBezTo>
                    <a:pt x="6" y="105"/>
                    <a:pt x="0" y="88"/>
                    <a:pt x="0" y="69"/>
                  </a:cubicBezTo>
                  <a:cubicBezTo>
                    <a:pt x="0" y="50"/>
                    <a:pt x="6" y="33"/>
                    <a:pt x="20" y="20"/>
                  </a:cubicBezTo>
                  <a:cubicBezTo>
                    <a:pt x="33" y="8"/>
                    <a:pt x="50" y="0"/>
                    <a:pt x="68" y="0"/>
                  </a:cubicBezTo>
                  <a:cubicBezTo>
                    <a:pt x="83" y="0"/>
                    <a:pt x="97" y="4"/>
                    <a:pt x="108" y="13"/>
                  </a:cubicBezTo>
                  <a:cubicBezTo>
                    <a:pt x="120" y="20"/>
                    <a:pt x="128" y="32"/>
                    <a:pt x="132" y="45"/>
                  </a:cubicBezTo>
                  <a:lnTo>
                    <a:pt x="93" y="45"/>
                  </a:lnTo>
                  <a:cubicBezTo>
                    <a:pt x="88" y="35"/>
                    <a:pt x="80" y="30"/>
                    <a:pt x="68" y="30"/>
                  </a:cubicBezTo>
                  <a:cubicBezTo>
                    <a:pt x="57" y="30"/>
                    <a:pt x="48" y="34"/>
                    <a:pt x="42" y="40"/>
                  </a:cubicBezTo>
                  <a:cubicBezTo>
                    <a:pt x="36" y="48"/>
                    <a:pt x="32" y="57"/>
                    <a:pt x="32" y="69"/>
                  </a:cubicBezTo>
                  <a:cubicBezTo>
                    <a:pt x="32" y="80"/>
                    <a:pt x="36" y="90"/>
                    <a:pt x="42" y="98"/>
                  </a:cubicBezTo>
                  <a:cubicBezTo>
                    <a:pt x="48" y="105"/>
                    <a:pt x="57" y="108"/>
                    <a:pt x="68" y="108"/>
                  </a:cubicBezTo>
                  <a:cubicBezTo>
                    <a:pt x="80" y="108"/>
                    <a:pt x="88" y="103"/>
                    <a:pt x="93" y="93"/>
                  </a:cubicBezTo>
                  <a:lnTo>
                    <a:pt x="132" y="93"/>
                  </a:lnTo>
                  <a:cubicBezTo>
                    <a:pt x="127" y="107"/>
                    <a:pt x="120" y="118"/>
                    <a:pt x="108" y="125"/>
                  </a:cubicBezTo>
                  <a:cubicBezTo>
                    <a:pt x="97" y="133"/>
                    <a:pt x="83" y="138"/>
                    <a:pt x="68" y="138"/>
                  </a:cubicBezTo>
                  <a:cubicBezTo>
                    <a:pt x="48" y="137"/>
                    <a:pt x="32" y="130"/>
                    <a:pt x="20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440">
              <a:extLst>
                <a:ext uri="{FF2B5EF4-FFF2-40B4-BE49-F238E27FC236}">
                  <a16:creationId xmlns:a16="http://schemas.microsoft.com/office/drawing/2014/main" id="{46330DE1-9E07-4AB0-9466-A106BBFFF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5229225"/>
              <a:ext cx="55563" cy="65088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39 w 113"/>
                <a:gd name="T9" fmla="*/ 98 h 136"/>
                <a:gd name="T10" fmla="*/ 56 w 113"/>
                <a:gd name="T11" fmla="*/ 105 h 136"/>
                <a:gd name="T12" fmla="*/ 74 w 113"/>
                <a:gd name="T13" fmla="*/ 98 h 136"/>
                <a:gd name="T14" fmla="*/ 80 w 113"/>
                <a:gd name="T15" fmla="*/ 80 h 136"/>
                <a:gd name="T16" fmla="*/ 80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4 w 113"/>
                <a:gd name="T23" fmla="*/ 111 h 136"/>
                <a:gd name="T24" fmla="*/ 83 w 113"/>
                <a:gd name="T25" fmla="*/ 130 h 136"/>
                <a:gd name="T26" fmla="*/ 55 w 113"/>
                <a:gd name="T27" fmla="*/ 136 h 136"/>
                <a:gd name="T28" fmla="*/ 15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3"/>
                    <a:pt x="39" y="98"/>
                  </a:cubicBezTo>
                  <a:cubicBezTo>
                    <a:pt x="43" y="102"/>
                    <a:pt x="49" y="105"/>
                    <a:pt x="56" y="105"/>
                  </a:cubicBezTo>
                  <a:cubicBezTo>
                    <a:pt x="64" y="105"/>
                    <a:pt x="70" y="102"/>
                    <a:pt x="74" y="98"/>
                  </a:cubicBezTo>
                  <a:cubicBezTo>
                    <a:pt x="78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2"/>
                    <a:pt x="110" y="102"/>
                    <a:pt x="104" y="111"/>
                  </a:cubicBezTo>
                  <a:cubicBezTo>
                    <a:pt x="99" y="120"/>
                    <a:pt x="91" y="126"/>
                    <a:pt x="83" y="130"/>
                  </a:cubicBezTo>
                  <a:cubicBezTo>
                    <a:pt x="74" y="133"/>
                    <a:pt x="65" y="136"/>
                    <a:pt x="55" y="136"/>
                  </a:cubicBezTo>
                  <a:cubicBezTo>
                    <a:pt x="40" y="136"/>
                    <a:pt x="26" y="131"/>
                    <a:pt x="15" y="121"/>
                  </a:cubicBezTo>
                  <a:cubicBezTo>
                    <a:pt x="6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441">
              <a:extLst>
                <a:ext uri="{FF2B5EF4-FFF2-40B4-BE49-F238E27FC236}">
                  <a16:creationId xmlns:a16="http://schemas.microsoft.com/office/drawing/2014/main" id="{58D394B9-0511-4765-A842-53D082C4B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6" y="5229225"/>
              <a:ext cx="36513" cy="65088"/>
            </a:xfrm>
            <a:custGeom>
              <a:avLst/>
              <a:gdLst>
                <a:gd name="T0" fmla="*/ 0 w 74"/>
                <a:gd name="T1" fmla="*/ 0 h 135"/>
                <a:gd name="T2" fmla="*/ 33 w 74"/>
                <a:gd name="T3" fmla="*/ 0 h 135"/>
                <a:gd name="T4" fmla="*/ 33 w 74"/>
                <a:gd name="T5" fmla="*/ 110 h 135"/>
                <a:gd name="T6" fmla="*/ 74 w 74"/>
                <a:gd name="T7" fmla="*/ 110 h 135"/>
                <a:gd name="T8" fmla="*/ 74 w 74"/>
                <a:gd name="T9" fmla="*/ 135 h 135"/>
                <a:gd name="T10" fmla="*/ 0 w 74"/>
                <a:gd name="T11" fmla="*/ 135 h 135"/>
                <a:gd name="T12" fmla="*/ 0 w 74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5">
                  <a:moveTo>
                    <a:pt x="0" y="0"/>
                  </a:moveTo>
                  <a:lnTo>
                    <a:pt x="33" y="0"/>
                  </a:lnTo>
                  <a:lnTo>
                    <a:pt x="33" y="110"/>
                  </a:lnTo>
                  <a:lnTo>
                    <a:pt x="74" y="110"/>
                  </a:lnTo>
                  <a:lnTo>
                    <a:pt x="74" y="135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442">
              <a:extLst>
                <a:ext uri="{FF2B5EF4-FFF2-40B4-BE49-F238E27FC236}">
                  <a16:creationId xmlns:a16="http://schemas.microsoft.com/office/drawing/2014/main" id="{9D6FEBA5-5839-44D1-A60C-E34C9ABC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4" y="5229225"/>
              <a:ext cx="52388" cy="63500"/>
            </a:xfrm>
            <a:custGeom>
              <a:avLst/>
              <a:gdLst>
                <a:gd name="T0" fmla="*/ 0 w 106"/>
                <a:gd name="T1" fmla="*/ 25 h 133"/>
                <a:gd name="T2" fmla="*/ 0 w 106"/>
                <a:gd name="T3" fmla="*/ 0 h 133"/>
                <a:gd name="T4" fmla="*/ 106 w 106"/>
                <a:gd name="T5" fmla="*/ 0 h 133"/>
                <a:gd name="T6" fmla="*/ 106 w 106"/>
                <a:gd name="T7" fmla="*/ 25 h 133"/>
                <a:gd name="T8" fmla="*/ 70 w 106"/>
                <a:gd name="T9" fmla="*/ 25 h 133"/>
                <a:gd name="T10" fmla="*/ 70 w 106"/>
                <a:gd name="T11" fmla="*/ 133 h 133"/>
                <a:gd name="T12" fmla="*/ 37 w 106"/>
                <a:gd name="T13" fmla="*/ 133 h 133"/>
                <a:gd name="T14" fmla="*/ 37 w 106"/>
                <a:gd name="T15" fmla="*/ 23 h 133"/>
                <a:gd name="T16" fmla="*/ 0 w 106"/>
                <a:gd name="T17" fmla="*/ 23 h 133"/>
                <a:gd name="T18" fmla="*/ 0 w 106"/>
                <a:gd name="T19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33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3"/>
                  </a:lnTo>
                  <a:lnTo>
                    <a:pt x="37" y="133"/>
                  </a:lnTo>
                  <a:lnTo>
                    <a:pt x="37" y="23"/>
                  </a:lnTo>
                  <a:lnTo>
                    <a:pt x="0" y="23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443">
              <a:extLst>
                <a:ext uri="{FF2B5EF4-FFF2-40B4-BE49-F238E27FC236}">
                  <a16:creationId xmlns:a16="http://schemas.microsoft.com/office/drawing/2014/main" id="{9B8F427B-7F69-4F38-AAF2-3E10425EA6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78826" y="5202238"/>
              <a:ext cx="39688" cy="90488"/>
            </a:xfrm>
            <a:custGeom>
              <a:avLst/>
              <a:gdLst>
                <a:gd name="T0" fmla="*/ 81 w 81"/>
                <a:gd name="T1" fmla="*/ 51 h 186"/>
                <a:gd name="T2" fmla="*/ 81 w 81"/>
                <a:gd name="T3" fmla="*/ 76 h 186"/>
                <a:gd name="T4" fmla="*/ 33 w 81"/>
                <a:gd name="T5" fmla="*/ 76 h 186"/>
                <a:gd name="T6" fmla="*/ 33 w 81"/>
                <a:gd name="T7" fmla="*/ 105 h 186"/>
                <a:gd name="T8" fmla="*/ 75 w 81"/>
                <a:gd name="T9" fmla="*/ 105 h 186"/>
                <a:gd name="T10" fmla="*/ 75 w 81"/>
                <a:gd name="T11" fmla="*/ 130 h 186"/>
                <a:gd name="T12" fmla="*/ 33 w 81"/>
                <a:gd name="T13" fmla="*/ 130 h 186"/>
                <a:gd name="T14" fmla="*/ 33 w 81"/>
                <a:gd name="T15" fmla="*/ 161 h 186"/>
                <a:gd name="T16" fmla="*/ 81 w 81"/>
                <a:gd name="T17" fmla="*/ 161 h 186"/>
                <a:gd name="T18" fmla="*/ 81 w 81"/>
                <a:gd name="T19" fmla="*/ 186 h 186"/>
                <a:gd name="T20" fmla="*/ 0 w 81"/>
                <a:gd name="T21" fmla="*/ 186 h 186"/>
                <a:gd name="T22" fmla="*/ 0 w 81"/>
                <a:gd name="T23" fmla="*/ 51 h 186"/>
                <a:gd name="T24" fmla="*/ 81 w 81"/>
                <a:gd name="T25" fmla="*/ 51 h 186"/>
                <a:gd name="T26" fmla="*/ 16 w 81"/>
                <a:gd name="T27" fmla="*/ 23 h 186"/>
                <a:gd name="T28" fmla="*/ 63 w 81"/>
                <a:gd name="T29" fmla="*/ 0 h 186"/>
                <a:gd name="T30" fmla="*/ 63 w 81"/>
                <a:gd name="T31" fmla="*/ 25 h 186"/>
                <a:gd name="T32" fmla="*/ 16 w 81"/>
                <a:gd name="T33" fmla="*/ 44 h 186"/>
                <a:gd name="T34" fmla="*/ 16 w 81"/>
                <a:gd name="T35" fmla="*/ 2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6">
                  <a:moveTo>
                    <a:pt x="81" y="51"/>
                  </a:moveTo>
                  <a:lnTo>
                    <a:pt x="81" y="76"/>
                  </a:lnTo>
                  <a:lnTo>
                    <a:pt x="33" y="76"/>
                  </a:lnTo>
                  <a:lnTo>
                    <a:pt x="33" y="105"/>
                  </a:lnTo>
                  <a:lnTo>
                    <a:pt x="75" y="105"/>
                  </a:lnTo>
                  <a:lnTo>
                    <a:pt x="75" y="130"/>
                  </a:lnTo>
                  <a:lnTo>
                    <a:pt x="33" y="130"/>
                  </a:lnTo>
                  <a:lnTo>
                    <a:pt x="33" y="161"/>
                  </a:lnTo>
                  <a:lnTo>
                    <a:pt x="81" y="161"/>
                  </a:lnTo>
                  <a:lnTo>
                    <a:pt x="81" y="186"/>
                  </a:lnTo>
                  <a:lnTo>
                    <a:pt x="0" y="186"/>
                  </a:lnTo>
                  <a:lnTo>
                    <a:pt x="0" y="51"/>
                  </a:lnTo>
                  <a:lnTo>
                    <a:pt x="81" y="51"/>
                  </a:lnTo>
                  <a:close/>
                  <a:moveTo>
                    <a:pt x="16" y="23"/>
                  </a:moveTo>
                  <a:lnTo>
                    <a:pt x="63" y="0"/>
                  </a:lnTo>
                  <a:lnTo>
                    <a:pt x="63" y="25"/>
                  </a:lnTo>
                  <a:lnTo>
                    <a:pt x="16" y="44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444">
              <a:extLst>
                <a:ext uri="{FF2B5EF4-FFF2-40B4-BE49-F238E27FC236}">
                  <a16:creationId xmlns:a16="http://schemas.microsoft.com/office/drawing/2014/main" id="{643B6B79-6B5C-4ADA-B70D-C1C7303C5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6876" y="5332413"/>
              <a:ext cx="58738" cy="65088"/>
            </a:xfrm>
            <a:custGeom>
              <a:avLst/>
              <a:gdLst>
                <a:gd name="T0" fmla="*/ 47 w 120"/>
                <a:gd name="T1" fmla="*/ 0 h 135"/>
                <a:gd name="T2" fmla="*/ 100 w 120"/>
                <a:gd name="T3" fmla="*/ 19 h 135"/>
                <a:gd name="T4" fmla="*/ 120 w 120"/>
                <a:gd name="T5" fmla="*/ 68 h 135"/>
                <a:gd name="T6" fmla="*/ 100 w 120"/>
                <a:gd name="T7" fmla="*/ 116 h 135"/>
                <a:gd name="T8" fmla="*/ 47 w 120"/>
                <a:gd name="T9" fmla="*/ 135 h 135"/>
                <a:gd name="T10" fmla="*/ 0 w 120"/>
                <a:gd name="T11" fmla="*/ 135 h 135"/>
                <a:gd name="T12" fmla="*/ 0 w 120"/>
                <a:gd name="T13" fmla="*/ 0 h 135"/>
                <a:gd name="T14" fmla="*/ 47 w 120"/>
                <a:gd name="T15" fmla="*/ 0 h 135"/>
                <a:gd name="T16" fmla="*/ 32 w 120"/>
                <a:gd name="T17" fmla="*/ 109 h 135"/>
                <a:gd name="T18" fmla="*/ 47 w 120"/>
                <a:gd name="T19" fmla="*/ 109 h 135"/>
                <a:gd name="T20" fmla="*/ 76 w 120"/>
                <a:gd name="T21" fmla="*/ 98 h 135"/>
                <a:gd name="T22" fmla="*/ 87 w 120"/>
                <a:gd name="T23" fmla="*/ 66 h 135"/>
                <a:gd name="T24" fmla="*/ 76 w 120"/>
                <a:gd name="T25" fmla="*/ 35 h 135"/>
                <a:gd name="T26" fmla="*/ 47 w 120"/>
                <a:gd name="T27" fmla="*/ 24 h 135"/>
                <a:gd name="T28" fmla="*/ 32 w 120"/>
                <a:gd name="T29" fmla="*/ 24 h 135"/>
                <a:gd name="T30" fmla="*/ 32 w 120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5">
                  <a:moveTo>
                    <a:pt x="47" y="0"/>
                  </a:moveTo>
                  <a:cubicBezTo>
                    <a:pt x="68" y="0"/>
                    <a:pt x="86" y="6"/>
                    <a:pt x="100" y="19"/>
                  </a:cubicBezTo>
                  <a:cubicBezTo>
                    <a:pt x="113" y="31"/>
                    <a:pt x="120" y="48"/>
                    <a:pt x="120" y="68"/>
                  </a:cubicBezTo>
                  <a:cubicBezTo>
                    <a:pt x="120" y="88"/>
                    <a:pt x="113" y="104"/>
                    <a:pt x="100" y="116"/>
                  </a:cubicBezTo>
                  <a:cubicBezTo>
                    <a:pt x="86" y="129"/>
                    <a:pt x="68" y="135"/>
                    <a:pt x="47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2" y="109"/>
                  </a:moveTo>
                  <a:lnTo>
                    <a:pt x="47" y="109"/>
                  </a:lnTo>
                  <a:cubicBezTo>
                    <a:pt x="60" y="109"/>
                    <a:pt x="70" y="105"/>
                    <a:pt x="76" y="98"/>
                  </a:cubicBezTo>
                  <a:cubicBezTo>
                    <a:pt x="83" y="90"/>
                    <a:pt x="87" y="80"/>
                    <a:pt x="87" y="66"/>
                  </a:cubicBezTo>
                  <a:cubicBezTo>
                    <a:pt x="87" y="54"/>
                    <a:pt x="83" y="44"/>
                    <a:pt x="76" y="35"/>
                  </a:cubicBezTo>
                  <a:cubicBezTo>
                    <a:pt x="68" y="28"/>
                    <a:pt x="58" y="24"/>
                    <a:pt x="47" y="24"/>
                  </a:cubicBezTo>
                  <a:lnTo>
                    <a:pt x="32" y="24"/>
                  </a:lnTo>
                  <a:lnTo>
                    <a:pt x="32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445">
              <a:extLst>
                <a:ext uri="{FF2B5EF4-FFF2-40B4-BE49-F238E27FC236}">
                  <a16:creationId xmlns:a16="http://schemas.microsoft.com/office/drawing/2014/main" id="{3D5A1068-FA15-416B-8DF4-B461C5CDF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9" y="5332413"/>
              <a:ext cx="39688" cy="65088"/>
            </a:xfrm>
            <a:custGeom>
              <a:avLst/>
              <a:gdLst>
                <a:gd name="T0" fmla="*/ 81 w 81"/>
                <a:gd name="T1" fmla="*/ 0 h 134"/>
                <a:gd name="T2" fmla="*/ 81 w 81"/>
                <a:gd name="T3" fmla="*/ 25 h 134"/>
                <a:gd name="T4" fmla="*/ 32 w 81"/>
                <a:gd name="T5" fmla="*/ 25 h 134"/>
                <a:gd name="T6" fmla="*/ 32 w 81"/>
                <a:gd name="T7" fmla="*/ 54 h 134"/>
                <a:gd name="T8" fmla="*/ 75 w 81"/>
                <a:gd name="T9" fmla="*/ 54 h 134"/>
                <a:gd name="T10" fmla="*/ 75 w 81"/>
                <a:gd name="T11" fmla="*/ 79 h 134"/>
                <a:gd name="T12" fmla="*/ 32 w 81"/>
                <a:gd name="T13" fmla="*/ 79 h 134"/>
                <a:gd name="T14" fmla="*/ 32 w 81"/>
                <a:gd name="T15" fmla="*/ 109 h 134"/>
                <a:gd name="T16" fmla="*/ 81 w 81"/>
                <a:gd name="T17" fmla="*/ 109 h 134"/>
                <a:gd name="T18" fmla="*/ 81 w 81"/>
                <a:gd name="T19" fmla="*/ 134 h 134"/>
                <a:gd name="T20" fmla="*/ 0 w 81"/>
                <a:gd name="T21" fmla="*/ 134 h 134"/>
                <a:gd name="T22" fmla="*/ 0 w 81"/>
                <a:gd name="T23" fmla="*/ 0 h 134"/>
                <a:gd name="T24" fmla="*/ 81 w 81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4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09"/>
                  </a:lnTo>
                  <a:lnTo>
                    <a:pt x="81" y="109"/>
                  </a:lnTo>
                  <a:lnTo>
                    <a:pt x="81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446">
              <a:extLst>
                <a:ext uri="{FF2B5EF4-FFF2-40B4-BE49-F238E27FC236}">
                  <a16:creationId xmlns:a16="http://schemas.microsoft.com/office/drawing/2014/main" id="{3B57C22B-02EA-48A7-B931-FAC8561FD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6101" y="5330825"/>
              <a:ext cx="47625" cy="68263"/>
            </a:xfrm>
            <a:custGeom>
              <a:avLst/>
              <a:gdLst>
                <a:gd name="T0" fmla="*/ 47 w 100"/>
                <a:gd name="T1" fmla="*/ 26 h 138"/>
                <a:gd name="T2" fmla="*/ 37 w 100"/>
                <a:gd name="T3" fmla="*/ 30 h 138"/>
                <a:gd name="T4" fmla="*/ 33 w 100"/>
                <a:gd name="T5" fmla="*/ 38 h 138"/>
                <a:gd name="T6" fmla="*/ 37 w 100"/>
                <a:gd name="T7" fmla="*/ 48 h 138"/>
                <a:gd name="T8" fmla="*/ 47 w 100"/>
                <a:gd name="T9" fmla="*/ 55 h 138"/>
                <a:gd name="T10" fmla="*/ 60 w 100"/>
                <a:gd name="T11" fmla="*/ 58 h 138"/>
                <a:gd name="T12" fmla="*/ 73 w 100"/>
                <a:gd name="T13" fmla="*/ 63 h 138"/>
                <a:gd name="T14" fmla="*/ 86 w 100"/>
                <a:gd name="T15" fmla="*/ 70 h 138"/>
                <a:gd name="T16" fmla="*/ 96 w 100"/>
                <a:gd name="T17" fmla="*/ 81 h 138"/>
                <a:gd name="T18" fmla="*/ 100 w 100"/>
                <a:gd name="T19" fmla="*/ 97 h 138"/>
                <a:gd name="T20" fmla="*/ 86 w 100"/>
                <a:gd name="T21" fmla="*/ 126 h 138"/>
                <a:gd name="T22" fmla="*/ 50 w 100"/>
                <a:gd name="T23" fmla="*/ 138 h 138"/>
                <a:gd name="T24" fmla="*/ 13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1 w 100"/>
                <a:gd name="T31" fmla="*/ 112 h 138"/>
                <a:gd name="T32" fmla="*/ 62 w 100"/>
                <a:gd name="T33" fmla="*/ 108 h 138"/>
                <a:gd name="T34" fmla="*/ 66 w 100"/>
                <a:gd name="T35" fmla="*/ 98 h 138"/>
                <a:gd name="T36" fmla="*/ 62 w 100"/>
                <a:gd name="T37" fmla="*/ 90 h 138"/>
                <a:gd name="T38" fmla="*/ 52 w 100"/>
                <a:gd name="T39" fmla="*/ 83 h 138"/>
                <a:gd name="T40" fmla="*/ 40 w 100"/>
                <a:gd name="T41" fmla="*/ 80 h 138"/>
                <a:gd name="T42" fmla="*/ 26 w 100"/>
                <a:gd name="T43" fmla="*/ 75 h 138"/>
                <a:gd name="T44" fmla="*/ 13 w 100"/>
                <a:gd name="T45" fmla="*/ 68 h 138"/>
                <a:gd name="T46" fmla="*/ 3 w 100"/>
                <a:gd name="T47" fmla="*/ 57 h 138"/>
                <a:gd name="T48" fmla="*/ 0 w 100"/>
                <a:gd name="T49" fmla="*/ 41 h 138"/>
                <a:gd name="T50" fmla="*/ 13 w 100"/>
                <a:gd name="T51" fmla="*/ 11 h 138"/>
                <a:gd name="T52" fmla="*/ 48 w 100"/>
                <a:gd name="T53" fmla="*/ 0 h 138"/>
                <a:gd name="T54" fmla="*/ 83 w 100"/>
                <a:gd name="T55" fmla="*/ 10 h 138"/>
                <a:gd name="T56" fmla="*/ 97 w 100"/>
                <a:gd name="T57" fmla="*/ 41 h 138"/>
                <a:gd name="T58" fmla="*/ 62 w 100"/>
                <a:gd name="T59" fmla="*/ 41 h 138"/>
                <a:gd name="T60" fmla="*/ 57 w 100"/>
                <a:gd name="T61" fmla="*/ 30 h 138"/>
                <a:gd name="T62" fmla="*/ 47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7" y="26"/>
                  </a:moveTo>
                  <a:cubicBezTo>
                    <a:pt x="43" y="26"/>
                    <a:pt x="40" y="27"/>
                    <a:pt x="37" y="30"/>
                  </a:cubicBezTo>
                  <a:cubicBezTo>
                    <a:pt x="35" y="32"/>
                    <a:pt x="33" y="35"/>
                    <a:pt x="33" y="38"/>
                  </a:cubicBezTo>
                  <a:cubicBezTo>
                    <a:pt x="33" y="42"/>
                    <a:pt x="35" y="46"/>
                    <a:pt x="37" y="48"/>
                  </a:cubicBezTo>
                  <a:cubicBezTo>
                    <a:pt x="40" y="51"/>
                    <a:pt x="42" y="53"/>
                    <a:pt x="47" y="55"/>
                  </a:cubicBezTo>
                  <a:cubicBezTo>
                    <a:pt x="51" y="56"/>
                    <a:pt x="56" y="57"/>
                    <a:pt x="60" y="58"/>
                  </a:cubicBezTo>
                  <a:cubicBezTo>
                    <a:pt x="65" y="60"/>
                    <a:pt x="70" y="61"/>
                    <a:pt x="73" y="63"/>
                  </a:cubicBezTo>
                  <a:cubicBezTo>
                    <a:pt x="78" y="65"/>
                    <a:pt x="82" y="67"/>
                    <a:pt x="86" y="70"/>
                  </a:cubicBezTo>
                  <a:cubicBezTo>
                    <a:pt x="90" y="72"/>
                    <a:pt x="93" y="76"/>
                    <a:pt x="96" y="81"/>
                  </a:cubicBezTo>
                  <a:cubicBezTo>
                    <a:pt x="98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6" y="126"/>
                  </a:cubicBezTo>
                  <a:cubicBezTo>
                    <a:pt x="77" y="133"/>
                    <a:pt x="65" y="138"/>
                    <a:pt x="50" y="138"/>
                  </a:cubicBezTo>
                  <a:cubicBezTo>
                    <a:pt x="35" y="138"/>
                    <a:pt x="22" y="135"/>
                    <a:pt x="13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2" y="108"/>
                  </a:cubicBezTo>
                  <a:cubicBezTo>
                    <a:pt x="65" y="106"/>
                    <a:pt x="66" y="103"/>
                    <a:pt x="66" y="98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7"/>
                    <a:pt x="57" y="86"/>
                    <a:pt x="52" y="83"/>
                  </a:cubicBezTo>
                  <a:cubicBezTo>
                    <a:pt x="48" y="82"/>
                    <a:pt x="43" y="81"/>
                    <a:pt x="40" y="80"/>
                  </a:cubicBezTo>
                  <a:cubicBezTo>
                    <a:pt x="35" y="78"/>
                    <a:pt x="30" y="77"/>
                    <a:pt x="26" y="75"/>
                  </a:cubicBezTo>
                  <a:cubicBezTo>
                    <a:pt x="21" y="73"/>
                    <a:pt x="17" y="71"/>
                    <a:pt x="13" y="68"/>
                  </a:cubicBezTo>
                  <a:cubicBezTo>
                    <a:pt x="10" y="66"/>
                    <a:pt x="6" y="62"/>
                    <a:pt x="3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8"/>
                    <a:pt x="5" y="18"/>
                    <a:pt x="13" y="11"/>
                  </a:cubicBezTo>
                  <a:cubicBezTo>
                    <a:pt x="22" y="3"/>
                    <a:pt x="35" y="0"/>
                    <a:pt x="48" y="0"/>
                  </a:cubicBezTo>
                  <a:cubicBezTo>
                    <a:pt x="63" y="0"/>
                    <a:pt x="75" y="3"/>
                    <a:pt x="83" y="10"/>
                  </a:cubicBezTo>
                  <a:cubicBezTo>
                    <a:pt x="92" y="16"/>
                    <a:pt x="97" y="26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2"/>
                    <a:pt x="57" y="30"/>
                  </a:cubicBezTo>
                  <a:cubicBezTo>
                    <a:pt x="55" y="27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447">
              <a:extLst>
                <a:ext uri="{FF2B5EF4-FFF2-40B4-BE49-F238E27FC236}">
                  <a16:creationId xmlns:a16="http://schemas.microsoft.com/office/drawing/2014/main" id="{EB663609-D0DD-4CBC-8CD2-9496657677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0076" y="5332413"/>
              <a:ext cx="65088" cy="65088"/>
            </a:xfrm>
            <a:custGeom>
              <a:avLst/>
              <a:gdLst>
                <a:gd name="T0" fmla="*/ 98 w 133"/>
                <a:gd name="T1" fmla="*/ 134 h 134"/>
                <a:gd name="T2" fmla="*/ 90 w 133"/>
                <a:gd name="T3" fmla="*/ 111 h 134"/>
                <a:gd name="T4" fmla="*/ 43 w 133"/>
                <a:gd name="T5" fmla="*/ 111 h 134"/>
                <a:gd name="T6" fmla="*/ 35 w 133"/>
                <a:gd name="T7" fmla="*/ 134 h 134"/>
                <a:gd name="T8" fmla="*/ 0 w 133"/>
                <a:gd name="T9" fmla="*/ 134 h 134"/>
                <a:gd name="T10" fmla="*/ 46 w 133"/>
                <a:gd name="T11" fmla="*/ 0 h 134"/>
                <a:gd name="T12" fmla="*/ 86 w 133"/>
                <a:gd name="T13" fmla="*/ 0 h 134"/>
                <a:gd name="T14" fmla="*/ 133 w 133"/>
                <a:gd name="T15" fmla="*/ 134 h 134"/>
                <a:gd name="T16" fmla="*/ 98 w 133"/>
                <a:gd name="T17" fmla="*/ 134 h 134"/>
                <a:gd name="T18" fmla="*/ 50 w 133"/>
                <a:gd name="T19" fmla="*/ 86 h 134"/>
                <a:gd name="T20" fmla="*/ 83 w 133"/>
                <a:gd name="T21" fmla="*/ 86 h 134"/>
                <a:gd name="T22" fmla="*/ 66 w 133"/>
                <a:gd name="T23" fmla="*/ 39 h 134"/>
                <a:gd name="T24" fmla="*/ 50 w 133"/>
                <a:gd name="T2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4">
                  <a:moveTo>
                    <a:pt x="98" y="134"/>
                  </a:moveTo>
                  <a:lnTo>
                    <a:pt x="90" y="111"/>
                  </a:lnTo>
                  <a:lnTo>
                    <a:pt x="43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3" y="134"/>
                  </a:lnTo>
                  <a:lnTo>
                    <a:pt x="98" y="134"/>
                  </a:lnTo>
                  <a:close/>
                  <a:moveTo>
                    <a:pt x="50" y="86"/>
                  </a:moveTo>
                  <a:lnTo>
                    <a:pt x="83" y="86"/>
                  </a:lnTo>
                  <a:lnTo>
                    <a:pt x="66" y="39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448">
              <a:extLst>
                <a:ext uri="{FF2B5EF4-FFF2-40B4-BE49-F238E27FC236}">
                  <a16:creationId xmlns:a16="http://schemas.microsoft.com/office/drawing/2014/main" id="{309501F3-959C-4005-A819-D56A59E11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3101" y="5332413"/>
              <a:ext cx="58738" cy="65088"/>
            </a:xfrm>
            <a:custGeom>
              <a:avLst/>
              <a:gdLst>
                <a:gd name="T0" fmla="*/ 87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7 w 120"/>
                <a:gd name="T7" fmla="*/ 134 h 134"/>
                <a:gd name="T8" fmla="*/ 32 w 120"/>
                <a:gd name="T9" fmla="*/ 49 h 134"/>
                <a:gd name="T10" fmla="*/ 32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2 w 120"/>
                <a:gd name="T17" fmla="*/ 0 h 134"/>
                <a:gd name="T18" fmla="*/ 87 w 120"/>
                <a:gd name="T19" fmla="*/ 85 h 134"/>
                <a:gd name="T20" fmla="*/ 87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7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7" y="134"/>
                  </a:lnTo>
                  <a:lnTo>
                    <a:pt x="32" y="4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449">
              <a:extLst>
                <a:ext uri="{FF2B5EF4-FFF2-40B4-BE49-F238E27FC236}">
                  <a16:creationId xmlns:a16="http://schemas.microsoft.com/office/drawing/2014/main" id="{A826EECE-0830-4B54-97F8-DA01A2746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4" y="5332413"/>
              <a:ext cx="50800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8 w 105"/>
                <a:gd name="T9" fmla="*/ 25 h 134"/>
                <a:gd name="T10" fmla="*/ 68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8" y="25"/>
                  </a:lnTo>
                  <a:lnTo>
                    <a:pt x="68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450">
              <a:extLst>
                <a:ext uri="{FF2B5EF4-FFF2-40B4-BE49-F238E27FC236}">
                  <a16:creationId xmlns:a16="http://schemas.microsoft.com/office/drawing/2014/main" id="{43920720-58D2-4AC7-9035-368BFB1894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21689" y="5307013"/>
              <a:ext cx="39688" cy="90488"/>
            </a:xfrm>
            <a:custGeom>
              <a:avLst/>
              <a:gdLst>
                <a:gd name="T0" fmla="*/ 81 w 81"/>
                <a:gd name="T1" fmla="*/ 52 h 186"/>
                <a:gd name="T2" fmla="*/ 81 w 81"/>
                <a:gd name="T3" fmla="*/ 77 h 186"/>
                <a:gd name="T4" fmla="*/ 32 w 81"/>
                <a:gd name="T5" fmla="*/ 77 h 186"/>
                <a:gd name="T6" fmla="*/ 32 w 81"/>
                <a:gd name="T7" fmla="*/ 106 h 186"/>
                <a:gd name="T8" fmla="*/ 75 w 81"/>
                <a:gd name="T9" fmla="*/ 106 h 186"/>
                <a:gd name="T10" fmla="*/ 75 w 81"/>
                <a:gd name="T11" fmla="*/ 131 h 186"/>
                <a:gd name="T12" fmla="*/ 32 w 81"/>
                <a:gd name="T13" fmla="*/ 131 h 186"/>
                <a:gd name="T14" fmla="*/ 32 w 81"/>
                <a:gd name="T15" fmla="*/ 161 h 186"/>
                <a:gd name="T16" fmla="*/ 81 w 81"/>
                <a:gd name="T17" fmla="*/ 161 h 186"/>
                <a:gd name="T18" fmla="*/ 81 w 81"/>
                <a:gd name="T19" fmla="*/ 186 h 186"/>
                <a:gd name="T20" fmla="*/ 0 w 81"/>
                <a:gd name="T21" fmla="*/ 186 h 186"/>
                <a:gd name="T22" fmla="*/ 0 w 81"/>
                <a:gd name="T23" fmla="*/ 52 h 186"/>
                <a:gd name="T24" fmla="*/ 81 w 81"/>
                <a:gd name="T25" fmla="*/ 52 h 186"/>
                <a:gd name="T26" fmla="*/ 16 w 81"/>
                <a:gd name="T27" fmla="*/ 22 h 186"/>
                <a:gd name="T28" fmla="*/ 62 w 81"/>
                <a:gd name="T29" fmla="*/ 0 h 186"/>
                <a:gd name="T30" fmla="*/ 62 w 81"/>
                <a:gd name="T31" fmla="*/ 25 h 186"/>
                <a:gd name="T32" fmla="*/ 16 w 81"/>
                <a:gd name="T33" fmla="*/ 43 h 186"/>
                <a:gd name="T34" fmla="*/ 16 w 81"/>
                <a:gd name="T35" fmla="*/ 2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6">
                  <a:moveTo>
                    <a:pt x="81" y="52"/>
                  </a:moveTo>
                  <a:lnTo>
                    <a:pt x="81" y="77"/>
                  </a:lnTo>
                  <a:lnTo>
                    <a:pt x="32" y="77"/>
                  </a:lnTo>
                  <a:lnTo>
                    <a:pt x="32" y="106"/>
                  </a:lnTo>
                  <a:lnTo>
                    <a:pt x="75" y="106"/>
                  </a:lnTo>
                  <a:lnTo>
                    <a:pt x="75" y="131"/>
                  </a:lnTo>
                  <a:lnTo>
                    <a:pt x="32" y="131"/>
                  </a:lnTo>
                  <a:lnTo>
                    <a:pt x="32" y="161"/>
                  </a:lnTo>
                  <a:lnTo>
                    <a:pt x="81" y="161"/>
                  </a:lnTo>
                  <a:lnTo>
                    <a:pt x="81" y="186"/>
                  </a:lnTo>
                  <a:lnTo>
                    <a:pt x="0" y="186"/>
                  </a:lnTo>
                  <a:lnTo>
                    <a:pt x="0" y="52"/>
                  </a:lnTo>
                  <a:lnTo>
                    <a:pt x="81" y="52"/>
                  </a:lnTo>
                  <a:close/>
                  <a:moveTo>
                    <a:pt x="16" y="22"/>
                  </a:moveTo>
                  <a:lnTo>
                    <a:pt x="62" y="0"/>
                  </a:lnTo>
                  <a:lnTo>
                    <a:pt x="62" y="25"/>
                  </a:lnTo>
                  <a:lnTo>
                    <a:pt x="16" y="43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451">
              <a:extLst>
                <a:ext uri="{FF2B5EF4-FFF2-40B4-BE49-F238E27FC236}">
                  <a16:creationId xmlns:a16="http://schemas.microsoft.com/office/drawing/2014/main" id="{210659A8-77D7-4358-A94E-3D24F7919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6" y="5449888"/>
              <a:ext cx="30163" cy="41275"/>
            </a:xfrm>
            <a:custGeom>
              <a:avLst/>
              <a:gdLst>
                <a:gd name="T0" fmla="*/ 52 w 62"/>
                <a:gd name="T1" fmla="*/ 54 h 84"/>
                <a:gd name="T2" fmla="*/ 47 w 62"/>
                <a:gd name="T3" fmla="*/ 69 h 84"/>
                <a:gd name="T4" fmla="*/ 32 w 62"/>
                <a:gd name="T5" fmla="*/ 74 h 84"/>
                <a:gd name="T6" fmla="*/ 17 w 62"/>
                <a:gd name="T7" fmla="*/ 69 h 84"/>
                <a:gd name="T8" fmla="*/ 12 w 62"/>
                <a:gd name="T9" fmla="*/ 54 h 84"/>
                <a:gd name="T10" fmla="*/ 12 w 62"/>
                <a:gd name="T11" fmla="*/ 0 h 84"/>
                <a:gd name="T12" fmla="*/ 0 w 62"/>
                <a:gd name="T13" fmla="*/ 0 h 84"/>
                <a:gd name="T14" fmla="*/ 0 w 62"/>
                <a:gd name="T15" fmla="*/ 54 h 84"/>
                <a:gd name="T16" fmla="*/ 8 w 62"/>
                <a:gd name="T17" fmla="*/ 77 h 84"/>
                <a:gd name="T18" fmla="*/ 31 w 62"/>
                <a:gd name="T19" fmla="*/ 84 h 84"/>
                <a:gd name="T20" fmla="*/ 53 w 62"/>
                <a:gd name="T21" fmla="*/ 77 h 84"/>
                <a:gd name="T22" fmla="*/ 62 w 62"/>
                <a:gd name="T23" fmla="*/ 54 h 84"/>
                <a:gd name="T24" fmla="*/ 62 w 62"/>
                <a:gd name="T25" fmla="*/ 0 h 84"/>
                <a:gd name="T26" fmla="*/ 52 w 62"/>
                <a:gd name="T27" fmla="*/ 0 h 84"/>
                <a:gd name="T28" fmla="*/ 52 w 62"/>
                <a:gd name="T29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84">
                  <a:moveTo>
                    <a:pt x="52" y="54"/>
                  </a:moveTo>
                  <a:cubicBezTo>
                    <a:pt x="52" y="60"/>
                    <a:pt x="51" y="67"/>
                    <a:pt x="47" y="69"/>
                  </a:cubicBezTo>
                  <a:cubicBezTo>
                    <a:pt x="43" y="73"/>
                    <a:pt x="38" y="74"/>
                    <a:pt x="32" y="74"/>
                  </a:cubicBezTo>
                  <a:cubicBezTo>
                    <a:pt x="26" y="74"/>
                    <a:pt x="21" y="73"/>
                    <a:pt x="17" y="69"/>
                  </a:cubicBezTo>
                  <a:cubicBezTo>
                    <a:pt x="13" y="65"/>
                    <a:pt x="12" y="60"/>
                    <a:pt x="12" y="54"/>
                  </a:cubicBezTo>
                  <a:lnTo>
                    <a:pt x="12" y="0"/>
                  </a:lnTo>
                  <a:lnTo>
                    <a:pt x="0" y="0"/>
                  </a:lnTo>
                  <a:lnTo>
                    <a:pt x="0" y="54"/>
                  </a:lnTo>
                  <a:cubicBezTo>
                    <a:pt x="0" y="64"/>
                    <a:pt x="2" y="72"/>
                    <a:pt x="8" y="77"/>
                  </a:cubicBezTo>
                  <a:cubicBezTo>
                    <a:pt x="15" y="82"/>
                    <a:pt x="22" y="84"/>
                    <a:pt x="31" y="84"/>
                  </a:cubicBezTo>
                  <a:cubicBezTo>
                    <a:pt x="40" y="84"/>
                    <a:pt x="47" y="82"/>
                    <a:pt x="53" y="77"/>
                  </a:cubicBezTo>
                  <a:cubicBezTo>
                    <a:pt x="60" y="72"/>
                    <a:pt x="62" y="64"/>
                    <a:pt x="62" y="54"/>
                  </a:cubicBezTo>
                  <a:lnTo>
                    <a:pt x="62" y="0"/>
                  </a:lnTo>
                  <a:lnTo>
                    <a:pt x="52" y="0"/>
                  </a:lnTo>
                  <a:lnTo>
                    <a:pt x="52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452">
              <a:extLst>
                <a:ext uri="{FF2B5EF4-FFF2-40B4-BE49-F238E27FC236}">
                  <a16:creationId xmlns:a16="http://schemas.microsoft.com/office/drawing/2014/main" id="{A01634DC-9360-4CA3-AB55-AD6D268EF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4" y="5449888"/>
              <a:ext cx="33338" cy="41275"/>
            </a:xfrm>
            <a:custGeom>
              <a:avLst/>
              <a:gdLst>
                <a:gd name="T0" fmla="*/ 12 w 67"/>
                <a:gd name="T1" fmla="*/ 83 h 83"/>
                <a:gd name="T2" fmla="*/ 12 w 67"/>
                <a:gd name="T3" fmla="*/ 18 h 83"/>
                <a:gd name="T4" fmla="*/ 55 w 67"/>
                <a:gd name="T5" fmla="*/ 83 h 83"/>
                <a:gd name="T6" fmla="*/ 67 w 67"/>
                <a:gd name="T7" fmla="*/ 83 h 83"/>
                <a:gd name="T8" fmla="*/ 67 w 67"/>
                <a:gd name="T9" fmla="*/ 0 h 83"/>
                <a:gd name="T10" fmla="*/ 55 w 67"/>
                <a:gd name="T11" fmla="*/ 0 h 83"/>
                <a:gd name="T12" fmla="*/ 55 w 67"/>
                <a:gd name="T13" fmla="*/ 67 h 83"/>
                <a:gd name="T14" fmla="*/ 12 w 67"/>
                <a:gd name="T15" fmla="*/ 0 h 83"/>
                <a:gd name="T16" fmla="*/ 0 w 67"/>
                <a:gd name="T17" fmla="*/ 0 h 83"/>
                <a:gd name="T18" fmla="*/ 0 w 67"/>
                <a:gd name="T19" fmla="*/ 83 h 83"/>
                <a:gd name="T20" fmla="*/ 12 w 67"/>
                <a:gd name="T2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83">
                  <a:moveTo>
                    <a:pt x="12" y="83"/>
                  </a:moveTo>
                  <a:lnTo>
                    <a:pt x="12" y="18"/>
                  </a:lnTo>
                  <a:lnTo>
                    <a:pt x="55" y="83"/>
                  </a:lnTo>
                  <a:lnTo>
                    <a:pt x="67" y="83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5" y="67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Rectangle 453">
              <a:extLst>
                <a:ext uri="{FF2B5EF4-FFF2-40B4-BE49-F238E27FC236}">
                  <a16:creationId xmlns:a16="http://schemas.microsoft.com/office/drawing/2014/main" id="{468B1406-A05F-4408-83DD-95CC74236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9426" y="5449888"/>
              <a:ext cx="6350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454">
              <a:extLst>
                <a:ext uri="{FF2B5EF4-FFF2-40B4-BE49-F238E27FC236}">
                  <a16:creationId xmlns:a16="http://schemas.microsoft.com/office/drawing/2014/main" id="{725F1A7F-923A-47F2-92C5-E07A14C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2126" y="5449888"/>
              <a:ext cx="36513" cy="41275"/>
            </a:xfrm>
            <a:custGeom>
              <a:avLst/>
              <a:gdLst>
                <a:gd name="T0" fmla="*/ 42 w 75"/>
                <a:gd name="T1" fmla="*/ 83 h 83"/>
                <a:gd name="T2" fmla="*/ 75 w 75"/>
                <a:gd name="T3" fmla="*/ 0 h 83"/>
                <a:gd name="T4" fmla="*/ 64 w 75"/>
                <a:gd name="T5" fmla="*/ 0 h 83"/>
                <a:gd name="T6" fmla="*/ 37 w 75"/>
                <a:gd name="T7" fmla="*/ 72 h 83"/>
                <a:gd name="T8" fmla="*/ 11 w 75"/>
                <a:gd name="T9" fmla="*/ 0 h 83"/>
                <a:gd name="T10" fmla="*/ 0 w 75"/>
                <a:gd name="T11" fmla="*/ 0 h 83"/>
                <a:gd name="T12" fmla="*/ 31 w 75"/>
                <a:gd name="T13" fmla="*/ 83 h 83"/>
                <a:gd name="T14" fmla="*/ 42 w 75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3">
                  <a:moveTo>
                    <a:pt x="42" y="83"/>
                  </a:moveTo>
                  <a:lnTo>
                    <a:pt x="75" y="0"/>
                  </a:lnTo>
                  <a:lnTo>
                    <a:pt x="64" y="0"/>
                  </a:lnTo>
                  <a:lnTo>
                    <a:pt x="37" y="7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31" y="83"/>
                  </a:lnTo>
                  <a:lnTo>
                    <a:pt x="42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455">
              <a:extLst>
                <a:ext uri="{FF2B5EF4-FFF2-40B4-BE49-F238E27FC236}">
                  <a16:creationId xmlns:a16="http://schemas.microsoft.com/office/drawing/2014/main" id="{136A68C1-F260-4E18-A4DB-26B520EA9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989" y="5449888"/>
              <a:ext cx="22225" cy="41275"/>
            </a:xfrm>
            <a:custGeom>
              <a:avLst/>
              <a:gdLst>
                <a:gd name="T0" fmla="*/ 11 w 43"/>
                <a:gd name="T1" fmla="*/ 45 h 83"/>
                <a:gd name="T2" fmla="*/ 40 w 43"/>
                <a:gd name="T3" fmla="*/ 45 h 83"/>
                <a:gd name="T4" fmla="*/ 40 w 43"/>
                <a:gd name="T5" fmla="*/ 38 h 83"/>
                <a:gd name="T6" fmla="*/ 11 w 43"/>
                <a:gd name="T7" fmla="*/ 38 h 83"/>
                <a:gd name="T8" fmla="*/ 11 w 43"/>
                <a:gd name="T9" fmla="*/ 9 h 83"/>
                <a:gd name="T10" fmla="*/ 43 w 43"/>
                <a:gd name="T11" fmla="*/ 9 h 83"/>
                <a:gd name="T12" fmla="*/ 43 w 43"/>
                <a:gd name="T13" fmla="*/ 0 h 83"/>
                <a:gd name="T14" fmla="*/ 0 w 43"/>
                <a:gd name="T15" fmla="*/ 0 h 83"/>
                <a:gd name="T16" fmla="*/ 0 w 43"/>
                <a:gd name="T17" fmla="*/ 83 h 83"/>
                <a:gd name="T18" fmla="*/ 43 w 43"/>
                <a:gd name="T19" fmla="*/ 83 h 83"/>
                <a:gd name="T20" fmla="*/ 43 w 43"/>
                <a:gd name="T21" fmla="*/ 74 h 83"/>
                <a:gd name="T22" fmla="*/ 11 w 43"/>
                <a:gd name="T23" fmla="*/ 74 h 83"/>
                <a:gd name="T24" fmla="*/ 11 w 43"/>
                <a:gd name="T25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83">
                  <a:moveTo>
                    <a:pt x="11" y="45"/>
                  </a:moveTo>
                  <a:lnTo>
                    <a:pt x="40" y="45"/>
                  </a:lnTo>
                  <a:lnTo>
                    <a:pt x="40" y="38"/>
                  </a:lnTo>
                  <a:lnTo>
                    <a:pt x="11" y="38"/>
                  </a:lnTo>
                  <a:lnTo>
                    <a:pt x="11" y="9"/>
                  </a:lnTo>
                  <a:lnTo>
                    <a:pt x="43" y="9"/>
                  </a:lnTo>
                  <a:lnTo>
                    <a:pt x="43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43" y="83"/>
                  </a:lnTo>
                  <a:lnTo>
                    <a:pt x="43" y="74"/>
                  </a:lnTo>
                  <a:lnTo>
                    <a:pt x="11" y="74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456">
              <a:extLst>
                <a:ext uri="{FF2B5EF4-FFF2-40B4-BE49-F238E27FC236}">
                  <a16:creationId xmlns:a16="http://schemas.microsoft.com/office/drawing/2014/main" id="{D12776C2-C425-440F-9162-00061F1B2C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5151" y="5451475"/>
              <a:ext cx="28575" cy="39688"/>
            </a:xfrm>
            <a:custGeom>
              <a:avLst/>
              <a:gdLst>
                <a:gd name="T0" fmla="*/ 51 w 57"/>
                <a:gd name="T1" fmla="*/ 38 h 82"/>
                <a:gd name="T2" fmla="*/ 56 w 57"/>
                <a:gd name="T3" fmla="*/ 22 h 82"/>
                <a:gd name="T4" fmla="*/ 48 w 57"/>
                <a:gd name="T5" fmla="*/ 6 h 82"/>
                <a:gd name="T6" fmla="*/ 27 w 57"/>
                <a:gd name="T7" fmla="*/ 0 h 82"/>
                <a:gd name="T8" fmla="*/ 0 w 57"/>
                <a:gd name="T9" fmla="*/ 0 h 82"/>
                <a:gd name="T10" fmla="*/ 0 w 57"/>
                <a:gd name="T11" fmla="*/ 82 h 82"/>
                <a:gd name="T12" fmla="*/ 11 w 57"/>
                <a:gd name="T13" fmla="*/ 82 h 82"/>
                <a:gd name="T14" fmla="*/ 11 w 57"/>
                <a:gd name="T15" fmla="*/ 48 h 82"/>
                <a:gd name="T16" fmla="*/ 22 w 57"/>
                <a:gd name="T17" fmla="*/ 48 h 82"/>
                <a:gd name="T18" fmla="*/ 43 w 57"/>
                <a:gd name="T19" fmla="*/ 82 h 82"/>
                <a:gd name="T20" fmla="*/ 57 w 57"/>
                <a:gd name="T21" fmla="*/ 82 h 82"/>
                <a:gd name="T22" fmla="*/ 35 w 57"/>
                <a:gd name="T23" fmla="*/ 47 h 82"/>
                <a:gd name="T24" fmla="*/ 51 w 57"/>
                <a:gd name="T25" fmla="*/ 38 h 82"/>
                <a:gd name="T26" fmla="*/ 12 w 57"/>
                <a:gd name="T27" fmla="*/ 38 h 82"/>
                <a:gd name="T28" fmla="*/ 12 w 57"/>
                <a:gd name="T29" fmla="*/ 7 h 82"/>
                <a:gd name="T30" fmla="*/ 28 w 57"/>
                <a:gd name="T31" fmla="*/ 7 h 82"/>
                <a:gd name="T32" fmla="*/ 46 w 57"/>
                <a:gd name="T33" fmla="*/ 23 h 82"/>
                <a:gd name="T34" fmla="*/ 42 w 57"/>
                <a:gd name="T35" fmla="*/ 35 h 82"/>
                <a:gd name="T36" fmla="*/ 28 w 57"/>
                <a:gd name="T37" fmla="*/ 38 h 82"/>
                <a:gd name="T38" fmla="*/ 12 w 57"/>
                <a:gd name="T39" fmla="*/ 3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2">
                  <a:moveTo>
                    <a:pt x="51" y="38"/>
                  </a:moveTo>
                  <a:cubicBezTo>
                    <a:pt x="55" y="33"/>
                    <a:pt x="56" y="28"/>
                    <a:pt x="56" y="22"/>
                  </a:cubicBezTo>
                  <a:cubicBezTo>
                    <a:pt x="56" y="16"/>
                    <a:pt x="53" y="10"/>
                    <a:pt x="48" y="6"/>
                  </a:cubicBezTo>
                  <a:cubicBezTo>
                    <a:pt x="43" y="1"/>
                    <a:pt x="36" y="0"/>
                    <a:pt x="27" y="0"/>
                  </a:cubicBezTo>
                  <a:lnTo>
                    <a:pt x="0" y="0"/>
                  </a:lnTo>
                  <a:lnTo>
                    <a:pt x="0" y="82"/>
                  </a:lnTo>
                  <a:lnTo>
                    <a:pt x="11" y="82"/>
                  </a:lnTo>
                  <a:lnTo>
                    <a:pt x="11" y="48"/>
                  </a:lnTo>
                  <a:lnTo>
                    <a:pt x="22" y="48"/>
                  </a:lnTo>
                  <a:lnTo>
                    <a:pt x="43" y="82"/>
                  </a:lnTo>
                  <a:lnTo>
                    <a:pt x="57" y="82"/>
                  </a:lnTo>
                  <a:lnTo>
                    <a:pt x="35" y="47"/>
                  </a:lnTo>
                  <a:cubicBezTo>
                    <a:pt x="42" y="46"/>
                    <a:pt x="47" y="43"/>
                    <a:pt x="51" y="38"/>
                  </a:cubicBezTo>
                  <a:close/>
                  <a:moveTo>
                    <a:pt x="12" y="38"/>
                  </a:moveTo>
                  <a:lnTo>
                    <a:pt x="12" y="7"/>
                  </a:lnTo>
                  <a:lnTo>
                    <a:pt x="28" y="7"/>
                  </a:lnTo>
                  <a:cubicBezTo>
                    <a:pt x="40" y="7"/>
                    <a:pt x="46" y="12"/>
                    <a:pt x="46" y="23"/>
                  </a:cubicBezTo>
                  <a:cubicBezTo>
                    <a:pt x="46" y="28"/>
                    <a:pt x="45" y="32"/>
                    <a:pt x="42" y="35"/>
                  </a:cubicBezTo>
                  <a:cubicBezTo>
                    <a:pt x="40" y="37"/>
                    <a:pt x="35" y="38"/>
                    <a:pt x="28" y="38"/>
                  </a:cubicBez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457">
              <a:extLst>
                <a:ext uri="{FF2B5EF4-FFF2-40B4-BE49-F238E27FC236}">
                  <a16:creationId xmlns:a16="http://schemas.microsoft.com/office/drawing/2014/main" id="{F67C8C14-7625-4A52-8CF7-90CDCF23C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076" y="5449888"/>
              <a:ext cx="26988" cy="42863"/>
            </a:xfrm>
            <a:custGeom>
              <a:avLst/>
              <a:gdLst>
                <a:gd name="T0" fmla="*/ 48 w 56"/>
                <a:gd name="T1" fmla="*/ 43 h 87"/>
                <a:gd name="T2" fmla="*/ 39 w 56"/>
                <a:gd name="T3" fmla="*/ 39 h 87"/>
                <a:gd name="T4" fmla="*/ 29 w 56"/>
                <a:gd name="T5" fmla="*/ 37 h 87"/>
                <a:gd name="T6" fmla="*/ 20 w 56"/>
                <a:gd name="T7" fmla="*/ 34 h 87"/>
                <a:gd name="T8" fmla="*/ 14 w 56"/>
                <a:gd name="T9" fmla="*/ 29 h 87"/>
                <a:gd name="T10" fmla="*/ 11 w 56"/>
                <a:gd name="T11" fmla="*/ 22 h 87"/>
                <a:gd name="T12" fmla="*/ 16 w 56"/>
                <a:gd name="T13" fmla="*/ 12 h 87"/>
                <a:gd name="T14" fmla="*/ 28 w 56"/>
                <a:gd name="T15" fmla="*/ 8 h 87"/>
                <a:gd name="T16" fmla="*/ 39 w 56"/>
                <a:gd name="T17" fmla="*/ 12 h 87"/>
                <a:gd name="T18" fmla="*/ 44 w 56"/>
                <a:gd name="T19" fmla="*/ 20 h 87"/>
                <a:gd name="T20" fmla="*/ 56 w 56"/>
                <a:gd name="T21" fmla="*/ 20 h 87"/>
                <a:gd name="T22" fmla="*/ 48 w 56"/>
                <a:gd name="T23" fmla="*/ 5 h 87"/>
                <a:gd name="T24" fmla="*/ 29 w 56"/>
                <a:gd name="T25" fmla="*/ 0 h 87"/>
                <a:gd name="T26" fmla="*/ 9 w 56"/>
                <a:gd name="T27" fmla="*/ 7 h 87"/>
                <a:gd name="T28" fmla="*/ 1 w 56"/>
                <a:gd name="T29" fmla="*/ 24 h 87"/>
                <a:gd name="T30" fmla="*/ 4 w 56"/>
                <a:gd name="T31" fmla="*/ 35 h 87"/>
                <a:gd name="T32" fmla="*/ 10 w 56"/>
                <a:gd name="T33" fmla="*/ 42 h 87"/>
                <a:gd name="T34" fmla="*/ 19 w 56"/>
                <a:gd name="T35" fmla="*/ 45 h 87"/>
                <a:gd name="T36" fmla="*/ 29 w 56"/>
                <a:gd name="T37" fmla="*/ 48 h 87"/>
                <a:gd name="T38" fmla="*/ 38 w 56"/>
                <a:gd name="T39" fmla="*/ 50 h 87"/>
                <a:gd name="T40" fmla="*/ 44 w 56"/>
                <a:gd name="T41" fmla="*/ 54 h 87"/>
                <a:gd name="T42" fmla="*/ 46 w 56"/>
                <a:gd name="T43" fmla="*/ 63 h 87"/>
                <a:gd name="T44" fmla="*/ 41 w 56"/>
                <a:gd name="T45" fmla="*/ 73 h 87"/>
                <a:gd name="T46" fmla="*/ 29 w 56"/>
                <a:gd name="T47" fmla="*/ 77 h 87"/>
                <a:gd name="T48" fmla="*/ 16 w 56"/>
                <a:gd name="T49" fmla="*/ 73 h 87"/>
                <a:gd name="T50" fmla="*/ 11 w 56"/>
                <a:gd name="T51" fmla="*/ 64 h 87"/>
                <a:gd name="T52" fmla="*/ 0 w 56"/>
                <a:gd name="T53" fmla="*/ 64 h 87"/>
                <a:gd name="T54" fmla="*/ 8 w 56"/>
                <a:gd name="T55" fmla="*/ 80 h 87"/>
                <a:gd name="T56" fmla="*/ 28 w 56"/>
                <a:gd name="T57" fmla="*/ 87 h 87"/>
                <a:gd name="T58" fmla="*/ 48 w 56"/>
                <a:gd name="T59" fmla="*/ 79 h 87"/>
                <a:gd name="T60" fmla="*/ 55 w 56"/>
                <a:gd name="T61" fmla="*/ 63 h 87"/>
                <a:gd name="T62" fmla="*/ 53 w 56"/>
                <a:gd name="T63" fmla="*/ 52 h 87"/>
                <a:gd name="T64" fmla="*/ 48 w 56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48" y="43"/>
                  </a:moveTo>
                  <a:cubicBezTo>
                    <a:pt x="45" y="42"/>
                    <a:pt x="43" y="40"/>
                    <a:pt x="39" y="39"/>
                  </a:cubicBezTo>
                  <a:cubicBezTo>
                    <a:pt x="35" y="38"/>
                    <a:pt x="33" y="38"/>
                    <a:pt x="29" y="37"/>
                  </a:cubicBezTo>
                  <a:cubicBezTo>
                    <a:pt x="25" y="35"/>
                    <a:pt x="23" y="35"/>
                    <a:pt x="20" y="34"/>
                  </a:cubicBezTo>
                  <a:cubicBezTo>
                    <a:pt x="18" y="33"/>
                    <a:pt x="15" y="32"/>
                    <a:pt x="14" y="29"/>
                  </a:cubicBezTo>
                  <a:cubicBezTo>
                    <a:pt x="13" y="27"/>
                    <a:pt x="11" y="24"/>
                    <a:pt x="11" y="22"/>
                  </a:cubicBezTo>
                  <a:cubicBezTo>
                    <a:pt x="11" y="17"/>
                    <a:pt x="13" y="14"/>
                    <a:pt x="16" y="12"/>
                  </a:cubicBezTo>
                  <a:cubicBezTo>
                    <a:pt x="19" y="9"/>
                    <a:pt x="23" y="8"/>
                    <a:pt x="28" y="8"/>
                  </a:cubicBezTo>
                  <a:cubicBezTo>
                    <a:pt x="33" y="8"/>
                    <a:pt x="36" y="9"/>
                    <a:pt x="39" y="12"/>
                  </a:cubicBezTo>
                  <a:cubicBezTo>
                    <a:pt x="41" y="14"/>
                    <a:pt x="43" y="17"/>
                    <a:pt x="44" y="20"/>
                  </a:cubicBezTo>
                  <a:lnTo>
                    <a:pt x="56" y="20"/>
                  </a:lnTo>
                  <a:cubicBezTo>
                    <a:pt x="55" y="14"/>
                    <a:pt x="53" y="9"/>
                    <a:pt x="48" y="5"/>
                  </a:cubicBezTo>
                  <a:cubicBezTo>
                    <a:pt x="43" y="2"/>
                    <a:pt x="36" y="0"/>
                    <a:pt x="29" y="0"/>
                  </a:cubicBezTo>
                  <a:cubicBezTo>
                    <a:pt x="21" y="0"/>
                    <a:pt x="14" y="3"/>
                    <a:pt x="9" y="7"/>
                  </a:cubicBezTo>
                  <a:cubicBezTo>
                    <a:pt x="4" y="10"/>
                    <a:pt x="1" y="17"/>
                    <a:pt x="1" y="24"/>
                  </a:cubicBezTo>
                  <a:cubicBezTo>
                    <a:pt x="1" y="28"/>
                    <a:pt x="3" y="32"/>
                    <a:pt x="4" y="35"/>
                  </a:cubicBezTo>
                  <a:cubicBezTo>
                    <a:pt x="5" y="38"/>
                    <a:pt x="8" y="40"/>
                    <a:pt x="10" y="42"/>
                  </a:cubicBezTo>
                  <a:cubicBezTo>
                    <a:pt x="13" y="43"/>
                    <a:pt x="15" y="44"/>
                    <a:pt x="19" y="45"/>
                  </a:cubicBezTo>
                  <a:cubicBezTo>
                    <a:pt x="23" y="47"/>
                    <a:pt x="25" y="47"/>
                    <a:pt x="29" y="48"/>
                  </a:cubicBezTo>
                  <a:cubicBezTo>
                    <a:pt x="33" y="49"/>
                    <a:pt x="35" y="49"/>
                    <a:pt x="38" y="50"/>
                  </a:cubicBezTo>
                  <a:cubicBezTo>
                    <a:pt x="40" y="52"/>
                    <a:pt x="43" y="53"/>
                    <a:pt x="44" y="54"/>
                  </a:cubicBezTo>
                  <a:cubicBezTo>
                    <a:pt x="45" y="57"/>
                    <a:pt x="46" y="59"/>
                    <a:pt x="46" y="63"/>
                  </a:cubicBezTo>
                  <a:cubicBezTo>
                    <a:pt x="46" y="67"/>
                    <a:pt x="45" y="69"/>
                    <a:pt x="41" y="73"/>
                  </a:cubicBezTo>
                  <a:cubicBezTo>
                    <a:pt x="39" y="75"/>
                    <a:pt x="34" y="77"/>
                    <a:pt x="29" y="77"/>
                  </a:cubicBezTo>
                  <a:cubicBezTo>
                    <a:pt x="24" y="77"/>
                    <a:pt x="20" y="75"/>
                    <a:pt x="16" y="73"/>
                  </a:cubicBezTo>
                  <a:cubicBezTo>
                    <a:pt x="14" y="70"/>
                    <a:pt x="13" y="68"/>
                    <a:pt x="11" y="64"/>
                  </a:cubicBezTo>
                  <a:lnTo>
                    <a:pt x="0" y="64"/>
                  </a:lnTo>
                  <a:cubicBezTo>
                    <a:pt x="0" y="70"/>
                    <a:pt x="3" y="75"/>
                    <a:pt x="8" y="80"/>
                  </a:cubicBezTo>
                  <a:cubicBezTo>
                    <a:pt x="13" y="84"/>
                    <a:pt x="20" y="87"/>
                    <a:pt x="28" y="87"/>
                  </a:cubicBezTo>
                  <a:cubicBezTo>
                    <a:pt x="36" y="87"/>
                    <a:pt x="43" y="84"/>
                    <a:pt x="48" y="79"/>
                  </a:cubicBezTo>
                  <a:cubicBezTo>
                    <a:pt x="53" y="74"/>
                    <a:pt x="55" y="69"/>
                    <a:pt x="55" y="63"/>
                  </a:cubicBezTo>
                  <a:cubicBezTo>
                    <a:pt x="55" y="59"/>
                    <a:pt x="54" y="55"/>
                    <a:pt x="53" y="52"/>
                  </a:cubicBezTo>
                  <a:cubicBezTo>
                    <a:pt x="53" y="47"/>
                    <a:pt x="50" y="44"/>
                    <a:pt x="48" y="4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Rectangle 458">
              <a:extLst>
                <a:ext uri="{FF2B5EF4-FFF2-40B4-BE49-F238E27FC236}">
                  <a16:creationId xmlns:a16="http://schemas.microsoft.com/office/drawing/2014/main" id="{E7F29A9F-E07C-48A4-AB73-329455E2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6589" y="5449888"/>
              <a:ext cx="6350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459">
              <a:extLst>
                <a:ext uri="{FF2B5EF4-FFF2-40B4-BE49-F238E27FC236}">
                  <a16:creationId xmlns:a16="http://schemas.microsoft.com/office/drawing/2014/main" id="{56663534-E119-4381-8B49-8CE7E1CD6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9289" y="5449888"/>
              <a:ext cx="26988" cy="41275"/>
            </a:xfrm>
            <a:custGeom>
              <a:avLst/>
              <a:gdLst>
                <a:gd name="T0" fmla="*/ 33 w 54"/>
                <a:gd name="T1" fmla="*/ 9 h 83"/>
                <a:gd name="T2" fmla="*/ 54 w 54"/>
                <a:gd name="T3" fmla="*/ 9 h 83"/>
                <a:gd name="T4" fmla="*/ 54 w 54"/>
                <a:gd name="T5" fmla="*/ 0 h 83"/>
                <a:gd name="T6" fmla="*/ 0 w 54"/>
                <a:gd name="T7" fmla="*/ 0 h 83"/>
                <a:gd name="T8" fmla="*/ 0 w 54"/>
                <a:gd name="T9" fmla="*/ 9 h 83"/>
                <a:gd name="T10" fmla="*/ 22 w 54"/>
                <a:gd name="T11" fmla="*/ 9 h 83"/>
                <a:gd name="T12" fmla="*/ 22 w 54"/>
                <a:gd name="T13" fmla="*/ 83 h 83"/>
                <a:gd name="T14" fmla="*/ 33 w 54"/>
                <a:gd name="T15" fmla="*/ 83 h 83"/>
                <a:gd name="T16" fmla="*/ 33 w 54"/>
                <a:gd name="T17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83">
                  <a:moveTo>
                    <a:pt x="33" y="9"/>
                  </a:moveTo>
                  <a:lnTo>
                    <a:pt x="54" y="9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2" y="9"/>
                  </a:lnTo>
                  <a:lnTo>
                    <a:pt x="22" y="83"/>
                  </a:lnTo>
                  <a:lnTo>
                    <a:pt x="33" y="83"/>
                  </a:lnTo>
                  <a:lnTo>
                    <a:pt x="33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460">
              <a:extLst>
                <a:ext uri="{FF2B5EF4-FFF2-40B4-BE49-F238E27FC236}">
                  <a16:creationId xmlns:a16="http://schemas.microsoft.com/office/drawing/2014/main" id="{30B74159-6672-4AA1-8EEF-1DA92237F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4214" y="5449888"/>
              <a:ext cx="20638" cy="41275"/>
            </a:xfrm>
            <a:custGeom>
              <a:avLst/>
              <a:gdLst>
                <a:gd name="T0" fmla="*/ 10 w 44"/>
                <a:gd name="T1" fmla="*/ 45 h 83"/>
                <a:gd name="T2" fmla="*/ 40 w 44"/>
                <a:gd name="T3" fmla="*/ 45 h 83"/>
                <a:gd name="T4" fmla="*/ 40 w 44"/>
                <a:gd name="T5" fmla="*/ 38 h 83"/>
                <a:gd name="T6" fmla="*/ 10 w 44"/>
                <a:gd name="T7" fmla="*/ 38 h 83"/>
                <a:gd name="T8" fmla="*/ 10 w 44"/>
                <a:gd name="T9" fmla="*/ 9 h 83"/>
                <a:gd name="T10" fmla="*/ 44 w 44"/>
                <a:gd name="T11" fmla="*/ 9 h 83"/>
                <a:gd name="T12" fmla="*/ 44 w 44"/>
                <a:gd name="T13" fmla="*/ 0 h 83"/>
                <a:gd name="T14" fmla="*/ 0 w 44"/>
                <a:gd name="T15" fmla="*/ 0 h 83"/>
                <a:gd name="T16" fmla="*/ 0 w 44"/>
                <a:gd name="T17" fmla="*/ 83 h 83"/>
                <a:gd name="T18" fmla="*/ 44 w 44"/>
                <a:gd name="T19" fmla="*/ 83 h 83"/>
                <a:gd name="T20" fmla="*/ 44 w 44"/>
                <a:gd name="T21" fmla="*/ 74 h 83"/>
                <a:gd name="T22" fmla="*/ 10 w 44"/>
                <a:gd name="T23" fmla="*/ 74 h 83"/>
                <a:gd name="T24" fmla="*/ 10 w 44"/>
                <a:gd name="T25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3">
                  <a:moveTo>
                    <a:pt x="10" y="45"/>
                  </a:moveTo>
                  <a:lnTo>
                    <a:pt x="40" y="45"/>
                  </a:lnTo>
                  <a:lnTo>
                    <a:pt x="40" y="38"/>
                  </a:lnTo>
                  <a:lnTo>
                    <a:pt x="10" y="38"/>
                  </a:lnTo>
                  <a:lnTo>
                    <a:pt x="10" y="9"/>
                  </a:ln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44" y="83"/>
                  </a:lnTo>
                  <a:lnTo>
                    <a:pt x="44" y="74"/>
                  </a:lnTo>
                  <a:lnTo>
                    <a:pt x="10" y="74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461">
              <a:extLst>
                <a:ext uri="{FF2B5EF4-FFF2-40B4-BE49-F238E27FC236}">
                  <a16:creationId xmlns:a16="http://schemas.microsoft.com/office/drawing/2014/main" id="{B5A56462-B183-432C-B1F2-B472E5BC9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389" y="5437188"/>
              <a:ext cx="12700" cy="9525"/>
            </a:xfrm>
            <a:custGeom>
              <a:avLst/>
              <a:gdLst>
                <a:gd name="T0" fmla="*/ 26 w 26"/>
                <a:gd name="T1" fmla="*/ 0 h 22"/>
                <a:gd name="T2" fmla="*/ 0 w 26"/>
                <a:gd name="T3" fmla="*/ 15 h 22"/>
                <a:gd name="T4" fmla="*/ 0 w 26"/>
                <a:gd name="T5" fmla="*/ 22 h 22"/>
                <a:gd name="T6" fmla="*/ 26 w 26"/>
                <a:gd name="T7" fmla="*/ 10 h 22"/>
                <a:gd name="T8" fmla="*/ 26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26" y="0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26" y="1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462">
              <a:extLst>
                <a:ext uri="{FF2B5EF4-FFF2-40B4-BE49-F238E27FC236}">
                  <a16:creationId xmlns:a16="http://schemas.microsoft.com/office/drawing/2014/main" id="{D975EDD8-3781-48A7-B908-A4DB5496D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0251" y="5449888"/>
              <a:ext cx="33338" cy="41275"/>
            </a:xfrm>
            <a:custGeom>
              <a:avLst/>
              <a:gdLst>
                <a:gd name="T0" fmla="*/ 27 w 69"/>
                <a:gd name="T1" fmla="*/ 0 h 83"/>
                <a:gd name="T2" fmla="*/ 0 w 69"/>
                <a:gd name="T3" fmla="*/ 0 h 83"/>
                <a:gd name="T4" fmla="*/ 0 w 69"/>
                <a:gd name="T5" fmla="*/ 83 h 83"/>
                <a:gd name="T6" fmla="*/ 27 w 69"/>
                <a:gd name="T7" fmla="*/ 83 h 83"/>
                <a:gd name="T8" fmla="*/ 58 w 69"/>
                <a:gd name="T9" fmla="*/ 72 h 83"/>
                <a:gd name="T10" fmla="*/ 69 w 69"/>
                <a:gd name="T11" fmla="*/ 42 h 83"/>
                <a:gd name="T12" fmla="*/ 58 w 69"/>
                <a:gd name="T13" fmla="*/ 12 h 83"/>
                <a:gd name="T14" fmla="*/ 27 w 69"/>
                <a:gd name="T15" fmla="*/ 0 h 83"/>
                <a:gd name="T16" fmla="*/ 52 w 69"/>
                <a:gd name="T17" fmla="*/ 67 h 83"/>
                <a:gd name="T18" fmla="*/ 28 w 69"/>
                <a:gd name="T19" fmla="*/ 75 h 83"/>
                <a:gd name="T20" fmla="*/ 13 w 69"/>
                <a:gd name="T21" fmla="*/ 75 h 83"/>
                <a:gd name="T22" fmla="*/ 13 w 69"/>
                <a:gd name="T23" fmla="*/ 10 h 83"/>
                <a:gd name="T24" fmla="*/ 28 w 69"/>
                <a:gd name="T25" fmla="*/ 10 h 83"/>
                <a:gd name="T26" fmla="*/ 52 w 69"/>
                <a:gd name="T27" fmla="*/ 19 h 83"/>
                <a:gd name="T28" fmla="*/ 60 w 69"/>
                <a:gd name="T29" fmla="*/ 43 h 83"/>
                <a:gd name="T30" fmla="*/ 52 w 69"/>
                <a:gd name="T31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3">
                  <a:moveTo>
                    <a:pt x="27" y="0"/>
                  </a:moveTo>
                  <a:lnTo>
                    <a:pt x="0" y="0"/>
                  </a:lnTo>
                  <a:lnTo>
                    <a:pt x="0" y="83"/>
                  </a:lnTo>
                  <a:lnTo>
                    <a:pt x="27" y="83"/>
                  </a:lnTo>
                  <a:cubicBezTo>
                    <a:pt x="40" y="83"/>
                    <a:pt x="50" y="79"/>
                    <a:pt x="58" y="72"/>
                  </a:cubicBezTo>
                  <a:cubicBezTo>
                    <a:pt x="65" y="64"/>
                    <a:pt x="69" y="54"/>
                    <a:pt x="69" y="42"/>
                  </a:cubicBezTo>
                  <a:cubicBezTo>
                    <a:pt x="69" y="29"/>
                    <a:pt x="65" y="19"/>
                    <a:pt x="58" y="12"/>
                  </a:cubicBezTo>
                  <a:cubicBezTo>
                    <a:pt x="52" y="4"/>
                    <a:pt x="40" y="0"/>
                    <a:pt x="27" y="0"/>
                  </a:cubicBezTo>
                  <a:close/>
                  <a:moveTo>
                    <a:pt x="52" y="67"/>
                  </a:moveTo>
                  <a:cubicBezTo>
                    <a:pt x="47" y="73"/>
                    <a:pt x="38" y="75"/>
                    <a:pt x="28" y="75"/>
                  </a:cubicBezTo>
                  <a:lnTo>
                    <a:pt x="13" y="75"/>
                  </a:lnTo>
                  <a:lnTo>
                    <a:pt x="13" y="10"/>
                  </a:lnTo>
                  <a:lnTo>
                    <a:pt x="28" y="10"/>
                  </a:lnTo>
                  <a:cubicBezTo>
                    <a:pt x="38" y="10"/>
                    <a:pt x="47" y="13"/>
                    <a:pt x="52" y="19"/>
                  </a:cubicBezTo>
                  <a:cubicBezTo>
                    <a:pt x="57" y="25"/>
                    <a:pt x="60" y="33"/>
                    <a:pt x="60" y="43"/>
                  </a:cubicBezTo>
                  <a:cubicBezTo>
                    <a:pt x="59" y="53"/>
                    <a:pt x="57" y="60"/>
                    <a:pt x="52" y="6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463">
              <a:extLst>
                <a:ext uri="{FF2B5EF4-FFF2-40B4-BE49-F238E27FC236}">
                  <a16:creationId xmlns:a16="http://schemas.microsoft.com/office/drawing/2014/main" id="{1BAAFA19-9274-4EF7-8333-D6EF204F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8351" y="5445125"/>
              <a:ext cx="6350" cy="11113"/>
            </a:xfrm>
            <a:custGeom>
              <a:avLst/>
              <a:gdLst>
                <a:gd name="T0" fmla="*/ 0 w 12"/>
                <a:gd name="T1" fmla="*/ 1 h 25"/>
                <a:gd name="T2" fmla="*/ 0 w 12"/>
                <a:gd name="T3" fmla="*/ 11 h 25"/>
                <a:gd name="T4" fmla="*/ 6 w 12"/>
                <a:gd name="T5" fmla="*/ 11 h 25"/>
                <a:gd name="T6" fmla="*/ 6 w 12"/>
                <a:gd name="T7" fmla="*/ 14 h 25"/>
                <a:gd name="T8" fmla="*/ 0 w 12"/>
                <a:gd name="T9" fmla="*/ 20 h 25"/>
                <a:gd name="T10" fmla="*/ 0 w 12"/>
                <a:gd name="T11" fmla="*/ 25 h 25"/>
                <a:gd name="T12" fmla="*/ 12 w 12"/>
                <a:gd name="T13" fmla="*/ 11 h 25"/>
                <a:gd name="T14" fmla="*/ 11 w 12"/>
                <a:gd name="T15" fmla="*/ 0 h 25"/>
                <a:gd name="T16" fmla="*/ 0 w 12"/>
                <a:gd name="T17" fmla="*/ 0 h 25"/>
                <a:gd name="T18" fmla="*/ 0 w 12"/>
                <a:gd name="T1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5">
                  <a:moveTo>
                    <a:pt x="0" y="1"/>
                  </a:moveTo>
                  <a:lnTo>
                    <a:pt x="0" y="11"/>
                  </a:lnTo>
                  <a:lnTo>
                    <a:pt x="6" y="11"/>
                  </a:lnTo>
                  <a:lnTo>
                    <a:pt x="6" y="14"/>
                  </a:lnTo>
                  <a:cubicBezTo>
                    <a:pt x="6" y="18"/>
                    <a:pt x="4" y="20"/>
                    <a:pt x="0" y="20"/>
                  </a:cubicBezTo>
                  <a:lnTo>
                    <a:pt x="0" y="25"/>
                  </a:lnTo>
                  <a:cubicBezTo>
                    <a:pt x="9" y="25"/>
                    <a:pt x="12" y="20"/>
                    <a:pt x="12" y="11"/>
                  </a:cubicBezTo>
                  <a:cubicBezTo>
                    <a:pt x="12" y="9"/>
                    <a:pt x="12" y="5"/>
                    <a:pt x="11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464">
              <a:extLst>
                <a:ext uri="{FF2B5EF4-FFF2-40B4-BE49-F238E27FC236}">
                  <a16:creationId xmlns:a16="http://schemas.microsoft.com/office/drawing/2014/main" id="{974B127A-7012-4877-B431-76E07E7B8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9464" y="5449888"/>
              <a:ext cx="34925" cy="41275"/>
            </a:xfrm>
            <a:custGeom>
              <a:avLst/>
              <a:gdLst>
                <a:gd name="T0" fmla="*/ 30 w 71"/>
                <a:gd name="T1" fmla="*/ 0 h 83"/>
                <a:gd name="T2" fmla="*/ 0 w 71"/>
                <a:gd name="T3" fmla="*/ 83 h 83"/>
                <a:gd name="T4" fmla="*/ 11 w 71"/>
                <a:gd name="T5" fmla="*/ 83 h 83"/>
                <a:gd name="T6" fmla="*/ 18 w 71"/>
                <a:gd name="T7" fmla="*/ 64 h 83"/>
                <a:gd name="T8" fmla="*/ 54 w 71"/>
                <a:gd name="T9" fmla="*/ 64 h 83"/>
                <a:gd name="T10" fmla="*/ 60 w 71"/>
                <a:gd name="T11" fmla="*/ 83 h 83"/>
                <a:gd name="T12" fmla="*/ 71 w 71"/>
                <a:gd name="T13" fmla="*/ 83 h 83"/>
                <a:gd name="T14" fmla="*/ 41 w 71"/>
                <a:gd name="T15" fmla="*/ 0 h 83"/>
                <a:gd name="T16" fmla="*/ 30 w 71"/>
                <a:gd name="T17" fmla="*/ 0 h 83"/>
                <a:gd name="T18" fmla="*/ 20 w 71"/>
                <a:gd name="T19" fmla="*/ 57 h 83"/>
                <a:gd name="T20" fmla="*/ 35 w 71"/>
                <a:gd name="T21" fmla="*/ 14 h 83"/>
                <a:gd name="T22" fmla="*/ 50 w 71"/>
                <a:gd name="T23" fmla="*/ 57 h 83"/>
                <a:gd name="T24" fmla="*/ 20 w 71"/>
                <a:gd name="T25" fmla="*/ 5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83">
                  <a:moveTo>
                    <a:pt x="30" y="0"/>
                  </a:moveTo>
                  <a:lnTo>
                    <a:pt x="0" y="83"/>
                  </a:lnTo>
                  <a:lnTo>
                    <a:pt x="11" y="83"/>
                  </a:lnTo>
                  <a:lnTo>
                    <a:pt x="18" y="64"/>
                  </a:lnTo>
                  <a:lnTo>
                    <a:pt x="54" y="64"/>
                  </a:lnTo>
                  <a:lnTo>
                    <a:pt x="60" y="83"/>
                  </a:lnTo>
                  <a:lnTo>
                    <a:pt x="71" y="83"/>
                  </a:lnTo>
                  <a:lnTo>
                    <a:pt x="41" y="0"/>
                  </a:lnTo>
                  <a:lnTo>
                    <a:pt x="30" y="0"/>
                  </a:lnTo>
                  <a:close/>
                  <a:moveTo>
                    <a:pt x="20" y="57"/>
                  </a:moveTo>
                  <a:lnTo>
                    <a:pt x="35" y="14"/>
                  </a:lnTo>
                  <a:lnTo>
                    <a:pt x="50" y="57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465">
              <a:extLst>
                <a:ext uri="{FF2B5EF4-FFF2-40B4-BE49-F238E27FC236}">
                  <a16:creationId xmlns:a16="http://schemas.microsoft.com/office/drawing/2014/main" id="{B33D9832-A851-4A5C-AA69-C8519F02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0739" y="5449888"/>
              <a:ext cx="33338" cy="41275"/>
            </a:xfrm>
            <a:custGeom>
              <a:avLst/>
              <a:gdLst>
                <a:gd name="T0" fmla="*/ 12 w 67"/>
                <a:gd name="T1" fmla="*/ 83 h 83"/>
                <a:gd name="T2" fmla="*/ 12 w 67"/>
                <a:gd name="T3" fmla="*/ 18 h 83"/>
                <a:gd name="T4" fmla="*/ 55 w 67"/>
                <a:gd name="T5" fmla="*/ 83 h 83"/>
                <a:gd name="T6" fmla="*/ 67 w 67"/>
                <a:gd name="T7" fmla="*/ 83 h 83"/>
                <a:gd name="T8" fmla="*/ 67 w 67"/>
                <a:gd name="T9" fmla="*/ 0 h 83"/>
                <a:gd name="T10" fmla="*/ 55 w 67"/>
                <a:gd name="T11" fmla="*/ 0 h 83"/>
                <a:gd name="T12" fmla="*/ 55 w 67"/>
                <a:gd name="T13" fmla="*/ 67 h 83"/>
                <a:gd name="T14" fmla="*/ 12 w 67"/>
                <a:gd name="T15" fmla="*/ 0 h 83"/>
                <a:gd name="T16" fmla="*/ 0 w 67"/>
                <a:gd name="T17" fmla="*/ 0 h 83"/>
                <a:gd name="T18" fmla="*/ 0 w 67"/>
                <a:gd name="T19" fmla="*/ 83 h 83"/>
                <a:gd name="T20" fmla="*/ 12 w 67"/>
                <a:gd name="T2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83">
                  <a:moveTo>
                    <a:pt x="12" y="83"/>
                  </a:moveTo>
                  <a:lnTo>
                    <a:pt x="12" y="18"/>
                  </a:lnTo>
                  <a:lnTo>
                    <a:pt x="55" y="83"/>
                  </a:lnTo>
                  <a:lnTo>
                    <a:pt x="67" y="83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5" y="67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466">
              <a:extLst>
                <a:ext uri="{FF2B5EF4-FFF2-40B4-BE49-F238E27FC236}">
                  <a16:creationId xmlns:a16="http://schemas.microsoft.com/office/drawing/2014/main" id="{D82EBCCA-B811-4ABC-947D-59C7A99F2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014" y="5449888"/>
              <a:ext cx="41275" cy="41275"/>
            </a:xfrm>
            <a:custGeom>
              <a:avLst/>
              <a:gdLst>
                <a:gd name="T0" fmla="*/ 36 w 84"/>
                <a:gd name="T1" fmla="*/ 48 h 85"/>
                <a:gd name="T2" fmla="*/ 70 w 84"/>
                <a:gd name="T3" fmla="*/ 48 h 85"/>
                <a:gd name="T4" fmla="*/ 61 w 84"/>
                <a:gd name="T5" fmla="*/ 68 h 85"/>
                <a:gd name="T6" fmla="*/ 40 w 84"/>
                <a:gd name="T7" fmla="*/ 75 h 85"/>
                <a:gd name="T8" fmla="*/ 19 w 84"/>
                <a:gd name="T9" fmla="*/ 66 h 85"/>
                <a:gd name="T10" fmla="*/ 10 w 84"/>
                <a:gd name="T11" fmla="*/ 43 h 85"/>
                <a:gd name="T12" fmla="*/ 19 w 84"/>
                <a:gd name="T13" fmla="*/ 19 h 85"/>
                <a:gd name="T14" fmla="*/ 41 w 84"/>
                <a:gd name="T15" fmla="*/ 10 h 85"/>
                <a:gd name="T16" fmla="*/ 66 w 84"/>
                <a:gd name="T17" fmla="*/ 24 h 85"/>
                <a:gd name="T18" fmla="*/ 80 w 84"/>
                <a:gd name="T19" fmla="*/ 24 h 85"/>
                <a:gd name="T20" fmla="*/ 65 w 84"/>
                <a:gd name="T21" fmla="*/ 6 h 85"/>
                <a:gd name="T22" fmla="*/ 43 w 84"/>
                <a:gd name="T23" fmla="*/ 0 h 85"/>
                <a:gd name="T24" fmla="*/ 13 w 84"/>
                <a:gd name="T25" fmla="*/ 13 h 85"/>
                <a:gd name="T26" fmla="*/ 0 w 84"/>
                <a:gd name="T27" fmla="*/ 43 h 85"/>
                <a:gd name="T28" fmla="*/ 13 w 84"/>
                <a:gd name="T29" fmla="*/ 73 h 85"/>
                <a:gd name="T30" fmla="*/ 41 w 84"/>
                <a:gd name="T31" fmla="*/ 85 h 85"/>
                <a:gd name="T32" fmla="*/ 70 w 84"/>
                <a:gd name="T33" fmla="*/ 75 h 85"/>
                <a:gd name="T34" fmla="*/ 84 w 84"/>
                <a:gd name="T35" fmla="*/ 49 h 85"/>
                <a:gd name="T36" fmla="*/ 84 w 84"/>
                <a:gd name="T37" fmla="*/ 40 h 85"/>
                <a:gd name="T38" fmla="*/ 38 w 84"/>
                <a:gd name="T39" fmla="*/ 40 h 85"/>
                <a:gd name="T40" fmla="*/ 38 w 84"/>
                <a:gd name="T41" fmla="*/ 48 h 85"/>
                <a:gd name="T42" fmla="*/ 36 w 84"/>
                <a:gd name="T43" fmla="*/ 4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" h="85">
                  <a:moveTo>
                    <a:pt x="36" y="48"/>
                  </a:moveTo>
                  <a:lnTo>
                    <a:pt x="70" y="48"/>
                  </a:lnTo>
                  <a:cubicBezTo>
                    <a:pt x="69" y="56"/>
                    <a:pt x="66" y="63"/>
                    <a:pt x="61" y="68"/>
                  </a:cubicBezTo>
                  <a:cubicBezTo>
                    <a:pt x="56" y="73"/>
                    <a:pt x="49" y="75"/>
                    <a:pt x="40" y="75"/>
                  </a:cubicBezTo>
                  <a:cubicBezTo>
                    <a:pt x="31" y="75"/>
                    <a:pt x="24" y="73"/>
                    <a:pt x="19" y="66"/>
                  </a:cubicBezTo>
                  <a:cubicBezTo>
                    <a:pt x="13" y="60"/>
                    <a:pt x="10" y="53"/>
                    <a:pt x="10" y="43"/>
                  </a:cubicBezTo>
                  <a:cubicBezTo>
                    <a:pt x="10" y="33"/>
                    <a:pt x="13" y="25"/>
                    <a:pt x="19" y="19"/>
                  </a:cubicBezTo>
                  <a:cubicBezTo>
                    <a:pt x="25" y="13"/>
                    <a:pt x="33" y="10"/>
                    <a:pt x="41" y="10"/>
                  </a:cubicBezTo>
                  <a:cubicBezTo>
                    <a:pt x="53" y="10"/>
                    <a:pt x="61" y="15"/>
                    <a:pt x="66" y="24"/>
                  </a:cubicBezTo>
                  <a:lnTo>
                    <a:pt x="80" y="24"/>
                  </a:lnTo>
                  <a:cubicBezTo>
                    <a:pt x="76" y="16"/>
                    <a:pt x="71" y="10"/>
                    <a:pt x="65" y="6"/>
                  </a:cubicBezTo>
                  <a:cubicBezTo>
                    <a:pt x="59" y="3"/>
                    <a:pt x="50" y="0"/>
                    <a:pt x="43" y="0"/>
                  </a:cubicBezTo>
                  <a:cubicBezTo>
                    <a:pt x="31" y="0"/>
                    <a:pt x="21" y="4"/>
                    <a:pt x="13" y="13"/>
                  </a:cubicBezTo>
                  <a:cubicBezTo>
                    <a:pt x="4" y="20"/>
                    <a:pt x="0" y="30"/>
                    <a:pt x="0" y="43"/>
                  </a:cubicBezTo>
                  <a:cubicBezTo>
                    <a:pt x="0" y="55"/>
                    <a:pt x="4" y="65"/>
                    <a:pt x="13" y="73"/>
                  </a:cubicBezTo>
                  <a:cubicBezTo>
                    <a:pt x="21" y="80"/>
                    <a:pt x="30" y="85"/>
                    <a:pt x="41" y="85"/>
                  </a:cubicBezTo>
                  <a:cubicBezTo>
                    <a:pt x="53" y="85"/>
                    <a:pt x="63" y="81"/>
                    <a:pt x="70" y="75"/>
                  </a:cubicBezTo>
                  <a:cubicBezTo>
                    <a:pt x="78" y="68"/>
                    <a:pt x="83" y="59"/>
                    <a:pt x="84" y="49"/>
                  </a:cubicBezTo>
                  <a:lnTo>
                    <a:pt x="84" y="40"/>
                  </a:lnTo>
                  <a:lnTo>
                    <a:pt x="38" y="40"/>
                  </a:lnTo>
                  <a:lnTo>
                    <a:pt x="38" y="48"/>
                  </a:lnTo>
                  <a:lnTo>
                    <a:pt x="36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467">
              <a:extLst>
                <a:ext uri="{FF2B5EF4-FFF2-40B4-BE49-F238E27FC236}">
                  <a16:creationId xmlns:a16="http://schemas.microsoft.com/office/drawing/2014/main" id="{AFD6CD71-B399-4832-AF5A-6EAB9C00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1226" y="5449888"/>
              <a:ext cx="20638" cy="41275"/>
            </a:xfrm>
            <a:custGeom>
              <a:avLst/>
              <a:gdLst>
                <a:gd name="T0" fmla="*/ 11 w 44"/>
                <a:gd name="T1" fmla="*/ 45 h 83"/>
                <a:gd name="T2" fmla="*/ 40 w 44"/>
                <a:gd name="T3" fmla="*/ 45 h 83"/>
                <a:gd name="T4" fmla="*/ 40 w 44"/>
                <a:gd name="T5" fmla="*/ 38 h 83"/>
                <a:gd name="T6" fmla="*/ 11 w 44"/>
                <a:gd name="T7" fmla="*/ 38 h 83"/>
                <a:gd name="T8" fmla="*/ 11 w 44"/>
                <a:gd name="T9" fmla="*/ 9 h 83"/>
                <a:gd name="T10" fmla="*/ 44 w 44"/>
                <a:gd name="T11" fmla="*/ 9 h 83"/>
                <a:gd name="T12" fmla="*/ 44 w 44"/>
                <a:gd name="T13" fmla="*/ 0 h 83"/>
                <a:gd name="T14" fmla="*/ 0 w 44"/>
                <a:gd name="T15" fmla="*/ 0 h 83"/>
                <a:gd name="T16" fmla="*/ 0 w 44"/>
                <a:gd name="T17" fmla="*/ 83 h 83"/>
                <a:gd name="T18" fmla="*/ 44 w 44"/>
                <a:gd name="T19" fmla="*/ 83 h 83"/>
                <a:gd name="T20" fmla="*/ 44 w 44"/>
                <a:gd name="T21" fmla="*/ 74 h 83"/>
                <a:gd name="T22" fmla="*/ 11 w 44"/>
                <a:gd name="T23" fmla="*/ 74 h 83"/>
                <a:gd name="T24" fmla="*/ 11 w 44"/>
                <a:gd name="T25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3">
                  <a:moveTo>
                    <a:pt x="11" y="45"/>
                  </a:moveTo>
                  <a:lnTo>
                    <a:pt x="40" y="45"/>
                  </a:lnTo>
                  <a:lnTo>
                    <a:pt x="40" y="38"/>
                  </a:lnTo>
                  <a:lnTo>
                    <a:pt x="11" y="38"/>
                  </a:lnTo>
                  <a:lnTo>
                    <a:pt x="11" y="9"/>
                  </a:ln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44" y="83"/>
                  </a:lnTo>
                  <a:lnTo>
                    <a:pt x="44" y="74"/>
                  </a:lnTo>
                  <a:lnTo>
                    <a:pt x="11" y="74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468">
              <a:extLst>
                <a:ext uri="{FF2B5EF4-FFF2-40B4-BE49-F238E27FC236}">
                  <a16:creationId xmlns:a16="http://schemas.microsoft.com/office/drawing/2014/main" id="{2E17D115-2FBE-4E3C-8795-4407B3B3C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9801" y="5451475"/>
              <a:ext cx="28575" cy="39688"/>
            </a:xfrm>
            <a:custGeom>
              <a:avLst/>
              <a:gdLst>
                <a:gd name="T0" fmla="*/ 50 w 58"/>
                <a:gd name="T1" fmla="*/ 38 h 82"/>
                <a:gd name="T2" fmla="*/ 55 w 58"/>
                <a:gd name="T3" fmla="*/ 22 h 82"/>
                <a:gd name="T4" fmla="*/ 48 w 58"/>
                <a:gd name="T5" fmla="*/ 6 h 82"/>
                <a:gd name="T6" fmla="*/ 26 w 58"/>
                <a:gd name="T7" fmla="*/ 0 h 82"/>
                <a:gd name="T8" fmla="*/ 0 w 58"/>
                <a:gd name="T9" fmla="*/ 0 h 82"/>
                <a:gd name="T10" fmla="*/ 0 w 58"/>
                <a:gd name="T11" fmla="*/ 82 h 82"/>
                <a:gd name="T12" fmla="*/ 11 w 58"/>
                <a:gd name="T13" fmla="*/ 82 h 82"/>
                <a:gd name="T14" fmla="*/ 11 w 58"/>
                <a:gd name="T15" fmla="*/ 48 h 82"/>
                <a:gd name="T16" fmla="*/ 23 w 58"/>
                <a:gd name="T17" fmla="*/ 48 h 82"/>
                <a:gd name="T18" fmla="*/ 44 w 58"/>
                <a:gd name="T19" fmla="*/ 82 h 82"/>
                <a:gd name="T20" fmla="*/ 58 w 58"/>
                <a:gd name="T21" fmla="*/ 82 h 82"/>
                <a:gd name="T22" fmla="*/ 35 w 58"/>
                <a:gd name="T23" fmla="*/ 47 h 82"/>
                <a:gd name="T24" fmla="*/ 50 w 58"/>
                <a:gd name="T25" fmla="*/ 38 h 82"/>
                <a:gd name="T26" fmla="*/ 11 w 58"/>
                <a:gd name="T27" fmla="*/ 38 h 82"/>
                <a:gd name="T28" fmla="*/ 11 w 58"/>
                <a:gd name="T29" fmla="*/ 7 h 82"/>
                <a:gd name="T30" fmla="*/ 28 w 58"/>
                <a:gd name="T31" fmla="*/ 7 h 82"/>
                <a:gd name="T32" fmla="*/ 45 w 58"/>
                <a:gd name="T33" fmla="*/ 23 h 82"/>
                <a:gd name="T34" fmla="*/ 41 w 58"/>
                <a:gd name="T35" fmla="*/ 35 h 82"/>
                <a:gd name="T36" fmla="*/ 28 w 58"/>
                <a:gd name="T37" fmla="*/ 38 h 82"/>
                <a:gd name="T38" fmla="*/ 11 w 58"/>
                <a:gd name="T39" fmla="*/ 3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50" y="38"/>
                  </a:moveTo>
                  <a:cubicBezTo>
                    <a:pt x="54" y="33"/>
                    <a:pt x="55" y="28"/>
                    <a:pt x="55" y="22"/>
                  </a:cubicBezTo>
                  <a:cubicBezTo>
                    <a:pt x="55" y="16"/>
                    <a:pt x="53" y="10"/>
                    <a:pt x="48" y="6"/>
                  </a:cubicBezTo>
                  <a:cubicBezTo>
                    <a:pt x="43" y="1"/>
                    <a:pt x="35" y="0"/>
                    <a:pt x="26" y="0"/>
                  </a:cubicBezTo>
                  <a:lnTo>
                    <a:pt x="0" y="0"/>
                  </a:lnTo>
                  <a:lnTo>
                    <a:pt x="0" y="82"/>
                  </a:lnTo>
                  <a:lnTo>
                    <a:pt x="11" y="82"/>
                  </a:lnTo>
                  <a:lnTo>
                    <a:pt x="11" y="48"/>
                  </a:lnTo>
                  <a:lnTo>
                    <a:pt x="23" y="48"/>
                  </a:lnTo>
                  <a:lnTo>
                    <a:pt x="44" y="82"/>
                  </a:lnTo>
                  <a:lnTo>
                    <a:pt x="58" y="82"/>
                  </a:lnTo>
                  <a:lnTo>
                    <a:pt x="35" y="47"/>
                  </a:lnTo>
                  <a:cubicBezTo>
                    <a:pt x="41" y="46"/>
                    <a:pt x="46" y="43"/>
                    <a:pt x="50" y="38"/>
                  </a:cubicBezTo>
                  <a:close/>
                  <a:moveTo>
                    <a:pt x="11" y="38"/>
                  </a:moveTo>
                  <a:lnTo>
                    <a:pt x="11" y="7"/>
                  </a:lnTo>
                  <a:lnTo>
                    <a:pt x="28" y="7"/>
                  </a:lnTo>
                  <a:cubicBezTo>
                    <a:pt x="39" y="7"/>
                    <a:pt x="45" y="12"/>
                    <a:pt x="45" y="23"/>
                  </a:cubicBezTo>
                  <a:cubicBezTo>
                    <a:pt x="45" y="28"/>
                    <a:pt x="44" y="32"/>
                    <a:pt x="41" y="35"/>
                  </a:cubicBezTo>
                  <a:cubicBezTo>
                    <a:pt x="39" y="37"/>
                    <a:pt x="34" y="38"/>
                    <a:pt x="28" y="38"/>
                  </a:cubicBezTo>
                  <a:lnTo>
                    <a:pt x="1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469">
              <a:extLst>
                <a:ext uri="{FF2B5EF4-FFF2-40B4-BE49-F238E27FC236}">
                  <a16:creationId xmlns:a16="http://schemas.microsoft.com/office/drawing/2014/main" id="{8807F9DE-3610-4342-9002-0FB9FE7B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4726" y="5449888"/>
              <a:ext cx="28575" cy="42863"/>
            </a:xfrm>
            <a:custGeom>
              <a:avLst/>
              <a:gdLst>
                <a:gd name="T0" fmla="*/ 54 w 57"/>
                <a:gd name="T1" fmla="*/ 49 h 87"/>
                <a:gd name="T2" fmla="*/ 48 w 57"/>
                <a:gd name="T3" fmla="*/ 43 h 87"/>
                <a:gd name="T4" fmla="*/ 39 w 57"/>
                <a:gd name="T5" fmla="*/ 39 h 87"/>
                <a:gd name="T6" fmla="*/ 29 w 57"/>
                <a:gd name="T7" fmla="*/ 37 h 87"/>
                <a:gd name="T8" fmla="*/ 20 w 57"/>
                <a:gd name="T9" fmla="*/ 34 h 87"/>
                <a:gd name="T10" fmla="*/ 14 w 57"/>
                <a:gd name="T11" fmla="*/ 29 h 87"/>
                <a:gd name="T12" fmla="*/ 12 w 57"/>
                <a:gd name="T13" fmla="*/ 22 h 87"/>
                <a:gd name="T14" fmla="*/ 17 w 57"/>
                <a:gd name="T15" fmla="*/ 12 h 87"/>
                <a:gd name="T16" fmla="*/ 28 w 57"/>
                <a:gd name="T17" fmla="*/ 8 h 87"/>
                <a:gd name="T18" fmla="*/ 39 w 57"/>
                <a:gd name="T19" fmla="*/ 12 h 87"/>
                <a:gd name="T20" fmla="*/ 44 w 57"/>
                <a:gd name="T21" fmla="*/ 20 h 87"/>
                <a:gd name="T22" fmla="*/ 57 w 57"/>
                <a:gd name="T23" fmla="*/ 20 h 87"/>
                <a:gd name="T24" fmla="*/ 48 w 57"/>
                <a:gd name="T25" fmla="*/ 5 h 87"/>
                <a:gd name="T26" fmla="*/ 29 w 57"/>
                <a:gd name="T27" fmla="*/ 0 h 87"/>
                <a:gd name="T28" fmla="*/ 9 w 57"/>
                <a:gd name="T29" fmla="*/ 7 h 87"/>
                <a:gd name="T30" fmla="*/ 2 w 57"/>
                <a:gd name="T31" fmla="*/ 24 h 87"/>
                <a:gd name="T32" fmla="*/ 4 w 57"/>
                <a:gd name="T33" fmla="*/ 35 h 87"/>
                <a:gd name="T34" fmla="*/ 10 w 57"/>
                <a:gd name="T35" fmla="*/ 42 h 87"/>
                <a:gd name="T36" fmla="*/ 19 w 57"/>
                <a:gd name="T37" fmla="*/ 45 h 87"/>
                <a:gd name="T38" fmla="*/ 29 w 57"/>
                <a:gd name="T39" fmla="*/ 48 h 87"/>
                <a:gd name="T40" fmla="*/ 38 w 57"/>
                <a:gd name="T41" fmla="*/ 50 h 87"/>
                <a:gd name="T42" fmla="*/ 44 w 57"/>
                <a:gd name="T43" fmla="*/ 54 h 87"/>
                <a:gd name="T44" fmla="*/ 47 w 57"/>
                <a:gd name="T45" fmla="*/ 63 h 87"/>
                <a:gd name="T46" fmla="*/ 42 w 57"/>
                <a:gd name="T47" fmla="*/ 73 h 87"/>
                <a:gd name="T48" fmla="*/ 29 w 57"/>
                <a:gd name="T49" fmla="*/ 77 h 87"/>
                <a:gd name="T50" fmla="*/ 17 w 57"/>
                <a:gd name="T51" fmla="*/ 73 h 87"/>
                <a:gd name="T52" fmla="*/ 12 w 57"/>
                <a:gd name="T53" fmla="*/ 64 h 87"/>
                <a:gd name="T54" fmla="*/ 0 w 57"/>
                <a:gd name="T55" fmla="*/ 64 h 87"/>
                <a:gd name="T56" fmla="*/ 8 w 57"/>
                <a:gd name="T57" fmla="*/ 80 h 87"/>
                <a:gd name="T58" fmla="*/ 28 w 57"/>
                <a:gd name="T59" fmla="*/ 87 h 87"/>
                <a:gd name="T60" fmla="*/ 48 w 57"/>
                <a:gd name="T61" fmla="*/ 79 h 87"/>
                <a:gd name="T62" fmla="*/ 55 w 57"/>
                <a:gd name="T63" fmla="*/ 63 h 87"/>
                <a:gd name="T64" fmla="*/ 54 w 57"/>
                <a:gd name="T65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87">
                  <a:moveTo>
                    <a:pt x="54" y="49"/>
                  </a:moveTo>
                  <a:cubicBezTo>
                    <a:pt x="53" y="47"/>
                    <a:pt x="50" y="44"/>
                    <a:pt x="48" y="43"/>
                  </a:cubicBezTo>
                  <a:cubicBezTo>
                    <a:pt x="45" y="42"/>
                    <a:pt x="43" y="40"/>
                    <a:pt x="39" y="39"/>
                  </a:cubicBezTo>
                  <a:cubicBezTo>
                    <a:pt x="35" y="38"/>
                    <a:pt x="33" y="38"/>
                    <a:pt x="29" y="37"/>
                  </a:cubicBezTo>
                  <a:cubicBezTo>
                    <a:pt x="25" y="35"/>
                    <a:pt x="23" y="35"/>
                    <a:pt x="20" y="34"/>
                  </a:cubicBezTo>
                  <a:cubicBezTo>
                    <a:pt x="18" y="33"/>
                    <a:pt x="15" y="32"/>
                    <a:pt x="14" y="29"/>
                  </a:cubicBezTo>
                  <a:cubicBezTo>
                    <a:pt x="13" y="27"/>
                    <a:pt x="12" y="24"/>
                    <a:pt x="12" y="22"/>
                  </a:cubicBezTo>
                  <a:cubicBezTo>
                    <a:pt x="12" y="17"/>
                    <a:pt x="13" y="14"/>
                    <a:pt x="17" y="12"/>
                  </a:cubicBezTo>
                  <a:cubicBezTo>
                    <a:pt x="19" y="9"/>
                    <a:pt x="23" y="8"/>
                    <a:pt x="28" y="8"/>
                  </a:cubicBezTo>
                  <a:cubicBezTo>
                    <a:pt x="33" y="8"/>
                    <a:pt x="37" y="9"/>
                    <a:pt x="39" y="12"/>
                  </a:cubicBezTo>
                  <a:cubicBezTo>
                    <a:pt x="42" y="14"/>
                    <a:pt x="43" y="17"/>
                    <a:pt x="44" y="20"/>
                  </a:cubicBezTo>
                  <a:lnTo>
                    <a:pt x="57" y="20"/>
                  </a:lnTo>
                  <a:cubicBezTo>
                    <a:pt x="55" y="14"/>
                    <a:pt x="53" y="9"/>
                    <a:pt x="48" y="5"/>
                  </a:cubicBezTo>
                  <a:cubicBezTo>
                    <a:pt x="43" y="2"/>
                    <a:pt x="37" y="0"/>
                    <a:pt x="29" y="0"/>
                  </a:cubicBezTo>
                  <a:cubicBezTo>
                    <a:pt x="22" y="0"/>
                    <a:pt x="14" y="3"/>
                    <a:pt x="9" y="7"/>
                  </a:cubicBezTo>
                  <a:cubicBezTo>
                    <a:pt x="4" y="10"/>
                    <a:pt x="2" y="17"/>
                    <a:pt x="2" y="24"/>
                  </a:cubicBezTo>
                  <a:cubicBezTo>
                    <a:pt x="2" y="28"/>
                    <a:pt x="3" y="32"/>
                    <a:pt x="4" y="35"/>
                  </a:cubicBezTo>
                  <a:cubicBezTo>
                    <a:pt x="5" y="38"/>
                    <a:pt x="8" y="40"/>
                    <a:pt x="10" y="42"/>
                  </a:cubicBezTo>
                  <a:cubicBezTo>
                    <a:pt x="13" y="43"/>
                    <a:pt x="15" y="44"/>
                    <a:pt x="19" y="45"/>
                  </a:cubicBezTo>
                  <a:cubicBezTo>
                    <a:pt x="23" y="47"/>
                    <a:pt x="25" y="47"/>
                    <a:pt x="29" y="48"/>
                  </a:cubicBezTo>
                  <a:cubicBezTo>
                    <a:pt x="33" y="49"/>
                    <a:pt x="35" y="49"/>
                    <a:pt x="38" y="50"/>
                  </a:cubicBezTo>
                  <a:cubicBezTo>
                    <a:pt x="40" y="52"/>
                    <a:pt x="43" y="53"/>
                    <a:pt x="44" y="54"/>
                  </a:cubicBezTo>
                  <a:cubicBezTo>
                    <a:pt x="45" y="57"/>
                    <a:pt x="47" y="59"/>
                    <a:pt x="47" y="63"/>
                  </a:cubicBezTo>
                  <a:cubicBezTo>
                    <a:pt x="47" y="67"/>
                    <a:pt x="45" y="69"/>
                    <a:pt x="42" y="73"/>
                  </a:cubicBezTo>
                  <a:cubicBezTo>
                    <a:pt x="39" y="75"/>
                    <a:pt x="34" y="77"/>
                    <a:pt x="29" y="77"/>
                  </a:cubicBezTo>
                  <a:cubicBezTo>
                    <a:pt x="24" y="77"/>
                    <a:pt x="20" y="75"/>
                    <a:pt x="17" y="73"/>
                  </a:cubicBezTo>
                  <a:cubicBezTo>
                    <a:pt x="14" y="70"/>
                    <a:pt x="13" y="68"/>
                    <a:pt x="12" y="64"/>
                  </a:cubicBezTo>
                  <a:lnTo>
                    <a:pt x="0" y="64"/>
                  </a:lnTo>
                  <a:cubicBezTo>
                    <a:pt x="0" y="70"/>
                    <a:pt x="3" y="75"/>
                    <a:pt x="8" y="80"/>
                  </a:cubicBezTo>
                  <a:cubicBezTo>
                    <a:pt x="13" y="84"/>
                    <a:pt x="20" y="87"/>
                    <a:pt x="28" y="87"/>
                  </a:cubicBezTo>
                  <a:cubicBezTo>
                    <a:pt x="37" y="87"/>
                    <a:pt x="43" y="84"/>
                    <a:pt x="48" y="79"/>
                  </a:cubicBezTo>
                  <a:cubicBezTo>
                    <a:pt x="53" y="74"/>
                    <a:pt x="55" y="69"/>
                    <a:pt x="55" y="63"/>
                  </a:cubicBezTo>
                  <a:cubicBezTo>
                    <a:pt x="57" y="55"/>
                    <a:pt x="57" y="53"/>
                    <a:pt x="54" y="4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50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 err="1">
                <a:solidFill>
                  <a:schemeClr val="bg1"/>
                </a:solidFill>
                <a:latin typeface="Verdana"/>
                <a:cs typeface="Verdana"/>
              </a:rPr>
              <a:t>F_Santé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1508400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Rectangle 351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07A18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grpSp>
        <p:nvGrpSpPr>
          <p:cNvPr id="414" name="Groupe 413">
            <a:extLst>
              <a:ext uri="{FF2B5EF4-FFF2-40B4-BE49-F238E27FC236}">
                <a16:creationId xmlns:a16="http://schemas.microsoft.com/office/drawing/2014/main" id="{CEAEE309-9279-4162-AF35-F926CDE25C27}"/>
              </a:ext>
            </a:extLst>
          </p:cNvPr>
          <p:cNvGrpSpPr/>
          <p:nvPr/>
        </p:nvGrpSpPr>
        <p:grpSpPr>
          <a:xfrm>
            <a:off x="1102348" y="5337727"/>
            <a:ext cx="1197148" cy="1084208"/>
            <a:chOff x="8174038" y="5770563"/>
            <a:chExt cx="673101" cy="609600"/>
          </a:xfrm>
        </p:grpSpPr>
        <p:sp>
          <p:nvSpPr>
            <p:cNvPr id="204" name="Freeform 5">
              <a:extLst>
                <a:ext uri="{FF2B5EF4-FFF2-40B4-BE49-F238E27FC236}">
                  <a16:creationId xmlns:a16="http://schemas.microsoft.com/office/drawing/2014/main" id="{77BB0A94-0625-49D2-BD55-72971CF51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4038" y="6221413"/>
              <a:ext cx="60325" cy="65088"/>
            </a:xfrm>
            <a:custGeom>
              <a:avLst/>
              <a:gdLst>
                <a:gd name="T0" fmla="*/ 48 w 121"/>
                <a:gd name="T1" fmla="*/ 0 h 135"/>
                <a:gd name="T2" fmla="*/ 100 w 121"/>
                <a:gd name="T3" fmla="*/ 19 h 135"/>
                <a:gd name="T4" fmla="*/ 121 w 121"/>
                <a:gd name="T5" fmla="*/ 67 h 135"/>
                <a:gd name="T6" fmla="*/ 100 w 121"/>
                <a:gd name="T7" fmla="*/ 116 h 135"/>
                <a:gd name="T8" fmla="*/ 48 w 121"/>
                <a:gd name="T9" fmla="*/ 135 h 135"/>
                <a:gd name="T10" fmla="*/ 0 w 121"/>
                <a:gd name="T11" fmla="*/ 135 h 135"/>
                <a:gd name="T12" fmla="*/ 0 w 121"/>
                <a:gd name="T13" fmla="*/ 0 h 135"/>
                <a:gd name="T14" fmla="*/ 48 w 121"/>
                <a:gd name="T15" fmla="*/ 0 h 135"/>
                <a:gd name="T16" fmla="*/ 34 w 121"/>
                <a:gd name="T17" fmla="*/ 109 h 135"/>
                <a:gd name="T18" fmla="*/ 49 w 121"/>
                <a:gd name="T19" fmla="*/ 109 h 135"/>
                <a:gd name="T20" fmla="*/ 79 w 121"/>
                <a:gd name="T21" fmla="*/ 97 h 135"/>
                <a:gd name="T22" fmla="*/ 88 w 121"/>
                <a:gd name="T23" fmla="*/ 67 h 135"/>
                <a:gd name="T24" fmla="*/ 76 w 121"/>
                <a:gd name="T25" fmla="*/ 36 h 135"/>
                <a:gd name="T26" fmla="*/ 46 w 121"/>
                <a:gd name="T27" fmla="*/ 25 h 135"/>
                <a:gd name="T28" fmla="*/ 34 w 121"/>
                <a:gd name="T29" fmla="*/ 25 h 135"/>
                <a:gd name="T30" fmla="*/ 34 w 121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135">
                  <a:moveTo>
                    <a:pt x="48" y="0"/>
                  </a:moveTo>
                  <a:cubicBezTo>
                    <a:pt x="69" y="0"/>
                    <a:pt x="86" y="6"/>
                    <a:pt x="100" y="19"/>
                  </a:cubicBezTo>
                  <a:cubicBezTo>
                    <a:pt x="114" y="31"/>
                    <a:pt x="121" y="47"/>
                    <a:pt x="121" y="67"/>
                  </a:cubicBezTo>
                  <a:cubicBezTo>
                    <a:pt x="121" y="87"/>
                    <a:pt x="114" y="104"/>
                    <a:pt x="100" y="116"/>
                  </a:cubicBezTo>
                  <a:cubicBezTo>
                    <a:pt x="86" y="129"/>
                    <a:pt x="69" y="135"/>
                    <a:pt x="48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8" y="0"/>
                  </a:lnTo>
                  <a:close/>
                  <a:moveTo>
                    <a:pt x="34" y="109"/>
                  </a:moveTo>
                  <a:lnTo>
                    <a:pt x="49" y="109"/>
                  </a:lnTo>
                  <a:cubicBezTo>
                    <a:pt x="61" y="109"/>
                    <a:pt x="71" y="105"/>
                    <a:pt x="79" y="97"/>
                  </a:cubicBezTo>
                  <a:cubicBezTo>
                    <a:pt x="85" y="90"/>
                    <a:pt x="88" y="80"/>
                    <a:pt x="88" y="67"/>
                  </a:cubicBezTo>
                  <a:cubicBezTo>
                    <a:pt x="88" y="55"/>
                    <a:pt x="84" y="44"/>
                    <a:pt x="76" y="36"/>
                  </a:cubicBezTo>
                  <a:cubicBezTo>
                    <a:pt x="69" y="29"/>
                    <a:pt x="59" y="25"/>
                    <a:pt x="46" y="25"/>
                  </a:cubicBezTo>
                  <a:lnTo>
                    <a:pt x="34" y="25"/>
                  </a:lnTo>
                  <a:lnTo>
                    <a:pt x="34" y="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6">
              <a:extLst>
                <a:ext uri="{FF2B5EF4-FFF2-40B4-BE49-F238E27FC236}">
                  <a16:creationId xmlns:a16="http://schemas.microsoft.com/office/drawing/2014/main" id="{BF7DF974-5A8B-42CE-827F-E1D355A10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888" y="6221413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7">
              <a:extLst>
                <a:ext uri="{FF2B5EF4-FFF2-40B4-BE49-F238E27FC236}">
                  <a16:creationId xmlns:a16="http://schemas.microsoft.com/office/drawing/2014/main" id="{05FE81CD-CB36-4C2C-B933-A766116DF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6219825"/>
              <a:ext cx="49213" cy="68263"/>
            </a:xfrm>
            <a:custGeom>
              <a:avLst/>
              <a:gdLst>
                <a:gd name="T0" fmla="*/ 47 w 100"/>
                <a:gd name="T1" fmla="*/ 27 h 139"/>
                <a:gd name="T2" fmla="*/ 37 w 100"/>
                <a:gd name="T3" fmla="*/ 30 h 139"/>
                <a:gd name="T4" fmla="*/ 34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2 h 139"/>
                <a:gd name="T18" fmla="*/ 100 w 100"/>
                <a:gd name="T19" fmla="*/ 98 h 139"/>
                <a:gd name="T20" fmla="*/ 86 w 100"/>
                <a:gd name="T21" fmla="*/ 127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7 h 139"/>
                <a:gd name="T28" fmla="*/ 35 w 100"/>
                <a:gd name="T29" fmla="*/ 97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2 h 139"/>
                <a:gd name="T50" fmla="*/ 14 w 100"/>
                <a:gd name="T51" fmla="*/ 12 h 139"/>
                <a:gd name="T52" fmla="*/ 50 w 100"/>
                <a:gd name="T53" fmla="*/ 0 h 139"/>
                <a:gd name="T54" fmla="*/ 85 w 100"/>
                <a:gd name="T55" fmla="*/ 10 h 139"/>
                <a:gd name="T56" fmla="*/ 99 w 100"/>
                <a:gd name="T57" fmla="*/ 42 h 139"/>
                <a:gd name="T58" fmla="*/ 64 w 100"/>
                <a:gd name="T59" fmla="*/ 42 h 139"/>
                <a:gd name="T60" fmla="*/ 59 w 100"/>
                <a:gd name="T61" fmla="*/ 30 h 139"/>
                <a:gd name="T62" fmla="*/ 47 w 100"/>
                <a:gd name="T63" fmla="*/ 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7"/>
                  </a:moveTo>
                  <a:cubicBezTo>
                    <a:pt x="44" y="27"/>
                    <a:pt x="40" y="28"/>
                    <a:pt x="37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7"/>
                    <a:pt x="37" y="49"/>
                  </a:cubicBezTo>
                  <a:cubicBezTo>
                    <a:pt x="40" y="52"/>
                    <a:pt x="42" y="54"/>
                    <a:pt x="47" y="55"/>
                  </a:cubicBezTo>
                  <a:cubicBezTo>
                    <a:pt x="51" y="57"/>
                    <a:pt x="56" y="58"/>
                    <a:pt x="60" y="59"/>
                  </a:cubicBezTo>
                  <a:cubicBezTo>
                    <a:pt x="65" y="60"/>
                    <a:pt x="70" y="62"/>
                    <a:pt x="74" y="64"/>
                  </a:cubicBezTo>
                  <a:cubicBezTo>
                    <a:pt x="79" y="65"/>
                    <a:pt x="82" y="68"/>
                    <a:pt x="86" y="70"/>
                  </a:cubicBezTo>
                  <a:cubicBezTo>
                    <a:pt x="90" y="73"/>
                    <a:pt x="94" y="77"/>
                    <a:pt x="96" y="82"/>
                  </a:cubicBezTo>
                  <a:cubicBezTo>
                    <a:pt x="99" y="87"/>
                    <a:pt x="100" y="92"/>
                    <a:pt x="100" y="98"/>
                  </a:cubicBezTo>
                  <a:cubicBezTo>
                    <a:pt x="100" y="109"/>
                    <a:pt x="95" y="119"/>
                    <a:pt x="86" y="127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4" y="128"/>
                  </a:cubicBezTo>
                  <a:cubicBezTo>
                    <a:pt x="5" y="120"/>
                    <a:pt x="0" y="110"/>
                    <a:pt x="0" y="97"/>
                  </a:cubicBezTo>
                  <a:lnTo>
                    <a:pt x="35" y="97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2"/>
                    <a:pt x="62" y="109"/>
                  </a:cubicBezTo>
                  <a:cubicBezTo>
                    <a:pt x="65" y="107"/>
                    <a:pt x="66" y="103"/>
                    <a:pt x="66" y="99"/>
                  </a:cubicBezTo>
                  <a:cubicBezTo>
                    <a:pt x="66" y="95"/>
                    <a:pt x="65" y="92"/>
                    <a:pt x="62" y="90"/>
                  </a:cubicBezTo>
                  <a:cubicBezTo>
                    <a:pt x="60" y="88"/>
                    <a:pt x="57" y="87"/>
                    <a:pt x="52" y="84"/>
                  </a:cubicBezTo>
                  <a:cubicBezTo>
                    <a:pt x="49" y="83"/>
                    <a:pt x="44" y="82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2" y="73"/>
                    <a:pt x="17" y="72"/>
                    <a:pt x="14" y="69"/>
                  </a:cubicBezTo>
                  <a:cubicBezTo>
                    <a:pt x="10" y="67"/>
                    <a:pt x="6" y="63"/>
                    <a:pt x="4" y="58"/>
                  </a:cubicBezTo>
                  <a:cubicBezTo>
                    <a:pt x="1" y="53"/>
                    <a:pt x="0" y="48"/>
                    <a:pt x="0" y="42"/>
                  </a:cubicBezTo>
                  <a:cubicBezTo>
                    <a:pt x="0" y="29"/>
                    <a:pt x="5" y="19"/>
                    <a:pt x="14" y="12"/>
                  </a:cubicBezTo>
                  <a:cubicBezTo>
                    <a:pt x="22" y="4"/>
                    <a:pt x="35" y="0"/>
                    <a:pt x="50" y="0"/>
                  </a:cubicBezTo>
                  <a:cubicBezTo>
                    <a:pt x="65" y="0"/>
                    <a:pt x="76" y="4"/>
                    <a:pt x="85" y="10"/>
                  </a:cubicBezTo>
                  <a:cubicBezTo>
                    <a:pt x="94" y="17"/>
                    <a:pt x="99" y="28"/>
                    <a:pt x="99" y="42"/>
                  </a:cubicBezTo>
                  <a:lnTo>
                    <a:pt x="64" y="42"/>
                  </a:lnTo>
                  <a:cubicBezTo>
                    <a:pt x="64" y="37"/>
                    <a:pt x="61" y="33"/>
                    <a:pt x="59" y="30"/>
                  </a:cubicBezTo>
                  <a:cubicBezTo>
                    <a:pt x="55" y="28"/>
                    <a:pt x="52" y="27"/>
                    <a:pt x="47" y="2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8">
              <a:extLst>
                <a:ext uri="{FF2B5EF4-FFF2-40B4-BE49-F238E27FC236}">
                  <a16:creationId xmlns:a16="http://schemas.microsoft.com/office/drawing/2014/main" id="{D7AB49D9-F202-4ED7-8C6C-CCEBF7DCD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5176" y="6219825"/>
              <a:ext cx="49213" cy="68263"/>
            </a:xfrm>
            <a:custGeom>
              <a:avLst/>
              <a:gdLst>
                <a:gd name="T0" fmla="*/ 48 w 100"/>
                <a:gd name="T1" fmla="*/ 27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2 h 139"/>
                <a:gd name="T18" fmla="*/ 100 w 100"/>
                <a:gd name="T19" fmla="*/ 98 h 139"/>
                <a:gd name="T20" fmla="*/ 86 w 100"/>
                <a:gd name="T21" fmla="*/ 127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7 h 139"/>
                <a:gd name="T28" fmla="*/ 35 w 100"/>
                <a:gd name="T29" fmla="*/ 97 h 139"/>
                <a:gd name="T30" fmla="*/ 51 w 100"/>
                <a:gd name="T31" fmla="*/ 113 h 139"/>
                <a:gd name="T32" fmla="*/ 63 w 100"/>
                <a:gd name="T33" fmla="*/ 109 h 139"/>
                <a:gd name="T34" fmla="*/ 66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2 h 139"/>
                <a:gd name="T50" fmla="*/ 14 w 100"/>
                <a:gd name="T51" fmla="*/ 12 h 139"/>
                <a:gd name="T52" fmla="*/ 50 w 100"/>
                <a:gd name="T53" fmla="*/ 0 h 139"/>
                <a:gd name="T54" fmla="*/ 85 w 100"/>
                <a:gd name="T55" fmla="*/ 10 h 139"/>
                <a:gd name="T56" fmla="*/ 99 w 100"/>
                <a:gd name="T57" fmla="*/ 42 h 139"/>
                <a:gd name="T58" fmla="*/ 64 w 100"/>
                <a:gd name="T59" fmla="*/ 42 h 139"/>
                <a:gd name="T60" fmla="*/ 59 w 100"/>
                <a:gd name="T61" fmla="*/ 30 h 139"/>
                <a:gd name="T62" fmla="*/ 48 w 100"/>
                <a:gd name="T63" fmla="*/ 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7"/>
                  </a:moveTo>
                  <a:cubicBezTo>
                    <a:pt x="44" y="27"/>
                    <a:pt x="40" y="28"/>
                    <a:pt x="38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7"/>
                    <a:pt x="38" y="49"/>
                  </a:cubicBezTo>
                  <a:cubicBezTo>
                    <a:pt x="40" y="52"/>
                    <a:pt x="43" y="54"/>
                    <a:pt x="48" y="55"/>
                  </a:cubicBezTo>
                  <a:cubicBezTo>
                    <a:pt x="53" y="57"/>
                    <a:pt x="56" y="58"/>
                    <a:pt x="60" y="59"/>
                  </a:cubicBezTo>
                  <a:cubicBezTo>
                    <a:pt x="65" y="60"/>
                    <a:pt x="70" y="62"/>
                    <a:pt x="74" y="64"/>
                  </a:cubicBezTo>
                  <a:cubicBezTo>
                    <a:pt x="79" y="65"/>
                    <a:pt x="83" y="68"/>
                    <a:pt x="86" y="70"/>
                  </a:cubicBezTo>
                  <a:cubicBezTo>
                    <a:pt x="90" y="73"/>
                    <a:pt x="94" y="77"/>
                    <a:pt x="96" y="82"/>
                  </a:cubicBezTo>
                  <a:cubicBezTo>
                    <a:pt x="99" y="87"/>
                    <a:pt x="100" y="92"/>
                    <a:pt x="100" y="98"/>
                  </a:cubicBezTo>
                  <a:cubicBezTo>
                    <a:pt x="100" y="109"/>
                    <a:pt x="95" y="119"/>
                    <a:pt x="86" y="127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8"/>
                  </a:cubicBezTo>
                  <a:cubicBezTo>
                    <a:pt x="5" y="120"/>
                    <a:pt x="0" y="110"/>
                    <a:pt x="0" y="97"/>
                  </a:cubicBezTo>
                  <a:lnTo>
                    <a:pt x="35" y="97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2"/>
                    <a:pt x="63" y="109"/>
                  </a:cubicBezTo>
                  <a:cubicBezTo>
                    <a:pt x="65" y="107"/>
                    <a:pt x="66" y="103"/>
                    <a:pt x="66" y="99"/>
                  </a:cubicBezTo>
                  <a:cubicBezTo>
                    <a:pt x="66" y="95"/>
                    <a:pt x="65" y="92"/>
                    <a:pt x="63" y="90"/>
                  </a:cubicBezTo>
                  <a:cubicBezTo>
                    <a:pt x="60" y="88"/>
                    <a:pt x="58" y="87"/>
                    <a:pt x="53" y="84"/>
                  </a:cubicBezTo>
                  <a:cubicBezTo>
                    <a:pt x="49" y="83"/>
                    <a:pt x="44" y="82"/>
                    <a:pt x="40" y="80"/>
                  </a:cubicBezTo>
                  <a:cubicBezTo>
                    <a:pt x="36" y="79"/>
                    <a:pt x="30" y="78"/>
                    <a:pt x="26" y="75"/>
                  </a:cubicBezTo>
                  <a:cubicBezTo>
                    <a:pt x="23" y="73"/>
                    <a:pt x="18" y="72"/>
                    <a:pt x="14" y="69"/>
                  </a:cubicBezTo>
                  <a:cubicBezTo>
                    <a:pt x="10" y="67"/>
                    <a:pt x="6" y="63"/>
                    <a:pt x="4" y="58"/>
                  </a:cubicBezTo>
                  <a:cubicBezTo>
                    <a:pt x="1" y="53"/>
                    <a:pt x="0" y="48"/>
                    <a:pt x="0" y="42"/>
                  </a:cubicBezTo>
                  <a:cubicBezTo>
                    <a:pt x="0" y="29"/>
                    <a:pt x="5" y="19"/>
                    <a:pt x="14" y="12"/>
                  </a:cubicBezTo>
                  <a:cubicBezTo>
                    <a:pt x="23" y="4"/>
                    <a:pt x="35" y="0"/>
                    <a:pt x="50" y="0"/>
                  </a:cubicBezTo>
                  <a:cubicBezTo>
                    <a:pt x="65" y="0"/>
                    <a:pt x="76" y="4"/>
                    <a:pt x="85" y="10"/>
                  </a:cubicBezTo>
                  <a:cubicBezTo>
                    <a:pt x="94" y="17"/>
                    <a:pt x="99" y="28"/>
                    <a:pt x="99" y="42"/>
                  </a:cubicBezTo>
                  <a:lnTo>
                    <a:pt x="64" y="42"/>
                  </a:lnTo>
                  <a:cubicBezTo>
                    <a:pt x="64" y="37"/>
                    <a:pt x="61" y="33"/>
                    <a:pt x="59" y="30"/>
                  </a:cubicBezTo>
                  <a:cubicBezTo>
                    <a:pt x="55" y="28"/>
                    <a:pt x="51" y="27"/>
                    <a:pt x="48" y="2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9">
              <a:extLst>
                <a:ext uri="{FF2B5EF4-FFF2-40B4-BE49-F238E27FC236}">
                  <a16:creationId xmlns:a16="http://schemas.microsoft.com/office/drawing/2014/main" id="{CC299B12-CE04-47CC-82D2-879D3A379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2326" y="6219825"/>
              <a:ext cx="65088" cy="66675"/>
            </a:xfrm>
            <a:custGeom>
              <a:avLst/>
              <a:gdLst>
                <a:gd name="T0" fmla="*/ 20 w 132"/>
                <a:gd name="T1" fmla="*/ 117 h 136"/>
                <a:gd name="T2" fmla="*/ 0 w 132"/>
                <a:gd name="T3" fmla="*/ 68 h 136"/>
                <a:gd name="T4" fmla="*/ 20 w 132"/>
                <a:gd name="T5" fmla="*/ 20 h 136"/>
                <a:gd name="T6" fmla="*/ 68 w 132"/>
                <a:gd name="T7" fmla="*/ 0 h 136"/>
                <a:gd name="T8" fmla="*/ 108 w 132"/>
                <a:gd name="T9" fmla="*/ 11 h 136"/>
                <a:gd name="T10" fmla="*/ 132 w 132"/>
                <a:gd name="T11" fmla="*/ 43 h 136"/>
                <a:gd name="T12" fmla="*/ 93 w 132"/>
                <a:gd name="T13" fmla="*/ 43 h 136"/>
                <a:gd name="T14" fmla="*/ 68 w 132"/>
                <a:gd name="T15" fmla="*/ 28 h 136"/>
                <a:gd name="T16" fmla="*/ 42 w 132"/>
                <a:gd name="T17" fmla="*/ 38 h 136"/>
                <a:gd name="T18" fmla="*/ 32 w 132"/>
                <a:gd name="T19" fmla="*/ 66 h 136"/>
                <a:gd name="T20" fmla="*/ 42 w 132"/>
                <a:gd name="T21" fmla="*/ 93 h 136"/>
                <a:gd name="T22" fmla="*/ 68 w 132"/>
                <a:gd name="T23" fmla="*/ 103 h 136"/>
                <a:gd name="T24" fmla="*/ 93 w 132"/>
                <a:gd name="T25" fmla="*/ 88 h 136"/>
                <a:gd name="T26" fmla="*/ 132 w 132"/>
                <a:gd name="T27" fmla="*/ 88 h 136"/>
                <a:gd name="T28" fmla="*/ 108 w 132"/>
                <a:gd name="T29" fmla="*/ 121 h 136"/>
                <a:gd name="T30" fmla="*/ 68 w 132"/>
                <a:gd name="T31" fmla="*/ 132 h 136"/>
                <a:gd name="T32" fmla="*/ 20 w 132"/>
                <a:gd name="T33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7"/>
                  </a:moveTo>
                  <a:cubicBezTo>
                    <a:pt x="6" y="105"/>
                    <a:pt x="0" y="88"/>
                    <a:pt x="0" y="68"/>
                  </a:cubicBezTo>
                  <a:cubicBezTo>
                    <a:pt x="0" y="48"/>
                    <a:pt x="6" y="32"/>
                    <a:pt x="20" y="20"/>
                  </a:cubicBezTo>
                  <a:cubicBezTo>
                    <a:pt x="33" y="7"/>
                    <a:pt x="50" y="0"/>
                    <a:pt x="68" y="0"/>
                  </a:cubicBezTo>
                  <a:cubicBezTo>
                    <a:pt x="83" y="0"/>
                    <a:pt x="97" y="3"/>
                    <a:pt x="108" y="11"/>
                  </a:cubicBezTo>
                  <a:cubicBezTo>
                    <a:pt x="120" y="18"/>
                    <a:pt x="128" y="30"/>
                    <a:pt x="132" y="43"/>
                  </a:cubicBezTo>
                  <a:lnTo>
                    <a:pt x="93" y="43"/>
                  </a:lnTo>
                  <a:cubicBezTo>
                    <a:pt x="88" y="33"/>
                    <a:pt x="80" y="28"/>
                    <a:pt x="68" y="28"/>
                  </a:cubicBezTo>
                  <a:cubicBezTo>
                    <a:pt x="57" y="28"/>
                    <a:pt x="48" y="32"/>
                    <a:pt x="42" y="38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3"/>
                  </a:cubicBezTo>
                  <a:cubicBezTo>
                    <a:pt x="48" y="101"/>
                    <a:pt x="57" y="103"/>
                    <a:pt x="68" y="103"/>
                  </a:cubicBezTo>
                  <a:cubicBezTo>
                    <a:pt x="80" y="103"/>
                    <a:pt x="87" y="98"/>
                    <a:pt x="93" y="88"/>
                  </a:cubicBezTo>
                  <a:lnTo>
                    <a:pt x="132" y="88"/>
                  </a:lnTo>
                  <a:cubicBezTo>
                    <a:pt x="127" y="102"/>
                    <a:pt x="120" y="113"/>
                    <a:pt x="108" y="121"/>
                  </a:cubicBezTo>
                  <a:cubicBezTo>
                    <a:pt x="97" y="128"/>
                    <a:pt x="83" y="132"/>
                    <a:pt x="68" y="132"/>
                  </a:cubicBezTo>
                  <a:cubicBezTo>
                    <a:pt x="50" y="136"/>
                    <a:pt x="33" y="130"/>
                    <a:pt x="20" y="11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Rectangle 10">
              <a:extLst>
                <a:ext uri="{FF2B5EF4-FFF2-40B4-BE49-F238E27FC236}">
                  <a16:creationId xmlns:a16="http://schemas.microsoft.com/office/drawing/2014/main" id="{77CDE3BE-7097-4C21-B1FA-0F3A1423A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8526" y="6221413"/>
              <a:ext cx="15875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11">
              <a:extLst>
                <a:ext uri="{FF2B5EF4-FFF2-40B4-BE49-F238E27FC236}">
                  <a16:creationId xmlns:a16="http://schemas.microsoft.com/office/drawing/2014/main" id="{15F793F8-428D-4905-8667-426766EEE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8688" y="6221413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12">
              <a:extLst>
                <a:ext uri="{FF2B5EF4-FFF2-40B4-BE49-F238E27FC236}">
                  <a16:creationId xmlns:a16="http://schemas.microsoft.com/office/drawing/2014/main" id="{EBC8B9C0-DC96-4C0F-BEFD-5CC5CA7F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1076" y="6221413"/>
              <a:ext cx="58738" cy="65088"/>
            </a:xfrm>
            <a:custGeom>
              <a:avLst/>
              <a:gdLst>
                <a:gd name="T0" fmla="*/ 87 w 120"/>
                <a:gd name="T1" fmla="*/ 0 h 135"/>
                <a:gd name="T2" fmla="*/ 120 w 120"/>
                <a:gd name="T3" fmla="*/ 0 h 135"/>
                <a:gd name="T4" fmla="*/ 120 w 120"/>
                <a:gd name="T5" fmla="*/ 135 h 135"/>
                <a:gd name="T6" fmla="*/ 87 w 120"/>
                <a:gd name="T7" fmla="*/ 135 h 135"/>
                <a:gd name="T8" fmla="*/ 32 w 120"/>
                <a:gd name="T9" fmla="*/ 50 h 135"/>
                <a:gd name="T10" fmla="*/ 32 w 120"/>
                <a:gd name="T11" fmla="*/ 135 h 135"/>
                <a:gd name="T12" fmla="*/ 0 w 120"/>
                <a:gd name="T13" fmla="*/ 135 h 135"/>
                <a:gd name="T14" fmla="*/ 0 w 120"/>
                <a:gd name="T15" fmla="*/ 0 h 135"/>
                <a:gd name="T16" fmla="*/ 32 w 120"/>
                <a:gd name="T17" fmla="*/ 0 h 135"/>
                <a:gd name="T18" fmla="*/ 87 w 120"/>
                <a:gd name="T19" fmla="*/ 85 h 135"/>
                <a:gd name="T20" fmla="*/ 87 w 120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5">
                  <a:moveTo>
                    <a:pt x="87" y="0"/>
                  </a:moveTo>
                  <a:lnTo>
                    <a:pt x="120" y="0"/>
                  </a:lnTo>
                  <a:lnTo>
                    <a:pt x="120" y="135"/>
                  </a:lnTo>
                  <a:lnTo>
                    <a:pt x="87" y="135"/>
                  </a:lnTo>
                  <a:lnTo>
                    <a:pt x="32" y="50"/>
                  </a:lnTo>
                  <a:lnTo>
                    <a:pt x="3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13">
              <a:extLst>
                <a:ext uri="{FF2B5EF4-FFF2-40B4-BE49-F238E27FC236}">
                  <a16:creationId xmlns:a16="http://schemas.microsoft.com/office/drawing/2014/main" id="{63916559-4281-493A-A143-3EF401F9D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6" y="6219825"/>
              <a:ext cx="63500" cy="66675"/>
            </a:xfrm>
            <a:custGeom>
              <a:avLst/>
              <a:gdLst>
                <a:gd name="T0" fmla="*/ 20 w 132"/>
                <a:gd name="T1" fmla="*/ 117 h 136"/>
                <a:gd name="T2" fmla="*/ 0 w 132"/>
                <a:gd name="T3" fmla="*/ 68 h 136"/>
                <a:gd name="T4" fmla="*/ 20 w 132"/>
                <a:gd name="T5" fmla="*/ 20 h 136"/>
                <a:gd name="T6" fmla="*/ 69 w 132"/>
                <a:gd name="T7" fmla="*/ 0 h 136"/>
                <a:gd name="T8" fmla="*/ 109 w 132"/>
                <a:gd name="T9" fmla="*/ 11 h 136"/>
                <a:gd name="T10" fmla="*/ 132 w 132"/>
                <a:gd name="T11" fmla="*/ 43 h 136"/>
                <a:gd name="T12" fmla="*/ 94 w 132"/>
                <a:gd name="T13" fmla="*/ 43 h 136"/>
                <a:gd name="T14" fmla="*/ 69 w 132"/>
                <a:gd name="T15" fmla="*/ 28 h 136"/>
                <a:gd name="T16" fmla="*/ 42 w 132"/>
                <a:gd name="T17" fmla="*/ 38 h 136"/>
                <a:gd name="T18" fmla="*/ 32 w 132"/>
                <a:gd name="T19" fmla="*/ 66 h 136"/>
                <a:gd name="T20" fmla="*/ 42 w 132"/>
                <a:gd name="T21" fmla="*/ 93 h 136"/>
                <a:gd name="T22" fmla="*/ 69 w 132"/>
                <a:gd name="T23" fmla="*/ 103 h 136"/>
                <a:gd name="T24" fmla="*/ 94 w 132"/>
                <a:gd name="T25" fmla="*/ 88 h 136"/>
                <a:gd name="T26" fmla="*/ 132 w 132"/>
                <a:gd name="T27" fmla="*/ 88 h 136"/>
                <a:gd name="T28" fmla="*/ 109 w 132"/>
                <a:gd name="T29" fmla="*/ 121 h 136"/>
                <a:gd name="T30" fmla="*/ 69 w 132"/>
                <a:gd name="T31" fmla="*/ 132 h 136"/>
                <a:gd name="T32" fmla="*/ 20 w 132"/>
                <a:gd name="T33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7"/>
                  </a:moveTo>
                  <a:cubicBezTo>
                    <a:pt x="6" y="105"/>
                    <a:pt x="0" y="88"/>
                    <a:pt x="0" y="68"/>
                  </a:cubicBezTo>
                  <a:cubicBezTo>
                    <a:pt x="0" y="48"/>
                    <a:pt x="6" y="32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7" y="3"/>
                    <a:pt x="109" y="11"/>
                  </a:cubicBezTo>
                  <a:cubicBezTo>
                    <a:pt x="120" y="18"/>
                    <a:pt x="129" y="30"/>
                    <a:pt x="132" y="43"/>
                  </a:cubicBezTo>
                  <a:lnTo>
                    <a:pt x="94" y="43"/>
                  </a:lnTo>
                  <a:cubicBezTo>
                    <a:pt x="89" y="33"/>
                    <a:pt x="80" y="28"/>
                    <a:pt x="69" y="28"/>
                  </a:cubicBezTo>
                  <a:cubicBezTo>
                    <a:pt x="57" y="28"/>
                    <a:pt x="49" y="32"/>
                    <a:pt x="42" y="38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3"/>
                  </a:cubicBezTo>
                  <a:cubicBezTo>
                    <a:pt x="49" y="101"/>
                    <a:pt x="57" y="103"/>
                    <a:pt x="69" y="103"/>
                  </a:cubicBezTo>
                  <a:cubicBezTo>
                    <a:pt x="80" y="103"/>
                    <a:pt x="87" y="98"/>
                    <a:pt x="94" y="88"/>
                  </a:cubicBezTo>
                  <a:lnTo>
                    <a:pt x="132" y="88"/>
                  </a:lnTo>
                  <a:cubicBezTo>
                    <a:pt x="127" y="102"/>
                    <a:pt x="120" y="113"/>
                    <a:pt x="109" y="121"/>
                  </a:cubicBezTo>
                  <a:cubicBezTo>
                    <a:pt x="97" y="128"/>
                    <a:pt x="84" y="132"/>
                    <a:pt x="69" y="132"/>
                  </a:cubicBezTo>
                  <a:cubicBezTo>
                    <a:pt x="50" y="136"/>
                    <a:pt x="34" y="130"/>
                    <a:pt x="20" y="11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14">
              <a:extLst>
                <a:ext uri="{FF2B5EF4-FFF2-40B4-BE49-F238E27FC236}">
                  <a16:creationId xmlns:a16="http://schemas.microsoft.com/office/drawing/2014/main" id="{CFBD5E81-C289-4AAD-AC60-6A55F7783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5538" y="6221413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15">
              <a:extLst>
                <a:ext uri="{FF2B5EF4-FFF2-40B4-BE49-F238E27FC236}">
                  <a16:creationId xmlns:a16="http://schemas.microsoft.com/office/drawing/2014/main" id="{02ED8781-F531-43D7-B9AA-9D060BB80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6" y="6219825"/>
              <a:ext cx="49213" cy="68263"/>
            </a:xfrm>
            <a:custGeom>
              <a:avLst/>
              <a:gdLst>
                <a:gd name="T0" fmla="*/ 48 w 100"/>
                <a:gd name="T1" fmla="*/ 27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2 h 139"/>
                <a:gd name="T18" fmla="*/ 100 w 100"/>
                <a:gd name="T19" fmla="*/ 98 h 139"/>
                <a:gd name="T20" fmla="*/ 86 w 100"/>
                <a:gd name="T21" fmla="*/ 127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7 h 139"/>
                <a:gd name="T28" fmla="*/ 35 w 100"/>
                <a:gd name="T29" fmla="*/ 97 h 139"/>
                <a:gd name="T30" fmla="*/ 51 w 100"/>
                <a:gd name="T31" fmla="*/ 113 h 139"/>
                <a:gd name="T32" fmla="*/ 63 w 100"/>
                <a:gd name="T33" fmla="*/ 109 h 139"/>
                <a:gd name="T34" fmla="*/ 66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2 h 139"/>
                <a:gd name="T50" fmla="*/ 14 w 100"/>
                <a:gd name="T51" fmla="*/ 12 h 139"/>
                <a:gd name="T52" fmla="*/ 50 w 100"/>
                <a:gd name="T53" fmla="*/ 0 h 139"/>
                <a:gd name="T54" fmla="*/ 85 w 100"/>
                <a:gd name="T55" fmla="*/ 10 h 139"/>
                <a:gd name="T56" fmla="*/ 99 w 100"/>
                <a:gd name="T57" fmla="*/ 42 h 139"/>
                <a:gd name="T58" fmla="*/ 63 w 100"/>
                <a:gd name="T59" fmla="*/ 42 h 139"/>
                <a:gd name="T60" fmla="*/ 58 w 100"/>
                <a:gd name="T61" fmla="*/ 30 h 139"/>
                <a:gd name="T62" fmla="*/ 48 w 100"/>
                <a:gd name="T63" fmla="*/ 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7"/>
                  </a:moveTo>
                  <a:cubicBezTo>
                    <a:pt x="44" y="27"/>
                    <a:pt x="40" y="28"/>
                    <a:pt x="38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7"/>
                    <a:pt x="38" y="49"/>
                  </a:cubicBezTo>
                  <a:cubicBezTo>
                    <a:pt x="40" y="52"/>
                    <a:pt x="43" y="54"/>
                    <a:pt x="48" y="55"/>
                  </a:cubicBezTo>
                  <a:cubicBezTo>
                    <a:pt x="51" y="57"/>
                    <a:pt x="56" y="58"/>
                    <a:pt x="60" y="59"/>
                  </a:cubicBezTo>
                  <a:cubicBezTo>
                    <a:pt x="65" y="60"/>
                    <a:pt x="70" y="62"/>
                    <a:pt x="74" y="64"/>
                  </a:cubicBezTo>
                  <a:cubicBezTo>
                    <a:pt x="79" y="65"/>
                    <a:pt x="83" y="68"/>
                    <a:pt x="86" y="70"/>
                  </a:cubicBezTo>
                  <a:cubicBezTo>
                    <a:pt x="90" y="73"/>
                    <a:pt x="94" y="77"/>
                    <a:pt x="96" y="82"/>
                  </a:cubicBezTo>
                  <a:cubicBezTo>
                    <a:pt x="99" y="87"/>
                    <a:pt x="100" y="92"/>
                    <a:pt x="100" y="98"/>
                  </a:cubicBezTo>
                  <a:cubicBezTo>
                    <a:pt x="100" y="109"/>
                    <a:pt x="95" y="119"/>
                    <a:pt x="86" y="127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8"/>
                  </a:cubicBezTo>
                  <a:cubicBezTo>
                    <a:pt x="5" y="120"/>
                    <a:pt x="0" y="110"/>
                    <a:pt x="0" y="97"/>
                  </a:cubicBezTo>
                  <a:lnTo>
                    <a:pt x="35" y="97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2"/>
                    <a:pt x="63" y="109"/>
                  </a:cubicBezTo>
                  <a:cubicBezTo>
                    <a:pt x="65" y="107"/>
                    <a:pt x="66" y="103"/>
                    <a:pt x="66" y="99"/>
                  </a:cubicBezTo>
                  <a:cubicBezTo>
                    <a:pt x="66" y="95"/>
                    <a:pt x="65" y="92"/>
                    <a:pt x="63" y="90"/>
                  </a:cubicBezTo>
                  <a:cubicBezTo>
                    <a:pt x="60" y="88"/>
                    <a:pt x="58" y="87"/>
                    <a:pt x="53" y="84"/>
                  </a:cubicBezTo>
                  <a:cubicBezTo>
                    <a:pt x="49" y="83"/>
                    <a:pt x="44" y="82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8" y="72"/>
                    <a:pt x="14" y="69"/>
                  </a:cubicBezTo>
                  <a:cubicBezTo>
                    <a:pt x="10" y="67"/>
                    <a:pt x="6" y="63"/>
                    <a:pt x="4" y="58"/>
                  </a:cubicBezTo>
                  <a:cubicBezTo>
                    <a:pt x="1" y="53"/>
                    <a:pt x="0" y="48"/>
                    <a:pt x="0" y="42"/>
                  </a:cubicBezTo>
                  <a:cubicBezTo>
                    <a:pt x="0" y="29"/>
                    <a:pt x="5" y="19"/>
                    <a:pt x="14" y="12"/>
                  </a:cubicBezTo>
                  <a:cubicBezTo>
                    <a:pt x="23" y="4"/>
                    <a:pt x="35" y="0"/>
                    <a:pt x="50" y="0"/>
                  </a:cubicBezTo>
                  <a:cubicBezTo>
                    <a:pt x="65" y="0"/>
                    <a:pt x="76" y="4"/>
                    <a:pt x="85" y="10"/>
                  </a:cubicBezTo>
                  <a:cubicBezTo>
                    <a:pt x="94" y="17"/>
                    <a:pt x="99" y="28"/>
                    <a:pt x="99" y="42"/>
                  </a:cubicBezTo>
                  <a:lnTo>
                    <a:pt x="63" y="42"/>
                  </a:lnTo>
                  <a:cubicBezTo>
                    <a:pt x="63" y="37"/>
                    <a:pt x="60" y="33"/>
                    <a:pt x="58" y="30"/>
                  </a:cubicBezTo>
                  <a:cubicBezTo>
                    <a:pt x="55" y="28"/>
                    <a:pt x="51" y="27"/>
                    <a:pt x="48" y="2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16">
              <a:extLst>
                <a:ext uri="{FF2B5EF4-FFF2-40B4-BE49-F238E27FC236}">
                  <a16:creationId xmlns:a16="http://schemas.microsoft.com/office/drawing/2014/main" id="{8464F05C-F54B-47E9-8E2A-F686107E6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38" y="6118225"/>
              <a:ext cx="42863" cy="65088"/>
            </a:xfrm>
            <a:custGeom>
              <a:avLst/>
              <a:gdLst>
                <a:gd name="T0" fmla="*/ 0 w 88"/>
                <a:gd name="T1" fmla="*/ 133 h 133"/>
                <a:gd name="T2" fmla="*/ 0 w 88"/>
                <a:gd name="T3" fmla="*/ 0 h 133"/>
                <a:gd name="T4" fmla="*/ 88 w 88"/>
                <a:gd name="T5" fmla="*/ 0 h 133"/>
                <a:gd name="T6" fmla="*/ 88 w 88"/>
                <a:gd name="T7" fmla="*/ 25 h 133"/>
                <a:gd name="T8" fmla="*/ 33 w 88"/>
                <a:gd name="T9" fmla="*/ 25 h 133"/>
                <a:gd name="T10" fmla="*/ 33 w 88"/>
                <a:gd name="T11" fmla="*/ 53 h 133"/>
                <a:gd name="T12" fmla="*/ 74 w 88"/>
                <a:gd name="T13" fmla="*/ 53 h 133"/>
                <a:gd name="T14" fmla="*/ 74 w 88"/>
                <a:gd name="T15" fmla="*/ 78 h 133"/>
                <a:gd name="T16" fmla="*/ 33 w 88"/>
                <a:gd name="T17" fmla="*/ 78 h 133"/>
                <a:gd name="T18" fmla="*/ 33 w 88"/>
                <a:gd name="T19" fmla="*/ 133 h 133"/>
                <a:gd name="T20" fmla="*/ 0 w 88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33">
                  <a:moveTo>
                    <a:pt x="0" y="133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4" y="53"/>
                  </a:lnTo>
                  <a:lnTo>
                    <a:pt x="74" y="78"/>
                  </a:lnTo>
                  <a:lnTo>
                    <a:pt x="33" y="78"/>
                  </a:lnTo>
                  <a:lnTo>
                    <a:pt x="33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17">
              <a:extLst>
                <a:ext uri="{FF2B5EF4-FFF2-40B4-BE49-F238E27FC236}">
                  <a16:creationId xmlns:a16="http://schemas.microsoft.com/office/drawing/2014/main" id="{398BE537-8427-4987-96EB-6A5A435F52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1663" y="6118225"/>
              <a:ext cx="65088" cy="65088"/>
            </a:xfrm>
            <a:custGeom>
              <a:avLst/>
              <a:gdLst>
                <a:gd name="T0" fmla="*/ 97 w 132"/>
                <a:gd name="T1" fmla="*/ 133 h 133"/>
                <a:gd name="T2" fmla="*/ 90 w 132"/>
                <a:gd name="T3" fmla="*/ 111 h 133"/>
                <a:gd name="T4" fmla="*/ 42 w 132"/>
                <a:gd name="T5" fmla="*/ 111 h 133"/>
                <a:gd name="T6" fmla="*/ 35 w 132"/>
                <a:gd name="T7" fmla="*/ 133 h 133"/>
                <a:gd name="T8" fmla="*/ 0 w 132"/>
                <a:gd name="T9" fmla="*/ 133 h 133"/>
                <a:gd name="T10" fmla="*/ 46 w 132"/>
                <a:gd name="T11" fmla="*/ 0 h 133"/>
                <a:gd name="T12" fmla="*/ 86 w 132"/>
                <a:gd name="T13" fmla="*/ 0 h 133"/>
                <a:gd name="T14" fmla="*/ 132 w 132"/>
                <a:gd name="T15" fmla="*/ 133 h 133"/>
                <a:gd name="T16" fmla="*/ 97 w 132"/>
                <a:gd name="T17" fmla="*/ 133 h 133"/>
                <a:gd name="T18" fmla="*/ 50 w 132"/>
                <a:gd name="T19" fmla="*/ 86 h 133"/>
                <a:gd name="T20" fmla="*/ 81 w 132"/>
                <a:gd name="T21" fmla="*/ 86 h 133"/>
                <a:gd name="T22" fmla="*/ 65 w 132"/>
                <a:gd name="T23" fmla="*/ 38 h 133"/>
                <a:gd name="T24" fmla="*/ 50 w 132"/>
                <a:gd name="T25" fmla="*/ 8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3">
                  <a:moveTo>
                    <a:pt x="97" y="133"/>
                  </a:moveTo>
                  <a:lnTo>
                    <a:pt x="90" y="111"/>
                  </a:lnTo>
                  <a:lnTo>
                    <a:pt x="42" y="111"/>
                  </a:lnTo>
                  <a:lnTo>
                    <a:pt x="35" y="133"/>
                  </a:lnTo>
                  <a:lnTo>
                    <a:pt x="0" y="133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3"/>
                  </a:lnTo>
                  <a:lnTo>
                    <a:pt x="97" y="133"/>
                  </a:lnTo>
                  <a:close/>
                  <a:moveTo>
                    <a:pt x="50" y="86"/>
                  </a:moveTo>
                  <a:lnTo>
                    <a:pt x="81" y="86"/>
                  </a:lnTo>
                  <a:lnTo>
                    <a:pt x="65" y="38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18">
              <a:extLst>
                <a:ext uri="{FF2B5EF4-FFF2-40B4-BE49-F238E27FC236}">
                  <a16:creationId xmlns:a16="http://schemas.microsoft.com/office/drawing/2014/main" id="{ECB1AD62-32E5-470C-A087-4B6E3F7A2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1513" y="6116638"/>
              <a:ext cx="63500" cy="66675"/>
            </a:xfrm>
            <a:custGeom>
              <a:avLst/>
              <a:gdLst>
                <a:gd name="T0" fmla="*/ 20 w 132"/>
                <a:gd name="T1" fmla="*/ 117 h 137"/>
                <a:gd name="T2" fmla="*/ 0 w 132"/>
                <a:gd name="T3" fmla="*/ 68 h 137"/>
                <a:gd name="T4" fmla="*/ 20 w 132"/>
                <a:gd name="T5" fmla="*/ 19 h 137"/>
                <a:gd name="T6" fmla="*/ 68 w 132"/>
                <a:gd name="T7" fmla="*/ 0 h 137"/>
                <a:gd name="T8" fmla="*/ 108 w 132"/>
                <a:gd name="T9" fmla="*/ 12 h 137"/>
                <a:gd name="T10" fmla="*/ 132 w 132"/>
                <a:gd name="T11" fmla="*/ 44 h 137"/>
                <a:gd name="T12" fmla="*/ 93 w 132"/>
                <a:gd name="T13" fmla="*/ 44 h 137"/>
                <a:gd name="T14" fmla="*/ 70 w 132"/>
                <a:gd name="T15" fmla="*/ 29 h 137"/>
                <a:gd name="T16" fmla="*/ 43 w 132"/>
                <a:gd name="T17" fmla="*/ 39 h 137"/>
                <a:gd name="T18" fmla="*/ 33 w 132"/>
                <a:gd name="T19" fmla="*/ 67 h 137"/>
                <a:gd name="T20" fmla="*/ 43 w 132"/>
                <a:gd name="T21" fmla="*/ 94 h 137"/>
                <a:gd name="T22" fmla="*/ 70 w 132"/>
                <a:gd name="T23" fmla="*/ 104 h 137"/>
                <a:gd name="T24" fmla="*/ 93 w 132"/>
                <a:gd name="T25" fmla="*/ 89 h 137"/>
                <a:gd name="T26" fmla="*/ 132 w 132"/>
                <a:gd name="T27" fmla="*/ 89 h 137"/>
                <a:gd name="T28" fmla="*/ 108 w 132"/>
                <a:gd name="T29" fmla="*/ 122 h 137"/>
                <a:gd name="T30" fmla="*/ 68 w 132"/>
                <a:gd name="T31" fmla="*/ 133 h 137"/>
                <a:gd name="T32" fmla="*/ 20 w 132"/>
                <a:gd name="T3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7">
                  <a:moveTo>
                    <a:pt x="20" y="117"/>
                  </a:move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20" y="19"/>
                  </a:cubicBezTo>
                  <a:cubicBezTo>
                    <a:pt x="33" y="7"/>
                    <a:pt x="50" y="0"/>
                    <a:pt x="68" y="0"/>
                  </a:cubicBezTo>
                  <a:cubicBezTo>
                    <a:pt x="83" y="0"/>
                    <a:pt x="96" y="4"/>
                    <a:pt x="108" y="12"/>
                  </a:cubicBezTo>
                  <a:cubicBezTo>
                    <a:pt x="120" y="19"/>
                    <a:pt x="128" y="30"/>
                    <a:pt x="132" y="44"/>
                  </a:cubicBezTo>
                  <a:lnTo>
                    <a:pt x="93" y="44"/>
                  </a:lnTo>
                  <a:cubicBezTo>
                    <a:pt x="88" y="34"/>
                    <a:pt x="80" y="29"/>
                    <a:pt x="70" y="29"/>
                  </a:cubicBezTo>
                  <a:cubicBezTo>
                    <a:pt x="58" y="29"/>
                    <a:pt x="50" y="33"/>
                    <a:pt x="43" y="39"/>
                  </a:cubicBezTo>
                  <a:cubicBezTo>
                    <a:pt x="37" y="47"/>
                    <a:pt x="33" y="55"/>
                    <a:pt x="33" y="67"/>
                  </a:cubicBezTo>
                  <a:cubicBezTo>
                    <a:pt x="33" y="78"/>
                    <a:pt x="37" y="88"/>
                    <a:pt x="43" y="94"/>
                  </a:cubicBezTo>
                  <a:cubicBezTo>
                    <a:pt x="50" y="102"/>
                    <a:pt x="58" y="104"/>
                    <a:pt x="70" y="104"/>
                  </a:cubicBezTo>
                  <a:cubicBezTo>
                    <a:pt x="81" y="104"/>
                    <a:pt x="88" y="99"/>
                    <a:pt x="93" y="89"/>
                  </a:cubicBezTo>
                  <a:lnTo>
                    <a:pt x="132" y="89"/>
                  </a:lnTo>
                  <a:cubicBezTo>
                    <a:pt x="127" y="103"/>
                    <a:pt x="120" y="114"/>
                    <a:pt x="108" y="122"/>
                  </a:cubicBezTo>
                  <a:cubicBezTo>
                    <a:pt x="97" y="129"/>
                    <a:pt x="83" y="133"/>
                    <a:pt x="68" y="133"/>
                  </a:cubicBezTo>
                  <a:cubicBezTo>
                    <a:pt x="50" y="137"/>
                    <a:pt x="33" y="130"/>
                    <a:pt x="20" y="11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19">
              <a:extLst>
                <a:ext uri="{FF2B5EF4-FFF2-40B4-BE49-F238E27FC236}">
                  <a16:creationId xmlns:a16="http://schemas.microsoft.com/office/drawing/2014/main" id="{5FC845D3-1B11-46B4-BFD4-9D56FF0CB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6118225"/>
              <a:ext cx="55563" cy="65088"/>
            </a:xfrm>
            <a:custGeom>
              <a:avLst/>
              <a:gdLst>
                <a:gd name="T0" fmla="*/ 0 w 113"/>
                <a:gd name="T1" fmla="*/ 80 h 135"/>
                <a:gd name="T2" fmla="*/ 0 w 113"/>
                <a:gd name="T3" fmla="*/ 0 h 135"/>
                <a:gd name="T4" fmla="*/ 33 w 113"/>
                <a:gd name="T5" fmla="*/ 0 h 135"/>
                <a:gd name="T6" fmla="*/ 33 w 113"/>
                <a:gd name="T7" fmla="*/ 80 h 135"/>
                <a:gd name="T8" fmla="*/ 39 w 113"/>
                <a:gd name="T9" fmla="*/ 98 h 135"/>
                <a:gd name="T10" fmla="*/ 56 w 113"/>
                <a:gd name="T11" fmla="*/ 105 h 135"/>
                <a:gd name="T12" fmla="*/ 74 w 113"/>
                <a:gd name="T13" fmla="*/ 98 h 135"/>
                <a:gd name="T14" fmla="*/ 80 w 113"/>
                <a:gd name="T15" fmla="*/ 80 h 135"/>
                <a:gd name="T16" fmla="*/ 80 w 113"/>
                <a:gd name="T17" fmla="*/ 0 h 135"/>
                <a:gd name="T18" fmla="*/ 113 w 113"/>
                <a:gd name="T19" fmla="*/ 0 h 135"/>
                <a:gd name="T20" fmla="*/ 113 w 113"/>
                <a:gd name="T21" fmla="*/ 80 h 135"/>
                <a:gd name="T22" fmla="*/ 104 w 113"/>
                <a:gd name="T23" fmla="*/ 110 h 135"/>
                <a:gd name="T24" fmla="*/ 83 w 113"/>
                <a:gd name="T25" fmla="*/ 128 h 135"/>
                <a:gd name="T26" fmla="*/ 55 w 113"/>
                <a:gd name="T27" fmla="*/ 135 h 135"/>
                <a:gd name="T28" fmla="*/ 16 w 113"/>
                <a:gd name="T29" fmla="*/ 120 h 135"/>
                <a:gd name="T30" fmla="*/ 0 w 113"/>
                <a:gd name="T31" fmla="*/ 8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5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3"/>
                    <a:pt x="39" y="98"/>
                  </a:cubicBezTo>
                  <a:cubicBezTo>
                    <a:pt x="43" y="102"/>
                    <a:pt x="49" y="105"/>
                    <a:pt x="56" y="105"/>
                  </a:cubicBezTo>
                  <a:cubicBezTo>
                    <a:pt x="64" y="105"/>
                    <a:pt x="70" y="102"/>
                    <a:pt x="74" y="98"/>
                  </a:cubicBezTo>
                  <a:cubicBezTo>
                    <a:pt x="78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2"/>
                    <a:pt x="104" y="110"/>
                  </a:cubicBezTo>
                  <a:cubicBezTo>
                    <a:pt x="99" y="118"/>
                    <a:pt x="91" y="125"/>
                    <a:pt x="83" y="128"/>
                  </a:cubicBezTo>
                  <a:cubicBezTo>
                    <a:pt x="74" y="132"/>
                    <a:pt x="65" y="135"/>
                    <a:pt x="55" y="135"/>
                  </a:cubicBezTo>
                  <a:cubicBezTo>
                    <a:pt x="40" y="135"/>
                    <a:pt x="26" y="130"/>
                    <a:pt x="16" y="120"/>
                  </a:cubicBezTo>
                  <a:cubicBezTo>
                    <a:pt x="6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20">
              <a:extLst>
                <a:ext uri="{FF2B5EF4-FFF2-40B4-BE49-F238E27FC236}">
                  <a16:creationId xmlns:a16="http://schemas.microsoft.com/office/drawing/2014/main" id="{B6D58811-92D8-47D3-B05F-EBD9B3AD5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2801" y="6118225"/>
              <a:ext cx="36513" cy="65088"/>
            </a:xfrm>
            <a:custGeom>
              <a:avLst/>
              <a:gdLst>
                <a:gd name="T0" fmla="*/ 1 w 74"/>
                <a:gd name="T1" fmla="*/ 0 h 133"/>
                <a:gd name="T2" fmla="*/ 34 w 74"/>
                <a:gd name="T3" fmla="*/ 0 h 133"/>
                <a:gd name="T4" fmla="*/ 34 w 74"/>
                <a:gd name="T5" fmla="*/ 108 h 133"/>
                <a:gd name="T6" fmla="*/ 74 w 74"/>
                <a:gd name="T7" fmla="*/ 108 h 133"/>
                <a:gd name="T8" fmla="*/ 74 w 74"/>
                <a:gd name="T9" fmla="*/ 133 h 133"/>
                <a:gd name="T10" fmla="*/ 0 w 74"/>
                <a:gd name="T11" fmla="*/ 133 h 133"/>
                <a:gd name="T12" fmla="*/ 0 w 74"/>
                <a:gd name="T13" fmla="*/ 0 h 133"/>
                <a:gd name="T14" fmla="*/ 1 w 74"/>
                <a:gd name="T1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33">
                  <a:moveTo>
                    <a:pt x="1" y="0"/>
                  </a:moveTo>
                  <a:lnTo>
                    <a:pt x="34" y="0"/>
                  </a:lnTo>
                  <a:lnTo>
                    <a:pt x="34" y="108"/>
                  </a:lnTo>
                  <a:lnTo>
                    <a:pt x="74" y="108"/>
                  </a:lnTo>
                  <a:lnTo>
                    <a:pt x="74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21">
              <a:extLst>
                <a:ext uri="{FF2B5EF4-FFF2-40B4-BE49-F238E27FC236}">
                  <a16:creationId xmlns:a16="http://schemas.microsoft.com/office/drawing/2014/main" id="{B5D86ED9-E46C-4DDF-B720-3C02D4D51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4076" y="6118225"/>
              <a:ext cx="52388" cy="65088"/>
            </a:xfrm>
            <a:custGeom>
              <a:avLst/>
              <a:gdLst>
                <a:gd name="T0" fmla="*/ 0 w 105"/>
                <a:gd name="T1" fmla="*/ 25 h 133"/>
                <a:gd name="T2" fmla="*/ 0 w 105"/>
                <a:gd name="T3" fmla="*/ 0 h 133"/>
                <a:gd name="T4" fmla="*/ 105 w 105"/>
                <a:gd name="T5" fmla="*/ 0 h 133"/>
                <a:gd name="T6" fmla="*/ 105 w 105"/>
                <a:gd name="T7" fmla="*/ 25 h 133"/>
                <a:gd name="T8" fmla="*/ 68 w 105"/>
                <a:gd name="T9" fmla="*/ 25 h 133"/>
                <a:gd name="T10" fmla="*/ 68 w 105"/>
                <a:gd name="T11" fmla="*/ 133 h 133"/>
                <a:gd name="T12" fmla="*/ 36 w 105"/>
                <a:gd name="T13" fmla="*/ 133 h 133"/>
                <a:gd name="T14" fmla="*/ 36 w 105"/>
                <a:gd name="T15" fmla="*/ 25 h 133"/>
                <a:gd name="T16" fmla="*/ 0 w 105"/>
                <a:gd name="T17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3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8" y="25"/>
                  </a:lnTo>
                  <a:lnTo>
                    <a:pt x="68" y="133"/>
                  </a:lnTo>
                  <a:lnTo>
                    <a:pt x="36" y="133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22">
              <a:extLst>
                <a:ext uri="{FF2B5EF4-FFF2-40B4-BE49-F238E27FC236}">
                  <a16:creationId xmlns:a16="http://schemas.microsoft.com/office/drawing/2014/main" id="{B9F5C310-B9C8-4ED8-9AA7-ED2AC659A3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35988" y="6091238"/>
              <a:ext cx="39688" cy="92075"/>
            </a:xfrm>
            <a:custGeom>
              <a:avLst/>
              <a:gdLst>
                <a:gd name="T0" fmla="*/ 81 w 81"/>
                <a:gd name="T1" fmla="*/ 53 h 188"/>
                <a:gd name="T2" fmla="*/ 81 w 81"/>
                <a:gd name="T3" fmla="*/ 78 h 188"/>
                <a:gd name="T4" fmla="*/ 32 w 81"/>
                <a:gd name="T5" fmla="*/ 78 h 188"/>
                <a:gd name="T6" fmla="*/ 32 w 81"/>
                <a:gd name="T7" fmla="*/ 106 h 188"/>
                <a:gd name="T8" fmla="*/ 75 w 81"/>
                <a:gd name="T9" fmla="*/ 106 h 188"/>
                <a:gd name="T10" fmla="*/ 75 w 81"/>
                <a:gd name="T11" fmla="*/ 131 h 188"/>
                <a:gd name="T12" fmla="*/ 32 w 81"/>
                <a:gd name="T13" fmla="*/ 131 h 188"/>
                <a:gd name="T14" fmla="*/ 32 w 81"/>
                <a:gd name="T15" fmla="*/ 163 h 188"/>
                <a:gd name="T16" fmla="*/ 81 w 81"/>
                <a:gd name="T17" fmla="*/ 163 h 188"/>
                <a:gd name="T18" fmla="*/ 81 w 81"/>
                <a:gd name="T19" fmla="*/ 188 h 188"/>
                <a:gd name="T20" fmla="*/ 0 w 81"/>
                <a:gd name="T21" fmla="*/ 188 h 188"/>
                <a:gd name="T22" fmla="*/ 0 w 81"/>
                <a:gd name="T23" fmla="*/ 53 h 188"/>
                <a:gd name="T24" fmla="*/ 81 w 81"/>
                <a:gd name="T25" fmla="*/ 53 h 188"/>
                <a:gd name="T26" fmla="*/ 16 w 81"/>
                <a:gd name="T27" fmla="*/ 23 h 188"/>
                <a:gd name="T28" fmla="*/ 62 w 81"/>
                <a:gd name="T29" fmla="*/ 0 h 188"/>
                <a:gd name="T30" fmla="*/ 62 w 81"/>
                <a:gd name="T31" fmla="*/ 25 h 188"/>
                <a:gd name="T32" fmla="*/ 16 w 81"/>
                <a:gd name="T33" fmla="*/ 44 h 188"/>
                <a:gd name="T34" fmla="*/ 16 w 81"/>
                <a:gd name="T35" fmla="*/ 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8">
                  <a:moveTo>
                    <a:pt x="81" y="53"/>
                  </a:moveTo>
                  <a:lnTo>
                    <a:pt x="81" y="78"/>
                  </a:lnTo>
                  <a:lnTo>
                    <a:pt x="32" y="78"/>
                  </a:lnTo>
                  <a:lnTo>
                    <a:pt x="32" y="106"/>
                  </a:lnTo>
                  <a:lnTo>
                    <a:pt x="75" y="106"/>
                  </a:lnTo>
                  <a:lnTo>
                    <a:pt x="75" y="131"/>
                  </a:lnTo>
                  <a:lnTo>
                    <a:pt x="32" y="131"/>
                  </a:lnTo>
                  <a:lnTo>
                    <a:pt x="32" y="163"/>
                  </a:lnTo>
                  <a:lnTo>
                    <a:pt x="81" y="163"/>
                  </a:lnTo>
                  <a:lnTo>
                    <a:pt x="81" y="188"/>
                  </a:lnTo>
                  <a:lnTo>
                    <a:pt x="0" y="188"/>
                  </a:lnTo>
                  <a:lnTo>
                    <a:pt x="0" y="53"/>
                  </a:lnTo>
                  <a:lnTo>
                    <a:pt x="81" y="53"/>
                  </a:lnTo>
                  <a:close/>
                  <a:moveTo>
                    <a:pt x="16" y="23"/>
                  </a:moveTo>
                  <a:lnTo>
                    <a:pt x="62" y="0"/>
                  </a:lnTo>
                  <a:lnTo>
                    <a:pt x="62" y="25"/>
                  </a:lnTo>
                  <a:lnTo>
                    <a:pt x="16" y="44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Rectangle 23">
              <a:extLst>
                <a:ext uri="{FF2B5EF4-FFF2-40B4-BE49-F238E27FC236}">
                  <a16:creationId xmlns:a16="http://schemas.microsoft.com/office/drawing/2014/main" id="{9DA04E26-B677-4F9E-83E7-8F8FC1B94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0288" y="5770563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24">
              <a:extLst>
                <a:ext uri="{FF2B5EF4-FFF2-40B4-BE49-F238E27FC236}">
                  <a16:creationId xmlns:a16="http://schemas.microsoft.com/office/drawing/2014/main" id="{A9829FEA-D1D0-440B-B02B-D275AB7139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4038" y="5818188"/>
              <a:ext cx="165100" cy="214313"/>
            </a:xfrm>
            <a:custGeom>
              <a:avLst/>
              <a:gdLst>
                <a:gd name="T0" fmla="*/ 19 w 338"/>
                <a:gd name="T1" fmla="*/ 0 h 438"/>
                <a:gd name="T2" fmla="*/ 19 w 338"/>
                <a:gd name="T3" fmla="*/ 279 h 438"/>
                <a:gd name="T4" fmla="*/ 169 w 338"/>
                <a:gd name="T5" fmla="*/ 420 h 438"/>
                <a:gd name="T6" fmla="*/ 319 w 338"/>
                <a:gd name="T7" fmla="*/ 279 h 438"/>
                <a:gd name="T8" fmla="*/ 319 w 338"/>
                <a:gd name="T9" fmla="*/ 0 h 438"/>
                <a:gd name="T10" fmla="*/ 338 w 338"/>
                <a:gd name="T11" fmla="*/ 0 h 438"/>
                <a:gd name="T12" fmla="*/ 338 w 338"/>
                <a:gd name="T13" fmla="*/ 279 h 438"/>
                <a:gd name="T14" fmla="*/ 169 w 338"/>
                <a:gd name="T15" fmla="*/ 438 h 438"/>
                <a:gd name="T16" fmla="*/ 0 w 338"/>
                <a:gd name="T17" fmla="*/ 279 h 438"/>
                <a:gd name="T18" fmla="*/ 0 w 338"/>
                <a:gd name="T19" fmla="*/ 0 h 438"/>
                <a:gd name="T20" fmla="*/ 19 w 338"/>
                <a:gd name="T21" fmla="*/ 0 h 438"/>
                <a:gd name="T22" fmla="*/ 98 w 338"/>
                <a:gd name="T23" fmla="*/ 0 h 438"/>
                <a:gd name="T24" fmla="*/ 98 w 338"/>
                <a:gd name="T25" fmla="*/ 279 h 438"/>
                <a:gd name="T26" fmla="*/ 168 w 338"/>
                <a:gd name="T27" fmla="*/ 347 h 438"/>
                <a:gd name="T28" fmla="*/ 238 w 338"/>
                <a:gd name="T29" fmla="*/ 279 h 438"/>
                <a:gd name="T30" fmla="*/ 238 w 338"/>
                <a:gd name="T31" fmla="*/ 0 h 438"/>
                <a:gd name="T32" fmla="*/ 256 w 338"/>
                <a:gd name="T33" fmla="*/ 0 h 438"/>
                <a:gd name="T34" fmla="*/ 256 w 338"/>
                <a:gd name="T35" fmla="*/ 279 h 438"/>
                <a:gd name="T36" fmla="*/ 168 w 338"/>
                <a:gd name="T37" fmla="*/ 365 h 438"/>
                <a:gd name="T38" fmla="*/ 79 w 338"/>
                <a:gd name="T39" fmla="*/ 279 h 438"/>
                <a:gd name="T40" fmla="*/ 79 w 338"/>
                <a:gd name="T41" fmla="*/ 0 h 438"/>
                <a:gd name="T42" fmla="*/ 98 w 338"/>
                <a:gd name="T4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438">
                  <a:moveTo>
                    <a:pt x="19" y="0"/>
                  </a:moveTo>
                  <a:lnTo>
                    <a:pt x="19" y="279"/>
                  </a:lnTo>
                  <a:cubicBezTo>
                    <a:pt x="19" y="384"/>
                    <a:pt x="101" y="420"/>
                    <a:pt x="169" y="420"/>
                  </a:cubicBezTo>
                  <a:cubicBezTo>
                    <a:pt x="236" y="420"/>
                    <a:pt x="319" y="385"/>
                    <a:pt x="319" y="279"/>
                  </a:cubicBezTo>
                  <a:lnTo>
                    <a:pt x="319" y="0"/>
                  </a:lnTo>
                  <a:lnTo>
                    <a:pt x="338" y="0"/>
                  </a:lnTo>
                  <a:lnTo>
                    <a:pt x="338" y="279"/>
                  </a:lnTo>
                  <a:cubicBezTo>
                    <a:pt x="338" y="405"/>
                    <a:pt x="236" y="438"/>
                    <a:pt x="169" y="438"/>
                  </a:cubicBezTo>
                  <a:cubicBezTo>
                    <a:pt x="101" y="438"/>
                    <a:pt x="0" y="405"/>
                    <a:pt x="0" y="279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98" y="0"/>
                  </a:moveTo>
                  <a:lnTo>
                    <a:pt x="98" y="279"/>
                  </a:lnTo>
                  <a:cubicBezTo>
                    <a:pt x="98" y="335"/>
                    <a:pt x="139" y="347"/>
                    <a:pt x="168" y="347"/>
                  </a:cubicBezTo>
                  <a:cubicBezTo>
                    <a:pt x="196" y="347"/>
                    <a:pt x="238" y="335"/>
                    <a:pt x="238" y="279"/>
                  </a:cubicBezTo>
                  <a:lnTo>
                    <a:pt x="238" y="0"/>
                  </a:lnTo>
                  <a:lnTo>
                    <a:pt x="256" y="0"/>
                  </a:lnTo>
                  <a:lnTo>
                    <a:pt x="256" y="279"/>
                  </a:lnTo>
                  <a:cubicBezTo>
                    <a:pt x="256" y="350"/>
                    <a:pt x="201" y="365"/>
                    <a:pt x="168" y="365"/>
                  </a:cubicBezTo>
                  <a:cubicBezTo>
                    <a:pt x="134" y="365"/>
                    <a:pt x="79" y="350"/>
                    <a:pt x="79" y="279"/>
                  </a:cubicBezTo>
                  <a:lnTo>
                    <a:pt x="79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25">
              <a:extLst>
                <a:ext uri="{FF2B5EF4-FFF2-40B4-BE49-F238E27FC236}">
                  <a16:creationId xmlns:a16="http://schemas.microsoft.com/office/drawing/2014/main" id="{FB6DF407-A57F-482D-81FC-AE68ECA83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6" y="5822950"/>
              <a:ext cx="244475" cy="211138"/>
            </a:xfrm>
            <a:custGeom>
              <a:avLst/>
              <a:gdLst>
                <a:gd name="T0" fmla="*/ 499 w 499"/>
                <a:gd name="T1" fmla="*/ 350 h 432"/>
                <a:gd name="T2" fmla="*/ 394 w 499"/>
                <a:gd name="T3" fmla="*/ 431 h 432"/>
                <a:gd name="T4" fmla="*/ 305 w 499"/>
                <a:gd name="T5" fmla="*/ 331 h 432"/>
                <a:gd name="T6" fmla="*/ 140 w 499"/>
                <a:gd name="T7" fmla="*/ 432 h 432"/>
                <a:gd name="T8" fmla="*/ 0 w 499"/>
                <a:gd name="T9" fmla="*/ 261 h 432"/>
                <a:gd name="T10" fmla="*/ 205 w 499"/>
                <a:gd name="T11" fmla="*/ 4 h 432"/>
                <a:gd name="T12" fmla="*/ 314 w 499"/>
                <a:gd name="T13" fmla="*/ 69 h 432"/>
                <a:gd name="T14" fmla="*/ 259 w 499"/>
                <a:gd name="T15" fmla="*/ 114 h 432"/>
                <a:gd name="T16" fmla="*/ 205 w 499"/>
                <a:gd name="T17" fmla="*/ 71 h 432"/>
                <a:gd name="T18" fmla="*/ 68 w 499"/>
                <a:gd name="T19" fmla="*/ 261 h 432"/>
                <a:gd name="T20" fmla="*/ 153 w 499"/>
                <a:gd name="T21" fmla="*/ 359 h 432"/>
                <a:gd name="T22" fmla="*/ 338 w 499"/>
                <a:gd name="T23" fmla="*/ 0 h 432"/>
                <a:gd name="T24" fmla="*/ 407 w 499"/>
                <a:gd name="T25" fmla="*/ 1 h 432"/>
                <a:gd name="T26" fmla="*/ 365 w 499"/>
                <a:gd name="T27" fmla="*/ 234 h 432"/>
                <a:gd name="T28" fmla="*/ 394 w 499"/>
                <a:gd name="T29" fmla="*/ 364 h 432"/>
                <a:gd name="T30" fmla="*/ 443 w 499"/>
                <a:gd name="T31" fmla="*/ 320 h 432"/>
                <a:gd name="T32" fmla="*/ 499 w 499"/>
                <a:gd name="T33" fmla="*/ 35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9" h="432">
                  <a:moveTo>
                    <a:pt x="499" y="350"/>
                  </a:moveTo>
                  <a:cubicBezTo>
                    <a:pt x="472" y="400"/>
                    <a:pt x="437" y="431"/>
                    <a:pt x="394" y="431"/>
                  </a:cubicBezTo>
                  <a:cubicBezTo>
                    <a:pt x="335" y="431"/>
                    <a:pt x="310" y="389"/>
                    <a:pt x="305" y="331"/>
                  </a:cubicBezTo>
                  <a:cubicBezTo>
                    <a:pt x="274" y="387"/>
                    <a:pt x="204" y="432"/>
                    <a:pt x="140" y="432"/>
                  </a:cubicBezTo>
                  <a:cubicBezTo>
                    <a:pt x="54" y="432"/>
                    <a:pt x="0" y="371"/>
                    <a:pt x="0" y="261"/>
                  </a:cubicBezTo>
                  <a:cubicBezTo>
                    <a:pt x="0" y="121"/>
                    <a:pt x="100" y="4"/>
                    <a:pt x="205" y="4"/>
                  </a:cubicBezTo>
                  <a:cubicBezTo>
                    <a:pt x="289" y="4"/>
                    <a:pt x="305" y="51"/>
                    <a:pt x="314" y="69"/>
                  </a:cubicBezTo>
                  <a:lnTo>
                    <a:pt x="259" y="114"/>
                  </a:lnTo>
                  <a:cubicBezTo>
                    <a:pt x="245" y="85"/>
                    <a:pt x="237" y="71"/>
                    <a:pt x="205" y="71"/>
                  </a:cubicBezTo>
                  <a:cubicBezTo>
                    <a:pt x="149" y="72"/>
                    <a:pt x="68" y="151"/>
                    <a:pt x="68" y="261"/>
                  </a:cubicBezTo>
                  <a:cubicBezTo>
                    <a:pt x="68" y="329"/>
                    <a:pt x="99" y="359"/>
                    <a:pt x="153" y="359"/>
                  </a:cubicBezTo>
                  <a:cubicBezTo>
                    <a:pt x="258" y="359"/>
                    <a:pt x="315" y="195"/>
                    <a:pt x="338" y="0"/>
                  </a:cubicBezTo>
                  <a:lnTo>
                    <a:pt x="407" y="1"/>
                  </a:lnTo>
                  <a:cubicBezTo>
                    <a:pt x="397" y="46"/>
                    <a:pt x="379" y="152"/>
                    <a:pt x="365" y="234"/>
                  </a:cubicBezTo>
                  <a:cubicBezTo>
                    <a:pt x="353" y="312"/>
                    <a:pt x="362" y="364"/>
                    <a:pt x="394" y="364"/>
                  </a:cubicBezTo>
                  <a:cubicBezTo>
                    <a:pt x="414" y="364"/>
                    <a:pt x="430" y="345"/>
                    <a:pt x="443" y="320"/>
                  </a:cubicBezTo>
                  <a:lnTo>
                    <a:pt x="499" y="3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26">
              <a:extLst>
                <a:ext uri="{FF2B5EF4-FFF2-40B4-BE49-F238E27FC236}">
                  <a16:creationId xmlns:a16="http://schemas.microsoft.com/office/drawing/2014/main" id="{E1471154-0A89-45DE-A209-94767161C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26" y="6338888"/>
              <a:ext cx="31750" cy="41275"/>
            </a:xfrm>
            <a:custGeom>
              <a:avLst/>
              <a:gdLst>
                <a:gd name="T0" fmla="*/ 0 w 65"/>
                <a:gd name="T1" fmla="*/ 0 h 85"/>
                <a:gd name="T2" fmla="*/ 12 w 65"/>
                <a:gd name="T3" fmla="*/ 0 h 85"/>
                <a:gd name="T4" fmla="*/ 12 w 65"/>
                <a:gd name="T5" fmla="*/ 55 h 85"/>
                <a:gd name="T6" fmla="*/ 33 w 65"/>
                <a:gd name="T7" fmla="*/ 76 h 85"/>
                <a:gd name="T8" fmla="*/ 54 w 65"/>
                <a:gd name="T9" fmla="*/ 55 h 85"/>
                <a:gd name="T10" fmla="*/ 54 w 65"/>
                <a:gd name="T11" fmla="*/ 0 h 85"/>
                <a:gd name="T12" fmla="*/ 65 w 65"/>
                <a:gd name="T13" fmla="*/ 0 h 85"/>
                <a:gd name="T14" fmla="*/ 65 w 65"/>
                <a:gd name="T15" fmla="*/ 55 h 85"/>
                <a:gd name="T16" fmla="*/ 33 w 65"/>
                <a:gd name="T17" fmla="*/ 85 h 85"/>
                <a:gd name="T18" fmla="*/ 0 w 65"/>
                <a:gd name="T19" fmla="*/ 55 h 85"/>
                <a:gd name="T20" fmla="*/ 0 w 65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5">
                  <a:moveTo>
                    <a:pt x="0" y="0"/>
                  </a:moveTo>
                  <a:lnTo>
                    <a:pt x="12" y="0"/>
                  </a:lnTo>
                  <a:lnTo>
                    <a:pt x="12" y="55"/>
                  </a:lnTo>
                  <a:cubicBezTo>
                    <a:pt x="12" y="69"/>
                    <a:pt x="19" y="76"/>
                    <a:pt x="33" y="76"/>
                  </a:cubicBezTo>
                  <a:cubicBezTo>
                    <a:pt x="47" y="76"/>
                    <a:pt x="54" y="70"/>
                    <a:pt x="54" y="55"/>
                  </a:cubicBezTo>
                  <a:lnTo>
                    <a:pt x="54" y="0"/>
                  </a:lnTo>
                  <a:lnTo>
                    <a:pt x="65" y="0"/>
                  </a:lnTo>
                  <a:lnTo>
                    <a:pt x="65" y="55"/>
                  </a:lnTo>
                  <a:cubicBezTo>
                    <a:pt x="65" y="75"/>
                    <a:pt x="52" y="85"/>
                    <a:pt x="33" y="85"/>
                  </a:cubicBezTo>
                  <a:cubicBezTo>
                    <a:pt x="14" y="85"/>
                    <a:pt x="0" y="75"/>
                    <a:pt x="0" y="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27">
              <a:extLst>
                <a:ext uri="{FF2B5EF4-FFF2-40B4-BE49-F238E27FC236}">
                  <a16:creationId xmlns:a16="http://schemas.microsoft.com/office/drawing/2014/main" id="{1D622FE1-E774-4EF6-B245-2764430FA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6338888"/>
              <a:ext cx="31750" cy="41275"/>
            </a:xfrm>
            <a:custGeom>
              <a:avLst/>
              <a:gdLst>
                <a:gd name="T0" fmla="*/ 55 w 66"/>
                <a:gd name="T1" fmla="*/ 0 h 85"/>
                <a:gd name="T2" fmla="*/ 66 w 66"/>
                <a:gd name="T3" fmla="*/ 0 h 85"/>
                <a:gd name="T4" fmla="*/ 66 w 66"/>
                <a:gd name="T5" fmla="*/ 85 h 85"/>
                <a:gd name="T6" fmla="*/ 55 w 66"/>
                <a:gd name="T7" fmla="*/ 85 h 85"/>
                <a:gd name="T8" fmla="*/ 10 w 66"/>
                <a:gd name="T9" fmla="*/ 17 h 85"/>
                <a:gd name="T10" fmla="*/ 10 w 66"/>
                <a:gd name="T11" fmla="*/ 85 h 85"/>
                <a:gd name="T12" fmla="*/ 0 w 66"/>
                <a:gd name="T13" fmla="*/ 85 h 85"/>
                <a:gd name="T14" fmla="*/ 0 w 66"/>
                <a:gd name="T15" fmla="*/ 0 h 85"/>
                <a:gd name="T16" fmla="*/ 11 w 66"/>
                <a:gd name="T17" fmla="*/ 0 h 85"/>
                <a:gd name="T18" fmla="*/ 56 w 66"/>
                <a:gd name="T19" fmla="*/ 67 h 85"/>
                <a:gd name="T20" fmla="*/ 56 w 66"/>
                <a:gd name="T21" fmla="*/ 0 h 85"/>
                <a:gd name="T22" fmla="*/ 55 w 66"/>
                <a:gd name="T2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5">
                  <a:moveTo>
                    <a:pt x="55" y="0"/>
                  </a:moveTo>
                  <a:lnTo>
                    <a:pt x="66" y="0"/>
                  </a:lnTo>
                  <a:lnTo>
                    <a:pt x="66" y="85"/>
                  </a:lnTo>
                  <a:lnTo>
                    <a:pt x="55" y="85"/>
                  </a:lnTo>
                  <a:lnTo>
                    <a:pt x="10" y="17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7"/>
                  </a:lnTo>
                  <a:lnTo>
                    <a:pt x="56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Rectangle 28">
              <a:extLst>
                <a:ext uri="{FF2B5EF4-FFF2-40B4-BE49-F238E27FC236}">
                  <a16:creationId xmlns:a16="http://schemas.microsoft.com/office/drawing/2014/main" id="{C15C756E-CF27-4CCB-BD86-F4E131E5A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6588" y="6337300"/>
              <a:ext cx="6350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29">
              <a:extLst>
                <a:ext uri="{FF2B5EF4-FFF2-40B4-BE49-F238E27FC236}">
                  <a16:creationId xmlns:a16="http://schemas.microsoft.com/office/drawing/2014/main" id="{9A57A7F5-3FBF-442C-81E8-2EDB7BE6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701" y="6337300"/>
              <a:ext cx="36513" cy="41275"/>
            </a:xfrm>
            <a:custGeom>
              <a:avLst/>
              <a:gdLst>
                <a:gd name="T0" fmla="*/ 33 w 75"/>
                <a:gd name="T1" fmla="*/ 85 h 85"/>
                <a:gd name="T2" fmla="*/ 0 w 75"/>
                <a:gd name="T3" fmla="*/ 0 h 85"/>
                <a:gd name="T4" fmla="*/ 12 w 75"/>
                <a:gd name="T5" fmla="*/ 0 h 85"/>
                <a:gd name="T6" fmla="*/ 38 w 75"/>
                <a:gd name="T7" fmla="*/ 72 h 85"/>
                <a:gd name="T8" fmla="*/ 64 w 75"/>
                <a:gd name="T9" fmla="*/ 0 h 85"/>
                <a:gd name="T10" fmla="*/ 75 w 75"/>
                <a:gd name="T11" fmla="*/ 0 h 85"/>
                <a:gd name="T12" fmla="*/ 43 w 75"/>
                <a:gd name="T13" fmla="*/ 85 h 85"/>
                <a:gd name="T14" fmla="*/ 33 w 75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5">
                  <a:moveTo>
                    <a:pt x="33" y="85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38" y="72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3" y="85"/>
                  </a:lnTo>
                  <a:lnTo>
                    <a:pt x="33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30">
              <a:extLst>
                <a:ext uri="{FF2B5EF4-FFF2-40B4-BE49-F238E27FC236}">
                  <a16:creationId xmlns:a16="http://schemas.microsoft.com/office/drawing/2014/main" id="{DFA40AB6-6A73-4038-AD31-FFD72C50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2151" y="6338888"/>
              <a:ext cx="20638" cy="41275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9 h 85"/>
                <a:gd name="T4" fmla="*/ 11 w 45"/>
                <a:gd name="T5" fmla="*/ 9 h 85"/>
                <a:gd name="T6" fmla="*/ 11 w 45"/>
                <a:gd name="T7" fmla="*/ 37 h 85"/>
                <a:gd name="T8" fmla="*/ 41 w 45"/>
                <a:gd name="T9" fmla="*/ 37 h 85"/>
                <a:gd name="T10" fmla="*/ 41 w 45"/>
                <a:gd name="T11" fmla="*/ 46 h 85"/>
                <a:gd name="T12" fmla="*/ 11 w 45"/>
                <a:gd name="T13" fmla="*/ 46 h 85"/>
                <a:gd name="T14" fmla="*/ 11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0 h 85"/>
                <a:gd name="T24" fmla="*/ 45 w 45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9"/>
                  </a:lnTo>
                  <a:lnTo>
                    <a:pt x="11" y="9"/>
                  </a:lnTo>
                  <a:lnTo>
                    <a:pt x="11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31">
              <a:extLst>
                <a:ext uri="{FF2B5EF4-FFF2-40B4-BE49-F238E27FC236}">
                  <a16:creationId xmlns:a16="http://schemas.microsoft.com/office/drawing/2014/main" id="{6E886F7D-9362-458C-99A6-EE8F16CB0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2313" y="6337300"/>
              <a:ext cx="28575" cy="41275"/>
            </a:xfrm>
            <a:custGeom>
              <a:avLst/>
              <a:gdLst>
                <a:gd name="T0" fmla="*/ 11 w 57"/>
                <a:gd name="T1" fmla="*/ 50 h 85"/>
                <a:gd name="T2" fmla="*/ 11 w 57"/>
                <a:gd name="T3" fmla="*/ 85 h 85"/>
                <a:gd name="T4" fmla="*/ 0 w 57"/>
                <a:gd name="T5" fmla="*/ 85 h 85"/>
                <a:gd name="T6" fmla="*/ 0 w 57"/>
                <a:gd name="T7" fmla="*/ 0 h 85"/>
                <a:gd name="T8" fmla="*/ 27 w 57"/>
                <a:gd name="T9" fmla="*/ 0 h 85"/>
                <a:gd name="T10" fmla="*/ 56 w 57"/>
                <a:gd name="T11" fmla="*/ 23 h 85"/>
                <a:gd name="T12" fmla="*/ 33 w 57"/>
                <a:gd name="T13" fmla="*/ 48 h 85"/>
                <a:gd name="T14" fmla="*/ 57 w 57"/>
                <a:gd name="T15" fmla="*/ 83 h 85"/>
                <a:gd name="T16" fmla="*/ 43 w 57"/>
                <a:gd name="T17" fmla="*/ 83 h 85"/>
                <a:gd name="T18" fmla="*/ 21 w 57"/>
                <a:gd name="T19" fmla="*/ 48 h 85"/>
                <a:gd name="T20" fmla="*/ 11 w 57"/>
                <a:gd name="T21" fmla="*/ 48 h 85"/>
                <a:gd name="T22" fmla="*/ 11 w 57"/>
                <a:gd name="T23" fmla="*/ 50 h 85"/>
                <a:gd name="T24" fmla="*/ 11 w 57"/>
                <a:gd name="T25" fmla="*/ 10 h 85"/>
                <a:gd name="T26" fmla="*/ 11 w 57"/>
                <a:gd name="T27" fmla="*/ 41 h 85"/>
                <a:gd name="T28" fmla="*/ 27 w 57"/>
                <a:gd name="T29" fmla="*/ 41 h 85"/>
                <a:gd name="T30" fmla="*/ 45 w 57"/>
                <a:gd name="T31" fmla="*/ 25 h 85"/>
                <a:gd name="T32" fmla="*/ 27 w 57"/>
                <a:gd name="T33" fmla="*/ 8 h 85"/>
                <a:gd name="T34" fmla="*/ 11 w 57"/>
                <a:gd name="T35" fmla="*/ 8 h 85"/>
                <a:gd name="T36" fmla="*/ 11 w 57"/>
                <a:gd name="T37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5">
                  <a:moveTo>
                    <a:pt x="11" y="50"/>
                  </a:move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46" y="0"/>
                    <a:pt x="56" y="10"/>
                    <a:pt x="56" y="23"/>
                  </a:cubicBezTo>
                  <a:cubicBezTo>
                    <a:pt x="56" y="37"/>
                    <a:pt x="48" y="46"/>
                    <a:pt x="33" y="48"/>
                  </a:cubicBezTo>
                  <a:lnTo>
                    <a:pt x="57" y="83"/>
                  </a:lnTo>
                  <a:lnTo>
                    <a:pt x="43" y="83"/>
                  </a:lnTo>
                  <a:lnTo>
                    <a:pt x="21" y="48"/>
                  </a:lnTo>
                  <a:lnTo>
                    <a:pt x="11" y="48"/>
                  </a:lnTo>
                  <a:lnTo>
                    <a:pt x="11" y="50"/>
                  </a:lnTo>
                  <a:close/>
                  <a:moveTo>
                    <a:pt x="11" y="10"/>
                  </a:moveTo>
                  <a:lnTo>
                    <a:pt x="11" y="41"/>
                  </a:lnTo>
                  <a:lnTo>
                    <a:pt x="27" y="41"/>
                  </a:lnTo>
                  <a:cubicBezTo>
                    <a:pt x="40" y="41"/>
                    <a:pt x="45" y="35"/>
                    <a:pt x="45" y="25"/>
                  </a:cubicBezTo>
                  <a:cubicBezTo>
                    <a:pt x="45" y="15"/>
                    <a:pt x="38" y="8"/>
                    <a:pt x="27" y="8"/>
                  </a:cubicBezTo>
                  <a:lnTo>
                    <a:pt x="11" y="8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32">
              <a:extLst>
                <a:ext uri="{FF2B5EF4-FFF2-40B4-BE49-F238E27FC236}">
                  <a16:creationId xmlns:a16="http://schemas.microsoft.com/office/drawing/2014/main" id="{B9E852C6-E38B-4AB3-8CB7-2FDEA3FBB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7238" y="6337300"/>
              <a:ext cx="28575" cy="42863"/>
            </a:xfrm>
            <a:custGeom>
              <a:avLst/>
              <a:gdLst>
                <a:gd name="T0" fmla="*/ 20 w 57"/>
                <a:gd name="T1" fmla="*/ 35 h 86"/>
                <a:gd name="T2" fmla="*/ 29 w 57"/>
                <a:gd name="T3" fmla="*/ 37 h 86"/>
                <a:gd name="T4" fmla="*/ 48 w 57"/>
                <a:gd name="T5" fmla="*/ 43 h 86"/>
                <a:gd name="T6" fmla="*/ 57 w 57"/>
                <a:gd name="T7" fmla="*/ 61 h 86"/>
                <a:gd name="T8" fmla="*/ 29 w 57"/>
                <a:gd name="T9" fmla="*/ 86 h 86"/>
                <a:gd name="T10" fmla="*/ 0 w 57"/>
                <a:gd name="T11" fmla="*/ 63 h 86"/>
                <a:gd name="T12" fmla="*/ 12 w 57"/>
                <a:gd name="T13" fmla="*/ 63 h 86"/>
                <a:gd name="T14" fmla="*/ 28 w 57"/>
                <a:gd name="T15" fmla="*/ 76 h 86"/>
                <a:gd name="T16" fmla="*/ 45 w 57"/>
                <a:gd name="T17" fmla="*/ 62 h 86"/>
                <a:gd name="T18" fmla="*/ 37 w 57"/>
                <a:gd name="T19" fmla="*/ 50 h 86"/>
                <a:gd name="T20" fmla="*/ 28 w 57"/>
                <a:gd name="T21" fmla="*/ 47 h 86"/>
                <a:gd name="T22" fmla="*/ 9 w 57"/>
                <a:gd name="T23" fmla="*/ 41 h 86"/>
                <a:gd name="T24" fmla="*/ 0 w 57"/>
                <a:gd name="T25" fmla="*/ 23 h 86"/>
                <a:gd name="T26" fmla="*/ 28 w 57"/>
                <a:gd name="T27" fmla="*/ 0 h 86"/>
                <a:gd name="T28" fmla="*/ 55 w 57"/>
                <a:gd name="T29" fmla="*/ 21 h 86"/>
                <a:gd name="T30" fmla="*/ 43 w 57"/>
                <a:gd name="T31" fmla="*/ 21 h 86"/>
                <a:gd name="T32" fmla="*/ 27 w 57"/>
                <a:gd name="T33" fmla="*/ 8 h 86"/>
                <a:gd name="T34" fmla="*/ 10 w 57"/>
                <a:gd name="T35" fmla="*/ 22 h 86"/>
                <a:gd name="T36" fmla="*/ 20 w 57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6">
                  <a:moveTo>
                    <a:pt x="20" y="35"/>
                  </a:moveTo>
                  <a:cubicBezTo>
                    <a:pt x="23" y="36"/>
                    <a:pt x="27" y="36"/>
                    <a:pt x="29" y="37"/>
                  </a:cubicBezTo>
                  <a:cubicBezTo>
                    <a:pt x="35" y="38"/>
                    <a:pt x="43" y="41"/>
                    <a:pt x="48" y="43"/>
                  </a:cubicBezTo>
                  <a:cubicBezTo>
                    <a:pt x="53" y="46"/>
                    <a:pt x="57" y="52"/>
                    <a:pt x="57" y="61"/>
                  </a:cubicBezTo>
                  <a:cubicBezTo>
                    <a:pt x="57" y="75"/>
                    <a:pt x="45" y="86"/>
                    <a:pt x="29" y="86"/>
                  </a:cubicBezTo>
                  <a:cubicBezTo>
                    <a:pt x="12" y="86"/>
                    <a:pt x="0" y="77"/>
                    <a:pt x="0" y="63"/>
                  </a:cubicBezTo>
                  <a:lnTo>
                    <a:pt x="12" y="63"/>
                  </a:lnTo>
                  <a:cubicBezTo>
                    <a:pt x="12" y="71"/>
                    <a:pt x="18" y="76"/>
                    <a:pt x="28" y="76"/>
                  </a:cubicBezTo>
                  <a:cubicBezTo>
                    <a:pt x="38" y="76"/>
                    <a:pt x="45" y="70"/>
                    <a:pt x="45" y="62"/>
                  </a:cubicBezTo>
                  <a:cubicBezTo>
                    <a:pt x="45" y="55"/>
                    <a:pt x="42" y="51"/>
                    <a:pt x="37" y="50"/>
                  </a:cubicBezTo>
                  <a:cubicBezTo>
                    <a:pt x="34" y="48"/>
                    <a:pt x="32" y="48"/>
                    <a:pt x="28" y="47"/>
                  </a:cubicBezTo>
                  <a:cubicBezTo>
                    <a:pt x="22" y="46"/>
                    <a:pt x="14" y="45"/>
                    <a:pt x="9" y="41"/>
                  </a:cubicBezTo>
                  <a:cubicBezTo>
                    <a:pt x="4" y="38"/>
                    <a:pt x="0" y="32"/>
                    <a:pt x="0" y="23"/>
                  </a:cubicBezTo>
                  <a:cubicBezTo>
                    <a:pt x="0" y="10"/>
                    <a:pt x="12" y="0"/>
                    <a:pt x="28" y="0"/>
                  </a:cubicBezTo>
                  <a:cubicBezTo>
                    <a:pt x="44" y="0"/>
                    <a:pt x="54" y="7"/>
                    <a:pt x="55" y="21"/>
                  </a:cubicBezTo>
                  <a:lnTo>
                    <a:pt x="43" y="21"/>
                  </a:lnTo>
                  <a:cubicBezTo>
                    <a:pt x="43" y="15"/>
                    <a:pt x="37" y="8"/>
                    <a:pt x="27" y="8"/>
                  </a:cubicBezTo>
                  <a:cubicBezTo>
                    <a:pt x="17" y="8"/>
                    <a:pt x="10" y="13"/>
                    <a:pt x="10" y="22"/>
                  </a:cubicBezTo>
                  <a:cubicBezTo>
                    <a:pt x="10" y="30"/>
                    <a:pt x="14" y="33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Rectangle 33">
              <a:extLst>
                <a:ext uri="{FF2B5EF4-FFF2-40B4-BE49-F238E27FC236}">
                  <a16:creationId xmlns:a16="http://schemas.microsoft.com/office/drawing/2014/main" id="{6B17E175-0DDE-48DE-82CA-64FB52ED3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751" y="6337300"/>
              <a:ext cx="4763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34">
              <a:extLst>
                <a:ext uri="{FF2B5EF4-FFF2-40B4-BE49-F238E27FC236}">
                  <a16:creationId xmlns:a16="http://schemas.microsoft.com/office/drawing/2014/main" id="{6259F206-3CC4-4FA3-8322-D1706F23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6451" y="6338888"/>
              <a:ext cx="26988" cy="39688"/>
            </a:xfrm>
            <a:custGeom>
              <a:avLst/>
              <a:gdLst>
                <a:gd name="T0" fmla="*/ 0 w 56"/>
                <a:gd name="T1" fmla="*/ 9 h 84"/>
                <a:gd name="T2" fmla="*/ 0 w 56"/>
                <a:gd name="T3" fmla="*/ 0 h 84"/>
                <a:gd name="T4" fmla="*/ 56 w 56"/>
                <a:gd name="T5" fmla="*/ 0 h 84"/>
                <a:gd name="T6" fmla="*/ 56 w 56"/>
                <a:gd name="T7" fmla="*/ 9 h 84"/>
                <a:gd name="T8" fmla="*/ 34 w 56"/>
                <a:gd name="T9" fmla="*/ 9 h 84"/>
                <a:gd name="T10" fmla="*/ 34 w 56"/>
                <a:gd name="T11" fmla="*/ 84 h 84"/>
                <a:gd name="T12" fmla="*/ 23 w 56"/>
                <a:gd name="T13" fmla="*/ 84 h 84"/>
                <a:gd name="T14" fmla="*/ 23 w 56"/>
                <a:gd name="T15" fmla="*/ 9 h 84"/>
                <a:gd name="T16" fmla="*/ 0 w 56"/>
                <a:gd name="T17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4">
                  <a:moveTo>
                    <a:pt x="0" y="9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9"/>
                  </a:lnTo>
                  <a:lnTo>
                    <a:pt x="34" y="9"/>
                  </a:lnTo>
                  <a:lnTo>
                    <a:pt x="34" y="84"/>
                  </a:lnTo>
                  <a:lnTo>
                    <a:pt x="23" y="84"/>
                  </a:lnTo>
                  <a:lnTo>
                    <a:pt x="2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35">
              <a:extLst>
                <a:ext uri="{FF2B5EF4-FFF2-40B4-BE49-F238E27FC236}">
                  <a16:creationId xmlns:a16="http://schemas.microsoft.com/office/drawing/2014/main" id="{DD75C50F-ED8B-4539-A269-CA590E2296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1376" y="6324600"/>
              <a:ext cx="20638" cy="55563"/>
            </a:xfrm>
            <a:custGeom>
              <a:avLst/>
              <a:gdLst>
                <a:gd name="T0" fmla="*/ 45 w 45"/>
                <a:gd name="T1" fmla="*/ 29 h 114"/>
                <a:gd name="T2" fmla="*/ 45 w 45"/>
                <a:gd name="T3" fmla="*/ 38 h 114"/>
                <a:gd name="T4" fmla="*/ 11 w 45"/>
                <a:gd name="T5" fmla="*/ 38 h 114"/>
                <a:gd name="T6" fmla="*/ 11 w 45"/>
                <a:gd name="T7" fmla="*/ 66 h 114"/>
                <a:gd name="T8" fmla="*/ 41 w 45"/>
                <a:gd name="T9" fmla="*/ 66 h 114"/>
                <a:gd name="T10" fmla="*/ 41 w 45"/>
                <a:gd name="T11" fmla="*/ 75 h 114"/>
                <a:gd name="T12" fmla="*/ 11 w 45"/>
                <a:gd name="T13" fmla="*/ 75 h 114"/>
                <a:gd name="T14" fmla="*/ 11 w 45"/>
                <a:gd name="T15" fmla="*/ 105 h 114"/>
                <a:gd name="T16" fmla="*/ 45 w 45"/>
                <a:gd name="T17" fmla="*/ 105 h 114"/>
                <a:gd name="T18" fmla="*/ 45 w 45"/>
                <a:gd name="T19" fmla="*/ 114 h 114"/>
                <a:gd name="T20" fmla="*/ 0 w 45"/>
                <a:gd name="T21" fmla="*/ 114 h 114"/>
                <a:gd name="T22" fmla="*/ 0 w 45"/>
                <a:gd name="T23" fmla="*/ 29 h 114"/>
                <a:gd name="T24" fmla="*/ 45 w 45"/>
                <a:gd name="T25" fmla="*/ 29 h 114"/>
                <a:gd name="T26" fmla="*/ 8 w 45"/>
                <a:gd name="T27" fmla="*/ 15 h 114"/>
                <a:gd name="T28" fmla="*/ 34 w 45"/>
                <a:gd name="T29" fmla="*/ 0 h 114"/>
                <a:gd name="T30" fmla="*/ 34 w 45"/>
                <a:gd name="T31" fmla="*/ 10 h 114"/>
                <a:gd name="T32" fmla="*/ 8 w 45"/>
                <a:gd name="T33" fmla="*/ 24 h 114"/>
                <a:gd name="T34" fmla="*/ 8 w 45"/>
                <a:gd name="T35" fmla="*/ 1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114">
                  <a:moveTo>
                    <a:pt x="45" y="29"/>
                  </a:moveTo>
                  <a:lnTo>
                    <a:pt x="45" y="38"/>
                  </a:lnTo>
                  <a:lnTo>
                    <a:pt x="11" y="38"/>
                  </a:lnTo>
                  <a:lnTo>
                    <a:pt x="11" y="66"/>
                  </a:lnTo>
                  <a:lnTo>
                    <a:pt x="41" y="66"/>
                  </a:lnTo>
                  <a:lnTo>
                    <a:pt x="41" y="75"/>
                  </a:lnTo>
                  <a:lnTo>
                    <a:pt x="11" y="75"/>
                  </a:lnTo>
                  <a:lnTo>
                    <a:pt x="11" y="105"/>
                  </a:lnTo>
                  <a:lnTo>
                    <a:pt x="45" y="105"/>
                  </a:lnTo>
                  <a:lnTo>
                    <a:pt x="45" y="114"/>
                  </a:lnTo>
                  <a:lnTo>
                    <a:pt x="0" y="114"/>
                  </a:lnTo>
                  <a:lnTo>
                    <a:pt x="0" y="29"/>
                  </a:lnTo>
                  <a:lnTo>
                    <a:pt x="45" y="29"/>
                  </a:lnTo>
                  <a:close/>
                  <a:moveTo>
                    <a:pt x="8" y="15"/>
                  </a:moveTo>
                  <a:lnTo>
                    <a:pt x="34" y="0"/>
                  </a:lnTo>
                  <a:lnTo>
                    <a:pt x="34" y="10"/>
                  </a:lnTo>
                  <a:lnTo>
                    <a:pt x="8" y="24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36">
              <a:extLst>
                <a:ext uri="{FF2B5EF4-FFF2-40B4-BE49-F238E27FC236}">
                  <a16:creationId xmlns:a16="http://schemas.microsoft.com/office/drawing/2014/main" id="{54F38079-A3C2-4EE4-A047-42DB5540EB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9001" y="6337300"/>
              <a:ext cx="34925" cy="41275"/>
            </a:xfrm>
            <a:custGeom>
              <a:avLst/>
              <a:gdLst>
                <a:gd name="T0" fmla="*/ 26 w 70"/>
                <a:gd name="T1" fmla="*/ 1 h 85"/>
                <a:gd name="T2" fmla="*/ 70 w 70"/>
                <a:gd name="T3" fmla="*/ 43 h 85"/>
                <a:gd name="T4" fmla="*/ 26 w 70"/>
                <a:gd name="T5" fmla="*/ 85 h 85"/>
                <a:gd name="T6" fmla="*/ 0 w 70"/>
                <a:gd name="T7" fmla="*/ 85 h 85"/>
                <a:gd name="T8" fmla="*/ 0 w 70"/>
                <a:gd name="T9" fmla="*/ 0 h 85"/>
                <a:gd name="T10" fmla="*/ 26 w 70"/>
                <a:gd name="T11" fmla="*/ 0 h 85"/>
                <a:gd name="T12" fmla="*/ 26 w 70"/>
                <a:gd name="T13" fmla="*/ 1 h 85"/>
                <a:gd name="T14" fmla="*/ 10 w 70"/>
                <a:gd name="T15" fmla="*/ 76 h 85"/>
                <a:gd name="T16" fmla="*/ 25 w 70"/>
                <a:gd name="T17" fmla="*/ 76 h 85"/>
                <a:gd name="T18" fmla="*/ 57 w 70"/>
                <a:gd name="T19" fmla="*/ 42 h 85"/>
                <a:gd name="T20" fmla="*/ 25 w 70"/>
                <a:gd name="T21" fmla="*/ 8 h 85"/>
                <a:gd name="T22" fmla="*/ 10 w 70"/>
                <a:gd name="T23" fmla="*/ 8 h 85"/>
                <a:gd name="T24" fmla="*/ 10 w 70"/>
                <a:gd name="T25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85">
                  <a:moveTo>
                    <a:pt x="26" y="1"/>
                  </a:moveTo>
                  <a:cubicBezTo>
                    <a:pt x="54" y="1"/>
                    <a:pt x="70" y="17"/>
                    <a:pt x="70" y="43"/>
                  </a:cubicBezTo>
                  <a:cubicBezTo>
                    <a:pt x="70" y="70"/>
                    <a:pt x="54" y="85"/>
                    <a:pt x="26" y="85"/>
                  </a:cubicBezTo>
                  <a:lnTo>
                    <a:pt x="0" y="8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"/>
                  </a:lnTo>
                  <a:close/>
                  <a:moveTo>
                    <a:pt x="10" y="76"/>
                  </a:moveTo>
                  <a:lnTo>
                    <a:pt x="25" y="76"/>
                  </a:lnTo>
                  <a:cubicBezTo>
                    <a:pt x="46" y="76"/>
                    <a:pt x="57" y="63"/>
                    <a:pt x="57" y="42"/>
                  </a:cubicBezTo>
                  <a:cubicBezTo>
                    <a:pt x="57" y="21"/>
                    <a:pt x="46" y="8"/>
                    <a:pt x="25" y="8"/>
                  </a:cubicBezTo>
                  <a:lnTo>
                    <a:pt x="10" y="8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37">
              <a:extLst>
                <a:ext uri="{FF2B5EF4-FFF2-40B4-BE49-F238E27FC236}">
                  <a16:creationId xmlns:a16="http://schemas.microsoft.com/office/drawing/2014/main" id="{E77BF288-8815-4A53-859F-D3C0FFCC0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101" y="6332538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2 w 13"/>
                <a:gd name="T3" fmla="*/ 0 h 25"/>
                <a:gd name="T4" fmla="*/ 13 w 13"/>
                <a:gd name="T5" fmla="*/ 11 h 25"/>
                <a:gd name="T6" fmla="*/ 0 w 13"/>
                <a:gd name="T7" fmla="*/ 25 h 25"/>
                <a:gd name="T8" fmla="*/ 0 w 13"/>
                <a:gd name="T9" fmla="*/ 20 h 25"/>
                <a:gd name="T10" fmla="*/ 7 w 13"/>
                <a:gd name="T11" fmla="*/ 13 h 25"/>
                <a:gd name="T12" fmla="*/ 7 w 13"/>
                <a:gd name="T13" fmla="*/ 11 h 25"/>
                <a:gd name="T14" fmla="*/ 0 w 13"/>
                <a:gd name="T15" fmla="*/ 11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2" y="0"/>
                  </a:lnTo>
                  <a:cubicBezTo>
                    <a:pt x="13" y="3"/>
                    <a:pt x="13" y="7"/>
                    <a:pt x="13" y="11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7" y="17"/>
                    <a:pt x="7" y="13"/>
                  </a:cubicBezTo>
                  <a:lnTo>
                    <a:pt x="7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38">
              <a:extLst>
                <a:ext uri="{FF2B5EF4-FFF2-40B4-BE49-F238E27FC236}">
                  <a16:creationId xmlns:a16="http://schemas.microsoft.com/office/drawing/2014/main" id="{3A75A924-A4E3-4EB9-B251-411E7851E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8213" y="6337300"/>
              <a:ext cx="34925" cy="41275"/>
            </a:xfrm>
            <a:custGeom>
              <a:avLst/>
              <a:gdLst>
                <a:gd name="T0" fmla="*/ 62 w 73"/>
                <a:gd name="T1" fmla="*/ 85 h 85"/>
                <a:gd name="T2" fmla="*/ 55 w 73"/>
                <a:gd name="T3" fmla="*/ 66 h 85"/>
                <a:gd name="T4" fmla="*/ 17 w 73"/>
                <a:gd name="T5" fmla="*/ 66 h 85"/>
                <a:gd name="T6" fmla="*/ 11 w 73"/>
                <a:gd name="T7" fmla="*/ 85 h 85"/>
                <a:gd name="T8" fmla="*/ 0 w 73"/>
                <a:gd name="T9" fmla="*/ 85 h 85"/>
                <a:gd name="T10" fmla="*/ 31 w 73"/>
                <a:gd name="T11" fmla="*/ 0 h 85"/>
                <a:gd name="T12" fmla="*/ 43 w 73"/>
                <a:gd name="T13" fmla="*/ 0 h 85"/>
                <a:gd name="T14" fmla="*/ 73 w 73"/>
                <a:gd name="T15" fmla="*/ 85 h 85"/>
                <a:gd name="T16" fmla="*/ 62 w 73"/>
                <a:gd name="T17" fmla="*/ 85 h 85"/>
                <a:gd name="T18" fmla="*/ 21 w 73"/>
                <a:gd name="T19" fmla="*/ 57 h 85"/>
                <a:gd name="T20" fmla="*/ 52 w 73"/>
                <a:gd name="T21" fmla="*/ 57 h 85"/>
                <a:gd name="T22" fmla="*/ 37 w 73"/>
                <a:gd name="T23" fmla="*/ 13 h 85"/>
                <a:gd name="T24" fmla="*/ 21 w 73"/>
                <a:gd name="T25" fmla="*/ 5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85">
                  <a:moveTo>
                    <a:pt x="62" y="85"/>
                  </a:moveTo>
                  <a:lnTo>
                    <a:pt x="55" y="66"/>
                  </a:lnTo>
                  <a:lnTo>
                    <a:pt x="17" y="66"/>
                  </a:lnTo>
                  <a:lnTo>
                    <a:pt x="11" y="85"/>
                  </a:lnTo>
                  <a:lnTo>
                    <a:pt x="0" y="85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73" y="85"/>
                  </a:lnTo>
                  <a:lnTo>
                    <a:pt x="62" y="85"/>
                  </a:lnTo>
                  <a:close/>
                  <a:moveTo>
                    <a:pt x="21" y="57"/>
                  </a:moveTo>
                  <a:lnTo>
                    <a:pt x="52" y="57"/>
                  </a:lnTo>
                  <a:lnTo>
                    <a:pt x="37" y="13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39">
              <a:extLst>
                <a:ext uri="{FF2B5EF4-FFF2-40B4-BE49-F238E27FC236}">
                  <a16:creationId xmlns:a16="http://schemas.microsoft.com/office/drawing/2014/main" id="{788B63F7-9871-47BF-971E-52478C634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9488" y="6338888"/>
              <a:ext cx="33338" cy="41275"/>
            </a:xfrm>
            <a:custGeom>
              <a:avLst/>
              <a:gdLst>
                <a:gd name="T0" fmla="*/ 56 w 68"/>
                <a:gd name="T1" fmla="*/ 0 h 85"/>
                <a:gd name="T2" fmla="*/ 68 w 68"/>
                <a:gd name="T3" fmla="*/ 0 h 85"/>
                <a:gd name="T4" fmla="*/ 68 w 68"/>
                <a:gd name="T5" fmla="*/ 85 h 85"/>
                <a:gd name="T6" fmla="*/ 56 w 68"/>
                <a:gd name="T7" fmla="*/ 85 h 85"/>
                <a:gd name="T8" fmla="*/ 11 w 68"/>
                <a:gd name="T9" fmla="*/ 17 h 85"/>
                <a:gd name="T10" fmla="*/ 11 w 68"/>
                <a:gd name="T11" fmla="*/ 85 h 85"/>
                <a:gd name="T12" fmla="*/ 0 w 68"/>
                <a:gd name="T13" fmla="*/ 85 h 85"/>
                <a:gd name="T14" fmla="*/ 0 w 68"/>
                <a:gd name="T15" fmla="*/ 0 h 85"/>
                <a:gd name="T16" fmla="*/ 11 w 68"/>
                <a:gd name="T17" fmla="*/ 0 h 85"/>
                <a:gd name="T18" fmla="*/ 56 w 68"/>
                <a:gd name="T19" fmla="*/ 67 h 85"/>
                <a:gd name="T20" fmla="*/ 56 w 68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85">
                  <a:moveTo>
                    <a:pt x="56" y="0"/>
                  </a:moveTo>
                  <a:lnTo>
                    <a:pt x="68" y="0"/>
                  </a:lnTo>
                  <a:lnTo>
                    <a:pt x="68" y="85"/>
                  </a:lnTo>
                  <a:lnTo>
                    <a:pt x="56" y="85"/>
                  </a:lnTo>
                  <a:lnTo>
                    <a:pt x="11" y="17"/>
                  </a:ln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40">
              <a:extLst>
                <a:ext uri="{FF2B5EF4-FFF2-40B4-BE49-F238E27FC236}">
                  <a16:creationId xmlns:a16="http://schemas.microsoft.com/office/drawing/2014/main" id="{F9E9093F-783B-4516-988D-D770212BC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9176" y="6337300"/>
              <a:ext cx="42863" cy="42863"/>
            </a:xfrm>
            <a:custGeom>
              <a:avLst/>
              <a:gdLst>
                <a:gd name="T0" fmla="*/ 0 w 85"/>
                <a:gd name="T1" fmla="*/ 42 h 87"/>
                <a:gd name="T2" fmla="*/ 43 w 85"/>
                <a:gd name="T3" fmla="*/ 0 h 87"/>
                <a:gd name="T4" fmla="*/ 82 w 85"/>
                <a:gd name="T5" fmla="*/ 23 h 87"/>
                <a:gd name="T6" fmla="*/ 68 w 85"/>
                <a:gd name="T7" fmla="*/ 23 h 87"/>
                <a:gd name="T8" fmla="*/ 43 w 85"/>
                <a:gd name="T9" fmla="*/ 10 h 87"/>
                <a:gd name="T10" fmla="*/ 12 w 85"/>
                <a:gd name="T11" fmla="*/ 43 h 87"/>
                <a:gd name="T12" fmla="*/ 43 w 85"/>
                <a:gd name="T13" fmla="*/ 77 h 87"/>
                <a:gd name="T14" fmla="*/ 74 w 85"/>
                <a:gd name="T15" fmla="*/ 50 h 87"/>
                <a:gd name="T16" fmla="*/ 39 w 85"/>
                <a:gd name="T17" fmla="*/ 50 h 87"/>
                <a:gd name="T18" fmla="*/ 39 w 85"/>
                <a:gd name="T19" fmla="*/ 41 h 87"/>
                <a:gd name="T20" fmla="*/ 85 w 85"/>
                <a:gd name="T21" fmla="*/ 41 h 87"/>
                <a:gd name="T22" fmla="*/ 85 w 85"/>
                <a:gd name="T23" fmla="*/ 50 h 87"/>
                <a:gd name="T24" fmla="*/ 43 w 85"/>
                <a:gd name="T25" fmla="*/ 87 h 87"/>
                <a:gd name="T26" fmla="*/ 0 w 85"/>
                <a:gd name="T27" fmla="*/ 4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7">
                  <a:moveTo>
                    <a:pt x="0" y="42"/>
                  </a:moveTo>
                  <a:cubicBezTo>
                    <a:pt x="0" y="17"/>
                    <a:pt x="19" y="0"/>
                    <a:pt x="43" y="0"/>
                  </a:cubicBezTo>
                  <a:cubicBezTo>
                    <a:pt x="60" y="0"/>
                    <a:pt x="75" y="8"/>
                    <a:pt x="82" y="23"/>
                  </a:cubicBezTo>
                  <a:lnTo>
                    <a:pt x="68" y="23"/>
                  </a:lnTo>
                  <a:cubicBezTo>
                    <a:pt x="63" y="13"/>
                    <a:pt x="54" y="10"/>
                    <a:pt x="43" y="10"/>
                  </a:cubicBezTo>
                  <a:cubicBezTo>
                    <a:pt x="24" y="10"/>
                    <a:pt x="12" y="23"/>
                    <a:pt x="12" y="43"/>
                  </a:cubicBezTo>
                  <a:cubicBezTo>
                    <a:pt x="12" y="63"/>
                    <a:pt x="25" y="77"/>
                    <a:pt x="43" y="77"/>
                  </a:cubicBezTo>
                  <a:cubicBezTo>
                    <a:pt x="60" y="77"/>
                    <a:pt x="72" y="66"/>
                    <a:pt x="74" y="50"/>
                  </a:cubicBezTo>
                  <a:lnTo>
                    <a:pt x="39" y="50"/>
                  </a:lnTo>
                  <a:lnTo>
                    <a:pt x="39" y="41"/>
                  </a:lnTo>
                  <a:lnTo>
                    <a:pt x="85" y="41"/>
                  </a:lnTo>
                  <a:lnTo>
                    <a:pt x="85" y="50"/>
                  </a:lnTo>
                  <a:cubicBezTo>
                    <a:pt x="83" y="71"/>
                    <a:pt x="65" y="87"/>
                    <a:pt x="43" y="87"/>
                  </a:cubicBezTo>
                  <a:cubicBezTo>
                    <a:pt x="19" y="86"/>
                    <a:pt x="0" y="67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41">
              <a:extLst>
                <a:ext uri="{FF2B5EF4-FFF2-40B4-BE49-F238E27FC236}">
                  <a16:creationId xmlns:a16="http://schemas.microsoft.com/office/drawing/2014/main" id="{1E3487C2-7EDA-4272-A6A5-956A19293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6338888"/>
              <a:ext cx="22225" cy="41275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9 h 85"/>
                <a:gd name="T4" fmla="*/ 11 w 45"/>
                <a:gd name="T5" fmla="*/ 9 h 85"/>
                <a:gd name="T6" fmla="*/ 11 w 45"/>
                <a:gd name="T7" fmla="*/ 37 h 85"/>
                <a:gd name="T8" fmla="*/ 41 w 45"/>
                <a:gd name="T9" fmla="*/ 37 h 85"/>
                <a:gd name="T10" fmla="*/ 41 w 45"/>
                <a:gd name="T11" fmla="*/ 46 h 85"/>
                <a:gd name="T12" fmla="*/ 11 w 45"/>
                <a:gd name="T13" fmla="*/ 46 h 85"/>
                <a:gd name="T14" fmla="*/ 11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0 h 85"/>
                <a:gd name="T24" fmla="*/ 45 w 45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9"/>
                  </a:lnTo>
                  <a:lnTo>
                    <a:pt x="11" y="9"/>
                  </a:lnTo>
                  <a:lnTo>
                    <a:pt x="11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42">
              <a:extLst>
                <a:ext uri="{FF2B5EF4-FFF2-40B4-BE49-F238E27FC236}">
                  <a16:creationId xmlns:a16="http://schemas.microsoft.com/office/drawing/2014/main" id="{E9E6E9D1-33EB-48DE-94B5-A37B483D8F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8551" y="6337300"/>
              <a:ext cx="28575" cy="41275"/>
            </a:xfrm>
            <a:custGeom>
              <a:avLst/>
              <a:gdLst>
                <a:gd name="T0" fmla="*/ 12 w 58"/>
                <a:gd name="T1" fmla="*/ 50 h 85"/>
                <a:gd name="T2" fmla="*/ 12 w 58"/>
                <a:gd name="T3" fmla="*/ 85 h 85"/>
                <a:gd name="T4" fmla="*/ 0 w 58"/>
                <a:gd name="T5" fmla="*/ 85 h 85"/>
                <a:gd name="T6" fmla="*/ 0 w 58"/>
                <a:gd name="T7" fmla="*/ 0 h 85"/>
                <a:gd name="T8" fmla="*/ 28 w 58"/>
                <a:gd name="T9" fmla="*/ 0 h 85"/>
                <a:gd name="T10" fmla="*/ 57 w 58"/>
                <a:gd name="T11" fmla="*/ 23 h 85"/>
                <a:gd name="T12" fmla="*/ 34 w 58"/>
                <a:gd name="T13" fmla="*/ 48 h 85"/>
                <a:gd name="T14" fmla="*/ 58 w 58"/>
                <a:gd name="T15" fmla="*/ 83 h 85"/>
                <a:gd name="T16" fmla="*/ 44 w 58"/>
                <a:gd name="T17" fmla="*/ 83 h 85"/>
                <a:gd name="T18" fmla="*/ 22 w 58"/>
                <a:gd name="T19" fmla="*/ 48 h 85"/>
                <a:gd name="T20" fmla="*/ 12 w 58"/>
                <a:gd name="T21" fmla="*/ 48 h 85"/>
                <a:gd name="T22" fmla="*/ 12 w 58"/>
                <a:gd name="T23" fmla="*/ 50 h 85"/>
                <a:gd name="T24" fmla="*/ 12 w 58"/>
                <a:gd name="T25" fmla="*/ 10 h 85"/>
                <a:gd name="T26" fmla="*/ 12 w 58"/>
                <a:gd name="T27" fmla="*/ 41 h 85"/>
                <a:gd name="T28" fmla="*/ 28 w 58"/>
                <a:gd name="T29" fmla="*/ 41 h 85"/>
                <a:gd name="T30" fmla="*/ 45 w 58"/>
                <a:gd name="T31" fmla="*/ 25 h 85"/>
                <a:gd name="T32" fmla="*/ 28 w 58"/>
                <a:gd name="T33" fmla="*/ 8 h 85"/>
                <a:gd name="T34" fmla="*/ 12 w 58"/>
                <a:gd name="T35" fmla="*/ 8 h 85"/>
                <a:gd name="T36" fmla="*/ 12 w 58"/>
                <a:gd name="T37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85">
                  <a:moveTo>
                    <a:pt x="12" y="50"/>
                  </a:moveTo>
                  <a:lnTo>
                    <a:pt x="12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47" y="0"/>
                    <a:pt x="57" y="10"/>
                    <a:pt x="57" y="23"/>
                  </a:cubicBezTo>
                  <a:cubicBezTo>
                    <a:pt x="57" y="37"/>
                    <a:pt x="49" y="46"/>
                    <a:pt x="34" y="48"/>
                  </a:cubicBezTo>
                  <a:lnTo>
                    <a:pt x="58" y="83"/>
                  </a:lnTo>
                  <a:lnTo>
                    <a:pt x="44" y="83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12" y="50"/>
                  </a:lnTo>
                  <a:close/>
                  <a:moveTo>
                    <a:pt x="12" y="10"/>
                  </a:moveTo>
                  <a:lnTo>
                    <a:pt x="12" y="41"/>
                  </a:lnTo>
                  <a:lnTo>
                    <a:pt x="28" y="41"/>
                  </a:lnTo>
                  <a:cubicBezTo>
                    <a:pt x="40" y="41"/>
                    <a:pt x="45" y="35"/>
                    <a:pt x="45" y="25"/>
                  </a:cubicBezTo>
                  <a:cubicBezTo>
                    <a:pt x="45" y="15"/>
                    <a:pt x="39" y="8"/>
                    <a:pt x="28" y="8"/>
                  </a:cubicBezTo>
                  <a:lnTo>
                    <a:pt x="12" y="8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43">
              <a:extLst>
                <a:ext uri="{FF2B5EF4-FFF2-40B4-BE49-F238E27FC236}">
                  <a16:creationId xmlns:a16="http://schemas.microsoft.com/office/drawing/2014/main" id="{06E828F6-5502-44A6-946E-BD26B6B58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5063" y="6337300"/>
              <a:ext cx="26988" cy="42863"/>
            </a:xfrm>
            <a:custGeom>
              <a:avLst/>
              <a:gdLst>
                <a:gd name="T0" fmla="*/ 20 w 56"/>
                <a:gd name="T1" fmla="*/ 35 h 86"/>
                <a:gd name="T2" fmla="*/ 29 w 56"/>
                <a:gd name="T3" fmla="*/ 37 h 86"/>
                <a:gd name="T4" fmla="*/ 48 w 56"/>
                <a:gd name="T5" fmla="*/ 43 h 86"/>
                <a:gd name="T6" fmla="*/ 56 w 56"/>
                <a:gd name="T7" fmla="*/ 61 h 86"/>
                <a:gd name="T8" fmla="*/ 29 w 56"/>
                <a:gd name="T9" fmla="*/ 86 h 86"/>
                <a:gd name="T10" fmla="*/ 0 w 56"/>
                <a:gd name="T11" fmla="*/ 63 h 86"/>
                <a:gd name="T12" fmla="*/ 11 w 56"/>
                <a:gd name="T13" fmla="*/ 63 h 86"/>
                <a:gd name="T14" fmla="*/ 28 w 56"/>
                <a:gd name="T15" fmla="*/ 76 h 86"/>
                <a:gd name="T16" fmla="*/ 45 w 56"/>
                <a:gd name="T17" fmla="*/ 62 h 86"/>
                <a:gd name="T18" fmla="*/ 36 w 56"/>
                <a:gd name="T19" fmla="*/ 50 h 86"/>
                <a:gd name="T20" fmla="*/ 28 w 56"/>
                <a:gd name="T21" fmla="*/ 47 h 86"/>
                <a:gd name="T22" fmla="*/ 9 w 56"/>
                <a:gd name="T23" fmla="*/ 41 h 86"/>
                <a:gd name="T24" fmla="*/ 0 w 56"/>
                <a:gd name="T25" fmla="*/ 23 h 86"/>
                <a:gd name="T26" fmla="*/ 28 w 56"/>
                <a:gd name="T27" fmla="*/ 0 h 86"/>
                <a:gd name="T28" fmla="*/ 55 w 56"/>
                <a:gd name="T29" fmla="*/ 21 h 86"/>
                <a:gd name="T30" fmla="*/ 43 w 56"/>
                <a:gd name="T31" fmla="*/ 21 h 86"/>
                <a:gd name="T32" fmla="*/ 26 w 56"/>
                <a:gd name="T33" fmla="*/ 8 h 86"/>
                <a:gd name="T34" fmla="*/ 10 w 56"/>
                <a:gd name="T35" fmla="*/ 22 h 86"/>
                <a:gd name="T36" fmla="*/ 20 w 56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6">
                  <a:moveTo>
                    <a:pt x="20" y="35"/>
                  </a:moveTo>
                  <a:cubicBezTo>
                    <a:pt x="23" y="36"/>
                    <a:pt x="26" y="36"/>
                    <a:pt x="29" y="37"/>
                  </a:cubicBezTo>
                  <a:cubicBezTo>
                    <a:pt x="35" y="38"/>
                    <a:pt x="43" y="41"/>
                    <a:pt x="48" y="43"/>
                  </a:cubicBezTo>
                  <a:cubicBezTo>
                    <a:pt x="53" y="46"/>
                    <a:pt x="56" y="52"/>
                    <a:pt x="56" y="61"/>
                  </a:cubicBezTo>
                  <a:cubicBezTo>
                    <a:pt x="56" y="75"/>
                    <a:pt x="45" y="86"/>
                    <a:pt x="29" y="86"/>
                  </a:cubicBezTo>
                  <a:cubicBezTo>
                    <a:pt x="11" y="86"/>
                    <a:pt x="0" y="77"/>
                    <a:pt x="0" y="63"/>
                  </a:cubicBezTo>
                  <a:lnTo>
                    <a:pt x="11" y="63"/>
                  </a:lnTo>
                  <a:cubicBezTo>
                    <a:pt x="11" y="71"/>
                    <a:pt x="18" y="76"/>
                    <a:pt x="28" y="76"/>
                  </a:cubicBezTo>
                  <a:cubicBezTo>
                    <a:pt x="38" y="76"/>
                    <a:pt x="45" y="70"/>
                    <a:pt x="45" y="62"/>
                  </a:cubicBezTo>
                  <a:cubicBezTo>
                    <a:pt x="45" y="55"/>
                    <a:pt x="41" y="51"/>
                    <a:pt x="36" y="50"/>
                  </a:cubicBezTo>
                  <a:cubicBezTo>
                    <a:pt x="34" y="48"/>
                    <a:pt x="31" y="48"/>
                    <a:pt x="28" y="47"/>
                  </a:cubicBezTo>
                  <a:cubicBezTo>
                    <a:pt x="21" y="46"/>
                    <a:pt x="14" y="43"/>
                    <a:pt x="9" y="41"/>
                  </a:cubicBezTo>
                  <a:cubicBezTo>
                    <a:pt x="4" y="38"/>
                    <a:pt x="0" y="32"/>
                    <a:pt x="0" y="23"/>
                  </a:cubicBezTo>
                  <a:cubicBezTo>
                    <a:pt x="0" y="10"/>
                    <a:pt x="11" y="0"/>
                    <a:pt x="28" y="0"/>
                  </a:cubicBezTo>
                  <a:cubicBezTo>
                    <a:pt x="44" y="0"/>
                    <a:pt x="54" y="7"/>
                    <a:pt x="55" y="21"/>
                  </a:cubicBezTo>
                  <a:lnTo>
                    <a:pt x="43" y="21"/>
                  </a:lnTo>
                  <a:cubicBezTo>
                    <a:pt x="43" y="15"/>
                    <a:pt x="36" y="8"/>
                    <a:pt x="26" y="8"/>
                  </a:cubicBezTo>
                  <a:cubicBezTo>
                    <a:pt x="16" y="8"/>
                    <a:pt x="10" y="13"/>
                    <a:pt x="10" y="22"/>
                  </a:cubicBezTo>
                  <a:cubicBezTo>
                    <a:pt x="11" y="30"/>
                    <a:pt x="15" y="33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15" name="Groupe 414">
            <a:extLst>
              <a:ext uri="{FF2B5EF4-FFF2-40B4-BE49-F238E27FC236}">
                <a16:creationId xmlns:a16="http://schemas.microsoft.com/office/drawing/2014/main" id="{5A87FD1F-E652-46C5-83B3-8BBF1604E0C0}"/>
              </a:ext>
            </a:extLst>
          </p:cNvPr>
          <p:cNvGrpSpPr/>
          <p:nvPr/>
        </p:nvGrpSpPr>
        <p:grpSpPr>
          <a:xfrm>
            <a:off x="1102348" y="1437424"/>
            <a:ext cx="1197148" cy="1084208"/>
            <a:chOff x="6872288" y="5891213"/>
            <a:chExt cx="673101" cy="609600"/>
          </a:xfrm>
        </p:grpSpPr>
        <p:sp>
          <p:nvSpPr>
            <p:cNvPr id="243" name="Freeform 44">
              <a:extLst>
                <a:ext uri="{FF2B5EF4-FFF2-40B4-BE49-F238E27FC236}">
                  <a16:creationId xmlns:a16="http://schemas.microsoft.com/office/drawing/2014/main" id="{44CACEE3-ABF6-45D3-A72A-A60D01F153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2288" y="6340475"/>
              <a:ext cx="60325" cy="66675"/>
            </a:xfrm>
            <a:custGeom>
              <a:avLst/>
              <a:gdLst>
                <a:gd name="T0" fmla="*/ 48 w 122"/>
                <a:gd name="T1" fmla="*/ 0 h 135"/>
                <a:gd name="T2" fmla="*/ 100 w 122"/>
                <a:gd name="T3" fmla="*/ 19 h 135"/>
                <a:gd name="T4" fmla="*/ 122 w 122"/>
                <a:gd name="T5" fmla="*/ 68 h 135"/>
                <a:gd name="T6" fmla="*/ 100 w 122"/>
                <a:gd name="T7" fmla="*/ 116 h 135"/>
                <a:gd name="T8" fmla="*/ 48 w 122"/>
                <a:gd name="T9" fmla="*/ 135 h 135"/>
                <a:gd name="T10" fmla="*/ 0 w 122"/>
                <a:gd name="T11" fmla="*/ 135 h 135"/>
                <a:gd name="T12" fmla="*/ 0 w 122"/>
                <a:gd name="T13" fmla="*/ 0 h 135"/>
                <a:gd name="T14" fmla="*/ 48 w 122"/>
                <a:gd name="T15" fmla="*/ 0 h 135"/>
                <a:gd name="T16" fmla="*/ 34 w 122"/>
                <a:gd name="T17" fmla="*/ 109 h 135"/>
                <a:gd name="T18" fmla="*/ 49 w 122"/>
                <a:gd name="T19" fmla="*/ 109 h 135"/>
                <a:gd name="T20" fmla="*/ 79 w 122"/>
                <a:gd name="T21" fmla="*/ 98 h 135"/>
                <a:gd name="T22" fmla="*/ 88 w 122"/>
                <a:gd name="T23" fmla="*/ 68 h 135"/>
                <a:gd name="T24" fmla="*/ 77 w 122"/>
                <a:gd name="T25" fmla="*/ 36 h 135"/>
                <a:gd name="T26" fmla="*/ 47 w 122"/>
                <a:gd name="T27" fmla="*/ 25 h 135"/>
                <a:gd name="T28" fmla="*/ 34 w 122"/>
                <a:gd name="T29" fmla="*/ 25 h 135"/>
                <a:gd name="T30" fmla="*/ 34 w 122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135">
                  <a:moveTo>
                    <a:pt x="48" y="0"/>
                  </a:moveTo>
                  <a:cubicBezTo>
                    <a:pt x="69" y="0"/>
                    <a:pt x="87" y="6"/>
                    <a:pt x="100" y="19"/>
                  </a:cubicBezTo>
                  <a:cubicBezTo>
                    <a:pt x="114" y="31"/>
                    <a:pt x="122" y="48"/>
                    <a:pt x="122" y="68"/>
                  </a:cubicBezTo>
                  <a:cubicBezTo>
                    <a:pt x="122" y="88"/>
                    <a:pt x="114" y="104"/>
                    <a:pt x="100" y="116"/>
                  </a:cubicBezTo>
                  <a:cubicBezTo>
                    <a:pt x="87" y="129"/>
                    <a:pt x="69" y="135"/>
                    <a:pt x="48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8" y="0"/>
                  </a:lnTo>
                  <a:close/>
                  <a:moveTo>
                    <a:pt x="34" y="109"/>
                  </a:moveTo>
                  <a:lnTo>
                    <a:pt x="49" y="109"/>
                  </a:lnTo>
                  <a:cubicBezTo>
                    <a:pt x="62" y="109"/>
                    <a:pt x="72" y="105"/>
                    <a:pt x="79" y="98"/>
                  </a:cubicBezTo>
                  <a:cubicBezTo>
                    <a:pt x="85" y="90"/>
                    <a:pt x="88" y="80"/>
                    <a:pt x="88" y="68"/>
                  </a:cubicBezTo>
                  <a:cubicBezTo>
                    <a:pt x="88" y="55"/>
                    <a:pt x="84" y="44"/>
                    <a:pt x="77" y="36"/>
                  </a:cubicBezTo>
                  <a:cubicBezTo>
                    <a:pt x="69" y="29"/>
                    <a:pt x="59" y="25"/>
                    <a:pt x="47" y="25"/>
                  </a:cubicBezTo>
                  <a:lnTo>
                    <a:pt x="34" y="25"/>
                  </a:lnTo>
                  <a:lnTo>
                    <a:pt x="34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45">
              <a:extLst>
                <a:ext uri="{FF2B5EF4-FFF2-40B4-BE49-F238E27FC236}">
                  <a16:creationId xmlns:a16="http://schemas.microsoft.com/office/drawing/2014/main" id="{9BB9016F-6AEF-4D89-81A3-83AF3D511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6340475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46">
              <a:extLst>
                <a:ext uri="{FF2B5EF4-FFF2-40B4-BE49-F238E27FC236}">
                  <a16:creationId xmlns:a16="http://schemas.microsoft.com/office/drawing/2014/main" id="{0C921128-46FD-43A7-B37C-D2DA0A182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6340475"/>
              <a:ext cx="49213" cy="66675"/>
            </a:xfrm>
            <a:custGeom>
              <a:avLst/>
              <a:gdLst>
                <a:gd name="T0" fmla="*/ 48 w 100"/>
                <a:gd name="T1" fmla="*/ 26 h 138"/>
                <a:gd name="T2" fmla="*/ 38 w 100"/>
                <a:gd name="T3" fmla="*/ 30 h 138"/>
                <a:gd name="T4" fmla="*/ 34 w 100"/>
                <a:gd name="T5" fmla="*/ 38 h 138"/>
                <a:gd name="T6" fmla="*/ 38 w 100"/>
                <a:gd name="T7" fmla="*/ 48 h 138"/>
                <a:gd name="T8" fmla="*/ 48 w 100"/>
                <a:gd name="T9" fmla="*/ 55 h 138"/>
                <a:gd name="T10" fmla="*/ 60 w 100"/>
                <a:gd name="T11" fmla="*/ 58 h 138"/>
                <a:gd name="T12" fmla="*/ 74 w 100"/>
                <a:gd name="T13" fmla="*/ 63 h 138"/>
                <a:gd name="T14" fmla="*/ 86 w 100"/>
                <a:gd name="T15" fmla="*/ 70 h 138"/>
                <a:gd name="T16" fmla="*/ 96 w 100"/>
                <a:gd name="T17" fmla="*/ 81 h 138"/>
                <a:gd name="T18" fmla="*/ 100 w 100"/>
                <a:gd name="T19" fmla="*/ 97 h 138"/>
                <a:gd name="T20" fmla="*/ 86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1 w 100"/>
                <a:gd name="T31" fmla="*/ 112 h 138"/>
                <a:gd name="T32" fmla="*/ 63 w 100"/>
                <a:gd name="T33" fmla="*/ 108 h 138"/>
                <a:gd name="T34" fmla="*/ 66 w 100"/>
                <a:gd name="T35" fmla="*/ 98 h 138"/>
                <a:gd name="T36" fmla="*/ 63 w 100"/>
                <a:gd name="T37" fmla="*/ 90 h 138"/>
                <a:gd name="T38" fmla="*/ 53 w 100"/>
                <a:gd name="T39" fmla="*/ 83 h 138"/>
                <a:gd name="T40" fmla="*/ 40 w 100"/>
                <a:gd name="T41" fmla="*/ 80 h 138"/>
                <a:gd name="T42" fmla="*/ 26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50 w 100"/>
                <a:gd name="T53" fmla="*/ 0 h 138"/>
                <a:gd name="T54" fmla="*/ 85 w 100"/>
                <a:gd name="T55" fmla="*/ 10 h 138"/>
                <a:gd name="T56" fmla="*/ 99 w 100"/>
                <a:gd name="T57" fmla="*/ 41 h 138"/>
                <a:gd name="T58" fmla="*/ 64 w 100"/>
                <a:gd name="T59" fmla="*/ 41 h 138"/>
                <a:gd name="T60" fmla="*/ 59 w 100"/>
                <a:gd name="T61" fmla="*/ 30 h 138"/>
                <a:gd name="T62" fmla="*/ 48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8"/>
                  </a:cubicBezTo>
                  <a:cubicBezTo>
                    <a:pt x="34" y="42"/>
                    <a:pt x="35" y="46"/>
                    <a:pt x="38" y="48"/>
                  </a:cubicBezTo>
                  <a:cubicBezTo>
                    <a:pt x="40" y="51"/>
                    <a:pt x="43" y="53"/>
                    <a:pt x="48" y="55"/>
                  </a:cubicBezTo>
                  <a:cubicBezTo>
                    <a:pt x="51" y="56"/>
                    <a:pt x="56" y="57"/>
                    <a:pt x="60" y="58"/>
                  </a:cubicBezTo>
                  <a:cubicBezTo>
                    <a:pt x="65" y="60"/>
                    <a:pt x="70" y="61"/>
                    <a:pt x="74" y="63"/>
                  </a:cubicBezTo>
                  <a:cubicBezTo>
                    <a:pt x="79" y="65"/>
                    <a:pt x="83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6" y="126"/>
                  </a:cubicBezTo>
                  <a:cubicBezTo>
                    <a:pt x="78" y="133"/>
                    <a:pt x="65" y="138"/>
                    <a:pt x="50" y="138"/>
                  </a:cubicBezTo>
                  <a:cubicBezTo>
                    <a:pt x="35" y="138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8"/>
                  </a:cubicBezTo>
                  <a:cubicBezTo>
                    <a:pt x="65" y="106"/>
                    <a:pt x="66" y="102"/>
                    <a:pt x="66" y="98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6" y="75"/>
                  </a:cubicBezTo>
                  <a:cubicBezTo>
                    <a:pt x="23" y="72"/>
                    <a:pt x="18" y="71"/>
                    <a:pt x="14" y="68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50" y="0"/>
                  </a:cubicBezTo>
                  <a:cubicBezTo>
                    <a:pt x="65" y="0"/>
                    <a:pt x="76" y="3"/>
                    <a:pt x="85" y="10"/>
                  </a:cubicBezTo>
                  <a:cubicBezTo>
                    <a:pt x="94" y="16"/>
                    <a:pt x="99" y="27"/>
                    <a:pt x="99" y="41"/>
                  </a:cubicBezTo>
                  <a:lnTo>
                    <a:pt x="64" y="41"/>
                  </a:lnTo>
                  <a:cubicBezTo>
                    <a:pt x="64" y="36"/>
                    <a:pt x="61" y="32"/>
                    <a:pt x="59" y="30"/>
                  </a:cubicBezTo>
                  <a:cubicBezTo>
                    <a:pt x="55" y="27"/>
                    <a:pt x="53" y="26"/>
                    <a:pt x="48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47">
              <a:extLst>
                <a:ext uri="{FF2B5EF4-FFF2-40B4-BE49-F238E27FC236}">
                  <a16:creationId xmlns:a16="http://schemas.microsoft.com/office/drawing/2014/main" id="{F8655584-698C-453D-847D-434F371BA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6340475"/>
              <a:ext cx="47625" cy="66675"/>
            </a:xfrm>
            <a:custGeom>
              <a:avLst/>
              <a:gdLst>
                <a:gd name="T0" fmla="*/ 48 w 100"/>
                <a:gd name="T1" fmla="*/ 26 h 138"/>
                <a:gd name="T2" fmla="*/ 38 w 100"/>
                <a:gd name="T3" fmla="*/ 30 h 138"/>
                <a:gd name="T4" fmla="*/ 34 w 100"/>
                <a:gd name="T5" fmla="*/ 38 h 138"/>
                <a:gd name="T6" fmla="*/ 38 w 100"/>
                <a:gd name="T7" fmla="*/ 48 h 138"/>
                <a:gd name="T8" fmla="*/ 48 w 100"/>
                <a:gd name="T9" fmla="*/ 55 h 138"/>
                <a:gd name="T10" fmla="*/ 60 w 100"/>
                <a:gd name="T11" fmla="*/ 58 h 138"/>
                <a:gd name="T12" fmla="*/ 74 w 100"/>
                <a:gd name="T13" fmla="*/ 63 h 138"/>
                <a:gd name="T14" fmla="*/ 87 w 100"/>
                <a:gd name="T15" fmla="*/ 70 h 138"/>
                <a:gd name="T16" fmla="*/ 97 w 100"/>
                <a:gd name="T17" fmla="*/ 81 h 138"/>
                <a:gd name="T18" fmla="*/ 100 w 100"/>
                <a:gd name="T19" fmla="*/ 97 h 138"/>
                <a:gd name="T20" fmla="*/ 87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2 w 100"/>
                <a:gd name="T31" fmla="*/ 112 h 138"/>
                <a:gd name="T32" fmla="*/ 63 w 100"/>
                <a:gd name="T33" fmla="*/ 108 h 138"/>
                <a:gd name="T34" fmla="*/ 67 w 100"/>
                <a:gd name="T35" fmla="*/ 98 h 138"/>
                <a:gd name="T36" fmla="*/ 63 w 100"/>
                <a:gd name="T37" fmla="*/ 90 h 138"/>
                <a:gd name="T38" fmla="*/ 53 w 100"/>
                <a:gd name="T39" fmla="*/ 83 h 138"/>
                <a:gd name="T40" fmla="*/ 40 w 100"/>
                <a:gd name="T41" fmla="*/ 80 h 138"/>
                <a:gd name="T42" fmla="*/ 27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50 w 100"/>
                <a:gd name="T53" fmla="*/ 0 h 138"/>
                <a:gd name="T54" fmla="*/ 85 w 100"/>
                <a:gd name="T55" fmla="*/ 10 h 138"/>
                <a:gd name="T56" fmla="*/ 99 w 100"/>
                <a:gd name="T57" fmla="*/ 41 h 138"/>
                <a:gd name="T58" fmla="*/ 64 w 100"/>
                <a:gd name="T59" fmla="*/ 41 h 138"/>
                <a:gd name="T60" fmla="*/ 59 w 100"/>
                <a:gd name="T61" fmla="*/ 30 h 138"/>
                <a:gd name="T62" fmla="*/ 48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8"/>
                  </a:cubicBezTo>
                  <a:cubicBezTo>
                    <a:pt x="34" y="42"/>
                    <a:pt x="35" y="46"/>
                    <a:pt x="38" y="48"/>
                  </a:cubicBezTo>
                  <a:cubicBezTo>
                    <a:pt x="40" y="51"/>
                    <a:pt x="43" y="53"/>
                    <a:pt x="48" y="55"/>
                  </a:cubicBezTo>
                  <a:cubicBezTo>
                    <a:pt x="53" y="56"/>
                    <a:pt x="57" y="57"/>
                    <a:pt x="60" y="58"/>
                  </a:cubicBezTo>
                  <a:cubicBezTo>
                    <a:pt x="65" y="60"/>
                    <a:pt x="70" y="61"/>
                    <a:pt x="74" y="63"/>
                  </a:cubicBezTo>
                  <a:cubicBezTo>
                    <a:pt x="79" y="65"/>
                    <a:pt x="83" y="67"/>
                    <a:pt x="87" y="70"/>
                  </a:cubicBezTo>
                  <a:cubicBezTo>
                    <a:pt x="90" y="72"/>
                    <a:pt x="94" y="76"/>
                    <a:pt x="97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7" y="126"/>
                  </a:cubicBezTo>
                  <a:cubicBezTo>
                    <a:pt x="78" y="133"/>
                    <a:pt x="65" y="138"/>
                    <a:pt x="50" y="138"/>
                  </a:cubicBezTo>
                  <a:cubicBezTo>
                    <a:pt x="35" y="138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7" y="107"/>
                    <a:pt x="42" y="112"/>
                    <a:pt x="52" y="112"/>
                  </a:cubicBezTo>
                  <a:cubicBezTo>
                    <a:pt x="57" y="112"/>
                    <a:pt x="60" y="111"/>
                    <a:pt x="63" y="108"/>
                  </a:cubicBezTo>
                  <a:cubicBezTo>
                    <a:pt x="65" y="106"/>
                    <a:pt x="67" y="102"/>
                    <a:pt x="67" y="98"/>
                  </a:cubicBezTo>
                  <a:cubicBezTo>
                    <a:pt x="67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7" y="78"/>
                    <a:pt x="30" y="77"/>
                    <a:pt x="27" y="75"/>
                  </a:cubicBezTo>
                  <a:cubicBezTo>
                    <a:pt x="23" y="72"/>
                    <a:pt x="18" y="71"/>
                    <a:pt x="14" y="68"/>
                  </a:cubicBezTo>
                  <a:cubicBezTo>
                    <a:pt x="10" y="66"/>
                    <a:pt x="7" y="62"/>
                    <a:pt x="4" y="57"/>
                  </a:cubicBezTo>
                  <a:cubicBezTo>
                    <a:pt x="2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50" y="0"/>
                  </a:cubicBezTo>
                  <a:cubicBezTo>
                    <a:pt x="65" y="0"/>
                    <a:pt x="77" y="3"/>
                    <a:pt x="85" y="10"/>
                  </a:cubicBezTo>
                  <a:cubicBezTo>
                    <a:pt x="94" y="16"/>
                    <a:pt x="99" y="27"/>
                    <a:pt x="99" y="41"/>
                  </a:cubicBezTo>
                  <a:lnTo>
                    <a:pt x="64" y="41"/>
                  </a:lnTo>
                  <a:cubicBezTo>
                    <a:pt x="64" y="36"/>
                    <a:pt x="62" y="32"/>
                    <a:pt x="59" y="30"/>
                  </a:cubicBezTo>
                  <a:cubicBezTo>
                    <a:pt x="55" y="27"/>
                    <a:pt x="52" y="26"/>
                    <a:pt x="48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48">
              <a:extLst>
                <a:ext uri="{FF2B5EF4-FFF2-40B4-BE49-F238E27FC236}">
                  <a16:creationId xmlns:a16="http://schemas.microsoft.com/office/drawing/2014/main" id="{584FCEC7-9D8A-47A6-BCB9-FE68A3AC9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340475"/>
              <a:ext cx="65088" cy="66675"/>
            </a:xfrm>
            <a:custGeom>
              <a:avLst/>
              <a:gdLst>
                <a:gd name="T0" fmla="*/ 20 w 132"/>
                <a:gd name="T1" fmla="*/ 117 h 136"/>
                <a:gd name="T2" fmla="*/ 0 w 132"/>
                <a:gd name="T3" fmla="*/ 69 h 136"/>
                <a:gd name="T4" fmla="*/ 20 w 132"/>
                <a:gd name="T5" fmla="*/ 20 h 136"/>
                <a:gd name="T6" fmla="*/ 69 w 132"/>
                <a:gd name="T7" fmla="*/ 0 h 136"/>
                <a:gd name="T8" fmla="*/ 109 w 132"/>
                <a:gd name="T9" fmla="*/ 11 h 136"/>
                <a:gd name="T10" fmla="*/ 132 w 132"/>
                <a:gd name="T11" fmla="*/ 44 h 136"/>
                <a:gd name="T12" fmla="*/ 94 w 132"/>
                <a:gd name="T13" fmla="*/ 44 h 136"/>
                <a:gd name="T14" fmla="*/ 69 w 132"/>
                <a:gd name="T15" fmla="*/ 29 h 136"/>
                <a:gd name="T16" fmla="*/ 42 w 132"/>
                <a:gd name="T17" fmla="*/ 39 h 136"/>
                <a:gd name="T18" fmla="*/ 32 w 132"/>
                <a:gd name="T19" fmla="*/ 66 h 136"/>
                <a:gd name="T20" fmla="*/ 42 w 132"/>
                <a:gd name="T21" fmla="*/ 94 h 136"/>
                <a:gd name="T22" fmla="*/ 69 w 132"/>
                <a:gd name="T23" fmla="*/ 104 h 136"/>
                <a:gd name="T24" fmla="*/ 94 w 132"/>
                <a:gd name="T25" fmla="*/ 89 h 136"/>
                <a:gd name="T26" fmla="*/ 132 w 132"/>
                <a:gd name="T27" fmla="*/ 89 h 136"/>
                <a:gd name="T28" fmla="*/ 109 w 132"/>
                <a:gd name="T29" fmla="*/ 121 h 136"/>
                <a:gd name="T30" fmla="*/ 69 w 132"/>
                <a:gd name="T31" fmla="*/ 132 h 136"/>
                <a:gd name="T32" fmla="*/ 20 w 132"/>
                <a:gd name="T33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7"/>
                  </a:moveTo>
                  <a:cubicBezTo>
                    <a:pt x="6" y="105"/>
                    <a:pt x="0" y="89"/>
                    <a:pt x="0" y="69"/>
                  </a:cubicBezTo>
                  <a:cubicBezTo>
                    <a:pt x="0" y="49"/>
                    <a:pt x="6" y="32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7" y="4"/>
                    <a:pt x="109" y="11"/>
                  </a:cubicBezTo>
                  <a:cubicBezTo>
                    <a:pt x="120" y="19"/>
                    <a:pt x="129" y="30"/>
                    <a:pt x="132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7" y="29"/>
                    <a:pt x="49" y="32"/>
                    <a:pt x="42" y="39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4"/>
                  </a:cubicBezTo>
                  <a:cubicBezTo>
                    <a:pt x="49" y="101"/>
                    <a:pt x="57" y="104"/>
                    <a:pt x="69" y="104"/>
                  </a:cubicBezTo>
                  <a:cubicBezTo>
                    <a:pt x="80" y="104"/>
                    <a:pt x="87" y="99"/>
                    <a:pt x="94" y="89"/>
                  </a:cubicBezTo>
                  <a:lnTo>
                    <a:pt x="132" y="89"/>
                  </a:lnTo>
                  <a:cubicBezTo>
                    <a:pt x="127" y="102"/>
                    <a:pt x="120" y="114"/>
                    <a:pt x="109" y="121"/>
                  </a:cubicBezTo>
                  <a:cubicBezTo>
                    <a:pt x="97" y="129"/>
                    <a:pt x="84" y="132"/>
                    <a:pt x="69" y="132"/>
                  </a:cubicBezTo>
                  <a:cubicBezTo>
                    <a:pt x="50" y="136"/>
                    <a:pt x="34" y="130"/>
                    <a:pt x="20" y="1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Rectangle 49">
              <a:extLst>
                <a:ext uri="{FF2B5EF4-FFF2-40B4-BE49-F238E27FC236}">
                  <a16:creationId xmlns:a16="http://schemas.microsoft.com/office/drawing/2014/main" id="{39A3E334-56BE-462C-A331-E61F8FE4A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6776" y="6340475"/>
              <a:ext cx="15875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50">
              <a:extLst>
                <a:ext uri="{FF2B5EF4-FFF2-40B4-BE49-F238E27FC236}">
                  <a16:creationId xmlns:a16="http://schemas.microsoft.com/office/drawing/2014/main" id="{85156F81-F5C7-4897-BD6A-60CD75B3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938" y="6340475"/>
              <a:ext cx="38100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51">
              <a:extLst>
                <a:ext uri="{FF2B5EF4-FFF2-40B4-BE49-F238E27FC236}">
                  <a16:creationId xmlns:a16="http://schemas.microsoft.com/office/drawing/2014/main" id="{E8719546-8AA1-44FB-912F-2E5F8899A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6" y="6340475"/>
              <a:ext cx="58738" cy="66675"/>
            </a:xfrm>
            <a:custGeom>
              <a:avLst/>
              <a:gdLst>
                <a:gd name="T0" fmla="*/ 87 w 120"/>
                <a:gd name="T1" fmla="*/ 0 h 135"/>
                <a:gd name="T2" fmla="*/ 120 w 120"/>
                <a:gd name="T3" fmla="*/ 0 h 135"/>
                <a:gd name="T4" fmla="*/ 120 w 120"/>
                <a:gd name="T5" fmla="*/ 135 h 135"/>
                <a:gd name="T6" fmla="*/ 87 w 120"/>
                <a:gd name="T7" fmla="*/ 135 h 135"/>
                <a:gd name="T8" fmla="*/ 32 w 120"/>
                <a:gd name="T9" fmla="*/ 50 h 135"/>
                <a:gd name="T10" fmla="*/ 32 w 120"/>
                <a:gd name="T11" fmla="*/ 135 h 135"/>
                <a:gd name="T12" fmla="*/ 0 w 120"/>
                <a:gd name="T13" fmla="*/ 135 h 135"/>
                <a:gd name="T14" fmla="*/ 0 w 120"/>
                <a:gd name="T15" fmla="*/ 0 h 135"/>
                <a:gd name="T16" fmla="*/ 32 w 120"/>
                <a:gd name="T17" fmla="*/ 0 h 135"/>
                <a:gd name="T18" fmla="*/ 87 w 120"/>
                <a:gd name="T19" fmla="*/ 85 h 135"/>
                <a:gd name="T20" fmla="*/ 87 w 120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5">
                  <a:moveTo>
                    <a:pt x="87" y="0"/>
                  </a:moveTo>
                  <a:lnTo>
                    <a:pt x="120" y="0"/>
                  </a:lnTo>
                  <a:lnTo>
                    <a:pt x="120" y="135"/>
                  </a:lnTo>
                  <a:lnTo>
                    <a:pt x="87" y="135"/>
                  </a:lnTo>
                  <a:lnTo>
                    <a:pt x="32" y="50"/>
                  </a:lnTo>
                  <a:lnTo>
                    <a:pt x="3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52">
              <a:extLst>
                <a:ext uri="{FF2B5EF4-FFF2-40B4-BE49-F238E27FC236}">
                  <a16:creationId xmlns:a16="http://schemas.microsoft.com/office/drawing/2014/main" id="{CFFE8765-4F34-47F0-8199-9E025DAED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176" y="6340475"/>
              <a:ext cx="65088" cy="66675"/>
            </a:xfrm>
            <a:custGeom>
              <a:avLst/>
              <a:gdLst>
                <a:gd name="T0" fmla="*/ 20 w 133"/>
                <a:gd name="T1" fmla="*/ 117 h 136"/>
                <a:gd name="T2" fmla="*/ 0 w 133"/>
                <a:gd name="T3" fmla="*/ 69 h 136"/>
                <a:gd name="T4" fmla="*/ 20 w 133"/>
                <a:gd name="T5" fmla="*/ 20 h 136"/>
                <a:gd name="T6" fmla="*/ 69 w 133"/>
                <a:gd name="T7" fmla="*/ 0 h 136"/>
                <a:gd name="T8" fmla="*/ 109 w 133"/>
                <a:gd name="T9" fmla="*/ 11 h 136"/>
                <a:gd name="T10" fmla="*/ 133 w 133"/>
                <a:gd name="T11" fmla="*/ 44 h 136"/>
                <a:gd name="T12" fmla="*/ 94 w 133"/>
                <a:gd name="T13" fmla="*/ 44 h 136"/>
                <a:gd name="T14" fmla="*/ 69 w 133"/>
                <a:gd name="T15" fmla="*/ 29 h 136"/>
                <a:gd name="T16" fmla="*/ 43 w 133"/>
                <a:gd name="T17" fmla="*/ 39 h 136"/>
                <a:gd name="T18" fmla="*/ 33 w 133"/>
                <a:gd name="T19" fmla="*/ 66 h 136"/>
                <a:gd name="T20" fmla="*/ 43 w 133"/>
                <a:gd name="T21" fmla="*/ 94 h 136"/>
                <a:gd name="T22" fmla="*/ 69 w 133"/>
                <a:gd name="T23" fmla="*/ 104 h 136"/>
                <a:gd name="T24" fmla="*/ 94 w 133"/>
                <a:gd name="T25" fmla="*/ 89 h 136"/>
                <a:gd name="T26" fmla="*/ 133 w 133"/>
                <a:gd name="T27" fmla="*/ 89 h 136"/>
                <a:gd name="T28" fmla="*/ 109 w 133"/>
                <a:gd name="T29" fmla="*/ 121 h 136"/>
                <a:gd name="T30" fmla="*/ 69 w 133"/>
                <a:gd name="T31" fmla="*/ 132 h 136"/>
                <a:gd name="T32" fmla="*/ 20 w 133"/>
                <a:gd name="T33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6">
                  <a:moveTo>
                    <a:pt x="20" y="117"/>
                  </a:moveTo>
                  <a:cubicBezTo>
                    <a:pt x="6" y="105"/>
                    <a:pt x="0" y="89"/>
                    <a:pt x="0" y="69"/>
                  </a:cubicBezTo>
                  <a:cubicBezTo>
                    <a:pt x="0" y="49"/>
                    <a:pt x="6" y="32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8" y="4"/>
                    <a:pt x="109" y="11"/>
                  </a:cubicBezTo>
                  <a:cubicBezTo>
                    <a:pt x="120" y="19"/>
                    <a:pt x="129" y="30"/>
                    <a:pt x="133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8" y="29"/>
                    <a:pt x="49" y="32"/>
                    <a:pt x="43" y="39"/>
                  </a:cubicBezTo>
                  <a:cubicBezTo>
                    <a:pt x="36" y="46"/>
                    <a:pt x="33" y="55"/>
                    <a:pt x="33" y="66"/>
                  </a:cubicBezTo>
                  <a:cubicBezTo>
                    <a:pt x="33" y="77"/>
                    <a:pt x="36" y="87"/>
                    <a:pt x="43" y="94"/>
                  </a:cubicBezTo>
                  <a:cubicBezTo>
                    <a:pt x="49" y="101"/>
                    <a:pt x="58" y="104"/>
                    <a:pt x="69" y="104"/>
                  </a:cubicBezTo>
                  <a:cubicBezTo>
                    <a:pt x="80" y="104"/>
                    <a:pt x="88" y="99"/>
                    <a:pt x="94" y="89"/>
                  </a:cubicBezTo>
                  <a:lnTo>
                    <a:pt x="133" y="89"/>
                  </a:lnTo>
                  <a:cubicBezTo>
                    <a:pt x="128" y="102"/>
                    <a:pt x="120" y="114"/>
                    <a:pt x="109" y="121"/>
                  </a:cubicBezTo>
                  <a:cubicBezTo>
                    <a:pt x="98" y="129"/>
                    <a:pt x="84" y="132"/>
                    <a:pt x="69" y="132"/>
                  </a:cubicBezTo>
                  <a:cubicBezTo>
                    <a:pt x="50" y="136"/>
                    <a:pt x="34" y="130"/>
                    <a:pt x="20" y="1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53">
              <a:extLst>
                <a:ext uri="{FF2B5EF4-FFF2-40B4-BE49-F238E27FC236}">
                  <a16:creationId xmlns:a16="http://schemas.microsoft.com/office/drawing/2014/main" id="{884238CA-D8AD-4A15-A27E-ACDD812A1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3788" y="6340475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54">
              <a:extLst>
                <a:ext uri="{FF2B5EF4-FFF2-40B4-BE49-F238E27FC236}">
                  <a16:creationId xmlns:a16="http://schemas.microsoft.com/office/drawing/2014/main" id="{C4E93BDC-1DCD-4B74-A986-F9F345D6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6176" y="6340475"/>
              <a:ext cx="49213" cy="66675"/>
            </a:xfrm>
            <a:custGeom>
              <a:avLst/>
              <a:gdLst>
                <a:gd name="T0" fmla="*/ 48 w 100"/>
                <a:gd name="T1" fmla="*/ 26 h 138"/>
                <a:gd name="T2" fmla="*/ 38 w 100"/>
                <a:gd name="T3" fmla="*/ 30 h 138"/>
                <a:gd name="T4" fmla="*/ 34 w 100"/>
                <a:gd name="T5" fmla="*/ 38 h 138"/>
                <a:gd name="T6" fmla="*/ 38 w 100"/>
                <a:gd name="T7" fmla="*/ 48 h 138"/>
                <a:gd name="T8" fmla="*/ 48 w 100"/>
                <a:gd name="T9" fmla="*/ 55 h 138"/>
                <a:gd name="T10" fmla="*/ 60 w 100"/>
                <a:gd name="T11" fmla="*/ 58 h 138"/>
                <a:gd name="T12" fmla="*/ 74 w 100"/>
                <a:gd name="T13" fmla="*/ 63 h 138"/>
                <a:gd name="T14" fmla="*/ 87 w 100"/>
                <a:gd name="T15" fmla="*/ 70 h 138"/>
                <a:gd name="T16" fmla="*/ 97 w 100"/>
                <a:gd name="T17" fmla="*/ 81 h 138"/>
                <a:gd name="T18" fmla="*/ 100 w 100"/>
                <a:gd name="T19" fmla="*/ 97 h 138"/>
                <a:gd name="T20" fmla="*/ 87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2 w 100"/>
                <a:gd name="T31" fmla="*/ 112 h 138"/>
                <a:gd name="T32" fmla="*/ 63 w 100"/>
                <a:gd name="T33" fmla="*/ 108 h 138"/>
                <a:gd name="T34" fmla="*/ 67 w 100"/>
                <a:gd name="T35" fmla="*/ 98 h 138"/>
                <a:gd name="T36" fmla="*/ 63 w 100"/>
                <a:gd name="T37" fmla="*/ 90 h 138"/>
                <a:gd name="T38" fmla="*/ 53 w 100"/>
                <a:gd name="T39" fmla="*/ 83 h 138"/>
                <a:gd name="T40" fmla="*/ 40 w 100"/>
                <a:gd name="T41" fmla="*/ 80 h 138"/>
                <a:gd name="T42" fmla="*/ 27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50 w 100"/>
                <a:gd name="T53" fmla="*/ 0 h 138"/>
                <a:gd name="T54" fmla="*/ 85 w 100"/>
                <a:gd name="T55" fmla="*/ 10 h 138"/>
                <a:gd name="T56" fmla="*/ 99 w 100"/>
                <a:gd name="T57" fmla="*/ 41 h 138"/>
                <a:gd name="T58" fmla="*/ 63 w 100"/>
                <a:gd name="T59" fmla="*/ 41 h 138"/>
                <a:gd name="T60" fmla="*/ 58 w 100"/>
                <a:gd name="T61" fmla="*/ 30 h 138"/>
                <a:gd name="T62" fmla="*/ 48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8"/>
                  </a:cubicBezTo>
                  <a:cubicBezTo>
                    <a:pt x="34" y="42"/>
                    <a:pt x="35" y="46"/>
                    <a:pt x="38" y="48"/>
                  </a:cubicBezTo>
                  <a:cubicBezTo>
                    <a:pt x="40" y="51"/>
                    <a:pt x="43" y="53"/>
                    <a:pt x="48" y="55"/>
                  </a:cubicBezTo>
                  <a:cubicBezTo>
                    <a:pt x="52" y="56"/>
                    <a:pt x="57" y="57"/>
                    <a:pt x="60" y="58"/>
                  </a:cubicBezTo>
                  <a:cubicBezTo>
                    <a:pt x="65" y="60"/>
                    <a:pt x="70" y="61"/>
                    <a:pt x="74" y="63"/>
                  </a:cubicBezTo>
                  <a:cubicBezTo>
                    <a:pt x="79" y="65"/>
                    <a:pt x="83" y="67"/>
                    <a:pt x="87" y="70"/>
                  </a:cubicBezTo>
                  <a:cubicBezTo>
                    <a:pt x="90" y="72"/>
                    <a:pt x="94" y="76"/>
                    <a:pt x="97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7" y="126"/>
                  </a:cubicBezTo>
                  <a:cubicBezTo>
                    <a:pt x="78" y="133"/>
                    <a:pt x="65" y="138"/>
                    <a:pt x="50" y="138"/>
                  </a:cubicBezTo>
                  <a:cubicBezTo>
                    <a:pt x="35" y="138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7" y="107"/>
                    <a:pt x="42" y="112"/>
                    <a:pt x="52" y="112"/>
                  </a:cubicBezTo>
                  <a:cubicBezTo>
                    <a:pt x="57" y="112"/>
                    <a:pt x="60" y="111"/>
                    <a:pt x="63" y="108"/>
                  </a:cubicBezTo>
                  <a:cubicBezTo>
                    <a:pt x="65" y="106"/>
                    <a:pt x="67" y="102"/>
                    <a:pt x="67" y="98"/>
                  </a:cubicBezTo>
                  <a:cubicBezTo>
                    <a:pt x="67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7" y="75"/>
                  </a:cubicBezTo>
                  <a:cubicBezTo>
                    <a:pt x="22" y="73"/>
                    <a:pt x="18" y="71"/>
                    <a:pt x="14" y="68"/>
                  </a:cubicBezTo>
                  <a:cubicBezTo>
                    <a:pt x="10" y="66"/>
                    <a:pt x="7" y="62"/>
                    <a:pt x="4" y="57"/>
                  </a:cubicBezTo>
                  <a:cubicBezTo>
                    <a:pt x="2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50" y="0"/>
                  </a:cubicBezTo>
                  <a:cubicBezTo>
                    <a:pt x="65" y="0"/>
                    <a:pt x="77" y="3"/>
                    <a:pt x="85" y="10"/>
                  </a:cubicBezTo>
                  <a:cubicBezTo>
                    <a:pt x="94" y="16"/>
                    <a:pt x="99" y="27"/>
                    <a:pt x="99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2" y="26"/>
                    <a:pt x="48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55">
              <a:extLst>
                <a:ext uri="{FF2B5EF4-FFF2-40B4-BE49-F238E27FC236}">
                  <a16:creationId xmlns:a16="http://schemas.microsoft.com/office/drawing/2014/main" id="{78A8E1C5-8BAE-47AF-BDBE-417759219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6237288"/>
              <a:ext cx="42863" cy="66675"/>
            </a:xfrm>
            <a:custGeom>
              <a:avLst/>
              <a:gdLst>
                <a:gd name="T0" fmla="*/ 0 w 88"/>
                <a:gd name="T1" fmla="*/ 134 h 134"/>
                <a:gd name="T2" fmla="*/ 0 w 88"/>
                <a:gd name="T3" fmla="*/ 0 h 134"/>
                <a:gd name="T4" fmla="*/ 88 w 88"/>
                <a:gd name="T5" fmla="*/ 0 h 134"/>
                <a:gd name="T6" fmla="*/ 88 w 88"/>
                <a:gd name="T7" fmla="*/ 25 h 134"/>
                <a:gd name="T8" fmla="*/ 33 w 88"/>
                <a:gd name="T9" fmla="*/ 25 h 134"/>
                <a:gd name="T10" fmla="*/ 33 w 88"/>
                <a:gd name="T11" fmla="*/ 54 h 134"/>
                <a:gd name="T12" fmla="*/ 74 w 88"/>
                <a:gd name="T13" fmla="*/ 54 h 134"/>
                <a:gd name="T14" fmla="*/ 74 w 88"/>
                <a:gd name="T15" fmla="*/ 79 h 134"/>
                <a:gd name="T16" fmla="*/ 33 w 88"/>
                <a:gd name="T17" fmla="*/ 79 h 134"/>
                <a:gd name="T18" fmla="*/ 33 w 88"/>
                <a:gd name="T19" fmla="*/ 134 h 134"/>
                <a:gd name="T20" fmla="*/ 0 w 88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34">
                  <a:moveTo>
                    <a:pt x="0" y="134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4" y="54"/>
                  </a:lnTo>
                  <a:lnTo>
                    <a:pt x="74" y="79"/>
                  </a:lnTo>
                  <a:lnTo>
                    <a:pt x="33" y="79"/>
                  </a:lnTo>
                  <a:lnTo>
                    <a:pt x="33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56">
              <a:extLst>
                <a:ext uri="{FF2B5EF4-FFF2-40B4-BE49-F238E27FC236}">
                  <a16:creationId xmlns:a16="http://schemas.microsoft.com/office/drawing/2014/main" id="{D6867B19-787C-423D-BEE0-446951C6B9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9913" y="6237288"/>
              <a:ext cx="65088" cy="66675"/>
            </a:xfrm>
            <a:custGeom>
              <a:avLst/>
              <a:gdLst>
                <a:gd name="T0" fmla="*/ 97 w 132"/>
                <a:gd name="T1" fmla="*/ 134 h 134"/>
                <a:gd name="T2" fmla="*/ 90 w 132"/>
                <a:gd name="T3" fmla="*/ 111 h 134"/>
                <a:gd name="T4" fmla="*/ 42 w 132"/>
                <a:gd name="T5" fmla="*/ 111 h 134"/>
                <a:gd name="T6" fmla="*/ 35 w 132"/>
                <a:gd name="T7" fmla="*/ 134 h 134"/>
                <a:gd name="T8" fmla="*/ 0 w 132"/>
                <a:gd name="T9" fmla="*/ 134 h 134"/>
                <a:gd name="T10" fmla="*/ 46 w 132"/>
                <a:gd name="T11" fmla="*/ 0 h 134"/>
                <a:gd name="T12" fmla="*/ 86 w 132"/>
                <a:gd name="T13" fmla="*/ 0 h 134"/>
                <a:gd name="T14" fmla="*/ 132 w 132"/>
                <a:gd name="T15" fmla="*/ 134 h 134"/>
                <a:gd name="T16" fmla="*/ 97 w 132"/>
                <a:gd name="T17" fmla="*/ 134 h 134"/>
                <a:gd name="T18" fmla="*/ 50 w 132"/>
                <a:gd name="T19" fmla="*/ 86 h 134"/>
                <a:gd name="T20" fmla="*/ 81 w 132"/>
                <a:gd name="T21" fmla="*/ 86 h 134"/>
                <a:gd name="T22" fmla="*/ 65 w 132"/>
                <a:gd name="T23" fmla="*/ 39 h 134"/>
                <a:gd name="T24" fmla="*/ 50 w 132"/>
                <a:gd name="T2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4">
                  <a:moveTo>
                    <a:pt x="97" y="134"/>
                  </a:moveTo>
                  <a:lnTo>
                    <a:pt x="90" y="111"/>
                  </a:lnTo>
                  <a:lnTo>
                    <a:pt x="42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4"/>
                  </a:lnTo>
                  <a:lnTo>
                    <a:pt x="97" y="134"/>
                  </a:lnTo>
                  <a:close/>
                  <a:moveTo>
                    <a:pt x="50" y="86"/>
                  </a:moveTo>
                  <a:lnTo>
                    <a:pt x="81" y="86"/>
                  </a:lnTo>
                  <a:lnTo>
                    <a:pt x="65" y="39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57">
              <a:extLst>
                <a:ext uri="{FF2B5EF4-FFF2-40B4-BE49-F238E27FC236}">
                  <a16:creationId xmlns:a16="http://schemas.microsoft.com/office/drawing/2014/main" id="{2F2DB44F-70FB-480A-874D-50959DC6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176" y="6237288"/>
              <a:ext cx="65088" cy="66675"/>
            </a:xfrm>
            <a:custGeom>
              <a:avLst/>
              <a:gdLst>
                <a:gd name="T0" fmla="*/ 20 w 132"/>
                <a:gd name="T1" fmla="*/ 116 h 136"/>
                <a:gd name="T2" fmla="*/ 0 w 132"/>
                <a:gd name="T3" fmla="*/ 67 h 136"/>
                <a:gd name="T4" fmla="*/ 20 w 132"/>
                <a:gd name="T5" fmla="*/ 18 h 136"/>
                <a:gd name="T6" fmla="*/ 69 w 132"/>
                <a:gd name="T7" fmla="*/ 0 h 136"/>
                <a:gd name="T8" fmla="*/ 109 w 132"/>
                <a:gd name="T9" fmla="*/ 11 h 136"/>
                <a:gd name="T10" fmla="*/ 132 w 132"/>
                <a:gd name="T11" fmla="*/ 43 h 136"/>
                <a:gd name="T12" fmla="*/ 94 w 132"/>
                <a:gd name="T13" fmla="*/ 43 h 136"/>
                <a:gd name="T14" fmla="*/ 70 w 132"/>
                <a:gd name="T15" fmla="*/ 28 h 136"/>
                <a:gd name="T16" fmla="*/ 44 w 132"/>
                <a:gd name="T17" fmla="*/ 38 h 136"/>
                <a:gd name="T18" fmla="*/ 34 w 132"/>
                <a:gd name="T19" fmla="*/ 66 h 136"/>
                <a:gd name="T20" fmla="*/ 44 w 132"/>
                <a:gd name="T21" fmla="*/ 93 h 136"/>
                <a:gd name="T22" fmla="*/ 70 w 132"/>
                <a:gd name="T23" fmla="*/ 103 h 136"/>
                <a:gd name="T24" fmla="*/ 94 w 132"/>
                <a:gd name="T25" fmla="*/ 88 h 136"/>
                <a:gd name="T26" fmla="*/ 132 w 132"/>
                <a:gd name="T27" fmla="*/ 88 h 136"/>
                <a:gd name="T28" fmla="*/ 109 w 132"/>
                <a:gd name="T29" fmla="*/ 121 h 136"/>
                <a:gd name="T30" fmla="*/ 69 w 132"/>
                <a:gd name="T31" fmla="*/ 132 h 136"/>
                <a:gd name="T32" fmla="*/ 20 w 132"/>
                <a:gd name="T3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6" y="3"/>
                    <a:pt x="109" y="11"/>
                  </a:cubicBezTo>
                  <a:cubicBezTo>
                    <a:pt x="120" y="18"/>
                    <a:pt x="129" y="30"/>
                    <a:pt x="132" y="43"/>
                  </a:cubicBezTo>
                  <a:lnTo>
                    <a:pt x="94" y="43"/>
                  </a:lnTo>
                  <a:cubicBezTo>
                    <a:pt x="89" y="33"/>
                    <a:pt x="80" y="28"/>
                    <a:pt x="70" y="28"/>
                  </a:cubicBezTo>
                  <a:cubicBezTo>
                    <a:pt x="59" y="28"/>
                    <a:pt x="50" y="32"/>
                    <a:pt x="44" y="38"/>
                  </a:cubicBezTo>
                  <a:cubicBezTo>
                    <a:pt x="37" y="46"/>
                    <a:pt x="34" y="55"/>
                    <a:pt x="34" y="66"/>
                  </a:cubicBezTo>
                  <a:cubicBezTo>
                    <a:pt x="34" y="77"/>
                    <a:pt x="37" y="87"/>
                    <a:pt x="44" y="93"/>
                  </a:cubicBezTo>
                  <a:cubicBezTo>
                    <a:pt x="50" y="101"/>
                    <a:pt x="59" y="103"/>
                    <a:pt x="70" y="103"/>
                  </a:cubicBezTo>
                  <a:cubicBezTo>
                    <a:pt x="81" y="103"/>
                    <a:pt x="89" y="98"/>
                    <a:pt x="94" y="88"/>
                  </a:cubicBezTo>
                  <a:lnTo>
                    <a:pt x="132" y="88"/>
                  </a:lnTo>
                  <a:cubicBezTo>
                    <a:pt x="127" y="102"/>
                    <a:pt x="120" y="113"/>
                    <a:pt x="109" y="121"/>
                  </a:cubicBezTo>
                  <a:cubicBezTo>
                    <a:pt x="97" y="128"/>
                    <a:pt x="84" y="132"/>
                    <a:pt x="69" y="132"/>
                  </a:cubicBezTo>
                  <a:cubicBezTo>
                    <a:pt x="50" y="136"/>
                    <a:pt x="34" y="130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58">
              <a:extLst>
                <a:ext uri="{FF2B5EF4-FFF2-40B4-BE49-F238E27FC236}">
                  <a16:creationId xmlns:a16="http://schemas.microsoft.com/office/drawing/2014/main" id="{D67821C0-6BFE-46A3-BEF0-A0063CE50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6237288"/>
              <a:ext cx="55563" cy="66675"/>
            </a:xfrm>
            <a:custGeom>
              <a:avLst/>
              <a:gdLst>
                <a:gd name="T0" fmla="*/ 0 w 113"/>
                <a:gd name="T1" fmla="*/ 80 h 135"/>
                <a:gd name="T2" fmla="*/ 0 w 113"/>
                <a:gd name="T3" fmla="*/ 0 h 135"/>
                <a:gd name="T4" fmla="*/ 33 w 113"/>
                <a:gd name="T5" fmla="*/ 0 h 135"/>
                <a:gd name="T6" fmla="*/ 33 w 113"/>
                <a:gd name="T7" fmla="*/ 80 h 135"/>
                <a:gd name="T8" fmla="*/ 39 w 113"/>
                <a:gd name="T9" fmla="*/ 99 h 135"/>
                <a:gd name="T10" fmla="*/ 57 w 113"/>
                <a:gd name="T11" fmla="*/ 105 h 135"/>
                <a:gd name="T12" fmla="*/ 74 w 113"/>
                <a:gd name="T13" fmla="*/ 99 h 135"/>
                <a:gd name="T14" fmla="*/ 80 w 113"/>
                <a:gd name="T15" fmla="*/ 80 h 135"/>
                <a:gd name="T16" fmla="*/ 80 w 113"/>
                <a:gd name="T17" fmla="*/ 0 h 135"/>
                <a:gd name="T18" fmla="*/ 113 w 113"/>
                <a:gd name="T19" fmla="*/ 0 h 135"/>
                <a:gd name="T20" fmla="*/ 113 w 113"/>
                <a:gd name="T21" fmla="*/ 80 h 135"/>
                <a:gd name="T22" fmla="*/ 104 w 113"/>
                <a:gd name="T23" fmla="*/ 110 h 135"/>
                <a:gd name="T24" fmla="*/ 83 w 113"/>
                <a:gd name="T25" fmla="*/ 129 h 135"/>
                <a:gd name="T26" fmla="*/ 55 w 113"/>
                <a:gd name="T27" fmla="*/ 135 h 135"/>
                <a:gd name="T28" fmla="*/ 17 w 113"/>
                <a:gd name="T29" fmla="*/ 120 h 135"/>
                <a:gd name="T30" fmla="*/ 0 w 113"/>
                <a:gd name="T31" fmla="*/ 8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5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4"/>
                    <a:pt x="39" y="99"/>
                  </a:cubicBezTo>
                  <a:cubicBezTo>
                    <a:pt x="43" y="102"/>
                    <a:pt x="49" y="105"/>
                    <a:pt x="57" y="105"/>
                  </a:cubicBezTo>
                  <a:cubicBezTo>
                    <a:pt x="64" y="105"/>
                    <a:pt x="70" y="102"/>
                    <a:pt x="74" y="99"/>
                  </a:cubicBezTo>
                  <a:cubicBezTo>
                    <a:pt x="78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2"/>
                    <a:pt x="104" y="110"/>
                  </a:cubicBezTo>
                  <a:cubicBezTo>
                    <a:pt x="99" y="119"/>
                    <a:pt x="92" y="125"/>
                    <a:pt x="83" y="129"/>
                  </a:cubicBezTo>
                  <a:cubicBezTo>
                    <a:pt x="74" y="132"/>
                    <a:pt x="65" y="135"/>
                    <a:pt x="55" y="135"/>
                  </a:cubicBezTo>
                  <a:cubicBezTo>
                    <a:pt x="40" y="135"/>
                    <a:pt x="27" y="130"/>
                    <a:pt x="17" y="120"/>
                  </a:cubicBezTo>
                  <a:cubicBezTo>
                    <a:pt x="7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59">
              <a:extLst>
                <a:ext uri="{FF2B5EF4-FFF2-40B4-BE49-F238E27FC236}">
                  <a16:creationId xmlns:a16="http://schemas.microsoft.com/office/drawing/2014/main" id="{4C4B4C86-40F2-4DF2-844F-641FF8C71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237288"/>
              <a:ext cx="36513" cy="66675"/>
            </a:xfrm>
            <a:custGeom>
              <a:avLst/>
              <a:gdLst>
                <a:gd name="T0" fmla="*/ 1 w 74"/>
                <a:gd name="T1" fmla="*/ 0 h 134"/>
                <a:gd name="T2" fmla="*/ 34 w 74"/>
                <a:gd name="T3" fmla="*/ 0 h 134"/>
                <a:gd name="T4" fmla="*/ 34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  <a:gd name="T14" fmla="*/ 1 w 74"/>
                <a:gd name="T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34">
                  <a:moveTo>
                    <a:pt x="1" y="0"/>
                  </a:moveTo>
                  <a:lnTo>
                    <a:pt x="34" y="0"/>
                  </a:lnTo>
                  <a:lnTo>
                    <a:pt x="34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60">
              <a:extLst>
                <a:ext uri="{FF2B5EF4-FFF2-40B4-BE49-F238E27FC236}">
                  <a16:creationId xmlns:a16="http://schemas.microsoft.com/office/drawing/2014/main" id="{5459783D-F3F6-48EF-84A1-E10E16CB1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6237288"/>
              <a:ext cx="50800" cy="66675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61">
              <a:extLst>
                <a:ext uri="{FF2B5EF4-FFF2-40B4-BE49-F238E27FC236}">
                  <a16:creationId xmlns:a16="http://schemas.microsoft.com/office/drawing/2014/main" id="{6C7D0FC5-2CB6-4AF6-86FC-FD2B8F643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4238" y="6211888"/>
              <a:ext cx="38100" cy="92075"/>
            </a:xfrm>
            <a:custGeom>
              <a:avLst/>
              <a:gdLst>
                <a:gd name="T0" fmla="*/ 81 w 81"/>
                <a:gd name="T1" fmla="*/ 53 h 188"/>
                <a:gd name="T2" fmla="*/ 81 w 81"/>
                <a:gd name="T3" fmla="*/ 78 h 188"/>
                <a:gd name="T4" fmla="*/ 32 w 81"/>
                <a:gd name="T5" fmla="*/ 78 h 188"/>
                <a:gd name="T6" fmla="*/ 32 w 81"/>
                <a:gd name="T7" fmla="*/ 107 h 188"/>
                <a:gd name="T8" fmla="*/ 75 w 81"/>
                <a:gd name="T9" fmla="*/ 107 h 188"/>
                <a:gd name="T10" fmla="*/ 75 w 81"/>
                <a:gd name="T11" fmla="*/ 132 h 188"/>
                <a:gd name="T12" fmla="*/ 32 w 81"/>
                <a:gd name="T13" fmla="*/ 132 h 188"/>
                <a:gd name="T14" fmla="*/ 32 w 81"/>
                <a:gd name="T15" fmla="*/ 163 h 188"/>
                <a:gd name="T16" fmla="*/ 81 w 81"/>
                <a:gd name="T17" fmla="*/ 163 h 188"/>
                <a:gd name="T18" fmla="*/ 81 w 81"/>
                <a:gd name="T19" fmla="*/ 188 h 188"/>
                <a:gd name="T20" fmla="*/ 0 w 81"/>
                <a:gd name="T21" fmla="*/ 188 h 188"/>
                <a:gd name="T22" fmla="*/ 0 w 81"/>
                <a:gd name="T23" fmla="*/ 53 h 188"/>
                <a:gd name="T24" fmla="*/ 81 w 81"/>
                <a:gd name="T25" fmla="*/ 53 h 188"/>
                <a:gd name="T26" fmla="*/ 16 w 81"/>
                <a:gd name="T27" fmla="*/ 23 h 188"/>
                <a:gd name="T28" fmla="*/ 62 w 81"/>
                <a:gd name="T29" fmla="*/ 0 h 188"/>
                <a:gd name="T30" fmla="*/ 62 w 81"/>
                <a:gd name="T31" fmla="*/ 25 h 188"/>
                <a:gd name="T32" fmla="*/ 16 w 81"/>
                <a:gd name="T33" fmla="*/ 44 h 188"/>
                <a:gd name="T34" fmla="*/ 16 w 81"/>
                <a:gd name="T35" fmla="*/ 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8">
                  <a:moveTo>
                    <a:pt x="81" y="53"/>
                  </a:moveTo>
                  <a:lnTo>
                    <a:pt x="81" y="78"/>
                  </a:lnTo>
                  <a:lnTo>
                    <a:pt x="32" y="78"/>
                  </a:lnTo>
                  <a:lnTo>
                    <a:pt x="32" y="107"/>
                  </a:lnTo>
                  <a:lnTo>
                    <a:pt x="75" y="107"/>
                  </a:lnTo>
                  <a:lnTo>
                    <a:pt x="75" y="132"/>
                  </a:lnTo>
                  <a:lnTo>
                    <a:pt x="32" y="132"/>
                  </a:lnTo>
                  <a:lnTo>
                    <a:pt x="32" y="163"/>
                  </a:lnTo>
                  <a:lnTo>
                    <a:pt x="81" y="163"/>
                  </a:lnTo>
                  <a:lnTo>
                    <a:pt x="81" y="188"/>
                  </a:lnTo>
                  <a:lnTo>
                    <a:pt x="0" y="188"/>
                  </a:lnTo>
                  <a:lnTo>
                    <a:pt x="0" y="53"/>
                  </a:lnTo>
                  <a:lnTo>
                    <a:pt x="81" y="53"/>
                  </a:lnTo>
                  <a:close/>
                  <a:moveTo>
                    <a:pt x="16" y="23"/>
                  </a:moveTo>
                  <a:lnTo>
                    <a:pt x="62" y="0"/>
                  </a:lnTo>
                  <a:lnTo>
                    <a:pt x="62" y="25"/>
                  </a:lnTo>
                  <a:lnTo>
                    <a:pt x="16" y="44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Rectangle 62">
              <a:extLst>
                <a:ext uri="{FF2B5EF4-FFF2-40B4-BE49-F238E27FC236}">
                  <a16:creationId xmlns:a16="http://schemas.microsoft.com/office/drawing/2014/main" id="{048F5BE8-21A0-4448-BC7C-F043C9459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8538" y="5891213"/>
              <a:ext cx="36513" cy="92075"/>
            </a:xfrm>
            <a:prstGeom prst="rect">
              <a:avLst/>
            </a:prstGeom>
            <a:solidFill>
              <a:srgbClr val="00A18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63">
              <a:extLst>
                <a:ext uri="{FF2B5EF4-FFF2-40B4-BE49-F238E27FC236}">
                  <a16:creationId xmlns:a16="http://schemas.microsoft.com/office/drawing/2014/main" id="{78D165DF-9913-4A4C-ADEF-E63009F326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2288" y="5938838"/>
              <a:ext cx="165100" cy="214313"/>
            </a:xfrm>
            <a:custGeom>
              <a:avLst/>
              <a:gdLst>
                <a:gd name="T0" fmla="*/ 19 w 338"/>
                <a:gd name="T1" fmla="*/ 0 h 437"/>
                <a:gd name="T2" fmla="*/ 19 w 338"/>
                <a:gd name="T3" fmla="*/ 278 h 437"/>
                <a:gd name="T4" fmla="*/ 169 w 338"/>
                <a:gd name="T5" fmla="*/ 420 h 437"/>
                <a:gd name="T6" fmla="*/ 319 w 338"/>
                <a:gd name="T7" fmla="*/ 278 h 437"/>
                <a:gd name="T8" fmla="*/ 319 w 338"/>
                <a:gd name="T9" fmla="*/ 0 h 437"/>
                <a:gd name="T10" fmla="*/ 338 w 338"/>
                <a:gd name="T11" fmla="*/ 0 h 437"/>
                <a:gd name="T12" fmla="*/ 338 w 338"/>
                <a:gd name="T13" fmla="*/ 278 h 437"/>
                <a:gd name="T14" fmla="*/ 169 w 338"/>
                <a:gd name="T15" fmla="*/ 437 h 437"/>
                <a:gd name="T16" fmla="*/ 0 w 338"/>
                <a:gd name="T17" fmla="*/ 278 h 437"/>
                <a:gd name="T18" fmla="*/ 0 w 338"/>
                <a:gd name="T19" fmla="*/ 0 h 437"/>
                <a:gd name="T20" fmla="*/ 19 w 338"/>
                <a:gd name="T21" fmla="*/ 0 h 437"/>
                <a:gd name="T22" fmla="*/ 98 w 338"/>
                <a:gd name="T23" fmla="*/ 0 h 437"/>
                <a:gd name="T24" fmla="*/ 98 w 338"/>
                <a:gd name="T25" fmla="*/ 278 h 437"/>
                <a:gd name="T26" fmla="*/ 168 w 338"/>
                <a:gd name="T27" fmla="*/ 346 h 437"/>
                <a:gd name="T28" fmla="*/ 238 w 338"/>
                <a:gd name="T29" fmla="*/ 278 h 437"/>
                <a:gd name="T30" fmla="*/ 238 w 338"/>
                <a:gd name="T31" fmla="*/ 0 h 437"/>
                <a:gd name="T32" fmla="*/ 257 w 338"/>
                <a:gd name="T33" fmla="*/ 0 h 437"/>
                <a:gd name="T34" fmla="*/ 257 w 338"/>
                <a:gd name="T35" fmla="*/ 278 h 437"/>
                <a:gd name="T36" fmla="*/ 168 w 338"/>
                <a:gd name="T37" fmla="*/ 365 h 437"/>
                <a:gd name="T38" fmla="*/ 79 w 338"/>
                <a:gd name="T39" fmla="*/ 278 h 437"/>
                <a:gd name="T40" fmla="*/ 79 w 338"/>
                <a:gd name="T41" fmla="*/ 0 h 437"/>
                <a:gd name="T42" fmla="*/ 98 w 338"/>
                <a:gd name="T4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437">
                  <a:moveTo>
                    <a:pt x="19" y="0"/>
                  </a:moveTo>
                  <a:lnTo>
                    <a:pt x="19" y="278"/>
                  </a:lnTo>
                  <a:cubicBezTo>
                    <a:pt x="19" y="383"/>
                    <a:pt x="102" y="420"/>
                    <a:pt x="169" y="420"/>
                  </a:cubicBezTo>
                  <a:cubicBezTo>
                    <a:pt x="237" y="420"/>
                    <a:pt x="319" y="385"/>
                    <a:pt x="319" y="278"/>
                  </a:cubicBezTo>
                  <a:lnTo>
                    <a:pt x="319" y="0"/>
                  </a:lnTo>
                  <a:lnTo>
                    <a:pt x="338" y="0"/>
                  </a:lnTo>
                  <a:lnTo>
                    <a:pt x="338" y="278"/>
                  </a:lnTo>
                  <a:cubicBezTo>
                    <a:pt x="338" y="405"/>
                    <a:pt x="237" y="437"/>
                    <a:pt x="169" y="437"/>
                  </a:cubicBezTo>
                  <a:cubicBezTo>
                    <a:pt x="102" y="437"/>
                    <a:pt x="0" y="405"/>
                    <a:pt x="0" y="278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98" y="0"/>
                  </a:moveTo>
                  <a:lnTo>
                    <a:pt x="98" y="278"/>
                  </a:lnTo>
                  <a:cubicBezTo>
                    <a:pt x="98" y="335"/>
                    <a:pt x="139" y="346"/>
                    <a:pt x="168" y="346"/>
                  </a:cubicBezTo>
                  <a:cubicBezTo>
                    <a:pt x="197" y="346"/>
                    <a:pt x="238" y="335"/>
                    <a:pt x="238" y="278"/>
                  </a:cubicBezTo>
                  <a:lnTo>
                    <a:pt x="238" y="0"/>
                  </a:lnTo>
                  <a:lnTo>
                    <a:pt x="257" y="0"/>
                  </a:lnTo>
                  <a:lnTo>
                    <a:pt x="257" y="278"/>
                  </a:lnTo>
                  <a:cubicBezTo>
                    <a:pt x="257" y="350"/>
                    <a:pt x="202" y="365"/>
                    <a:pt x="168" y="365"/>
                  </a:cubicBezTo>
                  <a:cubicBezTo>
                    <a:pt x="134" y="365"/>
                    <a:pt x="79" y="350"/>
                    <a:pt x="79" y="278"/>
                  </a:cubicBezTo>
                  <a:lnTo>
                    <a:pt x="79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64">
              <a:extLst>
                <a:ext uri="{FF2B5EF4-FFF2-40B4-BE49-F238E27FC236}">
                  <a16:creationId xmlns:a16="http://schemas.microsoft.com/office/drawing/2014/main" id="{42992A6C-81E5-4E46-A378-CDE45F8C3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5943600"/>
              <a:ext cx="244475" cy="211138"/>
            </a:xfrm>
            <a:custGeom>
              <a:avLst/>
              <a:gdLst>
                <a:gd name="T0" fmla="*/ 498 w 498"/>
                <a:gd name="T1" fmla="*/ 350 h 433"/>
                <a:gd name="T2" fmla="*/ 393 w 498"/>
                <a:gd name="T3" fmla="*/ 431 h 433"/>
                <a:gd name="T4" fmla="*/ 305 w 498"/>
                <a:gd name="T5" fmla="*/ 331 h 433"/>
                <a:gd name="T6" fmla="*/ 140 w 498"/>
                <a:gd name="T7" fmla="*/ 433 h 433"/>
                <a:gd name="T8" fmla="*/ 0 w 498"/>
                <a:gd name="T9" fmla="*/ 261 h 433"/>
                <a:gd name="T10" fmla="*/ 205 w 498"/>
                <a:gd name="T11" fmla="*/ 4 h 433"/>
                <a:gd name="T12" fmla="*/ 313 w 498"/>
                <a:gd name="T13" fmla="*/ 69 h 433"/>
                <a:gd name="T14" fmla="*/ 258 w 498"/>
                <a:gd name="T15" fmla="*/ 114 h 433"/>
                <a:gd name="T16" fmla="*/ 205 w 498"/>
                <a:gd name="T17" fmla="*/ 71 h 433"/>
                <a:gd name="T18" fmla="*/ 67 w 498"/>
                <a:gd name="T19" fmla="*/ 261 h 433"/>
                <a:gd name="T20" fmla="*/ 152 w 498"/>
                <a:gd name="T21" fmla="*/ 359 h 433"/>
                <a:gd name="T22" fmla="*/ 337 w 498"/>
                <a:gd name="T23" fmla="*/ 0 h 433"/>
                <a:gd name="T24" fmla="*/ 406 w 498"/>
                <a:gd name="T25" fmla="*/ 1 h 433"/>
                <a:gd name="T26" fmla="*/ 365 w 498"/>
                <a:gd name="T27" fmla="*/ 234 h 433"/>
                <a:gd name="T28" fmla="*/ 393 w 498"/>
                <a:gd name="T29" fmla="*/ 364 h 433"/>
                <a:gd name="T30" fmla="*/ 442 w 498"/>
                <a:gd name="T31" fmla="*/ 320 h 433"/>
                <a:gd name="T32" fmla="*/ 498 w 498"/>
                <a:gd name="T33" fmla="*/ 35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8" h="433">
                  <a:moveTo>
                    <a:pt x="498" y="350"/>
                  </a:moveTo>
                  <a:cubicBezTo>
                    <a:pt x="471" y="400"/>
                    <a:pt x="436" y="431"/>
                    <a:pt x="393" y="431"/>
                  </a:cubicBezTo>
                  <a:cubicBezTo>
                    <a:pt x="335" y="431"/>
                    <a:pt x="310" y="389"/>
                    <a:pt x="305" y="331"/>
                  </a:cubicBezTo>
                  <a:cubicBezTo>
                    <a:pt x="273" y="388"/>
                    <a:pt x="203" y="433"/>
                    <a:pt x="140" y="433"/>
                  </a:cubicBezTo>
                  <a:cubicBezTo>
                    <a:pt x="53" y="433"/>
                    <a:pt x="0" y="371"/>
                    <a:pt x="0" y="261"/>
                  </a:cubicBezTo>
                  <a:cubicBezTo>
                    <a:pt x="0" y="121"/>
                    <a:pt x="100" y="4"/>
                    <a:pt x="205" y="4"/>
                  </a:cubicBezTo>
                  <a:cubicBezTo>
                    <a:pt x="288" y="4"/>
                    <a:pt x="305" y="51"/>
                    <a:pt x="313" y="69"/>
                  </a:cubicBezTo>
                  <a:lnTo>
                    <a:pt x="258" y="114"/>
                  </a:lnTo>
                  <a:cubicBezTo>
                    <a:pt x="245" y="85"/>
                    <a:pt x="236" y="71"/>
                    <a:pt x="205" y="71"/>
                  </a:cubicBezTo>
                  <a:cubicBezTo>
                    <a:pt x="148" y="73"/>
                    <a:pt x="67" y="151"/>
                    <a:pt x="67" y="261"/>
                  </a:cubicBezTo>
                  <a:cubicBezTo>
                    <a:pt x="67" y="329"/>
                    <a:pt x="98" y="359"/>
                    <a:pt x="152" y="359"/>
                  </a:cubicBezTo>
                  <a:cubicBezTo>
                    <a:pt x="257" y="359"/>
                    <a:pt x="315" y="195"/>
                    <a:pt x="337" y="0"/>
                  </a:cubicBezTo>
                  <a:lnTo>
                    <a:pt x="406" y="1"/>
                  </a:lnTo>
                  <a:cubicBezTo>
                    <a:pt x="396" y="46"/>
                    <a:pt x="378" y="153"/>
                    <a:pt x="365" y="234"/>
                  </a:cubicBezTo>
                  <a:cubicBezTo>
                    <a:pt x="352" y="313"/>
                    <a:pt x="361" y="364"/>
                    <a:pt x="393" y="364"/>
                  </a:cubicBezTo>
                  <a:cubicBezTo>
                    <a:pt x="413" y="364"/>
                    <a:pt x="430" y="345"/>
                    <a:pt x="442" y="320"/>
                  </a:cubicBezTo>
                  <a:lnTo>
                    <a:pt x="498" y="350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65">
              <a:extLst>
                <a:ext uri="{FF2B5EF4-FFF2-40B4-BE49-F238E27FC236}">
                  <a16:creationId xmlns:a16="http://schemas.microsoft.com/office/drawing/2014/main" id="{E8F22181-C397-4E96-A16B-8329358B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6" y="6457950"/>
              <a:ext cx="31750" cy="42863"/>
            </a:xfrm>
            <a:custGeom>
              <a:avLst/>
              <a:gdLst>
                <a:gd name="T0" fmla="*/ 0 w 65"/>
                <a:gd name="T1" fmla="*/ 0 h 85"/>
                <a:gd name="T2" fmla="*/ 11 w 65"/>
                <a:gd name="T3" fmla="*/ 0 h 85"/>
                <a:gd name="T4" fmla="*/ 11 w 65"/>
                <a:gd name="T5" fmla="*/ 55 h 85"/>
                <a:gd name="T6" fmla="*/ 32 w 65"/>
                <a:gd name="T7" fmla="*/ 76 h 85"/>
                <a:gd name="T8" fmla="*/ 53 w 65"/>
                <a:gd name="T9" fmla="*/ 55 h 85"/>
                <a:gd name="T10" fmla="*/ 53 w 65"/>
                <a:gd name="T11" fmla="*/ 0 h 85"/>
                <a:gd name="T12" fmla="*/ 65 w 65"/>
                <a:gd name="T13" fmla="*/ 0 h 85"/>
                <a:gd name="T14" fmla="*/ 65 w 65"/>
                <a:gd name="T15" fmla="*/ 55 h 85"/>
                <a:gd name="T16" fmla="*/ 32 w 65"/>
                <a:gd name="T17" fmla="*/ 85 h 85"/>
                <a:gd name="T18" fmla="*/ 0 w 65"/>
                <a:gd name="T19" fmla="*/ 55 h 85"/>
                <a:gd name="T20" fmla="*/ 0 w 65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5">
                  <a:moveTo>
                    <a:pt x="0" y="0"/>
                  </a:moveTo>
                  <a:lnTo>
                    <a:pt x="11" y="0"/>
                  </a:lnTo>
                  <a:lnTo>
                    <a:pt x="11" y="55"/>
                  </a:lnTo>
                  <a:cubicBezTo>
                    <a:pt x="11" y="69"/>
                    <a:pt x="18" y="76"/>
                    <a:pt x="32" y="76"/>
                  </a:cubicBezTo>
                  <a:cubicBezTo>
                    <a:pt x="46" y="76"/>
                    <a:pt x="53" y="70"/>
                    <a:pt x="53" y="55"/>
                  </a:cubicBezTo>
                  <a:lnTo>
                    <a:pt x="53" y="0"/>
                  </a:lnTo>
                  <a:lnTo>
                    <a:pt x="65" y="0"/>
                  </a:lnTo>
                  <a:lnTo>
                    <a:pt x="65" y="55"/>
                  </a:lnTo>
                  <a:cubicBezTo>
                    <a:pt x="65" y="75"/>
                    <a:pt x="51" y="85"/>
                    <a:pt x="32" y="85"/>
                  </a:cubicBezTo>
                  <a:cubicBezTo>
                    <a:pt x="13" y="85"/>
                    <a:pt x="0" y="75"/>
                    <a:pt x="0" y="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66">
              <a:extLst>
                <a:ext uri="{FF2B5EF4-FFF2-40B4-BE49-F238E27FC236}">
                  <a16:creationId xmlns:a16="http://schemas.microsoft.com/office/drawing/2014/main" id="{FD72D802-1D8C-4472-ADE1-7E35795E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3" y="6457950"/>
              <a:ext cx="31750" cy="42863"/>
            </a:xfrm>
            <a:custGeom>
              <a:avLst/>
              <a:gdLst>
                <a:gd name="T0" fmla="*/ 55 w 66"/>
                <a:gd name="T1" fmla="*/ 0 h 85"/>
                <a:gd name="T2" fmla="*/ 66 w 66"/>
                <a:gd name="T3" fmla="*/ 0 h 85"/>
                <a:gd name="T4" fmla="*/ 66 w 66"/>
                <a:gd name="T5" fmla="*/ 85 h 85"/>
                <a:gd name="T6" fmla="*/ 55 w 66"/>
                <a:gd name="T7" fmla="*/ 85 h 85"/>
                <a:gd name="T8" fmla="*/ 10 w 66"/>
                <a:gd name="T9" fmla="*/ 18 h 85"/>
                <a:gd name="T10" fmla="*/ 10 w 66"/>
                <a:gd name="T11" fmla="*/ 85 h 85"/>
                <a:gd name="T12" fmla="*/ 0 w 66"/>
                <a:gd name="T13" fmla="*/ 85 h 85"/>
                <a:gd name="T14" fmla="*/ 0 w 66"/>
                <a:gd name="T15" fmla="*/ 0 h 85"/>
                <a:gd name="T16" fmla="*/ 11 w 66"/>
                <a:gd name="T17" fmla="*/ 0 h 85"/>
                <a:gd name="T18" fmla="*/ 56 w 66"/>
                <a:gd name="T19" fmla="*/ 68 h 85"/>
                <a:gd name="T20" fmla="*/ 56 w 66"/>
                <a:gd name="T21" fmla="*/ 0 h 85"/>
                <a:gd name="T22" fmla="*/ 55 w 66"/>
                <a:gd name="T2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5">
                  <a:moveTo>
                    <a:pt x="55" y="0"/>
                  </a:moveTo>
                  <a:lnTo>
                    <a:pt x="66" y="0"/>
                  </a:lnTo>
                  <a:lnTo>
                    <a:pt x="66" y="85"/>
                  </a:lnTo>
                  <a:lnTo>
                    <a:pt x="55" y="85"/>
                  </a:lnTo>
                  <a:lnTo>
                    <a:pt x="10" y="18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8"/>
                  </a:lnTo>
                  <a:lnTo>
                    <a:pt x="56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Rectangle 67">
              <a:extLst>
                <a:ext uri="{FF2B5EF4-FFF2-40B4-BE49-F238E27FC236}">
                  <a16:creationId xmlns:a16="http://schemas.microsoft.com/office/drawing/2014/main" id="{54CD79E6-3515-4E01-9343-ED6076347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8" y="6457950"/>
              <a:ext cx="6350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68">
              <a:extLst>
                <a:ext uri="{FF2B5EF4-FFF2-40B4-BE49-F238E27FC236}">
                  <a16:creationId xmlns:a16="http://schemas.microsoft.com/office/drawing/2014/main" id="{13928659-A4B5-4915-A6F7-8C467B61B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6457950"/>
              <a:ext cx="36513" cy="41275"/>
            </a:xfrm>
            <a:custGeom>
              <a:avLst/>
              <a:gdLst>
                <a:gd name="T0" fmla="*/ 32 w 75"/>
                <a:gd name="T1" fmla="*/ 85 h 85"/>
                <a:gd name="T2" fmla="*/ 0 w 75"/>
                <a:gd name="T3" fmla="*/ 0 h 85"/>
                <a:gd name="T4" fmla="*/ 11 w 75"/>
                <a:gd name="T5" fmla="*/ 0 h 85"/>
                <a:gd name="T6" fmla="*/ 37 w 75"/>
                <a:gd name="T7" fmla="*/ 72 h 85"/>
                <a:gd name="T8" fmla="*/ 63 w 75"/>
                <a:gd name="T9" fmla="*/ 0 h 85"/>
                <a:gd name="T10" fmla="*/ 75 w 75"/>
                <a:gd name="T11" fmla="*/ 0 h 85"/>
                <a:gd name="T12" fmla="*/ 42 w 75"/>
                <a:gd name="T13" fmla="*/ 85 h 85"/>
                <a:gd name="T14" fmla="*/ 32 w 75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5">
                  <a:moveTo>
                    <a:pt x="32" y="85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2"/>
                  </a:lnTo>
                  <a:lnTo>
                    <a:pt x="63" y="0"/>
                  </a:lnTo>
                  <a:lnTo>
                    <a:pt x="75" y="0"/>
                  </a:lnTo>
                  <a:lnTo>
                    <a:pt x="42" y="85"/>
                  </a:lnTo>
                  <a:lnTo>
                    <a:pt x="32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69">
              <a:extLst>
                <a:ext uri="{FF2B5EF4-FFF2-40B4-BE49-F238E27FC236}">
                  <a16:creationId xmlns:a16="http://schemas.microsoft.com/office/drawing/2014/main" id="{6477F586-027F-40C5-92F2-67C467FED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6457950"/>
              <a:ext cx="22225" cy="42863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9 h 85"/>
                <a:gd name="T4" fmla="*/ 12 w 45"/>
                <a:gd name="T5" fmla="*/ 9 h 85"/>
                <a:gd name="T6" fmla="*/ 12 w 45"/>
                <a:gd name="T7" fmla="*/ 38 h 85"/>
                <a:gd name="T8" fmla="*/ 42 w 45"/>
                <a:gd name="T9" fmla="*/ 38 h 85"/>
                <a:gd name="T10" fmla="*/ 42 w 45"/>
                <a:gd name="T11" fmla="*/ 46 h 85"/>
                <a:gd name="T12" fmla="*/ 12 w 45"/>
                <a:gd name="T13" fmla="*/ 46 h 85"/>
                <a:gd name="T14" fmla="*/ 12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0 h 85"/>
                <a:gd name="T24" fmla="*/ 45 w 45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9"/>
                  </a:lnTo>
                  <a:lnTo>
                    <a:pt x="12" y="9"/>
                  </a:lnTo>
                  <a:lnTo>
                    <a:pt x="12" y="38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70">
              <a:extLst>
                <a:ext uri="{FF2B5EF4-FFF2-40B4-BE49-F238E27FC236}">
                  <a16:creationId xmlns:a16="http://schemas.microsoft.com/office/drawing/2014/main" id="{A27B2304-62C8-47FB-828D-262F137E04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0563" y="6457950"/>
              <a:ext cx="26988" cy="41275"/>
            </a:xfrm>
            <a:custGeom>
              <a:avLst/>
              <a:gdLst>
                <a:gd name="T0" fmla="*/ 11 w 57"/>
                <a:gd name="T1" fmla="*/ 50 h 85"/>
                <a:gd name="T2" fmla="*/ 11 w 57"/>
                <a:gd name="T3" fmla="*/ 85 h 85"/>
                <a:gd name="T4" fmla="*/ 0 w 57"/>
                <a:gd name="T5" fmla="*/ 85 h 85"/>
                <a:gd name="T6" fmla="*/ 0 w 57"/>
                <a:gd name="T7" fmla="*/ 0 h 85"/>
                <a:gd name="T8" fmla="*/ 27 w 57"/>
                <a:gd name="T9" fmla="*/ 0 h 85"/>
                <a:gd name="T10" fmla="*/ 56 w 57"/>
                <a:gd name="T11" fmla="*/ 24 h 85"/>
                <a:gd name="T12" fmla="*/ 34 w 57"/>
                <a:gd name="T13" fmla="*/ 49 h 85"/>
                <a:gd name="T14" fmla="*/ 57 w 57"/>
                <a:gd name="T15" fmla="*/ 84 h 85"/>
                <a:gd name="T16" fmla="*/ 44 w 57"/>
                <a:gd name="T17" fmla="*/ 84 h 85"/>
                <a:gd name="T18" fmla="*/ 21 w 57"/>
                <a:gd name="T19" fmla="*/ 49 h 85"/>
                <a:gd name="T20" fmla="*/ 11 w 57"/>
                <a:gd name="T21" fmla="*/ 49 h 85"/>
                <a:gd name="T22" fmla="*/ 11 w 57"/>
                <a:gd name="T23" fmla="*/ 50 h 85"/>
                <a:gd name="T24" fmla="*/ 11 w 57"/>
                <a:gd name="T25" fmla="*/ 10 h 85"/>
                <a:gd name="T26" fmla="*/ 11 w 57"/>
                <a:gd name="T27" fmla="*/ 41 h 85"/>
                <a:gd name="T28" fmla="*/ 27 w 57"/>
                <a:gd name="T29" fmla="*/ 41 h 85"/>
                <a:gd name="T30" fmla="*/ 45 w 57"/>
                <a:gd name="T31" fmla="*/ 25 h 85"/>
                <a:gd name="T32" fmla="*/ 27 w 57"/>
                <a:gd name="T33" fmla="*/ 9 h 85"/>
                <a:gd name="T34" fmla="*/ 11 w 57"/>
                <a:gd name="T35" fmla="*/ 9 h 85"/>
                <a:gd name="T36" fmla="*/ 11 w 57"/>
                <a:gd name="T37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5">
                  <a:moveTo>
                    <a:pt x="11" y="50"/>
                  </a:move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7"/>
                    <a:pt x="49" y="46"/>
                    <a:pt x="34" y="49"/>
                  </a:cubicBezTo>
                  <a:lnTo>
                    <a:pt x="57" y="84"/>
                  </a:lnTo>
                  <a:lnTo>
                    <a:pt x="44" y="84"/>
                  </a:lnTo>
                  <a:lnTo>
                    <a:pt x="21" y="49"/>
                  </a:lnTo>
                  <a:lnTo>
                    <a:pt x="11" y="49"/>
                  </a:lnTo>
                  <a:lnTo>
                    <a:pt x="11" y="50"/>
                  </a:lnTo>
                  <a:close/>
                  <a:moveTo>
                    <a:pt x="11" y="10"/>
                  </a:moveTo>
                  <a:lnTo>
                    <a:pt x="11" y="41"/>
                  </a:lnTo>
                  <a:lnTo>
                    <a:pt x="27" y="41"/>
                  </a:lnTo>
                  <a:cubicBezTo>
                    <a:pt x="40" y="41"/>
                    <a:pt x="45" y="35"/>
                    <a:pt x="45" y="25"/>
                  </a:cubicBezTo>
                  <a:cubicBezTo>
                    <a:pt x="45" y="15"/>
                    <a:pt x="39" y="9"/>
                    <a:pt x="27" y="9"/>
                  </a:cubicBezTo>
                  <a:lnTo>
                    <a:pt x="11" y="9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71">
              <a:extLst>
                <a:ext uri="{FF2B5EF4-FFF2-40B4-BE49-F238E27FC236}">
                  <a16:creationId xmlns:a16="http://schemas.microsoft.com/office/drawing/2014/main" id="{E7AB387B-FF33-4715-B5C7-50F2529E0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6457950"/>
              <a:ext cx="26988" cy="42863"/>
            </a:xfrm>
            <a:custGeom>
              <a:avLst/>
              <a:gdLst>
                <a:gd name="T0" fmla="*/ 20 w 56"/>
                <a:gd name="T1" fmla="*/ 35 h 86"/>
                <a:gd name="T2" fmla="*/ 28 w 56"/>
                <a:gd name="T3" fmla="*/ 37 h 86"/>
                <a:gd name="T4" fmla="*/ 47 w 56"/>
                <a:gd name="T5" fmla="*/ 44 h 86"/>
                <a:gd name="T6" fmla="*/ 56 w 56"/>
                <a:gd name="T7" fmla="*/ 61 h 86"/>
                <a:gd name="T8" fmla="*/ 28 w 56"/>
                <a:gd name="T9" fmla="*/ 86 h 86"/>
                <a:gd name="T10" fmla="*/ 0 w 56"/>
                <a:gd name="T11" fmla="*/ 64 h 86"/>
                <a:gd name="T12" fmla="*/ 11 w 56"/>
                <a:gd name="T13" fmla="*/ 64 h 86"/>
                <a:gd name="T14" fmla="*/ 27 w 56"/>
                <a:gd name="T15" fmla="*/ 76 h 86"/>
                <a:gd name="T16" fmla="*/ 45 w 56"/>
                <a:gd name="T17" fmla="*/ 62 h 86"/>
                <a:gd name="T18" fmla="*/ 36 w 56"/>
                <a:gd name="T19" fmla="*/ 50 h 86"/>
                <a:gd name="T20" fmla="*/ 27 w 56"/>
                <a:gd name="T21" fmla="*/ 47 h 86"/>
                <a:gd name="T22" fmla="*/ 8 w 56"/>
                <a:gd name="T23" fmla="*/ 41 h 86"/>
                <a:gd name="T24" fmla="*/ 0 w 56"/>
                <a:gd name="T25" fmla="*/ 24 h 86"/>
                <a:gd name="T26" fmla="*/ 27 w 56"/>
                <a:gd name="T27" fmla="*/ 0 h 86"/>
                <a:gd name="T28" fmla="*/ 55 w 56"/>
                <a:gd name="T29" fmla="*/ 21 h 86"/>
                <a:gd name="T30" fmla="*/ 42 w 56"/>
                <a:gd name="T31" fmla="*/ 21 h 86"/>
                <a:gd name="T32" fmla="*/ 26 w 56"/>
                <a:gd name="T33" fmla="*/ 9 h 86"/>
                <a:gd name="T34" fmla="*/ 10 w 56"/>
                <a:gd name="T35" fmla="*/ 22 h 86"/>
                <a:gd name="T36" fmla="*/ 20 w 56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6">
                  <a:moveTo>
                    <a:pt x="20" y="35"/>
                  </a:moveTo>
                  <a:cubicBezTo>
                    <a:pt x="22" y="36"/>
                    <a:pt x="26" y="36"/>
                    <a:pt x="28" y="37"/>
                  </a:cubicBezTo>
                  <a:cubicBezTo>
                    <a:pt x="35" y="39"/>
                    <a:pt x="42" y="41"/>
                    <a:pt x="47" y="44"/>
                  </a:cubicBezTo>
                  <a:cubicBezTo>
                    <a:pt x="52" y="46"/>
                    <a:pt x="56" y="52"/>
                    <a:pt x="56" y="61"/>
                  </a:cubicBezTo>
                  <a:cubicBezTo>
                    <a:pt x="56" y="75"/>
                    <a:pt x="45" y="86"/>
                    <a:pt x="28" y="86"/>
                  </a:cubicBezTo>
                  <a:cubicBezTo>
                    <a:pt x="11" y="86"/>
                    <a:pt x="0" y="77"/>
                    <a:pt x="0" y="64"/>
                  </a:cubicBezTo>
                  <a:lnTo>
                    <a:pt x="11" y="64"/>
                  </a:lnTo>
                  <a:cubicBezTo>
                    <a:pt x="11" y="71"/>
                    <a:pt x="17" y="76"/>
                    <a:pt x="27" y="76"/>
                  </a:cubicBezTo>
                  <a:cubicBezTo>
                    <a:pt x="37" y="76"/>
                    <a:pt x="45" y="70"/>
                    <a:pt x="45" y="62"/>
                  </a:cubicBezTo>
                  <a:cubicBezTo>
                    <a:pt x="45" y="55"/>
                    <a:pt x="41" y="51"/>
                    <a:pt x="36" y="50"/>
                  </a:cubicBezTo>
                  <a:cubicBezTo>
                    <a:pt x="33" y="49"/>
                    <a:pt x="31" y="49"/>
                    <a:pt x="27" y="47"/>
                  </a:cubicBezTo>
                  <a:cubicBezTo>
                    <a:pt x="21" y="46"/>
                    <a:pt x="13" y="45"/>
                    <a:pt x="8" y="41"/>
                  </a:cubicBezTo>
                  <a:cubicBezTo>
                    <a:pt x="3" y="39"/>
                    <a:pt x="0" y="32"/>
                    <a:pt x="0" y="24"/>
                  </a:cubicBezTo>
                  <a:cubicBezTo>
                    <a:pt x="0" y="10"/>
                    <a:pt x="11" y="0"/>
                    <a:pt x="27" y="0"/>
                  </a:cubicBezTo>
                  <a:cubicBezTo>
                    <a:pt x="43" y="0"/>
                    <a:pt x="53" y="7"/>
                    <a:pt x="55" y="21"/>
                  </a:cubicBezTo>
                  <a:lnTo>
                    <a:pt x="42" y="21"/>
                  </a:lnTo>
                  <a:cubicBezTo>
                    <a:pt x="42" y="15"/>
                    <a:pt x="36" y="9"/>
                    <a:pt x="26" y="9"/>
                  </a:cubicBezTo>
                  <a:cubicBezTo>
                    <a:pt x="16" y="9"/>
                    <a:pt x="10" y="14"/>
                    <a:pt x="10" y="22"/>
                  </a:cubicBezTo>
                  <a:cubicBezTo>
                    <a:pt x="10" y="30"/>
                    <a:pt x="13" y="34"/>
                    <a:pt x="20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Rectangle 72">
              <a:extLst>
                <a:ext uri="{FF2B5EF4-FFF2-40B4-BE49-F238E27FC236}">
                  <a16:creationId xmlns:a16="http://schemas.microsoft.com/office/drawing/2014/main" id="{0758D0B3-6607-41E3-89F4-B5ED129C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001" y="6457950"/>
              <a:ext cx="4763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73">
              <a:extLst>
                <a:ext uri="{FF2B5EF4-FFF2-40B4-BE49-F238E27FC236}">
                  <a16:creationId xmlns:a16="http://schemas.microsoft.com/office/drawing/2014/main" id="{561A64BA-3CAD-417E-A8E4-476CDE0CE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457950"/>
              <a:ext cx="26988" cy="41275"/>
            </a:xfrm>
            <a:custGeom>
              <a:avLst/>
              <a:gdLst>
                <a:gd name="T0" fmla="*/ 0 w 57"/>
                <a:gd name="T1" fmla="*/ 9 h 84"/>
                <a:gd name="T2" fmla="*/ 0 w 57"/>
                <a:gd name="T3" fmla="*/ 0 h 84"/>
                <a:gd name="T4" fmla="*/ 57 w 57"/>
                <a:gd name="T5" fmla="*/ 0 h 84"/>
                <a:gd name="T6" fmla="*/ 57 w 57"/>
                <a:gd name="T7" fmla="*/ 9 h 84"/>
                <a:gd name="T8" fmla="*/ 34 w 57"/>
                <a:gd name="T9" fmla="*/ 9 h 84"/>
                <a:gd name="T10" fmla="*/ 34 w 57"/>
                <a:gd name="T11" fmla="*/ 84 h 84"/>
                <a:gd name="T12" fmla="*/ 23 w 57"/>
                <a:gd name="T13" fmla="*/ 84 h 84"/>
                <a:gd name="T14" fmla="*/ 23 w 57"/>
                <a:gd name="T15" fmla="*/ 9 h 84"/>
                <a:gd name="T16" fmla="*/ 0 w 57"/>
                <a:gd name="T17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0" y="9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9"/>
                  </a:lnTo>
                  <a:lnTo>
                    <a:pt x="34" y="9"/>
                  </a:lnTo>
                  <a:lnTo>
                    <a:pt x="34" y="84"/>
                  </a:lnTo>
                  <a:lnTo>
                    <a:pt x="23" y="84"/>
                  </a:lnTo>
                  <a:lnTo>
                    <a:pt x="2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74">
              <a:extLst>
                <a:ext uri="{FF2B5EF4-FFF2-40B4-BE49-F238E27FC236}">
                  <a16:creationId xmlns:a16="http://schemas.microsoft.com/office/drawing/2014/main" id="{B850A2DD-28EC-4DA2-891C-0FFEB125D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6443663"/>
              <a:ext cx="22225" cy="57150"/>
            </a:xfrm>
            <a:custGeom>
              <a:avLst/>
              <a:gdLst>
                <a:gd name="T0" fmla="*/ 45 w 45"/>
                <a:gd name="T1" fmla="*/ 29 h 114"/>
                <a:gd name="T2" fmla="*/ 45 w 45"/>
                <a:gd name="T3" fmla="*/ 38 h 114"/>
                <a:gd name="T4" fmla="*/ 12 w 45"/>
                <a:gd name="T5" fmla="*/ 38 h 114"/>
                <a:gd name="T6" fmla="*/ 12 w 45"/>
                <a:gd name="T7" fmla="*/ 67 h 114"/>
                <a:gd name="T8" fmla="*/ 42 w 45"/>
                <a:gd name="T9" fmla="*/ 67 h 114"/>
                <a:gd name="T10" fmla="*/ 42 w 45"/>
                <a:gd name="T11" fmla="*/ 75 h 114"/>
                <a:gd name="T12" fmla="*/ 12 w 45"/>
                <a:gd name="T13" fmla="*/ 75 h 114"/>
                <a:gd name="T14" fmla="*/ 12 w 45"/>
                <a:gd name="T15" fmla="*/ 105 h 114"/>
                <a:gd name="T16" fmla="*/ 45 w 45"/>
                <a:gd name="T17" fmla="*/ 105 h 114"/>
                <a:gd name="T18" fmla="*/ 45 w 45"/>
                <a:gd name="T19" fmla="*/ 114 h 114"/>
                <a:gd name="T20" fmla="*/ 0 w 45"/>
                <a:gd name="T21" fmla="*/ 114 h 114"/>
                <a:gd name="T22" fmla="*/ 0 w 45"/>
                <a:gd name="T23" fmla="*/ 29 h 114"/>
                <a:gd name="T24" fmla="*/ 45 w 45"/>
                <a:gd name="T25" fmla="*/ 29 h 114"/>
                <a:gd name="T26" fmla="*/ 8 w 45"/>
                <a:gd name="T27" fmla="*/ 15 h 114"/>
                <a:gd name="T28" fmla="*/ 34 w 45"/>
                <a:gd name="T29" fmla="*/ 0 h 114"/>
                <a:gd name="T30" fmla="*/ 34 w 45"/>
                <a:gd name="T31" fmla="*/ 10 h 114"/>
                <a:gd name="T32" fmla="*/ 8 w 45"/>
                <a:gd name="T33" fmla="*/ 24 h 114"/>
                <a:gd name="T34" fmla="*/ 8 w 45"/>
                <a:gd name="T35" fmla="*/ 1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114">
                  <a:moveTo>
                    <a:pt x="45" y="29"/>
                  </a:moveTo>
                  <a:lnTo>
                    <a:pt x="45" y="38"/>
                  </a:lnTo>
                  <a:lnTo>
                    <a:pt x="12" y="38"/>
                  </a:lnTo>
                  <a:lnTo>
                    <a:pt x="12" y="67"/>
                  </a:lnTo>
                  <a:lnTo>
                    <a:pt x="42" y="67"/>
                  </a:lnTo>
                  <a:lnTo>
                    <a:pt x="42" y="75"/>
                  </a:lnTo>
                  <a:lnTo>
                    <a:pt x="12" y="75"/>
                  </a:lnTo>
                  <a:lnTo>
                    <a:pt x="12" y="105"/>
                  </a:lnTo>
                  <a:lnTo>
                    <a:pt x="45" y="105"/>
                  </a:lnTo>
                  <a:lnTo>
                    <a:pt x="45" y="114"/>
                  </a:lnTo>
                  <a:lnTo>
                    <a:pt x="0" y="114"/>
                  </a:lnTo>
                  <a:lnTo>
                    <a:pt x="0" y="29"/>
                  </a:lnTo>
                  <a:lnTo>
                    <a:pt x="45" y="29"/>
                  </a:lnTo>
                  <a:close/>
                  <a:moveTo>
                    <a:pt x="8" y="15"/>
                  </a:moveTo>
                  <a:lnTo>
                    <a:pt x="34" y="0"/>
                  </a:lnTo>
                  <a:lnTo>
                    <a:pt x="34" y="10"/>
                  </a:lnTo>
                  <a:lnTo>
                    <a:pt x="8" y="24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75">
              <a:extLst>
                <a:ext uri="{FF2B5EF4-FFF2-40B4-BE49-F238E27FC236}">
                  <a16:creationId xmlns:a16="http://schemas.microsoft.com/office/drawing/2014/main" id="{0729CF19-F1FC-4998-B7D4-D0A7BBD362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7251" y="6457950"/>
              <a:ext cx="33338" cy="41275"/>
            </a:xfrm>
            <a:custGeom>
              <a:avLst/>
              <a:gdLst>
                <a:gd name="T0" fmla="*/ 26 w 70"/>
                <a:gd name="T1" fmla="*/ 1 h 85"/>
                <a:gd name="T2" fmla="*/ 70 w 70"/>
                <a:gd name="T3" fmla="*/ 44 h 85"/>
                <a:gd name="T4" fmla="*/ 26 w 70"/>
                <a:gd name="T5" fmla="*/ 85 h 85"/>
                <a:gd name="T6" fmla="*/ 0 w 70"/>
                <a:gd name="T7" fmla="*/ 85 h 85"/>
                <a:gd name="T8" fmla="*/ 0 w 70"/>
                <a:gd name="T9" fmla="*/ 0 h 85"/>
                <a:gd name="T10" fmla="*/ 26 w 70"/>
                <a:gd name="T11" fmla="*/ 0 h 85"/>
                <a:gd name="T12" fmla="*/ 26 w 70"/>
                <a:gd name="T13" fmla="*/ 1 h 85"/>
                <a:gd name="T14" fmla="*/ 10 w 70"/>
                <a:gd name="T15" fmla="*/ 76 h 85"/>
                <a:gd name="T16" fmla="*/ 25 w 70"/>
                <a:gd name="T17" fmla="*/ 76 h 85"/>
                <a:gd name="T18" fmla="*/ 58 w 70"/>
                <a:gd name="T19" fmla="*/ 42 h 85"/>
                <a:gd name="T20" fmla="*/ 25 w 70"/>
                <a:gd name="T21" fmla="*/ 9 h 85"/>
                <a:gd name="T22" fmla="*/ 10 w 70"/>
                <a:gd name="T23" fmla="*/ 9 h 85"/>
                <a:gd name="T24" fmla="*/ 10 w 70"/>
                <a:gd name="T25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85">
                  <a:moveTo>
                    <a:pt x="26" y="1"/>
                  </a:moveTo>
                  <a:cubicBezTo>
                    <a:pt x="54" y="1"/>
                    <a:pt x="70" y="17"/>
                    <a:pt x="70" y="44"/>
                  </a:cubicBezTo>
                  <a:cubicBezTo>
                    <a:pt x="70" y="70"/>
                    <a:pt x="54" y="85"/>
                    <a:pt x="26" y="85"/>
                  </a:cubicBezTo>
                  <a:lnTo>
                    <a:pt x="0" y="8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"/>
                  </a:lnTo>
                  <a:close/>
                  <a:moveTo>
                    <a:pt x="10" y="76"/>
                  </a:moveTo>
                  <a:lnTo>
                    <a:pt x="25" y="76"/>
                  </a:lnTo>
                  <a:cubicBezTo>
                    <a:pt x="46" y="76"/>
                    <a:pt x="58" y="64"/>
                    <a:pt x="58" y="42"/>
                  </a:cubicBezTo>
                  <a:cubicBezTo>
                    <a:pt x="58" y="21"/>
                    <a:pt x="46" y="9"/>
                    <a:pt x="25" y="9"/>
                  </a:cubicBezTo>
                  <a:lnTo>
                    <a:pt x="10" y="9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76">
              <a:extLst>
                <a:ext uri="{FF2B5EF4-FFF2-40B4-BE49-F238E27FC236}">
                  <a16:creationId xmlns:a16="http://schemas.microsoft.com/office/drawing/2014/main" id="{2AC1F6D0-8DB8-44A4-A970-E86CB641B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351" y="6453188"/>
              <a:ext cx="6350" cy="12700"/>
            </a:xfrm>
            <a:custGeom>
              <a:avLst/>
              <a:gdLst>
                <a:gd name="T0" fmla="*/ 0 w 12"/>
                <a:gd name="T1" fmla="*/ 0 h 25"/>
                <a:gd name="T2" fmla="*/ 11 w 12"/>
                <a:gd name="T3" fmla="*/ 0 h 25"/>
                <a:gd name="T4" fmla="*/ 12 w 12"/>
                <a:gd name="T5" fmla="*/ 11 h 25"/>
                <a:gd name="T6" fmla="*/ 0 w 12"/>
                <a:gd name="T7" fmla="*/ 25 h 25"/>
                <a:gd name="T8" fmla="*/ 0 w 12"/>
                <a:gd name="T9" fmla="*/ 20 h 25"/>
                <a:gd name="T10" fmla="*/ 6 w 12"/>
                <a:gd name="T11" fmla="*/ 14 h 25"/>
                <a:gd name="T12" fmla="*/ 6 w 12"/>
                <a:gd name="T13" fmla="*/ 11 h 25"/>
                <a:gd name="T14" fmla="*/ 0 w 12"/>
                <a:gd name="T15" fmla="*/ 11 h 25"/>
                <a:gd name="T16" fmla="*/ 0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1" y="0"/>
                  </a:lnTo>
                  <a:cubicBezTo>
                    <a:pt x="12" y="4"/>
                    <a:pt x="12" y="7"/>
                    <a:pt x="12" y="11"/>
                  </a:cubicBezTo>
                  <a:cubicBezTo>
                    <a:pt x="12" y="20"/>
                    <a:pt x="8" y="25"/>
                    <a:pt x="0" y="25"/>
                  </a:cubicBezTo>
                  <a:lnTo>
                    <a:pt x="0" y="20"/>
                  </a:lnTo>
                  <a:cubicBezTo>
                    <a:pt x="3" y="20"/>
                    <a:pt x="6" y="17"/>
                    <a:pt x="6" y="14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77">
              <a:extLst>
                <a:ext uri="{FF2B5EF4-FFF2-40B4-BE49-F238E27FC236}">
                  <a16:creationId xmlns:a16="http://schemas.microsoft.com/office/drawing/2014/main" id="{CA0550F4-B885-411C-A222-97A250A490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4876" y="6457950"/>
              <a:ext cx="36513" cy="41275"/>
            </a:xfrm>
            <a:custGeom>
              <a:avLst/>
              <a:gdLst>
                <a:gd name="T0" fmla="*/ 62 w 74"/>
                <a:gd name="T1" fmla="*/ 85 h 85"/>
                <a:gd name="T2" fmla="*/ 55 w 74"/>
                <a:gd name="T3" fmla="*/ 66 h 85"/>
                <a:gd name="T4" fmla="*/ 17 w 74"/>
                <a:gd name="T5" fmla="*/ 66 h 85"/>
                <a:gd name="T6" fmla="*/ 11 w 74"/>
                <a:gd name="T7" fmla="*/ 85 h 85"/>
                <a:gd name="T8" fmla="*/ 0 w 74"/>
                <a:gd name="T9" fmla="*/ 85 h 85"/>
                <a:gd name="T10" fmla="*/ 31 w 74"/>
                <a:gd name="T11" fmla="*/ 0 h 85"/>
                <a:gd name="T12" fmla="*/ 44 w 74"/>
                <a:gd name="T13" fmla="*/ 0 h 85"/>
                <a:gd name="T14" fmla="*/ 74 w 74"/>
                <a:gd name="T15" fmla="*/ 85 h 85"/>
                <a:gd name="T16" fmla="*/ 62 w 74"/>
                <a:gd name="T17" fmla="*/ 85 h 85"/>
                <a:gd name="T18" fmla="*/ 21 w 74"/>
                <a:gd name="T19" fmla="*/ 57 h 85"/>
                <a:gd name="T20" fmla="*/ 52 w 74"/>
                <a:gd name="T21" fmla="*/ 57 h 85"/>
                <a:gd name="T22" fmla="*/ 37 w 74"/>
                <a:gd name="T23" fmla="*/ 14 h 85"/>
                <a:gd name="T24" fmla="*/ 21 w 74"/>
                <a:gd name="T25" fmla="*/ 5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85">
                  <a:moveTo>
                    <a:pt x="62" y="85"/>
                  </a:moveTo>
                  <a:lnTo>
                    <a:pt x="55" y="66"/>
                  </a:lnTo>
                  <a:lnTo>
                    <a:pt x="17" y="66"/>
                  </a:lnTo>
                  <a:lnTo>
                    <a:pt x="11" y="85"/>
                  </a:lnTo>
                  <a:lnTo>
                    <a:pt x="0" y="85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74" y="85"/>
                  </a:lnTo>
                  <a:lnTo>
                    <a:pt x="62" y="85"/>
                  </a:lnTo>
                  <a:close/>
                  <a:moveTo>
                    <a:pt x="21" y="57"/>
                  </a:moveTo>
                  <a:lnTo>
                    <a:pt x="52" y="57"/>
                  </a:lnTo>
                  <a:lnTo>
                    <a:pt x="37" y="14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78">
              <a:extLst>
                <a:ext uri="{FF2B5EF4-FFF2-40B4-BE49-F238E27FC236}">
                  <a16:creationId xmlns:a16="http://schemas.microsoft.com/office/drawing/2014/main" id="{3292FB52-ED0D-413F-83A1-43E6E5F1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8" y="6457950"/>
              <a:ext cx="33338" cy="42863"/>
            </a:xfrm>
            <a:custGeom>
              <a:avLst/>
              <a:gdLst>
                <a:gd name="T0" fmla="*/ 57 w 68"/>
                <a:gd name="T1" fmla="*/ 0 h 85"/>
                <a:gd name="T2" fmla="*/ 68 w 68"/>
                <a:gd name="T3" fmla="*/ 0 h 85"/>
                <a:gd name="T4" fmla="*/ 68 w 68"/>
                <a:gd name="T5" fmla="*/ 85 h 85"/>
                <a:gd name="T6" fmla="*/ 57 w 68"/>
                <a:gd name="T7" fmla="*/ 85 h 85"/>
                <a:gd name="T8" fmla="*/ 12 w 68"/>
                <a:gd name="T9" fmla="*/ 18 h 85"/>
                <a:gd name="T10" fmla="*/ 12 w 68"/>
                <a:gd name="T11" fmla="*/ 85 h 85"/>
                <a:gd name="T12" fmla="*/ 0 w 68"/>
                <a:gd name="T13" fmla="*/ 85 h 85"/>
                <a:gd name="T14" fmla="*/ 0 w 68"/>
                <a:gd name="T15" fmla="*/ 0 h 85"/>
                <a:gd name="T16" fmla="*/ 12 w 68"/>
                <a:gd name="T17" fmla="*/ 0 h 85"/>
                <a:gd name="T18" fmla="*/ 57 w 68"/>
                <a:gd name="T19" fmla="*/ 68 h 85"/>
                <a:gd name="T20" fmla="*/ 57 w 68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85">
                  <a:moveTo>
                    <a:pt x="57" y="0"/>
                  </a:moveTo>
                  <a:lnTo>
                    <a:pt x="68" y="0"/>
                  </a:lnTo>
                  <a:lnTo>
                    <a:pt x="68" y="85"/>
                  </a:lnTo>
                  <a:lnTo>
                    <a:pt x="57" y="85"/>
                  </a:lnTo>
                  <a:lnTo>
                    <a:pt x="12" y="18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57" y="6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79">
              <a:extLst>
                <a:ext uri="{FF2B5EF4-FFF2-40B4-BE49-F238E27FC236}">
                  <a16:creationId xmlns:a16="http://schemas.microsoft.com/office/drawing/2014/main" id="{206E8A30-486F-48AC-9C98-78F44ABD4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426" y="6457950"/>
              <a:ext cx="42863" cy="42863"/>
            </a:xfrm>
            <a:custGeom>
              <a:avLst/>
              <a:gdLst>
                <a:gd name="T0" fmla="*/ 0 w 85"/>
                <a:gd name="T1" fmla="*/ 42 h 87"/>
                <a:gd name="T2" fmla="*/ 42 w 85"/>
                <a:gd name="T3" fmla="*/ 0 h 87"/>
                <a:gd name="T4" fmla="*/ 81 w 85"/>
                <a:gd name="T5" fmla="*/ 24 h 87"/>
                <a:gd name="T6" fmla="*/ 67 w 85"/>
                <a:gd name="T7" fmla="*/ 24 h 87"/>
                <a:gd name="T8" fmla="*/ 42 w 85"/>
                <a:gd name="T9" fmla="*/ 10 h 87"/>
                <a:gd name="T10" fmla="*/ 11 w 85"/>
                <a:gd name="T11" fmla="*/ 44 h 87"/>
                <a:gd name="T12" fmla="*/ 42 w 85"/>
                <a:gd name="T13" fmla="*/ 77 h 87"/>
                <a:gd name="T14" fmla="*/ 73 w 85"/>
                <a:gd name="T15" fmla="*/ 50 h 87"/>
                <a:gd name="T16" fmla="*/ 38 w 85"/>
                <a:gd name="T17" fmla="*/ 50 h 87"/>
                <a:gd name="T18" fmla="*/ 38 w 85"/>
                <a:gd name="T19" fmla="*/ 41 h 87"/>
                <a:gd name="T20" fmla="*/ 85 w 85"/>
                <a:gd name="T21" fmla="*/ 41 h 87"/>
                <a:gd name="T22" fmla="*/ 85 w 85"/>
                <a:gd name="T23" fmla="*/ 50 h 87"/>
                <a:gd name="T24" fmla="*/ 42 w 85"/>
                <a:gd name="T25" fmla="*/ 87 h 87"/>
                <a:gd name="T26" fmla="*/ 0 w 85"/>
                <a:gd name="T27" fmla="*/ 4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7">
                  <a:moveTo>
                    <a:pt x="0" y="42"/>
                  </a:moveTo>
                  <a:cubicBezTo>
                    <a:pt x="0" y="17"/>
                    <a:pt x="18" y="0"/>
                    <a:pt x="42" y="0"/>
                  </a:cubicBezTo>
                  <a:cubicBezTo>
                    <a:pt x="60" y="0"/>
                    <a:pt x="75" y="9"/>
                    <a:pt x="81" y="24"/>
                  </a:cubicBezTo>
                  <a:lnTo>
                    <a:pt x="67" y="24"/>
                  </a:lnTo>
                  <a:cubicBezTo>
                    <a:pt x="62" y="14"/>
                    <a:pt x="53" y="10"/>
                    <a:pt x="42" y="10"/>
                  </a:cubicBezTo>
                  <a:cubicBezTo>
                    <a:pt x="23" y="10"/>
                    <a:pt x="11" y="24"/>
                    <a:pt x="11" y="44"/>
                  </a:cubicBezTo>
                  <a:cubicBezTo>
                    <a:pt x="11" y="64"/>
                    <a:pt x="25" y="77"/>
                    <a:pt x="42" y="77"/>
                  </a:cubicBezTo>
                  <a:cubicBezTo>
                    <a:pt x="60" y="77"/>
                    <a:pt x="71" y="66"/>
                    <a:pt x="73" y="50"/>
                  </a:cubicBezTo>
                  <a:lnTo>
                    <a:pt x="38" y="50"/>
                  </a:lnTo>
                  <a:lnTo>
                    <a:pt x="38" y="41"/>
                  </a:lnTo>
                  <a:lnTo>
                    <a:pt x="85" y="41"/>
                  </a:lnTo>
                  <a:lnTo>
                    <a:pt x="85" y="50"/>
                  </a:lnTo>
                  <a:cubicBezTo>
                    <a:pt x="82" y="71"/>
                    <a:pt x="65" y="87"/>
                    <a:pt x="42" y="87"/>
                  </a:cubicBezTo>
                  <a:cubicBezTo>
                    <a:pt x="18" y="86"/>
                    <a:pt x="0" y="67"/>
                    <a:pt x="0" y="4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80">
              <a:extLst>
                <a:ext uri="{FF2B5EF4-FFF2-40B4-BE49-F238E27FC236}">
                  <a16:creationId xmlns:a16="http://schemas.microsoft.com/office/drawing/2014/main" id="{350B69FB-01A6-46B7-B8FA-52BBC32F9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6457950"/>
              <a:ext cx="22225" cy="42863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9 h 85"/>
                <a:gd name="T4" fmla="*/ 12 w 45"/>
                <a:gd name="T5" fmla="*/ 9 h 85"/>
                <a:gd name="T6" fmla="*/ 12 w 45"/>
                <a:gd name="T7" fmla="*/ 38 h 85"/>
                <a:gd name="T8" fmla="*/ 42 w 45"/>
                <a:gd name="T9" fmla="*/ 38 h 85"/>
                <a:gd name="T10" fmla="*/ 42 w 45"/>
                <a:gd name="T11" fmla="*/ 46 h 85"/>
                <a:gd name="T12" fmla="*/ 12 w 45"/>
                <a:gd name="T13" fmla="*/ 46 h 85"/>
                <a:gd name="T14" fmla="*/ 12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0 h 85"/>
                <a:gd name="T24" fmla="*/ 45 w 45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9"/>
                  </a:lnTo>
                  <a:lnTo>
                    <a:pt x="12" y="9"/>
                  </a:lnTo>
                  <a:lnTo>
                    <a:pt x="12" y="38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81">
              <a:extLst>
                <a:ext uri="{FF2B5EF4-FFF2-40B4-BE49-F238E27FC236}">
                  <a16:creationId xmlns:a16="http://schemas.microsoft.com/office/drawing/2014/main" id="{3CC285FD-AE04-4DCC-8B9E-9F72229D4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6801" y="6457950"/>
              <a:ext cx="26988" cy="41275"/>
            </a:xfrm>
            <a:custGeom>
              <a:avLst/>
              <a:gdLst>
                <a:gd name="T0" fmla="*/ 11 w 57"/>
                <a:gd name="T1" fmla="*/ 50 h 85"/>
                <a:gd name="T2" fmla="*/ 11 w 57"/>
                <a:gd name="T3" fmla="*/ 85 h 85"/>
                <a:gd name="T4" fmla="*/ 0 w 57"/>
                <a:gd name="T5" fmla="*/ 85 h 85"/>
                <a:gd name="T6" fmla="*/ 0 w 57"/>
                <a:gd name="T7" fmla="*/ 0 h 85"/>
                <a:gd name="T8" fmla="*/ 27 w 57"/>
                <a:gd name="T9" fmla="*/ 0 h 85"/>
                <a:gd name="T10" fmla="*/ 56 w 57"/>
                <a:gd name="T11" fmla="*/ 24 h 85"/>
                <a:gd name="T12" fmla="*/ 33 w 57"/>
                <a:gd name="T13" fmla="*/ 49 h 85"/>
                <a:gd name="T14" fmla="*/ 57 w 57"/>
                <a:gd name="T15" fmla="*/ 84 h 85"/>
                <a:gd name="T16" fmla="*/ 43 w 57"/>
                <a:gd name="T17" fmla="*/ 84 h 85"/>
                <a:gd name="T18" fmla="*/ 21 w 57"/>
                <a:gd name="T19" fmla="*/ 49 h 85"/>
                <a:gd name="T20" fmla="*/ 11 w 57"/>
                <a:gd name="T21" fmla="*/ 49 h 85"/>
                <a:gd name="T22" fmla="*/ 11 w 57"/>
                <a:gd name="T23" fmla="*/ 50 h 85"/>
                <a:gd name="T24" fmla="*/ 11 w 57"/>
                <a:gd name="T25" fmla="*/ 10 h 85"/>
                <a:gd name="T26" fmla="*/ 11 w 57"/>
                <a:gd name="T27" fmla="*/ 41 h 85"/>
                <a:gd name="T28" fmla="*/ 27 w 57"/>
                <a:gd name="T29" fmla="*/ 41 h 85"/>
                <a:gd name="T30" fmla="*/ 45 w 57"/>
                <a:gd name="T31" fmla="*/ 25 h 85"/>
                <a:gd name="T32" fmla="*/ 27 w 57"/>
                <a:gd name="T33" fmla="*/ 9 h 85"/>
                <a:gd name="T34" fmla="*/ 11 w 57"/>
                <a:gd name="T35" fmla="*/ 9 h 85"/>
                <a:gd name="T36" fmla="*/ 11 w 57"/>
                <a:gd name="T37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5">
                  <a:moveTo>
                    <a:pt x="11" y="50"/>
                  </a:move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7"/>
                    <a:pt x="48" y="46"/>
                    <a:pt x="33" y="49"/>
                  </a:cubicBezTo>
                  <a:lnTo>
                    <a:pt x="57" y="84"/>
                  </a:lnTo>
                  <a:lnTo>
                    <a:pt x="43" y="84"/>
                  </a:lnTo>
                  <a:lnTo>
                    <a:pt x="21" y="49"/>
                  </a:lnTo>
                  <a:lnTo>
                    <a:pt x="11" y="49"/>
                  </a:lnTo>
                  <a:lnTo>
                    <a:pt x="11" y="50"/>
                  </a:lnTo>
                  <a:close/>
                  <a:moveTo>
                    <a:pt x="11" y="10"/>
                  </a:moveTo>
                  <a:lnTo>
                    <a:pt x="11" y="41"/>
                  </a:lnTo>
                  <a:lnTo>
                    <a:pt x="27" y="41"/>
                  </a:lnTo>
                  <a:cubicBezTo>
                    <a:pt x="40" y="41"/>
                    <a:pt x="45" y="35"/>
                    <a:pt x="45" y="25"/>
                  </a:cubicBezTo>
                  <a:cubicBezTo>
                    <a:pt x="45" y="15"/>
                    <a:pt x="38" y="9"/>
                    <a:pt x="27" y="9"/>
                  </a:cubicBezTo>
                  <a:lnTo>
                    <a:pt x="11" y="9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82">
              <a:extLst>
                <a:ext uri="{FF2B5EF4-FFF2-40B4-BE49-F238E27FC236}">
                  <a16:creationId xmlns:a16="http://schemas.microsoft.com/office/drawing/2014/main" id="{76C618AE-21B2-44D7-A481-1ED29753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6" y="6457950"/>
              <a:ext cx="28575" cy="42863"/>
            </a:xfrm>
            <a:custGeom>
              <a:avLst/>
              <a:gdLst>
                <a:gd name="T0" fmla="*/ 20 w 57"/>
                <a:gd name="T1" fmla="*/ 35 h 86"/>
                <a:gd name="T2" fmla="*/ 29 w 57"/>
                <a:gd name="T3" fmla="*/ 37 h 86"/>
                <a:gd name="T4" fmla="*/ 48 w 57"/>
                <a:gd name="T5" fmla="*/ 44 h 86"/>
                <a:gd name="T6" fmla="*/ 57 w 57"/>
                <a:gd name="T7" fmla="*/ 61 h 86"/>
                <a:gd name="T8" fmla="*/ 29 w 57"/>
                <a:gd name="T9" fmla="*/ 86 h 86"/>
                <a:gd name="T10" fmla="*/ 0 w 57"/>
                <a:gd name="T11" fmla="*/ 64 h 86"/>
                <a:gd name="T12" fmla="*/ 12 w 57"/>
                <a:gd name="T13" fmla="*/ 64 h 86"/>
                <a:gd name="T14" fmla="*/ 28 w 57"/>
                <a:gd name="T15" fmla="*/ 76 h 86"/>
                <a:gd name="T16" fmla="*/ 45 w 57"/>
                <a:gd name="T17" fmla="*/ 62 h 86"/>
                <a:gd name="T18" fmla="*/ 37 w 57"/>
                <a:gd name="T19" fmla="*/ 50 h 86"/>
                <a:gd name="T20" fmla="*/ 28 w 57"/>
                <a:gd name="T21" fmla="*/ 47 h 86"/>
                <a:gd name="T22" fmla="*/ 9 w 57"/>
                <a:gd name="T23" fmla="*/ 41 h 86"/>
                <a:gd name="T24" fmla="*/ 0 w 57"/>
                <a:gd name="T25" fmla="*/ 24 h 86"/>
                <a:gd name="T26" fmla="*/ 28 w 57"/>
                <a:gd name="T27" fmla="*/ 0 h 86"/>
                <a:gd name="T28" fmla="*/ 55 w 57"/>
                <a:gd name="T29" fmla="*/ 21 h 86"/>
                <a:gd name="T30" fmla="*/ 43 w 57"/>
                <a:gd name="T31" fmla="*/ 21 h 86"/>
                <a:gd name="T32" fmla="*/ 27 w 57"/>
                <a:gd name="T33" fmla="*/ 9 h 86"/>
                <a:gd name="T34" fmla="*/ 10 w 57"/>
                <a:gd name="T35" fmla="*/ 22 h 86"/>
                <a:gd name="T36" fmla="*/ 20 w 57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6">
                  <a:moveTo>
                    <a:pt x="20" y="35"/>
                  </a:moveTo>
                  <a:cubicBezTo>
                    <a:pt x="23" y="36"/>
                    <a:pt x="27" y="36"/>
                    <a:pt x="29" y="37"/>
                  </a:cubicBezTo>
                  <a:cubicBezTo>
                    <a:pt x="35" y="39"/>
                    <a:pt x="43" y="41"/>
                    <a:pt x="48" y="44"/>
                  </a:cubicBezTo>
                  <a:cubicBezTo>
                    <a:pt x="53" y="46"/>
                    <a:pt x="57" y="52"/>
                    <a:pt x="57" y="61"/>
                  </a:cubicBezTo>
                  <a:cubicBezTo>
                    <a:pt x="57" y="75"/>
                    <a:pt x="45" y="86"/>
                    <a:pt x="29" y="86"/>
                  </a:cubicBezTo>
                  <a:cubicBezTo>
                    <a:pt x="12" y="86"/>
                    <a:pt x="0" y="77"/>
                    <a:pt x="0" y="64"/>
                  </a:cubicBezTo>
                  <a:lnTo>
                    <a:pt x="12" y="64"/>
                  </a:lnTo>
                  <a:cubicBezTo>
                    <a:pt x="12" y="71"/>
                    <a:pt x="18" y="76"/>
                    <a:pt x="28" y="76"/>
                  </a:cubicBezTo>
                  <a:cubicBezTo>
                    <a:pt x="38" y="76"/>
                    <a:pt x="45" y="70"/>
                    <a:pt x="45" y="62"/>
                  </a:cubicBezTo>
                  <a:cubicBezTo>
                    <a:pt x="45" y="55"/>
                    <a:pt x="42" y="51"/>
                    <a:pt x="37" y="50"/>
                  </a:cubicBezTo>
                  <a:cubicBezTo>
                    <a:pt x="34" y="49"/>
                    <a:pt x="32" y="49"/>
                    <a:pt x="28" y="47"/>
                  </a:cubicBezTo>
                  <a:cubicBezTo>
                    <a:pt x="22" y="46"/>
                    <a:pt x="14" y="44"/>
                    <a:pt x="9" y="41"/>
                  </a:cubicBezTo>
                  <a:cubicBezTo>
                    <a:pt x="4" y="39"/>
                    <a:pt x="0" y="32"/>
                    <a:pt x="0" y="24"/>
                  </a:cubicBezTo>
                  <a:cubicBezTo>
                    <a:pt x="0" y="10"/>
                    <a:pt x="12" y="0"/>
                    <a:pt x="28" y="0"/>
                  </a:cubicBezTo>
                  <a:cubicBezTo>
                    <a:pt x="44" y="0"/>
                    <a:pt x="54" y="7"/>
                    <a:pt x="55" y="21"/>
                  </a:cubicBezTo>
                  <a:lnTo>
                    <a:pt x="43" y="21"/>
                  </a:lnTo>
                  <a:cubicBezTo>
                    <a:pt x="43" y="15"/>
                    <a:pt x="37" y="9"/>
                    <a:pt x="27" y="9"/>
                  </a:cubicBezTo>
                  <a:cubicBezTo>
                    <a:pt x="17" y="9"/>
                    <a:pt x="10" y="14"/>
                    <a:pt x="10" y="22"/>
                  </a:cubicBezTo>
                  <a:cubicBezTo>
                    <a:pt x="12" y="30"/>
                    <a:pt x="15" y="34"/>
                    <a:pt x="20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09" name="Groupe 408">
            <a:extLst>
              <a:ext uri="{FF2B5EF4-FFF2-40B4-BE49-F238E27FC236}">
                <a16:creationId xmlns:a16="http://schemas.microsoft.com/office/drawing/2014/main" id="{8CBA6795-E9D0-4A96-871D-DB8C5D6C9290}"/>
              </a:ext>
            </a:extLst>
          </p:cNvPr>
          <p:cNvGrpSpPr/>
          <p:nvPr/>
        </p:nvGrpSpPr>
        <p:grpSpPr>
          <a:xfrm>
            <a:off x="8734272" y="5337727"/>
            <a:ext cx="2292648" cy="615514"/>
            <a:chOff x="8348663" y="3619500"/>
            <a:chExt cx="1289050" cy="346075"/>
          </a:xfrm>
        </p:grpSpPr>
        <p:sp>
          <p:nvSpPr>
            <p:cNvPr id="378" name="Freeform 179">
              <a:extLst>
                <a:ext uri="{FF2B5EF4-FFF2-40B4-BE49-F238E27FC236}">
                  <a16:creationId xmlns:a16="http://schemas.microsoft.com/office/drawing/2014/main" id="{42DD4F2F-8BE6-465E-B7FC-1DDAF9746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4751" y="3643313"/>
              <a:ext cx="63500" cy="68263"/>
            </a:xfrm>
            <a:custGeom>
              <a:avLst/>
              <a:gdLst>
                <a:gd name="T0" fmla="*/ 69 w 132"/>
                <a:gd name="T1" fmla="*/ 0 h 138"/>
                <a:gd name="T2" fmla="*/ 132 w 132"/>
                <a:gd name="T3" fmla="*/ 43 h 138"/>
                <a:gd name="T4" fmla="*/ 99 w 132"/>
                <a:gd name="T5" fmla="*/ 43 h 138"/>
                <a:gd name="T6" fmla="*/ 69 w 132"/>
                <a:gd name="T7" fmla="*/ 25 h 138"/>
                <a:gd name="T8" fmla="*/ 28 w 132"/>
                <a:gd name="T9" fmla="*/ 69 h 138"/>
                <a:gd name="T10" fmla="*/ 69 w 132"/>
                <a:gd name="T11" fmla="*/ 113 h 138"/>
                <a:gd name="T12" fmla="*/ 99 w 132"/>
                <a:gd name="T13" fmla="*/ 95 h 138"/>
                <a:gd name="T14" fmla="*/ 132 w 132"/>
                <a:gd name="T15" fmla="*/ 95 h 138"/>
                <a:gd name="T16" fmla="*/ 69 w 132"/>
                <a:gd name="T17" fmla="*/ 138 h 138"/>
                <a:gd name="T18" fmla="*/ 2 w 132"/>
                <a:gd name="T19" fmla="*/ 70 h 138"/>
                <a:gd name="T20" fmla="*/ 69 w 132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38">
                  <a:moveTo>
                    <a:pt x="69" y="0"/>
                  </a:moveTo>
                  <a:cubicBezTo>
                    <a:pt x="98" y="0"/>
                    <a:pt x="122" y="15"/>
                    <a:pt x="132" y="43"/>
                  </a:cubicBezTo>
                  <a:lnTo>
                    <a:pt x="99" y="43"/>
                  </a:lnTo>
                  <a:cubicBezTo>
                    <a:pt x="93" y="30"/>
                    <a:pt x="83" y="25"/>
                    <a:pt x="69" y="25"/>
                  </a:cubicBezTo>
                  <a:cubicBezTo>
                    <a:pt x="45" y="25"/>
                    <a:pt x="28" y="43"/>
                    <a:pt x="28" y="69"/>
                  </a:cubicBezTo>
                  <a:cubicBezTo>
                    <a:pt x="28" y="95"/>
                    <a:pt x="44" y="113"/>
                    <a:pt x="69" y="113"/>
                  </a:cubicBezTo>
                  <a:cubicBezTo>
                    <a:pt x="83" y="113"/>
                    <a:pt x="93" y="108"/>
                    <a:pt x="99" y="95"/>
                  </a:cubicBezTo>
                  <a:lnTo>
                    <a:pt x="132" y="95"/>
                  </a:lnTo>
                  <a:cubicBezTo>
                    <a:pt x="122" y="123"/>
                    <a:pt x="98" y="138"/>
                    <a:pt x="69" y="138"/>
                  </a:cubicBezTo>
                  <a:cubicBezTo>
                    <a:pt x="32" y="138"/>
                    <a:pt x="2" y="110"/>
                    <a:pt x="2" y="70"/>
                  </a:cubicBezTo>
                  <a:cubicBezTo>
                    <a:pt x="0" y="28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180">
              <a:extLst>
                <a:ext uri="{FF2B5EF4-FFF2-40B4-BE49-F238E27FC236}">
                  <a16:creationId xmlns:a16="http://schemas.microsoft.com/office/drawing/2014/main" id="{8811CC8A-84DA-47AC-ADA6-B6D27A36C4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6188" y="3643313"/>
              <a:ext cx="66675" cy="66675"/>
            </a:xfrm>
            <a:custGeom>
              <a:avLst/>
              <a:gdLst>
                <a:gd name="T0" fmla="*/ 67 w 135"/>
                <a:gd name="T1" fmla="*/ 0 h 137"/>
                <a:gd name="T2" fmla="*/ 135 w 135"/>
                <a:gd name="T3" fmla="*/ 68 h 137"/>
                <a:gd name="T4" fmla="*/ 67 w 135"/>
                <a:gd name="T5" fmla="*/ 137 h 137"/>
                <a:gd name="T6" fmla="*/ 0 w 135"/>
                <a:gd name="T7" fmla="*/ 68 h 137"/>
                <a:gd name="T8" fmla="*/ 67 w 135"/>
                <a:gd name="T9" fmla="*/ 0 h 137"/>
                <a:gd name="T10" fmla="*/ 67 w 135"/>
                <a:gd name="T11" fmla="*/ 24 h 137"/>
                <a:gd name="T12" fmla="*/ 26 w 135"/>
                <a:gd name="T13" fmla="*/ 68 h 137"/>
                <a:gd name="T14" fmla="*/ 67 w 135"/>
                <a:gd name="T15" fmla="*/ 112 h 137"/>
                <a:gd name="T16" fmla="*/ 109 w 135"/>
                <a:gd name="T17" fmla="*/ 68 h 137"/>
                <a:gd name="T18" fmla="*/ 67 w 135"/>
                <a:gd name="T19" fmla="*/ 2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7">
                  <a:moveTo>
                    <a:pt x="67" y="0"/>
                  </a:moveTo>
                  <a:cubicBezTo>
                    <a:pt x="105" y="0"/>
                    <a:pt x="135" y="29"/>
                    <a:pt x="135" y="68"/>
                  </a:cubicBezTo>
                  <a:cubicBezTo>
                    <a:pt x="135" y="108"/>
                    <a:pt x="105" y="137"/>
                    <a:pt x="67" y="137"/>
                  </a:cubicBezTo>
                  <a:cubicBezTo>
                    <a:pt x="30" y="137"/>
                    <a:pt x="0" y="108"/>
                    <a:pt x="0" y="68"/>
                  </a:cubicBezTo>
                  <a:cubicBezTo>
                    <a:pt x="0" y="28"/>
                    <a:pt x="30" y="0"/>
                    <a:pt x="67" y="0"/>
                  </a:cubicBezTo>
                  <a:close/>
                  <a:moveTo>
                    <a:pt x="67" y="24"/>
                  </a:moveTo>
                  <a:cubicBezTo>
                    <a:pt x="44" y="24"/>
                    <a:pt x="26" y="42"/>
                    <a:pt x="26" y="68"/>
                  </a:cubicBezTo>
                  <a:cubicBezTo>
                    <a:pt x="26" y="94"/>
                    <a:pt x="42" y="112"/>
                    <a:pt x="67" y="112"/>
                  </a:cubicBezTo>
                  <a:cubicBezTo>
                    <a:pt x="91" y="112"/>
                    <a:pt x="109" y="94"/>
                    <a:pt x="109" y="68"/>
                  </a:cubicBezTo>
                  <a:cubicBezTo>
                    <a:pt x="107" y="42"/>
                    <a:pt x="91" y="24"/>
                    <a:pt x="67" y="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181">
              <a:extLst>
                <a:ext uri="{FF2B5EF4-FFF2-40B4-BE49-F238E27FC236}">
                  <a16:creationId xmlns:a16="http://schemas.microsoft.com/office/drawing/2014/main" id="{A79D51BA-56A8-4A9C-BF83-530B59322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2388" y="3644900"/>
              <a:ext cx="57150" cy="65088"/>
            </a:xfrm>
            <a:custGeom>
              <a:avLst/>
              <a:gdLst>
                <a:gd name="T0" fmla="*/ 88 w 115"/>
                <a:gd name="T1" fmla="*/ 133 h 133"/>
                <a:gd name="T2" fmla="*/ 28 w 115"/>
                <a:gd name="T3" fmla="*/ 41 h 133"/>
                <a:gd name="T4" fmla="*/ 28 w 115"/>
                <a:gd name="T5" fmla="*/ 133 h 133"/>
                <a:gd name="T6" fmla="*/ 0 w 115"/>
                <a:gd name="T7" fmla="*/ 133 h 133"/>
                <a:gd name="T8" fmla="*/ 0 w 115"/>
                <a:gd name="T9" fmla="*/ 0 h 133"/>
                <a:gd name="T10" fmla="*/ 28 w 115"/>
                <a:gd name="T11" fmla="*/ 0 h 133"/>
                <a:gd name="T12" fmla="*/ 88 w 115"/>
                <a:gd name="T13" fmla="*/ 92 h 133"/>
                <a:gd name="T14" fmla="*/ 88 w 115"/>
                <a:gd name="T15" fmla="*/ 0 h 133"/>
                <a:gd name="T16" fmla="*/ 115 w 115"/>
                <a:gd name="T17" fmla="*/ 0 h 133"/>
                <a:gd name="T18" fmla="*/ 115 w 115"/>
                <a:gd name="T19" fmla="*/ 133 h 133"/>
                <a:gd name="T20" fmla="*/ 88 w 115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3">
                  <a:moveTo>
                    <a:pt x="88" y="133"/>
                  </a:moveTo>
                  <a:lnTo>
                    <a:pt x="28" y="41"/>
                  </a:lnTo>
                  <a:lnTo>
                    <a:pt x="28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2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3"/>
                  </a:lnTo>
                  <a:lnTo>
                    <a:pt x="88" y="1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182">
              <a:extLst>
                <a:ext uri="{FF2B5EF4-FFF2-40B4-BE49-F238E27FC236}">
                  <a16:creationId xmlns:a16="http://schemas.microsoft.com/office/drawing/2014/main" id="{5C763A4C-0F52-4198-864E-5F7834AC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3826" y="3644900"/>
              <a:ext cx="55563" cy="65088"/>
            </a:xfrm>
            <a:custGeom>
              <a:avLst/>
              <a:gdLst>
                <a:gd name="T0" fmla="*/ 87 w 115"/>
                <a:gd name="T1" fmla="*/ 133 h 133"/>
                <a:gd name="T2" fmla="*/ 27 w 115"/>
                <a:gd name="T3" fmla="*/ 41 h 133"/>
                <a:gd name="T4" fmla="*/ 27 w 115"/>
                <a:gd name="T5" fmla="*/ 133 h 133"/>
                <a:gd name="T6" fmla="*/ 0 w 115"/>
                <a:gd name="T7" fmla="*/ 133 h 133"/>
                <a:gd name="T8" fmla="*/ 0 w 115"/>
                <a:gd name="T9" fmla="*/ 0 h 133"/>
                <a:gd name="T10" fmla="*/ 27 w 115"/>
                <a:gd name="T11" fmla="*/ 0 h 133"/>
                <a:gd name="T12" fmla="*/ 87 w 115"/>
                <a:gd name="T13" fmla="*/ 92 h 133"/>
                <a:gd name="T14" fmla="*/ 87 w 115"/>
                <a:gd name="T15" fmla="*/ 0 h 133"/>
                <a:gd name="T16" fmla="*/ 115 w 115"/>
                <a:gd name="T17" fmla="*/ 0 h 133"/>
                <a:gd name="T18" fmla="*/ 115 w 115"/>
                <a:gd name="T19" fmla="*/ 133 h 133"/>
                <a:gd name="T20" fmla="*/ 87 w 115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3">
                  <a:moveTo>
                    <a:pt x="87" y="133"/>
                  </a:moveTo>
                  <a:lnTo>
                    <a:pt x="27" y="41"/>
                  </a:lnTo>
                  <a:lnTo>
                    <a:pt x="27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2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3"/>
                  </a:lnTo>
                  <a:lnTo>
                    <a:pt x="87" y="1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183">
              <a:extLst>
                <a:ext uri="{FF2B5EF4-FFF2-40B4-BE49-F238E27FC236}">
                  <a16:creationId xmlns:a16="http://schemas.microsoft.com/office/drawing/2014/main" id="{6A65899A-252A-4F8B-A80B-C7D6BF40E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913" y="3644900"/>
              <a:ext cx="76200" cy="66675"/>
            </a:xfrm>
            <a:custGeom>
              <a:avLst/>
              <a:gdLst>
                <a:gd name="T0" fmla="*/ 155 w 155"/>
                <a:gd name="T1" fmla="*/ 111 h 136"/>
                <a:gd name="T2" fmla="*/ 121 w 155"/>
                <a:gd name="T3" fmla="*/ 136 h 136"/>
                <a:gd name="T4" fmla="*/ 95 w 155"/>
                <a:gd name="T5" fmla="*/ 105 h 136"/>
                <a:gd name="T6" fmla="*/ 42 w 155"/>
                <a:gd name="T7" fmla="*/ 136 h 136"/>
                <a:gd name="T8" fmla="*/ 0 w 155"/>
                <a:gd name="T9" fmla="*/ 83 h 136"/>
                <a:gd name="T10" fmla="*/ 65 w 155"/>
                <a:gd name="T11" fmla="*/ 2 h 136"/>
                <a:gd name="T12" fmla="*/ 97 w 155"/>
                <a:gd name="T13" fmla="*/ 22 h 136"/>
                <a:gd name="T14" fmla="*/ 80 w 155"/>
                <a:gd name="T15" fmla="*/ 36 h 136"/>
                <a:gd name="T16" fmla="*/ 64 w 155"/>
                <a:gd name="T17" fmla="*/ 22 h 136"/>
                <a:gd name="T18" fmla="*/ 21 w 155"/>
                <a:gd name="T19" fmla="*/ 81 h 136"/>
                <a:gd name="T20" fmla="*/ 46 w 155"/>
                <a:gd name="T21" fmla="*/ 112 h 136"/>
                <a:gd name="T22" fmla="*/ 105 w 155"/>
                <a:gd name="T23" fmla="*/ 0 h 136"/>
                <a:gd name="T24" fmla="*/ 126 w 155"/>
                <a:gd name="T25" fmla="*/ 1 h 136"/>
                <a:gd name="T26" fmla="*/ 114 w 155"/>
                <a:gd name="T27" fmla="*/ 73 h 136"/>
                <a:gd name="T28" fmla="*/ 122 w 155"/>
                <a:gd name="T29" fmla="*/ 113 h 136"/>
                <a:gd name="T30" fmla="*/ 137 w 155"/>
                <a:gd name="T31" fmla="*/ 100 h 136"/>
                <a:gd name="T32" fmla="*/ 155 w 155"/>
                <a:gd name="T33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136">
                  <a:moveTo>
                    <a:pt x="155" y="111"/>
                  </a:moveTo>
                  <a:cubicBezTo>
                    <a:pt x="146" y="128"/>
                    <a:pt x="135" y="136"/>
                    <a:pt x="121" y="136"/>
                  </a:cubicBezTo>
                  <a:cubicBezTo>
                    <a:pt x="104" y="136"/>
                    <a:pt x="96" y="122"/>
                    <a:pt x="95" y="105"/>
                  </a:cubicBezTo>
                  <a:cubicBezTo>
                    <a:pt x="85" y="122"/>
                    <a:pt x="64" y="136"/>
                    <a:pt x="42" y="136"/>
                  </a:cubicBezTo>
                  <a:cubicBezTo>
                    <a:pt x="17" y="136"/>
                    <a:pt x="0" y="117"/>
                    <a:pt x="0" y="83"/>
                  </a:cubicBezTo>
                  <a:cubicBezTo>
                    <a:pt x="0" y="40"/>
                    <a:pt x="30" y="2"/>
                    <a:pt x="65" y="2"/>
                  </a:cubicBezTo>
                  <a:cubicBezTo>
                    <a:pt x="90" y="2"/>
                    <a:pt x="96" y="21"/>
                    <a:pt x="97" y="22"/>
                  </a:cubicBezTo>
                  <a:lnTo>
                    <a:pt x="80" y="36"/>
                  </a:lnTo>
                  <a:cubicBezTo>
                    <a:pt x="76" y="28"/>
                    <a:pt x="74" y="22"/>
                    <a:pt x="64" y="22"/>
                  </a:cubicBezTo>
                  <a:cubicBezTo>
                    <a:pt x="46" y="23"/>
                    <a:pt x="21" y="47"/>
                    <a:pt x="21" y="81"/>
                  </a:cubicBezTo>
                  <a:cubicBezTo>
                    <a:pt x="21" y="102"/>
                    <a:pt x="31" y="112"/>
                    <a:pt x="46" y="112"/>
                  </a:cubicBezTo>
                  <a:cubicBezTo>
                    <a:pt x="81" y="112"/>
                    <a:pt x="97" y="61"/>
                    <a:pt x="105" y="0"/>
                  </a:cubicBezTo>
                  <a:lnTo>
                    <a:pt x="126" y="1"/>
                  </a:lnTo>
                  <a:cubicBezTo>
                    <a:pt x="124" y="10"/>
                    <a:pt x="115" y="61"/>
                    <a:pt x="114" y="73"/>
                  </a:cubicBezTo>
                  <a:cubicBezTo>
                    <a:pt x="110" y="97"/>
                    <a:pt x="112" y="113"/>
                    <a:pt x="122" y="113"/>
                  </a:cubicBezTo>
                  <a:cubicBezTo>
                    <a:pt x="129" y="113"/>
                    <a:pt x="134" y="107"/>
                    <a:pt x="137" y="100"/>
                  </a:cubicBezTo>
                  <a:lnTo>
                    <a:pt x="155" y="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184">
              <a:extLst>
                <a:ext uri="{FF2B5EF4-FFF2-40B4-BE49-F238E27FC236}">
                  <a16:creationId xmlns:a16="http://schemas.microsoft.com/office/drawing/2014/main" id="{2B6F3D43-8CD3-421B-A792-217C59E23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3051" y="3624263"/>
              <a:ext cx="14288" cy="85725"/>
            </a:xfrm>
            <a:custGeom>
              <a:avLst/>
              <a:gdLst>
                <a:gd name="T0" fmla="*/ 0 w 30"/>
                <a:gd name="T1" fmla="*/ 15 h 173"/>
                <a:gd name="T2" fmla="*/ 15 w 30"/>
                <a:gd name="T3" fmla="*/ 0 h 173"/>
                <a:gd name="T4" fmla="*/ 30 w 30"/>
                <a:gd name="T5" fmla="*/ 15 h 173"/>
                <a:gd name="T6" fmla="*/ 15 w 30"/>
                <a:gd name="T7" fmla="*/ 30 h 173"/>
                <a:gd name="T8" fmla="*/ 0 w 30"/>
                <a:gd name="T9" fmla="*/ 15 h 173"/>
                <a:gd name="T10" fmla="*/ 29 w 30"/>
                <a:gd name="T11" fmla="*/ 173 h 173"/>
                <a:gd name="T12" fmla="*/ 1 w 30"/>
                <a:gd name="T13" fmla="*/ 173 h 173"/>
                <a:gd name="T14" fmla="*/ 1 w 30"/>
                <a:gd name="T15" fmla="*/ 40 h 173"/>
                <a:gd name="T16" fmla="*/ 29 w 30"/>
                <a:gd name="T17" fmla="*/ 40 h 173"/>
                <a:gd name="T18" fmla="*/ 29 w 30"/>
                <a:gd name="T1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3">
                  <a:moveTo>
                    <a:pt x="0" y="15"/>
                  </a:moveTo>
                  <a:cubicBezTo>
                    <a:pt x="0" y="6"/>
                    <a:pt x="6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3"/>
                    <a:pt x="24" y="30"/>
                    <a:pt x="15" y="30"/>
                  </a:cubicBezTo>
                  <a:cubicBezTo>
                    <a:pt x="6" y="30"/>
                    <a:pt x="0" y="23"/>
                    <a:pt x="0" y="15"/>
                  </a:cubicBezTo>
                  <a:close/>
                  <a:moveTo>
                    <a:pt x="29" y="173"/>
                  </a:moveTo>
                  <a:lnTo>
                    <a:pt x="1" y="173"/>
                  </a:lnTo>
                  <a:lnTo>
                    <a:pt x="1" y="40"/>
                  </a:lnTo>
                  <a:lnTo>
                    <a:pt x="29" y="40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185">
              <a:extLst>
                <a:ext uri="{FF2B5EF4-FFF2-40B4-BE49-F238E27FC236}">
                  <a16:creationId xmlns:a16="http://schemas.microsoft.com/office/drawing/2014/main" id="{072644CC-D3CB-4ECD-AFD0-9C955AE32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0038" y="3643313"/>
              <a:ext cx="46038" cy="66675"/>
            </a:xfrm>
            <a:custGeom>
              <a:avLst/>
              <a:gdLst>
                <a:gd name="T0" fmla="*/ 96 w 96"/>
                <a:gd name="T1" fmla="*/ 97 h 137"/>
                <a:gd name="T2" fmla="*/ 48 w 96"/>
                <a:gd name="T3" fmla="*/ 137 h 137"/>
                <a:gd name="T4" fmla="*/ 0 w 96"/>
                <a:gd name="T5" fmla="*/ 98 h 137"/>
                <a:gd name="T6" fmla="*/ 28 w 96"/>
                <a:gd name="T7" fmla="*/ 98 h 137"/>
                <a:gd name="T8" fmla="*/ 48 w 96"/>
                <a:gd name="T9" fmla="*/ 115 h 137"/>
                <a:gd name="T10" fmla="*/ 68 w 96"/>
                <a:gd name="T11" fmla="*/ 98 h 137"/>
                <a:gd name="T12" fmla="*/ 0 w 96"/>
                <a:gd name="T13" fmla="*/ 40 h 137"/>
                <a:gd name="T14" fmla="*/ 47 w 96"/>
                <a:gd name="T15" fmla="*/ 0 h 137"/>
                <a:gd name="T16" fmla="*/ 95 w 96"/>
                <a:gd name="T17" fmla="*/ 39 h 137"/>
                <a:gd name="T18" fmla="*/ 66 w 96"/>
                <a:gd name="T19" fmla="*/ 39 h 137"/>
                <a:gd name="T20" fmla="*/ 47 w 96"/>
                <a:gd name="T21" fmla="*/ 23 h 137"/>
                <a:gd name="T22" fmla="*/ 28 w 96"/>
                <a:gd name="T23" fmla="*/ 39 h 137"/>
                <a:gd name="T24" fmla="*/ 96 w 96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7">
                  <a:moveTo>
                    <a:pt x="96" y="97"/>
                  </a:moveTo>
                  <a:cubicBezTo>
                    <a:pt x="96" y="118"/>
                    <a:pt x="78" y="137"/>
                    <a:pt x="48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8" y="98"/>
                  </a:lnTo>
                  <a:cubicBezTo>
                    <a:pt x="30" y="109"/>
                    <a:pt x="36" y="115"/>
                    <a:pt x="48" y="115"/>
                  </a:cubicBezTo>
                  <a:cubicBezTo>
                    <a:pt x="61" y="115"/>
                    <a:pt x="68" y="108"/>
                    <a:pt x="68" y="98"/>
                  </a:cubicBezTo>
                  <a:cubicBezTo>
                    <a:pt x="68" y="68"/>
                    <a:pt x="0" y="88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3" y="0"/>
                    <a:pt x="92" y="12"/>
                    <a:pt x="95" y="39"/>
                  </a:cubicBezTo>
                  <a:lnTo>
                    <a:pt x="66" y="39"/>
                  </a:lnTo>
                  <a:cubicBezTo>
                    <a:pt x="65" y="29"/>
                    <a:pt x="58" y="23"/>
                    <a:pt x="47" y="23"/>
                  </a:cubicBezTo>
                  <a:cubicBezTo>
                    <a:pt x="37" y="23"/>
                    <a:pt x="28" y="28"/>
                    <a:pt x="28" y="39"/>
                  </a:cubicBezTo>
                  <a:cubicBezTo>
                    <a:pt x="28" y="69"/>
                    <a:pt x="96" y="48"/>
                    <a:pt x="96" y="9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186">
              <a:extLst>
                <a:ext uri="{FF2B5EF4-FFF2-40B4-BE49-F238E27FC236}">
                  <a16:creationId xmlns:a16="http://schemas.microsoft.com/office/drawing/2014/main" id="{0C710C70-E603-457E-B412-B2AFDF6D0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5601" y="3643313"/>
              <a:ext cx="63500" cy="68263"/>
            </a:xfrm>
            <a:custGeom>
              <a:avLst/>
              <a:gdLst>
                <a:gd name="T0" fmla="*/ 68 w 131"/>
                <a:gd name="T1" fmla="*/ 0 h 138"/>
                <a:gd name="T2" fmla="*/ 131 w 131"/>
                <a:gd name="T3" fmla="*/ 43 h 138"/>
                <a:gd name="T4" fmla="*/ 98 w 131"/>
                <a:gd name="T5" fmla="*/ 43 h 138"/>
                <a:gd name="T6" fmla="*/ 68 w 131"/>
                <a:gd name="T7" fmla="*/ 25 h 138"/>
                <a:gd name="T8" fmla="*/ 27 w 131"/>
                <a:gd name="T9" fmla="*/ 69 h 138"/>
                <a:gd name="T10" fmla="*/ 68 w 131"/>
                <a:gd name="T11" fmla="*/ 113 h 138"/>
                <a:gd name="T12" fmla="*/ 98 w 131"/>
                <a:gd name="T13" fmla="*/ 95 h 138"/>
                <a:gd name="T14" fmla="*/ 131 w 131"/>
                <a:gd name="T15" fmla="*/ 95 h 138"/>
                <a:gd name="T16" fmla="*/ 68 w 131"/>
                <a:gd name="T17" fmla="*/ 138 h 138"/>
                <a:gd name="T18" fmla="*/ 1 w 131"/>
                <a:gd name="T19" fmla="*/ 70 h 138"/>
                <a:gd name="T20" fmla="*/ 68 w 13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8">
                  <a:moveTo>
                    <a:pt x="68" y="0"/>
                  </a:moveTo>
                  <a:cubicBezTo>
                    <a:pt x="97" y="0"/>
                    <a:pt x="121" y="15"/>
                    <a:pt x="131" y="43"/>
                  </a:cubicBezTo>
                  <a:lnTo>
                    <a:pt x="98" y="43"/>
                  </a:lnTo>
                  <a:cubicBezTo>
                    <a:pt x="92" y="30"/>
                    <a:pt x="82" y="25"/>
                    <a:pt x="68" y="25"/>
                  </a:cubicBezTo>
                  <a:cubicBezTo>
                    <a:pt x="45" y="25"/>
                    <a:pt x="27" y="43"/>
                    <a:pt x="27" y="69"/>
                  </a:cubicBezTo>
                  <a:cubicBezTo>
                    <a:pt x="27" y="95"/>
                    <a:pt x="43" y="113"/>
                    <a:pt x="68" y="113"/>
                  </a:cubicBezTo>
                  <a:cubicBezTo>
                    <a:pt x="82" y="113"/>
                    <a:pt x="92" y="108"/>
                    <a:pt x="98" y="95"/>
                  </a:cubicBezTo>
                  <a:lnTo>
                    <a:pt x="131" y="95"/>
                  </a:lnTo>
                  <a:cubicBezTo>
                    <a:pt x="121" y="123"/>
                    <a:pt x="97" y="138"/>
                    <a:pt x="68" y="138"/>
                  </a:cubicBezTo>
                  <a:cubicBezTo>
                    <a:pt x="31" y="138"/>
                    <a:pt x="1" y="110"/>
                    <a:pt x="1" y="70"/>
                  </a:cubicBezTo>
                  <a:cubicBezTo>
                    <a:pt x="0" y="28"/>
                    <a:pt x="30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187">
              <a:extLst>
                <a:ext uri="{FF2B5EF4-FFF2-40B4-BE49-F238E27FC236}">
                  <a16:creationId xmlns:a16="http://schemas.microsoft.com/office/drawing/2014/main" id="{CC795A33-FF91-4EE2-B6B2-310ECC97DC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0213" y="3624263"/>
              <a:ext cx="14288" cy="85725"/>
            </a:xfrm>
            <a:custGeom>
              <a:avLst/>
              <a:gdLst>
                <a:gd name="T0" fmla="*/ 0 w 30"/>
                <a:gd name="T1" fmla="*/ 15 h 173"/>
                <a:gd name="T2" fmla="*/ 15 w 30"/>
                <a:gd name="T3" fmla="*/ 0 h 173"/>
                <a:gd name="T4" fmla="*/ 30 w 30"/>
                <a:gd name="T5" fmla="*/ 15 h 173"/>
                <a:gd name="T6" fmla="*/ 15 w 30"/>
                <a:gd name="T7" fmla="*/ 30 h 173"/>
                <a:gd name="T8" fmla="*/ 0 w 30"/>
                <a:gd name="T9" fmla="*/ 15 h 173"/>
                <a:gd name="T10" fmla="*/ 29 w 30"/>
                <a:gd name="T11" fmla="*/ 173 h 173"/>
                <a:gd name="T12" fmla="*/ 1 w 30"/>
                <a:gd name="T13" fmla="*/ 173 h 173"/>
                <a:gd name="T14" fmla="*/ 1 w 30"/>
                <a:gd name="T15" fmla="*/ 40 h 173"/>
                <a:gd name="T16" fmla="*/ 29 w 30"/>
                <a:gd name="T17" fmla="*/ 40 h 173"/>
                <a:gd name="T18" fmla="*/ 29 w 30"/>
                <a:gd name="T1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3">
                  <a:moveTo>
                    <a:pt x="0" y="15"/>
                  </a:moveTo>
                  <a:cubicBezTo>
                    <a:pt x="0" y="6"/>
                    <a:pt x="6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3"/>
                    <a:pt x="24" y="30"/>
                    <a:pt x="15" y="30"/>
                  </a:cubicBezTo>
                  <a:cubicBezTo>
                    <a:pt x="6" y="30"/>
                    <a:pt x="0" y="23"/>
                    <a:pt x="0" y="15"/>
                  </a:cubicBezTo>
                  <a:close/>
                  <a:moveTo>
                    <a:pt x="29" y="173"/>
                  </a:moveTo>
                  <a:lnTo>
                    <a:pt x="1" y="173"/>
                  </a:lnTo>
                  <a:lnTo>
                    <a:pt x="1" y="40"/>
                  </a:lnTo>
                  <a:lnTo>
                    <a:pt x="29" y="40"/>
                  </a:lnTo>
                  <a:lnTo>
                    <a:pt x="29" y="1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188">
              <a:extLst>
                <a:ext uri="{FF2B5EF4-FFF2-40B4-BE49-F238E27FC236}">
                  <a16:creationId xmlns:a16="http://schemas.microsoft.com/office/drawing/2014/main" id="{FAF468D8-7733-49A3-87D2-E8BE85DAD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8788" y="3644900"/>
              <a:ext cx="36513" cy="63500"/>
            </a:xfrm>
            <a:custGeom>
              <a:avLst/>
              <a:gdLst>
                <a:gd name="T0" fmla="*/ 26 w 76"/>
                <a:gd name="T1" fmla="*/ 55 h 131"/>
                <a:gd name="T2" fmla="*/ 70 w 76"/>
                <a:gd name="T3" fmla="*/ 55 h 131"/>
                <a:gd name="T4" fmla="*/ 70 w 76"/>
                <a:gd name="T5" fmla="*/ 75 h 131"/>
                <a:gd name="T6" fmla="*/ 26 w 76"/>
                <a:gd name="T7" fmla="*/ 75 h 131"/>
                <a:gd name="T8" fmla="*/ 26 w 76"/>
                <a:gd name="T9" fmla="*/ 111 h 131"/>
                <a:gd name="T10" fmla="*/ 76 w 76"/>
                <a:gd name="T11" fmla="*/ 111 h 131"/>
                <a:gd name="T12" fmla="*/ 76 w 76"/>
                <a:gd name="T13" fmla="*/ 131 h 131"/>
                <a:gd name="T14" fmla="*/ 0 w 76"/>
                <a:gd name="T15" fmla="*/ 131 h 131"/>
                <a:gd name="T16" fmla="*/ 0 w 76"/>
                <a:gd name="T17" fmla="*/ 0 h 131"/>
                <a:gd name="T18" fmla="*/ 76 w 76"/>
                <a:gd name="T19" fmla="*/ 0 h 131"/>
                <a:gd name="T20" fmla="*/ 76 w 76"/>
                <a:gd name="T21" fmla="*/ 20 h 131"/>
                <a:gd name="T22" fmla="*/ 26 w 76"/>
                <a:gd name="T23" fmla="*/ 20 h 131"/>
                <a:gd name="T24" fmla="*/ 26 w 76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1">
                  <a:moveTo>
                    <a:pt x="26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6" y="75"/>
                  </a:lnTo>
                  <a:lnTo>
                    <a:pt x="26" y="111"/>
                  </a:lnTo>
                  <a:lnTo>
                    <a:pt x="76" y="111"/>
                  </a:lnTo>
                  <a:lnTo>
                    <a:pt x="76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26" y="20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189">
              <a:extLst>
                <a:ext uri="{FF2B5EF4-FFF2-40B4-BE49-F238E27FC236}">
                  <a16:creationId xmlns:a16="http://schemas.microsoft.com/office/drawing/2014/main" id="{D6F1B499-8FCB-4DCB-970C-224C23F76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1" y="3644900"/>
              <a:ext cx="57150" cy="65088"/>
            </a:xfrm>
            <a:custGeom>
              <a:avLst/>
              <a:gdLst>
                <a:gd name="T0" fmla="*/ 88 w 115"/>
                <a:gd name="T1" fmla="*/ 133 h 133"/>
                <a:gd name="T2" fmla="*/ 28 w 115"/>
                <a:gd name="T3" fmla="*/ 41 h 133"/>
                <a:gd name="T4" fmla="*/ 28 w 115"/>
                <a:gd name="T5" fmla="*/ 133 h 133"/>
                <a:gd name="T6" fmla="*/ 0 w 115"/>
                <a:gd name="T7" fmla="*/ 133 h 133"/>
                <a:gd name="T8" fmla="*/ 0 w 115"/>
                <a:gd name="T9" fmla="*/ 0 h 133"/>
                <a:gd name="T10" fmla="*/ 28 w 115"/>
                <a:gd name="T11" fmla="*/ 0 h 133"/>
                <a:gd name="T12" fmla="*/ 88 w 115"/>
                <a:gd name="T13" fmla="*/ 92 h 133"/>
                <a:gd name="T14" fmla="*/ 88 w 115"/>
                <a:gd name="T15" fmla="*/ 0 h 133"/>
                <a:gd name="T16" fmla="*/ 115 w 115"/>
                <a:gd name="T17" fmla="*/ 0 h 133"/>
                <a:gd name="T18" fmla="*/ 115 w 115"/>
                <a:gd name="T19" fmla="*/ 133 h 133"/>
                <a:gd name="T20" fmla="*/ 88 w 115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3">
                  <a:moveTo>
                    <a:pt x="88" y="133"/>
                  </a:moveTo>
                  <a:lnTo>
                    <a:pt x="28" y="41"/>
                  </a:lnTo>
                  <a:lnTo>
                    <a:pt x="28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2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3"/>
                  </a:lnTo>
                  <a:lnTo>
                    <a:pt x="88" y="1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190">
              <a:extLst>
                <a:ext uri="{FF2B5EF4-FFF2-40B4-BE49-F238E27FC236}">
                  <a16:creationId xmlns:a16="http://schemas.microsoft.com/office/drawing/2014/main" id="{1C00A624-6083-43E9-92ED-C9E0FB79C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4676" y="3643313"/>
              <a:ext cx="65088" cy="68263"/>
            </a:xfrm>
            <a:custGeom>
              <a:avLst/>
              <a:gdLst>
                <a:gd name="T0" fmla="*/ 69 w 132"/>
                <a:gd name="T1" fmla="*/ 0 h 138"/>
                <a:gd name="T2" fmla="*/ 132 w 132"/>
                <a:gd name="T3" fmla="*/ 43 h 138"/>
                <a:gd name="T4" fmla="*/ 99 w 132"/>
                <a:gd name="T5" fmla="*/ 43 h 138"/>
                <a:gd name="T6" fmla="*/ 69 w 132"/>
                <a:gd name="T7" fmla="*/ 25 h 138"/>
                <a:gd name="T8" fmla="*/ 28 w 132"/>
                <a:gd name="T9" fmla="*/ 69 h 138"/>
                <a:gd name="T10" fmla="*/ 69 w 132"/>
                <a:gd name="T11" fmla="*/ 113 h 138"/>
                <a:gd name="T12" fmla="*/ 99 w 132"/>
                <a:gd name="T13" fmla="*/ 95 h 138"/>
                <a:gd name="T14" fmla="*/ 132 w 132"/>
                <a:gd name="T15" fmla="*/ 95 h 138"/>
                <a:gd name="T16" fmla="*/ 69 w 132"/>
                <a:gd name="T17" fmla="*/ 138 h 138"/>
                <a:gd name="T18" fmla="*/ 2 w 132"/>
                <a:gd name="T19" fmla="*/ 70 h 138"/>
                <a:gd name="T20" fmla="*/ 69 w 132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38">
                  <a:moveTo>
                    <a:pt x="69" y="0"/>
                  </a:moveTo>
                  <a:cubicBezTo>
                    <a:pt x="98" y="0"/>
                    <a:pt x="122" y="15"/>
                    <a:pt x="132" y="43"/>
                  </a:cubicBezTo>
                  <a:lnTo>
                    <a:pt x="99" y="43"/>
                  </a:lnTo>
                  <a:cubicBezTo>
                    <a:pt x="93" y="30"/>
                    <a:pt x="83" y="25"/>
                    <a:pt x="69" y="25"/>
                  </a:cubicBezTo>
                  <a:cubicBezTo>
                    <a:pt x="45" y="25"/>
                    <a:pt x="28" y="43"/>
                    <a:pt x="28" y="69"/>
                  </a:cubicBezTo>
                  <a:cubicBezTo>
                    <a:pt x="28" y="95"/>
                    <a:pt x="44" y="113"/>
                    <a:pt x="69" y="113"/>
                  </a:cubicBezTo>
                  <a:cubicBezTo>
                    <a:pt x="83" y="113"/>
                    <a:pt x="93" y="108"/>
                    <a:pt x="99" y="95"/>
                  </a:cubicBezTo>
                  <a:lnTo>
                    <a:pt x="132" y="95"/>
                  </a:lnTo>
                  <a:cubicBezTo>
                    <a:pt x="122" y="123"/>
                    <a:pt x="98" y="138"/>
                    <a:pt x="69" y="138"/>
                  </a:cubicBezTo>
                  <a:cubicBezTo>
                    <a:pt x="32" y="138"/>
                    <a:pt x="2" y="110"/>
                    <a:pt x="2" y="70"/>
                  </a:cubicBezTo>
                  <a:cubicBezTo>
                    <a:pt x="0" y="28"/>
                    <a:pt x="3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191">
              <a:extLst>
                <a:ext uri="{FF2B5EF4-FFF2-40B4-BE49-F238E27FC236}">
                  <a16:creationId xmlns:a16="http://schemas.microsoft.com/office/drawing/2014/main" id="{705106F0-D046-4666-BDB5-5A950DF2C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6" y="3644900"/>
              <a:ext cx="38100" cy="63500"/>
            </a:xfrm>
            <a:custGeom>
              <a:avLst/>
              <a:gdLst>
                <a:gd name="T0" fmla="*/ 27 w 77"/>
                <a:gd name="T1" fmla="*/ 55 h 131"/>
                <a:gd name="T2" fmla="*/ 70 w 77"/>
                <a:gd name="T3" fmla="*/ 55 h 131"/>
                <a:gd name="T4" fmla="*/ 70 w 77"/>
                <a:gd name="T5" fmla="*/ 75 h 131"/>
                <a:gd name="T6" fmla="*/ 27 w 77"/>
                <a:gd name="T7" fmla="*/ 75 h 131"/>
                <a:gd name="T8" fmla="*/ 27 w 77"/>
                <a:gd name="T9" fmla="*/ 111 h 131"/>
                <a:gd name="T10" fmla="*/ 77 w 77"/>
                <a:gd name="T11" fmla="*/ 111 h 131"/>
                <a:gd name="T12" fmla="*/ 77 w 77"/>
                <a:gd name="T13" fmla="*/ 131 h 131"/>
                <a:gd name="T14" fmla="*/ 0 w 77"/>
                <a:gd name="T15" fmla="*/ 131 h 131"/>
                <a:gd name="T16" fmla="*/ 0 w 77"/>
                <a:gd name="T17" fmla="*/ 0 h 131"/>
                <a:gd name="T18" fmla="*/ 77 w 77"/>
                <a:gd name="T19" fmla="*/ 0 h 131"/>
                <a:gd name="T20" fmla="*/ 77 w 77"/>
                <a:gd name="T21" fmla="*/ 20 h 131"/>
                <a:gd name="T22" fmla="*/ 27 w 77"/>
                <a:gd name="T23" fmla="*/ 20 h 131"/>
                <a:gd name="T24" fmla="*/ 27 w 77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1">
                  <a:moveTo>
                    <a:pt x="27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7" y="75"/>
                  </a:lnTo>
                  <a:lnTo>
                    <a:pt x="27" y="111"/>
                  </a:lnTo>
                  <a:lnTo>
                    <a:pt x="77" y="111"/>
                  </a:lnTo>
                  <a:lnTo>
                    <a:pt x="77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0"/>
                  </a:lnTo>
                  <a:lnTo>
                    <a:pt x="27" y="20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192">
              <a:extLst>
                <a:ext uri="{FF2B5EF4-FFF2-40B4-BE49-F238E27FC236}">
                  <a16:creationId xmlns:a16="http://schemas.microsoft.com/office/drawing/2014/main" id="{73AA6146-9B1E-464A-A2D1-772637BB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3643313"/>
              <a:ext cx="47625" cy="66675"/>
            </a:xfrm>
            <a:custGeom>
              <a:avLst/>
              <a:gdLst>
                <a:gd name="T0" fmla="*/ 96 w 96"/>
                <a:gd name="T1" fmla="*/ 97 h 137"/>
                <a:gd name="T2" fmla="*/ 48 w 96"/>
                <a:gd name="T3" fmla="*/ 137 h 137"/>
                <a:gd name="T4" fmla="*/ 0 w 96"/>
                <a:gd name="T5" fmla="*/ 98 h 137"/>
                <a:gd name="T6" fmla="*/ 28 w 96"/>
                <a:gd name="T7" fmla="*/ 98 h 137"/>
                <a:gd name="T8" fmla="*/ 48 w 96"/>
                <a:gd name="T9" fmla="*/ 115 h 137"/>
                <a:gd name="T10" fmla="*/ 68 w 96"/>
                <a:gd name="T11" fmla="*/ 98 h 137"/>
                <a:gd name="T12" fmla="*/ 0 w 96"/>
                <a:gd name="T13" fmla="*/ 40 h 137"/>
                <a:gd name="T14" fmla="*/ 47 w 96"/>
                <a:gd name="T15" fmla="*/ 0 h 137"/>
                <a:gd name="T16" fmla="*/ 95 w 96"/>
                <a:gd name="T17" fmla="*/ 39 h 137"/>
                <a:gd name="T18" fmla="*/ 66 w 96"/>
                <a:gd name="T19" fmla="*/ 39 h 137"/>
                <a:gd name="T20" fmla="*/ 47 w 96"/>
                <a:gd name="T21" fmla="*/ 23 h 137"/>
                <a:gd name="T22" fmla="*/ 28 w 96"/>
                <a:gd name="T23" fmla="*/ 39 h 137"/>
                <a:gd name="T24" fmla="*/ 96 w 96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7">
                  <a:moveTo>
                    <a:pt x="96" y="97"/>
                  </a:moveTo>
                  <a:cubicBezTo>
                    <a:pt x="96" y="118"/>
                    <a:pt x="78" y="137"/>
                    <a:pt x="48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8" y="98"/>
                  </a:lnTo>
                  <a:cubicBezTo>
                    <a:pt x="30" y="109"/>
                    <a:pt x="36" y="115"/>
                    <a:pt x="48" y="115"/>
                  </a:cubicBezTo>
                  <a:cubicBezTo>
                    <a:pt x="61" y="115"/>
                    <a:pt x="68" y="108"/>
                    <a:pt x="68" y="98"/>
                  </a:cubicBezTo>
                  <a:cubicBezTo>
                    <a:pt x="68" y="68"/>
                    <a:pt x="0" y="88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3" y="0"/>
                    <a:pt x="92" y="12"/>
                    <a:pt x="95" y="39"/>
                  </a:cubicBezTo>
                  <a:lnTo>
                    <a:pt x="66" y="39"/>
                  </a:lnTo>
                  <a:cubicBezTo>
                    <a:pt x="65" y="29"/>
                    <a:pt x="58" y="23"/>
                    <a:pt x="47" y="23"/>
                  </a:cubicBezTo>
                  <a:cubicBezTo>
                    <a:pt x="37" y="23"/>
                    <a:pt x="28" y="28"/>
                    <a:pt x="28" y="39"/>
                  </a:cubicBezTo>
                  <a:cubicBezTo>
                    <a:pt x="27" y="69"/>
                    <a:pt x="96" y="48"/>
                    <a:pt x="96" y="9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193">
              <a:extLst>
                <a:ext uri="{FF2B5EF4-FFF2-40B4-BE49-F238E27FC236}">
                  <a16:creationId xmlns:a16="http://schemas.microsoft.com/office/drawing/2014/main" id="{78C3FC13-8A1C-4AF9-9BB0-7E0F60E7D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8663" y="3619500"/>
              <a:ext cx="385763" cy="346075"/>
            </a:xfrm>
            <a:custGeom>
              <a:avLst/>
              <a:gdLst>
                <a:gd name="T0" fmla="*/ 672 w 790"/>
                <a:gd name="T1" fmla="*/ 524 h 708"/>
                <a:gd name="T2" fmla="*/ 672 w 790"/>
                <a:gd name="T3" fmla="*/ 325 h 708"/>
                <a:gd name="T4" fmla="*/ 539 w 790"/>
                <a:gd name="T5" fmla="*/ 198 h 708"/>
                <a:gd name="T6" fmla="*/ 401 w 790"/>
                <a:gd name="T7" fmla="*/ 277 h 708"/>
                <a:gd name="T8" fmla="*/ 441 w 790"/>
                <a:gd name="T9" fmla="*/ 313 h 708"/>
                <a:gd name="T10" fmla="*/ 480 w 790"/>
                <a:gd name="T11" fmla="*/ 272 h 708"/>
                <a:gd name="T12" fmla="*/ 537 w 790"/>
                <a:gd name="T13" fmla="*/ 225 h 708"/>
                <a:gd name="T14" fmla="*/ 607 w 790"/>
                <a:gd name="T15" fmla="*/ 340 h 708"/>
                <a:gd name="T16" fmla="*/ 607 w 790"/>
                <a:gd name="T17" fmla="*/ 370 h 708"/>
                <a:gd name="T18" fmla="*/ 389 w 790"/>
                <a:gd name="T19" fmla="*/ 492 h 708"/>
                <a:gd name="T20" fmla="*/ 489 w 790"/>
                <a:gd name="T21" fmla="*/ 582 h 708"/>
                <a:gd name="T22" fmla="*/ 606 w 790"/>
                <a:gd name="T23" fmla="*/ 523 h 708"/>
                <a:gd name="T24" fmla="*/ 607 w 790"/>
                <a:gd name="T25" fmla="*/ 523 h 708"/>
                <a:gd name="T26" fmla="*/ 670 w 790"/>
                <a:gd name="T27" fmla="*/ 582 h 708"/>
                <a:gd name="T28" fmla="*/ 711 w 790"/>
                <a:gd name="T29" fmla="*/ 579 h 708"/>
                <a:gd name="T30" fmla="*/ 697 w 790"/>
                <a:gd name="T31" fmla="*/ 594 h 708"/>
                <a:gd name="T32" fmla="*/ 400 w 790"/>
                <a:gd name="T33" fmla="*/ 708 h 708"/>
                <a:gd name="T34" fmla="*/ 0 w 790"/>
                <a:gd name="T35" fmla="*/ 468 h 708"/>
                <a:gd name="T36" fmla="*/ 104 w 790"/>
                <a:gd name="T37" fmla="*/ 277 h 708"/>
                <a:gd name="T38" fmla="*/ 104 w 790"/>
                <a:gd name="T39" fmla="*/ 482 h 708"/>
                <a:gd name="T40" fmla="*/ 329 w 790"/>
                <a:gd name="T41" fmla="*/ 482 h 708"/>
                <a:gd name="T42" fmla="*/ 329 w 790"/>
                <a:gd name="T43" fmla="*/ 257 h 708"/>
                <a:gd name="T44" fmla="*/ 254 w 790"/>
                <a:gd name="T45" fmla="*/ 257 h 708"/>
                <a:gd name="T46" fmla="*/ 254 w 790"/>
                <a:gd name="T47" fmla="*/ 407 h 708"/>
                <a:gd name="T48" fmla="*/ 179 w 790"/>
                <a:gd name="T49" fmla="*/ 407 h 708"/>
                <a:gd name="T50" fmla="*/ 179 w 790"/>
                <a:gd name="T51" fmla="*/ 257 h 708"/>
                <a:gd name="T52" fmla="*/ 125 w 790"/>
                <a:gd name="T53" fmla="*/ 257 h 708"/>
                <a:gd name="T54" fmla="*/ 314 w 790"/>
                <a:gd name="T55" fmla="*/ 125 h 708"/>
                <a:gd name="T56" fmla="*/ 314 w 790"/>
                <a:gd name="T57" fmla="*/ 207 h 708"/>
                <a:gd name="T58" fmla="*/ 314 w 790"/>
                <a:gd name="T59" fmla="*/ 207 h 708"/>
                <a:gd name="T60" fmla="*/ 389 w 790"/>
                <a:gd name="T61" fmla="*/ 207 h 708"/>
                <a:gd name="T62" fmla="*/ 389 w 790"/>
                <a:gd name="T63" fmla="*/ 188 h 708"/>
                <a:gd name="T64" fmla="*/ 332 w 790"/>
                <a:gd name="T65" fmla="*/ 188 h 708"/>
                <a:gd name="T66" fmla="*/ 332 w 790"/>
                <a:gd name="T67" fmla="*/ 0 h 708"/>
                <a:gd name="T68" fmla="*/ 407 w 790"/>
                <a:gd name="T69" fmla="*/ 0 h 708"/>
                <a:gd name="T70" fmla="*/ 407 w 790"/>
                <a:gd name="T71" fmla="*/ 89 h 708"/>
                <a:gd name="T72" fmla="*/ 519 w 790"/>
                <a:gd name="T73" fmla="*/ 72 h 708"/>
                <a:gd name="T74" fmla="*/ 790 w 790"/>
                <a:gd name="T75" fmla="*/ 355 h 708"/>
                <a:gd name="T76" fmla="*/ 726 w 790"/>
                <a:gd name="T77" fmla="*/ 560 h 708"/>
                <a:gd name="T78" fmla="*/ 707 w 790"/>
                <a:gd name="T79" fmla="*/ 562 h 708"/>
                <a:gd name="T80" fmla="*/ 672 w 790"/>
                <a:gd name="T81" fmla="*/ 524 h 708"/>
                <a:gd name="T82" fmla="*/ 519 w 790"/>
                <a:gd name="T83" fmla="*/ 549 h 708"/>
                <a:gd name="T84" fmla="*/ 607 w 790"/>
                <a:gd name="T85" fmla="*/ 444 h 708"/>
                <a:gd name="T86" fmla="*/ 607 w 790"/>
                <a:gd name="T87" fmla="*/ 397 h 708"/>
                <a:gd name="T88" fmla="*/ 462 w 790"/>
                <a:gd name="T89" fmla="*/ 479 h 708"/>
                <a:gd name="T90" fmla="*/ 519 w 790"/>
                <a:gd name="T91" fmla="*/ 549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8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8"/>
                    <a:pt x="539" y="198"/>
                  </a:cubicBezTo>
                  <a:cubicBezTo>
                    <a:pt x="481" y="198"/>
                    <a:pt x="401" y="224"/>
                    <a:pt x="401" y="277"/>
                  </a:cubicBezTo>
                  <a:cubicBezTo>
                    <a:pt x="401" y="298"/>
                    <a:pt x="419" y="313"/>
                    <a:pt x="441" y="313"/>
                  </a:cubicBezTo>
                  <a:cubicBezTo>
                    <a:pt x="455" y="313"/>
                    <a:pt x="480" y="304"/>
                    <a:pt x="480" y="272"/>
                  </a:cubicBezTo>
                  <a:cubicBezTo>
                    <a:pt x="480" y="247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9" y="375"/>
                    <a:pt x="389" y="492"/>
                  </a:cubicBezTo>
                  <a:cubicBezTo>
                    <a:pt x="389" y="544"/>
                    <a:pt x="431" y="582"/>
                    <a:pt x="489" y="582"/>
                  </a:cubicBezTo>
                  <a:cubicBezTo>
                    <a:pt x="545" y="582"/>
                    <a:pt x="581" y="559"/>
                    <a:pt x="606" y="523"/>
                  </a:cubicBezTo>
                  <a:lnTo>
                    <a:pt x="607" y="523"/>
                  </a:lnTo>
                  <a:cubicBezTo>
                    <a:pt x="607" y="558"/>
                    <a:pt x="621" y="582"/>
                    <a:pt x="670" y="582"/>
                  </a:cubicBezTo>
                  <a:cubicBezTo>
                    <a:pt x="680" y="582"/>
                    <a:pt x="690" y="582"/>
                    <a:pt x="711" y="579"/>
                  </a:cubicBezTo>
                  <a:lnTo>
                    <a:pt x="697" y="594"/>
                  </a:lnTo>
                  <a:cubicBezTo>
                    <a:pt x="635" y="660"/>
                    <a:pt x="539" y="708"/>
                    <a:pt x="400" y="708"/>
                  </a:cubicBezTo>
                  <a:cubicBezTo>
                    <a:pt x="150" y="708"/>
                    <a:pt x="0" y="582"/>
                    <a:pt x="0" y="468"/>
                  </a:cubicBezTo>
                  <a:cubicBezTo>
                    <a:pt x="0" y="414"/>
                    <a:pt x="29" y="350"/>
                    <a:pt x="104" y="277"/>
                  </a:cubicBezTo>
                  <a:lnTo>
                    <a:pt x="104" y="482"/>
                  </a:lnTo>
                  <a:lnTo>
                    <a:pt x="329" y="482"/>
                  </a:lnTo>
                  <a:lnTo>
                    <a:pt x="329" y="257"/>
                  </a:lnTo>
                  <a:lnTo>
                    <a:pt x="254" y="257"/>
                  </a:lnTo>
                  <a:lnTo>
                    <a:pt x="254" y="407"/>
                  </a:lnTo>
                  <a:lnTo>
                    <a:pt x="179" y="407"/>
                  </a:lnTo>
                  <a:lnTo>
                    <a:pt x="179" y="257"/>
                  </a:lnTo>
                  <a:lnTo>
                    <a:pt x="125" y="257"/>
                  </a:lnTo>
                  <a:cubicBezTo>
                    <a:pt x="189" y="200"/>
                    <a:pt x="252" y="157"/>
                    <a:pt x="314" y="125"/>
                  </a:cubicBezTo>
                  <a:lnTo>
                    <a:pt x="314" y="207"/>
                  </a:lnTo>
                  <a:lnTo>
                    <a:pt x="314" y="207"/>
                  </a:lnTo>
                  <a:lnTo>
                    <a:pt x="389" y="207"/>
                  </a:lnTo>
                  <a:lnTo>
                    <a:pt x="389" y="188"/>
                  </a:lnTo>
                  <a:lnTo>
                    <a:pt x="332" y="188"/>
                  </a:lnTo>
                  <a:lnTo>
                    <a:pt x="332" y="0"/>
                  </a:lnTo>
                  <a:lnTo>
                    <a:pt x="407" y="0"/>
                  </a:lnTo>
                  <a:lnTo>
                    <a:pt x="407" y="89"/>
                  </a:lnTo>
                  <a:cubicBezTo>
                    <a:pt x="446" y="78"/>
                    <a:pt x="484" y="72"/>
                    <a:pt x="519" y="72"/>
                  </a:cubicBezTo>
                  <a:cubicBezTo>
                    <a:pt x="682" y="72"/>
                    <a:pt x="790" y="200"/>
                    <a:pt x="790" y="355"/>
                  </a:cubicBezTo>
                  <a:cubicBezTo>
                    <a:pt x="790" y="423"/>
                    <a:pt x="771" y="498"/>
                    <a:pt x="726" y="560"/>
                  </a:cubicBezTo>
                  <a:cubicBezTo>
                    <a:pt x="712" y="562"/>
                    <a:pt x="710" y="562"/>
                    <a:pt x="707" y="562"/>
                  </a:cubicBezTo>
                  <a:cubicBezTo>
                    <a:pt x="681" y="562"/>
                    <a:pt x="672" y="552"/>
                    <a:pt x="672" y="524"/>
                  </a:cubicBezTo>
                  <a:close/>
                  <a:moveTo>
                    <a:pt x="519" y="549"/>
                  </a:moveTo>
                  <a:cubicBezTo>
                    <a:pt x="572" y="549"/>
                    <a:pt x="607" y="499"/>
                    <a:pt x="607" y="444"/>
                  </a:cubicBezTo>
                  <a:lnTo>
                    <a:pt x="607" y="397"/>
                  </a:lnTo>
                  <a:cubicBezTo>
                    <a:pt x="569" y="398"/>
                    <a:pt x="462" y="404"/>
                    <a:pt x="462" y="479"/>
                  </a:cubicBezTo>
                  <a:cubicBezTo>
                    <a:pt x="462" y="520"/>
                    <a:pt x="490" y="549"/>
                    <a:pt x="519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194">
              <a:extLst>
                <a:ext uri="{FF2B5EF4-FFF2-40B4-BE49-F238E27FC236}">
                  <a16:creationId xmlns:a16="http://schemas.microsoft.com/office/drawing/2014/main" id="{CE78952A-FDBA-40B2-B684-107185A20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6338" y="3821113"/>
              <a:ext cx="77788" cy="76200"/>
            </a:xfrm>
            <a:custGeom>
              <a:avLst/>
              <a:gdLst>
                <a:gd name="T0" fmla="*/ 157 w 158"/>
                <a:gd name="T1" fmla="*/ 150 h 156"/>
                <a:gd name="T2" fmla="*/ 120 w 158"/>
                <a:gd name="T3" fmla="*/ 156 h 156"/>
                <a:gd name="T4" fmla="*/ 93 w 158"/>
                <a:gd name="T5" fmla="*/ 134 h 156"/>
                <a:gd name="T6" fmla="*/ 45 w 158"/>
                <a:gd name="T7" fmla="*/ 156 h 156"/>
                <a:gd name="T8" fmla="*/ 0 w 158"/>
                <a:gd name="T9" fmla="*/ 119 h 156"/>
                <a:gd name="T10" fmla="*/ 93 w 158"/>
                <a:gd name="T11" fmla="*/ 69 h 156"/>
                <a:gd name="T12" fmla="*/ 93 w 158"/>
                <a:gd name="T13" fmla="*/ 53 h 156"/>
                <a:gd name="T14" fmla="*/ 69 w 158"/>
                <a:gd name="T15" fmla="*/ 10 h 156"/>
                <a:gd name="T16" fmla="*/ 27 w 158"/>
                <a:gd name="T17" fmla="*/ 50 h 156"/>
                <a:gd name="T18" fmla="*/ 7 w 158"/>
                <a:gd name="T19" fmla="*/ 34 h 156"/>
                <a:gd name="T20" fmla="*/ 70 w 158"/>
                <a:gd name="T21" fmla="*/ 0 h 156"/>
                <a:gd name="T22" fmla="*/ 128 w 158"/>
                <a:gd name="T23" fmla="*/ 54 h 156"/>
                <a:gd name="T24" fmla="*/ 128 w 158"/>
                <a:gd name="T25" fmla="*/ 119 h 156"/>
                <a:gd name="T26" fmla="*/ 144 w 158"/>
                <a:gd name="T27" fmla="*/ 146 h 156"/>
                <a:gd name="T28" fmla="*/ 158 w 158"/>
                <a:gd name="T29" fmla="*/ 144 h 156"/>
                <a:gd name="T30" fmla="*/ 158 w 158"/>
                <a:gd name="T31" fmla="*/ 150 h 156"/>
                <a:gd name="T32" fmla="*/ 157 w 158"/>
                <a:gd name="T33" fmla="*/ 150 h 156"/>
                <a:gd name="T34" fmla="*/ 92 w 158"/>
                <a:gd name="T35" fmla="*/ 81 h 156"/>
                <a:gd name="T36" fmla="*/ 37 w 158"/>
                <a:gd name="T37" fmla="*/ 115 h 156"/>
                <a:gd name="T38" fmla="*/ 59 w 158"/>
                <a:gd name="T39" fmla="*/ 139 h 156"/>
                <a:gd name="T40" fmla="*/ 92 w 158"/>
                <a:gd name="T41" fmla="*/ 101 h 156"/>
                <a:gd name="T42" fmla="*/ 92 w 158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156">
                  <a:moveTo>
                    <a:pt x="157" y="150"/>
                  </a:moveTo>
                  <a:cubicBezTo>
                    <a:pt x="145" y="154"/>
                    <a:pt x="134" y="156"/>
                    <a:pt x="120" y="156"/>
                  </a:cubicBezTo>
                  <a:cubicBezTo>
                    <a:pt x="99" y="156"/>
                    <a:pt x="95" y="145"/>
                    <a:pt x="93" y="134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2" y="156"/>
                    <a:pt x="0" y="140"/>
                    <a:pt x="0" y="119"/>
                  </a:cubicBezTo>
                  <a:cubicBezTo>
                    <a:pt x="0" y="73"/>
                    <a:pt x="72" y="70"/>
                    <a:pt x="93" y="69"/>
                  </a:cubicBezTo>
                  <a:lnTo>
                    <a:pt x="93" y="53"/>
                  </a:lnTo>
                  <a:cubicBezTo>
                    <a:pt x="93" y="35"/>
                    <a:pt x="93" y="10"/>
                    <a:pt x="69" y="10"/>
                  </a:cubicBezTo>
                  <a:cubicBezTo>
                    <a:pt x="34" y="10"/>
                    <a:pt x="58" y="50"/>
                    <a:pt x="27" y="50"/>
                  </a:cubicBezTo>
                  <a:cubicBezTo>
                    <a:pt x="17" y="50"/>
                    <a:pt x="7" y="45"/>
                    <a:pt x="7" y="34"/>
                  </a:cubicBezTo>
                  <a:cubicBezTo>
                    <a:pt x="7" y="10"/>
                    <a:pt x="42" y="0"/>
                    <a:pt x="70" y="0"/>
                  </a:cubicBezTo>
                  <a:cubicBezTo>
                    <a:pt x="114" y="0"/>
                    <a:pt x="128" y="16"/>
                    <a:pt x="128" y="54"/>
                  </a:cubicBezTo>
                  <a:lnTo>
                    <a:pt x="128" y="119"/>
                  </a:lnTo>
                  <a:cubicBezTo>
                    <a:pt x="128" y="139"/>
                    <a:pt x="132" y="146"/>
                    <a:pt x="144" y="146"/>
                  </a:cubicBezTo>
                  <a:cubicBezTo>
                    <a:pt x="149" y="146"/>
                    <a:pt x="153" y="145"/>
                    <a:pt x="158" y="144"/>
                  </a:cubicBezTo>
                  <a:lnTo>
                    <a:pt x="158" y="150"/>
                  </a:lnTo>
                  <a:lnTo>
                    <a:pt x="157" y="150"/>
                  </a:lnTo>
                  <a:close/>
                  <a:moveTo>
                    <a:pt x="92" y="81"/>
                  </a:moveTo>
                  <a:cubicBezTo>
                    <a:pt x="78" y="81"/>
                    <a:pt x="37" y="84"/>
                    <a:pt x="37" y="115"/>
                  </a:cubicBezTo>
                  <a:cubicBezTo>
                    <a:pt x="37" y="128"/>
                    <a:pt x="44" y="139"/>
                    <a:pt x="59" y="139"/>
                  </a:cubicBezTo>
                  <a:cubicBezTo>
                    <a:pt x="79" y="139"/>
                    <a:pt x="92" y="125"/>
                    <a:pt x="92" y="101"/>
                  </a:cubicBezTo>
                  <a:lnTo>
                    <a:pt x="92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195">
              <a:extLst>
                <a:ext uri="{FF2B5EF4-FFF2-40B4-BE49-F238E27FC236}">
                  <a16:creationId xmlns:a16="http://schemas.microsoft.com/office/drawing/2014/main" id="{DEB19A8A-1B4C-459D-9445-F779AB9F3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1588" y="3821113"/>
              <a:ext cx="92075" cy="76200"/>
            </a:xfrm>
            <a:custGeom>
              <a:avLst/>
              <a:gdLst>
                <a:gd name="T0" fmla="*/ 0 w 189"/>
                <a:gd name="T1" fmla="*/ 147 h 155"/>
                <a:gd name="T2" fmla="*/ 26 w 189"/>
                <a:gd name="T3" fmla="*/ 119 h 155"/>
                <a:gd name="T4" fmla="*/ 26 w 189"/>
                <a:gd name="T5" fmla="*/ 41 h 155"/>
                <a:gd name="T6" fmla="*/ 0 w 189"/>
                <a:gd name="T7" fmla="*/ 15 h 155"/>
                <a:gd name="T8" fmla="*/ 0 w 189"/>
                <a:gd name="T9" fmla="*/ 7 h 155"/>
                <a:gd name="T10" fmla="*/ 61 w 189"/>
                <a:gd name="T11" fmla="*/ 0 h 155"/>
                <a:gd name="T12" fmla="*/ 61 w 189"/>
                <a:gd name="T13" fmla="*/ 39 h 155"/>
                <a:gd name="T14" fmla="*/ 62 w 189"/>
                <a:gd name="T15" fmla="*/ 39 h 155"/>
                <a:gd name="T16" fmla="*/ 120 w 189"/>
                <a:gd name="T17" fmla="*/ 0 h 155"/>
                <a:gd name="T18" fmla="*/ 162 w 189"/>
                <a:gd name="T19" fmla="*/ 44 h 155"/>
                <a:gd name="T20" fmla="*/ 162 w 189"/>
                <a:gd name="T21" fmla="*/ 119 h 155"/>
                <a:gd name="T22" fmla="*/ 189 w 189"/>
                <a:gd name="T23" fmla="*/ 147 h 155"/>
                <a:gd name="T24" fmla="*/ 189 w 189"/>
                <a:gd name="T25" fmla="*/ 155 h 155"/>
                <a:gd name="T26" fmla="*/ 101 w 189"/>
                <a:gd name="T27" fmla="*/ 155 h 155"/>
                <a:gd name="T28" fmla="*/ 101 w 189"/>
                <a:gd name="T29" fmla="*/ 147 h 155"/>
                <a:gd name="T30" fmla="*/ 127 w 189"/>
                <a:gd name="T31" fmla="*/ 119 h 155"/>
                <a:gd name="T32" fmla="*/ 127 w 189"/>
                <a:gd name="T33" fmla="*/ 70 h 155"/>
                <a:gd name="T34" fmla="*/ 105 w 189"/>
                <a:gd name="T35" fmla="*/ 20 h 155"/>
                <a:gd name="T36" fmla="*/ 62 w 189"/>
                <a:gd name="T37" fmla="*/ 75 h 155"/>
                <a:gd name="T38" fmla="*/ 62 w 189"/>
                <a:gd name="T39" fmla="*/ 119 h 155"/>
                <a:gd name="T40" fmla="*/ 89 w 189"/>
                <a:gd name="T41" fmla="*/ 147 h 155"/>
                <a:gd name="T42" fmla="*/ 89 w 189"/>
                <a:gd name="T43" fmla="*/ 155 h 155"/>
                <a:gd name="T44" fmla="*/ 1 w 189"/>
                <a:gd name="T45" fmla="*/ 155 h 155"/>
                <a:gd name="T46" fmla="*/ 1 w 189"/>
                <a:gd name="T47" fmla="*/ 147 h 155"/>
                <a:gd name="T48" fmla="*/ 0 w 189"/>
                <a:gd name="T49" fmla="*/ 14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55">
                  <a:moveTo>
                    <a:pt x="0" y="147"/>
                  </a:moveTo>
                  <a:cubicBezTo>
                    <a:pt x="20" y="147"/>
                    <a:pt x="26" y="141"/>
                    <a:pt x="26" y="119"/>
                  </a:cubicBezTo>
                  <a:lnTo>
                    <a:pt x="26" y="41"/>
                  </a:lnTo>
                  <a:cubicBezTo>
                    <a:pt x="26" y="17"/>
                    <a:pt x="14" y="15"/>
                    <a:pt x="0" y="15"/>
                  </a:cubicBezTo>
                  <a:lnTo>
                    <a:pt x="0" y="7"/>
                  </a:lnTo>
                  <a:lnTo>
                    <a:pt x="61" y="0"/>
                  </a:lnTo>
                  <a:lnTo>
                    <a:pt x="61" y="39"/>
                  </a:lnTo>
                  <a:lnTo>
                    <a:pt x="62" y="39"/>
                  </a:lnTo>
                  <a:cubicBezTo>
                    <a:pt x="70" y="25"/>
                    <a:pt x="86" y="0"/>
                    <a:pt x="120" y="0"/>
                  </a:cubicBezTo>
                  <a:cubicBezTo>
                    <a:pt x="155" y="0"/>
                    <a:pt x="162" y="19"/>
                    <a:pt x="162" y="44"/>
                  </a:cubicBezTo>
                  <a:lnTo>
                    <a:pt x="162" y="119"/>
                  </a:lnTo>
                  <a:cubicBezTo>
                    <a:pt x="162" y="141"/>
                    <a:pt x="169" y="147"/>
                    <a:pt x="189" y="147"/>
                  </a:cubicBezTo>
                  <a:lnTo>
                    <a:pt x="189" y="155"/>
                  </a:lnTo>
                  <a:lnTo>
                    <a:pt x="101" y="155"/>
                  </a:lnTo>
                  <a:lnTo>
                    <a:pt x="101" y="147"/>
                  </a:lnTo>
                  <a:cubicBezTo>
                    <a:pt x="121" y="147"/>
                    <a:pt x="127" y="141"/>
                    <a:pt x="127" y="119"/>
                  </a:cubicBezTo>
                  <a:lnTo>
                    <a:pt x="127" y="70"/>
                  </a:lnTo>
                  <a:cubicBezTo>
                    <a:pt x="127" y="30"/>
                    <a:pt x="122" y="20"/>
                    <a:pt x="105" y="20"/>
                  </a:cubicBezTo>
                  <a:cubicBezTo>
                    <a:pt x="85" y="20"/>
                    <a:pt x="62" y="54"/>
                    <a:pt x="62" y="75"/>
                  </a:cubicBezTo>
                  <a:lnTo>
                    <a:pt x="62" y="119"/>
                  </a:lnTo>
                  <a:cubicBezTo>
                    <a:pt x="62" y="141"/>
                    <a:pt x="69" y="147"/>
                    <a:pt x="89" y="147"/>
                  </a:cubicBezTo>
                  <a:lnTo>
                    <a:pt x="89" y="155"/>
                  </a:lnTo>
                  <a:lnTo>
                    <a:pt x="1" y="155"/>
                  </a:lnTo>
                  <a:lnTo>
                    <a:pt x="1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196">
              <a:extLst>
                <a:ext uri="{FF2B5EF4-FFF2-40B4-BE49-F238E27FC236}">
                  <a16:creationId xmlns:a16="http://schemas.microsoft.com/office/drawing/2014/main" id="{FDED766E-E47C-4917-9685-C92D1A66D7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2713" y="3806825"/>
              <a:ext cx="82550" cy="123825"/>
            </a:xfrm>
            <a:custGeom>
              <a:avLst/>
              <a:gdLst>
                <a:gd name="T0" fmla="*/ 108 w 168"/>
                <a:gd name="T1" fmla="*/ 155 h 252"/>
                <a:gd name="T2" fmla="*/ 161 w 168"/>
                <a:gd name="T3" fmla="*/ 194 h 252"/>
                <a:gd name="T4" fmla="*/ 72 w 168"/>
                <a:gd name="T5" fmla="*/ 252 h 252"/>
                <a:gd name="T6" fmla="*/ 0 w 168"/>
                <a:gd name="T7" fmla="*/ 213 h 252"/>
                <a:gd name="T8" fmla="*/ 22 w 168"/>
                <a:gd name="T9" fmla="*/ 182 h 252"/>
                <a:gd name="T10" fmla="*/ 11 w 168"/>
                <a:gd name="T11" fmla="*/ 162 h 252"/>
                <a:gd name="T12" fmla="*/ 32 w 168"/>
                <a:gd name="T13" fmla="*/ 124 h 252"/>
                <a:gd name="T14" fmla="*/ 8 w 168"/>
                <a:gd name="T15" fmla="*/ 82 h 252"/>
                <a:gd name="T16" fmla="*/ 73 w 168"/>
                <a:gd name="T17" fmla="*/ 28 h 252"/>
                <a:gd name="T18" fmla="*/ 111 w 168"/>
                <a:gd name="T19" fmla="*/ 37 h 252"/>
                <a:gd name="T20" fmla="*/ 150 w 168"/>
                <a:gd name="T21" fmla="*/ 0 h 252"/>
                <a:gd name="T22" fmla="*/ 168 w 168"/>
                <a:gd name="T23" fmla="*/ 19 h 252"/>
                <a:gd name="T24" fmla="*/ 150 w 168"/>
                <a:gd name="T25" fmla="*/ 38 h 252"/>
                <a:gd name="T26" fmla="*/ 138 w 168"/>
                <a:gd name="T27" fmla="*/ 34 h 252"/>
                <a:gd name="T28" fmla="*/ 132 w 168"/>
                <a:gd name="T29" fmla="*/ 30 h 252"/>
                <a:gd name="T30" fmla="*/ 120 w 168"/>
                <a:gd name="T31" fmla="*/ 43 h 252"/>
                <a:gd name="T32" fmla="*/ 138 w 168"/>
                <a:gd name="T33" fmla="*/ 82 h 252"/>
                <a:gd name="T34" fmla="*/ 75 w 168"/>
                <a:gd name="T35" fmla="*/ 134 h 252"/>
                <a:gd name="T36" fmla="*/ 45 w 168"/>
                <a:gd name="T37" fmla="*/ 129 h 252"/>
                <a:gd name="T38" fmla="*/ 37 w 168"/>
                <a:gd name="T39" fmla="*/ 144 h 252"/>
                <a:gd name="T40" fmla="*/ 56 w 168"/>
                <a:gd name="T41" fmla="*/ 157 h 252"/>
                <a:gd name="T42" fmla="*/ 108 w 168"/>
                <a:gd name="T43" fmla="*/ 157 h 252"/>
                <a:gd name="T44" fmla="*/ 108 w 168"/>
                <a:gd name="T45" fmla="*/ 155 h 252"/>
                <a:gd name="T46" fmla="*/ 32 w 168"/>
                <a:gd name="T47" fmla="*/ 187 h 252"/>
                <a:gd name="T48" fmla="*/ 26 w 168"/>
                <a:gd name="T49" fmla="*/ 205 h 252"/>
                <a:gd name="T50" fmla="*/ 73 w 168"/>
                <a:gd name="T51" fmla="*/ 239 h 252"/>
                <a:gd name="T52" fmla="*/ 131 w 168"/>
                <a:gd name="T53" fmla="*/ 205 h 252"/>
                <a:gd name="T54" fmla="*/ 100 w 168"/>
                <a:gd name="T55" fmla="*/ 187 h 252"/>
                <a:gd name="T56" fmla="*/ 32 w 168"/>
                <a:gd name="T57" fmla="*/ 187 h 252"/>
                <a:gd name="T58" fmla="*/ 72 w 168"/>
                <a:gd name="T59" fmla="*/ 123 h 252"/>
                <a:gd name="T60" fmla="*/ 101 w 168"/>
                <a:gd name="T61" fmla="*/ 82 h 252"/>
                <a:gd name="T62" fmla="*/ 72 w 168"/>
                <a:gd name="T63" fmla="*/ 39 h 252"/>
                <a:gd name="T64" fmla="*/ 43 w 168"/>
                <a:gd name="T65" fmla="*/ 82 h 252"/>
                <a:gd name="T66" fmla="*/ 72 w 168"/>
                <a:gd name="T67" fmla="*/ 12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8" h="252">
                  <a:moveTo>
                    <a:pt x="108" y="155"/>
                  </a:moveTo>
                  <a:cubicBezTo>
                    <a:pt x="133" y="155"/>
                    <a:pt x="161" y="164"/>
                    <a:pt x="161" y="194"/>
                  </a:cubicBezTo>
                  <a:cubicBezTo>
                    <a:pt x="161" y="220"/>
                    <a:pt x="128" y="252"/>
                    <a:pt x="72" y="252"/>
                  </a:cubicBezTo>
                  <a:cubicBezTo>
                    <a:pt x="21" y="252"/>
                    <a:pt x="0" y="228"/>
                    <a:pt x="0" y="213"/>
                  </a:cubicBezTo>
                  <a:cubicBezTo>
                    <a:pt x="0" y="198"/>
                    <a:pt x="13" y="188"/>
                    <a:pt x="22" y="182"/>
                  </a:cubicBezTo>
                  <a:cubicBezTo>
                    <a:pt x="18" y="178"/>
                    <a:pt x="11" y="173"/>
                    <a:pt x="11" y="162"/>
                  </a:cubicBezTo>
                  <a:cubicBezTo>
                    <a:pt x="11" y="145"/>
                    <a:pt x="27" y="129"/>
                    <a:pt x="32" y="124"/>
                  </a:cubicBezTo>
                  <a:cubicBezTo>
                    <a:pt x="22" y="118"/>
                    <a:pt x="8" y="108"/>
                    <a:pt x="8" y="82"/>
                  </a:cubicBezTo>
                  <a:cubicBezTo>
                    <a:pt x="8" y="48"/>
                    <a:pt x="33" y="28"/>
                    <a:pt x="73" y="28"/>
                  </a:cubicBezTo>
                  <a:cubicBezTo>
                    <a:pt x="90" y="28"/>
                    <a:pt x="102" y="33"/>
                    <a:pt x="111" y="37"/>
                  </a:cubicBezTo>
                  <a:cubicBezTo>
                    <a:pt x="117" y="24"/>
                    <a:pt x="128" y="0"/>
                    <a:pt x="150" y="0"/>
                  </a:cubicBezTo>
                  <a:cubicBezTo>
                    <a:pt x="160" y="0"/>
                    <a:pt x="168" y="8"/>
                    <a:pt x="168" y="19"/>
                  </a:cubicBezTo>
                  <a:cubicBezTo>
                    <a:pt x="168" y="29"/>
                    <a:pt x="161" y="38"/>
                    <a:pt x="150" y="38"/>
                  </a:cubicBezTo>
                  <a:cubicBezTo>
                    <a:pt x="145" y="38"/>
                    <a:pt x="141" y="37"/>
                    <a:pt x="138" y="34"/>
                  </a:cubicBezTo>
                  <a:cubicBezTo>
                    <a:pt x="136" y="33"/>
                    <a:pt x="135" y="30"/>
                    <a:pt x="132" y="30"/>
                  </a:cubicBezTo>
                  <a:cubicBezTo>
                    <a:pt x="126" y="30"/>
                    <a:pt x="122" y="38"/>
                    <a:pt x="120" y="43"/>
                  </a:cubicBezTo>
                  <a:cubicBezTo>
                    <a:pt x="130" y="50"/>
                    <a:pt x="138" y="60"/>
                    <a:pt x="138" y="82"/>
                  </a:cubicBezTo>
                  <a:cubicBezTo>
                    <a:pt x="138" y="114"/>
                    <a:pt x="112" y="134"/>
                    <a:pt x="75" y="134"/>
                  </a:cubicBezTo>
                  <a:cubicBezTo>
                    <a:pt x="60" y="134"/>
                    <a:pt x="52" y="132"/>
                    <a:pt x="45" y="129"/>
                  </a:cubicBezTo>
                  <a:cubicBezTo>
                    <a:pt x="41" y="133"/>
                    <a:pt x="37" y="139"/>
                    <a:pt x="37" y="144"/>
                  </a:cubicBezTo>
                  <a:cubicBezTo>
                    <a:pt x="37" y="153"/>
                    <a:pt x="45" y="157"/>
                    <a:pt x="56" y="157"/>
                  </a:cubicBezTo>
                  <a:lnTo>
                    <a:pt x="108" y="157"/>
                  </a:lnTo>
                  <a:lnTo>
                    <a:pt x="108" y="155"/>
                  </a:lnTo>
                  <a:close/>
                  <a:moveTo>
                    <a:pt x="32" y="187"/>
                  </a:moveTo>
                  <a:cubicBezTo>
                    <a:pt x="28" y="193"/>
                    <a:pt x="26" y="198"/>
                    <a:pt x="26" y="205"/>
                  </a:cubicBezTo>
                  <a:cubicBezTo>
                    <a:pt x="26" y="219"/>
                    <a:pt x="42" y="239"/>
                    <a:pt x="73" y="239"/>
                  </a:cubicBezTo>
                  <a:cubicBezTo>
                    <a:pt x="107" y="239"/>
                    <a:pt x="131" y="220"/>
                    <a:pt x="131" y="205"/>
                  </a:cubicBezTo>
                  <a:cubicBezTo>
                    <a:pt x="131" y="192"/>
                    <a:pt x="115" y="187"/>
                    <a:pt x="100" y="187"/>
                  </a:cubicBezTo>
                  <a:lnTo>
                    <a:pt x="32" y="187"/>
                  </a:lnTo>
                  <a:close/>
                  <a:moveTo>
                    <a:pt x="72" y="123"/>
                  </a:moveTo>
                  <a:cubicBezTo>
                    <a:pt x="93" y="123"/>
                    <a:pt x="101" y="104"/>
                    <a:pt x="101" y="82"/>
                  </a:cubicBezTo>
                  <a:cubicBezTo>
                    <a:pt x="101" y="59"/>
                    <a:pt x="93" y="39"/>
                    <a:pt x="72" y="39"/>
                  </a:cubicBezTo>
                  <a:cubicBezTo>
                    <a:pt x="47" y="39"/>
                    <a:pt x="43" y="65"/>
                    <a:pt x="43" y="82"/>
                  </a:cubicBezTo>
                  <a:cubicBezTo>
                    <a:pt x="43" y="107"/>
                    <a:pt x="50" y="123"/>
                    <a:pt x="72" y="1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197">
              <a:extLst>
                <a:ext uri="{FF2B5EF4-FFF2-40B4-BE49-F238E27FC236}">
                  <a16:creationId xmlns:a16="http://schemas.microsoft.com/office/drawing/2014/main" id="{A4B78E8B-80CE-44E4-A14D-84F91F54CD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5901" y="3821113"/>
              <a:ext cx="66675" cy="76200"/>
            </a:xfrm>
            <a:custGeom>
              <a:avLst/>
              <a:gdLst>
                <a:gd name="T0" fmla="*/ 132 w 136"/>
                <a:gd name="T1" fmla="*/ 150 h 158"/>
                <a:gd name="T2" fmla="*/ 85 w 136"/>
                <a:gd name="T3" fmla="*/ 158 h 158"/>
                <a:gd name="T4" fmla="*/ 0 w 136"/>
                <a:gd name="T5" fmla="*/ 73 h 158"/>
                <a:gd name="T6" fmla="*/ 72 w 136"/>
                <a:gd name="T7" fmla="*/ 0 h 158"/>
                <a:gd name="T8" fmla="*/ 136 w 136"/>
                <a:gd name="T9" fmla="*/ 62 h 158"/>
                <a:gd name="T10" fmla="*/ 37 w 136"/>
                <a:gd name="T11" fmla="*/ 62 h 158"/>
                <a:gd name="T12" fmla="*/ 101 w 136"/>
                <a:gd name="T13" fmla="*/ 143 h 158"/>
                <a:gd name="T14" fmla="*/ 133 w 136"/>
                <a:gd name="T15" fmla="*/ 138 h 158"/>
                <a:gd name="T16" fmla="*/ 133 w 136"/>
                <a:gd name="T17" fmla="*/ 150 h 158"/>
                <a:gd name="T18" fmla="*/ 132 w 136"/>
                <a:gd name="T19" fmla="*/ 150 h 158"/>
                <a:gd name="T20" fmla="*/ 101 w 136"/>
                <a:gd name="T21" fmla="*/ 50 h 158"/>
                <a:gd name="T22" fmla="*/ 71 w 136"/>
                <a:gd name="T23" fmla="*/ 12 h 158"/>
                <a:gd name="T24" fmla="*/ 37 w 136"/>
                <a:gd name="T25" fmla="*/ 50 h 158"/>
                <a:gd name="T26" fmla="*/ 101 w 136"/>
                <a:gd name="T27" fmla="*/ 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8">
                  <a:moveTo>
                    <a:pt x="132" y="150"/>
                  </a:moveTo>
                  <a:cubicBezTo>
                    <a:pt x="126" y="152"/>
                    <a:pt x="107" y="158"/>
                    <a:pt x="85" y="158"/>
                  </a:cubicBezTo>
                  <a:cubicBezTo>
                    <a:pt x="31" y="158"/>
                    <a:pt x="0" y="128"/>
                    <a:pt x="0" y="73"/>
                  </a:cubicBezTo>
                  <a:cubicBezTo>
                    <a:pt x="0" y="23"/>
                    <a:pt x="26" y="0"/>
                    <a:pt x="72" y="0"/>
                  </a:cubicBezTo>
                  <a:cubicBezTo>
                    <a:pt x="127" y="0"/>
                    <a:pt x="136" y="35"/>
                    <a:pt x="136" y="62"/>
                  </a:cubicBezTo>
                  <a:lnTo>
                    <a:pt x="37" y="62"/>
                  </a:lnTo>
                  <a:cubicBezTo>
                    <a:pt x="37" y="97"/>
                    <a:pt x="51" y="143"/>
                    <a:pt x="101" y="143"/>
                  </a:cubicBezTo>
                  <a:cubicBezTo>
                    <a:pt x="115" y="143"/>
                    <a:pt x="126" y="140"/>
                    <a:pt x="133" y="138"/>
                  </a:cubicBezTo>
                  <a:lnTo>
                    <a:pt x="133" y="150"/>
                  </a:lnTo>
                  <a:lnTo>
                    <a:pt x="132" y="150"/>
                  </a:lnTo>
                  <a:close/>
                  <a:moveTo>
                    <a:pt x="101" y="50"/>
                  </a:moveTo>
                  <a:cubicBezTo>
                    <a:pt x="101" y="28"/>
                    <a:pt x="95" y="12"/>
                    <a:pt x="71" y="12"/>
                  </a:cubicBezTo>
                  <a:cubicBezTo>
                    <a:pt x="45" y="12"/>
                    <a:pt x="37" y="37"/>
                    <a:pt x="37" y="50"/>
                  </a:cubicBezTo>
                  <a:lnTo>
                    <a:pt x="101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198">
              <a:extLst>
                <a:ext uri="{FF2B5EF4-FFF2-40B4-BE49-F238E27FC236}">
                  <a16:creationId xmlns:a16="http://schemas.microsoft.com/office/drawing/2014/main" id="{4AAAA0AA-F7C1-457C-B41B-8EA9AA98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4801" y="3821113"/>
              <a:ext cx="61913" cy="76200"/>
            </a:xfrm>
            <a:custGeom>
              <a:avLst/>
              <a:gdLst>
                <a:gd name="T0" fmla="*/ 0 w 128"/>
                <a:gd name="T1" fmla="*/ 148 h 156"/>
                <a:gd name="T2" fmla="*/ 26 w 128"/>
                <a:gd name="T3" fmla="*/ 120 h 156"/>
                <a:gd name="T4" fmla="*/ 26 w 128"/>
                <a:gd name="T5" fmla="*/ 42 h 156"/>
                <a:gd name="T6" fmla="*/ 0 w 128"/>
                <a:gd name="T7" fmla="*/ 16 h 156"/>
                <a:gd name="T8" fmla="*/ 0 w 128"/>
                <a:gd name="T9" fmla="*/ 8 h 156"/>
                <a:gd name="T10" fmla="*/ 61 w 128"/>
                <a:gd name="T11" fmla="*/ 1 h 156"/>
                <a:gd name="T12" fmla="*/ 61 w 128"/>
                <a:gd name="T13" fmla="*/ 38 h 156"/>
                <a:gd name="T14" fmla="*/ 62 w 128"/>
                <a:gd name="T15" fmla="*/ 38 h 156"/>
                <a:gd name="T16" fmla="*/ 110 w 128"/>
                <a:gd name="T17" fmla="*/ 0 h 156"/>
                <a:gd name="T18" fmla="*/ 128 w 128"/>
                <a:gd name="T19" fmla="*/ 17 h 156"/>
                <a:gd name="T20" fmla="*/ 110 w 128"/>
                <a:gd name="T21" fmla="*/ 36 h 156"/>
                <a:gd name="T22" fmla="*/ 88 w 128"/>
                <a:gd name="T23" fmla="*/ 28 h 156"/>
                <a:gd name="T24" fmla="*/ 62 w 128"/>
                <a:gd name="T25" fmla="*/ 82 h 156"/>
                <a:gd name="T26" fmla="*/ 62 w 128"/>
                <a:gd name="T27" fmla="*/ 120 h 156"/>
                <a:gd name="T28" fmla="*/ 88 w 128"/>
                <a:gd name="T29" fmla="*/ 148 h 156"/>
                <a:gd name="T30" fmla="*/ 88 w 128"/>
                <a:gd name="T31" fmla="*/ 156 h 156"/>
                <a:gd name="T32" fmla="*/ 1 w 128"/>
                <a:gd name="T33" fmla="*/ 156 h 156"/>
                <a:gd name="T34" fmla="*/ 1 w 128"/>
                <a:gd name="T35" fmla="*/ 148 h 156"/>
                <a:gd name="T36" fmla="*/ 0 w 128"/>
                <a:gd name="T37" fmla="*/ 14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56">
                  <a:moveTo>
                    <a:pt x="0" y="148"/>
                  </a:moveTo>
                  <a:cubicBezTo>
                    <a:pt x="20" y="148"/>
                    <a:pt x="26" y="142"/>
                    <a:pt x="26" y="120"/>
                  </a:cubicBezTo>
                  <a:lnTo>
                    <a:pt x="26" y="42"/>
                  </a:lnTo>
                  <a:cubicBezTo>
                    <a:pt x="26" y="18"/>
                    <a:pt x="13" y="16"/>
                    <a:pt x="0" y="16"/>
                  </a:cubicBezTo>
                  <a:lnTo>
                    <a:pt x="0" y="8"/>
                  </a:lnTo>
                  <a:lnTo>
                    <a:pt x="61" y="1"/>
                  </a:lnTo>
                  <a:lnTo>
                    <a:pt x="61" y="38"/>
                  </a:lnTo>
                  <a:lnTo>
                    <a:pt x="62" y="38"/>
                  </a:lnTo>
                  <a:cubicBezTo>
                    <a:pt x="68" y="23"/>
                    <a:pt x="81" y="0"/>
                    <a:pt x="110" y="0"/>
                  </a:cubicBezTo>
                  <a:cubicBezTo>
                    <a:pt x="117" y="0"/>
                    <a:pt x="128" y="6"/>
                    <a:pt x="128" y="17"/>
                  </a:cubicBezTo>
                  <a:cubicBezTo>
                    <a:pt x="128" y="28"/>
                    <a:pt x="120" y="36"/>
                    <a:pt x="110" y="36"/>
                  </a:cubicBezTo>
                  <a:cubicBezTo>
                    <a:pt x="97" y="36"/>
                    <a:pt x="100" y="28"/>
                    <a:pt x="88" y="28"/>
                  </a:cubicBezTo>
                  <a:cubicBezTo>
                    <a:pt x="77" y="28"/>
                    <a:pt x="62" y="48"/>
                    <a:pt x="62" y="82"/>
                  </a:cubicBezTo>
                  <a:lnTo>
                    <a:pt x="62" y="120"/>
                  </a:lnTo>
                  <a:cubicBezTo>
                    <a:pt x="62" y="142"/>
                    <a:pt x="68" y="148"/>
                    <a:pt x="88" y="148"/>
                  </a:cubicBezTo>
                  <a:lnTo>
                    <a:pt x="88" y="156"/>
                  </a:lnTo>
                  <a:lnTo>
                    <a:pt x="1" y="156"/>
                  </a:lnTo>
                  <a:lnTo>
                    <a:pt x="1" y="148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199">
              <a:extLst>
                <a:ext uri="{FF2B5EF4-FFF2-40B4-BE49-F238E27FC236}">
                  <a16:creationId xmlns:a16="http://schemas.microsoft.com/office/drawing/2014/main" id="{F90BF3D9-91BB-4770-AD94-2A162EFFD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763" y="3819525"/>
              <a:ext cx="55563" cy="77788"/>
            </a:xfrm>
            <a:custGeom>
              <a:avLst/>
              <a:gdLst>
                <a:gd name="T0" fmla="*/ 95 w 114"/>
                <a:gd name="T1" fmla="*/ 47 h 159"/>
                <a:gd name="T2" fmla="*/ 60 w 114"/>
                <a:gd name="T3" fmla="*/ 13 h 159"/>
                <a:gd name="T4" fmla="*/ 34 w 114"/>
                <a:gd name="T5" fmla="*/ 34 h 159"/>
                <a:gd name="T6" fmla="*/ 95 w 114"/>
                <a:gd name="T7" fmla="*/ 79 h 159"/>
                <a:gd name="T8" fmla="*/ 114 w 114"/>
                <a:gd name="T9" fmla="*/ 114 h 159"/>
                <a:gd name="T10" fmla="*/ 51 w 114"/>
                <a:gd name="T11" fmla="*/ 159 h 159"/>
                <a:gd name="T12" fmla="*/ 3 w 114"/>
                <a:gd name="T13" fmla="*/ 153 h 159"/>
                <a:gd name="T14" fmla="*/ 0 w 114"/>
                <a:gd name="T15" fmla="*/ 109 h 159"/>
                <a:gd name="T16" fmla="*/ 10 w 114"/>
                <a:gd name="T17" fmla="*/ 109 h 159"/>
                <a:gd name="T18" fmla="*/ 49 w 114"/>
                <a:gd name="T19" fmla="*/ 148 h 159"/>
                <a:gd name="T20" fmla="*/ 80 w 114"/>
                <a:gd name="T21" fmla="*/ 123 h 159"/>
                <a:gd name="T22" fmla="*/ 25 w 114"/>
                <a:gd name="T23" fmla="*/ 82 h 159"/>
                <a:gd name="T24" fmla="*/ 0 w 114"/>
                <a:gd name="T25" fmla="*/ 43 h 159"/>
                <a:gd name="T26" fmla="*/ 60 w 114"/>
                <a:gd name="T27" fmla="*/ 0 h 159"/>
                <a:gd name="T28" fmla="*/ 100 w 114"/>
                <a:gd name="T29" fmla="*/ 5 h 159"/>
                <a:gd name="T30" fmla="*/ 103 w 114"/>
                <a:gd name="T31" fmla="*/ 44 h 159"/>
                <a:gd name="T32" fmla="*/ 95 w 114"/>
                <a:gd name="T33" fmla="*/ 44 h 159"/>
                <a:gd name="T34" fmla="*/ 95 w 114"/>
                <a:gd name="T35" fmla="*/ 4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59">
                  <a:moveTo>
                    <a:pt x="95" y="47"/>
                  </a:moveTo>
                  <a:cubicBezTo>
                    <a:pt x="94" y="35"/>
                    <a:pt x="86" y="13"/>
                    <a:pt x="60" y="13"/>
                  </a:cubicBezTo>
                  <a:cubicBezTo>
                    <a:pt x="45" y="13"/>
                    <a:pt x="34" y="23"/>
                    <a:pt x="34" y="34"/>
                  </a:cubicBezTo>
                  <a:cubicBezTo>
                    <a:pt x="34" y="55"/>
                    <a:pt x="74" y="64"/>
                    <a:pt x="95" y="79"/>
                  </a:cubicBezTo>
                  <a:cubicBezTo>
                    <a:pt x="105" y="87"/>
                    <a:pt x="114" y="98"/>
                    <a:pt x="114" y="114"/>
                  </a:cubicBezTo>
                  <a:cubicBezTo>
                    <a:pt x="114" y="142"/>
                    <a:pt x="91" y="159"/>
                    <a:pt x="51" y="159"/>
                  </a:cubicBezTo>
                  <a:cubicBezTo>
                    <a:pt x="30" y="159"/>
                    <a:pt x="11" y="155"/>
                    <a:pt x="3" y="153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8"/>
                    <a:pt x="24" y="148"/>
                    <a:pt x="49" y="148"/>
                  </a:cubicBezTo>
                  <a:cubicBezTo>
                    <a:pt x="64" y="148"/>
                    <a:pt x="80" y="139"/>
                    <a:pt x="80" y="123"/>
                  </a:cubicBezTo>
                  <a:cubicBezTo>
                    <a:pt x="80" y="102"/>
                    <a:pt x="46" y="95"/>
                    <a:pt x="25" y="82"/>
                  </a:cubicBezTo>
                  <a:cubicBezTo>
                    <a:pt x="8" y="70"/>
                    <a:pt x="0" y="62"/>
                    <a:pt x="0" y="43"/>
                  </a:cubicBezTo>
                  <a:cubicBezTo>
                    <a:pt x="0" y="13"/>
                    <a:pt x="28" y="0"/>
                    <a:pt x="60" y="0"/>
                  </a:cubicBezTo>
                  <a:cubicBezTo>
                    <a:pt x="76" y="0"/>
                    <a:pt x="89" y="3"/>
                    <a:pt x="100" y="5"/>
                  </a:cubicBezTo>
                  <a:lnTo>
                    <a:pt x="103" y="44"/>
                  </a:lnTo>
                  <a:lnTo>
                    <a:pt x="95" y="44"/>
                  </a:lnTo>
                  <a:lnTo>
                    <a:pt x="95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200">
              <a:extLst>
                <a:ext uri="{FF2B5EF4-FFF2-40B4-BE49-F238E27FC236}">
                  <a16:creationId xmlns:a16="http://schemas.microsoft.com/office/drawing/2014/main" id="{9835A8D1-5B3B-4478-ABC4-3B536E705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5863" y="3752850"/>
              <a:ext cx="36513" cy="38100"/>
            </a:xfrm>
            <a:custGeom>
              <a:avLst/>
              <a:gdLst>
                <a:gd name="T0" fmla="*/ 14 w 76"/>
                <a:gd name="T1" fmla="*/ 0 h 76"/>
                <a:gd name="T2" fmla="*/ 14 w 76"/>
                <a:gd name="T3" fmla="*/ 64 h 76"/>
                <a:gd name="T4" fmla="*/ 62 w 76"/>
                <a:gd name="T5" fmla="*/ 64 h 76"/>
                <a:gd name="T6" fmla="*/ 62 w 76"/>
                <a:gd name="T7" fmla="*/ 0 h 76"/>
                <a:gd name="T8" fmla="*/ 76 w 76"/>
                <a:gd name="T9" fmla="*/ 0 h 76"/>
                <a:gd name="T10" fmla="*/ 76 w 76"/>
                <a:gd name="T11" fmla="*/ 76 h 76"/>
                <a:gd name="T12" fmla="*/ 0 w 76"/>
                <a:gd name="T13" fmla="*/ 76 h 76"/>
                <a:gd name="T14" fmla="*/ 0 w 76"/>
                <a:gd name="T15" fmla="*/ 0 h 76"/>
                <a:gd name="T16" fmla="*/ 14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4" y="0"/>
                  </a:moveTo>
                  <a:lnTo>
                    <a:pt x="14" y="64"/>
                  </a:lnTo>
                  <a:lnTo>
                    <a:pt x="62" y="64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201">
              <a:extLst>
                <a:ext uri="{FF2B5EF4-FFF2-40B4-BE49-F238E27FC236}">
                  <a16:creationId xmlns:a16="http://schemas.microsoft.com/office/drawing/2014/main" id="{968D4260-E3D9-4055-A248-ABA97CE25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0951" y="3752850"/>
              <a:ext cx="38100" cy="38100"/>
            </a:xfrm>
            <a:custGeom>
              <a:avLst/>
              <a:gdLst>
                <a:gd name="T0" fmla="*/ 63 w 76"/>
                <a:gd name="T1" fmla="*/ 13 h 76"/>
                <a:gd name="T2" fmla="*/ 13 w 76"/>
                <a:gd name="T3" fmla="*/ 13 h 76"/>
                <a:gd name="T4" fmla="*/ 13 w 76"/>
                <a:gd name="T5" fmla="*/ 76 h 76"/>
                <a:gd name="T6" fmla="*/ 0 w 76"/>
                <a:gd name="T7" fmla="*/ 76 h 76"/>
                <a:gd name="T8" fmla="*/ 0 w 76"/>
                <a:gd name="T9" fmla="*/ 0 h 76"/>
                <a:gd name="T10" fmla="*/ 76 w 76"/>
                <a:gd name="T11" fmla="*/ 0 h 76"/>
                <a:gd name="T12" fmla="*/ 76 w 76"/>
                <a:gd name="T13" fmla="*/ 76 h 76"/>
                <a:gd name="T14" fmla="*/ 63 w 76"/>
                <a:gd name="T15" fmla="*/ 76 h 76"/>
                <a:gd name="T16" fmla="*/ 63 w 76"/>
                <a:gd name="T17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3" y="13"/>
                  </a:moveTo>
                  <a:lnTo>
                    <a:pt x="13" y="13"/>
                  </a:lnTo>
                  <a:lnTo>
                    <a:pt x="13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63" y="76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202">
              <a:extLst>
                <a:ext uri="{FF2B5EF4-FFF2-40B4-BE49-F238E27FC236}">
                  <a16:creationId xmlns:a16="http://schemas.microsoft.com/office/drawing/2014/main" id="{1887486E-BBFB-4D83-9305-4B77881A90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6038" y="3741738"/>
              <a:ext cx="6350" cy="49213"/>
            </a:xfrm>
            <a:custGeom>
              <a:avLst/>
              <a:gdLst>
                <a:gd name="T0" fmla="*/ 14 w 14"/>
                <a:gd name="T1" fmla="*/ 11 h 98"/>
                <a:gd name="T2" fmla="*/ 0 w 14"/>
                <a:gd name="T3" fmla="*/ 11 h 98"/>
                <a:gd name="T4" fmla="*/ 0 w 14"/>
                <a:gd name="T5" fmla="*/ 0 h 98"/>
                <a:gd name="T6" fmla="*/ 14 w 14"/>
                <a:gd name="T7" fmla="*/ 0 h 98"/>
                <a:gd name="T8" fmla="*/ 14 w 14"/>
                <a:gd name="T9" fmla="*/ 11 h 98"/>
                <a:gd name="T10" fmla="*/ 14 w 14"/>
                <a:gd name="T11" fmla="*/ 98 h 98"/>
                <a:gd name="T12" fmla="*/ 0 w 14"/>
                <a:gd name="T13" fmla="*/ 98 h 98"/>
                <a:gd name="T14" fmla="*/ 0 w 14"/>
                <a:gd name="T15" fmla="*/ 22 h 98"/>
                <a:gd name="T16" fmla="*/ 14 w 14"/>
                <a:gd name="T17" fmla="*/ 22 h 98"/>
                <a:gd name="T18" fmla="*/ 14 w 14"/>
                <a:gd name="T1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8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8"/>
                  </a:moveTo>
                  <a:lnTo>
                    <a:pt x="0" y="98"/>
                  </a:lnTo>
                  <a:lnTo>
                    <a:pt x="0" y="22"/>
                  </a:lnTo>
                  <a:lnTo>
                    <a:pt x="14" y="22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203">
              <a:extLst>
                <a:ext uri="{FF2B5EF4-FFF2-40B4-BE49-F238E27FC236}">
                  <a16:creationId xmlns:a16="http://schemas.microsoft.com/office/drawing/2014/main" id="{29251E40-1D84-48AF-B4B2-54A9067F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7788" y="3752850"/>
              <a:ext cx="36513" cy="38100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4 w 76"/>
                <a:gd name="T7" fmla="*/ 0 h 76"/>
                <a:gd name="T8" fmla="*/ 33 w 76"/>
                <a:gd name="T9" fmla="*/ 64 h 76"/>
                <a:gd name="T10" fmla="*/ 45 w 76"/>
                <a:gd name="T11" fmla="*/ 64 h 76"/>
                <a:gd name="T12" fmla="*/ 63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33" y="64"/>
                  </a:lnTo>
                  <a:lnTo>
                    <a:pt x="45" y="64"/>
                  </a:lnTo>
                  <a:cubicBezTo>
                    <a:pt x="45" y="60"/>
                    <a:pt x="63" y="0"/>
                    <a:pt x="63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204">
              <a:extLst>
                <a:ext uri="{FF2B5EF4-FFF2-40B4-BE49-F238E27FC236}">
                  <a16:creationId xmlns:a16="http://schemas.microsoft.com/office/drawing/2014/main" id="{88CEDB03-5E3F-4F17-8D37-C7110FDB4C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9701" y="3752850"/>
              <a:ext cx="36513" cy="38100"/>
            </a:xfrm>
            <a:custGeom>
              <a:avLst/>
              <a:gdLst>
                <a:gd name="T0" fmla="*/ 0 w 77"/>
                <a:gd name="T1" fmla="*/ 76 h 76"/>
                <a:gd name="T2" fmla="*/ 0 w 77"/>
                <a:gd name="T3" fmla="*/ 0 h 76"/>
                <a:gd name="T4" fmla="*/ 77 w 77"/>
                <a:gd name="T5" fmla="*/ 0 h 76"/>
                <a:gd name="T6" fmla="*/ 77 w 77"/>
                <a:gd name="T7" fmla="*/ 45 h 76"/>
                <a:gd name="T8" fmla="*/ 14 w 77"/>
                <a:gd name="T9" fmla="*/ 45 h 76"/>
                <a:gd name="T10" fmla="*/ 14 w 77"/>
                <a:gd name="T11" fmla="*/ 64 h 76"/>
                <a:gd name="T12" fmla="*/ 63 w 77"/>
                <a:gd name="T13" fmla="*/ 64 h 76"/>
                <a:gd name="T14" fmla="*/ 63 w 77"/>
                <a:gd name="T15" fmla="*/ 76 h 76"/>
                <a:gd name="T16" fmla="*/ 0 w 77"/>
                <a:gd name="T17" fmla="*/ 76 h 76"/>
                <a:gd name="T18" fmla="*/ 14 w 77"/>
                <a:gd name="T19" fmla="*/ 33 h 76"/>
                <a:gd name="T20" fmla="*/ 63 w 77"/>
                <a:gd name="T21" fmla="*/ 33 h 76"/>
                <a:gd name="T22" fmla="*/ 63 w 77"/>
                <a:gd name="T23" fmla="*/ 14 h 76"/>
                <a:gd name="T24" fmla="*/ 14 w 77"/>
                <a:gd name="T25" fmla="*/ 14 h 76"/>
                <a:gd name="T26" fmla="*/ 14 w 77"/>
                <a:gd name="T27" fmla="*/ 3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0" y="76"/>
                  </a:moveTo>
                  <a:lnTo>
                    <a:pt x="0" y="0"/>
                  </a:lnTo>
                  <a:lnTo>
                    <a:pt x="77" y="0"/>
                  </a:lnTo>
                  <a:lnTo>
                    <a:pt x="77" y="45"/>
                  </a:lnTo>
                  <a:lnTo>
                    <a:pt x="14" y="45"/>
                  </a:lnTo>
                  <a:lnTo>
                    <a:pt x="14" y="64"/>
                  </a:lnTo>
                  <a:lnTo>
                    <a:pt x="63" y="64"/>
                  </a:lnTo>
                  <a:lnTo>
                    <a:pt x="63" y="76"/>
                  </a:lnTo>
                  <a:lnTo>
                    <a:pt x="0" y="76"/>
                  </a:lnTo>
                  <a:close/>
                  <a:moveTo>
                    <a:pt x="14" y="33"/>
                  </a:moveTo>
                  <a:lnTo>
                    <a:pt x="63" y="33"/>
                  </a:lnTo>
                  <a:lnTo>
                    <a:pt x="63" y="14"/>
                  </a:lnTo>
                  <a:lnTo>
                    <a:pt x="14" y="14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206">
              <a:extLst>
                <a:ext uri="{FF2B5EF4-FFF2-40B4-BE49-F238E27FC236}">
                  <a16:creationId xmlns:a16="http://schemas.microsoft.com/office/drawing/2014/main" id="{C0F011D4-888E-4498-83A3-05247D81A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1613" y="3752850"/>
              <a:ext cx="23813" cy="38100"/>
            </a:xfrm>
            <a:custGeom>
              <a:avLst/>
              <a:gdLst>
                <a:gd name="T0" fmla="*/ 0 w 48"/>
                <a:gd name="T1" fmla="*/ 76 h 76"/>
                <a:gd name="T2" fmla="*/ 0 w 48"/>
                <a:gd name="T3" fmla="*/ 0 h 76"/>
                <a:gd name="T4" fmla="*/ 48 w 48"/>
                <a:gd name="T5" fmla="*/ 0 h 76"/>
                <a:gd name="T6" fmla="*/ 48 w 48"/>
                <a:gd name="T7" fmla="*/ 13 h 76"/>
                <a:gd name="T8" fmla="*/ 13 w 48"/>
                <a:gd name="T9" fmla="*/ 13 h 76"/>
                <a:gd name="T10" fmla="*/ 13 w 48"/>
                <a:gd name="T11" fmla="*/ 76 h 76"/>
                <a:gd name="T12" fmla="*/ 0 w 4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6">
                  <a:moveTo>
                    <a:pt x="0" y="76"/>
                  </a:moveTo>
                  <a:lnTo>
                    <a:pt x="0" y="0"/>
                  </a:lnTo>
                  <a:lnTo>
                    <a:pt x="48" y="0"/>
                  </a:lnTo>
                  <a:lnTo>
                    <a:pt x="48" y="13"/>
                  </a:lnTo>
                  <a:lnTo>
                    <a:pt x="13" y="13"/>
                  </a:lnTo>
                  <a:lnTo>
                    <a:pt x="13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207">
              <a:extLst>
                <a:ext uri="{FF2B5EF4-FFF2-40B4-BE49-F238E27FC236}">
                  <a16:creationId xmlns:a16="http://schemas.microsoft.com/office/drawing/2014/main" id="{56775B16-2BB1-45DD-A06E-2360527D7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9238" y="3752850"/>
              <a:ext cx="36513" cy="38100"/>
            </a:xfrm>
            <a:custGeom>
              <a:avLst/>
              <a:gdLst>
                <a:gd name="T0" fmla="*/ 63 w 76"/>
                <a:gd name="T1" fmla="*/ 45 h 76"/>
                <a:gd name="T2" fmla="*/ 31 w 76"/>
                <a:gd name="T3" fmla="*/ 45 h 76"/>
                <a:gd name="T4" fmla="*/ 0 w 76"/>
                <a:gd name="T5" fmla="*/ 45 h 76"/>
                <a:gd name="T6" fmla="*/ 0 w 76"/>
                <a:gd name="T7" fmla="*/ 0 h 76"/>
                <a:gd name="T8" fmla="*/ 64 w 76"/>
                <a:gd name="T9" fmla="*/ 0 h 76"/>
                <a:gd name="T10" fmla="*/ 64 w 76"/>
                <a:gd name="T11" fmla="*/ 13 h 76"/>
                <a:gd name="T12" fmla="*/ 14 w 76"/>
                <a:gd name="T13" fmla="*/ 13 h 76"/>
                <a:gd name="T14" fmla="*/ 14 w 76"/>
                <a:gd name="T15" fmla="*/ 33 h 76"/>
                <a:gd name="T16" fmla="*/ 76 w 76"/>
                <a:gd name="T17" fmla="*/ 33 h 76"/>
                <a:gd name="T18" fmla="*/ 76 w 76"/>
                <a:gd name="T19" fmla="*/ 76 h 76"/>
                <a:gd name="T20" fmla="*/ 0 w 76"/>
                <a:gd name="T21" fmla="*/ 76 h 76"/>
                <a:gd name="T22" fmla="*/ 0 w 76"/>
                <a:gd name="T23" fmla="*/ 64 h 76"/>
                <a:gd name="T24" fmla="*/ 63 w 76"/>
                <a:gd name="T25" fmla="*/ 64 h 76"/>
                <a:gd name="T26" fmla="*/ 63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3" y="45"/>
                  </a:moveTo>
                  <a:lnTo>
                    <a:pt x="31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3"/>
                  </a:lnTo>
                  <a:lnTo>
                    <a:pt x="14" y="13"/>
                  </a:lnTo>
                  <a:lnTo>
                    <a:pt x="14" y="33"/>
                  </a:lnTo>
                  <a:lnTo>
                    <a:pt x="76" y="33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63" y="64"/>
                  </a:lnTo>
                  <a:lnTo>
                    <a:pt x="63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208">
              <a:extLst>
                <a:ext uri="{FF2B5EF4-FFF2-40B4-BE49-F238E27FC236}">
                  <a16:creationId xmlns:a16="http://schemas.microsoft.com/office/drawing/2014/main" id="{249D5888-15F9-4A68-94AF-CB4EE9957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04326" y="3741738"/>
              <a:ext cx="6350" cy="49213"/>
            </a:xfrm>
            <a:custGeom>
              <a:avLst/>
              <a:gdLst>
                <a:gd name="T0" fmla="*/ 14 w 14"/>
                <a:gd name="T1" fmla="*/ 11 h 98"/>
                <a:gd name="T2" fmla="*/ 0 w 14"/>
                <a:gd name="T3" fmla="*/ 11 h 98"/>
                <a:gd name="T4" fmla="*/ 0 w 14"/>
                <a:gd name="T5" fmla="*/ 0 h 98"/>
                <a:gd name="T6" fmla="*/ 14 w 14"/>
                <a:gd name="T7" fmla="*/ 0 h 98"/>
                <a:gd name="T8" fmla="*/ 14 w 14"/>
                <a:gd name="T9" fmla="*/ 11 h 98"/>
                <a:gd name="T10" fmla="*/ 14 w 14"/>
                <a:gd name="T11" fmla="*/ 98 h 98"/>
                <a:gd name="T12" fmla="*/ 0 w 14"/>
                <a:gd name="T13" fmla="*/ 98 h 98"/>
                <a:gd name="T14" fmla="*/ 0 w 14"/>
                <a:gd name="T15" fmla="*/ 22 h 98"/>
                <a:gd name="T16" fmla="*/ 14 w 14"/>
                <a:gd name="T17" fmla="*/ 22 h 98"/>
                <a:gd name="T18" fmla="*/ 14 w 14"/>
                <a:gd name="T1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8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8"/>
                  </a:moveTo>
                  <a:lnTo>
                    <a:pt x="0" y="98"/>
                  </a:lnTo>
                  <a:lnTo>
                    <a:pt x="0" y="22"/>
                  </a:lnTo>
                  <a:lnTo>
                    <a:pt x="14" y="22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209">
              <a:extLst>
                <a:ext uri="{FF2B5EF4-FFF2-40B4-BE49-F238E27FC236}">
                  <a16:creationId xmlns:a16="http://schemas.microsoft.com/office/drawing/2014/main" id="{3E928B19-7A65-4ABF-A187-8B6D31625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1" y="3743325"/>
              <a:ext cx="25400" cy="47625"/>
            </a:xfrm>
            <a:custGeom>
              <a:avLst/>
              <a:gdLst>
                <a:gd name="T0" fmla="*/ 50 w 50"/>
                <a:gd name="T1" fmla="*/ 85 h 97"/>
                <a:gd name="T2" fmla="*/ 50 w 50"/>
                <a:gd name="T3" fmla="*/ 97 h 97"/>
                <a:gd name="T4" fmla="*/ 0 w 50"/>
                <a:gd name="T5" fmla="*/ 97 h 97"/>
                <a:gd name="T6" fmla="*/ 0 w 50"/>
                <a:gd name="T7" fmla="*/ 49 h 97"/>
                <a:gd name="T8" fmla="*/ 0 w 50"/>
                <a:gd name="T9" fmla="*/ 0 h 97"/>
                <a:gd name="T10" fmla="*/ 14 w 50"/>
                <a:gd name="T11" fmla="*/ 0 h 97"/>
                <a:gd name="T12" fmla="*/ 14 w 50"/>
                <a:gd name="T13" fmla="*/ 21 h 97"/>
                <a:gd name="T14" fmla="*/ 39 w 50"/>
                <a:gd name="T15" fmla="*/ 21 h 97"/>
                <a:gd name="T16" fmla="*/ 39 w 50"/>
                <a:gd name="T17" fmla="*/ 34 h 97"/>
                <a:gd name="T18" fmla="*/ 14 w 50"/>
                <a:gd name="T19" fmla="*/ 34 h 97"/>
                <a:gd name="T20" fmla="*/ 14 w 50"/>
                <a:gd name="T21" fmla="*/ 85 h 97"/>
                <a:gd name="T22" fmla="*/ 50 w 50"/>
                <a:gd name="T23" fmla="*/ 8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7">
                  <a:moveTo>
                    <a:pt x="50" y="85"/>
                  </a:moveTo>
                  <a:lnTo>
                    <a:pt x="50" y="97"/>
                  </a:lnTo>
                  <a:lnTo>
                    <a:pt x="0" y="97"/>
                  </a:lnTo>
                  <a:lnTo>
                    <a:pt x="0" y="4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1"/>
                  </a:lnTo>
                  <a:lnTo>
                    <a:pt x="39" y="21"/>
                  </a:lnTo>
                  <a:lnTo>
                    <a:pt x="39" y="34"/>
                  </a:lnTo>
                  <a:lnTo>
                    <a:pt x="14" y="34"/>
                  </a:lnTo>
                  <a:lnTo>
                    <a:pt x="14" y="85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210">
              <a:extLst>
                <a:ext uri="{FF2B5EF4-FFF2-40B4-BE49-F238E27FC236}">
                  <a16:creationId xmlns:a16="http://schemas.microsoft.com/office/drawing/2014/main" id="{3E5E0A89-8B16-4235-92A8-9BFEB661DF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93226" y="3741738"/>
              <a:ext cx="36513" cy="49213"/>
            </a:xfrm>
            <a:custGeom>
              <a:avLst/>
              <a:gdLst>
                <a:gd name="T0" fmla="*/ 76 w 76"/>
                <a:gd name="T1" fmla="*/ 67 h 98"/>
                <a:gd name="T2" fmla="*/ 76 w 76"/>
                <a:gd name="T3" fmla="*/ 22 h 98"/>
                <a:gd name="T4" fmla="*/ 44 w 76"/>
                <a:gd name="T5" fmla="*/ 22 h 98"/>
                <a:gd name="T6" fmla="*/ 59 w 76"/>
                <a:gd name="T7" fmla="*/ 0 h 98"/>
                <a:gd name="T8" fmla="*/ 45 w 76"/>
                <a:gd name="T9" fmla="*/ 0 h 98"/>
                <a:gd name="T10" fmla="*/ 28 w 76"/>
                <a:gd name="T11" fmla="*/ 22 h 98"/>
                <a:gd name="T12" fmla="*/ 0 w 76"/>
                <a:gd name="T13" fmla="*/ 22 h 98"/>
                <a:gd name="T14" fmla="*/ 0 w 76"/>
                <a:gd name="T15" fmla="*/ 98 h 98"/>
                <a:gd name="T16" fmla="*/ 63 w 76"/>
                <a:gd name="T17" fmla="*/ 98 h 98"/>
                <a:gd name="T18" fmla="*/ 63 w 76"/>
                <a:gd name="T19" fmla="*/ 86 h 98"/>
                <a:gd name="T20" fmla="*/ 14 w 76"/>
                <a:gd name="T21" fmla="*/ 86 h 98"/>
                <a:gd name="T22" fmla="*/ 14 w 76"/>
                <a:gd name="T23" fmla="*/ 67 h 98"/>
                <a:gd name="T24" fmla="*/ 76 w 76"/>
                <a:gd name="T25" fmla="*/ 67 h 98"/>
                <a:gd name="T26" fmla="*/ 14 w 76"/>
                <a:gd name="T27" fmla="*/ 36 h 98"/>
                <a:gd name="T28" fmla="*/ 63 w 76"/>
                <a:gd name="T29" fmla="*/ 36 h 98"/>
                <a:gd name="T30" fmla="*/ 63 w 76"/>
                <a:gd name="T31" fmla="*/ 55 h 98"/>
                <a:gd name="T32" fmla="*/ 14 w 76"/>
                <a:gd name="T33" fmla="*/ 55 h 98"/>
                <a:gd name="T34" fmla="*/ 14 w 76"/>
                <a:gd name="T35" fmla="*/ 3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76" y="67"/>
                  </a:move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3" y="98"/>
                  </a:lnTo>
                  <a:lnTo>
                    <a:pt x="63" y="86"/>
                  </a:lnTo>
                  <a:lnTo>
                    <a:pt x="14" y="86"/>
                  </a:lnTo>
                  <a:lnTo>
                    <a:pt x="14" y="67"/>
                  </a:lnTo>
                  <a:lnTo>
                    <a:pt x="76" y="67"/>
                  </a:lnTo>
                  <a:close/>
                  <a:moveTo>
                    <a:pt x="14" y="36"/>
                  </a:moveTo>
                  <a:lnTo>
                    <a:pt x="63" y="36"/>
                  </a:lnTo>
                  <a:lnTo>
                    <a:pt x="63" y="55"/>
                  </a:lnTo>
                  <a:lnTo>
                    <a:pt x="14" y="5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08" name="Groupe 407">
            <a:extLst>
              <a:ext uri="{FF2B5EF4-FFF2-40B4-BE49-F238E27FC236}">
                <a16:creationId xmlns:a16="http://schemas.microsoft.com/office/drawing/2014/main" id="{E778651D-E7C0-4F2A-923A-19F8B3508370}"/>
              </a:ext>
            </a:extLst>
          </p:cNvPr>
          <p:cNvGrpSpPr/>
          <p:nvPr/>
        </p:nvGrpSpPr>
        <p:grpSpPr>
          <a:xfrm>
            <a:off x="8734272" y="1437424"/>
            <a:ext cx="2295470" cy="618338"/>
            <a:chOff x="6518276" y="3630613"/>
            <a:chExt cx="1290637" cy="347663"/>
          </a:xfrm>
        </p:grpSpPr>
        <p:sp>
          <p:nvSpPr>
            <p:cNvPr id="13" name="Freeform 211">
              <a:extLst>
                <a:ext uri="{FF2B5EF4-FFF2-40B4-BE49-F238E27FC236}">
                  <a16:creationId xmlns:a16="http://schemas.microsoft.com/office/drawing/2014/main" id="{31285F00-FFB1-43BB-8F14-25C535737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3656013"/>
              <a:ext cx="63500" cy="66675"/>
            </a:xfrm>
            <a:custGeom>
              <a:avLst/>
              <a:gdLst>
                <a:gd name="T0" fmla="*/ 69 w 131"/>
                <a:gd name="T1" fmla="*/ 0 h 137"/>
                <a:gd name="T2" fmla="*/ 131 w 131"/>
                <a:gd name="T3" fmla="*/ 42 h 137"/>
                <a:gd name="T4" fmla="*/ 99 w 131"/>
                <a:gd name="T5" fmla="*/ 42 h 137"/>
                <a:gd name="T6" fmla="*/ 69 w 131"/>
                <a:gd name="T7" fmla="*/ 25 h 137"/>
                <a:gd name="T8" fmla="*/ 27 w 131"/>
                <a:gd name="T9" fmla="*/ 69 h 137"/>
                <a:gd name="T10" fmla="*/ 69 w 131"/>
                <a:gd name="T11" fmla="*/ 112 h 137"/>
                <a:gd name="T12" fmla="*/ 99 w 131"/>
                <a:gd name="T13" fmla="*/ 95 h 137"/>
                <a:gd name="T14" fmla="*/ 131 w 131"/>
                <a:gd name="T15" fmla="*/ 95 h 137"/>
                <a:gd name="T16" fmla="*/ 69 w 131"/>
                <a:gd name="T17" fmla="*/ 137 h 137"/>
                <a:gd name="T18" fmla="*/ 1 w 131"/>
                <a:gd name="T19" fmla="*/ 70 h 137"/>
                <a:gd name="T20" fmla="*/ 69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9" y="0"/>
                  </a:moveTo>
                  <a:cubicBezTo>
                    <a:pt x="97" y="0"/>
                    <a:pt x="121" y="15"/>
                    <a:pt x="131" y="42"/>
                  </a:cubicBezTo>
                  <a:lnTo>
                    <a:pt x="99" y="42"/>
                  </a:lnTo>
                  <a:cubicBezTo>
                    <a:pt x="92" y="30"/>
                    <a:pt x="82" y="25"/>
                    <a:pt x="69" y="25"/>
                  </a:cubicBezTo>
                  <a:cubicBezTo>
                    <a:pt x="45" y="25"/>
                    <a:pt x="27" y="42"/>
                    <a:pt x="27" y="69"/>
                  </a:cubicBezTo>
                  <a:cubicBezTo>
                    <a:pt x="27" y="95"/>
                    <a:pt x="44" y="112"/>
                    <a:pt x="69" y="112"/>
                  </a:cubicBezTo>
                  <a:cubicBezTo>
                    <a:pt x="82" y="112"/>
                    <a:pt x="92" y="107"/>
                    <a:pt x="99" y="95"/>
                  </a:cubicBezTo>
                  <a:lnTo>
                    <a:pt x="131" y="95"/>
                  </a:lnTo>
                  <a:cubicBezTo>
                    <a:pt x="121" y="122"/>
                    <a:pt x="97" y="137"/>
                    <a:pt x="69" y="137"/>
                  </a:cubicBezTo>
                  <a:cubicBezTo>
                    <a:pt x="31" y="137"/>
                    <a:pt x="1" y="110"/>
                    <a:pt x="1" y="70"/>
                  </a:cubicBezTo>
                  <a:cubicBezTo>
                    <a:pt x="0" y="27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212">
              <a:extLst>
                <a:ext uri="{FF2B5EF4-FFF2-40B4-BE49-F238E27FC236}">
                  <a16:creationId xmlns:a16="http://schemas.microsoft.com/office/drawing/2014/main" id="{371398AB-673C-4251-A18B-451AA400C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7388" y="3656013"/>
              <a:ext cx="66675" cy="66675"/>
            </a:xfrm>
            <a:custGeom>
              <a:avLst/>
              <a:gdLst>
                <a:gd name="T0" fmla="*/ 68 w 135"/>
                <a:gd name="T1" fmla="*/ 0 h 136"/>
                <a:gd name="T2" fmla="*/ 135 w 135"/>
                <a:gd name="T3" fmla="*/ 67 h 136"/>
                <a:gd name="T4" fmla="*/ 68 w 135"/>
                <a:gd name="T5" fmla="*/ 136 h 136"/>
                <a:gd name="T6" fmla="*/ 0 w 135"/>
                <a:gd name="T7" fmla="*/ 67 h 136"/>
                <a:gd name="T8" fmla="*/ 68 w 135"/>
                <a:gd name="T9" fmla="*/ 0 h 136"/>
                <a:gd name="T10" fmla="*/ 68 w 135"/>
                <a:gd name="T11" fmla="*/ 24 h 136"/>
                <a:gd name="T12" fmla="*/ 27 w 135"/>
                <a:gd name="T13" fmla="*/ 67 h 136"/>
                <a:gd name="T14" fmla="*/ 68 w 135"/>
                <a:gd name="T15" fmla="*/ 111 h 136"/>
                <a:gd name="T16" fmla="*/ 109 w 135"/>
                <a:gd name="T17" fmla="*/ 67 h 136"/>
                <a:gd name="T18" fmla="*/ 68 w 135"/>
                <a:gd name="T19" fmla="*/ 2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6">
                  <a:moveTo>
                    <a:pt x="68" y="0"/>
                  </a:moveTo>
                  <a:cubicBezTo>
                    <a:pt x="105" y="0"/>
                    <a:pt x="135" y="29"/>
                    <a:pt x="135" y="67"/>
                  </a:cubicBezTo>
                  <a:cubicBezTo>
                    <a:pt x="135" y="107"/>
                    <a:pt x="105" y="136"/>
                    <a:pt x="68" y="136"/>
                  </a:cubicBezTo>
                  <a:cubicBezTo>
                    <a:pt x="30" y="136"/>
                    <a:pt x="0" y="107"/>
                    <a:pt x="0" y="67"/>
                  </a:cubicBezTo>
                  <a:cubicBezTo>
                    <a:pt x="0" y="27"/>
                    <a:pt x="30" y="0"/>
                    <a:pt x="68" y="0"/>
                  </a:cubicBezTo>
                  <a:close/>
                  <a:moveTo>
                    <a:pt x="68" y="24"/>
                  </a:moveTo>
                  <a:cubicBezTo>
                    <a:pt x="44" y="24"/>
                    <a:pt x="27" y="41"/>
                    <a:pt x="27" y="67"/>
                  </a:cubicBezTo>
                  <a:cubicBezTo>
                    <a:pt x="27" y="94"/>
                    <a:pt x="43" y="111"/>
                    <a:pt x="68" y="111"/>
                  </a:cubicBezTo>
                  <a:cubicBezTo>
                    <a:pt x="92" y="111"/>
                    <a:pt x="109" y="94"/>
                    <a:pt x="109" y="67"/>
                  </a:cubicBezTo>
                  <a:cubicBezTo>
                    <a:pt x="108" y="41"/>
                    <a:pt x="92" y="24"/>
                    <a:pt x="68" y="24"/>
                  </a:cubicBez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213">
              <a:extLst>
                <a:ext uri="{FF2B5EF4-FFF2-40B4-BE49-F238E27FC236}">
                  <a16:creationId xmlns:a16="http://schemas.microsoft.com/office/drawing/2014/main" id="{AD74124F-D3AB-41BD-A69C-ADDAE14AA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3656013"/>
              <a:ext cx="55563" cy="65088"/>
            </a:xfrm>
            <a:custGeom>
              <a:avLst/>
              <a:gdLst>
                <a:gd name="T0" fmla="*/ 87 w 115"/>
                <a:gd name="T1" fmla="*/ 134 h 134"/>
                <a:gd name="T2" fmla="*/ 27 w 115"/>
                <a:gd name="T3" fmla="*/ 41 h 134"/>
                <a:gd name="T4" fmla="*/ 27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7 w 115"/>
                <a:gd name="T11" fmla="*/ 0 h 134"/>
                <a:gd name="T12" fmla="*/ 87 w 115"/>
                <a:gd name="T13" fmla="*/ 93 h 134"/>
                <a:gd name="T14" fmla="*/ 87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7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7" y="134"/>
                  </a:moveTo>
                  <a:lnTo>
                    <a:pt x="27" y="41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3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7" y="134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214">
              <a:extLst>
                <a:ext uri="{FF2B5EF4-FFF2-40B4-BE49-F238E27FC236}">
                  <a16:creationId xmlns:a16="http://schemas.microsoft.com/office/drawing/2014/main" id="{F6325B0D-6242-43A2-AABF-904B52D41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656013"/>
              <a:ext cx="57150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1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1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215">
              <a:extLst>
                <a:ext uri="{FF2B5EF4-FFF2-40B4-BE49-F238E27FC236}">
                  <a16:creationId xmlns:a16="http://schemas.microsoft.com/office/drawing/2014/main" id="{81E54389-808A-44D2-AAB9-D4F67A491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3656013"/>
              <a:ext cx="76200" cy="66675"/>
            </a:xfrm>
            <a:custGeom>
              <a:avLst/>
              <a:gdLst>
                <a:gd name="T0" fmla="*/ 155 w 155"/>
                <a:gd name="T1" fmla="*/ 111 h 136"/>
                <a:gd name="T2" fmla="*/ 122 w 155"/>
                <a:gd name="T3" fmla="*/ 136 h 136"/>
                <a:gd name="T4" fmla="*/ 95 w 155"/>
                <a:gd name="T5" fmla="*/ 105 h 136"/>
                <a:gd name="T6" fmla="*/ 43 w 155"/>
                <a:gd name="T7" fmla="*/ 136 h 136"/>
                <a:gd name="T8" fmla="*/ 0 w 155"/>
                <a:gd name="T9" fmla="*/ 84 h 136"/>
                <a:gd name="T10" fmla="*/ 65 w 155"/>
                <a:gd name="T11" fmla="*/ 3 h 136"/>
                <a:gd name="T12" fmla="*/ 98 w 155"/>
                <a:gd name="T13" fmla="*/ 23 h 136"/>
                <a:gd name="T14" fmla="*/ 80 w 155"/>
                <a:gd name="T15" fmla="*/ 36 h 136"/>
                <a:gd name="T16" fmla="*/ 64 w 155"/>
                <a:gd name="T17" fmla="*/ 23 h 136"/>
                <a:gd name="T18" fmla="*/ 22 w 155"/>
                <a:gd name="T19" fmla="*/ 81 h 136"/>
                <a:gd name="T20" fmla="*/ 47 w 155"/>
                <a:gd name="T21" fmla="*/ 113 h 136"/>
                <a:gd name="T22" fmla="*/ 105 w 155"/>
                <a:gd name="T23" fmla="*/ 0 h 136"/>
                <a:gd name="T24" fmla="*/ 127 w 155"/>
                <a:gd name="T25" fmla="*/ 1 h 136"/>
                <a:gd name="T26" fmla="*/ 114 w 155"/>
                <a:gd name="T27" fmla="*/ 74 h 136"/>
                <a:gd name="T28" fmla="*/ 123 w 155"/>
                <a:gd name="T29" fmla="*/ 114 h 136"/>
                <a:gd name="T30" fmla="*/ 138 w 155"/>
                <a:gd name="T31" fmla="*/ 100 h 136"/>
                <a:gd name="T32" fmla="*/ 155 w 155"/>
                <a:gd name="T33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136">
                  <a:moveTo>
                    <a:pt x="155" y="111"/>
                  </a:moveTo>
                  <a:cubicBezTo>
                    <a:pt x="147" y="129"/>
                    <a:pt x="135" y="136"/>
                    <a:pt x="122" y="136"/>
                  </a:cubicBezTo>
                  <a:cubicBezTo>
                    <a:pt x="104" y="136"/>
                    <a:pt x="97" y="123"/>
                    <a:pt x="95" y="105"/>
                  </a:cubicBezTo>
                  <a:cubicBezTo>
                    <a:pt x="85" y="123"/>
                    <a:pt x="64" y="136"/>
                    <a:pt x="43" y="136"/>
                  </a:cubicBezTo>
                  <a:cubicBezTo>
                    <a:pt x="18" y="136"/>
                    <a:pt x="0" y="118"/>
                    <a:pt x="0" y="84"/>
                  </a:cubicBezTo>
                  <a:cubicBezTo>
                    <a:pt x="0" y="40"/>
                    <a:pt x="30" y="3"/>
                    <a:pt x="65" y="3"/>
                  </a:cubicBezTo>
                  <a:cubicBezTo>
                    <a:pt x="90" y="3"/>
                    <a:pt x="97" y="21"/>
                    <a:pt x="98" y="23"/>
                  </a:cubicBezTo>
                  <a:lnTo>
                    <a:pt x="80" y="36"/>
                  </a:lnTo>
                  <a:cubicBezTo>
                    <a:pt x="77" y="29"/>
                    <a:pt x="74" y="23"/>
                    <a:pt x="64" y="23"/>
                  </a:cubicBezTo>
                  <a:cubicBezTo>
                    <a:pt x="47" y="24"/>
                    <a:pt x="22" y="48"/>
                    <a:pt x="22" y="81"/>
                  </a:cubicBezTo>
                  <a:cubicBezTo>
                    <a:pt x="22" y="103"/>
                    <a:pt x="32" y="113"/>
                    <a:pt x="47" y="113"/>
                  </a:cubicBezTo>
                  <a:cubicBezTo>
                    <a:pt x="82" y="113"/>
                    <a:pt x="98" y="61"/>
                    <a:pt x="105" y="0"/>
                  </a:cubicBezTo>
                  <a:lnTo>
                    <a:pt x="127" y="1"/>
                  </a:lnTo>
                  <a:cubicBezTo>
                    <a:pt x="124" y="10"/>
                    <a:pt x="115" y="61"/>
                    <a:pt x="114" y="74"/>
                  </a:cubicBezTo>
                  <a:cubicBezTo>
                    <a:pt x="110" y="98"/>
                    <a:pt x="113" y="114"/>
                    <a:pt x="123" y="114"/>
                  </a:cubicBezTo>
                  <a:cubicBezTo>
                    <a:pt x="129" y="114"/>
                    <a:pt x="134" y="108"/>
                    <a:pt x="138" y="100"/>
                  </a:cubicBezTo>
                  <a:lnTo>
                    <a:pt x="155" y="111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216">
              <a:extLst>
                <a:ext uri="{FF2B5EF4-FFF2-40B4-BE49-F238E27FC236}">
                  <a16:creationId xmlns:a16="http://schemas.microsoft.com/office/drawing/2014/main" id="{11793121-BC55-43F3-BEE1-0D42D5F562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4251" y="3636963"/>
              <a:ext cx="14288" cy="84138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9 w 30"/>
                <a:gd name="T11" fmla="*/ 174 h 174"/>
                <a:gd name="T12" fmla="*/ 2 w 30"/>
                <a:gd name="T13" fmla="*/ 174 h 174"/>
                <a:gd name="T14" fmla="*/ 2 w 30"/>
                <a:gd name="T15" fmla="*/ 40 h 174"/>
                <a:gd name="T16" fmla="*/ 29 w 30"/>
                <a:gd name="T17" fmla="*/ 40 h 174"/>
                <a:gd name="T18" fmla="*/ 29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4"/>
                    <a:pt x="24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lose/>
                  <a:moveTo>
                    <a:pt x="29" y="174"/>
                  </a:moveTo>
                  <a:lnTo>
                    <a:pt x="2" y="174"/>
                  </a:lnTo>
                  <a:lnTo>
                    <a:pt x="2" y="40"/>
                  </a:lnTo>
                  <a:lnTo>
                    <a:pt x="29" y="40"/>
                  </a:lnTo>
                  <a:lnTo>
                    <a:pt x="29" y="174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217">
              <a:extLst>
                <a:ext uri="{FF2B5EF4-FFF2-40B4-BE49-F238E27FC236}">
                  <a16:creationId xmlns:a16="http://schemas.microsoft.com/office/drawing/2014/main" id="{AF991EBD-3E58-41A0-ACFB-0B04E8DB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1" y="3656013"/>
              <a:ext cx="47625" cy="66675"/>
            </a:xfrm>
            <a:custGeom>
              <a:avLst/>
              <a:gdLst>
                <a:gd name="T0" fmla="*/ 96 w 96"/>
                <a:gd name="T1" fmla="*/ 96 h 136"/>
                <a:gd name="T2" fmla="*/ 49 w 96"/>
                <a:gd name="T3" fmla="*/ 136 h 136"/>
                <a:gd name="T4" fmla="*/ 0 w 96"/>
                <a:gd name="T5" fmla="*/ 97 h 136"/>
                <a:gd name="T6" fmla="*/ 29 w 96"/>
                <a:gd name="T7" fmla="*/ 97 h 136"/>
                <a:gd name="T8" fmla="*/ 49 w 96"/>
                <a:gd name="T9" fmla="*/ 115 h 136"/>
                <a:gd name="T10" fmla="*/ 69 w 96"/>
                <a:gd name="T11" fmla="*/ 97 h 136"/>
                <a:gd name="T12" fmla="*/ 0 w 96"/>
                <a:gd name="T13" fmla="*/ 40 h 136"/>
                <a:gd name="T14" fmla="*/ 48 w 96"/>
                <a:gd name="T15" fmla="*/ 0 h 136"/>
                <a:gd name="T16" fmla="*/ 95 w 96"/>
                <a:gd name="T17" fmla="*/ 39 h 136"/>
                <a:gd name="T18" fmla="*/ 66 w 96"/>
                <a:gd name="T19" fmla="*/ 39 h 136"/>
                <a:gd name="T20" fmla="*/ 48 w 96"/>
                <a:gd name="T21" fmla="*/ 22 h 136"/>
                <a:gd name="T22" fmla="*/ 29 w 96"/>
                <a:gd name="T23" fmla="*/ 39 h 136"/>
                <a:gd name="T24" fmla="*/ 96 w 96"/>
                <a:gd name="T25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96" y="96"/>
                  </a:moveTo>
                  <a:cubicBezTo>
                    <a:pt x="96" y="117"/>
                    <a:pt x="79" y="136"/>
                    <a:pt x="49" y="136"/>
                  </a:cubicBezTo>
                  <a:cubicBezTo>
                    <a:pt x="20" y="136"/>
                    <a:pt x="0" y="122"/>
                    <a:pt x="0" y="97"/>
                  </a:cubicBezTo>
                  <a:lnTo>
                    <a:pt x="29" y="97"/>
                  </a:lnTo>
                  <a:cubicBezTo>
                    <a:pt x="30" y="109"/>
                    <a:pt x="36" y="115"/>
                    <a:pt x="49" y="115"/>
                  </a:cubicBezTo>
                  <a:cubicBezTo>
                    <a:pt x="61" y="115"/>
                    <a:pt x="69" y="107"/>
                    <a:pt x="69" y="97"/>
                  </a:cubicBezTo>
                  <a:cubicBezTo>
                    <a:pt x="69" y="67"/>
                    <a:pt x="0" y="87"/>
                    <a:pt x="0" y="40"/>
                  </a:cubicBezTo>
                  <a:cubicBezTo>
                    <a:pt x="0" y="15"/>
                    <a:pt x="20" y="0"/>
                    <a:pt x="48" y="0"/>
                  </a:cubicBezTo>
                  <a:cubicBezTo>
                    <a:pt x="74" y="0"/>
                    <a:pt x="93" y="11"/>
                    <a:pt x="95" y="39"/>
                  </a:cubicBezTo>
                  <a:lnTo>
                    <a:pt x="66" y="39"/>
                  </a:lnTo>
                  <a:cubicBezTo>
                    <a:pt x="65" y="29"/>
                    <a:pt x="59" y="22"/>
                    <a:pt x="48" y="22"/>
                  </a:cubicBezTo>
                  <a:cubicBezTo>
                    <a:pt x="38" y="22"/>
                    <a:pt x="29" y="27"/>
                    <a:pt x="29" y="39"/>
                  </a:cubicBezTo>
                  <a:cubicBezTo>
                    <a:pt x="29" y="69"/>
                    <a:pt x="96" y="47"/>
                    <a:pt x="96" y="96"/>
                  </a:cubicBez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18">
              <a:extLst>
                <a:ext uri="{FF2B5EF4-FFF2-40B4-BE49-F238E27FC236}">
                  <a16:creationId xmlns:a16="http://schemas.microsoft.com/office/drawing/2014/main" id="{32A6A170-86C1-4A7F-BD2B-3714283C4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6801" y="3656013"/>
              <a:ext cx="63500" cy="66675"/>
            </a:xfrm>
            <a:custGeom>
              <a:avLst/>
              <a:gdLst>
                <a:gd name="T0" fmla="*/ 69 w 131"/>
                <a:gd name="T1" fmla="*/ 0 h 137"/>
                <a:gd name="T2" fmla="*/ 131 w 131"/>
                <a:gd name="T3" fmla="*/ 42 h 137"/>
                <a:gd name="T4" fmla="*/ 99 w 131"/>
                <a:gd name="T5" fmla="*/ 42 h 137"/>
                <a:gd name="T6" fmla="*/ 69 w 131"/>
                <a:gd name="T7" fmla="*/ 25 h 137"/>
                <a:gd name="T8" fmla="*/ 28 w 131"/>
                <a:gd name="T9" fmla="*/ 69 h 137"/>
                <a:gd name="T10" fmla="*/ 69 w 131"/>
                <a:gd name="T11" fmla="*/ 112 h 137"/>
                <a:gd name="T12" fmla="*/ 99 w 131"/>
                <a:gd name="T13" fmla="*/ 95 h 137"/>
                <a:gd name="T14" fmla="*/ 131 w 131"/>
                <a:gd name="T15" fmla="*/ 95 h 137"/>
                <a:gd name="T16" fmla="*/ 69 w 131"/>
                <a:gd name="T17" fmla="*/ 137 h 137"/>
                <a:gd name="T18" fmla="*/ 1 w 131"/>
                <a:gd name="T19" fmla="*/ 70 h 137"/>
                <a:gd name="T20" fmla="*/ 69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9" y="0"/>
                  </a:moveTo>
                  <a:cubicBezTo>
                    <a:pt x="98" y="0"/>
                    <a:pt x="121" y="15"/>
                    <a:pt x="131" y="42"/>
                  </a:cubicBezTo>
                  <a:lnTo>
                    <a:pt x="99" y="42"/>
                  </a:lnTo>
                  <a:cubicBezTo>
                    <a:pt x="93" y="30"/>
                    <a:pt x="83" y="25"/>
                    <a:pt x="69" y="25"/>
                  </a:cubicBezTo>
                  <a:cubicBezTo>
                    <a:pt x="45" y="25"/>
                    <a:pt x="28" y="42"/>
                    <a:pt x="28" y="69"/>
                  </a:cubicBezTo>
                  <a:cubicBezTo>
                    <a:pt x="28" y="95"/>
                    <a:pt x="44" y="112"/>
                    <a:pt x="69" y="112"/>
                  </a:cubicBezTo>
                  <a:cubicBezTo>
                    <a:pt x="83" y="112"/>
                    <a:pt x="93" y="107"/>
                    <a:pt x="99" y="95"/>
                  </a:cubicBezTo>
                  <a:lnTo>
                    <a:pt x="131" y="95"/>
                  </a:lnTo>
                  <a:cubicBezTo>
                    <a:pt x="121" y="122"/>
                    <a:pt x="98" y="137"/>
                    <a:pt x="69" y="137"/>
                  </a:cubicBezTo>
                  <a:cubicBezTo>
                    <a:pt x="31" y="137"/>
                    <a:pt x="1" y="110"/>
                    <a:pt x="1" y="70"/>
                  </a:cubicBezTo>
                  <a:cubicBezTo>
                    <a:pt x="0" y="27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9">
              <a:extLst>
                <a:ext uri="{FF2B5EF4-FFF2-40B4-BE49-F238E27FC236}">
                  <a16:creationId xmlns:a16="http://schemas.microsoft.com/office/drawing/2014/main" id="{E27DEC6A-5E86-4EB9-9FA6-126F08DFC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1413" y="3636963"/>
              <a:ext cx="14288" cy="84138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8 w 30"/>
                <a:gd name="T11" fmla="*/ 174 h 174"/>
                <a:gd name="T12" fmla="*/ 1 w 30"/>
                <a:gd name="T13" fmla="*/ 174 h 174"/>
                <a:gd name="T14" fmla="*/ 1 w 30"/>
                <a:gd name="T15" fmla="*/ 40 h 174"/>
                <a:gd name="T16" fmla="*/ 28 w 30"/>
                <a:gd name="T17" fmla="*/ 40 h 174"/>
                <a:gd name="T18" fmla="*/ 28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6"/>
                    <a:pt x="6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6" y="30"/>
                    <a:pt x="0" y="24"/>
                    <a:pt x="0" y="15"/>
                  </a:cubicBezTo>
                  <a:close/>
                  <a:moveTo>
                    <a:pt x="28" y="174"/>
                  </a:moveTo>
                  <a:lnTo>
                    <a:pt x="1" y="174"/>
                  </a:lnTo>
                  <a:lnTo>
                    <a:pt x="1" y="40"/>
                  </a:lnTo>
                  <a:lnTo>
                    <a:pt x="28" y="40"/>
                  </a:lnTo>
                  <a:lnTo>
                    <a:pt x="28" y="174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0">
              <a:extLst>
                <a:ext uri="{FF2B5EF4-FFF2-40B4-BE49-F238E27FC236}">
                  <a16:creationId xmlns:a16="http://schemas.microsoft.com/office/drawing/2014/main" id="{140194B1-0899-4223-B9A8-969CBC23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3656013"/>
              <a:ext cx="36513" cy="65088"/>
            </a:xfrm>
            <a:custGeom>
              <a:avLst/>
              <a:gdLst>
                <a:gd name="T0" fmla="*/ 26 w 76"/>
                <a:gd name="T1" fmla="*/ 55 h 131"/>
                <a:gd name="T2" fmla="*/ 70 w 76"/>
                <a:gd name="T3" fmla="*/ 55 h 131"/>
                <a:gd name="T4" fmla="*/ 70 w 76"/>
                <a:gd name="T5" fmla="*/ 75 h 131"/>
                <a:gd name="T6" fmla="*/ 26 w 76"/>
                <a:gd name="T7" fmla="*/ 75 h 131"/>
                <a:gd name="T8" fmla="*/ 26 w 76"/>
                <a:gd name="T9" fmla="*/ 111 h 131"/>
                <a:gd name="T10" fmla="*/ 76 w 76"/>
                <a:gd name="T11" fmla="*/ 111 h 131"/>
                <a:gd name="T12" fmla="*/ 76 w 76"/>
                <a:gd name="T13" fmla="*/ 131 h 131"/>
                <a:gd name="T14" fmla="*/ 0 w 76"/>
                <a:gd name="T15" fmla="*/ 131 h 131"/>
                <a:gd name="T16" fmla="*/ 0 w 76"/>
                <a:gd name="T17" fmla="*/ 0 h 131"/>
                <a:gd name="T18" fmla="*/ 76 w 76"/>
                <a:gd name="T19" fmla="*/ 0 h 131"/>
                <a:gd name="T20" fmla="*/ 76 w 76"/>
                <a:gd name="T21" fmla="*/ 20 h 131"/>
                <a:gd name="T22" fmla="*/ 26 w 76"/>
                <a:gd name="T23" fmla="*/ 20 h 131"/>
                <a:gd name="T24" fmla="*/ 26 w 76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1">
                  <a:moveTo>
                    <a:pt x="26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6" y="75"/>
                  </a:lnTo>
                  <a:lnTo>
                    <a:pt x="26" y="111"/>
                  </a:lnTo>
                  <a:lnTo>
                    <a:pt x="76" y="111"/>
                  </a:lnTo>
                  <a:lnTo>
                    <a:pt x="76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26" y="20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21">
              <a:extLst>
                <a:ext uri="{FF2B5EF4-FFF2-40B4-BE49-F238E27FC236}">
                  <a16:creationId xmlns:a16="http://schemas.microsoft.com/office/drawing/2014/main" id="{8071B9F5-2572-41EF-B286-469F34E82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8" y="3656013"/>
              <a:ext cx="55563" cy="65088"/>
            </a:xfrm>
            <a:custGeom>
              <a:avLst/>
              <a:gdLst>
                <a:gd name="T0" fmla="*/ 87 w 115"/>
                <a:gd name="T1" fmla="*/ 134 h 134"/>
                <a:gd name="T2" fmla="*/ 27 w 115"/>
                <a:gd name="T3" fmla="*/ 41 h 134"/>
                <a:gd name="T4" fmla="*/ 27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7 w 115"/>
                <a:gd name="T11" fmla="*/ 0 h 134"/>
                <a:gd name="T12" fmla="*/ 87 w 115"/>
                <a:gd name="T13" fmla="*/ 93 h 134"/>
                <a:gd name="T14" fmla="*/ 87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7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7" y="134"/>
                  </a:moveTo>
                  <a:lnTo>
                    <a:pt x="27" y="41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3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7" y="134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22">
              <a:extLst>
                <a:ext uri="{FF2B5EF4-FFF2-40B4-BE49-F238E27FC236}">
                  <a16:creationId xmlns:a16="http://schemas.microsoft.com/office/drawing/2014/main" id="{A59F4461-1ECB-4788-BCA1-91B912DEE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3656013"/>
              <a:ext cx="65088" cy="66675"/>
            </a:xfrm>
            <a:custGeom>
              <a:avLst/>
              <a:gdLst>
                <a:gd name="T0" fmla="*/ 69 w 131"/>
                <a:gd name="T1" fmla="*/ 0 h 137"/>
                <a:gd name="T2" fmla="*/ 131 w 131"/>
                <a:gd name="T3" fmla="*/ 42 h 137"/>
                <a:gd name="T4" fmla="*/ 99 w 131"/>
                <a:gd name="T5" fmla="*/ 42 h 137"/>
                <a:gd name="T6" fmla="*/ 69 w 131"/>
                <a:gd name="T7" fmla="*/ 25 h 137"/>
                <a:gd name="T8" fmla="*/ 27 w 131"/>
                <a:gd name="T9" fmla="*/ 69 h 137"/>
                <a:gd name="T10" fmla="*/ 69 w 131"/>
                <a:gd name="T11" fmla="*/ 112 h 137"/>
                <a:gd name="T12" fmla="*/ 99 w 131"/>
                <a:gd name="T13" fmla="*/ 95 h 137"/>
                <a:gd name="T14" fmla="*/ 131 w 131"/>
                <a:gd name="T15" fmla="*/ 95 h 137"/>
                <a:gd name="T16" fmla="*/ 69 w 131"/>
                <a:gd name="T17" fmla="*/ 137 h 137"/>
                <a:gd name="T18" fmla="*/ 1 w 131"/>
                <a:gd name="T19" fmla="*/ 70 h 137"/>
                <a:gd name="T20" fmla="*/ 69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9" y="0"/>
                  </a:moveTo>
                  <a:cubicBezTo>
                    <a:pt x="97" y="0"/>
                    <a:pt x="121" y="15"/>
                    <a:pt x="131" y="42"/>
                  </a:cubicBezTo>
                  <a:lnTo>
                    <a:pt x="99" y="42"/>
                  </a:lnTo>
                  <a:cubicBezTo>
                    <a:pt x="92" y="30"/>
                    <a:pt x="82" y="25"/>
                    <a:pt x="69" y="25"/>
                  </a:cubicBezTo>
                  <a:cubicBezTo>
                    <a:pt x="45" y="25"/>
                    <a:pt x="27" y="42"/>
                    <a:pt x="27" y="69"/>
                  </a:cubicBezTo>
                  <a:cubicBezTo>
                    <a:pt x="27" y="95"/>
                    <a:pt x="44" y="112"/>
                    <a:pt x="69" y="112"/>
                  </a:cubicBezTo>
                  <a:cubicBezTo>
                    <a:pt x="82" y="112"/>
                    <a:pt x="92" y="107"/>
                    <a:pt x="99" y="95"/>
                  </a:cubicBezTo>
                  <a:lnTo>
                    <a:pt x="131" y="95"/>
                  </a:lnTo>
                  <a:cubicBezTo>
                    <a:pt x="121" y="122"/>
                    <a:pt x="97" y="137"/>
                    <a:pt x="69" y="137"/>
                  </a:cubicBezTo>
                  <a:cubicBezTo>
                    <a:pt x="31" y="137"/>
                    <a:pt x="1" y="110"/>
                    <a:pt x="1" y="70"/>
                  </a:cubicBezTo>
                  <a:cubicBezTo>
                    <a:pt x="0" y="27"/>
                    <a:pt x="31" y="0"/>
                    <a:pt x="69" y="0"/>
                  </a:cubicBez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23">
              <a:extLst>
                <a:ext uri="{FF2B5EF4-FFF2-40B4-BE49-F238E27FC236}">
                  <a16:creationId xmlns:a16="http://schemas.microsoft.com/office/drawing/2014/main" id="{C7F0AE6E-0BF1-4AE4-B78B-806A41D08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6" y="3656013"/>
              <a:ext cx="36513" cy="65088"/>
            </a:xfrm>
            <a:custGeom>
              <a:avLst/>
              <a:gdLst>
                <a:gd name="T0" fmla="*/ 26 w 76"/>
                <a:gd name="T1" fmla="*/ 55 h 131"/>
                <a:gd name="T2" fmla="*/ 70 w 76"/>
                <a:gd name="T3" fmla="*/ 55 h 131"/>
                <a:gd name="T4" fmla="*/ 70 w 76"/>
                <a:gd name="T5" fmla="*/ 75 h 131"/>
                <a:gd name="T6" fmla="*/ 26 w 76"/>
                <a:gd name="T7" fmla="*/ 75 h 131"/>
                <a:gd name="T8" fmla="*/ 26 w 76"/>
                <a:gd name="T9" fmla="*/ 111 h 131"/>
                <a:gd name="T10" fmla="*/ 76 w 76"/>
                <a:gd name="T11" fmla="*/ 111 h 131"/>
                <a:gd name="T12" fmla="*/ 76 w 76"/>
                <a:gd name="T13" fmla="*/ 131 h 131"/>
                <a:gd name="T14" fmla="*/ 0 w 76"/>
                <a:gd name="T15" fmla="*/ 131 h 131"/>
                <a:gd name="T16" fmla="*/ 0 w 76"/>
                <a:gd name="T17" fmla="*/ 0 h 131"/>
                <a:gd name="T18" fmla="*/ 76 w 76"/>
                <a:gd name="T19" fmla="*/ 0 h 131"/>
                <a:gd name="T20" fmla="*/ 76 w 76"/>
                <a:gd name="T21" fmla="*/ 20 h 131"/>
                <a:gd name="T22" fmla="*/ 26 w 76"/>
                <a:gd name="T23" fmla="*/ 20 h 131"/>
                <a:gd name="T24" fmla="*/ 26 w 76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1">
                  <a:moveTo>
                    <a:pt x="26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6" y="75"/>
                  </a:lnTo>
                  <a:lnTo>
                    <a:pt x="26" y="111"/>
                  </a:lnTo>
                  <a:lnTo>
                    <a:pt x="76" y="111"/>
                  </a:lnTo>
                  <a:lnTo>
                    <a:pt x="76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26" y="20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24">
              <a:extLst>
                <a:ext uri="{FF2B5EF4-FFF2-40B4-BE49-F238E27FC236}">
                  <a16:creationId xmlns:a16="http://schemas.microsoft.com/office/drawing/2014/main" id="{0C13D447-D407-4C58-92CF-BE04E528D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288" y="3656013"/>
              <a:ext cx="47625" cy="66675"/>
            </a:xfrm>
            <a:custGeom>
              <a:avLst/>
              <a:gdLst>
                <a:gd name="T0" fmla="*/ 96 w 96"/>
                <a:gd name="T1" fmla="*/ 96 h 136"/>
                <a:gd name="T2" fmla="*/ 49 w 96"/>
                <a:gd name="T3" fmla="*/ 136 h 136"/>
                <a:gd name="T4" fmla="*/ 0 w 96"/>
                <a:gd name="T5" fmla="*/ 97 h 136"/>
                <a:gd name="T6" fmla="*/ 29 w 96"/>
                <a:gd name="T7" fmla="*/ 97 h 136"/>
                <a:gd name="T8" fmla="*/ 49 w 96"/>
                <a:gd name="T9" fmla="*/ 115 h 136"/>
                <a:gd name="T10" fmla="*/ 69 w 96"/>
                <a:gd name="T11" fmla="*/ 97 h 136"/>
                <a:gd name="T12" fmla="*/ 0 w 96"/>
                <a:gd name="T13" fmla="*/ 40 h 136"/>
                <a:gd name="T14" fmla="*/ 48 w 96"/>
                <a:gd name="T15" fmla="*/ 0 h 136"/>
                <a:gd name="T16" fmla="*/ 95 w 96"/>
                <a:gd name="T17" fmla="*/ 39 h 136"/>
                <a:gd name="T18" fmla="*/ 66 w 96"/>
                <a:gd name="T19" fmla="*/ 39 h 136"/>
                <a:gd name="T20" fmla="*/ 48 w 96"/>
                <a:gd name="T21" fmla="*/ 22 h 136"/>
                <a:gd name="T22" fmla="*/ 29 w 96"/>
                <a:gd name="T23" fmla="*/ 39 h 136"/>
                <a:gd name="T24" fmla="*/ 96 w 96"/>
                <a:gd name="T25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96" y="96"/>
                  </a:moveTo>
                  <a:cubicBezTo>
                    <a:pt x="96" y="117"/>
                    <a:pt x="79" y="136"/>
                    <a:pt x="49" y="136"/>
                  </a:cubicBezTo>
                  <a:cubicBezTo>
                    <a:pt x="20" y="136"/>
                    <a:pt x="0" y="122"/>
                    <a:pt x="0" y="97"/>
                  </a:cubicBezTo>
                  <a:lnTo>
                    <a:pt x="29" y="97"/>
                  </a:lnTo>
                  <a:cubicBezTo>
                    <a:pt x="30" y="109"/>
                    <a:pt x="36" y="115"/>
                    <a:pt x="49" y="115"/>
                  </a:cubicBezTo>
                  <a:cubicBezTo>
                    <a:pt x="61" y="115"/>
                    <a:pt x="69" y="107"/>
                    <a:pt x="69" y="97"/>
                  </a:cubicBezTo>
                  <a:cubicBezTo>
                    <a:pt x="69" y="67"/>
                    <a:pt x="0" y="87"/>
                    <a:pt x="0" y="40"/>
                  </a:cubicBezTo>
                  <a:cubicBezTo>
                    <a:pt x="0" y="15"/>
                    <a:pt x="20" y="0"/>
                    <a:pt x="48" y="0"/>
                  </a:cubicBezTo>
                  <a:cubicBezTo>
                    <a:pt x="74" y="0"/>
                    <a:pt x="93" y="11"/>
                    <a:pt x="95" y="39"/>
                  </a:cubicBezTo>
                  <a:lnTo>
                    <a:pt x="66" y="39"/>
                  </a:lnTo>
                  <a:cubicBezTo>
                    <a:pt x="65" y="29"/>
                    <a:pt x="59" y="22"/>
                    <a:pt x="48" y="22"/>
                  </a:cubicBezTo>
                  <a:cubicBezTo>
                    <a:pt x="38" y="22"/>
                    <a:pt x="29" y="27"/>
                    <a:pt x="29" y="39"/>
                  </a:cubicBezTo>
                  <a:cubicBezTo>
                    <a:pt x="28" y="69"/>
                    <a:pt x="96" y="47"/>
                    <a:pt x="96" y="96"/>
                  </a:cubicBez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25">
              <a:extLst>
                <a:ext uri="{FF2B5EF4-FFF2-40B4-BE49-F238E27FC236}">
                  <a16:creationId xmlns:a16="http://schemas.microsoft.com/office/drawing/2014/main" id="{A271D552-1B57-46F4-B746-D30F73CB3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6" y="3727450"/>
              <a:ext cx="166688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7 h 384"/>
                <a:gd name="T4" fmla="*/ 284 w 338"/>
                <a:gd name="T5" fmla="*/ 128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1 w 338"/>
                <a:gd name="T13" fmla="*/ 74 h 384"/>
                <a:gd name="T14" fmla="*/ 149 w 338"/>
                <a:gd name="T15" fmla="*/ 28 h 384"/>
                <a:gd name="T16" fmla="*/ 219 w 338"/>
                <a:gd name="T17" fmla="*/ 143 h 384"/>
                <a:gd name="T18" fmla="*/ 219 w 338"/>
                <a:gd name="T19" fmla="*/ 173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1 w 338"/>
                <a:gd name="T29" fmla="*/ 384 h 384"/>
                <a:gd name="T30" fmla="*/ 323 w 338"/>
                <a:gd name="T31" fmla="*/ 382 h 384"/>
                <a:gd name="T32" fmla="*/ 328 w 338"/>
                <a:gd name="T33" fmla="*/ 377 h 384"/>
                <a:gd name="T34" fmla="*/ 338 w 338"/>
                <a:gd name="T35" fmla="*/ 362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7"/>
                  </a:cubicBezTo>
                  <a:lnTo>
                    <a:pt x="284" y="128"/>
                  </a:lnTo>
                  <a:cubicBezTo>
                    <a:pt x="284" y="53"/>
                    <a:pt x="263" y="0"/>
                    <a:pt x="150" y="0"/>
                  </a:cubicBezTo>
                  <a:cubicBezTo>
                    <a:pt x="93" y="0"/>
                    <a:pt x="13" y="27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7"/>
                    <a:pt x="91" y="74"/>
                  </a:cubicBezTo>
                  <a:cubicBezTo>
                    <a:pt x="91" y="49"/>
                    <a:pt x="98" y="28"/>
                    <a:pt x="149" y="28"/>
                  </a:cubicBezTo>
                  <a:cubicBezTo>
                    <a:pt x="219" y="28"/>
                    <a:pt x="219" y="87"/>
                    <a:pt x="219" y="143"/>
                  </a:cubicBezTo>
                  <a:lnTo>
                    <a:pt x="219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7"/>
                    <a:pt x="43" y="384"/>
                    <a:pt x="100" y="384"/>
                  </a:cubicBezTo>
                  <a:cubicBezTo>
                    <a:pt x="156" y="384"/>
                    <a:pt x="193" y="362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1" y="384"/>
                  </a:cubicBezTo>
                  <a:cubicBezTo>
                    <a:pt x="291" y="384"/>
                    <a:pt x="301" y="384"/>
                    <a:pt x="323" y="382"/>
                  </a:cubicBezTo>
                  <a:lnTo>
                    <a:pt x="328" y="377"/>
                  </a:lnTo>
                  <a:cubicBezTo>
                    <a:pt x="331" y="372"/>
                    <a:pt x="335" y="367"/>
                    <a:pt x="338" y="362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26">
              <a:extLst>
                <a:ext uri="{FF2B5EF4-FFF2-40B4-BE49-F238E27FC236}">
                  <a16:creationId xmlns:a16="http://schemas.microsoft.com/office/drawing/2014/main" id="{D73873FB-5B10-49D2-A493-2A083886D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663" y="3757613"/>
              <a:ext cx="109538" cy="109538"/>
            </a:xfrm>
            <a:custGeom>
              <a:avLst/>
              <a:gdLst>
                <a:gd name="T0" fmla="*/ 21 w 225"/>
                <a:gd name="T1" fmla="*/ 0 h 223"/>
                <a:gd name="T2" fmla="*/ 0 w 225"/>
                <a:gd name="T3" fmla="*/ 18 h 223"/>
                <a:gd name="T4" fmla="*/ 0 w 225"/>
                <a:gd name="T5" fmla="*/ 223 h 223"/>
                <a:gd name="T6" fmla="*/ 225 w 225"/>
                <a:gd name="T7" fmla="*/ 223 h 223"/>
                <a:gd name="T8" fmla="*/ 225 w 225"/>
                <a:gd name="T9" fmla="*/ 0 h 223"/>
                <a:gd name="T10" fmla="*/ 150 w 225"/>
                <a:gd name="T11" fmla="*/ 0 h 223"/>
                <a:gd name="T12" fmla="*/ 150 w 225"/>
                <a:gd name="T13" fmla="*/ 148 h 223"/>
                <a:gd name="T14" fmla="*/ 75 w 225"/>
                <a:gd name="T15" fmla="*/ 148 h 223"/>
                <a:gd name="T16" fmla="*/ 75 w 225"/>
                <a:gd name="T17" fmla="*/ 0 h 223"/>
                <a:gd name="T18" fmla="*/ 21 w 225"/>
                <a:gd name="T1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3">
                  <a:moveTo>
                    <a:pt x="21" y="0"/>
                  </a:moveTo>
                  <a:lnTo>
                    <a:pt x="0" y="18"/>
                  </a:lnTo>
                  <a:lnTo>
                    <a:pt x="0" y="223"/>
                  </a:lnTo>
                  <a:lnTo>
                    <a:pt x="225" y="223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8"/>
                  </a:lnTo>
                  <a:lnTo>
                    <a:pt x="75" y="148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27">
              <a:extLst>
                <a:ext uri="{FF2B5EF4-FFF2-40B4-BE49-F238E27FC236}">
                  <a16:creationId xmlns:a16="http://schemas.microsoft.com/office/drawing/2014/main" id="{5CE16231-D53F-4D5A-84EE-64C9604B9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8276" y="3665538"/>
              <a:ext cx="387350" cy="312738"/>
            </a:xfrm>
            <a:custGeom>
              <a:avLst/>
              <a:gdLst>
                <a:gd name="T0" fmla="*/ 463 w 790"/>
                <a:gd name="T1" fmla="*/ 408 h 638"/>
                <a:gd name="T2" fmla="*/ 608 w 790"/>
                <a:gd name="T3" fmla="*/ 325 h 638"/>
                <a:gd name="T4" fmla="*/ 608 w 790"/>
                <a:gd name="T5" fmla="*/ 373 h 638"/>
                <a:gd name="T6" fmla="*/ 519 w 790"/>
                <a:gd name="T7" fmla="*/ 478 h 638"/>
                <a:gd name="T8" fmla="*/ 463 w 790"/>
                <a:gd name="T9" fmla="*/ 408 h 638"/>
                <a:gd name="T10" fmla="*/ 708 w 790"/>
                <a:gd name="T11" fmla="*/ 490 h 638"/>
                <a:gd name="T12" fmla="*/ 727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8 w 790"/>
                <a:gd name="T19" fmla="*/ 18 h 638"/>
                <a:gd name="T20" fmla="*/ 408 w 790"/>
                <a:gd name="T21" fmla="*/ 116 h 638"/>
                <a:gd name="T22" fmla="*/ 389 w 790"/>
                <a:gd name="T23" fmla="*/ 116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6 h 638"/>
                <a:gd name="T50" fmla="*/ 0 w 790"/>
                <a:gd name="T51" fmla="*/ 398 h 638"/>
                <a:gd name="T52" fmla="*/ 400 w 790"/>
                <a:gd name="T53" fmla="*/ 638 h 638"/>
                <a:gd name="T54" fmla="*/ 698 w 790"/>
                <a:gd name="T55" fmla="*/ 524 h 638"/>
                <a:gd name="T56" fmla="*/ 712 w 790"/>
                <a:gd name="T57" fmla="*/ 509 h 638"/>
                <a:gd name="T58" fmla="*/ 670 w 790"/>
                <a:gd name="T59" fmla="*/ 511 h 638"/>
                <a:gd name="T60" fmla="*/ 608 w 790"/>
                <a:gd name="T61" fmla="*/ 453 h 638"/>
                <a:gd name="T62" fmla="*/ 607 w 790"/>
                <a:gd name="T63" fmla="*/ 453 h 638"/>
                <a:gd name="T64" fmla="*/ 489 w 790"/>
                <a:gd name="T65" fmla="*/ 511 h 638"/>
                <a:gd name="T66" fmla="*/ 389 w 790"/>
                <a:gd name="T67" fmla="*/ 421 h 638"/>
                <a:gd name="T68" fmla="*/ 608 w 790"/>
                <a:gd name="T69" fmla="*/ 300 h 638"/>
                <a:gd name="T70" fmla="*/ 608 w 790"/>
                <a:gd name="T71" fmla="*/ 270 h 638"/>
                <a:gd name="T72" fmla="*/ 538 w 790"/>
                <a:gd name="T73" fmla="*/ 155 h 638"/>
                <a:gd name="T74" fmla="*/ 480 w 790"/>
                <a:gd name="T75" fmla="*/ 201 h 638"/>
                <a:gd name="T76" fmla="*/ 442 w 790"/>
                <a:gd name="T77" fmla="*/ 243 h 638"/>
                <a:gd name="T78" fmla="*/ 402 w 790"/>
                <a:gd name="T79" fmla="*/ 206 h 638"/>
                <a:gd name="T80" fmla="*/ 539 w 790"/>
                <a:gd name="T81" fmla="*/ 128 h 638"/>
                <a:gd name="T82" fmla="*/ 673 w 790"/>
                <a:gd name="T83" fmla="*/ 255 h 638"/>
                <a:gd name="T84" fmla="*/ 673 w 790"/>
                <a:gd name="T85" fmla="*/ 454 h 638"/>
                <a:gd name="T86" fmla="*/ 708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3" y="408"/>
                  </a:moveTo>
                  <a:cubicBezTo>
                    <a:pt x="463" y="333"/>
                    <a:pt x="569" y="326"/>
                    <a:pt x="608" y="325"/>
                  </a:cubicBezTo>
                  <a:lnTo>
                    <a:pt x="608" y="373"/>
                  </a:lnTo>
                  <a:cubicBezTo>
                    <a:pt x="608" y="428"/>
                    <a:pt x="573" y="478"/>
                    <a:pt x="519" y="478"/>
                  </a:cubicBezTo>
                  <a:cubicBezTo>
                    <a:pt x="490" y="478"/>
                    <a:pt x="463" y="449"/>
                    <a:pt x="463" y="408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7" y="6"/>
                    <a:pt x="408" y="18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6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1"/>
                    <a:pt x="152" y="638"/>
                    <a:pt x="400" y="638"/>
                  </a:cubicBezTo>
                  <a:cubicBezTo>
                    <a:pt x="539" y="638"/>
                    <a:pt x="635" y="590"/>
                    <a:pt x="698" y="524"/>
                  </a:cubicBezTo>
                  <a:lnTo>
                    <a:pt x="712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8"/>
                    <a:pt x="608" y="453"/>
                  </a:cubicBezTo>
                  <a:lnTo>
                    <a:pt x="607" y="453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2" y="511"/>
                    <a:pt x="389" y="473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7" y="155"/>
                    <a:pt x="538" y="155"/>
                  </a:cubicBezTo>
                  <a:cubicBezTo>
                    <a:pt x="487" y="155"/>
                    <a:pt x="480" y="176"/>
                    <a:pt x="480" y="201"/>
                  </a:cubicBezTo>
                  <a:cubicBezTo>
                    <a:pt x="480" y="234"/>
                    <a:pt x="455" y="243"/>
                    <a:pt x="442" y="243"/>
                  </a:cubicBezTo>
                  <a:cubicBezTo>
                    <a:pt x="419" y="243"/>
                    <a:pt x="402" y="228"/>
                    <a:pt x="402" y="206"/>
                  </a:cubicBezTo>
                  <a:cubicBezTo>
                    <a:pt x="402" y="154"/>
                    <a:pt x="482" y="128"/>
                    <a:pt x="539" y="128"/>
                  </a:cubicBezTo>
                  <a:cubicBezTo>
                    <a:pt x="653" y="128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Rectangle 228">
              <a:extLst>
                <a:ext uri="{FF2B5EF4-FFF2-40B4-BE49-F238E27FC236}">
                  <a16:creationId xmlns:a16="http://schemas.microsoft.com/office/drawing/2014/main" id="{CD7DC39E-A29A-4D94-B344-7A53B1BA4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3630613"/>
              <a:ext cx="36513" cy="92075"/>
            </a:xfrm>
            <a:prstGeom prst="rect">
              <a:avLst/>
            </a:prstGeom>
            <a:solidFill>
              <a:srgbClr val="00A18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29">
              <a:extLst>
                <a:ext uri="{FF2B5EF4-FFF2-40B4-BE49-F238E27FC236}">
                  <a16:creationId xmlns:a16="http://schemas.microsoft.com/office/drawing/2014/main" id="{CB5C472D-08B0-4F21-95DF-D316B8E66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7538" y="3833813"/>
              <a:ext cx="76200" cy="76200"/>
            </a:xfrm>
            <a:custGeom>
              <a:avLst/>
              <a:gdLst>
                <a:gd name="T0" fmla="*/ 127 w 156"/>
                <a:gd name="T1" fmla="*/ 118 h 156"/>
                <a:gd name="T2" fmla="*/ 127 w 156"/>
                <a:gd name="T3" fmla="*/ 53 h 156"/>
                <a:gd name="T4" fmla="*/ 70 w 156"/>
                <a:gd name="T5" fmla="*/ 0 h 156"/>
                <a:gd name="T6" fmla="*/ 6 w 156"/>
                <a:gd name="T7" fmla="*/ 33 h 156"/>
                <a:gd name="T8" fmla="*/ 26 w 156"/>
                <a:gd name="T9" fmla="*/ 50 h 156"/>
                <a:gd name="T10" fmla="*/ 68 w 156"/>
                <a:gd name="T11" fmla="*/ 10 h 156"/>
                <a:gd name="T12" fmla="*/ 92 w 156"/>
                <a:gd name="T13" fmla="*/ 52 h 156"/>
                <a:gd name="T14" fmla="*/ 92 w 156"/>
                <a:gd name="T15" fmla="*/ 68 h 156"/>
                <a:gd name="T16" fmla="*/ 0 w 156"/>
                <a:gd name="T17" fmla="*/ 118 h 156"/>
                <a:gd name="T18" fmla="*/ 45 w 156"/>
                <a:gd name="T19" fmla="*/ 156 h 156"/>
                <a:gd name="T20" fmla="*/ 92 w 156"/>
                <a:gd name="T21" fmla="*/ 133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3 h 156"/>
                <a:gd name="T30" fmla="*/ 127 w 156"/>
                <a:gd name="T31" fmla="*/ 118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3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8"/>
                  </a:moveTo>
                  <a:lnTo>
                    <a:pt x="127" y="53"/>
                  </a:lnTo>
                  <a:cubicBezTo>
                    <a:pt x="127" y="16"/>
                    <a:pt x="113" y="0"/>
                    <a:pt x="70" y="0"/>
                  </a:cubicBezTo>
                  <a:cubicBezTo>
                    <a:pt x="41" y="0"/>
                    <a:pt x="6" y="10"/>
                    <a:pt x="6" y="33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8"/>
                  </a:lnTo>
                  <a:cubicBezTo>
                    <a:pt x="71" y="70"/>
                    <a:pt x="0" y="72"/>
                    <a:pt x="0" y="118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3"/>
                  </a:cubicBezTo>
                  <a:cubicBezTo>
                    <a:pt x="95" y="145"/>
                    <a:pt x="98" y="156"/>
                    <a:pt x="120" y="156"/>
                  </a:cubicBezTo>
                  <a:cubicBezTo>
                    <a:pt x="135" y="156"/>
                    <a:pt x="145" y="153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3"/>
                    <a:pt x="142" y="143"/>
                  </a:cubicBezTo>
                  <a:cubicBezTo>
                    <a:pt x="131" y="145"/>
                    <a:pt x="127" y="138"/>
                    <a:pt x="127" y="118"/>
                  </a:cubicBezTo>
                  <a:close/>
                  <a:moveTo>
                    <a:pt x="92" y="100"/>
                  </a:moveTo>
                  <a:cubicBezTo>
                    <a:pt x="92" y="123"/>
                    <a:pt x="78" y="137"/>
                    <a:pt x="60" y="137"/>
                  </a:cubicBezTo>
                  <a:cubicBezTo>
                    <a:pt x="45" y="137"/>
                    <a:pt x="37" y="127"/>
                    <a:pt x="37" y="113"/>
                  </a:cubicBezTo>
                  <a:cubicBezTo>
                    <a:pt x="37" y="82"/>
                    <a:pt x="78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30">
              <a:extLst>
                <a:ext uri="{FF2B5EF4-FFF2-40B4-BE49-F238E27FC236}">
                  <a16:creationId xmlns:a16="http://schemas.microsoft.com/office/drawing/2014/main" id="{1651FEB6-FE57-4D66-8D0F-0255369D6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1" y="3832225"/>
              <a:ext cx="92075" cy="76200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8 h 155"/>
                <a:gd name="T14" fmla="*/ 0 w 187"/>
                <a:gd name="T15" fmla="*/ 15 h 155"/>
                <a:gd name="T16" fmla="*/ 26 w 187"/>
                <a:gd name="T17" fmla="*/ 42 h 155"/>
                <a:gd name="T18" fmla="*/ 26 w 187"/>
                <a:gd name="T19" fmla="*/ 119 h 155"/>
                <a:gd name="T20" fmla="*/ 0 w 187"/>
                <a:gd name="T21" fmla="*/ 148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8 h 155"/>
                <a:gd name="T28" fmla="*/ 61 w 187"/>
                <a:gd name="T29" fmla="*/ 119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8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8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2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2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8"/>
                  </a:lnTo>
                  <a:cubicBezTo>
                    <a:pt x="169" y="148"/>
                    <a:pt x="162" y="142"/>
                    <a:pt x="162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31">
              <a:extLst>
                <a:ext uri="{FF2B5EF4-FFF2-40B4-BE49-F238E27FC236}">
                  <a16:creationId xmlns:a16="http://schemas.microsoft.com/office/drawing/2014/main" id="{C7CE108B-D209-499C-B0C9-DE4309D45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3913" y="3819525"/>
              <a:ext cx="82550" cy="123825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8 h 251"/>
                <a:gd name="T6" fmla="*/ 9 w 169"/>
                <a:gd name="T7" fmla="*/ 81 h 251"/>
                <a:gd name="T8" fmla="*/ 32 w 169"/>
                <a:gd name="T9" fmla="*/ 124 h 251"/>
                <a:gd name="T10" fmla="*/ 11 w 169"/>
                <a:gd name="T11" fmla="*/ 161 h 251"/>
                <a:gd name="T12" fmla="*/ 22 w 169"/>
                <a:gd name="T13" fmla="*/ 181 h 251"/>
                <a:gd name="T14" fmla="*/ 0 w 169"/>
                <a:gd name="T15" fmla="*/ 213 h 251"/>
                <a:gd name="T16" fmla="*/ 72 w 169"/>
                <a:gd name="T17" fmla="*/ 251 h 251"/>
                <a:gd name="T18" fmla="*/ 161 w 169"/>
                <a:gd name="T19" fmla="*/ 194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3 h 251"/>
                <a:gd name="T26" fmla="*/ 44 w 169"/>
                <a:gd name="T27" fmla="*/ 128 h 251"/>
                <a:gd name="T28" fmla="*/ 74 w 169"/>
                <a:gd name="T29" fmla="*/ 133 h 251"/>
                <a:gd name="T30" fmla="*/ 137 w 169"/>
                <a:gd name="T31" fmla="*/ 80 h 251"/>
                <a:gd name="T32" fmla="*/ 119 w 169"/>
                <a:gd name="T33" fmla="*/ 41 h 251"/>
                <a:gd name="T34" fmla="*/ 131 w 169"/>
                <a:gd name="T35" fmla="*/ 29 h 251"/>
                <a:gd name="T36" fmla="*/ 137 w 169"/>
                <a:gd name="T37" fmla="*/ 33 h 251"/>
                <a:gd name="T38" fmla="*/ 149 w 169"/>
                <a:gd name="T39" fmla="*/ 36 h 251"/>
                <a:gd name="T40" fmla="*/ 167 w 169"/>
                <a:gd name="T41" fmla="*/ 18 h 251"/>
                <a:gd name="T42" fmla="*/ 150 w 169"/>
                <a:gd name="T43" fmla="*/ 0 h 251"/>
                <a:gd name="T44" fmla="*/ 101 w 169"/>
                <a:gd name="T45" fmla="*/ 185 h 251"/>
                <a:gd name="T46" fmla="*/ 132 w 169"/>
                <a:gd name="T47" fmla="*/ 204 h 251"/>
                <a:gd name="T48" fmla="*/ 75 w 169"/>
                <a:gd name="T49" fmla="*/ 238 h 251"/>
                <a:gd name="T50" fmla="*/ 27 w 169"/>
                <a:gd name="T51" fmla="*/ 204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8 h 251"/>
                <a:gd name="T62" fmla="*/ 102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7" y="24"/>
                    <a:pt x="111" y="36"/>
                  </a:cubicBezTo>
                  <a:cubicBezTo>
                    <a:pt x="102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1"/>
                  </a:cubicBezTo>
                  <a:cubicBezTo>
                    <a:pt x="9" y="108"/>
                    <a:pt x="24" y="118"/>
                    <a:pt x="32" y="124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2" y="181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1"/>
                    <a:pt x="72" y="251"/>
                  </a:cubicBezTo>
                  <a:cubicBezTo>
                    <a:pt x="129" y="251"/>
                    <a:pt x="161" y="221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7" y="114"/>
                    <a:pt x="137" y="80"/>
                  </a:cubicBezTo>
                  <a:cubicBezTo>
                    <a:pt x="137" y="59"/>
                    <a:pt x="129" y="49"/>
                    <a:pt x="119" y="41"/>
                  </a:cubicBezTo>
                  <a:cubicBezTo>
                    <a:pt x="121" y="36"/>
                    <a:pt x="125" y="29"/>
                    <a:pt x="131" y="29"/>
                  </a:cubicBezTo>
                  <a:cubicBezTo>
                    <a:pt x="134" y="29"/>
                    <a:pt x="135" y="30"/>
                    <a:pt x="137" y="33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7" y="29"/>
                    <a:pt x="167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9" y="238"/>
                    <a:pt x="75" y="238"/>
                  </a:cubicBezTo>
                  <a:cubicBezTo>
                    <a:pt x="42" y="238"/>
                    <a:pt x="27" y="218"/>
                    <a:pt x="27" y="204"/>
                  </a:cubicBezTo>
                  <a:cubicBezTo>
                    <a:pt x="27" y="198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2" y="58"/>
                    <a:pt x="102" y="80"/>
                  </a:cubicBezTo>
                  <a:cubicBezTo>
                    <a:pt x="102" y="103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232">
              <a:extLst>
                <a:ext uri="{FF2B5EF4-FFF2-40B4-BE49-F238E27FC236}">
                  <a16:creationId xmlns:a16="http://schemas.microsoft.com/office/drawing/2014/main" id="{7680BDDD-B5F1-4E8B-9BFF-21B34014F4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7101" y="3832225"/>
              <a:ext cx="66675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8 h 159"/>
                <a:gd name="T10" fmla="*/ 100 w 136"/>
                <a:gd name="T11" fmla="*/ 143 h 159"/>
                <a:gd name="T12" fmla="*/ 36 w 136"/>
                <a:gd name="T13" fmla="*/ 62 h 159"/>
                <a:gd name="T14" fmla="*/ 135 w 136"/>
                <a:gd name="T15" fmla="*/ 62 h 159"/>
                <a:gd name="T16" fmla="*/ 72 w 136"/>
                <a:gd name="T17" fmla="*/ 0 h 159"/>
                <a:gd name="T18" fmla="*/ 39 w 136"/>
                <a:gd name="T19" fmla="*/ 49 h 159"/>
                <a:gd name="T20" fmla="*/ 72 w 136"/>
                <a:gd name="T21" fmla="*/ 12 h 159"/>
                <a:gd name="T22" fmla="*/ 102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3"/>
                    <a:pt x="132" y="150"/>
                  </a:cubicBezTo>
                  <a:lnTo>
                    <a:pt x="132" y="138"/>
                  </a:lnTo>
                  <a:cubicBezTo>
                    <a:pt x="126" y="140"/>
                    <a:pt x="115" y="143"/>
                    <a:pt x="100" y="143"/>
                  </a:cubicBezTo>
                  <a:cubicBezTo>
                    <a:pt x="50" y="143"/>
                    <a:pt x="36" y="97"/>
                    <a:pt x="36" y="62"/>
                  </a:cubicBezTo>
                  <a:lnTo>
                    <a:pt x="135" y="62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9"/>
                  </a:moveTo>
                  <a:cubicBezTo>
                    <a:pt x="39" y="37"/>
                    <a:pt x="46" y="12"/>
                    <a:pt x="72" y="12"/>
                  </a:cubicBezTo>
                  <a:cubicBezTo>
                    <a:pt x="96" y="12"/>
                    <a:pt x="102" y="28"/>
                    <a:pt x="102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233">
              <a:extLst>
                <a:ext uri="{FF2B5EF4-FFF2-40B4-BE49-F238E27FC236}">
                  <a16:creationId xmlns:a16="http://schemas.microsoft.com/office/drawing/2014/main" id="{F752CEFF-B74D-4FAB-BB5C-6783D42C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4413" y="3832225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8 h 155"/>
                <a:gd name="T10" fmla="*/ 0 w 129"/>
                <a:gd name="T11" fmla="*/ 15 h 155"/>
                <a:gd name="T12" fmla="*/ 26 w 129"/>
                <a:gd name="T13" fmla="*/ 42 h 155"/>
                <a:gd name="T14" fmla="*/ 26 w 129"/>
                <a:gd name="T15" fmla="*/ 119 h 155"/>
                <a:gd name="T16" fmla="*/ 0 w 129"/>
                <a:gd name="T17" fmla="*/ 148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8 h 155"/>
                <a:gd name="T24" fmla="*/ 61 w 129"/>
                <a:gd name="T25" fmla="*/ 119 h 155"/>
                <a:gd name="T26" fmla="*/ 61 w 129"/>
                <a:gd name="T27" fmla="*/ 82 h 155"/>
                <a:gd name="T28" fmla="*/ 87 w 129"/>
                <a:gd name="T29" fmla="*/ 28 h 155"/>
                <a:gd name="T30" fmla="*/ 109 w 129"/>
                <a:gd name="T31" fmla="*/ 35 h 155"/>
                <a:gd name="T32" fmla="*/ 127 w 129"/>
                <a:gd name="T33" fmla="*/ 17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2"/>
                    <a:pt x="61" y="119"/>
                  </a:cubicBezTo>
                  <a:lnTo>
                    <a:pt x="61" y="82"/>
                  </a:lnTo>
                  <a:cubicBezTo>
                    <a:pt x="61" y="48"/>
                    <a:pt x="77" y="28"/>
                    <a:pt x="87" y="28"/>
                  </a:cubicBezTo>
                  <a:cubicBezTo>
                    <a:pt x="99" y="28"/>
                    <a:pt x="96" y="35"/>
                    <a:pt x="109" y="35"/>
                  </a:cubicBezTo>
                  <a:cubicBezTo>
                    <a:pt x="119" y="35"/>
                    <a:pt x="127" y="28"/>
                    <a:pt x="127" y="17"/>
                  </a:cubicBezTo>
                  <a:cubicBezTo>
                    <a:pt x="129" y="7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234">
              <a:extLst>
                <a:ext uri="{FF2B5EF4-FFF2-40B4-BE49-F238E27FC236}">
                  <a16:creationId xmlns:a16="http://schemas.microsoft.com/office/drawing/2014/main" id="{C4BB759A-2719-4856-8593-23BB7517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8551" y="3833813"/>
              <a:ext cx="55563" cy="77788"/>
            </a:xfrm>
            <a:custGeom>
              <a:avLst/>
              <a:gdLst>
                <a:gd name="T0" fmla="*/ 93 w 114"/>
                <a:gd name="T1" fmla="*/ 76 h 158"/>
                <a:gd name="T2" fmla="*/ 32 w 114"/>
                <a:gd name="T3" fmla="*/ 31 h 158"/>
                <a:gd name="T4" fmla="*/ 58 w 114"/>
                <a:gd name="T5" fmla="*/ 10 h 158"/>
                <a:gd name="T6" fmla="*/ 93 w 114"/>
                <a:gd name="T7" fmla="*/ 43 h 158"/>
                <a:gd name="T8" fmla="*/ 103 w 114"/>
                <a:gd name="T9" fmla="*/ 43 h 158"/>
                <a:gd name="T10" fmla="*/ 100 w 114"/>
                <a:gd name="T11" fmla="*/ 5 h 158"/>
                <a:gd name="T12" fmla="*/ 60 w 114"/>
                <a:gd name="T13" fmla="*/ 0 h 158"/>
                <a:gd name="T14" fmla="*/ 0 w 114"/>
                <a:gd name="T15" fmla="*/ 42 h 158"/>
                <a:gd name="T16" fmla="*/ 25 w 114"/>
                <a:gd name="T17" fmla="*/ 81 h 158"/>
                <a:gd name="T18" fmla="*/ 80 w 114"/>
                <a:gd name="T19" fmla="*/ 122 h 158"/>
                <a:gd name="T20" fmla="*/ 49 w 114"/>
                <a:gd name="T21" fmla="*/ 147 h 158"/>
                <a:gd name="T22" fmla="*/ 10 w 114"/>
                <a:gd name="T23" fmla="*/ 108 h 158"/>
                <a:gd name="T24" fmla="*/ 0 w 114"/>
                <a:gd name="T25" fmla="*/ 108 h 158"/>
                <a:gd name="T26" fmla="*/ 3 w 114"/>
                <a:gd name="T27" fmla="*/ 152 h 158"/>
                <a:gd name="T28" fmla="*/ 52 w 114"/>
                <a:gd name="T29" fmla="*/ 158 h 158"/>
                <a:gd name="T30" fmla="*/ 114 w 114"/>
                <a:gd name="T31" fmla="*/ 113 h 158"/>
                <a:gd name="T32" fmla="*/ 93 w 114"/>
                <a:gd name="T33" fmla="*/ 7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8">
                  <a:moveTo>
                    <a:pt x="93" y="76"/>
                  </a:moveTo>
                  <a:cubicBezTo>
                    <a:pt x="72" y="60"/>
                    <a:pt x="32" y="52"/>
                    <a:pt x="32" y="31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3"/>
                  </a:cubicBezTo>
                  <a:lnTo>
                    <a:pt x="103" y="43"/>
                  </a:lnTo>
                  <a:lnTo>
                    <a:pt x="100" y="5"/>
                  </a:lnTo>
                  <a:cubicBezTo>
                    <a:pt x="89" y="2"/>
                    <a:pt x="78" y="0"/>
                    <a:pt x="60" y="0"/>
                  </a:cubicBezTo>
                  <a:cubicBezTo>
                    <a:pt x="28" y="0"/>
                    <a:pt x="0" y="12"/>
                    <a:pt x="0" y="42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7" y="95"/>
                    <a:pt x="80" y="101"/>
                    <a:pt x="80" y="122"/>
                  </a:cubicBezTo>
                  <a:cubicBezTo>
                    <a:pt x="80" y="138"/>
                    <a:pt x="64" y="147"/>
                    <a:pt x="49" y="147"/>
                  </a:cubicBezTo>
                  <a:cubicBezTo>
                    <a:pt x="23" y="147"/>
                    <a:pt x="10" y="127"/>
                    <a:pt x="10" y="108"/>
                  </a:cubicBezTo>
                  <a:lnTo>
                    <a:pt x="0" y="108"/>
                  </a:lnTo>
                  <a:lnTo>
                    <a:pt x="3" y="152"/>
                  </a:lnTo>
                  <a:cubicBezTo>
                    <a:pt x="10" y="155"/>
                    <a:pt x="30" y="158"/>
                    <a:pt x="52" y="158"/>
                  </a:cubicBezTo>
                  <a:cubicBezTo>
                    <a:pt x="92" y="158"/>
                    <a:pt x="114" y="141"/>
                    <a:pt x="114" y="113"/>
                  </a:cubicBezTo>
                  <a:cubicBezTo>
                    <a:pt x="112" y="96"/>
                    <a:pt x="103" y="83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235">
              <a:extLst>
                <a:ext uri="{FF2B5EF4-FFF2-40B4-BE49-F238E27FC236}">
                  <a16:creationId xmlns:a16="http://schemas.microsoft.com/office/drawing/2014/main" id="{DD07AE4D-FF05-44DC-AD2F-1FDEC9D51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3765550"/>
              <a:ext cx="36513" cy="38100"/>
            </a:xfrm>
            <a:custGeom>
              <a:avLst/>
              <a:gdLst>
                <a:gd name="T0" fmla="*/ 13 w 77"/>
                <a:gd name="T1" fmla="*/ 64 h 76"/>
                <a:gd name="T2" fmla="*/ 13 w 77"/>
                <a:gd name="T3" fmla="*/ 0 h 76"/>
                <a:gd name="T4" fmla="*/ 0 w 77"/>
                <a:gd name="T5" fmla="*/ 0 h 76"/>
                <a:gd name="T6" fmla="*/ 0 w 77"/>
                <a:gd name="T7" fmla="*/ 76 h 76"/>
                <a:gd name="T8" fmla="*/ 77 w 77"/>
                <a:gd name="T9" fmla="*/ 76 h 76"/>
                <a:gd name="T10" fmla="*/ 77 w 77"/>
                <a:gd name="T11" fmla="*/ 0 h 76"/>
                <a:gd name="T12" fmla="*/ 63 w 77"/>
                <a:gd name="T13" fmla="*/ 0 h 76"/>
                <a:gd name="T14" fmla="*/ 63 w 77"/>
                <a:gd name="T15" fmla="*/ 64 h 76"/>
                <a:gd name="T16" fmla="*/ 13 w 77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236">
              <a:extLst>
                <a:ext uri="{FF2B5EF4-FFF2-40B4-BE49-F238E27FC236}">
                  <a16:creationId xmlns:a16="http://schemas.microsoft.com/office/drawing/2014/main" id="{348BF876-CBAB-4F1E-B342-8515E9D9A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3765550"/>
              <a:ext cx="36513" cy="38100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3 w 76"/>
                <a:gd name="T5" fmla="*/ 76 h 76"/>
                <a:gd name="T6" fmla="*/ 13 w 76"/>
                <a:gd name="T7" fmla="*/ 12 h 76"/>
                <a:gd name="T8" fmla="*/ 63 w 76"/>
                <a:gd name="T9" fmla="*/ 12 h 76"/>
                <a:gd name="T10" fmla="*/ 63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2"/>
                  </a:lnTo>
                  <a:lnTo>
                    <a:pt x="63" y="12"/>
                  </a:lnTo>
                  <a:lnTo>
                    <a:pt x="63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Rectangle 237">
              <a:extLst>
                <a:ext uri="{FF2B5EF4-FFF2-40B4-BE49-F238E27FC236}">
                  <a16:creationId xmlns:a16="http://schemas.microsoft.com/office/drawing/2014/main" id="{387B7795-6AF1-4D1E-A7AC-0A218513A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3765550"/>
              <a:ext cx="7938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Rectangle 238">
              <a:extLst>
                <a:ext uri="{FF2B5EF4-FFF2-40B4-BE49-F238E27FC236}">
                  <a16:creationId xmlns:a16="http://schemas.microsoft.com/office/drawing/2014/main" id="{2178FC88-31C9-4F45-AB64-4DE590E31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375443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239">
              <a:extLst>
                <a:ext uri="{FF2B5EF4-FFF2-40B4-BE49-F238E27FC236}">
                  <a16:creationId xmlns:a16="http://schemas.microsoft.com/office/drawing/2014/main" id="{7F80C0E4-6FD8-4A43-AC31-61F02E2A2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3765550"/>
              <a:ext cx="36513" cy="38100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3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240">
              <a:extLst>
                <a:ext uri="{FF2B5EF4-FFF2-40B4-BE49-F238E27FC236}">
                  <a16:creationId xmlns:a16="http://schemas.microsoft.com/office/drawing/2014/main" id="{4A110CD9-0A9B-4035-A344-7CD0AD71E2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0901" y="3765550"/>
              <a:ext cx="36513" cy="38100"/>
            </a:xfrm>
            <a:custGeom>
              <a:avLst/>
              <a:gdLst>
                <a:gd name="T0" fmla="*/ 62 w 76"/>
                <a:gd name="T1" fmla="*/ 62 h 76"/>
                <a:gd name="T2" fmla="*/ 14 w 76"/>
                <a:gd name="T3" fmla="*/ 62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2 h 76"/>
                <a:gd name="T18" fmla="*/ 14 w 76"/>
                <a:gd name="T19" fmla="*/ 12 h 76"/>
                <a:gd name="T20" fmla="*/ 62 w 76"/>
                <a:gd name="T21" fmla="*/ 12 h 76"/>
                <a:gd name="T22" fmla="*/ 62 w 76"/>
                <a:gd name="T23" fmla="*/ 31 h 76"/>
                <a:gd name="T24" fmla="*/ 14 w 76"/>
                <a:gd name="T25" fmla="*/ 31 h 76"/>
                <a:gd name="T26" fmla="*/ 14 w 76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2"/>
                  </a:moveTo>
                  <a:lnTo>
                    <a:pt x="14" y="62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2"/>
                  </a:lnTo>
                  <a:close/>
                  <a:moveTo>
                    <a:pt x="14" y="12"/>
                  </a:moveTo>
                  <a:lnTo>
                    <a:pt x="62" y="12"/>
                  </a:lnTo>
                  <a:lnTo>
                    <a:pt x="62" y="31"/>
                  </a:lnTo>
                  <a:lnTo>
                    <a:pt x="14" y="3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241">
              <a:extLst>
                <a:ext uri="{FF2B5EF4-FFF2-40B4-BE49-F238E27FC236}">
                  <a16:creationId xmlns:a16="http://schemas.microsoft.com/office/drawing/2014/main" id="{0E52C0C5-C4DB-40D2-8D6D-2201F830E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3765550"/>
              <a:ext cx="23813" cy="38100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2 h 76"/>
                <a:gd name="T4" fmla="*/ 49 w 49"/>
                <a:gd name="T5" fmla="*/ 12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2"/>
                  </a:lnTo>
                  <a:lnTo>
                    <a:pt x="49" y="1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242">
              <a:extLst>
                <a:ext uri="{FF2B5EF4-FFF2-40B4-BE49-F238E27FC236}">
                  <a16:creationId xmlns:a16="http://schemas.microsoft.com/office/drawing/2014/main" id="{41EDA22A-F919-4533-8CA4-A93B61ABF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3765550"/>
              <a:ext cx="36513" cy="38100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2 h 76"/>
                <a:gd name="T10" fmla="*/ 0 w 76"/>
                <a:gd name="T11" fmla="*/ 62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3 w 76"/>
                <a:gd name="T19" fmla="*/ 31 h 76"/>
                <a:gd name="T20" fmla="*/ 13 w 76"/>
                <a:gd name="T21" fmla="*/ 12 h 76"/>
                <a:gd name="T22" fmla="*/ 62 w 76"/>
                <a:gd name="T23" fmla="*/ 12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3" y="31"/>
                  </a:lnTo>
                  <a:lnTo>
                    <a:pt x="13" y="12"/>
                  </a:lnTo>
                  <a:lnTo>
                    <a:pt x="62" y="12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Rectangle 243">
              <a:extLst>
                <a:ext uri="{FF2B5EF4-FFF2-40B4-BE49-F238E27FC236}">
                  <a16:creationId xmlns:a16="http://schemas.microsoft.com/office/drawing/2014/main" id="{526E95F6-B4A3-42E7-9C7C-61E88F642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6" y="375443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Rectangle 244">
              <a:extLst>
                <a:ext uri="{FF2B5EF4-FFF2-40B4-BE49-F238E27FC236}">
                  <a16:creationId xmlns:a16="http://schemas.microsoft.com/office/drawing/2014/main" id="{29174FD3-0E48-462C-AF85-6A491738E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6" y="3765550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245">
              <a:extLst>
                <a:ext uri="{FF2B5EF4-FFF2-40B4-BE49-F238E27FC236}">
                  <a16:creationId xmlns:a16="http://schemas.microsoft.com/office/drawing/2014/main" id="{358C637D-80A2-4059-BFE7-E19450815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1" y="3754438"/>
              <a:ext cx="25400" cy="49213"/>
            </a:xfrm>
            <a:custGeom>
              <a:avLst/>
              <a:gdLst>
                <a:gd name="T0" fmla="*/ 14 w 50"/>
                <a:gd name="T1" fmla="*/ 23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3 h 99"/>
                <a:gd name="T22" fmla="*/ 14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3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3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246">
              <a:extLst>
                <a:ext uri="{FF2B5EF4-FFF2-40B4-BE49-F238E27FC236}">
                  <a16:creationId xmlns:a16="http://schemas.microsoft.com/office/drawing/2014/main" id="{F61A73D9-AFEF-43CB-B296-8318E3B53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4426" y="3754438"/>
              <a:ext cx="36513" cy="49213"/>
            </a:xfrm>
            <a:custGeom>
              <a:avLst/>
              <a:gdLst>
                <a:gd name="T0" fmla="*/ 62 w 76"/>
                <a:gd name="T1" fmla="*/ 85 h 99"/>
                <a:gd name="T2" fmla="*/ 13 w 76"/>
                <a:gd name="T3" fmla="*/ 85 h 99"/>
                <a:gd name="T4" fmla="*/ 13 w 76"/>
                <a:gd name="T5" fmla="*/ 67 h 99"/>
                <a:gd name="T6" fmla="*/ 76 w 76"/>
                <a:gd name="T7" fmla="*/ 67 h 99"/>
                <a:gd name="T8" fmla="*/ 76 w 76"/>
                <a:gd name="T9" fmla="*/ 23 h 99"/>
                <a:gd name="T10" fmla="*/ 43 w 76"/>
                <a:gd name="T11" fmla="*/ 23 h 99"/>
                <a:gd name="T12" fmla="*/ 58 w 76"/>
                <a:gd name="T13" fmla="*/ 0 h 99"/>
                <a:gd name="T14" fmla="*/ 45 w 76"/>
                <a:gd name="T15" fmla="*/ 0 h 99"/>
                <a:gd name="T16" fmla="*/ 27 w 76"/>
                <a:gd name="T17" fmla="*/ 23 h 99"/>
                <a:gd name="T18" fmla="*/ 0 w 76"/>
                <a:gd name="T19" fmla="*/ 23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3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3 w 76"/>
                <a:gd name="T33" fmla="*/ 54 h 99"/>
                <a:gd name="T34" fmla="*/ 13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3" y="85"/>
                  </a:lnTo>
                  <a:lnTo>
                    <a:pt x="13" y="67"/>
                  </a:lnTo>
                  <a:lnTo>
                    <a:pt x="76" y="67"/>
                  </a:lnTo>
                  <a:lnTo>
                    <a:pt x="76" y="23"/>
                  </a:lnTo>
                  <a:lnTo>
                    <a:pt x="43" y="23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3" y="54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06" name="Groupe 405">
            <a:extLst>
              <a:ext uri="{FF2B5EF4-FFF2-40B4-BE49-F238E27FC236}">
                <a16:creationId xmlns:a16="http://schemas.microsoft.com/office/drawing/2014/main" id="{DC576855-B3B5-4C56-B025-ED72862FC776}"/>
              </a:ext>
            </a:extLst>
          </p:cNvPr>
          <p:cNvGrpSpPr/>
          <p:nvPr/>
        </p:nvGrpSpPr>
        <p:grpSpPr>
          <a:xfrm>
            <a:off x="8734272" y="3273838"/>
            <a:ext cx="2295471" cy="615514"/>
            <a:chOff x="8359776" y="2792413"/>
            <a:chExt cx="1290637" cy="346075"/>
          </a:xfrm>
        </p:grpSpPr>
        <p:sp>
          <p:nvSpPr>
            <p:cNvPr id="49" name="Freeform 247">
              <a:extLst>
                <a:ext uri="{FF2B5EF4-FFF2-40B4-BE49-F238E27FC236}">
                  <a16:creationId xmlns:a16="http://schemas.microsoft.com/office/drawing/2014/main" id="{95880F8E-2779-4538-88D5-62D1F2394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7451" y="2816225"/>
              <a:ext cx="63500" cy="66675"/>
            </a:xfrm>
            <a:custGeom>
              <a:avLst/>
              <a:gdLst>
                <a:gd name="T0" fmla="*/ 68 w 131"/>
                <a:gd name="T1" fmla="*/ 0 h 137"/>
                <a:gd name="T2" fmla="*/ 131 w 131"/>
                <a:gd name="T3" fmla="*/ 42 h 137"/>
                <a:gd name="T4" fmla="*/ 98 w 131"/>
                <a:gd name="T5" fmla="*/ 42 h 137"/>
                <a:gd name="T6" fmla="*/ 68 w 131"/>
                <a:gd name="T7" fmla="*/ 25 h 137"/>
                <a:gd name="T8" fmla="*/ 27 w 131"/>
                <a:gd name="T9" fmla="*/ 68 h 137"/>
                <a:gd name="T10" fmla="*/ 68 w 131"/>
                <a:gd name="T11" fmla="*/ 112 h 137"/>
                <a:gd name="T12" fmla="*/ 98 w 131"/>
                <a:gd name="T13" fmla="*/ 95 h 137"/>
                <a:gd name="T14" fmla="*/ 131 w 131"/>
                <a:gd name="T15" fmla="*/ 95 h 137"/>
                <a:gd name="T16" fmla="*/ 68 w 131"/>
                <a:gd name="T17" fmla="*/ 137 h 137"/>
                <a:gd name="T18" fmla="*/ 1 w 131"/>
                <a:gd name="T19" fmla="*/ 70 h 137"/>
                <a:gd name="T20" fmla="*/ 68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8" y="0"/>
                  </a:moveTo>
                  <a:cubicBezTo>
                    <a:pt x="97" y="0"/>
                    <a:pt x="121" y="15"/>
                    <a:pt x="131" y="42"/>
                  </a:cubicBezTo>
                  <a:lnTo>
                    <a:pt x="98" y="42"/>
                  </a:lnTo>
                  <a:cubicBezTo>
                    <a:pt x="92" y="30"/>
                    <a:pt x="82" y="25"/>
                    <a:pt x="68" y="25"/>
                  </a:cubicBezTo>
                  <a:cubicBezTo>
                    <a:pt x="45" y="25"/>
                    <a:pt x="27" y="42"/>
                    <a:pt x="27" y="68"/>
                  </a:cubicBezTo>
                  <a:cubicBezTo>
                    <a:pt x="27" y="95"/>
                    <a:pt x="43" y="112"/>
                    <a:pt x="68" y="112"/>
                  </a:cubicBezTo>
                  <a:cubicBezTo>
                    <a:pt x="82" y="112"/>
                    <a:pt x="92" y="107"/>
                    <a:pt x="98" y="95"/>
                  </a:cubicBezTo>
                  <a:lnTo>
                    <a:pt x="131" y="95"/>
                  </a:lnTo>
                  <a:cubicBezTo>
                    <a:pt x="121" y="122"/>
                    <a:pt x="97" y="137"/>
                    <a:pt x="68" y="137"/>
                  </a:cubicBezTo>
                  <a:cubicBezTo>
                    <a:pt x="31" y="137"/>
                    <a:pt x="1" y="110"/>
                    <a:pt x="1" y="70"/>
                  </a:cubicBezTo>
                  <a:cubicBezTo>
                    <a:pt x="0" y="27"/>
                    <a:pt x="30" y="0"/>
                    <a:pt x="68" y="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248">
              <a:extLst>
                <a:ext uri="{FF2B5EF4-FFF2-40B4-BE49-F238E27FC236}">
                  <a16:creationId xmlns:a16="http://schemas.microsoft.com/office/drawing/2014/main" id="{D3CA71AD-34C7-4313-9345-E8F152EB4A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2816225"/>
              <a:ext cx="66675" cy="66675"/>
            </a:xfrm>
            <a:custGeom>
              <a:avLst/>
              <a:gdLst>
                <a:gd name="T0" fmla="*/ 68 w 135"/>
                <a:gd name="T1" fmla="*/ 0 h 136"/>
                <a:gd name="T2" fmla="*/ 135 w 135"/>
                <a:gd name="T3" fmla="*/ 67 h 136"/>
                <a:gd name="T4" fmla="*/ 68 w 135"/>
                <a:gd name="T5" fmla="*/ 136 h 136"/>
                <a:gd name="T6" fmla="*/ 0 w 135"/>
                <a:gd name="T7" fmla="*/ 67 h 136"/>
                <a:gd name="T8" fmla="*/ 68 w 135"/>
                <a:gd name="T9" fmla="*/ 0 h 136"/>
                <a:gd name="T10" fmla="*/ 68 w 135"/>
                <a:gd name="T11" fmla="*/ 23 h 136"/>
                <a:gd name="T12" fmla="*/ 26 w 135"/>
                <a:gd name="T13" fmla="*/ 67 h 136"/>
                <a:gd name="T14" fmla="*/ 68 w 135"/>
                <a:gd name="T15" fmla="*/ 111 h 136"/>
                <a:gd name="T16" fmla="*/ 109 w 135"/>
                <a:gd name="T17" fmla="*/ 67 h 136"/>
                <a:gd name="T18" fmla="*/ 68 w 135"/>
                <a:gd name="T19" fmla="*/ 2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6">
                  <a:moveTo>
                    <a:pt x="68" y="0"/>
                  </a:moveTo>
                  <a:cubicBezTo>
                    <a:pt x="105" y="0"/>
                    <a:pt x="135" y="28"/>
                    <a:pt x="135" y="67"/>
                  </a:cubicBezTo>
                  <a:cubicBezTo>
                    <a:pt x="135" y="107"/>
                    <a:pt x="105" y="136"/>
                    <a:pt x="68" y="136"/>
                  </a:cubicBezTo>
                  <a:cubicBezTo>
                    <a:pt x="30" y="136"/>
                    <a:pt x="0" y="107"/>
                    <a:pt x="0" y="67"/>
                  </a:cubicBezTo>
                  <a:cubicBezTo>
                    <a:pt x="0" y="27"/>
                    <a:pt x="30" y="0"/>
                    <a:pt x="68" y="0"/>
                  </a:cubicBezTo>
                  <a:close/>
                  <a:moveTo>
                    <a:pt x="68" y="23"/>
                  </a:moveTo>
                  <a:cubicBezTo>
                    <a:pt x="44" y="23"/>
                    <a:pt x="26" y="41"/>
                    <a:pt x="26" y="67"/>
                  </a:cubicBezTo>
                  <a:cubicBezTo>
                    <a:pt x="26" y="93"/>
                    <a:pt x="43" y="111"/>
                    <a:pt x="68" y="111"/>
                  </a:cubicBezTo>
                  <a:cubicBezTo>
                    <a:pt x="91" y="111"/>
                    <a:pt x="109" y="93"/>
                    <a:pt x="109" y="67"/>
                  </a:cubicBezTo>
                  <a:cubicBezTo>
                    <a:pt x="108" y="41"/>
                    <a:pt x="91" y="23"/>
                    <a:pt x="68" y="23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249">
              <a:extLst>
                <a:ext uri="{FF2B5EF4-FFF2-40B4-BE49-F238E27FC236}">
                  <a16:creationId xmlns:a16="http://schemas.microsoft.com/office/drawing/2014/main" id="{BE969725-29D9-4E9D-958C-C7EDC519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088" y="2817813"/>
              <a:ext cx="57150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1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2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1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2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250">
              <a:extLst>
                <a:ext uri="{FF2B5EF4-FFF2-40B4-BE49-F238E27FC236}">
                  <a16:creationId xmlns:a16="http://schemas.microsoft.com/office/drawing/2014/main" id="{6B2B7B65-771A-49D4-9D2F-7A28F512D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4938" y="2817813"/>
              <a:ext cx="57150" cy="65088"/>
            </a:xfrm>
            <a:custGeom>
              <a:avLst/>
              <a:gdLst>
                <a:gd name="T0" fmla="*/ 87 w 115"/>
                <a:gd name="T1" fmla="*/ 134 h 134"/>
                <a:gd name="T2" fmla="*/ 27 w 115"/>
                <a:gd name="T3" fmla="*/ 41 h 134"/>
                <a:gd name="T4" fmla="*/ 27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7 w 115"/>
                <a:gd name="T11" fmla="*/ 0 h 134"/>
                <a:gd name="T12" fmla="*/ 87 w 115"/>
                <a:gd name="T13" fmla="*/ 92 h 134"/>
                <a:gd name="T14" fmla="*/ 87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7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7" y="134"/>
                  </a:moveTo>
                  <a:lnTo>
                    <a:pt x="27" y="41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2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7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251">
              <a:extLst>
                <a:ext uri="{FF2B5EF4-FFF2-40B4-BE49-F238E27FC236}">
                  <a16:creationId xmlns:a16="http://schemas.microsoft.com/office/drawing/2014/main" id="{0A2D71EF-3CA7-421B-A33E-7CC6D2EB3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1613" y="2817813"/>
              <a:ext cx="76200" cy="65088"/>
            </a:xfrm>
            <a:custGeom>
              <a:avLst/>
              <a:gdLst>
                <a:gd name="T0" fmla="*/ 155 w 155"/>
                <a:gd name="T1" fmla="*/ 111 h 136"/>
                <a:gd name="T2" fmla="*/ 121 w 155"/>
                <a:gd name="T3" fmla="*/ 136 h 136"/>
                <a:gd name="T4" fmla="*/ 95 w 155"/>
                <a:gd name="T5" fmla="*/ 105 h 136"/>
                <a:gd name="T6" fmla="*/ 43 w 155"/>
                <a:gd name="T7" fmla="*/ 136 h 136"/>
                <a:gd name="T8" fmla="*/ 0 w 155"/>
                <a:gd name="T9" fmla="*/ 84 h 136"/>
                <a:gd name="T10" fmla="*/ 65 w 155"/>
                <a:gd name="T11" fmla="*/ 2 h 136"/>
                <a:gd name="T12" fmla="*/ 98 w 155"/>
                <a:gd name="T13" fmla="*/ 22 h 136"/>
                <a:gd name="T14" fmla="*/ 80 w 155"/>
                <a:gd name="T15" fmla="*/ 36 h 136"/>
                <a:gd name="T16" fmla="*/ 64 w 155"/>
                <a:gd name="T17" fmla="*/ 22 h 136"/>
                <a:gd name="T18" fmla="*/ 21 w 155"/>
                <a:gd name="T19" fmla="*/ 81 h 136"/>
                <a:gd name="T20" fmla="*/ 46 w 155"/>
                <a:gd name="T21" fmla="*/ 112 h 136"/>
                <a:gd name="T22" fmla="*/ 105 w 155"/>
                <a:gd name="T23" fmla="*/ 0 h 136"/>
                <a:gd name="T24" fmla="*/ 126 w 155"/>
                <a:gd name="T25" fmla="*/ 1 h 136"/>
                <a:gd name="T26" fmla="*/ 114 w 155"/>
                <a:gd name="T27" fmla="*/ 74 h 136"/>
                <a:gd name="T28" fmla="*/ 123 w 155"/>
                <a:gd name="T29" fmla="*/ 114 h 136"/>
                <a:gd name="T30" fmla="*/ 138 w 155"/>
                <a:gd name="T31" fmla="*/ 100 h 136"/>
                <a:gd name="T32" fmla="*/ 155 w 155"/>
                <a:gd name="T33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136">
                  <a:moveTo>
                    <a:pt x="155" y="111"/>
                  </a:moveTo>
                  <a:cubicBezTo>
                    <a:pt x="146" y="129"/>
                    <a:pt x="135" y="136"/>
                    <a:pt x="121" y="136"/>
                  </a:cubicBezTo>
                  <a:cubicBezTo>
                    <a:pt x="104" y="136"/>
                    <a:pt x="96" y="122"/>
                    <a:pt x="95" y="105"/>
                  </a:cubicBezTo>
                  <a:cubicBezTo>
                    <a:pt x="85" y="122"/>
                    <a:pt x="64" y="136"/>
                    <a:pt x="43" y="136"/>
                  </a:cubicBezTo>
                  <a:cubicBezTo>
                    <a:pt x="18" y="136"/>
                    <a:pt x="0" y="117"/>
                    <a:pt x="0" y="84"/>
                  </a:cubicBezTo>
                  <a:cubicBezTo>
                    <a:pt x="0" y="40"/>
                    <a:pt x="30" y="2"/>
                    <a:pt x="65" y="2"/>
                  </a:cubicBezTo>
                  <a:cubicBezTo>
                    <a:pt x="90" y="2"/>
                    <a:pt x="96" y="21"/>
                    <a:pt x="98" y="22"/>
                  </a:cubicBezTo>
                  <a:lnTo>
                    <a:pt x="80" y="36"/>
                  </a:lnTo>
                  <a:cubicBezTo>
                    <a:pt x="76" y="29"/>
                    <a:pt x="74" y="22"/>
                    <a:pt x="64" y="22"/>
                  </a:cubicBezTo>
                  <a:cubicBezTo>
                    <a:pt x="46" y="24"/>
                    <a:pt x="21" y="47"/>
                    <a:pt x="21" y="81"/>
                  </a:cubicBezTo>
                  <a:cubicBezTo>
                    <a:pt x="21" y="102"/>
                    <a:pt x="31" y="112"/>
                    <a:pt x="46" y="112"/>
                  </a:cubicBezTo>
                  <a:cubicBezTo>
                    <a:pt x="81" y="112"/>
                    <a:pt x="98" y="61"/>
                    <a:pt x="105" y="0"/>
                  </a:cubicBezTo>
                  <a:lnTo>
                    <a:pt x="126" y="1"/>
                  </a:lnTo>
                  <a:cubicBezTo>
                    <a:pt x="124" y="10"/>
                    <a:pt x="115" y="61"/>
                    <a:pt x="114" y="74"/>
                  </a:cubicBezTo>
                  <a:cubicBezTo>
                    <a:pt x="110" y="97"/>
                    <a:pt x="113" y="114"/>
                    <a:pt x="123" y="114"/>
                  </a:cubicBezTo>
                  <a:cubicBezTo>
                    <a:pt x="129" y="114"/>
                    <a:pt x="134" y="107"/>
                    <a:pt x="138" y="100"/>
                  </a:cubicBezTo>
                  <a:lnTo>
                    <a:pt x="155" y="111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252">
              <a:extLst>
                <a:ext uri="{FF2B5EF4-FFF2-40B4-BE49-F238E27FC236}">
                  <a16:creationId xmlns:a16="http://schemas.microsoft.com/office/drawing/2014/main" id="{79689E2D-EE21-4EEB-86F8-659F7A09E9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75751" y="2797175"/>
              <a:ext cx="14288" cy="85725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9 w 30"/>
                <a:gd name="T11" fmla="*/ 174 h 174"/>
                <a:gd name="T12" fmla="*/ 1 w 30"/>
                <a:gd name="T13" fmla="*/ 174 h 174"/>
                <a:gd name="T14" fmla="*/ 1 w 30"/>
                <a:gd name="T15" fmla="*/ 40 h 174"/>
                <a:gd name="T16" fmla="*/ 29 w 30"/>
                <a:gd name="T17" fmla="*/ 40 h 174"/>
                <a:gd name="T18" fmla="*/ 29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6"/>
                    <a:pt x="6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4"/>
                    <a:pt x="24" y="30"/>
                    <a:pt x="15" y="30"/>
                  </a:cubicBezTo>
                  <a:cubicBezTo>
                    <a:pt x="6" y="30"/>
                    <a:pt x="0" y="24"/>
                    <a:pt x="0" y="15"/>
                  </a:cubicBezTo>
                  <a:close/>
                  <a:moveTo>
                    <a:pt x="29" y="174"/>
                  </a:moveTo>
                  <a:lnTo>
                    <a:pt x="1" y="174"/>
                  </a:lnTo>
                  <a:lnTo>
                    <a:pt x="1" y="40"/>
                  </a:lnTo>
                  <a:lnTo>
                    <a:pt x="29" y="40"/>
                  </a:lnTo>
                  <a:lnTo>
                    <a:pt x="29" y="17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253">
              <a:extLst>
                <a:ext uri="{FF2B5EF4-FFF2-40B4-BE49-F238E27FC236}">
                  <a16:creationId xmlns:a16="http://schemas.microsoft.com/office/drawing/2014/main" id="{368EB8A4-63C4-4285-88D1-35C17F415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1151" y="2816225"/>
              <a:ext cx="47625" cy="66675"/>
            </a:xfrm>
            <a:custGeom>
              <a:avLst/>
              <a:gdLst>
                <a:gd name="T0" fmla="*/ 96 w 96"/>
                <a:gd name="T1" fmla="*/ 96 h 136"/>
                <a:gd name="T2" fmla="*/ 49 w 96"/>
                <a:gd name="T3" fmla="*/ 136 h 136"/>
                <a:gd name="T4" fmla="*/ 0 w 96"/>
                <a:gd name="T5" fmla="*/ 97 h 136"/>
                <a:gd name="T6" fmla="*/ 29 w 96"/>
                <a:gd name="T7" fmla="*/ 97 h 136"/>
                <a:gd name="T8" fmla="*/ 49 w 96"/>
                <a:gd name="T9" fmla="*/ 115 h 136"/>
                <a:gd name="T10" fmla="*/ 69 w 96"/>
                <a:gd name="T11" fmla="*/ 97 h 136"/>
                <a:gd name="T12" fmla="*/ 0 w 96"/>
                <a:gd name="T13" fmla="*/ 40 h 136"/>
                <a:gd name="T14" fmla="*/ 47 w 96"/>
                <a:gd name="T15" fmla="*/ 0 h 136"/>
                <a:gd name="T16" fmla="*/ 95 w 96"/>
                <a:gd name="T17" fmla="*/ 38 h 136"/>
                <a:gd name="T18" fmla="*/ 66 w 96"/>
                <a:gd name="T19" fmla="*/ 38 h 136"/>
                <a:gd name="T20" fmla="*/ 47 w 96"/>
                <a:gd name="T21" fmla="*/ 22 h 136"/>
                <a:gd name="T22" fmla="*/ 29 w 96"/>
                <a:gd name="T23" fmla="*/ 38 h 136"/>
                <a:gd name="T24" fmla="*/ 96 w 96"/>
                <a:gd name="T25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96" y="96"/>
                  </a:moveTo>
                  <a:cubicBezTo>
                    <a:pt x="96" y="117"/>
                    <a:pt x="79" y="136"/>
                    <a:pt x="49" y="136"/>
                  </a:cubicBezTo>
                  <a:cubicBezTo>
                    <a:pt x="20" y="136"/>
                    <a:pt x="0" y="122"/>
                    <a:pt x="0" y="97"/>
                  </a:cubicBezTo>
                  <a:lnTo>
                    <a:pt x="29" y="97"/>
                  </a:lnTo>
                  <a:cubicBezTo>
                    <a:pt x="30" y="108"/>
                    <a:pt x="36" y="115"/>
                    <a:pt x="49" y="115"/>
                  </a:cubicBezTo>
                  <a:cubicBezTo>
                    <a:pt x="61" y="115"/>
                    <a:pt x="69" y="107"/>
                    <a:pt x="69" y="97"/>
                  </a:cubicBezTo>
                  <a:cubicBezTo>
                    <a:pt x="69" y="67"/>
                    <a:pt x="0" y="87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4" y="0"/>
                    <a:pt x="92" y="11"/>
                    <a:pt x="95" y="38"/>
                  </a:cubicBezTo>
                  <a:lnTo>
                    <a:pt x="66" y="38"/>
                  </a:lnTo>
                  <a:cubicBezTo>
                    <a:pt x="65" y="28"/>
                    <a:pt x="59" y="22"/>
                    <a:pt x="47" y="22"/>
                  </a:cubicBezTo>
                  <a:cubicBezTo>
                    <a:pt x="37" y="22"/>
                    <a:pt x="29" y="27"/>
                    <a:pt x="29" y="38"/>
                  </a:cubicBezTo>
                  <a:cubicBezTo>
                    <a:pt x="29" y="68"/>
                    <a:pt x="96" y="47"/>
                    <a:pt x="96" y="96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254">
              <a:extLst>
                <a:ext uri="{FF2B5EF4-FFF2-40B4-BE49-F238E27FC236}">
                  <a16:creationId xmlns:a16="http://schemas.microsoft.com/office/drawing/2014/main" id="{425E0DF0-DBCB-42AD-913D-73EB2C968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8301" y="2816225"/>
              <a:ext cx="63500" cy="66675"/>
            </a:xfrm>
            <a:custGeom>
              <a:avLst/>
              <a:gdLst>
                <a:gd name="T0" fmla="*/ 69 w 131"/>
                <a:gd name="T1" fmla="*/ 0 h 137"/>
                <a:gd name="T2" fmla="*/ 131 w 131"/>
                <a:gd name="T3" fmla="*/ 42 h 137"/>
                <a:gd name="T4" fmla="*/ 99 w 131"/>
                <a:gd name="T5" fmla="*/ 42 h 137"/>
                <a:gd name="T6" fmla="*/ 69 w 131"/>
                <a:gd name="T7" fmla="*/ 25 h 137"/>
                <a:gd name="T8" fmla="*/ 27 w 131"/>
                <a:gd name="T9" fmla="*/ 68 h 137"/>
                <a:gd name="T10" fmla="*/ 69 w 131"/>
                <a:gd name="T11" fmla="*/ 112 h 137"/>
                <a:gd name="T12" fmla="*/ 99 w 131"/>
                <a:gd name="T13" fmla="*/ 95 h 137"/>
                <a:gd name="T14" fmla="*/ 131 w 131"/>
                <a:gd name="T15" fmla="*/ 95 h 137"/>
                <a:gd name="T16" fmla="*/ 69 w 131"/>
                <a:gd name="T17" fmla="*/ 137 h 137"/>
                <a:gd name="T18" fmla="*/ 1 w 131"/>
                <a:gd name="T19" fmla="*/ 70 h 137"/>
                <a:gd name="T20" fmla="*/ 69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9" y="0"/>
                  </a:moveTo>
                  <a:cubicBezTo>
                    <a:pt x="97" y="0"/>
                    <a:pt x="121" y="15"/>
                    <a:pt x="131" y="42"/>
                  </a:cubicBezTo>
                  <a:lnTo>
                    <a:pt x="99" y="42"/>
                  </a:lnTo>
                  <a:cubicBezTo>
                    <a:pt x="92" y="30"/>
                    <a:pt x="82" y="25"/>
                    <a:pt x="69" y="25"/>
                  </a:cubicBezTo>
                  <a:cubicBezTo>
                    <a:pt x="45" y="25"/>
                    <a:pt x="27" y="42"/>
                    <a:pt x="27" y="68"/>
                  </a:cubicBezTo>
                  <a:cubicBezTo>
                    <a:pt x="27" y="95"/>
                    <a:pt x="44" y="112"/>
                    <a:pt x="69" y="112"/>
                  </a:cubicBezTo>
                  <a:cubicBezTo>
                    <a:pt x="82" y="112"/>
                    <a:pt x="92" y="107"/>
                    <a:pt x="99" y="95"/>
                  </a:cubicBezTo>
                  <a:lnTo>
                    <a:pt x="131" y="95"/>
                  </a:lnTo>
                  <a:cubicBezTo>
                    <a:pt x="121" y="122"/>
                    <a:pt x="97" y="137"/>
                    <a:pt x="69" y="137"/>
                  </a:cubicBezTo>
                  <a:cubicBezTo>
                    <a:pt x="31" y="137"/>
                    <a:pt x="1" y="110"/>
                    <a:pt x="1" y="70"/>
                  </a:cubicBezTo>
                  <a:cubicBezTo>
                    <a:pt x="0" y="27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255">
              <a:extLst>
                <a:ext uri="{FF2B5EF4-FFF2-40B4-BE49-F238E27FC236}">
                  <a16:creationId xmlns:a16="http://schemas.microsoft.com/office/drawing/2014/main" id="{690445CE-9679-4DF5-A50E-21533357B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2913" y="2797175"/>
              <a:ext cx="14288" cy="85725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29 w 30"/>
                <a:gd name="T11" fmla="*/ 174 h 174"/>
                <a:gd name="T12" fmla="*/ 2 w 30"/>
                <a:gd name="T13" fmla="*/ 174 h 174"/>
                <a:gd name="T14" fmla="*/ 2 w 30"/>
                <a:gd name="T15" fmla="*/ 40 h 174"/>
                <a:gd name="T16" fmla="*/ 29 w 30"/>
                <a:gd name="T17" fmla="*/ 40 h 174"/>
                <a:gd name="T18" fmla="*/ 29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4" y="0"/>
                    <a:pt x="30" y="6"/>
                    <a:pt x="30" y="15"/>
                  </a:cubicBezTo>
                  <a:cubicBezTo>
                    <a:pt x="30" y="24"/>
                    <a:pt x="24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lose/>
                  <a:moveTo>
                    <a:pt x="29" y="174"/>
                  </a:moveTo>
                  <a:lnTo>
                    <a:pt x="2" y="174"/>
                  </a:lnTo>
                  <a:lnTo>
                    <a:pt x="2" y="40"/>
                  </a:lnTo>
                  <a:lnTo>
                    <a:pt x="29" y="40"/>
                  </a:lnTo>
                  <a:lnTo>
                    <a:pt x="29" y="17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256">
              <a:extLst>
                <a:ext uri="{FF2B5EF4-FFF2-40B4-BE49-F238E27FC236}">
                  <a16:creationId xmlns:a16="http://schemas.microsoft.com/office/drawing/2014/main" id="{10D04FE0-2ABE-4D10-B9BB-C4285EB05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1" y="2817813"/>
              <a:ext cx="38100" cy="63500"/>
            </a:xfrm>
            <a:custGeom>
              <a:avLst/>
              <a:gdLst>
                <a:gd name="T0" fmla="*/ 26 w 76"/>
                <a:gd name="T1" fmla="*/ 55 h 131"/>
                <a:gd name="T2" fmla="*/ 70 w 76"/>
                <a:gd name="T3" fmla="*/ 55 h 131"/>
                <a:gd name="T4" fmla="*/ 70 w 76"/>
                <a:gd name="T5" fmla="*/ 75 h 131"/>
                <a:gd name="T6" fmla="*/ 26 w 76"/>
                <a:gd name="T7" fmla="*/ 75 h 131"/>
                <a:gd name="T8" fmla="*/ 26 w 76"/>
                <a:gd name="T9" fmla="*/ 111 h 131"/>
                <a:gd name="T10" fmla="*/ 76 w 76"/>
                <a:gd name="T11" fmla="*/ 111 h 131"/>
                <a:gd name="T12" fmla="*/ 76 w 76"/>
                <a:gd name="T13" fmla="*/ 131 h 131"/>
                <a:gd name="T14" fmla="*/ 0 w 76"/>
                <a:gd name="T15" fmla="*/ 131 h 131"/>
                <a:gd name="T16" fmla="*/ 0 w 76"/>
                <a:gd name="T17" fmla="*/ 0 h 131"/>
                <a:gd name="T18" fmla="*/ 76 w 76"/>
                <a:gd name="T19" fmla="*/ 0 h 131"/>
                <a:gd name="T20" fmla="*/ 76 w 76"/>
                <a:gd name="T21" fmla="*/ 20 h 131"/>
                <a:gd name="T22" fmla="*/ 26 w 76"/>
                <a:gd name="T23" fmla="*/ 20 h 131"/>
                <a:gd name="T24" fmla="*/ 26 w 76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1">
                  <a:moveTo>
                    <a:pt x="26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6" y="75"/>
                  </a:lnTo>
                  <a:lnTo>
                    <a:pt x="26" y="111"/>
                  </a:lnTo>
                  <a:lnTo>
                    <a:pt x="76" y="111"/>
                  </a:lnTo>
                  <a:lnTo>
                    <a:pt x="76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26" y="20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257">
              <a:extLst>
                <a:ext uri="{FF2B5EF4-FFF2-40B4-BE49-F238E27FC236}">
                  <a16:creationId xmlns:a16="http://schemas.microsoft.com/office/drawing/2014/main" id="{44472A8A-864B-4BBC-B249-87BB2F36E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0701" y="2817813"/>
              <a:ext cx="57150" cy="65088"/>
            </a:xfrm>
            <a:custGeom>
              <a:avLst/>
              <a:gdLst>
                <a:gd name="T0" fmla="*/ 87 w 115"/>
                <a:gd name="T1" fmla="*/ 134 h 134"/>
                <a:gd name="T2" fmla="*/ 27 w 115"/>
                <a:gd name="T3" fmla="*/ 41 h 134"/>
                <a:gd name="T4" fmla="*/ 27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7 w 115"/>
                <a:gd name="T11" fmla="*/ 0 h 134"/>
                <a:gd name="T12" fmla="*/ 87 w 115"/>
                <a:gd name="T13" fmla="*/ 92 h 134"/>
                <a:gd name="T14" fmla="*/ 87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7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7" y="134"/>
                  </a:moveTo>
                  <a:lnTo>
                    <a:pt x="27" y="41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2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7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258">
              <a:extLst>
                <a:ext uri="{FF2B5EF4-FFF2-40B4-BE49-F238E27FC236}">
                  <a16:creationId xmlns:a16="http://schemas.microsoft.com/office/drawing/2014/main" id="{FA2F5DC1-08CD-45CD-9940-465295C0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7376" y="2816225"/>
              <a:ext cx="63500" cy="66675"/>
            </a:xfrm>
            <a:custGeom>
              <a:avLst/>
              <a:gdLst>
                <a:gd name="T0" fmla="*/ 68 w 131"/>
                <a:gd name="T1" fmla="*/ 0 h 137"/>
                <a:gd name="T2" fmla="*/ 131 w 131"/>
                <a:gd name="T3" fmla="*/ 42 h 137"/>
                <a:gd name="T4" fmla="*/ 98 w 131"/>
                <a:gd name="T5" fmla="*/ 42 h 137"/>
                <a:gd name="T6" fmla="*/ 68 w 131"/>
                <a:gd name="T7" fmla="*/ 25 h 137"/>
                <a:gd name="T8" fmla="*/ 27 w 131"/>
                <a:gd name="T9" fmla="*/ 68 h 137"/>
                <a:gd name="T10" fmla="*/ 68 w 131"/>
                <a:gd name="T11" fmla="*/ 112 h 137"/>
                <a:gd name="T12" fmla="*/ 98 w 131"/>
                <a:gd name="T13" fmla="*/ 95 h 137"/>
                <a:gd name="T14" fmla="*/ 131 w 131"/>
                <a:gd name="T15" fmla="*/ 95 h 137"/>
                <a:gd name="T16" fmla="*/ 68 w 131"/>
                <a:gd name="T17" fmla="*/ 137 h 137"/>
                <a:gd name="T18" fmla="*/ 1 w 131"/>
                <a:gd name="T19" fmla="*/ 70 h 137"/>
                <a:gd name="T20" fmla="*/ 68 w 131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7">
                  <a:moveTo>
                    <a:pt x="68" y="0"/>
                  </a:moveTo>
                  <a:cubicBezTo>
                    <a:pt x="97" y="0"/>
                    <a:pt x="121" y="15"/>
                    <a:pt x="131" y="42"/>
                  </a:cubicBezTo>
                  <a:lnTo>
                    <a:pt x="98" y="42"/>
                  </a:lnTo>
                  <a:cubicBezTo>
                    <a:pt x="92" y="30"/>
                    <a:pt x="82" y="25"/>
                    <a:pt x="68" y="25"/>
                  </a:cubicBezTo>
                  <a:cubicBezTo>
                    <a:pt x="45" y="25"/>
                    <a:pt x="27" y="42"/>
                    <a:pt x="27" y="68"/>
                  </a:cubicBezTo>
                  <a:cubicBezTo>
                    <a:pt x="27" y="95"/>
                    <a:pt x="43" y="112"/>
                    <a:pt x="68" y="112"/>
                  </a:cubicBezTo>
                  <a:cubicBezTo>
                    <a:pt x="82" y="112"/>
                    <a:pt x="92" y="107"/>
                    <a:pt x="98" y="95"/>
                  </a:cubicBezTo>
                  <a:lnTo>
                    <a:pt x="131" y="95"/>
                  </a:lnTo>
                  <a:cubicBezTo>
                    <a:pt x="121" y="122"/>
                    <a:pt x="97" y="137"/>
                    <a:pt x="68" y="137"/>
                  </a:cubicBezTo>
                  <a:cubicBezTo>
                    <a:pt x="31" y="137"/>
                    <a:pt x="1" y="110"/>
                    <a:pt x="1" y="70"/>
                  </a:cubicBezTo>
                  <a:cubicBezTo>
                    <a:pt x="0" y="27"/>
                    <a:pt x="31" y="0"/>
                    <a:pt x="68" y="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259">
              <a:extLst>
                <a:ext uri="{FF2B5EF4-FFF2-40B4-BE49-F238E27FC236}">
                  <a16:creationId xmlns:a16="http://schemas.microsoft.com/office/drawing/2014/main" id="{7DDAAF09-7638-4C42-9AE5-27947A3E3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3576" y="2817813"/>
              <a:ext cx="36513" cy="63500"/>
            </a:xfrm>
            <a:custGeom>
              <a:avLst/>
              <a:gdLst>
                <a:gd name="T0" fmla="*/ 26 w 76"/>
                <a:gd name="T1" fmla="*/ 55 h 131"/>
                <a:gd name="T2" fmla="*/ 70 w 76"/>
                <a:gd name="T3" fmla="*/ 55 h 131"/>
                <a:gd name="T4" fmla="*/ 70 w 76"/>
                <a:gd name="T5" fmla="*/ 75 h 131"/>
                <a:gd name="T6" fmla="*/ 26 w 76"/>
                <a:gd name="T7" fmla="*/ 75 h 131"/>
                <a:gd name="T8" fmla="*/ 26 w 76"/>
                <a:gd name="T9" fmla="*/ 111 h 131"/>
                <a:gd name="T10" fmla="*/ 76 w 76"/>
                <a:gd name="T11" fmla="*/ 111 h 131"/>
                <a:gd name="T12" fmla="*/ 76 w 76"/>
                <a:gd name="T13" fmla="*/ 131 h 131"/>
                <a:gd name="T14" fmla="*/ 0 w 76"/>
                <a:gd name="T15" fmla="*/ 131 h 131"/>
                <a:gd name="T16" fmla="*/ 0 w 76"/>
                <a:gd name="T17" fmla="*/ 0 h 131"/>
                <a:gd name="T18" fmla="*/ 76 w 76"/>
                <a:gd name="T19" fmla="*/ 0 h 131"/>
                <a:gd name="T20" fmla="*/ 76 w 76"/>
                <a:gd name="T21" fmla="*/ 20 h 131"/>
                <a:gd name="T22" fmla="*/ 26 w 76"/>
                <a:gd name="T23" fmla="*/ 20 h 131"/>
                <a:gd name="T24" fmla="*/ 26 w 76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1">
                  <a:moveTo>
                    <a:pt x="26" y="55"/>
                  </a:moveTo>
                  <a:lnTo>
                    <a:pt x="70" y="55"/>
                  </a:lnTo>
                  <a:lnTo>
                    <a:pt x="70" y="75"/>
                  </a:lnTo>
                  <a:lnTo>
                    <a:pt x="26" y="75"/>
                  </a:lnTo>
                  <a:lnTo>
                    <a:pt x="26" y="111"/>
                  </a:lnTo>
                  <a:lnTo>
                    <a:pt x="76" y="111"/>
                  </a:lnTo>
                  <a:lnTo>
                    <a:pt x="76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26" y="20"/>
                  </a:lnTo>
                  <a:lnTo>
                    <a:pt x="26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260">
              <a:extLst>
                <a:ext uri="{FF2B5EF4-FFF2-40B4-BE49-F238E27FC236}">
                  <a16:creationId xmlns:a16="http://schemas.microsoft.com/office/drawing/2014/main" id="{4E3DDBCB-EC01-4097-BF57-F1A34A7E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2788" y="2816225"/>
              <a:ext cx="47625" cy="66675"/>
            </a:xfrm>
            <a:custGeom>
              <a:avLst/>
              <a:gdLst>
                <a:gd name="T0" fmla="*/ 96 w 96"/>
                <a:gd name="T1" fmla="*/ 96 h 136"/>
                <a:gd name="T2" fmla="*/ 49 w 96"/>
                <a:gd name="T3" fmla="*/ 136 h 136"/>
                <a:gd name="T4" fmla="*/ 0 w 96"/>
                <a:gd name="T5" fmla="*/ 97 h 136"/>
                <a:gd name="T6" fmla="*/ 29 w 96"/>
                <a:gd name="T7" fmla="*/ 97 h 136"/>
                <a:gd name="T8" fmla="*/ 49 w 96"/>
                <a:gd name="T9" fmla="*/ 115 h 136"/>
                <a:gd name="T10" fmla="*/ 69 w 96"/>
                <a:gd name="T11" fmla="*/ 97 h 136"/>
                <a:gd name="T12" fmla="*/ 0 w 96"/>
                <a:gd name="T13" fmla="*/ 40 h 136"/>
                <a:gd name="T14" fmla="*/ 47 w 96"/>
                <a:gd name="T15" fmla="*/ 0 h 136"/>
                <a:gd name="T16" fmla="*/ 95 w 96"/>
                <a:gd name="T17" fmla="*/ 38 h 136"/>
                <a:gd name="T18" fmla="*/ 66 w 96"/>
                <a:gd name="T19" fmla="*/ 38 h 136"/>
                <a:gd name="T20" fmla="*/ 47 w 96"/>
                <a:gd name="T21" fmla="*/ 22 h 136"/>
                <a:gd name="T22" fmla="*/ 29 w 96"/>
                <a:gd name="T23" fmla="*/ 38 h 136"/>
                <a:gd name="T24" fmla="*/ 96 w 96"/>
                <a:gd name="T25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96" y="96"/>
                  </a:moveTo>
                  <a:cubicBezTo>
                    <a:pt x="96" y="117"/>
                    <a:pt x="79" y="136"/>
                    <a:pt x="49" y="136"/>
                  </a:cubicBezTo>
                  <a:cubicBezTo>
                    <a:pt x="20" y="136"/>
                    <a:pt x="0" y="122"/>
                    <a:pt x="0" y="97"/>
                  </a:cubicBezTo>
                  <a:lnTo>
                    <a:pt x="29" y="97"/>
                  </a:lnTo>
                  <a:cubicBezTo>
                    <a:pt x="30" y="108"/>
                    <a:pt x="36" y="115"/>
                    <a:pt x="49" y="115"/>
                  </a:cubicBezTo>
                  <a:cubicBezTo>
                    <a:pt x="61" y="115"/>
                    <a:pt x="69" y="107"/>
                    <a:pt x="69" y="97"/>
                  </a:cubicBezTo>
                  <a:cubicBezTo>
                    <a:pt x="69" y="67"/>
                    <a:pt x="0" y="87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4" y="0"/>
                    <a:pt x="92" y="11"/>
                    <a:pt x="95" y="38"/>
                  </a:cubicBezTo>
                  <a:lnTo>
                    <a:pt x="66" y="38"/>
                  </a:lnTo>
                  <a:cubicBezTo>
                    <a:pt x="65" y="28"/>
                    <a:pt x="59" y="22"/>
                    <a:pt x="47" y="22"/>
                  </a:cubicBezTo>
                  <a:cubicBezTo>
                    <a:pt x="37" y="22"/>
                    <a:pt x="29" y="27"/>
                    <a:pt x="29" y="38"/>
                  </a:cubicBezTo>
                  <a:cubicBezTo>
                    <a:pt x="27" y="68"/>
                    <a:pt x="96" y="47"/>
                    <a:pt x="96" y="96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261">
              <a:extLst>
                <a:ext uri="{FF2B5EF4-FFF2-40B4-BE49-F238E27FC236}">
                  <a16:creationId xmlns:a16="http://schemas.microsoft.com/office/drawing/2014/main" id="{A597B7AE-B74D-42CB-80E7-1DA6B6A8C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0276" y="2887663"/>
              <a:ext cx="165100" cy="188913"/>
            </a:xfrm>
            <a:custGeom>
              <a:avLst/>
              <a:gdLst>
                <a:gd name="T0" fmla="*/ 319 w 337"/>
                <a:gd name="T1" fmla="*/ 364 h 384"/>
                <a:gd name="T2" fmla="*/ 284 w 337"/>
                <a:gd name="T3" fmla="*/ 326 h 384"/>
                <a:gd name="T4" fmla="*/ 284 w 337"/>
                <a:gd name="T5" fmla="*/ 128 h 384"/>
                <a:gd name="T6" fmla="*/ 150 w 337"/>
                <a:gd name="T7" fmla="*/ 0 h 384"/>
                <a:gd name="T8" fmla="*/ 12 w 337"/>
                <a:gd name="T9" fmla="*/ 79 h 384"/>
                <a:gd name="T10" fmla="*/ 52 w 337"/>
                <a:gd name="T11" fmla="*/ 115 h 384"/>
                <a:gd name="T12" fmla="*/ 91 w 337"/>
                <a:gd name="T13" fmla="*/ 74 h 384"/>
                <a:gd name="T14" fmla="*/ 149 w 337"/>
                <a:gd name="T15" fmla="*/ 28 h 384"/>
                <a:gd name="T16" fmla="*/ 219 w 337"/>
                <a:gd name="T17" fmla="*/ 143 h 384"/>
                <a:gd name="T18" fmla="*/ 219 w 337"/>
                <a:gd name="T19" fmla="*/ 173 h 384"/>
                <a:gd name="T20" fmla="*/ 0 w 337"/>
                <a:gd name="T21" fmla="*/ 294 h 384"/>
                <a:gd name="T22" fmla="*/ 100 w 337"/>
                <a:gd name="T23" fmla="*/ 384 h 384"/>
                <a:gd name="T24" fmla="*/ 217 w 337"/>
                <a:gd name="T25" fmla="*/ 325 h 384"/>
                <a:gd name="T26" fmla="*/ 219 w 337"/>
                <a:gd name="T27" fmla="*/ 325 h 384"/>
                <a:gd name="T28" fmla="*/ 281 w 337"/>
                <a:gd name="T29" fmla="*/ 384 h 384"/>
                <a:gd name="T30" fmla="*/ 322 w 337"/>
                <a:gd name="T31" fmla="*/ 381 h 384"/>
                <a:gd name="T32" fmla="*/ 327 w 337"/>
                <a:gd name="T33" fmla="*/ 376 h 384"/>
                <a:gd name="T34" fmla="*/ 337 w 337"/>
                <a:gd name="T35" fmla="*/ 361 h 384"/>
                <a:gd name="T36" fmla="*/ 319 w 337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4">
                  <a:moveTo>
                    <a:pt x="319" y="364"/>
                  </a:moveTo>
                  <a:cubicBezTo>
                    <a:pt x="292" y="364"/>
                    <a:pt x="284" y="354"/>
                    <a:pt x="284" y="326"/>
                  </a:cubicBezTo>
                  <a:lnTo>
                    <a:pt x="284" y="128"/>
                  </a:lnTo>
                  <a:cubicBezTo>
                    <a:pt x="284" y="53"/>
                    <a:pt x="262" y="0"/>
                    <a:pt x="150" y="0"/>
                  </a:cubicBezTo>
                  <a:cubicBezTo>
                    <a:pt x="92" y="0"/>
                    <a:pt x="12" y="26"/>
                    <a:pt x="12" y="79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7" y="28"/>
                    <a:pt x="149" y="28"/>
                  </a:cubicBezTo>
                  <a:cubicBezTo>
                    <a:pt x="219" y="28"/>
                    <a:pt x="219" y="86"/>
                    <a:pt x="219" y="143"/>
                  </a:cubicBezTo>
                  <a:lnTo>
                    <a:pt x="219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6"/>
                    <a:pt x="42" y="384"/>
                    <a:pt x="100" y="384"/>
                  </a:cubicBezTo>
                  <a:cubicBezTo>
                    <a:pt x="156" y="384"/>
                    <a:pt x="192" y="361"/>
                    <a:pt x="217" y="325"/>
                  </a:cubicBezTo>
                  <a:lnTo>
                    <a:pt x="219" y="325"/>
                  </a:lnTo>
                  <a:cubicBezTo>
                    <a:pt x="219" y="360"/>
                    <a:pt x="232" y="384"/>
                    <a:pt x="281" y="384"/>
                  </a:cubicBezTo>
                  <a:cubicBezTo>
                    <a:pt x="291" y="384"/>
                    <a:pt x="301" y="384"/>
                    <a:pt x="322" y="381"/>
                  </a:cubicBezTo>
                  <a:lnTo>
                    <a:pt x="327" y="376"/>
                  </a:lnTo>
                  <a:cubicBezTo>
                    <a:pt x="331" y="371"/>
                    <a:pt x="335" y="366"/>
                    <a:pt x="337" y="361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262">
              <a:extLst>
                <a:ext uri="{FF2B5EF4-FFF2-40B4-BE49-F238E27FC236}">
                  <a16:creationId xmlns:a16="http://schemas.microsoft.com/office/drawing/2014/main" id="{14BFA68A-5ADA-4717-8266-397BE4100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0576" y="2917825"/>
              <a:ext cx="111125" cy="109538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263">
              <a:extLst>
                <a:ext uri="{FF2B5EF4-FFF2-40B4-BE49-F238E27FC236}">
                  <a16:creationId xmlns:a16="http://schemas.microsoft.com/office/drawing/2014/main" id="{13463466-6263-4989-88C1-79D9B4CB0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9776" y="2827338"/>
              <a:ext cx="387350" cy="311150"/>
            </a:xfrm>
            <a:custGeom>
              <a:avLst/>
              <a:gdLst>
                <a:gd name="T0" fmla="*/ 463 w 790"/>
                <a:gd name="T1" fmla="*/ 407 h 637"/>
                <a:gd name="T2" fmla="*/ 608 w 790"/>
                <a:gd name="T3" fmla="*/ 325 h 637"/>
                <a:gd name="T4" fmla="*/ 608 w 790"/>
                <a:gd name="T5" fmla="*/ 372 h 637"/>
                <a:gd name="T6" fmla="*/ 519 w 790"/>
                <a:gd name="T7" fmla="*/ 477 h 637"/>
                <a:gd name="T8" fmla="*/ 463 w 790"/>
                <a:gd name="T9" fmla="*/ 407 h 637"/>
                <a:gd name="T10" fmla="*/ 708 w 790"/>
                <a:gd name="T11" fmla="*/ 490 h 637"/>
                <a:gd name="T12" fmla="*/ 726 w 790"/>
                <a:gd name="T13" fmla="*/ 489 h 637"/>
                <a:gd name="T14" fmla="*/ 790 w 790"/>
                <a:gd name="T15" fmla="*/ 284 h 637"/>
                <a:gd name="T16" fmla="*/ 519 w 790"/>
                <a:gd name="T17" fmla="*/ 0 h 637"/>
                <a:gd name="T18" fmla="*/ 408 w 790"/>
                <a:gd name="T19" fmla="*/ 17 h 637"/>
                <a:gd name="T20" fmla="*/ 408 w 790"/>
                <a:gd name="T21" fmla="*/ 116 h 637"/>
                <a:gd name="T22" fmla="*/ 389 w 790"/>
                <a:gd name="T23" fmla="*/ 116 h 637"/>
                <a:gd name="T24" fmla="*/ 389 w 790"/>
                <a:gd name="T25" fmla="*/ 135 h 637"/>
                <a:gd name="T26" fmla="*/ 314 w 790"/>
                <a:gd name="T27" fmla="*/ 135 h 637"/>
                <a:gd name="T28" fmla="*/ 314 w 790"/>
                <a:gd name="T29" fmla="*/ 135 h 637"/>
                <a:gd name="T30" fmla="*/ 314 w 790"/>
                <a:gd name="T31" fmla="*/ 54 h 637"/>
                <a:gd name="T32" fmla="*/ 125 w 790"/>
                <a:gd name="T33" fmla="*/ 187 h 637"/>
                <a:gd name="T34" fmla="*/ 179 w 790"/>
                <a:gd name="T35" fmla="*/ 187 h 637"/>
                <a:gd name="T36" fmla="*/ 179 w 790"/>
                <a:gd name="T37" fmla="*/ 337 h 637"/>
                <a:gd name="T38" fmla="*/ 254 w 790"/>
                <a:gd name="T39" fmla="*/ 337 h 637"/>
                <a:gd name="T40" fmla="*/ 254 w 790"/>
                <a:gd name="T41" fmla="*/ 187 h 637"/>
                <a:gd name="T42" fmla="*/ 329 w 790"/>
                <a:gd name="T43" fmla="*/ 187 h 637"/>
                <a:gd name="T44" fmla="*/ 329 w 790"/>
                <a:gd name="T45" fmla="*/ 412 h 637"/>
                <a:gd name="T46" fmla="*/ 104 w 790"/>
                <a:gd name="T47" fmla="*/ 412 h 637"/>
                <a:gd name="T48" fmla="*/ 104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8 w 790"/>
                <a:gd name="T55" fmla="*/ 524 h 637"/>
                <a:gd name="T56" fmla="*/ 711 w 790"/>
                <a:gd name="T57" fmla="*/ 509 h 637"/>
                <a:gd name="T58" fmla="*/ 670 w 790"/>
                <a:gd name="T59" fmla="*/ 511 h 637"/>
                <a:gd name="T60" fmla="*/ 608 w 790"/>
                <a:gd name="T61" fmla="*/ 452 h 637"/>
                <a:gd name="T62" fmla="*/ 606 w 790"/>
                <a:gd name="T63" fmla="*/ 452 h 637"/>
                <a:gd name="T64" fmla="*/ 489 w 790"/>
                <a:gd name="T65" fmla="*/ 511 h 637"/>
                <a:gd name="T66" fmla="*/ 389 w 790"/>
                <a:gd name="T67" fmla="*/ 421 h 637"/>
                <a:gd name="T68" fmla="*/ 608 w 790"/>
                <a:gd name="T69" fmla="*/ 300 h 637"/>
                <a:gd name="T70" fmla="*/ 608 w 790"/>
                <a:gd name="T71" fmla="*/ 270 h 637"/>
                <a:gd name="T72" fmla="*/ 538 w 790"/>
                <a:gd name="T73" fmla="*/ 155 h 637"/>
                <a:gd name="T74" fmla="*/ 480 w 790"/>
                <a:gd name="T75" fmla="*/ 201 h 637"/>
                <a:gd name="T76" fmla="*/ 441 w 790"/>
                <a:gd name="T77" fmla="*/ 242 h 637"/>
                <a:gd name="T78" fmla="*/ 401 w 790"/>
                <a:gd name="T79" fmla="*/ 206 h 637"/>
                <a:gd name="T80" fmla="*/ 539 w 790"/>
                <a:gd name="T81" fmla="*/ 127 h 637"/>
                <a:gd name="T82" fmla="*/ 673 w 790"/>
                <a:gd name="T83" fmla="*/ 255 h 637"/>
                <a:gd name="T84" fmla="*/ 673 w 790"/>
                <a:gd name="T85" fmla="*/ 454 h 637"/>
                <a:gd name="T86" fmla="*/ 708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3" y="407"/>
                  </a:moveTo>
                  <a:cubicBezTo>
                    <a:pt x="463" y="332"/>
                    <a:pt x="569" y="326"/>
                    <a:pt x="608" y="325"/>
                  </a:cubicBezTo>
                  <a:lnTo>
                    <a:pt x="608" y="372"/>
                  </a:lnTo>
                  <a:cubicBezTo>
                    <a:pt x="608" y="427"/>
                    <a:pt x="573" y="477"/>
                    <a:pt x="519" y="477"/>
                  </a:cubicBezTo>
                  <a:cubicBezTo>
                    <a:pt x="490" y="477"/>
                    <a:pt x="463" y="449"/>
                    <a:pt x="463" y="407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6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6" y="6"/>
                    <a:pt x="408" y="17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7"/>
                  </a:cubicBezTo>
                  <a:lnTo>
                    <a:pt x="179" y="187"/>
                  </a:lnTo>
                  <a:lnTo>
                    <a:pt x="179" y="337"/>
                  </a:lnTo>
                  <a:lnTo>
                    <a:pt x="254" y="337"/>
                  </a:lnTo>
                  <a:lnTo>
                    <a:pt x="254" y="187"/>
                  </a:lnTo>
                  <a:lnTo>
                    <a:pt x="329" y="187"/>
                  </a:lnTo>
                  <a:lnTo>
                    <a:pt x="329" y="412"/>
                  </a:lnTo>
                  <a:lnTo>
                    <a:pt x="104" y="412"/>
                  </a:lnTo>
                  <a:lnTo>
                    <a:pt x="104" y="206"/>
                  </a:lnTo>
                  <a:cubicBezTo>
                    <a:pt x="29" y="280"/>
                    <a:pt x="0" y="344"/>
                    <a:pt x="0" y="397"/>
                  </a:cubicBezTo>
                  <a:cubicBezTo>
                    <a:pt x="0" y="511"/>
                    <a:pt x="151" y="637"/>
                    <a:pt x="400" y="637"/>
                  </a:cubicBezTo>
                  <a:cubicBezTo>
                    <a:pt x="539" y="637"/>
                    <a:pt x="635" y="590"/>
                    <a:pt x="698" y="524"/>
                  </a:cubicBezTo>
                  <a:lnTo>
                    <a:pt x="711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7"/>
                    <a:pt x="608" y="452"/>
                  </a:cubicBezTo>
                  <a:lnTo>
                    <a:pt x="606" y="452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1" y="511"/>
                    <a:pt x="389" y="472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6" y="155"/>
                    <a:pt x="538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4"/>
                    <a:pt x="455" y="242"/>
                    <a:pt x="441" y="242"/>
                  </a:cubicBezTo>
                  <a:cubicBezTo>
                    <a:pt x="419" y="242"/>
                    <a:pt x="401" y="227"/>
                    <a:pt x="401" y="206"/>
                  </a:cubicBezTo>
                  <a:cubicBezTo>
                    <a:pt x="401" y="154"/>
                    <a:pt x="481" y="127"/>
                    <a:pt x="539" y="127"/>
                  </a:cubicBezTo>
                  <a:cubicBezTo>
                    <a:pt x="653" y="127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1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Rectangle 264">
              <a:extLst>
                <a:ext uri="{FF2B5EF4-FFF2-40B4-BE49-F238E27FC236}">
                  <a16:creationId xmlns:a16="http://schemas.microsoft.com/office/drawing/2014/main" id="{46D2D0FC-E2EC-473F-BACA-646F3D0A1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3288" y="2792413"/>
              <a:ext cx="36513" cy="90488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265">
              <a:extLst>
                <a:ext uri="{FF2B5EF4-FFF2-40B4-BE49-F238E27FC236}">
                  <a16:creationId xmlns:a16="http://schemas.microsoft.com/office/drawing/2014/main" id="{6F8DFD93-9CAB-4484-BF08-0037B9F6E2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9038" y="2994025"/>
              <a:ext cx="76200" cy="76200"/>
            </a:xfrm>
            <a:custGeom>
              <a:avLst/>
              <a:gdLst>
                <a:gd name="T0" fmla="*/ 128 w 157"/>
                <a:gd name="T1" fmla="*/ 119 h 157"/>
                <a:gd name="T2" fmla="*/ 128 w 157"/>
                <a:gd name="T3" fmla="*/ 54 h 157"/>
                <a:gd name="T4" fmla="*/ 70 w 157"/>
                <a:gd name="T5" fmla="*/ 0 h 157"/>
                <a:gd name="T6" fmla="*/ 7 w 157"/>
                <a:gd name="T7" fmla="*/ 34 h 157"/>
                <a:gd name="T8" fmla="*/ 27 w 157"/>
                <a:gd name="T9" fmla="*/ 50 h 157"/>
                <a:gd name="T10" fmla="*/ 69 w 157"/>
                <a:gd name="T11" fmla="*/ 10 h 157"/>
                <a:gd name="T12" fmla="*/ 93 w 157"/>
                <a:gd name="T13" fmla="*/ 53 h 157"/>
                <a:gd name="T14" fmla="*/ 93 w 157"/>
                <a:gd name="T15" fmla="*/ 69 h 157"/>
                <a:gd name="T16" fmla="*/ 0 w 157"/>
                <a:gd name="T17" fmla="*/ 119 h 157"/>
                <a:gd name="T18" fmla="*/ 45 w 157"/>
                <a:gd name="T19" fmla="*/ 157 h 157"/>
                <a:gd name="T20" fmla="*/ 93 w 157"/>
                <a:gd name="T21" fmla="*/ 134 h 157"/>
                <a:gd name="T22" fmla="*/ 120 w 157"/>
                <a:gd name="T23" fmla="*/ 157 h 157"/>
                <a:gd name="T24" fmla="*/ 157 w 157"/>
                <a:gd name="T25" fmla="*/ 150 h 157"/>
                <a:gd name="T26" fmla="*/ 157 w 157"/>
                <a:gd name="T27" fmla="*/ 142 h 157"/>
                <a:gd name="T28" fmla="*/ 143 w 157"/>
                <a:gd name="T29" fmla="*/ 144 h 157"/>
                <a:gd name="T30" fmla="*/ 128 w 157"/>
                <a:gd name="T31" fmla="*/ 119 h 157"/>
                <a:gd name="T32" fmla="*/ 93 w 157"/>
                <a:gd name="T33" fmla="*/ 100 h 157"/>
                <a:gd name="T34" fmla="*/ 60 w 157"/>
                <a:gd name="T35" fmla="*/ 138 h 157"/>
                <a:gd name="T36" fmla="*/ 38 w 157"/>
                <a:gd name="T37" fmla="*/ 114 h 157"/>
                <a:gd name="T38" fmla="*/ 93 w 157"/>
                <a:gd name="T39" fmla="*/ 80 h 157"/>
                <a:gd name="T40" fmla="*/ 93 w 157"/>
                <a:gd name="T41" fmla="*/ 10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157">
                  <a:moveTo>
                    <a:pt x="128" y="119"/>
                  </a:moveTo>
                  <a:lnTo>
                    <a:pt x="128" y="54"/>
                  </a:lnTo>
                  <a:cubicBezTo>
                    <a:pt x="128" y="17"/>
                    <a:pt x="114" y="0"/>
                    <a:pt x="70" y="0"/>
                  </a:cubicBezTo>
                  <a:cubicBezTo>
                    <a:pt x="42" y="0"/>
                    <a:pt x="7" y="10"/>
                    <a:pt x="7" y="34"/>
                  </a:cubicBezTo>
                  <a:cubicBezTo>
                    <a:pt x="7" y="45"/>
                    <a:pt x="17" y="50"/>
                    <a:pt x="27" y="50"/>
                  </a:cubicBezTo>
                  <a:cubicBezTo>
                    <a:pt x="58" y="50"/>
                    <a:pt x="34" y="10"/>
                    <a:pt x="69" y="10"/>
                  </a:cubicBezTo>
                  <a:cubicBezTo>
                    <a:pt x="93" y="10"/>
                    <a:pt x="93" y="35"/>
                    <a:pt x="93" y="53"/>
                  </a:cubicBezTo>
                  <a:lnTo>
                    <a:pt x="93" y="69"/>
                  </a:lnTo>
                  <a:cubicBezTo>
                    <a:pt x="72" y="70"/>
                    <a:pt x="0" y="73"/>
                    <a:pt x="0" y="119"/>
                  </a:cubicBezTo>
                  <a:cubicBezTo>
                    <a:pt x="0" y="140"/>
                    <a:pt x="22" y="157"/>
                    <a:pt x="45" y="157"/>
                  </a:cubicBezTo>
                  <a:cubicBezTo>
                    <a:pt x="72" y="157"/>
                    <a:pt x="87" y="142"/>
                    <a:pt x="93" y="134"/>
                  </a:cubicBezTo>
                  <a:cubicBezTo>
                    <a:pt x="95" y="145"/>
                    <a:pt x="99" y="157"/>
                    <a:pt x="120" y="157"/>
                  </a:cubicBezTo>
                  <a:cubicBezTo>
                    <a:pt x="135" y="157"/>
                    <a:pt x="145" y="154"/>
                    <a:pt x="157" y="150"/>
                  </a:cubicBezTo>
                  <a:lnTo>
                    <a:pt x="157" y="142"/>
                  </a:lnTo>
                  <a:cubicBezTo>
                    <a:pt x="152" y="143"/>
                    <a:pt x="148" y="144"/>
                    <a:pt x="143" y="144"/>
                  </a:cubicBezTo>
                  <a:cubicBezTo>
                    <a:pt x="132" y="145"/>
                    <a:pt x="128" y="139"/>
                    <a:pt x="128" y="119"/>
                  </a:cubicBezTo>
                  <a:close/>
                  <a:moveTo>
                    <a:pt x="93" y="100"/>
                  </a:moveTo>
                  <a:cubicBezTo>
                    <a:pt x="93" y="124"/>
                    <a:pt x="79" y="138"/>
                    <a:pt x="60" y="138"/>
                  </a:cubicBezTo>
                  <a:cubicBezTo>
                    <a:pt x="45" y="138"/>
                    <a:pt x="38" y="128"/>
                    <a:pt x="38" y="114"/>
                  </a:cubicBezTo>
                  <a:cubicBezTo>
                    <a:pt x="38" y="83"/>
                    <a:pt x="79" y="82"/>
                    <a:pt x="93" y="80"/>
                  </a:cubicBezTo>
                  <a:lnTo>
                    <a:pt x="93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266">
              <a:extLst>
                <a:ext uri="{FF2B5EF4-FFF2-40B4-BE49-F238E27FC236}">
                  <a16:creationId xmlns:a16="http://schemas.microsoft.com/office/drawing/2014/main" id="{900E4F6A-5F6F-4106-92C9-484B7399A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2701" y="2994025"/>
              <a:ext cx="92075" cy="74613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8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9 h 155"/>
                <a:gd name="T20" fmla="*/ 0 w 187"/>
                <a:gd name="T21" fmla="*/ 148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8 h 155"/>
                <a:gd name="T28" fmla="*/ 61 w 187"/>
                <a:gd name="T29" fmla="*/ 119 h 155"/>
                <a:gd name="T30" fmla="*/ 61 w 187"/>
                <a:gd name="T31" fmla="*/ 75 h 155"/>
                <a:gd name="T32" fmla="*/ 103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8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8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3" y="15"/>
                    <a:pt x="26" y="18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1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3" y="20"/>
                    <a:pt x="103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1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8"/>
                  </a:lnTo>
                  <a:cubicBezTo>
                    <a:pt x="168" y="148"/>
                    <a:pt x="162" y="141"/>
                    <a:pt x="162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267">
              <a:extLst>
                <a:ext uri="{FF2B5EF4-FFF2-40B4-BE49-F238E27FC236}">
                  <a16:creationId xmlns:a16="http://schemas.microsoft.com/office/drawing/2014/main" id="{7DC6D424-911F-45D2-AFAD-671BE3C78D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5413" y="2981325"/>
              <a:ext cx="82550" cy="122238"/>
            </a:xfrm>
            <a:custGeom>
              <a:avLst/>
              <a:gdLst>
                <a:gd name="T0" fmla="*/ 150 w 168"/>
                <a:gd name="T1" fmla="*/ 0 h 251"/>
                <a:gd name="T2" fmla="*/ 111 w 168"/>
                <a:gd name="T3" fmla="*/ 36 h 251"/>
                <a:gd name="T4" fmla="*/ 73 w 168"/>
                <a:gd name="T5" fmla="*/ 27 h 251"/>
                <a:gd name="T6" fmla="*/ 8 w 168"/>
                <a:gd name="T7" fmla="*/ 81 h 251"/>
                <a:gd name="T8" fmla="*/ 32 w 168"/>
                <a:gd name="T9" fmla="*/ 124 h 251"/>
                <a:gd name="T10" fmla="*/ 11 w 168"/>
                <a:gd name="T11" fmla="*/ 161 h 251"/>
                <a:gd name="T12" fmla="*/ 22 w 168"/>
                <a:gd name="T13" fmla="*/ 181 h 251"/>
                <a:gd name="T14" fmla="*/ 0 w 168"/>
                <a:gd name="T15" fmla="*/ 212 h 251"/>
                <a:gd name="T16" fmla="*/ 72 w 168"/>
                <a:gd name="T17" fmla="*/ 251 h 251"/>
                <a:gd name="T18" fmla="*/ 161 w 168"/>
                <a:gd name="T19" fmla="*/ 194 h 251"/>
                <a:gd name="T20" fmla="*/ 108 w 168"/>
                <a:gd name="T21" fmla="*/ 155 h 251"/>
                <a:gd name="T22" fmla="*/ 55 w 168"/>
                <a:gd name="T23" fmla="*/ 155 h 251"/>
                <a:gd name="T24" fmla="*/ 36 w 168"/>
                <a:gd name="T25" fmla="*/ 142 h 251"/>
                <a:gd name="T26" fmla="*/ 43 w 168"/>
                <a:gd name="T27" fmla="*/ 127 h 251"/>
                <a:gd name="T28" fmla="*/ 73 w 168"/>
                <a:gd name="T29" fmla="*/ 132 h 251"/>
                <a:gd name="T30" fmla="*/ 137 w 168"/>
                <a:gd name="T31" fmla="*/ 80 h 251"/>
                <a:gd name="T32" fmla="*/ 118 w 168"/>
                <a:gd name="T33" fmla="*/ 41 h 251"/>
                <a:gd name="T34" fmla="*/ 131 w 168"/>
                <a:gd name="T35" fmla="*/ 29 h 251"/>
                <a:gd name="T36" fmla="*/ 137 w 168"/>
                <a:gd name="T37" fmla="*/ 32 h 251"/>
                <a:gd name="T38" fmla="*/ 148 w 168"/>
                <a:gd name="T39" fmla="*/ 36 h 251"/>
                <a:gd name="T40" fmla="*/ 167 w 168"/>
                <a:gd name="T41" fmla="*/ 17 h 251"/>
                <a:gd name="T42" fmla="*/ 150 w 168"/>
                <a:gd name="T43" fmla="*/ 0 h 251"/>
                <a:gd name="T44" fmla="*/ 101 w 168"/>
                <a:gd name="T45" fmla="*/ 185 h 251"/>
                <a:gd name="T46" fmla="*/ 132 w 168"/>
                <a:gd name="T47" fmla="*/ 204 h 251"/>
                <a:gd name="T48" fmla="*/ 75 w 168"/>
                <a:gd name="T49" fmla="*/ 237 h 251"/>
                <a:gd name="T50" fmla="*/ 27 w 168"/>
                <a:gd name="T51" fmla="*/ 204 h 251"/>
                <a:gd name="T52" fmla="*/ 33 w 168"/>
                <a:gd name="T53" fmla="*/ 185 h 251"/>
                <a:gd name="T54" fmla="*/ 101 w 168"/>
                <a:gd name="T55" fmla="*/ 185 h 251"/>
                <a:gd name="T56" fmla="*/ 73 w 168"/>
                <a:gd name="T57" fmla="*/ 121 h 251"/>
                <a:gd name="T58" fmla="*/ 45 w 168"/>
                <a:gd name="T59" fmla="*/ 80 h 251"/>
                <a:gd name="T60" fmla="*/ 73 w 168"/>
                <a:gd name="T61" fmla="*/ 37 h 251"/>
                <a:gd name="T62" fmla="*/ 102 w 168"/>
                <a:gd name="T63" fmla="*/ 80 h 251"/>
                <a:gd name="T64" fmla="*/ 73 w 168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8" h="251">
                  <a:moveTo>
                    <a:pt x="150" y="0"/>
                  </a:moveTo>
                  <a:cubicBezTo>
                    <a:pt x="128" y="0"/>
                    <a:pt x="117" y="24"/>
                    <a:pt x="111" y="36"/>
                  </a:cubicBezTo>
                  <a:cubicBezTo>
                    <a:pt x="102" y="32"/>
                    <a:pt x="90" y="27"/>
                    <a:pt x="73" y="27"/>
                  </a:cubicBezTo>
                  <a:cubicBezTo>
                    <a:pt x="33" y="27"/>
                    <a:pt x="8" y="47"/>
                    <a:pt x="8" y="81"/>
                  </a:cubicBezTo>
                  <a:cubicBezTo>
                    <a:pt x="8" y="107"/>
                    <a:pt x="23" y="117"/>
                    <a:pt x="32" y="124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8" y="176"/>
                    <a:pt x="22" y="181"/>
                  </a:cubicBezTo>
                  <a:cubicBezTo>
                    <a:pt x="13" y="187"/>
                    <a:pt x="0" y="197"/>
                    <a:pt x="0" y="212"/>
                  </a:cubicBezTo>
                  <a:cubicBezTo>
                    <a:pt x="0" y="227"/>
                    <a:pt x="20" y="251"/>
                    <a:pt x="72" y="251"/>
                  </a:cubicBezTo>
                  <a:cubicBezTo>
                    <a:pt x="128" y="251"/>
                    <a:pt x="161" y="221"/>
                    <a:pt x="161" y="194"/>
                  </a:cubicBezTo>
                  <a:cubicBezTo>
                    <a:pt x="161" y="162"/>
                    <a:pt x="133" y="155"/>
                    <a:pt x="108" y="155"/>
                  </a:cubicBezTo>
                  <a:lnTo>
                    <a:pt x="55" y="155"/>
                  </a:lnTo>
                  <a:cubicBezTo>
                    <a:pt x="43" y="155"/>
                    <a:pt x="36" y="152"/>
                    <a:pt x="36" y="142"/>
                  </a:cubicBezTo>
                  <a:cubicBezTo>
                    <a:pt x="36" y="137"/>
                    <a:pt x="40" y="132"/>
                    <a:pt x="43" y="127"/>
                  </a:cubicBezTo>
                  <a:cubicBezTo>
                    <a:pt x="50" y="130"/>
                    <a:pt x="58" y="132"/>
                    <a:pt x="73" y="132"/>
                  </a:cubicBezTo>
                  <a:cubicBezTo>
                    <a:pt x="111" y="132"/>
                    <a:pt x="137" y="114"/>
                    <a:pt x="137" y="80"/>
                  </a:cubicBezTo>
                  <a:cubicBezTo>
                    <a:pt x="137" y="59"/>
                    <a:pt x="128" y="49"/>
                    <a:pt x="118" y="41"/>
                  </a:cubicBezTo>
                  <a:cubicBezTo>
                    <a:pt x="121" y="36"/>
                    <a:pt x="125" y="29"/>
                    <a:pt x="131" y="29"/>
                  </a:cubicBezTo>
                  <a:cubicBezTo>
                    <a:pt x="133" y="29"/>
                    <a:pt x="135" y="30"/>
                    <a:pt x="137" y="32"/>
                  </a:cubicBezTo>
                  <a:cubicBezTo>
                    <a:pt x="140" y="35"/>
                    <a:pt x="143" y="36"/>
                    <a:pt x="148" y="36"/>
                  </a:cubicBezTo>
                  <a:cubicBezTo>
                    <a:pt x="160" y="36"/>
                    <a:pt x="167" y="29"/>
                    <a:pt x="167" y="17"/>
                  </a:cubicBezTo>
                  <a:cubicBezTo>
                    <a:pt x="168" y="7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8" y="237"/>
                    <a:pt x="75" y="237"/>
                  </a:cubicBezTo>
                  <a:cubicBezTo>
                    <a:pt x="42" y="237"/>
                    <a:pt x="27" y="217"/>
                    <a:pt x="27" y="204"/>
                  </a:cubicBezTo>
                  <a:cubicBezTo>
                    <a:pt x="27" y="197"/>
                    <a:pt x="30" y="191"/>
                    <a:pt x="33" y="185"/>
                  </a:cubicBezTo>
                  <a:lnTo>
                    <a:pt x="101" y="185"/>
                  </a:lnTo>
                  <a:close/>
                  <a:moveTo>
                    <a:pt x="73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4"/>
                    <a:pt x="48" y="37"/>
                    <a:pt x="73" y="37"/>
                  </a:cubicBezTo>
                  <a:cubicBezTo>
                    <a:pt x="95" y="37"/>
                    <a:pt x="102" y="57"/>
                    <a:pt x="102" y="80"/>
                  </a:cubicBezTo>
                  <a:cubicBezTo>
                    <a:pt x="102" y="102"/>
                    <a:pt x="93" y="121"/>
                    <a:pt x="73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268">
              <a:extLst>
                <a:ext uri="{FF2B5EF4-FFF2-40B4-BE49-F238E27FC236}">
                  <a16:creationId xmlns:a16="http://schemas.microsoft.com/office/drawing/2014/main" id="{EA0398E9-9247-494D-B3FB-64C36B4EF1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8601" y="2994025"/>
              <a:ext cx="65088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8 h 159"/>
                <a:gd name="T10" fmla="*/ 100 w 136"/>
                <a:gd name="T11" fmla="*/ 143 h 159"/>
                <a:gd name="T12" fmla="*/ 36 w 136"/>
                <a:gd name="T13" fmla="*/ 61 h 159"/>
                <a:gd name="T14" fmla="*/ 135 w 136"/>
                <a:gd name="T15" fmla="*/ 61 h 159"/>
                <a:gd name="T16" fmla="*/ 72 w 136"/>
                <a:gd name="T17" fmla="*/ 0 h 159"/>
                <a:gd name="T18" fmla="*/ 38 w 136"/>
                <a:gd name="T19" fmla="*/ 49 h 159"/>
                <a:gd name="T20" fmla="*/ 72 w 136"/>
                <a:gd name="T21" fmla="*/ 11 h 159"/>
                <a:gd name="T22" fmla="*/ 102 w 136"/>
                <a:gd name="T23" fmla="*/ 49 h 159"/>
                <a:gd name="T24" fmla="*/ 38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8" y="159"/>
                    <a:pt x="126" y="153"/>
                    <a:pt x="132" y="150"/>
                  </a:cubicBezTo>
                  <a:lnTo>
                    <a:pt x="132" y="138"/>
                  </a:lnTo>
                  <a:cubicBezTo>
                    <a:pt x="126" y="140"/>
                    <a:pt x="115" y="143"/>
                    <a:pt x="100" y="143"/>
                  </a:cubicBezTo>
                  <a:cubicBezTo>
                    <a:pt x="50" y="143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8" y="49"/>
                  </a:moveTo>
                  <a:cubicBezTo>
                    <a:pt x="38" y="36"/>
                    <a:pt x="46" y="11"/>
                    <a:pt x="72" y="11"/>
                  </a:cubicBezTo>
                  <a:cubicBezTo>
                    <a:pt x="96" y="11"/>
                    <a:pt x="102" y="28"/>
                    <a:pt x="102" y="49"/>
                  </a:cubicBezTo>
                  <a:lnTo>
                    <a:pt x="38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269">
              <a:extLst>
                <a:ext uri="{FF2B5EF4-FFF2-40B4-BE49-F238E27FC236}">
                  <a16:creationId xmlns:a16="http://schemas.microsoft.com/office/drawing/2014/main" id="{5BB2C316-AB66-46D3-BE3C-5146F1980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5913" y="2994025"/>
              <a:ext cx="61913" cy="74613"/>
            </a:xfrm>
            <a:custGeom>
              <a:avLst/>
              <a:gdLst>
                <a:gd name="T0" fmla="*/ 110 w 128"/>
                <a:gd name="T1" fmla="*/ 0 h 155"/>
                <a:gd name="T2" fmla="*/ 62 w 128"/>
                <a:gd name="T3" fmla="*/ 39 h 155"/>
                <a:gd name="T4" fmla="*/ 61 w 128"/>
                <a:gd name="T5" fmla="*/ 39 h 155"/>
                <a:gd name="T6" fmla="*/ 61 w 128"/>
                <a:gd name="T7" fmla="*/ 0 h 155"/>
                <a:gd name="T8" fmla="*/ 0 w 128"/>
                <a:gd name="T9" fmla="*/ 8 h 155"/>
                <a:gd name="T10" fmla="*/ 0 w 128"/>
                <a:gd name="T11" fmla="*/ 15 h 155"/>
                <a:gd name="T12" fmla="*/ 26 w 128"/>
                <a:gd name="T13" fmla="*/ 41 h 155"/>
                <a:gd name="T14" fmla="*/ 26 w 128"/>
                <a:gd name="T15" fmla="*/ 119 h 155"/>
                <a:gd name="T16" fmla="*/ 0 w 128"/>
                <a:gd name="T17" fmla="*/ 148 h 155"/>
                <a:gd name="T18" fmla="*/ 0 w 128"/>
                <a:gd name="T19" fmla="*/ 155 h 155"/>
                <a:gd name="T20" fmla="*/ 87 w 128"/>
                <a:gd name="T21" fmla="*/ 155 h 155"/>
                <a:gd name="T22" fmla="*/ 87 w 128"/>
                <a:gd name="T23" fmla="*/ 148 h 155"/>
                <a:gd name="T24" fmla="*/ 61 w 128"/>
                <a:gd name="T25" fmla="*/ 119 h 155"/>
                <a:gd name="T26" fmla="*/ 61 w 128"/>
                <a:gd name="T27" fmla="*/ 81 h 155"/>
                <a:gd name="T28" fmla="*/ 87 w 128"/>
                <a:gd name="T29" fmla="*/ 28 h 155"/>
                <a:gd name="T30" fmla="*/ 108 w 128"/>
                <a:gd name="T31" fmla="*/ 35 h 155"/>
                <a:gd name="T32" fmla="*/ 127 w 128"/>
                <a:gd name="T33" fmla="*/ 16 h 155"/>
                <a:gd name="T34" fmla="*/ 110 w 128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8" h="155">
                  <a:moveTo>
                    <a:pt x="110" y="0"/>
                  </a:moveTo>
                  <a:cubicBezTo>
                    <a:pt x="81" y="0"/>
                    <a:pt x="68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3" y="15"/>
                    <a:pt x="26" y="18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1"/>
                    <a:pt x="61" y="119"/>
                  </a:cubicBezTo>
                  <a:lnTo>
                    <a:pt x="61" y="81"/>
                  </a:lnTo>
                  <a:cubicBezTo>
                    <a:pt x="61" y="48"/>
                    <a:pt x="77" y="28"/>
                    <a:pt x="87" y="28"/>
                  </a:cubicBezTo>
                  <a:cubicBezTo>
                    <a:pt x="98" y="28"/>
                    <a:pt x="96" y="35"/>
                    <a:pt x="108" y="35"/>
                  </a:cubicBezTo>
                  <a:cubicBezTo>
                    <a:pt x="118" y="35"/>
                    <a:pt x="127" y="28"/>
                    <a:pt x="127" y="16"/>
                  </a:cubicBezTo>
                  <a:cubicBezTo>
                    <a:pt x="128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270">
              <a:extLst>
                <a:ext uri="{FF2B5EF4-FFF2-40B4-BE49-F238E27FC236}">
                  <a16:creationId xmlns:a16="http://schemas.microsoft.com/office/drawing/2014/main" id="{627CBD46-FF67-4A98-A260-8D5C930BD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0051" y="2994025"/>
              <a:ext cx="55563" cy="77788"/>
            </a:xfrm>
            <a:custGeom>
              <a:avLst/>
              <a:gdLst>
                <a:gd name="T0" fmla="*/ 93 w 114"/>
                <a:gd name="T1" fmla="*/ 77 h 159"/>
                <a:gd name="T2" fmla="*/ 31 w 114"/>
                <a:gd name="T3" fmla="*/ 32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3 h 159"/>
                <a:gd name="T16" fmla="*/ 25 w 114"/>
                <a:gd name="T17" fmla="*/ 82 h 159"/>
                <a:gd name="T18" fmla="*/ 80 w 114"/>
                <a:gd name="T19" fmla="*/ 123 h 159"/>
                <a:gd name="T20" fmla="*/ 49 w 114"/>
                <a:gd name="T21" fmla="*/ 148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3 h 159"/>
                <a:gd name="T28" fmla="*/ 51 w 114"/>
                <a:gd name="T29" fmla="*/ 159 h 159"/>
                <a:gd name="T30" fmla="*/ 114 w 114"/>
                <a:gd name="T31" fmla="*/ 114 h 159"/>
                <a:gd name="T32" fmla="*/ 93 w 114"/>
                <a:gd name="T33" fmla="*/ 7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7"/>
                  </a:moveTo>
                  <a:cubicBezTo>
                    <a:pt x="71" y="60"/>
                    <a:pt x="31" y="53"/>
                    <a:pt x="31" y="32"/>
                  </a:cubicBezTo>
                  <a:cubicBezTo>
                    <a:pt x="31" y="20"/>
                    <a:pt x="43" y="10"/>
                    <a:pt x="58" y="10"/>
                  </a:cubicBezTo>
                  <a:cubicBezTo>
                    <a:pt x="84" y="10"/>
                    <a:pt x="90" y="32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3"/>
                    <a:pt x="78" y="0"/>
                    <a:pt x="60" y="0"/>
                  </a:cubicBezTo>
                  <a:cubicBezTo>
                    <a:pt x="28" y="0"/>
                    <a:pt x="0" y="13"/>
                    <a:pt x="0" y="43"/>
                  </a:cubicBezTo>
                  <a:cubicBezTo>
                    <a:pt x="0" y="62"/>
                    <a:pt x="8" y="70"/>
                    <a:pt x="25" y="82"/>
                  </a:cubicBezTo>
                  <a:cubicBezTo>
                    <a:pt x="46" y="95"/>
                    <a:pt x="80" y="102"/>
                    <a:pt x="80" y="123"/>
                  </a:cubicBezTo>
                  <a:cubicBezTo>
                    <a:pt x="80" y="139"/>
                    <a:pt x="64" y="148"/>
                    <a:pt x="49" y="148"/>
                  </a:cubicBezTo>
                  <a:cubicBezTo>
                    <a:pt x="23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3" y="153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4" y="142"/>
                    <a:pt x="114" y="114"/>
                  </a:cubicBezTo>
                  <a:cubicBezTo>
                    <a:pt x="111" y="97"/>
                    <a:pt x="103" y="84"/>
                    <a:pt x="93" y="7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271">
              <a:extLst>
                <a:ext uri="{FF2B5EF4-FFF2-40B4-BE49-F238E27FC236}">
                  <a16:creationId xmlns:a16="http://schemas.microsoft.com/office/drawing/2014/main" id="{EC22E5B0-BA39-4371-A035-9A7A549E2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2927350"/>
              <a:ext cx="36513" cy="36513"/>
            </a:xfrm>
            <a:custGeom>
              <a:avLst/>
              <a:gdLst>
                <a:gd name="T0" fmla="*/ 13 w 76"/>
                <a:gd name="T1" fmla="*/ 63 h 76"/>
                <a:gd name="T2" fmla="*/ 13 w 76"/>
                <a:gd name="T3" fmla="*/ 0 h 76"/>
                <a:gd name="T4" fmla="*/ 0 w 76"/>
                <a:gd name="T5" fmla="*/ 0 h 76"/>
                <a:gd name="T6" fmla="*/ 0 w 76"/>
                <a:gd name="T7" fmla="*/ 76 h 76"/>
                <a:gd name="T8" fmla="*/ 76 w 76"/>
                <a:gd name="T9" fmla="*/ 76 h 76"/>
                <a:gd name="T10" fmla="*/ 76 w 76"/>
                <a:gd name="T11" fmla="*/ 0 h 76"/>
                <a:gd name="T12" fmla="*/ 63 w 76"/>
                <a:gd name="T13" fmla="*/ 0 h 76"/>
                <a:gd name="T14" fmla="*/ 63 w 76"/>
                <a:gd name="T15" fmla="*/ 63 h 76"/>
                <a:gd name="T16" fmla="*/ 13 w 76"/>
                <a:gd name="T17" fmla="*/ 6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3" y="63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3" y="0"/>
                  </a:lnTo>
                  <a:lnTo>
                    <a:pt x="63" y="63"/>
                  </a:lnTo>
                  <a:lnTo>
                    <a:pt x="13" y="6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272">
              <a:extLst>
                <a:ext uri="{FF2B5EF4-FFF2-40B4-BE49-F238E27FC236}">
                  <a16:creationId xmlns:a16="http://schemas.microsoft.com/office/drawing/2014/main" id="{3C49D713-4A86-4B58-B7F1-69AFF13AF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3651" y="2927350"/>
              <a:ext cx="36513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2 w 76"/>
                <a:gd name="T5" fmla="*/ 76 h 76"/>
                <a:gd name="T6" fmla="*/ 12 w 76"/>
                <a:gd name="T7" fmla="*/ 12 h 76"/>
                <a:gd name="T8" fmla="*/ 62 w 76"/>
                <a:gd name="T9" fmla="*/ 12 h 76"/>
                <a:gd name="T10" fmla="*/ 62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12" y="12"/>
                  </a:lnTo>
                  <a:lnTo>
                    <a:pt x="62" y="12"/>
                  </a:lnTo>
                  <a:lnTo>
                    <a:pt x="62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Rectangle 273">
              <a:extLst>
                <a:ext uri="{FF2B5EF4-FFF2-40B4-BE49-F238E27FC236}">
                  <a16:creationId xmlns:a16="http://schemas.microsoft.com/office/drawing/2014/main" id="{ABDE3626-B492-4875-8BE5-650EC51E7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8738" y="2927350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Rectangle 274">
              <a:extLst>
                <a:ext uri="{FF2B5EF4-FFF2-40B4-BE49-F238E27FC236}">
                  <a16:creationId xmlns:a16="http://schemas.microsoft.com/office/drawing/2014/main" id="{0D76CD5D-337F-4B55-A26A-68C881408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8738" y="2914650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275">
              <a:extLst>
                <a:ext uri="{FF2B5EF4-FFF2-40B4-BE49-F238E27FC236}">
                  <a16:creationId xmlns:a16="http://schemas.microsoft.com/office/drawing/2014/main" id="{F813E80D-58A3-4861-AF2D-52A681D71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0488" y="2927350"/>
              <a:ext cx="36513" cy="36513"/>
            </a:xfrm>
            <a:custGeom>
              <a:avLst/>
              <a:gdLst>
                <a:gd name="T0" fmla="*/ 63 w 75"/>
                <a:gd name="T1" fmla="*/ 0 h 76"/>
                <a:gd name="T2" fmla="*/ 45 w 75"/>
                <a:gd name="T3" fmla="*/ 63 h 76"/>
                <a:gd name="T4" fmla="*/ 33 w 75"/>
                <a:gd name="T5" fmla="*/ 63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3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3" y="0"/>
                  </a:moveTo>
                  <a:cubicBezTo>
                    <a:pt x="63" y="0"/>
                    <a:pt x="45" y="60"/>
                    <a:pt x="45" y="63"/>
                  </a:cubicBezTo>
                  <a:lnTo>
                    <a:pt x="33" y="63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276">
              <a:extLst>
                <a:ext uri="{FF2B5EF4-FFF2-40B4-BE49-F238E27FC236}">
                  <a16:creationId xmlns:a16="http://schemas.microsoft.com/office/drawing/2014/main" id="{326B346D-4DE7-49FB-88A3-75223C38E5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42401" y="2927350"/>
              <a:ext cx="36513" cy="36513"/>
            </a:xfrm>
            <a:custGeom>
              <a:avLst/>
              <a:gdLst>
                <a:gd name="T0" fmla="*/ 62 w 76"/>
                <a:gd name="T1" fmla="*/ 62 h 76"/>
                <a:gd name="T2" fmla="*/ 13 w 76"/>
                <a:gd name="T3" fmla="*/ 62 h 76"/>
                <a:gd name="T4" fmla="*/ 13 w 76"/>
                <a:gd name="T5" fmla="*/ 43 h 76"/>
                <a:gd name="T6" fmla="*/ 76 w 76"/>
                <a:gd name="T7" fmla="*/ 43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2 h 76"/>
                <a:gd name="T18" fmla="*/ 13 w 76"/>
                <a:gd name="T19" fmla="*/ 12 h 76"/>
                <a:gd name="T20" fmla="*/ 62 w 76"/>
                <a:gd name="T21" fmla="*/ 12 h 76"/>
                <a:gd name="T22" fmla="*/ 62 w 76"/>
                <a:gd name="T23" fmla="*/ 31 h 76"/>
                <a:gd name="T24" fmla="*/ 13 w 76"/>
                <a:gd name="T25" fmla="*/ 31 h 76"/>
                <a:gd name="T26" fmla="*/ 13 w 76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2"/>
                  </a:moveTo>
                  <a:lnTo>
                    <a:pt x="13" y="62"/>
                  </a:lnTo>
                  <a:lnTo>
                    <a:pt x="13" y="43"/>
                  </a:lnTo>
                  <a:lnTo>
                    <a:pt x="76" y="43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2"/>
                  </a:lnTo>
                  <a:close/>
                  <a:moveTo>
                    <a:pt x="13" y="12"/>
                  </a:moveTo>
                  <a:lnTo>
                    <a:pt x="62" y="12"/>
                  </a:lnTo>
                  <a:lnTo>
                    <a:pt x="62" y="31"/>
                  </a:lnTo>
                  <a:lnTo>
                    <a:pt x="13" y="31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277">
              <a:extLst>
                <a:ext uri="{FF2B5EF4-FFF2-40B4-BE49-F238E27FC236}">
                  <a16:creationId xmlns:a16="http://schemas.microsoft.com/office/drawing/2014/main" id="{DD45257B-6582-483C-9267-DAA5C0EEA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4313" y="2927350"/>
              <a:ext cx="23813" cy="36513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2 h 76"/>
                <a:gd name="T4" fmla="*/ 49 w 49"/>
                <a:gd name="T5" fmla="*/ 12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2"/>
                  </a:lnTo>
                  <a:lnTo>
                    <a:pt x="49" y="1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278">
              <a:extLst>
                <a:ext uri="{FF2B5EF4-FFF2-40B4-BE49-F238E27FC236}">
                  <a16:creationId xmlns:a16="http://schemas.microsoft.com/office/drawing/2014/main" id="{805E4C38-A227-4E2A-9A38-A50D65305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1" y="2927350"/>
              <a:ext cx="38100" cy="36513"/>
            </a:xfrm>
            <a:custGeom>
              <a:avLst/>
              <a:gdLst>
                <a:gd name="T0" fmla="*/ 0 w 77"/>
                <a:gd name="T1" fmla="*/ 0 h 76"/>
                <a:gd name="T2" fmla="*/ 0 w 77"/>
                <a:gd name="T3" fmla="*/ 43 h 76"/>
                <a:gd name="T4" fmla="*/ 32 w 77"/>
                <a:gd name="T5" fmla="*/ 43 h 76"/>
                <a:gd name="T6" fmla="*/ 63 w 77"/>
                <a:gd name="T7" fmla="*/ 43 h 76"/>
                <a:gd name="T8" fmla="*/ 63 w 77"/>
                <a:gd name="T9" fmla="*/ 62 h 76"/>
                <a:gd name="T10" fmla="*/ 0 w 77"/>
                <a:gd name="T11" fmla="*/ 62 h 76"/>
                <a:gd name="T12" fmla="*/ 0 w 77"/>
                <a:gd name="T13" fmla="*/ 76 h 76"/>
                <a:gd name="T14" fmla="*/ 77 w 77"/>
                <a:gd name="T15" fmla="*/ 76 h 76"/>
                <a:gd name="T16" fmla="*/ 77 w 77"/>
                <a:gd name="T17" fmla="*/ 31 h 76"/>
                <a:gd name="T18" fmla="*/ 14 w 77"/>
                <a:gd name="T19" fmla="*/ 31 h 76"/>
                <a:gd name="T20" fmla="*/ 14 w 77"/>
                <a:gd name="T21" fmla="*/ 12 h 76"/>
                <a:gd name="T22" fmla="*/ 63 w 77"/>
                <a:gd name="T23" fmla="*/ 12 h 76"/>
                <a:gd name="T24" fmla="*/ 63 w 77"/>
                <a:gd name="T25" fmla="*/ 0 h 76"/>
                <a:gd name="T26" fmla="*/ 0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0" y="0"/>
                  </a:moveTo>
                  <a:lnTo>
                    <a:pt x="0" y="43"/>
                  </a:lnTo>
                  <a:lnTo>
                    <a:pt x="32" y="43"/>
                  </a:lnTo>
                  <a:lnTo>
                    <a:pt x="63" y="43"/>
                  </a:lnTo>
                  <a:lnTo>
                    <a:pt x="63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31"/>
                  </a:lnTo>
                  <a:lnTo>
                    <a:pt x="14" y="31"/>
                  </a:lnTo>
                  <a:lnTo>
                    <a:pt x="14" y="12"/>
                  </a:lnTo>
                  <a:lnTo>
                    <a:pt x="63" y="12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Rectangle 279">
              <a:extLst>
                <a:ext uri="{FF2B5EF4-FFF2-40B4-BE49-F238E27FC236}">
                  <a16:creationId xmlns:a16="http://schemas.microsoft.com/office/drawing/2014/main" id="{1FF5DDD8-1507-4812-962D-65F99D87C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7026" y="2914650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Rectangle 280">
              <a:extLst>
                <a:ext uri="{FF2B5EF4-FFF2-40B4-BE49-F238E27FC236}">
                  <a16:creationId xmlns:a16="http://schemas.microsoft.com/office/drawing/2014/main" id="{EFB565E0-6CCB-4951-9F2E-4C73C06B4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7026" y="2927350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281">
              <a:extLst>
                <a:ext uri="{FF2B5EF4-FFF2-40B4-BE49-F238E27FC236}">
                  <a16:creationId xmlns:a16="http://schemas.microsoft.com/office/drawing/2014/main" id="{202EC553-A9BE-497C-B56D-0D578BCA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1951" y="2914650"/>
              <a:ext cx="25400" cy="49213"/>
            </a:xfrm>
            <a:custGeom>
              <a:avLst/>
              <a:gdLst>
                <a:gd name="T0" fmla="*/ 13 w 50"/>
                <a:gd name="T1" fmla="*/ 23 h 99"/>
                <a:gd name="T2" fmla="*/ 13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3 w 50"/>
                <a:gd name="T15" fmla="*/ 85 h 99"/>
                <a:gd name="T16" fmla="*/ 13 w 50"/>
                <a:gd name="T17" fmla="*/ 35 h 99"/>
                <a:gd name="T18" fmla="*/ 38 w 50"/>
                <a:gd name="T19" fmla="*/ 35 h 99"/>
                <a:gd name="T20" fmla="*/ 38 w 50"/>
                <a:gd name="T21" fmla="*/ 23 h 99"/>
                <a:gd name="T22" fmla="*/ 13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3" y="23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3" y="85"/>
                  </a:lnTo>
                  <a:lnTo>
                    <a:pt x="13" y="35"/>
                  </a:lnTo>
                  <a:lnTo>
                    <a:pt x="38" y="35"/>
                  </a:lnTo>
                  <a:lnTo>
                    <a:pt x="38" y="23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282">
              <a:extLst>
                <a:ext uri="{FF2B5EF4-FFF2-40B4-BE49-F238E27FC236}">
                  <a16:creationId xmlns:a16="http://schemas.microsoft.com/office/drawing/2014/main" id="{7F97DB84-2524-429A-BEEE-EC7BC2B757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5926" y="2914650"/>
              <a:ext cx="36513" cy="49213"/>
            </a:xfrm>
            <a:custGeom>
              <a:avLst/>
              <a:gdLst>
                <a:gd name="T0" fmla="*/ 63 w 77"/>
                <a:gd name="T1" fmla="*/ 85 h 99"/>
                <a:gd name="T2" fmla="*/ 14 w 77"/>
                <a:gd name="T3" fmla="*/ 85 h 99"/>
                <a:gd name="T4" fmla="*/ 14 w 77"/>
                <a:gd name="T5" fmla="*/ 66 h 99"/>
                <a:gd name="T6" fmla="*/ 77 w 77"/>
                <a:gd name="T7" fmla="*/ 66 h 99"/>
                <a:gd name="T8" fmla="*/ 77 w 77"/>
                <a:gd name="T9" fmla="*/ 23 h 99"/>
                <a:gd name="T10" fmla="*/ 44 w 77"/>
                <a:gd name="T11" fmla="*/ 23 h 99"/>
                <a:gd name="T12" fmla="*/ 59 w 77"/>
                <a:gd name="T13" fmla="*/ 0 h 99"/>
                <a:gd name="T14" fmla="*/ 45 w 77"/>
                <a:gd name="T15" fmla="*/ 0 h 99"/>
                <a:gd name="T16" fmla="*/ 28 w 77"/>
                <a:gd name="T17" fmla="*/ 23 h 99"/>
                <a:gd name="T18" fmla="*/ 0 w 77"/>
                <a:gd name="T19" fmla="*/ 23 h 99"/>
                <a:gd name="T20" fmla="*/ 0 w 77"/>
                <a:gd name="T21" fmla="*/ 99 h 99"/>
                <a:gd name="T22" fmla="*/ 63 w 77"/>
                <a:gd name="T23" fmla="*/ 99 h 99"/>
                <a:gd name="T24" fmla="*/ 63 w 77"/>
                <a:gd name="T25" fmla="*/ 85 h 99"/>
                <a:gd name="T26" fmla="*/ 14 w 77"/>
                <a:gd name="T27" fmla="*/ 35 h 99"/>
                <a:gd name="T28" fmla="*/ 63 w 77"/>
                <a:gd name="T29" fmla="*/ 35 h 99"/>
                <a:gd name="T30" fmla="*/ 63 w 77"/>
                <a:gd name="T31" fmla="*/ 54 h 99"/>
                <a:gd name="T32" fmla="*/ 14 w 77"/>
                <a:gd name="T33" fmla="*/ 54 h 99"/>
                <a:gd name="T34" fmla="*/ 14 w 77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99">
                  <a:moveTo>
                    <a:pt x="63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7" y="66"/>
                  </a:lnTo>
                  <a:lnTo>
                    <a:pt x="77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5"/>
                  </a:lnTo>
                  <a:close/>
                  <a:moveTo>
                    <a:pt x="14" y="35"/>
                  </a:moveTo>
                  <a:lnTo>
                    <a:pt x="63" y="35"/>
                  </a:lnTo>
                  <a:lnTo>
                    <a:pt x="63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05" name="Groupe 404">
            <a:extLst>
              <a:ext uri="{FF2B5EF4-FFF2-40B4-BE49-F238E27FC236}">
                <a16:creationId xmlns:a16="http://schemas.microsoft.com/office/drawing/2014/main" id="{8B6865A7-D2B4-422D-8CB5-CA1248782EC8}"/>
              </a:ext>
            </a:extLst>
          </p:cNvPr>
          <p:cNvGrpSpPr/>
          <p:nvPr/>
        </p:nvGrpSpPr>
        <p:grpSpPr>
          <a:xfrm>
            <a:off x="4232214" y="5337727"/>
            <a:ext cx="2572170" cy="674807"/>
            <a:chOff x="8405813" y="1911350"/>
            <a:chExt cx="1446213" cy="379413"/>
          </a:xfrm>
        </p:grpSpPr>
        <p:sp>
          <p:nvSpPr>
            <p:cNvPr id="85" name="Rectangle 283">
              <a:extLst>
                <a:ext uri="{FF2B5EF4-FFF2-40B4-BE49-F238E27FC236}">
                  <a16:creationId xmlns:a16="http://schemas.microsoft.com/office/drawing/2014/main" id="{E313EC06-4BC2-4CD6-B5DA-684754B70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2063" y="1911350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284">
              <a:extLst>
                <a:ext uri="{FF2B5EF4-FFF2-40B4-BE49-F238E27FC236}">
                  <a16:creationId xmlns:a16="http://schemas.microsoft.com/office/drawing/2014/main" id="{A7828F99-9C02-4541-9BDC-7B33F9C6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776" y="1957388"/>
              <a:ext cx="53975" cy="84138"/>
            </a:xfrm>
            <a:custGeom>
              <a:avLst/>
              <a:gdLst>
                <a:gd name="T0" fmla="*/ 0 w 111"/>
                <a:gd name="T1" fmla="*/ 172 h 173"/>
                <a:gd name="T2" fmla="*/ 0 w 111"/>
                <a:gd name="T3" fmla="*/ 0 h 173"/>
                <a:gd name="T4" fmla="*/ 111 w 111"/>
                <a:gd name="T5" fmla="*/ 0 h 173"/>
                <a:gd name="T6" fmla="*/ 111 w 111"/>
                <a:gd name="T7" fmla="*/ 33 h 173"/>
                <a:gd name="T8" fmla="*/ 41 w 111"/>
                <a:gd name="T9" fmla="*/ 33 h 173"/>
                <a:gd name="T10" fmla="*/ 41 w 111"/>
                <a:gd name="T11" fmla="*/ 70 h 173"/>
                <a:gd name="T12" fmla="*/ 93 w 111"/>
                <a:gd name="T13" fmla="*/ 70 h 173"/>
                <a:gd name="T14" fmla="*/ 93 w 111"/>
                <a:gd name="T15" fmla="*/ 102 h 173"/>
                <a:gd name="T16" fmla="*/ 41 w 111"/>
                <a:gd name="T17" fmla="*/ 102 h 173"/>
                <a:gd name="T18" fmla="*/ 41 w 111"/>
                <a:gd name="T19" fmla="*/ 173 h 173"/>
                <a:gd name="T20" fmla="*/ 0 w 111"/>
                <a:gd name="T21" fmla="*/ 173 h 173"/>
                <a:gd name="T22" fmla="*/ 0 w 111"/>
                <a:gd name="T2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173">
                  <a:moveTo>
                    <a:pt x="0" y="172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33"/>
                  </a:lnTo>
                  <a:lnTo>
                    <a:pt x="41" y="33"/>
                  </a:lnTo>
                  <a:lnTo>
                    <a:pt x="41" y="70"/>
                  </a:lnTo>
                  <a:lnTo>
                    <a:pt x="93" y="70"/>
                  </a:lnTo>
                  <a:lnTo>
                    <a:pt x="93" y="102"/>
                  </a:lnTo>
                  <a:lnTo>
                    <a:pt x="41" y="102"/>
                  </a:lnTo>
                  <a:lnTo>
                    <a:pt x="41" y="173"/>
                  </a:lnTo>
                  <a:lnTo>
                    <a:pt x="0" y="173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285">
              <a:extLst>
                <a:ext uri="{FF2B5EF4-FFF2-40B4-BE49-F238E27FC236}">
                  <a16:creationId xmlns:a16="http://schemas.microsoft.com/office/drawing/2014/main" id="{1268B0FD-F9B6-4876-B2A8-7DC7B13841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3513" y="1955800"/>
              <a:ext cx="84138" cy="85725"/>
            </a:xfrm>
            <a:custGeom>
              <a:avLst/>
              <a:gdLst>
                <a:gd name="T0" fmla="*/ 127 w 170"/>
                <a:gd name="T1" fmla="*/ 173 h 173"/>
                <a:gd name="T2" fmla="*/ 117 w 170"/>
                <a:gd name="T3" fmla="*/ 144 h 173"/>
                <a:gd name="T4" fmla="*/ 55 w 170"/>
                <a:gd name="T5" fmla="*/ 144 h 173"/>
                <a:gd name="T6" fmla="*/ 45 w 170"/>
                <a:gd name="T7" fmla="*/ 173 h 173"/>
                <a:gd name="T8" fmla="*/ 0 w 170"/>
                <a:gd name="T9" fmla="*/ 173 h 173"/>
                <a:gd name="T10" fmla="*/ 60 w 170"/>
                <a:gd name="T11" fmla="*/ 0 h 173"/>
                <a:gd name="T12" fmla="*/ 112 w 170"/>
                <a:gd name="T13" fmla="*/ 0 h 173"/>
                <a:gd name="T14" fmla="*/ 170 w 170"/>
                <a:gd name="T15" fmla="*/ 173 h 173"/>
                <a:gd name="T16" fmla="*/ 127 w 170"/>
                <a:gd name="T17" fmla="*/ 173 h 173"/>
                <a:gd name="T18" fmla="*/ 65 w 170"/>
                <a:gd name="T19" fmla="*/ 113 h 173"/>
                <a:gd name="T20" fmla="*/ 105 w 170"/>
                <a:gd name="T21" fmla="*/ 113 h 173"/>
                <a:gd name="T22" fmla="*/ 85 w 170"/>
                <a:gd name="T23" fmla="*/ 51 h 173"/>
                <a:gd name="T24" fmla="*/ 65 w 170"/>
                <a:gd name="T25" fmla="*/ 11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73">
                  <a:moveTo>
                    <a:pt x="127" y="173"/>
                  </a:moveTo>
                  <a:lnTo>
                    <a:pt x="117" y="144"/>
                  </a:lnTo>
                  <a:lnTo>
                    <a:pt x="55" y="144"/>
                  </a:lnTo>
                  <a:lnTo>
                    <a:pt x="45" y="173"/>
                  </a:lnTo>
                  <a:lnTo>
                    <a:pt x="0" y="173"/>
                  </a:lnTo>
                  <a:lnTo>
                    <a:pt x="60" y="0"/>
                  </a:lnTo>
                  <a:lnTo>
                    <a:pt x="112" y="0"/>
                  </a:lnTo>
                  <a:lnTo>
                    <a:pt x="170" y="173"/>
                  </a:lnTo>
                  <a:lnTo>
                    <a:pt x="127" y="173"/>
                  </a:lnTo>
                  <a:close/>
                  <a:moveTo>
                    <a:pt x="65" y="113"/>
                  </a:moveTo>
                  <a:lnTo>
                    <a:pt x="105" y="113"/>
                  </a:lnTo>
                  <a:lnTo>
                    <a:pt x="85" y="51"/>
                  </a:lnTo>
                  <a:lnTo>
                    <a:pt x="65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286">
              <a:extLst>
                <a:ext uri="{FF2B5EF4-FFF2-40B4-BE49-F238E27FC236}">
                  <a16:creationId xmlns:a16="http://schemas.microsoft.com/office/drawing/2014/main" id="{8AFCE852-2AF2-4AD0-B35A-1F77C5B30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01" y="1955800"/>
              <a:ext cx="82550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9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9 w 170"/>
                <a:gd name="T29" fmla="*/ 163 h 178"/>
                <a:gd name="T30" fmla="*/ 87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2" y="39"/>
                    <a:pt x="89" y="39"/>
                  </a:cubicBezTo>
                  <a:cubicBezTo>
                    <a:pt x="75" y="39"/>
                    <a:pt x="62" y="44"/>
                    <a:pt x="55" y="53"/>
                  </a:cubicBezTo>
                  <a:cubicBezTo>
                    <a:pt x="46" y="61"/>
                    <a:pt x="42" y="74"/>
                    <a:pt x="42" y="89"/>
                  </a:cubicBezTo>
                  <a:cubicBezTo>
                    <a:pt x="42" y="104"/>
                    <a:pt x="46" y="116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2" y="139"/>
                    <a:pt x="114" y="133"/>
                    <a:pt x="120" y="120"/>
                  </a:cubicBezTo>
                  <a:lnTo>
                    <a:pt x="170" y="120"/>
                  </a:lnTo>
                  <a:cubicBezTo>
                    <a:pt x="164" y="138"/>
                    <a:pt x="154" y="153"/>
                    <a:pt x="139" y="163"/>
                  </a:cubicBezTo>
                  <a:cubicBezTo>
                    <a:pt x="124" y="173"/>
                    <a:pt x="107" y="178"/>
                    <a:pt x="87" y="178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287">
              <a:extLst>
                <a:ext uri="{FF2B5EF4-FFF2-40B4-BE49-F238E27FC236}">
                  <a16:creationId xmlns:a16="http://schemas.microsoft.com/office/drawing/2014/main" id="{6390C36B-BB6B-4A7C-9EDC-D4E3A4ECA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1" y="1957388"/>
              <a:ext cx="69850" cy="84138"/>
            </a:xfrm>
            <a:custGeom>
              <a:avLst/>
              <a:gdLst>
                <a:gd name="T0" fmla="*/ 0 w 142"/>
                <a:gd name="T1" fmla="*/ 103 h 173"/>
                <a:gd name="T2" fmla="*/ 0 w 142"/>
                <a:gd name="T3" fmla="*/ 0 h 173"/>
                <a:gd name="T4" fmla="*/ 41 w 142"/>
                <a:gd name="T5" fmla="*/ 0 h 173"/>
                <a:gd name="T6" fmla="*/ 41 w 142"/>
                <a:gd name="T7" fmla="*/ 103 h 173"/>
                <a:gd name="T8" fmla="*/ 49 w 142"/>
                <a:gd name="T9" fmla="*/ 127 h 173"/>
                <a:gd name="T10" fmla="*/ 71 w 142"/>
                <a:gd name="T11" fmla="*/ 135 h 173"/>
                <a:gd name="T12" fmla="*/ 94 w 142"/>
                <a:gd name="T13" fmla="*/ 127 h 173"/>
                <a:gd name="T14" fmla="*/ 101 w 142"/>
                <a:gd name="T15" fmla="*/ 103 h 173"/>
                <a:gd name="T16" fmla="*/ 101 w 142"/>
                <a:gd name="T17" fmla="*/ 0 h 173"/>
                <a:gd name="T18" fmla="*/ 142 w 142"/>
                <a:gd name="T19" fmla="*/ 0 h 173"/>
                <a:gd name="T20" fmla="*/ 142 w 142"/>
                <a:gd name="T21" fmla="*/ 103 h 173"/>
                <a:gd name="T22" fmla="*/ 132 w 142"/>
                <a:gd name="T23" fmla="*/ 142 h 173"/>
                <a:gd name="T24" fmla="*/ 105 w 142"/>
                <a:gd name="T25" fmla="*/ 165 h 173"/>
                <a:gd name="T26" fmla="*/ 70 w 142"/>
                <a:gd name="T27" fmla="*/ 173 h 173"/>
                <a:gd name="T28" fmla="*/ 20 w 142"/>
                <a:gd name="T29" fmla="*/ 154 h 173"/>
                <a:gd name="T30" fmla="*/ 0 w 142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2"/>
                    <a:pt x="49" y="127"/>
                  </a:cubicBezTo>
                  <a:cubicBezTo>
                    <a:pt x="54" y="132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7"/>
                  </a:cubicBezTo>
                  <a:cubicBezTo>
                    <a:pt x="99" y="122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3"/>
                  </a:lnTo>
                  <a:cubicBezTo>
                    <a:pt x="142" y="118"/>
                    <a:pt x="139" y="132"/>
                    <a:pt x="132" y="142"/>
                  </a:cubicBezTo>
                  <a:cubicBezTo>
                    <a:pt x="125" y="153"/>
                    <a:pt x="116" y="160"/>
                    <a:pt x="105" y="165"/>
                  </a:cubicBezTo>
                  <a:cubicBezTo>
                    <a:pt x="94" y="170"/>
                    <a:pt x="82" y="173"/>
                    <a:pt x="70" y="173"/>
                  </a:cubicBezTo>
                  <a:cubicBezTo>
                    <a:pt x="50" y="173"/>
                    <a:pt x="34" y="167"/>
                    <a:pt x="20" y="154"/>
                  </a:cubicBezTo>
                  <a:cubicBezTo>
                    <a:pt x="6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288">
              <a:extLst>
                <a:ext uri="{FF2B5EF4-FFF2-40B4-BE49-F238E27FC236}">
                  <a16:creationId xmlns:a16="http://schemas.microsoft.com/office/drawing/2014/main" id="{F9378AA2-4877-44CB-BB1D-75208137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6563" y="1957388"/>
              <a:ext cx="46038" cy="84138"/>
            </a:xfrm>
            <a:custGeom>
              <a:avLst/>
              <a:gdLst>
                <a:gd name="T0" fmla="*/ 0 w 93"/>
                <a:gd name="T1" fmla="*/ 0 h 172"/>
                <a:gd name="T2" fmla="*/ 41 w 93"/>
                <a:gd name="T3" fmla="*/ 0 h 172"/>
                <a:gd name="T4" fmla="*/ 41 w 93"/>
                <a:gd name="T5" fmla="*/ 140 h 172"/>
                <a:gd name="T6" fmla="*/ 93 w 93"/>
                <a:gd name="T7" fmla="*/ 140 h 172"/>
                <a:gd name="T8" fmla="*/ 93 w 93"/>
                <a:gd name="T9" fmla="*/ 172 h 172"/>
                <a:gd name="T10" fmla="*/ 0 w 93"/>
                <a:gd name="T11" fmla="*/ 172 h 172"/>
                <a:gd name="T12" fmla="*/ 0 w 93"/>
                <a:gd name="T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72">
                  <a:moveTo>
                    <a:pt x="0" y="0"/>
                  </a:moveTo>
                  <a:lnTo>
                    <a:pt x="41" y="0"/>
                  </a:lnTo>
                  <a:lnTo>
                    <a:pt x="41" y="140"/>
                  </a:lnTo>
                  <a:lnTo>
                    <a:pt x="93" y="140"/>
                  </a:lnTo>
                  <a:lnTo>
                    <a:pt x="93" y="172"/>
                  </a:lnTo>
                  <a:lnTo>
                    <a:pt x="0" y="1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289">
              <a:extLst>
                <a:ext uri="{FF2B5EF4-FFF2-40B4-BE49-F238E27FC236}">
                  <a16:creationId xmlns:a16="http://schemas.microsoft.com/office/drawing/2014/main" id="{30D3E299-BA53-405B-BFCB-D76B3EA55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8951" y="1957388"/>
              <a:ext cx="65088" cy="84138"/>
            </a:xfrm>
            <a:custGeom>
              <a:avLst/>
              <a:gdLst>
                <a:gd name="T0" fmla="*/ 0 w 135"/>
                <a:gd name="T1" fmla="*/ 33 h 173"/>
                <a:gd name="T2" fmla="*/ 0 w 135"/>
                <a:gd name="T3" fmla="*/ 0 h 173"/>
                <a:gd name="T4" fmla="*/ 135 w 135"/>
                <a:gd name="T5" fmla="*/ 0 h 173"/>
                <a:gd name="T6" fmla="*/ 135 w 135"/>
                <a:gd name="T7" fmla="*/ 33 h 173"/>
                <a:gd name="T8" fmla="*/ 87 w 135"/>
                <a:gd name="T9" fmla="*/ 33 h 173"/>
                <a:gd name="T10" fmla="*/ 87 w 135"/>
                <a:gd name="T11" fmla="*/ 173 h 173"/>
                <a:gd name="T12" fmla="*/ 46 w 135"/>
                <a:gd name="T13" fmla="*/ 173 h 173"/>
                <a:gd name="T14" fmla="*/ 46 w 135"/>
                <a:gd name="T15" fmla="*/ 33 h 173"/>
                <a:gd name="T16" fmla="*/ 0 w 135"/>
                <a:gd name="T17" fmla="*/ 3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3">
                  <a:moveTo>
                    <a:pt x="0" y="33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3"/>
                  </a:lnTo>
                  <a:lnTo>
                    <a:pt x="87" y="33"/>
                  </a:lnTo>
                  <a:lnTo>
                    <a:pt x="87" y="173"/>
                  </a:lnTo>
                  <a:lnTo>
                    <a:pt x="46" y="173"/>
                  </a:lnTo>
                  <a:lnTo>
                    <a:pt x="46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290">
              <a:extLst>
                <a:ext uri="{FF2B5EF4-FFF2-40B4-BE49-F238E27FC236}">
                  <a16:creationId xmlns:a16="http://schemas.microsoft.com/office/drawing/2014/main" id="{2C7B7AFD-F187-4461-967D-AC1377A868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6738" y="1924050"/>
              <a:ext cx="50800" cy="117475"/>
            </a:xfrm>
            <a:custGeom>
              <a:avLst/>
              <a:gdLst>
                <a:gd name="T0" fmla="*/ 104 w 104"/>
                <a:gd name="T1" fmla="*/ 67 h 239"/>
                <a:gd name="T2" fmla="*/ 104 w 104"/>
                <a:gd name="T3" fmla="*/ 99 h 239"/>
                <a:gd name="T4" fmla="*/ 41 w 104"/>
                <a:gd name="T5" fmla="*/ 99 h 239"/>
                <a:gd name="T6" fmla="*/ 41 w 104"/>
                <a:gd name="T7" fmla="*/ 136 h 239"/>
                <a:gd name="T8" fmla="*/ 96 w 104"/>
                <a:gd name="T9" fmla="*/ 136 h 239"/>
                <a:gd name="T10" fmla="*/ 96 w 104"/>
                <a:gd name="T11" fmla="*/ 167 h 239"/>
                <a:gd name="T12" fmla="*/ 41 w 104"/>
                <a:gd name="T13" fmla="*/ 167 h 239"/>
                <a:gd name="T14" fmla="*/ 41 w 104"/>
                <a:gd name="T15" fmla="*/ 207 h 239"/>
                <a:gd name="T16" fmla="*/ 104 w 104"/>
                <a:gd name="T17" fmla="*/ 207 h 239"/>
                <a:gd name="T18" fmla="*/ 104 w 104"/>
                <a:gd name="T19" fmla="*/ 239 h 239"/>
                <a:gd name="T20" fmla="*/ 0 w 104"/>
                <a:gd name="T21" fmla="*/ 239 h 239"/>
                <a:gd name="T22" fmla="*/ 0 w 104"/>
                <a:gd name="T23" fmla="*/ 67 h 239"/>
                <a:gd name="T24" fmla="*/ 104 w 104"/>
                <a:gd name="T25" fmla="*/ 67 h 239"/>
                <a:gd name="T26" fmla="*/ 21 w 104"/>
                <a:gd name="T27" fmla="*/ 29 h 239"/>
                <a:gd name="T28" fmla="*/ 80 w 104"/>
                <a:gd name="T29" fmla="*/ 0 h 239"/>
                <a:gd name="T30" fmla="*/ 80 w 104"/>
                <a:gd name="T31" fmla="*/ 32 h 239"/>
                <a:gd name="T32" fmla="*/ 21 w 104"/>
                <a:gd name="T33" fmla="*/ 57 h 239"/>
                <a:gd name="T34" fmla="*/ 21 w 104"/>
                <a:gd name="T35" fmla="*/ 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39">
                  <a:moveTo>
                    <a:pt x="104" y="67"/>
                  </a:moveTo>
                  <a:lnTo>
                    <a:pt x="104" y="99"/>
                  </a:lnTo>
                  <a:lnTo>
                    <a:pt x="41" y="99"/>
                  </a:lnTo>
                  <a:lnTo>
                    <a:pt x="41" y="136"/>
                  </a:lnTo>
                  <a:lnTo>
                    <a:pt x="96" y="136"/>
                  </a:lnTo>
                  <a:lnTo>
                    <a:pt x="96" y="167"/>
                  </a:lnTo>
                  <a:lnTo>
                    <a:pt x="41" y="167"/>
                  </a:lnTo>
                  <a:lnTo>
                    <a:pt x="41" y="207"/>
                  </a:lnTo>
                  <a:lnTo>
                    <a:pt x="104" y="207"/>
                  </a:lnTo>
                  <a:lnTo>
                    <a:pt x="104" y="239"/>
                  </a:lnTo>
                  <a:lnTo>
                    <a:pt x="0" y="239"/>
                  </a:lnTo>
                  <a:lnTo>
                    <a:pt x="0" y="67"/>
                  </a:lnTo>
                  <a:lnTo>
                    <a:pt x="104" y="67"/>
                  </a:lnTo>
                  <a:close/>
                  <a:moveTo>
                    <a:pt x="21" y="29"/>
                  </a:moveTo>
                  <a:lnTo>
                    <a:pt x="80" y="0"/>
                  </a:lnTo>
                  <a:lnTo>
                    <a:pt x="80" y="32"/>
                  </a:lnTo>
                  <a:lnTo>
                    <a:pt x="21" y="57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291">
              <a:extLst>
                <a:ext uri="{FF2B5EF4-FFF2-40B4-BE49-F238E27FC236}">
                  <a16:creationId xmlns:a16="http://schemas.microsoft.com/office/drawing/2014/main" id="{E33B6A41-FEC6-425D-8207-5E71C3F83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4776" y="2087563"/>
              <a:ext cx="74613" cy="84138"/>
            </a:xfrm>
            <a:custGeom>
              <a:avLst/>
              <a:gdLst>
                <a:gd name="T0" fmla="*/ 60 w 153"/>
                <a:gd name="T1" fmla="*/ 0 h 170"/>
                <a:gd name="T2" fmla="*/ 127 w 153"/>
                <a:gd name="T3" fmla="*/ 24 h 170"/>
                <a:gd name="T4" fmla="*/ 153 w 153"/>
                <a:gd name="T5" fmla="*/ 85 h 170"/>
                <a:gd name="T6" fmla="*/ 127 w 153"/>
                <a:gd name="T7" fmla="*/ 146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39 h 170"/>
                <a:gd name="T18" fmla="*/ 60 w 153"/>
                <a:gd name="T19" fmla="*/ 139 h 170"/>
                <a:gd name="T20" fmla="*/ 97 w 153"/>
                <a:gd name="T21" fmla="*/ 124 h 170"/>
                <a:gd name="T22" fmla="*/ 111 w 153"/>
                <a:gd name="T23" fmla="*/ 85 h 170"/>
                <a:gd name="T24" fmla="*/ 97 w 153"/>
                <a:gd name="T25" fmla="*/ 46 h 170"/>
                <a:gd name="T26" fmla="*/ 60 w 153"/>
                <a:gd name="T27" fmla="*/ 31 h 170"/>
                <a:gd name="T28" fmla="*/ 41 w 153"/>
                <a:gd name="T29" fmla="*/ 31 h 170"/>
                <a:gd name="T30" fmla="*/ 41 w 153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7" y="0"/>
                    <a:pt x="110" y="8"/>
                    <a:pt x="127" y="24"/>
                  </a:cubicBezTo>
                  <a:cubicBezTo>
                    <a:pt x="145" y="40"/>
                    <a:pt x="153" y="60"/>
                    <a:pt x="153" y="85"/>
                  </a:cubicBezTo>
                  <a:cubicBezTo>
                    <a:pt x="153" y="110"/>
                    <a:pt x="145" y="131"/>
                    <a:pt x="127" y="146"/>
                  </a:cubicBezTo>
                  <a:cubicBezTo>
                    <a:pt x="110" y="163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8" y="134"/>
                    <a:pt x="97" y="124"/>
                  </a:cubicBezTo>
                  <a:cubicBezTo>
                    <a:pt x="106" y="114"/>
                    <a:pt x="111" y="101"/>
                    <a:pt x="111" y="85"/>
                  </a:cubicBezTo>
                  <a:cubicBezTo>
                    <a:pt x="111" y="69"/>
                    <a:pt x="106" y="55"/>
                    <a:pt x="97" y="46"/>
                  </a:cubicBezTo>
                  <a:cubicBezTo>
                    <a:pt x="88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292">
              <a:extLst>
                <a:ext uri="{FF2B5EF4-FFF2-40B4-BE49-F238E27FC236}">
                  <a16:creationId xmlns:a16="http://schemas.microsoft.com/office/drawing/2014/main" id="{C5389B9D-C5EB-45C2-AB97-1FFDF2EB8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0501" y="2087563"/>
              <a:ext cx="50800" cy="84138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8 h 170"/>
                <a:gd name="T8" fmla="*/ 98 w 104"/>
                <a:gd name="T9" fmla="*/ 68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293">
              <a:extLst>
                <a:ext uri="{FF2B5EF4-FFF2-40B4-BE49-F238E27FC236}">
                  <a16:creationId xmlns:a16="http://schemas.microsoft.com/office/drawing/2014/main" id="{25C0BB94-C6AB-42CE-BAA6-C30124BA2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8763" y="2085975"/>
              <a:ext cx="63500" cy="87313"/>
            </a:xfrm>
            <a:custGeom>
              <a:avLst/>
              <a:gdLst>
                <a:gd name="T0" fmla="*/ 61 w 130"/>
                <a:gd name="T1" fmla="*/ 36 h 179"/>
                <a:gd name="T2" fmla="*/ 48 w 130"/>
                <a:gd name="T3" fmla="*/ 40 h 179"/>
                <a:gd name="T4" fmla="*/ 43 w 130"/>
                <a:gd name="T5" fmla="*/ 52 h 179"/>
                <a:gd name="T6" fmla="*/ 48 w 130"/>
                <a:gd name="T7" fmla="*/ 65 h 179"/>
                <a:gd name="T8" fmla="*/ 61 w 130"/>
                <a:gd name="T9" fmla="*/ 72 h 179"/>
                <a:gd name="T10" fmla="*/ 77 w 130"/>
                <a:gd name="T11" fmla="*/ 77 h 179"/>
                <a:gd name="T12" fmla="*/ 96 w 130"/>
                <a:gd name="T13" fmla="*/ 82 h 179"/>
                <a:gd name="T14" fmla="*/ 112 w 130"/>
                <a:gd name="T15" fmla="*/ 91 h 179"/>
                <a:gd name="T16" fmla="*/ 125 w 130"/>
                <a:gd name="T17" fmla="*/ 105 h 179"/>
                <a:gd name="T18" fmla="*/ 130 w 130"/>
                <a:gd name="T19" fmla="*/ 126 h 179"/>
                <a:gd name="T20" fmla="*/ 112 w 130"/>
                <a:gd name="T21" fmla="*/ 164 h 179"/>
                <a:gd name="T22" fmla="*/ 66 w 130"/>
                <a:gd name="T23" fmla="*/ 179 h 179"/>
                <a:gd name="T24" fmla="*/ 20 w 130"/>
                <a:gd name="T25" fmla="*/ 165 h 179"/>
                <a:gd name="T26" fmla="*/ 2 w 130"/>
                <a:gd name="T27" fmla="*/ 125 h 179"/>
                <a:gd name="T28" fmla="*/ 46 w 130"/>
                <a:gd name="T29" fmla="*/ 125 h 179"/>
                <a:gd name="T30" fmla="*/ 67 w 130"/>
                <a:gd name="T31" fmla="*/ 145 h 179"/>
                <a:gd name="T32" fmla="*/ 81 w 130"/>
                <a:gd name="T33" fmla="*/ 140 h 179"/>
                <a:gd name="T34" fmla="*/ 86 w 130"/>
                <a:gd name="T35" fmla="*/ 127 h 179"/>
                <a:gd name="T36" fmla="*/ 81 w 130"/>
                <a:gd name="T37" fmla="*/ 115 h 179"/>
                <a:gd name="T38" fmla="*/ 68 w 130"/>
                <a:gd name="T39" fmla="*/ 107 h 179"/>
                <a:gd name="T40" fmla="*/ 52 w 130"/>
                <a:gd name="T41" fmla="*/ 102 h 179"/>
                <a:gd name="T42" fmla="*/ 33 w 130"/>
                <a:gd name="T43" fmla="*/ 96 h 179"/>
                <a:gd name="T44" fmla="*/ 17 w 130"/>
                <a:gd name="T45" fmla="*/ 87 h 179"/>
                <a:gd name="T46" fmla="*/ 5 w 130"/>
                <a:gd name="T47" fmla="*/ 74 h 179"/>
                <a:gd name="T48" fmla="*/ 0 w 130"/>
                <a:gd name="T49" fmla="*/ 52 h 179"/>
                <a:gd name="T50" fmla="*/ 17 w 130"/>
                <a:gd name="T51" fmla="*/ 14 h 179"/>
                <a:gd name="T52" fmla="*/ 62 w 130"/>
                <a:gd name="T53" fmla="*/ 0 h 179"/>
                <a:gd name="T54" fmla="*/ 107 w 130"/>
                <a:gd name="T55" fmla="*/ 12 h 179"/>
                <a:gd name="T56" fmla="*/ 125 w 130"/>
                <a:gd name="T57" fmla="*/ 52 h 179"/>
                <a:gd name="T58" fmla="*/ 80 w 130"/>
                <a:gd name="T59" fmla="*/ 52 h 179"/>
                <a:gd name="T60" fmla="*/ 73 w 130"/>
                <a:gd name="T61" fmla="*/ 39 h 179"/>
                <a:gd name="T62" fmla="*/ 61 w 130"/>
                <a:gd name="T63" fmla="*/ 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1" y="36"/>
                  </a:moveTo>
                  <a:cubicBezTo>
                    <a:pt x="56" y="36"/>
                    <a:pt x="51" y="37"/>
                    <a:pt x="48" y="40"/>
                  </a:cubicBezTo>
                  <a:cubicBezTo>
                    <a:pt x="45" y="42"/>
                    <a:pt x="43" y="46"/>
                    <a:pt x="43" y="52"/>
                  </a:cubicBezTo>
                  <a:cubicBezTo>
                    <a:pt x="43" y="57"/>
                    <a:pt x="45" y="62"/>
                    <a:pt x="48" y="65"/>
                  </a:cubicBezTo>
                  <a:cubicBezTo>
                    <a:pt x="51" y="69"/>
                    <a:pt x="56" y="70"/>
                    <a:pt x="61" y="72"/>
                  </a:cubicBezTo>
                  <a:cubicBezTo>
                    <a:pt x="66" y="74"/>
                    <a:pt x="71" y="76"/>
                    <a:pt x="77" y="77"/>
                  </a:cubicBezTo>
                  <a:cubicBezTo>
                    <a:pt x="83" y="79"/>
                    <a:pt x="90" y="81"/>
                    <a:pt x="96" y="82"/>
                  </a:cubicBezTo>
                  <a:cubicBezTo>
                    <a:pt x="102" y="85"/>
                    <a:pt x="107" y="87"/>
                    <a:pt x="112" y="91"/>
                  </a:cubicBezTo>
                  <a:cubicBezTo>
                    <a:pt x="117" y="95"/>
                    <a:pt x="121" y="99"/>
                    <a:pt x="125" y="105"/>
                  </a:cubicBezTo>
                  <a:cubicBezTo>
                    <a:pt x="127" y="111"/>
                    <a:pt x="130" y="117"/>
                    <a:pt x="130" y="126"/>
                  </a:cubicBezTo>
                  <a:cubicBezTo>
                    <a:pt x="130" y="141"/>
                    <a:pt x="123" y="152"/>
                    <a:pt x="112" y="164"/>
                  </a:cubicBezTo>
                  <a:cubicBezTo>
                    <a:pt x="101" y="175"/>
                    <a:pt x="85" y="179"/>
                    <a:pt x="66" y="179"/>
                  </a:cubicBezTo>
                  <a:cubicBezTo>
                    <a:pt x="47" y="179"/>
                    <a:pt x="31" y="174"/>
                    <a:pt x="20" y="165"/>
                  </a:cubicBezTo>
                  <a:cubicBezTo>
                    <a:pt x="8" y="156"/>
                    <a:pt x="2" y="142"/>
                    <a:pt x="2" y="125"/>
                  </a:cubicBezTo>
                  <a:lnTo>
                    <a:pt x="46" y="125"/>
                  </a:lnTo>
                  <a:cubicBezTo>
                    <a:pt x="47" y="139"/>
                    <a:pt x="55" y="145"/>
                    <a:pt x="67" y="145"/>
                  </a:cubicBezTo>
                  <a:cubicBezTo>
                    <a:pt x="73" y="145"/>
                    <a:pt x="78" y="144"/>
                    <a:pt x="81" y="140"/>
                  </a:cubicBezTo>
                  <a:cubicBezTo>
                    <a:pt x="85" y="136"/>
                    <a:pt x="86" y="132"/>
                    <a:pt x="86" y="127"/>
                  </a:cubicBezTo>
                  <a:cubicBezTo>
                    <a:pt x="86" y="122"/>
                    <a:pt x="85" y="119"/>
                    <a:pt x="81" y="115"/>
                  </a:cubicBezTo>
                  <a:cubicBezTo>
                    <a:pt x="78" y="112"/>
                    <a:pt x="73" y="110"/>
                    <a:pt x="68" y="107"/>
                  </a:cubicBezTo>
                  <a:cubicBezTo>
                    <a:pt x="63" y="106"/>
                    <a:pt x="58" y="104"/>
                    <a:pt x="52" y="102"/>
                  </a:cubicBezTo>
                  <a:cubicBezTo>
                    <a:pt x="46" y="101"/>
                    <a:pt x="40" y="99"/>
                    <a:pt x="33" y="96"/>
                  </a:cubicBezTo>
                  <a:cubicBezTo>
                    <a:pt x="27" y="94"/>
                    <a:pt x="22" y="91"/>
                    <a:pt x="17" y="87"/>
                  </a:cubicBezTo>
                  <a:cubicBezTo>
                    <a:pt x="12" y="84"/>
                    <a:pt x="8" y="80"/>
                    <a:pt x="5" y="74"/>
                  </a:cubicBezTo>
                  <a:cubicBezTo>
                    <a:pt x="2" y="67"/>
                    <a:pt x="0" y="61"/>
                    <a:pt x="0" y="52"/>
                  </a:cubicBezTo>
                  <a:cubicBezTo>
                    <a:pt x="0" y="36"/>
                    <a:pt x="6" y="24"/>
                    <a:pt x="17" y="14"/>
                  </a:cubicBezTo>
                  <a:cubicBezTo>
                    <a:pt x="28" y="4"/>
                    <a:pt x="45" y="0"/>
                    <a:pt x="62" y="0"/>
                  </a:cubicBezTo>
                  <a:cubicBezTo>
                    <a:pt x="81" y="0"/>
                    <a:pt x="96" y="4"/>
                    <a:pt x="107" y="12"/>
                  </a:cubicBezTo>
                  <a:cubicBezTo>
                    <a:pt x="118" y="21"/>
                    <a:pt x="125" y="34"/>
                    <a:pt x="125" y="52"/>
                  </a:cubicBezTo>
                  <a:lnTo>
                    <a:pt x="80" y="52"/>
                  </a:lnTo>
                  <a:cubicBezTo>
                    <a:pt x="78" y="46"/>
                    <a:pt x="77" y="41"/>
                    <a:pt x="73" y="39"/>
                  </a:cubicBezTo>
                  <a:cubicBezTo>
                    <a:pt x="71" y="39"/>
                    <a:pt x="67" y="36"/>
                    <a:pt x="61" y="3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294">
              <a:extLst>
                <a:ext uri="{FF2B5EF4-FFF2-40B4-BE49-F238E27FC236}">
                  <a16:creationId xmlns:a16="http://schemas.microsoft.com/office/drawing/2014/main" id="{B96881A5-75FF-42D2-B29C-E417EBACC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1476" y="2085975"/>
              <a:ext cx="63500" cy="87313"/>
            </a:xfrm>
            <a:custGeom>
              <a:avLst/>
              <a:gdLst>
                <a:gd name="T0" fmla="*/ 61 w 130"/>
                <a:gd name="T1" fmla="*/ 36 h 179"/>
                <a:gd name="T2" fmla="*/ 49 w 130"/>
                <a:gd name="T3" fmla="*/ 40 h 179"/>
                <a:gd name="T4" fmla="*/ 44 w 130"/>
                <a:gd name="T5" fmla="*/ 52 h 179"/>
                <a:gd name="T6" fmla="*/ 49 w 130"/>
                <a:gd name="T7" fmla="*/ 65 h 179"/>
                <a:gd name="T8" fmla="*/ 61 w 130"/>
                <a:gd name="T9" fmla="*/ 72 h 179"/>
                <a:gd name="T10" fmla="*/ 77 w 130"/>
                <a:gd name="T11" fmla="*/ 77 h 179"/>
                <a:gd name="T12" fmla="*/ 96 w 130"/>
                <a:gd name="T13" fmla="*/ 82 h 179"/>
                <a:gd name="T14" fmla="*/ 112 w 130"/>
                <a:gd name="T15" fmla="*/ 91 h 179"/>
                <a:gd name="T16" fmla="*/ 125 w 130"/>
                <a:gd name="T17" fmla="*/ 105 h 179"/>
                <a:gd name="T18" fmla="*/ 130 w 130"/>
                <a:gd name="T19" fmla="*/ 126 h 179"/>
                <a:gd name="T20" fmla="*/ 112 w 130"/>
                <a:gd name="T21" fmla="*/ 164 h 179"/>
                <a:gd name="T22" fmla="*/ 66 w 130"/>
                <a:gd name="T23" fmla="*/ 179 h 179"/>
                <a:gd name="T24" fmla="*/ 20 w 130"/>
                <a:gd name="T25" fmla="*/ 165 h 179"/>
                <a:gd name="T26" fmla="*/ 2 w 130"/>
                <a:gd name="T27" fmla="*/ 125 h 179"/>
                <a:gd name="T28" fmla="*/ 46 w 130"/>
                <a:gd name="T29" fmla="*/ 125 h 179"/>
                <a:gd name="T30" fmla="*/ 67 w 130"/>
                <a:gd name="T31" fmla="*/ 145 h 179"/>
                <a:gd name="T32" fmla="*/ 81 w 130"/>
                <a:gd name="T33" fmla="*/ 140 h 179"/>
                <a:gd name="T34" fmla="*/ 86 w 130"/>
                <a:gd name="T35" fmla="*/ 127 h 179"/>
                <a:gd name="T36" fmla="*/ 81 w 130"/>
                <a:gd name="T37" fmla="*/ 115 h 179"/>
                <a:gd name="T38" fmla="*/ 69 w 130"/>
                <a:gd name="T39" fmla="*/ 107 h 179"/>
                <a:gd name="T40" fmla="*/ 52 w 130"/>
                <a:gd name="T41" fmla="*/ 102 h 179"/>
                <a:gd name="T42" fmla="*/ 34 w 130"/>
                <a:gd name="T43" fmla="*/ 96 h 179"/>
                <a:gd name="T44" fmla="*/ 17 w 130"/>
                <a:gd name="T45" fmla="*/ 87 h 179"/>
                <a:gd name="T46" fmla="*/ 5 w 130"/>
                <a:gd name="T47" fmla="*/ 74 h 179"/>
                <a:gd name="T48" fmla="*/ 0 w 130"/>
                <a:gd name="T49" fmla="*/ 52 h 179"/>
                <a:gd name="T50" fmla="*/ 17 w 130"/>
                <a:gd name="T51" fmla="*/ 14 h 179"/>
                <a:gd name="T52" fmla="*/ 62 w 130"/>
                <a:gd name="T53" fmla="*/ 0 h 179"/>
                <a:gd name="T54" fmla="*/ 107 w 130"/>
                <a:gd name="T55" fmla="*/ 12 h 179"/>
                <a:gd name="T56" fmla="*/ 125 w 130"/>
                <a:gd name="T57" fmla="*/ 52 h 179"/>
                <a:gd name="T58" fmla="*/ 80 w 130"/>
                <a:gd name="T59" fmla="*/ 52 h 179"/>
                <a:gd name="T60" fmla="*/ 74 w 130"/>
                <a:gd name="T61" fmla="*/ 39 h 179"/>
                <a:gd name="T62" fmla="*/ 61 w 130"/>
                <a:gd name="T63" fmla="*/ 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1" y="36"/>
                  </a:moveTo>
                  <a:cubicBezTo>
                    <a:pt x="56" y="36"/>
                    <a:pt x="51" y="37"/>
                    <a:pt x="49" y="40"/>
                  </a:cubicBezTo>
                  <a:cubicBezTo>
                    <a:pt x="45" y="42"/>
                    <a:pt x="44" y="46"/>
                    <a:pt x="44" y="52"/>
                  </a:cubicBezTo>
                  <a:cubicBezTo>
                    <a:pt x="44" y="57"/>
                    <a:pt x="45" y="62"/>
                    <a:pt x="49" y="65"/>
                  </a:cubicBezTo>
                  <a:cubicBezTo>
                    <a:pt x="51" y="69"/>
                    <a:pt x="56" y="70"/>
                    <a:pt x="61" y="72"/>
                  </a:cubicBezTo>
                  <a:cubicBezTo>
                    <a:pt x="66" y="74"/>
                    <a:pt x="71" y="76"/>
                    <a:pt x="77" y="77"/>
                  </a:cubicBezTo>
                  <a:cubicBezTo>
                    <a:pt x="84" y="79"/>
                    <a:pt x="90" y="81"/>
                    <a:pt x="96" y="82"/>
                  </a:cubicBezTo>
                  <a:cubicBezTo>
                    <a:pt x="102" y="85"/>
                    <a:pt x="107" y="87"/>
                    <a:pt x="112" y="91"/>
                  </a:cubicBezTo>
                  <a:cubicBezTo>
                    <a:pt x="117" y="95"/>
                    <a:pt x="121" y="99"/>
                    <a:pt x="125" y="105"/>
                  </a:cubicBezTo>
                  <a:cubicBezTo>
                    <a:pt x="127" y="111"/>
                    <a:pt x="130" y="117"/>
                    <a:pt x="130" y="126"/>
                  </a:cubicBezTo>
                  <a:cubicBezTo>
                    <a:pt x="130" y="141"/>
                    <a:pt x="124" y="152"/>
                    <a:pt x="112" y="164"/>
                  </a:cubicBezTo>
                  <a:cubicBezTo>
                    <a:pt x="101" y="174"/>
                    <a:pt x="85" y="179"/>
                    <a:pt x="66" y="179"/>
                  </a:cubicBezTo>
                  <a:cubicBezTo>
                    <a:pt x="47" y="179"/>
                    <a:pt x="31" y="174"/>
                    <a:pt x="20" y="165"/>
                  </a:cubicBezTo>
                  <a:cubicBezTo>
                    <a:pt x="9" y="156"/>
                    <a:pt x="2" y="142"/>
                    <a:pt x="2" y="125"/>
                  </a:cubicBezTo>
                  <a:lnTo>
                    <a:pt x="46" y="125"/>
                  </a:lnTo>
                  <a:cubicBezTo>
                    <a:pt x="47" y="139"/>
                    <a:pt x="54" y="145"/>
                    <a:pt x="67" y="145"/>
                  </a:cubicBezTo>
                  <a:cubicBezTo>
                    <a:pt x="74" y="145"/>
                    <a:pt x="79" y="144"/>
                    <a:pt x="81" y="140"/>
                  </a:cubicBezTo>
                  <a:cubicBezTo>
                    <a:pt x="85" y="136"/>
                    <a:pt x="86" y="132"/>
                    <a:pt x="86" y="127"/>
                  </a:cubicBezTo>
                  <a:cubicBezTo>
                    <a:pt x="86" y="122"/>
                    <a:pt x="85" y="119"/>
                    <a:pt x="81" y="115"/>
                  </a:cubicBezTo>
                  <a:cubicBezTo>
                    <a:pt x="79" y="112"/>
                    <a:pt x="74" y="110"/>
                    <a:pt x="69" y="107"/>
                  </a:cubicBezTo>
                  <a:cubicBezTo>
                    <a:pt x="64" y="106"/>
                    <a:pt x="59" y="104"/>
                    <a:pt x="52" y="102"/>
                  </a:cubicBezTo>
                  <a:cubicBezTo>
                    <a:pt x="46" y="101"/>
                    <a:pt x="40" y="99"/>
                    <a:pt x="34" y="96"/>
                  </a:cubicBezTo>
                  <a:cubicBezTo>
                    <a:pt x="27" y="94"/>
                    <a:pt x="22" y="91"/>
                    <a:pt x="17" y="87"/>
                  </a:cubicBezTo>
                  <a:cubicBezTo>
                    <a:pt x="12" y="84"/>
                    <a:pt x="9" y="80"/>
                    <a:pt x="5" y="74"/>
                  </a:cubicBezTo>
                  <a:cubicBezTo>
                    <a:pt x="2" y="67"/>
                    <a:pt x="0" y="61"/>
                    <a:pt x="0" y="52"/>
                  </a:cubicBezTo>
                  <a:cubicBezTo>
                    <a:pt x="0" y="36"/>
                    <a:pt x="6" y="24"/>
                    <a:pt x="17" y="14"/>
                  </a:cubicBezTo>
                  <a:cubicBezTo>
                    <a:pt x="29" y="4"/>
                    <a:pt x="45" y="0"/>
                    <a:pt x="62" y="0"/>
                  </a:cubicBezTo>
                  <a:cubicBezTo>
                    <a:pt x="80" y="0"/>
                    <a:pt x="96" y="4"/>
                    <a:pt x="107" y="12"/>
                  </a:cubicBezTo>
                  <a:cubicBezTo>
                    <a:pt x="119" y="21"/>
                    <a:pt x="125" y="34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7" y="41"/>
                    <a:pt x="74" y="39"/>
                  </a:cubicBezTo>
                  <a:cubicBezTo>
                    <a:pt x="71" y="39"/>
                    <a:pt x="66" y="36"/>
                    <a:pt x="61" y="3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295">
              <a:extLst>
                <a:ext uri="{FF2B5EF4-FFF2-40B4-BE49-F238E27FC236}">
                  <a16:creationId xmlns:a16="http://schemas.microsoft.com/office/drawing/2014/main" id="{FB01BE78-EC5E-4343-9943-97CA50BE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1" y="2087563"/>
              <a:ext cx="84138" cy="85725"/>
            </a:xfrm>
            <a:custGeom>
              <a:avLst/>
              <a:gdLst>
                <a:gd name="T0" fmla="*/ 25 w 170"/>
                <a:gd name="T1" fmla="*/ 150 h 177"/>
                <a:gd name="T2" fmla="*/ 0 w 170"/>
                <a:gd name="T3" fmla="*/ 87 h 177"/>
                <a:gd name="T4" fmla="*/ 25 w 170"/>
                <a:gd name="T5" fmla="*/ 25 h 177"/>
                <a:gd name="T6" fmla="*/ 88 w 170"/>
                <a:gd name="T7" fmla="*/ 0 h 177"/>
                <a:gd name="T8" fmla="*/ 139 w 170"/>
                <a:gd name="T9" fmla="*/ 15 h 177"/>
                <a:gd name="T10" fmla="*/ 170 w 170"/>
                <a:gd name="T11" fmla="*/ 57 h 177"/>
                <a:gd name="T12" fmla="*/ 120 w 170"/>
                <a:gd name="T13" fmla="*/ 57 h 177"/>
                <a:gd name="T14" fmla="*/ 89 w 170"/>
                <a:gd name="T15" fmla="*/ 38 h 177"/>
                <a:gd name="T16" fmla="*/ 55 w 170"/>
                <a:gd name="T17" fmla="*/ 52 h 177"/>
                <a:gd name="T18" fmla="*/ 43 w 170"/>
                <a:gd name="T19" fmla="*/ 88 h 177"/>
                <a:gd name="T20" fmla="*/ 55 w 170"/>
                <a:gd name="T21" fmla="*/ 125 h 177"/>
                <a:gd name="T22" fmla="*/ 89 w 170"/>
                <a:gd name="T23" fmla="*/ 138 h 177"/>
                <a:gd name="T24" fmla="*/ 120 w 170"/>
                <a:gd name="T25" fmla="*/ 120 h 177"/>
                <a:gd name="T26" fmla="*/ 170 w 170"/>
                <a:gd name="T27" fmla="*/ 120 h 177"/>
                <a:gd name="T28" fmla="*/ 139 w 170"/>
                <a:gd name="T29" fmla="*/ 162 h 177"/>
                <a:gd name="T30" fmla="*/ 88 w 170"/>
                <a:gd name="T31" fmla="*/ 177 h 177"/>
                <a:gd name="T32" fmla="*/ 25 w 170"/>
                <a:gd name="T3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7">
                  <a:moveTo>
                    <a:pt x="25" y="150"/>
                  </a:moveTo>
                  <a:cubicBezTo>
                    <a:pt x="8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3" y="8"/>
                    <a:pt x="63" y="0"/>
                    <a:pt x="88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8"/>
                    <a:pt x="170" y="57"/>
                  </a:cubicBezTo>
                  <a:lnTo>
                    <a:pt x="120" y="57"/>
                  </a:lnTo>
                  <a:cubicBezTo>
                    <a:pt x="114" y="45"/>
                    <a:pt x="103" y="38"/>
                    <a:pt x="89" y="38"/>
                  </a:cubicBezTo>
                  <a:cubicBezTo>
                    <a:pt x="75" y="38"/>
                    <a:pt x="64" y="43"/>
                    <a:pt x="55" y="52"/>
                  </a:cubicBezTo>
                  <a:cubicBezTo>
                    <a:pt x="46" y="61"/>
                    <a:pt x="43" y="73"/>
                    <a:pt x="43" y="88"/>
                  </a:cubicBezTo>
                  <a:cubicBezTo>
                    <a:pt x="43" y="103"/>
                    <a:pt x="46" y="116"/>
                    <a:pt x="55" y="125"/>
                  </a:cubicBezTo>
                  <a:cubicBezTo>
                    <a:pt x="64" y="133"/>
                    <a:pt x="75" y="138"/>
                    <a:pt x="89" y="138"/>
                  </a:cubicBezTo>
                  <a:cubicBezTo>
                    <a:pt x="103" y="138"/>
                    <a:pt x="114" y="132"/>
                    <a:pt x="120" y="120"/>
                  </a:cubicBezTo>
                  <a:lnTo>
                    <a:pt x="170" y="120"/>
                  </a:lnTo>
                  <a:cubicBezTo>
                    <a:pt x="164" y="137"/>
                    <a:pt x="154" y="151"/>
                    <a:pt x="139" y="162"/>
                  </a:cubicBezTo>
                  <a:cubicBezTo>
                    <a:pt x="124" y="172"/>
                    <a:pt x="108" y="177"/>
                    <a:pt x="88" y="177"/>
                  </a:cubicBezTo>
                  <a:cubicBezTo>
                    <a:pt x="63" y="175"/>
                    <a:pt x="43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Rectangle 296">
              <a:extLst>
                <a:ext uri="{FF2B5EF4-FFF2-40B4-BE49-F238E27FC236}">
                  <a16:creationId xmlns:a16="http://schemas.microsoft.com/office/drawing/2014/main" id="{EE5EDE9B-0AB6-4C3D-8BBF-7555679D3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1338" y="2087563"/>
              <a:ext cx="20638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297">
              <a:extLst>
                <a:ext uri="{FF2B5EF4-FFF2-40B4-BE49-F238E27FC236}">
                  <a16:creationId xmlns:a16="http://schemas.microsoft.com/office/drawing/2014/main" id="{6B4784F8-9F44-4788-9BF5-7DF538523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9438" y="2087563"/>
              <a:ext cx="50800" cy="84138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2 w 104"/>
                <a:gd name="T5" fmla="*/ 31 h 170"/>
                <a:gd name="T6" fmla="*/ 42 w 104"/>
                <a:gd name="T7" fmla="*/ 68 h 170"/>
                <a:gd name="T8" fmla="*/ 97 w 104"/>
                <a:gd name="T9" fmla="*/ 68 h 170"/>
                <a:gd name="T10" fmla="*/ 97 w 104"/>
                <a:gd name="T11" fmla="*/ 99 h 170"/>
                <a:gd name="T12" fmla="*/ 42 w 104"/>
                <a:gd name="T13" fmla="*/ 99 h 170"/>
                <a:gd name="T14" fmla="*/ 42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2" y="31"/>
                  </a:lnTo>
                  <a:lnTo>
                    <a:pt x="42" y="68"/>
                  </a:lnTo>
                  <a:lnTo>
                    <a:pt x="97" y="68"/>
                  </a:lnTo>
                  <a:lnTo>
                    <a:pt x="97" y="99"/>
                  </a:lnTo>
                  <a:lnTo>
                    <a:pt x="42" y="99"/>
                  </a:lnTo>
                  <a:lnTo>
                    <a:pt x="42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298">
              <a:extLst>
                <a:ext uri="{FF2B5EF4-FFF2-40B4-BE49-F238E27FC236}">
                  <a16:creationId xmlns:a16="http://schemas.microsoft.com/office/drawing/2014/main" id="{F4845E50-8CBC-4AFA-B60D-512CDC929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7701" y="2087563"/>
              <a:ext cx="74613" cy="84138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8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299">
              <a:extLst>
                <a:ext uri="{FF2B5EF4-FFF2-40B4-BE49-F238E27FC236}">
                  <a16:creationId xmlns:a16="http://schemas.microsoft.com/office/drawing/2014/main" id="{E280979C-E00E-4776-9E7F-EFAC7ECC2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5013" y="2087563"/>
              <a:ext cx="84138" cy="85725"/>
            </a:xfrm>
            <a:custGeom>
              <a:avLst/>
              <a:gdLst>
                <a:gd name="T0" fmla="*/ 25 w 170"/>
                <a:gd name="T1" fmla="*/ 150 h 177"/>
                <a:gd name="T2" fmla="*/ 0 w 170"/>
                <a:gd name="T3" fmla="*/ 87 h 177"/>
                <a:gd name="T4" fmla="*/ 25 w 170"/>
                <a:gd name="T5" fmla="*/ 25 h 177"/>
                <a:gd name="T6" fmla="*/ 87 w 170"/>
                <a:gd name="T7" fmla="*/ 0 h 177"/>
                <a:gd name="T8" fmla="*/ 139 w 170"/>
                <a:gd name="T9" fmla="*/ 15 h 177"/>
                <a:gd name="T10" fmla="*/ 170 w 170"/>
                <a:gd name="T11" fmla="*/ 57 h 177"/>
                <a:gd name="T12" fmla="*/ 120 w 170"/>
                <a:gd name="T13" fmla="*/ 57 h 177"/>
                <a:gd name="T14" fmla="*/ 89 w 170"/>
                <a:gd name="T15" fmla="*/ 38 h 177"/>
                <a:gd name="T16" fmla="*/ 55 w 170"/>
                <a:gd name="T17" fmla="*/ 52 h 177"/>
                <a:gd name="T18" fmla="*/ 42 w 170"/>
                <a:gd name="T19" fmla="*/ 88 h 177"/>
                <a:gd name="T20" fmla="*/ 55 w 170"/>
                <a:gd name="T21" fmla="*/ 125 h 177"/>
                <a:gd name="T22" fmla="*/ 89 w 170"/>
                <a:gd name="T23" fmla="*/ 138 h 177"/>
                <a:gd name="T24" fmla="*/ 120 w 170"/>
                <a:gd name="T25" fmla="*/ 120 h 177"/>
                <a:gd name="T26" fmla="*/ 170 w 170"/>
                <a:gd name="T27" fmla="*/ 120 h 177"/>
                <a:gd name="T28" fmla="*/ 139 w 170"/>
                <a:gd name="T29" fmla="*/ 162 h 177"/>
                <a:gd name="T30" fmla="*/ 87 w 170"/>
                <a:gd name="T31" fmla="*/ 177 h 177"/>
                <a:gd name="T32" fmla="*/ 25 w 170"/>
                <a:gd name="T3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7">
                  <a:moveTo>
                    <a:pt x="25" y="150"/>
                  </a:moveTo>
                  <a:cubicBezTo>
                    <a:pt x="7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8"/>
                    <a:pt x="62" y="0"/>
                    <a:pt x="87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8"/>
                    <a:pt x="170" y="57"/>
                  </a:cubicBezTo>
                  <a:lnTo>
                    <a:pt x="120" y="57"/>
                  </a:lnTo>
                  <a:cubicBezTo>
                    <a:pt x="114" y="45"/>
                    <a:pt x="102" y="38"/>
                    <a:pt x="89" y="38"/>
                  </a:cubicBezTo>
                  <a:cubicBezTo>
                    <a:pt x="75" y="38"/>
                    <a:pt x="64" y="43"/>
                    <a:pt x="55" y="52"/>
                  </a:cubicBezTo>
                  <a:cubicBezTo>
                    <a:pt x="46" y="61"/>
                    <a:pt x="42" y="73"/>
                    <a:pt x="42" y="88"/>
                  </a:cubicBezTo>
                  <a:cubicBezTo>
                    <a:pt x="42" y="103"/>
                    <a:pt x="46" y="116"/>
                    <a:pt x="55" y="125"/>
                  </a:cubicBezTo>
                  <a:cubicBezTo>
                    <a:pt x="64" y="133"/>
                    <a:pt x="75" y="138"/>
                    <a:pt x="89" y="138"/>
                  </a:cubicBezTo>
                  <a:cubicBezTo>
                    <a:pt x="102" y="138"/>
                    <a:pt x="114" y="132"/>
                    <a:pt x="120" y="120"/>
                  </a:cubicBezTo>
                  <a:lnTo>
                    <a:pt x="170" y="120"/>
                  </a:lnTo>
                  <a:cubicBezTo>
                    <a:pt x="164" y="137"/>
                    <a:pt x="154" y="151"/>
                    <a:pt x="139" y="162"/>
                  </a:cubicBezTo>
                  <a:cubicBezTo>
                    <a:pt x="124" y="172"/>
                    <a:pt x="107" y="177"/>
                    <a:pt x="87" y="177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300">
              <a:extLst>
                <a:ext uri="{FF2B5EF4-FFF2-40B4-BE49-F238E27FC236}">
                  <a16:creationId xmlns:a16="http://schemas.microsoft.com/office/drawing/2014/main" id="{49CBDC48-0548-42AB-A1E2-1ABCF4546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1851" y="2087563"/>
              <a:ext cx="50800" cy="84138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2 w 104"/>
                <a:gd name="T5" fmla="*/ 31 h 170"/>
                <a:gd name="T6" fmla="*/ 42 w 104"/>
                <a:gd name="T7" fmla="*/ 68 h 170"/>
                <a:gd name="T8" fmla="*/ 97 w 104"/>
                <a:gd name="T9" fmla="*/ 68 h 170"/>
                <a:gd name="T10" fmla="*/ 97 w 104"/>
                <a:gd name="T11" fmla="*/ 99 h 170"/>
                <a:gd name="T12" fmla="*/ 42 w 104"/>
                <a:gd name="T13" fmla="*/ 99 h 170"/>
                <a:gd name="T14" fmla="*/ 42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2" y="31"/>
                  </a:lnTo>
                  <a:lnTo>
                    <a:pt x="42" y="68"/>
                  </a:lnTo>
                  <a:lnTo>
                    <a:pt x="97" y="68"/>
                  </a:lnTo>
                  <a:lnTo>
                    <a:pt x="97" y="99"/>
                  </a:lnTo>
                  <a:lnTo>
                    <a:pt x="42" y="99"/>
                  </a:lnTo>
                  <a:lnTo>
                    <a:pt x="42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301">
              <a:extLst>
                <a:ext uri="{FF2B5EF4-FFF2-40B4-BE49-F238E27FC236}">
                  <a16:creationId xmlns:a16="http://schemas.microsoft.com/office/drawing/2014/main" id="{96D0EF88-09CD-4BC3-9651-3EBE6A18A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6938" y="2085975"/>
              <a:ext cx="65088" cy="87313"/>
            </a:xfrm>
            <a:custGeom>
              <a:avLst/>
              <a:gdLst>
                <a:gd name="T0" fmla="*/ 61 w 130"/>
                <a:gd name="T1" fmla="*/ 36 h 179"/>
                <a:gd name="T2" fmla="*/ 49 w 130"/>
                <a:gd name="T3" fmla="*/ 40 h 179"/>
                <a:gd name="T4" fmla="*/ 44 w 130"/>
                <a:gd name="T5" fmla="*/ 52 h 179"/>
                <a:gd name="T6" fmla="*/ 49 w 130"/>
                <a:gd name="T7" fmla="*/ 65 h 179"/>
                <a:gd name="T8" fmla="*/ 61 w 130"/>
                <a:gd name="T9" fmla="*/ 72 h 179"/>
                <a:gd name="T10" fmla="*/ 78 w 130"/>
                <a:gd name="T11" fmla="*/ 77 h 179"/>
                <a:gd name="T12" fmla="*/ 96 w 130"/>
                <a:gd name="T13" fmla="*/ 82 h 179"/>
                <a:gd name="T14" fmla="*/ 113 w 130"/>
                <a:gd name="T15" fmla="*/ 91 h 179"/>
                <a:gd name="T16" fmla="*/ 125 w 130"/>
                <a:gd name="T17" fmla="*/ 105 h 179"/>
                <a:gd name="T18" fmla="*/ 130 w 130"/>
                <a:gd name="T19" fmla="*/ 126 h 179"/>
                <a:gd name="T20" fmla="*/ 113 w 130"/>
                <a:gd name="T21" fmla="*/ 164 h 179"/>
                <a:gd name="T22" fmla="*/ 66 w 130"/>
                <a:gd name="T23" fmla="*/ 179 h 179"/>
                <a:gd name="T24" fmla="*/ 20 w 130"/>
                <a:gd name="T25" fmla="*/ 165 h 179"/>
                <a:gd name="T26" fmla="*/ 3 w 130"/>
                <a:gd name="T27" fmla="*/ 125 h 179"/>
                <a:gd name="T28" fmla="*/ 46 w 130"/>
                <a:gd name="T29" fmla="*/ 125 h 179"/>
                <a:gd name="T30" fmla="*/ 68 w 130"/>
                <a:gd name="T31" fmla="*/ 145 h 179"/>
                <a:gd name="T32" fmla="*/ 81 w 130"/>
                <a:gd name="T33" fmla="*/ 140 h 179"/>
                <a:gd name="T34" fmla="*/ 86 w 130"/>
                <a:gd name="T35" fmla="*/ 127 h 179"/>
                <a:gd name="T36" fmla="*/ 81 w 130"/>
                <a:gd name="T37" fmla="*/ 115 h 179"/>
                <a:gd name="T38" fmla="*/ 69 w 130"/>
                <a:gd name="T39" fmla="*/ 107 h 179"/>
                <a:gd name="T40" fmla="*/ 53 w 130"/>
                <a:gd name="T41" fmla="*/ 102 h 179"/>
                <a:gd name="T42" fmla="*/ 34 w 130"/>
                <a:gd name="T43" fmla="*/ 96 h 179"/>
                <a:gd name="T44" fmla="*/ 18 w 130"/>
                <a:gd name="T45" fmla="*/ 87 h 179"/>
                <a:gd name="T46" fmla="*/ 5 w 130"/>
                <a:gd name="T47" fmla="*/ 74 h 179"/>
                <a:gd name="T48" fmla="*/ 0 w 130"/>
                <a:gd name="T49" fmla="*/ 52 h 179"/>
                <a:gd name="T50" fmla="*/ 18 w 130"/>
                <a:gd name="T51" fmla="*/ 14 h 179"/>
                <a:gd name="T52" fmla="*/ 63 w 130"/>
                <a:gd name="T53" fmla="*/ 0 h 179"/>
                <a:gd name="T54" fmla="*/ 108 w 130"/>
                <a:gd name="T55" fmla="*/ 12 h 179"/>
                <a:gd name="T56" fmla="*/ 125 w 130"/>
                <a:gd name="T57" fmla="*/ 52 h 179"/>
                <a:gd name="T58" fmla="*/ 80 w 130"/>
                <a:gd name="T59" fmla="*/ 52 h 179"/>
                <a:gd name="T60" fmla="*/ 74 w 130"/>
                <a:gd name="T61" fmla="*/ 39 h 179"/>
                <a:gd name="T62" fmla="*/ 61 w 130"/>
                <a:gd name="T63" fmla="*/ 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1" y="36"/>
                  </a:moveTo>
                  <a:cubicBezTo>
                    <a:pt x="56" y="36"/>
                    <a:pt x="51" y="37"/>
                    <a:pt x="49" y="40"/>
                  </a:cubicBezTo>
                  <a:cubicBezTo>
                    <a:pt x="45" y="42"/>
                    <a:pt x="44" y="46"/>
                    <a:pt x="44" y="52"/>
                  </a:cubicBezTo>
                  <a:cubicBezTo>
                    <a:pt x="44" y="57"/>
                    <a:pt x="45" y="62"/>
                    <a:pt x="49" y="65"/>
                  </a:cubicBezTo>
                  <a:cubicBezTo>
                    <a:pt x="51" y="69"/>
                    <a:pt x="56" y="70"/>
                    <a:pt x="61" y="72"/>
                  </a:cubicBezTo>
                  <a:cubicBezTo>
                    <a:pt x="66" y="74"/>
                    <a:pt x="71" y="76"/>
                    <a:pt x="78" y="77"/>
                  </a:cubicBezTo>
                  <a:cubicBezTo>
                    <a:pt x="84" y="79"/>
                    <a:pt x="90" y="81"/>
                    <a:pt x="96" y="82"/>
                  </a:cubicBezTo>
                  <a:cubicBezTo>
                    <a:pt x="103" y="85"/>
                    <a:pt x="108" y="87"/>
                    <a:pt x="113" y="91"/>
                  </a:cubicBezTo>
                  <a:cubicBezTo>
                    <a:pt x="118" y="95"/>
                    <a:pt x="121" y="99"/>
                    <a:pt x="125" y="105"/>
                  </a:cubicBezTo>
                  <a:cubicBezTo>
                    <a:pt x="128" y="111"/>
                    <a:pt x="130" y="117"/>
                    <a:pt x="130" y="126"/>
                  </a:cubicBezTo>
                  <a:cubicBezTo>
                    <a:pt x="130" y="141"/>
                    <a:pt x="124" y="152"/>
                    <a:pt x="113" y="164"/>
                  </a:cubicBezTo>
                  <a:cubicBezTo>
                    <a:pt x="101" y="175"/>
                    <a:pt x="85" y="179"/>
                    <a:pt x="66" y="179"/>
                  </a:cubicBezTo>
                  <a:cubicBezTo>
                    <a:pt x="48" y="179"/>
                    <a:pt x="31" y="174"/>
                    <a:pt x="20" y="165"/>
                  </a:cubicBezTo>
                  <a:cubicBezTo>
                    <a:pt x="9" y="156"/>
                    <a:pt x="3" y="142"/>
                    <a:pt x="3" y="125"/>
                  </a:cubicBezTo>
                  <a:lnTo>
                    <a:pt x="46" y="125"/>
                  </a:lnTo>
                  <a:cubicBezTo>
                    <a:pt x="48" y="139"/>
                    <a:pt x="55" y="145"/>
                    <a:pt x="68" y="145"/>
                  </a:cubicBezTo>
                  <a:cubicBezTo>
                    <a:pt x="74" y="145"/>
                    <a:pt x="79" y="144"/>
                    <a:pt x="81" y="140"/>
                  </a:cubicBezTo>
                  <a:cubicBezTo>
                    <a:pt x="85" y="136"/>
                    <a:pt x="86" y="132"/>
                    <a:pt x="86" y="127"/>
                  </a:cubicBezTo>
                  <a:cubicBezTo>
                    <a:pt x="86" y="122"/>
                    <a:pt x="85" y="119"/>
                    <a:pt x="81" y="115"/>
                  </a:cubicBezTo>
                  <a:cubicBezTo>
                    <a:pt x="79" y="112"/>
                    <a:pt x="74" y="110"/>
                    <a:pt x="69" y="107"/>
                  </a:cubicBezTo>
                  <a:cubicBezTo>
                    <a:pt x="64" y="106"/>
                    <a:pt x="59" y="104"/>
                    <a:pt x="53" y="102"/>
                  </a:cubicBezTo>
                  <a:cubicBezTo>
                    <a:pt x="46" y="101"/>
                    <a:pt x="40" y="99"/>
                    <a:pt x="34" y="96"/>
                  </a:cubicBezTo>
                  <a:cubicBezTo>
                    <a:pt x="28" y="94"/>
                    <a:pt x="23" y="91"/>
                    <a:pt x="18" y="87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7"/>
                    <a:pt x="0" y="61"/>
                    <a:pt x="0" y="52"/>
                  </a:cubicBezTo>
                  <a:cubicBezTo>
                    <a:pt x="0" y="36"/>
                    <a:pt x="6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1" y="0"/>
                    <a:pt x="96" y="4"/>
                    <a:pt x="108" y="12"/>
                  </a:cubicBezTo>
                  <a:cubicBezTo>
                    <a:pt x="119" y="21"/>
                    <a:pt x="125" y="34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8" y="41"/>
                    <a:pt x="74" y="39"/>
                  </a:cubicBezTo>
                  <a:cubicBezTo>
                    <a:pt x="70" y="39"/>
                    <a:pt x="66" y="36"/>
                    <a:pt x="61" y="3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302">
              <a:extLst>
                <a:ext uri="{FF2B5EF4-FFF2-40B4-BE49-F238E27FC236}">
                  <a16:creationId xmlns:a16="http://schemas.microsoft.com/office/drawing/2014/main" id="{45D938AB-23EC-4733-99CF-0C07232546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5813" y="1957388"/>
              <a:ext cx="165100" cy="214313"/>
            </a:xfrm>
            <a:custGeom>
              <a:avLst/>
              <a:gdLst>
                <a:gd name="T0" fmla="*/ 19 w 338"/>
                <a:gd name="T1" fmla="*/ 0 h 437"/>
                <a:gd name="T2" fmla="*/ 19 w 338"/>
                <a:gd name="T3" fmla="*/ 278 h 437"/>
                <a:gd name="T4" fmla="*/ 169 w 338"/>
                <a:gd name="T5" fmla="*/ 420 h 437"/>
                <a:gd name="T6" fmla="*/ 319 w 338"/>
                <a:gd name="T7" fmla="*/ 278 h 437"/>
                <a:gd name="T8" fmla="*/ 319 w 338"/>
                <a:gd name="T9" fmla="*/ 0 h 437"/>
                <a:gd name="T10" fmla="*/ 338 w 338"/>
                <a:gd name="T11" fmla="*/ 0 h 437"/>
                <a:gd name="T12" fmla="*/ 338 w 338"/>
                <a:gd name="T13" fmla="*/ 278 h 437"/>
                <a:gd name="T14" fmla="*/ 169 w 338"/>
                <a:gd name="T15" fmla="*/ 437 h 437"/>
                <a:gd name="T16" fmla="*/ 0 w 338"/>
                <a:gd name="T17" fmla="*/ 278 h 437"/>
                <a:gd name="T18" fmla="*/ 0 w 338"/>
                <a:gd name="T19" fmla="*/ 0 h 437"/>
                <a:gd name="T20" fmla="*/ 19 w 338"/>
                <a:gd name="T21" fmla="*/ 0 h 437"/>
                <a:gd name="T22" fmla="*/ 98 w 338"/>
                <a:gd name="T23" fmla="*/ 0 h 437"/>
                <a:gd name="T24" fmla="*/ 98 w 338"/>
                <a:gd name="T25" fmla="*/ 278 h 437"/>
                <a:gd name="T26" fmla="*/ 168 w 338"/>
                <a:gd name="T27" fmla="*/ 346 h 437"/>
                <a:gd name="T28" fmla="*/ 238 w 338"/>
                <a:gd name="T29" fmla="*/ 278 h 437"/>
                <a:gd name="T30" fmla="*/ 238 w 338"/>
                <a:gd name="T31" fmla="*/ 0 h 437"/>
                <a:gd name="T32" fmla="*/ 257 w 338"/>
                <a:gd name="T33" fmla="*/ 0 h 437"/>
                <a:gd name="T34" fmla="*/ 257 w 338"/>
                <a:gd name="T35" fmla="*/ 278 h 437"/>
                <a:gd name="T36" fmla="*/ 168 w 338"/>
                <a:gd name="T37" fmla="*/ 365 h 437"/>
                <a:gd name="T38" fmla="*/ 79 w 338"/>
                <a:gd name="T39" fmla="*/ 278 h 437"/>
                <a:gd name="T40" fmla="*/ 79 w 338"/>
                <a:gd name="T41" fmla="*/ 0 h 437"/>
                <a:gd name="T42" fmla="*/ 98 w 338"/>
                <a:gd name="T4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437">
                  <a:moveTo>
                    <a:pt x="19" y="0"/>
                  </a:moveTo>
                  <a:lnTo>
                    <a:pt x="19" y="278"/>
                  </a:lnTo>
                  <a:cubicBezTo>
                    <a:pt x="19" y="383"/>
                    <a:pt x="102" y="420"/>
                    <a:pt x="169" y="420"/>
                  </a:cubicBezTo>
                  <a:cubicBezTo>
                    <a:pt x="237" y="420"/>
                    <a:pt x="319" y="385"/>
                    <a:pt x="319" y="278"/>
                  </a:cubicBezTo>
                  <a:lnTo>
                    <a:pt x="319" y="0"/>
                  </a:lnTo>
                  <a:lnTo>
                    <a:pt x="338" y="0"/>
                  </a:lnTo>
                  <a:lnTo>
                    <a:pt x="338" y="278"/>
                  </a:lnTo>
                  <a:cubicBezTo>
                    <a:pt x="338" y="405"/>
                    <a:pt x="237" y="437"/>
                    <a:pt x="169" y="437"/>
                  </a:cubicBezTo>
                  <a:cubicBezTo>
                    <a:pt x="102" y="437"/>
                    <a:pt x="0" y="405"/>
                    <a:pt x="0" y="278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98" y="0"/>
                  </a:moveTo>
                  <a:lnTo>
                    <a:pt x="98" y="278"/>
                  </a:lnTo>
                  <a:cubicBezTo>
                    <a:pt x="98" y="335"/>
                    <a:pt x="139" y="346"/>
                    <a:pt x="168" y="346"/>
                  </a:cubicBezTo>
                  <a:cubicBezTo>
                    <a:pt x="197" y="346"/>
                    <a:pt x="238" y="335"/>
                    <a:pt x="238" y="278"/>
                  </a:cubicBezTo>
                  <a:lnTo>
                    <a:pt x="238" y="0"/>
                  </a:lnTo>
                  <a:lnTo>
                    <a:pt x="257" y="0"/>
                  </a:lnTo>
                  <a:lnTo>
                    <a:pt x="257" y="278"/>
                  </a:lnTo>
                  <a:cubicBezTo>
                    <a:pt x="257" y="350"/>
                    <a:pt x="202" y="365"/>
                    <a:pt x="168" y="365"/>
                  </a:cubicBezTo>
                  <a:cubicBezTo>
                    <a:pt x="134" y="365"/>
                    <a:pt x="79" y="350"/>
                    <a:pt x="79" y="278"/>
                  </a:cubicBezTo>
                  <a:lnTo>
                    <a:pt x="79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303">
              <a:extLst>
                <a:ext uri="{FF2B5EF4-FFF2-40B4-BE49-F238E27FC236}">
                  <a16:creationId xmlns:a16="http://schemas.microsoft.com/office/drawing/2014/main" id="{82907671-BCE6-4BB2-BFAD-B06A81FBF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251" y="1958975"/>
              <a:ext cx="244475" cy="214313"/>
            </a:xfrm>
            <a:custGeom>
              <a:avLst/>
              <a:gdLst>
                <a:gd name="T0" fmla="*/ 498 w 498"/>
                <a:gd name="T1" fmla="*/ 354 h 437"/>
                <a:gd name="T2" fmla="*/ 393 w 498"/>
                <a:gd name="T3" fmla="*/ 435 h 437"/>
                <a:gd name="T4" fmla="*/ 305 w 498"/>
                <a:gd name="T5" fmla="*/ 335 h 437"/>
                <a:gd name="T6" fmla="*/ 140 w 498"/>
                <a:gd name="T7" fmla="*/ 437 h 437"/>
                <a:gd name="T8" fmla="*/ 0 w 498"/>
                <a:gd name="T9" fmla="*/ 265 h 437"/>
                <a:gd name="T10" fmla="*/ 205 w 498"/>
                <a:gd name="T11" fmla="*/ 8 h 437"/>
                <a:gd name="T12" fmla="*/ 313 w 498"/>
                <a:gd name="T13" fmla="*/ 73 h 437"/>
                <a:gd name="T14" fmla="*/ 260 w 498"/>
                <a:gd name="T15" fmla="*/ 115 h 437"/>
                <a:gd name="T16" fmla="*/ 206 w 498"/>
                <a:gd name="T17" fmla="*/ 73 h 437"/>
                <a:gd name="T18" fmla="*/ 68 w 498"/>
                <a:gd name="T19" fmla="*/ 263 h 437"/>
                <a:gd name="T20" fmla="*/ 153 w 498"/>
                <a:gd name="T21" fmla="*/ 360 h 437"/>
                <a:gd name="T22" fmla="*/ 338 w 498"/>
                <a:gd name="T23" fmla="*/ 0 h 437"/>
                <a:gd name="T24" fmla="*/ 406 w 498"/>
                <a:gd name="T25" fmla="*/ 3 h 437"/>
                <a:gd name="T26" fmla="*/ 365 w 498"/>
                <a:gd name="T27" fmla="*/ 235 h 437"/>
                <a:gd name="T28" fmla="*/ 393 w 498"/>
                <a:gd name="T29" fmla="*/ 365 h 437"/>
                <a:gd name="T30" fmla="*/ 442 w 498"/>
                <a:gd name="T31" fmla="*/ 322 h 437"/>
                <a:gd name="T32" fmla="*/ 498 w 498"/>
                <a:gd name="T33" fmla="*/ 354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8" h="437">
                  <a:moveTo>
                    <a:pt x="498" y="354"/>
                  </a:moveTo>
                  <a:cubicBezTo>
                    <a:pt x="471" y="404"/>
                    <a:pt x="436" y="435"/>
                    <a:pt x="393" y="435"/>
                  </a:cubicBezTo>
                  <a:cubicBezTo>
                    <a:pt x="335" y="435"/>
                    <a:pt x="310" y="393"/>
                    <a:pt x="305" y="335"/>
                  </a:cubicBezTo>
                  <a:cubicBezTo>
                    <a:pt x="273" y="392"/>
                    <a:pt x="203" y="437"/>
                    <a:pt x="140" y="437"/>
                  </a:cubicBezTo>
                  <a:cubicBezTo>
                    <a:pt x="53" y="437"/>
                    <a:pt x="0" y="375"/>
                    <a:pt x="0" y="265"/>
                  </a:cubicBezTo>
                  <a:cubicBezTo>
                    <a:pt x="0" y="125"/>
                    <a:pt x="100" y="8"/>
                    <a:pt x="205" y="8"/>
                  </a:cubicBezTo>
                  <a:cubicBezTo>
                    <a:pt x="288" y="8"/>
                    <a:pt x="305" y="55"/>
                    <a:pt x="313" y="73"/>
                  </a:cubicBezTo>
                  <a:lnTo>
                    <a:pt x="260" y="115"/>
                  </a:lnTo>
                  <a:cubicBezTo>
                    <a:pt x="246" y="87"/>
                    <a:pt x="237" y="73"/>
                    <a:pt x="206" y="73"/>
                  </a:cubicBezTo>
                  <a:cubicBezTo>
                    <a:pt x="150" y="74"/>
                    <a:pt x="68" y="153"/>
                    <a:pt x="68" y="263"/>
                  </a:cubicBezTo>
                  <a:cubicBezTo>
                    <a:pt x="68" y="330"/>
                    <a:pt x="100" y="360"/>
                    <a:pt x="153" y="360"/>
                  </a:cubicBezTo>
                  <a:cubicBezTo>
                    <a:pt x="258" y="360"/>
                    <a:pt x="316" y="197"/>
                    <a:pt x="338" y="0"/>
                  </a:cubicBezTo>
                  <a:lnTo>
                    <a:pt x="406" y="3"/>
                  </a:lnTo>
                  <a:cubicBezTo>
                    <a:pt x="396" y="48"/>
                    <a:pt x="378" y="154"/>
                    <a:pt x="365" y="235"/>
                  </a:cubicBezTo>
                  <a:cubicBezTo>
                    <a:pt x="352" y="314"/>
                    <a:pt x="361" y="365"/>
                    <a:pt x="393" y="365"/>
                  </a:cubicBezTo>
                  <a:cubicBezTo>
                    <a:pt x="413" y="365"/>
                    <a:pt x="430" y="347"/>
                    <a:pt x="442" y="322"/>
                  </a:cubicBezTo>
                  <a:lnTo>
                    <a:pt x="498" y="3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304">
              <a:extLst>
                <a:ext uri="{FF2B5EF4-FFF2-40B4-BE49-F238E27FC236}">
                  <a16:creationId xmlns:a16="http://schemas.microsoft.com/office/drawing/2014/main" id="{7A011CC1-A27E-411F-A56A-A67255A72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3188" y="2236788"/>
              <a:ext cx="39688" cy="52388"/>
            </a:xfrm>
            <a:custGeom>
              <a:avLst/>
              <a:gdLst>
                <a:gd name="T0" fmla="*/ 0 w 80"/>
                <a:gd name="T1" fmla="*/ 0 h 107"/>
                <a:gd name="T2" fmla="*/ 14 w 80"/>
                <a:gd name="T3" fmla="*/ 0 h 107"/>
                <a:gd name="T4" fmla="*/ 14 w 80"/>
                <a:gd name="T5" fmla="*/ 69 h 107"/>
                <a:gd name="T6" fmla="*/ 40 w 80"/>
                <a:gd name="T7" fmla="*/ 95 h 107"/>
                <a:gd name="T8" fmla="*/ 67 w 80"/>
                <a:gd name="T9" fmla="*/ 69 h 107"/>
                <a:gd name="T10" fmla="*/ 67 w 80"/>
                <a:gd name="T11" fmla="*/ 0 h 107"/>
                <a:gd name="T12" fmla="*/ 80 w 80"/>
                <a:gd name="T13" fmla="*/ 0 h 107"/>
                <a:gd name="T14" fmla="*/ 80 w 80"/>
                <a:gd name="T15" fmla="*/ 69 h 107"/>
                <a:gd name="T16" fmla="*/ 40 w 80"/>
                <a:gd name="T17" fmla="*/ 107 h 107"/>
                <a:gd name="T18" fmla="*/ 0 w 80"/>
                <a:gd name="T19" fmla="*/ 69 h 107"/>
                <a:gd name="T20" fmla="*/ 0 w 80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07">
                  <a:moveTo>
                    <a:pt x="0" y="0"/>
                  </a:moveTo>
                  <a:lnTo>
                    <a:pt x="14" y="0"/>
                  </a:lnTo>
                  <a:lnTo>
                    <a:pt x="14" y="69"/>
                  </a:lnTo>
                  <a:cubicBezTo>
                    <a:pt x="14" y="86"/>
                    <a:pt x="24" y="95"/>
                    <a:pt x="40" y="95"/>
                  </a:cubicBezTo>
                  <a:cubicBezTo>
                    <a:pt x="57" y="95"/>
                    <a:pt x="67" y="86"/>
                    <a:pt x="67" y="69"/>
                  </a:cubicBezTo>
                  <a:lnTo>
                    <a:pt x="67" y="0"/>
                  </a:lnTo>
                  <a:lnTo>
                    <a:pt x="80" y="0"/>
                  </a:lnTo>
                  <a:lnTo>
                    <a:pt x="80" y="69"/>
                  </a:lnTo>
                  <a:cubicBezTo>
                    <a:pt x="80" y="94"/>
                    <a:pt x="63" y="107"/>
                    <a:pt x="40" y="107"/>
                  </a:cubicBezTo>
                  <a:cubicBezTo>
                    <a:pt x="17" y="107"/>
                    <a:pt x="0" y="94"/>
                    <a:pt x="0" y="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305">
              <a:extLst>
                <a:ext uri="{FF2B5EF4-FFF2-40B4-BE49-F238E27FC236}">
                  <a16:creationId xmlns:a16="http://schemas.microsoft.com/office/drawing/2014/main" id="{249F876D-C309-4355-80E2-44F0663E0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988" y="2236788"/>
              <a:ext cx="41275" cy="52388"/>
            </a:xfrm>
            <a:custGeom>
              <a:avLst/>
              <a:gdLst>
                <a:gd name="T0" fmla="*/ 70 w 84"/>
                <a:gd name="T1" fmla="*/ 0 h 106"/>
                <a:gd name="T2" fmla="*/ 84 w 84"/>
                <a:gd name="T3" fmla="*/ 0 h 106"/>
                <a:gd name="T4" fmla="*/ 84 w 84"/>
                <a:gd name="T5" fmla="*/ 106 h 106"/>
                <a:gd name="T6" fmla="*/ 70 w 84"/>
                <a:gd name="T7" fmla="*/ 106 h 106"/>
                <a:gd name="T8" fmla="*/ 14 w 84"/>
                <a:gd name="T9" fmla="*/ 21 h 106"/>
                <a:gd name="T10" fmla="*/ 14 w 84"/>
                <a:gd name="T11" fmla="*/ 106 h 106"/>
                <a:gd name="T12" fmla="*/ 0 w 84"/>
                <a:gd name="T13" fmla="*/ 106 h 106"/>
                <a:gd name="T14" fmla="*/ 0 w 84"/>
                <a:gd name="T15" fmla="*/ 0 h 106"/>
                <a:gd name="T16" fmla="*/ 14 w 84"/>
                <a:gd name="T17" fmla="*/ 0 h 106"/>
                <a:gd name="T18" fmla="*/ 70 w 84"/>
                <a:gd name="T19" fmla="*/ 85 h 106"/>
                <a:gd name="T20" fmla="*/ 70 w 84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6">
                  <a:moveTo>
                    <a:pt x="70" y="0"/>
                  </a:moveTo>
                  <a:lnTo>
                    <a:pt x="84" y="0"/>
                  </a:lnTo>
                  <a:lnTo>
                    <a:pt x="84" y="106"/>
                  </a:lnTo>
                  <a:lnTo>
                    <a:pt x="70" y="106"/>
                  </a:lnTo>
                  <a:lnTo>
                    <a:pt x="14" y="21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Rectangle 306">
              <a:extLst>
                <a:ext uri="{FF2B5EF4-FFF2-40B4-BE49-F238E27FC236}">
                  <a16:creationId xmlns:a16="http://schemas.microsoft.com/office/drawing/2014/main" id="{BCF50B85-22DE-4AAD-907F-A0387ADEA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6376" y="2236788"/>
              <a:ext cx="6350" cy="523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307">
              <a:extLst>
                <a:ext uri="{FF2B5EF4-FFF2-40B4-BE49-F238E27FC236}">
                  <a16:creationId xmlns:a16="http://schemas.microsoft.com/office/drawing/2014/main" id="{22386415-7F73-405D-A75B-8252EDD44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2251" y="2236788"/>
              <a:ext cx="46038" cy="52388"/>
            </a:xfrm>
            <a:custGeom>
              <a:avLst/>
              <a:gdLst>
                <a:gd name="T0" fmla="*/ 41 w 97"/>
                <a:gd name="T1" fmla="*/ 106 h 106"/>
                <a:gd name="T2" fmla="*/ 0 w 97"/>
                <a:gd name="T3" fmla="*/ 0 h 106"/>
                <a:gd name="T4" fmla="*/ 15 w 97"/>
                <a:gd name="T5" fmla="*/ 0 h 106"/>
                <a:gd name="T6" fmla="*/ 48 w 97"/>
                <a:gd name="T7" fmla="*/ 91 h 106"/>
                <a:gd name="T8" fmla="*/ 82 w 97"/>
                <a:gd name="T9" fmla="*/ 0 h 106"/>
                <a:gd name="T10" fmla="*/ 97 w 97"/>
                <a:gd name="T11" fmla="*/ 0 h 106"/>
                <a:gd name="T12" fmla="*/ 56 w 97"/>
                <a:gd name="T13" fmla="*/ 106 h 106"/>
                <a:gd name="T14" fmla="*/ 41 w 97"/>
                <a:gd name="T1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06">
                  <a:moveTo>
                    <a:pt x="41" y="106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8" y="91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56" y="106"/>
                  </a:lnTo>
                  <a:lnTo>
                    <a:pt x="41" y="1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308">
              <a:extLst>
                <a:ext uri="{FF2B5EF4-FFF2-40B4-BE49-F238E27FC236}">
                  <a16:creationId xmlns:a16="http://schemas.microsoft.com/office/drawing/2014/main" id="{E8C4776E-5E7B-4F9D-A081-A01F1D55F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6226" y="2236788"/>
              <a:ext cx="26988" cy="52388"/>
            </a:xfrm>
            <a:custGeom>
              <a:avLst/>
              <a:gdLst>
                <a:gd name="T0" fmla="*/ 56 w 56"/>
                <a:gd name="T1" fmla="*/ 0 h 107"/>
                <a:gd name="T2" fmla="*/ 56 w 56"/>
                <a:gd name="T3" fmla="*/ 11 h 107"/>
                <a:gd name="T4" fmla="*/ 14 w 56"/>
                <a:gd name="T5" fmla="*/ 11 h 107"/>
                <a:gd name="T6" fmla="*/ 14 w 56"/>
                <a:gd name="T7" fmla="*/ 47 h 107"/>
                <a:gd name="T8" fmla="*/ 51 w 56"/>
                <a:gd name="T9" fmla="*/ 47 h 107"/>
                <a:gd name="T10" fmla="*/ 51 w 56"/>
                <a:gd name="T11" fmla="*/ 59 h 107"/>
                <a:gd name="T12" fmla="*/ 14 w 56"/>
                <a:gd name="T13" fmla="*/ 59 h 107"/>
                <a:gd name="T14" fmla="*/ 14 w 56"/>
                <a:gd name="T15" fmla="*/ 96 h 107"/>
                <a:gd name="T16" fmla="*/ 56 w 56"/>
                <a:gd name="T17" fmla="*/ 96 h 107"/>
                <a:gd name="T18" fmla="*/ 56 w 56"/>
                <a:gd name="T19" fmla="*/ 107 h 107"/>
                <a:gd name="T20" fmla="*/ 0 w 56"/>
                <a:gd name="T21" fmla="*/ 107 h 107"/>
                <a:gd name="T22" fmla="*/ 0 w 56"/>
                <a:gd name="T23" fmla="*/ 1 h 107"/>
                <a:gd name="T24" fmla="*/ 56 w 56"/>
                <a:gd name="T25" fmla="*/ 1 h 107"/>
                <a:gd name="T26" fmla="*/ 56 w 56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07">
                  <a:moveTo>
                    <a:pt x="56" y="0"/>
                  </a:moveTo>
                  <a:lnTo>
                    <a:pt x="56" y="11"/>
                  </a:lnTo>
                  <a:lnTo>
                    <a:pt x="14" y="11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6"/>
                  </a:lnTo>
                  <a:lnTo>
                    <a:pt x="56" y="96"/>
                  </a:lnTo>
                  <a:lnTo>
                    <a:pt x="56" y="107"/>
                  </a:lnTo>
                  <a:lnTo>
                    <a:pt x="0" y="107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309">
              <a:extLst>
                <a:ext uri="{FF2B5EF4-FFF2-40B4-BE49-F238E27FC236}">
                  <a16:creationId xmlns:a16="http://schemas.microsoft.com/office/drawing/2014/main" id="{CF2F9A09-6D6A-48FE-8F13-07BF30AC42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04326" y="2236788"/>
              <a:ext cx="36513" cy="53975"/>
            </a:xfrm>
            <a:custGeom>
              <a:avLst/>
              <a:gdLst>
                <a:gd name="T0" fmla="*/ 13 w 75"/>
                <a:gd name="T1" fmla="*/ 63 h 108"/>
                <a:gd name="T2" fmla="*/ 13 w 75"/>
                <a:gd name="T3" fmla="*/ 106 h 108"/>
                <a:gd name="T4" fmla="*/ 0 w 75"/>
                <a:gd name="T5" fmla="*/ 106 h 108"/>
                <a:gd name="T6" fmla="*/ 0 w 75"/>
                <a:gd name="T7" fmla="*/ 0 h 108"/>
                <a:gd name="T8" fmla="*/ 35 w 75"/>
                <a:gd name="T9" fmla="*/ 0 h 108"/>
                <a:gd name="T10" fmla="*/ 72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6 w 75"/>
                <a:gd name="T17" fmla="*/ 108 h 108"/>
                <a:gd name="T18" fmla="*/ 28 w 75"/>
                <a:gd name="T19" fmla="*/ 64 h 108"/>
                <a:gd name="T20" fmla="*/ 13 w 75"/>
                <a:gd name="T21" fmla="*/ 64 h 108"/>
                <a:gd name="T22" fmla="*/ 13 w 75"/>
                <a:gd name="T23" fmla="*/ 63 h 108"/>
                <a:gd name="T24" fmla="*/ 13 w 75"/>
                <a:gd name="T25" fmla="*/ 10 h 108"/>
                <a:gd name="T26" fmla="*/ 13 w 75"/>
                <a:gd name="T27" fmla="*/ 50 h 108"/>
                <a:gd name="T28" fmla="*/ 35 w 75"/>
                <a:gd name="T29" fmla="*/ 50 h 108"/>
                <a:gd name="T30" fmla="*/ 57 w 75"/>
                <a:gd name="T31" fmla="*/ 30 h 108"/>
                <a:gd name="T32" fmla="*/ 35 w 75"/>
                <a:gd name="T33" fmla="*/ 10 h 108"/>
                <a:gd name="T34" fmla="*/ 13 w 75"/>
                <a:gd name="T35" fmla="*/ 1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3" y="63"/>
                  </a:moveTo>
                  <a:lnTo>
                    <a:pt x="13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8" y="0"/>
                    <a:pt x="72" y="14"/>
                    <a:pt x="72" y="30"/>
                  </a:cubicBezTo>
                  <a:cubicBezTo>
                    <a:pt x="72" y="48"/>
                    <a:pt x="63" y="59"/>
                    <a:pt x="45" y="63"/>
                  </a:cubicBezTo>
                  <a:lnTo>
                    <a:pt x="75" y="108"/>
                  </a:lnTo>
                  <a:lnTo>
                    <a:pt x="56" y="108"/>
                  </a:lnTo>
                  <a:lnTo>
                    <a:pt x="28" y="64"/>
                  </a:lnTo>
                  <a:lnTo>
                    <a:pt x="13" y="64"/>
                  </a:lnTo>
                  <a:lnTo>
                    <a:pt x="13" y="63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5" y="50"/>
                  </a:lnTo>
                  <a:cubicBezTo>
                    <a:pt x="50" y="50"/>
                    <a:pt x="57" y="43"/>
                    <a:pt x="57" y="30"/>
                  </a:cubicBezTo>
                  <a:cubicBezTo>
                    <a:pt x="57" y="16"/>
                    <a:pt x="50" y="10"/>
                    <a:pt x="35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310">
              <a:extLst>
                <a:ext uri="{FF2B5EF4-FFF2-40B4-BE49-F238E27FC236}">
                  <a16:creationId xmlns:a16="http://schemas.microsoft.com/office/drawing/2014/main" id="{08A714BF-8D47-4BE0-9009-9D333A666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0363" y="2236788"/>
              <a:ext cx="34925" cy="53975"/>
            </a:xfrm>
            <a:custGeom>
              <a:avLst/>
              <a:gdLst>
                <a:gd name="T0" fmla="*/ 25 w 72"/>
                <a:gd name="T1" fmla="*/ 44 h 109"/>
                <a:gd name="T2" fmla="*/ 37 w 72"/>
                <a:gd name="T3" fmla="*/ 48 h 109"/>
                <a:gd name="T4" fmla="*/ 60 w 72"/>
                <a:gd name="T5" fmla="*/ 55 h 109"/>
                <a:gd name="T6" fmla="*/ 72 w 72"/>
                <a:gd name="T7" fmla="*/ 78 h 109"/>
                <a:gd name="T8" fmla="*/ 37 w 72"/>
                <a:gd name="T9" fmla="*/ 109 h 109"/>
                <a:gd name="T10" fmla="*/ 0 w 72"/>
                <a:gd name="T11" fmla="*/ 81 h 109"/>
                <a:gd name="T12" fmla="*/ 15 w 72"/>
                <a:gd name="T13" fmla="*/ 81 h 109"/>
                <a:gd name="T14" fmla="*/ 37 w 72"/>
                <a:gd name="T15" fmla="*/ 98 h 109"/>
                <a:gd name="T16" fmla="*/ 59 w 72"/>
                <a:gd name="T17" fmla="*/ 80 h 109"/>
                <a:gd name="T18" fmla="*/ 48 w 72"/>
                <a:gd name="T19" fmla="*/ 64 h 109"/>
                <a:gd name="T20" fmla="*/ 37 w 72"/>
                <a:gd name="T21" fmla="*/ 60 h 109"/>
                <a:gd name="T22" fmla="*/ 13 w 72"/>
                <a:gd name="T23" fmla="*/ 53 h 109"/>
                <a:gd name="T24" fmla="*/ 2 w 72"/>
                <a:gd name="T25" fmla="*/ 30 h 109"/>
                <a:gd name="T26" fmla="*/ 37 w 72"/>
                <a:gd name="T27" fmla="*/ 0 h 109"/>
                <a:gd name="T28" fmla="*/ 72 w 72"/>
                <a:gd name="T29" fmla="*/ 28 h 109"/>
                <a:gd name="T30" fmla="*/ 57 w 72"/>
                <a:gd name="T31" fmla="*/ 28 h 109"/>
                <a:gd name="T32" fmla="*/ 37 w 72"/>
                <a:gd name="T33" fmla="*/ 13 h 109"/>
                <a:gd name="T34" fmla="*/ 17 w 72"/>
                <a:gd name="T35" fmla="*/ 30 h 109"/>
                <a:gd name="T36" fmla="*/ 25 w 72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109">
                  <a:moveTo>
                    <a:pt x="25" y="44"/>
                  </a:moveTo>
                  <a:lnTo>
                    <a:pt x="37" y="48"/>
                  </a:lnTo>
                  <a:cubicBezTo>
                    <a:pt x="45" y="49"/>
                    <a:pt x="54" y="51"/>
                    <a:pt x="60" y="55"/>
                  </a:cubicBezTo>
                  <a:cubicBezTo>
                    <a:pt x="67" y="59"/>
                    <a:pt x="72" y="66"/>
                    <a:pt x="72" y="78"/>
                  </a:cubicBezTo>
                  <a:cubicBezTo>
                    <a:pt x="72" y="94"/>
                    <a:pt x="58" y="109"/>
                    <a:pt x="37" y="109"/>
                  </a:cubicBezTo>
                  <a:cubicBezTo>
                    <a:pt x="15" y="109"/>
                    <a:pt x="0" y="98"/>
                    <a:pt x="0" y="81"/>
                  </a:cubicBezTo>
                  <a:lnTo>
                    <a:pt x="15" y="81"/>
                  </a:lnTo>
                  <a:cubicBezTo>
                    <a:pt x="17" y="91"/>
                    <a:pt x="23" y="98"/>
                    <a:pt x="37" y="98"/>
                  </a:cubicBezTo>
                  <a:cubicBezTo>
                    <a:pt x="50" y="98"/>
                    <a:pt x="59" y="89"/>
                    <a:pt x="59" y="80"/>
                  </a:cubicBezTo>
                  <a:cubicBezTo>
                    <a:pt x="59" y="71"/>
                    <a:pt x="54" y="66"/>
                    <a:pt x="48" y="64"/>
                  </a:cubicBezTo>
                  <a:lnTo>
                    <a:pt x="37" y="60"/>
                  </a:lnTo>
                  <a:cubicBezTo>
                    <a:pt x="28" y="59"/>
                    <a:pt x="19" y="56"/>
                    <a:pt x="13" y="53"/>
                  </a:cubicBezTo>
                  <a:cubicBezTo>
                    <a:pt x="7" y="49"/>
                    <a:pt x="2" y="41"/>
                    <a:pt x="2" y="30"/>
                  </a:cubicBezTo>
                  <a:cubicBezTo>
                    <a:pt x="2" y="13"/>
                    <a:pt x="15" y="0"/>
                    <a:pt x="37" y="0"/>
                  </a:cubicBezTo>
                  <a:cubicBezTo>
                    <a:pt x="58" y="0"/>
                    <a:pt x="70" y="10"/>
                    <a:pt x="72" y="28"/>
                  </a:cubicBezTo>
                  <a:lnTo>
                    <a:pt x="57" y="28"/>
                  </a:lnTo>
                  <a:cubicBezTo>
                    <a:pt x="55" y="19"/>
                    <a:pt x="48" y="13"/>
                    <a:pt x="37" y="13"/>
                  </a:cubicBezTo>
                  <a:cubicBezTo>
                    <a:pt x="24" y="13"/>
                    <a:pt x="17" y="19"/>
                    <a:pt x="17" y="30"/>
                  </a:cubicBezTo>
                  <a:cubicBezTo>
                    <a:pt x="13" y="35"/>
                    <a:pt x="18" y="41"/>
                    <a:pt x="25" y="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Rectangle 311">
              <a:extLst>
                <a:ext uri="{FF2B5EF4-FFF2-40B4-BE49-F238E27FC236}">
                  <a16:creationId xmlns:a16="http://schemas.microsoft.com/office/drawing/2014/main" id="{F911D7BD-2269-4A2D-A035-CC5D0E362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4813" y="2236788"/>
              <a:ext cx="7938" cy="523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312">
              <a:extLst>
                <a:ext uri="{FF2B5EF4-FFF2-40B4-BE49-F238E27FC236}">
                  <a16:creationId xmlns:a16="http://schemas.microsoft.com/office/drawing/2014/main" id="{5D83DC5E-1935-4868-A119-C32C33016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0688" y="2236788"/>
              <a:ext cx="34925" cy="52388"/>
            </a:xfrm>
            <a:custGeom>
              <a:avLst/>
              <a:gdLst>
                <a:gd name="T0" fmla="*/ 0 w 70"/>
                <a:gd name="T1" fmla="*/ 11 h 106"/>
                <a:gd name="T2" fmla="*/ 0 w 70"/>
                <a:gd name="T3" fmla="*/ 0 h 106"/>
                <a:gd name="T4" fmla="*/ 70 w 70"/>
                <a:gd name="T5" fmla="*/ 0 h 106"/>
                <a:gd name="T6" fmla="*/ 70 w 70"/>
                <a:gd name="T7" fmla="*/ 11 h 106"/>
                <a:gd name="T8" fmla="*/ 41 w 70"/>
                <a:gd name="T9" fmla="*/ 11 h 106"/>
                <a:gd name="T10" fmla="*/ 41 w 70"/>
                <a:gd name="T11" fmla="*/ 106 h 106"/>
                <a:gd name="T12" fmla="*/ 28 w 70"/>
                <a:gd name="T13" fmla="*/ 106 h 106"/>
                <a:gd name="T14" fmla="*/ 28 w 70"/>
                <a:gd name="T15" fmla="*/ 11 h 106"/>
                <a:gd name="T16" fmla="*/ 0 w 70"/>
                <a:gd name="T17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06">
                  <a:moveTo>
                    <a:pt x="0" y="11"/>
                  </a:moveTo>
                  <a:lnTo>
                    <a:pt x="0" y="0"/>
                  </a:lnTo>
                  <a:lnTo>
                    <a:pt x="70" y="0"/>
                  </a:lnTo>
                  <a:lnTo>
                    <a:pt x="70" y="11"/>
                  </a:lnTo>
                  <a:lnTo>
                    <a:pt x="41" y="11"/>
                  </a:lnTo>
                  <a:lnTo>
                    <a:pt x="41" y="106"/>
                  </a:lnTo>
                  <a:lnTo>
                    <a:pt x="28" y="106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313">
              <a:extLst>
                <a:ext uri="{FF2B5EF4-FFF2-40B4-BE49-F238E27FC236}">
                  <a16:creationId xmlns:a16="http://schemas.microsoft.com/office/drawing/2014/main" id="{F69F068F-1F22-423C-ABF3-18D153705B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5138" y="2219325"/>
              <a:ext cx="26988" cy="69850"/>
            </a:xfrm>
            <a:custGeom>
              <a:avLst/>
              <a:gdLst>
                <a:gd name="T0" fmla="*/ 56 w 56"/>
                <a:gd name="T1" fmla="*/ 36 h 143"/>
                <a:gd name="T2" fmla="*/ 56 w 56"/>
                <a:gd name="T3" fmla="*/ 47 h 143"/>
                <a:gd name="T4" fmla="*/ 14 w 56"/>
                <a:gd name="T5" fmla="*/ 47 h 143"/>
                <a:gd name="T6" fmla="*/ 14 w 56"/>
                <a:gd name="T7" fmla="*/ 83 h 143"/>
                <a:gd name="T8" fmla="*/ 51 w 56"/>
                <a:gd name="T9" fmla="*/ 83 h 143"/>
                <a:gd name="T10" fmla="*/ 51 w 56"/>
                <a:gd name="T11" fmla="*/ 95 h 143"/>
                <a:gd name="T12" fmla="*/ 14 w 56"/>
                <a:gd name="T13" fmla="*/ 95 h 143"/>
                <a:gd name="T14" fmla="*/ 14 w 56"/>
                <a:gd name="T15" fmla="*/ 132 h 143"/>
                <a:gd name="T16" fmla="*/ 56 w 56"/>
                <a:gd name="T17" fmla="*/ 132 h 143"/>
                <a:gd name="T18" fmla="*/ 56 w 56"/>
                <a:gd name="T19" fmla="*/ 143 h 143"/>
                <a:gd name="T20" fmla="*/ 0 w 56"/>
                <a:gd name="T21" fmla="*/ 143 h 143"/>
                <a:gd name="T22" fmla="*/ 0 w 56"/>
                <a:gd name="T23" fmla="*/ 37 h 143"/>
                <a:gd name="T24" fmla="*/ 56 w 56"/>
                <a:gd name="T25" fmla="*/ 37 h 143"/>
                <a:gd name="T26" fmla="*/ 56 w 56"/>
                <a:gd name="T27" fmla="*/ 36 h 143"/>
                <a:gd name="T28" fmla="*/ 9 w 56"/>
                <a:gd name="T29" fmla="*/ 20 h 143"/>
                <a:gd name="T30" fmla="*/ 41 w 56"/>
                <a:gd name="T31" fmla="*/ 0 h 143"/>
                <a:gd name="T32" fmla="*/ 41 w 56"/>
                <a:gd name="T33" fmla="*/ 12 h 143"/>
                <a:gd name="T34" fmla="*/ 9 w 56"/>
                <a:gd name="T35" fmla="*/ 30 h 143"/>
                <a:gd name="T36" fmla="*/ 9 w 56"/>
                <a:gd name="T37" fmla="*/ 2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143">
                  <a:moveTo>
                    <a:pt x="56" y="36"/>
                  </a:moveTo>
                  <a:lnTo>
                    <a:pt x="56" y="47"/>
                  </a:lnTo>
                  <a:lnTo>
                    <a:pt x="14" y="47"/>
                  </a:lnTo>
                  <a:lnTo>
                    <a:pt x="14" y="83"/>
                  </a:lnTo>
                  <a:lnTo>
                    <a:pt x="51" y="83"/>
                  </a:lnTo>
                  <a:lnTo>
                    <a:pt x="51" y="95"/>
                  </a:lnTo>
                  <a:lnTo>
                    <a:pt x="14" y="95"/>
                  </a:lnTo>
                  <a:lnTo>
                    <a:pt x="14" y="132"/>
                  </a:lnTo>
                  <a:lnTo>
                    <a:pt x="56" y="132"/>
                  </a:lnTo>
                  <a:lnTo>
                    <a:pt x="56" y="143"/>
                  </a:lnTo>
                  <a:lnTo>
                    <a:pt x="0" y="143"/>
                  </a:lnTo>
                  <a:lnTo>
                    <a:pt x="0" y="37"/>
                  </a:lnTo>
                  <a:lnTo>
                    <a:pt x="56" y="37"/>
                  </a:lnTo>
                  <a:lnTo>
                    <a:pt x="56" y="36"/>
                  </a:lnTo>
                  <a:close/>
                  <a:moveTo>
                    <a:pt x="9" y="20"/>
                  </a:moveTo>
                  <a:lnTo>
                    <a:pt x="41" y="0"/>
                  </a:lnTo>
                  <a:lnTo>
                    <a:pt x="41" y="12"/>
                  </a:lnTo>
                  <a:lnTo>
                    <a:pt x="9" y="3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314">
              <a:extLst>
                <a:ext uri="{FF2B5EF4-FFF2-40B4-BE49-F238E27FC236}">
                  <a16:creationId xmlns:a16="http://schemas.microsoft.com/office/drawing/2014/main" id="{106BE8EF-4985-4D44-BF20-C0E79F605B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5463" y="2236788"/>
              <a:ext cx="44450" cy="52388"/>
            </a:xfrm>
            <a:custGeom>
              <a:avLst/>
              <a:gdLst>
                <a:gd name="T0" fmla="*/ 34 w 90"/>
                <a:gd name="T1" fmla="*/ 0 h 106"/>
                <a:gd name="T2" fmla="*/ 90 w 90"/>
                <a:gd name="T3" fmla="*/ 54 h 106"/>
                <a:gd name="T4" fmla="*/ 34 w 90"/>
                <a:gd name="T5" fmla="*/ 106 h 106"/>
                <a:gd name="T6" fmla="*/ 0 w 90"/>
                <a:gd name="T7" fmla="*/ 106 h 106"/>
                <a:gd name="T8" fmla="*/ 0 w 90"/>
                <a:gd name="T9" fmla="*/ 0 h 106"/>
                <a:gd name="T10" fmla="*/ 34 w 90"/>
                <a:gd name="T11" fmla="*/ 0 h 106"/>
                <a:gd name="T12" fmla="*/ 14 w 90"/>
                <a:gd name="T13" fmla="*/ 96 h 106"/>
                <a:gd name="T14" fmla="*/ 34 w 90"/>
                <a:gd name="T15" fmla="*/ 96 h 106"/>
                <a:gd name="T16" fmla="*/ 75 w 90"/>
                <a:gd name="T17" fmla="*/ 54 h 106"/>
                <a:gd name="T18" fmla="*/ 34 w 90"/>
                <a:gd name="T19" fmla="*/ 11 h 106"/>
                <a:gd name="T20" fmla="*/ 14 w 90"/>
                <a:gd name="T21" fmla="*/ 11 h 106"/>
                <a:gd name="T22" fmla="*/ 14 w 90"/>
                <a:gd name="T23" fmla="*/ 9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106">
                  <a:moveTo>
                    <a:pt x="34" y="0"/>
                  </a:moveTo>
                  <a:cubicBezTo>
                    <a:pt x="69" y="0"/>
                    <a:pt x="90" y="21"/>
                    <a:pt x="90" y="54"/>
                  </a:cubicBezTo>
                  <a:cubicBezTo>
                    <a:pt x="90" y="86"/>
                    <a:pt x="69" y="106"/>
                    <a:pt x="34" y="106"/>
                  </a:cubicBezTo>
                  <a:lnTo>
                    <a:pt x="0" y="106"/>
                  </a:lnTo>
                  <a:lnTo>
                    <a:pt x="0" y="0"/>
                  </a:lnTo>
                  <a:lnTo>
                    <a:pt x="34" y="0"/>
                  </a:lnTo>
                  <a:close/>
                  <a:moveTo>
                    <a:pt x="14" y="96"/>
                  </a:moveTo>
                  <a:lnTo>
                    <a:pt x="34" y="96"/>
                  </a:lnTo>
                  <a:cubicBezTo>
                    <a:pt x="61" y="96"/>
                    <a:pt x="75" y="81"/>
                    <a:pt x="75" y="54"/>
                  </a:cubicBezTo>
                  <a:cubicBezTo>
                    <a:pt x="75" y="27"/>
                    <a:pt x="60" y="11"/>
                    <a:pt x="34" y="11"/>
                  </a:cubicBezTo>
                  <a:lnTo>
                    <a:pt x="14" y="11"/>
                  </a:lnTo>
                  <a:lnTo>
                    <a:pt x="14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315">
              <a:extLst>
                <a:ext uri="{FF2B5EF4-FFF2-40B4-BE49-F238E27FC236}">
                  <a16:creationId xmlns:a16="http://schemas.microsoft.com/office/drawing/2014/main" id="{F8A7ACB3-F9C8-4770-BB15-3FDAF15B0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3088" y="2230438"/>
              <a:ext cx="7938" cy="14288"/>
            </a:xfrm>
            <a:custGeom>
              <a:avLst/>
              <a:gdLst>
                <a:gd name="T0" fmla="*/ 2 w 17"/>
                <a:gd name="T1" fmla="*/ 0 h 31"/>
                <a:gd name="T2" fmla="*/ 15 w 17"/>
                <a:gd name="T3" fmla="*/ 0 h 31"/>
                <a:gd name="T4" fmla="*/ 17 w 17"/>
                <a:gd name="T5" fmla="*/ 14 h 31"/>
                <a:gd name="T6" fmla="*/ 0 w 17"/>
                <a:gd name="T7" fmla="*/ 31 h 31"/>
                <a:gd name="T8" fmla="*/ 0 w 17"/>
                <a:gd name="T9" fmla="*/ 25 h 31"/>
                <a:gd name="T10" fmla="*/ 8 w 17"/>
                <a:gd name="T11" fmla="*/ 18 h 31"/>
                <a:gd name="T12" fmla="*/ 8 w 17"/>
                <a:gd name="T13" fmla="*/ 14 h 31"/>
                <a:gd name="T14" fmla="*/ 0 w 17"/>
                <a:gd name="T15" fmla="*/ 14 h 31"/>
                <a:gd name="T16" fmla="*/ 0 w 17"/>
                <a:gd name="T17" fmla="*/ 0 h 31"/>
                <a:gd name="T18" fmla="*/ 2 w 17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31">
                  <a:moveTo>
                    <a:pt x="2" y="0"/>
                  </a:moveTo>
                  <a:lnTo>
                    <a:pt x="15" y="0"/>
                  </a:lnTo>
                  <a:cubicBezTo>
                    <a:pt x="17" y="5"/>
                    <a:pt x="17" y="10"/>
                    <a:pt x="17" y="14"/>
                  </a:cubicBezTo>
                  <a:cubicBezTo>
                    <a:pt x="17" y="25"/>
                    <a:pt x="12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8" y="23"/>
                    <a:pt x="8" y="18"/>
                  </a:cubicBezTo>
                  <a:lnTo>
                    <a:pt x="8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316">
              <a:extLst>
                <a:ext uri="{FF2B5EF4-FFF2-40B4-BE49-F238E27FC236}">
                  <a16:creationId xmlns:a16="http://schemas.microsoft.com/office/drawing/2014/main" id="{FCB49DC6-0D02-4803-8897-DC32BD235C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5788" y="2236788"/>
              <a:ext cx="46038" cy="52388"/>
            </a:xfrm>
            <a:custGeom>
              <a:avLst/>
              <a:gdLst>
                <a:gd name="T0" fmla="*/ 79 w 92"/>
                <a:gd name="T1" fmla="*/ 106 h 106"/>
                <a:gd name="T2" fmla="*/ 70 w 92"/>
                <a:gd name="T3" fmla="*/ 83 h 106"/>
                <a:gd name="T4" fmla="*/ 22 w 92"/>
                <a:gd name="T5" fmla="*/ 83 h 106"/>
                <a:gd name="T6" fmla="*/ 14 w 92"/>
                <a:gd name="T7" fmla="*/ 106 h 106"/>
                <a:gd name="T8" fmla="*/ 0 w 92"/>
                <a:gd name="T9" fmla="*/ 106 h 106"/>
                <a:gd name="T10" fmla="*/ 39 w 92"/>
                <a:gd name="T11" fmla="*/ 0 h 106"/>
                <a:gd name="T12" fmla="*/ 54 w 92"/>
                <a:gd name="T13" fmla="*/ 0 h 106"/>
                <a:gd name="T14" fmla="*/ 92 w 92"/>
                <a:gd name="T15" fmla="*/ 106 h 106"/>
                <a:gd name="T16" fmla="*/ 79 w 92"/>
                <a:gd name="T17" fmla="*/ 106 h 106"/>
                <a:gd name="T18" fmla="*/ 27 w 92"/>
                <a:gd name="T19" fmla="*/ 71 h 106"/>
                <a:gd name="T20" fmla="*/ 67 w 92"/>
                <a:gd name="T21" fmla="*/ 71 h 106"/>
                <a:gd name="T22" fmla="*/ 47 w 92"/>
                <a:gd name="T23" fmla="*/ 16 h 106"/>
                <a:gd name="T24" fmla="*/ 27 w 92"/>
                <a:gd name="T25" fmla="*/ 7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6">
                  <a:moveTo>
                    <a:pt x="79" y="106"/>
                  </a:moveTo>
                  <a:lnTo>
                    <a:pt x="70" y="83"/>
                  </a:lnTo>
                  <a:lnTo>
                    <a:pt x="22" y="83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39" y="0"/>
                  </a:lnTo>
                  <a:lnTo>
                    <a:pt x="54" y="0"/>
                  </a:lnTo>
                  <a:lnTo>
                    <a:pt x="92" y="106"/>
                  </a:lnTo>
                  <a:lnTo>
                    <a:pt x="79" y="106"/>
                  </a:lnTo>
                  <a:close/>
                  <a:moveTo>
                    <a:pt x="27" y="71"/>
                  </a:moveTo>
                  <a:lnTo>
                    <a:pt x="67" y="71"/>
                  </a:lnTo>
                  <a:lnTo>
                    <a:pt x="47" y="16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317">
              <a:extLst>
                <a:ext uri="{FF2B5EF4-FFF2-40B4-BE49-F238E27FC236}">
                  <a16:creationId xmlns:a16="http://schemas.microsoft.com/office/drawing/2014/main" id="{1B0D56C9-8431-4F8E-AE9F-AD460F5B8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1351" y="2236788"/>
              <a:ext cx="41275" cy="52388"/>
            </a:xfrm>
            <a:custGeom>
              <a:avLst/>
              <a:gdLst>
                <a:gd name="T0" fmla="*/ 70 w 84"/>
                <a:gd name="T1" fmla="*/ 0 h 106"/>
                <a:gd name="T2" fmla="*/ 84 w 84"/>
                <a:gd name="T3" fmla="*/ 0 h 106"/>
                <a:gd name="T4" fmla="*/ 84 w 84"/>
                <a:gd name="T5" fmla="*/ 106 h 106"/>
                <a:gd name="T6" fmla="*/ 70 w 84"/>
                <a:gd name="T7" fmla="*/ 106 h 106"/>
                <a:gd name="T8" fmla="*/ 14 w 84"/>
                <a:gd name="T9" fmla="*/ 21 h 106"/>
                <a:gd name="T10" fmla="*/ 14 w 84"/>
                <a:gd name="T11" fmla="*/ 106 h 106"/>
                <a:gd name="T12" fmla="*/ 0 w 84"/>
                <a:gd name="T13" fmla="*/ 106 h 106"/>
                <a:gd name="T14" fmla="*/ 0 w 84"/>
                <a:gd name="T15" fmla="*/ 0 h 106"/>
                <a:gd name="T16" fmla="*/ 14 w 84"/>
                <a:gd name="T17" fmla="*/ 0 h 106"/>
                <a:gd name="T18" fmla="*/ 70 w 84"/>
                <a:gd name="T19" fmla="*/ 85 h 106"/>
                <a:gd name="T20" fmla="*/ 70 w 84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6">
                  <a:moveTo>
                    <a:pt x="70" y="0"/>
                  </a:moveTo>
                  <a:lnTo>
                    <a:pt x="84" y="0"/>
                  </a:lnTo>
                  <a:lnTo>
                    <a:pt x="84" y="106"/>
                  </a:lnTo>
                  <a:lnTo>
                    <a:pt x="70" y="106"/>
                  </a:lnTo>
                  <a:lnTo>
                    <a:pt x="14" y="21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318">
              <a:extLst>
                <a:ext uri="{FF2B5EF4-FFF2-40B4-BE49-F238E27FC236}">
                  <a16:creationId xmlns:a16="http://schemas.microsoft.com/office/drawing/2014/main" id="{BC53C9E3-015D-480C-81A9-5D17D58CD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0563" y="2236788"/>
              <a:ext cx="52388" cy="53975"/>
            </a:xfrm>
            <a:custGeom>
              <a:avLst/>
              <a:gdLst>
                <a:gd name="T0" fmla="*/ 0 w 107"/>
                <a:gd name="T1" fmla="*/ 54 h 109"/>
                <a:gd name="T2" fmla="*/ 55 w 107"/>
                <a:gd name="T3" fmla="*/ 0 h 109"/>
                <a:gd name="T4" fmla="*/ 103 w 107"/>
                <a:gd name="T5" fmla="*/ 30 h 109"/>
                <a:gd name="T6" fmla="*/ 86 w 107"/>
                <a:gd name="T7" fmla="*/ 30 h 109"/>
                <a:gd name="T8" fmla="*/ 53 w 107"/>
                <a:gd name="T9" fmla="*/ 12 h 109"/>
                <a:gd name="T10" fmla="*/ 13 w 107"/>
                <a:gd name="T11" fmla="*/ 55 h 109"/>
                <a:gd name="T12" fmla="*/ 53 w 107"/>
                <a:gd name="T13" fmla="*/ 97 h 109"/>
                <a:gd name="T14" fmla="*/ 92 w 107"/>
                <a:gd name="T15" fmla="*/ 62 h 109"/>
                <a:gd name="T16" fmla="*/ 48 w 107"/>
                <a:gd name="T17" fmla="*/ 62 h 109"/>
                <a:gd name="T18" fmla="*/ 48 w 107"/>
                <a:gd name="T19" fmla="*/ 51 h 109"/>
                <a:gd name="T20" fmla="*/ 107 w 107"/>
                <a:gd name="T21" fmla="*/ 51 h 109"/>
                <a:gd name="T22" fmla="*/ 107 w 107"/>
                <a:gd name="T23" fmla="*/ 60 h 109"/>
                <a:gd name="T24" fmla="*/ 53 w 107"/>
                <a:gd name="T25" fmla="*/ 107 h 109"/>
                <a:gd name="T26" fmla="*/ 0 w 107"/>
                <a:gd name="T27" fmla="*/ 5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9">
                  <a:moveTo>
                    <a:pt x="0" y="54"/>
                  </a:moveTo>
                  <a:cubicBezTo>
                    <a:pt x="0" y="22"/>
                    <a:pt x="23" y="0"/>
                    <a:pt x="55" y="0"/>
                  </a:cubicBezTo>
                  <a:cubicBezTo>
                    <a:pt x="77" y="0"/>
                    <a:pt x="96" y="11"/>
                    <a:pt x="103" y="30"/>
                  </a:cubicBezTo>
                  <a:lnTo>
                    <a:pt x="86" y="30"/>
                  </a:lnTo>
                  <a:cubicBezTo>
                    <a:pt x="80" y="17"/>
                    <a:pt x="68" y="12"/>
                    <a:pt x="53" y="12"/>
                  </a:cubicBezTo>
                  <a:cubicBezTo>
                    <a:pt x="30" y="12"/>
                    <a:pt x="13" y="29"/>
                    <a:pt x="13" y="55"/>
                  </a:cubicBezTo>
                  <a:cubicBezTo>
                    <a:pt x="13" y="80"/>
                    <a:pt x="31" y="97"/>
                    <a:pt x="53" y="97"/>
                  </a:cubicBezTo>
                  <a:cubicBezTo>
                    <a:pt x="76" y="97"/>
                    <a:pt x="90" y="84"/>
                    <a:pt x="92" y="62"/>
                  </a:cubicBezTo>
                  <a:lnTo>
                    <a:pt x="48" y="62"/>
                  </a:lnTo>
                  <a:lnTo>
                    <a:pt x="48" y="51"/>
                  </a:lnTo>
                  <a:lnTo>
                    <a:pt x="107" y="51"/>
                  </a:lnTo>
                  <a:lnTo>
                    <a:pt x="107" y="60"/>
                  </a:lnTo>
                  <a:cubicBezTo>
                    <a:pt x="105" y="87"/>
                    <a:pt x="82" y="107"/>
                    <a:pt x="53" y="107"/>
                  </a:cubicBezTo>
                  <a:cubicBezTo>
                    <a:pt x="23" y="109"/>
                    <a:pt x="0" y="85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319">
              <a:extLst>
                <a:ext uri="{FF2B5EF4-FFF2-40B4-BE49-F238E27FC236}">
                  <a16:creationId xmlns:a16="http://schemas.microsoft.com/office/drawing/2014/main" id="{9B88E478-81CA-4172-81F2-C114F4FA0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2476" y="2236788"/>
              <a:ext cx="28575" cy="52388"/>
            </a:xfrm>
            <a:custGeom>
              <a:avLst/>
              <a:gdLst>
                <a:gd name="T0" fmla="*/ 56 w 56"/>
                <a:gd name="T1" fmla="*/ 0 h 107"/>
                <a:gd name="T2" fmla="*/ 56 w 56"/>
                <a:gd name="T3" fmla="*/ 11 h 107"/>
                <a:gd name="T4" fmla="*/ 14 w 56"/>
                <a:gd name="T5" fmla="*/ 11 h 107"/>
                <a:gd name="T6" fmla="*/ 14 w 56"/>
                <a:gd name="T7" fmla="*/ 47 h 107"/>
                <a:gd name="T8" fmla="*/ 51 w 56"/>
                <a:gd name="T9" fmla="*/ 47 h 107"/>
                <a:gd name="T10" fmla="*/ 51 w 56"/>
                <a:gd name="T11" fmla="*/ 59 h 107"/>
                <a:gd name="T12" fmla="*/ 14 w 56"/>
                <a:gd name="T13" fmla="*/ 59 h 107"/>
                <a:gd name="T14" fmla="*/ 14 w 56"/>
                <a:gd name="T15" fmla="*/ 96 h 107"/>
                <a:gd name="T16" fmla="*/ 56 w 56"/>
                <a:gd name="T17" fmla="*/ 96 h 107"/>
                <a:gd name="T18" fmla="*/ 56 w 56"/>
                <a:gd name="T19" fmla="*/ 107 h 107"/>
                <a:gd name="T20" fmla="*/ 0 w 56"/>
                <a:gd name="T21" fmla="*/ 107 h 107"/>
                <a:gd name="T22" fmla="*/ 0 w 56"/>
                <a:gd name="T23" fmla="*/ 1 h 107"/>
                <a:gd name="T24" fmla="*/ 56 w 56"/>
                <a:gd name="T25" fmla="*/ 1 h 107"/>
                <a:gd name="T26" fmla="*/ 56 w 56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07">
                  <a:moveTo>
                    <a:pt x="56" y="0"/>
                  </a:moveTo>
                  <a:lnTo>
                    <a:pt x="56" y="11"/>
                  </a:lnTo>
                  <a:lnTo>
                    <a:pt x="14" y="11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6"/>
                  </a:lnTo>
                  <a:lnTo>
                    <a:pt x="56" y="96"/>
                  </a:lnTo>
                  <a:lnTo>
                    <a:pt x="56" y="107"/>
                  </a:lnTo>
                  <a:lnTo>
                    <a:pt x="0" y="107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320">
              <a:extLst>
                <a:ext uri="{FF2B5EF4-FFF2-40B4-BE49-F238E27FC236}">
                  <a16:creationId xmlns:a16="http://schemas.microsoft.com/office/drawing/2014/main" id="{304886E0-6681-43A0-982D-562E2D6084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0576" y="2236788"/>
              <a:ext cx="36513" cy="53975"/>
            </a:xfrm>
            <a:custGeom>
              <a:avLst/>
              <a:gdLst>
                <a:gd name="T0" fmla="*/ 14 w 75"/>
                <a:gd name="T1" fmla="*/ 63 h 108"/>
                <a:gd name="T2" fmla="*/ 14 w 75"/>
                <a:gd name="T3" fmla="*/ 106 h 108"/>
                <a:gd name="T4" fmla="*/ 0 w 75"/>
                <a:gd name="T5" fmla="*/ 106 h 108"/>
                <a:gd name="T6" fmla="*/ 0 w 75"/>
                <a:gd name="T7" fmla="*/ 0 h 108"/>
                <a:gd name="T8" fmla="*/ 35 w 75"/>
                <a:gd name="T9" fmla="*/ 0 h 108"/>
                <a:gd name="T10" fmla="*/ 73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8 w 75"/>
                <a:gd name="T17" fmla="*/ 108 h 108"/>
                <a:gd name="T18" fmla="*/ 30 w 75"/>
                <a:gd name="T19" fmla="*/ 64 h 108"/>
                <a:gd name="T20" fmla="*/ 14 w 75"/>
                <a:gd name="T21" fmla="*/ 64 h 108"/>
                <a:gd name="T22" fmla="*/ 14 w 75"/>
                <a:gd name="T23" fmla="*/ 63 h 108"/>
                <a:gd name="T24" fmla="*/ 14 w 75"/>
                <a:gd name="T25" fmla="*/ 10 h 108"/>
                <a:gd name="T26" fmla="*/ 14 w 75"/>
                <a:gd name="T27" fmla="*/ 50 h 108"/>
                <a:gd name="T28" fmla="*/ 35 w 75"/>
                <a:gd name="T29" fmla="*/ 50 h 108"/>
                <a:gd name="T30" fmla="*/ 58 w 75"/>
                <a:gd name="T31" fmla="*/ 30 h 108"/>
                <a:gd name="T32" fmla="*/ 35 w 75"/>
                <a:gd name="T33" fmla="*/ 10 h 108"/>
                <a:gd name="T34" fmla="*/ 14 w 75"/>
                <a:gd name="T35" fmla="*/ 1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4" y="63"/>
                  </a:move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3" y="14"/>
                    <a:pt x="73" y="30"/>
                  </a:cubicBezTo>
                  <a:cubicBezTo>
                    <a:pt x="73" y="48"/>
                    <a:pt x="64" y="59"/>
                    <a:pt x="45" y="63"/>
                  </a:cubicBezTo>
                  <a:lnTo>
                    <a:pt x="75" y="108"/>
                  </a:lnTo>
                  <a:lnTo>
                    <a:pt x="58" y="108"/>
                  </a:lnTo>
                  <a:lnTo>
                    <a:pt x="30" y="64"/>
                  </a:lnTo>
                  <a:lnTo>
                    <a:pt x="14" y="64"/>
                  </a:lnTo>
                  <a:lnTo>
                    <a:pt x="14" y="63"/>
                  </a:lnTo>
                  <a:close/>
                  <a:moveTo>
                    <a:pt x="14" y="10"/>
                  </a:moveTo>
                  <a:lnTo>
                    <a:pt x="14" y="50"/>
                  </a:lnTo>
                  <a:lnTo>
                    <a:pt x="35" y="50"/>
                  </a:lnTo>
                  <a:cubicBezTo>
                    <a:pt x="50" y="50"/>
                    <a:pt x="58" y="43"/>
                    <a:pt x="58" y="30"/>
                  </a:cubicBezTo>
                  <a:cubicBezTo>
                    <a:pt x="58" y="16"/>
                    <a:pt x="50" y="10"/>
                    <a:pt x="35" y="10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321">
              <a:extLst>
                <a:ext uri="{FF2B5EF4-FFF2-40B4-BE49-F238E27FC236}">
                  <a16:creationId xmlns:a16="http://schemas.microsoft.com/office/drawing/2014/main" id="{E941293A-E951-4C41-8D72-B4B352B08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6613" y="2236788"/>
              <a:ext cx="34925" cy="53975"/>
            </a:xfrm>
            <a:custGeom>
              <a:avLst/>
              <a:gdLst>
                <a:gd name="T0" fmla="*/ 25 w 71"/>
                <a:gd name="T1" fmla="*/ 44 h 109"/>
                <a:gd name="T2" fmla="*/ 36 w 71"/>
                <a:gd name="T3" fmla="*/ 48 h 109"/>
                <a:gd name="T4" fmla="*/ 60 w 71"/>
                <a:gd name="T5" fmla="*/ 55 h 109"/>
                <a:gd name="T6" fmla="*/ 71 w 71"/>
                <a:gd name="T7" fmla="*/ 78 h 109"/>
                <a:gd name="T8" fmla="*/ 36 w 71"/>
                <a:gd name="T9" fmla="*/ 109 h 109"/>
                <a:gd name="T10" fmla="*/ 0 w 71"/>
                <a:gd name="T11" fmla="*/ 81 h 109"/>
                <a:gd name="T12" fmla="*/ 15 w 71"/>
                <a:gd name="T13" fmla="*/ 81 h 109"/>
                <a:gd name="T14" fmla="*/ 36 w 71"/>
                <a:gd name="T15" fmla="*/ 98 h 109"/>
                <a:gd name="T16" fmla="*/ 59 w 71"/>
                <a:gd name="T17" fmla="*/ 80 h 109"/>
                <a:gd name="T18" fmla="*/ 47 w 71"/>
                <a:gd name="T19" fmla="*/ 64 h 109"/>
                <a:gd name="T20" fmla="*/ 36 w 71"/>
                <a:gd name="T21" fmla="*/ 60 h 109"/>
                <a:gd name="T22" fmla="*/ 12 w 71"/>
                <a:gd name="T23" fmla="*/ 53 h 109"/>
                <a:gd name="T24" fmla="*/ 1 w 71"/>
                <a:gd name="T25" fmla="*/ 30 h 109"/>
                <a:gd name="T26" fmla="*/ 36 w 71"/>
                <a:gd name="T27" fmla="*/ 0 h 109"/>
                <a:gd name="T28" fmla="*/ 71 w 71"/>
                <a:gd name="T29" fmla="*/ 28 h 109"/>
                <a:gd name="T30" fmla="*/ 56 w 71"/>
                <a:gd name="T31" fmla="*/ 28 h 109"/>
                <a:gd name="T32" fmla="*/ 36 w 71"/>
                <a:gd name="T33" fmla="*/ 13 h 109"/>
                <a:gd name="T34" fmla="*/ 16 w 71"/>
                <a:gd name="T35" fmla="*/ 30 h 109"/>
                <a:gd name="T36" fmla="*/ 25 w 71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09">
                  <a:moveTo>
                    <a:pt x="25" y="44"/>
                  </a:moveTo>
                  <a:lnTo>
                    <a:pt x="36" y="48"/>
                  </a:lnTo>
                  <a:cubicBezTo>
                    <a:pt x="45" y="49"/>
                    <a:pt x="54" y="51"/>
                    <a:pt x="60" y="55"/>
                  </a:cubicBezTo>
                  <a:cubicBezTo>
                    <a:pt x="66" y="59"/>
                    <a:pt x="71" y="66"/>
                    <a:pt x="71" y="78"/>
                  </a:cubicBezTo>
                  <a:cubicBezTo>
                    <a:pt x="71" y="94"/>
                    <a:pt x="57" y="109"/>
                    <a:pt x="36" y="109"/>
                  </a:cubicBezTo>
                  <a:cubicBezTo>
                    <a:pt x="15" y="109"/>
                    <a:pt x="0" y="98"/>
                    <a:pt x="0" y="81"/>
                  </a:cubicBezTo>
                  <a:lnTo>
                    <a:pt x="15" y="81"/>
                  </a:lnTo>
                  <a:cubicBezTo>
                    <a:pt x="16" y="91"/>
                    <a:pt x="22" y="98"/>
                    <a:pt x="36" y="98"/>
                  </a:cubicBezTo>
                  <a:cubicBezTo>
                    <a:pt x="50" y="98"/>
                    <a:pt x="59" y="89"/>
                    <a:pt x="59" y="80"/>
                  </a:cubicBezTo>
                  <a:cubicBezTo>
                    <a:pt x="59" y="71"/>
                    <a:pt x="54" y="66"/>
                    <a:pt x="47" y="64"/>
                  </a:cubicBezTo>
                  <a:lnTo>
                    <a:pt x="36" y="60"/>
                  </a:lnTo>
                  <a:cubicBezTo>
                    <a:pt x="27" y="59"/>
                    <a:pt x="19" y="56"/>
                    <a:pt x="12" y="53"/>
                  </a:cubicBezTo>
                  <a:cubicBezTo>
                    <a:pt x="6" y="49"/>
                    <a:pt x="1" y="41"/>
                    <a:pt x="1" y="30"/>
                  </a:cubicBezTo>
                  <a:cubicBezTo>
                    <a:pt x="1" y="13"/>
                    <a:pt x="15" y="0"/>
                    <a:pt x="36" y="0"/>
                  </a:cubicBezTo>
                  <a:cubicBezTo>
                    <a:pt x="57" y="0"/>
                    <a:pt x="70" y="10"/>
                    <a:pt x="71" y="28"/>
                  </a:cubicBezTo>
                  <a:lnTo>
                    <a:pt x="56" y="28"/>
                  </a:lnTo>
                  <a:cubicBezTo>
                    <a:pt x="55" y="19"/>
                    <a:pt x="47" y="13"/>
                    <a:pt x="36" y="13"/>
                  </a:cubicBezTo>
                  <a:cubicBezTo>
                    <a:pt x="25" y="13"/>
                    <a:pt x="16" y="19"/>
                    <a:pt x="16" y="30"/>
                  </a:cubicBezTo>
                  <a:cubicBezTo>
                    <a:pt x="14" y="35"/>
                    <a:pt x="19" y="41"/>
                    <a:pt x="25" y="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07" name="Groupe 406">
            <a:extLst>
              <a:ext uri="{FF2B5EF4-FFF2-40B4-BE49-F238E27FC236}">
                <a16:creationId xmlns:a16="http://schemas.microsoft.com/office/drawing/2014/main" id="{A8E63881-4A93-4943-BBD6-FF49C117925A}"/>
              </a:ext>
            </a:extLst>
          </p:cNvPr>
          <p:cNvGrpSpPr/>
          <p:nvPr/>
        </p:nvGrpSpPr>
        <p:grpSpPr>
          <a:xfrm>
            <a:off x="4232214" y="1437424"/>
            <a:ext cx="2569340" cy="674813"/>
            <a:chOff x="6416679" y="2738433"/>
            <a:chExt cx="1444622" cy="379416"/>
          </a:xfrm>
        </p:grpSpPr>
        <p:sp>
          <p:nvSpPr>
            <p:cNvPr id="124" name="Freeform 322">
              <a:extLst>
                <a:ext uri="{FF2B5EF4-FFF2-40B4-BE49-F238E27FC236}">
                  <a16:creationId xmlns:a16="http://schemas.microsoft.com/office/drawing/2014/main" id="{7173AC08-6DA2-4075-812E-3F5A3EB44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065459"/>
              <a:ext cx="38100" cy="50800"/>
            </a:xfrm>
            <a:custGeom>
              <a:avLst/>
              <a:gdLst>
                <a:gd name="T0" fmla="*/ 67 w 80"/>
                <a:gd name="T1" fmla="*/ 67 h 105"/>
                <a:gd name="T2" fmla="*/ 59 w 80"/>
                <a:gd name="T3" fmla="*/ 87 h 105"/>
                <a:gd name="T4" fmla="*/ 40 w 80"/>
                <a:gd name="T5" fmla="*/ 94 h 105"/>
                <a:gd name="T6" fmla="*/ 22 w 80"/>
                <a:gd name="T7" fmla="*/ 87 h 105"/>
                <a:gd name="T8" fmla="*/ 15 w 80"/>
                <a:gd name="T9" fmla="*/ 67 h 105"/>
                <a:gd name="T10" fmla="*/ 15 w 80"/>
                <a:gd name="T11" fmla="*/ 0 h 105"/>
                <a:gd name="T12" fmla="*/ 0 w 80"/>
                <a:gd name="T13" fmla="*/ 0 h 105"/>
                <a:gd name="T14" fmla="*/ 0 w 80"/>
                <a:gd name="T15" fmla="*/ 67 h 105"/>
                <a:gd name="T16" fmla="*/ 12 w 80"/>
                <a:gd name="T17" fmla="*/ 95 h 105"/>
                <a:gd name="T18" fmla="*/ 40 w 80"/>
                <a:gd name="T19" fmla="*/ 105 h 105"/>
                <a:gd name="T20" fmla="*/ 69 w 80"/>
                <a:gd name="T21" fmla="*/ 95 h 105"/>
                <a:gd name="T22" fmla="*/ 80 w 80"/>
                <a:gd name="T23" fmla="*/ 67 h 105"/>
                <a:gd name="T24" fmla="*/ 80 w 80"/>
                <a:gd name="T25" fmla="*/ 0 h 105"/>
                <a:gd name="T26" fmla="*/ 67 w 80"/>
                <a:gd name="T27" fmla="*/ 0 h 105"/>
                <a:gd name="T28" fmla="*/ 67 w 80"/>
                <a:gd name="T29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5">
                  <a:moveTo>
                    <a:pt x="67" y="67"/>
                  </a:moveTo>
                  <a:cubicBezTo>
                    <a:pt x="67" y="76"/>
                    <a:pt x="64" y="82"/>
                    <a:pt x="59" y="87"/>
                  </a:cubicBezTo>
                  <a:cubicBezTo>
                    <a:pt x="54" y="91"/>
                    <a:pt x="48" y="94"/>
                    <a:pt x="40" y="94"/>
                  </a:cubicBezTo>
                  <a:cubicBezTo>
                    <a:pt x="33" y="94"/>
                    <a:pt x="25" y="91"/>
                    <a:pt x="22" y="87"/>
                  </a:cubicBezTo>
                  <a:cubicBezTo>
                    <a:pt x="17" y="84"/>
                    <a:pt x="15" y="76"/>
                    <a:pt x="15" y="67"/>
                  </a:cubicBezTo>
                  <a:lnTo>
                    <a:pt x="15" y="0"/>
                  </a:lnTo>
                  <a:lnTo>
                    <a:pt x="0" y="0"/>
                  </a:lnTo>
                  <a:lnTo>
                    <a:pt x="0" y="67"/>
                  </a:lnTo>
                  <a:cubicBezTo>
                    <a:pt x="0" y="80"/>
                    <a:pt x="4" y="89"/>
                    <a:pt x="12" y="95"/>
                  </a:cubicBezTo>
                  <a:cubicBezTo>
                    <a:pt x="19" y="101"/>
                    <a:pt x="29" y="105"/>
                    <a:pt x="40" y="105"/>
                  </a:cubicBezTo>
                  <a:cubicBezTo>
                    <a:pt x="52" y="105"/>
                    <a:pt x="62" y="101"/>
                    <a:pt x="69" y="95"/>
                  </a:cubicBezTo>
                  <a:cubicBezTo>
                    <a:pt x="77" y="89"/>
                    <a:pt x="80" y="79"/>
                    <a:pt x="80" y="67"/>
                  </a:cubicBezTo>
                  <a:lnTo>
                    <a:pt x="80" y="0"/>
                  </a:lnTo>
                  <a:lnTo>
                    <a:pt x="67" y="0"/>
                  </a:lnTo>
                  <a:lnTo>
                    <a:pt x="67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323">
              <a:extLst>
                <a:ext uri="{FF2B5EF4-FFF2-40B4-BE49-F238E27FC236}">
                  <a16:creationId xmlns:a16="http://schemas.microsoft.com/office/drawing/2014/main" id="{9C11B3B9-379B-4189-B3DF-BA5824BAD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6437" y="3065459"/>
              <a:ext cx="39688" cy="50800"/>
            </a:xfrm>
            <a:custGeom>
              <a:avLst/>
              <a:gdLst>
                <a:gd name="T0" fmla="*/ 0 w 83"/>
                <a:gd name="T1" fmla="*/ 105 h 105"/>
                <a:gd name="T2" fmla="*/ 13 w 83"/>
                <a:gd name="T3" fmla="*/ 105 h 105"/>
                <a:gd name="T4" fmla="*/ 13 w 83"/>
                <a:gd name="T5" fmla="*/ 21 h 105"/>
                <a:gd name="T6" fmla="*/ 70 w 83"/>
                <a:gd name="T7" fmla="*/ 105 h 105"/>
                <a:gd name="T8" fmla="*/ 83 w 83"/>
                <a:gd name="T9" fmla="*/ 105 h 105"/>
                <a:gd name="T10" fmla="*/ 83 w 83"/>
                <a:gd name="T11" fmla="*/ 0 h 105"/>
                <a:gd name="T12" fmla="*/ 70 w 83"/>
                <a:gd name="T13" fmla="*/ 0 h 105"/>
                <a:gd name="T14" fmla="*/ 70 w 83"/>
                <a:gd name="T15" fmla="*/ 84 h 105"/>
                <a:gd name="T16" fmla="*/ 13 w 83"/>
                <a:gd name="T17" fmla="*/ 0 h 105"/>
                <a:gd name="T18" fmla="*/ 0 w 83"/>
                <a:gd name="T19" fmla="*/ 0 h 105"/>
                <a:gd name="T20" fmla="*/ 0 w 83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0" y="105"/>
                  </a:moveTo>
                  <a:lnTo>
                    <a:pt x="13" y="105"/>
                  </a:lnTo>
                  <a:lnTo>
                    <a:pt x="13" y="21"/>
                  </a:lnTo>
                  <a:lnTo>
                    <a:pt x="70" y="105"/>
                  </a:lnTo>
                  <a:lnTo>
                    <a:pt x="83" y="105"/>
                  </a:lnTo>
                  <a:lnTo>
                    <a:pt x="83" y="0"/>
                  </a:lnTo>
                  <a:lnTo>
                    <a:pt x="70" y="0"/>
                  </a:lnTo>
                  <a:lnTo>
                    <a:pt x="70" y="8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Rectangle 324">
              <a:extLst>
                <a:ext uri="{FF2B5EF4-FFF2-40B4-BE49-F238E27FC236}">
                  <a16:creationId xmlns:a16="http://schemas.microsoft.com/office/drawing/2014/main" id="{7CBCC2BC-435A-4D05-95A3-316F4AD6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0412" y="3065459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325">
              <a:extLst>
                <a:ext uri="{FF2B5EF4-FFF2-40B4-BE49-F238E27FC236}">
                  <a16:creationId xmlns:a16="http://schemas.microsoft.com/office/drawing/2014/main" id="{3BC0C3DB-1659-49BC-8535-AA570F08F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0" y="3065459"/>
              <a:ext cx="47625" cy="50800"/>
            </a:xfrm>
            <a:custGeom>
              <a:avLst/>
              <a:gdLst>
                <a:gd name="T0" fmla="*/ 40 w 96"/>
                <a:gd name="T1" fmla="*/ 105 h 105"/>
                <a:gd name="T2" fmla="*/ 55 w 96"/>
                <a:gd name="T3" fmla="*/ 105 h 105"/>
                <a:gd name="T4" fmla="*/ 96 w 96"/>
                <a:gd name="T5" fmla="*/ 0 h 105"/>
                <a:gd name="T6" fmla="*/ 81 w 96"/>
                <a:gd name="T7" fmla="*/ 0 h 105"/>
                <a:gd name="T8" fmla="*/ 47 w 96"/>
                <a:gd name="T9" fmla="*/ 90 h 105"/>
                <a:gd name="T10" fmla="*/ 15 w 96"/>
                <a:gd name="T11" fmla="*/ 0 h 105"/>
                <a:gd name="T12" fmla="*/ 0 w 96"/>
                <a:gd name="T13" fmla="*/ 0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55" y="105"/>
                  </a:lnTo>
                  <a:lnTo>
                    <a:pt x="96" y="0"/>
                  </a:lnTo>
                  <a:lnTo>
                    <a:pt x="81" y="0"/>
                  </a:lnTo>
                  <a:lnTo>
                    <a:pt x="47" y="9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326">
              <a:extLst>
                <a:ext uri="{FF2B5EF4-FFF2-40B4-BE49-F238E27FC236}">
                  <a16:creationId xmlns:a16="http://schemas.microsoft.com/office/drawing/2014/main" id="{2CAE7CDC-83D7-48A4-A0D4-846A15813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2" y="3065459"/>
              <a:ext cx="26988" cy="50800"/>
            </a:xfrm>
            <a:custGeom>
              <a:avLst/>
              <a:gdLst>
                <a:gd name="T0" fmla="*/ 14 w 57"/>
                <a:gd name="T1" fmla="*/ 94 h 105"/>
                <a:gd name="T2" fmla="*/ 14 w 57"/>
                <a:gd name="T3" fmla="*/ 57 h 105"/>
                <a:gd name="T4" fmla="*/ 52 w 57"/>
                <a:gd name="T5" fmla="*/ 57 h 105"/>
                <a:gd name="T6" fmla="*/ 52 w 57"/>
                <a:gd name="T7" fmla="*/ 46 h 105"/>
                <a:gd name="T8" fmla="*/ 14 w 57"/>
                <a:gd name="T9" fmla="*/ 46 h 105"/>
                <a:gd name="T10" fmla="*/ 14 w 57"/>
                <a:gd name="T11" fmla="*/ 11 h 105"/>
                <a:gd name="T12" fmla="*/ 57 w 57"/>
                <a:gd name="T13" fmla="*/ 11 h 105"/>
                <a:gd name="T14" fmla="*/ 57 w 57"/>
                <a:gd name="T15" fmla="*/ 0 h 105"/>
                <a:gd name="T16" fmla="*/ 0 w 57"/>
                <a:gd name="T17" fmla="*/ 0 h 105"/>
                <a:gd name="T18" fmla="*/ 0 w 57"/>
                <a:gd name="T19" fmla="*/ 105 h 105"/>
                <a:gd name="T20" fmla="*/ 57 w 57"/>
                <a:gd name="T21" fmla="*/ 105 h 105"/>
                <a:gd name="T22" fmla="*/ 57 w 57"/>
                <a:gd name="T23" fmla="*/ 94 h 105"/>
                <a:gd name="T24" fmla="*/ 14 w 57"/>
                <a:gd name="T25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105">
                  <a:moveTo>
                    <a:pt x="14" y="94"/>
                  </a:moveTo>
                  <a:lnTo>
                    <a:pt x="14" y="57"/>
                  </a:lnTo>
                  <a:lnTo>
                    <a:pt x="52" y="57"/>
                  </a:lnTo>
                  <a:lnTo>
                    <a:pt x="52" y="46"/>
                  </a:lnTo>
                  <a:lnTo>
                    <a:pt x="14" y="46"/>
                  </a:lnTo>
                  <a:lnTo>
                    <a:pt x="14" y="11"/>
                  </a:lnTo>
                  <a:lnTo>
                    <a:pt x="57" y="11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7" y="105"/>
                  </a:lnTo>
                  <a:lnTo>
                    <a:pt x="57" y="94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327">
              <a:extLst>
                <a:ext uri="{FF2B5EF4-FFF2-40B4-BE49-F238E27FC236}">
                  <a16:creationId xmlns:a16="http://schemas.microsoft.com/office/drawing/2014/main" id="{EAF5D1F4-823F-45C8-8204-026DEB8D32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8362" y="3065459"/>
              <a:ext cx="34925" cy="50800"/>
            </a:xfrm>
            <a:custGeom>
              <a:avLst/>
              <a:gdLst>
                <a:gd name="T0" fmla="*/ 64 w 72"/>
                <a:gd name="T1" fmla="*/ 51 h 105"/>
                <a:gd name="T2" fmla="*/ 70 w 72"/>
                <a:gd name="T3" fmla="*/ 30 h 105"/>
                <a:gd name="T4" fmla="*/ 61 w 72"/>
                <a:gd name="T5" fmla="*/ 8 h 105"/>
                <a:gd name="T6" fmla="*/ 34 w 72"/>
                <a:gd name="T7" fmla="*/ 0 h 105"/>
                <a:gd name="T8" fmla="*/ 0 w 72"/>
                <a:gd name="T9" fmla="*/ 0 h 105"/>
                <a:gd name="T10" fmla="*/ 0 w 72"/>
                <a:gd name="T11" fmla="*/ 105 h 105"/>
                <a:gd name="T12" fmla="*/ 14 w 72"/>
                <a:gd name="T13" fmla="*/ 105 h 105"/>
                <a:gd name="T14" fmla="*/ 14 w 72"/>
                <a:gd name="T15" fmla="*/ 61 h 105"/>
                <a:gd name="T16" fmla="*/ 27 w 72"/>
                <a:gd name="T17" fmla="*/ 61 h 105"/>
                <a:gd name="T18" fmla="*/ 55 w 72"/>
                <a:gd name="T19" fmla="*/ 105 h 105"/>
                <a:gd name="T20" fmla="*/ 72 w 72"/>
                <a:gd name="T21" fmla="*/ 105 h 105"/>
                <a:gd name="T22" fmla="*/ 44 w 72"/>
                <a:gd name="T23" fmla="*/ 61 h 105"/>
                <a:gd name="T24" fmla="*/ 64 w 72"/>
                <a:gd name="T25" fmla="*/ 51 h 105"/>
                <a:gd name="T26" fmla="*/ 14 w 72"/>
                <a:gd name="T27" fmla="*/ 52 h 105"/>
                <a:gd name="T28" fmla="*/ 14 w 72"/>
                <a:gd name="T29" fmla="*/ 12 h 105"/>
                <a:gd name="T30" fmla="*/ 34 w 72"/>
                <a:gd name="T31" fmla="*/ 12 h 105"/>
                <a:gd name="T32" fmla="*/ 56 w 72"/>
                <a:gd name="T33" fmla="*/ 32 h 105"/>
                <a:gd name="T34" fmla="*/ 51 w 72"/>
                <a:gd name="T35" fmla="*/ 47 h 105"/>
                <a:gd name="T36" fmla="*/ 35 w 72"/>
                <a:gd name="T37" fmla="*/ 52 h 105"/>
                <a:gd name="T38" fmla="*/ 14 w 72"/>
                <a:gd name="T39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64" y="51"/>
                  </a:moveTo>
                  <a:cubicBezTo>
                    <a:pt x="69" y="46"/>
                    <a:pt x="70" y="38"/>
                    <a:pt x="70" y="30"/>
                  </a:cubicBezTo>
                  <a:cubicBezTo>
                    <a:pt x="70" y="21"/>
                    <a:pt x="67" y="15"/>
                    <a:pt x="61" y="8"/>
                  </a:cubicBezTo>
                  <a:cubicBezTo>
                    <a:pt x="55" y="2"/>
                    <a:pt x="46" y="0"/>
                    <a:pt x="34" y="0"/>
                  </a:cubicBezTo>
                  <a:lnTo>
                    <a:pt x="0" y="0"/>
                  </a:lnTo>
                  <a:lnTo>
                    <a:pt x="0" y="105"/>
                  </a:lnTo>
                  <a:lnTo>
                    <a:pt x="14" y="105"/>
                  </a:lnTo>
                  <a:lnTo>
                    <a:pt x="14" y="61"/>
                  </a:lnTo>
                  <a:lnTo>
                    <a:pt x="27" y="61"/>
                  </a:lnTo>
                  <a:lnTo>
                    <a:pt x="55" y="105"/>
                  </a:lnTo>
                  <a:lnTo>
                    <a:pt x="72" y="105"/>
                  </a:lnTo>
                  <a:lnTo>
                    <a:pt x="44" y="61"/>
                  </a:lnTo>
                  <a:cubicBezTo>
                    <a:pt x="52" y="61"/>
                    <a:pt x="60" y="57"/>
                    <a:pt x="64" y="51"/>
                  </a:cubicBezTo>
                  <a:close/>
                  <a:moveTo>
                    <a:pt x="14" y="52"/>
                  </a:moveTo>
                  <a:lnTo>
                    <a:pt x="14" y="12"/>
                  </a:lnTo>
                  <a:lnTo>
                    <a:pt x="34" y="12"/>
                  </a:lnTo>
                  <a:cubicBezTo>
                    <a:pt x="49" y="12"/>
                    <a:pt x="56" y="18"/>
                    <a:pt x="56" y="32"/>
                  </a:cubicBezTo>
                  <a:cubicBezTo>
                    <a:pt x="56" y="38"/>
                    <a:pt x="55" y="43"/>
                    <a:pt x="51" y="47"/>
                  </a:cubicBezTo>
                  <a:cubicBezTo>
                    <a:pt x="47" y="51"/>
                    <a:pt x="42" y="52"/>
                    <a:pt x="35" y="52"/>
                  </a:cubicBezTo>
                  <a:lnTo>
                    <a:pt x="14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328">
              <a:extLst>
                <a:ext uri="{FF2B5EF4-FFF2-40B4-BE49-F238E27FC236}">
                  <a16:creationId xmlns:a16="http://schemas.microsoft.com/office/drawing/2014/main" id="{614054E1-750C-4350-9BA0-BF687A637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225" y="3063871"/>
              <a:ext cx="34925" cy="50800"/>
            </a:xfrm>
            <a:custGeom>
              <a:avLst/>
              <a:gdLst>
                <a:gd name="T0" fmla="*/ 61 w 71"/>
                <a:gd name="T1" fmla="*/ 57 h 105"/>
                <a:gd name="T2" fmla="*/ 50 w 71"/>
                <a:gd name="T3" fmla="*/ 52 h 105"/>
                <a:gd name="T4" fmla="*/ 37 w 71"/>
                <a:gd name="T5" fmla="*/ 49 h 105"/>
                <a:gd name="T6" fmla="*/ 26 w 71"/>
                <a:gd name="T7" fmla="*/ 45 h 105"/>
                <a:gd name="T8" fmla="*/ 17 w 71"/>
                <a:gd name="T9" fmla="*/ 40 h 105"/>
                <a:gd name="T10" fmla="*/ 14 w 71"/>
                <a:gd name="T11" fmla="*/ 30 h 105"/>
                <a:gd name="T12" fmla="*/ 19 w 71"/>
                <a:gd name="T13" fmla="*/ 18 h 105"/>
                <a:gd name="T14" fmla="*/ 34 w 71"/>
                <a:gd name="T15" fmla="*/ 13 h 105"/>
                <a:gd name="T16" fmla="*/ 47 w 71"/>
                <a:gd name="T17" fmla="*/ 18 h 105"/>
                <a:gd name="T18" fmla="*/ 54 w 71"/>
                <a:gd name="T19" fmla="*/ 28 h 105"/>
                <a:gd name="T20" fmla="*/ 69 w 71"/>
                <a:gd name="T21" fmla="*/ 28 h 105"/>
                <a:gd name="T22" fmla="*/ 59 w 71"/>
                <a:gd name="T23" fmla="*/ 8 h 105"/>
                <a:gd name="T24" fmla="*/ 35 w 71"/>
                <a:gd name="T25" fmla="*/ 0 h 105"/>
                <a:gd name="T26" fmla="*/ 10 w 71"/>
                <a:gd name="T27" fmla="*/ 8 h 105"/>
                <a:gd name="T28" fmla="*/ 0 w 71"/>
                <a:gd name="T29" fmla="*/ 29 h 105"/>
                <a:gd name="T30" fmla="*/ 4 w 71"/>
                <a:gd name="T31" fmla="*/ 43 h 105"/>
                <a:gd name="T32" fmla="*/ 12 w 71"/>
                <a:gd name="T33" fmla="*/ 52 h 105"/>
                <a:gd name="T34" fmla="*/ 24 w 71"/>
                <a:gd name="T35" fmla="*/ 57 h 105"/>
                <a:gd name="T36" fmla="*/ 36 w 71"/>
                <a:gd name="T37" fmla="*/ 59 h 105"/>
                <a:gd name="T38" fmla="*/ 47 w 71"/>
                <a:gd name="T39" fmla="*/ 62 h 105"/>
                <a:gd name="T40" fmla="*/ 56 w 71"/>
                <a:gd name="T41" fmla="*/ 67 h 105"/>
                <a:gd name="T42" fmla="*/ 60 w 71"/>
                <a:gd name="T43" fmla="*/ 77 h 105"/>
                <a:gd name="T44" fmla="*/ 54 w 71"/>
                <a:gd name="T45" fmla="*/ 89 h 105"/>
                <a:gd name="T46" fmla="*/ 37 w 71"/>
                <a:gd name="T47" fmla="*/ 94 h 105"/>
                <a:gd name="T48" fmla="*/ 22 w 71"/>
                <a:gd name="T49" fmla="*/ 89 h 105"/>
                <a:gd name="T50" fmla="*/ 16 w 71"/>
                <a:gd name="T51" fmla="*/ 78 h 105"/>
                <a:gd name="T52" fmla="*/ 1 w 71"/>
                <a:gd name="T53" fmla="*/ 78 h 105"/>
                <a:gd name="T54" fmla="*/ 11 w 71"/>
                <a:gd name="T55" fmla="*/ 98 h 105"/>
                <a:gd name="T56" fmla="*/ 37 w 71"/>
                <a:gd name="T57" fmla="*/ 105 h 105"/>
                <a:gd name="T58" fmla="*/ 62 w 71"/>
                <a:gd name="T59" fmla="*/ 97 h 105"/>
                <a:gd name="T60" fmla="*/ 71 w 71"/>
                <a:gd name="T61" fmla="*/ 75 h 105"/>
                <a:gd name="T62" fmla="*/ 67 w 71"/>
                <a:gd name="T63" fmla="*/ 62 h 105"/>
                <a:gd name="T64" fmla="*/ 61 w 71"/>
                <a:gd name="T65" fmla="*/ 5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61" y="57"/>
                  </a:moveTo>
                  <a:cubicBezTo>
                    <a:pt x="57" y="55"/>
                    <a:pt x="54" y="53"/>
                    <a:pt x="50" y="52"/>
                  </a:cubicBezTo>
                  <a:cubicBezTo>
                    <a:pt x="46" y="50"/>
                    <a:pt x="41" y="49"/>
                    <a:pt x="37" y="49"/>
                  </a:cubicBezTo>
                  <a:lnTo>
                    <a:pt x="26" y="45"/>
                  </a:lnTo>
                  <a:cubicBezTo>
                    <a:pt x="22" y="44"/>
                    <a:pt x="20" y="43"/>
                    <a:pt x="17" y="40"/>
                  </a:cubicBezTo>
                  <a:cubicBezTo>
                    <a:pt x="15" y="38"/>
                    <a:pt x="14" y="34"/>
                    <a:pt x="14" y="30"/>
                  </a:cubicBezTo>
                  <a:cubicBezTo>
                    <a:pt x="14" y="24"/>
                    <a:pt x="15" y="20"/>
                    <a:pt x="19" y="18"/>
                  </a:cubicBezTo>
                  <a:cubicBezTo>
                    <a:pt x="22" y="15"/>
                    <a:pt x="27" y="13"/>
                    <a:pt x="34" y="13"/>
                  </a:cubicBezTo>
                  <a:cubicBezTo>
                    <a:pt x="40" y="13"/>
                    <a:pt x="44" y="14"/>
                    <a:pt x="47" y="18"/>
                  </a:cubicBezTo>
                  <a:cubicBezTo>
                    <a:pt x="51" y="20"/>
                    <a:pt x="52" y="24"/>
                    <a:pt x="54" y="28"/>
                  </a:cubicBezTo>
                  <a:lnTo>
                    <a:pt x="69" y="28"/>
                  </a:lnTo>
                  <a:cubicBezTo>
                    <a:pt x="67" y="19"/>
                    <a:pt x="65" y="13"/>
                    <a:pt x="59" y="8"/>
                  </a:cubicBezTo>
                  <a:cubicBezTo>
                    <a:pt x="52" y="3"/>
                    <a:pt x="45" y="0"/>
                    <a:pt x="35" y="0"/>
                  </a:cubicBezTo>
                  <a:cubicBezTo>
                    <a:pt x="25" y="0"/>
                    <a:pt x="16" y="3"/>
                    <a:pt x="10" y="8"/>
                  </a:cubicBezTo>
                  <a:cubicBezTo>
                    <a:pt x="4" y="13"/>
                    <a:pt x="0" y="20"/>
                    <a:pt x="0" y="29"/>
                  </a:cubicBezTo>
                  <a:cubicBezTo>
                    <a:pt x="0" y="34"/>
                    <a:pt x="1" y="39"/>
                    <a:pt x="4" y="43"/>
                  </a:cubicBezTo>
                  <a:cubicBezTo>
                    <a:pt x="6" y="47"/>
                    <a:pt x="9" y="49"/>
                    <a:pt x="12" y="52"/>
                  </a:cubicBezTo>
                  <a:cubicBezTo>
                    <a:pt x="16" y="53"/>
                    <a:pt x="20" y="55"/>
                    <a:pt x="24" y="57"/>
                  </a:cubicBezTo>
                  <a:cubicBezTo>
                    <a:pt x="27" y="58"/>
                    <a:pt x="32" y="59"/>
                    <a:pt x="36" y="59"/>
                  </a:cubicBezTo>
                  <a:cubicBezTo>
                    <a:pt x="40" y="60"/>
                    <a:pt x="44" y="62"/>
                    <a:pt x="47" y="62"/>
                  </a:cubicBezTo>
                  <a:cubicBezTo>
                    <a:pt x="51" y="63"/>
                    <a:pt x="54" y="64"/>
                    <a:pt x="56" y="67"/>
                  </a:cubicBezTo>
                  <a:cubicBezTo>
                    <a:pt x="59" y="69"/>
                    <a:pt x="60" y="73"/>
                    <a:pt x="60" y="77"/>
                  </a:cubicBezTo>
                  <a:cubicBezTo>
                    <a:pt x="60" y="82"/>
                    <a:pt x="57" y="85"/>
                    <a:pt x="54" y="89"/>
                  </a:cubicBezTo>
                  <a:cubicBezTo>
                    <a:pt x="50" y="93"/>
                    <a:pt x="45" y="94"/>
                    <a:pt x="37" y="94"/>
                  </a:cubicBezTo>
                  <a:cubicBezTo>
                    <a:pt x="31" y="94"/>
                    <a:pt x="26" y="93"/>
                    <a:pt x="22" y="89"/>
                  </a:cubicBezTo>
                  <a:cubicBezTo>
                    <a:pt x="19" y="87"/>
                    <a:pt x="17" y="83"/>
                    <a:pt x="16" y="78"/>
                  </a:cubicBezTo>
                  <a:lnTo>
                    <a:pt x="1" y="78"/>
                  </a:lnTo>
                  <a:cubicBezTo>
                    <a:pt x="1" y="87"/>
                    <a:pt x="5" y="93"/>
                    <a:pt x="11" y="98"/>
                  </a:cubicBezTo>
                  <a:cubicBezTo>
                    <a:pt x="17" y="103"/>
                    <a:pt x="26" y="105"/>
                    <a:pt x="37" y="105"/>
                  </a:cubicBezTo>
                  <a:cubicBezTo>
                    <a:pt x="49" y="105"/>
                    <a:pt x="56" y="103"/>
                    <a:pt x="62" y="97"/>
                  </a:cubicBezTo>
                  <a:cubicBezTo>
                    <a:pt x="69" y="90"/>
                    <a:pt x="71" y="83"/>
                    <a:pt x="71" y="75"/>
                  </a:cubicBezTo>
                  <a:cubicBezTo>
                    <a:pt x="71" y="70"/>
                    <a:pt x="70" y="65"/>
                    <a:pt x="67" y="62"/>
                  </a:cubicBezTo>
                  <a:cubicBezTo>
                    <a:pt x="67" y="62"/>
                    <a:pt x="64" y="59"/>
                    <a:pt x="61" y="5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Rectangle 329">
              <a:extLst>
                <a:ext uri="{FF2B5EF4-FFF2-40B4-BE49-F238E27FC236}">
                  <a16:creationId xmlns:a16="http://schemas.microsoft.com/office/drawing/2014/main" id="{36C2C470-100A-4759-A6F3-16736050C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8850" y="3065459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330">
              <a:extLst>
                <a:ext uri="{FF2B5EF4-FFF2-40B4-BE49-F238E27FC236}">
                  <a16:creationId xmlns:a16="http://schemas.microsoft.com/office/drawing/2014/main" id="{6F43FDA5-7536-40B1-801E-D61295558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5" y="3065459"/>
              <a:ext cx="33338" cy="50800"/>
            </a:xfrm>
            <a:custGeom>
              <a:avLst/>
              <a:gdLst>
                <a:gd name="T0" fmla="*/ 41 w 68"/>
                <a:gd name="T1" fmla="*/ 105 h 105"/>
                <a:gd name="T2" fmla="*/ 41 w 68"/>
                <a:gd name="T3" fmla="*/ 11 h 105"/>
                <a:gd name="T4" fmla="*/ 68 w 68"/>
                <a:gd name="T5" fmla="*/ 11 h 105"/>
                <a:gd name="T6" fmla="*/ 68 w 68"/>
                <a:gd name="T7" fmla="*/ 0 h 105"/>
                <a:gd name="T8" fmla="*/ 0 w 68"/>
                <a:gd name="T9" fmla="*/ 0 h 105"/>
                <a:gd name="T10" fmla="*/ 0 w 68"/>
                <a:gd name="T11" fmla="*/ 11 h 105"/>
                <a:gd name="T12" fmla="*/ 27 w 68"/>
                <a:gd name="T13" fmla="*/ 11 h 105"/>
                <a:gd name="T14" fmla="*/ 27 w 68"/>
                <a:gd name="T15" fmla="*/ 105 h 105"/>
                <a:gd name="T16" fmla="*/ 41 w 68"/>
                <a:gd name="T1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05">
                  <a:moveTo>
                    <a:pt x="41" y="105"/>
                  </a:moveTo>
                  <a:lnTo>
                    <a:pt x="41" y="11"/>
                  </a:lnTo>
                  <a:lnTo>
                    <a:pt x="68" y="11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7" y="11"/>
                  </a:lnTo>
                  <a:lnTo>
                    <a:pt x="27" y="105"/>
                  </a:lnTo>
                  <a:lnTo>
                    <a:pt x="41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331">
              <a:extLst>
                <a:ext uri="{FF2B5EF4-FFF2-40B4-BE49-F238E27FC236}">
                  <a16:creationId xmlns:a16="http://schemas.microsoft.com/office/drawing/2014/main" id="{B4AE4A91-AF10-45DF-B3F9-EA9495F7C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2350" y="3047996"/>
              <a:ext cx="15875" cy="14288"/>
            </a:xfrm>
            <a:custGeom>
              <a:avLst/>
              <a:gdLst>
                <a:gd name="T0" fmla="*/ 33 w 33"/>
                <a:gd name="T1" fmla="*/ 12 h 29"/>
                <a:gd name="T2" fmla="*/ 33 w 33"/>
                <a:gd name="T3" fmla="*/ 0 h 29"/>
                <a:gd name="T4" fmla="*/ 0 w 33"/>
                <a:gd name="T5" fmla="*/ 19 h 29"/>
                <a:gd name="T6" fmla="*/ 0 w 33"/>
                <a:gd name="T7" fmla="*/ 29 h 29"/>
                <a:gd name="T8" fmla="*/ 33 w 33"/>
                <a:gd name="T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9">
                  <a:moveTo>
                    <a:pt x="33" y="12"/>
                  </a:moveTo>
                  <a:lnTo>
                    <a:pt x="33" y="0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33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332">
              <a:extLst>
                <a:ext uri="{FF2B5EF4-FFF2-40B4-BE49-F238E27FC236}">
                  <a16:creationId xmlns:a16="http://schemas.microsoft.com/office/drawing/2014/main" id="{23ECA73B-A541-4C65-BCAC-A954B925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7" y="3065459"/>
              <a:ext cx="26988" cy="50800"/>
            </a:xfrm>
            <a:custGeom>
              <a:avLst/>
              <a:gdLst>
                <a:gd name="T0" fmla="*/ 14 w 56"/>
                <a:gd name="T1" fmla="*/ 94 h 105"/>
                <a:gd name="T2" fmla="*/ 14 w 56"/>
                <a:gd name="T3" fmla="*/ 57 h 105"/>
                <a:gd name="T4" fmla="*/ 51 w 56"/>
                <a:gd name="T5" fmla="*/ 57 h 105"/>
                <a:gd name="T6" fmla="*/ 51 w 56"/>
                <a:gd name="T7" fmla="*/ 46 h 105"/>
                <a:gd name="T8" fmla="*/ 14 w 56"/>
                <a:gd name="T9" fmla="*/ 46 h 105"/>
                <a:gd name="T10" fmla="*/ 14 w 56"/>
                <a:gd name="T11" fmla="*/ 11 h 105"/>
                <a:gd name="T12" fmla="*/ 56 w 56"/>
                <a:gd name="T13" fmla="*/ 11 h 105"/>
                <a:gd name="T14" fmla="*/ 56 w 56"/>
                <a:gd name="T15" fmla="*/ 0 h 105"/>
                <a:gd name="T16" fmla="*/ 0 w 56"/>
                <a:gd name="T17" fmla="*/ 0 h 105"/>
                <a:gd name="T18" fmla="*/ 0 w 56"/>
                <a:gd name="T19" fmla="*/ 105 h 105"/>
                <a:gd name="T20" fmla="*/ 56 w 56"/>
                <a:gd name="T21" fmla="*/ 105 h 105"/>
                <a:gd name="T22" fmla="*/ 56 w 56"/>
                <a:gd name="T23" fmla="*/ 94 h 105"/>
                <a:gd name="T24" fmla="*/ 14 w 56"/>
                <a:gd name="T25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14" y="94"/>
                  </a:moveTo>
                  <a:lnTo>
                    <a:pt x="14" y="57"/>
                  </a:lnTo>
                  <a:lnTo>
                    <a:pt x="51" y="57"/>
                  </a:lnTo>
                  <a:lnTo>
                    <a:pt x="51" y="46"/>
                  </a:lnTo>
                  <a:lnTo>
                    <a:pt x="14" y="46"/>
                  </a:lnTo>
                  <a:lnTo>
                    <a:pt x="14" y="11"/>
                  </a:lnTo>
                  <a:lnTo>
                    <a:pt x="56" y="11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6" y="105"/>
                  </a:lnTo>
                  <a:lnTo>
                    <a:pt x="56" y="94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333">
              <a:extLst>
                <a:ext uri="{FF2B5EF4-FFF2-40B4-BE49-F238E27FC236}">
                  <a16:creationId xmlns:a16="http://schemas.microsoft.com/office/drawing/2014/main" id="{DFCA7381-DA37-4A0A-A99A-7B1A5432B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7912" y="3065459"/>
              <a:ext cx="42863" cy="50800"/>
            </a:xfrm>
            <a:custGeom>
              <a:avLst/>
              <a:gdLst>
                <a:gd name="T0" fmla="*/ 32 w 87"/>
                <a:gd name="T1" fmla="*/ 0 h 105"/>
                <a:gd name="T2" fmla="*/ 0 w 87"/>
                <a:gd name="T3" fmla="*/ 0 h 105"/>
                <a:gd name="T4" fmla="*/ 0 w 87"/>
                <a:gd name="T5" fmla="*/ 105 h 105"/>
                <a:gd name="T6" fmla="*/ 32 w 87"/>
                <a:gd name="T7" fmla="*/ 105 h 105"/>
                <a:gd name="T8" fmla="*/ 72 w 87"/>
                <a:gd name="T9" fmla="*/ 91 h 105"/>
                <a:gd name="T10" fmla="*/ 87 w 87"/>
                <a:gd name="T11" fmla="*/ 52 h 105"/>
                <a:gd name="T12" fmla="*/ 72 w 87"/>
                <a:gd name="T13" fmla="*/ 14 h 105"/>
                <a:gd name="T14" fmla="*/ 32 w 87"/>
                <a:gd name="T15" fmla="*/ 0 h 105"/>
                <a:gd name="T16" fmla="*/ 62 w 87"/>
                <a:gd name="T17" fmla="*/ 84 h 105"/>
                <a:gd name="T18" fmla="*/ 32 w 87"/>
                <a:gd name="T19" fmla="*/ 95 h 105"/>
                <a:gd name="T20" fmla="*/ 13 w 87"/>
                <a:gd name="T21" fmla="*/ 95 h 105"/>
                <a:gd name="T22" fmla="*/ 13 w 87"/>
                <a:gd name="T23" fmla="*/ 12 h 105"/>
                <a:gd name="T24" fmla="*/ 32 w 87"/>
                <a:gd name="T25" fmla="*/ 12 h 105"/>
                <a:gd name="T26" fmla="*/ 62 w 87"/>
                <a:gd name="T27" fmla="*/ 24 h 105"/>
                <a:gd name="T28" fmla="*/ 72 w 87"/>
                <a:gd name="T29" fmla="*/ 54 h 105"/>
                <a:gd name="T30" fmla="*/ 62 w 87"/>
                <a:gd name="T31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05">
                  <a:moveTo>
                    <a:pt x="32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32" y="105"/>
                  </a:lnTo>
                  <a:cubicBezTo>
                    <a:pt x="50" y="105"/>
                    <a:pt x="62" y="100"/>
                    <a:pt x="72" y="91"/>
                  </a:cubicBezTo>
                  <a:cubicBezTo>
                    <a:pt x="82" y="82"/>
                    <a:pt x="87" y="70"/>
                    <a:pt x="87" y="52"/>
                  </a:cubicBezTo>
                  <a:cubicBezTo>
                    <a:pt x="87" y="36"/>
                    <a:pt x="82" y="24"/>
                    <a:pt x="72" y="14"/>
                  </a:cubicBezTo>
                  <a:cubicBezTo>
                    <a:pt x="62" y="5"/>
                    <a:pt x="50" y="0"/>
                    <a:pt x="32" y="0"/>
                  </a:cubicBezTo>
                  <a:close/>
                  <a:moveTo>
                    <a:pt x="62" y="84"/>
                  </a:moveTo>
                  <a:cubicBezTo>
                    <a:pt x="55" y="91"/>
                    <a:pt x="45" y="95"/>
                    <a:pt x="32" y="95"/>
                  </a:cubicBezTo>
                  <a:lnTo>
                    <a:pt x="13" y="95"/>
                  </a:lnTo>
                  <a:lnTo>
                    <a:pt x="13" y="12"/>
                  </a:lnTo>
                  <a:lnTo>
                    <a:pt x="32" y="12"/>
                  </a:lnTo>
                  <a:cubicBezTo>
                    <a:pt x="46" y="12"/>
                    <a:pt x="56" y="16"/>
                    <a:pt x="62" y="24"/>
                  </a:cubicBezTo>
                  <a:cubicBezTo>
                    <a:pt x="70" y="31"/>
                    <a:pt x="72" y="41"/>
                    <a:pt x="72" y="54"/>
                  </a:cubicBezTo>
                  <a:cubicBezTo>
                    <a:pt x="73" y="66"/>
                    <a:pt x="70" y="76"/>
                    <a:pt x="62" y="8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334">
              <a:extLst>
                <a:ext uri="{FF2B5EF4-FFF2-40B4-BE49-F238E27FC236}">
                  <a16:creationId xmlns:a16="http://schemas.microsoft.com/office/drawing/2014/main" id="{93ADA1BF-4AA5-4F2A-ABD9-DAE31956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7" y="3057521"/>
              <a:ext cx="6350" cy="15875"/>
            </a:xfrm>
            <a:custGeom>
              <a:avLst/>
              <a:gdLst>
                <a:gd name="T0" fmla="*/ 0 w 15"/>
                <a:gd name="T1" fmla="*/ 1 h 31"/>
                <a:gd name="T2" fmla="*/ 0 w 15"/>
                <a:gd name="T3" fmla="*/ 14 h 31"/>
                <a:gd name="T4" fmla="*/ 8 w 15"/>
                <a:gd name="T5" fmla="*/ 14 h 31"/>
                <a:gd name="T6" fmla="*/ 8 w 15"/>
                <a:gd name="T7" fmla="*/ 17 h 31"/>
                <a:gd name="T8" fmla="*/ 0 w 15"/>
                <a:gd name="T9" fmla="*/ 25 h 31"/>
                <a:gd name="T10" fmla="*/ 0 w 15"/>
                <a:gd name="T11" fmla="*/ 31 h 31"/>
                <a:gd name="T12" fmla="*/ 15 w 15"/>
                <a:gd name="T13" fmla="*/ 14 h 31"/>
                <a:gd name="T14" fmla="*/ 14 w 15"/>
                <a:gd name="T15" fmla="*/ 0 h 31"/>
                <a:gd name="T16" fmla="*/ 0 w 15"/>
                <a:gd name="T17" fmla="*/ 0 h 31"/>
                <a:gd name="T18" fmla="*/ 0 w 15"/>
                <a:gd name="T1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1">
                  <a:moveTo>
                    <a:pt x="0" y="1"/>
                  </a:moveTo>
                  <a:lnTo>
                    <a:pt x="0" y="14"/>
                  </a:lnTo>
                  <a:lnTo>
                    <a:pt x="8" y="14"/>
                  </a:lnTo>
                  <a:lnTo>
                    <a:pt x="8" y="17"/>
                  </a:lnTo>
                  <a:cubicBezTo>
                    <a:pt x="8" y="22"/>
                    <a:pt x="5" y="25"/>
                    <a:pt x="0" y="25"/>
                  </a:cubicBezTo>
                  <a:lnTo>
                    <a:pt x="0" y="31"/>
                  </a:lnTo>
                  <a:cubicBezTo>
                    <a:pt x="10" y="31"/>
                    <a:pt x="15" y="25"/>
                    <a:pt x="15" y="14"/>
                  </a:cubicBezTo>
                  <a:cubicBezTo>
                    <a:pt x="15" y="10"/>
                    <a:pt x="15" y="5"/>
                    <a:pt x="14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335">
              <a:extLst>
                <a:ext uri="{FF2B5EF4-FFF2-40B4-BE49-F238E27FC236}">
                  <a16:creationId xmlns:a16="http://schemas.microsoft.com/office/drawing/2014/main" id="{93C3CE32-CFB9-4DE3-BC13-C901CA5242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237" y="3065459"/>
              <a:ext cx="44450" cy="50800"/>
            </a:xfrm>
            <a:custGeom>
              <a:avLst/>
              <a:gdLst>
                <a:gd name="T0" fmla="*/ 38 w 92"/>
                <a:gd name="T1" fmla="*/ 0 h 105"/>
                <a:gd name="T2" fmla="*/ 0 w 92"/>
                <a:gd name="T3" fmla="*/ 105 h 105"/>
                <a:gd name="T4" fmla="*/ 14 w 92"/>
                <a:gd name="T5" fmla="*/ 105 h 105"/>
                <a:gd name="T6" fmla="*/ 23 w 92"/>
                <a:gd name="T7" fmla="*/ 82 h 105"/>
                <a:gd name="T8" fmla="*/ 69 w 92"/>
                <a:gd name="T9" fmla="*/ 82 h 105"/>
                <a:gd name="T10" fmla="*/ 78 w 92"/>
                <a:gd name="T11" fmla="*/ 105 h 105"/>
                <a:gd name="T12" fmla="*/ 92 w 92"/>
                <a:gd name="T13" fmla="*/ 105 h 105"/>
                <a:gd name="T14" fmla="*/ 54 w 92"/>
                <a:gd name="T15" fmla="*/ 0 h 105"/>
                <a:gd name="T16" fmla="*/ 38 w 92"/>
                <a:gd name="T17" fmla="*/ 0 h 105"/>
                <a:gd name="T18" fmla="*/ 25 w 92"/>
                <a:gd name="T19" fmla="*/ 71 h 105"/>
                <a:gd name="T20" fmla="*/ 44 w 92"/>
                <a:gd name="T21" fmla="*/ 17 h 105"/>
                <a:gd name="T22" fmla="*/ 63 w 92"/>
                <a:gd name="T23" fmla="*/ 71 h 105"/>
                <a:gd name="T24" fmla="*/ 25 w 92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5">
                  <a:moveTo>
                    <a:pt x="38" y="0"/>
                  </a:moveTo>
                  <a:lnTo>
                    <a:pt x="0" y="105"/>
                  </a:lnTo>
                  <a:lnTo>
                    <a:pt x="14" y="105"/>
                  </a:lnTo>
                  <a:lnTo>
                    <a:pt x="23" y="82"/>
                  </a:lnTo>
                  <a:lnTo>
                    <a:pt x="69" y="82"/>
                  </a:lnTo>
                  <a:lnTo>
                    <a:pt x="78" y="105"/>
                  </a:lnTo>
                  <a:lnTo>
                    <a:pt x="92" y="105"/>
                  </a:lnTo>
                  <a:lnTo>
                    <a:pt x="54" y="0"/>
                  </a:lnTo>
                  <a:lnTo>
                    <a:pt x="38" y="0"/>
                  </a:lnTo>
                  <a:close/>
                  <a:moveTo>
                    <a:pt x="25" y="71"/>
                  </a:moveTo>
                  <a:lnTo>
                    <a:pt x="44" y="17"/>
                  </a:lnTo>
                  <a:lnTo>
                    <a:pt x="63" y="71"/>
                  </a:lnTo>
                  <a:lnTo>
                    <a:pt x="25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336">
              <a:extLst>
                <a:ext uri="{FF2B5EF4-FFF2-40B4-BE49-F238E27FC236}">
                  <a16:creationId xmlns:a16="http://schemas.microsoft.com/office/drawing/2014/main" id="{2C621BA1-7AED-49E6-8AAD-78129573B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5" y="3065459"/>
              <a:ext cx="41275" cy="50800"/>
            </a:xfrm>
            <a:custGeom>
              <a:avLst/>
              <a:gdLst>
                <a:gd name="T0" fmla="*/ 0 w 84"/>
                <a:gd name="T1" fmla="*/ 105 h 105"/>
                <a:gd name="T2" fmla="*/ 14 w 84"/>
                <a:gd name="T3" fmla="*/ 105 h 105"/>
                <a:gd name="T4" fmla="*/ 14 w 84"/>
                <a:gd name="T5" fmla="*/ 21 h 105"/>
                <a:gd name="T6" fmla="*/ 70 w 84"/>
                <a:gd name="T7" fmla="*/ 105 h 105"/>
                <a:gd name="T8" fmla="*/ 84 w 84"/>
                <a:gd name="T9" fmla="*/ 105 h 105"/>
                <a:gd name="T10" fmla="*/ 84 w 84"/>
                <a:gd name="T11" fmla="*/ 0 h 105"/>
                <a:gd name="T12" fmla="*/ 70 w 84"/>
                <a:gd name="T13" fmla="*/ 0 h 105"/>
                <a:gd name="T14" fmla="*/ 70 w 84"/>
                <a:gd name="T15" fmla="*/ 84 h 105"/>
                <a:gd name="T16" fmla="*/ 14 w 84"/>
                <a:gd name="T17" fmla="*/ 0 h 105"/>
                <a:gd name="T18" fmla="*/ 0 w 84"/>
                <a:gd name="T19" fmla="*/ 0 h 105"/>
                <a:gd name="T20" fmla="*/ 0 w 84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5">
                  <a:moveTo>
                    <a:pt x="0" y="105"/>
                  </a:moveTo>
                  <a:lnTo>
                    <a:pt x="14" y="105"/>
                  </a:lnTo>
                  <a:lnTo>
                    <a:pt x="14" y="21"/>
                  </a:lnTo>
                  <a:lnTo>
                    <a:pt x="70" y="105"/>
                  </a:lnTo>
                  <a:lnTo>
                    <a:pt x="84" y="105"/>
                  </a:lnTo>
                  <a:lnTo>
                    <a:pt x="84" y="0"/>
                  </a:lnTo>
                  <a:lnTo>
                    <a:pt x="70" y="0"/>
                  </a:lnTo>
                  <a:lnTo>
                    <a:pt x="70" y="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337">
              <a:extLst>
                <a:ext uri="{FF2B5EF4-FFF2-40B4-BE49-F238E27FC236}">
                  <a16:creationId xmlns:a16="http://schemas.microsoft.com/office/drawing/2014/main" id="{D12AEF14-BB51-4944-9B15-2F318AAB3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0" y="3065461"/>
              <a:ext cx="50800" cy="52388"/>
            </a:xfrm>
            <a:custGeom>
              <a:avLst/>
              <a:gdLst>
                <a:gd name="T0" fmla="*/ 45 w 105"/>
                <a:gd name="T1" fmla="*/ 60 h 107"/>
                <a:gd name="T2" fmla="*/ 88 w 105"/>
                <a:gd name="T3" fmla="*/ 60 h 107"/>
                <a:gd name="T4" fmla="*/ 77 w 105"/>
                <a:gd name="T5" fmla="*/ 85 h 107"/>
                <a:gd name="T6" fmla="*/ 51 w 105"/>
                <a:gd name="T7" fmla="*/ 95 h 107"/>
                <a:gd name="T8" fmla="*/ 23 w 105"/>
                <a:gd name="T9" fmla="*/ 83 h 107"/>
                <a:gd name="T10" fmla="*/ 12 w 105"/>
                <a:gd name="T11" fmla="*/ 53 h 107"/>
                <a:gd name="T12" fmla="*/ 23 w 105"/>
                <a:gd name="T13" fmla="*/ 23 h 107"/>
                <a:gd name="T14" fmla="*/ 52 w 105"/>
                <a:gd name="T15" fmla="*/ 12 h 107"/>
                <a:gd name="T16" fmla="*/ 83 w 105"/>
                <a:gd name="T17" fmla="*/ 30 h 107"/>
                <a:gd name="T18" fmla="*/ 100 w 105"/>
                <a:gd name="T19" fmla="*/ 30 h 107"/>
                <a:gd name="T20" fmla="*/ 81 w 105"/>
                <a:gd name="T21" fmla="*/ 7 h 107"/>
                <a:gd name="T22" fmla="*/ 52 w 105"/>
                <a:gd name="T23" fmla="*/ 0 h 107"/>
                <a:gd name="T24" fmla="*/ 15 w 105"/>
                <a:gd name="T25" fmla="*/ 15 h 107"/>
                <a:gd name="T26" fmla="*/ 0 w 105"/>
                <a:gd name="T27" fmla="*/ 53 h 107"/>
                <a:gd name="T28" fmla="*/ 15 w 105"/>
                <a:gd name="T29" fmla="*/ 92 h 107"/>
                <a:gd name="T30" fmla="*/ 52 w 105"/>
                <a:gd name="T31" fmla="*/ 107 h 107"/>
                <a:gd name="T32" fmla="*/ 88 w 105"/>
                <a:gd name="T33" fmla="*/ 93 h 107"/>
                <a:gd name="T34" fmla="*/ 105 w 105"/>
                <a:gd name="T35" fmla="*/ 60 h 107"/>
                <a:gd name="T36" fmla="*/ 105 w 105"/>
                <a:gd name="T37" fmla="*/ 48 h 107"/>
                <a:gd name="T38" fmla="*/ 47 w 105"/>
                <a:gd name="T39" fmla="*/ 48 h 107"/>
                <a:gd name="T40" fmla="*/ 47 w 105"/>
                <a:gd name="T41" fmla="*/ 60 h 107"/>
                <a:gd name="T42" fmla="*/ 45 w 105"/>
                <a:gd name="T43" fmla="*/ 6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07">
                  <a:moveTo>
                    <a:pt x="45" y="60"/>
                  </a:moveTo>
                  <a:lnTo>
                    <a:pt x="88" y="60"/>
                  </a:lnTo>
                  <a:cubicBezTo>
                    <a:pt x="87" y="71"/>
                    <a:pt x="83" y="78"/>
                    <a:pt x="77" y="85"/>
                  </a:cubicBezTo>
                  <a:cubicBezTo>
                    <a:pt x="71" y="91"/>
                    <a:pt x="62" y="95"/>
                    <a:pt x="51" y="95"/>
                  </a:cubicBezTo>
                  <a:cubicBezTo>
                    <a:pt x="40" y="95"/>
                    <a:pt x="31" y="91"/>
                    <a:pt x="23" y="83"/>
                  </a:cubicBezTo>
                  <a:cubicBezTo>
                    <a:pt x="16" y="76"/>
                    <a:pt x="12" y="66"/>
                    <a:pt x="12" y="53"/>
                  </a:cubicBezTo>
                  <a:cubicBezTo>
                    <a:pt x="12" y="41"/>
                    <a:pt x="16" y="31"/>
                    <a:pt x="23" y="23"/>
                  </a:cubicBezTo>
                  <a:cubicBezTo>
                    <a:pt x="31" y="16"/>
                    <a:pt x="40" y="12"/>
                    <a:pt x="52" y="12"/>
                  </a:cubicBezTo>
                  <a:cubicBezTo>
                    <a:pt x="67" y="12"/>
                    <a:pt x="77" y="18"/>
                    <a:pt x="83" y="30"/>
                  </a:cubicBezTo>
                  <a:lnTo>
                    <a:pt x="100" y="30"/>
                  </a:lnTo>
                  <a:cubicBezTo>
                    <a:pt x="96" y="20"/>
                    <a:pt x="90" y="12"/>
                    <a:pt x="81" y="7"/>
                  </a:cubicBezTo>
                  <a:cubicBezTo>
                    <a:pt x="72" y="2"/>
                    <a:pt x="62" y="0"/>
                    <a:pt x="52" y="0"/>
                  </a:cubicBezTo>
                  <a:cubicBezTo>
                    <a:pt x="37" y="0"/>
                    <a:pt x="25" y="5"/>
                    <a:pt x="15" y="15"/>
                  </a:cubicBezTo>
                  <a:cubicBezTo>
                    <a:pt x="5" y="25"/>
                    <a:pt x="0" y="37"/>
                    <a:pt x="0" y="53"/>
                  </a:cubicBezTo>
                  <a:cubicBezTo>
                    <a:pt x="0" y="70"/>
                    <a:pt x="5" y="82"/>
                    <a:pt x="15" y="92"/>
                  </a:cubicBezTo>
                  <a:cubicBezTo>
                    <a:pt x="25" y="102"/>
                    <a:pt x="37" y="107"/>
                    <a:pt x="52" y="107"/>
                  </a:cubicBezTo>
                  <a:cubicBezTo>
                    <a:pt x="67" y="107"/>
                    <a:pt x="78" y="102"/>
                    <a:pt x="88" y="93"/>
                  </a:cubicBezTo>
                  <a:cubicBezTo>
                    <a:pt x="98" y="85"/>
                    <a:pt x="103" y="73"/>
                    <a:pt x="105" y="60"/>
                  </a:cubicBezTo>
                  <a:lnTo>
                    <a:pt x="105" y="48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45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338">
              <a:extLst>
                <a:ext uri="{FF2B5EF4-FFF2-40B4-BE49-F238E27FC236}">
                  <a16:creationId xmlns:a16="http://schemas.microsoft.com/office/drawing/2014/main" id="{F268025F-8EB9-42FE-ABF8-9A7AC584A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5" y="3065462"/>
              <a:ext cx="26988" cy="50800"/>
            </a:xfrm>
            <a:custGeom>
              <a:avLst/>
              <a:gdLst>
                <a:gd name="T0" fmla="*/ 14 w 55"/>
                <a:gd name="T1" fmla="*/ 94 h 105"/>
                <a:gd name="T2" fmla="*/ 14 w 55"/>
                <a:gd name="T3" fmla="*/ 57 h 105"/>
                <a:gd name="T4" fmla="*/ 52 w 55"/>
                <a:gd name="T5" fmla="*/ 57 h 105"/>
                <a:gd name="T6" fmla="*/ 52 w 55"/>
                <a:gd name="T7" fmla="*/ 46 h 105"/>
                <a:gd name="T8" fmla="*/ 14 w 55"/>
                <a:gd name="T9" fmla="*/ 46 h 105"/>
                <a:gd name="T10" fmla="*/ 14 w 55"/>
                <a:gd name="T11" fmla="*/ 11 h 105"/>
                <a:gd name="T12" fmla="*/ 55 w 55"/>
                <a:gd name="T13" fmla="*/ 11 h 105"/>
                <a:gd name="T14" fmla="*/ 55 w 55"/>
                <a:gd name="T15" fmla="*/ 0 h 105"/>
                <a:gd name="T16" fmla="*/ 0 w 55"/>
                <a:gd name="T17" fmla="*/ 0 h 105"/>
                <a:gd name="T18" fmla="*/ 0 w 55"/>
                <a:gd name="T19" fmla="*/ 105 h 105"/>
                <a:gd name="T20" fmla="*/ 55 w 55"/>
                <a:gd name="T21" fmla="*/ 105 h 105"/>
                <a:gd name="T22" fmla="*/ 55 w 55"/>
                <a:gd name="T23" fmla="*/ 94 h 105"/>
                <a:gd name="T24" fmla="*/ 14 w 55"/>
                <a:gd name="T25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14" y="94"/>
                  </a:moveTo>
                  <a:lnTo>
                    <a:pt x="14" y="57"/>
                  </a:lnTo>
                  <a:lnTo>
                    <a:pt x="52" y="57"/>
                  </a:lnTo>
                  <a:lnTo>
                    <a:pt x="52" y="46"/>
                  </a:lnTo>
                  <a:lnTo>
                    <a:pt x="14" y="46"/>
                  </a:lnTo>
                  <a:lnTo>
                    <a:pt x="14" y="11"/>
                  </a:lnTo>
                  <a:lnTo>
                    <a:pt x="55" y="11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5" y="105"/>
                  </a:lnTo>
                  <a:lnTo>
                    <a:pt x="55" y="94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339">
              <a:extLst>
                <a:ext uri="{FF2B5EF4-FFF2-40B4-BE49-F238E27FC236}">
                  <a16:creationId xmlns:a16="http://schemas.microsoft.com/office/drawing/2014/main" id="{FCC8F707-39F1-45C0-AD43-4AE15A09F4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3025" y="3065461"/>
              <a:ext cx="34925" cy="50800"/>
            </a:xfrm>
            <a:custGeom>
              <a:avLst/>
              <a:gdLst>
                <a:gd name="T0" fmla="*/ 64 w 72"/>
                <a:gd name="T1" fmla="*/ 51 h 105"/>
                <a:gd name="T2" fmla="*/ 70 w 72"/>
                <a:gd name="T3" fmla="*/ 30 h 105"/>
                <a:gd name="T4" fmla="*/ 61 w 72"/>
                <a:gd name="T5" fmla="*/ 8 h 105"/>
                <a:gd name="T6" fmla="*/ 34 w 72"/>
                <a:gd name="T7" fmla="*/ 0 h 105"/>
                <a:gd name="T8" fmla="*/ 0 w 72"/>
                <a:gd name="T9" fmla="*/ 0 h 105"/>
                <a:gd name="T10" fmla="*/ 0 w 72"/>
                <a:gd name="T11" fmla="*/ 105 h 105"/>
                <a:gd name="T12" fmla="*/ 14 w 72"/>
                <a:gd name="T13" fmla="*/ 105 h 105"/>
                <a:gd name="T14" fmla="*/ 14 w 72"/>
                <a:gd name="T15" fmla="*/ 61 h 105"/>
                <a:gd name="T16" fmla="*/ 27 w 72"/>
                <a:gd name="T17" fmla="*/ 61 h 105"/>
                <a:gd name="T18" fmla="*/ 55 w 72"/>
                <a:gd name="T19" fmla="*/ 105 h 105"/>
                <a:gd name="T20" fmla="*/ 72 w 72"/>
                <a:gd name="T21" fmla="*/ 105 h 105"/>
                <a:gd name="T22" fmla="*/ 44 w 72"/>
                <a:gd name="T23" fmla="*/ 61 h 105"/>
                <a:gd name="T24" fmla="*/ 64 w 72"/>
                <a:gd name="T25" fmla="*/ 51 h 105"/>
                <a:gd name="T26" fmla="*/ 14 w 72"/>
                <a:gd name="T27" fmla="*/ 52 h 105"/>
                <a:gd name="T28" fmla="*/ 14 w 72"/>
                <a:gd name="T29" fmla="*/ 12 h 105"/>
                <a:gd name="T30" fmla="*/ 34 w 72"/>
                <a:gd name="T31" fmla="*/ 12 h 105"/>
                <a:gd name="T32" fmla="*/ 56 w 72"/>
                <a:gd name="T33" fmla="*/ 32 h 105"/>
                <a:gd name="T34" fmla="*/ 51 w 72"/>
                <a:gd name="T35" fmla="*/ 47 h 105"/>
                <a:gd name="T36" fmla="*/ 35 w 72"/>
                <a:gd name="T37" fmla="*/ 52 h 105"/>
                <a:gd name="T38" fmla="*/ 14 w 72"/>
                <a:gd name="T39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64" y="51"/>
                  </a:moveTo>
                  <a:cubicBezTo>
                    <a:pt x="69" y="46"/>
                    <a:pt x="70" y="38"/>
                    <a:pt x="70" y="30"/>
                  </a:cubicBezTo>
                  <a:cubicBezTo>
                    <a:pt x="70" y="21"/>
                    <a:pt x="67" y="15"/>
                    <a:pt x="61" y="8"/>
                  </a:cubicBezTo>
                  <a:cubicBezTo>
                    <a:pt x="55" y="2"/>
                    <a:pt x="46" y="0"/>
                    <a:pt x="34" y="0"/>
                  </a:cubicBezTo>
                  <a:lnTo>
                    <a:pt x="0" y="0"/>
                  </a:lnTo>
                  <a:lnTo>
                    <a:pt x="0" y="105"/>
                  </a:lnTo>
                  <a:lnTo>
                    <a:pt x="14" y="105"/>
                  </a:lnTo>
                  <a:lnTo>
                    <a:pt x="14" y="61"/>
                  </a:lnTo>
                  <a:lnTo>
                    <a:pt x="27" y="61"/>
                  </a:lnTo>
                  <a:lnTo>
                    <a:pt x="55" y="105"/>
                  </a:lnTo>
                  <a:lnTo>
                    <a:pt x="72" y="105"/>
                  </a:lnTo>
                  <a:lnTo>
                    <a:pt x="44" y="61"/>
                  </a:lnTo>
                  <a:cubicBezTo>
                    <a:pt x="52" y="61"/>
                    <a:pt x="59" y="57"/>
                    <a:pt x="64" y="51"/>
                  </a:cubicBezTo>
                  <a:close/>
                  <a:moveTo>
                    <a:pt x="14" y="52"/>
                  </a:moveTo>
                  <a:lnTo>
                    <a:pt x="14" y="12"/>
                  </a:lnTo>
                  <a:lnTo>
                    <a:pt x="34" y="12"/>
                  </a:lnTo>
                  <a:cubicBezTo>
                    <a:pt x="49" y="12"/>
                    <a:pt x="56" y="18"/>
                    <a:pt x="56" y="32"/>
                  </a:cubicBezTo>
                  <a:cubicBezTo>
                    <a:pt x="56" y="38"/>
                    <a:pt x="55" y="43"/>
                    <a:pt x="51" y="47"/>
                  </a:cubicBezTo>
                  <a:cubicBezTo>
                    <a:pt x="47" y="51"/>
                    <a:pt x="42" y="52"/>
                    <a:pt x="35" y="52"/>
                  </a:cubicBezTo>
                  <a:lnTo>
                    <a:pt x="14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340">
              <a:extLst>
                <a:ext uri="{FF2B5EF4-FFF2-40B4-BE49-F238E27FC236}">
                  <a16:creationId xmlns:a16="http://schemas.microsoft.com/office/drawing/2014/main" id="{42408DA2-AD93-4812-BB57-DD343D3C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7" y="3063872"/>
              <a:ext cx="34925" cy="50800"/>
            </a:xfrm>
            <a:custGeom>
              <a:avLst/>
              <a:gdLst>
                <a:gd name="T0" fmla="*/ 70 w 72"/>
                <a:gd name="T1" fmla="*/ 65 h 105"/>
                <a:gd name="T2" fmla="*/ 61 w 72"/>
                <a:gd name="T3" fmla="*/ 57 h 105"/>
                <a:gd name="T4" fmla="*/ 50 w 72"/>
                <a:gd name="T5" fmla="*/ 52 h 105"/>
                <a:gd name="T6" fmla="*/ 37 w 72"/>
                <a:gd name="T7" fmla="*/ 49 h 105"/>
                <a:gd name="T8" fmla="*/ 26 w 72"/>
                <a:gd name="T9" fmla="*/ 45 h 105"/>
                <a:gd name="T10" fmla="*/ 17 w 72"/>
                <a:gd name="T11" fmla="*/ 40 h 105"/>
                <a:gd name="T12" fmla="*/ 13 w 72"/>
                <a:gd name="T13" fmla="*/ 30 h 105"/>
                <a:gd name="T14" fmla="*/ 18 w 72"/>
                <a:gd name="T15" fmla="*/ 18 h 105"/>
                <a:gd name="T16" fmla="*/ 33 w 72"/>
                <a:gd name="T17" fmla="*/ 13 h 105"/>
                <a:gd name="T18" fmla="*/ 47 w 72"/>
                <a:gd name="T19" fmla="*/ 18 h 105"/>
                <a:gd name="T20" fmla="*/ 53 w 72"/>
                <a:gd name="T21" fmla="*/ 28 h 105"/>
                <a:gd name="T22" fmla="*/ 68 w 72"/>
                <a:gd name="T23" fmla="*/ 28 h 105"/>
                <a:gd name="T24" fmla="*/ 58 w 72"/>
                <a:gd name="T25" fmla="*/ 8 h 105"/>
                <a:gd name="T26" fmla="*/ 35 w 72"/>
                <a:gd name="T27" fmla="*/ 0 h 105"/>
                <a:gd name="T28" fmla="*/ 10 w 72"/>
                <a:gd name="T29" fmla="*/ 8 h 105"/>
                <a:gd name="T30" fmla="*/ 0 w 72"/>
                <a:gd name="T31" fmla="*/ 29 h 105"/>
                <a:gd name="T32" fmla="*/ 3 w 72"/>
                <a:gd name="T33" fmla="*/ 43 h 105"/>
                <a:gd name="T34" fmla="*/ 12 w 72"/>
                <a:gd name="T35" fmla="*/ 52 h 105"/>
                <a:gd name="T36" fmla="*/ 23 w 72"/>
                <a:gd name="T37" fmla="*/ 57 h 105"/>
                <a:gd name="T38" fmla="*/ 36 w 72"/>
                <a:gd name="T39" fmla="*/ 59 h 105"/>
                <a:gd name="T40" fmla="*/ 47 w 72"/>
                <a:gd name="T41" fmla="*/ 62 h 105"/>
                <a:gd name="T42" fmla="*/ 56 w 72"/>
                <a:gd name="T43" fmla="*/ 67 h 105"/>
                <a:gd name="T44" fmla="*/ 60 w 72"/>
                <a:gd name="T45" fmla="*/ 77 h 105"/>
                <a:gd name="T46" fmla="*/ 53 w 72"/>
                <a:gd name="T47" fmla="*/ 89 h 105"/>
                <a:gd name="T48" fmla="*/ 37 w 72"/>
                <a:gd name="T49" fmla="*/ 94 h 105"/>
                <a:gd name="T50" fmla="*/ 22 w 72"/>
                <a:gd name="T51" fmla="*/ 89 h 105"/>
                <a:gd name="T52" fmla="*/ 16 w 72"/>
                <a:gd name="T53" fmla="*/ 78 h 105"/>
                <a:gd name="T54" fmla="*/ 1 w 72"/>
                <a:gd name="T55" fmla="*/ 78 h 105"/>
                <a:gd name="T56" fmla="*/ 11 w 72"/>
                <a:gd name="T57" fmla="*/ 98 h 105"/>
                <a:gd name="T58" fmla="*/ 37 w 72"/>
                <a:gd name="T59" fmla="*/ 105 h 105"/>
                <a:gd name="T60" fmla="*/ 62 w 72"/>
                <a:gd name="T61" fmla="*/ 97 h 105"/>
                <a:gd name="T62" fmla="*/ 72 w 72"/>
                <a:gd name="T63" fmla="*/ 75 h 105"/>
                <a:gd name="T64" fmla="*/ 70 w 72"/>
                <a:gd name="T65" fmla="*/ 6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105">
                  <a:moveTo>
                    <a:pt x="70" y="65"/>
                  </a:moveTo>
                  <a:cubicBezTo>
                    <a:pt x="67" y="62"/>
                    <a:pt x="65" y="59"/>
                    <a:pt x="61" y="57"/>
                  </a:cubicBezTo>
                  <a:cubicBezTo>
                    <a:pt x="57" y="55"/>
                    <a:pt x="53" y="53"/>
                    <a:pt x="50" y="52"/>
                  </a:cubicBezTo>
                  <a:cubicBezTo>
                    <a:pt x="46" y="50"/>
                    <a:pt x="41" y="49"/>
                    <a:pt x="37" y="49"/>
                  </a:cubicBezTo>
                  <a:lnTo>
                    <a:pt x="26" y="45"/>
                  </a:lnTo>
                  <a:cubicBezTo>
                    <a:pt x="22" y="44"/>
                    <a:pt x="20" y="43"/>
                    <a:pt x="17" y="40"/>
                  </a:cubicBezTo>
                  <a:cubicBezTo>
                    <a:pt x="15" y="38"/>
                    <a:pt x="13" y="34"/>
                    <a:pt x="13" y="30"/>
                  </a:cubicBezTo>
                  <a:cubicBezTo>
                    <a:pt x="13" y="24"/>
                    <a:pt x="15" y="20"/>
                    <a:pt x="18" y="18"/>
                  </a:cubicBezTo>
                  <a:cubicBezTo>
                    <a:pt x="22" y="15"/>
                    <a:pt x="27" y="13"/>
                    <a:pt x="33" y="13"/>
                  </a:cubicBezTo>
                  <a:cubicBezTo>
                    <a:pt x="40" y="13"/>
                    <a:pt x="43" y="14"/>
                    <a:pt x="47" y="18"/>
                  </a:cubicBezTo>
                  <a:cubicBezTo>
                    <a:pt x="51" y="20"/>
                    <a:pt x="52" y="24"/>
                    <a:pt x="53" y="28"/>
                  </a:cubicBezTo>
                  <a:lnTo>
                    <a:pt x="68" y="28"/>
                  </a:lnTo>
                  <a:cubicBezTo>
                    <a:pt x="67" y="19"/>
                    <a:pt x="65" y="13"/>
                    <a:pt x="58" y="8"/>
                  </a:cubicBezTo>
                  <a:cubicBezTo>
                    <a:pt x="52" y="3"/>
                    <a:pt x="45" y="0"/>
                    <a:pt x="35" y="0"/>
                  </a:cubicBezTo>
                  <a:cubicBezTo>
                    <a:pt x="25" y="0"/>
                    <a:pt x="16" y="3"/>
                    <a:pt x="10" y="8"/>
                  </a:cubicBezTo>
                  <a:cubicBezTo>
                    <a:pt x="3" y="13"/>
                    <a:pt x="0" y="20"/>
                    <a:pt x="0" y="29"/>
                  </a:cubicBezTo>
                  <a:cubicBezTo>
                    <a:pt x="0" y="34"/>
                    <a:pt x="1" y="39"/>
                    <a:pt x="3" y="43"/>
                  </a:cubicBezTo>
                  <a:cubicBezTo>
                    <a:pt x="6" y="47"/>
                    <a:pt x="8" y="49"/>
                    <a:pt x="12" y="52"/>
                  </a:cubicBezTo>
                  <a:cubicBezTo>
                    <a:pt x="16" y="53"/>
                    <a:pt x="20" y="55"/>
                    <a:pt x="23" y="57"/>
                  </a:cubicBezTo>
                  <a:cubicBezTo>
                    <a:pt x="27" y="58"/>
                    <a:pt x="32" y="59"/>
                    <a:pt x="36" y="59"/>
                  </a:cubicBezTo>
                  <a:cubicBezTo>
                    <a:pt x="40" y="60"/>
                    <a:pt x="43" y="62"/>
                    <a:pt x="47" y="62"/>
                  </a:cubicBezTo>
                  <a:cubicBezTo>
                    <a:pt x="51" y="63"/>
                    <a:pt x="53" y="64"/>
                    <a:pt x="56" y="67"/>
                  </a:cubicBezTo>
                  <a:cubicBezTo>
                    <a:pt x="58" y="69"/>
                    <a:pt x="60" y="73"/>
                    <a:pt x="60" y="77"/>
                  </a:cubicBezTo>
                  <a:cubicBezTo>
                    <a:pt x="60" y="82"/>
                    <a:pt x="57" y="85"/>
                    <a:pt x="53" y="89"/>
                  </a:cubicBezTo>
                  <a:cubicBezTo>
                    <a:pt x="50" y="93"/>
                    <a:pt x="45" y="94"/>
                    <a:pt x="37" y="94"/>
                  </a:cubicBezTo>
                  <a:cubicBezTo>
                    <a:pt x="31" y="94"/>
                    <a:pt x="26" y="93"/>
                    <a:pt x="22" y="89"/>
                  </a:cubicBezTo>
                  <a:cubicBezTo>
                    <a:pt x="18" y="87"/>
                    <a:pt x="17" y="83"/>
                    <a:pt x="16" y="78"/>
                  </a:cubicBezTo>
                  <a:lnTo>
                    <a:pt x="1" y="78"/>
                  </a:lnTo>
                  <a:cubicBezTo>
                    <a:pt x="1" y="87"/>
                    <a:pt x="5" y="93"/>
                    <a:pt x="11" y="98"/>
                  </a:cubicBezTo>
                  <a:cubicBezTo>
                    <a:pt x="17" y="103"/>
                    <a:pt x="26" y="105"/>
                    <a:pt x="37" y="105"/>
                  </a:cubicBezTo>
                  <a:cubicBezTo>
                    <a:pt x="48" y="105"/>
                    <a:pt x="56" y="103"/>
                    <a:pt x="62" y="97"/>
                  </a:cubicBezTo>
                  <a:cubicBezTo>
                    <a:pt x="68" y="90"/>
                    <a:pt x="72" y="83"/>
                    <a:pt x="72" y="75"/>
                  </a:cubicBezTo>
                  <a:cubicBezTo>
                    <a:pt x="72" y="73"/>
                    <a:pt x="72" y="69"/>
                    <a:pt x="70" y="6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Rectangle 341">
              <a:extLst>
                <a:ext uri="{FF2B5EF4-FFF2-40B4-BE49-F238E27FC236}">
                  <a16:creationId xmlns:a16="http://schemas.microsoft.com/office/drawing/2014/main" id="{3981EF98-DE95-4324-BB67-B07BD0591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1337" y="2738433"/>
              <a:ext cx="36513" cy="92075"/>
            </a:xfrm>
            <a:prstGeom prst="rect">
              <a:avLst/>
            </a:prstGeom>
            <a:solidFill>
              <a:srgbClr val="00A18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342">
              <a:extLst>
                <a:ext uri="{FF2B5EF4-FFF2-40B4-BE49-F238E27FC236}">
                  <a16:creationId xmlns:a16="http://schemas.microsoft.com/office/drawing/2014/main" id="{7B54DB05-5E39-4E4E-93EC-2A8141171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2784469"/>
              <a:ext cx="53975" cy="84138"/>
            </a:xfrm>
            <a:custGeom>
              <a:avLst/>
              <a:gdLst>
                <a:gd name="T0" fmla="*/ 0 w 111"/>
                <a:gd name="T1" fmla="*/ 171 h 172"/>
                <a:gd name="T2" fmla="*/ 0 w 111"/>
                <a:gd name="T3" fmla="*/ 0 h 172"/>
                <a:gd name="T4" fmla="*/ 111 w 111"/>
                <a:gd name="T5" fmla="*/ 0 h 172"/>
                <a:gd name="T6" fmla="*/ 111 w 111"/>
                <a:gd name="T7" fmla="*/ 32 h 172"/>
                <a:gd name="T8" fmla="*/ 41 w 111"/>
                <a:gd name="T9" fmla="*/ 32 h 172"/>
                <a:gd name="T10" fmla="*/ 41 w 111"/>
                <a:gd name="T11" fmla="*/ 70 h 172"/>
                <a:gd name="T12" fmla="*/ 93 w 111"/>
                <a:gd name="T13" fmla="*/ 70 h 172"/>
                <a:gd name="T14" fmla="*/ 93 w 111"/>
                <a:gd name="T15" fmla="*/ 101 h 172"/>
                <a:gd name="T16" fmla="*/ 41 w 111"/>
                <a:gd name="T17" fmla="*/ 101 h 172"/>
                <a:gd name="T18" fmla="*/ 41 w 111"/>
                <a:gd name="T19" fmla="*/ 172 h 172"/>
                <a:gd name="T20" fmla="*/ 0 w 111"/>
                <a:gd name="T21" fmla="*/ 172 h 172"/>
                <a:gd name="T22" fmla="*/ 0 w 111"/>
                <a:gd name="T23" fmla="*/ 17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172">
                  <a:moveTo>
                    <a:pt x="0" y="171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32"/>
                  </a:lnTo>
                  <a:lnTo>
                    <a:pt x="41" y="32"/>
                  </a:lnTo>
                  <a:lnTo>
                    <a:pt x="41" y="70"/>
                  </a:lnTo>
                  <a:lnTo>
                    <a:pt x="93" y="70"/>
                  </a:lnTo>
                  <a:lnTo>
                    <a:pt x="93" y="101"/>
                  </a:lnTo>
                  <a:lnTo>
                    <a:pt x="41" y="101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343">
              <a:extLst>
                <a:ext uri="{FF2B5EF4-FFF2-40B4-BE49-F238E27FC236}">
                  <a16:creationId xmlns:a16="http://schemas.microsoft.com/office/drawing/2014/main" id="{27F88350-A750-4010-ACAC-04C470EA7A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4374" y="2784469"/>
              <a:ext cx="84138" cy="84138"/>
            </a:xfrm>
            <a:custGeom>
              <a:avLst/>
              <a:gdLst>
                <a:gd name="T0" fmla="*/ 127 w 170"/>
                <a:gd name="T1" fmla="*/ 172 h 172"/>
                <a:gd name="T2" fmla="*/ 117 w 170"/>
                <a:gd name="T3" fmla="*/ 143 h 172"/>
                <a:gd name="T4" fmla="*/ 55 w 170"/>
                <a:gd name="T5" fmla="*/ 143 h 172"/>
                <a:gd name="T6" fmla="*/ 45 w 170"/>
                <a:gd name="T7" fmla="*/ 172 h 172"/>
                <a:gd name="T8" fmla="*/ 0 w 170"/>
                <a:gd name="T9" fmla="*/ 172 h 172"/>
                <a:gd name="T10" fmla="*/ 60 w 170"/>
                <a:gd name="T11" fmla="*/ 0 h 172"/>
                <a:gd name="T12" fmla="*/ 112 w 170"/>
                <a:gd name="T13" fmla="*/ 0 h 172"/>
                <a:gd name="T14" fmla="*/ 170 w 170"/>
                <a:gd name="T15" fmla="*/ 172 h 172"/>
                <a:gd name="T16" fmla="*/ 127 w 170"/>
                <a:gd name="T17" fmla="*/ 172 h 172"/>
                <a:gd name="T18" fmla="*/ 65 w 170"/>
                <a:gd name="T19" fmla="*/ 112 h 172"/>
                <a:gd name="T20" fmla="*/ 105 w 170"/>
                <a:gd name="T21" fmla="*/ 112 h 172"/>
                <a:gd name="T22" fmla="*/ 85 w 170"/>
                <a:gd name="T23" fmla="*/ 51 h 172"/>
                <a:gd name="T24" fmla="*/ 65 w 170"/>
                <a:gd name="T25" fmla="*/ 11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72">
                  <a:moveTo>
                    <a:pt x="127" y="172"/>
                  </a:moveTo>
                  <a:lnTo>
                    <a:pt x="117" y="143"/>
                  </a:lnTo>
                  <a:lnTo>
                    <a:pt x="55" y="143"/>
                  </a:lnTo>
                  <a:lnTo>
                    <a:pt x="45" y="172"/>
                  </a:lnTo>
                  <a:lnTo>
                    <a:pt x="0" y="172"/>
                  </a:lnTo>
                  <a:lnTo>
                    <a:pt x="60" y="0"/>
                  </a:lnTo>
                  <a:lnTo>
                    <a:pt x="112" y="0"/>
                  </a:lnTo>
                  <a:lnTo>
                    <a:pt x="170" y="172"/>
                  </a:lnTo>
                  <a:lnTo>
                    <a:pt x="127" y="172"/>
                  </a:lnTo>
                  <a:close/>
                  <a:moveTo>
                    <a:pt x="65" y="112"/>
                  </a:moveTo>
                  <a:lnTo>
                    <a:pt x="105" y="112"/>
                  </a:lnTo>
                  <a:lnTo>
                    <a:pt x="85" y="51"/>
                  </a:lnTo>
                  <a:lnTo>
                    <a:pt x="65" y="1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344">
              <a:extLst>
                <a:ext uri="{FF2B5EF4-FFF2-40B4-BE49-F238E27FC236}">
                  <a16:creationId xmlns:a16="http://schemas.microsoft.com/office/drawing/2014/main" id="{EA72EEFF-1755-4BD4-B4C5-BB3B11C52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2" y="2784469"/>
              <a:ext cx="82550" cy="85725"/>
            </a:xfrm>
            <a:custGeom>
              <a:avLst/>
              <a:gdLst>
                <a:gd name="T0" fmla="*/ 25 w 170"/>
                <a:gd name="T1" fmla="*/ 150 h 177"/>
                <a:gd name="T2" fmla="*/ 0 w 170"/>
                <a:gd name="T3" fmla="*/ 87 h 177"/>
                <a:gd name="T4" fmla="*/ 25 w 170"/>
                <a:gd name="T5" fmla="*/ 25 h 177"/>
                <a:gd name="T6" fmla="*/ 87 w 170"/>
                <a:gd name="T7" fmla="*/ 0 h 177"/>
                <a:gd name="T8" fmla="*/ 139 w 170"/>
                <a:gd name="T9" fmla="*/ 15 h 177"/>
                <a:gd name="T10" fmla="*/ 170 w 170"/>
                <a:gd name="T11" fmla="*/ 57 h 177"/>
                <a:gd name="T12" fmla="*/ 120 w 170"/>
                <a:gd name="T13" fmla="*/ 57 h 177"/>
                <a:gd name="T14" fmla="*/ 89 w 170"/>
                <a:gd name="T15" fmla="*/ 38 h 177"/>
                <a:gd name="T16" fmla="*/ 55 w 170"/>
                <a:gd name="T17" fmla="*/ 52 h 177"/>
                <a:gd name="T18" fmla="*/ 42 w 170"/>
                <a:gd name="T19" fmla="*/ 88 h 177"/>
                <a:gd name="T20" fmla="*/ 55 w 170"/>
                <a:gd name="T21" fmla="*/ 125 h 177"/>
                <a:gd name="T22" fmla="*/ 89 w 170"/>
                <a:gd name="T23" fmla="*/ 138 h 177"/>
                <a:gd name="T24" fmla="*/ 120 w 170"/>
                <a:gd name="T25" fmla="*/ 120 h 177"/>
                <a:gd name="T26" fmla="*/ 170 w 170"/>
                <a:gd name="T27" fmla="*/ 120 h 177"/>
                <a:gd name="T28" fmla="*/ 139 w 170"/>
                <a:gd name="T29" fmla="*/ 162 h 177"/>
                <a:gd name="T30" fmla="*/ 87 w 170"/>
                <a:gd name="T31" fmla="*/ 177 h 177"/>
                <a:gd name="T32" fmla="*/ 25 w 170"/>
                <a:gd name="T3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7">
                  <a:moveTo>
                    <a:pt x="25" y="150"/>
                  </a:moveTo>
                  <a:cubicBezTo>
                    <a:pt x="7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8"/>
                    <a:pt x="62" y="0"/>
                    <a:pt x="87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8"/>
                    <a:pt x="170" y="57"/>
                  </a:cubicBezTo>
                  <a:lnTo>
                    <a:pt x="120" y="57"/>
                  </a:lnTo>
                  <a:cubicBezTo>
                    <a:pt x="114" y="45"/>
                    <a:pt x="102" y="38"/>
                    <a:pt x="89" y="38"/>
                  </a:cubicBezTo>
                  <a:cubicBezTo>
                    <a:pt x="75" y="38"/>
                    <a:pt x="62" y="43"/>
                    <a:pt x="55" y="52"/>
                  </a:cubicBezTo>
                  <a:cubicBezTo>
                    <a:pt x="46" y="61"/>
                    <a:pt x="42" y="73"/>
                    <a:pt x="42" y="88"/>
                  </a:cubicBezTo>
                  <a:cubicBezTo>
                    <a:pt x="42" y="103"/>
                    <a:pt x="46" y="116"/>
                    <a:pt x="55" y="125"/>
                  </a:cubicBezTo>
                  <a:cubicBezTo>
                    <a:pt x="64" y="133"/>
                    <a:pt x="75" y="138"/>
                    <a:pt x="89" y="138"/>
                  </a:cubicBezTo>
                  <a:cubicBezTo>
                    <a:pt x="102" y="138"/>
                    <a:pt x="114" y="132"/>
                    <a:pt x="120" y="120"/>
                  </a:cubicBezTo>
                  <a:lnTo>
                    <a:pt x="170" y="120"/>
                  </a:lnTo>
                  <a:cubicBezTo>
                    <a:pt x="164" y="137"/>
                    <a:pt x="154" y="152"/>
                    <a:pt x="139" y="162"/>
                  </a:cubicBezTo>
                  <a:cubicBezTo>
                    <a:pt x="124" y="172"/>
                    <a:pt x="107" y="177"/>
                    <a:pt x="87" y="177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345">
              <a:extLst>
                <a:ext uri="{FF2B5EF4-FFF2-40B4-BE49-F238E27FC236}">
                  <a16:creationId xmlns:a16="http://schemas.microsoft.com/office/drawing/2014/main" id="{0F3996AD-282F-4F85-A142-5A02E1087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2" y="2784469"/>
              <a:ext cx="68263" cy="84138"/>
            </a:xfrm>
            <a:custGeom>
              <a:avLst/>
              <a:gdLst>
                <a:gd name="T0" fmla="*/ 0 w 142"/>
                <a:gd name="T1" fmla="*/ 102 h 172"/>
                <a:gd name="T2" fmla="*/ 0 w 142"/>
                <a:gd name="T3" fmla="*/ 0 h 172"/>
                <a:gd name="T4" fmla="*/ 41 w 142"/>
                <a:gd name="T5" fmla="*/ 0 h 172"/>
                <a:gd name="T6" fmla="*/ 41 w 142"/>
                <a:gd name="T7" fmla="*/ 102 h 172"/>
                <a:gd name="T8" fmla="*/ 49 w 142"/>
                <a:gd name="T9" fmla="*/ 126 h 172"/>
                <a:gd name="T10" fmla="*/ 71 w 142"/>
                <a:gd name="T11" fmla="*/ 135 h 172"/>
                <a:gd name="T12" fmla="*/ 94 w 142"/>
                <a:gd name="T13" fmla="*/ 126 h 172"/>
                <a:gd name="T14" fmla="*/ 101 w 142"/>
                <a:gd name="T15" fmla="*/ 102 h 172"/>
                <a:gd name="T16" fmla="*/ 101 w 142"/>
                <a:gd name="T17" fmla="*/ 0 h 172"/>
                <a:gd name="T18" fmla="*/ 142 w 142"/>
                <a:gd name="T19" fmla="*/ 0 h 172"/>
                <a:gd name="T20" fmla="*/ 142 w 142"/>
                <a:gd name="T21" fmla="*/ 102 h 172"/>
                <a:gd name="T22" fmla="*/ 132 w 142"/>
                <a:gd name="T23" fmla="*/ 141 h 172"/>
                <a:gd name="T24" fmla="*/ 105 w 142"/>
                <a:gd name="T25" fmla="*/ 165 h 172"/>
                <a:gd name="T26" fmla="*/ 70 w 142"/>
                <a:gd name="T27" fmla="*/ 172 h 172"/>
                <a:gd name="T28" fmla="*/ 20 w 142"/>
                <a:gd name="T29" fmla="*/ 154 h 172"/>
                <a:gd name="T30" fmla="*/ 0 w 142"/>
                <a:gd name="T31" fmla="*/ 10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2">
                  <a:moveTo>
                    <a:pt x="0" y="102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4" y="121"/>
                    <a:pt x="49" y="126"/>
                  </a:cubicBezTo>
                  <a:cubicBezTo>
                    <a:pt x="54" y="131"/>
                    <a:pt x="61" y="135"/>
                    <a:pt x="71" y="135"/>
                  </a:cubicBezTo>
                  <a:cubicBezTo>
                    <a:pt x="81" y="135"/>
                    <a:pt x="89" y="132"/>
                    <a:pt x="94" y="126"/>
                  </a:cubicBezTo>
                  <a:cubicBezTo>
                    <a:pt x="99" y="121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2"/>
                  </a:lnTo>
                  <a:cubicBezTo>
                    <a:pt x="142" y="117"/>
                    <a:pt x="139" y="131"/>
                    <a:pt x="132" y="141"/>
                  </a:cubicBezTo>
                  <a:cubicBezTo>
                    <a:pt x="125" y="152"/>
                    <a:pt x="116" y="160"/>
                    <a:pt x="105" y="165"/>
                  </a:cubicBezTo>
                  <a:cubicBezTo>
                    <a:pt x="94" y="170"/>
                    <a:pt x="82" y="172"/>
                    <a:pt x="70" y="172"/>
                  </a:cubicBezTo>
                  <a:cubicBezTo>
                    <a:pt x="50" y="172"/>
                    <a:pt x="34" y="166"/>
                    <a:pt x="20" y="154"/>
                  </a:cubicBezTo>
                  <a:cubicBezTo>
                    <a:pt x="6" y="142"/>
                    <a:pt x="0" y="125"/>
                    <a:pt x="0" y="10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346">
              <a:extLst>
                <a:ext uri="{FF2B5EF4-FFF2-40B4-BE49-F238E27FC236}">
                  <a16:creationId xmlns:a16="http://schemas.microsoft.com/office/drawing/2014/main" id="{99157990-BA2A-4E7E-BFBB-DDC08B69E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425" y="2784469"/>
              <a:ext cx="46038" cy="84138"/>
            </a:xfrm>
            <a:custGeom>
              <a:avLst/>
              <a:gdLst>
                <a:gd name="T0" fmla="*/ 0 w 93"/>
                <a:gd name="T1" fmla="*/ 0 h 171"/>
                <a:gd name="T2" fmla="*/ 41 w 93"/>
                <a:gd name="T3" fmla="*/ 0 h 171"/>
                <a:gd name="T4" fmla="*/ 41 w 93"/>
                <a:gd name="T5" fmla="*/ 140 h 171"/>
                <a:gd name="T6" fmla="*/ 93 w 93"/>
                <a:gd name="T7" fmla="*/ 140 h 171"/>
                <a:gd name="T8" fmla="*/ 93 w 93"/>
                <a:gd name="T9" fmla="*/ 171 h 171"/>
                <a:gd name="T10" fmla="*/ 0 w 93"/>
                <a:gd name="T11" fmla="*/ 171 h 171"/>
                <a:gd name="T12" fmla="*/ 0 w 93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71">
                  <a:moveTo>
                    <a:pt x="0" y="0"/>
                  </a:moveTo>
                  <a:lnTo>
                    <a:pt x="41" y="0"/>
                  </a:lnTo>
                  <a:lnTo>
                    <a:pt x="41" y="140"/>
                  </a:lnTo>
                  <a:lnTo>
                    <a:pt x="93" y="140"/>
                  </a:lnTo>
                  <a:lnTo>
                    <a:pt x="93" y="171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347">
              <a:extLst>
                <a:ext uri="{FF2B5EF4-FFF2-40B4-BE49-F238E27FC236}">
                  <a16:creationId xmlns:a16="http://schemas.microsoft.com/office/drawing/2014/main" id="{560D03D9-2A88-4137-B878-A90AB3B41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9812" y="2784469"/>
              <a:ext cx="65088" cy="84138"/>
            </a:xfrm>
            <a:custGeom>
              <a:avLst/>
              <a:gdLst>
                <a:gd name="T0" fmla="*/ 0 w 135"/>
                <a:gd name="T1" fmla="*/ 32 h 172"/>
                <a:gd name="T2" fmla="*/ 0 w 135"/>
                <a:gd name="T3" fmla="*/ 0 h 172"/>
                <a:gd name="T4" fmla="*/ 135 w 135"/>
                <a:gd name="T5" fmla="*/ 0 h 172"/>
                <a:gd name="T6" fmla="*/ 135 w 135"/>
                <a:gd name="T7" fmla="*/ 32 h 172"/>
                <a:gd name="T8" fmla="*/ 87 w 135"/>
                <a:gd name="T9" fmla="*/ 32 h 172"/>
                <a:gd name="T10" fmla="*/ 87 w 135"/>
                <a:gd name="T11" fmla="*/ 172 h 172"/>
                <a:gd name="T12" fmla="*/ 46 w 135"/>
                <a:gd name="T13" fmla="*/ 172 h 172"/>
                <a:gd name="T14" fmla="*/ 46 w 135"/>
                <a:gd name="T15" fmla="*/ 32 h 172"/>
                <a:gd name="T16" fmla="*/ 0 w 135"/>
                <a:gd name="T17" fmla="*/ 3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2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7" y="32"/>
                  </a:lnTo>
                  <a:lnTo>
                    <a:pt x="87" y="172"/>
                  </a:lnTo>
                  <a:lnTo>
                    <a:pt x="46" y="172"/>
                  </a:lnTo>
                  <a:lnTo>
                    <a:pt x="4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348">
              <a:extLst>
                <a:ext uri="{FF2B5EF4-FFF2-40B4-BE49-F238E27FC236}">
                  <a16:creationId xmlns:a16="http://schemas.microsoft.com/office/drawing/2014/main" id="{5A2755B6-7D46-483E-9E2B-874916AB6D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7600" y="2751134"/>
              <a:ext cx="50800" cy="117475"/>
            </a:xfrm>
            <a:custGeom>
              <a:avLst/>
              <a:gdLst>
                <a:gd name="T0" fmla="*/ 104 w 104"/>
                <a:gd name="T1" fmla="*/ 68 h 239"/>
                <a:gd name="T2" fmla="*/ 104 w 104"/>
                <a:gd name="T3" fmla="*/ 99 h 239"/>
                <a:gd name="T4" fmla="*/ 41 w 104"/>
                <a:gd name="T5" fmla="*/ 99 h 239"/>
                <a:gd name="T6" fmla="*/ 41 w 104"/>
                <a:gd name="T7" fmla="*/ 137 h 239"/>
                <a:gd name="T8" fmla="*/ 96 w 104"/>
                <a:gd name="T9" fmla="*/ 137 h 239"/>
                <a:gd name="T10" fmla="*/ 96 w 104"/>
                <a:gd name="T11" fmla="*/ 168 h 239"/>
                <a:gd name="T12" fmla="*/ 41 w 104"/>
                <a:gd name="T13" fmla="*/ 168 h 239"/>
                <a:gd name="T14" fmla="*/ 41 w 104"/>
                <a:gd name="T15" fmla="*/ 208 h 239"/>
                <a:gd name="T16" fmla="*/ 104 w 104"/>
                <a:gd name="T17" fmla="*/ 208 h 239"/>
                <a:gd name="T18" fmla="*/ 104 w 104"/>
                <a:gd name="T19" fmla="*/ 239 h 239"/>
                <a:gd name="T20" fmla="*/ 0 w 104"/>
                <a:gd name="T21" fmla="*/ 239 h 239"/>
                <a:gd name="T22" fmla="*/ 0 w 104"/>
                <a:gd name="T23" fmla="*/ 68 h 239"/>
                <a:gd name="T24" fmla="*/ 104 w 104"/>
                <a:gd name="T25" fmla="*/ 68 h 239"/>
                <a:gd name="T26" fmla="*/ 21 w 104"/>
                <a:gd name="T27" fmla="*/ 29 h 239"/>
                <a:gd name="T28" fmla="*/ 80 w 104"/>
                <a:gd name="T29" fmla="*/ 0 h 239"/>
                <a:gd name="T30" fmla="*/ 80 w 104"/>
                <a:gd name="T31" fmla="*/ 33 h 239"/>
                <a:gd name="T32" fmla="*/ 21 w 104"/>
                <a:gd name="T33" fmla="*/ 58 h 239"/>
                <a:gd name="T34" fmla="*/ 21 w 104"/>
                <a:gd name="T35" fmla="*/ 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39">
                  <a:moveTo>
                    <a:pt x="104" y="68"/>
                  </a:moveTo>
                  <a:lnTo>
                    <a:pt x="104" y="99"/>
                  </a:lnTo>
                  <a:lnTo>
                    <a:pt x="41" y="99"/>
                  </a:lnTo>
                  <a:lnTo>
                    <a:pt x="41" y="137"/>
                  </a:lnTo>
                  <a:lnTo>
                    <a:pt x="96" y="137"/>
                  </a:lnTo>
                  <a:lnTo>
                    <a:pt x="96" y="168"/>
                  </a:lnTo>
                  <a:lnTo>
                    <a:pt x="41" y="168"/>
                  </a:lnTo>
                  <a:lnTo>
                    <a:pt x="41" y="208"/>
                  </a:lnTo>
                  <a:lnTo>
                    <a:pt x="104" y="208"/>
                  </a:lnTo>
                  <a:lnTo>
                    <a:pt x="104" y="239"/>
                  </a:lnTo>
                  <a:lnTo>
                    <a:pt x="0" y="239"/>
                  </a:lnTo>
                  <a:lnTo>
                    <a:pt x="0" y="68"/>
                  </a:lnTo>
                  <a:lnTo>
                    <a:pt x="104" y="68"/>
                  </a:lnTo>
                  <a:close/>
                  <a:moveTo>
                    <a:pt x="21" y="29"/>
                  </a:moveTo>
                  <a:lnTo>
                    <a:pt x="80" y="0"/>
                  </a:lnTo>
                  <a:lnTo>
                    <a:pt x="80" y="33"/>
                  </a:lnTo>
                  <a:lnTo>
                    <a:pt x="21" y="58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349">
              <a:extLst>
                <a:ext uri="{FF2B5EF4-FFF2-40B4-BE49-F238E27FC236}">
                  <a16:creationId xmlns:a16="http://schemas.microsoft.com/office/drawing/2014/main" id="{085FC565-03FD-46F5-BA54-094AB7151D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2916234"/>
              <a:ext cx="74613" cy="82550"/>
            </a:xfrm>
            <a:custGeom>
              <a:avLst/>
              <a:gdLst>
                <a:gd name="T0" fmla="*/ 60 w 153"/>
                <a:gd name="T1" fmla="*/ 0 h 170"/>
                <a:gd name="T2" fmla="*/ 127 w 153"/>
                <a:gd name="T3" fmla="*/ 23 h 170"/>
                <a:gd name="T4" fmla="*/ 153 w 153"/>
                <a:gd name="T5" fmla="*/ 85 h 170"/>
                <a:gd name="T6" fmla="*/ 127 w 153"/>
                <a:gd name="T7" fmla="*/ 146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38 h 170"/>
                <a:gd name="T18" fmla="*/ 60 w 153"/>
                <a:gd name="T19" fmla="*/ 138 h 170"/>
                <a:gd name="T20" fmla="*/ 97 w 153"/>
                <a:gd name="T21" fmla="*/ 123 h 170"/>
                <a:gd name="T22" fmla="*/ 111 w 153"/>
                <a:gd name="T23" fmla="*/ 85 h 170"/>
                <a:gd name="T24" fmla="*/ 97 w 153"/>
                <a:gd name="T25" fmla="*/ 46 h 170"/>
                <a:gd name="T26" fmla="*/ 60 w 153"/>
                <a:gd name="T27" fmla="*/ 31 h 170"/>
                <a:gd name="T28" fmla="*/ 41 w 153"/>
                <a:gd name="T29" fmla="*/ 31 h 170"/>
                <a:gd name="T30" fmla="*/ 41 w 153"/>
                <a:gd name="T31" fmla="*/ 13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7" y="0"/>
                    <a:pt x="110" y="7"/>
                    <a:pt x="127" y="23"/>
                  </a:cubicBezTo>
                  <a:cubicBezTo>
                    <a:pt x="145" y="40"/>
                    <a:pt x="153" y="60"/>
                    <a:pt x="153" y="85"/>
                  </a:cubicBezTo>
                  <a:cubicBezTo>
                    <a:pt x="153" y="110"/>
                    <a:pt x="145" y="131"/>
                    <a:pt x="127" y="146"/>
                  </a:cubicBezTo>
                  <a:cubicBezTo>
                    <a:pt x="110" y="162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8"/>
                  </a:moveTo>
                  <a:lnTo>
                    <a:pt x="60" y="138"/>
                  </a:lnTo>
                  <a:cubicBezTo>
                    <a:pt x="76" y="138"/>
                    <a:pt x="88" y="133"/>
                    <a:pt x="97" y="123"/>
                  </a:cubicBezTo>
                  <a:cubicBezTo>
                    <a:pt x="106" y="113"/>
                    <a:pt x="111" y="101"/>
                    <a:pt x="111" y="85"/>
                  </a:cubicBezTo>
                  <a:cubicBezTo>
                    <a:pt x="111" y="68"/>
                    <a:pt x="106" y="55"/>
                    <a:pt x="97" y="46"/>
                  </a:cubicBezTo>
                  <a:cubicBezTo>
                    <a:pt x="88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350">
              <a:extLst>
                <a:ext uri="{FF2B5EF4-FFF2-40B4-BE49-F238E27FC236}">
                  <a16:creationId xmlns:a16="http://schemas.microsoft.com/office/drawing/2014/main" id="{86921889-0C41-4B7B-B59A-8233E2A50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1362" y="2916234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8 h 170"/>
                <a:gd name="T12" fmla="*/ 43 w 104"/>
                <a:gd name="T13" fmla="*/ 98 h 170"/>
                <a:gd name="T14" fmla="*/ 43 w 104"/>
                <a:gd name="T15" fmla="*/ 138 h 170"/>
                <a:gd name="T16" fmla="*/ 104 w 104"/>
                <a:gd name="T17" fmla="*/ 138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8"/>
                  </a:lnTo>
                  <a:lnTo>
                    <a:pt x="43" y="98"/>
                  </a:lnTo>
                  <a:lnTo>
                    <a:pt x="43" y="138"/>
                  </a:lnTo>
                  <a:lnTo>
                    <a:pt x="104" y="138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351">
              <a:extLst>
                <a:ext uri="{FF2B5EF4-FFF2-40B4-BE49-F238E27FC236}">
                  <a16:creationId xmlns:a16="http://schemas.microsoft.com/office/drawing/2014/main" id="{E7664AA7-265E-491B-B1C6-1FC4269B0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037" y="2913059"/>
              <a:ext cx="63500" cy="87313"/>
            </a:xfrm>
            <a:custGeom>
              <a:avLst/>
              <a:gdLst>
                <a:gd name="T0" fmla="*/ 61 w 130"/>
                <a:gd name="T1" fmla="*/ 37 h 179"/>
                <a:gd name="T2" fmla="*/ 48 w 130"/>
                <a:gd name="T3" fmla="*/ 40 h 179"/>
                <a:gd name="T4" fmla="*/ 43 w 130"/>
                <a:gd name="T5" fmla="*/ 53 h 179"/>
                <a:gd name="T6" fmla="*/ 48 w 130"/>
                <a:gd name="T7" fmla="*/ 65 h 179"/>
                <a:gd name="T8" fmla="*/ 61 w 130"/>
                <a:gd name="T9" fmla="*/ 73 h 179"/>
                <a:gd name="T10" fmla="*/ 77 w 130"/>
                <a:gd name="T11" fmla="*/ 78 h 179"/>
                <a:gd name="T12" fmla="*/ 96 w 130"/>
                <a:gd name="T13" fmla="*/ 83 h 179"/>
                <a:gd name="T14" fmla="*/ 112 w 130"/>
                <a:gd name="T15" fmla="*/ 92 h 179"/>
                <a:gd name="T16" fmla="*/ 125 w 130"/>
                <a:gd name="T17" fmla="*/ 105 h 179"/>
                <a:gd name="T18" fmla="*/ 130 w 130"/>
                <a:gd name="T19" fmla="*/ 127 h 179"/>
                <a:gd name="T20" fmla="*/ 112 w 130"/>
                <a:gd name="T21" fmla="*/ 164 h 179"/>
                <a:gd name="T22" fmla="*/ 66 w 130"/>
                <a:gd name="T23" fmla="*/ 179 h 179"/>
                <a:gd name="T24" fmla="*/ 20 w 130"/>
                <a:gd name="T25" fmla="*/ 165 h 179"/>
                <a:gd name="T26" fmla="*/ 2 w 130"/>
                <a:gd name="T27" fmla="*/ 125 h 179"/>
                <a:gd name="T28" fmla="*/ 46 w 130"/>
                <a:gd name="T29" fmla="*/ 125 h 179"/>
                <a:gd name="T30" fmla="*/ 67 w 130"/>
                <a:gd name="T31" fmla="*/ 145 h 179"/>
                <a:gd name="T32" fmla="*/ 81 w 130"/>
                <a:gd name="T33" fmla="*/ 140 h 179"/>
                <a:gd name="T34" fmla="*/ 86 w 130"/>
                <a:gd name="T35" fmla="*/ 128 h 179"/>
                <a:gd name="T36" fmla="*/ 81 w 130"/>
                <a:gd name="T37" fmla="*/ 115 h 179"/>
                <a:gd name="T38" fmla="*/ 68 w 130"/>
                <a:gd name="T39" fmla="*/ 108 h 179"/>
                <a:gd name="T40" fmla="*/ 52 w 130"/>
                <a:gd name="T41" fmla="*/ 103 h 179"/>
                <a:gd name="T42" fmla="*/ 33 w 130"/>
                <a:gd name="T43" fmla="*/ 97 h 179"/>
                <a:gd name="T44" fmla="*/ 17 w 130"/>
                <a:gd name="T45" fmla="*/ 88 h 179"/>
                <a:gd name="T46" fmla="*/ 5 w 130"/>
                <a:gd name="T47" fmla="*/ 74 h 179"/>
                <a:gd name="T48" fmla="*/ 0 w 130"/>
                <a:gd name="T49" fmla="*/ 53 h 179"/>
                <a:gd name="T50" fmla="*/ 17 w 130"/>
                <a:gd name="T51" fmla="*/ 14 h 179"/>
                <a:gd name="T52" fmla="*/ 62 w 130"/>
                <a:gd name="T53" fmla="*/ 0 h 179"/>
                <a:gd name="T54" fmla="*/ 107 w 130"/>
                <a:gd name="T55" fmla="*/ 13 h 179"/>
                <a:gd name="T56" fmla="*/ 125 w 130"/>
                <a:gd name="T57" fmla="*/ 53 h 179"/>
                <a:gd name="T58" fmla="*/ 80 w 130"/>
                <a:gd name="T59" fmla="*/ 53 h 179"/>
                <a:gd name="T60" fmla="*/ 73 w 130"/>
                <a:gd name="T61" fmla="*/ 39 h 179"/>
                <a:gd name="T62" fmla="*/ 61 w 130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1" y="37"/>
                  </a:moveTo>
                  <a:cubicBezTo>
                    <a:pt x="56" y="37"/>
                    <a:pt x="51" y="38"/>
                    <a:pt x="48" y="40"/>
                  </a:cubicBezTo>
                  <a:cubicBezTo>
                    <a:pt x="45" y="43"/>
                    <a:pt x="43" y="47"/>
                    <a:pt x="43" y="53"/>
                  </a:cubicBezTo>
                  <a:cubicBezTo>
                    <a:pt x="43" y="58"/>
                    <a:pt x="45" y="63"/>
                    <a:pt x="48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7"/>
                    <a:pt x="77" y="78"/>
                  </a:cubicBezTo>
                  <a:cubicBezTo>
                    <a:pt x="83" y="79"/>
                    <a:pt x="90" y="82"/>
                    <a:pt x="96" y="83"/>
                  </a:cubicBezTo>
                  <a:cubicBezTo>
                    <a:pt x="102" y="85"/>
                    <a:pt x="107" y="88"/>
                    <a:pt x="112" y="92"/>
                  </a:cubicBezTo>
                  <a:cubicBezTo>
                    <a:pt x="117" y="95"/>
                    <a:pt x="121" y="99"/>
                    <a:pt x="125" y="105"/>
                  </a:cubicBezTo>
                  <a:cubicBezTo>
                    <a:pt x="127" y="112"/>
                    <a:pt x="130" y="118"/>
                    <a:pt x="130" y="127"/>
                  </a:cubicBezTo>
                  <a:cubicBezTo>
                    <a:pt x="130" y="142"/>
                    <a:pt x="123" y="153"/>
                    <a:pt x="112" y="164"/>
                  </a:cubicBezTo>
                  <a:cubicBezTo>
                    <a:pt x="101" y="175"/>
                    <a:pt x="85" y="179"/>
                    <a:pt x="66" y="179"/>
                  </a:cubicBezTo>
                  <a:cubicBezTo>
                    <a:pt x="47" y="179"/>
                    <a:pt x="31" y="174"/>
                    <a:pt x="20" y="165"/>
                  </a:cubicBezTo>
                  <a:cubicBezTo>
                    <a:pt x="8" y="157"/>
                    <a:pt x="2" y="143"/>
                    <a:pt x="2" y="125"/>
                  </a:cubicBezTo>
                  <a:lnTo>
                    <a:pt x="46" y="125"/>
                  </a:lnTo>
                  <a:cubicBezTo>
                    <a:pt x="47" y="139"/>
                    <a:pt x="55" y="145"/>
                    <a:pt x="67" y="145"/>
                  </a:cubicBezTo>
                  <a:cubicBezTo>
                    <a:pt x="73" y="145"/>
                    <a:pt x="78" y="144"/>
                    <a:pt x="81" y="140"/>
                  </a:cubicBezTo>
                  <a:cubicBezTo>
                    <a:pt x="85" y="137"/>
                    <a:pt x="86" y="133"/>
                    <a:pt x="86" y="128"/>
                  </a:cubicBezTo>
                  <a:cubicBezTo>
                    <a:pt x="86" y="123"/>
                    <a:pt x="85" y="119"/>
                    <a:pt x="81" y="115"/>
                  </a:cubicBezTo>
                  <a:cubicBezTo>
                    <a:pt x="78" y="113"/>
                    <a:pt x="73" y="110"/>
                    <a:pt x="68" y="108"/>
                  </a:cubicBezTo>
                  <a:cubicBezTo>
                    <a:pt x="63" y="107"/>
                    <a:pt x="58" y="104"/>
                    <a:pt x="52" y="103"/>
                  </a:cubicBezTo>
                  <a:cubicBezTo>
                    <a:pt x="46" y="102"/>
                    <a:pt x="40" y="99"/>
                    <a:pt x="33" y="97"/>
                  </a:cubicBezTo>
                  <a:cubicBezTo>
                    <a:pt x="27" y="94"/>
                    <a:pt x="22" y="92"/>
                    <a:pt x="17" y="88"/>
                  </a:cubicBezTo>
                  <a:cubicBezTo>
                    <a:pt x="12" y="84"/>
                    <a:pt x="8" y="80"/>
                    <a:pt x="5" y="74"/>
                  </a:cubicBezTo>
                  <a:cubicBezTo>
                    <a:pt x="2" y="68"/>
                    <a:pt x="0" y="62"/>
                    <a:pt x="0" y="53"/>
                  </a:cubicBezTo>
                  <a:cubicBezTo>
                    <a:pt x="0" y="37"/>
                    <a:pt x="6" y="24"/>
                    <a:pt x="17" y="14"/>
                  </a:cubicBezTo>
                  <a:cubicBezTo>
                    <a:pt x="28" y="4"/>
                    <a:pt x="45" y="0"/>
                    <a:pt x="62" y="0"/>
                  </a:cubicBezTo>
                  <a:cubicBezTo>
                    <a:pt x="81" y="0"/>
                    <a:pt x="96" y="4"/>
                    <a:pt x="107" y="13"/>
                  </a:cubicBezTo>
                  <a:cubicBezTo>
                    <a:pt x="118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8" y="47"/>
                    <a:pt x="77" y="42"/>
                    <a:pt x="73" y="39"/>
                  </a:cubicBezTo>
                  <a:cubicBezTo>
                    <a:pt x="71" y="39"/>
                    <a:pt x="67" y="37"/>
                    <a:pt x="61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352">
              <a:extLst>
                <a:ext uri="{FF2B5EF4-FFF2-40B4-BE49-F238E27FC236}">
                  <a16:creationId xmlns:a16="http://schemas.microsoft.com/office/drawing/2014/main" id="{139E5DB2-CB95-4D8C-A136-B848A7B8D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337" y="2913059"/>
              <a:ext cx="63500" cy="87313"/>
            </a:xfrm>
            <a:custGeom>
              <a:avLst/>
              <a:gdLst>
                <a:gd name="T0" fmla="*/ 61 w 130"/>
                <a:gd name="T1" fmla="*/ 37 h 179"/>
                <a:gd name="T2" fmla="*/ 49 w 130"/>
                <a:gd name="T3" fmla="*/ 40 h 179"/>
                <a:gd name="T4" fmla="*/ 44 w 130"/>
                <a:gd name="T5" fmla="*/ 53 h 179"/>
                <a:gd name="T6" fmla="*/ 49 w 130"/>
                <a:gd name="T7" fmla="*/ 65 h 179"/>
                <a:gd name="T8" fmla="*/ 61 w 130"/>
                <a:gd name="T9" fmla="*/ 73 h 179"/>
                <a:gd name="T10" fmla="*/ 77 w 130"/>
                <a:gd name="T11" fmla="*/ 78 h 179"/>
                <a:gd name="T12" fmla="*/ 96 w 130"/>
                <a:gd name="T13" fmla="*/ 83 h 179"/>
                <a:gd name="T14" fmla="*/ 112 w 130"/>
                <a:gd name="T15" fmla="*/ 92 h 179"/>
                <a:gd name="T16" fmla="*/ 125 w 130"/>
                <a:gd name="T17" fmla="*/ 105 h 179"/>
                <a:gd name="T18" fmla="*/ 130 w 130"/>
                <a:gd name="T19" fmla="*/ 127 h 179"/>
                <a:gd name="T20" fmla="*/ 112 w 130"/>
                <a:gd name="T21" fmla="*/ 164 h 179"/>
                <a:gd name="T22" fmla="*/ 66 w 130"/>
                <a:gd name="T23" fmla="*/ 179 h 179"/>
                <a:gd name="T24" fmla="*/ 20 w 130"/>
                <a:gd name="T25" fmla="*/ 165 h 179"/>
                <a:gd name="T26" fmla="*/ 2 w 130"/>
                <a:gd name="T27" fmla="*/ 125 h 179"/>
                <a:gd name="T28" fmla="*/ 46 w 130"/>
                <a:gd name="T29" fmla="*/ 125 h 179"/>
                <a:gd name="T30" fmla="*/ 67 w 130"/>
                <a:gd name="T31" fmla="*/ 145 h 179"/>
                <a:gd name="T32" fmla="*/ 81 w 130"/>
                <a:gd name="T33" fmla="*/ 140 h 179"/>
                <a:gd name="T34" fmla="*/ 86 w 130"/>
                <a:gd name="T35" fmla="*/ 128 h 179"/>
                <a:gd name="T36" fmla="*/ 81 w 130"/>
                <a:gd name="T37" fmla="*/ 115 h 179"/>
                <a:gd name="T38" fmla="*/ 69 w 130"/>
                <a:gd name="T39" fmla="*/ 108 h 179"/>
                <a:gd name="T40" fmla="*/ 52 w 130"/>
                <a:gd name="T41" fmla="*/ 103 h 179"/>
                <a:gd name="T42" fmla="*/ 34 w 130"/>
                <a:gd name="T43" fmla="*/ 97 h 179"/>
                <a:gd name="T44" fmla="*/ 17 w 130"/>
                <a:gd name="T45" fmla="*/ 88 h 179"/>
                <a:gd name="T46" fmla="*/ 5 w 130"/>
                <a:gd name="T47" fmla="*/ 74 h 179"/>
                <a:gd name="T48" fmla="*/ 0 w 130"/>
                <a:gd name="T49" fmla="*/ 53 h 179"/>
                <a:gd name="T50" fmla="*/ 17 w 130"/>
                <a:gd name="T51" fmla="*/ 14 h 179"/>
                <a:gd name="T52" fmla="*/ 62 w 130"/>
                <a:gd name="T53" fmla="*/ 0 h 179"/>
                <a:gd name="T54" fmla="*/ 107 w 130"/>
                <a:gd name="T55" fmla="*/ 13 h 179"/>
                <a:gd name="T56" fmla="*/ 125 w 130"/>
                <a:gd name="T57" fmla="*/ 53 h 179"/>
                <a:gd name="T58" fmla="*/ 80 w 130"/>
                <a:gd name="T59" fmla="*/ 53 h 179"/>
                <a:gd name="T60" fmla="*/ 74 w 130"/>
                <a:gd name="T61" fmla="*/ 39 h 179"/>
                <a:gd name="T62" fmla="*/ 61 w 130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1" y="37"/>
                  </a:moveTo>
                  <a:cubicBezTo>
                    <a:pt x="56" y="37"/>
                    <a:pt x="51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8"/>
                    <a:pt x="45" y="63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7"/>
                    <a:pt x="77" y="78"/>
                  </a:cubicBezTo>
                  <a:cubicBezTo>
                    <a:pt x="84" y="79"/>
                    <a:pt x="90" y="82"/>
                    <a:pt x="96" y="83"/>
                  </a:cubicBezTo>
                  <a:cubicBezTo>
                    <a:pt x="102" y="85"/>
                    <a:pt x="107" y="88"/>
                    <a:pt x="112" y="92"/>
                  </a:cubicBezTo>
                  <a:cubicBezTo>
                    <a:pt x="117" y="95"/>
                    <a:pt x="121" y="99"/>
                    <a:pt x="125" y="105"/>
                  </a:cubicBezTo>
                  <a:cubicBezTo>
                    <a:pt x="127" y="112"/>
                    <a:pt x="130" y="118"/>
                    <a:pt x="130" y="127"/>
                  </a:cubicBezTo>
                  <a:cubicBezTo>
                    <a:pt x="130" y="142"/>
                    <a:pt x="124" y="153"/>
                    <a:pt x="112" y="164"/>
                  </a:cubicBezTo>
                  <a:cubicBezTo>
                    <a:pt x="101" y="174"/>
                    <a:pt x="85" y="179"/>
                    <a:pt x="66" y="179"/>
                  </a:cubicBezTo>
                  <a:cubicBezTo>
                    <a:pt x="47" y="179"/>
                    <a:pt x="31" y="174"/>
                    <a:pt x="20" y="165"/>
                  </a:cubicBezTo>
                  <a:cubicBezTo>
                    <a:pt x="9" y="157"/>
                    <a:pt x="2" y="143"/>
                    <a:pt x="2" y="125"/>
                  </a:cubicBezTo>
                  <a:lnTo>
                    <a:pt x="46" y="125"/>
                  </a:lnTo>
                  <a:cubicBezTo>
                    <a:pt x="47" y="139"/>
                    <a:pt x="54" y="145"/>
                    <a:pt x="67" y="145"/>
                  </a:cubicBezTo>
                  <a:cubicBezTo>
                    <a:pt x="74" y="145"/>
                    <a:pt x="79" y="144"/>
                    <a:pt x="81" y="140"/>
                  </a:cubicBezTo>
                  <a:cubicBezTo>
                    <a:pt x="85" y="137"/>
                    <a:pt x="86" y="133"/>
                    <a:pt x="86" y="128"/>
                  </a:cubicBezTo>
                  <a:cubicBezTo>
                    <a:pt x="86" y="123"/>
                    <a:pt x="85" y="119"/>
                    <a:pt x="81" y="115"/>
                  </a:cubicBezTo>
                  <a:cubicBezTo>
                    <a:pt x="79" y="113"/>
                    <a:pt x="74" y="110"/>
                    <a:pt x="69" y="108"/>
                  </a:cubicBezTo>
                  <a:cubicBezTo>
                    <a:pt x="64" y="107"/>
                    <a:pt x="59" y="104"/>
                    <a:pt x="52" y="103"/>
                  </a:cubicBezTo>
                  <a:cubicBezTo>
                    <a:pt x="46" y="102"/>
                    <a:pt x="40" y="99"/>
                    <a:pt x="34" y="97"/>
                  </a:cubicBezTo>
                  <a:cubicBezTo>
                    <a:pt x="27" y="94"/>
                    <a:pt x="22" y="92"/>
                    <a:pt x="17" y="88"/>
                  </a:cubicBezTo>
                  <a:cubicBezTo>
                    <a:pt x="12" y="84"/>
                    <a:pt x="9" y="80"/>
                    <a:pt x="5" y="74"/>
                  </a:cubicBezTo>
                  <a:cubicBezTo>
                    <a:pt x="2" y="68"/>
                    <a:pt x="0" y="62"/>
                    <a:pt x="0" y="53"/>
                  </a:cubicBezTo>
                  <a:cubicBezTo>
                    <a:pt x="0" y="37"/>
                    <a:pt x="6" y="24"/>
                    <a:pt x="17" y="14"/>
                  </a:cubicBezTo>
                  <a:cubicBezTo>
                    <a:pt x="29" y="4"/>
                    <a:pt x="45" y="0"/>
                    <a:pt x="62" y="0"/>
                  </a:cubicBezTo>
                  <a:cubicBezTo>
                    <a:pt x="80" y="0"/>
                    <a:pt x="96" y="4"/>
                    <a:pt x="107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7" y="42"/>
                    <a:pt x="74" y="39"/>
                  </a:cubicBezTo>
                  <a:cubicBezTo>
                    <a:pt x="71" y="39"/>
                    <a:pt x="66" y="37"/>
                    <a:pt x="61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353">
              <a:extLst>
                <a:ext uri="{FF2B5EF4-FFF2-40B4-BE49-F238E27FC236}">
                  <a16:creationId xmlns:a16="http://schemas.microsoft.com/office/drawing/2014/main" id="{5BB3CDF9-D497-4B79-BB74-0CF39ECC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2" y="2914646"/>
              <a:ext cx="84138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8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3 w 170"/>
                <a:gd name="T19" fmla="*/ 89 h 178"/>
                <a:gd name="T20" fmla="*/ 55 w 170"/>
                <a:gd name="T21" fmla="*/ 125 h 178"/>
                <a:gd name="T22" fmla="*/ 89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9 w 170"/>
                <a:gd name="T29" fmla="*/ 163 h 178"/>
                <a:gd name="T30" fmla="*/ 88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3" y="39"/>
                    <a:pt x="89" y="39"/>
                  </a:cubicBezTo>
                  <a:cubicBezTo>
                    <a:pt x="75" y="39"/>
                    <a:pt x="64" y="44"/>
                    <a:pt x="55" y="53"/>
                  </a:cubicBezTo>
                  <a:cubicBezTo>
                    <a:pt x="46" y="61"/>
                    <a:pt x="43" y="74"/>
                    <a:pt x="43" y="89"/>
                  </a:cubicBezTo>
                  <a:cubicBezTo>
                    <a:pt x="43" y="104"/>
                    <a:pt x="46" y="116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3" y="139"/>
                    <a:pt x="114" y="133"/>
                    <a:pt x="120" y="120"/>
                  </a:cubicBezTo>
                  <a:lnTo>
                    <a:pt x="170" y="120"/>
                  </a:lnTo>
                  <a:cubicBezTo>
                    <a:pt x="164" y="138"/>
                    <a:pt x="154" y="151"/>
                    <a:pt x="139" y="163"/>
                  </a:cubicBezTo>
                  <a:cubicBezTo>
                    <a:pt x="124" y="173"/>
                    <a:pt x="108" y="178"/>
                    <a:pt x="88" y="178"/>
                  </a:cubicBezTo>
                  <a:cubicBezTo>
                    <a:pt x="63" y="175"/>
                    <a:pt x="43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Rectangle 354">
              <a:extLst>
                <a:ext uri="{FF2B5EF4-FFF2-40B4-BE49-F238E27FC236}">
                  <a16:creationId xmlns:a16="http://schemas.microsoft.com/office/drawing/2014/main" id="{CFE17D36-1068-4E8C-A887-0142B1898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0" y="2916234"/>
              <a:ext cx="19050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355">
              <a:extLst>
                <a:ext uri="{FF2B5EF4-FFF2-40B4-BE49-F238E27FC236}">
                  <a16:creationId xmlns:a16="http://schemas.microsoft.com/office/drawing/2014/main" id="{11FF12CE-3655-4190-B34F-97BBEE98F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0300" y="2916234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2 w 104"/>
                <a:gd name="T5" fmla="*/ 31 h 170"/>
                <a:gd name="T6" fmla="*/ 42 w 104"/>
                <a:gd name="T7" fmla="*/ 67 h 170"/>
                <a:gd name="T8" fmla="*/ 97 w 104"/>
                <a:gd name="T9" fmla="*/ 67 h 170"/>
                <a:gd name="T10" fmla="*/ 97 w 104"/>
                <a:gd name="T11" fmla="*/ 98 h 170"/>
                <a:gd name="T12" fmla="*/ 42 w 104"/>
                <a:gd name="T13" fmla="*/ 98 h 170"/>
                <a:gd name="T14" fmla="*/ 42 w 104"/>
                <a:gd name="T15" fmla="*/ 138 h 170"/>
                <a:gd name="T16" fmla="*/ 104 w 104"/>
                <a:gd name="T17" fmla="*/ 138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7" y="67"/>
                  </a:lnTo>
                  <a:lnTo>
                    <a:pt x="97" y="98"/>
                  </a:lnTo>
                  <a:lnTo>
                    <a:pt x="42" y="98"/>
                  </a:lnTo>
                  <a:lnTo>
                    <a:pt x="42" y="138"/>
                  </a:lnTo>
                  <a:lnTo>
                    <a:pt x="104" y="138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356">
              <a:extLst>
                <a:ext uri="{FF2B5EF4-FFF2-40B4-BE49-F238E27FC236}">
                  <a16:creationId xmlns:a16="http://schemas.microsoft.com/office/drawing/2014/main" id="{66B477E8-C2A0-432F-B075-2385F383A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2" y="2916234"/>
              <a:ext cx="74613" cy="82550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3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7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3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357">
              <a:extLst>
                <a:ext uri="{FF2B5EF4-FFF2-40B4-BE49-F238E27FC236}">
                  <a16:creationId xmlns:a16="http://schemas.microsoft.com/office/drawing/2014/main" id="{307022EC-5685-4035-A363-52801F33E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5" y="2914650"/>
              <a:ext cx="84138" cy="87313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9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9 w 170"/>
                <a:gd name="T29" fmla="*/ 163 h 178"/>
                <a:gd name="T30" fmla="*/ 87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2" y="39"/>
                    <a:pt x="89" y="39"/>
                  </a:cubicBezTo>
                  <a:cubicBezTo>
                    <a:pt x="75" y="39"/>
                    <a:pt x="64" y="44"/>
                    <a:pt x="55" y="53"/>
                  </a:cubicBezTo>
                  <a:cubicBezTo>
                    <a:pt x="46" y="61"/>
                    <a:pt x="42" y="74"/>
                    <a:pt x="42" y="89"/>
                  </a:cubicBezTo>
                  <a:cubicBezTo>
                    <a:pt x="42" y="104"/>
                    <a:pt x="46" y="116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2" y="139"/>
                    <a:pt x="114" y="133"/>
                    <a:pt x="120" y="120"/>
                  </a:cubicBezTo>
                  <a:lnTo>
                    <a:pt x="170" y="120"/>
                  </a:lnTo>
                  <a:cubicBezTo>
                    <a:pt x="164" y="138"/>
                    <a:pt x="154" y="151"/>
                    <a:pt x="139" y="163"/>
                  </a:cubicBezTo>
                  <a:cubicBezTo>
                    <a:pt x="124" y="173"/>
                    <a:pt x="107" y="178"/>
                    <a:pt x="87" y="178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358">
              <a:extLst>
                <a:ext uri="{FF2B5EF4-FFF2-40B4-BE49-F238E27FC236}">
                  <a16:creationId xmlns:a16="http://schemas.microsoft.com/office/drawing/2014/main" id="{772222DC-EC78-4C60-8907-C1FA653D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25" y="2916237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2 w 104"/>
                <a:gd name="T5" fmla="*/ 31 h 170"/>
                <a:gd name="T6" fmla="*/ 42 w 104"/>
                <a:gd name="T7" fmla="*/ 67 h 170"/>
                <a:gd name="T8" fmla="*/ 97 w 104"/>
                <a:gd name="T9" fmla="*/ 67 h 170"/>
                <a:gd name="T10" fmla="*/ 97 w 104"/>
                <a:gd name="T11" fmla="*/ 98 h 170"/>
                <a:gd name="T12" fmla="*/ 42 w 104"/>
                <a:gd name="T13" fmla="*/ 98 h 170"/>
                <a:gd name="T14" fmla="*/ 42 w 104"/>
                <a:gd name="T15" fmla="*/ 138 h 170"/>
                <a:gd name="T16" fmla="*/ 104 w 104"/>
                <a:gd name="T17" fmla="*/ 138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7" y="67"/>
                  </a:lnTo>
                  <a:lnTo>
                    <a:pt x="97" y="98"/>
                  </a:lnTo>
                  <a:lnTo>
                    <a:pt x="42" y="98"/>
                  </a:lnTo>
                  <a:lnTo>
                    <a:pt x="42" y="138"/>
                  </a:lnTo>
                  <a:lnTo>
                    <a:pt x="104" y="138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359">
              <a:extLst>
                <a:ext uri="{FF2B5EF4-FFF2-40B4-BE49-F238E27FC236}">
                  <a16:creationId xmlns:a16="http://schemas.microsoft.com/office/drawing/2014/main" id="{41461286-40CC-4899-B7F7-7BAED1FE1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2913062"/>
              <a:ext cx="63500" cy="87313"/>
            </a:xfrm>
            <a:custGeom>
              <a:avLst/>
              <a:gdLst>
                <a:gd name="T0" fmla="*/ 61 w 130"/>
                <a:gd name="T1" fmla="*/ 37 h 179"/>
                <a:gd name="T2" fmla="*/ 49 w 130"/>
                <a:gd name="T3" fmla="*/ 40 h 179"/>
                <a:gd name="T4" fmla="*/ 44 w 130"/>
                <a:gd name="T5" fmla="*/ 53 h 179"/>
                <a:gd name="T6" fmla="*/ 49 w 130"/>
                <a:gd name="T7" fmla="*/ 65 h 179"/>
                <a:gd name="T8" fmla="*/ 61 w 130"/>
                <a:gd name="T9" fmla="*/ 73 h 179"/>
                <a:gd name="T10" fmla="*/ 78 w 130"/>
                <a:gd name="T11" fmla="*/ 78 h 179"/>
                <a:gd name="T12" fmla="*/ 96 w 130"/>
                <a:gd name="T13" fmla="*/ 83 h 179"/>
                <a:gd name="T14" fmla="*/ 113 w 130"/>
                <a:gd name="T15" fmla="*/ 92 h 179"/>
                <a:gd name="T16" fmla="*/ 125 w 130"/>
                <a:gd name="T17" fmla="*/ 105 h 179"/>
                <a:gd name="T18" fmla="*/ 130 w 130"/>
                <a:gd name="T19" fmla="*/ 127 h 179"/>
                <a:gd name="T20" fmla="*/ 113 w 130"/>
                <a:gd name="T21" fmla="*/ 164 h 179"/>
                <a:gd name="T22" fmla="*/ 66 w 130"/>
                <a:gd name="T23" fmla="*/ 179 h 179"/>
                <a:gd name="T24" fmla="*/ 20 w 130"/>
                <a:gd name="T25" fmla="*/ 165 h 179"/>
                <a:gd name="T26" fmla="*/ 3 w 130"/>
                <a:gd name="T27" fmla="*/ 125 h 179"/>
                <a:gd name="T28" fmla="*/ 46 w 130"/>
                <a:gd name="T29" fmla="*/ 125 h 179"/>
                <a:gd name="T30" fmla="*/ 68 w 130"/>
                <a:gd name="T31" fmla="*/ 145 h 179"/>
                <a:gd name="T32" fmla="*/ 81 w 130"/>
                <a:gd name="T33" fmla="*/ 140 h 179"/>
                <a:gd name="T34" fmla="*/ 86 w 130"/>
                <a:gd name="T35" fmla="*/ 128 h 179"/>
                <a:gd name="T36" fmla="*/ 81 w 130"/>
                <a:gd name="T37" fmla="*/ 115 h 179"/>
                <a:gd name="T38" fmla="*/ 69 w 130"/>
                <a:gd name="T39" fmla="*/ 108 h 179"/>
                <a:gd name="T40" fmla="*/ 53 w 130"/>
                <a:gd name="T41" fmla="*/ 103 h 179"/>
                <a:gd name="T42" fmla="*/ 34 w 130"/>
                <a:gd name="T43" fmla="*/ 97 h 179"/>
                <a:gd name="T44" fmla="*/ 18 w 130"/>
                <a:gd name="T45" fmla="*/ 88 h 179"/>
                <a:gd name="T46" fmla="*/ 5 w 130"/>
                <a:gd name="T47" fmla="*/ 74 h 179"/>
                <a:gd name="T48" fmla="*/ 0 w 130"/>
                <a:gd name="T49" fmla="*/ 53 h 179"/>
                <a:gd name="T50" fmla="*/ 18 w 130"/>
                <a:gd name="T51" fmla="*/ 14 h 179"/>
                <a:gd name="T52" fmla="*/ 63 w 130"/>
                <a:gd name="T53" fmla="*/ 0 h 179"/>
                <a:gd name="T54" fmla="*/ 108 w 130"/>
                <a:gd name="T55" fmla="*/ 13 h 179"/>
                <a:gd name="T56" fmla="*/ 125 w 130"/>
                <a:gd name="T57" fmla="*/ 53 h 179"/>
                <a:gd name="T58" fmla="*/ 80 w 130"/>
                <a:gd name="T59" fmla="*/ 53 h 179"/>
                <a:gd name="T60" fmla="*/ 74 w 130"/>
                <a:gd name="T61" fmla="*/ 39 h 179"/>
                <a:gd name="T62" fmla="*/ 61 w 130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1" y="37"/>
                  </a:moveTo>
                  <a:cubicBezTo>
                    <a:pt x="56" y="37"/>
                    <a:pt x="51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8"/>
                    <a:pt x="45" y="63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7"/>
                    <a:pt x="78" y="78"/>
                  </a:cubicBezTo>
                  <a:cubicBezTo>
                    <a:pt x="84" y="79"/>
                    <a:pt x="90" y="82"/>
                    <a:pt x="96" y="83"/>
                  </a:cubicBezTo>
                  <a:cubicBezTo>
                    <a:pt x="103" y="85"/>
                    <a:pt x="108" y="88"/>
                    <a:pt x="113" y="92"/>
                  </a:cubicBezTo>
                  <a:cubicBezTo>
                    <a:pt x="118" y="95"/>
                    <a:pt x="121" y="99"/>
                    <a:pt x="125" y="105"/>
                  </a:cubicBezTo>
                  <a:cubicBezTo>
                    <a:pt x="128" y="112"/>
                    <a:pt x="130" y="118"/>
                    <a:pt x="130" y="127"/>
                  </a:cubicBezTo>
                  <a:cubicBezTo>
                    <a:pt x="130" y="142"/>
                    <a:pt x="124" y="153"/>
                    <a:pt x="113" y="164"/>
                  </a:cubicBezTo>
                  <a:cubicBezTo>
                    <a:pt x="101" y="175"/>
                    <a:pt x="85" y="179"/>
                    <a:pt x="66" y="179"/>
                  </a:cubicBezTo>
                  <a:cubicBezTo>
                    <a:pt x="48" y="179"/>
                    <a:pt x="31" y="174"/>
                    <a:pt x="20" y="165"/>
                  </a:cubicBezTo>
                  <a:cubicBezTo>
                    <a:pt x="9" y="157"/>
                    <a:pt x="3" y="143"/>
                    <a:pt x="3" y="125"/>
                  </a:cubicBezTo>
                  <a:lnTo>
                    <a:pt x="46" y="125"/>
                  </a:lnTo>
                  <a:cubicBezTo>
                    <a:pt x="48" y="139"/>
                    <a:pt x="55" y="145"/>
                    <a:pt x="68" y="145"/>
                  </a:cubicBezTo>
                  <a:cubicBezTo>
                    <a:pt x="74" y="145"/>
                    <a:pt x="79" y="144"/>
                    <a:pt x="81" y="140"/>
                  </a:cubicBezTo>
                  <a:cubicBezTo>
                    <a:pt x="85" y="137"/>
                    <a:pt x="86" y="133"/>
                    <a:pt x="86" y="128"/>
                  </a:cubicBezTo>
                  <a:cubicBezTo>
                    <a:pt x="86" y="123"/>
                    <a:pt x="85" y="119"/>
                    <a:pt x="81" y="115"/>
                  </a:cubicBezTo>
                  <a:cubicBezTo>
                    <a:pt x="79" y="113"/>
                    <a:pt x="74" y="110"/>
                    <a:pt x="69" y="108"/>
                  </a:cubicBezTo>
                  <a:cubicBezTo>
                    <a:pt x="64" y="107"/>
                    <a:pt x="59" y="104"/>
                    <a:pt x="53" y="103"/>
                  </a:cubicBezTo>
                  <a:cubicBezTo>
                    <a:pt x="46" y="102"/>
                    <a:pt x="40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6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0" y="39"/>
                    <a:pt x="66" y="37"/>
                    <a:pt x="61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360">
              <a:extLst>
                <a:ext uri="{FF2B5EF4-FFF2-40B4-BE49-F238E27FC236}">
                  <a16:creationId xmlns:a16="http://schemas.microsoft.com/office/drawing/2014/main" id="{2AB02303-14C8-43CD-B048-7DA2B8D996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6679" y="2784471"/>
              <a:ext cx="165100" cy="214313"/>
            </a:xfrm>
            <a:custGeom>
              <a:avLst/>
              <a:gdLst>
                <a:gd name="T0" fmla="*/ 19 w 338"/>
                <a:gd name="T1" fmla="*/ 0 h 438"/>
                <a:gd name="T2" fmla="*/ 19 w 338"/>
                <a:gd name="T3" fmla="*/ 279 h 438"/>
                <a:gd name="T4" fmla="*/ 169 w 338"/>
                <a:gd name="T5" fmla="*/ 420 h 438"/>
                <a:gd name="T6" fmla="*/ 319 w 338"/>
                <a:gd name="T7" fmla="*/ 279 h 438"/>
                <a:gd name="T8" fmla="*/ 319 w 338"/>
                <a:gd name="T9" fmla="*/ 0 h 438"/>
                <a:gd name="T10" fmla="*/ 338 w 338"/>
                <a:gd name="T11" fmla="*/ 0 h 438"/>
                <a:gd name="T12" fmla="*/ 338 w 338"/>
                <a:gd name="T13" fmla="*/ 279 h 438"/>
                <a:gd name="T14" fmla="*/ 169 w 338"/>
                <a:gd name="T15" fmla="*/ 438 h 438"/>
                <a:gd name="T16" fmla="*/ 0 w 338"/>
                <a:gd name="T17" fmla="*/ 279 h 438"/>
                <a:gd name="T18" fmla="*/ 0 w 338"/>
                <a:gd name="T19" fmla="*/ 0 h 438"/>
                <a:gd name="T20" fmla="*/ 19 w 338"/>
                <a:gd name="T21" fmla="*/ 0 h 438"/>
                <a:gd name="T22" fmla="*/ 98 w 338"/>
                <a:gd name="T23" fmla="*/ 0 h 438"/>
                <a:gd name="T24" fmla="*/ 98 w 338"/>
                <a:gd name="T25" fmla="*/ 279 h 438"/>
                <a:gd name="T26" fmla="*/ 168 w 338"/>
                <a:gd name="T27" fmla="*/ 346 h 438"/>
                <a:gd name="T28" fmla="*/ 238 w 338"/>
                <a:gd name="T29" fmla="*/ 279 h 438"/>
                <a:gd name="T30" fmla="*/ 238 w 338"/>
                <a:gd name="T31" fmla="*/ 0 h 438"/>
                <a:gd name="T32" fmla="*/ 257 w 338"/>
                <a:gd name="T33" fmla="*/ 0 h 438"/>
                <a:gd name="T34" fmla="*/ 257 w 338"/>
                <a:gd name="T35" fmla="*/ 279 h 438"/>
                <a:gd name="T36" fmla="*/ 168 w 338"/>
                <a:gd name="T37" fmla="*/ 365 h 438"/>
                <a:gd name="T38" fmla="*/ 79 w 338"/>
                <a:gd name="T39" fmla="*/ 279 h 438"/>
                <a:gd name="T40" fmla="*/ 79 w 338"/>
                <a:gd name="T41" fmla="*/ 0 h 438"/>
                <a:gd name="T42" fmla="*/ 98 w 338"/>
                <a:gd name="T4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438">
                  <a:moveTo>
                    <a:pt x="19" y="0"/>
                  </a:moveTo>
                  <a:lnTo>
                    <a:pt x="19" y="279"/>
                  </a:lnTo>
                  <a:cubicBezTo>
                    <a:pt x="19" y="384"/>
                    <a:pt x="102" y="420"/>
                    <a:pt x="169" y="420"/>
                  </a:cubicBezTo>
                  <a:cubicBezTo>
                    <a:pt x="237" y="420"/>
                    <a:pt x="319" y="385"/>
                    <a:pt x="319" y="279"/>
                  </a:cubicBezTo>
                  <a:lnTo>
                    <a:pt x="319" y="0"/>
                  </a:lnTo>
                  <a:lnTo>
                    <a:pt x="338" y="0"/>
                  </a:lnTo>
                  <a:lnTo>
                    <a:pt x="338" y="279"/>
                  </a:lnTo>
                  <a:cubicBezTo>
                    <a:pt x="338" y="405"/>
                    <a:pt x="237" y="438"/>
                    <a:pt x="169" y="438"/>
                  </a:cubicBezTo>
                  <a:cubicBezTo>
                    <a:pt x="102" y="438"/>
                    <a:pt x="0" y="405"/>
                    <a:pt x="0" y="279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98" y="0"/>
                  </a:moveTo>
                  <a:lnTo>
                    <a:pt x="98" y="279"/>
                  </a:lnTo>
                  <a:cubicBezTo>
                    <a:pt x="98" y="335"/>
                    <a:pt x="139" y="346"/>
                    <a:pt x="168" y="346"/>
                  </a:cubicBezTo>
                  <a:cubicBezTo>
                    <a:pt x="197" y="346"/>
                    <a:pt x="238" y="335"/>
                    <a:pt x="238" y="279"/>
                  </a:cubicBezTo>
                  <a:lnTo>
                    <a:pt x="238" y="0"/>
                  </a:lnTo>
                  <a:lnTo>
                    <a:pt x="257" y="0"/>
                  </a:lnTo>
                  <a:lnTo>
                    <a:pt x="257" y="279"/>
                  </a:lnTo>
                  <a:cubicBezTo>
                    <a:pt x="257" y="350"/>
                    <a:pt x="202" y="365"/>
                    <a:pt x="168" y="365"/>
                  </a:cubicBezTo>
                  <a:cubicBezTo>
                    <a:pt x="134" y="365"/>
                    <a:pt x="79" y="350"/>
                    <a:pt x="79" y="279"/>
                  </a:cubicBezTo>
                  <a:lnTo>
                    <a:pt x="79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361">
              <a:extLst>
                <a:ext uri="{FF2B5EF4-FFF2-40B4-BE49-F238E27FC236}">
                  <a16:creationId xmlns:a16="http://schemas.microsoft.com/office/drawing/2014/main" id="{3D659D42-1E9A-4299-91BA-B2BAD648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786063"/>
              <a:ext cx="244475" cy="214313"/>
            </a:xfrm>
            <a:custGeom>
              <a:avLst/>
              <a:gdLst>
                <a:gd name="T0" fmla="*/ 498 w 498"/>
                <a:gd name="T1" fmla="*/ 354 h 436"/>
                <a:gd name="T2" fmla="*/ 393 w 498"/>
                <a:gd name="T3" fmla="*/ 435 h 436"/>
                <a:gd name="T4" fmla="*/ 305 w 498"/>
                <a:gd name="T5" fmla="*/ 335 h 436"/>
                <a:gd name="T6" fmla="*/ 140 w 498"/>
                <a:gd name="T7" fmla="*/ 436 h 436"/>
                <a:gd name="T8" fmla="*/ 0 w 498"/>
                <a:gd name="T9" fmla="*/ 265 h 436"/>
                <a:gd name="T10" fmla="*/ 205 w 498"/>
                <a:gd name="T11" fmla="*/ 7 h 436"/>
                <a:gd name="T12" fmla="*/ 313 w 498"/>
                <a:gd name="T13" fmla="*/ 72 h 436"/>
                <a:gd name="T14" fmla="*/ 260 w 498"/>
                <a:gd name="T15" fmla="*/ 115 h 436"/>
                <a:gd name="T16" fmla="*/ 206 w 498"/>
                <a:gd name="T17" fmla="*/ 72 h 436"/>
                <a:gd name="T18" fmla="*/ 68 w 498"/>
                <a:gd name="T19" fmla="*/ 262 h 436"/>
                <a:gd name="T20" fmla="*/ 153 w 498"/>
                <a:gd name="T21" fmla="*/ 360 h 436"/>
                <a:gd name="T22" fmla="*/ 338 w 498"/>
                <a:gd name="T23" fmla="*/ 0 h 436"/>
                <a:gd name="T24" fmla="*/ 406 w 498"/>
                <a:gd name="T25" fmla="*/ 2 h 436"/>
                <a:gd name="T26" fmla="*/ 365 w 498"/>
                <a:gd name="T27" fmla="*/ 235 h 436"/>
                <a:gd name="T28" fmla="*/ 393 w 498"/>
                <a:gd name="T29" fmla="*/ 365 h 436"/>
                <a:gd name="T30" fmla="*/ 442 w 498"/>
                <a:gd name="T31" fmla="*/ 321 h 436"/>
                <a:gd name="T32" fmla="*/ 498 w 498"/>
                <a:gd name="T33" fmla="*/ 35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8" h="436">
                  <a:moveTo>
                    <a:pt x="498" y="354"/>
                  </a:moveTo>
                  <a:cubicBezTo>
                    <a:pt x="471" y="404"/>
                    <a:pt x="436" y="435"/>
                    <a:pt x="393" y="435"/>
                  </a:cubicBezTo>
                  <a:cubicBezTo>
                    <a:pt x="335" y="435"/>
                    <a:pt x="310" y="392"/>
                    <a:pt x="305" y="335"/>
                  </a:cubicBezTo>
                  <a:cubicBezTo>
                    <a:pt x="273" y="391"/>
                    <a:pt x="203" y="436"/>
                    <a:pt x="140" y="436"/>
                  </a:cubicBezTo>
                  <a:cubicBezTo>
                    <a:pt x="53" y="436"/>
                    <a:pt x="0" y="375"/>
                    <a:pt x="0" y="265"/>
                  </a:cubicBezTo>
                  <a:cubicBezTo>
                    <a:pt x="0" y="125"/>
                    <a:pt x="100" y="7"/>
                    <a:pt x="205" y="7"/>
                  </a:cubicBezTo>
                  <a:cubicBezTo>
                    <a:pt x="288" y="7"/>
                    <a:pt x="305" y="55"/>
                    <a:pt x="313" y="72"/>
                  </a:cubicBezTo>
                  <a:lnTo>
                    <a:pt x="260" y="115"/>
                  </a:lnTo>
                  <a:cubicBezTo>
                    <a:pt x="246" y="86"/>
                    <a:pt x="237" y="72"/>
                    <a:pt x="206" y="72"/>
                  </a:cubicBezTo>
                  <a:cubicBezTo>
                    <a:pt x="150" y="74"/>
                    <a:pt x="68" y="152"/>
                    <a:pt x="68" y="262"/>
                  </a:cubicBezTo>
                  <a:cubicBezTo>
                    <a:pt x="68" y="330"/>
                    <a:pt x="100" y="360"/>
                    <a:pt x="153" y="360"/>
                  </a:cubicBezTo>
                  <a:cubicBezTo>
                    <a:pt x="258" y="360"/>
                    <a:pt x="316" y="196"/>
                    <a:pt x="338" y="0"/>
                  </a:cubicBezTo>
                  <a:lnTo>
                    <a:pt x="406" y="2"/>
                  </a:lnTo>
                  <a:cubicBezTo>
                    <a:pt x="396" y="47"/>
                    <a:pt x="378" y="154"/>
                    <a:pt x="365" y="235"/>
                  </a:cubicBezTo>
                  <a:cubicBezTo>
                    <a:pt x="352" y="314"/>
                    <a:pt x="361" y="365"/>
                    <a:pt x="393" y="365"/>
                  </a:cubicBezTo>
                  <a:cubicBezTo>
                    <a:pt x="413" y="365"/>
                    <a:pt x="430" y="346"/>
                    <a:pt x="442" y="321"/>
                  </a:cubicBezTo>
                  <a:lnTo>
                    <a:pt x="498" y="354"/>
                  </a:lnTo>
                  <a:close/>
                </a:path>
              </a:pathLst>
            </a:custGeom>
            <a:solidFill>
              <a:srgbClr val="00A18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04" name="Groupe 403">
            <a:extLst>
              <a:ext uri="{FF2B5EF4-FFF2-40B4-BE49-F238E27FC236}">
                <a16:creationId xmlns:a16="http://schemas.microsoft.com/office/drawing/2014/main" id="{DFF48045-E5A1-4633-9390-EDCA45A01D85}"/>
              </a:ext>
            </a:extLst>
          </p:cNvPr>
          <p:cNvGrpSpPr/>
          <p:nvPr/>
        </p:nvGrpSpPr>
        <p:grpSpPr>
          <a:xfrm>
            <a:off x="4232214" y="3273838"/>
            <a:ext cx="2569347" cy="671983"/>
            <a:chOff x="6354763" y="1973263"/>
            <a:chExt cx="1444625" cy="377825"/>
          </a:xfrm>
        </p:grpSpPr>
        <p:sp>
          <p:nvSpPr>
            <p:cNvPr id="164" name="Freeform 362">
              <a:extLst>
                <a:ext uri="{FF2B5EF4-FFF2-40B4-BE49-F238E27FC236}">
                  <a16:creationId xmlns:a16="http://schemas.microsoft.com/office/drawing/2014/main" id="{259B708B-7DAD-403C-A351-ACBAA9137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2300288"/>
              <a:ext cx="38100" cy="50800"/>
            </a:xfrm>
            <a:custGeom>
              <a:avLst/>
              <a:gdLst>
                <a:gd name="T0" fmla="*/ 66 w 80"/>
                <a:gd name="T1" fmla="*/ 68 h 105"/>
                <a:gd name="T2" fmla="*/ 59 w 80"/>
                <a:gd name="T3" fmla="*/ 88 h 105"/>
                <a:gd name="T4" fmla="*/ 40 w 80"/>
                <a:gd name="T5" fmla="*/ 94 h 105"/>
                <a:gd name="T6" fmla="*/ 21 w 80"/>
                <a:gd name="T7" fmla="*/ 88 h 105"/>
                <a:gd name="T8" fmla="*/ 15 w 80"/>
                <a:gd name="T9" fmla="*/ 68 h 105"/>
                <a:gd name="T10" fmla="*/ 15 w 80"/>
                <a:gd name="T11" fmla="*/ 0 h 105"/>
                <a:gd name="T12" fmla="*/ 0 w 80"/>
                <a:gd name="T13" fmla="*/ 0 h 105"/>
                <a:gd name="T14" fmla="*/ 0 w 80"/>
                <a:gd name="T15" fmla="*/ 68 h 105"/>
                <a:gd name="T16" fmla="*/ 11 w 80"/>
                <a:gd name="T17" fmla="*/ 95 h 105"/>
                <a:gd name="T18" fmla="*/ 40 w 80"/>
                <a:gd name="T19" fmla="*/ 105 h 105"/>
                <a:gd name="T20" fmla="*/ 69 w 80"/>
                <a:gd name="T21" fmla="*/ 95 h 105"/>
                <a:gd name="T22" fmla="*/ 80 w 80"/>
                <a:gd name="T23" fmla="*/ 68 h 105"/>
                <a:gd name="T24" fmla="*/ 80 w 80"/>
                <a:gd name="T25" fmla="*/ 0 h 105"/>
                <a:gd name="T26" fmla="*/ 66 w 80"/>
                <a:gd name="T27" fmla="*/ 0 h 105"/>
                <a:gd name="T28" fmla="*/ 66 w 80"/>
                <a:gd name="T29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5">
                  <a:moveTo>
                    <a:pt x="66" y="68"/>
                  </a:moveTo>
                  <a:cubicBezTo>
                    <a:pt x="66" y="76"/>
                    <a:pt x="64" y="83"/>
                    <a:pt x="59" y="88"/>
                  </a:cubicBezTo>
                  <a:cubicBezTo>
                    <a:pt x="54" y="91"/>
                    <a:pt x="48" y="94"/>
                    <a:pt x="40" y="94"/>
                  </a:cubicBezTo>
                  <a:cubicBezTo>
                    <a:pt x="33" y="94"/>
                    <a:pt x="25" y="91"/>
                    <a:pt x="21" y="88"/>
                  </a:cubicBezTo>
                  <a:cubicBezTo>
                    <a:pt x="16" y="84"/>
                    <a:pt x="15" y="76"/>
                    <a:pt x="15" y="68"/>
                  </a:cubicBezTo>
                  <a:lnTo>
                    <a:pt x="15" y="0"/>
                  </a:lnTo>
                  <a:lnTo>
                    <a:pt x="0" y="0"/>
                  </a:lnTo>
                  <a:lnTo>
                    <a:pt x="0" y="68"/>
                  </a:lnTo>
                  <a:cubicBezTo>
                    <a:pt x="0" y="80"/>
                    <a:pt x="4" y="89"/>
                    <a:pt x="11" y="95"/>
                  </a:cubicBezTo>
                  <a:cubicBezTo>
                    <a:pt x="19" y="101"/>
                    <a:pt x="29" y="105"/>
                    <a:pt x="40" y="105"/>
                  </a:cubicBezTo>
                  <a:cubicBezTo>
                    <a:pt x="51" y="105"/>
                    <a:pt x="61" y="101"/>
                    <a:pt x="69" y="95"/>
                  </a:cubicBezTo>
                  <a:cubicBezTo>
                    <a:pt x="76" y="89"/>
                    <a:pt x="80" y="79"/>
                    <a:pt x="80" y="68"/>
                  </a:cubicBezTo>
                  <a:lnTo>
                    <a:pt x="80" y="0"/>
                  </a:lnTo>
                  <a:lnTo>
                    <a:pt x="66" y="0"/>
                  </a:lnTo>
                  <a:lnTo>
                    <a:pt x="66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363">
              <a:extLst>
                <a:ext uri="{FF2B5EF4-FFF2-40B4-BE49-F238E27FC236}">
                  <a16:creationId xmlns:a16="http://schemas.microsoft.com/office/drawing/2014/main" id="{874E17DA-BA4B-4B2B-82B5-1AFF99446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938" y="2300288"/>
              <a:ext cx="41275" cy="50800"/>
            </a:xfrm>
            <a:custGeom>
              <a:avLst/>
              <a:gdLst>
                <a:gd name="T0" fmla="*/ 0 w 84"/>
                <a:gd name="T1" fmla="*/ 105 h 105"/>
                <a:gd name="T2" fmla="*/ 14 w 84"/>
                <a:gd name="T3" fmla="*/ 105 h 105"/>
                <a:gd name="T4" fmla="*/ 14 w 84"/>
                <a:gd name="T5" fmla="*/ 21 h 105"/>
                <a:gd name="T6" fmla="*/ 70 w 84"/>
                <a:gd name="T7" fmla="*/ 105 h 105"/>
                <a:gd name="T8" fmla="*/ 84 w 84"/>
                <a:gd name="T9" fmla="*/ 105 h 105"/>
                <a:gd name="T10" fmla="*/ 84 w 84"/>
                <a:gd name="T11" fmla="*/ 0 h 105"/>
                <a:gd name="T12" fmla="*/ 70 w 84"/>
                <a:gd name="T13" fmla="*/ 0 h 105"/>
                <a:gd name="T14" fmla="*/ 70 w 84"/>
                <a:gd name="T15" fmla="*/ 84 h 105"/>
                <a:gd name="T16" fmla="*/ 14 w 84"/>
                <a:gd name="T17" fmla="*/ 0 h 105"/>
                <a:gd name="T18" fmla="*/ 0 w 84"/>
                <a:gd name="T19" fmla="*/ 0 h 105"/>
                <a:gd name="T20" fmla="*/ 0 w 84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5">
                  <a:moveTo>
                    <a:pt x="0" y="105"/>
                  </a:moveTo>
                  <a:lnTo>
                    <a:pt x="14" y="105"/>
                  </a:lnTo>
                  <a:lnTo>
                    <a:pt x="14" y="21"/>
                  </a:lnTo>
                  <a:lnTo>
                    <a:pt x="70" y="105"/>
                  </a:lnTo>
                  <a:lnTo>
                    <a:pt x="84" y="105"/>
                  </a:lnTo>
                  <a:lnTo>
                    <a:pt x="84" y="0"/>
                  </a:lnTo>
                  <a:lnTo>
                    <a:pt x="70" y="0"/>
                  </a:lnTo>
                  <a:lnTo>
                    <a:pt x="70" y="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Rectangle 364">
              <a:extLst>
                <a:ext uri="{FF2B5EF4-FFF2-40B4-BE49-F238E27FC236}">
                  <a16:creationId xmlns:a16="http://schemas.microsoft.com/office/drawing/2014/main" id="{096C2489-D7A1-44E0-9DC3-4EE3F39C7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6913" y="2300288"/>
              <a:ext cx="7938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365">
              <a:extLst>
                <a:ext uri="{FF2B5EF4-FFF2-40B4-BE49-F238E27FC236}">
                  <a16:creationId xmlns:a16="http://schemas.microsoft.com/office/drawing/2014/main" id="{9214B282-DC79-4523-9A0C-7DE1F723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2300288"/>
              <a:ext cx="47625" cy="50800"/>
            </a:xfrm>
            <a:custGeom>
              <a:avLst/>
              <a:gdLst>
                <a:gd name="T0" fmla="*/ 40 w 96"/>
                <a:gd name="T1" fmla="*/ 105 h 105"/>
                <a:gd name="T2" fmla="*/ 55 w 96"/>
                <a:gd name="T3" fmla="*/ 105 h 105"/>
                <a:gd name="T4" fmla="*/ 96 w 96"/>
                <a:gd name="T5" fmla="*/ 0 h 105"/>
                <a:gd name="T6" fmla="*/ 81 w 96"/>
                <a:gd name="T7" fmla="*/ 0 h 105"/>
                <a:gd name="T8" fmla="*/ 47 w 96"/>
                <a:gd name="T9" fmla="*/ 90 h 105"/>
                <a:gd name="T10" fmla="*/ 15 w 96"/>
                <a:gd name="T11" fmla="*/ 0 h 105"/>
                <a:gd name="T12" fmla="*/ 0 w 96"/>
                <a:gd name="T13" fmla="*/ 0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55" y="105"/>
                  </a:lnTo>
                  <a:lnTo>
                    <a:pt x="96" y="0"/>
                  </a:lnTo>
                  <a:lnTo>
                    <a:pt x="81" y="0"/>
                  </a:lnTo>
                  <a:lnTo>
                    <a:pt x="47" y="9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366">
              <a:extLst>
                <a:ext uri="{FF2B5EF4-FFF2-40B4-BE49-F238E27FC236}">
                  <a16:creationId xmlns:a16="http://schemas.microsoft.com/office/drawing/2014/main" id="{609A7871-4F1D-42BB-816E-66D42E2F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300288"/>
              <a:ext cx="26988" cy="50800"/>
            </a:xfrm>
            <a:custGeom>
              <a:avLst/>
              <a:gdLst>
                <a:gd name="T0" fmla="*/ 14 w 56"/>
                <a:gd name="T1" fmla="*/ 94 h 105"/>
                <a:gd name="T2" fmla="*/ 14 w 56"/>
                <a:gd name="T3" fmla="*/ 58 h 105"/>
                <a:gd name="T4" fmla="*/ 51 w 56"/>
                <a:gd name="T5" fmla="*/ 58 h 105"/>
                <a:gd name="T6" fmla="*/ 51 w 56"/>
                <a:gd name="T7" fmla="*/ 46 h 105"/>
                <a:gd name="T8" fmla="*/ 14 w 56"/>
                <a:gd name="T9" fmla="*/ 46 h 105"/>
                <a:gd name="T10" fmla="*/ 14 w 56"/>
                <a:gd name="T11" fmla="*/ 11 h 105"/>
                <a:gd name="T12" fmla="*/ 56 w 56"/>
                <a:gd name="T13" fmla="*/ 11 h 105"/>
                <a:gd name="T14" fmla="*/ 56 w 56"/>
                <a:gd name="T15" fmla="*/ 0 h 105"/>
                <a:gd name="T16" fmla="*/ 0 w 56"/>
                <a:gd name="T17" fmla="*/ 0 h 105"/>
                <a:gd name="T18" fmla="*/ 0 w 56"/>
                <a:gd name="T19" fmla="*/ 105 h 105"/>
                <a:gd name="T20" fmla="*/ 56 w 56"/>
                <a:gd name="T21" fmla="*/ 105 h 105"/>
                <a:gd name="T22" fmla="*/ 56 w 56"/>
                <a:gd name="T23" fmla="*/ 94 h 105"/>
                <a:gd name="T24" fmla="*/ 14 w 56"/>
                <a:gd name="T25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14" y="94"/>
                  </a:moveTo>
                  <a:lnTo>
                    <a:pt x="14" y="58"/>
                  </a:lnTo>
                  <a:lnTo>
                    <a:pt x="51" y="58"/>
                  </a:lnTo>
                  <a:lnTo>
                    <a:pt x="51" y="46"/>
                  </a:lnTo>
                  <a:lnTo>
                    <a:pt x="14" y="46"/>
                  </a:lnTo>
                  <a:lnTo>
                    <a:pt x="14" y="11"/>
                  </a:lnTo>
                  <a:lnTo>
                    <a:pt x="56" y="11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6" y="105"/>
                  </a:lnTo>
                  <a:lnTo>
                    <a:pt x="56" y="94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367">
              <a:extLst>
                <a:ext uri="{FF2B5EF4-FFF2-40B4-BE49-F238E27FC236}">
                  <a16:creationId xmlns:a16="http://schemas.microsoft.com/office/drawing/2014/main" id="{E66FDE86-D631-4B6F-9283-121F968337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6451" y="2298700"/>
              <a:ext cx="34925" cy="52388"/>
            </a:xfrm>
            <a:custGeom>
              <a:avLst/>
              <a:gdLst>
                <a:gd name="T0" fmla="*/ 63 w 72"/>
                <a:gd name="T1" fmla="*/ 51 h 105"/>
                <a:gd name="T2" fmla="*/ 70 w 72"/>
                <a:gd name="T3" fmla="*/ 30 h 105"/>
                <a:gd name="T4" fmla="*/ 61 w 72"/>
                <a:gd name="T5" fmla="*/ 9 h 105"/>
                <a:gd name="T6" fmla="*/ 33 w 72"/>
                <a:gd name="T7" fmla="*/ 0 h 105"/>
                <a:gd name="T8" fmla="*/ 0 w 72"/>
                <a:gd name="T9" fmla="*/ 0 h 105"/>
                <a:gd name="T10" fmla="*/ 0 w 72"/>
                <a:gd name="T11" fmla="*/ 105 h 105"/>
                <a:gd name="T12" fmla="*/ 13 w 72"/>
                <a:gd name="T13" fmla="*/ 105 h 105"/>
                <a:gd name="T14" fmla="*/ 13 w 72"/>
                <a:gd name="T15" fmla="*/ 61 h 105"/>
                <a:gd name="T16" fmla="*/ 27 w 72"/>
                <a:gd name="T17" fmla="*/ 61 h 105"/>
                <a:gd name="T18" fmla="*/ 55 w 72"/>
                <a:gd name="T19" fmla="*/ 105 h 105"/>
                <a:gd name="T20" fmla="*/ 72 w 72"/>
                <a:gd name="T21" fmla="*/ 105 h 105"/>
                <a:gd name="T22" fmla="*/ 43 w 72"/>
                <a:gd name="T23" fmla="*/ 61 h 105"/>
                <a:gd name="T24" fmla="*/ 63 w 72"/>
                <a:gd name="T25" fmla="*/ 51 h 105"/>
                <a:gd name="T26" fmla="*/ 13 w 72"/>
                <a:gd name="T27" fmla="*/ 52 h 105"/>
                <a:gd name="T28" fmla="*/ 13 w 72"/>
                <a:gd name="T29" fmla="*/ 12 h 105"/>
                <a:gd name="T30" fmla="*/ 33 w 72"/>
                <a:gd name="T31" fmla="*/ 12 h 105"/>
                <a:gd name="T32" fmla="*/ 56 w 72"/>
                <a:gd name="T33" fmla="*/ 32 h 105"/>
                <a:gd name="T34" fmla="*/ 51 w 72"/>
                <a:gd name="T35" fmla="*/ 47 h 105"/>
                <a:gd name="T36" fmla="*/ 35 w 72"/>
                <a:gd name="T37" fmla="*/ 52 h 105"/>
                <a:gd name="T38" fmla="*/ 13 w 72"/>
                <a:gd name="T39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63" y="51"/>
                  </a:moveTo>
                  <a:cubicBezTo>
                    <a:pt x="68" y="46"/>
                    <a:pt x="70" y="39"/>
                    <a:pt x="70" y="30"/>
                  </a:cubicBezTo>
                  <a:cubicBezTo>
                    <a:pt x="70" y="21"/>
                    <a:pt x="67" y="15"/>
                    <a:pt x="61" y="9"/>
                  </a:cubicBezTo>
                  <a:cubicBezTo>
                    <a:pt x="55" y="2"/>
                    <a:pt x="46" y="0"/>
                    <a:pt x="33" y="0"/>
                  </a:cubicBezTo>
                  <a:lnTo>
                    <a:pt x="0" y="0"/>
                  </a:lnTo>
                  <a:lnTo>
                    <a:pt x="0" y="105"/>
                  </a:lnTo>
                  <a:lnTo>
                    <a:pt x="13" y="105"/>
                  </a:lnTo>
                  <a:lnTo>
                    <a:pt x="13" y="61"/>
                  </a:lnTo>
                  <a:lnTo>
                    <a:pt x="27" y="61"/>
                  </a:lnTo>
                  <a:lnTo>
                    <a:pt x="55" y="105"/>
                  </a:lnTo>
                  <a:lnTo>
                    <a:pt x="72" y="105"/>
                  </a:lnTo>
                  <a:lnTo>
                    <a:pt x="43" y="61"/>
                  </a:lnTo>
                  <a:cubicBezTo>
                    <a:pt x="52" y="61"/>
                    <a:pt x="60" y="57"/>
                    <a:pt x="63" y="51"/>
                  </a:cubicBezTo>
                  <a:close/>
                  <a:moveTo>
                    <a:pt x="13" y="52"/>
                  </a:moveTo>
                  <a:lnTo>
                    <a:pt x="13" y="12"/>
                  </a:lnTo>
                  <a:lnTo>
                    <a:pt x="33" y="12"/>
                  </a:lnTo>
                  <a:cubicBezTo>
                    <a:pt x="48" y="12"/>
                    <a:pt x="56" y="19"/>
                    <a:pt x="56" y="32"/>
                  </a:cubicBezTo>
                  <a:cubicBezTo>
                    <a:pt x="56" y="39"/>
                    <a:pt x="55" y="44"/>
                    <a:pt x="51" y="47"/>
                  </a:cubicBezTo>
                  <a:cubicBezTo>
                    <a:pt x="47" y="51"/>
                    <a:pt x="42" y="52"/>
                    <a:pt x="35" y="52"/>
                  </a:cubicBezTo>
                  <a:lnTo>
                    <a:pt x="13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368">
              <a:extLst>
                <a:ext uri="{FF2B5EF4-FFF2-40B4-BE49-F238E27FC236}">
                  <a16:creationId xmlns:a16="http://schemas.microsoft.com/office/drawing/2014/main" id="{06C5C28A-AF29-4854-B617-70F2A75E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0901" y="2298700"/>
              <a:ext cx="33338" cy="52388"/>
            </a:xfrm>
            <a:custGeom>
              <a:avLst/>
              <a:gdLst>
                <a:gd name="T0" fmla="*/ 61 w 71"/>
                <a:gd name="T1" fmla="*/ 56 h 105"/>
                <a:gd name="T2" fmla="*/ 50 w 71"/>
                <a:gd name="T3" fmla="*/ 51 h 105"/>
                <a:gd name="T4" fmla="*/ 37 w 71"/>
                <a:gd name="T5" fmla="*/ 48 h 105"/>
                <a:gd name="T6" fmla="*/ 26 w 71"/>
                <a:gd name="T7" fmla="*/ 45 h 105"/>
                <a:gd name="T8" fmla="*/ 17 w 71"/>
                <a:gd name="T9" fmla="*/ 40 h 105"/>
                <a:gd name="T10" fmla="*/ 13 w 71"/>
                <a:gd name="T11" fmla="*/ 30 h 105"/>
                <a:gd name="T12" fmla="*/ 18 w 71"/>
                <a:gd name="T13" fmla="*/ 17 h 105"/>
                <a:gd name="T14" fmla="*/ 33 w 71"/>
                <a:gd name="T15" fmla="*/ 12 h 105"/>
                <a:gd name="T16" fmla="*/ 47 w 71"/>
                <a:gd name="T17" fmla="*/ 17 h 105"/>
                <a:gd name="T18" fmla="*/ 53 w 71"/>
                <a:gd name="T19" fmla="*/ 27 h 105"/>
                <a:gd name="T20" fmla="*/ 68 w 71"/>
                <a:gd name="T21" fmla="*/ 27 h 105"/>
                <a:gd name="T22" fmla="*/ 58 w 71"/>
                <a:gd name="T23" fmla="*/ 7 h 105"/>
                <a:gd name="T24" fmla="*/ 35 w 71"/>
                <a:gd name="T25" fmla="*/ 0 h 105"/>
                <a:gd name="T26" fmla="*/ 10 w 71"/>
                <a:gd name="T27" fmla="*/ 7 h 105"/>
                <a:gd name="T28" fmla="*/ 0 w 71"/>
                <a:gd name="T29" fmla="*/ 28 h 105"/>
                <a:gd name="T30" fmla="*/ 3 w 71"/>
                <a:gd name="T31" fmla="*/ 42 h 105"/>
                <a:gd name="T32" fmla="*/ 12 w 71"/>
                <a:gd name="T33" fmla="*/ 51 h 105"/>
                <a:gd name="T34" fmla="*/ 23 w 71"/>
                <a:gd name="T35" fmla="*/ 56 h 105"/>
                <a:gd name="T36" fmla="*/ 36 w 71"/>
                <a:gd name="T37" fmla="*/ 58 h 105"/>
                <a:gd name="T38" fmla="*/ 47 w 71"/>
                <a:gd name="T39" fmla="*/ 61 h 105"/>
                <a:gd name="T40" fmla="*/ 56 w 71"/>
                <a:gd name="T41" fmla="*/ 66 h 105"/>
                <a:gd name="T42" fmla="*/ 60 w 71"/>
                <a:gd name="T43" fmla="*/ 76 h 105"/>
                <a:gd name="T44" fmla="*/ 53 w 71"/>
                <a:gd name="T45" fmla="*/ 88 h 105"/>
                <a:gd name="T46" fmla="*/ 37 w 71"/>
                <a:gd name="T47" fmla="*/ 93 h 105"/>
                <a:gd name="T48" fmla="*/ 22 w 71"/>
                <a:gd name="T49" fmla="*/ 88 h 105"/>
                <a:gd name="T50" fmla="*/ 16 w 71"/>
                <a:gd name="T51" fmla="*/ 77 h 105"/>
                <a:gd name="T52" fmla="*/ 1 w 71"/>
                <a:gd name="T53" fmla="*/ 77 h 105"/>
                <a:gd name="T54" fmla="*/ 11 w 71"/>
                <a:gd name="T55" fmla="*/ 97 h 105"/>
                <a:gd name="T56" fmla="*/ 37 w 71"/>
                <a:gd name="T57" fmla="*/ 105 h 105"/>
                <a:gd name="T58" fmla="*/ 62 w 71"/>
                <a:gd name="T59" fmla="*/ 96 h 105"/>
                <a:gd name="T60" fmla="*/ 71 w 71"/>
                <a:gd name="T61" fmla="*/ 75 h 105"/>
                <a:gd name="T62" fmla="*/ 67 w 71"/>
                <a:gd name="T63" fmla="*/ 61 h 105"/>
                <a:gd name="T64" fmla="*/ 61 w 71"/>
                <a:gd name="T65" fmla="*/ 5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61" y="56"/>
                  </a:moveTo>
                  <a:cubicBezTo>
                    <a:pt x="57" y="55"/>
                    <a:pt x="53" y="52"/>
                    <a:pt x="50" y="51"/>
                  </a:cubicBezTo>
                  <a:cubicBezTo>
                    <a:pt x="46" y="50"/>
                    <a:pt x="41" y="48"/>
                    <a:pt x="37" y="48"/>
                  </a:cubicBezTo>
                  <a:lnTo>
                    <a:pt x="26" y="45"/>
                  </a:lnTo>
                  <a:cubicBezTo>
                    <a:pt x="22" y="43"/>
                    <a:pt x="20" y="42"/>
                    <a:pt x="17" y="40"/>
                  </a:cubicBezTo>
                  <a:cubicBezTo>
                    <a:pt x="15" y="37"/>
                    <a:pt x="13" y="33"/>
                    <a:pt x="13" y="30"/>
                  </a:cubicBezTo>
                  <a:cubicBezTo>
                    <a:pt x="13" y="23"/>
                    <a:pt x="15" y="20"/>
                    <a:pt x="18" y="17"/>
                  </a:cubicBezTo>
                  <a:cubicBezTo>
                    <a:pt x="22" y="15"/>
                    <a:pt x="27" y="12"/>
                    <a:pt x="33" y="12"/>
                  </a:cubicBezTo>
                  <a:cubicBezTo>
                    <a:pt x="40" y="12"/>
                    <a:pt x="43" y="13"/>
                    <a:pt x="47" y="17"/>
                  </a:cubicBezTo>
                  <a:cubicBezTo>
                    <a:pt x="51" y="20"/>
                    <a:pt x="52" y="23"/>
                    <a:pt x="53" y="27"/>
                  </a:cubicBezTo>
                  <a:lnTo>
                    <a:pt x="68" y="27"/>
                  </a:lnTo>
                  <a:cubicBezTo>
                    <a:pt x="67" y="18"/>
                    <a:pt x="65" y="12"/>
                    <a:pt x="58" y="7"/>
                  </a:cubicBezTo>
                  <a:cubicBezTo>
                    <a:pt x="52" y="2"/>
                    <a:pt x="45" y="0"/>
                    <a:pt x="35" y="0"/>
                  </a:cubicBezTo>
                  <a:cubicBezTo>
                    <a:pt x="25" y="0"/>
                    <a:pt x="16" y="2"/>
                    <a:pt x="10" y="7"/>
                  </a:cubicBezTo>
                  <a:cubicBezTo>
                    <a:pt x="3" y="12"/>
                    <a:pt x="0" y="20"/>
                    <a:pt x="0" y="28"/>
                  </a:cubicBezTo>
                  <a:cubicBezTo>
                    <a:pt x="0" y="33"/>
                    <a:pt x="1" y="38"/>
                    <a:pt x="3" y="42"/>
                  </a:cubicBezTo>
                  <a:cubicBezTo>
                    <a:pt x="6" y="46"/>
                    <a:pt x="8" y="48"/>
                    <a:pt x="12" y="51"/>
                  </a:cubicBezTo>
                  <a:cubicBezTo>
                    <a:pt x="16" y="52"/>
                    <a:pt x="20" y="55"/>
                    <a:pt x="23" y="56"/>
                  </a:cubicBezTo>
                  <a:cubicBezTo>
                    <a:pt x="27" y="57"/>
                    <a:pt x="32" y="58"/>
                    <a:pt x="36" y="58"/>
                  </a:cubicBezTo>
                  <a:cubicBezTo>
                    <a:pt x="40" y="60"/>
                    <a:pt x="43" y="61"/>
                    <a:pt x="47" y="61"/>
                  </a:cubicBezTo>
                  <a:cubicBezTo>
                    <a:pt x="51" y="62"/>
                    <a:pt x="53" y="63"/>
                    <a:pt x="56" y="66"/>
                  </a:cubicBezTo>
                  <a:cubicBezTo>
                    <a:pt x="58" y="68"/>
                    <a:pt x="60" y="72"/>
                    <a:pt x="60" y="76"/>
                  </a:cubicBezTo>
                  <a:cubicBezTo>
                    <a:pt x="60" y="81"/>
                    <a:pt x="57" y="85"/>
                    <a:pt x="53" y="88"/>
                  </a:cubicBezTo>
                  <a:cubicBezTo>
                    <a:pt x="50" y="92"/>
                    <a:pt x="45" y="93"/>
                    <a:pt x="37" y="93"/>
                  </a:cubicBezTo>
                  <a:cubicBezTo>
                    <a:pt x="31" y="93"/>
                    <a:pt x="26" y="92"/>
                    <a:pt x="22" y="88"/>
                  </a:cubicBezTo>
                  <a:cubicBezTo>
                    <a:pt x="18" y="86"/>
                    <a:pt x="17" y="82"/>
                    <a:pt x="16" y="77"/>
                  </a:cubicBezTo>
                  <a:lnTo>
                    <a:pt x="1" y="77"/>
                  </a:lnTo>
                  <a:cubicBezTo>
                    <a:pt x="1" y="86"/>
                    <a:pt x="5" y="92"/>
                    <a:pt x="11" y="97"/>
                  </a:cubicBezTo>
                  <a:cubicBezTo>
                    <a:pt x="17" y="102"/>
                    <a:pt x="26" y="105"/>
                    <a:pt x="37" y="105"/>
                  </a:cubicBezTo>
                  <a:cubicBezTo>
                    <a:pt x="48" y="105"/>
                    <a:pt x="56" y="102"/>
                    <a:pt x="62" y="96"/>
                  </a:cubicBezTo>
                  <a:cubicBezTo>
                    <a:pt x="68" y="90"/>
                    <a:pt x="71" y="82"/>
                    <a:pt x="71" y="75"/>
                  </a:cubicBezTo>
                  <a:cubicBezTo>
                    <a:pt x="71" y="70"/>
                    <a:pt x="70" y="65"/>
                    <a:pt x="67" y="61"/>
                  </a:cubicBezTo>
                  <a:cubicBezTo>
                    <a:pt x="67" y="61"/>
                    <a:pt x="63" y="58"/>
                    <a:pt x="61" y="5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Rectangle 369">
              <a:extLst>
                <a:ext uri="{FF2B5EF4-FFF2-40B4-BE49-F238E27FC236}">
                  <a16:creationId xmlns:a16="http://schemas.microsoft.com/office/drawing/2014/main" id="{A96A0D5E-E858-485C-AE7D-CC6934E3C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300288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370">
              <a:extLst>
                <a:ext uri="{FF2B5EF4-FFF2-40B4-BE49-F238E27FC236}">
                  <a16:creationId xmlns:a16="http://schemas.microsoft.com/office/drawing/2014/main" id="{99589B5B-64D2-43A6-8B4C-98AC7EA36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2300288"/>
              <a:ext cx="33338" cy="50800"/>
            </a:xfrm>
            <a:custGeom>
              <a:avLst/>
              <a:gdLst>
                <a:gd name="T0" fmla="*/ 42 w 69"/>
                <a:gd name="T1" fmla="*/ 105 h 105"/>
                <a:gd name="T2" fmla="*/ 42 w 69"/>
                <a:gd name="T3" fmla="*/ 11 h 105"/>
                <a:gd name="T4" fmla="*/ 69 w 69"/>
                <a:gd name="T5" fmla="*/ 11 h 105"/>
                <a:gd name="T6" fmla="*/ 69 w 69"/>
                <a:gd name="T7" fmla="*/ 0 h 105"/>
                <a:gd name="T8" fmla="*/ 0 w 69"/>
                <a:gd name="T9" fmla="*/ 0 h 105"/>
                <a:gd name="T10" fmla="*/ 0 w 69"/>
                <a:gd name="T11" fmla="*/ 11 h 105"/>
                <a:gd name="T12" fmla="*/ 28 w 69"/>
                <a:gd name="T13" fmla="*/ 11 h 105"/>
                <a:gd name="T14" fmla="*/ 28 w 69"/>
                <a:gd name="T15" fmla="*/ 105 h 105"/>
                <a:gd name="T16" fmla="*/ 42 w 69"/>
                <a:gd name="T1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42" y="105"/>
                  </a:moveTo>
                  <a:lnTo>
                    <a:pt x="42" y="11"/>
                  </a:lnTo>
                  <a:lnTo>
                    <a:pt x="69" y="11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8" y="11"/>
                  </a:lnTo>
                  <a:lnTo>
                    <a:pt x="28" y="105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371">
              <a:extLst>
                <a:ext uri="{FF2B5EF4-FFF2-40B4-BE49-F238E27FC236}">
                  <a16:creationId xmlns:a16="http://schemas.microsoft.com/office/drawing/2014/main" id="{B564AE18-4F2B-4B6B-8FD7-7B2DA21AF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2282825"/>
              <a:ext cx="15875" cy="14288"/>
            </a:xfrm>
            <a:custGeom>
              <a:avLst/>
              <a:gdLst>
                <a:gd name="T0" fmla="*/ 32 w 32"/>
                <a:gd name="T1" fmla="*/ 13 h 29"/>
                <a:gd name="T2" fmla="*/ 32 w 32"/>
                <a:gd name="T3" fmla="*/ 0 h 29"/>
                <a:gd name="T4" fmla="*/ 0 w 32"/>
                <a:gd name="T5" fmla="*/ 19 h 29"/>
                <a:gd name="T6" fmla="*/ 0 w 32"/>
                <a:gd name="T7" fmla="*/ 29 h 29"/>
                <a:gd name="T8" fmla="*/ 32 w 32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32" y="13"/>
                  </a:moveTo>
                  <a:lnTo>
                    <a:pt x="32" y="0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372">
              <a:extLst>
                <a:ext uri="{FF2B5EF4-FFF2-40B4-BE49-F238E27FC236}">
                  <a16:creationId xmlns:a16="http://schemas.microsoft.com/office/drawing/2014/main" id="{6450CD6E-E99A-4BB5-A514-3F9407C40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5676" y="2300288"/>
              <a:ext cx="26988" cy="50800"/>
            </a:xfrm>
            <a:custGeom>
              <a:avLst/>
              <a:gdLst>
                <a:gd name="T0" fmla="*/ 14 w 56"/>
                <a:gd name="T1" fmla="*/ 94 h 105"/>
                <a:gd name="T2" fmla="*/ 14 w 56"/>
                <a:gd name="T3" fmla="*/ 58 h 105"/>
                <a:gd name="T4" fmla="*/ 51 w 56"/>
                <a:gd name="T5" fmla="*/ 58 h 105"/>
                <a:gd name="T6" fmla="*/ 51 w 56"/>
                <a:gd name="T7" fmla="*/ 46 h 105"/>
                <a:gd name="T8" fmla="*/ 14 w 56"/>
                <a:gd name="T9" fmla="*/ 46 h 105"/>
                <a:gd name="T10" fmla="*/ 14 w 56"/>
                <a:gd name="T11" fmla="*/ 11 h 105"/>
                <a:gd name="T12" fmla="*/ 56 w 56"/>
                <a:gd name="T13" fmla="*/ 11 h 105"/>
                <a:gd name="T14" fmla="*/ 56 w 56"/>
                <a:gd name="T15" fmla="*/ 0 h 105"/>
                <a:gd name="T16" fmla="*/ 0 w 56"/>
                <a:gd name="T17" fmla="*/ 0 h 105"/>
                <a:gd name="T18" fmla="*/ 0 w 56"/>
                <a:gd name="T19" fmla="*/ 105 h 105"/>
                <a:gd name="T20" fmla="*/ 56 w 56"/>
                <a:gd name="T21" fmla="*/ 105 h 105"/>
                <a:gd name="T22" fmla="*/ 56 w 56"/>
                <a:gd name="T23" fmla="*/ 94 h 105"/>
                <a:gd name="T24" fmla="*/ 14 w 56"/>
                <a:gd name="T25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14" y="94"/>
                  </a:moveTo>
                  <a:lnTo>
                    <a:pt x="14" y="58"/>
                  </a:lnTo>
                  <a:lnTo>
                    <a:pt x="51" y="58"/>
                  </a:lnTo>
                  <a:lnTo>
                    <a:pt x="51" y="46"/>
                  </a:lnTo>
                  <a:lnTo>
                    <a:pt x="14" y="46"/>
                  </a:lnTo>
                  <a:lnTo>
                    <a:pt x="14" y="11"/>
                  </a:lnTo>
                  <a:lnTo>
                    <a:pt x="56" y="11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6" y="105"/>
                  </a:lnTo>
                  <a:lnTo>
                    <a:pt x="56" y="94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373">
              <a:extLst>
                <a:ext uri="{FF2B5EF4-FFF2-40B4-BE49-F238E27FC236}">
                  <a16:creationId xmlns:a16="http://schemas.microsoft.com/office/drawing/2014/main" id="{FCA22D66-3280-427C-BA0C-C41C98F982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6001" y="2300288"/>
              <a:ext cx="42863" cy="50800"/>
            </a:xfrm>
            <a:custGeom>
              <a:avLst/>
              <a:gdLst>
                <a:gd name="T0" fmla="*/ 33 w 88"/>
                <a:gd name="T1" fmla="*/ 0 h 105"/>
                <a:gd name="T2" fmla="*/ 0 w 88"/>
                <a:gd name="T3" fmla="*/ 0 h 105"/>
                <a:gd name="T4" fmla="*/ 0 w 88"/>
                <a:gd name="T5" fmla="*/ 105 h 105"/>
                <a:gd name="T6" fmla="*/ 33 w 88"/>
                <a:gd name="T7" fmla="*/ 105 h 105"/>
                <a:gd name="T8" fmla="*/ 73 w 88"/>
                <a:gd name="T9" fmla="*/ 91 h 105"/>
                <a:gd name="T10" fmla="*/ 88 w 88"/>
                <a:gd name="T11" fmla="*/ 53 h 105"/>
                <a:gd name="T12" fmla="*/ 73 w 88"/>
                <a:gd name="T13" fmla="*/ 14 h 105"/>
                <a:gd name="T14" fmla="*/ 33 w 88"/>
                <a:gd name="T15" fmla="*/ 0 h 105"/>
                <a:gd name="T16" fmla="*/ 63 w 88"/>
                <a:gd name="T17" fmla="*/ 84 h 105"/>
                <a:gd name="T18" fmla="*/ 33 w 88"/>
                <a:gd name="T19" fmla="*/ 95 h 105"/>
                <a:gd name="T20" fmla="*/ 14 w 88"/>
                <a:gd name="T21" fmla="*/ 95 h 105"/>
                <a:gd name="T22" fmla="*/ 14 w 88"/>
                <a:gd name="T23" fmla="*/ 13 h 105"/>
                <a:gd name="T24" fmla="*/ 33 w 88"/>
                <a:gd name="T25" fmla="*/ 13 h 105"/>
                <a:gd name="T26" fmla="*/ 63 w 88"/>
                <a:gd name="T27" fmla="*/ 24 h 105"/>
                <a:gd name="T28" fmla="*/ 73 w 88"/>
                <a:gd name="T29" fmla="*/ 54 h 105"/>
                <a:gd name="T30" fmla="*/ 63 w 88"/>
                <a:gd name="T31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05">
                  <a:moveTo>
                    <a:pt x="33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33" y="105"/>
                  </a:lnTo>
                  <a:cubicBezTo>
                    <a:pt x="50" y="105"/>
                    <a:pt x="63" y="100"/>
                    <a:pt x="73" y="91"/>
                  </a:cubicBezTo>
                  <a:cubicBezTo>
                    <a:pt x="83" y="83"/>
                    <a:pt x="88" y="70"/>
                    <a:pt x="88" y="53"/>
                  </a:cubicBezTo>
                  <a:cubicBezTo>
                    <a:pt x="88" y="36"/>
                    <a:pt x="83" y="24"/>
                    <a:pt x="73" y="14"/>
                  </a:cubicBezTo>
                  <a:cubicBezTo>
                    <a:pt x="63" y="5"/>
                    <a:pt x="50" y="0"/>
                    <a:pt x="33" y="0"/>
                  </a:cubicBezTo>
                  <a:close/>
                  <a:moveTo>
                    <a:pt x="63" y="84"/>
                  </a:moveTo>
                  <a:cubicBezTo>
                    <a:pt x="55" y="91"/>
                    <a:pt x="45" y="95"/>
                    <a:pt x="33" y="95"/>
                  </a:cubicBezTo>
                  <a:lnTo>
                    <a:pt x="14" y="95"/>
                  </a:lnTo>
                  <a:lnTo>
                    <a:pt x="14" y="13"/>
                  </a:lnTo>
                  <a:lnTo>
                    <a:pt x="33" y="13"/>
                  </a:lnTo>
                  <a:cubicBezTo>
                    <a:pt x="47" y="13"/>
                    <a:pt x="57" y="16"/>
                    <a:pt x="63" y="24"/>
                  </a:cubicBezTo>
                  <a:cubicBezTo>
                    <a:pt x="70" y="31"/>
                    <a:pt x="73" y="41"/>
                    <a:pt x="73" y="54"/>
                  </a:cubicBezTo>
                  <a:cubicBezTo>
                    <a:pt x="74" y="66"/>
                    <a:pt x="70" y="76"/>
                    <a:pt x="63" y="8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374">
              <a:extLst>
                <a:ext uri="{FF2B5EF4-FFF2-40B4-BE49-F238E27FC236}">
                  <a16:creationId xmlns:a16="http://schemas.microsoft.com/office/drawing/2014/main" id="{9B997E96-A1C0-4F6F-82EC-8C60F045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6" y="2292350"/>
              <a:ext cx="7938" cy="15875"/>
            </a:xfrm>
            <a:custGeom>
              <a:avLst/>
              <a:gdLst>
                <a:gd name="T0" fmla="*/ 0 w 15"/>
                <a:gd name="T1" fmla="*/ 1 h 31"/>
                <a:gd name="T2" fmla="*/ 0 w 15"/>
                <a:gd name="T3" fmla="*/ 14 h 31"/>
                <a:gd name="T4" fmla="*/ 7 w 15"/>
                <a:gd name="T5" fmla="*/ 14 h 31"/>
                <a:gd name="T6" fmla="*/ 7 w 15"/>
                <a:gd name="T7" fmla="*/ 18 h 31"/>
                <a:gd name="T8" fmla="*/ 0 w 15"/>
                <a:gd name="T9" fmla="*/ 25 h 31"/>
                <a:gd name="T10" fmla="*/ 0 w 15"/>
                <a:gd name="T11" fmla="*/ 31 h 31"/>
                <a:gd name="T12" fmla="*/ 15 w 15"/>
                <a:gd name="T13" fmla="*/ 14 h 31"/>
                <a:gd name="T14" fmla="*/ 14 w 15"/>
                <a:gd name="T15" fmla="*/ 0 h 31"/>
                <a:gd name="T16" fmla="*/ 0 w 15"/>
                <a:gd name="T17" fmla="*/ 0 h 31"/>
                <a:gd name="T18" fmla="*/ 0 w 15"/>
                <a:gd name="T1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1">
                  <a:moveTo>
                    <a:pt x="0" y="1"/>
                  </a:moveTo>
                  <a:lnTo>
                    <a:pt x="0" y="14"/>
                  </a:lnTo>
                  <a:lnTo>
                    <a:pt x="7" y="14"/>
                  </a:lnTo>
                  <a:lnTo>
                    <a:pt x="7" y="18"/>
                  </a:lnTo>
                  <a:cubicBezTo>
                    <a:pt x="7" y="23"/>
                    <a:pt x="5" y="25"/>
                    <a:pt x="0" y="25"/>
                  </a:cubicBezTo>
                  <a:lnTo>
                    <a:pt x="0" y="31"/>
                  </a:lnTo>
                  <a:cubicBezTo>
                    <a:pt x="10" y="31"/>
                    <a:pt x="15" y="25"/>
                    <a:pt x="15" y="14"/>
                  </a:cubicBezTo>
                  <a:cubicBezTo>
                    <a:pt x="15" y="10"/>
                    <a:pt x="15" y="5"/>
                    <a:pt x="14" y="0"/>
                  </a:cubicBez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375">
              <a:extLst>
                <a:ext uri="{FF2B5EF4-FFF2-40B4-BE49-F238E27FC236}">
                  <a16:creationId xmlns:a16="http://schemas.microsoft.com/office/drawing/2014/main" id="{04D062F4-3B09-4C7D-9CF7-672CFE967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6326" y="2300288"/>
              <a:ext cx="44450" cy="50800"/>
            </a:xfrm>
            <a:custGeom>
              <a:avLst/>
              <a:gdLst>
                <a:gd name="T0" fmla="*/ 38 w 91"/>
                <a:gd name="T1" fmla="*/ 0 h 105"/>
                <a:gd name="T2" fmla="*/ 0 w 91"/>
                <a:gd name="T3" fmla="*/ 105 h 105"/>
                <a:gd name="T4" fmla="*/ 14 w 91"/>
                <a:gd name="T5" fmla="*/ 105 h 105"/>
                <a:gd name="T6" fmla="*/ 23 w 91"/>
                <a:gd name="T7" fmla="*/ 83 h 105"/>
                <a:gd name="T8" fmla="*/ 69 w 91"/>
                <a:gd name="T9" fmla="*/ 83 h 105"/>
                <a:gd name="T10" fmla="*/ 78 w 91"/>
                <a:gd name="T11" fmla="*/ 105 h 105"/>
                <a:gd name="T12" fmla="*/ 91 w 91"/>
                <a:gd name="T13" fmla="*/ 105 h 105"/>
                <a:gd name="T14" fmla="*/ 54 w 91"/>
                <a:gd name="T15" fmla="*/ 0 h 105"/>
                <a:gd name="T16" fmla="*/ 38 w 91"/>
                <a:gd name="T17" fmla="*/ 0 h 105"/>
                <a:gd name="T18" fmla="*/ 25 w 91"/>
                <a:gd name="T19" fmla="*/ 71 h 105"/>
                <a:gd name="T20" fmla="*/ 44 w 91"/>
                <a:gd name="T21" fmla="*/ 18 h 105"/>
                <a:gd name="T22" fmla="*/ 63 w 91"/>
                <a:gd name="T23" fmla="*/ 71 h 105"/>
                <a:gd name="T24" fmla="*/ 25 w 91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05">
                  <a:moveTo>
                    <a:pt x="38" y="0"/>
                  </a:moveTo>
                  <a:lnTo>
                    <a:pt x="0" y="105"/>
                  </a:lnTo>
                  <a:lnTo>
                    <a:pt x="14" y="105"/>
                  </a:lnTo>
                  <a:lnTo>
                    <a:pt x="23" y="83"/>
                  </a:lnTo>
                  <a:lnTo>
                    <a:pt x="69" y="83"/>
                  </a:lnTo>
                  <a:lnTo>
                    <a:pt x="78" y="105"/>
                  </a:lnTo>
                  <a:lnTo>
                    <a:pt x="91" y="105"/>
                  </a:lnTo>
                  <a:lnTo>
                    <a:pt x="54" y="0"/>
                  </a:lnTo>
                  <a:lnTo>
                    <a:pt x="38" y="0"/>
                  </a:lnTo>
                  <a:close/>
                  <a:moveTo>
                    <a:pt x="25" y="71"/>
                  </a:moveTo>
                  <a:lnTo>
                    <a:pt x="44" y="18"/>
                  </a:lnTo>
                  <a:lnTo>
                    <a:pt x="63" y="71"/>
                  </a:lnTo>
                  <a:lnTo>
                    <a:pt x="25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376">
              <a:extLst>
                <a:ext uri="{FF2B5EF4-FFF2-40B4-BE49-F238E27FC236}">
                  <a16:creationId xmlns:a16="http://schemas.microsoft.com/office/drawing/2014/main" id="{3B5CACA4-369C-4B64-8B48-2D4C5C07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0301" y="2300288"/>
              <a:ext cx="39688" cy="50800"/>
            </a:xfrm>
            <a:custGeom>
              <a:avLst/>
              <a:gdLst>
                <a:gd name="T0" fmla="*/ 0 w 84"/>
                <a:gd name="T1" fmla="*/ 105 h 105"/>
                <a:gd name="T2" fmla="*/ 14 w 84"/>
                <a:gd name="T3" fmla="*/ 105 h 105"/>
                <a:gd name="T4" fmla="*/ 14 w 84"/>
                <a:gd name="T5" fmla="*/ 21 h 105"/>
                <a:gd name="T6" fmla="*/ 70 w 84"/>
                <a:gd name="T7" fmla="*/ 105 h 105"/>
                <a:gd name="T8" fmla="*/ 84 w 84"/>
                <a:gd name="T9" fmla="*/ 105 h 105"/>
                <a:gd name="T10" fmla="*/ 84 w 84"/>
                <a:gd name="T11" fmla="*/ 0 h 105"/>
                <a:gd name="T12" fmla="*/ 70 w 84"/>
                <a:gd name="T13" fmla="*/ 0 h 105"/>
                <a:gd name="T14" fmla="*/ 70 w 84"/>
                <a:gd name="T15" fmla="*/ 84 h 105"/>
                <a:gd name="T16" fmla="*/ 14 w 84"/>
                <a:gd name="T17" fmla="*/ 0 h 105"/>
                <a:gd name="T18" fmla="*/ 0 w 84"/>
                <a:gd name="T19" fmla="*/ 0 h 105"/>
                <a:gd name="T20" fmla="*/ 0 w 84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5">
                  <a:moveTo>
                    <a:pt x="0" y="105"/>
                  </a:moveTo>
                  <a:lnTo>
                    <a:pt x="14" y="105"/>
                  </a:lnTo>
                  <a:lnTo>
                    <a:pt x="14" y="21"/>
                  </a:lnTo>
                  <a:lnTo>
                    <a:pt x="70" y="105"/>
                  </a:lnTo>
                  <a:lnTo>
                    <a:pt x="84" y="105"/>
                  </a:lnTo>
                  <a:lnTo>
                    <a:pt x="84" y="0"/>
                  </a:lnTo>
                  <a:lnTo>
                    <a:pt x="70" y="0"/>
                  </a:lnTo>
                  <a:lnTo>
                    <a:pt x="70" y="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377">
              <a:extLst>
                <a:ext uri="{FF2B5EF4-FFF2-40B4-BE49-F238E27FC236}">
                  <a16:creationId xmlns:a16="http://schemas.microsoft.com/office/drawing/2014/main" id="{357AFC13-E47D-4D5A-B2EA-EB69060E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2298700"/>
              <a:ext cx="50800" cy="52388"/>
            </a:xfrm>
            <a:custGeom>
              <a:avLst/>
              <a:gdLst>
                <a:gd name="T0" fmla="*/ 45 w 105"/>
                <a:gd name="T1" fmla="*/ 60 h 107"/>
                <a:gd name="T2" fmla="*/ 89 w 105"/>
                <a:gd name="T3" fmla="*/ 60 h 107"/>
                <a:gd name="T4" fmla="*/ 78 w 105"/>
                <a:gd name="T5" fmla="*/ 85 h 107"/>
                <a:gd name="T6" fmla="*/ 52 w 105"/>
                <a:gd name="T7" fmla="*/ 95 h 107"/>
                <a:gd name="T8" fmla="*/ 24 w 105"/>
                <a:gd name="T9" fmla="*/ 84 h 107"/>
                <a:gd name="T10" fmla="*/ 13 w 105"/>
                <a:gd name="T11" fmla="*/ 54 h 107"/>
                <a:gd name="T12" fmla="*/ 24 w 105"/>
                <a:gd name="T13" fmla="*/ 24 h 107"/>
                <a:gd name="T14" fmla="*/ 53 w 105"/>
                <a:gd name="T15" fmla="*/ 12 h 107"/>
                <a:gd name="T16" fmla="*/ 84 w 105"/>
                <a:gd name="T17" fmla="*/ 30 h 107"/>
                <a:gd name="T18" fmla="*/ 100 w 105"/>
                <a:gd name="T19" fmla="*/ 30 h 107"/>
                <a:gd name="T20" fmla="*/ 82 w 105"/>
                <a:gd name="T21" fmla="*/ 7 h 107"/>
                <a:gd name="T22" fmla="*/ 53 w 105"/>
                <a:gd name="T23" fmla="*/ 0 h 107"/>
                <a:gd name="T24" fmla="*/ 15 w 105"/>
                <a:gd name="T25" fmla="*/ 15 h 107"/>
                <a:gd name="T26" fmla="*/ 0 w 105"/>
                <a:gd name="T27" fmla="*/ 54 h 107"/>
                <a:gd name="T28" fmla="*/ 15 w 105"/>
                <a:gd name="T29" fmla="*/ 92 h 107"/>
                <a:gd name="T30" fmla="*/ 53 w 105"/>
                <a:gd name="T31" fmla="*/ 107 h 107"/>
                <a:gd name="T32" fmla="*/ 89 w 105"/>
                <a:gd name="T33" fmla="*/ 94 h 107"/>
                <a:gd name="T34" fmla="*/ 105 w 105"/>
                <a:gd name="T35" fmla="*/ 60 h 107"/>
                <a:gd name="T36" fmla="*/ 105 w 105"/>
                <a:gd name="T37" fmla="*/ 49 h 107"/>
                <a:gd name="T38" fmla="*/ 48 w 105"/>
                <a:gd name="T39" fmla="*/ 49 h 107"/>
                <a:gd name="T40" fmla="*/ 48 w 105"/>
                <a:gd name="T41" fmla="*/ 60 h 107"/>
                <a:gd name="T42" fmla="*/ 45 w 105"/>
                <a:gd name="T43" fmla="*/ 6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07">
                  <a:moveTo>
                    <a:pt x="45" y="60"/>
                  </a:moveTo>
                  <a:lnTo>
                    <a:pt x="89" y="60"/>
                  </a:lnTo>
                  <a:cubicBezTo>
                    <a:pt x="88" y="71"/>
                    <a:pt x="84" y="79"/>
                    <a:pt x="78" y="85"/>
                  </a:cubicBezTo>
                  <a:cubicBezTo>
                    <a:pt x="72" y="91"/>
                    <a:pt x="63" y="95"/>
                    <a:pt x="52" y="95"/>
                  </a:cubicBezTo>
                  <a:cubicBezTo>
                    <a:pt x="40" y="95"/>
                    <a:pt x="32" y="91"/>
                    <a:pt x="24" y="84"/>
                  </a:cubicBezTo>
                  <a:cubicBezTo>
                    <a:pt x="17" y="76"/>
                    <a:pt x="13" y="66"/>
                    <a:pt x="13" y="54"/>
                  </a:cubicBezTo>
                  <a:cubicBezTo>
                    <a:pt x="13" y="41"/>
                    <a:pt x="17" y="31"/>
                    <a:pt x="24" y="24"/>
                  </a:cubicBezTo>
                  <a:cubicBezTo>
                    <a:pt x="32" y="16"/>
                    <a:pt x="40" y="12"/>
                    <a:pt x="53" y="12"/>
                  </a:cubicBezTo>
                  <a:cubicBezTo>
                    <a:pt x="68" y="12"/>
                    <a:pt x="78" y="19"/>
                    <a:pt x="84" y="30"/>
                  </a:cubicBezTo>
                  <a:lnTo>
                    <a:pt x="100" y="30"/>
                  </a:lnTo>
                  <a:cubicBezTo>
                    <a:pt x="97" y="20"/>
                    <a:pt x="90" y="12"/>
                    <a:pt x="82" y="7"/>
                  </a:cubicBezTo>
                  <a:cubicBezTo>
                    <a:pt x="73" y="2"/>
                    <a:pt x="63" y="0"/>
                    <a:pt x="53" y="0"/>
                  </a:cubicBezTo>
                  <a:cubicBezTo>
                    <a:pt x="38" y="0"/>
                    <a:pt x="25" y="5"/>
                    <a:pt x="15" y="15"/>
                  </a:cubicBezTo>
                  <a:cubicBezTo>
                    <a:pt x="5" y="25"/>
                    <a:pt x="0" y="37"/>
                    <a:pt x="0" y="54"/>
                  </a:cubicBezTo>
                  <a:cubicBezTo>
                    <a:pt x="0" y="70"/>
                    <a:pt x="5" y="82"/>
                    <a:pt x="15" y="92"/>
                  </a:cubicBezTo>
                  <a:cubicBezTo>
                    <a:pt x="25" y="102"/>
                    <a:pt x="38" y="107"/>
                    <a:pt x="53" y="107"/>
                  </a:cubicBezTo>
                  <a:cubicBezTo>
                    <a:pt x="68" y="107"/>
                    <a:pt x="79" y="102"/>
                    <a:pt x="89" y="94"/>
                  </a:cubicBezTo>
                  <a:cubicBezTo>
                    <a:pt x="99" y="85"/>
                    <a:pt x="104" y="74"/>
                    <a:pt x="105" y="60"/>
                  </a:cubicBezTo>
                  <a:lnTo>
                    <a:pt x="105" y="49"/>
                  </a:lnTo>
                  <a:lnTo>
                    <a:pt x="48" y="49"/>
                  </a:lnTo>
                  <a:lnTo>
                    <a:pt x="48" y="60"/>
                  </a:lnTo>
                  <a:lnTo>
                    <a:pt x="45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378">
              <a:extLst>
                <a:ext uri="{FF2B5EF4-FFF2-40B4-BE49-F238E27FC236}">
                  <a16:creationId xmlns:a16="http://schemas.microsoft.com/office/drawing/2014/main" id="{A29DBADE-D830-4002-8854-403DC6A3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2300288"/>
              <a:ext cx="26988" cy="50800"/>
            </a:xfrm>
            <a:custGeom>
              <a:avLst/>
              <a:gdLst>
                <a:gd name="T0" fmla="*/ 14 w 55"/>
                <a:gd name="T1" fmla="*/ 94 h 105"/>
                <a:gd name="T2" fmla="*/ 14 w 55"/>
                <a:gd name="T3" fmla="*/ 58 h 105"/>
                <a:gd name="T4" fmla="*/ 51 w 55"/>
                <a:gd name="T5" fmla="*/ 58 h 105"/>
                <a:gd name="T6" fmla="*/ 51 w 55"/>
                <a:gd name="T7" fmla="*/ 46 h 105"/>
                <a:gd name="T8" fmla="*/ 14 w 55"/>
                <a:gd name="T9" fmla="*/ 46 h 105"/>
                <a:gd name="T10" fmla="*/ 14 w 55"/>
                <a:gd name="T11" fmla="*/ 11 h 105"/>
                <a:gd name="T12" fmla="*/ 55 w 55"/>
                <a:gd name="T13" fmla="*/ 11 h 105"/>
                <a:gd name="T14" fmla="*/ 55 w 55"/>
                <a:gd name="T15" fmla="*/ 0 h 105"/>
                <a:gd name="T16" fmla="*/ 0 w 55"/>
                <a:gd name="T17" fmla="*/ 0 h 105"/>
                <a:gd name="T18" fmla="*/ 0 w 55"/>
                <a:gd name="T19" fmla="*/ 105 h 105"/>
                <a:gd name="T20" fmla="*/ 55 w 55"/>
                <a:gd name="T21" fmla="*/ 105 h 105"/>
                <a:gd name="T22" fmla="*/ 55 w 55"/>
                <a:gd name="T23" fmla="*/ 94 h 105"/>
                <a:gd name="T24" fmla="*/ 14 w 55"/>
                <a:gd name="T25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14" y="94"/>
                  </a:moveTo>
                  <a:lnTo>
                    <a:pt x="14" y="58"/>
                  </a:lnTo>
                  <a:lnTo>
                    <a:pt x="51" y="58"/>
                  </a:lnTo>
                  <a:lnTo>
                    <a:pt x="51" y="46"/>
                  </a:lnTo>
                  <a:lnTo>
                    <a:pt x="14" y="46"/>
                  </a:lnTo>
                  <a:lnTo>
                    <a:pt x="14" y="11"/>
                  </a:lnTo>
                  <a:lnTo>
                    <a:pt x="55" y="11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55" y="105"/>
                  </a:lnTo>
                  <a:lnTo>
                    <a:pt x="55" y="94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379">
              <a:extLst>
                <a:ext uri="{FF2B5EF4-FFF2-40B4-BE49-F238E27FC236}">
                  <a16:creationId xmlns:a16="http://schemas.microsoft.com/office/drawing/2014/main" id="{3665E191-F12F-4DDC-836F-FE761326C6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1113" y="2298700"/>
              <a:ext cx="34925" cy="52388"/>
            </a:xfrm>
            <a:custGeom>
              <a:avLst/>
              <a:gdLst>
                <a:gd name="T0" fmla="*/ 63 w 72"/>
                <a:gd name="T1" fmla="*/ 51 h 105"/>
                <a:gd name="T2" fmla="*/ 70 w 72"/>
                <a:gd name="T3" fmla="*/ 30 h 105"/>
                <a:gd name="T4" fmla="*/ 61 w 72"/>
                <a:gd name="T5" fmla="*/ 9 h 105"/>
                <a:gd name="T6" fmla="*/ 33 w 72"/>
                <a:gd name="T7" fmla="*/ 0 h 105"/>
                <a:gd name="T8" fmla="*/ 0 w 72"/>
                <a:gd name="T9" fmla="*/ 0 h 105"/>
                <a:gd name="T10" fmla="*/ 0 w 72"/>
                <a:gd name="T11" fmla="*/ 105 h 105"/>
                <a:gd name="T12" fmla="*/ 13 w 72"/>
                <a:gd name="T13" fmla="*/ 105 h 105"/>
                <a:gd name="T14" fmla="*/ 13 w 72"/>
                <a:gd name="T15" fmla="*/ 61 h 105"/>
                <a:gd name="T16" fmla="*/ 27 w 72"/>
                <a:gd name="T17" fmla="*/ 61 h 105"/>
                <a:gd name="T18" fmla="*/ 55 w 72"/>
                <a:gd name="T19" fmla="*/ 105 h 105"/>
                <a:gd name="T20" fmla="*/ 72 w 72"/>
                <a:gd name="T21" fmla="*/ 105 h 105"/>
                <a:gd name="T22" fmla="*/ 43 w 72"/>
                <a:gd name="T23" fmla="*/ 61 h 105"/>
                <a:gd name="T24" fmla="*/ 63 w 72"/>
                <a:gd name="T25" fmla="*/ 51 h 105"/>
                <a:gd name="T26" fmla="*/ 13 w 72"/>
                <a:gd name="T27" fmla="*/ 52 h 105"/>
                <a:gd name="T28" fmla="*/ 13 w 72"/>
                <a:gd name="T29" fmla="*/ 12 h 105"/>
                <a:gd name="T30" fmla="*/ 33 w 72"/>
                <a:gd name="T31" fmla="*/ 12 h 105"/>
                <a:gd name="T32" fmla="*/ 56 w 72"/>
                <a:gd name="T33" fmla="*/ 32 h 105"/>
                <a:gd name="T34" fmla="*/ 51 w 72"/>
                <a:gd name="T35" fmla="*/ 47 h 105"/>
                <a:gd name="T36" fmla="*/ 35 w 72"/>
                <a:gd name="T37" fmla="*/ 52 h 105"/>
                <a:gd name="T38" fmla="*/ 13 w 72"/>
                <a:gd name="T39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63" y="51"/>
                  </a:moveTo>
                  <a:cubicBezTo>
                    <a:pt x="68" y="46"/>
                    <a:pt x="70" y="39"/>
                    <a:pt x="70" y="30"/>
                  </a:cubicBezTo>
                  <a:cubicBezTo>
                    <a:pt x="70" y="21"/>
                    <a:pt x="67" y="15"/>
                    <a:pt x="61" y="9"/>
                  </a:cubicBezTo>
                  <a:cubicBezTo>
                    <a:pt x="55" y="2"/>
                    <a:pt x="46" y="0"/>
                    <a:pt x="33" y="0"/>
                  </a:cubicBezTo>
                  <a:lnTo>
                    <a:pt x="0" y="0"/>
                  </a:lnTo>
                  <a:lnTo>
                    <a:pt x="0" y="105"/>
                  </a:lnTo>
                  <a:lnTo>
                    <a:pt x="13" y="105"/>
                  </a:lnTo>
                  <a:lnTo>
                    <a:pt x="13" y="61"/>
                  </a:lnTo>
                  <a:lnTo>
                    <a:pt x="27" y="61"/>
                  </a:lnTo>
                  <a:lnTo>
                    <a:pt x="55" y="105"/>
                  </a:lnTo>
                  <a:lnTo>
                    <a:pt x="72" y="105"/>
                  </a:lnTo>
                  <a:lnTo>
                    <a:pt x="43" y="61"/>
                  </a:lnTo>
                  <a:cubicBezTo>
                    <a:pt x="52" y="61"/>
                    <a:pt x="58" y="57"/>
                    <a:pt x="63" y="51"/>
                  </a:cubicBezTo>
                  <a:close/>
                  <a:moveTo>
                    <a:pt x="13" y="52"/>
                  </a:moveTo>
                  <a:lnTo>
                    <a:pt x="13" y="12"/>
                  </a:lnTo>
                  <a:lnTo>
                    <a:pt x="33" y="12"/>
                  </a:lnTo>
                  <a:cubicBezTo>
                    <a:pt x="48" y="12"/>
                    <a:pt x="56" y="19"/>
                    <a:pt x="56" y="32"/>
                  </a:cubicBezTo>
                  <a:cubicBezTo>
                    <a:pt x="56" y="39"/>
                    <a:pt x="55" y="44"/>
                    <a:pt x="51" y="47"/>
                  </a:cubicBezTo>
                  <a:cubicBezTo>
                    <a:pt x="47" y="51"/>
                    <a:pt x="42" y="52"/>
                    <a:pt x="35" y="52"/>
                  </a:cubicBezTo>
                  <a:lnTo>
                    <a:pt x="13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380">
              <a:extLst>
                <a:ext uri="{FF2B5EF4-FFF2-40B4-BE49-F238E27FC236}">
                  <a16:creationId xmlns:a16="http://schemas.microsoft.com/office/drawing/2014/main" id="{70048718-3A80-4F3F-BE6B-1B026F3F3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976" y="2298700"/>
              <a:ext cx="34925" cy="52388"/>
            </a:xfrm>
            <a:custGeom>
              <a:avLst/>
              <a:gdLst>
                <a:gd name="T0" fmla="*/ 70 w 73"/>
                <a:gd name="T1" fmla="*/ 65 h 105"/>
                <a:gd name="T2" fmla="*/ 62 w 73"/>
                <a:gd name="T3" fmla="*/ 56 h 105"/>
                <a:gd name="T4" fmla="*/ 50 w 73"/>
                <a:gd name="T5" fmla="*/ 51 h 105"/>
                <a:gd name="T6" fmla="*/ 38 w 73"/>
                <a:gd name="T7" fmla="*/ 48 h 105"/>
                <a:gd name="T8" fmla="*/ 27 w 73"/>
                <a:gd name="T9" fmla="*/ 45 h 105"/>
                <a:gd name="T10" fmla="*/ 18 w 73"/>
                <a:gd name="T11" fmla="*/ 40 h 105"/>
                <a:gd name="T12" fmla="*/ 14 w 73"/>
                <a:gd name="T13" fmla="*/ 30 h 105"/>
                <a:gd name="T14" fmla="*/ 19 w 73"/>
                <a:gd name="T15" fmla="*/ 17 h 105"/>
                <a:gd name="T16" fmla="*/ 34 w 73"/>
                <a:gd name="T17" fmla="*/ 12 h 105"/>
                <a:gd name="T18" fmla="*/ 48 w 73"/>
                <a:gd name="T19" fmla="*/ 17 h 105"/>
                <a:gd name="T20" fmla="*/ 54 w 73"/>
                <a:gd name="T21" fmla="*/ 27 h 105"/>
                <a:gd name="T22" fmla="*/ 69 w 73"/>
                <a:gd name="T23" fmla="*/ 27 h 105"/>
                <a:gd name="T24" fmla="*/ 59 w 73"/>
                <a:gd name="T25" fmla="*/ 7 h 105"/>
                <a:gd name="T26" fmla="*/ 35 w 73"/>
                <a:gd name="T27" fmla="*/ 0 h 105"/>
                <a:gd name="T28" fmla="*/ 10 w 73"/>
                <a:gd name="T29" fmla="*/ 7 h 105"/>
                <a:gd name="T30" fmla="*/ 0 w 73"/>
                <a:gd name="T31" fmla="*/ 28 h 105"/>
                <a:gd name="T32" fmla="*/ 4 w 73"/>
                <a:gd name="T33" fmla="*/ 42 h 105"/>
                <a:gd name="T34" fmla="*/ 13 w 73"/>
                <a:gd name="T35" fmla="*/ 51 h 105"/>
                <a:gd name="T36" fmla="*/ 24 w 73"/>
                <a:gd name="T37" fmla="*/ 56 h 105"/>
                <a:gd name="T38" fmla="*/ 37 w 73"/>
                <a:gd name="T39" fmla="*/ 58 h 105"/>
                <a:gd name="T40" fmla="*/ 48 w 73"/>
                <a:gd name="T41" fmla="*/ 61 h 105"/>
                <a:gd name="T42" fmla="*/ 57 w 73"/>
                <a:gd name="T43" fmla="*/ 66 h 105"/>
                <a:gd name="T44" fmla="*/ 60 w 73"/>
                <a:gd name="T45" fmla="*/ 76 h 105"/>
                <a:gd name="T46" fmla="*/ 54 w 73"/>
                <a:gd name="T47" fmla="*/ 88 h 105"/>
                <a:gd name="T48" fmla="*/ 38 w 73"/>
                <a:gd name="T49" fmla="*/ 93 h 105"/>
                <a:gd name="T50" fmla="*/ 23 w 73"/>
                <a:gd name="T51" fmla="*/ 88 h 105"/>
                <a:gd name="T52" fmla="*/ 17 w 73"/>
                <a:gd name="T53" fmla="*/ 77 h 105"/>
                <a:gd name="T54" fmla="*/ 2 w 73"/>
                <a:gd name="T55" fmla="*/ 77 h 105"/>
                <a:gd name="T56" fmla="*/ 12 w 73"/>
                <a:gd name="T57" fmla="*/ 97 h 105"/>
                <a:gd name="T58" fmla="*/ 38 w 73"/>
                <a:gd name="T59" fmla="*/ 105 h 105"/>
                <a:gd name="T60" fmla="*/ 63 w 73"/>
                <a:gd name="T61" fmla="*/ 96 h 105"/>
                <a:gd name="T62" fmla="*/ 73 w 73"/>
                <a:gd name="T63" fmla="*/ 75 h 105"/>
                <a:gd name="T64" fmla="*/ 70 w 73"/>
                <a:gd name="T65" fmla="*/ 6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70" y="65"/>
                  </a:moveTo>
                  <a:cubicBezTo>
                    <a:pt x="68" y="61"/>
                    <a:pt x="65" y="58"/>
                    <a:pt x="62" y="56"/>
                  </a:cubicBezTo>
                  <a:cubicBezTo>
                    <a:pt x="58" y="55"/>
                    <a:pt x="54" y="52"/>
                    <a:pt x="50" y="51"/>
                  </a:cubicBezTo>
                  <a:cubicBezTo>
                    <a:pt x="47" y="50"/>
                    <a:pt x="42" y="48"/>
                    <a:pt x="38" y="48"/>
                  </a:cubicBezTo>
                  <a:lnTo>
                    <a:pt x="27" y="45"/>
                  </a:lnTo>
                  <a:cubicBezTo>
                    <a:pt x="23" y="43"/>
                    <a:pt x="20" y="42"/>
                    <a:pt x="18" y="40"/>
                  </a:cubicBezTo>
                  <a:cubicBezTo>
                    <a:pt x="15" y="37"/>
                    <a:pt x="14" y="33"/>
                    <a:pt x="14" y="30"/>
                  </a:cubicBezTo>
                  <a:cubicBezTo>
                    <a:pt x="14" y="23"/>
                    <a:pt x="15" y="20"/>
                    <a:pt x="19" y="17"/>
                  </a:cubicBezTo>
                  <a:cubicBezTo>
                    <a:pt x="23" y="15"/>
                    <a:pt x="28" y="12"/>
                    <a:pt x="34" y="12"/>
                  </a:cubicBezTo>
                  <a:cubicBezTo>
                    <a:pt x="40" y="12"/>
                    <a:pt x="44" y="13"/>
                    <a:pt x="48" y="17"/>
                  </a:cubicBezTo>
                  <a:cubicBezTo>
                    <a:pt x="52" y="20"/>
                    <a:pt x="53" y="23"/>
                    <a:pt x="54" y="27"/>
                  </a:cubicBezTo>
                  <a:lnTo>
                    <a:pt x="69" y="27"/>
                  </a:lnTo>
                  <a:cubicBezTo>
                    <a:pt x="68" y="18"/>
                    <a:pt x="65" y="12"/>
                    <a:pt x="59" y="7"/>
                  </a:cubicBezTo>
                  <a:cubicBezTo>
                    <a:pt x="53" y="2"/>
                    <a:pt x="45" y="0"/>
                    <a:pt x="35" y="0"/>
                  </a:cubicBezTo>
                  <a:cubicBezTo>
                    <a:pt x="25" y="0"/>
                    <a:pt x="17" y="2"/>
                    <a:pt x="10" y="7"/>
                  </a:cubicBezTo>
                  <a:cubicBezTo>
                    <a:pt x="4" y="12"/>
                    <a:pt x="0" y="20"/>
                    <a:pt x="0" y="28"/>
                  </a:cubicBezTo>
                  <a:cubicBezTo>
                    <a:pt x="0" y="33"/>
                    <a:pt x="2" y="38"/>
                    <a:pt x="4" y="42"/>
                  </a:cubicBezTo>
                  <a:cubicBezTo>
                    <a:pt x="7" y="46"/>
                    <a:pt x="9" y="48"/>
                    <a:pt x="13" y="51"/>
                  </a:cubicBezTo>
                  <a:cubicBezTo>
                    <a:pt x="17" y="52"/>
                    <a:pt x="20" y="55"/>
                    <a:pt x="24" y="56"/>
                  </a:cubicBezTo>
                  <a:cubicBezTo>
                    <a:pt x="28" y="57"/>
                    <a:pt x="33" y="58"/>
                    <a:pt x="37" y="58"/>
                  </a:cubicBezTo>
                  <a:cubicBezTo>
                    <a:pt x="40" y="60"/>
                    <a:pt x="44" y="61"/>
                    <a:pt x="48" y="61"/>
                  </a:cubicBezTo>
                  <a:cubicBezTo>
                    <a:pt x="52" y="62"/>
                    <a:pt x="54" y="63"/>
                    <a:pt x="57" y="66"/>
                  </a:cubicBezTo>
                  <a:cubicBezTo>
                    <a:pt x="59" y="68"/>
                    <a:pt x="60" y="72"/>
                    <a:pt x="60" y="76"/>
                  </a:cubicBezTo>
                  <a:cubicBezTo>
                    <a:pt x="60" y="81"/>
                    <a:pt x="58" y="85"/>
                    <a:pt x="54" y="88"/>
                  </a:cubicBezTo>
                  <a:cubicBezTo>
                    <a:pt x="50" y="92"/>
                    <a:pt x="45" y="93"/>
                    <a:pt x="38" y="93"/>
                  </a:cubicBezTo>
                  <a:cubicBezTo>
                    <a:pt x="32" y="93"/>
                    <a:pt x="27" y="92"/>
                    <a:pt x="23" y="88"/>
                  </a:cubicBezTo>
                  <a:cubicBezTo>
                    <a:pt x="19" y="86"/>
                    <a:pt x="18" y="82"/>
                    <a:pt x="17" y="77"/>
                  </a:cubicBezTo>
                  <a:lnTo>
                    <a:pt x="2" y="77"/>
                  </a:lnTo>
                  <a:cubicBezTo>
                    <a:pt x="2" y="86"/>
                    <a:pt x="5" y="92"/>
                    <a:pt x="12" y="97"/>
                  </a:cubicBezTo>
                  <a:cubicBezTo>
                    <a:pt x="18" y="102"/>
                    <a:pt x="27" y="105"/>
                    <a:pt x="38" y="105"/>
                  </a:cubicBezTo>
                  <a:cubicBezTo>
                    <a:pt x="49" y="105"/>
                    <a:pt x="57" y="102"/>
                    <a:pt x="63" y="96"/>
                  </a:cubicBezTo>
                  <a:cubicBezTo>
                    <a:pt x="69" y="90"/>
                    <a:pt x="73" y="82"/>
                    <a:pt x="73" y="75"/>
                  </a:cubicBezTo>
                  <a:cubicBezTo>
                    <a:pt x="73" y="72"/>
                    <a:pt x="73" y="68"/>
                    <a:pt x="70" y="6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Rectangle 381">
              <a:extLst>
                <a:ext uri="{FF2B5EF4-FFF2-40B4-BE49-F238E27FC236}">
                  <a16:creationId xmlns:a16="http://schemas.microsoft.com/office/drawing/2014/main" id="{9DBD1CA0-7E19-41E0-B129-568EAD3FD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9426" y="1973263"/>
              <a:ext cx="36513" cy="920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382">
              <a:extLst>
                <a:ext uri="{FF2B5EF4-FFF2-40B4-BE49-F238E27FC236}">
                  <a16:creationId xmlns:a16="http://schemas.microsoft.com/office/drawing/2014/main" id="{6204D4A5-13DD-4B6B-9255-573A9ADF7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2019300"/>
              <a:ext cx="55563" cy="84138"/>
            </a:xfrm>
            <a:custGeom>
              <a:avLst/>
              <a:gdLst>
                <a:gd name="T0" fmla="*/ 0 w 112"/>
                <a:gd name="T1" fmla="*/ 171 h 173"/>
                <a:gd name="T2" fmla="*/ 0 w 112"/>
                <a:gd name="T3" fmla="*/ 0 h 173"/>
                <a:gd name="T4" fmla="*/ 112 w 112"/>
                <a:gd name="T5" fmla="*/ 0 h 173"/>
                <a:gd name="T6" fmla="*/ 112 w 112"/>
                <a:gd name="T7" fmla="*/ 33 h 173"/>
                <a:gd name="T8" fmla="*/ 42 w 112"/>
                <a:gd name="T9" fmla="*/ 33 h 173"/>
                <a:gd name="T10" fmla="*/ 42 w 112"/>
                <a:gd name="T11" fmla="*/ 70 h 173"/>
                <a:gd name="T12" fmla="*/ 94 w 112"/>
                <a:gd name="T13" fmla="*/ 70 h 173"/>
                <a:gd name="T14" fmla="*/ 94 w 112"/>
                <a:gd name="T15" fmla="*/ 101 h 173"/>
                <a:gd name="T16" fmla="*/ 42 w 112"/>
                <a:gd name="T17" fmla="*/ 101 h 173"/>
                <a:gd name="T18" fmla="*/ 42 w 112"/>
                <a:gd name="T19" fmla="*/ 173 h 173"/>
                <a:gd name="T20" fmla="*/ 0 w 112"/>
                <a:gd name="T21" fmla="*/ 173 h 173"/>
                <a:gd name="T22" fmla="*/ 0 w 112"/>
                <a:gd name="T23" fmla="*/ 17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2" h="173">
                  <a:moveTo>
                    <a:pt x="0" y="171"/>
                  </a:moveTo>
                  <a:lnTo>
                    <a:pt x="0" y="0"/>
                  </a:lnTo>
                  <a:lnTo>
                    <a:pt x="112" y="0"/>
                  </a:lnTo>
                  <a:lnTo>
                    <a:pt x="112" y="33"/>
                  </a:lnTo>
                  <a:lnTo>
                    <a:pt x="42" y="33"/>
                  </a:lnTo>
                  <a:lnTo>
                    <a:pt x="42" y="70"/>
                  </a:lnTo>
                  <a:lnTo>
                    <a:pt x="94" y="70"/>
                  </a:lnTo>
                  <a:lnTo>
                    <a:pt x="94" y="101"/>
                  </a:lnTo>
                  <a:lnTo>
                    <a:pt x="42" y="101"/>
                  </a:lnTo>
                  <a:lnTo>
                    <a:pt x="42" y="173"/>
                  </a:lnTo>
                  <a:lnTo>
                    <a:pt x="0" y="173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383">
              <a:extLst>
                <a:ext uri="{FF2B5EF4-FFF2-40B4-BE49-F238E27FC236}">
                  <a16:creationId xmlns:a16="http://schemas.microsoft.com/office/drawing/2014/main" id="{6FD3934B-74AE-4CA9-B3E3-6798BF7B9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2463" y="2017713"/>
              <a:ext cx="84138" cy="84138"/>
            </a:xfrm>
            <a:custGeom>
              <a:avLst/>
              <a:gdLst>
                <a:gd name="T0" fmla="*/ 126 w 170"/>
                <a:gd name="T1" fmla="*/ 172 h 172"/>
                <a:gd name="T2" fmla="*/ 116 w 170"/>
                <a:gd name="T3" fmla="*/ 144 h 172"/>
                <a:gd name="T4" fmla="*/ 55 w 170"/>
                <a:gd name="T5" fmla="*/ 144 h 172"/>
                <a:gd name="T6" fmla="*/ 45 w 170"/>
                <a:gd name="T7" fmla="*/ 172 h 172"/>
                <a:gd name="T8" fmla="*/ 0 w 170"/>
                <a:gd name="T9" fmla="*/ 172 h 172"/>
                <a:gd name="T10" fmla="*/ 60 w 170"/>
                <a:gd name="T11" fmla="*/ 0 h 172"/>
                <a:gd name="T12" fmla="*/ 111 w 170"/>
                <a:gd name="T13" fmla="*/ 0 h 172"/>
                <a:gd name="T14" fmla="*/ 170 w 170"/>
                <a:gd name="T15" fmla="*/ 172 h 172"/>
                <a:gd name="T16" fmla="*/ 126 w 170"/>
                <a:gd name="T17" fmla="*/ 172 h 172"/>
                <a:gd name="T18" fmla="*/ 65 w 170"/>
                <a:gd name="T19" fmla="*/ 112 h 172"/>
                <a:gd name="T20" fmla="*/ 105 w 170"/>
                <a:gd name="T21" fmla="*/ 112 h 172"/>
                <a:gd name="T22" fmla="*/ 85 w 170"/>
                <a:gd name="T23" fmla="*/ 51 h 172"/>
                <a:gd name="T24" fmla="*/ 65 w 170"/>
                <a:gd name="T25" fmla="*/ 11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72">
                  <a:moveTo>
                    <a:pt x="126" y="172"/>
                  </a:moveTo>
                  <a:lnTo>
                    <a:pt x="116" y="144"/>
                  </a:lnTo>
                  <a:lnTo>
                    <a:pt x="55" y="144"/>
                  </a:lnTo>
                  <a:lnTo>
                    <a:pt x="45" y="172"/>
                  </a:lnTo>
                  <a:lnTo>
                    <a:pt x="0" y="172"/>
                  </a:lnTo>
                  <a:lnTo>
                    <a:pt x="60" y="0"/>
                  </a:lnTo>
                  <a:lnTo>
                    <a:pt x="111" y="0"/>
                  </a:lnTo>
                  <a:lnTo>
                    <a:pt x="170" y="172"/>
                  </a:lnTo>
                  <a:lnTo>
                    <a:pt x="126" y="172"/>
                  </a:lnTo>
                  <a:close/>
                  <a:moveTo>
                    <a:pt x="65" y="112"/>
                  </a:moveTo>
                  <a:lnTo>
                    <a:pt x="105" y="112"/>
                  </a:lnTo>
                  <a:lnTo>
                    <a:pt x="85" y="51"/>
                  </a:lnTo>
                  <a:lnTo>
                    <a:pt x="65" y="1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384">
              <a:extLst>
                <a:ext uri="{FF2B5EF4-FFF2-40B4-BE49-F238E27FC236}">
                  <a16:creationId xmlns:a16="http://schemas.microsoft.com/office/drawing/2014/main" id="{16322212-9369-4B2C-9EE8-7F104DAA5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2017713"/>
              <a:ext cx="82550" cy="87313"/>
            </a:xfrm>
            <a:custGeom>
              <a:avLst/>
              <a:gdLst>
                <a:gd name="T0" fmla="*/ 25 w 170"/>
                <a:gd name="T1" fmla="*/ 150 h 177"/>
                <a:gd name="T2" fmla="*/ 0 w 170"/>
                <a:gd name="T3" fmla="*/ 87 h 177"/>
                <a:gd name="T4" fmla="*/ 25 w 170"/>
                <a:gd name="T5" fmla="*/ 25 h 177"/>
                <a:gd name="T6" fmla="*/ 87 w 170"/>
                <a:gd name="T7" fmla="*/ 0 h 177"/>
                <a:gd name="T8" fmla="*/ 138 w 170"/>
                <a:gd name="T9" fmla="*/ 15 h 177"/>
                <a:gd name="T10" fmla="*/ 170 w 170"/>
                <a:gd name="T11" fmla="*/ 57 h 177"/>
                <a:gd name="T12" fmla="*/ 120 w 170"/>
                <a:gd name="T13" fmla="*/ 57 h 177"/>
                <a:gd name="T14" fmla="*/ 88 w 170"/>
                <a:gd name="T15" fmla="*/ 39 h 177"/>
                <a:gd name="T16" fmla="*/ 55 w 170"/>
                <a:gd name="T17" fmla="*/ 52 h 177"/>
                <a:gd name="T18" fmla="*/ 42 w 170"/>
                <a:gd name="T19" fmla="*/ 89 h 177"/>
                <a:gd name="T20" fmla="*/ 55 w 170"/>
                <a:gd name="T21" fmla="*/ 125 h 177"/>
                <a:gd name="T22" fmla="*/ 88 w 170"/>
                <a:gd name="T23" fmla="*/ 139 h 177"/>
                <a:gd name="T24" fmla="*/ 120 w 170"/>
                <a:gd name="T25" fmla="*/ 120 h 177"/>
                <a:gd name="T26" fmla="*/ 170 w 170"/>
                <a:gd name="T27" fmla="*/ 120 h 177"/>
                <a:gd name="T28" fmla="*/ 138 w 170"/>
                <a:gd name="T29" fmla="*/ 162 h 177"/>
                <a:gd name="T30" fmla="*/ 87 w 170"/>
                <a:gd name="T31" fmla="*/ 177 h 177"/>
                <a:gd name="T32" fmla="*/ 25 w 170"/>
                <a:gd name="T3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7">
                  <a:moveTo>
                    <a:pt x="25" y="150"/>
                  </a:moveTo>
                  <a:cubicBezTo>
                    <a:pt x="7" y="134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8" y="15"/>
                  </a:cubicBezTo>
                  <a:cubicBezTo>
                    <a:pt x="153" y="25"/>
                    <a:pt x="163" y="39"/>
                    <a:pt x="170" y="57"/>
                  </a:cubicBezTo>
                  <a:lnTo>
                    <a:pt x="120" y="57"/>
                  </a:lnTo>
                  <a:cubicBezTo>
                    <a:pt x="113" y="45"/>
                    <a:pt x="102" y="39"/>
                    <a:pt x="88" y="39"/>
                  </a:cubicBezTo>
                  <a:cubicBezTo>
                    <a:pt x="75" y="39"/>
                    <a:pt x="62" y="44"/>
                    <a:pt x="55" y="52"/>
                  </a:cubicBezTo>
                  <a:cubicBezTo>
                    <a:pt x="46" y="61"/>
                    <a:pt x="42" y="74"/>
                    <a:pt x="42" y="89"/>
                  </a:cubicBezTo>
                  <a:cubicBezTo>
                    <a:pt x="42" y="104"/>
                    <a:pt x="46" y="116"/>
                    <a:pt x="55" y="125"/>
                  </a:cubicBezTo>
                  <a:cubicBezTo>
                    <a:pt x="63" y="134"/>
                    <a:pt x="75" y="139"/>
                    <a:pt x="88" y="139"/>
                  </a:cubicBezTo>
                  <a:cubicBezTo>
                    <a:pt x="102" y="139"/>
                    <a:pt x="113" y="132"/>
                    <a:pt x="120" y="120"/>
                  </a:cubicBezTo>
                  <a:lnTo>
                    <a:pt x="170" y="120"/>
                  </a:lnTo>
                  <a:cubicBezTo>
                    <a:pt x="163" y="137"/>
                    <a:pt x="153" y="152"/>
                    <a:pt x="138" y="162"/>
                  </a:cubicBezTo>
                  <a:cubicBezTo>
                    <a:pt x="123" y="172"/>
                    <a:pt x="107" y="177"/>
                    <a:pt x="87" y="177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385">
              <a:extLst>
                <a:ext uri="{FF2B5EF4-FFF2-40B4-BE49-F238E27FC236}">
                  <a16:creationId xmlns:a16="http://schemas.microsoft.com/office/drawing/2014/main" id="{69EEE4DB-35B3-4DC0-94A6-FB6834D6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2019300"/>
              <a:ext cx="69850" cy="84138"/>
            </a:xfrm>
            <a:custGeom>
              <a:avLst/>
              <a:gdLst>
                <a:gd name="T0" fmla="*/ 0 w 142"/>
                <a:gd name="T1" fmla="*/ 103 h 173"/>
                <a:gd name="T2" fmla="*/ 0 w 142"/>
                <a:gd name="T3" fmla="*/ 0 h 173"/>
                <a:gd name="T4" fmla="*/ 41 w 142"/>
                <a:gd name="T5" fmla="*/ 0 h 173"/>
                <a:gd name="T6" fmla="*/ 41 w 142"/>
                <a:gd name="T7" fmla="*/ 103 h 173"/>
                <a:gd name="T8" fmla="*/ 48 w 142"/>
                <a:gd name="T9" fmla="*/ 126 h 173"/>
                <a:gd name="T10" fmla="*/ 71 w 142"/>
                <a:gd name="T11" fmla="*/ 135 h 173"/>
                <a:gd name="T12" fmla="*/ 93 w 142"/>
                <a:gd name="T13" fmla="*/ 126 h 173"/>
                <a:gd name="T14" fmla="*/ 101 w 142"/>
                <a:gd name="T15" fmla="*/ 103 h 173"/>
                <a:gd name="T16" fmla="*/ 101 w 142"/>
                <a:gd name="T17" fmla="*/ 0 h 173"/>
                <a:gd name="T18" fmla="*/ 142 w 142"/>
                <a:gd name="T19" fmla="*/ 0 h 173"/>
                <a:gd name="T20" fmla="*/ 142 w 142"/>
                <a:gd name="T21" fmla="*/ 103 h 173"/>
                <a:gd name="T22" fmla="*/ 132 w 142"/>
                <a:gd name="T23" fmla="*/ 141 h 173"/>
                <a:gd name="T24" fmla="*/ 105 w 142"/>
                <a:gd name="T25" fmla="*/ 165 h 173"/>
                <a:gd name="T26" fmla="*/ 70 w 142"/>
                <a:gd name="T27" fmla="*/ 173 h 173"/>
                <a:gd name="T28" fmla="*/ 20 w 142"/>
                <a:gd name="T29" fmla="*/ 154 h 173"/>
                <a:gd name="T30" fmla="*/ 0 w 142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3" y="121"/>
                    <a:pt x="48" y="126"/>
                  </a:cubicBezTo>
                  <a:cubicBezTo>
                    <a:pt x="53" y="131"/>
                    <a:pt x="61" y="135"/>
                    <a:pt x="71" y="135"/>
                  </a:cubicBezTo>
                  <a:cubicBezTo>
                    <a:pt x="81" y="135"/>
                    <a:pt x="88" y="133"/>
                    <a:pt x="93" y="126"/>
                  </a:cubicBezTo>
                  <a:cubicBezTo>
                    <a:pt x="98" y="121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3"/>
                  </a:lnTo>
                  <a:cubicBezTo>
                    <a:pt x="142" y="118"/>
                    <a:pt x="138" y="131"/>
                    <a:pt x="132" y="141"/>
                  </a:cubicBezTo>
                  <a:cubicBezTo>
                    <a:pt x="125" y="153"/>
                    <a:pt x="116" y="160"/>
                    <a:pt x="105" y="165"/>
                  </a:cubicBezTo>
                  <a:cubicBezTo>
                    <a:pt x="93" y="170"/>
                    <a:pt x="82" y="173"/>
                    <a:pt x="70" y="173"/>
                  </a:cubicBezTo>
                  <a:cubicBezTo>
                    <a:pt x="50" y="173"/>
                    <a:pt x="33" y="166"/>
                    <a:pt x="20" y="154"/>
                  </a:cubicBezTo>
                  <a:cubicBezTo>
                    <a:pt x="6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386">
              <a:extLst>
                <a:ext uri="{FF2B5EF4-FFF2-40B4-BE49-F238E27FC236}">
                  <a16:creationId xmlns:a16="http://schemas.microsoft.com/office/drawing/2014/main" id="{3FF39223-C8A6-4588-8040-CDF3FDDEB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2019300"/>
              <a:ext cx="46038" cy="82550"/>
            </a:xfrm>
            <a:custGeom>
              <a:avLst/>
              <a:gdLst>
                <a:gd name="T0" fmla="*/ 0 w 94"/>
                <a:gd name="T1" fmla="*/ 0 h 171"/>
                <a:gd name="T2" fmla="*/ 42 w 94"/>
                <a:gd name="T3" fmla="*/ 0 h 171"/>
                <a:gd name="T4" fmla="*/ 42 w 94"/>
                <a:gd name="T5" fmla="*/ 140 h 171"/>
                <a:gd name="T6" fmla="*/ 94 w 94"/>
                <a:gd name="T7" fmla="*/ 140 h 171"/>
                <a:gd name="T8" fmla="*/ 94 w 94"/>
                <a:gd name="T9" fmla="*/ 171 h 171"/>
                <a:gd name="T10" fmla="*/ 0 w 94"/>
                <a:gd name="T11" fmla="*/ 171 h 171"/>
                <a:gd name="T12" fmla="*/ 0 w 94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71">
                  <a:moveTo>
                    <a:pt x="0" y="0"/>
                  </a:moveTo>
                  <a:lnTo>
                    <a:pt x="42" y="0"/>
                  </a:lnTo>
                  <a:lnTo>
                    <a:pt x="42" y="140"/>
                  </a:lnTo>
                  <a:lnTo>
                    <a:pt x="94" y="140"/>
                  </a:lnTo>
                  <a:lnTo>
                    <a:pt x="94" y="171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387">
              <a:extLst>
                <a:ext uri="{FF2B5EF4-FFF2-40B4-BE49-F238E27FC236}">
                  <a16:creationId xmlns:a16="http://schemas.microsoft.com/office/drawing/2014/main" id="{852E34EE-1E1F-4E69-AA27-6511F7C0C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7901" y="2019300"/>
              <a:ext cx="65088" cy="84138"/>
            </a:xfrm>
            <a:custGeom>
              <a:avLst/>
              <a:gdLst>
                <a:gd name="T0" fmla="*/ 0 w 135"/>
                <a:gd name="T1" fmla="*/ 33 h 173"/>
                <a:gd name="T2" fmla="*/ 0 w 135"/>
                <a:gd name="T3" fmla="*/ 0 h 173"/>
                <a:gd name="T4" fmla="*/ 135 w 135"/>
                <a:gd name="T5" fmla="*/ 0 h 173"/>
                <a:gd name="T6" fmla="*/ 135 w 135"/>
                <a:gd name="T7" fmla="*/ 33 h 173"/>
                <a:gd name="T8" fmla="*/ 87 w 135"/>
                <a:gd name="T9" fmla="*/ 33 h 173"/>
                <a:gd name="T10" fmla="*/ 87 w 135"/>
                <a:gd name="T11" fmla="*/ 173 h 173"/>
                <a:gd name="T12" fmla="*/ 46 w 135"/>
                <a:gd name="T13" fmla="*/ 173 h 173"/>
                <a:gd name="T14" fmla="*/ 46 w 135"/>
                <a:gd name="T15" fmla="*/ 33 h 173"/>
                <a:gd name="T16" fmla="*/ 0 w 135"/>
                <a:gd name="T17" fmla="*/ 3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3">
                  <a:moveTo>
                    <a:pt x="0" y="33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3"/>
                  </a:lnTo>
                  <a:lnTo>
                    <a:pt x="87" y="33"/>
                  </a:lnTo>
                  <a:lnTo>
                    <a:pt x="87" y="173"/>
                  </a:lnTo>
                  <a:lnTo>
                    <a:pt x="46" y="173"/>
                  </a:lnTo>
                  <a:lnTo>
                    <a:pt x="46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388">
              <a:extLst>
                <a:ext uri="{FF2B5EF4-FFF2-40B4-BE49-F238E27FC236}">
                  <a16:creationId xmlns:a16="http://schemas.microsoft.com/office/drawing/2014/main" id="{94B76F66-718D-4AF3-BFC0-DD9033B01D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5688" y="1985963"/>
              <a:ext cx="50800" cy="115888"/>
            </a:xfrm>
            <a:custGeom>
              <a:avLst/>
              <a:gdLst>
                <a:gd name="T0" fmla="*/ 103 w 103"/>
                <a:gd name="T1" fmla="*/ 67 h 238"/>
                <a:gd name="T2" fmla="*/ 103 w 103"/>
                <a:gd name="T3" fmla="*/ 98 h 238"/>
                <a:gd name="T4" fmla="*/ 41 w 103"/>
                <a:gd name="T5" fmla="*/ 98 h 238"/>
                <a:gd name="T6" fmla="*/ 41 w 103"/>
                <a:gd name="T7" fmla="*/ 136 h 238"/>
                <a:gd name="T8" fmla="*/ 96 w 103"/>
                <a:gd name="T9" fmla="*/ 136 h 238"/>
                <a:gd name="T10" fmla="*/ 96 w 103"/>
                <a:gd name="T11" fmla="*/ 167 h 238"/>
                <a:gd name="T12" fmla="*/ 41 w 103"/>
                <a:gd name="T13" fmla="*/ 167 h 238"/>
                <a:gd name="T14" fmla="*/ 41 w 103"/>
                <a:gd name="T15" fmla="*/ 207 h 238"/>
                <a:gd name="T16" fmla="*/ 103 w 103"/>
                <a:gd name="T17" fmla="*/ 207 h 238"/>
                <a:gd name="T18" fmla="*/ 103 w 103"/>
                <a:gd name="T19" fmla="*/ 238 h 238"/>
                <a:gd name="T20" fmla="*/ 0 w 103"/>
                <a:gd name="T21" fmla="*/ 238 h 238"/>
                <a:gd name="T22" fmla="*/ 0 w 103"/>
                <a:gd name="T23" fmla="*/ 67 h 238"/>
                <a:gd name="T24" fmla="*/ 103 w 103"/>
                <a:gd name="T25" fmla="*/ 67 h 238"/>
                <a:gd name="T26" fmla="*/ 21 w 103"/>
                <a:gd name="T27" fmla="*/ 28 h 238"/>
                <a:gd name="T28" fmla="*/ 80 w 103"/>
                <a:gd name="T29" fmla="*/ 0 h 238"/>
                <a:gd name="T30" fmla="*/ 80 w 103"/>
                <a:gd name="T31" fmla="*/ 32 h 238"/>
                <a:gd name="T32" fmla="*/ 21 w 103"/>
                <a:gd name="T33" fmla="*/ 57 h 238"/>
                <a:gd name="T34" fmla="*/ 21 w 103"/>
                <a:gd name="T35" fmla="*/ 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238">
                  <a:moveTo>
                    <a:pt x="103" y="67"/>
                  </a:moveTo>
                  <a:lnTo>
                    <a:pt x="103" y="98"/>
                  </a:lnTo>
                  <a:lnTo>
                    <a:pt x="41" y="98"/>
                  </a:lnTo>
                  <a:lnTo>
                    <a:pt x="41" y="136"/>
                  </a:lnTo>
                  <a:lnTo>
                    <a:pt x="96" y="136"/>
                  </a:lnTo>
                  <a:lnTo>
                    <a:pt x="96" y="167"/>
                  </a:lnTo>
                  <a:lnTo>
                    <a:pt x="41" y="167"/>
                  </a:lnTo>
                  <a:lnTo>
                    <a:pt x="41" y="207"/>
                  </a:lnTo>
                  <a:lnTo>
                    <a:pt x="103" y="207"/>
                  </a:lnTo>
                  <a:lnTo>
                    <a:pt x="103" y="238"/>
                  </a:lnTo>
                  <a:lnTo>
                    <a:pt x="0" y="238"/>
                  </a:lnTo>
                  <a:lnTo>
                    <a:pt x="0" y="67"/>
                  </a:lnTo>
                  <a:lnTo>
                    <a:pt x="103" y="67"/>
                  </a:lnTo>
                  <a:close/>
                  <a:moveTo>
                    <a:pt x="21" y="28"/>
                  </a:moveTo>
                  <a:lnTo>
                    <a:pt x="80" y="0"/>
                  </a:lnTo>
                  <a:lnTo>
                    <a:pt x="80" y="32"/>
                  </a:lnTo>
                  <a:lnTo>
                    <a:pt x="21" y="57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389">
              <a:extLst>
                <a:ext uri="{FF2B5EF4-FFF2-40B4-BE49-F238E27FC236}">
                  <a16:creationId xmlns:a16="http://schemas.microsoft.com/office/drawing/2014/main" id="{3E831823-6493-416D-A1A5-2A8723EAE9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2138" y="2151063"/>
              <a:ext cx="76200" cy="82550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4 h 170"/>
                <a:gd name="T4" fmla="*/ 154 w 154"/>
                <a:gd name="T5" fmla="*/ 85 h 170"/>
                <a:gd name="T6" fmla="*/ 128 w 154"/>
                <a:gd name="T7" fmla="*/ 146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2 w 154"/>
                <a:gd name="T17" fmla="*/ 139 h 170"/>
                <a:gd name="T18" fmla="*/ 60 w 154"/>
                <a:gd name="T19" fmla="*/ 139 h 170"/>
                <a:gd name="T20" fmla="*/ 98 w 154"/>
                <a:gd name="T21" fmla="*/ 124 h 170"/>
                <a:gd name="T22" fmla="*/ 112 w 154"/>
                <a:gd name="T23" fmla="*/ 85 h 170"/>
                <a:gd name="T24" fmla="*/ 98 w 154"/>
                <a:gd name="T25" fmla="*/ 46 h 170"/>
                <a:gd name="T26" fmla="*/ 60 w 154"/>
                <a:gd name="T27" fmla="*/ 31 h 170"/>
                <a:gd name="T28" fmla="*/ 42 w 154"/>
                <a:gd name="T29" fmla="*/ 31 h 170"/>
                <a:gd name="T30" fmla="*/ 42 w 154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7"/>
                    <a:pt x="128" y="24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1"/>
                    <a:pt x="128" y="146"/>
                  </a:cubicBezTo>
                  <a:cubicBezTo>
                    <a:pt x="110" y="162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2" y="139"/>
                  </a:moveTo>
                  <a:lnTo>
                    <a:pt x="60" y="139"/>
                  </a:lnTo>
                  <a:cubicBezTo>
                    <a:pt x="77" y="139"/>
                    <a:pt x="89" y="134"/>
                    <a:pt x="98" y="124"/>
                  </a:cubicBezTo>
                  <a:cubicBezTo>
                    <a:pt x="107" y="114"/>
                    <a:pt x="112" y="101"/>
                    <a:pt x="112" y="85"/>
                  </a:cubicBezTo>
                  <a:cubicBezTo>
                    <a:pt x="112" y="69"/>
                    <a:pt x="107" y="55"/>
                    <a:pt x="98" y="46"/>
                  </a:cubicBezTo>
                  <a:cubicBezTo>
                    <a:pt x="89" y="36"/>
                    <a:pt x="77" y="31"/>
                    <a:pt x="60" y="31"/>
                  </a:cubicBezTo>
                  <a:lnTo>
                    <a:pt x="42" y="31"/>
                  </a:lnTo>
                  <a:lnTo>
                    <a:pt x="42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390">
              <a:extLst>
                <a:ext uri="{FF2B5EF4-FFF2-40B4-BE49-F238E27FC236}">
                  <a16:creationId xmlns:a16="http://schemas.microsoft.com/office/drawing/2014/main" id="{34A7540F-D91F-424D-BBB0-C2A9B92A1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1" y="2151063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391">
              <a:extLst>
                <a:ext uri="{FF2B5EF4-FFF2-40B4-BE49-F238E27FC236}">
                  <a16:creationId xmlns:a16="http://schemas.microsoft.com/office/drawing/2014/main" id="{8B932B09-CCE9-4D78-8A8E-9E9513DB3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6" y="2147888"/>
              <a:ext cx="63500" cy="87313"/>
            </a:xfrm>
            <a:custGeom>
              <a:avLst/>
              <a:gdLst>
                <a:gd name="T0" fmla="*/ 62 w 130"/>
                <a:gd name="T1" fmla="*/ 36 h 178"/>
                <a:gd name="T2" fmla="*/ 49 w 130"/>
                <a:gd name="T3" fmla="*/ 40 h 178"/>
                <a:gd name="T4" fmla="*/ 44 w 130"/>
                <a:gd name="T5" fmla="*/ 52 h 178"/>
                <a:gd name="T6" fmla="*/ 49 w 130"/>
                <a:gd name="T7" fmla="*/ 65 h 178"/>
                <a:gd name="T8" fmla="*/ 62 w 130"/>
                <a:gd name="T9" fmla="*/ 72 h 178"/>
                <a:gd name="T10" fmla="*/ 78 w 130"/>
                <a:gd name="T11" fmla="*/ 77 h 178"/>
                <a:gd name="T12" fmla="*/ 97 w 130"/>
                <a:gd name="T13" fmla="*/ 82 h 178"/>
                <a:gd name="T14" fmla="*/ 113 w 130"/>
                <a:gd name="T15" fmla="*/ 91 h 178"/>
                <a:gd name="T16" fmla="*/ 125 w 130"/>
                <a:gd name="T17" fmla="*/ 105 h 178"/>
                <a:gd name="T18" fmla="*/ 130 w 130"/>
                <a:gd name="T19" fmla="*/ 126 h 178"/>
                <a:gd name="T20" fmla="*/ 113 w 130"/>
                <a:gd name="T21" fmla="*/ 163 h 178"/>
                <a:gd name="T22" fmla="*/ 67 w 130"/>
                <a:gd name="T23" fmla="*/ 178 h 178"/>
                <a:gd name="T24" fmla="*/ 20 w 130"/>
                <a:gd name="T25" fmla="*/ 165 h 178"/>
                <a:gd name="T26" fmla="*/ 3 w 130"/>
                <a:gd name="T27" fmla="*/ 125 h 178"/>
                <a:gd name="T28" fmla="*/ 47 w 130"/>
                <a:gd name="T29" fmla="*/ 125 h 178"/>
                <a:gd name="T30" fmla="*/ 68 w 130"/>
                <a:gd name="T31" fmla="*/ 145 h 178"/>
                <a:gd name="T32" fmla="*/ 82 w 130"/>
                <a:gd name="T33" fmla="*/ 140 h 178"/>
                <a:gd name="T34" fmla="*/ 87 w 130"/>
                <a:gd name="T35" fmla="*/ 127 h 178"/>
                <a:gd name="T36" fmla="*/ 82 w 130"/>
                <a:gd name="T37" fmla="*/ 115 h 178"/>
                <a:gd name="T38" fmla="*/ 69 w 130"/>
                <a:gd name="T39" fmla="*/ 107 h 178"/>
                <a:gd name="T40" fmla="*/ 53 w 130"/>
                <a:gd name="T41" fmla="*/ 102 h 178"/>
                <a:gd name="T42" fmla="*/ 34 w 130"/>
                <a:gd name="T43" fmla="*/ 96 h 178"/>
                <a:gd name="T44" fmla="*/ 18 w 130"/>
                <a:gd name="T45" fmla="*/ 87 h 178"/>
                <a:gd name="T46" fmla="*/ 5 w 130"/>
                <a:gd name="T47" fmla="*/ 73 h 178"/>
                <a:gd name="T48" fmla="*/ 0 w 130"/>
                <a:gd name="T49" fmla="*/ 52 h 178"/>
                <a:gd name="T50" fmla="*/ 18 w 130"/>
                <a:gd name="T51" fmla="*/ 13 h 178"/>
                <a:gd name="T52" fmla="*/ 63 w 130"/>
                <a:gd name="T53" fmla="*/ 0 h 178"/>
                <a:gd name="T54" fmla="*/ 108 w 130"/>
                <a:gd name="T55" fmla="*/ 12 h 178"/>
                <a:gd name="T56" fmla="*/ 125 w 130"/>
                <a:gd name="T57" fmla="*/ 52 h 178"/>
                <a:gd name="T58" fmla="*/ 80 w 130"/>
                <a:gd name="T59" fmla="*/ 52 h 178"/>
                <a:gd name="T60" fmla="*/ 74 w 130"/>
                <a:gd name="T61" fmla="*/ 38 h 178"/>
                <a:gd name="T62" fmla="*/ 62 w 130"/>
                <a:gd name="T63" fmla="*/ 3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8">
                  <a:moveTo>
                    <a:pt x="62" y="36"/>
                  </a:moveTo>
                  <a:cubicBezTo>
                    <a:pt x="57" y="36"/>
                    <a:pt x="52" y="37"/>
                    <a:pt x="49" y="40"/>
                  </a:cubicBezTo>
                  <a:cubicBezTo>
                    <a:pt x="45" y="42"/>
                    <a:pt x="44" y="46"/>
                    <a:pt x="44" y="52"/>
                  </a:cubicBezTo>
                  <a:cubicBezTo>
                    <a:pt x="44" y="57"/>
                    <a:pt x="45" y="62"/>
                    <a:pt x="49" y="65"/>
                  </a:cubicBezTo>
                  <a:cubicBezTo>
                    <a:pt x="52" y="68"/>
                    <a:pt x="57" y="70"/>
                    <a:pt x="62" y="72"/>
                  </a:cubicBezTo>
                  <a:cubicBezTo>
                    <a:pt x="67" y="73"/>
                    <a:pt x="72" y="76"/>
                    <a:pt x="78" y="77"/>
                  </a:cubicBezTo>
                  <a:cubicBezTo>
                    <a:pt x="84" y="78"/>
                    <a:pt x="90" y="81"/>
                    <a:pt x="97" y="82"/>
                  </a:cubicBezTo>
                  <a:cubicBezTo>
                    <a:pt x="103" y="85"/>
                    <a:pt x="108" y="87"/>
                    <a:pt x="113" y="91"/>
                  </a:cubicBezTo>
                  <a:cubicBezTo>
                    <a:pt x="118" y="95"/>
                    <a:pt x="122" y="98"/>
                    <a:pt x="125" y="105"/>
                  </a:cubicBezTo>
                  <a:cubicBezTo>
                    <a:pt x="128" y="111"/>
                    <a:pt x="130" y="117"/>
                    <a:pt x="130" y="126"/>
                  </a:cubicBezTo>
                  <a:cubicBezTo>
                    <a:pt x="130" y="141"/>
                    <a:pt x="124" y="152"/>
                    <a:pt x="113" y="163"/>
                  </a:cubicBezTo>
                  <a:cubicBezTo>
                    <a:pt x="102" y="175"/>
                    <a:pt x="85" y="178"/>
                    <a:pt x="67" y="178"/>
                  </a:cubicBezTo>
                  <a:cubicBezTo>
                    <a:pt x="48" y="178"/>
                    <a:pt x="32" y="173"/>
                    <a:pt x="20" y="165"/>
                  </a:cubicBezTo>
                  <a:cubicBezTo>
                    <a:pt x="9" y="156"/>
                    <a:pt x="3" y="142"/>
                    <a:pt x="3" y="125"/>
                  </a:cubicBezTo>
                  <a:lnTo>
                    <a:pt x="47" y="125"/>
                  </a:lnTo>
                  <a:cubicBezTo>
                    <a:pt x="48" y="138"/>
                    <a:pt x="55" y="145"/>
                    <a:pt x="68" y="145"/>
                  </a:cubicBezTo>
                  <a:cubicBezTo>
                    <a:pt x="74" y="145"/>
                    <a:pt x="79" y="143"/>
                    <a:pt x="82" y="140"/>
                  </a:cubicBezTo>
                  <a:cubicBezTo>
                    <a:pt x="85" y="136"/>
                    <a:pt x="87" y="132"/>
                    <a:pt x="87" y="127"/>
                  </a:cubicBezTo>
                  <a:cubicBezTo>
                    <a:pt x="87" y="122"/>
                    <a:pt x="85" y="118"/>
                    <a:pt x="82" y="115"/>
                  </a:cubicBezTo>
                  <a:cubicBezTo>
                    <a:pt x="79" y="112"/>
                    <a:pt x="74" y="110"/>
                    <a:pt x="69" y="107"/>
                  </a:cubicBezTo>
                  <a:cubicBezTo>
                    <a:pt x="64" y="106"/>
                    <a:pt x="59" y="103"/>
                    <a:pt x="53" y="102"/>
                  </a:cubicBezTo>
                  <a:cubicBezTo>
                    <a:pt x="47" y="101"/>
                    <a:pt x="40" y="98"/>
                    <a:pt x="34" y="96"/>
                  </a:cubicBezTo>
                  <a:cubicBezTo>
                    <a:pt x="28" y="93"/>
                    <a:pt x="23" y="91"/>
                    <a:pt x="18" y="87"/>
                  </a:cubicBezTo>
                  <a:cubicBezTo>
                    <a:pt x="13" y="83"/>
                    <a:pt x="9" y="80"/>
                    <a:pt x="5" y="73"/>
                  </a:cubicBezTo>
                  <a:cubicBezTo>
                    <a:pt x="3" y="67"/>
                    <a:pt x="0" y="61"/>
                    <a:pt x="0" y="52"/>
                  </a:cubicBezTo>
                  <a:cubicBezTo>
                    <a:pt x="0" y="36"/>
                    <a:pt x="7" y="23"/>
                    <a:pt x="18" y="13"/>
                  </a:cubicBezTo>
                  <a:cubicBezTo>
                    <a:pt x="29" y="3"/>
                    <a:pt x="45" y="0"/>
                    <a:pt x="63" y="0"/>
                  </a:cubicBezTo>
                  <a:cubicBezTo>
                    <a:pt x="82" y="0"/>
                    <a:pt x="97" y="3"/>
                    <a:pt x="108" y="12"/>
                  </a:cubicBezTo>
                  <a:cubicBezTo>
                    <a:pt x="119" y="21"/>
                    <a:pt x="125" y="33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8" y="41"/>
                    <a:pt x="74" y="38"/>
                  </a:cubicBezTo>
                  <a:cubicBezTo>
                    <a:pt x="72" y="38"/>
                    <a:pt x="68" y="36"/>
                    <a:pt x="62" y="3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392">
              <a:extLst>
                <a:ext uri="{FF2B5EF4-FFF2-40B4-BE49-F238E27FC236}">
                  <a16:creationId xmlns:a16="http://schemas.microsoft.com/office/drawing/2014/main" id="{13278D97-C844-4946-B686-72A432ECB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426" y="2147888"/>
              <a:ext cx="63500" cy="87313"/>
            </a:xfrm>
            <a:custGeom>
              <a:avLst/>
              <a:gdLst>
                <a:gd name="T0" fmla="*/ 61 w 130"/>
                <a:gd name="T1" fmla="*/ 36 h 178"/>
                <a:gd name="T2" fmla="*/ 48 w 130"/>
                <a:gd name="T3" fmla="*/ 40 h 178"/>
                <a:gd name="T4" fmla="*/ 43 w 130"/>
                <a:gd name="T5" fmla="*/ 52 h 178"/>
                <a:gd name="T6" fmla="*/ 48 w 130"/>
                <a:gd name="T7" fmla="*/ 65 h 178"/>
                <a:gd name="T8" fmla="*/ 61 w 130"/>
                <a:gd name="T9" fmla="*/ 72 h 178"/>
                <a:gd name="T10" fmla="*/ 77 w 130"/>
                <a:gd name="T11" fmla="*/ 77 h 178"/>
                <a:gd name="T12" fmla="*/ 96 w 130"/>
                <a:gd name="T13" fmla="*/ 82 h 178"/>
                <a:gd name="T14" fmla="*/ 112 w 130"/>
                <a:gd name="T15" fmla="*/ 91 h 178"/>
                <a:gd name="T16" fmla="*/ 125 w 130"/>
                <a:gd name="T17" fmla="*/ 105 h 178"/>
                <a:gd name="T18" fmla="*/ 130 w 130"/>
                <a:gd name="T19" fmla="*/ 126 h 178"/>
                <a:gd name="T20" fmla="*/ 112 w 130"/>
                <a:gd name="T21" fmla="*/ 163 h 178"/>
                <a:gd name="T22" fmla="*/ 66 w 130"/>
                <a:gd name="T23" fmla="*/ 178 h 178"/>
                <a:gd name="T24" fmla="*/ 20 w 130"/>
                <a:gd name="T25" fmla="*/ 165 h 178"/>
                <a:gd name="T26" fmla="*/ 2 w 130"/>
                <a:gd name="T27" fmla="*/ 125 h 178"/>
                <a:gd name="T28" fmla="*/ 46 w 130"/>
                <a:gd name="T29" fmla="*/ 125 h 178"/>
                <a:gd name="T30" fmla="*/ 67 w 130"/>
                <a:gd name="T31" fmla="*/ 145 h 178"/>
                <a:gd name="T32" fmla="*/ 81 w 130"/>
                <a:gd name="T33" fmla="*/ 140 h 178"/>
                <a:gd name="T34" fmla="*/ 86 w 130"/>
                <a:gd name="T35" fmla="*/ 127 h 178"/>
                <a:gd name="T36" fmla="*/ 81 w 130"/>
                <a:gd name="T37" fmla="*/ 115 h 178"/>
                <a:gd name="T38" fmla="*/ 68 w 130"/>
                <a:gd name="T39" fmla="*/ 107 h 178"/>
                <a:gd name="T40" fmla="*/ 52 w 130"/>
                <a:gd name="T41" fmla="*/ 102 h 178"/>
                <a:gd name="T42" fmla="*/ 33 w 130"/>
                <a:gd name="T43" fmla="*/ 96 h 178"/>
                <a:gd name="T44" fmla="*/ 17 w 130"/>
                <a:gd name="T45" fmla="*/ 87 h 178"/>
                <a:gd name="T46" fmla="*/ 5 w 130"/>
                <a:gd name="T47" fmla="*/ 73 h 178"/>
                <a:gd name="T48" fmla="*/ 0 w 130"/>
                <a:gd name="T49" fmla="*/ 52 h 178"/>
                <a:gd name="T50" fmla="*/ 17 w 130"/>
                <a:gd name="T51" fmla="*/ 13 h 178"/>
                <a:gd name="T52" fmla="*/ 62 w 130"/>
                <a:gd name="T53" fmla="*/ 0 h 178"/>
                <a:gd name="T54" fmla="*/ 107 w 130"/>
                <a:gd name="T55" fmla="*/ 12 h 178"/>
                <a:gd name="T56" fmla="*/ 125 w 130"/>
                <a:gd name="T57" fmla="*/ 52 h 178"/>
                <a:gd name="T58" fmla="*/ 80 w 130"/>
                <a:gd name="T59" fmla="*/ 52 h 178"/>
                <a:gd name="T60" fmla="*/ 73 w 130"/>
                <a:gd name="T61" fmla="*/ 38 h 178"/>
                <a:gd name="T62" fmla="*/ 61 w 130"/>
                <a:gd name="T63" fmla="*/ 3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8">
                  <a:moveTo>
                    <a:pt x="61" y="36"/>
                  </a:moveTo>
                  <a:cubicBezTo>
                    <a:pt x="56" y="36"/>
                    <a:pt x="51" y="37"/>
                    <a:pt x="48" y="40"/>
                  </a:cubicBezTo>
                  <a:cubicBezTo>
                    <a:pt x="45" y="42"/>
                    <a:pt x="43" y="46"/>
                    <a:pt x="43" y="52"/>
                  </a:cubicBezTo>
                  <a:cubicBezTo>
                    <a:pt x="43" y="57"/>
                    <a:pt x="45" y="62"/>
                    <a:pt x="48" y="65"/>
                  </a:cubicBezTo>
                  <a:cubicBezTo>
                    <a:pt x="51" y="68"/>
                    <a:pt x="56" y="70"/>
                    <a:pt x="61" y="72"/>
                  </a:cubicBezTo>
                  <a:cubicBezTo>
                    <a:pt x="66" y="73"/>
                    <a:pt x="71" y="76"/>
                    <a:pt x="77" y="77"/>
                  </a:cubicBezTo>
                  <a:cubicBezTo>
                    <a:pt x="83" y="78"/>
                    <a:pt x="90" y="81"/>
                    <a:pt x="96" y="82"/>
                  </a:cubicBezTo>
                  <a:cubicBezTo>
                    <a:pt x="102" y="85"/>
                    <a:pt x="107" y="87"/>
                    <a:pt x="112" y="91"/>
                  </a:cubicBezTo>
                  <a:cubicBezTo>
                    <a:pt x="117" y="95"/>
                    <a:pt x="121" y="98"/>
                    <a:pt x="125" y="105"/>
                  </a:cubicBezTo>
                  <a:cubicBezTo>
                    <a:pt x="127" y="111"/>
                    <a:pt x="130" y="117"/>
                    <a:pt x="130" y="126"/>
                  </a:cubicBezTo>
                  <a:cubicBezTo>
                    <a:pt x="130" y="141"/>
                    <a:pt x="123" y="152"/>
                    <a:pt x="112" y="163"/>
                  </a:cubicBezTo>
                  <a:cubicBezTo>
                    <a:pt x="101" y="173"/>
                    <a:pt x="85" y="178"/>
                    <a:pt x="66" y="178"/>
                  </a:cubicBezTo>
                  <a:cubicBezTo>
                    <a:pt x="47" y="178"/>
                    <a:pt x="31" y="173"/>
                    <a:pt x="20" y="165"/>
                  </a:cubicBezTo>
                  <a:cubicBezTo>
                    <a:pt x="8" y="156"/>
                    <a:pt x="2" y="142"/>
                    <a:pt x="2" y="125"/>
                  </a:cubicBezTo>
                  <a:lnTo>
                    <a:pt x="46" y="125"/>
                  </a:lnTo>
                  <a:cubicBezTo>
                    <a:pt x="47" y="138"/>
                    <a:pt x="53" y="145"/>
                    <a:pt x="67" y="145"/>
                  </a:cubicBezTo>
                  <a:cubicBezTo>
                    <a:pt x="73" y="145"/>
                    <a:pt x="78" y="143"/>
                    <a:pt x="81" y="140"/>
                  </a:cubicBezTo>
                  <a:cubicBezTo>
                    <a:pt x="85" y="136"/>
                    <a:pt x="86" y="132"/>
                    <a:pt x="86" y="127"/>
                  </a:cubicBezTo>
                  <a:cubicBezTo>
                    <a:pt x="86" y="122"/>
                    <a:pt x="85" y="118"/>
                    <a:pt x="81" y="115"/>
                  </a:cubicBezTo>
                  <a:cubicBezTo>
                    <a:pt x="78" y="112"/>
                    <a:pt x="73" y="110"/>
                    <a:pt x="68" y="107"/>
                  </a:cubicBezTo>
                  <a:cubicBezTo>
                    <a:pt x="63" y="106"/>
                    <a:pt x="58" y="103"/>
                    <a:pt x="52" y="102"/>
                  </a:cubicBezTo>
                  <a:cubicBezTo>
                    <a:pt x="46" y="101"/>
                    <a:pt x="40" y="98"/>
                    <a:pt x="33" y="96"/>
                  </a:cubicBezTo>
                  <a:cubicBezTo>
                    <a:pt x="27" y="93"/>
                    <a:pt x="22" y="91"/>
                    <a:pt x="17" y="87"/>
                  </a:cubicBezTo>
                  <a:cubicBezTo>
                    <a:pt x="12" y="83"/>
                    <a:pt x="8" y="80"/>
                    <a:pt x="5" y="73"/>
                  </a:cubicBezTo>
                  <a:cubicBezTo>
                    <a:pt x="2" y="67"/>
                    <a:pt x="0" y="61"/>
                    <a:pt x="0" y="52"/>
                  </a:cubicBezTo>
                  <a:cubicBezTo>
                    <a:pt x="0" y="36"/>
                    <a:pt x="6" y="23"/>
                    <a:pt x="17" y="13"/>
                  </a:cubicBezTo>
                  <a:cubicBezTo>
                    <a:pt x="28" y="3"/>
                    <a:pt x="45" y="0"/>
                    <a:pt x="62" y="0"/>
                  </a:cubicBezTo>
                  <a:cubicBezTo>
                    <a:pt x="80" y="0"/>
                    <a:pt x="96" y="3"/>
                    <a:pt x="107" y="12"/>
                  </a:cubicBezTo>
                  <a:cubicBezTo>
                    <a:pt x="118" y="21"/>
                    <a:pt x="125" y="33"/>
                    <a:pt x="125" y="52"/>
                  </a:cubicBezTo>
                  <a:lnTo>
                    <a:pt x="80" y="52"/>
                  </a:lnTo>
                  <a:cubicBezTo>
                    <a:pt x="78" y="46"/>
                    <a:pt x="77" y="41"/>
                    <a:pt x="73" y="38"/>
                  </a:cubicBezTo>
                  <a:cubicBezTo>
                    <a:pt x="71" y="38"/>
                    <a:pt x="66" y="36"/>
                    <a:pt x="61" y="3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393">
              <a:extLst>
                <a:ext uri="{FF2B5EF4-FFF2-40B4-BE49-F238E27FC236}">
                  <a16:creationId xmlns:a16="http://schemas.microsoft.com/office/drawing/2014/main" id="{E497B137-1752-45ED-A1F9-98A23C47F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2149475"/>
              <a:ext cx="84138" cy="85725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9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9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9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9 w 170"/>
                <a:gd name="T29" fmla="*/ 163 h 178"/>
                <a:gd name="T30" fmla="*/ 87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4" y="5"/>
                    <a:pt x="139" y="15"/>
                  </a:cubicBezTo>
                  <a:cubicBezTo>
                    <a:pt x="154" y="25"/>
                    <a:pt x="164" y="39"/>
                    <a:pt x="170" y="58"/>
                  </a:cubicBezTo>
                  <a:lnTo>
                    <a:pt x="120" y="58"/>
                  </a:lnTo>
                  <a:cubicBezTo>
                    <a:pt x="114" y="45"/>
                    <a:pt x="102" y="39"/>
                    <a:pt x="89" y="39"/>
                  </a:cubicBezTo>
                  <a:cubicBezTo>
                    <a:pt x="75" y="39"/>
                    <a:pt x="64" y="44"/>
                    <a:pt x="55" y="53"/>
                  </a:cubicBezTo>
                  <a:cubicBezTo>
                    <a:pt x="46" y="62"/>
                    <a:pt x="42" y="74"/>
                    <a:pt x="42" y="89"/>
                  </a:cubicBezTo>
                  <a:cubicBezTo>
                    <a:pt x="42" y="104"/>
                    <a:pt x="46" y="117"/>
                    <a:pt x="55" y="125"/>
                  </a:cubicBezTo>
                  <a:cubicBezTo>
                    <a:pt x="64" y="134"/>
                    <a:pt x="75" y="139"/>
                    <a:pt x="89" y="139"/>
                  </a:cubicBezTo>
                  <a:cubicBezTo>
                    <a:pt x="102" y="139"/>
                    <a:pt x="114" y="133"/>
                    <a:pt x="120" y="120"/>
                  </a:cubicBezTo>
                  <a:lnTo>
                    <a:pt x="170" y="120"/>
                  </a:lnTo>
                  <a:cubicBezTo>
                    <a:pt x="164" y="138"/>
                    <a:pt x="154" y="152"/>
                    <a:pt x="139" y="163"/>
                  </a:cubicBezTo>
                  <a:cubicBezTo>
                    <a:pt x="124" y="173"/>
                    <a:pt x="107" y="178"/>
                    <a:pt x="87" y="178"/>
                  </a:cubicBezTo>
                  <a:cubicBezTo>
                    <a:pt x="62" y="175"/>
                    <a:pt x="42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Rectangle 394">
              <a:extLst>
                <a:ext uri="{FF2B5EF4-FFF2-40B4-BE49-F238E27FC236}">
                  <a16:creationId xmlns:a16="http://schemas.microsoft.com/office/drawing/2014/main" id="{676FA99F-629F-494E-BA53-6A91609F9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0288" y="2151063"/>
              <a:ext cx="19050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395">
              <a:extLst>
                <a:ext uri="{FF2B5EF4-FFF2-40B4-BE49-F238E27FC236}">
                  <a16:creationId xmlns:a16="http://schemas.microsoft.com/office/drawing/2014/main" id="{60617EF0-2D92-40A9-A9A4-621A297A3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8388" y="2151063"/>
              <a:ext cx="49213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1 h 170"/>
                <a:gd name="T4" fmla="*/ 42 w 103"/>
                <a:gd name="T5" fmla="*/ 31 h 170"/>
                <a:gd name="T6" fmla="*/ 42 w 103"/>
                <a:gd name="T7" fmla="*/ 67 h 170"/>
                <a:gd name="T8" fmla="*/ 97 w 103"/>
                <a:gd name="T9" fmla="*/ 67 h 170"/>
                <a:gd name="T10" fmla="*/ 97 w 103"/>
                <a:gd name="T11" fmla="*/ 99 h 170"/>
                <a:gd name="T12" fmla="*/ 42 w 103"/>
                <a:gd name="T13" fmla="*/ 99 h 170"/>
                <a:gd name="T14" fmla="*/ 42 w 103"/>
                <a:gd name="T15" fmla="*/ 139 h 170"/>
                <a:gd name="T16" fmla="*/ 103 w 103"/>
                <a:gd name="T17" fmla="*/ 139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7" y="67"/>
                  </a:lnTo>
                  <a:lnTo>
                    <a:pt x="97" y="99"/>
                  </a:lnTo>
                  <a:lnTo>
                    <a:pt x="42" y="99"/>
                  </a:lnTo>
                  <a:lnTo>
                    <a:pt x="42" y="139"/>
                  </a:lnTo>
                  <a:lnTo>
                    <a:pt x="103" y="139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396">
              <a:extLst>
                <a:ext uri="{FF2B5EF4-FFF2-40B4-BE49-F238E27FC236}">
                  <a16:creationId xmlns:a16="http://schemas.microsoft.com/office/drawing/2014/main" id="{9914F703-6F15-4F55-AF13-C89F01E2B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1" y="2151063"/>
              <a:ext cx="74613" cy="82550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7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397">
              <a:extLst>
                <a:ext uri="{FF2B5EF4-FFF2-40B4-BE49-F238E27FC236}">
                  <a16:creationId xmlns:a16="http://schemas.microsoft.com/office/drawing/2014/main" id="{AFA0CDB2-C4AD-4CF5-A2CC-412DC8F52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2149475"/>
              <a:ext cx="84138" cy="85725"/>
            </a:xfrm>
            <a:custGeom>
              <a:avLst/>
              <a:gdLst>
                <a:gd name="T0" fmla="*/ 25 w 170"/>
                <a:gd name="T1" fmla="*/ 150 h 178"/>
                <a:gd name="T2" fmla="*/ 0 w 170"/>
                <a:gd name="T3" fmla="*/ 88 h 178"/>
                <a:gd name="T4" fmla="*/ 25 w 170"/>
                <a:gd name="T5" fmla="*/ 25 h 178"/>
                <a:gd name="T6" fmla="*/ 87 w 170"/>
                <a:gd name="T7" fmla="*/ 0 h 178"/>
                <a:gd name="T8" fmla="*/ 138 w 170"/>
                <a:gd name="T9" fmla="*/ 15 h 178"/>
                <a:gd name="T10" fmla="*/ 170 w 170"/>
                <a:gd name="T11" fmla="*/ 58 h 178"/>
                <a:gd name="T12" fmla="*/ 120 w 170"/>
                <a:gd name="T13" fmla="*/ 58 h 178"/>
                <a:gd name="T14" fmla="*/ 88 w 170"/>
                <a:gd name="T15" fmla="*/ 39 h 178"/>
                <a:gd name="T16" fmla="*/ 55 w 170"/>
                <a:gd name="T17" fmla="*/ 53 h 178"/>
                <a:gd name="T18" fmla="*/ 42 w 170"/>
                <a:gd name="T19" fmla="*/ 89 h 178"/>
                <a:gd name="T20" fmla="*/ 55 w 170"/>
                <a:gd name="T21" fmla="*/ 125 h 178"/>
                <a:gd name="T22" fmla="*/ 88 w 170"/>
                <a:gd name="T23" fmla="*/ 139 h 178"/>
                <a:gd name="T24" fmla="*/ 120 w 170"/>
                <a:gd name="T25" fmla="*/ 120 h 178"/>
                <a:gd name="T26" fmla="*/ 170 w 170"/>
                <a:gd name="T27" fmla="*/ 120 h 178"/>
                <a:gd name="T28" fmla="*/ 138 w 170"/>
                <a:gd name="T29" fmla="*/ 163 h 178"/>
                <a:gd name="T30" fmla="*/ 87 w 170"/>
                <a:gd name="T31" fmla="*/ 178 h 178"/>
                <a:gd name="T32" fmla="*/ 25 w 170"/>
                <a:gd name="T33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78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8" y="15"/>
                  </a:cubicBezTo>
                  <a:cubicBezTo>
                    <a:pt x="153" y="25"/>
                    <a:pt x="163" y="39"/>
                    <a:pt x="170" y="58"/>
                  </a:cubicBezTo>
                  <a:lnTo>
                    <a:pt x="120" y="58"/>
                  </a:lnTo>
                  <a:cubicBezTo>
                    <a:pt x="113" y="45"/>
                    <a:pt x="102" y="39"/>
                    <a:pt x="88" y="39"/>
                  </a:cubicBezTo>
                  <a:cubicBezTo>
                    <a:pt x="75" y="39"/>
                    <a:pt x="63" y="44"/>
                    <a:pt x="55" y="53"/>
                  </a:cubicBezTo>
                  <a:cubicBezTo>
                    <a:pt x="46" y="62"/>
                    <a:pt x="42" y="74"/>
                    <a:pt x="42" y="89"/>
                  </a:cubicBezTo>
                  <a:cubicBezTo>
                    <a:pt x="42" y="104"/>
                    <a:pt x="46" y="117"/>
                    <a:pt x="55" y="125"/>
                  </a:cubicBezTo>
                  <a:cubicBezTo>
                    <a:pt x="63" y="134"/>
                    <a:pt x="75" y="139"/>
                    <a:pt x="88" y="139"/>
                  </a:cubicBezTo>
                  <a:cubicBezTo>
                    <a:pt x="102" y="139"/>
                    <a:pt x="113" y="133"/>
                    <a:pt x="120" y="120"/>
                  </a:cubicBezTo>
                  <a:lnTo>
                    <a:pt x="170" y="120"/>
                  </a:lnTo>
                  <a:cubicBezTo>
                    <a:pt x="163" y="138"/>
                    <a:pt x="153" y="152"/>
                    <a:pt x="138" y="163"/>
                  </a:cubicBezTo>
                  <a:cubicBezTo>
                    <a:pt x="123" y="173"/>
                    <a:pt x="107" y="178"/>
                    <a:pt x="87" y="178"/>
                  </a:cubicBezTo>
                  <a:cubicBezTo>
                    <a:pt x="62" y="175"/>
                    <a:pt x="41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398">
              <a:extLst>
                <a:ext uri="{FF2B5EF4-FFF2-40B4-BE49-F238E27FC236}">
                  <a16:creationId xmlns:a16="http://schemas.microsoft.com/office/drawing/2014/main" id="{1E273ACF-EF8D-4831-AE26-869F7A257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2151063"/>
              <a:ext cx="50800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1 h 170"/>
                <a:gd name="T4" fmla="*/ 42 w 103"/>
                <a:gd name="T5" fmla="*/ 31 h 170"/>
                <a:gd name="T6" fmla="*/ 42 w 103"/>
                <a:gd name="T7" fmla="*/ 67 h 170"/>
                <a:gd name="T8" fmla="*/ 97 w 103"/>
                <a:gd name="T9" fmla="*/ 67 h 170"/>
                <a:gd name="T10" fmla="*/ 97 w 103"/>
                <a:gd name="T11" fmla="*/ 99 h 170"/>
                <a:gd name="T12" fmla="*/ 42 w 103"/>
                <a:gd name="T13" fmla="*/ 99 h 170"/>
                <a:gd name="T14" fmla="*/ 42 w 103"/>
                <a:gd name="T15" fmla="*/ 139 h 170"/>
                <a:gd name="T16" fmla="*/ 103 w 103"/>
                <a:gd name="T17" fmla="*/ 139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7" y="67"/>
                  </a:lnTo>
                  <a:lnTo>
                    <a:pt x="97" y="99"/>
                  </a:lnTo>
                  <a:lnTo>
                    <a:pt x="42" y="99"/>
                  </a:lnTo>
                  <a:lnTo>
                    <a:pt x="42" y="139"/>
                  </a:lnTo>
                  <a:lnTo>
                    <a:pt x="103" y="139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399">
              <a:extLst>
                <a:ext uri="{FF2B5EF4-FFF2-40B4-BE49-F238E27FC236}">
                  <a16:creationId xmlns:a16="http://schemas.microsoft.com/office/drawing/2014/main" id="{97C16980-2DE5-476B-BE5A-779B6086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8" y="2147888"/>
              <a:ext cx="63500" cy="87313"/>
            </a:xfrm>
            <a:custGeom>
              <a:avLst/>
              <a:gdLst>
                <a:gd name="T0" fmla="*/ 61 w 130"/>
                <a:gd name="T1" fmla="*/ 36 h 178"/>
                <a:gd name="T2" fmla="*/ 49 w 130"/>
                <a:gd name="T3" fmla="*/ 40 h 178"/>
                <a:gd name="T4" fmla="*/ 44 w 130"/>
                <a:gd name="T5" fmla="*/ 52 h 178"/>
                <a:gd name="T6" fmla="*/ 49 w 130"/>
                <a:gd name="T7" fmla="*/ 65 h 178"/>
                <a:gd name="T8" fmla="*/ 61 w 130"/>
                <a:gd name="T9" fmla="*/ 72 h 178"/>
                <a:gd name="T10" fmla="*/ 77 w 130"/>
                <a:gd name="T11" fmla="*/ 77 h 178"/>
                <a:gd name="T12" fmla="*/ 96 w 130"/>
                <a:gd name="T13" fmla="*/ 82 h 178"/>
                <a:gd name="T14" fmla="*/ 112 w 130"/>
                <a:gd name="T15" fmla="*/ 91 h 178"/>
                <a:gd name="T16" fmla="*/ 125 w 130"/>
                <a:gd name="T17" fmla="*/ 105 h 178"/>
                <a:gd name="T18" fmla="*/ 130 w 130"/>
                <a:gd name="T19" fmla="*/ 126 h 178"/>
                <a:gd name="T20" fmla="*/ 112 w 130"/>
                <a:gd name="T21" fmla="*/ 163 h 178"/>
                <a:gd name="T22" fmla="*/ 66 w 130"/>
                <a:gd name="T23" fmla="*/ 178 h 178"/>
                <a:gd name="T24" fmla="*/ 20 w 130"/>
                <a:gd name="T25" fmla="*/ 165 h 178"/>
                <a:gd name="T26" fmla="*/ 2 w 130"/>
                <a:gd name="T27" fmla="*/ 125 h 178"/>
                <a:gd name="T28" fmla="*/ 46 w 130"/>
                <a:gd name="T29" fmla="*/ 125 h 178"/>
                <a:gd name="T30" fmla="*/ 67 w 130"/>
                <a:gd name="T31" fmla="*/ 145 h 178"/>
                <a:gd name="T32" fmla="*/ 81 w 130"/>
                <a:gd name="T33" fmla="*/ 140 h 178"/>
                <a:gd name="T34" fmla="*/ 86 w 130"/>
                <a:gd name="T35" fmla="*/ 127 h 178"/>
                <a:gd name="T36" fmla="*/ 81 w 130"/>
                <a:gd name="T37" fmla="*/ 115 h 178"/>
                <a:gd name="T38" fmla="*/ 69 w 130"/>
                <a:gd name="T39" fmla="*/ 107 h 178"/>
                <a:gd name="T40" fmla="*/ 52 w 130"/>
                <a:gd name="T41" fmla="*/ 102 h 178"/>
                <a:gd name="T42" fmla="*/ 34 w 130"/>
                <a:gd name="T43" fmla="*/ 96 h 178"/>
                <a:gd name="T44" fmla="*/ 17 w 130"/>
                <a:gd name="T45" fmla="*/ 87 h 178"/>
                <a:gd name="T46" fmla="*/ 5 w 130"/>
                <a:gd name="T47" fmla="*/ 73 h 178"/>
                <a:gd name="T48" fmla="*/ 0 w 130"/>
                <a:gd name="T49" fmla="*/ 52 h 178"/>
                <a:gd name="T50" fmla="*/ 17 w 130"/>
                <a:gd name="T51" fmla="*/ 13 h 178"/>
                <a:gd name="T52" fmla="*/ 62 w 130"/>
                <a:gd name="T53" fmla="*/ 0 h 178"/>
                <a:gd name="T54" fmla="*/ 107 w 130"/>
                <a:gd name="T55" fmla="*/ 12 h 178"/>
                <a:gd name="T56" fmla="*/ 125 w 130"/>
                <a:gd name="T57" fmla="*/ 52 h 178"/>
                <a:gd name="T58" fmla="*/ 80 w 130"/>
                <a:gd name="T59" fmla="*/ 52 h 178"/>
                <a:gd name="T60" fmla="*/ 74 w 130"/>
                <a:gd name="T61" fmla="*/ 38 h 178"/>
                <a:gd name="T62" fmla="*/ 61 w 130"/>
                <a:gd name="T63" fmla="*/ 3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8">
                  <a:moveTo>
                    <a:pt x="61" y="36"/>
                  </a:moveTo>
                  <a:cubicBezTo>
                    <a:pt x="56" y="36"/>
                    <a:pt x="51" y="37"/>
                    <a:pt x="49" y="40"/>
                  </a:cubicBezTo>
                  <a:cubicBezTo>
                    <a:pt x="45" y="42"/>
                    <a:pt x="44" y="46"/>
                    <a:pt x="44" y="52"/>
                  </a:cubicBezTo>
                  <a:cubicBezTo>
                    <a:pt x="44" y="57"/>
                    <a:pt x="45" y="62"/>
                    <a:pt x="49" y="65"/>
                  </a:cubicBezTo>
                  <a:cubicBezTo>
                    <a:pt x="51" y="68"/>
                    <a:pt x="56" y="70"/>
                    <a:pt x="61" y="72"/>
                  </a:cubicBezTo>
                  <a:cubicBezTo>
                    <a:pt x="66" y="73"/>
                    <a:pt x="71" y="76"/>
                    <a:pt x="77" y="77"/>
                  </a:cubicBezTo>
                  <a:cubicBezTo>
                    <a:pt x="84" y="78"/>
                    <a:pt x="90" y="81"/>
                    <a:pt x="96" y="82"/>
                  </a:cubicBezTo>
                  <a:cubicBezTo>
                    <a:pt x="102" y="85"/>
                    <a:pt x="107" y="87"/>
                    <a:pt x="112" y="91"/>
                  </a:cubicBezTo>
                  <a:cubicBezTo>
                    <a:pt x="117" y="95"/>
                    <a:pt x="121" y="98"/>
                    <a:pt x="125" y="105"/>
                  </a:cubicBezTo>
                  <a:cubicBezTo>
                    <a:pt x="127" y="111"/>
                    <a:pt x="130" y="117"/>
                    <a:pt x="130" y="126"/>
                  </a:cubicBezTo>
                  <a:cubicBezTo>
                    <a:pt x="130" y="141"/>
                    <a:pt x="124" y="152"/>
                    <a:pt x="112" y="163"/>
                  </a:cubicBezTo>
                  <a:cubicBezTo>
                    <a:pt x="101" y="175"/>
                    <a:pt x="85" y="178"/>
                    <a:pt x="66" y="178"/>
                  </a:cubicBezTo>
                  <a:cubicBezTo>
                    <a:pt x="47" y="178"/>
                    <a:pt x="31" y="173"/>
                    <a:pt x="20" y="165"/>
                  </a:cubicBezTo>
                  <a:cubicBezTo>
                    <a:pt x="9" y="156"/>
                    <a:pt x="2" y="142"/>
                    <a:pt x="2" y="125"/>
                  </a:cubicBezTo>
                  <a:lnTo>
                    <a:pt x="46" y="125"/>
                  </a:lnTo>
                  <a:cubicBezTo>
                    <a:pt x="47" y="138"/>
                    <a:pt x="55" y="145"/>
                    <a:pt x="67" y="145"/>
                  </a:cubicBezTo>
                  <a:cubicBezTo>
                    <a:pt x="74" y="145"/>
                    <a:pt x="79" y="143"/>
                    <a:pt x="81" y="140"/>
                  </a:cubicBezTo>
                  <a:cubicBezTo>
                    <a:pt x="85" y="136"/>
                    <a:pt x="86" y="132"/>
                    <a:pt x="86" y="127"/>
                  </a:cubicBezTo>
                  <a:cubicBezTo>
                    <a:pt x="86" y="122"/>
                    <a:pt x="85" y="118"/>
                    <a:pt x="81" y="115"/>
                  </a:cubicBezTo>
                  <a:cubicBezTo>
                    <a:pt x="79" y="112"/>
                    <a:pt x="74" y="110"/>
                    <a:pt x="69" y="107"/>
                  </a:cubicBezTo>
                  <a:cubicBezTo>
                    <a:pt x="64" y="106"/>
                    <a:pt x="59" y="103"/>
                    <a:pt x="52" y="102"/>
                  </a:cubicBezTo>
                  <a:cubicBezTo>
                    <a:pt x="46" y="101"/>
                    <a:pt x="40" y="98"/>
                    <a:pt x="34" y="96"/>
                  </a:cubicBezTo>
                  <a:cubicBezTo>
                    <a:pt x="27" y="93"/>
                    <a:pt x="22" y="91"/>
                    <a:pt x="17" y="87"/>
                  </a:cubicBezTo>
                  <a:cubicBezTo>
                    <a:pt x="12" y="83"/>
                    <a:pt x="9" y="80"/>
                    <a:pt x="5" y="73"/>
                  </a:cubicBezTo>
                  <a:cubicBezTo>
                    <a:pt x="2" y="67"/>
                    <a:pt x="0" y="61"/>
                    <a:pt x="0" y="52"/>
                  </a:cubicBezTo>
                  <a:cubicBezTo>
                    <a:pt x="0" y="36"/>
                    <a:pt x="6" y="23"/>
                    <a:pt x="17" y="13"/>
                  </a:cubicBezTo>
                  <a:cubicBezTo>
                    <a:pt x="29" y="3"/>
                    <a:pt x="45" y="0"/>
                    <a:pt x="62" y="0"/>
                  </a:cubicBezTo>
                  <a:cubicBezTo>
                    <a:pt x="81" y="0"/>
                    <a:pt x="96" y="3"/>
                    <a:pt x="107" y="12"/>
                  </a:cubicBezTo>
                  <a:cubicBezTo>
                    <a:pt x="119" y="21"/>
                    <a:pt x="125" y="33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7" y="41"/>
                    <a:pt x="74" y="38"/>
                  </a:cubicBezTo>
                  <a:cubicBezTo>
                    <a:pt x="70" y="38"/>
                    <a:pt x="66" y="36"/>
                    <a:pt x="61" y="3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400">
              <a:extLst>
                <a:ext uri="{FF2B5EF4-FFF2-40B4-BE49-F238E27FC236}">
                  <a16:creationId xmlns:a16="http://schemas.microsoft.com/office/drawing/2014/main" id="{66D11C7D-33AC-4081-9B90-EC79BD8C7C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4763" y="2019300"/>
              <a:ext cx="165100" cy="214313"/>
            </a:xfrm>
            <a:custGeom>
              <a:avLst/>
              <a:gdLst>
                <a:gd name="T0" fmla="*/ 19 w 338"/>
                <a:gd name="T1" fmla="*/ 0 h 438"/>
                <a:gd name="T2" fmla="*/ 19 w 338"/>
                <a:gd name="T3" fmla="*/ 279 h 438"/>
                <a:gd name="T4" fmla="*/ 169 w 338"/>
                <a:gd name="T5" fmla="*/ 420 h 438"/>
                <a:gd name="T6" fmla="*/ 319 w 338"/>
                <a:gd name="T7" fmla="*/ 279 h 438"/>
                <a:gd name="T8" fmla="*/ 319 w 338"/>
                <a:gd name="T9" fmla="*/ 0 h 438"/>
                <a:gd name="T10" fmla="*/ 338 w 338"/>
                <a:gd name="T11" fmla="*/ 0 h 438"/>
                <a:gd name="T12" fmla="*/ 338 w 338"/>
                <a:gd name="T13" fmla="*/ 279 h 438"/>
                <a:gd name="T14" fmla="*/ 169 w 338"/>
                <a:gd name="T15" fmla="*/ 438 h 438"/>
                <a:gd name="T16" fmla="*/ 0 w 338"/>
                <a:gd name="T17" fmla="*/ 279 h 438"/>
                <a:gd name="T18" fmla="*/ 0 w 338"/>
                <a:gd name="T19" fmla="*/ 0 h 438"/>
                <a:gd name="T20" fmla="*/ 19 w 338"/>
                <a:gd name="T21" fmla="*/ 0 h 438"/>
                <a:gd name="T22" fmla="*/ 98 w 338"/>
                <a:gd name="T23" fmla="*/ 0 h 438"/>
                <a:gd name="T24" fmla="*/ 98 w 338"/>
                <a:gd name="T25" fmla="*/ 279 h 438"/>
                <a:gd name="T26" fmla="*/ 168 w 338"/>
                <a:gd name="T27" fmla="*/ 347 h 438"/>
                <a:gd name="T28" fmla="*/ 238 w 338"/>
                <a:gd name="T29" fmla="*/ 279 h 438"/>
                <a:gd name="T30" fmla="*/ 238 w 338"/>
                <a:gd name="T31" fmla="*/ 0 h 438"/>
                <a:gd name="T32" fmla="*/ 256 w 338"/>
                <a:gd name="T33" fmla="*/ 0 h 438"/>
                <a:gd name="T34" fmla="*/ 256 w 338"/>
                <a:gd name="T35" fmla="*/ 279 h 438"/>
                <a:gd name="T36" fmla="*/ 168 w 338"/>
                <a:gd name="T37" fmla="*/ 365 h 438"/>
                <a:gd name="T38" fmla="*/ 79 w 338"/>
                <a:gd name="T39" fmla="*/ 279 h 438"/>
                <a:gd name="T40" fmla="*/ 79 w 338"/>
                <a:gd name="T41" fmla="*/ 0 h 438"/>
                <a:gd name="T42" fmla="*/ 98 w 338"/>
                <a:gd name="T4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438">
                  <a:moveTo>
                    <a:pt x="19" y="0"/>
                  </a:moveTo>
                  <a:lnTo>
                    <a:pt x="19" y="279"/>
                  </a:lnTo>
                  <a:cubicBezTo>
                    <a:pt x="19" y="384"/>
                    <a:pt x="101" y="420"/>
                    <a:pt x="169" y="420"/>
                  </a:cubicBezTo>
                  <a:cubicBezTo>
                    <a:pt x="236" y="420"/>
                    <a:pt x="319" y="385"/>
                    <a:pt x="319" y="279"/>
                  </a:cubicBezTo>
                  <a:lnTo>
                    <a:pt x="319" y="0"/>
                  </a:lnTo>
                  <a:lnTo>
                    <a:pt x="338" y="0"/>
                  </a:lnTo>
                  <a:lnTo>
                    <a:pt x="338" y="279"/>
                  </a:lnTo>
                  <a:cubicBezTo>
                    <a:pt x="338" y="405"/>
                    <a:pt x="236" y="438"/>
                    <a:pt x="169" y="438"/>
                  </a:cubicBezTo>
                  <a:cubicBezTo>
                    <a:pt x="101" y="438"/>
                    <a:pt x="0" y="405"/>
                    <a:pt x="0" y="279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98" y="0"/>
                  </a:moveTo>
                  <a:lnTo>
                    <a:pt x="98" y="279"/>
                  </a:lnTo>
                  <a:cubicBezTo>
                    <a:pt x="98" y="335"/>
                    <a:pt x="139" y="347"/>
                    <a:pt x="168" y="347"/>
                  </a:cubicBezTo>
                  <a:cubicBezTo>
                    <a:pt x="196" y="347"/>
                    <a:pt x="238" y="335"/>
                    <a:pt x="238" y="279"/>
                  </a:cubicBezTo>
                  <a:lnTo>
                    <a:pt x="238" y="0"/>
                  </a:lnTo>
                  <a:lnTo>
                    <a:pt x="256" y="0"/>
                  </a:lnTo>
                  <a:lnTo>
                    <a:pt x="256" y="279"/>
                  </a:lnTo>
                  <a:cubicBezTo>
                    <a:pt x="256" y="350"/>
                    <a:pt x="201" y="365"/>
                    <a:pt x="168" y="365"/>
                  </a:cubicBezTo>
                  <a:cubicBezTo>
                    <a:pt x="134" y="365"/>
                    <a:pt x="79" y="350"/>
                    <a:pt x="79" y="279"/>
                  </a:cubicBezTo>
                  <a:lnTo>
                    <a:pt x="79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401">
              <a:extLst>
                <a:ext uri="{FF2B5EF4-FFF2-40B4-BE49-F238E27FC236}">
                  <a16:creationId xmlns:a16="http://schemas.microsoft.com/office/drawing/2014/main" id="{FE76B4FE-F09B-4FB4-A9A9-E617397ED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1" y="2020888"/>
              <a:ext cx="244475" cy="214313"/>
            </a:xfrm>
            <a:custGeom>
              <a:avLst/>
              <a:gdLst>
                <a:gd name="T0" fmla="*/ 499 w 499"/>
                <a:gd name="T1" fmla="*/ 354 h 436"/>
                <a:gd name="T2" fmla="*/ 394 w 499"/>
                <a:gd name="T3" fmla="*/ 435 h 436"/>
                <a:gd name="T4" fmla="*/ 305 w 499"/>
                <a:gd name="T5" fmla="*/ 335 h 436"/>
                <a:gd name="T6" fmla="*/ 140 w 499"/>
                <a:gd name="T7" fmla="*/ 436 h 436"/>
                <a:gd name="T8" fmla="*/ 0 w 499"/>
                <a:gd name="T9" fmla="*/ 265 h 436"/>
                <a:gd name="T10" fmla="*/ 205 w 499"/>
                <a:gd name="T11" fmla="*/ 8 h 436"/>
                <a:gd name="T12" fmla="*/ 314 w 499"/>
                <a:gd name="T13" fmla="*/ 73 h 436"/>
                <a:gd name="T14" fmla="*/ 260 w 499"/>
                <a:gd name="T15" fmla="*/ 115 h 436"/>
                <a:gd name="T16" fmla="*/ 207 w 499"/>
                <a:gd name="T17" fmla="*/ 73 h 436"/>
                <a:gd name="T18" fmla="*/ 69 w 499"/>
                <a:gd name="T19" fmla="*/ 263 h 436"/>
                <a:gd name="T20" fmla="*/ 154 w 499"/>
                <a:gd name="T21" fmla="*/ 360 h 436"/>
                <a:gd name="T22" fmla="*/ 339 w 499"/>
                <a:gd name="T23" fmla="*/ 0 h 436"/>
                <a:gd name="T24" fmla="*/ 407 w 499"/>
                <a:gd name="T25" fmla="*/ 3 h 436"/>
                <a:gd name="T26" fmla="*/ 365 w 499"/>
                <a:gd name="T27" fmla="*/ 235 h 436"/>
                <a:gd name="T28" fmla="*/ 394 w 499"/>
                <a:gd name="T29" fmla="*/ 365 h 436"/>
                <a:gd name="T30" fmla="*/ 443 w 499"/>
                <a:gd name="T31" fmla="*/ 321 h 436"/>
                <a:gd name="T32" fmla="*/ 499 w 499"/>
                <a:gd name="T33" fmla="*/ 35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9" h="436">
                  <a:moveTo>
                    <a:pt x="499" y="354"/>
                  </a:moveTo>
                  <a:cubicBezTo>
                    <a:pt x="472" y="404"/>
                    <a:pt x="437" y="435"/>
                    <a:pt x="394" y="435"/>
                  </a:cubicBezTo>
                  <a:cubicBezTo>
                    <a:pt x="335" y="435"/>
                    <a:pt x="310" y="393"/>
                    <a:pt x="305" y="335"/>
                  </a:cubicBezTo>
                  <a:cubicBezTo>
                    <a:pt x="274" y="391"/>
                    <a:pt x="204" y="436"/>
                    <a:pt x="140" y="436"/>
                  </a:cubicBezTo>
                  <a:cubicBezTo>
                    <a:pt x="54" y="436"/>
                    <a:pt x="0" y="375"/>
                    <a:pt x="0" y="265"/>
                  </a:cubicBezTo>
                  <a:cubicBezTo>
                    <a:pt x="0" y="125"/>
                    <a:pt x="100" y="8"/>
                    <a:pt x="205" y="8"/>
                  </a:cubicBezTo>
                  <a:cubicBezTo>
                    <a:pt x="289" y="8"/>
                    <a:pt x="305" y="55"/>
                    <a:pt x="314" y="73"/>
                  </a:cubicBezTo>
                  <a:lnTo>
                    <a:pt x="260" y="115"/>
                  </a:lnTo>
                  <a:cubicBezTo>
                    <a:pt x="247" y="86"/>
                    <a:pt x="238" y="73"/>
                    <a:pt x="207" y="73"/>
                  </a:cubicBezTo>
                  <a:cubicBezTo>
                    <a:pt x="150" y="74"/>
                    <a:pt x="69" y="153"/>
                    <a:pt x="69" y="263"/>
                  </a:cubicBezTo>
                  <a:cubicBezTo>
                    <a:pt x="69" y="330"/>
                    <a:pt x="100" y="360"/>
                    <a:pt x="154" y="360"/>
                  </a:cubicBezTo>
                  <a:cubicBezTo>
                    <a:pt x="259" y="360"/>
                    <a:pt x="317" y="196"/>
                    <a:pt x="339" y="0"/>
                  </a:cubicBezTo>
                  <a:lnTo>
                    <a:pt x="407" y="3"/>
                  </a:lnTo>
                  <a:cubicBezTo>
                    <a:pt x="397" y="48"/>
                    <a:pt x="379" y="154"/>
                    <a:pt x="365" y="235"/>
                  </a:cubicBezTo>
                  <a:cubicBezTo>
                    <a:pt x="353" y="314"/>
                    <a:pt x="362" y="365"/>
                    <a:pt x="394" y="365"/>
                  </a:cubicBezTo>
                  <a:cubicBezTo>
                    <a:pt x="414" y="365"/>
                    <a:pt x="430" y="346"/>
                    <a:pt x="443" y="321"/>
                  </a:cubicBezTo>
                  <a:lnTo>
                    <a:pt x="499" y="35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53" name="Rectangle 35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35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 err="1">
                <a:solidFill>
                  <a:schemeClr val="bg1"/>
                </a:solidFill>
                <a:latin typeface="Verdana"/>
                <a:cs typeface="Verdana"/>
              </a:rPr>
              <a:t>F_Sciences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356" name="Groupe 414">
            <a:extLst>
              <a:ext uri="{FF2B5EF4-FFF2-40B4-BE49-F238E27FC236}">
                <a16:creationId xmlns:a16="http://schemas.microsoft.com/office/drawing/2014/main" id="{5A87FD1F-E652-46C5-83B3-8BBF1604E0C0}"/>
              </a:ext>
            </a:extLst>
          </p:cNvPr>
          <p:cNvGrpSpPr/>
          <p:nvPr/>
        </p:nvGrpSpPr>
        <p:grpSpPr>
          <a:xfrm>
            <a:off x="1102348" y="3273838"/>
            <a:ext cx="1197148" cy="1084208"/>
            <a:chOff x="6872288" y="5891213"/>
            <a:chExt cx="673101" cy="609600"/>
          </a:xfrm>
          <a:solidFill>
            <a:srgbClr val="000000"/>
          </a:solidFill>
        </p:grpSpPr>
        <p:sp>
          <p:nvSpPr>
            <p:cNvPr id="357" name="Freeform 44">
              <a:extLst>
                <a:ext uri="{FF2B5EF4-FFF2-40B4-BE49-F238E27FC236}">
                  <a16:creationId xmlns:a16="http://schemas.microsoft.com/office/drawing/2014/main" id="{44CACEE3-ABF6-45D3-A72A-A60D01F153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2288" y="6340475"/>
              <a:ext cx="60325" cy="66675"/>
            </a:xfrm>
            <a:custGeom>
              <a:avLst/>
              <a:gdLst>
                <a:gd name="T0" fmla="*/ 48 w 122"/>
                <a:gd name="T1" fmla="*/ 0 h 135"/>
                <a:gd name="T2" fmla="*/ 100 w 122"/>
                <a:gd name="T3" fmla="*/ 19 h 135"/>
                <a:gd name="T4" fmla="*/ 122 w 122"/>
                <a:gd name="T5" fmla="*/ 68 h 135"/>
                <a:gd name="T6" fmla="*/ 100 w 122"/>
                <a:gd name="T7" fmla="*/ 116 h 135"/>
                <a:gd name="T8" fmla="*/ 48 w 122"/>
                <a:gd name="T9" fmla="*/ 135 h 135"/>
                <a:gd name="T10" fmla="*/ 0 w 122"/>
                <a:gd name="T11" fmla="*/ 135 h 135"/>
                <a:gd name="T12" fmla="*/ 0 w 122"/>
                <a:gd name="T13" fmla="*/ 0 h 135"/>
                <a:gd name="T14" fmla="*/ 48 w 122"/>
                <a:gd name="T15" fmla="*/ 0 h 135"/>
                <a:gd name="T16" fmla="*/ 34 w 122"/>
                <a:gd name="T17" fmla="*/ 109 h 135"/>
                <a:gd name="T18" fmla="*/ 49 w 122"/>
                <a:gd name="T19" fmla="*/ 109 h 135"/>
                <a:gd name="T20" fmla="*/ 79 w 122"/>
                <a:gd name="T21" fmla="*/ 98 h 135"/>
                <a:gd name="T22" fmla="*/ 88 w 122"/>
                <a:gd name="T23" fmla="*/ 68 h 135"/>
                <a:gd name="T24" fmla="*/ 77 w 122"/>
                <a:gd name="T25" fmla="*/ 36 h 135"/>
                <a:gd name="T26" fmla="*/ 47 w 122"/>
                <a:gd name="T27" fmla="*/ 25 h 135"/>
                <a:gd name="T28" fmla="*/ 34 w 122"/>
                <a:gd name="T29" fmla="*/ 25 h 135"/>
                <a:gd name="T30" fmla="*/ 34 w 122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135">
                  <a:moveTo>
                    <a:pt x="48" y="0"/>
                  </a:moveTo>
                  <a:cubicBezTo>
                    <a:pt x="69" y="0"/>
                    <a:pt x="87" y="6"/>
                    <a:pt x="100" y="19"/>
                  </a:cubicBezTo>
                  <a:cubicBezTo>
                    <a:pt x="114" y="31"/>
                    <a:pt x="122" y="48"/>
                    <a:pt x="122" y="68"/>
                  </a:cubicBezTo>
                  <a:cubicBezTo>
                    <a:pt x="122" y="88"/>
                    <a:pt x="114" y="104"/>
                    <a:pt x="100" y="116"/>
                  </a:cubicBezTo>
                  <a:cubicBezTo>
                    <a:pt x="87" y="129"/>
                    <a:pt x="69" y="135"/>
                    <a:pt x="48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8" y="0"/>
                  </a:lnTo>
                  <a:close/>
                  <a:moveTo>
                    <a:pt x="34" y="109"/>
                  </a:moveTo>
                  <a:lnTo>
                    <a:pt x="49" y="109"/>
                  </a:lnTo>
                  <a:cubicBezTo>
                    <a:pt x="62" y="109"/>
                    <a:pt x="72" y="105"/>
                    <a:pt x="79" y="98"/>
                  </a:cubicBezTo>
                  <a:cubicBezTo>
                    <a:pt x="85" y="90"/>
                    <a:pt x="88" y="80"/>
                    <a:pt x="88" y="68"/>
                  </a:cubicBezTo>
                  <a:cubicBezTo>
                    <a:pt x="88" y="55"/>
                    <a:pt x="84" y="44"/>
                    <a:pt x="77" y="36"/>
                  </a:cubicBezTo>
                  <a:cubicBezTo>
                    <a:pt x="69" y="29"/>
                    <a:pt x="59" y="25"/>
                    <a:pt x="47" y="25"/>
                  </a:cubicBezTo>
                  <a:lnTo>
                    <a:pt x="34" y="25"/>
                  </a:lnTo>
                  <a:lnTo>
                    <a:pt x="34" y="10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58" name="Freeform 45">
              <a:extLst>
                <a:ext uri="{FF2B5EF4-FFF2-40B4-BE49-F238E27FC236}">
                  <a16:creationId xmlns:a16="http://schemas.microsoft.com/office/drawing/2014/main" id="{9BB9016F-6AEF-4D89-81A3-83AF3D511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6340475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59" name="Freeform 46">
              <a:extLst>
                <a:ext uri="{FF2B5EF4-FFF2-40B4-BE49-F238E27FC236}">
                  <a16:creationId xmlns:a16="http://schemas.microsoft.com/office/drawing/2014/main" id="{0C921128-46FD-43A7-B37C-D2DA0A182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6340475"/>
              <a:ext cx="49213" cy="66675"/>
            </a:xfrm>
            <a:custGeom>
              <a:avLst/>
              <a:gdLst>
                <a:gd name="T0" fmla="*/ 48 w 100"/>
                <a:gd name="T1" fmla="*/ 26 h 138"/>
                <a:gd name="T2" fmla="*/ 38 w 100"/>
                <a:gd name="T3" fmla="*/ 30 h 138"/>
                <a:gd name="T4" fmla="*/ 34 w 100"/>
                <a:gd name="T5" fmla="*/ 38 h 138"/>
                <a:gd name="T6" fmla="*/ 38 w 100"/>
                <a:gd name="T7" fmla="*/ 48 h 138"/>
                <a:gd name="T8" fmla="*/ 48 w 100"/>
                <a:gd name="T9" fmla="*/ 55 h 138"/>
                <a:gd name="T10" fmla="*/ 60 w 100"/>
                <a:gd name="T11" fmla="*/ 58 h 138"/>
                <a:gd name="T12" fmla="*/ 74 w 100"/>
                <a:gd name="T13" fmla="*/ 63 h 138"/>
                <a:gd name="T14" fmla="*/ 86 w 100"/>
                <a:gd name="T15" fmla="*/ 70 h 138"/>
                <a:gd name="T16" fmla="*/ 96 w 100"/>
                <a:gd name="T17" fmla="*/ 81 h 138"/>
                <a:gd name="T18" fmla="*/ 100 w 100"/>
                <a:gd name="T19" fmla="*/ 97 h 138"/>
                <a:gd name="T20" fmla="*/ 86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1 w 100"/>
                <a:gd name="T31" fmla="*/ 112 h 138"/>
                <a:gd name="T32" fmla="*/ 63 w 100"/>
                <a:gd name="T33" fmla="*/ 108 h 138"/>
                <a:gd name="T34" fmla="*/ 66 w 100"/>
                <a:gd name="T35" fmla="*/ 98 h 138"/>
                <a:gd name="T36" fmla="*/ 63 w 100"/>
                <a:gd name="T37" fmla="*/ 90 h 138"/>
                <a:gd name="T38" fmla="*/ 53 w 100"/>
                <a:gd name="T39" fmla="*/ 83 h 138"/>
                <a:gd name="T40" fmla="*/ 40 w 100"/>
                <a:gd name="T41" fmla="*/ 80 h 138"/>
                <a:gd name="T42" fmla="*/ 26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50 w 100"/>
                <a:gd name="T53" fmla="*/ 0 h 138"/>
                <a:gd name="T54" fmla="*/ 85 w 100"/>
                <a:gd name="T55" fmla="*/ 10 h 138"/>
                <a:gd name="T56" fmla="*/ 99 w 100"/>
                <a:gd name="T57" fmla="*/ 41 h 138"/>
                <a:gd name="T58" fmla="*/ 64 w 100"/>
                <a:gd name="T59" fmla="*/ 41 h 138"/>
                <a:gd name="T60" fmla="*/ 59 w 100"/>
                <a:gd name="T61" fmla="*/ 30 h 138"/>
                <a:gd name="T62" fmla="*/ 48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8"/>
                  </a:cubicBezTo>
                  <a:cubicBezTo>
                    <a:pt x="34" y="42"/>
                    <a:pt x="35" y="46"/>
                    <a:pt x="38" y="48"/>
                  </a:cubicBezTo>
                  <a:cubicBezTo>
                    <a:pt x="40" y="51"/>
                    <a:pt x="43" y="53"/>
                    <a:pt x="48" y="55"/>
                  </a:cubicBezTo>
                  <a:cubicBezTo>
                    <a:pt x="51" y="56"/>
                    <a:pt x="56" y="57"/>
                    <a:pt x="60" y="58"/>
                  </a:cubicBezTo>
                  <a:cubicBezTo>
                    <a:pt x="65" y="60"/>
                    <a:pt x="70" y="61"/>
                    <a:pt x="74" y="63"/>
                  </a:cubicBezTo>
                  <a:cubicBezTo>
                    <a:pt x="79" y="65"/>
                    <a:pt x="83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6" y="126"/>
                  </a:cubicBezTo>
                  <a:cubicBezTo>
                    <a:pt x="78" y="133"/>
                    <a:pt x="65" y="138"/>
                    <a:pt x="50" y="138"/>
                  </a:cubicBezTo>
                  <a:cubicBezTo>
                    <a:pt x="35" y="138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8"/>
                  </a:cubicBezTo>
                  <a:cubicBezTo>
                    <a:pt x="65" y="106"/>
                    <a:pt x="66" y="102"/>
                    <a:pt x="66" y="98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6" y="75"/>
                  </a:cubicBezTo>
                  <a:cubicBezTo>
                    <a:pt x="23" y="72"/>
                    <a:pt x="18" y="71"/>
                    <a:pt x="14" y="68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50" y="0"/>
                  </a:cubicBezTo>
                  <a:cubicBezTo>
                    <a:pt x="65" y="0"/>
                    <a:pt x="76" y="3"/>
                    <a:pt x="85" y="10"/>
                  </a:cubicBezTo>
                  <a:cubicBezTo>
                    <a:pt x="94" y="16"/>
                    <a:pt x="99" y="27"/>
                    <a:pt x="99" y="41"/>
                  </a:cubicBezTo>
                  <a:lnTo>
                    <a:pt x="64" y="41"/>
                  </a:lnTo>
                  <a:cubicBezTo>
                    <a:pt x="64" y="36"/>
                    <a:pt x="61" y="32"/>
                    <a:pt x="59" y="30"/>
                  </a:cubicBezTo>
                  <a:cubicBezTo>
                    <a:pt x="55" y="27"/>
                    <a:pt x="53" y="26"/>
                    <a:pt x="48" y="2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0" name="Freeform 47">
              <a:extLst>
                <a:ext uri="{FF2B5EF4-FFF2-40B4-BE49-F238E27FC236}">
                  <a16:creationId xmlns:a16="http://schemas.microsoft.com/office/drawing/2014/main" id="{F8655584-698C-453D-847D-434F371BA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6340475"/>
              <a:ext cx="47625" cy="66675"/>
            </a:xfrm>
            <a:custGeom>
              <a:avLst/>
              <a:gdLst>
                <a:gd name="T0" fmla="*/ 48 w 100"/>
                <a:gd name="T1" fmla="*/ 26 h 138"/>
                <a:gd name="T2" fmla="*/ 38 w 100"/>
                <a:gd name="T3" fmla="*/ 30 h 138"/>
                <a:gd name="T4" fmla="*/ 34 w 100"/>
                <a:gd name="T5" fmla="*/ 38 h 138"/>
                <a:gd name="T6" fmla="*/ 38 w 100"/>
                <a:gd name="T7" fmla="*/ 48 h 138"/>
                <a:gd name="T8" fmla="*/ 48 w 100"/>
                <a:gd name="T9" fmla="*/ 55 h 138"/>
                <a:gd name="T10" fmla="*/ 60 w 100"/>
                <a:gd name="T11" fmla="*/ 58 h 138"/>
                <a:gd name="T12" fmla="*/ 74 w 100"/>
                <a:gd name="T13" fmla="*/ 63 h 138"/>
                <a:gd name="T14" fmla="*/ 87 w 100"/>
                <a:gd name="T15" fmla="*/ 70 h 138"/>
                <a:gd name="T16" fmla="*/ 97 w 100"/>
                <a:gd name="T17" fmla="*/ 81 h 138"/>
                <a:gd name="T18" fmla="*/ 100 w 100"/>
                <a:gd name="T19" fmla="*/ 97 h 138"/>
                <a:gd name="T20" fmla="*/ 87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2 w 100"/>
                <a:gd name="T31" fmla="*/ 112 h 138"/>
                <a:gd name="T32" fmla="*/ 63 w 100"/>
                <a:gd name="T33" fmla="*/ 108 h 138"/>
                <a:gd name="T34" fmla="*/ 67 w 100"/>
                <a:gd name="T35" fmla="*/ 98 h 138"/>
                <a:gd name="T36" fmla="*/ 63 w 100"/>
                <a:gd name="T37" fmla="*/ 90 h 138"/>
                <a:gd name="T38" fmla="*/ 53 w 100"/>
                <a:gd name="T39" fmla="*/ 83 h 138"/>
                <a:gd name="T40" fmla="*/ 40 w 100"/>
                <a:gd name="T41" fmla="*/ 80 h 138"/>
                <a:gd name="T42" fmla="*/ 27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50 w 100"/>
                <a:gd name="T53" fmla="*/ 0 h 138"/>
                <a:gd name="T54" fmla="*/ 85 w 100"/>
                <a:gd name="T55" fmla="*/ 10 h 138"/>
                <a:gd name="T56" fmla="*/ 99 w 100"/>
                <a:gd name="T57" fmla="*/ 41 h 138"/>
                <a:gd name="T58" fmla="*/ 64 w 100"/>
                <a:gd name="T59" fmla="*/ 41 h 138"/>
                <a:gd name="T60" fmla="*/ 59 w 100"/>
                <a:gd name="T61" fmla="*/ 30 h 138"/>
                <a:gd name="T62" fmla="*/ 48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8"/>
                  </a:cubicBezTo>
                  <a:cubicBezTo>
                    <a:pt x="34" y="42"/>
                    <a:pt x="35" y="46"/>
                    <a:pt x="38" y="48"/>
                  </a:cubicBezTo>
                  <a:cubicBezTo>
                    <a:pt x="40" y="51"/>
                    <a:pt x="43" y="53"/>
                    <a:pt x="48" y="55"/>
                  </a:cubicBezTo>
                  <a:cubicBezTo>
                    <a:pt x="53" y="56"/>
                    <a:pt x="57" y="57"/>
                    <a:pt x="60" y="58"/>
                  </a:cubicBezTo>
                  <a:cubicBezTo>
                    <a:pt x="65" y="60"/>
                    <a:pt x="70" y="61"/>
                    <a:pt x="74" y="63"/>
                  </a:cubicBezTo>
                  <a:cubicBezTo>
                    <a:pt x="79" y="65"/>
                    <a:pt x="83" y="67"/>
                    <a:pt x="87" y="70"/>
                  </a:cubicBezTo>
                  <a:cubicBezTo>
                    <a:pt x="90" y="72"/>
                    <a:pt x="94" y="76"/>
                    <a:pt x="97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7" y="126"/>
                  </a:cubicBezTo>
                  <a:cubicBezTo>
                    <a:pt x="78" y="133"/>
                    <a:pt x="65" y="138"/>
                    <a:pt x="50" y="138"/>
                  </a:cubicBezTo>
                  <a:cubicBezTo>
                    <a:pt x="35" y="138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7" y="107"/>
                    <a:pt x="42" y="112"/>
                    <a:pt x="52" y="112"/>
                  </a:cubicBezTo>
                  <a:cubicBezTo>
                    <a:pt x="57" y="112"/>
                    <a:pt x="60" y="111"/>
                    <a:pt x="63" y="108"/>
                  </a:cubicBezTo>
                  <a:cubicBezTo>
                    <a:pt x="65" y="106"/>
                    <a:pt x="67" y="102"/>
                    <a:pt x="67" y="98"/>
                  </a:cubicBezTo>
                  <a:cubicBezTo>
                    <a:pt x="67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7" y="78"/>
                    <a:pt x="30" y="77"/>
                    <a:pt x="27" y="75"/>
                  </a:cubicBezTo>
                  <a:cubicBezTo>
                    <a:pt x="23" y="72"/>
                    <a:pt x="18" y="71"/>
                    <a:pt x="14" y="68"/>
                  </a:cubicBezTo>
                  <a:cubicBezTo>
                    <a:pt x="10" y="66"/>
                    <a:pt x="7" y="62"/>
                    <a:pt x="4" y="57"/>
                  </a:cubicBezTo>
                  <a:cubicBezTo>
                    <a:pt x="2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50" y="0"/>
                  </a:cubicBezTo>
                  <a:cubicBezTo>
                    <a:pt x="65" y="0"/>
                    <a:pt x="77" y="3"/>
                    <a:pt x="85" y="10"/>
                  </a:cubicBezTo>
                  <a:cubicBezTo>
                    <a:pt x="94" y="16"/>
                    <a:pt x="99" y="27"/>
                    <a:pt x="99" y="41"/>
                  </a:cubicBezTo>
                  <a:lnTo>
                    <a:pt x="64" y="41"/>
                  </a:lnTo>
                  <a:cubicBezTo>
                    <a:pt x="64" y="36"/>
                    <a:pt x="62" y="32"/>
                    <a:pt x="59" y="30"/>
                  </a:cubicBezTo>
                  <a:cubicBezTo>
                    <a:pt x="55" y="27"/>
                    <a:pt x="52" y="26"/>
                    <a:pt x="48" y="2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1" name="Freeform 48">
              <a:extLst>
                <a:ext uri="{FF2B5EF4-FFF2-40B4-BE49-F238E27FC236}">
                  <a16:creationId xmlns:a16="http://schemas.microsoft.com/office/drawing/2014/main" id="{584FCEC7-9D8A-47A6-BCB9-FE68A3AC9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340475"/>
              <a:ext cx="65088" cy="66675"/>
            </a:xfrm>
            <a:custGeom>
              <a:avLst/>
              <a:gdLst>
                <a:gd name="T0" fmla="*/ 20 w 132"/>
                <a:gd name="T1" fmla="*/ 117 h 136"/>
                <a:gd name="T2" fmla="*/ 0 w 132"/>
                <a:gd name="T3" fmla="*/ 69 h 136"/>
                <a:gd name="T4" fmla="*/ 20 w 132"/>
                <a:gd name="T5" fmla="*/ 20 h 136"/>
                <a:gd name="T6" fmla="*/ 69 w 132"/>
                <a:gd name="T7" fmla="*/ 0 h 136"/>
                <a:gd name="T8" fmla="*/ 109 w 132"/>
                <a:gd name="T9" fmla="*/ 11 h 136"/>
                <a:gd name="T10" fmla="*/ 132 w 132"/>
                <a:gd name="T11" fmla="*/ 44 h 136"/>
                <a:gd name="T12" fmla="*/ 94 w 132"/>
                <a:gd name="T13" fmla="*/ 44 h 136"/>
                <a:gd name="T14" fmla="*/ 69 w 132"/>
                <a:gd name="T15" fmla="*/ 29 h 136"/>
                <a:gd name="T16" fmla="*/ 42 w 132"/>
                <a:gd name="T17" fmla="*/ 39 h 136"/>
                <a:gd name="T18" fmla="*/ 32 w 132"/>
                <a:gd name="T19" fmla="*/ 66 h 136"/>
                <a:gd name="T20" fmla="*/ 42 w 132"/>
                <a:gd name="T21" fmla="*/ 94 h 136"/>
                <a:gd name="T22" fmla="*/ 69 w 132"/>
                <a:gd name="T23" fmla="*/ 104 h 136"/>
                <a:gd name="T24" fmla="*/ 94 w 132"/>
                <a:gd name="T25" fmla="*/ 89 h 136"/>
                <a:gd name="T26" fmla="*/ 132 w 132"/>
                <a:gd name="T27" fmla="*/ 89 h 136"/>
                <a:gd name="T28" fmla="*/ 109 w 132"/>
                <a:gd name="T29" fmla="*/ 121 h 136"/>
                <a:gd name="T30" fmla="*/ 69 w 132"/>
                <a:gd name="T31" fmla="*/ 132 h 136"/>
                <a:gd name="T32" fmla="*/ 20 w 132"/>
                <a:gd name="T33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7"/>
                  </a:moveTo>
                  <a:cubicBezTo>
                    <a:pt x="6" y="105"/>
                    <a:pt x="0" y="89"/>
                    <a:pt x="0" y="69"/>
                  </a:cubicBezTo>
                  <a:cubicBezTo>
                    <a:pt x="0" y="49"/>
                    <a:pt x="6" y="32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7" y="4"/>
                    <a:pt x="109" y="11"/>
                  </a:cubicBezTo>
                  <a:cubicBezTo>
                    <a:pt x="120" y="19"/>
                    <a:pt x="129" y="30"/>
                    <a:pt x="132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7" y="29"/>
                    <a:pt x="49" y="32"/>
                    <a:pt x="42" y="39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4"/>
                  </a:cubicBezTo>
                  <a:cubicBezTo>
                    <a:pt x="49" y="101"/>
                    <a:pt x="57" y="104"/>
                    <a:pt x="69" y="104"/>
                  </a:cubicBezTo>
                  <a:cubicBezTo>
                    <a:pt x="80" y="104"/>
                    <a:pt x="87" y="99"/>
                    <a:pt x="94" y="89"/>
                  </a:cubicBezTo>
                  <a:lnTo>
                    <a:pt x="132" y="89"/>
                  </a:lnTo>
                  <a:cubicBezTo>
                    <a:pt x="127" y="102"/>
                    <a:pt x="120" y="114"/>
                    <a:pt x="109" y="121"/>
                  </a:cubicBezTo>
                  <a:cubicBezTo>
                    <a:pt x="97" y="129"/>
                    <a:pt x="84" y="132"/>
                    <a:pt x="69" y="132"/>
                  </a:cubicBezTo>
                  <a:cubicBezTo>
                    <a:pt x="50" y="136"/>
                    <a:pt x="34" y="130"/>
                    <a:pt x="20" y="11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2" name="Rectangle 49">
              <a:extLst>
                <a:ext uri="{FF2B5EF4-FFF2-40B4-BE49-F238E27FC236}">
                  <a16:creationId xmlns:a16="http://schemas.microsoft.com/office/drawing/2014/main" id="{39A3E334-56BE-462C-A331-E61F8FE4A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6776" y="6340475"/>
              <a:ext cx="15875" cy="666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3" name="Freeform 50">
              <a:extLst>
                <a:ext uri="{FF2B5EF4-FFF2-40B4-BE49-F238E27FC236}">
                  <a16:creationId xmlns:a16="http://schemas.microsoft.com/office/drawing/2014/main" id="{85156F81-F5C7-4897-BD6A-60CD75B3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938" y="6340475"/>
              <a:ext cx="38100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4" name="Freeform 51">
              <a:extLst>
                <a:ext uri="{FF2B5EF4-FFF2-40B4-BE49-F238E27FC236}">
                  <a16:creationId xmlns:a16="http://schemas.microsoft.com/office/drawing/2014/main" id="{E8719546-8AA1-44FB-912F-2E5F8899A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6" y="6340475"/>
              <a:ext cx="58738" cy="66675"/>
            </a:xfrm>
            <a:custGeom>
              <a:avLst/>
              <a:gdLst>
                <a:gd name="T0" fmla="*/ 87 w 120"/>
                <a:gd name="T1" fmla="*/ 0 h 135"/>
                <a:gd name="T2" fmla="*/ 120 w 120"/>
                <a:gd name="T3" fmla="*/ 0 h 135"/>
                <a:gd name="T4" fmla="*/ 120 w 120"/>
                <a:gd name="T5" fmla="*/ 135 h 135"/>
                <a:gd name="T6" fmla="*/ 87 w 120"/>
                <a:gd name="T7" fmla="*/ 135 h 135"/>
                <a:gd name="T8" fmla="*/ 32 w 120"/>
                <a:gd name="T9" fmla="*/ 50 h 135"/>
                <a:gd name="T10" fmla="*/ 32 w 120"/>
                <a:gd name="T11" fmla="*/ 135 h 135"/>
                <a:gd name="T12" fmla="*/ 0 w 120"/>
                <a:gd name="T13" fmla="*/ 135 h 135"/>
                <a:gd name="T14" fmla="*/ 0 w 120"/>
                <a:gd name="T15" fmla="*/ 0 h 135"/>
                <a:gd name="T16" fmla="*/ 32 w 120"/>
                <a:gd name="T17" fmla="*/ 0 h 135"/>
                <a:gd name="T18" fmla="*/ 87 w 120"/>
                <a:gd name="T19" fmla="*/ 85 h 135"/>
                <a:gd name="T20" fmla="*/ 87 w 120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5">
                  <a:moveTo>
                    <a:pt x="87" y="0"/>
                  </a:moveTo>
                  <a:lnTo>
                    <a:pt x="120" y="0"/>
                  </a:lnTo>
                  <a:lnTo>
                    <a:pt x="120" y="135"/>
                  </a:lnTo>
                  <a:lnTo>
                    <a:pt x="87" y="135"/>
                  </a:lnTo>
                  <a:lnTo>
                    <a:pt x="32" y="50"/>
                  </a:lnTo>
                  <a:lnTo>
                    <a:pt x="3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5" name="Freeform 52">
              <a:extLst>
                <a:ext uri="{FF2B5EF4-FFF2-40B4-BE49-F238E27FC236}">
                  <a16:creationId xmlns:a16="http://schemas.microsoft.com/office/drawing/2014/main" id="{CFFE8765-4F34-47F0-8199-9E025DAED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176" y="6340475"/>
              <a:ext cx="65088" cy="66675"/>
            </a:xfrm>
            <a:custGeom>
              <a:avLst/>
              <a:gdLst>
                <a:gd name="T0" fmla="*/ 20 w 133"/>
                <a:gd name="T1" fmla="*/ 117 h 136"/>
                <a:gd name="T2" fmla="*/ 0 w 133"/>
                <a:gd name="T3" fmla="*/ 69 h 136"/>
                <a:gd name="T4" fmla="*/ 20 w 133"/>
                <a:gd name="T5" fmla="*/ 20 h 136"/>
                <a:gd name="T6" fmla="*/ 69 w 133"/>
                <a:gd name="T7" fmla="*/ 0 h 136"/>
                <a:gd name="T8" fmla="*/ 109 w 133"/>
                <a:gd name="T9" fmla="*/ 11 h 136"/>
                <a:gd name="T10" fmla="*/ 133 w 133"/>
                <a:gd name="T11" fmla="*/ 44 h 136"/>
                <a:gd name="T12" fmla="*/ 94 w 133"/>
                <a:gd name="T13" fmla="*/ 44 h 136"/>
                <a:gd name="T14" fmla="*/ 69 w 133"/>
                <a:gd name="T15" fmla="*/ 29 h 136"/>
                <a:gd name="T16" fmla="*/ 43 w 133"/>
                <a:gd name="T17" fmla="*/ 39 h 136"/>
                <a:gd name="T18" fmla="*/ 33 w 133"/>
                <a:gd name="T19" fmla="*/ 66 h 136"/>
                <a:gd name="T20" fmla="*/ 43 w 133"/>
                <a:gd name="T21" fmla="*/ 94 h 136"/>
                <a:gd name="T22" fmla="*/ 69 w 133"/>
                <a:gd name="T23" fmla="*/ 104 h 136"/>
                <a:gd name="T24" fmla="*/ 94 w 133"/>
                <a:gd name="T25" fmla="*/ 89 h 136"/>
                <a:gd name="T26" fmla="*/ 133 w 133"/>
                <a:gd name="T27" fmla="*/ 89 h 136"/>
                <a:gd name="T28" fmla="*/ 109 w 133"/>
                <a:gd name="T29" fmla="*/ 121 h 136"/>
                <a:gd name="T30" fmla="*/ 69 w 133"/>
                <a:gd name="T31" fmla="*/ 132 h 136"/>
                <a:gd name="T32" fmla="*/ 20 w 133"/>
                <a:gd name="T33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6">
                  <a:moveTo>
                    <a:pt x="20" y="117"/>
                  </a:moveTo>
                  <a:cubicBezTo>
                    <a:pt x="6" y="105"/>
                    <a:pt x="0" y="89"/>
                    <a:pt x="0" y="69"/>
                  </a:cubicBezTo>
                  <a:cubicBezTo>
                    <a:pt x="0" y="49"/>
                    <a:pt x="6" y="32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4" y="0"/>
                    <a:pt x="98" y="4"/>
                    <a:pt x="109" y="11"/>
                  </a:cubicBezTo>
                  <a:cubicBezTo>
                    <a:pt x="120" y="19"/>
                    <a:pt x="129" y="30"/>
                    <a:pt x="133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8" y="29"/>
                    <a:pt x="49" y="32"/>
                    <a:pt x="43" y="39"/>
                  </a:cubicBezTo>
                  <a:cubicBezTo>
                    <a:pt x="36" y="46"/>
                    <a:pt x="33" y="55"/>
                    <a:pt x="33" y="66"/>
                  </a:cubicBezTo>
                  <a:cubicBezTo>
                    <a:pt x="33" y="77"/>
                    <a:pt x="36" y="87"/>
                    <a:pt x="43" y="94"/>
                  </a:cubicBezTo>
                  <a:cubicBezTo>
                    <a:pt x="49" y="101"/>
                    <a:pt x="58" y="104"/>
                    <a:pt x="69" y="104"/>
                  </a:cubicBezTo>
                  <a:cubicBezTo>
                    <a:pt x="80" y="104"/>
                    <a:pt x="88" y="99"/>
                    <a:pt x="94" y="89"/>
                  </a:cubicBezTo>
                  <a:lnTo>
                    <a:pt x="133" y="89"/>
                  </a:lnTo>
                  <a:cubicBezTo>
                    <a:pt x="128" y="102"/>
                    <a:pt x="120" y="114"/>
                    <a:pt x="109" y="121"/>
                  </a:cubicBezTo>
                  <a:cubicBezTo>
                    <a:pt x="98" y="129"/>
                    <a:pt x="84" y="132"/>
                    <a:pt x="69" y="132"/>
                  </a:cubicBezTo>
                  <a:cubicBezTo>
                    <a:pt x="50" y="136"/>
                    <a:pt x="34" y="130"/>
                    <a:pt x="20" y="11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6" name="Freeform 53">
              <a:extLst>
                <a:ext uri="{FF2B5EF4-FFF2-40B4-BE49-F238E27FC236}">
                  <a16:creationId xmlns:a16="http://schemas.microsoft.com/office/drawing/2014/main" id="{884238CA-D8AD-4A15-A27E-ACDD812A1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3788" y="6340475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7" name="Freeform 54">
              <a:extLst>
                <a:ext uri="{FF2B5EF4-FFF2-40B4-BE49-F238E27FC236}">
                  <a16:creationId xmlns:a16="http://schemas.microsoft.com/office/drawing/2014/main" id="{C4E93BDC-1DCD-4B74-A986-F9F345D6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6176" y="6340475"/>
              <a:ext cx="49213" cy="66675"/>
            </a:xfrm>
            <a:custGeom>
              <a:avLst/>
              <a:gdLst>
                <a:gd name="T0" fmla="*/ 48 w 100"/>
                <a:gd name="T1" fmla="*/ 26 h 138"/>
                <a:gd name="T2" fmla="*/ 38 w 100"/>
                <a:gd name="T3" fmla="*/ 30 h 138"/>
                <a:gd name="T4" fmla="*/ 34 w 100"/>
                <a:gd name="T5" fmla="*/ 38 h 138"/>
                <a:gd name="T6" fmla="*/ 38 w 100"/>
                <a:gd name="T7" fmla="*/ 48 h 138"/>
                <a:gd name="T8" fmla="*/ 48 w 100"/>
                <a:gd name="T9" fmla="*/ 55 h 138"/>
                <a:gd name="T10" fmla="*/ 60 w 100"/>
                <a:gd name="T11" fmla="*/ 58 h 138"/>
                <a:gd name="T12" fmla="*/ 74 w 100"/>
                <a:gd name="T13" fmla="*/ 63 h 138"/>
                <a:gd name="T14" fmla="*/ 87 w 100"/>
                <a:gd name="T15" fmla="*/ 70 h 138"/>
                <a:gd name="T16" fmla="*/ 97 w 100"/>
                <a:gd name="T17" fmla="*/ 81 h 138"/>
                <a:gd name="T18" fmla="*/ 100 w 100"/>
                <a:gd name="T19" fmla="*/ 97 h 138"/>
                <a:gd name="T20" fmla="*/ 87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2 w 100"/>
                <a:gd name="T31" fmla="*/ 112 h 138"/>
                <a:gd name="T32" fmla="*/ 63 w 100"/>
                <a:gd name="T33" fmla="*/ 108 h 138"/>
                <a:gd name="T34" fmla="*/ 67 w 100"/>
                <a:gd name="T35" fmla="*/ 98 h 138"/>
                <a:gd name="T36" fmla="*/ 63 w 100"/>
                <a:gd name="T37" fmla="*/ 90 h 138"/>
                <a:gd name="T38" fmla="*/ 53 w 100"/>
                <a:gd name="T39" fmla="*/ 83 h 138"/>
                <a:gd name="T40" fmla="*/ 40 w 100"/>
                <a:gd name="T41" fmla="*/ 80 h 138"/>
                <a:gd name="T42" fmla="*/ 27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50 w 100"/>
                <a:gd name="T53" fmla="*/ 0 h 138"/>
                <a:gd name="T54" fmla="*/ 85 w 100"/>
                <a:gd name="T55" fmla="*/ 10 h 138"/>
                <a:gd name="T56" fmla="*/ 99 w 100"/>
                <a:gd name="T57" fmla="*/ 41 h 138"/>
                <a:gd name="T58" fmla="*/ 63 w 100"/>
                <a:gd name="T59" fmla="*/ 41 h 138"/>
                <a:gd name="T60" fmla="*/ 58 w 100"/>
                <a:gd name="T61" fmla="*/ 30 h 138"/>
                <a:gd name="T62" fmla="*/ 48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38"/>
                  </a:cubicBezTo>
                  <a:cubicBezTo>
                    <a:pt x="34" y="42"/>
                    <a:pt x="35" y="46"/>
                    <a:pt x="38" y="48"/>
                  </a:cubicBezTo>
                  <a:cubicBezTo>
                    <a:pt x="40" y="51"/>
                    <a:pt x="43" y="53"/>
                    <a:pt x="48" y="55"/>
                  </a:cubicBezTo>
                  <a:cubicBezTo>
                    <a:pt x="52" y="56"/>
                    <a:pt x="57" y="57"/>
                    <a:pt x="60" y="58"/>
                  </a:cubicBezTo>
                  <a:cubicBezTo>
                    <a:pt x="65" y="60"/>
                    <a:pt x="70" y="61"/>
                    <a:pt x="74" y="63"/>
                  </a:cubicBezTo>
                  <a:cubicBezTo>
                    <a:pt x="79" y="65"/>
                    <a:pt x="83" y="67"/>
                    <a:pt x="87" y="70"/>
                  </a:cubicBezTo>
                  <a:cubicBezTo>
                    <a:pt x="90" y="72"/>
                    <a:pt x="94" y="76"/>
                    <a:pt x="97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7" y="126"/>
                  </a:cubicBezTo>
                  <a:cubicBezTo>
                    <a:pt x="78" y="133"/>
                    <a:pt x="65" y="138"/>
                    <a:pt x="50" y="138"/>
                  </a:cubicBezTo>
                  <a:cubicBezTo>
                    <a:pt x="35" y="138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7" y="107"/>
                    <a:pt x="42" y="112"/>
                    <a:pt x="52" y="112"/>
                  </a:cubicBezTo>
                  <a:cubicBezTo>
                    <a:pt x="57" y="112"/>
                    <a:pt x="60" y="111"/>
                    <a:pt x="63" y="108"/>
                  </a:cubicBezTo>
                  <a:cubicBezTo>
                    <a:pt x="65" y="106"/>
                    <a:pt x="67" y="102"/>
                    <a:pt x="67" y="98"/>
                  </a:cubicBezTo>
                  <a:cubicBezTo>
                    <a:pt x="67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7" y="75"/>
                  </a:cubicBezTo>
                  <a:cubicBezTo>
                    <a:pt x="22" y="73"/>
                    <a:pt x="18" y="71"/>
                    <a:pt x="14" y="68"/>
                  </a:cubicBezTo>
                  <a:cubicBezTo>
                    <a:pt x="10" y="66"/>
                    <a:pt x="7" y="62"/>
                    <a:pt x="4" y="57"/>
                  </a:cubicBezTo>
                  <a:cubicBezTo>
                    <a:pt x="2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50" y="0"/>
                  </a:cubicBezTo>
                  <a:cubicBezTo>
                    <a:pt x="65" y="0"/>
                    <a:pt x="77" y="3"/>
                    <a:pt x="85" y="10"/>
                  </a:cubicBezTo>
                  <a:cubicBezTo>
                    <a:pt x="94" y="16"/>
                    <a:pt x="99" y="27"/>
                    <a:pt x="99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2" y="26"/>
                    <a:pt x="48" y="2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8" name="Freeform 55">
              <a:extLst>
                <a:ext uri="{FF2B5EF4-FFF2-40B4-BE49-F238E27FC236}">
                  <a16:creationId xmlns:a16="http://schemas.microsoft.com/office/drawing/2014/main" id="{78A8E1C5-8BAE-47AF-BDBE-417759219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6237288"/>
              <a:ext cx="42863" cy="66675"/>
            </a:xfrm>
            <a:custGeom>
              <a:avLst/>
              <a:gdLst>
                <a:gd name="T0" fmla="*/ 0 w 88"/>
                <a:gd name="T1" fmla="*/ 134 h 134"/>
                <a:gd name="T2" fmla="*/ 0 w 88"/>
                <a:gd name="T3" fmla="*/ 0 h 134"/>
                <a:gd name="T4" fmla="*/ 88 w 88"/>
                <a:gd name="T5" fmla="*/ 0 h 134"/>
                <a:gd name="T6" fmla="*/ 88 w 88"/>
                <a:gd name="T7" fmla="*/ 25 h 134"/>
                <a:gd name="T8" fmla="*/ 33 w 88"/>
                <a:gd name="T9" fmla="*/ 25 h 134"/>
                <a:gd name="T10" fmla="*/ 33 w 88"/>
                <a:gd name="T11" fmla="*/ 54 h 134"/>
                <a:gd name="T12" fmla="*/ 74 w 88"/>
                <a:gd name="T13" fmla="*/ 54 h 134"/>
                <a:gd name="T14" fmla="*/ 74 w 88"/>
                <a:gd name="T15" fmla="*/ 79 h 134"/>
                <a:gd name="T16" fmla="*/ 33 w 88"/>
                <a:gd name="T17" fmla="*/ 79 h 134"/>
                <a:gd name="T18" fmla="*/ 33 w 88"/>
                <a:gd name="T19" fmla="*/ 134 h 134"/>
                <a:gd name="T20" fmla="*/ 0 w 88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34">
                  <a:moveTo>
                    <a:pt x="0" y="134"/>
                  </a:moveTo>
                  <a:lnTo>
                    <a:pt x="0" y="0"/>
                  </a:lnTo>
                  <a:lnTo>
                    <a:pt x="88" y="0"/>
                  </a:lnTo>
                  <a:lnTo>
                    <a:pt x="88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4" y="54"/>
                  </a:lnTo>
                  <a:lnTo>
                    <a:pt x="74" y="79"/>
                  </a:lnTo>
                  <a:lnTo>
                    <a:pt x="33" y="79"/>
                  </a:lnTo>
                  <a:lnTo>
                    <a:pt x="33" y="134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69" name="Freeform 56">
              <a:extLst>
                <a:ext uri="{FF2B5EF4-FFF2-40B4-BE49-F238E27FC236}">
                  <a16:creationId xmlns:a16="http://schemas.microsoft.com/office/drawing/2014/main" id="{D6867B19-787C-423D-BEE0-446951C6B9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9913" y="6237288"/>
              <a:ext cx="65088" cy="66675"/>
            </a:xfrm>
            <a:custGeom>
              <a:avLst/>
              <a:gdLst>
                <a:gd name="T0" fmla="*/ 97 w 132"/>
                <a:gd name="T1" fmla="*/ 134 h 134"/>
                <a:gd name="T2" fmla="*/ 90 w 132"/>
                <a:gd name="T3" fmla="*/ 111 h 134"/>
                <a:gd name="T4" fmla="*/ 42 w 132"/>
                <a:gd name="T5" fmla="*/ 111 h 134"/>
                <a:gd name="T6" fmla="*/ 35 w 132"/>
                <a:gd name="T7" fmla="*/ 134 h 134"/>
                <a:gd name="T8" fmla="*/ 0 w 132"/>
                <a:gd name="T9" fmla="*/ 134 h 134"/>
                <a:gd name="T10" fmla="*/ 46 w 132"/>
                <a:gd name="T11" fmla="*/ 0 h 134"/>
                <a:gd name="T12" fmla="*/ 86 w 132"/>
                <a:gd name="T13" fmla="*/ 0 h 134"/>
                <a:gd name="T14" fmla="*/ 132 w 132"/>
                <a:gd name="T15" fmla="*/ 134 h 134"/>
                <a:gd name="T16" fmla="*/ 97 w 132"/>
                <a:gd name="T17" fmla="*/ 134 h 134"/>
                <a:gd name="T18" fmla="*/ 50 w 132"/>
                <a:gd name="T19" fmla="*/ 86 h 134"/>
                <a:gd name="T20" fmla="*/ 81 w 132"/>
                <a:gd name="T21" fmla="*/ 86 h 134"/>
                <a:gd name="T22" fmla="*/ 65 w 132"/>
                <a:gd name="T23" fmla="*/ 39 h 134"/>
                <a:gd name="T24" fmla="*/ 50 w 132"/>
                <a:gd name="T2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4">
                  <a:moveTo>
                    <a:pt x="97" y="134"/>
                  </a:moveTo>
                  <a:lnTo>
                    <a:pt x="90" y="111"/>
                  </a:lnTo>
                  <a:lnTo>
                    <a:pt x="42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4"/>
                  </a:lnTo>
                  <a:lnTo>
                    <a:pt x="97" y="134"/>
                  </a:lnTo>
                  <a:close/>
                  <a:moveTo>
                    <a:pt x="50" y="86"/>
                  </a:moveTo>
                  <a:lnTo>
                    <a:pt x="81" y="86"/>
                  </a:lnTo>
                  <a:lnTo>
                    <a:pt x="65" y="39"/>
                  </a:lnTo>
                  <a:lnTo>
                    <a:pt x="50" y="8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70" name="Freeform 57">
              <a:extLst>
                <a:ext uri="{FF2B5EF4-FFF2-40B4-BE49-F238E27FC236}">
                  <a16:creationId xmlns:a16="http://schemas.microsoft.com/office/drawing/2014/main" id="{2F2DB44F-70FB-480A-874D-50959DC6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176" y="6237288"/>
              <a:ext cx="65088" cy="66675"/>
            </a:xfrm>
            <a:custGeom>
              <a:avLst/>
              <a:gdLst>
                <a:gd name="T0" fmla="*/ 20 w 132"/>
                <a:gd name="T1" fmla="*/ 116 h 136"/>
                <a:gd name="T2" fmla="*/ 0 w 132"/>
                <a:gd name="T3" fmla="*/ 67 h 136"/>
                <a:gd name="T4" fmla="*/ 20 w 132"/>
                <a:gd name="T5" fmla="*/ 18 h 136"/>
                <a:gd name="T6" fmla="*/ 69 w 132"/>
                <a:gd name="T7" fmla="*/ 0 h 136"/>
                <a:gd name="T8" fmla="*/ 109 w 132"/>
                <a:gd name="T9" fmla="*/ 11 h 136"/>
                <a:gd name="T10" fmla="*/ 132 w 132"/>
                <a:gd name="T11" fmla="*/ 43 h 136"/>
                <a:gd name="T12" fmla="*/ 94 w 132"/>
                <a:gd name="T13" fmla="*/ 43 h 136"/>
                <a:gd name="T14" fmla="*/ 70 w 132"/>
                <a:gd name="T15" fmla="*/ 28 h 136"/>
                <a:gd name="T16" fmla="*/ 44 w 132"/>
                <a:gd name="T17" fmla="*/ 38 h 136"/>
                <a:gd name="T18" fmla="*/ 34 w 132"/>
                <a:gd name="T19" fmla="*/ 66 h 136"/>
                <a:gd name="T20" fmla="*/ 44 w 132"/>
                <a:gd name="T21" fmla="*/ 93 h 136"/>
                <a:gd name="T22" fmla="*/ 70 w 132"/>
                <a:gd name="T23" fmla="*/ 103 h 136"/>
                <a:gd name="T24" fmla="*/ 94 w 132"/>
                <a:gd name="T25" fmla="*/ 88 h 136"/>
                <a:gd name="T26" fmla="*/ 132 w 132"/>
                <a:gd name="T27" fmla="*/ 88 h 136"/>
                <a:gd name="T28" fmla="*/ 109 w 132"/>
                <a:gd name="T29" fmla="*/ 121 h 136"/>
                <a:gd name="T30" fmla="*/ 69 w 132"/>
                <a:gd name="T31" fmla="*/ 132 h 136"/>
                <a:gd name="T32" fmla="*/ 20 w 132"/>
                <a:gd name="T3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6" y="3"/>
                    <a:pt x="109" y="11"/>
                  </a:cubicBezTo>
                  <a:cubicBezTo>
                    <a:pt x="120" y="18"/>
                    <a:pt x="129" y="30"/>
                    <a:pt x="132" y="43"/>
                  </a:cubicBezTo>
                  <a:lnTo>
                    <a:pt x="94" y="43"/>
                  </a:lnTo>
                  <a:cubicBezTo>
                    <a:pt x="89" y="33"/>
                    <a:pt x="80" y="28"/>
                    <a:pt x="70" y="28"/>
                  </a:cubicBezTo>
                  <a:cubicBezTo>
                    <a:pt x="59" y="28"/>
                    <a:pt x="50" y="32"/>
                    <a:pt x="44" y="38"/>
                  </a:cubicBezTo>
                  <a:cubicBezTo>
                    <a:pt x="37" y="46"/>
                    <a:pt x="34" y="55"/>
                    <a:pt x="34" y="66"/>
                  </a:cubicBezTo>
                  <a:cubicBezTo>
                    <a:pt x="34" y="77"/>
                    <a:pt x="37" y="87"/>
                    <a:pt x="44" y="93"/>
                  </a:cubicBezTo>
                  <a:cubicBezTo>
                    <a:pt x="50" y="101"/>
                    <a:pt x="59" y="103"/>
                    <a:pt x="70" y="103"/>
                  </a:cubicBezTo>
                  <a:cubicBezTo>
                    <a:pt x="81" y="103"/>
                    <a:pt x="89" y="98"/>
                    <a:pt x="94" y="88"/>
                  </a:cubicBezTo>
                  <a:lnTo>
                    <a:pt x="132" y="88"/>
                  </a:lnTo>
                  <a:cubicBezTo>
                    <a:pt x="127" y="102"/>
                    <a:pt x="120" y="113"/>
                    <a:pt x="109" y="121"/>
                  </a:cubicBezTo>
                  <a:cubicBezTo>
                    <a:pt x="97" y="128"/>
                    <a:pt x="84" y="132"/>
                    <a:pt x="69" y="132"/>
                  </a:cubicBezTo>
                  <a:cubicBezTo>
                    <a:pt x="50" y="136"/>
                    <a:pt x="34" y="130"/>
                    <a:pt x="20" y="11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71" name="Freeform 58">
              <a:extLst>
                <a:ext uri="{FF2B5EF4-FFF2-40B4-BE49-F238E27FC236}">
                  <a16:creationId xmlns:a16="http://schemas.microsoft.com/office/drawing/2014/main" id="{D67821C0-6BFE-46A3-BEF0-A0063CE50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6237288"/>
              <a:ext cx="55563" cy="66675"/>
            </a:xfrm>
            <a:custGeom>
              <a:avLst/>
              <a:gdLst>
                <a:gd name="T0" fmla="*/ 0 w 113"/>
                <a:gd name="T1" fmla="*/ 80 h 135"/>
                <a:gd name="T2" fmla="*/ 0 w 113"/>
                <a:gd name="T3" fmla="*/ 0 h 135"/>
                <a:gd name="T4" fmla="*/ 33 w 113"/>
                <a:gd name="T5" fmla="*/ 0 h 135"/>
                <a:gd name="T6" fmla="*/ 33 w 113"/>
                <a:gd name="T7" fmla="*/ 80 h 135"/>
                <a:gd name="T8" fmla="*/ 39 w 113"/>
                <a:gd name="T9" fmla="*/ 99 h 135"/>
                <a:gd name="T10" fmla="*/ 57 w 113"/>
                <a:gd name="T11" fmla="*/ 105 h 135"/>
                <a:gd name="T12" fmla="*/ 74 w 113"/>
                <a:gd name="T13" fmla="*/ 99 h 135"/>
                <a:gd name="T14" fmla="*/ 80 w 113"/>
                <a:gd name="T15" fmla="*/ 80 h 135"/>
                <a:gd name="T16" fmla="*/ 80 w 113"/>
                <a:gd name="T17" fmla="*/ 0 h 135"/>
                <a:gd name="T18" fmla="*/ 113 w 113"/>
                <a:gd name="T19" fmla="*/ 0 h 135"/>
                <a:gd name="T20" fmla="*/ 113 w 113"/>
                <a:gd name="T21" fmla="*/ 80 h 135"/>
                <a:gd name="T22" fmla="*/ 104 w 113"/>
                <a:gd name="T23" fmla="*/ 110 h 135"/>
                <a:gd name="T24" fmla="*/ 83 w 113"/>
                <a:gd name="T25" fmla="*/ 129 h 135"/>
                <a:gd name="T26" fmla="*/ 55 w 113"/>
                <a:gd name="T27" fmla="*/ 135 h 135"/>
                <a:gd name="T28" fmla="*/ 17 w 113"/>
                <a:gd name="T29" fmla="*/ 120 h 135"/>
                <a:gd name="T30" fmla="*/ 0 w 113"/>
                <a:gd name="T31" fmla="*/ 8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5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4"/>
                    <a:pt x="39" y="99"/>
                  </a:cubicBezTo>
                  <a:cubicBezTo>
                    <a:pt x="43" y="102"/>
                    <a:pt x="49" y="105"/>
                    <a:pt x="57" y="105"/>
                  </a:cubicBezTo>
                  <a:cubicBezTo>
                    <a:pt x="64" y="105"/>
                    <a:pt x="70" y="102"/>
                    <a:pt x="74" y="99"/>
                  </a:cubicBezTo>
                  <a:cubicBezTo>
                    <a:pt x="78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2"/>
                    <a:pt x="104" y="110"/>
                  </a:cubicBezTo>
                  <a:cubicBezTo>
                    <a:pt x="99" y="119"/>
                    <a:pt x="92" y="125"/>
                    <a:pt x="83" y="129"/>
                  </a:cubicBezTo>
                  <a:cubicBezTo>
                    <a:pt x="74" y="132"/>
                    <a:pt x="65" y="135"/>
                    <a:pt x="55" y="135"/>
                  </a:cubicBezTo>
                  <a:cubicBezTo>
                    <a:pt x="40" y="135"/>
                    <a:pt x="27" y="130"/>
                    <a:pt x="17" y="120"/>
                  </a:cubicBezTo>
                  <a:cubicBezTo>
                    <a:pt x="7" y="111"/>
                    <a:pt x="0" y="97"/>
                    <a:pt x="0" y="8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72" name="Freeform 59">
              <a:extLst>
                <a:ext uri="{FF2B5EF4-FFF2-40B4-BE49-F238E27FC236}">
                  <a16:creationId xmlns:a16="http://schemas.microsoft.com/office/drawing/2014/main" id="{4C4B4C86-40F2-4DF2-844F-641FF8C71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237288"/>
              <a:ext cx="36513" cy="66675"/>
            </a:xfrm>
            <a:custGeom>
              <a:avLst/>
              <a:gdLst>
                <a:gd name="T0" fmla="*/ 1 w 74"/>
                <a:gd name="T1" fmla="*/ 0 h 134"/>
                <a:gd name="T2" fmla="*/ 34 w 74"/>
                <a:gd name="T3" fmla="*/ 0 h 134"/>
                <a:gd name="T4" fmla="*/ 34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  <a:gd name="T14" fmla="*/ 1 w 74"/>
                <a:gd name="T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34">
                  <a:moveTo>
                    <a:pt x="1" y="0"/>
                  </a:moveTo>
                  <a:lnTo>
                    <a:pt x="34" y="0"/>
                  </a:lnTo>
                  <a:lnTo>
                    <a:pt x="34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73" name="Freeform 60">
              <a:extLst>
                <a:ext uri="{FF2B5EF4-FFF2-40B4-BE49-F238E27FC236}">
                  <a16:creationId xmlns:a16="http://schemas.microsoft.com/office/drawing/2014/main" id="{5459783D-F3F6-48EF-84A1-E10E16CB1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6237288"/>
              <a:ext cx="50800" cy="66675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74" name="Freeform 61">
              <a:extLst>
                <a:ext uri="{FF2B5EF4-FFF2-40B4-BE49-F238E27FC236}">
                  <a16:creationId xmlns:a16="http://schemas.microsoft.com/office/drawing/2014/main" id="{6C7D0FC5-2CB6-4AF6-86FC-FD2B8F643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4238" y="6211888"/>
              <a:ext cx="38100" cy="92075"/>
            </a:xfrm>
            <a:custGeom>
              <a:avLst/>
              <a:gdLst>
                <a:gd name="T0" fmla="*/ 81 w 81"/>
                <a:gd name="T1" fmla="*/ 53 h 188"/>
                <a:gd name="T2" fmla="*/ 81 w 81"/>
                <a:gd name="T3" fmla="*/ 78 h 188"/>
                <a:gd name="T4" fmla="*/ 32 w 81"/>
                <a:gd name="T5" fmla="*/ 78 h 188"/>
                <a:gd name="T6" fmla="*/ 32 w 81"/>
                <a:gd name="T7" fmla="*/ 107 h 188"/>
                <a:gd name="T8" fmla="*/ 75 w 81"/>
                <a:gd name="T9" fmla="*/ 107 h 188"/>
                <a:gd name="T10" fmla="*/ 75 w 81"/>
                <a:gd name="T11" fmla="*/ 132 h 188"/>
                <a:gd name="T12" fmla="*/ 32 w 81"/>
                <a:gd name="T13" fmla="*/ 132 h 188"/>
                <a:gd name="T14" fmla="*/ 32 w 81"/>
                <a:gd name="T15" fmla="*/ 163 h 188"/>
                <a:gd name="T16" fmla="*/ 81 w 81"/>
                <a:gd name="T17" fmla="*/ 163 h 188"/>
                <a:gd name="T18" fmla="*/ 81 w 81"/>
                <a:gd name="T19" fmla="*/ 188 h 188"/>
                <a:gd name="T20" fmla="*/ 0 w 81"/>
                <a:gd name="T21" fmla="*/ 188 h 188"/>
                <a:gd name="T22" fmla="*/ 0 w 81"/>
                <a:gd name="T23" fmla="*/ 53 h 188"/>
                <a:gd name="T24" fmla="*/ 81 w 81"/>
                <a:gd name="T25" fmla="*/ 53 h 188"/>
                <a:gd name="T26" fmla="*/ 16 w 81"/>
                <a:gd name="T27" fmla="*/ 23 h 188"/>
                <a:gd name="T28" fmla="*/ 62 w 81"/>
                <a:gd name="T29" fmla="*/ 0 h 188"/>
                <a:gd name="T30" fmla="*/ 62 w 81"/>
                <a:gd name="T31" fmla="*/ 25 h 188"/>
                <a:gd name="T32" fmla="*/ 16 w 81"/>
                <a:gd name="T33" fmla="*/ 44 h 188"/>
                <a:gd name="T34" fmla="*/ 16 w 81"/>
                <a:gd name="T35" fmla="*/ 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8">
                  <a:moveTo>
                    <a:pt x="81" y="53"/>
                  </a:moveTo>
                  <a:lnTo>
                    <a:pt x="81" y="78"/>
                  </a:lnTo>
                  <a:lnTo>
                    <a:pt x="32" y="78"/>
                  </a:lnTo>
                  <a:lnTo>
                    <a:pt x="32" y="107"/>
                  </a:lnTo>
                  <a:lnTo>
                    <a:pt x="75" y="107"/>
                  </a:lnTo>
                  <a:lnTo>
                    <a:pt x="75" y="132"/>
                  </a:lnTo>
                  <a:lnTo>
                    <a:pt x="32" y="132"/>
                  </a:lnTo>
                  <a:lnTo>
                    <a:pt x="32" y="163"/>
                  </a:lnTo>
                  <a:lnTo>
                    <a:pt x="81" y="163"/>
                  </a:lnTo>
                  <a:lnTo>
                    <a:pt x="81" y="188"/>
                  </a:lnTo>
                  <a:lnTo>
                    <a:pt x="0" y="188"/>
                  </a:lnTo>
                  <a:lnTo>
                    <a:pt x="0" y="53"/>
                  </a:lnTo>
                  <a:lnTo>
                    <a:pt x="81" y="53"/>
                  </a:lnTo>
                  <a:close/>
                  <a:moveTo>
                    <a:pt x="16" y="23"/>
                  </a:moveTo>
                  <a:lnTo>
                    <a:pt x="62" y="0"/>
                  </a:lnTo>
                  <a:lnTo>
                    <a:pt x="62" y="25"/>
                  </a:lnTo>
                  <a:lnTo>
                    <a:pt x="16" y="44"/>
                  </a:lnTo>
                  <a:lnTo>
                    <a:pt x="16" y="2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75" name="Rectangle 62">
              <a:extLst>
                <a:ext uri="{FF2B5EF4-FFF2-40B4-BE49-F238E27FC236}">
                  <a16:creationId xmlns:a16="http://schemas.microsoft.com/office/drawing/2014/main" id="{048F5BE8-21A0-4448-BC7C-F043C9459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8538" y="5891213"/>
              <a:ext cx="36513" cy="920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76" name="Freeform 63">
              <a:extLst>
                <a:ext uri="{FF2B5EF4-FFF2-40B4-BE49-F238E27FC236}">
                  <a16:creationId xmlns:a16="http://schemas.microsoft.com/office/drawing/2014/main" id="{78D165DF-9913-4A4C-ADEF-E63009F326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2288" y="5938838"/>
              <a:ext cx="165100" cy="214313"/>
            </a:xfrm>
            <a:custGeom>
              <a:avLst/>
              <a:gdLst>
                <a:gd name="T0" fmla="*/ 19 w 338"/>
                <a:gd name="T1" fmla="*/ 0 h 437"/>
                <a:gd name="T2" fmla="*/ 19 w 338"/>
                <a:gd name="T3" fmla="*/ 278 h 437"/>
                <a:gd name="T4" fmla="*/ 169 w 338"/>
                <a:gd name="T5" fmla="*/ 420 h 437"/>
                <a:gd name="T6" fmla="*/ 319 w 338"/>
                <a:gd name="T7" fmla="*/ 278 h 437"/>
                <a:gd name="T8" fmla="*/ 319 w 338"/>
                <a:gd name="T9" fmla="*/ 0 h 437"/>
                <a:gd name="T10" fmla="*/ 338 w 338"/>
                <a:gd name="T11" fmla="*/ 0 h 437"/>
                <a:gd name="T12" fmla="*/ 338 w 338"/>
                <a:gd name="T13" fmla="*/ 278 h 437"/>
                <a:gd name="T14" fmla="*/ 169 w 338"/>
                <a:gd name="T15" fmla="*/ 437 h 437"/>
                <a:gd name="T16" fmla="*/ 0 w 338"/>
                <a:gd name="T17" fmla="*/ 278 h 437"/>
                <a:gd name="T18" fmla="*/ 0 w 338"/>
                <a:gd name="T19" fmla="*/ 0 h 437"/>
                <a:gd name="T20" fmla="*/ 19 w 338"/>
                <a:gd name="T21" fmla="*/ 0 h 437"/>
                <a:gd name="T22" fmla="*/ 98 w 338"/>
                <a:gd name="T23" fmla="*/ 0 h 437"/>
                <a:gd name="T24" fmla="*/ 98 w 338"/>
                <a:gd name="T25" fmla="*/ 278 h 437"/>
                <a:gd name="T26" fmla="*/ 168 w 338"/>
                <a:gd name="T27" fmla="*/ 346 h 437"/>
                <a:gd name="T28" fmla="*/ 238 w 338"/>
                <a:gd name="T29" fmla="*/ 278 h 437"/>
                <a:gd name="T30" fmla="*/ 238 w 338"/>
                <a:gd name="T31" fmla="*/ 0 h 437"/>
                <a:gd name="T32" fmla="*/ 257 w 338"/>
                <a:gd name="T33" fmla="*/ 0 h 437"/>
                <a:gd name="T34" fmla="*/ 257 w 338"/>
                <a:gd name="T35" fmla="*/ 278 h 437"/>
                <a:gd name="T36" fmla="*/ 168 w 338"/>
                <a:gd name="T37" fmla="*/ 365 h 437"/>
                <a:gd name="T38" fmla="*/ 79 w 338"/>
                <a:gd name="T39" fmla="*/ 278 h 437"/>
                <a:gd name="T40" fmla="*/ 79 w 338"/>
                <a:gd name="T41" fmla="*/ 0 h 437"/>
                <a:gd name="T42" fmla="*/ 98 w 338"/>
                <a:gd name="T4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437">
                  <a:moveTo>
                    <a:pt x="19" y="0"/>
                  </a:moveTo>
                  <a:lnTo>
                    <a:pt x="19" y="278"/>
                  </a:lnTo>
                  <a:cubicBezTo>
                    <a:pt x="19" y="383"/>
                    <a:pt x="102" y="420"/>
                    <a:pt x="169" y="420"/>
                  </a:cubicBezTo>
                  <a:cubicBezTo>
                    <a:pt x="237" y="420"/>
                    <a:pt x="319" y="385"/>
                    <a:pt x="319" y="278"/>
                  </a:cubicBezTo>
                  <a:lnTo>
                    <a:pt x="319" y="0"/>
                  </a:lnTo>
                  <a:lnTo>
                    <a:pt x="338" y="0"/>
                  </a:lnTo>
                  <a:lnTo>
                    <a:pt x="338" y="278"/>
                  </a:lnTo>
                  <a:cubicBezTo>
                    <a:pt x="338" y="405"/>
                    <a:pt x="237" y="437"/>
                    <a:pt x="169" y="437"/>
                  </a:cubicBezTo>
                  <a:cubicBezTo>
                    <a:pt x="102" y="437"/>
                    <a:pt x="0" y="405"/>
                    <a:pt x="0" y="278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98" y="0"/>
                  </a:moveTo>
                  <a:lnTo>
                    <a:pt x="98" y="278"/>
                  </a:lnTo>
                  <a:cubicBezTo>
                    <a:pt x="98" y="335"/>
                    <a:pt x="139" y="346"/>
                    <a:pt x="168" y="346"/>
                  </a:cubicBezTo>
                  <a:cubicBezTo>
                    <a:pt x="197" y="346"/>
                    <a:pt x="238" y="335"/>
                    <a:pt x="238" y="278"/>
                  </a:cubicBezTo>
                  <a:lnTo>
                    <a:pt x="238" y="0"/>
                  </a:lnTo>
                  <a:lnTo>
                    <a:pt x="257" y="0"/>
                  </a:lnTo>
                  <a:lnTo>
                    <a:pt x="257" y="278"/>
                  </a:lnTo>
                  <a:cubicBezTo>
                    <a:pt x="257" y="350"/>
                    <a:pt x="202" y="365"/>
                    <a:pt x="168" y="365"/>
                  </a:cubicBezTo>
                  <a:cubicBezTo>
                    <a:pt x="134" y="365"/>
                    <a:pt x="79" y="350"/>
                    <a:pt x="79" y="278"/>
                  </a:cubicBezTo>
                  <a:lnTo>
                    <a:pt x="79" y="0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377" name="Freeform 64">
              <a:extLst>
                <a:ext uri="{FF2B5EF4-FFF2-40B4-BE49-F238E27FC236}">
                  <a16:creationId xmlns:a16="http://schemas.microsoft.com/office/drawing/2014/main" id="{42992A6C-81E5-4E46-A378-CDE45F8C3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5943600"/>
              <a:ext cx="244475" cy="211138"/>
            </a:xfrm>
            <a:custGeom>
              <a:avLst/>
              <a:gdLst>
                <a:gd name="T0" fmla="*/ 498 w 498"/>
                <a:gd name="T1" fmla="*/ 350 h 433"/>
                <a:gd name="T2" fmla="*/ 393 w 498"/>
                <a:gd name="T3" fmla="*/ 431 h 433"/>
                <a:gd name="T4" fmla="*/ 305 w 498"/>
                <a:gd name="T5" fmla="*/ 331 h 433"/>
                <a:gd name="T6" fmla="*/ 140 w 498"/>
                <a:gd name="T7" fmla="*/ 433 h 433"/>
                <a:gd name="T8" fmla="*/ 0 w 498"/>
                <a:gd name="T9" fmla="*/ 261 h 433"/>
                <a:gd name="T10" fmla="*/ 205 w 498"/>
                <a:gd name="T11" fmla="*/ 4 h 433"/>
                <a:gd name="T12" fmla="*/ 313 w 498"/>
                <a:gd name="T13" fmla="*/ 69 h 433"/>
                <a:gd name="T14" fmla="*/ 258 w 498"/>
                <a:gd name="T15" fmla="*/ 114 h 433"/>
                <a:gd name="T16" fmla="*/ 205 w 498"/>
                <a:gd name="T17" fmla="*/ 71 h 433"/>
                <a:gd name="T18" fmla="*/ 67 w 498"/>
                <a:gd name="T19" fmla="*/ 261 h 433"/>
                <a:gd name="T20" fmla="*/ 152 w 498"/>
                <a:gd name="T21" fmla="*/ 359 h 433"/>
                <a:gd name="T22" fmla="*/ 337 w 498"/>
                <a:gd name="T23" fmla="*/ 0 h 433"/>
                <a:gd name="T24" fmla="*/ 406 w 498"/>
                <a:gd name="T25" fmla="*/ 1 h 433"/>
                <a:gd name="T26" fmla="*/ 365 w 498"/>
                <a:gd name="T27" fmla="*/ 234 h 433"/>
                <a:gd name="T28" fmla="*/ 393 w 498"/>
                <a:gd name="T29" fmla="*/ 364 h 433"/>
                <a:gd name="T30" fmla="*/ 442 w 498"/>
                <a:gd name="T31" fmla="*/ 320 h 433"/>
                <a:gd name="T32" fmla="*/ 498 w 498"/>
                <a:gd name="T33" fmla="*/ 35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8" h="433">
                  <a:moveTo>
                    <a:pt x="498" y="350"/>
                  </a:moveTo>
                  <a:cubicBezTo>
                    <a:pt x="471" y="400"/>
                    <a:pt x="436" y="431"/>
                    <a:pt x="393" y="431"/>
                  </a:cubicBezTo>
                  <a:cubicBezTo>
                    <a:pt x="335" y="431"/>
                    <a:pt x="310" y="389"/>
                    <a:pt x="305" y="331"/>
                  </a:cubicBezTo>
                  <a:cubicBezTo>
                    <a:pt x="273" y="388"/>
                    <a:pt x="203" y="433"/>
                    <a:pt x="140" y="433"/>
                  </a:cubicBezTo>
                  <a:cubicBezTo>
                    <a:pt x="53" y="433"/>
                    <a:pt x="0" y="371"/>
                    <a:pt x="0" y="261"/>
                  </a:cubicBezTo>
                  <a:cubicBezTo>
                    <a:pt x="0" y="121"/>
                    <a:pt x="100" y="4"/>
                    <a:pt x="205" y="4"/>
                  </a:cubicBezTo>
                  <a:cubicBezTo>
                    <a:pt x="288" y="4"/>
                    <a:pt x="305" y="51"/>
                    <a:pt x="313" y="69"/>
                  </a:cubicBezTo>
                  <a:lnTo>
                    <a:pt x="258" y="114"/>
                  </a:lnTo>
                  <a:cubicBezTo>
                    <a:pt x="245" y="85"/>
                    <a:pt x="236" y="71"/>
                    <a:pt x="205" y="71"/>
                  </a:cubicBezTo>
                  <a:cubicBezTo>
                    <a:pt x="148" y="73"/>
                    <a:pt x="67" y="151"/>
                    <a:pt x="67" y="261"/>
                  </a:cubicBezTo>
                  <a:cubicBezTo>
                    <a:pt x="67" y="329"/>
                    <a:pt x="98" y="359"/>
                    <a:pt x="152" y="359"/>
                  </a:cubicBezTo>
                  <a:cubicBezTo>
                    <a:pt x="257" y="359"/>
                    <a:pt x="315" y="195"/>
                    <a:pt x="337" y="0"/>
                  </a:cubicBezTo>
                  <a:lnTo>
                    <a:pt x="406" y="1"/>
                  </a:lnTo>
                  <a:cubicBezTo>
                    <a:pt x="396" y="46"/>
                    <a:pt x="378" y="153"/>
                    <a:pt x="365" y="234"/>
                  </a:cubicBezTo>
                  <a:cubicBezTo>
                    <a:pt x="352" y="313"/>
                    <a:pt x="361" y="364"/>
                    <a:pt x="393" y="364"/>
                  </a:cubicBezTo>
                  <a:cubicBezTo>
                    <a:pt x="413" y="364"/>
                    <a:pt x="430" y="345"/>
                    <a:pt x="442" y="320"/>
                  </a:cubicBezTo>
                  <a:lnTo>
                    <a:pt x="498" y="35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10" name="Freeform 65">
              <a:extLst>
                <a:ext uri="{FF2B5EF4-FFF2-40B4-BE49-F238E27FC236}">
                  <a16:creationId xmlns:a16="http://schemas.microsoft.com/office/drawing/2014/main" id="{E8F22181-C397-4E96-A16B-8329358B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6" y="6457950"/>
              <a:ext cx="31750" cy="42863"/>
            </a:xfrm>
            <a:custGeom>
              <a:avLst/>
              <a:gdLst>
                <a:gd name="T0" fmla="*/ 0 w 65"/>
                <a:gd name="T1" fmla="*/ 0 h 85"/>
                <a:gd name="T2" fmla="*/ 11 w 65"/>
                <a:gd name="T3" fmla="*/ 0 h 85"/>
                <a:gd name="T4" fmla="*/ 11 w 65"/>
                <a:gd name="T5" fmla="*/ 55 h 85"/>
                <a:gd name="T6" fmla="*/ 32 w 65"/>
                <a:gd name="T7" fmla="*/ 76 h 85"/>
                <a:gd name="T8" fmla="*/ 53 w 65"/>
                <a:gd name="T9" fmla="*/ 55 h 85"/>
                <a:gd name="T10" fmla="*/ 53 w 65"/>
                <a:gd name="T11" fmla="*/ 0 h 85"/>
                <a:gd name="T12" fmla="*/ 65 w 65"/>
                <a:gd name="T13" fmla="*/ 0 h 85"/>
                <a:gd name="T14" fmla="*/ 65 w 65"/>
                <a:gd name="T15" fmla="*/ 55 h 85"/>
                <a:gd name="T16" fmla="*/ 32 w 65"/>
                <a:gd name="T17" fmla="*/ 85 h 85"/>
                <a:gd name="T18" fmla="*/ 0 w 65"/>
                <a:gd name="T19" fmla="*/ 55 h 85"/>
                <a:gd name="T20" fmla="*/ 0 w 65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5">
                  <a:moveTo>
                    <a:pt x="0" y="0"/>
                  </a:moveTo>
                  <a:lnTo>
                    <a:pt x="11" y="0"/>
                  </a:lnTo>
                  <a:lnTo>
                    <a:pt x="11" y="55"/>
                  </a:lnTo>
                  <a:cubicBezTo>
                    <a:pt x="11" y="69"/>
                    <a:pt x="18" y="76"/>
                    <a:pt x="32" y="76"/>
                  </a:cubicBezTo>
                  <a:cubicBezTo>
                    <a:pt x="46" y="76"/>
                    <a:pt x="53" y="70"/>
                    <a:pt x="53" y="55"/>
                  </a:cubicBezTo>
                  <a:lnTo>
                    <a:pt x="53" y="0"/>
                  </a:lnTo>
                  <a:lnTo>
                    <a:pt x="65" y="0"/>
                  </a:lnTo>
                  <a:lnTo>
                    <a:pt x="65" y="55"/>
                  </a:lnTo>
                  <a:cubicBezTo>
                    <a:pt x="65" y="75"/>
                    <a:pt x="51" y="85"/>
                    <a:pt x="32" y="85"/>
                  </a:cubicBezTo>
                  <a:cubicBezTo>
                    <a:pt x="13" y="85"/>
                    <a:pt x="0" y="75"/>
                    <a:pt x="0" y="5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11" name="Freeform 66">
              <a:extLst>
                <a:ext uri="{FF2B5EF4-FFF2-40B4-BE49-F238E27FC236}">
                  <a16:creationId xmlns:a16="http://schemas.microsoft.com/office/drawing/2014/main" id="{FD72D802-1D8C-4472-ADE1-7E35795E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3" y="6457950"/>
              <a:ext cx="31750" cy="42863"/>
            </a:xfrm>
            <a:custGeom>
              <a:avLst/>
              <a:gdLst>
                <a:gd name="T0" fmla="*/ 55 w 66"/>
                <a:gd name="T1" fmla="*/ 0 h 85"/>
                <a:gd name="T2" fmla="*/ 66 w 66"/>
                <a:gd name="T3" fmla="*/ 0 h 85"/>
                <a:gd name="T4" fmla="*/ 66 w 66"/>
                <a:gd name="T5" fmla="*/ 85 h 85"/>
                <a:gd name="T6" fmla="*/ 55 w 66"/>
                <a:gd name="T7" fmla="*/ 85 h 85"/>
                <a:gd name="T8" fmla="*/ 10 w 66"/>
                <a:gd name="T9" fmla="*/ 18 h 85"/>
                <a:gd name="T10" fmla="*/ 10 w 66"/>
                <a:gd name="T11" fmla="*/ 85 h 85"/>
                <a:gd name="T12" fmla="*/ 0 w 66"/>
                <a:gd name="T13" fmla="*/ 85 h 85"/>
                <a:gd name="T14" fmla="*/ 0 w 66"/>
                <a:gd name="T15" fmla="*/ 0 h 85"/>
                <a:gd name="T16" fmla="*/ 11 w 66"/>
                <a:gd name="T17" fmla="*/ 0 h 85"/>
                <a:gd name="T18" fmla="*/ 56 w 66"/>
                <a:gd name="T19" fmla="*/ 68 h 85"/>
                <a:gd name="T20" fmla="*/ 56 w 66"/>
                <a:gd name="T21" fmla="*/ 0 h 85"/>
                <a:gd name="T22" fmla="*/ 55 w 66"/>
                <a:gd name="T2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5">
                  <a:moveTo>
                    <a:pt x="55" y="0"/>
                  </a:moveTo>
                  <a:lnTo>
                    <a:pt x="66" y="0"/>
                  </a:lnTo>
                  <a:lnTo>
                    <a:pt x="66" y="85"/>
                  </a:lnTo>
                  <a:lnTo>
                    <a:pt x="55" y="85"/>
                  </a:lnTo>
                  <a:lnTo>
                    <a:pt x="10" y="18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8"/>
                  </a:lnTo>
                  <a:lnTo>
                    <a:pt x="56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12" name="Rectangle 67">
              <a:extLst>
                <a:ext uri="{FF2B5EF4-FFF2-40B4-BE49-F238E27FC236}">
                  <a16:creationId xmlns:a16="http://schemas.microsoft.com/office/drawing/2014/main" id="{54CD79E6-3515-4E01-9343-ED6076347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8" y="6457950"/>
              <a:ext cx="6350" cy="412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16" name="Freeform 68">
              <a:extLst>
                <a:ext uri="{FF2B5EF4-FFF2-40B4-BE49-F238E27FC236}">
                  <a16:creationId xmlns:a16="http://schemas.microsoft.com/office/drawing/2014/main" id="{13928659-A4B5-4915-A6F7-8C467B61B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6457950"/>
              <a:ext cx="36513" cy="41275"/>
            </a:xfrm>
            <a:custGeom>
              <a:avLst/>
              <a:gdLst>
                <a:gd name="T0" fmla="*/ 32 w 75"/>
                <a:gd name="T1" fmla="*/ 85 h 85"/>
                <a:gd name="T2" fmla="*/ 0 w 75"/>
                <a:gd name="T3" fmla="*/ 0 h 85"/>
                <a:gd name="T4" fmla="*/ 11 w 75"/>
                <a:gd name="T5" fmla="*/ 0 h 85"/>
                <a:gd name="T6" fmla="*/ 37 w 75"/>
                <a:gd name="T7" fmla="*/ 72 h 85"/>
                <a:gd name="T8" fmla="*/ 63 w 75"/>
                <a:gd name="T9" fmla="*/ 0 h 85"/>
                <a:gd name="T10" fmla="*/ 75 w 75"/>
                <a:gd name="T11" fmla="*/ 0 h 85"/>
                <a:gd name="T12" fmla="*/ 42 w 75"/>
                <a:gd name="T13" fmla="*/ 85 h 85"/>
                <a:gd name="T14" fmla="*/ 32 w 75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5">
                  <a:moveTo>
                    <a:pt x="32" y="85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2"/>
                  </a:lnTo>
                  <a:lnTo>
                    <a:pt x="63" y="0"/>
                  </a:lnTo>
                  <a:lnTo>
                    <a:pt x="75" y="0"/>
                  </a:lnTo>
                  <a:lnTo>
                    <a:pt x="42" y="85"/>
                  </a:lnTo>
                  <a:lnTo>
                    <a:pt x="32" y="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17" name="Freeform 69">
              <a:extLst>
                <a:ext uri="{FF2B5EF4-FFF2-40B4-BE49-F238E27FC236}">
                  <a16:creationId xmlns:a16="http://schemas.microsoft.com/office/drawing/2014/main" id="{6477F586-027F-40C5-92F2-67C467FED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6457950"/>
              <a:ext cx="22225" cy="42863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9 h 85"/>
                <a:gd name="T4" fmla="*/ 12 w 45"/>
                <a:gd name="T5" fmla="*/ 9 h 85"/>
                <a:gd name="T6" fmla="*/ 12 w 45"/>
                <a:gd name="T7" fmla="*/ 38 h 85"/>
                <a:gd name="T8" fmla="*/ 42 w 45"/>
                <a:gd name="T9" fmla="*/ 38 h 85"/>
                <a:gd name="T10" fmla="*/ 42 w 45"/>
                <a:gd name="T11" fmla="*/ 46 h 85"/>
                <a:gd name="T12" fmla="*/ 12 w 45"/>
                <a:gd name="T13" fmla="*/ 46 h 85"/>
                <a:gd name="T14" fmla="*/ 12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0 h 85"/>
                <a:gd name="T24" fmla="*/ 45 w 45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9"/>
                  </a:lnTo>
                  <a:lnTo>
                    <a:pt x="12" y="9"/>
                  </a:lnTo>
                  <a:lnTo>
                    <a:pt x="12" y="38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18" name="Freeform 70">
              <a:extLst>
                <a:ext uri="{FF2B5EF4-FFF2-40B4-BE49-F238E27FC236}">
                  <a16:creationId xmlns:a16="http://schemas.microsoft.com/office/drawing/2014/main" id="{A27B2304-62C8-47FB-828D-262F137E04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0563" y="6457950"/>
              <a:ext cx="26988" cy="41275"/>
            </a:xfrm>
            <a:custGeom>
              <a:avLst/>
              <a:gdLst>
                <a:gd name="T0" fmla="*/ 11 w 57"/>
                <a:gd name="T1" fmla="*/ 50 h 85"/>
                <a:gd name="T2" fmla="*/ 11 w 57"/>
                <a:gd name="T3" fmla="*/ 85 h 85"/>
                <a:gd name="T4" fmla="*/ 0 w 57"/>
                <a:gd name="T5" fmla="*/ 85 h 85"/>
                <a:gd name="T6" fmla="*/ 0 w 57"/>
                <a:gd name="T7" fmla="*/ 0 h 85"/>
                <a:gd name="T8" fmla="*/ 27 w 57"/>
                <a:gd name="T9" fmla="*/ 0 h 85"/>
                <a:gd name="T10" fmla="*/ 56 w 57"/>
                <a:gd name="T11" fmla="*/ 24 h 85"/>
                <a:gd name="T12" fmla="*/ 34 w 57"/>
                <a:gd name="T13" fmla="*/ 49 h 85"/>
                <a:gd name="T14" fmla="*/ 57 w 57"/>
                <a:gd name="T15" fmla="*/ 84 h 85"/>
                <a:gd name="T16" fmla="*/ 44 w 57"/>
                <a:gd name="T17" fmla="*/ 84 h 85"/>
                <a:gd name="T18" fmla="*/ 21 w 57"/>
                <a:gd name="T19" fmla="*/ 49 h 85"/>
                <a:gd name="T20" fmla="*/ 11 w 57"/>
                <a:gd name="T21" fmla="*/ 49 h 85"/>
                <a:gd name="T22" fmla="*/ 11 w 57"/>
                <a:gd name="T23" fmla="*/ 50 h 85"/>
                <a:gd name="T24" fmla="*/ 11 w 57"/>
                <a:gd name="T25" fmla="*/ 10 h 85"/>
                <a:gd name="T26" fmla="*/ 11 w 57"/>
                <a:gd name="T27" fmla="*/ 41 h 85"/>
                <a:gd name="T28" fmla="*/ 27 w 57"/>
                <a:gd name="T29" fmla="*/ 41 h 85"/>
                <a:gd name="T30" fmla="*/ 45 w 57"/>
                <a:gd name="T31" fmla="*/ 25 h 85"/>
                <a:gd name="T32" fmla="*/ 27 w 57"/>
                <a:gd name="T33" fmla="*/ 9 h 85"/>
                <a:gd name="T34" fmla="*/ 11 w 57"/>
                <a:gd name="T35" fmla="*/ 9 h 85"/>
                <a:gd name="T36" fmla="*/ 11 w 57"/>
                <a:gd name="T37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5">
                  <a:moveTo>
                    <a:pt x="11" y="50"/>
                  </a:move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7"/>
                    <a:pt x="49" y="46"/>
                    <a:pt x="34" y="49"/>
                  </a:cubicBezTo>
                  <a:lnTo>
                    <a:pt x="57" y="84"/>
                  </a:lnTo>
                  <a:lnTo>
                    <a:pt x="44" y="84"/>
                  </a:lnTo>
                  <a:lnTo>
                    <a:pt x="21" y="49"/>
                  </a:lnTo>
                  <a:lnTo>
                    <a:pt x="11" y="49"/>
                  </a:lnTo>
                  <a:lnTo>
                    <a:pt x="11" y="50"/>
                  </a:lnTo>
                  <a:close/>
                  <a:moveTo>
                    <a:pt x="11" y="10"/>
                  </a:moveTo>
                  <a:lnTo>
                    <a:pt x="11" y="41"/>
                  </a:lnTo>
                  <a:lnTo>
                    <a:pt x="27" y="41"/>
                  </a:lnTo>
                  <a:cubicBezTo>
                    <a:pt x="40" y="41"/>
                    <a:pt x="45" y="35"/>
                    <a:pt x="45" y="25"/>
                  </a:cubicBezTo>
                  <a:cubicBezTo>
                    <a:pt x="45" y="15"/>
                    <a:pt x="39" y="9"/>
                    <a:pt x="27" y="9"/>
                  </a:cubicBezTo>
                  <a:lnTo>
                    <a:pt x="11" y="9"/>
                  </a:lnTo>
                  <a:lnTo>
                    <a:pt x="11" y="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19" name="Freeform 71">
              <a:extLst>
                <a:ext uri="{FF2B5EF4-FFF2-40B4-BE49-F238E27FC236}">
                  <a16:creationId xmlns:a16="http://schemas.microsoft.com/office/drawing/2014/main" id="{E7AB387B-FF33-4715-B5C7-50F2529E0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6457950"/>
              <a:ext cx="26988" cy="42863"/>
            </a:xfrm>
            <a:custGeom>
              <a:avLst/>
              <a:gdLst>
                <a:gd name="T0" fmla="*/ 20 w 56"/>
                <a:gd name="T1" fmla="*/ 35 h 86"/>
                <a:gd name="T2" fmla="*/ 28 w 56"/>
                <a:gd name="T3" fmla="*/ 37 h 86"/>
                <a:gd name="T4" fmla="*/ 47 w 56"/>
                <a:gd name="T5" fmla="*/ 44 h 86"/>
                <a:gd name="T6" fmla="*/ 56 w 56"/>
                <a:gd name="T7" fmla="*/ 61 h 86"/>
                <a:gd name="T8" fmla="*/ 28 w 56"/>
                <a:gd name="T9" fmla="*/ 86 h 86"/>
                <a:gd name="T10" fmla="*/ 0 w 56"/>
                <a:gd name="T11" fmla="*/ 64 h 86"/>
                <a:gd name="T12" fmla="*/ 11 w 56"/>
                <a:gd name="T13" fmla="*/ 64 h 86"/>
                <a:gd name="T14" fmla="*/ 27 w 56"/>
                <a:gd name="T15" fmla="*/ 76 h 86"/>
                <a:gd name="T16" fmla="*/ 45 w 56"/>
                <a:gd name="T17" fmla="*/ 62 h 86"/>
                <a:gd name="T18" fmla="*/ 36 w 56"/>
                <a:gd name="T19" fmla="*/ 50 h 86"/>
                <a:gd name="T20" fmla="*/ 27 w 56"/>
                <a:gd name="T21" fmla="*/ 47 h 86"/>
                <a:gd name="T22" fmla="*/ 8 w 56"/>
                <a:gd name="T23" fmla="*/ 41 h 86"/>
                <a:gd name="T24" fmla="*/ 0 w 56"/>
                <a:gd name="T25" fmla="*/ 24 h 86"/>
                <a:gd name="T26" fmla="*/ 27 w 56"/>
                <a:gd name="T27" fmla="*/ 0 h 86"/>
                <a:gd name="T28" fmla="*/ 55 w 56"/>
                <a:gd name="T29" fmla="*/ 21 h 86"/>
                <a:gd name="T30" fmla="*/ 42 w 56"/>
                <a:gd name="T31" fmla="*/ 21 h 86"/>
                <a:gd name="T32" fmla="*/ 26 w 56"/>
                <a:gd name="T33" fmla="*/ 9 h 86"/>
                <a:gd name="T34" fmla="*/ 10 w 56"/>
                <a:gd name="T35" fmla="*/ 22 h 86"/>
                <a:gd name="T36" fmla="*/ 20 w 56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6">
                  <a:moveTo>
                    <a:pt x="20" y="35"/>
                  </a:moveTo>
                  <a:cubicBezTo>
                    <a:pt x="22" y="36"/>
                    <a:pt x="26" y="36"/>
                    <a:pt x="28" y="37"/>
                  </a:cubicBezTo>
                  <a:cubicBezTo>
                    <a:pt x="35" y="39"/>
                    <a:pt x="42" y="41"/>
                    <a:pt x="47" y="44"/>
                  </a:cubicBezTo>
                  <a:cubicBezTo>
                    <a:pt x="52" y="46"/>
                    <a:pt x="56" y="52"/>
                    <a:pt x="56" y="61"/>
                  </a:cubicBezTo>
                  <a:cubicBezTo>
                    <a:pt x="56" y="75"/>
                    <a:pt x="45" y="86"/>
                    <a:pt x="28" y="86"/>
                  </a:cubicBezTo>
                  <a:cubicBezTo>
                    <a:pt x="11" y="86"/>
                    <a:pt x="0" y="77"/>
                    <a:pt x="0" y="64"/>
                  </a:cubicBezTo>
                  <a:lnTo>
                    <a:pt x="11" y="64"/>
                  </a:lnTo>
                  <a:cubicBezTo>
                    <a:pt x="11" y="71"/>
                    <a:pt x="17" y="76"/>
                    <a:pt x="27" y="76"/>
                  </a:cubicBezTo>
                  <a:cubicBezTo>
                    <a:pt x="37" y="76"/>
                    <a:pt x="45" y="70"/>
                    <a:pt x="45" y="62"/>
                  </a:cubicBezTo>
                  <a:cubicBezTo>
                    <a:pt x="45" y="55"/>
                    <a:pt x="41" y="51"/>
                    <a:pt x="36" y="50"/>
                  </a:cubicBezTo>
                  <a:cubicBezTo>
                    <a:pt x="33" y="49"/>
                    <a:pt x="31" y="49"/>
                    <a:pt x="27" y="47"/>
                  </a:cubicBezTo>
                  <a:cubicBezTo>
                    <a:pt x="21" y="46"/>
                    <a:pt x="13" y="45"/>
                    <a:pt x="8" y="41"/>
                  </a:cubicBezTo>
                  <a:cubicBezTo>
                    <a:pt x="3" y="39"/>
                    <a:pt x="0" y="32"/>
                    <a:pt x="0" y="24"/>
                  </a:cubicBezTo>
                  <a:cubicBezTo>
                    <a:pt x="0" y="10"/>
                    <a:pt x="11" y="0"/>
                    <a:pt x="27" y="0"/>
                  </a:cubicBezTo>
                  <a:cubicBezTo>
                    <a:pt x="43" y="0"/>
                    <a:pt x="53" y="7"/>
                    <a:pt x="55" y="21"/>
                  </a:cubicBezTo>
                  <a:lnTo>
                    <a:pt x="42" y="21"/>
                  </a:lnTo>
                  <a:cubicBezTo>
                    <a:pt x="42" y="15"/>
                    <a:pt x="36" y="9"/>
                    <a:pt x="26" y="9"/>
                  </a:cubicBezTo>
                  <a:cubicBezTo>
                    <a:pt x="16" y="9"/>
                    <a:pt x="10" y="14"/>
                    <a:pt x="10" y="22"/>
                  </a:cubicBezTo>
                  <a:cubicBezTo>
                    <a:pt x="10" y="30"/>
                    <a:pt x="13" y="34"/>
                    <a:pt x="20" y="3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0" name="Rectangle 72">
              <a:extLst>
                <a:ext uri="{FF2B5EF4-FFF2-40B4-BE49-F238E27FC236}">
                  <a16:creationId xmlns:a16="http://schemas.microsoft.com/office/drawing/2014/main" id="{0758D0B3-6607-41E3-89F4-B5ED129C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001" y="6457950"/>
              <a:ext cx="4763" cy="412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1" name="Freeform 73">
              <a:extLst>
                <a:ext uri="{FF2B5EF4-FFF2-40B4-BE49-F238E27FC236}">
                  <a16:creationId xmlns:a16="http://schemas.microsoft.com/office/drawing/2014/main" id="{561A64BA-3CAD-417E-A8E4-476CDE0CE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457950"/>
              <a:ext cx="26988" cy="41275"/>
            </a:xfrm>
            <a:custGeom>
              <a:avLst/>
              <a:gdLst>
                <a:gd name="T0" fmla="*/ 0 w 57"/>
                <a:gd name="T1" fmla="*/ 9 h 84"/>
                <a:gd name="T2" fmla="*/ 0 w 57"/>
                <a:gd name="T3" fmla="*/ 0 h 84"/>
                <a:gd name="T4" fmla="*/ 57 w 57"/>
                <a:gd name="T5" fmla="*/ 0 h 84"/>
                <a:gd name="T6" fmla="*/ 57 w 57"/>
                <a:gd name="T7" fmla="*/ 9 h 84"/>
                <a:gd name="T8" fmla="*/ 34 w 57"/>
                <a:gd name="T9" fmla="*/ 9 h 84"/>
                <a:gd name="T10" fmla="*/ 34 w 57"/>
                <a:gd name="T11" fmla="*/ 84 h 84"/>
                <a:gd name="T12" fmla="*/ 23 w 57"/>
                <a:gd name="T13" fmla="*/ 84 h 84"/>
                <a:gd name="T14" fmla="*/ 23 w 57"/>
                <a:gd name="T15" fmla="*/ 9 h 84"/>
                <a:gd name="T16" fmla="*/ 0 w 57"/>
                <a:gd name="T17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0" y="9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9"/>
                  </a:lnTo>
                  <a:lnTo>
                    <a:pt x="34" y="9"/>
                  </a:lnTo>
                  <a:lnTo>
                    <a:pt x="34" y="84"/>
                  </a:lnTo>
                  <a:lnTo>
                    <a:pt x="23" y="84"/>
                  </a:lnTo>
                  <a:lnTo>
                    <a:pt x="23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2" name="Freeform 74">
              <a:extLst>
                <a:ext uri="{FF2B5EF4-FFF2-40B4-BE49-F238E27FC236}">
                  <a16:creationId xmlns:a16="http://schemas.microsoft.com/office/drawing/2014/main" id="{B850A2DD-28EC-4DA2-891C-0FFEB125D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6443663"/>
              <a:ext cx="22225" cy="57150"/>
            </a:xfrm>
            <a:custGeom>
              <a:avLst/>
              <a:gdLst>
                <a:gd name="T0" fmla="*/ 45 w 45"/>
                <a:gd name="T1" fmla="*/ 29 h 114"/>
                <a:gd name="T2" fmla="*/ 45 w 45"/>
                <a:gd name="T3" fmla="*/ 38 h 114"/>
                <a:gd name="T4" fmla="*/ 12 w 45"/>
                <a:gd name="T5" fmla="*/ 38 h 114"/>
                <a:gd name="T6" fmla="*/ 12 w 45"/>
                <a:gd name="T7" fmla="*/ 67 h 114"/>
                <a:gd name="T8" fmla="*/ 42 w 45"/>
                <a:gd name="T9" fmla="*/ 67 h 114"/>
                <a:gd name="T10" fmla="*/ 42 w 45"/>
                <a:gd name="T11" fmla="*/ 75 h 114"/>
                <a:gd name="T12" fmla="*/ 12 w 45"/>
                <a:gd name="T13" fmla="*/ 75 h 114"/>
                <a:gd name="T14" fmla="*/ 12 w 45"/>
                <a:gd name="T15" fmla="*/ 105 h 114"/>
                <a:gd name="T16" fmla="*/ 45 w 45"/>
                <a:gd name="T17" fmla="*/ 105 h 114"/>
                <a:gd name="T18" fmla="*/ 45 w 45"/>
                <a:gd name="T19" fmla="*/ 114 h 114"/>
                <a:gd name="T20" fmla="*/ 0 w 45"/>
                <a:gd name="T21" fmla="*/ 114 h 114"/>
                <a:gd name="T22" fmla="*/ 0 w 45"/>
                <a:gd name="T23" fmla="*/ 29 h 114"/>
                <a:gd name="T24" fmla="*/ 45 w 45"/>
                <a:gd name="T25" fmla="*/ 29 h 114"/>
                <a:gd name="T26" fmla="*/ 8 w 45"/>
                <a:gd name="T27" fmla="*/ 15 h 114"/>
                <a:gd name="T28" fmla="*/ 34 w 45"/>
                <a:gd name="T29" fmla="*/ 0 h 114"/>
                <a:gd name="T30" fmla="*/ 34 w 45"/>
                <a:gd name="T31" fmla="*/ 10 h 114"/>
                <a:gd name="T32" fmla="*/ 8 w 45"/>
                <a:gd name="T33" fmla="*/ 24 h 114"/>
                <a:gd name="T34" fmla="*/ 8 w 45"/>
                <a:gd name="T35" fmla="*/ 1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114">
                  <a:moveTo>
                    <a:pt x="45" y="29"/>
                  </a:moveTo>
                  <a:lnTo>
                    <a:pt x="45" y="38"/>
                  </a:lnTo>
                  <a:lnTo>
                    <a:pt x="12" y="38"/>
                  </a:lnTo>
                  <a:lnTo>
                    <a:pt x="12" y="67"/>
                  </a:lnTo>
                  <a:lnTo>
                    <a:pt x="42" y="67"/>
                  </a:lnTo>
                  <a:lnTo>
                    <a:pt x="42" y="75"/>
                  </a:lnTo>
                  <a:lnTo>
                    <a:pt x="12" y="75"/>
                  </a:lnTo>
                  <a:lnTo>
                    <a:pt x="12" y="105"/>
                  </a:lnTo>
                  <a:lnTo>
                    <a:pt x="45" y="105"/>
                  </a:lnTo>
                  <a:lnTo>
                    <a:pt x="45" y="114"/>
                  </a:lnTo>
                  <a:lnTo>
                    <a:pt x="0" y="114"/>
                  </a:lnTo>
                  <a:lnTo>
                    <a:pt x="0" y="29"/>
                  </a:lnTo>
                  <a:lnTo>
                    <a:pt x="45" y="29"/>
                  </a:lnTo>
                  <a:close/>
                  <a:moveTo>
                    <a:pt x="8" y="15"/>
                  </a:moveTo>
                  <a:lnTo>
                    <a:pt x="34" y="0"/>
                  </a:lnTo>
                  <a:lnTo>
                    <a:pt x="34" y="10"/>
                  </a:lnTo>
                  <a:lnTo>
                    <a:pt x="8" y="24"/>
                  </a:lnTo>
                  <a:lnTo>
                    <a:pt x="8" y="1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3" name="Freeform 75">
              <a:extLst>
                <a:ext uri="{FF2B5EF4-FFF2-40B4-BE49-F238E27FC236}">
                  <a16:creationId xmlns:a16="http://schemas.microsoft.com/office/drawing/2014/main" id="{0729CF19-F1FC-4998-B7D4-D0A7BBD362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7251" y="6457950"/>
              <a:ext cx="33338" cy="41275"/>
            </a:xfrm>
            <a:custGeom>
              <a:avLst/>
              <a:gdLst>
                <a:gd name="T0" fmla="*/ 26 w 70"/>
                <a:gd name="T1" fmla="*/ 1 h 85"/>
                <a:gd name="T2" fmla="*/ 70 w 70"/>
                <a:gd name="T3" fmla="*/ 44 h 85"/>
                <a:gd name="T4" fmla="*/ 26 w 70"/>
                <a:gd name="T5" fmla="*/ 85 h 85"/>
                <a:gd name="T6" fmla="*/ 0 w 70"/>
                <a:gd name="T7" fmla="*/ 85 h 85"/>
                <a:gd name="T8" fmla="*/ 0 w 70"/>
                <a:gd name="T9" fmla="*/ 0 h 85"/>
                <a:gd name="T10" fmla="*/ 26 w 70"/>
                <a:gd name="T11" fmla="*/ 0 h 85"/>
                <a:gd name="T12" fmla="*/ 26 w 70"/>
                <a:gd name="T13" fmla="*/ 1 h 85"/>
                <a:gd name="T14" fmla="*/ 10 w 70"/>
                <a:gd name="T15" fmla="*/ 76 h 85"/>
                <a:gd name="T16" fmla="*/ 25 w 70"/>
                <a:gd name="T17" fmla="*/ 76 h 85"/>
                <a:gd name="T18" fmla="*/ 58 w 70"/>
                <a:gd name="T19" fmla="*/ 42 h 85"/>
                <a:gd name="T20" fmla="*/ 25 w 70"/>
                <a:gd name="T21" fmla="*/ 9 h 85"/>
                <a:gd name="T22" fmla="*/ 10 w 70"/>
                <a:gd name="T23" fmla="*/ 9 h 85"/>
                <a:gd name="T24" fmla="*/ 10 w 70"/>
                <a:gd name="T25" fmla="*/ 7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85">
                  <a:moveTo>
                    <a:pt x="26" y="1"/>
                  </a:moveTo>
                  <a:cubicBezTo>
                    <a:pt x="54" y="1"/>
                    <a:pt x="70" y="17"/>
                    <a:pt x="70" y="44"/>
                  </a:cubicBezTo>
                  <a:cubicBezTo>
                    <a:pt x="70" y="70"/>
                    <a:pt x="54" y="85"/>
                    <a:pt x="26" y="85"/>
                  </a:cubicBezTo>
                  <a:lnTo>
                    <a:pt x="0" y="8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"/>
                  </a:lnTo>
                  <a:close/>
                  <a:moveTo>
                    <a:pt x="10" y="76"/>
                  </a:moveTo>
                  <a:lnTo>
                    <a:pt x="25" y="76"/>
                  </a:lnTo>
                  <a:cubicBezTo>
                    <a:pt x="46" y="76"/>
                    <a:pt x="58" y="64"/>
                    <a:pt x="58" y="42"/>
                  </a:cubicBezTo>
                  <a:cubicBezTo>
                    <a:pt x="58" y="21"/>
                    <a:pt x="46" y="9"/>
                    <a:pt x="25" y="9"/>
                  </a:cubicBezTo>
                  <a:lnTo>
                    <a:pt x="10" y="9"/>
                  </a:lnTo>
                  <a:lnTo>
                    <a:pt x="10" y="7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4" name="Freeform 76">
              <a:extLst>
                <a:ext uri="{FF2B5EF4-FFF2-40B4-BE49-F238E27FC236}">
                  <a16:creationId xmlns:a16="http://schemas.microsoft.com/office/drawing/2014/main" id="{2AC1F6D0-8DB8-44A4-A970-E86CB641B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351" y="6453188"/>
              <a:ext cx="6350" cy="12700"/>
            </a:xfrm>
            <a:custGeom>
              <a:avLst/>
              <a:gdLst>
                <a:gd name="T0" fmla="*/ 0 w 12"/>
                <a:gd name="T1" fmla="*/ 0 h 25"/>
                <a:gd name="T2" fmla="*/ 11 w 12"/>
                <a:gd name="T3" fmla="*/ 0 h 25"/>
                <a:gd name="T4" fmla="*/ 12 w 12"/>
                <a:gd name="T5" fmla="*/ 11 h 25"/>
                <a:gd name="T6" fmla="*/ 0 w 12"/>
                <a:gd name="T7" fmla="*/ 25 h 25"/>
                <a:gd name="T8" fmla="*/ 0 w 12"/>
                <a:gd name="T9" fmla="*/ 20 h 25"/>
                <a:gd name="T10" fmla="*/ 6 w 12"/>
                <a:gd name="T11" fmla="*/ 14 h 25"/>
                <a:gd name="T12" fmla="*/ 6 w 12"/>
                <a:gd name="T13" fmla="*/ 11 h 25"/>
                <a:gd name="T14" fmla="*/ 0 w 12"/>
                <a:gd name="T15" fmla="*/ 11 h 25"/>
                <a:gd name="T16" fmla="*/ 0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1" y="0"/>
                  </a:lnTo>
                  <a:cubicBezTo>
                    <a:pt x="12" y="4"/>
                    <a:pt x="12" y="7"/>
                    <a:pt x="12" y="11"/>
                  </a:cubicBezTo>
                  <a:cubicBezTo>
                    <a:pt x="12" y="20"/>
                    <a:pt x="8" y="25"/>
                    <a:pt x="0" y="25"/>
                  </a:cubicBezTo>
                  <a:lnTo>
                    <a:pt x="0" y="20"/>
                  </a:lnTo>
                  <a:cubicBezTo>
                    <a:pt x="3" y="20"/>
                    <a:pt x="6" y="17"/>
                    <a:pt x="6" y="14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5" name="Freeform 77">
              <a:extLst>
                <a:ext uri="{FF2B5EF4-FFF2-40B4-BE49-F238E27FC236}">
                  <a16:creationId xmlns:a16="http://schemas.microsoft.com/office/drawing/2014/main" id="{CA0550F4-B885-411C-A222-97A250A490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4876" y="6457950"/>
              <a:ext cx="36513" cy="41275"/>
            </a:xfrm>
            <a:custGeom>
              <a:avLst/>
              <a:gdLst>
                <a:gd name="T0" fmla="*/ 62 w 74"/>
                <a:gd name="T1" fmla="*/ 85 h 85"/>
                <a:gd name="T2" fmla="*/ 55 w 74"/>
                <a:gd name="T3" fmla="*/ 66 h 85"/>
                <a:gd name="T4" fmla="*/ 17 w 74"/>
                <a:gd name="T5" fmla="*/ 66 h 85"/>
                <a:gd name="T6" fmla="*/ 11 w 74"/>
                <a:gd name="T7" fmla="*/ 85 h 85"/>
                <a:gd name="T8" fmla="*/ 0 w 74"/>
                <a:gd name="T9" fmla="*/ 85 h 85"/>
                <a:gd name="T10" fmla="*/ 31 w 74"/>
                <a:gd name="T11" fmla="*/ 0 h 85"/>
                <a:gd name="T12" fmla="*/ 44 w 74"/>
                <a:gd name="T13" fmla="*/ 0 h 85"/>
                <a:gd name="T14" fmla="*/ 74 w 74"/>
                <a:gd name="T15" fmla="*/ 85 h 85"/>
                <a:gd name="T16" fmla="*/ 62 w 74"/>
                <a:gd name="T17" fmla="*/ 85 h 85"/>
                <a:gd name="T18" fmla="*/ 21 w 74"/>
                <a:gd name="T19" fmla="*/ 57 h 85"/>
                <a:gd name="T20" fmla="*/ 52 w 74"/>
                <a:gd name="T21" fmla="*/ 57 h 85"/>
                <a:gd name="T22" fmla="*/ 37 w 74"/>
                <a:gd name="T23" fmla="*/ 14 h 85"/>
                <a:gd name="T24" fmla="*/ 21 w 74"/>
                <a:gd name="T25" fmla="*/ 5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85">
                  <a:moveTo>
                    <a:pt x="62" y="85"/>
                  </a:moveTo>
                  <a:lnTo>
                    <a:pt x="55" y="66"/>
                  </a:lnTo>
                  <a:lnTo>
                    <a:pt x="17" y="66"/>
                  </a:lnTo>
                  <a:lnTo>
                    <a:pt x="11" y="85"/>
                  </a:lnTo>
                  <a:lnTo>
                    <a:pt x="0" y="85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74" y="85"/>
                  </a:lnTo>
                  <a:lnTo>
                    <a:pt x="62" y="85"/>
                  </a:lnTo>
                  <a:close/>
                  <a:moveTo>
                    <a:pt x="21" y="57"/>
                  </a:moveTo>
                  <a:lnTo>
                    <a:pt x="52" y="57"/>
                  </a:lnTo>
                  <a:lnTo>
                    <a:pt x="37" y="14"/>
                  </a:lnTo>
                  <a:lnTo>
                    <a:pt x="21" y="5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6" name="Freeform 78">
              <a:extLst>
                <a:ext uri="{FF2B5EF4-FFF2-40B4-BE49-F238E27FC236}">
                  <a16:creationId xmlns:a16="http://schemas.microsoft.com/office/drawing/2014/main" id="{3292FB52-ED0D-413F-83A1-43E6E5F1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8" y="6457950"/>
              <a:ext cx="33338" cy="42863"/>
            </a:xfrm>
            <a:custGeom>
              <a:avLst/>
              <a:gdLst>
                <a:gd name="T0" fmla="*/ 57 w 68"/>
                <a:gd name="T1" fmla="*/ 0 h 85"/>
                <a:gd name="T2" fmla="*/ 68 w 68"/>
                <a:gd name="T3" fmla="*/ 0 h 85"/>
                <a:gd name="T4" fmla="*/ 68 w 68"/>
                <a:gd name="T5" fmla="*/ 85 h 85"/>
                <a:gd name="T6" fmla="*/ 57 w 68"/>
                <a:gd name="T7" fmla="*/ 85 h 85"/>
                <a:gd name="T8" fmla="*/ 12 w 68"/>
                <a:gd name="T9" fmla="*/ 18 h 85"/>
                <a:gd name="T10" fmla="*/ 12 w 68"/>
                <a:gd name="T11" fmla="*/ 85 h 85"/>
                <a:gd name="T12" fmla="*/ 0 w 68"/>
                <a:gd name="T13" fmla="*/ 85 h 85"/>
                <a:gd name="T14" fmla="*/ 0 w 68"/>
                <a:gd name="T15" fmla="*/ 0 h 85"/>
                <a:gd name="T16" fmla="*/ 12 w 68"/>
                <a:gd name="T17" fmla="*/ 0 h 85"/>
                <a:gd name="T18" fmla="*/ 57 w 68"/>
                <a:gd name="T19" fmla="*/ 68 h 85"/>
                <a:gd name="T20" fmla="*/ 57 w 68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85">
                  <a:moveTo>
                    <a:pt x="57" y="0"/>
                  </a:moveTo>
                  <a:lnTo>
                    <a:pt x="68" y="0"/>
                  </a:lnTo>
                  <a:lnTo>
                    <a:pt x="68" y="85"/>
                  </a:lnTo>
                  <a:lnTo>
                    <a:pt x="57" y="85"/>
                  </a:lnTo>
                  <a:lnTo>
                    <a:pt x="12" y="18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57" y="68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7" name="Freeform 79">
              <a:extLst>
                <a:ext uri="{FF2B5EF4-FFF2-40B4-BE49-F238E27FC236}">
                  <a16:creationId xmlns:a16="http://schemas.microsoft.com/office/drawing/2014/main" id="{206E8A30-486F-48AC-9C98-78F44ABD4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426" y="6457950"/>
              <a:ext cx="42863" cy="42863"/>
            </a:xfrm>
            <a:custGeom>
              <a:avLst/>
              <a:gdLst>
                <a:gd name="T0" fmla="*/ 0 w 85"/>
                <a:gd name="T1" fmla="*/ 42 h 87"/>
                <a:gd name="T2" fmla="*/ 42 w 85"/>
                <a:gd name="T3" fmla="*/ 0 h 87"/>
                <a:gd name="T4" fmla="*/ 81 w 85"/>
                <a:gd name="T5" fmla="*/ 24 h 87"/>
                <a:gd name="T6" fmla="*/ 67 w 85"/>
                <a:gd name="T7" fmla="*/ 24 h 87"/>
                <a:gd name="T8" fmla="*/ 42 w 85"/>
                <a:gd name="T9" fmla="*/ 10 h 87"/>
                <a:gd name="T10" fmla="*/ 11 w 85"/>
                <a:gd name="T11" fmla="*/ 44 h 87"/>
                <a:gd name="T12" fmla="*/ 42 w 85"/>
                <a:gd name="T13" fmla="*/ 77 h 87"/>
                <a:gd name="T14" fmla="*/ 73 w 85"/>
                <a:gd name="T15" fmla="*/ 50 h 87"/>
                <a:gd name="T16" fmla="*/ 38 w 85"/>
                <a:gd name="T17" fmla="*/ 50 h 87"/>
                <a:gd name="T18" fmla="*/ 38 w 85"/>
                <a:gd name="T19" fmla="*/ 41 h 87"/>
                <a:gd name="T20" fmla="*/ 85 w 85"/>
                <a:gd name="T21" fmla="*/ 41 h 87"/>
                <a:gd name="T22" fmla="*/ 85 w 85"/>
                <a:gd name="T23" fmla="*/ 50 h 87"/>
                <a:gd name="T24" fmla="*/ 42 w 85"/>
                <a:gd name="T25" fmla="*/ 87 h 87"/>
                <a:gd name="T26" fmla="*/ 0 w 85"/>
                <a:gd name="T27" fmla="*/ 4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7">
                  <a:moveTo>
                    <a:pt x="0" y="42"/>
                  </a:moveTo>
                  <a:cubicBezTo>
                    <a:pt x="0" y="17"/>
                    <a:pt x="18" y="0"/>
                    <a:pt x="42" y="0"/>
                  </a:cubicBezTo>
                  <a:cubicBezTo>
                    <a:pt x="60" y="0"/>
                    <a:pt x="75" y="9"/>
                    <a:pt x="81" y="24"/>
                  </a:cubicBezTo>
                  <a:lnTo>
                    <a:pt x="67" y="24"/>
                  </a:lnTo>
                  <a:cubicBezTo>
                    <a:pt x="62" y="14"/>
                    <a:pt x="53" y="10"/>
                    <a:pt x="42" y="10"/>
                  </a:cubicBezTo>
                  <a:cubicBezTo>
                    <a:pt x="23" y="10"/>
                    <a:pt x="11" y="24"/>
                    <a:pt x="11" y="44"/>
                  </a:cubicBezTo>
                  <a:cubicBezTo>
                    <a:pt x="11" y="64"/>
                    <a:pt x="25" y="77"/>
                    <a:pt x="42" y="77"/>
                  </a:cubicBezTo>
                  <a:cubicBezTo>
                    <a:pt x="60" y="77"/>
                    <a:pt x="71" y="66"/>
                    <a:pt x="73" y="50"/>
                  </a:cubicBezTo>
                  <a:lnTo>
                    <a:pt x="38" y="50"/>
                  </a:lnTo>
                  <a:lnTo>
                    <a:pt x="38" y="41"/>
                  </a:lnTo>
                  <a:lnTo>
                    <a:pt x="85" y="41"/>
                  </a:lnTo>
                  <a:lnTo>
                    <a:pt x="85" y="50"/>
                  </a:lnTo>
                  <a:cubicBezTo>
                    <a:pt x="82" y="71"/>
                    <a:pt x="65" y="87"/>
                    <a:pt x="42" y="87"/>
                  </a:cubicBezTo>
                  <a:cubicBezTo>
                    <a:pt x="18" y="86"/>
                    <a:pt x="0" y="67"/>
                    <a:pt x="0" y="4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8" name="Freeform 80">
              <a:extLst>
                <a:ext uri="{FF2B5EF4-FFF2-40B4-BE49-F238E27FC236}">
                  <a16:creationId xmlns:a16="http://schemas.microsoft.com/office/drawing/2014/main" id="{350B69FB-01A6-46B7-B8FA-52BBC32F9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6457950"/>
              <a:ext cx="22225" cy="42863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9 h 85"/>
                <a:gd name="T4" fmla="*/ 12 w 45"/>
                <a:gd name="T5" fmla="*/ 9 h 85"/>
                <a:gd name="T6" fmla="*/ 12 w 45"/>
                <a:gd name="T7" fmla="*/ 38 h 85"/>
                <a:gd name="T8" fmla="*/ 42 w 45"/>
                <a:gd name="T9" fmla="*/ 38 h 85"/>
                <a:gd name="T10" fmla="*/ 42 w 45"/>
                <a:gd name="T11" fmla="*/ 46 h 85"/>
                <a:gd name="T12" fmla="*/ 12 w 45"/>
                <a:gd name="T13" fmla="*/ 46 h 85"/>
                <a:gd name="T14" fmla="*/ 12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0 h 85"/>
                <a:gd name="T24" fmla="*/ 45 w 45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9"/>
                  </a:lnTo>
                  <a:lnTo>
                    <a:pt x="12" y="9"/>
                  </a:lnTo>
                  <a:lnTo>
                    <a:pt x="12" y="38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29" name="Freeform 81">
              <a:extLst>
                <a:ext uri="{FF2B5EF4-FFF2-40B4-BE49-F238E27FC236}">
                  <a16:creationId xmlns:a16="http://schemas.microsoft.com/office/drawing/2014/main" id="{3CC285FD-AE04-4DCC-8B9E-9F72229D4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6801" y="6457950"/>
              <a:ext cx="26988" cy="41275"/>
            </a:xfrm>
            <a:custGeom>
              <a:avLst/>
              <a:gdLst>
                <a:gd name="T0" fmla="*/ 11 w 57"/>
                <a:gd name="T1" fmla="*/ 50 h 85"/>
                <a:gd name="T2" fmla="*/ 11 w 57"/>
                <a:gd name="T3" fmla="*/ 85 h 85"/>
                <a:gd name="T4" fmla="*/ 0 w 57"/>
                <a:gd name="T5" fmla="*/ 85 h 85"/>
                <a:gd name="T6" fmla="*/ 0 w 57"/>
                <a:gd name="T7" fmla="*/ 0 h 85"/>
                <a:gd name="T8" fmla="*/ 27 w 57"/>
                <a:gd name="T9" fmla="*/ 0 h 85"/>
                <a:gd name="T10" fmla="*/ 56 w 57"/>
                <a:gd name="T11" fmla="*/ 24 h 85"/>
                <a:gd name="T12" fmla="*/ 33 w 57"/>
                <a:gd name="T13" fmla="*/ 49 h 85"/>
                <a:gd name="T14" fmla="*/ 57 w 57"/>
                <a:gd name="T15" fmla="*/ 84 h 85"/>
                <a:gd name="T16" fmla="*/ 43 w 57"/>
                <a:gd name="T17" fmla="*/ 84 h 85"/>
                <a:gd name="T18" fmla="*/ 21 w 57"/>
                <a:gd name="T19" fmla="*/ 49 h 85"/>
                <a:gd name="T20" fmla="*/ 11 w 57"/>
                <a:gd name="T21" fmla="*/ 49 h 85"/>
                <a:gd name="T22" fmla="*/ 11 w 57"/>
                <a:gd name="T23" fmla="*/ 50 h 85"/>
                <a:gd name="T24" fmla="*/ 11 w 57"/>
                <a:gd name="T25" fmla="*/ 10 h 85"/>
                <a:gd name="T26" fmla="*/ 11 w 57"/>
                <a:gd name="T27" fmla="*/ 41 h 85"/>
                <a:gd name="T28" fmla="*/ 27 w 57"/>
                <a:gd name="T29" fmla="*/ 41 h 85"/>
                <a:gd name="T30" fmla="*/ 45 w 57"/>
                <a:gd name="T31" fmla="*/ 25 h 85"/>
                <a:gd name="T32" fmla="*/ 27 w 57"/>
                <a:gd name="T33" fmla="*/ 9 h 85"/>
                <a:gd name="T34" fmla="*/ 11 w 57"/>
                <a:gd name="T35" fmla="*/ 9 h 85"/>
                <a:gd name="T36" fmla="*/ 11 w 57"/>
                <a:gd name="T37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5">
                  <a:moveTo>
                    <a:pt x="11" y="50"/>
                  </a:move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7"/>
                    <a:pt x="48" y="46"/>
                    <a:pt x="33" y="49"/>
                  </a:cubicBezTo>
                  <a:lnTo>
                    <a:pt x="57" y="84"/>
                  </a:lnTo>
                  <a:lnTo>
                    <a:pt x="43" y="84"/>
                  </a:lnTo>
                  <a:lnTo>
                    <a:pt x="21" y="49"/>
                  </a:lnTo>
                  <a:lnTo>
                    <a:pt x="11" y="49"/>
                  </a:lnTo>
                  <a:lnTo>
                    <a:pt x="11" y="50"/>
                  </a:lnTo>
                  <a:close/>
                  <a:moveTo>
                    <a:pt x="11" y="10"/>
                  </a:moveTo>
                  <a:lnTo>
                    <a:pt x="11" y="41"/>
                  </a:lnTo>
                  <a:lnTo>
                    <a:pt x="27" y="41"/>
                  </a:lnTo>
                  <a:cubicBezTo>
                    <a:pt x="40" y="41"/>
                    <a:pt x="45" y="35"/>
                    <a:pt x="45" y="25"/>
                  </a:cubicBezTo>
                  <a:cubicBezTo>
                    <a:pt x="45" y="15"/>
                    <a:pt x="38" y="9"/>
                    <a:pt x="27" y="9"/>
                  </a:cubicBezTo>
                  <a:lnTo>
                    <a:pt x="11" y="9"/>
                  </a:lnTo>
                  <a:lnTo>
                    <a:pt x="11" y="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  <p:sp>
          <p:nvSpPr>
            <p:cNvPr id="430" name="Freeform 82">
              <a:extLst>
                <a:ext uri="{FF2B5EF4-FFF2-40B4-BE49-F238E27FC236}">
                  <a16:creationId xmlns:a16="http://schemas.microsoft.com/office/drawing/2014/main" id="{76C618AE-21B2-44D7-A481-1ED29753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6" y="6457950"/>
              <a:ext cx="28575" cy="42863"/>
            </a:xfrm>
            <a:custGeom>
              <a:avLst/>
              <a:gdLst>
                <a:gd name="T0" fmla="*/ 20 w 57"/>
                <a:gd name="T1" fmla="*/ 35 h 86"/>
                <a:gd name="T2" fmla="*/ 29 w 57"/>
                <a:gd name="T3" fmla="*/ 37 h 86"/>
                <a:gd name="T4" fmla="*/ 48 w 57"/>
                <a:gd name="T5" fmla="*/ 44 h 86"/>
                <a:gd name="T6" fmla="*/ 57 w 57"/>
                <a:gd name="T7" fmla="*/ 61 h 86"/>
                <a:gd name="T8" fmla="*/ 29 w 57"/>
                <a:gd name="T9" fmla="*/ 86 h 86"/>
                <a:gd name="T10" fmla="*/ 0 w 57"/>
                <a:gd name="T11" fmla="*/ 64 h 86"/>
                <a:gd name="T12" fmla="*/ 12 w 57"/>
                <a:gd name="T13" fmla="*/ 64 h 86"/>
                <a:gd name="T14" fmla="*/ 28 w 57"/>
                <a:gd name="T15" fmla="*/ 76 h 86"/>
                <a:gd name="T16" fmla="*/ 45 w 57"/>
                <a:gd name="T17" fmla="*/ 62 h 86"/>
                <a:gd name="T18" fmla="*/ 37 w 57"/>
                <a:gd name="T19" fmla="*/ 50 h 86"/>
                <a:gd name="T20" fmla="*/ 28 w 57"/>
                <a:gd name="T21" fmla="*/ 47 h 86"/>
                <a:gd name="T22" fmla="*/ 9 w 57"/>
                <a:gd name="T23" fmla="*/ 41 h 86"/>
                <a:gd name="T24" fmla="*/ 0 w 57"/>
                <a:gd name="T25" fmla="*/ 24 h 86"/>
                <a:gd name="T26" fmla="*/ 28 w 57"/>
                <a:gd name="T27" fmla="*/ 0 h 86"/>
                <a:gd name="T28" fmla="*/ 55 w 57"/>
                <a:gd name="T29" fmla="*/ 21 h 86"/>
                <a:gd name="T30" fmla="*/ 43 w 57"/>
                <a:gd name="T31" fmla="*/ 21 h 86"/>
                <a:gd name="T32" fmla="*/ 27 w 57"/>
                <a:gd name="T33" fmla="*/ 9 h 86"/>
                <a:gd name="T34" fmla="*/ 10 w 57"/>
                <a:gd name="T35" fmla="*/ 22 h 86"/>
                <a:gd name="T36" fmla="*/ 20 w 57"/>
                <a:gd name="T37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86">
                  <a:moveTo>
                    <a:pt x="20" y="35"/>
                  </a:moveTo>
                  <a:cubicBezTo>
                    <a:pt x="23" y="36"/>
                    <a:pt x="27" y="36"/>
                    <a:pt x="29" y="37"/>
                  </a:cubicBezTo>
                  <a:cubicBezTo>
                    <a:pt x="35" y="39"/>
                    <a:pt x="43" y="41"/>
                    <a:pt x="48" y="44"/>
                  </a:cubicBezTo>
                  <a:cubicBezTo>
                    <a:pt x="53" y="46"/>
                    <a:pt x="57" y="52"/>
                    <a:pt x="57" y="61"/>
                  </a:cubicBezTo>
                  <a:cubicBezTo>
                    <a:pt x="57" y="75"/>
                    <a:pt x="45" y="86"/>
                    <a:pt x="29" y="86"/>
                  </a:cubicBezTo>
                  <a:cubicBezTo>
                    <a:pt x="12" y="86"/>
                    <a:pt x="0" y="77"/>
                    <a:pt x="0" y="64"/>
                  </a:cubicBezTo>
                  <a:lnTo>
                    <a:pt x="12" y="64"/>
                  </a:lnTo>
                  <a:cubicBezTo>
                    <a:pt x="12" y="71"/>
                    <a:pt x="18" y="76"/>
                    <a:pt x="28" y="76"/>
                  </a:cubicBezTo>
                  <a:cubicBezTo>
                    <a:pt x="38" y="76"/>
                    <a:pt x="45" y="70"/>
                    <a:pt x="45" y="62"/>
                  </a:cubicBezTo>
                  <a:cubicBezTo>
                    <a:pt x="45" y="55"/>
                    <a:pt x="42" y="51"/>
                    <a:pt x="37" y="50"/>
                  </a:cubicBezTo>
                  <a:cubicBezTo>
                    <a:pt x="34" y="49"/>
                    <a:pt x="32" y="49"/>
                    <a:pt x="28" y="47"/>
                  </a:cubicBezTo>
                  <a:cubicBezTo>
                    <a:pt x="22" y="46"/>
                    <a:pt x="14" y="44"/>
                    <a:pt x="9" y="41"/>
                  </a:cubicBezTo>
                  <a:cubicBezTo>
                    <a:pt x="4" y="39"/>
                    <a:pt x="0" y="32"/>
                    <a:pt x="0" y="24"/>
                  </a:cubicBezTo>
                  <a:cubicBezTo>
                    <a:pt x="0" y="10"/>
                    <a:pt x="12" y="0"/>
                    <a:pt x="28" y="0"/>
                  </a:cubicBezTo>
                  <a:cubicBezTo>
                    <a:pt x="44" y="0"/>
                    <a:pt x="54" y="7"/>
                    <a:pt x="55" y="21"/>
                  </a:cubicBezTo>
                  <a:lnTo>
                    <a:pt x="43" y="21"/>
                  </a:lnTo>
                  <a:cubicBezTo>
                    <a:pt x="43" y="15"/>
                    <a:pt x="37" y="9"/>
                    <a:pt x="27" y="9"/>
                  </a:cubicBezTo>
                  <a:cubicBezTo>
                    <a:pt x="17" y="9"/>
                    <a:pt x="10" y="14"/>
                    <a:pt x="10" y="22"/>
                  </a:cubicBezTo>
                  <a:cubicBezTo>
                    <a:pt x="12" y="30"/>
                    <a:pt x="15" y="34"/>
                    <a:pt x="20" y="3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965120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Rectangle 504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B3135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502" name="Rectangle 501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506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IAE Angers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4" name="Graphique 2">
            <a:extLst>
              <a:ext uri="{FF2B5EF4-FFF2-40B4-BE49-F238E27FC236}">
                <a16:creationId xmlns:a16="http://schemas.microsoft.com/office/drawing/2014/main" id="{4EB47FF7-5A09-744D-A7C5-EA2EA0108C38}"/>
              </a:ext>
            </a:extLst>
          </p:cNvPr>
          <p:cNvGrpSpPr/>
          <p:nvPr/>
        </p:nvGrpSpPr>
        <p:grpSpPr>
          <a:xfrm>
            <a:off x="1141222" y="1174281"/>
            <a:ext cx="1600172" cy="1349028"/>
            <a:chOff x="1141222" y="1174281"/>
            <a:chExt cx="1600172" cy="1349028"/>
          </a:xfrm>
          <a:solidFill>
            <a:schemeClr val="accent1"/>
          </a:solidFill>
        </p:grpSpPr>
        <p:grpSp>
          <p:nvGrpSpPr>
            <p:cNvPr id="5" name="Graphique 2">
              <a:extLst>
                <a:ext uri="{FF2B5EF4-FFF2-40B4-BE49-F238E27FC236}">
                  <a16:creationId xmlns:a16="http://schemas.microsoft.com/office/drawing/2014/main" id="{4EB47FF7-5A09-744D-A7C5-EA2EA0108C38}"/>
                </a:ext>
              </a:extLst>
            </p:cNvPr>
            <p:cNvGrpSpPr/>
            <p:nvPr/>
          </p:nvGrpSpPr>
          <p:grpSpPr>
            <a:xfrm>
              <a:off x="1142905" y="1260746"/>
              <a:ext cx="666668" cy="412179"/>
              <a:chOff x="1142905" y="1260746"/>
              <a:chExt cx="666668" cy="412179"/>
            </a:xfrm>
            <a:solidFill>
              <a:srgbClr val="B31450"/>
            </a:solidFill>
          </p:grpSpPr>
          <p:sp>
            <p:nvSpPr>
              <p:cNvPr id="6" name="Forme libre 5">
                <a:extLst>
                  <a:ext uri="{FF2B5EF4-FFF2-40B4-BE49-F238E27FC236}">
                    <a16:creationId xmlns:a16="http://schemas.microsoft.com/office/drawing/2014/main" id="{E9F88A6B-F5B1-B949-ABBC-A74203742F0D}"/>
                  </a:ext>
                </a:extLst>
              </p:cNvPr>
              <p:cNvSpPr/>
              <p:nvPr/>
            </p:nvSpPr>
            <p:spPr>
              <a:xfrm>
                <a:off x="1142905" y="1260746"/>
                <a:ext cx="75757" cy="412179"/>
              </a:xfrm>
              <a:custGeom>
                <a:avLst/>
                <a:gdLst>
                  <a:gd name="connsiteX0" fmla="*/ 0 w 75757"/>
                  <a:gd name="connsiteY0" fmla="*/ 0 h 412179"/>
                  <a:gd name="connsiteX1" fmla="*/ 75758 w 75757"/>
                  <a:gd name="connsiteY1" fmla="*/ 0 h 412179"/>
                  <a:gd name="connsiteX2" fmla="*/ 75758 w 75757"/>
                  <a:gd name="connsiteY2" fmla="*/ 412180 h 412179"/>
                  <a:gd name="connsiteX3" fmla="*/ 0 w 75757"/>
                  <a:gd name="connsiteY3" fmla="*/ 412180 h 412179"/>
                  <a:gd name="connsiteX4" fmla="*/ 0 w 75757"/>
                  <a:gd name="connsiteY4" fmla="*/ 0 h 41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57" h="412179">
                    <a:moveTo>
                      <a:pt x="0" y="0"/>
                    </a:moveTo>
                    <a:cubicBezTo>
                      <a:pt x="25253" y="0"/>
                      <a:pt x="50505" y="0"/>
                      <a:pt x="75758" y="0"/>
                    </a:cubicBezTo>
                    <a:cubicBezTo>
                      <a:pt x="75758" y="137673"/>
                      <a:pt x="75758" y="274507"/>
                      <a:pt x="75758" y="412180"/>
                    </a:cubicBezTo>
                    <a:cubicBezTo>
                      <a:pt x="50505" y="412180"/>
                      <a:pt x="25253" y="412180"/>
                      <a:pt x="0" y="412180"/>
                    </a:cubicBezTo>
                    <a:cubicBezTo>
                      <a:pt x="0" y="275346"/>
                      <a:pt x="0" y="137673"/>
                      <a:pt x="0" y="0"/>
                    </a:cubicBezTo>
                    <a:close/>
                  </a:path>
                </a:pathLst>
              </a:custGeom>
              <a:solidFill>
                <a:srgbClr val="B3145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 6">
                <a:extLst>
                  <a:ext uri="{FF2B5EF4-FFF2-40B4-BE49-F238E27FC236}">
                    <a16:creationId xmlns:a16="http://schemas.microsoft.com/office/drawing/2014/main" id="{CA6B3AA7-BD6C-FF44-A55C-A2BD88FCAA7F}"/>
                  </a:ext>
                </a:extLst>
              </p:cNvPr>
              <p:cNvSpPr/>
              <p:nvPr/>
            </p:nvSpPr>
            <p:spPr>
              <a:xfrm>
                <a:off x="1271693" y="1260746"/>
                <a:ext cx="283670" cy="412179"/>
              </a:xfrm>
              <a:custGeom>
                <a:avLst/>
                <a:gdLst>
                  <a:gd name="connsiteX0" fmla="*/ 186027 w 283670"/>
                  <a:gd name="connsiteY0" fmla="*/ 0 h 412179"/>
                  <a:gd name="connsiteX1" fmla="*/ 283671 w 283670"/>
                  <a:gd name="connsiteY1" fmla="*/ 412180 h 412179"/>
                  <a:gd name="connsiteX2" fmla="*/ 202021 w 283670"/>
                  <a:gd name="connsiteY2" fmla="*/ 412180 h 412179"/>
                  <a:gd name="connsiteX3" fmla="*/ 141415 w 283670"/>
                  <a:gd name="connsiteY3" fmla="*/ 112489 h 412179"/>
                  <a:gd name="connsiteX4" fmla="*/ 79967 w 283670"/>
                  <a:gd name="connsiteY4" fmla="*/ 412180 h 412179"/>
                  <a:gd name="connsiteX5" fmla="*/ 0 w 283670"/>
                  <a:gd name="connsiteY5" fmla="*/ 412180 h 412179"/>
                  <a:gd name="connsiteX6" fmla="*/ 7576 w 283670"/>
                  <a:gd name="connsiteY6" fmla="*/ 378601 h 412179"/>
                  <a:gd name="connsiteX7" fmla="*/ 97643 w 283670"/>
                  <a:gd name="connsiteY7" fmla="*/ 5876 h 412179"/>
                  <a:gd name="connsiteX8" fmla="*/ 105219 w 283670"/>
                  <a:gd name="connsiteY8" fmla="*/ 0 h 412179"/>
                  <a:gd name="connsiteX9" fmla="*/ 186027 w 283670"/>
                  <a:gd name="connsiteY9" fmla="*/ 0 h 41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3670" h="412179">
                    <a:moveTo>
                      <a:pt x="186027" y="0"/>
                    </a:moveTo>
                    <a:cubicBezTo>
                      <a:pt x="218856" y="137673"/>
                      <a:pt x="250842" y="274507"/>
                      <a:pt x="283671" y="412180"/>
                    </a:cubicBezTo>
                    <a:cubicBezTo>
                      <a:pt x="256735" y="412180"/>
                      <a:pt x="229799" y="412180"/>
                      <a:pt x="202021" y="412180"/>
                    </a:cubicBezTo>
                    <a:cubicBezTo>
                      <a:pt x="181819" y="312283"/>
                      <a:pt x="161617" y="211546"/>
                      <a:pt x="141415" y="112489"/>
                    </a:cubicBezTo>
                    <a:cubicBezTo>
                      <a:pt x="121212" y="210707"/>
                      <a:pt x="101010" y="311443"/>
                      <a:pt x="79967" y="412180"/>
                    </a:cubicBezTo>
                    <a:cubicBezTo>
                      <a:pt x="53872" y="412180"/>
                      <a:pt x="26936" y="412180"/>
                      <a:pt x="0" y="412180"/>
                    </a:cubicBezTo>
                    <a:cubicBezTo>
                      <a:pt x="2525" y="401267"/>
                      <a:pt x="5051" y="390354"/>
                      <a:pt x="7576" y="378601"/>
                    </a:cubicBezTo>
                    <a:cubicBezTo>
                      <a:pt x="38721" y="254359"/>
                      <a:pt x="68182" y="130118"/>
                      <a:pt x="97643" y="5876"/>
                    </a:cubicBezTo>
                    <a:cubicBezTo>
                      <a:pt x="98485" y="839"/>
                      <a:pt x="100169" y="0"/>
                      <a:pt x="105219" y="0"/>
                    </a:cubicBezTo>
                    <a:cubicBezTo>
                      <a:pt x="131314" y="839"/>
                      <a:pt x="158250" y="0"/>
                      <a:pt x="186027" y="0"/>
                    </a:cubicBezTo>
                    <a:close/>
                  </a:path>
                </a:pathLst>
              </a:custGeom>
              <a:solidFill>
                <a:srgbClr val="B3145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" name="Forme libre 7">
                <a:extLst>
                  <a:ext uri="{FF2B5EF4-FFF2-40B4-BE49-F238E27FC236}">
                    <a16:creationId xmlns:a16="http://schemas.microsoft.com/office/drawing/2014/main" id="{8951E631-9BC9-6D4A-8D31-51687A60EB79}"/>
                  </a:ext>
                </a:extLst>
              </p:cNvPr>
              <p:cNvSpPr/>
              <p:nvPr/>
            </p:nvSpPr>
            <p:spPr>
              <a:xfrm>
                <a:off x="1604186" y="1431158"/>
                <a:ext cx="204545" cy="73033"/>
              </a:xfrm>
              <a:custGeom>
                <a:avLst/>
                <a:gdLst>
                  <a:gd name="connsiteX0" fmla="*/ 204546 w 204545"/>
                  <a:gd name="connsiteY0" fmla="*/ 73034 h 73033"/>
                  <a:gd name="connsiteX1" fmla="*/ 0 w 204545"/>
                  <a:gd name="connsiteY1" fmla="*/ 73034 h 73033"/>
                  <a:gd name="connsiteX2" fmla="*/ 0 w 204545"/>
                  <a:gd name="connsiteY2" fmla="*/ 0 h 73033"/>
                  <a:gd name="connsiteX3" fmla="*/ 204546 w 204545"/>
                  <a:gd name="connsiteY3" fmla="*/ 0 h 73033"/>
                  <a:gd name="connsiteX4" fmla="*/ 204546 w 204545"/>
                  <a:gd name="connsiteY4" fmla="*/ 73034 h 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545" h="73033">
                    <a:moveTo>
                      <a:pt x="204546" y="73034"/>
                    </a:moveTo>
                    <a:cubicBezTo>
                      <a:pt x="136364" y="73034"/>
                      <a:pt x="68182" y="73034"/>
                      <a:pt x="0" y="73034"/>
                    </a:cubicBezTo>
                    <a:cubicBezTo>
                      <a:pt x="0" y="48689"/>
                      <a:pt x="0" y="24345"/>
                      <a:pt x="0" y="0"/>
                    </a:cubicBezTo>
                    <a:cubicBezTo>
                      <a:pt x="68182" y="0"/>
                      <a:pt x="136364" y="0"/>
                      <a:pt x="204546" y="0"/>
                    </a:cubicBezTo>
                    <a:cubicBezTo>
                      <a:pt x="204546" y="23505"/>
                      <a:pt x="204546" y="47850"/>
                      <a:pt x="204546" y="73034"/>
                    </a:cubicBezTo>
                    <a:close/>
                  </a:path>
                </a:pathLst>
              </a:custGeom>
              <a:solidFill>
                <a:srgbClr val="B3145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7" name="Forme libre 506">
                <a:extLst>
                  <a:ext uri="{FF2B5EF4-FFF2-40B4-BE49-F238E27FC236}">
                    <a16:creationId xmlns:a16="http://schemas.microsoft.com/office/drawing/2014/main" id="{D68F310B-C5C0-AC42-9633-ADC04A1B1634}"/>
                  </a:ext>
                </a:extLst>
              </p:cNvPr>
              <p:cNvSpPr/>
              <p:nvPr/>
            </p:nvSpPr>
            <p:spPr>
              <a:xfrm>
                <a:off x="1603344" y="1261585"/>
                <a:ext cx="205387" cy="73033"/>
              </a:xfrm>
              <a:custGeom>
                <a:avLst/>
                <a:gdLst>
                  <a:gd name="connsiteX0" fmla="*/ 205388 w 205387"/>
                  <a:gd name="connsiteY0" fmla="*/ 73034 h 73033"/>
                  <a:gd name="connsiteX1" fmla="*/ 0 w 205387"/>
                  <a:gd name="connsiteY1" fmla="*/ 73034 h 73033"/>
                  <a:gd name="connsiteX2" fmla="*/ 0 w 205387"/>
                  <a:gd name="connsiteY2" fmla="*/ 0 h 73033"/>
                  <a:gd name="connsiteX3" fmla="*/ 205388 w 205387"/>
                  <a:gd name="connsiteY3" fmla="*/ 0 h 73033"/>
                  <a:gd name="connsiteX4" fmla="*/ 205388 w 205387"/>
                  <a:gd name="connsiteY4" fmla="*/ 73034 h 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87" h="73033">
                    <a:moveTo>
                      <a:pt x="205388" y="73034"/>
                    </a:moveTo>
                    <a:cubicBezTo>
                      <a:pt x="137206" y="73034"/>
                      <a:pt x="69024" y="73034"/>
                      <a:pt x="0" y="73034"/>
                    </a:cubicBezTo>
                    <a:cubicBezTo>
                      <a:pt x="0" y="48689"/>
                      <a:pt x="0" y="24345"/>
                      <a:pt x="0" y="0"/>
                    </a:cubicBezTo>
                    <a:cubicBezTo>
                      <a:pt x="68182" y="0"/>
                      <a:pt x="136364" y="0"/>
                      <a:pt x="205388" y="0"/>
                    </a:cubicBezTo>
                    <a:cubicBezTo>
                      <a:pt x="205388" y="24345"/>
                      <a:pt x="205388" y="47850"/>
                      <a:pt x="205388" y="73034"/>
                    </a:cubicBezTo>
                    <a:close/>
                  </a:path>
                </a:pathLst>
              </a:custGeom>
              <a:solidFill>
                <a:srgbClr val="B3145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8" name="Forme libre 507">
                <a:extLst>
                  <a:ext uri="{FF2B5EF4-FFF2-40B4-BE49-F238E27FC236}">
                    <a16:creationId xmlns:a16="http://schemas.microsoft.com/office/drawing/2014/main" id="{7B951AC4-3E77-D447-83EE-C55EA34E90C1}"/>
                  </a:ext>
                </a:extLst>
              </p:cNvPr>
              <p:cNvSpPr/>
              <p:nvPr/>
            </p:nvSpPr>
            <p:spPr>
              <a:xfrm>
                <a:off x="1604186" y="1599892"/>
                <a:ext cx="205387" cy="73033"/>
              </a:xfrm>
              <a:custGeom>
                <a:avLst/>
                <a:gdLst>
                  <a:gd name="connsiteX0" fmla="*/ 0 w 205387"/>
                  <a:gd name="connsiteY0" fmla="*/ 0 h 73033"/>
                  <a:gd name="connsiteX1" fmla="*/ 205388 w 205387"/>
                  <a:gd name="connsiteY1" fmla="*/ 0 h 73033"/>
                  <a:gd name="connsiteX2" fmla="*/ 205388 w 205387"/>
                  <a:gd name="connsiteY2" fmla="*/ 73034 h 73033"/>
                  <a:gd name="connsiteX3" fmla="*/ 0 w 205387"/>
                  <a:gd name="connsiteY3" fmla="*/ 73034 h 73033"/>
                  <a:gd name="connsiteX4" fmla="*/ 0 w 205387"/>
                  <a:gd name="connsiteY4" fmla="*/ 0 h 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87" h="73033">
                    <a:moveTo>
                      <a:pt x="0" y="0"/>
                    </a:moveTo>
                    <a:cubicBezTo>
                      <a:pt x="68182" y="0"/>
                      <a:pt x="136364" y="0"/>
                      <a:pt x="205388" y="0"/>
                    </a:cubicBezTo>
                    <a:cubicBezTo>
                      <a:pt x="205388" y="24345"/>
                      <a:pt x="205388" y="48689"/>
                      <a:pt x="205388" y="73034"/>
                    </a:cubicBezTo>
                    <a:cubicBezTo>
                      <a:pt x="137206" y="73034"/>
                      <a:pt x="69024" y="73034"/>
                      <a:pt x="0" y="73034"/>
                    </a:cubicBezTo>
                    <a:cubicBezTo>
                      <a:pt x="0" y="48689"/>
                      <a:pt x="0" y="24345"/>
                      <a:pt x="0" y="0"/>
                    </a:cubicBezTo>
                    <a:close/>
                  </a:path>
                </a:pathLst>
              </a:custGeom>
              <a:solidFill>
                <a:srgbClr val="B3145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09" name="Graphique 2">
              <a:extLst>
                <a:ext uri="{FF2B5EF4-FFF2-40B4-BE49-F238E27FC236}">
                  <a16:creationId xmlns:a16="http://schemas.microsoft.com/office/drawing/2014/main" id="{4EB47FF7-5A09-744D-A7C5-EA2EA0108C38}"/>
                </a:ext>
              </a:extLst>
            </p:cNvPr>
            <p:cNvGrpSpPr/>
            <p:nvPr/>
          </p:nvGrpSpPr>
          <p:grpSpPr>
            <a:xfrm>
              <a:off x="1141222" y="1782057"/>
              <a:ext cx="1600172" cy="563284"/>
              <a:chOff x="1141222" y="1782057"/>
              <a:chExt cx="1600172" cy="563284"/>
            </a:xfrm>
            <a:solidFill>
              <a:srgbClr val="000000"/>
            </a:solidFill>
          </p:grpSpPr>
          <p:grpSp>
            <p:nvGrpSpPr>
              <p:cNvPr id="510" name="Graphique 2">
                <a:extLst>
                  <a:ext uri="{FF2B5EF4-FFF2-40B4-BE49-F238E27FC236}">
                    <a16:creationId xmlns:a16="http://schemas.microsoft.com/office/drawing/2014/main" id="{4EB47FF7-5A09-744D-A7C5-EA2EA0108C38}"/>
                  </a:ext>
                </a:extLst>
              </p:cNvPr>
              <p:cNvGrpSpPr/>
              <p:nvPr/>
            </p:nvGrpSpPr>
            <p:grpSpPr>
              <a:xfrm>
                <a:off x="1142905" y="2216902"/>
                <a:ext cx="1598489" cy="128438"/>
                <a:chOff x="1142905" y="2216902"/>
                <a:chExt cx="1598489" cy="128438"/>
              </a:xfrm>
              <a:solidFill>
                <a:srgbClr val="000000"/>
              </a:solidFill>
            </p:grpSpPr>
            <p:sp>
              <p:nvSpPr>
                <p:cNvPr id="511" name="Forme libre 510">
                  <a:extLst>
                    <a:ext uri="{FF2B5EF4-FFF2-40B4-BE49-F238E27FC236}">
                      <a16:creationId xmlns:a16="http://schemas.microsoft.com/office/drawing/2014/main" id="{0AD6B010-01E5-CC47-9676-F788B2BD9BCF}"/>
                    </a:ext>
                  </a:extLst>
                </p:cNvPr>
                <p:cNvSpPr/>
                <p:nvPr/>
              </p:nvSpPr>
              <p:spPr>
                <a:xfrm>
                  <a:off x="1142905" y="2218581"/>
                  <a:ext cx="113636" cy="125920"/>
                </a:xfrm>
                <a:custGeom>
                  <a:avLst/>
                  <a:gdLst>
                    <a:gd name="connsiteX0" fmla="*/ 113637 w 113636"/>
                    <a:gd name="connsiteY0" fmla="*/ 62960 h 125920"/>
                    <a:gd name="connsiteX1" fmla="*/ 44613 w 113636"/>
                    <a:gd name="connsiteY1" fmla="*/ 125920 h 125920"/>
                    <a:gd name="connsiteX2" fmla="*/ 0 w 113636"/>
                    <a:gd name="connsiteY2" fmla="*/ 125920 h 125920"/>
                    <a:gd name="connsiteX3" fmla="*/ 0 w 113636"/>
                    <a:gd name="connsiteY3" fmla="*/ 0 h 125920"/>
                    <a:gd name="connsiteX4" fmla="*/ 44613 w 113636"/>
                    <a:gd name="connsiteY4" fmla="*/ 0 h 125920"/>
                    <a:gd name="connsiteX5" fmla="*/ 113637 w 113636"/>
                    <a:gd name="connsiteY5" fmla="*/ 62960 h 125920"/>
                    <a:gd name="connsiteX6" fmla="*/ 81650 w 113636"/>
                    <a:gd name="connsiteY6" fmla="*/ 62960 h 125920"/>
                    <a:gd name="connsiteX7" fmla="*/ 43771 w 113636"/>
                    <a:gd name="connsiteY7" fmla="*/ 23505 h 125920"/>
                    <a:gd name="connsiteX8" fmla="*/ 30303 w 113636"/>
                    <a:gd name="connsiteY8" fmla="*/ 23505 h 125920"/>
                    <a:gd name="connsiteX9" fmla="*/ 30303 w 113636"/>
                    <a:gd name="connsiteY9" fmla="*/ 102415 h 125920"/>
                    <a:gd name="connsiteX10" fmla="*/ 43771 w 113636"/>
                    <a:gd name="connsiteY10" fmla="*/ 102415 h 125920"/>
                    <a:gd name="connsiteX11" fmla="*/ 81650 w 113636"/>
                    <a:gd name="connsiteY11" fmla="*/ 6296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636" h="125920">
                      <a:moveTo>
                        <a:pt x="113637" y="62960"/>
                      </a:moveTo>
                      <a:cubicBezTo>
                        <a:pt x="113637" y="99897"/>
                        <a:pt x="85017" y="125920"/>
                        <a:pt x="44613" y="125920"/>
                      </a:cubicBez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44613" y="0"/>
                      </a:lnTo>
                      <a:cubicBezTo>
                        <a:pt x="84175" y="0"/>
                        <a:pt x="113637" y="25184"/>
                        <a:pt x="113637" y="62960"/>
                      </a:cubicBezTo>
                      <a:close/>
                      <a:moveTo>
                        <a:pt x="81650" y="62960"/>
                      </a:moveTo>
                      <a:cubicBezTo>
                        <a:pt x="81650" y="38616"/>
                        <a:pt x="67340" y="23505"/>
                        <a:pt x="43771" y="23505"/>
                      </a:cubicBezTo>
                      <a:lnTo>
                        <a:pt x="30303" y="23505"/>
                      </a:lnTo>
                      <a:lnTo>
                        <a:pt x="30303" y="102415"/>
                      </a:lnTo>
                      <a:lnTo>
                        <a:pt x="43771" y="102415"/>
                      </a:lnTo>
                      <a:cubicBezTo>
                        <a:pt x="68182" y="102415"/>
                        <a:pt x="81650" y="86465"/>
                        <a:pt x="81650" y="6296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8" name="Forme libre 237">
                  <a:extLst>
                    <a:ext uri="{FF2B5EF4-FFF2-40B4-BE49-F238E27FC236}">
                      <a16:creationId xmlns:a16="http://schemas.microsoft.com/office/drawing/2014/main" id="{65E5317B-3595-114A-8EF0-2FEDA8E754C2}"/>
                    </a:ext>
                  </a:extLst>
                </p:cNvPr>
                <p:cNvSpPr/>
                <p:nvPr/>
              </p:nvSpPr>
              <p:spPr>
                <a:xfrm>
                  <a:off x="1275061" y="2218581"/>
                  <a:ext cx="76599" cy="125920"/>
                </a:xfrm>
                <a:custGeom>
                  <a:avLst/>
                  <a:gdLst>
                    <a:gd name="connsiteX0" fmla="*/ 31145 w 76599"/>
                    <a:gd name="connsiteY0" fmla="*/ 22666 h 125920"/>
                    <a:gd name="connsiteX1" fmla="*/ 31145 w 76599"/>
                    <a:gd name="connsiteY1" fmla="*/ 49529 h 125920"/>
                    <a:gd name="connsiteX2" fmla="*/ 71549 w 76599"/>
                    <a:gd name="connsiteY2" fmla="*/ 49529 h 125920"/>
                    <a:gd name="connsiteX3" fmla="*/ 71549 w 76599"/>
                    <a:gd name="connsiteY3" fmla="*/ 73034 h 125920"/>
                    <a:gd name="connsiteX4" fmla="*/ 31145 w 76599"/>
                    <a:gd name="connsiteY4" fmla="*/ 73034 h 125920"/>
                    <a:gd name="connsiteX5" fmla="*/ 31145 w 76599"/>
                    <a:gd name="connsiteY5" fmla="*/ 102415 h 125920"/>
                    <a:gd name="connsiteX6" fmla="*/ 76600 w 76599"/>
                    <a:gd name="connsiteY6" fmla="*/ 102415 h 125920"/>
                    <a:gd name="connsiteX7" fmla="*/ 76600 w 76599"/>
                    <a:gd name="connsiteY7" fmla="*/ 125920 h 125920"/>
                    <a:gd name="connsiteX8" fmla="*/ 0 w 76599"/>
                    <a:gd name="connsiteY8" fmla="*/ 125920 h 125920"/>
                    <a:gd name="connsiteX9" fmla="*/ 0 w 76599"/>
                    <a:gd name="connsiteY9" fmla="*/ 0 h 125920"/>
                    <a:gd name="connsiteX10" fmla="*/ 76600 w 76599"/>
                    <a:gd name="connsiteY10" fmla="*/ 0 h 125920"/>
                    <a:gd name="connsiteX11" fmla="*/ 76600 w 76599"/>
                    <a:gd name="connsiteY11" fmla="*/ 23505 h 125920"/>
                    <a:gd name="connsiteX12" fmla="*/ 31145 w 76599"/>
                    <a:gd name="connsiteY12" fmla="*/ 23505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599" h="125920">
                      <a:moveTo>
                        <a:pt x="31145" y="22666"/>
                      </a:moveTo>
                      <a:lnTo>
                        <a:pt x="31145" y="49529"/>
                      </a:lnTo>
                      <a:lnTo>
                        <a:pt x="71549" y="49529"/>
                      </a:lnTo>
                      <a:lnTo>
                        <a:pt x="71549" y="73034"/>
                      </a:lnTo>
                      <a:lnTo>
                        <a:pt x="31145" y="73034"/>
                      </a:lnTo>
                      <a:lnTo>
                        <a:pt x="31145" y="102415"/>
                      </a:lnTo>
                      <a:lnTo>
                        <a:pt x="76600" y="102415"/>
                      </a:lnTo>
                      <a:lnTo>
                        <a:pt x="76600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76600" y="0"/>
                      </a:lnTo>
                      <a:lnTo>
                        <a:pt x="76600" y="23505"/>
                      </a:lnTo>
                      <a:lnTo>
                        <a:pt x="31145" y="235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9" name="Forme libre 238">
                  <a:extLst>
                    <a:ext uri="{FF2B5EF4-FFF2-40B4-BE49-F238E27FC236}">
                      <a16:creationId xmlns:a16="http://schemas.microsoft.com/office/drawing/2014/main" id="{F6A75154-2BAD-434A-8F54-331FA122F287}"/>
                    </a:ext>
                  </a:extLst>
                </p:cNvPr>
                <p:cNvSpPr/>
                <p:nvPr/>
              </p:nvSpPr>
              <p:spPr>
                <a:xfrm>
                  <a:off x="1433310" y="2218581"/>
                  <a:ext cx="142256" cy="125920"/>
                </a:xfrm>
                <a:custGeom>
                  <a:avLst/>
                  <a:gdLst>
                    <a:gd name="connsiteX0" fmla="*/ 34512 w 142256"/>
                    <a:gd name="connsiteY0" fmla="*/ 0 h 125920"/>
                    <a:gd name="connsiteX1" fmla="*/ 70707 w 142256"/>
                    <a:gd name="connsiteY1" fmla="*/ 86465 h 125920"/>
                    <a:gd name="connsiteX2" fmla="*/ 106903 w 142256"/>
                    <a:gd name="connsiteY2" fmla="*/ 0 h 125920"/>
                    <a:gd name="connsiteX3" fmla="*/ 142256 w 142256"/>
                    <a:gd name="connsiteY3" fmla="*/ 0 h 125920"/>
                    <a:gd name="connsiteX4" fmla="*/ 142256 w 142256"/>
                    <a:gd name="connsiteY4" fmla="*/ 125920 h 125920"/>
                    <a:gd name="connsiteX5" fmla="*/ 111953 w 142256"/>
                    <a:gd name="connsiteY5" fmla="*/ 125920 h 125920"/>
                    <a:gd name="connsiteX6" fmla="*/ 111953 w 142256"/>
                    <a:gd name="connsiteY6" fmla="*/ 55405 h 125920"/>
                    <a:gd name="connsiteX7" fmla="*/ 82492 w 142256"/>
                    <a:gd name="connsiteY7" fmla="*/ 125920 h 125920"/>
                    <a:gd name="connsiteX8" fmla="*/ 59764 w 142256"/>
                    <a:gd name="connsiteY8" fmla="*/ 125920 h 125920"/>
                    <a:gd name="connsiteX9" fmla="*/ 30303 w 142256"/>
                    <a:gd name="connsiteY9" fmla="*/ 55405 h 125920"/>
                    <a:gd name="connsiteX10" fmla="*/ 30303 w 142256"/>
                    <a:gd name="connsiteY10" fmla="*/ 125920 h 125920"/>
                    <a:gd name="connsiteX11" fmla="*/ 0 w 142256"/>
                    <a:gd name="connsiteY11" fmla="*/ 125920 h 125920"/>
                    <a:gd name="connsiteX12" fmla="*/ 0 w 142256"/>
                    <a:gd name="connsiteY12" fmla="*/ 0 h 125920"/>
                    <a:gd name="connsiteX13" fmla="*/ 34512 w 142256"/>
                    <a:gd name="connsiteY13" fmla="*/ 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2256" h="125920">
                      <a:moveTo>
                        <a:pt x="34512" y="0"/>
                      </a:moveTo>
                      <a:lnTo>
                        <a:pt x="70707" y="86465"/>
                      </a:lnTo>
                      <a:lnTo>
                        <a:pt x="106903" y="0"/>
                      </a:lnTo>
                      <a:lnTo>
                        <a:pt x="142256" y="0"/>
                      </a:lnTo>
                      <a:lnTo>
                        <a:pt x="142256" y="125920"/>
                      </a:lnTo>
                      <a:lnTo>
                        <a:pt x="111953" y="125920"/>
                      </a:lnTo>
                      <a:lnTo>
                        <a:pt x="111953" y="55405"/>
                      </a:lnTo>
                      <a:lnTo>
                        <a:pt x="82492" y="125920"/>
                      </a:lnTo>
                      <a:lnTo>
                        <a:pt x="59764" y="125920"/>
                      </a:lnTo>
                      <a:lnTo>
                        <a:pt x="30303" y="55405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45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0" name="Forme libre 239">
                  <a:extLst>
                    <a:ext uri="{FF2B5EF4-FFF2-40B4-BE49-F238E27FC236}">
                      <a16:creationId xmlns:a16="http://schemas.microsoft.com/office/drawing/2014/main" id="{52E86323-1337-4A4A-8A6C-E85CAA452E7C}"/>
                    </a:ext>
                  </a:extLst>
                </p:cNvPr>
                <p:cNvSpPr/>
                <p:nvPr/>
              </p:nvSpPr>
              <p:spPr>
                <a:xfrm>
                  <a:off x="1590718" y="2218581"/>
                  <a:ext cx="124579" cy="125920"/>
                </a:xfrm>
                <a:custGeom>
                  <a:avLst/>
                  <a:gdLst>
                    <a:gd name="connsiteX0" fmla="*/ 124579 w 124579"/>
                    <a:gd name="connsiteY0" fmla="*/ 125920 h 125920"/>
                    <a:gd name="connsiteX1" fmla="*/ 91751 w 124579"/>
                    <a:gd name="connsiteY1" fmla="*/ 125920 h 125920"/>
                    <a:gd name="connsiteX2" fmla="*/ 85017 w 124579"/>
                    <a:gd name="connsiteY2" fmla="*/ 104934 h 125920"/>
                    <a:gd name="connsiteX3" fmla="*/ 39562 w 124579"/>
                    <a:gd name="connsiteY3" fmla="*/ 104934 h 125920"/>
                    <a:gd name="connsiteX4" fmla="*/ 32828 w 124579"/>
                    <a:gd name="connsiteY4" fmla="*/ 125920 h 125920"/>
                    <a:gd name="connsiteX5" fmla="*/ 0 w 124579"/>
                    <a:gd name="connsiteY5" fmla="*/ 125920 h 125920"/>
                    <a:gd name="connsiteX6" fmla="*/ 43771 w 124579"/>
                    <a:gd name="connsiteY6" fmla="*/ 0 h 125920"/>
                    <a:gd name="connsiteX7" fmla="*/ 80808 w 124579"/>
                    <a:gd name="connsiteY7" fmla="*/ 0 h 125920"/>
                    <a:gd name="connsiteX8" fmla="*/ 124579 w 124579"/>
                    <a:gd name="connsiteY8" fmla="*/ 125920 h 125920"/>
                    <a:gd name="connsiteX9" fmla="*/ 47138 w 124579"/>
                    <a:gd name="connsiteY9" fmla="*/ 81429 h 125920"/>
                    <a:gd name="connsiteX10" fmla="*/ 76600 w 124579"/>
                    <a:gd name="connsiteY10" fmla="*/ 81429 h 125920"/>
                    <a:gd name="connsiteX11" fmla="*/ 61448 w 124579"/>
                    <a:gd name="connsiteY11" fmla="*/ 36937 h 125920"/>
                    <a:gd name="connsiteX12" fmla="*/ 47138 w 124579"/>
                    <a:gd name="connsiteY12" fmla="*/ 81429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579" h="125920">
                      <a:moveTo>
                        <a:pt x="124579" y="125920"/>
                      </a:moveTo>
                      <a:lnTo>
                        <a:pt x="91751" y="125920"/>
                      </a:lnTo>
                      <a:lnTo>
                        <a:pt x="85017" y="104934"/>
                      </a:lnTo>
                      <a:lnTo>
                        <a:pt x="39562" y="104934"/>
                      </a:lnTo>
                      <a:lnTo>
                        <a:pt x="32828" y="125920"/>
                      </a:lnTo>
                      <a:lnTo>
                        <a:pt x="0" y="125920"/>
                      </a:lnTo>
                      <a:lnTo>
                        <a:pt x="43771" y="0"/>
                      </a:lnTo>
                      <a:lnTo>
                        <a:pt x="80808" y="0"/>
                      </a:lnTo>
                      <a:lnTo>
                        <a:pt x="124579" y="125920"/>
                      </a:lnTo>
                      <a:close/>
                      <a:moveTo>
                        <a:pt x="47138" y="81429"/>
                      </a:moveTo>
                      <a:lnTo>
                        <a:pt x="76600" y="81429"/>
                      </a:lnTo>
                      <a:lnTo>
                        <a:pt x="61448" y="36937"/>
                      </a:lnTo>
                      <a:lnTo>
                        <a:pt x="47138" y="81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1" name="Forme libre 240">
                  <a:extLst>
                    <a:ext uri="{FF2B5EF4-FFF2-40B4-BE49-F238E27FC236}">
                      <a16:creationId xmlns:a16="http://schemas.microsoft.com/office/drawing/2014/main" id="{508102D1-89A5-7B45-8E26-96F587EAB80E}"/>
                    </a:ext>
                  </a:extLst>
                </p:cNvPr>
                <p:cNvSpPr/>
                <p:nvPr/>
              </p:nvSpPr>
              <p:spPr>
                <a:xfrm>
                  <a:off x="1730449" y="2218581"/>
                  <a:ext cx="111953" cy="125920"/>
                </a:xfrm>
                <a:custGeom>
                  <a:avLst/>
                  <a:gdLst>
                    <a:gd name="connsiteX0" fmla="*/ 111953 w 111953"/>
                    <a:gd name="connsiteY0" fmla="*/ 125920 h 125920"/>
                    <a:gd name="connsiteX1" fmla="*/ 81650 w 111953"/>
                    <a:gd name="connsiteY1" fmla="*/ 125920 h 125920"/>
                    <a:gd name="connsiteX2" fmla="*/ 30303 w 111953"/>
                    <a:gd name="connsiteY2" fmla="*/ 47010 h 125920"/>
                    <a:gd name="connsiteX3" fmla="*/ 30303 w 111953"/>
                    <a:gd name="connsiteY3" fmla="*/ 125920 h 125920"/>
                    <a:gd name="connsiteX4" fmla="*/ 0 w 111953"/>
                    <a:gd name="connsiteY4" fmla="*/ 125920 h 125920"/>
                    <a:gd name="connsiteX5" fmla="*/ 0 w 111953"/>
                    <a:gd name="connsiteY5" fmla="*/ 0 h 125920"/>
                    <a:gd name="connsiteX6" fmla="*/ 30303 w 111953"/>
                    <a:gd name="connsiteY6" fmla="*/ 0 h 125920"/>
                    <a:gd name="connsiteX7" fmla="*/ 81650 w 111953"/>
                    <a:gd name="connsiteY7" fmla="*/ 78910 h 125920"/>
                    <a:gd name="connsiteX8" fmla="*/ 81650 w 111953"/>
                    <a:gd name="connsiteY8" fmla="*/ 0 h 125920"/>
                    <a:gd name="connsiteX9" fmla="*/ 111953 w 111953"/>
                    <a:gd name="connsiteY9" fmla="*/ 0 h 125920"/>
                    <a:gd name="connsiteX10" fmla="*/ 111953 w 111953"/>
                    <a:gd name="connsiteY10" fmla="*/ 12592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953" h="125920">
                      <a:moveTo>
                        <a:pt x="111953" y="125920"/>
                      </a:moveTo>
                      <a:lnTo>
                        <a:pt x="81650" y="125920"/>
                      </a:lnTo>
                      <a:lnTo>
                        <a:pt x="30303" y="47010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0303" y="0"/>
                      </a:lnTo>
                      <a:lnTo>
                        <a:pt x="81650" y="78910"/>
                      </a:lnTo>
                      <a:lnTo>
                        <a:pt x="81650" y="0"/>
                      </a:lnTo>
                      <a:lnTo>
                        <a:pt x="111953" y="0"/>
                      </a:lnTo>
                      <a:lnTo>
                        <a:pt x="111953" y="1259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2" name="Forme libre 241">
                  <a:extLst>
                    <a:ext uri="{FF2B5EF4-FFF2-40B4-BE49-F238E27FC236}">
                      <a16:creationId xmlns:a16="http://schemas.microsoft.com/office/drawing/2014/main" id="{CB105BF5-ECB0-7042-B357-B825B33151D1}"/>
                    </a:ext>
                  </a:extLst>
                </p:cNvPr>
                <p:cNvSpPr/>
                <p:nvPr/>
              </p:nvSpPr>
              <p:spPr>
                <a:xfrm>
                  <a:off x="1857554" y="2218581"/>
                  <a:ext cx="125421" cy="125920"/>
                </a:xfrm>
                <a:custGeom>
                  <a:avLst/>
                  <a:gdLst>
                    <a:gd name="connsiteX0" fmla="*/ 125421 w 125421"/>
                    <a:gd name="connsiteY0" fmla="*/ 125920 h 125920"/>
                    <a:gd name="connsiteX1" fmla="*/ 92593 w 125421"/>
                    <a:gd name="connsiteY1" fmla="*/ 125920 h 125920"/>
                    <a:gd name="connsiteX2" fmla="*/ 85859 w 125421"/>
                    <a:gd name="connsiteY2" fmla="*/ 104934 h 125920"/>
                    <a:gd name="connsiteX3" fmla="*/ 40404 w 125421"/>
                    <a:gd name="connsiteY3" fmla="*/ 104934 h 125920"/>
                    <a:gd name="connsiteX4" fmla="*/ 33670 w 125421"/>
                    <a:gd name="connsiteY4" fmla="*/ 125920 h 125920"/>
                    <a:gd name="connsiteX5" fmla="*/ 0 w 125421"/>
                    <a:gd name="connsiteY5" fmla="*/ 125920 h 125920"/>
                    <a:gd name="connsiteX6" fmla="*/ 43771 w 125421"/>
                    <a:gd name="connsiteY6" fmla="*/ 0 h 125920"/>
                    <a:gd name="connsiteX7" fmla="*/ 80808 w 125421"/>
                    <a:gd name="connsiteY7" fmla="*/ 0 h 125920"/>
                    <a:gd name="connsiteX8" fmla="*/ 125421 w 125421"/>
                    <a:gd name="connsiteY8" fmla="*/ 125920 h 125920"/>
                    <a:gd name="connsiteX9" fmla="*/ 47980 w 125421"/>
                    <a:gd name="connsiteY9" fmla="*/ 81429 h 125920"/>
                    <a:gd name="connsiteX10" fmla="*/ 77441 w 125421"/>
                    <a:gd name="connsiteY10" fmla="*/ 81429 h 125920"/>
                    <a:gd name="connsiteX11" fmla="*/ 62290 w 125421"/>
                    <a:gd name="connsiteY11" fmla="*/ 36937 h 125920"/>
                    <a:gd name="connsiteX12" fmla="*/ 47980 w 125421"/>
                    <a:gd name="connsiteY12" fmla="*/ 81429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421" h="125920">
                      <a:moveTo>
                        <a:pt x="125421" y="125920"/>
                      </a:moveTo>
                      <a:lnTo>
                        <a:pt x="92593" y="125920"/>
                      </a:lnTo>
                      <a:lnTo>
                        <a:pt x="85859" y="104934"/>
                      </a:lnTo>
                      <a:lnTo>
                        <a:pt x="40404" y="104934"/>
                      </a:lnTo>
                      <a:lnTo>
                        <a:pt x="33670" y="125920"/>
                      </a:lnTo>
                      <a:lnTo>
                        <a:pt x="0" y="125920"/>
                      </a:lnTo>
                      <a:lnTo>
                        <a:pt x="43771" y="0"/>
                      </a:lnTo>
                      <a:lnTo>
                        <a:pt x="80808" y="0"/>
                      </a:lnTo>
                      <a:lnTo>
                        <a:pt x="125421" y="125920"/>
                      </a:lnTo>
                      <a:close/>
                      <a:moveTo>
                        <a:pt x="47980" y="81429"/>
                      </a:moveTo>
                      <a:lnTo>
                        <a:pt x="77441" y="81429"/>
                      </a:lnTo>
                      <a:lnTo>
                        <a:pt x="62290" y="36937"/>
                      </a:lnTo>
                      <a:lnTo>
                        <a:pt x="47980" y="814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3" name="Forme libre 242">
                  <a:extLst>
                    <a:ext uri="{FF2B5EF4-FFF2-40B4-BE49-F238E27FC236}">
                      <a16:creationId xmlns:a16="http://schemas.microsoft.com/office/drawing/2014/main" id="{F04CFC65-E4F9-794A-9AA3-F8EC9C8670F8}"/>
                    </a:ext>
                  </a:extLst>
                </p:cNvPr>
                <p:cNvSpPr/>
                <p:nvPr/>
              </p:nvSpPr>
              <p:spPr>
                <a:xfrm>
                  <a:off x="1989709" y="2216902"/>
                  <a:ext cx="125421" cy="128438"/>
                </a:xfrm>
                <a:custGeom>
                  <a:avLst/>
                  <a:gdLst>
                    <a:gd name="connsiteX0" fmla="*/ 65657 w 125421"/>
                    <a:gd name="connsiteY0" fmla="*/ 0 h 128438"/>
                    <a:gd name="connsiteX1" fmla="*/ 125421 w 125421"/>
                    <a:gd name="connsiteY1" fmla="*/ 41974 h 128438"/>
                    <a:gd name="connsiteX2" fmla="*/ 88384 w 125421"/>
                    <a:gd name="connsiteY2" fmla="*/ 41974 h 128438"/>
                    <a:gd name="connsiteX3" fmla="*/ 64815 w 125421"/>
                    <a:gd name="connsiteY3" fmla="*/ 28542 h 128438"/>
                    <a:gd name="connsiteX4" fmla="*/ 31145 w 125421"/>
                    <a:gd name="connsiteY4" fmla="*/ 64639 h 128438"/>
                    <a:gd name="connsiteX5" fmla="*/ 64815 w 125421"/>
                    <a:gd name="connsiteY5" fmla="*/ 100736 h 128438"/>
                    <a:gd name="connsiteX6" fmla="*/ 91751 w 125421"/>
                    <a:gd name="connsiteY6" fmla="*/ 80589 h 128438"/>
                    <a:gd name="connsiteX7" fmla="*/ 56398 w 125421"/>
                    <a:gd name="connsiteY7" fmla="*/ 80589 h 128438"/>
                    <a:gd name="connsiteX8" fmla="*/ 56398 w 125421"/>
                    <a:gd name="connsiteY8" fmla="*/ 57084 h 128438"/>
                    <a:gd name="connsiteX9" fmla="*/ 124579 w 125421"/>
                    <a:gd name="connsiteY9" fmla="*/ 57084 h 128438"/>
                    <a:gd name="connsiteX10" fmla="*/ 124579 w 125421"/>
                    <a:gd name="connsiteY10" fmla="*/ 80589 h 128438"/>
                    <a:gd name="connsiteX11" fmla="*/ 64815 w 125421"/>
                    <a:gd name="connsiteY11" fmla="*/ 128439 h 128438"/>
                    <a:gd name="connsiteX12" fmla="*/ 0 w 125421"/>
                    <a:gd name="connsiteY12" fmla="*/ 63800 h 128438"/>
                    <a:gd name="connsiteX13" fmla="*/ 65657 w 125421"/>
                    <a:gd name="connsiteY13" fmla="*/ 0 h 128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5421" h="128438">
                      <a:moveTo>
                        <a:pt x="65657" y="0"/>
                      </a:moveTo>
                      <a:cubicBezTo>
                        <a:pt x="93435" y="0"/>
                        <a:pt x="117004" y="15110"/>
                        <a:pt x="125421" y="41974"/>
                      </a:cubicBezTo>
                      <a:lnTo>
                        <a:pt x="88384" y="41974"/>
                      </a:lnTo>
                      <a:cubicBezTo>
                        <a:pt x="83334" y="31900"/>
                        <a:pt x="75758" y="28542"/>
                        <a:pt x="64815" y="28542"/>
                      </a:cubicBezTo>
                      <a:cubicBezTo>
                        <a:pt x="44613" y="28542"/>
                        <a:pt x="31145" y="42813"/>
                        <a:pt x="31145" y="64639"/>
                      </a:cubicBezTo>
                      <a:cubicBezTo>
                        <a:pt x="31145" y="86465"/>
                        <a:pt x="44613" y="100736"/>
                        <a:pt x="64815" y="100736"/>
                      </a:cubicBezTo>
                      <a:cubicBezTo>
                        <a:pt x="79967" y="100736"/>
                        <a:pt x="89226" y="92342"/>
                        <a:pt x="91751" y="80589"/>
                      </a:cubicBezTo>
                      <a:lnTo>
                        <a:pt x="56398" y="80589"/>
                      </a:lnTo>
                      <a:lnTo>
                        <a:pt x="56398" y="57084"/>
                      </a:lnTo>
                      <a:lnTo>
                        <a:pt x="124579" y="57084"/>
                      </a:lnTo>
                      <a:lnTo>
                        <a:pt x="124579" y="80589"/>
                      </a:lnTo>
                      <a:cubicBezTo>
                        <a:pt x="120371" y="101576"/>
                        <a:pt x="98485" y="128439"/>
                        <a:pt x="64815" y="128439"/>
                      </a:cubicBezTo>
                      <a:cubicBezTo>
                        <a:pt x="29461" y="128439"/>
                        <a:pt x="0" y="101576"/>
                        <a:pt x="0" y="63800"/>
                      </a:cubicBezTo>
                      <a:cubicBezTo>
                        <a:pt x="842" y="26024"/>
                        <a:pt x="29461" y="0"/>
                        <a:pt x="6565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2" name="Forme libre 511">
                  <a:extLst>
                    <a:ext uri="{FF2B5EF4-FFF2-40B4-BE49-F238E27FC236}">
                      <a16:creationId xmlns:a16="http://schemas.microsoft.com/office/drawing/2014/main" id="{814454C8-83C7-E445-91FE-2BA92C68CF91}"/>
                    </a:ext>
                  </a:extLst>
                </p:cNvPr>
                <p:cNvSpPr/>
                <p:nvPr/>
              </p:nvSpPr>
              <p:spPr>
                <a:xfrm>
                  <a:off x="2135332" y="2218581"/>
                  <a:ext cx="76599" cy="125920"/>
                </a:xfrm>
                <a:custGeom>
                  <a:avLst/>
                  <a:gdLst>
                    <a:gd name="connsiteX0" fmla="*/ 30303 w 76599"/>
                    <a:gd name="connsiteY0" fmla="*/ 22666 h 125920"/>
                    <a:gd name="connsiteX1" fmla="*/ 30303 w 76599"/>
                    <a:gd name="connsiteY1" fmla="*/ 49529 h 125920"/>
                    <a:gd name="connsiteX2" fmla="*/ 70707 w 76599"/>
                    <a:gd name="connsiteY2" fmla="*/ 49529 h 125920"/>
                    <a:gd name="connsiteX3" fmla="*/ 70707 w 76599"/>
                    <a:gd name="connsiteY3" fmla="*/ 73034 h 125920"/>
                    <a:gd name="connsiteX4" fmla="*/ 30303 w 76599"/>
                    <a:gd name="connsiteY4" fmla="*/ 73034 h 125920"/>
                    <a:gd name="connsiteX5" fmla="*/ 30303 w 76599"/>
                    <a:gd name="connsiteY5" fmla="*/ 102415 h 125920"/>
                    <a:gd name="connsiteX6" fmla="*/ 75758 w 76599"/>
                    <a:gd name="connsiteY6" fmla="*/ 102415 h 125920"/>
                    <a:gd name="connsiteX7" fmla="*/ 75758 w 76599"/>
                    <a:gd name="connsiteY7" fmla="*/ 125920 h 125920"/>
                    <a:gd name="connsiteX8" fmla="*/ 0 w 76599"/>
                    <a:gd name="connsiteY8" fmla="*/ 125920 h 125920"/>
                    <a:gd name="connsiteX9" fmla="*/ 0 w 76599"/>
                    <a:gd name="connsiteY9" fmla="*/ 0 h 125920"/>
                    <a:gd name="connsiteX10" fmla="*/ 76600 w 76599"/>
                    <a:gd name="connsiteY10" fmla="*/ 0 h 125920"/>
                    <a:gd name="connsiteX11" fmla="*/ 76600 w 76599"/>
                    <a:gd name="connsiteY11" fmla="*/ 23505 h 125920"/>
                    <a:gd name="connsiteX12" fmla="*/ 30303 w 76599"/>
                    <a:gd name="connsiteY12" fmla="*/ 23505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599" h="125920">
                      <a:moveTo>
                        <a:pt x="30303" y="22666"/>
                      </a:moveTo>
                      <a:lnTo>
                        <a:pt x="30303" y="49529"/>
                      </a:lnTo>
                      <a:lnTo>
                        <a:pt x="70707" y="49529"/>
                      </a:lnTo>
                      <a:lnTo>
                        <a:pt x="70707" y="73034"/>
                      </a:lnTo>
                      <a:lnTo>
                        <a:pt x="30303" y="73034"/>
                      </a:lnTo>
                      <a:lnTo>
                        <a:pt x="30303" y="102415"/>
                      </a:lnTo>
                      <a:lnTo>
                        <a:pt x="75758" y="102415"/>
                      </a:lnTo>
                      <a:lnTo>
                        <a:pt x="75758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76600" y="0"/>
                      </a:lnTo>
                      <a:lnTo>
                        <a:pt x="76600" y="23505"/>
                      </a:lnTo>
                      <a:lnTo>
                        <a:pt x="30303" y="235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3" name="Forme libre 512">
                  <a:extLst>
                    <a:ext uri="{FF2B5EF4-FFF2-40B4-BE49-F238E27FC236}">
                      <a16:creationId xmlns:a16="http://schemas.microsoft.com/office/drawing/2014/main" id="{7471F8DC-4F0E-6E44-87F0-66E9B177D5ED}"/>
                    </a:ext>
                  </a:extLst>
                </p:cNvPr>
                <p:cNvSpPr/>
                <p:nvPr/>
              </p:nvSpPr>
              <p:spPr>
                <a:xfrm>
                  <a:off x="2238868" y="2218581"/>
                  <a:ext cx="142256" cy="125920"/>
                </a:xfrm>
                <a:custGeom>
                  <a:avLst/>
                  <a:gdLst>
                    <a:gd name="connsiteX0" fmla="*/ 34512 w 142256"/>
                    <a:gd name="connsiteY0" fmla="*/ 0 h 125920"/>
                    <a:gd name="connsiteX1" fmla="*/ 70707 w 142256"/>
                    <a:gd name="connsiteY1" fmla="*/ 86465 h 125920"/>
                    <a:gd name="connsiteX2" fmla="*/ 106903 w 142256"/>
                    <a:gd name="connsiteY2" fmla="*/ 0 h 125920"/>
                    <a:gd name="connsiteX3" fmla="*/ 142256 w 142256"/>
                    <a:gd name="connsiteY3" fmla="*/ 0 h 125920"/>
                    <a:gd name="connsiteX4" fmla="*/ 142256 w 142256"/>
                    <a:gd name="connsiteY4" fmla="*/ 125920 h 125920"/>
                    <a:gd name="connsiteX5" fmla="*/ 111953 w 142256"/>
                    <a:gd name="connsiteY5" fmla="*/ 125920 h 125920"/>
                    <a:gd name="connsiteX6" fmla="*/ 111953 w 142256"/>
                    <a:gd name="connsiteY6" fmla="*/ 55405 h 125920"/>
                    <a:gd name="connsiteX7" fmla="*/ 82492 w 142256"/>
                    <a:gd name="connsiteY7" fmla="*/ 125920 h 125920"/>
                    <a:gd name="connsiteX8" fmla="*/ 59764 w 142256"/>
                    <a:gd name="connsiteY8" fmla="*/ 125920 h 125920"/>
                    <a:gd name="connsiteX9" fmla="*/ 30303 w 142256"/>
                    <a:gd name="connsiteY9" fmla="*/ 55405 h 125920"/>
                    <a:gd name="connsiteX10" fmla="*/ 30303 w 142256"/>
                    <a:gd name="connsiteY10" fmla="*/ 125920 h 125920"/>
                    <a:gd name="connsiteX11" fmla="*/ 0 w 142256"/>
                    <a:gd name="connsiteY11" fmla="*/ 125920 h 125920"/>
                    <a:gd name="connsiteX12" fmla="*/ 0 w 142256"/>
                    <a:gd name="connsiteY12" fmla="*/ 0 h 125920"/>
                    <a:gd name="connsiteX13" fmla="*/ 34512 w 142256"/>
                    <a:gd name="connsiteY13" fmla="*/ 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2256" h="125920">
                      <a:moveTo>
                        <a:pt x="34512" y="0"/>
                      </a:moveTo>
                      <a:lnTo>
                        <a:pt x="70707" y="86465"/>
                      </a:lnTo>
                      <a:lnTo>
                        <a:pt x="106903" y="0"/>
                      </a:lnTo>
                      <a:lnTo>
                        <a:pt x="142256" y="0"/>
                      </a:lnTo>
                      <a:lnTo>
                        <a:pt x="142256" y="125920"/>
                      </a:lnTo>
                      <a:lnTo>
                        <a:pt x="111953" y="125920"/>
                      </a:lnTo>
                      <a:lnTo>
                        <a:pt x="111953" y="55405"/>
                      </a:lnTo>
                      <a:lnTo>
                        <a:pt x="82492" y="125920"/>
                      </a:lnTo>
                      <a:lnTo>
                        <a:pt x="59764" y="125920"/>
                      </a:lnTo>
                      <a:lnTo>
                        <a:pt x="30303" y="55405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45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4" name="Forme libre 513">
                  <a:extLst>
                    <a:ext uri="{FF2B5EF4-FFF2-40B4-BE49-F238E27FC236}">
                      <a16:creationId xmlns:a16="http://schemas.microsoft.com/office/drawing/2014/main" id="{043AAB1D-DDA1-1B48-ACEE-3BBC3EFA0D35}"/>
                    </a:ext>
                  </a:extLst>
                </p:cNvPr>
                <p:cNvSpPr/>
                <p:nvPr/>
              </p:nvSpPr>
              <p:spPr>
                <a:xfrm>
                  <a:off x="2407219" y="2218581"/>
                  <a:ext cx="76599" cy="125920"/>
                </a:xfrm>
                <a:custGeom>
                  <a:avLst/>
                  <a:gdLst>
                    <a:gd name="connsiteX0" fmla="*/ 31145 w 76599"/>
                    <a:gd name="connsiteY0" fmla="*/ 22666 h 125920"/>
                    <a:gd name="connsiteX1" fmla="*/ 31145 w 76599"/>
                    <a:gd name="connsiteY1" fmla="*/ 49529 h 125920"/>
                    <a:gd name="connsiteX2" fmla="*/ 71549 w 76599"/>
                    <a:gd name="connsiteY2" fmla="*/ 49529 h 125920"/>
                    <a:gd name="connsiteX3" fmla="*/ 71549 w 76599"/>
                    <a:gd name="connsiteY3" fmla="*/ 73034 h 125920"/>
                    <a:gd name="connsiteX4" fmla="*/ 31145 w 76599"/>
                    <a:gd name="connsiteY4" fmla="*/ 73034 h 125920"/>
                    <a:gd name="connsiteX5" fmla="*/ 31145 w 76599"/>
                    <a:gd name="connsiteY5" fmla="*/ 102415 h 125920"/>
                    <a:gd name="connsiteX6" fmla="*/ 76599 w 76599"/>
                    <a:gd name="connsiteY6" fmla="*/ 102415 h 125920"/>
                    <a:gd name="connsiteX7" fmla="*/ 76599 w 76599"/>
                    <a:gd name="connsiteY7" fmla="*/ 125920 h 125920"/>
                    <a:gd name="connsiteX8" fmla="*/ 0 w 76599"/>
                    <a:gd name="connsiteY8" fmla="*/ 125920 h 125920"/>
                    <a:gd name="connsiteX9" fmla="*/ 0 w 76599"/>
                    <a:gd name="connsiteY9" fmla="*/ 0 h 125920"/>
                    <a:gd name="connsiteX10" fmla="*/ 76599 w 76599"/>
                    <a:gd name="connsiteY10" fmla="*/ 0 h 125920"/>
                    <a:gd name="connsiteX11" fmla="*/ 76599 w 76599"/>
                    <a:gd name="connsiteY11" fmla="*/ 23505 h 125920"/>
                    <a:gd name="connsiteX12" fmla="*/ 31145 w 76599"/>
                    <a:gd name="connsiteY12" fmla="*/ 23505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599" h="125920">
                      <a:moveTo>
                        <a:pt x="31145" y="22666"/>
                      </a:moveTo>
                      <a:lnTo>
                        <a:pt x="31145" y="49529"/>
                      </a:lnTo>
                      <a:lnTo>
                        <a:pt x="71549" y="49529"/>
                      </a:lnTo>
                      <a:lnTo>
                        <a:pt x="71549" y="73034"/>
                      </a:lnTo>
                      <a:lnTo>
                        <a:pt x="31145" y="73034"/>
                      </a:lnTo>
                      <a:lnTo>
                        <a:pt x="31145" y="102415"/>
                      </a:lnTo>
                      <a:lnTo>
                        <a:pt x="76599" y="102415"/>
                      </a:lnTo>
                      <a:lnTo>
                        <a:pt x="76599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76599" y="0"/>
                      </a:lnTo>
                      <a:lnTo>
                        <a:pt x="76599" y="23505"/>
                      </a:lnTo>
                      <a:lnTo>
                        <a:pt x="31145" y="235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5" name="Forme libre 514">
                  <a:extLst>
                    <a:ext uri="{FF2B5EF4-FFF2-40B4-BE49-F238E27FC236}">
                      <a16:creationId xmlns:a16="http://schemas.microsoft.com/office/drawing/2014/main" id="{FCBF70B6-0CCA-5744-BFCE-5205C4C1DD08}"/>
                    </a:ext>
                  </a:extLst>
                </p:cNvPr>
                <p:cNvSpPr/>
                <p:nvPr/>
              </p:nvSpPr>
              <p:spPr>
                <a:xfrm>
                  <a:off x="2511596" y="2218581"/>
                  <a:ext cx="111953" cy="125920"/>
                </a:xfrm>
                <a:custGeom>
                  <a:avLst/>
                  <a:gdLst>
                    <a:gd name="connsiteX0" fmla="*/ 111953 w 111953"/>
                    <a:gd name="connsiteY0" fmla="*/ 125920 h 125920"/>
                    <a:gd name="connsiteX1" fmla="*/ 81650 w 111953"/>
                    <a:gd name="connsiteY1" fmla="*/ 125920 h 125920"/>
                    <a:gd name="connsiteX2" fmla="*/ 30303 w 111953"/>
                    <a:gd name="connsiteY2" fmla="*/ 47010 h 125920"/>
                    <a:gd name="connsiteX3" fmla="*/ 30303 w 111953"/>
                    <a:gd name="connsiteY3" fmla="*/ 125920 h 125920"/>
                    <a:gd name="connsiteX4" fmla="*/ 0 w 111953"/>
                    <a:gd name="connsiteY4" fmla="*/ 125920 h 125920"/>
                    <a:gd name="connsiteX5" fmla="*/ 0 w 111953"/>
                    <a:gd name="connsiteY5" fmla="*/ 0 h 125920"/>
                    <a:gd name="connsiteX6" fmla="*/ 30303 w 111953"/>
                    <a:gd name="connsiteY6" fmla="*/ 0 h 125920"/>
                    <a:gd name="connsiteX7" fmla="*/ 81650 w 111953"/>
                    <a:gd name="connsiteY7" fmla="*/ 78910 h 125920"/>
                    <a:gd name="connsiteX8" fmla="*/ 81650 w 111953"/>
                    <a:gd name="connsiteY8" fmla="*/ 0 h 125920"/>
                    <a:gd name="connsiteX9" fmla="*/ 111953 w 111953"/>
                    <a:gd name="connsiteY9" fmla="*/ 0 h 125920"/>
                    <a:gd name="connsiteX10" fmla="*/ 111953 w 111953"/>
                    <a:gd name="connsiteY10" fmla="*/ 12592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953" h="125920">
                      <a:moveTo>
                        <a:pt x="111953" y="125920"/>
                      </a:moveTo>
                      <a:lnTo>
                        <a:pt x="81650" y="125920"/>
                      </a:lnTo>
                      <a:lnTo>
                        <a:pt x="30303" y="47010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0303" y="0"/>
                      </a:lnTo>
                      <a:lnTo>
                        <a:pt x="81650" y="78910"/>
                      </a:lnTo>
                      <a:lnTo>
                        <a:pt x="81650" y="0"/>
                      </a:lnTo>
                      <a:lnTo>
                        <a:pt x="111953" y="0"/>
                      </a:lnTo>
                      <a:lnTo>
                        <a:pt x="111953" y="1259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6" name="Forme libre 515">
                  <a:extLst>
                    <a:ext uri="{FF2B5EF4-FFF2-40B4-BE49-F238E27FC236}">
                      <a16:creationId xmlns:a16="http://schemas.microsoft.com/office/drawing/2014/main" id="{385AB4A6-B375-594C-BEFF-84EFCF5605DF}"/>
                    </a:ext>
                  </a:extLst>
                </p:cNvPr>
                <p:cNvSpPr/>
                <p:nvPr/>
              </p:nvSpPr>
              <p:spPr>
                <a:xfrm>
                  <a:off x="2642068" y="2218581"/>
                  <a:ext cx="99326" cy="125920"/>
                </a:xfrm>
                <a:custGeom>
                  <a:avLst/>
                  <a:gdLst>
                    <a:gd name="connsiteX0" fmla="*/ 99327 w 99326"/>
                    <a:gd name="connsiteY0" fmla="*/ 0 h 125920"/>
                    <a:gd name="connsiteX1" fmla="*/ 99327 w 99326"/>
                    <a:gd name="connsiteY1" fmla="*/ 23505 h 125920"/>
                    <a:gd name="connsiteX2" fmla="*/ 64815 w 99326"/>
                    <a:gd name="connsiteY2" fmla="*/ 23505 h 125920"/>
                    <a:gd name="connsiteX3" fmla="*/ 64815 w 99326"/>
                    <a:gd name="connsiteY3" fmla="*/ 125920 h 125920"/>
                    <a:gd name="connsiteX4" fmla="*/ 34512 w 99326"/>
                    <a:gd name="connsiteY4" fmla="*/ 125920 h 125920"/>
                    <a:gd name="connsiteX5" fmla="*/ 34512 w 99326"/>
                    <a:gd name="connsiteY5" fmla="*/ 23505 h 125920"/>
                    <a:gd name="connsiteX6" fmla="*/ 0 w 99326"/>
                    <a:gd name="connsiteY6" fmla="*/ 23505 h 125920"/>
                    <a:gd name="connsiteX7" fmla="*/ 0 w 99326"/>
                    <a:gd name="connsiteY7" fmla="*/ 0 h 125920"/>
                    <a:gd name="connsiteX8" fmla="*/ 99327 w 99326"/>
                    <a:gd name="connsiteY8" fmla="*/ 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326" h="125920">
                      <a:moveTo>
                        <a:pt x="99327" y="0"/>
                      </a:moveTo>
                      <a:lnTo>
                        <a:pt x="99327" y="23505"/>
                      </a:lnTo>
                      <a:lnTo>
                        <a:pt x="64815" y="23505"/>
                      </a:lnTo>
                      <a:lnTo>
                        <a:pt x="64815" y="125920"/>
                      </a:lnTo>
                      <a:lnTo>
                        <a:pt x="34512" y="125920"/>
                      </a:lnTo>
                      <a:lnTo>
                        <a:pt x="34512" y="23505"/>
                      </a:lnTo>
                      <a:lnTo>
                        <a:pt x="0" y="23505"/>
                      </a:lnTo>
                      <a:lnTo>
                        <a:pt x="0" y="0"/>
                      </a:lnTo>
                      <a:lnTo>
                        <a:pt x="9932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517" name="Graphique 2">
                <a:extLst>
                  <a:ext uri="{FF2B5EF4-FFF2-40B4-BE49-F238E27FC236}">
                    <a16:creationId xmlns:a16="http://schemas.microsoft.com/office/drawing/2014/main" id="{4EB47FF7-5A09-744D-A7C5-EA2EA0108C38}"/>
                  </a:ext>
                </a:extLst>
              </p:cNvPr>
              <p:cNvGrpSpPr/>
              <p:nvPr/>
            </p:nvGrpSpPr>
            <p:grpSpPr>
              <a:xfrm>
                <a:off x="1141222" y="1782057"/>
                <a:ext cx="1340912" cy="366848"/>
                <a:chOff x="1141222" y="1782057"/>
                <a:chExt cx="1340912" cy="366848"/>
              </a:xfrm>
              <a:solidFill>
                <a:srgbClr val="000000"/>
              </a:solidFill>
            </p:grpSpPr>
            <p:sp>
              <p:nvSpPr>
                <p:cNvPr id="518" name="Forme libre 517">
                  <a:extLst>
                    <a:ext uri="{FF2B5EF4-FFF2-40B4-BE49-F238E27FC236}">
                      <a16:creationId xmlns:a16="http://schemas.microsoft.com/office/drawing/2014/main" id="{C78B0975-462E-CE4F-80DC-7E59DB489D18}"/>
                    </a:ext>
                  </a:extLst>
                </p:cNvPr>
                <p:cNvSpPr/>
                <p:nvPr/>
              </p:nvSpPr>
              <p:spPr>
                <a:xfrm>
                  <a:off x="1142905" y="1782057"/>
                  <a:ext cx="74916" cy="171251"/>
                </a:xfrm>
                <a:custGeom>
                  <a:avLst/>
                  <a:gdLst>
                    <a:gd name="connsiteX0" fmla="*/ 15152 w 74916"/>
                    <a:gd name="connsiteY0" fmla="*/ 20147 h 171251"/>
                    <a:gd name="connsiteX1" fmla="*/ 58081 w 74916"/>
                    <a:gd name="connsiteY1" fmla="*/ 0 h 171251"/>
                    <a:gd name="connsiteX2" fmla="*/ 58081 w 74916"/>
                    <a:gd name="connsiteY2" fmla="*/ 23505 h 171251"/>
                    <a:gd name="connsiteX3" fmla="*/ 15152 w 74916"/>
                    <a:gd name="connsiteY3" fmla="*/ 41134 h 171251"/>
                    <a:gd name="connsiteX4" fmla="*/ 15152 w 74916"/>
                    <a:gd name="connsiteY4" fmla="*/ 20147 h 171251"/>
                    <a:gd name="connsiteX5" fmla="*/ 74916 w 74916"/>
                    <a:gd name="connsiteY5" fmla="*/ 47850 h 171251"/>
                    <a:gd name="connsiteX6" fmla="*/ 74916 w 74916"/>
                    <a:gd name="connsiteY6" fmla="*/ 70516 h 171251"/>
                    <a:gd name="connsiteX7" fmla="*/ 30303 w 74916"/>
                    <a:gd name="connsiteY7" fmla="*/ 70516 h 171251"/>
                    <a:gd name="connsiteX8" fmla="*/ 30303 w 74916"/>
                    <a:gd name="connsiteY8" fmla="*/ 97379 h 171251"/>
                    <a:gd name="connsiteX9" fmla="*/ 69866 w 74916"/>
                    <a:gd name="connsiteY9" fmla="*/ 97379 h 171251"/>
                    <a:gd name="connsiteX10" fmla="*/ 69866 w 74916"/>
                    <a:gd name="connsiteY10" fmla="*/ 120044 h 171251"/>
                    <a:gd name="connsiteX11" fmla="*/ 30303 w 74916"/>
                    <a:gd name="connsiteY11" fmla="*/ 120044 h 171251"/>
                    <a:gd name="connsiteX12" fmla="*/ 30303 w 74916"/>
                    <a:gd name="connsiteY12" fmla="*/ 148586 h 171251"/>
                    <a:gd name="connsiteX13" fmla="*/ 74916 w 74916"/>
                    <a:gd name="connsiteY13" fmla="*/ 148586 h 171251"/>
                    <a:gd name="connsiteX14" fmla="*/ 74916 w 74916"/>
                    <a:gd name="connsiteY14" fmla="*/ 171252 h 171251"/>
                    <a:gd name="connsiteX15" fmla="*/ 0 w 74916"/>
                    <a:gd name="connsiteY15" fmla="*/ 171252 h 171251"/>
                    <a:gd name="connsiteX16" fmla="*/ 0 w 74916"/>
                    <a:gd name="connsiteY16" fmla="*/ 47850 h 171251"/>
                    <a:gd name="connsiteX17" fmla="*/ 74916 w 74916"/>
                    <a:gd name="connsiteY17" fmla="*/ 47850 h 17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4916" h="171251">
                      <a:moveTo>
                        <a:pt x="15152" y="20147"/>
                      </a:moveTo>
                      <a:lnTo>
                        <a:pt x="58081" y="0"/>
                      </a:lnTo>
                      <a:lnTo>
                        <a:pt x="58081" y="23505"/>
                      </a:lnTo>
                      <a:lnTo>
                        <a:pt x="15152" y="41134"/>
                      </a:lnTo>
                      <a:lnTo>
                        <a:pt x="15152" y="20147"/>
                      </a:lnTo>
                      <a:close/>
                      <a:moveTo>
                        <a:pt x="74916" y="47850"/>
                      </a:moveTo>
                      <a:lnTo>
                        <a:pt x="74916" y="70516"/>
                      </a:lnTo>
                      <a:lnTo>
                        <a:pt x="30303" y="70516"/>
                      </a:lnTo>
                      <a:lnTo>
                        <a:pt x="30303" y="97379"/>
                      </a:lnTo>
                      <a:lnTo>
                        <a:pt x="69866" y="97379"/>
                      </a:lnTo>
                      <a:lnTo>
                        <a:pt x="69866" y="120044"/>
                      </a:lnTo>
                      <a:lnTo>
                        <a:pt x="30303" y="120044"/>
                      </a:lnTo>
                      <a:lnTo>
                        <a:pt x="30303" y="148586"/>
                      </a:lnTo>
                      <a:lnTo>
                        <a:pt x="74916" y="148586"/>
                      </a:lnTo>
                      <a:lnTo>
                        <a:pt x="74916" y="171252"/>
                      </a:lnTo>
                      <a:lnTo>
                        <a:pt x="0" y="171252"/>
                      </a:lnTo>
                      <a:lnTo>
                        <a:pt x="0" y="47850"/>
                      </a:lnTo>
                      <a:lnTo>
                        <a:pt x="74916" y="478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519" name="Graphique 2">
                  <a:extLst>
                    <a:ext uri="{FF2B5EF4-FFF2-40B4-BE49-F238E27FC236}">
                      <a16:creationId xmlns:a16="http://schemas.microsoft.com/office/drawing/2014/main" id="{4EB47FF7-5A09-744D-A7C5-EA2EA0108C38}"/>
                    </a:ext>
                  </a:extLst>
                </p:cNvPr>
                <p:cNvGrpSpPr/>
                <p:nvPr/>
              </p:nvGrpSpPr>
              <p:grpSpPr>
                <a:xfrm>
                  <a:off x="1237182" y="1829067"/>
                  <a:ext cx="262626" cy="127599"/>
                  <a:chOff x="1237182" y="1829067"/>
                  <a:chExt cx="262626" cy="127599"/>
                </a:xfrm>
                <a:solidFill>
                  <a:srgbClr val="000000"/>
                </a:solidFill>
              </p:grpSpPr>
              <p:sp>
                <p:nvSpPr>
                  <p:cNvPr id="520" name="Forme libre 519">
                    <a:extLst>
                      <a:ext uri="{FF2B5EF4-FFF2-40B4-BE49-F238E27FC236}">
                        <a16:creationId xmlns:a16="http://schemas.microsoft.com/office/drawing/2014/main" id="{67C2D2E6-CFA9-F44C-9364-C7EF382EA422}"/>
                      </a:ext>
                    </a:extLst>
                  </p:cNvPr>
                  <p:cNvSpPr/>
                  <p:nvPr/>
                </p:nvSpPr>
                <p:spPr>
                  <a:xfrm>
                    <a:off x="1237182" y="1829067"/>
                    <a:ext cx="123737" cy="127599"/>
                  </a:xfrm>
                  <a:custGeom>
                    <a:avLst/>
                    <a:gdLst>
                      <a:gd name="connsiteX0" fmla="*/ 18519 w 123737"/>
                      <a:gd name="connsiteY0" fmla="*/ 108292 h 127599"/>
                      <a:gd name="connsiteX1" fmla="*/ 0 w 123737"/>
                      <a:gd name="connsiteY1" fmla="*/ 62960 h 127599"/>
                      <a:gd name="connsiteX2" fmla="*/ 18519 w 123737"/>
                      <a:gd name="connsiteY2" fmla="*/ 17629 h 127599"/>
                      <a:gd name="connsiteX3" fmla="*/ 63973 w 123737"/>
                      <a:gd name="connsiteY3" fmla="*/ 0 h 127599"/>
                      <a:gd name="connsiteX4" fmla="*/ 101010 w 123737"/>
                      <a:gd name="connsiteY4" fmla="*/ 10913 h 127599"/>
                      <a:gd name="connsiteX5" fmla="*/ 123738 w 123737"/>
                      <a:gd name="connsiteY5" fmla="*/ 41134 h 127599"/>
                      <a:gd name="connsiteX6" fmla="*/ 87542 w 123737"/>
                      <a:gd name="connsiteY6" fmla="*/ 41134 h 127599"/>
                      <a:gd name="connsiteX7" fmla="*/ 64815 w 123737"/>
                      <a:gd name="connsiteY7" fmla="*/ 27703 h 127599"/>
                      <a:gd name="connsiteX8" fmla="*/ 40404 w 123737"/>
                      <a:gd name="connsiteY8" fmla="*/ 37776 h 127599"/>
                      <a:gd name="connsiteX9" fmla="*/ 31145 w 123737"/>
                      <a:gd name="connsiteY9" fmla="*/ 63800 h 127599"/>
                      <a:gd name="connsiteX10" fmla="*/ 40404 w 123737"/>
                      <a:gd name="connsiteY10" fmla="*/ 89823 h 127599"/>
                      <a:gd name="connsiteX11" fmla="*/ 64815 w 123737"/>
                      <a:gd name="connsiteY11" fmla="*/ 99897 h 127599"/>
                      <a:gd name="connsiteX12" fmla="*/ 87542 w 123737"/>
                      <a:gd name="connsiteY12" fmla="*/ 86465 h 127599"/>
                      <a:gd name="connsiteX13" fmla="*/ 123738 w 123737"/>
                      <a:gd name="connsiteY13" fmla="*/ 86465 h 127599"/>
                      <a:gd name="connsiteX14" fmla="*/ 101010 w 123737"/>
                      <a:gd name="connsiteY14" fmla="*/ 116686 h 127599"/>
                      <a:gd name="connsiteX15" fmla="*/ 63973 w 123737"/>
                      <a:gd name="connsiteY15" fmla="*/ 127599 h 127599"/>
                      <a:gd name="connsiteX16" fmla="*/ 18519 w 123737"/>
                      <a:gd name="connsiteY16" fmla="*/ 108292 h 127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23737" h="127599">
                        <a:moveTo>
                          <a:pt x="18519" y="108292"/>
                        </a:moveTo>
                        <a:cubicBezTo>
                          <a:pt x="5892" y="96539"/>
                          <a:pt x="0" y="81429"/>
                          <a:pt x="0" y="62960"/>
                        </a:cubicBezTo>
                        <a:cubicBezTo>
                          <a:pt x="0" y="44492"/>
                          <a:pt x="5892" y="29381"/>
                          <a:pt x="18519" y="17629"/>
                        </a:cubicBezTo>
                        <a:cubicBezTo>
                          <a:pt x="31145" y="5876"/>
                          <a:pt x="46296" y="0"/>
                          <a:pt x="63973" y="0"/>
                        </a:cubicBezTo>
                        <a:cubicBezTo>
                          <a:pt x="77441" y="0"/>
                          <a:pt x="90068" y="3358"/>
                          <a:pt x="101010" y="10913"/>
                        </a:cubicBezTo>
                        <a:cubicBezTo>
                          <a:pt x="111953" y="18468"/>
                          <a:pt x="119529" y="28542"/>
                          <a:pt x="123738" y="41134"/>
                        </a:cubicBezTo>
                        <a:lnTo>
                          <a:pt x="87542" y="41134"/>
                        </a:lnTo>
                        <a:cubicBezTo>
                          <a:pt x="82492" y="31900"/>
                          <a:pt x="74916" y="27703"/>
                          <a:pt x="64815" y="27703"/>
                        </a:cubicBezTo>
                        <a:cubicBezTo>
                          <a:pt x="54714" y="27703"/>
                          <a:pt x="46296" y="31060"/>
                          <a:pt x="40404" y="37776"/>
                        </a:cubicBezTo>
                        <a:cubicBezTo>
                          <a:pt x="34512" y="44492"/>
                          <a:pt x="31145" y="52887"/>
                          <a:pt x="31145" y="63800"/>
                        </a:cubicBezTo>
                        <a:cubicBezTo>
                          <a:pt x="31145" y="74713"/>
                          <a:pt x="34512" y="83108"/>
                          <a:pt x="40404" y="89823"/>
                        </a:cubicBezTo>
                        <a:cubicBezTo>
                          <a:pt x="46296" y="96539"/>
                          <a:pt x="54714" y="99897"/>
                          <a:pt x="64815" y="99897"/>
                        </a:cubicBezTo>
                        <a:cubicBezTo>
                          <a:pt x="74916" y="99897"/>
                          <a:pt x="82492" y="95700"/>
                          <a:pt x="87542" y="86465"/>
                        </a:cubicBezTo>
                        <a:lnTo>
                          <a:pt x="123738" y="86465"/>
                        </a:lnTo>
                        <a:cubicBezTo>
                          <a:pt x="119529" y="99058"/>
                          <a:pt x="111953" y="109131"/>
                          <a:pt x="101010" y="116686"/>
                        </a:cubicBezTo>
                        <a:cubicBezTo>
                          <a:pt x="90068" y="124242"/>
                          <a:pt x="78283" y="127599"/>
                          <a:pt x="63973" y="127599"/>
                        </a:cubicBezTo>
                        <a:cubicBezTo>
                          <a:pt x="45455" y="125921"/>
                          <a:pt x="30303" y="120044"/>
                          <a:pt x="18519" y="108292"/>
                        </a:cubicBezTo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1" name="Forme libre 520">
                    <a:extLst>
                      <a:ext uri="{FF2B5EF4-FFF2-40B4-BE49-F238E27FC236}">
                        <a16:creationId xmlns:a16="http://schemas.microsoft.com/office/drawing/2014/main" id="{2E6C4626-9062-C942-A1C5-0A5F8B9079D0}"/>
                      </a:ext>
                    </a:extLst>
                  </p:cNvPr>
                  <p:cNvSpPr/>
                  <p:nvPr/>
                </p:nvSpPr>
                <p:spPr>
                  <a:xfrm>
                    <a:off x="1371862" y="1829067"/>
                    <a:ext cx="127946" cy="125920"/>
                  </a:xfrm>
                  <a:custGeom>
                    <a:avLst/>
                    <a:gdLst>
                      <a:gd name="connsiteX0" fmla="*/ 87542 w 127946"/>
                      <a:gd name="connsiteY0" fmla="*/ 88984 h 125920"/>
                      <a:gd name="connsiteX1" fmla="*/ 96802 w 127946"/>
                      <a:gd name="connsiteY1" fmla="*/ 62960 h 125920"/>
                      <a:gd name="connsiteX2" fmla="*/ 87542 w 127946"/>
                      <a:gd name="connsiteY2" fmla="*/ 36937 h 125920"/>
                      <a:gd name="connsiteX3" fmla="*/ 63973 w 127946"/>
                      <a:gd name="connsiteY3" fmla="*/ 26863 h 125920"/>
                      <a:gd name="connsiteX4" fmla="*/ 40404 w 127946"/>
                      <a:gd name="connsiteY4" fmla="*/ 36937 h 125920"/>
                      <a:gd name="connsiteX5" fmla="*/ 31145 w 127946"/>
                      <a:gd name="connsiteY5" fmla="*/ 62960 h 125920"/>
                      <a:gd name="connsiteX6" fmla="*/ 40404 w 127946"/>
                      <a:gd name="connsiteY6" fmla="*/ 88984 h 125920"/>
                      <a:gd name="connsiteX7" fmla="*/ 63973 w 127946"/>
                      <a:gd name="connsiteY7" fmla="*/ 99058 h 125920"/>
                      <a:gd name="connsiteX8" fmla="*/ 87542 w 127946"/>
                      <a:gd name="connsiteY8" fmla="*/ 88984 h 125920"/>
                      <a:gd name="connsiteX9" fmla="*/ 18519 w 127946"/>
                      <a:gd name="connsiteY9" fmla="*/ 108292 h 125920"/>
                      <a:gd name="connsiteX10" fmla="*/ 0 w 127946"/>
                      <a:gd name="connsiteY10" fmla="*/ 62960 h 125920"/>
                      <a:gd name="connsiteX11" fmla="*/ 18519 w 127946"/>
                      <a:gd name="connsiteY11" fmla="*/ 17629 h 125920"/>
                      <a:gd name="connsiteX12" fmla="*/ 63973 w 127946"/>
                      <a:gd name="connsiteY12" fmla="*/ 0 h 125920"/>
                      <a:gd name="connsiteX13" fmla="*/ 109428 w 127946"/>
                      <a:gd name="connsiteY13" fmla="*/ 17629 h 125920"/>
                      <a:gd name="connsiteX14" fmla="*/ 127946 w 127946"/>
                      <a:gd name="connsiteY14" fmla="*/ 62960 h 125920"/>
                      <a:gd name="connsiteX15" fmla="*/ 109428 w 127946"/>
                      <a:gd name="connsiteY15" fmla="*/ 108292 h 125920"/>
                      <a:gd name="connsiteX16" fmla="*/ 63973 w 127946"/>
                      <a:gd name="connsiteY16" fmla="*/ 125921 h 125920"/>
                      <a:gd name="connsiteX17" fmla="*/ 18519 w 127946"/>
                      <a:gd name="connsiteY17" fmla="*/ 108292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7946" h="125920">
                        <a:moveTo>
                          <a:pt x="87542" y="88984"/>
                        </a:moveTo>
                        <a:cubicBezTo>
                          <a:pt x="93435" y="82268"/>
                          <a:pt x="96802" y="73873"/>
                          <a:pt x="96802" y="62960"/>
                        </a:cubicBezTo>
                        <a:cubicBezTo>
                          <a:pt x="96802" y="52047"/>
                          <a:pt x="93435" y="43652"/>
                          <a:pt x="87542" y="36937"/>
                        </a:cubicBezTo>
                        <a:cubicBezTo>
                          <a:pt x="81650" y="30221"/>
                          <a:pt x="73233" y="26863"/>
                          <a:pt x="63973" y="26863"/>
                        </a:cubicBezTo>
                        <a:cubicBezTo>
                          <a:pt x="53872" y="26863"/>
                          <a:pt x="46296" y="30221"/>
                          <a:pt x="40404" y="36937"/>
                        </a:cubicBezTo>
                        <a:cubicBezTo>
                          <a:pt x="34512" y="43652"/>
                          <a:pt x="31145" y="52047"/>
                          <a:pt x="31145" y="62960"/>
                        </a:cubicBezTo>
                        <a:cubicBezTo>
                          <a:pt x="31145" y="73873"/>
                          <a:pt x="34512" y="82268"/>
                          <a:pt x="40404" y="88984"/>
                        </a:cubicBezTo>
                        <a:cubicBezTo>
                          <a:pt x="46296" y="95700"/>
                          <a:pt x="54714" y="99058"/>
                          <a:pt x="63973" y="99058"/>
                        </a:cubicBezTo>
                        <a:cubicBezTo>
                          <a:pt x="74074" y="98218"/>
                          <a:pt x="81650" y="94860"/>
                          <a:pt x="87542" y="88984"/>
                        </a:cubicBezTo>
                        <a:moveTo>
                          <a:pt x="18519" y="108292"/>
                        </a:moveTo>
                        <a:cubicBezTo>
                          <a:pt x="5892" y="96539"/>
                          <a:pt x="0" y="81429"/>
                          <a:pt x="0" y="62960"/>
                        </a:cubicBezTo>
                        <a:cubicBezTo>
                          <a:pt x="0" y="44492"/>
                          <a:pt x="5892" y="29381"/>
                          <a:pt x="18519" y="17629"/>
                        </a:cubicBezTo>
                        <a:cubicBezTo>
                          <a:pt x="31145" y="5876"/>
                          <a:pt x="46296" y="0"/>
                          <a:pt x="63973" y="0"/>
                        </a:cubicBezTo>
                        <a:cubicBezTo>
                          <a:pt x="81650" y="0"/>
                          <a:pt x="96802" y="5876"/>
                          <a:pt x="109428" y="17629"/>
                        </a:cubicBezTo>
                        <a:cubicBezTo>
                          <a:pt x="122054" y="29381"/>
                          <a:pt x="127946" y="44492"/>
                          <a:pt x="127946" y="62960"/>
                        </a:cubicBezTo>
                        <a:cubicBezTo>
                          <a:pt x="127946" y="81429"/>
                          <a:pt x="122054" y="96539"/>
                          <a:pt x="109428" y="108292"/>
                        </a:cubicBezTo>
                        <a:cubicBezTo>
                          <a:pt x="96802" y="120044"/>
                          <a:pt x="81650" y="125921"/>
                          <a:pt x="63973" y="125921"/>
                        </a:cubicBezTo>
                        <a:cubicBezTo>
                          <a:pt x="46296" y="125921"/>
                          <a:pt x="31145" y="120044"/>
                          <a:pt x="18519" y="108292"/>
                        </a:cubicBezTo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522" name="Forme libre 521">
                  <a:extLst>
                    <a:ext uri="{FF2B5EF4-FFF2-40B4-BE49-F238E27FC236}">
                      <a16:creationId xmlns:a16="http://schemas.microsoft.com/office/drawing/2014/main" id="{6DA72790-F9F3-3644-8970-3193306F8366}"/>
                    </a:ext>
                  </a:extLst>
                </p:cNvPr>
                <p:cNvSpPr/>
                <p:nvPr/>
              </p:nvSpPr>
              <p:spPr>
                <a:xfrm>
                  <a:off x="1606711" y="1829907"/>
                  <a:ext cx="74916" cy="124241"/>
                </a:xfrm>
                <a:custGeom>
                  <a:avLst/>
                  <a:gdLst>
                    <a:gd name="connsiteX0" fmla="*/ 74916 w 74916"/>
                    <a:gd name="connsiteY0" fmla="*/ 0 h 124241"/>
                    <a:gd name="connsiteX1" fmla="*/ 74916 w 74916"/>
                    <a:gd name="connsiteY1" fmla="*/ 22666 h 124241"/>
                    <a:gd name="connsiteX2" fmla="*/ 30303 w 74916"/>
                    <a:gd name="connsiteY2" fmla="*/ 22666 h 124241"/>
                    <a:gd name="connsiteX3" fmla="*/ 30303 w 74916"/>
                    <a:gd name="connsiteY3" fmla="*/ 49529 h 124241"/>
                    <a:gd name="connsiteX4" fmla="*/ 69866 w 74916"/>
                    <a:gd name="connsiteY4" fmla="*/ 49529 h 124241"/>
                    <a:gd name="connsiteX5" fmla="*/ 69866 w 74916"/>
                    <a:gd name="connsiteY5" fmla="*/ 72194 h 124241"/>
                    <a:gd name="connsiteX6" fmla="*/ 30303 w 74916"/>
                    <a:gd name="connsiteY6" fmla="*/ 72194 h 124241"/>
                    <a:gd name="connsiteX7" fmla="*/ 30303 w 74916"/>
                    <a:gd name="connsiteY7" fmla="*/ 101576 h 124241"/>
                    <a:gd name="connsiteX8" fmla="*/ 74916 w 74916"/>
                    <a:gd name="connsiteY8" fmla="*/ 101576 h 124241"/>
                    <a:gd name="connsiteX9" fmla="*/ 74916 w 74916"/>
                    <a:gd name="connsiteY9" fmla="*/ 124242 h 124241"/>
                    <a:gd name="connsiteX10" fmla="*/ 0 w 74916"/>
                    <a:gd name="connsiteY10" fmla="*/ 124242 h 124241"/>
                    <a:gd name="connsiteX11" fmla="*/ 0 w 74916"/>
                    <a:gd name="connsiteY11" fmla="*/ 0 h 124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4916" h="124241">
                      <a:moveTo>
                        <a:pt x="74916" y="0"/>
                      </a:moveTo>
                      <a:lnTo>
                        <a:pt x="74916" y="22666"/>
                      </a:lnTo>
                      <a:lnTo>
                        <a:pt x="30303" y="22666"/>
                      </a:lnTo>
                      <a:lnTo>
                        <a:pt x="30303" y="49529"/>
                      </a:lnTo>
                      <a:lnTo>
                        <a:pt x="69866" y="49529"/>
                      </a:lnTo>
                      <a:lnTo>
                        <a:pt x="69866" y="72194"/>
                      </a:lnTo>
                      <a:lnTo>
                        <a:pt x="30303" y="72194"/>
                      </a:lnTo>
                      <a:lnTo>
                        <a:pt x="30303" y="101576"/>
                      </a:lnTo>
                      <a:lnTo>
                        <a:pt x="74916" y="101576"/>
                      </a:lnTo>
                      <a:lnTo>
                        <a:pt x="74916" y="124242"/>
                      </a:lnTo>
                      <a:lnTo>
                        <a:pt x="0" y="1242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523" name="Graphique 2">
                  <a:extLst>
                    <a:ext uri="{FF2B5EF4-FFF2-40B4-BE49-F238E27FC236}">
                      <a16:creationId xmlns:a16="http://schemas.microsoft.com/office/drawing/2014/main" id="{4EB47FF7-5A09-744D-A7C5-EA2EA0108C38}"/>
                    </a:ext>
                  </a:extLst>
                </p:cNvPr>
                <p:cNvGrpSpPr/>
                <p:nvPr/>
              </p:nvGrpSpPr>
              <p:grpSpPr>
                <a:xfrm>
                  <a:off x="1141222" y="2020466"/>
                  <a:ext cx="1340912" cy="128438"/>
                  <a:chOff x="1141222" y="2020466"/>
                  <a:chExt cx="1340912" cy="128438"/>
                </a:xfrm>
                <a:solidFill>
                  <a:srgbClr val="000000"/>
                </a:solidFill>
              </p:grpSpPr>
              <p:sp>
                <p:nvSpPr>
                  <p:cNvPr id="524" name="Forme libre 523">
                    <a:extLst>
                      <a:ext uri="{FF2B5EF4-FFF2-40B4-BE49-F238E27FC236}">
                        <a16:creationId xmlns:a16="http://schemas.microsoft.com/office/drawing/2014/main" id="{412F6962-B40E-6146-AE3B-445F368A8B4F}"/>
                      </a:ext>
                    </a:extLst>
                  </p:cNvPr>
                  <p:cNvSpPr/>
                  <p:nvPr/>
                </p:nvSpPr>
                <p:spPr>
                  <a:xfrm>
                    <a:off x="1141222" y="2022145"/>
                    <a:ext cx="105219" cy="126759"/>
                  </a:xfrm>
                  <a:custGeom>
                    <a:avLst/>
                    <a:gdLst>
                      <a:gd name="connsiteX0" fmla="*/ 31145 w 105219"/>
                      <a:gd name="connsiteY0" fmla="*/ 0 h 126759"/>
                      <a:gd name="connsiteX1" fmla="*/ 31145 w 105219"/>
                      <a:gd name="connsiteY1" fmla="*/ 74713 h 126759"/>
                      <a:gd name="connsiteX2" fmla="*/ 53030 w 105219"/>
                      <a:gd name="connsiteY2" fmla="*/ 98218 h 126759"/>
                      <a:gd name="connsiteX3" fmla="*/ 74916 w 105219"/>
                      <a:gd name="connsiteY3" fmla="*/ 74713 h 126759"/>
                      <a:gd name="connsiteX4" fmla="*/ 74916 w 105219"/>
                      <a:gd name="connsiteY4" fmla="*/ 0 h 126759"/>
                      <a:gd name="connsiteX5" fmla="*/ 105219 w 105219"/>
                      <a:gd name="connsiteY5" fmla="*/ 0 h 126759"/>
                      <a:gd name="connsiteX6" fmla="*/ 105219 w 105219"/>
                      <a:gd name="connsiteY6" fmla="*/ 74713 h 126759"/>
                      <a:gd name="connsiteX7" fmla="*/ 52189 w 105219"/>
                      <a:gd name="connsiteY7" fmla="*/ 126760 h 126759"/>
                      <a:gd name="connsiteX8" fmla="*/ 0 w 105219"/>
                      <a:gd name="connsiteY8" fmla="*/ 74713 h 126759"/>
                      <a:gd name="connsiteX9" fmla="*/ 0 w 105219"/>
                      <a:gd name="connsiteY9" fmla="*/ 0 h 126759"/>
                      <a:gd name="connsiteX10" fmla="*/ 31145 w 105219"/>
                      <a:gd name="connsiteY10" fmla="*/ 0 h 126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5219" h="126759">
                        <a:moveTo>
                          <a:pt x="31145" y="0"/>
                        </a:moveTo>
                        <a:lnTo>
                          <a:pt x="31145" y="74713"/>
                        </a:lnTo>
                        <a:cubicBezTo>
                          <a:pt x="31145" y="89823"/>
                          <a:pt x="38721" y="98218"/>
                          <a:pt x="53030" y="98218"/>
                        </a:cubicBezTo>
                        <a:cubicBezTo>
                          <a:pt x="67340" y="98218"/>
                          <a:pt x="74916" y="89823"/>
                          <a:pt x="74916" y="74713"/>
                        </a:cubicBezTo>
                        <a:lnTo>
                          <a:pt x="74916" y="0"/>
                        </a:lnTo>
                        <a:lnTo>
                          <a:pt x="105219" y="0"/>
                        </a:lnTo>
                        <a:lnTo>
                          <a:pt x="105219" y="74713"/>
                        </a:lnTo>
                        <a:cubicBezTo>
                          <a:pt x="105219" y="109131"/>
                          <a:pt x="79125" y="126760"/>
                          <a:pt x="52189" y="126760"/>
                        </a:cubicBezTo>
                        <a:cubicBezTo>
                          <a:pt x="25253" y="126760"/>
                          <a:pt x="0" y="109971"/>
                          <a:pt x="0" y="74713"/>
                        </a:cubicBezTo>
                        <a:lnTo>
                          <a:pt x="0" y="0"/>
                        </a:lnTo>
                        <a:lnTo>
                          <a:pt x="3114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5" name="Forme libre 524">
                    <a:extLst>
                      <a:ext uri="{FF2B5EF4-FFF2-40B4-BE49-F238E27FC236}">
                        <a16:creationId xmlns:a16="http://schemas.microsoft.com/office/drawing/2014/main" id="{235B86D1-929B-A141-B0E2-8C974D08BA2E}"/>
                      </a:ext>
                    </a:extLst>
                  </p:cNvPr>
                  <p:cNvSpPr/>
                  <p:nvPr/>
                </p:nvSpPr>
                <p:spPr>
                  <a:xfrm>
                    <a:off x="1273377" y="2021306"/>
                    <a:ext cx="111953" cy="125920"/>
                  </a:xfrm>
                  <a:custGeom>
                    <a:avLst/>
                    <a:gdLst>
                      <a:gd name="connsiteX0" fmla="*/ 111953 w 111953"/>
                      <a:gd name="connsiteY0" fmla="*/ 125921 h 125920"/>
                      <a:gd name="connsiteX1" fmla="*/ 81650 w 111953"/>
                      <a:gd name="connsiteY1" fmla="*/ 125921 h 125920"/>
                      <a:gd name="connsiteX2" fmla="*/ 30303 w 111953"/>
                      <a:gd name="connsiteY2" fmla="*/ 47010 h 125920"/>
                      <a:gd name="connsiteX3" fmla="*/ 30303 w 111953"/>
                      <a:gd name="connsiteY3" fmla="*/ 125921 h 125920"/>
                      <a:gd name="connsiteX4" fmla="*/ 0 w 111953"/>
                      <a:gd name="connsiteY4" fmla="*/ 125921 h 125920"/>
                      <a:gd name="connsiteX5" fmla="*/ 0 w 111953"/>
                      <a:gd name="connsiteY5" fmla="*/ 0 h 125920"/>
                      <a:gd name="connsiteX6" fmla="*/ 30303 w 111953"/>
                      <a:gd name="connsiteY6" fmla="*/ 0 h 125920"/>
                      <a:gd name="connsiteX7" fmla="*/ 81650 w 111953"/>
                      <a:gd name="connsiteY7" fmla="*/ 78910 h 125920"/>
                      <a:gd name="connsiteX8" fmla="*/ 81650 w 111953"/>
                      <a:gd name="connsiteY8" fmla="*/ 0 h 125920"/>
                      <a:gd name="connsiteX9" fmla="*/ 111953 w 111953"/>
                      <a:gd name="connsiteY9" fmla="*/ 0 h 125920"/>
                      <a:gd name="connsiteX10" fmla="*/ 111953 w 111953"/>
                      <a:gd name="connsiteY10" fmla="*/ 125921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1953" h="125920">
                        <a:moveTo>
                          <a:pt x="111953" y="125921"/>
                        </a:moveTo>
                        <a:lnTo>
                          <a:pt x="81650" y="125921"/>
                        </a:lnTo>
                        <a:lnTo>
                          <a:pt x="30303" y="47010"/>
                        </a:ln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lnTo>
                          <a:pt x="81650" y="78910"/>
                        </a:lnTo>
                        <a:lnTo>
                          <a:pt x="81650" y="0"/>
                        </a:lnTo>
                        <a:lnTo>
                          <a:pt x="111953" y="0"/>
                        </a:lnTo>
                        <a:lnTo>
                          <a:pt x="111953" y="1259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6" name="Forme libre 525">
                    <a:extLst>
                      <a:ext uri="{FF2B5EF4-FFF2-40B4-BE49-F238E27FC236}">
                        <a16:creationId xmlns:a16="http://schemas.microsoft.com/office/drawing/2014/main" id="{6D5AE371-1E3C-EB4A-A18D-3487A873961B}"/>
                      </a:ext>
                    </a:extLst>
                  </p:cNvPr>
                  <p:cNvSpPr/>
                  <p:nvPr/>
                </p:nvSpPr>
                <p:spPr>
                  <a:xfrm>
                    <a:off x="1412266" y="2022145"/>
                    <a:ext cx="30303" cy="125920"/>
                  </a:xfrm>
                  <a:custGeom>
                    <a:avLst/>
                    <a:gdLst>
                      <a:gd name="connsiteX0" fmla="*/ 30303 w 30303"/>
                      <a:gd name="connsiteY0" fmla="*/ 0 h 125920"/>
                      <a:gd name="connsiteX1" fmla="*/ 30303 w 30303"/>
                      <a:gd name="connsiteY1" fmla="*/ 125921 h 125920"/>
                      <a:gd name="connsiteX2" fmla="*/ 0 w 30303"/>
                      <a:gd name="connsiteY2" fmla="*/ 125921 h 125920"/>
                      <a:gd name="connsiteX3" fmla="*/ 0 w 30303"/>
                      <a:gd name="connsiteY3" fmla="*/ 0 h 125920"/>
                      <a:gd name="connsiteX4" fmla="*/ 30303 w 30303"/>
                      <a:gd name="connsiteY4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303" h="125920">
                        <a:moveTo>
                          <a:pt x="30303" y="0"/>
                        </a:move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7" name="Forme libre 526">
                    <a:extLst>
                      <a:ext uri="{FF2B5EF4-FFF2-40B4-BE49-F238E27FC236}">
                        <a16:creationId xmlns:a16="http://schemas.microsoft.com/office/drawing/2014/main" id="{FB60CC8D-8FCB-214E-A77A-03219F388E19}"/>
                      </a:ext>
                    </a:extLst>
                  </p:cNvPr>
                  <p:cNvSpPr/>
                  <p:nvPr/>
                </p:nvSpPr>
                <p:spPr>
                  <a:xfrm>
                    <a:off x="1457721" y="2022145"/>
                    <a:ext cx="127104" cy="125920"/>
                  </a:xfrm>
                  <a:custGeom>
                    <a:avLst/>
                    <a:gdLst>
                      <a:gd name="connsiteX0" fmla="*/ 31987 w 127104"/>
                      <a:gd name="connsiteY0" fmla="*/ 0 h 125920"/>
                      <a:gd name="connsiteX1" fmla="*/ 63131 w 127104"/>
                      <a:gd name="connsiteY1" fmla="*/ 95700 h 125920"/>
                      <a:gd name="connsiteX2" fmla="*/ 94276 w 127104"/>
                      <a:gd name="connsiteY2" fmla="*/ 0 h 125920"/>
                      <a:gd name="connsiteX3" fmla="*/ 127105 w 127104"/>
                      <a:gd name="connsiteY3" fmla="*/ 0 h 125920"/>
                      <a:gd name="connsiteX4" fmla="*/ 82492 w 127104"/>
                      <a:gd name="connsiteY4" fmla="*/ 125921 h 125920"/>
                      <a:gd name="connsiteX5" fmla="*/ 44613 w 127104"/>
                      <a:gd name="connsiteY5" fmla="*/ 125921 h 125920"/>
                      <a:gd name="connsiteX6" fmla="*/ 0 w 127104"/>
                      <a:gd name="connsiteY6" fmla="*/ 0 h 125920"/>
                      <a:gd name="connsiteX7" fmla="*/ 31987 w 127104"/>
                      <a:gd name="connsiteY7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104" h="125920">
                        <a:moveTo>
                          <a:pt x="31987" y="0"/>
                        </a:moveTo>
                        <a:lnTo>
                          <a:pt x="63131" y="95700"/>
                        </a:lnTo>
                        <a:lnTo>
                          <a:pt x="94276" y="0"/>
                        </a:lnTo>
                        <a:lnTo>
                          <a:pt x="127105" y="0"/>
                        </a:lnTo>
                        <a:lnTo>
                          <a:pt x="82492" y="125921"/>
                        </a:lnTo>
                        <a:lnTo>
                          <a:pt x="44613" y="125921"/>
                        </a:lnTo>
                        <a:lnTo>
                          <a:pt x="0" y="0"/>
                        </a:lnTo>
                        <a:lnTo>
                          <a:pt x="3198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8" name="Forme libre 527">
                    <a:extLst>
                      <a:ext uri="{FF2B5EF4-FFF2-40B4-BE49-F238E27FC236}">
                        <a16:creationId xmlns:a16="http://schemas.microsoft.com/office/drawing/2014/main" id="{3AC3DFEC-104E-9445-A8DE-444C3934F7E2}"/>
                      </a:ext>
                    </a:extLst>
                  </p:cNvPr>
                  <p:cNvSpPr/>
                  <p:nvPr/>
                </p:nvSpPr>
                <p:spPr>
                  <a:xfrm>
                    <a:off x="1599135" y="2022145"/>
                    <a:ext cx="75757" cy="125920"/>
                  </a:xfrm>
                  <a:custGeom>
                    <a:avLst/>
                    <a:gdLst>
                      <a:gd name="connsiteX0" fmla="*/ 30303 w 75757"/>
                      <a:gd name="connsiteY0" fmla="*/ 22666 h 125920"/>
                      <a:gd name="connsiteX1" fmla="*/ 30303 w 75757"/>
                      <a:gd name="connsiteY1" fmla="*/ 49529 h 125920"/>
                      <a:gd name="connsiteX2" fmla="*/ 70707 w 75757"/>
                      <a:gd name="connsiteY2" fmla="*/ 49529 h 125920"/>
                      <a:gd name="connsiteX3" fmla="*/ 70707 w 75757"/>
                      <a:gd name="connsiteY3" fmla="*/ 73034 h 125920"/>
                      <a:gd name="connsiteX4" fmla="*/ 30303 w 75757"/>
                      <a:gd name="connsiteY4" fmla="*/ 73034 h 125920"/>
                      <a:gd name="connsiteX5" fmla="*/ 30303 w 75757"/>
                      <a:gd name="connsiteY5" fmla="*/ 102415 h 125920"/>
                      <a:gd name="connsiteX6" fmla="*/ 75758 w 75757"/>
                      <a:gd name="connsiteY6" fmla="*/ 102415 h 125920"/>
                      <a:gd name="connsiteX7" fmla="*/ 75758 w 75757"/>
                      <a:gd name="connsiteY7" fmla="*/ 125921 h 125920"/>
                      <a:gd name="connsiteX8" fmla="*/ 0 w 75757"/>
                      <a:gd name="connsiteY8" fmla="*/ 125921 h 125920"/>
                      <a:gd name="connsiteX9" fmla="*/ 0 w 75757"/>
                      <a:gd name="connsiteY9" fmla="*/ 0 h 125920"/>
                      <a:gd name="connsiteX10" fmla="*/ 75758 w 75757"/>
                      <a:gd name="connsiteY10" fmla="*/ 0 h 125920"/>
                      <a:gd name="connsiteX11" fmla="*/ 75758 w 75757"/>
                      <a:gd name="connsiteY11" fmla="*/ 23505 h 125920"/>
                      <a:gd name="connsiteX12" fmla="*/ 30303 w 75757"/>
                      <a:gd name="connsiteY12" fmla="*/ 23505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5757" h="125920">
                        <a:moveTo>
                          <a:pt x="30303" y="22666"/>
                        </a:moveTo>
                        <a:lnTo>
                          <a:pt x="30303" y="49529"/>
                        </a:lnTo>
                        <a:lnTo>
                          <a:pt x="70707" y="49529"/>
                        </a:lnTo>
                        <a:lnTo>
                          <a:pt x="70707" y="73034"/>
                        </a:lnTo>
                        <a:lnTo>
                          <a:pt x="30303" y="73034"/>
                        </a:lnTo>
                        <a:lnTo>
                          <a:pt x="30303" y="102415"/>
                        </a:lnTo>
                        <a:lnTo>
                          <a:pt x="75758" y="102415"/>
                        </a:lnTo>
                        <a:lnTo>
                          <a:pt x="75758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75758" y="0"/>
                        </a:lnTo>
                        <a:lnTo>
                          <a:pt x="75758" y="23505"/>
                        </a:lnTo>
                        <a:lnTo>
                          <a:pt x="30303" y="235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9" name="Forme libre 528">
                    <a:extLst>
                      <a:ext uri="{FF2B5EF4-FFF2-40B4-BE49-F238E27FC236}">
                        <a16:creationId xmlns:a16="http://schemas.microsoft.com/office/drawing/2014/main" id="{7CD9507F-8617-AB45-911B-CFF3603CF579}"/>
                      </a:ext>
                    </a:extLst>
                  </p:cNvPr>
                  <p:cNvSpPr/>
                  <p:nvPr/>
                </p:nvSpPr>
                <p:spPr>
                  <a:xfrm>
                    <a:off x="1700988" y="2022145"/>
                    <a:ext cx="97643" cy="125920"/>
                  </a:xfrm>
                  <a:custGeom>
                    <a:avLst/>
                    <a:gdLst>
                      <a:gd name="connsiteX0" fmla="*/ 95960 w 97643"/>
                      <a:gd name="connsiteY0" fmla="*/ 38616 h 125920"/>
                      <a:gd name="connsiteX1" fmla="*/ 67340 w 97643"/>
                      <a:gd name="connsiteY1" fmla="*/ 74713 h 125920"/>
                      <a:gd name="connsiteX2" fmla="*/ 97643 w 97643"/>
                      <a:gd name="connsiteY2" fmla="*/ 125921 h 125920"/>
                      <a:gd name="connsiteX3" fmla="*/ 62290 w 97643"/>
                      <a:gd name="connsiteY3" fmla="*/ 125921 h 125920"/>
                      <a:gd name="connsiteX4" fmla="*/ 33670 w 97643"/>
                      <a:gd name="connsiteY4" fmla="*/ 77231 h 125920"/>
                      <a:gd name="connsiteX5" fmla="*/ 30303 w 97643"/>
                      <a:gd name="connsiteY5" fmla="*/ 77231 h 125920"/>
                      <a:gd name="connsiteX6" fmla="*/ 30303 w 97643"/>
                      <a:gd name="connsiteY6" fmla="*/ 125921 h 125920"/>
                      <a:gd name="connsiteX7" fmla="*/ 0 w 97643"/>
                      <a:gd name="connsiteY7" fmla="*/ 125921 h 125920"/>
                      <a:gd name="connsiteX8" fmla="*/ 0 w 97643"/>
                      <a:gd name="connsiteY8" fmla="*/ 0 h 125920"/>
                      <a:gd name="connsiteX9" fmla="*/ 49663 w 97643"/>
                      <a:gd name="connsiteY9" fmla="*/ 0 h 125920"/>
                      <a:gd name="connsiteX10" fmla="*/ 95960 w 97643"/>
                      <a:gd name="connsiteY10" fmla="*/ 38616 h 125920"/>
                      <a:gd name="connsiteX11" fmla="*/ 49663 w 97643"/>
                      <a:gd name="connsiteY11" fmla="*/ 22666 h 125920"/>
                      <a:gd name="connsiteX12" fmla="*/ 31145 w 97643"/>
                      <a:gd name="connsiteY12" fmla="*/ 22666 h 125920"/>
                      <a:gd name="connsiteX13" fmla="*/ 31145 w 97643"/>
                      <a:gd name="connsiteY13" fmla="*/ 52887 h 125920"/>
                      <a:gd name="connsiteX14" fmla="*/ 49663 w 97643"/>
                      <a:gd name="connsiteY14" fmla="*/ 52887 h 125920"/>
                      <a:gd name="connsiteX15" fmla="*/ 64815 w 97643"/>
                      <a:gd name="connsiteY15" fmla="*/ 37776 h 125920"/>
                      <a:gd name="connsiteX16" fmla="*/ 49663 w 97643"/>
                      <a:gd name="connsiteY16" fmla="*/ 22666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97643" h="125920">
                        <a:moveTo>
                          <a:pt x="95960" y="38616"/>
                        </a:moveTo>
                        <a:cubicBezTo>
                          <a:pt x="95960" y="50368"/>
                          <a:pt x="90068" y="67997"/>
                          <a:pt x="67340" y="74713"/>
                        </a:cubicBezTo>
                        <a:lnTo>
                          <a:pt x="97643" y="125921"/>
                        </a:lnTo>
                        <a:lnTo>
                          <a:pt x="62290" y="125921"/>
                        </a:lnTo>
                        <a:lnTo>
                          <a:pt x="33670" y="77231"/>
                        </a:lnTo>
                        <a:lnTo>
                          <a:pt x="30303" y="77231"/>
                        </a:ln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49663" y="0"/>
                        </a:lnTo>
                        <a:cubicBezTo>
                          <a:pt x="80808" y="0"/>
                          <a:pt x="95960" y="18468"/>
                          <a:pt x="95960" y="38616"/>
                        </a:cubicBezTo>
                        <a:close/>
                        <a:moveTo>
                          <a:pt x="49663" y="22666"/>
                        </a:moveTo>
                        <a:lnTo>
                          <a:pt x="31145" y="22666"/>
                        </a:lnTo>
                        <a:lnTo>
                          <a:pt x="31145" y="52887"/>
                        </a:lnTo>
                        <a:lnTo>
                          <a:pt x="49663" y="52887"/>
                        </a:lnTo>
                        <a:cubicBezTo>
                          <a:pt x="58923" y="52887"/>
                          <a:pt x="64815" y="47010"/>
                          <a:pt x="64815" y="37776"/>
                        </a:cubicBezTo>
                        <a:cubicBezTo>
                          <a:pt x="64815" y="29381"/>
                          <a:pt x="58923" y="22666"/>
                          <a:pt x="49663" y="2266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0" name="Forme libre 529">
                    <a:extLst>
                      <a:ext uri="{FF2B5EF4-FFF2-40B4-BE49-F238E27FC236}">
                        <a16:creationId xmlns:a16="http://schemas.microsoft.com/office/drawing/2014/main" id="{213EF316-BEC2-C145-B1A3-D86515A9BDD5}"/>
                      </a:ext>
                    </a:extLst>
                  </p:cNvPr>
                  <p:cNvSpPr/>
                  <p:nvPr/>
                </p:nvSpPr>
                <p:spPr>
                  <a:xfrm>
                    <a:off x="1817991" y="2020466"/>
                    <a:ext cx="94276" cy="128438"/>
                  </a:xfrm>
                  <a:custGeom>
                    <a:avLst/>
                    <a:gdLst>
                      <a:gd name="connsiteX0" fmla="*/ 94276 w 94276"/>
                      <a:gd name="connsiteY0" fmla="*/ 89823 h 128438"/>
                      <a:gd name="connsiteX1" fmla="*/ 47980 w 94276"/>
                      <a:gd name="connsiteY1" fmla="*/ 128439 h 128438"/>
                      <a:gd name="connsiteX2" fmla="*/ 0 w 94276"/>
                      <a:gd name="connsiteY2" fmla="*/ 88984 h 128438"/>
                      <a:gd name="connsiteX3" fmla="*/ 32828 w 94276"/>
                      <a:gd name="connsiteY3" fmla="*/ 88984 h 128438"/>
                      <a:gd name="connsiteX4" fmla="*/ 47980 w 94276"/>
                      <a:gd name="connsiteY4" fmla="*/ 104094 h 128438"/>
                      <a:gd name="connsiteX5" fmla="*/ 62290 w 94276"/>
                      <a:gd name="connsiteY5" fmla="*/ 91502 h 128438"/>
                      <a:gd name="connsiteX6" fmla="*/ 0 w 94276"/>
                      <a:gd name="connsiteY6" fmla="*/ 38616 h 128438"/>
                      <a:gd name="connsiteX7" fmla="*/ 45455 w 94276"/>
                      <a:gd name="connsiteY7" fmla="*/ 0 h 128438"/>
                      <a:gd name="connsiteX8" fmla="*/ 91751 w 94276"/>
                      <a:gd name="connsiteY8" fmla="*/ 38616 h 128438"/>
                      <a:gd name="connsiteX9" fmla="*/ 58923 w 94276"/>
                      <a:gd name="connsiteY9" fmla="*/ 38616 h 128438"/>
                      <a:gd name="connsiteX10" fmla="*/ 45455 w 94276"/>
                      <a:gd name="connsiteY10" fmla="*/ 24345 h 128438"/>
                      <a:gd name="connsiteX11" fmla="*/ 31987 w 94276"/>
                      <a:gd name="connsiteY11" fmla="*/ 36937 h 128438"/>
                      <a:gd name="connsiteX12" fmla="*/ 94276 w 94276"/>
                      <a:gd name="connsiteY12" fmla="*/ 89823 h 128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4276" h="128438">
                        <a:moveTo>
                          <a:pt x="94276" y="89823"/>
                        </a:moveTo>
                        <a:cubicBezTo>
                          <a:pt x="94276" y="110810"/>
                          <a:pt x="75758" y="128439"/>
                          <a:pt x="47980" y="128439"/>
                        </a:cubicBezTo>
                        <a:cubicBezTo>
                          <a:pt x="19360" y="128439"/>
                          <a:pt x="0" y="115007"/>
                          <a:pt x="0" y="88984"/>
                        </a:cubicBezTo>
                        <a:lnTo>
                          <a:pt x="32828" y="88984"/>
                        </a:lnTo>
                        <a:cubicBezTo>
                          <a:pt x="33670" y="99897"/>
                          <a:pt x="39562" y="104094"/>
                          <a:pt x="47980" y="104094"/>
                        </a:cubicBezTo>
                        <a:cubicBezTo>
                          <a:pt x="56397" y="104094"/>
                          <a:pt x="62290" y="99057"/>
                          <a:pt x="62290" y="91502"/>
                        </a:cubicBezTo>
                        <a:cubicBezTo>
                          <a:pt x="62290" y="66318"/>
                          <a:pt x="0" y="82268"/>
                          <a:pt x="0" y="38616"/>
                        </a:cubicBezTo>
                        <a:cubicBezTo>
                          <a:pt x="0" y="14271"/>
                          <a:pt x="20202" y="0"/>
                          <a:pt x="45455" y="0"/>
                        </a:cubicBezTo>
                        <a:cubicBezTo>
                          <a:pt x="71549" y="0"/>
                          <a:pt x="90909" y="10074"/>
                          <a:pt x="91751" y="38616"/>
                        </a:cubicBezTo>
                        <a:lnTo>
                          <a:pt x="58923" y="38616"/>
                        </a:lnTo>
                        <a:cubicBezTo>
                          <a:pt x="58081" y="29381"/>
                          <a:pt x="52189" y="24345"/>
                          <a:pt x="45455" y="24345"/>
                        </a:cubicBezTo>
                        <a:cubicBezTo>
                          <a:pt x="38721" y="24345"/>
                          <a:pt x="31987" y="27702"/>
                          <a:pt x="31987" y="36937"/>
                        </a:cubicBezTo>
                        <a:cubicBezTo>
                          <a:pt x="31987" y="62121"/>
                          <a:pt x="94276" y="44492"/>
                          <a:pt x="94276" y="898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1" name="Forme libre 530">
                    <a:extLst>
                      <a:ext uri="{FF2B5EF4-FFF2-40B4-BE49-F238E27FC236}">
                        <a16:creationId xmlns:a16="http://schemas.microsoft.com/office/drawing/2014/main" id="{0F55002D-7D32-6842-9806-54ADE3EB921A}"/>
                      </a:ext>
                    </a:extLst>
                  </p:cNvPr>
                  <p:cNvSpPr/>
                  <p:nvPr/>
                </p:nvSpPr>
                <p:spPr>
                  <a:xfrm>
                    <a:off x="1936678" y="2022145"/>
                    <a:ext cx="30303" cy="125920"/>
                  </a:xfrm>
                  <a:custGeom>
                    <a:avLst/>
                    <a:gdLst>
                      <a:gd name="connsiteX0" fmla="*/ 30303 w 30303"/>
                      <a:gd name="connsiteY0" fmla="*/ 0 h 125920"/>
                      <a:gd name="connsiteX1" fmla="*/ 30303 w 30303"/>
                      <a:gd name="connsiteY1" fmla="*/ 125921 h 125920"/>
                      <a:gd name="connsiteX2" fmla="*/ 0 w 30303"/>
                      <a:gd name="connsiteY2" fmla="*/ 125921 h 125920"/>
                      <a:gd name="connsiteX3" fmla="*/ 0 w 30303"/>
                      <a:gd name="connsiteY3" fmla="*/ 0 h 125920"/>
                      <a:gd name="connsiteX4" fmla="*/ 30303 w 30303"/>
                      <a:gd name="connsiteY4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303" h="125920">
                        <a:moveTo>
                          <a:pt x="30303" y="0"/>
                        </a:move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2" name="Forme libre 531">
                    <a:extLst>
                      <a:ext uri="{FF2B5EF4-FFF2-40B4-BE49-F238E27FC236}">
                        <a16:creationId xmlns:a16="http://schemas.microsoft.com/office/drawing/2014/main" id="{5342E947-256E-E048-8ED9-2AF717D555D8}"/>
                      </a:ext>
                    </a:extLst>
                  </p:cNvPr>
                  <p:cNvSpPr/>
                  <p:nvPr/>
                </p:nvSpPr>
                <p:spPr>
                  <a:xfrm>
                    <a:off x="1984658" y="2022145"/>
                    <a:ext cx="99326" cy="125920"/>
                  </a:xfrm>
                  <a:custGeom>
                    <a:avLst/>
                    <a:gdLst>
                      <a:gd name="connsiteX0" fmla="*/ 99327 w 99326"/>
                      <a:gd name="connsiteY0" fmla="*/ 0 h 125920"/>
                      <a:gd name="connsiteX1" fmla="*/ 99327 w 99326"/>
                      <a:gd name="connsiteY1" fmla="*/ 23505 h 125920"/>
                      <a:gd name="connsiteX2" fmla="*/ 64815 w 99326"/>
                      <a:gd name="connsiteY2" fmla="*/ 23505 h 125920"/>
                      <a:gd name="connsiteX3" fmla="*/ 64815 w 99326"/>
                      <a:gd name="connsiteY3" fmla="*/ 125921 h 125920"/>
                      <a:gd name="connsiteX4" fmla="*/ 34512 w 99326"/>
                      <a:gd name="connsiteY4" fmla="*/ 125921 h 125920"/>
                      <a:gd name="connsiteX5" fmla="*/ 34512 w 99326"/>
                      <a:gd name="connsiteY5" fmla="*/ 23505 h 125920"/>
                      <a:gd name="connsiteX6" fmla="*/ 0 w 99326"/>
                      <a:gd name="connsiteY6" fmla="*/ 23505 h 125920"/>
                      <a:gd name="connsiteX7" fmla="*/ 0 w 99326"/>
                      <a:gd name="connsiteY7" fmla="*/ 0 h 125920"/>
                      <a:gd name="connsiteX8" fmla="*/ 99327 w 99326"/>
                      <a:gd name="connsiteY8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9326" h="125920">
                        <a:moveTo>
                          <a:pt x="99327" y="0"/>
                        </a:moveTo>
                        <a:lnTo>
                          <a:pt x="99327" y="23505"/>
                        </a:lnTo>
                        <a:lnTo>
                          <a:pt x="64815" y="23505"/>
                        </a:lnTo>
                        <a:lnTo>
                          <a:pt x="64815" y="125921"/>
                        </a:lnTo>
                        <a:lnTo>
                          <a:pt x="34512" y="125921"/>
                        </a:lnTo>
                        <a:lnTo>
                          <a:pt x="34512" y="23505"/>
                        </a:lnTo>
                        <a:lnTo>
                          <a:pt x="0" y="23505"/>
                        </a:lnTo>
                        <a:lnTo>
                          <a:pt x="0" y="0"/>
                        </a:lnTo>
                        <a:lnTo>
                          <a:pt x="9932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3" name="Forme libre 532">
                    <a:extLst>
                      <a:ext uri="{FF2B5EF4-FFF2-40B4-BE49-F238E27FC236}">
                        <a16:creationId xmlns:a16="http://schemas.microsoft.com/office/drawing/2014/main" id="{EBF8CC75-5687-9947-83FD-8D9360E4F2BF}"/>
                      </a:ext>
                    </a:extLst>
                  </p:cNvPr>
                  <p:cNvSpPr/>
                  <p:nvPr/>
                </p:nvSpPr>
                <p:spPr>
                  <a:xfrm>
                    <a:off x="2090719" y="2021306"/>
                    <a:ext cx="123737" cy="125920"/>
                  </a:xfrm>
                  <a:custGeom>
                    <a:avLst/>
                    <a:gdLst>
                      <a:gd name="connsiteX0" fmla="*/ 123738 w 123737"/>
                      <a:gd name="connsiteY0" fmla="*/ 125921 h 125920"/>
                      <a:gd name="connsiteX1" fmla="*/ 90909 w 123737"/>
                      <a:gd name="connsiteY1" fmla="*/ 125921 h 125920"/>
                      <a:gd name="connsiteX2" fmla="*/ 84175 w 123737"/>
                      <a:gd name="connsiteY2" fmla="*/ 104934 h 125920"/>
                      <a:gd name="connsiteX3" fmla="*/ 39562 w 123737"/>
                      <a:gd name="connsiteY3" fmla="*/ 104934 h 125920"/>
                      <a:gd name="connsiteX4" fmla="*/ 32828 w 123737"/>
                      <a:gd name="connsiteY4" fmla="*/ 125921 h 125920"/>
                      <a:gd name="connsiteX5" fmla="*/ 0 w 123737"/>
                      <a:gd name="connsiteY5" fmla="*/ 125921 h 125920"/>
                      <a:gd name="connsiteX6" fmla="*/ 43771 w 123737"/>
                      <a:gd name="connsiteY6" fmla="*/ 0 h 125920"/>
                      <a:gd name="connsiteX7" fmla="*/ 80808 w 123737"/>
                      <a:gd name="connsiteY7" fmla="*/ 0 h 125920"/>
                      <a:gd name="connsiteX8" fmla="*/ 123738 w 123737"/>
                      <a:gd name="connsiteY8" fmla="*/ 125921 h 125920"/>
                      <a:gd name="connsiteX9" fmla="*/ 47138 w 123737"/>
                      <a:gd name="connsiteY9" fmla="*/ 81429 h 125920"/>
                      <a:gd name="connsiteX10" fmla="*/ 76600 w 123737"/>
                      <a:gd name="connsiteY10" fmla="*/ 81429 h 125920"/>
                      <a:gd name="connsiteX11" fmla="*/ 61448 w 123737"/>
                      <a:gd name="connsiteY11" fmla="*/ 36937 h 125920"/>
                      <a:gd name="connsiteX12" fmla="*/ 47138 w 123737"/>
                      <a:gd name="connsiteY12" fmla="*/ 81429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3737" h="125920">
                        <a:moveTo>
                          <a:pt x="123738" y="125921"/>
                        </a:moveTo>
                        <a:lnTo>
                          <a:pt x="90909" y="125921"/>
                        </a:lnTo>
                        <a:lnTo>
                          <a:pt x="84175" y="104934"/>
                        </a:lnTo>
                        <a:lnTo>
                          <a:pt x="39562" y="104934"/>
                        </a:lnTo>
                        <a:lnTo>
                          <a:pt x="32828" y="125921"/>
                        </a:lnTo>
                        <a:lnTo>
                          <a:pt x="0" y="125921"/>
                        </a:lnTo>
                        <a:lnTo>
                          <a:pt x="43771" y="0"/>
                        </a:lnTo>
                        <a:lnTo>
                          <a:pt x="80808" y="0"/>
                        </a:lnTo>
                        <a:lnTo>
                          <a:pt x="123738" y="125921"/>
                        </a:lnTo>
                        <a:close/>
                        <a:moveTo>
                          <a:pt x="47138" y="81429"/>
                        </a:moveTo>
                        <a:lnTo>
                          <a:pt x="76600" y="81429"/>
                        </a:lnTo>
                        <a:lnTo>
                          <a:pt x="61448" y="36937"/>
                        </a:lnTo>
                        <a:lnTo>
                          <a:pt x="47138" y="8142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4" name="Forme libre 533">
                    <a:extLst>
                      <a:ext uri="{FF2B5EF4-FFF2-40B4-BE49-F238E27FC236}">
                        <a16:creationId xmlns:a16="http://schemas.microsoft.com/office/drawing/2014/main" id="{09641434-6DBE-1645-960A-AC0C814755D4}"/>
                      </a:ext>
                    </a:extLst>
                  </p:cNvPr>
                  <p:cNvSpPr/>
                  <p:nvPr/>
                </p:nvSpPr>
                <p:spPr>
                  <a:xfrm>
                    <a:off x="2229609" y="2022145"/>
                    <a:ext cx="30303" cy="125920"/>
                  </a:xfrm>
                  <a:custGeom>
                    <a:avLst/>
                    <a:gdLst>
                      <a:gd name="connsiteX0" fmla="*/ 30303 w 30303"/>
                      <a:gd name="connsiteY0" fmla="*/ 0 h 125920"/>
                      <a:gd name="connsiteX1" fmla="*/ 30303 w 30303"/>
                      <a:gd name="connsiteY1" fmla="*/ 125921 h 125920"/>
                      <a:gd name="connsiteX2" fmla="*/ 0 w 30303"/>
                      <a:gd name="connsiteY2" fmla="*/ 125921 h 125920"/>
                      <a:gd name="connsiteX3" fmla="*/ 0 w 30303"/>
                      <a:gd name="connsiteY3" fmla="*/ 0 h 125920"/>
                      <a:gd name="connsiteX4" fmla="*/ 30303 w 30303"/>
                      <a:gd name="connsiteY4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303" h="125920">
                        <a:moveTo>
                          <a:pt x="30303" y="0"/>
                        </a:move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5" name="Forme libre 534">
                    <a:extLst>
                      <a:ext uri="{FF2B5EF4-FFF2-40B4-BE49-F238E27FC236}">
                        <a16:creationId xmlns:a16="http://schemas.microsoft.com/office/drawing/2014/main" id="{3CF44FFE-713E-5147-B336-A0381C330833}"/>
                      </a:ext>
                    </a:extLst>
                  </p:cNvPr>
                  <p:cNvSpPr/>
                  <p:nvPr/>
                </p:nvSpPr>
                <p:spPr>
                  <a:xfrm>
                    <a:off x="2286848" y="2022145"/>
                    <a:ext cx="97643" cy="125920"/>
                  </a:xfrm>
                  <a:custGeom>
                    <a:avLst/>
                    <a:gdLst>
                      <a:gd name="connsiteX0" fmla="*/ 95960 w 97643"/>
                      <a:gd name="connsiteY0" fmla="*/ 38616 h 125920"/>
                      <a:gd name="connsiteX1" fmla="*/ 67340 w 97643"/>
                      <a:gd name="connsiteY1" fmla="*/ 74713 h 125920"/>
                      <a:gd name="connsiteX2" fmla="*/ 97643 w 97643"/>
                      <a:gd name="connsiteY2" fmla="*/ 125921 h 125920"/>
                      <a:gd name="connsiteX3" fmla="*/ 62290 w 97643"/>
                      <a:gd name="connsiteY3" fmla="*/ 125921 h 125920"/>
                      <a:gd name="connsiteX4" fmla="*/ 33670 w 97643"/>
                      <a:gd name="connsiteY4" fmla="*/ 77231 h 125920"/>
                      <a:gd name="connsiteX5" fmla="*/ 30303 w 97643"/>
                      <a:gd name="connsiteY5" fmla="*/ 77231 h 125920"/>
                      <a:gd name="connsiteX6" fmla="*/ 30303 w 97643"/>
                      <a:gd name="connsiteY6" fmla="*/ 125921 h 125920"/>
                      <a:gd name="connsiteX7" fmla="*/ 0 w 97643"/>
                      <a:gd name="connsiteY7" fmla="*/ 125921 h 125920"/>
                      <a:gd name="connsiteX8" fmla="*/ 0 w 97643"/>
                      <a:gd name="connsiteY8" fmla="*/ 0 h 125920"/>
                      <a:gd name="connsiteX9" fmla="*/ 49663 w 97643"/>
                      <a:gd name="connsiteY9" fmla="*/ 0 h 125920"/>
                      <a:gd name="connsiteX10" fmla="*/ 95960 w 97643"/>
                      <a:gd name="connsiteY10" fmla="*/ 38616 h 125920"/>
                      <a:gd name="connsiteX11" fmla="*/ 49663 w 97643"/>
                      <a:gd name="connsiteY11" fmla="*/ 22666 h 125920"/>
                      <a:gd name="connsiteX12" fmla="*/ 31145 w 97643"/>
                      <a:gd name="connsiteY12" fmla="*/ 22666 h 125920"/>
                      <a:gd name="connsiteX13" fmla="*/ 31145 w 97643"/>
                      <a:gd name="connsiteY13" fmla="*/ 52887 h 125920"/>
                      <a:gd name="connsiteX14" fmla="*/ 49663 w 97643"/>
                      <a:gd name="connsiteY14" fmla="*/ 52887 h 125920"/>
                      <a:gd name="connsiteX15" fmla="*/ 64815 w 97643"/>
                      <a:gd name="connsiteY15" fmla="*/ 37776 h 125920"/>
                      <a:gd name="connsiteX16" fmla="*/ 49663 w 97643"/>
                      <a:gd name="connsiteY16" fmla="*/ 22666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97643" h="125920">
                        <a:moveTo>
                          <a:pt x="95960" y="38616"/>
                        </a:moveTo>
                        <a:cubicBezTo>
                          <a:pt x="95960" y="50368"/>
                          <a:pt x="90068" y="67997"/>
                          <a:pt x="67340" y="74713"/>
                        </a:cubicBezTo>
                        <a:lnTo>
                          <a:pt x="97643" y="125921"/>
                        </a:lnTo>
                        <a:lnTo>
                          <a:pt x="62290" y="125921"/>
                        </a:lnTo>
                        <a:lnTo>
                          <a:pt x="33670" y="77231"/>
                        </a:lnTo>
                        <a:lnTo>
                          <a:pt x="30303" y="77231"/>
                        </a:ln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49663" y="0"/>
                        </a:lnTo>
                        <a:cubicBezTo>
                          <a:pt x="80808" y="0"/>
                          <a:pt x="95960" y="18468"/>
                          <a:pt x="95960" y="38616"/>
                        </a:cubicBezTo>
                        <a:close/>
                        <a:moveTo>
                          <a:pt x="49663" y="22666"/>
                        </a:moveTo>
                        <a:lnTo>
                          <a:pt x="31145" y="22666"/>
                        </a:lnTo>
                        <a:lnTo>
                          <a:pt x="31145" y="52887"/>
                        </a:lnTo>
                        <a:lnTo>
                          <a:pt x="49663" y="52887"/>
                        </a:lnTo>
                        <a:cubicBezTo>
                          <a:pt x="58923" y="52887"/>
                          <a:pt x="64815" y="47010"/>
                          <a:pt x="64815" y="37776"/>
                        </a:cubicBezTo>
                        <a:cubicBezTo>
                          <a:pt x="64815" y="29381"/>
                          <a:pt x="58923" y="22666"/>
                          <a:pt x="49663" y="2266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6" name="Forme libre 535">
                    <a:extLst>
                      <a:ext uri="{FF2B5EF4-FFF2-40B4-BE49-F238E27FC236}">
                        <a16:creationId xmlns:a16="http://schemas.microsoft.com/office/drawing/2014/main" id="{A2F1A612-E39D-2E46-AEFE-BA7CD8DD97A0}"/>
                      </a:ext>
                    </a:extLst>
                  </p:cNvPr>
                  <p:cNvSpPr/>
                  <p:nvPr/>
                </p:nvSpPr>
                <p:spPr>
                  <a:xfrm>
                    <a:off x="2406377" y="2022145"/>
                    <a:ext cx="75757" cy="125920"/>
                  </a:xfrm>
                  <a:custGeom>
                    <a:avLst/>
                    <a:gdLst>
                      <a:gd name="connsiteX0" fmla="*/ 30303 w 75757"/>
                      <a:gd name="connsiteY0" fmla="*/ 22666 h 125920"/>
                      <a:gd name="connsiteX1" fmla="*/ 30303 w 75757"/>
                      <a:gd name="connsiteY1" fmla="*/ 49529 h 125920"/>
                      <a:gd name="connsiteX2" fmla="*/ 70707 w 75757"/>
                      <a:gd name="connsiteY2" fmla="*/ 49529 h 125920"/>
                      <a:gd name="connsiteX3" fmla="*/ 70707 w 75757"/>
                      <a:gd name="connsiteY3" fmla="*/ 73034 h 125920"/>
                      <a:gd name="connsiteX4" fmla="*/ 30303 w 75757"/>
                      <a:gd name="connsiteY4" fmla="*/ 73034 h 125920"/>
                      <a:gd name="connsiteX5" fmla="*/ 30303 w 75757"/>
                      <a:gd name="connsiteY5" fmla="*/ 102415 h 125920"/>
                      <a:gd name="connsiteX6" fmla="*/ 75758 w 75757"/>
                      <a:gd name="connsiteY6" fmla="*/ 102415 h 125920"/>
                      <a:gd name="connsiteX7" fmla="*/ 75758 w 75757"/>
                      <a:gd name="connsiteY7" fmla="*/ 125921 h 125920"/>
                      <a:gd name="connsiteX8" fmla="*/ 0 w 75757"/>
                      <a:gd name="connsiteY8" fmla="*/ 125921 h 125920"/>
                      <a:gd name="connsiteX9" fmla="*/ 0 w 75757"/>
                      <a:gd name="connsiteY9" fmla="*/ 0 h 125920"/>
                      <a:gd name="connsiteX10" fmla="*/ 75758 w 75757"/>
                      <a:gd name="connsiteY10" fmla="*/ 0 h 125920"/>
                      <a:gd name="connsiteX11" fmla="*/ 75758 w 75757"/>
                      <a:gd name="connsiteY11" fmla="*/ 23505 h 125920"/>
                      <a:gd name="connsiteX12" fmla="*/ 30303 w 75757"/>
                      <a:gd name="connsiteY12" fmla="*/ 23505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5757" h="125920">
                        <a:moveTo>
                          <a:pt x="30303" y="22666"/>
                        </a:moveTo>
                        <a:lnTo>
                          <a:pt x="30303" y="49529"/>
                        </a:lnTo>
                        <a:lnTo>
                          <a:pt x="70707" y="49529"/>
                        </a:lnTo>
                        <a:lnTo>
                          <a:pt x="70707" y="73034"/>
                        </a:lnTo>
                        <a:lnTo>
                          <a:pt x="30303" y="73034"/>
                        </a:lnTo>
                        <a:lnTo>
                          <a:pt x="30303" y="102415"/>
                        </a:lnTo>
                        <a:lnTo>
                          <a:pt x="75758" y="102415"/>
                        </a:lnTo>
                        <a:lnTo>
                          <a:pt x="75758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75758" y="0"/>
                        </a:lnTo>
                        <a:lnTo>
                          <a:pt x="75758" y="23505"/>
                        </a:lnTo>
                        <a:lnTo>
                          <a:pt x="30303" y="235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537" name="Forme libre 536">
                  <a:extLst>
                    <a:ext uri="{FF2B5EF4-FFF2-40B4-BE49-F238E27FC236}">
                      <a16:creationId xmlns:a16="http://schemas.microsoft.com/office/drawing/2014/main" id="{204F4946-F41A-764B-9E1C-A34C810DBCFF}"/>
                    </a:ext>
                  </a:extLst>
                </p:cNvPr>
                <p:cNvSpPr/>
                <p:nvPr/>
              </p:nvSpPr>
              <p:spPr>
                <a:xfrm>
                  <a:off x="1519169" y="1829907"/>
                  <a:ext cx="68182" cy="124241"/>
                </a:xfrm>
                <a:custGeom>
                  <a:avLst/>
                  <a:gdLst>
                    <a:gd name="connsiteX0" fmla="*/ 0 w 68182"/>
                    <a:gd name="connsiteY0" fmla="*/ 0 h 124241"/>
                    <a:gd name="connsiteX1" fmla="*/ 30303 w 68182"/>
                    <a:gd name="connsiteY1" fmla="*/ 0 h 124241"/>
                    <a:gd name="connsiteX2" fmla="*/ 30303 w 68182"/>
                    <a:gd name="connsiteY2" fmla="*/ 101576 h 124241"/>
                    <a:gd name="connsiteX3" fmla="*/ 68182 w 68182"/>
                    <a:gd name="connsiteY3" fmla="*/ 101576 h 124241"/>
                    <a:gd name="connsiteX4" fmla="*/ 68182 w 68182"/>
                    <a:gd name="connsiteY4" fmla="*/ 124242 h 124241"/>
                    <a:gd name="connsiteX5" fmla="*/ 0 w 68182"/>
                    <a:gd name="connsiteY5" fmla="*/ 124242 h 124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182" h="124241">
                      <a:moveTo>
                        <a:pt x="0" y="0"/>
                      </a:moveTo>
                      <a:lnTo>
                        <a:pt x="30303" y="0"/>
                      </a:lnTo>
                      <a:lnTo>
                        <a:pt x="30303" y="101576"/>
                      </a:lnTo>
                      <a:lnTo>
                        <a:pt x="68182" y="101576"/>
                      </a:lnTo>
                      <a:lnTo>
                        <a:pt x="68182" y="124242"/>
                      </a:lnTo>
                      <a:lnTo>
                        <a:pt x="0" y="124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538" name="Graphique 2">
              <a:extLst>
                <a:ext uri="{FF2B5EF4-FFF2-40B4-BE49-F238E27FC236}">
                  <a16:creationId xmlns:a16="http://schemas.microsoft.com/office/drawing/2014/main" id="{4EB47FF7-5A09-744D-A7C5-EA2EA0108C38}"/>
                </a:ext>
              </a:extLst>
            </p:cNvPr>
            <p:cNvGrpSpPr/>
            <p:nvPr/>
          </p:nvGrpSpPr>
          <p:grpSpPr>
            <a:xfrm>
              <a:off x="1142905" y="2419215"/>
              <a:ext cx="1158252" cy="104094"/>
              <a:chOff x="1142905" y="2419215"/>
              <a:chExt cx="1158252" cy="104094"/>
            </a:xfrm>
            <a:solidFill>
              <a:srgbClr val="000000"/>
            </a:solidFill>
          </p:grpSpPr>
          <p:sp>
            <p:nvSpPr>
              <p:cNvPr id="539" name="Forme libre 538">
                <a:extLst>
                  <a:ext uri="{FF2B5EF4-FFF2-40B4-BE49-F238E27FC236}">
                    <a16:creationId xmlns:a16="http://schemas.microsoft.com/office/drawing/2014/main" id="{FC27CC92-C8E9-F04A-BA73-AD6028B123BF}"/>
                  </a:ext>
                </a:extLst>
              </p:cNvPr>
              <p:cNvSpPr/>
              <p:nvPr/>
            </p:nvSpPr>
            <p:spPr>
              <a:xfrm>
                <a:off x="1142905" y="2445238"/>
                <a:ext cx="58922" cy="78070"/>
              </a:xfrm>
              <a:custGeom>
                <a:avLst/>
                <a:gdLst>
                  <a:gd name="connsiteX0" fmla="*/ 0 w 58922"/>
                  <a:gd name="connsiteY0" fmla="*/ 50368 h 78070"/>
                  <a:gd name="connsiteX1" fmla="*/ 0 w 58922"/>
                  <a:gd name="connsiteY1" fmla="*/ 0 h 78070"/>
                  <a:gd name="connsiteX2" fmla="*/ 10101 w 58922"/>
                  <a:gd name="connsiteY2" fmla="*/ 0 h 78070"/>
                  <a:gd name="connsiteX3" fmla="*/ 10101 w 58922"/>
                  <a:gd name="connsiteY3" fmla="*/ 50368 h 78070"/>
                  <a:gd name="connsiteX4" fmla="*/ 15152 w 58922"/>
                  <a:gd name="connsiteY4" fmla="*/ 64639 h 78070"/>
                  <a:gd name="connsiteX5" fmla="*/ 29461 w 58922"/>
                  <a:gd name="connsiteY5" fmla="*/ 69676 h 78070"/>
                  <a:gd name="connsiteX6" fmla="*/ 43771 w 58922"/>
                  <a:gd name="connsiteY6" fmla="*/ 64639 h 78070"/>
                  <a:gd name="connsiteX7" fmla="*/ 48822 w 58922"/>
                  <a:gd name="connsiteY7" fmla="*/ 50368 h 78070"/>
                  <a:gd name="connsiteX8" fmla="*/ 48822 w 58922"/>
                  <a:gd name="connsiteY8" fmla="*/ 0 h 78070"/>
                  <a:gd name="connsiteX9" fmla="*/ 58923 w 58922"/>
                  <a:gd name="connsiteY9" fmla="*/ 0 h 78070"/>
                  <a:gd name="connsiteX10" fmla="*/ 58923 w 58922"/>
                  <a:gd name="connsiteY10" fmla="*/ 50368 h 78070"/>
                  <a:gd name="connsiteX11" fmla="*/ 50505 w 58922"/>
                  <a:gd name="connsiteY11" fmla="*/ 71355 h 78070"/>
                  <a:gd name="connsiteX12" fmla="*/ 29461 w 58922"/>
                  <a:gd name="connsiteY12" fmla="*/ 78071 h 78070"/>
                  <a:gd name="connsiteX13" fmla="*/ 8418 w 58922"/>
                  <a:gd name="connsiteY13" fmla="*/ 71355 h 78070"/>
                  <a:gd name="connsiteX14" fmla="*/ 0 w 58922"/>
                  <a:gd name="connsiteY14" fmla="*/ 50368 h 7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922" h="78070">
                    <a:moveTo>
                      <a:pt x="0" y="50368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10101" y="50368"/>
                    </a:lnTo>
                    <a:cubicBezTo>
                      <a:pt x="10101" y="57084"/>
                      <a:pt x="11785" y="61281"/>
                      <a:pt x="15152" y="64639"/>
                    </a:cubicBezTo>
                    <a:cubicBezTo>
                      <a:pt x="18519" y="67997"/>
                      <a:pt x="23569" y="69676"/>
                      <a:pt x="29461" y="69676"/>
                    </a:cubicBezTo>
                    <a:cubicBezTo>
                      <a:pt x="35354" y="69676"/>
                      <a:pt x="40404" y="67997"/>
                      <a:pt x="43771" y="64639"/>
                    </a:cubicBezTo>
                    <a:cubicBezTo>
                      <a:pt x="47138" y="61281"/>
                      <a:pt x="48822" y="57084"/>
                      <a:pt x="48822" y="50368"/>
                    </a:cubicBezTo>
                    <a:lnTo>
                      <a:pt x="48822" y="0"/>
                    </a:lnTo>
                    <a:lnTo>
                      <a:pt x="58923" y="0"/>
                    </a:lnTo>
                    <a:lnTo>
                      <a:pt x="58923" y="50368"/>
                    </a:lnTo>
                    <a:cubicBezTo>
                      <a:pt x="58923" y="59602"/>
                      <a:pt x="56397" y="66318"/>
                      <a:pt x="50505" y="71355"/>
                    </a:cubicBezTo>
                    <a:cubicBezTo>
                      <a:pt x="44613" y="76392"/>
                      <a:pt x="37879" y="78071"/>
                      <a:pt x="29461" y="78071"/>
                    </a:cubicBezTo>
                    <a:cubicBezTo>
                      <a:pt x="21044" y="78071"/>
                      <a:pt x="14310" y="75552"/>
                      <a:pt x="8418" y="71355"/>
                    </a:cubicBezTo>
                    <a:cubicBezTo>
                      <a:pt x="2525" y="66318"/>
                      <a:pt x="0" y="58763"/>
                      <a:pt x="0" y="503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0" name="Forme libre 539">
                <a:extLst>
                  <a:ext uri="{FF2B5EF4-FFF2-40B4-BE49-F238E27FC236}">
                    <a16:creationId xmlns:a16="http://schemas.microsoft.com/office/drawing/2014/main" id="{390AE524-791F-BC4C-94ED-1DCA354F8ADF}"/>
                  </a:ext>
                </a:extLst>
              </p:cNvPr>
              <p:cNvSpPr/>
              <p:nvPr/>
            </p:nvSpPr>
            <p:spPr>
              <a:xfrm>
                <a:off x="1221188" y="2445238"/>
                <a:ext cx="61447" cy="77231"/>
              </a:xfrm>
              <a:custGeom>
                <a:avLst/>
                <a:gdLst>
                  <a:gd name="connsiteX0" fmla="*/ 51347 w 61447"/>
                  <a:gd name="connsiteY0" fmla="*/ 0 h 77231"/>
                  <a:gd name="connsiteX1" fmla="*/ 61448 w 61447"/>
                  <a:gd name="connsiteY1" fmla="*/ 0 h 77231"/>
                  <a:gd name="connsiteX2" fmla="*/ 61448 w 61447"/>
                  <a:gd name="connsiteY2" fmla="*/ 77231 h 77231"/>
                  <a:gd name="connsiteX3" fmla="*/ 51347 w 61447"/>
                  <a:gd name="connsiteY3" fmla="*/ 77231 h 77231"/>
                  <a:gd name="connsiteX4" fmla="*/ 10943 w 61447"/>
                  <a:gd name="connsiteY4" fmla="*/ 15950 h 77231"/>
                  <a:gd name="connsiteX5" fmla="*/ 10943 w 61447"/>
                  <a:gd name="connsiteY5" fmla="*/ 77231 h 77231"/>
                  <a:gd name="connsiteX6" fmla="*/ 0 w 61447"/>
                  <a:gd name="connsiteY6" fmla="*/ 77231 h 77231"/>
                  <a:gd name="connsiteX7" fmla="*/ 0 w 61447"/>
                  <a:gd name="connsiteY7" fmla="*/ 0 h 77231"/>
                  <a:gd name="connsiteX8" fmla="*/ 10101 w 61447"/>
                  <a:gd name="connsiteY8" fmla="*/ 0 h 77231"/>
                  <a:gd name="connsiteX9" fmla="*/ 50505 w 61447"/>
                  <a:gd name="connsiteY9" fmla="*/ 61281 h 77231"/>
                  <a:gd name="connsiteX10" fmla="*/ 50505 w 61447"/>
                  <a:gd name="connsiteY10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447" h="77231">
                    <a:moveTo>
                      <a:pt x="51347" y="0"/>
                    </a:moveTo>
                    <a:lnTo>
                      <a:pt x="61448" y="0"/>
                    </a:lnTo>
                    <a:lnTo>
                      <a:pt x="61448" y="77231"/>
                    </a:lnTo>
                    <a:lnTo>
                      <a:pt x="51347" y="77231"/>
                    </a:lnTo>
                    <a:lnTo>
                      <a:pt x="10943" y="15950"/>
                    </a:lnTo>
                    <a:lnTo>
                      <a:pt x="10943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10101" y="0"/>
                    </a:lnTo>
                    <a:lnTo>
                      <a:pt x="50505" y="61281"/>
                    </a:lnTo>
                    <a:lnTo>
                      <a:pt x="50505" y="0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1" name="Forme libre 540">
                <a:extLst>
                  <a:ext uri="{FF2B5EF4-FFF2-40B4-BE49-F238E27FC236}">
                    <a16:creationId xmlns:a16="http://schemas.microsoft.com/office/drawing/2014/main" id="{E08E39FC-58C4-314C-B36A-F7435F8D6368}"/>
                  </a:ext>
                </a:extLst>
              </p:cNvPr>
              <p:cNvSpPr/>
              <p:nvPr/>
            </p:nvSpPr>
            <p:spPr>
              <a:xfrm>
                <a:off x="1301997" y="2445238"/>
                <a:ext cx="10101" cy="77231"/>
              </a:xfrm>
              <a:custGeom>
                <a:avLst/>
                <a:gdLst>
                  <a:gd name="connsiteX0" fmla="*/ 0 w 10101"/>
                  <a:gd name="connsiteY0" fmla="*/ 77231 h 77231"/>
                  <a:gd name="connsiteX1" fmla="*/ 0 w 10101"/>
                  <a:gd name="connsiteY1" fmla="*/ 0 h 77231"/>
                  <a:gd name="connsiteX2" fmla="*/ 10101 w 10101"/>
                  <a:gd name="connsiteY2" fmla="*/ 0 h 77231"/>
                  <a:gd name="connsiteX3" fmla="*/ 10101 w 10101"/>
                  <a:gd name="connsiteY3" fmla="*/ 77231 h 77231"/>
                  <a:gd name="connsiteX4" fmla="*/ 0 w 10101"/>
                  <a:gd name="connsiteY4" fmla="*/ 77231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1" h="77231">
                    <a:moveTo>
                      <a:pt x="0" y="77231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10101" y="77231"/>
                    </a:lnTo>
                    <a:lnTo>
                      <a:pt x="0" y="77231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2" name="Forme libre 541">
                <a:extLst>
                  <a:ext uri="{FF2B5EF4-FFF2-40B4-BE49-F238E27FC236}">
                    <a16:creationId xmlns:a16="http://schemas.microsoft.com/office/drawing/2014/main" id="{E9D62372-4056-1D4F-A240-C3E19C7DCDAA}"/>
                  </a:ext>
                </a:extLst>
              </p:cNvPr>
              <p:cNvSpPr/>
              <p:nvPr/>
            </p:nvSpPr>
            <p:spPr>
              <a:xfrm>
                <a:off x="1325566" y="2445238"/>
                <a:ext cx="69865" cy="77231"/>
              </a:xfrm>
              <a:custGeom>
                <a:avLst/>
                <a:gdLst>
                  <a:gd name="connsiteX0" fmla="*/ 29461 w 69865"/>
                  <a:gd name="connsiteY0" fmla="*/ 77231 h 77231"/>
                  <a:gd name="connsiteX1" fmla="*/ 0 w 69865"/>
                  <a:gd name="connsiteY1" fmla="*/ 0 h 77231"/>
                  <a:gd name="connsiteX2" fmla="*/ 10101 w 69865"/>
                  <a:gd name="connsiteY2" fmla="*/ 0 h 77231"/>
                  <a:gd name="connsiteX3" fmla="*/ 34512 w 69865"/>
                  <a:gd name="connsiteY3" fmla="*/ 66318 h 77231"/>
                  <a:gd name="connsiteX4" fmla="*/ 58923 w 69865"/>
                  <a:gd name="connsiteY4" fmla="*/ 0 h 77231"/>
                  <a:gd name="connsiteX5" fmla="*/ 69866 w 69865"/>
                  <a:gd name="connsiteY5" fmla="*/ 0 h 77231"/>
                  <a:gd name="connsiteX6" fmla="*/ 40404 w 69865"/>
                  <a:gd name="connsiteY6" fmla="*/ 77231 h 77231"/>
                  <a:gd name="connsiteX7" fmla="*/ 29461 w 69865"/>
                  <a:gd name="connsiteY7" fmla="*/ 77231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65" h="77231">
                    <a:moveTo>
                      <a:pt x="29461" y="77231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34512" y="66318"/>
                    </a:lnTo>
                    <a:lnTo>
                      <a:pt x="58923" y="0"/>
                    </a:lnTo>
                    <a:lnTo>
                      <a:pt x="69866" y="0"/>
                    </a:lnTo>
                    <a:lnTo>
                      <a:pt x="40404" y="77231"/>
                    </a:lnTo>
                    <a:lnTo>
                      <a:pt x="29461" y="77231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3" name="Forme libre 542">
                <a:extLst>
                  <a:ext uri="{FF2B5EF4-FFF2-40B4-BE49-F238E27FC236}">
                    <a16:creationId xmlns:a16="http://schemas.microsoft.com/office/drawing/2014/main" id="{E09F7D49-35C9-CA47-AD46-F43F1428EAF4}"/>
                  </a:ext>
                </a:extLst>
              </p:cNvPr>
              <p:cNvSpPr/>
              <p:nvPr/>
            </p:nvSpPr>
            <p:spPr>
              <a:xfrm>
                <a:off x="1408058" y="2445238"/>
                <a:ext cx="41245" cy="77231"/>
              </a:xfrm>
              <a:custGeom>
                <a:avLst/>
                <a:gdLst>
                  <a:gd name="connsiteX0" fmla="*/ 41246 w 41245"/>
                  <a:gd name="connsiteY0" fmla="*/ 0 h 77231"/>
                  <a:gd name="connsiteX1" fmla="*/ 41246 w 41245"/>
                  <a:gd name="connsiteY1" fmla="*/ 8395 h 77231"/>
                  <a:gd name="connsiteX2" fmla="*/ 10101 w 41245"/>
                  <a:gd name="connsiteY2" fmla="*/ 8395 h 77231"/>
                  <a:gd name="connsiteX3" fmla="*/ 10101 w 41245"/>
                  <a:gd name="connsiteY3" fmla="*/ 34418 h 77231"/>
                  <a:gd name="connsiteX4" fmla="*/ 37879 w 41245"/>
                  <a:gd name="connsiteY4" fmla="*/ 34418 h 77231"/>
                  <a:gd name="connsiteX5" fmla="*/ 37879 w 41245"/>
                  <a:gd name="connsiteY5" fmla="*/ 41974 h 77231"/>
                  <a:gd name="connsiteX6" fmla="*/ 10101 w 41245"/>
                  <a:gd name="connsiteY6" fmla="*/ 41974 h 77231"/>
                  <a:gd name="connsiteX7" fmla="*/ 10101 w 41245"/>
                  <a:gd name="connsiteY7" fmla="*/ 68837 h 77231"/>
                  <a:gd name="connsiteX8" fmla="*/ 41246 w 41245"/>
                  <a:gd name="connsiteY8" fmla="*/ 68837 h 77231"/>
                  <a:gd name="connsiteX9" fmla="*/ 41246 w 41245"/>
                  <a:gd name="connsiteY9" fmla="*/ 77231 h 77231"/>
                  <a:gd name="connsiteX10" fmla="*/ 0 w 41245"/>
                  <a:gd name="connsiteY10" fmla="*/ 77231 h 77231"/>
                  <a:gd name="connsiteX11" fmla="*/ 0 w 41245"/>
                  <a:gd name="connsiteY11" fmla="*/ 0 h 77231"/>
                  <a:gd name="connsiteX12" fmla="*/ 41246 w 41245"/>
                  <a:gd name="connsiteY12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45" h="77231">
                    <a:moveTo>
                      <a:pt x="41246" y="0"/>
                    </a:moveTo>
                    <a:lnTo>
                      <a:pt x="41246" y="8395"/>
                    </a:lnTo>
                    <a:lnTo>
                      <a:pt x="10101" y="8395"/>
                    </a:lnTo>
                    <a:lnTo>
                      <a:pt x="10101" y="34418"/>
                    </a:lnTo>
                    <a:lnTo>
                      <a:pt x="37879" y="34418"/>
                    </a:lnTo>
                    <a:lnTo>
                      <a:pt x="37879" y="41974"/>
                    </a:lnTo>
                    <a:lnTo>
                      <a:pt x="10101" y="41974"/>
                    </a:lnTo>
                    <a:lnTo>
                      <a:pt x="10101" y="68837"/>
                    </a:lnTo>
                    <a:lnTo>
                      <a:pt x="41246" y="68837"/>
                    </a:lnTo>
                    <a:lnTo>
                      <a:pt x="41246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412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4" name="Forme libre 543">
                <a:extLst>
                  <a:ext uri="{FF2B5EF4-FFF2-40B4-BE49-F238E27FC236}">
                    <a16:creationId xmlns:a16="http://schemas.microsoft.com/office/drawing/2014/main" id="{877A1117-CF2B-6346-B843-ADB78A813200}"/>
                  </a:ext>
                </a:extLst>
              </p:cNvPr>
              <p:cNvSpPr/>
              <p:nvPr/>
            </p:nvSpPr>
            <p:spPr>
              <a:xfrm>
                <a:off x="1465297" y="2445238"/>
                <a:ext cx="53030" cy="77231"/>
              </a:xfrm>
              <a:custGeom>
                <a:avLst/>
                <a:gdLst>
                  <a:gd name="connsiteX0" fmla="*/ 10101 w 53030"/>
                  <a:gd name="connsiteY0" fmla="*/ 45331 h 77231"/>
                  <a:gd name="connsiteX1" fmla="*/ 10101 w 53030"/>
                  <a:gd name="connsiteY1" fmla="*/ 77231 h 77231"/>
                  <a:gd name="connsiteX2" fmla="*/ 0 w 53030"/>
                  <a:gd name="connsiteY2" fmla="*/ 77231 h 77231"/>
                  <a:gd name="connsiteX3" fmla="*/ 0 w 53030"/>
                  <a:gd name="connsiteY3" fmla="*/ 0 h 77231"/>
                  <a:gd name="connsiteX4" fmla="*/ 25253 w 53030"/>
                  <a:gd name="connsiteY4" fmla="*/ 0 h 77231"/>
                  <a:gd name="connsiteX5" fmla="*/ 45455 w 53030"/>
                  <a:gd name="connsiteY5" fmla="*/ 6716 h 77231"/>
                  <a:gd name="connsiteX6" fmla="*/ 52189 w 53030"/>
                  <a:gd name="connsiteY6" fmla="*/ 21826 h 77231"/>
                  <a:gd name="connsiteX7" fmla="*/ 47138 w 53030"/>
                  <a:gd name="connsiteY7" fmla="*/ 36937 h 77231"/>
                  <a:gd name="connsiteX8" fmla="*/ 31987 w 53030"/>
                  <a:gd name="connsiteY8" fmla="*/ 44492 h 77231"/>
                  <a:gd name="connsiteX9" fmla="*/ 53030 w 53030"/>
                  <a:gd name="connsiteY9" fmla="*/ 76392 h 77231"/>
                  <a:gd name="connsiteX10" fmla="*/ 40404 w 53030"/>
                  <a:gd name="connsiteY10" fmla="*/ 76392 h 77231"/>
                  <a:gd name="connsiteX11" fmla="*/ 20202 w 53030"/>
                  <a:gd name="connsiteY11" fmla="*/ 44492 h 77231"/>
                  <a:gd name="connsiteX12" fmla="*/ 10101 w 53030"/>
                  <a:gd name="connsiteY12" fmla="*/ 44492 h 77231"/>
                  <a:gd name="connsiteX13" fmla="*/ 10101 w 53030"/>
                  <a:gd name="connsiteY13" fmla="*/ 8395 h 77231"/>
                  <a:gd name="connsiteX14" fmla="*/ 10101 w 53030"/>
                  <a:gd name="connsiteY14" fmla="*/ 37776 h 77231"/>
                  <a:gd name="connsiteX15" fmla="*/ 25253 w 53030"/>
                  <a:gd name="connsiteY15" fmla="*/ 37776 h 77231"/>
                  <a:gd name="connsiteX16" fmla="*/ 37879 w 53030"/>
                  <a:gd name="connsiteY16" fmla="*/ 33579 h 77231"/>
                  <a:gd name="connsiteX17" fmla="*/ 42088 w 53030"/>
                  <a:gd name="connsiteY17" fmla="*/ 22666 h 77231"/>
                  <a:gd name="connsiteX18" fmla="*/ 25253 w 53030"/>
                  <a:gd name="connsiteY18" fmla="*/ 8395 h 77231"/>
                  <a:gd name="connsiteX19" fmla="*/ 10101 w 53030"/>
                  <a:gd name="connsiteY19" fmla="*/ 8395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030" h="77231">
                    <a:moveTo>
                      <a:pt x="10101" y="45331"/>
                    </a:moveTo>
                    <a:lnTo>
                      <a:pt x="10101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25253" y="0"/>
                    </a:lnTo>
                    <a:cubicBezTo>
                      <a:pt x="33670" y="0"/>
                      <a:pt x="40404" y="2518"/>
                      <a:pt x="45455" y="6716"/>
                    </a:cubicBezTo>
                    <a:cubicBezTo>
                      <a:pt x="49663" y="10913"/>
                      <a:pt x="52189" y="15950"/>
                      <a:pt x="52189" y="21826"/>
                    </a:cubicBezTo>
                    <a:cubicBezTo>
                      <a:pt x="52189" y="27703"/>
                      <a:pt x="50505" y="32739"/>
                      <a:pt x="47138" y="36937"/>
                    </a:cubicBezTo>
                    <a:cubicBezTo>
                      <a:pt x="43771" y="41134"/>
                      <a:pt x="38721" y="43653"/>
                      <a:pt x="31987" y="44492"/>
                    </a:cubicBezTo>
                    <a:lnTo>
                      <a:pt x="53030" y="76392"/>
                    </a:lnTo>
                    <a:lnTo>
                      <a:pt x="40404" y="76392"/>
                    </a:lnTo>
                    <a:lnTo>
                      <a:pt x="20202" y="44492"/>
                    </a:lnTo>
                    <a:lnTo>
                      <a:pt x="10101" y="44492"/>
                    </a:lnTo>
                    <a:close/>
                    <a:moveTo>
                      <a:pt x="10101" y="8395"/>
                    </a:moveTo>
                    <a:lnTo>
                      <a:pt x="10101" y="37776"/>
                    </a:lnTo>
                    <a:lnTo>
                      <a:pt x="25253" y="37776"/>
                    </a:lnTo>
                    <a:cubicBezTo>
                      <a:pt x="31145" y="37776"/>
                      <a:pt x="35354" y="36097"/>
                      <a:pt x="37879" y="33579"/>
                    </a:cubicBezTo>
                    <a:cubicBezTo>
                      <a:pt x="40404" y="31061"/>
                      <a:pt x="42088" y="27703"/>
                      <a:pt x="42088" y="22666"/>
                    </a:cubicBezTo>
                    <a:cubicBezTo>
                      <a:pt x="42088" y="12592"/>
                      <a:pt x="36195" y="8395"/>
                      <a:pt x="25253" y="8395"/>
                    </a:cubicBezTo>
                    <a:lnTo>
                      <a:pt x="10101" y="8395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5" name="Forme libre 544">
                <a:extLst>
                  <a:ext uri="{FF2B5EF4-FFF2-40B4-BE49-F238E27FC236}">
                    <a16:creationId xmlns:a16="http://schemas.microsoft.com/office/drawing/2014/main" id="{26910DCD-F1AE-264F-8CD1-28D6F3C2F4B4}"/>
                  </a:ext>
                </a:extLst>
              </p:cNvPr>
              <p:cNvSpPr/>
              <p:nvPr/>
            </p:nvSpPr>
            <p:spPr>
              <a:xfrm>
                <a:off x="1532637" y="2444399"/>
                <a:ext cx="53030" cy="78910"/>
              </a:xfrm>
              <a:custGeom>
                <a:avLst/>
                <a:gdLst>
                  <a:gd name="connsiteX0" fmla="*/ 10101 w 53030"/>
                  <a:gd name="connsiteY0" fmla="*/ 20987 h 78910"/>
                  <a:gd name="connsiteX1" fmla="*/ 12626 w 53030"/>
                  <a:gd name="connsiteY1" fmla="*/ 27703 h 78910"/>
                  <a:gd name="connsiteX2" fmla="*/ 18519 w 53030"/>
                  <a:gd name="connsiteY2" fmla="*/ 31900 h 78910"/>
                  <a:gd name="connsiteX3" fmla="*/ 26936 w 53030"/>
                  <a:gd name="connsiteY3" fmla="*/ 34418 h 78910"/>
                  <a:gd name="connsiteX4" fmla="*/ 36195 w 53030"/>
                  <a:gd name="connsiteY4" fmla="*/ 36937 h 78910"/>
                  <a:gd name="connsiteX5" fmla="*/ 44613 w 53030"/>
                  <a:gd name="connsiteY5" fmla="*/ 40295 h 78910"/>
                  <a:gd name="connsiteX6" fmla="*/ 50505 w 53030"/>
                  <a:gd name="connsiteY6" fmla="*/ 46171 h 78910"/>
                  <a:gd name="connsiteX7" fmla="*/ 53030 w 53030"/>
                  <a:gd name="connsiteY7" fmla="*/ 56244 h 78910"/>
                  <a:gd name="connsiteX8" fmla="*/ 46296 w 53030"/>
                  <a:gd name="connsiteY8" fmla="*/ 72194 h 78910"/>
                  <a:gd name="connsiteX9" fmla="*/ 27778 w 53030"/>
                  <a:gd name="connsiteY9" fmla="*/ 78910 h 78910"/>
                  <a:gd name="connsiteX10" fmla="*/ 8418 w 53030"/>
                  <a:gd name="connsiteY10" fmla="*/ 73873 h 78910"/>
                  <a:gd name="connsiteX11" fmla="*/ 842 w 53030"/>
                  <a:gd name="connsiteY11" fmla="*/ 59602 h 78910"/>
                  <a:gd name="connsiteX12" fmla="*/ 11785 w 53030"/>
                  <a:gd name="connsiteY12" fmla="*/ 59602 h 78910"/>
                  <a:gd name="connsiteX13" fmla="*/ 15993 w 53030"/>
                  <a:gd name="connsiteY13" fmla="*/ 67997 h 78910"/>
                  <a:gd name="connsiteX14" fmla="*/ 26936 w 53030"/>
                  <a:gd name="connsiteY14" fmla="*/ 71355 h 78910"/>
                  <a:gd name="connsiteX15" fmla="*/ 38721 w 53030"/>
                  <a:gd name="connsiteY15" fmla="*/ 67158 h 78910"/>
                  <a:gd name="connsiteX16" fmla="*/ 42929 w 53030"/>
                  <a:gd name="connsiteY16" fmla="*/ 57923 h 78910"/>
                  <a:gd name="connsiteX17" fmla="*/ 40404 w 53030"/>
                  <a:gd name="connsiteY17" fmla="*/ 50368 h 78910"/>
                  <a:gd name="connsiteX18" fmla="*/ 34512 w 53030"/>
                  <a:gd name="connsiteY18" fmla="*/ 46171 h 78910"/>
                  <a:gd name="connsiteX19" fmla="*/ 26094 w 53030"/>
                  <a:gd name="connsiteY19" fmla="*/ 43652 h 78910"/>
                  <a:gd name="connsiteX20" fmla="*/ 16835 w 53030"/>
                  <a:gd name="connsiteY20" fmla="*/ 41134 h 78910"/>
                  <a:gd name="connsiteX21" fmla="*/ 8418 w 53030"/>
                  <a:gd name="connsiteY21" fmla="*/ 37776 h 78910"/>
                  <a:gd name="connsiteX22" fmla="*/ 2525 w 53030"/>
                  <a:gd name="connsiteY22" fmla="*/ 31900 h 78910"/>
                  <a:gd name="connsiteX23" fmla="*/ 0 w 53030"/>
                  <a:gd name="connsiteY23" fmla="*/ 21826 h 78910"/>
                  <a:gd name="connsiteX24" fmla="*/ 6734 w 53030"/>
                  <a:gd name="connsiteY24" fmla="*/ 5876 h 78910"/>
                  <a:gd name="connsiteX25" fmla="*/ 25253 w 53030"/>
                  <a:gd name="connsiteY25" fmla="*/ 0 h 78910"/>
                  <a:gd name="connsiteX26" fmla="*/ 42929 w 53030"/>
                  <a:gd name="connsiteY26" fmla="*/ 5037 h 78910"/>
                  <a:gd name="connsiteX27" fmla="*/ 50505 w 53030"/>
                  <a:gd name="connsiteY27" fmla="*/ 19308 h 78910"/>
                  <a:gd name="connsiteX28" fmla="*/ 39562 w 53030"/>
                  <a:gd name="connsiteY28" fmla="*/ 19308 h 78910"/>
                  <a:gd name="connsiteX29" fmla="*/ 35354 w 53030"/>
                  <a:gd name="connsiteY29" fmla="*/ 11753 h 78910"/>
                  <a:gd name="connsiteX30" fmla="*/ 25253 w 53030"/>
                  <a:gd name="connsiteY30" fmla="*/ 8395 h 78910"/>
                  <a:gd name="connsiteX31" fmla="*/ 14310 w 53030"/>
                  <a:gd name="connsiteY31" fmla="*/ 11753 h 78910"/>
                  <a:gd name="connsiteX32" fmla="*/ 10101 w 53030"/>
                  <a:gd name="connsiteY32" fmla="*/ 20987 h 7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3030" h="78910">
                    <a:moveTo>
                      <a:pt x="10101" y="20987"/>
                    </a:moveTo>
                    <a:cubicBezTo>
                      <a:pt x="10101" y="23505"/>
                      <a:pt x="10943" y="26023"/>
                      <a:pt x="12626" y="27703"/>
                    </a:cubicBezTo>
                    <a:cubicBezTo>
                      <a:pt x="14310" y="29381"/>
                      <a:pt x="15993" y="31060"/>
                      <a:pt x="18519" y="31900"/>
                    </a:cubicBezTo>
                    <a:cubicBezTo>
                      <a:pt x="21044" y="32739"/>
                      <a:pt x="23569" y="33579"/>
                      <a:pt x="26936" y="34418"/>
                    </a:cubicBezTo>
                    <a:cubicBezTo>
                      <a:pt x="30303" y="35258"/>
                      <a:pt x="32828" y="36097"/>
                      <a:pt x="36195" y="36937"/>
                    </a:cubicBezTo>
                    <a:cubicBezTo>
                      <a:pt x="39562" y="37776"/>
                      <a:pt x="42088" y="38616"/>
                      <a:pt x="44613" y="40295"/>
                    </a:cubicBezTo>
                    <a:cubicBezTo>
                      <a:pt x="47138" y="41974"/>
                      <a:pt x="48822" y="43652"/>
                      <a:pt x="50505" y="46171"/>
                    </a:cubicBezTo>
                    <a:cubicBezTo>
                      <a:pt x="52189" y="48689"/>
                      <a:pt x="53030" y="52047"/>
                      <a:pt x="53030" y="56244"/>
                    </a:cubicBezTo>
                    <a:cubicBezTo>
                      <a:pt x="53030" y="62121"/>
                      <a:pt x="50505" y="67158"/>
                      <a:pt x="46296" y="72194"/>
                    </a:cubicBezTo>
                    <a:cubicBezTo>
                      <a:pt x="42088" y="76392"/>
                      <a:pt x="35354" y="78910"/>
                      <a:pt x="27778" y="78910"/>
                    </a:cubicBezTo>
                    <a:cubicBezTo>
                      <a:pt x="20202" y="78910"/>
                      <a:pt x="13468" y="77231"/>
                      <a:pt x="8418" y="73873"/>
                    </a:cubicBezTo>
                    <a:cubicBezTo>
                      <a:pt x="3367" y="70515"/>
                      <a:pt x="842" y="65479"/>
                      <a:pt x="842" y="59602"/>
                    </a:cubicBezTo>
                    <a:lnTo>
                      <a:pt x="11785" y="59602"/>
                    </a:lnTo>
                    <a:cubicBezTo>
                      <a:pt x="11785" y="62960"/>
                      <a:pt x="13468" y="66318"/>
                      <a:pt x="15993" y="67997"/>
                    </a:cubicBezTo>
                    <a:cubicBezTo>
                      <a:pt x="18519" y="70515"/>
                      <a:pt x="21886" y="71355"/>
                      <a:pt x="26936" y="71355"/>
                    </a:cubicBezTo>
                    <a:cubicBezTo>
                      <a:pt x="31987" y="71355"/>
                      <a:pt x="35354" y="69676"/>
                      <a:pt x="38721" y="67158"/>
                    </a:cubicBezTo>
                    <a:cubicBezTo>
                      <a:pt x="41246" y="64639"/>
                      <a:pt x="42929" y="61281"/>
                      <a:pt x="42929" y="57923"/>
                    </a:cubicBezTo>
                    <a:cubicBezTo>
                      <a:pt x="42929" y="54566"/>
                      <a:pt x="42088" y="52047"/>
                      <a:pt x="40404" y="50368"/>
                    </a:cubicBezTo>
                    <a:cubicBezTo>
                      <a:pt x="38721" y="48689"/>
                      <a:pt x="37037" y="47010"/>
                      <a:pt x="34512" y="46171"/>
                    </a:cubicBezTo>
                    <a:cubicBezTo>
                      <a:pt x="31987" y="45331"/>
                      <a:pt x="29461" y="44492"/>
                      <a:pt x="26094" y="43652"/>
                    </a:cubicBezTo>
                    <a:cubicBezTo>
                      <a:pt x="22727" y="42813"/>
                      <a:pt x="20202" y="41974"/>
                      <a:pt x="16835" y="41134"/>
                    </a:cubicBezTo>
                    <a:cubicBezTo>
                      <a:pt x="13468" y="40295"/>
                      <a:pt x="10943" y="39455"/>
                      <a:pt x="8418" y="37776"/>
                    </a:cubicBezTo>
                    <a:cubicBezTo>
                      <a:pt x="5892" y="36097"/>
                      <a:pt x="4209" y="34418"/>
                      <a:pt x="2525" y="31900"/>
                    </a:cubicBezTo>
                    <a:cubicBezTo>
                      <a:pt x="842" y="29381"/>
                      <a:pt x="0" y="26023"/>
                      <a:pt x="0" y="21826"/>
                    </a:cubicBezTo>
                    <a:cubicBezTo>
                      <a:pt x="0" y="15110"/>
                      <a:pt x="2525" y="10074"/>
                      <a:pt x="6734" y="5876"/>
                    </a:cubicBezTo>
                    <a:cubicBezTo>
                      <a:pt x="11785" y="1679"/>
                      <a:pt x="17677" y="0"/>
                      <a:pt x="25253" y="0"/>
                    </a:cubicBezTo>
                    <a:cubicBezTo>
                      <a:pt x="32828" y="0"/>
                      <a:pt x="38721" y="1679"/>
                      <a:pt x="42929" y="5037"/>
                    </a:cubicBezTo>
                    <a:cubicBezTo>
                      <a:pt x="47138" y="8395"/>
                      <a:pt x="49663" y="13431"/>
                      <a:pt x="50505" y="19308"/>
                    </a:cubicBezTo>
                    <a:lnTo>
                      <a:pt x="39562" y="19308"/>
                    </a:lnTo>
                    <a:cubicBezTo>
                      <a:pt x="39562" y="15950"/>
                      <a:pt x="37879" y="13431"/>
                      <a:pt x="35354" y="11753"/>
                    </a:cubicBezTo>
                    <a:cubicBezTo>
                      <a:pt x="32828" y="9234"/>
                      <a:pt x="29461" y="8395"/>
                      <a:pt x="25253" y="8395"/>
                    </a:cubicBezTo>
                    <a:cubicBezTo>
                      <a:pt x="21044" y="8395"/>
                      <a:pt x="17677" y="9234"/>
                      <a:pt x="14310" y="11753"/>
                    </a:cubicBezTo>
                    <a:cubicBezTo>
                      <a:pt x="11785" y="14271"/>
                      <a:pt x="10101" y="16789"/>
                      <a:pt x="10101" y="2098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6" name="Forme libre 545">
                <a:extLst>
                  <a:ext uri="{FF2B5EF4-FFF2-40B4-BE49-F238E27FC236}">
                    <a16:creationId xmlns:a16="http://schemas.microsoft.com/office/drawing/2014/main" id="{E9E8B11A-8EE7-FB4F-8029-E0C0D790758A}"/>
                  </a:ext>
                </a:extLst>
              </p:cNvPr>
              <p:cNvSpPr/>
              <p:nvPr/>
            </p:nvSpPr>
            <p:spPr>
              <a:xfrm>
                <a:off x="1602502" y="2445238"/>
                <a:ext cx="10101" cy="77231"/>
              </a:xfrm>
              <a:custGeom>
                <a:avLst/>
                <a:gdLst>
                  <a:gd name="connsiteX0" fmla="*/ 0 w 10101"/>
                  <a:gd name="connsiteY0" fmla="*/ 77231 h 77231"/>
                  <a:gd name="connsiteX1" fmla="*/ 0 w 10101"/>
                  <a:gd name="connsiteY1" fmla="*/ 0 h 77231"/>
                  <a:gd name="connsiteX2" fmla="*/ 10101 w 10101"/>
                  <a:gd name="connsiteY2" fmla="*/ 0 h 77231"/>
                  <a:gd name="connsiteX3" fmla="*/ 10101 w 10101"/>
                  <a:gd name="connsiteY3" fmla="*/ 77231 h 77231"/>
                  <a:gd name="connsiteX4" fmla="*/ 0 w 10101"/>
                  <a:gd name="connsiteY4" fmla="*/ 77231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1" h="77231">
                    <a:moveTo>
                      <a:pt x="0" y="77231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10101" y="77231"/>
                    </a:lnTo>
                    <a:lnTo>
                      <a:pt x="0" y="77231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7" name="Forme libre 546">
                <a:extLst>
                  <a:ext uri="{FF2B5EF4-FFF2-40B4-BE49-F238E27FC236}">
                    <a16:creationId xmlns:a16="http://schemas.microsoft.com/office/drawing/2014/main" id="{B2100726-037B-7B46-8701-C12B491A3E21}"/>
                  </a:ext>
                </a:extLst>
              </p:cNvPr>
              <p:cNvSpPr/>
              <p:nvPr/>
            </p:nvSpPr>
            <p:spPr>
              <a:xfrm>
                <a:off x="1626072" y="2445238"/>
                <a:ext cx="51346" cy="77231"/>
              </a:xfrm>
              <a:custGeom>
                <a:avLst/>
                <a:gdLst>
                  <a:gd name="connsiteX0" fmla="*/ 0 w 51346"/>
                  <a:gd name="connsiteY0" fmla="*/ 8395 h 77231"/>
                  <a:gd name="connsiteX1" fmla="*/ 0 w 51346"/>
                  <a:gd name="connsiteY1" fmla="*/ 0 h 77231"/>
                  <a:gd name="connsiteX2" fmla="*/ 51347 w 51346"/>
                  <a:gd name="connsiteY2" fmla="*/ 0 h 77231"/>
                  <a:gd name="connsiteX3" fmla="*/ 51347 w 51346"/>
                  <a:gd name="connsiteY3" fmla="*/ 8395 h 77231"/>
                  <a:gd name="connsiteX4" fmla="*/ 31145 w 51346"/>
                  <a:gd name="connsiteY4" fmla="*/ 8395 h 77231"/>
                  <a:gd name="connsiteX5" fmla="*/ 31145 w 51346"/>
                  <a:gd name="connsiteY5" fmla="*/ 77231 h 77231"/>
                  <a:gd name="connsiteX6" fmla="*/ 21044 w 51346"/>
                  <a:gd name="connsiteY6" fmla="*/ 77231 h 77231"/>
                  <a:gd name="connsiteX7" fmla="*/ 21044 w 51346"/>
                  <a:gd name="connsiteY7" fmla="*/ 8395 h 77231"/>
                  <a:gd name="connsiteX8" fmla="*/ 0 w 51346"/>
                  <a:gd name="connsiteY8" fmla="*/ 8395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346" h="77231">
                    <a:moveTo>
                      <a:pt x="0" y="8395"/>
                    </a:moveTo>
                    <a:lnTo>
                      <a:pt x="0" y="0"/>
                    </a:lnTo>
                    <a:lnTo>
                      <a:pt x="51347" y="0"/>
                    </a:lnTo>
                    <a:lnTo>
                      <a:pt x="51347" y="8395"/>
                    </a:lnTo>
                    <a:lnTo>
                      <a:pt x="31145" y="8395"/>
                    </a:lnTo>
                    <a:lnTo>
                      <a:pt x="31145" y="77231"/>
                    </a:lnTo>
                    <a:lnTo>
                      <a:pt x="21044" y="77231"/>
                    </a:lnTo>
                    <a:lnTo>
                      <a:pt x="21044" y="8395"/>
                    </a:lnTo>
                    <a:lnTo>
                      <a:pt x="0" y="8395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8" name="Forme libre 547">
                <a:extLst>
                  <a:ext uri="{FF2B5EF4-FFF2-40B4-BE49-F238E27FC236}">
                    <a16:creationId xmlns:a16="http://schemas.microsoft.com/office/drawing/2014/main" id="{6AA6B8DD-FD50-E94E-A6A9-8233263BAB1D}"/>
                  </a:ext>
                </a:extLst>
              </p:cNvPr>
              <p:cNvSpPr/>
              <p:nvPr/>
            </p:nvSpPr>
            <p:spPr>
              <a:xfrm>
                <a:off x="1690887" y="2419215"/>
                <a:ext cx="41245" cy="103254"/>
              </a:xfrm>
              <a:custGeom>
                <a:avLst/>
                <a:gdLst>
                  <a:gd name="connsiteX0" fmla="*/ 41246 w 41245"/>
                  <a:gd name="connsiteY0" fmla="*/ 26023 h 103254"/>
                  <a:gd name="connsiteX1" fmla="*/ 41246 w 41245"/>
                  <a:gd name="connsiteY1" fmla="*/ 34418 h 103254"/>
                  <a:gd name="connsiteX2" fmla="*/ 10101 w 41245"/>
                  <a:gd name="connsiteY2" fmla="*/ 34418 h 103254"/>
                  <a:gd name="connsiteX3" fmla="*/ 10101 w 41245"/>
                  <a:gd name="connsiteY3" fmla="*/ 60442 h 103254"/>
                  <a:gd name="connsiteX4" fmla="*/ 37879 w 41245"/>
                  <a:gd name="connsiteY4" fmla="*/ 60442 h 103254"/>
                  <a:gd name="connsiteX5" fmla="*/ 37879 w 41245"/>
                  <a:gd name="connsiteY5" fmla="*/ 67997 h 103254"/>
                  <a:gd name="connsiteX6" fmla="*/ 10101 w 41245"/>
                  <a:gd name="connsiteY6" fmla="*/ 67997 h 103254"/>
                  <a:gd name="connsiteX7" fmla="*/ 10101 w 41245"/>
                  <a:gd name="connsiteY7" fmla="*/ 94860 h 103254"/>
                  <a:gd name="connsiteX8" fmla="*/ 41246 w 41245"/>
                  <a:gd name="connsiteY8" fmla="*/ 94860 h 103254"/>
                  <a:gd name="connsiteX9" fmla="*/ 41246 w 41245"/>
                  <a:gd name="connsiteY9" fmla="*/ 103255 h 103254"/>
                  <a:gd name="connsiteX10" fmla="*/ 0 w 41245"/>
                  <a:gd name="connsiteY10" fmla="*/ 103255 h 103254"/>
                  <a:gd name="connsiteX11" fmla="*/ 0 w 41245"/>
                  <a:gd name="connsiteY11" fmla="*/ 26023 h 103254"/>
                  <a:gd name="connsiteX12" fmla="*/ 41246 w 41245"/>
                  <a:gd name="connsiteY12" fmla="*/ 26023 h 103254"/>
                  <a:gd name="connsiteX13" fmla="*/ 7576 w 41245"/>
                  <a:gd name="connsiteY13" fmla="*/ 14271 h 103254"/>
                  <a:gd name="connsiteX14" fmla="*/ 31145 w 41245"/>
                  <a:gd name="connsiteY14" fmla="*/ 0 h 103254"/>
                  <a:gd name="connsiteX15" fmla="*/ 31145 w 41245"/>
                  <a:gd name="connsiteY15" fmla="*/ 9234 h 103254"/>
                  <a:gd name="connsiteX16" fmla="*/ 7576 w 41245"/>
                  <a:gd name="connsiteY16" fmla="*/ 21826 h 103254"/>
                  <a:gd name="connsiteX17" fmla="*/ 7576 w 41245"/>
                  <a:gd name="connsiteY17" fmla="*/ 14271 h 10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1245" h="103254">
                    <a:moveTo>
                      <a:pt x="41246" y="26023"/>
                    </a:moveTo>
                    <a:lnTo>
                      <a:pt x="41246" y="34418"/>
                    </a:lnTo>
                    <a:lnTo>
                      <a:pt x="10101" y="34418"/>
                    </a:lnTo>
                    <a:lnTo>
                      <a:pt x="10101" y="60442"/>
                    </a:lnTo>
                    <a:lnTo>
                      <a:pt x="37879" y="60442"/>
                    </a:lnTo>
                    <a:lnTo>
                      <a:pt x="37879" y="67997"/>
                    </a:lnTo>
                    <a:lnTo>
                      <a:pt x="10101" y="67997"/>
                    </a:lnTo>
                    <a:lnTo>
                      <a:pt x="10101" y="94860"/>
                    </a:lnTo>
                    <a:lnTo>
                      <a:pt x="41246" y="94860"/>
                    </a:lnTo>
                    <a:lnTo>
                      <a:pt x="41246" y="103255"/>
                    </a:lnTo>
                    <a:lnTo>
                      <a:pt x="0" y="103255"/>
                    </a:lnTo>
                    <a:lnTo>
                      <a:pt x="0" y="26023"/>
                    </a:lnTo>
                    <a:lnTo>
                      <a:pt x="41246" y="26023"/>
                    </a:lnTo>
                    <a:close/>
                    <a:moveTo>
                      <a:pt x="7576" y="14271"/>
                    </a:moveTo>
                    <a:lnTo>
                      <a:pt x="31145" y="0"/>
                    </a:lnTo>
                    <a:lnTo>
                      <a:pt x="31145" y="9234"/>
                    </a:lnTo>
                    <a:lnTo>
                      <a:pt x="7576" y="21826"/>
                    </a:lnTo>
                    <a:lnTo>
                      <a:pt x="7576" y="14271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9" name="Forme libre 548">
                <a:extLst>
                  <a:ext uri="{FF2B5EF4-FFF2-40B4-BE49-F238E27FC236}">
                    <a16:creationId xmlns:a16="http://schemas.microsoft.com/office/drawing/2014/main" id="{1F13833B-F8C5-5E42-ACFF-296FECE1A10E}"/>
                  </a:ext>
                </a:extLst>
              </p:cNvPr>
              <p:cNvSpPr/>
              <p:nvPr/>
            </p:nvSpPr>
            <p:spPr>
              <a:xfrm>
                <a:off x="1780954" y="2444399"/>
                <a:ext cx="64814" cy="77231"/>
              </a:xfrm>
              <a:custGeom>
                <a:avLst/>
                <a:gdLst>
                  <a:gd name="connsiteX0" fmla="*/ 24411 w 64814"/>
                  <a:gd name="connsiteY0" fmla="*/ 839 h 77231"/>
                  <a:gd name="connsiteX1" fmla="*/ 53872 w 64814"/>
                  <a:gd name="connsiteY1" fmla="*/ 10913 h 77231"/>
                  <a:gd name="connsiteX2" fmla="*/ 64815 w 64814"/>
                  <a:gd name="connsiteY2" fmla="*/ 39455 h 77231"/>
                  <a:gd name="connsiteX3" fmla="*/ 53872 w 64814"/>
                  <a:gd name="connsiteY3" fmla="*/ 67158 h 77231"/>
                  <a:gd name="connsiteX4" fmla="*/ 24411 w 64814"/>
                  <a:gd name="connsiteY4" fmla="*/ 77231 h 77231"/>
                  <a:gd name="connsiteX5" fmla="*/ 0 w 64814"/>
                  <a:gd name="connsiteY5" fmla="*/ 77231 h 77231"/>
                  <a:gd name="connsiteX6" fmla="*/ 0 w 64814"/>
                  <a:gd name="connsiteY6" fmla="*/ 0 h 77231"/>
                  <a:gd name="connsiteX7" fmla="*/ 24411 w 64814"/>
                  <a:gd name="connsiteY7" fmla="*/ 0 h 77231"/>
                  <a:gd name="connsiteX8" fmla="*/ 10101 w 64814"/>
                  <a:gd name="connsiteY8" fmla="*/ 69676 h 77231"/>
                  <a:gd name="connsiteX9" fmla="*/ 24411 w 64814"/>
                  <a:gd name="connsiteY9" fmla="*/ 69676 h 77231"/>
                  <a:gd name="connsiteX10" fmla="*/ 46296 w 64814"/>
                  <a:gd name="connsiteY10" fmla="*/ 61281 h 77231"/>
                  <a:gd name="connsiteX11" fmla="*/ 53872 w 64814"/>
                  <a:gd name="connsiteY11" fmla="*/ 38616 h 77231"/>
                  <a:gd name="connsiteX12" fmla="*/ 46296 w 64814"/>
                  <a:gd name="connsiteY12" fmla="*/ 15950 h 77231"/>
                  <a:gd name="connsiteX13" fmla="*/ 24411 w 64814"/>
                  <a:gd name="connsiteY13" fmla="*/ 7555 h 77231"/>
                  <a:gd name="connsiteX14" fmla="*/ 10101 w 64814"/>
                  <a:gd name="connsiteY14" fmla="*/ 7555 h 77231"/>
                  <a:gd name="connsiteX15" fmla="*/ 10101 w 64814"/>
                  <a:gd name="connsiteY15" fmla="*/ 69676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814" h="77231">
                    <a:moveTo>
                      <a:pt x="24411" y="839"/>
                    </a:moveTo>
                    <a:cubicBezTo>
                      <a:pt x="37037" y="839"/>
                      <a:pt x="47138" y="4197"/>
                      <a:pt x="53872" y="10913"/>
                    </a:cubicBezTo>
                    <a:cubicBezTo>
                      <a:pt x="61448" y="17629"/>
                      <a:pt x="64815" y="27703"/>
                      <a:pt x="64815" y="39455"/>
                    </a:cubicBezTo>
                    <a:cubicBezTo>
                      <a:pt x="64815" y="51208"/>
                      <a:pt x="61448" y="60442"/>
                      <a:pt x="53872" y="67158"/>
                    </a:cubicBezTo>
                    <a:cubicBezTo>
                      <a:pt x="46296" y="73873"/>
                      <a:pt x="37037" y="77231"/>
                      <a:pt x="24411" y="77231"/>
                    </a:cubicBezTo>
                    <a:lnTo>
                      <a:pt x="0" y="77231"/>
                    </a:lnTo>
                    <a:lnTo>
                      <a:pt x="0" y="0"/>
                    </a:lnTo>
                    <a:lnTo>
                      <a:pt x="24411" y="0"/>
                    </a:lnTo>
                    <a:close/>
                    <a:moveTo>
                      <a:pt x="10101" y="69676"/>
                    </a:moveTo>
                    <a:lnTo>
                      <a:pt x="24411" y="69676"/>
                    </a:lnTo>
                    <a:cubicBezTo>
                      <a:pt x="34512" y="69676"/>
                      <a:pt x="41246" y="67158"/>
                      <a:pt x="46296" y="61281"/>
                    </a:cubicBezTo>
                    <a:cubicBezTo>
                      <a:pt x="51347" y="56244"/>
                      <a:pt x="53872" y="48689"/>
                      <a:pt x="53872" y="38616"/>
                    </a:cubicBezTo>
                    <a:cubicBezTo>
                      <a:pt x="53872" y="28542"/>
                      <a:pt x="51347" y="21826"/>
                      <a:pt x="46296" y="15950"/>
                    </a:cubicBezTo>
                    <a:cubicBezTo>
                      <a:pt x="41246" y="10913"/>
                      <a:pt x="33670" y="7555"/>
                      <a:pt x="24411" y="7555"/>
                    </a:cubicBezTo>
                    <a:lnTo>
                      <a:pt x="10101" y="7555"/>
                    </a:lnTo>
                    <a:lnTo>
                      <a:pt x="10101" y="69676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0" name="Forme libre 549">
                <a:extLst>
                  <a:ext uri="{FF2B5EF4-FFF2-40B4-BE49-F238E27FC236}">
                    <a16:creationId xmlns:a16="http://schemas.microsoft.com/office/drawing/2014/main" id="{67463BF0-C365-BA47-9D6A-081481B76EA0}"/>
                  </a:ext>
                </a:extLst>
              </p:cNvPr>
              <p:cNvSpPr/>
              <p:nvPr/>
            </p:nvSpPr>
            <p:spPr>
              <a:xfrm>
                <a:off x="1853345" y="2435165"/>
                <a:ext cx="11784" cy="22665"/>
              </a:xfrm>
              <a:custGeom>
                <a:avLst/>
                <a:gdLst>
                  <a:gd name="connsiteX0" fmla="*/ 0 w 11784"/>
                  <a:gd name="connsiteY0" fmla="*/ 0 h 22665"/>
                  <a:gd name="connsiteX1" fmla="*/ 10101 w 11784"/>
                  <a:gd name="connsiteY1" fmla="*/ 0 h 22665"/>
                  <a:gd name="connsiteX2" fmla="*/ 11785 w 11784"/>
                  <a:gd name="connsiteY2" fmla="*/ 10074 h 22665"/>
                  <a:gd name="connsiteX3" fmla="*/ 0 w 11784"/>
                  <a:gd name="connsiteY3" fmla="*/ 22666 h 22665"/>
                  <a:gd name="connsiteX4" fmla="*/ 0 w 11784"/>
                  <a:gd name="connsiteY4" fmla="*/ 17629 h 22665"/>
                  <a:gd name="connsiteX5" fmla="*/ 5051 w 11784"/>
                  <a:gd name="connsiteY5" fmla="*/ 11753 h 22665"/>
                  <a:gd name="connsiteX6" fmla="*/ 5051 w 11784"/>
                  <a:gd name="connsiteY6" fmla="*/ 9234 h 22665"/>
                  <a:gd name="connsiteX7" fmla="*/ 0 w 11784"/>
                  <a:gd name="connsiteY7" fmla="*/ 9234 h 22665"/>
                  <a:gd name="connsiteX8" fmla="*/ 0 w 11784"/>
                  <a:gd name="connsiteY8" fmla="*/ 0 h 2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84" h="22665">
                    <a:moveTo>
                      <a:pt x="0" y="0"/>
                    </a:moveTo>
                    <a:lnTo>
                      <a:pt x="10101" y="0"/>
                    </a:lnTo>
                    <a:cubicBezTo>
                      <a:pt x="10943" y="4197"/>
                      <a:pt x="11785" y="7555"/>
                      <a:pt x="11785" y="10074"/>
                    </a:cubicBezTo>
                    <a:cubicBezTo>
                      <a:pt x="11785" y="18468"/>
                      <a:pt x="8418" y="22666"/>
                      <a:pt x="0" y="22666"/>
                    </a:cubicBezTo>
                    <a:lnTo>
                      <a:pt x="0" y="17629"/>
                    </a:lnTo>
                    <a:cubicBezTo>
                      <a:pt x="3367" y="17629"/>
                      <a:pt x="5051" y="15950"/>
                      <a:pt x="5051" y="11753"/>
                    </a:cubicBezTo>
                    <a:lnTo>
                      <a:pt x="5051" y="9234"/>
                    </a:lnTo>
                    <a:lnTo>
                      <a:pt x="0" y="92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1" name="Forme libre 550">
                <a:extLst>
                  <a:ext uri="{FF2B5EF4-FFF2-40B4-BE49-F238E27FC236}">
                    <a16:creationId xmlns:a16="http://schemas.microsoft.com/office/drawing/2014/main" id="{8F5CBB81-A1B7-C140-909C-2241E9C84161}"/>
                  </a:ext>
                </a:extLst>
              </p:cNvPr>
              <p:cNvSpPr/>
              <p:nvPr/>
            </p:nvSpPr>
            <p:spPr>
              <a:xfrm>
                <a:off x="1872705" y="2445238"/>
                <a:ext cx="66498" cy="77231"/>
              </a:xfrm>
              <a:custGeom>
                <a:avLst/>
                <a:gdLst>
                  <a:gd name="connsiteX0" fmla="*/ 56397 w 66498"/>
                  <a:gd name="connsiteY0" fmla="*/ 77231 h 77231"/>
                  <a:gd name="connsiteX1" fmla="*/ 50505 w 66498"/>
                  <a:gd name="connsiteY1" fmla="*/ 60442 h 77231"/>
                  <a:gd name="connsiteX2" fmla="*/ 15993 w 66498"/>
                  <a:gd name="connsiteY2" fmla="*/ 60442 h 77231"/>
                  <a:gd name="connsiteX3" fmla="*/ 10101 w 66498"/>
                  <a:gd name="connsiteY3" fmla="*/ 77231 h 77231"/>
                  <a:gd name="connsiteX4" fmla="*/ 0 w 66498"/>
                  <a:gd name="connsiteY4" fmla="*/ 77231 h 77231"/>
                  <a:gd name="connsiteX5" fmla="*/ 27778 w 66498"/>
                  <a:gd name="connsiteY5" fmla="*/ 0 h 77231"/>
                  <a:gd name="connsiteX6" fmla="*/ 38721 w 66498"/>
                  <a:gd name="connsiteY6" fmla="*/ 0 h 77231"/>
                  <a:gd name="connsiteX7" fmla="*/ 66498 w 66498"/>
                  <a:gd name="connsiteY7" fmla="*/ 77231 h 77231"/>
                  <a:gd name="connsiteX8" fmla="*/ 56397 w 66498"/>
                  <a:gd name="connsiteY8" fmla="*/ 77231 h 77231"/>
                  <a:gd name="connsiteX9" fmla="*/ 18519 w 66498"/>
                  <a:gd name="connsiteY9" fmla="*/ 52047 h 77231"/>
                  <a:gd name="connsiteX10" fmla="*/ 47138 w 66498"/>
                  <a:gd name="connsiteY10" fmla="*/ 52047 h 77231"/>
                  <a:gd name="connsiteX11" fmla="*/ 32828 w 66498"/>
                  <a:gd name="connsiteY11" fmla="*/ 12592 h 77231"/>
                  <a:gd name="connsiteX12" fmla="*/ 18519 w 66498"/>
                  <a:gd name="connsiteY12" fmla="*/ 52047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498" h="77231">
                    <a:moveTo>
                      <a:pt x="56397" y="77231"/>
                    </a:moveTo>
                    <a:lnTo>
                      <a:pt x="50505" y="60442"/>
                    </a:lnTo>
                    <a:lnTo>
                      <a:pt x="15993" y="60442"/>
                    </a:lnTo>
                    <a:lnTo>
                      <a:pt x="10101" y="77231"/>
                    </a:lnTo>
                    <a:lnTo>
                      <a:pt x="0" y="77231"/>
                    </a:lnTo>
                    <a:lnTo>
                      <a:pt x="27778" y="0"/>
                    </a:lnTo>
                    <a:lnTo>
                      <a:pt x="38721" y="0"/>
                    </a:lnTo>
                    <a:lnTo>
                      <a:pt x="66498" y="77231"/>
                    </a:lnTo>
                    <a:lnTo>
                      <a:pt x="56397" y="77231"/>
                    </a:lnTo>
                    <a:close/>
                    <a:moveTo>
                      <a:pt x="18519" y="52047"/>
                    </a:moveTo>
                    <a:lnTo>
                      <a:pt x="47138" y="52047"/>
                    </a:lnTo>
                    <a:lnTo>
                      <a:pt x="32828" y="12592"/>
                    </a:lnTo>
                    <a:lnTo>
                      <a:pt x="18519" y="52047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2" name="Forme libre 551">
                <a:extLst>
                  <a:ext uri="{FF2B5EF4-FFF2-40B4-BE49-F238E27FC236}">
                    <a16:creationId xmlns:a16="http://schemas.microsoft.com/office/drawing/2014/main" id="{76043D75-0507-6C48-827B-B80BBB1FB3C9}"/>
                  </a:ext>
                </a:extLst>
              </p:cNvPr>
              <p:cNvSpPr/>
              <p:nvPr/>
            </p:nvSpPr>
            <p:spPr>
              <a:xfrm>
                <a:off x="1953514" y="2445238"/>
                <a:ext cx="60606" cy="77231"/>
              </a:xfrm>
              <a:custGeom>
                <a:avLst/>
                <a:gdLst>
                  <a:gd name="connsiteX0" fmla="*/ 50505 w 60606"/>
                  <a:gd name="connsiteY0" fmla="*/ 0 h 77231"/>
                  <a:gd name="connsiteX1" fmla="*/ 60606 w 60606"/>
                  <a:gd name="connsiteY1" fmla="*/ 0 h 77231"/>
                  <a:gd name="connsiteX2" fmla="*/ 60606 w 60606"/>
                  <a:gd name="connsiteY2" fmla="*/ 77231 h 77231"/>
                  <a:gd name="connsiteX3" fmla="*/ 50505 w 60606"/>
                  <a:gd name="connsiteY3" fmla="*/ 77231 h 77231"/>
                  <a:gd name="connsiteX4" fmla="*/ 10101 w 60606"/>
                  <a:gd name="connsiteY4" fmla="*/ 15950 h 77231"/>
                  <a:gd name="connsiteX5" fmla="*/ 10101 w 60606"/>
                  <a:gd name="connsiteY5" fmla="*/ 77231 h 77231"/>
                  <a:gd name="connsiteX6" fmla="*/ 0 w 60606"/>
                  <a:gd name="connsiteY6" fmla="*/ 77231 h 77231"/>
                  <a:gd name="connsiteX7" fmla="*/ 0 w 60606"/>
                  <a:gd name="connsiteY7" fmla="*/ 0 h 77231"/>
                  <a:gd name="connsiteX8" fmla="*/ 10101 w 60606"/>
                  <a:gd name="connsiteY8" fmla="*/ 0 h 77231"/>
                  <a:gd name="connsiteX9" fmla="*/ 50505 w 60606"/>
                  <a:gd name="connsiteY9" fmla="*/ 61281 h 77231"/>
                  <a:gd name="connsiteX10" fmla="*/ 50505 w 60606"/>
                  <a:gd name="connsiteY10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606" h="77231">
                    <a:moveTo>
                      <a:pt x="50505" y="0"/>
                    </a:moveTo>
                    <a:lnTo>
                      <a:pt x="60606" y="0"/>
                    </a:lnTo>
                    <a:lnTo>
                      <a:pt x="60606" y="77231"/>
                    </a:lnTo>
                    <a:lnTo>
                      <a:pt x="50505" y="77231"/>
                    </a:lnTo>
                    <a:lnTo>
                      <a:pt x="10101" y="15950"/>
                    </a:lnTo>
                    <a:lnTo>
                      <a:pt x="10101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10101" y="0"/>
                    </a:lnTo>
                    <a:lnTo>
                      <a:pt x="50505" y="61281"/>
                    </a:lnTo>
                    <a:lnTo>
                      <a:pt x="50505" y="0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3" name="Forme libre 552">
                <a:extLst>
                  <a:ext uri="{FF2B5EF4-FFF2-40B4-BE49-F238E27FC236}">
                    <a16:creationId xmlns:a16="http://schemas.microsoft.com/office/drawing/2014/main" id="{1FF43819-6952-AA47-B807-B5CDA2EA45EE}"/>
                  </a:ext>
                </a:extLst>
              </p:cNvPr>
              <p:cNvSpPr/>
              <p:nvPr/>
            </p:nvSpPr>
            <p:spPr>
              <a:xfrm>
                <a:off x="2029271" y="2444399"/>
                <a:ext cx="77441" cy="78910"/>
              </a:xfrm>
              <a:custGeom>
                <a:avLst/>
                <a:gdLst>
                  <a:gd name="connsiteX0" fmla="*/ 39562 w 77441"/>
                  <a:gd name="connsiteY0" fmla="*/ 78910 h 78910"/>
                  <a:gd name="connsiteX1" fmla="*/ 11785 w 77441"/>
                  <a:gd name="connsiteY1" fmla="*/ 67997 h 78910"/>
                  <a:gd name="connsiteX2" fmla="*/ 0 w 77441"/>
                  <a:gd name="connsiteY2" fmla="*/ 39455 h 78910"/>
                  <a:gd name="connsiteX3" fmla="*/ 11785 w 77441"/>
                  <a:gd name="connsiteY3" fmla="*/ 10913 h 78910"/>
                  <a:gd name="connsiteX4" fmla="*/ 39562 w 77441"/>
                  <a:gd name="connsiteY4" fmla="*/ 0 h 78910"/>
                  <a:gd name="connsiteX5" fmla="*/ 61448 w 77441"/>
                  <a:gd name="connsiteY5" fmla="*/ 5876 h 78910"/>
                  <a:gd name="connsiteX6" fmla="*/ 74916 w 77441"/>
                  <a:gd name="connsiteY6" fmla="*/ 21826 h 78910"/>
                  <a:gd name="connsiteX7" fmla="*/ 62290 w 77441"/>
                  <a:gd name="connsiteY7" fmla="*/ 21826 h 78910"/>
                  <a:gd name="connsiteX8" fmla="*/ 39562 w 77441"/>
                  <a:gd name="connsiteY8" fmla="*/ 9234 h 78910"/>
                  <a:gd name="connsiteX9" fmla="*/ 18519 w 77441"/>
                  <a:gd name="connsiteY9" fmla="*/ 17629 h 78910"/>
                  <a:gd name="connsiteX10" fmla="*/ 10101 w 77441"/>
                  <a:gd name="connsiteY10" fmla="*/ 39455 h 78910"/>
                  <a:gd name="connsiteX11" fmla="*/ 18519 w 77441"/>
                  <a:gd name="connsiteY11" fmla="*/ 61281 h 78910"/>
                  <a:gd name="connsiteX12" fmla="*/ 38721 w 77441"/>
                  <a:gd name="connsiteY12" fmla="*/ 69676 h 78910"/>
                  <a:gd name="connsiteX13" fmla="*/ 58081 w 77441"/>
                  <a:gd name="connsiteY13" fmla="*/ 62960 h 78910"/>
                  <a:gd name="connsiteX14" fmla="*/ 66499 w 77441"/>
                  <a:gd name="connsiteY14" fmla="*/ 44492 h 78910"/>
                  <a:gd name="connsiteX15" fmla="*/ 34512 w 77441"/>
                  <a:gd name="connsiteY15" fmla="*/ 44492 h 78910"/>
                  <a:gd name="connsiteX16" fmla="*/ 34512 w 77441"/>
                  <a:gd name="connsiteY16" fmla="*/ 36097 h 78910"/>
                  <a:gd name="connsiteX17" fmla="*/ 77441 w 77441"/>
                  <a:gd name="connsiteY17" fmla="*/ 36097 h 78910"/>
                  <a:gd name="connsiteX18" fmla="*/ 77441 w 77441"/>
                  <a:gd name="connsiteY18" fmla="*/ 44492 h 78910"/>
                  <a:gd name="connsiteX19" fmla="*/ 64815 w 77441"/>
                  <a:gd name="connsiteY19" fmla="*/ 68837 h 78910"/>
                  <a:gd name="connsiteX20" fmla="*/ 39562 w 77441"/>
                  <a:gd name="connsiteY20" fmla="*/ 78910 h 7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7441" h="78910">
                    <a:moveTo>
                      <a:pt x="39562" y="78910"/>
                    </a:moveTo>
                    <a:cubicBezTo>
                      <a:pt x="28620" y="78910"/>
                      <a:pt x="19360" y="75552"/>
                      <a:pt x="11785" y="67997"/>
                    </a:cubicBezTo>
                    <a:cubicBezTo>
                      <a:pt x="4209" y="60442"/>
                      <a:pt x="0" y="51208"/>
                      <a:pt x="0" y="39455"/>
                    </a:cubicBezTo>
                    <a:cubicBezTo>
                      <a:pt x="0" y="27703"/>
                      <a:pt x="4209" y="18468"/>
                      <a:pt x="11785" y="10913"/>
                    </a:cubicBezTo>
                    <a:cubicBezTo>
                      <a:pt x="19360" y="3358"/>
                      <a:pt x="28620" y="0"/>
                      <a:pt x="39562" y="0"/>
                    </a:cubicBezTo>
                    <a:cubicBezTo>
                      <a:pt x="47980" y="0"/>
                      <a:pt x="54714" y="1679"/>
                      <a:pt x="61448" y="5876"/>
                    </a:cubicBezTo>
                    <a:cubicBezTo>
                      <a:pt x="67340" y="9234"/>
                      <a:pt x="72391" y="15110"/>
                      <a:pt x="74916" y="21826"/>
                    </a:cubicBezTo>
                    <a:lnTo>
                      <a:pt x="62290" y="21826"/>
                    </a:lnTo>
                    <a:cubicBezTo>
                      <a:pt x="58081" y="13431"/>
                      <a:pt x="49663" y="9234"/>
                      <a:pt x="39562" y="9234"/>
                    </a:cubicBezTo>
                    <a:cubicBezTo>
                      <a:pt x="31145" y="9234"/>
                      <a:pt x="24411" y="11753"/>
                      <a:pt x="18519" y="17629"/>
                    </a:cubicBezTo>
                    <a:cubicBezTo>
                      <a:pt x="12626" y="23505"/>
                      <a:pt x="10101" y="30221"/>
                      <a:pt x="10101" y="39455"/>
                    </a:cubicBezTo>
                    <a:cubicBezTo>
                      <a:pt x="10101" y="48689"/>
                      <a:pt x="12626" y="56244"/>
                      <a:pt x="18519" y="61281"/>
                    </a:cubicBezTo>
                    <a:cubicBezTo>
                      <a:pt x="23569" y="67158"/>
                      <a:pt x="31145" y="69676"/>
                      <a:pt x="38721" y="69676"/>
                    </a:cubicBezTo>
                    <a:cubicBezTo>
                      <a:pt x="47138" y="69676"/>
                      <a:pt x="53030" y="67158"/>
                      <a:pt x="58081" y="62960"/>
                    </a:cubicBezTo>
                    <a:cubicBezTo>
                      <a:pt x="63131" y="58763"/>
                      <a:pt x="65657" y="52047"/>
                      <a:pt x="66499" y="44492"/>
                    </a:cubicBezTo>
                    <a:lnTo>
                      <a:pt x="34512" y="44492"/>
                    </a:lnTo>
                    <a:lnTo>
                      <a:pt x="34512" y="36097"/>
                    </a:lnTo>
                    <a:lnTo>
                      <a:pt x="77441" y="36097"/>
                    </a:lnTo>
                    <a:lnTo>
                      <a:pt x="77441" y="44492"/>
                    </a:lnTo>
                    <a:cubicBezTo>
                      <a:pt x="76600" y="54566"/>
                      <a:pt x="72391" y="62960"/>
                      <a:pt x="64815" y="68837"/>
                    </a:cubicBezTo>
                    <a:cubicBezTo>
                      <a:pt x="58923" y="75552"/>
                      <a:pt x="50505" y="78910"/>
                      <a:pt x="39562" y="789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4" name="Forme libre 553">
                <a:extLst>
                  <a:ext uri="{FF2B5EF4-FFF2-40B4-BE49-F238E27FC236}">
                    <a16:creationId xmlns:a16="http://schemas.microsoft.com/office/drawing/2014/main" id="{7C53E26A-28EC-5C43-86D2-4A9FC64241A5}"/>
                  </a:ext>
                </a:extLst>
              </p:cNvPr>
              <p:cNvSpPr/>
              <p:nvPr/>
            </p:nvSpPr>
            <p:spPr>
              <a:xfrm>
                <a:off x="2123548" y="2445238"/>
                <a:ext cx="41245" cy="77231"/>
              </a:xfrm>
              <a:custGeom>
                <a:avLst/>
                <a:gdLst>
                  <a:gd name="connsiteX0" fmla="*/ 41246 w 41245"/>
                  <a:gd name="connsiteY0" fmla="*/ 0 h 77231"/>
                  <a:gd name="connsiteX1" fmla="*/ 41246 w 41245"/>
                  <a:gd name="connsiteY1" fmla="*/ 8395 h 77231"/>
                  <a:gd name="connsiteX2" fmla="*/ 10101 w 41245"/>
                  <a:gd name="connsiteY2" fmla="*/ 8395 h 77231"/>
                  <a:gd name="connsiteX3" fmla="*/ 10101 w 41245"/>
                  <a:gd name="connsiteY3" fmla="*/ 34418 h 77231"/>
                  <a:gd name="connsiteX4" fmla="*/ 37879 w 41245"/>
                  <a:gd name="connsiteY4" fmla="*/ 34418 h 77231"/>
                  <a:gd name="connsiteX5" fmla="*/ 37879 w 41245"/>
                  <a:gd name="connsiteY5" fmla="*/ 41974 h 77231"/>
                  <a:gd name="connsiteX6" fmla="*/ 10101 w 41245"/>
                  <a:gd name="connsiteY6" fmla="*/ 41974 h 77231"/>
                  <a:gd name="connsiteX7" fmla="*/ 10101 w 41245"/>
                  <a:gd name="connsiteY7" fmla="*/ 68837 h 77231"/>
                  <a:gd name="connsiteX8" fmla="*/ 41246 w 41245"/>
                  <a:gd name="connsiteY8" fmla="*/ 68837 h 77231"/>
                  <a:gd name="connsiteX9" fmla="*/ 41246 w 41245"/>
                  <a:gd name="connsiteY9" fmla="*/ 77231 h 77231"/>
                  <a:gd name="connsiteX10" fmla="*/ 0 w 41245"/>
                  <a:gd name="connsiteY10" fmla="*/ 77231 h 77231"/>
                  <a:gd name="connsiteX11" fmla="*/ 0 w 41245"/>
                  <a:gd name="connsiteY11" fmla="*/ 0 h 77231"/>
                  <a:gd name="connsiteX12" fmla="*/ 41246 w 41245"/>
                  <a:gd name="connsiteY12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45" h="77231">
                    <a:moveTo>
                      <a:pt x="41246" y="0"/>
                    </a:moveTo>
                    <a:lnTo>
                      <a:pt x="41246" y="8395"/>
                    </a:lnTo>
                    <a:lnTo>
                      <a:pt x="10101" y="8395"/>
                    </a:lnTo>
                    <a:lnTo>
                      <a:pt x="10101" y="34418"/>
                    </a:lnTo>
                    <a:lnTo>
                      <a:pt x="37879" y="34418"/>
                    </a:lnTo>
                    <a:lnTo>
                      <a:pt x="37879" y="41974"/>
                    </a:lnTo>
                    <a:lnTo>
                      <a:pt x="10101" y="41974"/>
                    </a:lnTo>
                    <a:lnTo>
                      <a:pt x="10101" y="68837"/>
                    </a:lnTo>
                    <a:lnTo>
                      <a:pt x="41246" y="68837"/>
                    </a:lnTo>
                    <a:lnTo>
                      <a:pt x="41246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412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5" name="Forme libre 554">
                <a:extLst>
                  <a:ext uri="{FF2B5EF4-FFF2-40B4-BE49-F238E27FC236}">
                    <a16:creationId xmlns:a16="http://schemas.microsoft.com/office/drawing/2014/main" id="{7A4F6B37-E147-2442-9782-E9A8926D10FE}"/>
                  </a:ext>
                </a:extLst>
              </p:cNvPr>
              <p:cNvSpPr/>
              <p:nvPr/>
            </p:nvSpPr>
            <p:spPr>
              <a:xfrm>
                <a:off x="2180787" y="2445238"/>
                <a:ext cx="53030" cy="77231"/>
              </a:xfrm>
              <a:custGeom>
                <a:avLst/>
                <a:gdLst>
                  <a:gd name="connsiteX0" fmla="*/ 10101 w 53030"/>
                  <a:gd name="connsiteY0" fmla="*/ 45331 h 77231"/>
                  <a:gd name="connsiteX1" fmla="*/ 10101 w 53030"/>
                  <a:gd name="connsiteY1" fmla="*/ 77231 h 77231"/>
                  <a:gd name="connsiteX2" fmla="*/ 0 w 53030"/>
                  <a:gd name="connsiteY2" fmla="*/ 77231 h 77231"/>
                  <a:gd name="connsiteX3" fmla="*/ 0 w 53030"/>
                  <a:gd name="connsiteY3" fmla="*/ 0 h 77231"/>
                  <a:gd name="connsiteX4" fmla="*/ 25253 w 53030"/>
                  <a:gd name="connsiteY4" fmla="*/ 0 h 77231"/>
                  <a:gd name="connsiteX5" fmla="*/ 45455 w 53030"/>
                  <a:gd name="connsiteY5" fmla="*/ 6716 h 77231"/>
                  <a:gd name="connsiteX6" fmla="*/ 52189 w 53030"/>
                  <a:gd name="connsiteY6" fmla="*/ 21826 h 77231"/>
                  <a:gd name="connsiteX7" fmla="*/ 47138 w 53030"/>
                  <a:gd name="connsiteY7" fmla="*/ 36937 h 77231"/>
                  <a:gd name="connsiteX8" fmla="*/ 31987 w 53030"/>
                  <a:gd name="connsiteY8" fmla="*/ 44492 h 77231"/>
                  <a:gd name="connsiteX9" fmla="*/ 53030 w 53030"/>
                  <a:gd name="connsiteY9" fmla="*/ 76392 h 77231"/>
                  <a:gd name="connsiteX10" fmla="*/ 40404 w 53030"/>
                  <a:gd name="connsiteY10" fmla="*/ 76392 h 77231"/>
                  <a:gd name="connsiteX11" fmla="*/ 20202 w 53030"/>
                  <a:gd name="connsiteY11" fmla="*/ 44492 h 77231"/>
                  <a:gd name="connsiteX12" fmla="*/ 10101 w 53030"/>
                  <a:gd name="connsiteY12" fmla="*/ 44492 h 77231"/>
                  <a:gd name="connsiteX13" fmla="*/ 10101 w 53030"/>
                  <a:gd name="connsiteY13" fmla="*/ 8395 h 77231"/>
                  <a:gd name="connsiteX14" fmla="*/ 10101 w 53030"/>
                  <a:gd name="connsiteY14" fmla="*/ 37776 h 77231"/>
                  <a:gd name="connsiteX15" fmla="*/ 25253 w 53030"/>
                  <a:gd name="connsiteY15" fmla="*/ 37776 h 77231"/>
                  <a:gd name="connsiteX16" fmla="*/ 37879 w 53030"/>
                  <a:gd name="connsiteY16" fmla="*/ 33579 h 77231"/>
                  <a:gd name="connsiteX17" fmla="*/ 42088 w 53030"/>
                  <a:gd name="connsiteY17" fmla="*/ 22666 h 77231"/>
                  <a:gd name="connsiteX18" fmla="*/ 25253 w 53030"/>
                  <a:gd name="connsiteY18" fmla="*/ 8395 h 77231"/>
                  <a:gd name="connsiteX19" fmla="*/ 10101 w 53030"/>
                  <a:gd name="connsiteY19" fmla="*/ 8395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030" h="77231">
                    <a:moveTo>
                      <a:pt x="10101" y="45331"/>
                    </a:moveTo>
                    <a:lnTo>
                      <a:pt x="10101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25253" y="0"/>
                    </a:lnTo>
                    <a:cubicBezTo>
                      <a:pt x="33670" y="0"/>
                      <a:pt x="40404" y="2518"/>
                      <a:pt x="45455" y="6716"/>
                    </a:cubicBezTo>
                    <a:cubicBezTo>
                      <a:pt x="49663" y="10913"/>
                      <a:pt x="52189" y="15950"/>
                      <a:pt x="52189" y="21826"/>
                    </a:cubicBezTo>
                    <a:cubicBezTo>
                      <a:pt x="52189" y="27703"/>
                      <a:pt x="50505" y="32739"/>
                      <a:pt x="47138" y="36937"/>
                    </a:cubicBezTo>
                    <a:cubicBezTo>
                      <a:pt x="43771" y="41134"/>
                      <a:pt x="38721" y="43653"/>
                      <a:pt x="31987" y="44492"/>
                    </a:cubicBezTo>
                    <a:lnTo>
                      <a:pt x="53030" y="76392"/>
                    </a:lnTo>
                    <a:lnTo>
                      <a:pt x="40404" y="76392"/>
                    </a:lnTo>
                    <a:lnTo>
                      <a:pt x="20202" y="44492"/>
                    </a:lnTo>
                    <a:lnTo>
                      <a:pt x="10101" y="44492"/>
                    </a:lnTo>
                    <a:close/>
                    <a:moveTo>
                      <a:pt x="10101" y="8395"/>
                    </a:moveTo>
                    <a:lnTo>
                      <a:pt x="10101" y="37776"/>
                    </a:lnTo>
                    <a:lnTo>
                      <a:pt x="25253" y="37776"/>
                    </a:lnTo>
                    <a:cubicBezTo>
                      <a:pt x="31145" y="37776"/>
                      <a:pt x="35354" y="36097"/>
                      <a:pt x="37879" y="33579"/>
                    </a:cubicBezTo>
                    <a:cubicBezTo>
                      <a:pt x="40404" y="31061"/>
                      <a:pt x="42088" y="27703"/>
                      <a:pt x="42088" y="22666"/>
                    </a:cubicBezTo>
                    <a:cubicBezTo>
                      <a:pt x="42088" y="12592"/>
                      <a:pt x="36195" y="8395"/>
                      <a:pt x="25253" y="8395"/>
                    </a:cubicBezTo>
                    <a:lnTo>
                      <a:pt x="10101" y="8395"/>
                    </a:ln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6" name="Forme libre 555">
                <a:extLst>
                  <a:ext uri="{FF2B5EF4-FFF2-40B4-BE49-F238E27FC236}">
                    <a16:creationId xmlns:a16="http://schemas.microsoft.com/office/drawing/2014/main" id="{308BA48A-63FD-C541-A147-05686A21AD53}"/>
                  </a:ext>
                </a:extLst>
              </p:cNvPr>
              <p:cNvSpPr/>
              <p:nvPr/>
            </p:nvSpPr>
            <p:spPr>
              <a:xfrm>
                <a:off x="2248127" y="2444399"/>
                <a:ext cx="53030" cy="78910"/>
              </a:xfrm>
              <a:custGeom>
                <a:avLst/>
                <a:gdLst>
                  <a:gd name="connsiteX0" fmla="*/ 10101 w 53030"/>
                  <a:gd name="connsiteY0" fmla="*/ 20987 h 78910"/>
                  <a:gd name="connsiteX1" fmla="*/ 12626 w 53030"/>
                  <a:gd name="connsiteY1" fmla="*/ 27703 h 78910"/>
                  <a:gd name="connsiteX2" fmla="*/ 18519 w 53030"/>
                  <a:gd name="connsiteY2" fmla="*/ 31900 h 78910"/>
                  <a:gd name="connsiteX3" fmla="*/ 26936 w 53030"/>
                  <a:gd name="connsiteY3" fmla="*/ 34418 h 78910"/>
                  <a:gd name="connsiteX4" fmla="*/ 36195 w 53030"/>
                  <a:gd name="connsiteY4" fmla="*/ 36937 h 78910"/>
                  <a:gd name="connsiteX5" fmla="*/ 44613 w 53030"/>
                  <a:gd name="connsiteY5" fmla="*/ 40295 h 78910"/>
                  <a:gd name="connsiteX6" fmla="*/ 50505 w 53030"/>
                  <a:gd name="connsiteY6" fmla="*/ 46171 h 78910"/>
                  <a:gd name="connsiteX7" fmla="*/ 53030 w 53030"/>
                  <a:gd name="connsiteY7" fmla="*/ 56244 h 78910"/>
                  <a:gd name="connsiteX8" fmla="*/ 46296 w 53030"/>
                  <a:gd name="connsiteY8" fmla="*/ 72194 h 78910"/>
                  <a:gd name="connsiteX9" fmla="*/ 27778 w 53030"/>
                  <a:gd name="connsiteY9" fmla="*/ 78910 h 78910"/>
                  <a:gd name="connsiteX10" fmla="*/ 8418 w 53030"/>
                  <a:gd name="connsiteY10" fmla="*/ 73873 h 78910"/>
                  <a:gd name="connsiteX11" fmla="*/ 842 w 53030"/>
                  <a:gd name="connsiteY11" fmla="*/ 59602 h 78910"/>
                  <a:gd name="connsiteX12" fmla="*/ 11785 w 53030"/>
                  <a:gd name="connsiteY12" fmla="*/ 59602 h 78910"/>
                  <a:gd name="connsiteX13" fmla="*/ 15993 w 53030"/>
                  <a:gd name="connsiteY13" fmla="*/ 67997 h 78910"/>
                  <a:gd name="connsiteX14" fmla="*/ 26936 w 53030"/>
                  <a:gd name="connsiteY14" fmla="*/ 71355 h 78910"/>
                  <a:gd name="connsiteX15" fmla="*/ 38721 w 53030"/>
                  <a:gd name="connsiteY15" fmla="*/ 67158 h 78910"/>
                  <a:gd name="connsiteX16" fmla="*/ 42929 w 53030"/>
                  <a:gd name="connsiteY16" fmla="*/ 57923 h 78910"/>
                  <a:gd name="connsiteX17" fmla="*/ 40404 w 53030"/>
                  <a:gd name="connsiteY17" fmla="*/ 50368 h 78910"/>
                  <a:gd name="connsiteX18" fmla="*/ 34512 w 53030"/>
                  <a:gd name="connsiteY18" fmla="*/ 46171 h 78910"/>
                  <a:gd name="connsiteX19" fmla="*/ 26094 w 53030"/>
                  <a:gd name="connsiteY19" fmla="*/ 43652 h 78910"/>
                  <a:gd name="connsiteX20" fmla="*/ 16835 w 53030"/>
                  <a:gd name="connsiteY20" fmla="*/ 41134 h 78910"/>
                  <a:gd name="connsiteX21" fmla="*/ 8418 w 53030"/>
                  <a:gd name="connsiteY21" fmla="*/ 37776 h 78910"/>
                  <a:gd name="connsiteX22" fmla="*/ 2525 w 53030"/>
                  <a:gd name="connsiteY22" fmla="*/ 31900 h 78910"/>
                  <a:gd name="connsiteX23" fmla="*/ 0 w 53030"/>
                  <a:gd name="connsiteY23" fmla="*/ 21826 h 78910"/>
                  <a:gd name="connsiteX24" fmla="*/ 6734 w 53030"/>
                  <a:gd name="connsiteY24" fmla="*/ 5876 h 78910"/>
                  <a:gd name="connsiteX25" fmla="*/ 25253 w 53030"/>
                  <a:gd name="connsiteY25" fmla="*/ 0 h 78910"/>
                  <a:gd name="connsiteX26" fmla="*/ 42929 w 53030"/>
                  <a:gd name="connsiteY26" fmla="*/ 5037 h 78910"/>
                  <a:gd name="connsiteX27" fmla="*/ 50505 w 53030"/>
                  <a:gd name="connsiteY27" fmla="*/ 19308 h 78910"/>
                  <a:gd name="connsiteX28" fmla="*/ 39563 w 53030"/>
                  <a:gd name="connsiteY28" fmla="*/ 19308 h 78910"/>
                  <a:gd name="connsiteX29" fmla="*/ 35354 w 53030"/>
                  <a:gd name="connsiteY29" fmla="*/ 11753 h 78910"/>
                  <a:gd name="connsiteX30" fmla="*/ 25253 w 53030"/>
                  <a:gd name="connsiteY30" fmla="*/ 8395 h 78910"/>
                  <a:gd name="connsiteX31" fmla="*/ 14310 w 53030"/>
                  <a:gd name="connsiteY31" fmla="*/ 11753 h 78910"/>
                  <a:gd name="connsiteX32" fmla="*/ 10101 w 53030"/>
                  <a:gd name="connsiteY32" fmla="*/ 20987 h 7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3030" h="78910">
                    <a:moveTo>
                      <a:pt x="10101" y="20987"/>
                    </a:moveTo>
                    <a:cubicBezTo>
                      <a:pt x="10101" y="23505"/>
                      <a:pt x="10943" y="26023"/>
                      <a:pt x="12626" y="27703"/>
                    </a:cubicBezTo>
                    <a:cubicBezTo>
                      <a:pt x="14310" y="29381"/>
                      <a:pt x="15993" y="31060"/>
                      <a:pt x="18519" y="31900"/>
                    </a:cubicBezTo>
                    <a:cubicBezTo>
                      <a:pt x="21044" y="32739"/>
                      <a:pt x="23569" y="33579"/>
                      <a:pt x="26936" y="34418"/>
                    </a:cubicBezTo>
                    <a:cubicBezTo>
                      <a:pt x="30303" y="35258"/>
                      <a:pt x="32828" y="36097"/>
                      <a:pt x="36195" y="36937"/>
                    </a:cubicBezTo>
                    <a:cubicBezTo>
                      <a:pt x="39563" y="37776"/>
                      <a:pt x="42088" y="38616"/>
                      <a:pt x="44613" y="40295"/>
                    </a:cubicBezTo>
                    <a:cubicBezTo>
                      <a:pt x="47138" y="41974"/>
                      <a:pt x="48822" y="43652"/>
                      <a:pt x="50505" y="46171"/>
                    </a:cubicBezTo>
                    <a:cubicBezTo>
                      <a:pt x="52189" y="48689"/>
                      <a:pt x="53030" y="52047"/>
                      <a:pt x="53030" y="56244"/>
                    </a:cubicBezTo>
                    <a:cubicBezTo>
                      <a:pt x="53030" y="62121"/>
                      <a:pt x="50505" y="67158"/>
                      <a:pt x="46296" y="72194"/>
                    </a:cubicBezTo>
                    <a:cubicBezTo>
                      <a:pt x="42088" y="76392"/>
                      <a:pt x="35354" y="78910"/>
                      <a:pt x="27778" y="78910"/>
                    </a:cubicBezTo>
                    <a:cubicBezTo>
                      <a:pt x="20202" y="78910"/>
                      <a:pt x="13468" y="77231"/>
                      <a:pt x="8418" y="73873"/>
                    </a:cubicBezTo>
                    <a:cubicBezTo>
                      <a:pt x="3367" y="70515"/>
                      <a:pt x="842" y="65479"/>
                      <a:pt x="842" y="59602"/>
                    </a:cubicBezTo>
                    <a:lnTo>
                      <a:pt x="11785" y="59602"/>
                    </a:lnTo>
                    <a:cubicBezTo>
                      <a:pt x="11785" y="62960"/>
                      <a:pt x="13468" y="66318"/>
                      <a:pt x="15993" y="67997"/>
                    </a:cubicBezTo>
                    <a:cubicBezTo>
                      <a:pt x="18519" y="70515"/>
                      <a:pt x="21886" y="71355"/>
                      <a:pt x="26936" y="71355"/>
                    </a:cubicBezTo>
                    <a:cubicBezTo>
                      <a:pt x="31987" y="71355"/>
                      <a:pt x="35354" y="69676"/>
                      <a:pt x="38721" y="67158"/>
                    </a:cubicBezTo>
                    <a:cubicBezTo>
                      <a:pt x="41246" y="64639"/>
                      <a:pt x="42929" y="61281"/>
                      <a:pt x="42929" y="57923"/>
                    </a:cubicBezTo>
                    <a:cubicBezTo>
                      <a:pt x="42929" y="54566"/>
                      <a:pt x="42088" y="52047"/>
                      <a:pt x="40404" y="50368"/>
                    </a:cubicBezTo>
                    <a:cubicBezTo>
                      <a:pt x="38721" y="48689"/>
                      <a:pt x="37037" y="47010"/>
                      <a:pt x="34512" y="46171"/>
                    </a:cubicBezTo>
                    <a:cubicBezTo>
                      <a:pt x="31987" y="45331"/>
                      <a:pt x="29461" y="44492"/>
                      <a:pt x="26094" y="43652"/>
                    </a:cubicBezTo>
                    <a:cubicBezTo>
                      <a:pt x="22727" y="42813"/>
                      <a:pt x="20202" y="41974"/>
                      <a:pt x="16835" y="41134"/>
                    </a:cubicBezTo>
                    <a:cubicBezTo>
                      <a:pt x="13468" y="40295"/>
                      <a:pt x="10943" y="39455"/>
                      <a:pt x="8418" y="37776"/>
                    </a:cubicBezTo>
                    <a:cubicBezTo>
                      <a:pt x="5892" y="36097"/>
                      <a:pt x="4209" y="34418"/>
                      <a:pt x="2525" y="31900"/>
                    </a:cubicBezTo>
                    <a:cubicBezTo>
                      <a:pt x="842" y="29381"/>
                      <a:pt x="0" y="26023"/>
                      <a:pt x="0" y="21826"/>
                    </a:cubicBezTo>
                    <a:cubicBezTo>
                      <a:pt x="0" y="15110"/>
                      <a:pt x="2525" y="10074"/>
                      <a:pt x="6734" y="5876"/>
                    </a:cubicBezTo>
                    <a:cubicBezTo>
                      <a:pt x="11785" y="1679"/>
                      <a:pt x="17677" y="0"/>
                      <a:pt x="25253" y="0"/>
                    </a:cubicBezTo>
                    <a:cubicBezTo>
                      <a:pt x="32828" y="0"/>
                      <a:pt x="38721" y="1679"/>
                      <a:pt x="42929" y="5037"/>
                    </a:cubicBezTo>
                    <a:cubicBezTo>
                      <a:pt x="47138" y="8395"/>
                      <a:pt x="49664" y="13431"/>
                      <a:pt x="50505" y="19308"/>
                    </a:cubicBezTo>
                    <a:lnTo>
                      <a:pt x="39563" y="19308"/>
                    </a:lnTo>
                    <a:cubicBezTo>
                      <a:pt x="39563" y="15950"/>
                      <a:pt x="37879" y="13431"/>
                      <a:pt x="35354" y="11753"/>
                    </a:cubicBezTo>
                    <a:cubicBezTo>
                      <a:pt x="32828" y="9234"/>
                      <a:pt x="29461" y="8395"/>
                      <a:pt x="25253" y="8395"/>
                    </a:cubicBezTo>
                    <a:cubicBezTo>
                      <a:pt x="21044" y="8395"/>
                      <a:pt x="17677" y="9234"/>
                      <a:pt x="14310" y="11753"/>
                    </a:cubicBezTo>
                    <a:cubicBezTo>
                      <a:pt x="10943" y="14271"/>
                      <a:pt x="10101" y="16789"/>
                      <a:pt x="10101" y="2098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57" name="Forme libre 556">
              <a:extLst>
                <a:ext uri="{FF2B5EF4-FFF2-40B4-BE49-F238E27FC236}">
                  <a16:creationId xmlns:a16="http://schemas.microsoft.com/office/drawing/2014/main" id="{E7F3A9AC-9806-1A43-BF0F-9E1490A38D63}"/>
                </a:ext>
              </a:extLst>
            </p:cNvPr>
            <p:cNvSpPr/>
            <p:nvPr/>
          </p:nvSpPr>
          <p:spPr>
            <a:xfrm>
              <a:off x="1961931" y="1174281"/>
              <a:ext cx="70707" cy="174609"/>
            </a:xfrm>
            <a:custGeom>
              <a:avLst/>
              <a:gdLst>
                <a:gd name="connsiteX0" fmla="*/ 70707 w 70707"/>
                <a:gd name="connsiteY0" fmla="*/ 174610 h 174609"/>
                <a:gd name="connsiteX1" fmla="*/ 0 w 70707"/>
                <a:gd name="connsiteY1" fmla="*/ 174610 h 174609"/>
                <a:gd name="connsiteX2" fmla="*/ 0 w 70707"/>
                <a:gd name="connsiteY2" fmla="*/ 0 h 174609"/>
                <a:gd name="connsiteX3" fmla="*/ 70707 w 70707"/>
                <a:gd name="connsiteY3" fmla="*/ 0 h 1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707" h="174609">
                  <a:moveTo>
                    <a:pt x="70707" y="174610"/>
                  </a:moveTo>
                  <a:lnTo>
                    <a:pt x="0" y="174610"/>
                  </a:lnTo>
                  <a:lnTo>
                    <a:pt x="0" y="0"/>
                  </a:lnTo>
                  <a:lnTo>
                    <a:pt x="70707" y="0"/>
                  </a:lnTo>
                </a:path>
              </a:pathLst>
            </a:custGeom>
            <a:solidFill>
              <a:srgbClr val="B31450"/>
            </a:solidFill>
            <a:ln w="83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58" name="Graphique 2">
            <a:extLst>
              <a:ext uri="{FF2B5EF4-FFF2-40B4-BE49-F238E27FC236}">
                <a16:creationId xmlns:a16="http://schemas.microsoft.com/office/drawing/2014/main" id="{5E47917F-E4EF-3E4B-B597-F7B6CA6EAA7B}"/>
              </a:ext>
            </a:extLst>
          </p:cNvPr>
          <p:cNvGrpSpPr/>
          <p:nvPr/>
        </p:nvGrpSpPr>
        <p:grpSpPr>
          <a:xfrm>
            <a:off x="1141222" y="3048346"/>
            <a:ext cx="1600172" cy="1349028"/>
            <a:chOff x="1141222" y="1174281"/>
            <a:chExt cx="1600172" cy="1349028"/>
          </a:xfrm>
          <a:solidFill>
            <a:schemeClr val="tx1"/>
          </a:solidFill>
        </p:grpSpPr>
        <p:grpSp>
          <p:nvGrpSpPr>
            <p:cNvPr id="559" name="Graphique 2">
              <a:extLst>
                <a:ext uri="{FF2B5EF4-FFF2-40B4-BE49-F238E27FC236}">
                  <a16:creationId xmlns:a16="http://schemas.microsoft.com/office/drawing/2014/main" id="{AA231215-F511-CC4C-A8F0-B2C52996839C}"/>
                </a:ext>
              </a:extLst>
            </p:cNvPr>
            <p:cNvGrpSpPr/>
            <p:nvPr/>
          </p:nvGrpSpPr>
          <p:grpSpPr>
            <a:xfrm>
              <a:off x="1142905" y="1260746"/>
              <a:ext cx="666668" cy="412179"/>
              <a:chOff x="1142905" y="1260746"/>
              <a:chExt cx="666668" cy="412179"/>
            </a:xfrm>
            <a:grpFill/>
          </p:grpSpPr>
          <p:sp>
            <p:nvSpPr>
              <p:cNvPr id="615" name="Forme libre 614">
                <a:extLst>
                  <a:ext uri="{FF2B5EF4-FFF2-40B4-BE49-F238E27FC236}">
                    <a16:creationId xmlns:a16="http://schemas.microsoft.com/office/drawing/2014/main" id="{AB7D5125-1152-1943-92EC-81A1463C801B}"/>
                  </a:ext>
                </a:extLst>
              </p:cNvPr>
              <p:cNvSpPr/>
              <p:nvPr/>
            </p:nvSpPr>
            <p:spPr>
              <a:xfrm>
                <a:off x="1142905" y="1260746"/>
                <a:ext cx="75757" cy="412179"/>
              </a:xfrm>
              <a:custGeom>
                <a:avLst/>
                <a:gdLst>
                  <a:gd name="connsiteX0" fmla="*/ 0 w 75757"/>
                  <a:gd name="connsiteY0" fmla="*/ 0 h 412179"/>
                  <a:gd name="connsiteX1" fmla="*/ 75758 w 75757"/>
                  <a:gd name="connsiteY1" fmla="*/ 0 h 412179"/>
                  <a:gd name="connsiteX2" fmla="*/ 75758 w 75757"/>
                  <a:gd name="connsiteY2" fmla="*/ 412180 h 412179"/>
                  <a:gd name="connsiteX3" fmla="*/ 0 w 75757"/>
                  <a:gd name="connsiteY3" fmla="*/ 412180 h 412179"/>
                  <a:gd name="connsiteX4" fmla="*/ 0 w 75757"/>
                  <a:gd name="connsiteY4" fmla="*/ 0 h 41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57" h="412179">
                    <a:moveTo>
                      <a:pt x="0" y="0"/>
                    </a:moveTo>
                    <a:cubicBezTo>
                      <a:pt x="25253" y="0"/>
                      <a:pt x="50505" y="0"/>
                      <a:pt x="75758" y="0"/>
                    </a:cubicBezTo>
                    <a:cubicBezTo>
                      <a:pt x="75758" y="137673"/>
                      <a:pt x="75758" y="274507"/>
                      <a:pt x="75758" y="412180"/>
                    </a:cubicBezTo>
                    <a:cubicBezTo>
                      <a:pt x="50505" y="412180"/>
                      <a:pt x="25253" y="412180"/>
                      <a:pt x="0" y="412180"/>
                    </a:cubicBezTo>
                    <a:cubicBezTo>
                      <a:pt x="0" y="275346"/>
                      <a:pt x="0" y="137673"/>
                      <a:pt x="0" y="0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6" name="Forme libre 615">
                <a:extLst>
                  <a:ext uri="{FF2B5EF4-FFF2-40B4-BE49-F238E27FC236}">
                    <a16:creationId xmlns:a16="http://schemas.microsoft.com/office/drawing/2014/main" id="{DAA0504F-2769-A148-A40A-17B5A88A888C}"/>
                  </a:ext>
                </a:extLst>
              </p:cNvPr>
              <p:cNvSpPr/>
              <p:nvPr/>
            </p:nvSpPr>
            <p:spPr>
              <a:xfrm>
                <a:off x="1271693" y="1260746"/>
                <a:ext cx="283670" cy="412179"/>
              </a:xfrm>
              <a:custGeom>
                <a:avLst/>
                <a:gdLst>
                  <a:gd name="connsiteX0" fmla="*/ 186027 w 283670"/>
                  <a:gd name="connsiteY0" fmla="*/ 0 h 412179"/>
                  <a:gd name="connsiteX1" fmla="*/ 283671 w 283670"/>
                  <a:gd name="connsiteY1" fmla="*/ 412180 h 412179"/>
                  <a:gd name="connsiteX2" fmla="*/ 202021 w 283670"/>
                  <a:gd name="connsiteY2" fmla="*/ 412180 h 412179"/>
                  <a:gd name="connsiteX3" fmla="*/ 141415 w 283670"/>
                  <a:gd name="connsiteY3" fmla="*/ 112489 h 412179"/>
                  <a:gd name="connsiteX4" fmla="*/ 79967 w 283670"/>
                  <a:gd name="connsiteY4" fmla="*/ 412180 h 412179"/>
                  <a:gd name="connsiteX5" fmla="*/ 0 w 283670"/>
                  <a:gd name="connsiteY5" fmla="*/ 412180 h 412179"/>
                  <a:gd name="connsiteX6" fmla="*/ 7576 w 283670"/>
                  <a:gd name="connsiteY6" fmla="*/ 378601 h 412179"/>
                  <a:gd name="connsiteX7" fmla="*/ 97643 w 283670"/>
                  <a:gd name="connsiteY7" fmla="*/ 5876 h 412179"/>
                  <a:gd name="connsiteX8" fmla="*/ 105219 w 283670"/>
                  <a:gd name="connsiteY8" fmla="*/ 0 h 412179"/>
                  <a:gd name="connsiteX9" fmla="*/ 186027 w 283670"/>
                  <a:gd name="connsiteY9" fmla="*/ 0 h 41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3670" h="412179">
                    <a:moveTo>
                      <a:pt x="186027" y="0"/>
                    </a:moveTo>
                    <a:cubicBezTo>
                      <a:pt x="218856" y="137673"/>
                      <a:pt x="250842" y="274507"/>
                      <a:pt x="283671" y="412180"/>
                    </a:cubicBezTo>
                    <a:cubicBezTo>
                      <a:pt x="256735" y="412180"/>
                      <a:pt x="229799" y="412180"/>
                      <a:pt x="202021" y="412180"/>
                    </a:cubicBezTo>
                    <a:cubicBezTo>
                      <a:pt x="181819" y="312283"/>
                      <a:pt x="161617" y="211546"/>
                      <a:pt x="141415" y="112489"/>
                    </a:cubicBezTo>
                    <a:cubicBezTo>
                      <a:pt x="121212" y="210707"/>
                      <a:pt x="101010" y="311443"/>
                      <a:pt x="79967" y="412180"/>
                    </a:cubicBezTo>
                    <a:cubicBezTo>
                      <a:pt x="53872" y="412180"/>
                      <a:pt x="26936" y="412180"/>
                      <a:pt x="0" y="412180"/>
                    </a:cubicBezTo>
                    <a:cubicBezTo>
                      <a:pt x="2525" y="401267"/>
                      <a:pt x="5051" y="390354"/>
                      <a:pt x="7576" y="378601"/>
                    </a:cubicBezTo>
                    <a:cubicBezTo>
                      <a:pt x="38721" y="254359"/>
                      <a:pt x="68182" y="130118"/>
                      <a:pt x="97643" y="5876"/>
                    </a:cubicBezTo>
                    <a:cubicBezTo>
                      <a:pt x="98485" y="839"/>
                      <a:pt x="100169" y="0"/>
                      <a:pt x="105219" y="0"/>
                    </a:cubicBezTo>
                    <a:cubicBezTo>
                      <a:pt x="131314" y="839"/>
                      <a:pt x="158250" y="0"/>
                      <a:pt x="186027" y="0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7" name="Forme libre 616">
                <a:extLst>
                  <a:ext uri="{FF2B5EF4-FFF2-40B4-BE49-F238E27FC236}">
                    <a16:creationId xmlns:a16="http://schemas.microsoft.com/office/drawing/2014/main" id="{15B67DF1-8E71-9A4E-9FE3-0D08A859C26C}"/>
                  </a:ext>
                </a:extLst>
              </p:cNvPr>
              <p:cNvSpPr/>
              <p:nvPr/>
            </p:nvSpPr>
            <p:spPr>
              <a:xfrm>
                <a:off x="1604186" y="1431158"/>
                <a:ext cx="204545" cy="73033"/>
              </a:xfrm>
              <a:custGeom>
                <a:avLst/>
                <a:gdLst>
                  <a:gd name="connsiteX0" fmla="*/ 204546 w 204545"/>
                  <a:gd name="connsiteY0" fmla="*/ 73034 h 73033"/>
                  <a:gd name="connsiteX1" fmla="*/ 0 w 204545"/>
                  <a:gd name="connsiteY1" fmla="*/ 73034 h 73033"/>
                  <a:gd name="connsiteX2" fmla="*/ 0 w 204545"/>
                  <a:gd name="connsiteY2" fmla="*/ 0 h 73033"/>
                  <a:gd name="connsiteX3" fmla="*/ 204546 w 204545"/>
                  <a:gd name="connsiteY3" fmla="*/ 0 h 73033"/>
                  <a:gd name="connsiteX4" fmla="*/ 204546 w 204545"/>
                  <a:gd name="connsiteY4" fmla="*/ 73034 h 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545" h="73033">
                    <a:moveTo>
                      <a:pt x="204546" y="73034"/>
                    </a:moveTo>
                    <a:cubicBezTo>
                      <a:pt x="136364" y="73034"/>
                      <a:pt x="68182" y="73034"/>
                      <a:pt x="0" y="73034"/>
                    </a:cubicBezTo>
                    <a:cubicBezTo>
                      <a:pt x="0" y="48689"/>
                      <a:pt x="0" y="24345"/>
                      <a:pt x="0" y="0"/>
                    </a:cubicBezTo>
                    <a:cubicBezTo>
                      <a:pt x="68182" y="0"/>
                      <a:pt x="136364" y="0"/>
                      <a:pt x="204546" y="0"/>
                    </a:cubicBezTo>
                    <a:cubicBezTo>
                      <a:pt x="204546" y="23505"/>
                      <a:pt x="204546" y="47850"/>
                      <a:pt x="204546" y="73034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8" name="Forme libre 617">
                <a:extLst>
                  <a:ext uri="{FF2B5EF4-FFF2-40B4-BE49-F238E27FC236}">
                    <a16:creationId xmlns:a16="http://schemas.microsoft.com/office/drawing/2014/main" id="{70318CF1-EB92-E443-83D0-930F8CA4030B}"/>
                  </a:ext>
                </a:extLst>
              </p:cNvPr>
              <p:cNvSpPr/>
              <p:nvPr/>
            </p:nvSpPr>
            <p:spPr>
              <a:xfrm>
                <a:off x="1603344" y="1261585"/>
                <a:ext cx="205387" cy="73033"/>
              </a:xfrm>
              <a:custGeom>
                <a:avLst/>
                <a:gdLst>
                  <a:gd name="connsiteX0" fmla="*/ 205388 w 205387"/>
                  <a:gd name="connsiteY0" fmla="*/ 73034 h 73033"/>
                  <a:gd name="connsiteX1" fmla="*/ 0 w 205387"/>
                  <a:gd name="connsiteY1" fmla="*/ 73034 h 73033"/>
                  <a:gd name="connsiteX2" fmla="*/ 0 w 205387"/>
                  <a:gd name="connsiteY2" fmla="*/ 0 h 73033"/>
                  <a:gd name="connsiteX3" fmla="*/ 205388 w 205387"/>
                  <a:gd name="connsiteY3" fmla="*/ 0 h 73033"/>
                  <a:gd name="connsiteX4" fmla="*/ 205388 w 205387"/>
                  <a:gd name="connsiteY4" fmla="*/ 73034 h 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87" h="73033">
                    <a:moveTo>
                      <a:pt x="205388" y="73034"/>
                    </a:moveTo>
                    <a:cubicBezTo>
                      <a:pt x="137206" y="73034"/>
                      <a:pt x="69024" y="73034"/>
                      <a:pt x="0" y="73034"/>
                    </a:cubicBezTo>
                    <a:cubicBezTo>
                      <a:pt x="0" y="48689"/>
                      <a:pt x="0" y="24345"/>
                      <a:pt x="0" y="0"/>
                    </a:cubicBezTo>
                    <a:cubicBezTo>
                      <a:pt x="68182" y="0"/>
                      <a:pt x="136364" y="0"/>
                      <a:pt x="205388" y="0"/>
                    </a:cubicBezTo>
                    <a:cubicBezTo>
                      <a:pt x="205388" y="24345"/>
                      <a:pt x="205388" y="47850"/>
                      <a:pt x="205388" y="73034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9" name="Forme libre 618">
                <a:extLst>
                  <a:ext uri="{FF2B5EF4-FFF2-40B4-BE49-F238E27FC236}">
                    <a16:creationId xmlns:a16="http://schemas.microsoft.com/office/drawing/2014/main" id="{14637E72-61AB-7A42-9481-1C36579EDD30}"/>
                  </a:ext>
                </a:extLst>
              </p:cNvPr>
              <p:cNvSpPr/>
              <p:nvPr/>
            </p:nvSpPr>
            <p:spPr>
              <a:xfrm>
                <a:off x="1604186" y="1599892"/>
                <a:ext cx="205387" cy="73033"/>
              </a:xfrm>
              <a:custGeom>
                <a:avLst/>
                <a:gdLst>
                  <a:gd name="connsiteX0" fmla="*/ 0 w 205387"/>
                  <a:gd name="connsiteY0" fmla="*/ 0 h 73033"/>
                  <a:gd name="connsiteX1" fmla="*/ 205388 w 205387"/>
                  <a:gd name="connsiteY1" fmla="*/ 0 h 73033"/>
                  <a:gd name="connsiteX2" fmla="*/ 205388 w 205387"/>
                  <a:gd name="connsiteY2" fmla="*/ 73034 h 73033"/>
                  <a:gd name="connsiteX3" fmla="*/ 0 w 205387"/>
                  <a:gd name="connsiteY3" fmla="*/ 73034 h 73033"/>
                  <a:gd name="connsiteX4" fmla="*/ 0 w 205387"/>
                  <a:gd name="connsiteY4" fmla="*/ 0 h 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87" h="73033">
                    <a:moveTo>
                      <a:pt x="0" y="0"/>
                    </a:moveTo>
                    <a:cubicBezTo>
                      <a:pt x="68182" y="0"/>
                      <a:pt x="136364" y="0"/>
                      <a:pt x="205388" y="0"/>
                    </a:cubicBezTo>
                    <a:cubicBezTo>
                      <a:pt x="205388" y="24345"/>
                      <a:pt x="205388" y="48689"/>
                      <a:pt x="205388" y="73034"/>
                    </a:cubicBezTo>
                    <a:cubicBezTo>
                      <a:pt x="137206" y="73034"/>
                      <a:pt x="69024" y="73034"/>
                      <a:pt x="0" y="73034"/>
                    </a:cubicBezTo>
                    <a:cubicBezTo>
                      <a:pt x="0" y="48689"/>
                      <a:pt x="0" y="24345"/>
                      <a:pt x="0" y="0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60" name="Graphique 2">
              <a:extLst>
                <a:ext uri="{FF2B5EF4-FFF2-40B4-BE49-F238E27FC236}">
                  <a16:creationId xmlns:a16="http://schemas.microsoft.com/office/drawing/2014/main" id="{4281778E-4825-D646-A167-FA4DD8FAC078}"/>
                </a:ext>
              </a:extLst>
            </p:cNvPr>
            <p:cNvGrpSpPr/>
            <p:nvPr/>
          </p:nvGrpSpPr>
          <p:grpSpPr>
            <a:xfrm>
              <a:off x="1141222" y="1782057"/>
              <a:ext cx="1600172" cy="563284"/>
              <a:chOff x="1141222" y="1782057"/>
              <a:chExt cx="1600172" cy="563284"/>
            </a:xfrm>
            <a:grpFill/>
          </p:grpSpPr>
          <p:grpSp>
            <p:nvGrpSpPr>
              <p:cNvPr id="581" name="Graphique 2">
                <a:extLst>
                  <a:ext uri="{FF2B5EF4-FFF2-40B4-BE49-F238E27FC236}">
                    <a16:creationId xmlns:a16="http://schemas.microsoft.com/office/drawing/2014/main" id="{7F4057F7-5CB9-884D-908E-EB4D39E5EEB9}"/>
                  </a:ext>
                </a:extLst>
              </p:cNvPr>
              <p:cNvGrpSpPr/>
              <p:nvPr/>
            </p:nvGrpSpPr>
            <p:grpSpPr>
              <a:xfrm>
                <a:off x="1142905" y="2216902"/>
                <a:ext cx="1598489" cy="128438"/>
                <a:chOff x="1142905" y="2216902"/>
                <a:chExt cx="1598489" cy="128438"/>
              </a:xfrm>
              <a:grpFill/>
            </p:grpSpPr>
            <p:sp>
              <p:nvSpPr>
                <p:cNvPr id="603" name="Forme libre 602">
                  <a:extLst>
                    <a:ext uri="{FF2B5EF4-FFF2-40B4-BE49-F238E27FC236}">
                      <a16:creationId xmlns:a16="http://schemas.microsoft.com/office/drawing/2014/main" id="{7DC88D5E-BF33-F94C-ABE8-A35BEC752ECE}"/>
                    </a:ext>
                  </a:extLst>
                </p:cNvPr>
                <p:cNvSpPr/>
                <p:nvPr/>
              </p:nvSpPr>
              <p:spPr>
                <a:xfrm>
                  <a:off x="1142905" y="2218581"/>
                  <a:ext cx="113636" cy="125920"/>
                </a:xfrm>
                <a:custGeom>
                  <a:avLst/>
                  <a:gdLst>
                    <a:gd name="connsiteX0" fmla="*/ 113637 w 113636"/>
                    <a:gd name="connsiteY0" fmla="*/ 62960 h 125920"/>
                    <a:gd name="connsiteX1" fmla="*/ 44613 w 113636"/>
                    <a:gd name="connsiteY1" fmla="*/ 125920 h 125920"/>
                    <a:gd name="connsiteX2" fmla="*/ 0 w 113636"/>
                    <a:gd name="connsiteY2" fmla="*/ 125920 h 125920"/>
                    <a:gd name="connsiteX3" fmla="*/ 0 w 113636"/>
                    <a:gd name="connsiteY3" fmla="*/ 0 h 125920"/>
                    <a:gd name="connsiteX4" fmla="*/ 44613 w 113636"/>
                    <a:gd name="connsiteY4" fmla="*/ 0 h 125920"/>
                    <a:gd name="connsiteX5" fmla="*/ 113637 w 113636"/>
                    <a:gd name="connsiteY5" fmla="*/ 62960 h 125920"/>
                    <a:gd name="connsiteX6" fmla="*/ 81650 w 113636"/>
                    <a:gd name="connsiteY6" fmla="*/ 62960 h 125920"/>
                    <a:gd name="connsiteX7" fmla="*/ 43771 w 113636"/>
                    <a:gd name="connsiteY7" fmla="*/ 23505 h 125920"/>
                    <a:gd name="connsiteX8" fmla="*/ 30303 w 113636"/>
                    <a:gd name="connsiteY8" fmla="*/ 23505 h 125920"/>
                    <a:gd name="connsiteX9" fmla="*/ 30303 w 113636"/>
                    <a:gd name="connsiteY9" fmla="*/ 102415 h 125920"/>
                    <a:gd name="connsiteX10" fmla="*/ 43771 w 113636"/>
                    <a:gd name="connsiteY10" fmla="*/ 102415 h 125920"/>
                    <a:gd name="connsiteX11" fmla="*/ 81650 w 113636"/>
                    <a:gd name="connsiteY11" fmla="*/ 6296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636" h="125920">
                      <a:moveTo>
                        <a:pt x="113637" y="62960"/>
                      </a:moveTo>
                      <a:cubicBezTo>
                        <a:pt x="113637" y="99897"/>
                        <a:pt x="85017" y="125920"/>
                        <a:pt x="44613" y="125920"/>
                      </a:cubicBez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44613" y="0"/>
                      </a:lnTo>
                      <a:cubicBezTo>
                        <a:pt x="84175" y="0"/>
                        <a:pt x="113637" y="25184"/>
                        <a:pt x="113637" y="62960"/>
                      </a:cubicBezTo>
                      <a:close/>
                      <a:moveTo>
                        <a:pt x="81650" y="62960"/>
                      </a:moveTo>
                      <a:cubicBezTo>
                        <a:pt x="81650" y="38616"/>
                        <a:pt x="67340" y="23505"/>
                        <a:pt x="43771" y="23505"/>
                      </a:cubicBezTo>
                      <a:lnTo>
                        <a:pt x="30303" y="23505"/>
                      </a:lnTo>
                      <a:lnTo>
                        <a:pt x="30303" y="102415"/>
                      </a:lnTo>
                      <a:lnTo>
                        <a:pt x="43771" y="102415"/>
                      </a:lnTo>
                      <a:cubicBezTo>
                        <a:pt x="68182" y="102415"/>
                        <a:pt x="81650" y="86465"/>
                        <a:pt x="81650" y="62960"/>
                      </a:cubicBez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4" name="Forme libre 603">
                  <a:extLst>
                    <a:ext uri="{FF2B5EF4-FFF2-40B4-BE49-F238E27FC236}">
                      <a16:creationId xmlns:a16="http://schemas.microsoft.com/office/drawing/2014/main" id="{8CE8830F-3D62-A549-8553-D7AE66672340}"/>
                    </a:ext>
                  </a:extLst>
                </p:cNvPr>
                <p:cNvSpPr/>
                <p:nvPr/>
              </p:nvSpPr>
              <p:spPr>
                <a:xfrm>
                  <a:off x="1275061" y="2218581"/>
                  <a:ext cx="76599" cy="125920"/>
                </a:xfrm>
                <a:custGeom>
                  <a:avLst/>
                  <a:gdLst>
                    <a:gd name="connsiteX0" fmla="*/ 31145 w 76599"/>
                    <a:gd name="connsiteY0" fmla="*/ 22666 h 125920"/>
                    <a:gd name="connsiteX1" fmla="*/ 31145 w 76599"/>
                    <a:gd name="connsiteY1" fmla="*/ 49529 h 125920"/>
                    <a:gd name="connsiteX2" fmla="*/ 71549 w 76599"/>
                    <a:gd name="connsiteY2" fmla="*/ 49529 h 125920"/>
                    <a:gd name="connsiteX3" fmla="*/ 71549 w 76599"/>
                    <a:gd name="connsiteY3" fmla="*/ 73034 h 125920"/>
                    <a:gd name="connsiteX4" fmla="*/ 31145 w 76599"/>
                    <a:gd name="connsiteY4" fmla="*/ 73034 h 125920"/>
                    <a:gd name="connsiteX5" fmla="*/ 31145 w 76599"/>
                    <a:gd name="connsiteY5" fmla="*/ 102415 h 125920"/>
                    <a:gd name="connsiteX6" fmla="*/ 76600 w 76599"/>
                    <a:gd name="connsiteY6" fmla="*/ 102415 h 125920"/>
                    <a:gd name="connsiteX7" fmla="*/ 76600 w 76599"/>
                    <a:gd name="connsiteY7" fmla="*/ 125920 h 125920"/>
                    <a:gd name="connsiteX8" fmla="*/ 0 w 76599"/>
                    <a:gd name="connsiteY8" fmla="*/ 125920 h 125920"/>
                    <a:gd name="connsiteX9" fmla="*/ 0 w 76599"/>
                    <a:gd name="connsiteY9" fmla="*/ 0 h 125920"/>
                    <a:gd name="connsiteX10" fmla="*/ 76600 w 76599"/>
                    <a:gd name="connsiteY10" fmla="*/ 0 h 125920"/>
                    <a:gd name="connsiteX11" fmla="*/ 76600 w 76599"/>
                    <a:gd name="connsiteY11" fmla="*/ 23505 h 125920"/>
                    <a:gd name="connsiteX12" fmla="*/ 31145 w 76599"/>
                    <a:gd name="connsiteY12" fmla="*/ 23505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599" h="125920">
                      <a:moveTo>
                        <a:pt x="31145" y="22666"/>
                      </a:moveTo>
                      <a:lnTo>
                        <a:pt x="31145" y="49529"/>
                      </a:lnTo>
                      <a:lnTo>
                        <a:pt x="71549" y="49529"/>
                      </a:lnTo>
                      <a:lnTo>
                        <a:pt x="71549" y="73034"/>
                      </a:lnTo>
                      <a:lnTo>
                        <a:pt x="31145" y="73034"/>
                      </a:lnTo>
                      <a:lnTo>
                        <a:pt x="31145" y="102415"/>
                      </a:lnTo>
                      <a:lnTo>
                        <a:pt x="76600" y="102415"/>
                      </a:lnTo>
                      <a:lnTo>
                        <a:pt x="76600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76600" y="0"/>
                      </a:lnTo>
                      <a:lnTo>
                        <a:pt x="76600" y="23505"/>
                      </a:lnTo>
                      <a:lnTo>
                        <a:pt x="31145" y="23505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5" name="Forme libre 604">
                  <a:extLst>
                    <a:ext uri="{FF2B5EF4-FFF2-40B4-BE49-F238E27FC236}">
                      <a16:creationId xmlns:a16="http://schemas.microsoft.com/office/drawing/2014/main" id="{B38B5265-A3B4-7343-B861-FFF2F879CEE0}"/>
                    </a:ext>
                  </a:extLst>
                </p:cNvPr>
                <p:cNvSpPr/>
                <p:nvPr/>
              </p:nvSpPr>
              <p:spPr>
                <a:xfrm>
                  <a:off x="1433310" y="2218581"/>
                  <a:ext cx="142256" cy="125920"/>
                </a:xfrm>
                <a:custGeom>
                  <a:avLst/>
                  <a:gdLst>
                    <a:gd name="connsiteX0" fmla="*/ 34512 w 142256"/>
                    <a:gd name="connsiteY0" fmla="*/ 0 h 125920"/>
                    <a:gd name="connsiteX1" fmla="*/ 70707 w 142256"/>
                    <a:gd name="connsiteY1" fmla="*/ 86465 h 125920"/>
                    <a:gd name="connsiteX2" fmla="*/ 106903 w 142256"/>
                    <a:gd name="connsiteY2" fmla="*/ 0 h 125920"/>
                    <a:gd name="connsiteX3" fmla="*/ 142256 w 142256"/>
                    <a:gd name="connsiteY3" fmla="*/ 0 h 125920"/>
                    <a:gd name="connsiteX4" fmla="*/ 142256 w 142256"/>
                    <a:gd name="connsiteY4" fmla="*/ 125920 h 125920"/>
                    <a:gd name="connsiteX5" fmla="*/ 111953 w 142256"/>
                    <a:gd name="connsiteY5" fmla="*/ 125920 h 125920"/>
                    <a:gd name="connsiteX6" fmla="*/ 111953 w 142256"/>
                    <a:gd name="connsiteY6" fmla="*/ 55405 h 125920"/>
                    <a:gd name="connsiteX7" fmla="*/ 82492 w 142256"/>
                    <a:gd name="connsiteY7" fmla="*/ 125920 h 125920"/>
                    <a:gd name="connsiteX8" fmla="*/ 59764 w 142256"/>
                    <a:gd name="connsiteY8" fmla="*/ 125920 h 125920"/>
                    <a:gd name="connsiteX9" fmla="*/ 30303 w 142256"/>
                    <a:gd name="connsiteY9" fmla="*/ 55405 h 125920"/>
                    <a:gd name="connsiteX10" fmla="*/ 30303 w 142256"/>
                    <a:gd name="connsiteY10" fmla="*/ 125920 h 125920"/>
                    <a:gd name="connsiteX11" fmla="*/ 0 w 142256"/>
                    <a:gd name="connsiteY11" fmla="*/ 125920 h 125920"/>
                    <a:gd name="connsiteX12" fmla="*/ 0 w 142256"/>
                    <a:gd name="connsiteY12" fmla="*/ 0 h 125920"/>
                    <a:gd name="connsiteX13" fmla="*/ 34512 w 142256"/>
                    <a:gd name="connsiteY13" fmla="*/ 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2256" h="125920">
                      <a:moveTo>
                        <a:pt x="34512" y="0"/>
                      </a:moveTo>
                      <a:lnTo>
                        <a:pt x="70707" y="86465"/>
                      </a:lnTo>
                      <a:lnTo>
                        <a:pt x="106903" y="0"/>
                      </a:lnTo>
                      <a:lnTo>
                        <a:pt x="142256" y="0"/>
                      </a:lnTo>
                      <a:lnTo>
                        <a:pt x="142256" y="125920"/>
                      </a:lnTo>
                      <a:lnTo>
                        <a:pt x="111953" y="125920"/>
                      </a:lnTo>
                      <a:lnTo>
                        <a:pt x="111953" y="55405"/>
                      </a:lnTo>
                      <a:lnTo>
                        <a:pt x="82492" y="125920"/>
                      </a:lnTo>
                      <a:lnTo>
                        <a:pt x="59764" y="125920"/>
                      </a:lnTo>
                      <a:lnTo>
                        <a:pt x="30303" y="55405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4512" y="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6" name="Forme libre 605">
                  <a:extLst>
                    <a:ext uri="{FF2B5EF4-FFF2-40B4-BE49-F238E27FC236}">
                      <a16:creationId xmlns:a16="http://schemas.microsoft.com/office/drawing/2014/main" id="{5C17241C-603A-DB45-9351-50B76A042B85}"/>
                    </a:ext>
                  </a:extLst>
                </p:cNvPr>
                <p:cNvSpPr/>
                <p:nvPr/>
              </p:nvSpPr>
              <p:spPr>
                <a:xfrm>
                  <a:off x="1590718" y="2218581"/>
                  <a:ext cx="124579" cy="125920"/>
                </a:xfrm>
                <a:custGeom>
                  <a:avLst/>
                  <a:gdLst>
                    <a:gd name="connsiteX0" fmla="*/ 124579 w 124579"/>
                    <a:gd name="connsiteY0" fmla="*/ 125920 h 125920"/>
                    <a:gd name="connsiteX1" fmla="*/ 91751 w 124579"/>
                    <a:gd name="connsiteY1" fmla="*/ 125920 h 125920"/>
                    <a:gd name="connsiteX2" fmla="*/ 85017 w 124579"/>
                    <a:gd name="connsiteY2" fmla="*/ 104934 h 125920"/>
                    <a:gd name="connsiteX3" fmla="*/ 39562 w 124579"/>
                    <a:gd name="connsiteY3" fmla="*/ 104934 h 125920"/>
                    <a:gd name="connsiteX4" fmla="*/ 32828 w 124579"/>
                    <a:gd name="connsiteY4" fmla="*/ 125920 h 125920"/>
                    <a:gd name="connsiteX5" fmla="*/ 0 w 124579"/>
                    <a:gd name="connsiteY5" fmla="*/ 125920 h 125920"/>
                    <a:gd name="connsiteX6" fmla="*/ 43771 w 124579"/>
                    <a:gd name="connsiteY6" fmla="*/ 0 h 125920"/>
                    <a:gd name="connsiteX7" fmla="*/ 80808 w 124579"/>
                    <a:gd name="connsiteY7" fmla="*/ 0 h 125920"/>
                    <a:gd name="connsiteX8" fmla="*/ 124579 w 124579"/>
                    <a:gd name="connsiteY8" fmla="*/ 125920 h 125920"/>
                    <a:gd name="connsiteX9" fmla="*/ 47138 w 124579"/>
                    <a:gd name="connsiteY9" fmla="*/ 81429 h 125920"/>
                    <a:gd name="connsiteX10" fmla="*/ 76600 w 124579"/>
                    <a:gd name="connsiteY10" fmla="*/ 81429 h 125920"/>
                    <a:gd name="connsiteX11" fmla="*/ 61448 w 124579"/>
                    <a:gd name="connsiteY11" fmla="*/ 36937 h 125920"/>
                    <a:gd name="connsiteX12" fmla="*/ 47138 w 124579"/>
                    <a:gd name="connsiteY12" fmla="*/ 81429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579" h="125920">
                      <a:moveTo>
                        <a:pt x="124579" y="125920"/>
                      </a:moveTo>
                      <a:lnTo>
                        <a:pt x="91751" y="125920"/>
                      </a:lnTo>
                      <a:lnTo>
                        <a:pt x="85017" y="104934"/>
                      </a:lnTo>
                      <a:lnTo>
                        <a:pt x="39562" y="104934"/>
                      </a:lnTo>
                      <a:lnTo>
                        <a:pt x="32828" y="125920"/>
                      </a:lnTo>
                      <a:lnTo>
                        <a:pt x="0" y="125920"/>
                      </a:lnTo>
                      <a:lnTo>
                        <a:pt x="43771" y="0"/>
                      </a:lnTo>
                      <a:lnTo>
                        <a:pt x="80808" y="0"/>
                      </a:lnTo>
                      <a:lnTo>
                        <a:pt x="124579" y="125920"/>
                      </a:lnTo>
                      <a:close/>
                      <a:moveTo>
                        <a:pt x="47138" y="81429"/>
                      </a:moveTo>
                      <a:lnTo>
                        <a:pt x="76600" y="81429"/>
                      </a:lnTo>
                      <a:lnTo>
                        <a:pt x="61448" y="36937"/>
                      </a:lnTo>
                      <a:lnTo>
                        <a:pt x="47138" y="81429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7" name="Forme libre 606">
                  <a:extLst>
                    <a:ext uri="{FF2B5EF4-FFF2-40B4-BE49-F238E27FC236}">
                      <a16:creationId xmlns:a16="http://schemas.microsoft.com/office/drawing/2014/main" id="{1D4C4854-2CD8-4B43-8FD8-81EE13D27CF5}"/>
                    </a:ext>
                  </a:extLst>
                </p:cNvPr>
                <p:cNvSpPr/>
                <p:nvPr/>
              </p:nvSpPr>
              <p:spPr>
                <a:xfrm>
                  <a:off x="1730449" y="2218581"/>
                  <a:ext cx="111953" cy="125920"/>
                </a:xfrm>
                <a:custGeom>
                  <a:avLst/>
                  <a:gdLst>
                    <a:gd name="connsiteX0" fmla="*/ 111953 w 111953"/>
                    <a:gd name="connsiteY0" fmla="*/ 125920 h 125920"/>
                    <a:gd name="connsiteX1" fmla="*/ 81650 w 111953"/>
                    <a:gd name="connsiteY1" fmla="*/ 125920 h 125920"/>
                    <a:gd name="connsiteX2" fmla="*/ 30303 w 111953"/>
                    <a:gd name="connsiteY2" fmla="*/ 47010 h 125920"/>
                    <a:gd name="connsiteX3" fmla="*/ 30303 w 111953"/>
                    <a:gd name="connsiteY3" fmla="*/ 125920 h 125920"/>
                    <a:gd name="connsiteX4" fmla="*/ 0 w 111953"/>
                    <a:gd name="connsiteY4" fmla="*/ 125920 h 125920"/>
                    <a:gd name="connsiteX5" fmla="*/ 0 w 111953"/>
                    <a:gd name="connsiteY5" fmla="*/ 0 h 125920"/>
                    <a:gd name="connsiteX6" fmla="*/ 30303 w 111953"/>
                    <a:gd name="connsiteY6" fmla="*/ 0 h 125920"/>
                    <a:gd name="connsiteX7" fmla="*/ 81650 w 111953"/>
                    <a:gd name="connsiteY7" fmla="*/ 78910 h 125920"/>
                    <a:gd name="connsiteX8" fmla="*/ 81650 w 111953"/>
                    <a:gd name="connsiteY8" fmla="*/ 0 h 125920"/>
                    <a:gd name="connsiteX9" fmla="*/ 111953 w 111953"/>
                    <a:gd name="connsiteY9" fmla="*/ 0 h 125920"/>
                    <a:gd name="connsiteX10" fmla="*/ 111953 w 111953"/>
                    <a:gd name="connsiteY10" fmla="*/ 12592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953" h="125920">
                      <a:moveTo>
                        <a:pt x="111953" y="125920"/>
                      </a:moveTo>
                      <a:lnTo>
                        <a:pt x="81650" y="125920"/>
                      </a:lnTo>
                      <a:lnTo>
                        <a:pt x="30303" y="47010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0303" y="0"/>
                      </a:lnTo>
                      <a:lnTo>
                        <a:pt x="81650" y="78910"/>
                      </a:lnTo>
                      <a:lnTo>
                        <a:pt x="81650" y="0"/>
                      </a:lnTo>
                      <a:lnTo>
                        <a:pt x="111953" y="0"/>
                      </a:lnTo>
                      <a:lnTo>
                        <a:pt x="111953" y="12592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8" name="Forme libre 607">
                  <a:extLst>
                    <a:ext uri="{FF2B5EF4-FFF2-40B4-BE49-F238E27FC236}">
                      <a16:creationId xmlns:a16="http://schemas.microsoft.com/office/drawing/2014/main" id="{FE714970-062F-9148-9C69-4242030F5480}"/>
                    </a:ext>
                  </a:extLst>
                </p:cNvPr>
                <p:cNvSpPr/>
                <p:nvPr/>
              </p:nvSpPr>
              <p:spPr>
                <a:xfrm>
                  <a:off x="1857554" y="2218581"/>
                  <a:ext cx="125421" cy="125920"/>
                </a:xfrm>
                <a:custGeom>
                  <a:avLst/>
                  <a:gdLst>
                    <a:gd name="connsiteX0" fmla="*/ 125421 w 125421"/>
                    <a:gd name="connsiteY0" fmla="*/ 125920 h 125920"/>
                    <a:gd name="connsiteX1" fmla="*/ 92593 w 125421"/>
                    <a:gd name="connsiteY1" fmla="*/ 125920 h 125920"/>
                    <a:gd name="connsiteX2" fmla="*/ 85859 w 125421"/>
                    <a:gd name="connsiteY2" fmla="*/ 104934 h 125920"/>
                    <a:gd name="connsiteX3" fmla="*/ 40404 w 125421"/>
                    <a:gd name="connsiteY3" fmla="*/ 104934 h 125920"/>
                    <a:gd name="connsiteX4" fmla="*/ 33670 w 125421"/>
                    <a:gd name="connsiteY4" fmla="*/ 125920 h 125920"/>
                    <a:gd name="connsiteX5" fmla="*/ 0 w 125421"/>
                    <a:gd name="connsiteY5" fmla="*/ 125920 h 125920"/>
                    <a:gd name="connsiteX6" fmla="*/ 43771 w 125421"/>
                    <a:gd name="connsiteY6" fmla="*/ 0 h 125920"/>
                    <a:gd name="connsiteX7" fmla="*/ 80808 w 125421"/>
                    <a:gd name="connsiteY7" fmla="*/ 0 h 125920"/>
                    <a:gd name="connsiteX8" fmla="*/ 125421 w 125421"/>
                    <a:gd name="connsiteY8" fmla="*/ 125920 h 125920"/>
                    <a:gd name="connsiteX9" fmla="*/ 47980 w 125421"/>
                    <a:gd name="connsiteY9" fmla="*/ 81429 h 125920"/>
                    <a:gd name="connsiteX10" fmla="*/ 77441 w 125421"/>
                    <a:gd name="connsiteY10" fmla="*/ 81429 h 125920"/>
                    <a:gd name="connsiteX11" fmla="*/ 62290 w 125421"/>
                    <a:gd name="connsiteY11" fmla="*/ 36937 h 125920"/>
                    <a:gd name="connsiteX12" fmla="*/ 47980 w 125421"/>
                    <a:gd name="connsiteY12" fmla="*/ 81429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421" h="125920">
                      <a:moveTo>
                        <a:pt x="125421" y="125920"/>
                      </a:moveTo>
                      <a:lnTo>
                        <a:pt x="92593" y="125920"/>
                      </a:lnTo>
                      <a:lnTo>
                        <a:pt x="85859" y="104934"/>
                      </a:lnTo>
                      <a:lnTo>
                        <a:pt x="40404" y="104934"/>
                      </a:lnTo>
                      <a:lnTo>
                        <a:pt x="33670" y="125920"/>
                      </a:lnTo>
                      <a:lnTo>
                        <a:pt x="0" y="125920"/>
                      </a:lnTo>
                      <a:lnTo>
                        <a:pt x="43771" y="0"/>
                      </a:lnTo>
                      <a:lnTo>
                        <a:pt x="80808" y="0"/>
                      </a:lnTo>
                      <a:lnTo>
                        <a:pt x="125421" y="125920"/>
                      </a:lnTo>
                      <a:close/>
                      <a:moveTo>
                        <a:pt x="47980" y="81429"/>
                      </a:moveTo>
                      <a:lnTo>
                        <a:pt x="77441" y="81429"/>
                      </a:lnTo>
                      <a:lnTo>
                        <a:pt x="62290" y="36937"/>
                      </a:lnTo>
                      <a:lnTo>
                        <a:pt x="47980" y="81429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9" name="Forme libre 608">
                  <a:extLst>
                    <a:ext uri="{FF2B5EF4-FFF2-40B4-BE49-F238E27FC236}">
                      <a16:creationId xmlns:a16="http://schemas.microsoft.com/office/drawing/2014/main" id="{340AF03E-13D2-6749-AF2D-6727E6983521}"/>
                    </a:ext>
                  </a:extLst>
                </p:cNvPr>
                <p:cNvSpPr/>
                <p:nvPr/>
              </p:nvSpPr>
              <p:spPr>
                <a:xfrm>
                  <a:off x="1989709" y="2216902"/>
                  <a:ext cx="125421" cy="128438"/>
                </a:xfrm>
                <a:custGeom>
                  <a:avLst/>
                  <a:gdLst>
                    <a:gd name="connsiteX0" fmla="*/ 65657 w 125421"/>
                    <a:gd name="connsiteY0" fmla="*/ 0 h 128438"/>
                    <a:gd name="connsiteX1" fmla="*/ 125421 w 125421"/>
                    <a:gd name="connsiteY1" fmla="*/ 41974 h 128438"/>
                    <a:gd name="connsiteX2" fmla="*/ 88384 w 125421"/>
                    <a:gd name="connsiteY2" fmla="*/ 41974 h 128438"/>
                    <a:gd name="connsiteX3" fmla="*/ 64815 w 125421"/>
                    <a:gd name="connsiteY3" fmla="*/ 28542 h 128438"/>
                    <a:gd name="connsiteX4" fmla="*/ 31145 w 125421"/>
                    <a:gd name="connsiteY4" fmla="*/ 64639 h 128438"/>
                    <a:gd name="connsiteX5" fmla="*/ 64815 w 125421"/>
                    <a:gd name="connsiteY5" fmla="*/ 100736 h 128438"/>
                    <a:gd name="connsiteX6" fmla="*/ 91751 w 125421"/>
                    <a:gd name="connsiteY6" fmla="*/ 80589 h 128438"/>
                    <a:gd name="connsiteX7" fmla="*/ 56398 w 125421"/>
                    <a:gd name="connsiteY7" fmla="*/ 80589 h 128438"/>
                    <a:gd name="connsiteX8" fmla="*/ 56398 w 125421"/>
                    <a:gd name="connsiteY8" fmla="*/ 57084 h 128438"/>
                    <a:gd name="connsiteX9" fmla="*/ 124579 w 125421"/>
                    <a:gd name="connsiteY9" fmla="*/ 57084 h 128438"/>
                    <a:gd name="connsiteX10" fmla="*/ 124579 w 125421"/>
                    <a:gd name="connsiteY10" fmla="*/ 80589 h 128438"/>
                    <a:gd name="connsiteX11" fmla="*/ 64815 w 125421"/>
                    <a:gd name="connsiteY11" fmla="*/ 128439 h 128438"/>
                    <a:gd name="connsiteX12" fmla="*/ 0 w 125421"/>
                    <a:gd name="connsiteY12" fmla="*/ 63800 h 128438"/>
                    <a:gd name="connsiteX13" fmla="*/ 65657 w 125421"/>
                    <a:gd name="connsiteY13" fmla="*/ 0 h 128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5421" h="128438">
                      <a:moveTo>
                        <a:pt x="65657" y="0"/>
                      </a:moveTo>
                      <a:cubicBezTo>
                        <a:pt x="93435" y="0"/>
                        <a:pt x="117004" y="15110"/>
                        <a:pt x="125421" y="41974"/>
                      </a:cubicBezTo>
                      <a:lnTo>
                        <a:pt x="88384" y="41974"/>
                      </a:lnTo>
                      <a:cubicBezTo>
                        <a:pt x="83334" y="31900"/>
                        <a:pt x="75758" y="28542"/>
                        <a:pt x="64815" y="28542"/>
                      </a:cubicBezTo>
                      <a:cubicBezTo>
                        <a:pt x="44613" y="28542"/>
                        <a:pt x="31145" y="42813"/>
                        <a:pt x="31145" y="64639"/>
                      </a:cubicBezTo>
                      <a:cubicBezTo>
                        <a:pt x="31145" y="86465"/>
                        <a:pt x="44613" y="100736"/>
                        <a:pt x="64815" y="100736"/>
                      </a:cubicBezTo>
                      <a:cubicBezTo>
                        <a:pt x="79967" y="100736"/>
                        <a:pt x="89226" y="92342"/>
                        <a:pt x="91751" y="80589"/>
                      </a:cubicBezTo>
                      <a:lnTo>
                        <a:pt x="56398" y="80589"/>
                      </a:lnTo>
                      <a:lnTo>
                        <a:pt x="56398" y="57084"/>
                      </a:lnTo>
                      <a:lnTo>
                        <a:pt x="124579" y="57084"/>
                      </a:lnTo>
                      <a:lnTo>
                        <a:pt x="124579" y="80589"/>
                      </a:lnTo>
                      <a:cubicBezTo>
                        <a:pt x="120371" y="101576"/>
                        <a:pt x="98485" y="128439"/>
                        <a:pt x="64815" y="128439"/>
                      </a:cubicBezTo>
                      <a:cubicBezTo>
                        <a:pt x="29461" y="128439"/>
                        <a:pt x="0" y="101576"/>
                        <a:pt x="0" y="63800"/>
                      </a:cubicBezTo>
                      <a:cubicBezTo>
                        <a:pt x="842" y="26024"/>
                        <a:pt x="29461" y="0"/>
                        <a:pt x="65657" y="0"/>
                      </a:cubicBez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0" name="Forme libre 609">
                  <a:extLst>
                    <a:ext uri="{FF2B5EF4-FFF2-40B4-BE49-F238E27FC236}">
                      <a16:creationId xmlns:a16="http://schemas.microsoft.com/office/drawing/2014/main" id="{5D373A6B-4175-FC47-94CE-F2DEF8E97C9F}"/>
                    </a:ext>
                  </a:extLst>
                </p:cNvPr>
                <p:cNvSpPr/>
                <p:nvPr/>
              </p:nvSpPr>
              <p:spPr>
                <a:xfrm>
                  <a:off x="2135332" y="2218581"/>
                  <a:ext cx="76599" cy="125920"/>
                </a:xfrm>
                <a:custGeom>
                  <a:avLst/>
                  <a:gdLst>
                    <a:gd name="connsiteX0" fmla="*/ 30303 w 76599"/>
                    <a:gd name="connsiteY0" fmla="*/ 22666 h 125920"/>
                    <a:gd name="connsiteX1" fmla="*/ 30303 w 76599"/>
                    <a:gd name="connsiteY1" fmla="*/ 49529 h 125920"/>
                    <a:gd name="connsiteX2" fmla="*/ 70707 w 76599"/>
                    <a:gd name="connsiteY2" fmla="*/ 49529 h 125920"/>
                    <a:gd name="connsiteX3" fmla="*/ 70707 w 76599"/>
                    <a:gd name="connsiteY3" fmla="*/ 73034 h 125920"/>
                    <a:gd name="connsiteX4" fmla="*/ 30303 w 76599"/>
                    <a:gd name="connsiteY4" fmla="*/ 73034 h 125920"/>
                    <a:gd name="connsiteX5" fmla="*/ 30303 w 76599"/>
                    <a:gd name="connsiteY5" fmla="*/ 102415 h 125920"/>
                    <a:gd name="connsiteX6" fmla="*/ 75758 w 76599"/>
                    <a:gd name="connsiteY6" fmla="*/ 102415 h 125920"/>
                    <a:gd name="connsiteX7" fmla="*/ 75758 w 76599"/>
                    <a:gd name="connsiteY7" fmla="*/ 125920 h 125920"/>
                    <a:gd name="connsiteX8" fmla="*/ 0 w 76599"/>
                    <a:gd name="connsiteY8" fmla="*/ 125920 h 125920"/>
                    <a:gd name="connsiteX9" fmla="*/ 0 w 76599"/>
                    <a:gd name="connsiteY9" fmla="*/ 0 h 125920"/>
                    <a:gd name="connsiteX10" fmla="*/ 76600 w 76599"/>
                    <a:gd name="connsiteY10" fmla="*/ 0 h 125920"/>
                    <a:gd name="connsiteX11" fmla="*/ 76600 w 76599"/>
                    <a:gd name="connsiteY11" fmla="*/ 23505 h 125920"/>
                    <a:gd name="connsiteX12" fmla="*/ 30303 w 76599"/>
                    <a:gd name="connsiteY12" fmla="*/ 23505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599" h="125920">
                      <a:moveTo>
                        <a:pt x="30303" y="22666"/>
                      </a:moveTo>
                      <a:lnTo>
                        <a:pt x="30303" y="49529"/>
                      </a:lnTo>
                      <a:lnTo>
                        <a:pt x="70707" y="49529"/>
                      </a:lnTo>
                      <a:lnTo>
                        <a:pt x="70707" y="73034"/>
                      </a:lnTo>
                      <a:lnTo>
                        <a:pt x="30303" y="73034"/>
                      </a:lnTo>
                      <a:lnTo>
                        <a:pt x="30303" y="102415"/>
                      </a:lnTo>
                      <a:lnTo>
                        <a:pt x="75758" y="102415"/>
                      </a:lnTo>
                      <a:lnTo>
                        <a:pt x="75758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76600" y="0"/>
                      </a:lnTo>
                      <a:lnTo>
                        <a:pt x="76600" y="23505"/>
                      </a:lnTo>
                      <a:lnTo>
                        <a:pt x="30303" y="23505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1" name="Forme libre 610">
                  <a:extLst>
                    <a:ext uri="{FF2B5EF4-FFF2-40B4-BE49-F238E27FC236}">
                      <a16:creationId xmlns:a16="http://schemas.microsoft.com/office/drawing/2014/main" id="{2925D2D2-09FE-1648-B790-BC53163E3805}"/>
                    </a:ext>
                  </a:extLst>
                </p:cNvPr>
                <p:cNvSpPr/>
                <p:nvPr/>
              </p:nvSpPr>
              <p:spPr>
                <a:xfrm>
                  <a:off x="2238868" y="2218581"/>
                  <a:ext cx="142256" cy="125920"/>
                </a:xfrm>
                <a:custGeom>
                  <a:avLst/>
                  <a:gdLst>
                    <a:gd name="connsiteX0" fmla="*/ 34512 w 142256"/>
                    <a:gd name="connsiteY0" fmla="*/ 0 h 125920"/>
                    <a:gd name="connsiteX1" fmla="*/ 70707 w 142256"/>
                    <a:gd name="connsiteY1" fmla="*/ 86465 h 125920"/>
                    <a:gd name="connsiteX2" fmla="*/ 106903 w 142256"/>
                    <a:gd name="connsiteY2" fmla="*/ 0 h 125920"/>
                    <a:gd name="connsiteX3" fmla="*/ 142256 w 142256"/>
                    <a:gd name="connsiteY3" fmla="*/ 0 h 125920"/>
                    <a:gd name="connsiteX4" fmla="*/ 142256 w 142256"/>
                    <a:gd name="connsiteY4" fmla="*/ 125920 h 125920"/>
                    <a:gd name="connsiteX5" fmla="*/ 111953 w 142256"/>
                    <a:gd name="connsiteY5" fmla="*/ 125920 h 125920"/>
                    <a:gd name="connsiteX6" fmla="*/ 111953 w 142256"/>
                    <a:gd name="connsiteY6" fmla="*/ 55405 h 125920"/>
                    <a:gd name="connsiteX7" fmla="*/ 82492 w 142256"/>
                    <a:gd name="connsiteY7" fmla="*/ 125920 h 125920"/>
                    <a:gd name="connsiteX8" fmla="*/ 59764 w 142256"/>
                    <a:gd name="connsiteY8" fmla="*/ 125920 h 125920"/>
                    <a:gd name="connsiteX9" fmla="*/ 30303 w 142256"/>
                    <a:gd name="connsiteY9" fmla="*/ 55405 h 125920"/>
                    <a:gd name="connsiteX10" fmla="*/ 30303 w 142256"/>
                    <a:gd name="connsiteY10" fmla="*/ 125920 h 125920"/>
                    <a:gd name="connsiteX11" fmla="*/ 0 w 142256"/>
                    <a:gd name="connsiteY11" fmla="*/ 125920 h 125920"/>
                    <a:gd name="connsiteX12" fmla="*/ 0 w 142256"/>
                    <a:gd name="connsiteY12" fmla="*/ 0 h 125920"/>
                    <a:gd name="connsiteX13" fmla="*/ 34512 w 142256"/>
                    <a:gd name="connsiteY13" fmla="*/ 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2256" h="125920">
                      <a:moveTo>
                        <a:pt x="34512" y="0"/>
                      </a:moveTo>
                      <a:lnTo>
                        <a:pt x="70707" y="86465"/>
                      </a:lnTo>
                      <a:lnTo>
                        <a:pt x="106903" y="0"/>
                      </a:lnTo>
                      <a:lnTo>
                        <a:pt x="142256" y="0"/>
                      </a:lnTo>
                      <a:lnTo>
                        <a:pt x="142256" y="125920"/>
                      </a:lnTo>
                      <a:lnTo>
                        <a:pt x="111953" y="125920"/>
                      </a:lnTo>
                      <a:lnTo>
                        <a:pt x="111953" y="55405"/>
                      </a:lnTo>
                      <a:lnTo>
                        <a:pt x="82492" y="125920"/>
                      </a:lnTo>
                      <a:lnTo>
                        <a:pt x="59764" y="125920"/>
                      </a:lnTo>
                      <a:lnTo>
                        <a:pt x="30303" y="55405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4512" y="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2" name="Forme libre 611">
                  <a:extLst>
                    <a:ext uri="{FF2B5EF4-FFF2-40B4-BE49-F238E27FC236}">
                      <a16:creationId xmlns:a16="http://schemas.microsoft.com/office/drawing/2014/main" id="{7D40FE1D-A290-4047-A1FD-70F0D518FFF8}"/>
                    </a:ext>
                  </a:extLst>
                </p:cNvPr>
                <p:cNvSpPr/>
                <p:nvPr/>
              </p:nvSpPr>
              <p:spPr>
                <a:xfrm>
                  <a:off x="2407219" y="2218581"/>
                  <a:ext cx="76599" cy="125920"/>
                </a:xfrm>
                <a:custGeom>
                  <a:avLst/>
                  <a:gdLst>
                    <a:gd name="connsiteX0" fmla="*/ 31145 w 76599"/>
                    <a:gd name="connsiteY0" fmla="*/ 22666 h 125920"/>
                    <a:gd name="connsiteX1" fmla="*/ 31145 w 76599"/>
                    <a:gd name="connsiteY1" fmla="*/ 49529 h 125920"/>
                    <a:gd name="connsiteX2" fmla="*/ 71549 w 76599"/>
                    <a:gd name="connsiteY2" fmla="*/ 49529 h 125920"/>
                    <a:gd name="connsiteX3" fmla="*/ 71549 w 76599"/>
                    <a:gd name="connsiteY3" fmla="*/ 73034 h 125920"/>
                    <a:gd name="connsiteX4" fmla="*/ 31145 w 76599"/>
                    <a:gd name="connsiteY4" fmla="*/ 73034 h 125920"/>
                    <a:gd name="connsiteX5" fmla="*/ 31145 w 76599"/>
                    <a:gd name="connsiteY5" fmla="*/ 102415 h 125920"/>
                    <a:gd name="connsiteX6" fmla="*/ 76599 w 76599"/>
                    <a:gd name="connsiteY6" fmla="*/ 102415 h 125920"/>
                    <a:gd name="connsiteX7" fmla="*/ 76599 w 76599"/>
                    <a:gd name="connsiteY7" fmla="*/ 125920 h 125920"/>
                    <a:gd name="connsiteX8" fmla="*/ 0 w 76599"/>
                    <a:gd name="connsiteY8" fmla="*/ 125920 h 125920"/>
                    <a:gd name="connsiteX9" fmla="*/ 0 w 76599"/>
                    <a:gd name="connsiteY9" fmla="*/ 0 h 125920"/>
                    <a:gd name="connsiteX10" fmla="*/ 76599 w 76599"/>
                    <a:gd name="connsiteY10" fmla="*/ 0 h 125920"/>
                    <a:gd name="connsiteX11" fmla="*/ 76599 w 76599"/>
                    <a:gd name="connsiteY11" fmla="*/ 23505 h 125920"/>
                    <a:gd name="connsiteX12" fmla="*/ 31145 w 76599"/>
                    <a:gd name="connsiteY12" fmla="*/ 23505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599" h="125920">
                      <a:moveTo>
                        <a:pt x="31145" y="22666"/>
                      </a:moveTo>
                      <a:lnTo>
                        <a:pt x="31145" y="49529"/>
                      </a:lnTo>
                      <a:lnTo>
                        <a:pt x="71549" y="49529"/>
                      </a:lnTo>
                      <a:lnTo>
                        <a:pt x="71549" y="73034"/>
                      </a:lnTo>
                      <a:lnTo>
                        <a:pt x="31145" y="73034"/>
                      </a:lnTo>
                      <a:lnTo>
                        <a:pt x="31145" y="102415"/>
                      </a:lnTo>
                      <a:lnTo>
                        <a:pt x="76599" y="102415"/>
                      </a:lnTo>
                      <a:lnTo>
                        <a:pt x="76599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76599" y="0"/>
                      </a:lnTo>
                      <a:lnTo>
                        <a:pt x="76599" y="23505"/>
                      </a:lnTo>
                      <a:lnTo>
                        <a:pt x="31145" y="23505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3" name="Forme libre 612">
                  <a:extLst>
                    <a:ext uri="{FF2B5EF4-FFF2-40B4-BE49-F238E27FC236}">
                      <a16:creationId xmlns:a16="http://schemas.microsoft.com/office/drawing/2014/main" id="{C14BB9F0-723E-6041-91DE-9410AE7E1555}"/>
                    </a:ext>
                  </a:extLst>
                </p:cNvPr>
                <p:cNvSpPr/>
                <p:nvPr/>
              </p:nvSpPr>
              <p:spPr>
                <a:xfrm>
                  <a:off x="2511596" y="2218581"/>
                  <a:ext cx="111953" cy="125920"/>
                </a:xfrm>
                <a:custGeom>
                  <a:avLst/>
                  <a:gdLst>
                    <a:gd name="connsiteX0" fmla="*/ 111953 w 111953"/>
                    <a:gd name="connsiteY0" fmla="*/ 125920 h 125920"/>
                    <a:gd name="connsiteX1" fmla="*/ 81650 w 111953"/>
                    <a:gd name="connsiteY1" fmla="*/ 125920 h 125920"/>
                    <a:gd name="connsiteX2" fmla="*/ 30303 w 111953"/>
                    <a:gd name="connsiteY2" fmla="*/ 47010 h 125920"/>
                    <a:gd name="connsiteX3" fmla="*/ 30303 w 111953"/>
                    <a:gd name="connsiteY3" fmla="*/ 125920 h 125920"/>
                    <a:gd name="connsiteX4" fmla="*/ 0 w 111953"/>
                    <a:gd name="connsiteY4" fmla="*/ 125920 h 125920"/>
                    <a:gd name="connsiteX5" fmla="*/ 0 w 111953"/>
                    <a:gd name="connsiteY5" fmla="*/ 0 h 125920"/>
                    <a:gd name="connsiteX6" fmla="*/ 30303 w 111953"/>
                    <a:gd name="connsiteY6" fmla="*/ 0 h 125920"/>
                    <a:gd name="connsiteX7" fmla="*/ 81650 w 111953"/>
                    <a:gd name="connsiteY7" fmla="*/ 78910 h 125920"/>
                    <a:gd name="connsiteX8" fmla="*/ 81650 w 111953"/>
                    <a:gd name="connsiteY8" fmla="*/ 0 h 125920"/>
                    <a:gd name="connsiteX9" fmla="*/ 111953 w 111953"/>
                    <a:gd name="connsiteY9" fmla="*/ 0 h 125920"/>
                    <a:gd name="connsiteX10" fmla="*/ 111953 w 111953"/>
                    <a:gd name="connsiteY10" fmla="*/ 12592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953" h="125920">
                      <a:moveTo>
                        <a:pt x="111953" y="125920"/>
                      </a:moveTo>
                      <a:lnTo>
                        <a:pt x="81650" y="125920"/>
                      </a:lnTo>
                      <a:lnTo>
                        <a:pt x="30303" y="47010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0303" y="0"/>
                      </a:lnTo>
                      <a:lnTo>
                        <a:pt x="81650" y="78910"/>
                      </a:lnTo>
                      <a:lnTo>
                        <a:pt x="81650" y="0"/>
                      </a:lnTo>
                      <a:lnTo>
                        <a:pt x="111953" y="0"/>
                      </a:lnTo>
                      <a:lnTo>
                        <a:pt x="111953" y="12592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4" name="Forme libre 613">
                  <a:extLst>
                    <a:ext uri="{FF2B5EF4-FFF2-40B4-BE49-F238E27FC236}">
                      <a16:creationId xmlns:a16="http://schemas.microsoft.com/office/drawing/2014/main" id="{18CEB6B8-EC03-1546-A633-1290795AABEF}"/>
                    </a:ext>
                  </a:extLst>
                </p:cNvPr>
                <p:cNvSpPr/>
                <p:nvPr/>
              </p:nvSpPr>
              <p:spPr>
                <a:xfrm>
                  <a:off x="2642068" y="2218581"/>
                  <a:ext cx="99326" cy="125920"/>
                </a:xfrm>
                <a:custGeom>
                  <a:avLst/>
                  <a:gdLst>
                    <a:gd name="connsiteX0" fmla="*/ 99327 w 99326"/>
                    <a:gd name="connsiteY0" fmla="*/ 0 h 125920"/>
                    <a:gd name="connsiteX1" fmla="*/ 99327 w 99326"/>
                    <a:gd name="connsiteY1" fmla="*/ 23505 h 125920"/>
                    <a:gd name="connsiteX2" fmla="*/ 64815 w 99326"/>
                    <a:gd name="connsiteY2" fmla="*/ 23505 h 125920"/>
                    <a:gd name="connsiteX3" fmla="*/ 64815 w 99326"/>
                    <a:gd name="connsiteY3" fmla="*/ 125920 h 125920"/>
                    <a:gd name="connsiteX4" fmla="*/ 34512 w 99326"/>
                    <a:gd name="connsiteY4" fmla="*/ 125920 h 125920"/>
                    <a:gd name="connsiteX5" fmla="*/ 34512 w 99326"/>
                    <a:gd name="connsiteY5" fmla="*/ 23505 h 125920"/>
                    <a:gd name="connsiteX6" fmla="*/ 0 w 99326"/>
                    <a:gd name="connsiteY6" fmla="*/ 23505 h 125920"/>
                    <a:gd name="connsiteX7" fmla="*/ 0 w 99326"/>
                    <a:gd name="connsiteY7" fmla="*/ 0 h 125920"/>
                    <a:gd name="connsiteX8" fmla="*/ 99327 w 99326"/>
                    <a:gd name="connsiteY8" fmla="*/ 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326" h="125920">
                      <a:moveTo>
                        <a:pt x="99327" y="0"/>
                      </a:moveTo>
                      <a:lnTo>
                        <a:pt x="99327" y="23505"/>
                      </a:lnTo>
                      <a:lnTo>
                        <a:pt x="64815" y="23505"/>
                      </a:lnTo>
                      <a:lnTo>
                        <a:pt x="64815" y="125920"/>
                      </a:lnTo>
                      <a:lnTo>
                        <a:pt x="34512" y="125920"/>
                      </a:lnTo>
                      <a:lnTo>
                        <a:pt x="34512" y="23505"/>
                      </a:lnTo>
                      <a:lnTo>
                        <a:pt x="0" y="23505"/>
                      </a:lnTo>
                      <a:lnTo>
                        <a:pt x="0" y="0"/>
                      </a:lnTo>
                      <a:lnTo>
                        <a:pt x="99327" y="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582" name="Graphique 2">
                <a:extLst>
                  <a:ext uri="{FF2B5EF4-FFF2-40B4-BE49-F238E27FC236}">
                    <a16:creationId xmlns:a16="http://schemas.microsoft.com/office/drawing/2014/main" id="{D39FE6C4-3886-CA42-B66A-E8A0800958EA}"/>
                  </a:ext>
                </a:extLst>
              </p:cNvPr>
              <p:cNvGrpSpPr/>
              <p:nvPr/>
            </p:nvGrpSpPr>
            <p:grpSpPr>
              <a:xfrm>
                <a:off x="1141222" y="1782057"/>
                <a:ext cx="1340912" cy="366848"/>
                <a:chOff x="1141222" y="1782057"/>
                <a:chExt cx="1340912" cy="366848"/>
              </a:xfrm>
              <a:grpFill/>
            </p:grpSpPr>
            <p:sp>
              <p:nvSpPr>
                <p:cNvPr id="583" name="Forme libre 582">
                  <a:extLst>
                    <a:ext uri="{FF2B5EF4-FFF2-40B4-BE49-F238E27FC236}">
                      <a16:creationId xmlns:a16="http://schemas.microsoft.com/office/drawing/2014/main" id="{06C56ABC-B92E-BB44-911B-712A63F4B45E}"/>
                    </a:ext>
                  </a:extLst>
                </p:cNvPr>
                <p:cNvSpPr/>
                <p:nvPr/>
              </p:nvSpPr>
              <p:spPr>
                <a:xfrm>
                  <a:off x="1142905" y="1782057"/>
                  <a:ext cx="74916" cy="171251"/>
                </a:xfrm>
                <a:custGeom>
                  <a:avLst/>
                  <a:gdLst>
                    <a:gd name="connsiteX0" fmla="*/ 15152 w 74916"/>
                    <a:gd name="connsiteY0" fmla="*/ 20147 h 171251"/>
                    <a:gd name="connsiteX1" fmla="*/ 58081 w 74916"/>
                    <a:gd name="connsiteY1" fmla="*/ 0 h 171251"/>
                    <a:gd name="connsiteX2" fmla="*/ 58081 w 74916"/>
                    <a:gd name="connsiteY2" fmla="*/ 23505 h 171251"/>
                    <a:gd name="connsiteX3" fmla="*/ 15152 w 74916"/>
                    <a:gd name="connsiteY3" fmla="*/ 41134 h 171251"/>
                    <a:gd name="connsiteX4" fmla="*/ 15152 w 74916"/>
                    <a:gd name="connsiteY4" fmla="*/ 20147 h 171251"/>
                    <a:gd name="connsiteX5" fmla="*/ 74916 w 74916"/>
                    <a:gd name="connsiteY5" fmla="*/ 47850 h 171251"/>
                    <a:gd name="connsiteX6" fmla="*/ 74916 w 74916"/>
                    <a:gd name="connsiteY6" fmla="*/ 70516 h 171251"/>
                    <a:gd name="connsiteX7" fmla="*/ 30303 w 74916"/>
                    <a:gd name="connsiteY7" fmla="*/ 70516 h 171251"/>
                    <a:gd name="connsiteX8" fmla="*/ 30303 w 74916"/>
                    <a:gd name="connsiteY8" fmla="*/ 97379 h 171251"/>
                    <a:gd name="connsiteX9" fmla="*/ 69866 w 74916"/>
                    <a:gd name="connsiteY9" fmla="*/ 97379 h 171251"/>
                    <a:gd name="connsiteX10" fmla="*/ 69866 w 74916"/>
                    <a:gd name="connsiteY10" fmla="*/ 120044 h 171251"/>
                    <a:gd name="connsiteX11" fmla="*/ 30303 w 74916"/>
                    <a:gd name="connsiteY11" fmla="*/ 120044 h 171251"/>
                    <a:gd name="connsiteX12" fmla="*/ 30303 w 74916"/>
                    <a:gd name="connsiteY12" fmla="*/ 148586 h 171251"/>
                    <a:gd name="connsiteX13" fmla="*/ 74916 w 74916"/>
                    <a:gd name="connsiteY13" fmla="*/ 148586 h 171251"/>
                    <a:gd name="connsiteX14" fmla="*/ 74916 w 74916"/>
                    <a:gd name="connsiteY14" fmla="*/ 171252 h 171251"/>
                    <a:gd name="connsiteX15" fmla="*/ 0 w 74916"/>
                    <a:gd name="connsiteY15" fmla="*/ 171252 h 171251"/>
                    <a:gd name="connsiteX16" fmla="*/ 0 w 74916"/>
                    <a:gd name="connsiteY16" fmla="*/ 47850 h 171251"/>
                    <a:gd name="connsiteX17" fmla="*/ 74916 w 74916"/>
                    <a:gd name="connsiteY17" fmla="*/ 47850 h 17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4916" h="171251">
                      <a:moveTo>
                        <a:pt x="15152" y="20147"/>
                      </a:moveTo>
                      <a:lnTo>
                        <a:pt x="58081" y="0"/>
                      </a:lnTo>
                      <a:lnTo>
                        <a:pt x="58081" y="23505"/>
                      </a:lnTo>
                      <a:lnTo>
                        <a:pt x="15152" y="41134"/>
                      </a:lnTo>
                      <a:lnTo>
                        <a:pt x="15152" y="20147"/>
                      </a:lnTo>
                      <a:close/>
                      <a:moveTo>
                        <a:pt x="74916" y="47850"/>
                      </a:moveTo>
                      <a:lnTo>
                        <a:pt x="74916" y="70516"/>
                      </a:lnTo>
                      <a:lnTo>
                        <a:pt x="30303" y="70516"/>
                      </a:lnTo>
                      <a:lnTo>
                        <a:pt x="30303" y="97379"/>
                      </a:lnTo>
                      <a:lnTo>
                        <a:pt x="69866" y="97379"/>
                      </a:lnTo>
                      <a:lnTo>
                        <a:pt x="69866" y="120044"/>
                      </a:lnTo>
                      <a:lnTo>
                        <a:pt x="30303" y="120044"/>
                      </a:lnTo>
                      <a:lnTo>
                        <a:pt x="30303" y="148586"/>
                      </a:lnTo>
                      <a:lnTo>
                        <a:pt x="74916" y="148586"/>
                      </a:lnTo>
                      <a:lnTo>
                        <a:pt x="74916" y="171252"/>
                      </a:lnTo>
                      <a:lnTo>
                        <a:pt x="0" y="171252"/>
                      </a:lnTo>
                      <a:lnTo>
                        <a:pt x="0" y="47850"/>
                      </a:lnTo>
                      <a:lnTo>
                        <a:pt x="74916" y="4785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584" name="Graphique 2">
                  <a:extLst>
                    <a:ext uri="{FF2B5EF4-FFF2-40B4-BE49-F238E27FC236}">
                      <a16:creationId xmlns:a16="http://schemas.microsoft.com/office/drawing/2014/main" id="{AAF26F98-D4BB-C640-AA3C-0BD1378C969C}"/>
                    </a:ext>
                  </a:extLst>
                </p:cNvPr>
                <p:cNvGrpSpPr/>
                <p:nvPr/>
              </p:nvGrpSpPr>
              <p:grpSpPr>
                <a:xfrm>
                  <a:off x="1237182" y="1829067"/>
                  <a:ext cx="262626" cy="127599"/>
                  <a:chOff x="1237182" y="1829067"/>
                  <a:chExt cx="262626" cy="127599"/>
                </a:xfrm>
                <a:grpFill/>
              </p:grpSpPr>
              <p:sp>
                <p:nvSpPr>
                  <p:cNvPr id="601" name="Forme libre 600">
                    <a:extLst>
                      <a:ext uri="{FF2B5EF4-FFF2-40B4-BE49-F238E27FC236}">
                        <a16:creationId xmlns:a16="http://schemas.microsoft.com/office/drawing/2014/main" id="{39430092-5806-4B45-8EE6-7F73868D2AA8}"/>
                      </a:ext>
                    </a:extLst>
                  </p:cNvPr>
                  <p:cNvSpPr/>
                  <p:nvPr/>
                </p:nvSpPr>
                <p:spPr>
                  <a:xfrm>
                    <a:off x="1237182" y="1829067"/>
                    <a:ext cx="123737" cy="127599"/>
                  </a:xfrm>
                  <a:custGeom>
                    <a:avLst/>
                    <a:gdLst>
                      <a:gd name="connsiteX0" fmla="*/ 18519 w 123737"/>
                      <a:gd name="connsiteY0" fmla="*/ 108292 h 127599"/>
                      <a:gd name="connsiteX1" fmla="*/ 0 w 123737"/>
                      <a:gd name="connsiteY1" fmla="*/ 62960 h 127599"/>
                      <a:gd name="connsiteX2" fmla="*/ 18519 w 123737"/>
                      <a:gd name="connsiteY2" fmla="*/ 17629 h 127599"/>
                      <a:gd name="connsiteX3" fmla="*/ 63973 w 123737"/>
                      <a:gd name="connsiteY3" fmla="*/ 0 h 127599"/>
                      <a:gd name="connsiteX4" fmla="*/ 101010 w 123737"/>
                      <a:gd name="connsiteY4" fmla="*/ 10913 h 127599"/>
                      <a:gd name="connsiteX5" fmla="*/ 123738 w 123737"/>
                      <a:gd name="connsiteY5" fmla="*/ 41134 h 127599"/>
                      <a:gd name="connsiteX6" fmla="*/ 87542 w 123737"/>
                      <a:gd name="connsiteY6" fmla="*/ 41134 h 127599"/>
                      <a:gd name="connsiteX7" fmla="*/ 64815 w 123737"/>
                      <a:gd name="connsiteY7" fmla="*/ 27703 h 127599"/>
                      <a:gd name="connsiteX8" fmla="*/ 40404 w 123737"/>
                      <a:gd name="connsiteY8" fmla="*/ 37776 h 127599"/>
                      <a:gd name="connsiteX9" fmla="*/ 31145 w 123737"/>
                      <a:gd name="connsiteY9" fmla="*/ 63800 h 127599"/>
                      <a:gd name="connsiteX10" fmla="*/ 40404 w 123737"/>
                      <a:gd name="connsiteY10" fmla="*/ 89823 h 127599"/>
                      <a:gd name="connsiteX11" fmla="*/ 64815 w 123737"/>
                      <a:gd name="connsiteY11" fmla="*/ 99897 h 127599"/>
                      <a:gd name="connsiteX12" fmla="*/ 87542 w 123737"/>
                      <a:gd name="connsiteY12" fmla="*/ 86465 h 127599"/>
                      <a:gd name="connsiteX13" fmla="*/ 123738 w 123737"/>
                      <a:gd name="connsiteY13" fmla="*/ 86465 h 127599"/>
                      <a:gd name="connsiteX14" fmla="*/ 101010 w 123737"/>
                      <a:gd name="connsiteY14" fmla="*/ 116686 h 127599"/>
                      <a:gd name="connsiteX15" fmla="*/ 63973 w 123737"/>
                      <a:gd name="connsiteY15" fmla="*/ 127599 h 127599"/>
                      <a:gd name="connsiteX16" fmla="*/ 18519 w 123737"/>
                      <a:gd name="connsiteY16" fmla="*/ 108292 h 127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23737" h="127599">
                        <a:moveTo>
                          <a:pt x="18519" y="108292"/>
                        </a:moveTo>
                        <a:cubicBezTo>
                          <a:pt x="5892" y="96539"/>
                          <a:pt x="0" y="81429"/>
                          <a:pt x="0" y="62960"/>
                        </a:cubicBezTo>
                        <a:cubicBezTo>
                          <a:pt x="0" y="44492"/>
                          <a:pt x="5892" y="29381"/>
                          <a:pt x="18519" y="17629"/>
                        </a:cubicBezTo>
                        <a:cubicBezTo>
                          <a:pt x="31145" y="5876"/>
                          <a:pt x="46296" y="0"/>
                          <a:pt x="63973" y="0"/>
                        </a:cubicBezTo>
                        <a:cubicBezTo>
                          <a:pt x="77441" y="0"/>
                          <a:pt x="90068" y="3358"/>
                          <a:pt x="101010" y="10913"/>
                        </a:cubicBezTo>
                        <a:cubicBezTo>
                          <a:pt x="111953" y="18468"/>
                          <a:pt x="119529" y="28542"/>
                          <a:pt x="123738" y="41134"/>
                        </a:cubicBezTo>
                        <a:lnTo>
                          <a:pt x="87542" y="41134"/>
                        </a:lnTo>
                        <a:cubicBezTo>
                          <a:pt x="82492" y="31900"/>
                          <a:pt x="74916" y="27703"/>
                          <a:pt x="64815" y="27703"/>
                        </a:cubicBezTo>
                        <a:cubicBezTo>
                          <a:pt x="54714" y="27703"/>
                          <a:pt x="46296" y="31060"/>
                          <a:pt x="40404" y="37776"/>
                        </a:cubicBezTo>
                        <a:cubicBezTo>
                          <a:pt x="34512" y="44492"/>
                          <a:pt x="31145" y="52887"/>
                          <a:pt x="31145" y="63800"/>
                        </a:cubicBezTo>
                        <a:cubicBezTo>
                          <a:pt x="31145" y="74713"/>
                          <a:pt x="34512" y="83108"/>
                          <a:pt x="40404" y="89823"/>
                        </a:cubicBezTo>
                        <a:cubicBezTo>
                          <a:pt x="46296" y="96539"/>
                          <a:pt x="54714" y="99897"/>
                          <a:pt x="64815" y="99897"/>
                        </a:cubicBezTo>
                        <a:cubicBezTo>
                          <a:pt x="74916" y="99897"/>
                          <a:pt x="82492" y="95700"/>
                          <a:pt x="87542" y="86465"/>
                        </a:cubicBezTo>
                        <a:lnTo>
                          <a:pt x="123738" y="86465"/>
                        </a:lnTo>
                        <a:cubicBezTo>
                          <a:pt x="119529" y="99058"/>
                          <a:pt x="111953" y="109131"/>
                          <a:pt x="101010" y="116686"/>
                        </a:cubicBezTo>
                        <a:cubicBezTo>
                          <a:pt x="90068" y="124242"/>
                          <a:pt x="78283" y="127599"/>
                          <a:pt x="63973" y="127599"/>
                        </a:cubicBezTo>
                        <a:cubicBezTo>
                          <a:pt x="45455" y="125921"/>
                          <a:pt x="30303" y="120044"/>
                          <a:pt x="18519" y="108292"/>
                        </a:cubicBezTo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02" name="Forme libre 601">
                    <a:extLst>
                      <a:ext uri="{FF2B5EF4-FFF2-40B4-BE49-F238E27FC236}">
                        <a16:creationId xmlns:a16="http://schemas.microsoft.com/office/drawing/2014/main" id="{5D87FCF7-FE8D-2143-81E3-D1F55CBD584D}"/>
                      </a:ext>
                    </a:extLst>
                  </p:cNvPr>
                  <p:cNvSpPr/>
                  <p:nvPr/>
                </p:nvSpPr>
                <p:spPr>
                  <a:xfrm>
                    <a:off x="1371862" y="1829067"/>
                    <a:ext cx="127946" cy="125920"/>
                  </a:xfrm>
                  <a:custGeom>
                    <a:avLst/>
                    <a:gdLst>
                      <a:gd name="connsiteX0" fmla="*/ 87542 w 127946"/>
                      <a:gd name="connsiteY0" fmla="*/ 88984 h 125920"/>
                      <a:gd name="connsiteX1" fmla="*/ 96802 w 127946"/>
                      <a:gd name="connsiteY1" fmla="*/ 62960 h 125920"/>
                      <a:gd name="connsiteX2" fmla="*/ 87542 w 127946"/>
                      <a:gd name="connsiteY2" fmla="*/ 36937 h 125920"/>
                      <a:gd name="connsiteX3" fmla="*/ 63973 w 127946"/>
                      <a:gd name="connsiteY3" fmla="*/ 26863 h 125920"/>
                      <a:gd name="connsiteX4" fmla="*/ 40404 w 127946"/>
                      <a:gd name="connsiteY4" fmla="*/ 36937 h 125920"/>
                      <a:gd name="connsiteX5" fmla="*/ 31145 w 127946"/>
                      <a:gd name="connsiteY5" fmla="*/ 62960 h 125920"/>
                      <a:gd name="connsiteX6" fmla="*/ 40404 w 127946"/>
                      <a:gd name="connsiteY6" fmla="*/ 88984 h 125920"/>
                      <a:gd name="connsiteX7" fmla="*/ 63973 w 127946"/>
                      <a:gd name="connsiteY7" fmla="*/ 99058 h 125920"/>
                      <a:gd name="connsiteX8" fmla="*/ 87542 w 127946"/>
                      <a:gd name="connsiteY8" fmla="*/ 88984 h 125920"/>
                      <a:gd name="connsiteX9" fmla="*/ 18519 w 127946"/>
                      <a:gd name="connsiteY9" fmla="*/ 108292 h 125920"/>
                      <a:gd name="connsiteX10" fmla="*/ 0 w 127946"/>
                      <a:gd name="connsiteY10" fmla="*/ 62960 h 125920"/>
                      <a:gd name="connsiteX11" fmla="*/ 18519 w 127946"/>
                      <a:gd name="connsiteY11" fmla="*/ 17629 h 125920"/>
                      <a:gd name="connsiteX12" fmla="*/ 63973 w 127946"/>
                      <a:gd name="connsiteY12" fmla="*/ 0 h 125920"/>
                      <a:gd name="connsiteX13" fmla="*/ 109428 w 127946"/>
                      <a:gd name="connsiteY13" fmla="*/ 17629 h 125920"/>
                      <a:gd name="connsiteX14" fmla="*/ 127946 w 127946"/>
                      <a:gd name="connsiteY14" fmla="*/ 62960 h 125920"/>
                      <a:gd name="connsiteX15" fmla="*/ 109428 w 127946"/>
                      <a:gd name="connsiteY15" fmla="*/ 108292 h 125920"/>
                      <a:gd name="connsiteX16" fmla="*/ 63973 w 127946"/>
                      <a:gd name="connsiteY16" fmla="*/ 125921 h 125920"/>
                      <a:gd name="connsiteX17" fmla="*/ 18519 w 127946"/>
                      <a:gd name="connsiteY17" fmla="*/ 108292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7946" h="125920">
                        <a:moveTo>
                          <a:pt x="87542" y="88984"/>
                        </a:moveTo>
                        <a:cubicBezTo>
                          <a:pt x="93435" y="82268"/>
                          <a:pt x="96802" y="73873"/>
                          <a:pt x="96802" y="62960"/>
                        </a:cubicBezTo>
                        <a:cubicBezTo>
                          <a:pt x="96802" y="52047"/>
                          <a:pt x="93435" y="43652"/>
                          <a:pt x="87542" y="36937"/>
                        </a:cubicBezTo>
                        <a:cubicBezTo>
                          <a:pt x="81650" y="30221"/>
                          <a:pt x="73233" y="26863"/>
                          <a:pt x="63973" y="26863"/>
                        </a:cubicBezTo>
                        <a:cubicBezTo>
                          <a:pt x="53872" y="26863"/>
                          <a:pt x="46296" y="30221"/>
                          <a:pt x="40404" y="36937"/>
                        </a:cubicBezTo>
                        <a:cubicBezTo>
                          <a:pt x="34512" y="43652"/>
                          <a:pt x="31145" y="52047"/>
                          <a:pt x="31145" y="62960"/>
                        </a:cubicBezTo>
                        <a:cubicBezTo>
                          <a:pt x="31145" y="73873"/>
                          <a:pt x="34512" y="82268"/>
                          <a:pt x="40404" y="88984"/>
                        </a:cubicBezTo>
                        <a:cubicBezTo>
                          <a:pt x="46296" y="95700"/>
                          <a:pt x="54714" y="99058"/>
                          <a:pt x="63973" y="99058"/>
                        </a:cubicBezTo>
                        <a:cubicBezTo>
                          <a:pt x="74074" y="98218"/>
                          <a:pt x="81650" y="94860"/>
                          <a:pt x="87542" y="88984"/>
                        </a:cubicBezTo>
                        <a:moveTo>
                          <a:pt x="18519" y="108292"/>
                        </a:moveTo>
                        <a:cubicBezTo>
                          <a:pt x="5892" y="96539"/>
                          <a:pt x="0" y="81429"/>
                          <a:pt x="0" y="62960"/>
                        </a:cubicBezTo>
                        <a:cubicBezTo>
                          <a:pt x="0" y="44492"/>
                          <a:pt x="5892" y="29381"/>
                          <a:pt x="18519" y="17629"/>
                        </a:cubicBezTo>
                        <a:cubicBezTo>
                          <a:pt x="31145" y="5876"/>
                          <a:pt x="46296" y="0"/>
                          <a:pt x="63973" y="0"/>
                        </a:cubicBezTo>
                        <a:cubicBezTo>
                          <a:pt x="81650" y="0"/>
                          <a:pt x="96802" y="5876"/>
                          <a:pt x="109428" y="17629"/>
                        </a:cubicBezTo>
                        <a:cubicBezTo>
                          <a:pt x="122054" y="29381"/>
                          <a:pt x="127946" y="44492"/>
                          <a:pt x="127946" y="62960"/>
                        </a:cubicBezTo>
                        <a:cubicBezTo>
                          <a:pt x="127946" y="81429"/>
                          <a:pt x="122054" y="96539"/>
                          <a:pt x="109428" y="108292"/>
                        </a:cubicBezTo>
                        <a:cubicBezTo>
                          <a:pt x="96802" y="120044"/>
                          <a:pt x="81650" y="125921"/>
                          <a:pt x="63973" y="125921"/>
                        </a:cubicBezTo>
                        <a:cubicBezTo>
                          <a:pt x="46296" y="125921"/>
                          <a:pt x="31145" y="120044"/>
                          <a:pt x="18519" y="108292"/>
                        </a:cubicBezTo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585" name="Forme libre 584">
                  <a:extLst>
                    <a:ext uri="{FF2B5EF4-FFF2-40B4-BE49-F238E27FC236}">
                      <a16:creationId xmlns:a16="http://schemas.microsoft.com/office/drawing/2014/main" id="{1FB5FCF6-AB03-3342-86B9-5CC3DE5984A7}"/>
                    </a:ext>
                  </a:extLst>
                </p:cNvPr>
                <p:cNvSpPr/>
                <p:nvPr/>
              </p:nvSpPr>
              <p:spPr>
                <a:xfrm>
                  <a:off x="1606711" y="1829907"/>
                  <a:ext cx="74916" cy="124241"/>
                </a:xfrm>
                <a:custGeom>
                  <a:avLst/>
                  <a:gdLst>
                    <a:gd name="connsiteX0" fmla="*/ 74916 w 74916"/>
                    <a:gd name="connsiteY0" fmla="*/ 0 h 124241"/>
                    <a:gd name="connsiteX1" fmla="*/ 74916 w 74916"/>
                    <a:gd name="connsiteY1" fmla="*/ 22666 h 124241"/>
                    <a:gd name="connsiteX2" fmla="*/ 30303 w 74916"/>
                    <a:gd name="connsiteY2" fmla="*/ 22666 h 124241"/>
                    <a:gd name="connsiteX3" fmla="*/ 30303 w 74916"/>
                    <a:gd name="connsiteY3" fmla="*/ 49529 h 124241"/>
                    <a:gd name="connsiteX4" fmla="*/ 69866 w 74916"/>
                    <a:gd name="connsiteY4" fmla="*/ 49529 h 124241"/>
                    <a:gd name="connsiteX5" fmla="*/ 69866 w 74916"/>
                    <a:gd name="connsiteY5" fmla="*/ 72194 h 124241"/>
                    <a:gd name="connsiteX6" fmla="*/ 30303 w 74916"/>
                    <a:gd name="connsiteY6" fmla="*/ 72194 h 124241"/>
                    <a:gd name="connsiteX7" fmla="*/ 30303 w 74916"/>
                    <a:gd name="connsiteY7" fmla="*/ 101576 h 124241"/>
                    <a:gd name="connsiteX8" fmla="*/ 74916 w 74916"/>
                    <a:gd name="connsiteY8" fmla="*/ 101576 h 124241"/>
                    <a:gd name="connsiteX9" fmla="*/ 74916 w 74916"/>
                    <a:gd name="connsiteY9" fmla="*/ 124242 h 124241"/>
                    <a:gd name="connsiteX10" fmla="*/ 0 w 74916"/>
                    <a:gd name="connsiteY10" fmla="*/ 124242 h 124241"/>
                    <a:gd name="connsiteX11" fmla="*/ 0 w 74916"/>
                    <a:gd name="connsiteY11" fmla="*/ 0 h 124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4916" h="124241">
                      <a:moveTo>
                        <a:pt x="74916" y="0"/>
                      </a:moveTo>
                      <a:lnTo>
                        <a:pt x="74916" y="22666"/>
                      </a:lnTo>
                      <a:lnTo>
                        <a:pt x="30303" y="22666"/>
                      </a:lnTo>
                      <a:lnTo>
                        <a:pt x="30303" y="49529"/>
                      </a:lnTo>
                      <a:lnTo>
                        <a:pt x="69866" y="49529"/>
                      </a:lnTo>
                      <a:lnTo>
                        <a:pt x="69866" y="72194"/>
                      </a:lnTo>
                      <a:lnTo>
                        <a:pt x="30303" y="72194"/>
                      </a:lnTo>
                      <a:lnTo>
                        <a:pt x="30303" y="101576"/>
                      </a:lnTo>
                      <a:lnTo>
                        <a:pt x="74916" y="101576"/>
                      </a:lnTo>
                      <a:lnTo>
                        <a:pt x="74916" y="124242"/>
                      </a:lnTo>
                      <a:lnTo>
                        <a:pt x="0" y="1242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586" name="Graphique 2">
                  <a:extLst>
                    <a:ext uri="{FF2B5EF4-FFF2-40B4-BE49-F238E27FC236}">
                      <a16:creationId xmlns:a16="http://schemas.microsoft.com/office/drawing/2014/main" id="{0DC7F1D8-89DB-7D4C-9CD7-4FFF54C09418}"/>
                    </a:ext>
                  </a:extLst>
                </p:cNvPr>
                <p:cNvGrpSpPr/>
                <p:nvPr/>
              </p:nvGrpSpPr>
              <p:grpSpPr>
                <a:xfrm>
                  <a:off x="1141222" y="2020466"/>
                  <a:ext cx="1340912" cy="128438"/>
                  <a:chOff x="1141222" y="2020466"/>
                  <a:chExt cx="1340912" cy="128438"/>
                </a:xfrm>
                <a:grpFill/>
              </p:grpSpPr>
              <p:sp>
                <p:nvSpPr>
                  <p:cNvPr id="588" name="Forme libre 587">
                    <a:extLst>
                      <a:ext uri="{FF2B5EF4-FFF2-40B4-BE49-F238E27FC236}">
                        <a16:creationId xmlns:a16="http://schemas.microsoft.com/office/drawing/2014/main" id="{3F9B268F-1E04-E147-939A-CA426B0B3478}"/>
                      </a:ext>
                    </a:extLst>
                  </p:cNvPr>
                  <p:cNvSpPr/>
                  <p:nvPr/>
                </p:nvSpPr>
                <p:spPr>
                  <a:xfrm>
                    <a:off x="1141222" y="2022145"/>
                    <a:ext cx="105219" cy="126759"/>
                  </a:xfrm>
                  <a:custGeom>
                    <a:avLst/>
                    <a:gdLst>
                      <a:gd name="connsiteX0" fmla="*/ 31145 w 105219"/>
                      <a:gd name="connsiteY0" fmla="*/ 0 h 126759"/>
                      <a:gd name="connsiteX1" fmla="*/ 31145 w 105219"/>
                      <a:gd name="connsiteY1" fmla="*/ 74713 h 126759"/>
                      <a:gd name="connsiteX2" fmla="*/ 53030 w 105219"/>
                      <a:gd name="connsiteY2" fmla="*/ 98218 h 126759"/>
                      <a:gd name="connsiteX3" fmla="*/ 74916 w 105219"/>
                      <a:gd name="connsiteY3" fmla="*/ 74713 h 126759"/>
                      <a:gd name="connsiteX4" fmla="*/ 74916 w 105219"/>
                      <a:gd name="connsiteY4" fmla="*/ 0 h 126759"/>
                      <a:gd name="connsiteX5" fmla="*/ 105219 w 105219"/>
                      <a:gd name="connsiteY5" fmla="*/ 0 h 126759"/>
                      <a:gd name="connsiteX6" fmla="*/ 105219 w 105219"/>
                      <a:gd name="connsiteY6" fmla="*/ 74713 h 126759"/>
                      <a:gd name="connsiteX7" fmla="*/ 52189 w 105219"/>
                      <a:gd name="connsiteY7" fmla="*/ 126760 h 126759"/>
                      <a:gd name="connsiteX8" fmla="*/ 0 w 105219"/>
                      <a:gd name="connsiteY8" fmla="*/ 74713 h 126759"/>
                      <a:gd name="connsiteX9" fmla="*/ 0 w 105219"/>
                      <a:gd name="connsiteY9" fmla="*/ 0 h 126759"/>
                      <a:gd name="connsiteX10" fmla="*/ 31145 w 105219"/>
                      <a:gd name="connsiteY10" fmla="*/ 0 h 126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5219" h="126759">
                        <a:moveTo>
                          <a:pt x="31145" y="0"/>
                        </a:moveTo>
                        <a:lnTo>
                          <a:pt x="31145" y="74713"/>
                        </a:lnTo>
                        <a:cubicBezTo>
                          <a:pt x="31145" y="89823"/>
                          <a:pt x="38721" y="98218"/>
                          <a:pt x="53030" y="98218"/>
                        </a:cubicBezTo>
                        <a:cubicBezTo>
                          <a:pt x="67340" y="98218"/>
                          <a:pt x="74916" y="89823"/>
                          <a:pt x="74916" y="74713"/>
                        </a:cubicBezTo>
                        <a:lnTo>
                          <a:pt x="74916" y="0"/>
                        </a:lnTo>
                        <a:lnTo>
                          <a:pt x="105219" y="0"/>
                        </a:lnTo>
                        <a:lnTo>
                          <a:pt x="105219" y="74713"/>
                        </a:lnTo>
                        <a:cubicBezTo>
                          <a:pt x="105219" y="109131"/>
                          <a:pt x="79125" y="126760"/>
                          <a:pt x="52189" y="126760"/>
                        </a:cubicBezTo>
                        <a:cubicBezTo>
                          <a:pt x="25253" y="126760"/>
                          <a:pt x="0" y="109971"/>
                          <a:pt x="0" y="74713"/>
                        </a:cubicBezTo>
                        <a:lnTo>
                          <a:pt x="0" y="0"/>
                        </a:lnTo>
                        <a:lnTo>
                          <a:pt x="31145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89" name="Forme libre 588">
                    <a:extLst>
                      <a:ext uri="{FF2B5EF4-FFF2-40B4-BE49-F238E27FC236}">
                        <a16:creationId xmlns:a16="http://schemas.microsoft.com/office/drawing/2014/main" id="{0C589571-6A96-1D42-B23B-873AEEA8FD18}"/>
                      </a:ext>
                    </a:extLst>
                  </p:cNvPr>
                  <p:cNvSpPr/>
                  <p:nvPr/>
                </p:nvSpPr>
                <p:spPr>
                  <a:xfrm>
                    <a:off x="1273377" y="2021306"/>
                    <a:ext cx="111953" cy="125920"/>
                  </a:xfrm>
                  <a:custGeom>
                    <a:avLst/>
                    <a:gdLst>
                      <a:gd name="connsiteX0" fmla="*/ 111953 w 111953"/>
                      <a:gd name="connsiteY0" fmla="*/ 125921 h 125920"/>
                      <a:gd name="connsiteX1" fmla="*/ 81650 w 111953"/>
                      <a:gd name="connsiteY1" fmla="*/ 125921 h 125920"/>
                      <a:gd name="connsiteX2" fmla="*/ 30303 w 111953"/>
                      <a:gd name="connsiteY2" fmla="*/ 47010 h 125920"/>
                      <a:gd name="connsiteX3" fmla="*/ 30303 w 111953"/>
                      <a:gd name="connsiteY3" fmla="*/ 125921 h 125920"/>
                      <a:gd name="connsiteX4" fmla="*/ 0 w 111953"/>
                      <a:gd name="connsiteY4" fmla="*/ 125921 h 125920"/>
                      <a:gd name="connsiteX5" fmla="*/ 0 w 111953"/>
                      <a:gd name="connsiteY5" fmla="*/ 0 h 125920"/>
                      <a:gd name="connsiteX6" fmla="*/ 30303 w 111953"/>
                      <a:gd name="connsiteY6" fmla="*/ 0 h 125920"/>
                      <a:gd name="connsiteX7" fmla="*/ 81650 w 111953"/>
                      <a:gd name="connsiteY7" fmla="*/ 78910 h 125920"/>
                      <a:gd name="connsiteX8" fmla="*/ 81650 w 111953"/>
                      <a:gd name="connsiteY8" fmla="*/ 0 h 125920"/>
                      <a:gd name="connsiteX9" fmla="*/ 111953 w 111953"/>
                      <a:gd name="connsiteY9" fmla="*/ 0 h 125920"/>
                      <a:gd name="connsiteX10" fmla="*/ 111953 w 111953"/>
                      <a:gd name="connsiteY10" fmla="*/ 125921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1953" h="125920">
                        <a:moveTo>
                          <a:pt x="111953" y="125921"/>
                        </a:moveTo>
                        <a:lnTo>
                          <a:pt x="81650" y="125921"/>
                        </a:lnTo>
                        <a:lnTo>
                          <a:pt x="30303" y="47010"/>
                        </a:ln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lnTo>
                          <a:pt x="81650" y="78910"/>
                        </a:lnTo>
                        <a:lnTo>
                          <a:pt x="81650" y="0"/>
                        </a:lnTo>
                        <a:lnTo>
                          <a:pt x="111953" y="0"/>
                        </a:lnTo>
                        <a:lnTo>
                          <a:pt x="111953" y="125921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0" name="Forme libre 589">
                    <a:extLst>
                      <a:ext uri="{FF2B5EF4-FFF2-40B4-BE49-F238E27FC236}">
                        <a16:creationId xmlns:a16="http://schemas.microsoft.com/office/drawing/2014/main" id="{572F2462-845F-7A49-B1BC-95CE9DD62CB2}"/>
                      </a:ext>
                    </a:extLst>
                  </p:cNvPr>
                  <p:cNvSpPr/>
                  <p:nvPr/>
                </p:nvSpPr>
                <p:spPr>
                  <a:xfrm>
                    <a:off x="1412266" y="2022145"/>
                    <a:ext cx="30303" cy="125920"/>
                  </a:xfrm>
                  <a:custGeom>
                    <a:avLst/>
                    <a:gdLst>
                      <a:gd name="connsiteX0" fmla="*/ 30303 w 30303"/>
                      <a:gd name="connsiteY0" fmla="*/ 0 h 125920"/>
                      <a:gd name="connsiteX1" fmla="*/ 30303 w 30303"/>
                      <a:gd name="connsiteY1" fmla="*/ 125921 h 125920"/>
                      <a:gd name="connsiteX2" fmla="*/ 0 w 30303"/>
                      <a:gd name="connsiteY2" fmla="*/ 125921 h 125920"/>
                      <a:gd name="connsiteX3" fmla="*/ 0 w 30303"/>
                      <a:gd name="connsiteY3" fmla="*/ 0 h 125920"/>
                      <a:gd name="connsiteX4" fmla="*/ 30303 w 30303"/>
                      <a:gd name="connsiteY4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303" h="125920">
                        <a:moveTo>
                          <a:pt x="30303" y="0"/>
                        </a:move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1" name="Forme libre 590">
                    <a:extLst>
                      <a:ext uri="{FF2B5EF4-FFF2-40B4-BE49-F238E27FC236}">
                        <a16:creationId xmlns:a16="http://schemas.microsoft.com/office/drawing/2014/main" id="{6F98A4C2-4B1A-0B4B-934A-E04337F7A6D3}"/>
                      </a:ext>
                    </a:extLst>
                  </p:cNvPr>
                  <p:cNvSpPr/>
                  <p:nvPr/>
                </p:nvSpPr>
                <p:spPr>
                  <a:xfrm>
                    <a:off x="1457721" y="2022145"/>
                    <a:ext cx="127104" cy="125920"/>
                  </a:xfrm>
                  <a:custGeom>
                    <a:avLst/>
                    <a:gdLst>
                      <a:gd name="connsiteX0" fmla="*/ 31987 w 127104"/>
                      <a:gd name="connsiteY0" fmla="*/ 0 h 125920"/>
                      <a:gd name="connsiteX1" fmla="*/ 63131 w 127104"/>
                      <a:gd name="connsiteY1" fmla="*/ 95700 h 125920"/>
                      <a:gd name="connsiteX2" fmla="*/ 94276 w 127104"/>
                      <a:gd name="connsiteY2" fmla="*/ 0 h 125920"/>
                      <a:gd name="connsiteX3" fmla="*/ 127105 w 127104"/>
                      <a:gd name="connsiteY3" fmla="*/ 0 h 125920"/>
                      <a:gd name="connsiteX4" fmla="*/ 82492 w 127104"/>
                      <a:gd name="connsiteY4" fmla="*/ 125921 h 125920"/>
                      <a:gd name="connsiteX5" fmla="*/ 44613 w 127104"/>
                      <a:gd name="connsiteY5" fmla="*/ 125921 h 125920"/>
                      <a:gd name="connsiteX6" fmla="*/ 0 w 127104"/>
                      <a:gd name="connsiteY6" fmla="*/ 0 h 125920"/>
                      <a:gd name="connsiteX7" fmla="*/ 31987 w 127104"/>
                      <a:gd name="connsiteY7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104" h="125920">
                        <a:moveTo>
                          <a:pt x="31987" y="0"/>
                        </a:moveTo>
                        <a:lnTo>
                          <a:pt x="63131" y="95700"/>
                        </a:lnTo>
                        <a:lnTo>
                          <a:pt x="94276" y="0"/>
                        </a:lnTo>
                        <a:lnTo>
                          <a:pt x="127105" y="0"/>
                        </a:lnTo>
                        <a:lnTo>
                          <a:pt x="82492" y="125921"/>
                        </a:lnTo>
                        <a:lnTo>
                          <a:pt x="44613" y="125921"/>
                        </a:lnTo>
                        <a:lnTo>
                          <a:pt x="0" y="0"/>
                        </a:lnTo>
                        <a:lnTo>
                          <a:pt x="31987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2" name="Forme libre 591">
                    <a:extLst>
                      <a:ext uri="{FF2B5EF4-FFF2-40B4-BE49-F238E27FC236}">
                        <a16:creationId xmlns:a16="http://schemas.microsoft.com/office/drawing/2014/main" id="{F9288241-C252-AE46-AF4F-7E94D9082A8D}"/>
                      </a:ext>
                    </a:extLst>
                  </p:cNvPr>
                  <p:cNvSpPr/>
                  <p:nvPr/>
                </p:nvSpPr>
                <p:spPr>
                  <a:xfrm>
                    <a:off x="1599135" y="2022145"/>
                    <a:ext cx="75757" cy="125920"/>
                  </a:xfrm>
                  <a:custGeom>
                    <a:avLst/>
                    <a:gdLst>
                      <a:gd name="connsiteX0" fmla="*/ 30303 w 75757"/>
                      <a:gd name="connsiteY0" fmla="*/ 22666 h 125920"/>
                      <a:gd name="connsiteX1" fmla="*/ 30303 w 75757"/>
                      <a:gd name="connsiteY1" fmla="*/ 49529 h 125920"/>
                      <a:gd name="connsiteX2" fmla="*/ 70707 w 75757"/>
                      <a:gd name="connsiteY2" fmla="*/ 49529 h 125920"/>
                      <a:gd name="connsiteX3" fmla="*/ 70707 w 75757"/>
                      <a:gd name="connsiteY3" fmla="*/ 73034 h 125920"/>
                      <a:gd name="connsiteX4" fmla="*/ 30303 w 75757"/>
                      <a:gd name="connsiteY4" fmla="*/ 73034 h 125920"/>
                      <a:gd name="connsiteX5" fmla="*/ 30303 w 75757"/>
                      <a:gd name="connsiteY5" fmla="*/ 102415 h 125920"/>
                      <a:gd name="connsiteX6" fmla="*/ 75758 w 75757"/>
                      <a:gd name="connsiteY6" fmla="*/ 102415 h 125920"/>
                      <a:gd name="connsiteX7" fmla="*/ 75758 w 75757"/>
                      <a:gd name="connsiteY7" fmla="*/ 125921 h 125920"/>
                      <a:gd name="connsiteX8" fmla="*/ 0 w 75757"/>
                      <a:gd name="connsiteY8" fmla="*/ 125921 h 125920"/>
                      <a:gd name="connsiteX9" fmla="*/ 0 w 75757"/>
                      <a:gd name="connsiteY9" fmla="*/ 0 h 125920"/>
                      <a:gd name="connsiteX10" fmla="*/ 75758 w 75757"/>
                      <a:gd name="connsiteY10" fmla="*/ 0 h 125920"/>
                      <a:gd name="connsiteX11" fmla="*/ 75758 w 75757"/>
                      <a:gd name="connsiteY11" fmla="*/ 23505 h 125920"/>
                      <a:gd name="connsiteX12" fmla="*/ 30303 w 75757"/>
                      <a:gd name="connsiteY12" fmla="*/ 23505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5757" h="125920">
                        <a:moveTo>
                          <a:pt x="30303" y="22666"/>
                        </a:moveTo>
                        <a:lnTo>
                          <a:pt x="30303" y="49529"/>
                        </a:lnTo>
                        <a:lnTo>
                          <a:pt x="70707" y="49529"/>
                        </a:lnTo>
                        <a:lnTo>
                          <a:pt x="70707" y="73034"/>
                        </a:lnTo>
                        <a:lnTo>
                          <a:pt x="30303" y="73034"/>
                        </a:lnTo>
                        <a:lnTo>
                          <a:pt x="30303" y="102415"/>
                        </a:lnTo>
                        <a:lnTo>
                          <a:pt x="75758" y="102415"/>
                        </a:lnTo>
                        <a:lnTo>
                          <a:pt x="75758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75758" y="0"/>
                        </a:lnTo>
                        <a:lnTo>
                          <a:pt x="75758" y="23505"/>
                        </a:lnTo>
                        <a:lnTo>
                          <a:pt x="30303" y="23505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3" name="Forme libre 592">
                    <a:extLst>
                      <a:ext uri="{FF2B5EF4-FFF2-40B4-BE49-F238E27FC236}">
                        <a16:creationId xmlns:a16="http://schemas.microsoft.com/office/drawing/2014/main" id="{99B92A94-6373-C84C-9D71-05D8A800FC18}"/>
                      </a:ext>
                    </a:extLst>
                  </p:cNvPr>
                  <p:cNvSpPr/>
                  <p:nvPr/>
                </p:nvSpPr>
                <p:spPr>
                  <a:xfrm>
                    <a:off x="1700988" y="2022145"/>
                    <a:ext cx="97643" cy="125920"/>
                  </a:xfrm>
                  <a:custGeom>
                    <a:avLst/>
                    <a:gdLst>
                      <a:gd name="connsiteX0" fmla="*/ 95960 w 97643"/>
                      <a:gd name="connsiteY0" fmla="*/ 38616 h 125920"/>
                      <a:gd name="connsiteX1" fmla="*/ 67340 w 97643"/>
                      <a:gd name="connsiteY1" fmla="*/ 74713 h 125920"/>
                      <a:gd name="connsiteX2" fmla="*/ 97643 w 97643"/>
                      <a:gd name="connsiteY2" fmla="*/ 125921 h 125920"/>
                      <a:gd name="connsiteX3" fmla="*/ 62290 w 97643"/>
                      <a:gd name="connsiteY3" fmla="*/ 125921 h 125920"/>
                      <a:gd name="connsiteX4" fmla="*/ 33670 w 97643"/>
                      <a:gd name="connsiteY4" fmla="*/ 77231 h 125920"/>
                      <a:gd name="connsiteX5" fmla="*/ 30303 w 97643"/>
                      <a:gd name="connsiteY5" fmla="*/ 77231 h 125920"/>
                      <a:gd name="connsiteX6" fmla="*/ 30303 w 97643"/>
                      <a:gd name="connsiteY6" fmla="*/ 125921 h 125920"/>
                      <a:gd name="connsiteX7" fmla="*/ 0 w 97643"/>
                      <a:gd name="connsiteY7" fmla="*/ 125921 h 125920"/>
                      <a:gd name="connsiteX8" fmla="*/ 0 w 97643"/>
                      <a:gd name="connsiteY8" fmla="*/ 0 h 125920"/>
                      <a:gd name="connsiteX9" fmla="*/ 49663 w 97643"/>
                      <a:gd name="connsiteY9" fmla="*/ 0 h 125920"/>
                      <a:gd name="connsiteX10" fmla="*/ 95960 w 97643"/>
                      <a:gd name="connsiteY10" fmla="*/ 38616 h 125920"/>
                      <a:gd name="connsiteX11" fmla="*/ 49663 w 97643"/>
                      <a:gd name="connsiteY11" fmla="*/ 22666 h 125920"/>
                      <a:gd name="connsiteX12" fmla="*/ 31145 w 97643"/>
                      <a:gd name="connsiteY12" fmla="*/ 22666 h 125920"/>
                      <a:gd name="connsiteX13" fmla="*/ 31145 w 97643"/>
                      <a:gd name="connsiteY13" fmla="*/ 52887 h 125920"/>
                      <a:gd name="connsiteX14" fmla="*/ 49663 w 97643"/>
                      <a:gd name="connsiteY14" fmla="*/ 52887 h 125920"/>
                      <a:gd name="connsiteX15" fmla="*/ 64815 w 97643"/>
                      <a:gd name="connsiteY15" fmla="*/ 37776 h 125920"/>
                      <a:gd name="connsiteX16" fmla="*/ 49663 w 97643"/>
                      <a:gd name="connsiteY16" fmla="*/ 22666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97643" h="125920">
                        <a:moveTo>
                          <a:pt x="95960" y="38616"/>
                        </a:moveTo>
                        <a:cubicBezTo>
                          <a:pt x="95960" y="50368"/>
                          <a:pt x="90068" y="67997"/>
                          <a:pt x="67340" y="74713"/>
                        </a:cubicBezTo>
                        <a:lnTo>
                          <a:pt x="97643" y="125921"/>
                        </a:lnTo>
                        <a:lnTo>
                          <a:pt x="62290" y="125921"/>
                        </a:lnTo>
                        <a:lnTo>
                          <a:pt x="33670" y="77231"/>
                        </a:lnTo>
                        <a:lnTo>
                          <a:pt x="30303" y="77231"/>
                        </a:ln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49663" y="0"/>
                        </a:lnTo>
                        <a:cubicBezTo>
                          <a:pt x="80808" y="0"/>
                          <a:pt x="95960" y="18468"/>
                          <a:pt x="95960" y="38616"/>
                        </a:cubicBezTo>
                        <a:close/>
                        <a:moveTo>
                          <a:pt x="49663" y="22666"/>
                        </a:moveTo>
                        <a:lnTo>
                          <a:pt x="31145" y="22666"/>
                        </a:lnTo>
                        <a:lnTo>
                          <a:pt x="31145" y="52887"/>
                        </a:lnTo>
                        <a:lnTo>
                          <a:pt x="49663" y="52887"/>
                        </a:lnTo>
                        <a:cubicBezTo>
                          <a:pt x="58923" y="52887"/>
                          <a:pt x="64815" y="47010"/>
                          <a:pt x="64815" y="37776"/>
                        </a:cubicBezTo>
                        <a:cubicBezTo>
                          <a:pt x="64815" y="29381"/>
                          <a:pt x="58923" y="22666"/>
                          <a:pt x="49663" y="22666"/>
                        </a:cubicBez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4" name="Forme libre 593">
                    <a:extLst>
                      <a:ext uri="{FF2B5EF4-FFF2-40B4-BE49-F238E27FC236}">
                        <a16:creationId xmlns:a16="http://schemas.microsoft.com/office/drawing/2014/main" id="{2C476500-218F-C541-98E3-3D4892293CC7}"/>
                      </a:ext>
                    </a:extLst>
                  </p:cNvPr>
                  <p:cNvSpPr/>
                  <p:nvPr/>
                </p:nvSpPr>
                <p:spPr>
                  <a:xfrm>
                    <a:off x="1817991" y="2020466"/>
                    <a:ext cx="94276" cy="128438"/>
                  </a:xfrm>
                  <a:custGeom>
                    <a:avLst/>
                    <a:gdLst>
                      <a:gd name="connsiteX0" fmla="*/ 94276 w 94276"/>
                      <a:gd name="connsiteY0" fmla="*/ 89823 h 128438"/>
                      <a:gd name="connsiteX1" fmla="*/ 47980 w 94276"/>
                      <a:gd name="connsiteY1" fmla="*/ 128439 h 128438"/>
                      <a:gd name="connsiteX2" fmla="*/ 0 w 94276"/>
                      <a:gd name="connsiteY2" fmla="*/ 88984 h 128438"/>
                      <a:gd name="connsiteX3" fmla="*/ 32828 w 94276"/>
                      <a:gd name="connsiteY3" fmla="*/ 88984 h 128438"/>
                      <a:gd name="connsiteX4" fmla="*/ 47980 w 94276"/>
                      <a:gd name="connsiteY4" fmla="*/ 104094 h 128438"/>
                      <a:gd name="connsiteX5" fmla="*/ 62290 w 94276"/>
                      <a:gd name="connsiteY5" fmla="*/ 91502 h 128438"/>
                      <a:gd name="connsiteX6" fmla="*/ 0 w 94276"/>
                      <a:gd name="connsiteY6" fmla="*/ 38616 h 128438"/>
                      <a:gd name="connsiteX7" fmla="*/ 45455 w 94276"/>
                      <a:gd name="connsiteY7" fmla="*/ 0 h 128438"/>
                      <a:gd name="connsiteX8" fmla="*/ 91751 w 94276"/>
                      <a:gd name="connsiteY8" fmla="*/ 38616 h 128438"/>
                      <a:gd name="connsiteX9" fmla="*/ 58923 w 94276"/>
                      <a:gd name="connsiteY9" fmla="*/ 38616 h 128438"/>
                      <a:gd name="connsiteX10" fmla="*/ 45455 w 94276"/>
                      <a:gd name="connsiteY10" fmla="*/ 24345 h 128438"/>
                      <a:gd name="connsiteX11" fmla="*/ 31987 w 94276"/>
                      <a:gd name="connsiteY11" fmla="*/ 36937 h 128438"/>
                      <a:gd name="connsiteX12" fmla="*/ 94276 w 94276"/>
                      <a:gd name="connsiteY12" fmla="*/ 89823 h 128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4276" h="128438">
                        <a:moveTo>
                          <a:pt x="94276" y="89823"/>
                        </a:moveTo>
                        <a:cubicBezTo>
                          <a:pt x="94276" y="110810"/>
                          <a:pt x="75758" y="128439"/>
                          <a:pt x="47980" y="128439"/>
                        </a:cubicBezTo>
                        <a:cubicBezTo>
                          <a:pt x="19360" y="128439"/>
                          <a:pt x="0" y="115007"/>
                          <a:pt x="0" y="88984"/>
                        </a:cubicBezTo>
                        <a:lnTo>
                          <a:pt x="32828" y="88984"/>
                        </a:lnTo>
                        <a:cubicBezTo>
                          <a:pt x="33670" y="99897"/>
                          <a:pt x="39562" y="104094"/>
                          <a:pt x="47980" y="104094"/>
                        </a:cubicBezTo>
                        <a:cubicBezTo>
                          <a:pt x="56397" y="104094"/>
                          <a:pt x="62290" y="99057"/>
                          <a:pt x="62290" y="91502"/>
                        </a:cubicBezTo>
                        <a:cubicBezTo>
                          <a:pt x="62290" y="66318"/>
                          <a:pt x="0" y="82268"/>
                          <a:pt x="0" y="38616"/>
                        </a:cubicBezTo>
                        <a:cubicBezTo>
                          <a:pt x="0" y="14271"/>
                          <a:pt x="20202" y="0"/>
                          <a:pt x="45455" y="0"/>
                        </a:cubicBezTo>
                        <a:cubicBezTo>
                          <a:pt x="71549" y="0"/>
                          <a:pt x="90909" y="10074"/>
                          <a:pt x="91751" y="38616"/>
                        </a:cubicBezTo>
                        <a:lnTo>
                          <a:pt x="58923" y="38616"/>
                        </a:lnTo>
                        <a:cubicBezTo>
                          <a:pt x="58081" y="29381"/>
                          <a:pt x="52189" y="24345"/>
                          <a:pt x="45455" y="24345"/>
                        </a:cubicBezTo>
                        <a:cubicBezTo>
                          <a:pt x="38721" y="24345"/>
                          <a:pt x="31987" y="27702"/>
                          <a:pt x="31987" y="36937"/>
                        </a:cubicBezTo>
                        <a:cubicBezTo>
                          <a:pt x="31987" y="62121"/>
                          <a:pt x="94276" y="44492"/>
                          <a:pt x="94276" y="89823"/>
                        </a:cubicBez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5" name="Forme libre 594">
                    <a:extLst>
                      <a:ext uri="{FF2B5EF4-FFF2-40B4-BE49-F238E27FC236}">
                        <a16:creationId xmlns:a16="http://schemas.microsoft.com/office/drawing/2014/main" id="{D714DF74-2E47-2548-B9E8-35364EF001A1}"/>
                      </a:ext>
                    </a:extLst>
                  </p:cNvPr>
                  <p:cNvSpPr/>
                  <p:nvPr/>
                </p:nvSpPr>
                <p:spPr>
                  <a:xfrm>
                    <a:off x="1936678" y="2022145"/>
                    <a:ext cx="30303" cy="125920"/>
                  </a:xfrm>
                  <a:custGeom>
                    <a:avLst/>
                    <a:gdLst>
                      <a:gd name="connsiteX0" fmla="*/ 30303 w 30303"/>
                      <a:gd name="connsiteY0" fmla="*/ 0 h 125920"/>
                      <a:gd name="connsiteX1" fmla="*/ 30303 w 30303"/>
                      <a:gd name="connsiteY1" fmla="*/ 125921 h 125920"/>
                      <a:gd name="connsiteX2" fmla="*/ 0 w 30303"/>
                      <a:gd name="connsiteY2" fmla="*/ 125921 h 125920"/>
                      <a:gd name="connsiteX3" fmla="*/ 0 w 30303"/>
                      <a:gd name="connsiteY3" fmla="*/ 0 h 125920"/>
                      <a:gd name="connsiteX4" fmla="*/ 30303 w 30303"/>
                      <a:gd name="connsiteY4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303" h="125920">
                        <a:moveTo>
                          <a:pt x="30303" y="0"/>
                        </a:move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6" name="Forme libre 595">
                    <a:extLst>
                      <a:ext uri="{FF2B5EF4-FFF2-40B4-BE49-F238E27FC236}">
                        <a16:creationId xmlns:a16="http://schemas.microsoft.com/office/drawing/2014/main" id="{188B4F4B-1F80-484E-B6CD-E7AD886C4E07}"/>
                      </a:ext>
                    </a:extLst>
                  </p:cNvPr>
                  <p:cNvSpPr/>
                  <p:nvPr/>
                </p:nvSpPr>
                <p:spPr>
                  <a:xfrm>
                    <a:off x="1984658" y="2022145"/>
                    <a:ext cx="99326" cy="125920"/>
                  </a:xfrm>
                  <a:custGeom>
                    <a:avLst/>
                    <a:gdLst>
                      <a:gd name="connsiteX0" fmla="*/ 99327 w 99326"/>
                      <a:gd name="connsiteY0" fmla="*/ 0 h 125920"/>
                      <a:gd name="connsiteX1" fmla="*/ 99327 w 99326"/>
                      <a:gd name="connsiteY1" fmla="*/ 23505 h 125920"/>
                      <a:gd name="connsiteX2" fmla="*/ 64815 w 99326"/>
                      <a:gd name="connsiteY2" fmla="*/ 23505 h 125920"/>
                      <a:gd name="connsiteX3" fmla="*/ 64815 w 99326"/>
                      <a:gd name="connsiteY3" fmla="*/ 125921 h 125920"/>
                      <a:gd name="connsiteX4" fmla="*/ 34512 w 99326"/>
                      <a:gd name="connsiteY4" fmla="*/ 125921 h 125920"/>
                      <a:gd name="connsiteX5" fmla="*/ 34512 w 99326"/>
                      <a:gd name="connsiteY5" fmla="*/ 23505 h 125920"/>
                      <a:gd name="connsiteX6" fmla="*/ 0 w 99326"/>
                      <a:gd name="connsiteY6" fmla="*/ 23505 h 125920"/>
                      <a:gd name="connsiteX7" fmla="*/ 0 w 99326"/>
                      <a:gd name="connsiteY7" fmla="*/ 0 h 125920"/>
                      <a:gd name="connsiteX8" fmla="*/ 99327 w 99326"/>
                      <a:gd name="connsiteY8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9326" h="125920">
                        <a:moveTo>
                          <a:pt x="99327" y="0"/>
                        </a:moveTo>
                        <a:lnTo>
                          <a:pt x="99327" y="23505"/>
                        </a:lnTo>
                        <a:lnTo>
                          <a:pt x="64815" y="23505"/>
                        </a:lnTo>
                        <a:lnTo>
                          <a:pt x="64815" y="125921"/>
                        </a:lnTo>
                        <a:lnTo>
                          <a:pt x="34512" y="125921"/>
                        </a:lnTo>
                        <a:lnTo>
                          <a:pt x="34512" y="23505"/>
                        </a:lnTo>
                        <a:lnTo>
                          <a:pt x="0" y="23505"/>
                        </a:lnTo>
                        <a:lnTo>
                          <a:pt x="0" y="0"/>
                        </a:lnTo>
                        <a:lnTo>
                          <a:pt x="99327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7" name="Forme libre 596">
                    <a:extLst>
                      <a:ext uri="{FF2B5EF4-FFF2-40B4-BE49-F238E27FC236}">
                        <a16:creationId xmlns:a16="http://schemas.microsoft.com/office/drawing/2014/main" id="{E4C8297B-5176-7F44-99CB-55C1A7667ACA}"/>
                      </a:ext>
                    </a:extLst>
                  </p:cNvPr>
                  <p:cNvSpPr/>
                  <p:nvPr/>
                </p:nvSpPr>
                <p:spPr>
                  <a:xfrm>
                    <a:off x="2090719" y="2021306"/>
                    <a:ext cx="123737" cy="125920"/>
                  </a:xfrm>
                  <a:custGeom>
                    <a:avLst/>
                    <a:gdLst>
                      <a:gd name="connsiteX0" fmla="*/ 123738 w 123737"/>
                      <a:gd name="connsiteY0" fmla="*/ 125921 h 125920"/>
                      <a:gd name="connsiteX1" fmla="*/ 90909 w 123737"/>
                      <a:gd name="connsiteY1" fmla="*/ 125921 h 125920"/>
                      <a:gd name="connsiteX2" fmla="*/ 84175 w 123737"/>
                      <a:gd name="connsiteY2" fmla="*/ 104934 h 125920"/>
                      <a:gd name="connsiteX3" fmla="*/ 39562 w 123737"/>
                      <a:gd name="connsiteY3" fmla="*/ 104934 h 125920"/>
                      <a:gd name="connsiteX4" fmla="*/ 32828 w 123737"/>
                      <a:gd name="connsiteY4" fmla="*/ 125921 h 125920"/>
                      <a:gd name="connsiteX5" fmla="*/ 0 w 123737"/>
                      <a:gd name="connsiteY5" fmla="*/ 125921 h 125920"/>
                      <a:gd name="connsiteX6" fmla="*/ 43771 w 123737"/>
                      <a:gd name="connsiteY6" fmla="*/ 0 h 125920"/>
                      <a:gd name="connsiteX7" fmla="*/ 80808 w 123737"/>
                      <a:gd name="connsiteY7" fmla="*/ 0 h 125920"/>
                      <a:gd name="connsiteX8" fmla="*/ 123738 w 123737"/>
                      <a:gd name="connsiteY8" fmla="*/ 125921 h 125920"/>
                      <a:gd name="connsiteX9" fmla="*/ 47138 w 123737"/>
                      <a:gd name="connsiteY9" fmla="*/ 81429 h 125920"/>
                      <a:gd name="connsiteX10" fmla="*/ 76600 w 123737"/>
                      <a:gd name="connsiteY10" fmla="*/ 81429 h 125920"/>
                      <a:gd name="connsiteX11" fmla="*/ 61448 w 123737"/>
                      <a:gd name="connsiteY11" fmla="*/ 36937 h 125920"/>
                      <a:gd name="connsiteX12" fmla="*/ 47138 w 123737"/>
                      <a:gd name="connsiteY12" fmla="*/ 81429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3737" h="125920">
                        <a:moveTo>
                          <a:pt x="123738" y="125921"/>
                        </a:moveTo>
                        <a:lnTo>
                          <a:pt x="90909" y="125921"/>
                        </a:lnTo>
                        <a:lnTo>
                          <a:pt x="84175" y="104934"/>
                        </a:lnTo>
                        <a:lnTo>
                          <a:pt x="39562" y="104934"/>
                        </a:lnTo>
                        <a:lnTo>
                          <a:pt x="32828" y="125921"/>
                        </a:lnTo>
                        <a:lnTo>
                          <a:pt x="0" y="125921"/>
                        </a:lnTo>
                        <a:lnTo>
                          <a:pt x="43771" y="0"/>
                        </a:lnTo>
                        <a:lnTo>
                          <a:pt x="80808" y="0"/>
                        </a:lnTo>
                        <a:lnTo>
                          <a:pt x="123738" y="125921"/>
                        </a:lnTo>
                        <a:close/>
                        <a:moveTo>
                          <a:pt x="47138" y="81429"/>
                        </a:moveTo>
                        <a:lnTo>
                          <a:pt x="76600" y="81429"/>
                        </a:lnTo>
                        <a:lnTo>
                          <a:pt x="61448" y="36937"/>
                        </a:lnTo>
                        <a:lnTo>
                          <a:pt x="47138" y="81429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8" name="Forme libre 597">
                    <a:extLst>
                      <a:ext uri="{FF2B5EF4-FFF2-40B4-BE49-F238E27FC236}">
                        <a16:creationId xmlns:a16="http://schemas.microsoft.com/office/drawing/2014/main" id="{CB279074-763B-DA4A-8523-44CE7885158D}"/>
                      </a:ext>
                    </a:extLst>
                  </p:cNvPr>
                  <p:cNvSpPr/>
                  <p:nvPr/>
                </p:nvSpPr>
                <p:spPr>
                  <a:xfrm>
                    <a:off x="2229609" y="2022145"/>
                    <a:ext cx="30303" cy="125920"/>
                  </a:xfrm>
                  <a:custGeom>
                    <a:avLst/>
                    <a:gdLst>
                      <a:gd name="connsiteX0" fmla="*/ 30303 w 30303"/>
                      <a:gd name="connsiteY0" fmla="*/ 0 h 125920"/>
                      <a:gd name="connsiteX1" fmla="*/ 30303 w 30303"/>
                      <a:gd name="connsiteY1" fmla="*/ 125921 h 125920"/>
                      <a:gd name="connsiteX2" fmla="*/ 0 w 30303"/>
                      <a:gd name="connsiteY2" fmla="*/ 125921 h 125920"/>
                      <a:gd name="connsiteX3" fmla="*/ 0 w 30303"/>
                      <a:gd name="connsiteY3" fmla="*/ 0 h 125920"/>
                      <a:gd name="connsiteX4" fmla="*/ 30303 w 30303"/>
                      <a:gd name="connsiteY4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303" h="125920">
                        <a:moveTo>
                          <a:pt x="30303" y="0"/>
                        </a:move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9" name="Forme libre 598">
                    <a:extLst>
                      <a:ext uri="{FF2B5EF4-FFF2-40B4-BE49-F238E27FC236}">
                        <a16:creationId xmlns:a16="http://schemas.microsoft.com/office/drawing/2014/main" id="{84D6B468-7D15-E048-90FC-14D011550DE4}"/>
                      </a:ext>
                    </a:extLst>
                  </p:cNvPr>
                  <p:cNvSpPr/>
                  <p:nvPr/>
                </p:nvSpPr>
                <p:spPr>
                  <a:xfrm>
                    <a:off x="2286848" y="2022145"/>
                    <a:ext cx="97643" cy="125920"/>
                  </a:xfrm>
                  <a:custGeom>
                    <a:avLst/>
                    <a:gdLst>
                      <a:gd name="connsiteX0" fmla="*/ 95960 w 97643"/>
                      <a:gd name="connsiteY0" fmla="*/ 38616 h 125920"/>
                      <a:gd name="connsiteX1" fmla="*/ 67340 w 97643"/>
                      <a:gd name="connsiteY1" fmla="*/ 74713 h 125920"/>
                      <a:gd name="connsiteX2" fmla="*/ 97643 w 97643"/>
                      <a:gd name="connsiteY2" fmla="*/ 125921 h 125920"/>
                      <a:gd name="connsiteX3" fmla="*/ 62290 w 97643"/>
                      <a:gd name="connsiteY3" fmla="*/ 125921 h 125920"/>
                      <a:gd name="connsiteX4" fmla="*/ 33670 w 97643"/>
                      <a:gd name="connsiteY4" fmla="*/ 77231 h 125920"/>
                      <a:gd name="connsiteX5" fmla="*/ 30303 w 97643"/>
                      <a:gd name="connsiteY5" fmla="*/ 77231 h 125920"/>
                      <a:gd name="connsiteX6" fmla="*/ 30303 w 97643"/>
                      <a:gd name="connsiteY6" fmla="*/ 125921 h 125920"/>
                      <a:gd name="connsiteX7" fmla="*/ 0 w 97643"/>
                      <a:gd name="connsiteY7" fmla="*/ 125921 h 125920"/>
                      <a:gd name="connsiteX8" fmla="*/ 0 w 97643"/>
                      <a:gd name="connsiteY8" fmla="*/ 0 h 125920"/>
                      <a:gd name="connsiteX9" fmla="*/ 49663 w 97643"/>
                      <a:gd name="connsiteY9" fmla="*/ 0 h 125920"/>
                      <a:gd name="connsiteX10" fmla="*/ 95960 w 97643"/>
                      <a:gd name="connsiteY10" fmla="*/ 38616 h 125920"/>
                      <a:gd name="connsiteX11" fmla="*/ 49663 w 97643"/>
                      <a:gd name="connsiteY11" fmla="*/ 22666 h 125920"/>
                      <a:gd name="connsiteX12" fmla="*/ 31145 w 97643"/>
                      <a:gd name="connsiteY12" fmla="*/ 22666 h 125920"/>
                      <a:gd name="connsiteX13" fmla="*/ 31145 w 97643"/>
                      <a:gd name="connsiteY13" fmla="*/ 52887 h 125920"/>
                      <a:gd name="connsiteX14" fmla="*/ 49663 w 97643"/>
                      <a:gd name="connsiteY14" fmla="*/ 52887 h 125920"/>
                      <a:gd name="connsiteX15" fmla="*/ 64815 w 97643"/>
                      <a:gd name="connsiteY15" fmla="*/ 37776 h 125920"/>
                      <a:gd name="connsiteX16" fmla="*/ 49663 w 97643"/>
                      <a:gd name="connsiteY16" fmla="*/ 22666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97643" h="125920">
                        <a:moveTo>
                          <a:pt x="95960" y="38616"/>
                        </a:moveTo>
                        <a:cubicBezTo>
                          <a:pt x="95960" y="50368"/>
                          <a:pt x="90068" y="67997"/>
                          <a:pt x="67340" y="74713"/>
                        </a:cubicBezTo>
                        <a:lnTo>
                          <a:pt x="97643" y="125921"/>
                        </a:lnTo>
                        <a:lnTo>
                          <a:pt x="62290" y="125921"/>
                        </a:lnTo>
                        <a:lnTo>
                          <a:pt x="33670" y="77231"/>
                        </a:lnTo>
                        <a:lnTo>
                          <a:pt x="30303" y="77231"/>
                        </a:ln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49663" y="0"/>
                        </a:lnTo>
                        <a:cubicBezTo>
                          <a:pt x="80808" y="0"/>
                          <a:pt x="95960" y="18468"/>
                          <a:pt x="95960" y="38616"/>
                        </a:cubicBezTo>
                        <a:close/>
                        <a:moveTo>
                          <a:pt x="49663" y="22666"/>
                        </a:moveTo>
                        <a:lnTo>
                          <a:pt x="31145" y="22666"/>
                        </a:lnTo>
                        <a:lnTo>
                          <a:pt x="31145" y="52887"/>
                        </a:lnTo>
                        <a:lnTo>
                          <a:pt x="49663" y="52887"/>
                        </a:lnTo>
                        <a:cubicBezTo>
                          <a:pt x="58923" y="52887"/>
                          <a:pt x="64815" y="47010"/>
                          <a:pt x="64815" y="37776"/>
                        </a:cubicBezTo>
                        <a:cubicBezTo>
                          <a:pt x="64815" y="29381"/>
                          <a:pt x="58923" y="22666"/>
                          <a:pt x="49663" y="22666"/>
                        </a:cubicBez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00" name="Forme libre 599">
                    <a:extLst>
                      <a:ext uri="{FF2B5EF4-FFF2-40B4-BE49-F238E27FC236}">
                        <a16:creationId xmlns:a16="http://schemas.microsoft.com/office/drawing/2014/main" id="{3073249D-363F-E340-B865-7DC3BD85E77F}"/>
                      </a:ext>
                    </a:extLst>
                  </p:cNvPr>
                  <p:cNvSpPr/>
                  <p:nvPr/>
                </p:nvSpPr>
                <p:spPr>
                  <a:xfrm>
                    <a:off x="2406377" y="2022145"/>
                    <a:ext cx="75757" cy="125920"/>
                  </a:xfrm>
                  <a:custGeom>
                    <a:avLst/>
                    <a:gdLst>
                      <a:gd name="connsiteX0" fmla="*/ 30303 w 75757"/>
                      <a:gd name="connsiteY0" fmla="*/ 22666 h 125920"/>
                      <a:gd name="connsiteX1" fmla="*/ 30303 w 75757"/>
                      <a:gd name="connsiteY1" fmla="*/ 49529 h 125920"/>
                      <a:gd name="connsiteX2" fmla="*/ 70707 w 75757"/>
                      <a:gd name="connsiteY2" fmla="*/ 49529 h 125920"/>
                      <a:gd name="connsiteX3" fmla="*/ 70707 w 75757"/>
                      <a:gd name="connsiteY3" fmla="*/ 73034 h 125920"/>
                      <a:gd name="connsiteX4" fmla="*/ 30303 w 75757"/>
                      <a:gd name="connsiteY4" fmla="*/ 73034 h 125920"/>
                      <a:gd name="connsiteX5" fmla="*/ 30303 w 75757"/>
                      <a:gd name="connsiteY5" fmla="*/ 102415 h 125920"/>
                      <a:gd name="connsiteX6" fmla="*/ 75758 w 75757"/>
                      <a:gd name="connsiteY6" fmla="*/ 102415 h 125920"/>
                      <a:gd name="connsiteX7" fmla="*/ 75758 w 75757"/>
                      <a:gd name="connsiteY7" fmla="*/ 125921 h 125920"/>
                      <a:gd name="connsiteX8" fmla="*/ 0 w 75757"/>
                      <a:gd name="connsiteY8" fmla="*/ 125921 h 125920"/>
                      <a:gd name="connsiteX9" fmla="*/ 0 w 75757"/>
                      <a:gd name="connsiteY9" fmla="*/ 0 h 125920"/>
                      <a:gd name="connsiteX10" fmla="*/ 75758 w 75757"/>
                      <a:gd name="connsiteY10" fmla="*/ 0 h 125920"/>
                      <a:gd name="connsiteX11" fmla="*/ 75758 w 75757"/>
                      <a:gd name="connsiteY11" fmla="*/ 23505 h 125920"/>
                      <a:gd name="connsiteX12" fmla="*/ 30303 w 75757"/>
                      <a:gd name="connsiteY12" fmla="*/ 23505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5757" h="125920">
                        <a:moveTo>
                          <a:pt x="30303" y="22666"/>
                        </a:moveTo>
                        <a:lnTo>
                          <a:pt x="30303" y="49529"/>
                        </a:lnTo>
                        <a:lnTo>
                          <a:pt x="70707" y="49529"/>
                        </a:lnTo>
                        <a:lnTo>
                          <a:pt x="70707" y="73034"/>
                        </a:lnTo>
                        <a:lnTo>
                          <a:pt x="30303" y="73034"/>
                        </a:lnTo>
                        <a:lnTo>
                          <a:pt x="30303" y="102415"/>
                        </a:lnTo>
                        <a:lnTo>
                          <a:pt x="75758" y="102415"/>
                        </a:lnTo>
                        <a:lnTo>
                          <a:pt x="75758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75758" y="0"/>
                        </a:lnTo>
                        <a:lnTo>
                          <a:pt x="75758" y="23505"/>
                        </a:lnTo>
                        <a:lnTo>
                          <a:pt x="30303" y="23505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587" name="Forme libre 586">
                  <a:extLst>
                    <a:ext uri="{FF2B5EF4-FFF2-40B4-BE49-F238E27FC236}">
                      <a16:creationId xmlns:a16="http://schemas.microsoft.com/office/drawing/2014/main" id="{DE73F902-A8F2-8342-B6A5-59D88C9F2D86}"/>
                    </a:ext>
                  </a:extLst>
                </p:cNvPr>
                <p:cNvSpPr/>
                <p:nvPr/>
              </p:nvSpPr>
              <p:spPr>
                <a:xfrm>
                  <a:off x="1519169" y="1829907"/>
                  <a:ext cx="68182" cy="124241"/>
                </a:xfrm>
                <a:custGeom>
                  <a:avLst/>
                  <a:gdLst>
                    <a:gd name="connsiteX0" fmla="*/ 0 w 68182"/>
                    <a:gd name="connsiteY0" fmla="*/ 0 h 124241"/>
                    <a:gd name="connsiteX1" fmla="*/ 30303 w 68182"/>
                    <a:gd name="connsiteY1" fmla="*/ 0 h 124241"/>
                    <a:gd name="connsiteX2" fmla="*/ 30303 w 68182"/>
                    <a:gd name="connsiteY2" fmla="*/ 101576 h 124241"/>
                    <a:gd name="connsiteX3" fmla="*/ 68182 w 68182"/>
                    <a:gd name="connsiteY3" fmla="*/ 101576 h 124241"/>
                    <a:gd name="connsiteX4" fmla="*/ 68182 w 68182"/>
                    <a:gd name="connsiteY4" fmla="*/ 124242 h 124241"/>
                    <a:gd name="connsiteX5" fmla="*/ 0 w 68182"/>
                    <a:gd name="connsiteY5" fmla="*/ 124242 h 124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182" h="124241">
                      <a:moveTo>
                        <a:pt x="0" y="0"/>
                      </a:moveTo>
                      <a:lnTo>
                        <a:pt x="30303" y="0"/>
                      </a:lnTo>
                      <a:lnTo>
                        <a:pt x="30303" y="101576"/>
                      </a:lnTo>
                      <a:lnTo>
                        <a:pt x="68182" y="101576"/>
                      </a:lnTo>
                      <a:lnTo>
                        <a:pt x="68182" y="124242"/>
                      </a:lnTo>
                      <a:lnTo>
                        <a:pt x="0" y="124242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561" name="Graphique 2">
              <a:extLst>
                <a:ext uri="{FF2B5EF4-FFF2-40B4-BE49-F238E27FC236}">
                  <a16:creationId xmlns:a16="http://schemas.microsoft.com/office/drawing/2014/main" id="{B8588650-C5D6-0144-A069-153429DCC180}"/>
                </a:ext>
              </a:extLst>
            </p:cNvPr>
            <p:cNvGrpSpPr/>
            <p:nvPr/>
          </p:nvGrpSpPr>
          <p:grpSpPr>
            <a:xfrm>
              <a:off x="1142905" y="2419215"/>
              <a:ext cx="1158252" cy="104094"/>
              <a:chOff x="1142905" y="2419215"/>
              <a:chExt cx="1158252" cy="104094"/>
            </a:xfrm>
            <a:grpFill/>
          </p:grpSpPr>
          <p:sp>
            <p:nvSpPr>
              <p:cNvPr id="563" name="Forme libre 562">
                <a:extLst>
                  <a:ext uri="{FF2B5EF4-FFF2-40B4-BE49-F238E27FC236}">
                    <a16:creationId xmlns:a16="http://schemas.microsoft.com/office/drawing/2014/main" id="{5F88A626-5CBD-BD43-A128-6B7672228361}"/>
                  </a:ext>
                </a:extLst>
              </p:cNvPr>
              <p:cNvSpPr/>
              <p:nvPr/>
            </p:nvSpPr>
            <p:spPr>
              <a:xfrm>
                <a:off x="1142905" y="2445238"/>
                <a:ext cx="58922" cy="78070"/>
              </a:xfrm>
              <a:custGeom>
                <a:avLst/>
                <a:gdLst>
                  <a:gd name="connsiteX0" fmla="*/ 0 w 58922"/>
                  <a:gd name="connsiteY0" fmla="*/ 50368 h 78070"/>
                  <a:gd name="connsiteX1" fmla="*/ 0 w 58922"/>
                  <a:gd name="connsiteY1" fmla="*/ 0 h 78070"/>
                  <a:gd name="connsiteX2" fmla="*/ 10101 w 58922"/>
                  <a:gd name="connsiteY2" fmla="*/ 0 h 78070"/>
                  <a:gd name="connsiteX3" fmla="*/ 10101 w 58922"/>
                  <a:gd name="connsiteY3" fmla="*/ 50368 h 78070"/>
                  <a:gd name="connsiteX4" fmla="*/ 15152 w 58922"/>
                  <a:gd name="connsiteY4" fmla="*/ 64639 h 78070"/>
                  <a:gd name="connsiteX5" fmla="*/ 29461 w 58922"/>
                  <a:gd name="connsiteY5" fmla="*/ 69676 h 78070"/>
                  <a:gd name="connsiteX6" fmla="*/ 43771 w 58922"/>
                  <a:gd name="connsiteY6" fmla="*/ 64639 h 78070"/>
                  <a:gd name="connsiteX7" fmla="*/ 48822 w 58922"/>
                  <a:gd name="connsiteY7" fmla="*/ 50368 h 78070"/>
                  <a:gd name="connsiteX8" fmla="*/ 48822 w 58922"/>
                  <a:gd name="connsiteY8" fmla="*/ 0 h 78070"/>
                  <a:gd name="connsiteX9" fmla="*/ 58923 w 58922"/>
                  <a:gd name="connsiteY9" fmla="*/ 0 h 78070"/>
                  <a:gd name="connsiteX10" fmla="*/ 58923 w 58922"/>
                  <a:gd name="connsiteY10" fmla="*/ 50368 h 78070"/>
                  <a:gd name="connsiteX11" fmla="*/ 50505 w 58922"/>
                  <a:gd name="connsiteY11" fmla="*/ 71355 h 78070"/>
                  <a:gd name="connsiteX12" fmla="*/ 29461 w 58922"/>
                  <a:gd name="connsiteY12" fmla="*/ 78071 h 78070"/>
                  <a:gd name="connsiteX13" fmla="*/ 8418 w 58922"/>
                  <a:gd name="connsiteY13" fmla="*/ 71355 h 78070"/>
                  <a:gd name="connsiteX14" fmla="*/ 0 w 58922"/>
                  <a:gd name="connsiteY14" fmla="*/ 50368 h 7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922" h="78070">
                    <a:moveTo>
                      <a:pt x="0" y="50368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10101" y="50368"/>
                    </a:lnTo>
                    <a:cubicBezTo>
                      <a:pt x="10101" y="57084"/>
                      <a:pt x="11785" y="61281"/>
                      <a:pt x="15152" y="64639"/>
                    </a:cubicBezTo>
                    <a:cubicBezTo>
                      <a:pt x="18519" y="67997"/>
                      <a:pt x="23569" y="69676"/>
                      <a:pt x="29461" y="69676"/>
                    </a:cubicBezTo>
                    <a:cubicBezTo>
                      <a:pt x="35354" y="69676"/>
                      <a:pt x="40404" y="67997"/>
                      <a:pt x="43771" y="64639"/>
                    </a:cubicBezTo>
                    <a:cubicBezTo>
                      <a:pt x="47138" y="61281"/>
                      <a:pt x="48822" y="57084"/>
                      <a:pt x="48822" y="50368"/>
                    </a:cubicBezTo>
                    <a:lnTo>
                      <a:pt x="48822" y="0"/>
                    </a:lnTo>
                    <a:lnTo>
                      <a:pt x="58923" y="0"/>
                    </a:lnTo>
                    <a:lnTo>
                      <a:pt x="58923" y="50368"/>
                    </a:lnTo>
                    <a:cubicBezTo>
                      <a:pt x="58923" y="59602"/>
                      <a:pt x="56397" y="66318"/>
                      <a:pt x="50505" y="71355"/>
                    </a:cubicBezTo>
                    <a:cubicBezTo>
                      <a:pt x="44613" y="76392"/>
                      <a:pt x="37879" y="78071"/>
                      <a:pt x="29461" y="78071"/>
                    </a:cubicBezTo>
                    <a:cubicBezTo>
                      <a:pt x="21044" y="78071"/>
                      <a:pt x="14310" y="75552"/>
                      <a:pt x="8418" y="71355"/>
                    </a:cubicBezTo>
                    <a:cubicBezTo>
                      <a:pt x="2525" y="66318"/>
                      <a:pt x="0" y="58763"/>
                      <a:pt x="0" y="50368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4" name="Forme libre 563">
                <a:extLst>
                  <a:ext uri="{FF2B5EF4-FFF2-40B4-BE49-F238E27FC236}">
                    <a16:creationId xmlns:a16="http://schemas.microsoft.com/office/drawing/2014/main" id="{28DAB5BD-11D0-E14E-95F4-C3C2A2B8A631}"/>
                  </a:ext>
                </a:extLst>
              </p:cNvPr>
              <p:cNvSpPr/>
              <p:nvPr/>
            </p:nvSpPr>
            <p:spPr>
              <a:xfrm>
                <a:off x="1221188" y="2445238"/>
                <a:ext cx="61447" cy="77231"/>
              </a:xfrm>
              <a:custGeom>
                <a:avLst/>
                <a:gdLst>
                  <a:gd name="connsiteX0" fmla="*/ 51347 w 61447"/>
                  <a:gd name="connsiteY0" fmla="*/ 0 h 77231"/>
                  <a:gd name="connsiteX1" fmla="*/ 61448 w 61447"/>
                  <a:gd name="connsiteY1" fmla="*/ 0 h 77231"/>
                  <a:gd name="connsiteX2" fmla="*/ 61448 w 61447"/>
                  <a:gd name="connsiteY2" fmla="*/ 77231 h 77231"/>
                  <a:gd name="connsiteX3" fmla="*/ 51347 w 61447"/>
                  <a:gd name="connsiteY3" fmla="*/ 77231 h 77231"/>
                  <a:gd name="connsiteX4" fmla="*/ 10943 w 61447"/>
                  <a:gd name="connsiteY4" fmla="*/ 15950 h 77231"/>
                  <a:gd name="connsiteX5" fmla="*/ 10943 w 61447"/>
                  <a:gd name="connsiteY5" fmla="*/ 77231 h 77231"/>
                  <a:gd name="connsiteX6" fmla="*/ 0 w 61447"/>
                  <a:gd name="connsiteY6" fmla="*/ 77231 h 77231"/>
                  <a:gd name="connsiteX7" fmla="*/ 0 w 61447"/>
                  <a:gd name="connsiteY7" fmla="*/ 0 h 77231"/>
                  <a:gd name="connsiteX8" fmla="*/ 10101 w 61447"/>
                  <a:gd name="connsiteY8" fmla="*/ 0 h 77231"/>
                  <a:gd name="connsiteX9" fmla="*/ 50505 w 61447"/>
                  <a:gd name="connsiteY9" fmla="*/ 61281 h 77231"/>
                  <a:gd name="connsiteX10" fmla="*/ 50505 w 61447"/>
                  <a:gd name="connsiteY10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447" h="77231">
                    <a:moveTo>
                      <a:pt x="51347" y="0"/>
                    </a:moveTo>
                    <a:lnTo>
                      <a:pt x="61448" y="0"/>
                    </a:lnTo>
                    <a:lnTo>
                      <a:pt x="61448" y="77231"/>
                    </a:lnTo>
                    <a:lnTo>
                      <a:pt x="51347" y="77231"/>
                    </a:lnTo>
                    <a:lnTo>
                      <a:pt x="10943" y="15950"/>
                    </a:lnTo>
                    <a:lnTo>
                      <a:pt x="10943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10101" y="0"/>
                    </a:lnTo>
                    <a:lnTo>
                      <a:pt x="50505" y="61281"/>
                    </a:lnTo>
                    <a:lnTo>
                      <a:pt x="50505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5" name="Forme libre 564">
                <a:extLst>
                  <a:ext uri="{FF2B5EF4-FFF2-40B4-BE49-F238E27FC236}">
                    <a16:creationId xmlns:a16="http://schemas.microsoft.com/office/drawing/2014/main" id="{EEEC0A98-05C1-7D47-91A1-D0A45FD02B46}"/>
                  </a:ext>
                </a:extLst>
              </p:cNvPr>
              <p:cNvSpPr/>
              <p:nvPr/>
            </p:nvSpPr>
            <p:spPr>
              <a:xfrm>
                <a:off x="1301997" y="2445238"/>
                <a:ext cx="10101" cy="77231"/>
              </a:xfrm>
              <a:custGeom>
                <a:avLst/>
                <a:gdLst>
                  <a:gd name="connsiteX0" fmla="*/ 0 w 10101"/>
                  <a:gd name="connsiteY0" fmla="*/ 77231 h 77231"/>
                  <a:gd name="connsiteX1" fmla="*/ 0 w 10101"/>
                  <a:gd name="connsiteY1" fmla="*/ 0 h 77231"/>
                  <a:gd name="connsiteX2" fmla="*/ 10101 w 10101"/>
                  <a:gd name="connsiteY2" fmla="*/ 0 h 77231"/>
                  <a:gd name="connsiteX3" fmla="*/ 10101 w 10101"/>
                  <a:gd name="connsiteY3" fmla="*/ 77231 h 77231"/>
                  <a:gd name="connsiteX4" fmla="*/ 0 w 10101"/>
                  <a:gd name="connsiteY4" fmla="*/ 77231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1" h="77231">
                    <a:moveTo>
                      <a:pt x="0" y="77231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10101" y="77231"/>
                    </a:lnTo>
                    <a:lnTo>
                      <a:pt x="0" y="77231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6" name="Forme libre 565">
                <a:extLst>
                  <a:ext uri="{FF2B5EF4-FFF2-40B4-BE49-F238E27FC236}">
                    <a16:creationId xmlns:a16="http://schemas.microsoft.com/office/drawing/2014/main" id="{CD87BE2D-5582-9F48-BE12-B8EABA46A571}"/>
                  </a:ext>
                </a:extLst>
              </p:cNvPr>
              <p:cNvSpPr/>
              <p:nvPr/>
            </p:nvSpPr>
            <p:spPr>
              <a:xfrm>
                <a:off x="1325566" y="2445238"/>
                <a:ext cx="69865" cy="77231"/>
              </a:xfrm>
              <a:custGeom>
                <a:avLst/>
                <a:gdLst>
                  <a:gd name="connsiteX0" fmla="*/ 29461 w 69865"/>
                  <a:gd name="connsiteY0" fmla="*/ 77231 h 77231"/>
                  <a:gd name="connsiteX1" fmla="*/ 0 w 69865"/>
                  <a:gd name="connsiteY1" fmla="*/ 0 h 77231"/>
                  <a:gd name="connsiteX2" fmla="*/ 10101 w 69865"/>
                  <a:gd name="connsiteY2" fmla="*/ 0 h 77231"/>
                  <a:gd name="connsiteX3" fmla="*/ 34512 w 69865"/>
                  <a:gd name="connsiteY3" fmla="*/ 66318 h 77231"/>
                  <a:gd name="connsiteX4" fmla="*/ 58923 w 69865"/>
                  <a:gd name="connsiteY4" fmla="*/ 0 h 77231"/>
                  <a:gd name="connsiteX5" fmla="*/ 69866 w 69865"/>
                  <a:gd name="connsiteY5" fmla="*/ 0 h 77231"/>
                  <a:gd name="connsiteX6" fmla="*/ 40404 w 69865"/>
                  <a:gd name="connsiteY6" fmla="*/ 77231 h 77231"/>
                  <a:gd name="connsiteX7" fmla="*/ 29461 w 69865"/>
                  <a:gd name="connsiteY7" fmla="*/ 77231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65" h="77231">
                    <a:moveTo>
                      <a:pt x="29461" y="77231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34512" y="66318"/>
                    </a:lnTo>
                    <a:lnTo>
                      <a:pt x="58923" y="0"/>
                    </a:lnTo>
                    <a:lnTo>
                      <a:pt x="69866" y="0"/>
                    </a:lnTo>
                    <a:lnTo>
                      <a:pt x="40404" y="77231"/>
                    </a:lnTo>
                    <a:lnTo>
                      <a:pt x="29461" y="77231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7" name="Forme libre 566">
                <a:extLst>
                  <a:ext uri="{FF2B5EF4-FFF2-40B4-BE49-F238E27FC236}">
                    <a16:creationId xmlns:a16="http://schemas.microsoft.com/office/drawing/2014/main" id="{3DF6A0A7-1E4A-F44C-A1E9-CCB885825847}"/>
                  </a:ext>
                </a:extLst>
              </p:cNvPr>
              <p:cNvSpPr/>
              <p:nvPr/>
            </p:nvSpPr>
            <p:spPr>
              <a:xfrm>
                <a:off x="1408058" y="2445238"/>
                <a:ext cx="41245" cy="77231"/>
              </a:xfrm>
              <a:custGeom>
                <a:avLst/>
                <a:gdLst>
                  <a:gd name="connsiteX0" fmla="*/ 41246 w 41245"/>
                  <a:gd name="connsiteY0" fmla="*/ 0 h 77231"/>
                  <a:gd name="connsiteX1" fmla="*/ 41246 w 41245"/>
                  <a:gd name="connsiteY1" fmla="*/ 8395 h 77231"/>
                  <a:gd name="connsiteX2" fmla="*/ 10101 w 41245"/>
                  <a:gd name="connsiteY2" fmla="*/ 8395 h 77231"/>
                  <a:gd name="connsiteX3" fmla="*/ 10101 w 41245"/>
                  <a:gd name="connsiteY3" fmla="*/ 34418 h 77231"/>
                  <a:gd name="connsiteX4" fmla="*/ 37879 w 41245"/>
                  <a:gd name="connsiteY4" fmla="*/ 34418 h 77231"/>
                  <a:gd name="connsiteX5" fmla="*/ 37879 w 41245"/>
                  <a:gd name="connsiteY5" fmla="*/ 41974 h 77231"/>
                  <a:gd name="connsiteX6" fmla="*/ 10101 w 41245"/>
                  <a:gd name="connsiteY6" fmla="*/ 41974 h 77231"/>
                  <a:gd name="connsiteX7" fmla="*/ 10101 w 41245"/>
                  <a:gd name="connsiteY7" fmla="*/ 68837 h 77231"/>
                  <a:gd name="connsiteX8" fmla="*/ 41246 w 41245"/>
                  <a:gd name="connsiteY8" fmla="*/ 68837 h 77231"/>
                  <a:gd name="connsiteX9" fmla="*/ 41246 w 41245"/>
                  <a:gd name="connsiteY9" fmla="*/ 77231 h 77231"/>
                  <a:gd name="connsiteX10" fmla="*/ 0 w 41245"/>
                  <a:gd name="connsiteY10" fmla="*/ 77231 h 77231"/>
                  <a:gd name="connsiteX11" fmla="*/ 0 w 41245"/>
                  <a:gd name="connsiteY11" fmla="*/ 0 h 77231"/>
                  <a:gd name="connsiteX12" fmla="*/ 41246 w 41245"/>
                  <a:gd name="connsiteY12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45" h="77231">
                    <a:moveTo>
                      <a:pt x="41246" y="0"/>
                    </a:moveTo>
                    <a:lnTo>
                      <a:pt x="41246" y="8395"/>
                    </a:lnTo>
                    <a:lnTo>
                      <a:pt x="10101" y="8395"/>
                    </a:lnTo>
                    <a:lnTo>
                      <a:pt x="10101" y="34418"/>
                    </a:lnTo>
                    <a:lnTo>
                      <a:pt x="37879" y="34418"/>
                    </a:lnTo>
                    <a:lnTo>
                      <a:pt x="37879" y="41974"/>
                    </a:lnTo>
                    <a:lnTo>
                      <a:pt x="10101" y="41974"/>
                    </a:lnTo>
                    <a:lnTo>
                      <a:pt x="10101" y="68837"/>
                    </a:lnTo>
                    <a:lnTo>
                      <a:pt x="41246" y="68837"/>
                    </a:lnTo>
                    <a:lnTo>
                      <a:pt x="41246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41246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8" name="Forme libre 567">
                <a:extLst>
                  <a:ext uri="{FF2B5EF4-FFF2-40B4-BE49-F238E27FC236}">
                    <a16:creationId xmlns:a16="http://schemas.microsoft.com/office/drawing/2014/main" id="{6D4EFA49-E38F-364B-A9EA-C24216A3D8F8}"/>
                  </a:ext>
                </a:extLst>
              </p:cNvPr>
              <p:cNvSpPr/>
              <p:nvPr/>
            </p:nvSpPr>
            <p:spPr>
              <a:xfrm>
                <a:off x="1465297" y="2445238"/>
                <a:ext cx="53030" cy="77231"/>
              </a:xfrm>
              <a:custGeom>
                <a:avLst/>
                <a:gdLst>
                  <a:gd name="connsiteX0" fmla="*/ 10101 w 53030"/>
                  <a:gd name="connsiteY0" fmla="*/ 45331 h 77231"/>
                  <a:gd name="connsiteX1" fmla="*/ 10101 w 53030"/>
                  <a:gd name="connsiteY1" fmla="*/ 77231 h 77231"/>
                  <a:gd name="connsiteX2" fmla="*/ 0 w 53030"/>
                  <a:gd name="connsiteY2" fmla="*/ 77231 h 77231"/>
                  <a:gd name="connsiteX3" fmla="*/ 0 w 53030"/>
                  <a:gd name="connsiteY3" fmla="*/ 0 h 77231"/>
                  <a:gd name="connsiteX4" fmla="*/ 25253 w 53030"/>
                  <a:gd name="connsiteY4" fmla="*/ 0 h 77231"/>
                  <a:gd name="connsiteX5" fmla="*/ 45455 w 53030"/>
                  <a:gd name="connsiteY5" fmla="*/ 6716 h 77231"/>
                  <a:gd name="connsiteX6" fmla="*/ 52189 w 53030"/>
                  <a:gd name="connsiteY6" fmla="*/ 21826 h 77231"/>
                  <a:gd name="connsiteX7" fmla="*/ 47138 w 53030"/>
                  <a:gd name="connsiteY7" fmla="*/ 36937 h 77231"/>
                  <a:gd name="connsiteX8" fmla="*/ 31987 w 53030"/>
                  <a:gd name="connsiteY8" fmla="*/ 44492 h 77231"/>
                  <a:gd name="connsiteX9" fmla="*/ 53030 w 53030"/>
                  <a:gd name="connsiteY9" fmla="*/ 76392 h 77231"/>
                  <a:gd name="connsiteX10" fmla="*/ 40404 w 53030"/>
                  <a:gd name="connsiteY10" fmla="*/ 76392 h 77231"/>
                  <a:gd name="connsiteX11" fmla="*/ 20202 w 53030"/>
                  <a:gd name="connsiteY11" fmla="*/ 44492 h 77231"/>
                  <a:gd name="connsiteX12" fmla="*/ 10101 w 53030"/>
                  <a:gd name="connsiteY12" fmla="*/ 44492 h 77231"/>
                  <a:gd name="connsiteX13" fmla="*/ 10101 w 53030"/>
                  <a:gd name="connsiteY13" fmla="*/ 8395 h 77231"/>
                  <a:gd name="connsiteX14" fmla="*/ 10101 w 53030"/>
                  <a:gd name="connsiteY14" fmla="*/ 37776 h 77231"/>
                  <a:gd name="connsiteX15" fmla="*/ 25253 w 53030"/>
                  <a:gd name="connsiteY15" fmla="*/ 37776 h 77231"/>
                  <a:gd name="connsiteX16" fmla="*/ 37879 w 53030"/>
                  <a:gd name="connsiteY16" fmla="*/ 33579 h 77231"/>
                  <a:gd name="connsiteX17" fmla="*/ 42088 w 53030"/>
                  <a:gd name="connsiteY17" fmla="*/ 22666 h 77231"/>
                  <a:gd name="connsiteX18" fmla="*/ 25253 w 53030"/>
                  <a:gd name="connsiteY18" fmla="*/ 8395 h 77231"/>
                  <a:gd name="connsiteX19" fmla="*/ 10101 w 53030"/>
                  <a:gd name="connsiteY19" fmla="*/ 8395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030" h="77231">
                    <a:moveTo>
                      <a:pt x="10101" y="45331"/>
                    </a:moveTo>
                    <a:lnTo>
                      <a:pt x="10101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25253" y="0"/>
                    </a:lnTo>
                    <a:cubicBezTo>
                      <a:pt x="33670" y="0"/>
                      <a:pt x="40404" y="2518"/>
                      <a:pt x="45455" y="6716"/>
                    </a:cubicBezTo>
                    <a:cubicBezTo>
                      <a:pt x="49663" y="10913"/>
                      <a:pt x="52189" y="15950"/>
                      <a:pt x="52189" y="21826"/>
                    </a:cubicBezTo>
                    <a:cubicBezTo>
                      <a:pt x="52189" y="27703"/>
                      <a:pt x="50505" y="32739"/>
                      <a:pt x="47138" y="36937"/>
                    </a:cubicBezTo>
                    <a:cubicBezTo>
                      <a:pt x="43771" y="41134"/>
                      <a:pt x="38721" y="43653"/>
                      <a:pt x="31987" y="44492"/>
                    </a:cubicBezTo>
                    <a:lnTo>
                      <a:pt x="53030" y="76392"/>
                    </a:lnTo>
                    <a:lnTo>
                      <a:pt x="40404" y="76392"/>
                    </a:lnTo>
                    <a:lnTo>
                      <a:pt x="20202" y="44492"/>
                    </a:lnTo>
                    <a:lnTo>
                      <a:pt x="10101" y="44492"/>
                    </a:lnTo>
                    <a:close/>
                    <a:moveTo>
                      <a:pt x="10101" y="8395"/>
                    </a:moveTo>
                    <a:lnTo>
                      <a:pt x="10101" y="37776"/>
                    </a:lnTo>
                    <a:lnTo>
                      <a:pt x="25253" y="37776"/>
                    </a:lnTo>
                    <a:cubicBezTo>
                      <a:pt x="31145" y="37776"/>
                      <a:pt x="35354" y="36097"/>
                      <a:pt x="37879" y="33579"/>
                    </a:cubicBezTo>
                    <a:cubicBezTo>
                      <a:pt x="40404" y="31061"/>
                      <a:pt x="42088" y="27703"/>
                      <a:pt x="42088" y="22666"/>
                    </a:cubicBezTo>
                    <a:cubicBezTo>
                      <a:pt x="42088" y="12592"/>
                      <a:pt x="36195" y="8395"/>
                      <a:pt x="25253" y="8395"/>
                    </a:cubicBezTo>
                    <a:lnTo>
                      <a:pt x="10101" y="8395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9" name="Forme libre 568">
                <a:extLst>
                  <a:ext uri="{FF2B5EF4-FFF2-40B4-BE49-F238E27FC236}">
                    <a16:creationId xmlns:a16="http://schemas.microsoft.com/office/drawing/2014/main" id="{54F01915-1990-674A-A4A9-CBE9B90CAA8F}"/>
                  </a:ext>
                </a:extLst>
              </p:cNvPr>
              <p:cNvSpPr/>
              <p:nvPr/>
            </p:nvSpPr>
            <p:spPr>
              <a:xfrm>
                <a:off x="1532637" y="2444399"/>
                <a:ext cx="53030" cy="78910"/>
              </a:xfrm>
              <a:custGeom>
                <a:avLst/>
                <a:gdLst>
                  <a:gd name="connsiteX0" fmla="*/ 10101 w 53030"/>
                  <a:gd name="connsiteY0" fmla="*/ 20987 h 78910"/>
                  <a:gd name="connsiteX1" fmla="*/ 12626 w 53030"/>
                  <a:gd name="connsiteY1" fmla="*/ 27703 h 78910"/>
                  <a:gd name="connsiteX2" fmla="*/ 18519 w 53030"/>
                  <a:gd name="connsiteY2" fmla="*/ 31900 h 78910"/>
                  <a:gd name="connsiteX3" fmla="*/ 26936 w 53030"/>
                  <a:gd name="connsiteY3" fmla="*/ 34418 h 78910"/>
                  <a:gd name="connsiteX4" fmla="*/ 36195 w 53030"/>
                  <a:gd name="connsiteY4" fmla="*/ 36937 h 78910"/>
                  <a:gd name="connsiteX5" fmla="*/ 44613 w 53030"/>
                  <a:gd name="connsiteY5" fmla="*/ 40295 h 78910"/>
                  <a:gd name="connsiteX6" fmla="*/ 50505 w 53030"/>
                  <a:gd name="connsiteY6" fmla="*/ 46171 h 78910"/>
                  <a:gd name="connsiteX7" fmla="*/ 53030 w 53030"/>
                  <a:gd name="connsiteY7" fmla="*/ 56244 h 78910"/>
                  <a:gd name="connsiteX8" fmla="*/ 46296 w 53030"/>
                  <a:gd name="connsiteY8" fmla="*/ 72194 h 78910"/>
                  <a:gd name="connsiteX9" fmla="*/ 27778 w 53030"/>
                  <a:gd name="connsiteY9" fmla="*/ 78910 h 78910"/>
                  <a:gd name="connsiteX10" fmla="*/ 8418 w 53030"/>
                  <a:gd name="connsiteY10" fmla="*/ 73873 h 78910"/>
                  <a:gd name="connsiteX11" fmla="*/ 842 w 53030"/>
                  <a:gd name="connsiteY11" fmla="*/ 59602 h 78910"/>
                  <a:gd name="connsiteX12" fmla="*/ 11785 w 53030"/>
                  <a:gd name="connsiteY12" fmla="*/ 59602 h 78910"/>
                  <a:gd name="connsiteX13" fmla="*/ 15993 w 53030"/>
                  <a:gd name="connsiteY13" fmla="*/ 67997 h 78910"/>
                  <a:gd name="connsiteX14" fmla="*/ 26936 w 53030"/>
                  <a:gd name="connsiteY14" fmla="*/ 71355 h 78910"/>
                  <a:gd name="connsiteX15" fmla="*/ 38721 w 53030"/>
                  <a:gd name="connsiteY15" fmla="*/ 67158 h 78910"/>
                  <a:gd name="connsiteX16" fmla="*/ 42929 w 53030"/>
                  <a:gd name="connsiteY16" fmla="*/ 57923 h 78910"/>
                  <a:gd name="connsiteX17" fmla="*/ 40404 w 53030"/>
                  <a:gd name="connsiteY17" fmla="*/ 50368 h 78910"/>
                  <a:gd name="connsiteX18" fmla="*/ 34512 w 53030"/>
                  <a:gd name="connsiteY18" fmla="*/ 46171 h 78910"/>
                  <a:gd name="connsiteX19" fmla="*/ 26094 w 53030"/>
                  <a:gd name="connsiteY19" fmla="*/ 43652 h 78910"/>
                  <a:gd name="connsiteX20" fmla="*/ 16835 w 53030"/>
                  <a:gd name="connsiteY20" fmla="*/ 41134 h 78910"/>
                  <a:gd name="connsiteX21" fmla="*/ 8418 w 53030"/>
                  <a:gd name="connsiteY21" fmla="*/ 37776 h 78910"/>
                  <a:gd name="connsiteX22" fmla="*/ 2525 w 53030"/>
                  <a:gd name="connsiteY22" fmla="*/ 31900 h 78910"/>
                  <a:gd name="connsiteX23" fmla="*/ 0 w 53030"/>
                  <a:gd name="connsiteY23" fmla="*/ 21826 h 78910"/>
                  <a:gd name="connsiteX24" fmla="*/ 6734 w 53030"/>
                  <a:gd name="connsiteY24" fmla="*/ 5876 h 78910"/>
                  <a:gd name="connsiteX25" fmla="*/ 25253 w 53030"/>
                  <a:gd name="connsiteY25" fmla="*/ 0 h 78910"/>
                  <a:gd name="connsiteX26" fmla="*/ 42929 w 53030"/>
                  <a:gd name="connsiteY26" fmla="*/ 5037 h 78910"/>
                  <a:gd name="connsiteX27" fmla="*/ 50505 w 53030"/>
                  <a:gd name="connsiteY27" fmla="*/ 19308 h 78910"/>
                  <a:gd name="connsiteX28" fmla="*/ 39562 w 53030"/>
                  <a:gd name="connsiteY28" fmla="*/ 19308 h 78910"/>
                  <a:gd name="connsiteX29" fmla="*/ 35354 w 53030"/>
                  <a:gd name="connsiteY29" fmla="*/ 11753 h 78910"/>
                  <a:gd name="connsiteX30" fmla="*/ 25253 w 53030"/>
                  <a:gd name="connsiteY30" fmla="*/ 8395 h 78910"/>
                  <a:gd name="connsiteX31" fmla="*/ 14310 w 53030"/>
                  <a:gd name="connsiteY31" fmla="*/ 11753 h 78910"/>
                  <a:gd name="connsiteX32" fmla="*/ 10101 w 53030"/>
                  <a:gd name="connsiteY32" fmla="*/ 20987 h 7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3030" h="78910">
                    <a:moveTo>
                      <a:pt x="10101" y="20987"/>
                    </a:moveTo>
                    <a:cubicBezTo>
                      <a:pt x="10101" y="23505"/>
                      <a:pt x="10943" y="26023"/>
                      <a:pt x="12626" y="27703"/>
                    </a:cubicBezTo>
                    <a:cubicBezTo>
                      <a:pt x="14310" y="29381"/>
                      <a:pt x="15993" y="31060"/>
                      <a:pt x="18519" y="31900"/>
                    </a:cubicBezTo>
                    <a:cubicBezTo>
                      <a:pt x="21044" y="32739"/>
                      <a:pt x="23569" y="33579"/>
                      <a:pt x="26936" y="34418"/>
                    </a:cubicBezTo>
                    <a:cubicBezTo>
                      <a:pt x="30303" y="35258"/>
                      <a:pt x="32828" y="36097"/>
                      <a:pt x="36195" y="36937"/>
                    </a:cubicBezTo>
                    <a:cubicBezTo>
                      <a:pt x="39562" y="37776"/>
                      <a:pt x="42088" y="38616"/>
                      <a:pt x="44613" y="40295"/>
                    </a:cubicBezTo>
                    <a:cubicBezTo>
                      <a:pt x="47138" y="41974"/>
                      <a:pt x="48822" y="43652"/>
                      <a:pt x="50505" y="46171"/>
                    </a:cubicBezTo>
                    <a:cubicBezTo>
                      <a:pt x="52189" y="48689"/>
                      <a:pt x="53030" y="52047"/>
                      <a:pt x="53030" y="56244"/>
                    </a:cubicBezTo>
                    <a:cubicBezTo>
                      <a:pt x="53030" y="62121"/>
                      <a:pt x="50505" y="67158"/>
                      <a:pt x="46296" y="72194"/>
                    </a:cubicBezTo>
                    <a:cubicBezTo>
                      <a:pt x="42088" y="76392"/>
                      <a:pt x="35354" y="78910"/>
                      <a:pt x="27778" y="78910"/>
                    </a:cubicBezTo>
                    <a:cubicBezTo>
                      <a:pt x="20202" y="78910"/>
                      <a:pt x="13468" y="77231"/>
                      <a:pt x="8418" y="73873"/>
                    </a:cubicBezTo>
                    <a:cubicBezTo>
                      <a:pt x="3367" y="70515"/>
                      <a:pt x="842" y="65479"/>
                      <a:pt x="842" y="59602"/>
                    </a:cubicBezTo>
                    <a:lnTo>
                      <a:pt x="11785" y="59602"/>
                    </a:lnTo>
                    <a:cubicBezTo>
                      <a:pt x="11785" y="62960"/>
                      <a:pt x="13468" y="66318"/>
                      <a:pt x="15993" y="67997"/>
                    </a:cubicBezTo>
                    <a:cubicBezTo>
                      <a:pt x="18519" y="70515"/>
                      <a:pt x="21886" y="71355"/>
                      <a:pt x="26936" y="71355"/>
                    </a:cubicBezTo>
                    <a:cubicBezTo>
                      <a:pt x="31987" y="71355"/>
                      <a:pt x="35354" y="69676"/>
                      <a:pt x="38721" y="67158"/>
                    </a:cubicBezTo>
                    <a:cubicBezTo>
                      <a:pt x="41246" y="64639"/>
                      <a:pt x="42929" y="61281"/>
                      <a:pt x="42929" y="57923"/>
                    </a:cubicBezTo>
                    <a:cubicBezTo>
                      <a:pt x="42929" y="54566"/>
                      <a:pt x="42088" y="52047"/>
                      <a:pt x="40404" y="50368"/>
                    </a:cubicBezTo>
                    <a:cubicBezTo>
                      <a:pt x="38721" y="48689"/>
                      <a:pt x="37037" y="47010"/>
                      <a:pt x="34512" y="46171"/>
                    </a:cubicBezTo>
                    <a:cubicBezTo>
                      <a:pt x="31987" y="45331"/>
                      <a:pt x="29461" y="44492"/>
                      <a:pt x="26094" y="43652"/>
                    </a:cubicBezTo>
                    <a:cubicBezTo>
                      <a:pt x="22727" y="42813"/>
                      <a:pt x="20202" y="41974"/>
                      <a:pt x="16835" y="41134"/>
                    </a:cubicBezTo>
                    <a:cubicBezTo>
                      <a:pt x="13468" y="40295"/>
                      <a:pt x="10943" y="39455"/>
                      <a:pt x="8418" y="37776"/>
                    </a:cubicBezTo>
                    <a:cubicBezTo>
                      <a:pt x="5892" y="36097"/>
                      <a:pt x="4209" y="34418"/>
                      <a:pt x="2525" y="31900"/>
                    </a:cubicBezTo>
                    <a:cubicBezTo>
                      <a:pt x="842" y="29381"/>
                      <a:pt x="0" y="26023"/>
                      <a:pt x="0" y="21826"/>
                    </a:cubicBezTo>
                    <a:cubicBezTo>
                      <a:pt x="0" y="15110"/>
                      <a:pt x="2525" y="10074"/>
                      <a:pt x="6734" y="5876"/>
                    </a:cubicBezTo>
                    <a:cubicBezTo>
                      <a:pt x="11785" y="1679"/>
                      <a:pt x="17677" y="0"/>
                      <a:pt x="25253" y="0"/>
                    </a:cubicBezTo>
                    <a:cubicBezTo>
                      <a:pt x="32828" y="0"/>
                      <a:pt x="38721" y="1679"/>
                      <a:pt x="42929" y="5037"/>
                    </a:cubicBezTo>
                    <a:cubicBezTo>
                      <a:pt x="47138" y="8395"/>
                      <a:pt x="49663" y="13431"/>
                      <a:pt x="50505" y="19308"/>
                    </a:cubicBezTo>
                    <a:lnTo>
                      <a:pt x="39562" y="19308"/>
                    </a:lnTo>
                    <a:cubicBezTo>
                      <a:pt x="39562" y="15950"/>
                      <a:pt x="37879" y="13431"/>
                      <a:pt x="35354" y="11753"/>
                    </a:cubicBezTo>
                    <a:cubicBezTo>
                      <a:pt x="32828" y="9234"/>
                      <a:pt x="29461" y="8395"/>
                      <a:pt x="25253" y="8395"/>
                    </a:cubicBezTo>
                    <a:cubicBezTo>
                      <a:pt x="21044" y="8395"/>
                      <a:pt x="17677" y="9234"/>
                      <a:pt x="14310" y="11753"/>
                    </a:cubicBezTo>
                    <a:cubicBezTo>
                      <a:pt x="11785" y="14271"/>
                      <a:pt x="10101" y="16789"/>
                      <a:pt x="10101" y="20987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0" name="Forme libre 569">
                <a:extLst>
                  <a:ext uri="{FF2B5EF4-FFF2-40B4-BE49-F238E27FC236}">
                    <a16:creationId xmlns:a16="http://schemas.microsoft.com/office/drawing/2014/main" id="{9C2A5C8E-148A-AC4C-908B-EF487D6C8D82}"/>
                  </a:ext>
                </a:extLst>
              </p:cNvPr>
              <p:cNvSpPr/>
              <p:nvPr/>
            </p:nvSpPr>
            <p:spPr>
              <a:xfrm>
                <a:off x="1602502" y="2445238"/>
                <a:ext cx="10101" cy="77231"/>
              </a:xfrm>
              <a:custGeom>
                <a:avLst/>
                <a:gdLst>
                  <a:gd name="connsiteX0" fmla="*/ 0 w 10101"/>
                  <a:gd name="connsiteY0" fmla="*/ 77231 h 77231"/>
                  <a:gd name="connsiteX1" fmla="*/ 0 w 10101"/>
                  <a:gd name="connsiteY1" fmla="*/ 0 h 77231"/>
                  <a:gd name="connsiteX2" fmla="*/ 10101 w 10101"/>
                  <a:gd name="connsiteY2" fmla="*/ 0 h 77231"/>
                  <a:gd name="connsiteX3" fmla="*/ 10101 w 10101"/>
                  <a:gd name="connsiteY3" fmla="*/ 77231 h 77231"/>
                  <a:gd name="connsiteX4" fmla="*/ 0 w 10101"/>
                  <a:gd name="connsiteY4" fmla="*/ 77231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1" h="77231">
                    <a:moveTo>
                      <a:pt x="0" y="77231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10101" y="77231"/>
                    </a:lnTo>
                    <a:lnTo>
                      <a:pt x="0" y="77231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1" name="Forme libre 570">
                <a:extLst>
                  <a:ext uri="{FF2B5EF4-FFF2-40B4-BE49-F238E27FC236}">
                    <a16:creationId xmlns:a16="http://schemas.microsoft.com/office/drawing/2014/main" id="{BE396057-6F45-8D42-8193-2A6F342FC00A}"/>
                  </a:ext>
                </a:extLst>
              </p:cNvPr>
              <p:cNvSpPr/>
              <p:nvPr/>
            </p:nvSpPr>
            <p:spPr>
              <a:xfrm>
                <a:off x="1626072" y="2445238"/>
                <a:ext cx="51346" cy="77231"/>
              </a:xfrm>
              <a:custGeom>
                <a:avLst/>
                <a:gdLst>
                  <a:gd name="connsiteX0" fmla="*/ 0 w 51346"/>
                  <a:gd name="connsiteY0" fmla="*/ 8395 h 77231"/>
                  <a:gd name="connsiteX1" fmla="*/ 0 w 51346"/>
                  <a:gd name="connsiteY1" fmla="*/ 0 h 77231"/>
                  <a:gd name="connsiteX2" fmla="*/ 51347 w 51346"/>
                  <a:gd name="connsiteY2" fmla="*/ 0 h 77231"/>
                  <a:gd name="connsiteX3" fmla="*/ 51347 w 51346"/>
                  <a:gd name="connsiteY3" fmla="*/ 8395 h 77231"/>
                  <a:gd name="connsiteX4" fmla="*/ 31145 w 51346"/>
                  <a:gd name="connsiteY4" fmla="*/ 8395 h 77231"/>
                  <a:gd name="connsiteX5" fmla="*/ 31145 w 51346"/>
                  <a:gd name="connsiteY5" fmla="*/ 77231 h 77231"/>
                  <a:gd name="connsiteX6" fmla="*/ 21044 w 51346"/>
                  <a:gd name="connsiteY6" fmla="*/ 77231 h 77231"/>
                  <a:gd name="connsiteX7" fmla="*/ 21044 w 51346"/>
                  <a:gd name="connsiteY7" fmla="*/ 8395 h 77231"/>
                  <a:gd name="connsiteX8" fmla="*/ 0 w 51346"/>
                  <a:gd name="connsiteY8" fmla="*/ 8395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346" h="77231">
                    <a:moveTo>
                      <a:pt x="0" y="8395"/>
                    </a:moveTo>
                    <a:lnTo>
                      <a:pt x="0" y="0"/>
                    </a:lnTo>
                    <a:lnTo>
                      <a:pt x="51347" y="0"/>
                    </a:lnTo>
                    <a:lnTo>
                      <a:pt x="51347" y="8395"/>
                    </a:lnTo>
                    <a:lnTo>
                      <a:pt x="31145" y="8395"/>
                    </a:lnTo>
                    <a:lnTo>
                      <a:pt x="31145" y="77231"/>
                    </a:lnTo>
                    <a:lnTo>
                      <a:pt x="21044" y="77231"/>
                    </a:lnTo>
                    <a:lnTo>
                      <a:pt x="21044" y="8395"/>
                    </a:lnTo>
                    <a:lnTo>
                      <a:pt x="0" y="8395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2" name="Forme libre 571">
                <a:extLst>
                  <a:ext uri="{FF2B5EF4-FFF2-40B4-BE49-F238E27FC236}">
                    <a16:creationId xmlns:a16="http://schemas.microsoft.com/office/drawing/2014/main" id="{530DBC5D-1E0B-564D-984A-B1480659E16B}"/>
                  </a:ext>
                </a:extLst>
              </p:cNvPr>
              <p:cNvSpPr/>
              <p:nvPr/>
            </p:nvSpPr>
            <p:spPr>
              <a:xfrm>
                <a:off x="1690887" y="2419215"/>
                <a:ext cx="41245" cy="103254"/>
              </a:xfrm>
              <a:custGeom>
                <a:avLst/>
                <a:gdLst>
                  <a:gd name="connsiteX0" fmla="*/ 41246 w 41245"/>
                  <a:gd name="connsiteY0" fmla="*/ 26023 h 103254"/>
                  <a:gd name="connsiteX1" fmla="*/ 41246 w 41245"/>
                  <a:gd name="connsiteY1" fmla="*/ 34418 h 103254"/>
                  <a:gd name="connsiteX2" fmla="*/ 10101 w 41245"/>
                  <a:gd name="connsiteY2" fmla="*/ 34418 h 103254"/>
                  <a:gd name="connsiteX3" fmla="*/ 10101 w 41245"/>
                  <a:gd name="connsiteY3" fmla="*/ 60442 h 103254"/>
                  <a:gd name="connsiteX4" fmla="*/ 37879 w 41245"/>
                  <a:gd name="connsiteY4" fmla="*/ 60442 h 103254"/>
                  <a:gd name="connsiteX5" fmla="*/ 37879 w 41245"/>
                  <a:gd name="connsiteY5" fmla="*/ 67997 h 103254"/>
                  <a:gd name="connsiteX6" fmla="*/ 10101 w 41245"/>
                  <a:gd name="connsiteY6" fmla="*/ 67997 h 103254"/>
                  <a:gd name="connsiteX7" fmla="*/ 10101 w 41245"/>
                  <a:gd name="connsiteY7" fmla="*/ 94860 h 103254"/>
                  <a:gd name="connsiteX8" fmla="*/ 41246 w 41245"/>
                  <a:gd name="connsiteY8" fmla="*/ 94860 h 103254"/>
                  <a:gd name="connsiteX9" fmla="*/ 41246 w 41245"/>
                  <a:gd name="connsiteY9" fmla="*/ 103255 h 103254"/>
                  <a:gd name="connsiteX10" fmla="*/ 0 w 41245"/>
                  <a:gd name="connsiteY10" fmla="*/ 103255 h 103254"/>
                  <a:gd name="connsiteX11" fmla="*/ 0 w 41245"/>
                  <a:gd name="connsiteY11" fmla="*/ 26023 h 103254"/>
                  <a:gd name="connsiteX12" fmla="*/ 41246 w 41245"/>
                  <a:gd name="connsiteY12" fmla="*/ 26023 h 103254"/>
                  <a:gd name="connsiteX13" fmla="*/ 7576 w 41245"/>
                  <a:gd name="connsiteY13" fmla="*/ 14271 h 103254"/>
                  <a:gd name="connsiteX14" fmla="*/ 31145 w 41245"/>
                  <a:gd name="connsiteY14" fmla="*/ 0 h 103254"/>
                  <a:gd name="connsiteX15" fmla="*/ 31145 w 41245"/>
                  <a:gd name="connsiteY15" fmla="*/ 9234 h 103254"/>
                  <a:gd name="connsiteX16" fmla="*/ 7576 w 41245"/>
                  <a:gd name="connsiteY16" fmla="*/ 21826 h 103254"/>
                  <a:gd name="connsiteX17" fmla="*/ 7576 w 41245"/>
                  <a:gd name="connsiteY17" fmla="*/ 14271 h 10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1245" h="103254">
                    <a:moveTo>
                      <a:pt x="41246" y="26023"/>
                    </a:moveTo>
                    <a:lnTo>
                      <a:pt x="41246" y="34418"/>
                    </a:lnTo>
                    <a:lnTo>
                      <a:pt x="10101" y="34418"/>
                    </a:lnTo>
                    <a:lnTo>
                      <a:pt x="10101" y="60442"/>
                    </a:lnTo>
                    <a:lnTo>
                      <a:pt x="37879" y="60442"/>
                    </a:lnTo>
                    <a:lnTo>
                      <a:pt x="37879" y="67997"/>
                    </a:lnTo>
                    <a:lnTo>
                      <a:pt x="10101" y="67997"/>
                    </a:lnTo>
                    <a:lnTo>
                      <a:pt x="10101" y="94860"/>
                    </a:lnTo>
                    <a:lnTo>
                      <a:pt x="41246" y="94860"/>
                    </a:lnTo>
                    <a:lnTo>
                      <a:pt x="41246" y="103255"/>
                    </a:lnTo>
                    <a:lnTo>
                      <a:pt x="0" y="103255"/>
                    </a:lnTo>
                    <a:lnTo>
                      <a:pt x="0" y="26023"/>
                    </a:lnTo>
                    <a:lnTo>
                      <a:pt x="41246" y="26023"/>
                    </a:lnTo>
                    <a:close/>
                    <a:moveTo>
                      <a:pt x="7576" y="14271"/>
                    </a:moveTo>
                    <a:lnTo>
                      <a:pt x="31145" y="0"/>
                    </a:lnTo>
                    <a:lnTo>
                      <a:pt x="31145" y="9234"/>
                    </a:lnTo>
                    <a:lnTo>
                      <a:pt x="7576" y="21826"/>
                    </a:lnTo>
                    <a:lnTo>
                      <a:pt x="7576" y="14271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3" name="Forme libre 572">
                <a:extLst>
                  <a:ext uri="{FF2B5EF4-FFF2-40B4-BE49-F238E27FC236}">
                    <a16:creationId xmlns:a16="http://schemas.microsoft.com/office/drawing/2014/main" id="{4C4E9A4F-6DD8-E74B-8064-0452C462BFC2}"/>
                  </a:ext>
                </a:extLst>
              </p:cNvPr>
              <p:cNvSpPr/>
              <p:nvPr/>
            </p:nvSpPr>
            <p:spPr>
              <a:xfrm>
                <a:off x="1780954" y="2444399"/>
                <a:ext cx="64814" cy="77231"/>
              </a:xfrm>
              <a:custGeom>
                <a:avLst/>
                <a:gdLst>
                  <a:gd name="connsiteX0" fmla="*/ 24411 w 64814"/>
                  <a:gd name="connsiteY0" fmla="*/ 839 h 77231"/>
                  <a:gd name="connsiteX1" fmla="*/ 53872 w 64814"/>
                  <a:gd name="connsiteY1" fmla="*/ 10913 h 77231"/>
                  <a:gd name="connsiteX2" fmla="*/ 64815 w 64814"/>
                  <a:gd name="connsiteY2" fmla="*/ 39455 h 77231"/>
                  <a:gd name="connsiteX3" fmla="*/ 53872 w 64814"/>
                  <a:gd name="connsiteY3" fmla="*/ 67158 h 77231"/>
                  <a:gd name="connsiteX4" fmla="*/ 24411 w 64814"/>
                  <a:gd name="connsiteY4" fmla="*/ 77231 h 77231"/>
                  <a:gd name="connsiteX5" fmla="*/ 0 w 64814"/>
                  <a:gd name="connsiteY5" fmla="*/ 77231 h 77231"/>
                  <a:gd name="connsiteX6" fmla="*/ 0 w 64814"/>
                  <a:gd name="connsiteY6" fmla="*/ 0 h 77231"/>
                  <a:gd name="connsiteX7" fmla="*/ 24411 w 64814"/>
                  <a:gd name="connsiteY7" fmla="*/ 0 h 77231"/>
                  <a:gd name="connsiteX8" fmla="*/ 10101 w 64814"/>
                  <a:gd name="connsiteY8" fmla="*/ 69676 h 77231"/>
                  <a:gd name="connsiteX9" fmla="*/ 24411 w 64814"/>
                  <a:gd name="connsiteY9" fmla="*/ 69676 h 77231"/>
                  <a:gd name="connsiteX10" fmla="*/ 46296 w 64814"/>
                  <a:gd name="connsiteY10" fmla="*/ 61281 h 77231"/>
                  <a:gd name="connsiteX11" fmla="*/ 53872 w 64814"/>
                  <a:gd name="connsiteY11" fmla="*/ 38616 h 77231"/>
                  <a:gd name="connsiteX12" fmla="*/ 46296 w 64814"/>
                  <a:gd name="connsiteY12" fmla="*/ 15950 h 77231"/>
                  <a:gd name="connsiteX13" fmla="*/ 24411 w 64814"/>
                  <a:gd name="connsiteY13" fmla="*/ 7555 h 77231"/>
                  <a:gd name="connsiteX14" fmla="*/ 10101 w 64814"/>
                  <a:gd name="connsiteY14" fmla="*/ 7555 h 77231"/>
                  <a:gd name="connsiteX15" fmla="*/ 10101 w 64814"/>
                  <a:gd name="connsiteY15" fmla="*/ 69676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814" h="77231">
                    <a:moveTo>
                      <a:pt x="24411" y="839"/>
                    </a:moveTo>
                    <a:cubicBezTo>
                      <a:pt x="37037" y="839"/>
                      <a:pt x="47138" y="4197"/>
                      <a:pt x="53872" y="10913"/>
                    </a:cubicBezTo>
                    <a:cubicBezTo>
                      <a:pt x="61448" y="17629"/>
                      <a:pt x="64815" y="27703"/>
                      <a:pt x="64815" y="39455"/>
                    </a:cubicBezTo>
                    <a:cubicBezTo>
                      <a:pt x="64815" y="51208"/>
                      <a:pt x="61448" y="60442"/>
                      <a:pt x="53872" y="67158"/>
                    </a:cubicBezTo>
                    <a:cubicBezTo>
                      <a:pt x="46296" y="73873"/>
                      <a:pt x="37037" y="77231"/>
                      <a:pt x="24411" y="77231"/>
                    </a:cubicBezTo>
                    <a:lnTo>
                      <a:pt x="0" y="77231"/>
                    </a:lnTo>
                    <a:lnTo>
                      <a:pt x="0" y="0"/>
                    </a:lnTo>
                    <a:lnTo>
                      <a:pt x="24411" y="0"/>
                    </a:lnTo>
                    <a:close/>
                    <a:moveTo>
                      <a:pt x="10101" y="69676"/>
                    </a:moveTo>
                    <a:lnTo>
                      <a:pt x="24411" y="69676"/>
                    </a:lnTo>
                    <a:cubicBezTo>
                      <a:pt x="34512" y="69676"/>
                      <a:pt x="41246" y="67158"/>
                      <a:pt x="46296" y="61281"/>
                    </a:cubicBezTo>
                    <a:cubicBezTo>
                      <a:pt x="51347" y="56244"/>
                      <a:pt x="53872" y="48689"/>
                      <a:pt x="53872" y="38616"/>
                    </a:cubicBezTo>
                    <a:cubicBezTo>
                      <a:pt x="53872" y="28542"/>
                      <a:pt x="51347" y="21826"/>
                      <a:pt x="46296" y="15950"/>
                    </a:cubicBezTo>
                    <a:cubicBezTo>
                      <a:pt x="41246" y="10913"/>
                      <a:pt x="33670" y="7555"/>
                      <a:pt x="24411" y="7555"/>
                    </a:cubicBezTo>
                    <a:lnTo>
                      <a:pt x="10101" y="7555"/>
                    </a:lnTo>
                    <a:lnTo>
                      <a:pt x="10101" y="69676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4" name="Forme libre 573">
                <a:extLst>
                  <a:ext uri="{FF2B5EF4-FFF2-40B4-BE49-F238E27FC236}">
                    <a16:creationId xmlns:a16="http://schemas.microsoft.com/office/drawing/2014/main" id="{A86D1CE0-22F4-5842-9004-C38B0D65F998}"/>
                  </a:ext>
                </a:extLst>
              </p:cNvPr>
              <p:cNvSpPr/>
              <p:nvPr/>
            </p:nvSpPr>
            <p:spPr>
              <a:xfrm>
                <a:off x="1853345" y="2435165"/>
                <a:ext cx="11784" cy="22665"/>
              </a:xfrm>
              <a:custGeom>
                <a:avLst/>
                <a:gdLst>
                  <a:gd name="connsiteX0" fmla="*/ 0 w 11784"/>
                  <a:gd name="connsiteY0" fmla="*/ 0 h 22665"/>
                  <a:gd name="connsiteX1" fmla="*/ 10101 w 11784"/>
                  <a:gd name="connsiteY1" fmla="*/ 0 h 22665"/>
                  <a:gd name="connsiteX2" fmla="*/ 11785 w 11784"/>
                  <a:gd name="connsiteY2" fmla="*/ 10074 h 22665"/>
                  <a:gd name="connsiteX3" fmla="*/ 0 w 11784"/>
                  <a:gd name="connsiteY3" fmla="*/ 22666 h 22665"/>
                  <a:gd name="connsiteX4" fmla="*/ 0 w 11784"/>
                  <a:gd name="connsiteY4" fmla="*/ 17629 h 22665"/>
                  <a:gd name="connsiteX5" fmla="*/ 5051 w 11784"/>
                  <a:gd name="connsiteY5" fmla="*/ 11753 h 22665"/>
                  <a:gd name="connsiteX6" fmla="*/ 5051 w 11784"/>
                  <a:gd name="connsiteY6" fmla="*/ 9234 h 22665"/>
                  <a:gd name="connsiteX7" fmla="*/ 0 w 11784"/>
                  <a:gd name="connsiteY7" fmla="*/ 9234 h 22665"/>
                  <a:gd name="connsiteX8" fmla="*/ 0 w 11784"/>
                  <a:gd name="connsiteY8" fmla="*/ 0 h 2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84" h="22665">
                    <a:moveTo>
                      <a:pt x="0" y="0"/>
                    </a:moveTo>
                    <a:lnTo>
                      <a:pt x="10101" y="0"/>
                    </a:lnTo>
                    <a:cubicBezTo>
                      <a:pt x="10943" y="4197"/>
                      <a:pt x="11785" y="7555"/>
                      <a:pt x="11785" y="10074"/>
                    </a:cubicBezTo>
                    <a:cubicBezTo>
                      <a:pt x="11785" y="18468"/>
                      <a:pt x="8418" y="22666"/>
                      <a:pt x="0" y="22666"/>
                    </a:cubicBezTo>
                    <a:lnTo>
                      <a:pt x="0" y="17629"/>
                    </a:lnTo>
                    <a:cubicBezTo>
                      <a:pt x="3367" y="17629"/>
                      <a:pt x="5051" y="15950"/>
                      <a:pt x="5051" y="11753"/>
                    </a:cubicBezTo>
                    <a:lnTo>
                      <a:pt x="5051" y="9234"/>
                    </a:lnTo>
                    <a:lnTo>
                      <a:pt x="0" y="923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5" name="Forme libre 574">
                <a:extLst>
                  <a:ext uri="{FF2B5EF4-FFF2-40B4-BE49-F238E27FC236}">
                    <a16:creationId xmlns:a16="http://schemas.microsoft.com/office/drawing/2014/main" id="{2CE6F964-9EE6-A346-A73A-B1CDF2FF5864}"/>
                  </a:ext>
                </a:extLst>
              </p:cNvPr>
              <p:cNvSpPr/>
              <p:nvPr/>
            </p:nvSpPr>
            <p:spPr>
              <a:xfrm>
                <a:off x="1872705" y="2445238"/>
                <a:ext cx="66498" cy="77231"/>
              </a:xfrm>
              <a:custGeom>
                <a:avLst/>
                <a:gdLst>
                  <a:gd name="connsiteX0" fmla="*/ 56397 w 66498"/>
                  <a:gd name="connsiteY0" fmla="*/ 77231 h 77231"/>
                  <a:gd name="connsiteX1" fmla="*/ 50505 w 66498"/>
                  <a:gd name="connsiteY1" fmla="*/ 60442 h 77231"/>
                  <a:gd name="connsiteX2" fmla="*/ 15993 w 66498"/>
                  <a:gd name="connsiteY2" fmla="*/ 60442 h 77231"/>
                  <a:gd name="connsiteX3" fmla="*/ 10101 w 66498"/>
                  <a:gd name="connsiteY3" fmla="*/ 77231 h 77231"/>
                  <a:gd name="connsiteX4" fmla="*/ 0 w 66498"/>
                  <a:gd name="connsiteY4" fmla="*/ 77231 h 77231"/>
                  <a:gd name="connsiteX5" fmla="*/ 27778 w 66498"/>
                  <a:gd name="connsiteY5" fmla="*/ 0 h 77231"/>
                  <a:gd name="connsiteX6" fmla="*/ 38721 w 66498"/>
                  <a:gd name="connsiteY6" fmla="*/ 0 h 77231"/>
                  <a:gd name="connsiteX7" fmla="*/ 66498 w 66498"/>
                  <a:gd name="connsiteY7" fmla="*/ 77231 h 77231"/>
                  <a:gd name="connsiteX8" fmla="*/ 56397 w 66498"/>
                  <a:gd name="connsiteY8" fmla="*/ 77231 h 77231"/>
                  <a:gd name="connsiteX9" fmla="*/ 18519 w 66498"/>
                  <a:gd name="connsiteY9" fmla="*/ 52047 h 77231"/>
                  <a:gd name="connsiteX10" fmla="*/ 47138 w 66498"/>
                  <a:gd name="connsiteY10" fmla="*/ 52047 h 77231"/>
                  <a:gd name="connsiteX11" fmla="*/ 32828 w 66498"/>
                  <a:gd name="connsiteY11" fmla="*/ 12592 h 77231"/>
                  <a:gd name="connsiteX12" fmla="*/ 18519 w 66498"/>
                  <a:gd name="connsiteY12" fmla="*/ 52047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498" h="77231">
                    <a:moveTo>
                      <a:pt x="56397" y="77231"/>
                    </a:moveTo>
                    <a:lnTo>
                      <a:pt x="50505" y="60442"/>
                    </a:lnTo>
                    <a:lnTo>
                      <a:pt x="15993" y="60442"/>
                    </a:lnTo>
                    <a:lnTo>
                      <a:pt x="10101" y="77231"/>
                    </a:lnTo>
                    <a:lnTo>
                      <a:pt x="0" y="77231"/>
                    </a:lnTo>
                    <a:lnTo>
                      <a:pt x="27778" y="0"/>
                    </a:lnTo>
                    <a:lnTo>
                      <a:pt x="38721" y="0"/>
                    </a:lnTo>
                    <a:lnTo>
                      <a:pt x="66498" y="77231"/>
                    </a:lnTo>
                    <a:lnTo>
                      <a:pt x="56397" y="77231"/>
                    </a:lnTo>
                    <a:close/>
                    <a:moveTo>
                      <a:pt x="18519" y="52047"/>
                    </a:moveTo>
                    <a:lnTo>
                      <a:pt x="47138" y="52047"/>
                    </a:lnTo>
                    <a:lnTo>
                      <a:pt x="32828" y="12592"/>
                    </a:lnTo>
                    <a:lnTo>
                      <a:pt x="18519" y="52047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6" name="Forme libre 575">
                <a:extLst>
                  <a:ext uri="{FF2B5EF4-FFF2-40B4-BE49-F238E27FC236}">
                    <a16:creationId xmlns:a16="http://schemas.microsoft.com/office/drawing/2014/main" id="{4C0488A5-628A-BE49-A4C0-483E0914C722}"/>
                  </a:ext>
                </a:extLst>
              </p:cNvPr>
              <p:cNvSpPr/>
              <p:nvPr/>
            </p:nvSpPr>
            <p:spPr>
              <a:xfrm>
                <a:off x="1953514" y="2445238"/>
                <a:ext cx="60606" cy="77231"/>
              </a:xfrm>
              <a:custGeom>
                <a:avLst/>
                <a:gdLst>
                  <a:gd name="connsiteX0" fmla="*/ 50505 w 60606"/>
                  <a:gd name="connsiteY0" fmla="*/ 0 h 77231"/>
                  <a:gd name="connsiteX1" fmla="*/ 60606 w 60606"/>
                  <a:gd name="connsiteY1" fmla="*/ 0 h 77231"/>
                  <a:gd name="connsiteX2" fmla="*/ 60606 w 60606"/>
                  <a:gd name="connsiteY2" fmla="*/ 77231 h 77231"/>
                  <a:gd name="connsiteX3" fmla="*/ 50505 w 60606"/>
                  <a:gd name="connsiteY3" fmla="*/ 77231 h 77231"/>
                  <a:gd name="connsiteX4" fmla="*/ 10101 w 60606"/>
                  <a:gd name="connsiteY4" fmla="*/ 15950 h 77231"/>
                  <a:gd name="connsiteX5" fmla="*/ 10101 w 60606"/>
                  <a:gd name="connsiteY5" fmla="*/ 77231 h 77231"/>
                  <a:gd name="connsiteX6" fmla="*/ 0 w 60606"/>
                  <a:gd name="connsiteY6" fmla="*/ 77231 h 77231"/>
                  <a:gd name="connsiteX7" fmla="*/ 0 w 60606"/>
                  <a:gd name="connsiteY7" fmla="*/ 0 h 77231"/>
                  <a:gd name="connsiteX8" fmla="*/ 10101 w 60606"/>
                  <a:gd name="connsiteY8" fmla="*/ 0 h 77231"/>
                  <a:gd name="connsiteX9" fmla="*/ 50505 w 60606"/>
                  <a:gd name="connsiteY9" fmla="*/ 61281 h 77231"/>
                  <a:gd name="connsiteX10" fmla="*/ 50505 w 60606"/>
                  <a:gd name="connsiteY10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606" h="77231">
                    <a:moveTo>
                      <a:pt x="50505" y="0"/>
                    </a:moveTo>
                    <a:lnTo>
                      <a:pt x="60606" y="0"/>
                    </a:lnTo>
                    <a:lnTo>
                      <a:pt x="60606" y="77231"/>
                    </a:lnTo>
                    <a:lnTo>
                      <a:pt x="50505" y="77231"/>
                    </a:lnTo>
                    <a:lnTo>
                      <a:pt x="10101" y="15950"/>
                    </a:lnTo>
                    <a:lnTo>
                      <a:pt x="10101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10101" y="0"/>
                    </a:lnTo>
                    <a:lnTo>
                      <a:pt x="50505" y="61281"/>
                    </a:lnTo>
                    <a:lnTo>
                      <a:pt x="50505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7" name="Forme libre 576">
                <a:extLst>
                  <a:ext uri="{FF2B5EF4-FFF2-40B4-BE49-F238E27FC236}">
                    <a16:creationId xmlns:a16="http://schemas.microsoft.com/office/drawing/2014/main" id="{B702EA94-651B-7042-A483-14CF324281AA}"/>
                  </a:ext>
                </a:extLst>
              </p:cNvPr>
              <p:cNvSpPr/>
              <p:nvPr/>
            </p:nvSpPr>
            <p:spPr>
              <a:xfrm>
                <a:off x="2029271" y="2444399"/>
                <a:ext cx="77441" cy="78910"/>
              </a:xfrm>
              <a:custGeom>
                <a:avLst/>
                <a:gdLst>
                  <a:gd name="connsiteX0" fmla="*/ 39562 w 77441"/>
                  <a:gd name="connsiteY0" fmla="*/ 78910 h 78910"/>
                  <a:gd name="connsiteX1" fmla="*/ 11785 w 77441"/>
                  <a:gd name="connsiteY1" fmla="*/ 67997 h 78910"/>
                  <a:gd name="connsiteX2" fmla="*/ 0 w 77441"/>
                  <a:gd name="connsiteY2" fmla="*/ 39455 h 78910"/>
                  <a:gd name="connsiteX3" fmla="*/ 11785 w 77441"/>
                  <a:gd name="connsiteY3" fmla="*/ 10913 h 78910"/>
                  <a:gd name="connsiteX4" fmla="*/ 39562 w 77441"/>
                  <a:gd name="connsiteY4" fmla="*/ 0 h 78910"/>
                  <a:gd name="connsiteX5" fmla="*/ 61448 w 77441"/>
                  <a:gd name="connsiteY5" fmla="*/ 5876 h 78910"/>
                  <a:gd name="connsiteX6" fmla="*/ 74916 w 77441"/>
                  <a:gd name="connsiteY6" fmla="*/ 21826 h 78910"/>
                  <a:gd name="connsiteX7" fmla="*/ 62290 w 77441"/>
                  <a:gd name="connsiteY7" fmla="*/ 21826 h 78910"/>
                  <a:gd name="connsiteX8" fmla="*/ 39562 w 77441"/>
                  <a:gd name="connsiteY8" fmla="*/ 9234 h 78910"/>
                  <a:gd name="connsiteX9" fmla="*/ 18519 w 77441"/>
                  <a:gd name="connsiteY9" fmla="*/ 17629 h 78910"/>
                  <a:gd name="connsiteX10" fmla="*/ 10101 w 77441"/>
                  <a:gd name="connsiteY10" fmla="*/ 39455 h 78910"/>
                  <a:gd name="connsiteX11" fmla="*/ 18519 w 77441"/>
                  <a:gd name="connsiteY11" fmla="*/ 61281 h 78910"/>
                  <a:gd name="connsiteX12" fmla="*/ 38721 w 77441"/>
                  <a:gd name="connsiteY12" fmla="*/ 69676 h 78910"/>
                  <a:gd name="connsiteX13" fmla="*/ 58081 w 77441"/>
                  <a:gd name="connsiteY13" fmla="*/ 62960 h 78910"/>
                  <a:gd name="connsiteX14" fmla="*/ 66499 w 77441"/>
                  <a:gd name="connsiteY14" fmla="*/ 44492 h 78910"/>
                  <a:gd name="connsiteX15" fmla="*/ 34512 w 77441"/>
                  <a:gd name="connsiteY15" fmla="*/ 44492 h 78910"/>
                  <a:gd name="connsiteX16" fmla="*/ 34512 w 77441"/>
                  <a:gd name="connsiteY16" fmla="*/ 36097 h 78910"/>
                  <a:gd name="connsiteX17" fmla="*/ 77441 w 77441"/>
                  <a:gd name="connsiteY17" fmla="*/ 36097 h 78910"/>
                  <a:gd name="connsiteX18" fmla="*/ 77441 w 77441"/>
                  <a:gd name="connsiteY18" fmla="*/ 44492 h 78910"/>
                  <a:gd name="connsiteX19" fmla="*/ 64815 w 77441"/>
                  <a:gd name="connsiteY19" fmla="*/ 68837 h 78910"/>
                  <a:gd name="connsiteX20" fmla="*/ 39562 w 77441"/>
                  <a:gd name="connsiteY20" fmla="*/ 78910 h 7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7441" h="78910">
                    <a:moveTo>
                      <a:pt x="39562" y="78910"/>
                    </a:moveTo>
                    <a:cubicBezTo>
                      <a:pt x="28620" y="78910"/>
                      <a:pt x="19360" y="75552"/>
                      <a:pt x="11785" y="67997"/>
                    </a:cubicBezTo>
                    <a:cubicBezTo>
                      <a:pt x="4209" y="60442"/>
                      <a:pt x="0" y="51208"/>
                      <a:pt x="0" y="39455"/>
                    </a:cubicBezTo>
                    <a:cubicBezTo>
                      <a:pt x="0" y="27703"/>
                      <a:pt x="4209" y="18468"/>
                      <a:pt x="11785" y="10913"/>
                    </a:cubicBezTo>
                    <a:cubicBezTo>
                      <a:pt x="19360" y="3358"/>
                      <a:pt x="28620" y="0"/>
                      <a:pt x="39562" y="0"/>
                    </a:cubicBezTo>
                    <a:cubicBezTo>
                      <a:pt x="47980" y="0"/>
                      <a:pt x="54714" y="1679"/>
                      <a:pt x="61448" y="5876"/>
                    </a:cubicBezTo>
                    <a:cubicBezTo>
                      <a:pt x="67340" y="9234"/>
                      <a:pt x="72391" y="15110"/>
                      <a:pt x="74916" y="21826"/>
                    </a:cubicBezTo>
                    <a:lnTo>
                      <a:pt x="62290" y="21826"/>
                    </a:lnTo>
                    <a:cubicBezTo>
                      <a:pt x="58081" y="13431"/>
                      <a:pt x="49663" y="9234"/>
                      <a:pt x="39562" y="9234"/>
                    </a:cubicBezTo>
                    <a:cubicBezTo>
                      <a:pt x="31145" y="9234"/>
                      <a:pt x="24411" y="11753"/>
                      <a:pt x="18519" y="17629"/>
                    </a:cubicBezTo>
                    <a:cubicBezTo>
                      <a:pt x="12626" y="23505"/>
                      <a:pt x="10101" y="30221"/>
                      <a:pt x="10101" y="39455"/>
                    </a:cubicBezTo>
                    <a:cubicBezTo>
                      <a:pt x="10101" y="48689"/>
                      <a:pt x="12626" y="56244"/>
                      <a:pt x="18519" y="61281"/>
                    </a:cubicBezTo>
                    <a:cubicBezTo>
                      <a:pt x="23569" y="67158"/>
                      <a:pt x="31145" y="69676"/>
                      <a:pt x="38721" y="69676"/>
                    </a:cubicBezTo>
                    <a:cubicBezTo>
                      <a:pt x="47138" y="69676"/>
                      <a:pt x="53030" y="67158"/>
                      <a:pt x="58081" y="62960"/>
                    </a:cubicBezTo>
                    <a:cubicBezTo>
                      <a:pt x="63131" y="58763"/>
                      <a:pt x="65657" y="52047"/>
                      <a:pt x="66499" y="44492"/>
                    </a:cubicBezTo>
                    <a:lnTo>
                      <a:pt x="34512" y="44492"/>
                    </a:lnTo>
                    <a:lnTo>
                      <a:pt x="34512" y="36097"/>
                    </a:lnTo>
                    <a:lnTo>
                      <a:pt x="77441" y="36097"/>
                    </a:lnTo>
                    <a:lnTo>
                      <a:pt x="77441" y="44492"/>
                    </a:lnTo>
                    <a:cubicBezTo>
                      <a:pt x="76600" y="54566"/>
                      <a:pt x="72391" y="62960"/>
                      <a:pt x="64815" y="68837"/>
                    </a:cubicBezTo>
                    <a:cubicBezTo>
                      <a:pt x="58923" y="75552"/>
                      <a:pt x="50505" y="78910"/>
                      <a:pt x="39562" y="78910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8" name="Forme libre 577">
                <a:extLst>
                  <a:ext uri="{FF2B5EF4-FFF2-40B4-BE49-F238E27FC236}">
                    <a16:creationId xmlns:a16="http://schemas.microsoft.com/office/drawing/2014/main" id="{31C00832-3F81-644A-B40B-F80D008BDA13}"/>
                  </a:ext>
                </a:extLst>
              </p:cNvPr>
              <p:cNvSpPr/>
              <p:nvPr/>
            </p:nvSpPr>
            <p:spPr>
              <a:xfrm>
                <a:off x="2123548" y="2445238"/>
                <a:ext cx="41245" cy="77231"/>
              </a:xfrm>
              <a:custGeom>
                <a:avLst/>
                <a:gdLst>
                  <a:gd name="connsiteX0" fmla="*/ 41246 w 41245"/>
                  <a:gd name="connsiteY0" fmla="*/ 0 h 77231"/>
                  <a:gd name="connsiteX1" fmla="*/ 41246 w 41245"/>
                  <a:gd name="connsiteY1" fmla="*/ 8395 h 77231"/>
                  <a:gd name="connsiteX2" fmla="*/ 10101 w 41245"/>
                  <a:gd name="connsiteY2" fmla="*/ 8395 h 77231"/>
                  <a:gd name="connsiteX3" fmla="*/ 10101 w 41245"/>
                  <a:gd name="connsiteY3" fmla="*/ 34418 h 77231"/>
                  <a:gd name="connsiteX4" fmla="*/ 37879 w 41245"/>
                  <a:gd name="connsiteY4" fmla="*/ 34418 h 77231"/>
                  <a:gd name="connsiteX5" fmla="*/ 37879 w 41245"/>
                  <a:gd name="connsiteY5" fmla="*/ 41974 h 77231"/>
                  <a:gd name="connsiteX6" fmla="*/ 10101 w 41245"/>
                  <a:gd name="connsiteY6" fmla="*/ 41974 h 77231"/>
                  <a:gd name="connsiteX7" fmla="*/ 10101 w 41245"/>
                  <a:gd name="connsiteY7" fmla="*/ 68837 h 77231"/>
                  <a:gd name="connsiteX8" fmla="*/ 41246 w 41245"/>
                  <a:gd name="connsiteY8" fmla="*/ 68837 h 77231"/>
                  <a:gd name="connsiteX9" fmla="*/ 41246 w 41245"/>
                  <a:gd name="connsiteY9" fmla="*/ 77231 h 77231"/>
                  <a:gd name="connsiteX10" fmla="*/ 0 w 41245"/>
                  <a:gd name="connsiteY10" fmla="*/ 77231 h 77231"/>
                  <a:gd name="connsiteX11" fmla="*/ 0 w 41245"/>
                  <a:gd name="connsiteY11" fmla="*/ 0 h 77231"/>
                  <a:gd name="connsiteX12" fmla="*/ 41246 w 41245"/>
                  <a:gd name="connsiteY12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45" h="77231">
                    <a:moveTo>
                      <a:pt x="41246" y="0"/>
                    </a:moveTo>
                    <a:lnTo>
                      <a:pt x="41246" y="8395"/>
                    </a:lnTo>
                    <a:lnTo>
                      <a:pt x="10101" y="8395"/>
                    </a:lnTo>
                    <a:lnTo>
                      <a:pt x="10101" y="34418"/>
                    </a:lnTo>
                    <a:lnTo>
                      <a:pt x="37879" y="34418"/>
                    </a:lnTo>
                    <a:lnTo>
                      <a:pt x="37879" y="41974"/>
                    </a:lnTo>
                    <a:lnTo>
                      <a:pt x="10101" y="41974"/>
                    </a:lnTo>
                    <a:lnTo>
                      <a:pt x="10101" y="68837"/>
                    </a:lnTo>
                    <a:lnTo>
                      <a:pt x="41246" y="68837"/>
                    </a:lnTo>
                    <a:lnTo>
                      <a:pt x="41246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41246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9" name="Forme libre 578">
                <a:extLst>
                  <a:ext uri="{FF2B5EF4-FFF2-40B4-BE49-F238E27FC236}">
                    <a16:creationId xmlns:a16="http://schemas.microsoft.com/office/drawing/2014/main" id="{515F53BC-36EB-8C4B-965D-1ECF9F9CB8B3}"/>
                  </a:ext>
                </a:extLst>
              </p:cNvPr>
              <p:cNvSpPr/>
              <p:nvPr/>
            </p:nvSpPr>
            <p:spPr>
              <a:xfrm>
                <a:off x="2180787" y="2445238"/>
                <a:ext cx="53030" cy="77231"/>
              </a:xfrm>
              <a:custGeom>
                <a:avLst/>
                <a:gdLst>
                  <a:gd name="connsiteX0" fmla="*/ 10101 w 53030"/>
                  <a:gd name="connsiteY0" fmla="*/ 45331 h 77231"/>
                  <a:gd name="connsiteX1" fmla="*/ 10101 w 53030"/>
                  <a:gd name="connsiteY1" fmla="*/ 77231 h 77231"/>
                  <a:gd name="connsiteX2" fmla="*/ 0 w 53030"/>
                  <a:gd name="connsiteY2" fmla="*/ 77231 h 77231"/>
                  <a:gd name="connsiteX3" fmla="*/ 0 w 53030"/>
                  <a:gd name="connsiteY3" fmla="*/ 0 h 77231"/>
                  <a:gd name="connsiteX4" fmla="*/ 25253 w 53030"/>
                  <a:gd name="connsiteY4" fmla="*/ 0 h 77231"/>
                  <a:gd name="connsiteX5" fmla="*/ 45455 w 53030"/>
                  <a:gd name="connsiteY5" fmla="*/ 6716 h 77231"/>
                  <a:gd name="connsiteX6" fmla="*/ 52189 w 53030"/>
                  <a:gd name="connsiteY6" fmla="*/ 21826 h 77231"/>
                  <a:gd name="connsiteX7" fmla="*/ 47138 w 53030"/>
                  <a:gd name="connsiteY7" fmla="*/ 36937 h 77231"/>
                  <a:gd name="connsiteX8" fmla="*/ 31987 w 53030"/>
                  <a:gd name="connsiteY8" fmla="*/ 44492 h 77231"/>
                  <a:gd name="connsiteX9" fmla="*/ 53030 w 53030"/>
                  <a:gd name="connsiteY9" fmla="*/ 76392 h 77231"/>
                  <a:gd name="connsiteX10" fmla="*/ 40404 w 53030"/>
                  <a:gd name="connsiteY10" fmla="*/ 76392 h 77231"/>
                  <a:gd name="connsiteX11" fmla="*/ 20202 w 53030"/>
                  <a:gd name="connsiteY11" fmla="*/ 44492 h 77231"/>
                  <a:gd name="connsiteX12" fmla="*/ 10101 w 53030"/>
                  <a:gd name="connsiteY12" fmla="*/ 44492 h 77231"/>
                  <a:gd name="connsiteX13" fmla="*/ 10101 w 53030"/>
                  <a:gd name="connsiteY13" fmla="*/ 8395 h 77231"/>
                  <a:gd name="connsiteX14" fmla="*/ 10101 w 53030"/>
                  <a:gd name="connsiteY14" fmla="*/ 37776 h 77231"/>
                  <a:gd name="connsiteX15" fmla="*/ 25253 w 53030"/>
                  <a:gd name="connsiteY15" fmla="*/ 37776 h 77231"/>
                  <a:gd name="connsiteX16" fmla="*/ 37879 w 53030"/>
                  <a:gd name="connsiteY16" fmla="*/ 33579 h 77231"/>
                  <a:gd name="connsiteX17" fmla="*/ 42088 w 53030"/>
                  <a:gd name="connsiteY17" fmla="*/ 22666 h 77231"/>
                  <a:gd name="connsiteX18" fmla="*/ 25253 w 53030"/>
                  <a:gd name="connsiteY18" fmla="*/ 8395 h 77231"/>
                  <a:gd name="connsiteX19" fmla="*/ 10101 w 53030"/>
                  <a:gd name="connsiteY19" fmla="*/ 8395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030" h="77231">
                    <a:moveTo>
                      <a:pt x="10101" y="45331"/>
                    </a:moveTo>
                    <a:lnTo>
                      <a:pt x="10101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25253" y="0"/>
                    </a:lnTo>
                    <a:cubicBezTo>
                      <a:pt x="33670" y="0"/>
                      <a:pt x="40404" y="2518"/>
                      <a:pt x="45455" y="6716"/>
                    </a:cubicBezTo>
                    <a:cubicBezTo>
                      <a:pt x="49663" y="10913"/>
                      <a:pt x="52189" y="15950"/>
                      <a:pt x="52189" y="21826"/>
                    </a:cubicBezTo>
                    <a:cubicBezTo>
                      <a:pt x="52189" y="27703"/>
                      <a:pt x="50505" y="32739"/>
                      <a:pt x="47138" y="36937"/>
                    </a:cubicBezTo>
                    <a:cubicBezTo>
                      <a:pt x="43771" y="41134"/>
                      <a:pt x="38721" y="43653"/>
                      <a:pt x="31987" y="44492"/>
                    </a:cubicBezTo>
                    <a:lnTo>
                      <a:pt x="53030" y="76392"/>
                    </a:lnTo>
                    <a:lnTo>
                      <a:pt x="40404" y="76392"/>
                    </a:lnTo>
                    <a:lnTo>
                      <a:pt x="20202" y="44492"/>
                    </a:lnTo>
                    <a:lnTo>
                      <a:pt x="10101" y="44492"/>
                    </a:lnTo>
                    <a:close/>
                    <a:moveTo>
                      <a:pt x="10101" y="8395"/>
                    </a:moveTo>
                    <a:lnTo>
                      <a:pt x="10101" y="37776"/>
                    </a:lnTo>
                    <a:lnTo>
                      <a:pt x="25253" y="37776"/>
                    </a:lnTo>
                    <a:cubicBezTo>
                      <a:pt x="31145" y="37776"/>
                      <a:pt x="35354" y="36097"/>
                      <a:pt x="37879" y="33579"/>
                    </a:cubicBezTo>
                    <a:cubicBezTo>
                      <a:pt x="40404" y="31061"/>
                      <a:pt x="42088" y="27703"/>
                      <a:pt x="42088" y="22666"/>
                    </a:cubicBezTo>
                    <a:cubicBezTo>
                      <a:pt x="42088" y="12592"/>
                      <a:pt x="36195" y="8395"/>
                      <a:pt x="25253" y="8395"/>
                    </a:cubicBezTo>
                    <a:lnTo>
                      <a:pt x="10101" y="8395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0" name="Forme libre 579">
                <a:extLst>
                  <a:ext uri="{FF2B5EF4-FFF2-40B4-BE49-F238E27FC236}">
                    <a16:creationId xmlns:a16="http://schemas.microsoft.com/office/drawing/2014/main" id="{2DD3EEE8-1BD8-2D44-9254-76BA2071226E}"/>
                  </a:ext>
                </a:extLst>
              </p:cNvPr>
              <p:cNvSpPr/>
              <p:nvPr/>
            </p:nvSpPr>
            <p:spPr>
              <a:xfrm>
                <a:off x="2248127" y="2444399"/>
                <a:ext cx="53030" cy="78910"/>
              </a:xfrm>
              <a:custGeom>
                <a:avLst/>
                <a:gdLst>
                  <a:gd name="connsiteX0" fmla="*/ 10101 w 53030"/>
                  <a:gd name="connsiteY0" fmla="*/ 20987 h 78910"/>
                  <a:gd name="connsiteX1" fmla="*/ 12626 w 53030"/>
                  <a:gd name="connsiteY1" fmla="*/ 27703 h 78910"/>
                  <a:gd name="connsiteX2" fmla="*/ 18519 w 53030"/>
                  <a:gd name="connsiteY2" fmla="*/ 31900 h 78910"/>
                  <a:gd name="connsiteX3" fmla="*/ 26936 w 53030"/>
                  <a:gd name="connsiteY3" fmla="*/ 34418 h 78910"/>
                  <a:gd name="connsiteX4" fmla="*/ 36195 w 53030"/>
                  <a:gd name="connsiteY4" fmla="*/ 36937 h 78910"/>
                  <a:gd name="connsiteX5" fmla="*/ 44613 w 53030"/>
                  <a:gd name="connsiteY5" fmla="*/ 40295 h 78910"/>
                  <a:gd name="connsiteX6" fmla="*/ 50505 w 53030"/>
                  <a:gd name="connsiteY6" fmla="*/ 46171 h 78910"/>
                  <a:gd name="connsiteX7" fmla="*/ 53030 w 53030"/>
                  <a:gd name="connsiteY7" fmla="*/ 56244 h 78910"/>
                  <a:gd name="connsiteX8" fmla="*/ 46296 w 53030"/>
                  <a:gd name="connsiteY8" fmla="*/ 72194 h 78910"/>
                  <a:gd name="connsiteX9" fmla="*/ 27778 w 53030"/>
                  <a:gd name="connsiteY9" fmla="*/ 78910 h 78910"/>
                  <a:gd name="connsiteX10" fmla="*/ 8418 w 53030"/>
                  <a:gd name="connsiteY10" fmla="*/ 73873 h 78910"/>
                  <a:gd name="connsiteX11" fmla="*/ 842 w 53030"/>
                  <a:gd name="connsiteY11" fmla="*/ 59602 h 78910"/>
                  <a:gd name="connsiteX12" fmla="*/ 11785 w 53030"/>
                  <a:gd name="connsiteY12" fmla="*/ 59602 h 78910"/>
                  <a:gd name="connsiteX13" fmla="*/ 15993 w 53030"/>
                  <a:gd name="connsiteY13" fmla="*/ 67997 h 78910"/>
                  <a:gd name="connsiteX14" fmla="*/ 26936 w 53030"/>
                  <a:gd name="connsiteY14" fmla="*/ 71355 h 78910"/>
                  <a:gd name="connsiteX15" fmla="*/ 38721 w 53030"/>
                  <a:gd name="connsiteY15" fmla="*/ 67158 h 78910"/>
                  <a:gd name="connsiteX16" fmla="*/ 42929 w 53030"/>
                  <a:gd name="connsiteY16" fmla="*/ 57923 h 78910"/>
                  <a:gd name="connsiteX17" fmla="*/ 40404 w 53030"/>
                  <a:gd name="connsiteY17" fmla="*/ 50368 h 78910"/>
                  <a:gd name="connsiteX18" fmla="*/ 34512 w 53030"/>
                  <a:gd name="connsiteY18" fmla="*/ 46171 h 78910"/>
                  <a:gd name="connsiteX19" fmla="*/ 26094 w 53030"/>
                  <a:gd name="connsiteY19" fmla="*/ 43652 h 78910"/>
                  <a:gd name="connsiteX20" fmla="*/ 16835 w 53030"/>
                  <a:gd name="connsiteY20" fmla="*/ 41134 h 78910"/>
                  <a:gd name="connsiteX21" fmla="*/ 8418 w 53030"/>
                  <a:gd name="connsiteY21" fmla="*/ 37776 h 78910"/>
                  <a:gd name="connsiteX22" fmla="*/ 2525 w 53030"/>
                  <a:gd name="connsiteY22" fmla="*/ 31900 h 78910"/>
                  <a:gd name="connsiteX23" fmla="*/ 0 w 53030"/>
                  <a:gd name="connsiteY23" fmla="*/ 21826 h 78910"/>
                  <a:gd name="connsiteX24" fmla="*/ 6734 w 53030"/>
                  <a:gd name="connsiteY24" fmla="*/ 5876 h 78910"/>
                  <a:gd name="connsiteX25" fmla="*/ 25253 w 53030"/>
                  <a:gd name="connsiteY25" fmla="*/ 0 h 78910"/>
                  <a:gd name="connsiteX26" fmla="*/ 42929 w 53030"/>
                  <a:gd name="connsiteY26" fmla="*/ 5037 h 78910"/>
                  <a:gd name="connsiteX27" fmla="*/ 50505 w 53030"/>
                  <a:gd name="connsiteY27" fmla="*/ 19308 h 78910"/>
                  <a:gd name="connsiteX28" fmla="*/ 39563 w 53030"/>
                  <a:gd name="connsiteY28" fmla="*/ 19308 h 78910"/>
                  <a:gd name="connsiteX29" fmla="*/ 35354 w 53030"/>
                  <a:gd name="connsiteY29" fmla="*/ 11753 h 78910"/>
                  <a:gd name="connsiteX30" fmla="*/ 25253 w 53030"/>
                  <a:gd name="connsiteY30" fmla="*/ 8395 h 78910"/>
                  <a:gd name="connsiteX31" fmla="*/ 14310 w 53030"/>
                  <a:gd name="connsiteY31" fmla="*/ 11753 h 78910"/>
                  <a:gd name="connsiteX32" fmla="*/ 10101 w 53030"/>
                  <a:gd name="connsiteY32" fmla="*/ 20987 h 7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3030" h="78910">
                    <a:moveTo>
                      <a:pt x="10101" y="20987"/>
                    </a:moveTo>
                    <a:cubicBezTo>
                      <a:pt x="10101" y="23505"/>
                      <a:pt x="10943" y="26023"/>
                      <a:pt x="12626" y="27703"/>
                    </a:cubicBezTo>
                    <a:cubicBezTo>
                      <a:pt x="14310" y="29381"/>
                      <a:pt x="15993" y="31060"/>
                      <a:pt x="18519" y="31900"/>
                    </a:cubicBezTo>
                    <a:cubicBezTo>
                      <a:pt x="21044" y="32739"/>
                      <a:pt x="23569" y="33579"/>
                      <a:pt x="26936" y="34418"/>
                    </a:cubicBezTo>
                    <a:cubicBezTo>
                      <a:pt x="30303" y="35258"/>
                      <a:pt x="32828" y="36097"/>
                      <a:pt x="36195" y="36937"/>
                    </a:cubicBezTo>
                    <a:cubicBezTo>
                      <a:pt x="39563" y="37776"/>
                      <a:pt x="42088" y="38616"/>
                      <a:pt x="44613" y="40295"/>
                    </a:cubicBezTo>
                    <a:cubicBezTo>
                      <a:pt x="47138" y="41974"/>
                      <a:pt x="48822" y="43652"/>
                      <a:pt x="50505" y="46171"/>
                    </a:cubicBezTo>
                    <a:cubicBezTo>
                      <a:pt x="52189" y="48689"/>
                      <a:pt x="53030" y="52047"/>
                      <a:pt x="53030" y="56244"/>
                    </a:cubicBezTo>
                    <a:cubicBezTo>
                      <a:pt x="53030" y="62121"/>
                      <a:pt x="50505" y="67158"/>
                      <a:pt x="46296" y="72194"/>
                    </a:cubicBezTo>
                    <a:cubicBezTo>
                      <a:pt x="42088" y="76392"/>
                      <a:pt x="35354" y="78910"/>
                      <a:pt x="27778" y="78910"/>
                    </a:cubicBezTo>
                    <a:cubicBezTo>
                      <a:pt x="20202" y="78910"/>
                      <a:pt x="13468" y="77231"/>
                      <a:pt x="8418" y="73873"/>
                    </a:cubicBezTo>
                    <a:cubicBezTo>
                      <a:pt x="3367" y="70515"/>
                      <a:pt x="842" y="65479"/>
                      <a:pt x="842" y="59602"/>
                    </a:cubicBezTo>
                    <a:lnTo>
                      <a:pt x="11785" y="59602"/>
                    </a:lnTo>
                    <a:cubicBezTo>
                      <a:pt x="11785" y="62960"/>
                      <a:pt x="13468" y="66318"/>
                      <a:pt x="15993" y="67997"/>
                    </a:cubicBezTo>
                    <a:cubicBezTo>
                      <a:pt x="18519" y="70515"/>
                      <a:pt x="21886" y="71355"/>
                      <a:pt x="26936" y="71355"/>
                    </a:cubicBezTo>
                    <a:cubicBezTo>
                      <a:pt x="31987" y="71355"/>
                      <a:pt x="35354" y="69676"/>
                      <a:pt x="38721" y="67158"/>
                    </a:cubicBezTo>
                    <a:cubicBezTo>
                      <a:pt x="41246" y="64639"/>
                      <a:pt x="42929" y="61281"/>
                      <a:pt x="42929" y="57923"/>
                    </a:cubicBezTo>
                    <a:cubicBezTo>
                      <a:pt x="42929" y="54566"/>
                      <a:pt x="42088" y="52047"/>
                      <a:pt x="40404" y="50368"/>
                    </a:cubicBezTo>
                    <a:cubicBezTo>
                      <a:pt x="38721" y="48689"/>
                      <a:pt x="37037" y="47010"/>
                      <a:pt x="34512" y="46171"/>
                    </a:cubicBezTo>
                    <a:cubicBezTo>
                      <a:pt x="31987" y="45331"/>
                      <a:pt x="29461" y="44492"/>
                      <a:pt x="26094" y="43652"/>
                    </a:cubicBezTo>
                    <a:cubicBezTo>
                      <a:pt x="22727" y="42813"/>
                      <a:pt x="20202" y="41974"/>
                      <a:pt x="16835" y="41134"/>
                    </a:cubicBezTo>
                    <a:cubicBezTo>
                      <a:pt x="13468" y="40295"/>
                      <a:pt x="10943" y="39455"/>
                      <a:pt x="8418" y="37776"/>
                    </a:cubicBezTo>
                    <a:cubicBezTo>
                      <a:pt x="5892" y="36097"/>
                      <a:pt x="4209" y="34418"/>
                      <a:pt x="2525" y="31900"/>
                    </a:cubicBezTo>
                    <a:cubicBezTo>
                      <a:pt x="842" y="29381"/>
                      <a:pt x="0" y="26023"/>
                      <a:pt x="0" y="21826"/>
                    </a:cubicBezTo>
                    <a:cubicBezTo>
                      <a:pt x="0" y="15110"/>
                      <a:pt x="2525" y="10074"/>
                      <a:pt x="6734" y="5876"/>
                    </a:cubicBezTo>
                    <a:cubicBezTo>
                      <a:pt x="11785" y="1679"/>
                      <a:pt x="17677" y="0"/>
                      <a:pt x="25253" y="0"/>
                    </a:cubicBezTo>
                    <a:cubicBezTo>
                      <a:pt x="32828" y="0"/>
                      <a:pt x="38721" y="1679"/>
                      <a:pt x="42929" y="5037"/>
                    </a:cubicBezTo>
                    <a:cubicBezTo>
                      <a:pt x="47138" y="8395"/>
                      <a:pt x="49664" y="13431"/>
                      <a:pt x="50505" y="19308"/>
                    </a:cubicBezTo>
                    <a:lnTo>
                      <a:pt x="39563" y="19308"/>
                    </a:lnTo>
                    <a:cubicBezTo>
                      <a:pt x="39563" y="15950"/>
                      <a:pt x="37879" y="13431"/>
                      <a:pt x="35354" y="11753"/>
                    </a:cubicBezTo>
                    <a:cubicBezTo>
                      <a:pt x="32828" y="9234"/>
                      <a:pt x="29461" y="8395"/>
                      <a:pt x="25253" y="8395"/>
                    </a:cubicBezTo>
                    <a:cubicBezTo>
                      <a:pt x="21044" y="8395"/>
                      <a:pt x="17677" y="9234"/>
                      <a:pt x="14310" y="11753"/>
                    </a:cubicBezTo>
                    <a:cubicBezTo>
                      <a:pt x="10943" y="14271"/>
                      <a:pt x="10101" y="16789"/>
                      <a:pt x="10101" y="20987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62" name="Forme libre 561">
              <a:extLst>
                <a:ext uri="{FF2B5EF4-FFF2-40B4-BE49-F238E27FC236}">
                  <a16:creationId xmlns:a16="http://schemas.microsoft.com/office/drawing/2014/main" id="{4AD19A7D-BBA1-1345-9255-1F5E9C89BC08}"/>
                </a:ext>
              </a:extLst>
            </p:cNvPr>
            <p:cNvSpPr/>
            <p:nvPr/>
          </p:nvSpPr>
          <p:spPr>
            <a:xfrm>
              <a:off x="1961931" y="1174281"/>
              <a:ext cx="70707" cy="174609"/>
            </a:xfrm>
            <a:custGeom>
              <a:avLst/>
              <a:gdLst>
                <a:gd name="connsiteX0" fmla="*/ 70707 w 70707"/>
                <a:gd name="connsiteY0" fmla="*/ 174610 h 174609"/>
                <a:gd name="connsiteX1" fmla="*/ 0 w 70707"/>
                <a:gd name="connsiteY1" fmla="*/ 174610 h 174609"/>
                <a:gd name="connsiteX2" fmla="*/ 0 w 70707"/>
                <a:gd name="connsiteY2" fmla="*/ 0 h 174609"/>
                <a:gd name="connsiteX3" fmla="*/ 70707 w 70707"/>
                <a:gd name="connsiteY3" fmla="*/ 0 h 1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707" h="174609">
                  <a:moveTo>
                    <a:pt x="70707" y="174610"/>
                  </a:moveTo>
                  <a:lnTo>
                    <a:pt x="0" y="174610"/>
                  </a:lnTo>
                  <a:lnTo>
                    <a:pt x="0" y="0"/>
                  </a:lnTo>
                  <a:lnTo>
                    <a:pt x="70707" y="0"/>
                  </a:lnTo>
                </a:path>
              </a:pathLst>
            </a:custGeom>
            <a:grpFill/>
            <a:ln w="83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20" name="Graphique 2">
            <a:extLst>
              <a:ext uri="{FF2B5EF4-FFF2-40B4-BE49-F238E27FC236}">
                <a16:creationId xmlns:a16="http://schemas.microsoft.com/office/drawing/2014/main" id="{23F3021E-FF56-5D45-BBB5-2C87A6BAD68C}"/>
              </a:ext>
            </a:extLst>
          </p:cNvPr>
          <p:cNvGrpSpPr/>
          <p:nvPr/>
        </p:nvGrpSpPr>
        <p:grpSpPr>
          <a:xfrm>
            <a:off x="1141222" y="5184966"/>
            <a:ext cx="1600172" cy="1349028"/>
            <a:chOff x="1141222" y="1174281"/>
            <a:chExt cx="1600172" cy="1349028"/>
          </a:xfrm>
          <a:solidFill>
            <a:schemeClr val="bg1"/>
          </a:solidFill>
        </p:grpSpPr>
        <p:grpSp>
          <p:nvGrpSpPr>
            <p:cNvPr id="621" name="Graphique 2">
              <a:extLst>
                <a:ext uri="{FF2B5EF4-FFF2-40B4-BE49-F238E27FC236}">
                  <a16:creationId xmlns:a16="http://schemas.microsoft.com/office/drawing/2014/main" id="{C866BF74-08F9-B942-88AB-D75D75F0F7E8}"/>
                </a:ext>
              </a:extLst>
            </p:cNvPr>
            <p:cNvGrpSpPr/>
            <p:nvPr/>
          </p:nvGrpSpPr>
          <p:grpSpPr>
            <a:xfrm>
              <a:off x="1142905" y="1260746"/>
              <a:ext cx="666668" cy="412179"/>
              <a:chOff x="1142905" y="1260746"/>
              <a:chExt cx="666668" cy="412179"/>
            </a:xfrm>
            <a:grpFill/>
          </p:grpSpPr>
          <p:sp>
            <p:nvSpPr>
              <p:cNvPr id="677" name="Forme libre 676">
                <a:extLst>
                  <a:ext uri="{FF2B5EF4-FFF2-40B4-BE49-F238E27FC236}">
                    <a16:creationId xmlns:a16="http://schemas.microsoft.com/office/drawing/2014/main" id="{C1792224-FD0B-814D-868F-76843FE01F7E}"/>
                  </a:ext>
                </a:extLst>
              </p:cNvPr>
              <p:cNvSpPr/>
              <p:nvPr/>
            </p:nvSpPr>
            <p:spPr>
              <a:xfrm>
                <a:off x="1142905" y="1260746"/>
                <a:ext cx="75757" cy="412179"/>
              </a:xfrm>
              <a:custGeom>
                <a:avLst/>
                <a:gdLst>
                  <a:gd name="connsiteX0" fmla="*/ 0 w 75757"/>
                  <a:gd name="connsiteY0" fmla="*/ 0 h 412179"/>
                  <a:gd name="connsiteX1" fmla="*/ 75758 w 75757"/>
                  <a:gd name="connsiteY1" fmla="*/ 0 h 412179"/>
                  <a:gd name="connsiteX2" fmla="*/ 75758 w 75757"/>
                  <a:gd name="connsiteY2" fmla="*/ 412180 h 412179"/>
                  <a:gd name="connsiteX3" fmla="*/ 0 w 75757"/>
                  <a:gd name="connsiteY3" fmla="*/ 412180 h 412179"/>
                  <a:gd name="connsiteX4" fmla="*/ 0 w 75757"/>
                  <a:gd name="connsiteY4" fmla="*/ 0 h 41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57" h="412179">
                    <a:moveTo>
                      <a:pt x="0" y="0"/>
                    </a:moveTo>
                    <a:cubicBezTo>
                      <a:pt x="25253" y="0"/>
                      <a:pt x="50505" y="0"/>
                      <a:pt x="75758" y="0"/>
                    </a:cubicBezTo>
                    <a:cubicBezTo>
                      <a:pt x="75758" y="137673"/>
                      <a:pt x="75758" y="274507"/>
                      <a:pt x="75758" y="412180"/>
                    </a:cubicBezTo>
                    <a:cubicBezTo>
                      <a:pt x="50505" y="412180"/>
                      <a:pt x="25253" y="412180"/>
                      <a:pt x="0" y="412180"/>
                    </a:cubicBezTo>
                    <a:cubicBezTo>
                      <a:pt x="0" y="275346"/>
                      <a:pt x="0" y="137673"/>
                      <a:pt x="0" y="0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8" name="Forme libre 677">
                <a:extLst>
                  <a:ext uri="{FF2B5EF4-FFF2-40B4-BE49-F238E27FC236}">
                    <a16:creationId xmlns:a16="http://schemas.microsoft.com/office/drawing/2014/main" id="{C8EB12DA-8FA1-5C40-A951-72A1C8434912}"/>
                  </a:ext>
                </a:extLst>
              </p:cNvPr>
              <p:cNvSpPr/>
              <p:nvPr/>
            </p:nvSpPr>
            <p:spPr>
              <a:xfrm>
                <a:off x="1271693" y="1260746"/>
                <a:ext cx="283670" cy="412179"/>
              </a:xfrm>
              <a:custGeom>
                <a:avLst/>
                <a:gdLst>
                  <a:gd name="connsiteX0" fmla="*/ 186027 w 283670"/>
                  <a:gd name="connsiteY0" fmla="*/ 0 h 412179"/>
                  <a:gd name="connsiteX1" fmla="*/ 283671 w 283670"/>
                  <a:gd name="connsiteY1" fmla="*/ 412180 h 412179"/>
                  <a:gd name="connsiteX2" fmla="*/ 202021 w 283670"/>
                  <a:gd name="connsiteY2" fmla="*/ 412180 h 412179"/>
                  <a:gd name="connsiteX3" fmla="*/ 141415 w 283670"/>
                  <a:gd name="connsiteY3" fmla="*/ 112489 h 412179"/>
                  <a:gd name="connsiteX4" fmla="*/ 79967 w 283670"/>
                  <a:gd name="connsiteY4" fmla="*/ 412180 h 412179"/>
                  <a:gd name="connsiteX5" fmla="*/ 0 w 283670"/>
                  <a:gd name="connsiteY5" fmla="*/ 412180 h 412179"/>
                  <a:gd name="connsiteX6" fmla="*/ 7576 w 283670"/>
                  <a:gd name="connsiteY6" fmla="*/ 378601 h 412179"/>
                  <a:gd name="connsiteX7" fmla="*/ 97643 w 283670"/>
                  <a:gd name="connsiteY7" fmla="*/ 5876 h 412179"/>
                  <a:gd name="connsiteX8" fmla="*/ 105219 w 283670"/>
                  <a:gd name="connsiteY8" fmla="*/ 0 h 412179"/>
                  <a:gd name="connsiteX9" fmla="*/ 186027 w 283670"/>
                  <a:gd name="connsiteY9" fmla="*/ 0 h 41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3670" h="412179">
                    <a:moveTo>
                      <a:pt x="186027" y="0"/>
                    </a:moveTo>
                    <a:cubicBezTo>
                      <a:pt x="218856" y="137673"/>
                      <a:pt x="250842" y="274507"/>
                      <a:pt x="283671" y="412180"/>
                    </a:cubicBezTo>
                    <a:cubicBezTo>
                      <a:pt x="256735" y="412180"/>
                      <a:pt x="229799" y="412180"/>
                      <a:pt x="202021" y="412180"/>
                    </a:cubicBezTo>
                    <a:cubicBezTo>
                      <a:pt x="181819" y="312283"/>
                      <a:pt x="161617" y="211546"/>
                      <a:pt x="141415" y="112489"/>
                    </a:cubicBezTo>
                    <a:cubicBezTo>
                      <a:pt x="121212" y="210707"/>
                      <a:pt x="101010" y="311443"/>
                      <a:pt x="79967" y="412180"/>
                    </a:cubicBezTo>
                    <a:cubicBezTo>
                      <a:pt x="53872" y="412180"/>
                      <a:pt x="26936" y="412180"/>
                      <a:pt x="0" y="412180"/>
                    </a:cubicBezTo>
                    <a:cubicBezTo>
                      <a:pt x="2525" y="401267"/>
                      <a:pt x="5051" y="390354"/>
                      <a:pt x="7576" y="378601"/>
                    </a:cubicBezTo>
                    <a:cubicBezTo>
                      <a:pt x="38721" y="254359"/>
                      <a:pt x="68182" y="130118"/>
                      <a:pt x="97643" y="5876"/>
                    </a:cubicBezTo>
                    <a:cubicBezTo>
                      <a:pt x="98485" y="839"/>
                      <a:pt x="100169" y="0"/>
                      <a:pt x="105219" y="0"/>
                    </a:cubicBezTo>
                    <a:cubicBezTo>
                      <a:pt x="131314" y="839"/>
                      <a:pt x="158250" y="0"/>
                      <a:pt x="186027" y="0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9" name="Forme libre 678">
                <a:extLst>
                  <a:ext uri="{FF2B5EF4-FFF2-40B4-BE49-F238E27FC236}">
                    <a16:creationId xmlns:a16="http://schemas.microsoft.com/office/drawing/2014/main" id="{E140F551-E6BD-8B41-937F-49EB1785A221}"/>
                  </a:ext>
                </a:extLst>
              </p:cNvPr>
              <p:cNvSpPr/>
              <p:nvPr/>
            </p:nvSpPr>
            <p:spPr>
              <a:xfrm>
                <a:off x="1604186" y="1431158"/>
                <a:ext cx="204545" cy="73033"/>
              </a:xfrm>
              <a:custGeom>
                <a:avLst/>
                <a:gdLst>
                  <a:gd name="connsiteX0" fmla="*/ 204546 w 204545"/>
                  <a:gd name="connsiteY0" fmla="*/ 73034 h 73033"/>
                  <a:gd name="connsiteX1" fmla="*/ 0 w 204545"/>
                  <a:gd name="connsiteY1" fmla="*/ 73034 h 73033"/>
                  <a:gd name="connsiteX2" fmla="*/ 0 w 204545"/>
                  <a:gd name="connsiteY2" fmla="*/ 0 h 73033"/>
                  <a:gd name="connsiteX3" fmla="*/ 204546 w 204545"/>
                  <a:gd name="connsiteY3" fmla="*/ 0 h 73033"/>
                  <a:gd name="connsiteX4" fmla="*/ 204546 w 204545"/>
                  <a:gd name="connsiteY4" fmla="*/ 73034 h 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545" h="73033">
                    <a:moveTo>
                      <a:pt x="204546" y="73034"/>
                    </a:moveTo>
                    <a:cubicBezTo>
                      <a:pt x="136364" y="73034"/>
                      <a:pt x="68182" y="73034"/>
                      <a:pt x="0" y="73034"/>
                    </a:cubicBezTo>
                    <a:cubicBezTo>
                      <a:pt x="0" y="48689"/>
                      <a:pt x="0" y="24345"/>
                      <a:pt x="0" y="0"/>
                    </a:cubicBezTo>
                    <a:cubicBezTo>
                      <a:pt x="68182" y="0"/>
                      <a:pt x="136364" y="0"/>
                      <a:pt x="204546" y="0"/>
                    </a:cubicBezTo>
                    <a:cubicBezTo>
                      <a:pt x="204546" y="23505"/>
                      <a:pt x="204546" y="47850"/>
                      <a:pt x="204546" y="73034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0" name="Forme libre 679">
                <a:extLst>
                  <a:ext uri="{FF2B5EF4-FFF2-40B4-BE49-F238E27FC236}">
                    <a16:creationId xmlns:a16="http://schemas.microsoft.com/office/drawing/2014/main" id="{7783DDC3-EFE8-EA47-AFD6-EE6BFC435443}"/>
                  </a:ext>
                </a:extLst>
              </p:cNvPr>
              <p:cNvSpPr/>
              <p:nvPr/>
            </p:nvSpPr>
            <p:spPr>
              <a:xfrm>
                <a:off x="1603344" y="1261585"/>
                <a:ext cx="205387" cy="73033"/>
              </a:xfrm>
              <a:custGeom>
                <a:avLst/>
                <a:gdLst>
                  <a:gd name="connsiteX0" fmla="*/ 205388 w 205387"/>
                  <a:gd name="connsiteY0" fmla="*/ 73034 h 73033"/>
                  <a:gd name="connsiteX1" fmla="*/ 0 w 205387"/>
                  <a:gd name="connsiteY1" fmla="*/ 73034 h 73033"/>
                  <a:gd name="connsiteX2" fmla="*/ 0 w 205387"/>
                  <a:gd name="connsiteY2" fmla="*/ 0 h 73033"/>
                  <a:gd name="connsiteX3" fmla="*/ 205388 w 205387"/>
                  <a:gd name="connsiteY3" fmla="*/ 0 h 73033"/>
                  <a:gd name="connsiteX4" fmla="*/ 205388 w 205387"/>
                  <a:gd name="connsiteY4" fmla="*/ 73034 h 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87" h="73033">
                    <a:moveTo>
                      <a:pt x="205388" y="73034"/>
                    </a:moveTo>
                    <a:cubicBezTo>
                      <a:pt x="137206" y="73034"/>
                      <a:pt x="69024" y="73034"/>
                      <a:pt x="0" y="73034"/>
                    </a:cubicBezTo>
                    <a:cubicBezTo>
                      <a:pt x="0" y="48689"/>
                      <a:pt x="0" y="24345"/>
                      <a:pt x="0" y="0"/>
                    </a:cubicBezTo>
                    <a:cubicBezTo>
                      <a:pt x="68182" y="0"/>
                      <a:pt x="136364" y="0"/>
                      <a:pt x="205388" y="0"/>
                    </a:cubicBezTo>
                    <a:cubicBezTo>
                      <a:pt x="205388" y="24345"/>
                      <a:pt x="205388" y="47850"/>
                      <a:pt x="205388" y="73034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1" name="Forme libre 680">
                <a:extLst>
                  <a:ext uri="{FF2B5EF4-FFF2-40B4-BE49-F238E27FC236}">
                    <a16:creationId xmlns:a16="http://schemas.microsoft.com/office/drawing/2014/main" id="{C6D7C119-E5F0-064C-859E-26346944AC69}"/>
                  </a:ext>
                </a:extLst>
              </p:cNvPr>
              <p:cNvSpPr/>
              <p:nvPr/>
            </p:nvSpPr>
            <p:spPr>
              <a:xfrm>
                <a:off x="1604186" y="1599892"/>
                <a:ext cx="205387" cy="73033"/>
              </a:xfrm>
              <a:custGeom>
                <a:avLst/>
                <a:gdLst>
                  <a:gd name="connsiteX0" fmla="*/ 0 w 205387"/>
                  <a:gd name="connsiteY0" fmla="*/ 0 h 73033"/>
                  <a:gd name="connsiteX1" fmla="*/ 205388 w 205387"/>
                  <a:gd name="connsiteY1" fmla="*/ 0 h 73033"/>
                  <a:gd name="connsiteX2" fmla="*/ 205388 w 205387"/>
                  <a:gd name="connsiteY2" fmla="*/ 73034 h 73033"/>
                  <a:gd name="connsiteX3" fmla="*/ 0 w 205387"/>
                  <a:gd name="connsiteY3" fmla="*/ 73034 h 73033"/>
                  <a:gd name="connsiteX4" fmla="*/ 0 w 205387"/>
                  <a:gd name="connsiteY4" fmla="*/ 0 h 73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87" h="73033">
                    <a:moveTo>
                      <a:pt x="0" y="0"/>
                    </a:moveTo>
                    <a:cubicBezTo>
                      <a:pt x="68182" y="0"/>
                      <a:pt x="136364" y="0"/>
                      <a:pt x="205388" y="0"/>
                    </a:cubicBezTo>
                    <a:cubicBezTo>
                      <a:pt x="205388" y="24345"/>
                      <a:pt x="205388" y="48689"/>
                      <a:pt x="205388" y="73034"/>
                    </a:cubicBezTo>
                    <a:cubicBezTo>
                      <a:pt x="137206" y="73034"/>
                      <a:pt x="69024" y="73034"/>
                      <a:pt x="0" y="73034"/>
                    </a:cubicBezTo>
                    <a:cubicBezTo>
                      <a:pt x="0" y="48689"/>
                      <a:pt x="0" y="24345"/>
                      <a:pt x="0" y="0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22" name="Graphique 2">
              <a:extLst>
                <a:ext uri="{FF2B5EF4-FFF2-40B4-BE49-F238E27FC236}">
                  <a16:creationId xmlns:a16="http://schemas.microsoft.com/office/drawing/2014/main" id="{9E71AC41-FCED-DF46-AD2C-CED9407902A9}"/>
                </a:ext>
              </a:extLst>
            </p:cNvPr>
            <p:cNvGrpSpPr/>
            <p:nvPr/>
          </p:nvGrpSpPr>
          <p:grpSpPr>
            <a:xfrm>
              <a:off x="1141222" y="1782057"/>
              <a:ext cx="1600172" cy="563284"/>
              <a:chOff x="1141222" y="1782057"/>
              <a:chExt cx="1600172" cy="563284"/>
            </a:xfrm>
            <a:grpFill/>
          </p:grpSpPr>
          <p:grpSp>
            <p:nvGrpSpPr>
              <p:cNvPr id="643" name="Graphique 2">
                <a:extLst>
                  <a:ext uri="{FF2B5EF4-FFF2-40B4-BE49-F238E27FC236}">
                    <a16:creationId xmlns:a16="http://schemas.microsoft.com/office/drawing/2014/main" id="{526076AC-0EB8-DF48-862C-25452E44D556}"/>
                  </a:ext>
                </a:extLst>
              </p:cNvPr>
              <p:cNvGrpSpPr/>
              <p:nvPr/>
            </p:nvGrpSpPr>
            <p:grpSpPr>
              <a:xfrm>
                <a:off x="1142905" y="2216902"/>
                <a:ext cx="1598489" cy="128438"/>
                <a:chOff x="1142905" y="2216902"/>
                <a:chExt cx="1598489" cy="128438"/>
              </a:xfrm>
              <a:grpFill/>
            </p:grpSpPr>
            <p:sp>
              <p:nvSpPr>
                <p:cNvPr id="665" name="Forme libre 664">
                  <a:extLst>
                    <a:ext uri="{FF2B5EF4-FFF2-40B4-BE49-F238E27FC236}">
                      <a16:creationId xmlns:a16="http://schemas.microsoft.com/office/drawing/2014/main" id="{5B613C93-20D3-F840-9F07-81D016DB7CCE}"/>
                    </a:ext>
                  </a:extLst>
                </p:cNvPr>
                <p:cNvSpPr/>
                <p:nvPr/>
              </p:nvSpPr>
              <p:spPr>
                <a:xfrm>
                  <a:off x="1142905" y="2218581"/>
                  <a:ext cx="113636" cy="125920"/>
                </a:xfrm>
                <a:custGeom>
                  <a:avLst/>
                  <a:gdLst>
                    <a:gd name="connsiteX0" fmla="*/ 113637 w 113636"/>
                    <a:gd name="connsiteY0" fmla="*/ 62960 h 125920"/>
                    <a:gd name="connsiteX1" fmla="*/ 44613 w 113636"/>
                    <a:gd name="connsiteY1" fmla="*/ 125920 h 125920"/>
                    <a:gd name="connsiteX2" fmla="*/ 0 w 113636"/>
                    <a:gd name="connsiteY2" fmla="*/ 125920 h 125920"/>
                    <a:gd name="connsiteX3" fmla="*/ 0 w 113636"/>
                    <a:gd name="connsiteY3" fmla="*/ 0 h 125920"/>
                    <a:gd name="connsiteX4" fmla="*/ 44613 w 113636"/>
                    <a:gd name="connsiteY4" fmla="*/ 0 h 125920"/>
                    <a:gd name="connsiteX5" fmla="*/ 113637 w 113636"/>
                    <a:gd name="connsiteY5" fmla="*/ 62960 h 125920"/>
                    <a:gd name="connsiteX6" fmla="*/ 81650 w 113636"/>
                    <a:gd name="connsiteY6" fmla="*/ 62960 h 125920"/>
                    <a:gd name="connsiteX7" fmla="*/ 43771 w 113636"/>
                    <a:gd name="connsiteY7" fmla="*/ 23505 h 125920"/>
                    <a:gd name="connsiteX8" fmla="*/ 30303 w 113636"/>
                    <a:gd name="connsiteY8" fmla="*/ 23505 h 125920"/>
                    <a:gd name="connsiteX9" fmla="*/ 30303 w 113636"/>
                    <a:gd name="connsiteY9" fmla="*/ 102415 h 125920"/>
                    <a:gd name="connsiteX10" fmla="*/ 43771 w 113636"/>
                    <a:gd name="connsiteY10" fmla="*/ 102415 h 125920"/>
                    <a:gd name="connsiteX11" fmla="*/ 81650 w 113636"/>
                    <a:gd name="connsiteY11" fmla="*/ 6296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636" h="125920">
                      <a:moveTo>
                        <a:pt x="113637" y="62960"/>
                      </a:moveTo>
                      <a:cubicBezTo>
                        <a:pt x="113637" y="99897"/>
                        <a:pt x="85017" y="125920"/>
                        <a:pt x="44613" y="125920"/>
                      </a:cubicBez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44613" y="0"/>
                      </a:lnTo>
                      <a:cubicBezTo>
                        <a:pt x="84175" y="0"/>
                        <a:pt x="113637" y="25184"/>
                        <a:pt x="113637" y="62960"/>
                      </a:cubicBezTo>
                      <a:close/>
                      <a:moveTo>
                        <a:pt x="81650" y="62960"/>
                      </a:moveTo>
                      <a:cubicBezTo>
                        <a:pt x="81650" y="38616"/>
                        <a:pt x="67340" y="23505"/>
                        <a:pt x="43771" y="23505"/>
                      </a:cubicBezTo>
                      <a:lnTo>
                        <a:pt x="30303" y="23505"/>
                      </a:lnTo>
                      <a:lnTo>
                        <a:pt x="30303" y="102415"/>
                      </a:lnTo>
                      <a:lnTo>
                        <a:pt x="43771" y="102415"/>
                      </a:lnTo>
                      <a:cubicBezTo>
                        <a:pt x="68182" y="102415"/>
                        <a:pt x="81650" y="86465"/>
                        <a:pt x="81650" y="62960"/>
                      </a:cubicBez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6" name="Forme libre 665">
                  <a:extLst>
                    <a:ext uri="{FF2B5EF4-FFF2-40B4-BE49-F238E27FC236}">
                      <a16:creationId xmlns:a16="http://schemas.microsoft.com/office/drawing/2014/main" id="{E4125432-2E37-E14B-B769-82BD9FBF6AE3}"/>
                    </a:ext>
                  </a:extLst>
                </p:cNvPr>
                <p:cNvSpPr/>
                <p:nvPr/>
              </p:nvSpPr>
              <p:spPr>
                <a:xfrm>
                  <a:off x="1275061" y="2218581"/>
                  <a:ext cx="76599" cy="125920"/>
                </a:xfrm>
                <a:custGeom>
                  <a:avLst/>
                  <a:gdLst>
                    <a:gd name="connsiteX0" fmla="*/ 31145 w 76599"/>
                    <a:gd name="connsiteY0" fmla="*/ 22666 h 125920"/>
                    <a:gd name="connsiteX1" fmla="*/ 31145 w 76599"/>
                    <a:gd name="connsiteY1" fmla="*/ 49529 h 125920"/>
                    <a:gd name="connsiteX2" fmla="*/ 71549 w 76599"/>
                    <a:gd name="connsiteY2" fmla="*/ 49529 h 125920"/>
                    <a:gd name="connsiteX3" fmla="*/ 71549 w 76599"/>
                    <a:gd name="connsiteY3" fmla="*/ 73034 h 125920"/>
                    <a:gd name="connsiteX4" fmla="*/ 31145 w 76599"/>
                    <a:gd name="connsiteY4" fmla="*/ 73034 h 125920"/>
                    <a:gd name="connsiteX5" fmla="*/ 31145 w 76599"/>
                    <a:gd name="connsiteY5" fmla="*/ 102415 h 125920"/>
                    <a:gd name="connsiteX6" fmla="*/ 76600 w 76599"/>
                    <a:gd name="connsiteY6" fmla="*/ 102415 h 125920"/>
                    <a:gd name="connsiteX7" fmla="*/ 76600 w 76599"/>
                    <a:gd name="connsiteY7" fmla="*/ 125920 h 125920"/>
                    <a:gd name="connsiteX8" fmla="*/ 0 w 76599"/>
                    <a:gd name="connsiteY8" fmla="*/ 125920 h 125920"/>
                    <a:gd name="connsiteX9" fmla="*/ 0 w 76599"/>
                    <a:gd name="connsiteY9" fmla="*/ 0 h 125920"/>
                    <a:gd name="connsiteX10" fmla="*/ 76600 w 76599"/>
                    <a:gd name="connsiteY10" fmla="*/ 0 h 125920"/>
                    <a:gd name="connsiteX11" fmla="*/ 76600 w 76599"/>
                    <a:gd name="connsiteY11" fmla="*/ 23505 h 125920"/>
                    <a:gd name="connsiteX12" fmla="*/ 31145 w 76599"/>
                    <a:gd name="connsiteY12" fmla="*/ 23505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599" h="125920">
                      <a:moveTo>
                        <a:pt x="31145" y="22666"/>
                      </a:moveTo>
                      <a:lnTo>
                        <a:pt x="31145" y="49529"/>
                      </a:lnTo>
                      <a:lnTo>
                        <a:pt x="71549" y="49529"/>
                      </a:lnTo>
                      <a:lnTo>
                        <a:pt x="71549" y="73034"/>
                      </a:lnTo>
                      <a:lnTo>
                        <a:pt x="31145" y="73034"/>
                      </a:lnTo>
                      <a:lnTo>
                        <a:pt x="31145" y="102415"/>
                      </a:lnTo>
                      <a:lnTo>
                        <a:pt x="76600" y="102415"/>
                      </a:lnTo>
                      <a:lnTo>
                        <a:pt x="76600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76600" y="0"/>
                      </a:lnTo>
                      <a:lnTo>
                        <a:pt x="76600" y="23505"/>
                      </a:lnTo>
                      <a:lnTo>
                        <a:pt x="31145" y="23505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7" name="Forme libre 666">
                  <a:extLst>
                    <a:ext uri="{FF2B5EF4-FFF2-40B4-BE49-F238E27FC236}">
                      <a16:creationId xmlns:a16="http://schemas.microsoft.com/office/drawing/2014/main" id="{316A4DC8-AB27-2648-BA10-5C6AB1E8B967}"/>
                    </a:ext>
                  </a:extLst>
                </p:cNvPr>
                <p:cNvSpPr/>
                <p:nvPr/>
              </p:nvSpPr>
              <p:spPr>
                <a:xfrm>
                  <a:off x="1433310" y="2218581"/>
                  <a:ext cx="142256" cy="125920"/>
                </a:xfrm>
                <a:custGeom>
                  <a:avLst/>
                  <a:gdLst>
                    <a:gd name="connsiteX0" fmla="*/ 34512 w 142256"/>
                    <a:gd name="connsiteY0" fmla="*/ 0 h 125920"/>
                    <a:gd name="connsiteX1" fmla="*/ 70707 w 142256"/>
                    <a:gd name="connsiteY1" fmla="*/ 86465 h 125920"/>
                    <a:gd name="connsiteX2" fmla="*/ 106903 w 142256"/>
                    <a:gd name="connsiteY2" fmla="*/ 0 h 125920"/>
                    <a:gd name="connsiteX3" fmla="*/ 142256 w 142256"/>
                    <a:gd name="connsiteY3" fmla="*/ 0 h 125920"/>
                    <a:gd name="connsiteX4" fmla="*/ 142256 w 142256"/>
                    <a:gd name="connsiteY4" fmla="*/ 125920 h 125920"/>
                    <a:gd name="connsiteX5" fmla="*/ 111953 w 142256"/>
                    <a:gd name="connsiteY5" fmla="*/ 125920 h 125920"/>
                    <a:gd name="connsiteX6" fmla="*/ 111953 w 142256"/>
                    <a:gd name="connsiteY6" fmla="*/ 55405 h 125920"/>
                    <a:gd name="connsiteX7" fmla="*/ 82492 w 142256"/>
                    <a:gd name="connsiteY7" fmla="*/ 125920 h 125920"/>
                    <a:gd name="connsiteX8" fmla="*/ 59764 w 142256"/>
                    <a:gd name="connsiteY8" fmla="*/ 125920 h 125920"/>
                    <a:gd name="connsiteX9" fmla="*/ 30303 w 142256"/>
                    <a:gd name="connsiteY9" fmla="*/ 55405 h 125920"/>
                    <a:gd name="connsiteX10" fmla="*/ 30303 w 142256"/>
                    <a:gd name="connsiteY10" fmla="*/ 125920 h 125920"/>
                    <a:gd name="connsiteX11" fmla="*/ 0 w 142256"/>
                    <a:gd name="connsiteY11" fmla="*/ 125920 h 125920"/>
                    <a:gd name="connsiteX12" fmla="*/ 0 w 142256"/>
                    <a:gd name="connsiteY12" fmla="*/ 0 h 125920"/>
                    <a:gd name="connsiteX13" fmla="*/ 34512 w 142256"/>
                    <a:gd name="connsiteY13" fmla="*/ 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2256" h="125920">
                      <a:moveTo>
                        <a:pt x="34512" y="0"/>
                      </a:moveTo>
                      <a:lnTo>
                        <a:pt x="70707" y="86465"/>
                      </a:lnTo>
                      <a:lnTo>
                        <a:pt x="106903" y="0"/>
                      </a:lnTo>
                      <a:lnTo>
                        <a:pt x="142256" y="0"/>
                      </a:lnTo>
                      <a:lnTo>
                        <a:pt x="142256" y="125920"/>
                      </a:lnTo>
                      <a:lnTo>
                        <a:pt x="111953" y="125920"/>
                      </a:lnTo>
                      <a:lnTo>
                        <a:pt x="111953" y="55405"/>
                      </a:lnTo>
                      <a:lnTo>
                        <a:pt x="82492" y="125920"/>
                      </a:lnTo>
                      <a:lnTo>
                        <a:pt x="59764" y="125920"/>
                      </a:lnTo>
                      <a:lnTo>
                        <a:pt x="30303" y="55405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4512" y="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8" name="Forme libre 667">
                  <a:extLst>
                    <a:ext uri="{FF2B5EF4-FFF2-40B4-BE49-F238E27FC236}">
                      <a16:creationId xmlns:a16="http://schemas.microsoft.com/office/drawing/2014/main" id="{D48C3B77-17EF-D941-AD6D-783962FDF519}"/>
                    </a:ext>
                  </a:extLst>
                </p:cNvPr>
                <p:cNvSpPr/>
                <p:nvPr/>
              </p:nvSpPr>
              <p:spPr>
                <a:xfrm>
                  <a:off x="1590718" y="2218581"/>
                  <a:ext cx="124579" cy="125920"/>
                </a:xfrm>
                <a:custGeom>
                  <a:avLst/>
                  <a:gdLst>
                    <a:gd name="connsiteX0" fmla="*/ 124579 w 124579"/>
                    <a:gd name="connsiteY0" fmla="*/ 125920 h 125920"/>
                    <a:gd name="connsiteX1" fmla="*/ 91751 w 124579"/>
                    <a:gd name="connsiteY1" fmla="*/ 125920 h 125920"/>
                    <a:gd name="connsiteX2" fmla="*/ 85017 w 124579"/>
                    <a:gd name="connsiteY2" fmla="*/ 104934 h 125920"/>
                    <a:gd name="connsiteX3" fmla="*/ 39562 w 124579"/>
                    <a:gd name="connsiteY3" fmla="*/ 104934 h 125920"/>
                    <a:gd name="connsiteX4" fmla="*/ 32828 w 124579"/>
                    <a:gd name="connsiteY4" fmla="*/ 125920 h 125920"/>
                    <a:gd name="connsiteX5" fmla="*/ 0 w 124579"/>
                    <a:gd name="connsiteY5" fmla="*/ 125920 h 125920"/>
                    <a:gd name="connsiteX6" fmla="*/ 43771 w 124579"/>
                    <a:gd name="connsiteY6" fmla="*/ 0 h 125920"/>
                    <a:gd name="connsiteX7" fmla="*/ 80808 w 124579"/>
                    <a:gd name="connsiteY7" fmla="*/ 0 h 125920"/>
                    <a:gd name="connsiteX8" fmla="*/ 124579 w 124579"/>
                    <a:gd name="connsiteY8" fmla="*/ 125920 h 125920"/>
                    <a:gd name="connsiteX9" fmla="*/ 47138 w 124579"/>
                    <a:gd name="connsiteY9" fmla="*/ 81429 h 125920"/>
                    <a:gd name="connsiteX10" fmla="*/ 76600 w 124579"/>
                    <a:gd name="connsiteY10" fmla="*/ 81429 h 125920"/>
                    <a:gd name="connsiteX11" fmla="*/ 61448 w 124579"/>
                    <a:gd name="connsiteY11" fmla="*/ 36937 h 125920"/>
                    <a:gd name="connsiteX12" fmla="*/ 47138 w 124579"/>
                    <a:gd name="connsiteY12" fmla="*/ 81429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579" h="125920">
                      <a:moveTo>
                        <a:pt x="124579" y="125920"/>
                      </a:moveTo>
                      <a:lnTo>
                        <a:pt x="91751" y="125920"/>
                      </a:lnTo>
                      <a:lnTo>
                        <a:pt x="85017" y="104934"/>
                      </a:lnTo>
                      <a:lnTo>
                        <a:pt x="39562" y="104934"/>
                      </a:lnTo>
                      <a:lnTo>
                        <a:pt x="32828" y="125920"/>
                      </a:lnTo>
                      <a:lnTo>
                        <a:pt x="0" y="125920"/>
                      </a:lnTo>
                      <a:lnTo>
                        <a:pt x="43771" y="0"/>
                      </a:lnTo>
                      <a:lnTo>
                        <a:pt x="80808" y="0"/>
                      </a:lnTo>
                      <a:lnTo>
                        <a:pt x="124579" y="125920"/>
                      </a:lnTo>
                      <a:close/>
                      <a:moveTo>
                        <a:pt x="47138" y="81429"/>
                      </a:moveTo>
                      <a:lnTo>
                        <a:pt x="76600" y="81429"/>
                      </a:lnTo>
                      <a:lnTo>
                        <a:pt x="61448" y="36937"/>
                      </a:lnTo>
                      <a:lnTo>
                        <a:pt x="47138" y="81429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9" name="Forme libre 668">
                  <a:extLst>
                    <a:ext uri="{FF2B5EF4-FFF2-40B4-BE49-F238E27FC236}">
                      <a16:creationId xmlns:a16="http://schemas.microsoft.com/office/drawing/2014/main" id="{366607AB-790C-2241-9950-F9F059549FC3}"/>
                    </a:ext>
                  </a:extLst>
                </p:cNvPr>
                <p:cNvSpPr/>
                <p:nvPr/>
              </p:nvSpPr>
              <p:spPr>
                <a:xfrm>
                  <a:off x="1730449" y="2218581"/>
                  <a:ext cx="111953" cy="125920"/>
                </a:xfrm>
                <a:custGeom>
                  <a:avLst/>
                  <a:gdLst>
                    <a:gd name="connsiteX0" fmla="*/ 111953 w 111953"/>
                    <a:gd name="connsiteY0" fmla="*/ 125920 h 125920"/>
                    <a:gd name="connsiteX1" fmla="*/ 81650 w 111953"/>
                    <a:gd name="connsiteY1" fmla="*/ 125920 h 125920"/>
                    <a:gd name="connsiteX2" fmla="*/ 30303 w 111953"/>
                    <a:gd name="connsiteY2" fmla="*/ 47010 h 125920"/>
                    <a:gd name="connsiteX3" fmla="*/ 30303 w 111953"/>
                    <a:gd name="connsiteY3" fmla="*/ 125920 h 125920"/>
                    <a:gd name="connsiteX4" fmla="*/ 0 w 111953"/>
                    <a:gd name="connsiteY4" fmla="*/ 125920 h 125920"/>
                    <a:gd name="connsiteX5" fmla="*/ 0 w 111953"/>
                    <a:gd name="connsiteY5" fmla="*/ 0 h 125920"/>
                    <a:gd name="connsiteX6" fmla="*/ 30303 w 111953"/>
                    <a:gd name="connsiteY6" fmla="*/ 0 h 125920"/>
                    <a:gd name="connsiteX7" fmla="*/ 81650 w 111953"/>
                    <a:gd name="connsiteY7" fmla="*/ 78910 h 125920"/>
                    <a:gd name="connsiteX8" fmla="*/ 81650 w 111953"/>
                    <a:gd name="connsiteY8" fmla="*/ 0 h 125920"/>
                    <a:gd name="connsiteX9" fmla="*/ 111953 w 111953"/>
                    <a:gd name="connsiteY9" fmla="*/ 0 h 125920"/>
                    <a:gd name="connsiteX10" fmla="*/ 111953 w 111953"/>
                    <a:gd name="connsiteY10" fmla="*/ 12592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953" h="125920">
                      <a:moveTo>
                        <a:pt x="111953" y="125920"/>
                      </a:moveTo>
                      <a:lnTo>
                        <a:pt x="81650" y="125920"/>
                      </a:lnTo>
                      <a:lnTo>
                        <a:pt x="30303" y="47010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0303" y="0"/>
                      </a:lnTo>
                      <a:lnTo>
                        <a:pt x="81650" y="78910"/>
                      </a:lnTo>
                      <a:lnTo>
                        <a:pt x="81650" y="0"/>
                      </a:lnTo>
                      <a:lnTo>
                        <a:pt x="111953" y="0"/>
                      </a:lnTo>
                      <a:lnTo>
                        <a:pt x="111953" y="12592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0" name="Forme libre 669">
                  <a:extLst>
                    <a:ext uri="{FF2B5EF4-FFF2-40B4-BE49-F238E27FC236}">
                      <a16:creationId xmlns:a16="http://schemas.microsoft.com/office/drawing/2014/main" id="{41278050-D06C-4A41-B562-EC20543AD1C9}"/>
                    </a:ext>
                  </a:extLst>
                </p:cNvPr>
                <p:cNvSpPr/>
                <p:nvPr/>
              </p:nvSpPr>
              <p:spPr>
                <a:xfrm>
                  <a:off x="1857554" y="2218581"/>
                  <a:ext cx="125421" cy="125920"/>
                </a:xfrm>
                <a:custGeom>
                  <a:avLst/>
                  <a:gdLst>
                    <a:gd name="connsiteX0" fmla="*/ 125421 w 125421"/>
                    <a:gd name="connsiteY0" fmla="*/ 125920 h 125920"/>
                    <a:gd name="connsiteX1" fmla="*/ 92593 w 125421"/>
                    <a:gd name="connsiteY1" fmla="*/ 125920 h 125920"/>
                    <a:gd name="connsiteX2" fmla="*/ 85859 w 125421"/>
                    <a:gd name="connsiteY2" fmla="*/ 104934 h 125920"/>
                    <a:gd name="connsiteX3" fmla="*/ 40404 w 125421"/>
                    <a:gd name="connsiteY3" fmla="*/ 104934 h 125920"/>
                    <a:gd name="connsiteX4" fmla="*/ 33670 w 125421"/>
                    <a:gd name="connsiteY4" fmla="*/ 125920 h 125920"/>
                    <a:gd name="connsiteX5" fmla="*/ 0 w 125421"/>
                    <a:gd name="connsiteY5" fmla="*/ 125920 h 125920"/>
                    <a:gd name="connsiteX6" fmla="*/ 43771 w 125421"/>
                    <a:gd name="connsiteY6" fmla="*/ 0 h 125920"/>
                    <a:gd name="connsiteX7" fmla="*/ 80808 w 125421"/>
                    <a:gd name="connsiteY7" fmla="*/ 0 h 125920"/>
                    <a:gd name="connsiteX8" fmla="*/ 125421 w 125421"/>
                    <a:gd name="connsiteY8" fmla="*/ 125920 h 125920"/>
                    <a:gd name="connsiteX9" fmla="*/ 47980 w 125421"/>
                    <a:gd name="connsiteY9" fmla="*/ 81429 h 125920"/>
                    <a:gd name="connsiteX10" fmla="*/ 77441 w 125421"/>
                    <a:gd name="connsiteY10" fmla="*/ 81429 h 125920"/>
                    <a:gd name="connsiteX11" fmla="*/ 62290 w 125421"/>
                    <a:gd name="connsiteY11" fmla="*/ 36937 h 125920"/>
                    <a:gd name="connsiteX12" fmla="*/ 47980 w 125421"/>
                    <a:gd name="connsiteY12" fmla="*/ 81429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421" h="125920">
                      <a:moveTo>
                        <a:pt x="125421" y="125920"/>
                      </a:moveTo>
                      <a:lnTo>
                        <a:pt x="92593" y="125920"/>
                      </a:lnTo>
                      <a:lnTo>
                        <a:pt x="85859" y="104934"/>
                      </a:lnTo>
                      <a:lnTo>
                        <a:pt x="40404" y="104934"/>
                      </a:lnTo>
                      <a:lnTo>
                        <a:pt x="33670" y="125920"/>
                      </a:lnTo>
                      <a:lnTo>
                        <a:pt x="0" y="125920"/>
                      </a:lnTo>
                      <a:lnTo>
                        <a:pt x="43771" y="0"/>
                      </a:lnTo>
                      <a:lnTo>
                        <a:pt x="80808" y="0"/>
                      </a:lnTo>
                      <a:lnTo>
                        <a:pt x="125421" y="125920"/>
                      </a:lnTo>
                      <a:close/>
                      <a:moveTo>
                        <a:pt x="47980" y="81429"/>
                      </a:moveTo>
                      <a:lnTo>
                        <a:pt x="77441" y="81429"/>
                      </a:lnTo>
                      <a:lnTo>
                        <a:pt x="62290" y="36937"/>
                      </a:lnTo>
                      <a:lnTo>
                        <a:pt x="47980" y="81429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1" name="Forme libre 670">
                  <a:extLst>
                    <a:ext uri="{FF2B5EF4-FFF2-40B4-BE49-F238E27FC236}">
                      <a16:creationId xmlns:a16="http://schemas.microsoft.com/office/drawing/2014/main" id="{E7D662D1-87B2-9541-9C11-A39BC45D0304}"/>
                    </a:ext>
                  </a:extLst>
                </p:cNvPr>
                <p:cNvSpPr/>
                <p:nvPr/>
              </p:nvSpPr>
              <p:spPr>
                <a:xfrm>
                  <a:off x="1989709" y="2216902"/>
                  <a:ext cx="125421" cy="128438"/>
                </a:xfrm>
                <a:custGeom>
                  <a:avLst/>
                  <a:gdLst>
                    <a:gd name="connsiteX0" fmla="*/ 65657 w 125421"/>
                    <a:gd name="connsiteY0" fmla="*/ 0 h 128438"/>
                    <a:gd name="connsiteX1" fmla="*/ 125421 w 125421"/>
                    <a:gd name="connsiteY1" fmla="*/ 41974 h 128438"/>
                    <a:gd name="connsiteX2" fmla="*/ 88384 w 125421"/>
                    <a:gd name="connsiteY2" fmla="*/ 41974 h 128438"/>
                    <a:gd name="connsiteX3" fmla="*/ 64815 w 125421"/>
                    <a:gd name="connsiteY3" fmla="*/ 28542 h 128438"/>
                    <a:gd name="connsiteX4" fmla="*/ 31145 w 125421"/>
                    <a:gd name="connsiteY4" fmla="*/ 64639 h 128438"/>
                    <a:gd name="connsiteX5" fmla="*/ 64815 w 125421"/>
                    <a:gd name="connsiteY5" fmla="*/ 100736 h 128438"/>
                    <a:gd name="connsiteX6" fmla="*/ 91751 w 125421"/>
                    <a:gd name="connsiteY6" fmla="*/ 80589 h 128438"/>
                    <a:gd name="connsiteX7" fmla="*/ 56398 w 125421"/>
                    <a:gd name="connsiteY7" fmla="*/ 80589 h 128438"/>
                    <a:gd name="connsiteX8" fmla="*/ 56398 w 125421"/>
                    <a:gd name="connsiteY8" fmla="*/ 57084 h 128438"/>
                    <a:gd name="connsiteX9" fmla="*/ 124579 w 125421"/>
                    <a:gd name="connsiteY9" fmla="*/ 57084 h 128438"/>
                    <a:gd name="connsiteX10" fmla="*/ 124579 w 125421"/>
                    <a:gd name="connsiteY10" fmla="*/ 80589 h 128438"/>
                    <a:gd name="connsiteX11" fmla="*/ 64815 w 125421"/>
                    <a:gd name="connsiteY11" fmla="*/ 128439 h 128438"/>
                    <a:gd name="connsiteX12" fmla="*/ 0 w 125421"/>
                    <a:gd name="connsiteY12" fmla="*/ 63800 h 128438"/>
                    <a:gd name="connsiteX13" fmla="*/ 65657 w 125421"/>
                    <a:gd name="connsiteY13" fmla="*/ 0 h 128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5421" h="128438">
                      <a:moveTo>
                        <a:pt x="65657" y="0"/>
                      </a:moveTo>
                      <a:cubicBezTo>
                        <a:pt x="93435" y="0"/>
                        <a:pt x="117004" y="15110"/>
                        <a:pt x="125421" y="41974"/>
                      </a:cubicBezTo>
                      <a:lnTo>
                        <a:pt x="88384" y="41974"/>
                      </a:lnTo>
                      <a:cubicBezTo>
                        <a:pt x="83334" y="31900"/>
                        <a:pt x="75758" y="28542"/>
                        <a:pt x="64815" y="28542"/>
                      </a:cubicBezTo>
                      <a:cubicBezTo>
                        <a:pt x="44613" y="28542"/>
                        <a:pt x="31145" y="42813"/>
                        <a:pt x="31145" y="64639"/>
                      </a:cubicBezTo>
                      <a:cubicBezTo>
                        <a:pt x="31145" y="86465"/>
                        <a:pt x="44613" y="100736"/>
                        <a:pt x="64815" y="100736"/>
                      </a:cubicBezTo>
                      <a:cubicBezTo>
                        <a:pt x="79967" y="100736"/>
                        <a:pt x="89226" y="92342"/>
                        <a:pt x="91751" y="80589"/>
                      </a:cubicBezTo>
                      <a:lnTo>
                        <a:pt x="56398" y="80589"/>
                      </a:lnTo>
                      <a:lnTo>
                        <a:pt x="56398" y="57084"/>
                      </a:lnTo>
                      <a:lnTo>
                        <a:pt x="124579" y="57084"/>
                      </a:lnTo>
                      <a:lnTo>
                        <a:pt x="124579" y="80589"/>
                      </a:lnTo>
                      <a:cubicBezTo>
                        <a:pt x="120371" y="101576"/>
                        <a:pt x="98485" y="128439"/>
                        <a:pt x="64815" y="128439"/>
                      </a:cubicBezTo>
                      <a:cubicBezTo>
                        <a:pt x="29461" y="128439"/>
                        <a:pt x="0" y="101576"/>
                        <a:pt x="0" y="63800"/>
                      </a:cubicBezTo>
                      <a:cubicBezTo>
                        <a:pt x="842" y="26024"/>
                        <a:pt x="29461" y="0"/>
                        <a:pt x="65657" y="0"/>
                      </a:cubicBez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2" name="Forme libre 671">
                  <a:extLst>
                    <a:ext uri="{FF2B5EF4-FFF2-40B4-BE49-F238E27FC236}">
                      <a16:creationId xmlns:a16="http://schemas.microsoft.com/office/drawing/2014/main" id="{1AE23CE0-48AE-AC4A-9B11-43DF02278F97}"/>
                    </a:ext>
                  </a:extLst>
                </p:cNvPr>
                <p:cNvSpPr/>
                <p:nvPr/>
              </p:nvSpPr>
              <p:spPr>
                <a:xfrm>
                  <a:off x="2135332" y="2218581"/>
                  <a:ext cx="76599" cy="125920"/>
                </a:xfrm>
                <a:custGeom>
                  <a:avLst/>
                  <a:gdLst>
                    <a:gd name="connsiteX0" fmla="*/ 30303 w 76599"/>
                    <a:gd name="connsiteY0" fmla="*/ 22666 h 125920"/>
                    <a:gd name="connsiteX1" fmla="*/ 30303 w 76599"/>
                    <a:gd name="connsiteY1" fmla="*/ 49529 h 125920"/>
                    <a:gd name="connsiteX2" fmla="*/ 70707 w 76599"/>
                    <a:gd name="connsiteY2" fmla="*/ 49529 h 125920"/>
                    <a:gd name="connsiteX3" fmla="*/ 70707 w 76599"/>
                    <a:gd name="connsiteY3" fmla="*/ 73034 h 125920"/>
                    <a:gd name="connsiteX4" fmla="*/ 30303 w 76599"/>
                    <a:gd name="connsiteY4" fmla="*/ 73034 h 125920"/>
                    <a:gd name="connsiteX5" fmla="*/ 30303 w 76599"/>
                    <a:gd name="connsiteY5" fmla="*/ 102415 h 125920"/>
                    <a:gd name="connsiteX6" fmla="*/ 75758 w 76599"/>
                    <a:gd name="connsiteY6" fmla="*/ 102415 h 125920"/>
                    <a:gd name="connsiteX7" fmla="*/ 75758 w 76599"/>
                    <a:gd name="connsiteY7" fmla="*/ 125920 h 125920"/>
                    <a:gd name="connsiteX8" fmla="*/ 0 w 76599"/>
                    <a:gd name="connsiteY8" fmla="*/ 125920 h 125920"/>
                    <a:gd name="connsiteX9" fmla="*/ 0 w 76599"/>
                    <a:gd name="connsiteY9" fmla="*/ 0 h 125920"/>
                    <a:gd name="connsiteX10" fmla="*/ 76600 w 76599"/>
                    <a:gd name="connsiteY10" fmla="*/ 0 h 125920"/>
                    <a:gd name="connsiteX11" fmla="*/ 76600 w 76599"/>
                    <a:gd name="connsiteY11" fmla="*/ 23505 h 125920"/>
                    <a:gd name="connsiteX12" fmla="*/ 30303 w 76599"/>
                    <a:gd name="connsiteY12" fmla="*/ 23505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599" h="125920">
                      <a:moveTo>
                        <a:pt x="30303" y="22666"/>
                      </a:moveTo>
                      <a:lnTo>
                        <a:pt x="30303" y="49529"/>
                      </a:lnTo>
                      <a:lnTo>
                        <a:pt x="70707" y="49529"/>
                      </a:lnTo>
                      <a:lnTo>
                        <a:pt x="70707" y="73034"/>
                      </a:lnTo>
                      <a:lnTo>
                        <a:pt x="30303" y="73034"/>
                      </a:lnTo>
                      <a:lnTo>
                        <a:pt x="30303" y="102415"/>
                      </a:lnTo>
                      <a:lnTo>
                        <a:pt x="75758" y="102415"/>
                      </a:lnTo>
                      <a:lnTo>
                        <a:pt x="75758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76600" y="0"/>
                      </a:lnTo>
                      <a:lnTo>
                        <a:pt x="76600" y="23505"/>
                      </a:lnTo>
                      <a:lnTo>
                        <a:pt x="30303" y="23505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3" name="Forme libre 672">
                  <a:extLst>
                    <a:ext uri="{FF2B5EF4-FFF2-40B4-BE49-F238E27FC236}">
                      <a16:creationId xmlns:a16="http://schemas.microsoft.com/office/drawing/2014/main" id="{D08D2E10-B080-E74A-95CF-8FBF19BA968C}"/>
                    </a:ext>
                  </a:extLst>
                </p:cNvPr>
                <p:cNvSpPr/>
                <p:nvPr/>
              </p:nvSpPr>
              <p:spPr>
                <a:xfrm>
                  <a:off x="2238868" y="2218581"/>
                  <a:ext cx="142256" cy="125920"/>
                </a:xfrm>
                <a:custGeom>
                  <a:avLst/>
                  <a:gdLst>
                    <a:gd name="connsiteX0" fmla="*/ 34512 w 142256"/>
                    <a:gd name="connsiteY0" fmla="*/ 0 h 125920"/>
                    <a:gd name="connsiteX1" fmla="*/ 70707 w 142256"/>
                    <a:gd name="connsiteY1" fmla="*/ 86465 h 125920"/>
                    <a:gd name="connsiteX2" fmla="*/ 106903 w 142256"/>
                    <a:gd name="connsiteY2" fmla="*/ 0 h 125920"/>
                    <a:gd name="connsiteX3" fmla="*/ 142256 w 142256"/>
                    <a:gd name="connsiteY3" fmla="*/ 0 h 125920"/>
                    <a:gd name="connsiteX4" fmla="*/ 142256 w 142256"/>
                    <a:gd name="connsiteY4" fmla="*/ 125920 h 125920"/>
                    <a:gd name="connsiteX5" fmla="*/ 111953 w 142256"/>
                    <a:gd name="connsiteY5" fmla="*/ 125920 h 125920"/>
                    <a:gd name="connsiteX6" fmla="*/ 111953 w 142256"/>
                    <a:gd name="connsiteY6" fmla="*/ 55405 h 125920"/>
                    <a:gd name="connsiteX7" fmla="*/ 82492 w 142256"/>
                    <a:gd name="connsiteY7" fmla="*/ 125920 h 125920"/>
                    <a:gd name="connsiteX8" fmla="*/ 59764 w 142256"/>
                    <a:gd name="connsiteY8" fmla="*/ 125920 h 125920"/>
                    <a:gd name="connsiteX9" fmla="*/ 30303 w 142256"/>
                    <a:gd name="connsiteY9" fmla="*/ 55405 h 125920"/>
                    <a:gd name="connsiteX10" fmla="*/ 30303 w 142256"/>
                    <a:gd name="connsiteY10" fmla="*/ 125920 h 125920"/>
                    <a:gd name="connsiteX11" fmla="*/ 0 w 142256"/>
                    <a:gd name="connsiteY11" fmla="*/ 125920 h 125920"/>
                    <a:gd name="connsiteX12" fmla="*/ 0 w 142256"/>
                    <a:gd name="connsiteY12" fmla="*/ 0 h 125920"/>
                    <a:gd name="connsiteX13" fmla="*/ 34512 w 142256"/>
                    <a:gd name="connsiteY13" fmla="*/ 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2256" h="125920">
                      <a:moveTo>
                        <a:pt x="34512" y="0"/>
                      </a:moveTo>
                      <a:lnTo>
                        <a:pt x="70707" y="86465"/>
                      </a:lnTo>
                      <a:lnTo>
                        <a:pt x="106903" y="0"/>
                      </a:lnTo>
                      <a:lnTo>
                        <a:pt x="142256" y="0"/>
                      </a:lnTo>
                      <a:lnTo>
                        <a:pt x="142256" y="125920"/>
                      </a:lnTo>
                      <a:lnTo>
                        <a:pt x="111953" y="125920"/>
                      </a:lnTo>
                      <a:lnTo>
                        <a:pt x="111953" y="55405"/>
                      </a:lnTo>
                      <a:lnTo>
                        <a:pt x="82492" y="125920"/>
                      </a:lnTo>
                      <a:lnTo>
                        <a:pt x="59764" y="125920"/>
                      </a:lnTo>
                      <a:lnTo>
                        <a:pt x="30303" y="55405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4512" y="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4" name="Forme libre 673">
                  <a:extLst>
                    <a:ext uri="{FF2B5EF4-FFF2-40B4-BE49-F238E27FC236}">
                      <a16:creationId xmlns:a16="http://schemas.microsoft.com/office/drawing/2014/main" id="{BC8D591D-2AD3-9F40-ABD7-7E3683F6CC73}"/>
                    </a:ext>
                  </a:extLst>
                </p:cNvPr>
                <p:cNvSpPr/>
                <p:nvPr/>
              </p:nvSpPr>
              <p:spPr>
                <a:xfrm>
                  <a:off x="2407219" y="2218581"/>
                  <a:ext cx="76599" cy="125920"/>
                </a:xfrm>
                <a:custGeom>
                  <a:avLst/>
                  <a:gdLst>
                    <a:gd name="connsiteX0" fmla="*/ 31145 w 76599"/>
                    <a:gd name="connsiteY0" fmla="*/ 22666 h 125920"/>
                    <a:gd name="connsiteX1" fmla="*/ 31145 w 76599"/>
                    <a:gd name="connsiteY1" fmla="*/ 49529 h 125920"/>
                    <a:gd name="connsiteX2" fmla="*/ 71549 w 76599"/>
                    <a:gd name="connsiteY2" fmla="*/ 49529 h 125920"/>
                    <a:gd name="connsiteX3" fmla="*/ 71549 w 76599"/>
                    <a:gd name="connsiteY3" fmla="*/ 73034 h 125920"/>
                    <a:gd name="connsiteX4" fmla="*/ 31145 w 76599"/>
                    <a:gd name="connsiteY4" fmla="*/ 73034 h 125920"/>
                    <a:gd name="connsiteX5" fmla="*/ 31145 w 76599"/>
                    <a:gd name="connsiteY5" fmla="*/ 102415 h 125920"/>
                    <a:gd name="connsiteX6" fmla="*/ 76599 w 76599"/>
                    <a:gd name="connsiteY6" fmla="*/ 102415 h 125920"/>
                    <a:gd name="connsiteX7" fmla="*/ 76599 w 76599"/>
                    <a:gd name="connsiteY7" fmla="*/ 125920 h 125920"/>
                    <a:gd name="connsiteX8" fmla="*/ 0 w 76599"/>
                    <a:gd name="connsiteY8" fmla="*/ 125920 h 125920"/>
                    <a:gd name="connsiteX9" fmla="*/ 0 w 76599"/>
                    <a:gd name="connsiteY9" fmla="*/ 0 h 125920"/>
                    <a:gd name="connsiteX10" fmla="*/ 76599 w 76599"/>
                    <a:gd name="connsiteY10" fmla="*/ 0 h 125920"/>
                    <a:gd name="connsiteX11" fmla="*/ 76599 w 76599"/>
                    <a:gd name="connsiteY11" fmla="*/ 23505 h 125920"/>
                    <a:gd name="connsiteX12" fmla="*/ 31145 w 76599"/>
                    <a:gd name="connsiteY12" fmla="*/ 23505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599" h="125920">
                      <a:moveTo>
                        <a:pt x="31145" y="22666"/>
                      </a:moveTo>
                      <a:lnTo>
                        <a:pt x="31145" y="49529"/>
                      </a:lnTo>
                      <a:lnTo>
                        <a:pt x="71549" y="49529"/>
                      </a:lnTo>
                      <a:lnTo>
                        <a:pt x="71549" y="73034"/>
                      </a:lnTo>
                      <a:lnTo>
                        <a:pt x="31145" y="73034"/>
                      </a:lnTo>
                      <a:lnTo>
                        <a:pt x="31145" y="102415"/>
                      </a:lnTo>
                      <a:lnTo>
                        <a:pt x="76599" y="102415"/>
                      </a:lnTo>
                      <a:lnTo>
                        <a:pt x="76599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76599" y="0"/>
                      </a:lnTo>
                      <a:lnTo>
                        <a:pt x="76599" y="23505"/>
                      </a:lnTo>
                      <a:lnTo>
                        <a:pt x="31145" y="23505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5" name="Forme libre 674">
                  <a:extLst>
                    <a:ext uri="{FF2B5EF4-FFF2-40B4-BE49-F238E27FC236}">
                      <a16:creationId xmlns:a16="http://schemas.microsoft.com/office/drawing/2014/main" id="{2F5E0E87-679B-6543-BE88-EBFC20ED0F61}"/>
                    </a:ext>
                  </a:extLst>
                </p:cNvPr>
                <p:cNvSpPr/>
                <p:nvPr/>
              </p:nvSpPr>
              <p:spPr>
                <a:xfrm>
                  <a:off x="2511596" y="2218581"/>
                  <a:ext cx="111953" cy="125920"/>
                </a:xfrm>
                <a:custGeom>
                  <a:avLst/>
                  <a:gdLst>
                    <a:gd name="connsiteX0" fmla="*/ 111953 w 111953"/>
                    <a:gd name="connsiteY0" fmla="*/ 125920 h 125920"/>
                    <a:gd name="connsiteX1" fmla="*/ 81650 w 111953"/>
                    <a:gd name="connsiteY1" fmla="*/ 125920 h 125920"/>
                    <a:gd name="connsiteX2" fmla="*/ 30303 w 111953"/>
                    <a:gd name="connsiteY2" fmla="*/ 47010 h 125920"/>
                    <a:gd name="connsiteX3" fmla="*/ 30303 w 111953"/>
                    <a:gd name="connsiteY3" fmla="*/ 125920 h 125920"/>
                    <a:gd name="connsiteX4" fmla="*/ 0 w 111953"/>
                    <a:gd name="connsiteY4" fmla="*/ 125920 h 125920"/>
                    <a:gd name="connsiteX5" fmla="*/ 0 w 111953"/>
                    <a:gd name="connsiteY5" fmla="*/ 0 h 125920"/>
                    <a:gd name="connsiteX6" fmla="*/ 30303 w 111953"/>
                    <a:gd name="connsiteY6" fmla="*/ 0 h 125920"/>
                    <a:gd name="connsiteX7" fmla="*/ 81650 w 111953"/>
                    <a:gd name="connsiteY7" fmla="*/ 78910 h 125920"/>
                    <a:gd name="connsiteX8" fmla="*/ 81650 w 111953"/>
                    <a:gd name="connsiteY8" fmla="*/ 0 h 125920"/>
                    <a:gd name="connsiteX9" fmla="*/ 111953 w 111953"/>
                    <a:gd name="connsiteY9" fmla="*/ 0 h 125920"/>
                    <a:gd name="connsiteX10" fmla="*/ 111953 w 111953"/>
                    <a:gd name="connsiteY10" fmla="*/ 12592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953" h="125920">
                      <a:moveTo>
                        <a:pt x="111953" y="125920"/>
                      </a:moveTo>
                      <a:lnTo>
                        <a:pt x="81650" y="125920"/>
                      </a:lnTo>
                      <a:lnTo>
                        <a:pt x="30303" y="47010"/>
                      </a:lnTo>
                      <a:lnTo>
                        <a:pt x="30303" y="125920"/>
                      </a:lnTo>
                      <a:lnTo>
                        <a:pt x="0" y="125920"/>
                      </a:lnTo>
                      <a:lnTo>
                        <a:pt x="0" y="0"/>
                      </a:lnTo>
                      <a:lnTo>
                        <a:pt x="30303" y="0"/>
                      </a:lnTo>
                      <a:lnTo>
                        <a:pt x="81650" y="78910"/>
                      </a:lnTo>
                      <a:lnTo>
                        <a:pt x="81650" y="0"/>
                      </a:lnTo>
                      <a:lnTo>
                        <a:pt x="111953" y="0"/>
                      </a:lnTo>
                      <a:lnTo>
                        <a:pt x="111953" y="12592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6" name="Forme libre 675">
                  <a:extLst>
                    <a:ext uri="{FF2B5EF4-FFF2-40B4-BE49-F238E27FC236}">
                      <a16:creationId xmlns:a16="http://schemas.microsoft.com/office/drawing/2014/main" id="{8B300952-C182-B54F-B4B2-6BE08FFBC78F}"/>
                    </a:ext>
                  </a:extLst>
                </p:cNvPr>
                <p:cNvSpPr/>
                <p:nvPr/>
              </p:nvSpPr>
              <p:spPr>
                <a:xfrm>
                  <a:off x="2642068" y="2218581"/>
                  <a:ext cx="99326" cy="125920"/>
                </a:xfrm>
                <a:custGeom>
                  <a:avLst/>
                  <a:gdLst>
                    <a:gd name="connsiteX0" fmla="*/ 99327 w 99326"/>
                    <a:gd name="connsiteY0" fmla="*/ 0 h 125920"/>
                    <a:gd name="connsiteX1" fmla="*/ 99327 w 99326"/>
                    <a:gd name="connsiteY1" fmla="*/ 23505 h 125920"/>
                    <a:gd name="connsiteX2" fmla="*/ 64815 w 99326"/>
                    <a:gd name="connsiteY2" fmla="*/ 23505 h 125920"/>
                    <a:gd name="connsiteX3" fmla="*/ 64815 w 99326"/>
                    <a:gd name="connsiteY3" fmla="*/ 125920 h 125920"/>
                    <a:gd name="connsiteX4" fmla="*/ 34512 w 99326"/>
                    <a:gd name="connsiteY4" fmla="*/ 125920 h 125920"/>
                    <a:gd name="connsiteX5" fmla="*/ 34512 w 99326"/>
                    <a:gd name="connsiteY5" fmla="*/ 23505 h 125920"/>
                    <a:gd name="connsiteX6" fmla="*/ 0 w 99326"/>
                    <a:gd name="connsiteY6" fmla="*/ 23505 h 125920"/>
                    <a:gd name="connsiteX7" fmla="*/ 0 w 99326"/>
                    <a:gd name="connsiteY7" fmla="*/ 0 h 125920"/>
                    <a:gd name="connsiteX8" fmla="*/ 99327 w 99326"/>
                    <a:gd name="connsiteY8" fmla="*/ 0 h 125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326" h="125920">
                      <a:moveTo>
                        <a:pt x="99327" y="0"/>
                      </a:moveTo>
                      <a:lnTo>
                        <a:pt x="99327" y="23505"/>
                      </a:lnTo>
                      <a:lnTo>
                        <a:pt x="64815" y="23505"/>
                      </a:lnTo>
                      <a:lnTo>
                        <a:pt x="64815" y="125920"/>
                      </a:lnTo>
                      <a:lnTo>
                        <a:pt x="34512" y="125920"/>
                      </a:lnTo>
                      <a:lnTo>
                        <a:pt x="34512" y="23505"/>
                      </a:lnTo>
                      <a:lnTo>
                        <a:pt x="0" y="23505"/>
                      </a:lnTo>
                      <a:lnTo>
                        <a:pt x="0" y="0"/>
                      </a:lnTo>
                      <a:lnTo>
                        <a:pt x="99327" y="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644" name="Graphique 2">
                <a:extLst>
                  <a:ext uri="{FF2B5EF4-FFF2-40B4-BE49-F238E27FC236}">
                    <a16:creationId xmlns:a16="http://schemas.microsoft.com/office/drawing/2014/main" id="{A52BCF94-933E-5F42-B27D-FD3AA697B6B9}"/>
                  </a:ext>
                </a:extLst>
              </p:cNvPr>
              <p:cNvGrpSpPr/>
              <p:nvPr/>
            </p:nvGrpSpPr>
            <p:grpSpPr>
              <a:xfrm>
                <a:off x="1141222" y="1782057"/>
                <a:ext cx="1340912" cy="366848"/>
                <a:chOff x="1141222" y="1782057"/>
                <a:chExt cx="1340912" cy="366848"/>
              </a:xfrm>
              <a:grpFill/>
            </p:grpSpPr>
            <p:sp>
              <p:nvSpPr>
                <p:cNvPr id="645" name="Forme libre 644">
                  <a:extLst>
                    <a:ext uri="{FF2B5EF4-FFF2-40B4-BE49-F238E27FC236}">
                      <a16:creationId xmlns:a16="http://schemas.microsoft.com/office/drawing/2014/main" id="{AB28249E-A60B-0849-AE0C-3E829A0E06C3}"/>
                    </a:ext>
                  </a:extLst>
                </p:cNvPr>
                <p:cNvSpPr/>
                <p:nvPr/>
              </p:nvSpPr>
              <p:spPr>
                <a:xfrm>
                  <a:off x="1142905" y="1782057"/>
                  <a:ext cx="74916" cy="171251"/>
                </a:xfrm>
                <a:custGeom>
                  <a:avLst/>
                  <a:gdLst>
                    <a:gd name="connsiteX0" fmla="*/ 15152 w 74916"/>
                    <a:gd name="connsiteY0" fmla="*/ 20147 h 171251"/>
                    <a:gd name="connsiteX1" fmla="*/ 58081 w 74916"/>
                    <a:gd name="connsiteY1" fmla="*/ 0 h 171251"/>
                    <a:gd name="connsiteX2" fmla="*/ 58081 w 74916"/>
                    <a:gd name="connsiteY2" fmla="*/ 23505 h 171251"/>
                    <a:gd name="connsiteX3" fmla="*/ 15152 w 74916"/>
                    <a:gd name="connsiteY3" fmla="*/ 41134 h 171251"/>
                    <a:gd name="connsiteX4" fmla="*/ 15152 w 74916"/>
                    <a:gd name="connsiteY4" fmla="*/ 20147 h 171251"/>
                    <a:gd name="connsiteX5" fmla="*/ 74916 w 74916"/>
                    <a:gd name="connsiteY5" fmla="*/ 47850 h 171251"/>
                    <a:gd name="connsiteX6" fmla="*/ 74916 w 74916"/>
                    <a:gd name="connsiteY6" fmla="*/ 70516 h 171251"/>
                    <a:gd name="connsiteX7" fmla="*/ 30303 w 74916"/>
                    <a:gd name="connsiteY7" fmla="*/ 70516 h 171251"/>
                    <a:gd name="connsiteX8" fmla="*/ 30303 w 74916"/>
                    <a:gd name="connsiteY8" fmla="*/ 97379 h 171251"/>
                    <a:gd name="connsiteX9" fmla="*/ 69866 w 74916"/>
                    <a:gd name="connsiteY9" fmla="*/ 97379 h 171251"/>
                    <a:gd name="connsiteX10" fmla="*/ 69866 w 74916"/>
                    <a:gd name="connsiteY10" fmla="*/ 120044 h 171251"/>
                    <a:gd name="connsiteX11" fmla="*/ 30303 w 74916"/>
                    <a:gd name="connsiteY11" fmla="*/ 120044 h 171251"/>
                    <a:gd name="connsiteX12" fmla="*/ 30303 w 74916"/>
                    <a:gd name="connsiteY12" fmla="*/ 148586 h 171251"/>
                    <a:gd name="connsiteX13" fmla="*/ 74916 w 74916"/>
                    <a:gd name="connsiteY13" fmla="*/ 148586 h 171251"/>
                    <a:gd name="connsiteX14" fmla="*/ 74916 w 74916"/>
                    <a:gd name="connsiteY14" fmla="*/ 171252 h 171251"/>
                    <a:gd name="connsiteX15" fmla="*/ 0 w 74916"/>
                    <a:gd name="connsiteY15" fmla="*/ 171252 h 171251"/>
                    <a:gd name="connsiteX16" fmla="*/ 0 w 74916"/>
                    <a:gd name="connsiteY16" fmla="*/ 47850 h 171251"/>
                    <a:gd name="connsiteX17" fmla="*/ 74916 w 74916"/>
                    <a:gd name="connsiteY17" fmla="*/ 47850 h 17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4916" h="171251">
                      <a:moveTo>
                        <a:pt x="15152" y="20147"/>
                      </a:moveTo>
                      <a:lnTo>
                        <a:pt x="58081" y="0"/>
                      </a:lnTo>
                      <a:lnTo>
                        <a:pt x="58081" y="23505"/>
                      </a:lnTo>
                      <a:lnTo>
                        <a:pt x="15152" y="41134"/>
                      </a:lnTo>
                      <a:lnTo>
                        <a:pt x="15152" y="20147"/>
                      </a:lnTo>
                      <a:close/>
                      <a:moveTo>
                        <a:pt x="74916" y="47850"/>
                      </a:moveTo>
                      <a:lnTo>
                        <a:pt x="74916" y="70516"/>
                      </a:lnTo>
                      <a:lnTo>
                        <a:pt x="30303" y="70516"/>
                      </a:lnTo>
                      <a:lnTo>
                        <a:pt x="30303" y="97379"/>
                      </a:lnTo>
                      <a:lnTo>
                        <a:pt x="69866" y="97379"/>
                      </a:lnTo>
                      <a:lnTo>
                        <a:pt x="69866" y="120044"/>
                      </a:lnTo>
                      <a:lnTo>
                        <a:pt x="30303" y="120044"/>
                      </a:lnTo>
                      <a:lnTo>
                        <a:pt x="30303" y="148586"/>
                      </a:lnTo>
                      <a:lnTo>
                        <a:pt x="74916" y="148586"/>
                      </a:lnTo>
                      <a:lnTo>
                        <a:pt x="74916" y="171252"/>
                      </a:lnTo>
                      <a:lnTo>
                        <a:pt x="0" y="171252"/>
                      </a:lnTo>
                      <a:lnTo>
                        <a:pt x="0" y="47850"/>
                      </a:lnTo>
                      <a:lnTo>
                        <a:pt x="74916" y="4785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646" name="Graphique 2">
                  <a:extLst>
                    <a:ext uri="{FF2B5EF4-FFF2-40B4-BE49-F238E27FC236}">
                      <a16:creationId xmlns:a16="http://schemas.microsoft.com/office/drawing/2014/main" id="{6EB3CF97-3B7B-8542-B39F-76157079C5F8}"/>
                    </a:ext>
                  </a:extLst>
                </p:cNvPr>
                <p:cNvGrpSpPr/>
                <p:nvPr/>
              </p:nvGrpSpPr>
              <p:grpSpPr>
                <a:xfrm>
                  <a:off x="1237182" y="1829067"/>
                  <a:ext cx="262626" cy="127599"/>
                  <a:chOff x="1237182" y="1829067"/>
                  <a:chExt cx="262626" cy="127599"/>
                </a:xfrm>
                <a:grpFill/>
              </p:grpSpPr>
              <p:sp>
                <p:nvSpPr>
                  <p:cNvPr id="663" name="Forme libre 662">
                    <a:extLst>
                      <a:ext uri="{FF2B5EF4-FFF2-40B4-BE49-F238E27FC236}">
                        <a16:creationId xmlns:a16="http://schemas.microsoft.com/office/drawing/2014/main" id="{8301FAA9-6E56-7642-9EDE-92E2B05510F9}"/>
                      </a:ext>
                    </a:extLst>
                  </p:cNvPr>
                  <p:cNvSpPr/>
                  <p:nvPr/>
                </p:nvSpPr>
                <p:spPr>
                  <a:xfrm>
                    <a:off x="1237182" y="1829067"/>
                    <a:ext cx="123737" cy="127599"/>
                  </a:xfrm>
                  <a:custGeom>
                    <a:avLst/>
                    <a:gdLst>
                      <a:gd name="connsiteX0" fmla="*/ 18519 w 123737"/>
                      <a:gd name="connsiteY0" fmla="*/ 108292 h 127599"/>
                      <a:gd name="connsiteX1" fmla="*/ 0 w 123737"/>
                      <a:gd name="connsiteY1" fmla="*/ 62960 h 127599"/>
                      <a:gd name="connsiteX2" fmla="*/ 18519 w 123737"/>
                      <a:gd name="connsiteY2" fmla="*/ 17629 h 127599"/>
                      <a:gd name="connsiteX3" fmla="*/ 63973 w 123737"/>
                      <a:gd name="connsiteY3" fmla="*/ 0 h 127599"/>
                      <a:gd name="connsiteX4" fmla="*/ 101010 w 123737"/>
                      <a:gd name="connsiteY4" fmla="*/ 10913 h 127599"/>
                      <a:gd name="connsiteX5" fmla="*/ 123738 w 123737"/>
                      <a:gd name="connsiteY5" fmla="*/ 41134 h 127599"/>
                      <a:gd name="connsiteX6" fmla="*/ 87542 w 123737"/>
                      <a:gd name="connsiteY6" fmla="*/ 41134 h 127599"/>
                      <a:gd name="connsiteX7" fmla="*/ 64815 w 123737"/>
                      <a:gd name="connsiteY7" fmla="*/ 27703 h 127599"/>
                      <a:gd name="connsiteX8" fmla="*/ 40404 w 123737"/>
                      <a:gd name="connsiteY8" fmla="*/ 37776 h 127599"/>
                      <a:gd name="connsiteX9" fmla="*/ 31145 w 123737"/>
                      <a:gd name="connsiteY9" fmla="*/ 63800 h 127599"/>
                      <a:gd name="connsiteX10" fmla="*/ 40404 w 123737"/>
                      <a:gd name="connsiteY10" fmla="*/ 89823 h 127599"/>
                      <a:gd name="connsiteX11" fmla="*/ 64815 w 123737"/>
                      <a:gd name="connsiteY11" fmla="*/ 99897 h 127599"/>
                      <a:gd name="connsiteX12" fmla="*/ 87542 w 123737"/>
                      <a:gd name="connsiteY12" fmla="*/ 86465 h 127599"/>
                      <a:gd name="connsiteX13" fmla="*/ 123738 w 123737"/>
                      <a:gd name="connsiteY13" fmla="*/ 86465 h 127599"/>
                      <a:gd name="connsiteX14" fmla="*/ 101010 w 123737"/>
                      <a:gd name="connsiteY14" fmla="*/ 116686 h 127599"/>
                      <a:gd name="connsiteX15" fmla="*/ 63973 w 123737"/>
                      <a:gd name="connsiteY15" fmla="*/ 127599 h 127599"/>
                      <a:gd name="connsiteX16" fmla="*/ 18519 w 123737"/>
                      <a:gd name="connsiteY16" fmla="*/ 108292 h 127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23737" h="127599">
                        <a:moveTo>
                          <a:pt x="18519" y="108292"/>
                        </a:moveTo>
                        <a:cubicBezTo>
                          <a:pt x="5892" y="96539"/>
                          <a:pt x="0" y="81429"/>
                          <a:pt x="0" y="62960"/>
                        </a:cubicBezTo>
                        <a:cubicBezTo>
                          <a:pt x="0" y="44492"/>
                          <a:pt x="5892" y="29381"/>
                          <a:pt x="18519" y="17629"/>
                        </a:cubicBezTo>
                        <a:cubicBezTo>
                          <a:pt x="31145" y="5876"/>
                          <a:pt x="46296" y="0"/>
                          <a:pt x="63973" y="0"/>
                        </a:cubicBezTo>
                        <a:cubicBezTo>
                          <a:pt x="77441" y="0"/>
                          <a:pt x="90068" y="3358"/>
                          <a:pt x="101010" y="10913"/>
                        </a:cubicBezTo>
                        <a:cubicBezTo>
                          <a:pt x="111953" y="18468"/>
                          <a:pt x="119529" y="28542"/>
                          <a:pt x="123738" y="41134"/>
                        </a:cubicBezTo>
                        <a:lnTo>
                          <a:pt x="87542" y="41134"/>
                        </a:lnTo>
                        <a:cubicBezTo>
                          <a:pt x="82492" y="31900"/>
                          <a:pt x="74916" y="27703"/>
                          <a:pt x="64815" y="27703"/>
                        </a:cubicBezTo>
                        <a:cubicBezTo>
                          <a:pt x="54714" y="27703"/>
                          <a:pt x="46296" y="31060"/>
                          <a:pt x="40404" y="37776"/>
                        </a:cubicBezTo>
                        <a:cubicBezTo>
                          <a:pt x="34512" y="44492"/>
                          <a:pt x="31145" y="52887"/>
                          <a:pt x="31145" y="63800"/>
                        </a:cubicBezTo>
                        <a:cubicBezTo>
                          <a:pt x="31145" y="74713"/>
                          <a:pt x="34512" y="83108"/>
                          <a:pt x="40404" y="89823"/>
                        </a:cubicBezTo>
                        <a:cubicBezTo>
                          <a:pt x="46296" y="96539"/>
                          <a:pt x="54714" y="99897"/>
                          <a:pt x="64815" y="99897"/>
                        </a:cubicBezTo>
                        <a:cubicBezTo>
                          <a:pt x="74916" y="99897"/>
                          <a:pt x="82492" y="95700"/>
                          <a:pt x="87542" y="86465"/>
                        </a:cubicBezTo>
                        <a:lnTo>
                          <a:pt x="123738" y="86465"/>
                        </a:lnTo>
                        <a:cubicBezTo>
                          <a:pt x="119529" y="99058"/>
                          <a:pt x="111953" y="109131"/>
                          <a:pt x="101010" y="116686"/>
                        </a:cubicBezTo>
                        <a:cubicBezTo>
                          <a:pt x="90068" y="124242"/>
                          <a:pt x="78283" y="127599"/>
                          <a:pt x="63973" y="127599"/>
                        </a:cubicBezTo>
                        <a:cubicBezTo>
                          <a:pt x="45455" y="125921"/>
                          <a:pt x="30303" y="120044"/>
                          <a:pt x="18519" y="108292"/>
                        </a:cubicBezTo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64" name="Forme libre 663">
                    <a:extLst>
                      <a:ext uri="{FF2B5EF4-FFF2-40B4-BE49-F238E27FC236}">
                        <a16:creationId xmlns:a16="http://schemas.microsoft.com/office/drawing/2014/main" id="{29A9018D-74D9-414E-81D2-EBA0E18145E3}"/>
                      </a:ext>
                    </a:extLst>
                  </p:cNvPr>
                  <p:cNvSpPr/>
                  <p:nvPr/>
                </p:nvSpPr>
                <p:spPr>
                  <a:xfrm>
                    <a:off x="1371862" y="1829067"/>
                    <a:ext cx="127946" cy="125920"/>
                  </a:xfrm>
                  <a:custGeom>
                    <a:avLst/>
                    <a:gdLst>
                      <a:gd name="connsiteX0" fmla="*/ 87542 w 127946"/>
                      <a:gd name="connsiteY0" fmla="*/ 88984 h 125920"/>
                      <a:gd name="connsiteX1" fmla="*/ 96802 w 127946"/>
                      <a:gd name="connsiteY1" fmla="*/ 62960 h 125920"/>
                      <a:gd name="connsiteX2" fmla="*/ 87542 w 127946"/>
                      <a:gd name="connsiteY2" fmla="*/ 36937 h 125920"/>
                      <a:gd name="connsiteX3" fmla="*/ 63973 w 127946"/>
                      <a:gd name="connsiteY3" fmla="*/ 26863 h 125920"/>
                      <a:gd name="connsiteX4" fmla="*/ 40404 w 127946"/>
                      <a:gd name="connsiteY4" fmla="*/ 36937 h 125920"/>
                      <a:gd name="connsiteX5" fmla="*/ 31145 w 127946"/>
                      <a:gd name="connsiteY5" fmla="*/ 62960 h 125920"/>
                      <a:gd name="connsiteX6" fmla="*/ 40404 w 127946"/>
                      <a:gd name="connsiteY6" fmla="*/ 88984 h 125920"/>
                      <a:gd name="connsiteX7" fmla="*/ 63973 w 127946"/>
                      <a:gd name="connsiteY7" fmla="*/ 99058 h 125920"/>
                      <a:gd name="connsiteX8" fmla="*/ 87542 w 127946"/>
                      <a:gd name="connsiteY8" fmla="*/ 88984 h 125920"/>
                      <a:gd name="connsiteX9" fmla="*/ 18519 w 127946"/>
                      <a:gd name="connsiteY9" fmla="*/ 108292 h 125920"/>
                      <a:gd name="connsiteX10" fmla="*/ 0 w 127946"/>
                      <a:gd name="connsiteY10" fmla="*/ 62960 h 125920"/>
                      <a:gd name="connsiteX11" fmla="*/ 18519 w 127946"/>
                      <a:gd name="connsiteY11" fmla="*/ 17629 h 125920"/>
                      <a:gd name="connsiteX12" fmla="*/ 63973 w 127946"/>
                      <a:gd name="connsiteY12" fmla="*/ 0 h 125920"/>
                      <a:gd name="connsiteX13" fmla="*/ 109428 w 127946"/>
                      <a:gd name="connsiteY13" fmla="*/ 17629 h 125920"/>
                      <a:gd name="connsiteX14" fmla="*/ 127946 w 127946"/>
                      <a:gd name="connsiteY14" fmla="*/ 62960 h 125920"/>
                      <a:gd name="connsiteX15" fmla="*/ 109428 w 127946"/>
                      <a:gd name="connsiteY15" fmla="*/ 108292 h 125920"/>
                      <a:gd name="connsiteX16" fmla="*/ 63973 w 127946"/>
                      <a:gd name="connsiteY16" fmla="*/ 125921 h 125920"/>
                      <a:gd name="connsiteX17" fmla="*/ 18519 w 127946"/>
                      <a:gd name="connsiteY17" fmla="*/ 108292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7946" h="125920">
                        <a:moveTo>
                          <a:pt x="87542" y="88984"/>
                        </a:moveTo>
                        <a:cubicBezTo>
                          <a:pt x="93435" y="82268"/>
                          <a:pt x="96802" y="73873"/>
                          <a:pt x="96802" y="62960"/>
                        </a:cubicBezTo>
                        <a:cubicBezTo>
                          <a:pt x="96802" y="52047"/>
                          <a:pt x="93435" y="43652"/>
                          <a:pt x="87542" y="36937"/>
                        </a:cubicBezTo>
                        <a:cubicBezTo>
                          <a:pt x="81650" y="30221"/>
                          <a:pt x="73233" y="26863"/>
                          <a:pt x="63973" y="26863"/>
                        </a:cubicBezTo>
                        <a:cubicBezTo>
                          <a:pt x="53872" y="26863"/>
                          <a:pt x="46296" y="30221"/>
                          <a:pt x="40404" y="36937"/>
                        </a:cubicBezTo>
                        <a:cubicBezTo>
                          <a:pt x="34512" y="43652"/>
                          <a:pt x="31145" y="52047"/>
                          <a:pt x="31145" y="62960"/>
                        </a:cubicBezTo>
                        <a:cubicBezTo>
                          <a:pt x="31145" y="73873"/>
                          <a:pt x="34512" y="82268"/>
                          <a:pt x="40404" y="88984"/>
                        </a:cubicBezTo>
                        <a:cubicBezTo>
                          <a:pt x="46296" y="95700"/>
                          <a:pt x="54714" y="99058"/>
                          <a:pt x="63973" y="99058"/>
                        </a:cubicBezTo>
                        <a:cubicBezTo>
                          <a:pt x="74074" y="98218"/>
                          <a:pt x="81650" y="94860"/>
                          <a:pt x="87542" y="88984"/>
                        </a:cubicBezTo>
                        <a:moveTo>
                          <a:pt x="18519" y="108292"/>
                        </a:moveTo>
                        <a:cubicBezTo>
                          <a:pt x="5892" y="96539"/>
                          <a:pt x="0" y="81429"/>
                          <a:pt x="0" y="62960"/>
                        </a:cubicBezTo>
                        <a:cubicBezTo>
                          <a:pt x="0" y="44492"/>
                          <a:pt x="5892" y="29381"/>
                          <a:pt x="18519" y="17629"/>
                        </a:cubicBezTo>
                        <a:cubicBezTo>
                          <a:pt x="31145" y="5876"/>
                          <a:pt x="46296" y="0"/>
                          <a:pt x="63973" y="0"/>
                        </a:cubicBezTo>
                        <a:cubicBezTo>
                          <a:pt x="81650" y="0"/>
                          <a:pt x="96802" y="5876"/>
                          <a:pt x="109428" y="17629"/>
                        </a:cubicBezTo>
                        <a:cubicBezTo>
                          <a:pt x="122054" y="29381"/>
                          <a:pt x="127946" y="44492"/>
                          <a:pt x="127946" y="62960"/>
                        </a:cubicBezTo>
                        <a:cubicBezTo>
                          <a:pt x="127946" y="81429"/>
                          <a:pt x="122054" y="96539"/>
                          <a:pt x="109428" y="108292"/>
                        </a:cubicBezTo>
                        <a:cubicBezTo>
                          <a:pt x="96802" y="120044"/>
                          <a:pt x="81650" y="125921"/>
                          <a:pt x="63973" y="125921"/>
                        </a:cubicBezTo>
                        <a:cubicBezTo>
                          <a:pt x="46296" y="125921"/>
                          <a:pt x="31145" y="120044"/>
                          <a:pt x="18519" y="108292"/>
                        </a:cubicBezTo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647" name="Forme libre 646">
                  <a:extLst>
                    <a:ext uri="{FF2B5EF4-FFF2-40B4-BE49-F238E27FC236}">
                      <a16:creationId xmlns:a16="http://schemas.microsoft.com/office/drawing/2014/main" id="{FC2B21BA-A44F-F54C-B038-E1D7A15CC3FC}"/>
                    </a:ext>
                  </a:extLst>
                </p:cNvPr>
                <p:cNvSpPr/>
                <p:nvPr/>
              </p:nvSpPr>
              <p:spPr>
                <a:xfrm>
                  <a:off x="1606711" y="1829907"/>
                  <a:ext cx="74916" cy="124241"/>
                </a:xfrm>
                <a:custGeom>
                  <a:avLst/>
                  <a:gdLst>
                    <a:gd name="connsiteX0" fmla="*/ 74916 w 74916"/>
                    <a:gd name="connsiteY0" fmla="*/ 0 h 124241"/>
                    <a:gd name="connsiteX1" fmla="*/ 74916 w 74916"/>
                    <a:gd name="connsiteY1" fmla="*/ 22666 h 124241"/>
                    <a:gd name="connsiteX2" fmla="*/ 30303 w 74916"/>
                    <a:gd name="connsiteY2" fmla="*/ 22666 h 124241"/>
                    <a:gd name="connsiteX3" fmla="*/ 30303 w 74916"/>
                    <a:gd name="connsiteY3" fmla="*/ 49529 h 124241"/>
                    <a:gd name="connsiteX4" fmla="*/ 69866 w 74916"/>
                    <a:gd name="connsiteY4" fmla="*/ 49529 h 124241"/>
                    <a:gd name="connsiteX5" fmla="*/ 69866 w 74916"/>
                    <a:gd name="connsiteY5" fmla="*/ 72194 h 124241"/>
                    <a:gd name="connsiteX6" fmla="*/ 30303 w 74916"/>
                    <a:gd name="connsiteY6" fmla="*/ 72194 h 124241"/>
                    <a:gd name="connsiteX7" fmla="*/ 30303 w 74916"/>
                    <a:gd name="connsiteY7" fmla="*/ 101576 h 124241"/>
                    <a:gd name="connsiteX8" fmla="*/ 74916 w 74916"/>
                    <a:gd name="connsiteY8" fmla="*/ 101576 h 124241"/>
                    <a:gd name="connsiteX9" fmla="*/ 74916 w 74916"/>
                    <a:gd name="connsiteY9" fmla="*/ 124242 h 124241"/>
                    <a:gd name="connsiteX10" fmla="*/ 0 w 74916"/>
                    <a:gd name="connsiteY10" fmla="*/ 124242 h 124241"/>
                    <a:gd name="connsiteX11" fmla="*/ 0 w 74916"/>
                    <a:gd name="connsiteY11" fmla="*/ 0 h 124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4916" h="124241">
                      <a:moveTo>
                        <a:pt x="74916" y="0"/>
                      </a:moveTo>
                      <a:lnTo>
                        <a:pt x="74916" y="22666"/>
                      </a:lnTo>
                      <a:lnTo>
                        <a:pt x="30303" y="22666"/>
                      </a:lnTo>
                      <a:lnTo>
                        <a:pt x="30303" y="49529"/>
                      </a:lnTo>
                      <a:lnTo>
                        <a:pt x="69866" y="49529"/>
                      </a:lnTo>
                      <a:lnTo>
                        <a:pt x="69866" y="72194"/>
                      </a:lnTo>
                      <a:lnTo>
                        <a:pt x="30303" y="72194"/>
                      </a:lnTo>
                      <a:lnTo>
                        <a:pt x="30303" y="101576"/>
                      </a:lnTo>
                      <a:lnTo>
                        <a:pt x="74916" y="101576"/>
                      </a:lnTo>
                      <a:lnTo>
                        <a:pt x="74916" y="124242"/>
                      </a:lnTo>
                      <a:lnTo>
                        <a:pt x="0" y="1242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648" name="Graphique 2">
                  <a:extLst>
                    <a:ext uri="{FF2B5EF4-FFF2-40B4-BE49-F238E27FC236}">
                      <a16:creationId xmlns:a16="http://schemas.microsoft.com/office/drawing/2014/main" id="{B796760E-FA9F-924D-9A1F-A16F361F4194}"/>
                    </a:ext>
                  </a:extLst>
                </p:cNvPr>
                <p:cNvGrpSpPr/>
                <p:nvPr/>
              </p:nvGrpSpPr>
              <p:grpSpPr>
                <a:xfrm>
                  <a:off x="1141222" y="2020466"/>
                  <a:ext cx="1340912" cy="128438"/>
                  <a:chOff x="1141222" y="2020466"/>
                  <a:chExt cx="1340912" cy="128438"/>
                </a:xfrm>
                <a:grpFill/>
              </p:grpSpPr>
              <p:sp>
                <p:nvSpPr>
                  <p:cNvPr id="650" name="Forme libre 649">
                    <a:extLst>
                      <a:ext uri="{FF2B5EF4-FFF2-40B4-BE49-F238E27FC236}">
                        <a16:creationId xmlns:a16="http://schemas.microsoft.com/office/drawing/2014/main" id="{15C1883A-2518-8C48-954C-A4CD9A29CB45}"/>
                      </a:ext>
                    </a:extLst>
                  </p:cNvPr>
                  <p:cNvSpPr/>
                  <p:nvPr/>
                </p:nvSpPr>
                <p:spPr>
                  <a:xfrm>
                    <a:off x="1141222" y="2022145"/>
                    <a:ext cx="105219" cy="126759"/>
                  </a:xfrm>
                  <a:custGeom>
                    <a:avLst/>
                    <a:gdLst>
                      <a:gd name="connsiteX0" fmla="*/ 31145 w 105219"/>
                      <a:gd name="connsiteY0" fmla="*/ 0 h 126759"/>
                      <a:gd name="connsiteX1" fmla="*/ 31145 w 105219"/>
                      <a:gd name="connsiteY1" fmla="*/ 74713 h 126759"/>
                      <a:gd name="connsiteX2" fmla="*/ 53030 w 105219"/>
                      <a:gd name="connsiteY2" fmla="*/ 98218 h 126759"/>
                      <a:gd name="connsiteX3" fmla="*/ 74916 w 105219"/>
                      <a:gd name="connsiteY3" fmla="*/ 74713 h 126759"/>
                      <a:gd name="connsiteX4" fmla="*/ 74916 w 105219"/>
                      <a:gd name="connsiteY4" fmla="*/ 0 h 126759"/>
                      <a:gd name="connsiteX5" fmla="*/ 105219 w 105219"/>
                      <a:gd name="connsiteY5" fmla="*/ 0 h 126759"/>
                      <a:gd name="connsiteX6" fmla="*/ 105219 w 105219"/>
                      <a:gd name="connsiteY6" fmla="*/ 74713 h 126759"/>
                      <a:gd name="connsiteX7" fmla="*/ 52189 w 105219"/>
                      <a:gd name="connsiteY7" fmla="*/ 126760 h 126759"/>
                      <a:gd name="connsiteX8" fmla="*/ 0 w 105219"/>
                      <a:gd name="connsiteY8" fmla="*/ 74713 h 126759"/>
                      <a:gd name="connsiteX9" fmla="*/ 0 w 105219"/>
                      <a:gd name="connsiteY9" fmla="*/ 0 h 126759"/>
                      <a:gd name="connsiteX10" fmla="*/ 31145 w 105219"/>
                      <a:gd name="connsiteY10" fmla="*/ 0 h 126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5219" h="126759">
                        <a:moveTo>
                          <a:pt x="31145" y="0"/>
                        </a:moveTo>
                        <a:lnTo>
                          <a:pt x="31145" y="74713"/>
                        </a:lnTo>
                        <a:cubicBezTo>
                          <a:pt x="31145" y="89823"/>
                          <a:pt x="38721" y="98218"/>
                          <a:pt x="53030" y="98218"/>
                        </a:cubicBezTo>
                        <a:cubicBezTo>
                          <a:pt x="67340" y="98218"/>
                          <a:pt x="74916" y="89823"/>
                          <a:pt x="74916" y="74713"/>
                        </a:cubicBezTo>
                        <a:lnTo>
                          <a:pt x="74916" y="0"/>
                        </a:lnTo>
                        <a:lnTo>
                          <a:pt x="105219" y="0"/>
                        </a:lnTo>
                        <a:lnTo>
                          <a:pt x="105219" y="74713"/>
                        </a:lnTo>
                        <a:cubicBezTo>
                          <a:pt x="105219" y="109131"/>
                          <a:pt x="79125" y="126760"/>
                          <a:pt x="52189" y="126760"/>
                        </a:cubicBezTo>
                        <a:cubicBezTo>
                          <a:pt x="25253" y="126760"/>
                          <a:pt x="0" y="109971"/>
                          <a:pt x="0" y="74713"/>
                        </a:cubicBezTo>
                        <a:lnTo>
                          <a:pt x="0" y="0"/>
                        </a:lnTo>
                        <a:lnTo>
                          <a:pt x="31145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1" name="Forme libre 650">
                    <a:extLst>
                      <a:ext uri="{FF2B5EF4-FFF2-40B4-BE49-F238E27FC236}">
                        <a16:creationId xmlns:a16="http://schemas.microsoft.com/office/drawing/2014/main" id="{6E228024-23D8-DF47-AF72-72B16B7FC87A}"/>
                      </a:ext>
                    </a:extLst>
                  </p:cNvPr>
                  <p:cNvSpPr/>
                  <p:nvPr/>
                </p:nvSpPr>
                <p:spPr>
                  <a:xfrm>
                    <a:off x="1273377" y="2021306"/>
                    <a:ext cx="111953" cy="125920"/>
                  </a:xfrm>
                  <a:custGeom>
                    <a:avLst/>
                    <a:gdLst>
                      <a:gd name="connsiteX0" fmla="*/ 111953 w 111953"/>
                      <a:gd name="connsiteY0" fmla="*/ 125921 h 125920"/>
                      <a:gd name="connsiteX1" fmla="*/ 81650 w 111953"/>
                      <a:gd name="connsiteY1" fmla="*/ 125921 h 125920"/>
                      <a:gd name="connsiteX2" fmla="*/ 30303 w 111953"/>
                      <a:gd name="connsiteY2" fmla="*/ 47010 h 125920"/>
                      <a:gd name="connsiteX3" fmla="*/ 30303 w 111953"/>
                      <a:gd name="connsiteY3" fmla="*/ 125921 h 125920"/>
                      <a:gd name="connsiteX4" fmla="*/ 0 w 111953"/>
                      <a:gd name="connsiteY4" fmla="*/ 125921 h 125920"/>
                      <a:gd name="connsiteX5" fmla="*/ 0 w 111953"/>
                      <a:gd name="connsiteY5" fmla="*/ 0 h 125920"/>
                      <a:gd name="connsiteX6" fmla="*/ 30303 w 111953"/>
                      <a:gd name="connsiteY6" fmla="*/ 0 h 125920"/>
                      <a:gd name="connsiteX7" fmla="*/ 81650 w 111953"/>
                      <a:gd name="connsiteY7" fmla="*/ 78910 h 125920"/>
                      <a:gd name="connsiteX8" fmla="*/ 81650 w 111953"/>
                      <a:gd name="connsiteY8" fmla="*/ 0 h 125920"/>
                      <a:gd name="connsiteX9" fmla="*/ 111953 w 111953"/>
                      <a:gd name="connsiteY9" fmla="*/ 0 h 125920"/>
                      <a:gd name="connsiteX10" fmla="*/ 111953 w 111953"/>
                      <a:gd name="connsiteY10" fmla="*/ 125921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1953" h="125920">
                        <a:moveTo>
                          <a:pt x="111953" y="125921"/>
                        </a:moveTo>
                        <a:lnTo>
                          <a:pt x="81650" y="125921"/>
                        </a:lnTo>
                        <a:lnTo>
                          <a:pt x="30303" y="47010"/>
                        </a:ln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lnTo>
                          <a:pt x="81650" y="78910"/>
                        </a:lnTo>
                        <a:lnTo>
                          <a:pt x="81650" y="0"/>
                        </a:lnTo>
                        <a:lnTo>
                          <a:pt x="111953" y="0"/>
                        </a:lnTo>
                        <a:lnTo>
                          <a:pt x="111953" y="125921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2" name="Forme libre 651">
                    <a:extLst>
                      <a:ext uri="{FF2B5EF4-FFF2-40B4-BE49-F238E27FC236}">
                        <a16:creationId xmlns:a16="http://schemas.microsoft.com/office/drawing/2014/main" id="{A4BEAAF0-2F57-0F4F-A219-67283867BE7A}"/>
                      </a:ext>
                    </a:extLst>
                  </p:cNvPr>
                  <p:cNvSpPr/>
                  <p:nvPr/>
                </p:nvSpPr>
                <p:spPr>
                  <a:xfrm>
                    <a:off x="1412266" y="2022145"/>
                    <a:ext cx="30303" cy="125920"/>
                  </a:xfrm>
                  <a:custGeom>
                    <a:avLst/>
                    <a:gdLst>
                      <a:gd name="connsiteX0" fmla="*/ 30303 w 30303"/>
                      <a:gd name="connsiteY0" fmla="*/ 0 h 125920"/>
                      <a:gd name="connsiteX1" fmla="*/ 30303 w 30303"/>
                      <a:gd name="connsiteY1" fmla="*/ 125921 h 125920"/>
                      <a:gd name="connsiteX2" fmla="*/ 0 w 30303"/>
                      <a:gd name="connsiteY2" fmla="*/ 125921 h 125920"/>
                      <a:gd name="connsiteX3" fmla="*/ 0 w 30303"/>
                      <a:gd name="connsiteY3" fmla="*/ 0 h 125920"/>
                      <a:gd name="connsiteX4" fmla="*/ 30303 w 30303"/>
                      <a:gd name="connsiteY4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303" h="125920">
                        <a:moveTo>
                          <a:pt x="30303" y="0"/>
                        </a:move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3" name="Forme libre 652">
                    <a:extLst>
                      <a:ext uri="{FF2B5EF4-FFF2-40B4-BE49-F238E27FC236}">
                        <a16:creationId xmlns:a16="http://schemas.microsoft.com/office/drawing/2014/main" id="{7B7BE4F8-45BD-9F4B-853D-349D19A692F9}"/>
                      </a:ext>
                    </a:extLst>
                  </p:cNvPr>
                  <p:cNvSpPr/>
                  <p:nvPr/>
                </p:nvSpPr>
                <p:spPr>
                  <a:xfrm>
                    <a:off x="1457721" y="2022145"/>
                    <a:ext cx="127104" cy="125920"/>
                  </a:xfrm>
                  <a:custGeom>
                    <a:avLst/>
                    <a:gdLst>
                      <a:gd name="connsiteX0" fmla="*/ 31987 w 127104"/>
                      <a:gd name="connsiteY0" fmla="*/ 0 h 125920"/>
                      <a:gd name="connsiteX1" fmla="*/ 63131 w 127104"/>
                      <a:gd name="connsiteY1" fmla="*/ 95700 h 125920"/>
                      <a:gd name="connsiteX2" fmla="*/ 94276 w 127104"/>
                      <a:gd name="connsiteY2" fmla="*/ 0 h 125920"/>
                      <a:gd name="connsiteX3" fmla="*/ 127105 w 127104"/>
                      <a:gd name="connsiteY3" fmla="*/ 0 h 125920"/>
                      <a:gd name="connsiteX4" fmla="*/ 82492 w 127104"/>
                      <a:gd name="connsiteY4" fmla="*/ 125921 h 125920"/>
                      <a:gd name="connsiteX5" fmla="*/ 44613 w 127104"/>
                      <a:gd name="connsiteY5" fmla="*/ 125921 h 125920"/>
                      <a:gd name="connsiteX6" fmla="*/ 0 w 127104"/>
                      <a:gd name="connsiteY6" fmla="*/ 0 h 125920"/>
                      <a:gd name="connsiteX7" fmla="*/ 31987 w 127104"/>
                      <a:gd name="connsiteY7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104" h="125920">
                        <a:moveTo>
                          <a:pt x="31987" y="0"/>
                        </a:moveTo>
                        <a:lnTo>
                          <a:pt x="63131" y="95700"/>
                        </a:lnTo>
                        <a:lnTo>
                          <a:pt x="94276" y="0"/>
                        </a:lnTo>
                        <a:lnTo>
                          <a:pt x="127105" y="0"/>
                        </a:lnTo>
                        <a:lnTo>
                          <a:pt x="82492" y="125921"/>
                        </a:lnTo>
                        <a:lnTo>
                          <a:pt x="44613" y="125921"/>
                        </a:lnTo>
                        <a:lnTo>
                          <a:pt x="0" y="0"/>
                        </a:lnTo>
                        <a:lnTo>
                          <a:pt x="31987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4" name="Forme libre 653">
                    <a:extLst>
                      <a:ext uri="{FF2B5EF4-FFF2-40B4-BE49-F238E27FC236}">
                        <a16:creationId xmlns:a16="http://schemas.microsoft.com/office/drawing/2014/main" id="{29D37722-6CB0-1647-8538-24E041E89E26}"/>
                      </a:ext>
                    </a:extLst>
                  </p:cNvPr>
                  <p:cNvSpPr/>
                  <p:nvPr/>
                </p:nvSpPr>
                <p:spPr>
                  <a:xfrm>
                    <a:off x="1599135" y="2022145"/>
                    <a:ext cx="75757" cy="125920"/>
                  </a:xfrm>
                  <a:custGeom>
                    <a:avLst/>
                    <a:gdLst>
                      <a:gd name="connsiteX0" fmla="*/ 30303 w 75757"/>
                      <a:gd name="connsiteY0" fmla="*/ 22666 h 125920"/>
                      <a:gd name="connsiteX1" fmla="*/ 30303 w 75757"/>
                      <a:gd name="connsiteY1" fmla="*/ 49529 h 125920"/>
                      <a:gd name="connsiteX2" fmla="*/ 70707 w 75757"/>
                      <a:gd name="connsiteY2" fmla="*/ 49529 h 125920"/>
                      <a:gd name="connsiteX3" fmla="*/ 70707 w 75757"/>
                      <a:gd name="connsiteY3" fmla="*/ 73034 h 125920"/>
                      <a:gd name="connsiteX4" fmla="*/ 30303 w 75757"/>
                      <a:gd name="connsiteY4" fmla="*/ 73034 h 125920"/>
                      <a:gd name="connsiteX5" fmla="*/ 30303 w 75757"/>
                      <a:gd name="connsiteY5" fmla="*/ 102415 h 125920"/>
                      <a:gd name="connsiteX6" fmla="*/ 75758 w 75757"/>
                      <a:gd name="connsiteY6" fmla="*/ 102415 h 125920"/>
                      <a:gd name="connsiteX7" fmla="*/ 75758 w 75757"/>
                      <a:gd name="connsiteY7" fmla="*/ 125921 h 125920"/>
                      <a:gd name="connsiteX8" fmla="*/ 0 w 75757"/>
                      <a:gd name="connsiteY8" fmla="*/ 125921 h 125920"/>
                      <a:gd name="connsiteX9" fmla="*/ 0 w 75757"/>
                      <a:gd name="connsiteY9" fmla="*/ 0 h 125920"/>
                      <a:gd name="connsiteX10" fmla="*/ 75758 w 75757"/>
                      <a:gd name="connsiteY10" fmla="*/ 0 h 125920"/>
                      <a:gd name="connsiteX11" fmla="*/ 75758 w 75757"/>
                      <a:gd name="connsiteY11" fmla="*/ 23505 h 125920"/>
                      <a:gd name="connsiteX12" fmla="*/ 30303 w 75757"/>
                      <a:gd name="connsiteY12" fmla="*/ 23505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5757" h="125920">
                        <a:moveTo>
                          <a:pt x="30303" y="22666"/>
                        </a:moveTo>
                        <a:lnTo>
                          <a:pt x="30303" y="49529"/>
                        </a:lnTo>
                        <a:lnTo>
                          <a:pt x="70707" y="49529"/>
                        </a:lnTo>
                        <a:lnTo>
                          <a:pt x="70707" y="73034"/>
                        </a:lnTo>
                        <a:lnTo>
                          <a:pt x="30303" y="73034"/>
                        </a:lnTo>
                        <a:lnTo>
                          <a:pt x="30303" y="102415"/>
                        </a:lnTo>
                        <a:lnTo>
                          <a:pt x="75758" y="102415"/>
                        </a:lnTo>
                        <a:lnTo>
                          <a:pt x="75758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75758" y="0"/>
                        </a:lnTo>
                        <a:lnTo>
                          <a:pt x="75758" y="23505"/>
                        </a:lnTo>
                        <a:lnTo>
                          <a:pt x="30303" y="23505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5" name="Forme libre 654">
                    <a:extLst>
                      <a:ext uri="{FF2B5EF4-FFF2-40B4-BE49-F238E27FC236}">
                        <a16:creationId xmlns:a16="http://schemas.microsoft.com/office/drawing/2014/main" id="{11D93EE1-E4CF-974C-90F5-7EB53F5B411C}"/>
                      </a:ext>
                    </a:extLst>
                  </p:cNvPr>
                  <p:cNvSpPr/>
                  <p:nvPr/>
                </p:nvSpPr>
                <p:spPr>
                  <a:xfrm>
                    <a:off x="1700988" y="2022145"/>
                    <a:ext cx="97643" cy="125920"/>
                  </a:xfrm>
                  <a:custGeom>
                    <a:avLst/>
                    <a:gdLst>
                      <a:gd name="connsiteX0" fmla="*/ 95960 w 97643"/>
                      <a:gd name="connsiteY0" fmla="*/ 38616 h 125920"/>
                      <a:gd name="connsiteX1" fmla="*/ 67340 w 97643"/>
                      <a:gd name="connsiteY1" fmla="*/ 74713 h 125920"/>
                      <a:gd name="connsiteX2" fmla="*/ 97643 w 97643"/>
                      <a:gd name="connsiteY2" fmla="*/ 125921 h 125920"/>
                      <a:gd name="connsiteX3" fmla="*/ 62290 w 97643"/>
                      <a:gd name="connsiteY3" fmla="*/ 125921 h 125920"/>
                      <a:gd name="connsiteX4" fmla="*/ 33670 w 97643"/>
                      <a:gd name="connsiteY4" fmla="*/ 77231 h 125920"/>
                      <a:gd name="connsiteX5" fmla="*/ 30303 w 97643"/>
                      <a:gd name="connsiteY5" fmla="*/ 77231 h 125920"/>
                      <a:gd name="connsiteX6" fmla="*/ 30303 w 97643"/>
                      <a:gd name="connsiteY6" fmla="*/ 125921 h 125920"/>
                      <a:gd name="connsiteX7" fmla="*/ 0 w 97643"/>
                      <a:gd name="connsiteY7" fmla="*/ 125921 h 125920"/>
                      <a:gd name="connsiteX8" fmla="*/ 0 w 97643"/>
                      <a:gd name="connsiteY8" fmla="*/ 0 h 125920"/>
                      <a:gd name="connsiteX9" fmla="*/ 49663 w 97643"/>
                      <a:gd name="connsiteY9" fmla="*/ 0 h 125920"/>
                      <a:gd name="connsiteX10" fmla="*/ 95960 w 97643"/>
                      <a:gd name="connsiteY10" fmla="*/ 38616 h 125920"/>
                      <a:gd name="connsiteX11" fmla="*/ 49663 w 97643"/>
                      <a:gd name="connsiteY11" fmla="*/ 22666 h 125920"/>
                      <a:gd name="connsiteX12" fmla="*/ 31145 w 97643"/>
                      <a:gd name="connsiteY12" fmla="*/ 22666 h 125920"/>
                      <a:gd name="connsiteX13" fmla="*/ 31145 w 97643"/>
                      <a:gd name="connsiteY13" fmla="*/ 52887 h 125920"/>
                      <a:gd name="connsiteX14" fmla="*/ 49663 w 97643"/>
                      <a:gd name="connsiteY14" fmla="*/ 52887 h 125920"/>
                      <a:gd name="connsiteX15" fmla="*/ 64815 w 97643"/>
                      <a:gd name="connsiteY15" fmla="*/ 37776 h 125920"/>
                      <a:gd name="connsiteX16" fmla="*/ 49663 w 97643"/>
                      <a:gd name="connsiteY16" fmla="*/ 22666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97643" h="125920">
                        <a:moveTo>
                          <a:pt x="95960" y="38616"/>
                        </a:moveTo>
                        <a:cubicBezTo>
                          <a:pt x="95960" y="50368"/>
                          <a:pt x="90068" y="67997"/>
                          <a:pt x="67340" y="74713"/>
                        </a:cubicBezTo>
                        <a:lnTo>
                          <a:pt x="97643" y="125921"/>
                        </a:lnTo>
                        <a:lnTo>
                          <a:pt x="62290" y="125921"/>
                        </a:lnTo>
                        <a:lnTo>
                          <a:pt x="33670" y="77231"/>
                        </a:lnTo>
                        <a:lnTo>
                          <a:pt x="30303" y="77231"/>
                        </a:ln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49663" y="0"/>
                        </a:lnTo>
                        <a:cubicBezTo>
                          <a:pt x="80808" y="0"/>
                          <a:pt x="95960" y="18468"/>
                          <a:pt x="95960" y="38616"/>
                        </a:cubicBezTo>
                        <a:close/>
                        <a:moveTo>
                          <a:pt x="49663" y="22666"/>
                        </a:moveTo>
                        <a:lnTo>
                          <a:pt x="31145" y="22666"/>
                        </a:lnTo>
                        <a:lnTo>
                          <a:pt x="31145" y="52887"/>
                        </a:lnTo>
                        <a:lnTo>
                          <a:pt x="49663" y="52887"/>
                        </a:lnTo>
                        <a:cubicBezTo>
                          <a:pt x="58923" y="52887"/>
                          <a:pt x="64815" y="47010"/>
                          <a:pt x="64815" y="37776"/>
                        </a:cubicBezTo>
                        <a:cubicBezTo>
                          <a:pt x="64815" y="29381"/>
                          <a:pt x="58923" y="22666"/>
                          <a:pt x="49663" y="22666"/>
                        </a:cubicBez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6" name="Forme libre 655">
                    <a:extLst>
                      <a:ext uri="{FF2B5EF4-FFF2-40B4-BE49-F238E27FC236}">
                        <a16:creationId xmlns:a16="http://schemas.microsoft.com/office/drawing/2014/main" id="{356933AE-B2E9-EB42-BAB6-B0A1C78DD400}"/>
                      </a:ext>
                    </a:extLst>
                  </p:cNvPr>
                  <p:cNvSpPr/>
                  <p:nvPr/>
                </p:nvSpPr>
                <p:spPr>
                  <a:xfrm>
                    <a:off x="1817991" y="2020466"/>
                    <a:ext cx="94276" cy="128438"/>
                  </a:xfrm>
                  <a:custGeom>
                    <a:avLst/>
                    <a:gdLst>
                      <a:gd name="connsiteX0" fmla="*/ 94276 w 94276"/>
                      <a:gd name="connsiteY0" fmla="*/ 89823 h 128438"/>
                      <a:gd name="connsiteX1" fmla="*/ 47980 w 94276"/>
                      <a:gd name="connsiteY1" fmla="*/ 128439 h 128438"/>
                      <a:gd name="connsiteX2" fmla="*/ 0 w 94276"/>
                      <a:gd name="connsiteY2" fmla="*/ 88984 h 128438"/>
                      <a:gd name="connsiteX3" fmla="*/ 32828 w 94276"/>
                      <a:gd name="connsiteY3" fmla="*/ 88984 h 128438"/>
                      <a:gd name="connsiteX4" fmla="*/ 47980 w 94276"/>
                      <a:gd name="connsiteY4" fmla="*/ 104094 h 128438"/>
                      <a:gd name="connsiteX5" fmla="*/ 62290 w 94276"/>
                      <a:gd name="connsiteY5" fmla="*/ 91502 h 128438"/>
                      <a:gd name="connsiteX6" fmla="*/ 0 w 94276"/>
                      <a:gd name="connsiteY6" fmla="*/ 38616 h 128438"/>
                      <a:gd name="connsiteX7" fmla="*/ 45455 w 94276"/>
                      <a:gd name="connsiteY7" fmla="*/ 0 h 128438"/>
                      <a:gd name="connsiteX8" fmla="*/ 91751 w 94276"/>
                      <a:gd name="connsiteY8" fmla="*/ 38616 h 128438"/>
                      <a:gd name="connsiteX9" fmla="*/ 58923 w 94276"/>
                      <a:gd name="connsiteY9" fmla="*/ 38616 h 128438"/>
                      <a:gd name="connsiteX10" fmla="*/ 45455 w 94276"/>
                      <a:gd name="connsiteY10" fmla="*/ 24345 h 128438"/>
                      <a:gd name="connsiteX11" fmla="*/ 31987 w 94276"/>
                      <a:gd name="connsiteY11" fmla="*/ 36937 h 128438"/>
                      <a:gd name="connsiteX12" fmla="*/ 94276 w 94276"/>
                      <a:gd name="connsiteY12" fmla="*/ 89823 h 128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4276" h="128438">
                        <a:moveTo>
                          <a:pt x="94276" y="89823"/>
                        </a:moveTo>
                        <a:cubicBezTo>
                          <a:pt x="94276" y="110810"/>
                          <a:pt x="75758" y="128439"/>
                          <a:pt x="47980" y="128439"/>
                        </a:cubicBezTo>
                        <a:cubicBezTo>
                          <a:pt x="19360" y="128439"/>
                          <a:pt x="0" y="115007"/>
                          <a:pt x="0" y="88984"/>
                        </a:cubicBezTo>
                        <a:lnTo>
                          <a:pt x="32828" y="88984"/>
                        </a:lnTo>
                        <a:cubicBezTo>
                          <a:pt x="33670" y="99897"/>
                          <a:pt x="39562" y="104094"/>
                          <a:pt x="47980" y="104094"/>
                        </a:cubicBezTo>
                        <a:cubicBezTo>
                          <a:pt x="56397" y="104094"/>
                          <a:pt x="62290" y="99057"/>
                          <a:pt x="62290" y="91502"/>
                        </a:cubicBezTo>
                        <a:cubicBezTo>
                          <a:pt x="62290" y="66318"/>
                          <a:pt x="0" y="82268"/>
                          <a:pt x="0" y="38616"/>
                        </a:cubicBezTo>
                        <a:cubicBezTo>
                          <a:pt x="0" y="14271"/>
                          <a:pt x="20202" y="0"/>
                          <a:pt x="45455" y="0"/>
                        </a:cubicBezTo>
                        <a:cubicBezTo>
                          <a:pt x="71549" y="0"/>
                          <a:pt x="90909" y="10074"/>
                          <a:pt x="91751" y="38616"/>
                        </a:cubicBezTo>
                        <a:lnTo>
                          <a:pt x="58923" y="38616"/>
                        </a:lnTo>
                        <a:cubicBezTo>
                          <a:pt x="58081" y="29381"/>
                          <a:pt x="52189" y="24345"/>
                          <a:pt x="45455" y="24345"/>
                        </a:cubicBezTo>
                        <a:cubicBezTo>
                          <a:pt x="38721" y="24345"/>
                          <a:pt x="31987" y="27702"/>
                          <a:pt x="31987" y="36937"/>
                        </a:cubicBezTo>
                        <a:cubicBezTo>
                          <a:pt x="31987" y="62121"/>
                          <a:pt x="94276" y="44492"/>
                          <a:pt x="94276" y="89823"/>
                        </a:cubicBez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7" name="Forme libre 656">
                    <a:extLst>
                      <a:ext uri="{FF2B5EF4-FFF2-40B4-BE49-F238E27FC236}">
                        <a16:creationId xmlns:a16="http://schemas.microsoft.com/office/drawing/2014/main" id="{11A07C94-589F-214D-9D59-D817A9675813}"/>
                      </a:ext>
                    </a:extLst>
                  </p:cNvPr>
                  <p:cNvSpPr/>
                  <p:nvPr/>
                </p:nvSpPr>
                <p:spPr>
                  <a:xfrm>
                    <a:off x="1936678" y="2022145"/>
                    <a:ext cx="30303" cy="125920"/>
                  </a:xfrm>
                  <a:custGeom>
                    <a:avLst/>
                    <a:gdLst>
                      <a:gd name="connsiteX0" fmla="*/ 30303 w 30303"/>
                      <a:gd name="connsiteY0" fmla="*/ 0 h 125920"/>
                      <a:gd name="connsiteX1" fmla="*/ 30303 w 30303"/>
                      <a:gd name="connsiteY1" fmla="*/ 125921 h 125920"/>
                      <a:gd name="connsiteX2" fmla="*/ 0 w 30303"/>
                      <a:gd name="connsiteY2" fmla="*/ 125921 h 125920"/>
                      <a:gd name="connsiteX3" fmla="*/ 0 w 30303"/>
                      <a:gd name="connsiteY3" fmla="*/ 0 h 125920"/>
                      <a:gd name="connsiteX4" fmla="*/ 30303 w 30303"/>
                      <a:gd name="connsiteY4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303" h="125920">
                        <a:moveTo>
                          <a:pt x="30303" y="0"/>
                        </a:move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8" name="Forme libre 657">
                    <a:extLst>
                      <a:ext uri="{FF2B5EF4-FFF2-40B4-BE49-F238E27FC236}">
                        <a16:creationId xmlns:a16="http://schemas.microsoft.com/office/drawing/2014/main" id="{E05FD2D9-2DEA-8F46-ACB4-7C43971B79DC}"/>
                      </a:ext>
                    </a:extLst>
                  </p:cNvPr>
                  <p:cNvSpPr/>
                  <p:nvPr/>
                </p:nvSpPr>
                <p:spPr>
                  <a:xfrm>
                    <a:off x="1984658" y="2022145"/>
                    <a:ext cx="99326" cy="125920"/>
                  </a:xfrm>
                  <a:custGeom>
                    <a:avLst/>
                    <a:gdLst>
                      <a:gd name="connsiteX0" fmla="*/ 99327 w 99326"/>
                      <a:gd name="connsiteY0" fmla="*/ 0 h 125920"/>
                      <a:gd name="connsiteX1" fmla="*/ 99327 w 99326"/>
                      <a:gd name="connsiteY1" fmla="*/ 23505 h 125920"/>
                      <a:gd name="connsiteX2" fmla="*/ 64815 w 99326"/>
                      <a:gd name="connsiteY2" fmla="*/ 23505 h 125920"/>
                      <a:gd name="connsiteX3" fmla="*/ 64815 w 99326"/>
                      <a:gd name="connsiteY3" fmla="*/ 125921 h 125920"/>
                      <a:gd name="connsiteX4" fmla="*/ 34512 w 99326"/>
                      <a:gd name="connsiteY4" fmla="*/ 125921 h 125920"/>
                      <a:gd name="connsiteX5" fmla="*/ 34512 w 99326"/>
                      <a:gd name="connsiteY5" fmla="*/ 23505 h 125920"/>
                      <a:gd name="connsiteX6" fmla="*/ 0 w 99326"/>
                      <a:gd name="connsiteY6" fmla="*/ 23505 h 125920"/>
                      <a:gd name="connsiteX7" fmla="*/ 0 w 99326"/>
                      <a:gd name="connsiteY7" fmla="*/ 0 h 125920"/>
                      <a:gd name="connsiteX8" fmla="*/ 99327 w 99326"/>
                      <a:gd name="connsiteY8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9326" h="125920">
                        <a:moveTo>
                          <a:pt x="99327" y="0"/>
                        </a:moveTo>
                        <a:lnTo>
                          <a:pt x="99327" y="23505"/>
                        </a:lnTo>
                        <a:lnTo>
                          <a:pt x="64815" y="23505"/>
                        </a:lnTo>
                        <a:lnTo>
                          <a:pt x="64815" y="125921"/>
                        </a:lnTo>
                        <a:lnTo>
                          <a:pt x="34512" y="125921"/>
                        </a:lnTo>
                        <a:lnTo>
                          <a:pt x="34512" y="23505"/>
                        </a:lnTo>
                        <a:lnTo>
                          <a:pt x="0" y="23505"/>
                        </a:lnTo>
                        <a:lnTo>
                          <a:pt x="0" y="0"/>
                        </a:lnTo>
                        <a:lnTo>
                          <a:pt x="99327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9" name="Forme libre 658">
                    <a:extLst>
                      <a:ext uri="{FF2B5EF4-FFF2-40B4-BE49-F238E27FC236}">
                        <a16:creationId xmlns:a16="http://schemas.microsoft.com/office/drawing/2014/main" id="{56B22B13-1079-D649-B230-5D63CD233D8F}"/>
                      </a:ext>
                    </a:extLst>
                  </p:cNvPr>
                  <p:cNvSpPr/>
                  <p:nvPr/>
                </p:nvSpPr>
                <p:spPr>
                  <a:xfrm>
                    <a:off x="2090719" y="2021306"/>
                    <a:ext cx="123737" cy="125920"/>
                  </a:xfrm>
                  <a:custGeom>
                    <a:avLst/>
                    <a:gdLst>
                      <a:gd name="connsiteX0" fmla="*/ 123738 w 123737"/>
                      <a:gd name="connsiteY0" fmla="*/ 125921 h 125920"/>
                      <a:gd name="connsiteX1" fmla="*/ 90909 w 123737"/>
                      <a:gd name="connsiteY1" fmla="*/ 125921 h 125920"/>
                      <a:gd name="connsiteX2" fmla="*/ 84175 w 123737"/>
                      <a:gd name="connsiteY2" fmla="*/ 104934 h 125920"/>
                      <a:gd name="connsiteX3" fmla="*/ 39562 w 123737"/>
                      <a:gd name="connsiteY3" fmla="*/ 104934 h 125920"/>
                      <a:gd name="connsiteX4" fmla="*/ 32828 w 123737"/>
                      <a:gd name="connsiteY4" fmla="*/ 125921 h 125920"/>
                      <a:gd name="connsiteX5" fmla="*/ 0 w 123737"/>
                      <a:gd name="connsiteY5" fmla="*/ 125921 h 125920"/>
                      <a:gd name="connsiteX6" fmla="*/ 43771 w 123737"/>
                      <a:gd name="connsiteY6" fmla="*/ 0 h 125920"/>
                      <a:gd name="connsiteX7" fmla="*/ 80808 w 123737"/>
                      <a:gd name="connsiteY7" fmla="*/ 0 h 125920"/>
                      <a:gd name="connsiteX8" fmla="*/ 123738 w 123737"/>
                      <a:gd name="connsiteY8" fmla="*/ 125921 h 125920"/>
                      <a:gd name="connsiteX9" fmla="*/ 47138 w 123737"/>
                      <a:gd name="connsiteY9" fmla="*/ 81429 h 125920"/>
                      <a:gd name="connsiteX10" fmla="*/ 76600 w 123737"/>
                      <a:gd name="connsiteY10" fmla="*/ 81429 h 125920"/>
                      <a:gd name="connsiteX11" fmla="*/ 61448 w 123737"/>
                      <a:gd name="connsiteY11" fmla="*/ 36937 h 125920"/>
                      <a:gd name="connsiteX12" fmla="*/ 47138 w 123737"/>
                      <a:gd name="connsiteY12" fmla="*/ 81429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3737" h="125920">
                        <a:moveTo>
                          <a:pt x="123738" y="125921"/>
                        </a:moveTo>
                        <a:lnTo>
                          <a:pt x="90909" y="125921"/>
                        </a:lnTo>
                        <a:lnTo>
                          <a:pt x="84175" y="104934"/>
                        </a:lnTo>
                        <a:lnTo>
                          <a:pt x="39562" y="104934"/>
                        </a:lnTo>
                        <a:lnTo>
                          <a:pt x="32828" y="125921"/>
                        </a:lnTo>
                        <a:lnTo>
                          <a:pt x="0" y="125921"/>
                        </a:lnTo>
                        <a:lnTo>
                          <a:pt x="43771" y="0"/>
                        </a:lnTo>
                        <a:lnTo>
                          <a:pt x="80808" y="0"/>
                        </a:lnTo>
                        <a:lnTo>
                          <a:pt x="123738" y="125921"/>
                        </a:lnTo>
                        <a:close/>
                        <a:moveTo>
                          <a:pt x="47138" y="81429"/>
                        </a:moveTo>
                        <a:lnTo>
                          <a:pt x="76600" y="81429"/>
                        </a:lnTo>
                        <a:lnTo>
                          <a:pt x="61448" y="36937"/>
                        </a:lnTo>
                        <a:lnTo>
                          <a:pt x="47138" y="81429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60" name="Forme libre 659">
                    <a:extLst>
                      <a:ext uri="{FF2B5EF4-FFF2-40B4-BE49-F238E27FC236}">
                        <a16:creationId xmlns:a16="http://schemas.microsoft.com/office/drawing/2014/main" id="{7787A737-1C20-AA4E-B7CA-80ADF64D1924}"/>
                      </a:ext>
                    </a:extLst>
                  </p:cNvPr>
                  <p:cNvSpPr/>
                  <p:nvPr/>
                </p:nvSpPr>
                <p:spPr>
                  <a:xfrm>
                    <a:off x="2229609" y="2022145"/>
                    <a:ext cx="30303" cy="125920"/>
                  </a:xfrm>
                  <a:custGeom>
                    <a:avLst/>
                    <a:gdLst>
                      <a:gd name="connsiteX0" fmla="*/ 30303 w 30303"/>
                      <a:gd name="connsiteY0" fmla="*/ 0 h 125920"/>
                      <a:gd name="connsiteX1" fmla="*/ 30303 w 30303"/>
                      <a:gd name="connsiteY1" fmla="*/ 125921 h 125920"/>
                      <a:gd name="connsiteX2" fmla="*/ 0 w 30303"/>
                      <a:gd name="connsiteY2" fmla="*/ 125921 h 125920"/>
                      <a:gd name="connsiteX3" fmla="*/ 0 w 30303"/>
                      <a:gd name="connsiteY3" fmla="*/ 0 h 125920"/>
                      <a:gd name="connsiteX4" fmla="*/ 30303 w 30303"/>
                      <a:gd name="connsiteY4" fmla="*/ 0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303" h="125920">
                        <a:moveTo>
                          <a:pt x="30303" y="0"/>
                        </a:move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30303" y="0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61" name="Forme libre 660">
                    <a:extLst>
                      <a:ext uri="{FF2B5EF4-FFF2-40B4-BE49-F238E27FC236}">
                        <a16:creationId xmlns:a16="http://schemas.microsoft.com/office/drawing/2014/main" id="{C3C41372-341C-474C-9FAC-3C0A93780064}"/>
                      </a:ext>
                    </a:extLst>
                  </p:cNvPr>
                  <p:cNvSpPr/>
                  <p:nvPr/>
                </p:nvSpPr>
                <p:spPr>
                  <a:xfrm>
                    <a:off x="2286848" y="2022145"/>
                    <a:ext cx="97643" cy="125920"/>
                  </a:xfrm>
                  <a:custGeom>
                    <a:avLst/>
                    <a:gdLst>
                      <a:gd name="connsiteX0" fmla="*/ 95960 w 97643"/>
                      <a:gd name="connsiteY0" fmla="*/ 38616 h 125920"/>
                      <a:gd name="connsiteX1" fmla="*/ 67340 w 97643"/>
                      <a:gd name="connsiteY1" fmla="*/ 74713 h 125920"/>
                      <a:gd name="connsiteX2" fmla="*/ 97643 w 97643"/>
                      <a:gd name="connsiteY2" fmla="*/ 125921 h 125920"/>
                      <a:gd name="connsiteX3" fmla="*/ 62290 w 97643"/>
                      <a:gd name="connsiteY3" fmla="*/ 125921 h 125920"/>
                      <a:gd name="connsiteX4" fmla="*/ 33670 w 97643"/>
                      <a:gd name="connsiteY4" fmla="*/ 77231 h 125920"/>
                      <a:gd name="connsiteX5" fmla="*/ 30303 w 97643"/>
                      <a:gd name="connsiteY5" fmla="*/ 77231 h 125920"/>
                      <a:gd name="connsiteX6" fmla="*/ 30303 w 97643"/>
                      <a:gd name="connsiteY6" fmla="*/ 125921 h 125920"/>
                      <a:gd name="connsiteX7" fmla="*/ 0 w 97643"/>
                      <a:gd name="connsiteY7" fmla="*/ 125921 h 125920"/>
                      <a:gd name="connsiteX8" fmla="*/ 0 w 97643"/>
                      <a:gd name="connsiteY8" fmla="*/ 0 h 125920"/>
                      <a:gd name="connsiteX9" fmla="*/ 49663 w 97643"/>
                      <a:gd name="connsiteY9" fmla="*/ 0 h 125920"/>
                      <a:gd name="connsiteX10" fmla="*/ 95960 w 97643"/>
                      <a:gd name="connsiteY10" fmla="*/ 38616 h 125920"/>
                      <a:gd name="connsiteX11" fmla="*/ 49663 w 97643"/>
                      <a:gd name="connsiteY11" fmla="*/ 22666 h 125920"/>
                      <a:gd name="connsiteX12" fmla="*/ 31145 w 97643"/>
                      <a:gd name="connsiteY12" fmla="*/ 22666 h 125920"/>
                      <a:gd name="connsiteX13" fmla="*/ 31145 w 97643"/>
                      <a:gd name="connsiteY13" fmla="*/ 52887 h 125920"/>
                      <a:gd name="connsiteX14" fmla="*/ 49663 w 97643"/>
                      <a:gd name="connsiteY14" fmla="*/ 52887 h 125920"/>
                      <a:gd name="connsiteX15" fmla="*/ 64815 w 97643"/>
                      <a:gd name="connsiteY15" fmla="*/ 37776 h 125920"/>
                      <a:gd name="connsiteX16" fmla="*/ 49663 w 97643"/>
                      <a:gd name="connsiteY16" fmla="*/ 22666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97643" h="125920">
                        <a:moveTo>
                          <a:pt x="95960" y="38616"/>
                        </a:moveTo>
                        <a:cubicBezTo>
                          <a:pt x="95960" y="50368"/>
                          <a:pt x="90068" y="67997"/>
                          <a:pt x="67340" y="74713"/>
                        </a:cubicBezTo>
                        <a:lnTo>
                          <a:pt x="97643" y="125921"/>
                        </a:lnTo>
                        <a:lnTo>
                          <a:pt x="62290" y="125921"/>
                        </a:lnTo>
                        <a:lnTo>
                          <a:pt x="33670" y="77231"/>
                        </a:lnTo>
                        <a:lnTo>
                          <a:pt x="30303" y="77231"/>
                        </a:lnTo>
                        <a:lnTo>
                          <a:pt x="30303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49663" y="0"/>
                        </a:lnTo>
                        <a:cubicBezTo>
                          <a:pt x="80808" y="0"/>
                          <a:pt x="95960" y="18468"/>
                          <a:pt x="95960" y="38616"/>
                        </a:cubicBezTo>
                        <a:close/>
                        <a:moveTo>
                          <a:pt x="49663" y="22666"/>
                        </a:moveTo>
                        <a:lnTo>
                          <a:pt x="31145" y="22666"/>
                        </a:lnTo>
                        <a:lnTo>
                          <a:pt x="31145" y="52887"/>
                        </a:lnTo>
                        <a:lnTo>
                          <a:pt x="49663" y="52887"/>
                        </a:lnTo>
                        <a:cubicBezTo>
                          <a:pt x="58923" y="52887"/>
                          <a:pt x="64815" y="47010"/>
                          <a:pt x="64815" y="37776"/>
                        </a:cubicBezTo>
                        <a:cubicBezTo>
                          <a:pt x="64815" y="29381"/>
                          <a:pt x="58923" y="22666"/>
                          <a:pt x="49663" y="22666"/>
                        </a:cubicBez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62" name="Forme libre 661">
                    <a:extLst>
                      <a:ext uri="{FF2B5EF4-FFF2-40B4-BE49-F238E27FC236}">
                        <a16:creationId xmlns:a16="http://schemas.microsoft.com/office/drawing/2014/main" id="{6A9B5C6A-214D-F743-9B7B-8572AC52F164}"/>
                      </a:ext>
                    </a:extLst>
                  </p:cNvPr>
                  <p:cNvSpPr/>
                  <p:nvPr/>
                </p:nvSpPr>
                <p:spPr>
                  <a:xfrm>
                    <a:off x="2406377" y="2022145"/>
                    <a:ext cx="75757" cy="125920"/>
                  </a:xfrm>
                  <a:custGeom>
                    <a:avLst/>
                    <a:gdLst>
                      <a:gd name="connsiteX0" fmla="*/ 30303 w 75757"/>
                      <a:gd name="connsiteY0" fmla="*/ 22666 h 125920"/>
                      <a:gd name="connsiteX1" fmla="*/ 30303 w 75757"/>
                      <a:gd name="connsiteY1" fmla="*/ 49529 h 125920"/>
                      <a:gd name="connsiteX2" fmla="*/ 70707 w 75757"/>
                      <a:gd name="connsiteY2" fmla="*/ 49529 h 125920"/>
                      <a:gd name="connsiteX3" fmla="*/ 70707 w 75757"/>
                      <a:gd name="connsiteY3" fmla="*/ 73034 h 125920"/>
                      <a:gd name="connsiteX4" fmla="*/ 30303 w 75757"/>
                      <a:gd name="connsiteY4" fmla="*/ 73034 h 125920"/>
                      <a:gd name="connsiteX5" fmla="*/ 30303 w 75757"/>
                      <a:gd name="connsiteY5" fmla="*/ 102415 h 125920"/>
                      <a:gd name="connsiteX6" fmla="*/ 75758 w 75757"/>
                      <a:gd name="connsiteY6" fmla="*/ 102415 h 125920"/>
                      <a:gd name="connsiteX7" fmla="*/ 75758 w 75757"/>
                      <a:gd name="connsiteY7" fmla="*/ 125921 h 125920"/>
                      <a:gd name="connsiteX8" fmla="*/ 0 w 75757"/>
                      <a:gd name="connsiteY8" fmla="*/ 125921 h 125920"/>
                      <a:gd name="connsiteX9" fmla="*/ 0 w 75757"/>
                      <a:gd name="connsiteY9" fmla="*/ 0 h 125920"/>
                      <a:gd name="connsiteX10" fmla="*/ 75758 w 75757"/>
                      <a:gd name="connsiteY10" fmla="*/ 0 h 125920"/>
                      <a:gd name="connsiteX11" fmla="*/ 75758 w 75757"/>
                      <a:gd name="connsiteY11" fmla="*/ 23505 h 125920"/>
                      <a:gd name="connsiteX12" fmla="*/ 30303 w 75757"/>
                      <a:gd name="connsiteY12" fmla="*/ 23505 h 12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5757" h="125920">
                        <a:moveTo>
                          <a:pt x="30303" y="22666"/>
                        </a:moveTo>
                        <a:lnTo>
                          <a:pt x="30303" y="49529"/>
                        </a:lnTo>
                        <a:lnTo>
                          <a:pt x="70707" y="49529"/>
                        </a:lnTo>
                        <a:lnTo>
                          <a:pt x="70707" y="73034"/>
                        </a:lnTo>
                        <a:lnTo>
                          <a:pt x="30303" y="73034"/>
                        </a:lnTo>
                        <a:lnTo>
                          <a:pt x="30303" y="102415"/>
                        </a:lnTo>
                        <a:lnTo>
                          <a:pt x="75758" y="102415"/>
                        </a:lnTo>
                        <a:lnTo>
                          <a:pt x="75758" y="125921"/>
                        </a:lnTo>
                        <a:lnTo>
                          <a:pt x="0" y="125921"/>
                        </a:lnTo>
                        <a:lnTo>
                          <a:pt x="0" y="0"/>
                        </a:lnTo>
                        <a:lnTo>
                          <a:pt x="75758" y="0"/>
                        </a:lnTo>
                        <a:lnTo>
                          <a:pt x="75758" y="23505"/>
                        </a:lnTo>
                        <a:lnTo>
                          <a:pt x="30303" y="23505"/>
                        </a:lnTo>
                        <a:close/>
                      </a:path>
                    </a:pathLst>
                  </a:custGeom>
                  <a:grpFill/>
                  <a:ln w="83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649" name="Forme libre 648">
                  <a:extLst>
                    <a:ext uri="{FF2B5EF4-FFF2-40B4-BE49-F238E27FC236}">
                      <a16:creationId xmlns:a16="http://schemas.microsoft.com/office/drawing/2014/main" id="{EEEC74D1-B4AB-C24B-B314-996D3BB7F7E3}"/>
                    </a:ext>
                  </a:extLst>
                </p:cNvPr>
                <p:cNvSpPr/>
                <p:nvPr/>
              </p:nvSpPr>
              <p:spPr>
                <a:xfrm>
                  <a:off x="1519169" y="1829907"/>
                  <a:ext cx="68182" cy="124241"/>
                </a:xfrm>
                <a:custGeom>
                  <a:avLst/>
                  <a:gdLst>
                    <a:gd name="connsiteX0" fmla="*/ 0 w 68182"/>
                    <a:gd name="connsiteY0" fmla="*/ 0 h 124241"/>
                    <a:gd name="connsiteX1" fmla="*/ 30303 w 68182"/>
                    <a:gd name="connsiteY1" fmla="*/ 0 h 124241"/>
                    <a:gd name="connsiteX2" fmla="*/ 30303 w 68182"/>
                    <a:gd name="connsiteY2" fmla="*/ 101576 h 124241"/>
                    <a:gd name="connsiteX3" fmla="*/ 68182 w 68182"/>
                    <a:gd name="connsiteY3" fmla="*/ 101576 h 124241"/>
                    <a:gd name="connsiteX4" fmla="*/ 68182 w 68182"/>
                    <a:gd name="connsiteY4" fmla="*/ 124242 h 124241"/>
                    <a:gd name="connsiteX5" fmla="*/ 0 w 68182"/>
                    <a:gd name="connsiteY5" fmla="*/ 124242 h 124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182" h="124241">
                      <a:moveTo>
                        <a:pt x="0" y="0"/>
                      </a:moveTo>
                      <a:lnTo>
                        <a:pt x="30303" y="0"/>
                      </a:lnTo>
                      <a:lnTo>
                        <a:pt x="30303" y="101576"/>
                      </a:lnTo>
                      <a:lnTo>
                        <a:pt x="68182" y="101576"/>
                      </a:lnTo>
                      <a:lnTo>
                        <a:pt x="68182" y="124242"/>
                      </a:lnTo>
                      <a:lnTo>
                        <a:pt x="0" y="124242"/>
                      </a:lnTo>
                      <a:close/>
                    </a:path>
                  </a:pathLst>
                </a:custGeom>
                <a:grpFill/>
                <a:ln w="83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623" name="Graphique 2">
              <a:extLst>
                <a:ext uri="{FF2B5EF4-FFF2-40B4-BE49-F238E27FC236}">
                  <a16:creationId xmlns:a16="http://schemas.microsoft.com/office/drawing/2014/main" id="{91B8DCD9-F68C-7A40-9F0D-1CC4F5B88BFD}"/>
                </a:ext>
              </a:extLst>
            </p:cNvPr>
            <p:cNvGrpSpPr/>
            <p:nvPr/>
          </p:nvGrpSpPr>
          <p:grpSpPr>
            <a:xfrm>
              <a:off x="1142905" y="2419215"/>
              <a:ext cx="1158252" cy="104094"/>
              <a:chOff x="1142905" y="2419215"/>
              <a:chExt cx="1158252" cy="104094"/>
            </a:xfrm>
            <a:grpFill/>
          </p:grpSpPr>
          <p:sp>
            <p:nvSpPr>
              <p:cNvPr id="625" name="Forme libre 624">
                <a:extLst>
                  <a:ext uri="{FF2B5EF4-FFF2-40B4-BE49-F238E27FC236}">
                    <a16:creationId xmlns:a16="http://schemas.microsoft.com/office/drawing/2014/main" id="{B787602F-0A37-6B41-BFE4-8D783D1BF621}"/>
                  </a:ext>
                </a:extLst>
              </p:cNvPr>
              <p:cNvSpPr/>
              <p:nvPr/>
            </p:nvSpPr>
            <p:spPr>
              <a:xfrm>
                <a:off x="1142905" y="2445238"/>
                <a:ext cx="58922" cy="78070"/>
              </a:xfrm>
              <a:custGeom>
                <a:avLst/>
                <a:gdLst>
                  <a:gd name="connsiteX0" fmla="*/ 0 w 58922"/>
                  <a:gd name="connsiteY0" fmla="*/ 50368 h 78070"/>
                  <a:gd name="connsiteX1" fmla="*/ 0 w 58922"/>
                  <a:gd name="connsiteY1" fmla="*/ 0 h 78070"/>
                  <a:gd name="connsiteX2" fmla="*/ 10101 w 58922"/>
                  <a:gd name="connsiteY2" fmla="*/ 0 h 78070"/>
                  <a:gd name="connsiteX3" fmla="*/ 10101 w 58922"/>
                  <a:gd name="connsiteY3" fmla="*/ 50368 h 78070"/>
                  <a:gd name="connsiteX4" fmla="*/ 15152 w 58922"/>
                  <a:gd name="connsiteY4" fmla="*/ 64639 h 78070"/>
                  <a:gd name="connsiteX5" fmla="*/ 29461 w 58922"/>
                  <a:gd name="connsiteY5" fmla="*/ 69676 h 78070"/>
                  <a:gd name="connsiteX6" fmla="*/ 43771 w 58922"/>
                  <a:gd name="connsiteY6" fmla="*/ 64639 h 78070"/>
                  <a:gd name="connsiteX7" fmla="*/ 48822 w 58922"/>
                  <a:gd name="connsiteY7" fmla="*/ 50368 h 78070"/>
                  <a:gd name="connsiteX8" fmla="*/ 48822 w 58922"/>
                  <a:gd name="connsiteY8" fmla="*/ 0 h 78070"/>
                  <a:gd name="connsiteX9" fmla="*/ 58923 w 58922"/>
                  <a:gd name="connsiteY9" fmla="*/ 0 h 78070"/>
                  <a:gd name="connsiteX10" fmla="*/ 58923 w 58922"/>
                  <a:gd name="connsiteY10" fmla="*/ 50368 h 78070"/>
                  <a:gd name="connsiteX11" fmla="*/ 50505 w 58922"/>
                  <a:gd name="connsiteY11" fmla="*/ 71355 h 78070"/>
                  <a:gd name="connsiteX12" fmla="*/ 29461 w 58922"/>
                  <a:gd name="connsiteY12" fmla="*/ 78071 h 78070"/>
                  <a:gd name="connsiteX13" fmla="*/ 8418 w 58922"/>
                  <a:gd name="connsiteY13" fmla="*/ 71355 h 78070"/>
                  <a:gd name="connsiteX14" fmla="*/ 0 w 58922"/>
                  <a:gd name="connsiteY14" fmla="*/ 50368 h 7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922" h="78070">
                    <a:moveTo>
                      <a:pt x="0" y="50368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10101" y="50368"/>
                    </a:lnTo>
                    <a:cubicBezTo>
                      <a:pt x="10101" y="57084"/>
                      <a:pt x="11785" y="61281"/>
                      <a:pt x="15152" y="64639"/>
                    </a:cubicBezTo>
                    <a:cubicBezTo>
                      <a:pt x="18519" y="67997"/>
                      <a:pt x="23569" y="69676"/>
                      <a:pt x="29461" y="69676"/>
                    </a:cubicBezTo>
                    <a:cubicBezTo>
                      <a:pt x="35354" y="69676"/>
                      <a:pt x="40404" y="67997"/>
                      <a:pt x="43771" y="64639"/>
                    </a:cubicBezTo>
                    <a:cubicBezTo>
                      <a:pt x="47138" y="61281"/>
                      <a:pt x="48822" y="57084"/>
                      <a:pt x="48822" y="50368"/>
                    </a:cubicBezTo>
                    <a:lnTo>
                      <a:pt x="48822" y="0"/>
                    </a:lnTo>
                    <a:lnTo>
                      <a:pt x="58923" y="0"/>
                    </a:lnTo>
                    <a:lnTo>
                      <a:pt x="58923" y="50368"/>
                    </a:lnTo>
                    <a:cubicBezTo>
                      <a:pt x="58923" y="59602"/>
                      <a:pt x="56397" y="66318"/>
                      <a:pt x="50505" y="71355"/>
                    </a:cubicBezTo>
                    <a:cubicBezTo>
                      <a:pt x="44613" y="76392"/>
                      <a:pt x="37879" y="78071"/>
                      <a:pt x="29461" y="78071"/>
                    </a:cubicBezTo>
                    <a:cubicBezTo>
                      <a:pt x="21044" y="78071"/>
                      <a:pt x="14310" y="75552"/>
                      <a:pt x="8418" y="71355"/>
                    </a:cubicBezTo>
                    <a:cubicBezTo>
                      <a:pt x="2525" y="66318"/>
                      <a:pt x="0" y="58763"/>
                      <a:pt x="0" y="50368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6" name="Forme libre 625">
                <a:extLst>
                  <a:ext uri="{FF2B5EF4-FFF2-40B4-BE49-F238E27FC236}">
                    <a16:creationId xmlns:a16="http://schemas.microsoft.com/office/drawing/2014/main" id="{1E984A0D-2809-A844-9E8A-FE62FA304AB2}"/>
                  </a:ext>
                </a:extLst>
              </p:cNvPr>
              <p:cNvSpPr/>
              <p:nvPr/>
            </p:nvSpPr>
            <p:spPr>
              <a:xfrm>
                <a:off x="1221188" y="2445238"/>
                <a:ext cx="61447" cy="77231"/>
              </a:xfrm>
              <a:custGeom>
                <a:avLst/>
                <a:gdLst>
                  <a:gd name="connsiteX0" fmla="*/ 51347 w 61447"/>
                  <a:gd name="connsiteY0" fmla="*/ 0 h 77231"/>
                  <a:gd name="connsiteX1" fmla="*/ 61448 w 61447"/>
                  <a:gd name="connsiteY1" fmla="*/ 0 h 77231"/>
                  <a:gd name="connsiteX2" fmla="*/ 61448 w 61447"/>
                  <a:gd name="connsiteY2" fmla="*/ 77231 h 77231"/>
                  <a:gd name="connsiteX3" fmla="*/ 51347 w 61447"/>
                  <a:gd name="connsiteY3" fmla="*/ 77231 h 77231"/>
                  <a:gd name="connsiteX4" fmla="*/ 10943 w 61447"/>
                  <a:gd name="connsiteY4" fmla="*/ 15950 h 77231"/>
                  <a:gd name="connsiteX5" fmla="*/ 10943 w 61447"/>
                  <a:gd name="connsiteY5" fmla="*/ 77231 h 77231"/>
                  <a:gd name="connsiteX6" fmla="*/ 0 w 61447"/>
                  <a:gd name="connsiteY6" fmla="*/ 77231 h 77231"/>
                  <a:gd name="connsiteX7" fmla="*/ 0 w 61447"/>
                  <a:gd name="connsiteY7" fmla="*/ 0 h 77231"/>
                  <a:gd name="connsiteX8" fmla="*/ 10101 w 61447"/>
                  <a:gd name="connsiteY8" fmla="*/ 0 h 77231"/>
                  <a:gd name="connsiteX9" fmla="*/ 50505 w 61447"/>
                  <a:gd name="connsiteY9" fmla="*/ 61281 h 77231"/>
                  <a:gd name="connsiteX10" fmla="*/ 50505 w 61447"/>
                  <a:gd name="connsiteY10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447" h="77231">
                    <a:moveTo>
                      <a:pt x="51347" y="0"/>
                    </a:moveTo>
                    <a:lnTo>
                      <a:pt x="61448" y="0"/>
                    </a:lnTo>
                    <a:lnTo>
                      <a:pt x="61448" y="77231"/>
                    </a:lnTo>
                    <a:lnTo>
                      <a:pt x="51347" y="77231"/>
                    </a:lnTo>
                    <a:lnTo>
                      <a:pt x="10943" y="15950"/>
                    </a:lnTo>
                    <a:lnTo>
                      <a:pt x="10943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10101" y="0"/>
                    </a:lnTo>
                    <a:lnTo>
                      <a:pt x="50505" y="61281"/>
                    </a:lnTo>
                    <a:lnTo>
                      <a:pt x="50505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7" name="Forme libre 626">
                <a:extLst>
                  <a:ext uri="{FF2B5EF4-FFF2-40B4-BE49-F238E27FC236}">
                    <a16:creationId xmlns:a16="http://schemas.microsoft.com/office/drawing/2014/main" id="{A091A7B3-096D-674D-8AAE-FA164A34864B}"/>
                  </a:ext>
                </a:extLst>
              </p:cNvPr>
              <p:cNvSpPr/>
              <p:nvPr/>
            </p:nvSpPr>
            <p:spPr>
              <a:xfrm>
                <a:off x="1301997" y="2445238"/>
                <a:ext cx="10101" cy="77231"/>
              </a:xfrm>
              <a:custGeom>
                <a:avLst/>
                <a:gdLst>
                  <a:gd name="connsiteX0" fmla="*/ 0 w 10101"/>
                  <a:gd name="connsiteY0" fmla="*/ 77231 h 77231"/>
                  <a:gd name="connsiteX1" fmla="*/ 0 w 10101"/>
                  <a:gd name="connsiteY1" fmla="*/ 0 h 77231"/>
                  <a:gd name="connsiteX2" fmla="*/ 10101 w 10101"/>
                  <a:gd name="connsiteY2" fmla="*/ 0 h 77231"/>
                  <a:gd name="connsiteX3" fmla="*/ 10101 w 10101"/>
                  <a:gd name="connsiteY3" fmla="*/ 77231 h 77231"/>
                  <a:gd name="connsiteX4" fmla="*/ 0 w 10101"/>
                  <a:gd name="connsiteY4" fmla="*/ 77231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1" h="77231">
                    <a:moveTo>
                      <a:pt x="0" y="77231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10101" y="77231"/>
                    </a:lnTo>
                    <a:lnTo>
                      <a:pt x="0" y="77231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8" name="Forme libre 627">
                <a:extLst>
                  <a:ext uri="{FF2B5EF4-FFF2-40B4-BE49-F238E27FC236}">
                    <a16:creationId xmlns:a16="http://schemas.microsoft.com/office/drawing/2014/main" id="{3EAA4A9C-A151-E848-AD13-A821DE6D0CD1}"/>
                  </a:ext>
                </a:extLst>
              </p:cNvPr>
              <p:cNvSpPr/>
              <p:nvPr/>
            </p:nvSpPr>
            <p:spPr>
              <a:xfrm>
                <a:off x="1325566" y="2445238"/>
                <a:ext cx="69865" cy="77231"/>
              </a:xfrm>
              <a:custGeom>
                <a:avLst/>
                <a:gdLst>
                  <a:gd name="connsiteX0" fmla="*/ 29461 w 69865"/>
                  <a:gd name="connsiteY0" fmla="*/ 77231 h 77231"/>
                  <a:gd name="connsiteX1" fmla="*/ 0 w 69865"/>
                  <a:gd name="connsiteY1" fmla="*/ 0 h 77231"/>
                  <a:gd name="connsiteX2" fmla="*/ 10101 w 69865"/>
                  <a:gd name="connsiteY2" fmla="*/ 0 h 77231"/>
                  <a:gd name="connsiteX3" fmla="*/ 34512 w 69865"/>
                  <a:gd name="connsiteY3" fmla="*/ 66318 h 77231"/>
                  <a:gd name="connsiteX4" fmla="*/ 58923 w 69865"/>
                  <a:gd name="connsiteY4" fmla="*/ 0 h 77231"/>
                  <a:gd name="connsiteX5" fmla="*/ 69866 w 69865"/>
                  <a:gd name="connsiteY5" fmla="*/ 0 h 77231"/>
                  <a:gd name="connsiteX6" fmla="*/ 40404 w 69865"/>
                  <a:gd name="connsiteY6" fmla="*/ 77231 h 77231"/>
                  <a:gd name="connsiteX7" fmla="*/ 29461 w 69865"/>
                  <a:gd name="connsiteY7" fmla="*/ 77231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65" h="77231">
                    <a:moveTo>
                      <a:pt x="29461" y="77231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34512" y="66318"/>
                    </a:lnTo>
                    <a:lnTo>
                      <a:pt x="58923" y="0"/>
                    </a:lnTo>
                    <a:lnTo>
                      <a:pt x="69866" y="0"/>
                    </a:lnTo>
                    <a:lnTo>
                      <a:pt x="40404" y="77231"/>
                    </a:lnTo>
                    <a:lnTo>
                      <a:pt x="29461" y="77231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9" name="Forme libre 628">
                <a:extLst>
                  <a:ext uri="{FF2B5EF4-FFF2-40B4-BE49-F238E27FC236}">
                    <a16:creationId xmlns:a16="http://schemas.microsoft.com/office/drawing/2014/main" id="{F0F9A988-0332-BF44-AE9F-B94900ED4093}"/>
                  </a:ext>
                </a:extLst>
              </p:cNvPr>
              <p:cNvSpPr/>
              <p:nvPr/>
            </p:nvSpPr>
            <p:spPr>
              <a:xfrm>
                <a:off x="1408058" y="2445238"/>
                <a:ext cx="41245" cy="77231"/>
              </a:xfrm>
              <a:custGeom>
                <a:avLst/>
                <a:gdLst>
                  <a:gd name="connsiteX0" fmla="*/ 41246 w 41245"/>
                  <a:gd name="connsiteY0" fmla="*/ 0 h 77231"/>
                  <a:gd name="connsiteX1" fmla="*/ 41246 w 41245"/>
                  <a:gd name="connsiteY1" fmla="*/ 8395 h 77231"/>
                  <a:gd name="connsiteX2" fmla="*/ 10101 w 41245"/>
                  <a:gd name="connsiteY2" fmla="*/ 8395 h 77231"/>
                  <a:gd name="connsiteX3" fmla="*/ 10101 w 41245"/>
                  <a:gd name="connsiteY3" fmla="*/ 34418 h 77231"/>
                  <a:gd name="connsiteX4" fmla="*/ 37879 w 41245"/>
                  <a:gd name="connsiteY4" fmla="*/ 34418 h 77231"/>
                  <a:gd name="connsiteX5" fmla="*/ 37879 w 41245"/>
                  <a:gd name="connsiteY5" fmla="*/ 41974 h 77231"/>
                  <a:gd name="connsiteX6" fmla="*/ 10101 w 41245"/>
                  <a:gd name="connsiteY6" fmla="*/ 41974 h 77231"/>
                  <a:gd name="connsiteX7" fmla="*/ 10101 w 41245"/>
                  <a:gd name="connsiteY7" fmla="*/ 68837 h 77231"/>
                  <a:gd name="connsiteX8" fmla="*/ 41246 w 41245"/>
                  <a:gd name="connsiteY8" fmla="*/ 68837 h 77231"/>
                  <a:gd name="connsiteX9" fmla="*/ 41246 w 41245"/>
                  <a:gd name="connsiteY9" fmla="*/ 77231 h 77231"/>
                  <a:gd name="connsiteX10" fmla="*/ 0 w 41245"/>
                  <a:gd name="connsiteY10" fmla="*/ 77231 h 77231"/>
                  <a:gd name="connsiteX11" fmla="*/ 0 w 41245"/>
                  <a:gd name="connsiteY11" fmla="*/ 0 h 77231"/>
                  <a:gd name="connsiteX12" fmla="*/ 41246 w 41245"/>
                  <a:gd name="connsiteY12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45" h="77231">
                    <a:moveTo>
                      <a:pt x="41246" y="0"/>
                    </a:moveTo>
                    <a:lnTo>
                      <a:pt x="41246" y="8395"/>
                    </a:lnTo>
                    <a:lnTo>
                      <a:pt x="10101" y="8395"/>
                    </a:lnTo>
                    <a:lnTo>
                      <a:pt x="10101" y="34418"/>
                    </a:lnTo>
                    <a:lnTo>
                      <a:pt x="37879" y="34418"/>
                    </a:lnTo>
                    <a:lnTo>
                      <a:pt x="37879" y="41974"/>
                    </a:lnTo>
                    <a:lnTo>
                      <a:pt x="10101" y="41974"/>
                    </a:lnTo>
                    <a:lnTo>
                      <a:pt x="10101" y="68837"/>
                    </a:lnTo>
                    <a:lnTo>
                      <a:pt x="41246" y="68837"/>
                    </a:lnTo>
                    <a:lnTo>
                      <a:pt x="41246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41246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0" name="Forme libre 629">
                <a:extLst>
                  <a:ext uri="{FF2B5EF4-FFF2-40B4-BE49-F238E27FC236}">
                    <a16:creationId xmlns:a16="http://schemas.microsoft.com/office/drawing/2014/main" id="{27717F25-1F46-C74D-B0A1-BC121934D67D}"/>
                  </a:ext>
                </a:extLst>
              </p:cNvPr>
              <p:cNvSpPr/>
              <p:nvPr/>
            </p:nvSpPr>
            <p:spPr>
              <a:xfrm>
                <a:off x="1465297" y="2445238"/>
                <a:ext cx="53030" cy="77231"/>
              </a:xfrm>
              <a:custGeom>
                <a:avLst/>
                <a:gdLst>
                  <a:gd name="connsiteX0" fmla="*/ 10101 w 53030"/>
                  <a:gd name="connsiteY0" fmla="*/ 45331 h 77231"/>
                  <a:gd name="connsiteX1" fmla="*/ 10101 w 53030"/>
                  <a:gd name="connsiteY1" fmla="*/ 77231 h 77231"/>
                  <a:gd name="connsiteX2" fmla="*/ 0 w 53030"/>
                  <a:gd name="connsiteY2" fmla="*/ 77231 h 77231"/>
                  <a:gd name="connsiteX3" fmla="*/ 0 w 53030"/>
                  <a:gd name="connsiteY3" fmla="*/ 0 h 77231"/>
                  <a:gd name="connsiteX4" fmla="*/ 25253 w 53030"/>
                  <a:gd name="connsiteY4" fmla="*/ 0 h 77231"/>
                  <a:gd name="connsiteX5" fmla="*/ 45455 w 53030"/>
                  <a:gd name="connsiteY5" fmla="*/ 6716 h 77231"/>
                  <a:gd name="connsiteX6" fmla="*/ 52189 w 53030"/>
                  <a:gd name="connsiteY6" fmla="*/ 21826 h 77231"/>
                  <a:gd name="connsiteX7" fmla="*/ 47138 w 53030"/>
                  <a:gd name="connsiteY7" fmla="*/ 36937 h 77231"/>
                  <a:gd name="connsiteX8" fmla="*/ 31987 w 53030"/>
                  <a:gd name="connsiteY8" fmla="*/ 44492 h 77231"/>
                  <a:gd name="connsiteX9" fmla="*/ 53030 w 53030"/>
                  <a:gd name="connsiteY9" fmla="*/ 76392 h 77231"/>
                  <a:gd name="connsiteX10" fmla="*/ 40404 w 53030"/>
                  <a:gd name="connsiteY10" fmla="*/ 76392 h 77231"/>
                  <a:gd name="connsiteX11" fmla="*/ 20202 w 53030"/>
                  <a:gd name="connsiteY11" fmla="*/ 44492 h 77231"/>
                  <a:gd name="connsiteX12" fmla="*/ 10101 w 53030"/>
                  <a:gd name="connsiteY12" fmla="*/ 44492 h 77231"/>
                  <a:gd name="connsiteX13" fmla="*/ 10101 w 53030"/>
                  <a:gd name="connsiteY13" fmla="*/ 8395 h 77231"/>
                  <a:gd name="connsiteX14" fmla="*/ 10101 w 53030"/>
                  <a:gd name="connsiteY14" fmla="*/ 37776 h 77231"/>
                  <a:gd name="connsiteX15" fmla="*/ 25253 w 53030"/>
                  <a:gd name="connsiteY15" fmla="*/ 37776 h 77231"/>
                  <a:gd name="connsiteX16" fmla="*/ 37879 w 53030"/>
                  <a:gd name="connsiteY16" fmla="*/ 33579 h 77231"/>
                  <a:gd name="connsiteX17" fmla="*/ 42088 w 53030"/>
                  <a:gd name="connsiteY17" fmla="*/ 22666 h 77231"/>
                  <a:gd name="connsiteX18" fmla="*/ 25253 w 53030"/>
                  <a:gd name="connsiteY18" fmla="*/ 8395 h 77231"/>
                  <a:gd name="connsiteX19" fmla="*/ 10101 w 53030"/>
                  <a:gd name="connsiteY19" fmla="*/ 8395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030" h="77231">
                    <a:moveTo>
                      <a:pt x="10101" y="45331"/>
                    </a:moveTo>
                    <a:lnTo>
                      <a:pt x="10101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25253" y="0"/>
                    </a:lnTo>
                    <a:cubicBezTo>
                      <a:pt x="33670" y="0"/>
                      <a:pt x="40404" y="2518"/>
                      <a:pt x="45455" y="6716"/>
                    </a:cubicBezTo>
                    <a:cubicBezTo>
                      <a:pt x="49663" y="10913"/>
                      <a:pt x="52189" y="15950"/>
                      <a:pt x="52189" y="21826"/>
                    </a:cubicBezTo>
                    <a:cubicBezTo>
                      <a:pt x="52189" y="27703"/>
                      <a:pt x="50505" y="32739"/>
                      <a:pt x="47138" y="36937"/>
                    </a:cubicBezTo>
                    <a:cubicBezTo>
                      <a:pt x="43771" y="41134"/>
                      <a:pt x="38721" y="43653"/>
                      <a:pt x="31987" y="44492"/>
                    </a:cubicBezTo>
                    <a:lnTo>
                      <a:pt x="53030" y="76392"/>
                    </a:lnTo>
                    <a:lnTo>
                      <a:pt x="40404" y="76392"/>
                    </a:lnTo>
                    <a:lnTo>
                      <a:pt x="20202" y="44492"/>
                    </a:lnTo>
                    <a:lnTo>
                      <a:pt x="10101" y="44492"/>
                    </a:lnTo>
                    <a:close/>
                    <a:moveTo>
                      <a:pt x="10101" y="8395"/>
                    </a:moveTo>
                    <a:lnTo>
                      <a:pt x="10101" y="37776"/>
                    </a:lnTo>
                    <a:lnTo>
                      <a:pt x="25253" y="37776"/>
                    </a:lnTo>
                    <a:cubicBezTo>
                      <a:pt x="31145" y="37776"/>
                      <a:pt x="35354" y="36097"/>
                      <a:pt x="37879" y="33579"/>
                    </a:cubicBezTo>
                    <a:cubicBezTo>
                      <a:pt x="40404" y="31061"/>
                      <a:pt x="42088" y="27703"/>
                      <a:pt x="42088" y="22666"/>
                    </a:cubicBezTo>
                    <a:cubicBezTo>
                      <a:pt x="42088" y="12592"/>
                      <a:pt x="36195" y="8395"/>
                      <a:pt x="25253" y="8395"/>
                    </a:cubicBezTo>
                    <a:lnTo>
                      <a:pt x="10101" y="8395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1" name="Forme libre 630">
                <a:extLst>
                  <a:ext uri="{FF2B5EF4-FFF2-40B4-BE49-F238E27FC236}">
                    <a16:creationId xmlns:a16="http://schemas.microsoft.com/office/drawing/2014/main" id="{9A3D10AC-957D-2643-800F-6517B3CFB3C3}"/>
                  </a:ext>
                </a:extLst>
              </p:cNvPr>
              <p:cNvSpPr/>
              <p:nvPr/>
            </p:nvSpPr>
            <p:spPr>
              <a:xfrm>
                <a:off x="1532637" y="2444399"/>
                <a:ext cx="53030" cy="78910"/>
              </a:xfrm>
              <a:custGeom>
                <a:avLst/>
                <a:gdLst>
                  <a:gd name="connsiteX0" fmla="*/ 10101 w 53030"/>
                  <a:gd name="connsiteY0" fmla="*/ 20987 h 78910"/>
                  <a:gd name="connsiteX1" fmla="*/ 12626 w 53030"/>
                  <a:gd name="connsiteY1" fmla="*/ 27703 h 78910"/>
                  <a:gd name="connsiteX2" fmla="*/ 18519 w 53030"/>
                  <a:gd name="connsiteY2" fmla="*/ 31900 h 78910"/>
                  <a:gd name="connsiteX3" fmla="*/ 26936 w 53030"/>
                  <a:gd name="connsiteY3" fmla="*/ 34418 h 78910"/>
                  <a:gd name="connsiteX4" fmla="*/ 36195 w 53030"/>
                  <a:gd name="connsiteY4" fmla="*/ 36937 h 78910"/>
                  <a:gd name="connsiteX5" fmla="*/ 44613 w 53030"/>
                  <a:gd name="connsiteY5" fmla="*/ 40295 h 78910"/>
                  <a:gd name="connsiteX6" fmla="*/ 50505 w 53030"/>
                  <a:gd name="connsiteY6" fmla="*/ 46171 h 78910"/>
                  <a:gd name="connsiteX7" fmla="*/ 53030 w 53030"/>
                  <a:gd name="connsiteY7" fmla="*/ 56244 h 78910"/>
                  <a:gd name="connsiteX8" fmla="*/ 46296 w 53030"/>
                  <a:gd name="connsiteY8" fmla="*/ 72194 h 78910"/>
                  <a:gd name="connsiteX9" fmla="*/ 27778 w 53030"/>
                  <a:gd name="connsiteY9" fmla="*/ 78910 h 78910"/>
                  <a:gd name="connsiteX10" fmla="*/ 8418 w 53030"/>
                  <a:gd name="connsiteY10" fmla="*/ 73873 h 78910"/>
                  <a:gd name="connsiteX11" fmla="*/ 842 w 53030"/>
                  <a:gd name="connsiteY11" fmla="*/ 59602 h 78910"/>
                  <a:gd name="connsiteX12" fmla="*/ 11785 w 53030"/>
                  <a:gd name="connsiteY12" fmla="*/ 59602 h 78910"/>
                  <a:gd name="connsiteX13" fmla="*/ 15993 w 53030"/>
                  <a:gd name="connsiteY13" fmla="*/ 67997 h 78910"/>
                  <a:gd name="connsiteX14" fmla="*/ 26936 w 53030"/>
                  <a:gd name="connsiteY14" fmla="*/ 71355 h 78910"/>
                  <a:gd name="connsiteX15" fmla="*/ 38721 w 53030"/>
                  <a:gd name="connsiteY15" fmla="*/ 67158 h 78910"/>
                  <a:gd name="connsiteX16" fmla="*/ 42929 w 53030"/>
                  <a:gd name="connsiteY16" fmla="*/ 57923 h 78910"/>
                  <a:gd name="connsiteX17" fmla="*/ 40404 w 53030"/>
                  <a:gd name="connsiteY17" fmla="*/ 50368 h 78910"/>
                  <a:gd name="connsiteX18" fmla="*/ 34512 w 53030"/>
                  <a:gd name="connsiteY18" fmla="*/ 46171 h 78910"/>
                  <a:gd name="connsiteX19" fmla="*/ 26094 w 53030"/>
                  <a:gd name="connsiteY19" fmla="*/ 43652 h 78910"/>
                  <a:gd name="connsiteX20" fmla="*/ 16835 w 53030"/>
                  <a:gd name="connsiteY20" fmla="*/ 41134 h 78910"/>
                  <a:gd name="connsiteX21" fmla="*/ 8418 w 53030"/>
                  <a:gd name="connsiteY21" fmla="*/ 37776 h 78910"/>
                  <a:gd name="connsiteX22" fmla="*/ 2525 w 53030"/>
                  <a:gd name="connsiteY22" fmla="*/ 31900 h 78910"/>
                  <a:gd name="connsiteX23" fmla="*/ 0 w 53030"/>
                  <a:gd name="connsiteY23" fmla="*/ 21826 h 78910"/>
                  <a:gd name="connsiteX24" fmla="*/ 6734 w 53030"/>
                  <a:gd name="connsiteY24" fmla="*/ 5876 h 78910"/>
                  <a:gd name="connsiteX25" fmla="*/ 25253 w 53030"/>
                  <a:gd name="connsiteY25" fmla="*/ 0 h 78910"/>
                  <a:gd name="connsiteX26" fmla="*/ 42929 w 53030"/>
                  <a:gd name="connsiteY26" fmla="*/ 5037 h 78910"/>
                  <a:gd name="connsiteX27" fmla="*/ 50505 w 53030"/>
                  <a:gd name="connsiteY27" fmla="*/ 19308 h 78910"/>
                  <a:gd name="connsiteX28" fmla="*/ 39562 w 53030"/>
                  <a:gd name="connsiteY28" fmla="*/ 19308 h 78910"/>
                  <a:gd name="connsiteX29" fmla="*/ 35354 w 53030"/>
                  <a:gd name="connsiteY29" fmla="*/ 11753 h 78910"/>
                  <a:gd name="connsiteX30" fmla="*/ 25253 w 53030"/>
                  <a:gd name="connsiteY30" fmla="*/ 8395 h 78910"/>
                  <a:gd name="connsiteX31" fmla="*/ 14310 w 53030"/>
                  <a:gd name="connsiteY31" fmla="*/ 11753 h 78910"/>
                  <a:gd name="connsiteX32" fmla="*/ 10101 w 53030"/>
                  <a:gd name="connsiteY32" fmla="*/ 20987 h 7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3030" h="78910">
                    <a:moveTo>
                      <a:pt x="10101" y="20987"/>
                    </a:moveTo>
                    <a:cubicBezTo>
                      <a:pt x="10101" y="23505"/>
                      <a:pt x="10943" y="26023"/>
                      <a:pt x="12626" y="27703"/>
                    </a:cubicBezTo>
                    <a:cubicBezTo>
                      <a:pt x="14310" y="29381"/>
                      <a:pt x="15993" y="31060"/>
                      <a:pt x="18519" y="31900"/>
                    </a:cubicBezTo>
                    <a:cubicBezTo>
                      <a:pt x="21044" y="32739"/>
                      <a:pt x="23569" y="33579"/>
                      <a:pt x="26936" y="34418"/>
                    </a:cubicBezTo>
                    <a:cubicBezTo>
                      <a:pt x="30303" y="35258"/>
                      <a:pt x="32828" y="36097"/>
                      <a:pt x="36195" y="36937"/>
                    </a:cubicBezTo>
                    <a:cubicBezTo>
                      <a:pt x="39562" y="37776"/>
                      <a:pt x="42088" y="38616"/>
                      <a:pt x="44613" y="40295"/>
                    </a:cubicBezTo>
                    <a:cubicBezTo>
                      <a:pt x="47138" y="41974"/>
                      <a:pt x="48822" y="43652"/>
                      <a:pt x="50505" y="46171"/>
                    </a:cubicBezTo>
                    <a:cubicBezTo>
                      <a:pt x="52189" y="48689"/>
                      <a:pt x="53030" y="52047"/>
                      <a:pt x="53030" y="56244"/>
                    </a:cubicBezTo>
                    <a:cubicBezTo>
                      <a:pt x="53030" y="62121"/>
                      <a:pt x="50505" y="67158"/>
                      <a:pt x="46296" y="72194"/>
                    </a:cubicBezTo>
                    <a:cubicBezTo>
                      <a:pt x="42088" y="76392"/>
                      <a:pt x="35354" y="78910"/>
                      <a:pt x="27778" y="78910"/>
                    </a:cubicBezTo>
                    <a:cubicBezTo>
                      <a:pt x="20202" y="78910"/>
                      <a:pt x="13468" y="77231"/>
                      <a:pt x="8418" y="73873"/>
                    </a:cubicBezTo>
                    <a:cubicBezTo>
                      <a:pt x="3367" y="70515"/>
                      <a:pt x="842" y="65479"/>
                      <a:pt x="842" y="59602"/>
                    </a:cubicBezTo>
                    <a:lnTo>
                      <a:pt x="11785" y="59602"/>
                    </a:lnTo>
                    <a:cubicBezTo>
                      <a:pt x="11785" y="62960"/>
                      <a:pt x="13468" y="66318"/>
                      <a:pt x="15993" y="67997"/>
                    </a:cubicBezTo>
                    <a:cubicBezTo>
                      <a:pt x="18519" y="70515"/>
                      <a:pt x="21886" y="71355"/>
                      <a:pt x="26936" y="71355"/>
                    </a:cubicBezTo>
                    <a:cubicBezTo>
                      <a:pt x="31987" y="71355"/>
                      <a:pt x="35354" y="69676"/>
                      <a:pt x="38721" y="67158"/>
                    </a:cubicBezTo>
                    <a:cubicBezTo>
                      <a:pt x="41246" y="64639"/>
                      <a:pt x="42929" y="61281"/>
                      <a:pt x="42929" y="57923"/>
                    </a:cubicBezTo>
                    <a:cubicBezTo>
                      <a:pt x="42929" y="54566"/>
                      <a:pt x="42088" y="52047"/>
                      <a:pt x="40404" y="50368"/>
                    </a:cubicBezTo>
                    <a:cubicBezTo>
                      <a:pt x="38721" y="48689"/>
                      <a:pt x="37037" y="47010"/>
                      <a:pt x="34512" y="46171"/>
                    </a:cubicBezTo>
                    <a:cubicBezTo>
                      <a:pt x="31987" y="45331"/>
                      <a:pt x="29461" y="44492"/>
                      <a:pt x="26094" y="43652"/>
                    </a:cubicBezTo>
                    <a:cubicBezTo>
                      <a:pt x="22727" y="42813"/>
                      <a:pt x="20202" y="41974"/>
                      <a:pt x="16835" y="41134"/>
                    </a:cubicBezTo>
                    <a:cubicBezTo>
                      <a:pt x="13468" y="40295"/>
                      <a:pt x="10943" y="39455"/>
                      <a:pt x="8418" y="37776"/>
                    </a:cubicBezTo>
                    <a:cubicBezTo>
                      <a:pt x="5892" y="36097"/>
                      <a:pt x="4209" y="34418"/>
                      <a:pt x="2525" y="31900"/>
                    </a:cubicBezTo>
                    <a:cubicBezTo>
                      <a:pt x="842" y="29381"/>
                      <a:pt x="0" y="26023"/>
                      <a:pt x="0" y="21826"/>
                    </a:cubicBezTo>
                    <a:cubicBezTo>
                      <a:pt x="0" y="15110"/>
                      <a:pt x="2525" y="10074"/>
                      <a:pt x="6734" y="5876"/>
                    </a:cubicBezTo>
                    <a:cubicBezTo>
                      <a:pt x="11785" y="1679"/>
                      <a:pt x="17677" y="0"/>
                      <a:pt x="25253" y="0"/>
                    </a:cubicBezTo>
                    <a:cubicBezTo>
                      <a:pt x="32828" y="0"/>
                      <a:pt x="38721" y="1679"/>
                      <a:pt x="42929" y="5037"/>
                    </a:cubicBezTo>
                    <a:cubicBezTo>
                      <a:pt x="47138" y="8395"/>
                      <a:pt x="49663" y="13431"/>
                      <a:pt x="50505" y="19308"/>
                    </a:cubicBezTo>
                    <a:lnTo>
                      <a:pt x="39562" y="19308"/>
                    </a:lnTo>
                    <a:cubicBezTo>
                      <a:pt x="39562" y="15950"/>
                      <a:pt x="37879" y="13431"/>
                      <a:pt x="35354" y="11753"/>
                    </a:cubicBezTo>
                    <a:cubicBezTo>
                      <a:pt x="32828" y="9234"/>
                      <a:pt x="29461" y="8395"/>
                      <a:pt x="25253" y="8395"/>
                    </a:cubicBezTo>
                    <a:cubicBezTo>
                      <a:pt x="21044" y="8395"/>
                      <a:pt x="17677" y="9234"/>
                      <a:pt x="14310" y="11753"/>
                    </a:cubicBezTo>
                    <a:cubicBezTo>
                      <a:pt x="11785" y="14271"/>
                      <a:pt x="10101" y="16789"/>
                      <a:pt x="10101" y="20987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2" name="Forme libre 631">
                <a:extLst>
                  <a:ext uri="{FF2B5EF4-FFF2-40B4-BE49-F238E27FC236}">
                    <a16:creationId xmlns:a16="http://schemas.microsoft.com/office/drawing/2014/main" id="{311954BC-92A0-D845-BE8E-5D3051C0F945}"/>
                  </a:ext>
                </a:extLst>
              </p:cNvPr>
              <p:cNvSpPr/>
              <p:nvPr/>
            </p:nvSpPr>
            <p:spPr>
              <a:xfrm>
                <a:off x="1602502" y="2445238"/>
                <a:ext cx="10101" cy="77231"/>
              </a:xfrm>
              <a:custGeom>
                <a:avLst/>
                <a:gdLst>
                  <a:gd name="connsiteX0" fmla="*/ 0 w 10101"/>
                  <a:gd name="connsiteY0" fmla="*/ 77231 h 77231"/>
                  <a:gd name="connsiteX1" fmla="*/ 0 w 10101"/>
                  <a:gd name="connsiteY1" fmla="*/ 0 h 77231"/>
                  <a:gd name="connsiteX2" fmla="*/ 10101 w 10101"/>
                  <a:gd name="connsiteY2" fmla="*/ 0 h 77231"/>
                  <a:gd name="connsiteX3" fmla="*/ 10101 w 10101"/>
                  <a:gd name="connsiteY3" fmla="*/ 77231 h 77231"/>
                  <a:gd name="connsiteX4" fmla="*/ 0 w 10101"/>
                  <a:gd name="connsiteY4" fmla="*/ 77231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1" h="77231">
                    <a:moveTo>
                      <a:pt x="0" y="77231"/>
                    </a:moveTo>
                    <a:lnTo>
                      <a:pt x="0" y="0"/>
                    </a:lnTo>
                    <a:lnTo>
                      <a:pt x="10101" y="0"/>
                    </a:lnTo>
                    <a:lnTo>
                      <a:pt x="10101" y="77231"/>
                    </a:lnTo>
                    <a:lnTo>
                      <a:pt x="0" y="77231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3" name="Forme libre 632">
                <a:extLst>
                  <a:ext uri="{FF2B5EF4-FFF2-40B4-BE49-F238E27FC236}">
                    <a16:creationId xmlns:a16="http://schemas.microsoft.com/office/drawing/2014/main" id="{7FF3BF52-14CD-1F46-838E-B3A9398F4C3D}"/>
                  </a:ext>
                </a:extLst>
              </p:cNvPr>
              <p:cNvSpPr/>
              <p:nvPr/>
            </p:nvSpPr>
            <p:spPr>
              <a:xfrm>
                <a:off x="1626072" y="2445238"/>
                <a:ext cx="51346" cy="77231"/>
              </a:xfrm>
              <a:custGeom>
                <a:avLst/>
                <a:gdLst>
                  <a:gd name="connsiteX0" fmla="*/ 0 w 51346"/>
                  <a:gd name="connsiteY0" fmla="*/ 8395 h 77231"/>
                  <a:gd name="connsiteX1" fmla="*/ 0 w 51346"/>
                  <a:gd name="connsiteY1" fmla="*/ 0 h 77231"/>
                  <a:gd name="connsiteX2" fmla="*/ 51347 w 51346"/>
                  <a:gd name="connsiteY2" fmla="*/ 0 h 77231"/>
                  <a:gd name="connsiteX3" fmla="*/ 51347 w 51346"/>
                  <a:gd name="connsiteY3" fmla="*/ 8395 h 77231"/>
                  <a:gd name="connsiteX4" fmla="*/ 31145 w 51346"/>
                  <a:gd name="connsiteY4" fmla="*/ 8395 h 77231"/>
                  <a:gd name="connsiteX5" fmla="*/ 31145 w 51346"/>
                  <a:gd name="connsiteY5" fmla="*/ 77231 h 77231"/>
                  <a:gd name="connsiteX6" fmla="*/ 21044 w 51346"/>
                  <a:gd name="connsiteY6" fmla="*/ 77231 h 77231"/>
                  <a:gd name="connsiteX7" fmla="*/ 21044 w 51346"/>
                  <a:gd name="connsiteY7" fmla="*/ 8395 h 77231"/>
                  <a:gd name="connsiteX8" fmla="*/ 0 w 51346"/>
                  <a:gd name="connsiteY8" fmla="*/ 8395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346" h="77231">
                    <a:moveTo>
                      <a:pt x="0" y="8395"/>
                    </a:moveTo>
                    <a:lnTo>
                      <a:pt x="0" y="0"/>
                    </a:lnTo>
                    <a:lnTo>
                      <a:pt x="51347" y="0"/>
                    </a:lnTo>
                    <a:lnTo>
                      <a:pt x="51347" y="8395"/>
                    </a:lnTo>
                    <a:lnTo>
                      <a:pt x="31145" y="8395"/>
                    </a:lnTo>
                    <a:lnTo>
                      <a:pt x="31145" y="77231"/>
                    </a:lnTo>
                    <a:lnTo>
                      <a:pt x="21044" y="77231"/>
                    </a:lnTo>
                    <a:lnTo>
                      <a:pt x="21044" y="8395"/>
                    </a:lnTo>
                    <a:lnTo>
                      <a:pt x="0" y="8395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4" name="Forme libre 633">
                <a:extLst>
                  <a:ext uri="{FF2B5EF4-FFF2-40B4-BE49-F238E27FC236}">
                    <a16:creationId xmlns:a16="http://schemas.microsoft.com/office/drawing/2014/main" id="{FA8474DF-6F53-5C4D-955A-2D39B6F13EB2}"/>
                  </a:ext>
                </a:extLst>
              </p:cNvPr>
              <p:cNvSpPr/>
              <p:nvPr/>
            </p:nvSpPr>
            <p:spPr>
              <a:xfrm>
                <a:off x="1690887" y="2419215"/>
                <a:ext cx="41245" cy="103254"/>
              </a:xfrm>
              <a:custGeom>
                <a:avLst/>
                <a:gdLst>
                  <a:gd name="connsiteX0" fmla="*/ 41246 w 41245"/>
                  <a:gd name="connsiteY0" fmla="*/ 26023 h 103254"/>
                  <a:gd name="connsiteX1" fmla="*/ 41246 w 41245"/>
                  <a:gd name="connsiteY1" fmla="*/ 34418 h 103254"/>
                  <a:gd name="connsiteX2" fmla="*/ 10101 w 41245"/>
                  <a:gd name="connsiteY2" fmla="*/ 34418 h 103254"/>
                  <a:gd name="connsiteX3" fmla="*/ 10101 w 41245"/>
                  <a:gd name="connsiteY3" fmla="*/ 60442 h 103254"/>
                  <a:gd name="connsiteX4" fmla="*/ 37879 w 41245"/>
                  <a:gd name="connsiteY4" fmla="*/ 60442 h 103254"/>
                  <a:gd name="connsiteX5" fmla="*/ 37879 w 41245"/>
                  <a:gd name="connsiteY5" fmla="*/ 67997 h 103254"/>
                  <a:gd name="connsiteX6" fmla="*/ 10101 w 41245"/>
                  <a:gd name="connsiteY6" fmla="*/ 67997 h 103254"/>
                  <a:gd name="connsiteX7" fmla="*/ 10101 w 41245"/>
                  <a:gd name="connsiteY7" fmla="*/ 94860 h 103254"/>
                  <a:gd name="connsiteX8" fmla="*/ 41246 w 41245"/>
                  <a:gd name="connsiteY8" fmla="*/ 94860 h 103254"/>
                  <a:gd name="connsiteX9" fmla="*/ 41246 w 41245"/>
                  <a:gd name="connsiteY9" fmla="*/ 103255 h 103254"/>
                  <a:gd name="connsiteX10" fmla="*/ 0 w 41245"/>
                  <a:gd name="connsiteY10" fmla="*/ 103255 h 103254"/>
                  <a:gd name="connsiteX11" fmla="*/ 0 w 41245"/>
                  <a:gd name="connsiteY11" fmla="*/ 26023 h 103254"/>
                  <a:gd name="connsiteX12" fmla="*/ 41246 w 41245"/>
                  <a:gd name="connsiteY12" fmla="*/ 26023 h 103254"/>
                  <a:gd name="connsiteX13" fmla="*/ 7576 w 41245"/>
                  <a:gd name="connsiteY13" fmla="*/ 14271 h 103254"/>
                  <a:gd name="connsiteX14" fmla="*/ 31145 w 41245"/>
                  <a:gd name="connsiteY14" fmla="*/ 0 h 103254"/>
                  <a:gd name="connsiteX15" fmla="*/ 31145 w 41245"/>
                  <a:gd name="connsiteY15" fmla="*/ 9234 h 103254"/>
                  <a:gd name="connsiteX16" fmla="*/ 7576 w 41245"/>
                  <a:gd name="connsiteY16" fmla="*/ 21826 h 103254"/>
                  <a:gd name="connsiteX17" fmla="*/ 7576 w 41245"/>
                  <a:gd name="connsiteY17" fmla="*/ 14271 h 10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1245" h="103254">
                    <a:moveTo>
                      <a:pt x="41246" y="26023"/>
                    </a:moveTo>
                    <a:lnTo>
                      <a:pt x="41246" y="34418"/>
                    </a:lnTo>
                    <a:lnTo>
                      <a:pt x="10101" y="34418"/>
                    </a:lnTo>
                    <a:lnTo>
                      <a:pt x="10101" y="60442"/>
                    </a:lnTo>
                    <a:lnTo>
                      <a:pt x="37879" y="60442"/>
                    </a:lnTo>
                    <a:lnTo>
                      <a:pt x="37879" y="67997"/>
                    </a:lnTo>
                    <a:lnTo>
                      <a:pt x="10101" y="67997"/>
                    </a:lnTo>
                    <a:lnTo>
                      <a:pt x="10101" y="94860"/>
                    </a:lnTo>
                    <a:lnTo>
                      <a:pt x="41246" y="94860"/>
                    </a:lnTo>
                    <a:lnTo>
                      <a:pt x="41246" y="103255"/>
                    </a:lnTo>
                    <a:lnTo>
                      <a:pt x="0" y="103255"/>
                    </a:lnTo>
                    <a:lnTo>
                      <a:pt x="0" y="26023"/>
                    </a:lnTo>
                    <a:lnTo>
                      <a:pt x="41246" y="26023"/>
                    </a:lnTo>
                    <a:close/>
                    <a:moveTo>
                      <a:pt x="7576" y="14271"/>
                    </a:moveTo>
                    <a:lnTo>
                      <a:pt x="31145" y="0"/>
                    </a:lnTo>
                    <a:lnTo>
                      <a:pt x="31145" y="9234"/>
                    </a:lnTo>
                    <a:lnTo>
                      <a:pt x="7576" y="21826"/>
                    </a:lnTo>
                    <a:lnTo>
                      <a:pt x="7576" y="14271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5" name="Forme libre 634">
                <a:extLst>
                  <a:ext uri="{FF2B5EF4-FFF2-40B4-BE49-F238E27FC236}">
                    <a16:creationId xmlns:a16="http://schemas.microsoft.com/office/drawing/2014/main" id="{EB7E6C2E-A59C-B04E-9256-FCA68953CAE6}"/>
                  </a:ext>
                </a:extLst>
              </p:cNvPr>
              <p:cNvSpPr/>
              <p:nvPr/>
            </p:nvSpPr>
            <p:spPr>
              <a:xfrm>
                <a:off x="1780954" y="2444399"/>
                <a:ext cx="64814" cy="77231"/>
              </a:xfrm>
              <a:custGeom>
                <a:avLst/>
                <a:gdLst>
                  <a:gd name="connsiteX0" fmla="*/ 24411 w 64814"/>
                  <a:gd name="connsiteY0" fmla="*/ 839 h 77231"/>
                  <a:gd name="connsiteX1" fmla="*/ 53872 w 64814"/>
                  <a:gd name="connsiteY1" fmla="*/ 10913 h 77231"/>
                  <a:gd name="connsiteX2" fmla="*/ 64815 w 64814"/>
                  <a:gd name="connsiteY2" fmla="*/ 39455 h 77231"/>
                  <a:gd name="connsiteX3" fmla="*/ 53872 w 64814"/>
                  <a:gd name="connsiteY3" fmla="*/ 67158 h 77231"/>
                  <a:gd name="connsiteX4" fmla="*/ 24411 w 64814"/>
                  <a:gd name="connsiteY4" fmla="*/ 77231 h 77231"/>
                  <a:gd name="connsiteX5" fmla="*/ 0 w 64814"/>
                  <a:gd name="connsiteY5" fmla="*/ 77231 h 77231"/>
                  <a:gd name="connsiteX6" fmla="*/ 0 w 64814"/>
                  <a:gd name="connsiteY6" fmla="*/ 0 h 77231"/>
                  <a:gd name="connsiteX7" fmla="*/ 24411 w 64814"/>
                  <a:gd name="connsiteY7" fmla="*/ 0 h 77231"/>
                  <a:gd name="connsiteX8" fmla="*/ 10101 w 64814"/>
                  <a:gd name="connsiteY8" fmla="*/ 69676 h 77231"/>
                  <a:gd name="connsiteX9" fmla="*/ 24411 w 64814"/>
                  <a:gd name="connsiteY9" fmla="*/ 69676 h 77231"/>
                  <a:gd name="connsiteX10" fmla="*/ 46296 w 64814"/>
                  <a:gd name="connsiteY10" fmla="*/ 61281 h 77231"/>
                  <a:gd name="connsiteX11" fmla="*/ 53872 w 64814"/>
                  <a:gd name="connsiteY11" fmla="*/ 38616 h 77231"/>
                  <a:gd name="connsiteX12" fmla="*/ 46296 w 64814"/>
                  <a:gd name="connsiteY12" fmla="*/ 15950 h 77231"/>
                  <a:gd name="connsiteX13" fmla="*/ 24411 w 64814"/>
                  <a:gd name="connsiteY13" fmla="*/ 7555 h 77231"/>
                  <a:gd name="connsiteX14" fmla="*/ 10101 w 64814"/>
                  <a:gd name="connsiteY14" fmla="*/ 7555 h 77231"/>
                  <a:gd name="connsiteX15" fmla="*/ 10101 w 64814"/>
                  <a:gd name="connsiteY15" fmla="*/ 69676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814" h="77231">
                    <a:moveTo>
                      <a:pt x="24411" y="839"/>
                    </a:moveTo>
                    <a:cubicBezTo>
                      <a:pt x="37037" y="839"/>
                      <a:pt x="47138" y="4197"/>
                      <a:pt x="53872" y="10913"/>
                    </a:cubicBezTo>
                    <a:cubicBezTo>
                      <a:pt x="61448" y="17629"/>
                      <a:pt x="64815" y="27703"/>
                      <a:pt x="64815" y="39455"/>
                    </a:cubicBezTo>
                    <a:cubicBezTo>
                      <a:pt x="64815" y="51208"/>
                      <a:pt x="61448" y="60442"/>
                      <a:pt x="53872" y="67158"/>
                    </a:cubicBezTo>
                    <a:cubicBezTo>
                      <a:pt x="46296" y="73873"/>
                      <a:pt x="37037" y="77231"/>
                      <a:pt x="24411" y="77231"/>
                    </a:cubicBezTo>
                    <a:lnTo>
                      <a:pt x="0" y="77231"/>
                    </a:lnTo>
                    <a:lnTo>
                      <a:pt x="0" y="0"/>
                    </a:lnTo>
                    <a:lnTo>
                      <a:pt x="24411" y="0"/>
                    </a:lnTo>
                    <a:close/>
                    <a:moveTo>
                      <a:pt x="10101" y="69676"/>
                    </a:moveTo>
                    <a:lnTo>
                      <a:pt x="24411" y="69676"/>
                    </a:lnTo>
                    <a:cubicBezTo>
                      <a:pt x="34512" y="69676"/>
                      <a:pt x="41246" y="67158"/>
                      <a:pt x="46296" y="61281"/>
                    </a:cubicBezTo>
                    <a:cubicBezTo>
                      <a:pt x="51347" y="56244"/>
                      <a:pt x="53872" y="48689"/>
                      <a:pt x="53872" y="38616"/>
                    </a:cubicBezTo>
                    <a:cubicBezTo>
                      <a:pt x="53872" y="28542"/>
                      <a:pt x="51347" y="21826"/>
                      <a:pt x="46296" y="15950"/>
                    </a:cubicBezTo>
                    <a:cubicBezTo>
                      <a:pt x="41246" y="10913"/>
                      <a:pt x="33670" y="7555"/>
                      <a:pt x="24411" y="7555"/>
                    </a:cubicBezTo>
                    <a:lnTo>
                      <a:pt x="10101" y="7555"/>
                    </a:lnTo>
                    <a:lnTo>
                      <a:pt x="10101" y="69676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6" name="Forme libre 635">
                <a:extLst>
                  <a:ext uri="{FF2B5EF4-FFF2-40B4-BE49-F238E27FC236}">
                    <a16:creationId xmlns:a16="http://schemas.microsoft.com/office/drawing/2014/main" id="{632C79EB-803B-FC46-9DAC-71A25020CDDB}"/>
                  </a:ext>
                </a:extLst>
              </p:cNvPr>
              <p:cNvSpPr/>
              <p:nvPr/>
            </p:nvSpPr>
            <p:spPr>
              <a:xfrm>
                <a:off x="1853345" y="2435165"/>
                <a:ext cx="11784" cy="22665"/>
              </a:xfrm>
              <a:custGeom>
                <a:avLst/>
                <a:gdLst>
                  <a:gd name="connsiteX0" fmla="*/ 0 w 11784"/>
                  <a:gd name="connsiteY0" fmla="*/ 0 h 22665"/>
                  <a:gd name="connsiteX1" fmla="*/ 10101 w 11784"/>
                  <a:gd name="connsiteY1" fmla="*/ 0 h 22665"/>
                  <a:gd name="connsiteX2" fmla="*/ 11785 w 11784"/>
                  <a:gd name="connsiteY2" fmla="*/ 10074 h 22665"/>
                  <a:gd name="connsiteX3" fmla="*/ 0 w 11784"/>
                  <a:gd name="connsiteY3" fmla="*/ 22666 h 22665"/>
                  <a:gd name="connsiteX4" fmla="*/ 0 w 11784"/>
                  <a:gd name="connsiteY4" fmla="*/ 17629 h 22665"/>
                  <a:gd name="connsiteX5" fmla="*/ 5051 w 11784"/>
                  <a:gd name="connsiteY5" fmla="*/ 11753 h 22665"/>
                  <a:gd name="connsiteX6" fmla="*/ 5051 w 11784"/>
                  <a:gd name="connsiteY6" fmla="*/ 9234 h 22665"/>
                  <a:gd name="connsiteX7" fmla="*/ 0 w 11784"/>
                  <a:gd name="connsiteY7" fmla="*/ 9234 h 22665"/>
                  <a:gd name="connsiteX8" fmla="*/ 0 w 11784"/>
                  <a:gd name="connsiteY8" fmla="*/ 0 h 2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84" h="22665">
                    <a:moveTo>
                      <a:pt x="0" y="0"/>
                    </a:moveTo>
                    <a:lnTo>
                      <a:pt x="10101" y="0"/>
                    </a:lnTo>
                    <a:cubicBezTo>
                      <a:pt x="10943" y="4197"/>
                      <a:pt x="11785" y="7555"/>
                      <a:pt x="11785" y="10074"/>
                    </a:cubicBezTo>
                    <a:cubicBezTo>
                      <a:pt x="11785" y="18468"/>
                      <a:pt x="8418" y="22666"/>
                      <a:pt x="0" y="22666"/>
                    </a:cubicBezTo>
                    <a:lnTo>
                      <a:pt x="0" y="17629"/>
                    </a:lnTo>
                    <a:cubicBezTo>
                      <a:pt x="3367" y="17629"/>
                      <a:pt x="5051" y="15950"/>
                      <a:pt x="5051" y="11753"/>
                    </a:cubicBezTo>
                    <a:lnTo>
                      <a:pt x="5051" y="9234"/>
                    </a:lnTo>
                    <a:lnTo>
                      <a:pt x="0" y="923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7" name="Forme libre 636">
                <a:extLst>
                  <a:ext uri="{FF2B5EF4-FFF2-40B4-BE49-F238E27FC236}">
                    <a16:creationId xmlns:a16="http://schemas.microsoft.com/office/drawing/2014/main" id="{8931AA97-8DC4-FB49-9A64-0294C598C58E}"/>
                  </a:ext>
                </a:extLst>
              </p:cNvPr>
              <p:cNvSpPr/>
              <p:nvPr/>
            </p:nvSpPr>
            <p:spPr>
              <a:xfrm>
                <a:off x="1872705" y="2445238"/>
                <a:ext cx="66498" cy="77231"/>
              </a:xfrm>
              <a:custGeom>
                <a:avLst/>
                <a:gdLst>
                  <a:gd name="connsiteX0" fmla="*/ 56397 w 66498"/>
                  <a:gd name="connsiteY0" fmla="*/ 77231 h 77231"/>
                  <a:gd name="connsiteX1" fmla="*/ 50505 w 66498"/>
                  <a:gd name="connsiteY1" fmla="*/ 60442 h 77231"/>
                  <a:gd name="connsiteX2" fmla="*/ 15993 w 66498"/>
                  <a:gd name="connsiteY2" fmla="*/ 60442 h 77231"/>
                  <a:gd name="connsiteX3" fmla="*/ 10101 w 66498"/>
                  <a:gd name="connsiteY3" fmla="*/ 77231 h 77231"/>
                  <a:gd name="connsiteX4" fmla="*/ 0 w 66498"/>
                  <a:gd name="connsiteY4" fmla="*/ 77231 h 77231"/>
                  <a:gd name="connsiteX5" fmla="*/ 27778 w 66498"/>
                  <a:gd name="connsiteY5" fmla="*/ 0 h 77231"/>
                  <a:gd name="connsiteX6" fmla="*/ 38721 w 66498"/>
                  <a:gd name="connsiteY6" fmla="*/ 0 h 77231"/>
                  <a:gd name="connsiteX7" fmla="*/ 66498 w 66498"/>
                  <a:gd name="connsiteY7" fmla="*/ 77231 h 77231"/>
                  <a:gd name="connsiteX8" fmla="*/ 56397 w 66498"/>
                  <a:gd name="connsiteY8" fmla="*/ 77231 h 77231"/>
                  <a:gd name="connsiteX9" fmla="*/ 18519 w 66498"/>
                  <a:gd name="connsiteY9" fmla="*/ 52047 h 77231"/>
                  <a:gd name="connsiteX10" fmla="*/ 47138 w 66498"/>
                  <a:gd name="connsiteY10" fmla="*/ 52047 h 77231"/>
                  <a:gd name="connsiteX11" fmla="*/ 32828 w 66498"/>
                  <a:gd name="connsiteY11" fmla="*/ 12592 h 77231"/>
                  <a:gd name="connsiteX12" fmla="*/ 18519 w 66498"/>
                  <a:gd name="connsiteY12" fmla="*/ 52047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498" h="77231">
                    <a:moveTo>
                      <a:pt x="56397" y="77231"/>
                    </a:moveTo>
                    <a:lnTo>
                      <a:pt x="50505" y="60442"/>
                    </a:lnTo>
                    <a:lnTo>
                      <a:pt x="15993" y="60442"/>
                    </a:lnTo>
                    <a:lnTo>
                      <a:pt x="10101" y="77231"/>
                    </a:lnTo>
                    <a:lnTo>
                      <a:pt x="0" y="77231"/>
                    </a:lnTo>
                    <a:lnTo>
                      <a:pt x="27778" y="0"/>
                    </a:lnTo>
                    <a:lnTo>
                      <a:pt x="38721" y="0"/>
                    </a:lnTo>
                    <a:lnTo>
                      <a:pt x="66498" y="77231"/>
                    </a:lnTo>
                    <a:lnTo>
                      <a:pt x="56397" y="77231"/>
                    </a:lnTo>
                    <a:close/>
                    <a:moveTo>
                      <a:pt x="18519" y="52047"/>
                    </a:moveTo>
                    <a:lnTo>
                      <a:pt x="47138" y="52047"/>
                    </a:lnTo>
                    <a:lnTo>
                      <a:pt x="32828" y="12592"/>
                    </a:lnTo>
                    <a:lnTo>
                      <a:pt x="18519" y="52047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8" name="Forme libre 637">
                <a:extLst>
                  <a:ext uri="{FF2B5EF4-FFF2-40B4-BE49-F238E27FC236}">
                    <a16:creationId xmlns:a16="http://schemas.microsoft.com/office/drawing/2014/main" id="{FF9CC420-6E5D-0745-8BEE-02F8284BD7AD}"/>
                  </a:ext>
                </a:extLst>
              </p:cNvPr>
              <p:cNvSpPr/>
              <p:nvPr/>
            </p:nvSpPr>
            <p:spPr>
              <a:xfrm>
                <a:off x="1953514" y="2445238"/>
                <a:ext cx="60606" cy="77231"/>
              </a:xfrm>
              <a:custGeom>
                <a:avLst/>
                <a:gdLst>
                  <a:gd name="connsiteX0" fmla="*/ 50505 w 60606"/>
                  <a:gd name="connsiteY0" fmla="*/ 0 h 77231"/>
                  <a:gd name="connsiteX1" fmla="*/ 60606 w 60606"/>
                  <a:gd name="connsiteY1" fmla="*/ 0 h 77231"/>
                  <a:gd name="connsiteX2" fmla="*/ 60606 w 60606"/>
                  <a:gd name="connsiteY2" fmla="*/ 77231 h 77231"/>
                  <a:gd name="connsiteX3" fmla="*/ 50505 w 60606"/>
                  <a:gd name="connsiteY3" fmla="*/ 77231 h 77231"/>
                  <a:gd name="connsiteX4" fmla="*/ 10101 w 60606"/>
                  <a:gd name="connsiteY4" fmla="*/ 15950 h 77231"/>
                  <a:gd name="connsiteX5" fmla="*/ 10101 w 60606"/>
                  <a:gd name="connsiteY5" fmla="*/ 77231 h 77231"/>
                  <a:gd name="connsiteX6" fmla="*/ 0 w 60606"/>
                  <a:gd name="connsiteY6" fmla="*/ 77231 h 77231"/>
                  <a:gd name="connsiteX7" fmla="*/ 0 w 60606"/>
                  <a:gd name="connsiteY7" fmla="*/ 0 h 77231"/>
                  <a:gd name="connsiteX8" fmla="*/ 10101 w 60606"/>
                  <a:gd name="connsiteY8" fmla="*/ 0 h 77231"/>
                  <a:gd name="connsiteX9" fmla="*/ 50505 w 60606"/>
                  <a:gd name="connsiteY9" fmla="*/ 61281 h 77231"/>
                  <a:gd name="connsiteX10" fmla="*/ 50505 w 60606"/>
                  <a:gd name="connsiteY10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606" h="77231">
                    <a:moveTo>
                      <a:pt x="50505" y="0"/>
                    </a:moveTo>
                    <a:lnTo>
                      <a:pt x="60606" y="0"/>
                    </a:lnTo>
                    <a:lnTo>
                      <a:pt x="60606" y="77231"/>
                    </a:lnTo>
                    <a:lnTo>
                      <a:pt x="50505" y="77231"/>
                    </a:lnTo>
                    <a:lnTo>
                      <a:pt x="10101" y="15950"/>
                    </a:lnTo>
                    <a:lnTo>
                      <a:pt x="10101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10101" y="0"/>
                    </a:lnTo>
                    <a:lnTo>
                      <a:pt x="50505" y="61281"/>
                    </a:lnTo>
                    <a:lnTo>
                      <a:pt x="50505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9" name="Forme libre 638">
                <a:extLst>
                  <a:ext uri="{FF2B5EF4-FFF2-40B4-BE49-F238E27FC236}">
                    <a16:creationId xmlns:a16="http://schemas.microsoft.com/office/drawing/2014/main" id="{014A3561-3EE2-A64D-B40B-92E383B73D19}"/>
                  </a:ext>
                </a:extLst>
              </p:cNvPr>
              <p:cNvSpPr/>
              <p:nvPr/>
            </p:nvSpPr>
            <p:spPr>
              <a:xfrm>
                <a:off x="2029271" y="2444399"/>
                <a:ext cx="77441" cy="78910"/>
              </a:xfrm>
              <a:custGeom>
                <a:avLst/>
                <a:gdLst>
                  <a:gd name="connsiteX0" fmla="*/ 39562 w 77441"/>
                  <a:gd name="connsiteY0" fmla="*/ 78910 h 78910"/>
                  <a:gd name="connsiteX1" fmla="*/ 11785 w 77441"/>
                  <a:gd name="connsiteY1" fmla="*/ 67997 h 78910"/>
                  <a:gd name="connsiteX2" fmla="*/ 0 w 77441"/>
                  <a:gd name="connsiteY2" fmla="*/ 39455 h 78910"/>
                  <a:gd name="connsiteX3" fmla="*/ 11785 w 77441"/>
                  <a:gd name="connsiteY3" fmla="*/ 10913 h 78910"/>
                  <a:gd name="connsiteX4" fmla="*/ 39562 w 77441"/>
                  <a:gd name="connsiteY4" fmla="*/ 0 h 78910"/>
                  <a:gd name="connsiteX5" fmla="*/ 61448 w 77441"/>
                  <a:gd name="connsiteY5" fmla="*/ 5876 h 78910"/>
                  <a:gd name="connsiteX6" fmla="*/ 74916 w 77441"/>
                  <a:gd name="connsiteY6" fmla="*/ 21826 h 78910"/>
                  <a:gd name="connsiteX7" fmla="*/ 62290 w 77441"/>
                  <a:gd name="connsiteY7" fmla="*/ 21826 h 78910"/>
                  <a:gd name="connsiteX8" fmla="*/ 39562 w 77441"/>
                  <a:gd name="connsiteY8" fmla="*/ 9234 h 78910"/>
                  <a:gd name="connsiteX9" fmla="*/ 18519 w 77441"/>
                  <a:gd name="connsiteY9" fmla="*/ 17629 h 78910"/>
                  <a:gd name="connsiteX10" fmla="*/ 10101 w 77441"/>
                  <a:gd name="connsiteY10" fmla="*/ 39455 h 78910"/>
                  <a:gd name="connsiteX11" fmla="*/ 18519 w 77441"/>
                  <a:gd name="connsiteY11" fmla="*/ 61281 h 78910"/>
                  <a:gd name="connsiteX12" fmla="*/ 38721 w 77441"/>
                  <a:gd name="connsiteY12" fmla="*/ 69676 h 78910"/>
                  <a:gd name="connsiteX13" fmla="*/ 58081 w 77441"/>
                  <a:gd name="connsiteY13" fmla="*/ 62960 h 78910"/>
                  <a:gd name="connsiteX14" fmla="*/ 66499 w 77441"/>
                  <a:gd name="connsiteY14" fmla="*/ 44492 h 78910"/>
                  <a:gd name="connsiteX15" fmla="*/ 34512 w 77441"/>
                  <a:gd name="connsiteY15" fmla="*/ 44492 h 78910"/>
                  <a:gd name="connsiteX16" fmla="*/ 34512 w 77441"/>
                  <a:gd name="connsiteY16" fmla="*/ 36097 h 78910"/>
                  <a:gd name="connsiteX17" fmla="*/ 77441 w 77441"/>
                  <a:gd name="connsiteY17" fmla="*/ 36097 h 78910"/>
                  <a:gd name="connsiteX18" fmla="*/ 77441 w 77441"/>
                  <a:gd name="connsiteY18" fmla="*/ 44492 h 78910"/>
                  <a:gd name="connsiteX19" fmla="*/ 64815 w 77441"/>
                  <a:gd name="connsiteY19" fmla="*/ 68837 h 78910"/>
                  <a:gd name="connsiteX20" fmla="*/ 39562 w 77441"/>
                  <a:gd name="connsiteY20" fmla="*/ 78910 h 7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7441" h="78910">
                    <a:moveTo>
                      <a:pt x="39562" y="78910"/>
                    </a:moveTo>
                    <a:cubicBezTo>
                      <a:pt x="28620" y="78910"/>
                      <a:pt x="19360" y="75552"/>
                      <a:pt x="11785" y="67997"/>
                    </a:cubicBezTo>
                    <a:cubicBezTo>
                      <a:pt x="4209" y="60442"/>
                      <a:pt x="0" y="51208"/>
                      <a:pt x="0" y="39455"/>
                    </a:cubicBezTo>
                    <a:cubicBezTo>
                      <a:pt x="0" y="27703"/>
                      <a:pt x="4209" y="18468"/>
                      <a:pt x="11785" y="10913"/>
                    </a:cubicBezTo>
                    <a:cubicBezTo>
                      <a:pt x="19360" y="3358"/>
                      <a:pt x="28620" y="0"/>
                      <a:pt x="39562" y="0"/>
                    </a:cubicBezTo>
                    <a:cubicBezTo>
                      <a:pt x="47980" y="0"/>
                      <a:pt x="54714" y="1679"/>
                      <a:pt x="61448" y="5876"/>
                    </a:cubicBezTo>
                    <a:cubicBezTo>
                      <a:pt x="67340" y="9234"/>
                      <a:pt x="72391" y="15110"/>
                      <a:pt x="74916" y="21826"/>
                    </a:cubicBezTo>
                    <a:lnTo>
                      <a:pt x="62290" y="21826"/>
                    </a:lnTo>
                    <a:cubicBezTo>
                      <a:pt x="58081" y="13431"/>
                      <a:pt x="49663" y="9234"/>
                      <a:pt x="39562" y="9234"/>
                    </a:cubicBezTo>
                    <a:cubicBezTo>
                      <a:pt x="31145" y="9234"/>
                      <a:pt x="24411" y="11753"/>
                      <a:pt x="18519" y="17629"/>
                    </a:cubicBezTo>
                    <a:cubicBezTo>
                      <a:pt x="12626" y="23505"/>
                      <a:pt x="10101" y="30221"/>
                      <a:pt x="10101" y="39455"/>
                    </a:cubicBezTo>
                    <a:cubicBezTo>
                      <a:pt x="10101" y="48689"/>
                      <a:pt x="12626" y="56244"/>
                      <a:pt x="18519" y="61281"/>
                    </a:cubicBezTo>
                    <a:cubicBezTo>
                      <a:pt x="23569" y="67158"/>
                      <a:pt x="31145" y="69676"/>
                      <a:pt x="38721" y="69676"/>
                    </a:cubicBezTo>
                    <a:cubicBezTo>
                      <a:pt x="47138" y="69676"/>
                      <a:pt x="53030" y="67158"/>
                      <a:pt x="58081" y="62960"/>
                    </a:cubicBezTo>
                    <a:cubicBezTo>
                      <a:pt x="63131" y="58763"/>
                      <a:pt x="65657" y="52047"/>
                      <a:pt x="66499" y="44492"/>
                    </a:cubicBezTo>
                    <a:lnTo>
                      <a:pt x="34512" y="44492"/>
                    </a:lnTo>
                    <a:lnTo>
                      <a:pt x="34512" y="36097"/>
                    </a:lnTo>
                    <a:lnTo>
                      <a:pt x="77441" y="36097"/>
                    </a:lnTo>
                    <a:lnTo>
                      <a:pt x="77441" y="44492"/>
                    </a:lnTo>
                    <a:cubicBezTo>
                      <a:pt x="76600" y="54566"/>
                      <a:pt x="72391" y="62960"/>
                      <a:pt x="64815" y="68837"/>
                    </a:cubicBezTo>
                    <a:cubicBezTo>
                      <a:pt x="58923" y="75552"/>
                      <a:pt x="50505" y="78910"/>
                      <a:pt x="39562" y="78910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0" name="Forme libre 639">
                <a:extLst>
                  <a:ext uri="{FF2B5EF4-FFF2-40B4-BE49-F238E27FC236}">
                    <a16:creationId xmlns:a16="http://schemas.microsoft.com/office/drawing/2014/main" id="{706A4DC8-0323-4F4D-A58D-E18B230D12A4}"/>
                  </a:ext>
                </a:extLst>
              </p:cNvPr>
              <p:cNvSpPr/>
              <p:nvPr/>
            </p:nvSpPr>
            <p:spPr>
              <a:xfrm>
                <a:off x="2123548" y="2445238"/>
                <a:ext cx="41245" cy="77231"/>
              </a:xfrm>
              <a:custGeom>
                <a:avLst/>
                <a:gdLst>
                  <a:gd name="connsiteX0" fmla="*/ 41246 w 41245"/>
                  <a:gd name="connsiteY0" fmla="*/ 0 h 77231"/>
                  <a:gd name="connsiteX1" fmla="*/ 41246 w 41245"/>
                  <a:gd name="connsiteY1" fmla="*/ 8395 h 77231"/>
                  <a:gd name="connsiteX2" fmla="*/ 10101 w 41245"/>
                  <a:gd name="connsiteY2" fmla="*/ 8395 h 77231"/>
                  <a:gd name="connsiteX3" fmla="*/ 10101 w 41245"/>
                  <a:gd name="connsiteY3" fmla="*/ 34418 h 77231"/>
                  <a:gd name="connsiteX4" fmla="*/ 37879 w 41245"/>
                  <a:gd name="connsiteY4" fmla="*/ 34418 h 77231"/>
                  <a:gd name="connsiteX5" fmla="*/ 37879 w 41245"/>
                  <a:gd name="connsiteY5" fmla="*/ 41974 h 77231"/>
                  <a:gd name="connsiteX6" fmla="*/ 10101 w 41245"/>
                  <a:gd name="connsiteY6" fmla="*/ 41974 h 77231"/>
                  <a:gd name="connsiteX7" fmla="*/ 10101 w 41245"/>
                  <a:gd name="connsiteY7" fmla="*/ 68837 h 77231"/>
                  <a:gd name="connsiteX8" fmla="*/ 41246 w 41245"/>
                  <a:gd name="connsiteY8" fmla="*/ 68837 h 77231"/>
                  <a:gd name="connsiteX9" fmla="*/ 41246 w 41245"/>
                  <a:gd name="connsiteY9" fmla="*/ 77231 h 77231"/>
                  <a:gd name="connsiteX10" fmla="*/ 0 w 41245"/>
                  <a:gd name="connsiteY10" fmla="*/ 77231 h 77231"/>
                  <a:gd name="connsiteX11" fmla="*/ 0 w 41245"/>
                  <a:gd name="connsiteY11" fmla="*/ 0 h 77231"/>
                  <a:gd name="connsiteX12" fmla="*/ 41246 w 41245"/>
                  <a:gd name="connsiteY12" fmla="*/ 0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45" h="77231">
                    <a:moveTo>
                      <a:pt x="41246" y="0"/>
                    </a:moveTo>
                    <a:lnTo>
                      <a:pt x="41246" y="8395"/>
                    </a:lnTo>
                    <a:lnTo>
                      <a:pt x="10101" y="8395"/>
                    </a:lnTo>
                    <a:lnTo>
                      <a:pt x="10101" y="34418"/>
                    </a:lnTo>
                    <a:lnTo>
                      <a:pt x="37879" y="34418"/>
                    </a:lnTo>
                    <a:lnTo>
                      <a:pt x="37879" y="41974"/>
                    </a:lnTo>
                    <a:lnTo>
                      <a:pt x="10101" y="41974"/>
                    </a:lnTo>
                    <a:lnTo>
                      <a:pt x="10101" y="68837"/>
                    </a:lnTo>
                    <a:lnTo>
                      <a:pt x="41246" y="68837"/>
                    </a:lnTo>
                    <a:lnTo>
                      <a:pt x="41246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41246" y="0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1" name="Forme libre 640">
                <a:extLst>
                  <a:ext uri="{FF2B5EF4-FFF2-40B4-BE49-F238E27FC236}">
                    <a16:creationId xmlns:a16="http://schemas.microsoft.com/office/drawing/2014/main" id="{E2240411-10F5-1147-8567-BA574EE907A1}"/>
                  </a:ext>
                </a:extLst>
              </p:cNvPr>
              <p:cNvSpPr/>
              <p:nvPr/>
            </p:nvSpPr>
            <p:spPr>
              <a:xfrm>
                <a:off x="2180787" y="2445238"/>
                <a:ext cx="53030" cy="77231"/>
              </a:xfrm>
              <a:custGeom>
                <a:avLst/>
                <a:gdLst>
                  <a:gd name="connsiteX0" fmla="*/ 10101 w 53030"/>
                  <a:gd name="connsiteY0" fmla="*/ 45331 h 77231"/>
                  <a:gd name="connsiteX1" fmla="*/ 10101 w 53030"/>
                  <a:gd name="connsiteY1" fmla="*/ 77231 h 77231"/>
                  <a:gd name="connsiteX2" fmla="*/ 0 w 53030"/>
                  <a:gd name="connsiteY2" fmla="*/ 77231 h 77231"/>
                  <a:gd name="connsiteX3" fmla="*/ 0 w 53030"/>
                  <a:gd name="connsiteY3" fmla="*/ 0 h 77231"/>
                  <a:gd name="connsiteX4" fmla="*/ 25253 w 53030"/>
                  <a:gd name="connsiteY4" fmla="*/ 0 h 77231"/>
                  <a:gd name="connsiteX5" fmla="*/ 45455 w 53030"/>
                  <a:gd name="connsiteY5" fmla="*/ 6716 h 77231"/>
                  <a:gd name="connsiteX6" fmla="*/ 52189 w 53030"/>
                  <a:gd name="connsiteY6" fmla="*/ 21826 h 77231"/>
                  <a:gd name="connsiteX7" fmla="*/ 47138 w 53030"/>
                  <a:gd name="connsiteY7" fmla="*/ 36937 h 77231"/>
                  <a:gd name="connsiteX8" fmla="*/ 31987 w 53030"/>
                  <a:gd name="connsiteY8" fmla="*/ 44492 h 77231"/>
                  <a:gd name="connsiteX9" fmla="*/ 53030 w 53030"/>
                  <a:gd name="connsiteY9" fmla="*/ 76392 h 77231"/>
                  <a:gd name="connsiteX10" fmla="*/ 40404 w 53030"/>
                  <a:gd name="connsiteY10" fmla="*/ 76392 h 77231"/>
                  <a:gd name="connsiteX11" fmla="*/ 20202 w 53030"/>
                  <a:gd name="connsiteY11" fmla="*/ 44492 h 77231"/>
                  <a:gd name="connsiteX12" fmla="*/ 10101 w 53030"/>
                  <a:gd name="connsiteY12" fmla="*/ 44492 h 77231"/>
                  <a:gd name="connsiteX13" fmla="*/ 10101 w 53030"/>
                  <a:gd name="connsiteY13" fmla="*/ 8395 h 77231"/>
                  <a:gd name="connsiteX14" fmla="*/ 10101 w 53030"/>
                  <a:gd name="connsiteY14" fmla="*/ 37776 h 77231"/>
                  <a:gd name="connsiteX15" fmla="*/ 25253 w 53030"/>
                  <a:gd name="connsiteY15" fmla="*/ 37776 h 77231"/>
                  <a:gd name="connsiteX16" fmla="*/ 37879 w 53030"/>
                  <a:gd name="connsiteY16" fmla="*/ 33579 h 77231"/>
                  <a:gd name="connsiteX17" fmla="*/ 42088 w 53030"/>
                  <a:gd name="connsiteY17" fmla="*/ 22666 h 77231"/>
                  <a:gd name="connsiteX18" fmla="*/ 25253 w 53030"/>
                  <a:gd name="connsiteY18" fmla="*/ 8395 h 77231"/>
                  <a:gd name="connsiteX19" fmla="*/ 10101 w 53030"/>
                  <a:gd name="connsiteY19" fmla="*/ 8395 h 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030" h="77231">
                    <a:moveTo>
                      <a:pt x="10101" y="45331"/>
                    </a:moveTo>
                    <a:lnTo>
                      <a:pt x="10101" y="77231"/>
                    </a:lnTo>
                    <a:lnTo>
                      <a:pt x="0" y="77231"/>
                    </a:lnTo>
                    <a:lnTo>
                      <a:pt x="0" y="0"/>
                    </a:lnTo>
                    <a:lnTo>
                      <a:pt x="25253" y="0"/>
                    </a:lnTo>
                    <a:cubicBezTo>
                      <a:pt x="33670" y="0"/>
                      <a:pt x="40404" y="2518"/>
                      <a:pt x="45455" y="6716"/>
                    </a:cubicBezTo>
                    <a:cubicBezTo>
                      <a:pt x="49663" y="10913"/>
                      <a:pt x="52189" y="15950"/>
                      <a:pt x="52189" y="21826"/>
                    </a:cubicBezTo>
                    <a:cubicBezTo>
                      <a:pt x="52189" y="27703"/>
                      <a:pt x="50505" y="32739"/>
                      <a:pt x="47138" y="36937"/>
                    </a:cubicBezTo>
                    <a:cubicBezTo>
                      <a:pt x="43771" y="41134"/>
                      <a:pt x="38721" y="43653"/>
                      <a:pt x="31987" y="44492"/>
                    </a:cubicBezTo>
                    <a:lnTo>
                      <a:pt x="53030" y="76392"/>
                    </a:lnTo>
                    <a:lnTo>
                      <a:pt x="40404" y="76392"/>
                    </a:lnTo>
                    <a:lnTo>
                      <a:pt x="20202" y="44492"/>
                    </a:lnTo>
                    <a:lnTo>
                      <a:pt x="10101" y="44492"/>
                    </a:lnTo>
                    <a:close/>
                    <a:moveTo>
                      <a:pt x="10101" y="8395"/>
                    </a:moveTo>
                    <a:lnTo>
                      <a:pt x="10101" y="37776"/>
                    </a:lnTo>
                    <a:lnTo>
                      <a:pt x="25253" y="37776"/>
                    </a:lnTo>
                    <a:cubicBezTo>
                      <a:pt x="31145" y="37776"/>
                      <a:pt x="35354" y="36097"/>
                      <a:pt x="37879" y="33579"/>
                    </a:cubicBezTo>
                    <a:cubicBezTo>
                      <a:pt x="40404" y="31061"/>
                      <a:pt x="42088" y="27703"/>
                      <a:pt x="42088" y="22666"/>
                    </a:cubicBezTo>
                    <a:cubicBezTo>
                      <a:pt x="42088" y="12592"/>
                      <a:pt x="36195" y="8395"/>
                      <a:pt x="25253" y="8395"/>
                    </a:cubicBezTo>
                    <a:lnTo>
                      <a:pt x="10101" y="8395"/>
                    </a:ln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2" name="Forme libre 641">
                <a:extLst>
                  <a:ext uri="{FF2B5EF4-FFF2-40B4-BE49-F238E27FC236}">
                    <a16:creationId xmlns:a16="http://schemas.microsoft.com/office/drawing/2014/main" id="{A159B820-049D-1845-831B-F266521ADB91}"/>
                  </a:ext>
                </a:extLst>
              </p:cNvPr>
              <p:cNvSpPr/>
              <p:nvPr/>
            </p:nvSpPr>
            <p:spPr>
              <a:xfrm>
                <a:off x="2248127" y="2444399"/>
                <a:ext cx="53030" cy="78910"/>
              </a:xfrm>
              <a:custGeom>
                <a:avLst/>
                <a:gdLst>
                  <a:gd name="connsiteX0" fmla="*/ 10101 w 53030"/>
                  <a:gd name="connsiteY0" fmla="*/ 20987 h 78910"/>
                  <a:gd name="connsiteX1" fmla="*/ 12626 w 53030"/>
                  <a:gd name="connsiteY1" fmla="*/ 27703 h 78910"/>
                  <a:gd name="connsiteX2" fmla="*/ 18519 w 53030"/>
                  <a:gd name="connsiteY2" fmla="*/ 31900 h 78910"/>
                  <a:gd name="connsiteX3" fmla="*/ 26936 w 53030"/>
                  <a:gd name="connsiteY3" fmla="*/ 34418 h 78910"/>
                  <a:gd name="connsiteX4" fmla="*/ 36195 w 53030"/>
                  <a:gd name="connsiteY4" fmla="*/ 36937 h 78910"/>
                  <a:gd name="connsiteX5" fmla="*/ 44613 w 53030"/>
                  <a:gd name="connsiteY5" fmla="*/ 40295 h 78910"/>
                  <a:gd name="connsiteX6" fmla="*/ 50505 w 53030"/>
                  <a:gd name="connsiteY6" fmla="*/ 46171 h 78910"/>
                  <a:gd name="connsiteX7" fmla="*/ 53030 w 53030"/>
                  <a:gd name="connsiteY7" fmla="*/ 56244 h 78910"/>
                  <a:gd name="connsiteX8" fmla="*/ 46296 w 53030"/>
                  <a:gd name="connsiteY8" fmla="*/ 72194 h 78910"/>
                  <a:gd name="connsiteX9" fmla="*/ 27778 w 53030"/>
                  <a:gd name="connsiteY9" fmla="*/ 78910 h 78910"/>
                  <a:gd name="connsiteX10" fmla="*/ 8418 w 53030"/>
                  <a:gd name="connsiteY10" fmla="*/ 73873 h 78910"/>
                  <a:gd name="connsiteX11" fmla="*/ 842 w 53030"/>
                  <a:gd name="connsiteY11" fmla="*/ 59602 h 78910"/>
                  <a:gd name="connsiteX12" fmla="*/ 11785 w 53030"/>
                  <a:gd name="connsiteY12" fmla="*/ 59602 h 78910"/>
                  <a:gd name="connsiteX13" fmla="*/ 15993 w 53030"/>
                  <a:gd name="connsiteY13" fmla="*/ 67997 h 78910"/>
                  <a:gd name="connsiteX14" fmla="*/ 26936 w 53030"/>
                  <a:gd name="connsiteY14" fmla="*/ 71355 h 78910"/>
                  <a:gd name="connsiteX15" fmla="*/ 38721 w 53030"/>
                  <a:gd name="connsiteY15" fmla="*/ 67158 h 78910"/>
                  <a:gd name="connsiteX16" fmla="*/ 42929 w 53030"/>
                  <a:gd name="connsiteY16" fmla="*/ 57923 h 78910"/>
                  <a:gd name="connsiteX17" fmla="*/ 40404 w 53030"/>
                  <a:gd name="connsiteY17" fmla="*/ 50368 h 78910"/>
                  <a:gd name="connsiteX18" fmla="*/ 34512 w 53030"/>
                  <a:gd name="connsiteY18" fmla="*/ 46171 h 78910"/>
                  <a:gd name="connsiteX19" fmla="*/ 26094 w 53030"/>
                  <a:gd name="connsiteY19" fmla="*/ 43652 h 78910"/>
                  <a:gd name="connsiteX20" fmla="*/ 16835 w 53030"/>
                  <a:gd name="connsiteY20" fmla="*/ 41134 h 78910"/>
                  <a:gd name="connsiteX21" fmla="*/ 8418 w 53030"/>
                  <a:gd name="connsiteY21" fmla="*/ 37776 h 78910"/>
                  <a:gd name="connsiteX22" fmla="*/ 2525 w 53030"/>
                  <a:gd name="connsiteY22" fmla="*/ 31900 h 78910"/>
                  <a:gd name="connsiteX23" fmla="*/ 0 w 53030"/>
                  <a:gd name="connsiteY23" fmla="*/ 21826 h 78910"/>
                  <a:gd name="connsiteX24" fmla="*/ 6734 w 53030"/>
                  <a:gd name="connsiteY24" fmla="*/ 5876 h 78910"/>
                  <a:gd name="connsiteX25" fmla="*/ 25253 w 53030"/>
                  <a:gd name="connsiteY25" fmla="*/ 0 h 78910"/>
                  <a:gd name="connsiteX26" fmla="*/ 42929 w 53030"/>
                  <a:gd name="connsiteY26" fmla="*/ 5037 h 78910"/>
                  <a:gd name="connsiteX27" fmla="*/ 50505 w 53030"/>
                  <a:gd name="connsiteY27" fmla="*/ 19308 h 78910"/>
                  <a:gd name="connsiteX28" fmla="*/ 39563 w 53030"/>
                  <a:gd name="connsiteY28" fmla="*/ 19308 h 78910"/>
                  <a:gd name="connsiteX29" fmla="*/ 35354 w 53030"/>
                  <a:gd name="connsiteY29" fmla="*/ 11753 h 78910"/>
                  <a:gd name="connsiteX30" fmla="*/ 25253 w 53030"/>
                  <a:gd name="connsiteY30" fmla="*/ 8395 h 78910"/>
                  <a:gd name="connsiteX31" fmla="*/ 14310 w 53030"/>
                  <a:gd name="connsiteY31" fmla="*/ 11753 h 78910"/>
                  <a:gd name="connsiteX32" fmla="*/ 10101 w 53030"/>
                  <a:gd name="connsiteY32" fmla="*/ 20987 h 7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3030" h="78910">
                    <a:moveTo>
                      <a:pt x="10101" y="20987"/>
                    </a:moveTo>
                    <a:cubicBezTo>
                      <a:pt x="10101" y="23505"/>
                      <a:pt x="10943" y="26023"/>
                      <a:pt x="12626" y="27703"/>
                    </a:cubicBezTo>
                    <a:cubicBezTo>
                      <a:pt x="14310" y="29381"/>
                      <a:pt x="15993" y="31060"/>
                      <a:pt x="18519" y="31900"/>
                    </a:cubicBezTo>
                    <a:cubicBezTo>
                      <a:pt x="21044" y="32739"/>
                      <a:pt x="23569" y="33579"/>
                      <a:pt x="26936" y="34418"/>
                    </a:cubicBezTo>
                    <a:cubicBezTo>
                      <a:pt x="30303" y="35258"/>
                      <a:pt x="32828" y="36097"/>
                      <a:pt x="36195" y="36937"/>
                    </a:cubicBezTo>
                    <a:cubicBezTo>
                      <a:pt x="39563" y="37776"/>
                      <a:pt x="42088" y="38616"/>
                      <a:pt x="44613" y="40295"/>
                    </a:cubicBezTo>
                    <a:cubicBezTo>
                      <a:pt x="47138" y="41974"/>
                      <a:pt x="48822" y="43652"/>
                      <a:pt x="50505" y="46171"/>
                    </a:cubicBezTo>
                    <a:cubicBezTo>
                      <a:pt x="52189" y="48689"/>
                      <a:pt x="53030" y="52047"/>
                      <a:pt x="53030" y="56244"/>
                    </a:cubicBezTo>
                    <a:cubicBezTo>
                      <a:pt x="53030" y="62121"/>
                      <a:pt x="50505" y="67158"/>
                      <a:pt x="46296" y="72194"/>
                    </a:cubicBezTo>
                    <a:cubicBezTo>
                      <a:pt x="42088" y="76392"/>
                      <a:pt x="35354" y="78910"/>
                      <a:pt x="27778" y="78910"/>
                    </a:cubicBezTo>
                    <a:cubicBezTo>
                      <a:pt x="20202" y="78910"/>
                      <a:pt x="13468" y="77231"/>
                      <a:pt x="8418" y="73873"/>
                    </a:cubicBezTo>
                    <a:cubicBezTo>
                      <a:pt x="3367" y="70515"/>
                      <a:pt x="842" y="65479"/>
                      <a:pt x="842" y="59602"/>
                    </a:cubicBezTo>
                    <a:lnTo>
                      <a:pt x="11785" y="59602"/>
                    </a:lnTo>
                    <a:cubicBezTo>
                      <a:pt x="11785" y="62960"/>
                      <a:pt x="13468" y="66318"/>
                      <a:pt x="15993" y="67997"/>
                    </a:cubicBezTo>
                    <a:cubicBezTo>
                      <a:pt x="18519" y="70515"/>
                      <a:pt x="21886" y="71355"/>
                      <a:pt x="26936" y="71355"/>
                    </a:cubicBezTo>
                    <a:cubicBezTo>
                      <a:pt x="31987" y="71355"/>
                      <a:pt x="35354" y="69676"/>
                      <a:pt x="38721" y="67158"/>
                    </a:cubicBezTo>
                    <a:cubicBezTo>
                      <a:pt x="41246" y="64639"/>
                      <a:pt x="42929" y="61281"/>
                      <a:pt x="42929" y="57923"/>
                    </a:cubicBezTo>
                    <a:cubicBezTo>
                      <a:pt x="42929" y="54566"/>
                      <a:pt x="42088" y="52047"/>
                      <a:pt x="40404" y="50368"/>
                    </a:cubicBezTo>
                    <a:cubicBezTo>
                      <a:pt x="38721" y="48689"/>
                      <a:pt x="37037" y="47010"/>
                      <a:pt x="34512" y="46171"/>
                    </a:cubicBezTo>
                    <a:cubicBezTo>
                      <a:pt x="31987" y="45331"/>
                      <a:pt x="29461" y="44492"/>
                      <a:pt x="26094" y="43652"/>
                    </a:cubicBezTo>
                    <a:cubicBezTo>
                      <a:pt x="22727" y="42813"/>
                      <a:pt x="20202" y="41974"/>
                      <a:pt x="16835" y="41134"/>
                    </a:cubicBezTo>
                    <a:cubicBezTo>
                      <a:pt x="13468" y="40295"/>
                      <a:pt x="10943" y="39455"/>
                      <a:pt x="8418" y="37776"/>
                    </a:cubicBezTo>
                    <a:cubicBezTo>
                      <a:pt x="5892" y="36097"/>
                      <a:pt x="4209" y="34418"/>
                      <a:pt x="2525" y="31900"/>
                    </a:cubicBezTo>
                    <a:cubicBezTo>
                      <a:pt x="842" y="29381"/>
                      <a:pt x="0" y="26023"/>
                      <a:pt x="0" y="21826"/>
                    </a:cubicBezTo>
                    <a:cubicBezTo>
                      <a:pt x="0" y="15110"/>
                      <a:pt x="2525" y="10074"/>
                      <a:pt x="6734" y="5876"/>
                    </a:cubicBezTo>
                    <a:cubicBezTo>
                      <a:pt x="11785" y="1679"/>
                      <a:pt x="17677" y="0"/>
                      <a:pt x="25253" y="0"/>
                    </a:cubicBezTo>
                    <a:cubicBezTo>
                      <a:pt x="32828" y="0"/>
                      <a:pt x="38721" y="1679"/>
                      <a:pt x="42929" y="5037"/>
                    </a:cubicBezTo>
                    <a:cubicBezTo>
                      <a:pt x="47138" y="8395"/>
                      <a:pt x="49664" y="13431"/>
                      <a:pt x="50505" y="19308"/>
                    </a:cubicBezTo>
                    <a:lnTo>
                      <a:pt x="39563" y="19308"/>
                    </a:lnTo>
                    <a:cubicBezTo>
                      <a:pt x="39563" y="15950"/>
                      <a:pt x="37879" y="13431"/>
                      <a:pt x="35354" y="11753"/>
                    </a:cubicBezTo>
                    <a:cubicBezTo>
                      <a:pt x="32828" y="9234"/>
                      <a:pt x="29461" y="8395"/>
                      <a:pt x="25253" y="8395"/>
                    </a:cubicBezTo>
                    <a:cubicBezTo>
                      <a:pt x="21044" y="8395"/>
                      <a:pt x="17677" y="9234"/>
                      <a:pt x="14310" y="11753"/>
                    </a:cubicBezTo>
                    <a:cubicBezTo>
                      <a:pt x="10943" y="14271"/>
                      <a:pt x="10101" y="16789"/>
                      <a:pt x="10101" y="20987"/>
                    </a:cubicBezTo>
                    <a:close/>
                  </a:path>
                </a:pathLst>
              </a:custGeom>
              <a:grpFill/>
              <a:ln w="8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24" name="Forme libre 623">
              <a:extLst>
                <a:ext uri="{FF2B5EF4-FFF2-40B4-BE49-F238E27FC236}">
                  <a16:creationId xmlns:a16="http://schemas.microsoft.com/office/drawing/2014/main" id="{3CE2ECA8-6D24-7D48-BA71-95B0BC0AD12C}"/>
                </a:ext>
              </a:extLst>
            </p:cNvPr>
            <p:cNvSpPr/>
            <p:nvPr/>
          </p:nvSpPr>
          <p:spPr>
            <a:xfrm>
              <a:off x="1961931" y="1174281"/>
              <a:ext cx="70707" cy="174609"/>
            </a:xfrm>
            <a:custGeom>
              <a:avLst/>
              <a:gdLst>
                <a:gd name="connsiteX0" fmla="*/ 70707 w 70707"/>
                <a:gd name="connsiteY0" fmla="*/ 174610 h 174609"/>
                <a:gd name="connsiteX1" fmla="*/ 0 w 70707"/>
                <a:gd name="connsiteY1" fmla="*/ 174610 h 174609"/>
                <a:gd name="connsiteX2" fmla="*/ 0 w 70707"/>
                <a:gd name="connsiteY2" fmla="*/ 0 h 174609"/>
                <a:gd name="connsiteX3" fmla="*/ 70707 w 70707"/>
                <a:gd name="connsiteY3" fmla="*/ 0 h 17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707" h="174609">
                  <a:moveTo>
                    <a:pt x="70707" y="174610"/>
                  </a:moveTo>
                  <a:lnTo>
                    <a:pt x="0" y="174610"/>
                  </a:lnTo>
                  <a:lnTo>
                    <a:pt x="0" y="0"/>
                  </a:lnTo>
                  <a:lnTo>
                    <a:pt x="70707" y="0"/>
                  </a:lnTo>
                </a:path>
              </a:pathLst>
            </a:custGeom>
            <a:grpFill/>
            <a:ln w="83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84" name="Graphique 682">
            <a:extLst>
              <a:ext uri="{FF2B5EF4-FFF2-40B4-BE49-F238E27FC236}">
                <a16:creationId xmlns:a16="http://schemas.microsoft.com/office/drawing/2014/main" id="{FB037230-C0E7-864D-A83C-403C2678AC34}"/>
              </a:ext>
            </a:extLst>
          </p:cNvPr>
          <p:cNvGrpSpPr/>
          <p:nvPr/>
        </p:nvGrpSpPr>
        <p:grpSpPr>
          <a:xfrm>
            <a:off x="4085166" y="1339351"/>
            <a:ext cx="3584066" cy="751968"/>
            <a:chOff x="3799267" y="1283839"/>
            <a:chExt cx="3826363" cy="802804"/>
          </a:xfrm>
          <a:solidFill>
            <a:schemeClr val="accent1"/>
          </a:solidFill>
        </p:grpSpPr>
        <p:grpSp>
          <p:nvGrpSpPr>
            <p:cNvPr id="685" name="Graphique 682">
              <a:extLst>
                <a:ext uri="{FF2B5EF4-FFF2-40B4-BE49-F238E27FC236}">
                  <a16:creationId xmlns:a16="http://schemas.microsoft.com/office/drawing/2014/main" id="{FB037230-C0E7-864D-A83C-403C2678AC34}"/>
                </a:ext>
              </a:extLst>
            </p:cNvPr>
            <p:cNvGrpSpPr/>
            <p:nvPr/>
          </p:nvGrpSpPr>
          <p:grpSpPr>
            <a:xfrm>
              <a:off x="4912422" y="1328678"/>
              <a:ext cx="2713208" cy="757964"/>
              <a:chOff x="4912422" y="1328678"/>
              <a:chExt cx="2713208" cy="757964"/>
            </a:xfrm>
            <a:solidFill>
              <a:srgbClr val="000000"/>
            </a:solidFill>
          </p:grpSpPr>
          <p:sp>
            <p:nvSpPr>
              <p:cNvPr id="686" name="Forme libre 685">
                <a:extLst>
                  <a:ext uri="{FF2B5EF4-FFF2-40B4-BE49-F238E27FC236}">
                    <a16:creationId xmlns:a16="http://schemas.microsoft.com/office/drawing/2014/main" id="{61BD7F87-A48D-494F-9F2D-9504E802303C}"/>
                  </a:ext>
                </a:extLst>
              </p:cNvPr>
              <p:cNvSpPr/>
              <p:nvPr/>
            </p:nvSpPr>
            <p:spPr>
              <a:xfrm>
                <a:off x="4915035" y="1977993"/>
                <a:ext cx="80133" cy="106925"/>
              </a:xfrm>
              <a:custGeom>
                <a:avLst/>
                <a:gdLst>
                  <a:gd name="connsiteX0" fmla="*/ 0 w 80133"/>
                  <a:gd name="connsiteY0" fmla="*/ 68984 h 106925"/>
                  <a:gd name="connsiteX1" fmla="*/ 0 w 80133"/>
                  <a:gd name="connsiteY1" fmla="*/ 0 h 106925"/>
                  <a:gd name="connsiteX2" fmla="*/ 13936 w 80133"/>
                  <a:gd name="connsiteY2" fmla="*/ 0 h 106925"/>
                  <a:gd name="connsiteX3" fmla="*/ 13936 w 80133"/>
                  <a:gd name="connsiteY3" fmla="*/ 68984 h 106925"/>
                  <a:gd name="connsiteX4" fmla="*/ 20904 w 80133"/>
                  <a:gd name="connsiteY4" fmla="*/ 88817 h 106925"/>
                  <a:gd name="connsiteX5" fmla="*/ 40067 w 80133"/>
                  <a:gd name="connsiteY5" fmla="*/ 95716 h 106925"/>
                  <a:gd name="connsiteX6" fmla="*/ 59229 w 80133"/>
                  <a:gd name="connsiteY6" fmla="*/ 88817 h 106925"/>
                  <a:gd name="connsiteX7" fmla="*/ 66197 w 80133"/>
                  <a:gd name="connsiteY7" fmla="*/ 68984 h 106925"/>
                  <a:gd name="connsiteX8" fmla="*/ 66197 w 80133"/>
                  <a:gd name="connsiteY8" fmla="*/ 0 h 106925"/>
                  <a:gd name="connsiteX9" fmla="*/ 80133 w 80133"/>
                  <a:gd name="connsiteY9" fmla="*/ 0 h 106925"/>
                  <a:gd name="connsiteX10" fmla="*/ 80133 w 80133"/>
                  <a:gd name="connsiteY10" fmla="*/ 68984 h 106925"/>
                  <a:gd name="connsiteX11" fmla="*/ 68810 w 80133"/>
                  <a:gd name="connsiteY11" fmla="*/ 97440 h 106925"/>
                  <a:gd name="connsiteX12" fmla="*/ 39196 w 80133"/>
                  <a:gd name="connsiteY12" fmla="*/ 106926 h 106925"/>
                  <a:gd name="connsiteX13" fmla="*/ 10452 w 80133"/>
                  <a:gd name="connsiteY13" fmla="*/ 97440 h 106925"/>
                  <a:gd name="connsiteX14" fmla="*/ 0 w 80133"/>
                  <a:gd name="connsiteY14" fmla="*/ 68984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133" h="106925">
                    <a:moveTo>
                      <a:pt x="0" y="68984"/>
                    </a:moveTo>
                    <a:lnTo>
                      <a:pt x="0" y="0"/>
                    </a:lnTo>
                    <a:lnTo>
                      <a:pt x="13936" y="0"/>
                    </a:lnTo>
                    <a:lnTo>
                      <a:pt x="13936" y="68984"/>
                    </a:lnTo>
                    <a:cubicBezTo>
                      <a:pt x="13936" y="77607"/>
                      <a:pt x="16549" y="84506"/>
                      <a:pt x="20904" y="88817"/>
                    </a:cubicBezTo>
                    <a:cubicBezTo>
                      <a:pt x="25259" y="93129"/>
                      <a:pt x="32227" y="95716"/>
                      <a:pt x="40067" y="95716"/>
                    </a:cubicBezTo>
                    <a:cubicBezTo>
                      <a:pt x="48777" y="95716"/>
                      <a:pt x="54874" y="93129"/>
                      <a:pt x="59229" y="88817"/>
                    </a:cubicBezTo>
                    <a:cubicBezTo>
                      <a:pt x="63584" y="84506"/>
                      <a:pt x="66197" y="77607"/>
                      <a:pt x="66197" y="68984"/>
                    </a:cubicBezTo>
                    <a:lnTo>
                      <a:pt x="66197" y="0"/>
                    </a:lnTo>
                    <a:lnTo>
                      <a:pt x="80133" y="0"/>
                    </a:lnTo>
                    <a:lnTo>
                      <a:pt x="80133" y="68984"/>
                    </a:lnTo>
                    <a:cubicBezTo>
                      <a:pt x="80133" y="81057"/>
                      <a:pt x="76649" y="90542"/>
                      <a:pt x="68810" y="97440"/>
                    </a:cubicBezTo>
                    <a:cubicBezTo>
                      <a:pt x="60971" y="104339"/>
                      <a:pt x="51390" y="106926"/>
                      <a:pt x="39196" y="106926"/>
                    </a:cubicBezTo>
                    <a:cubicBezTo>
                      <a:pt x="27001" y="106926"/>
                      <a:pt x="17420" y="103476"/>
                      <a:pt x="10452" y="97440"/>
                    </a:cubicBezTo>
                    <a:cubicBezTo>
                      <a:pt x="3484" y="91404"/>
                      <a:pt x="0" y="81919"/>
                      <a:pt x="0" y="68984"/>
                    </a:cubicBezTo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7" name="Forme libre 686">
                <a:extLst>
                  <a:ext uri="{FF2B5EF4-FFF2-40B4-BE49-F238E27FC236}">
                    <a16:creationId xmlns:a16="http://schemas.microsoft.com/office/drawing/2014/main" id="{B972E984-ACCD-674E-846C-E6E37A3AC0EF}"/>
                  </a:ext>
                </a:extLst>
              </p:cNvPr>
              <p:cNvSpPr/>
              <p:nvPr/>
            </p:nvSpPr>
            <p:spPr>
              <a:xfrm>
                <a:off x="5023912" y="1977993"/>
                <a:ext cx="84488" cy="106925"/>
              </a:xfrm>
              <a:custGeom>
                <a:avLst/>
                <a:gdLst>
                  <a:gd name="connsiteX0" fmla="*/ 70552 w 84488"/>
                  <a:gd name="connsiteY0" fmla="*/ 0 h 106925"/>
                  <a:gd name="connsiteX1" fmla="*/ 84488 w 84488"/>
                  <a:gd name="connsiteY1" fmla="*/ 0 h 106925"/>
                  <a:gd name="connsiteX2" fmla="*/ 84488 w 84488"/>
                  <a:gd name="connsiteY2" fmla="*/ 106926 h 106925"/>
                  <a:gd name="connsiteX3" fmla="*/ 70552 w 84488"/>
                  <a:gd name="connsiteY3" fmla="*/ 106926 h 106925"/>
                  <a:gd name="connsiteX4" fmla="*/ 13936 w 84488"/>
                  <a:gd name="connsiteY4" fmla="*/ 22420 h 106925"/>
                  <a:gd name="connsiteX5" fmla="*/ 13936 w 84488"/>
                  <a:gd name="connsiteY5" fmla="*/ 106926 h 106925"/>
                  <a:gd name="connsiteX6" fmla="*/ 0 w 84488"/>
                  <a:gd name="connsiteY6" fmla="*/ 106926 h 106925"/>
                  <a:gd name="connsiteX7" fmla="*/ 0 w 84488"/>
                  <a:gd name="connsiteY7" fmla="*/ 0 h 106925"/>
                  <a:gd name="connsiteX8" fmla="*/ 13936 w 84488"/>
                  <a:gd name="connsiteY8" fmla="*/ 0 h 106925"/>
                  <a:gd name="connsiteX9" fmla="*/ 70552 w 84488"/>
                  <a:gd name="connsiteY9" fmla="*/ 84506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488" h="106925">
                    <a:moveTo>
                      <a:pt x="70552" y="0"/>
                    </a:moveTo>
                    <a:lnTo>
                      <a:pt x="84488" y="0"/>
                    </a:lnTo>
                    <a:lnTo>
                      <a:pt x="84488" y="106926"/>
                    </a:lnTo>
                    <a:lnTo>
                      <a:pt x="70552" y="106926"/>
                    </a:lnTo>
                    <a:lnTo>
                      <a:pt x="13936" y="22420"/>
                    </a:lnTo>
                    <a:lnTo>
                      <a:pt x="13936" y="106926"/>
                    </a:lnTo>
                    <a:lnTo>
                      <a:pt x="0" y="106926"/>
                    </a:lnTo>
                    <a:lnTo>
                      <a:pt x="0" y="0"/>
                    </a:lnTo>
                    <a:lnTo>
                      <a:pt x="13936" y="0"/>
                    </a:lnTo>
                    <a:lnTo>
                      <a:pt x="70552" y="84506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8" name="Forme libre 687">
                <a:extLst>
                  <a:ext uri="{FF2B5EF4-FFF2-40B4-BE49-F238E27FC236}">
                    <a16:creationId xmlns:a16="http://schemas.microsoft.com/office/drawing/2014/main" id="{7952CE2A-0A7E-C64F-AFD5-1EF98FF5FE29}"/>
                  </a:ext>
                </a:extLst>
              </p:cNvPr>
              <p:cNvSpPr/>
              <p:nvPr/>
            </p:nvSpPr>
            <p:spPr>
              <a:xfrm>
                <a:off x="5136273" y="1977993"/>
                <a:ext cx="13936" cy="106063"/>
              </a:xfrm>
              <a:custGeom>
                <a:avLst/>
                <a:gdLst>
                  <a:gd name="connsiteX0" fmla="*/ 0 w 13936"/>
                  <a:gd name="connsiteY0" fmla="*/ 0 h 106063"/>
                  <a:gd name="connsiteX1" fmla="*/ 13936 w 13936"/>
                  <a:gd name="connsiteY1" fmla="*/ 0 h 106063"/>
                  <a:gd name="connsiteX2" fmla="*/ 13936 w 13936"/>
                  <a:gd name="connsiteY2" fmla="*/ 106063 h 106063"/>
                  <a:gd name="connsiteX3" fmla="*/ 0 w 13936"/>
                  <a:gd name="connsiteY3" fmla="*/ 106063 h 10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6" h="106063">
                    <a:moveTo>
                      <a:pt x="0" y="0"/>
                    </a:moveTo>
                    <a:lnTo>
                      <a:pt x="13936" y="0"/>
                    </a:lnTo>
                    <a:lnTo>
                      <a:pt x="13936" y="106063"/>
                    </a:lnTo>
                    <a:lnTo>
                      <a:pt x="0" y="106063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9" name="Forme libre 688">
                <a:extLst>
                  <a:ext uri="{FF2B5EF4-FFF2-40B4-BE49-F238E27FC236}">
                    <a16:creationId xmlns:a16="http://schemas.microsoft.com/office/drawing/2014/main" id="{554EB05B-E7E3-F540-A5EF-811B6A961055}"/>
                  </a:ext>
                </a:extLst>
              </p:cNvPr>
              <p:cNvSpPr/>
              <p:nvPr/>
            </p:nvSpPr>
            <p:spPr>
              <a:xfrm>
                <a:off x="5167629" y="1977993"/>
                <a:ext cx="98424" cy="106925"/>
              </a:xfrm>
              <a:custGeom>
                <a:avLst/>
                <a:gdLst>
                  <a:gd name="connsiteX0" fmla="*/ 41809 w 98424"/>
                  <a:gd name="connsiteY0" fmla="*/ 106926 h 106925"/>
                  <a:gd name="connsiteX1" fmla="*/ 0 w 98424"/>
                  <a:gd name="connsiteY1" fmla="*/ 0 h 106925"/>
                  <a:gd name="connsiteX2" fmla="*/ 15678 w 98424"/>
                  <a:gd name="connsiteY2" fmla="*/ 0 h 106925"/>
                  <a:gd name="connsiteX3" fmla="*/ 48777 w 98424"/>
                  <a:gd name="connsiteY3" fmla="*/ 91404 h 106925"/>
                  <a:gd name="connsiteX4" fmla="*/ 83617 w 98424"/>
                  <a:gd name="connsiteY4" fmla="*/ 0 h 106925"/>
                  <a:gd name="connsiteX5" fmla="*/ 98424 w 98424"/>
                  <a:gd name="connsiteY5" fmla="*/ 0 h 106925"/>
                  <a:gd name="connsiteX6" fmla="*/ 56616 w 98424"/>
                  <a:gd name="connsiteY6" fmla="*/ 106926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4" h="106925">
                    <a:moveTo>
                      <a:pt x="41809" y="106926"/>
                    </a:moveTo>
                    <a:lnTo>
                      <a:pt x="0" y="0"/>
                    </a:lnTo>
                    <a:lnTo>
                      <a:pt x="15678" y="0"/>
                    </a:lnTo>
                    <a:lnTo>
                      <a:pt x="48777" y="91404"/>
                    </a:lnTo>
                    <a:lnTo>
                      <a:pt x="83617" y="0"/>
                    </a:lnTo>
                    <a:lnTo>
                      <a:pt x="98424" y="0"/>
                    </a:lnTo>
                    <a:lnTo>
                      <a:pt x="56616" y="106926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0" name="Forme libre 689">
                <a:extLst>
                  <a:ext uri="{FF2B5EF4-FFF2-40B4-BE49-F238E27FC236}">
                    <a16:creationId xmlns:a16="http://schemas.microsoft.com/office/drawing/2014/main" id="{59ED5176-E7E2-754D-A85F-64A2124A6526}"/>
                  </a:ext>
                </a:extLst>
              </p:cNvPr>
              <p:cNvSpPr/>
              <p:nvPr/>
            </p:nvSpPr>
            <p:spPr>
              <a:xfrm>
                <a:off x="5283474" y="1977993"/>
                <a:ext cx="56615" cy="106925"/>
              </a:xfrm>
              <a:custGeom>
                <a:avLst/>
                <a:gdLst>
                  <a:gd name="connsiteX0" fmla="*/ 56616 w 56615"/>
                  <a:gd name="connsiteY0" fmla="*/ 0 h 106925"/>
                  <a:gd name="connsiteX1" fmla="*/ 56616 w 56615"/>
                  <a:gd name="connsiteY1" fmla="*/ 11210 h 106925"/>
                  <a:gd name="connsiteX2" fmla="*/ 13936 w 56615"/>
                  <a:gd name="connsiteY2" fmla="*/ 11210 h 106925"/>
                  <a:gd name="connsiteX3" fmla="*/ 13936 w 56615"/>
                  <a:gd name="connsiteY3" fmla="*/ 47427 h 106925"/>
                  <a:gd name="connsiteX4" fmla="*/ 52261 w 56615"/>
                  <a:gd name="connsiteY4" fmla="*/ 47427 h 106925"/>
                  <a:gd name="connsiteX5" fmla="*/ 52261 w 56615"/>
                  <a:gd name="connsiteY5" fmla="*/ 58637 h 106925"/>
                  <a:gd name="connsiteX6" fmla="*/ 13936 w 56615"/>
                  <a:gd name="connsiteY6" fmla="*/ 58637 h 106925"/>
                  <a:gd name="connsiteX7" fmla="*/ 13936 w 56615"/>
                  <a:gd name="connsiteY7" fmla="*/ 95716 h 106925"/>
                  <a:gd name="connsiteX8" fmla="*/ 56616 w 56615"/>
                  <a:gd name="connsiteY8" fmla="*/ 95716 h 106925"/>
                  <a:gd name="connsiteX9" fmla="*/ 56616 w 56615"/>
                  <a:gd name="connsiteY9" fmla="*/ 106926 h 106925"/>
                  <a:gd name="connsiteX10" fmla="*/ 0 w 56615"/>
                  <a:gd name="connsiteY10" fmla="*/ 106926 h 106925"/>
                  <a:gd name="connsiteX11" fmla="*/ 0 w 56615"/>
                  <a:gd name="connsiteY11" fmla="*/ 0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615" h="106925">
                    <a:moveTo>
                      <a:pt x="56616" y="0"/>
                    </a:moveTo>
                    <a:lnTo>
                      <a:pt x="56616" y="11210"/>
                    </a:lnTo>
                    <a:lnTo>
                      <a:pt x="13936" y="11210"/>
                    </a:lnTo>
                    <a:lnTo>
                      <a:pt x="13936" y="47427"/>
                    </a:lnTo>
                    <a:lnTo>
                      <a:pt x="52261" y="47427"/>
                    </a:lnTo>
                    <a:lnTo>
                      <a:pt x="52261" y="58637"/>
                    </a:lnTo>
                    <a:lnTo>
                      <a:pt x="13936" y="58637"/>
                    </a:lnTo>
                    <a:lnTo>
                      <a:pt x="13936" y="95716"/>
                    </a:lnTo>
                    <a:lnTo>
                      <a:pt x="56616" y="95716"/>
                    </a:lnTo>
                    <a:lnTo>
                      <a:pt x="56616" y="106926"/>
                    </a:lnTo>
                    <a:lnTo>
                      <a:pt x="0" y="1069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91" name="Graphique 682">
                <a:extLst>
                  <a:ext uri="{FF2B5EF4-FFF2-40B4-BE49-F238E27FC236}">
                    <a16:creationId xmlns:a16="http://schemas.microsoft.com/office/drawing/2014/main" id="{FB037230-C0E7-864D-A83C-403C2678AC34}"/>
                  </a:ext>
                </a:extLst>
              </p:cNvPr>
              <p:cNvGrpSpPr/>
              <p:nvPr/>
            </p:nvGrpSpPr>
            <p:grpSpPr>
              <a:xfrm>
                <a:off x="5362736" y="1977993"/>
                <a:ext cx="166363" cy="108650"/>
                <a:chOff x="5362736" y="1977993"/>
                <a:chExt cx="166363" cy="108650"/>
              </a:xfrm>
              <a:solidFill>
                <a:srgbClr val="000000"/>
              </a:solidFill>
            </p:grpSpPr>
            <p:sp>
              <p:nvSpPr>
                <p:cNvPr id="692" name="Forme libre 691">
                  <a:extLst>
                    <a:ext uri="{FF2B5EF4-FFF2-40B4-BE49-F238E27FC236}">
                      <a16:creationId xmlns:a16="http://schemas.microsoft.com/office/drawing/2014/main" id="{5721BF1B-5591-7C48-AE12-4391DCC55FA1}"/>
                    </a:ext>
                  </a:extLst>
                </p:cNvPr>
                <p:cNvSpPr/>
                <p:nvPr/>
              </p:nvSpPr>
              <p:spPr>
                <a:xfrm>
                  <a:off x="5362736" y="1977993"/>
                  <a:ext cx="74036" cy="106925"/>
                </a:xfrm>
                <a:custGeom>
                  <a:avLst/>
                  <a:gdLst>
                    <a:gd name="connsiteX0" fmla="*/ 13936 w 74036"/>
                    <a:gd name="connsiteY0" fmla="*/ 11210 h 106925"/>
                    <a:gd name="connsiteX1" fmla="*/ 13936 w 74036"/>
                    <a:gd name="connsiteY1" fmla="*/ 51738 h 106925"/>
                    <a:gd name="connsiteX2" fmla="*/ 34841 w 74036"/>
                    <a:gd name="connsiteY2" fmla="*/ 51738 h 106925"/>
                    <a:gd name="connsiteX3" fmla="*/ 52261 w 74036"/>
                    <a:gd name="connsiteY3" fmla="*/ 46564 h 106925"/>
                    <a:gd name="connsiteX4" fmla="*/ 57487 w 74036"/>
                    <a:gd name="connsiteY4" fmla="*/ 31905 h 106925"/>
                    <a:gd name="connsiteX5" fmla="*/ 34841 w 74036"/>
                    <a:gd name="connsiteY5" fmla="*/ 12072 h 106925"/>
                    <a:gd name="connsiteX6" fmla="*/ 13936 w 74036"/>
                    <a:gd name="connsiteY6" fmla="*/ 12072 h 106925"/>
                    <a:gd name="connsiteX7" fmla="*/ 13936 w 74036"/>
                    <a:gd name="connsiteY7" fmla="*/ 62948 h 106925"/>
                    <a:gd name="connsiteX8" fmla="*/ 13936 w 74036"/>
                    <a:gd name="connsiteY8" fmla="*/ 106926 h 106925"/>
                    <a:gd name="connsiteX9" fmla="*/ 0 w 74036"/>
                    <a:gd name="connsiteY9" fmla="*/ 106926 h 106925"/>
                    <a:gd name="connsiteX10" fmla="*/ 0 w 74036"/>
                    <a:gd name="connsiteY10" fmla="*/ 0 h 106925"/>
                    <a:gd name="connsiteX11" fmla="*/ 34841 w 74036"/>
                    <a:gd name="connsiteY11" fmla="*/ 0 h 106925"/>
                    <a:gd name="connsiteX12" fmla="*/ 62713 w 74036"/>
                    <a:gd name="connsiteY12" fmla="*/ 8623 h 106925"/>
                    <a:gd name="connsiteX13" fmla="*/ 72294 w 74036"/>
                    <a:gd name="connsiteY13" fmla="*/ 30181 h 106925"/>
                    <a:gd name="connsiteX14" fmla="*/ 65326 w 74036"/>
                    <a:gd name="connsiteY14" fmla="*/ 50876 h 106925"/>
                    <a:gd name="connsiteX15" fmla="*/ 44422 w 74036"/>
                    <a:gd name="connsiteY15" fmla="*/ 61224 h 106925"/>
                    <a:gd name="connsiteX16" fmla="*/ 74036 w 74036"/>
                    <a:gd name="connsiteY16" fmla="*/ 106063 h 106925"/>
                    <a:gd name="connsiteX17" fmla="*/ 56616 w 74036"/>
                    <a:gd name="connsiteY17" fmla="*/ 106063 h 106925"/>
                    <a:gd name="connsiteX18" fmla="*/ 28743 w 74036"/>
                    <a:gd name="connsiteY18" fmla="*/ 62086 h 106925"/>
                    <a:gd name="connsiteX19" fmla="*/ 13936 w 74036"/>
                    <a:gd name="connsiteY19" fmla="*/ 62086 h 10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4036" h="106925">
                      <a:moveTo>
                        <a:pt x="13936" y="11210"/>
                      </a:moveTo>
                      <a:lnTo>
                        <a:pt x="13936" y="51738"/>
                      </a:lnTo>
                      <a:lnTo>
                        <a:pt x="34841" y="51738"/>
                      </a:lnTo>
                      <a:cubicBezTo>
                        <a:pt x="42680" y="51738"/>
                        <a:pt x="48777" y="50014"/>
                        <a:pt x="52261" y="46564"/>
                      </a:cubicBezTo>
                      <a:cubicBezTo>
                        <a:pt x="55745" y="43115"/>
                        <a:pt x="57487" y="37941"/>
                        <a:pt x="57487" y="31905"/>
                      </a:cubicBezTo>
                      <a:cubicBezTo>
                        <a:pt x="57487" y="18108"/>
                        <a:pt x="49648" y="12072"/>
                        <a:pt x="34841" y="12072"/>
                      </a:cubicBezTo>
                      <a:lnTo>
                        <a:pt x="13936" y="12072"/>
                      </a:lnTo>
                      <a:close/>
                      <a:moveTo>
                        <a:pt x="13936" y="62948"/>
                      </a:moveTo>
                      <a:lnTo>
                        <a:pt x="13936" y="106926"/>
                      </a:lnTo>
                      <a:lnTo>
                        <a:pt x="0" y="106926"/>
                      </a:lnTo>
                      <a:lnTo>
                        <a:pt x="0" y="0"/>
                      </a:lnTo>
                      <a:lnTo>
                        <a:pt x="34841" y="0"/>
                      </a:lnTo>
                      <a:cubicBezTo>
                        <a:pt x="47035" y="0"/>
                        <a:pt x="55745" y="2587"/>
                        <a:pt x="62713" y="8623"/>
                      </a:cubicBezTo>
                      <a:cubicBezTo>
                        <a:pt x="68810" y="14659"/>
                        <a:pt x="72294" y="21558"/>
                        <a:pt x="72294" y="30181"/>
                      </a:cubicBezTo>
                      <a:cubicBezTo>
                        <a:pt x="72294" y="38804"/>
                        <a:pt x="69681" y="45702"/>
                        <a:pt x="65326" y="50876"/>
                      </a:cubicBezTo>
                      <a:cubicBezTo>
                        <a:pt x="60971" y="56912"/>
                        <a:pt x="54003" y="60361"/>
                        <a:pt x="44422" y="61224"/>
                      </a:cubicBezTo>
                      <a:lnTo>
                        <a:pt x="74036" y="106063"/>
                      </a:lnTo>
                      <a:lnTo>
                        <a:pt x="56616" y="106063"/>
                      </a:lnTo>
                      <a:lnTo>
                        <a:pt x="28743" y="62086"/>
                      </a:lnTo>
                      <a:lnTo>
                        <a:pt x="13936" y="620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3" name="Forme libre 692">
                  <a:extLst>
                    <a:ext uri="{FF2B5EF4-FFF2-40B4-BE49-F238E27FC236}">
                      <a16:creationId xmlns:a16="http://schemas.microsoft.com/office/drawing/2014/main" id="{DE52A1D4-1AA1-614E-86F7-9B5D3A0EDCFE}"/>
                    </a:ext>
                  </a:extLst>
                </p:cNvPr>
                <p:cNvSpPr/>
                <p:nvPr/>
              </p:nvSpPr>
              <p:spPr>
                <a:xfrm>
                  <a:off x="5456806" y="1978855"/>
                  <a:ext cx="72294" cy="107787"/>
                </a:xfrm>
                <a:custGeom>
                  <a:avLst/>
                  <a:gdLst>
                    <a:gd name="connsiteX0" fmla="*/ 13065 w 72294"/>
                    <a:gd name="connsiteY0" fmla="*/ 27594 h 107787"/>
                    <a:gd name="connsiteX1" fmla="*/ 16549 w 72294"/>
                    <a:gd name="connsiteY1" fmla="*/ 37079 h 107787"/>
                    <a:gd name="connsiteX2" fmla="*/ 25259 w 72294"/>
                    <a:gd name="connsiteY2" fmla="*/ 43115 h 107787"/>
                    <a:gd name="connsiteX3" fmla="*/ 36583 w 72294"/>
                    <a:gd name="connsiteY3" fmla="*/ 46564 h 107787"/>
                    <a:gd name="connsiteX4" fmla="*/ 48777 w 72294"/>
                    <a:gd name="connsiteY4" fmla="*/ 50014 h 107787"/>
                    <a:gd name="connsiteX5" fmla="*/ 60100 w 72294"/>
                    <a:gd name="connsiteY5" fmla="*/ 54325 h 107787"/>
                    <a:gd name="connsiteX6" fmla="*/ 68810 w 72294"/>
                    <a:gd name="connsiteY6" fmla="*/ 62948 h 107787"/>
                    <a:gd name="connsiteX7" fmla="*/ 72294 w 72294"/>
                    <a:gd name="connsiteY7" fmla="*/ 76745 h 107787"/>
                    <a:gd name="connsiteX8" fmla="*/ 62713 w 72294"/>
                    <a:gd name="connsiteY8" fmla="*/ 98303 h 107787"/>
                    <a:gd name="connsiteX9" fmla="*/ 36583 w 72294"/>
                    <a:gd name="connsiteY9" fmla="*/ 107788 h 107787"/>
                    <a:gd name="connsiteX10" fmla="*/ 10452 w 72294"/>
                    <a:gd name="connsiteY10" fmla="*/ 100027 h 107787"/>
                    <a:gd name="connsiteX11" fmla="*/ 0 w 72294"/>
                    <a:gd name="connsiteY11" fmla="*/ 80194 h 107787"/>
                    <a:gd name="connsiteX12" fmla="*/ 14807 w 72294"/>
                    <a:gd name="connsiteY12" fmla="*/ 80194 h 107787"/>
                    <a:gd name="connsiteX13" fmla="*/ 20904 w 72294"/>
                    <a:gd name="connsiteY13" fmla="*/ 92266 h 107787"/>
                    <a:gd name="connsiteX14" fmla="*/ 36583 w 72294"/>
                    <a:gd name="connsiteY14" fmla="*/ 96578 h 107787"/>
                    <a:gd name="connsiteX15" fmla="*/ 53132 w 72294"/>
                    <a:gd name="connsiteY15" fmla="*/ 91404 h 107787"/>
                    <a:gd name="connsiteX16" fmla="*/ 59229 w 72294"/>
                    <a:gd name="connsiteY16" fmla="*/ 79332 h 107787"/>
                    <a:gd name="connsiteX17" fmla="*/ 55745 w 72294"/>
                    <a:gd name="connsiteY17" fmla="*/ 68984 h 107787"/>
                    <a:gd name="connsiteX18" fmla="*/ 47035 w 72294"/>
                    <a:gd name="connsiteY18" fmla="*/ 63810 h 107787"/>
                    <a:gd name="connsiteX19" fmla="*/ 35711 w 72294"/>
                    <a:gd name="connsiteY19" fmla="*/ 60361 h 107787"/>
                    <a:gd name="connsiteX20" fmla="*/ 23517 w 72294"/>
                    <a:gd name="connsiteY20" fmla="*/ 56912 h 107787"/>
                    <a:gd name="connsiteX21" fmla="*/ 12194 w 72294"/>
                    <a:gd name="connsiteY21" fmla="*/ 52600 h 107787"/>
                    <a:gd name="connsiteX22" fmla="*/ 3484 w 72294"/>
                    <a:gd name="connsiteY22" fmla="*/ 43977 h 107787"/>
                    <a:gd name="connsiteX23" fmla="*/ 0 w 72294"/>
                    <a:gd name="connsiteY23" fmla="*/ 30181 h 107787"/>
                    <a:gd name="connsiteX24" fmla="*/ 9581 w 72294"/>
                    <a:gd name="connsiteY24" fmla="*/ 8623 h 107787"/>
                    <a:gd name="connsiteX25" fmla="*/ 34841 w 72294"/>
                    <a:gd name="connsiteY25" fmla="*/ 0 h 107787"/>
                    <a:gd name="connsiteX26" fmla="*/ 59229 w 72294"/>
                    <a:gd name="connsiteY26" fmla="*/ 6898 h 107787"/>
                    <a:gd name="connsiteX27" fmla="*/ 69681 w 72294"/>
                    <a:gd name="connsiteY27" fmla="*/ 26731 h 107787"/>
                    <a:gd name="connsiteX28" fmla="*/ 54003 w 72294"/>
                    <a:gd name="connsiteY28" fmla="*/ 26731 h 107787"/>
                    <a:gd name="connsiteX29" fmla="*/ 47906 w 72294"/>
                    <a:gd name="connsiteY29" fmla="*/ 16384 h 107787"/>
                    <a:gd name="connsiteX30" fmla="*/ 33099 w 72294"/>
                    <a:gd name="connsiteY30" fmla="*/ 12072 h 107787"/>
                    <a:gd name="connsiteX31" fmla="*/ 18291 w 72294"/>
                    <a:gd name="connsiteY31" fmla="*/ 16384 h 107787"/>
                    <a:gd name="connsiteX32" fmla="*/ 13065 w 72294"/>
                    <a:gd name="connsiteY32" fmla="*/ 27594 h 10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2294" h="107787">
                      <a:moveTo>
                        <a:pt x="13065" y="27594"/>
                      </a:moveTo>
                      <a:cubicBezTo>
                        <a:pt x="13065" y="31905"/>
                        <a:pt x="13936" y="34492"/>
                        <a:pt x="16549" y="37079"/>
                      </a:cubicBezTo>
                      <a:cubicBezTo>
                        <a:pt x="18291" y="39666"/>
                        <a:pt x="21775" y="41391"/>
                        <a:pt x="25259" y="43115"/>
                      </a:cubicBezTo>
                      <a:cubicBezTo>
                        <a:pt x="28743" y="43977"/>
                        <a:pt x="32227" y="45702"/>
                        <a:pt x="36583" y="46564"/>
                      </a:cubicBezTo>
                      <a:cubicBezTo>
                        <a:pt x="40938" y="47427"/>
                        <a:pt x="45293" y="48289"/>
                        <a:pt x="48777" y="50014"/>
                      </a:cubicBezTo>
                      <a:cubicBezTo>
                        <a:pt x="53132" y="50876"/>
                        <a:pt x="56616" y="52600"/>
                        <a:pt x="60100" y="54325"/>
                      </a:cubicBezTo>
                      <a:cubicBezTo>
                        <a:pt x="63584" y="56050"/>
                        <a:pt x="66197" y="58637"/>
                        <a:pt x="68810" y="62948"/>
                      </a:cubicBezTo>
                      <a:cubicBezTo>
                        <a:pt x="70552" y="66397"/>
                        <a:pt x="72294" y="71571"/>
                        <a:pt x="72294" y="76745"/>
                      </a:cubicBezTo>
                      <a:cubicBezTo>
                        <a:pt x="72294" y="85368"/>
                        <a:pt x="68810" y="92266"/>
                        <a:pt x="62713" y="98303"/>
                      </a:cubicBezTo>
                      <a:cubicBezTo>
                        <a:pt x="56616" y="104339"/>
                        <a:pt x="47906" y="107788"/>
                        <a:pt x="36583" y="107788"/>
                      </a:cubicBezTo>
                      <a:cubicBezTo>
                        <a:pt x="25259" y="107788"/>
                        <a:pt x="16549" y="105201"/>
                        <a:pt x="10452" y="100027"/>
                      </a:cubicBezTo>
                      <a:cubicBezTo>
                        <a:pt x="3484" y="94853"/>
                        <a:pt x="0" y="87955"/>
                        <a:pt x="0" y="80194"/>
                      </a:cubicBezTo>
                      <a:lnTo>
                        <a:pt x="14807" y="80194"/>
                      </a:lnTo>
                      <a:cubicBezTo>
                        <a:pt x="14807" y="85368"/>
                        <a:pt x="17420" y="88817"/>
                        <a:pt x="20904" y="92266"/>
                      </a:cubicBezTo>
                      <a:cubicBezTo>
                        <a:pt x="24388" y="94853"/>
                        <a:pt x="29614" y="96578"/>
                        <a:pt x="36583" y="96578"/>
                      </a:cubicBezTo>
                      <a:cubicBezTo>
                        <a:pt x="43551" y="96578"/>
                        <a:pt x="48777" y="94853"/>
                        <a:pt x="53132" y="91404"/>
                      </a:cubicBezTo>
                      <a:cubicBezTo>
                        <a:pt x="57487" y="87955"/>
                        <a:pt x="59229" y="83643"/>
                        <a:pt x="59229" y="79332"/>
                      </a:cubicBezTo>
                      <a:cubicBezTo>
                        <a:pt x="59229" y="75020"/>
                        <a:pt x="58358" y="70709"/>
                        <a:pt x="55745" y="68984"/>
                      </a:cubicBezTo>
                      <a:cubicBezTo>
                        <a:pt x="54003" y="66397"/>
                        <a:pt x="50519" y="64673"/>
                        <a:pt x="47035" y="63810"/>
                      </a:cubicBezTo>
                      <a:cubicBezTo>
                        <a:pt x="43551" y="62948"/>
                        <a:pt x="40067" y="61224"/>
                        <a:pt x="35711" y="60361"/>
                      </a:cubicBezTo>
                      <a:cubicBezTo>
                        <a:pt x="31356" y="59499"/>
                        <a:pt x="27001" y="58637"/>
                        <a:pt x="23517" y="56912"/>
                      </a:cubicBezTo>
                      <a:cubicBezTo>
                        <a:pt x="19162" y="56050"/>
                        <a:pt x="15678" y="54325"/>
                        <a:pt x="12194" y="52600"/>
                      </a:cubicBezTo>
                      <a:cubicBezTo>
                        <a:pt x="8710" y="50876"/>
                        <a:pt x="6097" y="48289"/>
                        <a:pt x="3484" y="43977"/>
                      </a:cubicBezTo>
                      <a:cubicBezTo>
                        <a:pt x="1742" y="40528"/>
                        <a:pt x="0" y="35354"/>
                        <a:pt x="0" y="30181"/>
                      </a:cubicBezTo>
                      <a:cubicBezTo>
                        <a:pt x="0" y="21558"/>
                        <a:pt x="3484" y="13797"/>
                        <a:pt x="9581" y="8623"/>
                      </a:cubicBezTo>
                      <a:cubicBezTo>
                        <a:pt x="15678" y="3449"/>
                        <a:pt x="24388" y="0"/>
                        <a:pt x="34841" y="0"/>
                      </a:cubicBezTo>
                      <a:cubicBezTo>
                        <a:pt x="45293" y="0"/>
                        <a:pt x="53132" y="2587"/>
                        <a:pt x="59229" y="6898"/>
                      </a:cubicBezTo>
                      <a:cubicBezTo>
                        <a:pt x="65326" y="12072"/>
                        <a:pt x="68810" y="18108"/>
                        <a:pt x="69681" y="26731"/>
                      </a:cubicBezTo>
                      <a:lnTo>
                        <a:pt x="54003" y="26731"/>
                      </a:lnTo>
                      <a:cubicBezTo>
                        <a:pt x="54003" y="22420"/>
                        <a:pt x="51390" y="18971"/>
                        <a:pt x="47906" y="16384"/>
                      </a:cubicBezTo>
                      <a:cubicBezTo>
                        <a:pt x="44422" y="13797"/>
                        <a:pt x="39196" y="12072"/>
                        <a:pt x="33099" y="12072"/>
                      </a:cubicBezTo>
                      <a:cubicBezTo>
                        <a:pt x="27001" y="12072"/>
                        <a:pt x="21775" y="13797"/>
                        <a:pt x="18291" y="16384"/>
                      </a:cubicBezTo>
                      <a:cubicBezTo>
                        <a:pt x="15678" y="17246"/>
                        <a:pt x="13065" y="21558"/>
                        <a:pt x="13065" y="27594"/>
                      </a:cubicBezTo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694" name="Forme libre 693">
                <a:extLst>
                  <a:ext uri="{FF2B5EF4-FFF2-40B4-BE49-F238E27FC236}">
                    <a16:creationId xmlns:a16="http://schemas.microsoft.com/office/drawing/2014/main" id="{8A85203A-218C-BA42-BB38-915576C04E63}"/>
                  </a:ext>
                </a:extLst>
              </p:cNvPr>
              <p:cNvSpPr/>
              <p:nvPr/>
            </p:nvSpPr>
            <p:spPr>
              <a:xfrm>
                <a:off x="5552617" y="1977993"/>
                <a:ext cx="13936" cy="106063"/>
              </a:xfrm>
              <a:custGeom>
                <a:avLst/>
                <a:gdLst>
                  <a:gd name="connsiteX0" fmla="*/ 0 w 13936"/>
                  <a:gd name="connsiteY0" fmla="*/ 0 h 106063"/>
                  <a:gd name="connsiteX1" fmla="*/ 13936 w 13936"/>
                  <a:gd name="connsiteY1" fmla="*/ 0 h 106063"/>
                  <a:gd name="connsiteX2" fmla="*/ 13936 w 13936"/>
                  <a:gd name="connsiteY2" fmla="*/ 106063 h 106063"/>
                  <a:gd name="connsiteX3" fmla="*/ 0 w 13936"/>
                  <a:gd name="connsiteY3" fmla="*/ 106063 h 10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6" h="106063">
                    <a:moveTo>
                      <a:pt x="0" y="0"/>
                    </a:moveTo>
                    <a:lnTo>
                      <a:pt x="13936" y="0"/>
                    </a:lnTo>
                    <a:lnTo>
                      <a:pt x="13936" y="106063"/>
                    </a:lnTo>
                    <a:lnTo>
                      <a:pt x="0" y="106063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5" name="Forme libre 694">
                <a:extLst>
                  <a:ext uri="{FF2B5EF4-FFF2-40B4-BE49-F238E27FC236}">
                    <a16:creationId xmlns:a16="http://schemas.microsoft.com/office/drawing/2014/main" id="{47F6FA7D-F63C-2A4A-8162-B9DF6B0FBE69}"/>
                  </a:ext>
                </a:extLst>
              </p:cNvPr>
              <p:cNvSpPr/>
              <p:nvPr/>
            </p:nvSpPr>
            <p:spPr>
              <a:xfrm>
                <a:off x="5585716" y="1977993"/>
                <a:ext cx="71423" cy="106925"/>
              </a:xfrm>
              <a:custGeom>
                <a:avLst/>
                <a:gdLst>
                  <a:gd name="connsiteX0" fmla="*/ 0 w 71423"/>
                  <a:gd name="connsiteY0" fmla="*/ 11210 h 106925"/>
                  <a:gd name="connsiteX1" fmla="*/ 0 w 71423"/>
                  <a:gd name="connsiteY1" fmla="*/ 0 h 106925"/>
                  <a:gd name="connsiteX2" fmla="*/ 71423 w 71423"/>
                  <a:gd name="connsiteY2" fmla="*/ 0 h 106925"/>
                  <a:gd name="connsiteX3" fmla="*/ 71423 w 71423"/>
                  <a:gd name="connsiteY3" fmla="*/ 11210 h 106925"/>
                  <a:gd name="connsiteX4" fmla="*/ 42680 w 71423"/>
                  <a:gd name="connsiteY4" fmla="*/ 11210 h 106925"/>
                  <a:gd name="connsiteX5" fmla="*/ 42680 w 71423"/>
                  <a:gd name="connsiteY5" fmla="*/ 106926 h 106925"/>
                  <a:gd name="connsiteX6" fmla="*/ 28743 w 71423"/>
                  <a:gd name="connsiteY6" fmla="*/ 106926 h 106925"/>
                  <a:gd name="connsiteX7" fmla="*/ 28743 w 71423"/>
                  <a:gd name="connsiteY7" fmla="*/ 11210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423" h="106925">
                    <a:moveTo>
                      <a:pt x="0" y="11210"/>
                    </a:moveTo>
                    <a:lnTo>
                      <a:pt x="0" y="0"/>
                    </a:lnTo>
                    <a:lnTo>
                      <a:pt x="71423" y="0"/>
                    </a:lnTo>
                    <a:lnTo>
                      <a:pt x="71423" y="11210"/>
                    </a:lnTo>
                    <a:lnTo>
                      <a:pt x="42680" y="11210"/>
                    </a:lnTo>
                    <a:lnTo>
                      <a:pt x="42680" y="106926"/>
                    </a:lnTo>
                    <a:lnTo>
                      <a:pt x="28743" y="106926"/>
                    </a:lnTo>
                    <a:lnTo>
                      <a:pt x="28743" y="11210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6" name="Forme libre 695">
                <a:extLst>
                  <a:ext uri="{FF2B5EF4-FFF2-40B4-BE49-F238E27FC236}">
                    <a16:creationId xmlns:a16="http://schemas.microsoft.com/office/drawing/2014/main" id="{19E1DEA9-FE4E-8F49-9346-29A6CF785A70}"/>
                  </a:ext>
                </a:extLst>
              </p:cNvPr>
              <p:cNvSpPr/>
              <p:nvPr/>
            </p:nvSpPr>
            <p:spPr>
              <a:xfrm>
                <a:off x="5676301" y="1942638"/>
                <a:ext cx="56615" cy="142280"/>
              </a:xfrm>
              <a:custGeom>
                <a:avLst/>
                <a:gdLst>
                  <a:gd name="connsiteX0" fmla="*/ 9581 w 56615"/>
                  <a:gd name="connsiteY0" fmla="*/ 18971 h 142280"/>
                  <a:gd name="connsiteX1" fmla="*/ 42680 w 56615"/>
                  <a:gd name="connsiteY1" fmla="*/ 0 h 142280"/>
                  <a:gd name="connsiteX2" fmla="*/ 42680 w 56615"/>
                  <a:gd name="connsiteY2" fmla="*/ 12935 h 142280"/>
                  <a:gd name="connsiteX3" fmla="*/ 9581 w 56615"/>
                  <a:gd name="connsiteY3" fmla="*/ 30181 h 142280"/>
                  <a:gd name="connsiteX4" fmla="*/ 9581 w 56615"/>
                  <a:gd name="connsiteY4" fmla="*/ 18971 h 142280"/>
                  <a:gd name="connsiteX5" fmla="*/ 56616 w 56615"/>
                  <a:gd name="connsiteY5" fmla="*/ 35354 h 142280"/>
                  <a:gd name="connsiteX6" fmla="*/ 56616 w 56615"/>
                  <a:gd name="connsiteY6" fmla="*/ 46564 h 142280"/>
                  <a:gd name="connsiteX7" fmla="*/ 13936 w 56615"/>
                  <a:gd name="connsiteY7" fmla="*/ 46564 h 142280"/>
                  <a:gd name="connsiteX8" fmla="*/ 13936 w 56615"/>
                  <a:gd name="connsiteY8" fmla="*/ 82781 h 142280"/>
                  <a:gd name="connsiteX9" fmla="*/ 52261 w 56615"/>
                  <a:gd name="connsiteY9" fmla="*/ 82781 h 142280"/>
                  <a:gd name="connsiteX10" fmla="*/ 52261 w 56615"/>
                  <a:gd name="connsiteY10" fmla="*/ 93991 h 142280"/>
                  <a:gd name="connsiteX11" fmla="*/ 13936 w 56615"/>
                  <a:gd name="connsiteY11" fmla="*/ 93991 h 142280"/>
                  <a:gd name="connsiteX12" fmla="*/ 13936 w 56615"/>
                  <a:gd name="connsiteY12" fmla="*/ 131070 h 142280"/>
                  <a:gd name="connsiteX13" fmla="*/ 56616 w 56615"/>
                  <a:gd name="connsiteY13" fmla="*/ 131070 h 142280"/>
                  <a:gd name="connsiteX14" fmla="*/ 56616 w 56615"/>
                  <a:gd name="connsiteY14" fmla="*/ 142280 h 142280"/>
                  <a:gd name="connsiteX15" fmla="*/ 0 w 56615"/>
                  <a:gd name="connsiteY15" fmla="*/ 142280 h 142280"/>
                  <a:gd name="connsiteX16" fmla="*/ 0 w 56615"/>
                  <a:gd name="connsiteY16" fmla="*/ 35354 h 142280"/>
                  <a:gd name="connsiteX17" fmla="*/ 56616 w 56615"/>
                  <a:gd name="connsiteY17" fmla="*/ 35354 h 14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615" h="142280">
                    <a:moveTo>
                      <a:pt x="9581" y="18971"/>
                    </a:moveTo>
                    <a:lnTo>
                      <a:pt x="42680" y="0"/>
                    </a:lnTo>
                    <a:lnTo>
                      <a:pt x="42680" y="12935"/>
                    </a:lnTo>
                    <a:lnTo>
                      <a:pt x="9581" y="30181"/>
                    </a:lnTo>
                    <a:lnTo>
                      <a:pt x="9581" y="18971"/>
                    </a:lnTo>
                    <a:close/>
                    <a:moveTo>
                      <a:pt x="56616" y="35354"/>
                    </a:moveTo>
                    <a:lnTo>
                      <a:pt x="56616" y="46564"/>
                    </a:lnTo>
                    <a:lnTo>
                      <a:pt x="13936" y="46564"/>
                    </a:lnTo>
                    <a:lnTo>
                      <a:pt x="13936" y="82781"/>
                    </a:lnTo>
                    <a:lnTo>
                      <a:pt x="52261" y="82781"/>
                    </a:lnTo>
                    <a:lnTo>
                      <a:pt x="52261" y="93991"/>
                    </a:lnTo>
                    <a:lnTo>
                      <a:pt x="13936" y="93991"/>
                    </a:lnTo>
                    <a:lnTo>
                      <a:pt x="13936" y="131070"/>
                    </a:lnTo>
                    <a:lnTo>
                      <a:pt x="56616" y="131070"/>
                    </a:lnTo>
                    <a:lnTo>
                      <a:pt x="56616" y="142280"/>
                    </a:lnTo>
                    <a:lnTo>
                      <a:pt x="0" y="142280"/>
                    </a:lnTo>
                    <a:lnTo>
                      <a:pt x="0" y="35354"/>
                    </a:lnTo>
                    <a:lnTo>
                      <a:pt x="56616" y="35354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97" name="Graphique 682">
                <a:extLst>
                  <a:ext uri="{FF2B5EF4-FFF2-40B4-BE49-F238E27FC236}">
                    <a16:creationId xmlns:a16="http://schemas.microsoft.com/office/drawing/2014/main" id="{FB037230-C0E7-864D-A83C-403C2678AC34}"/>
                  </a:ext>
                </a:extLst>
              </p:cNvPr>
              <p:cNvGrpSpPr/>
              <p:nvPr/>
            </p:nvGrpSpPr>
            <p:grpSpPr>
              <a:xfrm>
                <a:off x="5800856" y="1964196"/>
                <a:ext cx="115844" cy="120722"/>
                <a:chOff x="5800856" y="1964196"/>
                <a:chExt cx="115844" cy="120722"/>
              </a:xfrm>
              <a:solidFill>
                <a:srgbClr val="000000"/>
              </a:solidFill>
            </p:grpSpPr>
            <p:sp>
              <p:nvSpPr>
                <p:cNvPr id="698" name="Forme libre 697">
                  <a:extLst>
                    <a:ext uri="{FF2B5EF4-FFF2-40B4-BE49-F238E27FC236}">
                      <a16:creationId xmlns:a16="http://schemas.microsoft.com/office/drawing/2014/main" id="{9E9A6AEE-A4C6-5B43-8AD3-472E9ABFD184}"/>
                    </a:ext>
                  </a:extLst>
                </p:cNvPr>
                <p:cNvSpPr/>
                <p:nvPr/>
              </p:nvSpPr>
              <p:spPr>
                <a:xfrm>
                  <a:off x="5800856" y="1977993"/>
                  <a:ext cx="89714" cy="106925"/>
                </a:xfrm>
                <a:custGeom>
                  <a:avLst/>
                  <a:gdLst>
                    <a:gd name="connsiteX0" fmla="*/ 14807 w 89714"/>
                    <a:gd name="connsiteY0" fmla="*/ 95716 h 106925"/>
                    <a:gd name="connsiteX1" fmla="*/ 34841 w 89714"/>
                    <a:gd name="connsiteY1" fmla="*/ 95716 h 106925"/>
                    <a:gd name="connsiteX2" fmla="*/ 66197 w 89714"/>
                    <a:gd name="connsiteY2" fmla="*/ 84506 h 106925"/>
                    <a:gd name="connsiteX3" fmla="*/ 76649 w 89714"/>
                    <a:gd name="connsiteY3" fmla="*/ 53463 h 106925"/>
                    <a:gd name="connsiteX4" fmla="*/ 66197 w 89714"/>
                    <a:gd name="connsiteY4" fmla="*/ 22420 h 106925"/>
                    <a:gd name="connsiteX5" fmla="*/ 34841 w 89714"/>
                    <a:gd name="connsiteY5" fmla="*/ 11210 h 106925"/>
                    <a:gd name="connsiteX6" fmla="*/ 14807 w 89714"/>
                    <a:gd name="connsiteY6" fmla="*/ 11210 h 106925"/>
                    <a:gd name="connsiteX7" fmla="*/ 14807 w 89714"/>
                    <a:gd name="connsiteY7" fmla="*/ 95716 h 106925"/>
                    <a:gd name="connsiteX8" fmla="*/ 33969 w 89714"/>
                    <a:gd name="connsiteY8" fmla="*/ 0 h 106925"/>
                    <a:gd name="connsiteX9" fmla="*/ 74907 w 89714"/>
                    <a:gd name="connsiteY9" fmla="*/ 14659 h 106925"/>
                    <a:gd name="connsiteX10" fmla="*/ 89714 w 89714"/>
                    <a:gd name="connsiteY10" fmla="*/ 54325 h 106925"/>
                    <a:gd name="connsiteX11" fmla="*/ 74907 w 89714"/>
                    <a:gd name="connsiteY11" fmla="*/ 93129 h 106925"/>
                    <a:gd name="connsiteX12" fmla="*/ 33969 w 89714"/>
                    <a:gd name="connsiteY12" fmla="*/ 106926 h 106925"/>
                    <a:gd name="connsiteX13" fmla="*/ 0 w 89714"/>
                    <a:gd name="connsiteY13" fmla="*/ 106926 h 106925"/>
                    <a:gd name="connsiteX14" fmla="*/ 0 w 89714"/>
                    <a:gd name="connsiteY14" fmla="*/ 0 h 106925"/>
                    <a:gd name="connsiteX15" fmla="*/ 33969 w 89714"/>
                    <a:gd name="connsiteY15" fmla="*/ 0 h 10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9714" h="106925">
                      <a:moveTo>
                        <a:pt x="14807" y="95716"/>
                      </a:moveTo>
                      <a:lnTo>
                        <a:pt x="34841" y="95716"/>
                      </a:lnTo>
                      <a:cubicBezTo>
                        <a:pt x="48777" y="95716"/>
                        <a:pt x="58358" y="92266"/>
                        <a:pt x="66197" y="84506"/>
                      </a:cubicBezTo>
                      <a:cubicBezTo>
                        <a:pt x="73165" y="76745"/>
                        <a:pt x="76649" y="67260"/>
                        <a:pt x="76649" y="53463"/>
                      </a:cubicBezTo>
                      <a:cubicBezTo>
                        <a:pt x="76649" y="40528"/>
                        <a:pt x="73165" y="30181"/>
                        <a:pt x="66197" y="22420"/>
                      </a:cubicBezTo>
                      <a:cubicBezTo>
                        <a:pt x="59229" y="14659"/>
                        <a:pt x="48777" y="11210"/>
                        <a:pt x="34841" y="11210"/>
                      </a:cubicBezTo>
                      <a:lnTo>
                        <a:pt x="14807" y="11210"/>
                      </a:lnTo>
                      <a:lnTo>
                        <a:pt x="14807" y="95716"/>
                      </a:lnTo>
                      <a:close/>
                      <a:moveTo>
                        <a:pt x="33969" y="0"/>
                      </a:moveTo>
                      <a:cubicBezTo>
                        <a:pt x="51390" y="0"/>
                        <a:pt x="65326" y="5174"/>
                        <a:pt x="74907" y="14659"/>
                      </a:cubicBezTo>
                      <a:cubicBezTo>
                        <a:pt x="84488" y="24145"/>
                        <a:pt x="89714" y="37079"/>
                        <a:pt x="89714" y="54325"/>
                      </a:cubicBezTo>
                      <a:cubicBezTo>
                        <a:pt x="89714" y="70709"/>
                        <a:pt x="84488" y="83643"/>
                        <a:pt x="74907" y="93129"/>
                      </a:cubicBezTo>
                      <a:cubicBezTo>
                        <a:pt x="65326" y="102614"/>
                        <a:pt x="51390" y="106926"/>
                        <a:pt x="33969" y="106926"/>
                      </a:cubicBezTo>
                      <a:lnTo>
                        <a:pt x="0" y="106926"/>
                      </a:lnTo>
                      <a:lnTo>
                        <a:pt x="0" y="0"/>
                      </a:lnTo>
                      <a:lnTo>
                        <a:pt x="339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9" name="Forme libre 698">
                  <a:extLst>
                    <a:ext uri="{FF2B5EF4-FFF2-40B4-BE49-F238E27FC236}">
                      <a16:creationId xmlns:a16="http://schemas.microsoft.com/office/drawing/2014/main" id="{CC326638-A0EB-BE4D-A58F-4A4C988C14DA}"/>
                    </a:ext>
                  </a:extLst>
                </p:cNvPr>
                <p:cNvSpPr/>
                <p:nvPr/>
              </p:nvSpPr>
              <p:spPr>
                <a:xfrm>
                  <a:off x="5901023" y="1964196"/>
                  <a:ext cx="15678" cy="31042"/>
                </a:xfrm>
                <a:custGeom>
                  <a:avLst/>
                  <a:gdLst>
                    <a:gd name="connsiteX0" fmla="*/ 0 w 15678"/>
                    <a:gd name="connsiteY0" fmla="*/ 0 h 31042"/>
                    <a:gd name="connsiteX1" fmla="*/ 13936 w 15678"/>
                    <a:gd name="connsiteY1" fmla="*/ 0 h 31042"/>
                    <a:gd name="connsiteX2" fmla="*/ 15678 w 15678"/>
                    <a:gd name="connsiteY2" fmla="*/ 13797 h 31042"/>
                    <a:gd name="connsiteX3" fmla="*/ 0 w 15678"/>
                    <a:gd name="connsiteY3" fmla="*/ 31043 h 31042"/>
                    <a:gd name="connsiteX4" fmla="*/ 0 w 15678"/>
                    <a:gd name="connsiteY4" fmla="*/ 24144 h 31042"/>
                    <a:gd name="connsiteX5" fmla="*/ 7839 w 15678"/>
                    <a:gd name="connsiteY5" fmla="*/ 16384 h 31042"/>
                    <a:gd name="connsiteX6" fmla="*/ 7839 w 15678"/>
                    <a:gd name="connsiteY6" fmla="*/ 12935 h 31042"/>
                    <a:gd name="connsiteX7" fmla="*/ 0 w 15678"/>
                    <a:gd name="connsiteY7" fmla="*/ 12935 h 31042"/>
                    <a:gd name="connsiteX8" fmla="*/ 0 w 15678"/>
                    <a:gd name="connsiteY8" fmla="*/ 0 h 31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31042">
                      <a:moveTo>
                        <a:pt x="0" y="0"/>
                      </a:moveTo>
                      <a:lnTo>
                        <a:pt x="13936" y="0"/>
                      </a:lnTo>
                      <a:cubicBezTo>
                        <a:pt x="14807" y="5174"/>
                        <a:pt x="15678" y="10348"/>
                        <a:pt x="15678" y="13797"/>
                      </a:cubicBezTo>
                      <a:cubicBezTo>
                        <a:pt x="15678" y="25007"/>
                        <a:pt x="10452" y="31043"/>
                        <a:pt x="0" y="31043"/>
                      </a:cubicBezTo>
                      <a:lnTo>
                        <a:pt x="0" y="24144"/>
                      </a:lnTo>
                      <a:cubicBezTo>
                        <a:pt x="5226" y="24144"/>
                        <a:pt x="7839" y="21558"/>
                        <a:pt x="7839" y="16384"/>
                      </a:cubicBezTo>
                      <a:lnTo>
                        <a:pt x="7839" y="12935"/>
                      </a:lnTo>
                      <a:lnTo>
                        <a:pt x="0" y="129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700" name="Forme libre 699">
                <a:extLst>
                  <a:ext uri="{FF2B5EF4-FFF2-40B4-BE49-F238E27FC236}">
                    <a16:creationId xmlns:a16="http://schemas.microsoft.com/office/drawing/2014/main" id="{AE7B1960-312A-0A44-95EE-6CD381592283}"/>
                  </a:ext>
                </a:extLst>
              </p:cNvPr>
              <p:cNvSpPr/>
              <p:nvPr/>
            </p:nvSpPr>
            <p:spPr>
              <a:xfrm>
                <a:off x="5927153" y="1978855"/>
                <a:ext cx="94069" cy="106063"/>
              </a:xfrm>
              <a:custGeom>
                <a:avLst/>
                <a:gdLst>
                  <a:gd name="connsiteX0" fmla="*/ 27001 w 94069"/>
                  <a:gd name="connsiteY0" fmla="*/ 71571 h 106063"/>
                  <a:gd name="connsiteX1" fmla="*/ 67068 w 94069"/>
                  <a:gd name="connsiteY1" fmla="*/ 71571 h 106063"/>
                  <a:gd name="connsiteX2" fmla="*/ 47035 w 94069"/>
                  <a:gd name="connsiteY2" fmla="*/ 16384 h 106063"/>
                  <a:gd name="connsiteX3" fmla="*/ 27001 w 94069"/>
                  <a:gd name="connsiteY3" fmla="*/ 71571 h 106063"/>
                  <a:gd name="connsiteX4" fmla="*/ 79262 w 94069"/>
                  <a:gd name="connsiteY4" fmla="*/ 106063 h 106063"/>
                  <a:gd name="connsiteX5" fmla="*/ 70552 w 94069"/>
                  <a:gd name="connsiteY5" fmla="*/ 82781 h 106063"/>
                  <a:gd name="connsiteX6" fmla="*/ 23517 w 94069"/>
                  <a:gd name="connsiteY6" fmla="*/ 82781 h 106063"/>
                  <a:gd name="connsiteX7" fmla="*/ 14807 w 94069"/>
                  <a:gd name="connsiteY7" fmla="*/ 106063 h 106063"/>
                  <a:gd name="connsiteX8" fmla="*/ 0 w 94069"/>
                  <a:gd name="connsiteY8" fmla="*/ 106063 h 106063"/>
                  <a:gd name="connsiteX9" fmla="*/ 39196 w 94069"/>
                  <a:gd name="connsiteY9" fmla="*/ 0 h 106063"/>
                  <a:gd name="connsiteX10" fmla="*/ 54874 w 94069"/>
                  <a:gd name="connsiteY10" fmla="*/ 0 h 106063"/>
                  <a:gd name="connsiteX11" fmla="*/ 94070 w 94069"/>
                  <a:gd name="connsiteY11" fmla="*/ 106063 h 106063"/>
                  <a:gd name="connsiteX12" fmla="*/ 79262 w 94069"/>
                  <a:gd name="connsiteY12" fmla="*/ 106063 h 10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069" h="106063">
                    <a:moveTo>
                      <a:pt x="27001" y="71571"/>
                    </a:moveTo>
                    <a:lnTo>
                      <a:pt x="67068" y="71571"/>
                    </a:lnTo>
                    <a:lnTo>
                      <a:pt x="47035" y="16384"/>
                    </a:lnTo>
                    <a:lnTo>
                      <a:pt x="27001" y="71571"/>
                    </a:lnTo>
                    <a:close/>
                    <a:moveTo>
                      <a:pt x="79262" y="106063"/>
                    </a:moveTo>
                    <a:lnTo>
                      <a:pt x="70552" y="82781"/>
                    </a:lnTo>
                    <a:lnTo>
                      <a:pt x="23517" y="82781"/>
                    </a:lnTo>
                    <a:lnTo>
                      <a:pt x="14807" y="106063"/>
                    </a:lnTo>
                    <a:lnTo>
                      <a:pt x="0" y="106063"/>
                    </a:lnTo>
                    <a:lnTo>
                      <a:pt x="39196" y="0"/>
                    </a:lnTo>
                    <a:lnTo>
                      <a:pt x="54874" y="0"/>
                    </a:lnTo>
                    <a:lnTo>
                      <a:pt x="94070" y="106063"/>
                    </a:lnTo>
                    <a:lnTo>
                      <a:pt x="79262" y="106063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1" name="Forme libre 700">
                <a:extLst>
                  <a:ext uri="{FF2B5EF4-FFF2-40B4-BE49-F238E27FC236}">
                    <a16:creationId xmlns:a16="http://schemas.microsoft.com/office/drawing/2014/main" id="{55D73862-D2A5-F547-B17D-9BC44347EF1E}"/>
                  </a:ext>
                </a:extLst>
              </p:cNvPr>
              <p:cNvSpPr/>
              <p:nvPr/>
            </p:nvSpPr>
            <p:spPr>
              <a:xfrm>
                <a:off x="6040385" y="1977993"/>
                <a:ext cx="84488" cy="106925"/>
              </a:xfrm>
              <a:custGeom>
                <a:avLst/>
                <a:gdLst>
                  <a:gd name="connsiteX0" fmla="*/ 70552 w 84488"/>
                  <a:gd name="connsiteY0" fmla="*/ 0 h 106925"/>
                  <a:gd name="connsiteX1" fmla="*/ 84488 w 84488"/>
                  <a:gd name="connsiteY1" fmla="*/ 0 h 106925"/>
                  <a:gd name="connsiteX2" fmla="*/ 84488 w 84488"/>
                  <a:gd name="connsiteY2" fmla="*/ 106926 h 106925"/>
                  <a:gd name="connsiteX3" fmla="*/ 70552 w 84488"/>
                  <a:gd name="connsiteY3" fmla="*/ 106926 h 106925"/>
                  <a:gd name="connsiteX4" fmla="*/ 13936 w 84488"/>
                  <a:gd name="connsiteY4" fmla="*/ 22420 h 106925"/>
                  <a:gd name="connsiteX5" fmla="*/ 13936 w 84488"/>
                  <a:gd name="connsiteY5" fmla="*/ 106926 h 106925"/>
                  <a:gd name="connsiteX6" fmla="*/ 0 w 84488"/>
                  <a:gd name="connsiteY6" fmla="*/ 106926 h 106925"/>
                  <a:gd name="connsiteX7" fmla="*/ 0 w 84488"/>
                  <a:gd name="connsiteY7" fmla="*/ 0 h 106925"/>
                  <a:gd name="connsiteX8" fmla="*/ 13936 w 84488"/>
                  <a:gd name="connsiteY8" fmla="*/ 0 h 106925"/>
                  <a:gd name="connsiteX9" fmla="*/ 70552 w 84488"/>
                  <a:gd name="connsiteY9" fmla="*/ 84506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488" h="106925">
                    <a:moveTo>
                      <a:pt x="70552" y="0"/>
                    </a:moveTo>
                    <a:lnTo>
                      <a:pt x="84488" y="0"/>
                    </a:lnTo>
                    <a:lnTo>
                      <a:pt x="84488" y="106926"/>
                    </a:lnTo>
                    <a:lnTo>
                      <a:pt x="70552" y="106926"/>
                    </a:lnTo>
                    <a:lnTo>
                      <a:pt x="13936" y="22420"/>
                    </a:lnTo>
                    <a:lnTo>
                      <a:pt x="13936" y="106926"/>
                    </a:lnTo>
                    <a:lnTo>
                      <a:pt x="0" y="106926"/>
                    </a:lnTo>
                    <a:lnTo>
                      <a:pt x="0" y="0"/>
                    </a:lnTo>
                    <a:lnTo>
                      <a:pt x="13936" y="0"/>
                    </a:lnTo>
                    <a:lnTo>
                      <a:pt x="70552" y="84506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2" name="Forme libre 701">
                <a:extLst>
                  <a:ext uri="{FF2B5EF4-FFF2-40B4-BE49-F238E27FC236}">
                    <a16:creationId xmlns:a16="http://schemas.microsoft.com/office/drawing/2014/main" id="{C9C386AE-58A6-AE40-A11C-396370BB3AB2}"/>
                  </a:ext>
                </a:extLst>
              </p:cNvPr>
              <p:cNvSpPr/>
              <p:nvPr/>
            </p:nvSpPr>
            <p:spPr>
              <a:xfrm>
                <a:off x="6146649" y="1977130"/>
                <a:ext cx="108005" cy="108650"/>
              </a:xfrm>
              <a:custGeom>
                <a:avLst/>
                <a:gdLst>
                  <a:gd name="connsiteX0" fmla="*/ 54003 w 108005"/>
                  <a:gd name="connsiteY0" fmla="*/ 108650 h 108650"/>
                  <a:gd name="connsiteX1" fmla="*/ 15678 w 108005"/>
                  <a:gd name="connsiteY1" fmla="*/ 93129 h 108650"/>
                  <a:gd name="connsiteX2" fmla="*/ 0 w 108005"/>
                  <a:gd name="connsiteY2" fmla="*/ 54325 h 108650"/>
                  <a:gd name="connsiteX3" fmla="*/ 15678 w 108005"/>
                  <a:gd name="connsiteY3" fmla="*/ 15521 h 108650"/>
                  <a:gd name="connsiteX4" fmla="*/ 54874 w 108005"/>
                  <a:gd name="connsiteY4" fmla="*/ 0 h 108650"/>
                  <a:gd name="connsiteX5" fmla="*/ 84488 w 108005"/>
                  <a:gd name="connsiteY5" fmla="*/ 7761 h 108650"/>
                  <a:gd name="connsiteX6" fmla="*/ 103651 w 108005"/>
                  <a:gd name="connsiteY6" fmla="*/ 30181 h 108650"/>
                  <a:gd name="connsiteX7" fmla="*/ 86230 w 108005"/>
                  <a:gd name="connsiteY7" fmla="*/ 30181 h 108650"/>
                  <a:gd name="connsiteX8" fmla="*/ 54003 w 108005"/>
                  <a:gd name="connsiteY8" fmla="*/ 12072 h 108650"/>
                  <a:gd name="connsiteX9" fmla="*/ 25259 w 108005"/>
                  <a:gd name="connsiteY9" fmla="*/ 23282 h 108650"/>
                  <a:gd name="connsiteX10" fmla="*/ 13936 w 108005"/>
                  <a:gd name="connsiteY10" fmla="*/ 53463 h 108650"/>
                  <a:gd name="connsiteX11" fmla="*/ 25259 w 108005"/>
                  <a:gd name="connsiteY11" fmla="*/ 83643 h 108650"/>
                  <a:gd name="connsiteX12" fmla="*/ 54003 w 108005"/>
                  <a:gd name="connsiteY12" fmla="*/ 94853 h 108650"/>
                  <a:gd name="connsiteX13" fmla="*/ 81004 w 108005"/>
                  <a:gd name="connsiteY13" fmla="*/ 85368 h 108650"/>
                  <a:gd name="connsiteX14" fmla="*/ 93199 w 108005"/>
                  <a:gd name="connsiteY14" fmla="*/ 59499 h 108650"/>
                  <a:gd name="connsiteX15" fmla="*/ 48777 w 108005"/>
                  <a:gd name="connsiteY15" fmla="*/ 59499 h 108650"/>
                  <a:gd name="connsiteX16" fmla="*/ 48777 w 108005"/>
                  <a:gd name="connsiteY16" fmla="*/ 48289 h 108650"/>
                  <a:gd name="connsiteX17" fmla="*/ 108006 w 108005"/>
                  <a:gd name="connsiteY17" fmla="*/ 48289 h 108650"/>
                  <a:gd name="connsiteX18" fmla="*/ 108006 w 108005"/>
                  <a:gd name="connsiteY18" fmla="*/ 59499 h 108650"/>
                  <a:gd name="connsiteX19" fmla="*/ 90585 w 108005"/>
                  <a:gd name="connsiteY19" fmla="*/ 93129 h 108650"/>
                  <a:gd name="connsiteX20" fmla="*/ 54003 w 108005"/>
                  <a:gd name="connsiteY20" fmla="*/ 108650 h 10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8005" h="108650">
                    <a:moveTo>
                      <a:pt x="54003" y="108650"/>
                    </a:moveTo>
                    <a:cubicBezTo>
                      <a:pt x="39196" y="108650"/>
                      <a:pt x="26130" y="103476"/>
                      <a:pt x="15678" y="93129"/>
                    </a:cubicBezTo>
                    <a:cubicBezTo>
                      <a:pt x="5226" y="82781"/>
                      <a:pt x="0" y="69847"/>
                      <a:pt x="0" y="54325"/>
                    </a:cubicBezTo>
                    <a:cubicBezTo>
                      <a:pt x="0" y="38804"/>
                      <a:pt x="5226" y="25869"/>
                      <a:pt x="15678" y="15521"/>
                    </a:cubicBezTo>
                    <a:cubicBezTo>
                      <a:pt x="26130" y="5174"/>
                      <a:pt x="39196" y="0"/>
                      <a:pt x="54874" y="0"/>
                    </a:cubicBezTo>
                    <a:cubicBezTo>
                      <a:pt x="66197" y="0"/>
                      <a:pt x="75778" y="2587"/>
                      <a:pt x="84488" y="7761"/>
                    </a:cubicBezTo>
                    <a:cubicBezTo>
                      <a:pt x="93199" y="12935"/>
                      <a:pt x="99296" y="20695"/>
                      <a:pt x="103651" y="30181"/>
                    </a:cubicBezTo>
                    <a:lnTo>
                      <a:pt x="86230" y="30181"/>
                    </a:lnTo>
                    <a:cubicBezTo>
                      <a:pt x="80133" y="18108"/>
                      <a:pt x="68810" y="12072"/>
                      <a:pt x="54003" y="12072"/>
                    </a:cubicBezTo>
                    <a:cubicBezTo>
                      <a:pt x="42680" y="12072"/>
                      <a:pt x="33098" y="15521"/>
                      <a:pt x="25259" y="23282"/>
                    </a:cubicBezTo>
                    <a:cubicBezTo>
                      <a:pt x="17420" y="31043"/>
                      <a:pt x="13936" y="41391"/>
                      <a:pt x="13936" y="53463"/>
                    </a:cubicBezTo>
                    <a:cubicBezTo>
                      <a:pt x="13936" y="66397"/>
                      <a:pt x="17420" y="75883"/>
                      <a:pt x="25259" y="83643"/>
                    </a:cubicBezTo>
                    <a:cubicBezTo>
                      <a:pt x="33098" y="91404"/>
                      <a:pt x="42680" y="94853"/>
                      <a:pt x="54003" y="94853"/>
                    </a:cubicBezTo>
                    <a:cubicBezTo>
                      <a:pt x="65326" y="94853"/>
                      <a:pt x="74036" y="91404"/>
                      <a:pt x="81004" y="85368"/>
                    </a:cubicBezTo>
                    <a:cubicBezTo>
                      <a:pt x="87972" y="79332"/>
                      <a:pt x="91456" y="70709"/>
                      <a:pt x="93199" y="59499"/>
                    </a:cubicBezTo>
                    <a:lnTo>
                      <a:pt x="48777" y="59499"/>
                    </a:lnTo>
                    <a:lnTo>
                      <a:pt x="48777" y="48289"/>
                    </a:lnTo>
                    <a:lnTo>
                      <a:pt x="108006" y="48289"/>
                    </a:lnTo>
                    <a:lnTo>
                      <a:pt x="108006" y="59499"/>
                    </a:lnTo>
                    <a:cubicBezTo>
                      <a:pt x="106264" y="73296"/>
                      <a:pt x="101038" y="84506"/>
                      <a:pt x="90585" y="93129"/>
                    </a:cubicBezTo>
                    <a:cubicBezTo>
                      <a:pt x="81004" y="103476"/>
                      <a:pt x="68810" y="108650"/>
                      <a:pt x="54003" y="108650"/>
                    </a:cubicBezTo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3" name="Forme libre 702">
                <a:extLst>
                  <a:ext uri="{FF2B5EF4-FFF2-40B4-BE49-F238E27FC236}">
                    <a16:creationId xmlns:a16="http://schemas.microsoft.com/office/drawing/2014/main" id="{3D8913AD-B398-2948-8613-BD025A086F31}"/>
                  </a:ext>
                </a:extLst>
              </p:cNvPr>
              <p:cNvSpPr/>
              <p:nvPr/>
            </p:nvSpPr>
            <p:spPr>
              <a:xfrm>
                <a:off x="6276430" y="1977993"/>
                <a:ext cx="56615" cy="106925"/>
              </a:xfrm>
              <a:custGeom>
                <a:avLst/>
                <a:gdLst>
                  <a:gd name="connsiteX0" fmla="*/ 56616 w 56615"/>
                  <a:gd name="connsiteY0" fmla="*/ 0 h 106925"/>
                  <a:gd name="connsiteX1" fmla="*/ 56616 w 56615"/>
                  <a:gd name="connsiteY1" fmla="*/ 11210 h 106925"/>
                  <a:gd name="connsiteX2" fmla="*/ 13936 w 56615"/>
                  <a:gd name="connsiteY2" fmla="*/ 11210 h 106925"/>
                  <a:gd name="connsiteX3" fmla="*/ 13936 w 56615"/>
                  <a:gd name="connsiteY3" fmla="*/ 47427 h 106925"/>
                  <a:gd name="connsiteX4" fmla="*/ 52261 w 56615"/>
                  <a:gd name="connsiteY4" fmla="*/ 47427 h 106925"/>
                  <a:gd name="connsiteX5" fmla="*/ 52261 w 56615"/>
                  <a:gd name="connsiteY5" fmla="*/ 58637 h 106925"/>
                  <a:gd name="connsiteX6" fmla="*/ 13936 w 56615"/>
                  <a:gd name="connsiteY6" fmla="*/ 58637 h 106925"/>
                  <a:gd name="connsiteX7" fmla="*/ 13936 w 56615"/>
                  <a:gd name="connsiteY7" fmla="*/ 95716 h 106925"/>
                  <a:gd name="connsiteX8" fmla="*/ 56616 w 56615"/>
                  <a:gd name="connsiteY8" fmla="*/ 95716 h 106925"/>
                  <a:gd name="connsiteX9" fmla="*/ 56616 w 56615"/>
                  <a:gd name="connsiteY9" fmla="*/ 106926 h 106925"/>
                  <a:gd name="connsiteX10" fmla="*/ 0 w 56615"/>
                  <a:gd name="connsiteY10" fmla="*/ 106926 h 106925"/>
                  <a:gd name="connsiteX11" fmla="*/ 0 w 56615"/>
                  <a:gd name="connsiteY11" fmla="*/ 0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615" h="106925">
                    <a:moveTo>
                      <a:pt x="56616" y="0"/>
                    </a:moveTo>
                    <a:lnTo>
                      <a:pt x="56616" y="11210"/>
                    </a:lnTo>
                    <a:lnTo>
                      <a:pt x="13936" y="11210"/>
                    </a:lnTo>
                    <a:lnTo>
                      <a:pt x="13936" y="47427"/>
                    </a:lnTo>
                    <a:lnTo>
                      <a:pt x="52261" y="47427"/>
                    </a:lnTo>
                    <a:lnTo>
                      <a:pt x="52261" y="58637"/>
                    </a:lnTo>
                    <a:lnTo>
                      <a:pt x="13936" y="58637"/>
                    </a:lnTo>
                    <a:lnTo>
                      <a:pt x="13936" y="95716"/>
                    </a:lnTo>
                    <a:lnTo>
                      <a:pt x="56616" y="95716"/>
                    </a:lnTo>
                    <a:lnTo>
                      <a:pt x="56616" y="106926"/>
                    </a:lnTo>
                    <a:lnTo>
                      <a:pt x="0" y="1069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704" name="Graphique 682">
                <a:extLst>
                  <a:ext uri="{FF2B5EF4-FFF2-40B4-BE49-F238E27FC236}">
                    <a16:creationId xmlns:a16="http://schemas.microsoft.com/office/drawing/2014/main" id="{FB037230-C0E7-864D-A83C-403C2678AC34}"/>
                  </a:ext>
                </a:extLst>
              </p:cNvPr>
              <p:cNvGrpSpPr/>
              <p:nvPr/>
            </p:nvGrpSpPr>
            <p:grpSpPr>
              <a:xfrm>
                <a:off x="6355692" y="1977993"/>
                <a:ext cx="166363" cy="108650"/>
                <a:chOff x="6355692" y="1977993"/>
                <a:chExt cx="166363" cy="108650"/>
              </a:xfrm>
              <a:solidFill>
                <a:srgbClr val="000000"/>
              </a:solidFill>
            </p:grpSpPr>
            <p:sp>
              <p:nvSpPr>
                <p:cNvPr id="705" name="Forme libre 704">
                  <a:extLst>
                    <a:ext uri="{FF2B5EF4-FFF2-40B4-BE49-F238E27FC236}">
                      <a16:creationId xmlns:a16="http://schemas.microsoft.com/office/drawing/2014/main" id="{75955419-C608-AF47-8A55-34BB146AC818}"/>
                    </a:ext>
                  </a:extLst>
                </p:cNvPr>
                <p:cNvSpPr/>
                <p:nvPr/>
              </p:nvSpPr>
              <p:spPr>
                <a:xfrm>
                  <a:off x="6355692" y="1977993"/>
                  <a:ext cx="74036" cy="106925"/>
                </a:xfrm>
                <a:custGeom>
                  <a:avLst/>
                  <a:gdLst>
                    <a:gd name="connsiteX0" fmla="*/ 13936 w 74036"/>
                    <a:gd name="connsiteY0" fmla="*/ 11210 h 106925"/>
                    <a:gd name="connsiteX1" fmla="*/ 13936 w 74036"/>
                    <a:gd name="connsiteY1" fmla="*/ 51738 h 106925"/>
                    <a:gd name="connsiteX2" fmla="*/ 34841 w 74036"/>
                    <a:gd name="connsiteY2" fmla="*/ 51738 h 106925"/>
                    <a:gd name="connsiteX3" fmla="*/ 52261 w 74036"/>
                    <a:gd name="connsiteY3" fmla="*/ 46564 h 106925"/>
                    <a:gd name="connsiteX4" fmla="*/ 57487 w 74036"/>
                    <a:gd name="connsiteY4" fmla="*/ 31905 h 106925"/>
                    <a:gd name="connsiteX5" fmla="*/ 34841 w 74036"/>
                    <a:gd name="connsiteY5" fmla="*/ 12072 h 106925"/>
                    <a:gd name="connsiteX6" fmla="*/ 13936 w 74036"/>
                    <a:gd name="connsiteY6" fmla="*/ 12072 h 106925"/>
                    <a:gd name="connsiteX7" fmla="*/ 13936 w 74036"/>
                    <a:gd name="connsiteY7" fmla="*/ 62948 h 106925"/>
                    <a:gd name="connsiteX8" fmla="*/ 13936 w 74036"/>
                    <a:gd name="connsiteY8" fmla="*/ 106926 h 106925"/>
                    <a:gd name="connsiteX9" fmla="*/ 0 w 74036"/>
                    <a:gd name="connsiteY9" fmla="*/ 106926 h 106925"/>
                    <a:gd name="connsiteX10" fmla="*/ 0 w 74036"/>
                    <a:gd name="connsiteY10" fmla="*/ 0 h 106925"/>
                    <a:gd name="connsiteX11" fmla="*/ 34841 w 74036"/>
                    <a:gd name="connsiteY11" fmla="*/ 0 h 106925"/>
                    <a:gd name="connsiteX12" fmla="*/ 62713 w 74036"/>
                    <a:gd name="connsiteY12" fmla="*/ 8623 h 106925"/>
                    <a:gd name="connsiteX13" fmla="*/ 72294 w 74036"/>
                    <a:gd name="connsiteY13" fmla="*/ 30181 h 106925"/>
                    <a:gd name="connsiteX14" fmla="*/ 65326 w 74036"/>
                    <a:gd name="connsiteY14" fmla="*/ 50876 h 106925"/>
                    <a:gd name="connsiteX15" fmla="*/ 44422 w 74036"/>
                    <a:gd name="connsiteY15" fmla="*/ 61224 h 106925"/>
                    <a:gd name="connsiteX16" fmla="*/ 74036 w 74036"/>
                    <a:gd name="connsiteY16" fmla="*/ 106063 h 106925"/>
                    <a:gd name="connsiteX17" fmla="*/ 56616 w 74036"/>
                    <a:gd name="connsiteY17" fmla="*/ 106063 h 106925"/>
                    <a:gd name="connsiteX18" fmla="*/ 28743 w 74036"/>
                    <a:gd name="connsiteY18" fmla="*/ 62086 h 106925"/>
                    <a:gd name="connsiteX19" fmla="*/ 13936 w 74036"/>
                    <a:gd name="connsiteY19" fmla="*/ 62086 h 10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4036" h="106925">
                      <a:moveTo>
                        <a:pt x="13936" y="11210"/>
                      </a:moveTo>
                      <a:lnTo>
                        <a:pt x="13936" y="51738"/>
                      </a:lnTo>
                      <a:lnTo>
                        <a:pt x="34841" y="51738"/>
                      </a:lnTo>
                      <a:cubicBezTo>
                        <a:pt x="42680" y="51738"/>
                        <a:pt x="48777" y="50014"/>
                        <a:pt x="52261" y="46564"/>
                      </a:cubicBezTo>
                      <a:cubicBezTo>
                        <a:pt x="55745" y="43115"/>
                        <a:pt x="57487" y="37941"/>
                        <a:pt x="57487" y="31905"/>
                      </a:cubicBezTo>
                      <a:cubicBezTo>
                        <a:pt x="57487" y="18108"/>
                        <a:pt x="49648" y="12072"/>
                        <a:pt x="34841" y="12072"/>
                      </a:cubicBezTo>
                      <a:lnTo>
                        <a:pt x="13936" y="12072"/>
                      </a:lnTo>
                      <a:close/>
                      <a:moveTo>
                        <a:pt x="13936" y="62948"/>
                      </a:moveTo>
                      <a:lnTo>
                        <a:pt x="13936" y="106926"/>
                      </a:lnTo>
                      <a:lnTo>
                        <a:pt x="0" y="106926"/>
                      </a:lnTo>
                      <a:lnTo>
                        <a:pt x="0" y="0"/>
                      </a:lnTo>
                      <a:lnTo>
                        <a:pt x="34841" y="0"/>
                      </a:lnTo>
                      <a:cubicBezTo>
                        <a:pt x="47035" y="0"/>
                        <a:pt x="55745" y="2587"/>
                        <a:pt x="62713" y="8623"/>
                      </a:cubicBezTo>
                      <a:cubicBezTo>
                        <a:pt x="68810" y="14659"/>
                        <a:pt x="72294" y="21558"/>
                        <a:pt x="72294" y="30181"/>
                      </a:cubicBezTo>
                      <a:cubicBezTo>
                        <a:pt x="72294" y="38804"/>
                        <a:pt x="69681" y="45702"/>
                        <a:pt x="65326" y="50876"/>
                      </a:cubicBezTo>
                      <a:cubicBezTo>
                        <a:pt x="60971" y="56912"/>
                        <a:pt x="54003" y="60361"/>
                        <a:pt x="44422" y="61224"/>
                      </a:cubicBezTo>
                      <a:lnTo>
                        <a:pt x="74036" y="106063"/>
                      </a:lnTo>
                      <a:lnTo>
                        <a:pt x="56616" y="106063"/>
                      </a:lnTo>
                      <a:lnTo>
                        <a:pt x="28743" y="62086"/>
                      </a:lnTo>
                      <a:lnTo>
                        <a:pt x="13936" y="620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6" name="Forme libre 705">
                  <a:extLst>
                    <a:ext uri="{FF2B5EF4-FFF2-40B4-BE49-F238E27FC236}">
                      <a16:creationId xmlns:a16="http://schemas.microsoft.com/office/drawing/2014/main" id="{92946253-A504-DC4D-9317-43BDD1F5B6F2}"/>
                    </a:ext>
                  </a:extLst>
                </p:cNvPr>
                <p:cNvSpPr/>
                <p:nvPr/>
              </p:nvSpPr>
              <p:spPr>
                <a:xfrm>
                  <a:off x="6449762" y="1978855"/>
                  <a:ext cx="72294" cy="107787"/>
                </a:xfrm>
                <a:custGeom>
                  <a:avLst/>
                  <a:gdLst>
                    <a:gd name="connsiteX0" fmla="*/ 13065 w 72294"/>
                    <a:gd name="connsiteY0" fmla="*/ 27594 h 107787"/>
                    <a:gd name="connsiteX1" fmla="*/ 16549 w 72294"/>
                    <a:gd name="connsiteY1" fmla="*/ 37079 h 107787"/>
                    <a:gd name="connsiteX2" fmla="*/ 25260 w 72294"/>
                    <a:gd name="connsiteY2" fmla="*/ 43115 h 107787"/>
                    <a:gd name="connsiteX3" fmla="*/ 36583 w 72294"/>
                    <a:gd name="connsiteY3" fmla="*/ 46564 h 107787"/>
                    <a:gd name="connsiteX4" fmla="*/ 48777 w 72294"/>
                    <a:gd name="connsiteY4" fmla="*/ 50014 h 107787"/>
                    <a:gd name="connsiteX5" fmla="*/ 60100 w 72294"/>
                    <a:gd name="connsiteY5" fmla="*/ 54325 h 107787"/>
                    <a:gd name="connsiteX6" fmla="*/ 68810 w 72294"/>
                    <a:gd name="connsiteY6" fmla="*/ 62948 h 107787"/>
                    <a:gd name="connsiteX7" fmla="*/ 72294 w 72294"/>
                    <a:gd name="connsiteY7" fmla="*/ 76745 h 107787"/>
                    <a:gd name="connsiteX8" fmla="*/ 62713 w 72294"/>
                    <a:gd name="connsiteY8" fmla="*/ 98303 h 107787"/>
                    <a:gd name="connsiteX9" fmla="*/ 36583 w 72294"/>
                    <a:gd name="connsiteY9" fmla="*/ 107788 h 107787"/>
                    <a:gd name="connsiteX10" fmla="*/ 10452 w 72294"/>
                    <a:gd name="connsiteY10" fmla="*/ 100027 h 107787"/>
                    <a:gd name="connsiteX11" fmla="*/ 0 w 72294"/>
                    <a:gd name="connsiteY11" fmla="*/ 80194 h 107787"/>
                    <a:gd name="connsiteX12" fmla="*/ 14807 w 72294"/>
                    <a:gd name="connsiteY12" fmla="*/ 80194 h 107787"/>
                    <a:gd name="connsiteX13" fmla="*/ 20905 w 72294"/>
                    <a:gd name="connsiteY13" fmla="*/ 92266 h 107787"/>
                    <a:gd name="connsiteX14" fmla="*/ 36583 w 72294"/>
                    <a:gd name="connsiteY14" fmla="*/ 96578 h 107787"/>
                    <a:gd name="connsiteX15" fmla="*/ 53132 w 72294"/>
                    <a:gd name="connsiteY15" fmla="*/ 91404 h 107787"/>
                    <a:gd name="connsiteX16" fmla="*/ 59229 w 72294"/>
                    <a:gd name="connsiteY16" fmla="*/ 79332 h 107787"/>
                    <a:gd name="connsiteX17" fmla="*/ 55745 w 72294"/>
                    <a:gd name="connsiteY17" fmla="*/ 68984 h 107787"/>
                    <a:gd name="connsiteX18" fmla="*/ 47035 w 72294"/>
                    <a:gd name="connsiteY18" fmla="*/ 63810 h 107787"/>
                    <a:gd name="connsiteX19" fmla="*/ 35712 w 72294"/>
                    <a:gd name="connsiteY19" fmla="*/ 60361 h 107787"/>
                    <a:gd name="connsiteX20" fmla="*/ 23517 w 72294"/>
                    <a:gd name="connsiteY20" fmla="*/ 56912 h 107787"/>
                    <a:gd name="connsiteX21" fmla="*/ 12194 w 72294"/>
                    <a:gd name="connsiteY21" fmla="*/ 52600 h 107787"/>
                    <a:gd name="connsiteX22" fmla="*/ 3484 w 72294"/>
                    <a:gd name="connsiteY22" fmla="*/ 43977 h 107787"/>
                    <a:gd name="connsiteX23" fmla="*/ 0 w 72294"/>
                    <a:gd name="connsiteY23" fmla="*/ 30181 h 107787"/>
                    <a:gd name="connsiteX24" fmla="*/ 9581 w 72294"/>
                    <a:gd name="connsiteY24" fmla="*/ 8623 h 107787"/>
                    <a:gd name="connsiteX25" fmla="*/ 34841 w 72294"/>
                    <a:gd name="connsiteY25" fmla="*/ 0 h 107787"/>
                    <a:gd name="connsiteX26" fmla="*/ 59229 w 72294"/>
                    <a:gd name="connsiteY26" fmla="*/ 6898 h 107787"/>
                    <a:gd name="connsiteX27" fmla="*/ 69681 w 72294"/>
                    <a:gd name="connsiteY27" fmla="*/ 26731 h 107787"/>
                    <a:gd name="connsiteX28" fmla="*/ 54003 w 72294"/>
                    <a:gd name="connsiteY28" fmla="*/ 26731 h 107787"/>
                    <a:gd name="connsiteX29" fmla="*/ 47906 w 72294"/>
                    <a:gd name="connsiteY29" fmla="*/ 16384 h 107787"/>
                    <a:gd name="connsiteX30" fmla="*/ 33099 w 72294"/>
                    <a:gd name="connsiteY30" fmla="*/ 12072 h 107787"/>
                    <a:gd name="connsiteX31" fmla="*/ 18291 w 72294"/>
                    <a:gd name="connsiteY31" fmla="*/ 16384 h 107787"/>
                    <a:gd name="connsiteX32" fmla="*/ 13065 w 72294"/>
                    <a:gd name="connsiteY32" fmla="*/ 27594 h 10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2294" h="107787">
                      <a:moveTo>
                        <a:pt x="13065" y="27594"/>
                      </a:moveTo>
                      <a:cubicBezTo>
                        <a:pt x="13065" y="31905"/>
                        <a:pt x="13936" y="34492"/>
                        <a:pt x="16549" y="37079"/>
                      </a:cubicBezTo>
                      <a:cubicBezTo>
                        <a:pt x="18291" y="39666"/>
                        <a:pt x="21775" y="41391"/>
                        <a:pt x="25260" y="43115"/>
                      </a:cubicBezTo>
                      <a:cubicBezTo>
                        <a:pt x="28744" y="43977"/>
                        <a:pt x="32228" y="45702"/>
                        <a:pt x="36583" y="46564"/>
                      </a:cubicBezTo>
                      <a:cubicBezTo>
                        <a:pt x="40938" y="47427"/>
                        <a:pt x="45293" y="48289"/>
                        <a:pt x="48777" y="50014"/>
                      </a:cubicBezTo>
                      <a:cubicBezTo>
                        <a:pt x="53132" y="50876"/>
                        <a:pt x="56616" y="52600"/>
                        <a:pt x="60100" y="54325"/>
                      </a:cubicBezTo>
                      <a:cubicBezTo>
                        <a:pt x="63584" y="56050"/>
                        <a:pt x="66197" y="58637"/>
                        <a:pt x="68810" y="62948"/>
                      </a:cubicBezTo>
                      <a:cubicBezTo>
                        <a:pt x="70552" y="66397"/>
                        <a:pt x="72294" y="71571"/>
                        <a:pt x="72294" y="76745"/>
                      </a:cubicBezTo>
                      <a:cubicBezTo>
                        <a:pt x="72294" y="85368"/>
                        <a:pt x="68810" y="92266"/>
                        <a:pt x="62713" y="98303"/>
                      </a:cubicBezTo>
                      <a:cubicBezTo>
                        <a:pt x="56616" y="104339"/>
                        <a:pt x="47906" y="107788"/>
                        <a:pt x="36583" y="107788"/>
                      </a:cubicBezTo>
                      <a:cubicBezTo>
                        <a:pt x="25260" y="107788"/>
                        <a:pt x="16549" y="105201"/>
                        <a:pt x="10452" y="100027"/>
                      </a:cubicBezTo>
                      <a:cubicBezTo>
                        <a:pt x="3484" y="94853"/>
                        <a:pt x="0" y="87955"/>
                        <a:pt x="0" y="80194"/>
                      </a:cubicBezTo>
                      <a:lnTo>
                        <a:pt x="14807" y="80194"/>
                      </a:lnTo>
                      <a:cubicBezTo>
                        <a:pt x="14807" y="85368"/>
                        <a:pt x="17420" y="88817"/>
                        <a:pt x="20905" y="92266"/>
                      </a:cubicBezTo>
                      <a:cubicBezTo>
                        <a:pt x="24389" y="94853"/>
                        <a:pt x="29615" y="96578"/>
                        <a:pt x="36583" y="96578"/>
                      </a:cubicBezTo>
                      <a:cubicBezTo>
                        <a:pt x="43551" y="96578"/>
                        <a:pt x="48777" y="94853"/>
                        <a:pt x="53132" y="91404"/>
                      </a:cubicBezTo>
                      <a:cubicBezTo>
                        <a:pt x="57487" y="87955"/>
                        <a:pt x="59229" y="83643"/>
                        <a:pt x="59229" y="79332"/>
                      </a:cubicBezTo>
                      <a:cubicBezTo>
                        <a:pt x="59229" y="75020"/>
                        <a:pt x="58358" y="70709"/>
                        <a:pt x="55745" y="68984"/>
                      </a:cubicBezTo>
                      <a:cubicBezTo>
                        <a:pt x="54003" y="66397"/>
                        <a:pt x="50519" y="64673"/>
                        <a:pt x="47035" y="63810"/>
                      </a:cubicBezTo>
                      <a:cubicBezTo>
                        <a:pt x="43551" y="62948"/>
                        <a:pt x="40067" y="61224"/>
                        <a:pt x="35712" y="60361"/>
                      </a:cubicBezTo>
                      <a:cubicBezTo>
                        <a:pt x="31357" y="59499"/>
                        <a:pt x="27001" y="58637"/>
                        <a:pt x="23517" y="56912"/>
                      </a:cubicBezTo>
                      <a:cubicBezTo>
                        <a:pt x="19162" y="56050"/>
                        <a:pt x="15678" y="54325"/>
                        <a:pt x="12194" y="52600"/>
                      </a:cubicBezTo>
                      <a:cubicBezTo>
                        <a:pt x="8710" y="50876"/>
                        <a:pt x="6097" y="48289"/>
                        <a:pt x="3484" y="43977"/>
                      </a:cubicBezTo>
                      <a:cubicBezTo>
                        <a:pt x="1742" y="40528"/>
                        <a:pt x="0" y="35354"/>
                        <a:pt x="0" y="30181"/>
                      </a:cubicBezTo>
                      <a:cubicBezTo>
                        <a:pt x="0" y="21558"/>
                        <a:pt x="3484" y="13797"/>
                        <a:pt x="9581" y="8623"/>
                      </a:cubicBezTo>
                      <a:cubicBezTo>
                        <a:pt x="15678" y="3449"/>
                        <a:pt x="24389" y="0"/>
                        <a:pt x="34841" y="0"/>
                      </a:cubicBezTo>
                      <a:cubicBezTo>
                        <a:pt x="45293" y="0"/>
                        <a:pt x="53132" y="2587"/>
                        <a:pt x="59229" y="6898"/>
                      </a:cubicBezTo>
                      <a:cubicBezTo>
                        <a:pt x="65326" y="12072"/>
                        <a:pt x="68810" y="18108"/>
                        <a:pt x="69681" y="26731"/>
                      </a:cubicBezTo>
                      <a:lnTo>
                        <a:pt x="54003" y="26731"/>
                      </a:lnTo>
                      <a:cubicBezTo>
                        <a:pt x="54003" y="22420"/>
                        <a:pt x="51390" y="18971"/>
                        <a:pt x="47906" y="16384"/>
                      </a:cubicBezTo>
                      <a:cubicBezTo>
                        <a:pt x="44422" y="13797"/>
                        <a:pt x="39196" y="12072"/>
                        <a:pt x="33099" y="12072"/>
                      </a:cubicBezTo>
                      <a:cubicBezTo>
                        <a:pt x="27001" y="12072"/>
                        <a:pt x="21775" y="13797"/>
                        <a:pt x="18291" y="16384"/>
                      </a:cubicBezTo>
                      <a:cubicBezTo>
                        <a:pt x="14807" y="17246"/>
                        <a:pt x="13065" y="21558"/>
                        <a:pt x="13065" y="27594"/>
                      </a:cubicBezTo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707" name="Graphique 682">
                <a:extLst>
                  <a:ext uri="{FF2B5EF4-FFF2-40B4-BE49-F238E27FC236}">
                    <a16:creationId xmlns:a16="http://schemas.microsoft.com/office/drawing/2014/main" id="{FB037230-C0E7-864D-A83C-403C2678AC34}"/>
                  </a:ext>
                </a:extLst>
              </p:cNvPr>
              <p:cNvGrpSpPr/>
              <p:nvPr/>
            </p:nvGrpSpPr>
            <p:grpSpPr>
              <a:xfrm>
                <a:off x="4913293" y="1664114"/>
                <a:ext cx="2207149" cy="177634"/>
                <a:chOff x="4913293" y="1664114"/>
                <a:chExt cx="2207149" cy="177634"/>
              </a:xfrm>
              <a:solidFill>
                <a:srgbClr val="000000"/>
              </a:solidFill>
            </p:grpSpPr>
            <p:sp>
              <p:nvSpPr>
                <p:cNvPr id="708" name="Forme libre 707">
                  <a:extLst>
                    <a:ext uri="{FF2B5EF4-FFF2-40B4-BE49-F238E27FC236}">
                      <a16:creationId xmlns:a16="http://schemas.microsoft.com/office/drawing/2014/main" id="{E9713A09-409A-A148-AA5E-44D39EE17E70}"/>
                    </a:ext>
                  </a:extLst>
                </p:cNvPr>
                <p:cNvSpPr/>
                <p:nvPr/>
              </p:nvSpPr>
              <p:spPr>
                <a:xfrm>
                  <a:off x="4913293" y="1666701"/>
                  <a:ext cx="155911" cy="172460"/>
                </a:xfrm>
                <a:custGeom>
                  <a:avLst/>
                  <a:gdLst>
                    <a:gd name="connsiteX0" fmla="*/ 155912 w 155911"/>
                    <a:gd name="connsiteY0" fmla="*/ 86230 h 172460"/>
                    <a:gd name="connsiteX1" fmla="*/ 60971 w 155911"/>
                    <a:gd name="connsiteY1" fmla="*/ 172461 h 172460"/>
                    <a:gd name="connsiteX2" fmla="*/ 0 w 155911"/>
                    <a:gd name="connsiteY2" fmla="*/ 172461 h 172460"/>
                    <a:gd name="connsiteX3" fmla="*/ 0 w 155911"/>
                    <a:gd name="connsiteY3" fmla="*/ 0 h 172460"/>
                    <a:gd name="connsiteX4" fmla="*/ 60971 w 155911"/>
                    <a:gd name="connsiteY4" fmla="*/ 0 h 172460"/>
                    <a:gd name="connsiteX5" fmla="*/ 155912 w 155911"/>
                    <a:gd name="connsiteY5" fmla="*/ 86230 h 172460"/>
                    <a:gd name="connsiteX6" fmla="*/ 112361 w 155911"/>
                    <a:gd name="connsiteY6" fmla="*/ 86230 h 172460"/>
                    <a:gd name="connsiteX7" fmla="*/ 60100 w 155911"/>
                    <a:gd name="connsiteY7" fmla="*/ 31905 h 172460"/>
                    <a:gd name="connsiteX8" fmla="*/ 40938 w 155911"/>
                    <a:gd name="connsiteY8" fmla="*/ 31905 h 172460"/>
                    <a:gd name="connsiteX9" fmla="*/ 40938 w 155911"/>
                    <a:gd name="connsiteY9" fmla="*/ 140555 h 172460"/>
                    <a:gd name="connsiteX10" fmla="*/ 60100 w 155911"/>
                    <a:gd name="connsiteY10" fmla="*/ 140555 h 172460"/>
                    <a:gd name="connsiteX11" fmla="*/ 112361 w 155911"/>
                    <a:gd name="connsiteY11" fmla="*/ 8623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5911" h="172460">
                      <a:moveTo>
                        <a:pt x="155912" y="86230"/>
                      </a:moveTo>
                      <a:cubicBezTo>
                        <a:pt x="155912" y="137106"/>
                        <a:pt x="115845" y="172461"/>
                        <a:pt x="60971" y="172461"/>
                      </a:cubicBez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60971" y="0"/>
                      </a:lnTo>
                      <a:cubicBezTo>
                        <a:pt x="115845" y="0"/>
                        <a:pt x="155912" y="34492"/>
                        <a:pt x="155912" y="86230"/>
                      </a:cubicBezTo>
                      <a:close/>
                      <a:moveTo>
                        <a:pt x="112361" y="86230"/>
                      </a:moveTo>
                      <a:cubicBezTo>
                        <a:pt x="112361" y="53463"/>
                        <a:pt x="93199" y="31905"/>
                        <a:pt x="60100" y="31905"/>
                      </a:cubicBezTo>
                      <a:lnTo>
                        <a:pt x="40938" y="31905"/>
                      </a:lnTo>
                      <a:lnTo>
                        <a:pt x="40938" y="140555"/>
                      </a:lnTo>
                      <a:lnTo>
                        <a:pt x="60100" y="140555"/>
                      </a:lnTo>
                      <a:cubicBezTo>
                        <a:pt x="93199" y="140555"/>
                        <a:pt x="112361" y="118998"/>
                        <a:pt x="112361" y="862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9" name="Forme libre 708">
                  <a:extLst>
                    <a:ext uri="{FF2B5EF4-FFF2-40B4-BE49-F238E27FC236}">
                      <a16:creationId xmlns:a16="http://schemas.microsoft.com/office/drawing/2014/main" id="{37CEDE6A-F968-EF42-AD29-0D7EEA34D7C5}"/>
                    </a:ext>
                  </a:extLst>
                </p:cNvPr>
                <p:cNvSpPr/>
                <p:nvPr/>
              </p:nvSpPr>
              <p:spPr>
                <a:xfrm>
                  <a:off x="5095335" y="1665839"/>
                  <a:ext cx="106263" cy="172460"/>
                </a:xfrm>
                <a:custGeom>
                  <a:avLst/>
                  <a:gdLst>
                    <a:gd name="connsiteX0" fmla="*/ 42680 w 106263"/>
                    <a:gd name="connsiteY0" fmla="*/ 31905 h 172460"/>
                    <a:gd name="connsiteX1" fmla="*/ 42680 w 106263"/>
                    <a:gd name="connsiteY1" fmla="*/ 68984 h 172460"/>
                    <a:gd name="connsiteX2" fmla="*/ 98425 w 106263"/>
                    <a:gd name="connsiteY2" fmla="*/ 68984 h 172460"/>
                    <a:gd name="connsiteX3" fmla="*/ 98425 w 106263"/>
                    <a:gd name="connsiteY3" fmla="*/ 100889 h 172460"/>
                    <a:gd name="connsiteX4" fmla="*/ 42680 w 106263"/>
                    <a:gd name="connsiteY4" fmla="*/ 100889 h 172460"/>
                    <a:gd name="connsiteX5" fmla="*/ 42680 w 106263"/>
                    <a:gd name="connsiteY5" fmla="*/ 140555 h 172460"/>
                    <a:gd name="connsiteX6" fmla="*/ 105393 w 106263"/>
                    <a:gd name="connsiteY6" fmla="*/ 140555 h 172460"/>
                    <a:gd name="connsiteX7" fmla="*/ 105393 w 106263"/>
                    <a:gd name="connsiteY7" fmla="*/ 172461 h 172460"/>
                    <a:gd name="connsiteX8" fmla="*/ 0 w 106263"/>
                    <a:gd name="connsiteY8" fmla="*/ 172461 h 172460"/>
                    <a:gd name="connsiteX9" fmla="*/ 0 w 106263"/>
                    <a:gd name="connsiteY9" fmla="*/ 0 h 172460"/>
                    <a:gd name="connsiteX10" fmla="*/ 106264 w 106263"/>
                    <a:gd name="connsiteY10" fmla="*/ 0 h 172460"/>
                    <a:gd name="connsiteX11" fmla="*/ 106264 w 106263"/>
                    <a:gd name="connsiteY11" fmla="*/ 31905 h 172460"/>
                    <a:gd name="connsiteX12" fmla="*/ 42680 w 106263"/>
                    <a:gd name="connsiteY12" fmla="*/ 31905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6263" h="172460">
                      <a:moveTo>
                        <a:pt x="42680" y="31905"/>
                      </a:moveTo>
                      <a:lnTo>
                        <a:pt x="42680" y="68984"/>
                      </a:lnTo>
                      <a:lnTo>
                        <a:pt x="98425" y="68984"/>
                      </a:lnTo>
                      <a:lnTo>
                        <a:pt x="98425" y="100889"/>
                      </a:lnTo>
                      <a:lnTo>
                        <a:pt x="42680" y="100889"/>
                      </a:lnTo>
                      <a:lnTo>
                        <a:pt x="42680" y="140555"/>
                      </a:lnTo>
                      <a:lnTo>
                        <a:pt x="105393" y="140555"/>
                      </a:lnTo>
                      <a:lnTo>
                        <a:pt x="105393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106264" y="0"/>
                      </a:lnTo>
                      <a:lnTo>
                        <a:pt x="106264" y="31905"/>
                      </a:lnTo>
                      <a:lnTo>
                        <a:pt x="42680" y="319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0" name="Forme libre 709">
                  <a:extLst>
                    <a:ext uri="{FF2B5EF4-FFF2-40B4-BE49-F238E27FC236}">
                      <a16:creationId xmlns:a16="http://schemas.microsoft.com/office/drawing/2014/main" id="{9F7A9F89-C4EF-2147-8176-493ADDA80973}"/>
                    </a:ext>
                  </a:extLst>
                </p:cNvPr>
                <p:cNvSpPr/>
                <p:nvPr/>
              </p:nvSpPr>
              <p:spPr>
                <a:xfrm>
                  <a:off x="5313089" y="1666701"/>
                  <a:ext cx="196849" cy="172460"/>
                </a:xfrm>
                <a:custGeom>
                  <a:avLst/>
                  <a:gdLst>
                    <a:gd name="connsiteX0" fmla="*/ 47906 w 196849"/>
                    <a:gd name="connsiteY0" fmla="*/ 0 h 172460"/>
                    <a:gd name="connsiteX1" fmla="*/ 98425 w 196849"/>
                    <a:gd name="connsiteY1" fmla="*/ 118998 h 172460"/>
                    <a:gd name="connsiteX2" fmla="*/ 148072 w 196849"/>
                    <a:gd name="connsiteY2" fmla="*/ 0 h 172460"/>
                    <a:gd name="connsiteX3" fmla="*/ 196849 w 196849"/>
                    <a:gd name="connsiteY3" fmla="*/ 0 h 172460"/>
                    <a:gd name="connsiteX4" fmla="*/ 196849 w 196849"/>
                    <a:gd name="connsiteY4" fmla="*/ 172461 h 172460"/>
                    <a:gd name="connsiteX5" fmla="*/ 154169 w 196849"/>
                    <a:gd name="connsiteY5" fmla="*/ 172461 h 172460"/>
                    <a:gd name="connsiteX6" fmla="*/ 154169 w 196849"/>
                    <a:gd name="connsiteY6" fmla="*/ 75020 h 172460"/>
                    <a:gd name="connsiteX7" fmla="*/ 114103 w 196849"/>
                    <a:gd name="connsiteY7" fmla="*/ 172461 h 172460"/>
                    <a:gd name="connsiteX8" fmla="*/ 82746 w 196849"/>
                    <a:gd name="connsiteY8" fmla="*/ 172461 h 172460"/>
                    <a:gd name="connsiteX9" fmla="*/ 42680 w 196849"/>
                    <a:gd name="connsiteY9" fmla="*/ 75020 h 172460"/>
                    <a:gd name="connsiteX10" fmla="*/ 42680 w 196849"/>
                    <a:gd name="connsiteY10" fmla="*/ 172461 h 172460"/>
                    <a:gd name="connsiteX11" fmla="*/ 0 w 196849"/>
                    <a:gd name="connsiteY11" fmla="*/ 172461 h 172460"/>
                    <a:gd name="connsiteX12" fmla="*/ 0 w 196849"/>
                    <a:gd name="connsiteY12" fmla="*/ 0 h 172460"/>
                    <a:gd name="connsiteX13" fmla="*/ 47906 w 196849"/>
                    <a:gd name="connsiteY13" fmla="*/ 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849" h="172460">
                      <a:moveTo>
                        <a:pt x="47906" y="0"/>
                      </a:moveTo>
                      <a:lnTo>
                        <a:pt x="98425" y="118998"/>
                      </a:lnTo>
                      <a:lnTo>
                        <a:pt x="148072" y="0"/>
                      </a:lnTo>
                      <a:lnTo>
                        <a:pt x="196849" y="0"/>
                      </a:lnTo>
                      <a:lnTo>
                        <a:pt x="196849" y="172461"/>
                      </a:lnTo>
                      <a:lnTo>
                        <a:pt x="154169" y="172461"/>
                      </a:lnTo>
                      <a:lnTo>
                        <a:pt x="154169" y="75020"/>
                      </a:lnTo>
                      <a:lnTo>
                        <a:pt x="114103" y="172461"/>
                      </a:lnTo>
                      <a:lnTo>
                        <a:pt x="82746" y="172461"/>
                      </a:lnTo>
                      <a:lnTo>
                        <a:pt x="42680" y="75020"/>
                      </a:lnTo>
                      <a:lnTo>
                        <a:pt x="42680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4790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1" name="Forme libre 710">
                  <a:extLst>
                    <a:ext uri="{FF2B5EF4-FFF2-40B4-BE49-F238E27FC236}">
                      <a16:creationId xmlns:a16="http://schemas.microsoft.com/office/drawing/2014/main" id="{568EADA4-8608-9C4E-8492-87B67A288EC5}"/>
                    </a:ext>
                  </a:extLst>
                </p:cNvPr>
                <p:cNvSpPr/>
                <p:nvPr/>
              </p:nvSpPr>
              <p:spPr>
                <a:xfrm>
                  <a:off x="5530842" y="1665839"/>
                  <a:ext cx="172460" cy="173322"/>
                </a:xfrm>
                <a:custGeom>
                  <a:avLst/>
                  <a:gdLst>
                    <a:gd name="connsiteX0" fmla="*/ 172461 w 172460"/>
                    <a:gd name="connsiteY0" fmla="*/ 173323 h 173322"/>
                    <a:gd name="connsiteX1" fmla="*/ 127168 w 172460"/>
                    <a:gd name="connsiteY1" fmla="*/ 173323 h 173322"/>
                    <a:gd name="connsiteX2" fmla="*/ 117587 w 172460"/>
                    <a:gd name="connsiteY2" fmla="*/ 144005 h 173322"/>
                    <a:gd name="connsiteX3" fmla="*/ 54874 w 172460"/>
                    <a:gd name="connsiteY3" fmla="*/ 144005 h 173322"/>
                    <a:gd name="connsiteX4" fmla="*/ 45293 w 172460"/>
                    <a:gd name="connsiteY4" fmla="*/ 173323 h 173322"/>
                    <a:gd name="connsiteX5" fmla="*/ 0 w 172460"/>
                    <a:gd name="connsiteY5" fmla="*/ 173323 h 173322"/>
                    <a:gd name="connsiteX6" fmla="*/ 60100 w 172460"/>
                    <a:gd name="connsiteY6" fmla="*/ 0 h 173322"/>
                    <a:gd name="connsiteX7" fmla="*/ 111490 w 172460"/>
                    <a:gd name="connsiteY7" fmla="*/ 0 h 173322"/>
                    <a:gd name="connsiteX8" fmla="*/ 172461 w 172460"/>
                    <a:gd name="connsiteY8" fmla="*/ 173323 h 173322"/>
                    <a:gd name="connsiteX9" fmla="*/ 65326 w 172460"/>
                    <a:gd name="connsiteY9" fmla="*/ 112099 h 173322"/>
                    <a:gd name="connsiteX10" fmla="*/ 106264 w 172460"/>
                    <a:gd name="connsiteY10" fmla="*/ 112099 h 173322"/>
                    <a:gd name="connsiteX11" fmla="*/ 85359 w 172460"/>
                    <a:gd name="connsiteY11" fmla="*/ 50876 h 173322"/>
                    <a:gd name="connsiteX12" fmla="*/ 65326 w 172460"/>
                    <a:gd name="connsiteY12" fmla="*/ 112099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2460" h="173322">
                      <a:moveTo>
                        <a:pt x="172461" y="173323"/>
                      </a:moveTo>
                      <a:lnTo>
                        <a:pt x="127168" y="173323"/>
                      </a:lnTo>
                      <a:lnTo>
                        <a:pt x="117587" y="144005"/>
                      </a:lnTo>
                      <a:lnTo>
                        <a:pt x="54874" y="144005"/>
                      </a:lnTo>
                      <a:lnTo>
                        <a:pt x="45293" y="173323"/>
                      </a:lnTo>
                      <a:lnTo>
                        <a:pt x="0" y="173323"/>
                      </a:lnTo>
                      <a:lnTo>
                        <a:pt x="60100" y="0"/>
                      </a:lnTo>
                      <a:lnTo>
                        <a:pt x="111490" y="0"/>
                      </a:lnTo>
                      <a:lnTo>
                        <a:pt x="172461" y="173323"/>
                      </a:lnTo>
                      <a:close/>
                      <a:moveTo>
                        <a:pt x="65326" y="112099"/>
                      </a:moveTo>
                      <a:lnTo>
                        <a:pt x="106264" y="112099"/>
                      </a:lnTo>
                      <a:lnTo>
                        <a:pt x="85359" y="50876"/>
                      </a:lnTo>
                      <a:lnTo>
                        <a:pt x="65326" y="1120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2" name="Forme libre 711">
                  <a:extLst>
                    <a:ext uri="{FF2B5EF4-FFF2-40B4-BE49-F238E27FC236}">
                      <a16:creationId xmlns:a16="http://schemas.microsoft.com/office/drawing/2014/main" id="{0F648FCF-3D14-F04A-9EED-2FF7B0AE1A4C}"/>
                    </a:ext>
                  </a:extLst>
                </p:cNvPr>
                <p:cNvSpPr/>
                <p:nvPr/>
              </p:nvSpPr>
              <p:spPr>
                <a:xfrm>
                  <a:off x="5724207" y="1665839"/>
                  <a:ext cx="155911" cy="173322"/>
                </a:xfrm>
                <a:custGeom>
                  <a:avLst/>
                  <a:gdLst>
                    <a:gd name="connsiteX0" fmla="*/ 155041 w 155911"/>
                    <a:gd name="connsiteY0" fmla="*/ 173323 h 173322"/>
                    <a:gd name="connsiteX1" fmla="*/ 113232 w 155911"/>
                    <a:gd name="connsiteY1" fmla="*/ 173323 h 173322"/>
                    <a:gd name="connsiteX2" fmla="*/ 42680 w 155911"/>
                    <a:gd name="connsiteY2" fmla="*/ 64673 h 173322"/>
                    <a:gd name="connsiteX3" fmla="*/ 42680 w 155911"/>
                    <a:gd name="connsiteY3" fmla="*/ 173323 h 173322"/>
                    <a:gd name="connsiteX4" fmla="*/ 0 w 155911"/>
                    <a:gd name="connsiteY4" fmla="*/ 173323 h 173322"/>
                    <a:gd name="connsiteX5" fmla="*/ 0 w 155911"/>
                    <a:gd name="connsiteY5" fmla="*/ 0 h 173322"/>
                    <a:gd name="connsiteX6" fmla="*/ 42680 w 155911"/>
                    <a:gd name="connsiteY6" fmla="*/ 0 h 173322"/>
                    <a:gd name="connsiteX7" fmla="*/ 113232 w 155911"/>
                    <a:gd name="connsiteY7" fmla="*/ 109513 h 173322"/>
                    <a:gd name="connsiteX8" fmla="*/ 113232 w 155911"/>
                    <a:gd name="connsiteY8" fmla="*/ 0 h 173322"/>
                    <a:gd name="connsiteX9" fmla="*/ 155911 w 155911"/>
                    <a:gd name="connsiteY9" fmla="*/ 0 h 173322"/>
                    <a:gd name="connsiteX10" fmla="*/ 155911 w 155911"/>
                    <a:gd name="connsiteY10" fmla="*/ 173323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911" h="173322">
                      <a:moveTo>
                        <a:pt x="155041" y="173323"/>
                      </a:moveTo>
                      <a:lnTo>
                        <a:pt x="113232" y="173323"/>
                      </a:lnTo>
                      <a:lnTo>
                        <a:pt x="42680" y="64673"/>
                      </a:lnTo>
                      <a:lnTo>
                        <a:pt x="42680" y="173323"/>
                      </a:lnTo>
                      <a:lnTo>
                        <a:pt x="0" y="173323"/>
                      </a:lnTo>
                      <a:lnTo>
                        <a:pt x="0" y="0"/>
                      </a:lnTo>
                      <a:lnTo>
                        <a:pt x="42680" y="0"/>
                      </a:lnTo>
                      <a:lnTo>
                        <a:pt x="113232" y="109513"/>
                      </a:lnTo>
                      <a:lnTo>
                        <a:pt x="113232" y="0"/>
                      </a:lnTo>
                      <a:lnTo>
                        <a:pt x="155911" y="0"/>
                      </a:lnTo>
                      <a:lnTo>
                        <a:pt x="155911" y="1733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3" name="Forme libre 712">
                  <a:extLst>
                    <a:ext uri="{FF2B5EF4-FFF2-40B4-BE49-F238E27FC236}">
                      <a16:creationId xmlns:a16="http://schemas.microsoft.com/office/drawing/2014/main" id="{2829E080-76F8-E940-B4B7-E7E115159B5F}"/>
                    </a:ext>
                  </a:extLst>
                </p:cNvPr>
                <p:cNvSpPr/>
                <p:nvPr/>
              </p:nvSpPr>
              <p:spPr>
                <a:xfrm>
                  <a:off x="5900152" y="1665839"/>
                  <a:ext cx="172460" cy="173322"/>
                </a:xfrm>
                <a:custGeom>
                  <a:avLst/>
                  <a:gdLst>
                    <a:gd name="connsiteX0" fmla="*/ 172461 w 172460"/>
                    <a:gd name="connsiteY0" fmla="*/ 173323 h 173322"/>
                    <a:gd name="connsiteX1" fmla="*/ 127168 w 172460"/>
                    <a:gd name="connsiteY1" fmla="*/ 173323 h 173322"/>
                    <a:gd name="connsiteX2" fmla="*/ 117587 w 172460"/>
                    <a:gd name="connsiteY2" fmla="*/ 144005 h 173322"/>
                    <a:gd name="connsiteX3" fmla="*/ 54874 w 172460"/>
                    <a:gd name="connsiteY3" fmla="*/ 144005 h 173322"/>
                    <a:gd name="connsiteX4" fmla="*/ 45293 w 172460"/>
                    <a:gd name="connsiteY4" fmla="*/ 173323 h 173322"/>
                    <a:gd name="connsiteX5" fmla="*/ 0 w 172460"/>
                    <a:gd name="connsiteY5" fmla="*/ 173323 h 173322"/>
                    <a:gd name="connsiteX6" fmla="*/ 60100 w 172460"/>
                    <a:gd name="connsiteY6" fmla="*/ 0 h 173322"/>
                    <a:gd name="connsiteX7" fmla="*/ 111490 w 172460"/>
                    <a:gd name="connsiteY7" fmla="*/ 0 h 173322"/>
                    <a:gd name="connsiteX8" fmla="*/ 172461 w 172460"/>
                    <a:gd name="connsiteY8" fmla="*/ 173323 h 173322"/>
                    <a:gd name="connsiteX9" fmla="*/ 66197 w 172460"/>
                    <a:gd name="connsiteY9" fmla="*/ 112099 h 173322"/>
                    <a:gd name="connsiteX10" fmla="*/ 107135 w 172460"/>
                    <a:gd name="connsiteY10" fmla="*/ 112099 h 173322"/>
                    <a:gd name="connsiteX11" fmla="*/ 86230 w 172460"/>
                    <a:gd name="connsiteY11" fmla="*/ 50876 h 173322"/>
                    <a:gd name="connsiteX12" fmla="*/ 66197 w 172460"/>
                    <a:gd name="connsiteY12" fmla="*/ 112099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2460" h="173322">
                      <a:moveTo>
                        <a:pt x="172461" y="173323"/>
                      </a:moveTo>
                      <a:lnTo>
                        <a:pt x="127168" y="173323"/>
                      </a:lnTo>
                      <a:lnTo>
                        <a:pt x="117587" y="144005"/>
                      </a:lnTo>
                      <a:lnTo>
                        <a:pt x="54874" y="144005"/>
                      </a:lnTo>
                      <a:lnTo>
                        <a:pt x="45293" y="173323"/>
                      </a:lnTo>
                      <a:lnTo>
                        <a:pt x="0" y="173323"/>
                      </a:lnTo>
                      <a:lnTo>
                        <a:pt x="60100" y="0"/>
                      </a:lnTo>
                      <a:lnTo>
                        <a:pt x="111490" y="0"/>
                      </a:lnTo>
                      <a:lnTo>
                        <a:pt x="172461" y="173323"/>
                      </a:lnTo>
                      <a:close/>
                      <a:moveTo>
                        <a:pt x="66197" y="112099"/>
                      </a:moveTo>
                      <a:lnTo>
                        <a:pt x="107135" y="112099"/>
                      </a:lnTo>
                      <a:lnTo>
                        <a:pt x="86230" y="50876"/>
                      </a:lnTo>
                      <a:lnTo>
                        <a:pt x="66197" y="1120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4" name="Forme libre 713">
                  <a:extLst>
                    <a:ext uri="{FF2B5EF4-FFF2-40B4-BE49-F238E27FC236}">
                      <a16:creationId xmlns:a16="http://schemas.microsoft.com/office/drawing/2014/main" id="{57A0E877-DA13-7640-B956-602081AC9D79}"/>
                    </a:ext>
                  </a:extLst>
                </p:cNvPr>
                <p:cNvSpPr/>
                <p:nvPr/>
              </p:nvSpPr>
              <p:spPr>
                <a:xfrm>
                  <a:off x="6083936" y="1664114"/>
                  <a:ext cx="172460" cy="177634"/>
                </a:xfrm>
                <a:custGeom>
                  <a:avLst/>
                  <a:gdLst>
                    <a:gd name="connsiteX0" fmla="*/ 88844 w 172460"/>
                    <a:gd name="connsiteY0" fmla="*/ 0 h 177634"/>
                    <a:gd name="connsiteX1" fmla="*/ 171590 w 172460"/>
                    <a:gd name="connsiteY1" fmla="*/ 57774 h 177634"/>
                    <a:gd name="connsiteX2" fmla="*/ 121071 w 172460"/>
                    <a:gd name="connsiteY2" fmla="*/ 57774 h 177634"/>
                    <a:gd name="connsiteX3" fmla="*/ 88844 w 172460"/>
                    <a:gd name="connsiteY3" fmla="*/ 38804 h 177634"/>
                    <a:gd name="connsiteX4" fmla="*/ 42680 w 172460"/>
                    <a:gd name="connsiteY4" fmla="*/ 88817 h 177634"/>
                    <a:gd name="connsiteX5" fmla="*/ 88844 w 172460"/>
                    <a:gd name="connsiteY5" fmla="*/ 138831 h 177634"/>
                    <a:gd name="connsiteX6" fmla="*/ 126297 w 172460"/>
                    <a:gd name="connsiteY6" fmla="*/ 111237 h 177634"/>
                    <a:gd name="connsiteX7" fmla="*/ 77520 w 172460"/>
                    <a:gd name="connsiteY7" fmla="*/ 111237 h 177634"/>
                    <a:gd name="connsiteX8" fmla="*/ 77520 w 172460"/>
                    <a:gd name="connsiteY8" fmla="*/ 79332 h 177634"/>
                    <a:gd name="connsiteX9" fmla="*/ 172461 w 172460"/>
                    <a:gd name="connsiteY9" fmla="*/ 79332 h 177634"/>
                    <a:gd name="connsiteX10" fmla="*/ 172461 w 172460"/>
                    <a:gd name="connsiteY10" fmla="*/ 111237 h 177634"/>
                    <a:gd name="connsiteX11" fmla="*/ 89715 w 172460"/>
                    <a:gd name="connsiteY11" fmla="*/ 177634 h 177634"/>
                    <a:gd name="connsiteX12" fmla="*/ 0 w 172460"/>
                    <a:gd name="connsiteY12" fmla="*/ 89680 h 177634"/>
                    <a:gd name="connsiteX13" fmla="*/ 88844 w 172460"/>
                    <a:gd name="connsiteY13" fmla="*/ 0 h 17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460" h="177634">
                      <a:moveTo>
                        <a:pt x="88844" y="0"/>
                      </a:moveTo>
                      <a:cubicBezTo>
                        <a:pt x="127168" y="0"/>
                        <a:pt x="159396" y="20695"/>
                        <a:pt x="171590" y="57774"/>
                      </a:cubicBezTo>
                      <a:lnTo>
                        <a:pt x="121071" y="57774"/>
                      </a:lnTo>
                      <a:cubicBezTo>
                        <a:pt x="114103" y="43977"/>
                        <a:pt x="103651" y="38804"/>
                        <a:pt x="88844" y="38804"/>
                      </a:cubicBezTo>
                      <a:cubicBezTo>
                        <a:pt x="60971" y="38804"/>
                        <a:pt x="42680" y="57774"/>
                        <a:pt x="42680" y="88817"/>
                      </a:cubicBezTo>
                      <a:cubicBezTo>
                        <a:pt x="42680" y="118998"/>
                        <a:pt x="60971" y="138831"/>
                        <a:pt x="88844" y="138831"/>
                      </a:cubicBezTo>
                      <a:cubicBezTo>
                        <a:pt x="109748" y="138831"/>
                        <a:pt x="121942" y="126759"/>
                        <a:pt x="126297" y="111237"/>
                      </a:cubicBezTo>
                      <a:lnTo>
                        <a:pt x="77520" y="111237"/>
                      </a:lnTo>
                      <a:lnTo>
                        <a:pt x="77520" y="79332"/>
                      </a:lnTo>
                      <a:lnTo>
                        <a:pt x="172461" y="79332"/>
                      </a:lnTo>
                      <a:lnTo>
                        <a:pt x="172461" y="111237"/>
                      </a:lnTo>
                      <a:cubicBezTo>
                        <a:pt x="166364" y="140555"/>
                        <a:pt x="135878" y="177634"/>
                        <a:pt x="89715" y="177634"/>
                      </a:cubicBezTo>
                      <a:cubicBezTo>
                        <a:pt x="40067" y="177634"/>
                        <a:pt x="0" y="141418"/>
                        <a:pt x="0" y="89680"/>
                      </a:cubicBezTo>
                      <a:cubicBezTo>
                        <a:pt x="0" y="36217"/>
                        <a:pt x="40067" y="0"/>
                        <a:pt x="8884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5" name="Forme libre 714">
                  <a:extLst>
                    <a:ext uri="{FF2B5EF4-FFF2-40B4-BE49-F238E27FC236}">
                      <a16:creationId xmlns:a16="http://schemas.microsoft.com/office/drawing/2014/main" id="{5402D704-6A51-564B-9DEB-F9A17D63E658}"/>
                    </a:ext>
                  </a:extLst>
                </p:cNvPr>
                <p:cNvSpPr/>
                <p:nvPr/>
              </p:nvSpPr>
              <p:spPr>
                <a:xfrm>
                  <a:off x="6283398" y="1665839"/>
                  <a:ext cx="105392" cy="172460"/>
                </a:xfrm>
                <a:custGeom>
                  <a:avLst/>
                  <a:gdLst>
                    <a:gd name="connsiteX0" fmla="*/ 42680 w 105392"/>
                    <a:gd name="connsiteY0" fmla="*/ 31905 h 172460"/>
                    <a:gd name="connsiteX1" fmla="*/ 42680 w 105392"/>
                    <a:gd name="connsiteY1" fmla="*/ 68984 h 172460"/>
                    <a:gd name="connsiteX2" fmla="*/ 98424 w 105392"/>
                    <a:gd name="connsiteY2" fmla="*/ 68984 h 172460"/>
                    <a:gd name="connsiteX3" fmla="*/ 98424 w 105392"/>
                    <a:gd name="connsiteY3" fmla="*/ 100889 h 172460"/>
                    <a:gd name="connsiteX4" fmla="*/ 42680 w 105392"/>
                    <a:gd name="connsiteY4" fmla="*/ 100889 h 172460"/>
                    <a:gd name="connsiteX5" fmla="*/ 42680 w 105392"/>
                    <a:gd name="connsiteY5" fmla="*/ 140555 h 172460"/>
                    <a:gd name="connsiteX6" fmla="*/ 105392 w 105392"/>
                    <a:gd name="connsiteY6" fmla="*/ 140555 h 172460"/>
                    <a:gd name="connsiteX7" fmla="*/ 105392 w 105392"/>
                    <a:gd name="connsiteY7" fmla="*/ 172461 h 172460"/>
                    <a:gd name="connsiteX8" fmla="*/ 0 w 105392"/>
                    <a:gd name="connsiteY8" fmla="*/ 172461 h 172460"/>
                    <a:gd name="connsiteX9" fmla="*/ 0 w 105392"/>
                    <a:gd name="connsiteY9" fmla="*/ 0 h 172460"/>
                    <a:gd name="connsiteX10" fmla="*/ 105392 w 105392"/>
                    <a:gd name="connsiteY10" fmla="*/ 0 h 172460"/>
                    <a:gd name="connsiteX11" fmla="*/ 105392 w 105392"/>
                    <a:gd name="connsiteY11" fmla="*/ 31905 h 172460"/>
                    <a:gd name="connsiteX12" fmla="*/ 42680 w 105392"/>
                    <a:gd name="connsiteY12" fmla="*/ 31905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5392" h="172460">
                      <a:moveTo>
                        <a:pt x="42680" y="31905"/>
                      </a:moveTo>
                      <a:lnTo>
                        <a:pt x="42680" y="68984"/>
                      </a:lnTo>
                      <a:lnTo>
                        <a:pt x="98424" y="68984"/>
                      </a:lnTo>
                      <a:lnTo>
                        <a:pt x="98424" y="100889"/>
                      </a:lnTo>
                      <a:lnTo>
                        <a:pt x="42680" y="100889"/>
                      </a:lnTo>
                      <a:lnTo>
                        <a:pt x="42680" y="140555"/>
                      </a:lnTo>
                      <a:lnTo>
                        <a:pt x="105392" y="140555"/>
                      </a:lnTo>
                      <a:lnTo>
                        <a:pt x="105392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105392" y="0"/>
                      </a:lnTo>
                      <a:lnTo>
                        <a:pt x="105392" y="31905"/>
                      </a:lnTo>
                      <a:lnTo>
                        <a:pt x="42680" y="319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6" name="Forme libre 715">
                  <a:extLst>
                    <a:ext uri="{FF2B5EF4-FFF2-40B4-BE49-F238E27FC236}">
                      <a16:creationId xmlns:a16="http://schemas.microsoft.com/office/drawing/2014/main" id="{7FB4FA4A-BE8D-424D-93D3-4DD8CE58680C}"/>
                    </a:ext>
                  </a:extLst>
                </p:cNvPr>
                <p:cNvSpPr/>
                <p:nvPr/>
              </p:nvSpPr>
              <p:spPr>
                <a:xfrm>
                  <a:off x="6425373" y="1666701"/>
                  <a:ext cx="197720" cy="172460"/>
                </a:xfrm>
                <a:custGeom>
                  <a:avLst/>
                  <a:gdLst>
                    <a:gd name="connsiteX0" fmla="*/ 48777 w 197720"/>
                    <a:gd name="connsiteY0" fmla="*/ 0 h 172460"/>
                    <a:gd name="connsiteX1" fmla="*/ 99296 w 197720"/>
                    <a:gd name="connsiteY1" fmla="*/ 118998 h 172460"/>
                    <a:gd name="connsiteX2" fmla="*/ 148943 w 197720"/>
                    <a:gd name="connsiteY2" fmla="*/ 0 h 172460"/>
                    <a:gd name="connsiteX3" fmla="*/ 197720 w 197720"/>
                    <a:gd name="connsiteY3" fmla="*/ 0 h 172460"/>
                    <a:gd name="connsiteX4" fmla="*/ 197720 w 197720"/>
                    <a:gd name="connsiteY4" fmla="*/ 172461 h 172460"/>
                    <a:gd name="connsiteX5" fmla="*/ 155040 w 197720"/>
                    <a:gd name="connsiteY5" fmla="*/ 172461 h 172460"/>
                    <a:gd name="connsiteX6" fmla="*/ 155040 w 197720"/>
                    <a:gd name="connsiteY6" fmla="*/ 75020 h 172460"/>
                    <a:gd name="connsiteX7" fmla="*/ 114974 w 197720"/>
                    <a:gd name="connsiteY7" fmla="*/ 172461 h 172460"/>
                    <a:gd name="connsiteX8" fmla="*/ 82746 w 197720"/>
                    <a:gd name="connsiteY8" fmla="*/ 172461 h 172460"/>
                    <a:gd name="connsiteX9" fmla="*/ 42680 w 197720"/>
                    <a:gd name="connsiteY9" fmla="*/ 75020 h 172460"/>
                    <a:gd name="connsiteX10" fmla="*/ 42680 w 197720"/>
                    <a:gd name="connsiteY10" fmla="*/ 172461 h 172460"/>
                    <a:gd name="connsiteX11" fmla="*/ 0 w 197720"/>
                    <a:gd name="connsiteY11" fmla="*/ 172461 h 172460"/>
                    <a:gd name="connsiteX12" fmla="*/ 0 w 197720"/>
                    <a:gd name="connsiteY12" fmla="*/ 0 h 172460"/>
                    <a:gd name="connsiteX13" fmla="*/ 48777 w 197720"/>
                    <a:gd name="connsiteY13" fmla="*/ 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7720" h="172460">
                      <a:moveTo>
                        <a:pt x="48777" y="0"/>
                      </a:moveTo>
                      <a:lnTo>
                        <a:pt x="99296" y="118998"/>
                      </a:lnTo>
                      <a:lnTo>
                        <a:pt x="148943" y="0"/>
                      </a:lnTo>
                      <a:lnTo>
                        <a:pt x="197720" y="0"/>
                      </a:lnTo>
                      <a:lnTo>
                        <a:pt x="197720" y="172461"/>
                      </a:lnTo>
                      <a:lnTo>
                        <a:pt x="155040" y="172461"/>
                      </a:lnTo>
                      <a:lnTo>
                        <a:pt x="155040" y="75020"/>
                      </a:lnTo>
                      <a:lnTo>
                        <a:pt x="114974" y="172461"/>
                      </a:lnTo>
                      <a:lnTo>
                        <a:pt x="82746" y="172461"/>
                      </a:lnTo>
                      <a:lnTo>
                        <a:pt x="42680" y="75020"/>
                      </a:lnTo>
                      <a:lnTo>
                        <a:pt x="42680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4877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7" name="Forme libre 716">
                  <a:extLst>
                    <a:ext uri="{FF2B5EF4-FFF2-40B4-BE49-F238E27FC236}">
                      <a16:creationId xmlns:a16="http://schemas.microsoft.com/office/drawing/2014/main" id="{19479CF4-50AF-A147-8FBF-B02506F4E852}"/>
                    </a:ext>
                  </a:extLst>
                </p:cNvPr>
                <p:cNvSpPr/>
                <p:nvPr/>
              </p:nvSpPr>
              <p:spPr>
                <a:xfrm>
                  <a:off x="6659676" y="1665839"/>
                  <a:ext cx="105392" cy="172460"/>
                </a:xfrm>
                <a:custGeom>
                  <a:avLst/>
                  <a:gdLst>
                    <a:gd name="connsiteX0" fmla="*/ 42680 w 105392"/>
                    <a:gd name="connsiteY0" fmla="*/ 31905 h 172460"/>
                    <a:gd name="connsiteX1" fmla="*/ 42680 w 105392"/>
                    <a:gd name="connsiteY1" fmla="*/ 68984 h 172460"/>
                    <a:gd name="connsiteX2" fmla="*/ 98425 w 105392"/>
                    <a:gd name="connsiteY2" fmla="*/ 68984 h 172460"/>
                    <a:gd name="connsiteX3" fmla="*/ 98425 w 105392"/>
                    <a:gd name="connsiteY3" fmla="*/ 100889 h 172460"/>
                    <a:gd name="connsiteX4" fmla="*/ 42680 w 105392"/>
                    <a:gd name="connsiteY4" fmla="*/ 100889 h 172460"/>
                    <a:gd name="connsiteX5" fmla="*/ 42680 w 105392"/>
                    <a:gd name="connsiteY5" fmla="*/ 140555 h 172460"/>
                    <a:gd name="connsiteX6" fmla="*/ 105393 w 105392"/>
                    <a:gd name="connsiteY6" fmla="*/ 140555 h 172460"/>
                    <a:gd name="connsiteX7" fmla="*/ 105393 w 105392"/>
                    <a:gd name="connsiteY7" fmla="*/ 172461 h 172460"/>
                    <a:gd name="connsiteX8" fmla="*/ 0 w 105392"/>
                    <a:gd name="connsiteY8" fmla="*/ 172461 h 172460"/>
                    <a:gd name="connsiteX9" fmla="*/ 0 w 105392"/>
                    <a:gd name="connsiteY9" fmla="*/ 0 h 172460"/>
                    <a:gd name="connsiteX10" fmla="*/ 105393 w 105392"/>
                    <a:gd name="connsiteY10" fmla="*/ 0 h 172460"/>
                    <a:gd name="connsiteX11" fmla="*/ 105393 w 105392"/>
                    <a:gd name="connsiteY11" fmla="*/ 31905 h 172460"/>
                    <a:gd name="connsiteX12" fmla="*/ 42680 w 105392"/>
                    <a:gd name="connsiteY12" fmla="*/ 31905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5392" h="172460">
                      <a:moveTo>
                        <a:pt x="42680" y="31905"/>
                      </a:moveTo>
                      <a:lnTo>
                        <a:pt x="42680" y="68984"/>
                      </a:lnTo>
                      <a:lnTo>
                        <a:pt x="98425" y="68984"/>
                      </a:lnTo>
                      <a:lnTo>
                        <a:pt x="98425" y="100889"/>
                      </a:lnTo>
                      <a:lnTo>
                        <a:pt x="42680" y="100889"/>
                      </a:lnTo>
                      <a:lnTo>
                        <a:pt x="42680" y="140555"/>
                      </a:lnTo>
                      <a:lnTo>
                        <a:pt x="105393" y="140555"/>
                      </a:lnTo>
                      <a:lnTo>
                        <a:pt x="105393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105393" y="0"/>
                      </a:lnTo>
                      <a:lnTo>
                        <a:pt x="105393" y="31905"/>
                      </a:lnTo>
                      <a:lnTo>
                        <a:pt x="42680" y="319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8" name="Forme libre 717">
                  <a:extLst>
                    <a:ext uri="{FF2B5EF4-FFF2-40B4-BE49-F238E27FC236}">
                      <a16:creationId xmlns:a16="http://schemas.microsoft.com/office/drawing/2014/main" id="{71765EBB-4FB6-E04C-A76F-33F91EDB25B5}"/>
                    </a:ext>
                  </a:extLst>
                </p:cNvPr>
                <p:cNvSpPr/>
                <p:nvPr/>
              </p:nvSpPr>
              <p:spPr>
                <a:xfrm>
                  <a:off x="6802522" y="1665839"/>
                  <a:ext cx="155911" cy="173322"/>
                </a:xfrm>
                <a:custGeom>
                  <a:avLst/>
                  <a:gdLst>
                    <a:gd name="connsiteX0" fmla="*/ 155912 w 155911"/>
                    <a:gd name="connsiteY0" fmla="*/ 173323 h 173322"/>
                    <a:gd name="connsiteX1" fmla="*/ 113232 w 155911"/>
                    <a:gd name="connsiteY1" fmla="*/ 173323 h 173322"/>
                    <a:gd name="connsiteX2" fmla="*/ 42680 w 155911"/>
                    <a:gd name="connsiteY2" fmla="*/ 64673 h 173322"/>
                    <a:gd name="connsiteX3" fmla="*/ 42680 w 155911"/>
                    <a:gd name="connsiteY3" fmla="*/ 173323 h 173322"/>
                    <a:gd name="connsiteX4" fmla="*/ 0 w 155911"/>
                    <a:gd name="connsiteY4" fmla="*/ 173323 h 173322"/>
                    <a:gd name="connsiteX5" fmla="*/ 0 w 155911"/>
                    <a:gd name="connsiteY5" fmla="*/ 0 h 173322"/>
                    <a:gd name="connsiteX6" fmla="*/ 42680 w 155911"/>
                    <a:gd name="connsiteY6" fmla="*/ 0 h 173322"/>
                    <a:gd name="connsiteX7" fmla="*/ 113232 w 155911"/>
                    <a:gd name="connsiteY7" fmla="*/ 108650 h 173322"/>
                    <a:gd name="connsiteX8" fmla="*/ 113232 w 155911"/>
                    <a:gd name="connsiteY8" fmla="*/ 0 h 173322"/>
                    <a:gd name="connsiteX9" fmla="*/ 155912 w 155911"/>
                    <a:gd name="connsiteY9" fmla="*/ 0 h 173322"/>
                    <a:gd name="connsiteX10" fmla="*/ 155912 w 155911"/>
                    <a:gd name="connsiteY10" fmla="*/ 173323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911" h="173322">
                      <a:moveTo>
                        <a:pt x="155912" y="173323"/>
                      </a:moveTo>
                      <a:lnTo>
                        <a:pt x="113232" y="173323"/>
                      </a:lnTo>
                      <a:lnTo>
                        <a:pt x="42680" y="64673"/>
                      </a:lnTo>
                      <a:lnTo>
                        <a:pt x="42680" y="173323"/>
                      </a:lnTo>
                      <a:lnTo>
                        <a:pt x="0" y="173323"/>
                      </a:lnTo>
                      <a:lnTo>
                        <a:pt x="0" y="0"/>
                      </a:lnTo>
                      <a:lnTo>
                        <a:pt x="42680" y="0"/>
                      </a:lnTo>
                      <a:lnTo>
                        <a:pt x="113232" y="108650"/>
                      </a:lnTo>
                      <a:lnTo>
                        <a:pt x="113232" y="0"/>
                      </a:lnTo>
                      <a:lnTo>
                        <a:pt x="155912" y="0"/>
                      </a:lnTo>
                      <a:lnTo>
                        <a:pt x="155912" y="1733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9" name="Forme libre 718">
                  <a:extLst>
                    <a:ext uri="{FF2B5EF4-FFF2-40B4-BE49-F238E27FC236}">
                      <a16:creationId xmlns:a16="http://schemas.microsoft.com/office/drawing/2014/main" id="{F90C7EF8-FD60-B34F-A2AF-7E5FBE49388C}"/>
                    </a:ext>
                  </a:extLst>
                </p:cNvPr>
                <p:cNvSpPr/>
                <p:nvPr/>
              </p:nvSpPr>
              <p:spPr>
                <a:xfrm>
                  <a:off x="6983693" y="1666701"/>
                  <a:ext cx="136749" cy="172460"/>
                </a:xfrm>
                <a:custGeom>
                  <a:avLst/>
                  <a:gdLst>
                    <a:gd name="connsiteX0" fmla="*/ 136749 w 136749"/>
                    <a:gd name="connsiteY0" fmla="*/ 0 h 172460"/>
                    <a:gd name="connsiteX1" fmla="*/ 136749 w 136749"/>
                    <a:gd name="connsiteY1" fmla="*/ 31905 h 172460"/>
                    <a:gd name="connsiteX2" fmla="*/ 88843 w 136749"/>
                    <a:gd name="connsiteY2" fmla="*/ 31905 h 172460"/>
                    <a:gd name="connsiteX3" fmla="*/ 88843 w 136749"/>
                    <a:gd name="connsiteY3" fmla="*/ 172461 h 172460"/>
                    <a:gd name="connsiteX4" fmla="*/ 47035 w 136749"/>
                    <a:gd name="connsiteY4" fmla="*/ 172461 h 172460"/>
                    <a:gd name="connsiteX5" fmla="*/ 47035 w 136749"/>
                    <a:gd name="connsiteY5" fmla="*/ 31905 h 172460"/>
                    <a:gd name="connsiteX6" fmla="*/ 0 w 136749"/>
                    <a:gd name="connsiteY6" fmla="*/ 31905 h 172460"/>
                    <a:gd name="connsiteX7" fmla="*/ 0 w 136749"/>
                    <a:gd name="connsiteY7" fmla="*/ 0 h 172460"/>
                    <a:gd name="connsiteX8" fmla="*/ 136749 w 136749"/>
                    <a:gd name="connsiteY8" fmla="*/ 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749" h="172460">
                      <a:moveTo>
                        <a:pt x="136749" y="0"/>
                      </a:moveTo>
                      <a:lnTo>
                        <a:pt x="136749" y="31905"/>
                      </a:lnTo>
                      <a:lnTo>
                        <a:pt x="88843" y="31905"/>
                      </a:lnTo>
                      <a:lnTo>
                        <a:pt x="88843" y="172461"/>
                      </a:lnTo>
                      <a:lnTo>
                        <a:pt x="47035" y="172461"/>
                      </a:lnTo>
                      <a:lnTo>
                        <a:pt x="47035" y="31905"/>
                      </a:lnTo>
                      <a:lnTo>
                        <a:pt x="0" y="31905"/>
                      </a:lnTo>
                      <a:lnTo>
                        <a:pt x="0" y="0"/>
                      </a:lnTo>
                      <a:lnTo>
                        <a:pt x="13674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720" name="Graphique 682">
                <a:extLst>
                  <a:ext uri="{FF2B5EF4-FFF2-40B4-BE49-F238E27FC236}">
                    <a16:creationId xmlns:a16="http://schemas.microsoft.com/office/drawing/2014/main" id="{FB037230-C0E7-864D-A83C-403C2678AC34}"/>
                  </a:ext>
                </a:extLst>
              </p:cNvPr>
              <p:cNvGrpSpPr/>
              <p:nvPr/>
            </p:nvGrpSpPr>
            <p:grpSpPr>
              <a:xfrm>
                <a:off x="4912422" y="1328678"/>
                <a:ext cx="2713208" cy="239720"/>
                <a:chOff x="4912422" y="1328678"/>
                <a:chExt cx="2713208" cy="239720"/>
              </a:xfrm>
              <a:solidFill>
                <a:srgbClr val="000000"/>
              </a:solidFill>
            </p:grpSpPr>
            <p:sp>
              <p:nvSpPr>
                <p:cNvPr id="721" name="Forme libre 720">
                  <a:extLst>
                    <a:ext uri="{FF2B5EF4-FFF2-40B4-BE49-F238E27FC236}">
                      <a16:creationId xmlns:a16="http://schemas.microsoft.com/office/drawing/2014/main" id="{DBFE4653-D3CD-4D4A-8670-9DDFFAF574D3}"/>
                    </a:ext>
                  </a:extLst>
                </p:cNvPr>
                <p:cNvSpPr/>
                <p:nvPr/>
              </p:nvSpPr>
              <p:spPr>
                <a:xfrm>
                  <a:off x="4912422" y="1328678"/>
                  <a:ext cx="103650" cy="237133"/>
                </a:xfrm>
                <a:custGeom>
                  <a:avLst/>
                  <a:gdLst>
                    <a:gd name="connsiteX0" fmla="*/ 20904 w 103650"/>
                    <a:gd name="connsiteY0" fmla="*/ 28456 h 237133"/>
                    <a:gd name="connsiteX1" fmla="*/ 80133 w 103650"/>
                    <a:gd name="connsiteY1" fmla="*/ 0 h 237133"/>
                    <a:gd name="connsiteX2" fmla="*/ 80133 w 103650"/>
                    <a:gd name="connsiteY2" fmla="*/ 32768 h 237133"/>
                    <a:gd name="connsiteX3" fmla="*/ 20904 w 103650"/>
                    <a:gd name="connsiteY3" fmla="*/ 56912 h 237133"/>
                    <a:gd name="connsiteX4" fmla="*/ 20904 w 103650"/>
                    <a:gd name="connsiteY4" fmla="*/ 28456 h 237133"/>
                    <a:gd name="connsiteX5" fmla="*/ 103651 w 103650"/>
                    <a:gd name="connsiteY5" fmla="*/ 66397 h 237133"/>
                    <a:gd name="connsiteX6" fmla="*/ 103651 w 103650"/>
                    <a:gd name="connsiteY6" fmla="*/ 98303 h 237133"/>
                    <a:gd name="connsiteX7" fmla="*/ 41809 w 103650"/>
                    <a:gd name="connsiteY7" fmla="*/ 98303 h 237133"/>
                    <a:gd name="connsiteX8" fmla="*/ 41809 w 103650"/>
                    <a:gd name="connsiteY8" fmla="*/ 134519 h 237133"/>
                    <a:gd name="connsiteX9" fmla="*/ 96682 w 103650"/>
                    <a:gd name="connsiteY9" fmla="*/ 134519 h 237133"/>
                    <a:gd name="connsiteX10" fmla="*/ 96682 w 103650"/>
                    <a:gd name="connsiteY10" fmla="*/ 166425 h 237133"/>
                    <a:gd name="connsiteX11" fmla="*/ 41809 w 103650"/>
                    <a:gd name="connsiteY11" fmla="*/ 166425 h 237133"/>
                    <a:gd name="connsiteX12" fmla="*/ 41809 w 103650"/>
                    <a:gd name="connsiteY12" fmla="*/ 205228 h 237133"/>
                    <a:gd name="connsiteX13" fmla="*/ 103651 w 103650"/>
                    <a:gd name="connsiteY13" fmla="*/ 205228 h 237133"/>
                    <a:gd name="connsiteX14" fmla="*/ 103651 w 103650"/>
                    <a:gd name="connsiteY14" fmla="*/ 237133 h 237133"/>
                    <a:gd name="connsiteX15" fmla="*/ 0 w 103650"/>
                    <a:gd name="connsiteY15" fmla="*/ 237133 h 237133"/>
                    <a:gd name="connsiteX16" fmla="*/ 0 w 103650"/>
                    <a:gd name="connsiteY16" fmla="*/ 66397 h 237133"/>
                    <a:gd name="connsiteX17" fmla="*/ 103651 w 103650"/>
                    <a:gd name="connsiteY17" fmla="*/ 66397 h 23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3650" h="237133">
                      <a:moveTo>
                        <a:pt x="20904" y="28456"/>
                      </a:moveTo>
                      <a:lnTo>
                        <a:pt x="80133" y="0"/>
                      </a:lnTo>
                      <a:lnTo>
                        <a:pt x="80133" y="32768"/>
                      </a:lnTo>
                      <a:lnTo>
                        <a:pt x="20904" y="56912"/>
                      </a:lnTo>
                      <a:lnTo>
                        <a:pt x="20904" y="28456"/>
                      </a:lnTo>
                      <a:close/>
                      <a:moveTo>
                        <a:pt x="103651" y="66397"/>
                      </a:moveTo>
                      <a:lnTo>
                        <a:pt x="103651" y="98303"/>
                      </a:lnTo>
                      <a:lnTo>
                        <a:pt x="41809" y="98303"/>
                      </a:lnTo>
                      <a:lnTo>
                        <a:pt x="41809" y="134519"/>
                      </a:lnTo>
                      <a:lnTo>
                        <a:pt x="96682" y="134519"/>
                      </a:lnTo>
                      <a:lnTo>
                        <a:pt x="96682" y="166425"/>
                      </a:lnTo>
                      <a:lnTo>
                        <a:pt x="41809" y="166425"/>
                      </a:lnTo>
                      <a:lnTo>
                        <a:pt x="41809" y="205228"/>
                      </a:lnTo>
                      <a:lnTo>
                        <a:pt x="103651" y="205228"/>
                      </a:lnTo>
                      <a:lnTo>
                        <a:pt x="103651" y="237133"/>
                      </a:lnTo>
                      <a:lnTo>
                        <a:pt x="0" y="237133"/>
                      </a:lnTo>
                      <a:lnTo>
                        <a:pt x="0" y="66397"/>
                      </a:lnTo>
                      <a:lnTo>
                        <a:pt x="103651" y="663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722" name="Graphique 682">
                  <a:extLst>
                    <a:ext uri="{FF2B5EF4-FFF2-40B4-BE49-F238E27FC236}">
                      <a16:creationId xmlns:a16="http://schemas.microsoft.com/office/drawing/2014/main" id="{FB037230-C0E7-864D-A83C-403C2678AC34}"/>
                    </a:ext>
                  </a:extLst>
                </p:cNvPr>
                <p:cNvGrpSpPr/>
                <p:nvPr/>
              </p:nvGrpSpPr>
              <p:grpSpPr>
                <a:xfrm>
                  <a:off x="5042203" y="1392489"/>
                  <a:ext cx="363212" cy="175047"/>
                  <a:chOff x="5042203" y="1392489"/>
                  <a:chExt cx="363212" cy="175047"/>
                </a:xfrm>
                <a:solidFill>
                  <a:srgbClr val="000000"/>
                </a:solidFill>
              </p:grpSpPr>
              <p:sp>
                <p:nvSpPr>
                  <p:cNvPr id="723" name="Forme libre 722">
                    <a:extLst>
                      <a:ext uri="{FF2B5EF4-FFF2-40B4-BE49-F238E27FC236}">
                        <a16:creationId xmlns:a16="http://schemas.microsoft.com/office/drawing/2014/main" id="{FAC59BD1-2FEF-384A-9C13-32B5A88934C3}"/>
                      </a:ext>
                    </a:extLst>
                  </p:cNvPr>
                  <p:cNvSpPr/>
                  <p:nvPr/>
                </p:nvSpPr>
                <p:spPr>
                  <a:xfrm>
                    <a:off x="5042203" y="1393351"/>
                    <a:ext cx="169847" cy="171488"/>
                  </a:xfrm>
                  <a:custGeom>
                    <a:avLst/>
                    <a:gdLst>
                      <a:gd name="connsiteX0" fmla="*/ 25259 w 169847"/>
                      <a:gd name="connsiteY0" fmla="*/ 149178 h 171488"/>
                      <a:gd name="connsiteX1" fmla="*/ 0 w 169847"/>
                      <a:gd name="connsiteY1" fmla="*/ 87093 h 171488"/>
                      <a:gd name="connsiteX2" fmla="*/ 25259 w 169847"/>
                      <a:gd name="connsiteY2" fmla="*/ 25007 h 171488"/>
                      <a:gd name="connsiteX3" fmla="*/ 87972 w 169847"/>
                      <a:gd name="connsiteY3" fmla="*/ 0 h 171488"/>
                      <a:gd name="connsiteX4" fmla="*/ 138491 w 169847"/>
                      <a:gd name="connsiteY4" fmla="*/ 14659 h 171488"/>
                      <a:gd name="connsiteX5" fmla="*/ 169848 w 169847"/>
                      <a:gd name="connsiteY5" fmla="*/ 56050 h 171488"/>
                      <a:gd name="connsiteX6" fmla="*/ 120200 w 169847"/>
                      <a:gd name="connsiteY6" fmla="*/ 56050 h 171488"/>
                      <a:gd name="connsiteX7" fmla="*/ 88843 w 169847"/>
                      <a:gd name="connsiteY7" fmla="*/ 37079 h 171488"/>
                      <a:gd name="connsiteX8" fmla="*/ 54874 w 169847"/>
                      <a:gd name="connsiteY8" fmla="*/ 50014 h 171488"/>
                      <a:gd name="connsiteX9" fmla="*/ 42680 w 169847"/>
                      <a:gd name="connsiteY9" fmla="*/ 85368 h 171488"/>
                      <a:gd name="connsiteX10" fmla="*/ 54874 w 169847"/>
                      <a:gd name="connsiteY10" fmla="*/ 120722 h 171488"/>
                      <a:gd name="connsiteX11" fmla="*/ 88843 w 169847"/>
                      <a:gd name="connsiteY11" fmla="*/ 133657 h 171488"/>
                      <a:gd name="connsiteX12" fmla="*/ 120200 w 169847"/>
                      <a:gd name="connsiteY12" fmla="*/ 114686 h 171488"/>
                      <a:gd name="connsiteX13" fmla="*/ 169848 w 169847"/>
                      <a:gd name="connsiteY13" fmla="*/ 114686 h 171488"/>
                      <a:gd name="connsiteX14" fmla="*/ 138491 w 169847"/>
                      <a:gd name="connsiteY14" fmla="*/ 156077 h 171488"/>
                      <a:gd name="connsiteX15" fmla="*/ 87972 w 169847"/>
                      <a:gd name="connsiteY15" fmla="*/ 170736 h 171488"/>
                      <a:gd name="connsiteX16" fmla="*/ 25259 w 169847"/>
                      <a:gd name="connsiteY16" fmla="*/ 149178 h 17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69847" h="171488">
                        <a:moveTo>
                          <a:pt x="25259" y="149178"/>
                        </a:moveTo>
                        <a:cubicBezTo>
                          <a:pt x="7839" y="132795"/>
                          <a:pt x="0" y="112099"/>
                          <a:pt x="0" y="87093"/>
                        </a:cubicBezTo>
                        <a:cubicBezTo>
                          <a:pt x="0" y="62086"/>
                          <a:pt x="8710" y="41391"/>
                          <a:pt x="25259" y="25007"/>
                        </a:cubicBezTo>
                        <a:cubicBezTo>
                          <a:pt x="42680" y="8623"/>
                          <a:pt x="63584" y="0"/>
                          <a:pt x="87972" y="0"/>
                        </a:cubicBezTo>
                        <a:cubicBezTo>
                          <a:pt x="107135" y="0"/>
                          <a:pt x="123684" y="5174"/>
                          <a:pt x="138491" y="14659"/>
                        </a:cubicBezTo>
                        <a:cubicBezTo>
                          <a:pt x="153299" y="25007"/>
                          <a:pt x="163751" y="38804"/>
                          <a:pt x="169848" y="56050"/>
                        </a:cubicBezTo>
                        <a:lnTo>
                          <a:pt x="120200" y="56050"/>
                        </a:lnTo>
                        <a:cubicBezTo>
                          <a:pt x="114103" y="43977"/>
                          <a:pt x="103651" y="37079"/>
                          <a:pt x="88843" y="37079"/>
                        </a:cubicBezTo>
                        <a:cubicBezTo>
                          <a:pt x="74907" y="37079"/>
                          <a:pt x="63584" y="41391"/>
                          <a:pt x="54874" y="50014"/>
                        </a:cubicBezTo>
                        <a:cubicBezTo>
                          <a:pt x="47035" y="58637"/>
                          <a:pt x="42680" y="70709"/>
                          <a:pt x="42680" y="85368"/>
                        </a:cubicBezTo>
                        <a:cubicBezTo>
                          <a:pt x="42680" y="100027"/>
                          <a:pt x="47035" y="112099"/>
                          <a:pt x="54874" y="120722"/>
                        </a:cubicBezTo>
                        <a:cubicBezTo>
                          <a:pt x="62713" y="129345"/>
                          <a:pt x="74036" y="133657"/>
                          <a:pt x="88843" y="133657"/>
                        </a:cubicBezTo>
                        <a:cubicBezTo>
                          <a:pt x="102780" y="133657"/>
                          <a:pt x="113232" y="127621"/>
                          <a:pt x="120200" y="114686"/>
                        </a:cubicBezTo>
                        <a:lnTo>
                          <a:pt x="169848" y="114686"/>
                        </a:lnTo>
                        <a:cubicBezTo>
                          <a:pt x="163751" y="132795"/>
                          <a:pt x="153299" y="146592"/>
                          <a:pt x="138491" y="156077"/>
                        </a:cubicBezTo>
                        <a:cubicBezTo>
                          <a:pt x="123684" y="166425"/>
                          <a:pt x="106264" y="170736"/>
                          <a:pt x="87972" y="170736"/>
                        </a:cubicBezTo>
                        <a:cubicBezTo>
                          <a:pt x="63584" y="174185"/>
                          <a:pt x="42680" y="165562"/>
                          <a:pt x="25259" y="149178"/>
                        </a:cubicBezTo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24" name="Forme libre 723">
                    <a:extLst>
                      <a:ext uri="{FF2B5EF4-FFF2-40B4-BE49-F238E27FC236}">
                        <a16:creationId xmlns:a16="http://schemas.microsoft.com/office/drawing/2014/main" id="{05907C50-02AB-094D-8E28-7734C680FFFC}"/>
                      </a:ext>
                    </a:extLst>
                  </p:cNvPr>
                  <p:cNvSpPr/>
                  <p:nvPr/>
                </p:nvSpPr>
                <p:spPr>
                  <a:xfrm>
                    <a:off x="5229471" y="1392489"/>
                    <a:ext cx="175944" cy="175047"/>
                  </a:xfrm>
                  <a:custGeom>
                    <a:avLst/>
                    <a:gdLst>
                      <a:gd name="connsiteX0" fmla="*/ 121071 w 175944"/>
                      <a:gd name="connsiteY0" fmla="*/ 123309 h 175047"/>
                      <a:gd name="connsiteX1" fmla="*/ 133265 w 175944"/>
                      <a:gd name="connsiteY1" fmla="*/ 87955 h 175047"/>
                      <a:gd name="connsiteX2" fmla="*/ 121071 w 175944"/>
                      <a:gd name="connsiteY2" fmla="*/ 52601 h 175047"/>
                      <a:gd name="connsiteX3" fmla="*/ 87972 w 175944"/>
                      <a:gd name="connsiteY3" fmla="*/ 39666 h 175047"/>
                      <a:gd name="connsiteX4" fmla="*/ 54874 w 175944"/>
                      <a:gd name="connsiteY4" fmla="*/ 52601 h 175047"/>
                      <a:gd name="connsiteX5" fmla="*/ 42680 w 175944"/>
                      <a:gd name="connsiteY5" fmla="*/ 87955 h 175047"/>
                      <a:gd name="connsiteX6" fmla="*/ 54874 w 175944"/>
                      <a:gd name="connsiteY6" fmla="*/ 123309 h 175047"/>
                      <a:gd name="connsiteX7" fmla="*/ 87972 w 175944"/>
                      <a:gd name="connsiteY7" fmla="*/ 136244 h 175047"/>
                      <a:gd name="connsiteX8" fmla="*/ 121071 w 175944"/>
                      <a:gd name="connsiteY8" fmla="*/ 123309 h 175047"/>
                      <a:gd name="connsiteX9" fmla="*/ 25259 w 175944"/>
                      <a:gd name="connsiteY9" fmla="*/ 150041 h 175047"/>
                      <a:gd name="connsiteX10" fmla="*/ 0 w 175944"/>
                      <a:gd name="connsiteY10" fmla="*/ 87093 h 175047"/>
                      <a:gd name="connsiteX11" fmla="*/ 25259 w 175944"/>
                      <a:gd name="connsiteY11" fmla="*/ 25007 h 175047"/>
                      <a:gd name="connsiteX12" fmla="*/ 87972 w 175944"/>
                      <a:gd name="connsiteY12" fmla="*/ 0 h 175047"/>
                      <a:gd name="connsiteX13" fmla="*/ 150685 w 175944"/>
                      <a:gd name="connsiteY13" fmla="*/ 25007 h 175047"/>
                      <a:gd name="connsiteX14" fmla="*/ 175945 w 175944"/>
                      <a:gd name="connsiteY14" fmla="*/ 87093 h 175047"/>
                      <a:gd name="connsiteX15" fmla="*/ 150685 w 175944"/>
                      <a:gd name="connsiteY15" fmla="*/ 150041 h 175047"/>
                      <a:gd name="connsiteX16" fmla="*/ 87972 w 175944"/>
                      <a:gd name="connsiteY16" fmla="*/ 175048 h 175047"/>
                      <a:gd name="connsiteX17" fmla="*/ 25259 w 175944"/>
                      <a:gd name="connsiteY17" fmla="*/ 150041 h 175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5944" h="175047">
                        <a:moveTo>
                          <a:pt x="121071" y="123309"/>
                        </a:moveTo>
                        <a:cubicBezTo>
                          <a:pt x="128910" y="114686"/>
                          <a:pt x="133265" y="102614"/>
                          <a:pt x="133265" y="87955"/>
                        </a:cubicBezTo>
                        <a:cubicBezTo>
                          <a:pt x="133265" y="73296"/>
                          <a:pt x="128910" y="61224"/>
                          <a:pt x="121071" y="52601"/>
                        </a:cubicBezTo>
                        <a:cubicBezTo>
                          <a:pt x="113232" y="43977"/>
                          <a:pt x="101909" y="39666"/>
                          <a:pt x="87972" y="39666"/>
                        </a:cubicBezTo>
                        <a:cubicBezTo>
                          <a:pt x="74036" y="39666"/>
                          <a:pt x="63584" y="43977"/>
                          <a:pt x="54874" y="52601"/>
                        </a:cubicBezTo>
                        <a:cubicBezTo>
                          <a:pt x="47035" y="61224"/>
                          <a:pt x="42680" y="73296"/>
                          <a:pt x="42680" y="87955"/>
                        </a:cubicBezTo>
                        <a:cubicBezTo>
                          <a:pt x="42680" y="102614"/>
                          <a:pt x="47035" y="114686"/>
                          <a:pt x="54874" y="123309"/>
                        </a:cubicBezTo>
                        <a:cubicBezTo>
                          <a:pt x="62713" y="131932"/>
                          <a:pt x="74036" y="136244"/>
                          <a:pt x="87972" y="136244"/>
                        </a:cubicBezTo>
                        <a:cubicBezTo>
                          <a:pt x="101909" y="136244"/>
                          <a:pt x="112361" y="131932"/>
                          <a:pt x="121071" y="123309"/>
                        </a:cubicBezTo>
                        <a:moveTo>
                          <a:pt x="25259" y="150041"/>
                        </a:moveTo>
                        <a:cubicBezTo>
                          <a:pt x="7839" y="133657"/>
                          <a:pt x="0" y="112962"/>
                          <a:pt x="0" y="87093"/>
                        </a:cubicBezTo>
                        <a:cubicBezTo>
                          <a:pt x="0" y="62086"/>
                          <a:pt x="8710" y="41391"/>
                          <a:pt x="25259" y="25007"/>
                        </a:cubicBezTo>
                        <a:cubicBezTo>
                          <a:pt x="42680" y="8623"/>
                          <a:pt x="63584" y="0"/>
                          <a:pt x="87972" y="0"/>
                        </a:cubicBezTo>
                        <a:cubicBezTo>
                          <a:pt x="112361" y="0"/>
                          <a:pt x="133265" y="8623"/>
                          <a:pt x="150685" y="25007"/>
                        </a:cubicBezTo>
                        <a:cubicBezTo>
                          <a:pt x="167235" y="41391"/>
                          <a:pt x="175945" y="62086"/>
                          <a:pt x="175945" y="87093"/>
                        </a:cubicBezTo>
                        <a:cubicBezTo>
                          <a:pt x="175945" y="112099"/>
                          <a:pt x="167235" y="132795"/>
                          <a:pt x="150685" y="150041"/>
                        </a:cubicBezTo>
                        <a:cubicBezTo>
                          <a:pt x="134136" y="166425"/>
                          <a:pt x="113232" y="175048"/>
                          <a:pt x="87972" y="175048"/>
                        </a:cubicBezTo>
                        <a:cubicBezTo>
                          <a:pt x="63584" y="175048"/>
                          <a:pt x="42680" y="166425"/>
                          <a:pt x="25259" y="150041"/>
                        </a:cubicBezTo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725" name="Forme libre 724">
                  <a:extLst>
                    <a:ext uri="{FF2B5EF4-FFF2-40B4-BE49-F238E27FC236}">
                      <a16:creationId xmlns:a16="http://schemas.microsoft.com/office/drawing/2014/main" id="{589A2161-CEA9-E648-84B6-472BED770537}"/>
                    </a:ext>
                  </a:extLst>
                </p:cNvPr>
                <p:cNvSpPr/>
                <p:nvPr/>
              </p:nvSpPr>
              <p:spPr>
                <a:xfrm>
                  <a:off x="5552617" y="1395076"/>
                  <a:ext cx="104521" cy="170736"/>
                </a:xfrm>
                <a:custGeom>
                  <a:avLst/>
                  <a:gdLst>
                    <a:gd name="connsiteX0" fmla="*/ 104522 w 104521"/>
                    <a:gd name="connsiteY0" fmla="*/ 0 h 170736"/>
                    <a:gd name="connsiteX1" fmla="*/ 104522 w 104521"/>
                    <a:gd name="connsiteY1" fmla="*/ 31905 h 170736"/>
                    <a:gd name="connsiteX2" fmla="*/ 41809 w 104521"/>
                    <a:gd name="connsiteY2" fmla="*/ 31905 h 170736"/>
                    <a:gd name="connsiteX3" fmla="*/ 41809 w 104521"/>
                    <a:gd name="connsiteY3" fmla="*/ 68122 h 170736"/>
                    <a:gd name="connsiteX4" fmla="*/ 96682 w 104521"/>
                    <a:gd name="connsiteY4" fmla="*/ 68122 h 170736"/>
                    <a:gd name="connsiteX5" fmla="*/ 96682 w 104521"/>
                    <a:gd name="connsiteY5" fmla="*/ 100027 h 170736"/>
                    <a:gd name="connsiteX6" fmla="*/ 41809 w 104521"/>
                    <a:gd name="connsiteY6" fmla="*/ 100027 h 170736"/>
                    <a:gd name="connsiteX7" fmla="*/ 41809 w 104521"/>
                    <a:gd name="connsiteY7" fmla="*/ 138831 h 170736"/>
                    <a:gd name="connsiteX8" fmla="*/ 104522 w 104521"/>
                    <a:gd name="connsiteY8" fmla="*/ 138831 h 170736"/>
                    <a:gd name="connsiteX9" fmla="*/ 104522 w 104521"/>
                    <a:gd name="connsiteY9" fmla="*/ 170736 h 170736"/>
                    <a:gd name="connsiteX10" fmla="*/ 0 w 104521"/>
                    <a:gd name="connsiteY10" fmla="*/ 170736 h 170736"/>
                    <a:gd name="connsiteX11" fmla="*/ 0 w 104521"/>
                    <a:gd name="connsiteY11" fmla="*/ 0 h 170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4521" h="170736">
                      <a:moveTo>
                        <a:pt x="104522" y="0"/>
                      </a:moveTo>
                      <a:lnTo>
                        <a:pt x="104522" y="31905"/>
                      </a:lnTo>
                      <a:lnTo>
                        <a:pt x="41809" y="31905"/>
                      </a:lnTo>
                      <a:lnTo>
                        <a:pt x="41809" y="68122"/>
                      </a:lnTo>
                      <a:lnTo>
                        <a:pt x="96682" y="68122"/>
                      </a:lnTo>
                      <a:lnTo>
                        <a:pt x="96682" y="100027"/>
                      </a:lnTo>
                      <a:lnTo>
                        <a:pt x="41809" y="100027"/>
                      </a:lnTo>
                      <a:lnTo>
                        <a:pt x="41809" y="138831"/>
                      </a:lnTo>
                      <a:lnTo>
                        <a:pt x="104522" y="138831"/>
                      </a:lnTo>
                      <a:lnTo>
                        <a:pt x="104522" y="170736"/>
                      </a:lnTo>
                      <a:lnTo>
                        <a:pt x="0" y="1707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726" name="Graphique 682">
                  <a:extLst>
                    <a:ext uri="{FF2B5EF4-FFF2-40B4-BE49-F238E27FC236}">
                      <a16:creationId xmlns:a16="http://schemas.microsoft.com/office/drawing/2014/main" id="{FB037230-C0E7-864D-A83C-403C2678AC34}"/>
                    </a:ext>
                  </a:extLst>
                </p:cNvPr>
                <p:cNvGrpSpPr/>
                <p:nvPr/>
              </p:nvGrpSpPr>
              <p:grpSpPr>
                <a:xfrm>
                  <a:off x="5766016" y="1393351"/>
                  <a:ext cx="1859614" cy="175047"/>
                  <a:chOff x="5766016" y="1393351"/>
                  <a:chExt cx="1859614" cy="175047"/>
                </a:xfrm>
                <a:solidFill>
                  <a:srgbClr val="000000"/>
                </a:solidFill>
              </p:grpSpPr>
              <p:sp>
                <p:nvSpPr>
                  <p:cNvPr id="727" name="Forme libre 726">
                    <a:extLst>
                      <a:ext uri="{FF2B5EF4-FFF2-40B4-BE49-F238E27FC236}">
                        <a16:creationId xmlns:a16="http://schemas.microsoft.com/office/drawing/2014/main" id="{04A5BEE5-988F-B04D-9DC8-AC21805C018E}"/>
                      </a:ext>
                    </a:extLst>
                  </p:cNvPr>
                  <p:cNvSpPr/>
                  <p:nvPr/>
                </p:nvSpPr>
                <p:spPr>
                  <a:xfrm>
                    <a:off x="5766016" y="1395076"/>
                    <a:ext cx="146330" cy="173322"/>
                  </a:xfrm>
                  <a:custGeom>
                    <a:avLst/>
                    <a:gdLst>
                      <a:gd name="connsiteX0" fmla="*/ 42680 w 146330"/>
                      <a:gd name="connsiteY0" fmla="*/ 0 h 173322"/>
                      <a:gd name="connsiteX1" fmla="*/ 42680 w 146330"/>
                      <a:gd name="connsiteY1" fmla="*/ 102614 h 173322"/>
                      <a:gd name="connsiteX2" fmla="*/ 73165 w 146330"/>
                      <a:gd name="connsiteY2" fmla="*/ 134519 h 173322"/>
                      <a:gd name="connsiteX3" fmla="*/ 103651 w 146330"/>
                      <a:gd name="connsiteY3" fmla="*/ 102614 h 173322"/>
                      <a:gd name="connsiteX4" fmla="*/ 103651 w 146330"/>
                      <a:gd name="connsiteY4" fmla="*/ 0 h 173322"/>
                      <a:gd name="connsiteX5" fmla="*/ 146330 w 146330"/>
                      <a:gd name="connsiteY5" fmla="*/ 0 h 173322"/>
                      <a:gd name="connsiteX6" fmla="*/ 146330 w 146330"/>
                      <a:gd name="connsiteY6" fmla="*/ 102614 h 173322"/>
                      <a:gd name="connsiteX7" fmla="*/ 72294 w 146330"/>
                      <a:gd name="connsiteY7" fmla="*/ 173323 h 173322"/>
                      <a:gd name="connsiteX8" fmla="*/ 0 w 146330"/>
                      <a:gd name="connsiteY8" fmla="*/ 102614 h 173322"/>
                      <a:gd name="connsiteX9" fmla="*/ 0 w 146330"/>
                      <a:gd name="connsiteY9" fmla="*/ 0 h 173322"/>
                      <a:gd name="connsiteX10" fmla="*/ 42680 w 146330"/>
                      <a:gd name="connsiteY10" fmla="*/ 0 h 173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6330" h="173322">
                        <a:moveTo>
                          <a:pt x="42680" y="0"/>
                        </a:moveTo>
                        <a:lnTo>
                          <a:pt x="42680" y="102614"/>
                        </a:lnTo>
                        <a:cubicBezTo>
                          <a:pt x="42680" y="123309"/>
                          <a:pt x="53132" y="134519"/>
                          <a:pt x="73165" y="134519"/>
                        </a:cubicBezTo>
                        <a:cubicBezTo>
                          <a:pt x="93198" y="134519"/>
                          <a:pt x="103651" y="122447"/>
                          <a:pt x="103651" y="102614"/>
                        </a:cubicBezTo>
                        <a:lnTo>
                          <a:pt x="103651" y="0"/>
                        </a:lnTo>
                        <a:lnTo>
                          <a:pt x="146330" y="0"/>
                        </a:lnTo>
                        <a:lnTo>
                          <a:pt x="146330" y="102614"/>
                        </a:lnTo>
                        <a:cubicBezTo>
                          <a:pt x="146330" y="150041"/>
                          <a:pt x="109748" y="173323"/>
                          <a:pt x="72294" y="173323"/>
                        </a:cubicBezTo>
                        <a:cubicBezTo>
                          <a:pt x="34841" y="173323"/>
                          <a:pt x="0" y="150041"/>
                          <a:pt x="0" y="102614"/>
                        </a:cubicBez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28" name="Forme libre 727">
                    <a:extLst>
                      <a:ext uri="{FF2B5EF4-FFF2-40B4-BE49-F238E27FC236}">
                        <a16:creationId xmlns:a16="http://schemas.microsoft.com/office/drawing/2014/main" id="{EA031DF9-5BB9-9E48-BC62-AC8B74137A46}"/>
                      </a:ext>
                    </a:extLst>
                  </p:cNvPr>
                  <p:cNvSpPr/>
                  <p:nvPr/>
                </p:nvSpPr>
                <p:spPr>
                  <a:xfrm>
                    <a:off x="5948058" y="1395076"/>
                    <a:ext cx="155911" cy="172460"/>
                  </a:xfrm>
                  <a:custGeom>
                    <a:avLst/>
                    <a:gdLst>
                      <a:gd name="connsiteX0" fmla="*/ 155912 w 155911"/>
                      <a:gd name="connsiteY0" fmla="*/ 172461 h 172460"/>
                      <a:gd name="connsiteX1" fmla="*/ 113232 w 155911"/>
                      <a:gd name="connsiteY1" fmla="*/ 172461 h 172460"/>
                      <a:gd name="connsiteX2" fmla="*/ 42680 w 155911"/>
                      <a:gd name="connsiteY2" fmla="*/ 63810 h 172460"/>
                      <a:gd name="connsiteX3" fmla="*/ 42680 w 155911"/>
                      <a:gd name="connsiteY3" fmla="*/ 172461 h 172460"/>
                      <a:gd name="connsiteX4" fmla="*/ 0 w 155911"/>
                      <a:gd name="connsiteY4" fmla="*/ 172461 h 172460"/>
                      <a:gd name="connsiteX5" fmla="*/ 0 w 155911"/>
                      <a:gd name="connsiteY5" fmla="*/ 0 h 172460"/>
                      <a:gd name="connsiteX6" fmla="*/ 42680 w 155911"/>
                      <a:gd name="connsiteY6" fmla="*/ 0 h 172460"/>
                      <a:gd name="connsiteX7" fmla="*/ 113232 w 155911"/>
                      <a:gd name="connsiteY7" fmla="*/ 108650 h 172460"/>
                      <a:gd name="connsiteX8" fmla="*/ 113232 w 155911"/>
                      <a:gd name="connsiteY8" fmla="*/ 0 h 172460"/>
                      <a:gd name="connsiteX9" fmla="*/ 155912 w 155911"/>
                      <a:gd name="connsiteY9" fmla="*/ 0 h 172460"/>
                      <a:gd name="connsiteX10" fmla="*/ 155912 w 155911"/>
                      <a:gd name="connsiteY10" fmla="*/ 172461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5911" h="172460">
                        <a:moveTo>
                          <a:pt x="155912" y="172461"/>
                        </a:moveTo>
                        <a:lnTo>
                          <a:pt x="113232" y="172461"/>
                        </a:lnTo>
                        <a:lnTo>
                          <a:pt x="42680" y="63810"/>
                        </a:ln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lnTo>
                          <a:pt x="113232" y="108650"/>
                        </a:lnTo>
                        <a:lnTo>
                          <a:pt x="113232" y="0"/>
                        </a:lnTo>
                        <a:lnTo>
                          <a:pt x="155912" y="0"/>
                        </a:lnTo>
                        <a:lnTo>
                          <a:pt x="155912" y="1724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29" name="Forme libre 728">
                    <a:extLst>
                      <a:ext uri="{FF2B5EF4-FFF2-40B4-BE49-F238E27FC236}">
                        <a16:creationId xmlns:a16="http://schemas.microsoft.com/office/drawing/2014/main" id="{A6431C62-9A99-9742-BF18-0E08D0E66AC0}"/>
                      </a:ext>
                    </a:extLst>
                  </p:cNvPr>
                  <p:cNvSpPr/>
                  <p:nvPr/>
                </p:nvSpPr>
                <p:spPr>
                  <a:xfrm>
                    <a:off x="6140552" y="1395076"/>
                    <a:ext cx="42679" cy="172460"/>
                  </a:xfrm>
                  <a:custGeom>
                    <a:avLst/>
                    <a:gdLst>
                      <a:gd name="connsiteX0" fmla="*/ 42680 w 42679"/>
                      <a:gd name="connsiteY0" fmla="*/ 0 h 172460"/>
                      <a:gd name="connsiteX1" fmla="*/ 42680 w 42679"/>
                      <a:gd name="connsiteY1" fmla="*/ 172461 h 172460"/>
                      <a:gd name="connsiteX2" fmla="*/ 0 w 42679"/>
                      <a:gd name="connsiteY2" fmla="*/ 172461 h 172460"/>
                      <a:gd name="connsiteX3" fmla="*/ 0 w 42679"/>
                      <a:gd name="connsiteY3" fmla="*/ 0 h 172460"/>
                      <a:gd name="connsiteX4" fmla="*/ 42680 w 42679"/>
                      <a:gd name="connsiteY4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79" h="172460">
                        <a:moveTo>
                          <a:pt x="42680" y="0"/>
                        </a:move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0" name="Forme libre 729">
                    <a:extLst>
                      <a:ext uri="{FF2B5EF4-FFF2-40B4-BE49-F238E27FC236}">
                        <a16:creationId xmlns:a16="http://schemas.microsoft.com/office/drawing/2014/main" id="{8FDECC4E-4499-3B48-85B0-30B4C1814953}"/>
                      </a:ext>
                    </a:extLst>
                  </p:cNvPr>
                  <p:cNvSpPr/>
                  <p:nvPr/>
                </p:nvSpPr>
                <p:spPr>
                  <a:xfrm>
                    <a:off x="6202394" y="1395076"/>
                    <a:ext cx="176815" cy="172460"/>
                  </a:xfrm>
                  <a:custGeom>
                    <a:avLst/>
                    <a:gdLst>
                      <a:gd name="connsiteX0" fmla="*/ 46164 w 176815"/>
                      <a:gd name="connsiteY0" fmla="*/ 0 h 172460"/>
                      <a:gd name="connsiteX1" fmla="*/ 88844 w 176815"/>
                      <a:gd name="connsiteY1" fmla="*/ 131070 h 172460"/>
                      <a:gd name="connsiteX2" fmla="*/ 131523 w 176815"/>
                      <a:gd name="connsiteY2" fmla="*/ 0 h 172460"/>
                      <a:gd name="connsiteX3" fmla="*/ 176816 w 176815"/>
                      <a:gd name="connsiteY3" fmla="*/ 0 h 172460"/>
                      <a:gd name="connsiteX4" fmla="*/ 114974 w 176815"/>
                      <a:gd name="connsiteY4" fmla="*/ 172461 h 172460"/>
                      <a:gd name="connsiteX5" fmla="*/ 61842 w 176815"/>
                      <a:gd name="connsiteY5" fmla="*/ 172461 h 172460"/>
                      <a:gd name="connsiteX6" fmla="*/ 0 w 176815"/>
                      <a:gd name="connsiteY6" fmla="*/ 0 h 172460"/>
                      <a:gd name="connsiteX7" fmla="*/ 46164 w 176815"/>
                      <a:gd name="connsiteY7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15" h="172460">
                        <a:moveTo>
                          <a:pt x="46164" y="0"/>
                        </a:moveTo>
                        <a:lnTo>
                          <a:pt x="88844" y="131070"/>
                        </a:lnTo>
                        <a:lnTo>
                          <a:pt x="131523" y="0"/>
                        </a:lnTo>
                        <a:lnTo>
                          <a:pt x="176816" y="0"/>
                        </a:lnTo>
                        <a:lnTo>
                          <a:pt x="114974" y="172461"/>
                        </a:lnTo>
                        <a:lnTo>
                          <a:pt x="61842" y="172461"/>
                        </a:lnTo>
                        <a:lnTo>
                          <a:pt x="0" y="0"/>
                        </a:lnTo>
                        <a:lnTo>
                          <a:pt x="4616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1" name="Forme libre 730">
                    <a:extLst>
                      <a:ext uri="{FF2B5EF4-FFF2-40B4-BE49-F238E27FC236}">
                        <a16:creationId xmlns:a16="http://schemas.microsoft.com/office/drawing/2014/main" id="{DB91680A-D2FA-5B47-BC57-FC20C53C218D}"/>
                      </a:ext>
                    </a:extLst>
                  </p:cNvPr>
                  <p:cNvSpPr/>
                  <p:nvPr/>
                </p:nvSpPr>
                <p:spPr>
                  <a:xfrm>
                    <a:off x="6400114" y="1395076"/>
                    <a:ext cx="105392" cy="172460"/>
                  </a:xfrm>
                  <a:custGeom>
                    <a:avLst/>
                    <a:gdLst>
                      <a:gd name="connsiteX0" fmla="*/ 42680 w 105392"/>
                      <a:gd name="connsiteY0" fmla="*/ 31905 h 172460"/>
                      <a:gd name="connsiteX1" fmla="*/ 42680 w 105392"/>
                      <a:gd name="connsiteY1" fmla="*/ 68984 h 172460"/>
                      <a:gd name="connsiteX2" fmla="*/ 98424 w 105392"/>
                      <a:gd name="connsiteY2" fmla="*/ 68984 h 172460"/>
                      <a:gd name="connsiteX3" fmla="*/ 98424 w 105392"/>
                      <a:gd name="connsiteY3" fmla="*/ 100889 h 172460"/>
                      <a:gd name="connsiteX4" fmla="*/ 42680 w 105392"/>
                      <a:gd name="connsiteY4" fmla="*/ 100889 h 172460"/>
                      <a:gd name="connsiteX5" fmla="*/ 42680 w 105392"/>
                      <a:gd name="connsiteY5" fmla="*/ 140555 h 172460"/>
                      <a:gd name="connsiteX6" fmla="*/ 105393 w 105392"/>
                      <a:gd name="connsiteY6" fmla="*/ 140555 h 172460"/>
                      <a:gd name="connsiteX7" fmla="*/ 105393 w 105392"/>
                      <a:gd name="connsiteY7" fmla="*/ 172461 h 172460"/>
                      <a:gd name="connsiteX8" fmla="*/ 0 w 105392"/>
                      <a:gd name="connsiteY8" fmla="*/ 172461 h 172460"/>
                      <a:gd name="connsiteX9" fmla="*/ 0 w 105392"/>
                      <a:gd name="connsiteY9" fmla="*/ 0 h 172460"/>
                      <a:gd name="connsiteX10" fmla="*/ 105393 w 105392"/>
                      <a:gd name="connsiteY10" fmla="*/ 0 h 172460"/>
                      <a:gd name="connsiteX11" fmla="*/ 105393 w 105392"/>
                      <a:gd name="connsiteY11" fmla="*/ 31905 h 172460"/>
                      <a:gd name="connsiteX12" fmla="*/ 42680 w 105392"/>
                      <a:gd name="connsiteY12" fmla="*/ 31905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5392" h="172460">
                        <a:moveTo>
                          <a:pt x="42680" y="31905"/>
                        </a:moveTo>
                        <a:lnTo>
                          <a:pt x="42680" y="68984"/>
                        </a:lnTo>
                        <a:lnTo>
                          <a:pt x="98424" y="68984"/>
                        </a:lnTo>
                        <a:lnTo>
                          <a:pt x="98424" y="100889"/>
                        </a:lnTo>
                        <a:lnTo>
                          <a:pt x="42680" y="100889"/>
                        </a:lnTo>
                        <a:lnTo>
                          <a:pt x="42680" y="140555"/>
                        </a:lnTo>
                        <a:lnTo>
                          <a:pt x="105393" y="140555"/>
                        </a:lnTo>
                        <a:lnTo>
                          <a:pt x="105393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105393" y="0"/>
                        </a:lnTo>
                        <a:lnTo>
                          <a:pt x="105393" y="31905"/>
                        </a:lnTo>
                        <a:lnTo>
                          <a:pt x="42680" y="319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2" name="Forme libre 731">
                    <a:extLst>
                      <a:ext uri="{FF2B5EF4-FFF2-40B4-BE49-F238E27FC236}">
                        <a16:creationId xmlns:a16="http://schemas.microsoft.com/office/drawing/2014/main" id="{F76A05F8-1BAD-964F-9FC9-BC98597F0A12}"/>
                      </a:ext>
                    </a:extLst>
                  </p:cNvPr>
                  <p:cNvSpPr/>
                  <p:nvPr/>
                </p:nvSpPr>
                <p:spPr>
                  <a:xfrm>
                    <a:off x="6542089" y="1394213"/>
                    <a:ext cx="136749" cy="172460"/>
                  </a:xfrm>
                  <a:custGeom>
                    <a:avLst/>
                    <a:gdLst>
                      <a:gd name="connsiteX0" fmla="*/ 133265 w 136749"/>
                      <a:gd name="connsiteY0" fmla="*/ 53463 h 172460"/>
                      <a:gd name="connsiteX1" fmla="*/ 94070 w 136749"/>
                      <a:gd name="connsiteY1" fmla="*/ 102614 h 172460"/>
                      <a:gd name="connsiteX2" fmla="*/ 136749 w 136749"/>
                      <a:gd name="connsiteY2" fmla="*/ 172461 h 172460"/>
                      <a:gd name="connsiteX3" fmla="*/ 87101 w 136749"/>
                      <a:gd name="connsiteY3" fmla="*/ 172461 h 172460"/>
                      <a:gd name="connsiteX4" fmla="*/ 47906 w 136749"/>
                      <a:gd name="connsiteY4" fmla="*/ 105201 h 172460"/>
                      <a:gd name="connsiteX5" fmla="*/ 42680 w 136749"/>
                      <a:gd name="connsiteY5" fmla="*/ 105201 h 172460"/>
                      <a:gd name="connsiteX6" fmla="*/ 42680 w 136749"/>
                      <a:gd name="connsiteY6" fmla="*/ 172461 h 172460"/>
                      <a:gd name="connsiteX7" fmla="*/ 0 w 136749"/>
                      <a:gd name="connsiteY7" fmla="*/ 172461 h 172460"/>
                      <a:gd name="connsiteX8" fmla="*/ 0 w 136749"/>
                      <a:gd name="connsiteY8" fmla="*/ 0 h 172460"/>
                      <a:gd name="connsiteX9" fmla="*/ 68810 w 136749"/>
                      <a:gd name="connsiteY9" fmla="*/ 0 h 172460"/>
                      <a:gd name="connsiteX10" fmla="*/ 133265 w 136749"/>
                      <a:gd name="connsiteY10" fmla="*/ 53463 h 172460"/>
                      <a:gd name="connsiteX11" fmla="*/ 68810 w 136749"/>
                      <a:gd name="connsiteY11" fmla="*/ 32768 h 172460"/>
                      <a:gd name="connsiteX12" fmla="*/ 42680 w 136749"/>
                      <a:gd name="connsiteY12" fmla="*/ 32768 h 172460"/>
                      <a:gd name="connsiteX13" fmla="*/ 42680 w 136749"/>
                      <a:gd name="connsiteY13" fmla="*/ 74158 h 172460"/>
                      <a:gd name="connsiteX14" fmla="*/ 68810 w 136749"/>
                      <a:gd name="connsiteY14" fmla="*/ 74158 h 172460"/>
                      <a:gd name="connsiteX15" fmla="*/ 89715 w 136749"/>
                      <a:gd name="connsiteY15" fmla="*/ 53463 h 172460"/>
                      <a:gd name="connsiteX16" fmla="*/ 68810 w 136749"/>
                      <a:gd name="connsiteY16" fmla="*/ 32768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6749" h="172460">
                        <a:moveTo>
                          <a:pt x="133265" y="53463"/>
                        </a:moveTo>
                        <a:cubicBezTo>
                          <a:pt x="133265" y="69847"/>
                          <a:pt x="124555" y="93991"/>
                          <a:pt x="94070" y="102614"/>
                        </a:cubicBezTo>
                        <a:lnTo>
                          <a:pt x="136749" y="172461"/>
                        </a:lnTo>
                        <a:lnTo>
                          <a:pt x="87101" y="172461"/>
                        </a:lnTo>
                        <a:lnTo>
                          <a:pt x="47906" y="105201"/>
                        </a:lnTo>
                        <a:lnTo>
                          <a:pt x="42680" y="105201"/>
                        </a:ln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68810" y="0"/>
                        </a:lnTo>
                        <a:cubicBezTo>
                          <a:pt x="111490" y="862"/>
                          <a:pt x="133265" y="26731"/>
                          <a:pt x="133265" y="53463"/>
                        </a:cubicBezTo>
                        <a:close/>
                        <a:moveTo>
                          <a:pt x="68810" y="32768"/>
                        </a:moveTo>
                        <a:lnTo>
                          <a:pt x="42680" y="32768"/>
                        </a:lnTo>
                        <a:lnTo>
                          <a:pt x="42680" y="74158"/>
                        </a:lnTo>
                        <a:lnTo>
                          <a:pt x="68810" y="74158"/>
                        </a:lnTo>
                        <a:cubicBezTo>
                          <a:pt x="81875" y="74158"/>
                          <a:pt x="89715" y="65535"/>
                          <a:pt x="89715" y="53463"/>
                        </a:cubicBezTo>
                        <a:cubicBezTo>
                          <a:pt x="89715" y="41391"/>
                          <a:pt x="81875" y="32768"/>
                          <a:pt x="68810" y="327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3" name="Forme libre 732">
                    <a:extLst>
                      <a:ext uri="{FF2B5EF4-FFF2-40B4-BE49-F238E27FC236}">
                        <a16:creationId xmlns:a16="http://schemas.microsoft.com/office/drawing/2014/main" id="{0B353F65-A98B-944A-8544-23F27105C100}"/>
                      </a:ext>
                    </a:extLst>
                  </p:cNvPr>
                  <p:cNvSpPr/>
                  <p:nvPr/>
                </p:nvSpPr>
                <p:spPr>
                  <a:xfrm>
                    <a:off x="6703227" y="1393351"/>
                    <a:ext cx="131523" cy="175047"/>
                  </a:xfrm>
                  <a:custGeom>
                    <a:avLst/>
                    <a:gdLst>
                      <a:gd name="connsiteX0" fmla="*/ 131523 w 131523"/>
                      <a:gd name="connsiteY0" fmla="*/ 122447 h 175047"/>
                      <a:gd name="connsiteX1" fmla="*/ 67068 w 131523"/>
                      <a:gd name="connsiteY1" fmla="*/ 175048 h 175047"/>
                      <a:gd name="connsiteX2" fmla="*/ 871 w 131523"/>
                      <a:gd name="connsiteY2" fmla="*/ 121585 h 175047"/>
                      <a:gd name="connsiteX3" fmla="*/ 46164 w 131523"/>
                      <a:gd name="connsiteY3" fmla="*/ 121585 h 175047"/>
                      <a:gd name="connsiteX4" fmla="*/ 67068 w 131523"/>
                      <a:gd name="connsiteY4" fmla="*/ 142280 h 175047"/>
                      <a:gd name="connsiteX5" fmla="*/ 86230 w 131523"/>
                      <a:gd name="connsiteY5" fmla="*/ 125034 h 175047"/>
                      <a:gd name="connsiteX6" fmla="*/ 0 w 131523"/>
                      <a:gd name="connsiteY6" fmla="*/ 52600 h 175047"/>
                      <a:gd name="connsiteX7" fmla="*/ 63584 w 131523"/>
                      <a:gd name="connsiteY7" fmla="*/ 0 h 175047"/>
                      <a:gd name="connsiteX8" fmla="*/ 128039 w 131523"/>
                      <a:gd name="connsiteY8" fmla="*/ 52600 h 175047"/>
                      <a:gd name="connsiteX9" fmla="*/ 81875 w 131523"/>
                      <a:gd name="connsiteY9" fmla="*/ 52600 h 175047"/>
                      <a:gd name="connsiteX10" fmla="*/ 62713 w 131523"/>
                      <a:gd name="connsiteY10" fmla="*/ 33630 h 175047"/>
                      <a:gd name="connsiteX11" fmla="*/ 44422 w 131523"/>
                      <a:gd name="connsiteY11" fmla="*/ 50876 h 175047"/>
                      <a:gd name="connsiteX12" fmla="*/ 131523 w 131523"/>
                      <a:gd name="connsiteY12" fmla="*/ 122447 h 175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31523" h="175047">
                        <a:moveTo>
                          <a:pt x="131523" y="122447"/>
                        </a:moveTo>
                        <a:cubicBezTo>
                          <a:pt x="131523" y="150903"/>
                          <a:pt x="105393" y="175048"/>
                          <a:pt x="67068" y="175048"/>
                        </a:cubicBezTo>
                        <a:cubicBezTo>
                          <a:pt x="27001" y="175048"/>
                          <a:pt x="871" y="156077"/>
                          <a:pt x="871" y="121585"/>
                        </a:cubicBezTo>
                        <a:lnTo>
                          <a:pt x="46164" y="121585"/>
                        </a:lnTo>
                        <a:cubicBezTo>
                          <a:pt x="47035" y="136244"/>
                          <a:pt x="55745" y="142280"/>
                          <a:pt x="67068" y="142280"/>
                        </a:cubicBezTo>
                        <a:cubicBezTo>
                          <a:pt x="78391" y="142280"/>
                          <a:pt x="86230" y="135382"/>
                          <a:pt x="86230" y="125034"/>
                        </a:cubicBezTo>
                        <a:cubicBezTo>
                          <a:pt x="86230" y="90542"/>
                          <a:pt x="0" y="112099"/>
                          <a:pt x="0" y="52600"/>
                        </a:cubicBezTo>
                        <a:cubicBezTo>
                          <a:pt x="0" y="19833"/>
                          <a:pt x="27873" y="0"/>
                          <a:pt x="63584" y="0"/>
                        </a:cubicBezTo>
                        <a:cubicBezTo>
                          <a:pt x="100167" y="0"/>
                          <a:pt x="127168" y="14659"/>
                          <a:pt x="128039" y="52600"/>
                        </a:cubicBezTo>
                        <a:lnTo>
                          <a:pt x="81875" y="52600"/>
                        </a:lnTo>
                        <a:cubicBezTo>
                          <a:pt x="81004" y="39666"/>
                          <a:pt x="73165" y="33630"/>
                          <a:pt x="62713" y="33630"/>
                        </a:cubicBezTo>
                        <a:cubicBezTo>
                          <a:pt x="53132" y="33630"/>
                          <a:pt x="44422" y="37941"/>
                          <a:pt x="44422" y="50876"/>
                        </a:cubicBezTo>
                        <a:cubicBezTo>
                          <a:pt x="45293" y="84506"/>
                          <a:pt x="131523" y="61224"/>
                          <a:pt x="131523" y="1224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4" name="Forme libre 733">
                    <a:extLst>
                      <a:ext uri="{FF2B5EF4-FFF2-40B4-BE49-F238E27FC236}">
                        <a16:creationId xmlns:a16="http://schemas.microsoft.com/office/drawing/2014/main" id="{54C3B081-4542-E148-805F-AD5F6AEC6D9A}"/>
                      </a:ext>
                    </a:extLst>
                  </p:cNvPr>
                  <p:cNvSpPr/>
                  <p:nvPr/>
                </p:nvSpPr>
                <p:spPr>
                  <a:xfrm>
                    <a:off x="6867848" y="1395076"/>
                    <a:ext cx="42679" cy="172460"/>
                  </a:xfrm>
                  <a:custGeom>
                    <a:avLst/>
                    <a:gdLst>
                      <a:gd name="connsiteX0" fmla="*/ 42680 w 42679"/>
                      <a:gd name="connsiteY0" fmla="*/ 0 h 172460"/>
                      <a:gd name="connsiteX1" fmla="*/ 42680 w 42679"/>
                      <a:gd name="connsiteY1" fmla="*/ 172461 h 172460"/>
                      <a:gd name="connsiteX2" fmla="*/ 0 w 42679"/>
                      <a:gd name="connsiteY2" fmla="*/ 172461 h 172460"/>
                      <a:gd name="connsiteX3" fmla="*/ 0 w 42679"/>
                      <a:gd name="connsiteY3" fmla="*/ 0 h 172460"/>
                      <a:gd name="connsiteX4" fmla="*/ 42680 w 42679"/>
                      <a:gd name="connsiteY4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79" h="172460">
                        <a:moveTo>
                          <a:pt x="42680" y="0"/>
                        </a:move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5" name="Forme libre 734">
                    <a:extLst>
                      <a:ext uri="{FF2B5EF4-FFF2-40B4-BE49-F238E27FC236}">
                        <a16:creationId xmlns:a16="http://schemas.microsoft.com/office/drawing/2014/main" id="{586A8AD0-AF08-8A43-8FB6-08E85AD67AE7}"/>
                      </a:ext>
                    </a:extLst>
                  </p:cNvPr>
                  <p:cNvSpPr/>
                  <p:nvPr/>
                </p:nvSpPr>
                <p:spPr>
                  <a:xfrm>
                    <a:off x="6935788" y="1395076"/>
                    <a:ext cx="137620" cy="172460"/>
                  </a:xfrm>
                  <a:custGeom>
                    <a:avLst/>
                    <a:gdLst>
                      <a:gd name="connsiteX0" fmla="*/ 137620 w 137620"/>
                      <a:gd name="connsiteY0" fmla="*/ 0 h 172460"/>
                      <a:gd name="connsiteX1" fmla="*/ 137620 w 137620"/>
                      <a:gd name="connsiteY1" fmla="*/ 31905 h 172460"/>
                      <a:gd name="connsiteX2" fmla="*/ 89714 w 137620"/>
                      <a:gd name="connsiteY2" fmla="*/ 31905 h 172460"/>
                      <a:gd name="connsiteX3" fmla="*/ 89714 w 137620"/>
                      <a:gd name="connsiteY3" fmla="*/ 172461 h 172460"/>
                      <a:gd name="connsiteX4" fmla="*/ 47035 w 137620"/>
                      <a:gd name="connsiteY4" fmla="*/ 172461 h 172460"/>
                      <a:gd name="connsiteX5" fmla="*/ 47035 w 137620"/>
                      <a:gd name="connsiteY5" fmla="*/ 31905 h 172460"/>
                      <a:gd name="connsiteX6" fmla="*/ 0 w 137620"/>
                      <a:gd name="connsiteY6" fmla="*/ 31905 h 172460"/>
                      <a:gd name="connsiteX7" fmla="*/ 0 w 137620"/>
                      <a:gd name="connsiteY7" fmla="*/ 0 h 172460"/>
                      <a:gd name="connsiteX8" fmla="*/ 137620 w 137620"/>
                      <a:gd name="connsiteY8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7620" h="172460">
                        <a:moveTo>
                          <a:pt x="137620" y="0"/>
                        </a:moveTo>
                        <a:lnTo>
                          <a:pt x="137620" y="31905"/>
                        </a:lnTo>
                        <a:lnTo>
                          <a:pt x="89714" y="31905"/>
                        </a:lnTo>
                        <a:lnTo>
                          <a:pt x="89714" y="172461"/>
                        </a:lnTo>
                        <a:lnTo>
                          <a:pt x="47035" y="172461"/>
                        </a:lnTo>
                        <a:lnTo>
                          <a:pt x="47035" y="31905"/>
                        </a:lnTo>
                        <a:lnTo>
                          <a:pt x="0" y="31905"/>
                        </a:lnTo>
                        <a:lnTo>
                          <a:pt x="0" y="0"/>
                        </a:lnTo>
                        <a:lnTo>
                          <a:pt x="13762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6" name="Forme libre 735">
                    <a:extLst>
                      <a:ext uri="{FF2B5EF4-FFF2-40B4-BE49-F238E27FC236}">
                        <a16:creationId xmlns:a16="http://schemas.microsoft.com/office/drawing/2014/main" id="{84091CCE-344F-034C-A419-6556E239B71A}"/>
                      </a:ext>
                    </a:extLst>
                  </p:cNvPr>
                  <p:cNvSpPr/>
                  <p:nvPr/>
                </p:nvSpPr>
                <p:spPr>
                  <a:xfrm>
                    <a:off x="7082118" y="1395076"/>
                    <a:ext cx="172460" cy="172460"/>
                  </a:xfrm>
                  <a:custGeom>
                    <a:avLst/>
                    <a:gdLst>
                      <a:gd name="connsiteX0" fmla="*/ 172461 w 172460"/>
                      <a:gd name="connsiteY0" fmla="*/ 172461 h 172460"/>
                      <a:gd name="connsiteX1" fmla="*/ 127168 w 172460"/>
                      <a:gd name="connsiteY1" fmla="*/ 172461 h 172460"/>
                      <a:gd name="connsiteX2" fmla="*/ 117587 w 172460"/>
                      <a:gd name="connsiteY2" fmla="*/ 143142 h 172460"/>
                      <a:gd name="connsiteX3" fmla="*/ 54874 w 172460"/>
                      <a:gd name="connsiteY3" fmla="*/ 143142 h 172460"/>
                      <a:gd name="connsiteX4" fmla="*/ 45293 w 172460"/>
                      <a:gd name="connsiteY4" fmla="*/ 172461 h 172460"/>
                      <a:gd name="connsiteX5" fmla="*/ 0 w 172460"/>
                      <a:gd name="connsiteY5" fmla="*/ 172461 h 172460"/>
                      <a:gd name="connsiteX6" fmla="*/ 60100 w 172460"/>
                      <a:gd name="connsiteY6" fmla="*/ 0 h 172460"/>
                      <a:gd name="connsiteX7" fmla="*/ 111490 w 172460"/>
                      <a:gd name="connsiteY7" fmla="*/ 0 h 172460"/>
                      <a:gd name="connsiteX8" fmla="*/ 172461 w 172460"/>
                      <a:gd name="connsiteY8" fmla="*/ 172461 h 172460"/>
                      <a:gd name="connsiteX9" fmla="*/ 65326 w 172460"/>
                      <a:gd name="connsiteY9" fmla="*/ 111237 h 172460"/>
                      <a:gd name="connsiteX10" fmla="*/ 106264 w 172460"/>
                      <a:gd name="connsiteY10" fmla="*/ 111237 h 172460"/>
                      <a:gd name="connsiteX11" fmla="*/ 85360 w 172460"/>
                      <a:gd name="connsiteY11" fmla="*/ 50014 h 172460"/>
                      <a:gd name="connsiteX12" fmla="*/ 65326 w 172460"/>
                      <a:gd name="connsiteY12" fmla="*/ 111237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2460" h="172460">
                        <a:moveTo>
                          <a:pt x="172461" y="172461"/>
                        </a:moveTo>
                        <a:lnTo>
                          <a:pt x="127168" y="172461"/>
                        </a:lnTo>
                        <a:lnTo>
                          <a:pt x="117587" y="143142"/>
                        </a:lnTo>
                        <a:lnTo>
                          <a:pt x="54874" y="143142"/>
                        </a:lnTo>
                        <a:lnTo>
                          <a:pt x="45293" y="172461"/>
                        </a:lnTo>
                        <a:lnTo>
                          <a:pt x="0" y="172461"/>
                        </a:lnTo>
                        <a:lnTo>
                          <a:pt x="60100" y="0"/>
                        </a:lnTo>
                        <a:lnTo>
                          <a:pt x="111490" y="0"/>
                        </a:lnTo>
                        <a:lnTo>
                          <a:pt x="172461" y="172461"/>
                        </a:lnTo>
                        <a:close/>
                        <a:moveTo>
                          <a:pt x="65326" y="111237"/>
                        </a:moveTo>
                        <a:lnTo>
                          <a:pt x="106264" y="111237"/>
                        </a:lnTo>
                        <a:lnTo>
                          <a:pt x="85360" y="50014"/>
                        </a:lnTo>
                        <a:lnTo>
                          <a:pt x="65326" y="111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7" name="Forme libre 736">
                    <a:extLst>
                      <a:ext uri="{FF2B5EF4-FFF2-40B4-BE49-F238E27FC236}">
                        <a16:creationId xmlns:a16="http://schemas.microsoft.com/office/drawing/2014/main" id="{E653CC58-47BE-6746-9037-9007482E4AA9}"/>
                      </a:ext>
                    </a:extLst>
                  </p:cNvPr>
                  <p:cNvSpPr/>
                  <p:nvPr/>
                </p:nvSpPr>
                <p:spPr>
                  <a:xfrm>
                    <a:off x="7275483" y="1395076"/>
                    <a:ext cx="42679" cy="172460"/>
                  </a:xfrm>
                  <a:custGeom>
                    <a:avLst/>
                    <a:gdLst>
                      <a:gd name="connsiteX0" fmla="*/ 42680 w 42679"/>
                      <a:gd name="connsiteY0" fmla="*/ 0 h 172460"/>
                      <a:gd name="connsiteX1" fmla="*/ 42680 w 42679"/>
                      <a:gd name="connsiteY1" fmla="*/ 172461 h 172460"/>
                      <a:gd name="connsiteX2" fmla="*/ 0 w 42679"/>
                      <a:gd name="connsiteY2" fmla="*/ 172461 h 172460"/>
                      <a:gd name="connsiteX3" fmla="*/ 0 w 42679"/>
                      <a:gd name="connsiteY3" fmla="*/ 0 h 172460"/>
                      <a:gd name="connsiteX4" fmla="*/ 42680 w 42679"/>
                      <a:gd name="connsiteY4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79" h="172460">
                        <a:moveTo>
                          <a:pt x="42680" y="0"/>
                        </a:move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8" name="Forme libre 737">
                    <a:extLst>
                      <a:ext uri="{FF2B5EF4-FFF2-40B4-BE49-F238E27FC236}">
                        <a16:creationId xmlns:a16="http://schemas.microsoft.com/office/drawing/2014/main" id="{5B7C2EBC-12F0-5147-9C57-B00212C538CA}"/>
                      </a:ext>
                    </a:extLst>
                  </p:cNvPr>
                  <p:cNvSpPr/>
                  <p:nvPr/>
                </p:nvSpPr>
                <p:spPr>
                  <a:xfrm>
                    <a:off x="7353874" y="1394213"/>
                    <a:ext cx="136749" cy="172460"/>
                  </a:xfrm>
                  <a:custGeom>
                    <a:avLst/>
                    <a:gdLst>
                      <a:gd name="connsiteX0" fmla="*/ 133265 w 136749"/>
                      <a:gd name="connsiteY0" fmla="*/ 53463 h 172460"/>
                      <a:gd name="connsiteX1" fmla="*/ 94069 w 136749"/>
                      <a:gd name="connsiteY1" fmla="*/ 102614 h 172460"/>
                      <a:gd name="connsiteX2" fmla="*/ 136749 w 136749"/>
                      <a:gd name="connsiteY2" fmla="*/ 172461 h 172460"/>
                      <a:gd name="connsiteX3" fmla="*/ 87101 w 136749"/>
                      <a:gd name="connsiteY3" fmla="*/ 172461 h 172460"/>
                      <a:gd name="connsiteX4" fmla="*/ 47906 w 136749"/>
                      <a:gd name="connsiteY4" fmla="*/ 105201 h 172460"/>
                      <a:gd name="connsiteX5" fmla="*/ 42680 w 136749"/>
                      <a:gd name="connsiteY5" fmla="*/ 105201 h 172460"/>
                      <a:gd name="connsiteX6" fmla="*/ 42680 w 136749"/>
                      <a:gd name="connsiteY6" fmla="*/ 172461 h 172460"/>
                      <a:gd name="connsiteX7" fmla="*/ 0 w 136749"/>
                      <a:gd name="connsiteY7" fmla="*/ 172461 h 172460"/>
                      <a:gd name="connsiteX8" fmla="*/ 0 w 136749"/>
                      <a:gd name="connsiteY8" fmla="*/ 0 h 172460"/>
                      <a:gd name="connsiteX9" fmla="*/ 68810 w 136749"/>
                      <a:gd name="connsiteY9" fmla="*/ 0 h 172460"/>
                      <a:gd name="connsiteX10" fmla="*/ 133265 w 136749"/>
                      <a:gd name="connsiteY10" fmla="*/ 53463 h 172460"/>
                      <a:gd name="connsiteX11" fmla="*/ 69681 w 136749"/>
                      <a:gd name="connsiteY11" fmla="*/ 32768 h 172460"/>
                      <a:gd name="connsiteX12" fmla="*/ 43551 w 136749"/>
                      <a:gd name="connsiteY12" fmla="*/ 32768 h 172460"/>
                      <a:gd name="connsiteX13" fmla="*/ 43551 w 136749"/>
                      <a:gd name="connsiteY13" fmla="*/ 74158 h 172460"/>
                      <a:gd name="connsiteX14" fmla="*/ 69681 w 136749"/>
                      <a:gd name="connsiteY14" fmla="*/ 74158 h 172460"/>
                      <a:gd name="connsiteX15" fmla="*/ 90585 w 136749"/>
                      <a:gd name="connsiteY15" fmla="*/ 53463 h 172460"/>
                      <a:gd name="connsiteX16" fmla="*/ 69681 w 136749"/>
                      <a:gd name="connsiteY16" fmla="*/ 32768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6749" h="172460">
                        <a:moveTo>
                          <a:pt x="133265" y="53463"/>
                        </a:moveTo>
                        <a:cubicBezTo>
                          <a:pt x="133265" y="69847"/>
                          <a:pt x="124555" y="93991"/>
                          <a:pt x="94069" y="102614"/>
                        </a:cubicBezTo>
                        <a:lnTo>
                          <a:pt x="136749" y="172461"/>
                        </a:lnTo>
                        <a:lnTo>
                          <a:pt x="87101" y="172461"/>
                        </a:lnTo>
                        <a:lnTo>
                          <a:pt x="47906" y="105201"/>
                        </a:lnTo>
                        <a:lnTo>
                          <a:pt x="42680" y="105201"/>
                        </a:ln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68810" y="0"/>
                        </a:lnTo>
                        <a:cubicBezTo>
                          <a:pt x="112361" y="862"/>
                          <a:pt x="133265" y="26731"/>
                          <a:pt x="133265" y="53463"/>
                        </a:cubicBezTo>
                        <a:close/>
                        <a:moveTo>
                          <a:pt x="69681" y="32768"/>
                        </a:moveTo>
                        <a:lnTo>
                          <a:pt x="43551" y="32768"/>
                        </a:lnTo>
                        <a:lnTo>
                          <a:pt x="43551" y="74158"/>
                        </a:lnTo>
                        <a:lnTo>
                          <a:pt x="69681" y="74158"/>
                        </a:lnTo>
                        <a:cubicBezTo>
                          <a:pt x="82746" y="74158"/>
                          <a:pt x="90585" y="65535"/>
                          <a:pt x="90585" y="53463"/>
                        </a:cubicBezTo>
                        <a:cubicBezTo>
                          <a:pt x="90585" y="41391"/>
                          <a:pt x="82746" y="32768"/>
                          <a:pt x="69681" y="327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9" name="Forme libre 738">
                    <a:extLst>
                      <a:ext uri="{FF2B5EF4-FFF2-40B4-BE49-F238E27FC236}">
                        <a16:creationId xmlns:a16="http://schemas.microsoft.com/office/drawing/2014/main" id="{A03F0683-1DAD-A848-96A2-954536E51EA5}"/>
                      </a:ext>
                    </a:extLst>
                  </p:cNvPr>
                  <p:cNvSpPr/>
                  <p:nvPr/>
                </p:nvSpPr>
                <p:spPr>
                  <a:xfrm>
                    <a:off x="7520238" y="1395076"/>
                    <a:ext cx="105392" cy="172460"/>
                  </a:xfrm>
                  <a:custGeom>
                    <a:avLst/>
                    <a:gdLst>
                      <a:gd name="connsiteX0" fmla="*/ 42680 w 105392"/>
                      <a:gd name="connsiteY0" fmla="*/ 31905 h 172460"/>
                      <a:gd name="connsiteX1" fmla="*/ 42680 w 105392"/>
                      <a:gd name="connsiteY1" fmla="*/ 68984 h 172460"/>
                      <a:gd name="connsiteX2" fmla="*/ 98424 w 105392"/>
                      <a:gd name="connsiteY2" fmla="*/ 68984 h 172460"/>
                      <a:gd name="connsiteX3" fmla="*/ 98424 w 105392"/>
                      <a:gd name="connsiteY3" fmla="*/ 100889 h 172460"/>
                      <a:gd name="connsiteX4" fmla="*/ 42680 w 105392"/>
                      <a:gd name="connsiteY4" fmla="*/ 100889 h 172460"/>
                      <a:gd name="connsiteX5" fmla="*/ 42680 w 105392"/>
                      <a:gd name="connsiteY5" fmla="*/ 140555 h 172460"/>
                      <a:gd name="connsiteX6" fmla="*/ 105392 w 105392"/>
                      <a:gd name="connsiteY6" fmla="*/ 140555 h 172460"/>
                      <a:gd name="connsiteX7" fmla="*/ 105392 w 105392"/>
                      <a:gd name="connsiteY7" fmla="*/ 172461 h 172460"/>
                      <a:gd name="connsiteX8" fmla="*/ 0 w 105392"/>
                      <a:gd name="connsiteY8" fmla="*/ 172461 h 172460"/>
                      <a:gd name="connsiteX9" fmla="*/ 0 w 105392"/>
                      <a:gd name="connsiteY9" fmla="*/ 0 h 172460"/>
                      <a:gd name="connsiteX10" fmla="*/ 105392 w 105392"/>
                      <a:gd name="connsiteY10" fmla="*/ 0 h 172460"/>
                      <a:gd name="connsiteX11" fmla="*/ 105392 w 105392"/>
                      <a:gd name="connsiteY11" fmla="*/ 31905 h 172460"/>
                      <a:gd name="connsiteX12" fmla="*/ 42680 w 105392"/>
                      <a:gd name="connsiteY12" fmla="*/ 31905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5392" h="172460">
                        <a:moveTo>
                          <a:pt x="42680" y="31905"/>
                        </a:moveTo>
                        <a:lnTo>
                          <a:pt x="42680" y="68984"/>
                        </a:lnTo>
                        <a:lnTo>
                          <a:pt x="98424" y="68984"/>
                        </a:lnTo>
                        <a:lnTo>
                          <a:pt x="98424" y="100889"/>
                        </a:lnTo>
                        <a:lnTo>
                          <a:pt x="42680" y="100889"/>
                        </a:lnTo>
                        <a:lnTo>
                          <a:pt x="42680" y="140555"/>
                        </a:lnTo>
                        <a:lnTo>
                          <a:pt x="105392" y="140555"/>
                        </a:lnTo>
                        <a:lnTo>
                          <a:pt x="105392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105392" y="0"/>
                        </a:lnTo>
                        <a:lnTo>
                          <a:pt x="105392" y="31905"/>
                        </a:lnTo>
                        <a:lnTo>
                          <a:pt x="42680" y="319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740" name="Forme libre 739">
                  <a:extLst>
                    <a:ext uri="{FF2B5EF4-FFF2-40B4-BE49-F238E27FC236}">
                      <a16:creationId xmlns:a16="http://schemas.microsoft.com/office/drawing/2014/main" id="{C957F632-517F-8047-81CF-D5CA2EE8B77D}"/>
                    </a:ext>
                  </a:extLst>
                </p:cNvPr>
                <p:cNvSpPr/>
                <p:nvPr/>
              </p:nvSpPr>
              <p:spPr>
                <a:xfrm>
                  <a:off x="5432418" y="1395938"/>
                  <a:ext cx="94069" cy="169873"/>
                </a:xfrm>
                <a:custGeom>
                  <a:avLst/>
                  <a:gdLst>
                    <a:gd name="connsiteX0" fmla="*/ 0 w 94069"/>
                    <a:gd name="connsiteY0" fmla="*/ 0 h 169873"/>
                    <a:gd name="connsiteX1" fmla="*/ 41809 w 94069"/>
                    <a:gd name="connsiteY1" fmla="*/ 0 h 169873"/>
                    <a:gd name="connsiteX2" fmla="*/ 41809 w 94069"/>
                    <a:gd name="connsiteY2" fmla="*/ 137969 h 169873"/>
                    <a:gd name="connsiteX3" fmla="*/ 94070 w 94069"/>
                    <a:gd name="connsiteY3" fmla="*/ 137969 h 169873"/>
                    <a:gd name="connsiteX4" fmla="*/ 94070 w 94069"/>
                    <a:gd name="connsiteY4" fmla="*/ 169874 h 169873"/>
                    <a:gd name="connsiteX5" fmla="*/ 0 w 94069"/>
                    <a:gd name="connsiteY5" fmla="*/ 169874 h 169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69" h="169873">
                      <a:moveTo>
                        <a:pt x="0" y="0"/>
                      </a:moveTo>
                      <a:lnTo>
                        <a:pt x="41809" y="0"/>
                      </a:lnTo>
                      <a:lnTo>
                        <a:pt x="41809" y="137969"/>
                      </a:lnTo>
                      <a:lnTo>
                        <a:pt x="94070" y="137969"/>
                      </a:lnTo>
                      <a:lnTo>
                        <a:pt x="94070" y="169874"/>
                      </a:lnTo>
                      <a:lnTo>
                        <a:pt x="0" y="1698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741" name="Graphique 682">
              <a:extLst>
                <a:ext uri="{FF2B5EF4-FFF2-40B4-BE49-F238E27FC236}">
                  <a16:creationId xmlns:a16="http://schemas.microsoft.com/office/drawing/2014/main" id="{FB037230-C0E7-864D-A83C-403C2678AC34}"/>
                </a:ext>
              </a:extLst>
            </p:cNvPr>
            <p:cNvGrpSpPr/>
            <p:nvPr/>
          </p:nvGrpSpPr>
          <p:grpSpPr>
            <a:xfrm>
              <a:off x="3799267" y="1395938"/>
              <a:ext cx="724683" cy="444948"/>
              <a:chOff x="3799267" y="1395938"/>
              <a:chExt cx="724683" cy="444948"/>
            </a:xfrm>
            <a:solidFill>
              <a:srgbClr val="B31450"/>
            </a:solidFill>
          </p:grpSpPr>
          <p:sp>
            <p:nvSpPr>
              <p:cNvPr id="742" name="Forme libre 741">
                <a:extLst>
                  <a:ext uri="{FF2B5EF4-FFF2-40B4-BE49-F238E27FC236}">
                    <a16:creationId xmlns:a16="http://schemas.microsoft.com/office/drawing/2014/main" id="{1BBF2C58-2567-3E4D-8A80-46A09E90DAC2}"/>
                  </a:ext>
                </a:extLst>
              </p:cNvPr>
              <p:cNvSpPr/>
              <p:nvPr/>
            </p:nvSpPr>
            <p:spPr>
              <a:xfrm>
                <a:off x="3799267" y="1395938"/>
                <a:ext cx="82746" cy="444948"/>
              </a:xfrm>
              <a:custGeom>
                <a:avLst/>
                <a:gdLst>
                  <a:gd name="connsiteX0" fmla="*/ 0 w 82746"/>
                  <a:gd name="connsiteY0" fmla="*/ 0 h 444948"/>
                  <a:gd name="connsiteX1" fmla="*/ 82746 w 82746"/>
                  <a:gd name="connsiteY1" fmla="*/ 0 h 444948"/>
                  <a:gd name="connsiteX2" fmla="*/ 82746 w 82746"/>
                  <a:gd name="connsiteY2" fmla="*/ 444948 h 444948"/>
                  <a:gd name="connsiteX3" fmla="*/ 0 w 82746"/>
                  <a:gd name="connsiteY3" fmla="*/ 444948 h 444948"/>
                  <a:gd name="connsiteX4" fmla="*/ 0 w 82746"/>
                  <a:gd name="connsiteY4" fmla="*/ 0 h 44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46" h="444948">
                    <a:moveTo>
                      <a:pt x="0" y="0"/>
                    </a:moveTo>
                    <a:cubicBezTo>
                      <a:pt x="27001" y="0"/>
                      <a:pt x="54874" y="0"/>
                      <a:pt x="82746" y="0"/>
                    </a:cubicBezTo>
                    <a:cubicBezTo>
                      <a:pt x="82746" y="148316"/>
                      <a:pt x="82746" y="296632"/>
                      <a:pt x="82746" y="444948"/>
                    </a:cubicBezTo>
                    <a:cubicBezTo>
                      <a:pt x="54874" y="444948"/>
                      <a:pt x="27872" y="444948"/>
                      <a:pt x="0" y="444948"/>
                    </a:cubicBezTo>
                    <a:cubicBezTo>
                      <a:pt x="0" y="296632"/>
                      <a:pt x="0" y="148316"/>
                      <a:pt x="0" y="0"/>
                    </a:cubicBezTo>
                    <a:close/>
                  </a:path>
                </a:pathLst>
              </a:custGeom>
              <a:solidFill>
                <a:srgbClr val="B3145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3" name="Forme libre 742">
                <a:extLst>
                  <a:ext uri="{FF2B5EF4-FFF2-40B4-BE49-F238E27FC236}">
                    <a16:creationId xmlns:a16="http://schemas.microsoft.com/office/drawing/2014/main" id="{E59A5083-764C-1E47-8FF5-A8750982C689}"/>
                  </a:ext>
                </a:extLst>
              </p:cNvPr>
              <p:cNvSpPr/>
              <p:nvPr/>
            </p:nvSpPr>
            <p:spPr>
              <a:xfrm>
                <a:off x="3939500" y="1395938"/>
                <a:ext cx="308338" cy="444948"/>
              </a:xfrm>
              <a:custGeom>
                <a:avLst/>
                <a:gdLst>
                  <a:gd name="connsiteX0" fmla="*/ 202075 w 308338"/>
                  <a:gd name="connsiteY0" fmla="*/ 0 h 444948"/>
                  <a:gd name="connsiteX1" fmla="*/ 308339 w 308338"/>
                  <a:gd name="connsiteY1" fmla="*/ 444948 h 444948"/>
                  <a:gd name="connsiteX2" fmla="*/ 219495 w 308338"/>
                  <a:gd name="connsiteY2" fmla="*/ 444948 h 444948"/>
                  <a:gd name="connsiteX3" fmla="*/ 154169 w 308338"/>
                  <a:gd name="connsiteY3" fmla="*/ 121585 h 444948"/>
                  <a:gd name="connsiteX4" fmla="*/ 87101 w 308338"/>
                  <a:gd name="connsiteY4" fmla="*/ 444948 h 444948"/>
                  <a:gd name="connsiteX5" fmla="*/ 0 w 308338"/>
                  <a:gd name="connsiteY5" fmla="*/ 444948 h 444948"/>
                  <a:gd name="connsiteX6" fmla="*/ 8710 w 308338"/>
                  <a:gd name="connsiteY6" fmla="*/ 408732 h 444948"/>
                  <a:gd name="connsiteX7" fmla="*/ 105393 w 308338"/>
                  <a:gd name="connsiteY7" fmla="*/ 6036 h 444948"/>
                  <a:gd name="connsiteX8" fmla="*/ 113232 w 308338"/>
                  <a:gd name="connsiteY8" fmla="*/ 0 h 444948"/>
                  <a:gd name="connsiteX9" fmla="*/ 202075 w 308338"/>
                  <a:gd name="connsiteY9" fmla="*/ 0 h 44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338" h="444948">
                    <a:moveTo>
                      <a:pt x="202075" y="0"/>
                    </a:moveTo>
                    <a:cubicBezTo>
                      <a:pt x="237787" y="148316"/>
                      <a:pt x="272627" y="296632"/>
                      <a:pt x="308339" y="444948"/>
                    </a:cubicBezTo>
                    <a:cubicBezTo>
                      <a:pt x="278724" y="444948"/>
                      <a:pt x="249981" y="444948"/>
                      <a:pt x="219495" y="444948"/>
                    </a:cubicBezTo>
                    <a:cubicBezTo>
                      <a:pt x="197720" y="337161"/>
                      <a:pt x="175945" y="228510"/>
                      <a:pt x="154169" y="121585"/>
                    </a:cubicBezTo>
                    <a:cubicBezTo>
                      <a:pt x="132394" y="227648"/>
                      <a:pt x="109748" y="336298"/>
                      <a:pt x="87101" y="444948"/>
                    </a:cubicBezTo>
                    <a:cubicBezTo>
                      <a:pt x="58358" y="444948"/>
                      <a:pt x="29614" y="444948"/>
                      <a:pt x="0" y="444948"/>
                    </a:cubicBezTo>
                    <a:cubicBezTo>
                      <a:pt x="2613" y="432876"/>
                      <a:pt x="6097" y="420804"/>
                      <a:pt x="8710" y="408732"/>
                    </a:cubicBezTo>
                    <a:cubicBezTo>
                      <a:pt x="40938" y="274212"/>
                      <a:pt x="73165" y="140555"/>
                      <a:pt x="105393" y="6036"/>
                    </a:cubicBezTo>
                    <a:cubicBezTo>
                      <a:pt x="106264" y="862"/>
                      <a:pt x="108877" y="0"/>
                      <a:pt x="113232" y="0"/>
                    </a:cubicBezTo>
                    <a:cubicBezTo>
                      <a:pt x="142846" y="0"/>
                      <a:pt x="172461" y="0"/>
                      <a:pt x="202075" y="0"/>
                    </a:cubicBezTo>
                    <a:close/>
                  </a:path>
                </a:pathLst>
              </a:custGeom>
              <a:solidFill>
                <a:srgbClr val="B3145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4" name="Forme libre 743">
                <a:extLst>
                  <a:ext uri="{FF2B5EF4-FFF2-40B4-BE49-F238E27FC236}">
                    <a16:creationId xmlns:a16="http://schemas.microsoft.com/office/drawing/2014/main" id="{FB9F467A-373A-CB4D-A672-201F916AE83D}"/>
                  </a:ext>
                </a:extLst>
              </p:cNvPr>
              <p:cNvSpPr/>
              <p:nvPr/>
            </p:nvSpPr>
            <p:spPr>
              <a:xfrm>
                <a:off x="4300970" y="1578746"/>
                <a:ext cx="222979" cy="79331"/>
              </a:xfrm>
              <a:custGeom>
                <a:avLst/>
                <a:gdLst>
                  <a:gd name="connsiteX0" fmla="*/ 222980 w 222979"/>
                  <a:gd name="connsiteY0" fmla="*/ 79332 h 79331"/>
                  <a:gd name="connsiteX1" fmla="*/ 0 w 222979"/>
                  <a:gd name="connsiteY1" fmla="*/ 79332 h 79331"/>
                  <a:gd name="connsiteX2" fmla="*/ 0 w 222979"/>
                  <a:gd name="connsiteY2" fmla="*/ 0 h 79331"/>
                  <a:gd name="connsiteX3" fmla="*/ 222980 w 222979"/>
                  <a:gd name="connsiteY3" fmla="*/ 0 h 79331"/>
                  <a:gd name="connsiteX4" fmla="*/ 222980 w 222979"/>
                  <a:gd name="connsiteY4" fmla="*/ 79332 h 7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79" h="79331">
                    <a:moveTo>
                      <a:pt x="222980" y="79332"/>
                    </a:moveTo>
                    <a:cubicBezTo>
                      <a:pt x="148072" y="79332"/>
                      <a:pt x="74907" y="79332"/>
                      <a:pt x="0" y="79332"/>
                    </a:cubicBezTo>
                    <a:cubicBezTo>
                      <a:pt x="0" y="52600"/>
                      <a:pt x="0" y="26731"/>
                      <a:pt x="0" y="0"/>
                    </a:cubicBezTo>
                    <a:cubicBezTo>
                      <a:pt x="74036" y="0"/>
                      <a:pt x="148072" y="0"/>
                      <a:pt x="222980" y="0"/>
                    </a:cubicBezTo>
                    <a:cubicBezTo>
                      <a:pt x="222980" y="26731"/>
                      <a:pt x="222980" y="52600"/>
                      <a:pt x="222980" y="79332"/>
                    </a:cubicBezTo>
                    <a:close/>
                  </a:path>
                </a:pathLst>
              </a:custGeom>
              <a:solidFill>
                <a:srgbClr val="B3145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5" name="Forme libre 744">
                <a:extLst>
                  <a:ext uri="{FF2B5EF4-FFF2-40B4-BE49-F238E27FC236}">
                    <a16:creationId xmlns:a16="http://schemas.microsoft.com/office/drawing/2014/main" id="{B2934560-4EE3-CE42-AAAC-5E95EB195AA1}"/>
                  </a:ext>
                </a:extLst>
              </p:cNvPr>
              <p:cNvSpPr/>
              <p:nvPr/>
            </p:nvSpPr>
            <p:spPr>
              <a:xfrm>
                <a:off x="4300970" y="1396800"/>
                <a:ext cx="222979" cy="78469"/>
              </a:xfrm>
              <a:custGeom>
                <a:avLst/>
                <a:gdLst>
                  <a:gd name="connsiteX0" fmla="*/ 222980 w 222979"/>
                  <a:gd name="connsiteY0" fmla="*/ 78470 h 78469"/>
                  <a:gd name="connsiteX1" fmla="*/ 0 w 222979"/>
                  <a:gd name="connsiteY1" fmla="*/ 78470 h 78469"/>
                  <a:gd name="connsiteX2" fmla="*/ 0 w 222979"/>
                  <a:gd name="connsiteY2" fmla="*/ 0 h 78469"/>
                  <a:gd name="connsiteX3" fmla="*/ 222980 w 222979"/>
                  <a:gd name="connsiteY3" fmla="*/ 0 h 78469"/>
                  <a:gd name="connsiteX4" fmla="*/ 222980 w 222979"/>
                  <a:gd name="connsiteY4" fmla="*/ 78470 h 7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79" h="78469">
                    <a:moveTo>
                      <a:pt x="222980" y="78470"/>
                    </a:moveTo>
                    <a:cubicBezTo>
                      <a:pt x="148072" y="78470"/>
                      <a:pt x="74036" y="78470"/>
                      <a:pt x="0" y="78470"/>
                    </a:cubicBezTo>
                    <a:cubicBezTo>
                      <a:pt x="0" y="52601"/>
                      <a:pt x="0" y="25869"/>
                      <a:pt x="0" y="0"/>
                    </a:cubicBezTo>
                    <a:cubicBezTo>
                      <a:pt x="74036" y="0"/>
                      <a:pt x="148072" y="0"/>
                      <a:pt x="222980" y="0"/>
                    </a:cubicBezTo>
                    <a:cubicBezTo>
                      <a:pt x="222980" y="25869"/>
                      <a:pt x="222980" y="51738"/>
                      <a:pt x="222980" y="78470"/>
                    </a:cubicBezTo>
                    <a:close/>
                  </a:path>
                </a:pathLst>
              </a:custGeom>
              <a:solidFill>
                <a:srgbClr val="B3145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6" name="Forme libre 745">
                <a:extLst>
                  <a:ext uri="{FF2B5EF4-FFF2-40B4-BE49-F238E27FC236}">
                    <a16:creationId xmlns:a16="http://schemas.microsoft.com/office/drawing/2014/main" id="{D5B63305-E4BA-D74D-9A76-9F8FFC85C05C}"/>
                  </a:ext>
                </a:extLst>
              </p:cNvPr>
              <p:cNvSpPr/>
              <p:nvPr/>
            </p:nvSpPr>
            <p:spPr>
              <a:xfrm>
                <a:off x="4300970" y="1761555"/>
                <a:ext cx="222979" cy="79331"/>
              </a:xfrm>
              <a:custGeom>
                <a:avLst/>
                <a:gdLst>
                  <a:gd name="connsiteX0" fmla="*/ 0 w 222979"/>
                  <a:gd name="connsiteY0" fmla="*/ 0 h 79331"/>
                  <a:gd name="connsiteX1" fmla="*/ 222980 w 222979"/>
                  <a:gd name="connsiteY1" fmla="*/ 0 h 79331"/>
                  <a:gd name="connsiteX2" fmla="*/ 222980 w 222979"/>
                  <a:gd name="connsiteY2" fmla="*/ 79332 h 79331"/>
                  <a:gd name="connsiteX3" fmla="*/ 0 w 222979"/>
                  <a:gd name="connsiteY3" fmla="*/ 79332 h 79331"/>
                  <a:gd name="connsiteX4" fmla="*/ 0 w 222979"/>
                  <a:gd name="connsiteY4" fmla="*/ 0 h 7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79" h="79331">
                    <a:moveTo>
                      <a:pt x="0" y="0"/>
                    </a:moveTo>
                    <a:cubicBezTo>
                      <a:pt x="74907" y="0"/>
                      <a:pt x="148943" y="0"/>
                      <a:pt x="222980" y="0"/>
                    </a:cubicBezTo>
                    <a:cubicBezTo>
                      <a:pt x="222980" y="26731"/>
                      <a:pt x="222980" y="52600"/>
                      <a:pt x="222980" y="79332"/>
                    </a:cubicBezTo>
                    <a:cubicBezTo>
                      <a:pt x="148943" y="79332"/>
                      <a:pt x="74907" y="79332"/>
                      <a:pt x="0" y="79332"/>
                    </a:cubicBezTo>
                    <a:cubicBezTo>
                      <a:pt x="0" y="52600"/>
                      <a:pt x="0" y="26731"/>
                      <a:pt x="0" y="0"/>
                    </a:cubicBezTo>
                    <a:close/>
                  </a:path>
                </a:pathLst>
              </a:custGeom>
              <a:solidFill>
                <a:srgbClr val="B31450"/>
              </a:solidFill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747" name="Forme libre 746">
              <a:extLst>
                <a:ext uri="{FF2B5EF4-FFF2-40B4-BE49-F238E27FC236}">
                  <a16:creationId xmlns:a16="http://schemas.microsoft.com/office/drawing/2014/main" id="{DBD547E6-8383-2C4C-9116-CC443B741F27}"/>
                </a:ext>
              </a:extLst>
            </p:cNvPr>
            <p:cNvSpPr/>
            <p:nvPr/>
          </p:nvSpPr>
          <p:spPr>
            <a:xfrm>
              <a:off x="4680733" y="1283839"/>
              <a:ext cx="77520" cy="191431"/>
            </a:xfrm>
            <a:custGeom>
              <a:avLst/>
              <a:gdLst>
                <a:gd name="connsiteX0" fmla="*/ 0 w 77520"/>
                <a:gd name="connsiteY0" fmla="*/ 0 h 191431"/>
                <a:gd name="connsiteX1" fmla="*/ 77520 w 77520"/>
                <a:gd name="connsiteY1" fmla="*/ 0 h 191431"/>
                <a:gd name="connsiteX2" fmla="*/ 77520 w 77520"/>
                <a:gd name="connsiteY2" fmla="*/ 191431 h 191431"/>
                <a:gd name="connsiteX3" fmla="*/ 0 w 77520"/>
                <a:gd name="connsiteY3" fmla="*/ 191431 h 19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0" h="191431">
                  <a:moveTo>
                    <a:pt x="0" y="0"/>
                  </a:moveTo>
                  <a:lnTo>
                    <a:pt x="77520" y="0"/>
                  </a:lnTo>
                  <a:lnTo>
                    <a:pt x="77520" y="191431"/>
                  </a:lnTo>
                  <a:lnTo>
                    <a:pt x="0" y="191431"/>
                  </a:lnTo>
                  <a:close/>
                </a:path>
              </a:pathLst>
            </a:custGeom>
            <a:solidFill>
              <a:srgbClr val="B31450"/>
            </a:solidFill>
            <a:ln w="8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748" name="Graphique 682">
            <a:extLst>
              <a:ext uri="{FF2B5EF4-FFF2-40B4-BE49-F238E27FC236}">
                <a16:creationId xmlns:a16="http://schemas.microsoft.com/office/drawing/2014/main" id="{93017C9C-D52B-A343-86FC-C8A420DFAD6A}"/>
              </a:ext>
            </a:extLst>
          </p:cNvPr>
          <p:cNvGrpSpPr/>
          <p:nvPr/>
        </p:nvGrpSpPr>
        <p:grpSpPr>
          <a:xfrm>
            <a:off x="4085166" y="3222955"/>
            <a:ext cx="3584066" cy="751968"/>
            <a:chOff x="3799267" y="1283839"/>
            <a:chExt cx="3826363" cy="802804"/>
          </a:xfrm>
          <a:solidFill>
            <a:schemeClr val="tx1"/>
          </a:solidFill>
        </p:grpSpPr>
        <p:grpSp>
          <p:nvGrpSpPr>
            <p:cNvPr id="749" name="Graphique 682">
              <a:extLst>
                <a:ext uri="{FF2B5EF4-FFF2-40B4-BE49-F238E27FC236}">
                  <a16:creationId xmlns:a16="http://schemas.microsoft.com/office/drawing/2014/main" id="{633A72A7-3A0F-8B4C-8277-7D240F8EDA56}"/>
                </a:ext>
              </a:extLst>
            </p:cNvPr>
            <p:cNvGrpSpPr/>
            <p:nvPr/>
          </p:nvGrpSpPr>
          <p:grpSpPr>
            <a:xfrm>
              <a:off x="4912422" y="1328678"/>
              <a:ext cx="2713208" cy="757964"/>
              <a:chOff x="4912422" y="1328678"/>
              <a:chExt cx="2713208" cy="757964"/>
            </a:xfrm>
            <a:grpFill/>
          </p:grpSpPr>
          <p:sp>
            <p:nvSpPr>
              <p:cNvPr id="757" name="Forme libre 756">
                <a:extLst>
                  <a:ext uri="{FF2B5EF4-FFF2-40B4-BE49-F238E27FC236}">
                    <a16:creationId xmlns:a16="http://schemas.microsoft.com/office/drawing/2014/main" id="{4F8A8220-39DA-024B-9740-F850B2B3C7DE}"/>
                  </a:ext>
                </a:extLst>
              </p:cNvPr>
              <p:cNvSpPr/>
              <p:nvPr/>
            </p:nvSpPr>
            <p:spPr>
              <a:xfrm>
                <a:off x="4915035" y="1977993"/>
                <a:ext cx="80133" cy="106925"/>
              </a:xfrm>
              <a:custGeom>
                <a:avLst/>
                <a:gdLst>
                  <a:gd name="connsiteX0" fmla="*/ 0 w 80133"/>
                  <a:gd name="connsiteY0" fmla="*/ 68984 h 106925"/>
                  <a:gd name="connsiteX1" fmla="*/ 0 w 80133"/>
                  <a:gd name="connsiteY1" fmla="*/ 0 h 106925"/>
                  <a:gd name="connsiteX2" fmla="*/ 13936 w 80133"/>
                  <a:gd name="connsiteY2" fmla="*/ 0 h 106925"/>
                  <a:gd name="connsiteX3" fmla="*/ 13936 w 80133"/>
                  <a:gd name="connsiteY3" fmla="*/ 68984 h 106925"/>
                  <a:gd name="connsiteX4" fmla="*/ 20904 w 80133"/>
                  <a:gd name="connsiteY4" fmla="*/ 88817 h 106925"/>
                  <a:gd name="connsiteX5" fmla="*/ 40067 w 80133"/>
                  <a:gd name="connsiteY5" fmla="*/ 95716 h 106925"/>
                  <a:gd name="connsiteX6" fmla="*/ 59229 w 80133"/>
                  <a:gd name="connsiteY6" fmla="*/ 88817 h 106925"/>
                  <a:gd name="connsiteX7" fmla="*/ 66197 w 80133"/>
                  <a:gd name="connsiteY7" fmla="*/ 68984 h 106925"/>
                  <a:gd name="connsiteX8" fmla="*/ 66197 w 80133"/>
                  <a:gd name="connsiteY8" fmla="*/ 0 h 106925"/>
                  <a:gd name="connsiteX9" fmla="*/ 80133 w 80133"/>
                  <a:gd name="connsiteY9" fmla="*/ 0 h 106925"/>
                  <a:gd name="connsiteX10" fmla="*/ 80133 w 80133"/>
                  <a:gd name="connsiteY10" fmla="*/ 68984 h 106925"/>
                  <a:gd name="connsiteX11" fmla="*/ 68810 w 80133"/>
                  <a:gd name="connsiteY11" fmla="*/ 97440 h 106925"/>
                  <a:gd name="connsiteX12" fmla="*/ 39196 w 80133"/>
                  <a:gd name="connsiteY12" fmla="*/ 106926 h 106925"/>
                  <a:gd name="connsiteX13" fmla="*/ 10452 w 80133"/>
                  <a:gd name="connsiteY13" fmla="*/ 97440 h 106925"/>
                  <a:gd name="connsiteX14" fmla="*/ 0 w 80133"/>
                  <a:gd name="connsiteY14" fmla="*/ 68984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133" h="106925">
                    <a:moveTo>
                      <a:pt x="0" y="68984"/>
                    </a:moveTo>
                    <a:lnTo>
                      <a:pt x="0" y="0"/>
                    </a:lnTo>
                    <a:lnTo>
                      <a:pt x="13936" y="0"/>
                    </a:lnTo>
                    <a:lnTo>
                      <a:pt x="13936" y="68984"/>
                    </a:lnTo>
                    <a:cubicBezTo>
                      <a:pt x="13936" y="77607"/>
                      <a:pt x="16549" y="84506"/>
                      <a:pt x="20904" y="88817"/>
                    </a:cubicBezTo>
                    <a:cubicBezTo>
                      <a:pt x="25259" y="93129"/>
                      <a:pt x="32227" y="95716"/>
                      <a:pt x="40067" y="95716"/>
                    </a:cubicBezTo>
                    <a:cubicBezTo>
                      <a:pt x="48777" y="95716"/>
                      <a:pt x="54874" y="93129"/>
                      <a:pt x="59229" y="88817"/>
                    </a:cubicBezTo>
                    <a:cubicBezTo>
                      <a:pt x="63584" y="84506"/>
                      <a:pt x="66197" y="77607"/>
                      <a:pt x="66197" y="68984"/>
                    </a:cubicBezTo>
                    <a:lnTo>
                      <a:pt x="66197" y="0"/>
                    </a:lnTo>
                    <a:lnTo>
                      <a:pt x="80133" y="0"/>
                    </a:lnTo>
                    <a:lnTo>
                      <a:pt x="80133" y="68984"/>
                    </a:lnTo>
                    <a:cubicBezTo>
                      <a:pt x="80133" y="81057"/>
                      <a:pt x="76649" y="90542"/>
                      <a:pt x="68810" y="97440"/>
                    </a:cubicBezTo>
                    <a:cubicBezTo>
                      <a:pt x="60971" y="104339"/>
                      <a:pt x="51390" y="106926"/>
                      <a:pt x="39196" y="106926"/>
                    </a:cubicBezTo>
                    <a:cubicBezTo>
                      <a:pt x="27001" y="106926"/>
                      <a:pt x="17420" y="103476"/>
                      <a:pt x="10452" y="97440"/>
                    </a:cubicBezTo>
                    <a:cubicBezTo>
                      <a:pt x="3484" y="91404"/>
                      <a:pt x="0" y="81919"/>
                      <a:pt x="0" y="68984"/>
                    </a:cubicBezTo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8" name="Forme libre 757">
                <a:extLst>
                  <a:ext uri="{FF2B5EF4-FFF2-40B4-BE49-F238E27FC236}">
                    <a16:creationId xmlns:a16="http://schemas.microsoft.com/office/drawing/2014/main" id="{A924D9D3-8CC2-BE43-AEE5-7042B7E3A008}"/>
                  </a:ext>
                </a:extLst>
              </p:cNvPr>
              <p:cNvSpPr/>
              <p:nvPr/>
            </p:nvSpPr>
            <p:spPr>
              <a:xfrm>
                <a:off x="5023912" y="1977993"/>
                <a:ext cx="84488" cy="106925"/>
              </a:xfrm>
              <a:custGeom>
                <a:avLst/>
                <a:gdLst>
                  <a:gd name="connsiteX0" fmla="*/ 70552 w 84488"/>
                  <a:gd name="connsiteY0" fmla="*/ 0 h 106925"/>
                  <a:gd name="connsiteX1" fmla="*/ 84488 w 84488"/>
                  <a:gd name="connsiteY1" fmla="*/ 0 h 106925"/>
                  <a:gd name="connsiteX2" fmla="*/ 84488 w 84488"/>
                  <a:gd name="connsiteY2" fmla="*/ 106926 h 106925"/>
                  <a:gd name="connsiteX3" fmla="*/ 70552 w 84488"/>
                  <a:gd name="connsiteY3" fmla="*/ 106926 h 106925"/>
                  <a:gd name="connsiteX4" fmla="*/ 13936 w 84488"/>
                  <a:gd name="connsiteY4" fmla="*/ 22420 h 106925"/>
                  <a:gd name="connsiteX5" fmla="*/ 13936 w 84488"/>
                  <a:gd name="connsiteY5" fmla="*/ 106926 h 106925"/>
                  <a:gd name="connsiteX6" fmla="*/ 0 w 84488"/>
                  <a:gd name="connsiteY6" fmla="*/ 106926 h 106925"/>
                  <a:gd name="connsiteX7" fmla="*/ 0 w 84488"/>
                  <a:gd name="connsiteY7" fmla="*/ 0 h 106925"/>
                  <a:gd name="connsiteX8" fmla="*/ 13936 w 84488"/>
                  <a:gd name="connsiteY8" fmla="*/ 0 h 106925"/>
                  <a:gd name="connsiteX9" fmla="*/ 70552 w 84488"/>
                  <a:gd name="connsiteY9" fmla="*/ 84506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488" h="106925">
                    <a:moveTo>
                      <a:pt x="70552" y="0"/>
                    </a:moveTo>
                    <a:lnTo>
                      <a:pt x="84488" y="0"/>
                    </a:lnTo>
                    <a:lnTo>
                      <a:pt x="84488" y="106926"/>
                    </a:lnTo>
                    <a:lnTo>
                      <a:pt x="70552" y="106926"/>
                    </a:lnTo>
                    <a:lnTo>
                      <a:pt x="13936" y="22420"/>
                    </a:lnTo>
                    <a:lnTo>
                      <a:pt x="13936" y="106926"/>
                    </a:lnTo>
                    <a:lnTo>
                      <a:pt x="0" y="106926"/>
                    </a:lnTo>
                    <a:lnTo>
                      <a:pt x="0" y="0"/>
                    </a:lnTo>
                    <a:lnTo>
                      <a:pt x="13936" y="0"/>
                    </a:lnTo>
                    <a:lnTo>
                      <a:pt x="70552" y="84506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9" name="Forme libre 758">
                <a:extLst>
                  <a:ext uri="{FF2B5EF4-FFF2-40B4-BE49-F238E27FC236}">
                    <a16:creationId xmlns:a16="http://schemas.microsoft.com/office/drawing/2014/main" id="{E5D25163-5CB9-AE46-A49F-EF2076DFC4E1}"/>
                  </a:ext>
                </a:extLst>
              </p:cNvPr>
              <p:cNvSpPr/>
              <p:nvPr/>
            </p:nvSpPr>
            <p:spPr>
              <a:xfrm>
                <a:off x="5136273" y="1977993"/>
                <a:ext cx="13936" cy="106063"/>
              </a:xfrm>
              <a:custGeom>
                <a:avLst/>
                <a:gdLst>
                  <a:gd name="connsiteX0" fmla="*/ 0 w 13936"/>
                  <a:gd name="connsiteY0" fmla="*/ 0 h 106063"/>
                  <a:gd name="connsiteX1" fmla="*/ 13936 w 13936"/>
                  <a:gd name="connsiteY1" fmla="*/ 0 h 106063"/>
                  <a:gd name="connsiteX2" fmla="*/ 13936 w 13936"/>
                  <a:gd name="connsiteY2" fmla="*/ 106063 h 106063"/>
                  <a:gd name="connsiteX3" fmla="*/ 0 w 13936"/>
                  <a:gd name="connsiteY3" fmla="*/ 106063 h 10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6" h="106063">
                    <a:moveTo>
                      <a:pt x="0" y="0"/>
                    </a:moveTo>
                    <a:lnTo>
                      <a:pt x="13936" y="0"/>
                    </a:lnTo>
                    <a:lnTo>
                      <a:pt x="13936" y="106063"/>
                    </a:lnTo>
                    <a:lnTo>
                      <a:pt x="0" y="106063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0" name="Forme libre 759">
                <a:extLst>
                  <a:ext uri="{FF2B5EF4-FFF2-40B4-BE49-F238E27FC236}">
                    <a16:creationId xmlns:a16="http://schemas.microsoft.com/office/drawing/2014/main" id="{C9906566-A696-8F41-BFAB-7BB95C9D39C1}"/>
                  </a:ext>
                </a:extLst>
              </p:cNvPr>
              <p:cNvSpPr/>
              <p:nvPr/>
            </p:nvSpPr>
            <p:spPr>
              <a:xfrm>
                <a:off x="5167629" y="1977993"/>
                <a:ext cx="98424" cy="106925"/>
              </a:xfrm>
              <a:custGeom>
                <a:avLst/>
                <a:gdLst>
                  <a:gd name="connsiteX0" fmla="*/ 41809 w 98424"/>
                  <a:gd name="connsiteY0" fmla="*/ 106926 h 106925"/>
                  <a:gd name="connsiteX1" fmla="*/ 0 w 98424"/>
                  <a:gd name="connsiteY1" fmla="*/ 0 h 106925"/>
                  <a:gd name="connsiteX2" fmla="*/ 15678 w 98424"/>
                  <a:gd name="connsiteY2" fmla="*/ 0 h 106925"/>
                  <a:gd name="connsiteX3" fmla="*/ 48777 w 98424"/>
                  <a:gd name="connsiteY3" fmla="*/ 91404 h 106925"/>
                  <a:gd name="connsiteX4" fmla="*/ 83617 w 98424"/>
                  <a:gd name="connsiteY4" fmla="*/ 0 h 106925"/>
                  <a:gd name="connsiteX5" fmla="*/ 98424 w 98424"/>
                  <a:gd name="connsiteY5" fmla="*/ 0 h 106925"/>
                  <a:gd name="connsiteX6" fmla="*/ 56616 w 98424"/>
                  <a:gd name="connsiteY6" fmla="*/ 106926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4" h="106925">
                    <a:moveTo>
                      <a:pt x="41809" y="106926"/>
                    </a:moveTo>
                    <a:lnTo>
                      <a:pt x="0" y="0"/>
                    </a:lnTo>
                    <a:lnTo>
                      <a:pt x="15678" y="0"/>
                    </a:lnTo>
                    <a:lnTo>
                      <a:pt x="48777" y="91404"/>
                    </a:lnTo>
                    <a:lnTo>
                      <a:pt x="83617" y="0"/>
                    </a:lnTo>
                    <a:lnTo>
                      <a:pt x="98424" y="0"/>
                    </a:lnTo>
                    <a:lnTo>
                      <a:pt x="56616" y="106926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1" name="Forme libre 760">
                <a:extLst>
                  <a:ext uri="{FF2B5EF4-FFF2-40B4-BE49-F238E27FC236}">
                    <a16:creationId xmlns:a16="http://schemas.microsoft.com/office/drawing/2014/main" id="{C1C6F3B1-9AD2-A141-BB12-76AF357A2398}"/>
                  </a:ext>
                </a:extLst>
              </p:cNvPr>
              <p:cNvSpPr/>
              <p:nvPr/>
            </p:nvSpPr>
            <p:spPr>
              <a:xfrm>
                <a:off x="5283474" y="1977993"/>
                <a:ext cx="56615" cy="106925"/>
              </a:xfrm>
              <a:custGeom>
                <a:avLst/>
                <a:gdLst>
                  <a:gd name="connsiteX0" fmla="*/ 56616 w 56615"/>
                  <a:gd name="connsiteY0" fmla="*/ 0 h 106925"/>
                  <a:gd name="connsiteX1" fmla="*/ 56616 w 56615"/>
                  <a:gd name="connsiteY1" fmla="*/ 11210 h 106925"/>
                  <a:gd name="connsiteX2" fmla="*/ 13936 w 56615"/>
                  <a:gd name="connsiteY2" fmla="*/ 11210 h 106925"/>
                  <a:gd name="connsiteX3" fmla="*/ 13936 w 56615"/>
                  <a:gd name="connsiteY3" fmla="*/ 47427 h 106925"/>
                  <a:gd name="connsiteX4" fmla="*/ 52261 w 56615"/>
                  <a:gd name="connsiteY4" fmla="*/ 47427 h 106925"/>
                  <a:gd name="connsiteX5" fmla="*/ 52261 w 56615"/>
                  <a:gd name="connsiteY5" fmla="*/ 58637 h 106925"/>
                  <a:gd name="connsiteX6" fmla="*/ 13936 w 56615"/>
                  <a:gd name="connsiteY6" fmla="*/ 58637 h 106925"/>
                  <a:gd name="connsiteX7" fmla="*/ 13936 w 56615"/>
                  <a:gd name="connsiteY7" fmla="*/ 95716 h 106925"/>
                  <a:gd name="connsiteX8" fmla="*/ 56616 w 56615"/>
                  <a:gd name="connsiteY8" fmla="*/ 95716 h 106925"/>
                  <a:gd name="connsiteX9" fmla="*/ 56616 w 56615"/>
                  <a:gd name="connsiteY9" fmla="*/ 106926 h 106925"/>
                  <a:gd name="connsiteX10" fmla="*/ 0 w 56615"/>
                  <a:gd name="connsiteY10" fmla="*/ 106926 h 106925"/>
                  <a:gd name="connsiteX11" fmla="*/ 0 w 56615"/>
                  <a:gd name="connsiteY11" fmla="*/ 0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615" h="106925">
                    <a:moveTo>
                      <a:pt x="56616" y="0"/>
                    </a:moveTo>
                    <a:lnTo>
                      <a:pt x="56616" y="11210"/>
                    </a:lnTo>
                    <a:lnTo>
                      <a:pt x="13936" y="11210"/>
                    </a:lnTo>
                    <a:lnTo>
                      <a:pt x="13936" y="47427"/>
                    </a:lnTo>
                    <a:lnTo>
                      <a:pt x="52261" y="47427"/>
                    </a:lnTo>
                    <a:lnTo>
                      <a:pt x="52261" y="58637"/>
                    </a:lnTo>
                    <a:lnTo>
                      <a:pt x="13936" y="58637"/>
                    </a:lnTo>
                    <a:lnTo>
                      <a:pt x="13936" y="95716"/>
                    </a:lnTo>
                    <a:lnTo>
                      <a:pt x="56616" y="95716"/>
                    </a:lnTo>
                    <a:lnTo>
                      <a:pt x="56616" y="106926"/>
                    </a:lnTo>
                    <a:lnTo>
                      <a:pt x="0" y="1069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762" name="Graphique 682">
                <a:extLst>
                  <a:ext uri="{FF2B5EF4-FFF2-40B4-BE49-F238E27FC236}">
                    <a16:creationId xmlns:a16="http://schemas.microsoft.com/office/drawing/2014/main" id="{039A0EB3-A3F5-D94E-86D6-F78AD30920A6}"/>
                  </a:ext>
                </a:extLst>
              </p:cNvPr>
              <p:cNvGrpSpPr/>
              <p:nvPr/>
            </p:nvGrpSpPr>
            <p:grpSpPr>
              <a:xfrm>
                <a:off x="5362736" y="1977993"/>
                <a:ext cx="166363" cy="108650"/>
                <a:chOff x="5362736" y="1977993"/>
                <a:chExt cx="166363" cy="108650"/>
              </a:xfrm>
              <a:grpFill/>
            </p:grpSpPr>
            <p:sp>
              <p:nvSpPr>
                <p:cNvPr id="810" name="Forme libre 809">
                  <a:extLst>
                    <a:ext uri="{FF2B5EF4-FFF2-40B4-BE49-F238E27FC236}">
                      <a16:creationId xmlns:a16="http://schemas.microsoft.com/office/drawing/2014/main" id="{04990180-661B-BE4A-BBEF-112EE543C99C}"/>
                    </a:ext>
                  </a:extLst>
                </p:cNvPr>
                <p:cNvSpPr/>
                <p:nvPr/>
              </p:nvSpPr>
              <p:spPr>
                <a:xfrm>
                  <a:off x="5362736" y="1977993"/>
                  <a:ext cx="74036" cy="106925"/>
                </a:xfrm>
                <a:custGeom>
                  <a:avLst/>
                  <a:gdLst>
                    <a:gd name="connsiteX0" fmla="*/ 13936 w 74036"/>
                    <a:gd name="connsiteY0" fmla="*/ 11210 h 106925"/>
                    <a:gd name="connsiteX1" fmla="*/ 13936 w 74036"/>
                    <a:gd name="connsiteY1" fmla="*/ 51738 h 106925"/>
                    <a:gd name="connsiteX2" fmla="*/ 34841 w 74036"/>
                    <a:gd name="connsiteY2" fmla="*/ 51738 h 106925"/>
                    <a:gd name="connsiteX3" fmla="*/ 52261 w 74036"/>
                    <a:gd name="connsiteY3" fmla="*/ 46564 h 106925"/>
                    <a:gd name="connsiteX4" fmla="*/ 57487 w 74036"/>
                    <a:gd name="connsiteY4" fmla="*/ 31905 h 106925"/>
                    <a:gd name="connsiteX5" fmla="*/ 34841 w 74036"/>
                    <a:gd name="connsiteY5" fmla="*/ 12072 h 106925"/>
                    <a:gd name="connsiteX6" fmla="*/ 13936 w 74036"/>
                    <a:gd name="connsiteY6" fmla="*/ 12072 h 106925"/>
                    <a:gd name="connsiteX7" fmla="*/ 13936 w 74036"/>
                    <a:gd name="connsiteY7" fmla="*/ 62948 h 106925"/>
                    <a:gd name="connsiteX8" fmla="*/ 13936 w 74036"/>
                    <a:gd name="connsiteY8" fmla="*/ 106926 h 106925"/>
                    <a:gd name="connsiteX9" fmla="*/ 0 w 74036"/>
                    <a:gd name="connsiteY9" fmla="*/ 106926 h 106925"/>
                    <a:gd name="connsiteX10" fmla="*/ 0 w 74036"/>
                    <a:gd name="connsiteY10" fmla="*/ 0 h 106925"/>
                    <a:gd name="connsiteX11" fmla="*/ 34841 w 74036"/>
                    <a:gd name="connsiteY11" fmla="*/ 0 h 106925"/>
                    <a:gd name="connsiteX12" fmla="*/ 62713 w 74036"/>
                    <a:gd name="connsiteY12" fmla="*/ 8623 h 106925"/>
                    <a:gd name="connsiteX13" fmla="*/ 72294 w 74036"/>
                    <a:gd name="connsiteY13" fmla="*/ 30181 h 106925"/>
                    <a:gd name="connsiteX14" fmla="*/ 65326 w 74036"/>
                    <a:gd name="connsiteY14" fmla="*/ 50876 h 106925"/>
                    <a:gd name="connsiteX15" fmla="*/ 44422 w 74036"/>
                    <a:gd name="connsiteY15" fmla="*/ 61224 h 106925"/>
                    <a:gd name="connsiteX16" fmla="*/ 74036 w 74036"/>
                    <a:gd name="connsiteY16" fmla="*/ 106063 h 106925"/>
                    <a:gd name="connsiteX17" fmla="*/ 56616 w 74036"/>
                    <a:gd name="connsiteY17" fmla="*/ 106063 h 106925"/>
                    <a:gd name="connsiteX18" fmla="*/ 28743 w 74036"/>
                    <a:gd name="connsiteY18" fmla="*/ 62086 h 106925"/>
                    <a:gd name="connsiteX19" fmla="*/ 13936 w 74036"/>
                    <a:gd name="connsiteY19" fmla="*/ 62086 h 10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4036" h="106925">
                      <a:moveTo>
                        <a:pt x="13936" y="11210"/>
                      </a:moveTo>
                      <a:lnTo>
                        <a:pt x="13936" y="51738"/>
                      </a:lnTo>
                      <a:lnTo>
                        <a:pt x="34841" y="51738"/>
                      </a:lnTo>
                      <a:cubicBezTo>
                        <a:pt x="42680" y="51738"/>
                        <a:pt x="48777" y="50014"/>
                        <a:pt x="52261" y="46564"/>
                      </a:cubicBezTo>
                      <a:cubicBezTo>
                        <a:pt x="55745" y="43115"/>
                        <a:pt x="57487" y="37941"/>
                        <a:pt x="57487" y="31905"/>
                      </a:cubicBezTo>
                      <a:cubicBezTo>
                        <a:pt x="57487" y="18108"/>
                        <a:pt x="49648" y="12072"/>
                        <a:pt x="34841" y="12072"/>
                      </a:cubicBezTo>
                      <a:lnTo>
                        <a:pt x="13936" y="12072"/>
                      </a:lnTo>
                      <a:close/>
                      <a:moveTo>
                        <a:pt x="13936" y="62948"/>
                      </a:moveTo>
                      <a:lnTo>
                        <a:pt x="13936" y="106926"/>
                      </a:lnTo>
                      <a:lnTo>
                        <a:pt x="0" y="106926"/>
                      </a:lnTo>
                      <a:lnTo>
                        <a:pt x="0" y="0"/>
                      </a:lnTo>
                      <a:lnTo>
                        <a:pt x="34841" y="0"/>
                      </a:lnTo>
                      <a:cubicBezTo>
                        <a:pt x="47035" y="0"/>
                        <a:pt x="55745" y="2587"/>
                        <a:pt x="62713" y="8623"/>
                      </a:cubicBezTo>
                      <a:cubicBezTo>
                        <a:pt x="68810" y="14659"/>
                        <a:pt x="72294" y="21558"/>
                        <a:pt x="72294" y="30181"/>
                      </a:cubicBezTo>
                      <a:cubicBezTo>
                        <a:pt x="72294" y="38804"/>
                        <a:pt x="69681" y="45702"/>
                        <a:pt x="65326" y="50876"/>
                      </a:cubicBezTo>
                      <a:cubicBezTo>
                        <a:pt x="60971" y="56912"/>
                        <a:pt x="54003" y="60361"/>
                        <a:pt x="44422" y="61224"/>
                      </a:cubicBezTo>
                      <a:lnTo>
                        <a:pt x="74036" y="106063"/>
                      </a:lnTo>
                      <a:lnTo>
                        <a:pt x="56616" y="106063"/>
                      </a:lnTo>
                      <a:lnTo>
                        <a:pt x="28743" y="62086"/>
                      </a:lnTo>
                      <a:lnTo>
                        <a:pt x="13936" y="62086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1" name="Forme libre 810">
                  <a:extLst>
                    <a:ext uri="{FF2B5EF4-FFF2-40B4-BE49-F238E27FC236}">
                      <a16:creationId xmlns:a16="http://schemas.microsoft.com/office/drawing/2014/main" id="{8BB0B9E0-758B-2344-B130-DFDBBDA70822}"/>
                    </a:ext>
                  </a:extLst>
                </p:cNvPr>
                <p:cNvSpPr/>
                <p:nvPr/>
              </p:nvSpPr>
              <p:spPr>
                <a:xfrm>
                  <a:off x="5456806" y="1978855"/>
                  <a:ext cx="72294" cy="107787"/>
                </a:xfrm>
                <a:custGeom>
                  <a:avLst/>
                  <a:gdLst>
                    <a:gd name="connsiteX0" fmla="*/ 13065 w 72294"/>
                    <a:gd name="connsiteY0" fmla="*/ 27594 h 107787"/>
                    <a:gd name="connsiteX1" fmla="*/ 16549 w 72294"/>
                    <a:gd name="connsiteY1" fmla="*/ 37079 h 107787"/>
                    <a:gd name="connsiteX2" fmla="*/ 25259 w 72294"/>
                    <a:gd name="connsiteY2" fmla="*/ 43115 h 107787"/>
                    <a:gd name="connsiteX3" fmla="*/ 36583 w 72294"/>
                    <a:gd name="connsiteY3" fmla="*/ 46564 h 107787"/>
                    <a:gd name="connsiteX4" fmla="*/ 48777 w 72294"/>
                    <a:gd name="connsiteY4" fmla="*/ 50014 h 107787"/>
                    <a:gd name="connsiteX5" fmla="*/ 60100 w 72294"/>
                    <a:gd name="connsiteY5" fmla="*/ 54325 h 107787"/>
                    <a:gd name="connsiteX6" fmla="*/ 68810 w 72294"/>
                    <a:gd name="connsiteY6" fmla="*/ 62948 h 107787"/>
                    <a:gd name="connsiteX7" fmla="*/ 72294 w 72294"/>
                    <a:gd name="connsiteY7" fmla="*/ 76745 h 107787"/>
                    <a:gd name="connsiteX8" fmla="*/ 62713 w 72294"/>
                    <a:gd name="connsiteY8" fmla="*/ 98303 h 107787"/>
                    <a:gd name="connsiteX9" fmla="*/ 36583 w 72294"/>
                    <a:gd name="connsiteY9" fmla="*/ 107788 h 107787"/>
                    <a:gd name="connsiteX10" fmla="*/ 10452 w 72294"/>
                    <a:gd name="connsiteY10" fmla="*/ 100027 h 107787"/>
                    <a:gd name="connsiteX11" fmla="*/ 0 w 72294"/>
                    <a:gd name="connsiteY11" fmla="*/ 80194 h 107787"/>
                    <a:gd name="connsiteX12" fmla="*/ 14807 w 72294"/>
                    <a:gd name="connsiteY12" fmla="*/ 80194 h 107787"/>
                    <a:gd name="connsiteX13" fmla="*/ 20904 w 72294"/>
                    <a:gd name="connsiteY13" fmla="*/ 92266 h 107787"/>
                    <a:gd name="connsiteX14" fmla="*/ 36583 w 72294"/>
                    <a:gd name="connsiteY14" fmla="*/ 96578 h 107787"/>
                    <a:gd name="connsiteX15" fmla="*/ 53132 w 72294"/>
                    <a:gd name="connsiteY15" fmla="*/ 91404 h 107787"/>
                    <a:gd name="connsiteX16" fmla="*/ 59229 w 72294"/>
                    <a:gd name="connsiteY16" fmla="*/ 79332 h 107787"/>
                    <a:gd name="connsiteX17" fmla="*/ 55745 w 72294"/>
                    <a:gd name="connsiteY17" fmla="*/ 68984 h 107787"/>
                    <a:gd name="connsiteX18" fmla="*/ 47035 w 72294"/>
                    <a:gd name="connsiteY18" fmla="*/ 63810 h 107787"/>
                    <a:gd name="connsiteX19" fmla="*/ 35711 w 72294"/>
                    <a:gd name="connsiteY19" fmla="*/ 60361 h 107787"/>
                    <a:gd name="connsiteX20" fmla="*/ 23517 w 72294"/>
                    <a:gd name="connsiteY20" fmla="*/ 56912 h 107787"/>
                    <a:gd name="connsiteX21" fmla="*/ 12194 w 72294"/>
                    <a:gd name="connsiteY21" fmla="*/ 52600 h 107787"/>
                    <a:gd name="connsiteX22" fmla="*/ 3484 w 72294"/>
                    <a:gd name="connsiteY22" fmla="*/ 43977 h 107787"/>
                    <a:gd name="connsiteX23" fmla="*/ 0 w 72294"/>
                    <a:gd name="connsiteY23" fmla="*/ 30181 h 107787"/>
                    <a:gd name="connsiteX24" fmla="*/ 9581 w 72294"/>
                    <a:gd name="connsiteY24" fmla="*/ 8623 h 107787"/>
                    <a:gd name="connsiteX25" fmla="*/ 34841 w 72294"/>
                    <a:gd name="connsiteY25" fmla="*/ 0 h 107787"/>
                    <a:gd name="connsiteX26" fmla="*/ 59229 w 72294"/>
                    <a:gd name="connsiteY26" fmla="*/ 6898 h 107787"/>
                    <a:gd name="connsiteX27" fmla="*/ 69681 w 72294"/>
                    <a:gd name="connsiteY27" fmla="*/ 26731 h 107787"/>
                    <a:gd name="connsiteX28" fmla="*/ 54003 w 72294"/>
                    <a:gd name="connsiteY28" fmla="*/ 26731 h 107787"/>
                    <a:gd name="connsiteX29" fmla="*/ 47906 w 72294"/>
                    <a:gd name="connsiteY29" fmla="*/ 16384 h 107787"/>
                    <a:gd name="connsiteX30" fmla="*/ 33099 w 72294"/>
                    <a:gd name="connsiteY30" fmla="*/ 12072 h 107787"/>
                    <a:gd name="connsiteX31" fmla="*/ 18291 w 72294"/>
                    <a:gd name="connsiteY31" fmla="*/ 16384 h 107787"/>
                    <a:gd name="connsiteX32" fmla="*/ 13065 w 72294"/>
                    <a:gd name="connsiteY32" fmla="*/ 27594 h 10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2294" h="107787">
                      <a:moveTo>
                        <a:pt x="13065" y="27594"/>
                      </a:moveTo>
                      <a:cubicBezTo>
                        <a:pt x="13065" y="31905"/>
                        <a:pt x="13936" y="34492"/>
                        <a:pt x="16549" y="37079"/>
                      </a:cubicBezTo>
                      <a:cubicBezTo>
                        <a:pt x="18291" y="39666"/>
                        <a:pt x="21775" y="41391"/>
                        <a:pt x="25259" y="43115"/>
                      </a:cubicBezTo>
                      <a:cubicBezTo>
                        <a:pt x="28743" y="43977"/>
                        <a:pt x="32227" y="45702"/>
                        <a:pt x="36583" y="46564"/>
                      </a:cubicBezTo>
                      <a:cubicBezTo>
                        <a:pt x="40938" y="47427"/>
                        <a:pt x="45293" y="48289"/>
                        <a:pt x="48777" y="50014"/>
                      </a:cubicBezTo>
                      <a:cubicBezTo>
                        <a:pt x="53132" y="50876"/>
                        <a:pt x="56616" y="52600"/>
                        <a:pt x="60100" y="54325"/>
                      </a:cubicBezTo>
                      <a:cubicBezTo>
                        <a:pt x="63584" y="56050"/>
                        <a:pt x="66197" y="58637"/>
                        <a:pt x="68810" y="62948"/>
                      </a:cubicBezTo>
                      <a:cubicBezTo>
                        <a:pt x="70552" y="66397"/>
                        <a:pt x="72294" y="71571"/>
                        <a:pt x="72294" y="76745"/>
                      </a:cubicBezTo>
                      <a:cubicBezTo>
                        <a:pt x="72294" y="85368"/>
                        <a:pt x="68810" y="92266"/>
                        <a:pt x="62713" y="98303"/>
                      </a:cubicBezTo>
                      <a:cubicBezTo>
                        <a:pt x="56616" y="104339"/>
                        <a:pt x="47906" y="107788"/>
                        <a:pt x="36583" y="107788"/>
                      </a:cubicBezTo>
                      <a:cubicBezTo>
                        <a:pt x="25259" y="107788"/>
                        <a:pt x="16549" y="105201"/>
                        <a:pt x="10452" y="100027"/>
                      </a:cubicBezTo>
                      <a:cubicBezTo>
                        <a:pt x="3484" y="94853"/>
                        <a:pt x="0" y="87955"/>
                        <a:pt x="0" y="80194"/>
                      </a:cubicBezTo>
                      <a:lnTo>
                        <a:pt x="14807" y="80194"/>
                      </a:lnTo>
                      <a:cubicBezTo>
                        <a:pt x="14807" y="85368"/>
                        <a:pt x="17420" y="88817"/>
                        <a:pt x="20904" y="92266"/>
                      </a:cubicBezTo>
                      <a:cubicBezTo>
                        <a:pt x="24388" y="94853"/>
                        <a:pt x="29614" y="96578"/>
                        <a:pt x="36583" y="96578"/>
                      </a:cubicBezTo>
                      <a:cubicBezTo>
                        <a:pt x="43551" y="96578"/>
                        <a:pt x="48777" y="94853"/>
                        <a:pt x="53132" y="91404"/>
                      </a:cubicBezTo>
                      <a:cubicBezTo>
                        <a:pt x="57487" y="87955"/>
                        <a:pt x="59229" y="83643"/>
                        <a:pt x="59229" y="79332"/>
                      </a:cubicBezTo>
                      <a:cubicBezTo>
                        <a:pt x="59229" y="75020"/>
                        <a:pt x="58358" y="70709"/>
                        <a:pt x="55745" y="68984"/>
                      </a:cubicBezTo>
                      <a:cubicBezTo>
                        <a:pt x="54003" y="66397"/>
                        <a:pt x="50519" y="64673"/>
                        <a:pt x="47035" y="63810"/>
                      </a:cubicBezTo>
                      <a:cubicBezTo>
                        <a:pt x="43551" y="62948"/>
                        <a:pt x="40067" y="61224"/>
                        <a:pt x="35711" y="60361"/>
                      </a:cubicBezTo>
                      <a:cubicBezTo>
                        <a:pt x="31356" y="59499"/>
                        <a:pt x="27001" y="58637"/>
                        <a:pt x="23517" y="56912"/>
                      </a:cubicBezTo>
                      <a:cubicBezTo>
                        <a:pt x="19162" y="56050"/>
                        <a:pt x="15678" y="54325"/>
                        <a:pt x="12194" y="52600"/>
                      </a:cubicBezTo>
                      <a:cubicBezTo>
                        <a:pt x="8710" y="50876"/>
                        <a:pt x="6097" y="48289"/>
                        <a:pt x="3484" y="43977"/>
                      </a:cubicBezTo>
                      <a:cubicBezTo>
                        <a:pt x="1742" y="40528"/>
                        <a:pt x="0" y="35354"/>
                        <a:pt x="0" y="30181"/>
                      </a:cubicBezTo>
                      <a:cubicBezTo>
                        <a:pt x="0" y="21558"/>
                        <a:pt x="3484" y="13797"/>
                        <a:pt x="9581" y="8623"/>
                      </a:cubicBezTo>
                      <a:cubicBezTo>
                        <a:pt x="15678" y="3449"/>
                        <a:pt x="24388" y="0"/>
                        <a:pt x="34841" y="0"/>
                      </a:cubicBezTo>
                      <a:cubicBezTo>
                        <a:pt x="45293" y="0"/>
                        <a:pt x="53132" y="2587"/>
                        <a:pt x="59229" y="6898"/>
                      </a:cubicBezTo>
                      <a:cubicBezTo>
                        <a:pt x="65326" y="12072"/>
                        <a:pt x="68810" y="18108"/>
                        <a:pt x="69681" y="26731"/>
                      </a:cubicBezTo>
                      <a:lnTo>
                        <a:pt x="54003" y="26731"/>
                      </a:lnTo>
                      <a:cubicBezTo>
                        <a:pt x="54003" y="22420"/>
                        <a:pt x="51390" y="18971"/>
                        <a:pt x="47906" y="16384"/>
                      </a:cubicBezTo>
                      <a:cubicBezTo>
                        <a:pt x="44422" y="13797"/>
                        <a:pt x="39196" y="12072"/>
                        <a:pt x="33099" y="12072"/>
                      </a:cubicBezTo>
                      <a:cubicBezTo>
                        <a:pt x="27001" y="12072"/>
                        <a:pt x="21775" y="13797"/>
                        <a:pt x="18291" y="16384"/>
                      </a:cubicBezTo>
                      <a:cubicBezTo>
                        <a:pt x="15678" y="17246"/>
                        <a:pt x="13065" y="21558"/>
                        <a:pt x="13065" y="27594"/>
                      </a:cubicBezTo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763" name="Forme libre 762">
                <a:extLst>
                  <a:ext uri="{FF2B5EF4-FFF2-40B4-BE49-F238E27FC236}">
                    <a16:creationId xmlns:a16="http://schemas.microsoft.com/office/drawing/2014/main" id="{4D73D261-0247-7D42-A063-5321A659724B}"/>
                  </a:ext>
                </a:extLst>
              </p:cNvPr>
              <p:cNvSpPr/>
              <p:nvPr/>
            </p:nvSpPr>
            <p:spPr>
              <a:xfrm>
                <a:off x="5552617" y="1977993"/>
                <a:ext cx="13936" cy="106063"/>
              </a:xfrm>
              <a:custGeom>
                <a:avLst/>
                <a:gdLst>
                  <a:gd name="connsiteX0" fmla="*/ 0 w 13936"/>
                  <a:gd name="connsiteY0" fmla="*/ 0 h 106063"/>
                  <a:gd name="connsiteX1" fmla="*/ 13936 w 13936"/>
                  <a:gd name="connsiteY1" fmla="*/ 0 h 106063"/>
                  <a:gd name="connsiteX2" fmla="*/ 13936 w 13936"/>
                  <a:gd name="connsiteY2" fmla="*/ 106063 h 106063"/>
                  <a:gd name="connsiteX3" fmla="*/ 0 w 13936"/>
                  <a:gd name="connsiteY3" fmla="*/ 106063 h 10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6" h="106063">
                    <a:moveTo>
                      <a:pt x="0" y="0"/>
                    </a:moveTo>
                    <a:lnTo>
                      <a:pt x="13936" y="0"/>
                    </a:lnTo>
                    <a:lnTo>
                      <a:pt x="13936" y="106063"/>
                    </a:lnTo>
                    <a:lnTo>
                      <a:pt x="0" y="106063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4" name="Forme libre 763">
                <a:extLst>
                  <a:ext uri="{FF2B5EF4-FFF2-40B4-BE49-F238E27FC236}">
                    <a16:creationId xmlns:a16="http://schemas.microsoft.com/office/drawing/2014/main" id="{7829FBA5-6D48-A349-A585-130181C72F06}"/>
                  </a:ext>
                </a:extLst>
              </p:cNvPr>
              <p:cNvSpPr/>
              <p:nvPr/>
            </p:nvSpPr>
            <p:spPr>
              <a:xfrm>
                <a:off x="5585716" y="1977993"/>
                <a:ext cx="71423" cy="106925"/>
              </a:xfrm>
              <a:custGeom>
                <a:avLst/>
                <a:gdLst>
                  <a:gd name="connsiteX0" fmla="*/ 0 w 71423"/>
                  <a:gd name="connsiteY0" fmla="*/ 11210 h 106925"/>
                  <a:gd name="connsiteX1" fmla="*/ 0 w 71423"/>
                  <a:gd name="connsiteY1" fmla="*/ 0 h 106925"/>
                  <a:gd name="connsiteX2" fmla="*/ 71423 w 71423"/>
                  <a:gd name="connsiteY2" fmla="*/ 0 h 106925"/>
                  <a:gd name="connsiteX3" fmla="*/ 71423 w 71423"/>
                  <a:gd name="connsiteY3" fmla="*/ 11210 h 106925"/>
                  <a:gd name="connsiteX4" fmla="*/ 42680 w 71423"/>
                  <a:gd name="connsiteY4" fmla="*/ 11210 h 106925"/>
                  <a:gd name="connsiteX5" fmla="*/ 42680 w 71423"/>
                  <a:gd name="connsiteY5" fmla="*/ 106926 h 106925"/>
                  <a:gd name="connsiteX6" fmla="*/ 28743 w 71423"/>
                  <a:gd name="connsiteY6" fmla="*/ 106926 h 106925"/>
                  <a:gd name="connsiteX7" fmla="*/ 28743 w 71423"/>
                  <a:gd name="connsiteY7" fmla="*/ 11210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423" h="106925">
                    <a:moveTo>
                      <a:pt x="0" y="11210"/>
                    </a:moveTo>
                    <a:lnTo>
                      <a:pt x="0" y="0"/>
                    </a:lnTo>
                    <a:lnTo>
                      <a:pt x="71423" y="0"/>
                    </a:lnTo>
                    <a:lnTo>
                      <a:pt x="71423" y="11210"/>
                    </a:lnTo>
                    <a:lnTo>
                      <a:pt x="42680" y="11210"/>
                    </a:lnTo>
                    <a:lnTo>
                      <a:pt x="42680" y="106926"/>
                    </a:lnTo>
                    <a:lnTo>
                      <a:pt x="28743" y="106926"/>
                    </a:lnTo>
                    <a:lnTo>
                      <a:pt x="28743" y="11210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5" name="Forme libre 764">
                <a:extLst>
                  <a:ext uri="{FF2B5EF4-FFF2-40B4-BE49-F238E27FC236}">
                    <a16:creationId xmlns:a16="http://schemas.microsoft.com/office/drawing/2014/main" id="{8A5C3EB4-2CB9-4649-97BC-656025BE60E7}"/>
                  </a:ext>
                </a:extLst>
              </p:cNvPr>
              <p:cNvSpPr/>
              <p:nvPr/>
            </p:nvSpPr>
            <p:spPr>
              <a:xfrm>
                <a:off x="5676301" y="1942638"/>
                <a:ext cx="56615" cy="142280"/>
              </a:xfrm>
              <a:custGeom>
                <a:avLst/>
                <a:gdLst>
                  <a:gd name="connsiteX0" fmla="*/ 9581 w 56615"/>
                  <a:gd name="connsiteY0" fmla="*/ 18971 h 142280"/>
                  <a:gd name="connsiteX1" fmla="*/ 42680 w 56615"/>
                  <a:gd name="connsiteY1" fmla="*/ 0 h 142280"/>
                  <a:gd name="connsiteX2" fmla="*/ 42680 w 56615"/>
                  <a:gd name="connsiteY2" fmla="*/ 12935 h 142280"/>
                  <a:gd name="connsiteX3" fmla="*/ 9581 w 56615"/>
                  <a:gd name="connsiteY3" fmla="*/ 30181 h 142280"/>
                  <a:gd name="connsiteX4" fmla="*/ 9581 w 56615"/>
                  <a:gd name="connsiteY4" fmla="*/ 18971 h 142280"/>
                  <a:gd name="connsiteX5" fmla="*/ 56616 w 56615"/>
                  <a:gd name="connsiteY5" fmla="*/ 35354 h 142280"/>
                  <a:gd name="connsiteX6" fmla="*/ 56616 w 56615"/>
                  <a:gd name="connsiteY6" fmla="*/ 46564 h 142280"/>
                  <a:gd name="connsiteX7" fmla="*/ 13936 w 56615"/>
                  <a:gd name="connsiteY7" fmla="*/ 46564 h 142280"/>
                  <a:gd name="connsiteX8" fmla="*/ 13936 w 56615"/>
                  <a:gd name="connsiteY8" fmla="*/ 82781 h 142280"/>
                  <a:gd name="connsiteX9" fmla="*/ 52261 w 56615"/>
                  <a:gd name="connsiteY9" fmla="*/ 82781 h 142280"/>
                  <a:gd name="connsiteX10" fmla="*/ 52261 w 56615"/>
                  <a:gd name="connsiteY10" fmla="*/ 93991 h 142280"/>
                  <a:gd name="connsiteX11" fmla="*/ 13936 w 56615"/>
                  <a:gd name="connsiteY11" fmla="*/ 93991 h 142280"/>
                  <a:gd name="connsiteX12" fmla="*/ 13936 w 56615"/>
                  <a:gd name="connsiteY12" fmla="*/ 131070 h 142280"/>
                  <a:gd name="connsiteX13" fmla="*/ 56616 w 56615"/>
                  <a:gd name="connsiteY13" fmla="*/ 131070 h 142280"/>
                  <a:gd name="connsiteX14" fmla="*/ 56616 w 56615"/>
                  <a:gd name="connsiteY14" fmla="*/ 142280 h 142280"/>
                  <a:gd name="connsiteX15" fmla="*/ 0 w 56615"/>
                  <a:gd name="connsiteY15" fmla="*/ 142280 h 142280"/>
                  <a:gd name="connsiteX16" fmla="*/ 0 w 56615"/>
                  <a:gd name="connsiteY16" fmla="*/ 35354 h 142280"/>
                  <a:gd name="connsiteX17" fmla="*/ 56616 w 56615"/>
                  <a:gd name="connsiteY17" fmla="*/ 35354 h 14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615" h="142280">
                    <a:moveTo>
                      <a:pt x="9581" y="18971"/>
                    </a:moveTo>
                    <a:lnTo>
                      <a:pt x="42680" y="0"/>
                    </a:lnTo>
                    <a:lnTo>
                      <a:pt x="42680" y="12935"/>
                    </a:lnTo>
                    <a:lnTo>
                      <a:pt x="9581" y="30181"/>
                    </a:lnTo>
                    <a:lnTo>
                      <a:pt x="9581" y="18971"/>
                    </a:lnTo>
                    <a:close/>
                    <a:moveTo>
                      <a:pt x="56616" y="35354"/>
                    </a:moveTo>
                    <a:lnTo>
                      <a:pt x="56616" y="46564"/>
                    </a:lnTo>
                    <a:lnTo>
                      <a:pt x="13936" y="46564"/>
                    </a:lnTo>
                    <a:lnTo>
                      <a:pt x="13936" y="82781"/>
                    </a:lnTo>
                    <a:lnTo>
                      <a:pt x="52261" y="82781"/>
                    </a:lnTo>
                    <a:lnTo>
                      <a:pt x="52261" y="93991"/>
                    </a:lnTo>
                    <a:lnTo>
                      <a:pt x="13936" y="93991"/>
                    </a:lnTo>
                    <a:lnTo>
                      <a:pt x="13936" y="131070"/>
                    </a:lnTo>
                    <a:lnTo>
                      <a:pt x="56616" y="131070"/>
                    </a:lnTo>
                    <a:lnTo>
                      <a:pt x="56616" y="142280"/>
                    </a:lnTo>
                    <a:lnTo>
                      <a:pt x="0" y="142280"/>
                    </a:lnTo>
                    <a:lnTo>
                      <a:pt x="0" y="35354"/>
                    </a:lnTo>
                    <a:lnTo>
                      <a:pt x="56616" y="35354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766" name="Graphique 682">
                <a:extLst>
                  <a:ext uri="{FF2B5EF4-FFF2-40B4-BE49-F238E27FC236}">
                    <a16:creationId xmlns:a16="http://schemas.microsoft.com/office/drawing/2014/main" id="{4EF11931-82EE-9A48-90CE-E0021D0F1B10}"/>
                  </a:ext>
                </a:extLst>
              </p:cNvPr>
              <p:cNvGrpSpPr/>
              <p:nvPr/>
            </p:nvGrpSpPr>
            <p:grpSpPr>
              <a:xfrm>
                <a:off x="5800856" y="1964196"/>
                <a:ext cx="115844" cy="120722"/>
                <a:chOff x="5800856" y="1964196"/>
                <a:chExt cx="115844" cy="120722"/>
              </a:xfrm>
              <a:grpFill/>
            </p:grpSpPr>
            <p:sp>
              <p:nvSpPr>
                <p:cNvPr id="808" name="Forme libre 807">
                  <a:extLst>
                    <a:ext uri="{FF2B5EF4-FFF2-40B4-BE49-F238E27FC236}">
                      <a16:creationId xmlns:a16="http://schemas.microsoft.com/office/drawing/2014/main" id="{265BF003-F0A7-EA48-A850-EE0DAA577119}"/>
                    </a:ext>
                  </a:extLst>
                </p:cNvPr>
                <p:cNvSpPr/>
                <p:nvPr/>
              </p:nvSpPr>
              <p:spPr>
                <a:xfrm>
                  <a:off x="5800856" y="1977993"/>
                  <a:ext cx="89714" cy="106925"/>
                </a:xfrm>
                <a:custGeom>
                  <a:avLst/>
                  <a:gdLst>
                    <a:gd name="connsiteX0" fmla="*/ 14807 w 89714"/>
                    <a:gd name="connsiteY0" fmla="*/ 95716 h 106925"/>
                    <a:gd name="connsiteX1" fmla="*/ 34841 w 89714"/>
                    <a:gd name="connsiteY1" fmla="*/ 95716 h 106925"/>
                    <a:gd name="connsiteX2" fmla="*/ 66197 w 89714"/>
                    <a:gd name="connsiteY2" fmla="*/ 84506 h 106925"/>
                    <a:gd name="connsiteX3" fmla="*/ 76649 w 89714"/>
                    <a:gd name="connsiteY3" fmla="*/ 53463 h 106925"/>
                    <a:gd name="connsiteX4" fmla="*/ 66197 w 89714"/>
                    <a:gd name="connsiteY4" fmla="*/ 22420 h 106925"/>
                    <a:gd name="connsiteX5" fmla="*/ 34841 w 89714"/>
                    <a:gd name="connsiteY5" fmla="*/ 11210 h 106925"/>
                    <a:gd name="connsiteX6" fmla="*/ 14807 w 89714"/>
                    <a:gd name="connsiteY6" fmla="*/ 11210 h 106925"/>
                    <a:gd name="connsiteX7" fmla="*/ 14807 w 89714"/>
                    <a:gd name="connsiteY7" fmla="*/ 95716 h 106925"/>
                    <a:gd name="connsiteX8" fmla="*/ 33969 w 89714"/>
                    <a:gd name="connsiteY8" fmla="*/ 0 h 106925"/>
                    <a:gd name="connsiteX9" fmla="*/ 74907 w 89714"/>
                    <a:gd name="connsiteY9" fmla="*/ 14659 h 106925"/>
                    <a:gd name="connsiteX10" fmla="*/ 89714 w 89714"/>
                    <a:gd name="connsiteY10" fmla="*/ 54325 h 106925"/>
                    <a:gd name="connsiteX11" fmla="*/ 74907 w 89714"/>
                    <a:gd name="connsiteY11" fmla="*/ 93129 h 106925"/>
                    <a:gd name="connsiteX12" fmla="*/ 33969 w 89714"/>
                    <a:gd name="connsiteY12" fmla="*/ 106926 h 106925"/>
                    <a:gd name="connsiteX13" fmla="*/ 0 w 89714"/>
                    <a:gd name="connsiteY13" fmla="*/ 106926 h 106925"/>
                    <a:gd name="connsiteX14" fmla="*/ 0 w 89714"/>
                    <a:gd name="connsiteY14" fmla="*/ 0 h 106925"/>
                    <a:gd name="connsiteX15" fmla="*/ 33969 w 89714"/>
                    <a:gd name="connsiteY15" fmla="*/ 0 h 10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9714" h="106925">
                      <a:moveTo>
                        <a:pt x="14807" y="95716"/>
                      </a:moveTo>
                      <a:lnTo>
                        <a:pt x="34841" y="95716"/>
                      </a:lnTo>
                      <a:cubicBezTo>
                        <a:pt x="48777" y="95716"/>
                        <a:pt x="58358" y="92266"/>
                        <a:pt x="66197" y="84506"/>
                      </a:cubicBezTo>
                      <a:cubicBezTo>
                        <a:pt x="73165" y="76745"/>
                        <a:pt x="76649" y="67260"/>
                        <a:pt x="76649" y="53463"/>
                      </a:cubicBezTo>
                      <a:cubicBezTo>
                        <a:pt x="76649" y="40528"/>
                        <a:pt x="73165" y="30181"/>
                        <a:pt x="66197" y="22420"/>
                      </a:cubicBezTo>
                      <a:cubicBezTo>
                        <a:pt x="59229" y="14659"/>
                        <a:pt x="48777" y="11210"/>
                        <a:pt x="34841" y="11210"/>
                      </a:cubicBezTo>
                      <a:lnTo>
                        <a:pt x="14807" y="11210"/>
                      </a:lnTo>
                      <a:lnTo>
                        <a:pt x="14807" y="95716"/>
                      </a:lnTo>
                      <a:close/>
                      <a:moveTo>
                        <a:pt x="33969" y="0"/>
                      </a:moveTo>
                      <a:cubicBezTo>
                        <a:pt x="51390" y="0"/>
                        <a:pt x="65326" y="5174"/>
                        <a:pt x="74907" y="14659"/>
                      </a:cubicBezTo>
                      <a:cubicBezTo>
                        <a:pt x="84488" y="24145"/>
                        <a:pt x="89714" y="37079"/>
                        <a:pt x="89714" y="54325"/>
                      </a:cubicBezTo>
                      <a:cubicBezTo>
                        <a:pt x="89714" y="70709"/>
                        <a:pt x="84488" y="83643"/>
                        <a:pt x="74907" y="93129"/>
                      </a:cubicBezTo>
                      <a:cubicBezTo>
                        <a:pt x="65326" y="102614"/>
                        <a:pt x="51390" y="106926"/>
                        <a:pt x="33969" y="106926"/>
                      </a:cubicBezTo>
                      <a:lnTo>
                        <a:pt x="0" y="106926"/>
                      </a:lnTo>
                      <a:lnTo>
                        <a:pt x="0" y="0"/>
                      </a:lnTo>
                      <a:lnTo>
                        <a:pt x="33969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9" name="Forme libre 808">
                  <a:extLst>
                    <a:ext uri="{FF2B5EF4-FFF2-40B4-BE49-F238E27FC236}">
                      <a16:creationId xmlns:a16="http://schemas.microsoft.com/office/drawing/2014/main" id="{DA901893-8B3A-F24B-ACFF-C3D818654BEE}"/>
                    </a:ext>
                  </a:extLst>
                </p:cNvPr>
                <p:cNvSpPr/>
                <p:nvPr/>
              </p:nvSpPr>
              <p:spPr>
                <a:xfrm>
                  <a:off x="5901023" y="1964196"/>
                  <a:ext cx="15678" cy="31042"/>
                </a:xfrm>
                <a:custGeom>
                  <a:avLst/>
                  <a:gdLst>
                    <a:gd name="connsiteX0" fmla="*/ 0 w 15678"/>
                    <a:gd name="connsiteY0" fmla="*/ 0 h 31042"/>
                    <a:gd name="connsiteX1" fmla="*/ 13936 w 15678"/>
                    <a:gd name="connsiteY1" fmla="*/ 0 h 31042"/>
                    <a:gd name="connsiteX2" fmla="*/ 15678 w 15678"/>
                    <a:gd name="connsiteY2" fmla="*/ 13797 h 31042"/>
                    <a:gd name="connsiteX3" fmla="*/ 0 w 15678"/>
                    <a:gd name="connsiteY3" fmla="*/ 31043 h 31042"/>
                    <a:gd name="connsiteX4" fmla="*/ 0 w 15678"/>
                    <a:gd name="connsiteY4" fmla="*/ 24144 h 31042"/>
                    <a:gd name="connsiteX5" fmla="*/ 7839 w 15678"/>
                    <a:gd name="connsiteY5" fmla="*/ 16384 h 31042"/>
                    <a:gd name="connsiteX6" fmla="*/ 7839 w 15678"/>
                    <a:gd name="connsiteY6" fmla="*/ 12935 h 31042"/>
                    <a:gd name="connsiteX7" fmla="*/ 0 w 15678"/>
                    <a:gd name="connsiteY7" fmla="*/ 12935 h 31042"/>
                    <a:gd name="connsiteX8" fmla="*/ 0 w 15678"/>
                    <a:gd name="connsiteY8" fmla="*/ 0 h 31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31042">
                      <a:moveTo>
                        <a:pt x="0" y="0"/>
                      </a:moveTo>
                      <a:lnTo>
                        <a:pt x="13936" y="0"/>
                      </a:lnTo>
                      <a:cubicBezTo>
                        <a:pt x="14807" y="5174"/>
                        <a:pt x="15678" y="10348"/>
                        <a:pt x="15678" y="13797"/>
                      </a:cubicBezTo>
                      <a:cubicBezTo>
                        <a:pt x="15678" y="25007"/>
                        <a:pt x="10452" y="31043"/>
                        <a:pt x="0" y="31043"/>
                      </a:cubicBezTo>
                      <a:lnTo>
                        <a:pt x="0" y="24144"/>
                      </a:lnTo>
                      <a:cubicBezTo>
                        <a:pt x="5226" y="24144"/>
                        <a:pt x="7839" y="21558"/>
                        <a:pt x="7839" y="16384"/>
                      </a:cubicBezTo>
                      <a:lnTo>
                        <a:pt x="7839" y="12935"/>
                      </a:lnTo>
                      <a:lnTo>
                        <a:pt x="0" y="129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767" name="Forme libre 766">
                <a:extLst>
                  <a:ext uri="{FF2B5EF4-FFF2-40B4-BE49-F238E27FC236}">
                    <a16:creationId xmlns:a16="http://schemas.microsoft.com/office/drawing/2014/main" id="{3626D5A8-87E1-C54B-A458-818FF27A0F69}"/>
                  </a:ext>
                </a:extLst>
              </p:cNvPr>
              <p:cNvSpPr/>
              <p:nvPr/>
            </p:nvSpPr>
            <p:spPr>
              <a:xfrm>
                <a:off x="5927153" y="1978855"/>
                <a:ext cx="94069" cy="106063"/>
              </a:xfrm>
              <a:custGeom>
                <a:avLst/>
                <a:gdLst>
                  <a:gd name="connsiteX0" fmla="*/ 27001 w 94069"/>
                  <a:gd name="connsiteY0" fmla="*/ 71571 h 106063"/>
                  <a:gd name="connsiteX1" fmla="*/ 67068 w 94069"/>
                  <a:gd name="connsiteY1" fmla="*/ 71571 h 106063"/>
                  <a:gd name="connsiteX2" fmla="*/ 47035 w 94069"/>
                  <a:gd name="connsiteY2" fmla="*/ 16384 h 106063"/>
                  <a:gd name="connsiteX3" fmla="*/ 27001 w 94069"/>
                  <a:gd name="connsiteY3" fmla="*/ 71571 h 106063"/>
                  <a:gd name="connsiteX4" fmla="*/ 79262 w 94069"/>
                  <a:gd name="connsiteY4" fmla="*/ 106063 h 106063"/>
                  <a:gd name="connsiteX5" fmla="*/ 70552 w 94069"/>
                  <a:gd name="connsiteY5" fmla="*/ 82781 h 106063"/>
                  <a:gd name="connsiteX6" fmla="*/ 23517 w 94069"/>
                  <a:gd name="connsiteY6" fmla="*/ 82781 h 106063"/>
                  <a:gd name="connsiteX7" fmla="*/ 14807 w 94069"/>
                  <a:gd name="connsiteY7" fmla="*/ 106063 h 106063"/>
                  <a:gd name="connsiteX8" fmla="*/ 0 w 94069"/>
                  <a:gd name="connsiteY8" fmla="*/ 106063 h 106063"/>
                  <a:gd name="connsiteX9" fmla="*/ 39196 w 94069"/>
                  <a:gd name="connsiteY9" fmla="*/ 0 h 106063"/>
                  <a:gd name="connsiteX10" fmla="*/ 54874 w 94069"/>
                  <a:gd name="connsiteY10" fmla="*/ 0 h 106063"/>
                  <a:gd name="connsiteX11" fmla="*/ 94070 w 94069"/>
                  <a:gd name="connsiteY11" fmla="*/ 106063 h 106063"/>
                  <a:gd name="connsiteX12" fmla="*/ 79262 w 94069"/>
                  <a:gd name="connsiteY12" fmla="*/ 106063 h 10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069" h="106063">
                    <a:moveTo>
                      <a:pt x="27001" y="71571"/>
                    </a:moveTo>
                    <a:lnTo>
                      <a:pt x="67068" y="71571"/>
                    </a:lnTo>
                    <a:lnTo>
                      <a:pt x="47035" y="16384"/>
                    </a:lnTo>
                    <a:lnTo>
                      <a:pt x="27001" y="71571"/>
                    </a:lnTo>
                    <a:close/>
                    <a:moveTo>
                      <a:pt x="79262" y="106063"/>
                    </a:moveTo>
                    <a:lnTo>
                      <a:pt x="70552" y="82781"/>
                    </a:lnTo>
                    <a:lnTo>
                      <a:pt x="23517" y="82781"/>
                    </a:lnTo>
                    <a:lnTo>
                      <a:pt x="14807" y="106063"/>
                    </a:lnTo>
                    <a:lnTo>
                      <a:pt x="0" y="106063"/>
                    </a:lnTo>
                    <a:lnTo>
                      <a:pt x="39196" y="0"/>
                    </a:lnTo>
                    <a:lnTo>
                      <a:pt x="54874" y="0"/>
                    </a:lnTo>
                    <a:lnTo>
                      <a:pt x="94070" y="106063"/>
                    </a:lnTo>
                    <a:lnTo>
                      <a:pt x="79262" y="106063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8" name="Forme libre 767">
                <a:extLst>
                  <a:ext uri="{FF2B5EF4-FFF2-40B4-BE49-F238E27FC236}">
                    <a16:creationId xmlns:a16="http://schemas.microsoft.com/office/drawing/2014/main" id="{87E780AA-42D0-4049-931E-AF59B9FE5A5F}"/>
                  </a:ext>
                </a:extLst>
              </p:cNvPr>
              <p:cNvSpPr/>
              <p:nvPr/>
            </p:nvSpPr>
            <p:spPr>
              <a:xfrm>
                <a:off x="6040385" y="1977993"/>
                <a:ext cx="84488" cy="106925"/>
              </a:xfrm>
              <a:custGeom>
                <a:avLst/>
                <a:gdLst>
                  <a:gd name="connsiteX0" fmla="*/ 70552 w 84488"/>
                  <a:gd name="connsiteY0" fmla="*/ 0 h 106925"/>
                  <a:gd name="connsiteX1" fmla="*/ 84488 w 84488"/>
                  <a:gd name="connsiteY1" fmla="*/ 0 h 106925"/>
                  <a:gd name="connsiteX2" fmla="*/ 84488 w 84488"/>
                  <a:gd name="connsiteY2" fmla="*/ 106926 h 106925"/>
                  <a:gd name="connsiteX3" fmla="*/ 70552 w 84488"/>
                  <a:gd name="connsiteY3" fmla="*/ 106926 h 106925"/>
                  <a:gd name="connsiteX4" fmla="*/ 13936 w 84488"/>
                  <a:gd name="connsiteY4" fmla="*/ 22420 h 106925"/>
                  <a:gd name="connsiteX5" fmla="*/ 13936 w 84488"/>
                  <a:gd name="connsiteY5" fmla="*/ 106926 h 106925"/>
                  <a:gd name="connsiteX6" fmla="*/ 0 w 84488"/>
                  <a:gd name="connsiteY6" fmla="*/ 106926 h 106925"/>
                  <a:gd name="connsiteX7" fmla="*/ 0 w 84488"/>
                  <a:gd name="connsiteY7" fmla="*/ 0 h 106925"/>
                  <a:gd name="connsiteX8" fmla="*/ 13936 w 84488"/>
                  <a:gd name="connsiteY8" fmla="*/ 0 h 106925"/>
                  <a:gd name="connsiteX9" fmla="*/ 70552 w 84488"/>
                  <a:gd name="connsiteY9" fmla="*/ 84506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488" h="106925">
                    <a:moveTo>
                      <a:pt x="70552" y="0"/>
                    </a:moveTo>
                    <a:lnTo>
                      <a:pt x="84488" y="0"/>
                    </a:lnTo>
                    <a:lnTo>
                      <a:pt x="84488" y="106926"/>
                    </a:lnTo>
                    <a:lnTo>
                      <a:pt x="70552" y="106926"/>
                    </a:lnTo>
                    <a:lnTo>
                      <a:pt x="13936" y="22420"/>
                    </a:lnTo>
                    <a:lnTo>
                      <a:pt x="13936" y="106926"/>
                    </a:lnTo>
                    <a:lnTo>
                      <a:pt x="0" y="106926"/>
                    </a:lnTo>
                    <a:lnTo>
                      <a:pt x="0" y="0"/>
                    </a:lnTo>
                    <a:lnTo>
                      <a:pt x="13936" y="0"/>
                    </a:lnTo>
                    <a:lnTo>
                      <a:pt x="70552" y="84506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9" name="Forme libre 768">
                <a:extLst>
                  <a:ext uri="{FF2B5EF4-FFF2-40B4-BE49-F238E27FC236}">
                    <a16:creationId xmlns:a16="http://schemas.microsoft.com/office/drawing/2014/main" id="{5D68F7FA-1D32-6848-A7C1-5B02402D9444}"/>
                  </a:ext>
                </a:extLst>
              </p:cNvPr>
              <p:cNvSpPr/>
              <p:nvPr/>
            </p:nvSpPr>
            <p:spPr>
              <a:xfrm>
                <a:off x="6146649" y="1977130"/>
                <a:ext cx="108005" cy="108650"/>
              </a:xfrm>
              <a:custGeom>
                <a:avLst/>
                <a:gdLst>
                  <a:gd name="connsiteX0" fmla="*/ 54003 w 108005"/>
                  <a:gd name="connsiteY0" fmla="*/ 108650 h 108650"/>
                  <a:gd name="connsiteX1" fmla="*/ 15678 w 108005"/>
                  <a:gd name="connsiteY1" fmla="*/ 93129 h 108650"/>
                  <a:gd name="connsiteX2" fmla="*/ 0 w 108005"/>
                  <a:gd name="connsiteY2" fmla="*/ 54325 h 108650"/>
                  <a:gd name="connsiteX3" fmla="*/ 15678 w 108005"/>
                  <a:gd name="connsiteY3" fmla="*/ 15521 h 108650"/>
                  <a:gd name="connsiteX4" fmla="*/ 54874 w 108005"/>
                  <a:gd name="connsiteY4" fmla="*/ 0 h 108650"/>
                  <a:gd name="connsiteX5" fmla="*/ 84488 w 108005"/>
                  <a:gd name="connsiteY5" fmla="*/ 7761 h 108650"/>
                  <a:gd name="connsiteX6" fmla="*/ 103651 w 108005"/>
                  <a:gd name="connsiteY6" fmla="*/ 30181 h 108650"/>
                  <a:gd name="connsiteX7" fmla="*/ 86230 w 108005"/>
                  <a:gd name="connsiteY7" fmla="*/ 30181 h 108650"/>
                  <a:gd name="connsiteX8" fmla="*/ 54003 w 108005"/>
                  <a:gd name="connsiteY8" fmla="*/ 12072 h 108650"/>
                  <a:gd name="connsiteX9" fmla="*/ 25259 w 108005"/>
                  <a:gd name="connsiteY9" fmla="*/ 23282 h 108650"/>
                  <a:gd name="connsiteX10" fmla="*/ 13936 w 108005"/>
                  <a:gd name="connsiteY10" fmla="*/ 53463 h 108650"/>
                  <a:gd name="connsiteX11" fmla="*/ 25259 w 108005"/>
                  <a:gd name="connsiteY11" fmla="*/ 83643 h 108650"/>
                  <a:gd name="connsiteX12" fmla="*/ 54003 w 108005"/>
                  <a:gd name="connsiteY12" fmla="*/ 94853 h 108650"/>
                  <a:gd name="connsiteX13" fmla="*/ 81004 w 108005"/>
                  <a:gd name="connsiteY13" fmla="*/ 85368 h 108650"/>
                  <a:gd name="connsiteX14" fmla="*/ 93199 w 108005"/>
                  <a:gd name="connsiteY14" fmla="*/ 59499 h 108650"/>
                  <a:gd name="connsiteX15" fmla="*/ 48777 w 108005"/>
                  <a:gd name="connsiteY15" fmla="*/ 59499 h 108650"/>
                  <a:gd name="connsiteX16" fmla="*/ 48777 w 108005"/>
                  <a:gd name="connsiteY16" fmla="*/ 48289 h 108650"/>
                  <a:gd name="connsiteX17" fmla="*/ 108006 w 108005"/>
                  <a:gd name="connsiteY17" fmla="*/ 48289 h 108650"/>
                  <a:gd name="connsiteX18" fmla="*/ 108006 w 108005"/>
                  <a:gd name="connsiteY18" fmla="*/ 59499 h 108650"/>
                  <a:gd name="connsiteX19" fmla="*/ 90585 w 108005"/>
                  <a:gd name="connsiteY19" fmla="*/ 93129 h 108650"/>
                  <a:gd name="connsiteX20" fmla="*/ 54003 w 108005"/>
                  <a:gd name="connsiteY20" fmla="*/ 108650 h 10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8005" h="108650">
                    <a:moveTo>
                      <a:pt x="54003" y="108650"/>
                    </a:moveTo>
                    <a:cubicBezTo>
                      <a:pt x="39196" y="108650"/>
                      <a:pt x="26130" y="103476"/>
                      <a:pt x="15678" y="93129"/>
                    </a:cubicBezTo>
                    <a:cubicBezTo>
                      <a:pt x="5226" y="82781"/>
                      <a:pt x="0" y="69847"/>
                      <a:pt x="0" y="54325"/>
                    </a:cubicBezTo>
                    <a:cubicBezTo>
                      <a:pt x="0" y="38804"/>
                      <a:pt x="5226" y="25869"/>
                      <a:pt x="15678" y="15521"/>
                    </a:cubicBezTo>
                    <a:cubicBezTo>
                      <a:pt x="26130" y="5174"/>
                      <a:pt x="39196" y="0"/>
                      <a:pt x="54874" y="0"/>
                    </a:cubicBezTo>
                    <a:cubicBezTo>
                      <a:pt x="66197" y="0"/>
                      <a:pt x="75778" y="2587"/>
                      <a:pt x="84488" y="7761"/>
                    </a:cubicBezTo>
                    <a:cubicBezTo>
                      <a:pt x="93199" y="12935"/>
                      <a:pt x="99296" y="20695"/>
                      <a:pt x="103651" y="30181"/>
                    </a:cubicBezTo>
                    <a:lnTo>
                      <a:pt x="86230" y="30181"/>
                    </a:lnTo>
                    <a:cubicBezTo>
                      <a:pt x="80133" y="18108"/>
                      <a:pt x="68810" y="12072"/>
                      <a:pt x="54003" y="12072"/>
                    </a:cubicBezTo>
                    <a:cubicBezTo>
                      <a:pt x="42680" y="12072"/>
                      <a:pt x="33098" y="15521"/>
                      <a:pt x="25259" y="23282"/>
                    </a:cubicBezTo>
                    <a:cubicBezTo>
                      <a:pt x="17420" y="31043"/>
                      <a:pt x="13936" y="41391"/>
                      <a:pt x="13936" y="53463"/>
                    </a:cubicBezTo>
                    <a:cubicBezTo>
                      <a:pt x="13936" y="66397"/>
                      <a:pt x="17420" y="75883"/>
                      <a:pt x="25259" y="83643"/>
                    </a:cubicBezTo>
                    <a:cubicBezTo>
                      <a:pt x="33098" y="91404"/>
                      <a:pt x="42680" y="94853"/>
                      <a:pt x="54003" y="94853"/>
                    </a:cubicBezTo>
                    <a:cubicBezTo>
                      <a:pt x="65326" y="94853"/>
                      <a:pt x="74036" y="91404"/>
                      <a:pt x="81004" y="85368"/>
                    </a:cubicBezTo>
                    <a:cubicBezTo>
                      <a:pt x="87972" y="79332"/>
                      <a:pt x="91456" y="70709"/>
                      <a:pt x="93199" y="59499"/>
                    </a:cubicBezTo>
                    <a:lnTo>
                      <a:pt x="48777" y="59499"/>
                    </a:lnTo>
                    <a:lnTo>
                      <a:pt x="48777" y="48289"/>
                    </a:lnTo>
                    <a:lnTo>
                      <a:pt x="108006" y="48289"/>
                    </a:lnTo>
                    <a:lnTo>
                      <a:pt x="108006" y="59499"/>
                    </a:lnTo>
                    <a:cubicBezTo>
                      <a:pt x="106264" y="73296"/>
                      <a:pt x="101038" y="84506"/>
                      <a:pt x="90585" y="93129"/>
                    </a:cubicBezTo>
                    <a:cubicBezTo>
                      <a:pt x="81004" y="103476"/>
                      <a:pt x="68810" y="108650"/>
                      <a:pt x="54003" y="108650"/>
                    </a:cubicBezTo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0" name="Forme libre 769">
                <a:extLst>
                  <a:ext uri="{FF2B5EF4-FFF2-40B4-BE49-F238E27FC236}">
                    <a16:creationId xmlns:a16="http://schemas.microsoft.com/office/drawing/2014/main" id="{59645203-35FA-E44C-867C-58F384249FB8}"/>
                  </a:ext>
                </a:extLst>
              </p:cNvPr>
              <p:cNvSpPr/>
              <p:nvPr/>
            </p:nvSpPr>
            <p:spPr>
              <a:xfrm>
                <a:off x="6276430" y="1977993"/>
                <a:ext cx="56615" cy="106925"/>
              </a:xfrm>
              <a:custGeom>
                <a:avLst/>
                <a:gdLst>
                  <a:gd name="connsiteX0" fmla="*/ 56616 w 56615"/>
                  <a:gd name="connsiteY0" fmla="*/ 0 h 106925"/>
                  <a:gd name="connsiteX1" fmla="*/ 56616 w 56615"/>
                  <a:gd name="connsiteY1" fmla="*/ 11210 h 106925"/>
                  <a:gd name="connsiteX2" fmla="*/ 13936 w 56615"/>
                  <a:gd name="connsiteY2" fmla="*/ 11210 h 106925"/>
                  <a:gd name="connsiteX3" fmla="*/ 13936 w 56615"/>
                  <a:gd name="connsiteY3" fmla="*/ 47427 h 106925"/>
                  <a:gd name="connsiteX4" fmla="*/ 52261 w 56615"/>
                  <a:gd name="connsiteY4" fmla="*/ 47427 h 106925"/>
                  <a:gd name="connsiteX5" fmla="*/ 52261 w 56615"/>
                  <a:gd name="connsiteY5" fmla="*/ 58637 h 106925"/>
                  <a:gd name="connsiteX6" fmla="*/ 13936 w 56615"/>
                  <a:gd name="connsiteY6" fmla="*/ 58637 h 106925"/>
                  <a:gd name="connsiteX7" fmla="*/ 13936 w 56615"/>
                  <a:gd name="connsiteY7" fmla="*/ 95716 h 106925"/>
                  <a:gd name="connsiteX8" fmla="*/ 56616 w 56615"/>
                  <a:gd name="connsiteY8" fmla="*/ 95716 h 106925"/>
                  <a:gd name="connsiteX9" fmla="*/ 56616 w 56615"/>
                  <a:gd name="connsiteY9" fmla="*/ 106926 h 106925"/>
                  <a:gd name="connsiteX10" fmla="*/ 0 w 56615"/>
                  <a:gd name="connsiteY10" fmla="*/ 106926 h 106925"/>
                  <a:gd name="connsiteX11" fmla="*/ 0 w 56615"/>
                  <a:gd name="connsiteY11" fmla="*/ 0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615" h="106925">
                    <a:moveTo>
                      <a:pt x="56616" y="0"/>
                    </a:moveTo>
                    <a:lnTo>
                      <a:pt x="56616" y="11210"/>
                    </a:lnTo>
                    <a:lnTo>
                      <a:pt x="13936" y="11210"/>
                    </a:lnTo>
                    <a:lnTo>
                      <a:pt x="13936" y="47427"/>
                    </a:lnTo>
                    <a:lnTo>
                      <a:pt x="52261" y="47427"/>
                    </a:lnTo>
                    <a:lnTo>
                      <a:pt x="52261" y="58637"/>
                    </a:lnTo>
                    <a:lnTo>
                      <a:pt x="13936" y="58637"/>
                    </a:lnTo>
                    <a:lnTo>
                      <a:pt x="13936" y="95716"/>
                    </a:lnTo>
                    <a:lnTo>
                      <a:pt x="56616" y="95716"/>
                    </a:lnTo>
                    <a:lnTo>
                      <a:pt x="56616" y="106926"/>
                    </a:lnTo>
                    <a:lnTo>
                      <a:pt x="0" y="1069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771" name="Graphique 682">
                <a:extLst>
                  <a:ext uri="{FF2B5EF4-FFF2-40B4-BE49-F238E27FC236}">
                    <a16:creationId xmlns:a16="http://schemas.microsoft.com/office/drawing/2014/main" id="{54A7C1A9-23B5-1F47-8627-499184A4CC76}"/>
                  </a:ext>
                </a:extLst>
              </p:cNvPr>
              <p:cNvGrpSpPr/>
              <p:nvPr/>
            </p:nvGrpSpPr>
            <p:grpSpPr>
              <a:xfrm>
                <a:off x="6355692" y="1977993"/>
                <a:ext cx="166363" cy="108650"/>
                <a:chOff x="6355692" y="1977993"/>
                <a:chExt cx="166363" cy="108650"/>
              </a:xfrm>
              <a:grpFill/>
            </p:grpSpPr>
            <p:sp>
              <p:nvSpPr>
                <p:cNvPr id="806" name="Forme libre 805">
                  <a:extLst>
                    <a:ext uri="{FF2B5EF4-FFF2-40B4-BE49-F238E27FC236}">
                      <a16:creationId xmlns:a16="http://schemas.microsoft.com/office/drawing/2014/main" id="{620F4B86-5DFB-E142-A8BD-BB11668CE09C}"/>
                    </a:ext>
                  </a:extLst>
                </p:cNvPr>
                <p:cNvSpPr/>
                <p:nvPr/>
              </p:nvSpPr>
              <p:spPr>
                <a:xfrm>
                  <a:off x="6355692" y="1977993"/>
                  <a:ext cx="74036" cy="106925"/>
                </a:xfrm>
                <a:custGeom>
                  <a:avLst/>
                  <a:gdLst>
                    <a:gd name="connsiteX0" fmla="*/ 13936 w 74036"/>
                    <a:gd name="connsiteY0" fmla="*/ 11210 h 106925"/>
                    <a:gd name="connsiteX1" fmla="*/ 13936 w 74036"/>
                    <a:gd name="connsiteY1" fmla="*/ 51738 h 106925"/>
                    <a:gd name="connsiteX2" fmla="*/ 34841 w 74036"/>
                    <a:gd name="connsiteY2" fmla="*/ 51738 h 106925"/>
                    <a:gd name="connsiteX3" fmla="*/ 52261 w 74036"/>
                    <a:gd name="connsiteY3" fmla="*/ 46564 h 106925"/>
                    <a:gd name="connsiteX4" fmla="*/ 57487 w 74036"/>
                    <a:gd name="connsiteY4" fmla="*/ 31905 h 106925"/>
                    <a:gd name="connsiteX5" fmla="*/ 34841 w 74036"/>
                    <a:gd name="connsiteY5" fmla="*/ 12072 h 106925"/>
                    <a:gd name="connsiteX6" fmla="*/ 13936 w 74036"/>
                    <a:gd name="connsiteY6" fmla="*/ 12072 h 106925"/>
                    <a:gd name="connsiteX7" fmla="*/ 13936 w 74036"/>
                    <a:gd name="connsiteY7" fmla="*/ 62948 h 106925"/>
                    <a:gd name="connsiteX8" fmla="*/ 13936 w 74036"/>
                    <a:gd name="connsiteY8" fmla="*/ 106926 h 106925"/>
                    <a:gd name="connsiteX9" fmla="*/ 0 w 74036"/>
                    <a:gd name="connsiteY9" fmla="*/ 106926 h 106925"/>
                    <a:gd name="connsiteX10" fmla="*/ 0 w 74036"/>
                    <a:gd name="connsiteY10" fmla="*/ 0 h 106925"/>
                    <a:gd name="connsiteX11" fmla="*/ 34841 w 74036"/>
                    <a:gd name="connsiteY11" fmla="*/ 0 h 106925"/>
                    <a:gd name="connsiteX12" fmla="*/ 62713 w 74036"/>
                    <a:gd name="connsiteY12" fmla="*/ 8623 h 106925"/>
                    <a:gd name="connsiteX13" fmla="*/ 72294 w 74036"/>
                    <a:gd name="connsiteY13" fmla="*/ 30181 h 106925"/>
                    <a:gd name="connsiteX14" fmla="*/ 65326 w 74036"/>
                    <a:gd name="connsiteY14" fmla="*/ 50876 h 106925"/>
                    <a:gd name="connsiteX15" fmla="*/ 44422 w 74036"/>
                    <a:gd name="connsiteY15" fmla="*/ 61224 h 106925"/>
                    <a:gd name="connsiteX16" fmla="*/ 74036 w 74036"/>
                    <a:gd name="connsiteY16" fmla="*/ 106063 h 106925"/>
                    <a:gd name="connsiteX17" fmla="*/ 56616 w 74036"/>
                    <a:gd name="connsiteY17" fmla="*/ 106063 h 106925"/>
                    <a:gd name="connsiteX18" fmla="*/ 28743 w 74036"/>
                    <a:gd name="connsiteY18" fmla="*/ 62086 h 106925"/>
                    <a:gd name="connsiteX19" fmla="*/ 13936 w 74036"/>
                    <a:gd name="connsiteY19" fmla="*/ 62086 h 10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4036" h="106925">
                      <a:moveTo>
                        <a:pt x="13936" y="11210"/>
                      </a:moveTo>
                      <a:lnTo>
                        <a:pt x="13936" y="51738"/>
                      </a:lnTo>
                      <a:lnTo>
                        <a:pt x="34841" y="51738"/>
                      </a:lnTo>
                      <a:cubicBezTo>
                        <a:pt x="42680" y="51738"/>
                        <a:pt x="48777" y="50014"/>
                        <a:pt x="52261" y="46564"/>
                      </a:cubicBezTo>
                      <a:cubicBezTo>
                        <a:pt x="55745" y="43115"/>
                        <a:pt x="57487" y="37941"/>
                        <a:pt x="57487" y="31905"/>
                      </a:cubicBezTo>
                      <a:cubicBezTo>
                        <a:pt x="57487" y="18108"/>
                        <a:pt x="49648" y="12072"/>
                        <a:pt x="34841" y="12072"/>
                      </a:cubicBezTo>
                      <a:lnTo>
                        <a:pt x="13936" y="12072"/>
                      </a:lnTo>
                      <a:close/>
                      <a:moveTo>
                        <a:pt x="13936" y="62948"/>
                      </a:moveTo>
                      <a:lnTo>
                        <a:pt x="13936" y="106926"/>
                      </a:lnTo>
                      <a:lnTo>
                        <a:pt x="0" y="106926"/>
                      </a:lnTo>
                      <a:lnTo>
                        <a:pt x="0" y="0"/>
                      </a:lnTo>
                      <a:lnTo>
                        <a:pt x="34841" y="0"/>
                      </a:lnTo>
                      <a:cubicBezTo>
                        <a:pt x="47035" y="0"/>
                        <a:pt x="55745" y="2587"/>
                        <a:pt x="62713" y="8623"/>
                      </a:cubicBezTo>
                      <a:cubicBezTo>
                        <a:pt x="68810" y="14659"/>
                        <a:pt x="72294" y="21558"/>
                        <a:pt x="72294" y="30181"/>
                      </a:cubicBezTo>
                      <a:cubicBezTo>
                        <a:pt x="72294" y="38804"/>
                        <a:pt x="69681" y="45702"/>
                        <a:pt x="65326" y="50876"/>
                      </a:cubicBezTo>
                      <a:cubicBezTo>
                        <a:pt x="60971" y="56912"/>
                        <a:pt x="54003" y="60361"/>
                        <a:pt x="44422" y="61224"/>
                      </a:cubicBezTo>
                      <a:lnTo>
                        <a:pt x="74036" y="106063"/>
                      </a:lnTo>
                      <a:lnTo>
                        <a:pt x="56616" y="106063"/>
                      </a:lnTo>
                      <a:lnTo>
                        <a:pt x="28743" y="62086"/>
                      </a:lnTo>
                      <a:lnTo>
                        <a:pt x="13936" y="62086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7" name="Forme libre 806">
                  <a:extLst>
                    <a:ext uri="{FF2B5EF4-FFF2-40B4-BE49-F238E27FC236}">
                      <a16:creationId xmlns:a16="http://schemas.microsoft.com/office/drawing/2014/main" id="{A744ED1D-831C-DB4A-A251-E36900669B81}"/>
                    </a:ext>
                  </a:extLst>
                </p:cNvPr>
                <p:cNvSpPr/>
                <p:nvPr/>
              </p:nvSpPr>
              <p:spPr>
                <a:xfrm>
                  <a:off x="6449762" y="1978855"/>
                  <a:ext cx="72294" cy="107787"/>
                </a:xfrm>
                <a:custGeom>
                  <a:avLst/>
                  <a:gdLst>
                    <a:gd name="connsiteX0" fmla="*/ 13065 w 72294"/>
                    <a:gd name="connsiteY0" fmla="*/ 27594 h 107787"/>
                    <a:gd name="connsiteX1" fmla="*/ 16549 w 72294"/>
                    <a:gd name="connsiteY1" fmla="*/ 37079 h 107787"/>
                    <a:gd name="connsiteX2" fmla="*/ 25260 w 72294"/>
                    <a:gd name="connsiteY2" fmla="*/ 43115 h 107787"/>
                    <a:gd name="connsiteX3" fmla="*/ 36583 w 72294"/>
                    <a:gd name="connsiteY3" fmla="*/ 46564 h 107787"/>
                    <a:gd name="connsiteX4" fmla="*/ 48777 w 72294"/>
                    <a:gd name="connsiteY4" fmla="*/ 50014 h 107787"/>
                    <a:gd name="connsiteX5" fmla="*/ 60100 w 72294"/>
                    <a:gd name="connsiteY5" fmla="*/ 54325 h 107787"/>
                    <a:gd name="connsiteX6" fmla="*/ 68810 w 72294"/>
                    <a:gd name="connsiteY6" fmla="*/ 62948 h 107787"/>
                    <a:gd name="connsiteX7" fmla="*/ 72294 w 72294"/>
                    <a:gd name="connsiteY7" fmla="*/ 76745 h 107787"/>
                    <a:gd name="connsiteX8" fmla="*/ 62713 w 72294"/>
                    <a:gd name="connsiteY8" fmla="*/ 98303 h 107787"/>
                    <a:gd name="connsiteX9" fmla="*/ 36583 w 72294"/>
                    <a:gd name="connsiteY9" fmla="*/ 107788 h 107787"/>
                    <a:gd name="connsiteX10" fmla="*/ 10452 w 72294"/>
                    <a:gd name="connsiteY10" fmla="*/ 100027 h 107787"/>
                    <a:gd name="connsiteX11" fmla="*/ 0 w 72294"/>
                    <a:gd name="connsiteY11" fmla="*/ 80194 h 107787"/>
                    <a:gd name="connsiteX12" fmla="*/ 14807 w 72294"/>
                    <a:gd name="connsiteY12" fmla="*/ 80194 h 107787"/>
                    <a:gd name="connsiteX13" fmla="*/ 20905 w 72294"/>
                    <a:gd name="connsiteY13" fmla="*/ 92266 h 107787"/>
                    <a:gd name="connsiteX14" fmla="*/ 36583 w 72294"/>
                    <a:gd name="connsiteY14" fmla="*/ 96578 h 107787"/>
                    <a:gd name="connsiteX15" fmla="*/ 53132 w 72294"/>
                    <a:gd name="connsiteY15" fmla="*/ 91404 h 107787"/>
                    <a:gd name="connsiteX16" fmla="*/ 59229 w 72294"/>
                    <a:gd name="connsiteY16" fmla="*/ 79332 h 107787"/>
                    <a:gd name="connsiteX17" fmla="*/ 55745 w 72294"/>
                    <a:gd name="connsiteY17" fmla="*/ 68984 h 107787"/>
                    <a:gd name="connsiteX18" fmla="*/ 47035 w 72294"/>
                    <a:gd name="connsiteY18" fmla="*/ 63810 h 107787"/>
                    <a:gd name="connsiteX19" fmla="*/ 35712 w 72294"/>
                    <a:gd name="connsiteY19" fmla="*/ 60361 h 107787"/>
                    <a:gd name="connsiteX20" fmla="*/ 23517 w 72294"/>
                    <a:gd name="connsiteY20" fmla="*/ 56912 h 107787"/>
                    <a:gd name="connsiteX21" fmla="*/ 12194 w 72294"/>
                    <a:gd name="connsiteY21" fmla="*/ 52600 h 107787"/>
                    <a:gd name="connsiteX22" fmla="*/ 3484 w 72294"/>
                    <a:gd name="connsiteY22" fmla="*/ 43977 h 107787"/>
                    <a:gd name="connsiteX23" fmla="*/ 0 w 72294"/>
                    <a:gd name="connsiteY23" fmla="*/ 30181 h 107787"/>
                    <a:gd name="connsiteX24" fmla="*/ 9581 w 72294"/>
                    <a:gd name="connsiteY24" fmla="*/ 8623 h 107787"/>
                    <a:gd name="connsiteX25" fmla="*/ 34841 w 72294"/>
                    <a:gd name="connsiteY25" fmla="*/ 0 h 107787"/>
                    <a:gd name="connsiteX26" fmla="*/ 59229 w 72294"/>
                    <a:gd name="connsiteY26" fmla="*/ 6898 h 107787"/>
                    <a:gd name="connsiteX27" fmla="*/ 69681 w 72294"/>
                    <a:gd name="connsiteY27" fmla="*/ 26731 h 107787"/>
                    <a:gd name="connsiteX28" fmla="*/ 54003 w 72294"/>
                    <a:gd name="connsiteY28" fmla="*/ 26731 h 107787"/>
                    <a:gd name="connsiteX29" fmla="*/ 47906 w 72294"/>
                    <a:gd name="connsiteY29" fmla="*/ 16384 h 107787"/>
                    <a:gd name="connsiteX30" fmla="*/ 33099 w 72294"/>
                    <a:gd name="connsiteY30" fmla="*/ 12072 h 107787"/>
                    <a:gd name="connsiteX31" fmla="*/ 18291 w 72294"/>
                    <a:gd name="connsiteY31" fmla="*/ 16384 h 107787"/>
                    <a:gd name="connsiteX32" fmla="*/ 13065 w 72294"/>
                    <a:gd name="connsiteY32" fmla="*/ 27594 h 10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2294" h="107787">
                      <a:moveTo>
                        <a:pt x="13065" y="27594"/>
                      </a:moveTo>
                      <a:cubicBezTo>
                        <a:pt x="13065" y="31905"/>
                        <a:pt x="13936" y="34492"/>
                        <a:pt x="16549" y="37079"/>
                      </a:cubicBezTo>
                      <a:cubicBezTo>
                        <a:pt x="18291" y="39666"/>
                        <a:pt x="21775" y="41391"/>
                        <a:pt x="25260" y="43115"/>
                      </a:cubicBezTo>
                      <a:cubicBezTo>
                        <a:pt x="28744" y="43977"/>
                        <a:pt x="32228" y="45702"/>
                        <a:pt x="36583" y="46564"/>
                      </a:cubicBezTo>
                      <a:cubicBezTo>
                        <a:pt x="40938" y="47427"/>
                        <a:pt x="45293" y="48289"/>
                        <a:pt x="48777" y="50014"/>
                      </a:cubicBezTo>
                      <a:cubicBezTo>
                        <a:pt x="53132" y="50876"/>
                        <a:pt x="56616" y="52600"/>
                        <a:pt x="60100" y="54325"/>
                      </a:cubicBezTo>
                      <a:cubicBezTo>
                        <a:pt x="63584" y="56050"/>
                        <a:pt x="66197" y="58637"/>
                        <a:pt x="68810" y="62948"/>
                      </a:cubicBezTo>
                      <a:cubicBezTo>
                        <a:pt x="70552" y="66397"/>
                        <a:pt x="72294" y="71571"/>
                        <a:pt x="72294" y="76745"/>
                      </a:cubicBezTo>
                      <a:cubicBezTo>
                        <a:pt x="72294" y="85368"/>
                        <a:pt x="68810" y="92266"/>
                        <a:pt x="62713" y="98303"/>
                      </a:cubicBezTo>
                      <a:cubicBezTo>
                        <a:pt x="56616" y="104339"/>
                        <a:pt x="47906" y="107788"/>
                        <a:pt x="36583" y="107788"/>
                      </a:cubicBezTo>
                      <a:cubicBezTo>
                        <a:pt x="25260" y="107788"/>
                        <a:pt x="16549" y="105201"/>
                        <a:pt x="10452" y="100027"/>
                      </a:cubicBezTo>
                      <a:cubicBezTo>
                        <a:pt x="3484" y="94853"/>
                        <a:pt x="0" y="87955"/>
                        <a:pt x="0" y="80194"/>
                      </a:cubicBezTo>
                      <a:lnTo>
                        <a:pt x="14807" y="80194"/>
                      </a:lnTo>
                      <a:cubicBezTo>
                        <a:pt x="14807" y="85368"/>
                        <a:pt x="17420" y="88817"/>
                        <a:pt x="20905" y="92266"/>
                      </a:cubicBezTo>
                      <a:cubicBezTo>
                        <a:pt x="24389" y="94853"/>
                        <a:pt x="29615" y="96578"/>
                        <a:pt x="36583" y="96578"/>
                      </a:cubicBezTo>
                      <a:cubicBezTo>
                        <a:pt x="43551" y="96578"/>
                        <a:pt x="48777" y="94853"/>
                        <a:pt x="53132" y="91404"/>
                      </a:cubicBezTo>
                      <a:cubicBezTo>
                        <a:pt x="57487" y="87955"/>
                        <a:pt x="59229" y="83643"/>
                        <a:pt x="59229" y="79332"/>
                      </a:cubicBezTo>
                      <a:cubicBezTo>
                        <a:pt x="59229" y="75020"/>
                        <a:pt x="58358" y="70709"/>
                        <a:pt x="55745" y="68984"/>
                      </a:cubicBezTo>
                      <a:cubicBezTo>
                        <a:pt x="54003" y="66397"/>
                        <a:pt x="50519" y="64673"/>
                        <a:pt x="47035" y="63810"/>
                      </a:cubicBezTo>
                      <a:cubicBezTo>
                        <a:pt x="43551" y="62948"/>
                        <a:pt x="40067" y="61224"/>
                        <a:pt x="35712" y="60361"/>
                      </a:cubicBezTo>
                      <a:cubicBezTo>
                        <a:pt x="31357" y="59499"/>
                        <a:pt x="27001" y="58637"/>
                        <a:pt x="23517" y="56912"/>
                      </a:cubicBezTo>
                      <a:cubicBezTo>
                        <a:pt x="19162" y="56050"/>
                        <a:pt x="15678" y="54325"/>
                        <a:pt x="12194" y="52600"/>
                      </a:cubicBezTo>
                      <a:cubicBezTo>
                        <a:pt x="8710" y="50876"/>
                        <a:pt x="6097" y="48289"/>
                        <a:pt x="3484" y="43977"/>
                      </a:cubicBezTo>
                      <a:cubicBezTo>
                        <a:pt x="1742" y="40528"/>
                        <a:pt x="0" y="35354"/>
                        <a:pt x="0" y="30181"/>
                      </a:cubicBezTo>
                      <a:cubicBezTo>
                        <a:pt x="0" y="21558"/>
                        <a:pt x="3484" y="13797"/>
                        <a:pt x="9581" y="8623"/>
                      </a:cubicBezTo>
                      <a:cubicBezTo>
                        <a:pt x="15678" y="3449"/>
                        <a:pt x="24389" y="0"/>
                        <a:pt x="34841" y="0"/>
                      </a:cubicBezTo>
                      <a:cubicBezTo>
                        <a:pt x="45293" y="0"/>
                        <a:pt x="53132" y="2587"/>
                        <a:pt x="59229" y="6898"/>
                      </a:cubicBezTo>
                      <a:cubicBezTo>
                        <a:pt x="65326" y="12072"/>
                        <a:pt x="68810" y="18108"/>
                        <a:pt x="69681" y="26731"/>
                      </a:cubicBezTo>
                      <a:lnTo>
                        <a:pt x="54003" y="26731"/>
                      </a:lnTo>
                      <a:cubicBezTo>
                        <a:pt x="54003" y="22420"/>
                        <a:pt x="51390" y="18971"/>
                        <a:pt x="47906" y="16384"/>
                      </a:cubicBezTo>
                      <a:cubicBezTo>
                        <a:pt x="44422" y="13797"/>
                        <a:pt x="39196" y="12072"/>
                        <a:pt x="33099" y="12072"/>
                      </a:cubicBezTo>
                      <a:cubicBezTo>
                        <a:pt x="27001" y="12072"/>
                        <a:pt x="21775" y="13797"/>
                        <a:pt x="18291" y="16384"/>
                      </a:cubicBezTo>
                      <a:cubicBezTo>
                        <a:pt x="14807" y="17246"/>
                        <a:pt x="13065" y="21558"/>
                        <a:pt x="13065" y="27594"/>
                      </a:cubicBezTo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772" name="Graphique 682">
                <a:extLst>
                  <a:ext uri="{FF2B5EF4-FFF2-40B4-BE49-F238E27FC236}">
                    <a16:creationId xmlns:a16="http://schemas.microsoft.com/office/drawing/2014/main" id="{C9BDAD22-9821-7D49-A0AD-F49C8E263550}"/>
                  </a:ext>
                </a:extLst>
              </p:cNvPr>
              <p:cNvGrpSpPr/>
              <p:nvPr/>
            </p:nvGrpSpPr>
            <p:grpSpPr>
              <a:xfrm>
                <a:off x="4913293" y="1664114"/>
                <a:ext cx="2207149" cy="177634"/>
                <a:chOff x="4913293" y="1664114"/>
                <a:chExt cx="2207149" cy="177634"/>
              </a:xfrm>
              <a:grpFill/>
            </p:grpSpPr>
            <p:sp>
              <p:nvSpPr>
                <p:cNvPr id="794" name="Forme libre 793">
                  <a:extLst>
                    <a:ext uri="{FF2B5EF4-FFF2-40B4-BE49-F238E27FC236}">
                      <a16:creationId xmlns:a16="http://schemas.microsoft.com/office/drawing/2014/main" id="{2C00D174-C115-1846-9B95-CA34AE616136}"/>
                    </a:ext>
                  </a:extLst>
                </p:cNvPr>
                <p:cNvSpPr/>
                <p:nvPr/>
              </p:nvSpPr>
              <p:spPr>
                <a:xfrm>
                  <a:off x="4913293" y="1666701"/>
                  <a:ext cx="155911" cy="172460"/>
                </a:xfrm>
                <a:custGeom>
                  <a:avLst/>
                  <a:gdLst>
                    <a:gd name="connsiteX0" fmla="*/ 155912 w 155911"/>
                    <a:gd name="connsiteY0" fmla="*/ 86230 h 172460"/>
                    <a:gd name="connsiteX1" fmla="*/ 60971 w 155911"/>
                    <a:gd name="connsiteY1" fmla="*/ 172461 h 172460"/>
                    <a:gd name="connsiteX2" fmla="*/ 0 w 155911"/>
                    <a:gd name="connsiteY2" fmla="*/ 172461 h 172460"/>
                    <a:gd name="connsiteX3" fmla="*/ 0 w 155911"/>
                    <a:gd name="connsiteY3" fmla="*/ 0 h 172460"/>
                    <a:gd name="connsiteX4" fmla="*/ 60971 w 155911"/>
                    <a:gd name="connsiteY4" fmla="*/ 0 h 172460"/>
                    <a:gd name="connsiteX5" fmla="*/ 155912 w 155911"/>
                    <a:gd name="connsiteY5" fmla="*/ 86230 h 172460"/>
                    <a:gd name="connsiteX6" fmla="*/ 112361 w 155911"/>
                    <a:gd name="connsiteY6" fmla="*/ 86230 h 172460"/>
                    <a:gd name="connsiteX7" fmla="*/ 60100 w 155911"/>
                    <a:gd name="connsiteY7" fmla="*/ 31905 h 172460"/>
                    <a:gd name="connsiteX8" fmla="*/ 40938 w 155911"/>
                    <a:gd name="connsiteY8" fmla="*/ 31905 h 172460"/>
                    <a:gd name="connsiteX9" fmla="*/ 40938 w 155911"/>
                    <a:gd name="connsiteY9" fmla="*/ 140555 h 172460"/>
                    <a:gd name="connsiteX10" fmla="*/ 60100 w 155911"/>
                    <a:gd name="connsiteY10" fmla="*/ 140555 h 172460"/>
                    <a:gd name="connsiteX11" fmla="*/ 112361 w 155911"/>
                    <a:gd name="connsiteY11" fmla="*/ 8623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5911" h="172460">
                      <a:moveTo>
                        <a:pt x="155912" y="86230"/>
                      </a:moveTo>
                      <a:cubicBezTo>
                        <a:pt x="155912" y="137106"/>
                        <a:pt x="115845" y="172461"/>
                        <a:pt x="60971" y="172461"/>
                      </a:cubicBez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60971" y="0"/>
                      </a:lnTo>
                      <a:cubicBezTo>
                        <a:pt x="115845" y="0"/>
                        <a:pt x="155912" y="34492"/>
                        <a:pt x="155912" y="86230"/>
                      </a:cubicBezTo>
                      <a:close/>
                      <a:moveTo>
                        <a:pt x="112361" y="86230"/>
                      </a:moveTo>
                      <a:cubicBezTo>
                        <a:pt x="112361" y="53463"/>
                        <a:pt x="93199" y="31905"/>
                        <a:pt x="60100" y="31905"/>
                      </a:cubicBezTo>
                      <a:lnTo>
                        <a:pt x="40938" y="31905"/>
                      </a:lnTo>
                      <a:lnTo>
                        <a:pt x="40938" y="140555"/>
                      </a:lnTo>
                      <a:lnTo>
                        <a:pt x="60100" y="140555"/>
                      </a:lnTo>
                      <a:cubicBezTo>
                        <a:pt x="93199" y="140555"/>
                        <a:pt x="112361" y="118998"/>
                        <a:pt x="112361" y="86230"/>
                      </a:cubicBez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5" name="Forme libre 794">
                  <a:extLst>
                    <a:ext uri="{FF2B5EF4-FFF2-40B4-BE49-F238E27FC236}">
                      <a16:creationId xmlns:a16="http://schemas.microsoft.com/office/drawing/2014/main" id="{6DE3E69F-B216-F041-90BC-D2883A626020}"/>
                    </a:ext>
                  </a:extLst>
                </p:cNvPr>
                <p:cNvSpPr/>
                <p:nvPr/>
              </p:nvSpPr>
              <p:spPr>
                <a:xfrm>
                  <a:off x="5095335" y="1665839"/>
                  <a:ext cx="106263" cy="172460"/>
                </a:xfrm>
                <a:custGeom>
                  <a:avLst/>
                  <a:gdLst>
                    <a:gd name="connsiteX0" fmla="*/ 42680 w 106263"/>
                    <a:gd name="connsiteY0" fmla="*/ 31905 h 172460"/>
                    <a:gd name="connsiteX1" fmla="*/ 42680 w 106263"/>
                    <a:gd name="connsiteY1" fmla="*/ 68984 h 172460"/>
                    <a:gd name="connsiteX2" fmla="*/ 98425 w 106263"/>
                    <a:gd name="connsiteY2" fmla="*/ 68984 h 172460"/>
                    <a:gd name="connsiteX3" fmla="*/ 98425 w 106263"/>
                    <a:gd name="connsiteY3" fmla="*/ 100889 h 172460"/>
                    <a:gd name="connsiteX4" fmla="*/ 42680 w 106263"/>
                    <a:gd name="connsiteY4" fmla="*/ 100889 h 172460"/>
                    <a:gd name="connsiteX5" fmla="*/ 42680 w 106263"/>
                    <a:gd name="connsiteY5" fmla="*/ 140555 h 172460"/>
                    <a:gd name="connsiteX6" fmla="*/ 105393 w 106263"/>
                    <a:gd name="connsiteY6" fmla="*/ 140555 h 172460"/>
                    <a:gd name="connsiteX7" fmla="*/ 105393 w 106263"/>
                    <a:gd name="connsiteY7" fmla="*/ 172461 h 172460"/>
                    <a:gd name="connsiteX8" fmla="*/ 0 w 106263"/>
                    <a:gd name="connsiteY8" fmla="*/ 172461 h 172460"/>
                    <a:gd name="connsiteX9" fmla="*/ 0 w 106263"/>
                    <a:gd name="connsiteY9" fmla="*/ 0 h 172460"/>
                    <a:gd name="connsiteX10" fmla="*/ 106264 w 106263"/>
                    <a:gd name="connsiteY10" fmla="*/ 0 h 172460"/>
                    <a:gd name="connsiteX11" fmla="*/ 106264 w 106263"/>
                    <a:gd name="connsiteY11" fmla="*/ 31905 h 172460"/>
                    <a:gd name="connsiteX12" fmla="*/ 42680 w 106263"/>
                    <a:gd name="connsiteY12" fmla="*/ 31905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6263" h="172460">
                      <a:moveTo>
                        <a:pt x="42680" y="31905"/>
                      </a:moveTo>
                      <a:lnTo>
                        <a:pt x="42680" y="68984"/>
                      </a:lnTo>
                      <a:lnTo>
                        <a:pt x="98425" y="68984"/>
                      </a:lnTo>
                      <a:lnTo>
                        <a:pt x="98425" y="100889"/>
                      </a:lnTo>
                      <a:lnTo>
                        <a:pt x="42680" y="100889"/>
                      </a:lnTo>
                      <a:lnTo>
                        <a:pt x="42680" y="140555"/>
                      </a:lnTo>
                      <a:lnTo>
                        <a:pt x="105393" y="140555"/>
                      </a:lnTo>
                      <a:lnTo>
                        <a:pt x="105393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106264" y="0"/>
                      </a:lnTo>
                      <a:lnTo>
                        <a:pt x="106264" y="31905"/>
                      </a:lnTo>
                      <a:lnTo>
                        <a:pt x="42680" y="31905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6" name="Forme libre 795">
                  <a:extLst>
                    <a:ext uri="{FF2B5EF4-FFF2-40B4-BE49-F238E27FC236}">
                      <a16:creationId xmlns:a16="http://schemas.microsoft.com/office/drawing/2014/main" id="{AC9C3493-86C0-764B-A728-E7EA5DAB72E7}"/>
                    </a:ext>
                  </a:extLst>
                </p:cNvPr>
                <p:cNvSpPr/>
                <p:nvPr/>
              </p:nvSpPr>
              <p:spPr>
                <a:xfrm>
                  <a:off x="5313089" y="1666701"/>
                  <a:ext cx="196849" cy="172460"/>
                </a:xfrm>
                <a:custGeom>
                  <a:avLst/>
                  <a:gdLst>
                    <a:gd name="connsiteX0" fmla="*/ 47906 w 196849"/>
                    <a:gd name="connsiteY0" fmla="*/ 0 h 172460"/>
                    <a:gd name="connsiteX1" fmla="*/ 98425 w 196849"/>
                    <a:gd name="connsiteY1" fmla="*/ 118998 h 172460"/>
                    <a:gd name="connsiteX2" fmla="*/ 148072 w 196849"/>
                    <a:gd name="connsiteY2" fmla="*/ 0 h 172460"/>
                    <a:gd name="connsiteX3" fmla="*/ 196849 w 196849"/>
                    <a:gd name="connsiteY3" fmla="*/ 0 h 172460"/>
                    <a:gd name="connsiteX4" fmla="*/ 196849 w 196849"/>
                    <a:gd name="connsiteY4" fmla="*/ 172461 h 172460"/>
                    <a:gd name="connsiteX5" fmla="*/ 154169 w 196849"/>
                    <a:gd name="connsiteY5" fmla="*/ 172461 h 172460"/>
                    <a:gd name="connsiteX6" fmla="*/ 154169 w 196849"/>
                    <a:gd name="connsiteY6" fmla="*/ 75020 h 172460"/>
                    <a:gd name="connsiteX7" fmla="*/ 114103 w 196849"/>
                    <a:gd name="connsiteY7" fmla="*/ 172461 h 172460"/>
                    <a:gd name="connsiteX8" fmla="*/ 82746 w 196849"/>
                    <a:gd name="connsiteY8" fmla="*/ 172461 h 172460"/>
                    <a:gd name="connsiteX9" fmla="*/ 42680 w 196849"/>
                    <a:gd name="connsiteY9" fmla="*/ 75020 h 172460"/>
                    <a:gd name="connsiteX10" fmla="*/ 42680 w 196849"/>
                    <a:gd name="connsiteY10" fmla="*/ 172461 h 172460"/>
                    <a:gd name="connsiteX11" fmla="*/ 0 w 196849"/>
                    <a:gd name="connsiteY11" fmla="*/ 172461 h 172460"/>
                    <a:gd name="connsiteX12" fmla="*/ 0 w 196849"/>
                    <a:gd name="connsiteY12" fmla="*/ 0 h 172460"/>
                    <a:gd name="connsiteX13" fmla="*/ 47906 w 196849"/>
                    <a:gd name="connsiteY13" fmla="*/ 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849" h="172460">
                      <a:moveTo>
                        <a:pt x="47906" y="0"/>
                      </a:moveTo>
                      <a:lnTo>
                        <a:pt x="98425" y="118998"/>
                      </a:lnTo>
                      <a:lnTo>
                        <a:pt x="148072" y="0"/>
                      </a:lnTo>
                      <a:lnTo>
                        <a:pt x="196849" y="0"/>
                      </a:lnTo>
                      <a:lnTo>
                        <a:pt x="196849" y="172461"/>
                      </a:lnTo>
                      <a:lnTo>
                        <a:pt x="154169" y="172461"/>
                      </a:lnTo>
                      <a:lnTo>
                        <a:pt x="154169" y="75020"/>
                      </a:lnTo>
                      <a:lnTo>
                        <a:pt x="114103" y="172461"/>
                      </a:lnTo>
                      <a:lnTo>
                        <a:pt x="82746" y="172461"/>
                      </a:lnTo>
                      <a:lnTo>
                        <a:pt x="42680" y="75020"/>
                      </a:lnTo>
                      <a:lnTo>
                        <a:pt x="42680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47906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7" name="Forme libre 796">
                  <a:extLst>
                    <a:ext uri="{FF2B5EF4-FFF2-40B4-BE49-F238E27FC236}">
                      <a16:creationId xmlns:a16="http://schemas.microsoft.com/office/drawing/2014/main" id="{9FA222E1-F440-9347-8A49-15697905FABE}"/>
                    </a:ext>
                  </a:extLst>
                </p:cNvPr>
                <p:cNvSpPr/>
                <p:nvPr/>
              </p:nvSpPr>
              <p:spPr>
                <a:xfrm>
                  <a:off x="5530842" y="1665839"/>
                  <a:ext cx="172460" cy="173322"/>
                </a:xfrm>
                <a:custGeom>
                  <a:avLst/>
                  <a:gdLst>
                    <a:gd name="connsiteX0" fmla="*/ 172461 w 172460"/>
                    <a:gd name="connsiteY0" fmla="*/ 173323 h 173322"/>
                    <a:gd name="connsiteX1" fmla="*/ 127168 w 172460"/>
                    <a:gd name="connsiteY1" fmla="*/ 173323 h 173322"/>
                    <a:gd name="connsiteX2" fmla="*/ 117587 w 172460"/>
                    <a:gd name="connsiteY2" fmla="*/ 144005 h 173322"/>
                    <a:gd name="connsiteX3" fmla="*/ 54874 w 172460"/>
                    <a:gd name="connsiteY3" fmla="*/ 144005 h 173322"/>
                    <a:gd name="connsiteX4" fmla="*/ 45293 w 172460"/>
                    <a:gd name="connsiteY4" fmla="*/ 173323 h 173322"/>
                    <a:gd name="connsiteX5" fmla="*/ 0 w 172460"/>
                    <a:gd name="connsiteY5" fmla="*/ 173323 h 173322"/>
                    <a:gd name="connsiteX6" fmla="*/ 60100 w 172460"/>
                    <a:gd name="connsiteY6" fmla="*/ 0 h 173322"/>
                    <a:gd name="connsiteX7" fmla="*/ 111490 w 172460"/>
                    <a:gd name="connsiteY7" fmla="*/ 0 h 173322"/>
                    <a:gd name="connsiteX8" fmla="*/ 172461 w 172460"/>
                    <a:gd name="connsiteY8" fmla="*/ 173323 h 173322"/>
                    <a:gd name="connsiteX9" fmla="*/ 65326 w 172460"/>
                    <a:gd name="connsiteY9" fmla="*/ 112099 h 173322"/>
                    <a:gd name="connsiteX10" fmla="*/ 106264 w 172460"/>
                    <a:gd name="connsiteY10" fmla="*/ 112099 h 173322"/>
                    <a:gd name="connsiteX11" fmla="*/ 85359 w 172460"/>
                    <a:gd name="connsiteY11" fmla="*/ 50876 h 173322"/>
                    <a:gd name="connsiteX12" fmla="*/ 65326 w 172460"/>
                    <a:gd name="connsiteY12" fmla="*/ 112099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2460" h="173322">
                      <a:moveTo>
                        <a:pt x="172461" y="173323"/>
                      </a:moveTo>
                      <a:lnTo>
                        <a:pt x="127168" y="173323"/>
                      </a:lnTo>
                      <a:lnTo>
                        <a:pt x="117587" y="144005"/>
                      </a:lnTo>
                      <a:lnTo>
                        <a:pt x="54874" y="144005"/>
                      </a:lnTo>
                      <a:lnTo>
                        <a:pt x="45293" y="173323"/>
                      </a:lnTo>
                      <a:lnTo>
                        <a:pt x="0" y="173323"/>
                      </a:lnTo>
                      <a:lnTo>
                        <a:pt x="60100" y="0"/>
                      </a:lnTo>
                      <a:lnTo>
                        <a:pt x="111490" y="0"/>
                      </a:lnTo>
                      <a:lnTo>
                        <a:pt x="172461" y="173323"/>
                      </a:lnTo>
                      <a:close/>
                      <a:moveTo>
                        <a:pt x="65326" y="112099"/>
                      </a:moveTo>
                      <a:lnTo>
                        <a:pt x="106264" y="112099"/>
                      </a:lnTo>
                      <a:lnTo>
                        <a:pt x="85359" y="50876"/>
                      </a:lnTo>
                      <a:lnTo>
                        <a:pt x="65326" y="112099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8" name="Forme libre 797">
                  <a:extLst>
                    <a:ext uri="{FF2B5EF4-FFF2-40B4-BE49-F238E27FC236}">
                      <a16:creationId xmlns:a16="http://schemas.microsoft.com/office/drawing/2014/main" id="{40ACC4A8-BC7D-8E49-8D3B-044A24B131F2}"/>
                    </a:ext>
                  </a:extLst>
                </p:cNvPr>
                <p:cNvSpPr/>
                <p:nvPr/>
              </p:nvSpPr>
              <p:spPr>
                <a:xfrm>
                  <a:off x="5724207" y="1665839"/>
                  <a:ext cx="155911" cy="173322"/>
                </a:xfrm>
                <a:custGeom>
                  <a:avLst/>
                  <a:gdLst>
                    <a:gd name="connsiteX0" fmla="*/ 155041 w 155911"/>
                    <a:gd name="connsiteY0" fmla="*/ 173323 h 173322"/>
                    <a:gd name="connsiteX1" fmla="*/ 113232 w 155911"/>
                    <a:gd name="connsiteY1" fmla="*/ 173323 h 173322"/>
                    <a:gd name="connsiteX2" fmla="*/ 42680 w 155911"/>
                    <a:gd name="connsiteY2" fmla="*/ 64673 h 173322"/>
                    <a:gd name="connsiteX3" fmla="*/ 42680 w 155911"/>
                    <a:gd name="connsiteY3" fmla="*/ 173323 h 173322"/>
                    <a:gd name="connsiteX4" fmla="*/ 0 w 155911"/>
                    <a:gd name="connsiteY4" fmla="*/ 173323 h 173322"/>
                    <a:gd name="connsiteX5" fmla="*/ 0 w 155911"/>
                    <a:gd name="connsiteY5" fmla="*/ 0 h 173322"/>
                    <a:gd name="connsiteX6" fmla="*/ 42680 w 155911"/>
                    <a:gd name="connsiteY6" fmla="*/ 0 h 173322"/>
                    <a:gd name="connsiteX7" fmla="*/ 113232 w 155911"/>
                    <a:gd name="connsiteY7" fmla="*/ 109513 h 173322"/>
                    <a:gd name="connsiteX8" fmla="*/ 113232 w 155911"/>
                    <a:gd name="connsiteY8" fmla="*/ 0 h 173322"/>
                    <a:gd name="connsiteX9" fmla="*/ 155911 w 155911"/>
                    <a:gd name="connsiteY9" fmla="*/ 0 h 173322"/>
                    <a:gd name="connsiteX10" fmla="*/ 155911 w 155911"/>
                    <a:gd name="connsiteY10" fmla="*/ 173323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911" h="173322">
                      <a:moveTo>
                        <a:pt x="155041" y="173323"/>
                      </a:moveTo>
                      <a:lnTo>
                        <a:pt x="113232" y="173323"/>
                      </a:lnTo>
                      <a:lnTo>
                        <a:pt x="42680" y="64673"/>
                      </a:lnTo>
                      <a:lnTo>
                        <a:pt x="42680" y="173323"/>
                      </a:lnTo>
                      <a:lnTo>
                        <a:pt x="0" y="173323"/>
                      </a:lnTo>
                      <a:lnTo>
                        <a:pt x="0" y="0"/>
                      </a:lnTo>
                      <a:lnTo>
                        <a:pt x="42680" y="0"/>
                      </a:lnTo>
                      <a:lnTo>
                        <a:pt x="113232" y="109513"/>
                      </a:lnTo>
                      <a:lnTo>
                        <a:pt x="113232" y="0"/>
                      </a:lnTo>
                      <a:lnTo>
                        <a:pt x="155911" y="0"/>
                      </a:lnTo>
                      <a:lnTo>
                        <a:pt x="155911" y="173323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9" name="Forme libre 798">
                  <a:extLst>
                    <a:ext uri="{FF2B5EF4-FFF2-40B4-BE49-F238E27FC236}">
                      <a16:creationId xmlns:a16="http://schemas.microsoft.com/office/drawing/2014/main" id="{BDD1D3EA-95CD-AE40-9CA1-C13F8E82CC6C}"/>
                    </a:ext>
                  </a:extLst>
                </p:cNvPr>
                <p:cNvSpPr/>
                <p:nvPr/>
              </p:nvSpPr>
              <p:spPr>
                <a:xfrm>
                  <a:off x="5900152" y="1665839"/>
                  <a:ext cx="172460" cy="173322"/>
                </a:xfrm>
                <a:custGeom>
                  <a:avLst/>
                  <a:gdLst>
                    <a:gd name="connsiteX0" fmla="*/ 172461 w 172460"/>
                    <a:gd name="connsiteY0" fmla="*/ 173323 h 173322"/>
                    <a:gd name="connsiteX1" fmla="*/ 127168 w 172460"/>
                    <a:gd name="connsiteY1" fmla="*/ 173323 h 173322"/>
                    <a:gd name="connsiteX2" fmla="*/ 117587 w 172460"/>
                    <a:gd name="connsiteY2" fmla="*/ 144005 h 173322"/>
                    <a:gd name="connsiteX3" fmla="*/ 54874 w 172460"/>
                    <a:gd name="connsiteY3" fmla="*/ 144005 h 173322"/>
                    <a:gd name="connsiteX4" fmla="*/ 45293 w 172460"/>
                    <a:gd name="connsiteY4" fmla="*/ 173323 h 173322"/>
                    <a:gd name="connsiteX5" fmla="*/ 0 w 172460"/>
                    <a:gd name="connsiteY5" fmla="*/ 173323 h 173322"/>
                    <a:gd name="connsiteX6" fmla="*/ 60100 w 172460"/>
                    <a:gd name="connsiteY6" fmla="*/ 0 h 173322"/>
                    <a:gd name="connsiteX7" fmla="*/ 111490 w 172460"/>
                    <a:gd name="connsiteY7" fmla="*/ 0 h 173322"/>
                    <a:gd name="connsiteX8" fmla="*/ 172461 w 172460"/>
                    <a:gd name="connsiteY8" fmla="*/ 173323 h 173322"/>
                    <a:gd name="connsiteX9" fmla="*/ 66197 w 172460"/>
                    <a:gd name="connsiteY9" fmla="*/ 112099 h 173322"/>
                    <a:gd name="connsiteX10" fmla="*/ 107135 w 172460"/>
                    <a:gd name="connsiteY10" fmla="*/ 112099 h 173322"/>
                    <a:gd name="connsiteX11" fmla="*/ 86230 w 172460"/>
                    <a:gd name="connsiteY11" fmla="*/ 50876 h 173322"/>
                    <a:gd name="connsiteX12" fmla="*/ 66197 w 172460"/>
                    <a:gd name="connsiteY12" fmla="*/ 112099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2460" h="173322">
                      <a:moveTo>
                        <a:pt x="172461" y="173323"/>
                      </a:moveTo>
                      <a:lnTo>
                        <a:pt x="127168" y="173323"/>
                      </a:lnTo>
                      <a:lnTo>
                        <a:pt x="117587" y="144005"/>
                      </a:lnTo>
                      <a:lnTo>
                        <a:pt x="54874" y="144005"/>
                      </a:lnTo>
                      <a:lnTo>
                        <a:pt x="45293" y="173323"/>
                      </a:lnTo>
                      <a:lnTo>
                        <a:pt x="0" y="173323"/>
                      </a:lnTo>
                      <a:lnTo>
                        <a:pt x="60100" y="0"/>
                      </a:lnTo>
                      <a:lnTo>
                        <a:pt x="111490" y="0"/>
                      </a:lnTo>
                      <a:lnTo>
                        <a:pt x="172461" y="173323"/>
                      </a:lnTo>
                      <a:close/>
                      <a:moveTo>
                        <a:pt x="66197" y="112099"/>
                      </a:moveTo>
                      <a:lnTo>
                        <a:pt x="107135" y="112099"/>
                      </a:lnTo>
                      <a:lnTo>
                        <a:pt x="86230" y="50876"/>
                      </a:lnTo>
                      <a:lnTo>
                        <a:pt x="66197" y="112099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0" name="Forme libre 799">
                  <a:extLst>
                    <a:ext uri="{FF2B5EF4-FFF2-40B4-BE49-F238E27FC236}">
                      <a16:creationId xmlns:a16="http://schemas.microsoft.com/office/drawing/2014/main" id="{F2352D13-80D3-714C-A5EF-0AC2407871D4}"/>
                    </a:ext>
                  </a:extLst>
                </p:cNvPr>
                <p:cNvSpPr/>
                <p:nvPr/>
              </p:nvSpPr>
              <p:spPr>
                <a:xfrm>
                  <a:off x="6083936" y="1664114"/>
                  <a:ext cx="172460" cy="177634"/>
                </a:xfrm>
                <a:custGeom>
                  <a:avLst/>
                  <a:gdLst>
                    <a:gd name="connsiteX0" fmla="*/ 88844 w 172460"/>
                    <a:gd name="connsiteY0" fmla="*/ 0 h 177634"/>
                    <a:gd name="connsiteX1" fmla="*/ 171590 w 172460"/>
                    <a:gd name="connsiteY1" fmla="*/ 57774 h 177634"/>
                    <a:gd name="connsiteX2" fmla="*/ 121071 w 172460"/>
                    <a:gd name="connsiteY2" fmla="*/ 57774 h 177634"/>
                    <a:gd name="connsiteX3" fmla="*/ 88844 w 172460"/>
                    <a:gd name="connsiteY3" fmla="*/ 38804 h 177634"/>
                    <a:gd name="connsiteX4" fmla="*/ 42680 w 172460"/>
                    <a:gd name="connsiteY4" fmla="*/ 88817 h 177634"/>
                    <a:gd name="connsiteX5" fmla="*/ 88844 w 172460"/>
                    <a:gd name="connsiteY5" fmla="*/ 138831 h 177634"/>
                    <a:gd name="connsiteX6" fmla="*/ 126297 w 172460"/>
                    <a:gd name="connsiteY6" fmla="*/ 111237 h 177634"/>
                    <a:gd name="connsiteX7" fmla="*/ 77520 w 172460"/>
                    <a:gd name="connsiteY7" fmla="*/ 111237 h 177634"/>
                    <a:gd name="connsiteX8" fmla="*/ 77520 w 172460"/>
                    <a:gd name="connsiteY8" fmla="*/ 79332 h 177634"/>
                    <a:gd name="connsiteX9" fmla="*/ 172461 w 172460"/>
                    <a:gd name="connsiteY9" fmla="*/ 79332 h 177634"/>
                    <a:gd name="connsiteX10" fmla="*/ 172461 w 172460"/>
                    <a:gd name="connsiteY10" fmla="*/ 111237 h 177634"/>
                    <a:gd name="connsiteX11" fmla="*/ 89715 w 172460"/>
                    <a:gd name="connsiteY11" fmla="*/ 177634 h 177634"/>
                    <a:gd name="connsiteX12" fmla="*/ 0 w 172460"/>
                    <a:gd name="connsiteY12" fmla="*/ 89680 h 177634"/>
                    <a:gd name="connsiteX13" fmla="*/ 88844 w 172460"/>
                    <a:gd name="connsiteY13" fmla="*/ 0 h 17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460" h="177634">
                      <a:moveTo>
                        <a:pt x="88844" y="0"/>
                      </a:moveTo>
                      <a:cubicBezTo>
                        <a:pt x="127168" y="0"/>
                        <a:pt x="159396" y="20695"/>
                        <a:pt x="171590" y="57774"/>
                      </a:cubicBezTo>
                      <a:lnTo>
                        <a:pt x="121071" y="57774"/>
                      </a:lnTo>
                      <a:cubicBezTo>
                        <a:pt x="114103" y="43977"/>
                        <a:pt x="103651" y="38804"/>
                        <a:pt x="88844" y="38804"/>
                      </a:cubicBezTo>
                      <a:cubicBezTo>
                        <a:pt x="60971" y="38804"/>
                        <a:pt x="42680" y="57774"/>
                        <a:pt x="42680" y="88817"/>
                      </a:cubicBezTo>
                      <a:cubicBezTo>
                        <a:pt x="42680" y="118998"/>
                        <a:pt x="60971" y="138831"/>
                        <a:pt x="88844" y="138831"/>
                      </a:cubicBezTo>
                      <a:cubicBezTo>
                        <a:pt x="109748" y="138831"/>
                        <a:pt x="121942" y="126759"/>
                        <a:pt x="126297" y="111237"/>
                      </a:cubicBezTo>
                      <a:lnTo>
                        <a:pt x="77520" y="111237"/>
                      </a:lnTo>
                      <a:lnTo>
                        <a:pt x="77520" y="79332"/>
                      </a:lnTo>
                      <a:lnTo>
                        <a:pt x="172461" y="79332"/>
                      </a:lnTo>
                      <a:lnTo>
                        <a:pt x="172461" y="111237"/>
                      </a:lnTo>
                      <a:cubicBezTo>
                        <a:pt x="166364" y="140555"/>
                        <a:pt x="135878" y="177634"/>
                        <a:pt x="89715" y="177634"/>
                      </a:cubicBezTo>
                      <a:cubicBezTo>
                        <a:pt x="40067" y="177634"/>
                        <a:pt x="0" y="141418"/>
                        <a:pt x="0" y="89680"/>
                      </a:cubicBezTo>
                      <a:cubicBezTo>
                        <a:pt x="0" y="36217"/>
                        <a:pt x="40067" y="0"/>
                        <a:pt x="88844" y="0"/>
                      </a:cubicBez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1" name="Forme libre 800">
                  <a:extLst>
                    <a:ext uri="{FF2B5EF4-FFF2-40B4-BE49-F238E27FC236}">
                      <a16:creationId xmlns:a16="http://schemas.microsoft.com/office/drawing/2014/main" id="{1304463F-0CD1-994D-A67C-9023954C295C}"/>
                    </a:ext>
                  </a:extLst>
                </p:cNvPr>
                <p:cNvSpPr/>
                <p:nvPr/>
              </p:nvSpPr>
              <p:spPr>
                <a:xfrm>
                  <a:off x="6283398" y="1665839"/>
                  <a:ext cx="105392" cy="172460"/>
                </a:xfrm>
                <a:custGeom>
                  <a:avLst/>
                  <a:gdLst>
                    <a:gd name="connsiteX0" fmla="*/ 42680 w 105392"/>
                    <a:gd name="connsiteY0" fmla="*/ 31905 h 172460"/>
                    <a:gd name="connsiteX1" fmla="*/ 42680 w 105392"/>
                    <a:gd name="connsiteY1" fmla="*/ 68984 h 172460"/>
                    <a:gd name="connsiteX2" fmla="*/ 98424 w 105392"/>
                    <a:gd name="connsiteY2" fmla="*/ 68984 h 172460"/>
                    <a:gd name="connsiteX3" fmla="*/ 98424 w 105392"/>
                    <a:gd name="connsiteY3" fmla="*/ 100889 h 172460"/>
                    <a:gd name="connsiteX4" fmla="*/ 42680 w 105392"/>
                    <a:gd name="connsiteY4" fmla="*/ 100889 h 172460"/>
                    <a:gd name="connsiteX5" fmla="*/ 42680 w 105392"/>
                    <a:gd name="connsiteY5" fmla="*/ 140555 h 172460"/>
                    <a:gd name="connsiteX6" fmla="*/ 105392 w 105392"/>
                    <a:gd name="connsiteY6" fmla="*/ 140555 h 172460"/>
                    <a:gd name="connsiteX7" fmla="*/ 105392 w 105392"/>
                    <a:gd name="connsiteY7" fmla="*/ 172461 h 172460"/>
                    <a:gd name="connsiteX8" fmla="*/ 0 w 105392"/>
                    <a:gd name="connsiteY8" fmla="*/ 172461 h 172460"/>
                    <a:gd name="connsiteX9" fmla="*/ 0 w 105392"/>
                    <a:gd name="connsiteY9" fmla="*/ 0 h 172460"/>
                    <a:gd name="connsiteX10" fmla="*/ 105392 w 105392"/>
                    <a:gd name="connsiteY10" fmla="*/ 0 h 172460"/>
                    <a:gd name="connsiteX11" fmla="*/ 105392 w 105392"/>
                    <a:gd name="connsiteY11" fmla="*/ 31905 h 172460"/>
                    <a:gd name="connsiteX12" fmla="*/ 42680 w 105392"/>
                    <a:gd name="connsiteY12" fmla="*/ 31905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5392" h="172460">
                      <a:moveTo>
                        <a:pt x="42680" y="31905"/>
                      </a:moveTo>
                      <a:lnTo>
                        <a:pt x="42680" y="68984"/>
                      </a:lnTo>
                      <a:lnTo>
                        <a:pt x="98424" y="68984"/>
                      </a:lnTo>
                      <a:lnTo>
                        <a:pt x="98424" y="100889"/>
                      </a:lnTo>
                      <a:lnTo>
                        <a:pt x="42680" y="100889"/>
                      </a:lnTo>
                      <a:lnTo>
                        <a:pt x="42680" y="140555"/>
                      </a:lnTo>
                      <a:lnTo>
                        <a:pt x="105392" y="140555"/>
                      </a:lnTo>
                      <a:lnTo>
                        <a:pt x="105392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105392" y="0"/>
                      </a:lnTo>
                      <a:lnTo>
                        <a:pt x="105392" y="31905"/>
                      </a:lnTo>
                      <a:lnTo>
                        <a:pt x="42680" y="31905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2" name="Forme libre 801">
                  <a:extLst>
                    <a:ext uri="{FF2B5EF4-FFF2-40B4-BE49-F238E27FC236}">
                      <a16:creationId xmlns:a16="http://schemas.microsoft.com/office/drawing/2014/main" id="{EB792DC8-B38F-B642-9C6D-D8E03CDD2C4B}"/>
                    </a:ext>
                  </a:extLst>
                </p:cNvPr>
                <p:cNvSpPr/>
                <p:nvPr/>
              </p:nvSpPr>
              <p:spPr>
                <a:xfrm>
                  <a:off x="6425373" y="1666701"/>
                  <a:ext cx="197720" cy="172460"/>
                </a:xfrm>
                <a:custGeom>
                  <a:avLst/>
                  <a:gdLst>
                    <a:gd name="connsiteX0" fmla="*/ 48777 w 197720"/>
                    <a:gd name="connsiteY0" fmla="*/ 0 h 172460"/>
                    <a:gd name="connsiteX1" fmla="*/ 99296 w 197720"/>
                    <a:gd name="connsiteY1" fmla="*/ 118998 h 172460"/>
                    <a:gd name="connsiteX2" fmla="*/ 148943 w 197720"/>
                    <a:gd name="connsiteY2" fmla="*/ 0 h 172460"/>
                    <a:gd name="connsiteX3" fmla="*/ 197720 w 197720"/>
                    <a:gd name="connsiteY3" fmla="*/ 0 h 172460"/>
                    <a:gd name="connsiteX4" fmla="*/ 197720 w 197720"/>
                    <a:gd name="connsiteY4" fmla="*/ 172461 h 172460"/>
                    <a:gd name="connsiteX5" fmla="*/ 155040 w 197720"/>
                    <a:gd name="connsiteY5" fmla="*/ 172461 h 172460"/>
                    <a:gd name="connsiteX6" fmla="*/ 155040 w 197720"/>
                    <a:gd name="connsiteY6" fmla="*/ 75020 h 172460"/>
                    <a:gd name="connsiteX7" fmla="*/ 114974 w 197720"/>
                    <a:gd name="connsiteY7" fmla="*/ 172461 h 172460"/>
                    <a:gd name="connsiteX8" fmla="*/ 82746 w 197720"/>
                    <a:gd name="connsiteY8" fmla="*/ 172461 h 172460"/>
                    <a:gd name="connsiteX9" fmla="*/ 42680 w 197720"/>
                    <a:gd name="connsiteY9" fmla="*/ 75020 h 172460"/>
                    <a:gd name="connsiteX10" fmla="*/ 42680 w 197720"/>
                    <a:gd name="connsiteY10" fmla="*/ 172461 h 172460"/>
                    <a:gd name="connsiteX11" fmla="*/ 0 w 197720"/>
                    <a:gd name="connsiteY11" fmla="*/ 172461 h 172460"/>
                    <a:gd name="connsiteX12" fmla="*/ 0 w 197720"/>
                    <a:gd name="connsiteY12" fmla="*/ 0 h 172460"/>
                    <a:gd name="connsiteX13" fmla="*/ 48777 w 197720"/>
                    <a:gd name="connsiteY13" fmla="*/ 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7720" h="172460">
                      <a:moveTo>
                        <a:pt x="48777" y="0"/>
                      </a:moveTo>
                      <a:lnTo>
                        <a:pt x="99296" y="118998"/>
                      </a:lnTo>
                      <a:lnTo>
                        <a:pt x="148943" y="0"/>
                      </a:lnTo>
                      <a:lnTo>
                        <a:pt x="197720" y="0"/>
                      </a:lnTo>
                      <a:lnTo>
                        <a:pt x="197720" y="172461"/>
                      </a:lnTo>
                      <a:lnTo>
                        <a:pt x="155040" y="172461"/>
                      </a:lnTo>
                      <a:lnTo>
                        <a:pt x="155040" y="75020"/>
                      </a:lnTo>
                      <a:lnTo>
                        <a:pt x="114974" y="172461"/>
                      </a:lnTo>
                      <a:lnTo>
                        <a:pt x="82746" y="172461"/>
                      </a:lnTo>
                      <a:lnTo>
                        <a:pt x="42680" y="75020"/>
                      </a:lnTo>
                      <a:lnTo>
                        <a:pt x="42680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48777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3" name="Forme libre 802">
                  <a:extLst>
                    <a:ext uri="{FF2B5EF4-FFF2-40B4-BE49-F238E27FC236}">
                      <a16:creationId xmlns:a16="http://schemas.microsoft.com/office/drawing/2014/main" id="{76E97401-8227-6445-933E-B029032D7A37}"/>
                    </a:ext>
                  </a:extLst>
                </p:cNvPr>
                <p:cNvSpPr/>
                <p:nvPr/>
              </p:nvSpPr>
              <p:spPr>
                <a:xfrm>
                  <a:off x="6659676" y="1665839"/>
                  <a:ext cx="105392" cy="172460"/>
                </a:xfrm>
                <a:custGeom>
                  <a:avLst/>
                  <a:gdLst>
                    <a:gd name="connsiteX0" fmla="*/ 42680 w 105392"/>
                    <a:gd name="connsiteY0" fmla="*/ 31905 h 172460"/>
                    <a:gd name="connsiteX1" fmla="*/ 42680 w 105392"/>
                    <a:gd name="connsiteY1" fmla="*/ 68984 h 172460"/>
                    <a:gd name="connsiteX2" fmla="*/ 98425 w 105392"/>
                    <a:gd name="connsiteY2" fmla="*/ 68984 h 172460"/>
                    <a:gd name="connsiteX3" fmla="*/ 98425 w 105392"/>
                    <a:gd name="connsiteY3" fmla="*/ 100889 h 172460"/>
                    <a:gd name="connsiteX4" fmla="*/ 42680 w 105392"/>
                    <a:gd name="connsiteY4" fmla="*/ 100889 h 172460"/>
                    <a:gd name="connsiteX5" fmla="*/ 42680 w 105392"/>
                    <a:gd name="connsiteY5" fmla="*/ 140555 h 172460"/>
                    <a:gd name="connsiteX6" fmla="*/ 105393 w 105392"/>
                    <a:gd name="connsiteY6" fmla="*/ 140555 h 172460"/>
                    <a:gd name="connsiteX7" fmla="*/ 105393 w 105392"/>
                    <a:gd name="connsiteY7" fmla="*/ 172461 h 172460"/>
                    <a:gd name="connsiteX8" fmla="*/ 0 w 105392"/>
                    <a:gd name="connsiteY8" fmla="*/ 172461 h 172460"/>
                    <a:gd name="connsiteX9" fmla="*/ 0 w 105392"/>
                    <a:gd name="connsiteY9" fmla="*/ 0 h 172460"/>
                    <a:gd name="connsiteX10" fmla="*/ 105393 w 105392"/>
                    <a:gd name="connsiteY10" fmla="*/ 0 h 172460"/>
                    <a:gd name="connsiteX11" fmla="*/ 105393 w 105392"/>
                    <a:gd name="connsiteY11" fmla="*/ 31905 h 172460"/>
                    <a:gd name="connsiteX12" fmla="*/ 42680 w 105392"/>
                    <a:gd name="connsiteY12" fmla="*/ 31905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5392" h="172460">
                      <a:moveTo>
                        <a:pt x="42680" y="31905"/>
                      </a:moveTo>
                      <a:lnTo>
                        <a:pt x="42680" y="68984"/>
                      </a:lnTo>
                      <a:lnTo>
                        <a:pt x="98425" y="68984"/>
                      </a:lnTo>
                      <a:lnTo>
                        <a:pt x="98425" y="100889"/>
                      </a:lnTo>
                      <a:lnTo>
                        <a:pt x="42680" y="100889"/>
                      </a:lnTo>
                      <a:lnTo>
                        <a:pt x="42680" y="140555"/>
                      </a:lnTo>
                      <a:lnTo>
                        <a:pt x="105393" y="140555"/>
                      </a:lnTo>
                      <a:lnTo>
                        <a:pt x="105393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105393" y="0"/>
                      </a:lnTo>
                      <a:lnTo>
                        <a:pt x="105393" y="31905"/>
                      </a:lnTo>
                      <a:lnTo>
                        <a:pt x="42680" y="31905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4" name="Forme libre 803">
                  <a:extLst>
                    <a:ext uri="{FF2B5EF4-FFF2-40B4-BE49-F238E27FC236}">
                      <a16:creationId xmlns:a16="http://schemas.microsoft.com/office/drawing/2014/main" id="{DD05CF97-81D4-A04A-A4E8-87A25A7B256D}"/>
                    </a:ext>
                  </a:extLst>
                </p:cNvPr>
                <p:cNvSpPr/>
                <p:nvPr/>
              </p:nvSpPr>
              <p:spPr>
                <a:xfrm>
                  <a:off x="6802522" y="1665839"/>
                  <a:ext cx="155911" cy="173322"/>
                </a:xfrm>
                <a:custGeom>
                  <a:avLst/>
                  <a:gdLst>
                    <a:gd name="connsiteX0" fmla="*/ 155912 w 155911"/>
                    <a:gd name="connsiteY0" fmla="*/ 173323 h 173322"/>
                    <a:gd name="connsiteX1" fmla="*/ 113232 w 155911"/>
                    <a:gd name="connsiteY1" fmla="*/ 173323 h 173322"/>
                    <a:gd name="connsiteX2" fmla="*/ 42680 w 155911"/>
                    <a:gd name="connsiteY2" fmla="*/ 64673 h 173322"/>
                    <a:gd name="connsiteX3" fmla="*/ 42680 w 155911"/>
                    <a:gd name="connsiteY3" fmla="*/ 173323 h 173322"/>
                    <a:gd name="connsiteX4" fmla="*/ 0 w 155911"/>
                    <a:gd name="connsiteY4" fmla="*/ 173323 h 173322"/>
                    <a:gd name="connsiteX5" fmla="*/ 0 w 155911"/>
                    <a:gd name="connsiteY5" fmla="*/ 0 h 173322"/>
                    <a:gd name="connsiteX6" fmla="*/ 42680 w 155911"/>
                    <a:gd name="connsiteY6" fmla="*/ 0 h 173322"/>
                    <a:gd name="connsiteX7" fmla="*/ 113232 w 155911"/>
                    <a:gd name="connsiteY7" fmla="*/ 108650 h 173322"/>
                    <a:gd name="connsiteX8" fmla="*/ 113232 w 155911"/>
                    <a:gd name="connsiteY8" fmla="*/ 0 h 173322"/>
                    <a:gd name="connsiteX9" fmla="*/ 155912 w 155911"/>
                    <a:gd name="connsiteY9" fmla="*/ 0 h 173322"/>
                    <a:gd name="connsiteX10" fmla="*/ 155912 w 155911"/>
                    <a:gd name="connsiteY10" fmla="*/ 173323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911" h="173322">
                      <a:moveTo>
                        <a:pt x="155912" y="173323"/>
                      </a:moveTo>
                      <a:lnTo>
                        <a:pt x="113232" y="173323"/>
                      </a:lnTo>
                      <a:lnTo>
                        <a:pt x="42680" y="64673"/>
                      </a:lnTo>
                      <a:lnTo>
                        <a:pt x="42680" y="173323"/>
                      </a:lnTo>
                      <a:lnTo>
                        <a:pt x="0" y="173323"/>
                      </a:lnTo>
                      <a:lnTo>
                        <a:pt x="0" y="0"/>
                      </a:lnTo>
                      <a:lnTo>
                        <a:pt x="42680" y="0"/>
                      </a:lnTo>
                      <a:lnTo>
                        <a:pt x="113232" y="108650"/>
                      </a:lnTo>
                      <a:lnTo>
                        <a:pt x="113232" y="0"/>
                      </a:lnTo>
                      <a:lnTo>
                        <a:pt x="155912" y="0"/>
                      </a:lnTo>
                      <a:lnTo>
                        <a:pt x="155912" y="173323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5" name="Forme libre 804">
                  <a:extLst>
                    <a:ext uri="{FF2B5EF4-FFF2-40B4-BE49-F238E27FC236}">
                      <a16:creationId xmlns:a16="http://schemas.microsoft.com/office/drawing/2014/main" id="{6D2029C9-F19A-704B-AF2B-2B8DC5D61EEE}"/>
                    </a:ext>
                  </a:extLst>
                </p:cNvPr>
                <p:cNvSpPr/>
                <p:nvPr/>
              </p:nvSpPr>
              <p:spPr>
                <a:xfrm>
                  <a:off x="6983693" y="1666701"/>
                  <a:ext cx="136749" cy="172460"/>
                </a:xfrm>
                <a:custGeom>
                  <a:avLst/>
                  <a:gdLst>
                    <a:gd name="connsiteX0" fmla="*/ 136749 w 136749"/>
                    <a:gd name="connsiteY0" fmla="*/ 0 h 172460"/>
                    <a:gd name="connsiteX1" fmla="*/ 136749 w 136749"/>
                    <a:gd name="connsiteY1" fmla="*/ 31905 h 172460"/>
                    <a:gd name="connsiteX2" fmla="*/ 88843 w 136749"/>
                    <a:gd name="connsiteY2" fmla="*/ 31905 h 172460"/>
                    <a:gd name="connsiteX3" fmla="*/ 88843 w 136749"/>
                    <a:gd name="connsiteY3" fmla="*/ 172461 h 172460"/>
                    <a:gd name="connsiteX4" fmla="*/ 47035 w 136749"/>
                    <a:gd name="connsiteY4" fmla="*/ 172461 h 172460"/>
                    <a:gd name="connsiteX5" fmla="*/ 47035 w 136749"/>
                    <a:gd name="connsiteY5" fmla="*/ 31905 h 172460"/>
                    <a:gd name="connsiteX6" fmla="*/ 0 w 136749"/>
                    <a:gd name="connsiteY6" fmla="*/ 31905 h 172460"/>
                    <a:gd name="connsiteX7" fmla="*/ 0 w 136749"/>
                    <a:gd name="connsiteY7" fmla="*/ 0 h 172460"/>
                    <a:gd name="connsiteX8" fmla="*/ 136749 w 136749"/>
                    <a:gd name="connsiteY8" fmla="*/ 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749" h="172460">
                      <a:moveTo>
                        <a:pt x="136749" y="0"/>
                      </a:moveTo>
                      <a:lnTo>
                        <a:pt x="136749" y="31905"/>
                      </a:lnTo>
                      <a:lnTo>
                        <a:pt x="88843" y="31905"/>
                      </a:lnTo>
                      <a:lnTo>
                        <a:pt x="88843" y="172461"/>
                      </a:lnTo>
                      <a:lnTo>
                        <a:pt x="47035" y="172461"/>
                      </a:lnTo>
                      <a:lnTo>
                        <a:pt x="47035" y="31905"/>
                      </a:lnTo>
                      <a:lnTo>
                        <a:pt x="0" y="31905"/>
                      </a:lnTo>
                      <a:lnTo>
                        <a:pt x="0" y="0"/>
                      </a:lnTo>
                      <a:lnTo>
                        <a:pt x="136749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773" name="Graphique 682">
                <a:extLst>
                  <a:ext uri="{FF2B5EF4-FFF2-40B4-BE49-F238E27FC236}">
                    <a16:creationId xmlns:a16="http://schemas.microsoft.com/office/drawing/2014/main" id="{BE90C12E-132C-5D42-8CEE-7BD61C8E92E2}"/>
                  </a:ext>
                </a:extLst>
              </p:cNvPr>
              <p:cNvGrpSpPr/>
              <p:nvPr/>
            </p:nvGrpSpPr>
            <p:grpSpPr>
              <a:xfrm>
                <a:off x="4912422" y="1328678"/>
                <a:ext cx="2713208" cy="239720"/>
                <a:chOff x="4912422" y="1328678"/>
                <a:chExt cx="2713208" cy="239720"/>
              </a:xfrm>
              <a:grpFill/>
            </p:grpSpPr>
            <p:sp>
              <p:nvSpPr>
                <p:cNvPr id="774" name="Forme libre 773">
                  <a:extLst>
                    <a:ext uri="{FF2B5EF4-FFF2-40B4-BE49-F238E27FC236}">
                      <a16:creationId xmlns:a16="http://schemas.microsoft.com/office/drawing/2014/main" id="{66C22617-246C-AC4D-883A-8AA5C12468A3}"/>
                    </a:ext>
                  </a:extLst>
                </p:cNvPr>
                <p:cNvSpPr/>
                <p:nvPr/>
              </p:nvSpPr>
              <p:spPr>
                <a:xfrm>
                  <a:off x="4912422" y="1328678"/>
                  <a:ext cx="103650" cy="237133"/>
                </a:xfrm>
                <a:custGeom>
                  <a:avLst/>
                  <a:gdLst>
                    <a:gd name="connsiteX0" fmla="*/ 20904 w 103650"/>
                    <a:gd name="connsiteY0" fmla="*/ 28456 h 237133"/>
                    <a:gd name="connsiteX1" fmla="*/ 80133 w 103650"/>
                    <a:gd name="connsiteY1" fmla="*/ 0 h 237133"/>
                    <a:gd name="connsiteX2" fmla="*/ 80133 w 103650"/>
                    <a:gd name="connsiteY2" fmla="*/ 32768 h 237133"/>
                    <a:gd name="connsiteX3" fmla="*/ 20904 w 103650"/>
                    <a:gd name="connsiteY3" fmla="*/ 56912 h 237133"/>
                    <a:gd name="connsiteX4" fmla="*/ 20904 w 103650"/>
                    <a:gd name="connsiteY4" fmla="*/ 28456 h 237133"/>
                    <a:gd name="connsiteX5" fmla="*/ 103651 w 103650"/>
                    <a:gd name="connsiteY5" fmla="*/ 66397 h 237133"/>
                    <a:gd name="connsiteX6" fmla="*/ 103651 w 103650"/>
                    <a:gd name="connsiteY6" fmla="*/ 98303 h 237133"/>
                    <a:gd name="connsiteX7" fmla="*/ 41809 w 103650"/>
                    <a:gd name="connsiteY7" fmla="*/ 98303 h 237133"/>
                    <a:gd name="connsiteX8" fmla="*/ 41809 w 103650"/>
                    <a:gd name="connsiteY8" fmla="*/ 134519 h 237133"/>
                    <a:gd name="connsiteX9" fmla="*/ 96682 w 103650"/>
                    <a:gd name="connsiteY9" fmla="*/ 134519 h 237133"/>
                    <a:gd name="connsiteX10" fmla="*/ 96682 w 103650"/>
                    <a:gd name="connsiteY10" fmla="*/ 166425 h 237133"/>
                    <a:gd name="connsiteX11" fmla="*/ 41809 w 103650"/>
                    <a:gd name="connsiteY11" fmla="*/ 166425 h 237133"/>
                    <a:gd name="connsiteX12" fmla="*/ 41809 w 103650"/>
                    <a:gd name="connsiteY12" fmla="*/ 205228 h 237133"/>
                    <a:gd name="connsiteX13" fmla="*/ 103651 w 103650"/>
                    <a:gd name="connsiteY13" fmla="*/ 205228 h 237133"/>
                    <a:gd name="connsiteX14" fmla="*/ 103651 w 103650"/>
                    <a:gd name="connsiteY14" fmla="*/ 237133 h 237133"/>
                    <a:gd name="connsiteX15" fmla="*/ 0 w 103650"/>
                    <a:gd name="connsiteY15" fmla="*/ 237133 h 237133"/>
                    <a:gd name="connsiteX16" fmla="*/ 0 w 103650"/>
                    <a:gd name="connsiteY16" fmla="*/ 66397 h 237133"/>
                    <a:gd name="connsiteX17" fmla="*/ 103651 w 103650"/>
                    <a:gd name="connsiteY17" fmla="*/ 66397 h 23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3650" h="237133">
                      <a:moveTo>
                        <a:pt x="20904" y="28456"/>
                      </a:moveTo>
                      <a:lnTo>
                        <a:pt x="80133" y="0"/>
                      </a:lnTo>
                      <a:lnTo>
                        <a:pt x="80133" y="32768"/>
                      </a:lnTo>
                      <a:lnTo>
                        <a:pt x="20904" y="56912"/>
                      </a:lnTo>
                      <a:lnTo>
                        <a:pt x="20904" y="28456"/>
                      </a:lnTo>
                      <a:close/>
                      <a:moveTo>
                        <a:pt x="103651" y="66397"/>
                      </a:moveTo>
                      <a:lnTo>
                        <a:pt x="103651" y="98303"/>
                      </a:lnTo>
                      <a:lnTo>
                        <a:pt x="41809" y="98303"/>
                      </a:lnTo>
                      <a:lnTo>
                        <a:pt x="41809" y="134519"/>
                      </a:lnTo>
                      <a:lnTo>
                        <a:pt x="96682" y="134519"/>
                      </a:lnTo>
                      <a:lnTo>
                        <a:pt x="96682" y="166425"/>
                      </a:lnTo>
                      <a:lnTo>
                        <a:pt x="41809" y="166425"/>
                      </a:lnTo>
                      <a:lnTo>
                        <a:pt x="41809" y="205228"/>
                      </a:lnTo>
                      <a:lnTo>
                        <a:pt x="103651" y="205228"/>
                      </a:lnTo>
                      <a:lnTo>
                        <a:pt x="103651" y="237133"/>
                      </a:lnTo>
                      <a:lnTo>
                        <a:pt x="0" y="237133"/>
                      </a:lnTo>
                      <a:lnTo>
                        <a:pt x="0" y="66397"/>
                      </a:lnTo>
                      <a:lnTo>
                        <a:pt x="103651" y="66397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775" name="Graphique 682">
                  <a:extLst>
                    <a:ext uri="{FF2B5EF4-FFF2-40B4-BE49-F238E27FC236}">
                      <a16:creationId xmlns:a16="http://schemas.microsoft.com/office/drawing/2014/main" id="{A83BF5EC-10AD-9645-A9A0-62890D387877}"/>
                    </a:ext>
                  </a:extLst>
                </p:cNvPr>
                <p:cNvGrpSpPr/>
                <p:nvPr/>
              </p:nvGrpSpPr>
              <p:grpSpPr>
                <a:xfrm>
                  <a:off x="5042203" y="1392489"/>
                  <a:ext cx="363212" cy="175047"/>
                  <a:chOff x="5042203" y="1392489"/>
                  <a:chExt cx="363212" cy="175047"/>
                </a:xfrm>
                <a:grpFill/>
              </p:grpSpPr>
              <p:sp>
                <p:nvSpPr>
                  <p:cNvPr id="792" name="Forme libre 791">
                    <a:extLst>
                      <a:ext uri="{FF2B5EF4-FFF2-40B4-BE49-F238E27FC236}">
                        <a16:creationId xmlns:a16="http://schemas.microsoft.com/office/drawing/2014/main" id="{8F3D398C-7AD6-9F4A-A81D-253EDD17DCC7}"/>
                      </a:ext>
                    </a:extLst>
                  </p:cNvPr>
                  <p:cNvSpPr/>
                  <p:nvPr/>
                </p:nvSpPr>
                <p:spPr>
                  <a:xfrm>
                    <a:off x="5042203" y="1393351"/>
                    <a:ext cx="169847" cy="171488"/>
                  </a:xfrm>
                  <a:custGeom>
                    <a:avLst/>
                    <a:gdLst>
                      <a:gd name="connsiteX0" fmla="*/ 25259 w 169847"/>
                      <a:gd name="connsiteY0" fmla="*/ 149178 h 171488"/>
                      <a:gd name="connsiteX1" fmla="*/ 0 w 169847"/>
                      <a:gd name="connsiteY1" fmla="*/ 87093 h 171488"/>
                      <a:gd name="connsiteX2" fmla="*/ 25259 w 169847"/>
                      <a:gd name="connsiteY2" fmla="*/ 25007 h 171488"/>
                      <a:gd name="connsiteX3" fmla="*/ 87972 w 169847"/>
                      <a:gd name="connsiteY3" fmla="*/ 0 h 171488"/>
                      <a:gd name="connsiteX4" fmla="*/ 138491 w 169847"/>
                      <a:gd name="connsiteY4" fmla="*/ 14659 h 171488"/>
                      <a:gd name="connsiteX5" fmla="*/ 169848 w 169847"/>
                      <a:gd name="connsiteY5" fmla="*/ 56050 h 171488"/>
                      <a:gd name="connsiteX6" fmla="*/ 120200 w 169847"/>
                      <a:gd name="connsiteY6" fmla="*/ 56050 h 171488"/>
                      <a:gd name="connsiteX7" fmla="*/ 88843 w 169847"/>
                      <a:gd name="connsiteY7" fmla="*/ 37079 h 171488"/>
                      <a:gd name="connsiteX8" fmla="*/ 54874 w 169847"/>
                      <a:gd name="connsiteY8" fmla="*/ 50014 h 171488"/>
                      <a:gd name="connsiteX9" fmla="*/ 42680 w 169847"/>
                      <a:gd name="connsiteY9" fmla="*/ 85368 h 171488"/>
                      <a:gd name="connsiteX10" fmla="*/ 54874 w 169847"/>
                      <a:gd name="connsiteY10" fmla="*/ 120722 h 171488"/>
                      <a:gd name="connsiteX11" fmla="*/ 88843 w 169847"/>
                      <a:gd name="connsiteY11" fmla="*/ 133657 h 171488"/>
                      <a:gd name="connsiteX12" fmla="*/ 120200 w 169847"/>
                      <a:gd name="connsiteY12" fmla="*/ 114686 h 171488"/>
                      <a:gd name="connsiteX13" fmla="*/ 169848 w 169847"/>
                      <a:gd name="connsiteY13" fmla="*/ 114686 h 171488"/>
                      <a:gd name="connsiteX14" fmla="*/ 138491 w 169847"/>
                      <a:gd name="connsiteY14" fmla="*/ 156077 h 171488"/>
                      <a:gd name="connsiteX15" fmla="*/ 87972 w 169847"/>
                      <a:gd name="connsiteY15" fmla="*/ 170736 h 171488"/>
                      <a:gd name="connsiteX16" fmla="*/ 25259 w 169847"/>
                      <a:gd name="connsiteY16" fmla="*/ 149178 h 17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69847" h="171488">
                        <a:moveTo>
                          <a:pt x="25259" y="149178"/>
                        </a:moveTo>
                        <a:cubicBezTo>
                          <a:pt x="7839" y="132795"/>
                          <a:pt x="0" y="112099"/>
                          <a:pt x="0" y="87093"/>
                        </a:cubicBezTo>
                        <a:cubicBezTo>
                          <a:pt x="0" y="62086"/>
                          <a:pt x="8710" y="41391"/>
                          <a:pt x="25259" y="25007"/>
                        </a:cubicBezTo>
                        <a:cubicBezTo>
                          <a:pt x="42680" y="8623"/>
                          <a:pt x="63584" y="0"/>
                          <a:pt x="87972" y="0"/>
                        </a:cubicBezTo>
                        <a:cubicBezTo>
                          <a:pt x="107135" y="0"/>
                          <a:pt x="123684" y="5174"/>
                          <a:pt x="138491" y="14659"/>
                        </a:cubicBezTo>
                        <a:cubicBezTo>
                          <a:pt x="153299" y="25007"/>
                          <a:pt x="163751" y="38804"/>
                          <a:pt x="169848" y="56050"/>
                        </a:cubicBezTo>
                        <a:lnTo>
                          <a:pt x="120200" y="56050"/>
                        </a:lnTo>
                        <a:cubicBezTo>
                          <a:pt x="114103" y="43977"/>
                          <a:pt x="103651" y="37079"/>
                          <a:pt x="88843" y="37079"/>
                        </a:cubicBezTo>
                        <a:cubicBezTo>
                          <a:pt x="74907" y="37079"/>
                          <a:pt x="63584" y="41391"/>
                          <a:pt x="54874" y="50014"/>
                        </a:cubicBezTo>
                        <a:cubicBezTo>
                          <a:pt x="47035" y="58637"/>
                          <a:pt x="42680" y="70709"/>
                          <a:pt x="42680" y="85368"/>
                        </a:cubicBezTo>
                        <a:cubicBezTo>
                          <a:pt x="42680" y="100027"/>
                          <a:pt x="47035" y="112099"/>
                          <a:pt x="54874" y="120722"/>
                        </a:cubicBezTo>
                        <a:cubicBezTo>
                          <a:pt x="62713" y="129345"/>
                          <a:pt x="74036" y="133657"/>
                          <a:pt x="88843" y="133657"/>
                        </a:cubicBezTo>
                        <a:cubicBezTo>
                          <a:pt x="102780" y="133657"/>
                          <a:pt x="113232" y="127621"/>
                          <a:pt x="120200" y="114686"/>
                        </a:cubicBezTo>
                        <a:lnTo>
                          <a:pt x="169848" y="114686"/>
                        </a:lnTo>
                        <a:cubicBezTo>
                          <a:pt x="163751" y="132795"/>
                          <a:pt x="153299" y="146592"/>
                          <a:pt x="138491" y="156077"/>
                        </a:cubicBezTo>
                        <a:cubicBezTo>
                          <a:pt x="123684" y="166425"/>
                          <a:pt x="106264" y="170736"/>
                          <a:pt x="87972" y="170736"/>
                        </a:cubicBezTo>
                        <a:cubicBezTo>
                          <a:pt x="63584" y="174185"/>
                          <a:pt x="42680" y="165562"/>
                          <a:pt x="25259" y="149178"/>
                        </a:cubicBezTo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93" name="Forme libre 792">
                    <a:extLst>
                      <a:ext uri="{FF2B5EF4-FFF2-40B4-BE49-F238E27FC236}">
                        <a16:creationId xmlns:a16="http://schemas.microsoft.com/office/drawing/2014/main" id="{36CD9C4C-D0BF-E742-916F-B1307536589A}"/>
                      </a:ext>
                    </a:extLst>
                  </p:cNvPr>
                  <p:cNvSpPr/>
                  <p:nvPr/>
                </p:nvSpPr>
                <p:spPr>
                  <a:xfrm>
                    <a:off x="5229471" y="1392489"/>
                    <a:ext cx="175944" cy="175047"/>
                  </a:xfrm>
                  <a:custGeom>
                    <a:avLst/>
                    <a:gdLst>
                      <a:gd name="connsiteX0" fmla="*/ 121071 w 175944"/>
                      <a:gd name="connsiteY0" fmla="*/ 123309 h 175047"/>
                      <a:gd name="connsiteX1" fmla="*/ 133265 w 175944"/>
                      <a:gd name="connsiteY1" fmla="*/ 87955 h 175047"/>
                      <a:gd name="connsiteX2" fmla="*/ 121071 w 175944"/>
                      <a:gd name="connsiteY2" fmla="*/ 52601 h 175047"/>
                      <a:gd name="connsiteX3" fmla="*/ 87972 w 175944"/>
                      <a:gd name="connsiteY3" fmla="*/ 39666 h 175047"/>
                      <a:gd name="connsiteX4" fmla="*/ 54874 w 175944"/>
                      <a:gd name="connsiteY4" fmla="*/ 52601 h 175047"/>
                      <a:gd name="connsiteX5" fmla="*/ 42680 w 175944"/>
                      <a:gd name="connsiteY5" fmla="*/ 87955 h 175047"/>
                      <a:gd name="connsiteX6" fmla="*/ 54874 w 175944"/>
                      <a:gd name="connsiteY6" fmla="*/ 123309 h 175047"/>
                      <a:gd name="connsiteX7" fmla="*/ 87972 w 175944"/>
                      <a:gd name="connsiteY7" fmla="*/ 136244 h 175047"/>
                      <a:gd name="connsiteX8" fmla="*/ 121071 w 175944"/>
                      <a:gd name="connsiteY8" fmla="*/ 123309 h 175047"/>
                      <a:gd name="connsiteX9" fmla="*/ 25259 w 175944"/>
                      <a:gd name="connsiteY9" fmla="*/ 150041 h 175047"/>
                      <a:gd name="connsiteX10" fmla="*/ 0 w 175944"/>
                      <a:gd name="connsiteY10" fmla="*/ 87093 h 175047"/>
                      <a:gd name="connsiteX11" fmla="*/ 25259 w 175944"/>
                      <a:gd name="connsiteY11" fmla="*/ 25007 h 175047"/>
                      <a:gd name="connsiteX12" fmla="*/ 87972 w 175944"/>
                      <a:gd name="connsiteY12" fmla="*/ 0 h 175047"/>
                      <a:gd name="connsiteX13" fmla="*/ 150685 w 175944"/>
                      <a:gd name="connsiteY13" fmla="*/ 25007 h 175047"/>
                      <a:gd name="connsiteX14" fmla="*/ 175945 w 175944"/>
                      <a:gd name="connsiteY14" fmla="*/ 87093 h 175047"/>
                      <a:gd name="connsiteX15" fmla="*/ 150685 w 175944"/>
                      <a:gd name="connsiteY15" fmla="*/ 150041 h 175047"/>
                      <a:gd name="connsiteX16" fmla="*/ 87972 w 175944"/>
                      <a:gd name="connsiteY16" fmla="*/ 175048 h 175047"/>
                      <a:gd name="connsiteX17" fmla="*/ 25259 w 175944"/>
                      <a:gd name="connsiteY17" fmla="*/ 150041 h 175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5944" h="175047">
                        <a:moveTo>
                          <a:pt x="121071" y="123309"/>
                        </a:moveTo>
                        <a:cubicBezTo>
                          <a:pt x="128910" y="114686"/>
                          <a:pt x="133265" y="102614"/>
                          <a:pt x="133265" y="87955"/>
                        </a:cubicBezTo>
                        <a:cubicBezTo>
                          <a:pt x="133265" y="73296"/>
                          <a:pt x="128910" y="61224"/>
                          <a:pt x="121071" y="52601"/>
                        </a:cubicBezTo>
                        <a:cubicBezTo>
                          <a:pt x="113232" y="43977"/>
                          <a:pt x="101909" y="39666"/>
                          <a:pt x="87972" y="39666"/>
                        </a:cubicBezTo>
                        <a:cubicBezTo>
                          <a:pt x="74036" y="39666"/>
                          <a:pt x="63584" y="43977"/>
                          <a:pt x="54874" y="52601"/>
                        </a:cubicBezTo>
                        <a:cubicBezTo>
                          <a:pt x="47035" y="61224"/>
                          <a:pt x="42680" y="73296"/>
                          <a:pt x="42680" y="87955"/>
                        </a:cubicBezTo>
                        <a:cubicBezTo>
                          <a:pt x="42680" y="102614"/>
                          <a:pt x="47035" y="114686"/>
                          <a:pt x="54874" y="123309"/>
                        </a:cubicBezTo>
                        <a:cubicBezTo>
                          <a:pt x="62713" y="131932"/>
                          <a:pt x="74036" y="136244"/>
                          <a:pt x="87972" y="136244"/>
                        </a:cubicBezTo>
                        <a:cubicBezTo>
                          <a:pt x="101909" y="136244"/>
                          <a:pt x="112361" y="131932"/>
                          <a:pt x="121071" y="123309"/>
                        </a:cubicBezTo>
                        <a:moveTo>
                          <a:pt x="25259" y="150041"/>
                        </a:moveTo>
                        <a:cubicBezTo>
                          <a:pt x="7839" y="133657"/>
                          <a:pt x="0" y="112962"/>
                          <a:pt x="0" y="87093"/>
                        </a:cubicBezTo>
                        <a:cubicBezTo>
                          <a:pt x="0" y="62086"/>
                          <a:pt x="8710" y="41391"/>
                          <a:pt x="25259" y="25007"/>
                        </a:cubicBezTo>
                        <a:cubicBezTo>
                          <a:pt x="42680" y="8623"/>
                          <a:pt x="63584" y="0"/>
                          <a:pt x="87972" y="0"/>
                        </a:cubicBezTo>
                        <a:cubicBezTo>
                          <a:pt x="112361" y="0"/>
                          <a:pt x="133265" y="8623"/>
                          <a:pt x="150685" y="25007"/>
                        </a:cubicBezTo>
                        <a:cubicBezTo>
                          <a:pt x="167235" y="41391"/>
                          <a:pt x="175945" y="62086"/>
                          <a:pt x="175945" y="87093"/>
                        </a:cubicBezTo>
                        <a:cubicBezTo>
                          <a:pt x="175945" y="112099"/>
                          <a:pt x="167235" y="132795"/>
                          <a:pt x="150685" y="150041"/>
                        </a:cubicBezTo>
                        <a:cubicBezTo>
                          <a:pt x="134136" y="166425"/>
                          <a:pt x="113232" y="175048"/>
                          <a:pt x="87972" y="175048"/>
                        </a:cubicBezTo>
                        <a:cubicBezTo>
                          <a:pt x="63584" y="175048"/>
                          <a:pt x="42680" y="166425"/>
                          <a:pt x="25259" y="150041"/>
                        </a:cubicBezTo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776" name="Forme libre 775">
                  <a:extLst>
                    <a:ext uri="{FF2B5EF4-FFF2-40B4-BE49-F238E27FC236}">
                      <a16:creationId xmlns:a16="http://schemas.microsoft.com/office/drawing/2014/main" id="{AE07357D-93F1-F349-8A35-E058EA9E789A}"/>
                    </a:ext>
                  </a:extLst>
                </p:cNvPr>
                <p:cNvSpPr/>
                <p:nvPr/>
              </p:nvSpPr>
              <p:spPr>
                <a:xfrm>
                  <a:off x="5552617" y="1395076"/>
                  <a:ext cx="104521" cy="170736"/>
                </a:xfrm>
                <a:custGeom>
                  <a:avLst/>
                  <a:gdLst>
                    <a:gd name="connsiteX0" fmla="*/ 104522 w 104521"/>
                    <a:gd name="connsiteY0" fmla="*/ 0 h 170736"/>
                    <a:gd name="connsiteX1" fmla="*/ 104522 w 104521"/>
                    <a:gd name="connsiteY1" fmla="*/ 31905 h 170736"/>
                    <a:gd name="connsiteX2" fmla="*/ 41809 w 104521"/>
                    <a:gd name="connsiteY2" fmla="*/ 31905 h 170736"/>
                    <a:gd name="connsiteX3" fmla="*/ 41809 w 104521"/>
                    <a:gd name="connsiteY3" fmla="*/ 68122 h 170736"/>
                    <a:gd name="connsiteX4" fmla="*/ 96682 w 104521"/>
                    <a:gd name="connsiteY4" fmla="*/ 68122 h 170736"/>
                    <a:gd name="connsiteX5" fmla="*/ 96682 w 104521"/>
                    <a:gd name="connsiteY5" fmla="*/ 100027 h 170736"/>
                    <a:gd name="connsiteX6" fmla="*/ 41809 w 104521"/>
                    <a:gd name="connsiteY6" fmla="*/ 100027 h 170736"/>
                    <a:gd name="connsiteX7" fmla="*/ 41809 w 104521"/>
                    <a:gd name="connsiteY7" fmla="*/ 138831 h 170736"/>
                    <a:gd name="connsiteX8" fmla="*/ 104522 w 104521"/>
                    <a:gd name="connsiteY8" fmla="*/ 138831 h 170736"/>
                    <a:gd name="connsiteX9" fmla="*/ 104522 w 104521"/>
                    <a:gd name="connsiteY9" fmla="*/ 170736 h 170736"/>
                    <a:gd name="connsiteX10" fmla="*/ 0 w 104521"/>
                    <a:gd name="connsiteY10" fmla="*/ 170736 h 170736"/>
                    <a:gd name="connsiteX11" fmla="*/ 0 w 104521"/>
                    <a:gd name="connsiteY11" fmla="*/ 0 h 170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4521" h="170736">
                      <a:moveTo>
                        <a:pt x="104522" y="0"/>
                      </a:moveTo>
                      <a:lnTo>
                        <a:pt x="104522" y="31905"/>
                      </a:lnTo>
                      <a:lnTo>
                        <a:pt x="41809" y="31905"/>
                      </a:lnTo>
                      <a:lnTo>
                        <a:pt x="41809" y="68122"/>
                      </a:lnTo>
                      <a:lnTo>
                        <a:pt x="96682" y="68122"/>
                      </a:lnTo>
                      <a:lnTo>
                        <a:pt x="96682" y="100027"/>
                      </a:lnTo>
                      <a:lnTo>
                        <a:pt x="41809" y="100027"/>
                      </a:lnTo>
                      <a:lnTo>
                        <a:pt x="41809" y="138831"/>
                      </a:lnTo>
                      <a:lnTo>
                        <a:pt x="104522" y="138831"/>
                      </a:lnTo>
                      <a:lnTo>
                        <a:pt x="104522" y="170736"/>
                      </a:lnTo>
                      <a:lnTo>
                        <a:pt x="0" y="1707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777" name="Graphique 682">
                  <a:extLst>
                    <a:ext uri="{FF2B5EF4-FFF2-40B4-BE49-F238E27FC236}">
                      <a16:creationId xmlns:a16="http://schemas.microsoft.com/office/drawing/2014/main" id="{19D53114-4B39-9E4B-9C4F-06B9A2E8874E}"/>
                    </a:ext>
                  </a:extLst>
                </p:cNvPr>
                <p:cNvGrpSpPr/>
                <p:nvPr/>
              </p:nvGrpSpPr>
              <p:grpSpPr>
                <a:xfrm>
                  <a:off x="5766016" y="1393351"/>
                  <a:ext cx="1859614" cy="175047"/>
                  <a:chOff x="5766016" y="1393351"/>
                  <a:chExt cx="1859614" cy="175047"/>
                </a:xfrm>
                <a:grpFill/>
              </p:grpSpPr>
              <p:sp>
                <p:nvSpPr>
                  <p:cNvPr id="779" name="Forme libre 778">
                    <a:extLst>
                      <a:ext uri="{FF2B5EF4-FFF2-40B4-BE49-F238E27FC236}">
                        <a16:creationId xmlns:a16="http://schemas.microsoft.com/office/drawing/2014/main" id="{E501F88E-82B0-A145-9909-0A6745DF96A2}"/>
                      </a:ext>
                    </a:extLst>
                  </p:cNvPr>
                  <p:cNvSpPr/>
                  <p:nvPr/>
                </p:nvSpPr>
                <p:spPr>
                  <a:xfrm>
                    <a:off x="5766016" y="1395076"/>
                    <a:ext cx="146330" cy="173322"/>
                  </a:xfrm>
                  <a:custGeom>
                    <a:avLst/>
                    <a:gdLst>
                      <a:gd name="connsiteX0" fmla="*/ 42680 w 146330"/>
                      <a:gd name="connsiteY0" fmla="*/ 0 h 173322"/>
                      <a:gd name="connsiteX1" fmla="*/ 42680 w 146330"/>
                      <a:gd name="connsiteY1" fmla="*/ 102614 h 173322"/>
                      <a:gd name="connsiteX2" fmla="*/ 73165 w 146330"/>
                      <a:gd name="connsiteY2" fmla="*/ 134519 h 173322"/>
                      <a:gd name="connsiteX3" fmla="*/ 103651 w 146330"/>
                      <a:gd name="connsiteY3" fmla="*/ 102614 h 173322"/>
                      <a:gd name="connsiteX4" fmla="*/ 103651 w 146330"/>
                      <a:gd name="connsiteY4" fmla="*/ 0 h 173322"/>
                      <a:gd name="connsiteX5" fmla="*/ 146330 w 146330"/>
                      <a:gd name="connsiteY5" fmla="*/ 0 h 173322"/>
                      <a:gd name="connsiteX6" fmla="*/ 146330 w 146330"/>
                      <a:gd name="connsiteY6" fmla="*/ 102614 h 173322"/>
                      <a:gd name="connsiteX7" fmla="*/ 72294 w 146330"/>
                      <a:gd name="connsiteY7" fmla="*/ 173323 h 173322"/>
                      <a:gd name="connsiteX8" fmla="*/ 0 w 146330"/>
                      <a:gd name="connsiteY8" fmla="*/ 102614 h 173322"/>
                      <a:gd name="connsiteX9" fmla="*/ 0 w 146330"/>
                      <a:gd name="connsiteY9" fmla="*/ 0 h 173322"/>
                      <a:gd name="connsiteX10" fmla="*/ 42680 w 146330"/>
                      <a:gd name="connsiteY10" fmla="*/ 0 h 173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6330" h="173322">
                        <a:moveTo>
                          <a:pt x="42680" y="0"/>
                        </a:moveTo>
                        <a:lnTo>
                          <a:pt x="42680" y="102614"/>
                        </a:lnTo>
                        <a:cubicBezTo>
                          <a:pt x="42680" y="123309"/>
                          <a:pt x="53132" y="134519"/>
                          <a:pt x="73165" y="134519"/>
                        </a:cubicBezTo>
                        <a:cubicBezTo>
                          <a:pt x="93198" y="134519"/>
                          <a:pt x="103651" y="122447"/>
                          <a:pt x="103651" y="102614"/>
                        </a:cubicBezTo>
                        <a:lnTo>
                          <a:pt x="103651" y="0"/>
                        </a:lnTo>
                        <a:lnTo>
                          <a:pt x="146330" y="0"/>
                        </a:lnTo>
                        <a:lnTo>
                          <a:pt x="146330" y="102614"/>
                        </a:lnTo>
                        <a:cubicBezTo>
                          <a:pt x="146330" y="150041"/>
                          <a:pt x="109748" y="173323"/>
                          <a:pt x="72294" y="173323"/>
                        </a:cubicBezTo>
                        <a:cubicBezTo>
                          <a:pt x="34841" y="173323"/>
                          <a:pt x="0" y="150041"/>
                          <a:pt x="0" y="102614"/>
                        </a:cubicBez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0" name="Forme libre 779">
                    <a:extLst>
                      <a:ext uri="{FF2B5EF4-FFF2-40B4-BE49-F238E27FC236}">
                        <a16:creationId xmlns:a16="http://schemas.microsoft.com/office/drawing/2014/main" id="{2869B409-4E79-114C-B905-589286D954EC}"/>
                      </a:ext>
                    </a:extLst>
                  </p:cNvPr>
                  <p:cNvSpPr/>
                  <p:nvPr/>
                </p:nvSpPr>
                <p:spPr>
                  <a:xfrm>
                    <a:off x="5948058" y="1395076"/>
                    <a:ext cx="155911" cy="172460"/>
                  </a:xfrm>
                  <a:custGeom>
                    <a:avLst/>
                    <a:gdLst>
                      <a:gd name="connsiteX0" fmla="*/ 155912 w 155911"/>
                      <a:gd name="connsiteY0" fmla="*/ 172461 h 172460"/>
                      <a:gd name="connsiteX1" fmla="*/ 113232 w 155911"/>
                      <a:gd name="connsiteY1" fmla="*/ 172461 h 172460"/>
                      <a:gd name="connsiteX2" fmla="*/ 42680 w 155911"/>
                      <a:gd name="connsiteY2" fmla="*/ 63810 h 172460"/>
                      <a:gd name="connsiteX3" fmla="*/ 42680 w 155911"/>
                      <a:gd name="connsiteY3" fmla="*/ 172461 h 172460"/>
                      <a:gd name="connsiteX4" fmla="*/ 0 w 155911"/>
                      <a:gd name="connsiteY4" fmla="*/ 172461 h 172460"/>
                      <a:gd name="connsiteX5" fmla="*/ 0 w 155911"/>
                      <a:gd name="connsiteY5" fmla="*/ 0 h 172460"/>
                      <a:gd name="connsiteX6" fmla="*/ 42680 w 155911"/>
                      <a:gd name="connsiteY6" fmla="*/ 0 h 172460"/>
                      <a:gd name="connsiteX7" fmla="*/ 113232 w 155911"/>
                      <a:gd name="connsiteY7" fmla="*/ 108650 h 172460"/>
                      <a:gd name="connsiteX8" fmla="*/ 113232 w 155911"/>
                      <a:gd name="connsiteY8" fmla="*/ 0 h 172460"/>
                      <a:gd name="connsiteX9" fmla="*/ 155912 w 155911"/>
                      <a:gd name="connsiteY9" fmla="*/ 0 h 172460"/>
                      <a:gd name="connsiteX10" fmla="*/ 155912 w 155911"/>
                      <a:gd name="connsiteY10" fmla="*/ 172461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5911" h="172460">
                        <a:moveTo>
                          <a:pt x="155912" y="172461"/>
                        </a:moveTo>
                        <a:lnTo>
                          <a:pt x="113232" y="172461"/>
                        </a:lnTo>
                        <a:lnTo>
                          <a:pt x="42680" y="63810"/>
                        </a:ln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lnTo>
                          <a:pt x="113232" y="108650"/>
                        </a:lnTo>
                        <a:lnTo>
                          <a:pt x="113232" y="0"/>
                        </a:lnTo>
                        <a:lnTo>
                          <a:pt x="155912" y="0"/>
                        </a:lnTo>
                        <a:lnTo>
                          <a:pt x="155912" y="172461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1" name="Forme libre 780">
                    <a:extLst>
                      <a:ext uri="{FF2B5EF4-FFF2-40B4-BE49-F238E27FC236}">
                        <a16:creationId xmlns:a16="http://schemas.microsoft.com/office/drawing/2014/main" id="{AB091FA7-B06B-3943-B62B-C1846666E0FF}"/>
                      </a:ext>
                    </a:extLst>
                  </p:cNvPr>
                  <p:cNvSpPr/>
                  <p:nvPr/>
                </p:nvSpPr>
                <p:spPr>
                  <a:xfrm>
                    <a:off x="6140552" y="1395076"/>
                    <a:ext cx="42679" cy="172460"/>
                  </a:xfrm>
                  <a:custGeom>
                    <a:avLst/>
                    <a:gdLst>
                      <a:gd name="connsiteX0" fmla="*/ 42680 w 42679"/>
                      <a:gd name="connsiteY0" fmla="*/ 0 h 172460"/>
                      <a:gd name="connsiteX1" fmla="*/ 42680 w 42679"/>
                      <a:gd name="connsiteY1" fmla="*/ 172461 h 172460"/>
                      <a:gd name="connsiteX2" fmla="*/ 0 w 42679"/>
                      <a:gd name="connsiteY2" fmla="*/ 172461 h 172460"/>
                      <a:gd name="connsiteX3" fmla="*/ 0 w 42679"/>
                      <a:gd name="connsiteY3" fmla="*/ 0 h 172460"/>
                      <a:gd name="connsiteX4" fmla="*/ 42680 w 42679"/>
                      <a:gd name="connsiteY4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79" h="172460">
                        <a:moveTo>
                          <a:pt x="42680" y="0"/>
                        </a:move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2" name="Forme libre 781">
                    <a:extLst>
                      <a:ext uri="{FF2B5EF4-FFF2-40B4-BE49-F238E27FC236}">
                        <a16:creationId xmlns:a16="http://schemas.microsoft.com/office/drawing/2014/main" id="{9B07E92A-FDAE-1146-9F49-98B54EA63E64}"/>
                      </a:ext>
                    </a:extLst>
                  </p:cNvPr>
                  <p:cNvSpPr/>
                  <p:nvPr/>
                </p:nvSpPr>
                <p:spPr>
                  <a:xfrm>
                    <a:off x="6202394" y="1395076"/>
                    <a:ext cx="176815" cy="172460"/>
                  </a:xfrm>
                  <a:custGeom>
                    <a:avLst/>
                    <a:gdLst>
                      <a:gd name="connsiteX0" fmla="*/ 46164 w 176815"/>
                      <a:gd name="connsiteY0" fmla="*/ 0 h 172460"/>
                      <a:gd name="connsiteX1" fmla="*/ 88844 w 176815"/>
                      <a:gd name="connsiteY1" fmla="*/ 131070 h 172460"/>
                      <a:gd name="connsiteX2" fmla="*/ 131523 w 176815"/>
                      <a:gd name="connsiteY2" fmla="*/ 0 h 172460"/>
                      <a:gd name="connsiteX3" fmla="*/ 176816 w 176815"/>
                      <a:gd name="connsiteY3" fmla="*/ 0 h 172460"/>
                      <a:gd name="connsiteX4" fmla="*/ 114974 w 176815"/>
                      <a:gd name="connsiteY4" fmla="*/ 172461 h 172460"/>
                      <a:gd name="connsiteX5" fmla="*/ 61842 w 176815"/>
                      <a:gd name="connsiteY5" fmla="*/ 172461 h 172460"/>
                      <a:gd name="connsiteX6" fmla="*/ 0 w 176815"/>
                      <a:gd name="connsiteY6" fmla="*/ 0 h 172460"/>
                      <a:gd name="connsiteX7" fmla="*/ 46164 w 176815"/>
                      <a:gd name="connsiteY7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15" h="172460">
                        <a:moveTo>
                          <a:pt x="46164" y="0"/>
                        </a:moveTo>
                        <a:lnTo>
                          <a:pt x="88844" y="131070"/>
                        </a:lnTo>
                        <a:lnTo>
                          <a:pt x="131523" y="0"/>
                        </a:lnTo>
                        <a:lnTo>
                          <a:pt x="176816" y="0"/>
                        </a:lnTo>
                        <a:lnTo>
                          <a:pt x="114974" y="172461"/>
                        </a:lnTo>
                        <a:lnTo>
                          <a:pt x="61842" y="172461"/>
                        </a:lnTo>
                        <a:lnTo>
                          <a:pt x="0" y="0"/>
                        </a:lnTo>
                        <a:lnTo>
                          <a:pt x="46164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3" name="Forme libre 782">
                    <a:extLst>
                      <a:ext uri="{FF2B5EF4-FFF2-40B4-BE49-F238E27FC236}">
                        <a16:creationId xmlns:a16="http://schemas.microsoft.com/office/drawing/2014/main" id="{4F1CB0DA-1F08-BB44-9E1F-47EA2234F6CF}"/>
                      </a:ext>
                    </a:extLst>
                  </p:cNvPr>
                  <p:cNvSpPr/>
                  <p:nvPr/>
                </p:nvSpPr>
                <p:spPr>
                  <a:xfrm>
                    <a:off x="6400114" y="1395076"/>
                    <a:ext cx="105392" cy="172460"/>
                  </a:xfrm>
                  <a:custGeom>
                    <a:avLst/>
                    <a:gdLst>
                      <a:gd name="connsiteX0" fmla="*/ 42680 w 105392"/>
                      <a:gd name="connsiteY0" fmla="*/ 31905 h 172460"/>
                      <a:gd name="connsiteX1" fmla="*/ 42680 w 105392"/>
                      <a:gd name="connsiteY1" fmla="*/ 68984 h 172460"/>
                      <a:gd name="connsiteX2" fmla="*/ 98424 w 105392"/>
                      <a:gd name="connsiteY2" fmla="*/ 68984 h 172460"/>
                      <a:gd name="connsiteX3" fmla="*/ 98424 w 105392"/>
                      <a:gd name="connsiteY3" fmla="*/ 100889 h 172460"/>
                      <a:gd name="connsiteX4" fmla="*/ 42680 w 105392"/>
                      <a:gd name="connsiteY4" fmla="*/ 100889 h 172460"/>
                      <a:gd name="connsiteX5" fmla="*/ 42680 w 105392"/>
                      <a:gd name="connsiteY5" fmla="*/ 140555 h 172460"/>
                      <a:gd name="connsiteX6" fmla="*/ 105393 w 105392"/>
                      <a:gd name="connsiteY6" fmla="*/ 140555 h 172460"/>
                      <a:gd name="connsiteX7" fmla="*/ 105393 w 105392"/>
                      <a:gd name="connsiteY7" fmla="*/ 172461 h 172460"/>
                      <a:gd name="connsiteX8" fmla="*/ 0 w 105392"/>
                      <a:gd name="connsiteY8" fmla="*/ 172461 h 172460"/>
                      <a:gd name="connsiteX9" fmla="*/ 0 w 105392"/>
                      <a:gd name="connsiteY9" fmla="*/ 0 h 172460"/>
                      <a:gd name="connsiteX10" fmla="*/ 105393 w 105392"/>
                      <a:gd name="connsiteY10" fmla="*/ 0 h 172460"/>
                      <a:gd name="connsiteX11" fmla="*/ 105393 w 105392"/>
                      <a:gd name="connsiteY11" fmla="*/ 31905 h 172460"/>
                      <a:gd name="connsiteX12" fmla="*/ 42680 w 105392"/>
                      <a:gd name="connsiteY12" fmla="*/ 31905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5392" h="172460">
                        <a:moveTo>
                          <a:pt x="42680" y="31905"/>
                        </a:moveTo>
                        <a:lnTo>
                          <a:pt x="42680" y="68984"/>
                        </a:lnTo>
                        <a:lnTo>
                          <a:pt x="98424" y="68984"/>
                        </a:lnTo>
                        <a:lnTo>
                          <a:pt x="98424" y="100889"/>
                        </a:lnTo>
                        <a:lnTo>
                          <a:pt x="42680" y="100889"/>
                        </a:lnTo>
                        <a:lnTo>
                          <a:pt x="42680" y="140555"/>
                        </a:lnTo>
                        <a:lnTo>
                          <a:pt x="105393" y="140555"/>
                        </a:lnTo>
                        <a:lnTo>
                          <a:pt x="105393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105393" y="0"/>
                        </a:lnTo>
                        <a:lnTo>
                          <a:pt x="105393" y="31905"/>
                        </a:lnTo>
                        <a:lnTo>
                          <a:pt x="42680" y="31905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4" name="Forme libre 783">
                    <a:extLst>
                      <a:ext uri="{FF2B5EF4-FFF2-40B4-BE49-F238E27FC236}">
                        <a16:creationId xmlns:a16="http://schemas.microsoft.com/office/drawing/2014/main" id="{CEECFEF8-C9DC-6F4D-94C3-1149C2936F2F}"/>
                      </a:ext>
                    </a:extLst>
                  </p:cNvPr>
                  <p:cNvSpPr/>
                  <p:nvPr/>
                </p:nvSpPr>
                <p:spPr>
                  <a:xfrm>
                    <a:off x="6542089" y="1394213"/>
                    <a:ext cx="136749" cy="172460"/>
                  </a:xfrm>
                  <a:custGeom>
                    <a:avLst/>
                    <a:gdLst>
                      <a:gd name="connsiteX0" fmla="*/ 133265 w 136749"/>
                      <a:gd name="connsiteY0" fmla="*/ 53463 h 172460"/>
                      <a:gd name="connsiteX1" fmla="*/ 94070 w 136749"/>
                      <a:gd name="connsiteY1" fmla="*/ 102614 h 172460"/>
                      <a:gd name="connsiteX2" fmla="*/ 136749 w 136749"/>
                      <a:gd name="connsiteY2" fmla="*/ 172461 h 172460"/>
                      <a:gd name="connsiteX3" fmla="*/ 87101 w 136749"/>
                      <a:gd name="connsiteY3" fmla="*/ 172461 h 172460"/>
                      <a:gd name="connsiteX4" fmla="*/ 47906 w 136749"/>
                      <a:gd name="connsiteY4" fmla="*/ 105201 h 172460"/>
                      <a:gd name="connsiteX5" fmla="*/ 42680 w 136749"/>
                      <a:gd name="connsiteY5" fmla="*/ 105201 h 172460"/>
                      <a:gd name="connsiteX6" fmla="*/ 42680 w 136749"/>
                      <a:gd name="connsiteY6" fmla="*/ 172461 h 172460"/>
                      <a:gd name="connsiteX7" fmla="*/ 0 w 136749"/>
                      <a:gd name="connsiteY7" fmla="*/ 172461 h 172460"/>
                      <a:gd name="connsiteX8" fmla="*/ 0 w 136749"/>
                      <a:gd name="connsiteY8" fmla="*/ 0 h 172460"/>
                      <a:gd name="connsiteX9" fmla="*/ 68810 w 136749"/>
                      <a:gd name="connsiteY9" fmla="*/ 0 h 172460"/>
                      <a:gd name="connsiteX10" fmla="*/ 133265 w 136749"/>
                      <a:gd name="connsiteY10" fmla="*/ 53463 h 172460"/>
                      <a:gd name="connsiteX11" fmla="*/ 68810 w 136749"/>
                      <a:gd name="connsiteY11" fmla="*/ 32768 h 172460"/>
                      <a:gd name="connsiteX12" fmla="*/ 42680 w 136749"/>
                      <a:gd name="connsiteY12" fmla="*/ 32768 h 172460"/>
                      <a:gd name="connsiteX13" fmla="*/ 42680 w 136749"/>
                      <a:gd name="connsiteY13" fmla="*/ 74158 h 172460"/>
                      <a:gd name="connsiteX14" fmla="*/ 68810 w 136749"/>
                      <a:gd name="connsiteY14" fmla="*/ 74158 h 172460"/>
                      <a:gd name="connsiteX15" fmla="*/ 89715 w 136749"/>
                      <a:gd name="connsiteY15" fmla="*/ 53463 h 172460"/>
                      <a:gd name="connsiteX16" fmla="*/ 68810 w 136749"/>
                      <a:gd name="connsiteY16" fmla="*/ 32768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6749" h="172460">
                        <a:moveTo>
                          <a:pt x="133265" y="53463"/>
                        </a:moveTo>
                        <a:cubicBezTo>
                          <a:pt x="133265" y="69847"/>
                          <a:pt x="124555" y="93991"/>
                          <a:pt x="94070" y="102614"/>
                        </a:cubicBezTo>
                        <a:lnTo>
                          <a:pt x="136749" y="172461"/>
                        </a:lnTo>
                        <a:lnTo>
                          <a:pt x="87101" y="172461"/>
                        </a:lnTo>
                        <a:lnTo>
                          <a:pt x="47906" y="105201"/>
                        </a:lnTo>
                        <a:lnTo>
                          <a:pt x="42680" y="105201"/>
                        </a:ln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68810" y="0"/>
                        </a:lnTo>
                        <a:cubicBezTo>
                          <a:pt x="111490" y="862"/>
                          <a:pt x="133265" y="26731"/>
                          <a:pt x="133265" y="53463"/>
                        </a:cubicBezTo>
                        <a:close/>
                        <a:moveTo>
                          <a:pt x="68810" y="32768"/>
                        </a:moveTo>
                        <a:lnTo>
                          <a:pt x="42680" y="32768"/>
                        </a:lnTo>
                        <a:lnTo>
                          <a:pt x="42680" y="74158"/>
                        </a:lnTo>
                        <a:lnTo>
                          <a:pt x="68810" y="74158"/>
                        </a:lnTo>
                        <a:cubicBezTo>
                          <a:pt x="81875" y="74158"/>
                          <a:pt x="89715" y="65535"/>
                          <a:pt x="89715" y="53463"/>
                        </a:cubicBezTo>
                        <a:cubicBezTo>
                          <a:pt x="89715" y="41391"/>
                          <a:pt x="81875" y="32768"/>
                          <a:pt x="68810" y="32768"/>
                        </a:cubicBez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5" name="Forme libre 784">
                    <a:extLst>
                      <a:ext uri="{FF2B5EF4-FFF2-40B4-BE49-F238E27FC236}">
                        <a16:creationId xmlns:a16="http://schemas.microsoft.com/office/drawing/2014/main" id="{0D9FD491-A8EC-3E42-8D87-18AA03AD2405}"/>
                      </a:ext>
                    </a:extLst>
                  </p:cNvPr>
                  <p:cNvSpPr/>
                  <p:nvPr/>
                </p:nvSpPr>
                <p:spPr>
                  <a:xfrm>
                    <a:off x="6703227" y="1393351"/>
                    <a:ext cx="131523" cy="175047"/>
                  </a:xfrm>
                  <a:custGeom>
                    <a:avLst/>
                    <a:gdLst>
                      <a:gd name="connsiteX0" fmla="*/ 131523 w 131523"/>
                      <a:gd name="connsiteY0" fmla="*/ 122447 h 175047"/>
                      <a:gd name="connsiteX1" fmla="*/ 67068 w 131523"/>
                      <a:gd name="connsiteY1" fmla="*/ 175048 h 175047"/>
                      <a:gd name="connsiteX2" fmla="*/ 871 w 131523"/>
                      <a:gd name="connsiteY2" fmla="*/ 121585 h 175047"/>
                      <a:gd name="connsiteX3" fmla="*/ 46164 w 131523"/>
                      <a:gd name="connsiteY3" fmla="*/ 121585 h 175047"/>
                      <a:gd name="connsiteX4" fmla="*/ 67068 w 131523"/>
                      <a:gd name="connsiteY4" fmla="*/ 142280 h 175047"/>
                      <a:gd name="connsiteX5" fmla="*/ 86230 w 131523"/>
                      <a:gd name="connsiteY5" fmla="*/ 125034 h 175047"/>
                      <a:gd name="connsiteX6" fmla="*/ 0 w 131523"/>
                      <a:gd name="connsiteY6" fmla="*/ 52600 h 175047"/>
                      <a:gd name="connsiteX7" fmla="*/ 63584 w 131523"/>
                      <a:gd name="connsiteY7" fmla="*/ 0 h 175047"/>
                      <a:gd name="connsiteX8" fmla="*/ 128039 w 131523"/>
                      <a:gd name="connsiteY8" fmla="*/ 52600 h 175047"/>
                      <a:gd name="connsiteX9" fmla="*/ 81875 w 131523"/>
                      <a:gd name="connsiteY9" fmla="*/ 52600 h 175047"/>
                      <a:gd name="connsiteX10" fmla="*/ 62713 w 131523"/>
                      <a:gd name="connsiteY10" fmla="*/ 33630 h 175047"/>
                      <a:gd name="connsiteX11" fmla="*/ 44422 w 131523"/>
                      <a:gd name="connsiteY11" fmla="*/ 50876 h 175047"/>
                      <a:gd name="connsiteX12" fmla="*/ 131523 w 131523"/>
                      <a:gd name="connsiteY12" fmla="*/ 122447 h 175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31523" h="175047">
                        <a:moveTo>
                          <a:pt x="131523" y="122447"/>
                        </a:moveTo>
                        <a:cubicBezTo>
                          <a:pt x="131523" y="150903"/>
                          <a:pt x="105393" y="175048"/>
                          <a:pt x="67068" y="175048"/>
                        </a:cubicBezTo>
                        <a:cubicBezTo>
                          <a:pt x="27001" y="175048"/>
                          <a:pt x="871" y="156077"/>
                          <a:pt x="871" y="121585"/>
                        </a:cubicBezTo>
                        <a:lnTo>
                          <a:pt x="46164" y="121585"/>
                        </a:lnTo>
                        <a:cubicBezTo>
                          <a:pt x="47035" y="136244"/>
                          <a:pt x="55745" y="142280"/>
                          <a:pt x="67068" y="142280"/>
                        </a:cubicBezTo>
                        <a:cubicBezTo>
                          <a:pt x="78391" y="142280"/>
                          <a:pt x="86230" y="135382"/>
                          <a:pt x="86230" y="125034"/>
                        </a:cubicBezTo>
                        <a:cubicBezTo>
                          <a:pt x="86230" y="90542"/>
                          <a:pt x="0" y="112099"/>
                          <a:pt x="0" y="52600"/>
                        </a:cubicBezTo>
                        <a:cubicBezTo>
                          <a:pt x="0" y="19833"/>
                          <a:pt x="27873" y="0"/>
                          <a:pt x="63584" y="0"/>
                        </a:cubicBezTo>
                        <a:cubicBezTo>
                          <a:pt x="100167" y="0"/>
                          <a:pt x="127168" y="14659"/>
                          <a:pt x="128039" y="52600"/>
                        </a:cubicBezTo>
                        <a:lnTo>
                          <a:pt x="81875" y="52600"/>
                        </a:lnTo>
                        <a:cubicBezTo>
                          <a:pt x="81004" y="39666"/>
                          <a:pt x="73165" y="33630"/>
                          <a:pt x="62713" y="33630"/>
                        </a:cubicBezTo>
                        <a:cubicBezTo>
                          <a:pt x="53132" y="33630"/>
                          <a:pt x="44422" y="37941"/>
                          <a:pt x="44422" y="50876"/>
                        </a:cubicBezTo>
                        <a:cubicBezTo>
                          <a:pt x="45293" y="84506"/>
                          <a:pt x="131523" y="61224"/>
                          <a:pt x="131523" y="122447"/>
                        </a:cubicBez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6" name="Forme libre 785">
                    <a:extLst>
                      <a:ext uri="{FF2B5EF4-FFF2-40B4-BE49-F238E27FC236}">
                        <a16:creationId xmlns:a16="http://schemas.microsoft.com/office/drawing/2014/main" id="{E8808613-75DB-C443-8497-3764ADC80D45}"/>
                      </a:ext>
                    </a:extLst>
                  </p:cNvPr>
                  <p:cNvSpPr/>
                  <p:nvPr/>
                </p:nvSpPr>
                <p:spPr>
                  <a:xfrm>
                    <a:off x="6867848" y="1395076"/>
                    <a:ext cx="42679" cy="172460"/>
                  </a:xfrm>
                  <a:custGeom>
                    <a:avLst/>
                    <a:gdLst>
                      <a:gd name="connsiteX0" fmla="*/ 42680 w 42679"/>
                      <a:gd name="connsiteY0" fmla="*/ 0 h 172460"/>
                      <a:gd name="connsiteX1" fmla="*/ 42680 w 42679"/>
                      <a:gd name="connsiteY1" fmla="*/ 172461 h 172460"/>
                      <a:gd name="connsiteX2" fmla="*/ 0 w 42679"/>
                      <a:gd name="connsiteY2" fmla="*/ 172461 h 172460"/>
                      <a:gd name="connsiteX3" fmla="*/ 0 w 42679"/>
                      <a:gd name="connsiteY3" fmla="*/ 0 h 172460"/>
                      <a:gd name="connsiteX4" fmla="*/ 42680 w 42679"/>
                      <a:gd name="connsiteY4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79" h="172460">
                        <a:moveTo>
                          <a:pt x="42680" y="0"/>
                        </a:move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7" name="Forme libre 786">
                    <a:extLst>
                      <a:ext uri="{FF2B5EF4-FFF2-40B4-BE49-F238E27FC236}">
                        <a16:creationId xmlns:a16="http://schemas.microsoft.com/office/drawing/2014/main" id="{D5AF4A23-17A9-E646-9232-AFD3E34A3C66}"/>
                      </a:ext>
                    </a:extLst>
                  </p:cNvPr>
                  <p:cNvSpPr/>
                  <p:nvPr/>
                </p:nvSpPr>
                <p:spPr>
                  <a:xfrm>
                    <a:off x="6935788" y="1395076"/>
                    <a:ext cx="137620" cy="172460"/>
                  </a:xfrm>
                  <a:custGeom>
                    <a:avLst/>
                    <a:gdLst>
                      <a:gd name="connsiteX0" fmla="*/ 137620 w 137620"/>
                      <a:gd name="connsiteY0" fmla="*/ 0 h 172460"/>
                      <a:gd name="connsiteX1" fmla="*/ 137620 w 137620"/>
                      <a:gd name="connsiteY1" fmla="*/ 31905 h 172460"/>
                      <a:gd name="connsiteX2" fmla="*/ 89714 w 137620"/>
                      <a:gd name="connsiteY2" fmla="*/ 31905 h 172460"/>
                      <a:gd name="connsiteX3" fmla="*/ 89714 w 137620"/>
                      <a:gd name="connsiteY3" fmla="*/ 172461 h 172460"/>
                      <a:gd name="connsiteX4" fmla="*/ 47035 w 137620"/>
                      <a:gd name="connsiteY4" fmla="*/ 172461 h 172460"/>
                      <a:gd name="connsiteX5" fmla="*/ 47035 w 137620"/>
                      <a:gd name="connsiteY5" fmla="*/ 31905 h 172460"/>
                      <a:gd name="connsiteX6" fmla="*/ 0 w 137620"/>
                      <a:gd name="connsiteY6" fmla="*/ 31905 h 172460"/>
                      <a:gd name="connsiteX7" fmla="*/ 0 w 137620"/>
                      <a:gd name="connsiteY7" fmla="*/ 0 h 172460"/>
                      <a:gd name="connsiteX8" fmla="*/ 137620 w 137620"/>
                      <a:gd name="connsiteY8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7620" h="172460">
                        <a:moveTo>
                          <a:pt x="137620" y="0"/>
                        </a:moveTo>
                        <a:lnTo>
                          <a:pt x="137620" y="31905"/>
                        </a:lnTo>
                        <a:lnTo>
                          <a:pt x="89714" y="31905"/>
                        </a:lnTo>
                        <a:lnTo>
                          <a:pt x="89714" y="172461"/>
                        </a:lnTo>
                        <a:lnTo>
                          <a:pt x="47035" y="172461"/>
                        </a:lnTo>
                        <a:lnTo>
                          <a:pt x="47035" y="31905"/>
                        </a:lnTo>
                        <a:lnTo>
                          <a:pt x="0" y="31905"/>
                        </a:lnTo>
                        <a:lnTo>
                          <a:pt x="0" y="0"/>
                        </a:lnTo>
                        <a:lnTo>
                          <a:pt x="13762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8" name="Forme libre 787">
                    <a:extLst>
                      <a:ext uri="{FF2B5EF4-FFF2-40B4-BE49-F238E27FC236}">
                        <a16:creationId xmlns:a16="http://schemas.microsoft.com/office/drawing/2014/main" id="{B4B1DBE4-B285-AC44-95FA-199308173FCF}"/>
                      </a:ext>
                    </a:extLst>
                  </p:cNvPr>
                  <p:cNvSpPr/>
                  <p:nvPr/>
                </p:nvSpPr>
                <p:spPr>
                  <a:xfrm>
                    <a:off x="7082118" y="1395076"/>
                    <a:ext cx="172460" cy="172460"/>
                  </a:xfrm>
                  <a:custGeom>
                    <a:avLst/>
                    <a:gdLst>
                      <a:gd name="connsiteX0" fmla="*/ 172461 w 172460"/>
                      <a:gd name="connsiteY0" fmla="*/ 172461 h 172460"/>
                      <a:gd name="connsiteX1" fmla="*/ 127168 w 172460"/>
                      <a:gd name="connsiteY1" fmla="*/ 172461 h 172460"/>
                      <a:gd name="connsiteX2" fmla="*/ 117587 w 172460"/>
                      <a:gd name="connsiteY2" fmla="*/ 143142 h 172460"/>
                      <a:gd name="connsiteX3" fmla="*/ 54874 w 172460"/>
                      <a:gd name="connsiteY3" fmla="*/ 143142 h 172460"/>
                      <a:gd name="connsiteX4" fmla="*/ 45293 w 172460"/>
                      <a:gd name="connsiteY4" fmla="*/ 172461 h 172460"/>
                      <a:gd name="connsiteX5" fmla="*/ 0 w 172460"/>
                      <a:gd name="connsiteY5" fmla="*/ 172461 h 172460"/>
                      <a:gd name="connsiteX6" fmla="*/ 60100 w 172460"/>
                      <a:gd name="connsiteY6" fmla="*/ 0 h 172460"/>
                      <a:gd name="connsiteX7" fmla="*/ 111490 w 172460"/>
                      <a:gd name="connsiteY7" fmla="*/ 0 h 172460"/>
                      <a:gd name="connsiteX8" fmla="*/ 172461 w 172460"/>
                      <a:gd name="connsiteY8" fmla="*/ 172461 h 172460"/>
                      <a:gd name="connsiteX9" fmla="*/ 65326 w 172460"/>
                      <a:gd name="connsiteY9" fmla="*/ 111237 h 172460"/>
                      <a:gd name="connsiteX10" fmla="*/ 106264 w 172460"/>
                      <a:gd name="connsiteY10" fmla="*/ 111237 h 172460"/>
                      <a:gd name="connsiteX11" fmla="*/ 85360 w 172460"/>
                      <a:gd name="connsiteY11" fmla="*/ 50014 h 172460"/>
                      <a:gd name="connsiteX12" fmla="*/ 65326 w 172460"/>
                      <a:gd name="connsiteY12" fmla="*/ 111237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2460" h="172460">
                        <a:moveTo>
                          <a:pt x="172461" y="172461"/>
                        </a:moveTo>
                        <a:lnTo>
                          <a:pt x="127168" y="172461"/>
                        </a:lnTo>
                        <a:lnTo>
                          <a:pt x="117587" y="143142"/>
                        </a:lnTo>
                        <a:lnTo>
                          <a:pt x="54874" y="143142"/>
                        </a:lnTo>
                        <a:lnTo>
                          <a:pt x="45293" y="172461"/>
                        </a:lnTo>
                        <a:lnTo>
                          <a:pt x="0" y="172461"/>
                        </a:lnTo>
                        <a:lnTo>
                          <a:pt x="60100" y="0"/>
                        </a:lnTo>
                        <a:lnTo>
                          <a:pt x="111490" y="0"/>
                        </a:lnTo>
                        <a:lnTo>
                          <a:pt x="172461" y="172461"/>
                        </a:lnTo>
                        <a:close/>
                        <a:moveTo>
                          <a:pt x="65326" y="111237"/>
                        </a:moveTo>
                        <a:lnTo>
                          <a:pt x="106264" y="111237"/>
                        </a:lnTo>
                        <a:lnTo>
                          <a:pt x="85360" y="50014"/>
                        </a:lnTo>
                        <a:lnTo>
                          <a:pt x="65326" y="111237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89" name="Forme libre 788">
                    <a:extLst>
                      <a:ext uri="{FF2B5EF4-FFF2-40B4-BE49-F238E27FC236}">
                        <a16:creationId xmlns:a16="http://schemas.microsoft.com/office/drawing/2014/main" id="{74F61582-5732-7E47-85C2-BA1CF9B1222D}"/>
                      </a:ext>
                    </a:extLst>
                  </p:cNvPr>
                  <p:cNvSpPr/>
                  <p:nvPr/>
                </p:nvSpPr>
                <p:spPr>
                  <a:xfrm>
                    <a:off x="7275483" y="1395076"/>
                    <a:ext cx="42679" cy="172460"/>
                  </a:xfrm>
                  <a:custGeom>
                    <a:avLst/>
                    <a:gdLst>
                      <a:gd name="connsiteX0" fmla="*/ 42680 w 42679"/>
                      <a:gd name="connsiteY0" fmla="*/ 0 h 172460"/>
                      <a:gd name="connsiteX1" fmla="*/ 42680 w 42679"/>
                      <a:gd name="connsiteY1" fmla="*/ 172461 h 172460"/>
                      <a:gd name="connsiteX2" fmla="*/ 0 w 42679"/>
                      <a:gd name="connsiteY2" fmla="*/ 172461 h 172460"/>
                      <a:gd name="connsiteX3" fmla="*/ 0 w 42679"/>
                      <a:gd name="connsiteY3" fmla="*/ 0 h 172460"/>
                      <a:gd name="connsiteX4" fmla="*/ 42680 w 42679"/>
                      <a:gd name="connsiteY4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79" h="172460">
                        <a:moveTo>
                          <a:pt x="42680" y="0"/>
                        </a:move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90" name="Forme libre 789">
                    <a:extLst>
                      <a:ext uri="{FF2B5EF4-FFF2-40B4-BE49-F238E27FC236}">
                        <a16:creationId xmlns:a16="http://schemas.microsoft.com/office/drawing/2014/main" id="{587B754B-2541-FF43-835F-29F06CBDFEA3}"/>
                      </a:ext>
                    </a:extLst>
                  </p:cNvPr>
                  <p:cNvSpPr/>
                  <p:nvPr/>
                </p:nvSpPr>
                <p:spPr>
                  <a:xfrm>
                    <a:off x="7353874" y="1394213"/>
                    <a:ext cx="136749" cy="172460"/>
                  </a:xfrm>
                  <a:custGeom>
                    <a:avLst/>
                    <a:gdLst>
                      <a:gd name="connsiteX0" fmla="*/ 133265 w 136749"/>
                      <a:gd name="connsiteY0" fmla="*/ 53463 h 172460"/>
                      <a:gd name="connsiteX1" fmla="*/ 94069 w 136749"/>
                      <a:gd name="connsiteY1" fmla="*/ 102614 h 172460"/>
                      <a:gd name="connsiteX2" fmla="*/ 136749 w 136749"/>
                      <a:gd name="connsiteY2" fmla="*/ 172461 h 172460"/>
                      <a:gd name="connsiteX3" fmla="*/ 87101 w 136749"/>
                      <a:gd name="connsiteY3" fmla="*/ 172461 h 172460"/>
                      <a:gd name="connsiteX4" fmla="*/ 47906 w 136749"/>
                      <a:gd name="connsiteY4" fmla="*/ 105201 h 172460"/>
                      <a:gd name="connsiteX5" fmla="*/ 42680 w 136749"/>
                      <a:gd name="connsiteY5" fmla="*/ 105201 h 172460"/>
                      <a:gd name="connsiteX6" fmla="*/ 42680 w 136749"/>
                      <a:gd name="connsiteY6" fmla="*/ 172461 h 172460"/>
                      <a:gd name="connsiteX7" fmla="*/ 0 w 136749"/>
                      <a:gd name="connsiteY7" fmla="*/ 172461 h 172460"/>
                      <a:gd name="connsiteX8" fmla="*/ 0 w 136749"/>
                      <a:gd name="connsiteY8" fmla="*/ 0 h 172460"/>
                      <a:gd name="connsiteX9" fmla="*/ 68810 w 136749"/>
                      <a:gd name="connsiteY9" fmla="*/ 0 h 172460"/>
                      <a:gd name="connsiteX10" fmla="*/ 133265 w 136749"/>
                      <a:gd name="connsiteY10" fmla="*/ 53463 h 172460"/>
                      <a:gd name="connsiteX11" fmla="*/ 69681 w 136749"/>
                      <a:gd name="connsiteY11" fmla="*/ 32768 h 172460"/>
                      <a:gd name="connsiteX12" fmla="*/ 43551 w 136749"/>
                      <a:gd name="connsiteY12" fmla="*/ 32768 h 172460"/>
                      <a:gd name="connsiteX13" fmla="*/ 43551 w 136749"/>
                      <a:gd name="connsiteY13" fmla="*/ 74158 h 172460"/>
                      <a:gd name="connsiteX14" fmla="*/ 69681 w 136749"/>
                      <a:gd name="connsiteY14" fmla="*/ 74158 h 172460"/>
                      <a:gd name="connsiteX15" fmla="*/ 90585 w 136749"/>
                      <a:gd name="connsiteY15" fmla="*/ 53463 h 172460"/>
                      <a:gd name="connsiteX16" fmla="*/ 69681 w 136749"/>
                      <a:gd name="connsiteY16" fmla="*/ 32768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6749" h="172460">
                        <a:moveTo>
                          <a:pt x="133265" y="53463"/>
                        </a:moveTo>
                        <a:cubicBezTo>
                          <a:pt x="133265" y="69847"/>
                          <a:pt x="124555" y="93991"/>
                          <a:pt x="94069" y="102614"/>
                        </a:cubicBezTo>
                        <a:lnTo>
                          <a:pt x="136749" y="172461"/>
                        </a:lnTo>
                        <a:lnTo>
                          <a:pt x="87101" y="172461"/>
                        </a:lnTo>
                        <a:lnTo>
                          <a:pt x="47906" y="105201"/>
                        </a:lnTo>
                        <a:lnTo>
                          <a:pt x="42680" y="105201"/>
                        </a:ln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68810" y="0"/>
                        </a:lnTo>
                        <a:cubicBezTo>
                          <a:pt x="112361" y="862"/>
                          <a:pt x="133265" y="26731"/>
                          <a:pt x="133265" y="53463"/>
                        </a:cubicBezTo>
                        <a:close/>
                        <a:moveTo>
                          <a:pt x="69681" y="32768"/>
                        </a:moveTo>
                        <a:lnTo>
                          <a:pt x="43551" y="32768"/>
                        </a:lnTo>
                        <a:lnTo>
                          <a:pt x="43551" y="74158"/>
                        </a:lnTo>
                        <a:lnTo>
                          <a:pt x="69681" y="74158"/>
                        </a:lnTo>
                        <a:cubicBezTo>
                          <a:pt x="82746" y="74158"/>
                          <a:pt x="90585" y="65535"/>
                          <a:pt x="90585" y="53463"/>
                        </a:cubicBezTo>
                        <a:cubicBezTo>
                          <a:pt x="90585" y="41391"/>
                          <a:pt x="82746" y="32768"/>
                          <a:pt x="69681" y="32768"/>
                        </a:cubicBez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91" name="Forme libre 790">
                    <a:extLst>
                      <a:ext uri="{FF2B5EF4-FFF2-40B4-BE49-F238E27FC236}">
                        <a16:creationId xmlns:a16="http://schemas.microsoft.com/office/drawing/2014/main" id="{A056B91E-9DA6-894A-AB3B-2D2B8DFCDC58}"/>
                      </a:ext>
                    </a:extLst>
                  </p:cNvPr>
                  <p:cNvSpPr/>
                  <p:nvPr/>
                </p:nvSpPr>
                <p:spPr>
                  <a:xfrm>
                    <a:off x="7520238" y="1395076"/>
                    <a:ext cx="105392" cy="172460"/>
                  </a:xfrm>
                  <a:custGeom>
                    <a:avLst/>
                    <a:gdLst>
                      <a:gd name="connsiteX0" fmla="*/ 42680 w 105392"/>
                      <a:gd name="connsiteY0" fmla="*/ 31905 h 172460"/>
                      <a:gd name="connsiteX1" fmla="*/ 42680 w 105392"/>
                      <a:gd name="connsiteY1" fmla="*/ 68984 h 172460"/>
                      <a:gd name="connsiteX2" fmla="*/ 98424 w 105392"/>
                      <a:gd name="connsiteY2" fmla="*/ 68984 h 172460"/>
                      <a:gd name="connsiteX3" fmla="*/ 98424 w 105392"/>
                      <a:gd name="connsiteY3" fmla="*/ 100889 h 172460"/>
                      <a:gd name="connsiteX4" fmla="*/ 42680 w 105392"/>
                      <a:gd name="connsiteY4" fmla="*/ 100889 h 172460"/>
                      <a:gd name="connsiteX5" fmla="*/ 42680 w 105392"/>
                      <a:gd name="connsiteY5" fmla="*/ 140555 h 172460"/>
                      <a:gd name="connsiteX6" fmla="*/ 105392 w 105392"/>
                      <a:gd name="connsiteY6" fmla="*/ 140555 h 172460"/>
                      <a:gd name="connsiteX7" fmla="*/ 105392 w 105392"/>
                      <a:gd name="connsiteY7" fmla="*/ 172461 h 172460"/>
                      <a:gd name="connsiteX8" fmla="*/ 0 w 105392"/>
                      <a:gd name="connsiteY8" fmla="*/ 172461 h 172460"/>
                      <a:gd name="connsiteX9" fmla="*/ 0 w 105392"/>
                      <a:gd name="connsiteY9" fmla="*/ 0 h 172460"/>
                      <a:gd name="connsiteX10" fmla="*/ 105392 w 105392"/>
                      <a:gd name="connsiteY10" fmla="*/ 0 h 172460"/>
                      <a:gd name="connsiteX11" fmla="*/ 105392 w 105392"/>
                      <a:gd name="connsiteY11" fmla="*/ 31905 h 172460"/>
                      <a:gd name="connsiteX12" fmla="*/ 42680 w 105392"/>
                      <a:gd name="connsiteY12" fmla="*/ 31905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5392" h="172460">
                        <a:moveTo>
                          <a:pt x="42680" y="31905"/>
                        </a:moveTo>
                        <a:lnTo>
                          <a:pt x="42680" y="68984"/>
                        </a:lnTo>
                        <a:lnTo>
                          <a:pt x="98424" y="68984"/>
                        </a:lnTo>
                        <a:lnTo>
                          <a:pt x="98424" y="100889"/>
                        </a:lnTo>
                        <a:lnTo>
                          <a:pt x="42680" y="100889"/>
                        </a:lnTo>
                        <a:lnTo>
                          <a:pt x="42680" y="140555"/>
                        </a:lnTo>
                        <a:lnTo>
                          <a:pt x="105392" y="140555"/>
                        </a:lnTo>
                        <a:lnTo>
                          <a:pt x="105392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105392" y="0"/>
                        </a:lnTo>
                        <a:lnTo>
                          <a:pt x="105392" y="31905"/>
                        </a:lnTo>
                        <a:lnTo>
                          <a:pt x="42680" y="31905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778" name="Forme libre 777">
                  <a:extLst>
                    <a:ext uri="{FF2B5EF4-FFF2-40B4-BE49-F238E27FC236}">
                      <a16:creationId xmlns:a16="http://schemas.microsoft.com/office/drawing/2014/main" id="{671FB2D8-CE4E-1741-B9EF-2019B4CCBF6C}"/>
                    </a:ext>
                  </a:extLst>
                </p:cNvPr>
                <p:cNvSpPr/>
                <p:nvPr/>
              </p:nvSpPr>
              <p:spPr>
                <a:xfrm>
                  <a:off x="5432418" y="1395938"/>
                  <a:ext cx="94069" cy="169873"/>
                </a:xfrm>
                <a:custGeom>
                  <a:avLst/>
                  <a:gdLst>
                    <a:gd name="connsiteX0" fmla="*/ 0 w 94069"/>
                    <a:gd name="connsiteY0" fmla="*/ 0 h 169873"/>
                    <a:gd name="connsiteX1" fmla="*/ 41809 w 94069"/>
                    <a:gd name="connsiteY1" fmla="*/ 0 h 169873"/>
                    <a:gd name="connsiteX2" fmla="*/ 41809 w 94069"/>
                    <a:gd name="connsiteY2" fmla="*/ 137969 h 169873"/>
                    <a:gd name="connsiteX3" fmla="*/ 94070 w 94069"/>
                    <a:gd name="connsiteY3" fmla="*/ 137969 h 169873"/>
                    <a:gd name="connsiteX4" fmla="*/ 94070 w 94069"/>
                    <a:gd name="connsiteY4" fmla="*/ 169874 h 169873"/>
                    <a:gd name="connsiteX5" fmla="*/ 0 w 94069"/>
                    <a:gd name="connsiteY5" fmla="*/ 169874 h 169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69" h="169873">
                      <a:moveTo>
                        <a:pt x="0" y="0"/>
                      </a:moveTo>
                      <a:lnTo>
                        <a:pt x="41809" y="0"/>
                      </a:lnTo>
                      <a:lnTo>
                        <a:pt x="41809" y="137969"/>
                      </a:lnTo>
                      <a:lnTo>
                        <a:pt x="94070" y="137969"/>
                      </a:lnTo>
                      <a:lnTo>
                        <a:pt x="94070" y="169874"/>
                      </a:lnTo>
                      <a:lnTo>
                        <a:pt x="0" y="169874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750" name="Graphique 682">
              <a:extLst>
                <a:ext uri="{FF2B5EF4-FFF2-40B4-BE49-F238E27FC236}">
                  <a16:creationId xmlns:a16="http://schemas.microsoft.com/office/drawing/2014/main" id="{9A574847-8A62-5147-A2AA-4C672D5463EE}"/>
                </a:ext>
              </a:extLst>
            </p:cNvPr>
            <p:cNvGrpSpPr/>
            <p:nvPr/>
          </p:nvGrpSpPr>
          <p:grpSpPr>
            <a:xfrm>
              <a:off x="3799267" y="1395938"/>
              <a:ext cx="724683" cy="444948"/>
              <a:chOff x="3799267" y="1395938"/>
              <a:chExt cx="724683" cy="444948"/>
            </a:xfrm>
            <a:grpFill/>
          </p:grpSpPr>
          <p:sp>
            <p:nvSpPr>
              <p:cNvPr id="752" name="Forme libre 751">
                <a:extLst>
                  <a:ext uri="{FF2B5EF4-FFF2-40B4-BE49-F238E27FC236}">
                    <a16:creationId xmlns:a16="http://schemas.microsoft.com/office/drawing/2014/main" id="{6728ADC9-D2CA-2043-BA7C-3C00806FDFF3}"/>
                  </a:ext>
                </a:extLst>
              </p:cNvPr>
              <p:cNvSpPr/>
              <p:nvPr/>
            </p:nvSpPr>
            <p:spPr>
              <a:xfrm>
                <a:off x="3799267" y="1395938"/>
                <a:ext cx="82746" cy="444948"/>
              </a:xfrm>
              <a:custGeom>
                <a:avLst/>
                <a:gdLst>
                  <a:gd name="connsiteX0" fmla="*/ 0 w 82746"/>
                  <a:gd name="connsiteY0" fmla="*/ 0 h 444948"/>
                  <a:gd name="connsiteX1" fmla="*/ 82746 w 82746"/>
                  <a:gd name="connsiteY1" fmla="*/ 0 h 444948"/>
                  <a:gd name="connsiteX2" fmla="*/ 82746 w 82746"/>
                  <a:gd name="connsiteY2" fmla="*/ 444948 h 444948"/>
                  <a:gd name="connsiteX3" fmla="*/ 0 w 82746"/>
                  <a:gd name="connsiteY3" fmla="*/ 444948 h 444948"/>
                  <a:gd name="connsiteX4" fmla="*/ 0 w 82746"/>
                  <a:gd name="connsiteY4" fmla="*/ 0 h 44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46" h="444948">
                    <a:moveTo>
                      <a:pt x="0" y="0"/>
                    </a:moveTo>
                    <a:cubicBezTo>
                      <a:pt x="27001" y="0"/>
                      <a:pt x="54874" y="0"/>
                      <a:pt x="82746" y="0"/>
                    </a:cubicBezTo>
                    <a:cubicBezTo>
                      <a:pt x="82746" y="148316"/>
                      <a:pt x="82746" y="296632"/>
                      <a:pt x="82746" y="444948"/>
                    </a:cubicBezTo>
                    <a:cubicBezTo>
                      <a:pt x="54874" y="444948"/>
                      <a:pt x="27872" y="444948"/>
                      <a:pt x="0" y="444948"/>
                    </a:cubicBezTo>
                    <a:cubicBezTo>
                      <a:pt x="0" y="296632"/>
                      <a:pt x="0" y="148316"/>
                      <a:pt x="0" y="0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3" name="Forme libre 752">
                <a:extLst>
                  <a:ext uri="{FF2B5EF4-FFF2-40B4-BE49-F238E27FC236}">
                    <a16:creationId xmlns:a16="http://schemas.microsoft.com/office/drawing/2014/main" id="{98510B0B-6288-E747-AE40-1E24668731A0}"/>
                  </a:ext>
                </a:extLst>
              </p:cNvPr>
              <p:cNvSpPr/>
              <p:nvPr/>
            </p:nvSpPr>
            <p:spPr>
              <a:xfrm>
                <a:off x="3939500" y="1395938"/>
                <a:ext cx="308338" cy="444948"/>
              </a:xfrm>
              <a:custGeom>
                <a:avLst/>
                <a:gdLst>
                  <a:gd name="connsiteX0" fmla="*/ 202075 w 308338"/>
                  <a:gd name="connsiteY0" fmla="*/ 0 h 444948"/>
                  <a:gd name="connsiteX1" fmla="*/ 308339 w 308338"/>
                  <a:gd name="connsiteY1" fmla="*/ 444948 h 444948"/>
                  <a:gd name="connsiteX2" fmla="*/ 219495 w 308338"/>
                  <a:gd name="connsiteY2" fmla="*/ 444948 h 444948"/>
                  <a:gd name="connsiteX3" fmla="*/ 154169 w 308338"/>
                  <a:gd name="connsiteY3" fmla="*/ 121585 h 444948"/>
                  <a:gd name="connsiteX4" fmla="*/ 87101 w 308338"/>
                  <a:gd name="connsiteY4" fmla="*/ 444948 h 444948"/>
                  <a:gd name="connsiteX5" fmla="*/ 0 w 308338"/>
                  <a:gd name="connsiteY5" fmla="*/ 444948 h 444948"/>
                  <a:gd name="connsiteX6" fmla="*/ 8710 w 308338"/>
                  <a:gd name="connsiteY6" fmla="*/ 408732 h 444948"/>
                  <a:gd name="connsiteX7" fmla="*/ 105393 w 308338"/>
                  <a:gd name="connsiteY7" fmla="*/ 6036 h 444948"/>
                  <a:gd name="connsiteX8" fmla="*/ 113232 w 308338"/>
                  <a:gd name="connsiteY8" fmla="*/ 0 h 444948"/>
                  <a:gd name="connsiteX9" fmla="*/ 202075 w 308338"/>
                  <a:gd name="connsiteY9" fmla="*/ 0 h 44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338" h="444948">
                    <a:moveTo>
                      <a:pt x="202075" y="0"/>
                    </a:moveTo>
                    <a:cubicBezTo>
                      <a:pt x="237787" y="148316"/>
                      <a:pt x="272627" y="296632"/>
                      <a:pt x="308339" y="444948"/>
                    </a:cubicBezTo>
                    <a:cubicBezTo>
                      <a:pt x="278724" y="444948"/>
                      <a:pt x="249981" y="444948"/>
                      <a:pt x="219495" y="444948"/>
                    </a:cubicBezTo>
                    <a:cubicBezTo>
                      <a:pt x="197720" y="337161"/>
                      <a:pt x="175945" y="228510"/>
                      <a:pt x="154169" y="121585"/>
                    </a:cubicBezTo>
                    <a:cubicBezTo>
                      <a:pt x="132394" y="227648"/>
                      <a:pt x="109748" y="336298"/>
                      <a:pt x="87101" y="444948"/>
                    </a:cubicBezTo>
                    <a:cubicBezTo>
                      <a:pt x="58358" y="444948"/>
                      <a:pt x="29614" y="444948"/>
                      <a:pt x="0" y="444948"/>
                    </a:cubicBezTo>
                    <a:cubicBezTo>
                      <a:pt x="2613" y="432876"/>
                      <a:pt x="6097" y="420804"/>
                      <a:pt x="8710" y="408732"/>
                    </a:cubicBezTo>
                    <a:cubicBezTo>
                      <a:pt x="40938" y="274212"/>
                      <a:pt x="73165" y="140555"/>
                      <a:pt x="105393" y="6036"/>
                    </a:cubicBezTo>
                    <a:cubicBezTo>
                      <a:pt x="106264" y="862"/>
                      <a:pt x="108877" y="0"/>
                      <a:pt x="113232" y="0"/>
                    </a:cubicBezTo>
                    <a:cubicBezTo>
                      <a:pt x="142846" y="0"/>
                      <a:pt x="172461" y="0"/>
                      <a:pt x="202075" y="0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4" name="Forme libre 753">
                <a:extLst>
                  <a:ext uri="{FF2B5EF4-FFF2-40B4-BE49-F238E27FC236}">
                    <a16:creationId xmlns:a16="http://schemas.microsoft.com/office/drawing/2014/main" id="{4CBC5014-6D2B-4945-939B-C9D189AFB022}"/>
                  </a:ext>
                </a:extLst>
              </p:cNvPr>
              <p:cNvSpPr/>
              <p:nvPr/>
            </p:nvSpPr>
            <p:spPr>
              <a:xfrm>
                <a:off x="4300970" y="1578746"/>
                <a:ext cx="222979" cy="79331"/>
              </a:xfrm>
              <a:custGeom>
                <a:avLst/>
                <a:gdLst>
                  <a:gd name="connsiteX0" fmla="*/ 222980 w 222979"/>
                  <a:gd name="connsiteY0" fmla="*/ 79332 h 79331"/>
                  <a:gd name="connsiteX1" fmla="*/ 0 w 222979"/>
                  <a:gd name="connsiteY1" fmla="*/ 79332 h 79331"/>
                  <a:gd name="connsiteX2" fmla="*/ 0 w 222979"/>
                  <a:gd name="connsiteY2" fmla="*/ 0 h 79331"/>
                  <a:gd name="connsiteX3" fmla="*/ 222980 w 222979"/>
                  <a:gd name="connsiteY3" fmla="*/ 0 h 79331"/>
                  <a:gd name="connsiteX4" fmla="*/ 222980 w 222979"/>
                  <a:gd name="connsiteY4" fmla="*/ 79332 h 7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79" h="79331">
                    <a:moveTo>
                      <a:pt x="222980" y="79332"/>
                    </a:moveTo>
                    <a:cubicBezTo>
                      <a:pt x="148072" y="79332"/>
                      <a:pt x="74907" y="79332"/>
                      <a:pt x="0" y="79332"/>
                    </a:cubicBezTo>
                    <a:cubicBezTo>
                      <a:pt x="0" y="52600"/>
                      <a:pt x="0" y="26731"/>
                      <a:pt x="0" y="0"/>
                    </a:cubicBezTo>
                    <a:cubicBezTo>
                      <a:pt x="74036" y="0"/>
                      <a:pt x="148072" y="0"/>
                      <a:pt x="222980" y="0"/>
                    </a:cubicBezTo>
                    <a:cubicBezTo>
                      <a:pt x="222980" y="26731"/>
                      <a:pt x="222980" y="52600"/>
                      <a:pt x="222980" y="79332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5" name="Forme libre 754">
                <a:extLst>
                  <a:ext uri="{FF2B5EF4-FFF2-40B4-BE49-F238E27FC236}">
                    <a16:creationId xmlns:a16="http://schemas.microsoft.com/office/drawing/2014/main" id="{84DB86CE-3C3A-3F42-A4C6-750AF5DEDEEC}"/>
                  </a:ext>
                </a:extLst>
              </p:cNvPr>
              <p:cNvSpPr/>
              <p:nvPr/>
            </p:nvSpPr>
            <p:spPr>
              <a:xfrm>
                <a:off x="4300970" y="1396800"/>
                <a:ext cx="222979" cy="78469"/>
              </a:xfrm>
              <a:custGeom>
                <a:avLst/>
                <a:gdLst>
                  <a:gd name="connsiteX0" fmla="*/ 222980 w 222979"/>
                  <a:gd name="connsiteY0" fmla="*/ 78470 h 78469"/>
                  <a:gd name="connsiteX1" fmla="*/ 0 w 222979"/>
                  <a:gd name="connsiteY1" fmla="*/ 78470 h 78469"/>
                  <a:gd name="connsiteX2" fmla="*/ 0 w 222979"/>
                  <a:gd name="connsiteY2" fmla="*/ 0 h 78469"/>
                  <a:gd name="connsiteX3" fmla="*/ 222980 w 222979"/>
                  <a:gd name="connsiteY3" fmla="*/ 0 h 78469"/>
                  <a:gd name="connsiteX4" fmla="*/ 222980 w 222979"/>
                  <a:gd name="connsiteY4" fmla="*/ 78470 h 7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79" h="78469">
                    <a:moveTo>
                      <a:pt x="222980" y="78470"/>
                    </a:moveTo>
                    <a:cubicBezTo>
                      <a:pt x="148072" y="78470"/>
                      <a:pt x="74036" y="78470"/>
                      <a:pt x="0" y="78470"/>
                    </a:cubicBezTo>
                    <a:cubicBezTo>
                      <a:pt x="0" y="52601"/>
                      <a:pt x="0" y="25869"/>
                      <a:pt x="0" y="0"/>
                    </a:cubicBezTo>
                    <a:cubicBezTo>
                      <a:pt x="74036" y="0"/>
                      <a:pt x="148072" y="0"/>
                      <a:pt x="222980" y="0"/>
                    </a:cubicBezTo>
                    <a:cubicBezTo>
                      <a:pt x="222980" y="25869"/>
                      <a:pt x="222980" y="51738"/>
                      <a:pt x="222980" y="78470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6" name="Forme libre 755">
                <a:extLst>
                  <a:ext uri="{FF2B5EF4-FFF2-40B4-BE49-F238E27FC236}">
                    <a16:creationId xmlns:a16="http://schemas.microsoft.com/office/drawing/2014/main" id="{B73E5F12-80BF-DE48-AD94-FE79BDCE9EE4}"/>
                  </a:ext>
                </a:extLst>
              </p:cNvPr>
              <p:cNvSpPr/>
              <p:nvPr/>
            </p:nvSpPr>
            <p:spPr>
              <a:xfrm>
                <a:off x="4300970" y="1761555"/>
                <a:ext cx="222979" cy="79331"/>
              </a:xfrm>
              <a:custGeom>
                <a:avLst/>
                <a:gdLst>
                  <a:gd name="connsiteX0" fmla="*/ 0 w 222979"/>
                  <a:gd name="connsiteY0" fmla="*/ 0 h 79331"/>
                  <a:gd name="connsiteX1" fmla="*/ 222980 w 222979"/>
                  <a:gd name="connsiteY1" fmla="*/ 0 h 79331"/>
                  <a:gd name="connsiteX2" fmla="*/ 222980 w 222979"/>
                  <a:gd name="connsiteY2" fmla="*/ 79332 h 79331"/>
                  <a:gd name="connsiteX3" fmla="*/ 0 w 222979"/>
                  <a:gd name="connsiteY3" fmla="*/ 79332 h 79331"/>
                  <a:gd name="connsiteX4" fmla="*/ 0 w 222979"/>
                  <a:gd name="connsiteY4" fmla="*/ 0 h 7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79" h="79331">
                    <a:moveTo>
                      <a:pt x="0" y="0"/>
                    </a:moveTo>
                    <a:cubicBezTo>
                      <a:pt x="74907" y="0"/>
                      <a:pt x="148943" y="0"/>
                      <a:pt x="222980" y="0"/>
                    </a:cubicBezTo>
                    <a:cubicBezTo>
                      <a:pt x="222980" y="26731"/>
                      <a:pt x="222980" y="52600"/>
                      <a:pt x="222980" y="79332"/>
                    </a:cubicBezTo>
                    <a:cubicBezTo>
                      <a:pt x="148943" y="79332"/>
                      <a:pt x="74907" y="79332"/>
                      <a:pt x="0" y="79332"/>
                    </a:cubicBezTo>
                    <a:cubicBezTo>
                      <a:pt x="0" y="52600"/>
                      <a:pt x="0" y="26731"/>
                      <a:pt x="0" y="0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751" name="Forme libre 750">
              <a:extLst>
                <a:ext uri="{FF2B5EF4-FFF2-40B4-BE49-F238E27FC236}">
                  <a16:creationId xmlns:a16="http://schemas.microsoft.com/office/drawing/2014/main" id="{89405CEF-2B4E-7749-8ABA-557B5BCC6E78}"/>
                </a:ext>
              </a:extLst>
            </p:cNvPr>
            <p:cNvSpPr/>
            <p:nvPr/>
          </p:nvSpPr>
          <p:spPr>
            <a:xfrm>
              <a:off x="4680733" y="1283839"/>
              <a:ext cx="77520" cy="191431"/>
            </a:xfrm>
            <a:custGeom>
              <a:avLst/>
              <a:gdLst>
                <a:gd name="connsiteX0" fmla="*/ 0 w 77520"/>
                <a:gd name="connsiteY0" fmla="*/ 0 h 191431"/>
                <a:gd name="connsiteX1" fmla="*/ 77520 w 77520"/>
                <a:gd name="connsiteY1" fmla="*/ 0 h 191431"/>
                <a:gd name="connsiteX2" fmla="*/ 77520 w 77520"/>
                <a:gd name="connsiteY2" fmla="*/ 191431 h 191431"/>
                <a:gd name="connsiteX3" fmla="*/ 0 w 77520"/>
                <a:gd name="connsiteY3" fmla="*/ 191431 h 19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0" h="191431">
                  <a:moveTo>
                    <a:pt x="0" y="0"/>
                  </a:moveTo>
                  <a:lnTo>
                    <a:pt x="77520" y="0"/>
                  </a:lnTo>
                  <a:lnTo>
                    <a:pt x="77520" y="191431"/>
                  </a:lnTo>
                  <a:lnTo>
                    <a:pt x="0" y="191431"/>
                  </a:lnTo>
                  <a:close/>
                </a:path>
              </a:pathLst>
            </a:custGeom>
            <a:grpFill/>
            <a:ln w="8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12" name="Graphique 682">
            <a:extLst>
              <a:ext uri="{FF2B5EF4-FFF2-40B4-BE49-F238E27FC236}">
                <a16:creationId xmlns:a16="http://schemas.microsoft.com/office/drawing/2014/main" id="{3182647B-0609-0A48-9B77-74676CBA9FDD}"/>
              </a:ext>
            </a:extLst>
          </p:cNvPr>
          <p:cNvGrpSpPr/>
          <p:nvPr/>
        </p:nvGrpSpPr>
        <p:grpSpPr>
          <a:xfrm>
            <a:off x="4085166" y="5432000"/>
            <a:ext cx="3584066" cy="751968"/>
            <a:chOff x="3799267" y="1283839"/>
            <a:chExt cx="3826363" cy="802804"/>
          </a:xfrm>
          <a:solidFill>
            <a:schemeClr val="bg1"/>
          </a:solidFill>
        </p:grpSpPr>
        <p:grpSp>
          <p:nvGrpSpPr>
            <p:cNvPr id="813" name="Graphique 682">
              <a:extLst>
                <a:ext uri="{FF2B5EF4-FFF2-40B4-BE49-F238E27FC236}">
                  <a16:creationId xmlns:a16="http://schemas.microsoft.com/office/drawing/2014/main" id="{D9B25E73-F3DC-2E49-B6B6-1DEFFE280CAA}"/>
                </a:ext>
              </a:extLst>
            </p:cNvPr>
            <p:cNvGrpSpPr/>
            <p:nvPr/>
          </p:nvGrpSpPr>
          <p:grpSpPr>
            <a:xfrm>
              <a:off x="4912422" y="1328678"/>
              <a:ext cx="2713208" cy="757964"/>
              <a:chOff x="4912422" y="1328678"/>
              <a:chExt cx="2713208" cy="757964"/>
            </a:xfrm>
            <a:grpFill/>
          </p:grpSpPr>
          <p:sp>
            <p:nvSpPr>
              <p:cNvPr id="821" name="Forme libre 820">
                <a:extLst>
                  <a:ext uri="{FF2B5EF4-FFF2-40B4-BE49-F238E27FC236}">
                    <a16:creationId xmlns:a16="http://schemas.microsoft.com/office/drawing/2014/main" id="{294DEC30-DAA1-A44E-AD73-9DE145DC7944}"/>
                  </a:ext>
                </a:extLst>
              </p:cNvPr>
              <p:cNvSpPr/>
              <p:nvPr/>
            </p:nvSpPr>
            <p:spPr>
              <a:xfrm>
                <a:off x="4915035" y="1977993"/>
                <a:ext cx="80133" cy="106925"/>
              </a:xfrm>
              <a:custGeom>
                <a:avLst/>
                <a:gdLst>
                  <a:gd name="connsiteX0" fmla="*/ 0 w 80133"/>
                  <a:gd name="connsiteY0" fmla="*/ 68984 h 106925"/>
                  <a:gd name="connsiteX1" fmla="*/ 0 w 80133"/>
                  <a:gd name="connsiteY1" fmla="*/ 0 h 106925"/>
                  <a:gd name="connsiteX2" fmla="*/ 13936 w 80133"/>
                  <a:gd name="connsiteY2" fmla="*/ 0 h 106925"/>
                  <a:gd name="connsiteX3" fmla="*/ 13936 w 80133"/>
                  <a:gd name="connsiteY3" fmla="*/ 68984 h 106925"/>
                  <a:gd name="connsiteX4" fmla="*/ 20904 w 80133"/>
                  <a:gd name="connsiteY4" fmla="*/ 88817 h 106925"/>
                  <a:gd name="connsiteX5" fmla="*/ 40067 w 80133"/>
                  <a:gd name="connsiteY5" fmla="*/ 95716 h 106925"/>
                  <a:gd name="connsiteX6" fmla="*/ 59229 w 80133"/>
                  <a:gd name="connsiteY6" fmla="*/ 88817 h 106925"/>
                  <a:gd name="connsiteX7" fmla="*/ 66197 w 80133"/>
                  <a:gd name="connsiteY7" fmla="*/ 68984 h 106925"/>
                  <a:gd name="connsiteX8" fmla="*/ 66197 w 80133"/>
                  <a:gd name="connsiteY8" fmla="*/ 0 h 106925"/>
                  <a:gd name="connsiteX9" fmla="*/ 80133 w 80133"/>
                  <a:gd name="connsiteY9" fmla="*/ 0 h 106925"/>
                  <a:gd name="connsiteX10" fmla="*/ 80133 w 80133"/>
                  <a:gd name="connsiteY10" fmla="*/ 68984 h 106925"/>
                  <a:gd name="connsiteX11" fmla="*/ 68810 w 80133"/>
                  <a:gd name="connsiteY11" fmla="*/ 97440 h 106925"/>
                  <a:gd name="connsiteX12" fmla="*/ 39196 w 80133"/>
                  <a:gd name="connsiteY12" fmla="*/ 106926 h 106925"/>
                  <a:gd name="connsiteX13" fmla="*/ 10452 w 80133"/>
                  <a:gd name="connsiteY13" fmla="*/ 97440 h 106925"/>
                  <a:gd name="connsiteX14" fmla="*/ 0 w 80133"/>
                  <a:gd name="connsiteY14" fmla="*/ 68984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133" h="106925">
                    <a:moveTo>
                      <a:pt x="0" y="68984"/>
                    </a:moveTo>
                    <a:lnTo>
                      <a:pt x="0" y="0"/>
                    </a:lnTo>
                    <a:lnTo>
                      <a:pt x="13936" y="0"/>
                    </a:lnTo>
                    <a:lnTo>
                      <a:pt x="13936" y="68984"/>
                    </a:lnTo>
                    <a:cubicBezTo>
                      <a:pt x="13936" y="77607"/>
                      <a:pt x="16549" y="84506"/>
                      <a:pt x="20904" y="88817"/>
                    </a:cubicBezTo>
                    <a:cubicBezTo>
                      <a:pt x="25259" y="93129"/>
                      <a:pt x="32227" y="95716"/>
                      <a:pt x="40067" y="95716"/>
                    </a:cubicBezTo>
                    <a:cubicBezTo>
                      <a:pt x="48777" y="95716"/>
                      <a:pt x="54874" y="93129"/>
                      <a:pt x="59229" y="88817"/>
                    </a:cubicBezTo>
                    <a:cubicBezTo>
                      <a:pt x="63584" y="84506"/>
                      <a:pt x="66197" y="77607"/>
                      <a:pt x="66197" y="68984"/>
                    </a:cubicBezTo>
                    <a:lnTo>
                      <a:pt x="66197" y="0"/>
                    </a:lnTo>
                    <a:lnTo>
                      <a:pt x="80133" y="0"/>
                    </a:lnTo>
                    <a:lnTo>
                      <a:pt x="80133" y="68984"/>
                    </a:lnTo>
                    <a:cubicBezTo>
                      <a:pt x="80133" y="81057"/>
                      <a:pt x="76649" y="90542"/>
                      <a:pt x="68810" y="97440"/>
                    </a:cubicBezTo>
                    <a:cubicBezTo>
                      <a:pt x="60971" y="104339"/>
                      <a:pt x="51390" y="106926"/>
                      <a:pt x="39196" y="106926"/>
                    </a:cubicBezTo>
                    <a:cubicBezTo>
                      <a:pt x="27001" y="106926"/>
                      <a:pt x="17420" y="103476"/>
                      <a:pt x="10452" y="97440"/>
                    </a:cubicBezTo>
                    <a:cubicBezTo>
                      <a:pt x="3484" y="91404"/>
                      <a:pt x="0" y="81919"/>
                      <a:pt x="0" y="68984"/>
                    </a:cubicBezTo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2" name="Forme libre 821">
                <a:extLst>
                  <a:ext uri="{FF2B5EF4-FFF2-40B4-BE49-F238E27FC236}">
                    <a16:creationId xmlns:a16="http://schemas.microsoft.com/office/drawing/2014/main" id="{0BC12B63-2A50-6245-9F0D-3D134CB4D3E9}"/>
                  </a:ext>
                </a:extLst>
              </p:cNvPr>
              <p:cNvSpPr/>
              <p:nvPr/>
            </p:nvSpPr>
            <p:spPr>
              <a:xfrm>
                <a:off x="5023912" y="1977993"/>
                <a:ext cx="84488" cy="106925"/>
              </a:xfrm>
              <a:custGeom>
                <a:avLst/>
                <a:gdLst>
                  <a:gd name="connsiteX0" fmla="*/ 70552 w 84488"/>
                  <a:gd name="connsiteY0" fmla="*/ 0 h 106925"/>
                  <a:gd name="connsiteX1" fmla="*/ 84488 w 84488"/>
                  <a:gd name="connsiteY1" fmla="*/ 0 h 106925"/>
                  <a:gd name="connsiteX2" fmla="*/ 84488 w 84488"/>
                  <a:gd name="connsiteY2" fmla="*/ 106926 h 106925"/>
                  <a:gd name="connsiteX3" fmla="*/ 70552 w 84488"/>
                  <a:gd name="connsiteY3" fmla="*/ 106926 h 106925"/>
                  <a:gd name="connsiteX4" fmla="*/ 13936 w 84488"/>
                  <a:gd name="connsiteY4" fmla="*/ 22420 h 106925"/>
                  <a:gd name="connsiteX5" fmla="*/ 13936 w 84488"/>
                  <a:gd name="connsiteY5" fmla="*/ 106926 h 106925"/>
                  <a:gd name="connsiteX6" fmla="*/ 0 w 84488"/>
                  <a:gd name="connsiteY6" fmla="*/ 106926 h 106925"/>
                  <a:gd name="connsiteX7" fmla="*/ 0 w 84488"/>
                  <a:gd name="connsiteY7" fmla="*/ 0 h 106925"/>
                  <a:gd name="connsiteX8" fmla="*/ 13936 w 84488"/>
                  <a:gd name="connsiteY8" fmla="*/ 0 h 106925"/>
                  <a:gd name="connsiteX9" fmla="*/ 70552 w 84488"/>
                  <a:gd name="connsiteY9" fmla="*/ 84506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488" h="106925">
                    <a:moveTo>
                      <a:pt x="70552" y="0"/>
                    </a:moveTo>
                    <a:lnTo>
                      <a:pt x="84488" y="0"/>
                    </a:lnTo>
                    <a:lnTo>
                      <a:pt x="84488" y="106926"/>
                    </a:lnTo>
                    <a:lnTo>
                      <a:pt x="70552" y="106926"/>
                    </a:lnTo>
                    <a:lnTo>
                      <a:pt x="13936" y="22420"/>
                    </a:lnTo>
                    <a:lnTo>
                      <a:pt x="13936" y="106926"/>
                    </a:lnTo>
                    <a:lnTo>
                      <a:pt x="0" y="106926"/>
                    </a:lnTo>
                    <a:lnTo>
                      <a:pt x="0" y="0"/>
                    </a:lnTo>
                    <a:lnTo>
                      <a:pt x="13936" y="0"/>
                    </a:lnTo>
                    <a:lnTo>
                      <a:pt x="70552" y="84506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3" name="Forme libre 822">
                <a:extLst>
                  <a:ext uri="{FF2B5EF4-FFF2-40B4-BE49-F238E27FC236}">
                    <a16:creationId xmlns:a16="http://schemas.microsoft.com/office/drawing/2014/main" id="{ACC2E1A7-A505-B64E-8F17-E48B6939E1ED}"/>
                  </a:ext>
                </a:extLst>
              </p:cNvPr>
              <p:cNvSpPr/>
              <p:nvPr/>
            </p:nvSpPr>
            <p:spPr>
              <a:xfrm>
                <a:off x="5136273" y="1977993"/>
                <a:ext cx="13936" cy="106063"/>
              </a:xfrm>
              <a:custGeom>
                <a:avLst/>
                <a:gdLst>
                  <a:gd name="connsiteX0" fmla="*/ 0 w 13936"/>
                  <a:gd name="connsiteY0" fmla="*/ 0 h 106063"/>
                  <a:gd name="connsiteX1" fmla="*/ 13936 w 13936"/>
                  <a:gd name="connsiteY1" fmla="*/ 0 h 106063"/>
                  <a:gd name="connsiteX2" fmla="*/ 13936 w 13936"/>
                  <a:gd name="connsiteY2" fmla="*/ 106063 h 106063"/>
                  <a:gd name="connsiteX3" fmla="*/ 0 w 13936"/>
                  <a:gd name="connsiteY3" fmla="*/ 106063 h 10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6" h="106063">
                    <a:moveTo>
                      <a:pt x="0" y="0"/>
                    </a:moveTo>
                    <a:lnTo>
                      <a:pt x="13936" y="0"/>
                    </a:lnTo>
                    <a:lnTo>
                      <a:pt x="13936" y="106063"/>
                    </a:lnTo>
                    <a:lnTo>
                      <a:pt x="0" y="106063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4" name="Forme libre 823">
                <a:extLst>
                  <a:ext uri="{FF2B5EF4-FFF2-40B4-BE49-F238E27FC236}">
                    <a16:creationId xmlns:a16="http://schemas.microsoft.com/office/drawing/2014/main" id="{D3D4CBD5-AB12-0B44-8651-0B7FC5BD1A1A}"/>
                  </a:ext>
                </a:extLst>
              </p:cNvPr>
              <p:cNvSpPr/>
              <p:nvPr/>
            </p:nvSpPr>
            <p:spPr>
              <a:xfrm>
                <a:off x="5167629" y="1977993"/>
                <a:ext cx="98424" cy="106925"/>
              </a:xfrm>
              <a:custGeom>
                <a:avLst/>
                <a:gdLst>
                  <a:gd name="connsiteX0" fmla="*/ 41809 w 98424"/>
                  <a:gd name="connsiteY0" fmla="*/ 106926 h 106925"/>
                  <a:gd name="connsiteX1" fmla="*/ 0 w 98424"/>
                  <a:gd name="connsiteY1" fmla="*/ 0 h 106925"/>
                  <a:gd name="connsiteX2" fmla="*/ 15678 w 98424"/>
                  <a:gd name="connsiteY2" fmla="*/ 0 h 106925"/>
                  <a:gd name="connsiteX3" fmla="*/ 48777 w 98424"/>
                  <a:gd name="connsiteY3" fmla="*/ 91404 h 106925"/>
                  <a:gd name="connsiteX4" fmla="*/ 83617 w 98424"/>
                  <a:gd name="connsiteY4" fmla="*/ 0 h 106925"/>
                  <a:gd name="connsiteX5" fmla="*/ 98424 w 98424"/>
                  <a:gd name="connsiteY5" fmla="*/ 0 h 106925"/>
                  <a:gd name="connsiteX6" fmla="*/ 56616 w 98424"/>
                  <a:gd name="connsiteY6" fmla="*/ 106926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4" h="106925">
                    <a:moveTo>
                      <a:pt x="41809" y="106926"/>
                    </a:moveTo>
                    <a:lnTo>
                      <a:pt x="0" y="0"/>
                    </a:lnTo>
                    <a:lnTo>
                      <a:pt x="15678" y="0"/>
                    </a:lnTo>
                    <a:lnTo>
                      <a:pt x="48777" y="91404"/>
                    </a:lnTo>
                    <a:lnTo>
                      <a:pt x="83617" y="0"/>
                    </a:lnTo>
                    <a:lnTo>
                      <a:pt x="98424" y="0"/>
                    </a:lnTo>
                    <a:lnTo>
                      <a:pt x="56616" y="106926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5" name="Forme libre 824">
                <a:extLst>
                  <a:ext uri="{FF2B5EF4-FFF2-40B4-BE49-F238E27FC236}">
                    <a16:creationId xmlns:a16="http://schemas.microsoft.com/office/drawing/2014/main" id="{6C627B67-A9D7-3E42-B8FD-9A2D4CE6A4F7}"/>
                  </a:ext>
                </a:extLst>
              </p:cNvPr>
              <p:cNvSpPr/>
              <p:nvPr/>
            </p:nvSpPr>
            <p:spPr>
              <a:xfrm>
                <a:off x="5283474" y="1977993"/>
                <a:ext cx="56615" cy="106925"/>
              </a:xfrm>
              <a:custGeom>
                <a:avLst/>
                <a:gdLst>
                  <a:gd name="connsiteX0" fmla="*/ 56616 w 56615"/>
                  <a:gd name="connsiteY0" fmla="*/ 0 h 106925"/>
                  <a:gd name="connsiteX1" fmla="*/ 56616 w 56615"/>
                  <a:gd name="connsiteY1" fmla="*/ 11210 h 106925"/>
                  <a:gd name="connsiteX2" fmla="*/ 13936 w 56615"/>
                  <a:gd name="connsiteY2" fmla="*/ 11210 h 106925"/>
                  <a:gd name="connsiteX3" fmla="*/ 13936 w 56615"/>
                  <a:gd name="connsiteY3" fmla="*/ 47427 h 106925"/>
                  <a:gd name="connsiteX4" fmla="*/ 52261 w 56615"/>
                  <a:gd name="connsiteY4" fmla="*/ 47427 h 106925"/>
                  <a:gd name="connsiteX5" fmla="*/ 52261 w 56615"/>
                  <a:gd name="connsiteY5" fmla="*/ 58637 h 106925"/>
                  <a:gd name="connsiteX6" fmla="*/ 13936 w 56615"/>
                  <a:gd name="connsiteY6" fmla="*/ 58637 h 106925"/>
                  <a:gd name="connsiteX7" fmla="*/ 13936 w 56615"/>
                  <a:gd name="connsiteY7" fmla="*/ 95716 h 106925"/>
                  <a:gd name="connsiteX8" fmla="*/ 56616 w 56615"/>
                  <a:gd name="connsiteY8" fmla="*/ 95716 h 106925"/>
                  <a:gd name="connsiteX9" fmla="*/ 56616 w 56615"/>
                  <a:gd name="connsiteY9" fmla="*/ 106926 h 106925"/>
                  <a:gd name="connsiteX10" fmla="*/ 0 w 56615"/>
                  <a:gd name="connsiteY10" fmla="*/ 106926 h 106925"/>
                  <a:gd name="connsiteX11" fmla="*/ 0 w 56615"/>
                  <a:gd name="connsiteY11" fmla="*/ 0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615" h="106925">
                    <a:moveTo>
                      <a:pt x="56616" y="0"/>
                    </a:moveTo>
                    <a:lnTo>
                      <a:pt x="56616" y="11210"/>
                    </a:lnTo>
                    <a:lnTo>
                      <a:pt x="13936" y="11210"/>
                    </a:lnTo>
                    <a:lnTo>
                      <a:pt x="13936" y="47427"/>
                    </a:lnTo>
                    <a:lnTo>
                      <a:pt x="52261" y="47427"/>
                    </a:lnTo>
                    <a:lnTo>
                      <a:pt x="52261" y="58637"/>
                    </a:lnTo>
                    <a:lnTo>
                      <a:pt x="13936" y="58637"/>
                    </a:lnTo>
                    <a:lnTo>
                      <a:pt x="13936" y="95716"/>
                    </a:lnTo>
                    <a:lnTo>
                      <a:pt x="56616" y="95716"/>
                    </a:lnTo>
                    <a:lnTo>
                      <a:pt x="56616" y="106926"/>
                    </a:lnTo>
                    <a:lnTo>
                      <a:pt x="0" y="1069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826" name="Graphique 682">
                <a:extLst>
                  <a:ext uri="{FF2B5EF4-FFF2-40B4-BE49-F238E27FC236}">
                    <a16:creationId xmlns:a16="http://schemas.microsoft.com/office/drawing/2014/main" id="{8ABB4AD9-9ACB-BE4B-8EA2-04CA8319E1F8}"/>
                  </a:ext>
                </a:extLst>
              </p:cNvPr>
              <p:cNvGrpSpPr/>
              <p:nvPr/>
            </p:nvGrpSpPr>
            <p:grpSpPr>
              <a:xfrm>
                <a:off x="5362736" y="1977993"/>
                <a:ext cx="166363" cy="108650"/>
                <a:chOff x="5362736" y="1977993"/>
                <a:chExt cx="166363" cy="108650"/>
              </a:xfrm>
              <a:grpFill/>
            </p:grpSpPr>
            <p:sp>
              <p:nvSpPr>
                <p:cNvPr id="874" name="Forme libre 873">
                  <a:extLst>
                    <a:ext uri="{FF2B5EF4-FFF2-40B4-BE49-F238E27FC236}">
                      <a16:creationId xmlns:a16="http://schemas.microsoft.com/office/drawing/2014/main" id="{73402FC2-45B1-B042-B11A-0C717DD58FC1}"/>
                    </a:ext>
                  </a:extLst>
                </p:cNvPr>
                <p:cNvSpPr/>
                <p:nvPr/>
              </p:nvSpPr>
              <p:spPr>
                <a:xfrm>
                  <a:off x="5362736" y="1977993"/>
                  <a:ext cx="74036" cy="106925"/>
                </a:xfrm>
                <a:custGeom>
                  <a:avLst/>
                  <a:gdLst>
                    <a:gd name="connsiteX0" fmla="*/ 13936 w 74036"/>
                    <a:gd name="connsiteY0" fmla="*/ 11210 h 106925"/>
                    <a:gd name="connsiteX1" fmla="*/ 13936 w 74036"/>
                    <a:gd name="connsiteY1" fmla="*/ 51738 h 106925"/>
                    <a:gd name="connsiteX2" fmla="*/ 34841 w 74036"/>
                    <a:gd name="connsiteY2" fmla="*/ 51738 h 106925"/>
                    <a:gd name="connsiteX3" fmla="*/ 52261 w 74036"/>
                    <a:gd name="connsiteY3" fmla="*/ 46564 h 106925"/>
                    <a:gd name="connsiteX4" fmla="*/ 57487 w 74036"/>
                    <a:gd name="connsiteY4" fmla="*/ 31905 h 106925"/>
                    <a:gd name="connsiteX5" fmla="*/ 34841 w 74036"/>
                    <a:gd name="connsiteY5" fmla="*/ 12072 h 106925"/>
                    <a:gd name="connsiteX6" fmla="*/ 13936 w 74036"/>
                    <a:gd name="connsiteY6" fmla="*/ 12072 h 106925"/>
                    <a:gd name="connsiteX7" fmla="*/ 13936 w 74036"/>
                    <a:gd name="connsiteY7" fmla="*/ 62948 h 106925"/>
                    <a:gd name="connsiteX8" fmla="*/ 13936 w 74036"/>
                    <a:gd name="connsiteY8" fmla="*/ 106926 h 106925"/>
                    <a:gd name="connsiteX9" fmla="*/ 0 w 74036"/>
                    <a:gd name="connsiteY9" fmla="*/ 106926 h 106925"/>
                    <a:gd name="connsiteX10" fmla="*/ 0 w 74036"/>
                    <a:gd name="connsiteY10" fmla="*/ 0 h 106925"/>
                    <a:gd name="connsiteX11" fmla="*/ 34841 w 74036"/>
                    <a:gd name="connsiteY11" fmla="*/ 0 h 106925"/>
                    <a:gd name="connsiteX12" fmla="*/ 62713 w 74036"/>
                    <a:gd name="connsiteY12" fmla="*/ 8623 h 106925"/>
                    <a:gd name="connsiteX13" fmla="*/ 72294 w 74036"/>
                    <a:gd name="connsiteY13" fmla="*/ 30181 h 106925"/>
                    <a:gd name="connsiteX14" fmla="*/ 65326 w 74036"/>
                    <a:gd name="connsiteY14" fmla="*/ 50876 h 106925"/>
                    <a:gd name="connsiteX15" fmla="*/ 44422 w 74036"/>
                    <a:gd name="connsiteY15" fmla="*/ 61224 h 106925"/>
                    <a:gd name="connsiteX16" fmla="*/ 74036 w 74036"/>
                    <a:gd name="connsiteY16" fmla="*/ 106063 h 106925"/>
                    <a:gd name="connsiteX17" fmla="*/ 56616 w 74036"/>
                    <a:gd name="connsiteY17" fmla="*/ 106063 h 106925"/>
                    <a:gd name="connsiteX18" fmla="*/ 28743 w 74036"/>
                    <a:gd name="connsiteY18" fmla="*/ 62086 h 106925"/>
                    <a:gd name="connsiteX19" fmla="*/ 13936 w 74036"/>
                    <a:gd name="connsiteY19" fmla="*/ 62086 h 10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4036" h="106925">
                      <a:moveTo>
                        <a:pt x="13936" y="11210"/>
                      </a:moveTo>
                      <a:lnTo>
                        <a:pt x="13936" y="51738"/>
                      </a:lnTo>
                      <a:lnTo>
                        <a:pt x="34841" y="51738"/>
                      </a:lnTo>
                      <a:cubicBezTo>
                        <a:pt x="42680" y="51738"/>
                        <a:pt x="48777" y="50014"/>
                        <a:pt x="52261" y="46564"/>
                      </a:cubicBezTo>
                      <a:cubicBezTo>
                        <a:pt x="55745" y="43115"/>
                        <a:pt x="57487" y="37941"/>
                        <a:pt x="57487" y="31905"/>
                      </a:cubicBezTo>
                      <a:cubicBezTo>
                        <a:pt x="57487" y="18108"/>
                        <a:pt x="49648" y="12072"/>
                        <a:pt x="34841" y="12072"/>
                      </a:cubicBezTo>
                      <a:lnTo>
                        <a:pt x="13936" y="12072"/>
                      </a:lnTo>
                      <a:close/>
                      <a:moveTo>
                        <a:pt x="13936" y="62948"/>
                      </a:moveTo>
                      <a:lnTo>
                        <a:pt x="13936" y="106926"/>
                      </a:lnTo>
                      <a:lnTo>
                        <a:pt x="0" y="106926"/>
                      </a:lnTo>
                      <a:lnTo>
                        <a:pt x="0" y="0"/>
                      </a:lnTo>
                      <a:lnTo>
                        <a:pt x="34841" y="0"/>
                      </a:lnTo>
                      <a:cubicBezTo>
                        <a:pt x="47035" y="0"/>
                        <a:pt x="55745" y="2587"/>
                        <a:pt x="62713" y="8623"/>
                      </a:cubicBezTo>
                      <a:cubicBezTo>
                        <a:pt x="68810" y="14659"/>
                        <a:pt x="72294" y="21558"/>
                        <a:pt x="72294" y="30181"/>
                      </a:cubicBezTo>
                      <a:cubicBezTo>
                        <a:pt x="72294" y="38804"/>
                        <a:pt x="69681" y="45702"/>
                        <a:pt x="65326" y="50876"/>
                      </a:cubicBezTo>
                      <a:cubicBezTo>
                        <a:pt x="60971" y="56912"/>
                        <a:pt x="54003" y="60361"/>
                        <a:pt x="44422" y="61224"/>
                      </a:cubicBezTo>
                      <a:lnTo>
                        <a:pt x="74036" y="106063"/>
                      </a:lnTo>
                      <a:lnTo>
                        <a:pt x="56616" y="106063"/>
                      </a:lnTo>
                      <a:lnTo>
                        <a:pt x="28743" y="62086"/>
                      </a:lnTo>
                      <a:lnTo>
                        <a:pt x="13936" y="62086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5" name="Forme libre 874">
                  <a:extLst>
                    <a:ext uri="{FF2B5EF4-FFF2-40B4-BE49-F238E27FC236}">
                      <a16:creationId xmlns:a16="http://schemas.microsoft.com/office/drawing/2014/main" id="{8F7722D2-26C8-8149-814E-3F53BF6A793C}"/>
                    </a:ext>
                  </a:extLst>
                </p:cNvPr>
                <p:cNvSpPr/>
                <p:nvPr/>
              </p:nvSpPr>
              <p:spPr>
                <a:xfrm>
                  <a:off x="5456806" y="1978855"/>
                  <a:ext cx="72294" cy="107787"/>
                </a:xfrm>
                <a:custGeom>
                  <a:avLst/>
                  <a:gdLst>
                    <a:gd name="connsiteX0" fmla="*/ 13065 w 72294"/>
                    <a:gd name="connsiteY0" fmla="*/ 27594 h 107787"/>
                    <a:gd name="connsiteX1" fmla="*/ 16549 w 72294"/>
                    <a:gd name="connsiteY1" fmla="*/ 37079 h 107787"/>
                    <a:gd name="connsiteX2" fmla="*/ 25259 w 72294"/>
                    <a:gd name="connsiteY2" fmla="*/ 43115 h 107787"/>
                    <a:gd name="connsiteX3" fmla="*/ 36583 w 72294"/>
                    <a:gd name="connsiteY3" fmla="*/ 46564 h 107787"/>
                    <a:gd name="connsiteX4" fmla="*/ 48777 w 72294"/>
                    <a:gd name="connsiteY4" fmla="*/ 50014 h 107787"/>
                    <a:gd name="connsiteX5" fmla="*/ 60100 w 72294"/>
                    <a:gd name="connsiteY5" fmla="*/ 54325 h 107787"/>
                    <a:gd name="connsiteX6" fmla="*/ 68810 w 72294"/>
                    <a:gd name="connsiteY6" fmla="*/ 62948 h 107787"/>
                    <a:gd name="connsiteX7" fmla="*/ 72294 w 72294"/>
                    <a:gd name="connsiteY7" fmla="*/ 76745 h 107787"/>
                    <a:gd name="connsiteX8" fmla="*/ 62713 w 72294"/>
                    <a:gd name="connsiteY8" fmla="*/ 98303 h 107787"/>
                    <a:gd name="connsiteX9" fmla="*/ 36583 w 72294"/>
                    <a:gd name="connsiteY9" fmla="*/ 107788 h 107787"/>
                    <a:gd name="connsiteX10" fmla="*/ 10452 w 72294"/>
                    <a:gd name="connsiteY10" fmla="*/ 100027 h 107787"/>
                    <a:gd name="connsiteX11" fmla="*/ 0 w 72294"/>
                    <a:gd name="connsiteY11" fmla="*/ 80194 h 107787"/>
                    <a:gd name="connsiteX12" fmla="*/ 14807 w 72294"/>
                    <a:gd name="connsiteY12" fmla="*/ 80194 h 107787"/>
                    <a:gd name="connsiteX13" fmla="*/ 20904 w 72294"/>
                    <a:gd name="connsiteY13" fmla="*/ 92266 h 107787"/>
                    <a:gd name="connsiteX14" fmla="*/ 36583 w 72294"/>
                    <a:gd name="connsiteY14" fmla="*/ 96578 h 107787"/>
                    <a:gd name="connsiteX15" fmla="*/ 53132 w 72294"/>
                    <a:gd name="connsiteY15" fmla="*/ 91404 h 107787"/>
                    <a:gd name="connsiteX16" fmla="*/ 59229 w 72294"/>
                    <a:gd name="connsiteY16" fmla="*/ 79332 h 107787"/>
                    <a:gd name="connsiteX17" fmla="*/ 55745 w 72294"/>
                    <a:gd name="connsiteY17" fmla="*/ 68984 h 107787"/>
                    <a:gd name="connsiteX18" fmla="*/ 47035 w 72294"/>
                    <a:gd name="connsiteY18" fmla="*/ 63810 h 107787"/>
                    <a:gd name="connsiteX19" fmla="*/ 35711 w 72294"/>
                    <a:gd name="connsiteY19" fmla="*/ 60361 h 107787"/>
                    <a:gd name="connsiteX20" fmla="*/ 23517 w 72294"/>
                    <a:gd name="connsiteY20" fmla="*/ 56912 h 107787"/>
                    <a:gd name="connsiteX21" fmla="*/ 12194 w 72294"/>
                    <a:gd name="connsiteY21" fmla="*/ 52600 h 107787"/>
                    <a:gd name="connsiteX22" fmla="*/ 3484 w 72294"/>
                    <a:gd name="connsiteY22" fmla="*/ 43977 h 107787"/>
                    <a:gd name="connsiteX23" fmla="*/ 0 w 72294"/>
                    <a:gd name="connsiteY23" fmla="*/ 30181 h 107787"/>
                    <a:gd name="connsiteX24" fmla="*/ 9581 w 72294"/>
                    <a:gd name="connsiteY24" fmla="*/ 8623 h 107787"/>
                    <a:gd name="connsiteX25" fmla="*/ 34841 w 72294"/>
                    <a:gd name="connsiteY25" fmla="*/ 0 h 107787"/>
                    <a:gd name="connsiteX26" fmla="*/ 59229 w 72294"/>
                    <a:gd name="connsiteY26" fmla="*/ 6898 h 107787"/>
                    <a:gd name="connsiteX27" fmla="*/ 69681 w 72294"/>
                    <a:gd name="connsiteY27" fmla="*/ 26731 h 107787"/>
                    <a:gd name="connsiteX28" fmla="*/ 54003 w 72294"/>
                    <a:gd name="connsiteY28" fmla="*/ 26731 h 107787"/>
                    <a:gd name="connsiteX29" fmla="*/ 47906 w 72294"/>
                    <a:gd name="connsiteY29" fmla="*/ 16384 h 107787"/>
                    <a:gd name="connsiteX30" fmla="*/ 33099 w 72294"/>
                    <a:gd name="connsiteY30" fmla="*/ 12072 h 107787"/>
                    <a:gd name="connsiteX31" fmla="*/ 18291 w 72294"/>
                    <a:gd name="connsiteY31" fmla="*/ 16384 h 107787"/>
                    <a:gd name="connsiteX32" fmla="*/ 13065 w 72294"/>
                    <a:gd name="connsiteY32" fmla="*/ 27594 h 10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2294" h="107787">
                      <a:moveTo>
                        <a:pt x="13065" y="27594"/>
                      </a:moveTo>
                      <a:cubicBezTo>
                        <a:pt x="13065" y="31905"/>
                        <a:pt x="13936" y="34492"/>
                        <a:pt x="16549" y="37079"/>
                      </a:cubicBezTo>
                      <a:cubicBezTo>
                        <a:pt x="18291" y="39666"/>
                        <a:pt x="21775" y="41391"/>
                        <a:pt x="25259" y="43115"/>
                      </a:cubicBezTo>
                      <a:cubicBezTo>
                        <a:pt x="28743" y="43977"/>
                        <a:pt x="32227" y="45702"/>
                        <a:pt x="36583" y="46564"/>
                      </a:cubicBezTo>
                      <a:cubicBezTo>
                        <a:pt x="40938" y="47427"/>
                        <a:pt x="45293" y="48289"/>
                        <a:pt x="48777" y="50014"/>
                      </a:cubicBezTo>
                      <a:cubicBezTo>
                        <a:pt x="53132" y="50876"/>
                        <a:pt x="56616" y="52600"/>
                        <a:pt x="60100" y="54325"/>
                      </a:cubicBezTo>
                      <a:cubicBezTo>
                        <a:pt x="63584" y="56050"/>
                        <a:pt x="66197" y="58637"/>
                        <a:pt x="68810" y="62948"/>
                      </a:cubicBezTo>
                      <a:cubicBezTo>
                        <a:pt x="70552" y="66397"/>
                        <a:pt x="72294" y="71571"/>
                        <a:pt x="72294" y="76745"/>
                      </a:cubicBezTo>
                      <a:cubicBezTo>
                        <a:pt x="72294" y="85368"/>
                        <a:pt x="68810" y="92266"/>
                        <a:pt x="62713" y="98303"/>
                      </a:cubicBezTo>
                      <a:cubicBezTo>
                        <a:pt x="56616" y="104339"/>
                        <a:pt x="47906" y="107788"/>
                        <a:pt x="36583" y="107788"/>
                      </a:cubicBezTo>
                      <a:cubicBezTo>
                        <a:pt x="25259" y="107788"/>
                        <a:pt x="16549" y="105201"/>
                        <a:pt x="10452" y="100027"/>
                      </a:cubicBezTo>
                      <a:cubicBezTo>
                        <a:pt x="3484" y="94853"/>
                        <a:pt x="0" y="87955"/>
                        <a:pt x="0" y="80194"/>
                      </a:cubicBezTo>
                      <a:lnTo>
                        <a:pt x="14807" y="80194"/>
                      </a:lnTo>
                      <a:cubicBezTo>
                        <a:pt x="14807" y="85368"/>
                        <a:pt x="17420" y="88817"/>
                        <a:pt x="20904" y="92266"/>
                      </a:cubicBezTo>
                      <a:cubicBezTo>
                        <a:pt x="24388" y="94853"/>
                        <a:pt x="29614" y="96578"/>
                        <a:pt x="36583" y="96578"/>
                      </a:cubicBezTo>
                      <a:cubicBezTo>
                        <a:pt x="43551" y="96578"/>
                        <a:pt x="48777" y="94853"/>
                        <a:pt x="53132" y="91404"/>
                      </a:cubicBezTo>
                      <a:cubicBezTo>
                        <a:pt x="57487" y="87955"/>
                        <a:pt x="59229" y="83643"/>
                        <a:pt x="59229" y="79332"/>
                      </a:cubicBezTo>
                      <a:cubicBezTo>
                        <a:pt x="59229" y="75020"/>
                        <a:pt x="58358" y="70709"/>
                        <a:pt x="55745" y="68984"/>
                      </a:cubicBezTo>
                      <a:cubicBezTo>
                        <a:pt x="54003" y="66397"/>
                        <a:pt x="50519" y="64673"/>
                        <a:pt x="47035" y="63810"/>
                      </a:cubicBezTo>
                      <a:cubicBezTo>
                        <a:pt x="43551" y="62948"/>
                        <a:pt x="40067" y="61224"/>
                        <a:pt x="35711" y="60361"/>
                      </a:cubicBezTo>
                      <a:cubicBezTo>
                        <a:pt x="31356" y="59499"/>
                        <a:pt x="27001" y="58637"/>
                        <a:pt x="23517" y="56912"/>
                      </a:cubicBezTo>
                      <a:cubicBezTo>
                        <a:pt x="19162" y="56050"/>
                        <a:pt x="15678" y="54325"/>
                        <a:pt x="12194" y="52600"/>
                      </a:cubicBezTo>
                      <a:cubicBezTo>
                        <a:pt x="8710" y="50876"/>
                        <a:pt x="6097" y="48289"/>
                        <a:pt x="3484" y="43977"/>
                      </a:cubicBezTo>
                      <a:cubicBezTo>
                        <a:pt x="1742" y="40528"/>
                        <a:pt x="0" y="35354"/>
                        <a:pt x="0" y="30181"/>
                      </a:cubicBezTo>
                      <a:cubicBezTo>
                        <a:pt x="0" y="21558"/>
                        <a:pt x="3484" y="13797"/>
                        <a:pt x="9581" y="8623"/>
                      </a:cubicBezTo>
                      <a:cubicBezTo>
                        <a:pt x="15678" y="3449"/>
                        <a:pt x="24388" y="0"/>
                        <a:pt x="34841" y="0"/>
                      </a:cubicBezTo>
                      <a:cubicBezTo>
                        <a:pt x="45293" y="0"/>
                        <a:pt x="53132" y="2587"/>
                        <a:pt x="59229" y="6898"/>
                      </a:cubicBezTo>
                      <a:cubicBezTo>
                        <a:pt x="65326" y="12072"/>
                        <a:pt x="68810" y="18108"/>
                        <a:pt x="69681" y="26731"/>
                      </a:cubicBezTo>
                      <a:lnTo>
                        <a:pt x="54003" y="26731"/>
                      </a:lnTo>
                      <a:cubicBezTo>
                        <a:pt x="54003" y="22420"/>
                        <a:pt x="51390" y="18971"/>
                        <a:pt x="47906" y="16384"/>
                      </a:cubicBezTo>
                      <a:cubicBezTo>
                        <a:pt x="44422" y="13797"/>
                        <a:pt x="39196" y="12072"/>
                        <a:pt x="33099" y="12072"/>
                      </a:cubicBezTo>
                      <a:cubicBezTo>
                        <a:pt x="27001" y="12072"/>
                        <a:pt x="21775" y="13797"/>
                        <a:pt x="18291" y="16384"/>
                      </a:cubicBezTo>
                      <a:cubicBezTo>
                        <a:pt x="15678" y="17246"/>
                        <a:pt x="13065" y="21558"/>
                        <a:pt x="13065" y="27594"/>
                      </a:cubicBezTo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827" name="Forme libre 826">
                <a:extLst>
                  <a:ext uri="{FF2B5EF4-FFF2-40B4-BE49-F238E27FC236}">
                    <a16:creationId xmlns:a16="http://schemas.microsoft.com/office/drawing/2014/main" id="{0C868550-A4B6-AA42-9E45-07B9083B01AF}"/>
                  </a:ext>
                </a:extLst>
              </p:cNvPr>
              <p:cNvSpPr/>
              <p:nvPr/>
            </p:nvSpPr>
            <p:spPr>
              <a:xfrm>
                <a:off x="5552617" y="1977993"/>
                <a:ext cx="13936" cy="106063"/>
              </a:xfrm>
              <a:custGeom>
                <a:avLst/>
                <a:gdLst>
                  <a:gd name="connsiteX0" fmla="*/ 0 w 13936"/>
                  <a:gd name="connsiteY0" fmla="*/ 0 h 106063"/>
                  <a:gd name="connsiteX1" fmla="*/ 13936 w 13936"/>
                  <a:gd name="connsiteY1" fmla="*/ 0 h 106063"/>
                  <a:gd name="connsiteX2" fmla="*/ 13936 w 13936"/>
                  <a:gd name="connsiteY2" fmla="*/ 106063 h 106063"/>
                  <a:gd name="connsiteX3" fmla="*/ 0 w 13936"/>
                  <a:gd name="connsiteY3" fmla="*/ 106063 h 10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6" h="106063">
                    <a:moveTo>
                      <a:pt x="0" y="0"/>
                    </a:moveTo>
                    <a:lnTo>
                      <a:pt x="13936" y="0"/>
                    </a:lnTo>
                    <a:lnTo>
                      <a:pt x="13936" y="106063"/>
                    </a:lnTo>
                    <a:lnTo>
                      <a:pt x="0" y="106063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8" name="Forme libre 827">
                <a:extLst>
                  <a:ext uri="{FF2B5EF4-FFF2-40B4-BE49-F238E27FC236}">
                    <a16:creationId xmlns:a16="http://schemas.microsoft.com/office/drawing/2014/main" id="{FF17D8BD-CC4C-0448-B9A6-A69FD7B06068}"/>
                  </a:ext>
                </a:extLst>
              </p:cNvPr>
              <p:cNvSpPr/>
              <p:nvPr/>
            </p:nvSpPr>
            <p:spPr>
              <a:xfrm>
                <a:off x="5585716" y="1977993"/>
                <a:ext cx="71423" cy="106925"/>
              </a:xfrm>
              <a:custGeom>
                <a:avLst/>
                <a:gdLst>
                  <a:gd name="connsiteX0" fmla="*/ 0 w 71423"/>
                  <a:gd name="connsiteY0" fmla="*/ 11210 h 106925"/>
                  <a:gd name="connsiteX1" fmla="*/ 0 w 71423"/>
                  <a:gd name="connsiteY1" fmla="*/ 0 h 106925"/>
                  <a:gd name="connsiteX2" fmla="*/ 71423 w 71423"/>
                  <a:gd name="connsiteY2" fmla="*/ 0 h 106925"/>
                  <a:gd name="connsiteX3" fmla="*/ 71423 w 71423"/>
                  <a:gd name="connsiteY3" fmla="*/ 11210 h 106925"/>
                  <a:gd name="connsiteX4" fmla="*/ 42680 w 71423"/>
                  <a:gd name="connsiteY4" fmla="*/ 11210 h 106925"/>
                  <a:gd name="connsiteX5" fmla="*/ 42680 w 71423"/>
                  <a:gd name="connsiteY5" fmla="*/ 106926 h 106925"/>
                  <a:gd name="connsiteX6" fmla="*/ 28743 w 71423"/>
                  <a:gd name="connsiteY6" fmla="*/ 106926 h 106925"/>
                  <a:gd name="connsiteX7" fmla="*/ 28743 w 71423"/>
                  <a:gd name="connsiteY7" fmla="*/ 11210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423" h="106925">
                    <a:moveTo>
                      <a:pt x="0" y="11210"/>
                    </a:moveTo>
                    <a:lnTo>
                      <a:pt x="0" y="0"/>
                    </a:lnTo>
                    <a:lnTo>
                      <a:pt x="71423" y="0"/>
                    </a:lnTo>
                    <a:lnTo>
                      <a:pt x="71423" y="11210"/>
                    </a:lnTo>
                    <a:lnTo>
                      <a:pt x="42680" y="11210"/>
                    </a:lnTo>
                    <a:lnTo>
                      <a:pt x="42680" y="106926"/>
                    </a:lnTo>
                    <a:lnTo>
                      <a:pt x="28743" y="106926"/>
                    </a:lnTo>
                    <a:lnTo>
                      <a:pt x="28743" y="11210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9" name="Forme libre 828">
                <a:extLst>
                  <a:ext uri="{FF2B5EF4-FFF2-40B4-BE49-F238E27FC236}">
                    <a16:creationId xmlns:a16="http://schemas.microsoft.com/office/drawing/2014/main" id="{08C4ACA1-3FE9-634A-B5C2-F0A79A7EDDFF}"/>
                  </a:ext>
                </a:extLst>
              </p:cNvPr>
              <p:cNvSpPr/>
              <p:nvPr/>
            </p:nvSpPr>
            <p:spPr>
              <a:xfrm>
                <a:off x="5676301" y="1942638"/>
                <a:ext cx="56615" cy="142280"/>
              </a:xfrm>
              <a:custGeom>
                <a:avLst/>
                <a:gdLst>
                  <a:gd name="connsiteX0" fmla="*/ 9581 w 56615"/>
                  <a:gd name="connsiteY0" fmla="*/ 18971 h 142280"/>
                  <a:gd name="connsiteX1" fmla="*/ 42680 w 56615"/>
                  <a:gd name="connsiteY1" fmla="*/ 0 h 142280"/>
                  <a:gd name="connsiteX2" fmla="*/ 42680 w 56615"/>
                  <a:gd name="connsiteY2" fmla="*/ 12935 h 142280"/>
                  <a:gd name="connsiteX3" fmla="*/ 9581 w 56615"/>
                  <a:gd name="connsiteY3" fmla="*/ 30181 h 142280"/>
                  <a:gd name="connsiteX4" fmla="*/ 9581 w 56615"/>
                  <a:gd name="connsiteY4" fmla="*/ 18971 h 142280"/>
                  <a:gd name="connsiteX5" fmla="*/ 56616 w 56615"/>
                  <a:gd name="connsiteY5" fmla="*/ 35354 h 142280"/>
                  <a:gd name="connsiteX6" fmla="*/ 56616 w 56615"/>
                  <a:gd name="connsiteY6" fmla="*/ 46564 h 142280"/>
                  <a:gd name="connsiteX7" fmla="*/ 13936 w 56615"/>
                  <a:gd name="connsiteY7" fmla="*/ 46564 h 142280"/>
                  <a:gd name="connsiteX8" fmla="*/ 13936 w 56615"/>
                  <a:gd name="connsiteY8" fmla="*/ 82781 h 142280"/>
                  <a:gd name="connsiteX9" fmla="*/ 52261 w 56615"/>
                  <a:gd name="connsiteY9" fmla="*/ 82781 h 142280"/>
                  <a:gd name="connsiteX10" fmla="*/ 52261 w 56615"/>
                  <a:gd name="connsiteY10" fmla="*/ 93991 h 142280"/>
                  <a:gd name="connsiteX11" fmla="*/ 13936 w 56615"/>
                  <a:gd name="connsiteY11" fmla="*/ 93991 h 142280"/>
                  <a:gd name="connsiteX12" fmla="*/ 13936 w 56615"/>
                  <a:gd name="connsiteY12" fmla="*/ 131070 h 142280"/>
                  <a:gd name="connsiteX13" fmla="*/ 56616 w 56615"/>
                  <a:gd name="connsiteY13" fmla="*/ 131070 h 142280"/>
                  <a:gd name="connsiteX14" fmla="*/ 56616 w 56615"/>
                  <a:gd name="connsiteY14" fmla="*/ 142280 h 142280"/>
                  <a:gd name="connsiteX15" fmla="*/ 0 w 56615"/>
                  <a:gd name="connsiteY15" fmla="*/ 142280 h 142280"/>
                  <a:gd name="connsiteX16" fmla="*/ 0 w 56615"/>
                  <a:gd name="connsiteY16" fmla="*/ 35354 h 142280"/>
                  <a:gd name="connsiteX17" fmla="*/ 56616 w 56615"/>
                  <a:gd name="connsiteY17" fmla="*/ 35354 h 14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615" h="142280">
                    <a:moveTo>
                      <a:pt x="9581" y="18971"/>
                    </a:moveTo>
                    <a:lnTo>
                      <a:pt x="42680" y="0"/>
                    </a:lnTo>
                    <a:lnTo>
                      <a:pt x="42680" y="12935"/>
                    </a:lnTo>
                    <a:lnTo>
                      <a:pt x="9581" y="30181"/>
                    </a:lnTo>
                    <a:lnTo>
                      <a:pt x="9581" y="18971"/>
                    </a:lnTo>
                    <a:close/>
                    <a:moveTo>
                      <a:pt x="56616" y="35354"/>
                    </a:moveTo>
                    <a:lnTo>
                      <a:pt x="56616" y="46564"/>
                    </a:lnTo>
                    <a:lnTo>
                      <a:pt x="13936" y="46564"/>
                    </a:lnTo>
                    <a:lnTo>
                      <a:pt x="13936" y="82781"/>
                    </a:lnTo>
                    <a:lnTo>
                      <a:pt x="52261" y="82781"/>
                    </a:lnTo>
                    <a:lnTo>
                      <a:pt x="52261" y="93991"/>
                    </a:lnTo>
                    <a:lnTo>
                      <a:pt x="13936" y="93991"/>
                    </a:lnTo>
                    <a:lnTo>
                      <a:pt x="13936" y="131070"/>
                    </a:lnTo>
                    <a:lnTo>
                      <a:pt x="56616" y="131070"/>
                    </a:lnTo>
                    <a:lnTo>
                      <a:pt x="56616" y="142280"/>
                    </a:lnTo>
                    <a:lnTo>
                      <a:pt x="0" y="142280"/>
                    </a:lnTo>
                    <a:lnTo>
                      <a:pt x="0" y="35354"/>
                    </a:lnTo>
                    <a:lnTo>
                      <a:pt x="56616" y="35354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830" name="Graphique 682">
                <a:extLst>
                  <a:ext uri="{FF2B5EF4-FFF2-40B4-BE49-F238E27FC236}">
                    <a16:creationId xmlns:a16="http://schemas.microsoft.com/office/drawing/2014/main" id="{81826FD9-B67C-F74E-A9FD-549C6BE769D2}"/>
                  </a:ext>
                </a:extLst>
              </p:cNvPr>
              <p:cNvGrpSpPr/>
              <p:nvPr/>
            </p:nvGrpSpPr>
            <p:grpSpPr>
              <a:xfrm>
                <a:off x="5800856" y="1964196"/>
                <a:ext cx="115844" cy="120722"/>
                <a:chOff x="5800856" y="1964196"/>
                <a:chExt cx="115844" cy="120722"/>
              </a:xfrm>
              <a:grpFill/>
            </p:grpSpPr>
            <p:sp>
              <p:nvSpPr>
                <p:cNvPr id="872" name="Forme libre 871">
                  <a:extLst>
                    <a:ext uri="{FF2B5EF4-FFF2-40B4-BE49-F238E27FC236}">
                      <a16:creationId xmlns:a16="http://schemas.microsoft.com/office/drawing/2014/main" id="{17A701D6-29EA-6243-9968-59333F900776}"/>
                    </a:ext>
                  </a:extLst>
                </p:cNvPr>
                <p:cNvSpPr/>
                <p:nvPr/>
              </p:nvSpPr>
              <p:spPr>
                <a:xfrm>
                  <a:off x="5800856" y="1977993"/>
                  <a:ext cx="89714" cy="106925"/>
                </a:xfrm>
                <a:custGeom>
                  <a:avLst/>
                  <a:gdLst>
                    <a:gd name="connsiteX0" fmla="*/ 14807 w 89714"/>
                    <a:gd name="connsiteY0" fmla="*/ 95716 h 106925"/>
                    <a:gd name="connsiteX1" fmla="*/ 34841 w 89714"/>
                    <a:gd name="connsiteY1" fmla="*/ 95716 h 106925"/>
                    <a:gd name="connsiteX2" fmla="*/ 66197 w 89714"/>
                    <a:gd name="connsiteY2" fmla="*/ 84506 h 106925"/>
                    <a:gd name="connsiteX3" fmla="*/ 76649 w 89714"/>
                    <a:gd name="connsiteY3" fmla="*/ 53463 h 106925"/>
                    <a:gd name="connsiteX4" fmla="*/ 66197 w 89714"/>
                    <a:gd name="connsiteY4" fmla="*/ 22420 h 106925"/>
                    <a:gd name="connsiteX5" fmla="*/ 34841 w 89714"/>
                    <a:gd name="connsiteY5" fmla="*/ 11210 h 106925"/>
                    <a:gd name="connsiteX6" fmla="*/ 14807 w 89714"/>
                    <a:gd name="connsiteY6" fmla="*/ 11210 h 106925"/>
                    <a:gd name="connsiteX7" fmla="*/ 14807 w 89714"/>
                    <a:gd name="connsiteY7" fmla="*/ 95716 h 106925"/>
                    <a:gd name="connsiteX8" fmla="*/ 33969 w 89714"/>
                    <a:gd name="connsiteY8" fmla="*/ 0 h 106925"/>
                    <a:gd name="connsiteX9" fmla="*/ 74907 w 89714"/>
                    <a:gd name="connsiteY9" fmla="*/ 14659 h 106925"/>
                    <a:gd name="connsiteX10" fmla="*/ 89714 w 89714"/>
                    <a:gd name="connsiteY10" fmla="*/ 54325 h 106925"/>
                    <a:gd name="connsiteX11" fmla="*/ 74907 w 89714"/>
                    <a:gd name="connsiteY11" fmla="*/ 93129 h 106925"/>
                    <a:gd name="connsiteX12" fmla="*/ 33969 w 89714"/>
                    <a:gd name="connsiteY12" fmla="*/ 106926 h 106925"/>
                    <a:gd name="connsiteX13" fmla="*/ 0 w 89714"/>
                    <a:gd name="connsiteY13" fmla="*/ 106926 h 106925"/>
                    <a:gd name="connsiteX14" fmla="*/ 0 w 89714"/>
                    <a:gd name="connsiteY14" fmla="*/ 0 h 106925"/>
                    <a:gd name="connsiteX15" fmla="*/ 33969 w 89714"/>
                    <a:gd name="connsiteY15" fmla="*/ 0 h 10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9714" h="106925">
                      <a:moveTo>
                        <a:pt x="14807" y="95716"/>
                      </a:moveTo>
                      <a:lnTo>
                        <a:pt x="34841" y="95716"/>
                      </a:lnTo>
                      <a:cubicBezTo>
                        <a:pt x="48777" y="95716"/>
                        <a:pt x="58358" y="92266"/>
                        <a:pt x="66197" y="84506"/>
                      </a:cubicBezTo>
                      <a:cubicBezTo>
                        <a:pt x="73165" y="76745"/>
                        <a:pt x="76649" y="67260"/>
                        <a:pt x="76649" y="53463"/>
                      </a:cubicBezTo>
                      <a:cubicBezTo>
                        <a:pt x="76649" y="40528"/>
                        <a:pt x="73165" y="30181"/>
                        <a:pt x="66197" y="22420"/>
                      </a:cubicBezTo>
                      <a:cubicBezTo>
                        <a:pt x="59229" y="14659"/>
                        <a:pt x="48777" y="11210"/>
                        <a:pt x="34841" y="11210"/>
                      </a:cubicBezTo>
                      <a:lnTo>
                        <a:pt x="14807" y="11210"/>
                      </a:lnTo>
                      <a:lnTo>
                        <a:pt x="14807" y="95716"/>
                      </a:lnTo>
                      <a:close/>
                      <a:moveTo>
                        <a:pt x="33969" y="0"/>
                      </a:moveTo>
                      <a:cubicBezTo>
                        <a:pt x="51390" y="0"/>
                        <a:pt x="65326" y="5174"/>
                        <a:pt x="74907" y="14659"/>
                      </a:cubicBezTo>
                      <a:cubicBezTo>
                        <a:pt x="84488" y="24145"/>
                        <a:pt x="89714" y="37079"/>
                        <a:pt x="89714" y="54325"/>
                      </a:cubicBezTo>
                      <a:cubicBezTo>
                        <a:pt x="89714" y="70709"/>
                        <a:pt x="84488" y="83643"/>
                        <a:pt x="74907" y="93129"/>
                      </a:cubicBezTo>
                      <a:cubicBezTo>
                        <a:pt x="65326" y="102614"/>
                        <a:pt x="51390" y="106926"/>
                        <a:pt x="33969" y="106926"/>
                      </a:cubicBezTo>
                      <a:lnTo>
                        <a:pt x="0" y="106926"/>
                      </a:lnTo>
                      <a:lnTo>
                        <a:pt x="0" y="0"/>
                      </a:lnTo>
                      <a:lnTo>
                        <a:pt x="33969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3" name="Forme libre 872">
                  <a:extLst>
                    <a:ext uri="{FF2B5EF4-FFF2-40B4-BE49-F238E27FC236}">
                      <a16:creationId xmlns:a16="http://schemas.microsoft.com/office/drawing/2014/main" id="{A877A653-697E-454D-AABF-F94E21F571D5}"/>
                    </a:ext>
                  </a:extLst>
                </p:cNvPr>
                <p:cNvSpPr/>
                <p:nvPr/>
              </p:nvSpPr>
              <p:spPr>
                <a:xfrm>
                  <a:off x="5901023" y="1964196"/>
                  <a:ext cx="15678" cy="31042"/>
                </a:xfrm>
                <a:custGeom>
                  <a:avLst/>
                  <a:gdLst>
                    <a:gd name="connsiteX0" fmla="*/ 0 w 15678"/>
                    <a:gd name="connsiteY0" fmla="*/ 0 h 31042"/>
                    <a:gd name="connsiteX1" fmla="*/ 13936 w 15678"/>
                    <a:gd name="connsiteY1" fmla="*/ 0 h 31042"/>
                    <a:gd name="connsiteX2" fmla="*/ 15678 w 15678"/>
                    <a:gd name="connsiteY2" fmla="*/ 13797 h 31042"/>
                    <a:gd name="connsiteX3" fmla="*/ 0 w 15678"/>
                    <a:gd name="connsiteY3" fmla="*/ 31043 h 31042"/>
                    <a:gd name="connsiteX4" fmla="*/ 0 w 15678"/>
                    <a:gd name="connsiteY4" fmla="*/ 24144 h 31042"/>
                    <a:gd name="connsiteX5" fmla="*/ 7839 w 15678"/>
                    <a:gd name="connsiteY5" fmla="*/ 16384 h 31042"/>
                    <a:gd name="connsiteX6" fmla="*/ 7839 w 15678"/>
                    <a:gd name="connsiteY6" fmla="*/ 12935 h 31042"/>
                    <a:gd name="connsiteX7" fmla="*/ 0 w 15678"/>
                    <a:gd name="connsiteY7" fmla="*/ 12935 h 31042"/>
                    <a:gd name="connsiteX8" fmla="*/ 0 w 15678"/>
                    <a:gd name="connsiteY8" fmla="*/ 0 h 31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78" h="31042">
                      <a:moveTo>
                        <a:pt x="0" y="0"/>
                      </a:moveTo>
                      <a:lnTo>
                        <a:pt x="13936" y="0"/>
                      </a:lnTo>
                      <a:cubicBezTo>
                        <a:pt x="14807" y="5174"/>
                        <a:pt x="15678" y="10348"/>
                        <a:pt x="15678" y="13797"/>
                      </a:cubicBezTo>
                      <a:cubicBezTo>
                        <a:pt x="15678" y="25007"/>
                        <a:pt x="10452" y="31043"/>
                        <a:pt x="0" y="31043"/>
                      </a:cubicBezTo>
                      <a:lnTo>
                        <a:pt x="0" y="24144"/>
                      </a:lnTo>
                      <a:cubicBezTo>
                        <a:pt x="5226" y="24144"/>
                        <a:pt x="7839" y="21558"/>
                        <a:pt x="7839" y="16384"/>
                      </a:cubicBezTo>
                      <a:lnTo>
                        <a:pt x="7839" y="12935"/>
                      </a:lnTo>
                      <a:lnTo>
                        <a:pt x="0" y="129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831" name="Forme libre 830">
                <a:extLst>
                  <a:ext uri="{FF2B5EF4-FFF2-40B4-BE49-F238E27FC236}">
                    <a16:creationId xmlns:a16="http://schemas.microsoft.com/office/drawing/2014/main" id="{5346F0AE-352D-784B-A772-A3E28B331DF5}"/>
                  </a:ext>
                </a:extLst>
              </p:cNvPr>
              <p:cNvSpPr/>
              <p:nvPr/>
            </p:nvSpPr>
            <p:spPr>
              <a:xfrm>
                <a:off x="5927153" y="1978855"/>
                <a:ext cx="94069" cy="106063"/>
              </a:xfrm>
              <a:custGeom>
                <a:avLst/>
                <a:gdLst>
                  <a:gd name="connsiteX0" fmla="*/ 27001 w 94069"/>
                  <a:gd name="connsiteY0" fmla="*/ 71571 h 106063"/>
                  <a:gd name="connsiteX1" fmla="*/ 67068 w 94069"/>
                  <a:gd name="connsiteY1" fmla="*/ 71571 h 106063"/>
                  <a:gd name="connsiteX2" fmla="*/ 47035 w 94069"/>
                  <a:gd name="connsiteY2" fmla="*/ 16384 h 106063"/>
                  <a:gd name="connsiteX3" fmla="*/ 27001 w 94069"/>
                  <a:gd name="connsiteY3" fmla="*/ 71571 h 106063"/>
                  <a:gd name="connsiteX4" fmla="*/ 79262 w 94069"/>
                  <a:gd name="connsiteY4" fmla="*/ 106063 h 106063"/>
                  <a:gd name="connsiteX5" fmla="*/ 70552 w 94069"/>
                  <a:gd name="connsiteY5" fmla="*/ 82781 h 106063"/>
                  <a:gd name="connsiteX6" fmla="*/ 23517 w 94069"/>
                  <a:gd name="connsiteY6" fmla="*/ 82781 h 106063"/>
                  <a:gd name="connsiteX7" fmla="*/ 14807 w 94069"/>
                  <a:gd name="connsiteY7" fmla="*/ 106063 h 106063"/>
                  <a:gd name="connsiteX8" fmla="*/ 0 w 94069"/>
                  <a:gd name="connsiteY8" fmla="*/ 106063 h 106063"/>
                  <a:gd name="connsiteX9" fmla="*/ 39196 w 94069"/>
                  <a:gd name="connsiteY9" fmla="*/ 0 h 106063"/>
                  <a:gd name="connsiteX10" fmla="*/ 54874 w 94069"/>
                  <a:gd name="connsiteY10" fmla="*/ 0 h 106063"/>
                  <a:gd name="connsiteX11" fmla="*/ 94070 w 94069"/>
                  <a:gd name="connsiteY11" fmla="*/ 106063 h 106063"/>
                  <a:gd name="connsiteX12" fmla="*/ 79262 w 94069"/>
                  <a:gd name="connsiteY12" fmla="*/ 106063 h 106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069" h="106063">
                    <a:moveTo>
                      <a:pt x="27001" y="71571"/>
                    </a:moveTo>
                    <a:lnTo>
                      <a:pt x="67068" y="71571"/>
                    </a:lnTo>
                    <a:lnTo>
                      <a:pt x="47035" y="16384"/>
                    </a:lnTo>
                    <a:lnTo>
                      <a:pt x="27001" y="71571"/>
                    </a:lnTo>
                    <a:close/>
                    <a:moveTo>
                      <a:pt x="79262" y="106063"/>
                    </a:moveTo>
                    <a:lnTo>
                      <a:pt x="70552" y="82781"/>
                    </a:lnTo>
                    <a:lnTo>
                      <a:pt x="23517" y="82781"/>
                    </a:lnTo>
                    <a:lnTo>
                      <a:pt x="14807" y="106063"/>
                    </a:lnTo>
                    <a:lnTo>
                      <a:pt x="0" y="106063"/>
                    </a:lnTo>
                    <a:lnTo>
                      <a:pt x="39196" y="0"/>
                    </a:lnTo>
                    <a:lnTo>
                      <a:pt x="54874" y="0"/>
                    </a:lnTo>
                    <a:lnTo>
                      <a:pt x="94070" y="106063"/>
                    </a:lnTo>
                    <a:lnTo>
                      <a:pt x="79262" y="106063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2" name="Forme libre 831">
                <a:extLst>
                  <a:ext uri="{FF2B5EF4-FFF2-40B4-BE49-F238E27FC236}">
                    <a16:creationId xmlns:a16="http://schemas.microsoft.com/office/drawing/2014/main" id="{CEC35F18-F48B-5E48-805F-F1CEAFB49E73}"/>
                  </a:ext>
                </a:extLst>
              </p:cNvPr>
              <p:cNvSpPr/>
              <p:nvPr/>
            </p:nvSpPr>
            <p:spPr>
              <a:xfrm>
                <a:off x="6040385" y="1977993"/>
                <a:ext cx="84488" cy="106925"/>
              </a:xfrm>
              <a:custGeom>
                <a:avLst/>
                <a:gdLst>
                  <a:gd name="connsiteX0" fmla="*/ 70552 w 84488"/>
                  <a:gd name="connsiteY0" fmla="*/ 0 h 106925"/>
                  <a:gd name="connsiteX1" fmla="*/ 84488 w 84488"/>
                  <a:gd name="connsiteY1" fmla="*/ 0 h 106925"/>
                  <a:gd name="connsiteX2" fmla="*/ 84488 w 84488"/>
                  <a:gd name="connsiteY2" fmla="*/ 106926 h 106925"/>
                  <a:gd name="connsiteX3" fmla="*/ 70552 w 84488"/>
                  <a:gd name="connsiteY3" fmla="*/ 106926 h 106925"/>
                  <a:gd name="connsiteX4" fmla="*/ 13936 w 84488"/>
                  <a:gd name="connsiteY4" fmla="*/ 22420 h 106925"/>
                  <a:gd name="connsiteX5" fmla="*/ 13936 w 84488"/>
                  <a:gd name="connsiteY5" fmla="*/ 106926 h 106925"/>
                  <a:gd name="connsiteX6" fmla="*/ 0 w 84488"/>
                  <a:gd name="connsiteY6" fmla="*/ 106926 h 106925"/>
                  <a:gd name="connsiteX7" fmla="*/ 0 w 84488"/>
                  <a:gd name="connsiteY7" fmla="*/ 0 h 106925"/>
                  <a:gd name="connsiteX8" fmla="*/ 13936 w 84488"/>
                  <a:gd name="connsiteY8" fmla="*/ 0 h 106925"/>
                  <a:gd name="connsiteX9" fmla="*/ 70552 w 84488"/>
                  <a:gd name="connsiteY9" fmla="*/ 84506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488" h="106925">
                    <a:moveTo>
                      <a:pt x="70552" y="0"/>
                    </a:moveTo>
                    <a:lnTo>
                      <a:pt x="84488" y="0"/>
                    </a:lnTo>
                    <a:lnTo>
                      <a:pt x="84488" y="106926"/>
                    </a:lnTo>
                    <a:lnTo>
                      <a:pt x="70552" y="106926"/>
                    </a:lnTo>
                    <a:lnTo>
                      <a:pt x="13936" y="22420"/>
                    </a:lnTo>
                    <a:lnTo>
                      <a:pt x="13936" y="106926"/>
                    </a:lnTo>
                    <a:lnTo>
                      <a:pt x="0" y="106926"/>
                    </a:lnTo>
                    <a:lnTo>
                      <a:pt x="0" y="0"/>
                    </a:lnTo>
                    <a:lnTo>
                      <a:pt x="13936" y="0"/>
                    </a:lnTo>
                    <a:lnTo>
                      <a:pt x="70552" y="84506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3" name="Forme libre 832">
                <a:extLst>
                  <a:ext uri="{FF2B5EF4-FFF2-40B4-BE49-F238E27FC236}">
                    <a16:creationId xmlns:a16="http://schemas.microsoft.com/office/drawing/2014/main" id="{6609BB1D-5F93-7049-B147-F0134881C855}"/>
                  </a:ext>
                </a:extLst>
              </p:cNvPr>
              <p:cNvSpPr/>
              <p:nvPr/>
            </p:nvSpPr>
            <p:spPr>
              <a:xfrm>
                <a:off x="6146649" y="1977130"/>
                <a:ext cx="108005" cy="108650"/>
              </a:xfrm>
              <a:custGeom>
                <a:avLst/>
                <a:gdLst>
                  <a:gd name="connsiteX0" fmla="*/ 54003 w 108005"/>
                  <a:gd name="connsiteY0" fmla="*/ 108650 h 108650"/>
                  <a:gd name="connsiteX1" fmla="*/ 15678 w 108005"/>
                  <a:gd name="connsiteY1" fmla="*/ 93129 h 108650"/>
                  <a:gd name="connsiteX2" fmla="*/ 0 w 108005"/>
                  <a:gd name="connsiteY2" fmla="*/ 54325 h 108650"/>
                  <a:gd name="connsiteX3" fmla="*/ 15678 w 108005"/>
                  <a:gd name="connsiteY3" fmla="*/ 15521 h 108650"/>
                  <a:gd name="connsiteX4" fmla="*/ 54874 w 108005"/>
                  <a:gd name="connsiteY4" fmla="*/ 0 h 108650"/>
                  <a:gd name="connsiteX5" fmla="*/ 84488 w 108005"/>
                  <a:gd name="connsiteY5" fmla="*/ 7761 h 108650"/>
                  <a:gd name="connsiteX6" fmla="*/ 103651 w 108005"/>
                  <a:gd name="connsiteY6" fmla="*/ 30181 h 108650"/>
                  <a:gd name="connsiteX7" fmla="*/ 86230 w 108005"/>
                  <a:gd name="connsiteY7" fmla="*/ 30181 h 108650"/>
                  <a:gd name="connsiteX8" fmla="*/ 54003 w 108005"/>
                  <a:gd name="connsiteY8" fmla="*/ 12072 h 108650"/>
                  <a:gd name="connsiteX9" fmla="*/ 25259 w 108005"/>
                  <a:gd name="connsiteY9" fmla="*/ 23282 h 108650"/>
                  <a:gd name="connsiteX10" fmla="*/ 13936 w 108005"/>
                  <a:gd name="connsiteY10" fmla="*/ 53463 h 108650"/>
                  <a:gd name="connsiteX11" fmla="*/ 25259 w 108005"/>
                  <a:gd name="connsiteY11" fmla="*/ 83643 h 108650"/>
                  <a:gd name="connsiteX12" fmla="*/ 54003 w 108005"/>
                  <a:gd name="connsiteY12" fmla="*/ 94853 h 108650"/>
                  <a:gd name="connsiteX13" fmla="*/ 81004 w 108005"/>
                  <a:gd name="connsiteY13" fmla="*/ 85368 h 108650"/>
                  <a:gd name="connsiteX14" fmla="*/ 93199 w 108005"/>
                  <a:gd name="connsiteY14" fmla="*/ 59499 h 108650"/>
                  <a:gd name="connsiteX15" fmla="*/ 48777 w 108005"/>
                  <a:gd name="connsiteY15" fmla="*/ 59499 h 108650"/>
                  <a:gd name="connsiteX16" fmla="*/ 48777 w 108005"/>
                  <a:gd name="connsiteY16" fmla="*/ 48289 h 108650"/>
                  <a:gd name="connsiteX17" fmla="*/ 108006 w 108005"/>
                  <a:gd name="connsiteY17" fmla="*/ 48289 h 108650"/>
                  <a:gd name="connsiteX18" fmla="*/ 108006 w 108005"/>
                  <a:gd name="connsiteY18" fmla="*/ 59499 h 108650"/>
                  <a:gd name="connsiteX19" fmla="*/ 90585 w 108005"/>
                  <a:gd name="connsiteY19" fmla="*/ 93129 h 108650"/>
                  <a:gd name="connsiteX20" fmla="*/ 54003 w 108005"/>
                  <a:gd name="connsiteY20" fmla="*/ 108650 h 10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8005" h="108650">
                    <a:moveTo>
                      <a:pt x="54003" y="108650"/>
                    </a:moveTo>
                    <a:cubicBezTo>
                      <a:pt x="39196" y="108650"/>
                      <a:pt x="26130" y="103476"/>
                      <a:pt x="15678" y="93129"/>
                    </a:cubicBezTo>
                    <a:cubicBezTo>
                      <a:pt x="5226" y="82781"/>
                      <a:pt x="0" y="69847"/>
                      <a:pt x="0" y="54325"/>
                    </a:cubicBezTo>
                    <a:cubicBezTo>
                      <a:pt x="0" y="38804"/>
                      <a:pt x="5226" y="25869"/>
                      <a:pt x="15678" y="15521"/>
                    </a:cubicBezTo>
                    <a:cubicBezTo>
                      <a:pt x="26130" y="5174"/>
                      <a:pt x="39196" y="0"/>
                      <a:pt x="54874" y="0"/>
                    </a:cubicBezTo>
                    <a:cubicBezTo>
                      <a:pt x="66197" y="0"/>
                      <a:pt x="75778" y="2587"/>
                      <a:pt x="84488" y="7761"/>
                    </a:cubicBezTo>
                    <a:cubicBezTo>
                      <a:pt x="93199" y="12935"/>
                      <a:pt x="99296" y="20695"/>
                      <a:pt x="103651" y="30181"/>
                    </a:cubicBezTo>
                    <a:lnTo>
                      <a:pt x="86230" y="30181"/>
                    </a:lnTo>
                    <a:cubicBezTo>
                      <a:pt x="80133" y="18108"/>
                      <a:pt x="68810" y="12072"/>
                      <a:pt x="54003" y="12072"/>
                    </a:cubicBezTo>
                    <a:cubicBezTo>
                      <a:pt x="42680" y="12072"/>
                      <a:pt x="33098" y="15521"/>
                      <a:pt x="25259" y="23282"/>
                    </a:cubicBezTo>
                    <a:cubicBezTo>
                      <a:pt x="17420" y="31043"/>
                      <a:pt x="13936" y="41391"/>
                      <a:pt x="13936" y="53463"/>
                    </a:cubicBezTo>
                    <a:cubicBezTo>
                      <a:pt x="13936" y="66397"/>
                      <a:pt x="17420" y="75883"/>
                      <a:pt x="25259" y="83643"/>
                    </a:cubicBezTo>
                    <a:cubicBezTo>
                      <a:pt x="33098" y="91404"/>
                      <a:pt x="42680" y="94853"/>
                      <a:pt x="54003" y="94853"/>
                    </a:cubicBezTo>
                    <a:cubicBezTo>
                      <a:pt x="65326" y="94853"/>
                      <a:pt x="74036" y="91404"/>
                      <a:pt x="81004" y="85368"/>
                    </a:cubicBezTo>
                    <a:cubicBezTo>
                      <a:pt x="87972" y="79332"/>
                      <a:pt x="91456" y="70709"/>
                      <a:pt x="93199" y="59499"/>
                    </a:cubicBezTo>
                    <a:lnTo>
                      <a:pt x="48777" y="59499"/>
                    </a:lnTo>
                    <a:lnTo>
                      <a:pt x="48777" y="48289"/>
                    </a:lnTo>
                    <a:lnTo>
                      <a:pt x="108006" y="48289"/>
                    </a:lnTo>
                    <a:lnTo>
                      <a:pt x="108006" y="59499"/>
                    </a:lnTo>
                    <a:cubicBezTo>
                      <a:pt x="106264" y="73296"/>
                      <a:pt x="101038" y="84506"/>
                      <a:pt x="90585" y="93129"/>
                    </a:cubicBezTo>
                    <a:cubicBezTo>
                      <a:pt x="81004" y="103476"/>
                      <a:pt x="68810" y="108650"/>
                      <a:pt x="54003" y="108650"/>
                    </a:cubicBezTo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4" name="Forme libre 833">
                <a:extLst>
                  <a:ext uri="{FF2B5EF4-FFF2-40B4-BE49-F238E27FC236}">
                    <a16:creationId xmlns:a16="http://schemas.microsoft.com/office/drawing/2014/main" id="{24FC6180-B02F-1F4B-9753-A794444BFAA5}"/>
                  </a:ext>
                </a:extLst>
              </p:cNvPr>
              <p:cNvSpPr/>
              <p:nvPr/>
            </p:nvSpPr>
            <p:spPr>
              <a:xfrm>
                <a:off x="6276430" y="1977993"/>
                <a:ext cx="56615" cy="106925"/>
              </a:xfrm>
              <a:custGeom>
                <a:avLst/>
                <a:gdLst>
                  <a:gd name="connsiteX0" fmla="*/ 56616 w 56615"/>
                  <a:gd name="connsiteY0" fmla="*/ 0 h 106925"/>
                  <a:gd name="connsiteX1" fmla="*/ 56616 w 56615"/>
                  <a:gd name="connsiteY1" fmla="*/ 11210 h 106925"/>
                  <a:gd name="connsiteX2" fmla="*/ 13936 w 56615"/>
                  <a:gd name="connsiteY2" fmla="*/ 11210 h 106925"/>
                  <a:gd name="connsiteX3" fmla="*/ 13936 w 56615"/>
                  <a:gd name="connsiteY3" fmla="*/ 47427 h 106925"/>
                  <a:gd name="connsiteX4" fmla="*/ 52261 w 56615"/>
                  <a:gd name="connsiteY4" fmla="*/ 47427 h 106925"/>
                  <a:gd name="connsiteX5" fmla="*/ 52261 w 56615"/>
                  <a:gd name="connsiteY5" fmla="*/ 58637 h 106925"/>
                  <a:gd name="connsiteX6" fmla="*/ 13936 w 56615"/>
                  <a:gd name="connsiteY6" fmla="*/ 58637 h 106925"/>
                  <a:gd name="connsiteX7" fmla="*/ 13936 w 56615"/>
                  <a:gd name="connsiteY7" fmla="*/ 95716 h 106925"/>
                  <a:gd name="connsiteX8" fmla="*/ 56616 w 56615"/>
                  <a:gd name="connsiteY8" fmla="*/ 95716 h 106925"/>
                  <a:gd name="connsiteX9" fmla="*/ 56616 w 56615"/>
                  <a:gd name="connsiteY9" fmla="*/ 106926 h 106925"/>
                  <a:gd name="connsiteX10" fmla="*/ 0 w 56615"/>
                  <a:gd name="connsiteY10" fmla="*/ 106926 h 106925"/>
                  <a:gd name="connsiteX11" fmla="*/ 0 w 56615"/>
                  <a:gd name="connsiteY11" fmla="*/ 0 h 10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615" h="106925">
                    <a:moveTo>
                      <a:pt x="56616" y="0"/>
                    </a:moveTo>
                    <a:lnTo>
                      <a:pt x="56616" y="11210"/>
                    </a:lnTo>
                    <a:lnTo>
                      <a:pt x="13936" y="11210"/>
                    </a:lnTo>
                    <a:lnTo>
                      <a:pt x="13936" y="47427"/>
                    </a:lnTo>
                    <a:lnTo>
                      <a:pt x="52261" y="47427"/>
                    </a:lnTo>
                    <a:lnTo>
                      <a:pt x="52261" y="58637"/>
                    </a:lnTo>
                    <a:lnTo>
                      <a:pt x="13936" y="58637"/>
                    </a:lnTo>
                    <a:lnTo>
                      <a:pt x="13936" y="95716"/>
                    </a:lnTo>
                    <a:lnTo>
                      <a:pt x="56616" y="95716"/>
                    </a:lnTo>
                    <a:lnTo>
                      <a:pt x="56616" y="106926"/>
                    </a:lnTo>
                    <a:lnTo>
                      <a:pt x="0" y="10692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835" name="Graphique 682">
                <a:extLst>
                  <a:ext uri="{FF2B5EF4-FFF2-40B4-BE49-F238E27FC236}">
                    <a16:creationId xmlns:a16="http://schemas.microsoft.com/office/drawing/2014/main" id="{F3B611C7-DAC9-7949-909E-828F39FEDF84}"/>
                  </a:ext>
                </a:extLst>
              </p:cNvPr>
              <p:cNvGrpSpPr/>
              <p:nvPr/>
            </p:nvGrpSpPr>
            <p:grpSpPr>
              <a:xfrm>
                <a:off x="6355692" y="1977993"/>
                <a:ext cx="166363" cy="108650"/>
                <a:chOff x="6355692" y="1977993"/>
                <a:chExt cx="166363" cy="108650"/>
              </a:xfrm>
              <a:grpFill/>
            </p:grpSpPr>
            <p:sp>
              <p:nvSpPr>
                <p:cNvPr id="870" name="Forme libre 869">
                  <a:extLst>
                    <a:ext uri="{FF2B5EF4-FFF2-40B4-BE49-F238E27FC236}">
                      <a16:creationId xmlns:a16="http://schemas.microsoft.com/office/drawing/2014/main" id="{59D7BC4F-8230-BC45-A252-8F57B82F9D24}"/>
                    </a:ext>
                  </a:extLst>
                </p:cNvPr>
                <p:cNvSpPr/>
                <p:nvPr/>
              </p:nvSpPr>
              <p:spPr>
                <a:xfrm>
                  <a:off x="6355692" y="1977993"/>
                  <a:ext cx="74036" cy="106925"/>
                </a:xfrm>
                <a:custGeom>
                  <a:avLst/>
                  <a:gdLst>
                    <a:gd name="connsiteX0" fmla="*/ 13936 w 74036"/>
                    <a:gd name="connsiteY0" fmla="*/ 11210 h 106925"/>
                    <a:gd name="connsiteX1" fmla="*/ 13936 w 74036"/>
                    <a:gd name="connsiteY1" fmla="*/ 51738 h 106925"/>
                    <a:gd name="connsiteX2" fmla="*/ 34841 w 74036"/>
                    <a:gd name="connsiteY2" fmla="*/ 51738 h 106925"/>
                    <a:gd name="connsiteX3" fmla="*/ 52261 w 74036"/>
                    <a:gd name="connsiteY3" fmla="*/ 46564 h 106925"/>
                    <a:gd name="connsiteX4" fmla="*/ 57487 w 74036"/>
                    <a:gd name="connsiteY4" fmla="*/ 31905 h 106925"/>
                    <a:gd name="connsiteX5" fmla="*/ 34841 w 74036"/>
                    <a:gd name="connsiteY5" fmla="*/ 12072 h 106925"/>
                    <a:gd name="connsiteX6" fmla="*/ 13936 w 74036"/>
                    <a:gd name="connsiteY6" fmla="*/ 12072 h 106925"/>
                    <a:gd name="connsiteX7" fmla="*/ 13936 w 74036"/>
                    <a:gd name="connsiteY7" fmla="*/ 62948 h 106925"/>
                    <a:gd name="connsiteX8" fmla="*/ 13936 w 74036"/>
                    <a:gd name="connsiteY8" fmla="*/ 106926 h 106925"/>
                    <a:gd name="connsiteX9" fmla="*/ 0 w 74036"/>
                    <a:gd name="connsiteY9" fmla="*/ 106926 h 106925"/>
                    <a:gd name="connsiteX10" fmla="*/ 0 w 74036"/>
                    <a:gd name="connsiteY10" fmla="*/ 0 h 106925"/>
                    <a:gd name="connsiteX11" fmla="*/ 34841 w 74036"/>
                    <a:gd name="connsiteY11" fmla="*/ 0 h 106925"/>
                    <a:gd name="connsiteX12" fmla="*/ 62713 w 74036"/>
                    <a:gd name="connsiteY12" fmla="*/ 8623 h 106925"/>
                    <a:gd name="connsiteX13" fmla="*/ 72294 w 74036"/>
                    <a:gd name="connsiteY13" fmla="*/ 30181 h 106925"/>
                    <a:gd name="connsiteX14" fmla="*/ 65326 w 74036"/>
                    <a:gd name="connsiteY14" fmla="*/ 50876 h 106925"/>
                    <a:gd name="connsiteX15" fmla="*/ 44422 w 74036"/>
                    <a:gd name="connsiteY15" fmla="*/ 61224 h 106925"/>
                    <a:gd name="connsiteX16" fmla="*/ 74036 w 74036"/>
                    <a:gd name="connsiteY16" fmla="*/ 106063 h 106925"/>
                    <a:gd name="connsiteX17" fmla="*/ 56616 w 74036"/>
                    <a:gd name="connsiteY17" fmla="*/ 106063 h 106925"/>
                    <a:gd name="connsiteX18" fmla="*/ 28743 w 74036"/>
                    <a:gd name="connsiteY18" fmla="*/ 62086 h 106925"/>
                    <a:gd name="connsiteX19" fmla="*/ 13936 w 74036"/>
                    <a:gd name="connsiteY19" fmla="*/ 62086 h 10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4036" h="106925">
                      <a:moveTo>
                        <a:pt x="13936" y="11210"/>
                      </a:moveTo>
                      <a:lnTo>
                        <a:pt x="13936" y="51738"/>
                      </a:lnTo>
                      <a:lnTo>
                        <a:pt x="34841" y="51738"/>
                      </a:lnTo>
                      <a:cubicBezTo>
                        <a:pt x="42680" y="51738"/>
                        <a:pt x="48777" y="50014"/>
                        <a:pt x="52261" y="46564"/>
                      </a:cubicBezTo>
                      <a:cubicBezTo>
                        <a:pt x="55745" y="43115"/>
                        <a:pt x="57487" y="37941"/>
                        <a:pt x="57487" y="31905"/>
                      </a:cubicBezTo>
                      <a:cubicBezTo>
                        <a:pt x="57487" y="18108"/>
                        <a:pt x="49648" y="12072"/>
                        <a:pt x="34841" y="12072"/>
                      </a:cubicBezTo>
                      <a:lnTo>
                        <a:pt x="13936" y="12072"/>
                      </a:lnTo>
                      <a:close/>
                      <a:moveTo>
                        <a:pt x="13936" y="62948"/>
                      </a:moveTo>
                      <a:lnTo>
                        <a:pt x="13936" y="106926"/>
                      </a:lnTo>
                      <a:lnTo>
                        <a:pt x="0" y="106926"/>
                      </a:lnTo>
                      <a:lnTo>
                        <a:pt x="0" y="0"/>
                      </a:lnTo>
                      <a:lnTo>
                        <a:pt x="34841" y="0"/>
                      </a:lnTo>
                      <a:cubicBezTo>
                        <a:pt x="47035" y="0"/>
                        <a:pt x="55745" y="2587"/>
                        <a:pt x="62713" y="8623"/>
                      </a:cubicBezTo>
                      <a:cubicBezTo>
                        <a:pt x="68810" y="14659"/>
                        <a:pt x="72294" y="21558"/>
                        <a:pt x="72294" y="30181"/>
                      </a:cubicBezTo>
                      <a:cubicBezTo>
                        <a:pt x="72294" y="38804"/>
                        <a:pt x="69681" y="45702"/>
                        <a:pt x="65326" y="50876"/>
                      </a:cubicBezTo>
                      <a:cubicBezTo>
                        <a:pt x="60971" y="56912"/>
                        <a:pt x="54003" y="60361"/>
                        <a:pt x="44422" y="61224"/>
                      </a:cubicBezTo>
                      <a:lnTo>
                        <a:pt x="74036" y="106063"/>
                      </a:lnTo>
                      <a:lnTo>
                        <a:pt x="56616" y="106063"/>
                      </a:lnTo>
                      <a:lnTo>
                        <a:pt x="28743" y="62086"/>
                      </a:lnTo>
                      <a:lnTo>
                        <a:pt x="13936" y="62086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1" name="Forme libre 870">
                  <a:extLst>
                    <a:ext uri="{FF2B5EF4-FFF2-40B4-BE49-F238E27FC236}">
                      <a16:creationId xmlns:a16="http://schemas.microsoft.com/office/drawing/2014/main" id="{F5FB76B4-EDA7-7B46-BC6D-E2FA6BB54144}"/>
                    </a:ext>
                  </a:extLst>
                </p:cNvPr>
                <p:cNvSpPr/>
                <p:nvPr/>
              </p:nvSpPr>
              <p:spPr>
                <a:xfrm>
                  <a:off x="6449762" y="1978855"/>
                  <a:ext cx="72294" cy="107787"/>
                </a:xfrm>
                <a:custGeom>
                  <a:avLst/>
                  <a:gdLst>
                    <a:gd name="connsiteX0" fmla="*/ 13065 w 72294"/>
                    <a:gd name="connsiteY0" fmla="*/ 27594 h 107787"/>
                    <a:gd name="connsiteX1" fmla="*/ 16549 w 72294"/>
                    <a:gd name="connsiteY1" fmla="*/ 37079 h 107787"/>
                    <a:gd name="connsiteX2" fmla="*/ 25260 w 72294"/>
                    <a:gd name="connsiteY2" fmla="*/ 43115 h 107787"/>
                    <a:gd name="connsiteX3" fmla="*/ 36583 w 72294"/>
                    <a:gd name="connsiteY3" fmla="*/ 46564 h 107787"/>
                    <a:gd name="connsiteX4" fmla="*/ 48777 w 72294"/>
                    <a:gd name="connsiteY4" fmla="*/ 50014 h 107787"/>
                    <a:gd name="connsiteX5" fmla="*/ 60100 w 72294"/>
                    <a:gd name="connsiteY5" fmla="*/ 54325 h 107787"/>
                    <a:gd name="connsiteX6" fmla="*/ 68810 w 72294"/>
                    <a:gd name="connsiteY6" fmla="*/ 62948 h 107787"/>
                    <a:gd name="connsiteX7" fmla="*/ 72294 w 72294"/>
                    <a:gd name="connsiteY7" fmla="*/ 76745 h 107787"/>
                    <a:gd name="connsiteX8" fmla="*/ 62713 w 72294"/>
                    <a:gd name="connsiteY8" fmla="*/ 98303 h 107787"/>
                    <a:gd name="connsiteX9" fmla="*/ 36583 w 72294"/>
                    <a:gd name="connsiteY9" fmla="*/ 107788 h 107787"/>
                    <a:gd name="connsiteX10" fmla="*/ 10452 w 72294"/>
                    <a:gd name="connsiteY10" fmla="*/ 100027 h 107787"/>
                    <a:gd name="connsiteX11" fmla="*/ 0 w 72294"/>
                    <a:gd name="connsiteY11" fmla="*/ 80194 h 107787"/>
                    <a:gd name="connsiteX12" fmla="*/ 14807 w 72294"/>
                    <a:gd name="connsiteY12" fmla="*/ 80194 h 107787"/>
                    <a:gd name="connsiteX13" fmla="*/ 20905 w 72294"/>
                    <a:gd name="connsiteY13" fmla="*/ 92266 h 107787"/>
                    <a:gd name="connsiteX14" fmla="*/ 36583 w 72294"/>
                    <a:gd name="connsiteY14" fmla="*/ 96578 h 107787"/>
                    <a:gd name="connsiteX15" fmla="*/ 53132 w 72294"/>
                    <a:gd name="connsiteY15" fmla="*/ 91404 h 107787"/>
                    <a:gd name="connsiteX16" fmla="*/ 59229 w 72294"/>
                    <a:gd name="connsiteY16" fmla="*/ 79332 h 107787"/>
                    <a:gd name="connsiteX17" fmla="*/ 55745 w 72294"/>
                    <a:gd name="connsiteY17" fmla="*/ 68984 h 107787"/>
                    <a:gd name="connsiteX18" fmla="*/ 47035 w 72294"/>
                    <a:gd name="connsiteY18" fmla="*/ 63810 h 107787"/>
                    <a:gd name="connsiteX19" fmla="*/ 35712 w 72294"/>
                    <a:gd name="connsiteY19" fmla="*/ 60361 h 107787"/>
                    <a:gd name="connsiteX20" fmla="*/ 23517 w 72294"/>
                    <a:gd name="connsiteY20" fmla="*/ 56912 h 107787"/>
                    <a:gd name="connsiteX21" fmla="*/ 12194 w 72294"/>
                    <a:gd name="connsiteY21" fmla="*/ 52600 h 107787"/>
                    <a:gd name="connsiteX22" fmla="*/ 3484 w 72294"/>
                    <a:gd name="connsiteY22" fmla="*/ 43977 h 107787"/>
                    <a:gd name="connsiteX23" fmla="*/ 0 w 72294"/>
                    <a:gd name="connsiteY23" fmla="*/ 30181 h 107787"/>
                    <a:gd name="connsiteX24" fmla="*/ 9581 w 72294"/>
                    <a:gd name="connsiteY24" fmla="*/ 8623 h 107787"/>
                    <a:gd name="connsiteX25" fmla="*/ 34841 w 72294"/>
                    <a:gd name="connsiteY25" fmla="*/ 0 h 107787"/>
                    <a:gd name="connsiteX26" fmla="*/ 59229 w 72294"/>
                    <a:gd name="connsiteY26" fmla="*/ 6898 h 107787"/>
                    <a:gd name="connsiteX27" fmla="*/ 69681 w 72294"/>
                    <a:gd name="connsiteY27" fmla="*/ 26731 h 107787"/>
                    <a:gd name="connsiteX28" fmla="*/ 54003 w 72294"/>
                    <a:gd name="connsiteY28" fmla="*/ 26731 h 107787"/>
                    <a:gd name="connsiteX29" fmla="*/ 47906 w 72294"/>
                    <a:gd name="connsiteY29" fmla="*/ 16384 h 107787"/>
                    <a:gd name="connsiteX30" fmla="*/ 33099 w 72294"/>
                    <a:gd name="connsiteY30" fmla="*/ 12072 h 107787"/>
                    <a:gd name="connsiteX31" fmla="*/ 18291 w 72294"/>
                    <a:gd name="connsiteY31" fmla="*/ 16384 h 107787"/>
                    <a:gd name="connsiteX32" fmla="*/ 13065 w 72294"/>
                    <a:gd name="connsiteY32" fmla="*/ 27594 h 10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2294" h="107787">
                      <a:moveTo>
                        <a:pt x="13065" y="27594"/>
                      </a:moveTo>
                      <a:cubicBezTo>
                        <a:pt x="13065" y="31905"/>
                        <a:pt x="13936" y="34492"/>
                        <a:pt x="16549" y="37079"/>
                      </a:cubicBezTo>
                      <a:cubicBezTo>
                        <a:pt x="18291" y="39666"/>
                        <a:pt x="21775" y="41391"/>
                        <a:pt x="25260" y="43115"/>
                      </a:cubicBezTo>
                      <a:cubicBezTo>
                        <a:pt x="28744" y="43977"/>
                        <a:pt x="32228" y="45702"/>
                        <a:pt x="36583" y="46564"/>
                      </a:cubicBezTo>
                      <a:cubicBezTo>
                        <a:pt x="40938" y="47427"/>
                        <a:pt x="45293" y="48289"/>
                        <a:pt x="48777" y="50014"/>
                      </a:cubicBezTo>
                      <a:cubicBezTo>
                        <a:pt x="53132" y="50876"/>
                        <a:pt x="56616" y="52600"/>
                        <a:pt x="60100" y="54325"/>
                      </a:cubicBezTo>
                      <a:cubicBezTo>
                        <a:pt x="63584" y="56050"/>
                        <a:pt x="66197" y="58637"/>
                        <a:pt x="68810" y="62948"/>
                      </a:cubicBezTo>
                      <a:cubicBezTo>
                        <a:pt x="70552" y="66397"/>
                        <a:pt x="72294" y="71571"/>
                        <a:pt x="72294" y="76745"/>
                      </a:cubicBezTo>
                      <a:cubicBezTo>
                        <a:pt x="72294" y="85368"/>
                        <a:pt x="68810" y="92266"/>
                        <a:pt x="62713" y="98303"/>
                      </a:cubicBezTo>
                      <a:cubicBezTo>
                        <a:pt x="56616" y="104339"/>
                        <a:pt x="47906" y="107788"/>
                        <a:pt x="36583" y="107788"/>
                      </a:cubicBezTo>
                      <a:cubicBezTo>
                        <a:pt x="25260" y="107788"/>
                        <a:pt x="16549" y="105201"/>
                        <a:pt x="10452" y="100027"/>
                      </a:cubicBezTo>
                      <a:cubicBezTo>
                        <a:pt x="3484" y="94853"/>
                        <a:pt x="0" y="87955"/>
                        <a:pt x="0" y="80194"/>
                      </a:cubicBezTo>
                      <a:lnTo>
                        <a:pt x="14807" y="80194"/>
                      </a:lnTo>
                      <a:cubicBezTo>
                        <a:pt x="14807" y="85368"/>
                        <a:pt x="17420" y="88817"/>
                        <a:pt x="20905" y="92266"/>
                      </a:cubicBezTo>
                      <a:cubicBezTo>
                        <a:pt x="24389" y="94853"/>
                        <a:pt x="29615" y="96578"/>
                        <a:pt x="36583" y="96578"/>
                      </a:cubicBezTo>
                      <a:cubicBezTo>
                        <a:pt x="43551" y="96578"/>
                        <a:pt x="48777" y="94853"/>
                        <a:pt x="53132" y="91404"/>
                      </a:cubicBezTo>
                      <a:cubicBezTo>
                        <a:pt x="57487" y="87955"/>
                        <a:pt x="59229" y="83643"/>
                        <a:pt x="59229" y="79332"/>
                      </a:cubicBezTo>
                      <a:cubicBezTo>
                        <a:pt x="59229" y="75020"/>
                        <a:pt x="58358" y="70709"/>
                        <a:pt x="55745" y="68984"/>
                      </a:cubicBezTo>
                      <a:cubicBezTo>
                        <a:pt x="54003" y="66397"/>
                        <a:pt x="50519" y="64673"/>
                        <a:pt x="47035" y="63810"/>
                      </a:cubicBezTo>
                      <a:cubicBezTo>
                        <a:pt x="43551" y="62948"/>
                        <a:pt x="40067" y="61224"/>
                        <a:pt x="35712" y="60361"/>
                      </a:cubicBezTo>
                      <a:cubicBezTo>
                        <a:pt x="31357" y="59499"/>
                        <a:pt x="27001" y="58637"/>
                        <a:pt x="23517" y="56912"/>
                      </a:cubicBezTo>
                      <a:cubicBezTo>
                        <a:pt x="19162" y="56050"/>
                        <a:pt x="15678" y="54325"/>
                        <a:pt x="12194" y="52600"/>
                      </a:cubicBezTo>
                      <a:cubicBezTo>
                        <a:pt x="8710" y="50876"/>
                        <a:pt x="6097" y="48289"/>
                        <a:pt x="3484" y="43977"/>
                      </a:cubicBezTo>
                      <a:cubicBezTo>
                        <a:pt x="1742" y="40528"/>
                        <a:pt x="0" y="35354"/>
                        <a:pt x="0" y="30181"/>
                      </a:cubicBezTo>
                      <a:cubicBezTo>
                        <a:pt x="0" y="21558"/>
                        <a:pt x="3484" y="13797"/>
                        <a:pt x="9581" y="8623"/>
                      </a:cubicBezTo>
                      <a:cubicBezTo>
                        <a:pt x="15678" y="3449"/>
                        <a:pt x="24389" y="0"/>
                        <a:pt x="34841" y="0"/>
                      </a:cubicBezTo>
                      <a:cubicBezTo>
                        <a:pt x="45293" y="0"/>
                        <a:pt x="53132" y="2587"/>
                        <a:pt x="59229" y="6898"/>
                      </a:cubicBezTo>
                      <a:cubicBezTo>
                        <a:pt x="65326" y="12072"/>
                        <a:pt x="68810" y="18108"/>
                        <a:pt x="69681" y="26731"/>
                      </a:cubicBezTo>
                      <a:lnTo>
                        <a:pt x="54003" y="26731"/>
                      </a:lnTo>
                      <a:cubicBezTo>
                        <a:pt x="54003" y="22420"/>
                        <a:pt x="51390" y="18971"/>
                        <a:pt x="47906" y="16384"/>
                      </a:cubicBezTo>
                      <a:cubicBezTo>
                        <a:pt x="44422" y="13797"/>
                        <a:pt x="39196" y="12072"/>
                        <a:pt x="33099" y="12072"/>
                      </a:cubicBezTo>
                      <a:cubicBezTo>
                        <a:pt x="27001" y="12072"/>
                        <a:pt x="21775" y="13797"/>
                        <a:pt x="18291" y="16384"/>
                      </a:cubicBezTo>
                      <a:cubicBezTo>
                        <a:pt x="14807" y="17246"/>
                        <a:pt x="13065" y="21558"/>
                        <a:pt x="13065" y="27594"/>
                      </a:cubicBezTo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836" name="Graphique 682">
                <a:extLst>
                  <a:ext uri="{FF2B5EF4-FFF2-40B4-BE49-F238E27FC236}">
                    <a16:creationId xmlns:a16="http://schemas.microsoft.com/office/drawing/2014/main" id="{1FBB2C41-1AC5-1243-88DE-71367FB741B3}"/>
                  </a:ext>
                </a:extLst>
              </p:cNvPr>
              <p:cNvGrpSpPr/>
              <p:nvPr/>
            </p:nvGrpSpPr>
            <p:grpSpPr>
              <a:xfrm>
                <a:off x="4913293" y="1664114"/>
                <a:ext cx="2207149" cy="177634"/>
                <a:chOff x="4913293" y="1664114"/>
                <a:chExt cx="2207149" cy="177634"/>
              </a:xfrm>
              <a:grpFill/>
            </p:grpSpPr>
            <p:sp>
              <p:nvSpPr>
                <p:cNvPr id="858" name="Forme libre 857">
                  <a:extLst>
                    <a:ext uri="{FF2B5EF4-FFF2-40B4-BE49-F238E27FC236}">
                      <a16:creationId xmlns:a16="http://schemas.microsoft.com/office/drawing/2014/main" id="{7C89F122-34DA-CF4B-8F46-DA4E8DE479F2}"/>
                    </a:ext>
                  </a:extLst>
                </p:cNvPr>
                <p:cNvSpPr/>
                <p:nvPr/>
              </p:nvSpPr>
              <p:spPr>
                <a:xfrm>
                  <a:off x="4913293" y="1666701"/>
                  <a:ext cx="155911" cy="172460"/>
                </a:xfrm>
                <a:custGeom>
                  <a:avLst/>
                  <a:gdLst>
                    <a:gd name="connsiteX0" fmla="*/ 155912 w 155911"/>
                    <a:gd name="connsiteY0" fmla="*/ 86230 h 172460"/>
                    <a:gd name="connsiteX1" fmla="*/ 60971 w 155911"/>
                    <a:gd name="connsiteY1" fmla="*/ 172461 h 172460"/>
                    <a:gd name="connsiteX2" fmla="*/ 0 w 155911"/>
                    <a:gd name="connsiteY2" fmla="*/ 172461 h 172460"/>
                    <a:gd name="connsiteX3" fmla="*/ 0 w 155911"/>
                    <a:gd name="connsiteY3" fmla="*/ 0 h 172460"/>
                    <a:gd name="connsiteX4" fmla="*/ 60971 w 155911"/>
                    <a:gd name="connsiteY4" fmla="*/ 0 h 172460"/>
                    <a:gd name="connsiteX5" fmla="*/ 155912 w 155911"/>
                    <a:gd name="connsiteY5" fmla="*/ 86230 h 172460"/>
                    <a:gd name="connsiteX6" fmla="*/ 112361 w 155911"/>
                    <a:gd name="connsiteY6" fmla="*/ 86230 h 172460"/>
                    <a:gd name="connsiteX7" fmla="*/ 60100 w 155911"/>
                    <a:gd name="connsiteY7" fmla="*/ 31905 h 172460"/>
                    <a:gd name="connsiteX8" fmla="*/ 40938 w 155911"/>
                    <a:gd name="connsiteY8" fmla="*/ 31905 h 172460"/>
                    <a:gd name="connsiteX9" fmla="*/ 40938 w 155911"/>
                    <a:gd name="connsiteY9" fmla="*/ 140555 h 172460"/>
                    <a:gd name="connsiteX10" fmla="*/ 60100 w 155911"/>
                    <a:gd name="connsiteY10" fmla="*/ 140555 h 172460"/>
                    <a:gd name="connsiteX11" fmla="*/ 112361 w 155911"/>
                    <a:gd name="connsiteY11" fmla="*/ 8623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5911" h="172460">
                      <a:moveTo>
                        <a:pt x="155912" y="86230"/>
                      </a:moveTo>
                      <a:cubicBezTo>
                        <a:pt x="155912" y="137106"/>
                        <a:pt x="115845" y="172461"/>
                        <a:pt x="60971" y="172461"/>
                      </a:cubicBez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60971" y="0"/>
                      </a:lnTo>
                      <a:cubicBezTo>
                        <a:pt x="115845" y="0"/>
                        <a:pt x="155912" y="34492"/>
                        <a:pt x="155912" y="86230"/>
                      </a:cubicBezTo>
                      <a:close/>
                      <a:moveTo>
                        <a:pt x="112361" y="86230"/>
                      </a:moveTo>
                      <a:cubicBezTo>
                        <a:pt x="112361" y="53463"/>
                        <a:pt x="93199" y="31905"/>
                        <a:pt x="60100" y="31905"/>
                      </a:cubicBezTo>
                      <a:lnTo>
                        <a:pt x="40938" y="31905"/>
                      </a:lnTo>
                      <a:lnTo>
                        <a:pt x="40938" y="140555"/>
                      </a:lnTo>
                      <a:lnTo>
                        <a:pt x="60100" y="140555"/>
                      </a:lnTo>
                      <a:cubicBezTo>
                        <a:pt x="93199" y="140555"/>
                        <a:pt x="112361" y="118998"/>
                        <a:pt x="112361" y="86230"/>
                      </a:cubicBez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9" name="Forme libre 858">
                  <a:extLst>
                    <a:ext uri="{FF2B5EF4-FFF2-40B4-BE49-F238E27FC236}">
                      <a16:creationId xmlns:a16="http://schemas.microsoft.com/office/drawing/2014/main" id="{DA2E0472-FADE-A843-ACD1-64BA04874BC9}"/>
                    </a:ext>
                  </a:extLst>
                </p:cNvPr>
                <p:cNvSpPr/>
                <p:nvPr/>
              </p:nvSpPr>
              <p:spPr>
                <a:xfrm>
                  <a:off x="5095335" y="1665839"/>
                  <a:ext cx="106263" cy="172460"/>
                </a:xfrm>
                <a:custGeom>
                  <a:avLst/>
                  <a:gdLst>
                    <a:gd name="connsiteX0" fmla="*/ 42680 w 106263"/>
                    <a:gd name="connsiteY0" fmla="*/ 31905 h 172460"/>
                    <a:gd name="connsiteX1" fmla="*/ 42680 w 106263"/>
                    <a:gd name="connsiteY1" fmla="*/ 68984 h 172460"/>
                    <a:gd name="connsiteX2" fmla="*/ 98425 w 106263"/>
                    <a:gd name="connsiteY2" fmla="*/ 68984 h 172460"/>
                    <a:gd name="connsiteX3" fmla="*/ 98425 w 106263"/>
                    <a:gd name="connsiteY3" fmla="*/ 100889 h 172460"/>
                    <a:gd name="connsiteX4" fmla="*/ 42680 w 106263"/>
                    <a:gd name="connsiteY4" fmla="*/ 100889 h 172460"/>
                    <a:gd name="connsiteX5" fmla="*/ 42680 w 106263"/>
                    <a:gd name="connsiteY5" fmla="*/ 140555 h 172460"/>
                    <a:gd name="connsiteX6" fmla="*/ 105393 w 106263"/>
                    <a:gd name="connsiteY6" fmla="*/ 140555 h 172460"/>
                    <a:gd name="connsiteX7" fmla="*/ 105393 w 106263"/>
                    <a:gd name="connsiteY7" fmla="*/ 172461 h 172460"/>
                    <a:gd name="connsiteX8" fmla="*/ 0 w 106263"/>
                    <a:gd name="connsiteY8" fmla="*/ 172461 h 172460"/>
                    <a:gd name="connsiteX9" fmla="*/ 0 w 106263"/>
                    <a:gd name="connsiteY9" fmla="*/ 0 h 172460"/>
                    <a:gd name="connsiteX10" fmla="*/ 106264 w 106263"/>
                    <a:gd name="connsiteY10" fmla="*/ 0 h 172460"/>
                    <a:gd name="connsiteX11" fmla="*/ 106264 w 106263"/>
                    <a:gd name="connsiteY11" fmla="*/ 31905 h 172460"/>
                    <a:gd name="connsiteX12" fmla="*/ 42680 w 106263"/>
                    <a:gd name="connsiteY12" fmla="*/ 31905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6263" h="172460">
                      <a:moveTo>
                        <a:pt x="42680" y="31905"/>
                      </a:moveTo>
                      <a:lnTo>
                        <a:pt x="42680" y="68984"/>
                      </a:lnTo>
                      <a:lnTo>
                        <a:pt x="98425" y="68984"/>
                      </a:lnTo>
                      <a:lnTo>
                        <a:pt x="98425" y="100889"/>
                      </a:lnTo>
                      <a:lnTo>
                        <a:pt x="42680" y="100889"/>
                      </a:lnTo>
                      <a:lnTo>
                        <a:pt x="42680" y="140555"/>
                      </a:lnTo>
                      <a:lnTo>
                        <a:pt x="105393" y="140555"/>
                      </a:lnTo>
                      <a:lnTo>
                        <a:pt x="105393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106264" y="0"/>
                      </a:lnTo>
                      <a:lnTo>
                        <a:pt x="106264" y="31905"/>
                      </a:lnTo>
                      <a:lnTo>
                        <a:pt x="42680" y="31905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0" name="Forme libre 859">
                  <a:extLst>
                    <a:ext uri="{FF2B5EF4-FFF2-40B4-BE49-F238E27FC236}">
                      <a16:creationId xmlns:a16="http://schemas.microsoft.com/office/drawing/2014/main" id="{8957B856-1942-8940-9A4C-1DAA4E76E183}"/>
                    </a:ext>
                  </a:extLst>
                </p:cNvPr>
                <p:cNvSpPr/>
                <p:nvPr/>
              </p:nvSpPr>
              <p:spPr>
                <a:xfrm>
                  <a:off x="5313089" y="1666701"/>
                  <a:ext cx="196849" cy="172460"/>
                </a:xfrm>
                <a:custGeom>
                  <a:avLst/>
                  <a:gdLst>
                    <a:gd name="connsiteX0" fmla="*/ 47906 w 196849"/>
                    <a:gd name="connsiteY0" fmla="*/ 0 h 172460"/>
                    <a:gd name="connsiteX1" fmla="*/ 98425 w 196849"/>
                    <a:gd name="connsiteY1" fmla="*/ 118998 h 172460"/>
                    <a:gd name="connsiteX2" fmla="*/ 148072 w 196849"/>
                    <a:gd name="connsiteY2" fmla="*/ 0 h 172460"/>
                    <a:gd name="connsiteX3" fmla="*/ 196849 w 196849"/>
                    <a:gd name="connsiteY3" fmla="*/ 0 h 172460"/>
                    <a:gd name="connsiteX4" fmla="*/ 196849 w 196849"/>
                    <a:gd name="connsiteY4" fmla="*/ 172461 h 172460"/>
                    <a:gd name="connsiteX5" fmla="*/ 154169 w 196849"/>
                    <a:gd name="connsiteY5" fmla="*/ 172461 h 172460"/>
                    <a:gd name="connsiteX6" fmla="*/ 154169 w 196849"/>
                    <a:gd name="connsiteY6" fmla="*/ 75020 h 172460"/>
                    <a:gd name="connsiteX7" fmla="*/ 114103 w 196849"/>
                    <a:gd name="connsiteY7" fmla="*/ 172461 h 172460"/>
                    <a:gd name="connsiteX8" fmla="*/ 82746 w 196849"/>
                    <a:gd name="connsiteY8" fmla="*/ 172461 h 172460"/>
                    <a:gd name="connsiteX9" fmla="*/ 42680 w 196849"/>
                    <a:gd name="connsiteY9" fmla="*/ 75020 h 172460"/>
                    <a:gd name="connsiteX10" fmla="*/ 42680 w 196849"/>
                    <a:gd name="connsiteY10" fmla="*/ 172461 h 172460"/>
                    <a:gd name="connsiteX11" fmla="*/ 0 w 196849"/>
                    <a:gd name="connsiteY11" fmla="*/ 172461 h 172460"/>
                    <a:gd name="connsiteX12" fmla="*/ 0 w 196849"/>
                    <a:gd name="connsiteY12" fmla="*/ 0 h 172460"/>
                    <a:gd name="connsiteX13" fmla="*/ 47906 w 196849"/>
                    <a:gd name="connsiteY13" fmla="*/ 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849" h="172460">
                      <a:moveTo>
                        <a:pt x="47906" y="0"/>
                      </a:moveTo>
                      <a:lnTo>
                        <a:pt x="98425" y="118998"/>
                      </a:lnTo>
                      <a:lnTo>
                        <a:pt x="148072" y="0"/>
                      </a:lnTo>
                      <a:lnTo>
                        <a:pt x="196849" y="0"/>
                      </a:lnTo>
                      <a:lnTo>
                        <a:pt x="196849" y="172461"/>
                      </a:lnTo>
                      <a:lnTo>
                        <a:pt x="154169" y="172461"/>
                      </a:lnTo>
                      <a:lnTo>
                        <a:pt x="154169" y="75020"/>
                      </a:lnTo>
                      <a:lnTo>
                        <a:pt x="114103" y="172461"/>
                      </a:lnTo>
                      <a:lnTo>
                        <a:pt x="82746" y="172461"/>
                      </a:lnTo>
                      <a:lnTo>
                        <a:pt x="42680" y="75020"/>
                      </a:lnTo>
                      <a:lnTo>
                        <a:pt x="42680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47906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1" name="Forme libre 860">
                  <a:extLst>
                    <a:ext uri="{FF2B5EF4-FFF2-40B4-BE49-F238E27FC236}">
                      <a16:creationId xmlns:a16="http://schemas.microsoft.com/office/drawing/2014/main" id="{1ADD4AFD-C7B9-9745-B588-4CC8C4AB3E15}"/>
                    </a:ext>
                  </a:extLst>
                </p:cNvPr>
                <p:cNvSpPr/>
                <p:nvPr/>
              </p:nvSpPr>
              <p:spPr>
                <a:xfrm>
                  <a:off x="5530842" y="1665839"/>
                  <a:ext cx="172460" cy="173322"/>
                </a:xfrm>
                <a:custGeom>
                  <a:avLst/>
                  <a:gdLst>
                    <a:gd name="connsiteX0" fmla="*/ 172461 w 172460"/>
                    <a:gd name="connsiteY0" fmla="*/ 173323 h 173322"/>
                    <a:gd name="connsiteX1" fmla="*/ 127168 w 172460"/>
                    <a:gd name="connsiteY1" fmla="*/ 173323 h 173322"/>
                    <a:gd name="connsiteX2" fmla="*/ 117587 w 172460"/>
                    <a:gd name="connsiteY2" fmla="*/ 144005 h 173322"/>
                    <a:gd name="connsiteX3" fmla="*/ 54874 w 172460"/>
                    <a:gd name="connsiteY3" fmla="*/ 144005 h 173322"/>
                    <a:gd name="connsiteX4" fmla="*/ 45293 w 172460"/>
                    <a:gd name="connsiteY4" fmla="*/ 173323 h 173322"/>
                    <a:gd name="connsiteX5" fmla="*/ 0 w 172460"/>
                    <a:gd name="connsiteY5" fmla="*/ 173323 h 173322"/>
                    <a:gd name="connsiteX6" fmla="*/ 60100 w 172460"/>
                    <a:gd name="connsiteY6" fmla="*/ 0 h 173322"/>
                    <a:gd name="connsiteX7" fmla="*/ 111490 w 172460"/>
                    <a:gd name="connsiteY7" fmla="*/ 0 h 173322"/>
                    <a:gd name="connsiteX8" fmla="*/ 172461 w 172460"/>
                    <a:gd name="connsiteY8" fmla="*/ 173323 h 173322"/>
                    <a:gd name="connsiteX9" fmla="*/ 65326 w 172460"/>
                    <a:gd name="connsiteY9" fmla="*/ 112099 h 173322"/>
                    <a:gd name="connsiteX10" fmla="*/ 106264 w 172460"/>
                    <a:gd name="connsiteY10" fmla="*/ 112099 h 173322"/>
                    <a:gd name="connsiteX11" fmla="*/ 85359 w 172460"/>
                    <a:gd name="connsiteY11" fmla="*/ 50876 h 173322"/>
                    <a:gd name="connsiteX12" fmla="*/ 65326 w 172460"/>
                    <a:gd name="connsiteY12" fmla="*/ 112099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2460" h="173322">
                      <a:moveTo>
                        <a:pt x="172461" y="173323"/>
                      </a:moveTo>
                      <a:lnTo>
                        <a:pt x="127168" y="173323"/>
                      </a:lnTo>
                      <a:lnTo>
                        <a:pt x="117587" y="144005"/>
                      </a:lnTo>
                      <a:lnTo>
                        <a:pt x="54874" y="144005"/>
                      </a:lnTo>
                      <a:lnTo>
                        <a:pt x="45293" y="173323"/>
                      </a:lnTo>
                      <a:lnTo>
                        <a:pt x="0" y="173323"/>
                      </a:lnTo>
                      <a:lnTo>
                        <a:pt x="60100" y="0"/>
                      </a:lnTo>
                      <a:lnTo>
                        <a:pt x="111490" y="0"/>
                      </a:lnTo>
                      <a:lnTo>
                        <a:pt x="172461" y="173323"/>
                      </a:lnTo>
                      <a:close/>
                      <a:moveTo>
                        <a:pt x="65326" y="112099"/>
                      </a:moveTo>
                      <a:lnTo>
                        <a:pt x="106264" y="112099"/>
                      </a:lnTo>
                      <a:lnTo>
                        <a:pt x="85359" y="50876"/>
                      </a:lnTo>
                      <a:lnTo>
                        <a:pt x="65326" y="112099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2" name="Forme libre 861">
                  <a:extLst>
                    <a:ext uri="{FF2B5EF4-FFF2-40B4-BE49-F238E27FC236}">
                      <a16:creationId xmlns:a16="http://schemas.microsoft.com/office/drawing/2014/main" id="{8D50D532-6F99-A04B-A4C8-92D427655D48}"/>
                    </a:ext>
                  </a:extLst>
                </p:cNvPr>
                <p:cNvSpPr/>
                <p:nvPr/>
              </p:nvSpPr>
              <p:spPr>
                <a:xfrm>
                  <a:off x="5724207" y="1665839"/>
                  <a:ext cx="155911" cy="173322"/>
                </a:xfrm>
                <a:custGeom>
                  <a:avLst/>
                  <a:gdLst>
                    <a:gd name="connsiteX0" fmla="*/ 155041 w 155911"/>
                    <a:gd name="connsiteY0" fmla="*/ 173323 h 173322"/>
                    <a:gd name="connsiteX1" fmla="*/ 113232 w 155911"/>
                    <a:gd name="connsiteY1" fmla="*/ 173323 h 173322"/>
                    <a:gd name="connsiteX2" fmla="*/ 42680 w 155911"/>
                    <a:gd name="connsiteY2" fmla="*/ 64673 h 173322"/>
                    <a:gd name="connsiteX3" fmla="*/ 42680 w 155911"/>
                    <a:gd name="connsiteY3" fmla="*/ 173323 h 173322"/>
                    <a:gd name="connsiteX4" fmla="*/ 0 w 155911"/>
                    <a:gd name="connsiteY4" fmla="*/ 173323 h 173322"/>
                    <a:gd name="connsiteX5" fmla="*/ 0 w 155911"/>
                    <a:gd name="connsiteY5" fmla="*/ 0 h 173322"/>
                    <a:gd name="connsiteX6" fmla="*/ 42680 w 155911"/>
                    <a:gd name="connsiteY6" fmla="*/ 0 h 173322"/>
                    <a:gd name="connsiteX7" fmla="*/ 113232 w 155911"/>
                    <a:gd name="connsiteY7" fmla="*/ 109513 h 173322"/>
                    <a:gd name="connsiteX8" fmla="*/ 113232 w 155911"/>
                    <a:gd name="connsiteY8" fmla="*/ 0 h 173322"/>
                    <a:gd name="connsiteX9" fmla="*/ 155911 w 155911"/>
                    <a:gd name="connsiteY9" fmla="*/ 0 h 173322"/>
                    <a:gd name="connsiteX10" fmla="*/ 155911 w 155911"/>
                    <a:gd name="connsiteY10" fmla="*/ 173323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911" h="173322">
                      <a:moveTo>
                        <a:pt x="155041" y="173323"/>
                      </a:moveTo>
                      <a:lnTo>
                        <a:pt x="113232" y="173323"/>
                      </a:lnTo>
                      <a:lnTo>
                        <a:pt x="42680" y="64673"/>
                      </a:lnTo>
                      <a:lnTo>
                        <a:pt x="42680" y="173323"/>
                      </a:lnTo>
                      <a:lnTo>
                        <a:pt x="0" y="173323"/>
                      </a:lnTo>
                      <a:lnTo>
                        <a:pt x="0" y="0"/>
                      </a:lnTo>
                      <a:lnTo>
                        <a:pt x="42680" y="0"/>
                      </a:lnTo>
                      <a:lnTo>
                        <a:pt x="113232" y="109513"/>
                      </a:lnTo>
                      <a:lnTo>
                        <a:pt x="113232" y="0"/>
                      </a:lnTo>
                      <a:lnTo>
                        <a:pt x="155911" y="0"/>
                      </a:lnTo>
                      <a:lnTo>
                        <a:pt x="155911" y="173323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3" name="Forme libre 862">
                  <a:extLst>
                    <a:ext uri="{FF2B5EF4-FFF2-40B4-BE49-F238E27FC236}">
                      <a16:creationId xmlns:a16="http://schemas.microsoft.com/office/drawing/2014/main" id="{E167E78A-7EAB-C94A-BE69-7507DB68CC94}"/>
                    </a:ext>
                  </a:extLst>
                </p:cNvPr>
                <p:cNvSpPr/>
                <p:nvPr/>
              </p:nvSpPr>
              <p:spPr>
                <a:xfrm>
                  <a:off x="5900152" y="1665839"/>
                  <a:ext cx="172460" cy="173322"/>
                </a:xfrm>
                <a:custGeom>
                  <a:avLst/>
                  <a:gdLst>
                    <a:gd name="connsiteX0" fmla="*/ 172461 w 172460"/>
                    <a:gd name="connsiteY0" fmla="*/ 173323 h 173322"/>
                    <a:gd name="connsiteX1" fmla="*/ 127168 w 172460"/>
                    <a:gd name="connsiteY1" fmla="*/ 173323 h 173322"/>
                    <a:gd name="connsiteX2" fmla="*/ 117587 w 172460"/>
                    <a:gd name="connsiteY2" fmla="*/ 144005 h 173322"/>
                    <a:gd name="connsiteX3" fmla="*/ 54874 w 172460"/>
                    <a:gd name="connsiteY3" fmla="*/ 144005 h 173322"/>
                    <a:gd name="connsiteX4" fmla="*/ 45293 w 172460"/>
                    <a:gd name="connsiteY4" fmla="*/ 173323 h 173322"/>
                    <a:gd name="connsiteX5" fmla="*/ 0 w 172460"/>
                    <a:gd name="connsiteY5" fmla="*/ 173323 h 173322"/>
                    <a:gd name="connsiteX6" fmla="*/ 60100 w 172460"/>
                    <a:gd name="connsiteY6" fmla="*/ 0 h 173322"/>
                    <a:gd name="connsiteX7" fmla="*/ 111490 w 172460"/>
                    <a:gd name="connsiteY7" fmla="*/ 0 h 173322"/>
                    <a:gd name="connsiteX8" fmla="*/ 172461 w 172460"/>
                    <a:gd name="connsiteY8" fmla="*/ 173323 h 173322"/>
                    <a:gd name="connsiteX9" fmla="*/ 66197 w 172460"/>
                    <a:gd name="connsiteY9" fmla="*/ 112099 h 173322"/>
                    <a:gd name="connsiteX10" fmla="*/ 107135 w 172460"/>
                    <a:gd name="connsiteY10" fmla="*/ 112099 h 173322"/>
                    <a:gd name="connsiteX11" fmla="*/ 86230 w 172460"/>
                    <a:gd name="connsiteY11" fmla="*/ 50876 h 173322"/>
                    <a:gd name="connsiteX12" fmla="*/ 66197 w 172460"/>
                    <a:gd name="connsiteY12" fmla="*/ 112099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2460" h="173322">
                      <a:moveTo>
                        <a:pt x="172461" y="173323"/>
                      </a:moveTo>
                      <a:lnTo>
                        <a:pt x="127168" y="173323"/>
                      </a:lnTo>
                      <a:lnTo>
                        <a:pt x="117587" y="144005"/>
                      </a:lnTo>
                      <a:lnTo>
                        <a:pt x="54874" y="144005"/>
                      </a:lnTo>
                      <a:lnTo>
                        <a:pt x="45293" y="173323"/>
                      </a:lnTo>
                      <a:lnTo>
                        <a:pt x="0" y="173323"/>
                      </a:lnTo>
                      <a:lnTo>
                        <a:pt x="60100" y="0"/>
                      </a:lnTo>
                      <a:lnTo>
                        <a:pt x="111490" y="0"/>
                      </a:lnTo>
                      <a:lnTo>
                        <a:pt x="172461" y="173323"/>
                      </a:lnTo>
                      <a:close/>
                      <a:moveTo>
                        <a:pt x="66197" y="112099"/>
                      </a:moveTo>
                      <a:lnTo>
                        <a:pt x="107135" y="112099"/>
                      </a:lnTo>
                      <a:lnTo>
                        <a:pt x="86230" y="50876"/>
                      </a:lnTo>
                      <a:lnTo>
                        <a:pt x="66197" y="112099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4" name="Forme libre 863">
                  <a:extLst>
                    <a:ext uri="{FF2B5EF4-FFF2-40B4-BE49-F238E27FC236}">
                      <a16:creationId xmlns:a16="http://schemas.microsoft.com/office/drawing/2014/main" id="{DA317E3F-301C-144B-AC51-22B4DDFFF928}"/>
                    </a:ext>
                  </a:extLst>
                </p:cNvPr>
                <p:cNvSpPr/>
                <p:nvPr/>
              </p:nvSpPr>
              <p:spPr>
                <a:xfrm>
                  <a:off x="6083936" y="1664114"/>
                  <a:ext cx="172460" cy="177634"/>
                </a:xfrm>
                <a:custGeom>
                  <a:avLst/>
                  <a:gdLst>
                    <a:gd name="connsiteX0" fmla="*/ 88844 w 172460"/>
                    <a:gd name="connsiteY0" fmla="*/ 0 h 177634"/>
                    <a:gd name="connsiteX1" fmla="*/ 171590 w 172460"/>
                    <a:gd name="connsiteY1" fmla="*/ 57774 h 177634"/>
                    <a:gd name="connsiteX2" fmla="*/ 121071 w 172460"/>
                    <a:gd name="connsiteY2" fmla="*/ 57774 h 177634"/>
                    <a:gd name="connsiteX3" fmla="*/ 88844 w 172460"/>
                    <a:gd name="connsiteY3" fmla="*/ 38804 h 177634"/>
                    <a:gd name="connsiteX4" fmla="*/ 42680 w 172460"/>
                    <a:gd name="connsiteY4" fmla="*/ 88817 h 177634"/>
                    <a:gd name="connsiteX5" fmla="*/ 88844 w 172460"/>
                    <a:gd name="connsiteY5" fmla="*/ 138831 h 177634"/>
                    <a:gd name="connsiteX6" fmla="*/ 126297 w 172460"/>
                    <a:gd name="connsiteY6" fmla="*/ 111237 h 177634"/>
                    <a:gd name="connsiteX7" fmla="*/ 77520 w 172460"/>
                    <a:gd name="connsiteY7" fmla="*/ 111237 h 177634"/>
                    <a:gd name="connsiteX8" fmla="*/ 77520 w 172460"/>
                    <a:gd name="connsiteY8" fmla="*/ 79332 h 177634"/>
                    <a:gd name="connsiteX9" fmla="*/ 172461 w 172460"/>
                    <a:gd name="connsiteY9" fmla="*/ 79332 h 177634"/>
                    <a:gd name="connsiteX10" fmla="*/ 172461 w 172460"/>
                    <a:gd name="connsiteY10" fmla="*/ 111237 h 177634"/>
                    <a:gd name="connsiteX11" fmla="*/ 89715 w 172460"/>
                    <a:gd name="connsiteY11" fmla="*/ 177634 h 177634"/>
                    <a:gd name="connsiteX12" fmla="*/ 0 w 172460"/>
                    <a:gd name="connsiteY12" fmla="*/ 89680 h 177634"/>
                    <a:gd name="connsiteX13" fmla="*/ 88844 w 172460"/>
                    <a:gd name="connsiteY13" fmla="*/ 0 h 17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460" h="177634">
                      <a:moveTo>
                        <a:pt x="88844" y="0"/>
                      </a:moveTo>
                      <a:cubicBezTo>
                        <a:pt x="127168" y="0"/>
                        <a:pt x="159396" y="20695"/>
                        <a:pt x="171590" y="57774"/>
                      </a:cubicBezTo>
                      <a:lnTo>
                        <a:pt x="121071" y="57774"/>
                      </a:lnTo>
                      <a:cubicBezTo>
                        <a:pt x="114103" y="43977"/>
                        <a:pt x="103651" y="38804"/>
                        <a:pt x="88844" y="38804"/>
                      </a:cubicBezTo>
                      <a:cubicBezTo>
                        <a:pt x="60971" y="38804"/>
                        <a:pt x="42680" y="57774"/>
                        <a:pt x="42680" y="88817"/>
                      </a:cubicBezTo>
                      <a:cubicBezTo>
                        <a:pt x="42680" y="118998"/>
                        <a:pt x="60971" y="138831"/>
                        <a:pt x="88844" y="138831"/>
                      </a:cubicBezTo>
                      <a:cubicBezTo>
                        <a:pt x="109748" y="138831"/>
                        <a:pt x="121942" y="126759"/>
                        <a:pt x="126297" y="111237"/>
                      </a:cubicBezTo>
                      <a:lnTo>
                        <a:pt x="77520" y="111237"/>
                      </a:lnTo>
                      <a:lnTo>
                        <a:pt x="77520" y="79332"/>
                      </a:lnTo>
                      <a:lnTo>
                        <a:pt x="172461" y="79332"/>
                      </a:lnTo>
                      <a:lnTo>
                        <a:pt x="172461" y="111237"/>
                      </a:lnTo>
                      <a:cubicBezTo>
                        <a:pt x="166364" y="140555"/>
                        <a:pt x="135878" y="177634"/>
                        <a:pt x="89715" y="177634"/>
                      </a:cubicBezTo>
                      <a:cubicBezTo>
                        <a:pt x="40067" y="177634"/>
                        <a:pt x="0" y="141418"/>
                        <a:pt x="0" y="89680"/>
                      </a:cubicBezTo>
                      <a:cubicBezTo>
                        <a:pt x="0" y="36217"/>
                        <a:pt x="40067" y="0"/>
                        <a:pt x="88844" y="0"/>
                      </a:cubicBez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5" name="Forme libre 864">
                  <a:extLst>
                    <a:ext uri="{FF2B5EF4-FFF2-40B4-BE49-F238E27FC236}">
                      <a16:creationId xmlns:a16="http://schemas.microsoft.com/office/drawing/2014/main" id="{9C9A9604-6E05-DA40-A306-0F456C24F194}"/>
                    </a:ext>
                  </a:extLst>
                </p:cNvPr>
                <p:cNvSpPr/>
                <p:nvPr/>
              </p:nvSpPr>
              <p:spPr>
                <a:xfrm>
                  <a:off x="6283398" y="1665839"/>
                  <a:ext cx="105392" cy="172460"/>
                </a:xfrm>
                <a:custGeom>
                  <a:avLst/>
                  <a:gdLst>
                    <a:gd name="connsiteX0" fmla="*/ 42680 w 105392"/>
                    <a:gd name="connsiteY0" fmla="*/ 31905 h 172460"/>
                    <a:gd name="connsiteX1" fmla="*/ 42680 w 105392"/>
                    <a:gd name="connsiteY1" fmla="*/ 68984 h 172460"/>
                    <a:gd name="connsiteX2" fmla="*/ 98424 w 105392"/>
                    <a:gd name="connsiteY2" fmla="*/ 68984 h 172460"/>
                    <a:gd name="connsiteX3" fmla="*/ 98424 w 105392"/>
                    <a:gd name="connsiteY3" fmla="*/ 100889 h 172460"/>
                    <a:gd name="connsiteX4" fmla="*/ 42680 w 105392"/>
                    <a:gd name="connsiteY4" fmla="*/ 100889 h 172460"/>
                    <a:gd name="connsiteX5" fmla="*/ 42680 w 105392"/>
                    <a:gd name="connsiteY5" fmla="*/ 140555 h 172460"/>
                    <a:gd name="connsiteX6" fmla="*/ 105392 w 105392"/>
                    <a:gd name="connsiteY6" fmla="*/ 140555 h 172460"/>
                    <a:gd name="connsiteX7" fmla="*/ 105392 w 105392"/>
                    <a:gd name="connsiteY7" fmla="*/ 172461 h 172460"/>
                    <a:gd name="connsiteX8" fmla="*/ 0 w 105392"/>
                    <a:gd name="connsiteY8" fmla="*/ 172461 h 172460"/>
                    <a:gd name="connsiteX9" fmla="*/ 0 w 105392"/>
                    <a:gd name="connsiteY9" fmla="*/ 0 h 172460"/>
                    <a:gd name="connsiteX10" fmla="*/ 105392 w 105392"/>
                    <a:gd name="connsiteY10" fmla="*/ 0 h 172460"/>
                    <a:gd name="connsiteX11" fmla="*/ 105392 w 105392"/>
                    <a:gd name="connsiteY11" fmla="*/ 31905 h 172460"/>
                    <a:gd name="connsiteX12" fmla="*/ 42680 w 105392"/>
                    <a:gd name="connsiteY12" fmla="*/ 31905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5392" h="172460">
                      <a:moveTo>
                        <a:pt x="42680" y="31905"/>
                      </a:moveTo>
                      <a:lnTo>
                        <a:pt x="42680" y="68984"/>
                      </a:lnTo>
                      <a:lnTo>
                        <a:pt x="98424" y="68984"/>
                      </a:lnTo>
                      <a:lnTo>
                        <a:pt x="98424" y="100889"/>
                      </a:lnTo>
                      <a:lnTo>
                        <a:pt x="42680" y="100889"/>
                      </a:lnTo>
                      <a:lnTo>
                        <a:pt x="42680" y="140555"/>
                      </a:lnTo>
                      <a:lnTo>
                        <a:pt x="105392" y="140555"/>
                      </a:lnTo>
                      <a:lnTo>
                        <a:pt x="105392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105392" y="0"/>
                      </a:lnTo>
                      <a:lnTo>
                        <a:pt x="105392" y="31905"/>
                      </a:lnTo>
                      <a:lnTo>
                        <a:pt x="42680" y="31905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6" name="Forme libre 865">
                  <a:extLst>
                    <a:ext uri="{FF2B5EF4-FFF2-40B4-BE49-F238E27FC236}">
                      <a16:creationId xmlns:a16="http://schemas.microsoft.com/office/drawing/2014/main" id="{910DDAB8-E8C9-5348-8682-F3C531631E78}"/>
                    </a:ext>
                  </a:extLst>
                </p:cNvPr>
                <p:cNvSpPr/>
                <p:nvPr/>
              </p:nvSpPr>
              <p:spPr>
                <a:xfrm>
                  <a:off x="6425373" y="1666701"/>
                  <a:ext cx="197720" cy="172460"/>
                </a:xfrm>
                <a:custGeom>
                  <a:avLst/>
                  <a:gdLst>
                    <a:gd name="connsiteX0" fmla="*/ 48777 w 197720"/>
                    <a:gd name="connsiteY0" fmla="*/ 0 h 172460"/>
                    <a:gd name="connsiteX1" fmla="*/ 99296 w 197720"/>
                    <a:gd name="connsiteY1" fmla="*/ 118998 h 172460"/>
                    <a:gd name="connsiteX2" fmla="*/ 148943 w 197720"/>
                    <a:gd name="connsiteY2" fmla="*/ 0 h 172460"/>
                    <a:gd name="connsiteX3" fmla="*/ 197720 w 197720"/>
                    <a:gd name="connsiteY3" fmla="*/ 0 h 172460"/>
                    <a:gd name="connsiteX4" fmla="*/ 197720 w 197720"/>
                    <a:gd name="connsiteY4" fmla="*/ 172461 h 172460"/>
                    <a:gd name="connsiteX5" fmla="*/ 155040 w 197720"/>
                    <a:gd name="connsiteY5" fmla="*/ 172461 h 172460"/>
                    <a:gd name="connsiteX6" fmla="*/ 155040 w 197720"/>
                    <a:gd name="connsiteY6" fmla="*/ 75020 h 172460"/>
                    <a:gd name="connsiteX7" fmla="*/ 114974 w 197720"/>
                    <a:gd name="connsiteY7" fmla="*/ 172461 h 172460"/>
                    <a:gd name="connsiteX8" fmla="*/ 82746 w 197720"/>
                    <a:gd name="connsiteY8" fmla="*/ 172461 h 172460"/>
                    <a:gd name="connsiteX9" fmla="*/ 42680 w 197720"/>
                    <a:gd name="connsiteY9" fmla="*/ 75020 h 172460"/>
                    <a:gd name="connsiteX10" fmla="*/ 42680 w 197720"/>
                    <a:gd name="connsiteY10" fmla="*/ 172461 h 172460"/>
                    <a:gd name="connsiteX11" fmla="*/ 0 w 197720"/>
                    <a:gd name="connsiteY11" fmla="*/ 172461 h 172460"/>
                    <a:gd name="connsiteX12" fmla="*/ 0 w 197720"/>
                    <a:gd name="connsiteY12" fmla="*/ 0 h 172460"/>
                    <a:gd name="connsiteX13" fmla="*/ 48777 w 197720"/>
                    <a:gd name="connsiteY13" fmla="*/ 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7720" h="172460">
                      <a:moveTo>
                        <a:pt x="48777" y="0"/>
                      </a:moveTo>
                      <a:lnTo>
                        <a:pt x="99296" y="118998"/>
                      </a:lnTo>
                      <a:lnTo>
                        <a:pt x="148943" y="0"/>
                      </a:lnTo>
                      <a:lnTo>
                        <a:pt x="197720" y="0"/>
                      </a:lnTo>
                      <a:lnTo>
                        <a:pt x="197720" y="172461"/>
                      </a:lnTo>
                      <a:lnTo>
                        <a:pt x="155040" y="172461"/>
                      </a:lnTo>
                      <a:lnTo>
                        <a:pt x="155040" y="75020"/>
                      </a:lnTo>
                      <a:lnTo>
                        <a:pt x="114974" y="172461"/>
                      </a:lnTo>
                      <a:lnTo>
                        <a:pt x="82746" y="172461"/>
                      </a:lnTo>
                      <a:lnTo>
                        <a:pt x="42680" y="75020"/>
                      </a:lnTo>
                      <a:lnTo>
                        <a:pt x="42680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48777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7" name="Forme libre 866">
                  <a:extLst>
                    <a:ext uri="{FF2B5EF4-FFF2-40B4-BE49-F238E27FC236}">
                      <a16:creationId xmlns:a16="http://schemas.microsoft.com/office/drawing/2014/main" id="{77F046A2-456C-2944-8BBD-4C7C4F15690E}"/>
                    </a:ext>
                  </a:extLst>
                </p:cNvPr>
                <p:cNvSpPr/>
                <p:nvPr/>
              </p:nvSpPr>
              <p:spPr>
                <a:xfrm>
                  <a:off x="6659676" y="1665839"/>
                  <a:ext cx="105392" cy="172460"/>
                </a:xfrm>
                <a:custGeom>
                  <a:avLst/>
                  <a:gdLst>
                    <a:gd name="connsiteX0" fmla="*/ 42680 w 105392"/>
                    <a:gd name="connsiteY0" fmla="*/ 31905 h 172460"/>
                    <a:gd name="connsiteX1" fmla="*/ 42680 w 105392"/>
                    <a:gd name="connsiteY1" fmla="*/ 68984 h 172460"/>
                    <a:gd name="connsiteX2" fmla="*/ 98425 w 105392"/>
                    <a:gd name="connsiteY2" fmla="*/ 68984 h 172460"/>
                    <a:gd name="connsiteX3" fmla="*/ 98425 w 105392"/>
                    <a:gd name="connsiteY3" fmla="*/ 100889 h 172460"/>
                    <a:gd name="connsiteX4" fmla="*/ 42680 w 105392"/>
                    <a:gd name="connsiteY4" fmla="*/ 100889 h 172460"/>
                    <a:gd name="connsiteX5" fmla="*/ 42680 w 105392"/>
                    <a:gd name="connsiteY5" fmla="*/ 140555 h 172460"/>
                    <a:gd name="connsiteX6" fmla="*/ 105393 w 105392"/>
                    <a:gd name="connsiteY6" fmla="*/ 140555 h 172460"/>
                    <a:gd name="connsiteX7" fmla="*/ 105393 w 105392"/>
                    <a:gd name="connsiteY7" fmla="*/ 172461 h 172460"/>
                    <a:gd name="connsiteX8" fmla="*/ 0 w 105392"/>
                    <a:gd name="connsiteY8" fmla="*/ 172461 h 172460"/>
                    <a:gd name="connsiteX9" fmla="*/ 0 w 105392"/>
                    <a:gd name="connsiteY9" fmla="*/ 0 h 172460"/>
                    <a:gd name="connsiteX10" fmla="*/ 105393 w 105392"/>
                    <a:gd name="connsiteY10" fmla="*/ 0 h 172460"/>
                    <a:gd name="connsiteX11" fmla="*/ 105393 w 105392"/>
                    <a:gd name="connsiteY11" fmla="*/ 31905 h 172460"/>
                    <a:gd name="connsiteX12" fmla="*/ 42680 w 105392"/>
                    <a:gd name="connsiteY12" fmla="*/ 31905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5392" h="172460">
                      <a:moveTo>
                        <a:pt x="42680" y="31905"/>
                      </a:moveTo>
                      <a:lnTo>
                        <a:pt x="42680" y="68984"/>
                      </a:lnTo>
                      <a:lnTo>
                        <a:pt x="98425" y="68984"/>
                      </a:lnTo>
                      <a:lnTo>
                        <a:pt x="98425" y="100889"/>
                      </a:lnTo>
                      <a:lnTo>
                        <a:pt x="42680" y="100889"/>
                      </a:lnTo>
                      <a:lnTo>
                        <a:pt x="42680" y="140555"/>
                      </a:lnTo>
                      <a:lnTo>
                        <a:pt x="105393" y="140555"/>
                      </a:lnTo>
                      <a:lnTo>
                        <a:pt x="105393" y="172461"/>
                      </a:lnTo>
                      <a:lnTo>
                        <a:pt x="0" y="172461"/>
                      </a:lnTo>
                      <a:lnTo>
                        <a:pt x="0" y="0"/>
                      </a:lnTo>
                      <a:lnTo>
                        <a:pt x="105393" y="0"/>
                      </a:lnTo>
                      <a:lnTo>
                        <a:pt x="105393" y="31905"/>
                      </a:lnTo>
                      <a:lnTo>
                        <a:pt x="42680" y="31905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8" name="Forme libre 867">
                  <a:extLst>
                    <a:ext uri="{FF2B5EF4-FFF2-40B4-BE49-F238E27FC236}">
                      <a16:creationId xmlns:a16="http://schemas.microsoft.com/office/drawing/2014/main" id="{9F266BB2-C0DC-2E40-B773-B2F6F64B9634}"/>
                    </a:ext>
                  </a:extLst>
                </p:cNvPr>
                <p:cNvSpPr/>
                <p:nvPr/>
              </p:nvSpPr>
              <p:spPr>
                <a:xfrm>
                  <a:off x="6802522" y="1665839"/>
                  <a:ext cx="155911" cy="173322"/>
                </a:xfrm>
                <a:custGeom>
                  <a:avLst/>
                  <a:gdLst>
                    <a:gd name="connsiteX0" fmla="*/ 155912 w 155911"/>
                    <a:gd name="connsiteY0" fmla="*/ 173323 h 173322"/>
                    <a:gd name="connsiteX1" fmla="*/ 113232 w 155911"/>
                    <a:gd name="connsiteY1" fmla="*/ 173323 h 173322"/>
                    <a:gd name="connsiteX2" fmla="*/ 42680 w 155911"/>
                    <a:gd name="connsiteY2" fmla="*/ 64673 h 173322"/>
                    <a:gd name="connsiteX3" fmla="*/ 42680 w 155911"/>
                    <a:gd name="connsiteY3" fmla="*/ 173323 h 173322"/>
                    <a:gd name="connsiteX4" fmla="*/ 0 w 155911"/>
                    <a:gd name="connsiteY4" fmla="*/ 173323 h 173322"/>
                    <a:gd name="connsiteX5" fmla="*/ 0 w 155911"/>
                    <a:gd name="connsiteY5" fmla="*/ 0 h 173322"/>
                    <a:gd name="connsiteX6" fmla="*/ 42680 w 155911"/>
                    <a:gd name="connsiteY6" fmla="*/ 0 h 173322"/>
                    <a:gd name="connsiteX7" fmla="*/ 113232 w 155911"/>
                    <a:gd name="connsiteY7" fmla="*/ 108650 h 173322"/>
                    <a:gd name="connsiteX8" fmla="*/ 113232 w 155911"/>
                    <a:gd name="connsiteY8" fmla="*/ 0 h 173322"/>
                    <a:gd name="connsiteX9" fmla="*/ 155912 w 155911"/>
                    <a:gd name="connsiteY9" fmla="*/ 0 h 173322"/>
                    <a:gd name="connsiteX10" fmla="*/ 155912 w 155911"/>
                    <a:gd name="connsiteY10" fmla="*/ 173323 h 17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911" h="173322">
                      <a:moveTo>
                        <a:pt x="155912" y="173323"/>
                      </a:moveTo>
                      <a:lnTo>
                        <a:pt x="113232" y="173323"/>
                      </a:lnTo>
                      <a:lnTo>
                        <a:pt x="42680" y="64673"/>
                      </a:lnTo>
                      <a:lnTo>
                        <a:pt x="42680" y="173323"/>
                      </a:lnTo>
                      <a:lnTo>
                        <a:pt x="0" y="173323"/>
                      </a:lnTo>
                      <a:lnTo>
                        <a:pt x="0" y="0"/>
                      </a:lnTo>
                      <a:lnTo>
                        <a:pt x="42680" y="0"/>
                      </a:lnTo>
                      <a:lnTo>
                        <a:pt x="113232" y="108650"/>
                      </a:lnTo>
                      <a:lnTo>
                        <a:pt x="113232" y="0"/>
                      </a:lnTo>
                      <a:lnTo>
                        <a:pt x="155912" y="0"/>
                      </a:lnTo>
                      <a:lnTo>
                        <a:pt x="155912" y="173323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9" name="Forme libre 868">
                  <a:extLst>
                    <a:ext uri="{FF2B5EF4-FFF2-40B4-BE49-F238E27FC236}">
                      <a16:creationId xmlns:a16="http://schemas.microsoft.com/office/drawing/2014/main" id="{101510EA-0CFF-BC4D-B90F-1F768356A6C6}"/>
                    </a:ext>
                  </a:extLst>
                </p:cNvPr>
                <p:cNvSpPr/>
                <p:nvPr/>
              </p:nvSpPr>
              <p:spPr>
                <a:xfrm>
                  <a:off x="6983693" y="1666701"/>
                  <a:ext cx="136749" cy="172460"/>
                </a:xfrm>
                <a:custGeom>
                  <a:avLst/>
                  <a:gdLst>
                    <a:gd name="connsiteX0" fmla="*/ 136749 w 136749"/>
                    <a:gd name="connsiteY0" fmla="*/ 0 h 172460"/>
                    <a:gd name="connsiteX1" fmla="*/ 136749 w 136749"/>
                    <a:gd name="connsiteY1" fmla="*/ 31905 h 172460"/>
                    <a:gd name="connsiteX2" fmla="*/ 88843 w 136749"/>
                    <a:gd name="connsiteY2" fmla="*/ 31905 h 172460"/>
                    <a:gd name="connsiteX3" fmla="*/ 88843 w 136749"/>
                    <a:gd name="connsiteY3" fmla="*/ 172461 h 172460"/>
                    <a:gd name="connsiteX4" fmla="*/ 47035 w 136749"/>
                    <a:gd name="connsiteY4" fmla="*/ 172461 h 172460"/>
                    <a:gd name="connsiteX5" fmla="*/ 47035 w 136749"/>
                    <a:gd name="connsiteY5" fmla="*/ 31905 h 172460"/>
                    <a:gd name="connsiteX6" fmla="*/ 0 w 136749"/>
                    <a:gd name="connsiteY6" fmla="*/ 31905 h 172460"/>
                    <a:gd name="connsiteX7" fmla="*/ 0 w 136749"/>
                    <a:gd name="connsiteY7" fmla="*/ 0 h 172460"/>
                    <a:gd name="connsiteX8" fmla="*/ 136749 w 136749"/>
                    <a:gd name="connsiteY8" fmla="*/ 0 h 17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749" h="172460">
                      <a:moveTo>
                        <a:pt x="136749" y="0"/>
                      </a:moveTo>
                      <a:lnTo>
                        <a:pt x="136749" y="31905"/>
                      </a:lnTo>
                      <a:lnTo>
                        <a:pt x="88843" y="31905"/>
                      </a:lnTo>
                      <a:lnTo>
                        <a:pt x="88843" y="172461"/>
                      </a:lnTo>
                      <a:lnTo>
                        <a:pt x="47035" y="172461"/>
                      </a:lnTo>
                      <a:lnTo>
                        <a:pt x="47035" y="31905"/>
                      </a:lnTo>
                      <a:lnTo>
                        <a:pt x="0" y="31905"/>
                      </a:lnTo>
                      <a:lnTo>
                        <a:pt x="0" y="0"/>
                      </a:lnTo>
                      <a:lnTo>
                        <a:pt x="136749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837" name="Graphique 682">
                <a:extLst>
                  <a:ext uri="{FF2B5EF4-FFF2-40B4-BE49-F238E27FC236}">
                    <a16:creationId xmlns:a16="http://schemas.microsoft.com/office/drawing/2014/main" id="{A6FB9575-9CB9-3545-BBC1-CB96BAA85C32}"/>
                  </a:ext>
                </a:extLst>
              </p:cNvPr>
              <p:cNvGrpSpPr/>
              <p:nvPr/>
            </p:nvGrpSpPr>
            <p:grpSpPr>
              <a:xfrm>
                <a:off x="4912422" y="1328678"/>
                <a:ext cx="2713208" cy="239720"/>
                <a:chOff x="4912422" y="1328678"/>
                <a:chExt cx="2713208" cy="239720"/>
              </a:xfrm>
              <a:grpFill/>
            </p:grpSpPr>
            <p:sp>
              <p:nvSpPr>
                <p:cNvPr id="838" name="Forme libre 837">
                  <a:extLst>
                    <a:ext uri="{FF2B5EF4-FFF2-40B4-BE49-F238E27FC236}">
                      <a16:creationId xmlns:a16="http://schemas.microsoft.com/office/drawing/2014/main" id="{B67799D1-9E45-2A4E-8F4C-65229E06B1E5}"/>
                    </a:ext>
                  </a:extLst>
                </p:cNvPr>
                <p:cNvSpPr/>
                <p:nvPr/>
              </p:nvSpPr>
              <p:spPr>
                <a:xfrm>
                  <a:off x="4912422" y="1328678"/>
                  <a:ext cx="103650" cy="237133"/>
                </a:xfrm>
                <a:custGeom>
                  <a:avLst/>
                  <a:gdLst>
                    <a:gd name="connsiteX0" fmla="*/ 20904 w 103650"/>
                    <a:gd name="connsiteY0" fmla="*/ 28456 h 237133"/>
                    <a:gd name="connsiteX1" fmla="*/ 80133 w 103650"/>
                    <a:gd name="connsiteY1" fmla="*/ 0 h 237133"/>
                    <a:gd name="connsiteX2" fmla="*/ 80133 w 103650"/>
                    <a:gd name="connsiteY2" fmla="*/ 32768 h 237133"/>
                    <a:gd name="connsiteX3" fmla="*/ 20904 w 103650"/>
                    <a:gd name="connsiteY3" fmla="*/ 56912 h 237133"/>
                    <a:gd name="connsiteX4" fmla="*/ 20904 w 103650"/>
                    <a:gd name="connsiteY4" fmla="*/ 28456 h 237133"/>
                    <a:gd name="connsiteX5" fmla="*/ 103651 w 103650"/>
                    <a:gd name="connsiteY5" fmla="*/ 66397 h 237133"/>
                    <a:gd name="connsiteX6" fmla="*/ 103651 w 103650"/>
                    <a:gd name="connsiteY6" fmla="*/ 98303 h 237133"/>
                    <a:gd name="connsiteX7" fmla="*/ 41809 w 103650"/>
                    <a:gd name="connsiteY7" fmla="*/ 98303 h 237133"/>
                    <a:gd name="connsiteX8" fmla="*/ 41809 w 103650"/>
                    <a:gd name="connsiteY8" fmla="*/ 134519 h 237133"/>
                    <a:gd name="connsiteX9" fmla="*/ 96682 w 103650"/>
                    <a:gd name="connsiteY9" fmla="*/ 134519 h 237133"/>
                    <a:gd name="connsiteX10" fmla="*/ 96682 w 103650"/>
                    <a:gd name="connsiteY10" fmla="*/ 166425 h 237133"/>
                    <a:gd name="connsiteX11" fmla="*/ 41809 w 103650"/>
                    <a:gd name="connsiteY11" fmla="*/ 166425 h 237133"/>
                    <a:gd name="connsiteX12" fmla="*/ 41809 w 103650"/>
                    <a:gd name="connsiteY12" fmla="*/ 205228 h 237133"/>
                    <a:gd name="connsiteX13" fmla="*/ 103651 w 103650"/>
                    <a:gd name="connsiteY13" fmla="*/ 205228 h 237133"/>
                    <a:gd name="connsiteX14" fmla="*/ 103651 w 103650"/>
                    <a:gd name="connsiteY14" fmla="*/ 237133 h 237133"/>
                    <a:gd name="connsiteX15" fmla="*/ 0 w 103650"/>
                    <a:gd name="connsiteY15" fmla="*/ 237133 h 237133"/>
                    <a:gd name="connsiteX16" fmla="*/ 0 w 103650"/>
                    <a:gd name="connsiteY16" fmla="*/ 66397 h 237133"/>
                    <a:gd name="connsiteX17" fmla="*/ 103651 w 103650"/>
                    <a:gd name="connsiteY17" fmla="*/ 66397 h 23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3650" h="237133">
                      <a:moveTo>
                        <a:pt x="20904" y="28456"/>
                      </a:moveTo>
                      <a:lnTo>
                        <a:pt x="80133" y="0"/>
                      </a:lnTo>
                      <a:lnTo>
                        <a:pt x="80133" y="32768"/>
                      </a:lnTo>
                      <a:lnTo>
                        <a:pt x="20904" y="56912"/>
                      </a:lnTo>
                      <a:lnTo>
                        <a:pt x="20904" y="28456"/>
                      </a:lnTo>
                      <a:close/>
                      <a:moveTo>
                        <a:pt x="103651" y="66397"/>
                      </a:moveTo>
                      <a:lnTo>
                        <a:pt x="103651" y="98303"/>
                      </a:lnTo>
                      <a:lnTo>
                        <a:pt x="41809" y="98303"/>
                      </a:lnTo>
                      <a:lnTo>
                        <a:pt x="41809" y="134519"/>
                      </a:lnTo>
                      <a:lnTo>
                        <a:pt x="96682" y="134519"/>
                      </a:lnTo>
                      <a:lnTo>
                        <a:pt x="96682" y="166425"/>
                      </a:lnTo>
                      <a:lnTo>
                        <a:pt x="41809" y="166425"/>
                      </a:lnTo>
                      <a:lnTo>
                        <a:pt x="41809" y="205228"/>
                      </a:lnTo>
                      <a:lnTo>
                        <a:pt x="103651" y="205228"/>
                      </a:lnTo>
                      <a:lnTo>
                        <a:pt x="103651" y="237133"/>
                      </a:lnTo>
                      <a:lnTo>
                        <a:pt x="0" y="237133"/>
                      </a:lnTo>
                      <a:lnTo>
                        <a:pt x="0" y="66397"/>
                      </a:lnTo>
                      <a:lnTo>
                        <a:pt x="103651" y="66397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839" name="Graphique 682">
                  <a:extLst>
                    <a:ext uri="{FF2B5EF4-FFF2-40B4-BE49-F238E27FC236}">
                      <a16:creationId xmlns:a16="http://schemas.microsoft.com/office/drawing/2014/main" id="{8D55ABC1-E3F4-3E45-8DE9-3A1C80081507}"/>
                    </a:ext>
                  </a:extLst>
                </p:cNvPr>
                <p:cNvGrpSpPr/>
                <p:nvPr/>
              </p:nvGrpSpPr>
              <p:grpSpPr>
                <a:xfrm>
                  <a:off x="5042203" y="1392489"/>
                  <a:ext cx="363212" cy="175047"/>
                  <a:chOff x="5042203" y="1392489"/>
                  <a:chExt cx="363212" cy="175047"/>
                </a:xfrm>
                <a:grpFill/>
              </p:grpSpPr>
              <p:sp>
                <p:nvSpPr>
                  <p:cNvPr id="856" name="Forme libre 855">
                    <a:extLst>
                      <a:ext uri="{FF2B5EF4-FFF2-40B4-BE49-F238E27FC236}">
                        <a16:creationId xmlns:a16="http://schemas.microsoft.com/office/drawing/2014/main" id="{EC72D58D-1849-C847-B04E-46A7CCC54591}"/>
                      </a:ext>
                    </a:extLst>
                  </p:cNvPr>
                  <p:cNvSpPr/>
                  <p:nvPr/>
                </p:nvSpPr>
                <p:spPr>
                  <a:xfrm>
                    <a:off x="5042203" y="1393351"/>
                    <a:ext cx="169847" cy="171488"/>
                  </a:xfrm>
                  <a:custGeom>
                    <a:avLst/>
                    <a:gdLst>
                      <a:gd name="connsiteX0" fmla="*/ 25259 w 169847"/>
                      <a:gd name="connsiteY0" fmla="*/ 149178 h 171488"/>
                      <a:gd name="connsiteX1" fmla="*/ 0 w 169847"/>
                      <a:gd name="connsiteY1" fmla="*/ 87093 h 171488"/>
                      <a:gd name="connsiteX2" fmla="*/ 25259 w 169847"/>
                      <a:gd name="connsiteY2" fmla="*/ 25007 h 171488"/>
                      <a:gd name="connsiteX3" fmla="*/ 87972 w 169847"/>
                      <a:gd name="connsiteY3" fmla="*/ 0 h 171488"/>
                      <a:gd name="connsiteX4" fmla="*/ 138491 w 169847"/>
                      <a:gd name="connsiteY4" fmla="*/ 14659 h 171488"/>
                      <a:gd name="connsiteX5" fmla="*/ 169848 w 169847"/>
                      <a:gd name="connsiteY5" fmla="*/ 56050 h 171488"/>
                      <a:gd name="connsiteX6" fmla="*/ 120200 w 169847"/>
                      <a:gd name="connsiteY6" fmla="*/ 56050 h 171488"/>
                      <a:gd name="connsiteX7" fmla="*/ 88843 w 169847"/>
                      <a:gd name="connsiteY7" fmla="*/ 37079 h 171488"/>
                      <a:gd name="connsiteX8" fmla="*/ 54874 w 169847"/>
                      <a:gd name="connsiteY8" fmla="*/ 50014 h 171488"/>
                      <a:gd name="connsiteX9" fmla="*/ 42680 w 169847"/>
                      <a:gd name="connsiteY9" fmla="*/ 85368 h 171488"/>
                      <a:gd name="connsiteX10" fmla="*/ 54874 w 169847"/>
                      <a:gd name="connsiteY10" fmla="*/ 120722 h 171488"/>
                      <a:gd name="connsiteX11" fmla="*/ 88843 w 169847"/>
                      <a:gd name="connsiteY11" fmla="*/ 133657 h 171488"/>
                      <a:gd name="connsiteX12" fmla="*/ 120200 w 169847"/>
                      <a:gd name="connsiteY12" fmla="*/ 114686 h 171488"/>
                      <a:gd name="connsiteX13" fmla="*/ 169848 w 169847"/>
                      <a:gd name="connsiteY13" fmla="*/ 114686 h 171488"/>
                      <a:gd name="connsiteX14" fmla="*/ 138491 w 169847"/>
                      <a:gd name="connsiteY14" fmla="*/ 156077 h 171488"/>
                      <a:gd name="connsiteX15" fmla="*/ 87972 w 169847"/>
                      <a:gd name="connsiteY15" fmla="*/ 170736 h 171488"/>
                      <a:gd name="connsiteX16" fmla="*/ 25259 w 169847"/>
                      <a:gd name="connsiteY16" fmla="*/ 149178 h 17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69847" h="171488">
                        <a:moveTo>
                          <a:pt x="25259" y="149178"/>
                        </a:moveTo>
                        <a:cubicBezTo>
                          <a:pt x="7839" y="132795"/>
                          <a:pt x="0" y="112099"/>
                          <a:pt x="0" y="87093"/>
                        </a:cubicBezTo>
                        <a:cubicBezTo>
                          <a:pt x="0" y="62086"/>
                          <a:pt x="8710" y="41391"/>
                          <a:pt x="25259" y="25007"/>
                        </a:cubicBezTo>
                        <a:cubicBezTo>
                          <a:pt x="42680" y="8623"/>
                          <a:pt x="63584" y="0"/>
                          <a:pt x="87972" y="0"/>
                        </a:cubicBezTo>
                        <a:cubicBezTo>
                          <a:pt x="107135" y="0"/>
                          <a:pt x="123684" y="5174"/>
                          <a:pt x="138491" y="14659"/>
                        </a:cubicBezTo>
                        <a:cubicBezTo>
                          <a:pt x="153299" y="25007"/>
                          <a:pt x="163751" y="38804"/>
                          <a:pt x="169848" y="56050"/>
                        </a:cubicBezTo>
                        <a:lnTo>
                          <a:pt x="120200" y="56050"/>
                        </a:lnTo>
                        <a:cubicBezTo>
                          <a:pt x="114103" y="43977"/>
                          <a:pt x="103651" y="37079"/>
                          <a:pt x="88843" y="37079"/>
                        </a:cubicBezTo>
                        <a:cubicBezTo>
                          <a:pt x="74907" y="37079"/>
                          <a:pt x="63584" y="41391"/>
                          <a:pt x="54874" y="50014"/>
                        </a:cubicBezTo>
                        <a:cubicBezTo>
                          <a:pt x="47035" y="58637"/>
                          <a:pt x="42680" y="70709"/>
                          <a:pt x="42680" y="85368"/>
                        </a:cubicBezTo>
                        <a:cubicBezTo>
                          <a:pt x="42680" y="100027"/>
                          <a:pt x="47035" y="112099"/>
                          <a:pt x="54874" y="120722"/>
                        </a:cubicBezTo>
                        <a:cubicBezTo>
                          <a:pt x="62713" y="129345"/>
                          <a:pt x="74036" y="133657"/>
                          <a:pt x="88843" y="133657"/>
                        </a:cubicBezTo>
                        <a:cubicBezTo>
                          <a:pt x="102780" y="133657"/>
                          <a:pt x="113232" y="127621"/>
                          <a:pt x="120200" y="114686"/>
                        </a:cubicBezTo>
                        <a:lnTo>
                          <a:pt x="169848" y="114686"/>
                        </a:lnTo>
                        <a:cubicBezTo>
                          <a:pt x="163751" y="132795"/>
                          <a:pt x="153299" y="146592"/>
                          <a:pt x="138491" y="156077"/>
                        </a:cubicBezTo>
                        <a:cubicBezTo>
                          <a:pt x="123684" y="166425"/>
                          <a:pt x="106264" y="170736"/>
                          <a:pt x="87972" y="170736"/>
                        </a:cubicBezTo>
                        <a:cubicBezTo>
                          <a:pt x="63584" y="174185"/>
                          <a:pt x="42680" y="165562"/>
                          <a:pt x="25259" y="149178"/>
                        </a:cubicBezTo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7" name="Forme libre 856">
                    <a:extLst>
                      <a:ext uri="{FF2B5EF4-FFF2-40B4-BE49-F238E27FC236}">
                        <a16:creationId xmlns:a16="http://schemas.microsoft.com/office/drawing/2014/main" id="{CE264806-75D6-7544-875F-84D90CFC02A8}"/>
                      </a:ext>
                    </a:extLst>
                  </p:cNvPr>
                  <p:cNvSpPr/>
                  <p:nvPr/>
                </p:nvSpPr>
                <p:spPr>
                  <a:xfrm>
                    <a:off x="5229471" y="1392489"/>
                    <a:ext cx="175944" cy="175047"/>
                  </a:xfrm>
                  <a:custGeom>
                    <a:avLst/>
                    <a:gdLst>
                      <a:gd name="connsiteX0" fmla="*/ 121071 w 175944"/>
                      <a:gd name="connsiteY0" fmla="*/ 123309 h 175047"/>
                      <a:gd name="connsiteX1" fmla="*/ 133265 w 175944"/>
                      <a:gd name="connsiteY1" fmla="*/ 87955 h 175047"/>
                      <a:gd name="connsiteX2" fmla="*/ 121071 w 175944"/>
                      <a:gd name="connsiteY2" fmla="*/ 52601 h 175047"/>
                      <a:gd name="connsiteX3" fmla="*/ 87972 w 175944"/>
                      <a:gd name="connsiteY3" fmla="*/ 39666 h 175047"/>
                      <a:gd name="connsiteX4" fmla="*/ 54874 w 175944"/>
                      <a:gd name="connsiteY4" fmla="*/ 52601 h 175047"/>
                      <a:gd name="connsiteX5" fmla="*/ 42680 w 175944"/>
                      <a:gd name="connsiteY5" fmla="*/ 87955 h 175047"/>
                      <a:gd name="connsiteX6" fmla="*/ 54874 w 175944"/>
                      <a:gd name="connsiteY6" fmla="*/ 123309 h 175047"/>
                      <a:gd name="connsiteX7" fmla="*/ 87972 w 175944"/>
                      <a:gd name="connsiteY7" fmla="*/ 136244 h 175047"/>
                      <a:gd name="connsiteX8" fmla="*/ 121071 w 175944"/>
                      <a:gd name="connsiteY8" fmla="*/ 123309 h 175047"/>
                      <a:gd name="connsiteX9" fmla="*/ 25259 w 175944"/>
                      <a:gd name="connsiteY9" fmla="*/ 150041 h 175047"/>
                      <a:gd name="connsiteX10" fmla="*/ 0 w 175944"/>
                      <a:gd name="connsiteY10" fmla="*/ 87093 h 175047"/>
                      <a:gd name="connsiteX11" fmla="*/ 25259 w 175944"/>
                      <a:gd name="connsiteY11" fmla="*/ 25007 h 175047"/>
                      <a:gd name="connsiteX12" fmla="*/ 87972 w 175944"/>
                      <a:gd name="connsiteY12" fmla="*/ 0 h 175047"/>
                      <a:gd name="connsiteX13" fmla="*/ 150685 w 175944"/>
                      <a:gd name="connsiteY13" fmla="*/ 25007 h 175047"/>
                      <a:gd name="connsiteX14" fmla="*/ 175945 w 175944"/>
                      <a:gd name="connsiteY14" fmla="*/ 87093 h 175047"/>
                      <a:gd name="connsiteX15" fmla="*/ 150685 w 175944"/>
                      <a:gd name="connsiteY15" fmla="*/ 150041 h 175047"/>
                      <a:gd name="connsiteX16" fmla="*/ 87972 w 175944"/>
                      <a:gd name="connsiteY16" fmla="*/ 175048 h 175047"/>
                      <a:gd name="connsiteX17" fmla="*/ 25259 w 175944"/>
                      <a:gd name="connsiteY17" fmla="*/ 150041 h 175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5944" h="175047">
                        <a:moveTo>
                          <a:pt x="121071" y="123309"/>
                        </a:moveTo>
                        <a:cubicBezTo>
                          <a:pt x="128910" y="114686"/>
                          <a:pt x="133265" y="102614"/>
                          <a:pt x="133265" y="87955"/>
                        </a:cubicBezTo>
                        <a:cubicBezTo>
                          <a:pt x="133265" y="73296"/>
                          <a:pt x="128910" y="61224"/>
                          <a:pt x="121071" y="52601"/>
                        </a:cubicBezTo>
                        <a:cubicBezTo>
                          <a:pt x="113232" y="43977"/>
                          <a:pt x="101909" y="39666"/>
                          <a:pt x="87972" y="39666"/>
                        </a:cubicBezTo>
                        <a:cubicBezTo>
                          <a:pt x="74036" y="39666"/>
                          <a:pt x="63584" y="43977"/>
                          <a:pt x="54874" y="52601"/>
                        </a:cubicBezTo>
                        <a:cubicBezTo>
                          <a:pt x="47035" y="61224"/>
                          <a:pt x="42680" y="73296"/>
                          <a:pt x="42680" y="87955"/>
                        </a:cubicBezTo>
                        <a:cubicBezTo>
                          <a:pt x="42680" y="102614"/>
                          <a:pt x="47035" y="114686"/>
                          <a:pt x="54874" y="123309"/>
                        </a:cubicBezTo>
                        <a:cubicBezTo>
                          <a:pt x="62713" y="131932"/>
                          <a:pt x="74036" y="136244"/>
                          <a:pt x="87972" y="136244"/>
                        </a:cubicBezTo>
                        <a:cubicBezTo>
                          <a:pt x="101909" y="136244"/>
                          <a:pt x="112361" y="131932"/>
                          <a:pt x="121071" y="123309"/>
                        </a:cubicBezTo>
                        <a:moveTo>
                          <a:pt x="25259" y="150041"/>
                        </a:moveTo>
                        <a:cubicBezTo>
                          <a:pt x="7839" y="133657"/>
                          <a:pt x="0" y="112962"/>
                          <a:pt x="0" y="87093"/>
                        </a:cubicBezTo>
                        <a:cubicBezTo>
                          <a:pt x="0" y="62086"/>
                          <a:pt x="8710" y="41391"/>
                          <a:pt x="25259" y="25007"/>
                        </a:cubicBezTo>
                        <a:cubicBezTo>
                          <a:pt x="42680" y="8623"/>
                          <a:pt x="63584" y="0"/>
                          <a:pt x="87972" y="0"/>
                        </a:cubicBezTo>
                        <a:cubicBezTo>
                          <a:pt x="112361" y="0"/>
                          <a:pt x="133265" y="8623"/>
                          <a:pt x="150685" y="25007"/>
                        </a:cubicBezTo>
                        <a:cubicBezTo>
                          <a:pt x="167235" y="41391"/>
                          <a:pt x="175945" y="62086"/>
                          <a:pt x="175945" y="87093"/>
                        </a:cubicBezTo>
                        <a:cubicBezTo>
                          <a:pt x="175945" y="112099"/>
                          <a:pt x="167235" y="132795"/>
                          <a:pt x="150685" y="150041"/>
                        </a:cubicBezTo>
                        <a:cubicBezTo>
                          <a:pt x="134136" y="166425"/>
                          <a:pt x="113232" y="175048"/>
                          <a:pt x="87972" y="175048"/>
                        </a:cubicBezTo>
                        <a:cubicBezTo>
                          <a:pt x="63584" y="175048"/>
                          <a:pt x="42680" y="166425"/>
                          <a:pt x="25259" y="150041"/>
                        </a:cubicBezTo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840" name="Forme libre 839">
                  <a:extLst>
                    <a:ext uri="{FF2B5EF4-FFF2-40B4-BE49-F238E27FC236}">
                      <a16:creationId xmlns:a16="http://schemas.microsoft.com/office/drawing/2014/main" id="{51652F4B-7AE0-0B4F-947A-4D7BF2940D61}"/>
                    </a:ext>
                  </a:extLst>
                </p:cNvPr>
                <p:cNvSpPr/>
                <p:nvPr/>
              </p:nvSpPr>
              <p:spPr>
                <a:xfrm>
                  <a:off x="5552617" y="1395076"/>
                  <a:ext cx="104521" cy="170736"/>
                </a:xfrm>
                <a:custGeom>
                  <a:avLst/>
                  <a:gdLst>
                    <a:gd name="connsiteX0" fmla="*/ 104522 w 104521"/>
                    <a:gd name="connsiteY0" fmla="*/ 0 h 170736"/>
                    <a:gd name="connsiteX1" fmla="*/ 104522 w 104521"/>
                    <a:gd name="connsiteY1" fmla="*/ 31905 h 170736"/>
                    <a:gd name="connsiteX2" fmla="*/ 41809 w 104521"/>
                    <a:gd name="connsiteY2" fmla="*/ 31905 h 170736"/>
                    <a:gd name="connsiteX3" fmla="*/ 41809 w 104521"/>
                    <a:gd name="connsiteY3" fmla="*/ 68122 h 170736"/>
                    <a:gd name="connsiteX4" fmla="*/ 96682 w 104521"/>
                    <a:gd name="connsiteY4" fmla="*/ 68122 h 170736"/>
                    <a:gd name="connsiteX5" fmla="*/ 96682 w 104521"/>
                    <a:gd name="connsiteY5" fmla="*/ 100027 h 170736"/>
                    <a:gd name="connsiteX6" fmla="*/ 41809 w 104521"/>
                    <a:gd name="connsiteY6" fmla="*/ 100027 h 170736"/>
                    <a:gd name="connsiteX7" fmla="*/ 41809 w 104521"/>
                    <a:gd name="connsiteY7" fmla="*/ 138831 h 170736"/>
                    <a:gd name="connsiteX8" fmla="*/ 104522 w 104521"/>
                    <a:gd name="connsiteY8" fmla="*/ 138831 h 170736"/>
                    <a:gd name="connsiteX9" fmla="*/ 104522 w 104521"/>
                    <a:gd name="connsiteY9" fmla="*/ 170736 h 170736"/>
                    <a:gd name="connsiteX10" fmla="*/ 0 w 104521"/>
                    <a:gd name="connsiteY10" fmla="*/ 170736 h 170736"/>
                    <a:gd name="connsiteX11" fmla="*/ 0 w 104521"/>
                    <a:gd name="connsiteY11" fmla="*/ 0 h 170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4521" h="170736">
                      <a:moveTo>
                        <a:pt x="104522" y="0"/>
                      </a:moveTo>
                      <a:lnTo>
                        <a:pt x="104522" y="31905"/>
                      </a:lnTo>
                      <a:lnTo>
                        <a:pt x="41809" y="31905"/>
                      </a:lnTo>
                      <a:lnTo>
                        <a:pt x="41809" y="68122"/>
                      </a:lnTo>
                      <a:lnTo>
                        <a:pt x="96682" y="68122"/>
                      </a:lnTo>
                      <a:lnTo>
                        <a:pt x="96682" y="100027"/>
                      </a:lnTo>
                      <a:lnTo>
                        <a:pt x="41809" y="100027"/>
                      </a:lnTo>
                      <a:lnTo>
                        <a:pt x="41809" y="138831"/>
                      </a:lnTo>
                      <a:lnTo>
                        <a:pt x="104522" y="138831"/>
                      </a:lnTo>
                      <a:lnTo>
                        <a:pt x="104522" y="170736"/>
                      </a:lnTo>
                      <a:lnTo>
                        <a:pt x="0" y="1707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841" name="Graphique 682">
                  <a:extLst>
                    <a:ext uri="{FF2B5EF4-FFF2-40B4-BE49-F238E27FC236}">
                      <a16:creationId xmlns:a16="http://schemas.microsoft.com/office/drawing/2014/main" id="{9027A802-7546-D649-9C8A-5CE2640AE177}"/>
                    </a:ext>
                  </a:extLst>
                </p:cNvPr>
                <p:cNvGrpSpPr/>
                <p:nvPr/>
              </p:nvGrpSpPr>
              <p:grpSpPr>
                <a:xfrm>
                  <a:off x="5766016" y="1393351"/>
                  <a:ext cx="1859614" cy="175047"/>
                  <a:chOff x="5766016" y="1393351"/>
                  <a:chExt cx="1859614" cy="175047"/>
                </a:xfrm>
                <a:grpFill/>
              </p:grpSpPr>
              <p:sp>
                <p:nvSpPr>
                  <p:cNvPr id="843" name="Forme libre 842">
                    <a:extLst>
                      <a:ext uri="{FF2B5EF4-FFF2-40B4-BE49-F238E27FC236}">
                        <a16:creationId xmlns:a16="http://schemas.microsoft.com/office/drawing/2014/main" id="{C80519A6-9A13-8741-BE45-9473CEB7F8DC}"/>
                      </a:ext>
                    </a:extLst>
                  </p:cNvPr>
                  <p:cNvSpPr/>
                  <p:nvPr/>
                </p:nvSpPr>
                <p:spPr>
                  <a:xfrm>
                    <a:off x="5766016" y="1395076"/>
                    <a:ext cx="146330" cy="173322"/>
                  </a:xfrm>
                  <a:custGeom>
                    <a:avLst/>
                    <a:gdLst>
                      <a:gd name="connsiteX0" fmla="*/ 42680 w 146330"/>
                      <a:gd name="connsiteY0" fmla="*/ 0 h 173322"/>
                      <a:gd name="connsiteX1" fmla="*/ 42680 w 146330"/>
                      <a:gd name="connsiteY1" fmla="*/ 102614 h 173322"/>
                      <a:gd name="connsiteX2" fmla="*/ 73165 w 146330"/>
                      <a:gd name="connsiteY2" fmla="*/ 134519 h 173322"/>
                      <a:gd name="connsiteX3" fmla="*/ 103651 w 146330"/>
                      <a:gd name="connsiteY3" fmla="*/ 102614 h 173322"/>
                      <a:gd name="connsiteX4" fmla="*/ 103651 w 146330"/>
                      <a:gd name="connsiteY4" fmla="*/ 0 h 173322"/>
                      <a:gd name="connsiteX5" fmla="*/ 146330 w 146330"/>
                      <a:gd name="connsiteY5" fmla="*/ 0 h 173322"/>
                      <a:gd name="connsiteX6" fmla="*/ 146330 w 146330"/>
                      <a:gd name="connsiteY6" fmla="*/ 102614 h 173322"/>
                      <a:gd name="connsiteX7" fmla="*/ 72294 w 146330"/>
                      <a:gd name="connsiteY7" fmla="*/ 173323 h 173322"/>
                      <a:gd name="connsiteX8" fmla="*/ 0 w 146330"/>
                      <a:gd name="connsiteY8" fmla="*/ 102614 h 173322"/>
                      <a:gd name="connsiteX9" fmla="*/ 0 w 146330"/>
                      <a:gd name="connsiteY9" fmla="*/ 0 h 173322"/>
                      <a:gd name="connsiteX10" fmla="*/ 42680 w 146330"/>
                      <a:gd name="connsiteY10" fmla="*/ 0 h 173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6330" h="173322">
                        <a:moveTo>
                          <a:pt x="42680" y="0"/>
                        </a:moveTo>
                        <a:lnTo>
                          <a:pt x="42680" y="102614"/>
                        </a:lnTo>
                        <a:cubicBezTo>
                          <a:pt x="42680" y="123309"/>
                          <a:pt x="53132" y="134519"/>
                          <a:pt x="73165" y="134519"/>
                        </a:cubicBezTo>
                        <a:cubicBezTo>
                          <a:pt x="93198" y="134519"/>
                          <a:pt x="103651" y="122447"/>
                          <a:pt x="103651" y="102614"/>
                        </a:cubicBezTo>
                        <a:lnTo>
                          <a:pt x="103651" y="0"/>
                        </a:lnTo>
                        <a:lnTo>
                          <a:pt x="146330" y="0"/>
                        </a:lnTo>
                        <a:lnTo>
                          <a:pt x="146330" y="102614"/>
                        </a:lnTo>
                        <a:cubicBezTo>
                          <a:pt x="146330" y="150041"/>
                          <a:pt x="109748" y="173323"/>
                          <a:pt x="72294" y="173323"/>
                        </a:cubicBezTo>
                        <a:cubicBezTo>
                          <a:pt x="34841" y="173323"/>
                          <a:pt x="0" y="150041"/>
                          <a:pt x="0" y="102614"/>
                        </a:cubicBez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4" name="Forme libre 843">
                    <a:extLst>
                      <a:ext uri="{FF2B5EF4-FFF2-40B4-BE49-F238E27FC236}">
                        <a16:creationId xmlns:a16="http://schemas.microsoft.com/office/drawing/2014/main" id="{4174C90B-614F-A145-A0F9-0C561A15071F}"/>
                      </a:ext>
                    </a:extLst>
                  </p:cNvPr>
                  <p:cNvSpPr/>
                  <p:nvPr/>
                </p:nvSpPr>
                <p:spPr>
                  <a:xfrm>
                    <a:off x="5948058" y="1395076"/>
                    <a:ext cx="155911" cy="172460"/>
                  </a:xfrm>
                  <a:custGeom>
                    <a:avLst/>
                    <a:gdLst>
                      <a:gd name="connsiteX0" fmla="*/ 155912 w 155911"/>
                      <a:gd name="connsiteY0" fmla="*/ 172461 h 172460"/>
                      <a:gd name="connsiteX1" fmla="*/ 113232 w 155911"/>
                      <a:gd name="connsiteY1" fmla="*/ 172461 h 172460"/>
                      <a:gd name="connsiteX2" fmla="*/ 42680 w 155911"/>
                      <a:gd name="connsiteY2" fmla="*/ 63810 h 172460"/>
                      <a:gd name="connsiteX3" fmla="*/ 42680 w 155911"/>
                      <a:gd name="connsiteY3" fmla="*/ 172461 h 172460"/>
                      <a:gd name="connsiteX4" fmla="*/ 0 w 155911"/>
                      <a:gd name="connsiteY4" fmla="*/ 172461 h 172460"/>
                      <a:gd name="connsiteX5" fmla="*/ 0 w 155911"/>
                      <a:gd name="connsiteY5" fmla="*/ 0 h 172460"/>
                      <a:gd name="connsiteX6" fmla="*/ 42680 w 155911"/>
                      <a:gd name="connsiteY6" fmla="*/ 0 h 172460"/>
                      <a:gd name="connsiteX7" fmla="*/ 113232 w 155911"/>
                      <a:gd name="connsiteY7" fmla="*/ 108650 h 172460"/>
                      <a:gd name="connsiteX8" fmla="*/ 113232 w 155911"/>
                      <a:gd name="connsiteY8" fmla="*/ 0 h 172460"/>
                      <a:gd name="connsiteX9" fmla="*/ 155912 w 155911"/>
                      <a:gd name="connsiteY9" fmla="*/ 0 h 172460"/>
                      <a:gd name="connsiteX10" fmla="*/ 155912 w 155911"/>
                      <a:gd name="connsiteY10" fmla="*/ 172461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5911" h="172460">
                        <a:moveTo>
                          <a:pt x="155912" y="172461"/>
                        </a:moveTo>
                        <a:lnTo>
                          <a:pt x="113232" y="172461"/>
                        </a:lnTo>
                        <a:lnTo>
                          <a:pt x="42680" y="63810"/>
                        </a:ln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lnTo>
                          <a:pt x="113232" y="108650"/>
                        </a:lnTo>
                        <a:lnTo>
                          <a:pt x="113232" y="0"/>
                        </a:lnTo>
                        <a:lnTo>
                          <a:pt x="155912" y="0"/>
                        </a:lnTo>
                        <a:lnTo>
                          <a:pt x="155912" y="172461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5" name="Forme libre 844">
                    <a:extLst>
                      <a:ext uri="{FF2B5EF4-FFF2-40B4-BE49-F238E27FC236}">
                        <a16:creationId xmlns:a16="http://schemas.microsoft.com/office/drawing/2014/main" id="{D81B3F06-12D6-E94A-A42D-8AD9786E37B5}"/>
                      </a:ext>
                    </a:extLst>
                  </p:cNvPr>
                  <p:cNvSpPr/>
                  <p:nvPr/>
                </p:nvSpPr>
                <p:spPr>
                  <a:xfrm>
                    <a:off x="6140552" y="1395076"/>
                    <a:ext cx="42679" cy="172460"/>
                  </a:xfrm>
                  <a:custGeom>
                    <a:avLst/>
                    <a:gdLst>
                      <a:gd name="connsiteX0" fmla="*/ 42680 w 42679"/>
                      <a:gd name="connsiteY0" fmla="*/ 0 h 172460"/>
                      <a:gd name="connsiteX1" fmla="*/ 42680 w 42679"/>
                      <a:gd name="connsiteY1" fmla="*/ 172461 h 172460"/>
                      <a:gd name="connsiteX2" fmla="*/ 0 w 42679"/>
                      <a:gd name="connsiteY2" fmla="*/ 172461 h 172460"/>
                      <a:gd name="connsiteX3" fmla="*/ 0 w 42679"/>
                      <a:gd name="connsiteY3" fmla="*/ 0 h 172460"/>
                      <a:gd name="connsiteX4" fmla="*/ 42680 w 42679"/>
                      <a:gd name="connsiteY4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79" h="172460">
                        <a:moveTo>
                          <a:pt x="42680" y="0"/>
                        </a:move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6" name="Forme libre 845">
                    <a:extLst>
                      <a:ext uri="{FF2B5EF4-FFF2-40B4-BE49-F238E27FC236}">
                        <a16:creationId xmlns:a16="http://schemas.microsoft.com/office/drawing/2014/main" id="{B1BD6B6C-3B74-824C-8D4F-CF69EE8ADBD8}"/>
                      </a:ext>
                    </a:extLst>
                  </p:cNvPr>
                  <p:cNvSpPr/>
                  <p:nvPr/>
                </p:nvSpPr>
                <p:spPr>
                  <a:xfrm>
                    <a:off x="6202394" y="1395076"/>
                    <a:ext cx="176815" cy="172460"/>
                  </a:xfrm>
                  <a:custGeom>
                    <a:avLst/>
                    <a:gdLst>
                      <a:gd name="connsiteX0" fmla="*/ 46164 w 176815"/>
                      <a:gd name="connsiteY0" fmla="*/ 0 h 172460"/>
                      <a:gd name="connsiteX1" fmla="*/ 88844 w 176815"/>
                      <a:gd name="connsiteY1" fmla="*/ 131070 h 172460"/>
                      <a:gd name="connsiteX2" fmla="*/ 131523 w 176815"/>
                      <a:gd name="connsiteY2" fmla="*/ 0 h 172460"/>
                      <a:gd name="connsiteX3" fmla="*/ 176816 w 176815"/>
                      <a:gd name="connsiteY3" fmla="*/ 0 h 172460"/>
                      <a:gd name="connsiteX4" fmla="*/ 114974 w 176815"/>
                      <a:gd name="connsiteY4" fmla="*/ 172461 h 172460"/>
                      <a:gd name="connsiteX5" fmla="*/ 61842 w 176815"/>
                      <a:gd name="connsiteY5" fmla="*/ 172461 h 172460"/>
                      <a:gd name="connsiteX6" fmla="*/ 0 w 176815"/>
                      <a:gd name="connsiteY6" fmla="*/ 0 h 172460"/>
                      <a:gd name="connsiteX7" fmla="*/ 46164 w 176815"/>
                      <a:gd name="connsiteY7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15" h="172460">
                        <a:moveTo>
                          <a:pt x="46164" y="0"/>
                        </a:moveTo>
                        <a:lnTo>
                          <a:pt x="88844" y="131070"/>
                        </a:lnTo>
                        <a:lnTo>
                          <a:pt x="131523" y="0"/>
                        </a:lnTo>
                        <a:lnTo>
                          <a:pt x="176816" y="0"/>
                        </a:lnTo>
                        <a:lnTo>
                          <a:pt x="114974" y="172461"/>
                        </a:lnTo>
                        <a:lnTo>
                          <a:pt x="61842" y="172461"/>
                        </a:lnTo>
                        <a:lnTo>
                          <a:pt x="0" y="0"/>
                        </a:lnTo>
                        <a:lnTo>
                          <a:pt x="46164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7" name="Forme libre 846">
                    <a:extLst>
                      <a:ext uri="{FF2B5EF4-FFF2-40B4-BE49-F238E27FC236}">
                        <a16:creationId xmlns:a16="http://schemas.microsoft.com/office/drawing/2014/main" id="{6DDABB80-49FA-FC4A-B0FB-E173C6ACA04D}"/>
                      </a:ext>
                    </a:extLst>
                  </p:cNvPr>
                  <p:cNvSpPr/>
                  <p:nvPr/>
                </p:nvSpPr>
                <p:spPr>
                  <a:xfrm>
                    <a:off x="6400114" y="1395076"/>
                    <a:ext cx="105392" cy="172460"/>
                  </a:xfrm>
                  <a:custGeom>
                    <a:avLst/>
                    <a:gdLst>
                      <a:gd name="connsiteX0" fmla="*/ 42680 w 105392"/>
                      <a:gd name="connsiteY0" fmla="*/ 31905 h 172460"/>
                      <a:gd name="connsiteX1" fmla="*/ 42680 w 105392"/>
                      <a:gd name="connsiteY1" fmla="*/ 68984 h 172460"/>
                      <a:gd name="connsiteX2" fmla="*/ 98424 w 105392"/>
                      <a:gd name="connsiteY2" fmla="*/ 68984 h 172460"/>
                      <a:gd name="connsiteX3" fmla="*/ 98424 w 105392"/>
                      <a:gd name="connsiteY3" fmla="*/ 100889 h 172460"/>
                      <a:gd name="connsiteX4" fmla="*/ 42680 w 105392"/>
                      <a:gd name="connsiteY4" fmla="*/ 100889 h 172460"/>
                      <a:gd name="connsiteX5" fmla="*/ 42680 w 105392"/>
                      <a:gd name="connsiteY5" fmla="*/ 140555 h 172460"/>
                      <a:gd name="connsiteX6" fmla="*/ 105393 w 105392"/>
                      <a:gd name="connsiteY6" fmla="*/ 140555 h 172460"/>
                      <a:gd name="connsiteX7" fmla="*/ 105393 w 105392"/>
                      <a:gd name="connsiteY7" fmla="*/ 172461 h 172460"/>
                      <a:gd name="connsiteX8" fmla="*/ 0 w 105392"/>
                      <a:gd name="connsiteY8" fmla="*/ 172461 h 172460"/>
                      <a:gd name="connsiteX9" fmla="*/ 0 w 105392"/>
                      <a:gd name="connsiteY9" fmla="*/ 0 h 172460"/>
                      <a:gd name="connsiteX10" fmla="*/ 105393 w 105392"/>
                      <a:gd name="connsiteY10" fmla="*/ 0 h 172460"/>
                      <a:gd name="connsiteX11" fmla="*/ 105393 w 105392"/>
                      <a:gd name="connsiteY11" fmla="*/ 31905 h 172460"/>
                      <a:gd name="connsiteX12" fmla="*/ 42680 w 105392"/>
                      <a:gd name="connsiteY12" fmla="*/ 31905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5392" h="172460">
                        <a:moveTo>
                          <a:pt x="42680" y="31905"/>
                        </a:moveTo>
                        <a:lnTo>
                          <a:pt x="42680" y="68984"/>
                        </a:lnTo>
                        <a:lnTo>
                          <a:pt x="98424" y="68984"/>
                        </a:lnTo>
                        <a:lnTo>
                          <a:pt x="98424" y="100889"/>
                        </a:lnTo>
                        <a:lnTo>
                          <a:pt x="42680" y="100889"/>
                        </a:lnTo>
                        <a:lnTo>
                          <a:pt x="42680" y="140555"/>
                        </a:lnTo>
                        <a:lnTo>
                          <a:pt x="105393" y="140555"/>
                        </a:lnTo>
                        <a:lnTo>
                          <a:pt x="105393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105393" y="0"/>
                        </a:lnTo>
                        <a:lnTo>
                          <a:pt x="105393" y="31905"/>
                        </a:lnTo>
                        <a:lnTo>
                          <a:pt x="42680" y="31905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8" name="Forme libre 847">
                    <a:extLst>
                      <a:ext uri="{FF2B5EF4-FFF2-40B4-BE49-F238E27FC236}">
                        <a16:creationId xmlns:a16="http://schemas.microsoft.com/office/drawing/2014/main" id="{98AD87E3-5661-8C4B-B668-20F5527D2E04}"/>
                      </a:ext>
                    </a:extLst>
                  </p:cNvPr>
                  <p:cNvSpPr/>
                  <p:nvPr/>
                </p:nvSpPr>
                <p:spPr>
                  <a:xfrm>
                    <a:off x="6542089" y="1394213"/>
                    <a:ext cx="136749" cy="172460"/>
                  </a:xfrm>
                  <a:custGeom>
                    <a:avLst/>
                    <a:gdLst>
                      <a:gd name="connsiteX0" fmla="*/ 133265 w 136749"/>
                      <a:gd name="connsiteY0" fmla="*/ 53463 h 172460"/>
                      <a:gd name="connsiteX1" fmla="*/ 94070 w 136749"/>
                      <a:gd name="connsiteY1" fmla="*/ 102614 h 172460"/>
                      <a:gd name="connsiteX2" fmla="*/ 136749 w 136749"/>
                      <a:gd name="connsiteY2" fmla="*/ 172461 h 172460"/>
                      <a:gd name="connsiteX3" fmla="*/ 87101 w 136749"/>
                      <a:gd name="connsiteY3" fmla="*/ 172461 h 172460"/>
                      <a:gd name="connsiteX4" fmla="*/ 47906 w 136749"/>
                      <a:gd name="connsiteY4" fmla="*/ 105201 h 172460"/>
                      <a:gd name="connsiteX5" fmla="*/ 42680 w 136749"/>
                      <a:gd name="connsiteY5" fmla="*/ 105201 h 172460"/>
                      <a:gd name="connsiteX6" fmla="*/ 42680 w 136749"/>
                      <a:gd name="connsiteY6" fmla="*/ 172461 h 172460"/>
                      <a:gd name="connsiteX7" fmla="*/ 0 w 136749"/>
                      <a:gd name="connsiteY7" fmla="*/ 172461 h 172460"/>
                      <a:gd name="connsiteX8" fmla="*/ 0 w 136749"/>
                      <a:gd name="connsiteY8" fmla="*/ 0 h 172460"/>
                      <a:gd name="connsiteX9" fmla="*/ 68810 w 136749"/>
                      <a:gd name="connsiteY9" fmla="*/ 0 h 172460"/>
                      <a:gd name="connsiteX10" fmla="*/ 133265 w 136749"/>
                      <a:gd name="connsiteY10" fmla="*/ 53463 h 172460"/>
                      <a:gd name="connsiteX11" fmla="*/ 68810 w 136749"/>
                      <a:gd name="connsiteY11" fmla="*/ 32768 h 172460"/>
                      <a:gd name="connsiteX12" fmla="*/ 42680 w 136749"/>
                      <a:gd name="connsiteY12" fmla="*/ 32768 h 172460"/>
                      <a:gd name="connsiteX13" fmla="*/ 42680 w 136749"/>
                      <a:gd name="connsiteY13" fmla="*/ 74158 h 172460"/>
                      <a:gd name="connsiteX14" fmla="*/ 68810 w 136749"/>
                      <a:gd name="connsiteY14" fmla="*/ 74158 h 172460"/>
                      <a:gd name="connsiteX15" fmla="*/ 89715 w 136749"/>
                      <a:gd name="connsiteY15" fmla="*/ 53463 h 172460"/>
                      <a:gd name="connsiteX16" fmla="*/ 68810 w 136749"/>
                      <a:gd name="connsiteY16" fmla="*/ 32768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6749" h="172460">
                        <a:moveTo>
                          <a:pt x="133265" y="53463"/>
                        </a:moveTo>
                        <a:cubicBezTo>
                          <a:pt x="133265" y="69847"/>
                          <a:pt x="124555" y="93991"/>
                          <a:pt x="94070" y="102614"/>
                        </a:cubicBezTo>
                        <a:lnTo>
                          <a:pt x="136749" y="172461"/>
                        </a:lnTo>
                        <a:lnTo>
                          <a:pt x="87101" y="172461"/>
                        </a:lnTo>
                        <a:lnTo>
                          <a:pt x="47906" y="105201"/>
                        </a:lnTo>
                        <a:lnTo>
                          <a:pt x="42680" y="105201"/>
                        </a:ln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68810" y="0"/>
                        </a:lnTo>
                        <a:cubicBezTo>
                          <a:pt x="111490" y="862"/>
                          <a:pt x="133265" y="26731"/>
                          <a:pt x="133265" y="53463"/>
                        </a:cubicBezTo>
                        <a:close/>
                        <a:moveTo>
                          <a:pt x="68810" y="32768"/>
                        </a:moveTo>
                        <a:lnTo>
                          <a:pt x="42680" y="32768"/>
                        </a:lnTo>
                        <a:lnTo>
                          <a:pt x="42680" y="74158"/>
                        </a:lnTo>
                        <a:lnTo>
                          <a:pt x="68810" y="74158"/>
                        </a:lnTo>
                        <a:cubicBezTo>
                          <a:pt x="81875" y="74158"/>
                          <a:pt x="89715" y="65535"/>
                          <a:pt x="89715" y="53463"/>
                        </a:cubicBezTo>
                        <a:cubicBezTo>
                          <a:pt x="89715" y="41391"/>
                          <a:pt x="81875" y="32768"/>
                          <a:pt x="68810" y="32768"/>
                        </a:cubicBez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9" name="Forme libre 848">
                    <a:extLst>
                      <a:ext uri="{FF2B5EF4-FFF2-40B4-BE49-F238E27FC236}">
                        <a16:creationId xmlns:a16="http://schemas.microsoft.com/office/drawing/2014/main" id="{54A6C08D-6F1A-4641-BEC0-B425F2CE1618}"/>
                      </a:ext>
                    </a:extLst>
                  </p:cNvPr>
                  <p:cNvSpPr/>
                  <p:nvPr/>
                </p:nvSpPr>
                <p:spPr>
                  <a:xfrm>
                    <a:off x="6703227" y="1393351"/>
                    <a:ext cx="131523" cy="175047"/>
                  </a:xfrm>
                  <a:custGeom>
                    <a:avLst/>
                    <a:gdLst>
                      <a:gd name="connsiteX0" fmla="*/ 131523 w 131523"/>
                      <a:gd name="connsiteY0" fmla="*/ 122447 h 175047"/>
                      <a:gd name="connsiteX1" fmla="*/ 67068 w 131523"/>
                      <a:gd name="connsiteY1" fmla="*/ 175048 h 175047"/>
                      <a:gd name="connsiteX2" fmla="*/ 871 w 131523"/>
                      <a:gd name="connsiteY2" fmla="*/ 121585 h 175047"/>
                      <a:gd name="connsiteX3" fmla="*/ 46164 w 131523"/>
                      <a:gd name="connsiteY3" fmla="*/ 121585 h 175047"/>
                      <a:gd name="connsiteX4" fmla="*/ 67068 w 131523"/>
                      <a:gd name="connsiteY4" fmla="*/ 142280 h 175047"/>
                      <a:gd name="connsiteX5" fmla="*/ 86230 w 131523"/>
                      <a:gd name="connsiteY5" fmla="*/ 125034 h 175047"/>
                      <a:gd name="connsiteX6" fmla="*/ 0 w 131523"/>
                      <a:gd name="connsiteY6" fmla="*/ 52600 h 175047"/>
                      <a:gd name="connsiteX7" fmla="*/ 63584 w 131523"/>
                      <a:gd name="connsiteY7" fmla="*/ 0 h 175047"/>
                      <a:gd name="connsiteX8" fmla="*/ 128039 w 131523"/>
                      <a:gd name="connsiteY8" fmla="*/ 52600 h 175047"/>
                      <a:gd name="connsiteX9" fmla="*/ 81875 w 131523"/>
                      <a:gd name="connsiteY9" fmla="*/ 52600 h 175047"/>
                      <a:gd name="connsiteX10" fmla="*/ 62713 w 131523"/>
                      <a:gd name="connsiteY10" fmla="*/ 33630 h 175047"/>
                      <a:gd name="connsiteX11" fmla="*/ 44422 w 131523"/>
                      <a:gd name="connsiteY11" fmla="*/ 50876 h 175047"/>
                      <a:gd name="connsiteX12" fmla="*/ 131523 w 131523"/>
                      <a:gd name="connsiteY12" fmla="*/ 122447 h 175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31523" h="175047">
                        <a:moveTo>
                          <a:pt x="131523" y="122447"/>
                        </a:moveTo>
                        <a:cubicBezTo>
                          <a:pt x="131523" y="150903"/>
                          <a:pt x="105393" y="175048"/>
                          <a:pt x="67068" y="175048"/>
                        </a:cubicBezTo>
                        <a:cubicBezTo>
                          <a:pt x="27001" y="175048"/>
                          <a:pt x="871" y="156077"/>
                          <a:pt x="871" y="121585"/>
                        </a:cubicBezTo>
                        <a:lnTo>
                          <a:pt x="46164" y="121585"/>
                        </a:lnTo>
                        <a:cubicBezTo>
                          <a:pt x="47035" y="136244"/>
                          <a:pt x="55745" y="142280"/>
                          <a:pt x="67068" y="142280"/>
                        </a:cubicBezTo>
                        <a:cubicBezTo>
                          <a:pt x="78391" y="142280"/>
                          <a:pt x="86230" y="135382"/>
                          <a:pt x="86230" y="125034"/>
                        </a:cubicBezTo>
                        <a:cubicBezTo>
                          <a:pt x="86230" y="90542"/>
                          <a:pt x="0" y="112099"/>
                          <a:pt x="0" y="52600"/>
                        </a:cubicBezTo>
                        <a:cubicBezTo>
                          <a:pt x="0" y="19833"/>
                          <a:pt x="27873" y="0"/>
                          <a:pt x="63584" y="0"/>
                        </a:cubicBezTo>
                        <a:cubicBezTo>
                          <a:pt x="100167" y="0"/>
                          <a:pt x="127168" y="14659"/>
                          <a:pt x="128039" y="52600"/>
                        </a:cubicBezTo>
                        <a:lnTo>
                          <a:pt x="81875" y="52600"/>
                        </a:lnTo>
                        <a:cubicBezTo>
                          <a:pt x="81004" y="39666"/>
                          <a:pt x="73165" y="33630"/>
                          <a:pt x="62713" y="33630"/>
                        </a:cubicBezTo>
                        <a:cubicBezTo>
                          <a:pt x="53132" y="33630"/>
                          <a:pt x="44422" y="37941"/>
                          <a:pt x="44422" y="50876"/>
                        </a:cubicBezTo>
                        <a:cubicBezTo>
                          <a:pt x="45293" y="84506"/>
                          <a:pt x="131523" y="61224"/>
                          <a:pt x="131523" y="122447"/>
                        </a:cubicBez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0" name="Forme libre 849">
                    <a:extLst>
                      <a:ext uri="{FF2B5EF4-FFF2-40B4-BE49-F238E27FC236}">
                        <a16:creationId xmlns:a16="http://schemas.microsoft.com/office/drawing/2014/main" id="{836B273F-ECF4-9E48-958A-1604A9DD7857}"/>
                      </a:ext>
                    </a:extLst>
                  </p:cNvPr>
                  <p:cNvSpPr/>
                  <p:nvPr/>
                </p:nvSpPr>
                <p:spPr>
                  <a:xfrm>
                    <a:off x="6867848" y="1395076"/>
                    <a:ext cx="42679" cy="172460"/>
                  </a:xfrm>
                  <a:custGeom>
                    <a:avLst/>
                    <a:gdLst>
                      <a:gd name="connsiteX0" fmla="*/ 42680 w 42679"/>
                      <a:gd name="connsiteY0" fmla="*/ 0 h 172460"/>
                      <a:gd name="connsiteX1" fmla="*/ 42680 w 42679"/>
                      <a:gd name="connsiteY1" fmla="*/ 172461 h 172460"/>
                      <a:gd name="connsiteX2" fmla="*/ 0 w 42679"/>
                      <a:gd name="connsiteY2" fmla="*/ 172461 h 172460"/>
                      <a:gd name="connsiteX3" fmla="*/ 0 w 42679"/>
                      <a:gd name="connsiteY3" fmla="*/ 0 h 172460"/>
                      <a:gd name="connsiteX4" fmla="*/ 42680 w 42679"/>
                      <a:gd name="connsiteY4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79" h="172460">
                        <a:moveTo>
                          <a:pt x="42680" y="0"/>
                        </a:move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1" name="Forme libre 850">
                    <a:extLst>
                      <a:ext uri="{FF2B5EF4-FFF2-40B4-BE49-F238E27FC236}">
                        <a16:creationId xmlns:a16="http://schemas.microsoft.com/office/drawing/2014/main" id="{C2829D84-27DD-B545-9DAF-1300A1D74FDC}"/>
                      </a:ext>
                    </a:extLst>
                  </p:cNvPr>
                  <p:cNvSpPr/>
                  <p:nvPr/>
                </p:nvSpPr>
                <p:spPr>
                  <a:xfrm>
                    <a:off x="6935788" y="1395076"/>
                    <a:ext cx="137620" cy="172460"/>
                  </a:xfrm>
                  <a:custGeom>
                    <a:avLst/>
                    <a:gdLst>
                      <a:gd name="connsiteX0" fmla="*/ 137620 w 137620"/>
                      <a:gd name="connsiteY0" fmla="*/ 0 h 172460"/>
                      <a:gd name="connsiteX1" fmla="*/ 137620 w 137620"/>
                      <a:gd name="connsiteY1" fmla="*/ 31905 h 172460"/>
                      <a:gd name="connsiteX2" fmla="*/ 89714 w 137620"/>
                      <a:gd name="connsiteY2" fmla="*/ 31905 h 172460"/>
                      <a:gd name="connsiteX3" fmla="*/ 89714 w 137620"/>
                      <a:gd name="connsiteY3" fmla="*/ 172461 h 172460"/>
                      <a:gd name="connsiteX4" fmla="*/ 47035 w 137620"/>
                      <a:gd name="connsiteY4" fmla="*/ 172461 h 172460"/>
                      <a:gd name="connsiteX5" fmla="*/ 47035 w 137620"/>
                      <a:gd name="connsiteY5" fmla="*/ 31905 h 172460"/>
                      <a:gd name="connsiteX6" fmla="*/ 0 w 137620"/>
                      <a:gd name="connsiteY6" fmla="*/ 31905 h 172460"/>
                      <a:gd name="connsiteX7" fmla="*/ 0 w 137620"/>
                      <a:gd name="connsiteY7" fmla="*/ 0 h 172460"/>
                      <a:gd name="connsiteX8" fmla="*/ 137620 w 137620"/>
                      <a:gd name="connsiteY8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7620" h="172460">
                        <a:moveTo>
                          <a:pt x="137620" y="0"/>
                        </a:moveTo>
                        <a:lnTo>
                          <a:pt x="137620" y="31905"/>
                        </a:lnTo>
                        <a:lnTo>
                          <a:pt x="89714" y="31905"/>
                        </a:lnTo>
                        <a:lnTo>
                          <a:pt x="89714" y="172461"/>
                        </a:lnTo>
                        <a:lnTo>
                          <a:pt x="47035" y="172461"/>
                        </a:lnTo>
                        <a:lnTo>
                          <a:pt x="47035" y="31905"/>
                        </a:lnTo>
                        <a:lnTo>
                          <a:pt x="0" y="31905"/>
                        </a:lnTo>
                        <a:lnTo>
                          <a:pt x="0" y="0"/>
                        </a:lnTo>
                        <a:lnTo>
                          <a:pt x="13762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2" name="Forme libre 851">
                    <a:extLst>
                      <a:ext uri="{FF2B5EF4-FFF2-40B4-BE49-F238E27FC236}">
                        <a16:creationId xmlns:a16="http://schemas.microsoft.com/office/drawing/2014/main" id="{BDB5CF03-A0B4-414B-BD6A-20F715306D87}"/>
                      </a:ext>
                    </a:extLst>
                  </p:cNvPr>
                  <p:cNvSpPr/>
                  <p:nvPr/>
                </p:nvSpPr>
                <p:spPr>
                  <a:xfrm>
                    <a:off x="7082118" y="1395076"/>
                    <a:ext cx="172460" cy="172460"/>
                  </a:xfrm>
                  <a:custGeom>
                    <a:avLst/>
                    <a:gdLst>
                      <a:gd name="connsiteX0" fmla="*/ 172461 w 172460"/>
                      <a:gd name="connsiteY0" fmla="*/ 172461 h 172460"/>
                      <a:gd name="connsiteX1" fmla="*/ 127168 w 172460"/>
                      <a:gd name="connsiteY1" fmla="*/ 172461 h 172460"/>
                      <a:gd name="connsiteX2" fmla="*/ 117587 w 172460"/>
                      <a:gd name="connsiteY2" fmla="*/ 143142 h 172460"/>
                      <a:gd name="connsiteX3" fmla="*/ 54874 w 172460"/>
                      <a:gd name="connsiteY3" fmla="*/ 143142 h 172460"/>
                      <a:gd name="connsiteX4" fmla="*/ 45293 w 172460"/>
                      <a:gd name="connsiteY4" fmla="*/ 172461 h 172460"/>
                      <a:gd name="connsiteX5" fmla="*/ 0 w 172460"/>
                      <a:gd name="connsiteY5" fmla="*/ 172461 h 172460"/>
                      <a:gd name="connsiteX6" fmla="*/ 60100 w 172460"/>
                      <a:gd name="connsiteY6" fmla="*/ 0 h 172460"/>
                      <a:gd name="connsiteX7" fmla="*/ 111490 w 172460"/>
                      <a:gd name="connsiteY7" fmla="*/ 0 h 172460"/>
                      <a:gd name="connsiteX8" fmla="*/ 172461 w 172460"/>
                      <a:gd name="connsiteY8" fmla="*/ 172461 h 172460"/>
                      <a:gd name="connsiteX9" fmla="*/ 65326 w 172460"/>
                      <a:gd name="connsiteY9" fmla="*/ 111237 h 172460"/>
                      <a:gd name="connsiteX10" fmla="*/ 106264 w 172460"/>
                      <a:gd name="connsiteY10" fmla="*/ 111237 h 172460"/>
                      <a:gd name="connsiteX11" fmla="*/ 85360 w 172460"/>
                      <a:gd name="connsiteY11" fmla="*/ 50014 h 172460"/>
                      <a:gd name="connsiteX12" fmla="*/ 65326 w 172460"/>
                      <a:gd name="connsiteY12" fmla="*/ 111237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2460" h="172460">
                        <a:moveTo>
                          <a:pt x="172461" y="172461"/>
                        </a:moveTo>
                        <a:lnTo>
                          <a:pt x="127168" y="172461"/>
                        </a:lnTo>
                        <a:lnTo>
                          <a:pt x="117587" y="143142"/>
                        </a:lnTo>
                        <a:lnTo>
                          <a:pt x="54874" y="143142"/>
                        </a:lnTo>
                        <a:lnTo>
                          <a:pt x="45293" y="172461"/>
                        </a:lnTo>
                        <a:lnTo>
                          <a:pt x="0" y="172461"/>
                        </a:lnTo>
                        <a:lnTo>
                          <a:pt x="60100" y="0"/>
                        </a:lnTo>
                        <a:lnTo>
                          <a:pt x="111490" y="0"/>
                        </a:lnTo>
                        <a:lnTo>
                          <a:pt x="172461" y="172461"/>
                        </a:lnTo>
                        <a:close/>
                        <a:moveTo>
                          <a:pt x="65326" y="111237"/>
                        </a:moveTo>
                        <a:lnTo>
                          <a:pt x="106264" y="111237"/>
                        </a:lnTo>
                        <a:lnTo>
                          <a:pt x="85360" y="50014"/>
                        </a:lnTo>
                        <a:lnTo>
                          <a:pt x="65326" y="111237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3" name="Forme libre 852">
                    <a:extLst>
                      <a:ext uri="{FF2B5EF4-FFF2-40B4-BE49-F238E27FC236}">
                        <a16:creationId xmlns:a16="http://schemas.microsoft.com/office/drawing/2014/main" id="{49ADFB59-0A46-7E49-88F5-986F7E512B65}"/>
                      </a:ext>
                    </a:extLst>
                  </p:cNvPr>
                  <p:cNvSpPr/>
                  <p:nvPr/>
                </p:nvSpPr>
                <p:spPr>
                  <a:xfrm>
                    <a:off x="7275483" y="1395076"/>
                    <a:ext cx="42679" cy="172460"/>
                  </a:xfrm>
                  <a:custGeom>
                    <a:avLst/>
                    <a:gdLst>
                      <a:gd name="connsiteX0" fmla="*/ 42680 w 42679"/>
                      <a:gd name="connsiteY0" fmla="*/ 0 h 172460"/>
                      <a:gd name="connsiteX1" fmla="*/ 42680 w 42679"/>
                      <a:gd name="connsiteY1" fmla="*/ 172461 h 172460"/>
                      <a:gd name="connsiteX2" fmla="*/ 0 w 42679"/>
                      <a:gd name="connsiteY2" fmla="*/ 172461 h 172460"/>
                      <a:gd name="connsiteX3" fmla="*/ 0 w 42679"/>
                      <a:gd name="connsiteY3" fmla="*/ 0 h 172460"/>
                      <a:gd name="connsiteX4" fmla="*/ 42680 w 42679"/>
                      <a:gd name="connsiteY4" fmla="*/ 0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79" h="172460">
                        <a:moveTo>
                          <a:pt x="42680" y="0"/>
                        </a:move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42680" y="0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4" name="Forme libre 853">
                    <a:extLst>
                      <a:ext uri="{FF2B5EF4-FFF2-40B4-BE49-F238E27FC236}">
                        <a16:creationId xmlns:a16="http://schemas.microsoft.com/office/drawing/2014/main" id="{4DCA4B96-FB24-8E40-B1E6-429BD882381F}"/>
                      </a:ext>
                    </a:extLst>
                  </p:cNvPr>
                  <p:cNvSpPr/>
                  <p:nvPr/>
                </p:nvSpPr>
                <p:spPr>
                  <a:xfrm>
                    <a:off x="7353874" y="1394213"/>
                    <a:ext cx="136749" cy="172460"/>
                  </a:xfrm>
                  <a:custGeom>
                    <a:avLst/>
                    <a:gdLst>
                      <a:gd name="connsiteX0" fmla="*/ 133265 w 136749"/>
                      <a:gd name="connsiteY0" fmla="*/ 53463 h 172460"/>
                      <a:gd name="connsiteX1" fmla="*/ 94069 w 136749"/>
                      <a:gd name="connsiteY1" fmla="*/ 102614 h 172460"/>
                      <a:gd name="connsiteX2" fmla="*/ 136749 w 136749"/>
                      <a:gd name="connsiteY2" fmla="*/ 172461 h 172460"/>
                      <a:gd name="connsiteX3" fmla="*/ 87101 w 136749"/>
                      <a:gd name="connsiteY3" fmla="*/ 172461 h 172460"/>
                      <a:gd name="connsiteX4" fmla="*/ 47906 w 136749"/>
                      <a:gd name="connsiteY4" fmla="*/ 105201 h 172460"/>
                      <a:gd name="connsiteX5" fmla="*/ 42680 w 136749"/>
                      <a:gd name="connsiteY5" fmla="*/ 105201 h 172460"/>
                      <a:gd name="connsiteX6" fmla="*/ 42680 w 136749"/>
                      <a:gd name="connsiteY6" fmla="*/ 172461 h 172460"/>
                      <a:gd name="connsiteX7" fmla="*/ 0 w 136749"/>
                      <a:gd name="connsiteY7" fmla="*/ 172461 h 172460"/>
                      <a:gd name="connsiteX8" fmla="*/ 0 w 136749"/>
                      <a:gd name="connsiteY8" fmla="*/ 0 h 172460"/>
                      <a:gd name="connsiteX9" fmla="*/ 68810 w 136749"/>
                      <a:gd name="connsiteY9" fmla="*/ 0 h 172460"/>
                      <a:gd name="connsiteX10" fmla="*/ 133265 w 136749"/>
                      <a:gd name="connsiteY10" fmla="*/ 53463 h 172460"/>
                      <a:gd name="connsiteX11" fmla="*/ 69681 w 136749"/>
                      <a:gd name="connsiteY11" fmla="*/ 32768 h 172460"/>
                      <a:gd name="connsiteX12" fmla="*/ 43551 w 136749"/>
                      <a:gd name="connsiteY12" fmla="*/ 32768 h 172460"/>
                      <a:gd name="connsiteX13" fmla="*/ 43551 w 136749"/>
                      <a:gd name="connsiteY13" fmla="*/ 74158 h 172460"/>
                      <a:gd name="connsiteX14" fmla="*/ 69681 w 136749"/>
                      <a:gd name="connsiteY14" fmla="*/ 74158 h 172460"/>
                      <a:gd name="connsiteX15" fmla="*/ 90585 w 136749"/>
                      <a:gd name="connsiteY15" fmla="*/ 53463 h 172460"/>
                      <a:gd name="connsiteX16" fmla="*/ 69681 w 136749"/>
                      <a:gd name="connsiteY16" fmla="*/ 32768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6749" h="172460">
                        <a:moveTo>
                          <a:pt x="133265" y="53463"/>
                        </a:moveTo>
                        <a:cubicBezTo>
                          <a:pt x="133265" y="69847"/>
                          <a:pt x="124555" y="93991"/>
                          <a:pt x="94069" y="102614"/>
                        </a:cubicBezTo>
                        <a:lnTo>
                          <a:pt x="136749" y="172461"/>
                        </a:lnTo>
                        <a:lnTo>
                          <a:pt x="87101" y="172461"/>
                        </a:lnTo>
                        <a:lnTo>
                          <a:pt x="47906" y="105201"/>
                        </a:lnTo>
                        <a:lnTo>
                          <a:pt x="42680" y="105201"/>
                        </a:lnTo>
                        <a:lnTo>
                          <a:pt x="42680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68810" y="0"/>
                        </a:lnTo>
                        <a:cubicBezTo>
                          <a:pt x="112361" y="862"/>
                          <a:pt x="133265" y="26731"/>
                          <a:pt x="133265" y="53463"/>
                        </a:cubicBezTo>
                        <a:close/>
                        <a:moveTo>
                          <a:pt x="69681" y="32768"/>
                        </a:moveTo>
                        <a:lnTo>
                          <a:pt x="43551" y="32768"/>
                        </a:lnTo>
                        <a:lnTo>
                          <a:pt x="43551" y="74158"/>
                        </a:lnTo>
                        <a:lnTo>
                          <a:pt x="69681" y="74158"/>
                        </a:lnTo>
                        <a:cubicBezTo>
                          <a:pt x="82746" y="74158"/>
                          <a:pt x="90585" y="65535"/>
                          <a:pt x="90585" y="53463"/>
                        </a:cubicBezTo>
                        <a:cubicBezTo>
                          <a:pt x="90585" y="41391"/>
                          <a:pt x="82746" y="32768"/>
                          <a:pt x="69681" y="32768"/>
                        </a:cubicBez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5" name="Forme libre 854">
                    <a:extLst>
                      <a:ext uri="{FF2B5EF4-FFF2-40B4-BE49-F238E27FC236}">
                        <a16:creationId xmlns:a16="http://schemas.microsoft.com/office/drawing/2014/main" id="{4F4F569F-F813-3449-806C-06C4D90C5452}"/>
                      </a:ext>
                    </a:extLst>
                  </p:cNvPr>
                  <p:cNvSpPr/>
                  <p:nvPr/>
                </p:nvSpPr>
                <p:spPr>
                  <a:xfrm>
                    <a:off x="7520238" y="1395076"/>
                    <a:ext cx="105392" cy="172460"/>
                  </a:xfrm>
                  <a:custGeom>
                    <a:avLst/>
                    <a:gdLst>
                      <a:gd name="connsiteX0" fmla="*/ 42680 w 105392"/>
                      <a:gd name="connsiteY0" fmla="*/ 31905 h 172460"/>
                      <a:gd name="connsiteX1" fmla="*/ 42680 w 105392"/>
                      <a:gd name="connsiteY1" fmla="*/ 68984 h 172460"/>
                      <a:gd name="connsiteX2" fmla="*/ 98424 w 105392"/>
                      <a:gd name="connsiteY2" fmla="*/ 68984 h 172460"/>
                      <a:gd name="connsiteX3" fmla="*/ 98424 w 105392"/>
                      <a:gd name="connsiteY3" fmla="*/ 100889 h 172460"/>
                      <a:gd name="connsiteX4" fmla="*/ 42680 w 105392"/>
                      <a:gd name="connsiteY4" fmla="*/ 100889 h 172460"/>
                      <a:gd name="connsiteX5" fmla="*/ 42680 w 105392"/>
                      <a:gd name="connsiteY5" fmla="*/ 140555 h 172460"/>
                      <a:gd name="connsiteX6" fmla="*/ 105392 w 105392"/>
                      <a:gd name="connsiteY6" fmla="*/ 140555 h 172460"/>
                      <a:gd name="connsiteX7" fmla="*/ 105392 w 105392"/>
                      <a:gd name="connsiteY7" fmla="*/ 172461 h 172460"/>
                      <a:gd name="connsiteX8" fmla="*/ 0 w 105392"/>
                      <a:gd name="connsiteY8" fmla="*/ 172461 h 172460"/>
                      <a:gd name="connsiteX9" fmla="*/ 0 w 105392"/>
                      <a:gd name="connsiteY9" fmla="*/ 0 h 172460"/>
                      <a:gd name="connsiteX10" fmla="*/ 105392 w 105392"/>
                      <a:gd name="connsiteY10" fmla="*/ 0 h 172460"/>
                      <a:gd name="connsiteX11" fmla="*/ 105392 w 105392"/>
                      <a:gd name="connsiteY11" fmla="*/ 31905 h 172460"/>
                      <a:gd name="connsiteX12" fmla="*/ 42680 w 105392"/>
                      <a:gd name="connsiteY12" fmla="*/ 31905 h 172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5392" h="172460">
                        <a:moveTo>
                          <a:pt x="42680" y="31905"/>
                        </a:moveTo>
                        <a:lnTo>
                          <a:pt x="42680" y="68984"/>
                        </a:lnTo>
                        <a:lnTo>
                          <a:pt x="98424" y="68984"/>
                        </a:lnTo>
                        <a:lnTo>
                          <a:pt x="98424" y="100889"/>
                        </a:lnTo>
                        <a:lnTo>
                          <a:pt x="42680" y="100889"/>
                        </a:lnTo>
                        <a:lnTo>
                          <a:pt x="42680" y="140555"/>
                        </a:lnTo>
                        <a:lnTo>
                          <a:pt x="105392" y="140555"/>
                        </a:lnTo>
                        <a:lnTo>
                          <a:pt x="105392" y="172461"/>
                        </a:lnTo>
                        <a:lnTo>
                          <a:pt x="0" y="172461"/>
                        </a:lnTo>
                        <a:lnTo>
                          <a:pt x="0" y="0"/>
                        </a:lnTo>
                        <a:lnTo>
                          <a:pt x="105392" y="0"/>
                        </a:lnTo>
                        <a:lnTo>
                          <a:pt x="105392" y="31905"/>
                        </a:lnTo>
                        <a:lnTo>
                          <a:pt x="42680" y="31905"/>
                        </a:lnTo>
                        <a:close/>
                      </a:path>
                    </a:pathLst>
                  </a:custGeom>
                  <a:grpFill/>
                  <a:ln w="870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842" name="Forme libre 841">
                  <a:extLst>
                    <a:ext uri="{FF2B5EF4-FFF2-40B4-BE49-F238E27FC236}">
                      <a16:creationId xmlns:a16="http://schemas.microsoft.com/office/drawing/2014/main" id="{D886916F-4EFF-0642-B5C1-34787B3FD6E8}"/>
                    </a:ext>
                  </a:extLst>
                </p:cNvPr>
                <p:cNvSpPr/>
                <p:nvPr/>
              </p:nvSpPr>
              <p:spPr>
                <a:xfrm>
                  <a:off x="5432418" y="1395938"/>
                  <a:ext cx="94069" cy="169873"/>
                </a:xfrm>
                <a:custGeom>
                  <a:avLst/>
                  <a:gdLst>
                    <a:gd name="connsiteX0" fmla="*/ 0 w 94069"/>
                    <a:gd name="connsiteY0" fmla="*/ 0 h 169873"/>
                    <a:gd name="connsiteX1" fmla="*/ 41809 w 94069"/>
                    <a:gd name="connsiteY1" fmla="*/ 0 h 169873"/>
                    <a:gd name="connsiteX2" fmla="*/ 41809 w 94069"/>
                    <a:gd name="connsiteY2" fmla="*/ 137969 h 169873"/>
                    <a:gd name="connsiteX3" fmla="*/ 94070 w 94069"/>
                    <a:gd name="connsiteY3" fmla="*/ 137969 h 169873"/>
                    <a:gd name="connsiteX4" fmla="*/ 94070 w 94069"/>
                    <a:gd name="connsiteY4" fmla="*/ 169874 h 169873"/>
                    <a:gd name="connsiteX5" fmla="*/ 0 w 94069"/>
                    <a:gd name="connsiteY5" fmla="*/ 169874 h 169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069" h="169873">
                      <a:moveTo>
                        <a:pt x="0" y="0"/>
                      </a:moveTo>
                      <a:lnTo>
                        <a:pt x="41809" y="0"/>
                      </a:lnTo>
                      <a:lnTo>
                        <a:pt x="41809" y="137969"/>
                      </a:lnTo>
                      <a:lnTo>
                        <a:pt x="94070" y="137969"/>
                      </a:lnTo>
                      <a:lnTo>
                        <a:pt x="94070" y="169874"/>
                      </a:lnTo>
                      <a:lnTo>
                        <a:pt x="0" y="169874"/>
                      </a:lnTo>
                      <a:close/>
                    </a:path>
                  </a:pathLst>
                </a:custGeom>
                <a:grpFill/>
                <a:ln w="87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814" name="Graphique 682">
              <a:extLst>
                <a:ext uri="{FF2B5EF4-FFF2-40B4-BE49-F238E27FC236}">
                  <a16:creationId xmlns:a16="http://schemas.microsoft.com/office/drawing/2014/main" id="{C2D6956B-C26E-9442-97C5-05FF2B7FC2D3}"/>
                </a:ext>
              </a:extLst>
            </p:cNvPr>
            <p:cNvGrpSpPr/>
            <p:nvPr/>
          </p:nvGrpSpPr>
          <p:grpSpPr>
            <a:xfrm>
              <a:off x="3799267" y="1395938"/>
              <a:ext cx="724683" cy="444948"/>
              <a:chOff x="3799267" y="1395938"/>
              <a:chExt cx="724683" cy="444948"/>
            </a:xfrm>
            <a:grpFill/>
          </p:grpSpPr>
          <p:sp>
            <p:nvSpPr>
              <p:cNvPr id="816" name="Forme libre 815">
                <a:extLst>
                  <a:ext uri="{FF2B5EF4-FFF2-40B4-BE49-F238E27FC236}">
                    <a16:creationId xmlns:a16="http://schemas.microsoft.com/office/drawing/2014/main" id="{4D8042E8-A169-C84D-A8C8-E21C8ECFEF09}"/>
                  </a:ext>
                </a:extLst>
              </p:cNvPr>
              <p:cNvSpPr/>
              <p:nvPr/>
            </p:nvSpPr>
            <p:spPr>
              <a:xfrm>
                <a:off x="3799267" y="1395938"/>
                <a:ext cx="82746" cy="444948"/>
              </a:xfrm>
              <a:custGeom>
                <a:avLst/>
                <a:gdLst>
                  <a:gd name="connsiteX0" fmla="*/ 0 w 82746"/>
                  <a:gd name="connsiteY0" fmla="*/ 0 h 444948"/>
                  <a:gd name="connsiteX1" fmla="*/ 82746 w 82746"/>
                  <a:gd name="connsiteY1" fmla="*/ 0 h 444948"/>
                  <a:gd name="connsiteX2" fmla="*/ 82746 w 82746"/>
                  <a:gd name="connsiteY2" fmla="*/ 444948 h 444948"/>
                  <a:gd name="connsiteX3" fmla="*/ 0 w 82746"/>
                  <a:gd name="connsiteY3" fmla="*/ 444948 h 444948"/>
                  <a:gd name="connsiteX4" fmla="*/ 0 w 82746"/>
                  <a:gd name="connsiteY4" fmla="*/ 0 h 44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46" h="444948">
                    <a:moveTo>
                      <a:pt x="0" y="0"/>
                    </a:moveTo>
                    <a:cubicBezTo>
                      <a:pt x="27001" y="0"/>
                      <a:pt x="54874" y="0"/>
                      <a:pt x="82746" y="0"/>
                    </a:cubicBezTo>
                    <a:cubicBezTo>
                      <a:pt x="82746" y="148316"/>
                      <a:pt x="82746" y="296632"/>
                      <a:pt x="82746" y="444948"/>
                    </a:cubicBezTo>
                    <a:cubicBezTo>
                      <a:pt x="54874" y="444948"/>
                      <a:pt x="27872" y="444948"/>
                      <a:pt x="0" y="444948"/>
                    </a:cubicBezTo>
                    <a:cubicBezTo>
                      <a:pt x="0" y="296632"/>
                      <a:pt x="0" y="148316"/>
                      <a:pt x="0" y="0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7" name="Forme libre 816">
                <a:extLst>
                  <a:ext uri="{FF2B5EF4-FFF2-40B4-BE49-F238E27FC236}">
                    <a16:creationId xmlns:a16="http://schemas.microsoft.com/office/drawing/2014/main" id="{8EAE6B7A-A33C-874A-A175-507A47E718CF}"/>
                  </a:ext>
                </a:extLst>
              </p:cNvPr>
              <p:cNvSpPr/>
              <p:nvPr/>
            </p:nvSpPr>
            <p:spPr>
              <a:xfrm>
                <a:off x="3939500" y="1395938"/>
                <a:ext cx="308338" cy="444948"/>
              </a:xfrm>
              <a:custGeom>
                <a:avLst/>
                <a:gdLst>
                  <a:gd name="connsiteX0" fmla="*/ 202075 w 308338"/>
                  <a:gd name="connsiteY0" fmla="*/ 0 h 444948"/>
                  <a:gd name="connsiteX1" fmla="*/ 308339 w 308338"/>
                  <a:gd name="connsiteY1" fmla="*/ 444948 h 444948"/>
                  <a:gd name="connsiteX2" fmla="*/ 219495 w 308338"/>
                  <a:gd name="connsiteY2" fmla="*/ 444948 h 444948"/>
                  <a:gd name="connsiteX3" fmla="*/ 154169 w 308338"/>
                  <a:gd name="connsiteY3" fmla="*/ 121585 h 444948"/>
                  <a:gd name="connsiteX4" fmla="*/ 87101 w 308338"/>
                  <a:gd name="connsiteY4" fmla="*/ 444948 h 444948"/>
                  <a:gd name="connsiteX5" fmla="*/ 0 w 308338"/>
                  <a:gd name="connsiteY5" fmla="*/ 444948 h 444948"/>
                  <a:gd name="connsiteX6" fmla="*/ 8710 w 308338"/>
                  <a:gd name="connsiteY6" fmla="*/ 408732 h 444948"/>
                  <a:gd name="connsiteX7" fmla="*/ 105393 w 308338"/>
                  <a:gd name="connsiteY7" fmla="*/ 6036 h 444948"/>
                  <a:gd name="connsiteX8" fmla="*/ 113232 w 308338"/>
                  <a:gd name="connsiteY8" fmla="*/ 0 h 444948"/>
                  <a:gd name="connsiteX9" fmla="*/ 202075 w 308338"/>
                  <a:gd name="connsiteY9" fmla="*/ 0 h 44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338" h="444948">
                    <a:moveTo>
                      <a:pt x="202075" y="0"/>
                    </a:moveTo>
                    <a:cubicBezTo>
                      <a:pt x="237787" y="148316"/>
                      <a:pt x="272627" y="296632"/>
                      <a:pt x="308339" y="444948"/>
                    </a:cubicBezTo>
                    <a:cubicBezTo>
                      <a:pt x="278724" y="444948"/>
                      <a:pt x="249981" y="444948"/>
                      <a:pt x="219495" y="444948"/>
                    </a:cubicBezTo>
                    <a:cubicBezTo>
                      <a:pt x="197720" y="337161"/>
                      <a:pt x="175945" y="228510"/>
                      <a:pt x="154169" y="121585"/>
                    </a:cubicBezTo>
                    <a:cubicBezTo>
                      <a:pt x="132394" y="227648"/>
                      <a:pt x="109748" y="336298"/>
                      <a:pt x="87101" y="444948"/>
                    </a:cubicBezTo>
                    <a:cubicBezTo>
                      <a:pt x="58358" y="444948"/>
                      <a:pt x="29614" y="444948"/>
                      <a:pt x="0" y="444948"/>
                    </a:cubicBezTo>
                    <a:cubicBezTo>
                      <a:pt x="2613" y="432876"/>
                      <a:pt x="6097" y="420804"/>
                      <a:pt x="8710" y="408732"/>
                    </a:cubicBezTo>
                    <a:cubicBezTo>
                      <a:pt x="40938" y="274212"/>
                      <a:pt x="73165" y="140555"/>
                      <a:pt x="105393" y="6036"/>
                    </a:cubicBezTo>
                    <a:cubicBezTo>
                      <a:pt x="106264" y="862"/>
                      <a:pt x="108877" y="0"/>
                      <a:pt x="113232" y="0"/>
                    </a:cubicBezTo>
                    <a:cubicBezTo>
                      <a:pt x="142846" y="0"/>
                      <a:pt x="172461" y="0"/>
                      <a:pt x="202075" y="0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8" name="Forme libre 817">
                <a:extLst>
                  <a:ext uri="{FF2B5EF4-FFF2-40B4-BE49-F238E27FC236}">
                    <a16:creationId xmlns:a16="http://schemas.microsoft.com/office/drawing/2014/main" id="{53982954-7F08-C547-BD01-E9BC0E07E148}"/>
                  </a:ext>
                </a:extLst>
              </p:cNvPr>
              <p:cNvSpPr/>
              <p:nvPr/>
            </p:nvSpPr>
            <p:spPr>
              <a:xfrm>
                <a:off x="4300970" y="1578746"/>
                <a:ext cx="222979" cy="79331"/>
              </a:xfrm>
              <a:custGeom>
                <a:avLst/>
                <a:gdLst>
                  <a:gd name="connsiteX0" fmla="*/ 222980 w 222979"/>
                  <a:gd name="connsiteY0" fmla="*/ 79332 h 79331"/>
                  <a:gd name="connsiteX1" fmla="*/ 0 w 222979"/>
                  <a:gd name="connsiteY1" fmla="*/ 79332 h 79331"/>
                  <a:gd name="connsiteX2" fmla="*/ 0 w 222979"/>
                  <a:gd name="connsiteY2" fmla="*/ 0 h 79331"/>
                  <a:gd name="connsiteX3" fmla="*/ 222980 w 222979"/>
                  <a:gd name="connsiteY3" fmla="*/ 0 h 79331"/>
                  <a:gd name="connsiteX4" fmla="*/ 222980 w 222979"/>
                  <a:gd name="connsiteY4" fmla="*/ 79332 h 7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79" h="79331">
                    <a:moveTo>
                      <a:pt x="222980" y="79332"/>
                    </a:moveTo>
                    <a:cubicBezTo>
                      <a:pt x="148072" y="79332"/>
                      <a:pt x="74907" y="79332"/>
                      <a:pt x="0" y="79332"/>
                    </a:cubicBezTo>
                    <a:cubicBezTo>
                      <a:pt x="0" y="52600"/>
                      <a:pt x="0" y="26731"/>
                      <a:pt x="0" y="0"/>
                    </a:cubicBezTo>
                    <a:cubicBezTo>
                      <a:pt x="74036" y="0"/>
                      <a:pt x="148072" y="0"/>
                      <a:pt x="222980" y="0"/>
                    </a:cubicBezTo>
                    <a:cubicBezTo>
                      <a:pt x="222980" y="26731"/>
                      <a:pt x="222980" y="52600"/>
                      <a:pt x="222980" y="79332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9" name="Forme libre 818">
                <a:extLst>
                  <a:ext uri="{FF2B5EF4-FFF2-40B4-BE49-F238E27FC236}">
                    <a16:creationId xmlns:a16="http://schemas.microsoft.com/office/drawing/2014/main" id="{EE6665FB-3B8D-DF40-9DDD-452CC3105F5A}"/>
                  </a:ext>
                </a:extLst>
              </p:cNvPr>
              <p:cNvSpPr/>
              <p:nvPr/>
            </p:nvSpPr>
            <p:spPr>
              <a:xfrm>
                <a:off x="4300970" y="1396800"/>
                <a:ext cx="222979" cy="78469"/>
              </a:xfrm>
              <a:custGeom>
                <a:avLst/>
                <a:gdLst>
                  <a:gd name="connsiteX0" fmla="*/ 222980 w 222979"/>
                  <a:gd name="connsiteY0" fmla="*/ 78470 h 78469"/>
                  <a:gd name="connsiteX1" fmla="*/ 0 w 222979"/>
                  <a:gd name="connsiteY1" fmla="*/ 78470 h 78469"/>
                  <a:gd name="connsiteX2" fmla="*/ 0 w 222979"/>
                  <a:gd name="connsiteY2" fmla="*/ 0 h 78469"/>
                  <a:gd name="connsiteX3" fmla="*/ 222980 w 222979"/>
                  <a:gd name="connsiteY3" fmla="*/ 0 h 78469"/>
                  <a:gd name="connsiteX4" fmla="*/ 222980 w 222979"/>
                  <a:gd name="connsiteY4" fmla="*/ 78470 h 7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79" h="78469">
                    <a:moveTo>
                      <a:pt x="222980" y="78470"/>
                    </a:moveTo>
                    <a:cubicBezTo>
                      <a:pt x="148072" y="78470"/>
                      <a:pt x="74036" y="78470"/>
                      <a:pt x="0" y="78470"/>
                    </a:cubicBezTo>
                    <a:cubicBezTo>
                      <a:pt x="0" y="52601"/>
                      <a:pt x="0" y="25869"/>
                      <a:pt x="0" y="0"/>
                    </a:cubicBezTo>
                    <a:cubicBezTo>
                      <a:pt x="74036" y="0"/>
                      <a:pt x="148072" y="0"/>
                      <a:pt x="222980" y="0"/>
                    </a:cubicBezTo>
                    <a:cubicBezTo>
                      <a:pt x="222980" y="25869"/>
                      <a:pt x="222980" y="51738"/>
                      <a:pt x="222980" y="78470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0" name="Forme libre 819">
                <a:extLst>
                  <a:ext uri="{FF2B5EF4-FFF2-40B4-BE49-F238E27FC236}">
                    <a16:creationId xmlns:a16="http://schemas.microsoft.com/office/drawing/2014/main" id="{A5213856-EBCF-9D4A-8370-0340BA43B02D}"/>
                  </a:ext>
                </a:extLst>
              </p:cNvPr>
              <p:cNvSpPr/>
              <p:nvPr/>
            </p:nvSpPr>
            <p:spPr>
              <a:xfrm>
                <a:off x="4300970" y="1761555"/>
                <a:ext cx="222979" cy="79331"/>
              </a:xfrm>
              <a:custGeom>
                <a:avLst/>
                <a:gdLst>
                  <a:gd name="connsiteX0" fmla="*/ 0 w 222979"/>
                  <a:gd name="connsiteY0" fmla="*/ 0 h 79331"/>
                  <a:gd name="connsiteX1" fmla="*/ 222980 w 222979"/>
                  <a:gd name="connsiteY1" fmla="*/ 0 h 79331"/>
                  <a:gd name="connsiteX2" fmla="*/ 222980 w 222979"/>
                  <a:gd name="connsiteY2" fmla="*/ 79332 h 79331"/>
                  <a:gd name="connsiteX3" fmla="*/ 0 w 222979"/>
                  <a:gd name="connsiteY3" fmla="*/ 79332 h 79331"/>
                  <a:gd name="connsiteX4" fmla="*/ 0 w 222979"/>
                  <a:gd name="connsiteY4" fmla="*/ 0 h 7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79" h="79331">
                    <a:moveTo>
                      <a:pt x="0" y="0"/>
                    </a:moveTo>
                    <a:cubicBezTo>
                      <a:pt x="74907" y="0"/>
                      <a:pt x="148943" y="0"/>
                      <a:pt x="222980" y="0"/>
                    </a:cubicBezTo>
                    <a:cubicBezTo>
                      <a:pt x="222980" y="26731"/>
                      <a:pt x="222980" y="52600"/>
                      <a:pt x="222980" y="79332"/>
                    </a:cubicBezTo>
                    <a:cubicBezTo>
                      <a:pt x="148943" y="79332"/>
                      <a:pt x="74907" y="79332"/>
                      <a:pt x="0" y="79332"/>
                    </a:cubicBezTo>
                    <a:cubicBezTo>
                      <a:pt x="0" y="52600"/>
                      <a:pt x="0" y="26731"/>
                      <a:pt x="0" y="0"/>
                    </a:cubicBezTo>
                    <a:close/>
                  </a:path>
                </a:pathLst>
              </a:custGeom>
              <a:grpFill/>
              <a:ln w="87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15" name="Forme libre 814">
              <a:extLst>
                <a:ext uri="{FF2B5EF4-FFF2-40B4-BE49-F238E27FC236}">
                  <a16:creationId xmlns:a16="http://schemas.microsoft.com/office/drawing/2014/main" id="{D5318910-1047-0440-99D4-61C67616CFBB}"/>
                </a:ext>
              </a:extLst>
            </p:cNvPr>
            <p:cNvSpPr/>
            <p:nvPr/>
          </p:nvSpPr>
          <p:spPr>
            <a:xfrm>
              <a:off x="4680733" y="1283839"/>
              <a:ext cx="77520" cy="191431"/>
            </a:xfrm>
            <a:custGeom>
              <a:avLst/>
              <a:gdLst>
                <a:gd name="connsiteX0" fmla="*/ 0 w 77520"/>
                <a:gd name="connsiteY0" fmla="*/ 0 h 191431"/>
                <a:gd name="connsiteX1" fmla="*/ 77520 w 77520"/>
                <a:gd name="connsiteY1" fmla="*/ 0 h 191431"/>
                <a:gd name="connsiteX2" fmla="*/ 77520 w 77520"/>
                <a:gd name="connsiteY2" fmla="*/ 191431 h 191431"/>
                <a:gd name="connsiteX3" fmla="*/ 0 w 77520"/>
                <a:gd name="connsiteY3" fmla="*/ 191431 h 19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0" h="191431">
                  <a:moveTo>
                    <a:pt x="0" y="0"/>
                  </a:moveTo>
                  <a:lnTo>
                    <a:pt x="77520" y="0"/>
                  </a:lnTo>
                  <a:lnTo>
                    <a:pt x="77520" y="191431"/>
                  </a:lnTo>
                  <a:lnTo>
                    <a:pt x="0" y="191431"/>
                  </a:lnTo>
                  <a:close/>
                </a:path>
              </a:pathLst>
            </a:custGeom>
            <a:grpFill/>
            <a:ln w="87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78" name="Graphique 876">
            <a:extLst>
              <a:ext uri="{FF2B5EF4-FFF2-40B4-BE49-F238E27FC236}">
                <a16:creationId xmlns:a16="http://schemas.microsoft.com/office/drawing/2014/main" id="{3082E40D-C802-144D-A897-393D306AD498}"/>
              </a:ext>
            </a:extLst>
          </p:cNvPr>
          <p:cNvGrpSpPr/>
          <p:nvPr/>
        </p:nvGrpSpPr>
        <p:grpSpPr>
          <a:xfrm>
            <a:off x="8794914" y="1267701"/>
            <a:ext cx="2159000" cy="687678"/>
            <a:chOff x="8794914" y="1267701"/>
            <a:chExt cx="2159000" cy="687678"/>
          </a:xfrm>
          <a:solidFill>
            <a:schemeClr val="accent1"/>
          </a:solidFill>
        </p:grpSpPr>
        <p:grpSp>
          <p:nvGrpSpPr>
            <p:cNvPr id="879" name="Graphique 876">
              <a:extLst>
                <a:ext uri="{FF2B5EF4-FFF2-40B4-BE49-F238E27FC236}">
                  <a16:creationId xmlns:a16="http://schemas.microsoft.com/office/drawing/2014/main" id="{3082E40D-C802-144D-A897-393D306AD498}"/>
                </a:ext>
              </a:extLst>
            </p:cNvPr>
            <p:cNvGrpSpPr/>
            <p:nvPr/>
          </p:nvGrpSpPr>
          <p:grpSpPr>
            <a:xfrm>
              <a:off x="8794914" y="1267701"/>
              <a:ext cx="1976388" cy="687678"/>
              <a:chOff x="8794914" y="1267701"/>
              <a:chExt cx="1976388" cy="687678"/>
            </a:xfrm>
            <a:solidFill>
              <a:schemeClr val="accent1"/>
            </a:solidFill>
          </p:grpSpPr>
          <p:grpSp>
            <p:nvGrpSpPr>
              <p:cNvPr id="880" name="Graphique 876">
                <a:extLst>
                  <a:ext uri="{FF2B5EF4-FFF2-40B4-BE49-F238E27FC236}">
                    <a16:creationId xmlns:a16="http://schemas.microsoft.com/office/drawing/2014/main" id="{3082E40D-C802-144D-A897-393D306AD498}"/>
                  </a:ext>
                </a:extLst>
              </p:cNvPr>
              <p:cNvGrpSpPr/>
              <p:nvPr/>
            </p:nvGrpSpPr>
            <p:grpSpPr>
              <a:xfrm>
                <a:off x="9693704" y="1512897"/>
                <a:ext cx="1077597" cy="372962"/>
                <a:chOff x="9693704" y="1512897"/>
                <a:chExt cx="1077597" cy="372962"/>
              </a:xfrm>
              <a:solidFill>
                <a:srgbClr val="000000"/>
              </a:solidFill>
            </p:grpSpPr>
            <p:sp>
              <p:nvSpPr>
                <p:cNvPr id="881" name="Forme libre 880">
                  <a:extLst>
                    <a:ext uri="{FF2B5EF4-FFF2-40B4-BE49-F238E27FC236}">
                      <a16:creationId xmlns:a16="http://schemas.microsoft.com/office/drawing/2014/main" id="{92EFBCF7-A7C5-D545-8FCB-6937129AFA39}"/>
                    </a:ext>
                  </a:extLst>
                </p:cNvPr>
                <p:cNvSpPr/>
                <p:nvPr/>
              </p:nvSpPr>
              <p:spPr>
                <a:xfrm>
                  <a:off x="9693704" y="1667907"/>
                  <a:ext cx="154078" cy="153130"/>
                </a:xfrm>
                <a:custGeom>
                  <a:avLst/>
                  <a:gdLst>
                    <a:gd name="connsiteX0" fmla="*/ 126497 w 154078"/>
                    <a:gd name="connsiteY0" fmla="*/ 116492 h 153130"/>
                    <a:gd name="connsiteX1" fmla="*/ 126497 w 154078"/>
                    <a:gd name="connsiteY1" fmla="*/ 52609 h 153130"/>
                    <a:gd name="connsiteX2" fmla="*/ 69430 w 154078"/>
                    <a:gd name="connsiteY2" fmla="*/ 0 h 153130"/>
                    <a:gd name="connsiteX3" fmla="*/ 6658 w 154078"/>
                    <a:gd name="connsiteY3" fmla="*/ 32881 h 153130"/>
                    <a:gd name="connsiteX4" fmla="*/ 25680 w 154078"/>
                    <a:gd name="connsiteY4" fmla="*/ 48852 h 153130"/>
                    <a:gd name="connsiteX5" fmla="*/ 67528 w 154078"/>
                    <a:gd name="connsiteY5" fmla="*/ 10334 h 153130"/>
                    <a:gd name="connsiteX6" fmla="*/ 91306 w 154078"/>
                    <a:gd name="connsiteY6" fmla="*/ 51670 h 153130"/>
                    <a:gd name="connsiteX7" fmla="*/ 91306 w 154078"/>
                    <a:gd name="connsiteY7" fmla="*/ 67641 h 153130"/>
                    <a:gd name="connsiteX8" fmla="*/ 0 w 154078"/>
                    <a:gd name="connsiteY8" fmla="*/ 116492 h 153130"/>
                    <a:gd name="connsiteX9" fmla="*/ 44702 w 154078"/>
                    <a:gd name="connsiteY9" fmla="*/ 153131 h 153130"/>
                    <a:gd name="connsiteX10" fmla="*/ 91306 w 154078"/>
                    <a:gd name="connsiteY10" fmla="*/ 131523 h 153130"/>
                    <a:gd name="connsiteX11" fmla="*/ 117937 w 154078"/>
                    <a:gd name="connsiteY11" fmla="*/ 153131 h 153130"/>
                    <a:gd name="connsiteX12" fmla="*/ 154078 w 154078"/>
                    <a:gd name="connsiteY12" fmla="*/ 147494 h 153130"/>
                    <a:gd name="connsiteX13" fmla="*/ 154078 w 154078"/>
                    <a:gd name="connsiteY13" fmla="*/ 139039 h 153130"/>
                    <a:gd name="connsiteX14" fmla="*/ 140763 w 154078"/>
                    <a:gd name="connsiteY14" fmla="*/ 141857 h 153130"/>
                    <a:gd name="connsiteX15" fmla="*/ 126497 w 154078"/>
                    <a:gd name="connsiteY15" fmla="*/ 116492 h 153130"/>
                    <a:gd name="connsiteX16" fmla="*/ 92257 w 154078"/>
                    <a:gd name="connsiteY16" fmla="*/ 98642 h 153130"/>
                    <a:gd name="connsiteX17" fmla="*/ 59919 w 154078"/>
                    <a:gd name="connsiteY17" fmla="*/ 135281 h 153130"/>
                    <a:gd name="connsiteX18" fmla="*/ 38044 w 154078"/>
                    <a:gd name="connsiteY18" fmla="*/ 112734 h 153130"/>
                    <a:gd name="connsiteX19" fmla="*/ 92257 w 154078"/>
                    <a:gd name="connsiteY19" fmla="*/ 80793 h 153130"/>
                    <a:gd name="connsiteX20" fmla="*/ 92257 w 154078"/>
                    <a:gd name="connsiteY20" fmla="*/ 98642 h 153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4078" h="153130">
                      <a:moveTo>
                        <a:pt x="126497" y="116492"/>
                      </a:moveTo>
                      <a:lnTo>
                        <a:pt x="126497" y="52609"/>
                      </a:lnTo>
                      <a:cubicBezTo>
                        <a:pt x="126497" y="15971"/>
                        <a:pt x="113181" y="0"/>
                        <a:pt x="69430" y="0"/>
                      </a:cubicBezTo>
                      <a:cubicBezTo>
                        <a:pt x="41848" y="0"/>
                        <a:pt x="6658" y="10334"/>
                        <a:pt x="6658" y="32881"/>
                      </a:cubicBezTo>
                      <a:cubicBezTo>
                        <a:pt x="6658" y="44154"/>
                        <a:pt x="16169" y="48852"/>
                        <a:pt x="25680" y="48852"/>
                      </a:cubicBezTo>
                      <a:cubicBezTo>
                        <a:pt x="57066" y="48852"/>
                        <a:pt x="33289" y="10334"/>
                        <a:pt x="67528" y="10334"/>
                      </a:cubicBezTo>
                      <a:cubicBezTo>
                        <a:pt x="91306" y="10334"/>
                        <a:pt x="91306" y="34760"/>
                        <a:pt x="91306" y="51670"/>
                      </a:cubicBezTo>
                      <a:lnTo>
                        <a:pt x="91306" y="67641"/>
                      </a:lnTo>
                      <a:cubicBezTo>
                        <a:pt x="70382" y="68580"/>
                        <a:pt x="0" y="71398"/>
                        <a:pt x="0" y="116492"/>
                      </a:cubicBezTo>
                      <a:cubicBezTo>
                        <a:pt x="0" y="137160"/>
                        <a:pt x="20924" y="153131"/>
                        <a:pt x="44702" y="153131"/>
                      </a:cubicBezTo>
                      <a:cubicBezTo>
                        <a:pt x="70382" y="153131"/>
                        <a:pt x="84648" y="138099"/>
                        <a:pt x="91306" y="131523"/>
                      </a:cubicBezTo>
                      <a:cubicBezTo>
                        <a:pt x="93208" y="141857"/>
                        <a:pt x="97963" y="153131"/>
                        <a:pt x="117937" y="153131"/>
                      </a:cubicBezTo>
                      <a:cubicBezTo>
                        <a:pt x="132203" y="153131"/>
                        <a:pt x="141714" y="151252"/>
                        <a:pt x="154078" y="147494"/>
                      </a:cubicBezTo>
                      <a:lnTo>
                        <a:pt x="154078" y="139039"/>
                      </a:lnTo>
                      <a:cubicBezTo>
                        <a:pt x="149323" y="139978"/>
                        <a:pt x="145519" y="141857"/>
                        <a:pt x="140763" y="141857"/>
                      </a:cubicBezTo>
                      <a:cubicBezTo>
                        <a:pt x="131252" y="142797"/>
                        <a:pt x="126497" y="135281"/>
                        <a:pt x="126497" y="116492"/>
                      </a:cubicBezTo>
                      <a:close/>
                      <a:moveTo>
                        <a:pt x="92257" y="98642"/>
                      </a:moveTo>
                      <a:cubicBezTo>
                        <a:pt x="92257" y="122129"/>
                        <a:pt x="78941" y="135281"/>
                        <a:pt x="59919" y="135281"/>
                      </a:cubicBezTo>
                      <a:cubicBezTo>
                        <a:pt x="45653" y="135281"/>
                        <a:pt x="38044" y="124947"/>
                        <a:pt x="38044" y="112734"/>
                      </a:cubicBezTo>
                      <a:cubicBezTo>
                        <a:pt x="38044" y="82672"/>
                        <a:pt x="78941" y="80793"/>
                        <a:pt x="92257" y="80793"/>
                      </a:cubicBezTo>
                      <a:lnTo>
                        <a:pt x="92257" y="986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2" name="Forme libre 881">
                  <a:extLst>
                    <a:ext uri="{FF2B5EF4-FFF2-40B4-BE49-F238E27FC236}">
                      <a16:creationId xmlns:a16="http://schemas.microsoft.com/office/drawing/2014/main" id="{D10A0995-A5F8-E640-B184-304F7171BED3}"/>
                    </a:ext>
                  </a:extLst>
                </p:cNvPr>
                <p:cNvSpPr/>
                <p:nvPr/>
              </p:nvSpPr>
              <p:spPr>
                <a:xfrm>
                  <a:off x="9884876" y="1667907"/>
                  <a:ext cx="183562" cy="149372"/>
                </a:xfrm>
                <a:custGeom>
                  <a:avLst/>
                  <a:gdLst>
                    <a:gd name="connsiteX0" fmla="*/ 157883 w 183562"/>
                    <a:gd name="connsiteY0" fmla="*/ 115553 h 149372"/>
                    <a:gd name="connsiteX1" fmla="*/ 157883 w 183562"/>
                    <a:gd name="connsiteY1" fmla="*/ 42275 h 149372"/>
                    <a:gd name="connsiteX2" fmla="*/ 116985 w 183562"/>
                    <a:gd name="connsiteY2" fmla="*/ 0 h 149372"/>
                    <a:gd name="connsiteX3" fmla="*/ 60871 w 183562"/>
                    <a:gd name="connsiteY3" fmla="*/ 37578 h 149372"/>
                    <a:gd name="connsiteX4" fmla="*/ 59919 w 183562"/>
                    <a:gd name="connsiteY4" fmla="*/ 37578 h 149372"/>
                    <a:gd name="connsiteX5" fmla="*/ 59919 w 183562"/>
                    <a:gd name="connsiteY5" fmla="*/ 0 h 149372"/>
                    <a:gd name="connsiteX6" fmla="*/ 0 w 183562"/>
                    <a:gd name="connsiteY6" fmla="*/ 7516 h 149372"/>
                    <a:gd name="connsiteX7" fmla="*/ 0 w 183562"/>
                    <a:gd name="connsiteY7" fmla="*/ 14092 h 149372"/>
                    <a:gd name="connsiteX8" fmla="*/ 25680 w 183562"/>
                    <a:gd name="connsiteY8" fmla="*/ 39457 h 149372"/>
                    <a:gd name="connsiteX9" fmla="*/ 25680 w 183562"/>
                    <a:gd name="connsiteY9" fmla="*/ 114613 h 149372"/>
                    <a:gd name="connsiteX10" fmla="*/ 0 w 183562"/>
                    <a:gd name="connsiteY10" fmla="*/ 142797 h 149372"/>
                    <a:gd name="connsiteX11" fmla="*/ 0 w 183562"/>
                    <a:gd name="connsiteY11" fmla="*/ 149373 h 149372"/>
                    <a:gd name="connsiteX12" fmla="*/ 85599 w 183562"/>
                    <a:gd name="connsiteY12" fmla="*/ 149373 h 149372"/>
                    <a:gd name="connsiteX13" fmla="*/ 85599 w 183562"/>
                    <a:gd name="connsiteY13" fmla="*/ 142797 h 149372"/>
                    <a:gd name="connsiteX14" fmla="*/ 59919 w 183562"/>
                    <a:gd name="connsiteY14" fmla="*/ 114613 h 149372"/>
                    <a:gd name="connsiteX15" fmla="*/ 59919 w 183562"/>
                    <a:gd name="connsiteY15" fmla="*/ 71398 h 149372"/>
                    <a:gd name="connsiteX16" fmla="*/ 101768 w 183562"/>
                    <a:gd name="connsiteY16" fmla="*/ 17850 h 149372"/>
                    <a:gd name="connsiteX17" fmla="*/ 123643 w 183562"/>
                    <a:gd name="connsiteY17" fmla="*/ 66701 h 149372"/>
                    <a:gd name="connsiteX18" fmla="*/ 123643 w 183562"/>
                    <a:gd name="connsiteY18" fmla="*/ 113674 h 149372"/>
                    <a:gd name="connsiteX19" fmla="*/ 97963 w 183562"/>
                    <a:gd name="connsiteY19" fmla="*/ 141857 h 149372"/>
                    <a:gd name="connsiteX20" fmla="*/ 97963 w 183562"/>
                    <a:gd name="connsiteY20" fmla="*/ 148433 h 149372"/>
                    <a:gd name="connsiteX21" fmla="*/ 183563 w 183562"/>
                    <a:gd name="connsiteY21" fmla="*/ 148433 h 149372"/>
                    <a:gd name="connsiteX22" fmla="*/ 183563 w 183562"/>
                    <a:gd name="connsiteY22" fmla="*/ 141857 h 149372"/>
                    <a:gd name="connsiteX23" fmla="*/ 157883 w 183562"/>
                    <a:gd name="connsiteY23" fmla="*/ 115553 h 149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83562" h="149372">
                      <a:moveTo>
                        <a:pt x="157883" y="115553"/>
                      </a:moveTo>
                      <a:lnTo>
                        <a:pt x="157883" y="42275"/>
                      </a:lnTo>
                      <a:cubicBezTo>
                        <a:pt x="157883" y="17850"/>
                        <a:pt x="151225" y="0"/>
                        <a:pt x="116985" y="0"/>
                      </a:cubicBezTo>
                      <a:cubicBezTo>
                        <a:pt x="84648" y="0"/>
                        <a:pt x="68479" y="24426"/>
                        <a:pt x="60871" y="37578"/>
                      </a:cubicBezTo>
                      <a:lnTo>
                        <a:pt x="59919" y="37578"/>
                      </a:lnTo>
                      <a:lnTo>
                        <a:pt x="59919" y="0"/>
                      </a:lnTo>
                      <a:lnTo>
                        <a:pt x="0" y="7516"/>
                      </a:lnTo>
                      <a:lnTo>
                        <a:pt x="0" y="14092"/>
                      </a:lnTo>
                      <a:cubicBezTo>
                        <a:pt x="13315" y="14092"/>
                        <a:pt x="25680" y="16910"/>
                        <a:pt x="25680" y="39457"/>
                      </a:cubicBezTo>
                      <a:lnTo>
                        <a:pt x="25680" y="114613"/>
                      </a:lnTo>
                      <a:cubicBezTo>
                        <a:pt x="25680" y="136221"/>
                        <a:pt x="19973" y="142797"/>
                        <a:pt x="0" y="142797"/>
                      </a:cubicBezTo>
                      <a:lnTo>
                        <a:pt x="0" y="149373"/>
                      </a:lnTo>
                      <a:lnTo>
                        <a:pt x="85599" y="149373"/>
                      </a:lnTo>
                      <a:lnTo>
                        <a:pt x="85599" y="142797"/>
                      </a:lnTo>
                      <a:cubicBezTo>
                        <a:pt x="65626" y="142797"/>
                        <a:pt x="59919" y="137160"/>
                        <a:pt x="59919" y="114613"/>
                      </a:cubicBezTo>
                      <a:lnTo>
                        <a:pt x="59919" y="71398"/>
                      </a:lnTo>
                      <a:cubicBezTo>
                        <a:pt x="59919" y="51670"/>
                        <a:pt x="81795" y="17850"/>
                        <a:pt x="101768" y="17850"/>
                      </a:cubicBezTo>
                      <a:cubicBezTo>
                        <a:pt x="118888" y="17850"/>
                        <a:pt x="123643" y="28184"/>
                        <a:pt x="123643" y="66701"/>
                      </a:cubicBezTo>
                      <a:lnTo>
                        <a:pt x="123643" y="113674"/>
                      </a:lnTo>
                      <a:cubicBezTo>
                        <a:pt x="123643" y="135281"/>
                        <a:pt x="117937" y="141857"/>
                        <a:pt x="97963" y="141857"/>
                      </a:cubicBezTo>
                      <a:lnTo>
                        <a:pt x="97963" y="148433"/>
                      </a:lnTo>
                      <a:lnTo>
                        <a:pt x="183563" y="148433"/>
                      </a:lnTo>
                      <a:lnTo>
                        <a:pt x="183563" y="141857"/>
                      </a:lnTo>
                      <a:cubicBezTo>
                        <a:pt x="163589" y="142797"/>
                        <a:pt x="157883" y="137160"/>
                        <a:pt x="157883" y="11555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3" name="Forme libre 882">
                  <a:extLst>
                    <a:ext uri="{FF2B5EF4-FFF2-40B4-BE49-F238E27FC236}">
                      <a16:creationId xmlns:a16="http://schemas.microsoft.com/office/drawing/2014/main" id="{A3B2F3CD-C92A-C645-9551-66DB5D8EC115}"/>
                    </a:ext>
                  </a:extLst>
                </p:cNvPr>
                <p:cNvSpPr/>
                <p:nvPr/>
              </p:nvSpPr>
              <p:spPr>
                <a:xfrm>
                  <a:off x="10108384" y="1641602"/>
                  <a:ext cx="164806" cy="244257"/>
                </a:xfrm>
                <a:custGeom>
                  <a:avLst/>
                  <a:gdLst>
                    <a:gd name="connsiteX0" fmla="*/ 147421 w 164806"/>
                    <a:gd name="connsiteY0" fmla="*/ 0 h 244257"/>
                    <a:gd name="connsiteX1" fmla="*/ 109377 w 164806"/>
                    <a:gd name="connsiteY1" fmla="*/ 34760 h 244257"/>
                    <a:gd name="connsiteX2" fmla="*/ 72284 w 164806"/>
                    <a:gd name="connsiteY2" fmla="*/ 26305 h 244257"/>
                    <a:gd name="connsiteX3" fmla="*/ 8560 w 164806"/>
                    <a:gd name="connsiteY3" fmla="*/ 78914 h 244257"/>
                    <a:gd name="connsiteX4" fmla="*/ 32337 w 164806"/>
                    <a:gd name="connsiteY4" fmla="*/ 120250 h 244257"/>
                    <a:gd name="connsiteX5" fmla="*/ 11413 w 164806"/>
                    <a:gd name="connsiteY5" fmla="*/ 156889 h 244257"/>
                    <a:gd name="connsiteX6" fmla="*/ 21875 w 164806"/>
                    <a:gd name="connsiteY6" fmla="*/ 175678 h 244257"/>
                    <a:gd name="connsiteX7" fmla="*/ 0 w 164806"/>
                    <a:gd name="connsiteY7" fmla="*/ 206679 h 244257"/>
                    <a:gd name="connsiteX8" fmla="*/ 70381 w 164806"/>
                    <a:gd name="connsiteY8" fmla="*/ 244258 h 244257"/>
                    <a:gd name="connsiteX9" fmla="*/ 157883 w 164806"/>
                    <a:gd name="connsiteY9" fmla="*/ 188830 h 244257"/>
                    <a:gd name="connsiteX10" fmla="*/ 106523 w 164806"/>
                    <a:gd name="connsiteY10" fmla="*/ 150312 h 244257"/>
                    <a:gd name="connsiteX11" fmla="*/ 53262 w 164806"/>
                    <a:gd name="connsiteY11" fmla="*/ 150312 h 244257"/>
                    <a:gd name="connsiteX12" fmla="*/ 35191 w 164806"/>
                    <a:gd name="connsiteY12" fmla="*/ 138099 h 244257"/>
                    <a:gd name="connsiteX13" fmla="*/ 41848 w 164806"/>
                    <a:gd name="connsiteY13" fmla="*/ 124008 h 244257"/>
                    <a:gd name="connsiteX14" fmla="*/ 71333 w 164806"/>
                    <a:gd name="connsiteY14" fmla="*/ 128705 h 244257"/>
                    <a:gd name="connsiteX15" fmla="*/ 134105 w 164806"/>
                    <a:gd name="connsiteY15" fmla="*/ 77975 h 244257"/>
                    <a:gd name="connsiteX16" fmla="*/ 116034 w 164806"/>
                    <a:gd name="connsiteY16" fmla="*/ 39457 h 244257"/>
                    <a:gd name="connsiteX17" fmla="*/ 128399 w 164806"/>
                    <a:gd name="connsiteY17" fmla="*/ 27244 h 244257"/>
                    <a:gd name="connsiteX18" fmla="*/ 135056 w 164806"/>
                    <a:gd name="connsiteY18" fmla="*/ 30062 h 244257"/>
                    <a:gd name="connsiteX19" fmla="*/ 146470 w 164806"/>
                    <a:gd name="connsiteY19" fmla="*/ 33820 h 244257"/>
                    <a:gd name="connsiteX20" fmla="*/ 164540 w 164806"/>
                    <a:gd name="connsiteY20" fmla="*/ 15971 h 244257"/>
                    <a:gd name="connsiteX21" fmla="*/ 147421 w 164806"/>
                    <a:gd name="connsiteY21" fmla="*/ 0 h 244257"/>
                    <a:gd name="connsiteX22" fmla="*/ 99866 w 164806"/>
                    <a:gd name="connsiteY22" fmla="*/ 180375 h 244257"/>
                    <a:gd name="connsiteX23" fmla="*/ 130301 w 164806"/>
                    <a:gd name="connsiteY23" fmla="*/ 198224 h 244257"/>
                    <a:gd name="connsiteX24" fmla="*/ 74186 w 164806"/>
                    <a:gd name="connsiteY24" fmla="*/ 231105 h 244257"/>
                    <a:gd name="connsiteX25" fmla="*/ 27582 w 164806"/>
                    <a:gd name="connsiteY25" fmla="*/ 198224 h 244257"/>
                    <a:gd name="connsiteX26" fmla="*/ 34240 w 164806"/>
                    <a:gd name="connsiteY26" fmla="*/ 180375 h 244257"/>
                    <a:gd name="connsiteX27" fmla="*/ 99866 w 164806"/>
                    <a:gd name="connsiteY27" fmla="*/ 180375 h 244257"/>
                    <a:gd name="connsiteX28" fmla="*/ 72284 w 164806"/>
                    <a:gd name="connsiteY28" fmla="*/ 118371 h 244257"/>
                    <a:gd name="connsiteX29" fmla="*/ 43751 w 164806"/>
                    <a:gd name="connsiteY29" fmla="*/ 78914 h 244257"/>
                    <a:gd name="connsiteX30" fmla="*/ 72284 w 164806"/>
                    <a:gd name="connsiteY30" fmla="*/ 37578 h 244257"/>
                    <a:gd name="connsiteX31" fmla="*/ 99866 w 164806"/>
                    <a:gd name="connsiteY31" fmla="*/ 78914 h 244257"/>
                    <a:gd name="connsiteX32" fmla="*/ 72284 w 164806"/>
                    <a:gd name="connsiteY32" fmla="*/ 118371 h 244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64806" h="244257">
                      <a:moveTo>
                        <a:pt x="147421" y="0"/>
                      </a:moveTo>
                      <a:cubicBezTo>
                        <a:pt x="126496" y="0"/>
                        <a:pt x="116034" y="22547"/>
                        <a:pt x="109377" y="34760"/>
                      </a:cubicBezTo>
                      <a:cubicBezTo>
                        <a:pt x="100817" y="31002"/>
                        <a:pt x="88452" y="26305"/>
                        <a:pt x="72284" y="26305"/>
                      </a:cubicBezTo>
                      <a:cubicBezTo>
                        <a:pt x="33289" y="26305"/>
                        <a:pt x="8560" y="46033"/>
                        <a:pt x="8560" y="78914"/>
                      </a:cubicBezTo>
                      <a:cubicBezTo>
                        <a:pt x="8560" y="104279"/>
                        <a:pt x="22826" y="113674"/>
                        <a:pt x="32337" y="120250"/>
                      </a:cubicBezTo>
                      <a:cubicBezTo>
                        <a:pt x="27582" y="125887"/>
                        <a:pt x="11413" y="140918"/>
                        <a:pt x="11413" y="156889"/>
                      </a:cubicBezTo>
                      <a:cubicBezTo>
                        <a:pt x="11413" y="167222"/>
                        <a:pt x="18071" y="171920"/>
                        <a:pt x="21875" y="175678"/>
                      </a:cubicBezTo>
                      <a:cubicBezTo>
                        <a:pt x="13315" y="182254"/>
                        <a:pt x="0" y="191648"/>
                        <a:pt x="0" y="206679"/>
                      </a:cubicBezTo>
                      <a:cubicBezTo>
                        <a:pt x="0" y="221711"/>
                        <a:pt x="19973" y="244258"/>
                        <a:pt x="70381" y="244258"/>
                      </a:cubicBezTo>
                      <a:cubicBezTo>
                        <a:pt x="125545" y="244258"/>
                        <a:pt x="157883" y="215135"/>
                        <a:pt x="157883" y="188830"/>
                      </a:cubicBezTo>
                      <a:cubicBezTo>
                        <a:pt x="157883" y="158767"/>
                        <a:pt x="131252" y="150312"/>
                        <a:pt x="106523" y="150312"/>
                      </a:cubicBezTo>
                      <a:lnTo>
                        <a:pt x="53262" y="150312"/>
                      </a:lnTo>
                      <a:cubicBezTo>
                        <a:pt x="41848" y="150312"/>
                        <a:pt x="35191" y="147494"/>
                        <a:pt x="35191" y="138099"/>
                      </a:cubicBezTo>
                      <a:cubicBezTo>
                        <a:pt x="35191" y="133402"/>
                        <a:pt x="38995" y="127766"/>
                        <a:pt x="41848" y="124008"/>
                      </a:cubicBezTo>
                      <a:cubicBezTo>
                        <a:pt x="48506" y="125887"/>
                        <a:pt x="56115" y="128705"/>
                        <a:pt x="71333" y="128705"/>
                      </a:cubicBezTo>
                      <a:cubicBezTo>
                        <a:pt x="108425" y="128705"/>
                        <a:pt x="134105" y="109916"/>
                        <a:pt x="134105" y="77975"/>
                      </a:cubicBezTo>
                      <a:cubicBezTo>
                        <a:pt x="134105" y="57307"/>
                        <a:pt x="125545" y="46973"/>
                        <a:pt x="116034" y="39457"/>
                      </a:cubicBezTo>
                      <a:cubicBezTo>
                        <a:pt x="118888" y="34760"/>
                        <a:pt x="121741" y="27244"/>
                        <a:pt x="128399" y="27244"/>
                      </a:cubicBezTo>
                      <a:cubicBezTo>
                        <a:pt x="131252" y="27244"/>
                        <a:pt x="132203" y="29123"/>
                        <a:pt x="135056" y="30062"/>
                      </a:cubicBezTo>
                      <a:cubicBezTo>
                        <a:pt x="137910" y="31941"/>
                        <a:pt x="140763" y="33820"/>
                        <a:pt x="146470" y="33820"/>
                      </a:cubicBezTo>
                      <a:cubicBezTo>
                        <a:pt x="156932" y="33820"/>
                        <a:pt x="164540" y="26305"/>
                        <a:pt x="164540" y="15971"/>
                      </a:cubicBezTo>
                      <a:cubicBezTo>
                        <a:pt x="166443" y="8455"/>
                        <a:pt x="157883" y="0"/>
                        <a:pt x="147421" y="0"/>
                      </a:cubicBezTo>
                      <a:close/>
                      <a:moveTo>
                        <a:pt x="99866" y="180375"/>
                      </a:moveTo>
                      <a:cubicBezTo>
                        <a:pt x="114132" y="180375"/>
                        <a:pt x="130301" y="184133"/>
                        <a:pt x="130301" y="198224"/>
                      </a:cubicBezTo>
                      <a:cubicBezTo>
                        <a:pt x="130301" y="213256"/>
                        <a:pt x="106523" y="231105"/>
                        <a:pt x="74186" y="231105"/>
                      </a:cubicBezTo>
                      <a:cubicBezTo>
                        <a:pt x="42800" y="231105"/>
                        <a:pt x="27582" y="211377"/>
                        <a:pt x="27582" y="198224"/>
                      </a:cubicBezTo>
                      <a:cubicBezTo>
                        <a:pt x="27582" y="191648"/>
                        <a:pt x="30435" y="186012"/>
                        <a:pt x="34240" y="180375"/>
                      </a:cubicBezTo>
                      <a:lnTo>
                        <a:pt x="99866" y="180375"/>
                      </a:lnTo>
                      <a:close/>
                      <a:moveTo>
                        <a:pt x="72284" y="118371"/>
                      </a:moveTo>
                      <a:cubicBezTo>
                        <a:pt x="50408" y="118371"/>
                        <a:pt x="43751" y="102400"/>
                        <a:pt x="43751" y="78914"/>
                      </a:cubicBezTo>
                      <a:cubicBezTo>
                        <a:pt x="43751" y="62943"/>
                        <a:pt x="47555" y="37578"/>
                        <a:pt x="72284" y="37578"/>
                      </a:cubicBezTo>
                      <a:cubicBezTo>
                        <a:pt x="93208" y="37578"/>
                        <a:pt x="99866" y="56367"/>
                        <a:pt x="99866" y="78914"/>
                      </a:cubicBezTo>
                      <a:cubicBezTo>
                        <a:pt x="100817" y="100521"/>
                        <a:pt x="93208" y="118371"/>
                        <a:pt x="72284" y="1183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4" name="Forme libre 883">
                  <a:extLst>
                    <a:ext uri="{FF2B5EF4-FFF2-40B4-BE49-F238E27FC236}">
                      <a16:creationId xmlns:a16="http://schemas.microsoft.com/office/drawing/2014/main" id="{E8608F62-5E31-D140-9F87-0889E64FE1FB}"/>
                    </a:ext>
                  </a:extLst>
                </p:cNvPr>
                <p:cNvSpPr/>
                <p:nvPr/>
              </p:nvSpPr>
              <p:spPr>
                <a:xfrm>
                  <a:off x="10315724" y="1667907"/>
                  <a:ext cx="134105" cy="153130"/>
                </a:xfrm>
                <a:custGeom>
                  <a:avLst/>
                  <a:gdLst>
                    <a:gd name="connsiteX0" fmla="*/ 71333 w 134105"/>
                    <a:gd name="connsiteY0" fmla="*/ 0 h 153130"/>
                    <a:gd name="connsiteX1" fmla="*/ 0 w 134105"/>
                    <a:gd name="connsiteY1" fmla="*/ 71398 h 153130"/>
                    <a:gd name="connsiteX2" fmla="*/ 83697 w 134105"/>
                    <a:gd name="connsiteY2" fmla="*/ 153131 h 153130"/>
                    <a:gd name="connsiteX3" fmla="*/ 131252 w 134105"/>
                    <a:gd name="connsiteY3" fmla="*/ 144676 h 153130"/>
                    <a:gd name="connsiteX4" fmla="*/ 131252 w 134105"/>
                    <a:gd name="connsiteY4" fmla="*/ 133402 h 153130"/>
                    <a:gd name="connsiteX5" fmla="*/ 99866 w 134105"/>
                    <a:gd name="connsiteY5" fmla="*/ 139039 h 153130"/>
                    <a:gd name="connsiteX6" fmla="*/ 38044 w 134105"/>
                    <a:gd name="connsiteY6" fmla="*/ 60125 h 153130"/>
                    <a:gd name="connsiteX7" fmla="*/ 134105 w 134105"/>
                    <a:gd name="connsiteY7" fmla="*/ 60125 h 153130"/>
                    <a:gd name="connsiteX8" fmla="*/ 71333 w 134105"/>
                    <a:gd name="connsiteY8" fmla="*/ 0 h 153130"/>
                    <a:gd name="connsiteX9" fmla="*/ 37093 w 134105"/>
                    <a:gd name="connsiteY9" fmla="*/ 46973 h 153130"/>
                    <a:gd name="connsiteX10" fmla="*/ 69430 w 134105"/>
                    <a:gd name="connsiteY10" fmla="*/ 10334 h 153130"/>
                    <a:gd name="connsiteX11" fmla="*/ 98915 w 134105"/>
                    <a:gd name="connsiteY11" fmla="*/ 46973 h 153130"/>
                    <a:gd name="connsiteX12" fmla="*/ 37093 w 134105"/>
                    <a:gd name="connsiteY12" fmla="*/ 46973 h 153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4105" h="153130">
                      <a:moveTo>
                        <a:pt x="71333" y="0"/>
                      </a:moveTo>
                      <a:cubicBezTo>
                        <a:pt x="25680" y="0"/>
                        <a:pt x="0" y="23486"/>
                        <a:pt x="0" y="71398"/>
                      </a:cubicBezTo>
                      <a:cubicBezTo>
                        <a:pt x="0" y="124947"/>
                        <a:pt x="31386" y="153131"/>
                        <a:pt x="83697" y="153131"/>
                      </a:cubicBezTo>
                      <a:cubicBezTo>
                        <a:pt x="106523" y="153131"/>
                        <a:pt x="124594" y="147494"/>
                        <a:pt x="131252" y="144676"/>
                      </a:cubicBezTo>
                      <a:lnTo>
                        <a:pt x="131252" y="133402"/>
                      </a:lnTo>
                      <a:cubicBezTo>
                        <a:pt x="124594" y="135281"/>
                        <a:pt x="114132" y="139039"/>
                        <a:pt x="99866" y="139039"/>
                      </a:cubicBezTo>
                      <a:cubicBezTo>
                        <a:pt x="51360" y="139039"/>
                        <a:pt x="38044" y="93945"/>
                        <a:pt x="38044" y="60125"/>
                      </a:cubicBezTo>
                      <a:lnTo>
                        <a:pt x="134105" y="60125"/>
                      </a:lnTo>
                      <a:cubicBezTo>
                        <a:pt x="134105" y="33820"/>
                        <a:pt x="124594" y="0"/>
                        <a:pt x="71333" y="0"/>
                      </a:cubicBezTo>
                      <a:close/>
                      <a:moveTo>
                        <a:pt x="37093" y="46973"/>
                      </a:moveTo>
                      <a:cubicBezTo>
                        <a:pt x="37093" y="34760"/>
                        <a:pt x="43751" y="10334"/>
                        <a:pt x="69430" y="10334"/>
                      </a:cubicBezTo>
                      <a:cubicBezTo>
                        <a:pt x="93208" y="10334"/>
                        <a:pt x="98915" y="26305"/>
                        <a:pt x="98915" y="46973"/>
                      </a:cubicBezTo>
                      <a:lnTo>
                        <a:pt x="37093" y="469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5" name="Forme libre 884">
                  <a:extLst>
                    <a:ext uri="{FF2B5EF4-FFF2-40B4-BE49-F238E27FC236}">
                      <a16:creationId xmlns:a16="http://schemas.microsoft.com/office/drawing/2014/main" id="{5E81F2DA-2495-4D47-823D-2D3C117459C0}"/>
                    </a:ext>
                  </a:extLst>
                </p:cNvPr>
                <p:cNvSpPr/>
                <p:nvPr/>
              </p:nvSpPr>
              <p:spPr>
                <a:xfrm>
                  <a:off x="10492629" y="1667907"/>
                  <a:ext cx="124654" cy="149372"/>
                </a:xfrm>
                <a:custGeom>
                  <a:avLst/>
                  <a:gdLst>
                    <a:gd name="connsiteX0" fmla="*/ 107474 w 124654"/>
                    <a:gd name="connsiteY0" fmla="*/ 0 h 149372"/>
                    <a:gd name="connsiteX1" fmla="*/ 60870 w 124654"/>
                    <a:gd name="connsiteY1" fmla="*/ 36639 h 149372"/>
                    <a:gd name="connsiteX2" fmla="*/ 59919 w 124654"/>
                    <a:gd name="connsiteY2" fmla="*/ 36639 h 149372"/>
                    <a:gd name="connsiteX3" fmla="*/ 59919 w 124654"/>
                    <a:gd name="connsiteY3" fmla="*/ 0 h 149372"/>
                    <a:gd name="connsiteX4" fmla="*/ 0 w 124654"/>
                    <a:gd name="connsiteY4" fmla="*/ 7516 h 149372"/>
                    <a:gd name="connsiteX5" fmla="*/ 0 w 124654"/>
                    <a:gd name="connsiteY5" fmla="*/ 14092 h 149372"/>
                    <a:gd name="connsiteX6" fmla="*/ 25680 w 124654"/>
                    <a:gd name="connsiteY6" fmla="*/ 39457 h 149372"/>
                    <a:gd name="connsiteX7" fmla="*/ 25680 w 124654"/>
                    <a:gd name="connsiteY7" fmla="*/ 114613 h 149372"/>
                    <a:gd name="connsiteX8" fmla="*/ 0 w 124654"/>
                    <a:gd name="connsiteY8" fmla="*/ 142797 h 149372"/>
                    <a:gd name="connsiteX9" fmla="*/ 0 w 124654"/>
                    <a:gd name="connsiteY9" fmla="*/ 149373 h 149372"/>
                    <a:gd name="connsiteX10" fmla="*/ 85599 w 124654"/>
                    <a:gd name="connsiteY10" fmla="*/ 149373 h 149372"/>
                    <a:gd name="connsiteX11" fmla="*/ 85599 w 124654"/>
                    <a:gd name="connsiteY11" fmla="*/ 142797 h 149372"/>
                    <a:gd name="connsiteX12" fmla="*/ 59919 w 124654"/>
                    <a:gd name="connsiteY12" fmla="*/ 114613 h 149372"/>
                    <a:gd name="connsiteX13" fmla="*/ 59919 w 124654"/>
                    <a:gd name="connsiteY13" fmla="*/ 78914 h 149372"/>
                    <a:gd name="connsiteX14" fmla="*/ 85599 w 124654"/>
                    <a:gd name="connsiteY14" fmla="*/ 26305 h 149372"/>
                    <a:gd name="connsiteX15" fmla="*/ 106523 w 124654"/>
                    <a:gd name="connsiteY15" fmla="*/ 33820 h 149372"/>
                    <a:gd name="connsiteX16" fmla="*/ 124594 w 124654"/>
                    <a:gd name="connsiteY16" fmla="*/ 15971 h 149372"/>
                    <a:gd name="connsiteX17" fmla="*/ 107474 w 124654"/>
                    <a:gd name="connsiteY17" fmla="*/ 0 h 149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4654" h="149372">
                      <a:moveTo>
                        <a:pt x="107474" y="0"/>
                      </a:moveTo>
                      <a:cubicBezTo>
                        <a:pt x="79892" y="0"/>
                        <a:pt x="66577" y="22547"/>
                        <a:pt x="60870" y="36639"/>
                      </a:cubicBezTo>
                      <a:lnTo>
                        <a:pt x="59919" y="36639"/>
                      </a:lnTo>
                      <a:lnTo>
                        <a:pt x="59919" y="0"/>
                      </a:lnTo>
                      <a:lnTo>
                        <a:pt x="0" y="7516"/>
                      </a:lnTo>
                      <a:lnTo>
                        <a:pt x="0" y="14092"/>
                      </a:lnTo>
                      <a:cubicBezTo>
                        <a:pt x="13315" y="14092"/>
                        <a:pt x="25680" y="16910"/>
                        <a:pt x="25680" y="39457"/>
                      </a:cubicBezTo>
                      <a:lnTo>
                        <a:pt x="25680" y="114613"/>
                      </a:lnTo>
                      <a:cubicBezTo>
                        <a:pt x="25680" y="136221"/>
                        <a:pt x="19973" y="142797"/>
                        <a:pt x="0" y="142797"/>
                      </a:cubicBezTo>
                      <a:lnTo>
                        <a:pt x="0" y="149373"/>
                      </a:lnTo>
                      <a:lnTo>
                        <a:pt x="85599" y="149373"/>
                      </a:lnTo>
                      <a:lnTo>
                        <a:pt x="85599" y="142797"/>
                      </a:lnTo>
                      <a:cubicBezTo>
                        <a:pt x="65626" y="142797"/>
                        <a:pt x="59919" y="137160"/>
                        <a:pt x="59919" y="114613"/>
                      </a:cubicBezTo>
                      <a:lnTo>
                        <a:pt x="59919" y="78914"/>
                      </a:lnTo>
                      <a:cubicBezTo>
                        <a:pt x="59919" y="46033"/>
                        <a:pt x="75137" y="26305"/>
                        <a:pt x="85599" y="26305"/>
                      </a:cubicBezTo>
                      <a:cubicBezTo>
                        <a:pt x="97012" y="26305"/>
                        <a:pt x="94159" y="33820"/>
                        <a:pt x="106523" y="33820"/>
                      </a:cubicBezTo>
                      <a:cubicBezTo>
                        <a:pt x="116034" y="33820"/>
                        <a:pt x="124594" y="27244"/>
                        <a:pt x="124594" y="15971"/>
                      </a:cubicBezTo>
                      <a:cubicBezTo>
                        <a:pt x="125545" y="5637"/>
                        <a:pt x="115083" y="0"/>
                        <a:pt x="10747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6" name="Forme libre 885">
                  <a:extLst>
                    <a:ext uri="{FF2B5EF4-FFF2-40B4-BE49-F238E27FC236}">
                      <a16:creationId xmlns:a16="http://schemas.microsoft.com/office/drawing/2014/main" id="{AEF7EB9A-8C79-1D41-BE16-EF33BA086F43}"/>
                    </a:ext>
                  </a:extLst>
                </p:cNvPr>
                <p:cNvSpPr/>
                <p:nvPr/>
              </p:nvSpPr>
              <p:spPr>
                <a:xfrm>
                  <a:off x="10660023" y="1667907"/>
                  <a:ext cx="111278" cy="154070"/>
                </a:xfrm>
                <a:custGeom>
                  <a:avLst/>
                  <a:gdLst>
                    <a:gd name="connsiteX0" fmla="*/ 92257 w 111278"/>
                    <a:gd name="connsiteY0" fmla="*/ 76096 h 154070"/>
                    <a:gd name="connsiteX1" fmla="*/ 31386 w 111278"/>
                    <a:gd name="connsiteY1" fmla="*/ 31941 h 154070"/>
                    <a:gd name="connsiteX2" fmla="*/ 57066 w 111278"/>
                    <a:gd name="connsiteY2" fmla="*/ 11273 h 154070"/>
                    <a:gd name="connsiteX3" fmla="*/ 91306 w 111278"/>
                    <a:gd name="connsiteY3" fmla="*/ 43215 h 154070"/>
                    <a:gd name="connsiteX4" fmla="*/ 100817 w 111278"/>
                    <a:gd name="connsiteY4" fmla="*/ 43215 h 154070"/>
                    <a:gd name="connsiteX5" fmla="*/ 98914 w 111278"/>
                    <a:gd name="connsiteY5" fmla="*/ 5637 h 154070"/>
                    <a:gd name="connsiteX6" fmla="*/ 59919 w 111278"/>
                    <a:gd name="connsiteY6" fmla="*/ 0 h 154070"/>
                    <a:gd name="connsiteX7" fmla="*/ 951 w 111278"/>
                    <a:gd name="connsiteY7" fmla="*/ 41336 h 154070"/>
                    <a:gd name="connsiteX8" fmla="*/ 25680 w 111278"/>
                    <a:gd name="connsiteY8" fmla="*/ 77975 h 154070"/>
                    <a:gd name="connsiteX9" fmla="*/ 79892 w 111278"/>
                    <a:gd name="connsiteY9" fmla="*/ 118371 h 154070"/>
                    <a:gd name="connsiteX10" fmla="*/ 48506 w 111278"/>
                    <a:gd name="connsiteY10" fmla="*/ 142797 h 154070"/>
                    <a:gd name="connsiteX11" fmla="*/ 9511 w 111278"/>
                    <a:gd name="connsiteY11" fmla="*/ 105219 h 154070"/>
                    <a:gd name="connsiteX12" fmla="*/ 0 w 111278"/>
                    <a:gd name="connsiteY12" fmla="*/ 105219 h 154070"/>
                    <a:gd name="connsiteX13" fmla="*/ 1902 w 111278"/>
                    <a:gd name="connsiteY13" fmla="*/ 148433 h 154070"/>
                    <a:gd name="connsiteX14" fmla="*/ 49457 w 111278"/>
                    <a:gd name="connsiteY14" fmla="*/ 154070 h 154070"/>
                    <a:gd name="connsiteX15" fmla="*/ 111279 w 111278"/>
                    <a:gd name="connsiteY15" fmla="*/ 110855 h 154070"/>
                    <a:gd name="connsiteX16" fmla="*/ 92257 w 111278"/>
                    <a:gd name="connsiteY16" fmla="*/ 76096 h 154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1278" h="154070">
                      <a:moveTo>
                        <a:pt x="92257" y="76096"/>
                      </a:moveTo>
                      <a:cubicBezTo>
                        <a:pt x="71333" y="61064"/>
                        <a:pt x="31386" y="52609"/>
                        <a:pt x="31386" y="31941"/>
                      </a:cubicBezTo>
                      <a:cubicBezTo>
                        <a:pt x="31386" y="20668"/>
                        <a:pt x="41848" y="11273"/>
                        <a:pt x="57066" y="11273"/>
                      </a:cubicBezTo>
                      <a:cubicBezTo>
                        <a:pt x="82746" y="11273"/>
                        <a:pt x="89403" y="31941"/>
                        <a:pt x="91306" y="43215"/>
                      </a:cubicBezTo>
                      <a:lnTo>
                        <a:pt x="100817" y="43215"/>
                      </a:lnTo>
                      <a:lnTo>
                        <a:pt x="98914" y="5637"/>
                      </a:lnTo>
                      <a:cubicBezTo>
                        <a:pt x="87501" y="2818"/>
                        <a:pt x="76088" y="0"/>
                        <a:pt x="59919" y="0"/>
                      </a:cubicBezTo>
                      <a:cubicBezTo>
                        <a:pt x="27582" y="0"/>
                        <a:pt x="951" y="12213"/>
                        <a:pt x="951" y="41336"/>
                      </a:cubicBezTo>
                      <a:cubicBezTo>
                        <a:pt x="951" y="59186"/>
                        <a:pt x="8560" y="67641"/>
                        <a:pt x="25680" y="77975"/>
                      </a:cubicBezTo>
                      <a:cubicBezTo>
                        <a:pt x="46604" y="91127"/>
                        <a:pt x="79892" y="96764"/>
                        <a:pt x="79892" y="118371"/>
                      </a:cubicBezTo>
                      <a:cubicBezTo>
                        <a:pt x="79892" y="134342"/>
                        <a:pt x="63724" y="142797"/>
                        <a:pt x="48506" y="142797"/>
                      </a:cubicBezTo>
                      <a:cubicBezTo>
                        <a:pt x="22826" y="142797"/>
                        <a:pt x="9511" y="123068"/>
                        <a:pt x="9511" y="105219"/>
                      </a:cubicBezTo>
                      <a:lnTo>
                        <a:pt x="0" y="105219"/>
                      </a:lnTo>
                      <a:lnTo>
                        <a:pt x="1902" y="148433"/>
                      </a:lnTo>
                      <a:cubicBezTo>
                        <a:pt x="9511" y="150312"/>
                        <a:pt x="28533" y="154070"/>
                        <a:pt x="49457" y="154070"/>
                      </a:cubicBezTo>
                      <a:cubicBezTo>
                        <a:pt x="88452" y="154070"/>
                        <a:pt x="111279" y="137160"/>
                        <a:pt x="111279" y="110855"/>
                      </a:cubicBezTo>
                      <a:cubicBezTo>
                        <a:pt x="110328" y="93945"/>
                        <a:pt x="102719" y="82672"/>
                        <a:pt x="92257" y="760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7" name="Forme libre 886">
                  <a:extLst>
                    <a:ext uri="{FF2B5EF4-FFF2-40B4-BE49-F238E27FC236}">
                      <a16:creationId xmlns:a16="http://schemas.microsoft.com/office/drawing/2014/main" id="{33124A21-1BD2-2641-ABB8-36C355CF2A3C}"/>
                    </a:ext>
                  </a:extLst>
                </p:cNvPr>
                <p:cNvSpPr/>
                <p:nvPr/>
              </p:nvSpPr>
              <p:spPr>
                <a:xfrm>
                  <a:off x="9712726" y="1534505"/>
                  <a:ext cx="75137" cy="73277"/>
                </a:xfrm>
                <a:custGeom>
                  <a:avLst/>
                  <a:gdLst>
                    <a:gd name="connsiteX0" fmla="*/ 75137 w 75137"/>
                    <a:gd name="connsiteY0" fmla="*/ 0 h 73277"/>
                    <a:gd name="connsiteX1" fmla="*/ 61822 w 75137"/>
                    <a:gd name="connsiteY1" fmla="*/ 0 h 73277"/>
                    <a:gd name="connsiteX2" fmla="*/ 61822 w 75137"/>
                    <a:gd name="connsiteY2" fmla="*/ 61064 h 73277"/>
                    <a:gd name="connsiteX3" fmla="*/ 13315 w 75137"/>
                    <a:gd name="connsiteY3" fmla="*/ 61064 h 73277"/>
                    <a:gd name="connsiteX4" fmla="*/ 13315 w 75137"/>
                    <a:gd name="connsiteY4" fmla="*/ 0 h 73277"/>
                    <a:gd name="connsiteX5" fmla="*/ 0 w 75137"/>
                    <a:gd name="connsiteY5" fmla="*/ 0 h 73277"/>
                    <a:gd name="connsiteX6" fmla="*/ 0 w 75137"/>
                    <a:gd name="connsiteY6" fmla="*/ 73277 h 73277"/>
                    <a:gd name="connsiteX7" fmla="*/ 75137 w 75137"/>
                    <a:gd name="connsiteY7" fmla="*/ 73277 h 73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137" h="73277">
                      <a:moveTo>
                        <a:pt x="75137" y="0"/>
                      </a:moveTo>
                      <a:lnTo>
                        <a:pt x="61822" y="0"/>
                      </a:lnTo>
                      <a:lnTo>
                        <a:pt x="61822" y="61064"/>
                      </a:lnTo>
                      <a:lnTo>
                        <a:pt x="13315" y="61064"/>
                      </a:lnTo>
                      <a:lnTo>
                        <a:pt x="13315" y="0"/>
                      </a:lnTo>
                      <a:lnTo>
                        <a:pt x="0" y="0"/>
                      </a:lnTo>
                      <a:lnTo>
                        <a:pt x="0" y="73277"/>
                      </a:lnTo>
                      <a:lnTo>
                        <a:pt x="75137" y="732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8" name="Forme libre 887">
                  <a:extLst>
                    <a:ext uri="{FF2B5EF4-FFF2-40B4-BE49-F238E27FC236}">
                      <a16:creationId xmlns:a16="http://schemas.microsoft.com/office/drawing/2014/main" id="{905587D3-5AA1-534A-89E2-342E2C564E79}"/>
                    </a:ext>
                  </a:extLst>
                </p:cNvPr>
                <p:cNvSpPr/>
                <p:nvPr/>
              </p:nvSpPr>
              <p:spPr>
                <a:xfrm>
                  <a:off x="9844929" y="1534505"/>
                  <a:ext cx="75137" cy="73277"/>
                </a:xfrm>
                <a:custGeom>
                  <a:avLst/>
                  <a:gdLst>
                    <a:gd name="connsiteX0" fmla="*/ 61822 w 75137"/>
                    <a:gd name="connsiteY0" fmla="*/ 73277 h 73277"/>
                    <a:gd name="connsiteX1" fmla="*/ 75137 w 75137"/>
                    <a:gd name="connsiteY1" fmla="*/ 73277 h 73277"/>
                    <a:gd name="connsiteX2" fmla="*/ 75137 w 75137"/>
                    <a:gd name="connsiteY2" fmla="*/ 0 h 73277"/>
                    <a:gd name="connsiteX3" fmla="*/ 0 w 75137"/>
                    <a:gd name="connsiteY3" fmla="*/ 0 h 73277"/>
                    <a:gd name="connsiteX4" fmla="*/ 0 w 75137"/>
                    <a:gd name="connsiteY4" fmla="*/ 73277 h 73277"/>
                    <a:gd name="connsiteX5" fmla="*/ 12364 w 75137"/>
                    <a:gd name="connsiteY5" fmla="*/ 73277 h 73277"/>
                    <a:gd name="connsiteX6" fmla="*/ 12364 w 75137"/>
                    <a:gd name="connsiteY6" fmla="*/ 12213 h 73277"/>
                    <a:gd name="connsiteX7" fmla="*/ 61822 w 75137"/>
                    <a:gd name="connsiteY7" fmla="*/ 12213 h 73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137" h="73277">
                      <a:moveTo>
                        <a:pt x="61822" y="73277"/>
                      </a:moveTo>
                      <a:lnTo>
                        <a:pt x="75137" y="73277"/>
                      </a:lnTo>
                      <a:lnTo>
                        <a:pt x="75137" y="0"/>
                      </a:lnTo>
                      <a:lnTo>
                        <a:pt x="0" y="0"/>
                      </a:lnTo>
                      <a:lnTo>
                        <a:pt x="0" y="73277"/>
                      </a:lnTo>
                      <a:lnTo>
                        <a:pt x="12364" y="73277"/>
                      </a:lnTo>
                      <a:lnTo>
                        <a:pt x="12364" y="12213"/>
                      </a:lnTo>
                      <a:lnTo>
                        <a:pt x="61822" y="122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9" name="Forme libre 888">
                  <a:extLst>
                    <a:ext uri="{FF2B5EF4-FFF2-40B4-BE49-F238E27FC236}">
                      <a16:creationId xmlns:a16="http://schemas.microsoft.com/office/drawing/2014/main" id="{3EC1E61E-488E-E145-AD20-5CD3A29D519E}"/>
                    </a:ext>
                  </a:extLst>
                </p:cNvPr>
                <p:cNvSpPr/>
                <p:nvPr/>
              </p:nvSpPr>
              <p:spPr>
                <a:xfrm>
                  <a:off x="9976181" y="1534505"/>
                  <a:ext cx="13315" cy="74216"/>
                </a:xfrm>
                <a:custGeom>
                  <a:avLst/>
                  <a:gdLst>
                    <a:gd name="connsiteX0" fmla="*/ 0 w 13315"/>
                    <a:gd name="connsiteY0" fmla="*/ 0 h 74216"/>
                    <a:gd name="connsiteX1" fmla="*/ 13315 w 13315"/>
                    <a:gd name="connsiteY1" fmla="*/ 0 h 74216"/>
                    <a:gd name="connsiteX2" fmla="*/ 13315 w 13315"/>
                    <a:gd name="connsiteY2" fmla="*/ 74217 h 74216"/>
                    <a:gd name="connsiteX3" fmla="*/ 0 w 13315"/>
                    <a:gd name="connsiteY3" fmla="*/ 74217 h 7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15" h="74216">
                      <a:moveTo>
                        <a:pt x="0" y="0"/>
                      </a:moveTo>
                      <a:lnTo>
                        <a:pt x="13315" y="0"/>
                      </a:lnTo>
                      <a:lnTo>
                        <a:pt x="13315" y="74217"/>
                      </a:lnTo>
                      <a:lnTo>
                        <a:pt x="0" y="742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0" name="Forme libre 889">
                  <a:extLst>
                    <a:ext uri="{FF2B5EF4-FFF2-40B4-BE49-F238E27FC236}">
                      <a16:creationId xmlns:a16="http://schemas.microsoft.com/office/drawing/2014/main" id="{5117B3B9-B4E0-A847-83E1-5EB90358C7B7}"/>
                    </a:ext>
                  </a:extLst>
                </p:cNvPr>
                <p:cNvSpPr/>
                <p:nvPr/>
              </p:nvSpPr>
              <p:spPr>
                <a:xfrm>
                  <a:off x="9976181" y="1512897"/>
                  <a:ext cx="13315" cy="10333"/>
                </a:xfrm>
                <a:custGeom>
                  <a:avLst/>
                  <a:gdLst>
                    <a:gd name="connsiteX0" fmla="*/ 0 w 13315"/>
                    <a:gd name="connsiteY0" fmla="*/ 0 h 10333"/>
                    <a:gd name="connsiteX1" fmla="*/ 13315 w 13315"/>
                    <a:gd name="connsiteY1" fmla="*/ 0 h 10333"/>
                    <a:gd name="connsiteX2" fmla="*/ 13315 w 13315"/>
                    <a:gd name="connsiteY2" fmla="*/ 10334 h 10333"/>
                    <a:gd name="connsiteX3" fmla="*/ 0 w 13315"/>
                    <a:gd name="connsiteY3" fmla="*/ 10334 h 10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15" h="10333">
                      <a:moveTo>
                        <a:pt x="0" y="0"/>
                      </a:moveTo>
                      <a:lnTo>
                        <a:pt x="13315" y="0"/>
                      </a:lnTo>
                      <a:lnTo>
                        <a:pt x="13315" y="10334"/>
                      </a:lnTo>
                      <a:lnTo>
                        <a:pt x="0" y="103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1" name="Forme libre 890">
                  <a:extLst>
                    <a:ext uri="{FF2B5EF4-FFF2-40B4-BE49-F238E27FC236}">
                      <a16:creationId xmlns:a16="http://schemas.microsoft.com/office/drawing/2014/main" id="{EE414E6F-479E-B040-B06F-E665ECE109A5}"/>
                    </a:ext>
                  </a:extLst>
                </p:cNvPr>
                <p:cNvSpPr/>
                <p:nvPr/>
              </p:nvSpPr>
              <p:spPr>
                <a:xfrm>
                  <a:off x="10037052" y="1534505"/>
                  <a:ext cx="74185" cy="74216"/>
                </a:xfrm>
                <a:custGeom>
                  <a:avLst/>
                  <a:gdLst>
                    <a:gd name="connsiteX0" fmla="*/ 62773 w 74185"/>
                    <a:gd name="connsiteY0" fmla="*/ 0 h 74216"/>
                    <a:gd name="connsiteX1" fmla="*/ 44702 w 74185"/>
                    <a:gd name="connsiteY1" fmla="*/ 61064 h 74216"/>
                    <a:gd name="connsiteX2" fmla="*/ 32337 w 74185"/>
                    <a:gd name="connsiteY2" fmla="*/ 61064 h 74216"/>
                    <a:gd name="connsiteX3" fmla="*/ 13315 w 74185"/>
                    <a:gd name="connsiteY3" fmla="*/ 0 h 74216"/>
                    <a:gd name="connsiteX4" fmla="*/ 0 w 74185"/>
                    <a:gd name="connsiteY4" fmla="*/ 0 h 74216"/>
                    <a:gd name="connsiteX5" fmla="*/ 19973 w 74185"/>
                    <a:gd name="connsiteY5" fmla="*/ 74217 h 74216"/>
                    <a:gd name="connsiteX6" fmla="*/ 54213 w 74185"/>
                    <a:gd name="connsiteY6" fmla="*/ 74217 h 74216"/>
                    <a:gd name="connsiteX7" fmla="*/ 74186 w 74185"/>
                    <a:gd name="connsiteY7" fmla="*/ 0 h 74216"/>
                    <a:gd name="connsiteX8" fmla="*/ 62773 w 74185"/>
                    <a:gd name="connsiteY8" fmla="*/ 0 h 7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185" h="74216">
                      <a:moveTo>
                        <a:pt x="62773" y="0"/>
                      </a:moveTo>
                      <a:cubicBezTo>
                        <a:pt x="62773" y="0"/>
                        <a:pt x="44702" y="58246"/>
                        <a:pt x="44702" y="61064"/>
                      </a:cubicBezTo>
                      <a:lnTo>
                        <a:pt x="32337" y="61064"/>
                      </a:lnTo>
                      <a:lnTo>
                        <a:pt x="13315" y="0"/>
                      </a:lnTo>
                      <a:lnTo>
                        <a:pt x="0" y="0"/>
                      </a:lnTo>
                      <a:lnTo>
                        <a:pt x="19973" y="74217"/>
                      </a:lnTo>
                      <a:lnTo>
                        <a:pt x="54213" y="74217"/>
                      </a:lnTo>
                      <a:lnTo>
                        <a:pt x="74186" y="0"/>
                      </a:lnTo>
                      <a:lnTo>
                        <a:pt x="6277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2" name="Forme libre 891">
                  <a:extLst>
                    <a:ext uri="{FF2B5EF4-FFF2-40B4-BE49-F238E27FC236}">
                      <a16:creationId xmlns:a16="http://schemas.microsoft.com/office/drawing/2014/main" id="{F4601F50-69CF-D841-A459-39B17A8A77EA}"/>
                    </a:ext>
                  </a:extLst>
                </p:cNvPr>
                <p:cNvSpPr/>
                <p:nvPr/>
              </p:nvSpPr>
              <p:spPr>
                <a:xfrm>
                  <a:off x="10162597" y="1534505"/>
                  <a:ext cx="75136" cy="74216"/>
                </a:xfrm>
                <a:custGeom>
                  <a:avLst/>
                  <a:gdLst>
                    <a:gd name="connsiteX0" fmla="*/ 61822 w 75136"/>
                    <a:gd name="connsiteY0" fmla="*/ 61064 h 74216"/>
                    <a:gd name="connsiteX1" fmla="*/ 13315 w 75136"/>
                    <a:gd name="connsiteY1" fmla="*/ 61064 h 74216"/>
                    <a:gd name="connsiteX2" fmla="*/ 13315 w 75136"/>
                    <a:gd name="connsiteY2" fmla="*/ 43215 h 74216"/>
                    <a:gd name="connsiteX3" fmla="*/ 75137 w 75136"/>
                    <a:gd name="connsiteY3" fmla="*/ 43215 h 74216"/>
                    <a:gd name="connsiteX4" fmla="*/ 75137 w 75136"/>
                    <a:gd name="connsiteY4" fmla="*/ 0 h 74216"/>
                    <a:gd name="connsiteX5" fmla="*/ 0 w 75136"/>
                    <a:gd name="connsiteY5" fmla="*/ 0 h 74216"/>
                    <a:gd name="connsiteX6" fmla="*/ 0 w 75136"/>
                    <a:gd name="connsiteY6" fmla="*/ 74217 h 74216"/>
                    <a:gd name="connsiteX7" fmla="*/ 61822 w 75136"/>
                    <a:gd name="connsiteY7" fmla="*/ 74217 h 74216"/>
                    <a:gd name="connsiteX8" fmla="*/ 61822 w 75136"/>
                    <a:gd name="connsiteY8" fmla="*/ 61064 h 74216"/>
                    <a:gd name="connsiteX9" fmla="*/ 13315 w 75136"/>
                    <a:gd name="connsiteY9" fmla="*/ 12213 h 74216"/>
                    <a:gd name="connsiteX10" fmla="*/ 61822 w 75136"/>
                    <a:gd name="connsiteY10" fmla="*/ 12213 h 74216"/>
                    <a:gd name="connsiteX11" fmla="*/ 61822 w 75136"/>
                    <a:gd name="connsiteY11" fmla="*/ 30062 h 74216"/>
                    <a:gd name="connsiteX12" fmla="*/ 13315 w 75136"/>
                    <a:gd name="connsiteY12" fmla="*/ 30062 h 74216"/>
                    <a:gd name="connsiteX13" fmla="*/ 13315 w 75136"/>
                    <a:gd name="connsiteY13" fmla="*/ 12213 h 7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136" h="74216">
                      <a:moveTo>
                        <a:pt x="61822" y="61064"/>
                      </a:moveTo>
                      <a:lnTo>
                        <a:pt x="13315" y="61064"/>
                      </a:lnTo>
                      <a:lnTo>
                        <a:pt x="13315" y="43215"/>
                      </a:lnTo>
                      <a:lnTo>
                        <a:pt x="75137" y="43215"/>
                      </a:lnTo>
                      <a:lnTo>
                        <a:pt x="75137" y="0"/>
                      </a:lnTo>
                      <a:lnTo>
                        <a:pt x="0" y="0"/>
                      </a:lnTo>
                      <a:lnTo>
                        <a:pt x="0" y="74217"/>
                      </a:lnTo>
                      <a:lnTo>
                        <a:pt x="61822" y="74217"/>
                      </a:lnTo>
                      <a:lnTo>
                        <a:pt x="61822" y="61064"/>
                      </a:lnTo>
                      <a:close/>
                      <a:moveTo>
                        <a:pt x="13315" y="12213"/>
                      </a:moveTo>
                      <a:lnTo>
                        <a:pt x="61822" y="12213"/>
                      </a:lnTo>
                      <a:lnTo>
                        <a:pt x="61822" y="30062"/>
                      </a:lnTo>
                      <a:lnTo>
                        <a:pt x="13315" y="30062"/>
                      </a:lnTo>
                      <a:lnTo>
                        <a:pt x="13315" y="122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3" name="Forme libre 892">
                  <a:extLst>
                    <a:ext uri="{FF2B5EF4-FFF2-40B4-BE49-F238E27FC236}">
                      <a16:creationId xmlns:a16="http://schemas.microsoft.com/office/drawing/2014/main" id="{1498504F-B67E-0C46-AF57-F406D2A36D24}"/>
                    </a:ext>
                  </a:extLst>
                </p:cNvPr>
                <p:cNvSpPr/>
                <p:nvPr/>
              </p:nvSpPr>
              <p:spPr>
                <a:xfrm>
                  <a:off x="10287191" y="1534505"/>
                  <a:ext cx="46604" cy="73277"/>
                </a:xfrm>
                <a:custGeom>
                  <a:avLst/>
                  <a:gdLst>
                    <a:gd name="connsiteX0" fmla="*/ 46604 w 46604"/>
                    <a:gd name="connsiteY0" fmla="*/ 0 h 73277"/>
                    <a:gd name="connsiteX1" fmla="*/ 0 w 46604"/>
                    <a:gd name="connsiteY1" fmla="*/ 0 h 73277"/>
                    <a:gd name="connsiteX2" fmla="*/ 0 w 46604"/>
                    <a:gd name="connsiteY2" fmla="*/ 73277 h 73277"/>
                    <a:gd name="connsiteX3" fmla="*/ 13316 w 46604"/>
                    <a:gd name="connsiteY3" fmla="*/ 73277 h 73277"/>
                    <a:gd name="connsiteX4" fmla="*/ 13316 w 46604"/>
                    <a:gd name="connsiteY4" fmla="*/ 12213 h 73277"/>
                    <a:gd name="connsiteX5" fmla="*/ 46604 w 46604"/>
                    <a:gd name="connsiteY5" fmla="*/ 12213 h 73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604" h="73277">
                      <a:moveTo>
                        <a:pt x="46604" y="0"/>
                      </a:moveTo>
                      <a:lnTo>
                        <a:pt x="0" y="0"/>
                      </a:lnTo>
                      <a:lnTo>
                        <a:pt x="0" y="73277"/>
                      </a:lnTo>
                      <a:lnTo>
                        <a:pt x="13316" y="73277"/>
                      </a:lnTo>
                      <a:lnTo>
                        <a:pt x="13316" y="12213"/>
                      </a:lnTo>
                      <a:lnTo>
                        <a:pt x="46604" y="122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4" name="Forme libre 893">
                  <a:extLst>
                    <a:ext uri="{FF2B5EF4-FFF2-40B4-BE49-F238E27FC236}">
                      <a16:creationId xmlns:a16="http://schemas.microsoft.com/office/drawing/2014/main" id="{1328A501-0820-D24B-BF49-E8BC96B047F1}"/>
                    </a:ext>
                  </a:extLst>
                </p:cNvPr>
                <p:cNvSpPr/>
                <p:nvPr/>
              </p:nvSpPr>
              <p:spPr>
                <a:xfrm>
                  <a:off x="10382302" y="1534505"/>
                  <a:ext cx="75137" cy="73277"/>
                </a:xfrm>
                <a:custGeom>
                  <a:avLst/>
                  <a:gdLst>
                    <a:gd name="connsiteX0" fmla="*/ 13316 w 75137"/>
                    <a:gd name="connsiteY0" fmla="*/ 12213 h 73277"/>
                    <a:gd name="connsiteX1" fmla="*/ 61822 w 75137"/>
                    <a:gd name="connsiteY1" fmla="*/ 12213 h 73277"/>
                    <a:gd name="connsiteX2" fmla="*/ 61822 w 75137"/>
                    <a:gd name="connsiteY2" fmla="*/ 0 h 73277"/>
                    <a:gd name="connsiteX3" fmla="*/ 0 w 75137"/>
                    <a:gd name="connsiteY3" fmla="*/ 0 h 73277"/>
                    <a:gd name="connsiteX4" fmla="*/ 0 w 75137"/>
                    <a:gd name="connsiteY4" fmla="*/ 43215 h 73277"/>
                    <a:gd name="connsiteX5" fmla="*/ 30435 w 75137"/>
                    <a:gd name="connsiteY5" fmla="*/ 43215 h 73277"/>
                    <a:gd name="connsiteX6" fmla="*/ 60871 w 75137"/>
                    <a:gd name="connsiteY6" fmla="*/ 43215 h 73277"/>
                    <a:gd name="connsiteX7" fmla="*/ 60871 w 75137"/>
                    <a:gd name="connsiteY7" fmla="*/ 61064 h 73277"/>
                    <a:gd name="connsiteX8" fmla="*/ 0 w 75137"/>
                    <a:gd name="connsiteY8" fmla="*/ 61064 h 73277"/>
                    <a:gd name="connsiteX9" fmla="*/ 0 w 75137"/>
                    <a:gd name="connsiteY9" fmla="*/ 73277 h 73277"/>
                    <a:gd name="connsiteX10" fmla="*/ 75137 w 75137"/>
                    <a:gd name="connsiteY10" fmla="*/ 73277 h 73277"/>
                    <a:gd name="connsiteX11" fmla="*/ 75137 w 75137"/>
                    <a:gd name="connsiteY11" fmla="*/ 30062 h 73277"/>
                    <a:gd name="connsiteX12" fmla="*/ 13316 w 75137"/>
                    <a:gd name="connsiteY12" fmla="*/ 30062 h 73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137" h="73277">
                      <a:moveTo>
                        <a:pt x="13316" y="12213"/>
                      </a:moveTo>
                      <a:lnTo>
                        <a:pt x="61822" y="12213"/>
                      </a:lnTo>
                      <a:lnTo>
                        <a:pt x="61822" y="0"/>
                      </a:lnTo>
                      <a:lnTo>
                        <a:pt x="0" y="0"/>
                      </a:lnTo>
                      <a:lnTo>
                        <a:pt x="0" y="43215"/>
                      </a:lnTo>
                      <a:lnTo>
                        <a:pt x="30435" y="43215"/>
                      </a:lnTo>
                      <a:lnTo>
                        <a:pt x="60871" y="43215"/>
                      </a:lnTo>
                      <a:lnTo>
                        <a:pt x="60871" y="61064"/>
                      </a:lnTo>
                      <a:lnTo>
                        <a:pt x="0" y="61064"/>
                      </a:lnTo>
                      <a:lnTo>
                        <a:pt x="0" y="73277"/>
                      </a:lnTo>
                      <a:lnTo>
                        <a:pt x="75137" y="73277"/>
                      </a:lnTo>
                      <a:lnTo>
                        <a:pt x="75137" y="30062"/>
                      </a:lnTo>
                      <a:lnTo>
                        <a:pt x="13316" y="300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5" name="Forme libre 894">
                  <a:extLst>
                    <a:ext uri="{FF2B5EF4-FFF2-40B4-BE49-F238E27FC236}">
                      <a16:creationId xmlns:a16="http://schemas.microsoft.com/office/drawing/2014/main" id="{3963AB1B-0D74-D84D-B069-439482835631}"/>
                    </a:ext>
                  </a:extLst>
                </p:cNvPr>
                <p:cNvSpPr/>
                <p:nvPr/>
              </p:nvSpPr>
              <p:spPr>
                <a:xfrm>
                  <a:off x="10513554" y="1512897"/>
                  <a:ext cx="13315" cy="10333"/>
                </a:xfrm>
                <a:custGeom>
                  <a:avLst/>
                  <a:gdLst>
                    <a:gd name="connsiteX0" fmla="*/ 0 w 13315"/>
                    <a:gd name="connsiteY0" fmla="*/ 0 h 10333"/>
                    <a:gd name="connsiteX1" fmla="*/ 13315 w 13315"/>
                    <a:gd name="connsiteY1" fmla="*/ 0 h 10333"/>
                    <a:gd name="connsiteX2" fmla="*/ 13315 w 13315"/>
                    <a:gd name="connsiteY2" fmla="*/ 10334 h 10333"/>
                    <a:gd name="connsiteX3" fmla="*/ 0 w 13315"/>
                    <a:gd name="connsiteY3" fmla="*/ 10334 h 10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15" h="10333">
                      <a:moveTo>
                        <a:pt x="0" y="0"/>
                      </a:moveTo>
                      <a:lnTo>
                        <a:pt x="13315" y="0"/>
                      </a:lnTo>
                      <a:lnTo>
                        <a:pt x="13315" y="10334"/>
                      </a:lnTo>
                      <a:lnTo>
                        <a:pt x="0" y="103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6" name="Forme libre 895">
                  <a:extLst>
                    <a:ext uri="{FF2B5EF4-FFF2-40B4-BE49-F238E27FC236}">
                      <a16:creationId xmlns:a16="http://schemas.microsoft.com/office/drawing/2014/main" id="{B4F42343-CE67-1945-88C7-A4FE8EF5F3BF}"/>
                    </a:ext>
                  </a:extLst>
                </p:cNvPr>
                <p:cNvSpPr/>
                <p:nvPr/>
              </p:nvSpPr>
              <p:spPr>
                <a:xfrm>
                  <a:off x="10513554" y="1534505"/>
                  <a:ext cx="13315" cy="74216"/>
                </a:xfrm>
                <a:custGeom>
                  <a:avLst/>
                  <a:gdLst>
                    <a:gd name="connsiteX0" fmla="*/ 0 w 13315"/>
                    <a:gd name="connsiteY0" fmla="*/ 0 h 74216"/>
                    <a:gd name="connsiteX1" fmla="*/ 13315 w 13315"/>
                    <a:gd name="connsiteY1" fmla="*/ 0 h 74216"/>
                    <a:gd name="connsiteX2" fmla="*/ 13315 w 13315"/>
                    <a:gd name="connsiteY2" fmla="*/ 74217 h 74216"/>
                    <a:gd name="connsiteX3" fmla="*/ 0 w 13315"/>
                    <a:gd name="connsiteY3" fmla="*/ 74217 h 7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15" h="74216">
                      <a:moveTo>
                        <a:pt x="0" y="0"/>
                      </a:moveTo>
                      <a:lnTo>
                        <a:pt x="13315" y="0"/>
                      </a:lnTo>
                      <a:lnTo>
                        <a:pt x="13315" y="74217"/>
                      </a:lnTo>
                      <a:lnTo>
                        <a:pt x="0" y="742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7" name="Forme libre 896">
                  <a:extLst>
                    <a:ext uri="{FF2B5EF4-FFF2-40B4-BE49-F238E27FC236}">
                      <a16:creationId xmlns:a16="http://schemas.microsoft.com/office/drawing/2014/main" id="{B2877082-BFEA-4B40-AFCF-E5F2316A5497}"/>
                    </a:ext>
                  </a:extLst>
                </p:cNvPr>
                <p:cNvSpPr/>
                <p:nvPr/>
              </p:nvSpPr>
              <p:spPr>
                <a:xfrm>
                  <a:off x="10585837" y="1512897"/>
                  <a:ext cx="48506" cy="94884"/>
                </a:xfrm>
                <a:custGeom>
                  <a:avLst/>
                  <a:gdLst>
                    <a:gd name="connsiteX0" fmla="*/ 13315 w 48506"/>
                    <a:gd name="connsiteY0" fmla="*/ 33820 h 94884"/>
                    <a:gd name="connsiteX1" fmla="*/ 38044 w 48506"/>
                    <a:gd name="connsiteY1" fmla="*/ 33820 h 94884"/>
                    <a:gd name="connsiteX2" fmla="*/ 38044 w 48506"/>
                    <a:gd name="connsiteY2" fmla="*/ 21607 h 94884"/>
                    <a:gd name="connsiteX3" fmla="*/ 13315 w 48506"/>
                    <a:gd name="connsiteY3" fmla="*/ 21607 h 94884"/>
                    <a:gd name="connsiteX4" fmla="*/ 13315 w 48506"/>
                    <a:gd name="connsiteY4" fmla="*/ 0 h 94884"/>
                    <a:gd name="connsiteX5" fmla="*/ 0 w 48506"/>
                    <a:gd name="connsiteY5" fmla="*/ 0 h 94884"/>
                    <a:gd name="connsiteX6" fmla="*/ 0 w 48506"/>
                    <a:gd name="connsiteY6" fmla="*/ 47912 h 94884"/>
                    <a:gd name="connsiteX7" fmla="*/ 0 w 48506"/>
                    <a:gd name="connsiteY7" fmla="*/ 94885 h 94884"/>
                    <a:gd name="connsiteX8" fmla="*/ 48506 w 48506"/>
                    <a:gd name="connsiteY8" fmla="*/ 94885 h 94884"/>
                    <a:gd name="connsiteX9" fmla="*/ 48506 w 48506"/>
                    <a:gd name="connsiteY9" fmla="*/ 82672 h 94884"/>
                    <a:gd name="connsiteX10" fmla="*/ 13315 w 48506"/>
                    <a:gd name="connsiteY10" fmla="*/ 82672 h 94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8506" h="94884">
                      <a:moveTo>
                        <a:pt x="13315" y="33820"/>
                      </a:moveTo>
                      <a:lnTo>
                        <a:pt x="38044" y="33820"/>
                      </a:lnTo>
                      <a:lnTo>
                        <a:pt x="38044" y="21607"/>
                      </a:lnTo>
                      <a:lnTo>
                        <a:pt x="13315" y="21607"/>
                      </a:lnTo>
                      <a:lnTo>
                        <a:pt x="13315" y="0"/>
                      </a:lnTo>
                      <a:lnTo>
                        <a:pt x="0" y="0"/>
                      </a:lnTo>
                      <a:lnTo>
                        <a:pt x="0" y="47912"/>
                      </a:lnTo>
                      <a:lnTo>
                        <a:pt x="0" y="94885"/>
                      </a:lnTo>
                      <a:lnTo>
                        <a:pt x="48506" y="94885"/>
                      </a:lnTo>
                      <a:lnTo>
                        <a:pt x="48506" y="82672"/>
                      </a:lnTo>
                      <a:lnTo>
                        <a:pt x="13315" y="826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8" name="Forme libre 897">
                  <a:extLst>
                    <a:ext uri="{FF2B5EF4-FFF2-40B4-BE49-F238E27FC236}">
                      <a16:creationId xmlns:a16="http://schemas.microsoft.com/office/drawing/2014/main" id="{42B941AF-2CF4-5248-BD52-C2F80E451321}"/>
                    </a:ext>
                  </a:extLst>
                </p:cNvPr>
                <p:cNvSpPr/>
                <p:nvPr/>
              </p:nvSpPr>
              <p:spPr>
                <a:xfrm>
                  <a:off x="10692361" y="1512897"/>
                  <a:ext cx="75136" cy="95824"/>
                </a:xfrm>
                <a:custGeom>
                  <a:avLst/>
                  <a:gdLst>
                    <a:gd name="connsiteX0" fmla="*/ 61822 w 75136"/>
                    <a:gd name="connsiteY0" fmla="*/ 82672 h 95824"/>
                    <a:gd name="connsiteX1" fmla="*/ 13315 w 75136"/>
                    <a:gd name="connsiteY1" fmla="*/ 82672 h 95824"/>
                    <a:gd name="connsiteX2" fmla="*/ 13315 w 75136"/>
                    <a:gd name="connsiteY2" fmla="*/ 64822 h 95824"/>
                    <a:gd name="connsiteX3" fmla="*/ 75137 w 75136"/>
                    <a:gd name="connsiteY3" fmla="*/ 64822 h 95824"/>
                    <a:gd name="connsiteX4" fmla="*/ 75137 w 75136"/>
                    <a:gd name="connsiteY4" fmla="*/ 21607 h 95824"/>
                    <a:gd name="connsiteX5" fmla="*/ 42800 w 75136"/>
                    <a:gd name="connsiteY5" fmla="*/ 21607 h 95824"/>
                    <a:gd name="connsiteX6" fmla="*/ 58017 w 75136"/>
                    <a:gd name="connsiteY6" fmla="*/ 0 h 95824"/>
                    <a:gd name="connsiteX7" fmla="*/ 44702 w 75136"/>
                    <a:gd name="connsiteY7" fmla="*/ 0 h 95824"/>
                    <a:gd name="connsiteX8" fmla="*/ 27582 w 75136"/>
                    <a:gd name="connsiteY8" fmla="*/ 21607 h 95824"/>
                    <a:gd name="connsiteX9" fmla="*/ 0 w 75136"/>
                    <a:gd name="connsiteY9" fmla="*/ 21607 h 95824"/>
                    <a:gd name="connsiteX10" fmla="*/ 0 w 75136"/>
                    <a:gd name="connsiteY10" fmla="*/ 95824 h 95824"/>
                    <a:gd name="connsiteX11" fmla="*/ 61822 w 75136"/>
                    <a:gd name="connsiteY11" fmla="*/ 95824 h 95824"/>
                    <a:gd name="connsiteX12" fmla="*/ 61822 w 75136"/>
                    <a:gd name="connsiteY12" fmla="*/ 82672 h 95824"/>
                    <a:gd name="connsiteX13" fmla="*/ 13315 w 75136"/>
                    <a:gd name="connsiteY13" fmla="*/ 33820 h 95824"/>
                    <a:gd name="connsiteX14" fmla="*/ 61822 w 75136"/>
                    <a:gd name="connsiteY14" fmla="*/ 33820 h 95824"/>
                    <a:gd name="connsiteX15" fmla="*/ 61822 w 75136"/>
                    <a:gd name="connsiteY15" fmla="*/ 51670 h 95824"/>
                    <a:gd name="connsiteX16" fmla="*/ 13315 w 75136"/>
                    <a:gd name="connsiteY16" fmla="*/ 51670 h 95824"/>
                    <a:gd name="connsiteX17" fmla="*/ 13315 w 75136"/>
                    <a:gd name="connsiteY17" fmla="*/ 33820 h 95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5136" h="95824">
                      <a:moveTo>
                        <a:pt x="61822" y="82672"/>
                      </a:moveTo>
                      <a:lnTo>
                        <a:pt x="13315" y="82672"/>
                      </a:lnTo>
                      <a:lnTo>
                        <a:pt x="13315" y="64822"/>
                      </a:lnTo>
                      <a:lnTo>
                        <a:pt x="75137" y="64822"/>
                      </a:lnTo>
                      <a:lnTo>
                        <a:pt x="75137" y="21607"/>
                      </a:lnTo>
                      <a:lnTo>
                        <a:pt x="42800" y="21607"/>
                      </a:lnTo>
                      <a:lnTo>
                        <a:pt x="58017" y="0"/>
                      </a:lnTo>
                      <a:lnTo>
                        <a:pt x="44702" y="0"/>
                      </a:lnTo>
                      <a:cubicBezTo>
                        <a:pt x="44702" y="0"/>
                        <a:pt x="32337" y="15031"/>
                        <a:pt x="27582" y="21607"/>
                      </a:cubicBezTo>
                      <a:lnTo>
                        <a:pt x="0" y="21607"/>
                      </a:lnTo>
                      <a:lnTo>
                        <a:pt x="0" y="95824"/>
                      </a:lnTo>
                      <a:lnTo>
                        <a:pt x="61822" y="95824"/>
                      </a:lnTo>
                      <a:lnTo>
                        <a:pt x="61822" y="82672"/>
                      </a:lnTo>
                      <a:close/>
                      <a:moveTo>
                        <a:pt x="13315" y="33820"/>
                      </a:moveTo>
                      <a:lnTo>
                        <a:pt x="61822" y="33820"/>
                      </a:lnTo>
                      <a:lnTo>
                        <a:pt x="61822" y="51670"/>
                      </a:lnTo>
                      <a:lnTo>
                        <a:pt x="13315" y="51670"/>
                      </a:lnTo>
                      <a:lnTo>
                        <a:pt x="13315" y="338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899" name="Graphique 876">
                <a:extLst>
                  <a:ext uri="{FF2B5EF4-FFF2-40B4-BE49-F238E27FC236}">
                    <a16:creationId xmlns:a16="http://schemas.microsoft.com/office/drawing/2014/main" id="{3082E40D-C802-144D-A897-393D306AD498}"/>
                  </a:ext>
                </a:extLst>
              </p:cNvPr>
              <p:cNvGrpSpPr/>
              <p:nvPr/>
            </p:nvGrpSpPr>
            <p:grpSpPr>
              <a:xfrm>
                <a:off x="8896681" y="1460288"/>
                <a:ext cx="612509" cy="372022"/>
                <a:chOff x="8896681" y="1460288"/>
                <a:chExt cx="612509" cy="372022"/>
              </a:xfrm>
              <a:solidFill>
                <a:srgbClr val="FFFFFF"/>
              </a:solidFill>
            </p:grpSpPr>
            <p:sp>
              <p:nvSpPr>
                <p:cNvPr id="900" name="Forme libre 899">
                  <a:extLst>
                    <a:ext uri="{FF2B5EF4-FFF2-40B4-BE49-F238E27FC236}">
                      <a16:creationId xmlns:a16="http://schemas.microsoft.com/office/drawing/2014/main" id="{DB76983E-199B-5F46-844F-3D9726D46941}"/>
                    </a:ext>
                  </a:extLst>
                </p:cNvPr>
                <p:cNvSpPr/>
                <p:nvPr/>
              </p:nvSpPr>
              <p:spPr>
                <a:xfrm>
                  <a:off x="9176305" y="1460288"/>
                  <a:ext cx="332885" cy="372022"/>
                </a:xfrm>
                <a:custGeom>
                  <a:avLst/>
                  <a:gdLst>
                    <a:gd name="connsiteX0" fmla="*/ 313863 w 332885"/>
                    <a:gd name="connsiteY0" fmla="*/ 351355 h 372022"/>
                    <a:gd name="connsiteX1" fmla="*/ 278673 w 332885"/>
                    <a:gd name="connsiteY1" fmla="*/ 314716 h 372022"/>
                    <a:gd name="connsiteX2" fmla="*/ 278673 w 332885"/>
                    <a:gd name="connsiteY2" fmla="*/ 123068 h 372022"/>
                    <a:gd name="connsiteX3" fmla="*/ 146470 w 332885"/>
                    <a:gd name="connsiteY3" fmla="*/ 0 h 372022"/>
                    <a:gd name="connsiteX4" fmla="*/ 11413 w 332885"/>
                    <a:gd name="connsiteY4" fmla="*/ 76096 h 372022"/>
                    <a:gd name="connsiteX5" fmla="*/ 50408 w 332885"/>
                    <a:gd name="connsiteY5" fmla="*/ 110855 h 372022"/>
                    <a:gd name="connsiteX6" fmla="*/ 88452 w 332885"/>
                    <a:gd name="connsiteY6" fmla="*/ 70459 h 372022"/>
                    <a:gd name="connsiteX7" fmla="*/ 145519 w 332885"/>
                    <a:gd name="connsiteY7" fmla="*/ 25365 h 372022"/>
                    <a:gd name="connsiteX8" fmla="*/ 214949 w 332885"/>
                    <a:gd name="connsiteY8" fmla="*/ 137160 h 372022"/>
                    <a:gd name="connsiteX9" fmla="*/ 214949 w 332885"/>
                    <a:gd name="connsiteY9" fmla="*/ 166283 h 372022"/>
                    <a:gd name="connsiteX10" fmla="*/ 0 w 332885"/>
                    <a:gd name="connsiteY10" fmla="*/ 284654 h 372022"/>
                    <a:gd name="connsiteX11" fmla="*/ 97963 w 332885"/>
                    <a:gd name="connsiteY11" fmla="*/ 372023 h 372022"/>
                    <a:gd name="connsiteX12" fmla="*/ 213998 w 332885"/>
                    <a:gd name="connsiteY12" fmla="*/ 315656 h 372022"/>
                    <a:gd name="connsiteX13" fmla="*/ 215900 w 332885"/>
                    <a:gd name="connsiteY13" fmla="*/ 315656 h 372022"/>
                    <a:gd name="connsiteX14" fmla="*/ 276770 w 332885"/>
                    <a:gd name="connsiteY14" fmla="*/ 372023 h 372022"/>
                    <a:gd name="connsiteX15" fmla="*/ 317668 w 332885"/>
                    <a:gd name="connsiteY15" fmla="*/ 369205 h 372022"/>
                    <a:gd name="connsiteX16" fmla="*/ 322423 w 332885"/>
                    <a:gd name="connsiteY16" fmla="*/ 364507 h 372022"/>
                    <a:gd name="connsiteX17" fmla="*/ 332885 w 332885"/>
                    <a:gd name="connsiteY17" fmla="*/ 350416 h 372022"/>
                    <a:gd name="connsiteX18" fmla="*/ 313863 w 332885"/>
                    <a:gd name="connsiteY18" fmla="*/ 351355 h 372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32885" h="372022">
                      <a:moveTo>
                        <a:pt x="313863" y="351355"/>
                      </a:moveTo>
                      <a:cubicBezTo>
                        <a:pt x="288184" y="351355"/>
                        <a:pt x="278673" y="341961"/>
                        <a:pt x="278673" y="314716"/>
                      </a:cubicBezTo>
                      <a:lnTo>
                        <a:pt x="278673" y="123068"/>
                      </a:lnTo>
                      <a:cubicBezTo>
                        <a:pt x="278673" y="50730"/>
                        <a:pt x="258700" y="0"/>
                        <a:pt x="146470" y="0"/>
                      </a:cubicBezTo>
                      <a:cubicBezTo>
                        <a:pt x="90355" y="0"/>
                        <a:pt x="11413" y="25365"/>
                        <a:pt x="11413" y="76096"/>
                      </a:cubicBezTo>
                      <a:cubicBezTo>
                        <a:pt x="11413" y="96764"/>
                        <a:pt x="28533" y="110855"/>
                        <a:pt x="50408" y="110855"/>
                      </a:cubicBezTo>
                      <a:cubicBezTo>
                        <a:pt x="64675" y="110855"/>
                        <a:pt x="88452" y="102400"/>
                        <a:pt x="88452" y="70459"/>
                      </a:cubicBezTo>
                      <a:cubicBezTo>
                        <a:pt x="88452" y="46033"/>
                        <a:pt x="95110" y="25365"/>
                        <a:pt x="145519" y="25365"/>
                      </a:cubicBezTo>
                      <a:cubicBezTo>
                        <a:pt x="213998" y="25365"/>
                        <a:pt x="214949" y="82672"/>
                        <a:pt x="214949" y="137160"/>
                      </a:cubicBezTo>
                      <a:lnTo>
                        <a:pt x="214949" y="166283"/>
                      </a:lnTo>
                      <a:cubicBezTo>
                        <a:pt x="153127" y="171920"/>
                        <a:pt x="0" y="171920"/>
                        <a:pt x="0" y="284654"/>
                      </a:cubicBezTo>
                      <a:cubicBezTo>
                        <a:pt x="0" y="335384"/>
                        <a:pt x="41848" y="372023"/>
                        <a:pt x="97963" y="372023"/>
                      </a:cubicBezTo>
                      <a:cubicBezTo>
                        <a:pt x="153127" y="372023"/>
                        <a:pt x="188318" y="350416"/>
                        <a:pt x="213998" y="315656"/>
                      </a:cubicBezTo>
                      <a:lnTo>
                        <a:pt x="215900" y="315656"/>
                      </a:lnTo>
                      <a:cubicBezTo>
                        <a:pt x="215900" y="349476"/>
                        <a:pt x="230167" y="372023"/>
                        <a:pt x="276770" y="372023"/>
                      </a:cubicBezTo>
                      <a:cubicBezTo>
                        <a:pt x="287233" y="372023"/>
                        <a:pt x="295793" y="371084"/>
                        <a:pt x="317668" y="369205"/>
                      </a:cubicBezTo>
                      <a:lnTo>
                        <a:pt x="322423" y="364507"/>
                      </a:lnTo>
                      <a:cubicBezTo>
                        <a:pt x="326228" y="359810"/>
                        <a:pt x="329081" y="355113"/>
                        <a:pt x="332885" y="350416"/>
                      </a:cubicBezTo>
                      <a:cubicBezTo>
                        <a:pt x="318619" y="351355"/>
                        <a:pt x="315766" y="351355"/>
                        <a:pt x="313863" y="35135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1" name="Forme libre 900">
                  <a:extLst>
                    <a:ext uri="{FF2B5EF4-FFF2-40B4-BE49-F238E27FC236}">
                      <a16:creationId xmlns:a16="http://schemas.microsoft.com/office/drawing/2014/main" id="{D0F276D2-AF70-924F-9665-F7EDE6E72A84}"/>
                    </a:ext>
                  </a:extLst>
                </p:cNvPr>
                <p:cNvSpPr/>
                <p:nvPr/>
              </p:nvSpPr>
              <p:spPr>
                <a:xfrm>
                  <a:off x="8896681" y="1518534"/>
                  <a:ext cx="220655" cy="217952"/>
                </a:xfrm>
                <a:custGeom>
                  <a:avLst/>
                  <a:gdLst>
                    <a:gd name="connsiteX0" fmla="*/ 147421 w 220655"/>
                    <a:gd name="connsiteY0" fmla="*/ 145615 h 217952"/>
                    <a:gd name="connsiteX1" fmla="*/ 73235 w 220655"/>
                    <a:gd name="connsiteY1" fmla="*/ 145615 h 217952"/>
                    <a:gd name="connsiteX2" fmla="*/ 73235 w 220655"/>
                    <a:gd name="connsiteY2" fmla="*/ 0 h 217952"/>
                    <a:gd name="connsiteX3" fmla="*/ 20924 w 220655"/>
                    <a:gd name="connsiteY3" fmla="*/ 0 h 217952"/>
                    <a:gd name="connsiteX4" fmla="*/ 0 w 220655"/>
                    <a:gd name="connsiteY4" fmla="*/ 18789 h 217952"/>
                    <a:gd name="connsiteX5" fmla="*/ 0 w 220655"/>
                    <a:gd name="connsiteY5" fmla="*/ 217953 h 217952"/>
                    <a:gd name="connsiteX6" fmla="*/ 220656 w 220655"/>
                    <a:gd name="connsiteY6" fmla="*/ 217953 h 217952"/>
                    <a:gd name="connsiteX7" fmla="*/ 220656 w 220655"/>
                    <a:gd name="connsiteY7" fmla="*/ 0 h 217952"/>
                    <a:gd name="connsiteX8" fmla="*/ 147421 w 220655"/>
                    <a:gd name="connsiteY8" fmla="*/ 0 h 217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655" h="217952">
                      <a:moveTo>
                        <a:pt x="147421" y="145615"/>
                      </a:moveTo>
                      <a:lnTo>
                        <a:pt x="73235" y="145615"/>
                      </a:lnTo>
                      <a:lnTo>
                        <a:pt x="73235" y="0"/>
                      </a:lnTo>
                      <a:lnTo>
                        <a:pt x="20924" y="0"/>
                      </a:lnTo>
                      <a:lnTo>
                        <a:pt x="0" y="18789"/>
                      </a:lnTo>
                      <a:lnTo>
                        <a:pt x="0" y="217953"/>
                      </a:lnTo>
                      <a:lnTo>
                        <a:pt x="220656" y="217953"/>
                      </a:lnTo>
                      <a:lnTo>
                        <a:pt x="220656" y="0"/>
                      </a:lnTo>
                      <a:lnTo>
                        <a:pt x="14742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48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902" name="Forme libre 901">
                <a:extLst>
                  <a:ext uri="{FF2B5EF4-FFF2-40B4-BE49-F238E27FC236}">
                    <a16:creationId xmlns:a16="http://schemas.microsoft.com/office/drawing/2014/main" id="{5F715066-B8B0-8A47-9F9F-E35231839CB8}"/>
                  </a:ext>
                </a:extLst>
              </p:cNvPr>
              <p:cNvSpPr/>
              <p:nvPr/>
            </p:nvSpPr>
            <p:spPr>
              <a:xfrm>
                <a:off x="8794914" y="1336281"/>
                <a:ext cx="775147" cy="619098"/>
              </a:xfrm>
              <a:custGeom>
                <a:avLst/>
                <a:gdLst>
                  <a:gd name="connsiteX0" fmla="*/ 454626 w 775147"/>
                  <a:gd name="connsiteY0" fmla="*/ 395509 h 619098"/>
                  <a:gd name="connsiteX1" fmla="*/ 597292 w 775147"/>
                  <a:gd name="connsiteY1" fmla="*/ 315656 h 619098"/>
                  <a:gd name="connsiteX2" fmla="*/ 597292 w 775147"/>
                  <a:gd name="connsiteY2" fmla="*/ 361689 h 619098"/>
                  <a:gd name="connsiteX3" fmla="*/ 509790 w 775147"/>
                  <a:gd name="connsiteY3" fmla="*/ 463150 h 619098"/>
                  <a:gd name="connsiteX4" fmla="*/ 454626 w 775147"/>
                  <a:gd name="connsiteY4" fmla="*/ 395509 h 619098"/>
                  <a:gd name="connsiteX5" fmla="*/ 695255 w 775147"/>
                  <a:gd name="connsiteY5" fmla="*/ 475363 h 619098"/>
                  <a:gd name="connsiteX6" fmla="*/ 713326 w 775147"/>
                  <a:gd name="connsiteY6" fmla="*/ 474423 h 619098"/>
                  <a:gd name="connsiteX7" fmla="*/ 775148 w 775147"/>
                  <a:gd name="connsiteY7" fmla="*/ 275259 h 619098"/>
                  <a:gd name="connsiteX8" fmla="*/ 508839 w 775147"/>
                  <a:gd name="connsiteY8" fmla="*/ 0 h 619098"/>
                  <a:gd name="connsiteX9" fmla="*/ 399463 w 775147"/>
                  <a:gd name="connsiteY9" fmla="*/ 16910 h 619098"/>
                  <a:gd name="connsiteX10" fmla="*/ 399463 w 775147"/>
                  <a:gd name="connsiteY10" fmla="*/ 112734 h 619098"/>
                  <a:gd name="connsiteX11" fmla="*/ 381392 w 775147"/>
                  <a:gd name="connsiteY11" fmla="*/ 112734 h 619098"/>
                  <a:gd name="connsiteX12" fmla="*/ 381392 w 775147"/>
                  <a:gd name="connsiteY12" fmla="*/ 130584 h 619098"/>
                  <a:gd name="connsiteX13" fmla="*/ 308157 w 775147"/>
                  <a:gd name="connsiteY13" fmla="*/ 130584 h 619098"/>
                  <a:gd name="connsiteX14" fmla="*/ 308157 w 775147"/>
                  <a:gd name="connsiteY14" fmla="*/ 130584 h 619098"/>
                  <a:gd name="connsiteX15" fmla="*/ 308157 w 775147"/>
                  <a:gd name="connsiteY15" fmla="*/ 51670 h 619098"/>
                  <a:gd name="connsiteX16" fmla="*/ 122692 w 775147"/>
                  <a:gd name="connsiteY16" fmla="*/ 181314 h 619098"/>
                  <a:gd name="connsiteX17" fmla="*/ 175954 w 775147"/>
                  <a:gd name="connsiteY17" fmla="*/ 181314 h 619098"/>
                  <a:gd name="connsiteX18" fmla="*/ 175954 w 775147"/>
                  <a:gd name="connsiteY18" fmla="*/ 326929 h 619098"/>
                  <a:gd name="connsiteX19" fmla="*/ 249189 w 775147"/>
                  <a:gd name="connsiteY19" fmla="*/ 326929 h 619098"/>
                  <a:gd name="connsiteX20" fmla="*/ 249189 w 775147"/>
                  <a:gd name="connsiteY20" fmla="*/ 182254 h 619098"/>
                  <a:gd name="connsiteX21" fmla="*/ 322423 w 775147"/>
                  <a:gd name="connsiteY21" fmla="*/ 182254 h 619098"/>
                  <a:gd name="connsiteX22" fmla="*/ 322423 w 775147"/>
                  <a:gd name="connsiteY22" fmla="*/ 400207 h 619098"/>
                  <a:gd name="connsiteX23" fmla="*/ 101768 w 775147"/>
                  <a:gd name="connsiteY23" fmla="*/ 400207 h 619098"/>
                  <a:gd name="connsiteX24" fmla="*/ 101768 w 775147"/>
                  <a:gd name="connsiteY24" fmla="*/ 201043 h 619098"/>
                  <a:gd name="connsiteX25" fmla="*/ 0 w 775147"/>
                  <a:gd name="connsiteY25" fmla="*/ 386115 h 619098"/>
                  <a:gd name="connsiteX26" fmla="*/ 393756 w 775147"/>
                  <a:gd name="connsiteY26" fmla="*/ 619099 h 619098"/>
                  <a:gd name="connsiteX27" fmla="*/ 685744 w 775147"/>
                  <a:gd name="connsiteY27" fmla="*/ 508244 h 619098"/>
                  <a:gd name="connsiteX28" fmla="*/ 699060 w 775147"/>
                  <a:gd name="connsiteY28" fmla="*/ 493212 h 619098"/>
                  <a:gd name="connsiteX29" fmla="*/ 658162 w 775147"/>
                  <a:gd name="connsiteY29" fmla="*/ 496031 h 619098"/>
                  <a:gd name="connsiteX30" fmla="*/ 597292 w 775147"/>
                  <a:gd name="connsiteY30" fmla="*/ 439664 h 619098"/>
                  <a:gd name="connsiteX31" fmla="*/ 595389 w 775147"/>
                  <a:gd name="connsiteY31" fmla="*/ 439664 h 619098"/>
                  <a:gd name="connsiteX32" fmla="*/ 479355 w 775147"/>
                  <a:gd name="connsiteY32" fmla="*/ 496031 h 619098"/>
                  <a:gd name="connsiteX33" fmla="*/ 381392 w 775147"/>
                  <a:gd name="connsiteY33" fmla="*/ 408662 h 619098"/>
                  <a:gd name="connsiteX34" fmla="*/ 596341 w 775147"/>
                  <a:gd name="connsiteY34" fmla="*/ 290291 h 619098"/>
                  <a:gd name="connsiteX35" fmla="*/ 596341 w 775147"/>
                  <a:gd name="connsiteY35" fmla="*/ 261168 h 619098"/>
                  <a:gd name="connsiteX36" fmla="*/ 526910 w 775147"/>
                  <a:gd name="connsiteY36" fmla="*/ 149373 h 619098"/>
                  <a:gd name="connsiteX37" fmla="*/ 469844 w 775147"/>
                  <a:gd name="connsiteY37" fmla="*/ 194467 h 619098"/>
                  <a:gd name="connsiteX38" fmla="*/ 431800 w 775147"/>
                  <a:gd name="connsiteY38" fmla="*/ 234863 h 619098"/>
                  <a:gd name="connsiteX39" fmla="*/ 392805 w 775147"/>
                  <a:gd name="connsiteY39" fmla="*/ 200103 h 619098"/>
                  <a:gd name="connsiteX40" fmla="*/ 527861 w 775147"/>
                  <a:gd name="connsiteY40" fmla="*/ 124008 h 619098"/>
                  <a:gd name="connsiteX41" fmla="*/ 660064 w 775147"/>
                  <a:gd name="connsiteY41" fmla="*/ 247076 h 619098"/>
                  <a:gd name="connsiteX42" fmla="*/ 660064 w 775147"/>
                  <a:gd name="connsiteY42" fmla="*/ 439664 h 619098"/>
                  <a:gd name="connsiteX43" fmla="*/ 695255 w 775147"/>
                  <a:gd name="connsiteY43" fmla="*/ 475363 h 61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775147" h="619098">
                    <a:moveTo>
                      <a:pt x="454626" y="395509"/>
                    </a:moveTo>
                    <a:cubicBezTo>
                      <a:pt x="454626" y="323172"/>
                      <a:pt x="559248" y="316595"/>
                      <a:pt x="597292" y="315656"/>
                    </a:cubicBezTo>
                    <a:lnTo>
                      <a:pt x="597292" y="361689"/>
                    </a:lnTo>
                    <a:cubicBezTo>
                      <a:pt x="597292" y="414298"/>
                      <a:pt x="563052" y="463150"/>
                      <a:pt x="509790" y="463150"/>
                    </a:cubicBezTo>
                    <a:cubicBezTo>
                      <a:pt x="482208" y="463150"/>
                      <a:pt x="454626" y="435906"/>
                      <a:pt x="454626" y="395509"/>
                    </a:cubicBezTo>
                    <a:close/>
                    <a:moveTo>
                      <a:pt x="695255" y="475363"/>
                    </a:moveTo>
                    <a:cubicBezTo>
                      <a:pt x="697157" y="475363"/>
                      <a:pt x="700011" y="475363"/>
                      <a:pt x="713326" y="474423"/>
                    </a:cubicBezTo>
                    <a:cubicBezTo>
                      <a:pt x="756126" y="413359"/>
                      <a:pt x="775148" y="341961"/>
                      <a:pt x="775148" y="275259"/>
                    </a:cubicBezTo>
                    <a:cubicBezTo>
                      <a:pt x="775148" y="124947"/>
                      <a:pt x="670526" y="0"/>
                      <a:pt x="508839" y="0"/>
                    </a:cubicBezTo>
                    <a:cubicBezTo>
                      <a:pt x="474600" y="0"/>
                      <a:pt x="437507" y="5637"/>
                      <a:pt x="399463" y="16910"/>
                    </a:cubicBezTo>
                    <a:lnTo>
                      <a:pt x="399463" y="112734"/>
                    </a:lnTo>
                    <a:lnTo>
                      <a:pt x="381392" y="112734"/>
                    </a:lnTo>
                    <a:lnTo>
                      <a:pt x="381392" y="130584"/>
                    </a:lnTo>
                    <a:lnTo>
                      <a:pt x="308157" y="130584"/>
                    </a:lnTo>
                    <a:lnTo>
                      <a:pt x="308157" y="130584"/>
                    </a:lnTo>
                    <a:lnTo>
                      <a:pt x="308157" y="51670"/>
                    </a:lnTo>
                    <a:cubicBezTo>
                      <a:pt x="247286" y="81732"/>
                      <a:pt x="184514" y="124947"/>
                      <a:pt x="122692" y="181314"/>
                    </a:cubicBezTo>
                    <a:lnTo>
                      <a:pt x="175954" y="181314"/>
                    </a:lnTo>
                    <a:lnTo>
                      <a:pt x="175954" y="326929"/>
                    </a:lnTo>
                    <a:lnTo>
                      <a:pt x="249189" y="326929"/>
                    </a:lnTo>
                    <a:lnTo>
                      <a:pt x="249189" y="182254"/>
                    </a:lnTo>
                    <a:lnTo>
                      <a:pt x="322423" y="182254"/>
                    </a:lnTo>
                    <a:lnTo>
                      <a:pt x="322423" y="400207"/>
                    </a:lnTo>
                    <a:lnTo>
                      <a:pt x="101768" y="400207"/>
                    </a:lnTo>
                    <a:lnTo>
                      <a:pt x="101768" y="201043"/>
                    </a:lnTo>
                    <a:cubicBezTo>
                      <a:pt x="28533" y="272441"/>
                      <a:pt x="0" y="333505"/>
                      <a:pt x="0" y="386115"/>
                    </a:cubicBezTo>
                    <a:cubicBezTo>
                      <a:pt x="0" y="496031"/>
                      <a:pt x="148372" y="619099"/>
                      <a:pt x="393756" y="619099"/>
                    </a:cubicBezTo>
                    <a:cubicBezTo>
                      <a:pt x="529763" y="619099"/>
                      <a:pt x="624874" y="573066"/>
                      <a:pt x="685744" y="508244"/>
                    </a:cubicBezTo>
                    <a:lnTo>
                      <a:pt x="699060" y="493212"/>
                    </a:lnTo>
                    <a:cubicBezTo>
                      <a:pt x="677184" y="495091"/>
                      <a:pt x="668624" y="496031"/>
                      <a:pt x="658162" y="496031"/>
                    </a:cubicBezTo>
                    <a:cubicBezTo>
                      <a:pt x="610607" y="496031"/>
                      <a:pt x="597292" y="472544"/>
                      <a:pt x="597292" y="439664"/>
                    </a:cubicBezTo>
                    <a:lnTo>
                      <a:pt x="595389" y="439664"/>
                    </a:lnTo>
                    <a:cubicBezTo>
                      <a:pt x="569710" y="474423"/>
                      <a:pt x="535470" y="496031"/>
                      <a:pt x="479355" y="496031"/>
                    </a:cubicBezTo>
                    <a:cubicBezTo>
                      <a:pt x="423240" y="496031"/>
                      <a:pt x="381392" y="458453"/>
                      <a:pt x="381392" y="408662"/>
                    </a:cubicBezTo>
                    <a:cubicBezTo>
                      <a:pt x="381392" y="295927"/>
                      <a:pt x="534519" y="295927"/>
                      <a:pt x="596341" y="290291"/>
                    </a:cubicBezTo>
                    <a:lnTo>
                      <a:pt x="596341" y="261168"/>
                    </a:lnTo>
                    <a:cubicBezTo>
                      <a:pt x="596341" y="206679"/>
                      <a:pt x="595389" y="149373"/>
                      <a:pt x="526910" y="149373"/>
                    </a:cubicBezTo>
                    <a:cubicBezTo>
                      <a:pt x="476502" y="149373"/>
                      <a:pt x="469844" y="170041"/>
                      <a:pt x="469844" y="194467"/>
                    </a:cubicBezTo>
                    <a:cubicBezTo>
                      <a:pt x="469844" y="226408"/>
                      <a:pt x="445115" y="234863"/>
                      <a:pt x="431800" y="234863"/>
                    </a:cubicBezTo>
                    <a:cubicBezTo>
                      <a:pt x="409925" y="234863"/>
                      <a:pt x="392805" y="220771"/>
                      <a:pt x="392805" y="200103"/>
                    </a:cubicBezTo>
                    <a:cubicBezTo>
                      <a:pt x="392805" y="149373"/>
                      <a:pt x="471746" y="124008"/>
                      <a:pt x="527861" y="124008"/>
                    </a:cubicBezTo>
                    <a:cubicBezTo>
                      <a:pt x="639140" y="124008"/>
                      <a:pt x="660064" y="175678"/>
                      <a:pt x="660064" y="247076"/>
                    </a:cubicBezTo>
                    <a:lnTo>
                      <a:pt x="660064" y="439664"/>
                    </a:lnTo>
                    <a:cubicBezTo>
                      <a:pt x="660064" y="466908"/>
                      <a:pt x="669575" y="475363"/>
                      <a:pt x="695255" y="4753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3" name="Forme libre 902">
                <a:extLst>
                  <a:ext uri="{FF2B5EF4-FFF2-40B4-BE49-F238E27FC236}">
                    <a16:creationId xmlns:a16="http://schemas.microsoft.com/office/drawing/2014/main" id="{6940A078-9C72-E343-B9CB-4DDB9B1395BC}"/>
                  </a:ext>
                </a:extLst>
              </p:cNvPr>
              <p:cNvSpPr/>
              <p:nvPr/>
            </p:nvSpPr>
            <p:spPr>
              <a:xfrm>
                <a:off x="9121141" y="1267701"/>
                <a:ext cx="73234" cy="181314"/>
              </a:xfrm>
              <a:custGeom>
                <a:avLst/>
                <a:gdLst>
                  <a:gd name="connsiteX0" fmla="*/ 0 w 73234"/>
                  <a:gd name="connsiteY0" fmla="*/ 0 h 181314"/>
                  <a:gd name="connsiteX1" fmla="*/ 73235 w 73234"/>
                  <a:gd name="connsiteY1" fmla="*/ 0 h 181314"/>
                  <a:gd name="connsiteX2" fmla="*/ 73235 w 73234"/>
                  <a:gd name="connsiteY2" fmla="*/ 181314 h 181314"/>
                  <a:gd name="connsiteX3" fmla="*/ 0 w 73234"/>
                  <a:gd name="connsiteY3" fmla="*/ 181314 h 181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234" h="181314">
                    <a:moveTo>
                      <a:pt x="0" y="0"/>
                    </a:moveTo>
                    <a:lnTo>
                      <a:pt x="73235" y="0"/>
                    </a:lnTo>
                    <a:lnTo>
                      <a:pt x="73235" y="181314"/>
                    </a:lnTo>
                    <a:lnTo>
                      <a:pt x="0" y="181314"/>
                    </a:ln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04" name="Graphique 876">
              <a:extLst>
                <a:ext uri="{FF2B5EF4-FFF2-40B4-BE49-F238E27FC236}">
                  <a16:creationId xmlns:a16="http://schemas.microsoft.com/office/drawing/2014/main" id="{3082E40D-C802-144D-A897-393D306AD498}"/>
                </a:ext>
              </a:extLst>
            </p:cNvPr>
            <p:cNvGrpSpPr/>
            <p:nvPr/>
          </p:nvGrpSpPr>
          <p:grpSpPr>
            <a:xfrm>
              <a:off x="9698460" y="1276156"/>
              <a:ext cx="1255453" cy="172859"/>
              <a:chOff x="9698460" y="1276156"/>
              <a:chExt cx="1255453" cy="172859"/>
            </a:xfrm>
            <a:solidFill>
              <a:srgbClr val="B31450"/>
            </a:solidFill>
          </p:grpSpPr>
          <p:sp>
            <p:nvSpPr>
              <p:cNvPr id="905" name="Forme libre 904">
                <a:extLst>
                  <a:ext uri="{FF2B5EF4-FFF2-40B4-BE49-F238E27FC236}">
                    <a16:creationId xmlns:a16="http://schemas.microsoft.com/office/drawing/2014/main" id="{1E1EA306-6B3E-5F4B-B1EC-66B5A399A228}"/>
                  </a:ext>
                </a:extLst>
              </p:cNvPr>
              <p:cNvSpPr/>
              <p:nvPr/>
            </p:nvSpPr>
            <p:spPr>
              <a:xfrm>
                <a:off x="9698460" y="1323128"/>
                <a:ext cx="94159" cy="124947"/>
              </a:xfrm>
              <a:custGeom>
                <a:avLst/>
                <a:gdLst>
                  <a:gd name="connsiteX0" fmla="*/ 92257 w 94159"/>
                  <a:gd name="connsiteY0" fmla="*/ 37578 h 124947"/>
                  <a:gd name="connsiteX1" fmla="*/ 61822 w 94159"/>
                  <a:gd name="connsiteY1" fmla="*/ 73277 h 124947"/>
                  <a:gd name="connsiteX2" fmla="*/ 94159 w 94159"/>
                  <a:gd name="connsiteY2" fmla="*/ 124947 h 124947"/>
                  <a:gd name="connsiteX3" fmla="*/ 63724 w 94159"/>
                  <a:gd name="connsiteY3" fmla="*/ 124947 h 124947"/>
                  <a:gd name="connsiteX4" fmla="*/ 33289 w 94159"/>
                  <a:gd name="connsiteY4" fmla="*/ 75156 h 124947"/>
                  <a:gd name="connsiteX5" fmla="*/ 24729 w 94159"/>
                  <a:gd name="connsiteY5" fmla="*/ 75156 h 124947"/>
                  <a:gd name="connsiteX6" fmla="*/ 24729 w 94159"/>
                  <a:gd name="connsiteY6" fmla="*/ 124947 h 124947"/>
                  <a:gd name="connsiteX7" fmla="*/ 0 w 94159"/>
                  <a:gd name="connsiteY7" fmla="*/ 124947 h 124947"/>
                  <a:gd name="connsiteX8" fmla="*/ 0 w 94159"/>
                  <a:gd name="connsiteY8" fmla="*/ 0 h 124947"/>
                  <a:gd name="connsiteX9" fmla="*/ 46604 w 94159"/>
                  <a:gd name="connsiteY9" fmla="*/ 0 h 124947"/>
                  <a:gd name="connsiteX10" fmla="*/ 92257 w 94159"/>
                  <a:gd name="connsiteY10" fmla="*/ 37578 h 124947"/>
                  <a:gd name="connsiteX11" fmla="*/ 46604 w 94159"/>
                  <a:gd name="connsiteY11" fmla="*/ 18789 h 124947"/>
                  <a:gd name="connsiteX12" fmla="*/ 25680 w 94159"/>
                  <a:gd name="connsiteY12" fmla="*/ 18789 h 124947"/>
                  <a:gd name="connsiteX13" fmla="*/ 25680 w 94159"/>
                  <a:gd name="connsiteY13" fmla="*/ 55428 h 124947"/>
                  <a:gd name="connsiteX14" fmla="*/ 46604 w 94159"/>
                  <a:gd name="connsiteY14" fmla="*/ 55428 h 124947"/>
                  <a:gd name="connsiteX15" fmla="*/ 66577 w 94159"/>
                  <a:gd name="connsiteY15" fmla="*/ 37578 h 124947"/>
                  <a:gd name="connsiteX16" fmla="*/ 46604 w 94159"/>
                  <a:gd name="connsiteY16" fmla="*/ 18789 h 12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4159" h="124947">
                    <a:moveTo>
                      <a:pt x="92257" y="37578"/>
                    </a:moveTo>
                    <a:cubicBezTo>
                      <a:pt x="92257" y="51670"/>
                      <a:pt x="84648" y="68580"/>
                      <a:pt x="61822" y="73277"/>
                    </a:cubicBezTo>
                    <a:lnTo>
                      <a:pt x="94159" y="124947"/>
                    </a:lnTo>
                    <a:lnTo>
                      <a:pt x="63724" y="124947"/>
                    </a:lnTo>
                    <a:lnTo>
                      <a:pt x="33289" y="75156"/>
                    </a:lnTo>
                    <a:lnTo>
                      <a:pt x="24729" y="75156"/>
                    </a:lnTo>
                    <a:lnTo>
                      <a:pt x="24729" y="124947"/>
                    </a:lnTo>
                    <a:lnTo>
                      <a:pt x="0" y="124947"/>
                    </a:lnTo>
                    <a:lnTo>
                      <a:pt x="0" y="0"/>
                    </a:lnTo>
                    <a:lnTo>
                      <a:pt x="46604" y="0"/>
                    </a:lnTo>
                    <a:cubicBezTo>
                      <a:pt x="77039" y="0"/>
                      <a:pt x="92257" y="16910"/>
                      <a:pt x="92257" y="37578"/>
                    </a:cubicBezTo>
                    <a:close/>
                    <a:moveTo>
                      <a:pt x="46604" y="18789"/>
                    </a:moveTo>
                    <a:lnTo>
                      <a:pt x="25680" y="18789"/>
                    </a:lnTo>
                    <a:lnTo>
                      <a:pt x="25680" y="55428"/>
                    </a:lnTo>
                    <a:lnTo>
                      <a:pt x="46604" y="55428"/>
                    </a:lnTo>
                    <a:cubicBezTo>
                      <a:pt x="59919" y="55428"/>
                      <a:pt x="66577" y="47912"/>
                      <a:pt x="66577" y="37578"/>
                    </a:cubicBezTo>
                    <a:cubicBezTo>
                      <a:pt x="66577" y="26305"/>
                      <a:pt x="59919" y="18789"/>
                      <a:pt x="46604" y="18789"/>
                    </a:cubicBez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6" name="Forme libre 905">
                <a:extLst>
                  <a:ext uri="{FF2B5EF4-FFF2-40B4-BE49-F238E27FC236}">
                    <a16:creationId xmlns:a16="http://schemas.microsoft.com/office/drawing/2014/main" id="{DB177BCE-2D07-CA4A-ACAD-0E370BDDA0C0}"/>
                  </a:ext>
                </a:extLst>
              </p:cNvPr>
              <p:cNvSpPr/>
              <p:nvPr/>
            </p:nvSpPr>
            <p:spPr>
              <a:xfrm>
                <a:off x="9816396" y="1276156"/>
                <a:ext cx="73234" cy="172859"/>
              </a:xfrm>
              <a:custGeom>
                <a:avLst/>
                <a:gdLst>
                  <a:gd name="connsiteX0" fmla="*/ 25680 w 73234"/>
                  <a:gd name="connsiteY0" fmla="*/ 98642 h 172859"/>
                  <a:gd name="connsiteX1" fmla="*/ 67528 w 73234"/>
                  <a:gd name="connsiteY1" fmla="*/ 98642 h 172859"/>
                  <a:gd name="connsiteX2" fmla="*/ 67528 w 73234"/>
                  <a:gd name="connsiteY2" fmla="*/ 118371 h 172859"/>
                  <a:gd name="connsiteX3" fmla="*/ 25680 w 73234"/>
                  <a:gd name="connsiteY3" fmla="*/ 118371 h 172859"/>
                  <a:gd name="connsiteX4" fmla="*/ 25680 w 73234"/>
                  <a:gd name="connsiteY4" fmla="*/ 153131 h 172859"/>
                  <a:gd name="connsiteX5" fmla="*/ 73235 w 73234"/>
                  <a:gd name="connsiteY5" fmla="*/ 153131 h 172859"/>
                  <a:gd name="connsiteX6" fmla="*/ 73235 w 73234"/>
                  <a:gd name="connsiteY6" fmla="*/ 172859 h 172859"/>
                  <a:gd name="connsiteX7" fmla="*/ 0 w 73234"/>
                  <a:gd name="connsiteY7" fmla="*/ 172859 h 172859"/>
                  <a:gd name="connsiteX8" fmla="*/ 0 w 73234"/>
                  <a:gd name="connsiteY8" fmla="*/ 46033 h 172859"/>
                  <a:gd name="connsiteX9" fmla="*/ 73235 w 73234"/>
                  <a:gd name="connsiteY9" fmla="*/ 46033 h 172859"/>
                  <a:gd name="connsiteX10" fmla="*/ 73235 w 73234"/>
                  <a:gd name="connsiteY10" fmla="*/ 65762 h 172859"/>
                  <a:gd name="connsiteX11" fmla="*/ 25680 w 73234"/>
                  <a:gd name="connsiteY11" fmla="*/ 65762 h 172859"/>
                  <a:gd name="connsiteX12" fmla="*/ 25680 w 73234"/>
                  <a:gd name="connsiteY12" fmla="*/ 98642 h 172859"/>
                  <a:gd name="connsiteX13" fmla="*/ 14267 w 73234"/>
                  <a:gd name="connsiteY13" fmla="*/ 39457 h 172859"/>
                  <a:gd name="connsiteX14" fmla="*/ 14267 w 73234"/>
                  <a:gd name="connsiteY14" fmla="*/ 21607 h 172859"/>
                  <a:gd name="connsiteX15" fmla="*/ 56115 w 73234"/>
                  <a:gd name="connsiteY15" fmla="*/ 0 h 172859"/>
                  <a:gd name="connsiteX16" fmla="*/ 56115 w 73234"/>
                  <a:gd name="connsiteY16" fmla="*/ 20668 h 172859"/>
                  <a:gd name="connsiteX17" fmla="*/ 14267 w 73234"/>
                  <a:gd name="connsiteY17" fmla="*/ 39457 h 17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234" h="172859">
                    <a:moveTo>
                      <a:pt x="25680" y="98642"/>
                    </a:moveTo>
                    <a:lnTo>
                      <a:pt x="67528" y="98642"/>
                    </a:lnTo>
                    <a:lnTo>
                      <a:pt x="67528" y="118371"/>
                    </a:lnTo>
                    <a:lnTo>
                      <a:pt x="25680" y="118371"/>
                    </a:lnTo>
                    <a:lnTo>
                      <a:pt x="25680" y="153131"/>
                    </a:lnTo>
                    <a:lnTo>
                      <a:pt x="73235" y="153131"/>
                    </a:lnTo>
                    <a:lnTo>
                      <a:pt x="73235" y="172859"/>
                    </a:lnTo>
                    <a:lnTo>
                      <a:pt x="0" y="172859"/>
                    </a:lnTo>
                    <a:lnTo>
                      <a:pt x="0" y="46033"/>
                    </a:lnTo>
                    <a:lnTo>
                      <a:pt x="73235" y="46033"/>
                    </a:lnTo>
                    <a:lnTo>
                      <a:pt x="73235" y="65762"/>
                    </a:lnTo>
                    <a:lnTo>
                      <a:pt x="25680" y="65762"/>
                    </a:lnTo>
                    <a:lnTo>
                      <a:pt x="25680" y="98642"/>
                    </a:lnTo>
                    <a:close/>
                    <a:moveTo>
                      <a:pt x="14267" y="39457"/>
                    </a:moveTo>
                    <a:lnTo>
                      <a:pt x="14267" y="21607"/>
                    </a:lnTo>
                    <a:lnTo>
                      <a:pt x="56115" y="0"/>
                    </a:lnTo>
                    <a:lnTo>
                      <a:pt x="56115" y="20668"/>
                    </a:lnTo>
                    <a:lnTo>
                      <a:pt x="14267" y="39457"/>
                    </a:ln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7" name="Forme libre 906">
                <a:extLst>
                  <a:ext uri="{FF2B5EF4-FFF2-40B4-BE49-F238E27FC236}">
                    <a16:creationId xmlns:a16="http://schemas.microsoft.com/office/drawing/2014/main" id="{4217E9FB-3486-9B41-B768-06B34DA46F45}"/>
                  </a:ext>
                </a:extLst>
              </p:cNvPr>
              <p:cNvSpPr/>
              <p:nvPr/>
            </p:nvSpPr>
            <p:spPr>
              <a:xfrm>
                <a:off x="9912458" y="1321249"/>
                <a:ext cx="92256" cy="127765"/>
              </a:xfrm>
              <a:custGeom>
                <a:avLst/>
                <a:gdLst>
                  <a:gd name="connsiteX0" fmla="*/ 92257 w 92256"/>
                  <a:gd name="connsiteY0" fmla="*/ 90187 h 127765"/>
                  <a:gd name="connsiteX1" fmla="*/ 46604 w 92256"/>
                  <a:gd name="connsiteY1" fmla="*/ 127765 h 127765"/>
                  <a:gd name="connsiteX2" fmla="*/ 0 w 92256"/>
                  <a:gd name="connsiteY2" fmla="*/ 91127 h 127765"/>
                  <a:gd name="connsiteX3" fmla="*/ 27582 w 92256"/>
                  <a:gd name="connsiteY3" fmla="*/ 91127 h 127765"/>
                  <a:gd name="connsiteX4" fmla="*/ 46604 w 92256"/>
                  <a:gd name="connsiteY4" fmla="*/ 108037 h 127765"/>
                  <a:gd name="connsiteX5" fmla="*/ 65626 w 92256"/>
                  <a:gd name="connsiteY5" fmla="*/ 92066 h 127765"/>
                  <a:gd name="connsiteX6" fmla="*/ 0 w 92256"/>
                  <a:gd name="connsiteY6" fmla="*/ 37578 h 127765"/>
                  <a:gd name="connsiteX7" fmla="*/ 44702 w 92256"/>
                  <a:gd name="connsiteY7" fmla="*/ 0 h 127765"/>
                  <a:gd name="connsiteX8" fmla="*/ 89404 w 92256"/>
                  <a:gd name="connsiteY8" fmla="*/ 35699 h 127765"/>
                  <a:gd name="connsiteX9" fmla="*/ 61822 w 92256"/>
                  <a:gd name="connsiteY9" fmla="*/ 35699 h 127765"/>
                  <a:gd name="connsiteX10" fmla="*/ 43751 w 92256"/>
                  <a:gd name="connsiteY10" fmla="*/ 19728 h 127765"/>
                  <a:gd name="connsiteX11" fmla="*/ 26631 w 92256"/>
                  <a:gd name="connsiteY11" fmla="*/ 35699 h 127765"/>
                  <a:gd name="connsiteX12" fmla="*/ 92257 w 92256"/>
                  <a:gd name="connsiteY12" fmla="*/ 90187 h 12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56" h="127765">
                    <a:moveTo>
                      <a:pt x="92257" y="90187"/>
                    </a:moveTo>
                    <a:cubicBezTo>
                      <a:pt x="92257" y="109916"/>
                      <a:pt x="75137" y="127765"/>
                      <a:pt x="46604" y="127765"/>
                    </a:cubicBezTo>
                    <a:cubicBezTo>
                      <a:pt x="19973" y="127765"/>
                      <a:pt x="0" y="114613"/>
                      <a:pt x="0" y="91127"/>
                    </a:cubicBezTo>
                    <a:lnTo>
                      <a:pt x="27582" y="91127"/>
                    </a:lnTo>
                    <a:cubicBezTo>
                      <a:pt x="28533" y="101461"/>
                      <a:pt x="35191" y="108037"/>
                      <a:pt x="46604" y="108037"/>
                    </a:cubicBezTo>
                    <a:cubicBezTo>
                      <a:pt x="58017" y="108037"/>
                      <a:pt x="65626" y="101461"/>
                      <a:pt x="65626" y="92066"/>
                    </a:cubicBezTo>
                    <a:cubicBezTo>
                      <a:pt x="65626" y="63883"/>
                      <a:pt x="0" y="82672"/>
                      <a:pt x="0" y="37578"/>
                    </a:cubicBezTo>
                    <a:cubicBezTo>
                      <a:pt x="0" y="15031"/>
                      <a:pt x="19022" y="0"/>
                      <a:pt x="44702" y="0"/>
                    </a:cubicBezTo>
                    <a:cubicBezTo>
                      <a:pt x="70382" y="0"/>
                      <a:pt x="88452" y="11273"/>
                      <a:pt x="89404" y="35699"/>
                    </a:cubicBezTo>
                    <a:lnTo>
                      <a:pt x="61822" y="35699"/>
                    </a:lnTo>
                    <a:cubicBezTo>
                      <a:pt x="60871" y="26305"/>
                      <a:pt x="54213" y="19728"/>
                      <a:pt x="43751" y="19728"/>
                    </a:cubicBezTo>
                    <a:cubicBezTo>
                      <a:pt x="34240" y="19728"/>
                      <a:pt x="26631" y="24426"/>
                      <a:pt x="26631" y="35699"/>
                    </a:cubicBezTo>
                    <a:cubicBezTo>
                      <a:pt x="27582" y="64822"/>
                      <a:pt x="92257" y="44154"/>
                      <a:pt x="92257" y="90187"/>
                    </a:cubicBez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8" name="Forme libre 907">
                <a:extLst>
                  <a:ext uri="{FF2B5EF4-FFF2-40B4-BE49-F238E27FC236}">
                    <a16:creationId xmlns:a16="http://schemas.microsoft.com/office/drawing/2014/main" id="{856DF980-B1E5-FC46-A02A-C9FB243926C4}"/>
                  </a:ext>
                </a:extLst>
              </p:cNvPr>
              <p:cNvSpPr/>
              <p:nvPr/>
            </p:nvSpPr>
            <p:spPr>
              <a:xfrm>
                <a:off x="10021834" y="1321249"/>
                <a:ext cx="129349" cy="127765"/>
              </a:xfrm>
              <a:custGeom>
                <a:avLst/>
                <a:gdLst>
                  <a:gd name="connsiteX0" fmla="*/ 64675 w 129349"/>
                  <a:gd name="connsiteY0" fmla="*/ 0 h 127765"/>
                  <a:gd name="connsiteX1" fmla="*/ 129350 w 129349"/>
                  <a:gd name="connsiteY1" fmla="*/ 63883 h 127765"/>
                  <a:gd name="connsiteX2" fmla="*/ 64675 w 129349"/>
                  <a:gd name="connsiteY2" fmla="*/ 127765 h 127765"/>
                  <a:gd name="connsiteX3" fmla="*/ 0 w 129349"/>
                  <a:gd name="connsiteY3" fmla="*/ 63883 h 127765"/>
                  <a:gd name="connsiteX4" fmla="*/ 64675 w 129349"/>
                  <a:gd name="connsiteY4" fmla="*/ 0 h 127765"/>
                  <a:gd name="connsiteX5" fmla="*/ 64675 w 129349"/>
                  <a:gd name="connsiteY5" fmla="*/ 22547 h 127765"/>
                  <a:gd name="connsiteX6" fmla="*/ 25680 w 129349"/>
                  <a:gd name="connsiteY6" fmla="*/ 63883 h 127765"/>
                  <a:gd name="connsiteX7" fmla="*/ 64675 w 129349"/>
                  <a:gd name="connsiteY7" fmla="*/ 105219 h 127765"/>
                  <a:gd name="connsiteX8" fmla="*/ 103670 w 129349"/>
                  <a:gd name="connsiteY8" fmla="*/ 63883 h 127765"/>
                  <a:gd name="connsiteX9" fmla="*/ 64675 w 129349"/>
                  <a:gd name="connsiteY9" fmla="*/ 22547 h 12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349" h="127765">
                    <a:moveTo>
                      <a:pt x="64675" y="0"/>
                    </a:moveTo>
                    <a:cubicBezTo>
                      <a:pt x="100817" y="0"/>
                      <a:pt x="129350" y="26305"/>
                      <a:pt x="129350" y="63883"/>
                    </a:cubicBezTo>
                    <a:cubicBezTo>
                      <a:pt x="129350" y="101461"/>
                      <a:pt x="100817" y="127765"/>
                      <a:pt x="64675" y="127765"/>
                    </a:cubicBezTo>
                    <a:cubicBezTo>
                      <a:pt x="28533" y="127765"/>
                      <a:pt x="0" y="101461"/>
                      <a:pt x="0" y="63883"/>
                    </a:cubicBezTo>
                    <a:cubicBezTo>
                      <a:pt x="0" y="26305"/>
                      <a:pt x="29484" y="0"/>
                      <a:pt x="64675" y="0"/>
                    </a:cubicBezTo>
                    <a:close/>
                    <a:moveTo>
                      <a:pt x="64675" y="22547"/>
                    </a:moveTo>
                    <a:cubicBezTo>
                      <a:pt x="41848" y="22547"/>
                      <a:pt x="25680" y="38518"/>
                      <a:pt x="25680" y="63883"/>
                    </a:cubicBezTo>
                    <a:cubicBezTo>
                      <a:pt x="25680" y="89248"/>
                      <a:pt x="41848" y="105219"/>
                      <a:pt x="64675" y="105219"/>
                    </a:cubicBezTo>
                    <a:cubicBezTo>
                      <a:pt x="87501" y="105219"/>
                      <a:pt x="103670" y="89248"/>
                      <a:pt x="103670" y="63883"/>
                    </a:cubicBezTo>
                    <a:cubicBezTo>
                      <a:pt x="103670" y="38518"/>
                      <a:pt x="88452" y="22547"/>
                      <a:pt x="64675" y="22547"/>
                    </a:cubicBez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9" name="Forme libre 908">
                <a:extLst>
                  <a:ext uri="{FF2B5EF4-FFF2-40B4-BE49-F238E27FC236}">
                    <a16:creationId xmlns:a16="http://schemas.microsoft.com/office/drawing/2014/main" id="{7168B18A-8F7C-B246-BCAA-96FDD3A6B613}"/>
                  </a:ext>
                </a:extLst>
              </p:cNvPr>
              <p:cNvSpPr/>
              <p:nvPr/>
            </p:nvSpPr>
            <p:spPr>
              <a:xfrm>
                <a:off x="10172108" y="1323128"/>
                <a:ext cx="92256" cy="124947"/>
              </a:xfrm>
              <a:custGeom>
                <a:avLst/>
                <a:gdLst>
                  <a:gd name="connsiteX0" fmla="*/ 46604 w 92256"/>
                  <a:gd name="connsiteY0" fmla="*/ 75156 h 124947"/>
                  <a:gd name="connsiteX1" fmla="*/ 25680 w 92256"/>
                  <a:gd name="connsiteY1" fmla="*/ 75156 h 124947"/>
                  <a:gd name="connsiteX2" fmla="*/ 25680 w 92256"/>
                  <a:gd name="connsiteY2" fmla="*/ 124947 h 124947"/>
                  <a:gd name="connsiteX3" fmla="*/ 0 w 92256"/>
                  <a:gd name="connsiteY3" fmla="*/ 124947 h 124947"/>
                  <a:gd name="connsiteX4" fmla="*/ 0 w 92256"/>
                  <a:gd name="connsiteY4" fmla="*/ 0 h 124947"/>
                  <a:gd name="connsiteX5" fmla="*/ 46604 w 92256"/>
                  <a:gd name="connsiteY5" fmla="*/ 0 h 124947"/>
                  <a:gd name="connsiteX6" fmla="*/ 92257 w 92256"/>
                  <a:gd name="connsiteY6" fmla="*/ 37578 h 124947"/>
                  <a:gd name="connsiteX7" fmla="*/ 46604 w 92256"/>
                  <a:gd name="connsiteY7" fmla="*/ 75156 h 124947"/>
                  <a:gd name="connsiteX8" fmla="*/ 66577 w 92256"/>
                  <a:gd name="connsiteY8" fmla="*/ 37578 h 124947"/>
                  <a:gd name="connsiteX9" fmla="*/ 46604 w 92256"/>
                  <a:gd name="connsiteY9" fmla="*/ 19728 h 124947"/>
                  <a:gd name="connsiteX10" fmla="*/ 25680 w 92256"/>
                  <a:gd name="connsiteY10" fmla="*/ 19728 h 124947"/>
                  <a:gd name="connsiteX11" fmla="*/ 25680 w 92256"/>
                  <a:gd name="connsiteY11" fmla="*/ 56367 h 124947"/>
                  <a:gd name="connsiteX12" fmla="*/ 46604 w 92256"/>
                  <a:gd name="connsiteY12" fmla="*/ 56367 h 124947"/>
                  <a:gd name="connsiteX13" fmla="*/ 66577 w 92256"/>
                  <a:gd name="connsiteY13" fmla="*/ 37578 h 12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256" h="124947">
                    <a:moveTo>
                      <a:pt x="46604" y="75156"/>
                    </a:moveTo>
                    <a:lnTo>
                      <a:pt x="25680" y="75156"/>
                    </a:lnTo>
                    <a:lnTo>
                      <a:pt x="25680" y="124947"/>
                    </a:lnTo>
                    <a:lnTo>
                      <a:pt x="0" y="124947"/>
                    </a:lnTo>
                    <a:lnTo>
                      <a:pt x="0" y="0"/>
                    </a:lnTo>
                    <a:lnTo>
                      <a:pt x="46604" y="0"/>
                    </a:lnTo>
                    <a:cubicBezTo>
                      <a:pt x="77039" y="0"/>
                      <a:pt x="92257" y="17850"/>
                      <a:pt x="92257" y="37578"/>
                    </a:cubicBezTo>
                    <a:cubicBezTo>
                      <a:pt x="92257" y="53549"/>
                      <a:pt x="81795" y="75156"/>
                      <a:pt x="46604" y="75156"/>
                    </a:cubicBezTo>
                    <a:close/>
                    <a:moveTo>
                      <a:pt x="66577" y="37578"/>
                    </a:moveTo>
                    <a:cubicBezTo>
                      <a:pt x="66577" y="26305"/>
                      <a:pt x="59919" y="19728"/>
                      <a:pt x="46604" y="19728"/>
                    </a:cubicBezTo>
                    <a:lnTo>
                      <a:pt x="25680" y="19728"/>
                    </a:lnTo>
                    <a:lnTo>
                      <a:pt x="25680" y="56367"/>
                    </a:lnTo>
                    <a:lnTo>
                      <a:pt x="46604" y="56367"/>
                    </a:lnTo>
                    <a:cubicBezTo>
                      <a:pt x="59919" y="55428"/>
                      <a:pt x="66577" y="47912"/>
                      <a:pt x="66577" y="37578"/>
                    </a:cubicBez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0" name="Forme libre 909">
                <a:extLst>
                  <a:ext uri="{FF2B5EF4-FFF2-40B4-BE49-F238E27FC236}">
                    <a16:creationId xmlns:a16="http://schemas.microsoft.com/office/drawing/2014/main" id="{3D3BCFF1-93D4-3344-82FA-C36509E19B32}"/>
                  </a:ext>
                </a:extLst>
              </p:cNvPr>
              <p:cNvSpPr/>
              <p:nvPr/>
            </p:nvSpPr>
            <p:spPr>
              <a:xfrm>
                <a:off x="10275778" y="1323128"/>
                <a:ext cx="94159" cy="124947"/>
              </a:xfrm>
              <a:custGeom>
                <a:avLst/>
                <a:gdLst>
                  <a:gd name="connsiteX0" fmla="*/ 94159 w 94159"/>
                  <a:gd name="connsiteY0" fmla="*/ 18789 h 124947"/>
                  <a:gd name="connsiteX1" fmla="*/ 59919 w 94159"/>
                  <a:gd name="connsiteY1" fmla="*/ 18789 h 124947"/>
                  <a:gd name="connsiteX2" fmla="*/ 59919 w 94159"/>
                  <a:gd name="connsiteY2" fmla="*/ 124947 h 124947"/>
                  <a:gd name="connsiteX3" fmla="*/ 34240 w 94159"/>
                  <a:gd name="connsiteY3" fmla="*/ 124947 h 124947"/>
                  <a:gd name="connsiteX4" fmla="*/ 34240 w 94159"/>
                  <a:gd name="connsiteY4" fmla="*/ 18789 h 124947"/>
                  <a:gd name="connsiteX5" fmla="*/ 0 w 94159"/>
                  <a:gd name="connsiteY5" fmla="*/ 18789 h 124947"/>
                  <a:gd name="connsiteX6" fmla="*/ 0 w 94159"/>
                  <a:gd name="connsiteY6" fmla="*/ 0 h 124947"/>
                  <a:gd name="connsiteX7" fmla="*/ 94159 w 94159"/>
                  <a:gd name="connsiteY7" fmla="*/ 0 h 124947"/>
                  <a:gd name="connsiteX8" fmla="*/ 94159 w 94159"/>
                  <a:gd name="connsiteY8" fmla="*/ 18789 h 12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159" h="124947">
                    <a:moveTo>
                      <a:pt x="94159" y="18789"/>
                    </a:moveTo>
                    <a:lnTo>
                      <a:pt x="59919" y="18789"/>
                    </a:lnTo>
                    <a:lnTo>
                      <a:pt x="59919" y="124947"/>
                    </a:lnTo>
                    <a:lnTo>
                      <a:pt x="34240" y="124947"/>
                    </a:lnTo>
                    <a:lnTo>
                      <a:pt x="34240" y="18789"/>
                    </a:lnTo>
                    <a:lnTo>
                      <a:pt x="0" y="18789"/>
                    </a:lnTo>
                    <a:lnTo>
                      <a:pt x="0" y="0"/>
                    </a:lnTo>
                    <a:lnTo>
                      <a:pt x="94159" y="0"/>
                    </a:lnTo>
                    <a:lnTo>
                      <a:pt x="94159" y="18789"/>
                    </a:ln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1" name="Forme libre 910">
                <a:extLst>
                  <a:ext uri="{FF2B5EF4-FFF2-40B4-BE49-F238E27FC236}">
                    <a16:creationId xmlns:a16="http://schemas.microsoft.com/office/drawing/2014/main" id="{08ACAE6F-B7E5-8E47-9F6F-0094FFB2CD8B}"/>
                  </a:ext>
                </a:extLst>
              </p:cNvPr>
              <p:cNvSpPr/>
              <p:nvPr/>
            </p:nvSpPr>
            <p:spPr>
              <a:xfrm>
                <a:off x="10388008" y="1282732"/>
                <a:ext cx="28533" cy="165343"/>
              </a:xfrm>
              <a:custGeom>
                <a:avLst/>
                <a:gdLst>
                  <a:gd name="connsiteX0" fmla="*/ 0 w 28533"/>
                  <a:gd name="connsiteY0" fmla="*/ 14092 h 165343"/>
                  <a:gd name="connsiteX1" fmla="*/ 14267 w 28533"/>
                  <a:gd name="connsiteY1" fmla="*/ 0 h 165343"/>
                  <a:gd name="connsiteX2" fmla="*/ 28533 w 28533"/>
                  <a:gd name="connsiteY2" fmla="*/ 14092 h 165343"/>
                  <a:gd name="connsiteX3" fmla="*/ 14267 w 28533"/>
                  <a:gd name="connsiteY3" fmla="*/ 28184 h 165343"/>
                  <a:gd name="connsiteX4" fmla="*/ 0 w 28533"/>
                  <a:gd name="connsiteY4" fmla="*/ 14092 h 165343"/>
                  <a:gd name="connsiteX5" fmla="*/ 27582 w 28533"/>
                  <a:gd name="connsiteY5" fmla="*/ 165344 h 165343"/>
                  <a:gd name="connsiteX6" fmla="*/ 1902 w 28533"/>
                  <a:gd name="connsiteY6" fmla="*/ 165344 h 165343"/>
                  <a:gd name="connsiteX7" fmla="*/ 1902 w 28533"/>
                  <a:gd name="connsiteY7" fmla="*/ 40396 h 165343"/>
                  <a:gd name="connsiteX8" fmla="*/ 27582 w 28533"/>
                  <a:gd name="connsiteY8" fmla="*/ 40396 h 165343"/>
                  <a:gd name="connsiteX9" fmla="*/ 27582 w 28533"/>
                  <a:gd name="connsiteY9" fmla="*/ 165344 h 1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533" h="165343">
                    <a:moveTo>
                      <a:pt x="0" y="14092"/>
                    </a:moveTo>
                    <a:cubicBezTo>
                      <a:pt x="0" y="5637"/>
                      <a:pt x="6658" y="0"/>
                      <a:pt x="14267" y="0"/>
                    </a:cubicBezTo>
                    <a:cubicBezTo>
                      <a:pt x="21875" y="0"/>
                      <a:pt x="28533" y="6576"/>
                      <a:pt x="28533" y="14092"/>
                    </a:cubicBezTo>
                    <a:cubicBezTo>
                      <a:pt x="28533" y="22547"/>
                      <a:pt x="21875" y="28184"/>
                      <a:pt x="14267" y="28184"/>
                    </a:cubicBezTo>
                    <a:cubicBezTo>
                      <a:pt x="6658" y="28184"/>
                      <a:pt x="0" y="21607"/>
                      <a:pt x="0" y="14092"/>
                    </a:cubicBezTo>
                    <a:close/>
                    <a:moveTo>
                      <a:pt x="27582" y="165344"/>
                    </a:moveTo>
                    <a:lnTo>
                      <a:pt x="1902" y="165344"/>
                    </a:lnTo>
                    <a:lnTo>
                      <a:pt x="1902" y="40396"/>
                    </a:lnTo>
                    <a:lnTo>
                      <a:pt x="27582" y="40396"/>
                    </a:lnTo>
                    <a:lnTo>
                      <a:pt x="27582" y="165344"/>
                    </a:ln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2" name="Forme libre 911">
                <a:extLst>
                  <a:ext uri="{FF2B5EF4-FFF2-40B4-BE49-F238E27FC236}">
                    <a16:creationId xmlns:a16="http://schemas.microsoft.com/office/drawing/2014/main" id="{F1F158CA-93D0-1D46-9A65-6EBB0DD5130B}"/>
                  </a:ext>
                </a:extLst>
              </p:cNvPr>
              <p:cNvSpPr/>
              <p:nvPr/>
            </p:nvSpPr>
            <p:spPr>
              <a:xfrm>
                <a:off x="10443172" y="1322189"/>
                <a:ext cx="137909" cy="124947"/>
              </a:xfrm>
              <a:custGeom>
                <a:avLst/>
                <a:gdLst>
                  <a:gd name="connsiteX0" fmla="*/ 68479 w 137909"/>
                  <a:gd name="connsiteY0" fmla="*/ 93006 h 124947"/>
                  <a:gd name="connsiteX1" fmla="*/ 109377 w 137909"/>
                  <a:gd name="connsiteY1" fmla="*/ 0 h 124947"/>
                  <a:gd name="connsiteX2" fmla="*/ 137910 w 137909"/>
                  <a:gd name="connsiteY2" fmla="*/ 0 h 124947"/>
                  <a:gd name="connsiteX3" fmla="*/ 137910 w 137909"/>
                  <a:gd name="connsiteY3" fmla="*/ 124947 h 124947"/>
                  <a:gd name="connsiteX4" fmla="*/ 112230 w 137909"/>
                  <a:gd name="connsiteY4" fmla="*/ 124947 h 124947"/>
                  <a:gd name="connsiteX5" fmla="*/ 112230 w 137909"/>
                  <a:gd name="connsiteY5" fmla="*/ 46033 h 124947"/>
                  <a:gd name="connsiteX6" fmla="*/ 77990 w 137909"/>
                  <a:gd name="connsiteY6" fmla="*/ 124947 h 124947"/>
                  <a:gd name="connsiteX7" fmla="*/ 59919 w 137909"/>
                  <a:gd name="connsiteY7" fmla="*/ 124947 h 124947"/>
                  <a:gd name="connsiteX8" fmla="*/ 25680 w 137909"/>
                  <a:gd name="connsiteY8" fmla="*/ 46033 h 124947"/>
                  <a:gd name="connsiteX9" fmla="*/ 25680 w 137909"/>
                  <a:gd name="connsiteY9" fmla="*/ 124947 h 124947"/>
                  <a:gd name="connsiteX10" fmla="*/ 0 w 137909"/>
                  <a:gd name="connsiteY10" fmla="*/ 124947 h 124947"/>
                  <a:gd name="connsiteX11" fmla="*/ 0 w 137909"/>
                  <a:gd name="connsiteY11" fmla="*/ 939 h 124947"/>
                  <a:gd name="connsiteX12" fmla="*/ 28533 w 137909"/>
                  <a:gd name="connsiteY12" fmla="*/ 939 h 124947"/>
                  <a:gd name="connsiteX13" fmla="*/ 68479 w 137909"/>
                  <a:gd name="connsiteY13" fmla="*/ 93006 h 12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909" h="124947">
                    <a:moveTo>
                      <a:pt x="68479" y="93006"/>
                    </a:moveTo>
                    <a:lnTo>
                      <a:pt x="109377" y="0"/>
                    </a:lnTo>
                    <a:lnTo>
                      <a:pt x="137910" y="0"/>
                    </a:lnTo>
                    <a:lnTo>
                      <a:pt x="137910" y="124947"/>
                    </a:lnTo>
                    <a:lnTo>
                      <a:pt x="112230" y="124947"/>
                    </a:lnTo>
                    <a:lnTo>
                      <a:pt x="112230" y="46033"/>
                    </a:lnTo>
                    <a:lnTo>
                      <a:pt x="77990" y="124947"/>
                    </a:lnTo>
                    <a:lnTo>
                      <a:pt x="59919" y="124947"/>
                    </a:lnTo>
                    <a:lnTo>
                      <a:pt x="25680" y="46033"/>
                    </a:lnTo>
                    <a:lnTo>
                      <a:pt x="25680" y="124947"/>
                    </a:lnTo>
                    <a:lnTo>
                      <a:pt x="0" y="124947"/>
                    </a:lnTo>
                    <a:lnTo>
                      <a:pt x="0" y="939"/>
                    </a:lnTo>
                    <a:lnTo>
                      <a:pt x="28533" y="939"/>
                    </a:lnTo>
                    <a:lnTo>
                      <a:pt x="68479" y="93006"/>
                    </a:ln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3" name="Forme libre 912">
                <a:extLst>
                  <a:ext uri="{FF2B5EF4-FFF2-40B4-BE49-F238E27FC236}">
                    <a16:creationId xmlns:a16="http://schemas.microsoft.com/office/drawing/2014/main" id="{CE2702A1-E1C9-FE42-957A-8CF87E073542}"/>
                  </a:ext>
                </a:extLst>
              </p:cNvPr>
              <p:cNvSpPr/>
              <p:nvPr/>
            </p:nvSpPr>
            <p:spPr>
              <a:xfrm>
                <a:off x="10606762" y="1282732"/>
                <a:ext cx="28533" cy="165343"/>
              </a:xfrm>
              <a:custGeom>
                <a:avLst/>
                <a:gdLst>
                  <a:gd name="connsiteX0" fmla="*/ 0 w 28533"/>
                  <a:gd name="connsiteY0" fmla="*/ 14092 h 165343"/>
                  <a:gd name="connsiteX1" fmla="*/ 14267 w 28533"/>
                  <a:gd name="connsiteY1" fmla="*/ 0 h 165343"/>
                  <a:gd name="connsiteX2" fmla="*/ 28533 w 28533"/>
                  <a:gd name="connsiteY2" fmla="*/ 14092 h 165343"/>
                  <a:gd name="connsiteX3" fmla="*/ 14267 w 28533"/>
                  <a:gd name="connsiteY3" fmla="*/ 28184 h 165343"/>
                  <a:gd name="connsiteX4" fmla="*/ 0 w 28533"/>
                  <a:gd name="connsiteY4" fmla="*/ 14092 h 165343"/>
                  <a:gd name="connsiteX5" fmla="*/ 26631 w 28533"/>
                  <a:gd name="connsiteY5" fmla="*/ 165344 h 165343"/>
                  <a:gd name="connsiteX6" fmla="*/ 951 w 28533"/>
                  <a:gd name="connsiteY6" fmla="*/ 165344 h 165343"/>
                  <a:gd name="connsiteX7" fmla="*/ 951 w 28533"/>
                  <a:gd name="connsiteY7" fmla="*/ 40396 h 165343"/>
                  <a:gd name="connsiteX8" fmla="*/ 26631 w 28533"/>
                  <a:gd name="connsiteY8" fmla="*/ 40396 h 165343"/>
                  <a:gd name="connsiteX9" fmla="*/ 26631 w 28533"/>
                  <a:gd name="connsiteY9" fmla="*/ 165344 h 1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533" h="165343">
                    <a:moveTo>
                      <a:pt x="0" y="14092"/>
                    </a:moveTo>
                    <a:cubicBezTo>
                      <a:pt x="0" y="5637"/>
                      <a:pt x="6658" y="0"/>
                      <a:pt x="14267" y="0"/>
                    </a:cubicBezTo>
                    <a:cubicBezTo>
                      <a:pt x="22826" y="0"/>
                      <a:pt x="28533" y="6576"/>
                      <a:pt x="28533" y="14092"/>
                    </a:cubicBezTo>
                    <a:cubicBezTo>
                      <a:pt x="28533" y="22547"/>
                      <a:pt x="21875" y="28184"/>
                      <a:pt x="14267" y="28184"/>
                    </a:cubicBezTo>
                    <a:cubicBezTo>
                      <a:pt x="6658" y="28184"/>
                      <a:pt x="0" y="21607"/>
                      <a:pt x="0" y="14092"/>
                    </a:cubicBezTo>
                    <a:close/>
                    <a:moveTo>
                      <a:pt x="26631" y="165344"/>
                    </a:moveTo>
                    <a:lnTo>
                      <a:pt x="951" y="165344"/>
                    </a:lnTo>
                    <a:lnTo>
                      <a:pt x="951" y="40396"/>
                    </a:lnTo>
                    <a:lnTo>
                      <a:pt x="26631" y="40396"/>
                    </a:lnTo>
                    <a:lnTo>
                      <a:pt x="26631" y="165344"/>
                    </a:ln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4" name="Forme libre 913">
                <a:extLst>
                  <a:ext uri="{FF2B5EF4-FFF2-40B4-BE49-F238E27FC236}">
                    <a16:creationId xmlns:a16="http://schemas.microsoft.com/office/drawing/2014/main" id="{F9AA7953-B80D-BD4E-B6C0-3C9CC70322DB}"/>
                  </a:ext>
                </a:extLst>
              </p:cNvPr>
              <p:cNvSpPr/>
              <p:nvPr/>
            </p:nvSpPr>
            <p:spPr>
              <a:xfrm>
                <a:off x="10658121" y="1321249"/>
                <a:ext cx="92256" cy="127765"/>
              </a:xfrm>
              <a:custGeom>
                <a:avLst/>
                <a:gdLst>
                  <a:gd name="connsiteX0" fmla="*/ 92257 w 92256"/>
                  <a:gd name="connsiteY0" fmla="*/ 90187 h 127765"/>
                  <a:gd name="connsiteX1" fmla="*/ 46604 w 92256"/>
                  <a:gd name="connsiteY1" fmla="*/ 127765 h 127765"/>
                  <a:gd name="connsiteX2" fmla="*/ 0 w 92256"/>
                  <a:gd name="connsiteY2" fmla="*/ 91127 h 127765"/>
                  <a:gd name="connsiteX3" fmla="*/ 27582 w 92256"/>
                  <a:gd name="connsiteY3" fmla="*/ 91127 h 127765"/>
                  <a:gd name="connsiteX4" fmla="*/ 46604 w 92256"/>
                  <a:gd name="connsiteY4" fmla="*/ 108037 h 127765"/>
                  <a:gd name="connsiteX5" fmla="*/ 65626 w 92256"/>
                  <a:gd name="connsiteY5" fmla="*/ 92066 h 127765"/>
                  <a:gd name="connsiteX6" fmla="*/ 0 w 92256"/>
                  <a:gd name="connsiteY6" fmla="*/ 37578 h 127765"/>
                  <a:gd name="connsiteX7" fmla="*/ 44702 w 92256"/>
                  <a:gd name="connsiteY7" fmla="*/ 0 h 127765"/>
                  <a:gd name="connsiteX8" fmla="*/ 89404 w 92256"/>
                  <a:gd name="connsiteY8" fmla="*/ 35699 h 127765"/>
                  <a:gd name="connsiteX9" fmla="*/ 61822 w 92256"/>
                  <a:gd name="connsiteY9" fmla="*/ 35699 h 127765"/>
                  <a:gd name="connsiteX10" fmla="*/ 43751 w 92256"/>
                  <a:gd name="connsiteY10" fmla="*/ 19728 h 127765"/>
                  <a:gd name="connsiteX11" fmla="*/ 26631 w 92256"/>
                  <a:gd name="connsiteY11" fmla="*/ 35699 h 127765"/>
                  <a:gd name="connsiteX12" fmla="*/ 92257 w 92256"/>
                  <a:gd name="connsiteY12" fmla="*/ 90187 h 12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56" h="127765">
                    <a:moveTo>
                      <a:pt x="92257" y="90187"/>
                    </a:moveTo>
                    <a:cubicBezTo>
                      <a:pt x="92257" y="109916"/>
                      <a:pt x="75137" y="127765"/>
                      <a:pt x="46604" y="127765"/>
                    </a:cubicBezTo>
                    <a:cubicBezTo>
                      <a:pt x="19973" y="127765"/>
                      <a:pt x="0" y="114613"/>
                      <a:pt x="0" y="91127"/>
                    </a:cubicBezTo>
                    <a:lnTo>
                      <a:pt x="27582" y="91127"/>
                    </a:lnTo>
                    <a:cubicBezTo>
                      <a:pt x="28533" y="101461"/>
                      <a:pt x="35191" y="108037"/>
                      <a:pt x="46604" y="108037"/>
                    </a:cubicBezTo>
                    <a:cubicBezTo>
                      <a:pt x="58017" y="108037"/>
                      <a:pt x="65626" y="101461"/>
                      <a:pt x="65626" y="92066"/>
                    </a:cubicBezTo>
                    <a:cubicBezTo>
                      <a:pt x="65626" y="63883"/>
                      <a:pt x="0" y="82672"/>
                      <a:pt x="0" y="37578"/>
                    </a:cubicBezTo>
                    <a:cubicBezTo>
                      <a:pt x="0" y="15031"/>
                      <a:pt x="19022" y="0"/>
                      <a:pt x="44702" y="0"/>
                    </a:cubicBezTo>
                    <a:cubicBezTo>
                      <a:pt x="70382" y="0"/>
                      <a:pt x="88452" y="11273"/>
                      <a:pt x="89404" y="35699"/>
                    </a:cubicBezTo>
                    <a:lnTo>
                      <a:pt x="61822" y="35699"/>
                    </a:lnTo>
                    <a:cubicBezTo>
                      <a:pt x="60871" y="26305"/>
                      <a:pt x="54213" y="19728"/>
                      <a:pt x="43751" y="19728"/>
                    </a:cubicBezTo>
                    <a:cubicBezTo>
                      <a:pt x="34240" y="19728"/>
                      <a:pt x="26631" y="24426"/>
                      <a:pt x="26631" y="35699"/>
                    </a:cubicBezTo>
                    <a:cubicBezTo>
                      <a:pt x="26631" y="64822"/>
                      <a:pt x="92257" y="44154"/>
                      <a:pt x="92257" y="90187"/>
                    </a:cubicBez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5" name="Forme libre 914">
                <a:extLst>
                  <a:ext uri="{FF2B5EF4-FFF2-40B4-BE49-F238E27FC236}">
                    <a16:creationId xmlns:a16="http://schemas.microsoft.com/office/drawing/2014/main" id="{F853370B-12DD-164A-993A-882E9DC741F6}"/>
                  </a:ext>
                </a:extLst>
              </p:cNvPr>
              <p:cNvSpPr/>
              <p:nvPr/>
            </p:nvSpPr>
            <p:spPr>
              <a:xfrm>
                <a:off x="10766547" y="1323128"/>
                <a:ext cx="94158" cy="124947"/>
              </a:xfrm>
              <a:custGeom>
                <a:avLst/>
                <a:gdLst>
                  <a:gd name="connsiteX0" fmla="*/ 94159 w 94158"/>
                  <a:gd name="connsiteY0" fmla="*/ 18789 h 124947"/>
                  <a:gd name="connsiteX1" fmla="*/ 59919 w 94158"/>
                  <a:gd name="connsiteY1" fmla="*/ 18789 h 124947"/>
                  <a:gd name="connsiteX2" fmla="*/ 59919 w 94158"/>
                  <a:gd name="connsiteY2" fmla="*/ 124947 h 124947"/>
                  <a:gd name="connsiteX3" fmla="*/ 34240 w 94158"/>
                  <a:gd name="connsiteY3" fmla="*/ 124947 h 124947"/>
                  <a:gd name="connsiteX4" fmla="*/ 34240 w 94158"/>
                  <a:gd name="connsiteY4" fmla="*/ 18789 h 124947"/>
                  <a:gd name="connsiteX5" fmla="*/ 0 w 94158"/>
                  <a:gd name="connsiteY5" fmla="*/ 18789 h 124947"/>
                  <a:gd name="connsiteX6" fmla="*/ 0 w 94158"/>
                  <a:gd name="connsiteY6" fmla="*/ 0 h 124947"/>
                  <a:gd name="connsiteX7" fmla="*/ 94159 w 94158"/>
                  <a:gd name="connsiteY7" fmla="*/ 0 h 124947"/>
                  <a:gd name="connsiteX8" fmla="*/ 94159 w 94158"/>
                  <a:gd name="connsiteY8" fmla="*/ 18789 h 12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158" h="124947">
                    <a:moveTo>
                      <a:pt x="94159" y="18789"/>
                    </a:moveTo>
                    <a:lnTo>
                      <a:pt x="59919" y="18789"/>
                    </a:lnTo>
                    <a:lnTo>
                      <a:pt x="59919" y="124947"/>
                    </a:lnTo>
                    <a:lnTo>
                      <a:pt x="34240" y="124947"/>
                    </a:lnTo>
                    <a:lnTo>
                      <a:pt x="34240" y="18789"/>
                    </a:lnTo>
                    <a:lnTo>
                      <a:pt x="0" y="18789"/>
                    </a:lnTo>
                    <a:lnTo>
                      <a:pt x="0" y="0"/>
                    </a:lnTo>
                    <a:lnTo>
                      <a:pt x="94159" y="0"/>
                    </a:lnTo>
                    <a:lnTo>
                      <a:pt x="94159" y="18789"/>
                    </a:ln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6" name="Forme libre 915">
                <a:extLst>
                  <a:ext uri="{FF2B5EF4-FFF2-40B4-BE49-F238E27FC236}">
                    <a16:creationId xmlns:a16="http://schemas.microsoft.com/office/drawing/2014/main" id="{57DD7775-3F1A-C546-A983-B0964010EE11}"/>
                  </a:ext>
                </a:extLst>
              </p:cNvPr>
              <p:cNvSpPr/>
              <p:nvPr/>
            </p:nvSpPr>
            <p:spPr>
              <a:xfrm>
                <a:off x="10880679" y="1322189"/>
                <a:ext cx="73234" cy="126826"/>
              </a:xfrm>
              <a:custGeom>
                <a:avLst/>
                <a:gdLst>
                  <a:gd name="connsiteX0" fmla="*/ 25680 w 73234"/>
                  <a:gd name="connsiteY0" fmla="*/ 52609 h 126826"/>
                  <a:gd name="connsiteX1" fmla="*/ 67528 w 73234"/>
                  <a:gd name="connsiteY1" fmla="*/ 52609 h 126826"/>
                  <a:gd name="connsiteX2" fmla="*/ 67528 w 73234"/>
                  <a:gd name="connsiteY2" fmla="*/ 72338 h 126826"/>
                  <a:gd name="connsiteX3" fmla="*/ 25680 w 73234"/>
                  <a:gd name="connsiteY3" fmla="*/ 72338 h 126826"/>
                  <a:gd name="connsiteX4" fmla="*/ 25680 w 73234"/>
                  <a:gd name="connsiteY4" fmla="*/ 107098 h 126826"/>
                  <a:gd name="connsiteX5" fmla="*/ 73235 w 73234"/>
                  <a:gd name="connsiteY5" fmla="*/ 107098 h 126826"/>
                  <a:gd name="connsiteX6" fmla="*/ 73235 w 73234"/>
                  <a:gd name="connsiteY6" fmla="*/ 126826 h 126826"/>
                  <a:gd name="connsiteX7" fmla="*/ 0 w 73234"/>
                  <a:gd name="connsiteY7" fmla="*/ 126826 h 126826"/>
                  <a:gd name="connsiteX8" fmla="*/ 0 w 73234"/>
                  <a:gd name="connsiteY8" fmla="*/ 0 h 126826"/>
                  <a:gd name="connsiteX9" fmla="*/ 73235 w 73234"/>
                  <a:gd name="connsiteY9" fmla="*/ 0 h 126826"/>
                  <a:gd name="connsiteX10" fmla="*/ 73235 w 73234"/>
                  <a:gd name="connsiteY10" fmla="*/ 19728 h 126826"/>
                  <a:gd name="connsiteX11" fmla="*/ 25680 w 73234"/>
                  <a:gd name="connsiteY11" fmla="*/ 19728 h 126826"/>
                  <a:gd name="connsiteX12" fmla="*/ 25680 w 73234"/>
                  <a:gd name="connsiteY12" fmla="*/ 52609 h 126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234" h="126826">
                    <a:moveTo>
                      <a:pt x="25680" y="52609"/>
                    </a:moveTo>
                    <a:lnTo>
                      <a:pt x="67528" y="52609"/>
                    </a:lnTo>
                    <a:lnTo>
                      <a:pt x="67528" y="72338"/>
                    </a:lnTo>
                    <a:lnTo>
                      <a:pt x="25680" y="72338"/>
                    </a:lnTo>
                    <a:lnTo>
                      <a:pt x="25680" y="107098"/>
                    </a:lnTo>
                    <a:lnTo>
                      <a:pt x="73235" y="107098"/>
                    </a:lnTo>
                    <a:lnTo>
                      <a:pt x="73235" y="126826"/>
                    </a:lnTo>
                    <a:lnTo>
                      <a:pt x="0" y="126826"/>
                    </a:lnTo>
                    <a:lnTo>
                      <a:pt x="0" y="0"/>
                    </a:lnTo>
                    <a:lnTo>
                      <a:pt x="73235" y="0"/>
                    </a:lnTo>
                    <a:lnTo>
                      <a:pt x="73235" y="19728"/>
                    </a:lnTo>
                    <a:lnTo>
                      <a:pt x="25680" y="19728"/>
                    </a:lnTo>
                    <a:lnTo>
                      <a:pt x="25680" y="52609"/>
                    </a:lnTo>
                    <a:close/>
                  </a:path>
                </a:pathLst>
              </a:custGeom>
              <a:solidFill>
                <a:srgbClr val="B31450"/>
              </a:solidFill>
              <a:ln w="948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919" name="Graphique 917">
            <a:extLst>
              <a:ext uri="{FF2B5EF4-FFF2-40B4-BE49-F238E27FC236}">
                <a16:creationId xmlns:a16="http://schemas.microsoft.com/office/drawing/2014/main" id="{92D6EE32-8205-8C45-9824-DEDC7F8F8C47}"/>
              </a:ext>
            </a:extLst>
          </p:cNvPr>
          <p:cNvGrpSpPr/>
          <p:nvPr/>
        </p:nvGrpSpPr>
        <p:grpSpPr>
          <a:xfrm>
            <a:off x="8782049" y="3302113"/>
            <a:ext cx="2181697" cy="699771"/>
            <a:chOff x="8782049" y="3256848"/>
            <a:chExt cx="2181697" cy="699771"/>
          </a:xfrm>
          <a:solidFill>
            <a:schemeClr val="accent1"/>
          </a:solidFill>
        </p:grpSpPr>
        <p:grpSp>
          <p:nvGrpSpPr>
            <p:cNvPr id="920" name="Graphique 917">
              <a:extLst>
                <a:ext uri="{FF2B5EF4-FFF2-40B4-BE49-F238E27FC236}">
                  <a16:creationId xmlns:a16="http://schemas.microsoft.com/office/drawing/2014/main" id="{92D6EE32-8205-8C45-9824-DEDC7F8F8C47}"/>
                </a:ext>
              </a:extLst>
            </p:cNvPr>
            <p:cNvGrpSpPr/>
            <p:nvPr/>
          </p:nvGrpSpPr>
          <p:grpSpPr>
            <a:xfrm>
              <a:off x="8782049" y="3256848"/>
              <a:ext cx="1996518" cy="699771"/>
              <a:chOff x="8782049" y="3256848"/>
              <a:chExt cx="1996518" cy="699771"/>
            </a:xfrm>
            <a:solidFill>
              <a:schemeClr val="accent1"/>
            </a:solidFill>
          </p:grpSpPr>
          <p:grpSp>
            <p:nvGrpSpPr>
              <p:cNvPr id="921" name="Graphique 917">
                <a:extLst>
                  <a:ext uri="{FF2B5EF4-FFF2-40B4-BE49-F238E27FC236}">
                    <a16:creationId xmlns:a16="http://schemas.microsoft.com/office/drawing/2014/main" id="{92D6EE32-8205-8C45-9824-DEDC7F8F8C47}"/>
                  </a:ext>
                </a:extLst>
              </p:cNvPr>
              <p:cNvGrpSpPr/>
              <p:nvPr/>
            </p:nvGrpSpPr>
            <p:grpSpPr>
              <a:xfrm>
                <a:off x="9690912" y="3505632"/>
                <a:ext cx="1087655" cy="380057"/>
                <a:chOff x="9690912" y="3505632"/>
                <a:chExt cx="1087655" cy="380057"/>
              </a:xfrm>
              <a:solidFill>
                <a:srgbClr val="000000"/>
              </a:solidFill>
            </p:grpSpPr>
            <p:sp>
              <p:nvSpPr>
                <p:cNvPr id="922" name="Forme libre 921">
                  <a:extLst>
                    <a:ext uri="{FF2B5EF4-FFF2-40B4-BE49-F238E27FC236}">
                      <a16:creationId xmlns:a16="http://schemas.microsoft.com/office/drawing/2014/main" id="{0CCD7308-4420-4D4E-B69E-12482846910C}"/>
                    </a:ext>
                  </a:extLst>
                </p:cNvPr>
                <p:cNvSpPr/>
                <p:nvPr/>
              </p:nvSpPr>
              <p:spPr>
                <a:xfrm>
                  <a:off x="9690912" y="3664430"/>
                  <a:ext cx="156443" cy="156681"/>
                </a:xfrm>
                <a:custGeom>
                  <a:avLst/>
                  <a:gdLst>
                    <a:gd name="connsiteX0" fmla="*/ 127709 w 156443"/>
                    <a:gd name="connsiteY0" fmla="*/ 117511 h 156681"/>
                    <a:gd name="connsiteX1" fmla="*/ 127709 w 156443"/>
                    <a:gd name="connsiteY1" fmla="*/ 52933 h 156681"/>
                    <a:gd name="connsiteX2" fmla="*/ 70240 w 156443"/>
                    <a:gd name="connsiteY2" fmla="*/ 0 h 156681"/>
                    <a:gd name="connsiteX3" fmla="*/ 7450 w 156443"/>
                    <a:gd name="connsiteY3" fmla="*/ 33877 h 156681"/>
                    <a:gd name="connsiteX4" fmla="*/ 26606 w 156443"/>
                    <a:gd name="connsiteY4" fmla="*/ 50815 h 156681"/>
                    <a:gd name="connsiteX5" fmla="*/ 69176 w 156443"/>
                    <a:gd name="connsiteY5" fmla="*/ 11645 h 156681"/>
                    <a:gd name="connsiteX6" fmla="*/ 92589 w 156443"/>
                    <a:gd name="connsiteY6" fmla="*/ 53991 h 156681"/>
                    <a:gd name="connsiteX7" fmla="*/ 92589 w 156443"/>
                    <a:gd name="connsiteY7" fmla="*/ 69871 h 156681"/>
                    <a:gd name="connsiteX8" fmla="*/ 0 w 156443"/>
                    <a:gd name="connsiteY8" fmla="*/ 119628 h 156681"/>
                    <a:gd name="connsiteX9" fmla="*/ 45762 w 156443"/>
                    <a:gd name="connsiteY9" fmla="*/ 156681 h 156681"/>
                    <a:gd name="connsiteX10" fmla="*/ 92589 w 156443"/>
                    <a:gd name="connsiteY10" fmla="*/ 134449 h 156681"/>
                    <a:gd name="connsiteX11" fmla="*/ 120259 w 156443"/>
                    <a:gd name="connsiteY11" fmla="*/ 156681 h 156681"/>
                    <a:gd name="connsiteX12" fmla="*/ 156444 w 156443"/>
                    <a:gd name="connsiteY12" fmla="*/ 150329 h 156681"/>
                    <a:gd name="connsiteX13" fmla="*/ 156444 w 156443"/>
                    <a:gd name="connsiteY13" fmla="*/ 141860 h 156681"/>
                    <a:gd name="connsiteX14" fmla="*/ 142609 w 156443"/>
                    <a:gd name="connsiteY14" fmla="*/ 145036 h 156681"/>
                    <a:gd name="connsiteX15" fmla="*/ 127709 w 156443"/>
                    <a:gd name="connsiteY15" fmla="*/ 117511 h 156681"/>
                    <a:gd name="connsiteX16" fmla="*/ 92589 w 156443"/>
                    <a:gd name="connsiteY16" fmla="*/ 100572 h 156681"/>
                    <a:gd name="connsiteX17" fmla="*/ 59598 w 156443"/>
                    <a:gd name="connsiteY17" fmla="*/ 137625 h 156681"/>
                    <a:gd name="connsiteX18" fmla="*/ 38313 w 156443"/>
                    <a:gd name="connsiteY18" fmla="*/ 114335 h 156681"/>
                    <a:gd name="connsiteX19" fmla="*/ 92589 w 156443"/>
                    <a:gd name="connsiteY19" fmla="*/ 81517 h 156681"/>
                    <a:gd name="connsiteX20" fmla="*/ 92589 w 156443"/>
                    <a:gd name="connsiteY20" fmla="*/ 100572 h 15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6443" h="156681">
                      <a:moveTo>
                        <a:pt x="127709" y="117511"/>
                      </a:moveTo>
                      <a:lnTo>
                        <a:pt x="127709" y="52933"/>
                      </a:lnTo>
                      <a:cubicBezTo>
                        <a:pt x="127709" y="15880"/>
                        <a:pt x="113874" y="0"/>
                        <a:pt x="70240" y="0"/>
                      </a:cubicBezTo>
                      <a:cubicBezTo>
                        <a:pt x="41505" y="0"/>
                        <a:pt x="7450" y="10587"/>
                        <a:pt x="7450" y="33877"/>
                      </a:cubicBezTo>
                      <a:cubicBezTo>
                        <a:pt x="7450" y="45522"/>
                        <a:pt x="17028" y="50815"/>
                        <a:pt x="26606" y="50815"/>
                      </a:cubicBezTo>
                      <a:cubicBezTo>
                        <a:pt x="58533" y="50815"/>
                        <a:pt x="34056" y="11645"/>
                        <a:pt x="69176" y="11645"/>
                      </a:cubicBezTo>
                      <a:cubicBezTo>
                        <a:pt x="92589" y="11645"/>
                        <a:pt x="92589" y="35994"/>
                        <a:pt x="92589" y="53991"/>
                      </a:cubicBezTo>
                      <a:lnTo>
                        <a:pt x="92589" y="69871"/>
                      </a:lnTo>
                      <a:cubicBezTo>
                        <a:pt x="71304" y="70930"/>
                        <a:pt x="0" y="74106"/>
                        <a:pt x="0" y="119628"/>
                      </a:cubicBezTo>
                      <a:cubicBezTo>
                        <a:pt x="0" y="140801"/>
                        <a:pt x="21285" y="156681"/>
                        <a:pt x="45762" y="156681"/>
                      </a:cubicBezTo>
                      <a:cubicBezTo>
                        <a:pt x="71304" y="156681"/>
                        <a:pt x="86204" y="141860"/>
                        <a:pt x="92589" y="134449"/>
                      </a:cubicBezTo>
                      <a:cubicBezTo>
                        <a:pt x="94718" y="145036"/>
                        <a:pt x="98975" y="156681"/>
                        <a:pt x="120259" y="156681"/>
                      </a:cubicBezTo>
                      <a:cubicBezTo>
                        <a:pt x="135159" y="156681"/>
                        <a:pt x="144737" y="154564"/>
                        <a:pt x="156444" y="150329"/>
                      </a:cubicBezTo>
                      <a:lnTo>
                        <a:pt x="156444" y="141860"/>
                      </a:lnTo>
                      <a:cubicBezTo>
                        <a:pt x="152187" y="142919"/>
                        <a:pt x="147930" y="145036"/>
                        <a:pt x="142609" y="145036"/>
                      </a:cubicBezTo>
                      <a:cubicBezTo>
                        <a:pt x="131966" y="145036"/>
                        <a:pt x="127709" y="137625"/>
                        <a:pt x="127709" y="117511"/>
                      </a:cubicBezTo>
                      <a:close/>
                      <a:moveTo>
                        <a:pt x="92589" y="100572"/>
                      </a:moveTo>
                      <a:cubicBezTo>
                        <a:pt x="92589" y="123863"/>
                        <a:pt x="79818" y="137625"/>
                        <a:pt x="59598" y="137625"/>
                      </a:cubicBezTo>
                      <a:cubicBezTo>
                        <a:pt x="44698" y="137625"/>
                        <a:pt x="38313" y="127039"/>
                        <a:pt x="38313" y="114335"/>
                      </a:cubicBezTo>
                      <a:cubicBezTo>
                        <a:pt x="38313" y="83634"/>
                        <a:pt x="79818" y="81517"/>
                        <a:pt x="92589" y="81517"/>
                      </a:cubicBezTo>
                      <a:lnTo>
                        <a:pt x="92589" y="1005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3" name="Forme libre 922">
                  <a:extLst>
                    <a:ext uri="{FF2B5EF4-FFF2-40B4-BE49-F238E27FC236}">
                      <a16:creationId xmlns:a16="http://schemas.microsoft.com/office/drawing/2014/main" id="{B31ECCFB-8999-9C40-A0DD-A08C2B74F096}"/>
                    </a:ext>
                  </a:extLst>
                </p:cNvPr>
                <p:cNvSpPr/>
                <p:nvPr/>
              </p:nvSpPr>
              <p:spPr>
                <a:xfrm>
                  <a:off x="9883539" y="3664430"/>
                  <a:ext cx="186242" cy="153505"/>
                </a:xfrm>
                <a:custGeom>
                  <a:avLst/>
                  <a:gdLst>
                    <a:gd name="connsiteX0" fmla="*/ 159636 w 186242"/>
                    <a:gd name="connsiteY0" fmla="*/ 117511 h 153505"/>
                    <a:gd name="connsiteX1" fmla="*/ 159636 w 186242"/>
                    <a:gd name="connsiteY1" fmla="*/ 43405 h 153505"/>
                    <a:gd name="connsiteX2" fmla="*/ 118131 w 186242"/>
                    <a:gd name="connsiteY2" fmla="*/ 0 h 153505"/>
                    <a:gd name="connsiteX3" fmla="*/ 61726 w 186242"/>
                    <a:gd name="connsiteY3" fmla="*/ 38112 h 153505"/>
                    <a:gd name="connsiteX4" fmla="*/ 60662 w 186242"/>
                    <a:gd name="connsiteY4" fmla="*/ 38112 h 153505"/>
                    <a:gd name="connsiteX5" fmla="*/ 60662 w 186242"/>
                    <a:gd name="connsiteY5" fmla="*/ 0 h 153505"/>
                    <a:gd name="connsiteX6" fmla="*/ 0 w 186242"/>
                    <a:gd name="connsiteY6" fmla="*/ 7411 h 153505"/>
                    <a:gd name="connsiteX7" fmla="*/ 0 w 186242"/>
                    <a:gd name="connsiteY7" fmla="*/ 14821 h 153505"/>
                    <a:gd name="connsiteX8" fmla="*/ 25542 w 186242"/>
                    <a:gd name="connsiteY8" fmla="*/ 41288 h 153505"/>
                    <a:gd name="connsiteX9" fmla="*/ 25542 w 186242"/>
                    <a:gd name="connsiteY9" fmla="*/ 117511 h 153505"/>
                    <a:gd name="connsiteX10" fmla="*/ 0 w 186242"/>
                    <a:gd name="connsiteY10" fmla="*/ 146095 h 153505"/>
                    <a:gd name="connsiteX11" fmla="*/ 0 w 186242"/>
                    <a:gd name="connsiteY11" fmla="*/ 153505 h 153505"/>
                    <a:gd name="connsiteX12" fmla="*/ 86204 w 186242"/>
                    <a:gd name="connsiteY12" fmla="*/ 153505 h 153505"/>
                    <a:gd name="connsiteX13" fmla="*/ 86204 w 186242"/>
                    <a:gd name="connsiteY13" fmla="*/ 146095 h 153505"/>
                    <a:gd name="connsiteX14" fmla="*/ 60662 w 186242"/>
                    <a:gd name="connsiteY14" fmla="*/ 117511 h 153505"/>
                    <a:gd name="connsiteX15" fmla="*/ 60662 w 186242"/>
                    <a:gd name="connsiteY15" fmla="*/ 74106 h 153505"/>
                    <a:gd name="connsiteX16" fmla="*/ 103231 w 186242"/>
                    <a:gd name="connsiteY16" fmla="*/ 20114 h 153505"/>
                    <a:gd name="connsiteX17" fmla="*/ 125581 w 186242"/>
                    <a:gd name="connsiteY17" fmla="*/ 69871 h 153505"/>
                    <a:gd name="connsiteX18" fmla="*/ 125581 w 186242"/>
                    <a:gd name="connsiteY18" fmla="*/ 117511 h 153505"/>
                    <a:gd name="connsiteX19" fmla="*/ 100039 w 186242"/>
                    <a:gd name="connsiteY19" fmla="*/ 146095 h 153505"/>
                    <a:gd name="connsiteX20" fmla="*/ 100039 w 186242"/>
                    <a:gd name="connsiteY20" fmla="*/ 153505 h 153505"/>
                    <a:gd name="connsiteX21" fmla="*/ 186242 w 186242"/>
                    <a:gd name="connsiteY21" fmla="*/ 153505 h 153505"/>
                    <a:gd name="connsiteX22" fmla="*/ 186242 w 186242"/>
                    <a:gd name="connsiteY22" fmla="*/ 146095 h 153505"/>
                    <a:gd name="connsiteX23" fmla="*/ 159636 w 186242"/>
                    <a:gd name="connsiteY23" fmla="*/ 117511 h 15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86242" h="153505">
                      <a:moveTo>
                        <a:pt x="159636" y="117511"/>
                      </a:moveTo>
                      <a:lnTo>
                        <a:pt x="159636" y="43405"/>
                      </a:lnTo>
                      <a:cubicBezTo>
                        <a:pt x="159636" y="19056"/>
                        <a:pt x="153251" y="0"/>
                        <a:pt x="118131" y="0"/>
                      </a:cubicBezTo>
                      <a:cubicBezTo>
                        <a:pt x="85139" y="0"/>
                        <a:pt x="69176" y="25408"/>
                        <a:pt x="61726" y="38112"/>
                      </a:cubicBezTo>
                      <a:lnTo>
                        <a:pt x="60662" y="38112"/>
                      </a:lnTo>
                      <a:lnTo>
                        <a:pt x="60662" y="0"/>
                      </a:lnTo>
                      <a:lnTo>
                        <a:pt x="0" y="7411"/>
                      </a:lnTo>
                      <a:lnTo>
                        <a:pt x="0" y="14821"/>
                      </a:lnTo>
                      <a:cubicBezTo>
                        <a:pt x="13835" y="14821"/>
                        <a:pt x="25542" y="17997"/>
                        <a:pt x="25542" y="41288"/>
                      </a:cubicBezTo>
                      <a:lnTo>
                        <a:pt x="25542" y="117511"/>
                      </a:lnTo>
                      <a:cubicBezTo>
                        <a:pt x="25542" y="139743"/>
                        <a:pt x="19156" y="146095"/>
                        <a:pt x="0" y="146095"/>
                      </a:cubicBezTo>
                      <a:lnTo>
                        <a:pt x="0" y="153505"/>
                      </a:lnTo>
                      <a:lnTo>
                        <a:pt x="86204" y="153505"/>
                      </a:lnTo>
                      <a:lnTo>
                        <a:pt x="86204" y="146095"/>
                      </a:lnTo>
                      <a:cubicBezTo>
                        <a:pt x="65983" y="146095"/>
                        <a:pt x="60662" y="139743"/>
                        <a:pt x="60662" y="117511"/>
                      </a:cubicBezTo>
                      <a:lnTo>
                        <a:pt x="60662" y="74106"/>
                      </a:lnTo>
                      <a:cubicBezTo>
                        <a:pt x="60662" y="53991"/>
                        <a:pt x="83011" y="20114"/>
                        <a:pt x="103231" y="20114"/>
                      </a:cubicBezTo>
                      <a:cubicBezTo>
                        <a:pt x="120259" y="20114"/>
                        <a:pt x="125581" y="30701"/>
                        <a:pt x="125581" y="69871"/>
                      </a:cubicBezTo>
                      <a:lnTo>
                        <a:pt x="125581" y="117511"/>
                      </a:lnTo>
                      <a:cubicBezTo>
                        <a:pt x="125581" y="139743"/>
                        <a:pt x="119195" y="146095"/>
                        <a:pt x="100039" y="146095"/>
                      </a:cubicBezTo>
                      <a:lnTo>
                        <a:pt x="100039" y="153505"/>
                      </a:lnTo>
                      <a:lnTo>
                        <a:pt x="186242" y="153505"/>
                      </a:lnTo>
                      <a:lnTo>
                        <a:pt x="186242" y="146095"/>
                      </a:lnTo>
                      <a:cubicBezTo>
                        <a:pt x="166022" y="146095"/>
                        <a:pt x="159636" y="139743"/>
                        <a:pt x="159636" y="1175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4" name="Forme libre 923">
                  <a:extLst>
                    <a:ext uri="{FF2B5EF4-FFF2-40B4-BE49-F238E27FC236}">
                      <a16:creationId xmlns:a16="http://schemas.microsoft.com/office/drawing/2014/main" id="{8885ACC3-060B-F14A-8EE7-0E44F23EB1A0}"/>
                    </a:ext>
                  </a:extLst>
                </p:cNvPr>
                <p:cNvSpPr/>
                <p:nvPr/>
              </p:nvSpPr>
              <p:spPr>
                <a:xfrm>
                  <a:off x="10112352" y="3637964"/>
                  <a:ext cx="164957" cy="247725"/>
                </a:xfrm>
                <a:custGeom>
                  <a:avLst/>
                  <a:gdLst>
                    <a:gd name="connsiteX0" fmla="*/ 146865 w 164957"/>
                    <a:gd name="connsiteY0" fmla="*/ 0 h 247725"/>
                    <a:gd name="connsiteX1" fmla="*/ 108553 w 164957"/>
                    <a:gd name="connsiteY1" fmla="*/ 35994 h 247725"/>
                    <a:gd name="connsiteX2" fmla="*/ 71304 w 164957"/>
                    <a:gd name="connsiteY2" fmla="*/ 26466 h 247725"/>
                    <a:gd name="connsiteX3" fmla="*/ 6385 w 164957"/>
                    <a:gd name="connsiteY3" fmla="*/ 79399 h 247725"/>
                    <a:gd name="connsiteX4" fmla="*/ 30863 w 164957"/>
                    <a:gd name="connsiteY4" fmla="*/ 121745 h 247725"/>
                    <a:gd name="connsiteX5" fmla="*/ 10642 w 164957"/>
                    <a:gd name="connsiteY5" fmla="*/ 158798 h 247725"/>
                    <a:gd name="connsiteX6" fmla="*/ 21285 w 164957"/>
                    <a:gd name="connsiteY6" fmla="*/ 177854 h 247725"/>
                    <a:gd name="connsiteX7" fmla="*/ 0 w 164957"/>
                    <a:gd name="connsiteY7" fmla="*/ 209614 h 247725"/>
                    <a:gd name="connsiteX8" fmla="*/ 71304 w 164957"/>
                    <a:gd name="connsiteY8" fmla="*/ 247726 h 247725"/>
                    <a:gd name="connsiteX9" fmla="*/ 159636 w 164957"/>
                    <a:gd name="connsiteY9" fmla="*/ 191617 h 247725"/>
                    <a:gd name="connsiteX10" fmla="*/ 107489 w 164957"/>
                    <a:gd name="connsiteY10" fmla="*/ 152446 h 247725"/>
                    <a:gd name="connsiteX11" fmla="*/ 53212 w 164957"/>
                    <a:gd name="connsiteY11" fmla="*/ 152446 h 247725"/>
                    <a:gd name="connsiteX12" fmla="*/ 35120 w 164957"/>
                    <a:gd name="connsiteY12" fmla="*/ 140801 h 247725"/>
                    <a:gd name="connsiteX13" fmla="*/ 41505 w 164957"/>
                    <a:gd name="connsiteY13" fmla="*/ 125980 h 247725"/>
                    <a:gd name="connsiteX14" fmla="*/ 71304 w 164957"/>
                    <a:gd name="connsiteY14" fmla="*/ 131273 h 247725"/>
                    <a:gd name="connsiteX15" fmla="*/ 135159 w 164957"/>
                    <a:gd name="connsiteY15" fmla="*/ 79399 h 247725"/>
                    <a:gd name="connsiteX16" fmla="*/ 116002 w 164957"/>
                    <a:gd name="connsiteY16" fmla="*/ 40229 h 247725"/>
                    <a:gd name="connsiteX17" fmla="*/ 128773 w 164957"/>
                    <a:gd name="connsiteY17" fmla="*/ 28584 h 247725"/>
                    <a:gd name="connsiteX18" fmla="*/ 135159 w 164957"/>
                    <a:gd name="connsiteY18" fmla="*/ 31760 h 247725"/>
                    <a:gd name="connsiteX19" fmla="*/ 146865 w 164957"/>
                    <a:gd name="connsiteY19" fmla="*/ 34936 h 247725"/>
                    <a:gd name="connsiteX20" fmla="*/ 164958 w 164957"/>
                    <a:gd name="connsiteY20" fmla="*/ 16938 h 247725"/>
                    <a:gd name="connsiteX21" fmla="*/ 146865 w 164957"/>
                    <a:gd name="connsiteY21" fmla="*/ 0 h 247725"/>
                    <a:gd name="connsiteX22" fmla="*/ 97910 w 164957"/>
                    <a:gd name="connsiteY22" fmla="*/ 183147 h 247725"/>
                    <a:gd name="connsiteX23" fmla="*/ 128773 w 164957"/>
                    <a:gd name="connsiteY23" fmla="*/ 201145 h 247725"/>
                    <a:gd name="connsiteX24" fmla="*/ 71304 w 164957"/>
                    <a:gd name="connsiteY24" fmla="*/ 233963 h 247725"/>
                    <a:gd name="connsiteX25" fmla="*/ 24478 w 164957"/>
                    <a:gd name="connsiteY25" fmla="*/ 200086 h 247725"/>
                    <a:gd name="connsiteX26" fmla="*/ 30863 w 164957"/>
                    <a:gd name="connsiteY26" fmla="*/ 182089 h 247725"/>
                    <a:gd name="connsiteX27" fmla="*/ 97910 w 164957"/>
                    <a:gd name="connsiteY27" fmla="*/ 182089 h 247725"/>
                    <a:gd name="connsiteX28" fmla="*/ 71304 w 164957"/>
                    <a:gd name="connsiteY28" fmla="*/ 119628 h 247725"/>
                    <a:gd name="connsiteX29" fmla="*/ 42570 w 164957"/>
                    <a:gd name="connsiteY29" fmla="*/ 79399 h 247725"/>
                    <a:gd name="connsiteX30" fmla="*/ 71304 w 164957"/>
                    <a:gd name="connsiteY30" fmla="*/ 37053 h 247725"/>
                    <a:gd name="connsiteX31" fmla="*/ 100039 w 164957"/>
                    <a:gd name="connsiteY31" fmla="*/ 79399 h 247725"/>
                    <a:gd name="connsiteX32" fmla="*/ 71304 w 164957"/>
                    <a:gd name="connsiteY32" fmla="*/ 119628 h 2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64957" h="247725">
                      <a:moveTo>
                        <a:pt x="146865" y="0"/>
                      </a:moveTo>
                      <a:cubicBezTo>
                        <a:pt x="125581" y="0"/>
                        <a:pt x="114938" y="23290"/>
                        <a:pt x="108553" y="35994"/>
                      </a:cubicBezTo>
                      <a:cubicBezTo>
                        <a:pt x="100039" y="31760"/>
                        <a:pt x="88332" y="26466"/>
                        <a:pt x="71304" y="26466"/>
                      </a:cubicBezTo>
                      <a:cubicBezTo>
                        <a:pt x="31927" y="26466"/>
                        <a:pt x="6385" y="46581"/>
                        <a:pt x="6385" y="79399"/>
                      </a:cubicBezTo>
                      <a:cubicBezTo>
                        <a:pt x="6385" y="104807"/>
                        <a:pt x="21285" y="115394"/>
                        <a:pt x="30863" y="121745"/>
                      </a:cubicBezTo>
                      <a:cubicBezTo>
                        <a:pt x="26606" y="128097"/>
                        <a:pt x="10642" y="142919"/>
                        <a:pt x="10642" y="158798"/>
                      </a:cubicBezTo>
                      <a:cubicBezTo>
                        <a:pt x="10642" y="169385"/>
                        <a:pt x="17028" y="173620"/>
                        <a:pt x="21285" y="177854"/>
                      </a:cubicBezTo>
                      <a:cubicBezTo>
                        <a:pt x="12771" y="184206"/>
                        <a:pt x="0" y="193734"/>
                        <a:pt x="0" y="209614"/>
                      </a:cubicBezTo>
                      <a:cubicBezTo>
                        <a:pt x="0" y="224435"/>
                        <a:pt x="20221" y="247726"/>
                        <a:pt x="71304" y="247726"/>
                      </a:cubicBezTo>
                      <a:cubicBezTo>
                        <a:pt x="126645" y="247726"/>
                        <a:pt x="159636" y="218083"/>
                        <a:pt x="159636" y="191617"/>
                      </a:cubicBezTo>
                      <a:cubicBezTo>
                        <a:pt x="159636" y="160916"/>
                        <a:pt x="133030" y="152446"/>
                        <a:pt x="107489" y="152446"/>
                      </a:cubicBezTo>
                      <a:lnTo>
                        <a:pt x="53212" y="152446"/>
                      </a:lnTo>
                      <a:cubicBezTo>
                        <a:pt x="42570" y="152446"/>
                        <a:pt x="35120" y="149270"/>
                        <a:pt x="35120" y="140801"/>
                      </a:cubicBezTo>
                      <a:cubicBezTo>
                        <a:pt x="35120" y="135508"/>
                        <a:pt x="38313" y="130215"/>
                        <a:pt x="41505" y="125980"/>
                      </a:cubicBezTo>
                      <a:cubicBezTo>
                        <a:pt x="47891" y="128097"/>
                        <a:pt x="56405" y="131273"/>
                        <a:pt x="71304" y="131273"/>
                      </a:cubicBezTo>
                      <a:cubicBezTo>
                        <a:pt x="108553" y="131273"/>
                        <a:pt x="135159" y="112218"/>
                        <a:pt x="135159" y="79399"/>
                      </a:cubicBezTo>
                      <a:cubicBezTo>
                        <a:pt x="135159" y="58226"/>
                        <a:pt x="126645" y="47640"/>
                        <a:pt x="116002" y="40229"/>
                      </a:cubicBezTo>
                      <a:cubicBezTo>
                        <a:pt x="119195" y="34936"/>
                        <a:pt x="122388" y="28584"/>
                        <a:pt x="128773" y="28584"/>
                      </a:cubicBezTo>
                      <a:cubicBezTo>
                        <a:pt x="130902" y="28584"/>
                        <a:pt x="133030" y="30701"/>
                        <a:pt x="135159" y="31760"/>
                      </a:cubicBezTo>
                      <a:cubicBezTo>
                        <a:pt x="138352" y="33877"/>
                        <a:pt x="141544" y="34936"/>
                        <a:pt x="146865" y="34936"/>
                      </a:cubicBezTo>
                      <a:cubicBezTo>
                        <a:pt x="157508" y="34936"/>
                        <a:pt x="164958" y="27525"/>
                        <a:pt x="164958" y="16938"/>
                      </a:cubicBezTo>
                      <a:cubicBezTo>
                        <a:pt x="164958" y="7411"/>
                        <a:pt x="157508" y="0"/>
                        <a:pt x="146865" y="0"/>
                      </a:cubicBezTo>
                      <a:close/>
                      <a:moveTo>
                        <a:pt x="97910" y="183147"/>
                      </a:moveTo>
                      <a:cubicBezTo>
                        <a:pt x="112810" y="183147"/>
                        <a:pt x="128773" y="187382"/>
                        <a:pt x="128773" y="201145"/>
                      </a:cubicBezTo>
                      <a:cubicBezTo>
                        <a:pt x="128773" y="215966"/>
                        <a:pt x="105360" y="233963"/>
                        <a:pt x="71304" y="233963"/>
                      </a:cubicBezTo>
                      <a:cubicBezTo>
                        <a:pt x="39377" y="233963"/>
                        <a:pt x="24478" y="213849"/>
                        <a:pt x="24478" y="200086"/>
                      </a:cubicBezTo>
                      <a:cubicBezTo>
                        <a:pt x="24478" y="193734"/>
                        <a:pt x="27670" y="188441"/>
                        <a:pt x="30863" y="182089"/>
                      </a:cubicBezTo>
                      <a:lnTo>
                        <a:pt x="97910" y="182089"/>
                      </a:lnTo>
                      <a:close/>
                      <a:moveTo>
                        <a:pt x="71304" y="119628"/>
                      </a:moveTo>
                      <a:cubicBezTo>
                        <a:pt x="48955" y="119628"/>
                        <a:pt x="42570" y="103748"/>
                        <a:pt x="42570" y="79399"/>
                      </a:cubicBezTo>
                      <a:cubicBezTo>
                        <a:pt x="42570" y="62461"/>
                        <a:pt x="46827" y="37053"/>
                        <a:pt x="71304" y="37053"/>
                      </a:cubicBezTo>
                      <a:cubicBezTo>
                        <a:pt x="92589" y="37053"/>
                        <a:pt x="100039" y="56109"/>
                        <a:pt x="100039" y="79399"/>
                      </a:cubicBezTo>
                      <a:cubicBezTo>
                        <a:pt x="98975" y="101631"/>
                        <a:pt x="91525" y="119628"/>
                        <a:pt x="71304" y="1196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5" name="Forme libre 924">
                  <a:extLst>
                    <a:ext uri="{FF2B5EF4-FFF2-40B4-BE49-F238E27FC236}">
                      <a16:creationId xmlns:a16="http://schemas.microsoft.com/office/drawing/2014/main" id="{F41EF84F-B64D-514E-BF5D-90F795C775FA}"/>
                    </a:ext>
                  </a:extLst>
                </p:cNvPr>
                <p:cNvSpPr/>
                <p:nvPr/>
              </p:nvSpPr>
              <p:spPr>
                <a:xfrm>
                  <a:off x="10318815" y="3664430"/>
                  <a:ext cx="135234" cy="156681"/>
                </a:xfrm>
                <a:custGeom>
                  <a:avLst/>
                  <a:gdLst>
                    <a:gd name="connsiteX0" fmla="*/ 72369 w 135234"/>
                    <a:gd name="connsiteY0" fmla="*/ 0 h 156681"/>
                    <a:gd name="connsiteX1" fmla="*/ 0 w 135234"/>
                    <a:gd name="connsiteY1" fmla="*/ 73047 h 156681"/>
                    <a:gd name="connsiteX2" fmla="*/ 84075 w 135234"/>
                    <a:gd name="connsiteY2" fmla="*/ 156681 h 156681"/>
                    <a:gd name="connsiteX3" fmla="*/ 131966 w 135234"/>
                    <a:gd name="connsiteY3" fmla="*/ 148212 h 156681"/>
                    <a:gd name="connsiteX4" fmla="*/ 131966 w 135234"/>
                    <a:gd name="connsiteY4" fmla="*/ 136567 h 156681"/>
                    <a:gd name="connsiteX5" fmla="*/ 100039 w 135234"/>
                    <a:gd name="connsiteY5" fmla="*/ 141860 h 156681"/>
                    <a:gd name="connsiteX6" fmla="*/ 37248 w 135234"/>
                    <a:gd name="connsiteY6" fmla="*/ 61402 h 156681"/>
                    <a:gd name="connsiteX7" fmla="*/ 135159 w 135234"/>
                    <a:gd name="connsiteY7" fmla="*/ 61402 h 156681"/>
                    <a:gd name="connsiteX8" fmla="*/ 72369 w 135234"/>
                    <a:gd name="connsiteY8" fmla="*/ 0 h 156681"/>
                    <a:gd name="connsiteX9" fmla="*/ 38313 w 135234"/>
                    <a:gd name="connsiteY9" fmla="*/ 47640 h 156681"/>
                    <a:gd name="connsiteX10" fmla="*/ 71304 w 135234"/>
                    <a:gd name="connsiteY10" fmla="*/ 10587 h 156681"/>
                    <a:gd name="connsiteX11" fmla="*/ 101103 w 135234"/>
                    <a:gd name="connsiteY11" fmla="*/ 47640 h 156681"/>
                    <a:gd name="connsiteX12" fmla="*/ 38313 w 135234"/>
                    <a:gd name="connsiteY12" fmla="*/ 47640 h 15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5234" h="156681">
                      <a:moveTo>
                        <a:pt x="72369" y="0"/>
                      </a:moveTo>
                      <a:cubicBezTo>
                        <a:pt x="26606" y="0"/>
                        <a:pt x="0" y="23290"/>
                        <a:pt x="0" y="73047"/>
                      </a:cubicBezTo>
                      <a:cubicBezTo>
                        <a:pt x="0" y="127039"/>
                        <a:pt x="31927" y="156681"/>
                        <a:pt x="84075" y="156681"/>
                      </a:cubicBezTo>
                      <a:cubicBezTo>
                        <a:pt x="107489" y="156681"/>
                        <a:pt x="125581" y="150329"/>
                        <a:pt x="131966" y="148212"/>
                      </a:cubicBezTo>
                      <a:lnTo>
                        <a:pt x="131966" y="136567"/>
                      </a:lnTo>
                      <a:cubicBezTo>
                        <a:pt x="125581" y="138684"/>
                        <a:pt x="113874" y="141860"/>
                        <a:pt x="100039" y="141860"/>
                      </a:cubicBezTo>
                      <a:cubicBezTo>
                        <a:pt x="51084" y="141860"/>
                        <a:pt x="37248" y="96338"/>
                        <a:pt x="37248" y="61402"/>
                      </a:cubicBezTo>
                      <a:lnTo>
                        <a:pt x="135159" y="61402"/>
                      </a:lnTo>
                      <a:cubicBezTo>
                        <a:pt x="136223" y="33877"/>
                        <a:pt x="126645" y="0"/>
                        <a:pt x="72369" y="0"/>
                      </a:cubicBezTo>
                      <a:close/>
                      <a:moveTo>
                        <a:pt x="38313" y="47640"/>
                      </a:moveTo>
                      <a:cubicBezTo>
                        <a:pt x="38313" y="34936"/>
                        <a:pt x="45762" y="10587"/>
                        <a:pt x="71304" y="10587"/>
                      </a:cubicBezTo>
                      <a:cubicBezTo>
                        <a:pt x="94718" y="10587"/>
                        <a:pt x="101103" y="27525"/>
                        <a:pt x="101103" y="47640"/>
                      </a:cubicBezTo>
                      <a:lnTo>
                        <a:pt x="38313" y="476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6" name="Forme libre 925">
                  <a:extLst>
                    <a:ext uri="{FF2B5EF4-FFF2-40B4-BE49-F238E27FC236}">
                      <a16:creationId xmlns:a16="http://schemas.microsoft.com/office/drawing/2014/main" id="{6F7C2DDB-DD5A-254E-BCC9-10C19B359F9F}"/>
                    </a:ext>
                  </a:extLst>
                </p:cNvPr>
                <p:cNvSpPr/>
                <p:nvPr/>
              </p:nvSpPr>
              <p:spPr>
                <a:xfrm>
                  <a:off x="10498672" y="3664430"/>
                  <a:ext cx="127709" cy="153505"/>
                </a:xfrm>
                <a:custGeom>
                  <a:avLst/>
                  <a:gdLst>
                    <a:gd name="connsiteX0" fmla="*/ 107488 w 127709"/>
                    <a:gd name="connsiteY0" fmla="*/ 0 h 153505"/>
                    <a:gd name="connsiteX1" fmla="*/ 60662 w 127709"/>
                    <a:gd name="connsiteY1" fmla="*/ 38112 h 153505"/>
                    <a:gd name="connsiteX2" fmla="*/ 60662 w 127709"/>
                    <a:gd name="connsiteY2" fmla="*/ 38112 h 153505"/>
                    <a:gd name="connsiteX3" fmla="*/ 60662 w 127709"/>
                    <a:gd name="connsiteY3" fmla="*/ 0 h 153505"/>
                    <a:gd name="connsiteX4" fmla="*/ 0 w 127709"/>
                    <a:gd name="connsiteY4" fmla="*/ 7411 h 153505"/>
                    <a:gd name="connsiteX5" fmla="*/ 0 w 127709"/>
                    <a:gd name="connsiteY5" fmla="*/ 14821 h 153505"/>
                    <a:gd name="connsiteX6" fmla="*/ 25542 w 127709"/>
                    <a:gd name="connsiteY6" fmla="*/ 41288 h 153505"/>
                    <a:gd name="connsiteX7" fmla="*/ 25542 w 127709"/>
                    <a:gd name="connsiteY7" fmla="*/ 117511 h 153505"/>
                    <a:gd name="connsiteX8" fmla="*/ 0 w 127709"/>
                    <a:gd name="connsiteY8" fmla="*/ 146095 h 153505"/>
                    <a:gd name="connsiteX9" fmla="*/ 0 w 127709"/>
                    <a:gd name="connsiteY9" fmla="*/ 153505 h 153505"/>
                    <a:gd name="connsiteX10" fmla="*/ 86204 w 127709"/>
                    <a:gd name="connsiteY10" fmla="*/ 153505 h 153505"/>
                    <a:gd name="connsiteX11" fmla="*/ 86204 w 127709"/>
                    <a:gd name="connsiteY11" fmla="*/ 146095 h 153505"/>
                    <a:gd name="connsiteX12" fmla="*/ 60662 w 127709"/>
                    <a:gd name="connsiteY12" fmla="*/ 117511 h 153505"/>
                    <a:gd name="connsiteX13" fmla="*/ 60662 w 127709"/>
                    <a:gd name="connsiteY13" fmla="*/ 81517 h 153505"/>
                    <a:gd name="connsiteX14" fmla="*/ 87268 w 127709"/>
                    <a:gd name="connsiteY14" fmla="*/ 28584 h 153505"/>
                    <a:gd name="connsiteX15" fmla="*/ 108553 w 127709"/>
                    <a:gd name="connsiteY15" fmla="*/ 35994 h 153505"/>
                    <a:gd name="connsiteX16" fmla="*/ 127709 w 127709"/>
                    <a:gd name="connsiteY16" fmla="*/ 17997 h 153505"/>
                    <a:gd name="connsiteX17" fmla="*/ 107488 w 127709"/>
                    <a:gd name="connsiteY17" fmla="*/ 0 h 15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7709" h="153505">
                      <a:moveTo>
                        <a:pt x="107488" y="0"/>
                      </a:moveTo>
                      <a:cubicBezTo>
                        <a:pt x="78754" y="0"/>
                        <a:pt x="65983" y="23290"/>
                        <a:pt x="60662" y="38112"/>
                      </a:cubicBezTo>
                      <a:lnTo>
                        <a:pt x="60662" y="38112"/>
                      </a:lnTo>
                      <a:lnTo>
                        <a:pt x="60662" y="0"/>
                      </a:lnTo>
                      <a:lnTo>
                        <a:pt x="0" y="7411"/>
                      </a:lnTo>
                      <a:lnTo>
                        <a:pt x="0" y="14821"/>
                      </a:lnTo>
                      <a:cubicBezTo>
                        <a:pt x="13835" y="14821"/>
                        <a:pt x="25542" y="17997"/>
                        <a:pt x="25542" y="41288"/>
                      </a:cubicBezTo>
                      <a:lnTo>
                        <a:pt x="25542" y="117511"/>
                      </a:lnTo>
                      <a:cubicBezTo>
                        <a:pt x="25542" y="139743"/>
                        <a:pt x="19156" y="146095"/>
                        <a:pt x="0" y="146095"/>
                      </a:cubicBezTo>
                      <a:lnTo>
                        <a:pt x="0" y="153505"/>
                      </a:lnTo>
                      <a:lnTo>
                        <a:pt x="86204" y="153505"/>
                      </a:lnTo>
                      <a:lnTo>
                        <a:pt x="86204" y="146095"/>
                      </a:lnTo>
                      <a:cubicBezTo>
                        <a:pt x="65983" y="146095"/>
                        <a:pt x="60662" y="139743"/>
                        <a:pt x="60662" y="117511"/>
                      </a:cubicBezTo>
                      <a:lnTo>
                        <a:pt x="60662" y="81517"/>
                      </a:lnTo>
                      <a:cubicBezTo>
                        <a:pt x="60662" y="47640"/>
                        <a:pt x="76625" y="28584"/>
                        <a:pt x="87268" y="28584"/>
                      </a:cubicBezTo>
                      <a:cubicBezTo>
                        <a:pt x="98975" y="28584"/>
                        <a:pt x="95782" y="35994"/>
                        <a:pt x="108553" y="35994"/>
                      </a:cubicBezTo>
                      <a:cubicBezTo>
                        <a:pt x="118131" y="35994"/>
                        <a:pt x="127709" y="29642"/>
                        <a:pt x="127709" y="17997"/>
                      </a:cubicBezTo>
                      <a:cubicBezTo>
                        <a:pt x="126645" y="6352"/>
                        <a:pt x="116002" y="0"/>
                        <a:pt x="10748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7" name="Forme libre 926">
                  <a:extLst>
                    <a:ext uri="{FF2B5EF4-FFF2-40B4-BE49-F238E27FC236}">
                      <a16:creationId xmlns:a16="http://schemas.microsoft.com/office/drawing/2014/main" id="{36DC9ED8-4FE9-294A-B236-4EBCCA519466}"/>
                    </a:ext>
                  </a:extLst>
                </p:cNvPr>
                <p:cNvSpPr/>
                <p:nvPr/>
              </p:nvSpPr>
              <p:spPr>
                <a:xfrm>
                  <a:off x="10666822" y="3665489"/>
                  <a:ext cx="111745" cy="156681"/>
                </a:xfrm>
                <a:custGeom>
                  <a:avLst/>
                  <a:gdLst>
                    <a:gd name="connsiteX0" fmla="*/ 93653 w 111745"/>
                    <a:gd name="connsiteY0" fmla="*/ 76223 h 156681"/>
                    <a:gd name="connsiteX1" fmla="*/ 32991 w 111745"/>
                    <a:gd name="connsiteY1" fmla="*/ 31760 h 156681"/>
                    <a:gd name="connsiteX2" fmla="*/ 58533 w 111745"/>
                    <a:gd name="connsiteY2" fmla="*/ 10587 h 156681"/>
                    <a:gd name="connsiteX3" fmla="*/ 92589 w 111745"/>
                    <a:gd name="connsiteY3" fmla="*/ 43405 h 156681"/>
                    <a:gd name="connsiteX4" fmla="*/ 102167 w 111745"/>
                    <a:gd name="connsiteY4" fmla="*/ 43405 h 156681"/>
                    <a:gd name="connsiteX5" fmla="*/ 100039 w 111745"/>
                    <a:gd name="connsiteY5" fmla="*/ 5293 h 156681"/>
                    <a:gd name="connsiteX6" fmla="*/ 60662 w 111745"/>
                    <a:gd name="connsiteY6" fmla="*/ 0 h 156681"/>
                    <a:gd name="connsiteX7" fmla="*/ 1064 w 111745"/>
                    <a:gd name="connsiteY7" fmla="*/ 42346 h 156681"/>
                    <a:gd name="connsiteX8" fmla="*/ 25542 w 111745"/>
                    <a:gd name="connsiteY8" fmla="*/ 80458 h 156681"/>
                    <a:gd name="connsiteX9" fmla="*/ 79818 w 111745"/>
                    <a:gd name="connsiteY9" fmla="*/ 120687 h 156681"/>
                    <a:gd name="connsiteX10" fmla="*/ 48955 w 111745"/>
                    <a:gd name="connsiteY10" fmla="*/ 145036 h 156681"/>
                    <a:gd name="connsiteX11" fmla="*/ 9578 w 111745"/>
                    <a:gd name="connsiteY11" fmla="*/ 106924 h 156681"/>
                    <a:gd name="connsiteX12" fmla="*/ 0 w 111745"/>
                    <a:gd name="connsiteY12" fmla="*/ 106924 h 156681"/>
                    <a:gd name="connsiteX13" fmla="*/ 2128 w 111745"/>
                    <a:gd name="connsiteY13" fmla="*/ 150329 h 156681"/>
                    <a:gd name="connsiteX14" fmla="*/ 50019 w 111745"/>
                    <a:gd name="connsiteY14" fmla="*/ 156681 h 156681"/>
                    <a:gd name="connsiteX15" fmla="*/ 111745 w 111745"/>
                    <a:gd name="connsiteY15" fmla="*/ 112218 h 156681"/>
                    <a:gd name="connsiteX16" fmla="*/ 93653 w 111745"/>
                    <a:gd name="connsiteY16" fmla="*/ 76223 h 15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1745" h="156681">
                      <a:moveTo>
                        <a:pt x="93653" y="76223"/>
                      </a:moveTo>
                      <a:cubicBezTo>
                        <a:pt x="72368" y="60343"/>
                        <a:pt x="32991" y="52933"/>
                        <a:pt x="32991" y="31760"/>
                      </a:cubicBezTo>
                      <a:cubicBezTo>
                        <a:pt x="32991" y="20114"/>
                        <a:pt x="43634" y="10587"/>
                        <a:pt x="58533" y="10587"/>
                      </a:cubicBezTo>
                      <a:cubicBezTo>
                        <a:pt x="84075" y="10587"/>
                        <a:pt x="91525" y="31760"/>
                        <a:pt x="92589" y="43405"/>
                      </a:cubicBezTo>
                      <a:lnTo>
                        <a:pt x="102167" y="43405"/>
                      </a:lnTo>
                      <a:lnTo>
                        <a:pt x="100039" y="5293"/>
                      </a:lnTo>
                      <a:cubicBezTo>
                        <a:pt x="89396" y="3176"/>
                        <a:pt x="77690" y="0"/>
                        <a:pt x="60662" y="0"/>
                      </a:cubicBezTo>
                      <a:cubicBezTo>
                        <a:pt x="27670" y="0"/>
                        <a:pt x="1064" y="12704"/>
                        <a:pt x="1064" y="42346"/>
                      </a:cubicBezTo>
                      <a:cubicBezTo>
                        <a:pt x="1064" y="60343"/>
                        <a:pt x="8514" y="68813"/>
                        <a:pt x="25542" y="80458"/>
                      </a:cubicBezTo>
                      <a:cubicBezTo>
                        <a:pt x="45762" y="94220"/>
                        <a:pt x="79818" y="99514"/>
                        <a:pt x="79818" y="120687"/>
                      </a:cubicBezTo>
                      <a:cubicBezTo>
                        <a:pt x="79818" y="137625"/>
                        <a:pt x="63855" y="145036"/>
                        <a:pt x="48955" y="145036"/>
                      </a:cubicBezTo>
                      <a:cubicBezTo>
                        <a:pt x="23413" y="145036"/>
                        <a:pt x="9578" y="124921"/>
                        <a:pt x="9578" y="106924"/>
                      </a:cubicBezTo>
                      <a:lnTo>
                        <a:pt x="0" y="106924"/>
                      </a:lnTo>
                      <a:lnTo>
                        <a:pt x="2128" y="150329"/>
                      </a:lnTo>
                      <a:cubicBezTo>
                        <a:pt x="9578" y="152446"/>
                        <a:pt x="29799" y="156681"/>
                        <a:pt x="50019" y="156681"/>
                      </a:cubicBezTo>
                      <a:cubicBezTo>
                        <a:pt x="89396" y="156681"/>
                        <a:pt x="111745" y="138684"/>
                        <a:pt x="111745" y="112218"/>
                      </a:cubicBezTo>
                      <a:cubicBezTo>
                        <a:pt x="111745" y="95279"/>
                        <a:pt x="104296" y="83634"/>
                        <a:pt x="93653" y="762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8" name="Forme libre 927">
                  <a:extLst>
                    <a:ext uri="{FF2B5EF4-FFF2-40B4-BE49-F238E27FC236}">
                      <a16:creationId xmlns:a16="http://schemas.microsoft.com/office/drawing/2014/main" id="{1EB8FC92-686D-8E4B-AA10-F5E2B77F193B}"/>
                    </a:ext>
                  </a:extLst>
                </p:cNvPr>
                <p:cNvSpPr/>
                <p:nvPr/>
              </p:nvSpPr>
              <p:spPr>
                <a:xfrm>
                  <a:off x="9710068" y="3527863"/>
                  <a:ext cx="75561" cy="75164"/>
                </a:xfrm>
                <a:custGeom>
                  <a:avLst/>
                  <a:gdLst>
                    <a:gd name="connsiteX0" fmla="*/ 75561 w 75561"/>
                    <a:gd name="connsiteY0" fmla="*/ 0 h 75164"/>
                    <a:gd name="connsiteX1" fmla="*/ 62790 w 75561"/>
                    <a:gd name="connsiteY1" fmla="*/ 0 h 75164"/>
                    <a:gd name="connsiteX2" fmla="*/ 62790 w 75561"/>
                    <a:gd name="connsiteY2" fmla="*/ 63519 h 75164"/>
                    <a:gd name="connsiteX3" fmla="*/ 12771 w 75561"/>
                    <a:gd name="connsiteY3" fmla="*/ 63519 h 75164"/>
                    <a:gd name="connsiteX4" fmla="*/ 12771 w 75561"/>
                    <a:gd name="connsiteY4" fmla="*/ 0 h 75164"/>
                    <a:gd name="connsiteX5" fmla="*/ 0 w 75561"/>
                    <a:gd name="connsiteY5" fmla="*/ 0 h 75164"/>
                    <a:gd name="connsiteX6" fmla="*/ 0 w 75561"/>
                    <a:gd name="connsiteY6" fmla="*/ 75165 h 75164"/>
                    <a:gd name="connsiteX7" fmla="*/ 75561 w 75561"/>
                    <a:gd name="connsiteY7" fmla="*/ 75165 h 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561" h="75164">
                      <a:moveTo>
                        <a:pt x="75561" y="0"/>
                      </a:moveTo>
                      <a:lnTo>
                        <a:pt x="62790" y="0"/>
                      </a:lnTo>
                      <a:lnTo>
                        <a:pt x="62790" y="63519"/>
                      </a:lnTo>
                      <a:lnTo>
                        <a:pt x="12771" y="63519"/>
                      </a:lnTo>
                      <a:lnTo>
                        <a:pt x="12771" y="0"/>
                      </a:lnTo>
                      <a:lnTo>
                        <a:pt x="0" y="0"/>
                      </a:lnTo>
                      <a:lnTo>
                        <a:pt x="0" y="75165"/>
                      </a:lnTo>
                      <a:lnTo>
                        <a:pt x="75561" y="75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9" name="Forme libre 928">
                  <a:extLst>
                    <a:ext uri="{FF2B5EF4-FFF2-40B4-BE49-F238E27FC236}">
                      <a16:creationId xmlns:a16="http://schemas.microsoft.com/office/drawing/2014/main" id="{9908B41D-80BE-8746-8889-15EA75218BCD}"/>
                    </a:ext>
                  </a:extLst>
                </p:cNvPr>
                <p:cNvSpPr/>
                <p:nvPr/>
              </p:nvSpPr>
              <p:spPr>
                <a:xfrm>
                  <a:off x="9843098" y="3527863"/>
                  <a:ext cx="76625" cy="75164"/>
                </a:xfrm>
                <a:custGeom>
                  <a:avLst/>
                  <a:gdLst>
                    <a:gd name="connsiteX0" fmla="*/ 62790 w 76625"/>
                    <a:gd name="connsiteY0" fmla="*/ 75165 h 75164"/>
                    <a:gd name="connsiteX1" fmla="*/ 76626 w 76625"/>
                    <a:gd name="connsiteY1" fmla="*/ 75165 h 75164"/>
                    <a:gd name="connsiteX2" fmla="*/ 76626 w 76625"/>
                    <a:gd name="connsiteY2" fmla="*/ 0 h 75164"/>
                    <a:gd name="connsiteX3" fmla="*/ 0 w 76625"/>
                    <a:gd name="connsiteY3" fmla="*/ 0 h 75164"/>
                    <a:gd name="connsiteX4" fmla="*/ 0 w 76625"/>
                    <a:gd name="connsiteY4" fmla="*/ 75165 h 75164"/>
                    <a:gd name="connsiteX5" fmla="*/ 12771 w 76625"/>
                    <a:gd name="connsiteY5" fmla="*/ 75165 h 75164"/>
                    <a:gd name="connsiteX6" fmla="*/ 12771 w 76625"/>
                    <a:gd name="connsiteY6" fmla="*/ 12704 h 75164"/>
                    <a:gd name="connsiteX7" fmla="*/ 62790 w 76625"/>
                    <a:gd name="connsiteY7" fmla="*/ 12704 h 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625" h="75164">
                      <a:moveTo>
                        <a:pt x="62790" y="75165"/>
                      </a:moveTo>
                      <a:lnTo>
                        <a:pt x="76626" y="75165"/>
                      </a:lnTo>
                      <a:lnTo>
                        <a:pt x="76626" y="0"/>
                      </a:lnTo>
                      <a:lnTo>
                        <a:pt x="0" y="0"/>
                      </a:lnTo>
                      <a:lnTo>
                        <a:pt x="0" y="75165"/>
                      </a:lnTo>
                      <a:lnTo>
                        <a:pt x="12771" y="75165"/>
                      </a:lnTo>
                      <a:lnTo>
                        <a:pt x="12771" y="12704"/>
                      </a:lnTo>
                      <a:lnTo>
                        <a:pt x="62790" y="127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0" name="Forme libre 929">
                  <a:extLst>
                    <a:ext uri="{FF2B5EF4-FFF2-40B4-BE49-F238E27FC236}">
                      <a16:creationId xmlns:a16="http://schemas.microsoft.com/office/drawing/2014/main" id="{D185F869-51CD-B942-9622-5190EA7CC5A9}"/>
                    </a:ext>
                  </a:extLst>
                </p:cNvPr>
                <p:cNvSpPr/>
                <p:nvPr/>
              </p:nvSpPr>
              <p:spPr>
                <a:xfrm>
                  <a:off x="9976129" y="3527863"/>
                  <a:ext cx="12770" cy="75164"/>
                </a:xfrm>
                <a:custGeom>
                  <a:avLst/>
                  <a:gdLst>
                    <a:gd name="connsiteX0" fmla="*/ 0 w 12770"/>
                    <a:gd name="connsiteY0" fmla="*/ 0 h 75164"/>
                    <a:gd name="connsiteX1" fmla="*/ 12771 w 12770"/>
                    <a:gd name="connsiteY1" fmla="*/ 0 h 75164"/>
                    <a:gd name="connsiteX2" fmla="*/ 12771 w 12770"/>
                    <a:gd name="connsiteY2" fmla="*/ 75165 h 75164"/>
                    <a:gd name="connsiteX3" fmla="*/ 0 w 12770"/>
                    <a:gd name="connsiteY3" fmla="*/ 75165 h 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70" h="75164">
                      <a:moveTo>
                        <a:pt x="0" y="0"/>
                      </a:moveTo>
                      <a:lnTo>
                        <a:pt x="12771" y="0"/>
                      </a:lnTo>
                      <a:lnTo>
                        <a:pt x="12771" y="75165"/>
                      </a:lnTo>
                      <a:lnTo>
                        <a:pt x="0" y="75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1" name="Forme libre 930">
                  <a:extLst>
                    <a:ext uri="{FF2B5EF4-FFF2-40B4-BE49-F238E27FC236}">
                      <a16:creationId xmlns:a16="http://schemas.microsoft.com/office/drawing/2014/main" id="{BD284B25-AA02-4647-BE62-0842B808105A}"/>
                    </a:ext>
                  </a:extLst>
                </p:cNvPr>
                <p:cNvSpPr/>
                <p:nvPr/>
              </p:nvSpPr>
              <p:spPr>
                <a:xfrm>
                  <a:off x="9976129" y="3506690"/>
                  <a:ext cx="12770" cy="10586"/>
                </a:xfrm>
                <a:custGeom>
                  <a:avLst/>
                  <a:gdLst>
                    <a:gd name="connsiteX0" fmla="*/ 0 w 12770"/>
                    <a:gd name="connsiteY0" fmla="*/ 0 h 10586"/>
                    <a:gd name="connsiteX1" fmla="*/ 12771 w 12770"/>
                    <a:gd name="connsiteY1" fmla="*/ 0 h 10586"/>
                    <a:gd name="connsiteX2" fmla="*/ 12771 w 12770"/>
                    <a:gd name="connsiteY2" fmla="*/ 10587 h 10586"/>
                    <a:gd name="connsiteX3" fmla="*/ 0 w 12770"/>
                    <a:gd name="connsiteY3" fmla="*/ 10587 h 10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70" h="10586">
                      <a:moveTo>
                        <a:pt x="0" y="0"/>
                      </a:moveTo>
                      <a:lnTo>
                        <a:pt x="12771" y="0"/>
                      </a:lnTo>
                      <a:lnTo>
                        <a:pt x="12771" y="10587"/>
                      </a:lnTo>
                      <a:lnTo>
                        <a:pt x="0" y="105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2" name="Forme libre 931">
                  <a:extLst>
                    <a:ext uri="{FF2B5EF4-FFF2-40B4-BE49-F238E27FC236}">
                      <a16:creationId xmlns:a16="http://schemas.microsoft.com/office/drawing/2014/main" id="{FAE4569C-5EF8-2840-84A9-A5F7181CAE5C}"/>
                    </a:ext>
                  </a:extLst>
                </p:cNvPr>
                <p:cNvSpPr/>
                <p:nvPr/>
              </p:nvSpPr>
              <p:spPr>
                <a:xfrm>
                  <a:off x="10037855" y="3527863"/>
                  <a:ext cx="75561" cy="75164"/>
                </a:xfrm>
                <a:custGeom>
                  <a:avLst/>
                  <a:gdLst>
                    <a:gd name="connsiteX0" fmla="*/ 62790 w 75561"/>
                    <a:gd name="connsiteY0" fmla="*/ 0 h 75164"/>
                    <a:gd name="connsiteX1" fmla="*/ 44698 w 75561"/>
                    <a:gd name="connsiteY1" fmla="*/ 62461 h 75164"/>
                    <a:gd name="connsiteX2" fmla="*/ 31927 w 75561"/>
                    <a:gd name="connsiteY2" fmla="*/ 62461 h 75164"/>
                    <a:gd name="connsiteX3" fmla="*/ 12771 w 75561"/>
                    <a:gd name="connsiteY3" fmla="*/ 0 h 75164"/>
                    <a:gd name="connsiteX4" fmla="*/ 0 w 75561"/>
                    <a:gd name="connsiteY4" fmla="*/ 0 h 75164"/>
                    <a:gd name="connsiteX5" fmla="*/ 20221 w 75561"/>
                    <a:gd name="connsiteY5" fmla="*/ 75165 h 75164"/>
                    <a:gd name="connsiteX6" fmla="*/ 55341 w 75561"/>
                    <a:gd name="connsiteY6" fmla="*/ 75165 h 75164"/>
                    <a:gd name="connsiteX7" fmla="*/ 75561 w 75561"/>
                    <a:gd name="connsiteY7" fmla="*/ 0 h 75164"/>
                    <a:gd name="connsiteX8" fmla="*/ 62790 w 75561"/>
                    <a:gd name="connsiteY8" fmla="*/ 0 h 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561" h="75164">
                      <a:moveTo>
                        <a:pt x="62790" y="0"/>
                      </a:moveTo>
                      <a:cubicBezTo>
                        <a:pt x="62790" y="0"/>
                        <a:pt x="44698" y="59285"/>
                        <a:pt x="44698" y="62461"/>
                      </a:cubicBezTo>
                      <a:lnTo>
                        <a:pt x="31927" y="62461"/>
                      </a:lnTo>
                      <a:lnTo>
                        <a:pt x="12771" y="0"/>
                      </a:lnTo>
                      <a:lnTo>
                        <a:pt x="0" y="0"/>
                      </a:lnTo>
                      <a:lnTo>
                        <a:pt x="20221" y="75165"/>
                      </a:lnTo>
                      <a:lnTo>
                        <a:pt x="55341" y="75165"/>
                      </a:lnTo>
                      <a:lnTo>
                        <a:pt x="75561" y="0"/>
                      </a:lnTo>
                      <a:lnTo>
                        <a:pt x="627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3" name="Forme libre 932">
                  <a:extLst>
                    <a:ext uri="{FF2B5EF4-FFF2-40B4-BE49-F238E27FC236}">
                      <a16:creationId xmlns:a16="http://schemas.microsoft.com/office/drawing/2014/main" id="{38CBE1C1-890C-C746-9B93-482FA6CF4C0B}"/>
                    </a:ext>
                  </a:extLst>
                </p:cNvPr>
                <p:cNvSpPr/>
                <p:nvPr/>
              </p:nvSpPr>
              <p:spPr>
                <a:xfrm>
                  <a:off x="10164499" y="3527863"/>
                  <a:ext cx="75561" cy="75164"/>
                </a:xfrm>
                <a:custGeom>
                  <a:avLst/>
                  <a:gdLst>
                    <a:gd name="connsiteX0" fmla="*/ 62790 w 75561"/>
                    <a:gd name="connsiteY0" fmla="*/ 62461 h 75164"/>
                    <a:gd name="connsiteX1" fmla="*/ 13835 w 75561"/>
                    <a:gd name="connsiteY1" fmla="*/ 62461 h 75164"/>
                    <a:gd name="connsiteX2" fmla="*/ 13835 w 75561"/>
                    <a:gd name="connsiteY2" fmla="*/ 43405 h 75164"/>
                    <a:gd name="connsiteX3" fmla="*/ 75561 w 75561"/>
                    <a:gd name="connsiteY3" fmla="*/ 43405 h 75164"/>
                    <a:gd name="connsiteX4" fmla="*/ 75561 w 75561"/>
                    <a:gd name="connsiteY4" fmla="*/ 0 h 75164"/>
                    <a:gd name="connsiteX5" fmla="*/ 0 w 75561"/>
                    <a:gd name="connsiteY5" fmla="*/ 0 h 75164"/>
                    <a:gd name="connsiteX6" fmla="*/ 0 w 75561"/>
                    <a:gd name="connsiteY6" fmla="*/ 75165 h 75164"/>
                    <a:gd name="connsiteX7" fmla="*/ 62790 w 75561"/>
                    <a:gd name="connsiteY7" fmla="*/ 75165 h 75164"/>
                    <a:gd name="connsiteX8" fmla="*/ 62790 w 75561"/>
                    <a:gd name="connsiteY8" fmla="*/ 62461 h 75164"/>
                    <a:gd name="connsiteX9" fmla="*/ 13835 w 75561"/>
                    <a:gd name="connsiteY9" fmla="*/ 12704 h 75164"/>
                    <a:gd name="connsiteX10" fmla="*/ 62790 w 75561"/>
                    <a:gd name="connsiteY10" fmla="*/ 12704 h 75164"/>
                    <a:gd name="connsiteX11" fmla="*/ 62790 w 75561"/>
                    <a:gd name="connsiteY11" fmla="*/ 31760 h 75164"/>
                    <a:gd name="connsiteX12" fmla="*/ 13835 w 75561"/>
                    <a:gd name="connsiteY12" fmla="*/ 31760 h 75164"/>
                    <a:gd name="connsiteX13" fmla="*/ 13835 w 75561"/>
                    <a:gd name="connsiteY13" fmla="*/ 12704 h 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561" h="75164">
                      <a:moveTo>
                        <a:pt x="62790" y="62461"/>
                      </a:moveTo>
                      <a:lnTo>
                        <a:pt x="13835" y="62461"/>
                      </a:lnTo>
                      <a:lnTo>
                        <a:pt x="13835" y="43405"/>
                      </a:lnTo>
                      <a:lnTo>
                        <a:pt x="75561" y="43405"/>
                      </a:lnTo>
                      <a:lnTo>
                        <a:pt x="75561" y="0"/>
                      </a:lnTo>
                      <a:lnTo>
                        <a:pt x="0" y="0"/>
                      </a:lnTo>
                      <a:lnTo>
                        <a:pt x="0" y="75165"/>
                      </a:lnTo>
                      <a:lnTo>
                        <a:pt x="62790" y="75165"/>
                      </a:lnTo>
                      <a:lnTo>
                        <a:pt x="62790" y="62461"/>
                      </a:lnTo>
                      <a:close/>
                      <a:moveTo>
                        <a:pt x="13835" y="12704"/>
                      </a:moveTo>
                      <a:lnTo>
                        <a:pt x="62790" y="12704"/>
                      </a:lnTo>
                      <a:lnTo>
                        <a:pt x="62790" y="31760"/>
                      </a:lnTo>
                      <a:lnTo>
                        <a:pt x="13835" y="31760"/>
                      </a:lnTo>
                      <a:lnTo>
                        <a:pt x="13835" y="127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4" name="Forme libre 933">
                  <a:extLst>
                    <a:ext uri="{FF2B5EF4-FFF2-40B4-BE49-F238E27FC236}">
                      <a16:creationId xmlns:a16="http://schemas.microsoft.com/office/drawing/2014/main" id="{FF31D258-EB3C-9E42-BBE1-1B4100327E1F}"/>
                    </a:ext>
                  </a:extLst>
                </p:cNvPr>
                <p:cNvSpPr/>
                <p:nvPr/>
              </p:nvSpPr>
              <p:spPr>
                <a:xfrm>
                  <a:off x="10290080" y="3527863"/>
                  <a:ext cx="47890" cy="75164"/>
                </a:xfrm>
                <a:custGeom>
                  <a:avLst/>
                  <a:gdLst>
                    <a:gd name="connsiteX0" fmla="*/ 47891 w 47890"/>
                    <a:gd name="connsiteY0" fmla="*/ 0 h 75164"/>
                    <a:gd name="connsiteX1" fmla="*/ 0 w 47890"/>
                    <a:gd name="connsiteY1" fmla="*/ 0 h 75164"/>
                    <a:gd name="connsiteX2" fmla="*/ 0 w 47890"/>
                    <a:gd name="connsiteY2" fmla="*/ 75165 h 75164"/>
                    <a:gd name="connsiteX3" fmla="*/ 13835 w 47890"/>
                    <a:gd name="connsiteY3" fmla="*/ 75165 h 75164"/>
                    <a:gd name="connsiteX4" fmla="*/ 13835 w 47890"/>
                    <a:gd name="connsiteY4" fmla="*/ 12704 h 75164"/>
                    <a:gd name="connsiteX5" fmla="*/ 47891 w 47890"/>
                    <a:gd name="connsiteY5" fmla="*/ 12704 h 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890" h="75164">
                      <a:moveTo>
                        <a:pt x="47891" y="0"/>
                      </a:moveTo>
                      <a:lnTo>
                        <a:pt x="0" y="0"/>
                      </a:lnTo>
                      <a:lnTo>
                        <a:pt x="0" y="75165"/>
                      </a:lnTo>
                      <a:lnTo>
                        <a:pt x="13835" y="75165"/>
                      </a:lnTo>
                      <a:lnTo>
                        <a:pt x="13835" y="12704"/>
                      </a:lnTo>
                      <a:lnTo>
                        <a:pt x="47891" y="127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5" name="Forme libre 934">
                  <a:extLst>
                    <a:ext uri="{FF2B5EF4-FFF2-40B4-BE49-F238E27FC236}">
                      <a16:creationId xmlns:a16="http://schemas.microsoft.com/office/drawing/2014/main" id="{3428CE78-B9FE-6340-A0F2-910D90876E39}"/>
                    </a:ext>
                  </a:extLst>
                </p:cNvPr>
                <p:cNvSpPr/>
                <p:nvPr/>
              </p:nvSpPr>
              <p:spPr>
                <a:xfrm>
                  <a:off x="10386926" y="3527863"/>
                  <a:ext cx="75561" cy="75164"/>
                </a:xfrm>
                <a:custGeom>
                  <a:avLst/>
                  <a:gdLst>
                    <a:gd name="connsiteX0" fmla="*/ 13835 w 75561"/>
                    <a:gd name="connsiteY0" fmla="*/ 12704 h 75164"/>
                    <a:gd name="connsiteX1" fmla="*/ 62790 w 75561"/>
                    <a:gd name="connsiteY1" fmla="*/ 12704 h 75164"/>
                    <a:gd name="connsiteX2" fmla="*/ 62790 w 75561"/>
                    <a:gd name="connsiteY2" fmla="*/ 0 h 75164"/>
                    <a:gd name="connsiteX3" fmla="*/ 0 w 75561"/>
                    <a:gd name="connsiteY3" fmla="*/ 0 h 75164"/>
                    <a:gd name="connsiteX4" fmla="*/ 0 w 75561"/>
                    <a:gd name="connsiteY4" fmla="*/ 44464 h 75164"/>
                    <a:gd name="connsiteX5" fmla="*/ 30863 w 75561"/>
                    <a:gd name="connsiteY5" fmla="*/ 44464 h 75164"/>
                    <a:gd name="connsiteX6" fmla="*/ 61726 w 75561"/>
                    <a:gd name="connsiteY6" fmla="*/ 44464 h 75164"/>
                    <a:gd name="connsiteX7" fmla="*/ 61726 w 75561"/>
                    <a:gd name="connsiteY7" fmla="*/ 62461 h 75164"/>
                    <a:gd name="connsiteX8" fmla="*/ 0 w 75561"/>
                    <a:gd name="connsiteY8" fmla="*/ 62461 h 75164"/>
                    <a:gd name="connsiteX9" fmla="*/ 0 w 75561"/>
                    <a:gd name="connsiteY9" fmla="*/ 75165 h 75164"/>
                    <a:gd name="connsiteX10" fmla="*/ 75561 w 75561"/>
                    <a:gd name="connsiteY10" fmla="*/ 75165 h 75164"/>
                    <a:gd name="connsiteX11" fmla="*/ 75561 w 75561"/>
                    <a:gd name="connsiteY11" fmla="*/ 31760 h 75164"/>
                    <a:gd name="connsiteX12" fmla="*/ 13835 w 75561"/>
                    <a:gd name="connsiteY12" fmla="*/ 31760 h 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561" h="75164">
                      <a:moveTo>
                        <a:pt x="13835" y="12704"/>
                      </a:moveTo>
                      <a:lnTo>
                        <a:pt x="62790" y="12704"/>
                      </a:lnTo>
                      <a:lnTo>
                        <a:pt x="62790" y="0"/>
                      </a:lnTo>
                      <a:lnTo>
                        <a:pt x="0" y="0"/>
                      </a:lnTo>
                      <a:lnTo>
                        <a:pt x="0" y="44464"/>
                      </a:lnTo>
                      <a:lnTo>
                        <a:pt x="30863" y="44464"/>
                      </a:lnTo>
                      <a:lnTo>
                        <a:pt x="61726" y="44464"/>
                      </a:lnTo>
                      <a:lnTo>
                        <a:pt x="61726" y="62461"/>
                      </a:lnTo>
                      <a:lnTo>
                        <a:pt x="0" y="62461"/>
                      </a:lnTo>
                      <a:lnTo>
                        <a:pt x="0" y="75165"/>
                      </a:lnTo>
                      <a:lnTo>
                        <a:pt x="75561" y="75165"/>
                      </a:lnTo>
                      <a:lnTo>
                        <a:pt x="75561" y="31760"/>
                      </a:lnTo>
                      <a:lnTo>
                        <a:pt x="13835" y="317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6" name="Forme libre 935">
                  <a:extLst>
                    <a:ext uri="{FF2B5EF4-FFF2-40B4-BE49-F238E27FC236}">
                      <a16:creationId xmlns:a16="http://schemas.microsoft.com/office/drawing/2014/main" id="{03BE8562-10DF-BB4B-ADFA-C5E62641BB59}"/>
                    </a:ext>
                  </a:extLst>
                </p:cNvPr>
                <p:cNvSpPr/>
                <p:nvPr/>
              </p:nvSpPr>
              <p:spPr>
                <a:xfrm>
                  <a:off x="10519956" y="3506690"/>
                  <a:ext cx="12770" cy="10586"/>
                </a:xfrm>
                <a:custGeom>
                  <a:avLst/>
                  <a:gdLst>
                    <a:gd name="connsiteX0" fmla="*/ 0 w 12770"/>
                    <a:gd name="connsiteY0" fmla="*/ 0 h 10586"/>
                    <a:gd name="connsiteX1" fmla="*/ 12771 w 12770"/>
                    <a:gd name="connsiteY1" fmla="*/ 0 h 10586"/>
                    <a:gd name="connsiteX2" fmla="*/ 12771 w 12770"/>
                    <a:gd name="connsiteY2" fmla="*/ 10587 h 10586"/>
                    <a:gd name="connsiteX3" fmla="*/ 0 w 12770"/>
                    <a:gd name="connsiteY3" fmla="*/ 10587 h 10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70" h="10586">
                      <a:moveTo>
                        <a:pt x="0" y="0"/>
                      </a:moveTo>
                      <a:lnTo>
                        <a:pt x="12771" y="0"/>
                      </a:lnTo>
                      <a:lnTo>
                        <a:pt x="12771" y="10587"/>
                      </a:lnTo>
                      <a:lnTo>
                        <a:pt x="0" y="105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7" name="Forme libre 936">
                  <a:extLst>
                    <a:ext uri="{FF2B5EF4-FFF2-40B4-BE49-F238E27FC236}">
                      <a16:creationId xmlns:a16="http://schemas.microsoft.com/office/drawing/2014/main" id="{8705E81D-854B-FE4E-99DD-1C73AAADAECC}"/>
                    </a:ext>
                  </a:extLst>
                </p:cNvPr>
                <p:cNvSpPr/>
                <p:nvPr/>
              </p:nvSpPr>
              <p:spPr>
                <a:xfrm>
                  <a:off x="10519956" y="3527863"/>
                  <a:ext cx="12770" cy="75164"/>
                </a:xfrm>
                <a:custGeom>
                  <a:avLst/>
                  <a:gdLst>
                    <a:gd name="connsiteX0" fmla="*/ 0 w 12770"/>
                    <a:gd name="connsiteY0" fmla="*/ 0 h 75164"/>
                    <a:gd name="connsiteX1" fmla="*/ 12771 w 12770"/>
                    <a:gd name="connsiteY1" fmla="*/ 0 h 75164"/>
                    <a:gd name="connsiteX2" fmla="*/ 12771 w 12770"/>
                    <a:gd name="connsiteY2" fmla="*/ 75165 h 75164"/>
                    <a:gd name="connsiteX3" fmla="*/ 0 w 12770"/>
                    <a:gd name="connsiteY3" fmla="*/ 75165 h 7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70" h="75164">
                      <a:moveTo>
                        <a:pt x="0" y="0"/>
                      </a:moveTo>
                      <a:lnTo>
                        <a:pt x="12771" y="0"/>
                      </a:lnTo>
                      <a:lnTo>
                        <a:pt x="12771" y="75165"/>
                      </a:lnTo>
                      <a:lnTo>
                        <a:pt x="0" y="751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8" name="Forme libre 937">
                  <a:extLst>
                    <a:ext uri="{FF2B5EF4-FFF2-40B4-BE49-F238E27FC236}">
                      <a16:creationId xmlns:a16="http://schemas.microsoft.com/office/drawing/2014/main" id="{D7BA928F-A8E7-F844-85D1-B7546CC31535}"/>
                    </a:ext>
                  </a:extLst>
                </p:cNvPr>
                <p:cNvSpPr/>
                <p:nvPr/>
              </p:nvSpPr>
              <p:spPr>
                <a:xfrm>
                  <a:off x="10592325" y="3506690"/>
                  <a:ext cx="50019" cy="96337"/>
                </a:xfrm>
                <a:custGeom>
                  <a:avLst/>
                  <a:gdLst>
                    <a:gd name="connsiteX0" fmla="*/ 12771 w 50019"/>
                    <a:gd name="connsiteY0" fmla="*/ 33877 h 96337"/>
                    <a:gd name="connsiteX1" fmla="*/ 38313 w 50019"/>
                    <a:gd name="connsiteY1" fmla="*/ 33877 h 96337"/>
                    <a:gd name="connsiteX2" fmla="*/ 38313 w 50019"/>
                    <a:gd name="connsiteY2" fmla="*/ 21173 h 96337"/>
                    <a:gd name="connsiteX3" fmla="*/ 12771 w 50019"/>
                    <a:gd name="connsiteY3" fmla="*/ 21173 h 96337"/>
                    <a:gd name="connsiteX4" fmla="*/ 12771 w 50019"/>
                    <a:gd name="connsiteY4" fmla="*/ 0 h 96337"/>
                    <a:gd name="connsiteX5" fmla="*/ 0 w 50019"/>
                    <a:gd name="connsiteY5" fmla="*/ 0 h 96337"/>
                    <a:gd name="connsiteX6" fmla="*/ 0 w 50019"/>
                    <a:gd name="connsiteY6" fmla="*/ 48698 h 96337"/>
                    <a:gd name="connsiteX7" fmla="*/ 0 w 50019"/>
                    <a:gd name="connsiteY7" fmla="*/ 96338 h 96337"/>
                    <a:gd name="connsiteX8" fmla="*/ 50019 w 50019"/>
                    <a:gd name="connsiteY8" fmla="*/ 96338 h 96337"/>
                    <a:gd name="connsiteX9" fmla="*/ 50019 w 50019"/>
                    <a:gd name="connsiteY9" fmla="*/ 83634 h 96337"/>
                    <a:gd name="connsiteX10" fmla="*/ 12771 w 50019"/>
                    <a:gd name="connsiteY10" fmla="*/ 83634 h 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019" h="96337">
                      <a:moveTo>
                        <a:pt x="12771" y="33877"/>
                      </a:moveTo>
                      <a:lnTo>
                        <a:pt x="38313" y="33877"/>
                      </a:lnTo>
                      <a:lnTo>
                        <a:pt x="38313" y="21173"/>
                      </a:lnTo>
                      <a:lnTo>
                        <a:pt x="12771" y="21173"/>
                      </a:lnTo>
                      <a:lnTo>
                        <a:pt x="12771" y="0"/>
                      </a:lnTo>
                      <a:lnTo>
                        <a:pt x="0" y="0"/>
                      </a:lnTo>
                      <a:lnTo>
                        <a:pt x="0" y="48698"/>
                      </a:lnTo>
                      <a:lnTo>
                        <a:pt x="0" y="96338"/>
                      </a:lnTo>
                      <a:lnTo>
                        <a:pt x="50019" y="96338"/>
                      </a:lnTo>
                      <a:lnTo>
                        <a:pt x="50019" y="83634"/>
                      </a:lnTo>
                      <a:lnTo>
                        <a:pt x="12771" y="836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9" name="Forme libre 938">
                  <a:extLst>
                    <a:ext uri="{FF2B5EF4-FFF2-40B4-BE49-F238E27FC236}">
                      <a16:creationId xmlns:a16="http://schemas.microsoft.com/office/drawing/2014/main" id="{77C341A6-E7ED-774E-A96A-5ABB99E80497}"/>
                    </a:ext>
                  </a:extLst>
                </p:cNvPr>
                <p:cNvSpPr/>
                <p:nvPr/>
              </p:nvSpPr>
              <p:spPr>
                <a:xfrm>
                  <a:off x="10698749" y="3505632"/>
                  <a:ext cx="76625" cy="97396"/>
                </a:xfrm>
                <a:custGeom>
                  <a:avLst/>
                  <a:gdLst>
                    <a:gd name="connsiteX0" fmla="*/ 63855 w 76625"/>
                    <a:gd name="connsiteY0" fmla="*/ 84692 h 97396"/>
                    <a:gd name="connsiteX1" fmla="*/ 14899 w 76625"/>
                    <a:gd name="connsiteY1" fmla="*/ 84692 h 97396"/>
                    <a:gd name="connsiteX2" fmla="*/ 14899 w 76625"/>
                    <a:gd name="connsiteY2" fmla="*/ 65637 h 97396"/>
                    <a:gd name="connsiteX3" fmla="*/ 76625 w 76625"/>
                    <a:gd name="connsiteY3" fmla="*/ 65637 h 97396"/>
                    <a:gd name="connsiteX4" fmla="*/ 76625 w 76625"/>
                    <a:gd name="connsiteY4" fmla="*/ 22232 h 97396"/>
                    <a:gd name="connsiteX5" fmla="*/ 43634 w 76625"/>
                    <a:gd name="connsiteY5" fmla="*/ 22232 h 97396"/>
                    <a:gd name="connsiteX6" fmla="*/ 58533 w 76625"/>
                    <a:gd name="connsiteY6" fmla="*/ 0 h 97396"/>
                    <a:gd name="connsiteX7" fmla="*/ 44698 w 76625"/>
                    <a:gd name="connsiteY7" fmla="*/ 0 h 97396"/>
                    <a:gd name="connsiteX8" fmla="*/ 27670 w 76625"/>
                    <a:gd name="connsiteY8" fmla="*/ 22232 h 97396"/>
                    <a:gd name="connsiteX9" fmla="*/ 0 w 76625"/>
                    <a:gd name="connsiteY9" fmla="*/ 22232 h 97396"/>
                    <a:gd name="connsiteX10" fmla="*/ 0 w 76625"/>
                    <a:gd name="connsiteY10" fmla="*/ 97396 h 97396"/>
                    <a:gd name="connsiteX11" fmla="*/ 62790 w 76625"/>
                    <a:gd name="connsiteY11" fmla="*/ 97396 h 97396"/>
                    <a:gd name="connsiteX12" fmla="*/ 62790 w 76625"/>
                    <a:gd name="connsiteY12" fmla="*/ 84692 h 97396"/>
                    <a:gd name="connsiteX13" fmla="*/ 14899 w 76625"/>
                    <a:gd name="connsiteY13" fmla="*/ 34936 h 97396"/>
                    <a:gd name="connsiteX14" fmla="*/ 63855 w 76625"/>
                    <a:gd name="connsiteY14" fmla="*/ 34936 h 97396"/>
                    <a:gd name="connsiteX15" fmla="*/ 63855 w 76625"/>
                    <a:gd name="connsiteY15" fmla="*/ 53991 h 97396"/>
                    <a:gd name="connsiteX16" fmla="*/ 14899 w 76625"/>
                    <a:gd name="connsiteY16" fmla="*/ 53991 h 97396"/>
                    <a:gd name="connsiteX17" fmla="*/ 14899 w 76625"/>
                    <a:gd name="connsiteY17" fmla="*/ 34936 h 97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6625" h="97396">
                      <a:moveTo>
                        <a:pt x="63855" y="84692"/>
                      </a:moveTo>
                      <a:lnTo>
                        <a:pt x="14899" y="84692"/>
                      </a:lnTo>
                      <a:lnTo>
                        <a:pt x="14899" y="65637"/>
                      </a:lnTo>
                      <a:lnTo>
                        <a:pt x="76625" y="65637"/>
                      </a:lnTo>
                      <a:lnTo>
                        <a:pt x="76625" y="22232"/>
                      </a:lnTo>
                      <a:lnTo>
                        <a:pt x="43634" y="22232"/>
                      </a:lnTo>
                      <a:lnTo>
                        <a:pt x="58533" y="0"/>
                      </a:lnTo>
                      <a:lnTo>
                        <a:pt x="44698" y="0"/>
                      </a:lnTo>
                      <a:cubicBezTo>
                        <a:pt x="44698" y="0"/>
                        <a:pt x="31927" y="14821"/>
                        <a:pt x="27670" y="22232"/>
                      </a:cubicBezTo>
                      <a:lnTo>
                        <a:pt x="0" y="22232"/>
                      </a:lnTo>
                      <a:lnTo>
                        <a:pt x="0" y="97396"/>
                      </a:lnTo>
                      <a:lnTo>
                        <a:pt x="62790" y="97396"/>
                      </a:lnTo>
                      <a:lnTo>
                        <a:pt x="62790" y="84692"/>
                      </a:lnTo>
                      <a:close/>
                      <a:moveTo>
                        <a:pt x="14899" y="34936"/>
                      </a:moveTo>
                      <a:lnTo>
                        <a:pt x="63855" y="34936"/>
                      </a:lnTo>
                      <a:lnTo>
                        <a:pt x="63855" y="53991"/>
                      </a:lnTo>
                      <a:lnTo>
                        <a:pt x="14899" y="53991"/>
                      </a:lnTo>
                      <a:lnTo>
                        <a:pt x="14899" y="349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940" name="Graphique 917">
                <a:extLst>
                  <a:ext uri="{FF2B5EF4-FFF2-40B4-BE49-F238E27FC236}">
                    <a16:creationId xmlns:a16="http://schemas.microsoft.com/office/drawing/2014/main" id="{92D6EE32-8205-8C45-9824-DEDC7F8F8C47}"/>
                  </a:ext>
                </a:extLst>
              </p:cNvPr>
              <p:cNvGrpSpPr/>
              <p:nvPr/>
            </p:nvGrpSpPr>
            <p:grpSpPr>
              <a:xfrm>
                <a:off x="8885280" y="3451640"/>
                <a:ext cx="619389" cy="378998"/>
                <a:chOff x="8885280" y="3451640"/>
                <a:chExt cx="619389" cy="378998"/>
              </a:xfrm>
              <a:solidFill>
                <a:srgbClr val="FFFFFF"/>
              </a:solidFill>
            </p:grpSpPr>
            <p:sp>
              <p:nvSpPr>
                <p:cNvPr id="941" name="Forme libre 940">
                  <a:extLst>
                    <a:ext uri="{FF2B5EF4-FFF2-40B4-BE49-F238E27FC236}">
                      <a16:creationId xmlns:a16="http://schemas.microsoft.com/office/drawing/2014/main" id="{8A3AA00D-BE3A-E84F-A4F1-999AF3184FD4}"/>
                    </a:ext>
                  </a:extLst>
                </p:cNvPr>
                <p:cNvSpPr/>
                <p:nvPr/>
              </p:nvSpPr>
              <p:spPr>
                <a:xfrm>
                  <a:off x="9168368" y="3451640"/>
                  <a:ext cx="336300" cy="378998"/>
                </a:xfrm>
                <a:custGeom>
                  <a:avLst/>
                  <a:gdLst>
                    <a:gd name="connsiteX0" fmla="*/ 316080 w 336300"/>
                    <a:gd name="connsiteY0" fmla="*/ 358884 h 378998"/>
                    <a:gd name="connsiteX1" fmla="*/ 280960 w 336300"/>
                    <a:gd name="connsiteY1" fmla="*/ 321831 h 378998"/>
                    <a:gd name="connsiteX2" fmla="*/ 280960 w 336300"/>
                    <a:gd name="connsiteY2" fmla="*/ 125980 h 378998"/>
                    <a:gd name="connsiteX3" fmla="*/ 147930 w 336300"/>
                    <a:gd name="connsiteY3" fmla="*/ 0 h 378998"/>
                    <a:gd name="connsiteX4" fmla="*/ 11707 w 336300"/>
                    <a:gd name="connsiteY4" fmla="*/ 77282 h 378998"/>
                    <a:gd name="connsiteX5" fmla="*/ 51084 w 336300"/>
                    <a:gd name="connsiteY5" fmla="*/ 113276 h 378998"/>
                    <a:gd name="connsiteX6" fmla="*/ 89396 w 336300"/>
                    <a:gd name="connsiteY6" fmla="*/ 71989 h 378998"/>
                    <a:gd name="connsiteX7" fmla="*/ 146865 w 336300"/>
                    <a:gd name="connsiteY7" fmla="*/ 26466 h 378998"/>
                    <a:gd name="connsiteX8" fmla="*/ 217105 w 336300"/>
                    <a:gd name="connsiteY8" fmla="*/ 140801 h 378998"/>
                    <a:gd name="connsiteX9" fmla="*/ 217105 w 336300"/>
                    <a:gd name="connsiteY9" fmla="*/ 170444 h 378998"/>
                    <a:gd name="connsiteX10" fmla="*/ 0 w 336300"/>
                    <a:gd name="connsiteY10" fmla="*/ 290072 h 378998"/>
                    <a:gd name="connsiteX11" fmla="*/ 98975 w 336300"/>
                    <a:gd name="connsiteY11" fmla="*/ 378999 h 378998"/>
                    <a:gd name="connsiteX12" fmla="*/ 216041 w 336300"/>
                    <a:gd name="connsiteY12" fmla="*/ 320773 h 378998"/>
                    <a:gd name="connsiteX13" fmla="*/ 218170 w 336300"/>
                    <a:gd name="connsiteY13" fmla="*/ 320773 h 378998"/>
                    <a:gd name="connsiteX14" fmla="*/ 279896 w 336300"/>
                    <a:gd name="connsiteY14" fmla="*/ 378999 h 378998"/>
                    <a:gd name="connsiteX15" fmla="*/ 321401 w 336300"/>
                    <a:gd name="connsiteY15" fmla="*/ 376882 h 378998"/>
                    <a:gd name="connsiteX16" fmla="*/ 325658 w 336300"/>
                    <a:gd name="connsiteY16" fmla="*/ 371588 h 378998"/>
                    <a:gd name="connsiteX17" fmla="*/ 336301 w 336300"/>
                    <a:gd name="connsiteY17" fmla="*/ 356767 h 378998"/>
                    <a:gd name="connsiteX18" fmla="*/ 316080 w 336300"/>
                    <a:gd name="connsiteY18" fmla="*/ 358884 h 378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36300" h="378998">
                      <a:moveTo>
                        <a:pt x="316080" y="358884"/>
                      </a:moveTo>
                      <a:cubicBezTo>
                        <a:pt x="290538" y="358884"/>
                        <a:pt x="280960" y="349357"/>
                        <a:pt x="280960" y="321831"/>
                      </a:cubicBezTo>
                      <a:lnTo>
                        <a:pt x="280960" y="125980"/>
                      </a:lnTo>
                      <a:cubicBezTo>
                        <a:pt x="280960" y="52933"/>
                        <a:pt x="260739" y="0"/>
                        <a:pt x="147930" y="0"/>
                      </a:cubicBezTo>
                      <a:cubicBezTo>
                        <a:pt x="91525" y="0"/>
                        <a:pt x="11707" y="26466"/>
                        <a:pt x="11707" y="77282"/>
                      </a:cubicBezTo>
                      <a:cubicBezTo>
                        <a:pt x="11707" y="98455"/>
                        <a:pt x="28735" y="113276"/>
                        <a:pt x="51084" y="113276"/>
                      </a:cubicBezTo>
                      <a:cubicBezTo>
                        <a:pt x="64919" y="113276"/>
                        <a:pt x="89396" y="104807"/>
                        <a:pt x="89396" y="71989"/>
                      </a:cubicBezTo>
                      <a:cubicBezTo>
                        <a:pt x="89396" y="46581"/>
                        <a:pt x="95782" y="26466"/>
                        <a:pt x="146865" y="26466"/>
                      </a:cubicBezTo>
                      <a:cubicBezTo>
                        <a:pt x="216041" y="26466"/>
                        <a:pt x="217105" y="84692"/>
                        <a:pt x="217105" y="140801"/>
                      </a:cubicBezTo>
                      <a:lnTo>
                        <a:pt x="217105" y="170444"/>
                      </a:lnTo>
                      <a:cubicBezTo>
                        <a:pt x="154315" y="175737"/>
                        <a:pt x="0" y="175737"/>
                        <a:pt x="0" y="290072"/>
                      </a:cubicBezTo>
                      <a:cubicBezTo>
                        <a:pt x="0" y="341946"/>
                        <a:pt x="41505" y="378999"/>
                        <a:pt x="98975" y="378999"/>
                      </a:cubicBezTo>
                      <a:cubicBezTo>
                        <a:pt x="155379" y="378999"/>
                        <a:pt x="190499" y="356767"/>
                        <a:pt x="216041" y="320773"/>
                      </a:cubicBezTo>
                      <a:lnTo>
                        <a:pt x="218170" y="320773"/>
                      </a:lnTo>
                      <a:cubicBezTo>
                        <a:pt x="218170" y="354650"/>
                        <a:pt x="232005" y="378999"/>
                        <a:pt x="279896" y="378999"/>
                      </a:cubicBezTo>
                      <a:cubicBezTo>
                        <a:pt x="290538" y="378999"/>
                        <a:pt x="299052" y="377940"/>
                        <a:pt x="321401" y="376882"/>
                      </a:cubicBezTo>
                      <a:lnTo>
                        <a:pt x="325658" y="371588"/>
                      </a:lnTo>
                      <a:cubicBezTo>
                        <a:pt x="328851" y="367354"/>
                        <a:pt x="333108" y="362060"/>
                        <a:pt x="336301" y="356767"/>
                      </a:cubicBezTo>
                      <a:cubicBezTo>
                        <a:pt x="321401" y="358884"/>
                        <a:pt x="318208" y="358884"/>
                        <a:pt x="316080" y="3588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2" name="Forme libre 941">
                  <a:extLst>
                    <a:ext uri="{FF2B5EF4-FFF2-40B4-BE49-F238E27FC236}">
                      <a16:creationId xmlns:a16="http://schemas.microsoft.com/office/drawing/2014/main" id="{B7E4C8DA-8F30-8948-B817-3C0AF2723C4B}"/>
                    </a:ext>
                  </a:extLst>
                </p:cNvPr>
                <p:cNvSpPr/>
                <p:nvPr/>
              </p:nvSpPr>
              <p:spPr>
                <a:xfrm>
                  <a:off x="8885280" y="3511984"/>
                  <a:ext cx="222426" cy="222317"/>
                </a:xfrm>
                <a:custGeom>
                  <a:avLst/>
                  <a:gdLst>
                    <a:gd name="connsiteX0" fmla="*/ 147930 w 222426"/>
                    <a:gd name="connsiteY0" fmla="*/ 148212 h 222317"/>
                    <a:gd name="connsiteX1" fmla="*/ 74497 w 222426"/>
                    <a:gd name="connsiteY1" fmla="*/ 148212 h 222317"/>
                    <a:gd name="connsiteX2" fmla="*/ 74497 w 222426"/>
                    <a:gd name="connsiteY2" fmla="*/ 0 h 222317"/>
                    <a:gd name="connsiteX3" fmla="*/ 20221 w 222426"/>
                    <a:gd name="connsiteY3" fmla="*/ 0 h 222317"/>
                    <a:gd name="connsiteX4" fmla="*/ 0 w 222426"/>
                    <a:gd name="connsiteY4" fmla="*/ 20114 h 222317"/>
                    <a:gd name="connsiteX5" fmla="*/ 0 w 222426"/>
                    <a:gd name="connsiteY5" fmla="*/ 222318 h 222317"/>
                    <a:gd name="connsiteX6" fmla="*/ 222427 w 222426"/>
                    <a:gd name="connsiteY6" fmla="*/ 222318 h 222317"/>
                    <a:gd name="connsiteX7" fmla="*/ 222427 w 222426"/>
                    <a:gd name="connsiteY7" fmla="*/ 0 h 222317"/>
                    <a:gd name="connsiteX8" fmla="*/ 147930 w 222426"/>
                    <a:gd name="connsiteY8" fmla="*/ 0 h 22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426" h="222317">
                      <a:moveTo>
                        <a:pt x="147930" y="148212"/>
                      </a:moveTo>
                      <a:lnTo>
                        <a:pt x="74497" y="148212"/>
                      </a:lnTo>
                      <a:lnTo>
                        <a:pt x="74497" y="0"/>
                      </a:lnTo>
                      <a:lnTo>
                        <a:pt x="20221" y="0"/>
                      </a:lnTo>
                      <a:lnTo>
                        <a:pt x="0" y="20114"/>
                      </a:lnTo>
                      <a:lnTo>
                        <a:pt x="0" y="222318"/>
                      </a:lnTo>
                      <a:lnTo>
                        <a:pt x="222427" y="222318"/>
                      </a:lnTo>
                      <a:lnTo>
                        <a:pt x="222427" y="0"/>
                      </a:lnTo>
                      <a:lnTo>
                        <a:pt x="14793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64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943" name="Forme libre 942">
                <a:extLst>
                  <a:ext uri="{FF2B5EF4-FFF2-40B4-BE49-F238E27FC236}">
                    <a16:creationId xmlns:a16="http://schemas.microsoft.com/office/drawing/2014/main" id="{F41707F2-7A68-3F4C-A092-0CA334E54A1C}"/>
                  </a:ext>
                </a:extLst>
              </p:cNvPr>
              <p:cNvSpPr/>
              <p:nvPr/>
            </p:nvSpPr>
            <p:spPr>
              <a:xfrm>
                <a:off x="8782049" y="3326719"/>
                <a:ext cx="783282" cy="629900"/>
              </a:xfrm>
              <a:custGeom>
                <a:avLst/>
                <a:gdLst>
                  <a:gd name="connsiteX0" fmla="*/ 458688 w 783282"/>
                  <a:gd name="connsiteY0" fmla="*/ 403348 h 629900"/>
                  <a:gd name="connsiteX1" fmla="*/ 602361 w 783282"/>
                  <a:gd name="connsiteY1" fmla="*/ 321831 h 629900"/>
                  <a:gd name="connsiteX2" fmla="*/ 602361 w 783282"/>
                  <a:gd name="connsiteY2" fmla="*/ 368412 h 629900"/>
                  <a:gd name="connsiteX3" fmla="*/ 514029 w 783282"/>
                  <a:gd name="connsiteY3" fmla="*/ 472161 h 629900"/>
                  <a:gd name="connsiteX4" fmla="*/ 458688 w 783282"/>
                  <a:gd name="connsiteY4" fmla="*/ 403348 h 629900"/>
                  <a:gd name="connsiteX5" fmla="*/ 702400 w 783282"/>
                  <a:gd name="connsiteY5" fmla="*/ 483806 h 629900"/>
                  <a:gd name="connsiteX6" fmla="*/ 720492 w 783282"/>
                  <a:gd name="connsiteY6" fmla="*/ 482747 h 629900"/>
                  <a:gd name="connsiteX7" fmla="*/ 783282 w 783282"/>
                  <a:gd name="connsiteY7" fmla="*/ 280544 h 629900"/>
                  <a:gd name="connsiteX8" fmla="*/ 514029 w 783282"/>
                  <a:gd name="connsiteY8" fmla="*/ 0 h 629900"/>
                  <a:gd name="connsiteX9" fmla="*/ 403348 w 783282"/>
                  <a:gd name="connsiteY9" fmla="*/ 16938 h 629900"/>
                  <a:gd name="connsiteX10" fmla="*/ 403348 w 783282"/>
                  <a:gd name="connsiteY10" fmla="*/ 114335 h 629900"/>
                  <a:gd name="connsiteX11" fmla="*/ 385256 w 783282"/>
                  <a:gd name="connsiteY11" fmla="*/ 114335 h 629900"/>
                  <a:gd name="connsiteX12" fmla="*/ 385256 w 783282"/>
                  <a:gd name="connsiteY12" fmla="*/ 132332 h 629900"/>
                  <a:gd name="connsiteX13" fmla="*/ 310759 w 783282"/>
                  <a:gd name="connsiteY13" fmla="*/ 132332 h 629900"/>
                  <a:gd name="connsiteX14" fmla="*/ 310759 w 783282"/>
                  <a:gd name="connsiteY14" fmla="*/ 132332 h 629900"/>
                  <a:gd name="connsiteX15" fmla="*/ 310759 w 783282"/>
                  <a:gd name="connsiteY15" fmla="*/ 51874 h 629900"/>
                  <a:gd name="connsiteX16" fmla="*/ 122388 w 783282"/>
                  <a:gd name="connsiteY16" fmla="*/ 183148 h 629900"/>
                  <a:gd name="connsiteX17" fmla="*/ 175600 w 783282"/>
                  <a:gd name="connsiteY17" fmla="*/ 183148 h 629900"/>
                  <a:gd name="connsiteX18" fmla="*/ 175600 w 783282"/>
                  <a:gd name="connsiteY18" fmla="*/ 331359 h 629900"/>
                  <a:gd name="connsiteX19" fmla="*/ 250097 w 783282"/>
                  <a:gd name="connsiteY19" fmla="*/ 331359 h 629900"/>
                  <a:gd name="connsiteX20" fmla="*/ 250097 w 783282"/>
                  <a:gd name="connsiteY20" fmla="*/ 183148 h 629900"/>
                  <a:gd name="connsiteX21" fmla="*/ 324594 w 783282"/>
                  <a:gd name="connsiteY21" fmla="*/ 183148 h 629900"/>
                  <a:gd name="connsiteX22" fmla="*/ 324594 w 783282"/>
                  <a:gd name="connsiteY22" fmla="*/ 405465 h 629900"/>
                  <a:gd name="connsiteX23" fmla="*/ 101103 w 783282"/>
                  <a:gd name="connsiteY23" fmla="*/ 405465 h 629900"/>
                  <a:gd name="connsiteX24" fmla="*/ 101103 w 783282"/>
                  <a:gd name="connsiteY24" fmla="*/ 205379 h 629900"/>
                  <a:gd name="connsiteX25" fmla="*/ 0 w 783282"/>
                  <a:gd name="connsiteY25" fmla="*/ 392761 h 629900"/>
                  <a:gd name="connsiteX26" fmla="*/ 398027 w 783282"/>
                  <a:gd name="connsiteY26" fmla="*/ 629900 h 629900"/>
                  <a:gd name="connsiteX27" fmla="*/ 692822 w 783282"/>
                  <a:gd name="connsiteY27" fmla="*/ 517683 h 629900"/>
                  <a:gd name="connsiteX28" fmla="*/ 705593 w 783282"/>
                  <a:gd name="connsiteY28" fmla="*/ 502862 h 629900"/>
                  <a:gd name="connsiteX29" fmla="*/ 664087 w 783282"/>
                  <a:gd name="connsiteY29" fmla="*/ 504979 h 629900"/>
                  <a:gd name="connsiteX30" fmla="*/ 602361 w 783282"/>
                  <a:gd name="connsiteY30" fmla="*/ 446753 h 629900"/>
                  <a:gd name="connsiteX31" fmla="*/ 600233 w 783282"/>
                  <a:gd name="connsiteY31" fmla="*/ 446753 h 629900"/>
                  <a:gd name="connsiteX32" fmla="*/ 483166 w 783282"/>
                  <a:gd name="connsiteY32" fmla="*/ 504979 h 629900"/>
                  <a:gd name="connsiteX33" fmla="*/ 384192 w 783282"/>
                  <a:gd name="connsiteY33" fmla="*/ 416052 h 629900"/>
                  <a:gd name="connsiteX34" fmla="*/ 603426 w 783282"/>
                  <a:gd name="connsiteY34" fmla="*/ 295365 h 629900"/>
                  <a:gd name="connsiteX35" fmla="*/ 603426 w 783282"/>
                  <a:gd name="connsiteY35" fmla="*/ 265723 h 629900"/>
                  <a:gd name="connsiteX36" fmla="*/ 533185 w 783282"/>
                  <a:gd name="connsiteY36" fmla="*/ 151388 h 629900"/>
                  <a:gd name="connsiteX37" fmla="*/ 475716 w 783282"/>
                  <a:gd name="connsiteY37" fmla="*/ 196910 h 629900"/>
                  <a:gd name="connsiteX38" fmla="*/ 437404 w 783282"/>
                  <a:gd name="connsiteY38" fmla="*/ 238198 h 629900"/>
                  <a:gd name="connsiteX39" fmla="*/ 398027 w 783282"/>
                  <a:gd name="connsiteY39" fmla="*/ 202203 h 629900"/>
                  <a:gd name="connsiteX40" fmla="*/ 534250 w 783282"/>
                  <a:gd name="connsiteY40" fmla="*/ 124921 h 629900"/>
                  <a:gd name="connsiteX41" fmla="*/ 667280 w 783282"/>
                  <a:gd name="connsiteY41" fmla="*/ 250901 h 629900"/>
                  <a:gd name="connsiteX42" fmla="*/ 667280 w 783282"/>
                  <a:gd name="connsiteY42" fmla="*/ 446753 h 629900"/>
                  <a:gd name="connsiteX43" fmla="*/ 702400 w 783282"/>
                  <a:gd name="connsiteY43" fmla="*/ 483806 h 62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783282" h="629900">
                    <a:moveTo>
                      <a:pt x="458688" y="403348"/>
                    </a:moveTo>
                    <a:cubicBezTo>
                      <a:pt x="458688" y="330301"/>
                      <a:pt x="564049" y="322890"/>
                      <a:pt x="602361" y="321831"/>
                    </a:cubicBezTo>
                    <a:lnTo>
                      <a:pt x="602361" y="368412"/>
                    </a:lnTo>
                    <a:cubicBezTo>
                      <a:pt x="602361" y="422404"/>
                      <a:pt x="568306" y="472161"/>
                      <a:pt x="514029" y="472161"/>
                    </a:cubicBezTo>
                    <a:cubicBezTo>
                      <a:pt x="487423" y="472161"/>
                      <a:pt x="458688" y="443577"/>
                      <a:pt x="458688" y="403348"/>
                    </a:cubicBezTo>
                    <a:close/>
                    <a:moveTo>
                      <a:pt x="702400" y="483806"/>
                    </a:moveTo>
                    <a:cubicBezTo>
                      <a:pt x="704528" y="483806"/>
                      <a:pt x="706657" y="483806"/>
                      <a:pt x="720492" y="482747"/>
                    </a:cubicBezTo>
                    <a:cubicBezTo>
                      <a:pt x="764126" y="420286"/>
                      <a:pt x="783282" y="347239"/>
                      <a:pt x="783282" y="280544"/>
                    </a:cubicBezTo>
                    <a:cubicBezTo>
                      <a:pt x="783282" y="128097"/>
                      <a:pt x="676858" y="0"/>
                      <a:pt x="514029" y="0"/>
                    </a:cubicBezTo>
                    <a:cubicBezTo>
                      <a:pt x="478909" y="0"/>
                      <a:pt x="442725" y="5293"/>
                      <a:pt x="403348" y="16938"/>
                    </a:cubicBezTo>
                    <a:lnTo>
                      <a:pt x="403348" y="114335"/>
                    </a:lnTo>
                    <a:lnTo>
                      <a:pt x="385256" y="114335"/>
                    </a:lnTo>
                    <a:lnTo>
                      <a:pt x="385256" y="132332"/>
                    </a:lnTo>
                    <a:lnTo>
                      <a:pt x="310759" y="132332"/>
                    </a:lnTo>
                    <a:lnTo>
                      <a:pt x="310759" y="132332"/>
                    </a:lnTo>
                    <a:lnTo>
                      <a:pt x="310759" y="51874"/>
                    </a:lnTo>
                    <a:cubicBezTo>
                      <a:pt x="249033" y="82575"/>
                      <a:pt x="186242" y="125980"/>
                      <a:pt x="122388" y="183148"/>
                    </a:cubicBezTo>
                    <a:lnTo>
                      <a:pt x="175600" y="183148"/>
                    </a:lnTo>
                    <a:lnTo>
                      <a:pt x="175600" y="331359"/>
                    </a:lnTo>
                    <a:lnTo>
                      <a:pt x="250097" y="331359"/>
                    </a:lnTo>
                    <a:lnTo>
                      <a:pt x="250097" y="183148"/>
                    </a:lnTo>
                    <a:lnTo>
                      <a:pt x="324594" y="183148"/>
                    </a:lnTo>
                    <a:lnTo>
                      <a:pt x="324594" y="405465"/>
                    </a:lnTo>
                    <a:lnTo>
                      <a:pt x="101103" y="405465"/>
                    </a:lnTo>
                    <a:lnTo>
                      <a:pt x="101103" y="205379"/>
                    </a:lnTo>
                    <a:cubicBezTo>
                      <a:pt x="28735" y="277368"/>
                      <a:pt x="0" y="339829"/>
                      <a:pt x="0" y="392761"/>
                    </a:cubicBezTo>
                    <a:cubicBezTo>
                      <a:pt x="0" y="504979"/>
                      <a:pt x="150058" y="629900"/>
                      <a:pt x="398027" y="629900"/>
                    </a:cubicBezTo>
                    <a:cubicBezTo>
                      <a:pt x="535314" y="629900"/>
                      <a:pt x="631096" y="583320"/>
                      <a:pt x="692822" y="517683"/>
                    </a:cubicBezTo>
                    <a:lnTo>
                      <a:pt x="705593" y="502862"/>
                    </a:lnTo>
                    <a:cubicBezTo>
                      <a:pt x="683244" y="504979"/>
                      <a:pt x="674730" y="504979"/>
                      <a:pt x="664087" y="504979"/>
                    </a:cubicBezTo>
                    <a:cubicBezTo>
                      <a:pt x="616196" y="504979"/>
                      <a:pt x="602361" y="481689"/>
                      <a:pt x="602361" y="446753"/>
                    </a:cubicBezTo>
                    <a:lnTo>
                      <a:pt x="600233" y="446753"/>
                    </a:lnTo>
                    <a:cubicBezTo>
                      <a:pt x="574691" y="482747"/>
                      <a:pt x="539571" y="504979"/>
                      <a:pt x="483166" y="504979"/>
                    </a:cubicBezTo>
                    <a:cubicBezTo>
                      <a:pt x="426761" y="504979"/>
                      <a:pt x="384192" y="466867"/>
                      <a:pt x="384192" y="416052"/>
                    </a:cubicBezTo>
                    <a:cubicBezTo>
                      <a:pt x="386320" y="300658"/>
                      <a:pt x="540635" y="300658"/>
                      <a:pt x="603426" y="295365"/>
                    </a:cubicBezTo>
                    <a:lnTo>
                      <a:pt x="603426" y="265723"/>
                    </a:lnTo>
                    <a:cubicBezTo>
                      <a:pt x="603426" y="210673"/>
                      <a:pt x="602361" y="151388"/>
                      <a:pt x="533185" y="151388"/>
                    </a:cubicBezTo>
                    <a:cubicBezTo>
                      <a:pt x="482102" y="151388"/>
                      <a:pt x="475716" y="171502"/>
                      <a:pt x="475716" y="196910"/>
                    </a:cubicBezTo>
                    <a:cubicBezTo>
                      <a:pt x="475716" y="229728"/>
                      <a:pt x="451239" y="238198"/>
                      <a:pt x="437404" y="238198"/>
                    </a:cubicBezTo>
                    <a:cubicBezTo>
                      <a:pt x="415055" y="238198"/>
                      <a:pt x="398027" y="224435"/>
                      <a:pt x="398027" y="202203"/>
                    </a:cubicBezTo>
                    <a:cubicBezTo>
                      <a:pt x="398027" y="150329"/>
                      <a:pt x="477845" y="124921"/>
                      <a:pt x="534250" y="124921"/>
                    </a:cubicBezTo>
                    <a:cubicBezTo>
                      <a:pt x="647059" y="124921"/>
                      <a:pt x="667280" y="176796"/>
                      <a:pt x="667280" y="250901"/>
                    </a:cubicBezTo>
                    <a:lnTo>
                      <a:pt x="667280" y="446753"/>
                    </a:lnTo>
                    <a:cubicBezTo>
                      <a:pt x="667280" y="475337"/>
                      <a:pt x="676858" y="483806"/>
                      <a:pt x="702400" y="4838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4" name="Forme libre 943">
                <a:extLst>
                  <a:ext uri="{FF2B5EF4-FFF2-40B4-BE49-F238E27FC236}">
                    <a16:creationId xmlns:a16="http://schemas.microsoft.com/office/drawing/2014/main" id="{14CCDAFB-3756-C648-BCF1-88549C716AFE}"/>
                  </a:ext>
                </a:extLst>
              </p:cNvPr>
              <p:cNvSpPr/>
              <p:nvPr/>
            </p:nvSpPr>
            <p:spPr>
              <a:xfrm>
                <a:off x="9111964" y="3256848"/>
                <a:ext cx="74496" cy="185264"/>
              </a:xfrm>
              <a:custGeom>
                <a:avLst/>
                <a:gdLst>
                  <a:gd name="connsiteX0" fmla="*/ 0 w 74496"/>
                  <a:gd name="connsiteY0" fmla="*/ 0 h 185264"/>
                  <a:gd name="connsiteX1" fmla="*/ 74497 w 74496"/>
                  <a:gd name="connsiteY1" fmla="*/ 0 h 185264"/>
                  <a:gd name="connsiteX2" fmla="*/ 74497 w 74496"/>
                  <a:gd name="connsiteY2" fmla="*/ 185265 h 185264"/>
                  <a:gd name="connsiteX3" fmla="*/ 0 w 74496"/>
                  <a:gd name="connsiteY3" fmla="*/ 185265 h 18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496" h="185264">
                    <a:moveTo>
                      <a:pt x="0" y="0"/>
                    </a:moveTo>
                    <a:lnTo>
                      <a:pt x="74497" y="0"/>
                    </a:lnTo>
                    <a:lnTo>
                      <a:pt x="74497" y="185265"/>
                    </a:lnTo>
                    <a:lnTo>
                      <a:pt x="0" y="185265"/>
                    </a:ln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45" name="Graphique 917">
              <a:extLst>
                <a:ext uri="{FF2B5EF4-FFF2-40B4-BE49-F238E27FC236}">
                  <a16:creationId xmlns:a16="http://schemas.microsoft.com/office/drawing/2014/main" id="{92D6EE32-8205-8C45-9824-DEDC7F8F8C47}"/>
                </a:ext>
              </a:extLst>
            </p:cNvPr>
            <p:cNvGrpSpPr/>
            <p:nvPr/>
          </p:nvGrpSpPr>
          <p:grpSpPr>
            <a:xfrm>
              <a:off x="9695169" y="3265317"/>
              <a:ext cx="1268576" cy="176795"/>
              <a:chOff x="9695169" y="3265317"/>
              <a:chExt cx="1268576" cy="176795"/>
            </a:xfrm>
            <a:solidFill>
              <a:srgbClr val="9D9D9C"/>
            </a:solidFill>
          </p:grpSpPr>
          <p:sp>
            <p:nvSpPr>
              <p:cNvPr id="946" name="Forme libre 945">
                <a:extLst>
                  <a:ext uri="{FF2B5EF4-FFF2-40B4-BE49-F238E27FC236}">
                    <a16:creationId xmlns:a16="http://schemas.microsoft.com/office/drawing/2014/main" id="{56B2E71F-E5FB-5E4C-A1AA-4026AFF5A0BF}"/>
                  </a:ext>
                </a:extLst>
              </p:cNvPr>
              <p:cNvSpPr/>
              <p:nvPr/>
            </p:nvSpPr>
            <p:spPr>
              <a:xfrm>
                <a:off x="9695169" y="3313970"/>
                <a:ext cx="95781" cy="127083"/>
              </a:xfrm>
              <a:custGeom>
                <a:avLst/>
                <a:gdLst>
                  <a:gd name="connsiteX0" fmla="*/ 93653 w 95781"/>
                  <a:gd name="connsiteY0" fmla="*/ 37097 h 127083"/>
                  <a:gd name="connsiteX1" fmla="*/ 62790 w 95781"/>
                  <a:gd name="connsiteY1" fmla="*/ 74150 h 127083"/>
                  <a:gd name="connsiteX2" fmla="*/ 95782 w 95781"/>
                  <a:gd name="connsiteY2" fmla="*/ 127083 h 127083"/>
                  <a:gd name="connsiteX3" fmla="*/ 64919 w 95781"/>
                  <a:gd name="connsiteY3" fmla="*/ 127083 h 127083"/>
                  <a:gd name="connsiteX4" fmla="*/ 34056 w 95781"/>
                  <a:gd name="connsiteY4" fmla="*/ 76268 h 127083"/>
                  <a:gd name="connsiteX5" fmla="*/ 25542 w 95781"/>
                  <a:gd name="connsiteY5" fmla="*/ 76268 h 127083"/>
                  <a:gd name="connsiteX6" fmla="*/ 25542 w 95781"/>
                  <a:gd name="connsiteY6" fmla="*/ 127083 h 127083"/>
                  <a:gd name="connsiteX7" fmla="*/ 0 w 95781"/>
                  <a:gd name="connsiteY7" fmla="*/ 127083 h 127083"/>
                  <a:gd name="connsiteX8" fmla="*/ 0 w 95781"/>
                  <a:gd name="connsiteY8" fmla="*/ 44 h 127083"/>
                  <a:gd name="connsiteX9" fmla="*/ 46827 w 95781"/>
                  <a:gd name="connsiteY9" fmla="*/ 44 h 127083"/>
                  <a:gd name="connsiteX10" fmla="*/ 93653 w 95781"/>
                  <a:gd name="connsiteY10" fmla="*/ 37097 h 127083"/>
                  <a:gd name="connsiteX11" fmla="*/ 47891 w 95781"/>
                  <a:gd name="connsiteY11" fmla="*/ 18042 h 127083"/>
                  <a:gd name="connsiteX12" fmla="*/ 26606 w 95781"/>
                  <a:gd name="connsiteY12" fmla="*/ 18042 h 127083"/>
                  <a:gd name="connsiteX13" fmla="*/ 26606 w 95781"/>
                  <a:gd name="connsiteY13" fmla="*/ 55095 h 127083"/>
                  <a:gd name="connsiteX14" fmla="*/ 47891 w 95781"/>
                  <a:gd name="connsiteY14" fmla="*/ 55095 h 127083"/>
                  <a:gd name="connsiteX15" fmla="*/ 68111 w 95781"/>
                  <a:gd name="connsiteY15" fmla="*/ 36039 h 127083"/>
                  <a:gd name="connsiteX16" fmla="*/ 47891 w 95781"/>
                  <a:gd name="connsiteY16" fmla="*/ 18042 h 12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781" h="127083">
                    <a:moveTo>
                      <a:pt x="93653" y="37097"/>
                    </a:moveTo>
                    <a:cubicBezTo>
                      <a:pt x="93653" y="50860"/>
                      <a:pt x="86204" y="67798"/>
                      <a:pt x="62790" y="74150"/>
                    </a:cubicBezTo>
                    <a:lnTo>
                      <a:pt x="95782" y="127083"/>
                    </a:lnTo>
                    <a:lnTo>
                      <a:pt x="64919" y="127083"/>
                    </a:lnTo>
                    <a:lnTo>
                      <a:pt x="34056" y="76268"/>
                    </a:lnTo>
                    <a:lnTo>
                      <a:pt x="25542" y="76268"/>
                    </a:lnTo>
                    <a:lnTo>
                      <a:pt x="25542" y="127083"/>
                    </a:lnTo>
                    <a:lnTo>
                      <a:pt x="0" y="127083"/>
                    </a:lnTo>
                    <a:lnTo>
                      <a:pt x="0" y="44"/>
                    </a:lnTo>
                    <a:lnTo>
                      <a:pt x="46827" y="44"/>
                    </a:lnTo>
                    <a:cubicBezTo>
                      <a:pt x="78754" y="-1014"/>
                      <a:pt x="93653" y="16983"/>
                      <a:pt x="93653" y="37097"/>
                    </a:cubicBezTo>
                    <a:close/>
                    <a:moveTo>
                      <a:pt x="47891" y="18042"/>
                    </a:moveTo>
                    <a:lnTo>
                      <a:pt x="26606" y="18042"/>
                    </a:lnTo>
                    <a:lnTo>
                      <a:pt x="26606" y="55095"/>
                    </a:lnTo>
                    <a:lnTo>
                      <a:pt x="47891" y="55095"/>
                    </a:lnTo>
                    <a:cubicBezTo>
                      <a:pt x="60662" y="55095"/>
                      <a:pt x="68111" y="47684"/>
                      <a:pt x="68111" y="36039"/>
                    </a:cubicBezTo>
                    <a:cubicBezTo>
                      <a:pt x="67047" y="26511"/>
                      <a:pt x="60662" y="18042"/>
                      <a:pt x="47891" y="18042"/>
                    </a:cubicBez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7" name="Forme libre 946">
                <a:extLst>
                  <a:ext uri="{FF2B5EF4-FFF2-40B4-BE49-F238E27FC236}">
                    <a16:creationId xmlns:a16="http://schemas.microsoft.com/office/drawing/2014/main" id="{A1CE63EC-5D7A-7143-9418-443F4CAA2FB3}"/>
                  </a:ext>
                </a:extLst>
              </p:cNvPr>
              <p:cNvSpPr/>
              <p:nvPr/>
            </p:nvSpPr>
            <p:spPr>
              <a:xfrm>
                <a:off x="9814364" y="3265317"/>
                <a:ext cx="74496" cy="175736"/>
              </a:xfrm>
              <a:custGeom>
                <a:avLst/>
                <a:gdLst>
                  <a:gd name="connsiteX0" fmla="*/ 26606 w 74496"/>
                  <a:gd name="connsiteY0" fmla="*/ 100572 h 175736"/>
                  <a:gd name="connsiteX1" fmla="*/ 69176 w 74496"/>
                  <a:gd name="connsiteY1" fmla="*/ 100572 h 175736"/>
                  <a:gd name="connsiteX2" fmla="*/ 69176 w 74496"/>
                  <a:gd name="connsiteY2" fmla="*/ 120687 h 175736"/>
                  <a:gd name="connsiteX3" fmla="*/ 26606 w 74496"/>
                  <a:gd name="connsiteY3" fmla="*/ 120687 h 175736"/>
                  <a:gd name="connsiteX4" fmla="*/ 26606 w 74496"/>
                  <a:gd name="connsiteY4" fmla="*/ 155622 h 175736"/>
                  <a:gd name="connsiteX5" fmla="*/ 74497 w 74496"/>
                  <a:gd name="connsiteY5" fmla="*/ 155622 h 175736"/>
                  <a:gd name="connsiteX6" fmla="*/ 74497 w 74496"/>
                  <a:gd name="connsiteY6" fmla="*/ 175737 h 175736"/>
                  <a:gd name="connsiteX7" fmla="*/ 0 w 74496"/>
                  <a:gd name="connsiteY7" fmla="*/ 175737 h 175736"/>
                  <a:gd name="connsiteX8" fmla="*/ 0 w 74496"/>
                  <a:gd name="connsiteY8" fmla="*/ 47640 h 175736"/>
                  <a:gd name="connsiteX9" fmla="*/ 74497 w 74496"/>
                  <a:gd name="connsiteY9" fmla="*/ 47640 h 175736"/>
                  <a:gd name="connsiteX10" fmla="*/ 74497 w 74496"/>
                  <a:gd name="connsiteY10" fmla="*/ 67754 h 175736"/>
                  <a:gd name="connsiteX11" fmla="*/ 26606 w 74496"/>
                  <a:gd name="connsiteY11" fmla="*/ 67754 h 175736"/>
                  <a:gd name="connsiteX12" fmla="*/ 26606 w 74496"/>
                  <a:gd name="connsiteY12" fmla="*/ 100572 h 175736"/>
                  <a:gd name="connsiteX13" fmla="*/ 14899 w 74496"/>
                  <a:gd name="connsiteY13" fmla="*/ 40229 h 175736"/>
                  <a:gd name="connsiteX14" fmla="*/ 14899 w 74496"/>
                  <a:gd name="connsiteY14" fmla="*/ 22232 h 175736"/>
                  <a:gd name="connsiteX15" fmla="*/ 57469 w 74496"/>
                  <a:gd name="connsiteY15" fmla="*/ 0 h 175736"/>
                  <a:gd name="connsiteX16" fmla="*/ 57469 w 74496"/>
                  <a:gd name="connsiteY16" fmla="*/ 21173 h 175736"/>
                  <a:gd name="connsiteX17" fmla="*/ 14899 w 74496"/>
                  <a:gd name="connsiteY17" fmla="*/ 40229 h 17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4496" h="175736">
                    <a:moveTo>
                      <a:pt x="26606" y="100572"/>
                    </a:moveTo>
                    <a:lnTo>
                      <a:pt x="69176" y="100572"/>
                    </a:lnTo>
                    <a:lnTo>
                      <a:pt x="69176" y="120687"/>
                    </a:lnTo>
                    <a:lnTo>
                      <a:pt x="26606" y="120687"/>
                    </a:lnTo>
                    <a:lnTo>
                      <a:pt x="26606" y="155622"/>
                    </a:lnTo>
                    <a:lnTo>
                      <a:pt x="74497" y="155622"/>
                    </a:lnTo>
                    <a:lnTo>
                      <a:pt x="74497" y="175737"/>
                    </a:lnTo>
                    <a:lnTo>
                      <a:pt x="0" y="175737"/>
                    </a:lnTo>
                    <a:lnTo>
                      <a:pt x="0" y="47640"/>
                    </a:lnTo>
                    <a:lnTo>
                      <a:pt x="74497" y="47640"/>
                    </a:lnTo>
                    <a:lnTo>
                      <a:pt x="74497" y="67754"/>
                    </a:lnTo>
                    <a:lnTo>
                      <a:pt x="26606" y="67754"/>
                    </a:lnTo>
                    <a:lnTo>
                      <a:pt x="26606" y="100572"/>
                    </a:lnTo>
                    <a:close/>
                    <a:moveTo>
                      <a:pt x="14899" y="40229"/>
                    </a:moveTo>
                    <a:lnTo>
                      <a:pt x="14899" y="22232"/>
                    </a:lnTo>
                    <a:lnTo>
                      <a:pt x="57469" y="0"/>
                    </a:lnTo>
                    <a:lnTo>
                      <a:pt x="57469" y="21173"/>
                    </a:lnTo>
                    <a:lnTo>
                      <a:pt x="14899" y="40229"/>
                    </a:ln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8" name="Forme libre 947">
                <a:extLst>
                  <a:ext uri="{FF2B5EF4-FFF2-40B4-BE49-F238E27FC236}">
                    <a16:creationId xmlns:a16="http://schemas.microsoft.com/office/drawing/2014/main" id="{3D052E17-06B8-CB4D-AFBD-AB1F853F66BA}"/>
                  </a:ext>
                </a:extLst>
              </p:cNvPr>
              <p:cNvSpPr/>
              <p:nvPr/>
            </p:nvSpPr>
            <p:spPr>
              <a:xfrm>
                <a:off x="9912274" y="3310839"/>
                <a:ext cx="92589" cy="130214"/>
              </a:xfrm>
              <a:custGeom>
                <a:avLst/>
                <a:gdLst>
                  <a:gd name="connsiteX0" fmla="*/ 92589 w 92589"/>
                  <a:gd name="connsiteY0" fmla="*/ 92103 h 130214"/>
                  <a:gd name="connsiteX1" fmla="*/ 46827 w 92589"/>
                  <a:gd name="connsiteY1" fmla="*/ 130215 h 130214"/>
                  <a:gd name="connsiteX2" fmla="*/ 0 w 92589"/>
                  <a:gd name="connsiteY2" fmla="*/ 93162 h 130214"/>
                  <a:gd name="connsiteX3" fmla="*/ 27670 w 92589"/>
                  <a:gd name="connsiteY3" fmla="*/ 93162 h 130214"/>
                  <a:gd name="connsiteX4" fmla="*/ 46827 w 92589"/>
                  <a:gd name="connsiteY4" fmla="*/ 110100 h 130214"/>
                  <a:gd name="connsiteX5" fmla="*/ 65983 w 92589"/>
                  <a:gd name="connsiteY5" fmla="*/ 93162 h 130214"/>
                  <a:gd name="connsiteX6" fmla="*/ 0 w 92589"/>
                  <a:gd name="connsiteY6" fmla="*/ 38112 h 130214"/>
                  <a:gd name="connsiteX7" fmla="*/ 44698 w 92589"/>
                  <a:gd name="connsiteY7" fmla="*/ 0 h 130214"/>
                  <a:gd name="connsiteX8" fmla="*/ 90461 w 92589"/>
                  <a:gd name="connsiteY8" fmla="*/ 35994 h 130214"/>
                  <a:gd name="connsiteX9" fmla="*/ 61726 w 92589"/>
                  <a:gd name="connsiteY9" fmla="*/ 35994 h 130214"/>
                  <a:gd name="connsiteX10" fmla="*/ 43634 w 92589"/>
                  <a:gd name="connsiteY10" fmla="*/ 20114 h 130214"/>
                  <a:gd name="connsiteX11" fmla="*/ 25542 w 92589"/>
                  <a:gd name="connsiteY11" fmla="*/ 35994 h 130214"/>
                  <a:gd name="connsiteX12" fmla="*/ 92589 w 92589"/>
                  <a:gd name="connsiteY12" fmla="*/ 92103 h 13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589" h="130214">
                    <a:moveTo>
                      <a:pt x="92589" y="92103"/>
                    </a:moveTo>
                    <a:cubicBezTo>
                      <a:pt x="92589" y="112218"/>
                      <a:pt x="75561" y="130215"/>
                      <a:pt x="46827" y="130215"/>
                    </a:cubicBezTo>
                    <a:cubicBezTo>
                      <a:pt x="19156" y="130215"/>
                      <a:pt x="0" y="117511"/>
                      <a:pt x="0" y="93162"/>
                    </a:cubicBezTo>
                    <a:lnTo>
                      <a:pt x="27670" y="93162"/>
                    </a:lnTo>
                    <a:cubicBezTo>
                      <a:pt x="28735" y="103748"/>
                      <a:pt x="35120" y="110100"/>
                      <a:pt x="46827" y="110100"/>
                    </a:cubicBezTo>
                    <a:cubicBezTo>
                      <a:pt x="58533" y="110100"/>
                      <a:pt x="65983" y="102690"/>
                      <a:pt x="65983" y="93162"/>
                    </a:cubicBezTo>
                    <a:cubicBezTo>
                      <a:pt x="65983" y="64578"/>
                      <a:pt x="0" y="83634"/>
                      <a:pt x="0" y="38112"/>
                    </a:cubicBezTo>
                    <a:cubicBezTo>
                      <a:pt x="0" y="14821"/>
                      <a:pt x="19156" y="0"/>
                      <a:pt x="44698" y="0"/>
                    </a:cubicBezTo>
                    <a:cubicBezTo>
                      <a:pt x="70240" y="0"/>
                      <a:pt x="88332" y="11645"/>
                      <a:pt x="90461" y="35994"/>
                    </a:cubicBezTo>
                    <a:lnTo>
                      <a:pt x="61726" y="35994"/>
                    </a:lnTo>
                    <a:cubicBezTo>
                      <a:pt x="60662" y="26466"/>
                      <a:pt x="54276" y="20114"/>
                      <a:pt x="43634" y="20114"/>
                    </a:cubicBezTo>
                    <a:cubicBezTo>
                      <a:pt x="34056" y="20114"/>
                      <a:pt x="25542" y="24349"/>
                      <a:pt x="25542" y="35994"/>
                    </a:cubicBezTo>
                    <a:cubicBezTo>
                      <a:pt x="26606" y="65637"/>
                      <a:pt x="92589" y="45522"/>
                      <a:pt x="92589" y="92103"/>
                    </a:cubicBez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9" name="Forme libre 948">
                <a:extLst>
                  <a:ext uri="{FF2B5EF4-FFF2-40B4-BE49-F238E27FC236}">
                    <a16:creationId xmlns:a16="http://schemas.microsoft.com/office/drawing/2014/main" id="{FB48F342-C601-6044-A915-BF5B398BD5E4}"/>
                  </a:ext>
                </a:extLst>
              </p:cNvPr>
              <p:cNvSpPr/>
              <p:nvPr/>
            </p:nvSpPr>
            <p:spPr>
              <a:xfrm>
                <a:off x="10021891" y="3310839"/>
                <a:ext cx="131965" cy="131273"/>
              </a:xfrm>
              <a:custGeom>
                <a:avLst/>
                <a:gdLst>
                  <a:gd name="connsiteX0" fmla="*/ 65983 w 131965"/>
                  <a:gd name="connsiteY0" fmla="*/ 0 h 131273"/>
                  <a:gd name="connsiteX1" fmla="*/ 131966 w 131965"/>
                  <a:gd name="connsiteY1" fmla="*/ 65637 h 131273"/>
                  <a:gd name="connsiteX2" fmla="*/ 65983 w 131965"/>
                  <a:gd name="connsiteY2" fmla="*/ 131273 h 131273"/>
                  <a:gd name="connsiteX3" fmla="*/ 0 w 131965"/>
                  <a:gd name="connsiteY3" fmla="*/ 65637 h 131273"/>
                  <a:gd name="connsiteX4" fmla="*/ 65983 w 131965"/>
                  <a:gd name="connsiteY4" fmla="*/ 0 h 131273"/>
                  <a:gd name="connsiteX5" fmla="*/ 65983 w 131965"/>
                  <a:gd name="connsiteY5" fmla="*/ 23290 h 131273"/>
                  <a:gd name="connsiteX6" fmla="*/ 26606 w 131965"/>
                  <a:gd name="connsiteY6" fmla="*/ 64578 h 131273"/>
                  <a:gd name="connsiteX7" fmla="*/ 65983 w 131965"/>
                  <a:gd name="connsiteY7" fmla="*/ 105866 h 131273"/>
                  <a:gd name="connsiteX8" fmla="*/ 105360 w 131965"/>
                  <a:gd name="connsiteY8" fmla="*/ 64578 h 131273"/>
                  <a:gd name="connsiteX9" fmla="*/ 65983 w 131965"/>
                  <a:gd name="connsiteY9" fmla="*/ 23290 h 13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965" h="131273">
                    <a:moveTo>
                      <a:pt x="65983" y="0"/>
                    </a:moveTo>
                    <a:cubicBezTo>
                      <a:pt x="102167" y="0"/>
                      <a:pt x="131966" y="27525"/>
                      <a:pt x="131966" y="65637"/>
                    </a:cubicBezTo>
                    <a:cubicBezTo>
                      <a:pt x="131966" y="103748"/>
                      <a:pt x="103231" y="131273"/>
                      <a:pt x="65983" y="131273"/>
                    </a:cubicBezTo>
                    <a:cubicBezTo>
                      <a:pt x="29799" y="131273"/>
                      <a:pt x="0" y="103748"/>
                      <a:pt x="0" y="65637"/>
                    </a:cubicBezTo>
                    <a:cubicBezTo>
                      <a:pt x="1064" y="27525"/>
                      <a:pt x="29799" y="0"/>
                      <a:pt x="65983" y="0"/>
                    </a:cubicBezTo>
                    <a:close/>
                    <a:moveTo>
                      <a:pt x="65983" y="23290"/>
                    </a:moveTo>
                    <a:cubicBezTo>
                      <a:pt x="42570" y="23290"/>
                      <a:pt x="26606" y="39170"/>
                      <a:pt x="26606" y="64578"/>
                    </a:cubicBezTo>
                    <a:cubicBezTo>
                      <a:pt x="26606" y="89986"/>
                      <a:pt x="42570" y="105866"/>
                      <a:pt x="65983" y="105866"/>
                    </a:cubicBezTo>
                    <a:cubicBezTo>
                      <a:pt x="89396" y="105866"/>
                      <a:pt x="105360" y="88927"/>
                      <a:pt x="105360" y="64578"/>
                    </a:cubicBezTo>
                    <a:cubicBezTo>
                      <a:pt x="105360" y="40229"/>
                      <a:pt x="89396" y="23290"/>
                      <a:pt x="65983" y="23290"/>
                    </a:cubicBez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0" name="Forme libre 949">
                <a:extLst>
                  <a:ext uri="{FF2B5EF4-FFF2-40B4-BE49-F238E27FC236}">
                    <a16:creationId xmlns:a16="http://schemas.microsoft.com/office/drawing/2014/main" id="{63B85960-07AE-B24F-9278-4098AE0E0481}"/>
                  </a:ext>
                </a:extLst>
              </p:cNvPr>
              <p:cNvSpPr/>
              <p:nvPr/>
            </p:nvSpPr>
            <p:spPr>
              <a:xfrm>
                <a:off x="10174078" y="3312956"/>
                <a:ext cx="92660" cy="127038"/>
              </a:xfrm>
              <a:custGeom>
                <a:avLst/>
                <a:gdLst>
                  <a:gd name="connsiteX0" fmla="*/ 46827 w 92660"/>
                  <a:gd name="connsiteY0" fmla="*/ 76223 h 127038"/>
                  <a:gd name="connsiteX1" fmla="*/ 25542 w 92660"/>
                  <a:gd name="connsiteY1" fmla="*/ 76223 h 127038"/>
                  <a:gd name="connsiteX2" fmla="*/ 25542 w 92660"/>
                  <a:gd name="connsiteY2" fmla="*/ 127039 h 127038"/>
                  <a:gd name="connsiteX3" fmla="*/ 0 w 92660"/>
                  <a:gd name="connsiteY3" fmla="*/ 127039 h 127038"/>
                  <a:gd name="connsiteX4" fmla="*/ 0 w 92660"/>
                  <a:gd name="connsiteY4" fmla="*/ 0 h 127038"/>
                  <a:gd name="connsiteX5" fmla="*/ 46827 w 92660"/>
                  <a:gd name="connsiteY5" fmla="*/ 0 h 127038"/>
                  <a:gd name="connsiteX6" fmla="*/ 92589 w 92660"/>
                  <a:gd name="connsiteY6" fmla="*/ 38112 h 127038"/>
                  <a:gd name="connsiteX7" fmla="*/ 46827 w 92660"/>
                  <a:gd name="connsiteY7" fmla="*/ 76223 h 127038"/>
                  <a:gd name="connsiteX8" fmla="*/ 67047 w 92660"/>
                  <a:gd name="connsiteY8" fmla="*/ 38112 h 127038"/>
                  <a:gd name="connsiteX9" fmla="*/ 46827 w 92660"/>
                  <a:gd name="connsiteY9" fmla="*/ 19056 h 127038"/>
                  <a:gd name="connsiteX10" fmla="*/ 25542 w 92660"/>
                  <a:gd name="connsiteY10" fmla="*/ 19056 h 127038"/>
                  <a:gd name="connsiteX11" fmla="*/ 25542 w 92660"/>
                  <a:gd name="connsiteY11" fmla="*/ 56109 h 127038"/>
                  <a:gd name="connsiteX12" fmla="*/ 46827 w 92660"/>
                  <a:gd name="connsiteY12" fmla="*/ 56109 h 127038"/>
                  <a:gd name="connsiteX13" fmla="*/ 67047 w 92660"/>
                  <a:gd name="connsiteY13" fmla="*/ 38112 h 12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660" h="127038">
                    <a:moveTo>
                      <a:pt x="46827" y="76223"/>
                    </a:moveTo>
                    <a:lnTo>
                      <a:pt x="25542" y="76223"/>
                    </a:lnTo>
                    <a:lnTo>
                      <a:pt x="25542" y="127039"/>
                    </a:lnTo>
                    <a:lnTo>
                      <a:pt x="0" y="127039"/>
                    </a:lnTo>
                    <a:lnTo>
                      <a:pt x="0" y="0"/>
                    </a:lnTo>
                    <a:lnTo>
                      <a:pt x="46827" y="0"/>
                    </a:lnTo>
                    <a:cubicBezTo>
                      <a:pt x="77690" y="0"/>
                      <a:pt x="92589" y="17997"/>
                      <a:pt x="92589" y="38112"/>
                    </a:cubicBezTo>
                    <a:cubicBezTo>
                      <a:pt x="93653" y="55050"/>
                      <a:pt x="83011" y="76223"/>
                      <a:pt x="46827" y="76223"/>
                    </a:cubicBezTo>
                    <a:close/>
                    <a:moveTo>
                      <a:pt x="67047" y="38112"/>
                    </a:moveTo>
                    <a:cubicBezTo>
                      <a:pt x="67047" y="26466"/>
                      <a:pt x="60662" y="19056"/>
                      <a:pt x="46827" y="19056"/>
                    </a:cubicBezTo>
                    <a:lnTo>
                      <a:pt x="25542" y="19056"/>
                    </a:lnTo>
                    <a:lnTo>
                      <a:pt x="25542" y="56109"/>
                    </a:lnTo>
                    <a:lnTo>
                      <a:pt x="46827" y="56109"/>
                    </a:lnTo>
                    <a:cubicBezTo>
                      <a:pt x="60662" y="57167"/>
                      <a:pt x="67047" y="49757"/>
                      <a:pt x="67047" y="38112"/>
                    </a:cubicBez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1" name="Forme libre 950">
                <a:extLst>
                  <a:ext uri="{FF2B5EF4-FFF2-40B4-BE49-F238E27FC236}">
                    <a16:creationId xmlns:a16="http://schemas.microsoft.com/office/drawing/2014/main" id="{1DAB6DBC-9B60-A847-B8E7-6561DC88C62F}"/>
                  </a:ext>
                </a:extLst>
              </p:cNvPr>
              <p:cNvSpPr/>
              <p:nvPr/>
            </p:nvSpPr>
            <p:spPr>
              <a:xfrm>
                <a:off x="10280502" y="3312956"/>
                <a:ext cx="94717" cy="127038"/>
              </a:xfrm>
              <a:custGeom>
                <a:avLst/>
                <a:gdLst>
                  <a:gd name="connsiteX0" fmla="*/ 93653 w 94717"/>
                  <a:gd name="connsiteY0" fmla="*/ 19056 h 127038"/>
                  <a:gd name="connsiteX1" fmla="*/ 58533 w 94717"/>
                  <a:gd name="connsiteY1" fmla="*/ 19056 h 127038"/>
                  <a:gd name="connsiteX2" fmla="*/ 58533 w 94717"/>
                  <a:gd name="connsiteY2" fmla="*/ 127039 h 127038"/>
                  <a:gd name="connsiteX3" fmla="*/ 34056 w 94717"/>
                  <a:gd name="connsiteY3" fmla="*/ 127039 h 127038"/>
                  <a:gd name="connsiteX4" fmla="*/ 34056 w 94717"/>
                  <a:gd name="connsiteY4" fmla="*/ 19056 h 127038"/>
                  <a:gd name="connsiteX5" fmla="*/ 0 w 94717"/>
                  <a:gd name="connsiteY5" fmla="*/ 19056 h 127038"/>
                  <a:gd name="connsiteX6" fmla="*/ 0 w 94717"/>
                  <a:gd name="connsiteY6" fmla="*/ 0 h 127038"/>
                  <a:gd name="connsiteX7" fmla="*/ 94718 w 94717"/>
                  <a:gd name="connsiteY7" fmla="*/ 0 h 127038"/>
                  <a:gd name="connsiteX8" fmla="*/ 94718 w 94717"/>
                  <a:gd name="connsiteY8" fmla="*/ 19056 h 12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717" h="127038">
                    <a:moveTo>
                      <a:pt x="93653" y="19056"/>
                    </a:moveTo>
                    <a:lnTo>
                      <a:pt x="58533" y="19056"/>
                    </a:lnTo>
                    <a:lnTo>
                      <a:pt x="58533" y="127039"/>
                    </a:lnTo>
                    <a:lnTo>
                      <a:pt x="34056" y="127039"/>
                    </a:lnTo>
                    <a:lnTo>
                      <a:pt x="34056" y="19056"/>
                    </a:lnTo>
                    <a:lnTo>
                      <a:pt x="0" y="19056"/>
                    </a:lnTo>
                    <a:lnTo>
                      <a:pt x="0" y="0"/>
                    </a:lnTo>
                    <a:lnTo>
                      <a:pt x="94718" y="0"/>
                    </a:lnTo>
                    <a:lnTo>
                      <a:pt x="94718" y="19056"/>
                    </a:ln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2" name="Forme libre 951">
                <a:extLst>
                  <a:ext uri="{FF2B5EF4-FFF2-40B4-BE49-F238E27FC236}">
                    <a16:creationId xmlns:a16="http://schemas.microsoft.com/office/drawing/2014/main" id="{8479CA39-CA70-D343-A46F-1352D8C0DB8A}"/>
                  </a:ext>
                </a:extLst>
              </p:cNvPr>
              <p:cNvSpPr/>
              <p:nvPr/>
            </p:nvSpPr>
            <p:spPr>
              <a:xfrm>
                <a:off x="10392247" y="3271669"/>
                <a:ext cx="29798" cy="168326"/>
              </a:xfrm>
              <a:custGeom>
                <a:avLst/>
                <a:gdLst>
                  <a:gd name="connsiteX0" fmla="*/ 0 w 29798"/>
                  <a:gd name="connsiteY0" fmla="*/ 14821 h 168326"/>
                  <a:gd name="connsiteX1" fmla="*/ 14899 w 29798"/>
                  <a:gd name="connsiteY1" fmla="*/ 0 h 168326"/>
                  <a:gd name="connsiteX2" fmla="*/ 29799 w 29798"/>
                  <a:gd name="connsiteY2" fmla="*/ 14821 h 168326"/>
                  <a:gd name="connsiteX3" fmla="*/ 14899 w 29798"/>
                  <a:gd name="connsiteY3" fmla="*/ 29642 h 168326"/>
                  <a:gd name="connsiteX4" fmla="*/ 0 w 29798"/>
                  <a:gd name="connsiteY4" fmla="*/ 14821 h 168326"/>
                  <a:gd name="connsiteX5" fmla="*/ 27670 w 29798"/>
                  <a:gd name="connsiteY5" fmla="*/ 168326 h 168326"/>
                  <a:gd name="connsiteX6" fmla="*/ 2128 w 29798"/>
                  <a:gd name="connsiteY6" fmla="*/ 168326 h 168326"/>
                  <a:gd name="connsiteX7" fmla="*/ 2128 w 29798"/>
                  <a:gd name="connsiteY7" fmla="*/ 41288 h 168326"/>
                  <a:gd name="connsiteX8" fmla="*/ 27670 w 29798"/>
                  <a:gd name="connsiteY8" fmla="*/ 41288 h 168326"/>
                  <a:gd name="connsiteX9" fmla="*/ 27670 w 29798"/>
                  <a:gd name="connsiteY9" fmla="*/ 168326 h 168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798" h="168326">
                    <a:moveTo>
                      <a:pt x="0" y="14821"/>
                    </a:moveTo>
                    <a:cubicBezTo>
                      <a:pt x="0" y="6352"/>
                      <a:pt x="6385" y="0"/>
                      <a:pt x="14899" y="0"/>
                    </a:cubicBezTo>
                    <a:cubicBezTo>
                      <a:pt x="23413" y="0"/>
                      <a:pt x="29799" y="6352"/>
                      <a:pt x="29799" y="14821"/>
                    </a:cubicBezTo>
                    <a:cubicBezTo>
                      <a:pt x="29799" y="23290"/>
                      <a:pt x="23413" y="29642"/>
                      <a:pt x="14899" y="29642"/>
                    </a:cubicBezTo>
                    <a:cubicBezTo>
                      <a:pt x="6385" y="29642"/>
                      <a:pt x="0" y="23290"/>
                      <a:pt x="0" y="14821"/>
                    </a:cubicBezTo>
                    <a:close/>
                    <a:moveTo>
                      <a:pt x="27670" y="168326"/>
                    </a:moveTo>
                    <a:lnTo>
                      <a:pt x="2128" y="168326"/>
                    </a:lnTo>
                    <a:lnTo>
                      <a:pt x="2128" y="41288"/>
                    </a:lnTo>
                    <a:lnTo>
                      <a:pt x="27670" y="41288"/>
                    </a:lnTo>
                    <a:lnTo>
                      <a:pt x="27670" y="168326"/>
                    </a:ln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3" name="Forme libre 952">
                <a:extLst>
                  <a:ext uri="{FF2B5EF4-FFF2-40B4-BE49-F238E27FC236}">
                    <a16:creationId xmlns:a16="http://schemas.microsoft.com/office/drawing/2014/main" id="{63B85EDE-886B-F344-8C64-48AC5FDEB5DC}"/>
                  </a:ext>
                </a:extLst>
              </p:cNvPr>
              <p:cNvSpPr/>
              <p:nvPr/>
            </p:nvSpPr>
            <p:spPr>
              <a:xfrm>
                <a:off x="10448652" y="3312956"/>
                <a:ext cx="139415" cy="127038"/>
              </a:xfrm>
              <a:custGeom>
                <a:avLst/>
                <a:gdLst>
                  <a:gd name="connsiteX0" fmla="*/ 69176 w 139415"/>
                  <a:gd name="connsiteY0" fmla="*/ 94220 h 127038"/>
                  <a:gd name="connsiteX1" fmla="*/ 110681 w 139415"/>
                  <a:gd name="connsiteY1" fmla="*/ 0 h 127038"/>
                  <a:gd name="connsiteX2" fmla="*/ 139416 w 139415"/>
                  <a:gd name="connsiteY2" fmla="*/ 0 h 127038"/>
                  <a:gd name="connsiteX3" fmla="*/ 139416 w 139415"/>
                  <a:gd name="connsiteY3" fmla="*/ 127039 h 127038"/>
                  <a:gd name="connsiteX4" fmla="*/ 113874 w 139415"/>
                  <a:gd name="connsiteY4" fmla="*/ 127039 h 127038"/>
                  <a:gd name="connsiteX5" fmla="*/ 113874 w 139415"/>
                  <a:gd name="connsiteY5" fmla="*/ 46581 h 127038"/>
                  <a:gd name="connsiteX6" fmla="*/ 78754 w 139415"/>
                  <a:gd name="connsiteY6" fmla="*/ 127039 h 127038"/>
                  <a:gd name="connsiteX7" fmla="*/ 60662 w 139415"/>
                  <a:gd name="connsiteY7" fmla="*/ 127039 h 127038"/>
                  <a:gd name="connsiteX8" fmla="*/ 25542 w 139415"/>
                  <a:gd name="connsiteY8" fmla="*/ 46581 h 127038"/>
                  <a:gd name="connsiteX9" fmla="*/ 25542 w 139415"/>
                  <a:gd name="connsiteY9" fmla="*/ 127039 h 127038"/>
                  <a:gd name="connsiteX10" fmla="*/ 0 w 139415"/>
                  <a:gd name="connsiteY10" fmla="*/ 127039 h 127038"/>
                  <a:gd name="connsiteX11" fmla="*/ 0 w 139415"/>
                  <a:gd name="connsiteY11" fmla="*/ 0 h 127038"/>
                  <a:gd name="connsiteX12" fmla="*/ 28735 w 139415"/>
                  <a:gd name="connsiteY12" fmla="*/ 0 h 127038"/>
                  <a:gd name="connsiteX13" fmla="*/ 69176 w 139415"/>
                  <a:gd name="connsiteY13" fmla="*/ 94220 h 12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415" h="127038">
                    <a:moveTo>
                      <a:pt x="69176" y="94220"/>
                    </a:moveTo>
                    <a:lnTo>
                      <a:pt x="110681" y="0"/>
                    </a:lnTo>
                    <a:lnTo>
                      <a:pt x="139416" y="0"/>
                    </a:lnTo>
                    <a:lnTo>
                      <a:pt x="139416" y="127039"/>
                    </a:lnTo>
                    <a:lnTo>
                      <a:pt x="113874" y="127039"/>
                    </a:lnTo>
                    <a:lnTo>
                      <a:pt x="113874" y="46581"/>
                    </a:lnTo>
                    <a:lnTo>
                      <a:pt x="78754" y="127039"/>
                    </a:lnTo>
                    <a:lnTo>
                      <a:pt x="60662" y="127039"/>
                    </a:lnTo>
                    <a:lnTo>
                      <a:pt x="25542" y="46581"/>
                    </a:lnTo>
                    <a:lnTo>
                      <a:pt x="25542" y="127039"/>
                    </a:lnTo>
                    <a:lnTo>
                      <a:pt x="0" y="127039"/>
                    </a:lnTo>
                    <a:lnTo>
                      <a:pt x="0" y="0"/>
                    </a:lnTo>
                    <a:lnTo>
                      <a:pt x="28735" y="0"/>
                    </a:lnTo>
                    <a:lnTo>
                      <a:pt x="69176" y="94220"/>
                    </a:ln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4" name="Forme libre 953">
                <a:extLst>
                  <a:ext uri="{FF2B5EF4-FFF2-40B4-BE49-F238E27FC236}">
                    <a16:creationId xmlns:a16="http://schemas.microsoft.com/office/drawing/2014/main" id="{FE260C80-E679-FD41-B82B-667F0D6313E4}"/>
                  </a:ext>
                </a:extLst>
              </p:cNvPr>
              <p:cNvSpPr/>
              <p:nvPr/>
            </p:nvSpPr>
            <p:spPr>
              <a:xfrm>
                <a:off x="10613610" y="3271669"/>
                <a:ext cx="29798" cy="168326"/>
              </a:xfrm>
              <a:custGeom>
                <a:avLst/>
                <a:gdLst>
                  <a:gd name="connsiteX0" fmla="*/ 0 w 29798"/>
                  <a:gd name="connsiteY0" fmla="*/ 14821 h 168326"/>
                  <a:gd name="connsiteX1" fmla="*/ 14899 w 29798"/>
                  <a:gd name="connsiteY1" fmla="*/ 0 h 168326"/>
                  <a:gd name="connsiteX2" fmla="*/ 29799 w 29798"/>
                  <a:gd name="connsiteY2" fmla="*/ 14821 h 168326"/>
                  <a:gd name="connsiteX3" fmla="*/ 14899 w 29798"/>
                  <a:gd name="connsiteY3" fmla="*/ 29642 h 168326"/>
                  <a:gd name="connsiteX4" fmla="*/ 0 w 29798"/>
                  <a:gd name="connsiteY4" fmla="*/ 14821 h 168326"/>
                  <a:gd name="connsiteX5" fmla="*/ 27670 w 29798"/>
                  <a:gd name="connsiteY5" fmla="*/ 168326 h 168326"/>
                  <a:gd name="connsiteX6" fmla="*/ 2128 w 29798"/>
                  <a:gd name="connsiteY6" fmla="*/ 168326 h 168326"/>
                  <a:gd name="connsiteX7" fmla="*/ 2128 w 29798"/>
                  <a:gd name="connsiteY7" fmla="*/ 41288 h 168326"/>
                  <a:gd name="connsiteX8" fmla="*/ 27670 w 29798"/>
                  <a:gd name="connsiteY8" fmla="*/ 41288 h 168326"/>
                  <a:gd name="connsiteX9" fmla="*/ 27670 w 29798"/>
                  <a:gd name="connsiteY9" fmla="*/ 168326 h 168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798" h="168326">
                    <a:moveTo>
                      <a:pt x="0" y="14821"/>
                    </a:moveTo>
                    <a:cubicBezTo>
                      <a:pt x="0" y="6352"/>
                      <a:pt x="6385" y="0"/>
                      <a:pt x="14899" y="0"/>
                    </a:cubicBezTo>
                    <a:cubicBezTo>
                      <a:pt x="23413" y="0"/>
                      <a:pt x="29799" y="6352"/>
                      <a:pt x="29799" y="14821"/>
                    </a:cubicBezTo>
                    <a:cubicBezTo>
                      <a:pt x="29799" y="23290"/>
                      <a:pt x="23413" y="29642"/>
                      <a:pt x="14899" y="29642"/>
                    </a:cubicBezTo>
                    <a:cubicBezTo>
                      <a:pt x="6385" y="29642"/>
                      <a:pt x="0" y="23290"/>
                      <a:pt x="0" y="14821"/>
                    </a:cubicBezTo>
                    <a:close/>
                    <a:moveTo>
                      <a:pt x="27670" y="168326"/>
                    </a:moveTo>
                    <a:lnTo>
                      <a:pt x="2128" y="168326"/>
                    </a:lnTo>
                    <a:lnTo>
                      <a:pt x="2128" y="41288"/>
                    </a:lnTo>
                    <a:lnTo>
                      <a:pt x="27670" y="41288"/>
                    </a:lnTo>
                    <a:lnTo>
                      <a:pt x="27670" y="168326"/>
                    </a:ln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5" name="Forme libre 954">
                <a:extLst>
                  <a:ext uri="{FF2B5EF4-FFF2-40B4-BE49-F238E27FC236}">
                    <a16:creationId xmlns:a16="http://schemas.microsoft.com/office/drawing/2014/main" id="{A6ACFCA7-8BBA-DF4F-8C63-94F60CA20D9F}"/>
                  </a:ext>
                </a:extLst>
              </p:cNvPr>
              <p:cNvSpPr/>
              <p:nvPr/>
            </p:nvSpPr>
            <p:spPr>
              <a:xfrm>
                <a:off x="10665758" y="3310839"/>
                <a:ext cx="92589" cy="130214"/>
              </a:xfrm>
              <a:custGeom>
                <a:avLst/>
                <a:gdLst>
                  <a:gd name="connsiteX0" fmla="*/ 92589 w 92589"/>
                  <a:gd name="connsiteY0" fmla="*/ 92103 h 130214"/>
                  <a:gd name="connsiteX1" fmla="*/ 46827 w 92589"/>
                  <a:gd name="connsiteY1" fmla="*/ 130215 h 130214"/>
                  <a:gd name="connsiteX2" fmla="*/ 0 w 92589"/>
                  <a:gd name="connsiteY2" fmla="*/ 93162 h 130214"/>
                  <a:gd name="connsiteX3" fmla="*/ 27670 w 92589"/>
                  <a:gd name="connsiteY3" fmla="*/ 93162 h 130214"/>
                  <a:gd name="connsiteX4" fmla="*/ 46827 w 92589"/>
                  <a:gd name="connsiteY4" fmla="*/ 110100 h 130214"/>
                  <a:gd name="connsiteX5" fmla="*/ 65983 w 92589"/>
                  <a:gd name="connsiteY5" fmla="*/ 93162 h 130214"/>
                  <a:gd name="connsiteX6" fmla="*/ 0 w 92589"/>
                  <a:gd name="connsiteY6" fmla="*/ 38112 h 130214"/>
                  <a:gd name="connsiteX7" fmla="*/ 44698 w 92589"/>
                  <a:gd name="connsiteY7" fmla="*/ 0 h 130214"/>
                  <a:gd name="connsiteX8" fmla="*/ 90461 w 92589"/>
                  <a:gd name="connsiteY8" fmla="*/ 35994 h 130214"/>
                  <a:gd name="connsiteX9" fmla="*/ 61726 w 92589"/>
                  <a:gd name="connsiteY9" fmla="*/ 35994 h 130214"/>
                  <a:gd name="connsiteX10" fmla="*/ 43634 w 92589"/>
                  <a:gd name="connsiteY10" fmla="*/ 20114 h 130214"/>
                  <a:gd name="connsiteX11" fmla="*/ 25542 w 92589"/>
                  <a:gd name="connsiteY11" fmla="*/ 35994 h 130214"/>
                  <a:gd name="connsiteX12" fmla="*/ 92589 w 92589"/>
                  <a:gd name="connsiteY12" fmla="*/ 92103 h 13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589" h="130214">
                    <a:moveTo>
                      <a:pt x="92589" y="92103"/>
                    </a:moveTo>
                    <a:cubicBezTo>
                      <a:pt x="92589" y="112218"/>
                      <a:pt x="75561" y="130215"/>
                      <a:pt x="46827" y="130215"/>
                    </a:cubicBezTo>
                    <a:cubicBezTo>
                      <a:pt x="19156" y="130215"/>
                      <a:pt x="0" y="117511"/>
                      <a:pt x="0" y="93162"/>
                    </a:cubicBezTo>
                    <a:lnTo>
                      <a:pt x="27670" y="93162"/>
                    </a:lnTo>
                    <a:cubicBezTo>
                      <a:pt x="28735" y="103748"/>
                      <a:pt x="35120" y="110100"/>
                      <a:pt x="46827" y="110100"/>
                    </a:cubicBezTo>
                    <a:cubicBezTo>
                      <a:pt x="58533" y="110100"/>
                      <a:pt x="65983" y="102690"/>
                      <a:pt x="65983" y="93162"/>
                    </a:cubicBezTo>
                    <a:cubicBezTo>
                      <a:pt x="65983" y="64578"/>
                      <a:pt x="0" y="83634"/>
                      <a:pt x="0" y="38112"/>
                    </a:cubicBezTo>
                    <a:cubicBezTo>
                      <a:pt x="0" y="14821"/>
                      <a:pt x="19156" y="0"/>
                      <a:pt x="44698" y="0"/>
                    </a:cubicBezTo>
                    <a:cubicBezTo>
                      <a:pt x="70240" y="0"/>
                      <a:pt x="88332" y="11645"/>
                      <a:pt x="90461" y="35994"/>
                    </a:cubicBezTo>
                    <a:lnTo>
                      <a:pt x="61726" y="35994"/>
                    </a:lnTo>
                    <a:cubicBezTo>
                      <a:pt x="60662" y="26466"/>
                      <a:pt x="54276" y="20114"/>
                      <a:pt x="43634" y="20114"/>
                    </a:cubicBezTo>
                    <a:cubicBezTo>
                      <a:pt x="34056" y="20114"/>
                      <a:pt x="25542" y="24349"/>
                      <a:pt x="25542" y="35994"/>
                    </a:cubicBezTo>
                    <a:cubicBezTo>
                      <a:pt x="26606" y="65637"/>
                      <a:pt x="92589" y="45522"/>
                      <a:pt x="92589" y="92103"/>
                    </a:cubicBez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6" name="Forme libre 955">
                <a:extLst>
                  <a:ext uri="{FF2B5EF4-FFF2-40B4-BE49-F238E27FC236}">
                    <a16:creationId xmlns:a16="http://schemas.microsoft.com/office/drawing/2014/main" id="{020338EA-2FF5-2745-88CE-936FA8C312EC}"/>
                  </a:ext>
                </a:extLst>
              </p:cNvPr>
              <p:cNvSpPr/>
              <p:nvPr/>
            </p:nvSpPr>
            <p:spPr>
              <a:xfrm>
                <a:off x="10776439" y="3312956"/>
                <a:ext cx="94717" cy="127038"/>
              </a:xfrm>
              <a:custGeom>
                <a:avLst/>
                <a:gdLst>
                  <a:gd name="connsiteX0" fmla="*/ 93653 w 94717"/>
                  <a:gd name="connsiteY0" fmla="*/ 19056 h 127038"/>
                  <a:gd name="connsiteX1" fmla="*/ 59598 w 94717"/>
                  <a:gd name="connsiteY1" fmla="*/ 19056 h 127038"/>
                  <a:gd name="connsiteX2" fmla="*/ 59598 w 94717"/>
                  <a:gd name="connsiteY2" fmla="*/ 127039 h 127038"/>
                  <a:gd name="connsiteX3" fmla="*/ 34056 w 94717"/>
                  <a:gd name="connsiteY3" fmla="*/ 127039 h 127038"/>
                  <a:gd name="connsiteX4" fmla="*/ 34056 w 94717"/>
                  <a:gd name="connsiteY4" fmla="*/ 19056 h 127038"/>
                  <a:gd name="connsiteX5" fmla="*/ 0 w 94717"/>
                  <a:gd name="connsiteY5" fmla="*/ 19056 h 127038"/>
                  <a:gd name="connsiteX6" fmla="*/ 0 w 94717"/>
                  <a:gd name="connsiteY6" fmla="*/ 0 h 127038"/>
                  <a:gd name="connsiteX7" fmla="*/ 94718 w 94717"/>
                  <a:gd name="connsiteY7" fmla="*/ 0 h 127038"/>
                  <a:gd name="connsiteX8" fmla="*/ 94718 w 94717"/>
                  <a:gd name="connsiteY8" fmla="*/ 19056 h 12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717" h="127038">
                    <a:moveTo>
                      <a:pt x="93653" y="19056"/>
                    </a:moveTo>
                    <a:lnTo>
                      <a:pt x="59598" y="19056"/>
                    </a:lnTo>
                    <a:lnTo>
                      <a:pt x="59598" y="127039"/>
                    </a:lnTo>
                    <a:lnTo>
                      <a:pt x="34056" y="127039"/>
                    </a:lnTo>
                    <a:lnTo>
                      <a:pt x="34056" y="19056"/>
                    </a:lnTo>
                    <a:lnTo>
                      <a:pt x="0" y="19056"/>
                    </a:lnTo>
                    <a:lnTo>
                      <a:pt x="0" y="0"/>
                    </a:lnTo>
                    <a:lnTo>
                      <a:pt x="94718" y="0"/>
                    </a:lnTo>
                    <a:lnTo>
                      <a:pt x="94718" y="19056"/>
                    </a:ln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7" name="Forme libre 956">
                <a:extLst>
                  <a:ext uri="{FF2B5EF4-FFF2-40B4-BE49-F238E27FC236}">
                    <a16:creationId xmlns:a16="http://schemas.microsoft.com/office/drawing/2014/main" id="{00C6EE3B-A61E-6C42-BFA1-BED3E4061F48}"/>
                  </a:ext>
                </a:extLst>
              </p:cNvPr>
              <p:cNvSpPr/>
              <p:nvPr/>
            </p:nvSpPr>
            <p:spPr>
              <a:xfrm>
                <a:off x="10889249" y="3312956"/>
                <a:ext cx="74496" cy="128097"/>
              </a:xfrm>
              <a:custGeom>
                <a:avLst/>
                <a:gdLst>
                  <a:gd name="connsiteX0" fmla="*/ 26606 w 74496"/>
                  <a:gd name="connsiteY0" fmla="*/ 52933 h 128097"/>
                  <a:gd name="connsiteX1" fmla="*/ 69176 w 74496"/>
                  <a:gd name="connsiteY1" fmla="*/ 52933 h 128097"/>
                  <a:gd name="connsiteX2" fmla="*/ 69176 w 74496"/>
                  <a:gd name="connsiteY2" fmla="*/ 73047 h 128097"/>
                  <a:gd name="connsiteX3" fmla="*/ 26606 w 74496"/>
                  <a:gd name="connsiteY3" fmla="*/ 73047 h 128097"/>
                  <a:gd name="connsiteX4" fmla="*/ 26606 w 74496"/>
                  <a:gd name="connsiteY4" fmla="*/ 107983 h 128097"/>
                  <a:gd name="connsiteX5" fmla="*/ 74497 w 74496"/>
                  <a:gd name="connsiteY5" fmla="*/ 107983 h 128097"/>
                  <a:gd name="connsiteX6" fmla="*/ 74497 w 74496"/>
                  <a:gd name="connsiteY6" fmla="*/ 128097 h 128097"/>
                  <a:gd name="connsiteX7" fmla="*/ 0 w 74496"/>
                  <a:gd name="connsiteY7" fmla="*/ 128097 h 128097"/>
                  <a:gd name="connsiteX8" fmla="*/ 0 w 74496"/>
                  <a:gd name="connsiteY8" fmla="*/ 0 h 128097"/>
                  <a:gd name="connsiteX9" fmla="*/ 74497 w 74496"/>
                  <a:gd name="connsiteY9" fmla="*/ 0 h 128097"/>
                  <a:gd name="connsiteX10" fmla="*/ 74497 w 74496"/>
                  <a:gd name="connsiteY10" fmla="*/ 20114 h 128097"/>
                  <a:gd name="connsiteX11" fmla="*/ 26606 w 74496"/>
                  <a:gd name="connsiteY11" fmla="*/ 20114 h 128097"/>
                  <a:gd name="connsiteX12" fmla="*/ 26606 w 74496"/>
                  <a:gd name="connsiteY12" fmla="*/ 52933 h 12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496" h="128097">
                    <a:moveTo>
                      <a:pt x="26606" y="52933"/>
                    </a:moveTo>
                    <a:lnTo>
                      <a:pt x="69176" y="52933"/>
                    </a:lnTo>
                    <a:lnTo>
                      <a:pt x="69176" y="73047"/>
                    </a:lnTo>
                    <a:lnTo>
                      <a:pt x="26606" y="73047"/>
                    </a:lnTo>
                    <a:lnTo>
                      <a:pt x="26606" y="107983"/>
                    </a:lnTo>
                    <a:lnTo>
                      <a:pt x="74497" y="107983"/>
                    </a:lnTo>
                    <a:lnTo>
                      <a:pt x="74497" y="128097"/>
                    </a:lnTo>
                    <a:lnTo>
                      <a:pt x="0" y="128097"/>
                    </a:lnTo>
                    <a:lnTo>
                      <a:pt x="0" y="0"/>
                    </a:lnTo>
                    <a:lnTo>
                      <a:pt x="74497" y="0"/>
                    </a:lnTo>
                    <a:lnTo>
                      <a:pt x="74497" y="20114"/>
                    </a:lnTo>
                    <a:lnTo>
                      <a:pt x="26606" y="20114"/>
                    </a:lnTo>
                    <a:lnTo>
                      <a:pt x="26606" y="52933"/>
                    </a:lnTo>
                    <a:close/>
                  </a:path>
                </a:pathLst>
              </a:custGeom>
              <a:solidFill>
                <a:srgbClr val="9D9D9C"/>
              </a:solidFill>
              <a:ln w="10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999" name="Graphique 997">
            <a:extLst>
              <a:ext uri="{FF2B5EF4-FFF2-40B4-BE49-F238E27FC236}">
                <a16:creationId xmlns:a16="http://schemas.microsoft.com/office/drawing/2014/main" id="{28DC53F0-629B-554E-BC24-63DB4123DFC8}"/>
              </a:ext>
            </a:extLst>
          </p:cNvPr>
          <p:cNvGrpSpPr/>
          <p:nvPr/>
        </p:nvGrpSpPr>
        <p:grpSpPr>
          <a:xfrm>
            <a:off x="8779221" y="5432000"/>
            <a:ext cx="2186052" cy="698332"/>
            <a:chOff x="8779221" y="5329823"/>
            <a:chExt cx="2186052" cy="698332"/>
          </a:xfrm>
          <a:solidFill>
            <a:srgbClr val="FFFFFF"/>
          </a:solidFill>
        </p:grpSpPr>
        <p:grpSp>
          <p:nvGrpSpPr>
            <p:cNvPr id="1000" name="Graphique 997">
              <a:extLst>
                <a:ext uri="{FF2B5EF4-FFF2-40B4-BE49-F238E27FC236}">
                  <a16:creationId xmlns:a16="http://schemas.microsoft.com/office/drawing/2014/main" id="{28DC53F0-629B-554E-BC24-63DB4123DFC8}"/>
                </a:ext>
              </a:extLst>
            </p:cNvPr>
            <p:cNvGrpSpPr/>
            <p:nvPr/>
          </p:nvGrpSpPr>
          <p:grpSpPr>
            <a:xfrm>
              <a:off x="9690920" y="5337849"/>
              <a:ext cx="1274352" cy="619067"/>
              <a:chOff x="9690920" y="5337849"/>
              <a:chExt cx="1274352" cy="619067"/>
            </a:xfrm>
            <a:solidFill>
              <a:srgbClr val="FFFFFF"/>
            </a:solidFill>
          </p:grpSpPr>
          <p:grpSp>
            <p:nvGrpSpPr>
              <p:cNvPr id="1001" name="Graphique 997">
                <a:extLst>
                  <a:ext uri="{FF2B5EF4-FFF2-40B4-BE49-F238E27FC236}">
                    <a16:creationId xmlns:a16="http://schemas.microsoft.com/office/drawing/2014/main" id="{28DC53F0-629B-554E-BC24-63DB4123DFC8}"/>
                  </a:ext>
                </a:extLst>
              </p:cNvPr>
              <p:cNvGrpSpPr/>
              <p:nvPr/>
            </p:nvGrpSpPr>
            <p:grpSpPr>
              <a:xfrm>
                <a:off x="9690920" y="5578654"/>
                <a:ext cx="1087960" cy="378263"/>
                <a:chOff x="9690920" y="5578654"/>
                <a:chExt cx="1087960" cy="378263"/>
              </a:xfrm>
              <a:solidFill>
                <a:srgbClr val="FFFFFF"/>
              </a:solidFill>
            </p:grpSpPr>
            <p:sp>
              <p:nvSpPr>
                <p:cNvPr id="1002" name="Forme libre 1001">
                  <a:extLst>
                    <a:ext uri="{FF2B5EF4-FFF2-40B4-BE49-F238E27FC236}">
                      <a16:creationId xmlns:a16="http://schemas.microsoft.com/office/drawing/2014/main" id="{630DAA22-60F5-3445-B83E-7002BD38161D}"/>
                    </a:ext>
                  </a:extLst>
                </p:cNvPr>
                <p:cNvSpPr/>
                <p:nvPr/>
              </p:nvSpPr>
              <p:spPr>
                <a:xfrm>
                  <a:off x="9690920" y="5736180"/>
                  <a:ext cx="157014" cy="155519"/>
                </a:xfrm>
                <a:custGeom>
                  <a:avLst/>
                  <a:gdLst>
                    <a:gd name="connsiteX0" fmla="*/ 126625 w 157014"/>
                    <a:gd name="connsiteY0" fmla="*/ 117392 h 155519"/>
                    <a:gd name="connsiteX1" fmla="*/ 126625 w 157014"/>
                    <a:gd name="connsiteY1" fmla="*/ 53178 h 155519"/>
                    <a:gd name="connsiteX2" fmla="*/ 68884 w 157014"/>
                    <a:gd name="connsiteY2" fmla="*/ 0 h 155519"/>
                    <a:gd name="connsiteX3" fmla="*/ 6078 w 157014"/>
                    <a:gd name="connsiteY3" fmla="*/ 33111 h 155519"/>
                    <a:gd name="connsiteX4" fmla="*/ 25325 w 157014"/>
                    <a:gd name="connsiteY4" fmla="*/ 50168 h 155519"/>
                    <a:gd name="connsiteX5" fmla="*/ 67871 w 157014"/>
                    <a:gd name="connsiteY5" fmla="*/ 11037 h 155519"/>
                    <a:gd name="connsiteX6" fmla="*/ 92183 w 157014"/>
                    <a:gd name="connsiteY6" fmla="*/ 53178 h 155519"/>
                    <a:gd name="connsiteX7" fmla="*/ 92183 w 157014"/>
                    <a:gd name="connsiteY7" fmla="*/ 69231 h 155519"/>
                    <a:gd name="connsiteX8" fmla="*/ 0 w 157014"/>
                    <a:gd name="connsiteY8" fmla="*/ 118395 h 155519"/>
                    <a:gd name="connsiteX9" fmla="*/ 45585 w 157014"/>
                    <a:gd name="connsiteY9" fmla="*/ 155519 h 155519"/>
                    <a:gd name="connsiteX10" fmla="*/ 93196 w 157014"/>
                    <a:gd name="connsiteY10" fmla="*/ 133446 h 155519"/>
                    <a:gd name="connsiteX11" fmla="*/ 120547 w 157014"/>
                    <a:gd name="connsiteY11" fmla="*/ 155519 h 155519"/>
                    <a:gd name="connsiteX12" fmla="*/ 157015 w 157014"/>
                    <a:gd name="connsiteY12" fmla="*/ 149499 h 155519"/>
                    <a:gd name="connsiteX13" fmla="*/ 157015 w 157014"/>
                    <a:gd name="connsiteY13" fmla="*/ 141473 h 155519"/>
                    <a:gd name="connsiteX14" fmla="*/ 143846 w 157014"/>
                    <a:gd name="connsiteY14" fmla="*/ 144483 h 155519"/>
                    <a:gd name="connsiteX15" fmla="*/ 126625 w 157014"/>
                    <a:gd name="connsiteY15" fmla="*/ 117392 h 155519"/>
                    <a:gd name="connsiteX16" fmla="*/ 92183 w 157014"/>
                    <a:gd name="connsiteY16" fmla="*/ 100335 h 155519"/>
                    <a:gd name="connsiteX17" fmla="*/ 59767 w 157014"/>
                    <a:gd name="connsiteY17" fmla="*/ 137459 h 155519"/>
                    <a:gd name="connsiteX18" fmla="*/ 37481 w 157014"/>
                    <a:gd name="connsiteY18" fmla="*/ 114382 h 155519"/>
                    <a:gd name="connsiteX19" fmla="*/ 92183 w 157014"/>
                    <a:gd name="connsiteY19" fmla="*/ 81271 h 155519"/>
                    <a:gd name="connsiteX20" fmla="*/ 92183 w 157014"/>
                    <a:gd name="connsiteY20" fmla="*/ 100335 h 155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7014" h="155519">
                      <a:moveTo>
                        <a:pt x="126625" y="117392"/>
                      </a:moveTo>
                      <a:lnTo>
                        <a:pt x="126625" y="53178"/>
                      </a:lnTo>
                      <a:cubicBezTo>
                        <a:pt x="126625" y="16054"/>
                        <a:pt x="112443" y="0"/>
                        <a:pt x="68884" y="0"/>
                      </a:cubicBezTo>
                      <a:cubicBezTo>
                        <a:pt x="40520" y="0"/>
                        <a:pt x="6078" y="10034"/>
                        <a:pt x="6078" y="33111"/>
                      </a:cubicBezTo>
                      <a:cubicBezTo>
                        <a:pt x="6078" y="44147"/>
                        <a:pt x="16208" y="50168"/>
                        <a:pt x="25325" y="50168"/>
                      </a:cubicBezTo>
                      <a:cubicBezTo>
                        <a:pt x="56728" y="50168"/>
                        <a:pt x="33429" y="11037"/>
                        <a:pt x="67871" y="11037"/>
                      </a:cubicBezTo>
                      <a:cubicBezTo>
                        <a:pt x="92183" y="11037"/>
                        <a:pt x="92183" y="36121"/>
                        <a:pt x="92183" y="53178"/>
                      </a:cubicBezTo>
                      <a:lnTo>
                        <a:pt x="92183" y="69231"/>
                      </a:lnTo>
                      <a:cubicBezTo>
                        <a:pt x="70910" y="70235"/>
                        <a:pt x="0" y="73245"/>
                        <a:pt x="0" y="118395"/>
                      </a:cubicBezTo>
                      <a:cubicBezTo>
                        <a:pt x="0" y="139466"/>
                        <a:pt x="21273" y="155519"/>
                        <a:pt x="45585" y="155519"/>
                      </a:cubicBezTo>
                      <a:cubicBezTo>
                        <a:pt x="70910" y="155519"/>
                        <a:pt x="86105" y="140469"/>
                        <a:pt x="93196" y="133446"/>
                      </a:cubicBezTo>
                      <a:cubicBezTo>
                        <a:pt x="95222" y="144483"/>
                        <a:pt x="99274" y="155519"/>
                        <a:pt x="120547" y="155519"/>
                      </a:cubicBezTo>
                      <a:cubicBezTo>
                        <a:pt x="134729" y="155519"/>
                        <a:pt x="144859" y="153513"/>
                        <a:pt x="157015" y="149499"/>
                      </a:cubicBezTo>
                      <a:lnTo>
                        <a:pt x="157015" y="141473"/>
                      </a:lnTo>
                      <a:cubicBezTo>
                        <a:pt x="152963" y="142476"/>
                        <a:pt x="147898" y="144483"/>
                        <a:pt x="143846" y="144483"/>
                      </a:cubicBezTo>
                      <a:cubicBezTo>
                        <a:pt x="130677" y="144483"/>
                        <a:pt x="126625" y="137459"/>
                        <a:pt x="126625" y="117392"/>
                      </a:cubicBezTo>
                      <a:close/>
                      <a:moveTo>
                        <a:pt x="92183" y="100335"/>
                      </a:moveTo>
                      <a:cubicBezTo>
                        <a:pt x="92183" y="124416"/>
                        <a:pt x="79014" y="137459"/>
                        <a:pt x="59767" y="137459"/>
                      </a:cubicBezTo>
                      <a:cubicBezTo>
                        <a:pt x="45585" y="137459"/>
                        <a:pt x="37481" y="127426"/>
                        <a:pt x="37481" y="114382"/>
                      </a:cubicBezTo>
                      <a:cubicBezTo>
                        <a:pt x="37481" y="84282"/>
                        <a:pt x="79014" y="82275"/>
                        <a:pt x="92183" y="81271"/>
                      </a:cubicBezTo>
                      <a:lnTo>
                        <a:pt x="92183" y="1003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3" name="Forme libre 1002">
                  <a:extLst>
                    <a:ext uri="{FF2B5EF4-FFF2-40B4-BE49-F238E27FC236}">
                      <a16:creationId xmlns:a16="http://schemas.microsoft.com/office/drawing/2014/main" id="{59833D96-8029-2349-8C3B-31CFDEFFE578}"/>
                    </a:ext>
                  </a:extLst>
                </p:cNvPr>
                <p:cNvSpPr/>
                <p:nvPr/>
              </p:nvSpPr>
              <p:spPr>
                <a:xfrm>
                  <a:off x="9882377" y="5736180"/>
                  <a:ext cx="186391" cy="153512"/>
                </a:xfrm>
                <a:custGeom>
                  <a:avLst/>
                  <a:gdLst>
                    <a:gd name="connsiteX0" fmla="*/ 160054 w 186391"/>
                    <a:gd name="connsiteY0" fmla="*/ 117392 h 153512"/>
                    <a:gd name="connsiteX1" fmla="*/ 160054 w 186391"/>
                    <a:gd name="connsiteY1" fmla="*/ 43144 h 153512"/>
                    <a:gd name="connsiteX2" fmla="*/ 118521 w 186391"/>
                    <a:gd name="connsiteY2" fmla="*/ 0 h 153512"/>
                    <a:gd name="connsiteX3" fmla="*/ 61793 w 186391"/>
                    <a:gd name="connsiteY3" fmla="*/ 38127 h 153512"/>
                    <a:gd name="connsiteX4" fmla="*/ 60780 w 186391"/>
                    <a:gd name="connsiteY4" fmla="*/ 38127 h 153512"/>
                    <a:gd name="connsiteX5" fmla="*/ 60780 w 186391"/>
                    <a:gd name="connsiteY5" fmla="*/ 0 h 153512"/>
                    <a:gd name="connsiteX6" fmla="*/ 0 w 186391"/>
                    <a:gd name="connsiteY6" fmla="*/ 8027 h 153512"/>
                    <a:gd name="connsiteX7" fmla="*/ 0 w 186391"/>
                    <a:gd name="connsiteY7" fmla="*/ 15050 h 153512"/>
                    <a:gd name="connsiteX8" fmla="*/ 26338 w 186391"/>
                    <a:gd name="connsiteY8" fmla="*/ 41137 h 153512"/>
                    <a:gd name="connsiteX9" fmla="*/ 26338 w 186391"/>
                    <a:gd name="connsiteY9" fmla="*/ 117392 h 153512"/>
                    <a:gd name="connsiteX10" fmla="*/ 0 w 186391"/>
                    <a:gd name="connsiteY10" fmla="*/ 145486 h 153512"/>
                    <a:gd name="connsiteX11" fmla="*/ 0 w 186391"/>
                    <a:gd name="connsiteY11" fmla="*/ 152509 h 153512"/>
                    <a:gd name="connsiteX12" fmla="*/ 87118 w 186391"/>
                    <a:gd name="connsiteY12" fmla="*/ 152509 h 153512"/>
                    <a:gd name="connsiteX13" fmla="*/ 87118 w 186391"/>
                    <a:gd name="connsiteY13" fmla="*/ 145486 h 153512"/>
                    <a:gd name="connsiteX14" fmla="*/ 60780 w 186391"/>
                    <a:gd name="connsiteY14" fmla="*/ 117392 h 153512"/>
                    <a:gd name="connsiteX15" fmla="*/ 60780 w 186391"/>
                    <a:gd name="connsiteY15" fmla="*/ 74248 h 153512"/>
                    <a:gd name="connsiteX16" fmla="*/ 103326 w 186391"/>
                    <a:gd name="connsiteY16" fmla="*/ 20067 h 153512"/>
                    <a:gd name="connsiteX17" fmla="*/ 125612 w 186391"/>
                    <a:gd name="connsiteY17" fmla="*/ 70235 h 153512"/>
                    <a:gd name="connsiteX18" fmla="*/ 125612 w 186391"/>
                    <a:gd name="connsiteY18" fmla="*/ 118395 h 153512"/>
                    <a:gd name="connsiteX19" fmla="*/ 99274 w 186391"/>
                    <a:gd name="connsiteY19" fmla="*/ 146489 h 153512"/>
                    <a:gd name="connsiteX20" fmla="*/ 99274 w 186391"/>
                    <a:gd name="connsiteY20" fmla="*/ 153513 h 153512"/>
                    <a:gd name="connsiteX21" fmla="*/ 186392 w 186391"/>
                    <a:gd name="connsiteY21" fmla="*/ 153513 h 153512"/>
                    <a:gd name="connsiteX22" fmla="*/ 186392 w 186391"/>
                    <a:gd name="connsiteY22" fmla="*/ 145486 h 153512"/>
                    <a:gd name="connsiteX23" fmla="*/ 160054 w 186391"/>
                    <a:gd name="connsiteY23" fmla="*/ 117392 h 153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86391" h="153512">
                      <a:moveTo>
                        <a:pt x="160054" y="117392"/>
                      </a:moveTo>
                      <a:lnTo>
                        <a:pt x="160054" y="43144"/>
                      </a:lnTo>
                      <a:cubicBezTo>
                        <a:pt x="160054" y="18060"/>
                        <a:pt x="153976" y="0"/>
                        <a:pt x="118521" y="0"/>
                      </a:cubicBezTo>
                      <a:cubicBezTo>
                        <a:pt x="86105" y="0"/>
                        <a:pt x="69897" y="25084"/>
                        <a:pt x="61793" y="38127"/>
                      </a:cubicBezTo>
                      <a:lnTo>
                        <a:pt x="60780" y="38127"/>
                      </a:lnTo>
                      <a:lnTo>
                        <a:pt x="60780" y="0"/>
                      </a:lnTo>
                      <a:lnTo>
                        <a:pt x="0" y="8027"/>
                      </a:lnTo>
                      <a:lnTo>
                        <a:pt x="0" y="15050"/>
                      </a:lnTo>
                      <a:cubicBezTo>
                        <a:pt x="13169" y="15050"/>
                        <a:pt x="26338" y="18060"/>
                        <a:pt x="26338" y="41137"/>
                      </a:cubicBezTo>
                      <a:lnTo>
                        <a:pt x="26338" y="117392"/>
                      </a:lnTo>
                      <a:cubicBezTo>
                        <a:pt x="26338" y="139466"/>
                        <a:pt x="20260" y="145486"/>
                        <a:pt x="0" y="145486"/>
                      </a:cubicBezTo>
                      <a:lnTo>
                        <a:pt x="0" y="152509"/>
                      </a:lnTo>
                      <a:lnTo>
                        <a:pt x="87118" y="152509"/>
                      </a:lnTo>
                      <a:lnTo>
                        <a:pt x="87118" y="145486"/>
                      </a:lnTo>
                      <a:cubicBezTo>
                        <a:pt x="66858" y="145486"/>
                        <a:pt x="60780" y="139466"/>
                        <a:pt x="60780" y="117392"/>
                      </a:cubicBezTo>
                      <a:lnTo>
                        <a:pt x="60780" y="74248"/>
                      </a:lnTo>
                      <a:cubicBezTo>
                        <a:pt x="60780" y="54181"/>
                        <a:pt x="83066" y="20067"/>
                        <a:pt x="103326" y="20067"/>
                      </a:cubicBezTo>
                      <a:cubicBezTo>
                        <a:pt x="120547" y="20067"/>
                        <a:pt x="125612" y="30101"/>
                        <a:pt x="125612" y="70235"/>
                      </a:cubicBezTo>
                      <a:lnTo>
                        <a:pt x="125612" y="118395"/>
                      </a:lnTo>
                      <a:cubicBezTo>
                        <a:pt x="125612" y="140469"/>
                        <a:pt x="119534" y="146489"/>
                        <a:pt x="99274" y="146489"/>
                      </a:cubicBezTo>
                      <a:lnTo>
                        <a:pt x="99274" y="153513"/>
                      </a:lnTo>
                      <a:lnTo>
                        <a:pt x="186392" y="153513"/>
                      </a:lnTo>
                      <a:lnTo>
                        <a:pt x="186392" y="145486"/>
                      </a:lnTo>
                      <a:cubicBezTo>
                        <a:pt x="166132" y="145486"/>
                        <a:pt x="160054" y="139466"/>
                        <a:pt x="160054" y="1173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4" name="Forme libre 1003">
                  <a:extLst>
                    <a:ext uri="{FF2B5EF4-FFF2-40B4-BE49-F238E27FC236}">
                      <a16:creationId xmlns:a16="http://schemas.microsoft.com/office/drawing/2014/main" id="{F9FF023B-06C8-644F-90D9-6A3025A41E2E}"/>
                    </a:ext>
                  </a:extLst>
                </p:cNvPr>
                <p:cNvSpPr/>
                <p:nvPr/>
              </p:nvSpPr>
              <p:spPr>
                <a:xfrm>
                  <a:off x="10111314" y="5710093"/>
                  <a:ext cx="167144" cy="246824"/>
                </a:xfrm>
                <a:custGeom>
                  <a:avLst/>
                  <a:gdLst>
                    <a:gd name="connsiteX0" fmla="*/ 147898 w 167144"/>
                    <a:gd name="connsiteY0" fmla="*/ 0 h 246824"/>
                    <a:gd name="connsiteX1" fmla="*/ 109404 w 167144"/>
                    <a:gd name="connsiteY1" fmla="*/ 35117 h 246824"/>
                    <a:gd name="connsiteX2" fmla="*/ 71923 w 167144"/>
                    <a:gd name="connsiteY2" fmla="*/ 26087 h 246824"/>
                    <a:gd name="connsiteX3" fmla="*/ 7091 w 167144"/>
                    <a:gd name="connsiteY3" fmla="*/ 79265 h 246824"/>
                    <a:gd name="connsiteX4" fmla="*/ 31403 w 167144"/>
                    <a:gd name="connsiteY4" fmla="*/ 121406 h 246824"/>
                    <a:gd name="connsiteX5" fmla="*/ 11143 w 167144"/>
                    <a:gd name="connsiteY5" fmla="*/ 158530 h 246824"/>
                    <a:gd name="connsiteX6" fmla="*/ 22286 w 167144"/>
                    <a:gd name="connsiteY6" fmla="*/ 177593 h 246824"/>
                    <a:gd name="connsiteX7" fmla="*/ 0 w 167144"/>
                    <a:gd name="connsiteY7" fmla="*/ 208697 h 246824"/>
                    <a:gd name="connsiteX8" fmla="*/ 71923 w 167144"/>
                    <a:gd name="connsiteY8" fmla="*/ 246824 h 246824"/>
                    <a:gd name="connsiteX9" fmla="*/ 160054 w 167144"/>
                    <a:gd name="connsiteY9" fmla="*/ 190637 h 246824"/>
                    <a:gd name="connsiteX10" fmla="*/ 107378 w 167144"/>
                    <a:gd name="connsiteY10" fmla="*/ 151506 h 246824"/>
                    <a:gd name="connsiteX11" fmla="*/ 53689 w 167144"/>
                    <a:gd name="connsiteY11" fmla="*/ 151506 h 246824"/>
                    <a:gd name="connsiteX12" fmla="*/ 35455 w 167144"/>
                    <a:gd name="connsiteY12" fmla="*/ 139466 h 246824"/>
                    <a:gd name="connsiteX13" fmla="*/ 42546 w 167144"/>
                    <a:gd name="connsiteY13" fmla="*/ 124416 h 246824"/>
                    <a:gd name="connsiteX14" fmla="*/ 71923 w 167144"/>
                    <a:gd name="connsiteY14" fmla="*/ 129432 h 246824"/>
                    <a:gd name="connsiteX15" fmla="*/ 135742 w 167144"/>
                    <a:gd name="connsiteY15" fmla="*/ 78261 h 246824"/>
                    <a:gd name="connsiteX16" fmla="*/ 117508 w 167144"/>
                    <a:gd name="connsiteY16" fmla="*/ 39131 h 246824"/>
                    <a:gd name="connsiteX17" fmla="*/ 130677 w 167144"/>
                    <a:gd name="connsiteY17" fmla="*/ 27090 h 246824"/>
                    <a:gd name="connsiteX18" fmla="*/ 137768 w 167144"/>
                    <a:gd name="connsiteY18" fmla="*/ 30101 h 246824"/>
                    <a:gd name="connsiteX19" fmla="*/ 148911 w 167144"/>
                    <a:gd name="connsiteY19" fmla="*/ 34114 h 246824"/>
                    <a:gd name="connsiteX20" fmla="*/ 167145 w 167144"/>
                    <a:gd name="connsiteY20" fmla="*/ 16054 h 246824"/>
                    <a:gd name="connsiteX21" fmla="*/ 147898 w 167144"/>
                    <a:gd name="connsiteY21" fmla="*/ 0 h 246824"/>
                    <a:gd name="connsiteX22" fmla="*/ 98261 w 167144"/>
                    <a:gd name="connsiteY22" fmla="*/ 182610 h 246824"/>
                    <a:gd name="connsiteX23" fmla="*/ 129664 w 167144"/>
                    <a:gd name="connsiteY23" fmla="*/ 200670 h 246824"/>
                    <a:gd name="connsiteX24" fmla="*/ 72936 w 167144"/>
                    <a:gd name="connsiteY24" fmla="*/ 233781 h 246824"/>
                    <a:gd name="connsiteX25" fmla="*/ 25325 w 167144"/>
                    <a:gd name="connsiteY25" fmla="*/ 200670 h 246824"/>
                    <a:gd name="connsiteX26" fmla="*/ 31403 w 167144"/>
                    <a:gd name="connsiteY26" fmla="*/ 182610 h 246824"/>
                    <a:gd name="connsiteX27" fmla="*/ 98261 w 167144"/>
                    <a:gd name="connsiteY27" fmla="*/ 182610 h 246824"/>
                    <a:gd name="connsiteX28" fmla="*/ 70910 w 167144"/>
                    <a:gd name="connsiteY28" fmla="*/ 119399 h 246824"/>
                    <a:gd name="connsiteX29" fmla="*/ 41533 w 167144"/>
                    <a:gd name="connsiteY29" fmla="*/ 79265 h 246824"/>
                    <a:gd name="connsiteX30" fmla="*/ 70910 w 167144"/>
                    <a:gd name="connsiteY30" fmla="*/ 37124 h 246824"/>
                    <a:gd name="connsiteX31" fmla="*/ 99274 w 167144"/>
                    <a:gd name="connsiteY31" fmla="*/ 79265 h 246824"/>
                    <a:gd name="connsiteX32" fmla="*/ 70910 w 167144"/>
                    <a:gd name="connsiteY32" fmla="*/ 119399 h 24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67144" h="246824">
                      <a:moveTo>
                        <a:pt x="147898" y="0"/>
                      </a:moveTo>
                      <a:cubicBezTo>
                        <a:pt x="126625" y="0"/>
                        <a:pt x="115482" y="23077"/>
                        <a:pt x="109404" y="35117"/>
                      </a:cubicBezTo>
                      <a:cubicBezTo>
                        <a:pt x="100287" y="31104"/>
                        <a:pt x="89144" y="26087"/>
                        <a:pt x="71923" y="26087"/>
                      </a:cubicBezTo>
                      <a:cubicBezTo>
                        <a:pt x="32416" y="26087"/>
                        <a:pt x="7091" y="46154"/>
                        <a:pt x="7091" y="79265"/>
                      </a:cubicBezTo>
                      <a:cubicBezTo>
                        <a:pt x="7091" y="105352"/>
                        <a:pt x="21273" y="114382"/>
                        <a:pt x="31403" y="121406"/>
                      </a:cubicBezTo>
                      <a:cubicBezTo>
                        <a:pt x="27351" y="127426"/>
                        <a:pt x="11143" y="142476"/>
                        <a:pt x="11143" y="158530"/>
                      </a:cubicBezTo>
                      <a:cubicBezTo>
                        <a:pt x="11143" y="168563"/>
                        <a:pt x="18234" y="173580"/>
                        <a:pt x="22286" y="177593"/>
                      </a:cubicBezTo>
                      <a:cubicBezTo>
                        <a:pt x="14182" y="183613"/>
                        <a:pt x="0" y="193647"/>
                        <a:pt x="0" y="208697"/>
                      </a:cubicBezTo>
                      <a:cubicBezTo>
                        <a:pt x="0" y="223747"/>
                        <a:pt x="20260" y="246824"/>
                        <a:pt x="71923" y="246824"/>
                      </a:cubicBezTo>
                      <a:cubicBezTo>
                        <a:pt x="127638" y="246824"/>
                        <a:pt x="160054" y="216724"/>
                        <a:pt x="160054" y="190637"/>
                      </a:cubicBezTo>
                      <a:cubicBezTo>
                        <a:pt x="160054" y="160536"/>
                        <a:pt x="132703" y="151506"/>
                        <a:pt x="107378" y="151506"/>
                      </a:cubicBezTo>
                      <a:lnTo>
                        <a:pt x="53689" y="151506"/>
                      </a:lnTo>
                      <a:cubicBezTo>
                        <a:pt x="42546" y="151506"/>
                        <a:pt x="35455" y="148496"/>
                        <a:pt x="35455" y="139466"/>
                      </a:cubicBezTo>
                      <a:cubicBezTo>
                        <a:pt x="35455" y="134449"/>
                        <a:pt x="38494" y="129432"/>
                        <a:pt x="42546" y="124416"/>
                      </a:cubicBezTo>
                      <a:cubicBezTo>
                        <a:pt x="48624" y="126422"/>
                        <a:pt x="56728" y="129432"/>
                        <a:pt x="71923" y="129432"/>
                      </a:cubicBezTo>
                      <a:cubicBezTo>
                        <a:pt x="109404" y="129432"/>
                        <a:pt x="135742" y="110369"/>
                        <a:pt x="135742" y="78261"/>
                      </a:cubicBezTo>
                      <a:cubicBezTo>
                        <a:pt x="135742" y="57191"/>
                        <a:pt x="126625" y="47157"/>
                        <a:pt x="117508" y="39131"/>
                      </a:cubicBezTo>
                      <a:cubicBezTo>
                        <a:pt x="120547" y="34114"/>
                        <a:pt x="123586" y="27090"/>
                        <a:pt x="130677" y="27090"/>
                      </a:cubicBezTo>
                      <a:cubicBezTo>
                        <a:pt x="132703" y="27090"/>
                        <a:pt x="134729" y="29097"/>
                        <a:pt x="137768" y="30101"/>
                      </a:cubicBezTo>
                      <a:cubicBezTo>
                        <a:pt x="140807" y="32107"/>
                        <a:pt x="143846" y="34114"/>
                        <a:pt x="148911" y="34114"/>
                      </a:cubicBezTo>
                      <a:cubicBezTo>
                        <a:pt x="160054" y="34114"/>
                        <a:pt x="167145" y="26087"/>
                        <a:pt x="167145" y="16054"/>
                      </a:cubicBezTo>
                      <a:cubicBezTo>
                        <a:pt x="166132" y="7023"/>
                        <a:pt x="158028" y="0"/>
                        <a:pt x="147898" y="0"/>
                      </a:cubicBezTo>
                      <a:close/>
                      <a:moveTo>
                        <a:pt x="98261" y="182610"/>
                      </a:moveTo>
                      <a:cubicBezTo>
                        <a:pt x="112443" y="182610"/>
                        <a:pt x="129664" y="186623"/>
                        <a:pt x="129664" y="200670"/>
                      </a:cubicBezTo>
                      <a:cubicBezTo>
                        <a:pt x="129664" y="215721"/>
                        <a:pt x="105352" y="233781"/>
                        <a:pt x="72936" y="233781"/>
                      </a:cubicBezTo>
                      <a:cubicBezTo>
                        <a:pt x="41533" y="233781"/>
                        <a:pt x="25325" y="213714"/>
                        <a:pt x="25325" y="200670"/>
                      </a:cubicBezTo>
                      <a:cubicBezTo>
                        <a:pt x="25325" y="194650"/>
                        <a:pt x="28364" y="188630"/>
                        <a:pt x="31403" y="182610"/>
                      </a:cubicBezTo>
                      <a:lnTo>
                        <a:pt x="98261" y="182610"/>
                      </a:lnTo>
                      <a:close/>
                      <a:moveTo>
                        <a:pt x="70910" y="119399"/>
                      </a:moveTo>
                      <a:cubicBezTo>
                        <a:pt x="48624" y="119399"/>
                        <a:pt x="41533" y="103345"/>
                        <a:pt x="41533" y="79265"/>
                      </a:cubicBezTo>
                      <a:cubicBezTo>
                        <a:pt x="41533" y="62208"/>
                        <a:pt x="45585" y="37124"/>
                        <a:pt x="70910" y="37124"/>
                      </a:cubicBezTo>
                      <a:cubicBezTo>
                        <a:pt x="92183" y="37124"/>
                        <a:pt x="99274" y="56188"/>
                        <a:pt x="99274" y="79265"/>
                      </a:cubicBezTo>
                      <a:cubicBezTo>
                        <a:pt x="99274" y="101338"/>
                        <a:pt x="92183" y="119399"/>
                        <a:pt x="70910" y="11939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5" name="Forme libre 1004">
                  <a:extLst>
                    <a:ext uri="{FF2B5EF4-FFF2-40B4-BE49-F238E27FC236}">
                      <a16:creationId xmlns:a16="http://schemas.microsoft.com/office/drawing/2014/main" id="{77A54E85-DA0F-3749-9A7D-E81E69C92F53}"/>
                    </a:ext>
                  </a:extLst>
                </p:cNvPr>
                <p:cNvSpPr/>
                <p:nvPr/>
              </p:nvSpPr>
              <p:spPr>
                <a:xfrm>
                  <a:off x="10318979" y="5736180"/>
                  <a:ext cx="136754" cy="155519"/>
                </a:xfrm>
                <a:custGeom>
                  <a:avLst/>
                  <a:gdLst>
                    <a:gd name="connsiteX0" fmla="*/ 71923 w 136754"/>
                    <a:gd name="connsiteY0" fmla="*/ 0 h 155519"/>
                    <a:gd name="connsiteX1" fmla="*/ 0 w 136754"/>
                    <a:gd name="connsiteY1" fmla="*/ 72241 h 155519"/>
                    <a:gd name="connsiteX2" fmla="*/ 85092 w 136754"/>
                    <a:gd name="connsiteY2" fmla="*/ 155519 h 155519"/>
                    <a:gd name="connsiteX3" fmla="*/ 132703 w 136754"/>
                    <a:gd name="connsiteY3" fmla="*/ 147493 h 155519"/>
                    <a:gd name="connsiteX4" fmla="*/ 132703 w 136754"/>
                    <a:gd name="connsiteY4" fmla="*/ 135452 h 155519"/>
                    <a:gd name="connsiteX5" fmla="*/ 101300 w 136754"/>
                    <a:gd name="connsiteY5" fmla="*/ 141473 h 155519"/>
                    <a:gd name="connsiteX6" fmla="*/ 38494 w 136754"/>
                    <a:gd name="connsiteY6" fmla="*/ 61204 h 155519"/>
                    <a:gd name="connsiteX7" fmla="*/ 136755 w 136754"/>
                    <a:gd name="connsiteY7" fmla="*/ 61204 h 155519"/>
                    <a:gd name="connsiteX8" fmla="*/ 71923 w 136754"/>
                    <a:gd name="connsiteY8" fmla="*/ 0 h 155519"/>
                    <a:gd name="connsiteX9" fmla="*/ 37481 w 136754"/>
                    <a:gd name="connsiteY9" fmla="*/ 48161 h 155519"/>
                    <a:gd name="connsiteX10" fmla="*/ 70910 w 136754"/>
                    <a:gd name="connsiteY10" fmla="*/ 11037 h 155519"/>
                    <a:gd name="connsiteX11" fmla="*/ 100287 w 136754"/>
                    <a:gd name="connsiteY11" fmla="*/ 48161 h 155519"/>
                    <a:gd name="connsiteX12" fmla="*/ 37481 w 136754"/>
                    <a:gd name="connsiteY12" fmla="*/ 48161 h 155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6754" h="155519">
                      <a:moveTo>
                        <a:pt x="71923" y="0"/>
                      </a:moveTo>
                      <a:cubicBezTo>
                        <a:pt x="25325" y="0"/>
                        <a:pt x="0" y="24080"/>
                        <a:pt x="0" y="72241"/>
                      </a:cubicBezTo>
                      <a:cubicBezTo>
                        <a:pt x="0" y="126422"/>
                        <a:pt x="31403" y="155519"/>
                        <a:pt x="85092" y="155519"/>
                      </a:cubicBezTo>
                      <a:cubicBezTo>
                        <a:pt x="108391" y="155519"/>
                        <a:pt x="126625" y="149499"/>
                        <a:pt x="132703" y="147493"/>
                      </a:cubicBezTo>
                      <a:lnTo>
                        <a:pt x="132703" y="135452"/>
                      </a:lnTo>
                      <a:cubicBezTo>
                        <a:pt x="126625" y="137459"/>
                        <a:pt x="115482" y="141473"/>
                        <a:pt x="101300" y="141473"/>
                      </a:cubicBezTo>
                      <a:cubicBezTo>
                        <a:pt x="52676" y="141473"/>
                        <a:pt x="38494" y="95318"/>
                        <a:pt x="38494" y="61204"/>
                      </a:cubicBezTo>
                      <a:lnTo>
                        <a:pt x="136755" y="61204"/>
                      </a:lnTo>
                      <a:cubicBezTo>
                        <a:pt x="135742" y="34114"/>
                        <a:pt x="126625" y="0"/>
                        <a:pt x="71923" y="0"/>
                      </a:cubicBezTo>
                      <a:close/>
                      <a:moveTo>
                        <a:pt x="37481" y="48161"/>
                      </a:moveTo>
                      <a:cubicBezTo>
                        <a:pt x="37481" y="35117"/>
                        <a:pt x="44572" y="11037"/>
                        <a:pt x="70910" y="11037"/>
                      </a:cubicBezTo>
                      <a:cubicBezTo>
                        <a:pt x="95222" y="11037"/>
                        <a:pt x="100287" y="28094"/>
                        <a:pt x="100287" y="48161"/>
                      </a:cubicBezTo>
                      <a:lnTo>
                        <a:pt x="37481" y="481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6" name="Forme libre 1005">
                  <a:extLst>
                    <a:ext uri="{FF2B5EF4-FFF2-40B4-BE49-F238E27FC236}">
                      <a16:creationId xmlns:a16="http://schemas.microsoft.com/office/drawing/2014/main" id="{219F5CC4-9677-B240-8C5A-21C5B7259628}"/>
                    </a:ext>
                  </a:extLst>
                </p:cNvPr>
                <p:cNvSpPr/>
                <p:nvPr/>
              </p:nvSpPr>
              <p:spPr>
                <a:xfrm>
                  <a:off x="10498280" y="5736180"/>
                  <a:ext cx="126624" cy="152509"/>
                </a:xfrm>
                <a:custGeom>
                  <a:avLst/>
                  <a:gdLst>
                    <a:gd name="connsiteX0" fmla="*/ 108391 w 126624"/>
                    <a:gd name="connsiteY0" fmla="*/ 0 h 152509"/>
                    <a:gd name="connsiteX1" fmla="*/ 61793 w 126624"/>
                    <a:gd name="connsiteY1" fmla="*/ 38127 h 152509"/>
                    <a:gd name="connsiteX2" fmla="*/ 60780 w 126624"/>
                    <a:gd name="connsiteY2" fmla="*/ 38127 h 152509"/>
                    <a:gd name="connsiteX3" fmla="*/ 60780 w 126624"/>
                    <a:gd name="connsiteY3" fmla="*/ 0 h 152509"/>
                    <a:gd name="connsiteX4" fmla="*/ 0 w 126624"/>
                    <a:gd name="connsiteY4" fmla="*/ 8027 h 152509"/>
                    <a:gd name="connsiteX5" fmla="*/ 0 w 126624"/>
                    <a:gd name="connsiteY5" fmla="*/ 15050 h 152509"/>
                    <a:gd name="connsiteX6" fmla="*/ 26338 w 126624"/>
                    <a:gd name="connsiteY6" fmla="*/ 41137 h 152509"/>
                    <a:gd name="connsiteX7" fmla="*/ 26338 w 126624"/>
                    <a:gd name="connsiteY7" fmla="*/ 117392 h 152509"/>
                    <a:gd name="connsiteX8" fmla="*/ 0 w 126624"/>
                    <a:gd name="connsiteY8" fmla="*/ 145486 h 152509"/>
                    <a:gd name="connsiteX9" fmla="*/ 0 w 126624"/>
                    <a:gd name="connsiteY9" fmla="*/ 152509 h 152509"/>
                    <a:gd name="connsiteX10" fmla="*/ 87118 w 126624"/>
                    <a:gd name="connsiteY10" fmla="*/ 152509 h 152509"/>
                    <a:gd name="connsiteX11" fmla="*/ 87118 w 126624"/>
                    <a:gd name="connsiteY11" fmla="*/ 145486 h 152509"/>
                    <a:gd name="connsiteX12" fmla="*/ 60780 w 126624"/>
                    <a:gd name="connsiteY12" fmla="*/ 117392 h 152509"/>
                    <a:gd name="connsiteX13" fmla="*/ 60780 w 126624"/>
                    <a:gd name="connsiteY13" fmla="*/ 81271 h 152509"/>
                    <a:gd name="connsiteX14" fmla="*/ 87118 w 126624"/>
                    <a:gd name="connsiteY14" fmla="*/ 28094 h 152509"/>
                    <a:gd name="connsiteX15" fmla="*/ 108391 w 126624"/>
                    <a:gd name="connsiteY15" fmla="*/ 35117 h 152509"/>
                    <a:gd name="connsiteX16" fmla="*/ 126625 w 126624"/>
                    <a:gd name="connsiteY16" fmla="*/ 17057 h 152509"/>
                    <a:gd name="connsiteX17" fmla="*/ 108391 w 126624"/>
                    <a:gd name="connsiteY17" fmla="*/ 0 h 152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6624" h="152509">
                      <a:moveTo>
                        <a:pt x="108391" y="0"/>
                      </a:moveTo>
                      <a:cubicBezTo>
                        <a:pt x="80027" y="0"/>
                        <a:pt x="66858" y="23077"/>
                        <a:pt x="61793" y="38127"/>
                      </a:cubicBezTo>
                      <a:lnTo>
                        <a:pt x="60780" y="38127"/>
                      </a:lnTo>
                      <a:lnTo>
                        <a:pt x="60780" y="0"/>
                      </a:lnTo>
                      <a:lnTo>
                        <a:pt x="0" y="8027"/>
                      </a:lnTo>
                      <a:lnTo>
                        <a:pt x="0" y="15050"/>
                      </a:lnTo>
                      <a:cubicBezTo>
                        <a:pt x="13169" y="15050"/>
                        <a:pt x="26338" y="18060"/>
                        <a:pt x="26338" y="41137"/>
                      </a:cubicBezTo>
                      <a:lnTo>
                        <a:pt x="26338" y="117392"/>
                      </a:lnTo>
                      <a:cubicBezTo>
                        <a:pt x="26338" y="139466"/>
                        <a:pt x="20260" y="145486"/>
                        <a:pt x="0" y="145486"/>
                      </a:cubicBezTo>
                      <a:lnTo>
                        <a:pt x="0" y="152509"/>
                      </a:lnTo>
                      <a:lnTo>
                        <a:pt x="87118" y="152509"/>
                      </a:lnTo>
                      <a:lnTo>
                        <a:pt x="87118" y="145486"/>
                      </a:lnTo>
                      <a:cubicBezTo>
                        <a:pt x="66858" y="145486"/>
                        <a:pt x="60780" y="139466"/>
                        <a:pt x="60780" y="117392"/>
                      </a:cubicBezTo>
                      <a:lnTo>
                        <a:pt x="60780" y="81271"/>
                      </a:lnTo>
                      <a:cubicBezTo>
                        <a:pt x="60780" y="48161"/>
                        <a:pt x="75975" y="28094"/>
                        <a:pt x="87118" y="28094"/>
                      </a:cubicBezTo>
                      <a:cubicBezTo>
                        <a:pt x="98261" y="28094"/>
                        <a:pt x="96235" y="35117"/>
                        <a:pt x="108391" y="35117"/>
                      </a:cubicBezTo>
                      <a:cubicBezTo>
                        <a:pt x="118521" y="35117"/>
                        <a:pt x="126625" y="28094"/>
                        <a:pt x="126625" y="17057"/>
                      </a:cubicBezTo>
                      <a:cubicBezTo>
                        <a:pt x="126625" y="6020"/>
                        <a:pt x="116495" y="0"/>
                        <a:pt x="1083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7" name="Forme libre 1006">
                  <a:extLst>
                    <a:ext uri="{FF2B5EF4-FFF2-40B4-BE49-F238E27FC236}">
                      <a16:creationId xmlns:a16="http://schemas.microsoft.com/office/drawing/2014/main" id="{E23B00BB-91B3-FD4B-BE68-8573695D4BAF}"/>
                    </a:ext>
                  </a:extLst>
                </p:cNvPr>
                <p:cNvSpPr/>
                <p:nvPr/>
              </p:nvSpPr>
              <p:spPr>
                <a:xfrm>
                  <a:off x="10667451" y="5737183"/>
                  <a:ext cx="111429" cy="156522"/>
                </a:xfrm>
                <a:custGeom>
                  <a:avLst/>
                  <a:gdLst>
                    <a:gd name="connsiteX0" fmla="*/ 93196 w 111429"/>
                    <a:gd name="connsiteY0" fmla="*/ 76255 h 156522"/>
                    <a:gd name="connsiteX1" fmla="*/ 32416 w 111429"/>
                    <a:gd name="connsiteY1" fmla="*/ 31104 h 156522"/>
                    <a:gd name="connsiteX2" fmla="*/ 57741 w 111429"/>
                    <a:gd name="connsiteY2" fmla="*/ 10034 h 156522"/>
                    <a:gd name="connsiteX3" fmla="*/ 92183 w 111429"/>
                    <a:gd name="connsiteY3" fmla="*/ 43144 h 156522"/>
                    <a:gd name="connsiteX4" fmla="*/ 102313 w 111429"/>
                    <a:gd name="connsiteY4" fmla="*/ 43144 h 156522"/>
                    <a:gd name="connsiteX5" fmla="*/ 100287 w 111429"/>
                    <a:gd name="connsiteY5" fmla="*/ 5017 h 156522"/>
                    <a:gd name="connsiteX6" fmla="*/ 60780 w 111429"/>
                    <a:gd name="connsiteY6" fmla="*/ 0 h 156522"/>
                    <a:gd name="connsiteX7" fmla="*/ 1013 w 111429"/>
                    <a:gd name="connsiteY7" fmla="*/ 42141 h 156522"/>
                    <a:gd name="connsiteX8" fmla="*/ 26338 w 111429"/>
                    <a:gd name="connsiteY8" fmla="*/ 80268 h 156522"/>
                    <a:gd name="connsiteX9" fmla="*/ 81040 w 111429"/>
                    <a:gd name="connsiteY9" fmla="*/ 120402 h 156522"/>
                    <a:gd name="connsiteX10" fmla="*/ 49637 w 111429"/>
                    <a:gd name="connsiteY10" fmla="*/ 145486 h 156522"/>
                    <a:gd name="connsiteX11" fmla="*/ 10130 w 111429"/>
                    <a:gd name="connsiteY11" fmla="*/ 107359 h 156522"/>
                    <a:gd name="connsiteX12" fmla="*/ 0 w 111429"/>
                    <a:gd name="connsiteY12" fmla="*/ 107359 h 156522"/>
                    <a:gd name="connsiteX13" fmla="*/ 2026 w 111429"/>
                    <a:gd name="connsiteY13" fmla="*/ 150503 h 156522"/>
                    <a:gd name="connsiteX14" fmla="*/ 49637 w 111429"/>
                    <a:gd name="connsiteY14" fmla="*/ 156523 h 156522"/>
                    <a:gd name="connsiteX15" fmla="*/ 111430 w 111429"/>
                    <a:gd name="connsiteY15" fmla="*/ 112375 h 156522"/>
                    <a:gd name="connsiteX16" fmla="*/ 93196 w 111429"/>
                    <a:gd name="connsiteY16" fmla="*/ 76255 h 156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1429" h="156522">
                      <a:moveTo>
                        <a:pt x="93196" y="76255"/>
                      </a:moveTo>
                      <a:cubicBezTo>
                        <a:pt x="71923" y="60201"/>
                        <a:pt x="32416" y="52174"/>
                        <a:pt x="32416" y="31104"/>
                      </a:cubicBezTo>
                      <a:cubicBezTo>
                        <a:pt x="32416" y="19064"/>
                        <a:pt x="43559" y="10034"/>
                        <a:pt x="57741" y="10034"/>
                      </a:cubicBezTo>
                      <a:cubicBezTo>
                        <a:pt x="83066" y="10034"/>
                        <a:pt x="90157" y="31104"/>
                        <a:pt x="92183" y="43144"/>
                      </a:cubicBezTo>
                      <a:lnTo>
                        <a:pt x="102313" y="43144"/>
                      </a:lnTo>
                      <a:lnTo>
                        <a:pt x="100287" y="5017"/>
                      </a:lnTo>
                      <a:cubicBezTo>
                        <a:pt x="89144" y="2007"/>
                        <a:pt x="76988" y="0"/>
                        <a:pt x="60780" y="0"/>
                      </a:cubicBezTo>
                      <a:cubicBezTo>
                        <a:pt x="28364" y="0"/>
                        <a:pt x="1013" y="13044"/>
                        <a:pt x="1013" y="42141"/>
                      </a:cubicBezTo>
                      <a:cubicBezTo>
                        <a:pt x="1013" y="60201"/>
                        <a:pt x="9117" y="69231"/>
                        <a:pt x="26338" y="80268"/>
                      </a:cubicBezTo>
                      <a:cubicBezTo>
                        <a:pt x="47611" y="93312"/>
                        <a:pt x="81040" y="99332"/>
                        <a:pt x="81040" y="120402"/>
                      </a:cubicBezTo>
                      <a:cubicBezTo>
                        <a:pt x="81040" y="136456"/>
                        <a:pt x="64832" y="145486"/>
                        <a:pt x="49637" y="145486"/>
                      </a:cubicBezTo>
                      <a:cubicBezTo>
                        <a:pt x="24312" y="145486"/>
                        <a:pt x="10130" y="125419"/>
                        <a:pt x="10130" y="107359"/>
                      </a:cubicBezTo>
                      <a:lnTo>
                        <a:pt x="0" y="107359"/>
                      </a:lnTo>
                      <a:lnTo>
                        <a:pt x="2026" y="150503"/>
                      </a:lnTo>
                      <a:cubicBezTo>
                        <a:pt x="10130" y="152509"/>
                        <a:pt x="29377" y="156523"/>
                        <a:pt x="49637" y="156523"/>
                      </a:cubicBezTo>
                      <a:cubicBezTo>
                        <a:pt x="89144" y="156523"/>
                        <a:pt x="111430" y="139466"/>
                        <a:pt x="111430" y="112375"/>
                      </a:cubicBezTo>
                      <a:cubicBezTo>
                        <a:pt x="111430" y="94315"/>
                        <a:pt x="103326" y="83278"/>
                        <a:pt x="93196" y="7625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8" name="Forme libre 1007">
                  <a:extLst>
                    <a:ext uri="{FF2B5EF4-FFF2-40B4-BE49-F238E27FC236}">
                      <a16:creationId xmlns:a16="http://schemas.microsoft.com/office/drawing/2014/main" id="{702A94D1-53BA-E747-AB52-7E298C424EC4}"/>
                    </a:ext>
                  </a:extLst>
                </p:cNvPr>
                <p:cNvSpPr/>
                <p:nvPr/>
              </p:nvSpPr>
              <p:spPr>
                <a:xfrm>
                  <a:off x="9709154" y="5600727"/>
                  <a:ext cx="75974" cy="75251"/>
                </a:xfrm>
                <a:custGeom>
                  <a:avLst/>
                  <a:gdLst>
                    <a:gd name="connsiteX0" fmla="*/ 75975 w 75974"/>
                    <a:gd name="connsiteY0" fmla="*/ 0 h 75251"/>
                    <a:gd name="connsiteX1" fmla="*/ 61793 w 75974"/>
                    <a:gd name="connsiteY1" fmla="*/ 0 h 75251"/>
                    <a:gd name="connsiteX2" fmla="*/ 61793 w 75974"/>
                    <a:gd name="connsiteY2" fmla="*/ 62208 h 75251"/>
                    <a:gd name="connsiteX3" fmla="*/ 13169 w 75974"/>
                    <a:gd name="connsiteY3" fmla="*/ 62208 h 75251"/>
                    <a:gd name="connsiteX4" fmla="*/ 13169 w 75974"/>
                    <a:gd name="connsiteY4" fmla="*/ 0 h 75251"/>
                    <a:gd name="connsiteX5" fmla="*/ 0 w 75974"/>
                    <a:gd name="connsiteY5" fmla="*/ 0 h 75251"/>
                    <a:gd name="connsiteX6" fmla="*/ 0 w 75974"/>
                    <a:gd name="connsiteY6" fmla="*/ 75251 h 75251"/>
                    <a:gd name="connsiteX7" fmla="*/ 75975 w 75974"/>
                    <a:gd name="connsiteY7" fmla="*/ 75251 h 75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974" h="75251">
                      <a:moveTo>
                        <a:pt x="75975" y="0"/>
                      </a:moveTo>
                      <a:lnTo>
                        <a:pt x="61793" y="0"/>
                      </a:lnTo>
                      <a:lnTo>
                        <a:pt x="61793" y="62208"/>
                      </a:lnTo>
                      <a:lnTo>
                        <a:pt x="13169" y="62208"/>
                      </a:lnTo>
                      <a:lnTo>
                        <a:pt x="13169" y="0"/>
                      </a:lnTo>
                      <a:lnTo>
                        <a:pt x="0" y="0"/>
                      </a:lnTo>
                      <a:lnTo>
                        <a:pt x="0" y="75251"/>
                      </a:lnTo>
                      <a:lnTo>
                        <a:pt x="75975" y="752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9" name="Forme libre 1008">
                  <a:extLst>
                    <a:ext uri="{FF2B5EF4-FFF2-40B4-BE49-F238E27FC236}">
                      <a16:creationId xmlns:a16="http://schemas.microsoft.com/office/drawing/2014/main" id="{BBBCC7A0-3775-664A-AD52-FB2816C4BA98}"/>
                    </a:ext>
                  </a:extLst>
                </p:cNvPr>
                <p:cNvSpPr/>
                <p:nvPr/>
              </p:nvSpPr>
              <p:spPr>
                <a:xfrm>
                  <a:off x="9841857" y="5600727"/>
                  <a:ext cx="75974" cy="75251"/>
                </a:xfrm>
                <a:custGeom>
                  <a:avLst/>
                  <a:gdLst>
                    <a:gd name="connsiteX0" fmla="*/ 62806 w 75974"/>
                    <a:gd name="connsiteY0" fmla="*/ 75251 h 75251"/>
                    <a:gd name="connsiteX1" fmla="*/ 75975 w 75974"/>
                    <a:gd name="connsiteY1" fmla="*/ 75251 h 75251"/>
                    <a:gd name="connsiteX2" fmla="*/ 75975 w 75974"/>
                    <a:gd name="connsiteY2" fmla="*/ 0 h 75251"/>
                    <a:gd name="connsiteX3" fmla="*/ 0 w 75974"/>
                    <a:gd name="connsiteY3" fmla="*/ 0 h 75251"/>
                    <a:gd name="connsiteX4" fmla="*/ 0 w 75974"/>
                    <a:gd name="connsiteY4" fmla="*/ 75251 h 75251"/>
                    <a:gd name="connsiteX5" fmla="*/ 13169 w 75974"/>
                    <a:gd name="connsiteY5" fmla="*/ 75251 h 75251"/>
                    <a:gd name="connsiteX6" fmla="*/ 13169 w 75974"/>
                    <a:gd name="connsiteY6" fmla="*/ 12040 h 75251"/>
                    <a:gd name="connsiteX7" fmla="*/ 62806 w 75974"/>
                    <a:gd name="connsiteY7" fmla="*/ 12040 h 75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974" h="75251">
                      <a:moveTo>
                        <a:pt x="62806" y="75251"/>
                      </a:moveTo>
                      <a:lnTo>
                        <a:pt x="75975" y="75251"/>
                      </a:lnTo>
                      <a:lnTo>
                        <a:pt x="75975" y="0"/>
                      </a:lnTo>
                      <a:lnTo>
                        <a:pt x="0" y="0"/>
                      </a:lnTo>
                      <a:lnTo>
                        <a:pt x="0" y="75251"/>
                      </a:lnTo>
                      <a:lnTo>
                        <a:pt x="13169" y="75251"/>
                      </a:lnTo>
                      <a:lnTo>
                        <a:pt x="13169" y="12040"/>
                      </a:lnTo>
                      <a:lnTo>
                        <a:pt x="62806" y="120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0" name="Forme libre 1009">
                  <a:extLst>
                    <a:ext uri="{FF2B5EF4-FFF2-40B4-BE49-F238E27FC236}">
                      <a16:creationId xmlns:a16="http://schemas.microsoft.com/office/drawing/2014/main" id="{D6F6FB82-1BAA-9E48-9C21-6A80658248F4}"/>
                    </a:ext>
                  </a:extLst>
                </p:cNvPr>
                <p:cNvSpPr/>
                <p:nvPr/>
              </p:nvSpPr>
              <p:spPr>
                <a:xfrm>
                  <a:off x="9975572" y="5600727"/>
                  <a:ext cx="13168" cy="75251"/>
                </a:xfrm>
                <a:custGeom>
                  <a:avLst/>
                  <a:gdLst>
                    <a:gd name="connsiteX0" fmla="*/ 0 w 13168"/>
                    <a:gd name="connsiteY0" fmla="*/ 0 h 75251"/>
                    <a:gd name="connsiteX1" fmla="*/ 13169 w 13168"/>
                    <a:gd name="connsiteY1" fmla="*/ 0 h 75251"/>
                    <a:gd name="connsiteX2" fmla="*/ 13169 w 13168"/>
                    <a:gd name="connsiteY2" fmla="*/ 75251 h 75251"/>
                    <a:gd name="connsiteX3" fmla="*/ 0 w 13168"/>
                    <a:gd name="connsiteY3" fmla="*/ 75251 h 75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68" h="75251">
                      <a:moveTo>
                        <a:pt x="0" y="0"/>
                      </a:moveTo>
                      <a:lnTo>
                        <a:pt x="13169" y="0"/>
                      </a:lnTo>
                      <a:lnTo>
                        <a:pt x="13169" y="75251"/>
                      </a:lnTo>
                      <a:lnTo>
                        <a:pt x="0" y="752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1" name="Forme libre 1010">
                  <a:extLst>
                    <a:ext uri="{FF2B5EF4-FFF2-40B4-BE49-F238E27FC236}">
                      <a16:creationId xmlns:a16="http://schemas.microsoft.com/office/drawing/2014/main" id="{E2E716BE-2295-474A-9CD8-88E92DF6D9B7}"/>
                    </a:ext>
                  </a:extLst>
                </p:cNvPr>
                <p:cNvSpPr/>
                <p:nvPr/>
              </p:nvSpPr>
              <p:spPr>
                <a:xfrm>
                  <a:off x="9975572" y="5578654"/>
                  <a:ext cx="13168" cy="11036"/>
                </a:xfrm>
                <a:custGeom>
                  <a:avLst/>
                  <a:gdLst>
                    <a:gd name="connsiteX0" fmla="*/ 0 w 13168"/>
                    <a:gd name="connsiteY0" fmla="*/ 0 h 11036"/>
                    <a:gd name="connsiteX1" fmla="*/ 13169 w 13168"/>
                    <a:gd name="connsiteY1" fmla="*/ 0 h 11036"/>
                    <a:gd name="connsiteX2" fmla="*/ 13169 w 13168"/>
                    <a:gd name="connsiteY2" fmla="*/ 11037 h 11036"/>
                    <a:gd name="connsiteX3" fmla="*/ 0 w 13168"/>
                    <a:gd name="connsiteY3" fmla="*/ 11037 h 11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68" h="11036">
                      <a:moveTo>
                        <a:pt x="0" y="0"/>
                      </a:moveTo>
                      <a:lnTo>
                        <a:pt x="13169" y="0"/>
                      </a:lnTo>
                      <a:lnTo>
                        <a:pt x="13169" y="11037"/>
                      </a:lnTo>
                      <a:lnTo>
                        <a:pt x="0" y="110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2" name="Forme libre 1011">
                  <a:extLst>
                    <a:ext uri="{FF2B5EF4-FFF2-40B4-BE49-F238E27FC236}">
                      <a16:creationId xmlns:a16="http://schemas.microsoft.com/office/drawing/2014/main" id="{75385B6D-D6D8-924B-A3F2-765E2990A653}"/>
                    </a:ext>
                  </a:extLst>
                </p:cNvPr>
                <p:cNvSpPr/>
                <p:nvPr/>
              </p:nvSpPr>
              <p:spPr>
                <a:xfrm>
                  <a:off x="10037365" y="5600727"/>
                  <a:ext cx="75974" cy="75251"/>
                </a:xfrm>
                <a:custGeom>
                  <a:avLst/>
                  <a:gdLst>
                    <a:gd name="connsiteX0" fmla="*/ 62806 w 75974"/>
                    <a:gd name="connsiteY0" fmla="*/ 0 h 75251"/>
                    <a:gd name="connsiteX1" fmla="*/ 44572 w 75974"/>
                    <a:gd name="connsiteY1" fmla="*/ 62208 h 75251"/>
                    <a:gd name="connsiteX2" fmla="*/ 32416 w 75974"/>
                    <a:gd name="connsiteY2" fmla="*/ 62208 h 75251"/>
                    <a:gd name="connsiteX3" fmla="*/ 13169 w 75974"/>
                    <a:gd name="connsiteY3" fmla="*/ 0 h 75251"/>
                    <a:gd name="connsiteX4" fmla="*/ 0 w 75974"/>
                    <a:gd name="connsiteY4" fmla="*/ 0 h 75251"/>
                    <a:gd name="connsiteX5" fmla="*/ 20260 w 75974"/>
                    <a:gd name="connsiteY5" fmla="*/ 75251 h 75251"/>
                    <a:gd name="connsiteX6" fmla="*/ 55715 w 75974"/>
                    <a:gd name="connsiteY6" fmla="*/ 75251 h 75251"/>
                    <a:gd name="connsiteX7" fmla="*/ 75975 w 75974"/>
                    <a:gd name="connsiteY7" fmla="*/ 0 h 75251"/>
                    <a:gd name="connsiteX8" fmla="*/ 62806 w 75974"/>
                    <a:gd name="connsiteY8" fmla="*/ 0 h 75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974" h="75251">
                      <a:moveTo>
                        <a:pt x="62806" y="0"/>
                      </a:moveTo>
                      <a:cubicBezTo>
                        <a:pt x="62806" y="0"/>
                        <a:pt x="44572" y="59198"/>
                        <a:pt x="44572" y="62208"/>
                      </a:cubicBezTo>
                      <a:lnTo>
                        <a:pt x="32416" y="62208"/>
                      </a:lnTo>
                      <a:lnTo>
                        <a:pt x="13169" y="0"/>
                      </a:lnTo>
                      <a:lnTo>
                        <a:pt x="0" y="0"/>
                      </a:lnTo>
                      <a:lnTo>
                        <a:pt x="20260" y="75251"/>
                      </a:lnTo>
                      <a:lnTo>
                        <a:pt x="55715" y="75251"/>
                      </a:lnTo>
                      <a:lnTo>
                        <a:pt x="75975" y="0"/>
                      </a:lnTo>
                      <a:lnTo>
                        <a:pt x="6280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3" name="Forme libre 1012">
                  <a:extLst>
                    <a:ext uri="{FF2B5EF4-FFF2-40B4-BE49-F238E27FC236}">
                      <a16:creationId xmlns:a16="http://schemas.microsoft.com/office/drawing/2014/main" id="{90275312-A53D-4A4C-BE09-73E9B816A667}"/>
                    </a:ext>
                  </a:extLst>
                </p:cNvPr>
                <p:cNvSpPr/>
                <p:nvPr/>
              </p:nvSpPr>
              <p:spPr>
                <a:xfrm>
                  <a:off x="10162977" y="5600727"/>
                  <a:ext cx="75974" cy="75251"/>
                </a:xfrm>
                <a:custGeom>
                  <a:avLst/>
                  <a:gdLst>
                    <a:gd name="connsiteX0" fmla="*/ 63819 w 75974"/>
                    <a:gd name="connsiteY0" fmla="*/ 62208 h 75251"/>
                    <a:gd name="connsiteX1" fmla="*/ 14182 w 75974"/>
                    <a:gd name="connsiteY1" fmla="*/ 62208 h 75251"/>
                    <a:gd name="connsiteX2" fmla="*/ 14182 w 75974"/>
                    <a:gd name="connsiteY2" fmla="*/ 44147 h 75251"/>
                    <a:gd name="connsiteX3" fmla="*/ 75975 w 75974"/>
                    <a:gd name="connsiteY3" fmla="*/ 44147 h 75251"/>
                    <a:gd name="connsiteX4" fmla="*/ 75975 w 75974"/>
                    <a:gd name="connsiteY4" fmla="*/ 0 h 75251"/>
                    <a:gd name="connsiteX5" fmla="*/ 0 w 75974"/>
                    <a:gd name="connsiteY5" fmla="*/ 0 h 75251"/>
                    <a:gd name="connsiteX6" fmla="*/ 0 w 75974"/>
                    <a:gd name="connsiteY6" fmla="*/ 75251 h 75251"/>
                    <a:gd name="connsiteX7" fmla="*/ 62806 w 75974"/>
                    <a:gd name="connsiteY7" fmla="*/ 75251 h 75251"/>
                    <a:gd name="connsiteX8" fmla="*/ 62806 w 75974"/>
                    <a:gd name="connsiteY8" fmla="*/ 62208 h 75251"/>
                    <a:gd name="connsiteX9" fmla="*/ 14182 w 75974"/>
                    <a:gd name="connsiteY9" fmla="*/ 12040 h 75251"/>
                    <a:gd name="connsiteX10" fmla="*/ 62806 w 75974"/>
                    <a:gd name="connsiteY10" fmla="*/ 12040 h 75251"/>
                    <a:gd name="connsiteX11" fmla="*/ 62806 w 75974"/>
                    <a:gd name="connsiteY11" fmla="*/ 30101 h 75251"/>
                    <a:gd name="connsiteX12" fmla="*/ 14182 w 75974"/>
                    <a:gd name="connsiteY12" fmla="*/ 30101 h 75251"/>
                    <a:gd name="connsiteX13" fmla="*/ 14182 w 75974"/>
                    <a:gd name="connsiteY13" fmla="*/ 12040 h 75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974" h="75251">
                      <a:moveTo>
                        <a:pt x="63819" y="62208"/>
                      </a:moveTo>
                      <a:lnTo>
                        <a:pt x="14182" y="62208"/>
                      </a:lnTo>
                      <a:lnTo>
                        <a:pt x="14182" y="44147"/>
                      </a:lnTo>
                      <a:lnTo>
                        <a:pt x="75975" y="44147"/>
                      </a:lnTo>
                      <a:lnTo>
                        <a:pt x="75975" y="0"/>
                      </a:lnTo>
                      <a:lnTo>
                        <a:pt x="0" y="0"/>
                      </a:lnTo>
                      <a:lnTo>
                        <a:pt x="0" y="75251"/>
                      </a:lnTo>
                      <a:lnTo>
                        <a:pt x="62806" y="75251"/>
                      </a:lnTo>
                      <a:lnTo>
                        <a:pt x="62806" y="62208"/>
                      </a:lnTo>
                      <a:close/>
                      <a:moveTo>
                        <a:pt x="14182" y="12040"/>
                      </a:moveTo>
                      <a:lnTo>
                        <a:pt x="62806" y="12040"/>
                      </a:lnTo>
                      <a:lnTo>
                        <a:pt x="62806" y="30101"/>
                      </a:lnTo>
                      <a:lnTo>
                        <a:pt x="14182" y="30101"/>
                      </a:lnTo>
                      <a:lnTo>
                        <a:pt x="14182" y="120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4" name="Forme libre 1013">
                  <a:extLst>
                    <a:ext uri="{FF2B5EF4-FFF2-40B4-BE49-F238E27FC236}">
                      <a16:creationId xmlns:a16="http://schemas.microsoft.com/office/drawing/2014/main" id="{19B5AA00-21B6-8944-9DCB-60A84DDA8159}"/>
                    </a:ext>
                  </a:extLst>
                </p:cNvPr>
                <p:cNvSpPr/>
                <p:nvPr/>
              </p:nvSpPr>
              <p:spPr>
                <a:xfrm>
                  <a:off x="10290615" y="5600727"/>
                  <a:ext cx="47610" cy="75251"/>
                </a:xfrm>
                <a:custGeom>
                  <a:avLst/>
                  <a:gdLst>
                    <a:gd name="connsiteX0" fmla="*/ 47611 w 47610"/>
                    <a:gd name="connsiteY0" fmla="*/ 0 h 75251"/>
                    <a:gd name="connsiteX1" fmla="*/ 0 w 47610"/>
                    <a:gd name="connsiteY1" fmla="*/ 0 h 75251"/>
                    <a:gd name="connsiteX2" fmla="*/ 0 w 47610"/>
                    <a:gd name="connsiteY2" fmla="*/ 75251 h 75251"/>
                    <a:gd name="connsiteX3" fmla="*/ 13169 w 47610"/>
                    <a:gd name="connsiteY3" fmla="*/ 75251 h 75251"/>
                    <a:gd name="connsiteX4" fmla="*/ 13169 w 47610"/>
                    <a:gd name="connsiteY4" fmla="*/ 12040 h 75251"/>
                    <a:gd name="connsiteX5" fmla="*/ 47611 w 47610"/>
                    <a:gd name="connsiteY5" fmla="*/ 12040 h 75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610" h="75251">
                      <a:moveTo>
                        <a:pt x="47611" y="0"/>
                      </a:moveTo>
                      <a:lnTo>
                        <a:pt x="0" y="0"/>
                      </a:lnTo>
                      <a:lnTo>
                        <a:pt x="0" y="75251"/>
                      </a:lnTo>
                      <a:lnTo>
                        <a:pt x="13169" y="75251"/>
                      </a:lnTo>
                      <a:lnTo>
                        <a:pt x="13169" y="12040"/>
                      </a:lnTo>
                      <a:lnTo>
                        <a:pt x="47611" y="120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5" name="Forme libre 1014">
                  <a:extLst>
                    <a:ext uri="{FF2B5EF4-FFF2-40B4-BE49-F238E27FC236}">
                      <a16:creationId xmlns:a16="http://schemas.microsoft.com/office/drawing/2014/main" id="{6BEEAE5B-B092-BB47-860D-BB6DE1D4978C}"/>
                    </a:ext>
                  </a:extLst>
                </p:cNvPr>
                <p:cNvSpPr/>
                <p:nvPr/>
              </p:nvSpPr>
              <p:spPr>
                <a:xfrm>
                  <a:off x="10386850" y="5600727"/>
                  <a:ext cx="74962" cy="75251"/>
                </a:xfrm>
                <a:custGeom>
                  <a:avLst/>
                  <a:gdLst>
                    <a:gd name="connsiteX0" fmla="*/ 13169 w 74962"/>
                    <a:gd name="connsiteY0" fmla="*/ 12040 h 75251"/>
                    <a:gd name="connsiteX1" fmla="*/ 62806 w 74962"/>
                    <a:gd name="connsiteY1" fmla="*/ 12040 h 75251"/>
                    <a:gd name="connsiteX2" fmla="*/ 62806 w 74962"/>
                    <a:gd name="connsiteY2" fmla="*/ 0 h 75251"/>
                    <a:gd name="connsiteX3" fmla="*/ 0 w 74962"/>
                    <a:gd name="connsiteY3" fmla="*/ 0 h 75251"/>
                    <a:gd name="connsiteX4" fmla="*/ 0 w 74962"/>
                    <a:gd name="connsiteY4" fmla="*/ 43144 h 75251"/>
                    <a:gd name="connsiteX5" fmla="*/ 30390 w 74962"/>
                    <a:gd name="connsiteY5" fmla="*/ 43144 h 75251"/>
                    <a:gd name="connsiteX6" fmla="*/ 61793 w 74962"/>
                    <a:gd name="connsiteY6" fmla="*/ 43144 h 75251"/>
                    <a:gd name="connsiteX7" fmla="*/ 61793 w 74962"/>
                    <a:gd name="connsiteY7" fmla="*/ 62208 h 75251"/>
                    <a:gd name="connsiteX8" fmla="*/ 0 w 74962"/>
                    <a:gd name="connsiteY8" fmla="*/ 62208 h 75251"/>
                    <a:gd name="connsiteX9" fmla="*/ 0 w 74962"/>
                    <a:gd name="connsiteY9" fmla="*/ 75251 h 75251"/>
                    <a:gd name="connsiteX10" fmla="*/ 74962 w 74962"/>
                    <a:gd name="connsiteY10" fmla="*/ 75251 h 75251"/>
                    <a:gd name="connsiteX11" fmla="*/ 74962 w 74962"/>
                    <a:gd name="connsiteY11" fmla="*/ 31104 h 75251"/>
                    <a:gd name="connsiteX12" fmla="*/ 13169 w 74962"/>
                    <a:gd name="connsiteY12" fmla="*/ 31104 h 75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4962" h="75251">
                      <a:moveTo>
                        <a:pt x="13169" y="12040"/>
                      </a:moveTo>
                      <a:lnTo>
                        <a:pt x="62806" y="12040"/>
                      </a:lnTo>
                      <a:lnTo>
                        <a:pt x="62806" y="0"/>
                      </a:lnTo>
                      <a:lnTo>
                        <a:pt x="0" y="0"/>
                      </a:lnTo>
                      <a:lnTo>
                        <a:pt x="0" y="43144"/>
                      </a:lnTo>
                      <a:lnTo>
                        <a:pt x="30390" y="43144"/>
                      </a:lnTo>
                      <a:lnTo>
                        <a:pt x="61793" y="43144"/>
                      </a:lnTo>
                      <a:lnTo>
                        <a:pt x="61793" y="62208"/>
                      </a:lnTo>
                      <a:lnTo>
                        <a:pt x="0" y="62208"/>
                      </a:lnTo>
                      <a:lnTo>
                        <a:pt x="0" y="75251"/>
                      </a:lnTo>
                      <a:lnTo>
                        <a:pt x="74962" y="75251"/>
                      </a:lnTo>
                      <a:lnTo>
                        <a:pt x="74962" y="31104"/>
                      </a:lnTo>
                      <a:lnTo>
                        <a:pt x="13169" y="311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6" name="Forme libre 1015">
                  <a:extLst>
                    <a:ext uri="{FF2B5EF4-FFF2-40B4-BE49-F238E27FC236}">
                      <a16:creationId xmlns:a16="http://schemas.microsoft.com/office/drawing/2014/main" id="{0447338A-583A-134B-AA98-779155C239BD}"/>
                    </a:ext>
                  </a:extLst>
                </p:cNvPr>
                <p:cNvSpPr/>
                <p:nvPr/>
              </p:nvSpPr>
              <p:spPr>
                <a:xfrm>
                  <a:off x="10519553" y="5578654"/>
                  <a:ext cx="13168" cy="11036"/>
                </a:xfrm>
                <a:custGeom>
                  <a:avLst/>
                  <a:gdLst>
                    <a:gd name="connsiteX0" fmla="*/ 0 w 13168"/>
                    <a:gd name="connsiteY0" fmla="*/ 0 h 11036"/>
                    <a:gd name="connsiteX1" fmla="*/ 13169 w 13168"/>
                    <a:gd name="connsiteY1" fmla="*/ 0 h 11036"/>
                    <a:gd name="connsiteX2" fmla="*/ 13169 w 13168"/>
                    <a:gd name="connsiteY2" fmla="*/ 11037 h 11036"/>
                    <a:gd name="connsiteX3" fmla="*/ 0 w 13168"/>
                    <a:gd name="connsiteY3" fmla="*/ 11037 h 11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68" h="11036">
                      <a:moveTo>
                        <a:pt x="0" y="0"/>
                      </a:moveTo>
                      <a:lnTo>
                        <a:pt x="13169" y="0"/>
                      </a:lnTo>
                      <a:lnTo>
                        <a:pt x="13169" y="11037"/>
                      </a:lnTo>
                      <a:lnTo>
                        <a:pt x="0" y="110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7" name="Forme libre 1016">
                  <a:extLst>
                    <a:ext uri="{FF2B5EF4-FFF2-40B4-BE49-F238E27FC236}">
                      <a16:creationId xmlns:a16="http://schemas.microsoft.com/office/drawing/2014/main" id="{D0F0E612-E209-0241-B40B-B75C08B19B77}"/>
                    </a:ext>
                  </a:extLst>
                </p:cNvPr>
                <p:cNvSpPr/>
                <p:nvPr/>
              </p:nvSpPr>
              <p:spPr>
                <a:xfrm>
                  <a:off x="10519553" y="5600727"/>
                  <a:ext cx="13168" cy="75251"/>
                </a:xfrm>
                <a:custGeom>
                  <a:avLst/>
                  <a:gdLst>
                    <a:gd name="connsiteX0" fmla="*/ 0 w 13168"/>
                    <a:gd name="connsiteY0" fmla="*/ 0 h 75251"/>
                    <a:gd name="connsiteX1" fmla="*/ 13169 w 13168"/>
                    <a:gd name="connsiteY1" fmla="*/ 0 h 75251"/>
                    <a:gd name="connsiteX2" fmla="*/ 13169 w 13168"/>
                    <a:gd name="connsiteY2" fmla="*/ 75251 h 75251"/>
                    <a:gd name="connsiteX3" fmla="*/ 0 w 13168"/>
                    <a:gd name="connsiteY3" fmla="*/ 75251 h 75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168" h="75251">
                      <a:moveTo>
                        <a:pt x="0" y="0"/>
                      </a:moveTo>
                      <a:lnTo>
                        <a:pt x="13169" y="0"/>
                      </a:lnTo>
                      <a:lnTo>
                        <a:pt x="13169" y="75251"/>
                      </a:lnTo>
                      <a:lnTo>
                        <a:pt x="0" y="752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8" name="Forme libre 1017">
                  <a:extLst>
                    <a:ext uri="{FF2B5EF4-FFF2-40B4-BE49-F238E27FC236}">
                      <a16:creationId xmlns:a16="http://schemas.microsoft.com/office/drawing/2014/main" id="{4DF47602-A571-CC43-8AC7-C202B9204155}"/>
                    </a:ext>
                  </a:extLst>
                </p:cNvPr>
                <p:cNvSpPr/>
                <p:nvPr/>
              </p:nvSpPr>
              <p:spPr>
                <a:xfrm>
                  <a:off x="10592489" y="5578654"/>
                  <a:ext cx="49636" cy="97325"/>
                </a:xfrm>
                <a:custGeom>
                  <a:avLst/>
                  <a:gdLst>
                    <a:gd name="connsiteX0" fmla="*/ 13169 w 49636"/>
                    <a:gd name="connsiteY0" fmla="*/ 34114 h 97325"/>
                    <a:gd name="connsiteX1" fmla="*/ 38494 w 49636"/>
                    <a:gd name="connsiteY1" fmla="*/ 34114 h 97325"/>
                    <a:gd name="connsiteX2" fmla="*/ 38494 w 49636"/>
                    <a:gd name="connsiteY2" fmla="*/ 22074 h 97325"/>
                    <a:gd name="connsiteX3" fmla="*/ 13169 w 49636"/>
                    <a:gd name="connsiteY3" fmla="*/ 22074 h 97325"/>
                    <a:gd name="connsiteX4" fmla="*/ 13169 w 49636"/>
                    <a:gd name="connsiteY4" fmla="*/ 0 h 97325"/>
                    <a:gd name="connsiteX5" fmla="*/ 0 w 49636"/>
                    <a:gd name="connsiteY5" fmla="*/ 0 h 97325"/>
                    <a:gd name="connsiteX6" fmla="*/ 0 w 49636"/>
                    <a:gd name="connsiteY6" fmla="*/ 48161 h 97325"/>
                    <a:gd name="connsiteX7" fmla="*/ 0 w 49636"/>
                    <a:gd name="connsiteY7" fmla="*/ 97325 h 97325"/>
                    <a:gd name="connsiteX8" fmla="*/ 49637 w 49636"/>
                    <a:gd name="connsiteY8" fmla="*/ 97325 h 97325"/>
                    <a:gd name="connsiteX9" fmla="*/ 49637 w 49636"/>
                    <a:gd name="connsiteY9" fmla="*/ 84282 h 97325"/>
                    <a:gd name="connsiteX10" fmla="*/ 13169 w 49636"/>
                    <a:gd name="connsiteY10" fmla="*/ 84282 h 97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636" h="97325">
                      <a:moveTo>
                        <a:pt x="13169" y="34114"/>
                      </a:moveTo>
                      <a:lnTo>
                        <a:pt x="38494" y="34114"/>
                      </a:lnTo>
                      <a:lnTo>
                        <a:pt x="38494" y="22074"/>
                      </a:lnTo>
                      <a:lnTo>
                        <a:pt x="13169" y="22074"/>
                      </a:lnTo>
                      <a:lnTo>
                        <a:pt x="13169" y="0"/>
                      </a:lnTo>
                      <a:lnTo>
                        <a:pt x="0" y="0"/>
                      </a:lnTo>
                      <a:lnTo>
                        <a:pt x="0" y="48161"/>
                      </a:lnTo>
                      <a:lnTo>
                        <a:pt x="0" y="97325"/>
                      </a:lnTo>
                      <a:lnTo>
                        <a:pt x="49637" y="97325"/>
                      </a:lnTo>
                      <a:lnTo>
                        <a:pt x="49637" y="84282"/>
                      </a:lnTo>
                      <a:lnTo>
                        <a:pt x="13169" y="842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9" name="Forme libre 1018">
                  <a:extLst>
                    <a:ext uri="{FF2B5EF4-FFF2-40B4-BE49-F238E27FC236}">
                      <a16:creationId xmlns:a16="http://schemas.microsoft.com/office/drawing/2014/main" id="{4E0D2EDB-4A30-154C-B360-2D11ECA17838}"/>
                    </a:ext>
                  </a:extLst>
                </p:cNvPr>
                <p:cNvSpPr/>
                <p:nvPr/>
              </p:nvSpPr>
              <p:spPr>
                <a:xfrm>
                  <a:off x="10698854" y="5578654"/>
                  <a:ext cx="76987" cy="97325"/>
                </a:xfrm>
                <a:custGeom>
                  <a:avLst/>
                  <a:gdLst>
                    <a:gd name="connsiteX0" fmla="*/ 63819 w 76987"/>
                    <a:gd name="connsiteY0" fmla="*/ 84282 h 97325"/>
                    <a:gd name="connsiteX1" fmla="*/ 15195 w 76987"/>
                    <a:gd name="connsiteY1" fmla="*/ 84282 h 97325"/>
                    <a:gd name="connsiteX2" fmla="*/ 15195 w 76987"/>
                    <a:gd name="connsiteY2" fmla="*/ 66221 h 97325"/>
                    <a:gd name="connsiteX3" fmla="*/ 76988 w 76987"/>
                    <a:gd name="connsiteY3" fmla="*/ 66221 h 97325"/>
                    <a:gd name="connsiteX4" fmla="*/ 76988 w 76987"/>
                    <a:gd name="connsiteY4" fmla="*/ 22074 h 97325"/>
                    <a:gd name="connsiteX5" fmla="*/ 44572 w 76987"/>
                    <a:gd name="connsiteY5" fmla="*/ 22074 h 97325"/>
                    <a:gd name="connsiteX6" fmla="*/ 59767 w 76987"/>
                    <a:gd name="connsiteY6" fmla="*/ 0 h 97325"/>
                    <a:gd name="connsiteX7" fmla="*/ 45585 w 76987"/>
                    <a:gd name="connsiteY7" fmla="*/ 0 h 97325"/>
                    <a:gd name="connsiteX8" fmla="*/ 28364 w 76987"/>
                    <a:gd name="connsiteY8" fmla="*/ 22074 h 97325"/>
                    <a:gd name="connsiteX9" fmla="*/ 0 w 76987"/>
                    <a:gd name="connsiteY9" fmla="*/ 22074 h 97325"/>
                    <a:gd name="connsiteX10" fmla="*/ 0 w 76987"/>
                    <a:gd name="connsiteY10" fmla="*/ 97325 h 97325"/>
                    <a:gd name="connsiteX11" fmla="*/ 62806 w 76987"/>
                    <a:gd name="connsiteY11" fmla="*/ 97325 h 97325"/>
                    <a:gd name="connsiteX12" fmla="*/ 62806 w 76987"/>
                    <a:gd name="connsiteY12" fmla="*/ 84282 h 97325"/>
                    <a:gd name="connsiteX13" fmla="*/ 15195 w 76987"/>
                    <a:gd name="connsiteY13" fmla="*/ 34114 h 97325"/>
                    <a:gd name="connsiteX14" fmla="*/ 63819 w 76987"/>
                    <a:gd name="connsiteY14" fmla="*/ 34114 h 97325"/>
                    <a:gd name="connsiteX15" fmla="*/ 63819 w 76987"/>
                    <a:gd name="connsiteY15" fmla="*/ 52174 h 97325"/>
                    <a:gd name="connsiteX16" fmla="*/ 15195 w 76987"/>
                    <a:gd name="connsiteY16" fmla="*/ 52174 h 97325"/>
                    <a:gd name="connsiteX17" fmla="*/ 15195 w 76987"/>
                    <a:gd name="connsiteY17" fmla="*/ 34114 h 97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6987" h="97325">
                      <a:moveTo>
                        <a:pt x="63819" y="84282"/>
                      </a:moveTo>
                      <a:lnTo>
                        <a:pt x="15195" y="84282"/>
                      </a:lnTo>
                      <a:lnTo>
                        <a:pt x="15195" y="66221"/>
                      </a:lnTo>
                      <a:lnTo>
                        <a:pt x="76988" y="66221"/>
                      </a:lnTo>
                      <a:lnTo>
                        <a:pt x="76988" y="22074"/>
                      </a:lnTo>
                      <a:lnTo>
                        <a:pt x="44572" y="22074"/>
                      </a:lnTo>
                      <a:lnTo>
                        <a:pt x="59767" y="0"/>
                      </a:lnTo>
                      <a:lnTo>
                        <a:pt x="45585" y="0"/>
                      </a:lnTo>
                      <a:cubicBezTo>
                        <a:pt x="45585" y="0"/>
                        <a:pt x="33429" y="15050"/>
                        <a:pt x="28364" y="22074"/>
                      </a:cubicBezTo>
                      <a:lnTo>
                        <a:pt x="0" y="22074"/>
                      </a:lnTo>
                      <a:lnTo>
                        <a:pt x="0" y="97325"/>
                      </a:lnTo>
                      <a:lnTo>
                        <a:pt x="62806" y="97325"/>
                      </a:lnTo>
                      <a:lnTo>
                        <a:pt x="62806" y="84282"/>
                      </a:lnTo>
                      <a:close/>
                      <a:moveTo>
                        <a:pt x="15195" y="34114"/>
                      </a:moveTo>
                      <a:lnTo>
                        <a:pt x="63819" y="34114"/>
                      </a:lnTo>
                      <a:lnTo>
                        <a:pt x="63819" y="52174"/>
                      </a:lnTo>
                      <a:lnTo>
                        <a:pt x="15195" y="52174"/>
                      </a:lnTo>
                      <a:lnTo>
                        <a:pt x="15195" y="341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020" name="Graphique 997">
                <a:extLst>
                  <a:ext uri="{FF2B5EF4-FFF2-40B4-BE49-F238E27FC236}">
                    <a16:creationId xmlns:a16="http://schemas.microsoft.com/office/drawing/2014/main" id="{28DC53F0-629B-554E-BC24-63DB4123DFC8}"/>
                  </a:ext>
                </a:extLst>
              </p:cNvPr>
              <p:cNvGrpSpPr/>
              <p:nvPr/>
            </p:nvGrpSpPr>
            <p:grpSpPr>
              <a:xfrm>
                <a:off x="9694972" y="5337849"/>
                <a:ext cx="1270300" cy="176589"/>
                <a:chOff x="9694972" y="5337849"/>
                <a:chExt cx="1270300" cy="176589"/>
              </a:xfrm>
              <a:solidFill>
                <a:srgbClr val="FFFFFF"/>
              </a:solidFill>
            </p:grpSpPr>
            <p:sp>
              <p:nvSpPr>
                <p:cNvPr id="1021" name="Forme libre 1020">
                  <a:extLst>
                    <a:ext uri="{FF2B5EF4-FFF2-40B4-BE49-F238E27FC236}">
                      <a16:creationId xmlns:a16="http://schemas.microsoft.com/office/drawing/2014/main" id="{9D98043C-CB8F-564E-8FFD-66EAFE562B2E}"/>
                    </a:ext>
                  </a:extLst>
                </p:cNvPr>
                <p:cNvSpPr/>
                <p:nvPr/>
              </p:nvSpPr>
              <p:spPr>
                <a:xfrm>
                  <a:off x="9694972" y="5386010"/>
                  <a:ext cx="95221" cy="126422"/>
                </a:xfrm>
                <a:custGeom>
                  <a:avLst/>
                  <a:gdLst>
                    <a:gd name="connsiteX0" fmla="*/ 93196 w 95221"/>
                    <a:gd name="connsiteY0" fmla="*/ 38127 h 126422"/>
                    <a:gd name="connsiteX1" fmla="*/ 62806 w 95221"/>
                    <a:gd name="connsiteY1" fmla="*/ 74248 h 126422"/>
                    <a:gd name="connsiteX2" fmla="*/ 95222 w 95221"/>
                    <a:gd name="connsiteY2" fmla="*/ 126422 h 126422"/>
                    <a:gd name="connsiteX3" fmla="*/ 64832 w 95221"/>
                    <a:gd name="connsiteY3" fmla="*/ 126422 h 126422"/>
                    <a:gd name="connsiteX4" fmla="*/ 34442 w 95221"/>
                    <a:gd name="connsiteY4" fmla="*/ 76255 h 126422"/>
                    <a:gd name="connsiteX5" fmla="*/ 26338 w 95221"/>
                    <a:gd name="connsiteY5" fmla="*/ 76255 h 126422"/>
                    <a:gd name="connsiteX6" fmla="*/ 26338 w 95221"/>
                    <a:gd name="connsiteY6" fmla="*/ 126422 h 126422"/>
                    <a:gd name="connsiteX7" fmla="*/ 0 w 95221"/>
                    <a:gd name="connsiteY7" fmla="*/ 126422 h 126422"/>
                    <a:gd name="connsiteX8" fmla="*/ 0 w 95221"/>
                    <a:gd name="connsiteY8" fmla="*/ 0 h 126422"/>
                    <a:gd name="connsiteX9" fmla="*/ 46598 w 95221"/>
                    <a:gd name="connsiteY9" fmla="*/ 0 h 126422"/>
                    <a:gd name="connsiteX10" fmla="*/ 93196 w 95221"/>
                    <a:gd name="connsiteY10" fmla="*/ 38127 h 126422"/>
                    <a:gd name="connsiteX11" fmla="*/ 46598 w 95221"/>
                    <a:gd name="connsiteY11" fmla="*/ 19064 h 126422"/>
                    <a:gd name="connsiteX12" fmla="*/ 25325 w 95221"/>
                    <a:gd name="connsiteY12" fmla="*/ 19064 h 126422"/>
                    <a:gd name="connsiteX13" fmla="*/ 25325 w 95221"/>
                    <a:gd name="connsiteY13" fmla="*/ 56188 h 126422"/>
                    <a:gd name="connsiteX14" fmla="*/ 46598 w 95221"/>
                    <a:gd name="connsiteY14" fmla="*/ 56188 h 126422"/>
                    <a:gd name="connsiteX15" fmla="*/ 66858 w 95221"/>
                    <a:gd name="connsiteY15" fmla="*/ 37124 h 126422"/>
                    <a:gd name="connsiteX16" fmla="*/ 46598 w 95221"/>
                    <a:gd name="connsiteY16" fmla="*/ 19064 h 126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5221" h="126422">
                      <a:moveTo>
                        <a:pt x="93196" y="38127"/>
                      </a:moveTo>
                      <a:cubicBezTo>
                        <a:pt x="93196" y="52174"/>
                        <a:pt x="86105" y="69231"/>
                        <a:pt x="62806" y="74248"/>
                      </a:cubicBezTo>
                      <a:lnTo>
                        <a:pt x="95222" y="126422"/>
                      </a:lnTo>
                      <a:lnTo>
                        <a:pt x="64832" y="126422"/>
                      </a:lnTo>
                      <a:lnTo>
                        <a:pt x="34442" y="76255"/>
                      </a:lnTo>
                      <a:lnTo>
                        <a:pt x="26338" y="76255"/>
                      </a:lnTo>
                      <a:lnTo>
                        <a:pt x="26338" y="126422"/>
                      </a:lnTo>
                      <a:lnTo>
                        <a:pt x="0" y="126422"/>
                      </a:lnTo>
                      <a:lnTo>
                        <a:pt x="0" y="0"/>
                      </a:lnTo>
                      <a:lnTo>
                        <a:pt x="46598" y="0"/>
                      </a:lnTo>
                      <a:cubicBezTo>
                        <a:pt x="76988" y="0"/>
                        <a:pt x="93196" y="17057"/>
                        <a:pt x="93196" y="38127"/>
                      </a:cubicBezTo>
                      <a:close/>
                      <a:moveTo>
                        <a:pt x="46598" y="19064"/>
                      </a:moveTo>
                      <a:lnTo>
                        <a:pt x="25325" y="19064"/>
                      </a:lnTo>
                      <a:lnTo>
                        <a:pt x="25325" y="56188"/>
                      </a:lnTo>
                      <a:lnTo>
                        <a:pt x="46598" y="56188"/>
                      </a:lnTo>
                      <a:cubicBezTo>
                        <a:pt x="59767" y="56188"/>
                        <a:pt x="66858" y="49164"/>
                        <a:pt x="66858" y="37124"/>
                      </a:cubicBezTo>
                      <a:cubicBezTo>
                        <a:pt x="66858" y="27090"/>
                        <a:pt x="59767" y="19064"/>
                        <a:pt x="46598" y="190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2" name="Forme libre 1021">
                  <a:extLst>
                    <a:ext uri="{FF2B5EF4-FFF2-40B4-BE49-F238E27FC236}">
                      <a16:creationId xmlns:a16="http://schemas.microsoft.com/office/drawing/2014/main" id="{BFD693D0-E91A-8246-9217-05E241A17AFA}"/>
                    </a:ext>
                  </a:extLst>
                </p:cNvPr>
                <p:cNvSpPr/>
                <p:nvPr/>
              </p:nvSpPr>
              <p:spPr>
                <a:xfrm>
                  <a:off x="9814506" y="5337849"/>
                  <a:ext cx="73948" cy="175586"/>
                </a:xfrm>
                <a:custGeom>
                  <a:avLst/>
                  <a:gdLst>
                    <a:gd name="connsiteX0" fmla="*/ 25325 w 73948"/>
                    <a:gd name="connsiteY0" fmla="*/ 100335 h 175586"/>
                    <a:gd name="connsiteX1" fmla="*/ 67871 w 73948"/>
                    <a:gd name="connsiteY1" fmla="*/ 100335 h 175586"/>
                    <a:gd name="connsiteX2" fmla="*/ 67871 w 73948"/>
                    <a:gd name="connsiteY2" fmla="*/ 120402 h 175586"/>
                    <a:gd name="connsiteX3" fmla="*/ 25325 w 73948"/>
                    <a:gd name="connsiteY3" fmla="*/ 120402 h 175586"/>
                    <a:gd name="connsiteX4" fmla="*/ 25325 w 73948"/>
                    <a:gd name="connsiteY4" fmla="*/ 155519 h 175586"/>
                    <a:gd name="connsiteX5" fmla="*/ 73949 w 73948"/>
                    <a:gd name="connsiteY5" fmla="*/ 155519 h 175586"/>
                    <a:gd name="connsiteX6" fmla="*/ 73949 w 73948"/>
                    <a:gd name="connsiteY6" fmla="*/ 175587 h 175586"/>
                    <a:gd name="connsiteX7" fmla="*/ 0 w 73948"/>
                    <a:gd name="connsiteY7" fmla="*/ 175587 h 175586"/>
                    <a:gd name="connsiteX8" fmla="*/ 0 w 73948"/>
                    <a:gd name="connsiteY8" fmla="*/ 47158 h 175586"/>
                    <a:gd name="connsiteX9" fmla="*/ 73949 w 73948"/>
                    <a:gd name="connsiteY9" fmla="*/ 47158 h 175586"/>
                    <a:gd name="connsiteX10" fmla="*/ 73949 w 73948"/>
                    <a:gd name="connsiteY10" fmla="*/ 67225 h 175586"/>
                    <a:gd name="connsiteX11" fmla="*/ 25325 w 73948"/>
                    <a:gd name="connsiteY11" fmla="*/ 67225 h 175586"/>
                    <a:gd name="connsiteX12" fmla="*/ 25325 w 73948"/>
                    <a:gd name="connsiteY12" fmla="*/ 100335 h 175586"/>
                    <a:gd name="connsiteX13" fmla="*/ 13169 w 73948"/>
                    <a:gd name="connsiteY13" fmla="*/ 40134 h 175586"/>
                    <a:gd name="connsiteX14" fmla="*/ 13169 w 73948"/>
                    <a:gd name="connsiteY14" fmla="*/ 22074 h 175586"/>
                    <a:gd name="connsiteX15" fmla="*/ 55715 w 73948"/>
                    <a:gd name="connsiteY15" fmla="*/ 0 h 175586"/>
                    <a:gd name="connsiteX16" fmla="*/ 55715 w 73948"/>
                    <a:gd name="connsiteY16" fmla="*/ 21070 h 175586"/>
                    <a:gd name="connsiteX17" fmla="*/ 13169 w 73948"/>
                    <a:gd name="connsiteY17" fmla="*/ 40134 h 17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948" h="175586">
                      <a:moveTo>
                        <a:pt x="25325" y="100335"/>
                      </a:moveTo>
                      <a:lnTo>
                        <a:pt x="67871" y="100335"/>
                      </a:lnTo>
                      <a:lnTo>
                        <a:pt x="67871" y="120402"/>
                      </a:lnTo>
                      <a:lnTo>
                        <a:pt x="25325" y="120402"/>
                      </a:lnTo>
                      <a:lnTo>
                        <a:pt x="25325" y="155519"/>
                      </a:lnTo>
                      <a:lnTo>
                        <a:pt x="73949" y="155519"/>
                      </a:lnTo>
                      <a:lnTo>
                        <a:pt x="73949" y="175587"/>
                      </a:lnTo>
                      <a:lnTo>
                        <a:pt x="0" y="175587"/>
                      </a:lnTo>
                      <a:lnTo>
                        <a:pt x="0" y="47158"/>
                      </a:lnTo>
                      <a:lnTo>
                        <a:pt x="73949" y="47158"/>
                      </a:lnTo>
                      <a:lnTo>
                        <a:pt x="73949" y="67225"/>
                      </a:lnTo>
                      <a:lnTo>
                        <a:pt x="25325" y="67225"/>
                      </a:lnTo>
                      <a:lnTo>
                        <a:pt x="25325" y="100335"/>
                      </a:lnTo>
                      <a:close/>
                      <a:moveTo>
                        <a:pt x="13169" y="40134"/>
                      </a:moveTo>
                      <a:lnTo>
                        <a:pt x="13169" y="22074"/>
                      </a:lnTo>
                      <a:lnTo>
                        <a:pt x="55715" y="0"/>
                      </a:lnTo>
                      <a:lnTo>
                        <a:pt x="55715" y="21070"/>
                      </a:lnTo>
                      <a:lnTo>
                        <a:pt x="13169" y="401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3" name="Forme libre 1022">
                  <a:extLst>
                    <a:ext uri="{FF2B5EF4-FFF2-40B4-BE49-F238E27FC236}">
                      <a16:creationId xmlns:a16="http://schemas.microsoft.com/office/drawing/2014/main" id="{D728A4B2-C452-4F4F-BF00-5F1E585A6215}"/>
                    </a:ext>
                  </a:extLst>
                </p:cNvPr>
                <p:cNvSpPr/>
                <p:nvPr/>
              </p:nvSpPr>
              <p:spPr>
                <a:xfrm>
                  <a:off x="9911753" y="5384003"/>
                  <a:ext cx="92182" cy="129432"/>
                </a:xfrm>
                <a:custGeom>
                  <a:avLst/>
                  <a:gdLst>
                    <a:gd name="connsiteX0" fmla="*/ 92183 w 92182"/>
                    <a:gd name="connsiteY0" fmla="*/ 91305 h 129432"/>
                    <a:gd name="connsiteX1" fmla="*/ 46598 w 92182"/>
                    <a:gd name="connsiteY1" fmla="*/ 129432 h 129432"/>
                    <a:gd name="connsiteX2" fmla="*/ 0 w 92182"/>
                    <a:gd name="connsiteY2" fmla="*/ 92308 h 129432"/>
                    <a:gd name="connsiteX3" fmla="*/ 27351 w 92182"/>
                    <a:gd name="connsiteY3" fmla="*/ 92308 h 129432"/>
                    <a:gd name="connsiteX4" fmla="*/ 46598 w 92182"/>
                    <a:gd name="connsiteY4" fmla="*/ 109365 h 129432"/>
                    <a:gd name="connsiteX5" fmla="*/ 65845 w 92182"/>
                    <a:gd name="connsiteY5" fmla="*/ 93312 h 129432"/>
                    <a:gd name="connsiteX6" fmla="*/ 0 w 92182"/>
                    <a:gd name="connsiteY6" fmla="*/ 38127 h 129432"/>
                    <a:gd name="connsiteX7" fmla="*/ 45585 w 92182"/>
                    <a:gd name="connsiteY7" fmla="*/ 0 h 129432"/>
                    <a:gd name="connsiteX8" fmla="*/ 91170 w 92182"/>
                    <a:gd name="connsiteY8" fmla="*/ 36121 h 129432"/>
                    <a:gd name="connsiteX9" fmla="*/ 62806 w 92182"/>
                    <a:gd name="connsiteY9" fmla="*/ 36121 h 129432"/>
                    <a:gd name="connsiteX10" fmla="*/ 44572 w 92182"/>
                    <a:gd name="connsiteY10" fmla="*/ 20067 h 129432"/>
                    <a:gd name="connsiteX11" fmla="*/ 27351 w 92182"/>
                    <a:gd name="connsiteY11" fmla="*/ 36121 h 129432"/>
                    <a:gd name="connsiteX12" fmla="*/ 92183 w 92182"/>
                    <a:gd name="connsiteY12" fmla="*/ 91305 h 12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182" h="129432">
                      <a:moveTo>
                        <a:pt x="92183" y="91305"/>
                      </a:moveTo>
                      <a:cubicBezTo>
                        <a:pt x="92183" y="111372"/>
                        <a:pt x="74962" y="129432"/>
                        <a:pt x="46598" y="129432"/>
                      </a:cubicBezTo>
                      <a:cubicBezTo>
                        <a:pt x="19247" y="129432"/>
                        <a:pt x="0" y="116389"/>
                        <a:pt x="0" y="92308"/>
                      </a:cubicBezTo>
                      <a:lnTo>
                        <a:pt x="27351" y="92308"/>
                      </a:lnTo>
                      <a:cubicBezTo>
                        <a:pt x="28364" y="103345"/>
                        <a:pt x="34442" y="109365"/>
                        <a:pt x="46598" y="109365"/>
                      </a:cubicBezTo>
                      <a:cubicBezTo>
                        <a:pt x="58754" y="109365"/>
                        <a:pt x="65845" y="102342"/>
                        <a:pt x="65845" y="93312"/>
                      </a:cubicBezTo>
                      <a:cubicBezTo>
                        <a:pt x="65845" y="65218"/>
                        <a:pt x="0" y="84282"/>
                        <a:pt x="0" y="38127"/>
                      </a:cubicBezTo>
                      <a:cubicBezTo>
                        <a:pt x="0" y="15050"/>
                        <a:pt x="19247" y="0"/>
                        <a:pt x="45585" y="0"/>
                      </a:cubicBezTo>
                      <a:cubicBezTo>
                        <a:pt x="70910" y="0"/>
                        <a:pt x="89144" y="11037"/>
                        <a:pt x="91170" y="36121"/>
                      </a:cubicBezTo>
                      <a:lnTo>
                        <a:pt x="62806" y="36121"/>
                      </a:lnTo>
                      <a:cubicBezTo>
                        <a:pt x="61793" y="27090"/>
                        <a:pt x="55715" y="20067"/>
                        <a:pt x="44572" y="20067"/>
                      </a:cubicBezTo>
                      <a:cubicBezTo>
                        <a:pt x="34442" y="20067"/>
                        <a:pt x="27351" y="25084"/>
                        <a:pt x="27351" y="36121"/>
                      </a:cubicBezTo>
                      <a:cubicBezTo>
                        <a:pt x="26338" y="65218"/>
                        <a:pt x="92183" y="45151"/>
                        <a:pt x="92183" y="913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4" name="Forme libre 1023">
                  <a:extLst>
                    <a:ext uri="{FF2B5EF4-FFF2-40B4-BE49-F238E27FC236}">
                      <a16:creationId xmlns:a16="http://schemas.microsoft.com/office/drawing/2014/main" id="{B5A108B4-2CB4-2B4F-A68D-1681785F6192}"/>
                    </a:ext>
                  </a:extLst>
                </p:cNvPr>
                <p:cNvSpPr/>
                <p:nvPr/>
              </p:nvSpPr>
              <p:spPr>
                <a:xfrm>
                  <a:off x="10021157" y="5384003"/>
                  <a:ext cx="131689" cy="130435"/>
                </a:xfrm>
                <a:custGeom>
                  <a:avLst/>
                  <a:gdLst>
                    <a:gd name="connsiteX0" fmla="*/ 65845 w 131689"/>
                    <a:gd name="connsiteY0" fmla="*/ 0 h 130435"/>
                    <a:gd name="connsiteX1" fmla="*/ 131690 w 131689"/>
                    <a:gd name="connsiteY1" fmla="*/ 65218 h 130435"/>
                    <a:gd name="connsiteX2" fmla="*/ 65845 w 131689"/>
                    <a:gd name="connsiteY2" fmla="*/ 130436 h 130435"/>
                    <a:gd name="connsiteX3" fmla="*/ 0 w 131689"/>
                    <a:gd name="connsiteY3" fmla="*/ 65218 h 130435"/>
                    <a:gd name="connsiteX4" fmla="*/ 65845 w 131689"/>
                    <a:gd name="connsiteY4" fmla="*/ 0 h 130435"/>
                    <a:gd name="connsiteX5" fmla="*/ 65845 w 131689"/>
                    <a:gd name="connsiteY5" fmla="*/ 23077 h 130435"/>
                    <a:gd name="connsiteX6" fmla="*/ 26338 w 131689"/>
                    <a:gd name="connsiteY6" fmla="*/ 64214 h 130435"/>
                    <a:gd name="connsiteX7" fmla="*/ 65845 w 131689"/>
                    <a:gd name="connsiteY7" fmla="*/ 106355 h 130435"/>
                    <a:gd name="connsiteX8" fmla="*/ 105352 w 131689"/>
                    <a:gd name="connsiteY8" fmla="*/ 64214 h 130435"/>
                    <a:gd name="connsiteX9" fmla="*/ 65845 w 131689"/>
                    <a:gd name="connsiteY9" fmla="*/ 23077 h 130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89" h="130435">
                      <a:moveTo>
                        <a:pt x="65845" y="0"/>
                      </a:moveTo>
                      <a:cubicBezTo>
                        <a:pt x="102313" y="0"/>
                        <a:pt x="131690" y="27090"/>
                        <a:pt x="131690" y="65218"/>
                      </a:cubicBezTo>
                      <a:cubicBezTo>
                        <a:pt x="131690" y="103345"/>
                        <a:pt x="102313" y="130436"/>
                        <a:pt x="65845" y="130436"/>
                      </a:cubicBezTo>
                      <a:cubicBezTo>
                        <a:pt x="29377" y="130436"/>
                        <a:pt x="0" y="103345"/>
                        <a:pt x="0" y="65218"/>
                      </a:cubicBezTo>
                      <a:cubicBezTo>
                        <a:pt x="1013" y="27090"/>
                        <a:pt x="29377" y="0"/>
                        <a:pt x="65845" y="0"/>
                      </a:cubicBezTo>
                      <a:close/>
                      <a:moveTo>
                        <a:pt x="65845" y="23077"/>
                      </a:moveTo>
                      <a:cubicBezTo>
                        <a:pt x="42546" y="23077"/>
                        <a:pt x="26338" y="39131"/>
                        <a:pt x="26338" y="64214"/>
                      </a:cubicBezTo>
                      <a:cubicBezTo>
                        <a:pt x="26338" y="89298"/>
                        <a:pt x="42546" y="106355"/>
                        <a:pt x="65845" y="106355"/>
                      </a:cubicBezTo>
                      <a:cubicBezTo>
                        <a:pt x="89144" y="106355"/>
                        <a:pt x="105352" y="90302"/>
                        <a:pt x="105352" y="64214"/>
                      </a:cubicBezTo>
                      <a:cubicBezTo>
                        <a:pt x="105352" y="39131"/>
                        <a:pt x="89144" y="23077"/>
                        <a:pt x="65845" y="230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5" name="Forme libre 1024">
                  <a:extLst>
                    <a:ext uri="{FF2B5EF4-FFF2-40B4-BE49-F238E27FC236}">
                      <a16:creationId xmlns:a16="http://schemas.microsoft.com/office/drawing/2014/main" id="{FB9635FF-C952-9D4A-BD46-990BAC540463}"/>
                    </a:ext>
                  </a:extLst>
                </p:cNvPr>
                <p:cNvSpPr/>
                <p:nvPr/>
              </p:nvSpPr>
              <p:spPr>
                <a:xfrm>
                  <a:off x="10173107" y="5386010"/>
                  <a:ext cx="94208" cy="126422"/>
                </a:xfrm>
                <a:custGeom>
                  <a:avLst/>
                  <a:gdLst>
                    <a:gd name="connsiteX0" fmla="*/ 47611 w 94208"/>
                    <a:gd name="connsiteY0" fmla="*/ 76255 h 126422"/>
                    <a:gd name="connsiteX1" fmla="*/ 26338 w 94208"/>
                    <a:gd name="connsiteY1" fmla="*/ 76255 h 126422"/>
                    <a:gd name="connsiteX2" fmla="*/ 26338 w 94208"/>
                    <a:gd name="connsiteY2" fmla="*/ 126422 h 126422"/>
                    <a:gd name="connsiteX3" fmla="*/ 0 w 94208"/>
                    <a:gd name="connsiteY3" fmla="*/ 126422 h 126422"/>
                    <a:gd name="connsiteX4" fmla="*/ 0 w 94208"/>
                    <a:gd name="connsiteY4" fmla="*/ 0 h 126422"/>
                    <a:gd name="connsiteX5" fmla="*/ 47611 w 94208"/>
                    <a:gd name="connsiteY5" fmla="*/ 0 h 126422"/>
                    <a:gd name="connsiteX6" fmla="*/ 94209 w 94208"/>
                    <a:gd name="connsiteY6" fmla="*/ 38127 h 126422"/>
                    <a:gd name="connsiteX7" fmla="*/ 47611 w 94208"/>
                    <a:gd name="connsiteY7" fmla="*/ 76255 h 126422"/>
                    <a:gd name="connsiteX8" fmla="*/ 67871 w 94208"/>
                    <a:gd name="connsiteY8" fmla="*/ 38127 h 126422"/>
                    <a:gd name="connsiteX9" fmla="*/ 47611 w 94208"/>
                    <a:gd name="connsiteY9" fmla="*/ 19064 h 126422"/>
                    <a:gd name="connsiteX10" fmla="*/ 26338 w 94208"/>
                    <a:gd name="connsiteY10" fmla="*/ 19064 h 126422"/>
                    <a:gd name="connsiteX11" fmla="*/ 26338 w 94208"/>
                    <a:gd name="connsiteY11" fmla="*/ 56188 h 126422"/>
                    <a:gd name="connsiteX12" fmla="*/ 47611 w 94208"/>
                    <a:gd name="connsiteY12" fmla="*/ 56188 h 126422"/>
                    <a:gd name="connsiteX13" fmla="*/ 67871 w 94208"/>
                    <a:gd name="connsiteY13" fmla="*/ 38127 h 126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4208" h="126422">
                      <a:moveTo>
                        <a:pt x="47611" y="76255"/>
                      </a:moveTo>
                      <a:lnTo>
                        <a:pt x="26338" y="76255"/>
                      </a:lnTo>
                      <a:lnTo>
                        <a:pt x="26338" y="126422"/>
                      </a:lnTo>
                      <a:lnTo>
                        <a:pt x="0" y="126422"/>
                      </a:lnTo>
                      <a:lnTo>
                        <a:pt x="0" y="0"/>
                      </a:lnTo>
                      <a:lnTo>
                        <a:pt x="47611" y="0"/>
                      </a:lnTo>
                      <a:cubicBezTo>
                        <a:pt x="79014" y="0"/>
                        <a:pt x="94209" y="18060"/>
                        <a:pt x="94209" y="38127"/>
                      </a:cubicBezTo>
                      <a:cubicBezTo>
                        <a:pt x="94209" y="54181"/>
                        <a:pt x="83066" y="76255"/>
                        <a:pt x="47611" y="76255"/>
                      </a:cubicBezTo>
                      <a:close/>
                      <a:moveTo>
                        <a:pt x="67871" y="38127"/>
                      </a:moveTo>
                      <a:cubicBezTo>
                        <a:pt x="67871" y="27090"/>
                        <a:pt x="60780" y="19064"/>
                        <a:pt x="47611" y="19064"/>
                      </a:cubicBezTo>
                      <a:lnTo>
                        <a:pt x="26338" y="19064"/>
                      </a:lnTo>
                      <a:lnTo>
                        <a:pt x="26338" y="56188"/>
                      </a:lnTo>
                      <a:lnTo>
                        <a:pt x="47611" y="56188"/>
                      </a:lnTo>
                      <a:cubicBezTo>
                        <a:pt x="60780" y="56188"/>
                        <a:pt x="67871" y="49164"/>
                        <a:pt x="67871" y="381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6" name="Forme libre 1025">
                  <a:extLst>
                    <a:ext uri="{FF2B5EF4-FFF2-40B4-BE49-F238E27FC236}">
                      <a16:creationId xmlns:a16="http://schemas.microsoft.com/office/drawing/2014/main" id="{D029DDEF-1B3C-CC4B-9846-234C2692846D}"/>
                    </a:ext>
                  </a:extLst>
                </p:cNvPr>
                <p:cNvSpPr/>
                <p:nvPr/>
              </p:nvSpPr>
              <p:spPr>
                <a:xfrm>
                  <a:off x="10279472" y="5385007"/>
                  <a:ext cx="95221" cy="127425"/>
                </a:xfrm>
                <a:custGeom>
                  <a:avLst/>
                  <a:gdLst>
                    <a:gd name="connsiteX0" fmla="*/ 95222 w 95221"/>
                    <a:gd name="connsiteY0" fmla="*/ 20067 h 127425"/>
                    <a:gd name="connsiteX1" fmla="*/ 59767 w 95221"/>
                    <a:gd name="connsiteY1" fmla="*/ 20067 h 127425"/>
                    <a:gd name="connsiteX2" fmla="*/ 59767 w 95221"/>
                    <a:gd name="connsiteY2" fmla="*/ 127426 h 127425"/>
                    <a:gd name="connsiteX3" fmla="*/ 34442 w 95221"/>
                    <a:gd name="connsiteY3" fmla="*/ 127426 h 127425"/>
                    <a:gd name="connsiteX4" fmla="*/ 34442 w 95221"/>
                    <a:gd name="connsiteY4" fmla="*/ 20067 h 127425"/>
                    <a:gd name="connsiteX5" fmla="*/ 0 w 95221"/>
                    <a:gd name="connsiteY5" fmla="*/ 20067 h 127425"/>
                    <a:gd name="connsiteX6" fmla="*/ 0 w 95221"/>
                    <a:gd name="connsiteY6" fmla="*/ 0 h 127425"/>
                    <a:gd name="connsiteX7" fmla="*/ 95222 w 95221"/>
                    <a:gd name="connsiteY7" fmla="*/ 0 h 127425"/>
                    <a:gd name="connsiteX8" fmla="*/ 95222 w 95221"/>
                    <a:gd name="connsiteY8" fmla="*/ 20067 h 127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221" h="127425">
                      <a:moveTo>
                        <a:pt x="95222" y="20067"/>
                      </a:moveTo>
                      <a:lnTo>
                        <a:pt x="59767" y="20067"/>
                      </a:lnTo>
                      <a:lnTo>
                        <a:pt x="59767" y="127426"/>
                      </a:lnTo>
                      <a:lnTo>
                        <a:pt x="34442" y="127426"/>
                      </a:lnTo>
                      <a:lnTo>
                        <a:pt x="34442" y="20067"/>
                      </a:lnTo>
                      <a:lnTo>
                        <a:pt x="0" y="20067"/>
                      </a:lnTo>
                      <a:lnTo>
                        <a:pt x="0" y="0"/>
                      </a:lnTo>
                      <a:lnTo>
                        <a:pt x="95222" y="0"/>
                      </a:lnTo>
                      <a:lnTo>
                        <a:pt x="95222" y="200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7" name="Forme libre 1026">
                  <a:extLst>
                    <a:ext uri="{FF2B5EF4-FFF2-40B4-BE49-F238E27FC236}">
                      <a16:creationId xmlns:a16="http://schemas.microsoft.com/office/drawing/2014/main" id="{07CD38DC-D776-174B-A867-FBA4166D6FFA}"/>
                    </a:ext>
                  </a:extLst>
                </p:cNvPr>
                <p:cNvSpPr/>
                <p:nvPr/>
              </p:nvSpPr>
              <p:spPr>
                <a:xfrm>
                  <a:off x="10391915" y="5343869"/>
                  <a:ext cx="30389" cy="168563"/>
                </a:xfrm>
                <a:custGeom>
                  <a:avLst/>
                  <a:gdLst>
                    <a:gd name="connsiteX0" fmla="*/ 0 w 30389"/>
                    <a:gd name="connsiteY0" fmla="*/ 15050 h 168563"/>
                    <a:gd name="connsiteX1" fmla="*/ 15195 w 30389"/>
                    <a:gd name="connsiteY1" fmla="*/ 0 h 168563"/>
                    <a:gd name="connsiteX2" fmla="*/ 30390 w 30389"/>
                    <a:gd name="connsiteY2" fmla="*/ 15050 h 168563"/>
                    <a:gd name="connsiteX3" fmla="*/ 15195 w 30389"/>
                    <a:gd name="connsiteY3" fmla="*/ 30101 h 168563"/>
                    <a:gd name="connsiteX4" fmla="*/ 0 w 30389"/>
                    <a:gd name="connsiteY4" fmla="*/ 15050 h 168563"/>
                    <a:gd name="connsiteX5" fmla="*/ 28364 w 30389"/>
                    <a:gd name="connsiteY5" fmla="*/ 168563 h 168563"/>
                    <a:gd name="connsiteX6" fmla="*/ 2026 w 30389"/>
                    <a:gd name="connsiteY6" fmla="*/ 168563 h 168563"/>
                    <a:gd name="connsiteX7" fmla="*/ 2026 w 30389"/>
                    <a:gd name="connsiteY7" fmla="*/ 42141 h 168563"/>
                    <a:gd name="connsiteX8" fmla="*/ 28364 w 30389"/>
                    <a:gd name="connsiteY8" fmla="*/ 42141 h 168563"/>
                    <a:gd name="connsiteX9" fmla="*/ 28364 w 30389"/>
                    <a:gd name="connsiteY9" fmla="*/ 168563 h 168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89" h="168563">
                      <a:moveTo>
                        <a:pt x="0" y="15050"/>
                      </a:moveTo>
                      <a:cubicBezTo>
                        <a:pt x="0" y="7023"/>
                        <a:pt x="7091" y="0"/>
                        <a:pt x="15195" y="0"/>
                      </a:cubicBezTo>
                      <a:cubicBezTo>
                        <a:pt x="23299" y="0"/>
                        <a:pt x="30390" y="7023"/>
                        <a:pt x="30390" y="15050"/>
                      </a:cubicBezTo>
                      <a:cubicBezTo>
                        <a:pt x="30390" y="23077"/>
                        <a:pt x="23299" y="30101"/>
                        <a:pt x="15195" y="30101"/>
                      </a:cubicBezTo>
                      <a:cubicBezTo>
                        <a:pt x="7091" y="30101"/>
                        <a:pt x="0" y="23077"/>
                        <a:pt x="0" y="15050"/>
                      </a:cubicBezTo>
                      <a:close/>
                      <a:moveTo>
                        <a:pt x="28364" y="168563"/>
                      </a:moveTo>
                      <a:lnTo>
                        <a:pt x="2026" y="168563"/>
                      </a:lnTo>
                      <a:lnTo>
                        <a:pt x="2026" y="42141"/>
                      </a:lnTo>
                      <a:lnTo>
                        <a:pt x="28364" y="42141"/>
                      </a:lnTo>
                      <a:lnTo>
                        <a:pt x="28364" y="1685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8" name="Forme libre 1027">
                  <a:extLst>
                    <a:ext uri="{FF2B5EF4-FFF2-40B4-BE49-F238E27FC236}">
                      <a16:creationId xmlns:a16="http://schemas.microsoft.com/office/drawing/2014/main" id="{0ED6A82A-9C8D-2643-BB44-198FD0A0E43F}"/>
                    </a:ext>
                  </a:extLst>
                </p:cNvPr>
                <p:cNvSpPr/>
                <p:nvPr/>
              </p:nvSpPr>
              <p:spPr>
                <a:xfrm>
                  <a:off x="10448643" y="5385007"/>
                  <a:ext cx="138780" cy="127425"/>
                </a:xfrm>
                <a:custGeom>
                  <a:avLst/>
                  <a:gdLst>
                    <a:gd name="connsiteX0" fmla="*/ 68884 w 138780"/>
                    <a:gd name="connsiteY0" fmla="*/ 94315 h 127425"/>
                    <a:gd name="connsiteX1" fmla="*/ 110417 w 138780"/>
                    <a:gd name="connsiteY1" fmla="*/ 0 h 127425"/>
                    <a:gd name="connsiteX2" fmla="*/ 138781 w 138780"/>
                    <a:gd name="connsiteY2" fmla="*/ 0 h 127425"/>
                    <a:gd name="connsiteX3" fmla="*/ 138781 w 138780"/>
                    <a:gd name="connsiteY3" fmla="*/ 127426 h 127425"/>
                    <a:gd name="connsiteX4" fmla="*/ 113456 w 138780"/>
                    <a:gd name="connsiteY4" fmla="*/ 127426 h 127425"/>
                    <a:gd name="connsiteX5" fmla="*/ 113456 w 138780"/>
                    <a:gd name="connsiteY5" fmla="*/ 47158 h 127425"/>
                    <a:gd name="connsiteX6" fmla="*/ 79014 w 138780"/>
                    <a:gd name="connsiteY6" fmla="*/ 127426 h 127425"/>
                    <a:gd name="connsiteX7" fmla="*/ 60780 w 138780"/>
                    <a:gd name="connsiteY7" fmla="*/ 127426 h 127425"/>
                    <a:gd name="connsiteX8" fmla="*/ 26338 w 138780"/>
                    <a:gd name="connsiteY8" fmla="*/ 47158 h 127425"/>
                    <a:gd name="connsiteX9" fmla="*/ 26338 w 138780"/>
                    <a:gd name="connsiteY9" fmla="*/ 127426 h 127425"/>
                    <a:gd name="connsiteX10" fmla="*/ 0 w 138780"/>
                    <a:gd name="connsiteY10" fmla="*/ 127426 h 127425"/>
                    <a:gd name="connsiteX11" fmla="*/ 0 w 138780"/>
                    <a:gd name="connsiteY11" fmla="*/ 1003 h 127425"/>
                    <a:gd name="connsiteX12" fmla="*/ 28364 w 138780"/>
                    <a:gd name="connsiteY12" fmla="*/ 1003 h 127425"/>
                    <a:gd name="connsiteX13" fmla="*/ 68884 w 138780"/>
                    <a:gd name="connsiteY13" fmla="*/ 94315 h 127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780" h="127425">
                      <a:moveTo>
                        <a:pt x="68884" y="94315"/>
                      </a:moveTo>
                      <a:lnTo>
                        <a:pt x="110417" y="0"/>
                      </a:lnTo>
                      <a:lnTo>
                        <a:pt x="138781" y="0"/>
                      </a:lnTo>
                      <a:lnTo>
                        <a:pt x="138781" y="127426"/>
                      </a:lnTo>
                      <a:lnTo>
                        <a:pt x="113456" y="127426"/>
                      </a:lnTo>
                      <a:lnTo>
                        <a:pt x="113456" y="47158"/>
                      </a:lnTo>
                      <a:lnTo>
                        <a:pt x="79014" y="127426"/>
                      </a:lnTo>
                      <a:lnTo>
                        <a:pt x="60780" y="127426"/>
                      </a:lnTo>
                      <a:lnTo>
                        <a:pt x="26338" y="47158"/>
                      </a:lnTo>
                      <a:lnTo>
                        <a:pt x="26338" y="127426"/>
                      </a:lnTo>
                      <a:lnTo>
                        <a:pt x="0" y="127426"/>
                      </a:lnTo>
                      <a:lnTo>
                        <a:pt x="0" y="1003"/>
                      </a:lnTo>
                      <a:lnTo>
                        <a:pt x="28364" y="1003"/>
                      </a:lnTo>
                      <a:lnTo>
                        <a:pt x="68884" y="943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9" name="Forme libre 1028">
                  <a:extLst>
                    <a:ext uri="{FF2B5EF4-FFF2-40B4-BE49-F238E27FC236}">
                      <a16:creationId xmlns:a16="http://schemas.microsoft.com/office/drawing/2014/main" id="{19AE12CE-3F99-5144-AEBC-75D390BD9EC1}"/>
                    </a:ext>
                  </a:extLst>
                </p:cNvPr>
                <p:cNvSpPr/>
                <p:nvPr/>
              </p:nvSpPr>
              <p:spPr>
                <a:xfrm>
                  <a:off x="10613762" y="5343869"/>
                  <a:ext cx="30389" cy="168563"/>
                </a:xfrm>
                <a:custGeom>
                  <a:avLst/>
                  <a:gdLst>
                    <a:gd name="connsiteX0" fmla="*/ 0 w 30389"/>
                    <a:gd name="connsiteY0" fmla="*/ 15050 h 168563"/>
                    <a:gd name="connsiteX1" fmla="*/ 15195 w 30389"/>
                    <a:gd name="connsiteY1" fmla="*/ 0 h 168563"/>
                    <a:gd name="connsiteX2" fmla="*/ 30390 w 30389"/>
                    <a:gd name="connsiteY2" fmla="*/ 15050 h 168563"/>
                    <a:gd name="connsiteX3" fmla="*/ 15195 w 30389"/>
                    <a:gd name="connsiteY3" fmla="*/ 30101 h 168563"/>
                    <a:gd name="connsiteX4" fmla="*/ 0 w 30389"/>
                    <a:gd name="connsiteY4" fmla="*/ 15050 h 168563"/>
                    <a:gd name="connsiteX5" fmla="*/ 27351 w 30389"/>
                    <a:gd name="connsiteY5" fmla="*/ 168563 h 168563"/>
                    <a:gd name="connsiteX6" fmla="*/ 1013 w 30389"/>
                    <a:gd name="connsiteY6" fmla="*/ 168563 h 168563"/>
                    <a:gd name="connsiteX7" fmla="*/ 1013 w 30389"/>
                    <a:gd name="connsiteY7" fmla="*/ 42141 h 168563"/>
                    <a:gd name="connsiteX8" fmla="*/ 27351 w 30389"/>
                    <a:gd name="connsiteY8" fmla="*/ 42141 h 168563"/>
                    <a:gd name="connsiteX9" fmla="*/ 27351 w 30389"/>
                    <a:gd name="connsiteY9" fmla="*/ 168563 h 168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389" h="168563">
                      <a:moveTo>
                        <a:pt x="0" y="15050"/>
                      </a:moveTo>
                      <a:cubicBezTo>
                        <a:pt x="0" y="7023"/>
                        <a:pt x="7091" y="0"/>
                        <a:pt x="15195" y="0"/>
                      </a:cubicBezTo>
                      <a:cubicBezTo>
                        <a:pt x="23299" y="0"/>
                        <a:pt x="30390" y="7023"/>
                        <a:pt x="30390" y="15050"/>
                      </a:cubicBezTo>
                      <a:cubicBezTo>
                        <a:pt x="30390" y="23077"/>
                        <a:pt x="23299" y="30101"/>
                        <a:pt x="15195" y="30101"/>
                      </a:cubicBezTo>
                      <a:cubicBezTo>
                        <a:pt x="7091" y="30101"/>
                        <a:pt x="0" y="23077"/>
                        <a:pt x="0" y="15050"/>
                      </a:cubicBezTo>
                      <a:close/>
                      <a:moveTo>
                        <a:pt x="27351" y="168563"/>
                      </a:moveTo>
                      <a:lnTo>
                        <a:pt x="1013" y="168563"/>
                      </a:lnTo>
                      <a:lnTo>
                        <a:pt x="1013" y="42141"/>
                      </a:lnTo>
                      <a:lnTo>
                        <a:pt x="27351" y="42141"/>
                      </a:lnTo>
                      <a:lnTo>
                        <a:pt x="27351" y="1685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0" name="Forme libre 1029">
                  <a:extLst>
                    <a:ext uri="{FF2B5EF4-FFF2-40B4-BE49-F238E27FC236}">
                      <a16:creationId xmlns:a16="http://schemas.microsoft.com/office/drawing/2014/main" id="{D2A7404B-8702-8742-A489-B5A70631F56C}"/>
                    </a:ext>
                  </a:extLst>
                </p:cNvPr>
                <p:cNvSpPr/>
                <p:nvPr/>
              </p:nvSpPr>
              <p:spPr>
                <a:xfrm>
                  <a:off x="10666438" y="5384003"/>
                  <a:ext cx="92182" cy="129432"/>
                </a:xfrm>
                <a:custGeom>
                  <a:avLst/>
                  <a:gdLst>
                    <a:gd name="connsiteX0" fmla="*/ 92183 w 92182"/>
                    <a:gd name="connsiteY0" fmla="*/ 91305 h 129432"/>
                    <a:gd name="connsiteX1" fmla="*/ 46598 w 92182"/>
                    <a:gd name="connsiteY1" fmla="*/ 129432 h 129432"/>
                    <a:gd name="connsiteX2" fmla="*/ 0 w 92182"/>
                    <a:gd name="connsiteY2" fmla="*/ 92308 h 129432"/>
                    <a:gd name="connsiteX3" fmla="*/ 27351 w 92182"/>
                    <a:gd name="connsiteY3" fmla="*/ 92308 h 129432"/>
                    <a:gd name="connsiteX4" fmla="*/ 46598 w 92182"/>
                    <a:gd name="connsiteY4" fmla="*/ 109365 h 129432"/>
                    <a:gd name="connsiteX5" fmla="*/ 65845 w 92182"/>
                    <a:gd name="connsiteY5" fmla="*/ 93312 h 129432"/>
                    <a:gd name="connsiteX6" fmla="*/ 0 w 92182"/>
                    <a:gd name="connsiteY6" fmla="*/ 38127 h 129432"/>
                    <a:gd name="connsiteX7" fmla="*/ 45585 w 92182"/>
                    <a:gd name="connsiteY7" fmla="*/ 0 h 129432"/>
                    <a:gd name="connsiteX8" fmla="*/ 91170 w 92182"/>
                    <a:gd name="connsiteY8" fmla="*/ 36121 h 129432"/>
                    <a:gd name="connsiteX9" fmla="*/ 62806 w 92182"/>
                    <a:gd name="connsiteY9" fmla="*/ 36121 h 129432"/>
                    <a:gd name="connsiteX10" fmla="*/ 44572 w 92182"/>
                    <a:gd name="connsiteY10" fmla="*/ 20067 h 129432"/>
                    <a:gd name="connsiteX11" fmla="*/ 27351 w 92182"/>
                    <a:gd name="connsiteY11" fmla="*/ 36121 h 129432"/>
                    <a:gd name="connsiteX12" fmla="*/ 92183 w 92182"/>
                    <a:gd name="connsiteY12" fmla="*/ 91305 h 12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182" h="129432">
                      <a:moveTo>
                        <a:pt x="92183" y="91305"/>
                      </a:moveTo>
                      <a:cubicBezTo>
                        <a:pt x="92183" y="111372"/>
                        <a:pt x="74962" y="129432"/>
                        <a:pt x="46598" y="129432"/>
                      </a:cubicBezTo>
                      <a:cubicBezTo>
                        <a:pt x="19247" y="129432"/>
                        <a:pt x="0" y="116389"/>
                        <a:pt x="0" y="92308"/>
                      </a:cubicBezTo>
                      <a:lnTo>
                        <a:pt x="27351" y="92308"/>
                      </a:lnTo>
                      <a:cubicBezTo>
                        <a:pt x="28364" y="103345"/>
                        <a:pt x="34442" y="109365"/>
                        <a:pt x="46598" y="109365"/>
                      </a:cubicBezTo>
                      <a:cubicBezTo>
                        <a:pt x="58754" y="109365"/>
                        <a:pt x="65845" y="102342"/>
                        <a:pt x="65845" y="93312"/>
                      </a:cubicBezTo>
                      <a:cubicBezTo>
                        <a:pt x="65845" y="65218"/>
                        <a:pt x="0" y="84282"/>
                        <a:pt x="0" y="38127"/>
                      </a:cubicBezTo>
                      <a:cubicBezTo>
                        <a:pt x="0" y="15050"/>
                        <a:pt x="19247" y="0"/>
                        <a:pt x="45585" y="0"/>
                      </a:cubicBezTo>
                      <a:cubicBezTo>
                        <a:pt x="70910" y="0"/>
                        <a:pt x="89144" y="11037"/>
                        <a:pt x="91170" y="36121"/>
                      </a:cubicBezTo>
                      <a:lnTo>
                        <a:pt x="62806" y="36121"/>
                      </a:lnTo>
                      <a:cubicBezTo>
                        <a:pt x="61793" y="27090"/>
                        <a:pt x="55715" y="20067"/>
                        <a:pt x="44572" y="20067"/>
                      </a:cubicBezTo>
                      <a:cubicBezTo>
                        <a:pt x="34442" y="20067"/>
                        <a:pt x="27351" y="25084"/>
                        <a:pt x="27351" y="36121"/>
                      </a:cubicBezTo>
                      <a:cubicBezTo>
                        <a:pt x="26338" y="65218"/>
                        <a:pt x="92183" y="45151"/>
                        <a:pt x="92183" y="913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1" name="Forme libre 1030">
                  <a:extLst>
                    <a:ext uri="{FF2B5EF4-FFF2-40B4-BE49-F238E27FC236}">
                      <a16:creationId xmlns:a16="http://schemas.microsoft.com/office/drawing/2014/main" id="{64EF7AAA-E070-424E-B76F-8E65972214EE}"/>
                    </a:ext>
                  </a:extLst>
                </p:cNvPr>
                <p:cNvSpPr/>
                <p:nvPr/>
              </p:nvSpPr>
              <p:spPr>
                <a:xfrm>
                  <a:off x="10776855" y="5385007"/>
                  <a:ext cx="95222" cy="127425"/>
                </a:xfrm>
                <a:custGeom>
                  <a:avLst/>
                  <a:gdLst>
                    <a:gd name="connsiteX0" fmla="*/ 94209 w 95222"/>
                    <a:gd name="connsiteY0" fmla="*/ 20067 h 127425"/>
                    <a:gd name="connsiteX1" fmla="*/ 59767 w 95222"/>
                    <a:gd name="connsiteY1" fmla="*/ 20067 h 127425"/>
                    <a:gd name="connsiteX2" fmla="*/ 59767 w 95222"/>
                    <a:gd name="connsiteY2" fmla="*/ 127426 h 127425"/>
                    <a:gd name="connsiteX3" fmla="*/ 34442 w 95222"/>
                    <a:gd name="connsiteY3" fmla="*/ 127426 h 127425"/>
                    <a:gd name="connsiteX4" fmla="*/ 34442 w 95222"/>
                    <a:gd name="connsiteY4" fmla="*/ 20067 h 127425"/>
                    <a:gd name="connsiteX5" fmla="*/ 0 w 95222"/>
                    <a:gd name="connsiteY5" fmla="*/ 20067 h 127425"/>
                    <a:gd name="connsiteX6" fmla="*/ 0 w 95222"/>
                    <a:gd name="connsiteY6" fmla="*/ 0 h 127425"/>
                    <a:gd name="connsiteX7" fmla="*/ 95222 w 95222"/>
                    <a:gd name="connsiteY7" fmla="*/ 0 h 127425"/>
                    <a:gd name="connsiteX8" fmla="*/ 95222 w 95222"/>
                    <a:gd name="connsiteY8" fmla="*/ 20067 h 127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222" h="127425">
                      <a:moveTo>
                        <a:pt x="94209" y="20067"/>
                      </a:moveTo>
                      <a:lnTo>
                        <a:pt x="59767" y="20067"/>
                      </a:lnTo>
                      <a:lnTo>
                        <a:pt x="59767" y="127426"/>
                      </a:lnTo>
                      <a:lnTo>
                        <a:pt x="34442" y="127426"/>
                      </a:lnTo>
                      <a:lnTo>
                        <a:pt x="34442" y="20067"/>
                      </a:lnTo>
                      <a:lnTo>
                        <a:pt x="0" y="20067"/>
                      </a:lnTo>
                      <a:lnTo>
                        <a:pt x="0" y="0"/>
                      </a:lnTo>
                      <a:lnTo>
                        <a:pt x="95222" y="0"/>
                      </a:lnTo>
                      <a:lnTo>
                        <a:pt x="95222" y="200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2" name="Forme libre 1031">
                  <a:extLst>
                    <a:ext uri="{FF2B5EF4-FFF2-40B4-BE49-F238E27FC236}">
                      <a16:creationId xmlns:a16="http://schemas.microsoft.com/office/drawing/2014/main" id="{8D99243E-5490-B743-9AEA-E81A0B968884}"/>
                    </a:ext>
                  </a:extLst>
                </p:cNvPr>
                <p:cNvSpPr/>
                <p:nvPr/>
              </p:nvSpPr>
              <p:spPr>
                <a:xfrm>
                  <a:off x="10891324" y="5385007"/>
                  <a:ext cx="73948" cy="128428"/>
                </a:xfrm>
                <a:custGeom>
                  <a:avLst/>
                  <a:gdLst>
                    <a:gd name="connsiteX0" fmla="*/ 25325 w 73948"/>
                    <a:gd name="connsiteY0" fmla="*/ 53178 h 128428"/>
                    <a:gd name="connsiteX1" fmla="*/ 67871 w 73948"/>
                    <a:gd name="connsiteY1" fmla="*/ 53178 h 128428"/>
                    <a:gd name="connsiteX2" fmla="*/ 67871 w 73948"/>
                    <a:gd name="connsiteY2" fmla="*/ 73245 h 128428"/>
                    <a:gd name="connsiteX3" fmla="*/ 25325 w 73948"/>
                    <a:gd name="connsiteY3" fmla="*/ 73245 h 128428"/>
                    <a:gd name="connsiteX4" fmla="*/ 25325 w 73948"/>
                    <a:gd name="connsiteY4" fmla="*/ 108362 h 128428"/>
                    <a:gd name="connsiteX5" fmla="*/ 73949 w 73948"/>
                    <a:gd name="connsiteY5" fmla="*/ 108362 h 128428"/>
                    <a:gd name="connsiteX6" fmla="*/ 73949 w 73948"/>
                    <a:gd name="connsiteY6" fmla="*/ 128429 h 128428"/>
                    <a:gd name="connsiteX7" fmla="*/ 0 w 73948"/>
                    <a:gd name="connsiteY7" fmla="*/ 128429 h 128428"/>
                    <a:gd name="connsiteX8" fmla="*/ 0 w 73948"/>
                    <a:gd name="connsiteY8" fmla="*/ 0 h 128428"/>
                    <a:gd name="connsiteX9" fmla="*/ 73949 w 73948"/>
                    <a:gd name="connsiteY9" fmla="*/ 0 h 128428"/>
                    <a:gd name="connsiteX10" fmla="*/ 73949 w 73948"/>
                    <a:gd name="connsiteY10" fmla="*/ 20067 h 128428"/>
                    <a:gd name="connsiteX11" fmla="*/ 25325 w 73948"/>
                    <a:gd name="connsiteY11" fmla="*/ 20067 h 128428"/>
                    <a:gd name="connsiteX12" fmla="*/ 25325 w 73948"/>
                    <a:gd name="connsiteY12" fmla="*/ 53178 h 128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948" h="128428">
                      <a:moveTo>
                        <a:pt x="25325" y="53178"/>
                      </a:moveTo>
                      <a:lnTo>
                        <a:pt x="67871" y="53178"/>
                      </a:lnTo>
                      <a:lnTo>
                        <a:pt x="67871" y="73245"/>
                      </a:lnTo>
                      <a:lnTo>
                        <a:pt x="25325" y="73245"/>
                      </a:lnTo>
                      <a:lnTo>
                        <a:pt x="25325" y="108362"/>
                      </a:lnTo>
                      <a:lnTo>
                        <a:pt x="73949" y="108362"/>
                      </a:lnTo>
                      <a:lnTo>
                        <a:pt x="73949" y="128429"/>
                      </a:lnTo>
                      <a:lnTo>
                        <a:pt x="0" y="128429"/>
                      </a:lnTo>
                      <a:lnTo>
                        <a:pt x="0" y="0"/>
                      </a:lnTo>
                      <a:lnTo>
                        <a:pt x="73949" y="0"/>
                      </a:lnTo>
                      <a:lnTo>
                        <a:pt x="73949" y="20067"/>
                      </a:lnTo>
                      <a:lnTo>
                        <a:pt x="25325" y="20067"/>
                      </a:lnTo>
                      <a:lnTo>
                        <a:pt x="25325" y="531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009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sp>
          <p:nvSpPr>
            <p:cNvPr id="1033" name="Forme libre 1032">
              <a:extLst>
                <a:ext uri="{FF2B5EF4-FFF2-40B4-BE49-F238E27FC236}">
                  <a16:creationId xmlns:a16="http://schemas.microsoft.com/office/drawing/2014/main" id="{89AC5876-A8BB-284E-98EC-71530C88D428}"/>
                </a:ext>
              </a:extLst>
            </p:cNvPr>
            <p:cNvSpPr/>
            <p:nvPr/>
          </p:nvSpPr>
          <p:spPr>
            <a:xfrm>
              <a:off x="8779221" y="5329823"/>
              <a:ext cx="785074" cy="698332"/>
            </a:xfrm>
            <a:custGeom>
              <a:avLst/>
              <a:gdLst>
                <a:gd name="connsiteX0" fmla="*/ 668579 w 785074"/>
                <a:gd name="connsiteY0" fmla="*/ 515723 h 698332"/>
                <a:gd name="connsiteX1" fmla="*/ 668579 w 785074"/>
                <a:gd name="connsiteY1" fmla="*/ 320069 h 698332"/>
                <a:gd name="connsiteX2" fmla="*/ 534864 w 785074"/>
                <a:gd name="connsiteY2" fmla="*/ 194650 h 698332"/>
                <a:gd name="connsiteX3" fmla="*/ 398109 w 785074"/>
                <a:gd name="connsiteY3" fmla="*/ 271908 h 698332"/>
                <a:gd name="connsiteX4" fmla="*/ 437616 w 785074"/>
                <a:gd name="connsiteY4" fmla="*/ 307026 h 698332"/>
                <a:gd name="connsiteX5" fmla="*/ 476110 w 785074"/>
                <a:gd name="connsiteY5" fmla="*/ 265888 h 698332"/>
                <a:gd name="connsiteX6" fmla="*/ 533851 w 785074"/>
                <a:gd name="connsiteY6" fmla="*/ 219734 h 698332"/>
                <a:gd name="connsiteX7" fmla="*/ 603747 w 785074"/>
                <a:gd name="connsiteY7" fmla="*/ 333113 h 698332"/>
                <a:gd name="connsiteX8" fmla="*/ 603747 w 785074"/>
                <a:gd name="connsiteY8" fmla="*/ 363213 h 698332"/>
                <a:gd name="connsiteX9" fmla="*/ 385953 w 785074"/>
                <a:gd name="connsiteY9" fmla="*/ 482612 h 698332"/>
                <a:gd name="connsiteX10" fmla="*/ 485227 w 785074"/>
                <a:gd name="connsiteY10" fmla="*/ 571910 h 698332"/>
                <a:gd name="connsiteX11" fmla="*/ 602734 w 785074"/>
                <a:gd name="connsiteY11" fmla="*/ 514719 h 698332"/>
                <a:gd name="connsiteX12" fmla="*/ 604760 w 785074"/>
                <a:gd name="connsiteY12" fmla="*/ 514719 h 698332"/>
                <a:gd name="connsiteX13" fmla="*/ 666553 w 785074"/>
                <a:gd name="connsiteY13" fmla="*/ 571910 h 698332"/>
                <a:gd name="connsiteX14" fmla="*/ 708086 w 785074"/>
                <a:gd name="connsiteY14" fmla="*/ 569904 h 698332"/>
                <a:gd name="connsiteX15" fmla="*/ 694917 w 785074"/>
                <a:gd name="connsiteY15" fmla="*/ 584954 h 698332"/>
                <a:gd name="connsiteX16" fmla="*/ 398109 w 785074"/>
                <a:gd name="connsiteY16" fmla="*/ 698333 h 698332"/>
                <a:gd name="connsiteX17" fmla="*/ 0 w 785074"/>
                <a:gd name="connsiteY17" fmla="*/ 461542 h 698332"/>
                <a:gd name="connsiteX18" fmla="*/ 103326 w 785074"/>
                <a:gd name="connsiteY18" fmla="*/ 273915 h 698332"/>
                <a:gd name="connsiteX19" fmla="*/ 103326 w 785074"/>
                <a:gd name="connsiteY19" fmla="*/ 475589 h 698332"/>
                <a:gd name="connsiteX20" fmla="*/ 327199 w 785074"/>
                <a:gd name="connsiteY20" fmla="*/ 475589 h 698332"/>
                <a:gd name="connsiteX21" fmla="*/ 327199 w 785074"/>
                <a:gd name="connsiteY21" fmla="*/ 254851 h 698332"/>
                <a:gd name="connsiteX22" fmla="*/ 252237 w 785074"/>
                <a:gd name="connsiteY22" fmla="*/ 254851 h 698332"/>
                <a:gd name="connsiteX23" fmla="*/ 252237 w 785074"/>
                <a:gd name="connsiteY23" fmla="*/ 402344 h 698332"/>
                <a:gd name="connsiteX24" fmla="*/ 177275 w 785074"/>
                <a:gd name="connsiteY24" fmla="*/ 402344 h 698332"/>
                <a:gd name="connsiteX25" fmla="*/ 177275 w 785074"/>
                <a:gd name="connsiteY25" fmla="*/ 254851 h 698332"/>
                <a:gd name="connsiteX26" fmla="*/ 123586 w 785074"/>
                <a:gd name="connsiteY26" fmla="*/ 254851 h 698332"/>
                <a:gd name="connsiteX27" fmla="*/ 312004 w 785074"/>
                <a:gd name="connsiteY27" fmla="*/ 123412 h 698332"/>
                <a:gd name="connsiteX28" fmla="*/ 312004 w 785074"/>
                <a:gd name="connsiteY28" fmla="*/ 203680 h 698332"/>
                <a:gd name="connsiteX29" fmla="*/ 312004 w 785074"/>
                <a:gd name="connsiteY29" fmla="*/ 203680 h 698332"/>
                <a:gd name="connsiteX30" fmla="*/ 386966 w 785074"/>
                <a:gd name="connsiteY30" fmla="*/ 203680 h 698332"/>
                <a:gd name="connsiteX31" fmla="*/ 386966 w 785074"/>
                <a:gd name="connsiteY31" fmla="*/ 185620 h 698332"/>
                <a:gd name="connsiteX32" fmla="*/ 331251 w 785074"/>
                <a:gd name="connsiteY32" fmla="*/ 185620 h 698332"/>
                <a:gd name="connsiteX33" fmla="*/ 331251 w 785074"/>
                <a:gd name="connsiteY33" fmla="*/ 0 h 698332"/>
                <a:gd name="connsiteX34" fmla="*/ 405200 w 785074"/>
                <a:gd name="connsiteY34" fmla="*/ 0 h 698332"/>
                <a:gd name="connsiteX35" fmla="*/ 405200 w 785074"/>
                <a:gd name="connsiteY35" fmla="*/ 87292 h 698332"/>
                <a:gd name="connsiteX36" fmla="*/ 515617 w 785074"/>
                <a:gd name="connsiteY36" fmla="*/ 70235 h 698332"/>
                <a:gd name="connsiteX37" fmla="*/ 785074 w 785074"/>
                <a:gd name="connsiteY37" fmla="*/ 349166 h 698332"/>
                <a:gd name="connsiteX38" fmla="*/ 722268 w 785074"/>
                <a:gd name="connsiteY38" fmla="*/ 550840 h 698332"/>
                <a:gd name="connsiteX39" fmla="*/ 704034 w 785074"/>
                <a:gd name="connsiteY39" fmla="*/ 551843 h 698332"/>
                <a:gd name="connsiteX40" fmla="*/ 668579 w 785074"/>
                <a:gd name="connsiteY40" fmla="*/ 515723 h 698332"/>
                <a:gd name="connsiteX41" fmla="*/ 515617 w 785074"/>
                <a:gd name="connsiteY41" fmla="*/ 539803 h 698332"/>
                <a:gd name="connsiteX42" fmla="*/ 603747 w 785074"/>
                <a:gd name="connsiteY42" fmla="*/ 436458 h 698332"/>
                <a:gd name="connsiteX43" fmla="*/ 603747 w 785074"/>
                <a:gd name="connsiteY43" fmla="*/ 390304 h 698332"/>
                <a:gd name="connsiteX44" fmla="*/ 459902 w 785074"/>
                <a:gd name="connsiteY44" fmla="*/ 471575 h 698332"/>
                <a:gd name="connsiteX45" fmla="*/ 515617 w 785074"/>
                <a:gd name="connsiteY45" fmla="*/ 539803 h 69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85074" h="698332">
                  <a:moveTo>
                    <a:pt x="668579" y="515723"/>
                  </a:moveTo>
                  <a:lnTo>
                    <a:pt x="668579" y="320069"/>
                  </a:lnTo>
                  <a:cubicBezTo>
                    <a:pt x="668579" y="246824"/>
                    <a:pt x="648319" y="194650"/>
                    <a:pt x="534864" y="194650"/>
                  </a:cubicBezTo>
                  <a:cubicBezTo>
                    <a:pt x="478136" y="194650"/>
                    <a:pt x="398109" y="220737"/>
                    <a:pt x="398109" y="271908"/>
                  </a:cubicBezTo>
                  <a:cubicBezTo>
                    <a:pt x="398109" y="292979"/>
                    <a:pt x="415330" y="307026"/>
                    <a:pt x="437616" y="307026"/>
                  </a:cubicBezTo>
                  <a:cubicBezTo>
                    <a:pt x="451798" y="307026"/>
                    <a:pt x="476110" y="297995"/>
                    <a:pt x="476110" y="265888"/>
                  </a:cubicBezTo>
                  <a:cubicBezTo>
                    <a:pt x="476110" y="240804"/>
                    <a:pt x="483201" y="219734"/>
                    <a:pt x="533851" y="219734"/>
                  </a:cubicBezTo>
                  <a:cubicBezTo>
                    <a:pt x="602734" y="219734"/>
                    <a:pt x="603747" y="277928"/>
                    <a:pt x="603747" y="333113"/>
                  </a:cubicBezTo>
                  <a:lnTo>
                    <a:pt x="603747" y="363213"/>
                  </a:lnTo>
                  <a:cubicBezTo>
                    <a:pt x="540942" y="368230"/>
                    <a:pt x="385953" y="368230"/>
                    <a:pt x="385953" y="482612"/>
                  </a:cubicBezTo>
                  <a:cubicBezTo>
                    <a:pt x="385953" y="533783"/>
                    <a:pt x="427486" y="571910"/>
                    <a:pt x="485227" y="571910"/>
                  </a:cubicBezTo>
                  <a:cubicBezTo>
                    <a:pt x="540942" y="571910"/>
                    <a:pt x="576397" y="549837"/>
                    <a:pt x="602734" y="514719"/>
                  </a:cubicBezTo>
                  <a:lnTo>
                    <a:pt x="604760" y="514719"/>
                  </a:lnTo>
                  <a:cubicBezTo>
                    <a:pt x="604760" y="548833"/>
                    <a:pt x="618942" y="571910"/>
                    <a:pt x="666553" y="571910"/>
                  </a:cubicBezTo>
                  <a:cubicBezTo>
                    <a:pt x="676683" y="571910"/>
                    <a:pt x="685800" y="570907"/>
                    <a:pt x="708086" y="569904"/>
                  </a:cubicBezTo>
                  <a:lnTo>
                    <a:pt x="694917" y="584954"/>
                  </a:lnTo>
                  <a:cubicBezTo>
                    <a:pt x="632111" y="652178"/>
                    <a:pt x="536890" y="698333"/>
                    <a:pt x="398109" y="698333"/>
                  </a:cubicBezTo>
                  <a:cubicBezTo>
                    <a:pt x="149924" y="698333"/>
                    <a:pt x="0" y="573917"/>
                    <a:pt x="0" y="461542"/>
                  </a:cubicBezTo>
                  <a:cubicBezTo>
                    <a:pt x="0" y="408364"/>
                    <a:pt x="29377" y="345153"/>
                    <a:pt x="103326" y="273915"/>
                  </a:cubicBezTo>
                  <a:lnTo>
                    <a:pt x="103326" y="475589"/>
                  </a:lnTo>
                  <a:lnTo>
                    <a:pt x="327199" y="475589"/>
                  </a:lnTo>
                  <a:lnTo>
                    <a:pt x="327199" y="254851"/>
                  </a:lnTo>
                  <a:lnTo>
                    <a:pt x="252237" y="254851"/>
                  </a:lnTo>
                  <a:lnTo>
                    <a:pt x="252237" y="402344"/>
                  </a:lnTo>
                  <a:lnTo>
                    <a:pt x="177275" y="402344"/>
                  </a:lnTo>
                  <a:lnTo>
                    <a:pt x="177275" y="254851"/>
                  </a:lnTo>
                  <a:lnTo>
                    <a:pt x="123586" y="254851"/>
                  </a:lnTo>
                  <a:cubicBezTo>
                    <a:pt x="186392" y="197660"/>
                    <a:pt x="250211" y="153513"/>
                    <a:pt x="312004" y="123412"/>
                  </a:cubicBezTo>
                  <a:lnTo>
                    <a:pt x="312004" y="203680"/>
                  </a:lnTo>
                  <a:lnTo>
                    <a:pt x="312004" y="203680"/>
                  </a:lnTo>
                  <a:lnTo>
                    <a:pt x="386966" y="203680"/>
                  </a:lnTo>
                  <a:lnTo>
                    <a:pt x="386966" y="185620"/>
                  </a:lnTo>
                  <a:lnTo>
                    <a:pt x="331251" y="185620"/>
                  </a:lnTo>
                  <a:lnTo>
                    <a:pt x="331251" y="0"/>
                  </a:lnTo>
                  <a:lnTo>
                    <a:pt x="405200" y="0"/>
                  </a:lnTo>
                  <a:lnTo>
                    <a:pt x="405200" y="87292"/>
                  </a:lnTo>
                  <a:cubicBezTo>
                    <a:pt x="443694" y="76255"/>
                    <a:pt x="480162" y="70235"/>
                    <a:pt x="515617" y="70235"/>
                  </a:cubicBezTo>
                  <a:cubicBezTo>
                    <a:pt x="678709" y="70235"/>
                    <a:pt x="785074" y="197660"/>
                    <a:pt x="785074" y="349166"/>
                  </a:cubicBezTo>
                  <a:cubicBezTo>
                    <a:pt x="785074" y="416391"/>
                    <a:pt x="765827" y="488632"/>
                    <a:pt x="722268" y="550840"/>
                  </a:cubicBezTo>
                  <a:cubicBezTo>
                    <a:pt x="709099" y="551843"/>
                    <a:pt x="706060" y="551843"/>
                    <a:pt x="704034" y="551843"/>
                  </a:cubicBezTo>
                  <a:cubicBezTo>
                    <a:pt x="677696" y="552847"/>
                    <a:pt x="668579" y="542813"/>
                    <a:pt x="668579" y="515723"/>
                  </a:cubicBezTo>
                  <a:close/>
                  <a:moveTo>
                    <a:pt x="515617" y="539803"/>
                  </a:moveTo>
                  <a:cubicBezTo>
                    <a:pt x="569306" y="539803"/>
                    <a:pt x="603747" y="489636"/>
                    <a:pt x="603747" y="436458"/>
                  </a:cubicBezTo>
                  <a:lnTo>
                    <a:pt x="603747" y="390304"/>
                  </a:lnTo>
                  <a:cubicBezTo>
                    <a:pt x="565254" y="391307"/>
                    <a:pt x="459902" y="398331"/>
                    <a:pt x="459902" y="471575"/>
                  </a:cubicBezTo>
                  <a:cubicBezTo>
                    <a:pt x="459902" y="512713"/>
                    <a:pt x="488266" y="539803"/>
                    <a:pt x="515617" y="539803"/>
                  </a:cubicBezTo>
                  <a:close/>
                </a:path>
              </a:pathLst>
            </a:custGeom>
            <a:solidFill>
              <a:srgbClr val="FFFFFF"/>
            </a:solidFill>
            <a:ln w="100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</p:grpSp>
    </p:spTree>
    <p:extLst>
      <p:ext uri="{BB962C8B-B14F-4D97-AF65-F5344CB8AC3E}">
        <p14:creationId xmlns:p14="http://schemas.microsoft.com/office/powerpoint/2010/main" val="31561393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Rectangle 504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A716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grpSp>
        <p:nvGrpSpPr>
          <p:cNvPr id="494" name="Groupe 493">
            <a:extLst>
              <a:ext uri="{FF2B5EF4-FFF2-40B4-BE49-F238E27FC236}">
                <a16:creationId xmlns:a16="http://schemas.microsoft.com/office/drawing/2014/main" id="{998F4C51-3300-45C4-A617-F403A01CC055}"/>
              </a:ext>
            </a:extLst>
          </p:cNvPr>
          <p:cNvGrpSpPr/>
          <p:nvPr/>
        </p:nvGrpSpPr>
        <p:grpSpPr>
          <a:xfrm>
            <a:off x="3808583" y="1126405"/>
            <a:ext cx="3900149" cy="799262"/>
            <a:chOff x="5734051" y="4964113"/>
            <a:chExt cx="2060575" cy="422276"/>
          </a:xfrm>
        </p:grpSpPr>
        <p:sp>
          <p:nvSpPr>
            <p:cNvPr id="293" name="Freeform 5">
              <a:extLst>
                <a:ext uri="{FF2B5EF4-FFF2-40B4-BE49-F238E27FC236}">
                  <a16:creationId xmlns:a16="http://schemas.microsoft.com/office/drawing/2014/main" id="{8E60F79C-7741-4288-B07F-04AD9A99C1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4051" y="4964113"/>
              <a:ext cx="357188" cy="346075"/>
            </a:xfrm>
            <a:custGeom>
              <a:avLst/>
              <a:gdLst>
                <a:gd name="T0" fmla="*/ 246 w 730"/>
                <a:gd name="T1" fmla="*/ 20 h 708"/>
                <a:gd name="T2" fmla="*/ 29 w 730"/>
                <a:gd name="T3" fmla="*/ 247 h 708"/>
                <a:gd name="T4" fmla="*/ 197 w 730"/>
                <a:gd name="T5" fmla="*/ 91 h 708"/>
                <a:gd name="T6" fmla="*/ 562 w 730"/>
                <a:gd name="T7" fmla="*/ 298 h 708"/>
                <a:gd name="T8" fmla="*/ 140 w 730"/>
                <a:gd name="T9" fmla="*/ 423 h 708"/>
                <a:gd name="T10" fmla="*/ 105 w 730"/>
                <a:gd name="T11" fmla="*/ 387 h 708"/>
                <a:gd name="T12" fmla="*/ 169 w 730"/>
                <a:gd name="T13" fmla="*/ 456 h 708"/>
                <a:gd name="T14" fmla="*/ 722 w 730"/>
                <a:gd name="T15" fmla="*/ 293 h 708"/>
                <a:gd name="T16" fmla="*/ 246 w 730"/>
                <a:gd name="T17" fmla="*/ 20 h 708"/>
                <a:gd name="T18" fmla="*/ 659 w 730"/>
                <a:gd name="T19" fmla="*/ 262 h 708"/>
                <a:gd name="T20" fmla="*/ 619 w 730"/>
                <a:gd name="T21" fmla="*/ 262 h 708"/>
                <a:gd name="T22" fmla="*/ 619 w 730"/>
                <a:gd name="T23" fmla="*/ 382 h 708"/>
                <a:gd name="T24" fmla="*/ 659 w 730"/>
                <a:gd name="T25" fmla="*/ 382 h 708"/>
                <a:gd name="T26" fmla="*/ 659 w 730"/>
                <a:gd name="T27" fmla="*/ 422 h 708"/>
                <a:gd name="T28" fmla="*/ 619 w 730"/>
                <a:gd name="T29" fmla="*/ 422 h 708"/>
                <a:gd name="T30" fmla="*/ 602 w 730"/>
                <a:gd name="T31" fmla="*/ 420 h 708"/>
                <a:gd name="T32" fmla="*/ 590 w 730"/>
                <a:gd name="T33" fmla="*/ 411 h 708"/>
                <a:gd name="T34" fmla="*/ 581 w 730"/>
                <a:gd name="T35" fmla="*/ 398 h 708"/>
                <a:gd name="T36" fmla="*/ 579 w 730"/>
                <a:gd name="T37" fmla="*/ 382 h 708"/>
                <a:gd name="T38" fmla="*/ 579 w 730"/>
                <a:gd name="T39" fmla="*/ 165 h 708"/>
                <a:gd name="T40" fmla="*/ 619 w 730"/>
                <a:gd name="T41" fmla="*/ 165 h 708"/>
                <a:gd name="T42" fmla="*/ 619 w 730"/>
                <a:gd name="T43" fmla="*/ 222 h 708"/>
                <a:gd name="T44" fmla="*/ 659 w 730"/>
                <a:gd name="T45" fmla="*/ 222 h 708"/>
                <a:gd name="T46" fmla="*/ 659 w 730"/>
                <a:gd name="T47" fmla="*/ 262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0" h="708">
                  <a:moveTo>
                    <a:pt x="246" y="20"/>
                  </a:moveTo>
                  <a:cubicBezTo>
                    <a:pt x="65" y="32"/>
                    <a:pt x="0" y="128"/>
                    <a:pt x="29" y="247"/>
                  </a:cubicBezTo>
                  <a:cubicBezTo>
                    <a:pt x="16" y="165"/>
                    <a:pt x="67" y="100"/>
                    <a:pt x="197" y="91"/>
                  </a:cubicBezTo>
                  <a:cubicBezTo>
                    <a:pt x="417" y="75"/>
                    <a:pt x="567" y="155"/>
                    <a:pt x="562" y="298"/>
                  </a:cubicBezTo>
                  <a:cubicBezTo>
                    <a:pt x="556" y="448"/>
                    <a:pt x="346" y="616"/>
                    <a:pt x="140" y="423"/>
                  </a:cubicBezTo>
                  <a:cubicBezTo>
                    <a:pt x="127" y="412"/>
                    <a:pt x="116" y="400"/>
                    <a:pt x="105" y="387"/>
                  </a:cubicBezTo>
                  <a:cubicBezTo>
                    <a:pt x="124" y="411"/>
                    <a:pt x="145" y="433"/>
                    <a:pt x="169" y="456"/>
                  </a:cubicBezTo>
                  <a:cubicBezTo>
                    <a:pt x="439" y="708"/>
                    <a:pt x="715" y="488"/>
                    <a:pt x="722" y="293"/>
                  </a:cubicBezTo>
                  <a:cubicBezTo>
                    <a:pt x="730" y="105"/>
                    <a:pt x="534" y="0"/>
                    <a:pt x="246" y="20"/>
                  </a:cubicBezTo>
                  <a:close/>
                  <a:moveTo>
                    <a:pt x="659" y="262"/>
                  </a:moveTo>
                  <a:lnTo>
                    <a:pt x="619" y="262"/>
                  </a:lnTo>
                  <a:lnTo>
                    <a:pt x="619" y="382"/>
                  </a:lnTo>
                  <a:lnTo>
                    <a:pt x="659" y="382"/>
                  </a:lnTo>
                  <a:lnTo>
                    <a:pt x="659" y="422"/>
                  </a:lnTo>
                  <a:lnTo>
                    <a:pt x="619" y="422"/>
                  </a:lnTo>
                  <a:cubicBezTo>
                    <a:pt x="612" y="422"/>
                    <a:pt x="607" y="421"/>
                    <a:pt x="602" y="420"/>
                  </a:cubicBezTo>
                  <a:cubicBezTo>
                    <a:pt x="597" y="417"/>
                    <a:pt x="594" y="415"/>
                    <a:pt x="590" y="411"/>
                  </a:cubicBezTo>
                  <a:cubicBezTo>
                    <a:pt x="586" y="407"/>
                    <a:pt x="584" y="403"/>
                    <a:pt x="581" y="398"/>
                  </a:cubicBezTo>
                  <a:cubicBezTo>
                    <a:pt x="579" y="393"/>
                    <a:pt x="579" y="388"/>
                    <a:pt x="579" y="382"/>
                  </a:cubicBezTo>
                  <a:lnTo>
                    <a:pt x="579" y="165"/>
                  </a:lnTo>
                  <a:lnTo>
                    <a:pt x="619" y="165"/>
                  </a:lnTo>
                  <a:lnTo>
                    <a:pt x="619" y="222"/>
                  </a:lnTo>
                  <a:lnTo>
                    <a:pt x="659" y="222"/>
                  </a:lnTo>
                  <a:lnTo>
                    <a:pt x="659" y="26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6">
              <a:extLst>
                <a:ext uri="{FF2B5EF4-FFF2-40B4-BE49-F238E27FC236}">
                  <a16:creationId xmlns:a16="http://schemas.microsoft.com/office/drawing/2014/main" id="{8DF270F1-7666-4E66-AA6E-D30162178E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2951" y="5259388"/>
              <a:ext cx="46038" cy="52388"/>
            </a:xfrm>
            <a:custGeom>
              <a:avLst/>
              <a:gdLst>
                <a:gd name="T0" fmla="*/ 76 w 95"/>
                <a:gd name="T1" fmla="*/ 16 h 105"/>
                <a:gd name="T2" fmla="*/ 19 w 95"/>
                <a:gd name="T3" fmla="*/ 16 h 105"/>
                <a:gd name="T4" fmla="*/ 19 w 95"/>
                <a:gd name="T5" fmla="*/ 41 h 105"/>
                <a:gd name="T6" fmla="*/ 76 w 95"/>
                <a:gd name="T7" fmla="*/ 41 h 105"/>
                <a:gd name="T8" fmla="*/ 76 w 95"/>
                <a:gd name="T9" fmla="*/ 16 h 105"/>
                <a:gd name="T10" fmla="*/ 95 w 95"/>
                <a:gd name="T11" fmla="*/ 105 h 105"/>
                <a:gd name="T12" fmla="*/ 76 w 95"/>
                <a:gd name="T13" fmla="*/ 105 h 105"/>
                <a:gd name="T14" fmla="*/ 76 w 95"/>
                <a:gd name="T15" fmla="*/ 57 h 105"/>
                <a:gd name="T16" fmla="*/ 19 w 95"/>
                <a:gd name="T17" fmla="*/ 57 h 105"/>
                <a:gd name="T18" fmla="*/ 19 w 95"/>
                <a:gd name="T19" fmla="*/ 105 h 105"/>
                <a:gd name="T20" fmla="*/ 0 w 95"/>
                <a:gd name="T21" fmla="*/ 105 h 105"/>
                <a:gd name="T22" fmla="*/ 0 w 95"/>
                <a:gd name="T23" fmla="*/ 16 h 105"/>
                <a:gd name="T24" fmla="*/ 5 w 95"/>
                <a:gd name="T25" fmla="*/ 5 h 105"/>
                <a:gd name="T26" fmla="*/ 19 w 95"/>
                <a:gd name="T27" fmla="*/ 0 h 105"/>
                <a:gd name="T28" fmla="*/ 76 w 95"/>
                <a:gd name="T29" fmla="*/ 0 h 105"/>
                <a:gd name="T30" fmla="*/ 89 w 95"/>
                <a:gd name="T31" fmla="*/ 5 h 105"/>
                <a:gd name="T32" fmla="*/ 95 w 95"/>
                <a:gd name="T33" fmla="*/ 16 h 105"/>
                <a:gd name="T34" fmla="*/ 95 w 95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105">
                  <a:moveTo>
                    <a:pt x="76" y="16"/>
                  </a:moveTo>
                  <a:lnTo>
                    <a:pt x="19" y="16"/>
                  </a:lnTo>
                  <a:lnTo>
                    <a:pt x="19" y="41"/>
                  </a:lnTo>
                  <a:lnTo>
                    <a:pt x="76" y="41"/>
                  </a:lnTo>
                  <a:lnTo>
                    <a:pt x="76" y="16"/>
                  </a:lnTo>
                  <a:close/>
                  <a:moveTo>
                    <a:pt x="95" y="105"/>
                  </a:moveTo>
                  <a:lnTo>
                    <a:pt x="76" y="105"/>
                  </a:lnTo>
                  <a:lnTo>
                    <a:pt x="76" y="57"/>
                  </a:lnTo>
                  <a:lnTo>
                    <a:pt x="19" y="57"/>
                  </a:lnTo>
                  <a:lnTo>
                    <a:pt x="19" y="105"/>
                  </a:lnTo>
                  <a:lnTo>
                    <a:pt x="0" y="105"/>
                  </a:lnTo>
                  <a:lnTo>
                    <a:pt x="0" y="16"/>
                  </a:lnTo>
                  <a:cubicBezTo>
                    <a:pt x="0" y="11"/>
                    <a:pt x="1" y="7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5" y="1"/>
                    <a:pt x="89" y="5"/>
                  </a:cubicBezTo>
                  <a:cubicBezTo>
                    <a:pt x="92" y="8"/>
                    <a:pt x="95" y="12"/>
                    <a:pt x="95" y="16"/>
                  </a:cubicBezTo>
                  <a:lnTo>
                    <a:pt x="95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7">
              <a:extLst>
                <a:ext uri="{FF2B5EF4-FFF2-40B4-BE49-F238E27FC236}">
                  <a16:creationId xmlns:a16="http://schemas.microsoft.com/office/drawing/2014/main" id="{12427C54-D265-4765-876F-E79E5C9A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926" y="5270501"/>
              <a:ext cx="44450" cy="41275"/>
            </a:xfrm>
            <a:custGeom>
              <a:avLst/>
              <a:gdLst>
                <a:gd name="T0" fmla="*/ 90 w 90"/>
                <a:gd name="T1" fmla="*/ 82 h 82"/>
                <a:gd name="T2" fmla="*/ 71 w 90"/>
                <a:gd name="T3" fmla="*/ 82 h 82"/>
                <a:gd name="T4" fmla="*/ 71 w 90"/>
                <a:gd name="T5" fmla="*/ 17 h 82"/>
                <a:gd name="T6" fmla="*/ 19 w 90"/>
                <a:gd name="T7" fmla="*/ 17 h 82"/>
                <a:gd name="T8" fmla="*/ 19 w 90"/>
                <a:gd name="T9" fmla="*/ 82 h 82"/>
                <a:gd name="T10" fmla="*/ 0 w 90"/>
                <a:gd name="T11" fmla="*/ 82 h 82"/>
                <a:gd name="T12" fmla="*/ 0 w 90"/>
                <a:gd name="T13" fmla="*/ 0 h 82"/>
                <a:gd name="T14" fmla="*/ 71 w 90"/>
                <a:gd name="T15" fmla="*/ 0 h 82"/>
                <a:gd name="T16" fmla="*/ 90 w 90"/>
                <a:gd name="T17" fmla="*/ 12 h 82"/>
                <a:gd name="T18" fmla="*/ 90 w 90"/>
                <a:gd name="T19" fmla="*/ 17 h 82"/>
                <a:gd name="T20" fmla="*/ 90 w 90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82">
                  <a:moveTo>
                    <a:pt x="90" y="82"/>
                  </a:moveTo>
                  <a:lnTo>
                    <a:pt x="71" y="82"/>
                  </a:lnTo>
                  <a:lnTo>
                    <a:pt x="71" y="17"/>
                  </a:lnTo>
                  <a:lnTo>
                    <a:pt x="19" y="17"/>
                  </a:lnTo>
                  <a:lnTo>
                    <a:pt x="19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71" y="0"/>
                  </a:lnTo>
                  <a:cubicBezTo>
                    <a:pt x="81" y="0"/>
                    <a:pt x="88" y="4"/>
                    <a:pt x="90" y="12"/>
                  </a:cubicBezTo>
                  <a:lnTo>
                    <a:pt x="90" y="17"/>
                  </a:lnTo>
                  <a:lnTo>
                    <a:pt x="90" y="8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8">
              <a:extLst>
                <a:ext uri="{FF2B5EF4-FFF2-40B4-BE49-F238E27FC236}">
                  <a16:creationId xmlns:a16="http://schemas.microsoft.com/office/drawing/2014/main" id="{B889B7BC-9733-4460-A97A-177FE27CA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7726" y="5270501"/>
              <a:ext cx="47625" cy="53975"/>
            </a:xfrm>
            <a:custGeom>
              <a:avLst/>
              <a:gdLst>
                <a:gd name="T0" fmla="*/ 78 w 96"/>
                <a:gd name="T1" fmla="*/ 17 h 109"/>
                <a:gd name="T2" fmla="*/ 20 w 96"/>
                <a:gd name="T3" fmla="*/ 17 h 109"/>
                <a:gd name="T4" fmla="*/ 20 w 96"/>
                <a:gd name="T5" fmla="*/ 65 h 109"/>
                <a:gd name="T6" fmla="*/ 78 w 96"/>
                <a:gd name="T7" fmla="*/ 65 h 109"/>
                <a:gd name="T8" fmla="*/ 78 w 96"/>
                <a:gd name="T9" fmla="*/ 17 h 109"/>
                <a:gd name="T10" fmla="*/ 96 w 96"/>
                <a:gd name="T11" fmla="*/ 93 h 109"/>
                <a:gd name="T12" fmla="*/ 78 w 96"/>
                <a:gd name="T13" fmla="*/ 109 h 109"/>
                <a:gd name="T14" fmla="*/ 34 w 96"/>
                <a:gd name="T15" fmla="*/ 109 h 109"/>
                <a:gd name="T16" fmla="*/ 34 w 96"/>
                <a:gd name="T17" fmla="*/ 93 h 109"/>
                <a:gd name="T18" fmla="*/ 78 w 96"/>
                <a:gd name="T19" fmla="*/ 93 h 109"/>
                <a:gd name="T20" fmla="*/ 78 w 96"/>
                <a:gd name="T21" fmla="*/ 82 h 109"/>
                <a:gd name="T22" fmla="*/ 20 w 96"/>
                <a:gd name="T23" fmla="*/ 82 h 109"/>
                <a:gd name="T24" fmla="*/ 6 w 96"/>
                <a:gd name="T25" fmla="*/ 77 h 109"/>
                <a:gd name="T26" fmla="*/ 0 w 96"/>
                <a:gd name="T27" fmla="*/ 65 h 109"/>
                <a:gd name="T28" fmla="*/ 0 w 96"/>
                <a:gd name="T29" fmla="*/ 17 h 109"/>
                <a:gd name="T30" fmla="*/ 5 w 96"/>
                <a:gd name="T31" fmla="*/ 5 h 109"/>
                <a:gd name="T32" fmla="*/ 19 w 96"/>
                <a:gd name="T33" fmla="*/ 0 h 109"/>
                <a:gd name="T34" fmla="*/ 95 w 96"/>
                <a:gd name="T35" fmla="*/ 0 h 109"/>
                <a:gd name="T36" fmla="*/ 95 w 96"/>
                <a:gd name="T37" fmla="*/ 93 h 109"/>
                <a:gd name="T38" fmla="*/ 96 w 96"/>
                <a:gd name="T39" fmla="*/ 9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109">
                  <a:moveTo>
                    <a:pt x="78" y="17"/>
                  </a:moveTo>
                  <a:lnTo>
                    <a:pt x="20" y="17"/>
                  </a:lnTo>
                  <a:lnTo>
                    <a:pt x="20" y="65"/>
                  </a:lnTo>
                  <a:lnTo>
                    <a:pt x="78" y="65"/>
                  </a:lnTo>
                  <a:lnTo>
                    <a:pt x="78" y="17"/>
                  </a:lnTo>
                  <a:close/>
                  <a:moveTo>
                    <a:pt x="96" y="93"/>
                  </a:moveTo>
                  <a:cubicBezTo>
                    <a:pt x="96" y="104"/>
                    <a:pt x="90" y="109"/>
                    <a:pt x="78" y="109"/>
                  </a:cubicBezTo>
                  <a:lnTo>
                    <a:pt x="34" y="109"/>
                  </a:lnTo>
                  <a:lnTo>
                    <a:pt x="34" y="93"/>
                  </a:lnTo>
                  <a:lnTo>
                    <a:pt x="78" y="93"/>
                  </a:lnTo>
                  <a:lnTo>
                    <a:pt x="78" y="82"/>
                  </a:lnTo>
                  <a:lnTo>
                    <a:pt x="20" y="82"/>
                  </a:lnTo>
                  <a:cubicBezTo>
                    <a:pt x="15" y="82"/>
                    <a:pt x="10" y="80"/>
                    <a:pt x="6" y="77"/>
                  </a:cubicBezTo>
                  <a:cubicBezTo>
                    <a:pt x="3" y="74"/>
                    <a:pt x="0" y="70"/>
                    <a:pt x="0" y="65"/>
                  </a:cubicBezTo>
                  <a:lnTo>
                    <a:pt x="0" y="17"/>
                  </a:lnTo>
                  <a:cubicBezTo>
                    <a:pt x="0" y="12"/>
                    <a:pt x="1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lnTo>
                    <a:pt x="95" y="0"/>
                  </a:lnTo>
                  <a:lnTo>
                    <a:pt x="95" y="93"/>
                  </a:lnTo>
                  <a:lnTo>
                    <a:pt x="96" y="9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9">
              <a:extLst>
                <a:ext uri="{FF2B5EF4-FFF2-40B4-BE49-F238E27FC236}">
                  <a16:creationId xmlns:a16="http://schemas.microsoft.com/office/drawing/2014/main" id="{A4CC8DC5-AB15-408F-AC70-D3CE30160E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6" y="5270501"/>
              <a:ext cx="46038" cy="41275"/>
            </a:xfrm>
            <a:custGeom>
              <a:avLst/>
              <a:gdLst>
                <a:gd name="T0" fmla="*/ 76 w 95"/>
                <a:gd name="T1" fmla="*/ 17 h 82"/>
                <a:gd name="T2" fmla="*/ 19 w 95"/>
                <a:gd name="T3" fmla="*/ 17 h 82"/>
                <a:gd name="T4" fmla="*/ 19 w 95"/>
                <a:gd name="T5" fmla="*/ 33 h 82"/>
                <a:gd name="T6" fmla="*/ 76 w 95"/>
                <a:gd name="T7" fmla="*/ 33 h 82"/>
                <a:gd name="T8" fmla="*/ 76 w 95"/>
                <a:gd name="T9" fmla="*/ 17 h 82"/>
                <a:gd name="T10" fmla="*/ 95 w 95"/>
                <a:gd name="T11" fmla="*/ 33 h 82"/>
                <a:gd name="T12" fmla="*/ 90 w 95"/>
                <a:gd name="T13" fmla="*/ 44 h 82"/>
                <a:gd name="T14" fmla="*/ 76 w 95"/>
                <a:gd name="T15" fmla="*/ 49 h 82"/>
                <a:gd name="T16" fmla="*/ 19 w 95"/>
                <a:gd name="T17" fmla="*/ 49 h 82"/>
                <a:gd name="T18" fmla="*/ 19 w 95"/>
                <a:gd name="T19" fmla="*/ 65 h 82"/>
                <a:gd name="T20" fmla="*/ 90 w 95"/>
                <a:gd name="T21" fmla="*/ 65 h 82"/>
                <a:gd name="T22" fmla="*/ 90 w 95"/>
                <a:gd name="T23" fmla="*/ 82 h 82"/>
                <a:gd name="T24" fmla="*/ 19 w 95"/>
                <a:gd name="T25" fmla="*/ 82 h 82"/>
                <a:gd name="T26" fmla="*/ 5 w 95"/>
                <a:gd name="T27" fmla="*/ 77 h 82"/>
                <a:gd name="T28" fmla="*/ 0 w 95"/>
                <a:gd name="T29" fmla="*/ 65 h 82"/>
                <a:gd name="T30" fmla="*/ 0 w 95"/>
                <a:gd name="T31" fmla="*/ 17 h 82"/>
                <a:gd name="T32" fmla="*/ 5 w 95"/>
                <a:gd name="T33" fmla="*/ 5 h 82"/>
                <a:gd name="T34" fmla="*/ 19 w 95"/>
                <a:gd name="T35" fmla="*/ 0 h 82"/>
                <a:gd name="T36" fmla="*/ 76 w 95"/>
                <a:gd name="T37" fmla="*/ 0 h 82"/>
                <a:gd name="T38" fmla="*/ 90 w 95"/>
                <a:gd name="T39" fmla="*/ 5 h 82"/>
                <a:gd name="T40" fmla="*/ 95 w 95"/>
                <a:gd name="T41" fmla="*/ 17 h 82"/>
                <a:gd name="T42" fmla="*/ 95 w 95"/>
                <a:gd name="T43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2">
                  <a:moveTo>
                    <a:pt x="76" y="17"/>
                  </a:moveTo>
                  <a:lnTo>
                    <a:pt x="19" y="17"/>
                  </a:lnTo>
                  <a:lnTo>
                    <a:pt x="19" y="33"/>
                  </a:lnTo>
                  <a:lnTo>
                    <a:pt x="76" y="33"/>
                  </a:lnTo>
                  <a:lnTo>
                    <a:pt x="76" y="17"/>
                  </a:lnTo>
                  <a:close/>
                  <a:moveTo>
                    <a:pt x="95" y="33"/>
                  </a:moveTo>
                  <a:cubicBezTo>
                    <a:pt x="95" y="38"/>
                    <a:pt x="94" y="42"/>
                    <a:pt x="90" y="44"/>
                  </a:cubicBezTo>
                  <a:cubicBezTo>
                    <a:pt x="86" y="48"/>
                    <a:pt x="81" y="49"/>
                    <a:pt x="76" y="49"/>
                  </a:cubicBezTo>
                  <a:lnTo>
                    <a:pt x="19" y="49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2"/>
                  </a:lnTo>
                  <a:lnTo>
                    <a:pt x="19" y="82"/>
                  </a:lnTo>
                  <a:cubicBezTo>
                    <a:pt x="14" y="82"/>
                    <a:pt x="9" y="80"/>
                    <a:pt x="5" y="77"/>
                  </a:cubicBezTo>
                  <a:cubicBezTo>
                    <a:pt x="1" y="74"/>
                    <a:pt x="0" y="69"/>
                    <a:pt x="0" y="65"/>
                  </a:cubicBezTo>
                  <a:lnTo>
                    <a:pt x="0" y="17"/>
                  </a:lnTo>
                  <a:cubicBezTo>
                    <a:pt x="0" y="12"/>
                    <a:pt x="1" y="8"/>
                    <a:pt x="5" y="5"/>
                  </a:cubicBezTo>
                  <a:cubicBezTo>
                    <a:pt x="9" y="3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6" y="2"/>
                    <a:pt x="90" y="5"/>
                  </a:cubicBezTo>
                  <a:cubicBezTo>
                    <a:pt x="94" y="8"/>
                    <a:pt x="95" y="13"/>
                    <a:pt x="95" y="17"/>
                  </a:cubicBezTo>
                  <a:lnTo>
                    <a:pt x="95" y="3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10">
              <a:extLst>
                <a:ext uri="{FF2B5EF4-FFF2-40B4-BE49-F238E27FC236}">
                  <a16:creationId xmlns:a16="http://schemas.microsoft.com/office/drawing/2014/main" id="{A1B1DE27-8DAF-4EAB-9821-B38568A27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851" y="5270501"/>
              <a:ext cx="42863" cy="41275"/>
            </a:xfrm>
            <a:custGeom>
              <a:avLst/>
              <a:gdLst>
                <a:gd name="T0" fmla="*/ 88 w 88"/>
                <a:gd name="T1" fmla="*/ 33 h 82"/>
                <a:gd name="T2" fmla="*/ 69 w 88"/>
                <a:gd name="T3" fmla="*/ 33 h 82"/>
                <a:gd name="T4" fmla="*/ 69 w 88"/>
                <a:gd name="T5" fmla="*/ 17 h 82"/>
                <a:gd name="T6" fmla="*/ 20 w 88"/>
                <a:gd name="T7" fmla="*/ 17 h 82"/>
                <a:gd name="T8" fmla="*/ 20 w 88"/>
                <a:gd name="T9" fmla="*/ 82 h 82"/>
                <a:gd name="T10" fmla="*/ 0 w 88"/>
                <a:gd name="T11" fmla="*/ 82 h 82"/>
                <a:gd name="T12" fmla="*/ 0 w 88"/>
                <a:gd name="T13" fmla="*/ 0 h 82"/>
                <a:gd name="T14" fmla="*/ 68 w 88"/>
                <a:gd name="T15" fmla="*/ 0 h 82"/>
                <a:gd name="T16" fmla="*/ 87 w 88"/>
                <a:gd name="T17" fmla="*/ 12 h 82"/>
                <a:gd name="T18" fmla="*/ 88 w 88"/>
                <a:gd name="T19" fmla="*/ 17 h 82"/>
                <a:gd name="T20" fmla="*/ 88 w 88"/>
                <a:gd name="T21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82">
                  <a:moveTo>
                    <a:pt x="88" y="33"/>
                  </a:moveTo>
                  <a:lnTo>
                    <a:pt x="69" y="33"/>
                  </a:lnTo>
                  <a:lnTo>
                    <a:pt x="69" y="17"/>
                  </a:lnTo>
                  <a:lnTo>
                    <a:pt x="20" y="17"/>
                  </a:lnTo>
                  <a:lnTo>
                    <a:pt x="20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78" y="0"/>
                    <a:pt x="84" y="4"/>
                    <a:pt x="87" y="12"/>
                  </a:cubicBezTo>
                  <a:cubicBezTo>
                    <a:pt x="87" y="13"/>
                    <a:pt x="88" y="15"/>
                    <a:pt x="88" y="17"/>
                  </a:cubicBezTo>
                  <a:lnTo>
                    <a:pt x="88" y="33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11">
              <a:extLst>
                <a:ext uri="{FF2B5EF4-FFF2-40B4-BE49-F238E27FC236}">
                  <a16:creationId xmlns:a16="http://schemas.microsoft.com/office/drawing/2014/main" id="{9657C2BC-004D-4E8E-A0B6-AD21FFA97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1" y="5270501"/>
              <a:ext cx="42863" cy="41275"/>
            </a:xfrm>
            <a:custGeom>
              <a:avLst/>
              <a:gdLst>
                <a:gd name="T0" fmla="*/ 88 w 88"/>
                <a:gd name="T1" fmla="*/ 66 h 83"/>
                <a:gd name="T2" fmla="*/ 83 w 88"/>
                <a:gd name="T3" fmla="*/ 78 h 83"/>
                <a:gd name="T4" fmla="*/ 70 w 88"/>
                <a:gd name="T5" fmla="*/ 83 h 83"/>
                <a:gd name="T6" fmla="*/ 2 w 88"/>
                <a:gd name="T7" fmla="*/ 83 h 83"/>
                <a:gd name="T8" fmla="*/ 2 w 88"/>
                <a:gd name="T9" fmla="*/ 66 h 83"/>
                <a:gd name="T10" fmla="*/ 70 w 88"/>
                <a:gd name="T11" fmla="*/ 66 h 83"/>
                <a:gd name="T12" fmla="*/ 70 w 88"/>
                <a:gd name="T13" fmla="*/ 50 h 83"/>
                <a:gd name="T14" fmla="*/ 20 w 88"/>
                <a:gd name="T15" fmla="*/ 50 h 83"/>
                <a:gd name="T16" fmla="*/ 7 w 88"/>
                <a:gd name="T17" fmla="*/ 46 h 83"/>
                <a:gd name="T18" fmla="*/ 1 w 88"/>
                <a:gd name="T19" fmla="*/ 38 h 83"/>
                <a:gd name="T20" fmla="*/ 0 w 88"/>
                <a:gd name="T21" fmla="*/ 33 h 83"/>
                <a:gd name="T22" fmla="*/ 0 w 88"/>
                <a:gd name="T23" fmla="*/ 16 h 83"/>
                <a:gd name="T24" fmla="*/ 5 w 88"/>
                <a:gd name="T25" fmla="*/ 5 h 83"/>
                <a:gd name="T26" fmla="*/ 18 w 88"/>
                <a:gd name="T27" fmla="*/ 0 h 83"/>
                <a:gd name="T28" fmla="*/ 81 w 88"/>
                <a:gd name="T29" fmla="*/ 0 h 83"/>
                <a:gd name="T30" fmla="*/ 81 w 88"/>
                <a:gd name="T31" fmla="*/ 16 h 83"/>
                <a:gd name="T32" fmla="*/ 18 w 88"/>
                <a:gd name="T33" fmla="*/ 16 h 83"/>
                <a:gd name="T34" fmla="*/ 18 w 88"/>
                <a:gd name="T35" fmla="*/ 33 h 83"/>
                <a:gd name="T36" fmla="*/ 68 w 88"/>
                <a:gd name="T37" fmla="*/ 33 h 83"/>
                <a:gd name="T38" fmla="*/ 82 w 88"/>
                <a:gd name="T39" fmla="*/ 38 h 83"/>
                <a:gd name="T40" fmla="*/ 87 w 88"/>
                <a:gd name="T41" fmla="*/ 49 h 83"/>
                <a:gd name="T42" fmla="*/ 87 w 88"/>
                <a:gd name="T43" fmla="*/ 66 h 83"/>
                <a:gd name="T44" fmla="*/ 88 w 88"/>
                <a:gd name="T4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83">
                  <a:moveTo>
                    <a:pt x="88" y="66"/>
                  </a:moveTo>
                  <a:cubicBezTo>
                    <a:pt x="88" y="71"/>
                    <a:pt x="87" y="75"/>
                    <a:pt x="83" y="78"/>
                  </a:cubicBezTo>
                  <a:cubicBezTo>
                    <a:pt x="80" y="81"/>
                    <a:pt x="75" y="83"/>
                    <a:pt x="70" y="83"/>
                  </a:cubicBezTo>
                  <a:lnTo>
                    <a:pt x="2" y="83"/>
                  </a:lnTo>
                  <a:lnTo>
                    <a:pt x="2" y="66"/>
                  </a:lnTo>
                  <a:lnTo>
                    <a:pt x="70" y="66"/>
                  </a:lnTo>
                  <a:lnTo>
                    <a:pt x="70" y="50"/>
                  </a:lnTo>
                  <a:lnTo>
                    <a:pt x="20" y="50"/>
                  </a:lnTo>
                  <a:cubicBezTo>
                    <a:pt x="15" y="50"/>
                    <a:pt x="11" y="49"/>
                    <a:pt x="7" y="46"/>
                  </a:cubicBezTo>
                  <a:cubicBezTo>
                    <a:pt x="3" y="44"/>
                    <a:pt x="2" y="41"/>
                    <a:pt x="1" y="38"/>
                  </a:cubicBezTo>
                  <a:cubicBezTo>
                    <a:pt x="1" y="36"/>
                    <a:pt x="0" y="35"/>
                    <a:pt x="0" y="33"/>
                  </a:cubicBezTo>
                  <a:lnTo>
                    <a:pt x="0" y="16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8" y="1"/>
                    <a:pt x="13" y="0"/>
                    <a:pt x="18" y="0"/>
                  </a:cubicBezTo>
                  <a:lnTo>
                    <a:pt x="81" y="0"/>
                  </a:lnTo>
                  <a:lnTo>
                    <a:pt x="81" y="16"/>
                  </a:lnTo>
                  <a:lnTo>
                    <a:pt x="18" y="16"/>
                  </a:lnTo>
                  <a:lnTo>
                    <a:pt x="18" y="33"/>
                  </a:lnTo>
                  <a:lnTo>
                    <a:pt x="68" y="33"/>
                  </a:lnTo>
                  <a:cubicBezTo>
                    <a:pt x="73" y="33"/>
                    <a:pt x="78" y="34"/>
                    <a:pt x="82" y="38"/>
                  </a:cubicBezTo>
                  <a:cubicBezTo>
                    <a:pt x="86" y="41"/>
                    <a:pt x="87" y="45"/>
                    <a:pt x="87" y="49"/>
                  </a:cubicBezTo>
                  <a:lnTo>
                    <a:pt x="87" y="66"/>
                  </a:lnTo>
                  <a:lnTo>
                    <a:pt x="88" y="66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12">
              <a:extLst>
                <a:ext uri="{FF2B5EF4-FFF2-40B4-BE49-F238E27FC236}">
                  <a16:creationId xmlns:a16="http://schemas.microsoft.com/office/drawing/2014/main" id="{1E191D69-2DC4-4723-B69D-1CDE37D7C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1" y="5334001"/>
              <a:ext cx="44450" cy="50800"/>
            </a:xfrm>
            <a:custGeom>
              <a:avLst/>
              <a:gdLst>
                <a:gd name="T0" fmla="*/ 92 w 92"/>
                <a:gd name="T1" fmla="*/ 105 h 105"/>
                <a:gd name="T2" fmla="*/ 20 w 92"/>
                <a:gd name="T3" fmla="*/ 105 h 105"/>
                <a:gd name="T4" fmla="*/ 1 w 92"/>
                <a:gd name="T5" fmla="*/ 94 h 105"/>
                <a:gd name="T6" fmla="*/ 0 w 92"/>
                <a:gd name="T7" fmla="*/ 89 h 105"/>
                <a:gd name="T8" fmla="*/ 0 w 92"/>
                <a:gd name="T9" fmla="*/ 16 h 105"/>
                <a:gd name="T10" fmla="*/ 5 w 92"/>
                <a:gd name="T11" fmla="*/ 5 h 105"/>
                <a:gd name="T12" fmla="*/ 19 w 92"/>
                <a:gd name="T13" fmla="*/ 0 h 105"/>
                <a:gd name="T14" fmla="*/ 92 w 92"/>
                <a:gd name="T15" fmla="*/ 0 h 105"/>
                <a:gd name="T16" fmla="*/ 92 w 92"/>
                <a:gd name="T17" fmla="*/ 16 h 105"/>
                <a:gd name="T18" fmla="*/ 20 w 92"/>
                <a:gd name="T19" fmla="*/ 16 h 105"/>
                <a:gd name="T20" fmla="*/ 20 w 92"/>
                <a:gd name="T21" fmla="*/ 89 h 105"/>
                <a:gd name="T22" fmla="*/ 92 w 92"/>
                <a:gd name="T23" fmla="*/ 89 h 105"/>
                <a:gd name="T24" fmla="*/ 92 w 92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5">
                  <a:moveTo>
                    <a:pt x="92" y="105"/>
                  </a:moveTo>
                  <a:lnTo>
                    <a:pt x="20" y="105"/>
                  </a:lnTo>
                  <a:cubicBezTo>
                    <a:pt x="10" y="105"/>
                    <a:pt x="4" y="101"/>
                    <a:pt x="1" y="94"/>
                  </a:cubicBezTo>
                  <a:cubicBezTo>
                    <a:pt x="1" y="93"/>
                    <a:pt x="0" y="90"/>
                    <a:pt x="0" y="89"/>
                  </a:cubicBezTo>
                  <a:lnTo>
                    <a:pt x="0" y="16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92" y="0"/>
                  </a:lnTo>
                  <a:lnTo>
                    <a:pt x="92" y="16"/>
                  </a:lnTo>
                  <a:lnTo>
                    <a:pt x="20" y="16"/>
                  </a:lnTo>
                  <a:lnTo>
                    <a:pt x="20" y="89"/>
                  </a:lnTo>
                  <a:lnTo>
                    <a:pt x="92" y="89"/>
                  </a:lnTo>
                  <a:lnTo>
                    <a:pt x="92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13">
              <a:extLst>
                <a:ext uri="{FF2B5EF4-FFF2-40B4-BE49-F238E27FC236}">
                  <a16:creationId xmlns:a16="http://schemas.microsoft.com/office/drawing/2014/main" id="{28235BFC-501B-4374-ACE3-0607EE21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5334001"/>
              <a:ext cx="47625" cy="50800"/>
            </a:xfrm>
            <a:custGeom>
              <a:avLst/>
              <a:gdLst>
                <a:gd name="T0" fmla="*/ 95 w 96"/>
                <a:gd name="T1" fmla="*/ 105 h 105"/>
                <a:gd name="T2" fmla="*/ 76 w 96"/>
                <a:gd name="T3" fmla="*/ 105 h 105"/>
                <a:gd name="T4" fmla="*/ 76 w 96"/>
                <a:gd name="T5" fmla="*/ 40 h 105"/>
                <a:gd name="T6" fmla="*/ 18 w 96"/>
                <a:gd name="T7" fmla="*/ 40 h 105"/>
                <a:gd name="T8" fmla="*/ 18 w 96"/>
                <a:gd name="T9" fmla="*/ 105 h 105"/>
                <a:gd name="T10" fmla="*/ 0 w 96"/>
                <a:gd name="T11" fmla="*/ 105 h 105"/>
                <a:gd name="T12" fmla="*/ 0 w 96"/>
                <a:gd name="T13" fmla="*/ 0 h 105"/>
                <a:gd name="T14" fmla="*/ 18 w 96"/>
                <a:gd name="T15" fmla="*/ 0 h 105"/>
                <a:gd name="T16" fmla="*/ 18 w 96"/>
                <a:gd name="T17" fmla="*/ 24 h 105"/>
                <a:gd name="T18" fmla="*/ 76 w 96"/>
                <a:gd name="T19" fmla="*/ 24 h 105"/>
                <a:gd name="T20" fmla="*/ 95 w 96"/>
                <a:gd name="T21" fmla="*/ 35 h 105"/>
                <a:gd name="T22" fmla="*/ 96 w 96"/>
                <a:gd name="T23" fmla="*/ 40 h 105"/>
                <a:gd name="T24" fmla="*/ 96 w 96"/>
                <a:gd name="T25" fmla="*/ 105 h 105"/>
                <a:gd name="T26" fmla="*/ 95 w 96"/>
                <a:gd name="T2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05">
                  <a:moveTo>
                    <a:pt x="95" y="105"/>
                  </a:moveTo>
                  <a:lnTo>
                    <a:pt x="76" y="105"/>
                  </a:lnTo>
                  <a:lnTo>
                    <a:pt x="76" y="40"/>
                  </a:lnTo>
                  <a:lnTo>
                    <a:pt x="18" y="40"/>
                  </a:lnTo>
                  <a:lnTo>
                    <a:pt x="18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76" y="24"/>
                  </a:lnTo>
                  <a:cubicBezTo>
                    <a:pt x="86" y="24"/>
                    <a:pt x="92" y="28"/>
                    <a:pt x="95" y="35"/>
                  </a:cubicBezTo>
                  <a:cubicBezTo>
                    <a:pt x="95" y="36"/>
                    <a:pt x="96" y="39"/>
                    <a:pt x="96" y="40"/>
                  </a:cubicBezTo>
                  <a:lnTo>
                    <a:pt x="96" y="105"/>
                  </a:lnTo>
                  <a:lnTo>
                    <a:pt x="95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14">
              <a:extLst>
                <a:ext uri="{FF2B5EF4-FFF2-40B4-BE49-F238E27FC236}">
                  <a16:creationId xmlns:a16="http://schemas.microsoft.com/office/drawing/2014/main" id="{F646CAD5-BBE8-4C39-BADA-AC240C4DB5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9313" y="5345113"/>
              <a:ext cx="47625" cy="39688"/>
            </a:xfrm>
            <a:custGeom>
              <a:avLst/>
              <a:gdLst>
                <a:gd name="T0" fmla="*/ 77 w 96"/>
                <a:gd name="T1" fmla="*/ 16 h 81"/>
                <a:gd name="T2" fmla="*/ 20 w 96"/>
                <a:gd name="T3" fmla="*/ 16 h 81"/>
                <a:gd name="T4" fmla="*/ 20 w 96"/>
                <a:gd name="T5" fmla="*/ 65 h 81"/>
                <a:gd name="T6" fmla="*/ 77 w 96"/>
                <a:gd name="T7" fmla="*/ 65 h 81"/>
                <a:gd name="T8" fmla="*/ 77 w 96"/>
                <a:gd name="T9" fmla="*/ 16 h 81"/>
                <a:gd name="T10" fmla="*/ 96 w 96"/>
                <a:gd name="T11" fmla="*/ 65 h 81"/>
                <a:gd name="T12" fmla="*/ 77 w 96"/>
                <a:gd name="T13" fmla="*/ 81 h 81"/>
                <a:gd name="T14" fmla="*/ 20 w 96"/>
                <a:gd name="T15" fmla="*/ 81 h 81"/>
                <a:gd name="T16" fmla="*/ 1 w 96"/>
                <a:gd name="T17" fmla="*/ 70 h 81"/>
                <a:gd name="T18" fmla="*/ 0 w 96"/>
                <a:gd name="T19" fmla="*/ 65 h 81"/>
                <a:gd name="T20" fmla="*/ 0 w 96"/>
                <a:gd name="T21" fmla="*/ 16 h 81"/>
                <a:gd name="T22" fmla="*/ 5 w 96"/>
                <a:gd name="T23" fmla="*/ 5 h 81"/>
                <a:gd name="T24" fmla="*/ 18 w 96"/>
                <a:gd name="T25" fmla="*/ 0 h 81"/>
                <a:gd name="T26" fmla="*/ 76 w 96"/>
                <a:gd name="T27" fmla="*/ 0 h 81"/>
                <a:gd name="T28" fmla="*/ 90 w 96"/>
                <a:gd name="T29" fmla="*/ 5 h 81"/>
                <a:gd name="T30" fmla="*/ 95 w 96"/>
                <a:gd name="T31" fmla="*/ 16 h 81"/>
                <a:gd name="T32" fmla="*/ 95 w 96"/>
                <a:gd name="T33" fmla="*/ 65 h 81"/>
                <a:gd name="T34" fmla="*/ 96 w 96"/>
                <a:gd name="T3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81">
                  <a:moveTo>
                    <a:pt x="77" y="16"/>
                  </a:moveTo>
                  <a:lnTo>
                    <a:pt x="20" y="16"/>
                  </a:lnTo>
                  <a:lnTo>
                    <a:pt x="20" y="65"/>
                  </a:lnTo>
                  <a:lnTo>
                    <a:pt x="77" y="65"/>
                  </a:lnTo>
                  <a:lnTo>
                    <a:pt x="77" y="16"/>
                  </a:lnTo>
                  <a:close/>
                  <a:moveTo>
                    <a:pt x="96" y="65"/>
                  </a:moveTo>
                  <a:cubicBezTo>
                    <a:pt x="96" y="76"/>
                    <a:pt x="90" y="81"/>
                    <a:pt x="77" y="81"/>
                  </a:cubicBezTo>
                  <a:lnTo>
                    <a:pt x="20" y="81"/>
                  </a:lnTo>
                  <a:cubicBezTo>
                    <a:pt x="10" y="81"/>
                    <a:pt x="3" y="77"/>
                    <a:pt x="1" y="70"/>
                  </a:cubicBezTo>
                  <a:cubicBezTo>
                    <a:pt x="1" y="69"/>
                    <a:pt x="0" y="66"/>
                    <a:pt x="0" y="65"/>
                  </a:cubicBezTo>
                  <a:lnTo>
                    <a:pt x="0" y="16"/>
                  </a:lnTo>
                  <a:cubicBezTo>
                    <a:pt x="0" y="12"/>
                    <a:pt x="1" y="9"/>
                    <a:pt x="5" y="5"/>
                  </a:cubicBezTo>
                  <a:cubicBezTo>
                    <a:pt x="8" y="1"/>
                    <a:pt x="12" y="0"/>
                    <a:pt x="18" y="0"/>
                  </a:cubicBezTo>
                  <a:lnTo>
                    <a:pt x="76" y="0"/>
                  </a:lnTo>
                  <a:cubicBezTo>
                    <a:pt x="81" y="0"/>
                    <a:pt x="86" y="1"/>
                    <a:pt x="90" y="5"/>
                  </a:cubicBezTo>
                  <a:cubicBezTo>
                    <a:pt x="93" y="9"/>
                    <a:pt x="95" y="12"/>
                    <a:pt x="95" y="16"/>
                  </a:cubicBezTo>
                  <a:lnTo>
                    <a:pt x="95" y="65"/>
                  </a:lnTo>
                  <a:lnTo>
                    <a:pt x="96" y="6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Rectangle 15">
              <a:extLst>
                <a:ext uri="{FF2B5EF4-FFF2-40B4-BE49-F238E27FC236}">
                  <a16:creationId xmlns:a16="http://schemas.microsoft.com/office/drawing/2014/main" id="{CBCADA19-8894-4263-B64A-89763FF8C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876" y="5334001"/>
              <a:ext cx="7938" cy="52388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16">
              <a:extLst>
                <a:ext uri="{FF2B5EF4-FFF2-40B4-BE49-F238E27FC236}">
                  <a16:creationId xmlns:a16="http://schemas.microsoft.com/office/drawing/2014/main" id="{2159B819-3A2A-4556-AA1D-597BB1CA7D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2338" y="5345113"/>
              <a:ext cx="46038" cy="39688"/>
            </a:xfrm>
            <a:custGeom>
              <a:avLst/>
              <a:gdLst>
                <a:gd name="T0" fmla="*/ 77 w 95"/>
                <a:gd name="T1" fmla="*/ 16 h 81"/>
                <a:gd name="T2" fmla="*/ 19 w 95"/>
                <a:gd name="T3" fmla="*/ 16 h 81"/>
                <a:gd name="T4" fmla="*/ 19 w 95"/>
                <a:gd name="T5" fmla="*/ 32 h 81"/>
                <a:gd name="T6" fmla="*/ 77 w 95"/>
                <a:gd name="T7" fmla="*/ 32 h 81"/>
                <a:gd name="T8" fmla="*/ 77 w 95"/>
                <a:gd name="T9" fmla="*/ 16 h 81"/>
                <a:gd name="T10" fmla="*/ 95 w 95"/>
                <a:gd name="T11" fmla="*/ 32 h 81"/>
                <a:gd name="T12" fmla="*/ 90 w 95"/>
                <a:gd name="T13" fmla="*/ 44 h 81"/>
                <a:gd name="T14" fmla="*/ 77 w 95"/>
                <a:gd name="T15" fmla="*/ 49 h 81"/>
                <a:gd name="T16" fmla="*/ 19 w 95"/>
                <a:gd name="T17" fmla="*/ 49 h 81"/>
                <a:gd name="T18" fmla="*/ 19 w 95"/>
                <a:gd name="T19" fmla="*/ 65 h 81"/>
                <a:gd name="T20" fmla="*/ 90 w 95"/>
                <a:gd name="T21" fmla="*/ 65 h 81"/>
                <a:gd name="T22" fmla="*/ 90 w 95"/>
                <a:gd name="T23" fmla="*/ 81 h 81"/>
                <a:gd name="T24" fmla="*/ 19 w 95"/>
                <a:gd name="T25" fmla="*/ 81 h 81"/>
                <a:gd name="T26" fmla="*/ 5 w 95"/>
                <a:gd name="T27" fmla="*/ 76 h 81"/>
                <a:gd name="T28" fmla="*/ 0 w 95"/>
                <a:gd name="T29" fmla="*/ 65 h 81"/>
                <a:gd name="T30" fmla="*/ 0 w 95"/>
                <a:gd name="T31" fmla="*/ 16 h 81"/>
                <a:gd name="T32" fmla="*/ 5 w 95"/>
                <a:gd name="T33" fmla="*/ 5 h 81"/>
                <a:gd name="T34" fmla="*/ 19 w 95"/>
                <a:gd name="T35" fmla="*/ 0 h 81"/>
                <a:gd name="T36" fmla="*/ 77 w 95"/>
                <a:gd name="T37" fmla="*/ 0 h 81"/>
                <a:gd name="T38" fmla="*/ 90 w 95"/>
                <a:gd name="T39" fmla="*/ 5 h 81"/>
                <a:gd name="T40" fmla="*/ 95 w 95"/>
                <a:gd name="T41" fmla="*/ 16 h 81"/>
                <a:gd name="T42" fmla="*/ 95 w 95"/>
                <a:gd name="T43" fmla="*/ 3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1">
                  <a:moveTo>
                    <a:pt x="77" y="16"/>
                  </a:moveTo>
                  <a:lnTo>
                    <a:pt x="19" y="16"/>
                  </a:lnTo>
                  <a:lnTo>
                    <a:pt x="19" y="32"/>
                  </a:lnTo>
                  <a:lnTo>
                    <a:pt x="77" y="32"/>
                  </a:lnTo>
                  <a:lnTo>
                    <a:pt x="77" y="16"/>
                  </a:lnTo>
                  <a:close/>
                  <a:moveTo>
                    <a:pt x="95" y="32"/>
                  </a:moveTo>
                  <a:cubicBezTo>
                    <a:pt x="95" y="37"/>
                    <a:pt x="94" y="41"/>
                    <a:pt x="90" y="44"/>
                  </a:cubicBezTo>
                  <a:cubicBezTo>
                    <a:pt x="87" y="47"/>
                    <a:pt x="82" y="49"/>
                    <a:pt x="77" y="49"/>
                  </a:cubicBezTo>
                  <a:lnTo>
                    <a:pt x="19" y="49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1"/>
                  </a:lnTo>
                  <a:lnTo>
                    <a:pt x="19" y="81"/>
                  </a:lnTo>
                  <a:cubicBezTo>
                    <a:pt x="14" y="81"/>
                    <a:pt x="9" y="80"/>
                    <a:pt x="5" y="76"/>
                  </a:cubicBezTo>
                  <a:cubicBezTo>
                    <a:pt x="2" y="74"/>
                    <a:pt x="0" y="70"/>
                    <a:pt x="0" y="65"/>
                  </a:cubicBezTo>
                  <a:lnTo>
                    <a:pt x="0" y="16"/>
                  </a:lnTo>
                  <a:cubicBezTo>
                    <a:pt x="0" y="11"/>
                    <a:pt x="2" y="7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lnTo>
                    <a:pt x="77" y="0"/>
                  </a:lnTo>
                  <a:cubicBezTo>
                    <a:pt x="82" y="0"/>
                    <a:pt x="87" y="1"/>
                    <a:pt x="90" y="5"/>
                  </a:cubicBezTo>
                  <a:cubicBezTo>
                    <a:pt x="94" y="7"/>
                    <a:pt x="95" y="12"/>
                    <a:pt x="95" y="16"/>
                  </a:cubicBezTo>
                  <a:lnTo>
                    <a:pt x="95" y="3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17">
              <a:extLst>
                <a:ext uri="{FF2B5EF4-FFF2-40B4-BE49-F238E27FC236}">
                  <a16:creationId xmlns:a16="http://schemas.microsoft.com/office/drawing/2014/main" id="{71AD0400-3E35-4CDC-96E1-4F387377F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5334001"/>
              <a:ext cx="19050" cy="50800"/>
            </a:xfrm>
            <a:custGeom>
              <a:avLst/>
              <a:gdLst>
                <a:gd name="T0" fmla="*/ 38 w 38"/>
                <a:gd name="T1" fmla="*/ 105 h 105"/>
                <a:gd name="T2" fmla="*/ 19 w 38"/>
                <a:gd name="T3" fmla="*/ 105 h 105"/>
                <a:gd name="T4" fmla="*/ 5 w 38"/>
                <a:gd name="T5" fmla="*/ 100 h 105"/>
                <a:gd name="T6" fmla="*/ 0 w 38"/>
                <a:gd name="T7" fmla="*/ 89 h 105"/>
                <a:gd name="T8" fmla="*/ 0 w 38"/>
                <a:gd name="T9" fmla="*/ 0 h 105"/>
                <a:gd name="T10" fmla="*/ 19 w 38"/>
                <a:gd name="T11" fmla="*/ 0 h 105"/>
                <a:gd name="T12" fmla="*/ 19 w 38"/>
                <a:gd name="T13" fmla="*/ 24 h 105"/>
                <a:gd name="T14" fmla="*/ 38 w 38"/>
                <a:gd name="T15" fmla="*/ 24 h 105"/>
                <a:gd name="T16" fmla="*/ 38 w 38"/>
                <a:gd name="T17" fmla="*/ 40 h 105"/>
                <a:gd name="T18" fmla="*/ 19 w 38"/>
                <a:gd name="T19" fmla="*/ 40 h 105"/>
                <a:gd name="T20" fmla="*/ 19 w 38"/>
                <a:gd name="T21" fmla="*/ 89 h 105"/>
                <a:gd name="T22" fmla="*/ 38 w 38"/>
                <a:gd name="T23" fmla="*/ 89 h 105"/>
                <a:gd name="T24" fmla="*/ 38 w 38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05">
                  <a:moveTo>
                    <a:pt x="38" y="105"/>
                  </a:moveTo>
                  <a:lnTo>
                    <a:pt x="19" y="105"/>
                  </a:lnTo>
                  <a:cubicBezTo>
                    <a:pt x="14" y="105"/>
                    <a:pt x="9" y="104"/>
                    <a:pt x="5" y="100"/>
                  </a:cubicBezTo>
                  <a:cubicBezTo>
                    <a:pt x="2" y="98"/>
                    <a:pt x="0" y="93"/>
                    <a:pt x="0" y="89"/>
                  </a:cubicBezTo>
                  <a:lnTo>
                    <a:pt x="0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38" y="24"/>
                  </a:lnTo>
                  <a:lnTo>
                    <a:pt x="38" y="40"/>
                  </a:lnTo>
                  <a:lnTo>
                    <a:pt x="19" y="40"/>
                  </a:lnTo>
                  <a:lnTo>
                    <a:pt x="19" y="89"/>
                  </a:lnTo>
                  <a:lnTo>
                    <a:pt x="38" y="89"/>
                  </a:lnTo>
                  <a:lnTo>
                    <a:pt x="38" y="10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Rectangle 18">
              <a:extLst>
                <a:ext uri="{FF2B5EF4-FFF2-40B4-BE49-F238E27FC236}">
                  <a16:creationId xmlns:a16="http://schemas.microsoft.com/office/drawing/2014/main" id="{1290F850-D86A-44C5-8255-8FD689110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8276" y="5072063"/>
              <a:ext cx="19050" cy="9842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Rectangle 19">
              <a:extLst>
                <a:ext uri="{FF2B5EF4-FFF2-40B4-BE49-F238E27FC236}">
                  <a16:creationId xmlns:a16="http://schemas.microsoft.com/office/drawing/2014/main" id="{FD1DAFAD-E2CB-41A6-81B6-0C9787380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8276" y="5030788"/>
              <a:ext cx="19050" cy="285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20">
              <a:extLst>
                <a:ext uri="{FF2B5EF4-FFF2-40B4-BE49-F238E27FC236}">
                  <a16:creationId xmlns:a16="http://schemas.microsoft.com/office/drawing/2014/main" id="{A33D8C1D-E75E-41D4-BE1F-1592F9B98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7013" y="5072063"/>
              <a:ext cx="96838" cy="98425"/>
            </a:xfrm>
            <a:custGeom>
              <a:avLst/>
              <a:gdLst>
                <a:gd name="T0" fmla="*/ 198 w 198"/>
                <a:gd name="T1" fmla="*/ 160 h 200"/>
                <a:gd name="T2" fmla="*/ 188 w 198"/>
                <a:gd name="T3" fmla="*/ 189 h 200"/>
                <a:gd name="T4" fmla="*/ 159 w 198"/>
                <a:gd name="T5" fmla="*/ 200 h 200"/>
                <a:gd name="T6" fmla="*/ 40 w 198"/>
                <a:gd name="T7" fmla="*/ 200 h 200"/>
                <a:gd name="T8" fmla="*/ 12 w 198"/>
                <a:gd name="T9" fmla="*/ 189 h 200"/>
                <a:gd name="T10" fmla="*/ 0 w 198"/>
                <a:gd name="T11" fmla="*/ 160 h 200"/>
                <a:gd name="T12" fmla="*/ 0 w 198"/>
                <a:gd name="T13" fmla="*/ 0 h 200"/>
                <a:gd name="T14" fmla="*/ 40 w 198"/>
                <a:gd name="T15" fmla="*/ 0 h 200"/>
                <a:gd name="T16" fmla="*/ 40 w 198"/>
                <a:gd name="T17" fmla="*/ 160 h 200"/>
                <a:gd name="T18" fmla="*/ 158 w 198"/>
                <a:gd name="T19" fmla="*/ 160 h 200"/>
                <a:gd name="T20" fmla="*/ 158 w 198"/>
                <a:gd name="T21" fmla="*/ 0 h 200"/>
                <a:gd name="T22" fmla="*/ 198 w 198"/>
                <a:gd name="T23" fmla="*/ 0 h 200"/>
                <a:gd name="T24" fmla="*/ 198 w 198"/>
                <a:gd name="T25" fmla="*/ 16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0">
                  <a:moveTo>
                    <a:pt x="198" y="160"/>
                  </a:moveTo>
                  <a:cubicBezTo>
                    <a:pt x="198" y="171"/>
                    <a:pt x="194" y="180"/>
                    <a:pt x="188" y="189"/>
                  </a:cubicBezTo>
                  <a:cubicBezTo>
                    <a:pt x="180" y="196"/>
                    <a:pt x="172" y="200"/>
                    <a:pt x="159" y="200"/>
                  </a:cubicBezTo>
                  <a:lnTo>
                    <a:pt x="40" y="200"/>
                  </a:lnTo>
                  <a:cubicBezTo>
                    <a:pt x="29" y="200"/>
                    <a:pt x="19" y="196"/>
                    <a:pt x="12" y="189"/>
                  </a:cubicBezTo>
                  <a:cubicBezTo>
                    <a:pt x="4" y="181"/>
                    <a:pt x="0" y="171"/>
                    <a:pt x="0" y="160"/>
                  </a:cubicBezTo>
                  <a:lnTo>
                    <a:pt x="0" y="0"/>
                  </a:lnTo>
                  <a:lnTo>
                    <a:pt x="40" y="0"/>
                  </a:lnTo>
                  <a:lnTo>
                    <a:pt x="40" y="160"/>
                  </a:lnTo>
                  <a:lnTo>
                    <a:pt x="158" y="160"/>
                  </a:lnTo>
                  <a:lnTo>
                    <a:pt x="158" y="0"/>
                  </a:lnTo>
                  <a:lnTo>
                    <a:pt x="198" y="0"/>
                  </a:lnTo>
                  <a:lnTo>
                    <a:pt x="198" y="160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21">
              <a:extLst>
                <a:ext uri="{FF2B5EF4-FFF2-40B4-BE49-F238E27FC236}">
                  <a16:creationId xmlns:a16="http://schemas.microsoft.com/office/drawing/2014/main" id="{D73BE67B-ED1E-4054-AF12-1FDEE0007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076" y="5334001"/>
              <a:ext cx="39688" cy="52388"/>
            </a:xfrm>
            <a:custGeom>
              <a:avLst/>
              <a:gdLst>
                <a:gd name="T0" fmla="*/ 0 w 80"/>
                <a:gd name="T1" fmla="*/ 68 h 107"/>
                <a:gd name="T2" fmla="*/ 0 w 80"/>
                <a:gd name="T3" fmla="*/ 0 h 107"/>
                <a:gd name="T4" fmla="*/ 14 w 80"/>
                <a:gd name="T5" fmla="*/ 0 h 107"/>
                <a:gd name="T6" fmla="*/ 14 w 80"/>
                <a:gd name="T7" fmla="*/ 68 h 107"/>
                <a:gd name="T8" fmla="*/ 21 w 80"/>
                <a:gd name="T9" fmla="*/ 88 h 107"/>
                <a:gd name="T10" fmla="*/ 40 w 80"/>
                <a:gd name="T11" fmla="*/ 94 h 107"/>
                <a:gd name="T12" fmla="*/ 59 w 80"/>
                <a:gd name="T13" fmla="*/ 88 h 107"/>
                <a:gd name="T14" fmla="*/ 66 w 80"/>
                <a:gd name="T15" fmla="*/ 68 h 107"/>
                <a:gd name="T16" fmla="*/ 66 w 80"/>
                <a:gd name="T17" fmla="*/ 0 h 107"/>
                <a:gd name="T18" fmla="*/ 80 w 80"/>
                <a:gd name="T19" fmla="*/ 0 h 107"/>
                <a:gd name="T20" fmla="*/ 80 w 80"/>
                <a:gd name="T21" fmla="*/ 68 h 107"/>
                <a:gd name="T22" fmla="*/ 69 w 80"/>
                <a:gd name="T23" fmla="*/ 97 h 107"/>
                <a:gd name="T24" fmla="*/ 40 w 80"/>
                <a:gd name="T25" fmla="*/ 107 h 107"/>
                <a:gd name="T26" fmla="*/ 11 w 80"/>
                <a:gd name="T27" fmla="*/ 97 h 107"/>
                <a:gd name="T28" fmla="*/ 0 w 80"/>
                <a:gd name="T29" fmla="*/ 6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7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7"/>
                    <a:pt x="16" y="83"/>
                    <a:pt x="21" y="88"/>
                  </a:cubicBezTo>
                  <a:cubicBezTo>
                    <a:pt x="26" y="92"/>
                    <a:pt x="33" y="94"/>
                    <a:pt x="40" y="94"/>
                  </a:cubicBezTo>
                  <a:cubicBezTo>
                    <a:pt x="48" y="94"/>
                    <a:pt x="55" y="92"/>
                    <a:pt x="59" y="88"/>
                  </a:cubicBezTo>
                  <a:cubicBezTo>
                    <a:pt x="64" y="84"/>
                    <a:pt x="66" y="77"/>
                    <a:pt x="66" y="68"/>
                  </a:cubicBezTo>
                  <a:lnTo>
                    <a:pt x="66" y="0"/>
                  </a:lnTo>
                  <a:lnTo>
                    <a:pt x="80" y="0"/>
                  </a:lnTo>
                  <a:lnTo>
                    <a:pt x="80" y="68"/>
                  </a:lnTo>
                  <a:cubicBezTo>
                    <a:pt x="80" y="80"/>
                    <a:pt x="76" y="89"/>
                    <a:pt x="69" y="97"/>
                  </a:cubicBezTo>
                  <a:cubicBezTo>
                    <a:pt x="61" y="103"/>
                    <a:pt x="51" y="107"/>
                    <a:pt x="40" y="107"/>
                  </a:cubicBezTo>
                  <a:cubicBezTo>
                    <a:pt x="29" y="107"/>
                    <a:pt x="19" y="103"/>
                    <a:pt x="11" y="97"/>
                  </a:cubicBezTo>
                  <a:cubicBezTo>
                    <a:pt x="4" y="89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22">
              <a:extLst>
                <a:ext uri="{FF2B5EF4-FFF2-40B4-BE49-F238E27FC236}">
                  <a16:creationId xmlns:a16="http://schemas.microsoft.com/office/drawing/2014/main" id="{5483DB13-8D46-4748-A7BC-DA39DC5AC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7463" y="5334001"/>
              <a:ext cx="39688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Rectangle 23">
              <a:extLst>
                <a:ext uri="{FF2B5EF4-FFF2-40B4-BE49-F238E27FC236}">
                  <a16:creationId xmlns:a16="http://schemas.microsoft.com/office/drawing/2014/main" id="{5F526723-12EC-44CB-BE50-DFBEDDA8A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53340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24">
              <a:extLst>
                <a:ext uri="{FF2B5EF4-FFF2-40B4-BE49-F238E27FC236}">
                  <a16:creationId xmlns:a16="http://schemas.microsoft.com/office/drawing/2014/main" id="{2B057B7F-F728-4120-A596-ED7B79826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726" y="5334001"/>
              <a:ext cx="47625" cy="50800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25">
              <a:extLst>
                <a:ext uri="{FF2B5EF4-FFF2-40B4-BE49-F238E27FC236}">
                  <a16:creationId xmlns:a16="http://schemas.microsoft.com/office/drawing/2014/main" id="{2314078A-8621-4213-8A87-8E2AFD37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5334001"/>
              <a:ext cx="26988" cy="52388"/>
            </a:xfrm>
            <a:custGeom>
              <a:avLst/>
              <a:gdLst>
                <a:gd name="T0" fmla="*/ 56 w 56"/>
                <a:gd name="T1" fmla="*/ 0 h 105"/>
                <a:gd name="T2" fmla="*/ 56 w 56"/>
                <a:gd name="T3" fmla="*/ 12 h 105"/>
                <a:gd name="T4" fmla="*/ 14 w 56"/>
                <a:gd name="T5" fmla="*/ 12 h 105"/>
                <a:gd name="T6" fmla="*/ 14 w 56"/>
                <a:gd name="T7" fmla="*/ 47 h 105"/>
                <a:gd name="T8" fmla="*/ 51 w 56"/>
                <a:gd name="T9" fmla="*/ 47 h 105"/>
                <a:gd name="T10" fmla="*/ 51 w 56"/>
                <a:gd name="T11" fmla="*/ 58 h 105"/>
                <a:gd name="T12" fmla="*/ 14 w 56"/>
                <a:gd name="T13" fmla="*/ 58 h 105"/>
                <a:gd name="T14" fmla="*/ 14 w 56"/>
                <a:gd name="T15" fmla="*/ 94 h 105"/>
                <a:gd name="T16" fmla="*/ 55 w 56"/>
                <a:gd name="T17" fmla="*/ 94 h 105"/>
                <a:gd name="T18" fmla="*/ 55 w 56"/>
                <a:gd name="T19" fmla="*/ 105 h 105"/>
                <a:gd name="T20" fmla="*/ 0 w 56"/>
                <a:gd name="T21" fmla="*/ 105 h 105"/>
                <a:gd name="T22" fmla="*/ 0 w 56"/>
                <a:gd name="T23" fmla="*/ 0 h 105"/>
                <a:gd name="T24" fmla="*/ 56 w 56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56" y="0"/>
                  </a:moveTo>
                  <a:lnTo>
                    <a:pt x="56" y="12"/>
                  </a:lnTo>
                  <a:lnTo>
                    <a:pt x="14" y="12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14" y="58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26">
              <a:extLst>
                <a:ext uri="{FF2B5EF4-FFF2-40B4-BE49-F238E27FC236}">
                  <a16:creationId xmlns:a16="http://schemas.microsoft.com/office/drawing/2014/main" id="{1AA4FE74-4D69-4247-974C-551D9ED5AD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388" y="5334001"/>
              <a:ext cx="34925" cy="52388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60" y="58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27">
              <a:extLst>
                <a:ext uri="{FF2B5EF4-FFF2-40B4-BE49-F238E27FC236}">
                  <a16:creationId xmlns:a16="http://schemas.microsoft.com/office/drawing/2014/main" id="{966E6678-EA94-4C42-84BA-1B829E0C1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5335588"/>
              <a:ext cx="36513" cy="50800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8 h 105"/>
                <a:gd name="T28" fmla="*/ 38 w 73"/>
                <a:gd name="T29" fmla="*/ 93 h 105"/>
                <a:gd name="T30" fmla="*/ 54 w 73"/>
                <a:gd name="T31" fmla="*/ 88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8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8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3"/>
                    <a:pt x="16" y="36"/>
                  </a:cubicBezTo>
                  <a:cubicBezTo>
                    <a:pt x="19" y="38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8"/>
                    <a:pt x="56" y="50"/>
                    <a:pt x="60" y="52"/>
                  </a:cubicBezTo>
                  <a:cubicBezTo>
                    <a:pt x="64" y="53"/>
                    <a:pt x="66" y="57"/>
                    <a:pt x="69" y="61"/>
                  </a:cubicBezTo>
                  <a:cubicBezTo>
                    <a:pt x="71" y="65"/>
                    <a:pt x="73" y="68"/>
                    <a:pt x="73" y="75"/>
                  </a:cubicBezTo>
                  <a:cubicBezTo>
                    <a:pt x="73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4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4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Rectangle 28">
              <a:extLst>
                <a:ext uri="{FF2B5EF4-FFF2-40B4-BE49-F238E27FC236}">
                  <a16:creationId xmlns:a16="http://schemas.microsoft.com/office/drawing/2014/main" id="{F69CCDA7-613C-44B4-9FC0-8E57CBE55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5334001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29">
              <a:extLst>
                <a:ext uri="{FF2B5EF4-FFF2-40B4-BE49-F238E27FC236}">
                  <a16:creationId xmlns:a16="http://schemas.microsoft.com/office/drawing/2014/main" id="{DF2BA4D4-9016-4892-BC38-7BF02A807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1" y="5334001"/>
              <a:ext cx="33338" cy="50800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2 w 69"/>
                <a:gd name="T9" fmla="*/ 11 h 105"/>
                <a:gd name="T10" fmla="*/ 42 w 69"/>
                <a:gd name="T11" fmla="*/ 105 h 105"/>
                <a:gd name="T12" fmla="*/ 28 w 69"/>
                <a:gd name="T13" fmla="*/ 105 h 105"/>
                <a:gd name="T14" fmla="*/ 28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2" y="11"/>
                  </a:lnTo>
                  <a:lnTo>
                    <a:pt x="42" y="105"/>
                  </a:lnTo>
                  <a:lnTo>
                    <a:pt x="28" y="105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30">
              <a:extLst>
                <a:ext uri="{FF2B5EF4-FFF2-40B4-BE49-F238E27FC236}">
                  <a16:creationId xmlns:a16="http://schemas.microsoft.com/office/drawing/2014/main" id="{866C1666-4F21-4AD4-B23D-BC3591343B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0201" y="5318126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7 h 140"/>
                <a:gd name="T4" fmla="*/ 14 w 55"/>
                <a:gd name="T5" fmla="*/ 47 h 140"/>
                <a:gd name="T6" fmla="*/ 14 w 55"/>
                <a:gd name="T7" fmla="*/ 82 h 140"/>
                <a:gd name="T8" fmla="*/ 51 w 55"/>
                <a:gd name="T9" fmla="*/ 82 h 140"/>
                <a:gd name="T10" fmla="*/ 51 w 55"/>
                <a:gd name="T11" fmla="*/ 93 h 140"/>
                <a:gd name="T12" fmla="*/ 14 w 55"/>
                <a:gd name="T13" fmla="*/ 93 h 140"/>
                <a:gd name="T14" fmla="*/ 14 w 55"/>
                <a:gd name="T15" fmla="*/ 129 h 140"/>
                <a:gd name="T16" fmla="*/ 55 w 55"/>
                <a:gd name="T17" fmla="*/ 129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9 w 55"/>
                <a:gd name="T27" fmla="*/ 19 h 140"/>
                <a:gd name="T28" fmla="*/ 41 w 55"/>
                <a:gd name="T29" fmla="*/ 0 h 140"/>
                <a:gd name="T30" fmla="*/ 41 w 55"/>
                <a:gd name="T31" fmla="*/ 13 h 140"/>
                <a:gd name="T32" fmla="*/ 9 w 55"/>
                <a:gd name="T33" fmla="*/ 30 h 140"/>
                <a:gd name="T34" fmla="*/ 9 w 55"/>
                <a:gd name="T3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7"/>
                  </a:lnTo>
                  <a:lnTo>
                    <a:pt x="14" y="47"/>
                  </a:lnTo>
                  <a:lnTo>
                    <a:pt x="14" y="82"/>
                  </a:lnTo>
                  <a:lnTo>
                    <a:pt x="51" y="82"/>
                  </a:lnTo>
                  <a:lnTo>
                    <a:pt x="51" y="93"/>
                  </a:lnTo>
                  <a:lnTo>
                    <a:pt x="14" y="93"/>
                  </a:lnTo>
                  <a:lnTo>
                    <a:pt x="14" y="129"/>
                  </a:lnTo>
                  <a:lnTo>
                    <a:pt x="55" y="129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31">
              <a:extLst>
                <a:ext uri="{FF2B5EF4-FFF2-40B4-BE49-F238E27FC236}">
                  <a16:creationId xmlns:a16="http://schemas.microsoft.com/office/drawing/2014/main" id="{6289A4AF-6FBF-4525-BDC0-5B9F7DB44F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8938" y="5334001"/>
              <a:ext cx="42863" cy="52388"/>
            </a:xfrm>
            <a:custGeom>
              <a:avLst/>
              <a:gdLst>
                <a:gd name="T0" fmla="*/ 34 w 89"/>
                <a:gd name="T1" fmla="*/ 0 h 105"/>
                <a:gd name="T2" fmla="*/ 74 w 89"/>
                <a:gd name="T3" fmla="*/ 14 h 105"/>
                <a:gd name="T4" fmla="*/ 89 w 89"/>
                <a:gd name="T5" fmla="*/ 53 h 105"/>
                <a:gd name="T6" fmla="*/ 74 w 89"/>
                <a:gd name="T7" fmla="*/ 92 h 105"/>
                <a:gd name="T8" fmla="*/ 34 w 89"/>
                <a:gd name="T9" fmla="*/ 105 h 105"/>
                <a:gd name="T10" fmla="*/ 0 w 89"/>
                <a:gd name="T11" fmla="*/ 105 h 105"/>
                <a:gd name="T12" fmla="*/ 0 w 89"/>
                <a:gd name="T13" fmla="*/ 0 h 105"/>
                <a:gd name="T14" fmla="*/ 34 w 89"/>
                <a:gd name="T15" fmla="*/ 0 h 105"/>
                <a:gd name="T16" fmla="*/ 15 w 89"/>
                <a:gd name="T17" fmla="*/ 94 h 105"/>
                <a:gd name="T18" fmla="*/ 34 w 89"/>
                <a:gd name="T19" fmla="*/ 94 h 105"/>
                <a:gd name="T20" fmla="*/ 64 w 89"/>
                <a:gd name="T21" fmla="*/ 83 h 105"/>
                <a:gd name="T22" fmla="*/ 74 w 89"/>
                <a:gd name="T23" fmla="*/ 53 h 105"/>
                <a:gd name="T24" fmla="*/ 64 w 89"/>
                <a:gd name="T25" fmla="*/ 23 h 105"/>
                <a:gd name="T26" fmla="*/ 34 w 89"/>
                <a:gd name="T27" fmla="*/ 12 h 105"/>
                <a:gd name="T28" fmla="*/ 15 w 89"/>
                <a:gd name="T29" fmla="*/ 12 h 105"/>
                <a:gd name="T30" fmla="*/ 15 w 89"/>
                <a:gd name="T31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105">
                  <a:moveTo>
                    <a:pt x="34" y="0"/>
                  </a:moveTo>
                  <a:cubicBezTo>
                    <a:pt x="51" y="0"/>
                    <a:pt x="64" y="5"/>
                    <a:pt x="74" y="14"/>
                  </a:cubicBezTo>
                  <a:cubicBezTo>
                    <a:pt x="84" y="24"/>
                    <a:pt x="89" y="37"/>
                    <a:pt x="89" y="53"/>
                  </a:cubicBezTo>
                  <a:cubicBezTo>
                    <a:pt x="89" y="69"/>
                    <a:pt x="84" y="82"/>
                    <a:pt x="74" y="92"/>
                  </a:cubicBezTo>
                  <a:cubicBezTo>
                    <a:pt x="64" y="100"/>
                    <a:pt x="50" y="105"/>
                    <a:pt x="34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lose/>
                  <a:moveTo>
                    <a:pt x="15" y="94"/>
                  </a:moveTo>
                  <a:lnTo>
                    <a:pt x="34" y="94"/>
                  </a:lnTo>
                  <a:cubicBezTo>
                    <a:pt x="48" y="94"/>
                    <a:pt x="58" y="90"/>
                    <a:pt x="64" y="83"/>
                  </a:cubicBezTo>
                  <a:cubicBezTo>
                    <a:pt x="71" y="75"/>
                    <a:pt x="74" y="65"/>
                    <a:pt x="74" y="53"/>
                  </a:cubicBezTo>
                  <a:cubicBezTo>
                    <a:pt x="74" y="40"/>
                    <a:pt x="70" y="29"/>
                    <a:pt x="64" y="23"/>
                  </a:cubicBezTo>
                  <a:cubicBezTo>
                    <a:pt x="56" y="15"/>
                    <a:pt x="46" y="12"/>
                    <a:pt x="34" y="12"/>
                  </a:cubicBezTo>
                  <a:lnTo>
                    <a:pt x="15" y="12"/>
                  </a:lnTo>
                  <a:lnTo>
                    <a:pt x="15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32">
              <a:extLst>
                <a:ext uri="{FF2B5EF4-FFF2-40B4-BE49-F238E27FC236}">
                  <a16:creationId xmlns:a16="http://schemas.microsoft.com/office/drawing/2014/main" id="{C0C68BE5-A734-4D96-BB88-BED09CEA1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5327651"/>
              <a:ext cx="7938" cy="15875"/>
            </a:xfrm>
            <a:custGeom>
              <a:avLst/>
              <a:gdLst>
                <a:gd name="T0" fmla="*/ 0 w 15"/>
                <a:gd name="T1" fmla="*/ 0 h 31"/>
                <a:gd name="T2" fmla="*/ 14 w 15"/>
                <a:gd name="T3" fmla="*/ 0 h 31"/>
                <a:gd name="T4" fmla="*/ 15 w 15"/>
                <a:gd name="T5" fmla="*/ 13 h 31"/>
                <a:gd name="T6" fmla="*/ 0 w 15"/>
                <a:gd name="T7" fmla="*/ 31 h 31"/>
                <a:gd name="T8" fmla="*/ 0 w 15"/>
                <a:gd name="T9" fmla="*/ 25 h 31"/>
                <a:gd name="T10" fmla="*/ 7 w 15"/>
                <a:gd name="T11" fmla="*/ 17 h 31"/>
                <a:gd name="T12" fmla="*/ 7 w 15"/>
                <a:gd name="T13" fmla="*/ 13 h 31"/>
                <a:gd name="T14" fmla="*/ 0 w 15"/>
                <a:gd name="T15" fmla="*/ 13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3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7" y="22"/>
                    <a:pt x="7" y="17"/>
                  </a:cubicBezTo>
                  <a:lnTo>
                    <a:pt x="7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33">
              <a:extLst>
                <a:ext uri="{FF2B5EF4-FFF2-40B4-BE49-F238E27FC236}">
                  <a16:creationId xmlns:a16="http://schemas.microsoft.com/office/drawing/2014/main" id="{D890DBEA-42A3-454D-986C-375EC35AA5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9263" y="5334001"/>
              <a:ext cx="44450" cy="50800"/>
            </a:xfrm>
            <a:custGeom>
              <a:avLst/>
              <a:gdLst>
                <a:gd name="T0" fmla="*/ 77 w 90"/>
                <a:gd name="T1" fmla="*/ 105 h 105"/>
                <a:gd name="T2" fmla="*/ 69 w 90"/>
                <a:gd name="T3" fmla="*/ 83 h 105"/>
                <a:gd name="T4" fmla="*/ 22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7 w 90"/>
                <a:gd name="T19" fmla="*/ 71 h 105"/>
                <a:gd name="T20" fmla="*/ 66 w 90"/>
                <a:gd name="T21" fmla="*/ 71 h 105"/>
                <a:gd name="T22" fmla="*/ 47 w 90"/>
                <a:gd name="T23" fmla="*/ 18 h 105"/>
                <a:gd name="T24" fmla="*/ 27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9" y="83"/>
                  </a:lnTo>
                  <a:lnTo>
                    <a:pt x="22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7" y="71"/>
                  </a:moveTo>
                  <a:lnTo>
                    <a:pt x="66" y="71"/>
                  </a:lnTo>
                  <a:lnTo>
                    <a:pt x="47" y="18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34">
              <a:extLst>
                <a:ext uri="{FF2B5EF4-FFF2-40B4-BE49-F238E27FC236}">
                  <a16:creationId xmlns:a16="http://schemas.microsoft.com/office/drawing/2014/main" id="{A97C7531-5A59-406C-88D5-057DB25D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5334001"/>
              <a:ext cx="41275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35">
              <a:extLst>
                <a:ext uri="{FF2B5EF4-FFF2-40B4-BE49-F238E27FC236}">
                  <a16:creationId xmlns:a16="http://schemas.microsoft.com/office/drawing/2014/main" id="{873C7FEC-59C3-4108-B851-72B567CE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5334001"/>
              <a:ext cx="49213" cy="52388"/>
            </a:xfrm>
            <a:custGeom>
              <a:avLst/>
              <a:gdLst>
                <a:gd name="T0" fmla="*/ 52 w 102"/>
                <a:gd name="T1" fmla="*/ 107 h 107"/>
                <a:gd name="T2" fmla="*/ 15 w 102"/>
                <a:gd name="T3" fmla="*/ 92 h 107"/>
                <a:gd name="T4" fmla="*/ 0 w 102"/>
                <a:gd name="T5" fmla="*/ 54 h 107"/>
                <a:gd name="T6" fmla="*/ 15 w 102"/>
                <a:gd name="T7" fmla="*/ 15 h 107"/>
                <a:gd name="T8" fmla="*/ 52 w 102"/>
                <a:gd name="T9" fmla="*/ 0 h 107"/>
                <a:gd name="T10" fmla="*/ 81 w 102"/>
                <a:gd name="T11" fmla="*/ 7 h 107"/>
                <a:gd name="T12" fmla="*/ 100 w 102"/>
                <a:gd name="T13" fmla="*/ 30 h 107"/>
                <a:gd name="T14" fmla="*/ 84 w 102"/>
                <a:gd name="T15" fmla="*/ 30 h 107"/>
                <a:gd name="T16" fmla="*/ 52 w 102"/>
                <a:gd name="T17" fmla="*/ 12 h 107"/>
                <a:gd name="T18" fmla="*/ 24 w 102"/>
                <a:gd name="T19" fmla="*/ 24 h 107"/>
                <a:gd name="T20" fmla="*/ 12 w 102"/>
                <a:gd name="T21" fmla="*/ 54 h 107"/>
                <a:gd name="T22" fmla="*/ 24 w 102"/>
                <a:gd name="T23" fmla="*/ 84 h 107"/>
                <a:gd name="T24" fmla="*/ 51 w 102"/>
                <a:gd name="T25" fmla="*/ 95 h 107"/>
                <a:gd name="T26" fmla="*/ 77 w 102"/>
                <a:gd name="T27" fmla="*/ 85 h 107"/>
                <a:gd name="T28" fmla="*/ 89 w 102"/>
                <a:gd name="T29" fmla="*/ 60 h 107"/>
                <a:gd name="T30" fmla="*/ 45 w 102"/>
                <a:gd name="T31" fmla="*/ 60 h 107"/>
                <a:gd name="T32" fmla="*/ 45 w 102"/>
                <a:gd name="T33" fmla="*/ 49 h 107"/>
                <a:gd name="T34" fmla="*/ 102 w 102"/>
                <a:gd name="T35" fmla="*/ 49 h 107"/>
                <a:gd name="T36" fmla="*/ 102 w 102"/>
                <a:gd name="T37" fmla="*/ 61 h 107"/>
                <a:gd name="T38" fmla="*/ 86 w 102"/>
                <a:gd name="T39" fmla="*/ 95 h 107"/>
                <a:gd name="T40" fmla="*/ 52 w 102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7">
                  <a:moveTo>
                    <a:pt x="52" y="107"/>
                  </a:moveTo>
                  <a:cubicBezTo>
                    <a:pt x="37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4" y="0"/>
                    <a:pt x="72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4" y="30"/>
                  </a:lnTo>
                  <a:cubicBezTo>
                    <a:pt x="77" y="19"/>
                    <a:pt x="67" y="12"/>
                    <a:pt x="52" y="12"/>
                  </a:cubicBezTo>
                  <a:cubicBezTo>
                    <a:pt x="41" y="12"/>
                    <a:pt x="31" y="16"/>
                    <a:pt x="24" y="24"/>
                  </a:cubicBezTo>
                  <a:cubicBezTo>
                    <a:pt x="16" y="31"/>
                    <a:pt x="12" y="41"/>
                    <a:pt x="12" y="54"/>
                  </a:cubicBezTo>
                  <a:cubicBezTo>
                    <a:pt x="12" y="66"/>
                    <a:pt x="16" y="76"/>
                    <a:pt x="24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1"/>
                    <a:pt x="77" y="85"/>
                  </a:cubicBezTo>
                  <a:cubicBezTo>
                    <a:pt x="84" y="79"/>
                    <a:pt x="87" y="70"/>
                    <a:pt x="89" y="60"/>
                  </a:cubicBezTo>
                  <a:lnTo>
                    <a:pt x="45" y="60"/>
                  </a:lnTo>
                  <a:lnTo>
                    <a:pt x="45" y="49"/>
                  </a:lnTo>
                  <a:lnTo>
                    <a:pt x="102" y="49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9" y="104"/>
                    <a:pt x="67" y="107"/>
                    <a:pt x="52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36">
              <a:extLst>
                <a:ext uri="{FF2B5EF4-FFF2-40B4-BE49-F238E27FC236}">
                  <a16:creationId xmlns:a16="http://schemas.microsoft.com/office/drawing/2014/main" id="{CDEF5C05-669B-4EB1-979E-FEC3F7662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5334001"/>
              <a:ext cx="26988" cy="52388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2 h 105"/>
                <a:gd name="T4" fmla="*/ 14 w 55"/>
                <a:gd name="T5" fmla="*/ 12 h 105"/>
                <a:gd name="T6" fmla="*/ 14 w 55"/>
                <a:gd name="T7" fmla="*/ 47 h 105"/>
                <a:gd name="T8" fmla="*/ 52 w 55"/>
                <a:gd name="T9" fmla="*/ 47 h 105"/>
                <a:gd name="T10" fmla="*/ 52 w 55"/>
                <a:gd name="T11" fmla="*/ 58 h 105"/>
                <a:gd name="T12" fmla="*/ 14 w 55"/>
                <a:gd name="T13" fmla="*/ 58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2"/>
                  </a:lnTo>
                  <a:lnTo>
                    <a:pt x="14" y="12"/>
                  </a:lnTo>
                  <a:lnTo>
                    <a:pt x="14" y="47"/>
                  </a:lnTo>
                  <a:lnTo>
                    <a:pt x="52" y="47"/>
                  </a:lnTo>
                  <a:lnTo>
                    <a:pt x="52" y="58"/>
                  </a:lnTo>
                  <a:lnTo>
                    <a:pt x="14" y="58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37">
              <a:extLst>
                <a:ext uri="{FF2B5EF4-FFF2-40B4-BE49-F238E27FC236}">
                  <a16:creationId xmlns:a16="http://schemas.microsoft.com/office/drawing/2014/main" id="{72FD340B-7A39-43D4-B4F9-2500E45722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1" y="5334001"/>
              <a:ext cx="34925" cy="52388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60" y="58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38">
              <a:extLst>
                <a:ext uri="{FF2B5EF4-FFF2-40B4-BE49-F238E27FC236}">
                  <a16:creationId xmlns:a16="http://schemas.microsoft.com/office/drawing/2014/main" id="{48F9483F-0EA4-4A02-9E54-2095E1AE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1" y="5335588"/>
              <a:ext cx="36513" cy="50800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8 h 105"/>
                <a:gd name="T28" fmla="*/ 38 w 73"/>
                <a:gd name="T29" fmla="*/ 93 h 105"/>
                <a:gd name="T30" fmla="*/ 54 w 73"/>
                <a:gd name="T31" fmla="*/ 88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8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8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3"/>
                    <a:pt x="16" y="36"/>
                  </a:cubicBezTo>
                  <a:cubicBezTo>
                    <a:pt x="19" y="38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8"/>
                    <a:pt x="56" y="50"/>
                    <a:pt x="60" y="52"/>
                  </a:cubicBezTo>
                  <a:cubicBezTo>
                    <a:pt x="64" y="53"/>
                    <a:pt x="66" y="57"/>
                    <a:pt x="69" y="61"/>
                  </a:cubicBezTo>
                  <a:cubicBezTo>
                    <a:pt x="71" y="65"/>
                    <a:pt x="73" y="68"/>
                    <a:pt x="73" y="75"/>
                  </a:cubicBezTo>
                  <a:cubicBezTo>
                    <a:pt x="73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5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Rectangle 39">
              <a:extLst>
                <a:ext uri="{FF2B5EF4-FFF2-40B4-BE49-F238E27FC236}">
                  <a16:creationId xmlns:a16="http://schemas.microsoft.com/office/drawing/2014/main" id="{7A3BB6E7-A62B-485B-8D70-B26B2F19A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3951" y="5006976"/>
              <a:ext cx="36513" cy="920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Rectangle 40">
              <a:extLst>
                <a:ext uri="{FF2B5EF4-FFF2-40B4-BE49-F238E27FC236}">
                  <a16:creationId xmlns:a16="http://schemas.microsoft.com/office/drawing/2014/main" id="{B93F580A-FDCE-43D9-A020-E8941CFF4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6663" y="5053013"/>
              <a:ext cx="19050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41">
              <a:extLst>
                <a:ext uri="{FF2B5EF4-FFF2-40B4-BE49-F238E27FC236}">
                  <a16:creationId xmlns:a16="http://schemas.microsoft.com/office/drawing/2014/main" id="{646E4157-4251-48DC-8DB3-D7590FCD6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5053013"/>
              <a:ext cx="74613" cy="84138"/>
            </a:xfrm>
            <a:custGeom>
              <a:avLst/>
              <a:gdLst>
                <a:gd name="T0" fmla="*/ 111 w 153"/>
                <a:gd name="T1" fmla="*/ 0 h 172"/>
                <a:gd name="T2" fmla="*/ 153 w 153"/>
                <a:gd name="T3" fmla="*/ 0 h 172"/>
                <a:gd name="T4" fmla="*/ 153 w 153"/>
                <a:gd name="T5" fmla="*/ 172 h 172"/>
                <a:gd name="T6" fmla="*/ 111 w 153"/>
                <a:gd name="T7" fmla="*/ 172 h 172"/>
                <a:gd name="T8" fmla="*/ 41 w 153"/>
                <a:gd name="T9" fmla="*/ 64 h 172"/>
                <a:gd name="T10" fmla="*/ 41 w 153"/>
                <a:gd name="T11" fmla="*/ 172 h 172"/>
                <a:gd name="T12" fmla="*/ 0 w 153"/>
                <a:gd name="T13" fmla="*/ 172 h 172"/>
                <a:gd name="T14" fmla="*/ 0 w 153"/>
                <a:gd name="T15" fmla="*/ 0 h 172"/>
                <a:gd name="T16" fmla="*/ 41 w 153"/>
                <a:gd name="T17" fmla="*/ 0 h 172"/>
                <a:gd name="T18" fmla="*/ 111 w 153"/>
                <a:gd name="T19" fmla="*/ 108 h 172"/>
                <a:gd name="T20" fmla="*/ 111 w 153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2">
                  <a:moveTo>
                    <a:pt x="111" y="0"/>
                  </a:moveTo>
                  <a:lnTo>
                    <a:pt x="153" y="0"/>
                  </a:lnTo>
                  <a:lnTo>
                    <a:pt x="153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42">
              <a:extLst>
                <a:ext uri="{FF2B5EF4-FFF2-40B4-BE49-F238E27FC236}">
                  <a16:creationId xmlns:a16="http://schemas.microsoft.com/office/drawing/2014/main" id="{E6D4C3C4-5205-4F58-BFF8-2565DF21B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1" y="5051426"/>
              <a:ext cx="63500" cy="87313"/>
            </a:xfrm>
            <a:custGeom>
              <a:avLst/>
              <a:gdLst>
                <a:gd name="T0" fmla="*/ 62 w 130"/>
                <a:gd name="T1" fmla="*/ 37 h 179"/>
                <a:gd name="T2" fmla="*/ 49 w 130"/>
                <a:gd name="T3" fmla="*/ 40 h 179"/>
                <a:gd name="T4" fmla="*/ 44 w 130"/>
                <a:gd name="T5" fmla="*/ 53 h 179"/>
                <a:gd name="T6" fmla="*/ 49 w 130"/>
                <a:gd name="T7" fmla="*/ 65 h 179"/>
                <a:gd name="T8" fmla="*/ 62 w 130"/>
                <a:gd name="T9" fmla="*/ 73 h 179"/>
                <a:gd name="T10" fmla="*/ 78 w 130"/>
                <a:gd name="T11" fmla="*/ 78 h 179"/>
                <a:gd name="T12" fmla="*/ 97 w 130"/>
                <a:gd name="T13" fmla="*/ 83 h 179"/>
                <a:gd name="T14" fmla="*/ 113 w 130"/>
                <a:gd name="T15" fmla="*/ 92 h 179"/>
                <a:gd name="T16" fmla="*/ 125 w 130"/>
                <a:gd name="T17" fmla="*/ 105 h 179"/>
                <a:gd name="T18" fmla="*/ 130 w 130"/>
                <a:gd name="T19" fmla="*/ 127 h 179"/>
                <a:gd name="T20" fmla="*/ 113 w 130"/>
                <a:gd name="T21" fmla="*/ 164 h 179"/>
                <a:gd name="T22" fmla="*/ 67 w 130"/>
                <a:gd name="T23" fmla="*/ 179 h 179"/>
                <a:gd name="T24" fmla="*/ 20 w 130"/>
                <a:gd name="T25" fmla="*/ 165 h 179"/>
                <a:gd name="T26" fmla="*/ 3 w 130"/>
                <a:gd name="T27" fmla="*/ 125 h 179"/>
                <a:gd name="T28" fmla="*/ 47 w 130"/>
                <a:gd name="T29" fmla="*/ 125 h 179"/>
                <a:gd name="T30" fmla="*/ 68 w 130"/>
                <a:gd name="T31" fmla="*/ 145 h 179"/>
                <a:gd name="T32" fmla="*/ 82 w 130"/>
                <a:gd name="T33" fmla="*/ 140 h 179"/>
                <a:gd name="T34" fmla="*/ 87 w 130"/>
                <a:gd name="T35" fmla="*/ 128 h 179"/>
                <a:gd name="T36" fmla="*/ 82 w 130"/>
                <a:gd name="T37" fmla="*/ 115 h 179"/>
                <a:gd name="T38" fmla="*/ 69 w 130"/>
                <a:gd name="T39" fmla="*/ 108 h 179"/>
                <a:gd name="T40" fmla="*/ 53 w 130"/>
                <a:gd name="T41" fmla="*/ 103 h 179"/>
                <a:gd name="T42" fmla="*/ 34 w 130"/>
                <a:gd name="T43" fmla="*/ 97 h 179"/>
                <a:gd name="T44" fmla="*/ 18 w 130"/>
                <a:gd name="T45" fmla="*/ 88 h 179"/>
                <a:gd name="T46" fmla="*/ 5 w 130"/>
                <a:gd name="T47" fmla="*/ 74 h 179"/>
                <a:gd name="T48" fmla="*/ 0 w 130"/>
                <a:gd name="T49" fmla="*/ 53 h 179"/>
                <a:gd name="T50" fmla="*/ 18 w 130"/>
                <a:gd name="T51" fmla="*/ 14 h 179"/>
                <a:gd name="T52" fmla="*/ 63 w 130"/>
                <a:gd name="T53" fmla="*/ 0 h 179"/>
                <a:gd name="T54" fmla="*/ 108 w 130"/>
                <a:gd name="T55" fmla="*/ 13 h 179"/>
                <a:gd name="T56" fmla="*/ 125 w 130"/>
                <a:gd name="T57" fmla="*/ 53 h 179"/>
                <a:gd name="T58" fmla="*/ 80 w 130"/>
                <a:gd name="T59" fmla="*/ 53 h 179"/>
                <a:gd name="T60" fmla="*/ 74 w 130"/>
                <a:gd name="T61" fmla="*/ 39 h 179"/>
                <a:gd name="T62" fmla="*/ 62 w 130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2" y="37"/>
                  </a:moveTo>
                  <a:cubicBezTo>
                    <a:pt x="57" y="37"/>
                    <a:pt x="52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2" y="69"/>
                    <a:pt x="57" y="70"/>
                    <a:pt x="62" y="73"/>
                  </a:cubicBezTo>
                  <a:cubicBezTo>
                    <a:pt x="67" y="74"/>
                    <a:pt x="72" y="77"/>
                    <a:pt x="78" y="78"/>
                  </a:cubicBezTo>
                  <a:cubicBezTo>
                    <a:pt x="84" y="79"/>
                    <a:pt x="90" y="82"/>
                    <a:pt x="97" y="83"/>
                  </a:cubicBezTo>
                  <a:cubicBezTo>
                    <a:pt x="103" y="85"/>
                    <a:pt x="108" y="88"/>
                    <a:pt x="113" y="92"/>
                  </a:cubicBezTo>
                  <a:cubicBezTo>
                    <a:pt x="118" y="95"/>
                    <a:pt x="122" y="99"/>
                    <a:pt x="125" y="105"/>
                  </a:cubicBezTo>
                  <a:cubicBezTo>
                    <a:pt x="128" y="112"/>
                    <a:pt x="130" y="118"/>
                    <a:pt x="130" y="127"/>
                  </a:cubicBezTo>
                  <a:cubicBezTo>
                    <a:pt x="130" y="142"/>
                    <a:pt x="124" y="153"/>
                    <a:pt x="113" y="164"/>
                  </a:cubicBezTo>
                  <a:cubicBezTo>
                    <a:pt x="102" y="174"/>
                    <a:pt x="85" y="179"/>
                    <a:pt x="67" y="179"/>
                  </a:cubicBezTo>
                  <a:cubicBezTo>
                    <a:pt x="48" y="179"/>
                    <a:pt x="32" y="174"/>
                    <a:pt x="20" y="165"/>
                  </a:cubicBezTo>
                  <a:cubicBezTo>
                    <a:pt x="9" y="157"/>
                    <a:pt x="3" y="143"/>
                    <a:pt x="3" y="125"/>
                  </a:cubicBezTo>
                  <a:lnTo>
                    <a:pt x="47" y="125"/>
                  </a:lnTo>
                  <a:cubicBezTo>
                    <a:pt x="48" y="139"/>
                    <a:pt x="54" y="145"/>
                    <a:pt x="68" y="145"/>
                  </a:cubicBezTo>
                  <a:cubicBezTo>
                    <a:pt x="74" y="145"/>
                    <a:pt x="79" y="144"/>
                    <a:pt x="82" y="140"/>
                  </a:cubicBezTo>
                  <a:cubicBezTo>
                    <a:pt x="85" y="137"/>
                    <a:pt x="87" y="133"/>
                    <a:pt x="87" y="128"/>
                  </a:cubicBezTo>
                  <a:cubicBezTo>
                    <a:pt x="87" y="123"/>
                    <a:pt x="85" y="119"/>
                    <a:pt x="82" y="115"/>
                  </a:cubicBezTo>
                  <a:cubicBezTo>
                    <a:pt x="79" y="113"/>
                    <a:pt x="74" y="110"/>
                    <a:pt x="69" y="108"/>
                  </a:cubicBezTo>
                  <a:cubicBezTo>
                    <a:pt x="64" y="107"/>
                    <a:pt x="59" y="104"/>
                    <a:pt x="53" y="103"/>
                  </a:cubicBezTo>
                  <a:cubicBezTo>
                    <a:pt x="47" y="102"/>
                    <a:pt x="40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7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2" y="0"/>
                    <a:pt x="97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2" y="38"/>
                    <a:pt x="67" y="37"/>
                    <a:pt x="62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43">
              <a:extLst>
                <a:ext uri="{FF2B5EF4-FFF2-40B4-BE49-F238E27FC236}">
                  <a16:creationId xmlns:a16="http://schemas.microsoft.com/office/drawing/2014/main" id="{2D1B2839-988D-477B-B463-0DD358816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6 w 135"/>
                <a:gd name="T13" fmla="*/ 170 h 170"/>
                <a:gd name="T14" fmla="*/ 46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Rectangle 44">
              <a:extLst>
                <a:ext uri="{FF2B5EF4-FFF2-40B4-BE49-F238E27FC236}">
                  <a16:creationId xmlns:a16="http://schemas.microsoft.com/office/drawing/2014/main" id="{425E7E32-9851-4C3F-B84C-7523C7198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6063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45">
              <a:extLst>
                <a:ext uri="{FF2B5EF4-FFF2-40B4-BE49-F238E27FC236}">
                  <a16:creationId xmlns:a16="http://schemas.microsoft.com/office/drawing/2014/main" id="{67DE1AE2-54AC-4B3A-ACC5-D59F64801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1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46">
              <a:extLst>
                <a:ext uri="{FF2B5EF4-FFF2-40B4-BE49-F238E27FC236}">
                  <a16:creationId xmlns:a16="http://schemas.microsoft.com/office/drawing/2014/main" id="{4F83631F-E2A7-4680-9F20-5F65831D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5053013"/>
              <a:ext cx="69850" cy="85725"/>
            </a:xfrm>
            <a:custGeom>
              <a:avLst/>
              <a:gdLst>
                <a:gd name="T0" fmla="*/ 0 w 143"/>
                <a:gd name="T1" fmla="*/ 103 h 173"/>
                <a:gd name="T2" fmla="*/ 0 w 143"/>
                <a:gd name="T3" fmla="*/ 0 h 173"/>
                <a:gd name="T4" fmla="*/ 41 w 143"/>
                <a:gd name="T5" fmla="*/ 0 h 173"/>
                <a:gd name="T6" fmla="*/ 41 w 143"/>
                <a:gd name="T7" fmla="*/ 103 h 173"/>
                <a:gd name="T8" fmla="*/ 49 w 143"/>
                <a:gd name="T9" fmla="*/ 127 h 173"/>
                <a:gd name="T10" fmla="*/ 71 w 143"/>
                <a:gd name="T11" fmla="*/ 135 h 173"/>
                <a:gd name="T12" fmla="*/ 94 w 143"/>
                <a:gd name="T13" fmla="*/ 127 h 173"/>
                <a:gd name="T14" fmla="*/ 101 w 143"/>
                <a:gd name="T15" fmla="*/ 103 h 173"/>
                <a:gd name="T16" fmla="*/ 101 w 143"/>
                <a:gd name="T17" fmla="*/ 0 h 173"/>
                <a:gd name="T18" fmla="*/ 143 w 143"/>
                <a:gd name="T19" fmla="*/ 0 h 173"/>
                <a:gd name="T20" fmla="*/ 143 w 143"/>
                <a:gd name="T21" fmla="*/ 103 h 173"/>
                <a:gd name="T22" fmla="*/ 133 w 143"/>
                <a:gd name="T23" fmla="*/ 142 h 173"/>
                <a:gd name="T24" fmla="*/ 106 w 143"/>
                <a:gd name="T25" fmla="*/ 165 h 173"/>
                <a:gd name="T26" fmla="*/ 71 w 143"/>
                <a:gd name="T27" fmla="*/ 173 h 173"/>
                <a:gd name="T28" fmla="*/ 21 w 143"/>
                <a:gd name="T29" fmla="*/ 154 h 173"/>
                <a:gd name="T30" fmla="*/ 0 w 143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0"/>
                    <a:pt x="49" y="127"/>
                  </a:cubicBezTo>
                  <a:cubicBezTo>
                    <a:pt x="54" y="132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7"/>
                  </a:cubicBezTo>
                  <a:cubicBezTo>
                    <a:pt x="99" y="122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3"/>
                  </a:lnTo>
                  <a:cubicBezTo>
                    <a:pt x="143" y="118"/>
                    <a:pt x="139" y="130"/>
                    <a:pt x="133" y="142"/>
                  </a:cubicBezTo>
                  <a:cubicBezTo>
                    <a:pt x="125" y="153"/>
                    <a:pt x="116" y="160"/>
                    <a:pt x="106" y="165"/>
                  </a:cubicBezTo>
                  <a:cubicBezTo>
                    <a:pt x="95" y="170"/>
                    <a:pt x="84" y="173"/>
                    <a:pt x="71" y="173"/>
                  </a:cubicBezTo>
                  <a:cubicBezTo>
                    <a:pt x="51" y="173"/>
                    <a:pt x="35" y="167"/>
                    <a:pt x="21" y="154"/>
                  </a:cubicBezTo>
                  <a:cubicBezTo>
                    <a:pt x="8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47">
              <a:extLst>
                <a:ext uri="{FF2B5EF4-FFF2-40B4-BE49-F238E27FC236}">
                  <a16:creationId xmlns:a16="http://schemas.microsoft.com/office/drawing/2014/main" id="{8399FC88-B318-4442-B11C-764D4FC0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5054601"/>
              <a:ext cx="66675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48">
              <a:extLst>
                <a:ext uri="{FF2B5EF4-FFF2-40B4-BE49-F238E27FC236}">
                  <a16:creationId xmlns:a16="http://schemas.microsoft.com/office/drawing/2014/main" id="{0E64EA50-4660-4C9A-BBB5-DFF4F8F2E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5053013"/>
              <a:ext cx="69850" cy="85725"/>
            </a:xfrm>
            <a:custGeom>
              <a:avLst/>
              <a:gdLst>
                <a:gd name="T0" fmla="*/ 0 w 142"/>
                <a:gd name="T1" fmla="*/ 103 h 173"/>
                <a:gd name="T2" fmla="*/ 0 w 142"/>
                <a:gd name="T3" fmla="*/ 0 h 173"/>
                <a:gd name="T4" fmla="*/ 41 w 142"/>
                <a:gd name="T5" fmla="*/ 0 h 173"/>
                <a:gd name="T6" fmla="*/ 41 w 142"/>
                <a:gd name="T7" fmla="*/ 103 h 173"/>
                <a:gd name="T8" fmla="*/ 49 w 142"/>
                <a:gd name="T9" fmla="*/ 127 h 173"/>
                <a:gd name="T10" fmla="*/ 71 w 142"/>
                <a:gd name="T11" fmla="*/ 135 h 173"/>
                <a:gd name="T12" fmla="*/ 94 w 142"/>
                <a:gd name="T13" fmla="*/ 127 h 173"/>
                <a:gd name="T14" fmla="*/ 101 w 142"/>
                <a:gd name="T15" fmla="*/ 103 h 173"/>
                <a:gd name="T16" fmla="*/ 101 w 142"/>
                <a:gd name="T17" fmla="*/ 0 h 173"/>
                <a:gd name="T18" fmla="*/ 142 w 142"/>
                <a:gd name="T19" fmla="*/ 0 h 173"/>
                <a:gd name="T20" fmla="*/ 142 w 142"/>
                <a:gd name="T21" fmla="*/ 103 h 173"/>
                <a:gd name="T22" fmla="*/ 132 w 142"/>
                <a:gd name="T23" fmla="*/ 142 h 173"/>
                <a:gd name="T24" fmla="*/ 106 w 142"/>
                <a:gd name="T25" fmla="*/ 165 h 173"/>
                <a:gd name="T26" fmla="*/ 71 w 142"/>
                <a:gd name="T27" fmla="*/ 173 h 173"/>
                <a:gd name="T28" fmla="*/ 21 w 142"/>
                <a:gd name="T29" fmla="*/ 154 h 173"/>
                <a:gd name="T30" fmla="*/ 0 w 142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0"/>
                    <a:pt x="49" y="127"/>
                  </a:cubicBezTo>
                  <a:cubicBezTo>
                    <a:pt x="54" y="132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7"/>
                  </a:cubicBezTo>
                  <a:cubicBezTo>
                    <a:pt x="99" y="122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3"/>
                  </a:lnTo>
                  <a:cubicBezTo>
                    <a:pt x="142" y="118"/>
                    <a:pt x="139" y="130"/>
                    <a:pt x="132" y="142"/>
                  </a:cubicBezTo>
                  <a:cubicBezTo>
                    <a:pt x="126" y="153"/>
                    <a:pt x="116" y="160"/>
                    <a:pt x="106" y="165"/>
                  </a:cubicBezTo>
                  <a:cubicBezTo>
                    <a:pt x="95" y="170"/>
                    <a:pt x="84" y="173"/>
                    <a:pt x="71" y="173"/>
                  </a:cubicBezTo>
                  <a:cubicBezTo>
                    <a:pt x="51" y="173"/>
                    <a:pt x="35" y="167"/>
                    <a:pt x="21" y="154"/>
                  </a:cubicBezTo>
                  <a:cubicBezTo>
                    <a:pt x="7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49">
              <a:extLst>
                <a:ext uri="{FF2B5EF4-FFF2-40B4-BE49-F238E27FC236}">
                  <a16:creationId xmlns:a16="http://schemas.microsoft.com/office/drawing/2014/main" id="{2FCA24A1-A304-4457-9A85-197609807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3" y="5053013"/>
              <a:ext cx="74613" cy="84138"/>
            </a:xfrm>
            <a:custGeom>
              <a:avLst/>
              <a:gdLst>
                <a:gd name="T0" fmla="*/ 111 w 152"/>
                <a:gd name="T1" fmla="*/ 0 h 172"/>
                <a:gd name="T2" fmla="*/ 152 w 152"/>
                <a:gd name="T3" fmla="*/ 0 h 172"/>
                <a:gd name="T4" fmla="*/ 152 w 152"/>
                <a:gd name="T5" fmla="*/ 172 h 172"/>
                <a:gd name="T6" fmla="*/ 111 w 152"/>
                <a:gd name="T7" fmla="*/ 172 h 172"/>
                <a:gd name="T8" fmla="*/ 41 w 152"/>
                <a:gd name="T9" fmla="*/ 64 h 172"/>
                <a:gd name="T10" fmla="*/ 41 w 152"/>
                <a:gd name="T11" fmla="*/ 172 h 172"/>
                <a:gd name="T12" fmla="*/ 0 w 152"/>
                <a:gd name="T13" fmla="*/ 172 h 172"/>
                <a:gd name="T14" fmla="*/ 0 w 152"/>
                <a:gd name="T15" fmla="*/ 0 h 172"/>
                <a:gd name="T16" fmla="*/ 41 w 152"/>
                <a:gd name="T17" fmla="*/ 0 h 172"/>
                <a:gd name="T18" fmla="*/ 111 w 152"/>
                <a:gd name="T19" fmla="*/ 108 h 172"/>
                <a:gd name="T20" fmla="*/ 111 w 1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2">
                  <a:moveTo>
                    <a:pt x="111" y="0"/>
                  </a:moveTo>
                  <a:lnTo>
                    <a:pt x="152" y="0"/>
                  </a:lnTo>
                  <a:lnTo>
                    <a:pt x="152" y="172"/>
                  </a:lnTo>
                  <a:lnTo>
                    <a:pt x="111" y="172"/>
                  </a:lnTo>
                  <a:lnTo>
                    <a:pt x="41" y="64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Rectangle 50">
              <a:extLst>
                <a:ext uri="{FF2B5EF4-FFF2-40B4-BE49-F238E27FC236}">
                  <a16:creationId xmlns:a16="http://schemas.microsoft.com/office/drawing/2014/main" id="{7F693945-B5C9-4A45-A5AB-A2BA8487A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51">
              <a:extLst>
                <a:ext uri="{FF2B5EF4-FFF2-40B4-BE49-F238E27FC236}">
                  <a16:creationId xmlns:a16="http://schemas.microsoft.com/office/drawing/2014/main" id="{FDDDE17C-AC48-4875-A480-0343B13FD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053013"/>
              <a:ext cx="84138" cy="84138"/>
            </a:xfrm>
            <a:custGeom>
              <a:avLst/>
              <a:gdLst>
                <a:gd name="T0" fmla="*/ 60 w 172"/>
                <a:gd name="T1" fmla="*/ 172 h 172"/>
                <a:gd name="T2" fmla="*/ 0 w 172"/>
                <a:gd name="T3" fmla="*/ 0 h 172"/>
                <a:gd name="T4" fmla="*/ 44 w 172"/>
                <a:gd name="T5" fmla="*/ 0 h 172"/>
                <a:gd name="T6" fmla="*/ 86 w 172"/>
                <a:gd name="T7" fmla="*/ 130 h 172"/>
                <a:gd name="T8" fmla="*/ 129 w 172"/>
                <a:gd name="T9" fmla="*/ 0 h 172"/>
                <a:gd name="T10" fmla="*/ 172 w 172"/>
                <a:gd name="T11" fmla="*/ 0 h 172"/>
                <a:gd name="T12" fmla="*/ 112 w 172"/>
                <a:gd name="T13" fmla="*/ 172 h 172"/>
                <a:gd name="T14" fmla="*/ 60 w 172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72">
                  <a:moveTo>
                    <a:pt x="60" y="172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86" y="130"/>
                  </a:lnTo>
                  <a:lnTo>
                    <a:pt x="129" y="0"/>
                  </a:lnTo>
                  <a:lnTo>
                    <a:pt x="172" y="0"/>
                  </a:lnTo>
                  <a:lnTo>
                    <a:pt x="112" y="172"/>
                  </a:lnTo>
                  <a:lnTo>
                    <a:pt x="60" y="1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52">
              <a:extLst>
                <a:ext uri="{FF2B5EF4-FFF2-40B4-BE49-F238E27FC236}">
                  <a16:creationId xmlns:a16="http://schemas.microsoft.com/office/drawing/2014/main" id="{C21042A0-E08F-467A-954B-4EDF2871E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5053013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2 h 172"/>
                <a:gd name="T4" fmla="*/ 43 w 104"/>
                <a:gd name="T5" fmla="*/ 32 h 172"/>
                <a:gd name="T6" fmla="*/ 43 w 104"/>
                <a:gd name="T7" fmla="*/ 68 h 172"/>
                <a:gd name="T8" fmla="*/ 98 w 104"/>
                <a:gd name="T9" fmla="*/ 68 h 172"/>
                <a:gd name="T10" fmla="*/ 98 w 104"/>
                <a:gd name="T11" fmla="*/ 99 h 172"/>
                <a:gd name="T12" fmla="*/ 43 w 104"/>
                <a:gd name="T13" fmla="*/ 99 h 172"/>
                <a:gd name="T14" fmla="*/ 43 w 104"/>
                <a:gd name="T15" fmla="*/ 139 h 172"/>
                <a:gd name="T16" fmla="*/ 104 w 104"/>
                <a:gd name="T17" fmla="*/ 139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2"/>
                  </a:lnTo>
                  <a:lnTo>
                    <a:pt x="43" y="32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53">
              <a:extLst>
                <a:ext uri="{FF2B5EF4-FFF2-40B4-BE49-F238E27FC236}">
                  <a16:creationId xmlns:a16="http://schemas.microsoft.com/office/drawing/2014/main" id="{7D6CD065-1C26-4D12-9FDB-80AF5BDC4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3926" y="5053013"/>
              <a:ext cx="65088" cy="84138"/>
            </a:xfrm>
            <a:custGeom>
              <a:avLst/>
              <a:gdLst>
                <a:gd name="T0" fmla="*/ 42 w 133"/>
                <a:gd name="T1" fmla="*/ 105 h 172"/>
                <a:gd name="T2" fmla="*/ 42 w 133"/>
                <a:gd name="T3" fmla="*/ 172 h 172"/>
                <a:gd name="T4" fmla="*/ 0 w 133"/>
                <a:gd name="T5" fmla="*/ 172 h 172"/>
                <a:gd name="T6" fmla="*/ 0 w 133"/>
                <a:gd name="T7" fmla="*/ 0 h 172"/>
                <a:gd name="T8" fmla="*/ 68 w 133"/>
                <a:gd name="T9" fmla="*/ 0 h 172"/>
                <a:gd name="T10" fmla="*/ 114 w 133"/>
                <a:gd name="T11" fmla="*/ 15 h 172"/>
                <a:gd name="T12" fmla="*/ 130 w 133"/>
                <a:gd name="T13" fmla="*/ 53 h 172"/>
                <a:gd name="T14" fmla="*/ 122 w 133"/>
                <a:gd name="T15" fmla="*/ 82 h 172"/>
                <a:gd name="T16" fmla="*/ 92 w 133"/>
                <a:gd name="T17" fmla="*/ 102 h 172"/>
                <a:gd name="T18" fmla="*/ 133 w 133"/>
                <a:gd name="T19" fmla="*/ 172 h 172"/>
                <a:gd name="T20" fmla="*/ 84 w 133"/>
                <a:gd name="T21" fmla="*/ 172 h 172"/>
                <a:gd name="T22" fmla="*/ 45 w 133"/>
                <a:gd name="T23" fmla="*/ 105 h 172"/>
                <a:gd name="T24" fmla="*/ 42 w 133"/>
                <a:gd name="T25" fmla="*/ 105 h 172"/>
                <a:gd name="T26" fmla="*/ 42 w 133"/>
                <a:gd name="T27" fmla="*/ 33 h 172"/>
                <a:gd name="T28" fmla="*/ 42 w 133"/>
                <a:gd name="T29" fmla="*/ 74 h 172"/>
                <a:gd name="T30" fmla="*/ 68 w 133"/>
                <a:gd name="T31" fmla="*/ 74 h 172"/>
                <a:gd name="T32" fmla="*/ 83 w 133"/>
                <a:gd name="T33" fmla="*/ 69 h 172"/>
                <a:gd name="T34" fmla="*/ 88 w 133"/>
                <a:gd name="T35" fmla="*/ 54 h 172"/>
                <a:gd name="T36" fmla="*/ 83 w 133"/>
                <a:gd name="T37" fmla="*/ 39 h 172"/>
                <a:gd name="T38" fmla="*/ 68 w 133"/>
                <a:gd name="T39" fmla="*/ 33 h 172"/>
                <a:gd name="T40" fmla="*/ 42 w 133"/>
                <a:gd name="T41" fmla="*/ 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72">
                  <a:moveTo>
                    <a:pt x="42" y="105"/>
                  </a:moveTo>
                  <a:lnTo>
                    <a:pt x="42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8" y="73"/>
                    <a:pt x="122" y="82"/>
                  </a:cubicBezTo>
                  <a:cubicBezTo>
                    <a:pt x="115" y="92"/>
                    <a:pt x="105" y="98"/>
                    <a:pt x="92" y="102"/>
                  </a:cubicBezTo>
                  <a:lnTo>
                    <a:pt x="133" y="172"/>
                  </a:lnTo>
                  <a:lnTo>
                    <a:pt x="84" y="172"/>
                  </a:lnTo>
                  <a:lnTo>
                    <a:pt x="45" y="105"/>
                  </a:lnTo>
                  <a:lnTo>
                    <a:pt x="42" y="105"/>
                  </a:lnTo>
                  <a:close/>
                  <a:moveTo>
                    <a:pt x="42" y="33"/>
                  </a:moveTo>
                  <a:lnTo>
                    <a:pt x="42" y="74"/>
                  </a:lnTo>
                  <a:lnTo>
                    <a:pt x="68" y="74"/>
                  </a:lnTo>
                  <a:cubicBezTo>
                    <a:pt x="74" y="74"/>
                    <a:pt x="79" y="73"/>
                    <a:pt x="83" y="69"/>
                  </a:cubicBezTo>
                  <a:cubicBezTo>
                    <a:pt x="87" y="65"/>
                    <a:pt x="88" y="60"/>
                    <a:pt x="88" y="54"/>
                  </a:cubicBezTo>
                  <a:cubicBezTo>
                    <a:pt x="88" y="48"/>
                    <a:pt x="87" y="43"/>
                    <a:pt x="83" y="39"/>
                  </a:cubicBezTo>
                  <a:cubicBezTo>
                    <a:pt x="79" y="35"/>
                    <a:pt x="74" y="33"/>
                    <a:pt x="68" y="33"/>
                  </a:cubicBezTo>
                  <a:lnTo>
                    <a:pt x="42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54">
              <a:extLst>
                <a:ext uri="{FF2B5EF4-FFF2-40B4-BE49-F238E27FC236}">
                  <a16:creationId xmlns:a16="http://schemas.microsoft.com/office/drawing/2014/main" id="{420C9A9D-3173-4358-9F74-D73B684FA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713" y="5051426"/>
              <a:ext cx="63500" cy="87313"/>
            </a:xfrm>
            <a:custGeom>
              <a:avLst/>
              <a:gdLst>
                <a:gd name="T0" fmla="*/ 61 w 129"/>
                <a:gd name="T1" fmla="*/ 37 h 179"/>
                <a:gd name="T2" fmla="*/ 49 w 129"/>
                <a:gd name="T3" fmla="*/ 40 h 179"/>
                <a:gd name="T4" fmla="*/ 44 w 129"/>
                <a:gd name="T5" fmla="*/ 53 h 179"/>
                <a:gd name="T6" fmla="*/ 49 w 129"/>
                <a:gd name="T7" fmla="*/ 65 h 179"/>
                <a:gd name="T8" fmla="*/ 61 w 129"/>
                <a:gd name="T9" fmla="*/ 73 h 179"/>
                <a:gd name="T10" fmla="*/ 78 w 129"/>
                <a:gd name="T11" fmla="*/ 78 h 179"/>
                <a:gd name="T12" fmla="*/ 95 w 129"/>
                <a:gd name="T13" fmla="*/ 83 h 179"/>
                <a:gd name="T14" fmla="*/ 111 w 129"/>
                <a:gd name="T15" fmla="*/ 92 h 179"/>
                <a:gd name="T16" fmla="*/ 124 w 129"/>
                <a:gd name="T17" fmla="*/ 105 h 179"/>
                <a:gd name="T18" fmla="*/ 129 w 129"/>
                <a:gd name="T19" fmla="*/ 127 h 179"/>
                <a:gd name="T20" fmla="*/ 111 w 129"/>
                <a:gd name="T21" fmla="*/ 164 h 179"/>
                <a:gd name="T22" fmla="*/ 65 w 129"/>
                <a:gd name="T23" fmla="*/ 179 h 179"/>
                <a:gd name="T24" fmla="*/ 19 w 129"/>
                <a:gd name="T25" fmla="*/ 165 h 179"/>
                <a:gd name="T26" fmla="*/ 1 w 129"/>
                <a:gd name="T27" fmla="*/ 125 h 179"/>
                <a:gd name="T28" fmla="*/ 45 w 129"/>
                <a:gd name="T29" fmla="*/ 125 h 179"/>
                <a:gd name="T30" fmla="*/ 66 w 129"/>
                <a:gd name="T31" fmla="*/ 145 h 179"/>
                <a:gd name="T32" fmla="*/ 80 w 129"/>
                <a:gd name="T33" fmla="*/ 140 h 179"/>
                <a:gd name="T34" fmla="*/ 85 w 129"/>
                <a:gd name="T35" fmla="*/ 128 h 179"/>
                <a:gd name="T36" fmla="*/ 80 w 129"/>
                <a:gd name="T37" fmla="*/ 115 h 179"/>
                <a:gd name="T38" fmla="*/ 68 w 129"/>
                <a:gd name="T39" fmla="*/ 108 h 179"/>
                <a:gd name="T40" fmla="*/ 51 w 129"/>
                <a:gd name="T41" fmla="*/ 103 h 179"/>
                <a:gd name="T42" fmla="*/ 34 w 129"/>
                <a:gd name="T43" fmla="*/ 97 h 179"/>
                <a:gd name="T44" fmla="*/ 18 w 129"/>
                <a:gd name="T45" fmla="*/ 88 h 179"/>
                <a:gd name="T46" fmla="*/ 5 w 129"/>
                <a:gd name="T47" fmla="*/ 74 h 179"/>
                <a:gd name="T48" fmla="*/ 0 w 129"/>
                <a:gd name="T49" fmla="*/ 53 h 179"/>
                <a:gd name="T50" fmla="*/ 18 w 129"/>
                <a:gd name="T51" fmla="*/ 14 h 179"/>
                <a:gd name="T52" fmla="*/ 63 w 129"/>
                <a:gd name="T53" fmla="*/ 0 h 179"/>
                <a:gd name="T54" fmla="*/ 108 w 129"/>
                <a:gd name="T55" fmla="*/ 13 h 179"/>
                <a:gd name="T56" fmla="*/ 125 w 129"/>
                <a:gd name="T57" fmla="*/ 53 h 179"/>
                <a:gd name="T58" fmla="*/ 80 w 129"/>
                <a:gd name="T59" fmla="*/ 53 h 179"/>
                <a:gd name="T60" fmla="*/ 74 w 129"/>
                <a:gd name="T61" fmla="*/ 39 h 179"/>
                <a:gd name="T62" fmla="*/ 61 w 129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9">
                  <a:moveTo>
                    <a:pt x="61" y="37"/>
                  </a:moveTo>
                  <a:cubicBezTo>
                    <a:pt x="56" y="37"/>
                    <a:pt x="51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7"/>
                    <a:pt x="78" y="78"/>
                  </a:cubicBezTo>
                  <a:cubicBezTo>
                    <a:pt x="84" y="79"/>
                    <a:pt x="90" y="82"/>
                    <a:pt x="95" y="83"/>
                  </a:cubicBezTo>
                  <a:cubicBezTo>
                    <a:pt x="101" y="85"/>
                    <a:pt x="106" y="88"/>
                    <a:pt x="111" y="92"/>
                  </a:cubicBezTo>
                  <a:cubicBezTo>
                    <a:pt x="116" y="95"/>
                    <a:pt x="120" y="99"/>
                    <a:pt x="124" y="105"/>
                  </a:cubicBezTo>
                  <a:cubicBezTo>
                    <a:pt x="126" y="112"/>
                    <a:pt x="129" y="118"/>
                    <a:pt x="129" y="127"/>
                  </a:cubicBezTo>
                  <a:cubicBezTo>
                    <a:pt x="129" y="142"/>
                    <a:pt x="123" y="153"/>
                    <a:pt x="111" y="164"/>
                  </a:cubicBezTo>
                  <a:cubicBezTo>
                    <a:pt x="100" y="175"/>
                    <a:pt x="84" y="179"/>
                    <a:pt x="65" y="179"/>
                  </a:cubicBezTo>
                  <a:cubicBezTo>
                    <a:pt x="46" y="179"/>
                    <a:pt x="30" y="174"/>
                    <a:pt x="19" y="165"/>
                  </a:cubicBezTo>
                  <a:cubicBezTo>
                    <a:pt x="8" y="157"/>
                    <a:pt x="1" y="143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3" y="145"/>
                    <a:pt x="66" y="145"/>
                  </a:cubicBezTo>
                  <a:cubicBezTo>
                    <a:pt x="73" y="145"/>
                    <a:pt x="78" y="144"/>
                    <a:pt x="80" y="140"/>
                  </a:cubicBezTo>
                  <a:cubicBezTo>
                    <a:pt x="84" y="137"/>
                    <a:pt x="85" y="133"/>
                    <a:pt x="85" y="128"/>
                  </a:cubicBezTo>
                  <a:cubicBezTo>
                    <a:pt x="85" y="123"/>
                    <a:pt x="84" y="119"/>
                    <a:pt x="80" y="115"/>
                  </a:cubicBezTo>
                  <a:cubicBezTo>
                    <a:pt x="78" y="113"/>
                    <a:pt x="73" y="110"/>
                    <a:pt x="68" y="108"/>
                  </a:cubicBezTo>
                  <a:cubicBezTo>
                    <a:pt x="63" y="107"/>
                    <a:pt x="58" y="104"/>
                    <a:pt x="51" y="103"/>
                  </a:cubicBezTo>
                  <a:cubicBezTo>
                    <a:pt x="45" y="102"/>
                    <a:pt x="39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6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1" y="38"/>
                    <a:pt x="66" y="37"/>
                    <a:pt x="61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Rectangle 55">
              <a:extLst>
                <a:ext uri="{FF2B5EF4-FFF2-40B4-BE49-F238E27FC236}">
                  <a16:creationId xmlns:a16="http://schemas.microsoft.com/office/drawing/2014/main" id="{8B7CFC80-AC28-4EE2-B121-CF492E006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1088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56">
              <a:extLst>
                <a:ext uri="{FF2B5EF4-FFF2-40B4-BE49-F238E27FC236}">
                  <a16:creationId xmlns:a16="http://schemas.microsoft.com/office/drawing/2014/main" id="{0AB78E6C-7E16-4B36-913F-F8F2C374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426" y="5054601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57">
              <a:extLst>
                <a:ext uri="{FF2B5EF4-FFF2-40B4-BE49-F238E27FC236}">
                  <a16:creationId xmlns:a16="http://schemas.microsoft.com/office/drawing/2014/main" id="{522530A8-C7D2-4D08-8A31-76643D948B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2688" y="5053013"/>
              <a:ext cx="84138" cy="84138"/>
            </a:xfrm>
            <a:custGeom>
              <a:avLst/>
              <a:gdLst>
                <a:gd name="T0" fmla="*/ 125 w 169"/>
                <a:gd name="T1" fmla="*/ 172 h 172"/>
                <a:gd name="T2" fmla="*/ 115 w 169"/>
                <a:gd name="T3" fmla="*/ 143 h 172"/>
                <a:gd name="T4" fmla="*/ 54 w 169"/>
                <a:gd name="T5" fmla="*/ 143 h 172"/>
                <a:gd name="T6" fmla="*/ 44 w 169"/>
                <a:gd name="T7" fmla="*/ 172 h 172"/>
                <a:gd name="T8" fmla="*/ 0 w 169"/>
                <a:gd name="T9" fmla="*/ 172 h 172"/>
                <a:gd name="T10" fmla="*/ 60 w 169"/>
                <a:gd name="T11" fmla="*/ 0 h 172"/>
                <a:gd name="T12" fmla="*/ 110 w 169"/>
                <a:gd name="T13" fmla="*/ 0 h 172"/>
                <a:gd name="T14" fmla="*/ 169 w 169"/>
                <a:gd name="T15" fmla="*/ 172 h 172"/>
                <a:gd name="T16" fmla="*/ 125 w 169"/>
                <a:gd name="T17" fmla="*/ 172 h 172"/>
                <a:gd name="T18" fmla="*/ 65 w 169"/>
                <a:gd name="T19" fmla="*/ 112 h 172"/>
                <a:gd name="T20" fmla="*/ 105 w 169"/>
                <a:gd name="T21" fmla="*/ 112 h 172"/>
                <a:gd name="T22" fmla="*/ 85 w 169"/>
                <a:gd name="T23" fmla="*/ 50 h 172"/>
                <a:gd name="T24" fmla="*/ 65 w 169"/>
                <a:gd name="T25" fmla="*/ 11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2">
                  <a:moveTo>
                    <a:pt x="125" y="172"/>
                  </a:moveTo>
                  <a:lnTo>
                    <a:pt x="115" y="143"/>
                  </a:lnTo>
                  <a:lnTo>
                    <a:pt x="54" y="143"/>
                  </a:lnTo>
                  <a:lnTo>
                    <a:pt x="44" y="172"/>
                  </a:lnTo>
                  <a:lnTo>
                    <a:pt x="0" y="172"/>
                  </a:lnTo>
                  <a:lnTo>
                    <a:pt x="60" y="0"/>
                  </a:lnTo>
                  <a:lnTo>
                    <a:pt x="110" y="0"/>
                  </a:lnTo>
                  <a:lnTo>
                    <a:pt x="169" y="172"/>
                  </a:lnTo>
                  <a:lnTo>
                    <a:pt x="125" y="172"/>
                  </a:lnTo>
                  <a:close/>
                  <a:moveTo>
                    <a:pt x="65" y="112"/>
                  </a:moveTo>
                  <a:lnTo>
                    <a:pt x="105" y="112"/>
                  </a:lnTo>
                  <a:lnTo>
                    <a:pt x="85" y="50"/>
                  </a:lnTo>
                  <a:lnTo>
                    <a:pt x="65" y="1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Rectangle 58">
              <a:extLst>
                <a:ext uri="{FF2B5EF4-FFF2-40B4-BE49-F238E27FC236}">
                  <a16:creationId xmlns:a16="http://schemas.microsoft.com/office/drawing/2014/main" id="{534DFE91-D6D3-4254-B427-B21EB6AA3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6351" y="5053013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59">
              <a:extLst>
                <a:ext uri="{FF2B5EF4-FFF2-40B4-BE49-F238E27FC236}">
                  <a16:creationId xmlns:a16="http://schemas.microsoft.com/office/drawing/2014/main" id="{4A404E3F-E567-4DF1-B605-B9CD50CA6B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4451" y="5053013"/>
              <a:ext cx="65088" cy="84138"/>
            </a:xfrm>
            <a:custGeom>
              <a:avLst/>
              <a:gdLst>
                <a:gd name="T0" fmla="*/ 41 w 132"/>
                <a:gd name="T1" fmla="*/ 105 h 172"/>
                <a:gd name="T2" fmla="*/ 41 w 132"/>
                <a:gd name="T3" fmla="*/ 172 h 172"/>
                <a:gd name="T4" fmla="*/ 0 w 132"/>
                <a:gd name="T5" fmla="*/ 172 h 172"/>
                <a:gd name="T6" fmla="*/ 0 w 132"/>
                <a:gd name="T7" fmla="*/ 0 h 172"/>
                <a:gd name="T8" fmla="*/ 67 w 132"/>
                <a:gd name="T9" fmla="*/ 0 h 172"/>
                <a:gd name="T10" fmla="*/ 114 w 132"/>
                <a:gd name="T11" fmla="*/ 15 h 172"/>
                <a:gd name="T12" fmla="*/ 130 w 132"/>
                <a:gd name="T13" fmla="*/ 53 h 172"/>
                <a:gd name="T14" fmla="*/ 121 w 132"/>
                <a:gd name="T15" fmla="*/ 82 h 172"/>
                <a:gd name="T16" fmla="*/ 91 w 132"/>
                <a:gd name="T17" fmla="*/ 102 h 172"/>
                <a:gd name="T18" fmla="*/ 132 w 132"/>
                <a:gd name="T19" fmla="*/ 172 h 172"/>
                <a:gd name="T20" fmla="*/ 84 w 132"/>
                <a:gd name="T21" fmla="*/ 172 h 172"/>
                <a:gd name="T22" fmla="*/ 45 w 132"/>
                <a:gd name="T23" fmla="*/ 105 h 172"/>
                <a:gd name="T24" fmla="*/ 41 w 132"/>
                <a:gd name="T25" fmla="*/ 105 h 172"/>
                <a:gd name="T26" fmla="*/ 41 w 132"/>
                <a:gd name="T27" fmla="*/ 33 h 172"/>
                <a:gd name="T28" fmla="*/ 41 w 132"/>
                <a:gd name="T29" fmla="*/ 74 h 172"/>
                <a:gd name="T30" fmla="*/ 67 w 132"/>
                <a:gd name="T31" fmla="*/ 74 h 172"/>
                <a:gd name="T32" fmla="*/ 82 w 132"/>
                <a:gd name="T33" fmla="*/ 69 h 172"/>
                <a:gd name="T34" fmla="*/ 87 w 132"/>
                <a:gd name="T35" fmla="*/ 54 h 172"/>
                <a:gd name="T36" fmla="*/ 82 w 132"/>
                <a:gd name="T37" fmla="*/ 39 h 172"/>
                <a:gd name="T38" fmla="*/ 67 w 132"/>
                <a:gd name="T39" fmla="*/ 33 h 172"/>
                <a:gd name="T40" fmla="*/ 41 w 132"/>
                <a:gd name="T41" fmla="*/ 3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72">
                  <a:moveTo>
                    <a:pt x="41" y="105"/>
                  </a:move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7" y="73"/>
                    <a:pt x="121" y="82"/>
                  </a:cubicBezTo>
                  <a:cubicBezTo>
                    <a:pt x="115" y="92"/>
                    <a:pt x="105" y="98"/>
                    <a:pt x="91" y="102"/>
                  </a:cubicBezTo>
                  <a:lnTo>
                    <a:pt x="132" y="172"/>
                  </a:lnTo>
                  <a:lnTo>
                    <a:pt x="84" y="172"/>
                  </a:lnTo>
                  <a:lnTo>
                    <a:pt x="45" y="105"/>
                  </a:lnTo>
                  <a:lnTo>
                    <a:pt x="41" y="105"/>
                  </a:lnTo>
                  <a:close/>
                  <a:moveTo>
                    <a:pt x="41" y="33"/>
                  </a:moveTo>
                  <a:lnTo>
                    <a:pt x="41" y="74"/>
                  </a:lnTo>
                  <a:lnTo>
                    <a:pt x="67" y="74"/>
                  </a:lnTo>
                  <a:cubicBezTo>
                    <a:pt x="74" y="74"/>
                    <a:pt x="79" y="73"/>
                    <a:pt x="82" y="69"/>
                  </a:cubicBezTo>
                  <a:cubicBezTo>
                    <a:pt x="86" y="65"/>
                    <a:pt x="87" y="60"/>
                    <a:pt x="87" y="54"/>
                  </a:cubicBezTo>
                  <a:cubicBezTo>
                    <a:pt x="87" y="48"/>
                    <a:pt x="86" y="43"/>
                    <a:pt x="82" y="39"/>
                  </a:cubicBezTo>
                  <a:cubicBezTo>
                    <a:pt x="79" y="35"/>
                    <a:pt x="74" y="33"/>
                    <a:pt x="67" y="33"/>
                  </a:cubicBezTo>
                  <a:lnTo>
                    <a:pt x="41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60">
              <a:extLst>
                <a:ext uri="{FF2B5EF4-FFF2-40B4-BE49-F238E27FC236}">
                  <a16:creationId xmlns:a16="http://schemas.microsoft.com/office/drawing/2014/main" id="{100C0621-4A4A-40F6-A208-5D0AB7EF3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26" y="5053013"/>
              <a:ext cx="50800" cy="84138"/>
            </a:xfrm>
            <a:custGeom>
              <a:avLst/>
              <a:gdLst>
                <a:gd name="T0" fmla="*/ 104 w 104"/>
                <a:gd name="T1" fmla="*/ 0 h 172"/>
                <a:gd name="T2" fmla="*/ 104 w 104"/>
                <a:gd name="T3" fmla="*/ 32 h 172"/>
                <a:gd name="T4" fmla="*/ 43 w 104"/>
                <a:gd name="T5" fmla="*/ 32 h 172"/>
                <a:gd name="T6" fmla="*/ 43 w 104"/>
                <a:gd name="T7" fmla="*/ 68 h 172"/>
                <a:gd name="T8" fmla="*/ 98 w 104"/>
                <a:gd name="T9" fmla="*/ 68 h 172"/>
                <a:gd name="T10" fmla="*/ 98 w 104"/>
                <a:gd name="T11" fmla="*/ 99 h 172"/>
                <a:gd name="T12" fmla="*/ 43 w 104"/>
                <a:gd name="T13" fmla="*/ 99 h 172"/>
                <a:gd name="T14" fmla="*/ 43 w 104"/>
                <a:gd name="T15" fmla="*/ 139 h 172"/>
                <a:gd name="T16" fmla="*/ 104 w 104"/>
                <a:gd name="T17" fmla="*/ 139 h 172"/>
                <a:gd name="T18" fmla="*/ 104 w 104"/>
                <a:gd name="T19" fmla="*/ 172 h 172"/>
                <a:gd name="T20" fmla="*/ 0 w 104"/>
                <a:gd name="T21" fmla="*/ 172 h 172"/>
                <a:gd name="T22" fmla="*/ 0 w 104"/>
                <a:gd name="T23" fmla="*/ 0 h 172"/>
                <a:gd name="T24" fmla="*/ 104 w 10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104" y="0"/>
                  </a:moveTo>
                  <a:lnTo>
                    <a:pt x="104" y="32"/>
                  </a:lnTo>
                  <a:lnTo>
                    <a:pt x="43" y="32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61">
              <a:extLst>
                <a:ext uri="{FF2B5EF4-FFF2-40B4-BE49-F238E27FC236}">
                  <a16:creationId xmlns:a16="http://schemas.microsoft.com/office/drawing/2014/main" id="{3781201D-52B6-4426-9F3B-BF9293CDFA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6663" y="5184776"/>
              <a:ext cx="74613" cy="82550"/>
            </a:xfrm>
            <a:custGeom>
              <a:avLst/>
              <a:gdLst>
                <a:gd name="T0" fmla="*/ 60 w 153"/>
                <a:gd name="T1" fmla="*/ 0 h 170"/>
                <a:gd name="T2" fmla="*/ 127 w 153"/>
                <a:gd name="T3" fmla="*/ 24 h 170"/>
                <a:gd name="T4" fmla="*/ 153 w 153"/>
                <a:gd name="T5" fmla="*/ 85 h 170"/>
                <a:gd name="T6" fmla="*/ 127 w 153"/>
                <a:gd name="T7" fmla="*/ 146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39 h 170"/>
                <a:gd name="T18" fmla="*/ 60 w 153"/>
                <a:gd name="T19" fmla="*/ 139 h 170"/>
                <a:gd name="T20" fmla="*/ 97 w 153"/>
                <a:gd name="T21" fmla="*/ 124 h 170"/>
                <a:gd name="T22" fmla="*/ 111 w 153"/>
                <a:gd name="T23" fmla="*/ 85 h 170"/>
                <a:gd name="T24" fmla="*/ 97 w 153"/>
                <a:gd name="T25" fmla="*/ 46 h 170"/>
                <a:gd name="T26" fmla="*/ 60 w 153"/>
                <a:gd name="T27" fmla="*/ 31 h 170"/>
                <a:gd name="T28" fmla="*/ 41 w 153"/>
                <a:gd name="T29" fmla="*/ 31 h 170"/>
                <a:gd name="T30" fmla="*/ 41 w 153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7" y="0"/>
                    <a:pt x="110" y="7"/>
                    <a:pt x="127" y="24"/>
                  </a:cubicBezTo>
                  <a:cubicBezTo>
                    <a:pt x="145" y="40"/>
                    <a:pt x="153" y="60"/>
                    <a:pt x="153" y="85"/>
                  </a:cubicBezTo>
                  <a:cubicBezTo>
                    <a:pt x="153" y="110"/>
                    <a:pt x="145" y="131"/>
                    <a:pt x="127" y="146"/>
                  </a:cubicBezTo>
                  <a:cubicBezTo>
                    <a:pt x="110" y="162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8" y="134"/>
                    <a:pt x="97" y="124"/>
                  </a:cubicBezTo>
                  <a:cubicBezTo>
                    <a:pt x="106" y="114"/>
                    <a:pt x="111" y="101"/>
                    <a:pt x="111" y="85"/>
                  </a:cubicBezTo>
                  <a:cubicBezTo>
                    <a:pt x="111" y="69"/>
                    <a:pt x="106" y="55"/>
                    <a:pt x="97" y="46"/>
                  </a:cubicBezTo>
                  <a:cubicBezTo>
                    <a:pt x="88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62">
              <a:extLst>
                <a:ext uri="{FF2B5EF4-FFF2-40B4-BE49-F238E27FC236}">
                  <a16:creationId xmlns:a16="http://schemas.microsoft.com/office/drawing/2014/main" id="{43018AB6-0730-4D5C-BE63-B8DA4EFBD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3976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63">
              <a:extLst>
                <a:ext uri="{FF2B5EF4-FFF2-40B4-BE49-F238E27FC236}">
                  <a16:creationId xmlns:a16="http://schemas.microsoft.com/office/drawing/2014/main" id="{EEF4CDBF-C0FE-4DD7-8635-30E746BE5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5184776"/>
              <a:ext cx="66675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64">
              <a:extLst>
                <a:ext uri="{FF2B5EF4-FFF2-40B4-BE49-F238E27FC236}">
                  <a16:creationId xmlns:a16="http://schemas.microsoft.com/office/drawing/2014/main" id="{1317E5DB-8A8C-47E0-88D7-361A46AE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188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65">
              <a:extLst>
                <a:ext uri="{FF2B5EF4-FFF2-40B4-BE49-F238E27FC236}">
                  <a16:creationId xmlns:a16="http://schemas.microsoft.com/office/drawing/2014/main" id="{333596A6-87F8-4099-86E3-8E279BBCB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5183188"/>
              <a:ext cx="82550" cy="85725"/>
            </a:xfrm>
            <a:custGeom>
              <a:avLst/>
              <a:gdLst>
                <a:gd name="T0" fmla="*/ 25 w 169"/>
                <a:gd name="T1" fmla="*/ 150 h 175"/>
                <a:gd name="T2" fmla="*/ 0 w 169"/>
                <a:gd name="T3" fmla="*/ 88 h 175"/>
                <a:gd name="T4" fmla="*/ 25 w 169"/>
                <a:gd name="T5" fmla="*/ 25 h 175"/>
                <a:gd name="T6" fmla="*/ 88 w 169"/>
                <a:gd name="T7" fmla="*/ 0 h 175"/>
                <a:gd name="T8" fmla="*/ 138 w 169"/>
                <a:gd name="T9" fmla="*/ 15 h 175"/>
                <a:gd name="T10" fmla="*/ 169 w 169"/>
                <a:gd name="T11" fmla="*/ 57 h 175"/>
                <a:gd name="T12" fmla="*/ 119 w 169"/>
                <a:gd name="T13" fmla="*/ 57 h 175"/>
                <a:gd name="T14" fmla="*/ 88 w 169"/>
                <a:gd name="T15" fmla="*/ 38 h 175"/>
                <a:gd name="T16" fmla="*/ 54 w 169"/>
                <a:gd name="T17" fmla="*/ 52 h 175"/>
                <a:gd name="T18" fmla="*/ 42 w 169"/>
                <a:gd name="T19" fmla="*/ 88 h 175"/>
                <a:gd name="T20" fmla="*/ 54 w 169"/>
                <a:gd name="T21" fmla="*/ 124 h 175"/>
                <a:gd name="T22" fmla="*/ 88 w 169"/>
                <a:gd name="T23" fmla="*/ 138 h 175"/>
                <a:gd name="T24" fmla="*/ 119 w 169"/>
                <a:gd name="T25" fmla="*/ 119 h 175"/>
                <a:gd name="T26" fmla="*/ 169 w 169"/>
                <a:gd name="T27" fmla="*/ 119 h 175"/>
                <a:gd name="T28" fmla="*/ 138 w 169"/>
                <a:gd name="T29" fmla="*/ 160 h 175"/>
                <a:gd name="T30" fmla="*/ 88 w 169"/>
                <a:gd name="T31" fmla="*/ 175 h 175"/>
                <a:gd name="T32" fmla="*/ 25 w 169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7" y="0"/>
                    <a:pt x="124" y="5"/>
                    <a:pt x="138" y="15"/>
                  </a:cubicBezTo>
                  <a:cubicBezTo>
                    <a:pt x="153" y="25"/>
                    <a:pt x="163" y="39"/>
                    <a:pt x="169" y="57"/>
                  </a:cubicBezTo>
                  <a:lnTo>
                    <a:pt x="119" y="57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2"/>
                  </a:cubicBezTo>
                  <a:cubicBezTo>
                    <a:pt x="45" y="60"/>
                    <a:pt x="42" y="73"/>
                    <a:pt x="42" y="88"/>
                  </a:cubicBezTo>
                  <a:cubicBezTo>
                    <a:pt x="42" y="103"/>
                    <a:pt x="45" y="114"/>
                    <a:pt x="54" y="124"/>
                  </a:cubicBezTo>
                  <a:cubicBezTo>
                    <a:pt x="63" y="133"/>
                    <a:pt x="74" y="138"/>
                    <a:pt x="88" y="138"/>
                  </a:cubicBezTo>
                  <a:cubicBezTo>
                    <a:pt x="102" y="138"/>
                    <a:pt x="113" y="132"/>
                    <a:pt x="119" y="119"/>
                  </a:cubicBezTo>
                  <a:lnTo>
                    <a:pt x="169" y="119"/>
                  </a:lnTo>
                  <a:cubicBezTo>
                    <a:pt x="163" y="137"/>
                    <a:pt x="153" y="150"/>
                    <a:pt x="138" y="160"/>
                  </a:cubicBezTo>
                  <a:cubicBezTo>
                    <a:pt x="123" y="170"/>
                    <a:pt x="107" y="175"/>
                    <a:pt x="88" y="175"/>
                  </a:cubicBezTo>
                  <a:cubicBezTo>
                    <a:pt x="64" y="175"/>
                    <a:pt x="43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66">
              <a:extLst>
                <a:ext uri="{FF2B5EF4-FFF2-40B4-BE49-F238E27FC236}">
                  <a16:creationId xmlns:a16="http://schemas.microsoft.com/office/drawing/2014/main" id="{2CBA8893-154D-4077-9042-A6F232EBA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8" y="5184776"/>
              <a:ext cx="73025" cy="82550"/>
            </a:xfrm>
            <a:custGeom>
              <a:avLst/>
              <a:gdLst>
                <a:gd name="T0" fmla="*/ 107 w 148"/>
                <a:gd name="T1" fmla="*/ 0 h 171"/>
                <a:gd name="T2" fmla="*/ 148 w 148"/>
                <a:gd name="T3" fmla="*/ 0 h 171"/>
                <a:gd name="T4" fmla="*/ 148 w 148"/>
                <a:gd name="T5" fmla="*/ 171 h 171"/>
                <a:gd name="T6" fmla="*/ 107 w 148"/>
                <a:gd name="T7" fmla="*/ 171 h 171"/>
                <a:gd name="T8" fmla="*/ 107 w 148"/>
                <a:gd name="T9" fmla="*/ 100 h 171"/>
                <a:gd name="T10" fmla="*/ 41 w 148"/>
                <a:gd name="T11" fmla="*/ 100 h 171"/>
                <a:gd name="T12" fmla="*/ 41 w 148"/>
                <a:gd name="T13" fmla="*/ 171 h 171"/>
                <a:gd name="T14" fmla="*/ 0 w 148"/>
                <a:gd name="T15" fmla="*/ 171 h 171"/>
                <a:gd name="T16" fmla="*/ 0 w 148"/>
                <a:gd name="T17" fmla="*/ 0 h 171"/>
                <a:gd name="T18" fmla="*/ 41 w 148"/>
                <a:gd name="T19" fmla="*/ 0 h 171"/>
                <a:gd name="T20" fmla="*/ 41 w 148"/>
                <a:gd name="T21" fmla="*/ 69 h 171"/>
                <a:gd name="T22" fmla="*/ 107 w 148"/>
                <a:gd name="T23" fmla="*/ 69 h 171"/>
                <a:gd name="T24" fmla="*/ 107 w 148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71">
                  <a:moveTo>
                    <a:pt x="107" y="0"/>
                  </a:moveTo>
                  <a:lnTo>
                    <a:pt x="148" y="0"/>
                  </a:lnTo>
                  <a:lnTo>
                    <a:pt x="148" y="171"/>
                  </a:lnTo>
                  <a:lnTo>
                    <a:pt x="107" y="171"/>
                  </a:lnTo>
                  <a:lnTo>
                    <a:pt x="107" y="100"/>
                  </a:lnTo>
                  <a:lnTo>
                    <a:pt x="41" y="100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9"/>
                  </a:lnTo>
                  <a:lnTo>
                    <a:pt x="107" y="6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67">
              <a:extLst>
                <a:ext uri="{FF2B5EF4-FFF2-40B4-BE49-F238E27FC236}">
                  <a16:creationId xmlns:a16="http://schemas.microsoft.com/office/drawing/2014/main" id="{8461C444-1406-4793-B98A-373E01FEC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6" y="5184776"/>
              <a:ext cx="74613" cy="82550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7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68">
              <a:extLst>
                <a:ext uri="{FF2B5EF4-FFF2-40B4-BE49-F238E27FC236}">
                  <a16:creationId xmlns:a16="http://schemas.microsoft.com/office/drawing/2014/main" id="{E1A93740-FA46-4B9C-B99D-4E62439E75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326" y="5183188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8 h 175"/>
                <a:gd name="T22" fmla="*/ 120 w 175"/>
                <a:gd name="T23" fmla="*/ 52 h 175"/>
                <a:gd name="T24" fmla="*/ 87 w 175"/>
                <a:gd name="T25" fmla="*/ 38 h 175"/>
                <a:gd name="T26" fmla="*/ 55 w 175"/>
                <a:gd name="T27" fmla="*/ 52 h 175"/>
                <a:gd name="T28" fmla="*/ 42 w 175"/>
                <a:gd name="T29" fmla="*/ 88 h 175"/>
                <a:gd name="T30" fmla="*/ 55 w 175"/>
                <a:gd name="T31" fmla="*/ 124 h 175"/>
                <a:gd name="T32" fmla="*/ 87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3" y="167"/>
                    <a:pt x="112" y="175"/>
                    <a:pt x="87" y="175"/>
                  </a:cubicBezTo>
                  <a:cubicBezTo>
                    <a:pt x="62" y="175"/>
                    <a:pt x="42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8" y="115"/>
                    <a:pt x="132" y="103"/>
                    <a:pt x="132" y="88"/>
                  </a:cubicBezTo>
                  <a:cubicBezTo>
                    <a:pt x="132" y="73"/>
                    <a:pt x="128" y="62"/>
                    <a:pt x="120" y="52"/>
                  </a:cubicBezTo>
                  <a:cubicBezTo>
                    <a:pt x="111" y="43"/>
                    <a:pt x="101" y="38"/>
                    <a:pt x="87" y="38"/>
                  </a:cubicBezTo>
                  <a:cubicBezTo>
                    <a:pt x="73" y="38"/>
                    <a:pt x="62" y="43"/>
                    <a:pt x="55" y="52"/>
                  </a:cubicBezTo>
                  <a:cubicBezTo>
                    <a:pt x="46" y="60"/>
                    <a:pt x="42" y="73"/>
                    <a:pt x="42" y="88"/>
                  </a:cubicBezTo>
                  <a:cubicBezTo>
                    <a:pt x="42" y="103"/>
                    <a:pt x="46" y="114"/>
                    <a:pt x="55" y="124"/>
                  </a:cubicBezTo>
                  <a:cubicBezTo>
                    <a:pt x="63" y="133"/>
                    <a:pt x="73" y="138"/>
                    <a:pt x="87" y="138"/>
                  </a:cubicBezTo>
                  <a:cubicBezTo>
                    <a:pt x="101" y="137"/>
                    <a:pt x="111" y="133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69">
              <a:extLst>
                <a:ext uri="{FF2B5EF4-FFF2-40B4-BE49-F238E27FC236}">
                  <a16:creationId xmlns:a16="http://schemas.microsoft.com/office/drawing/2014/main" id="{9612B6B7-D9BF-4E57-89BB-5A6499ECC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5184776"/>
              <a:ext cx="44450" cy="82550"/>
            </a:xfrm>
            <a:custGeom>
              <a:avLst/>
              <a:gdLst>
                <a:gd name="T0" fmla="*/ 1 w 93"/>
                <a:gd name="T1" fmla="*/ 0 h 170"/>
                <a:gd name="T2" fmla="*/ 42 w 93"/>
                <a:gd name="T3" fmla="*/ 0 h 170"/>
                <a:gd name="T4" fmla="*/ 42 w 93"/>
                <a:gd name="T5" fmla="*/ 139 h 170"/>
                <a:gd name="T6" fmla="*/ 93 w 93"/>
                <a:gd name="T7" fmla="*/ 139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  <a:gd name="T14" fmla="*/ 1 w 93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170">
                  <a:moveTo>
                    <a:pt x="1" y="0"/>
                  </a:moveTo>
                  <a:lnTo>
                    <a:pt x="42" y="0"/>
                  </a:lnTo>
                  <a:lnTo>
                    <a:pt x="42" y="139"/>
                  </a:lnTo>
                  <a:lnTo>
                    <a:pt x="93" y="139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70">
              <a:extLst>
                <a:ext uri="{FF2B5EF4-FFF2-40B4-BE49-F238E27FC236}">
                  <a16:creationId xmlns:a16="http://schemas.microsoft.com/office/drawing/2014/main" id="{CBB8430F-7DA3-47CD-9D7D-9937041E38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9138" y="5183188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8 h 175"/>
                <a:gd name="T22" fmla="*/ 120 w 175"/>
                <a:gd name="T23" fmla="*/ 52 h 175"/>
                <a:gd name="T24" fmla="*/ 88 w 175"/>
                <a:gd name="T25" fmla="*/ 38 h 175"/>
                <a:gd name="T26" fmla="*/ 55 w 175"/>
                <a:gd name="T27" fmla="*/ 52 h 175"/>
                <a:gd name="T28" fmla="*/ 43 w 175"/>
                <a:gd name="T29" fmla="*/ 88 h 175"/>
                <a:gd name="T30" fmla="*/ 55 w 175"/>
                <a:gd name="T31" fmla="*/ 124 h 175"/>
                <a:gd name="T32" fmla="*/ 88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7" y="42"/>
                    <a:pt x="175" y="63"/>
                    <a:pt x="175" y="88"/>
                  </a:cubicBezTo>
                  <a:cubicBezTo>
                    <a:pt x="175" y="113"/>
                    <a:pt x="167" y="134"/>
                    <a:pt x="150" y="150"/>
                  </a:cubicBezTo>
                  <a:cubicBezTo>
                    <a:pt x="134" y="167"/>
                    <a:pt x="113" y="175"/>
                    <a:pt x="88" y="175"/>
                  </a:cubicBezTo>
                  <a:cubicBezTo>
                    <a:pt x="63" y="175"/>
                    <a:pt x="42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3"/>
                    <a:pt x="133" y="88"/>
                  </a:cubicBezTo>
                  <a:cubicBezTo>
                    <a:pt x="133" y="73"/>
                    <a:pt x="129" y="62"/>
                    <a:pt x="120" y="52"/>
                  </a:cubicBezTo>
                  <a:cubicBezTo>
                    <a:pt x="112" y="43"/>
                    <a:pt x="102" y="38"/>
                    <a:pt x="88" y="38"/>
                  </a:cubicBezTo>
                  <a:cubicBezTo>
                    <a:pt x="74" y="38"/>
                    <a:pt x="63" y="43"/>
                    <a:pt x="55" y="52"/>
                  </a:cubicBezTo>
                  <a:cubicBezTo>
                    <a:pt x="47" y="60"/>
                    <a:pt x="43" y="73"/>
                    <a:pt x="43" y="88"/>
                  </a:cubicBezTo>
                  <a:cubicBezTo>
                    <a:pt x="43" y="103"/>
                    <a:pt x="47" y="114"/>
                    <a:pt x="55" y="124"/>
                  </a:cubicBezTo>
                  <a:cubicBezTo>
                    <a:pt x="64" y="133"/>
                    <a:pt x="74" y="138"/>
                    <a:pt x="88" y="138"/>
                  </a:cubicBezTo>
                  <a:cubicBezTo>
                    <a:pt x="100" y="137"/>
                    <a:pt x="112" y="133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71">
              <a:extLst>
                <a:ext uri="{FF2B5EF4-FFF2-40B4-BE49-F238E27FC236}">
                  <a16:creationId xmlns:a16="http://schemas.microsoft.com/office/drawing/2014/main" id="{EB1BC728-9085-4557-B8EA-4BC8C8E3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5183188"/>
              <a:ext cx="82550" cy="85725"/>
            </a:xfrm>
            <a:custGeom>
              <a:avLst/>
              <a:gdLst>
                <a:gd name="T0" fmla="*/ 25 w 168"/>
                <a:gd name="T1" fmla="*/ 150 h 177"/>
                <a:gd name="T2" fmla="*/ 0 w 168"/>
                <a:gd name="T3" fmla="*/ 88 h 177"/>
                <a:gd name="T4" fmla="*/ 25 w 168"/>
                <a:gd name="T5" fmla="*/ 25 h 177"/>
                <a:gd name="T6" fmla="*/ 87 w 168"/>
                <a:gd name="T7" fmla="*/ 0 h 177"/>
                <a:gd name="T8" fmla="*/ 137 w 168"/>
                <a:gd name="T9" fmla="*/ 15 h 177"/>
                <a:gd name="T10" fmla="*/ 168 w 168"/>
                <a:gd name="T11" fmla="*/ 57 h 177"/>
                <a:gd name="T12" fmla="*/ 118 w 168"/>
                <a:gd name="T13" fmla="*/ 57 h 177"/>
                <a:gd name="T14" fmla="*/ 87 w 168"/>
                <a:gd name="T15" fmla="*/ 38 h 177"/>
                <a:gd name="T16" fmla="*/ 53 w 168"/>
                <a:gd name="T17" fmla="*/ 52 h 177"/>
                <a:gd name="T18" fmla="*/ 41 w 168"/>
                <a:gd name="T19" fmla="*/ 88 h 177"/>
                <a:gd name="T20" fmla="*/ 53 w 168"/>
                <a:gd name="T21" fmla="*/ 124 h 177"/>
                <a:gd name="T22" fmla="*/ 86 w 168"/>
                <a:gd name="T23" fmla="*/ 138 h 177"/>
                <a:gd name="T24" fmla="*/ 110 w 168"/>
                <a:gd name="T25" fmla="*/ 130 h 177"/>
                <a:gd name="T26" fmla="*/ 122 w 168"/>
                <a:gd name="T27" fmla="*/ 110 h 177"/>
                <a:gd name="T28" fmla="*/ 73 w 168"/>
                <a:gd name="T29" fmla="*/ 110 h 177"/>
                <a:gd name="T30" fmla="*/ 73 w 168"/>
                <a:gd name="T31" fmla="*/ 79 h 177"/>
                <a:gd name="T32" fmla="*/ 166 w 168"/>
                <a:gd name="T33" fmla="*/ 79 h 177"/>
                <a:gd name="T34" fmla="*/ 166 w 168"/>
                <a:gd name="T35" fmla="*/ 110 h 177"/>
                <a:gd name="T36" fmla="*/ 141 w 168"/>
                <a:gd name="T37" fmla="*/ 154 h 177"/>
                <a:gd name="T38" fmla="*/ 116 w 168"/>
                <a:gd name="T39" fmla="*/ 170 h 177"/>
                <a:gd name="T40" fmla="*/ 85 w 168"/>
                <a:gd name="T41" fmla="*/ 177 h 177"/>
                <a:gd name="T42" fmla="*/ 25 w 168"/>
                <a:gd name="T43" fmla="*/ 15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177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7" y="15"/>
                  </a:cubicBezTo>
                  <a:cubicBezTo>
                    <a:pt x="152" y="25"/>
                    <a:pt x="162" y="39"/>
                    <a:pt x="168" y="57"/>
                  </a:cubicBezTo>
                  <a:lnTo>
                    <a:pt x="118" y="57"/>
                  </a:lnTo>
                  <a:cubicBezTo>
                    <a:pt x="112" y="44"/>
                    <a:pt x="102" y="38"/>
                    <a:pt x="87" y="38"/>
                  </a:cubicBezTo>
                  <a:cubicBezTo>
                    <a:pt x="73" y="38"/>
                    <a:pt x="62" y="43"/>
                    <a:pt x="53" y="52"/>
                  </a:cubicBezTo>
                  <a:cubicBezTo>
                    <a:pt x="45" y="60"/>
                    <a:pt x="41" y="73"/>
                    <a:pt x="41" y="88"/>
                  </a:cubicBezTo>
                  <a:cubicBezTo>
                    <a:pt x="41" y="103"/>
                    <a:pt x="45" y="114"/>
                    <a:pt x="53" y="124"/>
                  </a:cubicBezTo>
                  <a:cubicBezTo>
                    <a:pt x="62" y="133"/>
                    <a:pt x="72" y="138"/>
                    <a:pt x="86" y="138"/>
                  </a:cubicBezTo>
                  <a:cubicBezTo>
                    <a:pt x="96" y="138"/>
                    <a:pt x="103" y="135"/>
                    <a:pt x="110" y="130"/>
                  </a:cubicBezTo>
                  <a:cubicBezTo>
                    <a:pt x="116" y="125"/>
                    <a:pt x="120" y="119"/>
                    <a:pt x="122" y="110"/>
                  </a:cubicBezTo>
                  <a:lnTo>
                    <a:pt x="73" y="110"/>
                  </a:lnTo>
                  <a:lnTo>
                    <a:pt x="73" y="79"/>
                  </a:lnTo>
                  <a:lnTo>
                    <a:pt x="166" y="79"/>
                  </a:lnTo>
                  <a:lnTo>
                    <a:pt x="166" y="110"/>
                  </a:lnTo>
                  <a:cubicBezTo>
                    <a:pt x="163" y="125"/>
                    <a:pt x="155" y="140"/>
                    <a:pt x="141" y="154"/>
                  </a:cubicBezTo>
                  <a:cubicBezTo>
                    <a:pt x="135" y="160"/>
                    <a:pt x="126" y="165"/>
                    <a:pt x="116" y="170"/>
                  </a:cubicBezTo>
                  <a:cubicBezTo>
                    <a:pt x="106" y="174"/>
                    <a:pt x="96" y="177"/>
                    <a:pt x="85" y="177"/>
                  </a:cubicBezTo>
                  <a:cubicBezTo>
                    <a:pt x="62" y="175"/>
                    <a:pt x="42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Rectangle 72">
              <a:extLst>
                <a:ext uri="{FF2B5EF4-FFF2-40B4-BE49-F238E27FC236}">
                  <a16:creationId xmlns:a16="http://schemas.microsoft.com/office/drawing/2014/main" id="{3255606C-792A-4EE5-9467-9939B0E8E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1" y="5184776"/>
              <a:ext cx="20638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73">
              <a:extLst>
                <a:ext uri="{FF2B5EF4-FFF2-40B4-BE49-F238E27FC236}">
                  <a16:creationId xmlns:a16="http://schemas.microsoft.com/office/drawing/2014/main" id="{1ED2F179-69A1-4AEC-AD6C-CFA9FE647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1" y="5184776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97" name="Groupe 496">
            <a:extLst>
              <a:ext uri="{FF2B5EF4-FFF2-40B4-BE49-F238E27FC236}">
                <a16:creationId xmlns:a16="http://schemas.microsoft.com/office/drawing/2014/main" id="{F1CF36C5-453A-4C02-ACC7-A6274ED83A5A}"/>
              </a:ext>
            </a:extLst>
          </p:cNvPr>
          <p:cNvGrpSpPr/>
          <p:nvPr/>
        </p:nvGrpSpPr>
        <p:grpSpPr>
          <a:xfrm>
            <a:off x="3808583" y="3094738"/>
            <a:ext cx="3900145" cy="802265"/>
            <a:chOff x="4078288" y="6037263"/>
            <a:chExt cx="2060575" cy="423863"/>
          </a:xfrm>
        </p:grpSpPr>
        <p:sp>
          <p:nvSpPr>
            <p:cNvPr id="362" name="Freeform 74">
              <a:extLst>
                <a:ext uri="{FF2B5EF4-FFF2-40B4-BE49-F238E27FC236}">
                  <a16:creationId xmlns:a16="http://schemas.microsoft.com/office/drawing/2014/main" id="{42002DAB-D5B8-407F-BB55-A06A67000B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8288" y="6037263"/>
              <a:ext cx="357188" cy="347663"/>
            </a:xfrm>
            <a:custGeom>
              <a:avLst/>
              <a:gdLst>
                <a:gd name="T0" fmla="*/ 246 w 730"/>
                <a:gd name="T1" fmla="*/ 20 h 709"/>
                <a:gd name="T2" fmla="*/ 29 w 730"/>
                <a:gd name="T3" fmla="*/ 247 h 709"/>
                <a:gd name="T4" fmla="*/ 197 w 730"/>
                <a:gd name="T5" fmla="*/ 91 h 709"/>
                <a:gd name="T6" fmla="*/ 562 w 730"/>
                <a:gd name="T7" fmla="*/ 299 h 709"/>
                <a:gd name="T8" fmla="*/ 140 w 730"/>
                <a:gd name="T9" fmla="*/ 424 h 709"/>
                <a:gd name="T10" fmla="*/ 105 w 730"/>
                <a:gd name="T11" fmla="*/ 387 h 709"/>
                <a:gd name="T12" fmla="*/ 169 w 730"/>
                <a:gd name="T13" fmla="*/ 456 h 709"/>
                <a:gd name="T14" fmla="*/ 722 w 730"/>
                <a:gd name="T15" fmla="*/ 294 h 709"/>
                <a:gd name="T16" fmla="*/ 246 w 730"/>
                <a:gd name="T17" fmla="*/ 20 h 709"/>
                <a:gd name="T18" fmla="*/ 659 w 730"/>
                <a:gd name="T19" fmla="*/ 262 h 709"/>
                <a:gd name="T20" fmla="*/ 619 w 730"/>
                <a:gd name="T21" fmla="*/ 262 h 709"/>
                <a:gd name="T22" fmla="*/ 619 w 730"/>
                <a:gd name="T23" fmla="*/ 382 h 709"/>
                <a:gd name="T24" fmla="*/ 659 w 730"/>
                <a:gd name="T25" fmla="*/ 382 h 709"/>
                <a:gd name="T26" fmla="*/ 659 w 730"/>
                <a:gd name="T27" fmla="*/ 422 h 709"/>
                <a:gd name="T28" fmla="*/ 619 w 730"/>
                <a:gd name="T29" fmla="*/ 422 h 709"/>
                <a:gd name="T30" fmla="*/ 602 w 730"/>
                <a:gd name="T31" fmla="*/ 420 h 709"/>
                <a:gd name="T32" fmla="*/ 590 w 730"/>
                <a:gd name="T33" fmla="*/ 411 h 709"/>
                <a:gd name="T34" fmla="*/ 581 w 730"/>
                <a:gd name="T35" fmla="*/ 399 h 709"/>
                <a:gd name="T36" fmla="*/ 579 w 730"/>
                <a:gd name="T37" fmla="*/ 382 h 709"/>
                <a:gd name="T38" fmla="*/ 579 w 730"/>
                <a:gd name="T39" fmla="*/ 165 h 709"/>
                <a:gd name="T40" fmla="*/ 619 w 730"/>
                <a:gd name="T41" fmla="*/ 165 h 709"/>
                <a:gd name="T42" fmla="*/ 619 w 730"/>
                <a:gd name="T43" fmla="*/ 222 h 709"/>
                <a:gd name="T44" fmla="*/ 659 w 730"/>
                <a:gd name="T45" fmla="*/ 222 h 709"/>
                <a:gd name="T46" fmla="*/ 659 w 730"/>
                <a:gd name="T47" fmla="*/ 262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0" h="709">
                  <a:moveTo>
                    <a:pt x="246" y="20"/>
                  </a:moveTo>
                  <a:cubicBezTo>
                    <a:pt x="65" y="32"/>
                    <a:pt x="0" y="129"/>
                    <a:pt x="29" y="247"/>
                  </a:cubicBezTo>
                  <a:cubicBezTo>
                    <a:pt x="16" y="165"/>
                    <a:pt x="67" y="100"/>
                    <a:pt x="197" y="91"/>
                  </a:cubicBezTo>
                  <a:cubicBezTo>
                    <a:pt x="417" y="75"/>
                    <a:pt x="567" y="155"/>
                    <a:pt x="562" y="299"/>
                  </a:cubicBezTo>
                  <a:cubicBezTo>
                    <a:pt x="556" y="449"/>
                    <a:pt x="346" y="616"/>
                    <a:pt x="140" y="424"/>
                  </a:cubicBezTo>
                  <a:cubicBezTo>
                    <a:pt x="127" y="412"/>
                    <a:pt x="116" y="400"/>
                    <a:pt x="105" y="387"/>
                  </a:cubicBezTo>
                  <a:cubicBezTo>
                    <a:pt x="124" y="411"/>
                    <a:pt x="145" y="434"/>
                    <a:pt x="169" y="456"/>
                  </a:cubicBezTo>
                  <a:cubicBezTo>
                    <a:pt x="439" y="709"/>
                    <a:pt x="715" y="489"/>
                    <a:pt x="722" y="294"/>
                  </a:cubicBezTo>
                  <a:cubicBezTo>
                    <a:pt x="730" y="105"/>
                    <a:pt x="534" y="0"/>
                    <a:pt x="246" y="20"/>
                  </a:cubicBezTo>
                  <a:close/>
                  <a:moveTo>
                    <a:pt x="659" y="262"/>
                  </a:moveTo>
                  <a:lnTo>
                    <a:pt x="619" y="262"/>
                  </a:lnTo>
                  <a:lnTo>
                    <a:pt x="619" y="382"/>
                  </a:lnTo>
                  <a:lnTo>
                    <a:pt x="659" y="382"/>
                  </a:lnTo>
                  <a:lnTo>
                    <a:pt x="659" y="422"/>
                  </a:lnTo>
                  <a:lnTo>
                    <a:pt x="619" y="422"/>
                  </a:lnTo>
                  <a:cubicBezTo>
                    <a:pt x="612" y="422"/>
                    <a:pt x="607" y="421"/>
                    <a:pt x="602" y="420"/>
                  </a:cubicBezTo>
                  <a:cubicBezTo>
                    <a:pt x="597" y="417"/>
                    <a:pt x="594" y="415"/>
                    <a:pt x="590" y="411"/>
                  </a:cubicBezTo>
                  <a:cubicBezTo>
                    <a:pt x="586" y="407"/>
                    <a:pt x="584" y="404"/>
                    <a:pt x="581" y="399"/>
                  </a:cubicBezTo>
                  <a:cubicBezTo>
                    <a:pt x="579" y="394"/>
                    <a:pt x="579" y="389"/>
                    <a:pt x="579" y="382"/>
                  </a:cubicBezTo>
                  <a:lnTo>
                    <a:pt x="579" y="165"/>
                  </a:lnTo>
                  <a:lnTo>
                    <a:pt x="619" y="165"/>
                  </a:lnTo>
                  <a:lnTo>
                    <a:pt x="619" y="222"/>
                  </a:lnTo>
                  <a:lnTo>
                    <a:pt x="659" y="222"/>
                  </a:lnTo>
                  <a:lnTo>
                    <a:pt x="659" y="26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75">
              <a:extLst>
                <a:ext uri="{FF2B5EF4-FFF2-40B4-BE49-F238E27FC236}">
                  <a16:creationId xmlns:a16="http://schemas.microsoft.com/office/drawing/2014/main" id="{300F3136-4F51-48D7-92E9-B4E90ABD15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7188" y="6334126"/>
              <a:ext cx="46038" cy="50800"/>
            </a:xfrm>
            <a:custGeom>
              <a:avLst/>
              <a:gdLst>
                <a:gd name="T0" fmla="*/ 76 w 95"/>
                <a:gd name="T1" fmla="*/ 16 h 105"/>
                <a:gd name="T2" fmla="*/ 19 w 95"/>
                <a:gd name="T3" fmla="*/ 16 h 105"/>
                <a:gd name="T4" fmla="*/ 19 w 95"/>
                <a:gd name="T5" fmla="*/ 41 h 105"/>
                <a:gd name="T6" fmla="*/ 76 w 95"/>
                <a:gd name="T7" fmla="*/ 41 h 105"/>
                <a:gd name="T8" fmla="*/ 76 w 95"/>
                <a:gd name="T9" fmla="*/ 16 h 105"/>
                <a:gd name="T10" fmla="*/ 95 w 95"/>
                <a:gd name="T11" fmla="*/ 105 h 105"/>
                <a:gd name="T12" fmla="*/ 76 w 95"/>
                <a:gd name="T13" fmla="*/ 105 h 105"/>
                <a:gd name="T14" fmla="*/ 76 w 95"/>
                <a:gd name="T15" fmla="*/ 57 h 105"/>
                <a:gd name="T16" fmla="*/ 19 w 95"/>
                <a:gd name="T17" fmla="*/ 57 h 105"/>
                <a:gd name="T18" fmla="*/ 19 w 95"/>
                <a:gd name="T19" fmla="*/ 105 h 105"/>
                <a:gd name="T20" fmla="*/ 0 w 95"/>
                <a:gd name="T21" fmla="*/ 105 h 105"/>
                <a:gd name="T22" fmla="*/ 0 w 95"/>
                <a:gd name="T23" fmla="*/ 16 h 105"/>
                <a:gd name="T24" fmla="*/ 5 w 95"/>
                <a:gd name="T25" fmla="*/ 5 h 105"/>
                <a:gd name="T26" fmla="*/ 19 w 95"/>
                <a:gd name="T27" fmla="*/ 0 h 105"/>
                <a:gd name="T28" fmla="*/ 76 w 95"/>
                <a:gd name="T29" fmla="*/ 0 h 105"/>
                <a:gd name="T30" fmla="*/ 89 w 95"/>
                <a:gd name="T31" fmla="*/ 5 h 105"/>
                <a:gd name="T32" fmla="*/ 95 w 95"/>
                <a:gd name="T33" fmla="*/ 16 h 105"/>
                <a:gd name="T34" fmla="*/ 95 w 95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105">
                  <a:moveTo>
                    <a:pt x="76" y="16"/>
                  </a:moveTo>
                  <a:lnTo>
                    <a:pt x="19" y="16"/>
                  </a:lnTo>
                  <a:lnTo>
                    <a:pt x="19" y="41"/>
                  </a:lnTo>
                  <a:lnTo>
                    <a:pt x="76" y="41"/>
                  </a:lnTo>
                  <a:lnTo>
                    <a:pt x="76" y="16"/>
                  </a:lnTo>
                  <a:close/>
                  <a:moveTo>
                    <a:pt x="95" y="105"/>
                  </a:moveTo>
                  <a:lnTo>
                    <a:pt x="76" y="105"/>
                  </a:lnTo>
                  <a:lnTo>
                    <a:pt x="76" y="57"/>
                  </a:lnTo>
                  <a:lnTo>
                    <a:pt x="19" y="57"/>
                  </a:lnTo>
                  <a:lnTo>
                    <a:pt x="19" y="105"/>
                  </a:lnTo>
                  <a:lnTo>
                    <a:pt x="0" y="105"/>
                  </a:lnTo>
                  <a:lnTo>
                    <a:pt x="0" y="16"/>
                  </a:lnTo>
                  <a:cubicBezTo>
                    <a:pt x="0" y="11"/>
                    <a:pt x="1" y="7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5" y="1"/>
                    <a:pt x="89" y="5"/>
                  </a:cubicBezTo>
                  <a:cubicBezTo>
                    <a:pt x="92" y="9"/>
                    <a:pt x="95" y="12"/>
                    <a:pt x="95" y="16"/>
                  </a:cubicBezTo>
                  <a:lnTo>
                    <a:pt x="95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76">
              <a:extLst>
                <a:ext uri="{FF2B5EF4-FFF2-40B4-BE49-F238E27FC236}">
                  <a16:creationId xmlns:a16="http://schemas.microsoft.com/office/drawing/2014/main" id="{C9A216EE-D88D-401B-91A8-24A3B4EA6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6345238"/>
              <a:ext cx="44450" cy="39688"/>
            </a:xfrm>
            <a:custGeom>
              <a:avLst/>
              <a:gdLst>
                <a:gd name="T0" fmla="*/ 90 w 90"/>
                <a:gd name="T1" fmla="*/ 81 h 81"/>
                <a:gd name="T2" fmla="*/ 71 w 90"/>
                <a:gd name="T3" fmla="*/ 81 h 81"/>
                <a:gd name="T4" fmla="*/ 71 w 90"/>
                <a:gd name="T5" fmla="*/ 16 h 81"/>
                <a:gd name="T6" fmla="*/ 19 w 90"/>
                <a:gd name="T7" fmla="*/ 16 h 81"/>
                <a:gd name="T8" fmla="*/ 19 w 90"/>
                <a:gd name="T9" fmla="*/ 81 h 81"/>
                <a:gd name="T10" fmla="*/ 0 w 90"/>
                <a:gd name="T11" fmla="*/ 81 h 81"/>
                <a:gd name="T12" fmla="*/ 0 w 90"/>
                <a:gd name="T13" fmla="*/ 0 h 81"/>
                <a:gd name="T14" fmla="*/ 71 w 90"/>
                <a:gd name="T15" fmla="*/ 0 h 81"/>
                <a:gd name="T16" fmla="*/ 90 w 90"/>
                <a:gd name="T17" fmla="*/ 11 h 81"/>
                <a:gd name="T18" fmla="*/ 90 w 90"/>
                <a:gd name="T19" fmla="*/ 16 h 81"/>
                <a:gd name="T20" fmla="*/ 90 w 90"/>
                <a:gd name="T2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81">
                  <a:moveTo>
                    <a:pt x="90" y="81"/>
                  </a:moveTo>
                  <a:lnTo>
                    <a:pt x="71" y="81"/>
                  </a:lnTo>
                  <a:lnTo>
                    <a:pt x="71" y="16"/>
                  </a:lnTo>
                  <a:lnTo>
                    <a:pt x="19" y="16"/>
                  </a:lnTo>
                  <a:lnTo>
                    <a:pt x="19" y="81"/>
                  </a:lnTo>
                  <a:lnTo>
                    <a:pt x="0" y="81"/>
                  </a:lnTo>
                  <a:lnTo>
                    <a:pt x="0" y="0"/>
                  </a:lnTo>
                  <a:lnTo>
                    <a:pt x="71" y="0"/>
                  </a:lnTo>
                  <a:cubicBezTo>
                    <a:pt x="81" y="0"/>
                    <a:pt x="88" y="3"/>
                    <a:pt x="90" y="11"/>
                  </a:cubicBezTo>
                  <a:lnTo>
                    <a:pt x="90" y="16"/>
                  </a:lnTo>
                  <a:lnTo>
                    <a:pt x="90" y="8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77">
              <a:extLst>
                <a:ext uri="{FF2B5EF4-FFF2-40B4-BE49-F238E27FC236}">
                  <a16:creationId xmlns:a16="http://schemas.microsoft.com/office/drawing/2014/main" id="{F0532C91-7E63-4774-8FDD-79A8DAD726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71963" y="6345238"/>
              <a:ext cx="47625" cy="52388"/>
            </a:xfrm>
            <a:custGeom>
              <a:avLst/>
              <a:gdLst>
                <a:gd name="T0" fmla="*/ 78 w 96"/>
                <a:gd name="T1" fmla="*/ 16 h 108"/>
                <a:gd name="T2" fmla="*/ 20 w 96"/>
                <a:gd name="T3" fmla="*/ 16 h 108"/>
                <a:gd name="T4" fmla="*/ 20 w 96"/>
                <a:gd name="T5" fmla="*/ 65 h 108"/>
                <a:gd name="T6" fmla="*/ 78 w 96"/>
                <a:gd name="T7" fmla="*/ 65 h 108"/>
                <a:gd name="T8" fmla="*/ 78 w 96"/>
                <a:gd name="T9" fmla="*/ 16 h 108"/>
                <a:gd name="T10" fmla="*/ 96 w 96"/>
                <a:gd name="T11" fmla="*/ 92 h 108"/>
                <a:gd name="T12" fmla="*/ 78 w 96"/>
                <a:gd name="T13" fmla="*/ 108 h 108"/>
                <a:gd name="T14" fmla="*/ 34 w 96"/>
                <a:gd name="T15" fmla="*/ 108 h 108"/>
                <a:gd name="T16" fmla="*/ 34 w 96"/>
                <a:gd name="T17" fmla="*/ 92 h 108"/>
                <a:gd name="T18" fmla="*/ 78 w 96"/>
                <a:gd name="T19" fmla="*/ 92 h 108"/>
                <a:gd name="T20" fmla="*/ 78 w 96"/>
                <a:gd name="T21" fmla="*/ 81 h 108"/>
                <a:gd name="T22" fmla="*/ 20 w 96"/>
                <a:gd name="T23" fmla="*/ 81 h 108"/>
                <a:gd name="T24" fmla="*/ 6 w 96"/>
                <a:gd name="T25" fmla="*/ 76 h 108"/>
                <a:gd name="T26" fmla="*/ 0 w 96"/>
                <a:gd name="T27" fmla="*/ 65 h 108"/>
                <a:gd name="T28" fmla="*/ 0 w 96"/>
                <a:gd name="T29" fmla="*/ 16 h 108"/>
                <a:gd name="T30" fmla="*/ 5 w 96"/>
                <a:gd name="T31" fmla="*/ 5 h 108"/>
                <a:gd name="T32" fmla="*/ 19 w 96"/>
                <a:gd name="T33" fmla="*/ 0 h 108"/>
                <a:gd name="T34" fmla="*/ 95 w 96"/>
                <a:gd name="T35" fmla="*/ 0 h 108"/>
                <a:gd name="T36" fmla="*/ 95 w 96"/>
                <a:gd name="T37" fmla="*/ 92 h 108"/>
                <a:gd name="T38" fmla="*/ 96 w 96"/>
                <a:gd name="T39" fmla="*/ 9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108">
                  <a:moveTo>
                    <a:pt x="78" y="16"/>
                  </a:moveTo>
                  <a:lnTo>
                    <a:pt x="20" y="16"/>
                  </a:lnTo>
                  <a:lnTo>
                    <a:pt x="20" y="65"/>
                  </a:lnTo>
                  <a:lnTo>
                    <a:pt x="78" y="65"/>
                  </a:lnTo>
                  <a:lnTo>
                    <a:pt x="78" y="16"/>
                  </a:lnTo>
                  <a:close/>
                  <a:moveTo>
                    <a:pt x="96" y="92"/>
                  </a:moveTo>
                  <a:cubicBezTo>
                    <a:pt x="96" y="103"/>
                    <a:pt x="90" y="108"/>
                    <a:pt x="78" y="108"/>
                  </a:cubicBezTo>
                  <a:lnTo>
                    <a:pt x="34" y="108"/>
                  </a:lnTo>
                  <a:lnTo>
                    <a:pt x="34" y="92"/>
                  </a:lnTo>
                  <a:lnTo>
                    <a:pt x="78" y="92"/>
                  </a:lnTo>
                  <a:lnTo>
                    <a:pt x="78" y="81"/>
                  </a:lnTo>
                  <a:lnTo>
                    <a:pt x="20" y="81"/>
                  </a:lnTo>
                  <a:cubicBezTo>
                    <a:pt x="15" y="81"/>
                    <a:pt x="10" y="80"/>
                    <a:pt x="6" y="76"/>
                  </a:cubicBezTo>
                  <a:cubicBezTo>
                    <a:pt x="3" y="73"/>
                    <a:pt x="0" y="70"/>
                    <a:pt x="0" y="65"/>
                  </a:cubicBezTo>
                  <a:lnTo>
                    <a:pt x="0" y="16"/>
                  </a:lnTo>
                  <a:cubicBezTo>
                    <a:pt x="0" y="11"/>
                    <a:pt x="1" y="7"/>
                    <a:pt x="5" y="5"/>
                  </a:cubicBezTo>
                  <a:cubicBezTo>
                    <a:pt x="9" y="1"/>
                    <a:pt x="13" y="0"/>
                    <a:pt x="19" y="0"/>
                  </a:cubicBezTo>
                  <a:lnTo>
                    <a:pt x="95" y="0"/>
                  </a:lnTo>
                  <a:lnTo>
                    <a:pt x="95" y="92"/>
                  </a:lnTo>
                  <a:lnTo>
                    <a:pt x="96" y="9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78">
              <a:extLst>
                <a:ext uri="{FF2B5EF4-FFF2-40B4-BE49-F238E27FC236}">
                  <a16:creationId xmlns:a16="http://schemas.microsoft.com/office/drawing/2014/main" id="{6468004C-B7F0-4C0F-89F6-FBF48D9551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7526" y="6345238"/>
              <a:ext cx="47625" cy="39688"/>
            </a:xfrm>
            <a:custGeom>
              <a:avLst/>
              <a:gdLst>
                <a:gd name="T0" fmla="*/ 76 w 95"/>
                <a:gd name="T1" fmla="*/ 16 h 81"/>
                <a:gd name="T2" fmla="*/ 19 w 95"/>
                <a:gd name="T3" fmla="*/ 16 h 81"/>
                <a:gd name="T4" fmla="*/ 19 w 95"/>
                <a:gd name="T5" fmla="*/ 32 h 81"/>
                <a:gd name="T6" fmla="*/ 76 w 95"/>
                <a:gd name="T7" fmla="*/ 32 h 81"/>
                <a:gd name="T8" fmla="*/ 76 w 95"/>
                <a:gd name="T9" fmla="*/ 16 h 81"/>
                <a:gd name="T10" fmla="*/ 95 w 95"/>
                <a:gd name="T11" fmla="*/ 32 h 81"/>
                <a:gd name="T12" fmla="*/ 90 w 95"/>
                <a:gd name="T13" fmla="*/ 43 h 81"/>
                <a:gd name="T14" fmla="*/ 76 w 95"/>
                <a:gd name="T15" fmla="*/ 48 h 81"/>
                <a:gd name="T16" fmla="*/ 19 w 95"/>
                <a:gd name="T17" fmla="*/ 48 h 81"/>
                <a:gd name="T18" fmla="*/ 19 w 95"/>
                <a:gd name="T19" fmla="*/ 65 h 81"/>
                <a:gd name="T20" fmla="*/ 90 w 95"/>
                <a:gd name="T21" fmla="*/ 65 h 81"/>
                <a:gd name="T22" fmla="*/ 90 w 95"/>
                <a:gd name="T23" fmla="*/ 81 h 81"/>
                <a:gd name="T24" fmla="*/ 19 w 95"/>
                <a:gd name="T25" fmla="*/ 81 h 81"/>
                <a:gd name="T26" fmla="*/ 5 w 95"/>
                <a:gd name="T27" fmla="*/ 76 h 81"/>
                <a:gd name="T28" fmla="*/ 0 w 95"/>
                <a:gd name="T29" fmla="*/ 65 h 81"/>
                <a:gd name="T30" fmla="*/ 0 w 95"/>
                <a:gd name="T31" fmla="*/ 16 h 81"/>
                <a:gd name="T32" fmla="*/ 5 w 95"/>
                <a:gd name="T33" fmla="*/ 5 h 81"/>
                <a:gd name="T34" fmla="*/ 19 w 95"/>
                <a:gd name="T35" fmla="*/ 0 h 81"/>
                <a:gd name="T36" fmla="*/ 76 w 95"/>
                <a:gd name="T37" fmla="*/ 0 h 81"/>
                <a:gd name="T38" fmla="*/ 90 w 95"/>
                <a:gd name="T39" fmla="*/ 5 h 81"/>
                <a:gd name="T40" fmla="*/ 95 w 95"/>
                <a:gd name="T41" fmla="*/ 16 h 81"/>
                <a:gd name="T42" fmla="*/ 95 w 95"/>
                <a:gd name="T43" fmla="*/ 3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1">
                  <a:moveTo>
                    <a:pt x="76" y="16"/>
                  </a:moveTo>
                  <a:lnTo>
                    <a:pt x="19" y="16"/>
                  </a:lnTo>
                  <a:lnTo>
                    <a:pt x="19" y="32"/>
                  </a:lnTo>
                  <a:lnTo>
                    <a:pt x="76" y="32"/>
                  </a:lnTo>
                  <a:lnTo>
                    <a:pt x="76" y="16"/>
                  </a:lnTo>
                  <a:close/>
                  <a:moveTo>
                    <a:pt x="95" y="32"/>
                  </a:moveTo>
                  <a:cubicBezTo>
                    <a:pt x="95" y="37"/>
                    <a:pt x="94" y="41"/>
                    <a:pt x="90" y="43"/>
                  </a:cubicBezTo>
                  <a:cubicBezTo>
                    <a:pt x="86" y="47"/>
                    <a:pt x="81" y="48"/>
                    <a:pt x="76" y="48"/>
                  </a:cubicBezTo>
                  <a:lnTo>
                    <a:pt x="19" y="48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1"/>
                  </a:lnTo>
                  <a:lnTo>
                    <a:pt x="19" y="81"/>
                  </a:lnTo>
                  <a:cubicBezTo>
                    <a:pt x="14" y="81"/>
                    <a:pt x="9" y="80"/>
                    <a:pt x="5" y="76"/>
                  </a:cubicBezTo>
                  <a:cubicBezTo>
                    <a:pt x="1" y="73"/>
                    <a:pt x="0" y="68"/>
                    <a:pt x="0" y="65"/>
                  </a:cubicBezTo>
                  <a:lnTo>
                    <a:pt x="0" y="16"/>
                  </a:lnTo>
                  <a:cubicBezTo>
                    <a:pt x="0" y="11"/>
                    <a:pt x="1" y="7"/>
                    <a:pt x="5" y="5"/>
                  </a:cubicBezTo>
                  <a:cubicBezTo>
                    <a:pt x="9" y="2"/>
                    <a:pt x="12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6" y="1"/>
                    <a:pt x="90" y="5"/>
                  </a:cubicBezTo>
                  <a:cubicBezTo>
                    <a:pt x="94" y="7"/>
                    <a:pt x="95" y="12"/>
                    <a:pt x="95" y="16"/>
                  </a:cubicBezTo>
                  <a:lnTo>
                    <a:pt x="95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79">
              <a:extLst>
                <a:ext uri="{FF2B5EF4-FFF2-40B4-BE49-F238E27FC236}">
                  <a16:creationId xmlns:a16="http://schemas.microsoft.com/office/drawing/2014/main" id="{D0638918-A59F-43A5-8637-BB496E98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8" y="6345238"/>
              <a:ext cx="42863" cy="39688"/>
            </a:xfrm>
            <a:custGeom>
              <a:avLst/>
              <a:gdLst>
                <a:gd name="T0" fmla="*/ 88 w 88"/>
                <a:gd name="T1" fmla="*/ 32 h 81"/>
                <a:gd name="T2" fmla="*/ 69 w 88"/>
                <a:gd name="T3" fmla="*/ 32 h 81"/>
                <a:gd name="T4" fmla="*/ 69 w 88"/>
                <a:gd name="T5" fmla="*/ 16 h 81"/>
                <a:gd name="T6" fmla="*/ 20 w 88"/>
                <a:gd name="T7" fmla="*/ 16 h 81"/>
                <a:gd name="T8" fmla="*/ 20 w 88"/>
                <a:gd name="T9" fmla="*/ 81 h 81"/>
                <a:gd name="T10" fmla="*/ 0 w 88"/>
                <a:gd name="T11" fmla="*/ 81 h 81"/>
                <a:gd name="T12" fmla="*/ 0 w 88"/>
                <a:gd name="T13" fmla="*/ 0 h 81"/>
                <a:gd name="T14" fmla="*/ 68 w 88"/>
                <a:gd name="T15" fmla="*/ 0 h 81"/>
                <a:gd name="T16" fmla="*/ 87 w 88"/>
                <a:gd name="T17" fmla="*/ 11 h 81"/>
                <a:gd name="T18" fmla="*/ 88 w 88"/>
                <a:gd name="T19" fmla="*/ 16 h 81"/>
                <a:gd name="T20" fmla="*/ 88 w 88"/>
                <a:gd name="T21" fmla="*/ 3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81">
                  <a:moveTo>
                    <a:pt x="88" y="32"/>
                  </a:moveTo>
                  <a:lnTo>
                    <a:pt x="69" y="32"/>
                  </a:lnTo>
                  <a:lnTo>
                    <a:pt x="69" y="16"/>
                  </a:lnTo>
                  <a:lnTo>
                    <a:pt x="20" y="16"/>
                  </a:lnTo>
                  <a:lnTo>
                    <a:pt x="20" y="81"/>
                  </a:lnTo>
                  <a:lnTo>
                    <a:pt x="0" y="81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78" y="0"/>
                    <a:pt x="84" y="3"/>
                    <a:pt x="87" y="11"/>
                  </a:cubicBezTo>
                  <a:cubicBezTo>
                    <a:pt x="87" y="12"/>
                    <a:pt x="88" y="15"/>
                    <a:pt x="88" y="16"/>
                  </a:cubicBezTo>
                  <a:lnTo>
                    <a:pt x="88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80">
              <a:extLst>
                <a:ext uri="{FF2B5EF4-FFF2-40B4-BE49-F238E27FC236}">
                  <a16:creationId xmlns:a16="http://schemas.microsoft.com/office/drawing/2014/main" id="{34DE331D-A0AA-484F-A30D-845D796E0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1" y="6343651"/>
              <a:ext cx="44450" cy="41275"/>
            </a:xfrm>
            <a:custGeom>
              <a:avLst/>
              <a:gdLst>
                <a:gd name="T0" fmla="*/ 88 w 88"/>
                <a:gd name="T1" fmla="*/ 67 h 83"/>
                <a:gd name="T2" fmla="*/ 83 w 88"/>
                <a:gd name="T3" fmla="*/ 78 h 83"/>
                <a:gd name="T4" fmla="*/ 70 w 88"/>
                <a:gd name="T5" fmla="*/ 83 h 83"/>
                <a:gd name="T6" fmla="*/ 2 w 88"/>
                <a:gd name="T7" fmla="*/ 83 h 83"/>
                <a:gd name="T8" fmla="*/ 2 w 88"/>
                <a:gd name="T9" fmla="*/ 67 h 83"/>
                <a:gd name="T10" fmla="*/ 70 w 88"/>
                <a:gd name="T11" fmla="*/ 67 h 83"/>
                <a:gd name="T12" fmla="*/ 70 w 88"/>
                <a:gd name="T13" fmla="*/ 50 h 83"/>
                <a:gd name="T14" fmla="*/ 20 w 88"/>
                <a:gd name="T15" fmla="*/ 50 h 83"/>
                <a:gd name="T16" fmla="*/ 7 w 88"/>
                <a:gd name="T17" fmla="*/ 47 h 83"/>
                <a:gd name="T18" fmla="*/ 1 w 88"/>
                <a:gd name="T19" fmla="*/ 38 h 83"/>
                <a:gd name="T20" fmla="*/ 0 w 88"/>
                <a:gd name="T21" fmla="*/ 33 h 83"/>
                <a:gd name="T22" fmla="*/ 0 w 88"/>
                <a:gd name="T23" fmla="*/ 17 h 83"/>
                <a:gd name="T24" fmla="*/ 5 w 88"/>
                <a:gd name="T25" fmla="*/ 5 h 83"/>
                <a:gd name="T26" fmla="*/ 18 w 88"/>
                <a:gd name="T27" fmla="*/ 0 h 83"/>
                <a:gd name="T28" fmla="*/ 81 w 88"/>
                <a:gd name="T29" fmla="*/ 0 h 83"/>
                <a:gd name="T30" fmla="*/ 81 w 88"/>
                <a:gd name="T31" fmla="*/ 17 h 83"/>
                <a:gd name="T32" fmla="*/ 18 w 88"/>
                <a:gd name="T33" fmla="*/ 17 h 83"/>
                <a:gd name="T34" fmla="*/ 18 w 88"/>
                <a:gd name="T35" fmla="*/ 33 h 83"/>
                <a:gd name="T36" fmla="*/ 68 w 88"/>
                <a:gd name="T37" fmla="*/ 33 h 83"/>
                <a:gd name="T38" fmla="*/ 82 w 88"/>
                <a:gd name="T39" fmla="*/ 38 h 83"/>
                <a:gd name="T40" fmla="*/ 87 w 88"/>
                <a:gd name="T41" fmla="*/ 49 h 83"/>
                <a:gd name="T42" fmla="*/ 87 w 88"/>
                <a:gd name="T43" fmla="*/ 67 h 83"/>
                <a:gd name="T44" fmla="*/ 88 w 88"/>
                <a:gd name="T45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83">
                  <a:moveTo>
                    <a:pt x="88" y="67"/>
                  </a:moveTo>
                  <a:cubicBezTo>
                    <a:pt x="88" y="72"/>
                    <a:pt x="87" y="75"/>
                    <a:pt x="83" y="78"/>
                  </a:cubicBezTo>
                  <a:cubicBezTo>
                    <a:pt x="80" y="82"/>
                    <a:pt x="75" y="83"/>
                    <a:pt x="70" y="83"/>
                  </a:cubicBezTo>
                  <a:lnTo>
                    <a:pt x="2" y="83"/>
                  </a:lnTo>
                  <a:lnTo>
                    <a:pt x="2" y="67"/>
                  </a:lnTo>
                  <a:lnTo>
                    <a:pt x="70" y="67"/>
                  </a:lnTo>
                  <a:lnTo>
                    <a:pt x="70" y="50"/>
                  </a:lnTo>
                  <a:lnTo>
                    <a:pt x="20" y="50"/>
                  </a:lnTo>
                  <a:cubicBezTo>
                    <a:pt x="15" y="50"/>
                    <a:pt x="11" y="49"/>
                    <a:pt x="7" y="47"/>
                  </a:cubicBezTo>
                  <a:cubicBezTo>
                    <a:pt x="3" y="44"/>
                    <a:pt x="2" y="42"/>
                    <a:pt x="1" y="38"/>
                  </a:cubicBezTo>
                  <a:cubicBezTo>
                    <a:pt x="1" y="37"/>
                    <a:pt x="0" y="35"/>
                    <a:pt x="0" y="33"/>
                  </a:cubicBezTo>
                  <a:lnTo>
                    <a:pt x="0" y="17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8" y="2"/>
                    <a:pt x="13" y="0"/>
                    <a:pt x="18" y="0"/>
                  </a:cubicBezTo>
                  <a:lnTo>
                    <a:pt x="81" y="0"/>
                  </a:lnTo>
                  <a:lnTo>
                    <a:pt x="81" y="17"/>
                  </a:lnTo>
                  <a:lnTo>
                    <a:pt x="18" y="17"/>
                  </a:lnTo>
                  <a:lnTo>
                    <a:pt x="18" y="33"/>
                  </a:lnTo>
                  <a:lnTo>
                    <a:pt x="68" y="33"/>
                  </a:lnTo>
                  <a:cubicBezTo>
                    <a:pt x="73" y="33"/>
                    <a:pt x="78" y="34"/>
                    <a:pt x="82" y="38"/>
                  </a:cubicBezTo>
                  <a:cubicBezTo>
                    <a:pt x="86" y="42"/>
                    <a:pt x="87" y="45"/>
                    <a:pt x="87" y="49"/>
                  </a:cubicBezTo>
                  <a:lnTo>
                    <a:pt x="87" y="67"/>
                  </a:lnTo>
                  <a:lnTo>
                    <a:pt x="88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81">
              <a:extLst>
                <a:ext uri="{FF2B5EF4-FFF2-40B4-BE49-F238E27FC236}">
                  <a16:creationId xmlns:a16="http://schemas.microsoft.com/office/drawing/2014/main" id="{2A3D73A0-B914-4FDE-B860-6C56F4A48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6407151"/>
              <a:ext cx="44450" cy="52388"/>
            </a:xfrm>
            <a:custGeom>
              <a:avLst/>
              <a:gdLst>
                <a:gd name="T0" fmla="*/ 92 w 92"/>
                <a:gd name="T1" fmla="*/ 105 h 105"/>
                <a:gd name="T2" fmla="*/ 20 w 92"/>
                <a:gd name="T3" fmla="*/ 105 h 105"/>
                <a:gd name="T4" fmla="*/ 1 w 92"/>
                <a:gd name="T5" fmla="*/ 94 h 105"/>
                <a:gd name="T6" fmla="*/ 0 w 92"/>
                <a:gd name="T7" fmla="*/ 89 h 105"/>
                <a:gd name="T8" fmla="*/ 0 w 92"/>
                <a:gd name="T9" fmla="*/ 17 h 105"/>
                <a:gd name="T10" fmla="*/ 5 w 92"/>
                <a:gd name="T11" fmla="*/ 5 h 105"/>
                <a:gd name="T12" fmla="*/ 19 w 92"/>
                <a:gd name="T13" fmla="*/ 0 h 105"/>
                <a:gd name="T14" fmla="*/ 92 w 92"/>
                <a:gd name="T15" fmla="*/ 0 h 105"/>
                <a:gd name="T16" fmla="*/ 92 w 92"/>
                <a:gd name="T17" fmla="*/ 17 h 105"/>
                <a:gd name="T18" fmla="*/ 20 w 92"/>
                <a:gd name="T19" fmla="*/ 17 h 105"/>
                <a:gd name="T20" fmla="*/ 20 w 92"/>
                <a:gd name="T21" fmla="*/ 89 h 105"/>
                <a:gd name="T22" fmla="*/ 92 w 92"/>
                <a:gd name="T23" fmla="*/ 89 h 105"/>
                <a:gd name="T24" fmla="*/ 92 w 92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5">
                  <a:moveTo>
                    <a:pt x="92" y="105"/>
                  </a:moveTo>
                  <a:lnTo>
                    <a:pt x="20" y="105"/>
                  </a:lnTo>
                  <a:cubicBezTo>
                    <a:pt x="10" y="105"/>
                    <a:pt x="4" y="102"/>
                    <a:pt x="1" y="94"/>
                  </a:cubicBezTo>
                  <a:cubicBezTo>
                    <a:pt x="1" y="93"/>
                    <a:pt x="0" y="90"/>
                    <a:pt x="0" y="89"/>
                  </a:cubicBezTo>
                  <a:lnTo>
                    <a:pt x="0" y="17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9" y="2"/>
                    <a:pt x="12" y="0"/>
                    <a:pt x="19" y="0"/>
                  </a:cubicBezTo>
                  <a:lnTo>
                    <a:pt x="92" y="0"/>
                  </a:lnTo>
                  <a:lnTo>
                    <a:pt x="92" y="17"/>
                  </a:lnTo>
                  <a:lnTo>
                    <a:pt x="20" y="17"/>
                  </a:lnTo>
                  <a:lnTo>
                    <a:pt x="20" y="89"/>
                  </a:lnTo>
                  <a:lnTo>
                    <a:pt x="92" y="89"/>
                  </a:lnTo>
                  <a:lnTo>
                    <a:pt x="92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82">
              <a:extLst>
                <a:ext uri="{FF2B5EF4-FFF2-40B4-BE49-F238E27FC236}">
                  <a16:creationId xmlns:a16="http://schemas.microsoft.com/office/drawing/2014/main" id="{33FEE790-0F96-404E-9194-ADE9A4DCD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576" y="6407151"/>
              <a:ext cx="47625" cy="52388"/>
            </a:xfrm>
            <a:custGeom>
              <a:avLst/>
              <a:gdLst>
                <a:gd name="T0" fmla="*/ 95 w 96"/>
                <a:gd name="T1" fmla="*/ 105 h 105"/>
                <a:gd name="T2" fmla="*/ 76 w 96"/>
                <a:gd name="T3" fmla="*/ 105 h 105"/>
                <a:gd name="T4" fmla="*/ 76 w 96"/>
                <a:gd name="T5" fmla="*/ 40 h 105"/>
                <a:gd name="T6" fmla="*/ 18 w 96"/>
                <a:gd name="T7" fmla="*/ 40 h 105"/>
                <a:gd name="T8" fmla="*/ 18 w 96"/>
                <a:gd name="T9" fmla="*/ 105 h 105"/>
                <a:gd name="T10" fmla="*/ 0 w 96"/>
                <a:gd name="T11" fmla="*/ 105 h 105"/>
                <a:gd name="T12" fmla="*/ 0 w 96"/>
                <a:gd name="T13" fmla="*/ 0 h 105"/>
                <a:gd name="T14" fmla="*/ 18 w 96"/>
                <a:gd name="T15" fmla="*/ 0 h 105"/>
                <a:gd name="T16" fmla="*/ 18 w 96"/>
                <a:gd name="T17" fmla="*/ 24 h 105"/>
                <a:gd name="T18" fmla="*/ 76 w 96"/>
                <a:gd name="T19" fmla="*/ 24 h 105"/>
                <a:gd name="T20" fmla="*/ 95 w 96"/>
                <a:gd name="T21" fmla="*/ 35 h 105"/>
                <a:gd name="T22" fmla="*/ 96 w 96"/>
                <a:gd name="T23" fmla="*/ 40 h 105"/>
                <a:gd name="T24" fmla="*/ 96 w 96"/>
                <a:gd name="T25" fmla="*/ 105 h 105"/>
                <a:gd name="T26" fmla="*/ 95 w 96"/>
                <a:gd name="T2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05">
                  <a:moveTo>
                    <a:pt x="95" y="105"/>
                  </a:moveTo>
                  <a:lnTo>
                    <a:pt x="76" y="105"/>
                  </a:lnTo>
                  <a:lnTo>
                    <a:pt x="76" y="40"/>
                  </a:lnTo>
                  <a:lnTo>
                    <a:pt x="18" y="40"/>
                  </a:lnTo>
                  <a:lnTo>
                    <a:pt x="18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76" y="24"/>
                  </a:lnTo>
                  <a:cubicBezTo>
                    <a:pt x="86" y="24"/>
                    <a:pt x="92" y="28"/>
                    <a:pt x="95" y="35"/>
                  </a:cubicBezTo>
                  <a:cubicBezTo>
                    <a:pt x="95" y="37"/>
                    <a:pt x="96" y="39"/>
                    <a:pt x="96" y="40"/>
                  </a:cubicBezTo>
                  <a:lnTo>
                    <a:pt x="96" y="105"/>
                  </a:lnTo>
                  <a:lnTo>
                    <a:pt x="95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83">
              <a:extLst>
                <a:ext uri="{FF2B5EF4-FFF2-40B4-BE49-F238E27FC236}">
                  <a16:creationId xmlns:a16="http://schemas.microsoft.com/office/drawing/2014/main" id="{5F119712-67D3-4859-B5EC-21BCC61C27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73551" y="6419851"/>
              <a:ext cx="47625" cy="39688"/>
            </a:xfrm>
            <a:custGeom>
              <a:avLst/>
              <a:gdLst>
                <a:gd name="T0" fmla="*/ 77 w 96"/>
                <a:gd name="T1" fmla="*/ 16 h 81"/>
                <a:gd name="T2" fmla="*/ 20 w 96"/>
                <a:gd name="T3" fmla="*/ 16 h 81"/>
                <a:gd name="T4" fmla="*/ 20 w 96"/>
                <a:gd name="T5" fmla="*/ 65 h 81"/>
                <a:gd name="T6" fmla="*/ 77 w 96"/>
                <a:gd name="T7" fmla="*/ 65 h 81"/>
                <a:gd name="T8" fmla="*/ 77 w 96"/>
                <a:gd name="T9" fmla="*/ 16 h 81"/>
                <a:gd name="T10" fmla="*/ 96 w 96"/>
                <a:gd name="T11" fmla="*/ 65 h 81"/>
                <a:gd name="T12" fmla="*/ 77 w 96"/>
                <a:gd name="T13" fmla="*/ 81 h 81"/>
                <a:gd name="T14" fmla="*/ 20 w 96"/>
                <a:gd name="T15" fmla="*/ 81 h 81"/>
                <a:gd name="T16" fmla="*/ 1 w 96"/>
                <a:gd name="T17" fmla="*/ 70 h 81"/>
                <a:gd name="T18" fmla="*/ 0 w 96"/>
                <a:gd name="T19" fmla="*/ 65 h 81"/>
                <a:gd name="T20" fmla="*/ 0 w 96"/>
                <a:gd name="T21" fmla="*/ 16 h 81"/>
                <a:gd name="T22" fmla="*/ 5 w 96"/>
                <a:gd name="T23" fmla="*/ 5 h 81"/>
                <a:gd name="T24" fmla="*/ 18 w 96"/>
                <a:gd name="T25" fmla="*/ 0 h 81"/>
                <a:gd name="T26" fmla="*/ 76 w 96"/>
                <a:gd name="T27" fmla="*/ 0 h 81"/>
                <a:gd name="T28" fmla="*/ 90 w 96"/>
                <a:gd name="T29" fmla="*/ 5 h 81"/>
                <a:gd name="T30" fmla="*/ 95 w 96"/>
                <a:gd name="T31" fmla="*/ 16 h 81"/>
                <a:gd name="T32" fmla="*/ 95 w 96"/>
                <a:gd name="T33" fmla="*/ 65 h 81"/>
                <a:gd name="T34" fmla="*/ 96 w 96"/>
                <a:gd name="T3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81">
                  <a:moveTo>
                    <a:pt x="77" y="16"/>
                  </a:moveTo>
                  <a:lnTo>
                    <a:pt x="20" y="16"/>
                  </a:lnTo>
                  <a:lnTo>
                    <a:pt x="20" y="65"/>
                  </a:lnTo>
                  <a:lnTo>
                    <a:pt x="77" y="65"/>
                  </a:lnTo>
                  <a:lnTo>
                    <a:pt x="77" y="16"/>
                  </a:lnTo>
                  <a:close/>
                  <a:moveTo>
                    <a:pt x="96" y="65"/>
                  </a:moveTo>
                  <a:cubicBezTo>
                    <a:pt x="96" y="76"/>
                    <a:pt x="90" y="81"/>
                    <a:pt x="77" y="81"/>
                  </a:cubicBezTo>
                  <a:lnTo>
                    <a:pt x="20" y="81"/>
                  </a:lnTo>
                  <a:cubicBezTo>
                    <a:pt x="10" y="81"/>
                    <a:pt x="3" y="78"/>
                    <a:pt x="1" y="70"/>
                  </a:cubicBezTo>
                  <a:cubicBezTo>
                    <a:pt x="1" y="69"/>
                    <a:pt x="0" y="66"/>
                    <a:pt x="0" y="65"/>
                  </a:cubicBezTo>
                  <a:lnTo>
                    <a:pt x="0" y="16"/>
                  </a:lnTo>
                  <a:cubicBezTo>
                    <a:pt x="0" y="13"/>
                    <a:pt x="1" y="9"/>
                    <a:pt x="5" y="5"/>
                  </a:cubicBezTo>
                  <a:cubicBezTo>
                    <a:pt x="8" y="1"/>
                    <a:pt x="12" y="0"/>
                    <a:pt x="18" y="0"/>
                  </a:cubicBezTo>
                  <a:lnTo>
                    <a:pt x="76" y="0"/>
                  </a:lnTo>
                  <a:cubicBezTo>
                    <a:pt x="81" y="0"/>
                    <a:pt x="86" y="1"/>
                    <a:pt x="90" y="5"/>
                  </a:cubicBezTo>
                  <a:cubicBezTo>
                    <a:pt x="93" y="9"/>
                    <a:pt x="95" y="13"/>
                    <a:pt x="95" y="16"/>
                  </a:cubicBezTo>
                  <a:lnTo>
                    <a:pt x="95" y="65"/>
                  </a:lnTo>
                  <a:lnTo>
                    <a:pt x="96" y="6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Rectangle 84">
              <a:extLst>
                <a:ext uri="{FF2B5EF4-FFF2-40B4-BE49-F238E27FC236}">
                  <a16:creationId xmlns:a16="http://schemas.microsoft.com/office/drawing/2014/main" id="{3A7A03CF-A249-442F-9F21-96B3652CA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6" y="6408738"/>
              <a:ext cx="9525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85">
              <a:extLst>
                <a:ext uri="{FF2B5EF4-FFF2-40B4-BE49-F238E27FC236}">
                  <a16:creationId xmlns:a16="http://schemas.microsoft.com/office/drawing/2014/main" id="{52D4BAA3-159B-428E-989B-4BC51D4F9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6576" y="6419851"/>
              <a:ext cx="46038" cy="39688"/>
            </a:xfrm>
            <a:custGeom>
              <a:avLst/>
              <a:gdLst>
                <a:gd name="T0" fmla="*/ 77 w 95"/>
                <a:gd name="T1" fmla="*/ 16 h 81"/>
                <a:gd name="T2" fmla="*/ 19 w 95"/>
                <a:gd name="T3" fmla="*/ 16 h 81"/>
                <a:gd name="T4" fmla="*/ 19 w 95"/>
                <a:gd name="T5" fmla="*/ 33 h 81"/>
                <a:gd name="T6" fmla="*/ 77 w 95"/>
                <a:gd name="T7" fmla="*/ 33 h 81"/>
                <a:gd name="T8" fmla="*/ 77 w 95"/>
                <a:gd name="T9" fmla="*/ 16 h 81"/>
                <a:gd name="T10" fmla="*/ 95 w 95"/>
                <a:gd name="T11" fmla="*/ 33 h 81"/>
                <a:gd name="T12" fmla="*/ 90 w 95"/>
                <a:gd name="T13" fmla="*/ 44 h 81"/>
                <a:gd name="T14" fmla="*/ 77 w 95"/>
                <a:gd name="T15" fmla="*/ 49 h 81"/>
                <a:gd name="T16" fmla="*/ 19 w 95"/>
                <a:gd name="T17" fmla="*/ 49 h 81"/>
                <a:gd name="T18" fmla="*/ 19 w 95"/>
                <a:gd name="T19" fmla="*/ 65 h 81"/>
                <a:gd name="T20" fmla="*/ 90 w 95"/>
                <a:gd name="T21" fmla="*/ 65 h 81"/>
                <a:gd name="T22" fmla="*/ 90 w 95"/>
                <a:gd name="T23" fmla="*/ 81 h 81"/>
                <a:gd name="T24" fmla="*/ 19 w 95"/>
                <a:gd name="T25" fmla="*/ 81 h 81"/>
                <a:gd name="T26" fmla="*/ 5 w 95"/>
                <a:gd name="T27" fmla="*/ 76 h 81"/>
                <a:gd name="T28" fmla="*/ 0 w 95"/>
                <a:gd name="T29" fmla="*/ 65 h 81"/>
                <a:gd name="T30" fmla="*/ 0 w 95"/>
                <a:gd name="T31" fmla="*/ 16 h 81"/>
                <a:gd name="T32" fmla="*/ 5 w 95"/>
                <a:gd name="T33" fmla="*/ 5 h 81"/>
                <a:gd name="T34" fmla="*/ 19 w 95"/>
                <a:gd name="T35" fmla="*/ 0 h 81"/>
                <a:gd name="T36" fmla="*/ 77 w 95"/>
                <a:gd name="T37" fmla="*/ 0 h 81"/>
                <a:gd name="T38" fmla="*/ 90 w 95"/>
                <a:gd name="T39" fmla="*/ 5 h 81"/>
                <a:gd name="T40" fmla="*/ 95 w 95"/>
                <a:gd name="T41" fmla="*/ 16 h 81"/>
                <a:gd name="T42" fmla="*/ 95 w 95"/>
                <a:gd name="T43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1">
                  <a:moveTo>
                    <a:pt x="77" y="16"/>
                  </a:moveTo>
                  <a:lnTo>
                    <a:pt x="19" y="16"/>
                  </a:lnTo>
                  <a:lnTo>
                    <a:pt x="19" y="33"/>
                  </a:lnTo>
                  <a:lnTo>
                    <a:pt x="77" y="33"/>
                  </a:lnTo>
                  <a:lnTo>
                    <a:pt x="77" y="16"/>
                  </a:lnTo>
                  <a:close/>
                  <a:moveTo>
                    <a:pt x="95" y="33"/>
                  </a:moveTo>
                  <a:cubicBezTo>
                    <a:pt x="95" y="38"/>
                    <a:pt x="94" y="41"/>
                    <a:pt x="90" y="44"/>
                  </a:cubicBezTo>
                  <a:cubicBezTo>
                    <a:pt x="87" y="48"/>
                    <a:pt x="82" y="49"/>
                    <a:pt x="77" y="49"/>
                  </a:cubicBezTo>
                  <a:lnTo>
                    <a:pt x="19" y="49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1"/>
                  </a:lnTo>
                  <a:lnTo>
                    <a:pt x="19" y="81"/>
                  </a:lnTo>
                  <a:cubicBezTo>
                    <a:pt x="14" y="81"/>
                    <a:pt x="9" y="80"/>
                    <a:pt x="5" y="76"/>
                  </a:cubicBezTo>
                  <a:cubicBezTo>
                    <a:pt x="2" y="74"/>
                    <a:pt x="0" y="70"/>
                    <a:pt x="0" y="65"/>
                  </a:cubicBezTo>
                  <a:lnTo>
                    <a:pt x="0" y="16"/>
                  </a:lnTo>
                  <a:cubicBezTo>
                    <a:pt x="0" y="11"/>
                    <a:pt x="2" y="8"/>
                    <a:pt x="5" y="5"/>
                  </a:cubicBezTo>
                  <a:cubicBezTo>
                    <a:pt x="9" y="3"/>
                    <a:pt x="13" y="0"/>
                    <a:pt x="19" y="0"/>
                  </a:cubicBezTo>
                  <a:lnTo>
                    <a:pt x="77" y="0"/>
                  </a:lnTo>
                  <a:cubicBezTo>
                    <a:pt x="82" y="0"/>
                    <a:pt x="87" y="1"/>
                    <a:pt x="90" y="5"/>
                  </a:cubicBezTo>
                  <a:cubicBezTo>
                    <a:pt x="94" y="8"/>
                    <a:pt x="95" y="13"/>
                    <a:pt x="95" y="16"/>
                  </a:cubicBezTo>
                  <a:lnTo>
                    <a:pt x="95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86">
              <a:extLst>
                <a:ext uri="{FF2B5EF4-FFF2-40B4-BE49-F238E27FC236}">
                  <a16:creationId xmlns:a16="http://schemas.microsoft.com/office/drawing/2014/main" id="{604E5DE9-0A5C-41C1-B492-8D3639538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551" y="6407151"/>
              <a:ext cx="19050" cy="52388"/>
            </a:xfrm>
            <a:custGeom>
              <a:avLst/>
              <a:gdLst>
                <a:gd name="T0" fmla="*/ 38 w 38"/>
                <a:gd name="T1" fmla="*/ 105 h 105"/>
                <a:gd name="T2" fmla="*/ 19 w 38"/>
                <a:gd name="T3" fmla="*/ 105 h 105"/>
                <a:gd name="T4" fmla="*/ 5 w 38"/>
                <a:gd name="T5" fmla="*/ 100 h 105"/>
                <a:gd name="T6" fmla="*/ 0 w 38"/>
                <a:gd name="T7" fmla="*/ 89 h 105"/>
                <a:gd name="T8" fmla="*/ 0 w 38"/>
                <a:gd name="T9" fmla="*/ 0 h 105"/>
                <a:gd name="T10" fmla="*/ 19 w 38"/>
                <a:gd name="T11" fmla="*/ 0 h 105"/>
                <a:gd name="T12" fmla="*/ 19 w 38"/>
                <a:gd name="T13" fmla="*/ 24 h 105"/>
                <a:gd name="T14" fmla="*/ 38 w 38"/>
                <a:gd name="T15" fmla="*/ 24 h 105"/>
                <a:gd name="T16" fmla="*/ 38 w 38"/>
                <a:gd name="T17" fmla="*/ 40 h 105"/>
                <a:gd name="T18" fmla="*/ 19 w 38"/>
                <a:gd name="T19" fmla="*/ 40 h 105"/>
                <a:gd name="T20" fmla="*/ 19 w 38"/>
                <a:gd name="T21" fmla="*/ 89 h 105"/>
                <a:gd name="T22" fmla="*/ 38 w 38"/>
                <a:gd name="T23" fmla="*/ 89 h 105"/>
                <a:gd name="T24" fmla="*/ 38 w 38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05">
                  <a:moveTo>
                    <a:pt x="38" y="105"/>
                  </a:moveTo>
                  <a:lnTo>
                    <a:pt x="19" y="105"/>
                  </a:lnTo>
                  <a:cubicBezTo>
                    <a:pt x="14" y="105"/>
                    <a:pt x="9" y="104"/>
                    <a:pt x="5" y="100"/>
                  </a:cubicBezTo>
                  <a:cubicBezTo>
                    <a:pt x="2" y="98"/>
                    <a:pt x="0" y="93"/>
                    <a:pt x="0" y="89"/>
                  </a:cubicBezTo>
                  <a:lnTo>
                    <a:pt x="0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38" y="24"/>
                  </a:lnTo>
                  <a:lnTo>
                    <a:pt x="38" y="40"/>
                  </a:lnTo>
                  <a:lnTo>
                    <a:pt x="19" y="40"/>
                  </a:lnTo>
                  <a:lnTo>
                    <a:pt x="19" y="89"/>
                  </a:lnTo>
                  <a:lnTo>
                    <a:pt x="38" y="89"/>
                  </a:lnTo>
                  <a:lnTo>
                    <a:pt x="38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Rectangle 87">
              <a:extLst>
                <a:ext uri="{FF2B5EF4-FFF2-40B4-BE49-F238E27FC236}">
                  <a16:creationId xmlns:a16="http://schemas.microsoft.com/office/drawing/2014/main" id="{665DD93F-447A-4A82-B85E-54E7FD99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8" y="6146801"/>
              <a:ext cx="19050" cy="968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Rectangle 88">
              <a:extLst>
                <a:ext uri="{FF2B5EF4-FFF2-40B4-BE49-F238E27FC236}">
                  <a16:creationId xmlns:a16="http://schemas.microsoft.com/office/drawing/2014/main" id="{C45B91D2-7347-4535-A406-5A6B22B81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8" y="6103938"/>
              <a:ext cx="19050" cy="301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89">
              <a:extLst>
                <a:ext uri="{FF2B5EF4-FFF2-40B4-BE49-F238E27FC236}">
                  <a16:creationId xmlns:a16="http://schemas.microsoft.com/office/drawing/2014/main" id="{ABFD5F70-DA94-46C3-8DCC-6ACA32CEB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6" y="6146801"/>
              <a:ext cx="96838" cy="96838"/>
            </a:xfrm>
            <a:custGeom>
              <a:avLst/>
              <a:gdLst>
                <a:gd name="T0" fmla="*/ 198 w 198"/>
                <a:gd name="T1" fmla="*/ 160 h 200"/>
                <a:gd name="T2" fmla="*/ 188 w 198"/>
                <a:gd name="T3" fmla="*/ 189 h 200"/>
                <a:gd name="T4" fmla="*/ 159 w 198"/>
                <a:gd name="T5" fmla="*/ 200 h 200"/>
                <a:gd name="T6" fmla="*/ 40 w 198"/>
                <a:gd name="T7" fmla="*/ 200 h 200"/>
                <a:gd name="T8" fmla="*/ 12 w 198"/>
                <a:gd name="T9" fmla="*/ 189 h 200"/>
                <a:gd name="T10" fmla="*/ 0 w 198"/>
                <a:gd name="T11" fmla="*/ 160 h 200"/>
                <a:gd name="T12" fmla="*/ 0 w 198"/>
                <a:gd name="T13" fmla="*/ 0 h 200"/>
                <a:gd name="T14" fmla="*/ 40 w 198"/>
                <a:gd name="T15" fmla="*/ 0 h 200"/>
                <a:gd name="T16" fmla="*/ 40 w 198"/>
                <a:gd name="T17" fmla="*/ 160 h 200"/>
                <a:gd name="T18" fmla="*/ 158 w 198"/>
                <a:gd name="T19" fmla="*/ 160 h 200"/>
                <a:gd name="T20" fmla="*/ 158 w 198"/>
                <a:gd name="T21" fmla="*/ 0 h 200"/>
                <a:gd name="T22" fmla="*/ 198 w 198"/>
                <a:gd name="T23" fmla="*/ 0 h 200"/>
                <a:gd name="T24" fmla="*/ 198 w 198"/>
                <a:gd name="T25" fmla="*/ 16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0">
                  <a:moveTo>
                    <a:pt x="198" y="160"/>
                  </a:moveTo>
                  <a:cubicBezTo>
                    <a:pt x="198" y="172"/>
                    <a:pt x="194" y="180"/>
                    <a:pt x="188" y="189"/>
                  </a:cubicBezTo>
                  <a:cubicBezTo>
                    <a:pt x="180" y="197"/>
                    <a:pt x="172" y="200"/>
                    <a:pt x="159" y="200"/>
                  </a:cubicBezTo>
                  <a:lnTo>
                    <a:pt x="40" y="200"/>
                  </a:lnTo>
                  <a:cubicBezTo>
                    <a:pt x="29" y="200"/>
                    <a:pt x="19" y="197"/>
                    <a:pt x="12" y="189"/>
                  </a:cubicBezTo>
                  <a:cubicBezTo>
                    <a:pt x="4" y="182"/>
                    <a:pt x="0" y="172"/>
                    <a:pt x="0" y="160"/>
                  </a:cubicBezTo>
                  <a:lnTo>
                    <a:pt x="0" y="0"/>
                  </a:lnTo>
                  <a:lnTo>
                    <a:pt x="40" y="0"/>
                  </a:lnTo>
                  <a:lnTo>
                    <a:pt x="40" y="160"/>
                  </a:lnTo>
                  <a:lnTo>
                    <a:pt x="158" y="160"/>
                  </a:lnTo>
                  <a:lnTo>
                    <a:pt x="158" y="0"/>
                  </a:lnTo>
                  <a:lnTo>
                    <a:pt x="198" y="0"/>
                  </a:lnTo>
                  <a:lnTo>
                    <a:pt x="198" y="16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90">
              <a:extLst>
                <a:ext uri="{FF2B5EF4-FFF2-40B4-BE49-F238E27FC236}">
                  <a16:creationId xmlns:a16="http://schemas.microsoft.com/office/drawing/2014/main" id="{42420085-FC86-4175-A8A2-A27EBDA7C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3" y="6408738"/>
              <a:ext cx="39688" cy="52388"/>
            </a:xfrm>
            <a:custGeom>
              <a:avLst/>
              <a:gdLst>
                <a:gd name="T0" fmla="*/ 0 w 80"/>
                <a:gd name="T1" fmla="*/ 67 h 106"/>
                <a:gd name="T2" fmla="*/ 0 w 80"/>
                <a:gd name="T3" fmla="*/ 0 h 106"/>
                <a:gd name="T4" fmla="*/ 14 w 80"/>
                <a:gd name="T5" fmla="*/ 0 h 106"/>
                <a:gd name="T6" fmla="*/ 14 w 80"/>
                <a:gd name="T7" fmla="*/ 67 h 106"/>
                <a:gd name="T8" fmla="*/ 21 w 80"/>
                <a:gd name="T9" fmla="*/ 87 h 106"/>
                <a:gd name="T10" fmla="*/ 40 w 80"/>
                <a:gd name="T11" fmla="*/ 93 h 106"/>
                <a:gd name="T12" fmla="*/ 59 w 80"/>
                <a:gd name="T13" fmla="*/ 87 h 106"/>
                <a:gd name="T14" fmla="*/ 66 w 80"/>
                <a:gd name="T15" fmla="*/ 67 h 106"/>
                <a:gd name="T16" fmla="*/ 66 w 80"/>
                <a:gd name="T17" fmla="*/ 0 h 106"/>
                <a:gd name="T18" fmla="*/ 80 w 80"/>
                <a:gd name="T19" fmla="*/ 0 h 106"/>
                <a:gd name="T20" fmla="*/ 80 w 80"/>
                <a:gd name="T21" fmla="*/ 67 h 106"/>
                <a:gd name="T22" fmla="*/ 69 w 80"/>
                <a:gd name="T23" fmla="*/ 96 h 106"/>
                <a:gd name="T24" fmla="*/ 40 w 80"/>
                <a:gd name="T25" fmla="*/ 106 h 106"/>
                <a:gd name="T26" fmla="*/ 11 w 80"/>
                <a:gd name="T27" fmla="*/ 96 h 106"/>
                <a:gd name="T28" fmla="*/ 0 w 80"/>
                <a:gd name="T29" fmla="*/ 6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6">
                  <a:moveTo>
                    <a:pt x="0" y="67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7"/>
                  </a:lnTo>
                  <a:cubicBezTo>
                    <a:pt x="14" y="76"/>
                    <a:pt x="16" y="82"/>
                    <a:pt x="21" y="87"/>
                  </a:cubicBezTo>
                  <a:cubicBezTo>
                    <a:pt x="26" y="91"/>
                    <a:pt x="33" y="93"/>
                    <a:pt x="40" y="93"/>
                  </a:cubicBezTo>
                  <a:cubicBezTo>
                    <a:pt x="48" y="93"/>
                    <a:pt x="55" y="91"/>
                    <a:pt x="59" y="87"/>
                  </a:cubicBezTo>
                  <a:cubicBezTo>
                    <a:pt x="64" y="83"/>
                    <a:pt x="66" y="76"/>
                    <a:pt x="66" y="67"/>
                  </a:cubicBezTo>
                  <a:lnTo>
                    <a:pt x="66" y="0"/>
                  </a:lnTo>
                  <a:lnTo>
                    <a:pt x="80" y="0"/>
                  </a:lnTo>
                  <a:lnTo>
                    <a:pt x="80" y="67"/>
                  </a:lnTo>
                  <a:cubicBezTo>
                    <a:pt x="80" y="80"/>
                    <a:pt x="76" y="88"/>
                    <a:pt x="69" y="96"/>
                  </a:cubicBezTo>
                  <a:cubicBezTo>
                    <a:pt x="61" y="102"/>
                    <a:pt x="51" y="106"/>
                    <a:pt x="40" y="106"/>
                  </a:cubicBezTo>
                  <a:cubicBezTo>
                    <a:pt x="29" y="106"/>
                    <a:pt x="19" y="102"/>
                    <a:pt x="11" y="96"/>
                  </a:cubicBezTo>
                  <a:cubicBezTo>
                    <a:pt x="4" y="88"/>
                    <a:pt x="0" y="80"/>
                    <a:pt x="0" y="6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91">
              <a:extLst>
                <a:ext uri="{FF2B5EF4-FFF2-40B4-BE49-F238E27FC236}">
                  <a16:creationId xmlns:a16="http://schemas.microsoft.com/office/drawing/2014/main" id="{8BB2277C-D3D2-41DF-8BB8-5566C1152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701" y="6408738"/>
              <a:ext cx="39688" cy="50800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1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3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1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Rectangle 92">
              <a:extLst>
                <a:ext uri="{FF2B5EF4-FFF2-40B4-BE49-F238E27FC236}">
                  <a16:creationId xmlns:a16="http://schemas.microsoft.com/office/drawing/2014/main" id="{309E7FE6-33A3-4AB8-893E-AEC21EF22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4088" y="6407151"/>
              <a:ext cx="7938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93">
              <a:extLst>
                <a:ext uri="{FF2B5EF4-FFF2-40B4-BE49-F238E27FC236}">
                  <a16:creationId xmlns:a16="http://schemas.microsoft.com/office/drawing/2014/main" id="{38BCA4ED-1AAC-4BA9-8EBB-2EA90ABA1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963" y="6407151"/>
              <a:ext cx="47625" cy="52388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94">
              <a:extLst>
                <a:ext uri="{FF2B5EF4-FFF2-40B4-BE49-F238E27FC236}">
                  <a16:creationId xmlns:a16="http://schemas.microsoft.com/office/drawing/2014/main" id="{731DB827-52AD-489B-8C9F-B426B9B3B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526" y="6408738"/>
              <a:ext cx="26988" cy="50800"/>
            </a:xfrm>
            <a:custGeom>
              <a:avLst/>
              <a:gdLst>
                <a:gd name="T0" fmla="*/ 56 w 56"/>
                <a:gd name="T1" fmla="*/ 0 h 105"/>
                <a:gd name="T2" fmla="*/ 56 w 56"/>
                <a:gd name="T3" fmla="*/ 11 h 105"/>
                <a:gd name="T4" fmla="*/ 14 w 56"/>
                <a:gd name="T5" fmla="*/ 11 h 105"/>
                <a:gd name="T6" fmla="*/ 14 w 56"/>
                <a:gd name="T7" fmla="*/ 46 h 105"/>
                <a:gd name="T8" fmla="*/ 51 w 56"/>
                <a:gd name="T9" fmla="*/ 46 h 105"/>
                <a:gd name="T10" fmla="*/ 51 w 56"/>
                <a:gd name="T11" fmla="*/ 57 h 105"/>
                <a:gd name="T12" fmla="*/ 14 w 56"/>
                <a:gd name="T13" fmla="*/ 57 h 105"/>
                <a:gd name="T14" fmla="*/ 14 w 56"/>
                <a:gd name="T15" fmla="*/ 93 h 105"/>
                <a:gd name="T16" fmla="*/ 55 w 56"/>
                <a:gd name="T17" fmla="*/ 93 h 105"/>
                <a:gd name="T18" fmla="*/ 55 w 56"/>
                <a:gd name="T19" fmla="*/ 105 h 105"/>
                <a:gd name="T20" fmla="*/ 0 w 56"/>
                <a:gd name="T21" fmla="*/ 105 h 105"/>
                <a:gd name="T22" fmla="*/ 0 w 56"/>
                <a:gd name="T23" fmla="*/ 0 h 105"/>
                <a:gd name="T24" fmla="*/ 56 w 56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5">
                  <a:moveTo>
                    <a:pt x="56" y="0"/>
                  </a:moveTo>
                  <a:lnTo>
                    <a:pt x="56" y="11"/>
                  </a:lnTo>
                  <a:lnTo>
                    <a:pt x="14" y="11"/>
                  </a:lnTo>
                  <a:lnTo>
                    <a:pt x="14" y="46"/>
                  </a:lnTo>
                  <a:lnTo>
                    <a:pt x="51" y="46"/>
                  </a:lnTo>
                  <a:lnTo>
                    <a:pt x="51" y="57"/>
                  </a:lnTo>
                  <a:lnTo>
                    <a:pt x="14" y="57"/>
                  </a:lnTo>
                  <a:lnTo>
                    <a:pt x="14" y="93"/>
                  </a:lnTo>
                  <a:lnTo>
                    <a:pt x="55" y="93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95">
              <a:extLst>
                <a:ext uri="{FF2B5EF4-FFF2-40B4-BE49-F238E27FC236}">
                  <a16:creationId xmlns:a16="http://schemas.microsoft.com/office/drawing/2014/main" id="{2ED45817-AF12-4F70-8D20-F7FCAE01B5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3626" y="6408738"/>
              <a:ext cx="34925" cy="50800"/>
            </a:xfrm>
            <a:custGeom>
              <a:avLst/>
              <a:gdLst>
                <a:gd name="T0" fmla="*/ 13 w 72"/>
                <a:gd name="T1" fmla="*/ 61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8 h 105"/>
                <a:gd name="T12" fmla="*/ 70 w 72"/>
                <a:gd name="T13" fmla="*/ 30 h 105"/>
                <a:gd name="T14" fmla="*/ 63 w 72"/>
                <a:gd name="T15" fmla="*/ 51 h 105"/>
                <a:gd name="T16" fmla="*/ 43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3 w 72"/>
                <a:gd name="T25" fmla="*/ 61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1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2"/>
                    <a:pt x="61" y="8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8"/>
                    <a:pt x="67" y="45"/>
                    <a:pt x="63" y="51"/>
                  </a:cubicBezTo>
                  <a:cubicBezTo>
                    <a:pt x="60" y="57"/>
                    <a:pt x="52" y="60"/>
                    <a:pt x="43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3" y="61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8"/>
                    <a:pt x="50" y="45"/>
                  </a:cubicBezTo>
                  <a:cubicBezTo>
                    <a:pt x="53" y="41"/>
                    <a:pt x="55" y="36"/>
                    <a:pt x="55" y="30"/>
                  </a:cubicBezTo>
                  <a:cubicBezTo>
                    <a:pt x="55" y="16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96">
              <a:extLst>
                <a:ext uri="{FF2B5EF4-FFF2-40B4-BE49-F238E27FC236}">
                  <a16:creationId xmlns:a16="http://schemas.microsoft.com/office/drawing/2014/main" id="{C1559D93-E30F-400A-AC84-F83F66BA8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6" y="6408738"/>
              <a:ext cx="36513" cy="52388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9 h 105"/>
                <a:gd name="T28" fmla="*/ 38 w 73"/>
                <a:gd name="T29" fmla="*/ 94 h 105"/>
                <a:gd name="T30" fmla="*/ 54 w 73"/>
                <a:gd name="T31" fmla="*/ 89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9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9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4"/>
                    <a:pt x="16" y="36"/>
                  </a:cubicBezTo>
                  <a:cubicBezTo>
                    <a:pt x="19" y="39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9"/>
                    <a:pt x="56" y="50"/>
                    <a:pt x="60" y="52"/>
                  </a:cubicBezTo>
                  <a:cubicBezTo>
                    <a:pt x="64" y="54"/>
                    <a:pt x="66" y="57"/>
                    <a:pt x="69" y="61"/>
                  </a:cubicBezTo>
                  <a:cubicBezTo>
                    <a:pt x="71" y="65"/>
                    <a:pt x="73" y="69"/>
                    <a:pt x="73" y="75"/>
                  </a:cubicBezTo>
                  <a:cubicBezTo>
                    <a:pt x="73" y="84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4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9"/>
                  </a:cubicBezTo>
                  <a:cubicBezTo>
                    <a:pt x="26" y="91"/>
                    <a:pt x="31" y="94"/>
                    <a:pt x="38" y="94"/>
                  </a:cubicBezTo>
                  <a:cubicBezTo>
                    <a:pt x="44" y="94"/>
                    <a:pt x="50" y="92"/>
                    <a:pt x="54" y="89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9"/>
                    <a:pt x="56" y="66"/>
                  </a:cubicBezTo>
                  <a:cubicBezTo>
                    <a:pt x="54" y="64"/>
                    <a:pt x="51" y="62"/>
                    <a:pt x="48" y="61"/>
                  </a:cubicBezTo>
                  <a:cubicBezTo>
                    <a:pt x="44" y="60"/>
                    <a:pt x="40" y="59"/>
                    <a:pt x="36" y="59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4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9"/>
                    <a:pt x="69" y="27"/>
                  </a:cubicBezTo>
                  <a:lnTo>
                    <a:pt x="54" y="27"/>
                  </a:lnTo>
                  <a:cubicBezTo>
                    <a:pt x="54" y="24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4"/>
                    <a:pt x="19" y="17"/>
                  </a:cubicBezTo>
                  <a:cubicBezTo>
                    <a:pt x="14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Rectangle 97">
              <a:extLst>
                <a:ext uri="{FF2B5EF4-FFF2-40B4-BE49-F238E27FC236}">
                  <a16:creationId xmlns:a16="http://schemas.microsoft.com/office/drawing/2014/main" id="{37434597-7473-4811-803F-3C7D7F19B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113" y="6407151"/>
              <a:ext cx="6350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98">
              <a:extLst>
                <a:ext uri="{FF2B5EF4-FFF2-40B4-BE49-F238E27FC236}">
                  <a16:creationId xmlns:a16="http://schemas.microsoft.com/office/drawing/2014/main" id="{0770A958-487D-4A67-ABEF-CBBEC2A50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988" y="6407151"/>
              <a:ext cx="33338" cy="52388"/>
            </a:xfrm>
            <a:custGeom>
              <a:avLst/>
              <a:gdLst>
                <a:gd name="T0" fmla="*/ 0 w 69"/>
                <a:gd name="T1" fmla="*/ 12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2 h 105"/>
                <a:gd name="T8" fmla="*/ 42 w 69"/>
                <a:gd name="T9" fmla="*/ 12 h 105"/>
                <a:gd name="T10" fmla="*/ 42 w 69"/>
                <a:gd name="T11" fmla="*/ 105 h 105"/>
                <a:gd name="T12" fmla="*/ 28 w 69"/>
                <a:gd name="T13" fmla="*/ 105 h 105"/>
                <a:gd name="T14" fmla="*/ 28 w 69"/>
                <a:gd name="T15" fmla="*/ 12 h 105"/>
                <a:gd name="T16" fmla="*/ 0 w 69"/>
                <a:gd name="T17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2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42" y="12"/>
                  </a:lnTo>
                  <a:lnTo>
                    <a:pt x="42" y="105"/>
                  </a:lnTo>
                  <a:lnTo>
                    <a:pt x="28" y="105"/>
                  </a:lnTo>
                  <a:lnTo>
                    <a:pt x="28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99">
              <a:extLst>
                <a:ext uri="{FF2B5EF4-FFF2-40B4-BE49-F238E27FC236}">
                  <a16:creationId xmlns:a16="http://schemas.microsoft.com/office/drawing/2014/main" id="{AEAAB86D-C07E-4388-95FE-6F08C1E2A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2851" y="6391276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6 h 140"/>
                <a:gd name="T4" fmla="*/ 14 w 55"/>
                <a:gd name="T5" fmla="*/ 46 h 140"/>
                <a:gd name="T6" fmla="*/ 14 w 55"/>
                <a:gd name="T7" fmla="*/ 81 h 140"/>
                <a:gd name="T8" fmla="*/ 51 w 55"/>
                <a:gd name="T9" fmla="*/ 81 h 140"/>
                <a:gd name="T10" fmla="*/ 51 w 55"/>
                <a:gd name="T11" fmla="*/ 92 h 140"/>
                <a:gd name="T12" fmla="*/ 14 w 55"/>
                <a:gd name="T13" fmla="*/ 92 h 140"/>
                <a:gd name="T14" fmla="*/ 14 w 55"/>
                <a:gd name="T15" fmla="*/ 128 h 140"/>
                <a:gd name="T16" fmla="*/ 55 w 55"/>
                <a:gd name="T17" fmla="*/ 128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9 w 55"/>
                <a:gd name="T27" fmla="*/ 18 h 140"/>
                <a:gd name="T28" fmla="*/ 41 w 55"/>
                <a:gd name="T29" fmla="*/ 0 h 140"/>
                <a:gd name="T30" fmla="*/ 41 w 55"/>
                <a:gd name="T31" fmla="*/ 12 h 140"/>
                <a:gd name="T32" fmla="*/ 9 w 55"/>
                <a:gd name="T33" fmla="*/ 30 h 140"/>
                <a:gd name="T34" fmla="*/ 9 w 55"/>
                <a:gd name="T35" fmla="*/ 1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6"/>
                  </a:lnTo>
                  <a:lnTo>
                    <a:pt x="14" y="46"/>
                  </a:lnTo>
                  <a:lnTo>
                    <a:pt x="14" y="81"/>
                  </a:lnTo>
                  <a:lnTo>
                    <a:pt x="51" y="81"/>
                  </a:lnTo>
                  <a:lnTo>
                    <a:pt x="51" y="92"/>
                  </a:lnTo>
                  <a:lnTo>
                    <a:pt x="14" y="92"/>
                  </a:lnTo>
                  <a:lnTo>
                    <a:pt x="14" y="128"/>
                  </a:lnTo>
                  <a:lnTo>
                    <a:pt x="55" y="128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9" y="18"/>
                  </a:moveTo>
                  <a:lnTo>
                    <a:pt x="41" y="0"/>
                  </a:lnTo>
                  <a:lnTo>
                    <a:pt x="41" y="12"/>
                  </a:lnTo>
                  <a:lnTo>
                    <a:pt x="9" y="30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100">
              <a:extLst>
                <a:ext uri="{FF2B5EF4-FFF2-40B4-BE49-F238E27FC236}">
                  <a16:creationId xmlns:a16="http://schemas.microsoft.com/office/drawing/2014/main" id="{D94F43F5-CF02-4CCB-B2BA-06F047338A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1588" y="6408738"/>
              <a:ext cx="44450" cy="50800"/>
            </a:xfrm>
            <a:custGeom>
              <a:avLst/>
              <a:gdLst>
                <a:gd name="T0" fmla="*/ 34 w 89"/>
                <a:gd name="T1" fmla="*/ 0 h 105"/>
                <a:gd name="T2" fmla="*/ 74 w 89"/>
                <a:gd name="T3" fmla="*/ 13 h 105"/>
                <a:gd name="T4" fmla="*/ 89 w 89"/>
                <a:gd name="T5" fmla="*/ 52 h 105"/>
                <a:gd name="T6" fmla="*/ 74 w 89"/>
                <a:gd name="T7" fmla="*/ 91 h 105"/>
                <a:gd name="T8" fmla="*/ 34 w 89"/>
                <a:gd name="T9" fmla="*/ 105 h 105"/>
                <a:gd name="T10" fmla="*/ 0 w 89"/>
                <a:gd name="T11" fmla="*/ 105 h 105"/>
                <a:gd name="T12" fmla="*/ 0 w 89"/>
                <a:gd name="T13" fmla="*/ 0 h 105"/>
                <a:gd name="T14" fmla="*/ 34 w 89"/>
                <a:gd name="T15" fmla="*/ 0 h 105"/>
                <a:gd name="T16" fmla="*/ 15 w 89"/>
                <a:gd name="T17" fmla="*/ 93 h 105"/>
                <a:gd name="T18" fmla="*/ 34 w 89"/>
                <a:gd name="T19" fmla="*/ 93 h 105"/>
                <a:gd name="T20" fmla="*/ 64 w 89"/>
                <a:gd name="T21" fmla="*/ 82 h 105"/>
                <a:gd name="T22" fmla="*/ 74 w 89"/>
                <a:gd name="T23" fmla="*/ 52 h 105"/>
                <a:gd name="T24" fmla="*/ 64 w 89"/>
                <a:gd name="T25" fmla="*/ 22 h 105"/>
                <a:gd name="T26" fmla="*/ 34 w 89"/>
                <a:gd name="T27" fmla="*/ 11 h 105"/>
                <a:gd name="T28" fmla="*/ 15 w 89"/>
                <a:gd name="T29" fmla="*/ 11 h 105"/>
                <a:gd name="T30" fmla="*/ 15 w 89"/>
                <a:gd name="T31" fmla="*/ 9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105">
                  <a:moveTo>
                    <a:pt x="34" y="0"/>
                  </a:moveTo>
                  <a:cubicBezTo>
                    <a:pt x="51" y="0"/>
                    <a:pt x="64" y="5"/>
                    <a:pt x="74" y="13"/>
                  </a:cubicBezTo>
                  <a:cubicBezTo>
                    <a:pt x="84" y="23"/>
                    <a:pt x="89" y="36"/>
                    <a:pt x="89" y="52"/>
                  </a:cubicBezTo>
                  <a:cubicBezTo>
                    <a:pt x="89" y="68"/>
                    <a:pt x="84" y="81"/>
                    <a:pt x="74" y="91"/>
                  </a:cubicBezTo>
                  <a:cubicBezTo>
                    <a:pt x="64" y="100"/>
                    <a:pt x="50" y="105"/>
                    <a:pt x="34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lose/>
                  <a:moveTo>
                    <a:pt x="15" y="93"/>
                  </a:moveTo>
                  <a:lnTo>
                    <a:pt x="34" y="93"/>
                  </a:lnTo>
                  <a:cubicBezTo>
                    <a:pt x="48" y="93"/>
                    <a:pt x="58" y="90"/>
                    <a:pt x="64" y="82"/>
                  </a:cubicBezTo>
                  <a:cubicBezTo>
                    <a:pt x="71" y="75"/>
                    <a:pt x="74" y="65"/>
                    <a:pt x="74" y="52"/>
                  </a:cubicBezTo>
                  <a:cubicBezTo>
                    <a:pt x="74" y="40"/>
                    <a:pt x="70" y="28"/>
                    <a:pt x="64" y="22"/>
                  </a:cubicBezTo>
                  <a:cubicBezTo>
                    <a:pt x="56" y="15"/>
                    <a:pt x="46" y="11"/>
                    <a:pt x="34" y="11"/>
                  </a:cubicBezTo>
                  <a:lnTo>
                    <a:pt x="15" y="11"/>
                  </a:lnTo>
                  <a:lnTo>
                    <a:pt x="15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101">
              <a:extLst>
                <a:ext uri="{FF2B5EF4-FFF2-40B4-BE49-F238E27FC236}">
                  <a16:creationId xmlns:a16="http://schemas.microsoft.com/office/drawing/2014/main" id="{44574CAC-FD67-4616-8233-CB9B89771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1" y="6402388"/>
              <a:ext cx="7938" cy="14288"/>
            </a:xfrm>
            <a:custGeom>
              <a:avLst/>
              <a:gdLst>
                <a:gd name="T0" fmla="*/ 0 w 15"/>
                <a:gd name="T1" fmla="*/ 0 h 31"/>
                <a:gd name="T2" fmla="*/ 14 w 15"/>
                <a:gd name="T3" fmla="*/ 0 h 31"/>
                <a:gd name="T4" fmla="*/ 15 w 15"/>
                <a:gd name="T5" fmla="*/ 14 h 31"/>
                <a:gd name="T6" fmla="*/ 0 w 15"/>
                <a:gd name="T7" fmla="*/ 31 h 31"/>
                <a:gd name="T8" fmla="*/ 0 w 15"/>
                <a:gd name="T9" fmla="*/ 25 h 31"/>
                <a:gd name="T10" fmla="*/ 7 w 15"/>
                <a:gd name="T11" fmla="*/ 17 h 31"/>
                <a:gd name="T12" fmla="*/ 7 w 15"/>
                <a:gd name="T13" fmla="*/ 14 h 31"/>
                <a:gd name="T14" fmla="*/ 0 w 15"/>
                <a:gd name="T15" fmla="*/ 14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4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7" y="22"/>
                    <a:pt x="7" y="17"/>
                  </a:cubicBezTo>
                  <a:lnTo>
                    <a:pt x="7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102">
              <a:extLst>
                <a:ext uri="{FF2B5EF4-FFF2-40B4-BE49-F238E27FC236}">
                  <a16:creationId xmlns:a16="http://schemas.microsoft.com/office/drawing/2014/main" id="{2438F223-E04B-4746-808F-E53228D5F3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3501" y="6407151"/>
              <a:ext cx="42863" cy="52388"/>
            </a:xfrm>
            <a:custGeom>
              <a:avLst/>
              <a:gdLst>
                <a:gd name="T0" fmla="*/ 77 w 90"/>
                <a:gd name="T1" fmla="*/ 105 h 105"/>
                <a:gd name="T2" fmla="*/ 69 w 90"/>
                <a:gd name="T3" fmla="*/ 83 h 105"/>
                <a:gd name="T4" fmla="*/ 22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7 w 90"/>
                <a:gd name="T19" fmla="*/ 72 h 105"/>
                <a:gd name="T20" fmla="*/ 66 w 90"/>
                <a:gd name="T21" fmla="*/ 72 h 105"/>
                <a:gd name="T22" fmla="*/ 47 w 90"/>
                <a:gd name="T23" fmla="*/ 18 h 105"/>
                <a:gd name="T24" fmla="*/ 27 w 90"/>
                <a:gd name="T25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9" y="83"/>
                  </a:lnTo>
                  <a:lnTo>
                    <a:pt x="22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7" y="72"/>
                  </a:moveTo>
                  <a:lnTo>
                    <a:pt x="66" y="72"/>
                  </a:lnTo>
                  <a:lnTo>
                    <a:pt x="47" y="18"/>
                  </a:lnTo>
                  <a:lnTo>
                    <a:pt x="27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103">
              <a:extLst>
                <a:ext uri="{FF2B5EF4-FFF2-40B4-BE49-F238E27FC236}">
                  <a16:creationId xmlns:a16="http://schemas.microsoft.com/office/drawing/2014/main" id="{35157085-DB84-445F-BEA4-D05314139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6" y="6408738"/>
              <a:ext cx="41275" cy="50800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1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3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1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104">
              <a:extLst>
                <a:ext uri="{FF2B5EF4-FFF2-40B4-BE49-F238E27FC236}">
                  <a16:creationId xmlns:a16="http://schemas.microsoft.com/office/drawing/2014/main" id="{F23AC350-A9F8-4B3A-BDB4-4ABF3662F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276" y="6407151"/>
              <a:ext cx="49213" cy="52388"/>
            </a:xfrm>
            <a:custGeom>
              <a:avLst/>
              <a:gdLst>
                <a:gd name="T0" fmla="*/ 52 w 102"/>
                <a:gd name="T1" fmla="*/ 108 h 108"/>
                <a:gd name="T2" fmla="*/ 15 w 102"/>
                <a:gd name="T3" fmla="*/ 93 h 108"/>
                <a:gd name="T4" fmla="*/ 0 w 102"/>
                <a:gd name="T5" fmla="*/ 54 h 108"/>
                <a:gd name="T6" fmla="*/ 15 w 102"/>
                <a:gd name="T7" fmla="*/ 15 h 108"/>
                <a:gd name="T8" fmla="*/ 52 w 102"/>
                <a:gd name="T9" fmla="*/ 0 h 108"/>
                <a:gd name="T10" fmla="*/ 81 w 102"/>
                <a:gd name="T11" fmla="*/ 8 h 108"/>
                <a:gd name="T12" fmla="*/ 100 w 102"/>
                <a:gd name="T13" fmla="*/ 30 h 108"/>
                <a:gd name="T14" fmla="*/ 84 w 102"/>
                <a:gd name="T15" fmla="*/ 30 h 108"/>
                <a:gd name="T16" fmla="*/ 52 w 102"/>
                <a:gd name="T17" fmla="*/ 13 h 108"/>
                <a:gd name="T18" fmla="*/ 24 w 102"/>
                <a:gd name="T19" fmla="*/ 24 h 108"/>
                <a:gd name="T20" fmla="*/ 12 w 102"/>
                <a:gd name="T21" fmla="*/ 54 h 108"/>
                <a:gd name="T22" fmla="*/ 24 w 102"/>
                <a:gd name="T23" fmla="*/ 84 h 108"/>
                <a:gd name="T24" fmla="*/ 51 w 102"/>
                <a:gd name="T25" fmla="*/ 95 h 108"/>
                <a:gd name="T26" fmla="*/ 77 w 102"/>
                <a:gd name="T27" fmla="*/ 85 h 108"/>
                <a:gd name="T28" fmla="*/ 89 w 102"/>
                <a:gd name="T29" fmla="*/ 60 h 108"/>
                <a:gd name="T30" fmla="*/ 45 w 102"/>
                <a:gd name="T31" fmla="*/ 60 h 108"/>
                <a:gd name="T32" fmla="*/ 45 w 102"/>
                <a:gd name="T33" fmla="*/ 49 h 108"/>
                <a:gd name="T34" fmla="*/ 102 w 102"/>
                <a:gd name="T35" fmla="*/ 49 h 108"/>
                <a:gd name="T36" fmla="*/ 102 w 102"/>
                <a:gd name="T37" fmla="*/ 61 h 108"/>
                <a:gd name="T38" fmla="*/ 86 w 102"/>
                <a:gd name="T39" fmla="*/ 95 h 108"/>
                <a:gd name="T40" fmla="*/ 52 w 102"/>
                <a:gd name="T4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8">
                  <a:moveTo>
                    <a:pt x="52" y="108"/>
                  </a:moveTo>
                  <a:cubicBezTo>
                    <a:pt x="37" y="108"/>
                    <a:pt x="26" y="103"/>
                    <a:pt x="15" y="93"/>
                  </a:cubicBezTo>
                  <a:cubicBezTo>
                    <a:pt x="5" y="83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4" y="0"/>
                    <a:pt x="72" y="3"/>
                    <a:pt x="81" y="8"/>
                  </a:cubicBezTo>
                  <a:cubicBezTo>
                    <a:pt x="90" y="13"/>
                    <a:pt x="96" y="20"/>
                    <a:pt x="100" y="30"/>
                  </a:cubicBezTo>
                  <a:lnTo>
                    <a:pt x="84" y="30"/>
                  </a:lnTo>
                  <a:cubicBezTo>
                    <a:pt x="77" y="19"/>
                    <a:pt x="67" y="13"/>
                    <a:pt x="52" y="13"/>
                  </a:cubicBezTo>
                  <a:cubicBezTo>
                    <a:pt x="41" y="13"/>
                    <a:pt x="31" y="16"/>
                    <a:pt x="24" y="24"/>
                  </a:cubicBezTo>
                  <a:cubicBezTo>
                    <a:pt x="16" y="31"/>
                    <a:pt x="12" y="41"/>
                    <a:pt x="12" y="54"/>
                  </a:cubicBezTo>
                  <a:cubicBezTo>
                    <a:pt x="12" y="66"/>
                    <a:pt x="16" y="76"/>
                    <a:pt x="24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1"/>
                    <a:pt x="77" y="85"/>
                  </a:cubicBezTo>
                  <a:cubicBezTo>
                    <a:pt x="84" y="79"/>
                    <a:pt x="87" y="70"/>
                    <a:pt x="89" y="60"/>
                  </a:cubicBezTo>
                  <a:lnTo>
                    <a:pt x="45" y="60"/>
                  </a:lnTo>
                  <a:lnTo>
                    <a:pt x="45" y="49"/>
                  </a:lnTo>
                  <a:lnTo>
                    <a:pt x="102" y="49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9" y="104"/>
                    <a:pt x="67" y="108"/>
                    <a:pt x="52" y="10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105">
              <a:extLst>
                <a:ext uri="{FF2B5EF4-FFF2-40B4-BE49-F238E27FC236}">
                  <a16:creationId xmlns:a16="http://schemas.microsoft.com/office/drawing/2014/main" id="{BFD655F7-721D-44E0-9F32-80C4C6C3A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6408738"/>
              <a:ext cx="26988" cy="50800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1 h 105"/>
                <a:gd name="T4" fmla="*/ 14 w 55"/>
                <a:gd name="T5" fmla="*/ 11 h 105"/>
                <a:gd name="T6" fmla="*/ 14 w 55"/>
                <a:gd name="T7" fmla="*/ 46 h 105"/>
                <a:gd name="T8" fmla="*/ 52 w 55"/>
                <a:gd name="T9" fmla="*/ 46 h 105"/>
                <a:gd name="T10" fmla="*/ 52 w 55"/>
                <a:gd name="T11" fmla="*/ 57 h 105"/>
                <a:gd name="T12" fmla="*/ 14 w 55"/>
                <a:gd name="T13" fmla="*/ 57 h 105"/>
                <a:gd name="T14" fmla="*/ 14 w 55"/>
                <a:gd name="T15" fmla="*/ 93 h 105"/>
                <a:gd name="T16" fmla="*/ 55 w 55"/>
                <a:gd name="T17" fmla="*/ 93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6"/>
                  </a:lnTo>
                  <a:lnTo>
                    <a:pt x="52" y="46"/>
                  </a:lnTo>
                  <a:lnTo>
                    <a:pt x="52" y="57"/>
                  </a:lnTo>
                  <a:lnTo>
                    <a:pt x="14" y="57"/>
                  </a:lnTo>
                  <a:lnTo>
                    <a:pt x="14" y="93"/>
                  </a:lnTo>
                  <a:lnTo>
                    <a:pt x="55" y="93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106">
              <a:extLst>
                <a:ext uri="{FF2B5EF4-FFF2-40B4-BE49-F238E27FC236}">
                  <a16:creationId xmlns:a16="http://schemas.microsoft.com/office/drawing/2014/main" id="{F7DB47D2-8B9D-40F4-8FE7-9CA8AA2422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8288" y="6408738"/>
              <a:ext cx="34925" cy="50800"/>
            </a:xfrm>
            <a:custGeom>
              <a:avLst/>
              <a:gdLst>
                <a:gd name="T0" fmla="*/ 13 w 72"/>
                <a:gd name="T1" fmla="*/ 61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8 h 105"/>
                <a:gd name="T12" fmla="*/ 70 w 72"/>
                <a:gd name="T13" fmla="*/ 30 h 105"/>
                <a:gd name="T14" fmla="*/ 63 w 72"/>
                <a:gd name="T15" fmla="*/ 51 h 105"/>
                <a:gd name="T16" fmla="*/ 43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3 w 72"/>
                <a:gd name="T25" fmla="*/ 61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1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2"/>
                    <a:pt x="61" y="8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8"/>
                    <a:pt x="67" y="45"/>
                    <a:pt x="63" y="51"/>
                  </a:cubicBezTo>
                  <a:cubicBezTo>
                    <a:pt x="60" y="57"/>
                    <a:pt x="52" y="60"/>
                    <a:pt x="43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3" y="61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8"/>
                    <a:pt x="50" y="45"/>
                  </a:cubicBezTo>
                  <a:cubicBezTo>
                    <a:pt x="53" y="41"/>
                    <a:pt x="55" y="36"/>
                    <a:pt x="55" y="30"/>
                  </a:cubicBezTo>
                  <a:cubicBezTo>
                    <a:pt x="55" y="16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107">
              <a:extLst>
                <a:ext uri="{FF2B5EF4-FFF2-40B4-BE49-F238E27FC236}">
                  <a16:creationId xmlns:a16="http://schemas.microsoft.com/office/drawing/2014/main" id="{D47C21F0-9DAD-4D1A-927B-1DC6577F3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6408738"/>
              <a:ext cx="36513" cy="52388"/>
            </a:xfrm>
            <a:custGeom>
              <a:avLst/>
              <a:gdLst>
                <a:gd name="T0" fmla="*/ 13 w 73"/>
                <a:gd name="T1" fmla="*/ 26 h 105"/>
                <a:gd name="T2" fmla="*/ 16 w 73"/>
                <a:gd name="T3" fmla="*/ 36 h 105"/>
                <a:gd name="T4" fmla="*/ 25 w 73"/>
                <a:gd name="T5" fmla="*/ 41 h 105"/>
                <a:gd name="T6" fmla="*/ 36 w 73"/>
                <a:gd name="T7" fmla="*/ 45 h 105"/>
                <a:gd name="T8" fmla="*/ 49 w 73"/>
                <a:gd name="T9" fmla="*/ 47 h 105"/>
                <a:gd name="T10" fmla="*/ 60 w 73"/>
                <a:gd name="T11" fmla="*/ 52 h 105"/>
                <a:gd name="T12" fmla="*/ 69 w 73"/>
                <a:gd name="T13" fmla="*/ 61 h 105"/>
                <a:gd name="T14" fmla="*/ 73 w 73"/>
                <a:gd name="T15" fmla="*/ 75 h 105"/>
                <a:gd name="T16" fmla="*/ 63 w 73"/>
                <a:gd name="T17" fmla="*/ 96 h 105"/>
                <a:gd name="T18" fmla="*/ 38 w 73"/>
                <a:gd name="T19" fmla="*/ 105 h 105"/>
                <a:gd name="T20" fmla="*/ 11 w 73"/>
                <a:gd name="T21" fmla="*/ 97 h 105"/>
                <a:gd name="T22" fmla="*/ 1 w 73"/>
                <a:gd name="T23" fmla="*/ 77 h 105"/>
                <a:gd name="T24" fmla="*/ 16 w 73"/>
                <a:gd name="T25" fmla="*/ 77 h 105"/>
                <a:gd name="T26" fmla="*/ 23 w 73"/>
                <a:gd name="T27" fmla="*/ 89 h 105"/>
                <a:gd name="T28" fmla="*/ 38 w 73"/>
                <a:gd name="T29" fmla="*/ 94 h 105"/>
                <a:gd name="T30" fmla="*/ 54 w 73"/>
                <a:gd name="T31" fmla="*/ 89 h 105"/>
                <a:gd name="T32" fmla="*/ 60 w 73"/>
                <a:gd name="T33" fmla="*/ 76 h 105"/>
                <a:gd name="T34" fmla="*/ 56 w 73"/>
                <a:gd name="T35" fmla="*/ 66 h 105"/>
                <a:gd name="T36" fmla="*/ 48 w 73"/>
                <a:gd name="T37" fmla="*/ 61 h 105"/>
                <a:gd name="T38" fmla="*/ 36 w 73"/>
                <a:gd name="T39" fmla="*/ 59 h 105"/>
                <a:gd name="T40" fmla="*/ 24 w 73"/>
                <a:gd name="T41" fmla="*/ 56 h 105"/>
                <a:gd name="T42" fmla="*/ 13 w 73"/>
                <a:gd name="T43" fmla="*/ 51 h 105"/>
                <a:gd name="T44" fmla="*/ 4 w 73"/>
                <a:gd name="T45" fmla="*/ 42 h 105"/>
                <a:gd name="T46" fmla="*/ 0 w 73"/>
                <a:gd name="T47" fmla="*/ 29 h 105"/>
                <a:gd name="T48" fmla="*/ 10 w 73"/>
                <a:gd name="T49" fmla="*/ 7 h 105"/>
                <a:gd name="T50" fmla="*/ 35 w 73"/>
                <a:gd name="T51" fmla="*/ 0 h 105"/>
                <a:gd name="T52" fmla="*/ 59 w 73"/>
                <a:gd name="T53" fmla="*/ 7 h 105"/>
                <a:gd name="T54" fmla="*/ 69 w 73"/>
                <a:gd name="T55" fmla="*/ 27 h 105"/>
                <a:gd name="T56" fmla="*/ 54 w 73"/>
                <a:gd name="T57" fmla="*/ 27 h 105"/>
                <a:gd name="T58" fmla="*/ 48 w 73"/>
                <a:gd name="T59" fmla="*/ 17 h 105"/>
                <a:gd name="T60" fmla="*/ 34 w 73"/>
                <a:gd name="T61" fmla="*/ 12 h 105"/>
                <a:gd name="T62" fmla="*/ 19 w 73"/>
                <a:gd name="T63" fmla="*/ 17 h 105"/>
                <a:gd name="T64" fmla="*/ 13 w 73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5">
                  <a:moveTo>
                    <a:pt x="13" y="26"/>
                  </a:moveTo>
                  <a:cubicBezTo>
                    <a:pt x="13" y="30"/>
                    <a:pt x="14" y="34"/>
                    <a:pt x="16" y="36"/>
                  </a:cubicBezTo>
                  <a:cubicBezTo>
                    <a:pt x="19" y="39"/>
                    <a:pt x="21" y="41"/>
                    <a:pt x="25" y="41"/>
                  </a:cubicBezTo>
                  <a:lnTo>
                    <a:pt x="36" y="45"/>
                  </a:lnTo>
                  <a:cubicBezTo>
                    <a:pt x="40" y="46"/>
                    <a:pt x="45" y="47"/>
                    <a:pt x="49" y="47"/>
                  </a:cubicBezTo>
                  <a:cubicBezTo>
                    <a:pt x="53" y="49"/>
                    <a:pt x="56" y="50"/>
                    <a:pt x="60" y="52"/>
                  </a:cubicBezTo>
                  <a:cubicBezTo>
                    <a:pt x="64" y="54"/>
                    <a:pt x="66" y="57"/>
                    <a:pt x="69" y="61"/>
                  </a:cubicBezTo>
                  <a:cubicBezTo>
                    <a:pt x="71" y="65"/>
                    <a:pt x="73" y="69"/>
                    <a:pt x="73" y="75"/>
                  </a:cubicBezTo>
                  <a:cubicBezTo>
                    <a:pt x="73" y="84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9"/>
                  </a:cubicBezTo>
                  <a:cubicBezTo>
                    <a:pt x="26" y="91"/>
                    <a:pt x="31" y="94"/>
                    <a:pt x="38" y="94"/>
                  </a:cubicBezTo>
                  <a:cubicBezTo>
                    <a:pt x="44" y="94"/>
                    <a:pt x="50" y="92"/>
                    <a:pt x="54" y="89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9"/>
                    <a:pt x="56" y="66"/>
                  </a:cubicBezTo>
                  <a:cubicBezTo>
                    <a:pt x="54" y="64"/>
                    <a:pt x="51" y="62"/>
                    <a:pt x="48" y="61"/>
                  </a:cubicBezTo>
                  <a:cubicBezTo>
                    <a:pt x="44" y="60"/>
                    <a:pt x="40" y="59"/>
                    <a:pt x="36" y="59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4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9"/>
                    <a:pt x="69" y="27"/>
                  </a:cubicBezTo>
                  <a:lnTo>
                    <a:pt x="54" y="27"/>
                  </a:lnTo>
                  <a:cubicBezTo>
                    <a:pt x="54" y="24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4"/>
                    <a:pt x="19" y="17"/>
                  </a:cubicBezTo>
                  <a:cubicBezTo>
                    <a:pt x="15" y="16"/>
                    <a:pt x="13" y="20"/>
                    <a:pt x="13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Rectangle 108">
              <a:extLst>
                <a:ext uri="{FF2B5EF4-FFF2-40B4-BE49-F238E27FC236}">
                  <a16:creationId xmlns:a16="http://schemas.microsoft.com/office/drawing/2014/main" id="{29006391-6408-4AAA-8096-B2C96B8F4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8188" y="6081713"/>
              <a:ext cx="36513" cy="904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Rectangle 109">
              <a:extLst>
                <a:ext uri="{FF2B5EF4-FFF2-40B4-BE49-F238E27FC236}">
                  <a16:creationId xmlns:a16="http://schemas.microsoft.com/office/drawing/2014/main" id="{734A3131-71FE-433C-9042-C81AE133C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901" y="6127751"/>
              <a:ext cx="19050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110">
              <a:extLst>
                <a:ext uri="{FF2B5EF4-FFF2-40B4-BE49-F238E27FC236}">
                  <a16:creationId xmlns:a16="http://schemas.microsoft.com/office/drawing/2014/main" id="{87DE695D-8729-4150-8306-1E07DB580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1" y="6127751"/>
              <a:ext cx="74613" cy="84138"/>
            </a:xfrm>
            <a:custGeom>
              <a:avLst/>
              <a:gdLst>
                <a:gd name="T0" fmla="*/ 111 w 153"/>
                <a:gd name="T1" fmla="*/ 0 h 171"/>
                <a:gd name="T2" fmla="*/ 153 w 153"/>
                <a:gd name="T3" fmla="*/ 0 h 171"/>
                <a:gd name="T4" fmla="*/ 153 w 153"/>
                <a:gd name="T5" fmla="*/ 171 h 171"/>
                <a:gd name="T6" fmla="*/ 111 w 153"/>
                <a:gd name="T7" fmla="*/ 171 h 171"/>
                <a:gd name="T8" fmla="*/ 41 w 153"/>
                <a:gd name="T9" fmla="*/ 63 h 171"/>
                <a:gd name="T10" fmla="*/ 41 w 153"/>
                <a:gd name="T11" fmla="*/ 171 h 171"/>
                <a:gd name="T12" fmla="*/ 0 w 153"/>
                <a:gd name="T13" fmla="*/ 171 h 171"/>
                <a:gd name="T14" fmla="*/ 0 w 153"/>
                <a:gd name="T15" fmla="*/ 0 h 171"/>
                <a:gd name="T16" fmla="*/ 41 w 153"/>
                <a:gd name="T17" fmla="*/ 0 h 171"/>
                <a:gd name="T18" fmla="*/ 111 w 153"/>
                <a:gd name="T19" fmla="*/ 107 h 171"/>
                <a:gd name="T20" fmla="*/ 111 w 153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1">
                  <a:moveTo>
                    <a:pt x="111" y="0"/>
                  </a:moveTo>
                  <a:lnTo>
                    <a:pt x="153" y="0"/>
                  </a:lnTo>
                  <a:lnTo>
                    <a:pt x="153" y="171"/>
                  </a:lnTo>
                  <a:lnTo>
                    <a:pt x="111" y="171"/>
                  </a:lnTo>
                  <a:lnTo>
                    <a:pt x="41" y="63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111">
              <a:extLst>
                <a:ext uri="{FF2B5EF4-FFF2-40B4-BE49-F238E27FC236}">
                  <a16:creationId xmlns:a16="http://schemas.microsoft.com/office/drawing/2014/main" id="{F32A9AE9-0A52-48E2-81A2-74CBE0C8B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488" y="6124576"/>
              <a:ext cx="63500" cy="87313"/>
            </a:xfrm>
            <a:custGeom>
              <a:avLst/>
              <a:gdLst>
                <a:gd name="T0" fmla="*/ 62 w 130"/>
                <a:gd name="T1" fmla="*/ 36 h 178"/>
                <a:gd name="T2" fmla="*/ 49 w 130"/>
                <a:gd name="T3" fmla="*/ 40 h 178"/>
                <a:gd name="T4" fmla="*/ 44 w 130"/>
                <a:gd name="T5" fmla="*/ 52 h 178"/>
                <a:gd name="T6" fmla="*/ 49 w 130"/>
                <a:gd name="T7" fmla="*/ 65 h 178"/>
                <a:gd name="T8" fmla="*/ 62 w 130"/>
                <a:gd name="T9" fmla="*/ 72 h 178"/>
                <a:gd name="T10" fmla="*/ 78 w 130"/>
                <a:gd name="T11" fmla="*/ 77 h 178"/>
                <a:gd name="T12" fmla="*/ 97 w 130"/>
                <a:gd name="T13" fmla="*/ 82 h 178"/>
                <a:gd name="T14" fmla="*/ 113 w 130"/>
                <a:gd name="T15" fmla="*/ 91 h 178"/>
                <a:gd name="T16" fmla="*/ 125 w 130"/>
                <a:gd name="T17" fmla="*/ 105 h 178"/>
                <a:gd name="T18" fmla="*/ 130 w 130"/>
                <a:gd name="T19" fmla="*/ 126 h 178"/>
                <a:gd name="T20" fmla="*/ 113 w 130"/>
                <a:gd name="T21" fmla="*/ 163 h 178"/>
                <a:gd name="T22" fmla="*/ 67 w 130"/>
                <a:gd name="T23" fmla="*/ 178 h 178"/>
                <a:gd name="T24" fmla="*/ 20 w 130"/>
                <a:gd name="T25" fmla="*/ 165 h 178"/>
                <a:gd name="T26" fmla="*/ 3 w 130"/>
                <a:gd name="T27" fmla="*/ 125 h 178"/>
                <a:gd name="T28" fmla="*/ 47 w 130"/>
                <a:gd name="T29" fmla="*/ 125 h 178"/>
                <a:gd name="T30" fmla="*/ 68 w 130"/>
                <a:gd name="T31" fmla="*/ 145 h 178"/>
                <a:gd name="T32" fmla="*/ 82 w 130"/>
                <a:gd name="T33" fmla="*/ 140 h 178"/>
                <a:gd name="T34" fmla="*/ 87 w 130"/>
                <a:gd name="T35" fmla="*/ 127 h 178"/>
                <a:gd name="T36" fmla="*/ 82 w 130"/>
                <a:gd name="T37" fmla="*/ 115 h 178"/>
                <a:gd name="T38" fmla="*/ 69 w 130"/>
                <a:gd name="T39" fmla="*/ 107 h 178"/>
                <a:gd name="T40" fmla="*/ 53 w 130"/>
                <a:gd name="T41" fmla="*/ 102 h 178"/>
                <a:gd name="T42" fmla="*/ 34 w 130"/>
                <a:gd name="T43" fmla="*/ 96 h 178"/>
                <a:gd name="T44" fmla="*/ 18 w 130"/>
                <a:gd name="T45" fmla="*/ 87 h 178"/>
                <a:gd name="T46" fmla="*/ 5 w 130"/>
                <a:gd name="T47" fmla="*/ 73 h 178"/>
                <a:gd name="T48" fmla="*/ 0 w 130"/>
                <a:gd name="T49" fmla="*/ 52 h 178"/>
                <a:gd name="T50" fmla="*/ 18 w 130"/>
                <a:gd name="T51" fmla="*/ 13 h 178"/>
                <a:gd name="T52" fmla="*/ 63 w 130"/>
                <a:gd name="T53" fmla="*/ 0 h 178"/>
                <a:gd name="T54" fmla="*/ 108 w 130"/>
                <a:gd name="T55" fmla="*/ 12 h 178"/>
                <a:gd name="T56" fmla="*/ 125 w 130"/>
                <a:gd name="T57" fmla="*/ 52 h 178"/>
                <a:gd name="T58" fmla="*/ 80 w 130"/>
                <a:gd name="T59" fmla="*/ 52 h 178"/>
                <a:gd name="T60" fmla="*/ 74 w 130"/>
                <a:gd name="T61" fmla="*/ 38 h 178"/>
                <a:gd name="T62" fmla="*/ 62 w 130"/>
                <a:gd name="T63" fmla="*/ 3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8">
                  <a:moveTo>
                    <a:pt x="62" y="36"/>
                  </a:moveTo>
                  <a:cubicBezTo>
                    <a:pt x="57" y="36"/>
                    <a:pt x="52" y="37"/>
                    <a:pt x="49" y="40"/>
                  </a:cubicBezTo>
                  <a:cubicBezTo>
                    <a:pt x="45" y="42"/>
                    <a:pt x="44" y="46"/>
                    <a:pt x="44" y="52"/>
                  </a:cubicBezTo>
                  <a:cubicBezTo>
                    <a:pt x="44" y="58"/>
                    <a:pt x="45" y="61"/>
                    <a:pt x="49" y="65"/>
                  </a:cubicBezTo>
                  <a:cubicBezTo>
                    <a:pt x="52" y="68"/>
                    <a:pt x="57" y="70"/>
                    <a:pt x="62" y="72"/>
                  </a:cubicBezTo>
                  <a:cubicBezTo>
                    <a:pt x="67" y="73"/>
                    <a:pt x="72" y="76"/>
                    <a:pt x="78" y="77"/>
                  </a:cubicBezTo>
                  <a:cubicBezTo>
                    <a:pt x="84" y="78"/>
                    <a:pt x="90" y="81"/>
                    <a:pt x="97" y="82"/>
                  </a:cubicBezTo>
                  <a:cubicBezTo>
                    <a:pt x="103" y="85"/>
                    <a:pt x="108" y="87"/>
                    <a:pt x="113" y="91"/>
                  </a:cubicBezTo>
                  <a:cubicBezTo>
                    <a:pt x="118" y="95"/>
                    <a:pt x="122" y="98"/>
                    <a:pt x="125" y="105"/>
                  </a:cubicBezTo>
                  <a:cubicBezTo>
                    <a:pt x="128" y="111"/>
                    <a:pt x="130" y="117"/>
                    <a:pt x="130" y="126"/>
                  </a:cubicBezTo>
                  <a:cubicBezTo>
                    <a:pt x="130" y="141"/>
                    <a:pt x="124" y="152"/>
                    <a:pt x="113" y="163"/>
                  </a:cubicBezTo>
                  <a:cubicBezTo>
                    <a:pt x="102" y="173"/>
                    <a:pt x="85" y="178"/>
                    <a:pt x="67" y="178"/>
                  </a:cubicBezTo>
                  <a:cubicBezTo>
                    <a:pt x="48" y="178"/>
                    <a:pt x="32" y="173"/>
                    <a:pt x="20" y="165"/>
                  </a:cubicBezTo>
                  <a:cubicBezTo>
                    <a:pt x="9" y="156"/>
                    <a:pt x="3" y="142"/>
                    <a:pt x="3" y="125"/>
                  </a:cubicBezTo>
                  <a:lnTo>
                    <a:pt x="47" y="125"/>
                  </a:lnTo>
                  <a:cubicBezTo>
                    <a:pt x="48" y="138"/>
                    <a:pt x="54" y="145"/>
                    <a:pt x="68" y="145"/>
                  </a:cubicBezTo>
                  <a:cubicBezTo>
                    <a:pt x="74" y="145"/>
                    <a:pt x="79" y="143"/>
                    <a:pt x="82" y="140"/>
                  </a:cubicBezTo>
                  <a:cubicBezTo>
                    <a:pt x="85" y="136"/>
                    <a:pt x="87" y="132"/>
                    <a:pt x="87" y="127"/>
                  </a:cubicBezTo>
                  <a:cubicBezTo>
                    <a:pt x="87" y="122"/>
                    <a:pt x="85" y="118"/>
                    <a:pt x="82" y="115"/>
                  </a:cubicBezTo>
                  <a:cubicBezTo>
                    <a:pt x="79" y="112"/>
                    <a:pt x="74" y="110"/>
                    <a:pt x="69" y="107"/>
                  </a:cubicBezTo>
                  <a:cubicBezTo>
                    <a:pt x="64" y="106"/>
                    <a:pt x="59" y="103"/>
                    <a:pt x="53" y="102"/>
                  </a:cubicBezTo>
                  <a:cubicBezTo>
                    <a:pt x="47" y="101"/>
                    <a:pt x="40" y="98"/>
                    <a:pt x="34" y="96"/>
                  </a:cubicBezTo>
                  <a:cubicBezTo>
                    <a:pt x="28" y="93"/>
                    <a:pt x="23" y="91"/>
                    <a:pt x="18" y="87"/>
                  </a:cubicBezTo>
                  <a:cubicBezTo>
                    <a:pt x="13" y="83"/>
                    <a:pt x="9" y="80"/>
                    <a:pt x="5" y="73"/>
                  </a:cubicBezTo>
                  <a:cubicBezTo>
                    <a:pt x="3" y="67"/>
                    <a:pt x="0" y="61"/>
                    <a:pt x="0" y="52"/>
                  </a:cubicBezTo>
                  <a:cubicBezTo>
                    <a:pt x="0" y="36"/>
                    <a:pt x="7" y="23"/>
                    <a:pt x="18" y="13"/>
                  </a:cubicBezTo>
                  <a:cubicBezTo>
                    <a:pt x="29" y="3"/>
                    <a:pt x="45" y="0"/>
                    <a:pt x="63" y="0"/>
                  </a:cubicBezTo>
                  <a:cubicBezTo>
                    <a:pt x="82" y="0"/>
                    <a:pt x="97" y="3"/>
                    <a:pt x="108" y="12"/>
                  </a:cubicBezTo>
                  <a:cubicBezTo>
                    <a:pt x="119" y="21"/>
                    <a:pt x="125" y="33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8" y="41"/>
                    <a:pt x="74" y="38"/>
                  </a:cubicBezTo>
                  <a:cubicBezTo>
                    <a:pt x="72" y="37"/>
                    <a:pt x="67" y="36"/>
                    <a:pt x="62" y="3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112">
              <a:extLst>
                <a:ext uri="{FF2B5EF4-FFF2-40B4-BE49-F238E27FC236}">
                  <a16:creationId xmlns:a16="http://schemas.microsoft.com/office/drawing/2014/main" id="{1880BBC8-098C-419E-9066-28EB3324C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513" y="6127751"/>
              <a:ext cx="65088" cy="84138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6 w 135"/>
                <a:gd name="T13" fmla="*/ 170 h 170"/>
                <a:gd name="T14" fmla="*/ 46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Rectangle 113">
              <a:extLst>
                <a:ext uri="{FF2B5EF4-FFF2-40B4-BE49-F238E27FC236}">
                  <a16:creationId xmlns:a16="http://schemas.microsoft.com/office/drawing/2014/main" id="{188227CC-750B-432A-822C-EDE904588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0301" y="6127751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114">
              <a:extLst>
                <a:ext uri="{FF2B5EF4-FFF2-40B4-BE49-F238E27FC236}">
                  <a16:creationId xmlns:a16="http://schemas.microsoft.com/office/drawing/2014/main" id="{B1638FB8-30AC-44F0-9EE0-B6140AE47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1" y="6127751"/>
              <a:ext cx="66675" cy="84138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115">
              <a:extLst>
                <a:ext uri="{FF2B5EF4-FFF2-40B4-BE49-F238E27FC236}">
                  <a16:creationId xmlns:a16="http://schemas.microsoft.com/office/drawing/2014/main" id="{8243AB23-24A1-4B07-8B18-B5D287DF9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838" y="6127751"/>
              <a:ext cx="71438" cy="84138"/>
            </a:xfrm>
            <a:custGeom>
              <a:avLst/>
              <a:gdLst>
                <a:gd name="T0" fmla="*/ 0 w 143"/>
                <a:gd name="T1" fmla="*/ 102 h 172"/>
                <a:gd name="T2" fmla="*/ 0 w 143"/>
                <a:gd name="T3" fmla="*/ 0 h 172"/>
                <a:gd name="T4" fmla="*/ 41 w 143"/>
                <a:gd name="T5" fmla="*/ 0 h 172"/>
                <a:gd name="T6" fmla="*/ 41 w 143"/>
                <a:gd name="T7" fmla="*/ 102 h 172"/>
                <a:gd name="T8" fmla="*/ 49 w 143"/>
                <a:gd name="T9" fmla="*/ 126 h 172"/>
                <a:gd name="T10" fmla="*/ 71 w 143"/>
                <a:gd name="T11" fmla="*/ 135 h 172"/>
                <a:gd name="T12" fmla="*/ 94 w 143"/>
                <a:gd name="T13" fmla="*/ 126 h 172"/>
                <a:gd name="T14" fmla="*/ 101 w 143"/>
                <a:gd name="T15" fmla="*/ 102 h 172"/>
                <a:gd name="T16" fmla="*/ 101 w 143"/>
                <a:gd name="T17" fmla="*/ 0 h 172"/>
                <a:gd name="T18" fmla="*/ 143 w 143"/>
                <a:gd name="T19" fmla="*/ 0 h 172"/>
                <a:gd name="T20" fmla="*/ 143 w 143"/>
                <a:gd name="T21" fmla="*/ 102 h 172"/>
                <a:gd name="T22" fmla="*/ 133 w 143"/>
                <a:gd name="T23" fmla="*/ 141 h 172"/>
                <a:gd name="T24" fmla="*/ 106 w 143"/>
                <a:gd name="T25" fmla="*/ 165 h 172"/>
                <a:gd name="T26" fmla="*/ 71 w 143"/>
                <a:gd name="T27" fmla="*/ 172 h 172"/>
                <a:gd name="T28" fmla="*/ 21 w 143"/>
                <a:gd name="T29" fmla="*/ 153 h 172"/>
                <a:gd name="T30" fmla="*/ 0 w 143"/>
                <a:gd name="T31" fmla="*/ 10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2">
                  <a:moveTo>
                    <a:pt x="0" y="102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4" y="120"/>
                    <a:pt x="49" y="126"/>
                  </a:cubicBezTo>
                  <a:cubicBezTo>
                    <a:pt x="54" y="131"/>
                    <a:pt x="61" y="135"/>
                    <a:pt x="71" y="135"/>
                  </a:cubicBezTo>
                  <a:cubicBezTo>
                    <a:pt x="81" y="135"/>
                    <a:pt x="89" y="132"/>
                    <a:pt x="94" y="126"/>
                  </a:cubicBezTo>
                  <a:cubicBezTo>
                    <a:pt x="99" y="121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2"/>
                  </a:lnTo>
                  <a:cubicBezTo>
                    <a:pt x="143" y="117"/>
                    <a:pt x="139" y="130"/>
                    <a:pt x="133" y="141"/>
                  </a:cubicBezTo>
                  <a:cubicBezTo>
                    <a:pt x="125" y="152"/>
                    <a:pt x="116" y="160"/>
                    <a:pt x="106" y="165"/>
                  </a:cubicBezTo>
                  <a:cubicBezTo>
                    <a:pt x="95" y="170"/>
                    <a:pt x="84" y="172"/>
                    <a:pt x="71" y="172"/>
                  </a:cubicBezTo>
                  <a:cubicBezTo>
                    <a:pt x="51" y="172"/>
                    <a:pt x="35" y="166"/>
                    <a:pt x="21" y="153"/>
                  </a:cubicBezTo>
                  <a:cubicBezTo>
                    <a:pt x="8" y="142"/>
                    <a:pt x="0" y="125"/>
                    <a:pt x="0" y="10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116">
              <a:extLst>
                <a:ext uri="{FF2B5EF4-FFF2-40B4-BE49-F238E27FC236}">
                  <a16:creationId xmlns:a16="http://schemas.microsoft.com/office/drawing/2014/main" id="{C646B9FD-389B-44DC-B425-F723E02C8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88" y="6127751"/>
              <a:ext cx="66675" cy="84138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117">
              <a:extLst>
                <a:ext uri="{FF2B5EF4-FFF2-40B4-BE49-F238E27FC236}">
                  <a16:creationId xmlns:a16="http://schemas.microsoft.com/office/drawing/2014/main" id="{176D6BC4-0C7F-45A5-A09C-491423644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1" y="6127751"/>
              <a:ext cx="69850" cy="84138"/>
            </a:xfrm>
            <a:custGeom>
              <a:avLst/>
              <a:gdLst>
                <a:gd name="T0" fmla="*/ 0 w 142"/>
                <a:gd name="T1" fmla="*/ 102 h 172"/>
                <a:gd name="T2" fmla="*/ 0 w 142"/>
                <a:gd name="T3" fmla="*/ 0 h 172"/>
                <a:gd name="T4" fmla="*/ 41 w 142"/>
                <a:gd name="T5" fmla="*/ 0 h 172"/>
                <a:gd name="T6" fmla="*/ 41 w 142"/>
                <a:gd name="T7" fmla="*/ 102 h 172"/>
                <a:gd name="T8" fmla="*/ 49 w 142"/>
                <a:gd name="T9" fmla="*/ 126 h 172"/>
                <a:gd name="T10" fmla="*/ 71 w 142"/>
                <a:gd name="T11" fmla="*/ 135 h 172"/>
                <a:gd name="T12" fmla="*/ 94 w 142"/>
                <a:gd name="T13" fmla="*/ 126 h 172"/>
                <a:gd name="T14" fmla="*/ 101 w 142"/>
                <a:gd name="T15" fmla="*/ 102 h 172"/>
                <a:gd name="T16" fmla="*/ 101 w 142"/>
                <a:gd name="T17" fmla="*/ 0 h 172"/>
                <a:gd name="T18" fmla="*/ 142 w 142"/>
                <a:gd name="T19" fmla="*/ 0 h 172"/>
                <a:gd name="T20" fmla="*/ 142 w 142"/>
                <a:gd name="T21" fmla="*/ 102 h 172"/>
                <a:gd name="T22" fmla="*/ 132 w 142"/>
                <a:gd name="T23" fmla="*/ 141 h 172"/>
                <a:gd name="T24" fmla="*/ 106 w 142"/>
                <a:gd name="T25" fmla="*/ 165 h 172"/>
                <a:gd name="T26" fmla="*/ 71 w 142"/>
                <a:gd name="T27" fmla="*/ 172 h 172"/>
                <a:gd name="T28" fmla="*/ 21 w 142"/>
                <a:gd name="T29" fmla="*/ 153 h 172"/>
                <a:gd name="T30" fmla="*/ 0 w 142"/>
                <a:gd name="T31" fmla="*/ 10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2">
                  <a:moveTo>
                    <a:pt x="0" y="102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4" y="120"/>
                    <a:pt x="49" y="126"/>
                  </a:cubicBezTo>
                  <a:cubicBezTo>
                    <a:pt x="54" y="131"/>
                    <a:pt x="61" y="135"/>
                    <a:pt x="71" y="135"/>
                  </a:cubicBezTo>
                  <a:cubicBezTo>
                    <a:pt x="81" y="135"/>
                    <a:pt x="89" y="132"/>
                    <a:pt x="94" y="126"/>
                  </a:cubicBezTo>
                  <a:cubicBezTo>
                    <a:pt x="99" y="121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2"/>
                  </a:lnTo>
                  <a:cubicBezTo>
                    <a:pt x="142" y="117"/>
                    <a:pt x="139" y="130"/>
                    <a:pt x="132" y="141"/>
                  </a:cubicBezTo>
                  <a:cubicBezTo>
                    <a:pt x="126" y="152"/>
                    <a:pt x="116" y="160"/>
                    <a:pt x="106" y="165"/>
                  </a:cubicBezTo>
                  <a:cubicBezTo>
                    <a:pt x="95" y="170"/>
                    <a:pt x="84" y="172"/>
                    <a:pt x="71" y="172"/>
                  </a:cubicBezTo>
                  <a:cubicBezTo>
                    <a:pt x="51" y="172"/>
                    <a:pt x="35" y="166"/>
                    <a:pt x="21" y="153"/>
                  </a:cubicBezTo>
                  <a:cubicBezTo>
                    <a:pt x="7" y="142"/>
                    <a:pt x="0" y="125"/>
                    <a:pt x="0" y="10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118">
              <a:extLst>
                <a:ext uri="{FF2B5EF4-FFF2-40B4-BE49-F238E27FC236}">
                  <a16:creationId xmlns:a16="http://schemas.microsoft.com/office/drawing/2014/main" id="{524F4947-8F23-4BB4-9FF6-96F69CED1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1" y="6127751"/>
              <a:ext cx="73025" cy="84138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3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7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3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Rectangle 119">
              <a:extLst>
                <a:ext uri="{FF2B5EF4-FFF2-40B4-BE49-F238E27FC236}">
                  <a16:creationId xmlns:a16="http://schemas.microsoft.com/office/drawing/2014/main" id="{1EADB03E-CD0F-42C8-86B3-E86798E7A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6076" y="6127751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120">
              <a:extLst>
                <a:ext uri="{FF2B5EF4-FFF2-40B4-BE49-F238E27FC236}">
                  <a16:creationId xmlns:a16="http://schemas.microsoft.com/office/drawing/2014/main" id="{02455DA1-C2FD-4F94-BB05-649B749E6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6127751"/>
              <a:ext cx="84138" cy="84138"/>
            </a:xfrm>
            <a:custGeom>
              <a:avLst/>
              <a:gdLst>
                <a:gd name="T0" fmla="*/ 60 w 172"/>
                <a:gd name="T1" fmla="*/ 171 h 171"/>
                <a:gd name="T2" fmla="*/ 0 w 172"/>
                <a:gd name="T3" fmla="*/ 0 h 171"/>
                <a:gd name="T4" fmla="*/ 44 w 172"/>
                <a:gd name="T5" fmla="*/ 0 h 171"/>
                <a:gd name="T6" fmla="*/ 86 w 172"/>
                <a:gd name="T7" fmla="*/ 130 h 171"/>
                <a:gd name="T8" fmla="*/ 129 w 172"/>
                <a:gd name="T9" fmla="*/ 0 h 171"/>
                <a:gd name="T10" fmla="*/ 172 w 172"/>
                <a:gd name="T11" fmla="*/ 0 h 171"/>
                <a:gd name="T12" fmla="*/ 112 w 172"/>
                <a:gd name="T13" fmla="*/ 171 h 171"/>
                <a:gd name="T14" fmla="*/ 60 w 172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71">
                  <a:moveTo>
                    <a:pt x="60" y="171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86" y="130"/>
                  </a:lnTo>
                  <a:lnTo>
                    <a:pt x="129" y="0"/>
                  </a:lnTo>
                  <a:lnTo>
                    <a:pt x="172" y="0"/>
                  </a:lnTo>
                  <a:lnTo>
                    <a:pt x="112" y="171"/>
                  </a:lnTo>
                  <a:lnTo>
                    <a:pt x="60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121">
              <a:extLst>
                <a:ext uri="{FF2B5EF4-FFF2-40B4-BE49-F238E27FC236}">
                  <a16:creationId xmlns:a16="http://schemas.microsoft.com/office/drawing/2014/main" id="{3A7C5716-6176-4AEC-9571-2D14C7CD4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901" y="6127751"/>
              <a:ext cx="50800" cy="84138"/>
            </a:xfrm>
            <a:custGeom>
              <a:avLst/>
              <a:gdLst>
                <a:gd name="T0" fmla="*/ 104 w 104"/>
                <a:gd name="T1" fmla="*/ 0 h 171"/>
                <a:gd name="T2" fmla="*/ 104 w 104"/>
                <a:gd name="T3" fmla="*/ 31 h 171"/>
                <a:gd name="T4" fmla="*/ 43 w 104"/>
                <a:gd name="T5" fmla="*/ 31 h 171"/>
                <a:gd name="T6" fmla="*/ 43 w 104"/>
                <a:gd name="T7" fmla="*/ 67 h 171"/>
                <a:gd name="T8" fmla="*/ 98 w 104"/>
                <a:gd name="T9" fmla="*/ 67 h 171"/>
                <a:gd name="T10" fmla="*/ 98 w 104"/>
                <a:gd name="T11" fmla="*/ 98 h 171"/>
                <a:gd name="T12" fmla="*/ 43 w 104"/>
                <a:gd name="T13" fmla="*/ 98 h 171"/>
                <a:gd name="T14" fmla="*/ 43 w 104"/>
                <a:gd name="T15" fmla="*/ 138 h 171"/>
                <a:gd name="T16" fmla="*/ 104 w 104"/>
                <a:gd name="T17" fmla="*/ 138 h 171"/>
                <a:gd name="T18" fmla="*/ 104 w 104"/>
                <a:gd name="T19" fmla="*/ 171 h 171"/>
                <a:gd name="T20" fmla="*/ 0 w 104"/>
                <a:gd name="T21" fmla="*/ 171 h 171"/>
                <a:gd name="T22" fmla="*/ 0 w 104"/>
                <a:gd name="T23" fmla="*/ 0 h 171"/>
                <a:gd name="T24" fmla="*/ 104 w 104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1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8"/>
                  </a:lnTo>
                  <a:lnTo>
                    <a:pt x="43" y="98"/>
                  </a:lnTo>
                  <a:lnTo>
                    <a:pt x="43" y="138"/>
                  </a:lnTo>
                  <a:lnTo>
                    <a:pt x="104" y="138"/>
                  </a:lnTo>
                  <a:lnTo>
                    <a:pt x="104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122">
              <a:extLst>
                <a:ext uri="{FF2B5EF4-FFF2-40B4-BE49-F238E27FC236}">
                  <a16:creationId xmlns:a16="http://schemas.microsoft.com/office/drawing/2014/main" id="{CFA9547A-8513-448F-A189-FBF692773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8163" y="6127751"/>
              <a:ext cx="65088" cy="84138"/>
            </a:xfrm>
            <a:custGeom>
              <a:avLst/>
              <a:gdLst>
                <a:gd name="T0" fmla="*/ 42 w 133"/>
                <a:gd name="T1" fmla="*/ 105 h 171"/>
                <a:gd name="T2" fmla="*/ 42 w 133"/>
                <a:gd name="T3" fmla="*/ 171 h 171"/>
                <a:gd name="T4" fmla="*/ 0 w 133"/>
                <a:gd name="T5" fmla="*/ 171 h 171"/>
                <a:gd name="T6" fmla="*/ 0 w 133"/>
                <a:gd name="T7" fmla="*/ 0 h 171"/>
                <a:gd name="T8" fmla="*/ 68 w 133"/>
                <a:gd name="T9" fmla="*/ 0 h 171"/>
                <a:gd name="T10" fmla="*/ 114 w 133"/>
                <a:gd name="T11" fmla="*/ 15 h 171"/>
                <a:gd name="T12" fmla="*/ 130 w 133"/>
                <a:gd name="T13" fmla="*/ 52 h 171"/>
                <a:gd name="T14" fmla="*/ 122 w 133"/>
                <a:gd name="T15" fmla="*/ 81 h 171"/>
                <a:gd name="T16" fmla="*/ 92 w 133"/>
                <a:gd name="T17" fmla="*/ 101 h 171"/>
                <a:gd name="T18" fmla="*/ 133 w 133"/>
                <a:gd name="T19" fmla="*/ 171 h 171"/>
                <a:gd name="T20" fmla="*/ 84 w 133"/>
                <a:gd name="T21" fmla="*/ 171 h 171"/>
                <a:gd name="T22" fmla="*/ 45 w 133"/>
                <a:gd name="T23" fmla="*/ 105 h 171"/>
                <a:gd name="T24" fmla="*/ 42 w 133"/>
                <a:gd name="T25" fmla="*/ 105 h 171"/>
                <a:gd name="T26" fmla="*/ 42 w 133"/>
                <a:gd name="T27" fmla="*/ 32 h 171"/>
                <a:gd name="T28" fmla="*/ 42 w 133"/>
                <a:gd name="T29" fmla="*/ 73 h 171"/>
                <a:gd name="T30" fmla="*/ 68 w 133"/>
                <a:gd name="T31" fmla="*/ 73 h 171"/>
                <a:gd name="T32" fmla="*/ 83 w 133"/>
                <a:gd name="T33" fmla="*/ 68 h 171"/>
                <a:gd name="T34" fmla="*/ 88 w 133"/>
                <a:gd name="T35" fmla="*/ 53 h 171"/>
                <a:gd name="T36" fmla="*/ 83 w 133"/>
                <a:gd name="T37" fmla="*/ 38 h 171"/>
                <a:gd name="T38" fmla="*/ 68 w 133"/>
                <a:gd name="T39" fmla="*/ 32 h 171"/>
                <a:gd name="T40" fmla="*/ 42 w 133"/>
                <a:gd name="T41" fmla="*/ 3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71">
                  <a:moveTo>
                    <a:pt x="42" y="105"/>
                  </a:moveTo>
                  <a:lnTo>
                    <a:pt x="4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7"/>
                    <a:pt x="130" y="52"/>
                  </a:cubicBezTo>
                  <a:cubicBezTo>
                    <a:pt x="130" y="62"/>
                    <a:pt x="128" y="72"/>
                    <a:pt x="122" y="81"/>
                  </a:cubicBezTo>
                  <a:cubicBezTo>
                    <a:pt x="115" y="91"/>
                    <a:pt x="105" y="97"/>
                    <a:pt x="92" y="101"/>
                  </a:cubicBezTo>
                  <a:lnTo>
                    <a:pt x="133" y="171"/>
                  </a:lnTo>
                  <a:lnTo>
                    <a:pt x="84" y="171"/>
                  </a:lnTo>
                  <a:lnTo>
                    <a:pt x="45" y="105"/>
                  </a:lnTo>
                  <a:lnTo>
                    <a:pt x="42" y="105"/>
                  </a:lnTo>
                  <a:close/>
                  <a:moveTo>
                    <a:pt x="42" y="32"/>
                  </a:moveTo>
                  <a:lnTo>
                    <a:pt x="42" y="73"/>
                  </a:lnTo>
                  <a:lnTo>
                    <a:pt x="68" y="73"/>
                  </a:lnTo>
                  <a:cubicBezTo>
                    <a:pt x="74" y="73"/>
                    <a:pt x="79" y="72"/>
                    <a:pt x="83" y="68"/>
                  </a:cubicBezTo>
                  <a:cubicBezTo>
                    <a:pt x="87" y="65"/>
                    <a:pt x="88" y="60"/>
                    <a:pt x="88" y="53"/>
                  </a:cubicBezTo>
                  <a:cubicBezTo>
                    <a:pt x="88" y="47"/>
                    <a:pt x="87" y="42"/>
                    <a:pt x="83" y="38"/>
                  </a:cubicBezTo>
                  <a:cubicBezTo>
                    <a:pt x="79" y="35"/>
                    <a:pt x="74" y="32"/>
                    <a:pt x="68" y="32"/>
                  </a:cubicBezTo>
                  <a:lnTo>
                    <a:pt x="42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123">
              <a:extLst>
                <a:ext uri="{FF2B5EF4-FFF2-40B4-BE49-F238E27FC236}">
                  <a16:creationId xmlns:a16="http://schemas.microsoft.com/office/drawing/2014/main" id="{7AFE164B-CE80-407C-AC35-BF031D67D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951" y="6124576"/>
              <a:ext cx="63500" cy="87313"/>
            </a:xfrm>
            <a:custGeom>
              <a:avLst/>
              <a:gdLst>
                <a:gd name="T0" fmla="*/ 61 w 129"/>
                <a:gd name="T1" fmla="*/ 36 h 178"/>
                <a:gd name="T2" fmla="*/ 49 w 129"/>
                <a:gd name="T3" fmla="*/ 40 h 178"/>
                <a:gd name="T4" fmla="*/ 44 w 129"/>
                <a:gd name="T5" fmla="*/ 52 h 178"/>
                <a:gd name="T6" fmla="*/ 49 w 129"/>
                <a:gd name="T7" fmla="*/ 65 h 178"/>
                <a:gd name="T8" fmla="*/ 61 w 129"/>
                <a:gd name="T9" fmla="*/ 72 h 178"/>
                <a:gd name="T10" fmla="*/ 78 w 129"/>
                <a:gd name="T11" fmla="*/ 77 h 178"/>
                <a:gd name="T12" fmla="*/ 95 w 129"/>
                <a:gd name="T13" fmla="*/ 82 h 178"/>
                <a:gd name="T14" fmla="*/ 111 w 129"/>
                <a:gd name="T15" fmla="*/ 91 h 178"/>
                <a:gd name="T16" fmla="*/ 124 w 129"/>
                <a:gd name="T17" fmla="*/ 105 h 178"/>
                <a:gd name="T18" fmla="*/ 129 w 129"/>
                <a:gd name="T19" fmla="*/ 126 h 178"/>
                <a:gd name="T20" fmla="*/ 111 w 129"/>
                <a:gd name="T21" fmla="*/ 163 h 178"/>
                <a:gd name="T22" fmla="*/ 65 w 129"/>
                <a:gd name="T23" fmla="*/ 178 h 178"/>
                <a:gd name="T24" fmla="*/ 19 w 129"/>
                <a:gd name="T25" fmla="*/ 165 h 178"/>
                <a:gd name="T26" fmla="*/ 1 w 129"/>
                <a:gd name="T27" fmla="*/ 125 h 178"/>
                <a:gd name="T28" fmla="*/ 45 w 129"/>
                <a:gd name="T29" fmla="*/ 125 h 178"/>
                <a:gd name="T30" fmla="*/ 66 w 129"/>
                <a:gd name="T31" fmla="*/ 145 h 178"/>
                <a:gd name="T32" fmla="*/ 80 w 129"/>
                <a:gd name="T33" fmla="*/ 140 h 178"/>
                <a:gd name="T34" fmla="*/ 85 w 129"/>
                <a:gd name="T35" fmla="*/ 127 h 178"/>
                <a:gd name="T36" fmla="*/ 80 w 129"/>
                <a:gd name="T37" fmla="*/ 115 h 178"/>
                <a:gd name="T38" fmla="*/ 68 w 129"/>
                <a:gd name="T39" fmla="*/ 107 h 178"/>
                <a:gd name="T40" fmla="*/ 51 w 129"/>
                <a:gd name="T41" fmla="*/ 102 h 178"/>
                <a:gd name="T42" fmla="*/ 34 w 129"/>
                <a:gd name="T43" fmla="*/ 96 h 178"/>
                <a:gd name="T44" fmla="*/ 18 w 129"/>
                <a:gd name="T45" fmla="*/ 87 h 178"/>
                <a:gd name="T46" fmla="*/ 5 w 129"/>
                <a:gd name="T47" fmla="*/ 73 h 178"/>
                <a:gd name="T48" fmla="*/ 0 w 129"/>
                <a:gd name="T49" fmla="*/ 52 h 178"/>
                <a:gd name="T50" fmla="*/ 18 w 129"/>
                <a:gd name="T51" fmla="*/ 13 h 178"/>
                <a:gd name="T52" fmla="*/ 63 w 129"/>
                <a:gd name="T53" fmla="*/ 0 h 178"/>
                <a:gd name="T54" fmla="*/ 108 w 129"/>
                <a:gd name="T55" fmla="*/ 12 h 178"/>
                <a:gd name="T56" fmla="*/ 125 w 129"/>
                <a:gd name="T57" fmla="*/ 52 h 178"/>
                <a:gd name="T58" fmla="*/ 80 w 129"/>
                <a:gd name="T59" fmla="*/ 52 h 178"/>
                <a:gd name="T60" fmla="*/ 74 w 129"/>
                <a:gd name="T61" fmla="*/ 38 h 178"/>
                <a:gd name="T62" fmla="*/ 61 w 129"/>
                <a:gd name="T63" fmla="*/ 3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8">
                  <a:moveTo>
                    <a:pt x="61" y="36"/>
                  </a:moveTo>
                  <a:cubicBezTo>
                    <a:pt x="56" y="36"/>
                    <a:pt x="51" y="37"/>
                    <a:pt x="49" y="40"/>
                  </a:cubicBezTo>
                  <a:cubicBezTo>
                    <a:pt x="45" y="42"/>
                    <a:pt x="44" y="46"/>
                    <a:pt x="44" y="52"/>
                  </a:cubicBezTo>
                  <a:cubicBezTo>
                    <a:pt x="44" y="58"/>
                    <a:pt x="45" y="61"/>
                    <a:pt x="49" y="65"/>
                  </a:cubicBezTo>
                  <a:cubicBezTo>
                    <a:pt x="51" y="68"/>
                    <a:pt x="56" y="70"/>
                    <a:pt x="61" y="72"/>
                  </a:cubicBezTo>
                  <a:cubicBezTo>
                    <a:pt x="66" y="73"/>
                    <a:pt x="71" y="76"/>
                    <a:pt x="78" y="77"/>
                  </a:cubicBezTo>
                  <a:cubicBezTo>
                    <a:pt x="84" y="78"/>
                    <a:pt x="90" y="81"/>
                    <a:pt x="95" y="82"/>
                  </a:cubicBezTo>
                  <a:cubicBezTo>
                    <a:pt x="101" y="85"/>
                    <a:pt x="106" y="87"/>
                    <a:pt x="111" y="91"/>
                  </a:cubicBezTo>
                  <a:cubicBezTo>
                    <a:pt x="116" y="95"/>
                    <a:pt x="120" y="98"/>
                    <a:pt x="124" y="105"/>
                  </a:cubicBezTo>
                  <a:cubicBezTo>
                    <a:pt x="126" y="111"/>
                    <a:pt x="129" y="117"/>
                    <a:pt x="129" y="126"/>
                  </a:cubicBezTo>
                  <a:cubicBezTo>
                    <a:pt x="129" y="141"/>
                    <a:pt x="123" y="152"/>
                    <a:pt x="111" y="163"/>
                  </a:cubicBezTo>
                  <a:cubicBezTo>
                    <a:pt x="100" y="175"/>
                    <a:pt x="84" y="178"/>
                    <a:pt x="65" y="178"/>
                  </a:cubicBezTo>
                  <a:cubicBezTo>
                    <a:pt x="46" y="178"/>
                    <a:pt x="30" y="173"/>
                    <a:pt x="19" y="165"/>
                  </a:cubicBezTo>
                  <a:cubicBezTo>
                    <a:pt x="8" y="156"/>
                    <a:pt x="1" y="142"/>
                    <a:pt x="1" y="125"/>
                  </a:cubicBezTo>
                  <a:lnTo>
                    <a:pt x="45" y="125"/>
                  </a:lnTo>
                  <a:cubicBezTo>
                    <a:pt x="46" y="138"/>
                    <a:pt x="53" y="145"/>
                    <a:pt x="66" y="145"/>
                  </a:cubicBezTo>
                  <a:cubicBezTo>
                    <a:pt x="73" y="145"/>
                    <a:pt x="78" y="143"/>
                    <a:pt x="80" y="140"/>
                  </a:cubicBezTo>
                  <a:cubicBezTo>
                    <a:pt x="84" y="136"/>
                    <a:pt x="85" y="132"/>
                    <a:pt x="85" y="127"/>
                  </a:cubicBezTo>
                  <a:cubicBezTo>
                    <a:pt x="85" y="122"/>
                    <a:pt x="84" y="118"/>
                    <a:pt x="80" y="115"/>
                  </a:cubicBezTo>
                  <a:cubicBezTo>
                    <a:pt x="78" y="112"/>
                    <a:pt x="73" y="110"/>
                    <a:pt x="68" y="107"/>
                  </a:cubicBezTo>
                  <a:cubicBezTo>
                    <a:pt x="63" y="106"/>
                    <a:pt x="58" y="103"/>
                    <a:pt x="51" y="102"/>
                  </a:cubicBezTo>
                  <a:cubicBezTo>
                    <a:pt x="45" y="101"/>
                    <a:pt x="39" y="98"/>
                    <a:pt x="34" y="96"/>
                  </a:cubicBezTo>
                  <a:cubicBezTo>
                    <a:pt x="28" y="93"/>
                    <a:pt x="23" y="91"/>
                    <a:pt x="18" y="87"/>
                  </a:cubicBezTo>
                  <a:cubicBezTo>
                    <a:pt x="13" y="83"/>
                    <a:pt x="9" y="80"/>
                    <a:pt x="5" y="73"/>
                  </a:cubicBezTo>
                  <a:cubicBezTo>
                    <a:pt x="3" y="67"/>
                    <a:pt x="0" y="61"/>
                    <a:pt x="0" y="52"/>
                  </a:cubicBezTo>
                  <a:cubicBezTo>
                    <a:pt x="0" y="36"/>
                    <a:pt x="6" y="23"/>
                    <a:pt x="18" y="13"/>
                  </a:cubicBezTo>
                  <a:cubicBezTo>
                    <a:pt x="29" y="3"/>
                    <a:pt x="45" y="0"/>
                    <a:pt x="63" y="0"/>
                  </a:cubicBezTo>
                  <a:cubicBezTo>
                    <a:pt x="81" y="0"/>
                    <a:pt x="96" y="3"/>
                    <a:pt x="108" y="12"/>
                  </a:cubicBezTo>
                  <a:cubicBezTo>
                    <a:pt x="119" y="21"/>
                    <a:pt x="125" y="33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8" y="41"/>
                    <a:pt x="74" y="38"/>
                  </a:cubicBezTo>
                  <a:cubicBezTo>
                    <a:pt x="71" y="37"/>
                    <a:pt x="66" y="36"/>
                    <a:pt x="61" y="3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Rectangle 124">
              <a:extLst>
                <a:ext uri="{FF2B5EF4-FFF2-40B4-BE49-F238E27FC236}">
                  <a16:creationId xmlns:a16="http://schemas.microsoft.com/office/drawing/2014/main" id="{39101C5D-CB5B-4861-9538-E5E6BC5CF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6" y="6127751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125">
              <a:extLst>
                <a:ext uri="{FF2B5EF4-FFF2-40B4-BE49-F238E27FC236}">
                  <a16:creationId xmlns:a16="http://schemas.microsoft.com/office/drawing/2014/main" id="{D6763165-2509-42C1-9562-F5482D281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63" y="6127751"/>
              <a:ext cx="65088" cy="84138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126">
              <a:extLst>
                <a:ext uri="{FF2B5EF4-FFF2-40B4-BE49-F238E27FC236}">
                  <a16:creationId xmlns:a16="http://schemas.microsoft.com/office/drawing/2014/main" id="{0ED6BD2E-D959-4CB2-A695-A58CD7F61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6926" y="6127751"/>
              <a:ext cx="82550" cy="84138"/>
            </a:xfrm>
            <a:custGeom>
              <a:avLst/>
              <a:gdLst>
                <a:gd name="T0" fmla="*/ 125 w 169"/>
                <a:gd name="T1" fmla="*/ 171 h 171"/>
                <a:gd name="T2" fmla="*/ 115 w 169"/>
                <a:gd name="T3" fmla="*/ 142 h 171"/>
                <a:gd name="T4" fmla="*/ 54 w 169"/>
                <a:gd name="T5" fmla="*/ 142 h 171"/>
                <a:gd name="T6" fmla="*/ 44 w 169"/>
                <a:gd name="T7" fmla="*/ 171 h 171"/>
                <a:gd name="T8" fmla="*/ 0 w 169"/>
                <a:gd name="T9" fmla="*/ 171 h 171"/>
                <a:gd name="T10" fmla="*/ 60 w 169"/>
                <a:gd name="T11" fmla="*/ 0 h 171"/>
                <a:gd name="T12" fmla="*/ 110 w 169"/>
                <a:gd name="T13" fmla="*/ 0 h 171"/>
                <a:gd name="T14" fmla="*/ 169 w 169"/>
                <a:gd name="T15" fmla="*/ 171 h 171"/>
                <a:gd name="T16" fmla="*/ 125 w 169"/>
                <a:gd name="T17" fmla="*/ 171 h 171"/>
                <a:gd name="T18" fmla="*/ 65 w 169"/>
                <a:gd name="T19" fmla="*/ 111 h 171"/>
                <a:gd name="T20" fmla="*/ 105 w 169"/>
                <a:gd name="T21" fmla="*/ 111 h 171"/>
                <a:gd name="T22" fmla="*/ 85 w 169"/>
                <a:gd name="T23" fmla="*/ 50 h 171"/>
                <a:gd name="T24" fmla="*/ 65 w 169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1">
                  <a:moveTo>
                    <a:pt x="125" y="171"/>
                  </a:moveTo>
                  <a:lnTo>
                    <a:pt x="115" y="142"/>
                  </a:lnTo>
                  <a:lnTo>
                    <a:pt x="54" y="142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60" y="0"/>
                  </a:lnTo>
                  <a:lnTo>
                    <a:pt x="110" y="0"/>
                  </a:lnTo>
                  <a:lnTo>
                    <a:pt x="169" y="171"/>
                  </a:lnTo>
                  <a:lnTo>
                    <a:pt x="125" y="171"/>
                  </a:lnTo>
                  <a:close/>
                  <a:moveTo>
                    <a:pt x="65" y="111"/>
                  </a:moveTo>
                  <a:lnTo>
                    <a:pt x="105" y="111"/>
                  </a:lnTo>
                  <a:lnTo>
                    <a:pt x="85" y="50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Rectangle 127">
              <a:extLst>
                <a:ext uri="{FF2B5EF4-FFF2-40B4-BE49-F238E27FC236}">
                  <a16:creationId xmlns:a16="http://schemas.microsoft.com/office/drawing/2014/main" id="{69A20E98-F87C-48D6-A801-AB4586E5C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6127751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128">
              <a:extLst>
                <a:ext uri="{FF2B5EF4-FFF2-40B4-BE49-F238E27FC236}">
                  <a16:creationId xmlns:a16="http://schemas.microsoft.com/office/drawing/2014/main" id="{41E62595-B17A-483A-BE17-E791A9119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6127751"/>
              <a:ext cx="65088" cy="84138"/>
            </a:xfrm>
            <a:custGeom>
              <a:avLst/>
              <a:gdLst>
                <a:gd name="T0" fmla="*/ 41 w 132"/>
                <a:gd name="T1" fmla="*/ 105 h 171"/>
                <a:gd name="T2" fmla="*/ 41 w 132"/>
                <a:gd name="T3" fmla="*/ 171 h 171"/>
                <a:gd name="T4" fmla="*/ 0 w 132"/>
                <a:gd name="T5" fmla="*/ 171 h 171"/>
                <a:gd name="T6" fmla="*/ 0 w 132"/>
                <a:gd name="T7" fmla="*/ 0 h 171"/>
                <a:gd name="T8" fmla="*/ 67 w 132"/>
                <a:gd name="T9" fmla="*/ 0 h 171"/>
                <a:gd name="T10" fmla="*/ 114 w 132"/>
                <a:gd name="T11" fmla="*/ 15 h 171"/>
                <a:gd name="T12" fmla="*/ 130 w 132"/>
                <a:gd name="T13" fmla="*/ 52 h 171"/>
                <a:gd name="T14" fmla="*/ 121 w 132"/>
                <a:gd name="T15" fmla="*/ 81 h 171"/>
                <a:gd name="T16" fmla="*/ 91 w 132"/>
                <a:gd name="T17" fmla="*/ 101 h 171"/>
                <a:gd name="T18" fmla="*/ 132 w 132"/>
                <a:gd name="T19" fmla="*/ 171 h 171"/>
                <a:gd name="T20" fmla="*/ 84 w 132"/>
                <a:gd name="T21" fmla="*/ 171 h 171"/>
                <a:gd name="T22" fmla="*/ 45 w 132"/>
                <a:gd name="T23" fmla="*/ 105 h 171"/>
                <a:gd name="T24" fmla="*/ 41 w 132"/>
                <a:gd name="T25" fmla="*/ 105 h 171"/>
                <a:gd name="T26" fmla="*/ 41 w 132"/>
                <a:gd name="T27" fmla="*/ 32 h 171"/>
                <a:gd name="T28" fmla="*/ 41 w 132"/>
                <a:gd name="T29" fmla="*/ 73 h 171"/>
                <a:gd name="T30" fmla="*/ 67 w 132"/>
                <a:gd name="T31" fmla="*/ 73 h 171"/>
                <a:gd name="T32" fmla="*/ 82 w 132"/>
                <a:gd name="T33" fmla="*/ 68 h 171"/>
                <a:gd name="T34" fmla="*/ 87 w 132"/>
                <a:gd name="T35" fmla="*/ 53 h 171"/>
                <a:gd name="T36" fmla="*/ 82 w 132"/>
                <a:gd name="T37" fmla="*/ 38 h 171"/>
                <a:gd name="T38" fmla="*/ 67 w 132"/>
                <a:gd name="T39" fmla="*/ 32 h 171"/>
                <a:gd name="T40" fmla="*/ 41 w 132"/>
                <a:gd name="T41" fmla="*/ 3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71">
                  <a:moveTo>
                    <a:pt x="41" y="105"/>
                  </a:move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4" y="15"/>
                  </a:cubicBezTo>
                  <a:cubicBezTo>
                    <a:pt x="125" y="25"/>
                    <a:pt x="130" y="37"/>
                    <a:pt x="130" y="52"/>
                  </a:cubicBezTo>
                  <a:cubicBezTo>
                    <a:pt x="130" y="62"/>
                    <a:pt x="127" y="72"/>
                    <a:pt x="121" y="81"/>
                  </a:cubicBezTo>
                  <a:cubicBezTo>
                    <a:pt x="115" y="91"/>
                    <a:pt x="105" y="97"/>
                    <a:pt x="91" y="101"/>
                  </a:cubicBezTo>
                  <a:lnTo>
                    <a:pt x="132" y="171"/>
                  </a:lnTo>
                  <a:lnTo>
                    <a:pt x="84" y="171"/>
                  </a:lnTo>
                  <a:lnTo>
                    <a:pt x="45" y="105"/>
                  </a:lnTo>
                  <a:lnTo>
                    <a:pt x="41" y="105"/>
                  </a:lnTo>
                  <a:close/>
                  <a:moveTo>
                    <a:pt x="41" y="32"/>
                  </a:moveTo>
                  <a:lnTo>
                    <a:pt x="41" y="73"/>
                  </a:lnTo>
                  <a:lnTo>
                    <a:pt x="67" y="73"/>
                  </a:lnTo>
                  <a:cubicBezTo>
                    <a:pt x="74" y="73"/>
                    <a:pt x="79" y="72"/>
                    <a:pt x="82" y="68"/>
                  </a:cubicBezTo>
                  <a:cubicBezTo>
                    <a:pt x="86" y="65"/>
                    <a:pt x="87" y="60"/>
                    <a:pt x="87" y="53"/>
                  </a:cubicBezTo>
                  <a:cubicBezTo>
                    <a:pt x="87" y="47"/>
                    <a:pt x="86" y="42"/>
                    <a:pt x="82" y="38"/>
                  </a:cubicBezTo>
                  <a:cubicBezTo>
                    <a:pt x="79" y="35"/>
                    <a:pt x="74" y="32"/>
                    <a:pt x="67" y="32"/>
                  </a:cubicBezTo>
                  <a:lnTo>
                    <a:pt x="41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129">
              <a:extLst>
                <a:ext uri="{FF2B5EF4-FFF2-40B4-BE49-F238E27FC236}">
                  <a16:creationId xmlns:a16="http://schemas.microsoft.com/office/drawing/2014/main" id="{8581B7BD-FC5D-4DF7-9D58-D43623E89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8063" y="6127751"/>
              <a:ext cx="50800" cy="84138"/>
            </a:xfrm>
            <a:custGeom>
              <a:avLst/>
              <a:gdLst>
                <a:gd name="T0" fmla="*/ 104 w 104"/>
                <a:gd name="T1" fmla="*/ 0 h 171"/>
                <a:gd name="T2" fmla="*/ 104 w 104"/>
                <a:gd name="T3" fmla="*/ 31 h 171"/>
                <a:gd name="T4" fmla="*/ 43 w 104"/>
                <a:gd name="T5" fmla="*/ 31 h 171"/>
                <a:gd name="T6" fmla="*/ 43 w 104"/>
                <a:gd name="T7" fmla="*/ 67 h 171"/>
                <a:gd name="T8" fmla="*/ 98 w 104"/>
                <a:gd name="T9" fmla="*/ 67 h 171"/>
                <a:gd name="T10" fmla="*/ 98 w 104"/>
                <a:gd name="T11" fmla="*/ 98 h 171"/>
                <a:gd name="T12" fmla="*/ 43 w 104"/>
                <a:gd name="T13" fmla="*/ 98 h 171"/>
                <a:gd name="T14" fmla="*/ 43 w 104"/>
                <a:gd name="T15" fmla="*/ 138 h 171"/>
                <a:gd name="T16" fmla="*/ 104 w 104"/>
                <a:gd name="T17" fmla="*/ 138 h 171"/>
                <a:gd name="T18" fmla="*/ 104 w 104"/>
                <a:gd name="T19" fmla="*/ 171 h 171"/>
                <a:gd name="T20" fmla="*/ 0 w 104"/>
                <a:gd name="T21" fmla="*/ 171 h 171"/>
                <a:gd name="T22" fmla="*/ 0 w 104"/>
                <a:gd name="T23" fmla="*/ 0 h 171"/>
                <a:gd name="T24" fmla="*/ 104 w 104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1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8"/>
                  </a:lnTo>
                  <a:lnTo>
                    <a:pt x="43" y="98"/>
                  </a:lnTo>
                  <a:lnTo>
                    <a:pt x="43" y="138"/>
                  </a:lnTo>
                  <a:lnTo>
                    <a:pt x="104" y="138"/>
                  </a:lnTo>
                  <a:lnTo>
                    <a:pt x="104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130">
              <a:extLst>
                <a:ext uri="{FF2B5EF4-FFF2-40B4-BE49-F238E27FC236}">
                  <a16:creationId xmlns:a16="http://schemas.microsoft.com/office/drawing/2014/main" id="{F9CEC46E-DA3B-41D5-8478-D13D8FCE3B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901" y="6257926"/>
              <a:ext cx="74613" cy="84138"/>
            </a:xfrm>
            <a:custGeom>
              <a:avLst/>
              <a:gdLst>
                <a:gd name="T0" fmla="*/ 60 w 153"/>
                <a:gd name="T1" fmla="*/ 0 h 170"/>
                <a:gd name="T2" fmla="*/ 127 w 153"/>
                <a:gd name="T3" fmla="*/ 24 h 170"/>
                <a:gd name="T4" fmla="*/ 153 w 153"/>
                <a:gd name="T5" fmla="*/ 85 h 170"/>
                <a:gd name="T6" fmla="*/ 127 w 153"/>
                <a:gd name="T7" fmla="*/ 146 h 170"/>
                <a:gd name="T8" fmla="*/ 60 w 153"/>
                <a:gd name="T9" fmla="*/ 170 h 170"/>
                <a:gd name="T10" fmla="*/ 0 w 153"/>
                <a:gd name="T11" fmla="*/ 170 h 170"/>
                <a:gd name="T12" fmla="*/ 0 w 153"/>
                <a:gd name="T13" fmla="*/ 0 h 170"/>
                <a:gd name="T14" fmla="*/ 60 w 153"/>
                <a:gd name="T15" fmla="*/ 0 h 170"/>
                <a:gd name="T16" fmla="*/ 41 w 153"/>
                <a:gd name="T17" fmla="*/ 139 h 170"/>
                <a:gd name="T18" fmla="*/ 60 w 153"/>
                <a:gd name="T19" fmla="*/ 139 h 170"/>
                <a:gd name="T20" fmla="*/ 97 w 153"/>
                <a:gd name="T21" fmla="*/ 124 h 170"/>
                <a:gd name="T22" fmla="*/ 111 w 153"/>
                <a:gd name="T23" fmla="*/ 85 h 170"/>
                <a:gd name="T24" fmla="*/ 97 w 153"/>
                <a:gd name="T25" fmla="*/ 46 h 170"/>
                <a:gd name="T26" fmla="*/ 60 w 153"/>
                <a:gd name="T27" fmla="*/ 31 h 170"/>
                <a:gd name="T28" fmla="*/ 41 w 153"/>
                <a:gd name="T29" fmla="*/ 31 h 170"/>
                <a:gd name="T30" fmla="*/ 41 w 153"/>
                <a:gd name="T31" fmla="*/ 13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70">
                  <a:moveTo>
                    <a:pt x="60" y="0"/>
                  </a:moveTo>
                  <a:cubicBezTo>
                    <a:pt x="87" y="0"/>
                    <a:pt x="110" y="8"/>
                    <a:pt x="127" y="24"/>
                  </a:cubicBezTo>
                  <a:cubicBezTo>
                    <a:pt x="145" y="40"/>
                    <a:pt x="153" y="60"/>
                    <a:pt x="153" y="85"/>
                  </a:cubicBezTo>
                  <a:cubicBezTo>
                    <a:pt x="153" y="110"/>
                    <a:pt x="145" y="131"/>
                    <a:pt x="127" y="146"/>
                  </a:cubicBezTo>
                  <a:cubicBezTo>
                    <a:pt x="110" y="163"/>
                    <a:pt x="87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1" y="139"/>
                  </a:moveTo>
                  <a:lnTo>
                    <a:pt x="60" y="139"/>
                  </a:lnTo>
                  <a:cubicBezTo>
                    <a:pt x="76" y="139"/>
                    <a:pt x="88" y="134"/>
                    <a:pt x="97" y="124"/>
                  </a:cubicBezTo>
                  <a:cubicBezTo>
                    <a:pt x="106" y="114"/>
                    <a:pt x="111" y="101"/>
                    <a:pt x="111" y="85"/>
                  </a:cubicBezTo>
                  <a:cubicBezTo>
                    <a:pt x="111" y="69"/>
                    <a:pt x="106" y="55"/>
                    <a:pt x="97" y="46"/>
                  </a:cubicBezTo>
                  <a:cubicBezTo>
                    <a:pt x="88" y="36"/>
                    <a:pt x="76" y="31"/>
                    <a:pt x="60" y="31"/>
                  </a:cubicBezTo>
                  <a:lnTo>
                    <a:pt x="41" y="31"/>
                  </a:lnTo>
                  <a:lnTo>
                    <a:pt x="41" y="13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131">
              <a:extLst>
                <a:ext uri="{FF2B5EF4-FFF2-40B4-BE49-F238E27FC236}">
                  <a16:creationId xmlns:a16="http://schemas.microsoft.com/office/drawing/2014/main" id="{E8694D51-1C7B-430D-93C7-22643DF76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6257926"/>
              <a:ext cx="50800" cy="84138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8 h 170"/>
                <a:gd name="T8" fmla="*/ 98 w 104"/>
                <a:gd name="T9" fmla="*/ 68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132">
              <a:extLst>
                <a:ext uri="{FF2B5EF4-FFF2-40B4-BE49-F238E27FC236}">
                  <a16:creationId xmlns:a16="http://schemas.microsoft.com/office/drawing/2014/main" id="{BCA29272-A849-4E8F-9C62-60495700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8" y="6257926"/>
              <a:ext cx="66675" cy="84138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133">
              <a:extLst>
                <a:ext uri="{FF2B5EF4-FFF2-40B4-BE49-F238E27FC236}">
                  <a16:creationId xmlns:a16="http://schemas.microsoft.com/office/drawing/2014/main" id="{31EFEB91-314E-4703-94BC-98D3FDA7B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6" y="6257926"/>
              <a:ext cx="50800" cy="84138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8 h 170"/>
                <a:gd name="T8" fmla="*/ 98 w 104"/>
                <a:gd name="T9" fmla="*/ 68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134">
              <a:extLst>
                <a:ext uri="{FF2B5EF4-FFF2-40B4-BE49-F238E27FC236}">
                  <a16:creationId xmlns:a16="http://schemas.microsoft.com/office/drawing/2014/main" id="{D5DCFA9E-17EE-41A1-B309-800C161B4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926" y="6257926"/>
              <a:ext cx="82550" cy="85725"/>
            </a:xfrm>
            <a:custGeom>
              <a:avLst/>
              <a:gdLst>
                <a:gd name="T0" fmla="*/ 25 w 169"/>
                <a:gd name="T1" fmla="*/ 150 h 175"/>
                <a:gd name="T2" fmla="*/ 0 w 169"/>
                <a:gd name="T3" fmla="*/ 87 h 175"/>
                <a:gd name="T4" fmla="*/ 25 w 169"/>
                <a:gd name="T5" fmla="*/ 25 h 175"/>
                <a:gd name="T6" fmla="*/ 88 w 169"/>
                <a:gd name="T7" fmla="*/ 0 h 175"/>
                <a:gd name="T8" fmla="*/ 138 w 169"/>
                <a:gd name="T9" fmla="*/ 15 h 175"/>
                <a:gd name="T10" fmla="*/ 169 w 169"/>
                <a:gd name="T11" fmla="*/ 56 h 175"/>
                <a:gd name="T12" fmla="*/ 119 w 169"/>
                <a:gd name="T13" fmla="*/ 56 h 175"/>
                <a:gd name="T14" fmla="*/ 88 w 169"/>
                <a:gd name="T15" fmla="*/ 37 h 175"/>
                <a:gd name="T16" fmla="*/ 54 w 169"/>
                <a:gd name="T17" fmla="*/ 51 h 175"/>
                <a:gd name="T18" fmla="*/ 42 w 169"/>
                <a:gd name="T19" fmla="*/ 87 h 175"/>
                <a:gd name="T20" fmla="*/ 54 w 169"/>
                <a:gd name="T21" fmla="*/ 123 h 175"/>
                <a:gd name="T22" fmla="*/ 88 w 169"/>
                <a:gd name="T23" fmla="*/ 137 h 175"/>
                <a:gd name="T24" fmla="*/ 119 w 169"/>
                <a:gd name="T25" fmla="*/ 118 h 175"/>
                <a:gd name="T26" fmla="*/ 169 w 169"/>
                <a:gd name="T27" fmla="*/ 118 h 175"/>
                <a:gd name="T28" fmla="*/ 138 w 169"/>
                <a:gd name="T29" fmla="*/ 160 h 175"/>
                <a:gd name="T30" fmla="*/ 88 w 169"/>
                <a:gd name="T31" fmla="*/ 175 h 175"/>
                <a:gd name="T32" fmla="*/ 25 w 169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75">
                  <a:moveTo>
                    <a:pt x="25" y="150"/>
                  </a:moveTo>
                  <a:cubicBezTo>
                    <a:pt x="8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3" y="8"/>
                    <a:pt x="63" y="0"/>
                    <a:pt x="88" y="0"/>
                  </a:cubicBezTo>
                  <a:cubicBezTo>
                    <a:pt x="107" y="0"/>
                    <a:pt x="124" y="5"/>
                    <a:pt x="138" y="15"/>
                  </a:cubicBezTo>
                  <a:cubicBezTo>
                    <a:pt x="153" y="25"/>
                    <a:pt x="163" y="38"/>
                    <a:pt x="169" y="56"/>
                  </a:cubicBezTo>
                  <a:lnTo>
                    <a:pt x="119" y="56"/>
                  </a:lnTo>
                  <a:cubicBezTo>
                    <a:pt x="113" y="43"/>
                    <a:pt x="103" y="37"/>
                    <a:pt x="88" y="37"/>
                  </a:cubicBezTo>
                  <a:cubicBezTo>
                    <a:pt x="74" y="37"/>
                    <a:pt x="63" y="42"/>
                    <a:pt x="54" y="51"/>
                  </a:cubicBezTo>
                  <a:cubicBezTo>
                    <a:pt x="45" y="60"/>
                    <a:pt x="42" y="72"/>
                    <a:pt x="42" y="87"/>
                  </a:cubicBezTo>
                  <a:cubicBezTo>
                    <a:pt x="42" y="102"/>
                    <a:pt x="45" y="113"/>
                    <a:pt x="54" y="123"/>
                  </a:cubicBezTo>
                  <a:cubicBezTo>
                    <a:pt x="63" y="132"/>
                    <a:pt x="74" y="137"/>
                    <a:pt x="88" y="137"/>
                  </a:cubicBezTo>
                  <a:cubicBezTo>
                    <a:pt x="102" y="137"/>
                    <a:pt x="113" y="131"/>
                    <a:pt x="119" y="118"/>
                  </a:cubicBezTo>
                  <a:lnTo>
                    <a:pt x="169" y="118"/>
                  </a:lnTo>
                  <a:cubicBezTo>
                    <a:pt x="163" y="136"/>
                    <a:pt x="153" y="150"/>
                    <a:pt x="138" y="160"/>
                  </a:cubicBezTo>
                  <a:cubicBezTo>
                    <a:pt x="123" y="170"/>
                    <a:pt x="107" y="175"/>
                    <a:pt x="88" y="175"/>
                  </a:cubicBezTo>
                  <a:cubicBezTo>
                    <a:pt x="64" y="175"/>
                    <a:pt x="43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135">
              <a:extLst>
                <a:ext uri="{FF2B5EF4-FFF2-40B4-BE49-F238E27FC236}">
                  <a16:creationId xmlns:a16="http://schemas.microsoft.com/office/drawing/2014/main" id="{C8241E55-8AFF-4E54-B90E-A3D6916A8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176" y="6257926"/>
              <a:ext cx="73025" cy="84138"/>
            </a:xfrm>
            <a:custGeom>
              <a:avLst/>
              <a:gdLst>
                <a:gd name="T0" fmla="*/ 107 w 148"/>
                <a:gd name="T1" fmla="*/ 0 h 171"/>
                <a:gd name="T2" fmla="*/ 148 w 148"/>
                <a:gd name="T3" fmla="*/ 0 h 171"/>
                <a:gd name="T4" fmla="*/ 148 w 148"/>
                <a:gd name="T5" fmla="*/ 171 h 171"/>
                <a:gd name="T6" fmla="*/ 107 w 148"/>
                <a:gd name="T7" fmla="*/ 171 h 171"/>
                <a:gd name="T8" fmla="*/ 107 w 148"/>
                <a:gd name="T9" fmla="*/ 100 h 171"/>
                <a:gd name="T10" fmla="*/ 41 w 148"/>
                <a:gd name="T11" fmla="*/ 100 h 171"/>
                <a:gd name="T12" fmla="*/ 41 w 148"/>
                <a:gd name="T13" fmla="*/ 171 h 171"/>
                <a:gd name="T14" fmla="*/ 0 w 148"/>
                <a:gd name="T15" fmla="*/ 171 h 171"/>
                <a:gd name="T16" fmla="*/ 0 w 148"/>
                <a:gd name="T17" fmla="*/ 0 h 171"/>
                <a:gd name="T18" fmla="*/ 41 w 148"/>
                <a:gd name="T19" fmla="*/ 0 h 171"/>
                <a:gd name="T20" fmla="*/ 41 w 148"/>
                <a:gd name="T21" fmla="*/ 69 h 171"/>
                <a:gd name="T22" fmla="*/ 107 w 148"/>
                <a:gd name="T23" fmla="*/ 69 h 171"/>
                <a:gd name="T24" fmla="*/ 107 w 148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71">
                  <a:moveTo>
                    <a:pt x="107" y="0"/>
                  </a:moveTo>
                  <a:lnTo>
                    <a:pt x="148" y="0"/>
                  </a:lnTo>
                  <a:lnTo>
                    <a:pt x="148" y="171"/>
                  </a:lnTo>
                  <a:lnTo>
                    <a:pt x="107" y="171"/>
                  </a:lnTo>
                  <a:lnTo>
                    <a:pt x="107" y="100"/>
                  </a:lnTo>
                  <a:lnTo>
                    <a:pt x="41" y="100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9"/>
                  </a:lnTo>
                  <a:lnTo>
                    <a:pt x="107" y="6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136">
              <a:extLst>
                <a:ext uri="{FF2B5EF4-FFF2-40B4-BE49-F238E27FC236}">
                  <a16:creationId xmlns:a16="http://schemas.microsoft.com/office/drawing/2014/main" id="{AFBC54C7-4FBB-43ED-89F0-7AAEDCC89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663" y="6257926"/>
              <a:ext cx="74613" cy="84138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8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137">
              <a:extLst>
                <a:ext uri="{FF2B5EF4-FFF2-40B4-BE49-F238E27FC236}">
                  <a16:creationId xmlns:a16="http://schemas.microsoft.com/office/drawing/2014/main" id="{0C728E59-A807-491C-81AA-7C743CA74F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2563" y="6257926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3 h 175"/>
                <a:gd name="T20" fmla="*/ 132 w 175"/>
                <a:gd name="T21" fmla="*/ 87 h 175"/>
                <a:gd name="T22" fmla="*/ 120 w 175"/>
                <a:gd name="T23" fmla="*/ 51 h 175"/>
                <a:gd name="T24" fmla="*/ 87 w 175"/>
                <a:gd name="T25" fmla="*/ 37 h 175"/>
                <a:gd name="T26" fmla="*/ 55 w 175"/>
                <a:gd name="T27" fmla="*/ 51 h 175"/>
                <a:gd name="T28" fmla="*/ 42 w 175"/>
                <a:gd name="T29" fmla="*/ 87 h 175"/>
                <a:gd name="T30" fmla="*/ 55 w 175"/>
                <a:gd name="T31" fmla="*/ 123 h 175"/>
                <a:gd name="T32" fmla="*/ 87 w 175"/>
                <a:gd name="T33" fmla="*/ 137 h 175"/>
                <a:gd name="T34" fmla="*/ 120 w 175"/>
                <a:gd name="T35" fmla="*/ 12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3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2" y="8"/>
                    <a:pt x="62" y="0"/>
                    <a:pt x="87" y="0"/>
                  </a:cubicBezTo>
                  <a:cubicBezTo>
                    <a:pt x="112" y="0"/>
                    <a:pt x="132" y="8"/>
                    <a:pt x="150" y="25"/>
                  </a:cubicBezTo>
                  <a:cubicBezTo>
                    <a:pt x="166" y="41"/>
                    <a:pt x="175" y="62"/>
                    <a:pt x="175" y="87"/>
                  </a:cubicBezTo>
                  <a:cubicBezTo>
                    <a:pt x="175" y="112"/>
                    <a:pt x="166" y="133"/>
                    <a:pt x="150" y="150"/>
                  </a:cubicBezTo>
                  <a:cubicBezTo>
                    <a:pt x="133" y="166"/>
                    <a:pt x="112" y="175"/>
                    <a:pt x="87" y="175"/>
                  </a:cubicBezTo>
                  <a:cubicBezTo>
                    <a:pt x="62" y="175"/>
                    <a:pt x="42" y="167"/>
                    <a:pt x="25" y="150"/>
                  </a:cubicBezTo>
                  <a:close/>
                  <a:moveTo>
                    <a:pt x="120" y="123"/>
                  </a:moveTo>
                  <a:cubicBezTo>
                    <a:pt x="128" y="115"/>
                    <a:pt x="132" y="102"/>
                    <a:pt x="132" y="87"/>
                  </a:cubicBezTo>
                  <a:cubicBezTo>
                    <a:pt x="132" y="72"/>
                    <a:pt x="128" y="61"/>
                    <a:pt x="120" y="51"/>
                  </a:cubicBezTo>
                  <a:cubicBezTo>
                    <a:pt x="111" y="42"/>
                    <a:pt x="101" y="37"/>
                    <a:pt x="87" y="37"/>
                  </a:cubicBezTo>
                  <a:cubicBezTo>
                    <a:pt x="73" y="37"/>
                    <a:pt x="62" y="42"/>
                    <a:pt x="55" y="51"/>
                  </a:cubicBezTo>
                  <a:cubicBezTo>
                    <a:pt x="46" y="60"/>
                    <a:pt x="42" y="72"/>
                    <a:pt x="42" y="87"/>
                  </a:cubicBezTo>
                  <a:cubicBezTo>
                    <a:pt x="42" y="102"/>
                    <a:pt x="46" y="113"/>
                    <a:pt x="55" y="123"/>
                  </a:cubicBezTo>
                  <a:cubicBezTo>
                    <a:pt x="63" y="132"/>
                    <a:pt x="73" y="137"/>
                    <a:pt x="87" y="137"/>
                  </a:cubicBezTo>
                  <a:cubicBezTo>
                    <a:pt x="101" y="136"/>
                    <a:pt x="111" y="132"/>
                    <a:pt x="120" y="12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138">
              <a:extLst>
                <a:ext uri="{FF2B5EF4-FFF2-40B4-BE49-F238E27FC236}">
                  <a16:creationId xmlns:a16="http://schemas.microsoft.com/office/drawing/2014/main" id="{44F9CA41-56DE-4C5B-99D5-15A68F0B9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88" y="6257926"/>
              <a:ext cx="44450" cy="84138"/>
            </a:xfrm>
            <a:custGeom>
              <a:avLst/>
              <a:gdLst>
                <a:gd name="T0" fmla="*/ 1 w 93"/>
                <a:gd name="T1" fmla="*/ 0 h 170"/>
                <a:gd name="T2" fmla="*/ 42 w 93"/>
                <a:gd name="T3" fmla="*/ 0 h 170"/>
                <a:gd name="T4" fmla="*/ 42 w 93"/>
                <a:gd name="T5" fmla="*/ 139 h 170"/>
                <a:gd name="T6" fmla="*/ 93 w 93"/>
                <a:gd name="T7" fmla="*/ 139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  <a:gd name="T14" fmla="*/ 1 w 93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170">
                  <a:moveTo>
                    <a:pt x="1" y="0"/>
                  </a:moveTo>
                  <a:lnTo>
                    <a:pt x="42" y="0"/>
                  </a:lnTo>
                  <a:lnTo>
                    <a:pt x="42" y="139"/>
                  </a:lnTo>
                  <a:lnTo>
                    <a:pt x="93" y="139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139">
              <a:extLst>
                <a:ext uri="{FF2B5EF4-FFF2-40B4-BE49-F238E27FC236}">
                  <a16:creationId xmlns:a16="http://schemas.microsoft.com/office/drawing/2014/main" id="{0B901AFB-540B-4E3A-BE71-2CE28059E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13376" y="6257926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7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7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3 h 175"/>
                <a:gd name="T20" fmla="*/ 133 w 175"/>
                <a:gd name="T21" fmla="*/ 87 h 175"/>
                <a:gd name="T22" fmla="*/ 120 w 175"/>
                <a:gd name="T23" fmla="*/ 51 h 175"/>
                <a:gd name="T24" fmla="*/ 88 w 175"/>
                <a:gd name="T25" fmla="*/ 37 h 175"/>
                <a:gd name="T26" fmla="*/ 55 w 175"/>
                <a:gd name="T27" fmla="*/ 51 h 175"/>
                <a:gd name="T28" fmla="*/ 43 w 175"/>
                <a:gd name="T29" fmla="*/ 87 h 175"/>
                <a:gd name="T30" fmla="*/ 55 w 175"/>
                <a:gd name="T31" fmla="*/ 123 h 175"/>
                <a:gd name="T32" fmla="*/ 88 w 175"/>
                <a:gd name="T33" fmla="*/ 137 h 175"/>
                <a:gd name="T34" fmla="*/ 120 w 175"/>
                <a:gd name="T35" fmla="*/ 12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3" y="8"/>
                    <a:pt x="63" y="0"/>
                    <a:pt x="88" y="0"/>
                  </a:cubicBezTo>
                  <a:cubicBezTo>
                    <a:pt x="113" y="0"/>
                    <a:pt x="133" y="8"/>
                    <a:pt x="150" y="25"/>
                  </a:cubicBezTo>
                  <a:cubicBezTo>
                    <a:pt x="167" y="41"/>
                    <a:pt x="175" y="62"/>
                    <a:pt x="175" y="87"/>
                  </a:cubicBezTo>
                  <a:cubicBezTo>
                    <a:pt x="175" y="112"/>
                    <a:pt x="167" y="133"/>
                    <a:pt x="150" y="150"/>
                  </a:cubicBezTo>
                  <a:cubicBezTo>
                    <a:pt x="134" y="166"/>
                    <a:pt x="113" y="175"/>
                    <a:pt x="88" y="175"/>
                  </a:cubicBezTo>
                  <a:cubicBezTo>
                    <a:pt x="63" y="175"/>
                    <a:pt x="42" y="167"/>
                    <a:pt x="25" y="150"/>
                  </a:cubicBezTo>
                  <a:close/>
                  <a:moveTo>
                    <a:pt x="120" y="123"/>
                  </a:moveTo>
                  <a:cubicBezTo>
                    <a:pt x="129" y="115"/>
                    <a:pt x="133" y="102"/>
                    <a:pt x="133" y="87"/>
                  </a:cubicBezTo>
                  <a:cubicBezTo>
                    <a:pt x="133" y="72"/>
                    <a:pt x="129" y="61"/>
                    <a:pt x="120" y="51"/>
                  </a:cubicBezTo>
                  <a:cubicBezTo>
                    <a:pt x="112" y="42"/>
                    <a:pt x="102" y="37"/>
                    <a:pt x="88" y="37"/>
                  </a:cubicBezTo>
                  <a:cubicBezTo>
                    <a:pt x="74" y="37"/>
                    <a:pt x="63" y="42"/>
                    <a:pt x="55" y="51"/>
                  </a:cubicBezTo>
                  <a:cubicBezTo>
                    <a:pt x="47" y="60"/>
                    <a:pt x="43" y="72"/>
                    <a:pt x="43" y="87"/>
                  </a:cubicBezTo>
                  <a:cubicBezTo>
                    <a:pt x="43" y="102"/>
                    <a:pt x="47" y="113"/>
                    <a:pt x="55" y="123"/>
                  </a:cubicBezTo>
                  <a:cubicBezTo>
                    <a:pt x="64" y="132"/>
                    <a:pt x="74" y="137"/>
                    <a:pt x="88" y="137"/>
                  </a:cubicBezTo>
                  <a:cubicBezTo>
                    <a:pt x="100" y="136"/>
                    <a:pt x="112" y="132"/>
                    <a:pt x="120" y="12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140">
              <a:extLst>
                <a:ext uri="{FF2B5EF4-FFF2-40B4-BE49-F238E27FC236}">
                  <a16:creationId xmlns:a16="http://schemas.microsoft.com/office/drawing/2014/main" id="{0F6CAB1C-FFE1-4BD4-A479-87A51234D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038" y="6257926"/>
              <a:ext cx="82550" cy="85725"/>
            </a:xfrm>
            <a:custGeom>
              <a:avLst/>
              <a:gdLst>
                <a:gd name="T0" fmla="*/ 25 w 168"/>
                <a:gd name="T1" fmla="*/ 150 h 176"/>
                <a:gd name="T2" fmla="*/ 0 w 168"/>
                <a:gd name="T3" fmla="*/ 87 h 176"/>
                <a:gd name="T4" fmla="*/ 25 w 168"/>
                <a:gd name="T5" fmla="*/ 25 h 176"/>
                <a:gd name="T6" fmla="*/ 87 w 168"/>
                <a:gd name="T7" fmla="*/ 0 h 176"/>
                <a:gd name="T8" fmla="*/ 137 w 168"/>
                <a:gd name="T9" fmla="*/ 15 h 176"/>
                <a:gd name="T10" fmla="*/ 168 w 168"/>
                <a:gd name="T11" fmla="*/ 56 h 176"/>
                <a:gd name="T12" fmla="*/ 118 w 168"/>
                <a:gd name="T13" fmla="*/ 56 h 176"/>
                <a:gd name="T14" fmla="*/ 87 w 168"/>
                <a:gd name="T15" fmla="*/ 37 h 176"/>
                <a:gd name="T16" fmla="*/ 53 w 168"/>
                <a:gd name="T17" fmla="*/ 51 h 176"/>
                <a:gd name="T18" fmla="*/ 41 w 168"/>
                <a:gd name="T19" fmla="*/ 87 h 176"/>
                <a:gd name="T20" fmla="*/ 53 w 168"/>
                <a:gd name="T21" fmla="*/ 123 h 176"/>
                <a:gd name="T22" fmla="*/ 86 w 168"/>
                <a:gd name="T23" fmla="*/ 137 h 176"/>
                <a:gd name="T24" fmla="*/ 110 w 168"/>
                <a:gd name="T25" fmla="*/ 130 h 176"/>
                <a:gd name="T26" fmla="*/ 122 w 168"/>
                <a:gd name="T27" fmla="*/ 110 h 176"/>
                <a:gd name="T28" fmla="*/ 73 w 168"/>
                <a:gd name="T29" fmla="*/ 110 h 176"/>
                <a:gd name="T30" fmla="*/ 73 w 168"/>
                <a:gd name="T31" fmla="*/ 78 h 176"/>
                <a:gd name="T32" fmla="*/ 166 w 168"/>
                <a:gd name="T33" fmla="*/ 78 h 176"/>
                <a:gd name="T34" fmla="*/ 166 w 168"/>
                <a:gd name="T35" fmla="*/ 110 h 176"/>
                <a:gd name="T36" fmla="*/ 141 w 168"/>
                <a:gd name="T37" fmla="*/ 153 h 176"/>
                <a:gd name="T38" fmla="*/ 116 w 168"/>
                <a:gd name="T39" fmla="*/ 170 h 176"/>
                <a:gd name="T40" fmla="*/ 85 w 168"/>
                <a:gd name="T41" fmla="*/ 176 h 176"/>
                <a:gd name="T42" fmla="*/ 25 w 168"/>
                <a:gd name="T43" fmla="*/ 1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176">
                  <a:moveTo>
                    <a:pt x="25" y="150"/>
                  </a:moveTo>
                  <a:cubicBezTo>
                    <a:pt x="7" y="133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2" y="8"/>
                    <a:pt x="62" y="0"/>
                    <a:pt x="87" y="0"/>
                  </a:cubicBezTo>
                  <a:cubicBezTo>
                    <a:pt x="106" y="0"/>
                    <a:pt x="123" y="5"/>
                    <a:pt x="137" y="15"/>
                  </a:cubicBezTo>
                  <a:cubicBezTo>
                    <a:pt x="152" y="25"/>
                    <a:pt x="162" y="38"/>
                    <a:pt x="168" y="56"/>
                  </a:cubicBezTo>
                  <a:lnTo>
                    <a:pt x="118" y="56"/>
                  </a:lnTo>
                  <a:cubicBezTo>
                    <a:pt x="112" y="43"/>
                    <a:pt x="102" y="37"/>
                    <a:pt x="87" y="37"/>
                  </a:cubicBezTo>
                  <a:cubicBezTo>
                    <a:pt x="73" y="37"/>
                    <a:pt x="62" y="42"/>
                    <a:pt x="53" y="51"/>
                  </a:cubicBezTo>
                  <a:cubicBezTo>
                    <a:pt x="45" y="60"/>
                    <a:pt x="41" y="72"/>
                    <a:pt x="41" y="87"/>
                  </a:cubicBezTo>
                  <a:cubicBezTo>
                    <a:pt x="41" y="102"/>
                    <a:pt x="45" y="113"/>
                    <a:pt x="53" y="123"/>
                  </a:cubicBezTo>
                  <a:cubicBezTo>
                    <a:pt x="62" y="132"/>
                    <a:pt x="72" y="137"/>
                    <a:pt x="86" y="137"/>
                  </a:cubicBezTo>
                  <a:cubicBezTo>
                    <a:pt x="96" y="137"/>
                    <a:pt x="103" y="135"/>
                    <a:pt x="110" y="130"/>
                  </a:cubicBezTo>
                  <a:cubicBezTo>
                    <a:pt x="116" y="125"/>
                    <a:pt x="120" y="118"/>
                    <a:pt x="122" y="110"/>
                  </a:cubicBezTo>
                  <a:lnTo>
                    <a:pt x="73" y="110"/>
                  </a:lnTo>
                  <a:lnTo>
                    <a:pt x="73" y="78"/>
                  </a:lnTo>
                  <a:lnTo>
                    <a:pt x="166" y="78"/>
                  </a:lnTo>
                  <a:lnTo>
                    <a:pt x="166" y="110"/>
                  </a:lnTo>
                  <a:cubicBezTo>
                    <a:pt x="163" y="125"/>
                    <a:pt x="155" y="140"/>
                    <a:pt x="141" y="153"/>
                  </a:cubicBezTo>
                  <a:cubicBezTo>
                    <a:pt x="135" y="160"/>
                    <a:pt x="126" y="165"/>
                    <a:pt x="116" y="170"/>
                  </a:cubicBezTo>
                  <a:cubicBezTo>
                    <a:pt x="106" y="173"/>
                    <a:pt x="96" y="176"/>
                    <a:pt x="85" y="176"/>
                  </a:cubicBezTo>
                  <a:cubicBezTo>
                    <a:pt x="62" y="175"/>
                    <a:pt x="42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Rectangle 141">
              <a:extLst>
                <a:ext uri="{FF2B5EF4-FFF2-40B4-BE49-F238E27FC236}">
                  <a16:creationId xmlns:a16="http://schemas.microsoft.com/office/drawing/2014/main" id="{762263C9-FBB2-4366-B5F8-CDC4A673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2288" y="6257926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142">
              <a:extLst>
                <a:ext uri="{FF2B5EF4-FFF2-40B4-BE49-F238E27FC236}">
                  <a16:creationId xmlns:a16="http://schemas.microsoft.com/office/drawing/2014/main" id="{6ACA9167-3FB7-4149-A1E7-44AB0AA06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0388" y="6257926"/>
              <a:ext cx="50800" cy="84138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8 h 170"/>
                <a:gd name="T8" fmla="*/ 98 w 104"/>
                <a:gd name="T9" fmla="*/ 68 h 170"/>
                <a:gd name="T10" fmla="*/ 98 w 104"/>
                <a:gd name="T11" fmla="*/ 99 h 170"/>
                <a:gd name="T12" fmla="*/ 43 w 104"/>
                <a:gd name="T13" fmla="*/ 99 h 170"/>
                <a:gd name="T14" fmla="*/ 43 w 104"/>
                <a:gd name="T15" fmla="*/ 139 h 170"/>
                <a:gd name="T16" fmla="*/ 104 w 104"/>
                <a:gd name="T17" fmla="*/ 139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98" name="Groupe 497">
            <a:extLst>
              <a:ext uri="{FF2B5EF4-FFF2-40B4-BE49-F238E27FC236}">
                <a16:creationId xmlns:a16="http://schemas.microsoft.com/office/drawing/2014/main" id="{DAF20310-89CC-4748-B284-DA304A94628B}"/>
              </a:ext>
            </a:extLst>
          </p:cNvPr>
          <p:cNvGrpSpPr/>
          <p:nvPr/>
        </p:nvGrpSpPr>
        <p:grpSpPr>
          <a:xfrm>
            <a:off x="954816" y="5189328"/>
            <a:ext cx="1715705" cy="1397201"/>
            <a:chOff x="7262813" y="5842001"/>
            <a:chExt cx="906463" cy="738187"/>
          </a:xfrm>
        </p:grpSpPr>
        <p:sp>
          <p:nvSpPr>
            <p:cNvPr id="431" name="Rectangle 143">
              <a:extLst>
                <a:ext uri="{FF2B5EF4-FFF2-40B4-BE49-F238E27FC236}">
                  <a16:creationId xmlns:a16="http://schemas.microsoft.com/office/drawing/2014/main" id="{6DF804C5-7581-4ED7-ADF9-6E44B58D4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9263" y="5870576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144">
              <a:extLst>
                <a:ext uri="{FF2B5EF4-FFF2-40B4-BE49-F238E27FC236}">
                  <a16:creationId xmlns:a16="http://schemas.microsoft.com/office/drawing/2014/main" id="{89070F6D-FD14-49E8-A82F-B7A9C405D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1238" y="6538913"/>
              <a:ext cx="30163" cy="41275"/>
            </a:xfrm>
            <a:custGeom>
              <a:avLst/>
              <a:gdLst>
                <a:gd name="T0" fmla="*/ 0 w 62"/>
                <a:gd name="T1" fmla="*/ 54 h 84"/>
                <a:gd name="T2" fmla="*/ 0 w 62"/>
                <a:gd name="T3" fmla="*/ 0 h 84"/>
                <a:gd name="T4" fmla="*/ 11 w 62"/>
                <a:gd name="T5" fmla="*/ 0 h 84"/>
                <a:gd name="T6" fmla="*/ 11 w 62"/>
                <a:gd name="T7" fmla="*/ 54 h 84"/>
                <a:gd name="T8" fmla="*/ 16 w 62"/>
                <a:gd name="T9" fmla="*/ 69 h 84"/>
                <a:gd name="T10" fmla="*/ 31 w 62"/>
                <a:gd name="T11" fmla="*/ 74 h 84"/>
                <a:gd name="T12" fmla="*/ 46 w 62"/>
                <a:gd name="T13" fmla="*/ 69 h 84"/>
                <a:gd name="T14" fmla="*/ 51 w 62"/>
                <a:gd name="T15" fmla="*/ 54 h 84"/>
                <a:gd name="T16" fmla="*/ 51 w 62"/>
                <a:gd name="T17" fmla="*/ 0 h 84"/>
                <a:gd name="T18" fmla="*/ 62 w 62"/>
                <a:gd name="T19" fmla="*/ 0 h 84"/>
                <a:gd name="T20" fmla="*/ 62 w 62"/>
                <a:gd name="T21" fmla="*/ 54 h 84"/>
                <a:gd name="T22" fmla="*/ 54 w 62"/>
                <a:gd name="T23" fmla="*/ 77 h 84"/>
                <a:gd name="T24" fmla="*/ 31 w 62"/>
                <a:gd name="T25" fmla="*/ 84 h 84"/>
                <a:gd name="T26" fmla="*/ 9 w 62"/>
                <a:gd name="T27" fmla="*/ 77 h 84"/>
                <a:gd name="T28" fmla="*/ 0 w 62"/>
                <a:gd name="T29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84">
                  <a:moveTo>
                    <a:pt x="0" y="54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54"/>
                  </a:lnTo>
                  <a:cubicBezTo>
                    <a:pt x="11" y="60"/>
                    <a:pt x="12" y="67"/>
                    <a:pt x="16" y="69"/>
                  </a:cubicBezTo>
                  <a:cubicBezTo>
                    <a:pt x="20" y="73"/>
                    <a:pt x="25" y="74"/>
                    <a:pt x="31" y="74"/>
                  </a:cubicBezTo>
                  <a:cubicBezTo>
                    <a:pt x="37" y="74"/>
                    <a:pt x="42" y="73"/>
                    <a:pt x="46" y="69"/>
                  </a:cubicBezTo>
                  <a:cubicBezTo>
                    <a:pt x="50" y="65"/>
                    <a:pt x="51" y="60"/>
                    <a:pt x="51" y="54"/>
                  </a:cubicBezTo>
                  <a:lnTo>
                    <a:pt x="51" y="0"/>
                  </a:lnTo>
                  <a:lnTo>
                    <a:pt x="62" y="0"/>
                  </a:lnTo>
                  <a:lnTo>
                    <a:pt x="62" y="54"/>
                  </a:lnTo>
                  <a:cubicBezTo>
                    <a:pt x="62" y="64"/>
                    <a:pt x="60" y="72"/>
                    <a:pt x="54" y="77"/>
                  </a:cubicBezTo>
                  <a:cubicBezTo>
                    <a:pt x="47" y="82"/>
                    <a:pt x="40" y="84"/>
                    <a:pt x="31" y="84"/>
                  </a:cubicBezTo>
                  <a:cubicBezTo>
                    <a:pt x="22" y="84"/>
                    <a:pt x="15" y="82"/>
                    <a:pt x="9" y="77"/>
                  </a:cubicBezTo>
                  <a:cubicBezTo>
                    <a:pt x="4" y="72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145">
              <a:extLst>
                <a:ext uri="{FF2B5EF4-FFF2-40B4-BE49-F238E27FC236}">
                  <a16:creationId xmlns:a16="http://schemas.microsoft.com/office/drawing/2014/main" id="{5A1AA24A-1AE5-484A-BCEC-A030BF411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2513" y="6538913"/>
              <a:ext cx="31750" cy="41275"/>
            </a:xfrm>
            <a:custGeom>
              <a:avLst/>
              <a:gdLst>
                <a:gd name="T0" fmla="*/ 55 w 66"/>
                <a:gd name="T1" fmla="*/ 0 h 83"/>
                <a:gd name="T2" fmla="*/ 66 w 66"/>
                <a:gd name="T3" fmla="*/ 0 h 83"/>
                <a:gd name="T4" fmla="*/ 66 w 66"/>
                <a:gd name="T5" fmla="*/ 83 h 83"/>
                <a:gd name="T6" fmla="*/ 55 w 66"/>
                <a:gd name="T7" fmla="*/ 83 h 83"/>
                <a:gd name="T8" fmla="*/ 11 w 66"/>
                <a:gd name="T9" fmla="*/ 17 h 83"/>
                <a:gd name="T10" fmla="*/ 11 w 66"/>
                <a:gd name="T11" fmla="*/ 83 h 83"/>
                <a:gd name="T12" fmla="*/ 0 w 66"/>
                <a:gd name="T13" fmla="*/ 83 h 83"/>
                <a:gd name="T14" fmla="*/ 0 w 66"/>
                <a:gd name="T15" fmla="*/ 0 h 83"/>
                <a:gd name="T16" fmla="*/ 11 w 66"/>
                <a:gd name="T17" fmla="*/ 0 h 83"/>
                <a:gd name="T18" fmla="*/ 55 w 66"/>
                <a:gd name="T19" fmla="*/ 67 h 83"/>
                <a:gd name="T20" fmla="*/ 55 w 66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3">
                  <a:moveTo>
                    <a:pt x="55" y="0"/>
                  </a:moveTo>
                  <a:lnTo>
                    <a:pt x="66" y="0"/>
                  </a:lnTo>
                  <a:lnTo>
                    <a:pt x="66" y="83"/>
                  </a:lnTo>
                  <a:lnTo>
                    <a:pt x="55" y="83"/>
                  </a:lnTo>
                  <a:lnTo>
                    <a:pt x="11" y="17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Rectangle 146">
              <a:extLst>
                <a:ext uri="{FF2B5EF4-FFF2-40B4-BE49-F238E27FC236}">
                  <a16:creationId xmlns:a16="http://schemas.microsoft.com/office/drawing/2014/main" id="{2952A931-40D7-4FCB-A7D2-9C726CFFE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5376" y="6538913"/>
              <a:ext cx="4763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147">
              <a:extLst>
                <a:ext uri="{FF2B5EF4-FFF2-40B4-BE49-F238E27FC236}">
                  <a16:creationId xmlns:a16="http://schemas.microsoft.com/office/drawing/2014/main" id="{ACC7B008-8DCB-45CE-8B90-3A2404D92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6538913"/>
              <a:ext cx="36513" cy="41275"/>
            </a:xfrm>
            <a:custGeom>
              <a:avLst/>
              <a:gdLst>
                <a:gd name="T0" fmla="*/ 32 w 75"/>
                <a:gd name="T1" fmla="*/ 83 h 83"/>
                <a:gd name="T2" fmla="*/ 0 w 75"/>
                <a:gd name="T3" fmla="*/ 0 h 83"/>
                <a:gd name="T4" fmla="*/ 11 w 75"/>
                <a:gd name="T5" fmla="*/ 0 h 83"/>
                <a:gd name="T6" fmla="*/ 37 w 75"/>
                <a:gd name="T7" fmla="*/ 72 h 83"/>
                <a:gd name="T8" fmla="*/ 64 w 75"/>
                <a:gd name="T9" fmla="*/ 0 h 83"/>
                <a:gd name="T10" fmla="*/ 75 w 75"/>
                <a:gd name="T11" fmla="*/ 0 h 83"/>
                <a:gd name="T12" fmla="*/ 42 w 75"/>
                <a:gd name="T13" fmla="*/ 83 h 83"/>
                <a:gd name="T14" fmla="*/ 32 w 75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3">
                  <a:moveTo>
                    <a:pt x="32" y="8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2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2" y="83"/>
                  </a:lnTo>
                  <a:lnTo>
                    <a:pt x="32" y="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148">
              <a:extLst>
                <a:ext uri="{FF2B5EF4-FFF2-40B4-BE49-F238E27FC236}">
                  <a16:creationId xmlns:a16="http://schemas.microsoft.com/office/drawing/2014/main" id="{E2442003-EAF3-453F-B984-2C66745BD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6538913"/>
              <a:ext cx="22225" cy="41275"/>
            </a:xfrm>
            <a:custGeom>
              <a:avLst/>
              <a:gdLst>
                <a:gd name="T0" fmla="*/ 45 w 45"/>
                <a:gd name="T1" fmla="*/ 0 h 84"/>
                <a:gd name="T2" fmla="*/ 45 w 45"/>
                <a:gd name="T3" fmla="*/ 9 h 84"/>
                <a:gd name="T4" fmla="*/ 12 w 45"/>
                <a:gd name="T5" fmla="*/ 9 h 84"/>
                <a:gd name="T6" fmla="*/ 12 w 45"/>
                <a:gd name="T7" fmla="*/ 38 h 84"/>
                <a:gd name="T8" fmla="*/ 41 w 45"/>
                <a:gd name="T9" fmla="*/ 38 h 84"/>
                <a:gd name="T10" fmla="*/ 41 w 45"/>
                <a:gd name="T11" fmla="*/ 47 h 84"/>
                <a:gd name="T12" fmla="*/ 11 w 45"/>
                <a:gd name="T13" fmla="*/ 47 h 84"/>
                <a:gd name="T14" fmla="*/ 11 w 45"/>
                <a:gd name="T15" fmla="*/ 75 h 84"/>
                <a:gd name="T16" fmla="*/ 43 w 45"/>
                <a:gd name="T17" fmla="*/ 75 h 84"/>
                <a:gd name="T18" fmla="*/ 43 w 45"/>
                <a:gd name="T19" fmla="*/ 84 h 84"/>
                <a:gd name="T20" fmla="*/ 0 w 45"/>
                <a:gd name="T21" fmla="*/ 84 h 84"/>
                <a:gd name="T22" fmla="*/ 0 w 45"/>
                <a:gd name="T23" fmla="*/ 2 h 84"/>
                <a:gd name="T24" fmla="*/ 45 w 45"/>
                <a:gd name="T25" fmla="*/ 2 h 84"/>
                <a:gd name="T26" fmla="*/ 45 w 45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4">
                  <a:moveTo>
                    <a:pt x="45" y="0"/>
                  </a:moveTo>
                  <a:lnTo>
                    <a:pt x="45" y="9"/>
                  </a:lnTo>
                  <a:lnTo>
                    <a:pt x="12" y="9"/>
                  </a:lnTo>
                  <a:lnTo>
                    <a:pt x="12" y="38"/>
                  </a:lnTo>
                  <a:lnTo>
                    <a:pt x="41" y="38"/>
                  </a:lnTo>
                  <a:lnTo>
                    <a:pt x="41" y="47"/>
                  </a:lnTo>
                  <a:lnTo>
                    <a:pt x="11" y="47"/>
                  </a:lnTo>
                  <a:lnTo>
                    <a:pt x="11" y="75"/>
                  </a:lnTo>
                  <a:lnTo>
                    <a:pt x="43" y="75"/>
                  </a:lnTo>
                  <a:lnTo>
                    <a:pt x="43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45" y="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149">
              <a:extLst>
                <a:ext uri="{FF2B5EF4-FFF2-40B4-BE49-F238E27FC236}">
                  <a16:creationId xmlns:a16="http://schemas.microsoft.com/office/drawing/2014/main" id="{A76B1CF2-464D-4999-93BB-D7FA0537D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29513" y="6538913"/>
              <a:ext cx="28575" cy="41275"/>
            </a:xfrm>
            <a:custGeom>
              <a:avLst/>
              <a:gdLst>
                <a:gd name="T0" fmla="*/ 11 w 57"/>
                <a:gd name="T1" fmla="*/ 49 h 83"/>
                <a:gd name="T2" fmla="*/ 11 w 57"/>
                <a:gd name="T3" fmla="*/ 83 h 83"/>
                <a:gd name="T4" fmla="*/ 0 w 57"/>
                <a:gd name="T5" fmla="*/ 83 h 83"/>
                <a:gd name="T6" fmla="*/ 0 w 57"/>
                <a:gd name="T7" fmla="*/ 0 h 83"/>
                <a:gd name="T8" fmla="*/ 27 w 57"/>
                <a:gd name="T9" fmla="*/ 0 h 83"/>
                <a:gd name="T10" fmla="*/ 49 w 57"/>
                <a:gd name="T11" fmla="*/ 7 h 83"/>
                <a:gd name="T12" fmla="*/ 56 w 57"/>
                <a:gd name="T13" fmla="*/ 23 h 83"/>
                <a:gd name="T14" fmla="*/ 51 w 57"/>
                <a:gd name="T15" fmla="*/ 39 h 83"/>
                <a:gd name="T16" fmla="*/ 35 w 57"/>
                <a:gd name="T17" fmla="*/ 48 h 83"/>
                <a:gd name="T18" fmla="*/ 57 w 57"/>
                <a:gd name="T19" fmla="*/ 83 h 83"/>
                <a:gd name="T20" fmla="*/ 44 w 57"/>
                <a:gd name="T21" fmla="*/ 83 h 83"/>
                <a:gd name="T22" fmla="*/ 22 w 57"/>
                <a:gd name="T23" fmla="*/ 49 h 83"/>
                <a:gd name="T24" fmla="*/ 11 w 57"/>
                <a:gd name="T25" fmla="*/ 49 h 83"/>
                <a:gd name="T26" fmla="*/ 11 w 57"/>
                <a:gd name="T27" fmla="*/ 9 h 83"/>
                <a:gd name="T28" fmla="*/ 11 w 57"/>
                <a:gd name="T29" fmla="*/ 40 h 83"/>
                <a:gd name="T30" fmla="*/ 27 w 57"/>
                <a:gd name="T31" fmla="*/ 40 h 83"/>
                <a:gd name="T32" fmla="*/ 41 w 57"/>
                <a:gd name="T33" fmla="*/ 37 h 83"/>
                <a:gd name="T34" fmla="*/ 45 w 57"/>
                <a:gd name="T35" fmla="*/ 25 h 83"/>
                <a:gd name="T36" fmla="*/ 27 w 57"/>
                <a:gd name="T37" fmla="*/ 9 h 83"/>
                <a:gd name="T38" fmla="*/ 11 w 57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3">
                  <a:moveTo>
                    <a:pt x="11" y="49"/>
                  </a:move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36" y="0"/>
                    <a:pt x="44" y="3"/>
                    <a:pt x="49" y="7"/>
                  </a:cubicBezTo>
                  <a:cubicBezTo>
                    <a:pt x="54" y="12"/>
                    <a:pt x="56" y="17"/>
                    <a:pt x="56" y="23"/>
                  </a:cubicBezTo>
                  <a:cubicBezTo>
                    <a:pt x="56" y="29"/>
                    <a:pt x="55" y="35"/>
                    <a:pt x="51" y="39"/>
                  </a:cubicBezTo>
                  <a:cubicBezTo>
                    <a:pt x="47" y="43"/>
                    <a:pt x="42" y="47"/>
                    <a:pt x="35" y="48"/>
                  </a:cubicBezTo>
                  <a:lnTo>
                    <a:pt x="57" y="83"/>
                  </a:lnTo>
                  <a:lnTo>
                    <a:pt x="44" y="83"/>
                  </a:lnTo>
                  <a:lnTo>
                    <a:pt x="22" y="49"/>
                  </a:lnTo>
                  <a:lnTo>
                    <a:pt x="11" y="49"/>
                  </a:lnTo>
                  <a:close/>
                  <a:moveTo>
                    <a:pt x="11" y="9"/>
                  </a:moveTo>
                  <a:lnTo>
                    <a:pt x="11" y="40"/>
                  </a:lnTo>
                  <a:lnTo>
                    <a:pt x="27" y="40"/>
                  </a:lnTo>
                  <a:cubicBezTo>
                    <a:pt x="34" y="40"/>
                    <a:pt x="37" y="39"/>
                    <a:pt x="41" y="37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7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150">
              <a:extLst>
                <a:ext uri="{FF2B5EF4-FFF2-40B4-BE49-F238E27FC236}">
                  <a16:creationId xmlns:a16="http://schemas.microsoft.com/office/drawing/2014/main" id="{0BB90751-3247-4824-8447-889E68853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6538913"/>
              <a:ext cx="26988" cy="41275"/>
            </a:xfrm>
            <a:custGeom>
              <a:avLst/>
              <a:gdLst>
                <a:gd name="T0" fmla="*/ 10 w 56"/>
                <a:gd name="T1" fmla="*/ 24 h 86"/>
                <a:gd name="T2" fmla="*/ 12 w 56"/>
                <a:gd name="T3" fmla="*/ 31 h 86"/>
                <a:gd name="T4" fmla="*/ 18 w 56"/>
                <a:gd name="T5" fmla="*/ 36 h 86"/>
                <a:gd name="T6" fmla="*/ 27 w 56"/>
                <a:gd name="T7" fmla="*/ 39 h 86"/>
                <a:gd name="T8" fmla="*/ 37 w 56"/>
                <a:gd name="T9" fmla="*/ 41 h 86"/>
                <a:gd name="T10" fmla="*/ 46 w 56"/>
                <a:gd name="T11" fmla="*/ 45 h 86"/>
                <a:gd name="T12" fmla="*/ 52 w 56"/>
                <a:gd name="T13" fmla="*/ 51 h 86"/>
                <a:gd name="T14" fmla="*/ 55 w 56"/>
                <a:gd name="T15" fmla="*/ 63 h 86"/>
                <a:gd name="T16" fmla="*/ 47 w 56"/>
                <a:gd name="T17" fmla="*/ 79 h 86"/>
                <a:gd name="T18" fmla="*/ 27 w 56"/>
                <a:gd name="T19" fmla="*/ 86 h 86"/>
                <a:gd name="T20" fmla="*/ 7 w 56"/>
                <a:gd name="T21" fmla="*/ 80 h 86"/>
                <a:gd name="T22" fmla="*/ 0 w 56"/>
                <a:gd name="T23" fmla="*/ 64 h 86"/>
                <a:gd name="T24" fmla="*/ 11 w 56"/>
                <a:gd name="T25" fmla="*/ 64 h 86"/>
                <a:gd name="T26" fmla="*/ 16 w 56"/>
                <a:gd name="T27" fmla="*/ 73 h 86"/>
                <a:gd name="T28" fmla="*/ 28 w 56"/>
                <a:gd name="T29" fmla="*/ 76 h 86"/>
                <a:gd name="T30" fmla="*/ 41 w 56"/>
                <a:gd name="T31" fmla="*/ 73 h 86"/>
                <a:gd name="T32" fmla="*/ 46 w 56"/>
                <a:gd name="T33" fmla="*/ 63 h 86"/>
                <a:gd name="T34" fmla="*/ 43 w 56"/>
                <a:gd name="T35" fmla="*/ 54 h 86"/>
                <a:gd name="T36" fmla="*/ 37 w 56"/>
                <a:gd name="T37" fmla="*/ 50 h 86"/>
                <a:gd name="T38" fmla="*/ 28 w 56"/>
                <a:gd name="T39" fmla="*/ 48 h 86"/>
                <a:gd name="T40" fmla="*/ 18 w 56"/>
                <a:gd name="T41" fmla="*/ 45 h 86"/>
                <a:gd name="T42" fmla="*/ 10 w 56"/>
                <a:gd name="T43" fmla="*/ 41 h 86"/>
                <a:gd name="T44" fmla="*/ 3 w 56"/>
                <a:gd name="T45" fmla="*/ 35 h 86"/>
                <a:gd name="T46" fmla="*/ 1 w 56"/>
                <a:gd name="T47" fmla="*/ 24 h 86"/>
                <a:gd name="T48" fmla="*/ 8 w 56"/>
                <a:gd name="T49" fmla="*/ 6 h 86"/>
                <a:gd name="T50" fmla="*/ 28 w 56"/>
                <a:gd name="T51" fmla="*/ 0 h 86"/>
                <a:gd name="T52" fmla="*/ 47 w 56"/>
                <a:gd name="T53" fmla="*/ 5 h 86"/>
                <a:gd name="T54" fmla="*/ 56 w 56"/>
                <a:gd name="T55" fmla="*/ 20 h 86"/>
                <a:gd name="T56" fmla="*/ 43 w 56"/>
                <a:gd name="T57" fmla="*/ 20 h 86"/>
                <a:gd name="T58" fmla="*/ 38 w 56"/>
                <a:gd name="T59" fmla="*/ 11 h 86"/>
                <a:gd name="T60" fmla="*/ 27 w 56"/>
                <a:gd name="T61" fmla="*/ 8 h 86"/>
                <a:gd name="T62" fmla="*/ 16 w 56"/>
                <a:gd name="T63" fmla="*/ 11 h 86"/>
                <a:gd name="T64" fmla="*/ 10 w 56"/>
                <a:gd name="T65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6">
                  <a:moveTo>
                    <a:pt x="10" y="24"/>
                  </a:moveTo>
                  <a:cubicBezTo>
                    <a:pt x="10" y="26"/>
                    <a:pt x="11" y="29"/>
                    <a:pt x="12" y="31"/>
                  </a:cubicBezTo>
                  <a:cubicBezTo>
                    <a:pt x="13" y="34"/>
                    <a:pt x="16" y="35"/>
                    <a:pt x="18" y="36"/>
                  </a:cubicBezTo>
                  <a:cubicBezTo>
                    <a:pt x="21" y="38"/>
                    <a:pt x="23" y="38"/>
                    <a:pt x="27" y="39"/>
                  </a:cubicBezTo>
                  <a:cubicBezTo>
                    <a:pt x="31" y="40"/>
                    <a:pt x="33" y="40"/>
                    <a:pt x="37" y="41"/>
                  </a:cubicBezTo>
                  <a:cubicBezTo>
                    <a:pt x="41" y="43"/>
                    <a:pt x="43" y="44"/>
                    <a:pt x="46" y="45"/>
                  </a:cubicBezTo>
                  <a:cubicBezTo>
                    <a:pt x="48" y="46"/>
                    <a:pt x="51" y="49"/>
                    <a:pt x="52" y="51"/>
                  </a:cubicBezTo>
                  <a:cubicBezTo>
                    <a:pt x="53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6"/>
                    <a:pt x="27" y="86"/>
                  </a:cubicBezTo>
                  <a:cubicBezTo>
                    <a:pt x="18" y="86"/>
                    <a:pt x="12" y="84"/>
                    <a:pt x="7" y="80"/>
                  </a:cubicBezTo>
                  <a:cubicBezTo>
                    <a:pt x="2" y="76"/>
                    <a:pt x="0" y="71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8" y="75"/>
                    <a:pt x="22" y="76"/>
                    <a:pt x="28" y="76"/>
                  </a:cubicBezTo>
                  <a:cubicBezTo>
                    <a:pt x="33" y="76"/>
                    <a:pt x="38" y="75"/>
                    <a:pt x="41" y="73"/>
                  </a:cubicBezTo>
                  <a:cubicBezTo>
                    <a:pt x="43" y="70"/>
                    <a:pt x="46" y="66"/>
                    <a:pt x="46" y="63"/>
                  </a:cubicBezTo>
                  <a:cubicBezTo>
                    <a:pt x="46" y="59"/>
                    <a:pt x="45" y="56"/>
                    <a:pt x="43" y="54"/>
                  </a:cubicBezTo>
                  <a:cubicBezTo>
                    <a:pt x="42" y="51"/>
                    <a:pt x="40" y="50"/>
                    <a:pt x="37" y="50"/>
                  </a:cubicBezTo>
                  <a:cubicBezTo>
                    <a:pt x="35" y="49"/>
                    <a:pt x="32" y="49"/>
                    <a:pt x="28" y="48"/>
                  </a:cubicBezTo>
                  <a:cubicBezTo>
                    <a:pt x="25" y="46"/>
                    <a:pt x="22" y="46"/>
                    <a:pt x="18" y="45"/>
                  </a:cubicBezTo>
                  <a:cubicBezTo>
                    <a:pt x="15" y="44"/>
                    <a:pt x="12" y="43"/>
                    <a:pt x="10" y="41"/>
                  </a:cubicBezTo>
                  <a:cubicBezTo>
                    <a:pt x="7" y="40"/>
                    <a:pt x="5" y="38"/>
                    <a:pt x="3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6"/>
                    <a:pt x="3" y="11"/>
                    <a:pt x="8" y="6"/>
                  </a:cubicBezTo>
                  <a:cubicBezTo>
                    <a:pt x="13" y="3"/>
                    <a:pt x="20" y="0"/>
                    <a:pt x="28" y="0"/>
                  </a:cubicBezTo>
                  <a:cubicBezTo>
                    <a:pt x="36" y="0"/>
                    <a:pt x="42" y="1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3" y="20"/>
                  </a:lnTo>
                  <a:cubicBezTo>
                    <a:pt x="43" y="16"/>
                    <a:pt x="42" y="14"/>
                    <a:pt x="38" y="11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8" y="9"/>
                    <a:pt x="16" y="11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Rectangle 151">
              <a:extLst>
                <a:ext uri="{FF2B5EF4-FFF2-40B4-BE49-F238E27FC236}">
                  <a16:creationId xmlns:a16="http://schemas.microsoft.com/office/drawing/2014/main" id="{BF169665-F381-4B3E-9D1E-F69730CEA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538" y="6538913"/>
              <a:ext cx="4763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152">
              <a:extLst>
                <a:ext uri="{FF2B5EF4-FFF2-40B4-BE49-F238E27FC236}">
                  <a16:creationId xmlns:a16="http://schemas.microsoft.com/office/drawing/2014/main" id="{8FB0A30F-7B35-48AE-8A95-C5D12788A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6538913"/>
              <a:ext cx="26988" cy="41275"/>
            </a:xfrm>
            <a:custGeom>
              <a:avLst/>
              <a:gdLst>
                <a:gd name="T0" fmla="*/ 0 w 55"/>
                <a:gd name="T1" fmla="*/ 9 h 83"/>
                <a:gd name="T2" fmla="*/ 0 w 55"/>
                <a:gd name="T3" fmla="*/ 0 h 83"/>
                <a:gd name="T4" fmla="*/ 55 w 55"/>
                <a:gd name="T5" fmla="*/ 0 h 83"/>
                <a:gd name="T6" fmla="*/ 55 w 55"/>
                <a:gd name="T7" fmla="*/ 9 h 83"/>
                <a:gd name="T8" fmla="*/ 34 w 55"/>
                <a:gd name="T9" fmla="*/ 9 h 83"/>
                <a:gd name="T10" fmla="*/ 34 w 55"/>
                <a:gd name="T11" fmla="*/ 83 h 83"/>
                <a:gd name="T12" fmla="*/ 23 w 55"/>
                <a:gd name="T13" fmla="*/ 83 h 83"/>
                <a:gd name="T14" fmla="*/ 23 w 55"/>
                <a:gd name="T15" fmla="*/ 9 h 83"/>
                <a:gd name="T16" fmla="*/ 0 w 55"/>
                <a:gd name="T17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3">
                  <a:moveTo>
                    <a:pt x="0" y="9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9"/>
                  </a:lnTo>
                  <a:lnTo>
                    <a:pt x="34" y="9"/>
                  </a:lnTo>
                  <a:lnTo>
                    <a:pt x="34" y="83"/>
                  </a:lnTo>
                  <a:lnTo>
                    <a:pt x="23" y="83"/>
                  </a:lnTo>
                  <a:lnTo>
                    <a:pt x="2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153">
              <a:extLst>
                <a:ext uri="{FF2B5EF4-FFF2-40B4-BE49-F238E27FC236}">
                  <a16:creationId xmlns:a16="http://schemas.microsoft.com/office/drawing/2014/main" id="{587A9841-36EC-40F0-B4BA-96C9795504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8576" y="6526213"/>
              <a:ext cx="20638" cy="53975"/>
            </a:xfrm>
            <a:custGeom>
              <a:avLst/>
              <a:gdLst>
                <a:gd name="T0" fmla="*/ 44 w 44"/>
                <a:gd name="T1" fmla="*/ 27 h 111"/>
                <a:gd name="T2" fmla="*/ 44 w 44"/>
                <a:gd name="T3" fmla="*/ 36 h 111"/>
                <a:gd name="T4" fmla="*/ 12 w 44"/>
                <a:gd name="T5" fmla="*/ 36 h 111"/>
                <a:gd name="T6" fmla="*/ 12 w 44"/>
                <a:gd name="T7" fmla="*/ 65 h 111"/>
                <a:gd name="T8" fmla="*/ 42 w 44"/>
                <a:gd name="T9" fmla="*/ 65 h 111"/>
                <a:gd name="T10" fmla="*/ 42 w 44"/>
                <a:gd name="T11" fmla="*/ 74 h 111"/>
                <a:gd name="T12" fmla="*/ 12 w 44"/>
                <a:gd name="T13" fmla="*/ 74 h 111"/>
                <a:gd name="T14" fmla="*/ 12 w 44"/>
                <a:gd name="T15" fmla="*/ 102 h 111"/>
                <a:gd name="T16" fmla="*/ 44 w 44"/>
                <a:gd name="T17" fmla="*/ 102 h 111"/>
                <a:gd name="T18" fmla="*/ 44 w 44"/>
                <a:gd name="T19" fmla="*/ 111 h 111"/>
                <a:gd name="T20" fmla="*/ 0 w 44"/>
                <a:gd name="T21" fmla="*/ 111 h 111"/>
                <a:gd name="T22" fmla="*/ 0 w 44"/>
                <a:gd name="T23" fmla="*/ 29 h 111"/>
                <a:gd name="T24" fmla="*/ 44 w 44"/>
                <a:gd name="T25" fmla="*/ 29 h 111"/>
                <a:gd name="T26" fmla="*/ 44 w 44"/>
                <a:gd name="T27" fmla="*/ 27 h 111"/>
                <a:gd name="T28" fmla="*/ 8 w 44"/>
                <a:gd name="T29" fmla="*/ 15 h 111"/>
                <a:gd name="T30" fmla="*/ 33 w 44"/>
                <a:gd name="T31" fmla="*/ 0 h 111"/>
                <a:gd name="T32" fmla="*/ 33 w 44"/>
                <a:gd name="T33" fmla="*/ 10 h 111"/>
                <a:gd name="T34" fmla="*/ 8 w 44"/>
                <a:gd name="T35" fmla="*/ 24 h 111"/>
                <a:gd name="T36" fmla="*/ 8 w 44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11">
                  <a:moveTo>
                    <a:pt x="44" y="27"/>
                  </a:moveTo>
                  <a:lnTo>
                    <a:pt x="44" y="36"/>
                  </a:lnTo>
                  <a:lnTo>
                    <a:pt x="12" y="36"/>
                  </a:lnTo>
                  <a:lnTo>
                    <a:pt x="12" y="65"/>
                  </a:lnTo>
                  <a:lnTo>
                    <a:pt x="42" y="65"/>
                  </a:lnTo>
                  <a:lnTo>
                    <a:pt x="42" y="74"/>
                  </a:lnTo>
                  <a:lnTo>
                    <a:pt x="12" y="74"/>
                  </a:lnTo>
                  <a:lnTo>
                    <a:pt x="12" y="102"/>
                  </a:lnTo>
                  <a:lnTo>
                    <a:pt x="44" y="102"/>
                  </a:lnTo>
                  <a:lnTo>
                    <a:pt x="44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4" y="29"/>
                  </a:lnTo>
                  <a:lnTo>
                    <a:pt x="44" y="27"/>
                  </a:lnTo>
                  <a:close/>
                  <a:moveTo>
                    <a:pt x="8" y="15"/>
                  </a:moveTo>
                  <a:lnTo>
                    <a:pt x="33" y="0"/>
                  </a:lnTo>
                  <a:lnTo>
                    <a:pt x="33" y="10"/>
                  </a:lnTo>
                  <a:lnTo>
                    <a:pt x="8" y="24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Freeform 154">
              <a:extLst>
                <a:ext uri="{FF2B5EF4-FFF2-40B4-BE49-F238E27FC236}">
                  <a16:creationId xmlns:a16="http://schemas.microsoft.com/office/drawing/2014/main" id="{7B0640C1-596B-46A3-830A-9B4BA86919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6201" y="6538913"/>
              <a:ext cx="33338" cy="41275"/>
            </a:xfrm>
            <a:custGeom>
              <a:avLst/>
              <a:gdLst>
                <a:gd name="T0" fmla="*/ 26 w 68"/>
                <a:gd name="T1" fmla="*/ 0 h 83"/>
                <a:gd name="T2" fmla="*/ 57 w 68"/>
                <a:gd name="T3" fmla="*/ 12 h 83"/>
                <a:gd name="T4" fmla="*/ 68 w 68"/>
                <a:gd name="T5" fmla="*/ 42 h 83"/>
                <a:gd name="T6" fmla="*/ 57 w 68"/>
                <a:gd name="T7" fmla="*/ 72 h 83"/>
                <a:gd name="T8" fmla="*/ 26 w 68"/>
                <a:gd name="T9" fmla="*/ 83 h 83"/>
                <a:gd name="T10" fmla="*/ 0 w 68"/>
                <a:gd name="T11" fmla="*/ 83 h 83"/>
                <a:gd name="T12" fmla="*/ 0 w 68"/>
                <a:gd name="T13" fmla="*/ 0 h 83"/>
                <a:gd name="T14" fmla="*/ 26 w 68"/>
                <a:gd name="T15" fmla="*/ 0 h 83"/>
                <a:gd name="T16" fmla="*/ 11 w 68"/>
                <a:gd name="T17" fmla="*/ 75 h 83"/>
                <a:gd name="T18" fmla="*/ 26 w 68"/>
                <a:gd name="T19" fmla="*/ 75 h 83"/>
                <a:gd name="T20" fmla="*/ 50 w 68"/>
                <a:gd name="T21" fmla="*/ 67 h 83"/>
                <a:gd name="T22" fmla="*/ 58 w 68"/>
                <a:gd name="T23" fmla="*/ 43 h 83"/>
                <a:gd name="T24" fmla="*/ 50 w 68"/>
                <a:gd name="T25" fmla="*/ 19 h 83"/>
                <a:gd name="T26" fmla="*/ 26 w 68"/>
                <a:gd name="T27" fmla="*/ 10 h 83"/>
                <a:gd name="T28" fmla="*/ 11 w 68"/>
                <a:gd name="T29" fmla="*/ 10 h 83"/>
                <a:gd name="T30" fmla="*/ 11 w 68"/>
                <a:gd name="T31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83">
                  <a:moveTo>
                    <a:pt x="26" y="0"/>
                  </a:moveTo>
                  <a:cubicBezTo>
                    <a:pt x="40" y="0"/>
                    <a:pt x="50" y="4"/>
                    <a:pt x="57" y="12"/>
                  </a:cubicBezTo>
                  <a:cubicBezTo>
                    <a:pt x="65" y="19"/>
                    <a:pt x="68" y="29"/>
                    <a:pt x="68" y="42"/>
                  </a:cubicBezTo>
                  <a:cubicBezTo>
                    <a:pt x="68" y="54"/>
                    <a:pt x="65" y="64"/>
                    <a:pt x="57" y="72"/>
                  </a:cubicBezTo>
                  <a:cubicBezTo>
                    <a:pt x="50" y="79"/>
                    <a:pt x="38" y="83"/>
                    <a:pt x="26" y="83"/>
                  </a:cubicBezTo>
                  <a:lnTo>
                    <a:pt x="0" y="83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3"/>
                    <a:pt x="50" y="67"/>
                  </a:cubicBezTo>
                  <a:cubicBezTo>
                    <a:pt x="55" y="60"/>
                    <a:pt x="58" y="53"/>
                    <a:pt x="58" y="43"/>
                  </a:cubicBezTo>
                  <a:cubicBezTo>
                    <a:pt x="58" y="33"/>
                    <a:pt x="56" y="24"/>
                    <a:pt x="50" y="19"/>
                  </a:cubicBezTo>
                  <a:cubicBezTo>
                    <a:pt x="45" y="13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Freeform 155">
              <a:extLst>
                <a:ext uri="{FF2B5EF4-FFF2-40B4-BE49-F238E27FC236}">
                  <a16:creationId xmlns:a16="http://schemas.microsoft.com/office/drawing/2014/main" id="{5F2AF8FA-23A3-4CEF-8731-38D40B393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3" y="6534151"/>
              <a:ext cx="7938" cy="11113"/>
            </a:xfrm>
            <a:custGeom>
              <a:avLst/>
              <a:gdLst>
                <a:gd name="T0" fmla="*/ 0 w 13"/>
                <a:gd name="T1" fmla="*/ 0 h 25"/>
                <a:gd name="T2" fmla="*/ 11 w 13"/>
                <a:gd name="T3" fmla="*/ 0 h 25"/>
                <a:gd name="T4" fmla="*/ 13 w 13"/>
                <a:gd name="T5" fmla="*/ 11 h 25"/>
                <a:gd name="T6" fmla="*/ 0 w 13"/>
                <a:gd name="T7" fmla="*/ 25 h 25"/>
                <a:gd name="T8" fmla="*/ 0 w 13"/>
                <a:gd name="T9" fmla="*/ 20 h 25"/>
                <a:gd name="T10" fmla="*/ 6 w 13"/>
                <a:gd name="T11" fmla="*/ 14 h 25"/>
                <a:gd name="T12" fmla="*/ 6 w 13"/>
                <a:gd name="T13" fmla="*/ 11 h 25"/>
                <a:gd name="T14" fmla="*/ 0 w 13"/>
                <a:gd name="T15" fmla="*/ 11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1" y="0"/>
                  </a:lnTo>
                  <a:cubicBezTo>
                    <a:pt x="13" y="4"/>
                    <a:pt x="13" y="8"/>
                    <a:pt x="13" y="11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6" y="18"/>
                    <a:pt x="6" y="14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Freeform 156">
              <a:extLst>
                <a:ext uri="{FF2B5EF4-FFF2-40B4-BE49-F238E27FC236}">
                  <a16:creationId xmlns:a16="http://schemas.microsoft.com/office/drawing/2014/main" id="{367E51E8-106A-43D3-A18F-2BE8E1F4E9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3826" y="6538913"/>
              <a:ext cx="34925" cy="41275"/>
            </a:xfrm>
            <a:custGeom>
              <a:avLst/>
              <a:gdLst>
                <a:gd name="T0" fmla="*/ 60 w 73"/>
                <a:gd name="T1" fmla="*/ 83 h 83"/>
                <a:gd name="T2" fmla="*/ 54 w 73"/>
                <a:gd name="T3" fmla="*/ 64 h 83"/>
                <a:gd name="T4" fmla="*/ 18 w 73"/>
                <a:gd name="T5" fmla="*/ 64 h 83"/>
                <a:gd name="T6" fmla="*/ 12 w 73"/>
                <a:gd name="T7" fmla="*/ 83 h 83"/>
                <a:gd name="T8" fmla="*/ 0 w 73"/>
                <a:gd name="T9" fmla="*/ 83 h 83"/>
                <a:gd name="T10" fmla="*/ 30 w 73"/>
                <a:gd name="T11" fmla="*/ 0 h 83"/>
                <a:gd name="T12" fmla="*/ 43 w 73"/>
                <a:gd name="T13" fmla="*/ 0 h 83"/>
                <a:gd name="T14" fmla="*/ 73 w 73"/>
                <a:gd name="T15" fmla="*/ 83 h 83"/>
                <a:gd name="T16" fmla="*/ 60 w 73"/>
                <a:gd name="T17" fmla="*/ 83 h 83"/>
                <a:gd name="T18" fmla="*/ 20 w 73"/>
                <a:gd name="T19" fmla="*/ 57 h 83"/>
                <a:gd name="T20" fmla="*/ 50 w 73"/>
                <a:gd name="T21" fmla="*/ 57 h 83"/>
                <a:gd name="T22" fmla="*/ 35 w 73"/>
                <a:gd name="T23" fmla="*/ 14 h 83"/>
                <a:gd name="T24" fmla="*/ 20 w 73"/>
                <a:gd name="T25" fmla="*/ 5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83">
                  <a:moveTo>
                    <a:pt x="60" y="83"/>
                  </a:moveTo>
                  <a:lnTo>
                    <a:pt x="54" y="64"/>
                  </a:lnTo>
                  <a:lnTo>
                    <a:pt x="18" y="64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73" y="83"/>
                  </a:lnTo>
                  <a:lnTo>
                    <a:pt x="60" y="83"/>
                  </a:lnTo>
                  <a:close/>
                  <a:moveTo>
                    <a:pt x="20" y="57"/>
                  </a:moveTo>
                  <a:lnTo>
                    <a:pt x="50" y="57"/>
                  </a:lnTo>
                  <a:lnTo>
                    <a:pt x="35" y="14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157">
              <a:extLst>
                <a:ext uri="{FF2B5EF4-FFF2-40B4-BE49-F238E27FC236}">
                  <a16:creationId xmlns:a16="http://schemas.microsoft.com/office/drawing/2014/main" id="{563A8D7D-9687-41A3-B858-07610ECD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101" y="6538913"/>
              <a:ext cx="33338" cy="41275"/>
            </a:xfrm>
            <a:custGeom>
              <a:avLst/>
              <a:gdLst>
                <a:gd name="T0" fmla="*/ 55 w 67"/>
                <a:gd name="T1" fmla="*/ 0 h 83"/>
                <a:gd name="T2" fmla="*/ 67 w 67"/>
                <a:gd name="T3" fmla="*/ 0 h 83"/>
                <a:gd name="T4" fmla="*/ 67 w 67"/>
                <a:gd name="T5" fmla="*/ 83 h 83"/>
                <a:gd name="T6" fmla="*/ 55 w 67"/>
                <a:gd name="T7" fmla="*/ 83 h 83"/>
                <a:gd name="T8" fmla="*/ 12 w 67"/>
                <a:gd name="T9" fmla="*/ 17 h 83"/>
                <a:gd name="T10" fmla="*/ 12 w 67"/>
                <a:gd name="T11" fmla="*/ 83 h 83"/>
                <a:gd name="T12" fmla="*/ 0 w 67"/>
                <a:gd name="T13" fmla="*/ 83 h 83"/>
                <a:gd name="T14" fmla="*/ 0 w 67"/>
                <a:gd name="T15" fmla="*/ 0 h 83"/>
                <a:gd name="T16" fmla="*/ 12 w 67"/>
                <a:gd name="T17" fmla="*/ 0 h 83"/>
                <a:gd name="T18" fmla="*/ 55 w 67"/>
                <a:gd name="T19" fmla="*/ 67 h 83"/>
                <a:gd name="T20" fmla="*/ 55 w 67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83">
                  <a:moveTo>
                    <a:pt x="55" y="0"/>
                  </a:moveTo>
                  <a:lnTo>
                    <a:pt x="67" y="0"/>
                  </a:lnTo>
                  <a:lnTo>
                    <a:pt x="67" y="83"/>
                  </a:lnTo>
                  <a:lnTo>
                    <a:pt x="55" y="83"/>
                  </a:lnTo>
                  <a:lnTo>
                    <a:pt x="12" y="17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2" y="0"/>
                  </a:lnTo>
                  <a:lnTo>
                    <a:pt x="55" y="6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158">
              <a:extLst>
                <a:ext uri="{FF2B5EF4-FFF2-40B4-BE49-F238E27FC236}">
                  <a16:creationId xmlns:a16="http://schemas.microsoft.com/office/drawing/2014/main" id="{9047E1BE-CF6B-40E7-9B5F-312B94C62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6" y="6538913"/>
              <a:ext cx="41275" cy="41275"/>
            </a:xfrm>
            <a:custGeom>
              <a:avLst/>
              <a:gdLst>
                <a:gd name="T0" fmla="*/ 41 w 83"/>
                <a:gd name="T1" fmla="*/ 85 h 85"/>
                <a:gd name="T2" fmla="*/ 13 w 83"/>
                <a:gd name="T3" fmla="*/ 73 h 85"/>
                <a:gd name="T4" fmla="*/ 0 w 83"/>
                <a:gd name="T5" fmla="*/ 43 h 85"/>
                <a:gd name="T6" fmla="*/ 13 w 83"/>
                <a:gd name="T7" fmla="*/ 13 h 85"/>
                <a:gd name="T8" fmla="*/ 43 w 83"/>
                <a:gd name="T9" fmla="*/ 0 h 85"/>
                <a:gd name="T10" fmla="*/ 65 w 83"/>
                <a:gd name="T11" fmla="*/ 6 h 85"/>
                <a:gd name="T12" fmla="*/ 80 w 83"/>
                <a:gd name="T13" fmla="*/ 24 h 85"/>
                <a:gd name="T14" fmla="*/ 66 w 83"/>
                <a:gd name="T15" fmla="*/ 24 h 85"/>
                <a:gd name="T16" fmla="*/ 41 w 83"/>
                <a:gd name="T17" fmla="*/ 10 h 85"/>
                <a:gd name="T18" fmla="*/ 19 w 83"/>
                <a:gd name="T19" fmla="*/ 19 h 85"/>
                <a:gd name="T20" fmla="*/ 10 w 83"/>
                <a:gd name="T21" fmla="*/ 43 h 85"/>
                <a:gd name="T22" fmla="*/ 19 w 83"/>
                <a:gd name="T23" fmla="*/ 66 h 85"/>
                <a:gd name="T24" fmla="*/ 40 w 83"/>
                <a:gd name="T25" fmla="*/ 75 h 85"/>
                <a:gd name="T26" fmla="*/ 61 w 83"/>
                <a:gd name="T27" fmla="*/ 68 h 85"/>
                <a:gd name="T28" fmla="*/ 70 w 83"/>
                <a:gd name="T29" fmla="*/ 48 h 85"/>
                <a:gd name="T30" fmla="*/ 36 w 83"/>
                <a:gd name="T31" fmla="*/ 48 h 85"/>
                <a:gd name="T32" fmla="*/ 36 w 83"/>
                <a:gd name="T33" fmla="*/ 39 h 85"/>
                <a:gd name="T34" fmla="*/ 83 w 83"/>
                <a:gd name="T35" fmla="*/ 39 h 85"/>
                <a:gd name="T36" fmla="*/ 83 w 83"/>
                <a:gd name="T37" fmla="*/ 48 h 85"/>
                <a:gd name="T38" fmla="*/ 69 w 83"/>
                <a:gd name="T39" fmla="*/ 74 h 85"/>
                <a:gd name="T40" fmla="*/ 41 w 83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85">
                  <a:moveTo>
                    <a:pt x="41" y="85"/>
                  </a:moveTo>
                  <a:cubicBezTo>
                    <a:pt x="30" y="85"/>
                    <a:pt x="20" y="81"/>
                    <a:pt x="13" y="73"/>
                  </a:cubicBezTo>
                  <a:cubicBezTo>
                    <a:pt x="5" y="65"/>
                    <a:pt x="0" y="55"/>
                    <a:pt x="0" y="43"/>
                  </a:cubicBezTo>
                  <a:cubicBezTo>
                    <a:pt x="0" y="30"/>
                    <a:pt x="4" y="20"/>
                    <a:pt x="13" y="13"/>
                  </a:cubicBezTo>
                  <a:cubicBezTo>
                    <a:pt x="20" y="5"/>
                    <a:pt x="30" y="0"/>
                    <a:pt x="43" y="0"/>
                  </a:cubicBezTo>
                  <a:cubicBezTo>
                    <a:pt x="51" y="0"/>
                    <a:pt x="59" y="3"/>
                    <a:pt x="65" y="6"/>
                  </a:cubicBezTo>
                  <a:cubicBezTo>
                    <a:pt x="71" y="10"/>
                    <a:pt x="76" y="16"/>
                    <a:pt x="80" y="24"/>
                  </a:cubicBezTo>
                  <a:lnTo>
                    <a:pt x="66" y="24"/>
                  </a:lnTo>
                  <a:cubicBezTo>
                    <a:pt x="61" y="15"/>
                    <a:pt x="53" y="10"/>
                    <a:pt x="41" y="10"/>
                  </a:cubicBezTo>
                  <a:cubicBezTo>
                    <a:pt x="33" y="10"/>
                    <a:pt x="25" y="13"/>
                    <a:pt x="19" y="19"/>
                  </a:cubicBezTo>
                  <a:cubicBezTo>
                    <a:pt x="13" y="25"/>
                    <a:pt x="10" y="33"/>
                    <a:pt x="10" y="43"/>
                  </a:cubicBezTo>
                  <a:cubicBezTo>
                    <a:pt x="10" y="53"/>
                    <a:pt x="13" y="60"/>
                    <a:pt x="19" y="66"/>
                  </a:cubicBezTo>
                  <a:cubicBezTo>
                    <a:pt x="25" y="73"/>
                    <a:pt x="33" y="75"/>
                    <a:pt x="40" y="75"/>
                  </a:cubicBezTo>
                  <a:cubicBezTo>
                    <a:pt x="49" y="75"/>
                    <a:pt x="56" y="73"/>
                    <a:pt x="61" y="68"/>
                  </a:cubicBezTo>
                  <a:cubicBezTo>
                    <a:pt x="66" y="63"/>
                    <a:pt x="70" y="56"/>
                    <a:pt x="70" y="48"/>
                  </a:cubicBezTo>
                  <a:lnTo>
                    <a:pt x="36" y="48"/>
                  </a:lnTo>
                  <a:lnTo>
                    <a:pt x="36" y="39"/>
                  </a:lnTo>
                  <a:lnTo>
                    <a:pt x="83" y="39"/>
                  </a:lnTo>
                  <a:lnTo>
                    <a:pt x="83" y="48"/>
                  </a:lnTo>
                  <a:cubicBezTo>
                    <a:pt x="81" y="59"/>
                    <a:pt x="78" y="68"/>
                    <a:pt x="69" y="74"/>
                  </a:cubicBezTo>
                  <a:cubicBezTo>
                    <a:pt x="61" y="81"/>
                    <a:pt x="53" y="85"/>
                    <a:pt x="41" y="8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159">
              <a:extLst>
                <a:ext uri="{FF2B5EF4-FFF2-40B4-BE49-F238E27FC236}">
                  <a16:creationId xmlns:a16="http://schemas.microsoft.com/office/drawing/2014/main" id="{8EB6BB13-4E90-4F0A-96D0-7B217FE68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6538913"/>
              <a:ext cx="20638" cy="41275"/>
            </a:xfrm>
            <a:custGeom>
              <a:avLst/>
              <a:gdLst>
                <a:gd name="T0" fmla="*/ 45 w 45"/>
                <a:gd name="T1" fmla="*/ 0 h 84"/>
                <a:gd name="T2" fmla="*/ 45 w 45"/>
                <a:gd name="T3" fmla="*/ 9 h 84"/>
                <a:gd name="T4" fmla="*/ 12 w 45"/>
                <a:gd name="T5" fmla="*/ 9 h 84"/>
                <a:gd name="T6" fmla="*/ 12 w 45"/>
                <a:gd name="T7" fmla="*/ 38 h 84"/>
                <a:gd name="T8" fmla="*/ 42 w 45"/>
                <a:gd name="T9" fmla="*/ 38 h 84"/>
                <a:gd name="T10" fmla="*/ 42 w 45"/>
                <a:gd name="T11" fmla="*/ 47 h 84"/>
                <a:gd name="T12" fmla="*/ 12 w 45"/>
                <a:gd name="T13" fmla="*/ 47 h 84"/>
                <a:gd name="T14" fmla="*/ 12 w 45"/>
                <a:gd name="T15" fmla="*/ 75 h 84"/>
                <a:gd name="T16" fmla="*/ 45 w 45"/>
                <a:gd name="T17" fmla="*/ 75 h 84"/>
                <a:gd name="T18" fmla="*/ 45 w 45"/>
                <a:gd name="T19" fmla="*/ 84 h 84"/>
                <a:gd name="T20" fmla="*/ 0 w 45"/>
                <a:gd name="T21" fmla="*/ 84 h 84"/>
                <a:gd name="T22" fmla="*/ 0 w 45"/>
                <a:gd name="T23" fmla="*/ 2 h 84"/>
                <a:gd name="T24" fmla="*/ 45 w 45"/>
                <a:gd name="T25" fmla="*/ 2 h 84"/>
                <a:gd name="T26" fmla="*/ 45 w 45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4">
                  <a:moveTo>
                    <a:pt x="45" y="0"/>
                  </a:moveTo>
                  <a:lnTo>
                    <a:pt x="45" y="9"/>
                  </a:lnTo>
                  <a:lnTo>
                    <a:pt x="12" y="9"/>
                  </a:lnTo>
                  <a:lnTo>
                    <a:pt x="12" y="38"/>
                  </a:lnTo>
                  <a:lnTo>
                    <a:pt x="42" y="38"/>
                  </a:lnTo>
                  <a:lnTo>
                    <a:pt x="42" y="47"/>
                  </a:lnTo>
                  <a:lnTo>
                    <a:pt x="12" y="47"/>
                  </a:lnTo>
                  <a:lnTo>
                    <a:pt x="12" y="75"/>
                  </a:lnTo>
                  <a:lnTo>
                    <a:pt x="45" y="75"/>
                  </a:lnTo>
                  <a:lnTo>
                    <a:pt x="45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45" y="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160">
              <a:extLst>
                <a:ext uri="{FF2B5EF4-FFF2-40B4-BE49-F238E27FC236}">
                  <a16:creationId xmlns:a16="http://schemas.microsoft.com/office/drawing/2014/main" id="{30C3BAFC-4D83-45DE-8A37-39D946140D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4163" y="6538913"/>
              <a:ext cx="28575" cy="41275"/>
            </a:xfrm>
            <a:custGeom>
              <a:avLst/>
              <a:gdLst>
                <a:gd name="T0" fmla="*/ 11 w 58"/>
                <a:gd name="T1" fmla="*/ 49 h 83"/>
                <a:gd name="T2" fmla="*/ 11 w 58"/>
                <a:gd name="T3" fmla="*/ 83 h 83"/>
                <a:gd name="T4" fmla="*/ 0 w 58"/>
                <a:gd name="T5" fmla="*/ 83 h 83"/>
                <a:gd name="T6" fmla="*/ 0 w 58"/>
                <a:gd name="T7" fmla="*/ 0 h 83"/>
                <a:gd name="T8" fmla="*/ 28 w 58"/>
                <a:gd name="T9" fmla="*/ 0 h 83"/>
                <a:gd name="T10" fmla="*/ 49 w 58"/>
                <a:gd name="T11" fmla="*/ 7 h 83"/>
                <a:gd name="T12" fmla="*/ 56 w 58"/>
                <a:gd name="T13" fmla="*/ 23 h 83"/>
                <a:gd name="T14" fmla="*/ 51 w 58"/>
                <a:gd name="T15" fmla="*/ 39 h 83"/>
                <a:gd name="T16" fmla="*/ 35 w 58"/>
                <a:gd name="T17" fmla="*/ 48 h 83"/>
                <a:gd name="T18" fmla="*/ 58 w 58"/>
                <a:gd name="T19" fmla="*/ 83 h 83"/>
                <a:gd name="T20" fmla="*/ 44 w 58"/>
                <a:gd name="T21" fmla="*/ 83 h 83"/>
                <a:gd name="T22" fmla="*/ 23 w 58"/>
                <a:gd name="T23" fmla="*/ 49 h 83"/>
                <a:gd name="T24" fmla="*/ 11 w 58"/>
                <a:gd name="T25" fmla="*/ 49 h 83"/>
                <a:gd name="T26" fmla="*/ 11 w 58"/>
                <a:gd name="T27" fmla="*/ 9 h 83"/>
                <a:gd name="T28" fmla="*/ 11 w 58"/>
                <a:gd name="T29" fmla="*/ 40 h 83"/>
                <a:gd name="T30" fmla="*/ 28 w 58"/>
                <a:gd name="T31" fmla="*/ 40 h 83"/>
                <a:gd name="T32" fmla="*/ 41 w 58"/>
                <a:gd name="T33" fmla="*/ 37 h 83"/>
                <a:gd name="T34" fmla="*/ 45 w 58"/>
                <a:gd name="T35" fmla="*/ 25 h 83"/>
                <a:gd name="T36" fmla="*/ 28 w 58"/>
                <a:gd name="T37" fmla="*/ 9 h 83"/>
                <a:gd name="T38" fmla="*/ 11 w 58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3">
                  <a:moveTo>
                    <a:pt x="11" y="49"/>
                  </a:move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6" y="0"/>
                    <a:pt x="44" y="3"/>
                    <a:pt x="49" y="7"/>
                  </a:cubicBezTo>
                  <a:cubicBezTo>
                    <a:pt x="54" y="12"/>
                    <a:pt x="56" y="17"/>
                    <a:pt x="56" y="23"/>
                  </a:cubicBezTo>
                  <a:cubicBezTo>
                    <a:pt x="56" y="29"/>
                    <a:pt x="55" y="35"/>
                    <a:pt x="51" y="39"/>
                  </a:cubicBezTo>
                  <a:cubicBezTo>
                    <a:pt x="48" y="43"/>
                    <a:pt x="43" y="47"/>
                    <a:pt x="35" y="48"/>
                  </a:cubicBezTo>
                  <a:lnTo>
                    <a:pt x="58" y="83"/>
                  </a:lnTo>
                  <a:lnTo>
                    <a:pt x="44" y="83"/>
                  </a:lnTo>
                  <a:lnTo>
                    <a:pt x="23" y="49"/>
                  </a:lnTo>
                  <a:lnTo>
                    <a:pt x="11" y="49"/>
                  </a:lnTo>
                  <a:close/>
                  <a:moveTo>
                    <a:pt x="11" y="9"/>
                  </a:moveTo>
                  <a:lnTo>
                    <a:pt x="11" y="40"/>
                  </a:lnTo>
                  <a:lnTo>
                    <a:pt x="28" y="40"/>
                  </a:lnTo>
                  <a:cubicBezTo>
                    <a:pt x="34" y="40"/>
                    <a:pt x="38" y="39"/>
                    <a:pt x="41" y="37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161">
              <a:extLst>
                <a:ext uri="{FF2B5EF4-FFF2-40B4-BE49-F238E27FC236}">
                  <a16:creationId xmlns:a16="http://schemas.microsoft.com/office/drawing/2014/main" id="{6D5D4C2A-0C8A-4E0E-9741-E38085D7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6538913"/>
              <a:ext cx="26988" cy="41275"/>
            </a:xfrm>
            <a:custGeom>
              <a:avLst/>
              <a:gdLst>
                <a:gd name="T0" fmla="*/ 10 w 56"/>
                <a:gd name="T1" fmla="*/ 24 h 86"/>
                <a:gd name="T2" fmla="*/ 12 w 56"/>
                <a:gd name="T3" fmla="*/ 31 h 86"/>
                <a:gd name="T4" fmla="*/ 19 w 56"/>
                <a:gd name="T5" fmla="*/ 36 h 86"/>
                <a:gd name="T6" fmla="*/ 27 w 56"/>
                <a:gd name="T7" fmla="*/ 39 h 86"/>
                <a:gd name="T8" fmla="*/ 37 w 56"/>
                <a:gd name="T9" fmla="*/ 41 h 86"/>
                <a:gd name="T10" fmla="*/ 46 w 56"/>
                <a:gd name="T11" fmla="*/ 45 h 86"/>
                <a:gd name="T12" fmla="*/ 52 w 56"/>
                <a:gd name="T13" fmla="*/ 51 h 86"/>
                <a:gd name="T14" fmla="*/ 55 w 56"/>
                <a:gd name="T15" fmla="*/ 63 h 86"/>
                <a:gd name="T16" fmla="*/ 47 w 56"/>
                <a:gd name="T17" fmla="*/ 79 h 86"/>
                <a:gd name="T18" fmla="*/ 27 w 56"/>
                <a:gd name="T19" fmla="*/ 86 h 86"/>
                <a:gd name="T20" fmla="*/ 7 w 56"/>
                <a:gd name="T21" fmla="*/ 80 h 86"/>
                <a:gd name="T22" fmla="*/ 0 w 56"/>
                <a:gd name="T23" fmla="*/ 64 h 86"/>
                <a:gd name="T24" fmla="*/ 11 w 56"/>
                <a:gd name="T25" fmla="*/ 64 h 86"/>
                <a:gd name="T26" fmla="*/ 16 w 56"/>
                <a:gd name="T27" fmla="*/ 73 h 86"/>
                <a:gd name="T28" fmla="*/ 29 w 56"/>
                <a:gd name="T29" fmla="*/ 76 h 86"/>
                <a:gd name="T30" fmla="*/ 41 w 56"/>
                <a:gd name="T31" fmla="*/ 73 h 86"/>
                <a:gd name="T32" fmla="*/ 46 w 56"/>
                <a:gd name="T33" fmla="*/ 63 h 86"/>
                <a:gd name="T34" fmla="*/ 44 w 56"/>
                <a:gd name="T35" fmla="*/ 54 h 86"/>
                <a:gd name="T36" fmla="*/ 37 w 56"/>
                <a:gd name="T37" fmla="*/ 50 h 86"/>
                <a:gd name="T38" fmla="*/ 29 w 56"/>
                <a:gd name="T39" fmla="*/ 48 h 86"/>
                <a:gd name="T40" fmla="*/ 19 w 56"/>
                <a:gd name="T41" fmla="*/ 45 h 86"/>
                <a:gd name="T42" fmla="*/ 10 w 56"/>
                <a:gd name="T43" fmla="*/ 41 h 86"/>
                <a:gd name="T44" fmla="*/ 4 w 56"/>
                <a:gd name="T45" fmla="*/ 35 h 86"/>
                <a:gd name="T46" fmla="*/ 1 w 56"/>
                <a:gd name="T47" fmla="*/ 24 h 86"/>
                <a:gd name="T48" fmla="*/ 9 w 56"/>
                <a:gd name="T49" fmla="*/ 6 h 86"/>
                <a:gd name="T50" fmla="*/ 29 w 56"/>
                <a:gd name="T51" fmla="*/ 0 h 86"/>
                <a:gd name="T52" fmla="*/ 47 w 56"/>
                <a:gd name="T53" fmla="*/ 5 h 86"/>
                <a:gd name="T54" fmla="*/ 56 w 56"/>
                <a:gd name="T55" fmla="*/ 20 h 86"/>
                <a:gd name="T56" fmla="*/ 44 w 56"/>
                <a:gd name="T57" fmla="*/ 20 h 86"/>
                <a:gd name="T58" fmla="*/ 39 w 56"/>
                <a:gd name="T59" fmla="*/ 11 h 86"/>
                <a:gd name="T60" fmla="*/ 27 w 56"/>
                <a:gd name="T61" fmla="*/ 8 h 86"/>
                <a:gd name="T62" fmla="*/ 16 w 56"/>
                <a:gd name="T63" fmla="*/ 11 h 86"/>
                <a:gd name="T64" fmla="*/ 10 w 56"/>
                <a:gd name="T65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6">
                  <a:moveTo>
                    <a:pt x="10" y="24"/>
                  </a:moveTo>
                  <a:cubicBezTo>
                    <a:pt x="10" y="26"/>
                    <a:pt x="11" y="29"/>
                    <a:pt x="12" y="31"/>
                  </a:cubicBezTo>
                  <a:cubicBezTo>
                    <a:pt x="14" y="34"/>
                    <a:pt x="16" y="35"/>
                    <a:pt x="19" y="36"/>
                  </a:cubicBezTo>
                  <a:cubicBezTo>
                    <a:pt x="21" y="38"/>
                    <a:pt x="24" y="38"/>
                    <a:pt x="27" y="39"/>
                  </a:cubicBezTo>
                  <a:cubicBezTo>
                    <a:pt x="31" y="40"/>
                    <a:pt x="34" y="40"/>
                    <a:pt x="37" y="41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6"/>
                    <a:pt x="51" y="49"/>
                    <a:pt x="52" y="51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6"/>
                    <a:pt x="27" y="86"/>
                  </a:cubicBezTo>
                  <a:cubicBezTo>
                    <a:pt x="19" y="86"/>
                    <a:pt x="12" y="84"/>
                    <a:pt x="7" y="80"/>
                  </a:cubicBezTo>
                  <a:cubicBezTo>
                    <a:pt x="2" y="76"/>
                    <a:pt x="0" y="71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9" y="75"/>
                    <a:pt x="22" y="76"/>
                    <a:pt x="29" y="76"/>
                  </a:cubicBezTo>
                  <a:cubicBezTo>
                    <a:pt x="34" y="76"/>
                    <a:pt x="39" y="75"/>
                    <a:pt x="41" y="73"/>
                  </a:cubicBezTo>
                  <a:cubicBezTo>
                    <a:pt x="44" y="70"/>
                    <a:pt x="46" y="66"/>
                    <a:pt x="46" y="63"/>
                  </a:cubicBezTo>
                  <a:cubicBezTo>
                    <a:pt x="46" y="59"/>
                    <a:pt x="45" y="56"/>
                    <a:pt x="44" y="54"/>
                  </a:cubicBezTo>
                  <a:cubicBezTo>
                    <a:pt x="42" y="51"/>
                    <a:pt x="40" y="50"/>
                    <a:pt x="37" y="50"/>
                  </a:cubicBezTo>
                  <a:cubicBezTo>
                    <a:pt x="35" y="49"/>
                    <a:pt x="32" y="49"/>
                    <a:pt x="29" y="48"/>
                  </a:cubicBezTo>
                  <a:cubicBezTo>
                    <a:pt x="25" y="46"/>
                    <a:pt x="22" y="46"/>
                    <a:pt x="19" y="45"/>
                  </a:cubicBezTo>
                  <a:cubicBezTo>
                    <a:pt x="15" y="44"/>
                    <a:pt x="12" y="43"/>
                    <a:pt x="10" y="41"/>
                  </a:cubicBezTo>
                  <a:cubicBezTo>
                    <a:pt x="7" y="40"/>
                    <a:pt x="5" y="38"/>
                    <a:pt x="4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6"/>
                    <a:pt x="4" y="11"/>
                    <a:pt x="9" y="6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7" y="0"/>
                    <a:pt x="42" y="1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6"/>
                    <a:pt x="42" y="14"/>
                    <a:pt x="39" y="11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9" y="9"/>
                    <a:pt x="16" y="11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162">
              <a:extLst>
                <a:ext uri="{FF2B5EF4-FFF2-40B4-BE49-F238E27FC236}">
                  <a16:creationId xmlns:a16="http://schemas.microsoft.com/office/drawing/2014/main" id="{195046DA-17E6-4BD1-8762-781AB7540C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1238" y="6419851"/>
              <a:ext cx="58738" cy="66675"/>
            </a:xfrm>
            <a:custGeom>
              <a:avLst/>
              <a:gdLst>
                <a:gd name="T0" fmla="*/ 47 w 120"/>
                <a:gd name="T1" fmla="*/ 0 h 135"/>
                <a:gd name="T2" fmla="*/ 100 w 120"/>
                <a:gd name="T3" fmla="*/ 19 h 135"/>
                <a:gd name="T4" fmla="*/ 120 w 120"/>
                <a:gd name="T5" fmla="*/ 67 h 135"/>
                <a:gd name="T6" fmla="*/ 100 w 120"/>
                <a:gd name="T7" fmla="*/ 116 h 135"/>
                <a:gd name="T8" fmla="*/ 47 w 120"/>
                <a:gd name="T9" fmla="*/ 135 h 135"/>
                <a:gd name="T10" fmla="*/ 0 w 120"/>
                <a:gd name="T11" fmla="*/ 135 h 135"/>
                <a:gd name="T12" fmla="*/ 0 w 120"/>
                <a:gd name="T13" fmla="*/ 0 h 135"/>
                <a:gd name="T14" fmla="*/ 47 w 120"/>
                <a:gd name="T15" fmla="*/ 0 h 135"/>
                <a:gd name="T16" fmla="*/ 32 w 120"/>
                <a:gd name="T17" fmla="*/ 109 h 135"/>
                <a:gd name="T18" fmla="*/ 47 w 120"/>
                <a:gd name="T19" fmla="*/ 109 h 135"/>
                <a:gd name="T20" fmla="*/ 76 w 120"/>
                <a:gd name="T21" fmla="*/ 97 h 135"/>
                <a:gd name="T22" fmla="*/ 87 w 120"/>
                <a:gd name="T23" fmla="*/ 66 h 135"/>
                <a:gd name="T24" fmla="*/ 76 w 120"/>
                <a:gd name="T25" fmla="*/ 35 h 135"/>
                <a:gd name="T26" fmla="*/ 47 w 120"/>
                <a:gd name="T27" fmla="*/ 24 h 135"/>
                <a:gd name="T28" fmla="*/ 32 w 120"/>
                <a:gd name="T29" fmla="*/ 24 h 135"/>
                <a:gd name="T30" fmla="*/ 32 w 120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5">
                  <a:moveTo>
                    <a:pt x="47" y="0"/>
                  </a:moveTo>
                  <a:cubicBezTo>
                    <a:pt x="69" y="0"/>
                    <a:pt x="86" y="6"/>
                    <a:pt x="100" y="19"/>
                  </a:cubicBezTo>
                  <a:cubicBezTo>
                    <a:pt x="114" y="31"/>
                    <a:pt x="120" y="47"/>
                    <a:pt x="120" y="67"/>
                  </a:cubicBezTo>
                  <a:cubicBezTo>
                    <a:pt x="120" y="87"/>
                    <a:pt x="114" y="104"/>
                    <a:pt x="100" y="116"/>
                  </a:cubicBezTo>
                  <a:cubicBezTo>
                    <a:pt x="86" y="129"/>
                    <a:pt x="69" y="135"/>
                    <a:pt x="47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2" y="109"/>
                  </a:moveTo>
                  <a:lnTo>
                    <a:pt x="47" y="109"/>
                  </a:lnTo>
                  <a:cubicBezTo>
                    <a:pt x="60" y="109"/>
                    <a:pt x="70" y="105"/>
                    <a:pt x="76" y="97"/>
                  </a:cubicBezTo>
                  <a:cubicBezTo>
                    <a:pt x="84" y="90"/>
                    <a:pt x="87" y="80"/>
                    <a:pt x="87" y="66"/>
                  </a:cubicBezTo>
                  <a:cubicBezTo>
                    <a:pt x="87" y="52"/>
                    <a:pt x="84" y="44"/>
                    <a:pt x="76" y="35"/>
                  </a:cubicBezTo>
                  <a:cubicBezTo>
                    <a:pt x="69" y="27"/>
                    <a:pt x="59" y="24"/>
                    <a:pt x="47" y="24"/>
                  </a:cubicBezTo>
                  <a:lnTo>
                    <a:pt x="32" y="24"/>
                  </a:lnTo>
                  <a:lnTo>
                    <a:pt x="32" y="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163">
              <a:extLst>
                <a:ext uri="{FF2B5EF4-FFF2-40B4-BE49-F238E27FC236}">
                  <a16:creationId xmlns:a16="http://schemas.microsoft.com/office/drawing/2014/main" id="{913BB88A-D9C3-4C3A-8227-8A4A0BA94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1" y="641985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Freeform 164">
              <a:extLst>
                <a:ext uri="{FF2B5EF4-FFF2-40B4-BE49-F238E27FC236}">
                  <a16:creationId xmlns:a16="http://schemas.microsoft.com/office/drawing/2014/main" id="{D63E313F-9E6F-4A82-AC20-AAF1F41C4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1" y="6419851"/>
              <a:ext cx="52388" cy="66675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7 w 105"/>
                <a:gd name="T13" fmla="*/ 134 h 134"/>
                <a:gd name="T14" fmla="*/ 37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165">
              <a:extLst>
                <a:ext uri="{FF2B5EF4-FFF2-40B4-BE49-F238E27FC236}">
                  <a16:creationId xmlns:a16="http://schemas.microsoft.com/office/drawing/2014/main" id="{4240EC91-AE31-48A2-A821-00E242202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3" y="6419851"/>
              <a:ext cx="39688" cy="66675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166">
              <a:extLst>
                <a:ext uri="{FF2B5EF4-FFF2-40B4-BE49-F238E27FC236}">
                  <a16:creationId xmlns:a16="http://schemas.microsoft.com/office/drawing/2014/main" id="{3588E4FE-79F0-4685-B243-ACFE003A6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6" y="6419851"/>
              <a:ext cx="65088" cy="66675"/>
            </a:xfrm>
            <a:custGeom>
              <a:avLst/>
              <a:gdLst>
                <a:gd name="T0" fmla="*/ 20 w 132"/>
                <a:gd name="T1" fmla="*/ 116 h 136"/>
                <a:gd name="T2" fmla="*/ 0 w 132"/>
                <a:gd name="T3" fmla="*/ 67 h 136"/>
                <a:gd name="T4" fmla="*/ 20 w 132"/>
                <a:gd name="T5" fmla="*/ 18 h 136"/>
                <a:gd name="T6" fmla="*/ 68 w 132"/>
                <a:gd name="T7" fmla="*/ 0 h 136"/>
                <a:gd name="T8" fmla="*/ 108 w 132"/>
                <a:gd name="T9" fmla="*/ 11 h 136"/>
                <a:gd name="T10" fmla="*/ 132 w 132"/>
                <a:gd name="T11" fmla="*/ 43 h 136"/>
                <a:gd name="T12" fmla="*/ 93 w 132"/>
                <a:gd name="T13" fmla="*/ 43 h 136"/>
                <a:gd name="T14" fmla="*/ 68 w 132"/>
                <a:gd name="T15" fmla="*/ 28 h 136"/>
                <a:gd name="T16" fmla="*/ 42 w 132"/>
                <a:gd name="T17" fmla="*/ 38 h 136"/>
                <a:gd name="T18" fmla="*/ 32 w 132"/>
                <a:gd name="T19" fmla="*/ 66 h 136"/>
                <a:gd name="T20" fmla="*/ 42 w 132"/>
                <a:gd name="T21" fmla="*/ 93 h 136"/>
                <a:gd name="T22" fmla="*/ 68 w 132"/>
                <a:gd name="T23" fmla="*/ 103 h 136"/>
                <a:gd name="T24" fmla="*/ 93 w 132"/>
                <a:gd name="T25" fmla="*/ 88 h 136"/>
                <a:gd name="T26" fmla="*/ 132 w 132"/>
                <a:gd name="T27" fmla="*/ 88 h 136"/>
                <a:gd name="T28" fmla="*/ 108 w 132"/>
                <a:gd name="T29" fmla="*/ 121 h 136"/>
                <a:gd name="T30" fmla="*/ 68 w 132"/>
                <a:gd name="T31" fmla="*/ 132 h 136"/>
                <a:gd name="T32" fmla="*/ 20 w 132"/>
                <a:gd name="T3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3" y="0"/>
                    <a:pt x="96" y="3"/>
                    <a:pt x="108" y="11"/>
                  </a:cubicBezTo>
                  <a:cubicBezTo>
                    <a:pt x="120" y="18"/>
                    <a:pt x="128" y="30"/>
                    <a:pt x="132" y="43"/>
                  </a:cubicBezTo>
                  <a:lnTo>
                    <a:pt x="93" y="43"/>
                  </a:lnTo>
                  <a:cubicBezTo>
                    <a:pt x="88" y="33"/>
                    <a:pt x="80" y="28"/>
                    <a:pt x="68" y="28"/>
                  </a:cubicBezTo>
                  <a:cubicBezTo>
                    <a:pt x="57" y="28"/>
                    <a:pt x="48" y="32"/>
                    <a:pt x="42" y="38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3"/>
                  </a:cubicBezTo>
                  <a:cubicBezTo>
                    <a:pt x="48" y="101"/>
                    <a:pt x="57" y="103"/>
                    <a:pt x="68" y="103"/>
                  </a:cubicBezTo>
                  <a:cubicBezTo>
                    <a:pt x="80" y="103"/>
                    <a:pt x="87" y="98"/>
                    <a:pt x="93" y="88"/>
                  </a:cubicBezTo>
                  <a:lnTo>
                    <a:pt x="132" y="88"/>
                  </a:lnTo>
                  <a:cubicBezTo>
                    <a:pt x="127" y="102"/>
                    <a:pt x="120" y="113"/>
                    <a:pt x="108" y="121"/>
                  </a:cubicBezTo>
                  <a:cubicBezTo>
                    <a:pt x="97" y="128"/>
                    <a:pt x="83" y="132"/>
                    <a:pt x="68" y="132"/>
                  </a:cubicBezTo>
                  <a:cubicBezTo>
                    <a:pt x="50" y="136"/>
                    <a:pt x="33" y="130"/>
                    <a:pt x="20" y="11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167">
              <a:extLst>
                <a:ext uri="{FF2B5EF4-FFF2-40B4-BE49-F238E27FC236}">
                  <a16:creationId xmlns:a16="http://schemas.microsoft.com/office/drawing/2014/main" id="{BDBFD09F-ED9A-4806-92BD-41765F7E3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6" y="6419851"/>
              <a:ext cx="57150" cy="66675"/>
            </a:xfrm>
            <a:custGeom>
              <a:avLst/>
              <a:gdLst>
                <a:gd name="T0" fmla="*/ 84 w 117"/>
                <a:gd name="T1" fmla="*/ 0 h 134"/>
                <a:gd name="T2" fmla="*/ 117 w 117"/>
                <a:gd name="T3" fmla="*/ 0 h 134"/>
                <a:gd name="T4" fmla="*/ 117 w 117"/>
                <a:gd name="T5" fmla="*/ 134 h 134"/>
                <a:gd name="T6" fmla="*/ 84 w 117"/>
                <a:gd name="T7" fmla="*/ 134 h 134"/>
                <a:gd name="T8" fmla="*/ 84 w 117"/>
                <a:gd name="T9" fmla="*/ 79 h 134"/>
                <a:gd name="T10" fmla="*/ 33 w 117"/>
                <a:gd name="T11" fmla="*/ 79 h 134"/>
                <a:gd name="T12" fmla="*/ 33 w 117"/>
                <a:gd name="T13" fmla="*/ 134 h 134"/>
                <a:gd name="T14" fmla="*/ 0 w 117"/>
                <a:gd name="T15" fmla="*/ 134 h 134"/>
                <a:gd name="T16" fmla="*/ 0 w 117"/>
                <a:gd name="T17" fmla="*/ 0 h 134"/>
                <a:gd name="T18" fmla="*/ 33 w 117"/>
                <a:gd name="T19" fmla="*/ 0 h 134"/>
                <a:gd name="T20" fmla="*/ 33 w 117"/>
                <a:gd name="T21" fmla="*/ 54 h 134"/>
                <a:gd name="T22" fmla="*/ 84 w 117"/>
                <a:gd name="T23" fmla="*/ 54 h 134"/>
                <a:gd name="T24" fmla="*/ 84 w 117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34">
                  <a:moveTo>
                    <a:pt x="84" y="0"/>
                  </a:moveTo>
                  <a:lnTo>
                    <a:pt x="117" y="0"/>
                  </a:lnTo>
                  <a:lnTo>
                    <a:pt x="117" y="134"/>
                  </a:lnTo>
                  <a:lnTo>
                    <a:pt x="84" y="134"/>
                  </a:lnTo>
                  <a:lnTo>
                    <a:pt x="84" y="79"/>
                  </a:lnTo>
                  <a:lnTo>
                    <a:pt x="33" y="7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54"/>
                  </a:lnTo>
                  <a:lnTo>
                    <a:pt x="84" y="5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168">
              <a:extLst>
                <a:ext uri="{FF2B5EF4-FFF2-40B4-BE49-F238E27FC236}">
                  <a16:creationId xmlns:a16="http://schemas.microsoft.com/office/drawing/2014/main" id="{84B69176-B5F6-496B-A473-D52CB3B2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2876" y="6419851"/>
              <a:ext cx="58738" cy="66675"/>
            </a:xfrm>
            <a:custGeom>
              <a:avLst/>
              <a:gdLst>
                <a:gd name="T0" fmla="*/ 88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8 w 120"/>
                <a:gd name="T7" fmla="*/ 134 h 134"/>
                <a:gd name="T8" fmla="*/ 33 w 120"/>
                <a:gd name="T9" fmla="*/ 49 h 134"/>
                <a:gd name="T10" fmla="*/ 33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3 w 120"/>
                <a:gd name="T17" fmla="*/ 0 h 134"/>
                <a:gd name="T18" fmla="*/ 88 w 120"/>
                <a:gd name="T19" fmla="*/ 85 h 134"/>
                <a:gd name="T20" fmla="*/ 88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8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8" y="134"/>
                  </a:lnTo>
                  <a:lnTo>
                    <a:pt x="33" y="4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169">
              <a:extLst>
                <a:ext uri="{FF2B5EF4-FFF2-40B4-BE49-F238E27FC236}">
                  <a16:creationId xmlns:a16="http://schemas.microsoft.com/office/drawing/2014/main" id="{A8704841-3DA9-40A7-A396-B576105A28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1138" y="6419851"/>
              <a:ext cx="68263" cy="66675"/>
            </a:xfrm>
            <a:custGeom>
              <a:avLst/>
              <a:gdLst>
                <a:gd name="T0" fmla="*/ 20 w 138"/>
                <a:gd name="T1" fmla="*/ 116 h 136"/>
                <a:gd name="T2" fmla="*/ 0 w 138"/>
                <a:gd name="T3" fmla="*/ 67 h 136"/>
                <a:gd name="T4" fmla="*/ 20 w 138"/>
                <a:gd name="T5" fmla="*/ 18 h 136"/>
                <a:gd name="T6" fmla="*/ 69 w 138"/>
                <a:gd name="T7" fmla="*/ 0 h 136"/>
                <a:gd name="T8" fmla="*/ 118 w 138"/>
                <a:gd name="T9" fmla="*/ 18 h 136"/>
                <a:gd name="T10" fmla="*/ 138 w 138"/>
                <a:gd name="T11" fmla="*/ 67 h 136"/>
                <a:gd name="T12" fmla="*/ 118 w 138"/>
                <a:gd name="T13" fmla="*/ 116 h 136"/>
                <a:gd name="T14" fmla="*/ 69 w 138"/>
                <a:gd name="T15" fmla="*/ 136 h 136"/>
                <a:gd name="T16" fmla="*/ 20 w 138"/>
                <a:gd name="T17" fmla="*/ 116 h 136"/>
                <a:gd name="T18" fmla="*/ 95 w 138"/>
                <a:gd name="T19" fmla="*/ 95 h 136"/>
                <a:gd name="T20" fmla="*/ 105 w 138"/>
                <a:gd name="T21" fmla="*/ 67 h 136"/>
                <a:gd name="T22" fmla="*/ 95 w 138"/>
                <a:gd name="T23" fmla="*/ 40 h 136"/>
                <a:gd name="T24" fmla="*/ 69 w 138"/>
                <a:gd name="T25" fmla="*/ 30 h 136"/>
                <a:gd name="T26" fmla="*/ 43 w 138"/>
                <a:gd name="T27" fmla="*/ 40 h 136"/>
                <a:gd name="T28" fmla="*/ 33 w 138"/>
                <a:gd name="T29" fmla="*/ 67 h 136"/>
                <a:gd name="T30" fmla="*/ 43 w 138"/>
                <a:gd name="T31" fmla="*/ 95 h 136"/>
                <a:gd name="T32" fmla="*/ 69 w 138"/>
                <a:gd name="T33" fmla="*/ 105 h 136"/>
                <a:gd name="T34" fmla="*/ 95 w 138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6">
                  <a:moveTo>
                    <a:pt x="20" y="116"/>
                  </a:moveTo>
                  <a:cubicBezTo>
                    <a:pt x="7" y="103"/>
                    <a:pt x="0" y="87"/>
                    <a:pt x="0" y="67"/>
                  </a:cubicBezTo>
                  <a:cubicBezTo>
                    <a:pt x="0" y="47"/>
                    <a:pt x="7" y="31"/>
                    <a:pt x="20" y="18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8" y="0"/>
                    <a:pt x="104" y="6"/>
                    <a:pt x="118" y="18"/>
                  </a:cubicBezTo>
                  <a:cubicBezTo>
                    <a:pt x="132" y="31"/>
                    <a:pt x="138" y="47"/>
                    <a:pt x="138" y="67"/>
                  </a:cubicBezTo>
                  <a:cubicBezTo>
                    <a:pt x="138" y="87"/>
                    <a:pt x="132" y="103"/>
                    <a:pt x="118" y="116"/>
                  </a:cubicBezTo>
                  <a:cubicBezTo>
                    <a:pt x="104" y="128"/>
                    <a:pt x="88" y="136"/>
                    <a:pt x="69" y="136"/>
                  </a:cubicBezTo>
                  <a:cubicBezTo>
                    <a:pt x="50" y="136"/>
                    <a:pt x="34" y="130"/>
                    <a:pt x="20" y="116"/>
                  </a:cubicBezTo>
                  <a:close/>
                  <a:moveTo>
                    <a:pt x="95" y="95"/>
                  </a:moveTo>
                  <a:cubicBezTo>
                    <a:pt x="102" y="87"/>
                    <a:pt x="105" y="78"/>
                    <a:pt x="105" y="67"/>
                  </a:cubicBezTo>
                  <a:cubicBezTo>
                    <a:pt x="105" y="56"/>
                    <a:pt x="102" y="46"/>
                    <a:pt x="95" y="40"/>
                  </a:cubicBezTo>
                  <a:cubicBezTo>
                    <a:pt x="89" y="32"/>
                    <a:pt x="80" y="30"/>
                    <a:pt x="69" y="30"/>
                  </a:cubicBezTo>
                  <a:cubicBezTo>
                    <a:pt x="58" y="30"/>
                    <a:pt x="50" y="33"/>
                    <a:pt x="43" y="40"/>
                  </a:cubicBezTo>
                  <a:cubicBezTo>
                    <a:pt x="37" y="47"/>
                    <a:pt x="33" y="56"/>
                    <a:pt x="33" y="67"/>
                  </a:cubicBezTo>
                  <a:cubicBezTo>
                    <a:pt x="33" y="78"/>
                    <a:pt x="37" y="88"/>
                    <a:pt x="43" y="95"/>
                  </a:cubicBezTo>
                  <a:cubicBezTo>
                    <a:pt x="49" y="102"/>
                    <a:pt x="58" y="105"/>
                    <a:pt x="69" y="105"/>
                  </a:cubicBezTo>
                  <a:cubicBezTo>
                    <a:pt x="80" y="106"/>
                    <a:pt x="89" y="102"/>
                    <a:pt x="95" y="9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170">
              <a:extLst>
                <a:ext uri="{FF2B5EF4-FFF2-40B4-BE49-F238E27FC236}">
                  <a16:creationId xmlns:a16="http://schemas.microsoft.com/office/drawing/2014/main" id="{B95BE9A8-C16C-4C21-98FD-374F56EE1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6419851"/>
              <a:ext cx="36513" cy="66675"/>
            </a:xfrm>
            <a:custGeom>
              <a:avLst/>
              <a:gdLst>
                <a:gd name="T0" fmla="*/ 1 w 74"/>
                <a:gd name="T1" fmla="*/ 0 h 134"/>
                <a:gd name="T2" fmla="*/ 34 w 74"/>
                <a:gd name="T3" fmla="*/ 0 h 134"/>
                <a:gd name="T4" fmla="*/ 34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  <a:gd name="T14" fmla="*/ 1 w 74"/>
                <a:gd name="T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34">
                  <a:moveTo>
                    <a:pt x="1" y="0"/>
                  </a:moveTo>
                  <a:lnTo>
                    <a:pt x="34" y="0"/>
                  </a:lnTo>
                  <a:lnTo>
                    <a:pt x="34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171">
              <a:extLst>
                <a:ext uri="{FF2B5EF4-FFF2-40B4-BE49-F238E27FC236}">
                  <a16:creationId xmlns:a16="http://schemas.microsoft.com/office/drawing/2014/main" id="{9D777BA9-9C76-4B88-83B7-047444B6C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0201" y="6419851"/>
              <a:ext cx="66675" cy="66675"/>
            </a:xfrm>
            <a:custGeom>
              <a:avLst/>
              <a:gdLst>
                <a:gd name="T0" fmla="*/ 20 w 137"/>
                <a:gd name="T1" fmla="*/ 116 h 136"/>
                <a:gd name="T2" fmla="*/ 0 w 137"/>
                <a:gd name="T3" fmla="*/ 67 h 136"/>
                <a:gd name="T4" fmla="*/ 20 w 137"/>
                <a:gd name="T5" fmla="*/ 18 h 136"/>
                <a:gd name="T6" fmla="*/ 68 w 137"/>
                <a:gd name="T7" fmla="*/ 0 h 136"/>
                <a:gd name="T8" fmla="*/ 117 w 137"/>
                <a:gd name="T9" fmla="*/ 18 h 136"/>
                <a:gd name="T10" fmla="*/ 137 w 137"/>
                <a:gd name="T11" fmla="*/ 67 h 136"/>
                <a:gd name="T12" fmla="*/ 117 w 137"/>
                <a:gd name="T13" fmla="*/ 116 h 136"/>
                <a:gd name="T14" fmla="*/ 68 w 137"/>
                <a:gd name="T15" fmla="*/ 136 h 136"/>
                <a:gd name="T16" fmla="*/ 20 w 137"/>
                <a:gd name="T17" fmla="*/ 116 h 136"/>
                <a:gd name="T18" fmla="*/ 95 w 137"/>
                <a:gd name="T19" fmla="*/ 95 h 136"/>
                <a:gd name="T20" fmla="*/ 105 w 137"/>
                <a:gd name="T21" fmla="*/ 67 h 136"/>
                <a:gd name="T22" fmla="*/ 95 w 137"/>
                <a:gd name="T23" fmla="*/ 40 h 136"/>
                <a:gd name="T24" fmla="*/ 68 w 137"/>
                <a:gd name="T25" fmla="*/ 30 h 136"/>
                <a:gd name="T26" fmla="*/ 42 w 137"/>
                <a:gd name="T27" fmla="*/ 40 h 136"/>
                <a:gd name="T28" fmla="*/ 32 w 137"/>
                <a:gd name="T29" fmla="*/ 67 h 136"/>
                <a:gd name="T30" fmla="*/ 42 w 137"/>
                <a:gd name="T31" fmla="*/ 95 h 136"/>
                <a:gd name="T32" fmla="*/ 68 w 137"/>
                <a:gd name="T33" fmla="*/ 105 h 136"/>
                <a:gd name="T34" fmla="*/ 95 w 137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6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7" y="0"/>
                    <a:pt x="103" y="6"/>
                    <a:pt x="117" y="18"/>
                  </a:cubicBezTo>
                  <a:cubicBezTo>
                    <a:pt x="131" y="31"/>
                    <a:pt x="137" y="47"/>
                    <a:pt x="137" y="67"/>
                  </a:cubicBezTo>
                  <a:cubicBezTo>
                    <a:pt x="137" y="87"/>
                    <a:pt x="131" y="103"/>
                    <a:pt x="117" y="116"/>
                  </a:cubicBezTo>
                  <a:cubicBezTo>
                    <a:pt x="103" y="128"/>
                    <a:pt x="87" y="136"/>
                    <a:pt x="68" y="136"/>
                  </a:cubicBezTo>
                  <a:cubicBezTo>
                    <a:pt x="50" y="136"/>
                    <a:pt x="33" y="130"/>
                    <a:pt x="20" y="116"/>
                  </a:cubicBezTo>
                  <a:close/>
                  <a:moveTo>
                    <a:pt x="95" y="95"/>
                  </a:moveTo>
                  <a:cubicBezTo>
                    <a:pt x="101" y="87"/>
                    <a:pt x="105" y="78"/>
                    <a:pt x="105" y="67"/>
                  </a:cubicBezTo>
                  <a:cubicBezTo>
                    <a:pt x="105" y="56"/>
                    <a:pt x="101" y="46"/>
                    <a:pt x="95" y="40"/>
                  </a:cubicBezTo>
                  <a:cubicBezTo>
                    <a:pt x="88" y="32"/>
                    <a:pt x="80" y="30"/>
                    <a:pt x="68" y="30"/>
                  </a:cubicBezTo>
                  <a:cubicBezTo>
                    <a:pt x="57" y="30"/>
                    <a:pt x="50" y="33"/>
                    <a:pt x="42" y="40"/>
                  </a:cubicBezTo>
                  <a:cubicBezTo>
                    <a:pt x="36" y="47"/>
                    <a:pt x="32" y="56"/>
                    <a:pt x="32" y="67"/>
                  </a:cubicBezTo>
                  <a:cubicBezTo>
                    <a:pt x="32" y="78"/>
                    <a:pt x="36" y="88"/>
                    <a:pt x="42" y="95"/>
                  </a:cubicBezTo>
                  <a:cubicBezTo>
                    <a:pt x="48" y="102"/>
                    <a:pt x="57" y="105"/>
                    <a:pt x="68" y="105"/>
                  </a:cubicBezTo>
                  <a:cubicBezTo>
                    <a:pt x="80" y="106"/>
                    <a:pt x="88" y="102"/>
                    <a:pt x="95" y="9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172">
              <a:extLst>
                <a:ext uri="{FF2B5EF4-FFF2-40B4-BE49-F238E27FC236}">
                  <a16:creationId xmlns:a16="http://schemas.microsoft.com/office/drawing/2014/main" id="{E67A758F-7612-4F65-9264-792C417A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6" y="6419851"/>
              <a:ext cx="65088" cy="66675"/>
            </a:xfrm>
            <a:custGeom>
              <a:avLst/>
              <a:gdLst>
                <a:gd name="T0" fmla="*/ 20 w 133"/>
                <a:gd name="T1" fmla="*/ 116 h 136"/>
                <a:gd name="T2" fmla="*/ 0 w 133"/>
                <a:gd name="T3" fmla="*/ 67 h 136"/>
                <a:gd name="T4" fmla="*/ 20 w 133"/>
                <a:gd name="T5" fmla="*/ 18 h 136"/>
                <a:gd name="T6" fmla="*/ 68 w 133"/>
                <a:gd name="T7" fmla="*/ 0 h 136"/>
                <a:gd name="T8" fmla="*/ 108 w 133"/>
                <a:gd name="T9" fmla="*/ 11 h 136"/>
                <a:gd name="T10" fmla="*/ 132 w 133"/>
                <a:gd name="T11" fmla="*/ 43 h 136"/>
                <a:gd name="T12" fmla="*/ 93 w 133"/>
                <a:gd name="T13" fmla="*/ 43 h 136"/>
                <a:gd name="T14" fmla="*/ 70 w 133"/>
                <a:gd name="T15" fmla="*/ 28 h 136"/>
                <a:gd name="T16" fmla="*/ 43 w 133"/>
                <a:gd name="T17" fmla="*/ 38 h 136"/>
                <a:gd name="T18" fmla="*/ 33 w 133"/>
                <a:gd name="T19" fmla="*/ 66 h 136"/>
                <a:gd name="T20" fmla="*/ 43 w 133"/>
                <a:gd name="T21" fmla="*/ 93 h 136"/>
                <a:gd name="T22" fmla="*/ 70 w 133"/>
                <a:gd name="T23" fmla="*/ 103 h 136"/>
                <a:gd name="T24" fmla="*/ 88 w 133"/>
                <a:gd name="T25" fmla="*/ 97 h 136"/>
                <a:gd name="T26" fmla="*/ 98 w 133"/>
                <a:gd name="T27" fmla="*/ 82 h 136"/>
                <a:gd name="T28" fmla="*/ 61 w 133"/>
                <a:gd name="T29" fmla="*/ 82 h 136"/>
                <a:gd name="T30" fmla="*/ 61 w 133"/>
                <a:gd name="T31" fmla="*/ 57 h 136"/>
                <a:gd name="T32" fmla="*/ 133 w 133"/>
                <a:gd name="T33" fmla="*/ 57 h 136"/>
                <a:gd name="T34" fmla="*/ 133 w 133"/>
                <a:gd name="T35" fmla="*/ 82 h 136"/>
                <a:gd name="T36" fmla="*/ 113 w 133"/>
                <a:gd name="T37" fmla="*/ 116 h 136"/>
                <a:gd name="T38" fmla="*/ 95 w 133"/>
                <a:gd name="T39" fmla="*/ 128 h 136"/>
                <a:gd name="T40" fmla="*/ 70 w 133"/>
                <a:gd name="T41" fmla="*/ 133 h 136"/>
                <a:gd name="T42" fmla="*/ 20 w 133"/>
                <a:gd name="T4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36">
                  <a:moveTo>
                    <a:pt x="20" y="116"/>
                  </a:moveTo>
                  <a:cubicBezTo>
                    <a:pt x="6" y="103"/>
                    <a:pt x="0" y="87"/>
                    <a:pt x="0" y="67"/>
                  </a:cubicBezTo>
                  <a:cubicBezTo>
                    <a:pt x="0" y="47"/>
                    <a:pt x="6" y="31"/>
                    <a:pt x="20" y="18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3" y="0"/>
                    <a:pt x="96" y="3"/>
                    <a:pt x="108" y="11"/>
                  </a:cubicBezTo>
                  <a:cubicBezTo>
                    <a:pt x="120" y="18"/>
                    <a:pt x="128" y="30"/>
                    <a:pt x="132" y="43"/>
                  </a:cubicBezTo>
                  <a:lnTo>
                    <a:pt x="93" y="43"/>
                  </a:lnTo>
                  <a:cubicBezTo>
                    <a:pt x="88" y="33"/>
                    <a:pt x="80" y="28"/>
                    <a:pt x="70" y="28"/>
                  </a:cubicBezTo>
                  <a:cubicBezTo>
                    <a:pt x="58" y="28"/>
                    <a:pt x="50" y="32"/>
                    <a:pt x="43" y="38"/>
                  </a:cubicBezTo>
                  <a:cubicBezTo>
                    <a:pt x="37" y="46"/>
                    <a:pt x="33" y="55"/>
                    <a:pt x="33" y="66"/>
                  </a:cubicBezTo>
                  <a:cubicBezTo>
                    <a:pt x="33" y="77"/>
                    <a:pt x="37" y="87"/>
                    <a:pt x="43" y="93"/>
                  </a:cubicBezTo>
                  <a:cubicBezTo>
                    <a:pt x="50" y="101"/>
                    <a:pt x="58" y="103"/>
                    <a:pt x="70" y="103"/>
                  </a:cubicBezTo>
                  <a:cubicBezTo>
                    <a:pt x="77" y="103"/>
                    <a:pt x="83" y="101"/>
                    <a:pt x="88" y="97"/>
                  </a:cubicBezTo>
                  <a:cubicBezTo>
                    <a:pt x="93" y="93"/>
                    <a:pt x="97" y="88"/>
                    <a:pt x="98" y="82"/>
                  </a:cubicBezTo>
                  <a:lnTo>
                    <a:pt x="61" y="82"/>
                  </a:lnTo>
                  <a:lnTo>
                    <a:pt x="61" y="57"/>
                  </a:lnTo>
                  <a:lnTo>
                    <a:pt x="133" y="57"/>
                  </a:lnTo>
                  <a:lnTo>
                    <a:pt x="133" y="82"/>
                  </a:lnTo>
                  <a:cubicBezTo>
                    <a:pt x="131" y="95"/>
                    <a:pt x="125" y="106"/>
                    <a:pt x="113" y="116"/>
                  </a:cubicBezTo>
                  <a:cubicBezTo>
                    <a:pt x="108" y="121"/>
                    <a:pt x="102" y="125"/>
                    <a:pt x="95" y="128"/>
                  </a:cubicBezTo>
                  <a:cubicBezTo>
                    <a:pt x="87" y="132"/>
                    <a:pt x="78" y="133"/>
                    <a:pt x="70" y="133"/>
                  </a:cubicBezTo>
                  <a:cubicBezTo>
                    <a:pt x="50" y="136"/>
                    <a:pt x="33" y="130"/>
                    <a:pt x="20" y="11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Rectangle 173">
              <a:extLst>
                <a:ext uri="{FF2B5EF4-FFF2-40B4-BE49-F238E27FC236}">
                  <a16:creationId xmlns:a16="http://schemas.microsoft.com/office/drawing/2014/main" id="{A0AF180C-296F-4748-81BE-76CA95289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838" y="6419851"/>
              <a:ext cx="17463" cy="666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174">
              <a:extLst>
                <a:ext uri="{FF2B5EF4-FFF2-40B4-BE49-F238E27FC236}">
                  <a16:creationId xmlns:a16="http://schemas.microsoft.com/office/drawing/2014/main" id="{8167FBAD-CB99-4F27-9707-375892241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9588" y="641985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175">
              <a:extLst>
                <a:ext uri="{FF2B5EF4-FFF2-40B4-BE49-F238E27FC236}">
                  <a16:creationId xmlns:a16="http://schemas.microsoft.com/office/drawing/2014/main" id="{CB8BEE81-08AF-4B0A-8C1F-3B31917062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2813" y="5842001"/>
              <a:ext cx="393700" cy="382588"/>
            </a:xfrm>
            <a:custGeom>
              <a:avLst/>
              <a:gdLst>
                <a:gd name="T0" fmla="*/ 271 w 804"/>
                <a:gd name="T1" fmla="*/ 23 h 783"/>
                <a:gd name="T2" fmla="*/ 32 w 804"/>
                <a:gd name="T3" fmla="*/ 273 h 783"/>
                <a:gd name="T4" fmla="*/ 219 w 804"/>
                <a:gd name="T5" fmla="*/ 100 h 783"/>
                <a:gd name="T6" fmla="*/ 619 w 804"/>
                <a:gd name="T7" fmla="*/ 330 h 783"/>
                <a:gd name="T8" fmla="*/ 154 w 804"/>
                <a:gd name="T9" fmla="*/ 468 h 783"/>
                <a:gd name="T10" fmla="*/ 115 w 804"/>
                <a:gd name="T11" fmla="*/ 429 h 783"/>
                <a:gd name="T12" fmla="*/ 186 w 804"/>
                <a:gd name="T13" fmla="*/ 505 h 783"/>
                <a:gd name="T14" fmla="*/ 796 w 804"/>
                <a:gd name="T15" fmla="*/ 324 h 783"/>
                <a:gd name="T16" fmla="*/ 271 w 804"/>
                <a:gd name="T17" fmla="*/ 23 h 783"/>
                <a:gd name="T18" fmla="*/ 725 w 804"/>
                <a:gd name="T19" fmla="*/ 289 h 783"/>
                <a:gd name="T20" fmla="*/ 681 w 804"/>
                <a:gd name="T21" fmla="*/ 289 h 783"/>
                <a:gd name="T22" fmla="*/ 681 w 804"/>
                <a:gd name="T23" fmla="*/ 422 h 783"/>
                <a:gd name="T24" fmla="*/ 725 w 804"/>
                <a:gd name="T25" fmla="*/ 422 h 783"/>
                <a:gd name="T26" fmla="*/ 725 w 804"/>
                <a:gd name="T27" fmla="*/ 465 h 783"/>
                <a:gd name="T28" fmla="*/ 681 w 804"/>
                <a:gd name="T29" fmla="*/ 465 h 783"/>
                <a:gd name="T30" fmla="*/ 664 w 804"/>
                <a:gd name="T31" fmla="*/ 462 h 783"/>
                <a:gd name="T32" fmla="*/ 650 w 804"/>
                <a:gd name="T33" fmla="*/ 453 h 783"/>
                <a:gd name="T34" fmla="*/ 641 w 804"/>
                <a:gd name="T35" fmla="*/ 439 h 783"/>
                <a:gd name="T36" fmla="*/ 637 w 804"/>
                <a:gd name="T37" fmla="*/ 422 h 783"/>
                <a:gd name="T38" fmla="*/ 637 w 804"/>
                <a:gd name="T39" fmla="*/ 183 h 783"/>
                <a:gd name="T40" fmla="*/ 681 w 804"/>
                <a:gd name="T41" fmla="*/ 183 h 783"/>
                <a:gd name="T42" fmla="*/ 681 w 804"/>
                <a:gd name="T43" fmla="*/ 245 h 783"/>
                <a:gd name="T44" fmla="*/ 725 w 804"/>
                <a:gd name="T45" fmla="*/ 245 h 783"/>
                <a:gd name="T46" fmla="*/ 725 w 804"/>
                <a:gd name="T47" fmla="*/ 289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783">
                  <a:moveTo>
                    <a:pt x="271" y="23"/>
                  </a:moveTo>
                  <a:cubicBezTo>
                    <a:pt x="71" y="37"/>
                    <a:pt x="0" y="143"/>
                    <a:pt x="32" y="273"/>
                  </a:cubicBezTo>
                  <a:cubicBezTo>
                    <a:pt x="19" y="183"/>
                    <a:pt x="75" y="110"/>
                    <a:pt x="219" y="100"/>
                  </a:cubicBezTo>
                  <a:cubicBezTo>
                    <a:pt x="460" y="83"/>
                    <a:pt x="625" y="172"/>
                    <a:pt x="619" y="330"/>
                  </a:cubicBezTo>
                  <a:cubicBezTo>
                    <a:pt x="612" y="495"/>
                    <a:pt x="381" y="680"/>
                    <a:pt x="154" y="468"/>
                  </a:cubicBezTo>
                  <a:cubicBezTo>
                    <a:pt x="140" y="455"/>
                    <a:pt x="127" y="442"/>
                    <a:pt x="115" y="429"/>
                  </a:cubicBezTo>
                  <a:cubicBezTo>
                    <a:pt x="135" y="454"/>
                    <a:pt x="159" y="480"/>
                    <a:pt x="186" y="505"/>
                  </a:cubicBezTo>
                  <a:cubicBezTo>
                    <a:pt x="484" y="783"/>
                    <a:pt x="787" y="540"/>
                    <a:pt x="796" y="324"/>
                  </a:cubicBezTo>
                  <a:cubicBezTo>
                    <a:pt x="804" y="117"/>
                    <a:pt x="587" y="0"/>
                    <a:pt x="271" y="23"/>
                  </a:cubicBezTo>
                  <a:close/>
                  <a:moveTo>
                    <a:pt x="725" y="289"/>
                  </a:moveTo>
                  <a:lnTo>
                    <a:pt x="681" y="289"/>
                  </a:lnTo>
                  <a:lnTo>
                    <a:pt x="681" y="422"/>
                  </a:lnTo>
                  <a:lnTo>
                    <a:pt x="725" y="422"/>
                  </a:lnTo>
                  <a:lnTo>
                    <a:pt x="725" y="465"/>
                  </a:lnTo>
                  <a:lnTo>
                    <a:pt x="681" y="465"/>
                  </a:lnTo>
                  <a:cubicBezTo>
                    <a:pt x="675" y="465"/>
                    <a:pt x="669" y="464"/>
                    <a:pt x="664" y="462"/>
                  </a:cubicBezTo>
                  <a:cubicBezTo>
                    <a:pt x="659" y="459"/>
                    <a:pt x="654" y="457"/>
                    <a:pt x="650" y="453"/>
                  </a:cubicBezTo>
                  <a:cubicBezTo>
                    <a:pt x="646" y="449"/>
                    <a:pt x="642" y="444"/>
                    <a:pt x="641" y="439"/>
                  </a:cubicBezTo>
                  <a:cubicBezTo>
                    <a:pt x="639" y="434"/>
                    <a:pt x="637" y="428"/>
                    <a:pt x="637" y="422"/>
                  </a:cubicBezTo>
                  <a:lnTo>
                    <a:pt x="637" y="183"/>
                  </a:lnTo>
                  <a:lnTo>
                    <a:pt x="681" y="183"/>
                  </a:lnTo>
                  <a:lnTo>
                    <a:pt x="681" y="245"/>
                  </a:lnTo>
                  <a:lnTo>
                    <a:pt x="725" y="245"/>
                  </a:lnTo>
                  <a:lnTo>
                    <a:pt x="725" y="2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176">
              <a:extLst>
                <a:ext uri="{FF2B5EF4-FFF2-40B4-BE49-F238E27FC236}">
                  <a16:creationId xmlns:a16="http://schemas.microsoft.com/office/drawing/2014/main" id="{978DBFEA-9BF4-4EFB-813C-D69C47F903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3976" y="5932488"/>
              <a:ext cx="50800" cy="55563"/>
            </a:xfrm>
            <a:custGeom>
              <a:avLst/>
              <a:gdLst>
                <a:gd name="T0" fmla="*/ 85 w 105"/>
                <a:gd name="T1" fmla="*/ 17 h 115"/>
                <a:gd name="T2" fmla="*/ 22 w 105"/>
                <a:gd name="T3" fmla="*/ 17 h 115"/>
                <a:gd name="T4" fmla="*/ 22 w 105"/>
                <a:gd name="T5" fmla="*/ 45 h 115"/>
                <a:gd name="T6" fmla="*/ 85 w 105"/>
                <a:gd name="T7" fmla="*/ 45 h 115"/>
                <a:gd name="T8" fmla="*/ 85 w 105"/>
                <a:gd name="T9" fmla="*/ 17 h 115"/>
                <a:gd name="T10" fmla="*/ 105 w 105"/>
                <a:gd name="T11" fmla="*/ 115 h 115"/>
                <a:gd name="T12" fmla="*/ 83 w 105"/>
                <a:gd name="T13" fmla="*/ 115 h 115"/>
                <a:gd name="T14" fmla="*/ 83 w 105"/>
                <a:gd name="T15" fmla="*/ 62 h 115"/>
                <a:gd name="T16" fmla="*/ 21 w 105"/>
                <a:gd name="T17" fmla="*/ 62 h 115"/>
                <a:gd name="T18" fmla="*/ 21 w 105"/>
                <a:gd name="T19" fmla="*/ 115 h 115"/>
                <a:gd name="T20" fmla="*/ 0 w 105"/>
                <a:gd name="T21" fmla="*/ 115 h 115"/>
                <a:gd name="T22" fmla="*/ 0 w 105"/>
                <a:gd name="T23" fmla="*/ 17 h 115"/>
                <a:gd name="T24" fmla="*/ 6 w 105"/>
                <a:gd name="T25" fmla="*/ 5 h 115"/>
                <a:gd name="T26" fmla="*/ 21 w 105"/>
                <a:gd name="T27" fmla="*/ 0 h 115"/>
                <a:gd name="T28" fmla="*/ 83 w 105"/>
                <a:gd name="T29" fmla="*/ 0 h 115"/>
                <a:gd name="T30" fmla="*/ 97 w 105"/>
                <a:gd name="T31" fmla="*/ 6 h 115"/>
                <a:gd name="T32" fmla="*/ 103 w 105"/>
                <a:gd name="T33" fmla="*/ 19 h 115"/>
                <a:gd name="T34" fmla="*/ 103 w 105"/>
                <a:gd name="T35" fmla="*/ 115 h 115"/>
                <a:gd name="T36" fmla="*/ 105 w 105"/>
                <a:gd name="T37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115">
                  <a:moveTo>
                    <a:pt x="85" y="17"/>
                  </a:moveTo>
                  <a:lnTo>
                    <a:pt x="22" y="17"/>
                  </a:lnTo>
                  <a:lnTo>
                    <a:pt x="22" y="45"/>
                  </a:lnTo>
                  <a:lnTo>
                    <a:pt x="85" y="45"/>
                  </a:lnTo>
                  <a:lnTo>
                    <a:pt x="85" y="17"/>
                  </a:lnTo>
                  <a:close/>
                  <a:moveTo>
                    <a:pt x="105" y="115"/>
                  </a:moveTo>
                  <a:lnTo>
                    <a:pt x="83" y="115"/>
                  </a:lnTo>
                  <a:lnTo>
                    <a:pt x="83" y="62"/>
                  </a:lnTo>
                  <a:lnTo>
                    <a:pt x="21" y="62"/>
                  </a:lnTo>
                  <a:lnTo>
                    <a:pt x="21" y="115"/>
                  </a:lnTo>
                  <a:lnTo>
                    <a:pt x="0" y="115"/>
                  </a:lnTo>
                  <a:lnTo>
                    <a:pt x="0" y="17"/>
                  </a:lnTo>
                  <a:cubicBezTo>
                    <a:pt x="0" y="12"/>
                    <a:pt x="2" y="9"/>
                    <a:pt x="6" y="5"/>
                  </a:cubicBezTo>
                  <a:cubicBezTo>
                    <a:pt x="10" y="1"/>
                    <a:pt x="15" y="0"/>
                    <a:pt x="21" y="0"/>
                  </a:cubicBezTo>
                  <a:lnTo>
                    <a:pt x="83" y="0"/>
                  </a:lnTo>
                  <a:cubicBezTo>
                    <a:pt x="88" y="0"/>
                    <a:pt x="93" y="2"/>
                    <a:pt x="97" y="6"/>
                  </a:cubicBezTo>
                  <a:cubicBezTo>
                    <a:pt x="102" y="10"/>
                    <a:pt x="103" y="14"/>
                    <a:pt x="103" y="19"/>
                  </a:cubicBezTo>
                  <a:lnTo>
                    <a:pt x="103" y="115"/>
                  </a:lnTo>
                  <a:lnTo>
                    <a:pt x="105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177">
              <a:extLst>
                <a:ext uri="{FF2B5EF4-FFF2-40B4-BE49-F238E27FC236}">
                  <a16:creationId xmlns:a16="http://schemas.microsoft.com/office/drawing/2014/main" id="{7F76D9A9-AF64-488C-86BB-8FEE0CADB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3" y="5943601"/>
              <a:ext cx="49213" cy="44450"/>
            </a:xfrm>
            <a:custGeom>
              <a:avLst/>
              <a:gdLst>
                <a:gd name="T0" fmla="*/ 100 w 100"/>
                <a:gd name="T1" fmla="*/ 90 h 90"/>
                <a:gd name="T2" fmla="*/ 79 w 100"/>
                <a:gd name="T3" fmla="*/ 90 h 90"/>
                <a:gd name="T4" fmla="*/ 79 w 100"/>
                <a:gd name="T5" fmla="*/ 19 h 90"/>
                <a:gd name="T6" fmla="*/ 21 w 100"/>
                <a:gd name="T7" fmla="*/ 19 h 90"/>
                <a:gd name="T8" fmla="*/ 21 w 100"/>
                <a:gd name="T9" fmla="*/ 90 h 90"/>
                <a:gd name="T10" fmla="*/ 0 w 100"/>
                <a:gd name="T11" fmla="*/ 90 h 90"/>
                <a:gd name="T12" fmla="*/ 0 w 100"/>
                <a:gd name="T13" fmla="*/ 0 h 90"/>
                <a:gd name="T14" fmla="*/ 79 w 100"/>
                <a:gd name="T15" fmla="*/ 0 h 90"/>
                <a:gd name="T16" fmla="*/ 99 w 100"/>
                <a:gd name="T17" fmla="*/ 12 h 90"/>
                <a:gd name="T18" fmla="*/ 99 w 100"/>
                <a:gd name="T19" fmla="*/ 19 h 90"/>
                <a:gd name="T20" fmla="*/ 99 w 100"/>
                <a:gd name="T21" fmla="*/ 90 h 90"/>
                <a:gd name="T22" fmla="*/ 100 w 100"/>
                <a:gd name="T2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" h="90">
                  <a:moveTo>
                    <a:pt x="100" y="90"/>
                  </a:moveTo>
                  <a:lnTo>
                    <a:pt x="79" y="90"/>
                  </a:lnTo>
                  <a:lnTo>
                    <a:pt x="79" y="19"/>
                  </a:lnTo>
                  <a:lnTo>
                    <a:pt x="21" y="19"/>
                  </a:lnTo>
                  <a:lnTo>
                    <a:pt x="21" y="90"/>
                  </a:lnTo>
                  <a:lnTo>
                    <a:pt x="0" y="90"/>
                  </a:lnTo>
                  <a:lnTo>
                    <a:pt x="0" y="0"/>
                  </a:lnTo>
                  <a:lnTo>
                    <a:pt x="79" y="0"/>
                  </a:lnTo>
                  <a:cubicBezTo>
                    <a:pt x="90" y="0"/>
                    <a:pt x="96" y="4"/>
                    <a:pt x="99" y="12"/>
                  </a:cubicBezTo>
                  <a:lnTo>
                    <a:pt x="99" y="19"/>
                  </a:lnTo>
                  <a:lnTo>
                    <a:pt x="99" y="90"/>
                  </a:lnTo>
                  <a:lnTo>
                    <a:pt x="100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178">
              <a:extLst>
                <a:ext uri="{FF2B5EF4-FFF2-40B4-BE49-F238E27FC236}">
                  <a16:creationId xmlns:a16="http://schemas.microsoft.com/office/drawing/2014/main" id="{2187FCE5-8D43-4756-ACD4-16C38F6D47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91451" y="5943601"/>
              <a:ext cx="50800" cy="58738"/>
            </a:xfrm>
            <a:custGeom>
              <a:avLst/>
              <a:gdLst>
                <a:gd name="T0" fmla="*/ 83 w 105"/>
                <a:gd name="T1" fmla="*/ 19 h 119"/>
                <a:gd name="T2" fmla="*/ 21 w 105"/>
                <a:gd name="T3" fmla="*/ 19 h 119"/>
                <a:gd name="T4" fmla="*/ 21 w 105"/>
                <a:gd name="T5" fmla="*/ 72 h 119"/>
                <a:gd name="T6" fmla="*/ 83 w 105"/>
                <a:gd name="T7" fmla="*/ 72 h 119"/>
                <a:gd name="T8" fmla="*/ 83 w 105"/>
                <a:gd name="T9" fmla="*/ 19 h 119"/>
                <a:gd name="T10" fmla="*/ 103 w 105"/>
                <a:gd name="T11" fmla="*/ 101 h 119"/>
                <a:gd name="T12" fmla="*/ 82 w 105"/>
                <a:gd name="T13" fmla="*/ 119 h 119"/>
                <a:gd name="T14" fmla="*/ 33 w 105"/>
                <a:gd name="T15" fmla="*/ 119 h 119"/>
                <a:gd name="T16" fmla="*/ 33 w 105"/>
                <a:gd name="T17" fmla="*/ 101 h 119"/>
                <a:gd name="T18" fmla="*/ 83 w 105"/>
                <a:gd name="T19" fmla="*/ 101 h 119"/>
                <a:gd name="T20" fmla="*/ 83 w 105"/>
                <a:gd name="T21" fmla="*/ 90 h 119"/>
                <a:gd name="T22" fmla="*/ 21 w 105"/>
                <a:gd name="T23" fmla="*/ 90 h 119"/>
                <a:gd name="T24" fmla="*/ 6 w 105"/>
                <a:gd name="T25" fmla="*/ 85 h 119"/>
                <a:gd name="T26" fmla="*/ 0 w 105"/>
                <a:gd name="T27" fmla="*/ 72 h 119"/>
                <a:gd name="T28" fmla="*/ 0 w 105"/>
                <a:gd name="T29" fmla="*/ 19 h 119"/>
                <a:gd name="T30" fmla="*/ 5 w 105"/>
                <a:gd name="T31" fmla="*/ 6 h 119"/>
                <a:gd name="T32" fmla="*/ 21 w 105"/>
                <a:gd name="T33" fmla="*/ 0 h 119"/>
                <a:gd name="T34" fmla="*/ 105 w 105"/>
                <a:gd name="T35" fmla="*/ 0 h 119"/>
                <a:gd name="T36" fmla="*/ 105 w 105"/>
                <a:gd name="T37" fmla="*/ 101 h 119"/>
                <a:gd name="T38" fmla="*/ 103 w 105"/>
                <a:gd name="T39" fmla="*/ 10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5" h="119">
                  <a:moveTo>
                    <a:pt x="83" y="19"/>
                  </a:moveTo>
                  <a:lnTo>
                    <a:pt x="21" y="19"/>
                  </a:lnTo>
                  <a:lnTo>
                    <a:pt x="21" y="72"/>
                  </a:lnTo>
                  <a:lnTo>
                    <a:pt x="83" y="72"/>
                  </a:lnTo>
                  <a:lnTo>
                    <a:pt x="83" y="19"/>
                  </a:lnTo>
                  <a:close/>
                  <a:moveTo>
                    <a:pt x="103" y="101"/>
                  </a:moveTo>
                  <a:cubicBezTo>
                    <a:pt x="103" y="114"/>
                    <a:pt x="96" y="119"/>
                    <a:pt x="82" y="119"/>
                  </a:cubicBezTo>
                  <a:lnTo>
                    <a:pt x="33" y="119"/>
                  </a:lnTo>
                  <a:lnTo>
                    <a:pt x="33" y="101"/>
                  </a:lnTo>
                  <a:lnTo>
                    <a:pt x="83" y="101"/>
                  </a:lnTo>
                  <a:lnTo>
                    <a:pt x="83" y="90"/>
                  </a:lnTo>
                  <a:lnTo>
                    <a:pt x="21" y="90"/>
                  </a:lnTo>
                  <a:cubicBezTo>
                    <a:pt x="15" y="90"/>
                    <a:pt x="11" y="89"/>
                    <a:pt x="6" y="85"/>
                  </a:cubicBezTo>
                  <a:cubicBezTo>
                    <a:pt x="2" y="81"/>
                    <a:pt x="0" y="77"/>
                    <a:pt x="0" y="72"/>
                  </a:cubicBezTo>
                  <a:lnTo>
                    <a:pt x="0" y="19"/>
                  </a:lnTo>
                  <a:cubicBezTo>
                    <a:pt x="0" y="14"/>
                    <a:pt x="1" y="10"/>
                    <a:pt x="5" y="6"/>
                  </a:cubicBezTo>
                  <a:cubicBezTo>
                    <a:pt x="8" y="2"/>
                    <a:pt x="13" y="0"/>
                    <a:pt x="21" y="0"/>
                  </a:cubicBezTo>
                  <a:lnTo>
                    <a:pt x="105" y="0"/>
                  </a:lnTo>
                  <a:lnTo>
                    <a:pt x="105" y="101"/>
                  </a:lnTo>
                  <a:lnTo>
                    <a:pt x="103" y="1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179">
              <a:extLst>
                <a:ext uri="{FF2B5EF4-FFF2-40B4-BE49-F238E27FC236}">
                  <a16:creationId xmlns:a16="http://schemas.microsoft.com/office/drawing/2014/main" id="{4D5734A9-F24C-4240-84C4-BB65D2DB0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51776" y="5943601"/>
              <a:ext cx="50800" cy="44450"/>
            </a:xfrm>
            <a:custGeom>
              <a:avLst/>
              <a:gdLst>
                <a:gd name="T0" fmla="*/ 82 w 103"/>
                <a:gd name="T1" fmla="*/ 19 h 89"/>
                <a:gd name="T2" fmla="*/ 20 w 103"/>
                <a:gd name="T3" fmla="*/ 19 h 89"/>
                <a:gd name="T4" fmla="*/ 20 w 103"/>
                <a:gd name="T5" fmla="*/ 36 h 89"/>
                <a:gd name="T6" fmla="*/ 82 w 103"/>
                <a:gd name="T7" fmla="*/ 36 h 89"/>
                <a:gd name="T8" fmla="*/ 82 w 103"/>
                <a:gd name="T9" fmla="*/ 19 h 89"/>
                <a:gd name="T10" fmla="*/ 103 w 103"/>
                <a:gd name="T11" fmla="*/ 36 h 89"/>
                <a:gd name="T12" fmla="*/ 98 w 103"/>
                <a:gd name="T13" fmla="*/ 49 h 89"/>
                <a:gd name="T14" fmla="*/ 83 w 103"/>
                <a:gd name="T15" fmla="*/ 54 h 89"/>
                <a:gd name="T16" fmla="*/ 21 w 103"/>
                <a:gd name="T17" fmla="*/ 54 h 89"/>
                <a:gd name="T18" fmla="*/ 21 w 103"/>
                <a:gd name="T19" fmla="*/ 71 h 89"/>
                <a:gd name="T20" fmla="*/ 100 w 103"/>
                <a:gd name="T21" fmla="*/ 71 h 89"/>
                <a:gd name="T22" fmla="*/ 100 w 103"/>
                <a:gd name="T23" fmla="*/ 89 h 89"/>
                <a:gd name="T24" fmla="*/ 21 w 103"/>
                <a:gd name="T25" fmla="*/ 89 h 89"/>
                <a:gd name="T26" fmla="*/ 6 w 103"/>
                <a:gd name="T27" fmla="*/ 84 h 89"/>
                <a:gd name="T28" fmla="*/ 0 w 103"/>
                <a:gd name="T29" fmla="*/ 71 h 89"/>
                <a:gd name="T30" fmla="*/ 0 w 103"/>
                <a:gd name="T31" fmla="*/ 17 h 89"/>
                <a:gd name="T32" fmla="*/ 5 w 103"/>
                <a:gd name="T33" fmla="*/ 5 h 89"/>
                <a:gd name="T34" fmla="*/ 20 w 103"/>
                <a:gd name="T35" fmla="*/ 0 h 89"/>
                <a:gd name="T36" fmla="*/ 82 w 103"/>
                <a:gd name="T37" fmla="*/ 0 h 89"/>
                <a:gd name="T38" fmla="*/ 97 w 103"/>
                <a:gd name="T39" fmla="*/ 5 h 89"/>
                <a:gd name="T40" fmla="*/ 103 w 103"/>
                <a:gd name="T41" fmla="*/ 17 h 89"/>
                <a:gd name="T42" fmla="*/ 103 w 103"/>
                <a:gd name="T43" fmla="*/ 3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89">
                  <a:moveTo>
                    <a:pt x="82" y="19"/>
                  </a:moveTo>
                  <a:lnTo>
                    <a:pt x="20" y="19"/>
                  </a:lnTo>
                  <a:lnTo>
                    <a:pt x="20" y="36"/>
                  </a:lnTo>
                  <a:lnTo>
                    <a:pt x="82" y="36"/>
                  </a:lnTo>
                  <a:lnTo>
                    <a:pt x="82" y="19"/>
                  </a:lnTo>
                  <a:close/>
                  <a:moveTo>
                    <a:pt x="103" y="36"/>
                  </a:moveTo>
                  <a:cubicBezTo>
                    <a:pt x="103" y="41"/>
                    <a:pt x="102" y="45"/>
                    <a:pt x="98" y="49"/>
                  </a:cubicBezTo>
                  <a:cubicBezTo>
                    <a:pt x="95" y="52"/>
                    <a:pt x="90" y="54"/>
                    <a:pt x="83" y="54"/>
                  </a:cubicBezTo>
                  <a:lnTo>
                    <a:pt x="21" y="54"/>
                  </a:lnTo>
                  <a:lnTo>
                    <a:pt x="21" y="71"/>
                  </a:lnTo>
                  <a:lnTo>
                    <a:pt x="100" y="71"/>
                  </a:lnTo>
                  <a:lnTo>
                    <a:pt x="100" y="89"/>
                  </a:lnTo>
                  <a:lnTo>
                    <a:pt x="21" y="89"/>
                  </a:lnTo>
                  <a:cubicBezTo>
                    <a:pt x="15" y="89"/>
                    <a:pt x="10" y="87"/>
                    <a:pt x="6" y="84"/>
                  </a:cubicBezTo>
                  <a:cubicBezTo>
                    <a:pt x="2" y="80"/>
                    <a:pt x="0" y="76"/>
                    <a:pt x="0" y="71"/>
                  </a:cubicBezTo>
                  <a:lnTo>
                    <a:pt x="0" y="17"/>
                  </a:lnTo>
                  <a:cubicBezTo>
                    <a:pt x="0" y="12"/>
                    <a:pt x="1" y="7"/>
                    <a:pt x="5" y="5"/>
                  </a:cubicBezTo>
                  <a:cubicBezTo>
                    <a:pt x="8" y="1"/>
                    <a:pt x="13" y="0"/>
                    <a:pt x="20" y="0"/>
                  </a:cubicBezTo>
                  <a:lnTo>
                    <a:pt x="82" y="0"/>
                  </a:lnTo>
                  <a:cubicBezTo>
                    <a:pt x="88" y="0"/>
                    <a:pt x="93" y="1"/>
                    <a:pt x="97" y="5"/>
                  </a:cubicBezTo>
                  <a:cubicBezTo>
                    <a:pt x="101" y="9"/>
                    <a:pt x="103" y="12"/>
                    <a:pt x="103" y="17"/>
                  </a:cubicBezTo>
                  <a:lnTo>
                    <a:pt x="103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180">
              <a:extLst>
                <a:ext uri="{FF2B5EF4-FFF2-40B4-BE49-F238E27FC236}">
                  <a16:creationId xmlns:a16="http://schemas.microsoft.com/office/drawing/2014/main" id="{2AFEDA3D-45E3-45F0-AA2B-2D79195A5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5943601"/>
              <a:ext cx="46038" cy="44450"/>
            </a:xfrm>
            <a:custGeom>
              <a:avLst/>
              <a:gdLst>
                <a:gd name="T0" fmla="*/ 96 w 96"/>
                <a:gd name="T1" fmla="*/ 36 h 90"/>
                <a:gd name="T2" fmla="*/ 75 w 96"/>
                <a:gd name="T3" fmla="*/ 36 h 90"/>
                <a:gd name="T4" fmla="*/ 75 w 96"/>
                <a:gd name="T5" fmla="*/ 19 h 90"/>
                <a:gd name="T6" fmla="*/ 21 w 96"/>
                <a:gd name="T7" fmla="*/ 19 h 90"/>
                <a:gd name="T8" fmla="*/ 21 w 96"/>
                <a:gd name="T9" fmla="*/ 90 h 90"/>
                <a:gd name="T10" fmla="*/ 0 w 96"/>
                <a:gd name="T11" fmla="*/ 90 h 90"/>
                <a:gd name="T12" fmla="*/ 0 w 96"/>
                <a:gd name="T13" fmla="*/ 0 h 90"/>
                <a:gd name="T14" fmla="*/ 75 w 96"/>
                <a:gd name="T15" fmla="*/ 0 h 90"/>
                <a:gd name="T16" fmla="*/ 95 w 96"/>
                <a:gd name="T17" fmla="*/ 12 h 90"/>
                <a:gd name="T18" fmla="*/ 96 w 96"/>
                <a:gd name="T19" fmla="*/ 19 h 90"/>
                <a:gd name="T20" fmla="*/ 96 w 96"/>
                <a:gd name="T21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90">
                  <a:moveTo>
                    <a:pt x="96" y="36"/>
                  </a:moveTo>
                  <a:lnTo>
                    <a:pt x="75" y="36"/>
                  </a:lnTo>
                  <a:lnTo>
                    <a:pt x="75" y="19"/>
                  </a:lnTo>
                  <a:lnTo>
                    <a:pt x="21" y="19"/>
                  </a:lnTo>
                  <a:lnTo>
                    <a:pt x="21" y="90"/>
                  </a:lnTo>
                  <a:lnTo>
                    <a:pt x="0" y="90"/>
                  </a:lnTo>
                  <a:lnTo>
                    <a:pt x="0" y="0"/>
                  </a:lnTo>
                  <a:lnTo>
                    <a:pt x="75" y="0"/>
                  </a:lnTo>
                  <a:cubicBezTo>
                    <a:pt x="86" y="0"/>
                    <a:pt x="92" y="4"/>
                    <a:pt x="95" y="12"/>
                  </a:cubicBezTo>
                  <a:cubicBezTo>
                    <a:pt x="95" y="14"/>
                    <a:pt x="96" y="16"/>
                    <a:pt x="96" y="19"/>
                  </a:cubicBezTo>
                  <a:lnTo>
                    <a:pt x="96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181">
              <a:extLst>
                <a:ext uri="{FF2B5EF4-FFF2-40B4-BE49-F238E27FC236}">
                  <a16:creationId xmlns:a16="http://schemas.microsoft.com/office/drawing/2014/main" id="{0055BB74-D967-4001-B03B-4C47A75F5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5945188"/>
              <a:ext cx="47625" cy="42863"/>
            </a:xfrm>
            <a:custGeom>
              <a:avLst/>
              <a:gdLst>
                <a:gd name="T0" fmla="*/ 98 w 98"/>
                <a:gd name="T1" fmla="*/ 71 h 89"/>
                <a:gd name="T2" fmla="*/ 93 w 98"/>
                <a:gd name="T3" fmla="*/ 84 h 89"/>
                <a:gd name="T4" fmla="*/ 78 w 98"/>
                <a:gd name="T5" fmla="*/ 89 h 89"/>
                <a:gd name="T6" fmla="*/ 3 w 98"/>
                <a:gd name="T7" fmla="*/ 89 h 89"/>
                <a:gd name="T8" fmla="*/ 3 w 98"/>
                <a:gd name="T9" fmla="*/ 71 h 89"/>
                <a:gd name="T10" fmla="*/ 78 w 98"/>
                <a:gd name="T11" fmla="*/ 71 h 89"/>
                <a:gd name="T12" fmla="*/ 78 w 98"/>
                <a:gd name="T13" fmla="*/ 54 h 89"/>
                <a:gd name="T14" fmla="*/ 23 w 98"/>
                <a:gd name="T15" fmla="*/ 54 h 89"/>
                <a:gd name="T16" fmla="*/ 9 w 98"/>
                <a:gd name="T17" fmla="*/ 50 h 89"/>
                <a:gd name="T18" fmla="*/ 2 w 98"/>
                <a:gd name="T19" fmla="*/ 40 h 89"/>
                <a:gd name="T20" fmla="*/ 0 w 98"/>
                <a:gd name="T21" fmla="*/ 35 h 89"/>
                <a:gd name="T22" fmla="*/ 0 w 98"/>
                <a:gd name="T23" fmla="*/ 18 h 89"/>
                <a:gd name="T24" fmla="*/ 7 w 98"/>
                <a:gd name="T25" fmla="*/ 5 h 89"/>
                <a:gd name="T26" fmla="*/ 22 w 98"/>
                <a:gd name="T27" fmla="*/ 0 h 89"/>
                <a:gd name="T28" fmla="*/ 90 w 98"/>
                <a:gd name="T29" fmla="*/ 0 h 89"/>
                <a:gd name="T30" fmla="*/ 90 w 98"/>
                <a:gd name="T31" fmla="*/ 18 h 89"/>
                <a:gd name="T32" fmla="*/ 22 w 98"/>
                <a:gd name="T33" fmla="*/ 18 h 89"/>
                <a:gd name="T34" fmla="*/ 22 w 98"/>
                <a:gd name="T35" fmla="*/ 35 h 89"/>
                <a:gd name="T36" fmla="*/ 77 w 98"/>
                <a:gd name="T37" fmla="*/ 35 h 89"/>
                <a:gd name="T38" fmla="*/ 92 w 98"/>
                <a:gd name="T39" fmla="*/ 40 h 89"/>
                <a:gd name="T40" fmla="*/ 98 w 98"/>
                <a:gd name="T41" fmla="*/ 53 h 89"/>
                <a:gd name="T42" fmla="*/ 98 w 98"/>
                <a:gd name="T43" fmla="*/ 7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" h="89">
                  <a:moveTo>
                    <a:pt x="98" y="71"/>
                  </a:moveTo>
                  <a:cubicBezTo>
                    <a:pt x="98" y="76"/>
                    <a:pt x="97" y="80"/>
                    <a:pt x="93" y="84"/>
                  </a:cubicBezTo>
                  <a:cubicBezTo>
                    <a:pt x="89" y="88"/>
                    <a:pt x="84" y="89"/>
                    <a:pt x="78" y="89"/>
                  </a:cubicBezTo>
                  <a:lnTo>
                    <a:pt x="3" y="89"/>
                  </a:lnTo>
                  <a:lnTo>
                    <a:pt x="3" y="71"/>
                  </a:lnTo>
                  <a:lnTo>
                    <a:pt x="78" y="71"/>
                  </a:lnTo>
                  <a:lnTo>
                    <a:pt x="78" y="54"/>
                  </a:lnTo>
                  <a:lnTo>
                    <a:pt x="23" y="54"/>
                  </a:lnTo>
                  <a:cubicBezTo>
                    <a:pt x="18" y="54"/>
                    <a:pt x="13" y="53"/>
                    <a:pt x="9" y="50"/>
                  </a:cubicBezTo>
                  <a:cubicBezTo>
                    <a:pt x="5" y="48"/>
                    <a:pt x="3" y="45"/>
                    <a:pt x="2" y="40"/>
                  </a:cubicBezTo>
                  <a:cubicBezTo>
                    <a:pt x="2" y="39"/>
                    <a:pt x="0" y="36"/>
                    <a:pt x="0" y="35"/>
                  </a:cubicBezTo>
                  <a:lnTo>
                    <a:pt x="0" y="18"/>
                  </a:lnTo>
                  <a:cubicBezTo>
                    <a:pt x="0" y="13"/>
                    <a:pt x="3" y="9"/>
                    <a:pt x="7" y="5"/>
                  </a:cubicBezTo>
                  <a:cubicBezTo>
                    <a:pt x="10" y="1"/>
                    <a:pt x="15" y="0"/>
                    <a:pt x="22" y="0"/>
                  </a:cubicBezTo>
                  <a:lnTo>
                    <a:pt x="90" y="0"/>
                  </a:lnTo>
                  <a:lnTo>
                    <a:pt x="90" y="18"/>
                  </a:lnTo>
                  <a:lnTo>
                    <a:pt x="22" y="18"/>
                  </a:lnTo>
                  <a:lnTo>
                    <a:pt x="22" y="35"/>
                  </a:lnTo>
                  <a:lnTo>
                    <a:pt x="77" y="35"/>
                  </a:lnTo>
                  <a:cubicBezTo>
                    <a:pt x="83" y="35"/>
                    <a:pt x="88" y="36"/>
                    <a:pt x="92" y="40"/>
                  </a:cubicBezTo>
                  <a:cubicBezTo>
                    <a:pt x="95" y="44"/>
                    <a:pt x="98" y="48"/>
                    <a:pt x="98" y="53"/>
                  </a:cubicBezTo>
                  <a:lnTo>
                    <a:pt x="98" y="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182">
              <a:extLst>
                <a:ext uri="{FF2B5EF4-FFF2-40B4-BE49-F238E27FC236}">
                  <a16:creationId xmlns:a16="http://schemas.microsoft.com/office/drawing/2014/main" id="{1528E077-8099-447E-B05A-DD9D04A7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976" y="6013451"/>
              <a:ext cx="49213" cy="55563"/>
            </a:xfrm>
            <a:custGeom>
              <a:avLst/>
              <a:gdLst>
                <a:gd name="T0" fmla="*/ 101 w 101"/>
                <a:gd name="T1" fmla="*/ 116 h 116"/>
                <a:gd name="T2" fmla="*/ 21 w 101"/>
                <a:gd name="T3" fmla="*/ 116 h 116"/>
                <a:gd name="T4" fmla="*/ 1 w 101"/>
                <a:gd name="T5" fmla="*/ 104 h 116"/>
                <a:gd name="T6" fmla="*/ 0 w 101"/>
                <a:gd name="T7" fmla="*/ 98 h 116"/>
                <a:gd name="T8" fmla="*/ 0 w 101"/>
                <a:gd name="T9" fmla="*/ 18 h 116"/>
                <a:gd name="T10" fmla="*/ 6 w 101"/>
                <a:gd name="T11" fmla="*/ 5 h 116"/>
                <a:gd name="T12" fmla="*/ 21 w 101"/>
                <a:gd name="T13" fmla="*/ 0 h 116"/>
                <a:gd name="T14" fmla="*/ 101 w 101"/>
                <a:gd name="T15" fmla="*/ 0 h 116"/>
                <a:gd name="T16" fmla="*/ 101 w 101"/>
                <a:gd name="T17" fmla="*/ 18 h 116"/>
                <a:gd name="T18" fmla="*/ 21 w 101"/>
                <a:gd name="T19" fmla="*/ 18 h 116"/>
                <a:gd name="T20" fmla="*/ 21 w 101"/>
                <a:gd name="T21" fmla="*/ 98 h 116"/>
                <a:gd name="T22" fmla="*/ 101 w 101"/>
                <a:gd name="T23" fmla="*/ 98 h 116"/>
                <a:gd name="T24" fmla="*/ 101 w 101"/>
                <a:gd name="T2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16">
                  <a:moveTo>
                    <a:pt x="101" y="116"/>
                  </a:moveTo>
                  <a:lnTo>
                    <a:pt x="21" y="116"/>
                  </a:lnTo>
                  <a:cubicBezTo>
                    <a:pt x="10" y="116"/>
                    <a:pt x="4" y="113"/>
                    <a:pt x="1" y="104"/>
                  </a:cubicBezTo>
                  <a:cubicBezTo>
                    <a:pt x="1" y="103"/>
                    <a:pt x="0" y="100"/>
                    <a:pt x="0" y="98"/>
                  </a:cubicBezTo>
                  <a:lnTo>
                    <a:pt x="0" y="18"/>
                  </a:lnTo>
                  <a:cubicBezTo>
                    <a:pt x="0" y="13"/>
                    <a:pt x="2" y="9"/>
                    <a:pt x="6" y="5"/>
                  </a:cubicBezTo>
                  <a:cubicBezTo>
                    <a:pt x="10" y="1"/>
                    <a:pt x="15" y="0"/>
                    <a:pt x="21" y="0"/>
                  </a:cubicBezTo>
                  <a:lnTo>
                    <a:pt x="101" y="0"/>
                  </a:lnTo>
                  <a:lnTo>
                    <a:pt x="101" y="18"/>
                  </a:lnTo>
                  <a:lnTo>
                    <a:pt x="21" y="18"/>
                  </a:lnTo>
                  <a:lnTo>
                    <a:pt x="21" y="98"/>
                  </a:lnTo>
                  <a:lnTo>
                    <a:pt x="101" y="98"/>
                  </a:lnTo>
                  <a:lnTo>
                    <a:pt x="101" y="1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183">
              <a:extLst>
                <a:ext uri="{FF2B5EF4-FFF2-40B4-BE49-F238E27FC236}">
                  <a16:creationId xmlns:a16="http://schemas.microsoft.com/office/drawing/2014/main" id="{4EAAB509-1AAB-468F-A557-688E023D9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3" y="6013451"/>
              <a:ext cx="50800" cy="55563"/>
            </a:xfrm>
            <a:custGeom>
              <a:avLst/>
              <a:gdLst>
                <a:gd name="T0" fmla="*/ 105 w 105"/>
                <a:gd name="T1" fmla="*/ 115 h 115"/>
                <a:gd name="T2" fmla="*/ 83 w 105"/>
                <a:gd name="T3" fmla="*/ 115 h 115"/>
                <a:gd name="T4" fmla="*/ 83 w 105"/>
                <a:gd name="T5" fmla="*/ 44 h 115"/>
                <a:gd name="T6" fmla="*/ 21 w 105"/>
                <a:gd name="T7" fmla="*/ 44 h 115"/>
                <a:gd name="T8" fmla="*/ 21 w 105"/>
                <a:gd name="T9" fmla="*/ 115 h 115"/>
                <a:gd name="T10" fmla="*/ 0 w 105"/>
                <a:gd name="T11" fmla="*/ 115 h 115"/>
                <a:gd name="T12" fmla="*/ 0 w 105"/>
                <a:gd name="T13" fmla="*/ 0 h 115"/>
                <a:gd name="T14" fmla="*/ 21 w 105"/>
                <a:gd name="T15" fmla="*/ 0 h 115"/>
                <a:gd name="T16" fmla="*/ 21 w 105"/>
                <a:gd name="T17" fmla="*/ 27 h 115"/>
                <a:gd name="T18" fmla="*/ 83 w 105"/>
                <a:gd name="T19" fmla="*/ 27 h 115"/>
                <a:gd name="T20" fmla="*/ 103 w 105"/>
                <a:gd name="T21" fmla="*/ 39 h 115"/>
                <a:gd name="T22" fmla="*/ 105 w 105"/>
                <a:gd name="T23" fmla="*/ 45 h 115"/>
                <a:gd name="T24" fmla="*/ 105 w 105"/>
                <a:gd name="T2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115">
                  <a:moveTo>
                    <a:pt x="105" y="115"/>
                  </a:moveTo>
                  <a:lnTo>
                    <a:pt x="83" y="115"/>
                  </a:lnTo>
                  <a:lnTo>
                    <a:pt x="83" y="44"/>
                  </a:lnTo>
                  <a:lnTo>
                    <a:pt x="21" y="44"/>
                  </a:lnTo>
                  <a:lnTo>
                    <a:pt x="21" y="115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27"/>
                  </a:lnTo>
                  <a:lnTo>
                    <a:pt x="83" y="27"/>
                  </a:lnTo>
                  <a:cubicBezTo>
                    <a:pt x="95" y="27"/>
                    <a:pt x="101" y="30"/>
                    <a:pt x="103" y="39"/>
                  </a:cubicBezTo>
                  <a:cubicBezTo>
                    <a:pt x="103" y="40"/>
                    <a:pt x="105" y="43"/>
                    <a:pt x="105" y="45"/>
                  </a:cubicBezTo>
                  <a:lnTo>
                    <a:pt x="105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184">
              <a:extLst>
                <a:ext uri="{FF2B5EF4-FFF2-40B4-BE49-F238E27FC236}">
                  <a16:creationId xmlns:a16="http://schemas.microsoft.com/office/drawing/2014/main" id="{6350E3C0-94F4-434D-BC6C-4537A22A94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91451" y="6026151"/>
              <a:ext cx="52388" cy="42863"/>
            </a:xfrm>
            <a:custGeom>
              <a:avLst/>
              <a:gdLst>
                <a:gd name="T0" fmla="*/ 84 w 105"/>
                <a:gd name="T1" fmla="*/ 19 h 90"/>
                <a:gd name="T2" fmla="*/ 21 w 105"/>
                <a:gd name="T3" fmla="*/ 19 h 90"/>
                <a:gd name="T4" fmla="*/ 21 w 105"/>
                <a:gd name="T5" fmla="*/ 73 h 90"/>
                <a:gd name="T6" fmla="*/ 84 w 105"/>
                <a:gd name="T7" fmla="*/ 73 h 90"/>
                <a:gd name="T8" fmla="*/ 84 w 105"/>
                <a:gd name="T9" fmla="*/ 19 h 90"/>
                <a:gd name="T10" fmla="*/ 105 w 105"/>
                <a:gd name="T11" fmla="*/ 73 h 90"/>
                <a:gd name="T12" fmla="*/ 84 w 105"/>
                <a:gd name="T13" fmla="*/ 90 h 90"/>
                <a:gd name="T14" fmla="*/ 21 w 105"/>
                <a:gd name="T15" fmla="*/ 90 h 90"/>
                <a:gd name="T16" fmla="*/ 1 w 105"/>
                <a:gd name="T17" fmla="*/ 78 h 90"/>
                <a:gd name="T18" fmla="*/ 0 w 105"/>
                <a:gd name="T19" fmla="*/ 72 h 90"/>
                <a:gd name="T20" fmla="*/ 0 w 105"/>
                <a:gd name="T21" fmla="*/ 18 h 90"/>
                <a:gd name="T22" fmla="*/ 6 w 105"/>
                <a:gd name="T23" fmla="*/ 5 h 90"/>
                <a:gd name="T24" fmla="*/ 21 w 105"/>
                <a:gd name="T25" fmla="*/ 0 h 90"/>
                <a:gd name="T26" fmla="*/ 84 w 105"/>
                <a:gd name="T27" fmla="*/ 0 h 90"/>
                <a:gd name="T28" fmla="*/ 99 w 105"/>
                <a:gd name="T29" fmla="*/ 5 h 90"/>
                <a:gd name="T30" fmla="*/ 105 w 105"/>
                <a:gd name="T31" fmla="*/ 18 h 90"/>
                <a:gd name="T32" fmla="*/ 105 w 105"/>
                <a:gd name="T33" fmla="*/ 7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90">
                  <a:moveTo>
                    <a:pt x="84" y="19"/>
                  </a:moveTo>
                  <a:lnTo>
                    <a:pt x="21" y="19"/>
                  </a:lnTo>
                  <a:lnTo>
                    <a:pt x="21" y="73"/>
                  </a:lnTo>
                  <a:lnTo>
                    <a:pt x="84" y="73"/>
                  </a:lnTo>
                  <a:lnTo>
                    <a:pt x="84" y="19"/>
                  </a:lnTo>
                  <a:close/>
                  <a:moveTo>
                    <a:pt x="105" y="73"/>
                  </a:moveTo>
                  <a:cubicBezTo>
                    <a:pt x="105" y="85"/>
                    <a:pt x="98" y="90"/>
                    <a:pt x="84" y="90"/>
                  </a:cubicBezTo>
                  <a:lnTo>
                    <a:pt x="21" y="90"/>
                  </a:lnTo>
                  <a:cubicBezTo>
                    <a:pt x="10" y="90"/>
                    <a:pt x="4" y="87"/>
                    <a:pt x="1" y="78"/>
                  </a:cubicBezTo>
                  <a:cubicBezTo>
                    <a:pt x="1" y="77"/>
                    <a:pt x="0" y="74"/>
                    <a:pt x="0" y="72"/>
                  </a:cubicBezTo>
                  <a:lnTo>
                    <a:pt x="0" y="18"/>
                  </a:lnTo>
                  <a:cubicBezTo>
                    <a:pt x="0" y="13"/>
                    <a:pt x="3" y="9"/>
                    <a:pt x="6" y="5"/>
                  </a:cubicBezTo>
                  <a:cubicBezTo>
                    <a:pt x="10" y="2"/>
                    <a:pt x="15" y="0"/>
                    <a:pt x="21" y="0"/>
                  </a:cubicBezTo>
                  <a:lnTo>
                    <a:pt x="84" y="0"/>
                  </a:lnTo>
                  <a:cubicBezTo>
                    <a:pt x="90" y="0"/>
                    <a:pt x="95" y="2"/>
                    <a:pt x="99" y="5"/>
                  </a:cubicBezTo>
                  <a:cubicBezTo>
                    <a:pt x="103" y="9"/>
                    <a:pt x="105" y="13"/>
                    <a:pt x="105" y="18"/>
                  </a:cubicBezTo>
                  <a:lnTo>
                    <a:pt x="105" y="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Rectangle 185">
              <a:extLst>
                <a:ext uri="{FF2B5EF4-FFF2-40B4-BE49-F238E27FC236}">
                  <a16:creationId xmlns:a16="http://schemas.microsoft.com/office/drawing/2014/main" id="{4FC04A70-B3F5-466F-A45C-6850DA08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1776" y="6013451"/>
              <a:ext cx="11113" cy="555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186">
              <a:extLst>
                <a:ext uri="{FF2B5EF4-FFF2-40B4-BE49-F238E27FC236}">
                  <a16:creationId xmlns:a16="http://schemas.microsoft.com/office/drawing/2014/main" id="{EEEBE915-1DCF-4FAF-98DB-D0A8DD7A2D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2413" y="6026151"/>
              <a:ext cx="49213" cy="42863"/>
            </a:xfrm>
            <a:custGeom>
              <a:avLst/>
              <a:gdLst>
                <a:gd name="T0" fmla="*/ 83 w 103"/>
                <a:gd name="T1" fmla="*/ 19 h 89"/>
                <a:gd name="T2" fmla="*/ 21 w 103"/>
                <a:gd name="T3" fmla="*/ 19 h 89"/>
                <a:gd name="T4" fmla="*/ 21 w 103"/>
                <a:gd name="T5" fmla="*/ 37 h 89"/>
                <a:gd name="T6" fmla="*/ 83 w 103"/>
                <a:gd name="T7" fmla="*/ 37 h 89"/>
                <a:gd name="T8" fmla="*/ 83 w 103"/>
                <a:gd name="T9" fmla="*/ 19 h 89"/>
                <a:gd name="T10" fmla="*/ 103 w 103"/>
                <a:gd name="T11" fmla="*/ 37 h 89"/>
                <a:gd name="T12" fmla="*/ 98 w 103"/>
                <a:gd name="T13" fmla="*/ 49 h 89"/>
                <a:gd name="T14" fmla="*/ 83 w 103"/>
                <a:gd name="T15" fmla="*/ 54 h 89"/>
                <a:gd name="T16" fmla="*/ 21 w 103"/>
                <a:gd name="T17" fmla="*/ 54 h 89"/>
                <a:gd name="T18" fmla="*/ 21 w 103"/>
                <a:gd name="T19" fmla="*/ 72 h 89"/>
                <a:gd name="T20" fmla="*/ 100 w 103"/>
                <a:gd name="T21" fmla="*/ 72 h 89"/>
                <a:gd name="T22" fmla="*/ 100 w 103"/>
                <a:gd name="T23" fmla="*/ 89 h 89"/>
                <a:gd name="T24" fmla="*/ 21 w 103"/>
                <a:gd name="T25" fmla="*/ 89 h 89"/>
                <a:gd name="T26" fmla="*/ 6 w 103"/>
                <a:gd name="T27" fmla="*/ 84 h 89"/>
                <a:gd name="T28" fmla="*/ 0 w 103"/>
                <a:gd name="T29" fmla="*/ 72 h 89"/>
                <a:gd name="T30" fmla="*/ 0 w 103"/>
                <a:gd name="T31" fmla="*/ 18 h 89"/>
                <a:gd name="T32" fmla="*/ 5 w 103"/>
                <a:gd name="T33" fmla="*/ 5 h 89"/>
                <a:gd name="T34" fmla="*/ 20 w 103"/>
                <a:gd name="T35" fmla="*/ 0 h 89"/>
                <a:gd name="T36" fmla="*/ 82 w 103"/>
                <a:gd name="T37" fmla="*/ 0 h 89"/>
                <a:gd name="T38" fmla="*/ 97 w 103"/>
                <a:gd name="T39" fmla="*/ 5 h 89"/>
                <a:gd name="T40" fmla="*/ 103 w 103"/>
                <a:gd name="T41" fmla="*/ 18 h 89"/>
                <a:gd name="T42" fmla="*/ 103 w 103"/>
                <a:gd name="T43" fmla="*/ 3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89">
                  <a:moveTo>
                    <a:pt x="83" y="19"/>
                  </a:moveTo>
                  <a:lnTo>
                    <a:pt x="21" y="19"/>
                  </a:lnTo>
                  <a:lnTo>
                    <a:pt x="21" y="37"/>
                  </a:lnTo>
                  <a:lnTo>
                    <a:pt x="83" y="37"/>
                  </a:lnTo>
                  <a:lnTo>
                    <a:pt x="83" y="19"/>
                  </a:lnTo>
                  <a:close/>
                  <a:moveTo>
                    <a:pt x="103" y="37"/>
                  </a:moveTo>
                  <a:cubicBezTo>
                    <a:pt x="103" y="42"/>
                    <a:pt x="102" y="45"/>
                    <a:pt x="98" y="49"/>
                  </a:cubicBezTo>
                  <a:cubicBezTo>
                    <a:pt x="95" y="53"/>
                    <a:pt x="90" y="54"/>
                    <a:pt x="83" y="54"/>
                  </a:cubicBezTo>
                  <a:lnTo>
                    <a:pt x="21" y="54"/>
                  </a:lnTo>
                  <a:lnTo>
                    <a:pt x="21" y="72"/>
                  </a:lnTo>
                  <a:lnTo>
                    <a:pt x="100" y="72"/>
                  </a:lnTo>
                  <a:lnTo>
                    <a:pt x="100" y="89"/>
                  </a:lnTo>
                  <a:lnTo>
                    <a:pt x="21" y="89"/>
                  </a:lnTo>
                  <a:cubicBezTo>
                    <a:pt x="15" y="89"/>
                    <a:pt x="10" y="88"/>
                    <a:pt x="6" y="84"/>
                  </a:cubicBezTo>
                  <a:cubicBezTo>
                    <a:pt x="2" y="80"/>
                    <a:pt x="0" y="77"/>
                    <a:pt x="0" y="72"/>
                  </a:cubicBezTo>
                  <a:lnTo>
                    <a:pt x="0" y="18"/>
                  </a:lnTo>
                  <a:cubicBezTo>
                    <a:pt x="0" y="13"/>
                    <a:pt x="1" y="8"/>
                    <a:pt x="5" y="5"/>
                  </a:cubicBezTo>
                  <a:cubicBezTo>
                    <a:pt x="8" y="2"/>
                    <a:pt x="13" y="0"/>
                    <a:pt x="20" y="0"/>
                  </a:cubicBezTo>
                  <a:lnTo>
                    <a:pt x="82" y="0"/>
                  </a:lnTo>
                  <a:cubicBezTo>
                    <a:pt x="88" y="0"/>
                    <a:pt x="93" y="2"/>
                    <a:pt x="97" y="5"/>
                  </a:cubicBezTo>
                  <a:cubicBezTo>
                    <a:pt x="101" y="9"/>
                    <a:pt x="103" y="13"/>
                    <a:pt x="103" y="18"/>
                  </a:cubicBezTo>
                  <a:lnTo>
                    <a:pt x="103" y="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187">
              <a:extLst>
                <a:ext uri="{FF2B5EF4-FFF2-40B4-BE49-F238E27FC236}">
                  <a16:creationId xmlns:a16="http://schemas.microsoft.com/office/drawing/2014/main" id="{CCF5F424-0669-4298-8197-C0E032896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6013451"/>
              <a:ext cx="20638" cy="55563"/>
            </a:xfrm>
            <a:custGeom>
              <a:avLst/>
              <a:gdLst>
                <a:gd name="T0" fmla="*/ 42 w 42"/>
                <a:gd name="T1" fmla="*/ 115 h 115"/>
                <a:gd name="T2" fmla="*/ 21 w 42"/>
                <a:gd name="T3" fmla="*/ 115 h 115"/>
                <a:gd name="T4" fmla="*/ 6 w 42"/>
                <a:gd name="T5" fmla="*/ 110 h 115"/>
                <a:gd name="T6" fmla="*/ 0 w 42"/>
                <a:gd name="T7" fmla="*/ 98 h 115"/>
                <a:gd name="T8" fmla="*/ 0 w 42"/>
                <a:gd name="T9" fmla="*/ 0 h 115"/>
                <a:gd name="T10" fmla="*/ 21 w 42"/>
                <a:gd name="T11" fmla="*/ 0 h 115"/>
                <a:gd name="T12" fmla="*/ 21 w 42"/>
                <a:gd name="T13" fmla="*/ 25 h 115"/>
                <a:gd name="T14" fmla="*/ 42 w 42"/>
                <a:gd name="T15" fmla="*/ 25 h 115"/>
                <a:gd name="T16" fmla="*/ 42 w 42"/>
                <a:gd name="T17" fmla="*/ 43 h 115"/>
                <a:gd name="T18" fmla="*/ 21 w 42"/>
                <a:gd name="T19" fmla="*/ 43 h 115"/>
                <a:gd name="T20" fmla="*/ 21 w 42"/>
                <a:gd name="T21" fmla="*/ 97 h 115"/>
                <a:gd name="T22" fmla="*/ 42 w 42"/>
                <a:gd name="T23" fmla="*/ 97 h 115"/>
                <a:gd name="T24" fmla="*/ 42 w 42"/>
                <a:gd name="T2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115">
                  <a:moveTo>
                    <a:pt x="42" y="115"/>
                  </a:moveTo>
                  <a:lnTo>
                    <a:pt x="21" y="115"/>
                  </a:lnTo>
                  <a:cubicBezTo>
                    <a:pt x="15" y="115"/>
                    <a:pt x="10" y="114"/>
                    <a:pt x="6" y="110"/>
                  </a:cubicBezTo>
                  <a:cubicBezTo>
                    <a:pt x="2" y="107"/>
                    <a:pt x="0" y="103"/>
                    <a:pt x="0" y="98"/>
                  </a:cubicBezTo>
                  <a:lnTo>
                    <a:pt x="0" y="0"/>
                  </a:lnTo>
                  <a:lnTo>
                    <a:pt x="21" y="0"/>
                  </a:lnTo>
                  <a:lnTo>
                    <a:pt x="21" y="25"/>
                  </a:lnTo>
                  <a:lnTo>
                    <a:pt x="42" y="25"/>
                  </a:lnTo>
                  <a:lnTo>
                    <a:pt x="42" y="43"/>
                  </a:lnTo>
                  <a:lnTo>
                    <a:pt x="21" y="43"/>
                  </a:lnTo>
                  <a:lnTo>
                    <a:pt x="21" y="97"/>
                  </a:lnTo>
                  <a:lnTo>
                    <a:pt x="42" y="97"/>
                  </a:lnTo>
                  <a:lnTo>
                    <a:pt x="42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Rectangle 188">
              <a:extLst>
                <a:ext uri="{FF2B5EF4-FFF2-40B4-BE49-F238E27FC236}">
                  <a16:creationId xmlns:a16="http://schemas.microsoft.com/office/drawing/2014/main" id="{6002C7D8-4B03-462D-AEF1-2DD2C102A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1238" y="5962651"/>
              <a:ext cx="20638" cy="1063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Rectangle 189">
              <a:extLst>
                <a:ext uri="{FF2B5EF4-FFF2-40B4-BE49-F238E27FC236}">
                  <a16:creationId xmlns:a16="http://schemas.microsoft.com/office/drawing/2014/main" id="{D8F33322-A1A9-4A7D-A1FC-D08BA86F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1238" y="5915026"/>
              <a:ext cx="20638" cy="333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190">
              <a:extLst>
                <a:ext uri="{FF2B5EF4-FFF2-40B4-BE49-F238E27FC236}">
                  <a16:creationId xmlns:a16="http://schemas.microsoft.com/office/drawing/2014/main" id="{0D10437E-7175-4B38-926F-83F41CB97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738" y="5962651"/>
              <a:ext cx="107950" cy="106363"/>
            </a:xfrm>
            <a:custGeom>
              <a:avLst/>
              <a:gdLst>
                <a:gd name="T0" fmla="*/ 219 w 219"/>
                <a:gd name="T1" fmla="*/ 177 h 220"/>
                <a:gd name="T2" fmla="*/ 208 w 219"/>
                <a:gd name="T3" fmla="*/ 208 h 220"/>
                <a:gd name="T4" fmla="*/ 175 w 219"/>
                <a:gd name="T5" fmla="*/ 220 h 220"/>
                <a:gd name="T6" fmla="*/ 44 w 219"/>
                <a:gd name="T7" fmla="*/ 220 h 220"/>
                <a:gd name="T8" fmla="*/ 13 w 219"/>
                <a:gd name="T9" fmla="*/ 208 h 220"/>
                <a:gd name="T10" fmla="*/ 0 w 219"/>
                <a:gd name="T11" fmla="*/ 177 h 220"/>
                <a:gd name="T12" fmla="*/ 0 w 219"/>
                <a:gd name="T13" fmla="*/ 0 h 220"/>
                <a:gd name="T14" fmla="*/ 44 w 219"/>
                <a:gd name="T15" fmla="*/ 0 h 220"/>
                <a:gd name="T16" fmla="*/ 44 w 219"/>
                <a:gd name="T17" fmla="*/ 177 h 220"/>
                <a:gd name="T18" fmla="*/ 175 w 219"/>
                <a:gd name="T19" fmla="*/ 177 h 220"/>
                <a:gd name="T20" fmla="*/ 175 w 219"/>
                <a:gd name="T21" fmla="*/ 0 h 220"/>
                <a:gd name="T22" fmla="*/ 219 w 219"/>
                <a:gd name="T23" fmla="*/ 0 h 220"/>
                <a:gd name="T24" fmla="*/ 219 w 219"/>
                <a:gd name="T25" fmla="*/ 17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220">
                  <a:moveTo>
                    <a:pt x="219" y="177"/>
                  </a:moveTo>
                  <a:cubicBezTo>
                    <a:pt x="219" y="189"/>
                    <a:pt x="215" y="199"/>
                    <a:pt x="208" y="208"/>
                  </a:cubicBezTo>
                  <a:cubicBezTo>
                    <a:pt x="200" y="217"/>
                    <a:pt x="189" y="220"/>
                    <a:pt x="175" y="220"/>
                  </a:cubicBezTo>
                  <a:lnTo>
                    <a:pt x="44" y="220"/>
                  </a:lnTo>
                  <a:cubicBezTo>
                    <a:pt x="31" y="220"/>
                    <a:pt x="20" y="217"/>
                    <a:pt x="13" y="208"/>
                  </a:cubicBezTo>
                  <a:cubicBezTo>
                    <a:pt x="5" y="199"/>
                    <a:pt x="0" y="189"/>
                    <a:pt x="0" y="177"/>
                  </a:cubicBezTo>
                  <a:lnTo>
                    <a:pt x="0" y="0"/>
                  </a:lnTo>
                  <a:lnTo>
                    <a:pt x="44" y="0"/>
                  </a:lnTo>
                  <a:lnTo>
                    <a:pt x="44" y="177"/>
                  </a:lnTo>
                  <a:lnTo>
                    <a:pt x="175" y="177"/>
                  </a:lnTo>
                  <a:lnTo>
                    <a:pt x="175" y="0"/>
                  </a:lnTo>
                  <a:lnTo>
                    <a:pt x="219" y="0"/>
                  </a:lnTo>
                  <a:lnTo>
                    <a:pt x="219" y="1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Rectangle 191">
              <a:extLst>
                <a:ext uri="{FF2B5EF4-FFF2-40B4-BE49-F238E27FC236}">
                  <a16:creationId xmlns:a16="http://schemas.microsoft.com/office/drawing/2014/main" id="{E0A46EF4-E427-49E9-BDC7-77E8CD295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1238" y="6213476"/>
              <a:ext cx="15875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192">
              <a:extLst>
                <a:ext uri="{FF2B5EF4-FFF2-40B4-BE49-F238E27FC236}">
                  <a16:creationId xmlns:a16="http://schemas.microsoft.com/office/drawing/2014/main" id="{F61F4273-307E-43D0-BE8D-7A1AECF8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1401" y="6213476"/>
              <a:ext cx="58738" cy="65088"/>
            </a:xfrm>
            <a:custGeom>
              <a:avLst/>
              <a:gdLst>
                <a:gd name="T0" fmla="*/ 87 w 119"/>
                <a:gd name="T1" fmla="*/ 0 h 135"/>
                <a:gd name="T2" fmla="*/ 119 w 119"/>
                <a:gd name="T3" fmla="*/ 0 h 135"/>
                <a:gd name="T4" fmla="*/ 119 w 119"/>
                <a:gd name="T5" fmla="*/ 135 h 135"/>
                <a:gd name="T6" fmla="*/ 87 w 119"/>
                <a:gd name="T7" fmla="*/ 135 h 135"/>
                <a:gd name="T8" fmla="*/ 32 w 119"/>
                <a:gd name="T9" fmla="*/ 50 h 135"/>
                <a:gd name="T10" fmla="*/ 32 w 119"/>
                <a:gd name="T11" fmla="*/ 135 h 135"/>
                <a:gd name="T12" fmla="*/ 0 w 119"/>
                <a:gd name="T13" fmla="*/ 135 h 135"/>
                <a:gd name="T14" fmla="*/ 0 w 119"/>
                <a:gd name="T15" fmla="*/ 0 h 135"/>
                <a:gd name="T16" fmla="*/ 33 w 119"/>
                <a:gd name="T17" fmla="*/ 0 h 135"/>
                <a:gd name="T18" fmla="*/ 88 w 119"/>
                <a:gd name="T19" fmla="*/ 85 h 135"/>
                <a:gd name="T20" fmla="*/ 88 w 119"/>
                <a:gd name="T21" fmla="*/ 0 h 135"/>
                <a:gd name="T22" fmla="*/ 87 w 119"/>
                <a:gd name="T2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35">
                  <a:moveTo>
                    <a:pt x="87" y="0"/>
                  </a:moveTo>
                  <a:lnTo>
                    <a:pt x="119" y="0"/>
                  </a:lnTo>
                  <a:lnTo>
                    <a:pt x="119" y="135"/>
                  </a:lnTo>
                  <a:lnTo>
                    <a:pt x="87" y="135"/>
                  </a:lnTo>
                  <a:lnTo>
                    <a:pt x="32" y="50"/>
                  </a:lnTo>
                  <a:lnTo>
                    <a:pt x="3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193">
              <a:extLst>
                <a:ext uri="{FF2B5EF4-FFF2-40B4-BE49-F238E27FC236}">
                  <a16:creationId xmlns:a16="http://schemas.microsoft.com/office/drawing/2014/main" id="{4FB15596-78C2-4F1D-AE87-95631DE5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838" y="6213476"/>
              <a:ext cx="49213" cy="66675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3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3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7 h 139"/>
                <a:gd name="T20" fmla="*/ 86 w 100"/>
                <a:gd name="T21" fmla="*/ 126 h 139"/>
                <a:gd name="T22" fmla="*/ 50 w 100"/>
                <a:gd name="T23" fmla="*/ 139 h 139"/>
                <a:gd name="T24" fmla="*/ 13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2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3 w 100"/>
                <a:gd name="T45" fmla="*/ 69 h 139"/>
                <a:gd name="T46" fmla="*/ 3 w 100"/>
                <a:gd name="T47" fmla="*/ 57 h 139"/>
                <a:gd name="T48" fmla="*/ 0 w 100"/>
                <a:gd name="T49" fmla="*/ 41 h 139"/>
                <a:gd name="T50" fmla="*/ 13 w 100"/>
                <a:gd name="T51" fmla="*/ 11 h 139"/>
                <a:gd name="T52" fmla="*/ 50 w 100"/>
                <a:gd name="T53" fmla="*/ 0 h 139"/>
                <a:gd name="T54" fmla="*/ 85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3" y="26"/>
                    <a:pt x="40" y="27"/>
                    <a:pt x="37" y="30"/>
                  </a:cubicBezTo>
                  <a:cubicBezTo>
                    <a:pt x="35" y="32"/>
                    <a:pt x="33" y="35"/>
                    <a:pt x="33" y="39"/>
                  </a:cubicBezTo>
                  <a:cubicBezTo>
                    <a:pt x="33" y="42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7"/>
                    <a:pt x="60" y="59"/>
                  </a:cubicBezTo>
                  <a:cubicBezTo>
                    <a:pt x="65" y="60"/>
                    <a:pt x="70" y="61"/>
                    <a:pt x="73" y="64"/>
                  </a:cubicBezTo>
                  <a:cubicBezTo>
                    <a:pt x="78" y="65"/>
                    <a:pt x="82" y="67"/>
                    <a:pt x="86" y="70"/>
                  </a:cubicBezTo>
                  <a:cubicBezTo>
                    <a:pt x="90" y="72"/>
                    <a:pt x="93" y="76"/>
                    <a:pt x="96" y="81"/>
                  </a:cubicBezTo>
                  <a:cubicBezTo>
                    <a:pt x="98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3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2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7"/>
                    <a:pt x="57" y="86"/>
                    <a:pt x="52" y="84"/>
                  </a:cubicBezTo>
                  <a:cubicBezTo>
                    <a:pt x="48" y="82"/>
                    <a:pt x="43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1" y="74"/>
                    <a:pt x="17" y="71"/>
                    <a:pt x="13" y="69"/>
                  </a:cubicBezTo>
                  <a:cubicBezTo>
                    <a:pt x="10" y="66"/>
                    <a:pt x="6" y="62"/>
                    <a:pt x="3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3" y="11"/>
                  </a:cubicBezTo>
                  <a:cubicBezTo>
                    <a:pt x="22" y="4"/>
                    <a:pt x="35" y="0"/>
                    <a:pt x="50" y="0"/>
                  </a:cubicBezTo>
                  <a:cubicBezTo>
                    <a:pt x="65" y="0"/>
                    <a:pt x="76" y="4"/>
                    <a:pt x="85" y="10"/>
                  </a:cubicBezTo>
                  <a:cubicBezTo>
                    <a:pt x="93" y="16"/>
                    <a:pt x="98" y="27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1" y="32"/>
                    <a:pt x="58" y="30"/>
                  </a:cubicBezTo>
                  <a:cubicBezTo>
                    <a:pt x="55" y="27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194">
              <a:extLst>
                <a:ext uri="{FF2B5EF4-FFF2-40B4-BE49-F238E27FC236}">
                  <a16:creationId xmlns:a16="http://schemas.microsoft.com/office/drawing/2014/main" id="{8005D313-5084-4160-AA30-4D03C3A05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6213476"/>
              <a:ext cx="52388" cy="65088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Rectangle 195">
              <a:extLst>
                <a:ext uri="{FF2B5EF4-FFF2-40B4-BE49-F238E27FC236}">
                  <a16:creationId xmlns:a16="http://schemas.microsoft.com/office/drawing/2014/main" id="{6DBEE706-A50C-4C2D-8F5E-5A24BF54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1901" y="6213476"/>
              <a:ext cx="14288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196">
              <a:extLst>
                <a:ext uri="{FF2B5EF4-FFF2-40B4-BE49-F238E27FC236}">
                  <a16:creationId xmlns:a16="http://schemas.microsoft.com/office/drawing/2014/main" id="{B3187569-45E2-4EE9-A7B1-27DBF232E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1" y="6213476"/>
              <a:ext cx="52388" cy="65088"/>
            </a:xfrm>
            <a:custGeom>
              <a:avLst/>
              <a:gdLst>
                <a:gd name="T0" fmla="*/ 0 w 107"/>
                <a:gd name="T1" fmla="*/ 25 h 134"/>
                <a:gd name="T2" fmla="*/ 0 w 107"/>
                <a:gd name="T3" fmla="*/ 0 h 134"/>
                <a:gd name="T4" fmla="*/ 107 w 107"/>
                <a:gd name="T5" fmla="*/ 0 h 134"/>
                <a:gd name="T6" fmla="*/ 107 w 107"/>
                <a:gd name="T7" fmla="*/ 25 h 134"/>
                <a:gd name="T8" fmla="*/ 70 w 107"/>
                <a:gd name="T9" fmla="*/ 25 h 134"/>
                <a:gd name="T10" fmla="*/ 70 w 107"/>
                <a:gd name="T11" fmla="*/ 134 h 134"/>
                <a:gd name="T12" fmla="*/ 38 w 107"/>
                <a:gd name="T13" fmla="*/ 134 h 134"/>
                <a:gd name="T14" fmla="*/ 38 w 107"/>
                <a:gd name="T15" fmla="*/ 25 h 134"/>
                <a:gd name="T16" fmla="*/ 0 w 107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34">
                  <a:moveTo>
                    <a:pt x="0" y="25"/>
                  </a:moveTo>
                  <a:lnTo>
                    <a:pt x="0" y="0"/>
                  </a:lnTo>
                  <a:lnTo>
                    <a:pt x="107" y="0"/>
                  </a:lnTo>
                  <a:lnTo>
                    <a:pt x="107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8" y="134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197">
              <a:extLst>
                <a:ext uri="{FF2B5EF4-FFF2-40B4-BE49-F238E27FC236}">
                  <a16:creationId xmlns:a16="http://schemas.microsoft.com/office/drawing/2014/main" id="{EE09585E-7FF1-4AAF-9026-A501263F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6213476"/>
              <a:ext cx="55563" cy="66675"/>
            </a:xfrm>
            <a:custGeom>
              <a:avLst/>
              <a:gdLst>
                <a:gd name="T0" fmla="*/ 0 w 113"/>
                <a:gd name="T1" fmla="*/ 80 h 137"/>
                <a:gd name="T2" fmla="*/ 0 w 113"/>
                <a:gd name="T3" fmla="*/ 0 h 137"/>
                <a:gd name="T4" fmla="*/ 33 w 113"/>
                <a:gd name="T5" fmla="*/ 0 h 137"/>
                <a:gd name="T6" fmla="*/ 33 w 113"/>
                <a:gd name="T7" fmla="*/ 80 h 137"/>
                <a:gd name="T8" fmla="*/ 39 w 113"/>
                <a:gd name="T9" fmla="*/ 99 h 137"/>
                <a:gd name="T10" fmla="*/ 57 w 113"/>
                <a:gd name="T11" fmla="*/ 105 h 137"/>
                <a:gd name="T12" fmla="*/ 74 w 113"/>
                <a:gd name="T13" fmla="*/ 99 h 137"/>
                <a:gd name="T14" fmla="*/ 80 w 113"/>
                <a:gd name="T15" fmla="*/ 80 h 137"/>
                <a:gd name="T16" fmla="*/ 80 w 113"/>
                <a:gd name="T17" fmla="*/ 0 h 137"/>
                <a:gd name="T18" fmla="*/ 113 w 113"/>
                <a:gd name="T19" fmla="*/ 0 h 137"/>
                <a:gd name="T20" fmla="*/ 113 w 113"/>
                <a:gd name="T21" fmla="*/ 80 h 137"/>
                <a:gd name="T22" fmla="*/ 104 w 113"/>
                <a:gd name="T23" fmla="*/ 112 h 137"/>
                <a:gd name="T24" fmla="*/ 83 w 113"/>
                <a:gd name="T25" fmla="*/ 130 h 137"/>
                <a:gd name="T26" fmla="*/ 55 w 113"/>
                <a:gd name="T27" fmla="*/ 137 h 137"/>
                <a:gd name="T28" fmla="*/ 17 w 113"/>
                <a:gd name="T29" fmla="*/ 122 h 137"/>
                <a:gd name="T30" fmla="*/ 0 w 113"/>
                <a:gd name="T31" fmla="*/ 8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7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8"/>
                    <a:pt x="35" y="94"/>
                    <a:pt x="39" y="99"/>
                  </a:cubicBezTo>
                  <a:cubicBezTo>
                    <a:pt x="43" y="103"/>
                    <a:pt x="49" y="105"/>
                    <a:pt x="57" y="105"/>
                  </a:cubicBezTo>
                  <a:cubicBezTo>
                    <a:pt x="64" y="105"/>
                    <a:pt x="70" y="103"/>
                    <a:pt x="74" y="99"/>
                  </a:cubicBezTo>
                  <a:cubicBezTo>
                    <a:pt x="78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2"/>
                    <a:pt x="110" y="103"/>
                    <a:pt x="104" y="112"/>
                  </a:cubicBezTo>
                  <a:cubicBezTo>
                    <a:pt x="99" y="120"/>
                    <a:pt x="92" y="127"/>
                    <a:pt x="83" y="130"/>
                  </a:cubicBezTo>
                  <a:cubicBezTo>
                    <a:pt x="74" y="134"/>
                    <a:pt x="65" y="137"/>
                    <a:pt x="55" y="137"/>
                  </a:cubicBezTo>
                  <a:cubicBezTo>
                    <a:pt x="40" y="137"/>
                    <a:pt x="27" y="132"/>
                    <a:pt x="17" y="122"/>
                  </a:cubicBezTo>
                  <a:cubicBezTo>
                    <a:pt x="5" y="112"/>
                    <a:pt x="0" y="98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198">
              <a:extLst>
                <a:ext uri="{FF2B5EF4-FFF2-40B4-BE49-F238E27FC236}">
                  <a16:creationId xmlns:a16="http://schemas.microsoft.com/office/drawing/2014/main" id="{B25BD666-C885-49A8-BA29-4CA2BEA44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3" y="6213476"/>
              <a:ext cx="52388" cy="65088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199">
              <a:extLst>
                <a:ext uri="{FF2B5EF4-FFF2-40B4-BE49-F238E27FC236}">
                  <a16:creationId xmlns:a16="http://schemas.microsoft.com/office/drawing/2014/main" id="{ED2EB520-901E-47C3-87E8-AA90CD823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1238" y="6316663"/>
              <a:ext cx="53975" cy="66675"/>
            </a:xfrm>
            <a:custGeom>
              <a:avLst/>
              <a:gdLst>
                <a:gd name="T0" fmla="*/ 0 w 112"/>
                <a:gd name="T1" fmla="*/ 80 h 135"/>
                <a:gd name="T2" fmla="*/ 0 w 112"/>
                <a:gd name="T3" fmla="*/ 0 h 135"/>
                <a:gd name="T4" fmla="*/ 32 w 112"/>
                <a:gd name="T5" fmla="*/ 0 h 135"/>
                <a:gd name="T6" fmla="*/ 32 w 112"/>
                <a:gd name="T7" fmla="*/ 80 h 135"/>
                <a:gd name="T8" fmla="*/ 39 w 112"/>
                <a:gd name="T9" fmla="*/ 98 h 135"/>
                <a:gd name="T10" fmla="*/ 56 w 112"/>
                <a:gd name="T11" fmla="*/ 105 h 135"/>
                <a:gd name="T12" fmla="*/ 74 w 112"/>
                <a:gd name="T13" fmla="*/ 98 h 135"/>
                <a:gd name="T14" fmla="*/ 80 w 112"/>
                <a:gd name="T15" fmla="*/ 80 h 135"/>
                <a:gd name="T16" fmla="*/ 80 w 112"/>
                <a:gd name="T17" fmla="*/ 0 h 135"/>
                <a:gd name="T18" fmla="*/ 112 w 112"/>
                <a:gd name="T19" fmla="*/ 0 h 135"/>
                <a:gd name="T20" fmla="*/ 112 w 112"/>
                <a:gd name="T21" fmla="*/ 80 h 135"/>
                <a:gd name="T22" fmla="*/ 104 w 112"/>
                <a:gd name="T23" fmla="*/ 110 h 135"/>
                <a:gd name="T24" fmla="*/ 82 w 112"/>
                <a:gd name="T25" fmla="*/ 128 h 135"/>
                <a:gd name="T26" fmla="*/ 55 w 112"/>
                <a:gd name="T27" fmla="*/ 135 h 135"/>
                <a:gd name="T28" fmla="*/ 16 w 112"/>
                <a:gd name="T29" fmla="*/ 120 h 135"/>
                <a:gd name="T30" fmla="*/ 0 w 112"/>
                <a:gd name="T31" fmla="*/ 8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5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7"/>
                    <a:pt x="35" y="93"/>
                    <a:pt x="39" y="98"/>
                  </a:cubicBezTo>
                  <a:cubicBezTo>
                    <a:pt x="42" y="102"/>
                    <a:pt x="49" y="105"/>
                    <a:pt x="56" y="105"/>
                  </a:cubicBezTo>
                  <a:cubicBezTo>
                    <a:pt x="64" y="105"/>
                    <a:pt x="70" y="102"/>
                    <a:pt x="74" y="98"/>
                  </a:cubicBezTo>
                  <a:cubicBezTo>
                    <a:pt x="77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1"/>
                    <a:pt x="110" y="102"/>
                    <a:pt x="104" y="110"/>
                  </a:cubicBezTo>
                  <a:cubicBezTo>
                    <a:pt x="99" y="118"/>
                    <a:pt x="91" y="125"/>
                    <a:pt x="82" y="128"/>
                  </a:cubicBezTo>
                  <a:cubicBezTo>
                    <a:pt x="74" y="132"/>
                    <a:pt x="65" y="135"/>
                    <a:pt x="55" y="135"/>
                  </a:cubicBezTo>
                  <a:cubicBezTo>
                    <a:pt x="40" y="135"/>
                    <a:pt x="26" y="130"/>
                    <a:pt x="16" y="120"/>
                  </a:cubicBezTo>
                  <a:cubicBezTo>
                    <a:pt x="6" y="110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200">
              <a:extLst>
                <a:ext uri="{FF2B5EF4-FFF2-40B4-BE49-F238E27FC236}">
                  <a16:creationId xmlns:a16="http://schemas.microsoft.com/office/drawing/2014/main" id="{F0B0CD44-0DBA-48DB-A5B5-7746CB340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1" y="6316663"/>
              <a:ext cx="58738" cy="65088"/>
            </a:xfrm>
            <a:custGeom>
              <a:avLst/>
              <a:gdLst>
                <a:gd name="T0" fmla="*/ 87 w 120"/>
                <a:gd name="T1" fmla="*/ 0 h 133"/>
                <a:gd name="T2" fmla="*/ 120 w 120"/>
                <a:gd name="T3" fmla="*/ 0 h 133"/>
                <a:gd name="T4" fmla="*/ 120 w 120"/>
                <a:gd name="T5" fmla="*/ 133 h 133"/>
                <a:gd name="T6" fmla="*/ 87 w 120"/>
                <a:gd name="T7" fmla="*/ 133 h 133"/>
                <a:gd name="T8" fmla="*/ 32 w 120"/>
                <a:gd name="T9" fmla="*/ 48 h 133"/>
                <a:gd name="T10" fmla="*/ 32 w 120"/>
                <a:gd name="T11" fmla="*/ 132 h 133"/>
                <a:gd name="T12" fmla="*/ 0 w 120"/>
                <a:gd name="T13" fmla="*/ 132 h 133"/>
                <a:gd name="T14" fmla="*/ 0 w 120"/>
                <a:gd name="T15" fmla="*/ 0 h 133"/>
                <a:gd name="T16" fmla="*/ 32 w 120"/>
                <a:gd name="T17" fmla="*/ 0 h 133"/>
                <a:gd name="T18" fmla="*/ 87 w 120"/>
                <a:gd name="T19" fmla="*/ 83 h 133"/>
                <a:gd name="T20" fmla="*/ 87 w 12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3">
                  <a:moveTo>
                    <a:pt x="87" y="0"/>
                  </a:moveTo>
                  <a:lnTo>
                    <a:pt x="120" y="0"/>
                  </a:lnTo>
                  <a:lnTo>
                    <a:pt x="120" y="133"/>
                  </a:lnTo>
                  <a:lnTo>
                    <a:pt x="87" y="133"/>
                  </a:lnTo>
                  <a:lnTo>
                    <a:pt x="32" y="48"/>
                  </a:lnTo>
                  <a:lnTo>
                    <a:pt x="32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Rectangle 201">
              <a:extLst>
                <a:ext uri="{FF2B5EF4-FFF2-40B4-BE49-F238E27FC236}">
                  <a16:creationId xmlns:a16="http://schemas.microsoft.com/office/drawing/2014/main" id="{8E064973-531E-43F9-B36E-FE96DF8F8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6316663"/>
              <a:ext cx="17463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202">
              <a:extLst>
                <a:ext uri="{FF2B5EF4-FFF2-40B4-BE49-F238E27FC236}">
                  <a16:creationId xmlns:a16="http://schemas.microsoft.com/office/drawing/2014/main" id="{00B7081D-9230-4A6A-A661-B4EB04D42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1" y="6316663"/>
              <a:ext cx="66675" cy="65088"/>
            </a:xfrm>
            <a:custGeom>
              <a:avLst/>
              <a:gdLst>
                <a:gd name="T0" fmla="*/ 48 w 135"/>
                <a:gd name="T1" fmla="*/ 133 h 133"/>
                <a:gd name="T2" fmla="*/ 0 w 135"/>
                <a:gd name="T3" fmla="*/ 0 h 133"/>
                <a:gd name="T4" fmla="*/ 35 w 135"/>
                <a:gd name="T5" fmla="*/ 0 h 133"/>
                <a:gd name="T6" fmla="*/ 68 w 135"/>
                <a:gd name="T7" fmla="*/ 101 h 133"/>
                <a:gd name="T8" fmla="*/ 100 w 135"/>
                <a:gd name="T9" fmla="*/ 0 h 133"/>
                <a:gd name="T10" fmla="*/ 135 w 135"/>
                <a:gd name="T11" fmla="*/ 0 h 133"/>
                <a:gd name="T12" fmla="*/ 88 w 135"/>
                <a:gd name="T13" fmla="*/ 133 h 133"/>
                <a:gd name="T14" fmla="*/ 48 w 135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3">
                  <a:moveTo>
                    <a:pt x="48" y="133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8" y="101"/>
                  </a:lnTo>
                  <a:lnTo>
                    <a:pt x="100" y="0"/>
                  </a:lnTo>
                  <a:lnTo>
                    <a:pt x="135" y="0"/>
                  </a:lnTo>
                  <a:lnTo>
                    <a:pt x="88" y="133"/>
                  </a:lnTo>
                  <a:lnTo>
                    <a:pt x="48" y="1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203">
              <a:extLst>
                <a:ext uri="{FF2B5EF4-FFF2-40B4-BE49-F238E27FC236}">
                  <a16:creationId xmlns:a16="http://schemas.microsoft.com/office/drawing/2014/main" id="{7F94D36E-7CCF-4538-B64F-7E0FC7453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6316663"/>
              <a:ext cx="39688" cy="66675"/>
            </a:xfrm>
            <a:custGeom>
              <a:avLst/>
              <a:gdLst>
                <a:gd name="T0" fmla="*/ 80 w 82"/>
                <a:gd name="T1" fmla="*/ 0 h 135"/>
                <a:gd name="T2" fmla="*/ 80 w 82"/>
                <a:gd name="T3" fmla="*/ 25 h 135"/>
                <a:gd name="T4" fmla="*/ 32 w 82"/>
                <a:gd name="T5" fmla="*/ 25 h 135"/>
                <a:gd name="T6" fmla="*/ 32 w 82"/>
                <a:gd name="T7" fmla="*/ 53 h 135"/>
                <a:gd name="T8" fmla="*/ 75 w 82"/>
                <a:gd name="T9" fmla="*/ 53 h 135"/>
                <a:gd name="T10" fmla="*/ 75 w 82"/>
                <a:gd name="T11" fmla="*/ 78 h 135"/>
                <a:gd name="T12" fmla="*/ 33 w 82"/>
                <a:gd name="T13" fmla="*/ 78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0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0" y="0"/>
                  </a:moveTo>
                  <a:lnTo>
                    <a:pt x="80" y="25"/>
                  </a:lnTo>
                  <a:lnTo>
                    <a:pt x="32" y="25"/>
                  </a:lnTo>
                  <a:lnTo>
                    <a:pt x="32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3" y="78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204">
              <a:extLst>
                <a:ext uri="{FF2B5EF4-FFF2-40B4-BE49-F238E27FC236}">
                  <a16:creationId xmlns:a16="http://schemas.microsoft.com/office/drawing/2014/main" id="{E2106838-DEA9-4BBC-BAC3-E2AFEB9131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3338" y="6316663"/>
              <a:ext cx="50800" cy="65088"/>
            </a:xfrm>
            <a:custGeom>
              <a:avLst/>
              <a:gdLst>
                <a:gd name="T0" fmla="*/ 33 w 104"/>
                <a:gd name="T1" fmla="*/ 81 h 133"/>
                <a:gd name="T2" fmla="*/ 33 w 104"/>
                <a:gd name="T3" fmla="*/ 133 h 133"/>
                <a:gd name="T4" fmla="*/ 0 w 104"/>
                <a:gd name="T5" fmla="*/ 133 h 133"/>
                <a:gd name="T6" fmla="*/ 0 w 104"/>
                <a:gd name="T7" fmla="*/ 0 h 133"/>
                <a:gd name="T8" fmla="*/ 53 w 104"/>
                <a:gd name="T9" fmla="*/ 0 h 133"/>
                <a:gd name="T10" fmla="*/ 89 w 104"/>
                <a:gd name="T11" fmla="*/ 12 h 133"/>
                <a:gd name="T12" fmla="*/ 101 w 104"/>
                <a:gd name="T13" fmla="*/ 41 h 133"/>
                <a:gd name="T14" fmla="*/ 94 w 104"/>
                <a:gd name="T15" fmla="*/ 63 h 133"/>
                <a:gd name="T16" fmla="*/ 71 w 104"/>
                <a:gd name="T17" fmla="*/ 78 h 133"/>
                <a:gd name="T18" fmla="*/ 104 w 104"/>
                <a:gd name="T19" fmla="*/ 133 h 133"/>
                <a:gd name="T20" fmla="*/ 66 w 104"/>
                <a:gd name="T21" fmla="*/ 133 h 133"/>
                <a:gd name="T22" fmla="*/ 36 w 104"/>
                <a:gd name="T23" fmla="*/ 81 h 133"/>
                <a:gd name="T24" fmla="*/ 33 w 104"/>
                <a:gd name="T25" fmla="*/ 81 h 133"/>
                <a:gd name="T26" fmla="*/ 33 w 104"/>
                <a:gd name="T27" fmla="*/ 25 h 133"/>
                <a:gd name="T28" fmla="*/ 33 w 104"/>
                <a:gd name="T29" fmla="*/ 57 h 133"/>
                <a:gd name="T30" fmla="*/ 53 w 104"/>
                <a:gd name="T31" fmla="*/ 57 h 133"/>
                <a:gd name="T32" fmla="*/ 64 w 104"/>
                <a:gd name="T33" fmla="*/ 52 h 133"/>
                <a:gd name="T34" fmla="*/ 68 w 104"/>
                <a:gd name="T35" fmla="*/ 41 h 133"/>
                <a:gd name="T36" fmla="*/ 64 w 104"/>
                <a:gd name="T37" fmla="*/ 30 h 133"/>
                <a:gd name="T38" fmla="*/ 53 w 104"/>
                <a:gd name="T39" fmla="*/ 25 h 133"/>
                <a:gd name="T40" fmla="*/ 33 w 104"/>
                <a:gd name="T41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3">
                  <a:moveTo>
                    <a:pt x="33" y="81"/>
                  </a:moveTo>
                  <a:lnTo>
                    <a:pt x="33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53" y="0"/>
                  </a:lnTo>
                  <a:cubicBezTo>
                    <a:pt x="68" y="0"/>
                    <a:pt x="80" y="3"/>
                    <a:pt x="89" y="12"/>
                  </a:cubicBezTo>
                  <a:cubicBezTo>
                    <a:pt x="98" y="21"/>
                    <a:pt x="101" y="30"/>
                    <a:pt x="101" y="41"/>
                  </a:cubicBezTo>
                  <a:cubicBezTo>
                    <a:pt x="101" y="48"/>
                    <a:pt x="99" y="56"/>
                    <a:pt x="94" y="63"/>
                  </a:cubicBezTo>
                  <a:cubicBezTo>
                    <a:pt x="89" y="71"/>
                    <a:pt x="81" y="76"/>
                    <a:pt x="71" y="78"/>
                  </a:cubicBezTo>
                  <a:lnTo>
                    <a:pt x="104" y="133"/>
                  </a:lnTo>
                  <a:lnTo>
                    <a:pt x="66" y="133"/>
                  </a:lnTo>
                  <a:lnTo>
                    <a:pt x="36" y="81"/>
                  </a:lnTo>
                  <a:lnTo>
                    <a:pt x="33" y="81"/>
                  </a:lnTo>
                  <a:close/>
                  <a:moveTo>
                    <a:pt x="33" y="25"/>
                  </a:moveTo>
                  <a:lnTo>
                    <a:pt x="33" y="57"/>
                  </a:lnTo>
                  <a:lnTo>
                    <a:pt x="53" y="57"/>
                  </a:lnTo>
                  <a:cubicBezTo>
                    <a:pt x="58" y="57"/>
                    <a:pt x="61" y="56"/>
                    <a:pt x="64" y="52"/>
                  </a:cubicBezTo>
                  <a:cubicBezTo>
                    <a:pt x="66" y="50"/>
                    <a:pt x="68" y="46"/>
                    <a:pt x="68" y="41"/>
                  </a:cubicBezTo>
                  <a:cubicBezTo>
                    <a:pt x="68" y="36"/>
                    <a:pt x="66" y="32"/>
                    <a:pt x="64" y="30"/>
                  </a:cubicBezTo>
                  <a:cubicBezTo>
                    <a:pt x="61" y="27"/>
                    <a:pt x="58" y="25"/>
                    <a:pt x="53" y="25"/>
                  </a:cubicBezTo>
                  <a:lnTo>
                    <a:pt x="33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206">
              <a:extLst>
                <a:ext uri="{FF2B5EF4-FFF2-40B4-BE49-F238E27FC236}">
                  <a16:creationId xmlns:a16="http://schemas.microsoft.com/office/drawing/2014/main" id="{2D998CD5-AC29-4020-8E57-8AE941B1F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4" y="6316663"/>
              <a:ext cx="49213" cy="66675"/>
            </a:xfrm>
            <a:custGeom>
              <a:avLst/>
              <a:gdLst>
                <a:gd name="T0" fmla="*/ 48 w 100"/>
                <a:gd name="T1" fmla="*/ 26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8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3 h 139"/>
                <a:gd name="T32" fmla="*/ 63 w 100"/>
                <a:gd name="T33" fmla="*/ 109 h 139"/>
                <a:gd name="T34" fmla="*/ 66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8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6"/>
                  </a:moveTo>
                  <a:cubicBezTo>
                    <a:pt x="44" y="26"/>
                    <a:pt x="40" y="28"/>
                    <a:pt x="38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6"/>
                    <a:pt x="38" y="49"/>
                  </a:cubicBezTo>
                  <a:cubicBezTo>
                    <a:pt x="40" y="51"/>
                    <a:pt x="43" y="53"/>
                    <a:pt x="48" y="55"/>
                  </a:cubicBezTo>
                  <a:cubicBezTo>
                    <a:pt x="51" y="56"/>
                    <a:pt x="56" y="58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3" y="68"/>
                    <a:pt x="86" y="70"/>
                  </a:cubicBezTo>
                  <a:cubicBezTo>
                    <a:pt x="90" y="73"/>
                    <a:pt x="94" y="76"/>
                    <a:pt x="96" y="81"/>
                  </a:cubicBezTo>
                  <a:cubicBezTo>
                    <a:pt x="99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3" y="109"/>
                  </a:cubicBezTo>
                  <a:cubicBezTo>
                    <a:pt x="65" y="106"/>
                    <a:pt x="66" y="104"/>
                    <a:pt x="66" y="99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8"/>
                    <a:pt x="58" y="86"/>
                    <a:pt x="53" y="84"/>
                  </a:cubicBezTo>
                  <a:cubicBezTo>
                    <a:pt x="49" y="83"/>
                    <a:pt x="44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3" y="73"/>
                    <a:pt x="18" y="71"/>
                    <a:pt x="14" y="69"/>
                  </a:cubicBezTo>
                  <a:cubicBezTo>
                    <a:pt x="10" y="66"/>
                    <a:pt x="6" y="63"/>
                    <a:pt x="4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3" y="0"/>
                    <a:pt x="75" y="4"/>
                    <a:pt x="84" y="10"/>
                  </a:cubicBezTo>
                  <a:cubicBezTo>
                    <a:pt x="93" y="16"/>
                    <a:pt x="98" y="26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3"/>
                    <a:pt x="58" y="30"/>
                  </a:cubicBezTo>
                  <a:cubicBezTo>
                    <a:pt x="54" y="28"/>
                    <a:pt x="51" y="26"/>
                    <a:pt x="48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Rectangle 207">
              <a:extLst>
                <a:ext uri="{FF2B5EF4-FFF2-40B4-BE49-F238E27FC236}">
                  <a16:creationId xmlns:a16="http://schemas.microsoft.com/office/drawing/2014/main" id="{A30107A2-DD47-47EF-8DBD-C9841640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6" y="6316663"/>
              <a:ext cx="15875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208">
              <a:extLst>
                <a:ext uri="{FF2B5EF4-FFF2-40B4-BE49-F238E27FC236}">
                  <a16:creationId xmlns:a16="http://schemas.microsoft.com/office/drawing/2014/main" id="{E60992F6-61EF-4497-82B8-655F7A49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9389" y="6316663"/>
              <a:ext cx="52388" cy="65088"/>
            </a:xfrm>
            <a:custGeom>
              <a:avLst/>
              <a:gdLst>
                <a:gd name="T0" fmla="*/ 0 w 105"/>
                <a:gd name="T1" fmla="*/ 25 h 133"/>
                <a:gd name="T2" fmla="*/ 0 w 105"/>
                <a:gd name="T3" fmla="*/ 0 h 133"/>
                <a:gd name="T4" fmla="*/ 105 w 105"/>
                <a:gd name="T5" fmla="*/ 0 h 133"/>
                <a:gd name="T6" fmla="*/ 105 w 105"/>
                <a:gd name="T7" fmla="*/ 25 h 133"/>
                <a:gd name="T8" fmla="*/ 69 w 105"/>
                <a:gd name="T9" fmla="*/ 25 h 133"/>
                <a:gd name="T10" fmla="*/ 69 w 105"/>
                <a:gd name="T11" fmla="*/ 133 h 133"/>
                <a:gd name="T12" fmla="*/ 37 w 105"/>
                <a:gd name="T13" fmla="*/ 133 h 133"/>
                <a:gd name="T14" fmla="*/ 37 w 105"/>
                <a:gd name="T15" fmla="*/ 25 h 133"/>
                <a:gd name="T16" fmla="*/ 0 w 105"/>
                <a:gd name="T17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3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3"/>
                  </a:lnTo>
                  <a:lnTo>
                    <a:pt x="37" y="133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209">
              <a:extLst>
                <a:ext uri="{FF2B5EF4-FFF2-40B4-BE49-F238E27FC236}">
                  <a16:creationId xmlns:a16="http://schemas.microsoft.com/office/drawing/2014/main" id="{BB46F414-58FD-4CBF-B307-1BDEBC644A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54951" y="6316663"/>
              <a:ext cx="65088" cy="65088"/>
            </a:xfrm>
            <a:custGeom>
              <a:avLst/>
              <a:gdLst>
                <a:gd name="T0" fmla="*/ 97 w 132"/>
                <a:gd name="T1" fmla="*/ 133 h 133"/>
                <a:gd name="T2" fmla="*/ 90 w 132"/>
                <a:gd name="T3" fmla="*/ 111 h 133"/>
                <a:gd name="T4" fmla="*/ 42 w 132"/>
                <a:gd name="T5" fmla="*/ 111 h 133"/>
                <a:gd name="T6" fmla="*/ 35 w 132"/>
                <a:gd name="T7" fmla="*/ 133 h 133"/>
                <a:gd name="T8" fmla="*/ 0 w 132"/>
                <a:gd name="T9" fmla="*/ 133 h 133"/>
                <a:gd name="T10" fmla="*/ 46 w 132"/>
                <a:gd name="T11" fmla="*/ 0 h 133"/>
                <a:gd name="T12" fmla="*/ 86 w 132"/>
                <a:gd name="T13" fmla="*/ 0 h 133"/>
                <a:gd name="T14" fmla="*/ 132 w 132"/>
                <a:gd name="T15" fmla="*/ 133 h 133"/>
                <a:gd name="T16" fmla="*/ 97 w 132"/>
                <a:gd name="T17" fmla="*/ 133 h 133"/>
                <a:gd name="T18" fmla="*/ 50 w 132"/>
                <a:gd name="T19" fmla="*/ 86 h 133"/>
                <a:gd name="T20" fmla="*/ 81 w 132"/>
                <a:gd name="T21" fmla="*/ 86 h 133"/>
                <a:gd name="T22" fmla="*/ 65 w 132"/>
                <a:gd name="T23" fmla="*/ 38 h 133"/>
                <a:gd name="T24" fmla="*/ 50 w 132"/>
                <a:gd name="T25" fmla="*/ 8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3">
                  <a:moveTo>
                    <a:pt x="97" y="133"/>
                  </a:moveTo>
                  <a:lnTo>
                    <a:pt x="90" y="111"/>
                  </a:lnTo>
                  <a:lnTo>
                    <a:pt x="42" y="111"/>
                  </a:lnTo>
                  <a:lnTo>
                    <a:pt x="35" y="133"/>
                  </a:lnTo>
                  <a:lnTo>
                    <a:pt x="0" y="133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3"/>
                  </a:lnTo>
                  <a:lnTo>
                    <a:pt x="97" y="133"/>
                  </a:lnTo>
                  <a:close/>
                  <a:moveTo>
                    <a:pt x="50" y="86"/>
                  </a:moveTo>
                  <a:lnTo>
                    <a:pt x="81" y="86"/>
                  </a:lnTo>
                  <a:lnTo>
                    <a:pt x="65" y="38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Rectangle 210">
              <a:extLst>
                <a:ext uri="{FF2B5EF4-FFF2-40B4-BE49-F238E27FC236}">
                  <a16:creationId xmlns:a16="http://schemas.microsoft.com/office/drawing/2014/main" id="{F3CB24F4-D769-456F-B333-FB7E1470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7976" y="6316663"/>
              <a:ext cx="15875" cy="650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211">
              <a:extLst>
                <a:ext uri="{FF2B5EF4-FFF2-40B4-BE49-F238E27FC236}">
                  <a16:creationId xmlns:a16="http://schemas.microsoft.com/office/drawing/2014/main" id="{2AC40787-7B6B-44C3-8BE1-D32CFAD4F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8139" y="6316663"/>
              <a:ext cx="49213" cy="65088"/>
            </a:xfrm>
            <a:custGeom>
              <a:avLst/>
              <a:gdLst>
                <a:gd name="T0" fmla="*/ 32 w 103"/>
                <a:gd name="T1" fmla="*/ 81 h 133"/>
                <a:gd name="T2" fmla="*/ 32 w 103"/>
                <a:gd name="T3" fmla="*/ 133 h 133"/>
                <a:gd name="T4" fmla="*/ 0 w 103"/>
                <a:gd name="T5" fmla="*/ 133 h 133"/>
                <a:gd name="T6" fmla="*/ 0 w 103"/>
                <a:gd name="T7" fmla="*/ 0 h 133"/>
                <a:gd name="T8" fmla="*/ 52 w 103"/>
                <a:gd name="T9" fmla="*/ 0 h 133"/>
                <a:gd name="T10" fmla="*/ 88 w 103"/>
                <a:gd name="T11" fmla="*/ 12 h 133"/>
                <a:gd name="T12" fmla="*/ 101 w 103"/>
                <a:gd name="T13" fmla="*/ 41 h 133"/>
                <a:gd name="T14" fmla="*/ 93 w 103"/>
                <a:gd name="T15" fmla="*/ 63 h 133"/>
                <a:gd name="T16" fmla="*/ 71 w 103"/>
                <a:gd name="T17" fmla="*/ 78 h 133"/>
                <a:gd name="T18" fmla="*/ 103 w 103"/>
                <a:gd name="T19" fmla="*/ 133 h 133"/>
                <a:gd name="T20" fmla="*/ 66 w 103"/>
                <a:gd name="T21" fmla="*/ 133 h 133"/>
                <a:gd name="T22" fmla="*/ 36 w 103"/>
                <a:gd name="T23" fmla="*/ 81 h 133"/>
                <a:gd name="T24" fmla="*/ 32 w 103"/>
                <a:gd name="T25" fmla="*/ 81 h 133"/>
                <a:gd name="T26" fmla="*/ 32 w 103"/>
                <a:gd name="T27" fmla="*/ 25 h 133"/>
                <a:gd name="T28" fmla="*/ 32 w 103"/>
                <a:gd name="T29" fmla="*/ 57 h 133"/>
                <a:gd name="T30" fmla="*/ 52 w 103"/>
                <a:gd name="T31" fmla="*/ 57 h 133"/>
                <a:gd name="T32" fmla="*/ 63 w 103"/>
                <a:gd name="T33" fmla="*/ 52 h 133"/>
                <a:gd name="T34" fmla="*/ 67 w 103"/>
                <a:gd name="T35" fmla="*/ 41 h 133"/>
                <a:gd name="T36" fmla="*/ 63 w 103"/>
                <a:gd name="T37" fmla="*/ 30 h 133"/>
                <a:gd name="T38" fmla="*/ 52 w 103"/>
                <a:gd name="T39" fmla="*/ 25 h 133"/>
                <a:gd name="T40" fmla="*/ 32 w 103"/>
                <a:gd name="T41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33">
                  <a:moveTo>
                    <a:pt x="32" y="81"/>
                  </a:moveTo>
                  <a:lnTo>
                    <a:pt x="32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3"/>
                    <a:pt x="88" y="12"/>
                  </a:cubicBezTo>
                  <a:cubicBezTo>
                    <a:pt x="97" y="20"/>
                    <a:pt x="101" y="30"/>
                    <a:pt x="101" y="41"/>
                  </a:cubicBezTo>
                  <a:cubicBezTo>
                    <a:pt x="101" y="48"/>
                    <a:pt x="98" y="56"/>
                    <a:pt x="93" y="63"/>
                  </a:cubicBezTo>
                  <a:cubicBezTo>
                    <a:pt x="88" y="71"/>
                    <a:pt x="81" y="76"/>
                    <a:pt x="71" y="78"/>
                  </a:cubicBezTo>
                  <a:lnTo>
                    <a:pt x="103" y="133"/>
                  </a:lnTo>
                  <a:lnTo>
                    <a:pt x="66" y="133"/>
                  </a:lnTo>
                  <a:lnTo>
                    <a:pt x="36" y="81"/>
                  </a:lnTo>
                  <a:lnTo>
                    <a:pt x="32" y="81"/>
                  </a:lnTo>
                  <a:close/>
                  <a:moveTo>
                    <a:pt x="32" y="25"/>
                  </a:moveTo>
                  <a:lnTo>
                    <a:pt x="32" y="57"/>
                  </a:lnTo>
                  <a:lnTo>
                    <a:pt x="52" y="57"/>
                  </a:lnTo>
                  <a:cubicBezTo>
                    <a:pt x="57" y="57"/>
                    <a:pt x="61" y="56"/>
                    <a:pt x="63" y="52"/>
                  </a:cubicBezTo>
                  <a:cubicBezTo>
                    <a:pt x="66" y="50"/>
                    <a:pt x="67" y="46"/>
                    <a:pt x="67" y="41"/>
                  </a:cubicBezTo>
                  <a:cubicBezTo>
                    <a:pt x="67" y="36"/>
                    <a:pt x="66" y="32"/>
                    <a:pt x="63" y="30"/>
                  </a:cubicBezTo>
                  <a:cubicBezTo>
                    <a:pt x="61" y="27"/>
                    <a:pt x="57" y="25"/>
                    <a:pt x="52" y="25"/>
                  </a:cubicBezTo>
                  <a:lnTo>
                    <a:pt x="32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212">
              <a:extLst>
                <a:ext uri="{FF2B5EF4-FFF2-40B4-BE49-F238E27FC236}">
                  <a16:creationId xmlns:a16="http://schemas.microsoft.com/office/drawing/2014/main" id="{2DBEAE55-9265-4B67-B7DD-C8451033A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6316663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3 h 135"/>
                <a:gd name="T8" fmla="*/ 75 w 81"/>
                <a:gd name="T9" fmla="*/ 53 h 135"/>
                <a:gd name="T10" fmla="*/ 75 w 81"/>
                <a:gd name="T11" fmla="*/ 78 h 135"/>
                <a:gd name="T12" fmla="*/ 33 w 81"/>
                <a:gd name="T13" fmla="*/ 78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3" y="78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95" name="Groupe 494">
            <a:extLst>
              <a:ext uri="{FF2B5EF4-FFF2-40B4-BE49-F238E27FC236}">
                <a16:creationId xmlns:a16="http://schemas.microsoft.com/office/drawing/2014/main" id="{25738FAE-7ECF-439D-B557-40A7D6ED5C54}"/>
              </a:ext>
            </a:extLst>
          </p:cNvPr>
          <p:cNvGrpSpPr/>
          <p:nvPr/>
        </p:nvGrpSpPr>
        <p:grpSpPr>
          <a:xfrm>
            <a:off x="954816" y="1126406"/>
            <a:ext cx="1712701" cy="1397201"/>
            <a:chOff x="4013201" y="4978402"/>
            <a:chExt cx="904876" cy="738187"/>
          </a:xfrm>
        </p:grpSpPr>
        <p:sp>
          <p:nvSpPr>
            <p:cNvPr id="100" name="Rectangle 213">
              <a:extLst>
                <a:ext uri="{FF2B5EF4-FFF2-40B4-BE49-F238E27FC236}">
                  <a16:creationId xmlns:a16="http://schemas.microsoft.com/office/drawing/2014/main" id="{F9F4B4A0-DB19-4EB3-8CD7-2E841E5C5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9651" y="5006976"/>
              <a:ext cx="36513" cy="920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214">
              <a:extLst>
                <a:ext uri="{FF2B5EF4-FFF2-40B4-BE49-F238E27FC236}">
                  <a16:creationId xmlns:a16="http://schemas.microsoft.com/office/drawing/2014/main" id="{B7B8A2EF-B21B-4C4A-8F04-C1269F270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26" y="5675313"/>
              <a:ext cx="30163" cy="39688"/>
            </a:xfrm>
            <a:custGeom>
              <a:avLst/>
              <a:gdLst>
                <a:gd name="T0" fmla="*/ 0 w 63"/>
                <a:gd name="T1" fmla="*/ 53 h 83"/>
                <a:gd name="T2" fmla="*/ 0 w 63"/>
                <a:gd name="T3" fmla="*/ 0 h 83"/>
                <a:gd name="T4" fmla="*/ 11 w 63"/>
                <a:gd name="T5" fmla="*/ 0 h 83"/>
                <a:gd name="T6" fmla="*/ 11 w 63"/>
                <a:gd name="T7" fmla="*/ 53 h 83"/>
                <a:gd name="T8" fmla="*/ 16 w 63"/>
                <a:gd name="T9" fmla="*/ 68 h 83"/>
                <a:gd name="T10" fmla="*/ 31 w 63"/>
                <a:gd name="T11" fmla="*/ 73 h 83"/>
                <a:gd name="T12" fmla="*/ 46 w 63"/>
                <a:gd name="T13" fmla="*/ 68 h 83"/>
                <a:gd name="T14" fmla="*/ 51 w 63"/>
                <a:gd name="T15" fmla="*/ 53 h 83"/>
                <a:gd name="T16" fmla="*/ 51 w 63"/>
                <a:gd name="T17" fmla="*/ 0 h 83"/>
                <a:gd name="T18" fmla="*/ 63 w 63"/>
                <a:gd name="T19" fmla="*/ 0 h 83"/>
                <a:gd name="T20" fmla="*/ 63 w 63"/>
                <a:gd name="T21" fmla="*/ 53 h 83"/>
                <a:gd name="T22" fmla="*/ 54 w 63"/>
                <a:gd name="T23" fmla="*/ 76 h 83"/>
                <a:gd name="T24" fmla="*/ 31 w 63"/>
                <a:gd name="T25" fmla="*/ 83 h 83"/>
                <a:gd name="T26" fmla="*/ 9 w 63"/>
                <a:gd name="T27" fmla="*/ 76 h 83"/>
                <a:gd name="T28" fmla="*/ 0 w 63"/>
                <a:gd name="T29" fmla="*/ 5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3">
                  <a:moveTo>
                    <a:pt x="0" y="5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53"/>
                  </a:lnTo>
                  <a:cubicBezTo>
                    <a:pt x="11" y="60"/>
                    <a:pt x="13" y="66"/>
                    <a:pt x="16" y="68"/>
                  </a:cubicBezTo>
                  <a:cubicBezTo>
                    <a:pt x="20" y="72"/>
                    <a:pt x="25" y="73"/>
                    <a:pt x="31" y="73"/>
                  </a:cubicBezTo>
                  <a:cubicBezTo>
                    <a:pt x="38" y="73"/>
                    <a:pt x="43" y="72"/>
                    <a:pt x="46" y="68"/>
                  </a:cubicBezTo>
                  <a:cubicBezTo>
                    <a:pt x="50" y="65"/>
                    <a:pt x="51" y="60"/>
                    <a:pt x="51" y="53"/>
                  </a:cubicBezTo>
                  <a:lnTo>
                    <a:pt x="51" y="0"/>
                  </a:lnTo>
                  <a:lnTo>
                    <a:pt x="63" y="0"/>
                  </a:lnTo>
                  <a:lnTo>
                    <a:pt x="63" y="53"/>
                  </a:lnTo>
                  <a:cubicBezTo>
                    <a:pt x="63" y="63"/>
                    <a:pt x="60" y="71"/>
                    <a:pt x="54" y="76"/>
                  </a:cubicBezTo>
                  <a:cubicBezTo>
                    <a:pt x="48" y="81"/>
                    <a:pt x="40" y="83"/>
                    <a:pt x="31" y="83"/>
                  </a:cubicBezTo>
                  <a:cubicBezTo>
                    <a:pt x="23" y="83"/>
                    <a:pt x="15" y="81"/>
                    <a:pt x="9" y="76"/>
                  </a:cubicBezTo>
                  <a:cubicBezTo>
                    <a:pt x="4" y="71"/>
                    <a:pt x="0" y="63"/>
                    <a:pt x="0" y="5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215">
              <a:extLst>
                <a:ext uri="{FF2B5EF4-FFF2-40B4-BE49-F238E27FC236}">
                  <a16:creationId xmlns:a16="http://schemas.microsoft.com/office/drawing/2014/main" id="{AD73B343-1F53-478B-8C79-513160BC4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1" y="5675313"/>
              <a:ext cx="31750" cy="39688"/>
            </a:xfrm>
            <a:custGeom>
              <a:avLst/>
              <a:gdLst>
                <a:gd name="T0" fmla="*/ 55 w 66"/>
                <a:gd name="T1" fmla="*/ 0 h 82"/>
                <a:gd name="T2" fmla="*/ 66 w 66"/>
                <a:gd name="T3" fmla="*/ 0 h 82"/>
                <a:gd name="T4" fmla="*/ 66 w 66"/>
                <a:gd name="T5" fmla="*/ 82 h 82"/>
                <a:gd name="T6" fmla="*/ 55 w 66"/>
                <a:gd name="T7" fmla="*/ 82 h 82"/>
                <a:gd name="T8" fmla="*/ 11 w 66"/>
                <a:gd name="T9" fmla="*/ 16 h 82"/>
                <a:gd name="T10" fmla="*/ 11 w 66"/>
                <a:gd name="T11" fmla="*/ 82 h 82"/>
                <a:gd name="T12" fmla="*/ 0 w 66"/>
                <a:gd name="T13" fmla="*/ 82 h 82"/>
                <a:gd name="T14" fmla="*/ 0 w 66"/>
                <a:gd name="T15" fmla="*/ 0 h 82"/>
                <a:gd name="T16" fmla="*/ 11 w 66"/>
                <a:gd name="T17" fmla="*/ 0 h 82"/>
                <a:gd name="T18" fmla="*/ 55 w 66"/>
                <a:gd name="T19" fmla="*/ 66 h 82"/>
                <a:gd name="T20" fmla="*/ 55 w 66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2">
                  <a:moveTo>
                    <a:pt x="55" y="0"/>
                  </a:moveTo>
                  <a:lnTo>
                    <a:pt x="66" y="0"/>
                  </a:lnTo>
                  <a:lnTo>
                    <a:pt x="66" y="82"/>
                  </a:lnTo>
                  <a:lnTo>
                    <a:pt x="55" y="82"/>
                  </a:lnTo>
                  <a:lnTo>
                    <a:pt x="11" y="16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Rectangle 216">
              <a:extLst>
                <a:ext uri="{FF2B5EF4-FFF2-40B4-BE49-F238E27FC236}">
                  <a16:creationId xmlns:a16="http://schemas.microsoft.com/office/drawing/2014/main" id="{6B8FA920-5345-46C8-B74D-2D5979FEC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176" y="5675313"/>
              <a:ext cx="6350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217">
              <a:extLst>
                <a:ext uri="{FF2B5EF4-FFF2-40B4-BE49-F238E27FC236}">
                  <a16:creationId xmlns:a16="http://schemas.microsoft.com/office/drawing/2014/main" id="{34CDE2FB-5439-4268-B7CE-5E0385C4B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6" y="5675313"/>
              <a:ext cx="36513" cy="39688"/>
            </a:xfrm>
            <a:custGeom>
              <a:avLst/>
              <a:gdLst>
                <a:gd name="T0" fmla="*/ 33 w 75"/>
                <a:gd name="T1" fmla="*/ 82 h 82"/>
                <a:gd name="T2" fmla="*/ 0 w 75"/>
                <a:gd name="T3" fmla="*/ 0 h 82"/>
                <a:gd name="T4" fmla="*/ 11 w 75"/>
                <a:gd name="T5" fmla="*/ 0 h 82"/>
                <a:gd name="T6" fmla="*/ 38 w 75"/>
                <a:gd name="T7" fmla="*/ 71 h 82"/>
                <a:gd name="T8" fmla="*/ 64 w 75"/>
                <a:gd name="T9" fmla="*/ 0 h 82"/>
                <a:gd name="T10" fmla="*/ 75 w 75"/>
                <a:gd name="T11" fmla="*/ 0 h 82"/>
                <a:gd name="T12" fmla="*/ 43 w 75"/>
                <a:gd name="T13" fmla="*/ 82 h 82"/>
                <a:gd name="T14" fmla="*/ 33 w 75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2">
                  <a:moveTo>
                    <a:pt x="33" y="82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8" y="71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3" y="82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218">
              <a:extLst>
                <a:ext uri="{FF2B5EF4-FFF2-40B4-BE49-F238E27FC236}">
                  <a16:creationId xmlns:a16="http://schemas.microsoft.com/office/drawing/2014/main" id="{E3E717BD-CCF7-4489-BF81-D5F3C3024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9" y="5675313"/>
              <a:ext cx="22225" cy="39688"/>
            </a:xfrm>
            <a:custGeom>
              <a:avLst/>
              <a:gdLst>
                <a:gd name="T0" fmla="*/ 45 w 45"/>
                <a:gd name="T1" fmla="*/ 0 h 83"/>
                <a:gd name="T2" fmla="*/ 45 w 45"/>
                <a:gd name="T3" fmla="*/ 8 h 83"/>
                <a:gd name="T4" fmla="*/ 12 w 45"/>
                <a:gd name="T5" fmla="*/ 8 h 83"/>
                <a:gd name="T6" fmla="*/ 12 w 45"/>
                <a:gd name="T7" fmla="*/ 37 h 83"/>
                <a:gd name="T8" fmla="*/ 41 w 45"/>
                <a:gd name="T9" fmla="*/ 37 h 83"/>
                <a:gd name="T10" fmla="*/ 41 w 45"/>
                <a:gd name="T11" fmla="*/ 46 h 83"/>
                <a:gd name="T12" fmla="*/ 11 w 45"/>
                <a:gd name="T13" fmla="*/ 46 h 83"/>
                <a:gd name="T14" fmla="*/ 11 w 45"/>
                <a:gd name="T15" fmla="*/ 75 h 83"/>
                <a:gd name="T16" fmla="*/ 44 w 45"/>
                <a:gd name="T17" fmla="*/ 75 h 83"/>
                <a:gd name="T18" fmla="*/ 44 w 45"/>
                <a:gd name="T19" fmla="*/ 83 h 83"/>
                <a:gd name="T20" fmla="*/ 0 w 45"/>
                <a:gd name="T21" fmla="*/ 83 h 83"/>
                <a:gd name="T22" fmla="*/ 0 w 45"/>
                <a:gd name="T23" fmla="*/ 1 h 83"/>
                <a:gd name="T24" fmla="*/ 45 w 45"/>
                <a:gd name="T25" fmla="*/ 1 h 83"/>
                <a:gd name="T26" fmla="*/ 45 w 45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3">
                  <a:moveTo>
                    <a:pt x="45" y="0"/>
                  </a:moveTo>
                  <a:lnTo>
                    <a:pt x="45" y="8"/>
                  </a:lnTo>
                  <a:lnTo>
                    <a:pt x="12" y="8"/>
                  </a:lnTo>
                  <a:lnTo>
                    <a:pt x="12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219">
              <a:extLst>
                <a:ext uri="{FF2B5EF4-FFF2-40B4-BE49-F238E27FC236}">
                  <a16:creationId xmlns:a16="http://schemas.microsoft.com/office/drawing/2014/main" id="{2F280B08-9579-4503-ADE7-A768C7F556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79901" y="5675313"/>
              <a:ext cx="28575" cy="39688"/>
            </a:xfrm>
            <a:custGeom>
              <a:avLst/>
              <a:gdLst>
                <a:gd name="T0" fmla="*/ 11 w 58"/>
                <a:gd name="T1" fmla="*/ 48 h 82"/>
                <a:gd name="T2" fmla="*/ 11 w 58"/>
                <a:gd name="T3" fmla="*/ 82 h 82"/>
                <a:gd name="T4" fmla="*/ 0 w 58"/>
                <a:gd name="T5" fmla="*/ 82 h 82"/>
                <a:gd name="T6" fmla="*/ 0 w 58"/>
                <a:gd name="T7" fmla="*/ 0 h 82"/>
                <a:gd name="T8" fmla="*/ 28 w 58"/>
                <a:gd name="T9" fmla="*/ 0 h 82"/>
                <a:gd name="T10" fmla="*/ 49 w 58"/>
                <a:gd name="T11" fmla="*/ 6 h 82"/>
                <a:gd name="T12" fmla="*/ 56 w 58"/>
                <a:gd name="T13" fmla="*/ 22 h 82"/>
                <a:gd name="T14" fmla="*/ 51 w 58"/>
                <a:gd name="T15" fmla="*/ 38 h 82"/>
                <a:gd name="T16" fmla="*/ 35 w 58"/>
                <a:gd name="T17" fmla="*/ 47 h 82"/>
                <a:gd name="T18" fmla="*/ 58 w 58"/>
                <a:gd name="T19" fmla="*/ 82 h 82"/>
                <a:gd name="T20" fmla="*/ 44 w 58"/>
                <a:gd name="T21" fmla="*/ 82 h 82"/>
                <a:gd name="T22" fmla="*/ 23 w 58"/>
                <a:gd name="T23" fmla="*/ 48 h 82"/>
                <a:gd name="T24" fmla="*/ 11 w 58"/>
                <a:gd name="T25" fmla="*/ 48 h 82"/>
                <a:gd name="T26" fmla="*/ 11 w 58"/>
                <a:gd name="T27" fmla="*/ 8 h 82"/>
                <a:gd name="T28" fmla="*/ 11 w 58"/>
                <a:gd name="T29" fmla="*/ 40 h 82"/>
                <a:gd name="T30" fmla="*/ 28 w 58"/>
                <a:gd name="T31" fmla="*/ 40 h 82"/>
                <a:gd name="T32" fmla="*/ 41 w 58"/>
                <a:gd name="T33" fmla="*/ 36 h 82"/>
                <a:gd name="T34" fmla="*/ 45 w 58"/>
                <a:gd name="T35" fmla="*/ 25 h 82"/>
                <a:gd name="T36" fmla="*/ 28 w 58"/>
                <a:gd name="T37" fmla="*/ 8 h 82"/>
                <a:gd name="T38" fmla="*/ 11 w 58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11" y="48"/>
                  </a:move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6" y="0"/>
                    <a:pt x="44" y="2"/>
                    <a:pt x="49" y="6"/>
                  </a:cubicBezTo>
                  <a:cubicBezTo>
                    <a:pt x="54" y="11"/>
                    <a:pt x="56" y="16"/>
                    <a:pt x="56" y="22"/>
                  </a:cubicBezTo>
                  <a:cubicBezTo>
                    <a:pt x="56" y="28"/>
                    <a:pt x="55" y="35"/>
                    <a:pt x="51" y="38"/>
                  </a:cubicBezTo>
                  <a:cubicBezTo>
                    <a:pt x="48" y="42"/>
                    <a:pt x="43" y="46"/>
                    <a:pt x="35" y="47"/>
                  </a:cubicBezTo>
                  <a:lnTo>
                    <a:pt x="58" y="82"/>
                  </a:lnTo>
                  <a:lnTo>
                    <a:pt x="44" y="82"/>
                  </a:lnTo>
                  <a:lnTo>
                    <a:pt x="23" y="48"/>
                  </a:lnTo>
                  <a:lnTo>
                    <a:pt x="11" y="48"/>
                  </a:lnTo>
                  <a:close/>
                  <a:moveTo>
                    <a:pt x="11" y="8"/>
                  </a:moveTo>
                  <a:lnTo>
                    <a:pt x="11" y="40"/>
                  </a:lnTo>
                  <a:lnTo>
                    <a:pt x="28" y="40"/>
                  </a:lnTo>
                  <a:cubicBezTo>
                    <a:pt x="34" y="40"/>
                    <a:pt x="38" y="38"/>
                    <a:pt x="41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8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220">
              <a:extLst>
                <a:ext uri="{FF2B5EF4-FFF2-40B4-BE49-F238E27FC236}">
                  <a16:creationId xmlns:a16="http://schemas.microsoft.com/office/drawing/2014/main" id="{04B5D0E5-67EB-4347-998E-96B71A31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14" y="5673726"/>
              <a:ext cx="26988" cy="42863"/>
            </a:xfrm>
            <a:custGeom>
              <a:avLst/>
              <a:gdLst>
                <a:gd name="T0" fmla="*/ 10 w 56"/>
                <a:gd name="T1" fmla="*/ 24 h 87"/>
                <a:gd name="T2" fmla="*/ 12 w 56"/>
                <a:gd name="T3" fmla="*/ 32 h 87"/>
                <a:gd name="T4" fmla="*/ 19 w 56"/>
                <a:gd name="T5" fmla="*/ 37 h 87"/>
                <a:gd name="T6" fmla="*/ 27 w 56"/>
                <a:gd name="T7" fmla="*/ 39 h 87"/>
                <a:gd name="T8" fmla="*/ 37 w 56"/>
                <a:gd name="T9" fmla="*/ 42 h 87"/>
                <a:gd name="T10" fmla="*/ 46 w 56"/>
                <a:gd name="T11" fmla="*/ 45 h 87"/>
                <a:gd name="T12" fmla="*/ 52 w 56"/>
                <a:gd name="T13" fmla="*/ 52 h 87"/>
                <a:gd name="T14" fmla="*/ 55 w 56"/>
                <a:gd name="T15" fmla="*/ 63 h 87"/>
                <a:gd name="T16" fmla="*/ 47 w 56"/>
                <a:gd name="T17" fmla="*/ 79 h 87"/>
                <a:gd name="T18" fmla="*/ 27 w 56"/>
                <a:gd name="T19" fmla="*/ 87 h 87"/>
                <a:gd name="T20" fmla="*/ 7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9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4 w 56"/>
                <a:gd name="T35" fmla="*/ 54 h 87"/>
                <a:gd name="T36" fmla="*/ 37 w 56"/>
                <a:gd name="T37" fmla="*/ 50 h 87"/>
                <a:gd name="T38" fmla="*/ 29 w 56"/>
                <a:gd name="T39" fmla="*/ 48 h 87"/>
                <a:gd name="T40" fmla="*/ 19 w 56"/>
                <a:gd name="T41" fmla="*/ 45 h 87"/>
                <a:gd name="T42" fmla="*/ 10 w 56"/>
                <a:gd name="T43" fmla="*/ 42 h 87"/>
                <a:gd name="T44" fmla="*/ 4 w 56"/>
                <a:gd name="T45" fmla="*/ 35 h 87"/>
                <a:gd name="T46" fmla="*/ 1 w 56"/>
                <a:gd name="T47" fmla="*/ 24 h 87"/>
                <a:gd name="T48" fmla="*/ 9 w 56"/>
                <a:gd name="T49" fmla="*/ 7 h 87"/>
                <a:gd name="T50" fmla="*/ 29 w 56"/>
                <a:gd name="T51" fmla="*/ 0 h 87"/>
                <a:gd name="T52" fmla="*/ 47 w 56"/>
                <a:gd name="T53" fmla="*/ 5 h 87"/>
                <a:gd name="T54" fmla="*/ 56 w 56"/>
                <a:gd name="T55" fmla="*/ 20 h 87"/>
                <a:gd name="T56" fmla="*/ 44 w 56"/>
                <a:gd name="T57" fmla="*/ 20 h 87"/>
                <a:gd name="T58" fmla="*/ 39 w 56"/>
                <a:gd name="T59" fmla="*/ 12 h 87"/>
                <a:gd name="T60" fmla="*/ 27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2" y="32"/>
                  </a:cubicBezTo>
                  <a:cubicBezTo>
                    <a:pt x="14" y="34"/>
                    <a:pt x="16" y="35"/>
                    <a:pt x="19" y="37"/>
                  </a:cubicBezTo>
                  <a:cubicBezTo>
                    <a:pt x="21" y="38"/>
                    <a:pt x="24" y="38"/>
                    <a:pt x="27" y="39"/>
                  </a:cubicBezTo>
                  <a:cubicBezTo>
                    <a:pt x="31" y="40"/>
                    <a:pt x="34" y="40"/>
                    <a:pt x="37" y="42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7"/>
                    <a:pt x="51" y="49"/>
                    <a:pt x="52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7"/>
                    <a:pt x="27" y="87"/>
                  </a:cubicBezTo>
                  <a:cubicBezTo>
                    <a:pt x="19" y="87"/>
                    <a:pt x="12" y="84"/>
                    <a:pt x="7" y="80"/>
                  </a:cubicBezTo>
                  <a:cubicBezTo>
                    <a:pt x="2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9" y="75"/>
                    <a:pt x="22" y="77"/>
                    <a:pt x="29" y="77"/>
                  </a:cubicBezTo>
                  <a:cubicBezTo>
                    <a:pt x="34" y="77"/>
                    <a:pt x="39" y="75"/>
                    <a:pt x="41" y="73"/>
                  </a:cubicBezTo>
                  <a:cubicBezTo>
                    <a:pt x="44" y="70"/>
                    <a:pt x="46" y="67"/>
                    <a:pt x="46" y="63"/>
                  </a:cubicBezTo>
                  <a:cubicBezTo>
                    <a:pt x="46" y="59"/>
                    <a:pt x="45" y="57"/>
                    <a:pt x="44" y="54"/>
                  </a:cubicBezTo>
                  <a:cubicBezTo>
                    <a:pt x="42" y="52"/>
                    <a:pt x="40" y="50"/>
                    <a:pt x="37" y="50"/>
                  </a:cubicBezTo>
                  <a:cubicBezTo>
                    <a:pt x="35" y="49"/>
                    <a:pt x="32" y="49"/>
                    <a:pt x="29" y="48"/>
                  </a:cubicBezTo>
                  <a:cubicBezTo>
                    <a:pt x="25" y="47"/>
                    <a:pt x="22" y="47"/>
                    <a:pt x="19" y="45"/>
                  </a:cubicBezTo>
                  <a:cubicBezTo>
                    <a:pt x="15" y="44"/>
                    <a:pt x="12" y="43"/>
                    <a:pt x="10" y="42"/>
                  </a:cubicBezTo>
                  <a:cubicBezTo>
                    <a:pt x="7" y="40"/>
                    <a:pt x="5" y="38"/>
                    <a:pt x="4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6" y="0"/>
                    <a:pt x="42" y="2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7"/>
                    <a:pt x="42" y="14"/>
                    <a:pt x="39" y="12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9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Rectangle 221">
              <a:extLst>
                <a:ext uri="{FF2B5EF4-FFF2-40B4-BE49-F238E27FC236}">
                  <a16:creationId xmlns:a16="http://schemas.microsoft.com/office/drawing/2014/main" id="{9A1C6E86-9932-4C3B-8D75-23EB531FE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926" y="5675313"/>
              <a:ext cx="4763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222">
              <a:extLst>
                <a:ext uri="{FF2B5EF4-FFF2-40B4-BE49-F238E27FC236}">
                  <a16:creationId xmlns:a16="http://schemas.microsoft.com/office/drawing/2014/main" id="{50248FDE-2F29-49FF-B8E0-CCDC090FD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039" y="5675313"/>
              <a:ext cx="26988" cy="39688"/>
            </a:xfrm>
            <a:custGeom>
              <a:avLst/>
              <a:gdLst>
                <a:gd name="T0" fmla="*/ 0 w 55"/>
                <a:gd name="T1" fmla="*/ 8 h 82"/>
                <a:gd name="T2" fmla="*/ 0 w 55"/>
                <a:gd name="T3" fmla="*/ 0 h 82"/>
                <a:gd name="T4" fmla="*/ 55 w 55"/>
                <a:gd name="T5" fmla="*/ 0 h 82"/>
                <a:gd name="T6" fmla="*/ 55 w 55"/>
                <a:gd name="T7" fmla="*/ 8 h 82"/>
                <a:gd name="T8" fmla="*/ 33 w 55"/>
                <a:gd name="T9" fmla="*/ 8 h 82"/>
                <a:gd name="T10" fmla="*/ 33 w 55"/>
                <a:gd name="T11" fmla="*/ 82 h 82"/>
                <a:gd name="T12" fmla="*/ 22 w 55"/>
                <a:gd name="T13" fmla="*/ 82 h 82"/>
                <a:gd name="T14" fmla="*/ 22 w 55"/>
                <a:gd name="T15" fmla="*/ 8 h 82"/>
                <a:gd name="T16" fmla="*/ 0 w 55"/>
                <a:gd name="T1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2">
                  <a:moveTo>
                    <a:pt x="0" y="8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8"/>
                  </a:lnTo>
                  <a:lnTo>
                    <a:pt x="33" y="8"/>
                  </a:lnTo>
                  <a:lnTo>
                    <a:pt x="33" y="82"/>
                  </a:lnTo>
                  <a:lnTo>
                    <a:pt x="22" y="82"/>
                  </a:lnTo>
                  <a:lnTo>
                    <a:pt x="2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223">
              <a:extLst>
                <a:ext uri="{FF2B5EF4-FFF2-40B4-BE49-F238E27FC236}">
                  <a16:creationId xmlns:a16="http://schemas.microsoft.com/office/drawing/2014/main" id="{C7FD686C-4DF8-4AE2-8CF8-0F3B007257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8964" y="5661026"/>
              <a:ext cx="20638" cy="53975"/>
            </a:xfrm>
            <a:custGeom>
              <a:avLst/>
              <a:gdLst>
                <a:gd name="T0" fmla="*/ 43 w 43"/>
                <a:gd name="T1" fmla="*/ 28 h 111"/>
                <a:gd name="T2" fmla="*/ 43 w 43"/>
                <a:gd name="T3" fmla="*/ 36 h 111"/>
                <a:gd name="T4" fmla="*/ 11 w 43"/>
                <a:gd name="T5" fmla="*/ 36 h 111"/>
                <a:gd name="T6" fmla="*/ 11 w 43"/>
                <a:gd name="T7" fmla="*/ 65 h 111"/>
                <a:gd name="T8" fmla="*/ 41 w 43"/>
                <a:gd name="T9" fmla="*/ 65 h 111"/>
                <a:gd name="T10" fmla="*/ 41 w 43"/>
                <a:gd name="T11" fmla="*/ 74 h 111"/>
                <a:gd name="T12" fmla="*/ 11 w 43"/>
                <a:gd name="T13" fmla="*/ 74 h 111"/>
                <a:gd name="T14" fmla="*/ 11 w 43"/>
                <a:gd name="T15" fmla="*/ 103 h 111"/>
                <a:gd name="T16" fmla="*/ 43 w 43"/>
                <a:gd name="T17" fmla="*/ 103 h 111"/>
                <a:gd name="T18" fmla="*/ 43 w 43"/>
                <a:gd name="T19" fmla="*/ 111 h 111"/>
                <a:gd name="T20" fmla="*/ 0 w 43"/>
                <a:gd name="T21" fmla="*/ 111 h 111"/>
                <a:gd name="T22" fmla="*/ 0 w 43"/>
                <a:gd name="T23" fmla="*/ 29 h 111"/>
                <a:gd name="T24" fmla="*/ 43 w 43"/>
                <a:gd name="T25" fmla="*/ 29 h 111"/>
                <a:gd name="T26" fmla="*/ 43 w 43"/>
                <a:gd name="T27" fmla="*/ 28 h 111"/>
                <a:gd name="T28" fmla="*/ 7 w 43"/>
                <a:gd name="T29" fmla="*/ 15 h 111"/>
                <a:gd name="T30" fmla="*/ 32 w 43"/>
                <a:gd name="T31" fmla="*/ 0 h 111"/>
                <a:gd name="T32" fmla="*/ 32 w 43"/>
                <a:gd name="T33" fmla="*/ 10 h 111"/>
                <a:gd name="T34" fmla="*/ 7 w 43"/>
                <a:gd name="T35" fmla="*/ 24 h 111"/>
                <a:gd name="T36" fmla="*/ 7 w 43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111">
                  <a:moveTo>
                    <a:pt x="43" y="28"/>
                  </a:moveTo>
                  <a:lnTo>
                    <a:pt x="43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1" y="65"/>
                  </a:lnTo>
                  <a:lnTo>
                    <a:pt x="41" y="74"/>
                  </a:lnTo>
                  <a:lnTo>
                    <a:pt x="11" y="74"/>
                  </a:lnTo>
                  <a:lnTo>
                    <a:pt x="11" y="103"/>
                  </a:lnTo>
                  <a:lnTo>
                    <a:pt x="43" y="103"/>
                  </a:lnTo>
                  <a:lnTo>
                    <a:pt x="43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3" y="29"/>
                  </a:lnTo>
                  <a:lnTo>
                    <a:pt x="43" y="28"/>
                  </a:lnTo>
                  <a:close/>
                  <a:moveTo>
                    <a:pt x="7" y="15"/>
                  </a:moveTo>
                  <a:lnTo>
                    <a:pt x="32" y="0"/>
                  </a:lnTo>
                  <a:lnTo>
                    <a:pt x="32" y="10"/>
                  </a:lnTo>
                  <a:lnTo>
                    <a:pt x="7" y="24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224">
              <a:extLst>
                <a:ext uri="{FF2B5EF4-FFF2-40B4-BE49-F238E27FC236}">
                  <a16:creationId xmlns:a16="http://schemas.microsoft.com/office/drawing/2014/main" id="{D87CC1E5-3F5B-49CD-896E-B5DA0AD9A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01" y="5675313"/>
              <a:ext cx="34925" cy="39688"/>
            </a:xfrm>
            <a:custGeom>
              <a:avLst/>
              <a:gdLst>
                <a:gd name="T0" fmla="*/ 26 w 69"/>
                <a:gd name="T1" fmla="*/ 0 h 82"/>
                <a:gd name="T2" fmla="*/ 57 w 69"/>
                <a:gd name="T3" fmla="*/ 11 h 82"/>
                <a:gd name="T4" fmla="*/ 69 w 69"/>
                <a:gd name="T5" fmla="*/ 41 h 82"/>
                <a:gd name="T6" fmla="*/ 57 w 69"/>
                <a:gd name="T7" fmla="*/ 71 h 82"/>
                <a:gd name="T8" fmla="*/ 26 w 69"/>
                <a:gd name="T9" fmla="*/ 82 h 82"/>
                <a:gd name="T10" fmla="*/ 0 w 69"/>
                <a:gd name="T11" fmla="*/ 82 h 82"/>
                <a:gd name="T12" fmla="*/ 0 w 69"/>
                <a:gd name="T13" fmla="*/ 0 h 82"/>
                <a:gd name="T14" fmla="*/ 26 w 69"/>
                <a:gd name="T15" fmla="*/ 0 h 82"/>
                <a:gd name="T16" fmla="*/ 11 w 69"/>
                <a:gd name="T17" fmla="*/ 75 h 82"/>
                <a:gd name="T18" fmla="*/ 26 w 69"/>
                <a:gd name="T19" fmla="*/ 75 h 82"/>
                <a:gd name="T20" fmla="*/ 50 w 69"/>
                <a:gd name="T21" fmla="*/ 66 h 82"/>
                <a:gd name="T22" fmla="*/ 59 w 69"/>
                <a:gd name="T23" fmla="*/ 42 h 82"/>
                <a:gd name="T24" fmla="*/ 50 w 69"/>
                <a:gd name="T25" fmla="*/ 18 h 82"/>
                <a:gd name="T26" fmla="*/ 26 w 69"/>
                <a:gd name="T27" fmla="*/ 10 h 82"/>
                <a:gd name="T28" fmla="*/ 11 w 69"/>
                <a:gd name="T29" fmla="*/ 10 h 82"/>
                <a:gd name="T30" fmla="*/ 11 w 69"/>
                <a:gd name="T31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2">
                  <a:moveTo>
                    <a:pt x="26" y="0"/>
                  </a:moveTo>
                  <a:cubicBezTo>
                    <a:pt x="40" y="0"/>
                    <a:pt x="50" y="3"/>
                    <a:pt x="57" y="11"/>
                  </a:cubicBezTo>
                  <a:cubicBezTo>
                    <a:pt x="65" y="18"/>
                    <a:pt x="69" y="28"/>
                    <a:pt x="69" y="41"/>
                  </a:cubicBezTo>
                  <a:cubicBezTo>
                    <a:pt x="69" y="53"/>
                    <a:pt x="65" y="63"/>
                    <a:pt x="57" y="71"/>
                  </a:cubicBezTo>
                  <a:cubicBezTo>
                    <a:pt x="50" y="78"/>
                    <a:pt x="39" y="82"/>
                    <a:pt x="26" y="82"/>
                  </a:cubicBezTo>
                  <a:lnTo>
                    <a:pt x="0" y="82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2"/>
                    <a:pt x="50" y="66"/>
                  </a:cubicBezTo>
                  <a:cubicBezTo>
                    <a:pt x="55" y="60"/>
                    <a:pt x="59" y="52"/>
                    <a:pt x="59" y="42"/>
                  </a:cubicBezTo>
                  <a:cubicBezTo>
                    <a:pt x="59" y="32"/>
                    <a:pt x="56" y="23"/>
                    <a:pt x="50" y="18"/>
                  </a:cubicBezTo>
                  <a:cubicBezTo>
                    <a:pt x="45" y="12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225">
              <a:extLst>
                <a:ext uri="{FF2B5EF4-FFF2-40B4-BE49-F238E27FC236}">
                  <a16:creationId xmlns:a16="http://schemas.microsoft.com/office/drawing/2014/main" id="{BACD7A92-4B51-4E3D-BB8C-ACF02AC8F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1" y="5668963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2 w 13"/>
                <a:gd name="T3" fmla="*/ 0 h 25"/>
                <a:gd name="T4" fmla="*/ 13 w 13"/>
                <a:gd name="T5" fmla="*/ 12 h 25"/>
                <a:gd name="T6" fmla="*/ 0 w 13"/>
                <a:gd name="T7" fmla="*/ 25 h 25"/>
                <a:gd name="T8" fmla="*/ 0 w 13"/>
                <a:gd name="T9" fmla="*/ 20 h 25"/>
                <a:gd name="T10" fmla="*/ 7 w 13"/>
                <a:gd name="T11" fmla="*/ 14 h 25"/>
                <a:gd name="T12" fmla="*/ 7 w 13"/>
                <a:gd name="T13" fmla="*/ 12 h 25"/>
                <a:gd name="T14" fmla="*/ 0 w 13"/>
                <a:gd name="T15" fmla="*/ 12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2" y="0"/>
                  </a:lnTo>
                  <a:cubicBezTo>
                    <a:pt x="13" y="4"/>
                    <a:pt x="13" y="8"/>
                    <a:pt x="13" y="12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7" y="18"/>
                    <a:pt x="7" y="14"/>
                  </a:cubicBezTo>
                  <a:lnTo>
                    <a:pt x="7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226">
              <a:extLst>
                <a:ext uri="{FF2B5EF4-FFF2-40B4-BE49-F238E27FC236}">
                  <a16:creationId xmlns:a16="http://schemas.microsoft.com/office/drawing/2014/main" id="{7579E294-F1FC-4005-83BE-4CFD50D4E9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4214" y="5675313"/>
              <a:ext cx="34925" cy="39688"/>
            </a:xfrm>
            <a:custGeom>
              <a:avLst/>
              <a:gdLst>
                <a:gd name="T0" fmla="*/ 60 w 72"/>
                <a:gd name="T1" fmla="*/ 82 h 82"/>
                <a:gd name="T2" fmla="*/ 53 w 72"/>
                <a:gd name="T3" fmla="*/ 63 h 82"/>
                <a:gd name="T4" fmla="*/ 17 w 72"/>
                <a:gd name="T5" fmla="*/ 63 h 82"/>
                <a:gd name="T6" fmla="*/ 11 w 72"/>
                <a:gd name="T7" fmla="*/ 82 h 82"/>
                <a:gd name="T8" fmla="*/ 0 w 72"/>
                <a:gd name="T9" fmla="*/ 82 h 82"/>
                <a:gd name="T10" fmla="*/ 30 w 72"/>
                <a:gd name="T11" fmla="*/ 0 h 82"/>
                <a:gd name="T12" fmla="*/ 42 w 72"/>
                <a:gd name="T13" fmla="*/ 0 h 82"/>
                <a:gd name="T14" fmla="*/ 72 w 72"/>
                <a:gd name="T15" fmla="*/ 82 h 82"/>
                <a:gd name="T16" fmla="*/ 60 w 72"/>
                <a:gd name="T17" fmla="*/ 82 h 82"/>
                <a:gd name="T18" fmla="*/ 20 w 72"/>
                <a:gd name="T19" fmla="*/ 56 h 82"/>
                <a:gd name="T20" fmla="*/ 50 w 72"/>
                <a:gd name="T21" fmla="*/ 56 h 82"/>
                <a:gd name="T22" fmla="*/ 35 w 72"/>
                <a:gd name="T23" fmla="*/ 13 h 82"/>
                <a:gd name="T24" fmla="*/ 20 w 72"/>
                <a:gd name="T25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82">
                  <a:moveTo>
                    <a:pt x="60" y="82"/>
                  </a:moveTo>
                  <a:lnTo>
                    <a:pt x="53" y="63"/>
                  </a:lnTo>
                  <a:lnTo>
                    <a:pt x="17" y="63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72" y="82"/>
                  </a:lnTo>
                  <a:lnTo>
                    <a:pt x="60" y="82"/>
                  </a:lnTo>
                  <a:close/>
                  <a:moveTo>
                    <a:pt x="20" y="56"/>
                  </a:moveTo>
                  <a:lnTo>
                    <a:pt x="50" y="56"/>
                  </a:lnTo>
                  <a:lnTo>
                    <a:pt x="35" y="13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227">
              <a:extLst>
                <a:ext uri="{FF2B5EF4-FFF2-40B4-BE49-F238E27FC236}">
                  <a16:creationId xmlns:a16="http://schemas.microsoft.com/office/drawing/2014/main" id="{69D19CE4-E53D-4596-8925-8976483B2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9" y="5675313"/>
              <a:ext cx="33338" cy="39688"/>
            </a:xfrm>
            <a:custGeom>
              <a:avLst/>
              <a:gdLst>
                <a:gd name="T0" fmla="*/ 55 w 66"/>
                <a:gd name="T1" fmla="*/ 0 h 82"/>
                <a:gd name="T2" fmla="*/ 66 w 66"/>
                <a:gd name="T3" fmla="*/ 0 h 82"/>
                <a:gd name="T4" fmla="*/ 66 w 66"/>
                <a:gd name="T5" fmla="*/ 82 h 82"/>
                <a:gd name="T6" fmla="*/ 55 w 66"/>
                <a:gd name="T7" fmla="*/ 82 h 82"/>
                <a:gd name="T8" fmla="*/ 11 w 66"/>
                <a:gd name="T9" fmla="*/ 16 h 82"/>
                <a:gd name="T10" fmla="*/ 11 w 66"/>
                <a:gd name="T11" fmla="*/ 82 h 82"/>
                <a:gd name="T12" fmla="*/ 0 w 66"/>
                <a:gd name="T13" fmla="*/ 82 h 82"/>
                <a:gd name="T14" fmla="*/ 0 w 66"/>
                <a:gd name="T15" fmla="*/ 0 h 82"/>
                <a:gd name="T16" fmla="*/ 11 w 66"/>
                <a:gd name="T17" fmla="*/ 0 h 82"/>
                <a:gd name="T18" fmla="*/ 55 w 66"/>
                <a:gd name="T19" fmla="*/ 66 h 82"/>
                <a:gd name="T20" fmla="*/ 55 w 66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2">
                  <a:moveTo>
                    <a:pt x="55" y="0"/>
                  </a:moveTo>
                  <a:lnTo>
                    <a:pt x="66" y="0"/>
                  </a:lnTo>
                  <a:lnTo>
                    <a:pt x="66" y="82"/>
                  </a:lnTo>
                  <a:lnTo>
                    <a:pt x="55" y="82"/>
                  </a:lnTo>
                  <a:lnTo>
                    <a:pt x="11" y="16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228">
              <a:extLst>
                <a:ext uri="{FF2B5EF4-FFF2-40B4-BE49-F238E27FC236}">
                  <a16:creationId xmlns:a16="http://schemas.microsoft.com/office/drawing/2014/main" id="{3E99BB9C-CD6A-4573-8459-70C18DB4A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64" y="5673726"/>
              <a:ext cx="39688" cy="41275"/>
            </a:xfrm>
            <a:custGeom>
              <a:avLst/>
              <a:gdLst>
                <a:gd name="T0" fmla="*/ 42 w 83"/>
                <a:gd name="T1" fmla="*/ 85 h 85"/>
                <a:gd name="T2" fmla="*/ 13 w 83"/>
                <a:gd name="T3" fmla="*/ 73 h 85"/>
                <a:gd name="T4" fmla="*/ 0 w 83"/>
                <a:gd name="T5" fmla="*/ 43 h 85"/>
                <a:gd name="T6" fmla="*/ 13 w 83"/>
                <a:gd name="T7" fmla="*/ 13 h 85"/>
                <a:gd name="T8" fmla="*/ 43 w 83"/>
                <a:gd name="T9" fmla="*/ 0 h 85"/>
                <a:gd name="T10" fmla="*/ 65 w 83"/>
                <a:gd name="T11" fmla="*/ 7 h 85"/>
                <a:gd name="T12" fmla="*/ 80 w 83"/>
                <a:gd name="T13" fmla="*/ 24 h 85"/>
                <a:gd name="T14" fmla="*/ 67 w 83"/>
                <a:gd name="T15" fmla="*/ 24 h 85"/>
                <a:gd name="T16" fmla="*/ 42 w 83"/>
                <a:gd name="T17" fmla="*/ 10 h 85"/>
                <a:gd name="T18" fmla="*/ 19 w 83"/>
                <a:gd name="T19" fmla="*/ 19 h 85"/>
                <a:gd name="T20" fmla="*/ 10 w 83"/>
                <a:gd name="T21" fmla="*/ 43 h 85"/>
                <a:gd name="T22" fmla="*/ 19 w 83"/>
                <a:gd name="T23" fmla="*/ 67 h 85"/>
                <a:gd name="T24" fmla="*/ 40 w 83"/>
                <a:gd name="T25" fmla="*/ 75 h 85"/>
                <a:gd name="T26" fmla="*/ 62 w 83"/>
                <a:gd name="T27" fmla="*/ 68 h 85"/>
                <a:gd name="T28" fmla="*/ 70 w 83"/>
                <a:gd name="T29" fmla="*/ 48 h 85"/>
                <a:gd name="T30" fmla="*/ 37 w 83"/>
                <a:gd name="T31" fmla="*/ 48 h 85"/>
                <a:gd name="T32" fmla="*/ 37 w 83"/>
                <a:gd name="T33" fmla="*/ 39 h 85"/>
                <a:gd name="T34" fmla="*/ 83 w 83"/>
                <a:gd name="T35" fmla="*/ 39 h 85"/>
                <a:gd name="T36" fmla="*/ 83 w 83"/>
                <a:gd name="T37" fmla="*/ 48 h 85"/>
                <a:gd name="T38" fmla="*/ 69 w 83"/>
                <a:gd name="T39" fmla="*/ 74 h 85"/>
                <a:gd name="T40" fmla="*/ 42 w 83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85">
                  <a:moveTo>
                    <a:pt x="42" y="85"/>
                  </a:moveTo>
                  <a:cubicBezTo>
                    <a:pt x="30" y="85"/>
                    <a:pt x="20" y="82"/>
                    <a:pt x="13" y="73"/>
                  </a:cubicBezTo>
                  <a:cubicBezTo>
                    <a:pt x="5" y="65"/>
                    <a:pt x="0" y="55"/>
                    <a:pt x="0" y="43"/>
                  </a:cubicBezTo>
                  <a:cubicBezTo>
                    <a:pt x="0" y="30"/>
                    <a:pt x="4" y="20"/>
                    <a:pt x="13" y="13"/>
                  </a:cubicBezTo>
                  <a:cubicBezTo>
                    <a:pt x="20" y="5"/>
                    <a:pt x="30" y="0"/>
                    <a:pt x="43" y="0"/>
                  </a:cubicBezTo>
                  <a:cubicBezTo>
                    <a:pt x="52" y="0"/>
                    <a:pt x="59" y="3"/>
                    <a:pt x="65" y="7"/>
                  </a:cubicBezTo>
                  <a:cubicBezTo>
                    <a:pt x="72" y="10"/>
                    <a:pt x="77" y="17"/>
                    <a:pt x="80" y="24"/>
                  </a:cubicBezTo>
                  <a:lnTo>
                    <a:pt x="67" y="24"/>
                  </a:lnTo>
                  <a:cubicBezTo>
                    <a:pt x="62" y="15"/>
                    <a:pt x="53" y="10"/>
                    <a:pt x="42" y="10"/>
                  </a:cubicBezTo>
                  <a:cubicBezTo>
                    <a:pt x="33" y="10"/>
                    <a:pt x="25" y="13"/>
                    <a:pt x="19" y="19"/>
                  </a:cubicBezTo>
                  <a:cubicBezTo>
                    <a:pt x="13" y="25"/>
                    <a:pt x="10" y="33"/>
                    <a:pt x="10" y="43"/>
                  </a:cubicBezTo>
                  <a:cubicBezTo>
                    <a:pt x="10" y="53"/>
                    <a:pt x="13" y="60"/>
                    <a:pt x="19" y="67"/>
                  </a:cubicBezTo>
                  <a:cubicBezTo>
                    <a:pt x="25" y="73"/>
                    <a:pt x="33" y="75"/>
                    <a:pt x="40" y="75"/>
                  </a:cubicBezTo>
                  <a:cubicBezTo>
                    <a:pt x="49" y="75"/>
                    <a:pt x="57" y="73"/>
                    <a:pt x="62" y="68"/>
                  </a:cubicBezTo>
                  <a:cubicBezTo>
                    <a:pt x="67" y="63"/>
                    <a:pt x="70" y="57"/>
                    <a:pt x="70" y="48"/>
                  </a:cubicBezTo>
                  <a:lnTo>
                    <a:pt x="37" y="48"/>
                  </a:lnTo>
                  <a:lnTo>
                    <a:pt x="37" y="39"/>
                  </a:lnTo>
                  <a:lnTo>
                    <a:pt x="83" y="39"/>
                  </a:lnTo>
                  <a:lnTo>
                    <a:pt x="83" y="48"/>
                  </a:lnTo>
                  <a:cubicBezTo>
                    <a:pt x="82" y="59"/>
                    <a:pt x="78" y="68"/>
                    <a:pt x="69" y="74"/>
                  </a:cubicBezTo>
                  <a:cubicBezTo>
                    <a:pt x="62" y="82"/>
                    <a:pt x="53" y="85"/>
                    <a:pt x="42" y="8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229">
              <a:extLst>
                <a:ext uri="{FF2B5EF4-FFF2-40B4-BE49-F238E27FC236}">
                  <a16:creationId xmlns:a16="http://schemas.microsoft.com/office/drawing/2014/main" id="{921125FE-F53A-47C2-A427-92DEE2C5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9" y="5675313"/>
              <a:ext cx="22225" cy="39688"/>
            </a:xfrm>
            <a:custGeom>
              <a:avLst/>
              <a:gdLst>
                <a:gd name="T0" fmla="*/ 45 w 45"/>
                <a:gd name="T1" fmla="*/ 0 h 83"/>
                <a:gd name="T2" fmla="*/ 45 w 45"/>
                <a:gd name="T3" fmla="*/ 8 h 83"/>
                <a:gd name="T4" fmla="*/ 13 w 45"/>
                <a:gd name="T5" fmla="*/ 8 h 83"/>
                <a:gd name="T6" fmla="*/ 13 w 45"/>
                <a:gd name="T7" fmla="*/ 37 h 83"/>
                <a:gd name="T8" fmla="*/ 43 w 45"/>
                <a:gd name="T9" fmla="*/ 37 h 83"/>
                <a:gd name="T10" fmla="*/ 43 w 45"/>
                <a:gd name="T11" fmla="*/ 46 h 83"/>
                <a:gd name="T12" fmla="*/ 13 w 45"/>
                <a:gd name="T13" fmla="*/ 46 h 83"/>
                <a:gd name="T14" fmla="*/ 13 w 45"/>
                <a:gd name="T15" fmla="*/ 75 h 83"/>
                <a:gd name="T16" fmla="*/ 45 w 45"/>
                <a:gd name="T17" fmla="*/ 75 h 83"/>
                <a:gd name="T18" fmla="*/ 45 w 45"/>
                <a:gd name="T19" fmla="*/ 83 h 83"/>
                <a:gd name="T20" fmla="*/ 0 w 45"/>
                <a:gd name="T21" fmla="*/ 83 h 83"/>
                <a:gd name="T22" fmla="*/ 0 w 45"/>
                <a:gd name="T23" fmla="*/ 1 h 83"/>
                <a:gd name="T24" fmla="*/ 45 w 45"/>
                <a:gd name="T25" fmla="*/ 1 h 83"/>
                <a:gd name="T26" fmla="*/ 45 w 45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3">
                  <a:moveTo>
                    <a:pt x="45" y="0"/>
                  </a:moveTo>
                  <a:lnTo>
                    <a:pt x="45" y="8"/>
                  </a:lnTo>
                  <a:lnTo>
                    <a:pt x="13" y="8"/>
                  </a:lnTo>
                  <a:lnTo>
                    <a:pt x="13" y="37"/>
                  </a:lnTo>
                  <a:lnTo>
                    <a:pt x="43" y="37"/>
                  </a:lnTo>
                  <a:lnTo>
                    <a:pt x="43" y="46"/>
                  </a:lnTo>
                  <a:lnTo>
                    <a:pt x="13" y="46"/>
                  </a:lnTo>
                  <a:lnTo>
                    <a:pt x="13" y="75"/>
                  </a:lnTo>
                  <a:lnTo>
                    <a:pt x="45" y="75"/>
                  </a:lnTo>
                  <a:lnTo>
                    <a:pt x="4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230">
              <a:extLst>
                <a:ext uri="{FF2B5EF4-FFF2-40B4-BE49-F238E27FC236}">
                  <a16:creationId xmlns:a16="http://schemas.microsoft.com/office/drawing/2014/main" id="{B6DD1A3C-0086-497D-A7FE-2BED8935B2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1" y="5675313"/>
              <a:ext cx="28575" cy="39688"/>
            </a:xfrm>
            <a:custGeom>
              <a:avLst/>
              <a:gdLst>
                <a:gd name="T0" fmla="*/ 12 w 58"/>
                <a:gd name="T1" fmla="*/ 48 h 82"/>
                <a:gd name="T2" fmla="*/ 12 w 58"/>
                <a:gd name="T3" fmla="*/ 82 h 82"/>
                <a:gd name="T4" fmla="*/ 0 w 58"/>
                <a:gd name="T5" fmla="*/ 82 h 82"/>
                <a:gd name="T6" fmla="*/ 0 w 58"/>
                <a:gd name="T7" fmla="*/ 0 h 82"/>
                <a:gd name="T8" fmla="*/ 28 w 58"/>
                <a:gd name="T9" fmla="*/ 0 h 82"/>
                <a:gd name="T10" fmla="*/ 49 w 58"/>
                <a:gd name="T11" fmla="*/ 6 h 82"/>
                <a:gd name="T12" fmla="*/ 57 w 58"/>
                <a:gd name="T13" fmla="*/ 22 h 82"/>
                <a:gd name="T14" fmla="*/ 52 w 58"/>
                <a:gd name="T15" fmla="*/ 38 h 82"/>
                <a:gd name="T16" fmla="*/ 35 w 58"/>
                <a:gd name="T17" fmla="*/ 47 h 82"/>
                <a:gd name="T18" fmla="*/ 58 w 58"/>
                <a:gd name="T19" fmla="*/ 82 h 82"/>
                <a:gd name="T20" fmla="*/ 44 w 58"/>
                <a:gd name="T21" fmla="*/ 82 h 82"/>
                <a:gd name="T22" fmla="*/ 23 w 58"/>
                <a:gd name="T23" fmla="*/ 48 h 82"/>
                <a:gd name="T24" fmla="*/ 12 w 58"/>
                <a:gd name="T25" fmla="*/ 48 h 82"/>
                <a:gd name="T26" fmla="*/ 12 w 58"/>
                <a:gd name="T27" fmla="*/ 8 h 82"/>
                <a:gd name="T28" fmla="*/ 12 w 58"/>
                <a:gd name="T29" fmla="*/ 40 h 82"/>
                <a:gd name="T30" fmla="*/ 28 w 58"/>
                <a:gd name="T31" fmla="*/ 40 h 82"/>
                <a:gd name="T32" fmla="*/ 42 w 58"/>
                <a:gd name="T33" fmla="*/ 36 h 82"/>
                <a:gd name="T34" fmla="*/ 45 w 58"/>
                <a:gd name="T35" fmla="*/ 25 h 82"/>
                <a:gd name="T36" fmla="*/ 28 w 58"/>
                <a:gd name="T37" fmla="*/ 8 h 82"/>
                <a:gd name="T38" fmla="*/ 12 w 58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12" y="48"/>
                  </a:moveTo>
                  <a:lnTo>
                    <a:pt x="12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7" y="0"/>
                    <a:pt x="44" y="2"/>
                    <a:pt x="49" y="6"/>
                  </a:cubicBezTo>
                  <a:cubicBezTo>
                    <a:pt x="54" y="11"/>
                    <a:pt x="57" y="16"/>
                    <a:pt x="57" y="22"/>
                  </a:cubicBezTo>
                  <a:cubicBezTo>
                    <a:pt x="57" y="28"/>
                    <a:pt x="55" y="35"/>
                    <a:pt x="52" y="38"/>
                  </a:cubicBezTo>
                  <a:cubicBezTo>
                    <a:pt x="48" y="42"/>
                    <a:pt x="43" y="46"/>
                    <a:pt x="35" y="47"/>
                  </a:cubicBezTo>
                  <a:lnTo>
                    <a:pt x="58" y="82"/>
                  </a:lnTo>
                  <a:lnTo>
                    <a:pt x="44" y="82"/>
                  </a:lnTo>
                  <a:lnTo>
                    <a:pt x="23" y="48"/>
                  </a:lnTo>
                  <a:lnTo>
                    <a:pt x="12" y="48"/>
                  </a:lnTo>
                  <a:close/>
                  <a:moveTo>
                    <a:pt x="12" y="8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8"/>
                    <a:pt x="42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8" y="8"/>
                  </a:cubicBez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231">
              <a:extLst>
                <a:ext uri="{FF2B5EF4-FFF2-40B4-BE49-F238E27FC236}">
                  <a16:creationId xmlns:a16="http://schemas.microsoft.com/office/drawing/2014/main" id="{05796737-0C46-4EF2-B59C-06983EE9B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4" y="5673726"/>
              <a:ext cx="26988" cy="42863"/>
            </a:xfrm>
            <a:custGeom>
              <a:avLst/>
              <a:gdLst>
                <a:gd name="T0" fmla="*/ 10 w 56"/>
                <a:gd name="T1" fmla="*/ 24 h 87"/>
                <a:gd name="T2" fmla="*/ 13 w 56"/>
                <a:gd name="T3" fmla="*/ 32 h 87"/>
                <a:gd name="T4" fmla="*/ 19 w 56"/>
                <a:gd name="T5" fmla="*/ 37 h 87"/>
                <a:gd name="T6" fmla="*/ 28 w 56"/>
                <a:gd name="T7" fmla="*/ 39 h 87"/>
                <a:gd name="T8" fmla="*/ 38 w 56"/>
                <a:gd name="T9" fmla="*/ 42 h 87"/>
                <a:gd name="T10" fmla="*/ 46 w 56"/>
                <a:gd name="T11" fmla="*/ 45 h 87"/>
                <a:gd name="T12" fmla="*/ 53 w 56"/>
                <a:gd name="T13" fmla="*/ 52 h 87"/>
                <a:gd name="T14" fmla="*/ 55 w 56"/>
                <a:gd name="T15" fmla="*/ 63 h 87"/>
                <a:gd name="T16" fmla="*/ 48 w 56"/>
                <a:gd name="T17" fmla="*/ 79 h 87"/>
                <a:gd name="T18" fmla="*/ 28 w 56"/>
                <a:gd name="T19" fmla="*/ 87 h 87"/>
                <a:gd name="T20" fmla="*/ 8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9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4 w 56"/>
                <a:gd name="T35" fmla="*/ 54 h 87"/>
                <a:gd name="T36" fmla="*/ 38 w 56"/>
                <a:gd name="T37" fmla="*/ 50 h 87"/>
                <a:gd name="T38" fmla="*/ 29 w 56"/>
                <a:gd name="T39" fmla="*/ 48 h 87"/>
                <a:gd name="T40" fmla="*/ 19 w 56"/>
                <a:gd name="T41" fmla="*/ 45 h 87"/>
                <a:gd name="T42" fmla="*/ 10 w 56"/>
                <a:gd name="T43" fmla="*/ 42 h 87"/>
                <a:gd name="T44" fmla="*/ 4 w 56"/>
                <a:gd name="T45" fmla="*/ 35 h 87"/>
                <a:gd name="T46" fmla="*/ 1 w 56"/>
                <a:gd name="T47" fmla="*/ 24 h 87"/>
                <a:gd name="T48" fmla="*/ 9 w 56"/>
                <a:gd name="T49" fmla="*/ 7 h 87"/>
                <a:gd name="T50" fmla="*/ 29 w 56"/>
                <a:gd name="T51" fmla="*/ 0 h 87"/>
                <a:gd name="T52" fmla="*/ 48 w 56"/>
                <a:gd name="T53" fmla="*/ 5 h 87"/>
                <a:gd name="T54" fmla="*/ 56 w 56"/>
                <a:gd name="T55" fmla="*/ 20 h 87"/>
                <a:gd name="T56" fmla="*/ 44 w 56"/>
                <a:gd name="T57" fmla="*/ 20 h 87"/>
                <a:gd name="T58" fmla="*/ 39 w 56"/>
                <a:gd name="T59" fmla="*/ 12 h 87"/>
                <a:gd name="T60" fmla="*/ 28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3" y="32"/>
                  </a:cubicBezTo>
                  <a:cubicBezTo>
                    <a:pt x="14" y="34"/>
                    <a:pt x="16" y="35"/>
                    <a:pt x="19" y="37"/>
                  </a:cubicBezTo>
                  <a:cubicBezTo>
                    <a:pt x="21" y="38"/>
                    <a:pt x="24" y="38"/>
                    <a:pt x="28" y="39"/>
                  </a:cubicBezTo>
                  <a:cubicBezTo>
                    <a:pt x="31" y="40"/>
                    <a:pt x="34" y="40"/>
                    <a:pt x="38" y="42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7"/>
                    <a:pt x="51" y="49"/>
                    <a:pt x="53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3" y="75"/>
                    <a:pt x="48" y="79"/>
                  </a:cubicBezTo>
                  <a:cubicBezTo>
                    <a:pt x="43" y="84"/>
                    <a:pt x="36" y="87"/>
                    <a:pt x="28" y="87"/>
                  </a:cubicBezTo>
                  <a:cubicBezTo>
                    <a:pt x="19" y="87"/>
                    <a:pt x="13" y="84"/>
                    <a:pt x="8" y="80"/>
                  </a:cubicBezTo>
                  <a:cubicBezTo>
                    <a:pt x="3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3" y="70"/>
                    <a:pt x="16" y="73"/>
                  </a:cubicBezTo>
                  <a:cubicBezTo>
                    <a:pt x="19" y="75"/>
                    <a:pt x="23" y="77"/>
                    <a:pt x="29" y="77"/>
                  </a:cubicBezTo>
                  <a:cubicBezTo>
                    <a:pt x="34" y="77"/>
                    <a:pt x="39" y="75"/>
                    <a:pt x="41" y="73"/>
                  </a:cubicBezTo>
                  <a:cubicBezTo>
                    <a:pt x="44" y="70"/>
                    <a:pt x="46" y="67"/>
                    <a:pt x="46" y="63"/>
                  </a:cubicBezTo>
                  <a:cubicBezTo>
                    <a:pt x="46" y="59"/>
                    <a:pt x="45" y="57"/>
                    <a:pt x="44" y="54"/>
                  </a:cubicBezTo>
                  <a:cubicBezTo>
                    <a:pt x="43" y="52"/>
                    <a:pt x="40" y="50"/>
                    <a:pt x="38" y="50"/>
                  </a:cubicBezTo>
                  <a:cubicBezTo>
                    <a:pt x="35" y="49"/>
                    <a:pt x="33" y="49"/>
                    <a:pt x="29" y="48"/>
                  </a:cubicBezTo>
                  <a:cubicBezTo>
                    <a:pt x="25" y="47"/>
                    <a:pt x="23" y="47"/>
                    <a:pt x="19" y="45"/>
                  </a:cubicBezTo>
                  <a:cubicBezTo>
                    <a:pt x="15" y="44"/>
                    <a:pt x="13" y="43"/>
                    <a:pt x="10" y="42"/>
                  </a:cubicBezTo>
                  <a:cubicBezTo>
                    <a:pt x="8" y="40"/>
                    <a:pt x="5" y="38"/>
                    <a:pt x="4" y="35"/>
                  </a:cubicBezTo>
                  <a:cubicBezTo>
                    <a:pt x="3" y="33"/>
                    <a:pt x="1" y="29"/>
                    <a:pt x="1" y="24"/>
                  </a:cubicBezTo>
                  <a:cubicBezTo>
                    <a:pt x="1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8" y="0"/>
                    <a:pt x="43" y="2"/>
                    <a:pt x="48" y="5"/>
                  </a:cubicBezTo>
                  <a:cubicBezTo>
                    <a:pt x="53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7"/>
                    <a:pt x="43" y="14"/>
                    <a:pt x="39" y="12"/>
                  </a:cubicBezTo>
                  <a:cubicBezTo>
                    <a:pt x="36" y="9"/>
                    <a:pt x="33" y="8"/>
                    <a:pt x="28" y="8"/>
                  </a:cubicBezTo>
                  <a:cubicBezTo>
                    <a:pt x="23" y="8"/>
                    <a:pt x="19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232">
              <a:extLst>
                <a:ext uri="{FF2B5EF4-FFF2-40B4-BE49-F238E27FC236}">
                  <a16:creationId xmlns:a16="http://schemas.microsoft.com/office/drawing/2014/main" id="{0A4E3FD7-93D3-4AB4-8ED5-C37BF9A9A3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1626" y="5556251"/>
              <a:ext cx="58738" cy="66675"/>
            </a:xfrm>
            <a:custGeom>
              <a:avLst/>
              <a:gdLst>
                <a:gd name="T0" fmla="*/ 48 w 120"/>
                <a:gd name="T1" fmla="*/ 0 h 135"/>
                <a:gd name="T2" fmla="*/ 100 w 120"/>
                <a:gd name="T3" fmla="*/ 19 h 135"/>
                <a:gd name="T4" fmla="*/ 120 w 120"/>
                <a:gd name="T5" fmla="*/ 68 h 135"/>
                <a:gd name="T6" fmla="*/ 100 w 120"/>
                <a:gd name="T7" fmla="*/ 116 h 135"/>
                <a:gd name="T8" fmla="*/ 48 w 120"/>
                <a:gd name="T9" fmla="*/ 135 h 135"/>
                <a:gd name="T10" fmla="*/ 0 w 120"/>
                <a:gd name="T11" fmla="*/ 135 h 135"/>
                <a:gd name="T12" fmla="*/ 0 w 120"/>
                <a:gd name="T13" fmla="*/ 0 h 135"/>
                <a:gd name="T14" fmla="*/ 48 w 120"/>
                <a:gd name="T15" fmla="*/ 0 h 135"/>
                <a:gd name="T16" fmla="*/ 33 w 120"/>
                <a:gd name="T17" fmla="*/ 109 h 135"/>
                <a:gd name="T18" fmla="*/ 48 w 120"/>
                <a:gd name="T19" fmla="*/ 109 h 135"/>
                <a:gd name="T20" fmla="*/ 76 w 120"/>
                <a:gd name="T21" fmla="*/ 98 h 135"/>
                <a:gd name="T22" fmla="*/ 88 w 120"/>
                <a:gd name="T23" fmla="*/ 66 h 135"/>
                <a:gd name="T24" fmla="*/ 76 w 120"/>
                <a:gd name="T25" fmla="*/ 35 h 135"/>
                <a:gd name="T26" fmla="*/ 48 w 120"/>
                <a:gd name="T27" fmla="*/ 24 h 135"/>
                <a:gd name="T28" fmla="*/ 33 w 120"/>
                <a:gd name="T29" fmla="*/ 24 h 135"/>
                <a:gd name="T30" fmla="*/ 33 w 120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5">
                  <a:moveTo>
                    <a:pt x="48" y="0"/>
                  </a:moveTo>
                  <a:cubicBezTo>
                    <a:pt x="69" y="0"/>
                    <a:pt x="86" y="6"/>
                    <a:pt x="100" y="19"/>
                  </a:cubicBezTo>
                  <a:cubicBezTo>
                    <a:pt x="114" y="31"/>
                    <a:pt x="120" y="48"/>
                    <a:pt x="120" y="68"/>
                  </a:cubicBezTo>
                  <a:cubicBezTo>
                    <a:pt x="120" y="88"/>
                    <a:pt x="114" y="104"/>
                    <a:pt x="100" y="116"/>
                  </a:cubicBezTo>
                  <a:cubicBezTo>
                    <a:pt x="86" y="129"/>
                    <a:pt x="69" y="135"/>
                    <a:pt x="48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8" y="0"/>
                  </a:lnTo>
                  <a:close/>
                  <a:moveTo>
                    <a:pt x="33" y="109"/>
                  </a:moveTo>
                  <a:lnTo>
                    <a:pt x="48" y="109"/>
                  </a:lnTo>
                  <a:cubicBezTo>
                    <a:pt x="60" y="109"/>
                    <a:pt x="70" y="105"/>
                    <a:pt x="76" y="98"/>
                  </a:cubicBezTo>
                  <a:cubicBezTo>
                    <a:pt x="84" y="90"/>
                    <a:pt x="88" y="80"/>
                    <a:pt x="88" y="66"/>
                  </a:cubicBezTo>
                  <a:cubicBezTo>
                    <a:pt x="88" y="53"/>
                    <a:pt x="84" y="44"/>
                    <a:pt x="76" y="35"/>
                  </a:cubicBezTo>
                  <a:cubicBezTo>
                    <a:pt x="69" y="28"/>
                    <a:pt x="59" y="24"/>
                    <a:pt x="48" y="24"/>
                  </a:cubicBezTo>
                  <a:lnTo>
                    <a:pt x="33" y="24"/>
                  </a:lnTo>
                  <a:lnTo>
                    <a:pt x="33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233">
              <a:extLst>
                <a:ext uri="{FF2B5EF4-FFF2-40B4-BE49-F238E27FC236}">
                  <a16:creationId xmlns:a16="http://schemas.microsoft.com/office/drawing/2014/main" id="{39D4053F-F529-47DF-813D-07CCDC8D8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89" y="555625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234">
              <a:extLst>
                <a:ext uri="{FF2B5EF4-FFF2-40B4-BE49-F238E27FC236}">
                  <a16:creationId xmlns:a16="http://schemas.microsoft.com/office/drawing/2014/main" id="{F181160F-C585-4955-9CD0-6AA29935F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9" y="5556251"/>
              <a:ext cx="52388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8 w 105"/>
                <a:gd name="T9" fmla="*/ 25 h 134"/>
                <a:gd name="T10" fmla="*/ 68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8" y="25"/>
                  </a:lnTo>
                  <a:lnTo>
                    <a:pt x="68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235">
              <a:extLst>
                <a:ext uri="{FF2B5EF4-FFF2-40B4-BE49-F238E27FC236}">
                  <a16:creationId xmlns:a16="http://schemas.microsoft.com/office/drawing/2014/main" id="{B4EBDFF1-1E5E-46DB-9B25-A8270E5AF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1" y="555625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236">
              <a:extLst>
                <a:ext uri="{FF2B5EF4-FFF2-40B4-BE49-F238E27FC236}">
                  <a16:creationId xmlns:a16="http://schemas.microsoft.com/office/drawing/2014/main" id="{0F6B7205-F65F-4E40-9C09-7821380FC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4" y="5556251"/>
              <a:ext cx="65088" cy="66675"/>
            </a:xfrm>
            <a:custGeom>
              <a:avLst/>
              <a:gdLst>
                <a:gd name="T0" fmla="*/ 20 w 132"/>
                <a:gd name="T1" fmla="*/ 116 h 136"/>
                <a:gd name="T2" fmla="*/ 0 w 132"/>
                <a:gd name="T3" fmla="*/ 67 h 136"/>
                <a:gd name="T4" fmla="*/ 20 w 132"/>
                <a:gd name="T5" fmla="*/ 19 h 136"/>
                <a:gd name="T6" fmla="*/ 69 w 132"/>
                <a:gd name="T7" fmla="*/ 0 h 136"/>
                <a:gd name="T8" fmla="*/ 109 w 132"/>
                <a:gd name="T9" fmla="*/ 11 h 136"/>
                <a:gd name="T10" fmla="*/ 132 w 132"/>
                <a:gd name="T11" fmla="*/ 44 h 136"/>
                <a:gd name="T12" fmla="*/ 94 w 132"/>
                <a:gd name="T13" fmla="*/ 44 h 136"/>
                <a:gd name="T14" fmla="*/ 69 w 132"/>
                <a:gd name="T15" fmla="*/ 29 h 136"/>
                <a:gd name="T16" fmla="*/ 42 w 132"/>
                <a:gd name="T17" fmla="*/ 39 h 136"/>
                <a:gd name="T18" fmla="*/ 32 w 132"/>
                <a:gd name="T19" fmla="*/ 66 h 136"/>
                <a:gd name="T20" fmla="*/ 42 w 132"/>
                <a:gd name="T21" fmla="*/ 94 h 136"/>
                <a:gd name="T22" fmla="*/ 69 w 132"/>
                <a:gd name="T23" fmla="*/ 104 h 136"/>
                <a:gd name="T24" fmla="*/ 94 w 132"/>
                <a:gd name="T25" fmla="*/ 89 h 136"/>
                <a:gd name="T26" fmla="*/ 132 w 132"/>
                <a:gd name="T27" fmla="*/ 89 h 136"/>
                <a:gd name="T28" fmla="*/ 109 w 132"/>
                <a:gd name="T29" fmla="*/ 121 h 136"/>
                <a:gd name="T30" fmla="*/ 69 w 132"/>
                <a:gd name="T31" fmla="*/ 132 h 136"/>
                <a:gd name="T32" fmla="*/ 20 w 132"/>
                <a:gd name="T3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6"/>
                  </a:moveTo>
                  <a:cubicBezTo>
                    <a:pt x="6" y="104"/>
                    <a:pt x="0" y="87"/>
                    <a:pt x="0" y="67"/>
                  </a:cubicBezTo>
                  <a:cubicBezTo>
                    <a:pt x="0" y="47"/>
                    <a:pt x="6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6" y="4"/>
                    <a:pt x="109" y="11"/>
                  </a:cubicBezTo>
                  <a:cubicBezTo>
                    <a:pt x="120" y="19"/>
                    <a:pt x="129" y="30"/>
                    <a:pt x="132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69" y="29"/>
                  </a:cubicBezTo>
                  <a:cubicBezTo>
                    <a:pt x="57" y="29"/>
                    <a:pt x="49" y="32"/>
                    <a:pt x="42" y="39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4"/>
                  </a:cubicBezTo>
                  <a:cubicBezTo>
                    <a:pt x="49" y="101"/>
                    <a:pt x="57" y="104"/>
                    <a:pt x="69" y="104"/>
                  </a:cubicBezTo>
                  <a:cubicBezTo>
                    <a:pt x="80" y="104"/>
                    <a:pt x="87" y="99"/>
                    <a:pt x="94" y="89"/>
                  </a:cubicBezTo>
                  <a:lnTo>
                    <a:pt x="132" y="89"/>
                  </a:lnTo>
                  <a:cubicBezTo>
                    <a:pt x="127" y="102"/>
                    <a:pt x="120" y="114"/>
                    <a:pt x="109" y="121"/>
                  </a:cubicBezTo>
                  <a:cubicBezTo>
                    <a:pt x="97" y="129"/>
                    <a:pt x="84" y="132"/>
                    <a:pt x="69" y="132"/>
                  </a:cubicBezTo>
                  <a:cubicBezTo>
                    <a:pt x="50" y="136"/>
                    <a:pt x="34" y="130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237">
              <a:extLst>
                <a:ext uri="{FF2B5EF4-FFF2-40B4-BE49-F238E27FC236}">
                  <a16:creationId xmlns:a16="http://schemas.microsoft.com/office/drawing/2014/main" id="{95D21B12-43D3-4277-BACE-1A3173311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4" y="5556251"/>
              <a:ext cx="55563" cy="65088"/>
            </a:xfrm>
            <a:custGeom>
              <a:avLst/>
              <a:gdLst>
                <a:gd name="T0" fmla="*/ 83 w 116"/>
                <a:gd name="T1" fmla="*/ 0 h 134"/>
                <a:gd name="T2" fmla="*/ 116 w 116"/>
                <a:gd name="T3" fmla="*/ 0 h 134"/>
                <a:gd name="T4" fmla="*/ 116 w 116"/>
                <a:gd name="T5" fmla="*/ 134 h 134"/>
                <a:gd name="T6" fmla="*/ 83 w 116"/>
                <a:gd name="T7" fmla="*/ 134 h 134"/>
                <a:gd name="T8" fmla="*/ 83 w 116"/>
                <a:gd name="T9" fmla="*/ 79 h 134"/>
                <a:gd name="T10" fmla="*/ 32 w 116"/>
                <a:gd name="T11" fmla="*/ 79 h 134"/>
                <a:gd name="T12" fmla="*/ 32 w 116"/>
                <a:gd name="T13" fmla="*/ 134 h 134"/>
                <a:gd name="T14" fmla="*/ 0 w 116"/>
                <a:gd name="T15" fmla="*/ 134 h 134"/>
                <a:gd name="T16" fmla="*/ 0 w 116"/>
                <a:gd name="T17" fmla="*/ 0 h 134"/>
                <a:gd name="T18" fmla="*/ 32 w 116"/>
                <a:gd name="T19" fmla="*/ 0 h 134"/>
                <a:gd name="T20" fmla="*/ 32 w 116"/>
                <a:gd name="T21" fmla="*/ 54 h 134"/>
                <a:gd name="T22" fmla="*/ 83 w 116"/>
                <a:gd name="T23" fmla="*/ 54 h 134"/>
                <a:gd name="T24" fmla="*/ 83 w 116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134">
                  <a:moveTo>
                    <a:pt x="83" y="0"/>
                  </a:moveTo>
                  <a:lnTo>
                    <a:pt x="116" y="0"/>
                  </a:lnTo>
                  <a:lnTo>
                    <a:pt x="116" y="134"/>
                  </a:lnTo>
                  <a:lnTo>
                    <a:pt x="83" y="134"/>
                  </a:lnTo>
                  <a:lnTo>
                    <a:pt x="83" y="79"/>
                  </a:lnTo>
                  <a:lnTo>
                    <a:pt x="32" y="7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54"/>
                  </a:lnTo>
                  <a:lnTo>
                    <a:pt x="83" y="5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238">
              <a:extLst>
                <a:ext uri="{FF2B5EF4-FFF2-40B4-BE49-F238E27FC236}">
                  <a16:creationId xmlns:a16="http://schemas.microsoft.com/office/drawing/2014/main" id="{FDE676EE-6646-4116-BEBC-C24C0C13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264" y="5556251"/>
              <a:ext cx="58738" cy="65088"/>
            </a:xfrm>
            <a:custGeom>
              <a:avLst/>
              <a:gdLst>
                <a:gd name="T0" fmla="*/ 87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7 w 120"/>
                <a:gd name="T7" fmla="*/ 134 h 134"/>
                <a:gd name="T8" fmla="*/ 32 w 120"/>
                <a:gd name="T9" fmla="*/ 49 h 134"/>
                <a:gd name="T10" fmla="*/ 32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2 w 120"/>
                <a:gd name="T17" fmla="*/ 0 h 134"/>
                <a:gd name="T18" fmla="*/ 87 w 120"/>
                <a:gd name="T19" fmla="*/ 85 h 134"/>
                <a:gd name="T20" fmla="*/ 87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7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7" y="134"/>
                  </a:lnTo>
                  <a:lnTo>
                    <a:pt x="32" y="49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239">
              <a:extLst>
                <a:ext uri="{FF2B5EF4-FFF2-40B4-BE49-F238E27FC236}">
                  <a16:creationId xmlns:a16="http://schemas.microsoft.com/office/drawing/2014/main" id="{6D975878-814B-40DA-85F8-19E8A8AE6D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1526" y="5556251"/>
              <a:ext cx="68263" cy="66675"/>
            </a:xfrm>
            <a:custGeom>
              <a:avLst/>
              <a:gdLst>
                <a:gd name="T0" fmla="*/ 20 w 137"/>
                <a:gd name="T1" fmla="*/ 116 h 136"/>
                <a:gd name="T2" fmla="*/ 0 w 137"/>
                <a:gd name="T3" fmla="*/ 67 h 136"/>
                <a:gd name="T4" fmla="*/ 20 w 137"/>
                <a:gd name="T5" fmla="*/ 19 h 136"/>
                <a:gd name="T6" fmla="*/ 68 w 137"/>
                <a:gd name="T7" fmla="*/ 0 h 136"/>
                <a:gd name="T8" fmla="*/ 117 w 137"/>
                <a:gd name="T9" fmla="*/ 19 h 136"/>
                <a:gd name="T10" fmla="*/ 137 w 137"/>
                <a:gd name="T11" fmla="*/ 67 h 136"/>
                <a:gd name="T12" fmla="*/ 117 w 137"/>
                <a:gd name="T13" fmla="*/ 116 h 136"/>
                <a:gd name="T14" fmla="*/ 68 w 137"/>
                <a:gd name="T15" fmla="*/ 136 h 136"/>
                <a:gd name="T16" fmla="*/ 20 w 137"/>
                <a:gd name="T17" fmla="*/ 116 h 136"/>
                <a:gd name="T18" fmla="*/ 95 w 137"/>
                <a:gd name="T19" fmla="*/ 95 h 136"/>
                <a:gd name="T20" fmla="*/ 105 w 137"/>
                <a:gd name="T21" fmla="*/ 67 h 136"/>
                <a:gd name="T22" fmla="*/ 95 w 137"/>
                <a:gd name="T23" fmla="*/ 40 h 136"/>
                <a:gd name="T24" fmla="*/ 68 w 137"/>
                <a:gd name="T25" fmla="*/ 30 h 136"/>
                <a:gd name="T26" fmla="*/ 42 w 137"/>
                <a:gd name="T27" fmla="*/ 40 h 136"/>
                <a:gd name="T28" fmla="*/ 32 w 137"/>
                <a:gd name="T29" fmla="*/ 67 h 136"/>
                <a:gd name="T30" fmla="*/ 42 w 137"/>
                <a:gd name="T31" fmla="*/ 95 h 136"/>
                <a:gd name="T32" fmla="*/ 68 w 137"/>
                <a:gd name="T33" fmla="*/ 105 h 136"/>
                <a:gd name="T34" fmla="*/ 95 w 137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6">
                  <a:moveTo>
                    <a:pt x="20" y="116"/>
                  </a:moveTo>
                  <a:cubicBezTo>
                    <a:pt x="6" y="104"/>
                    <a:pt x="0" y="87"/>
                    <a:pt x="0" y="67"/>
                  </a:cubicBezTo>
                  <a:cubicBezTo>
                    <a:pt x="0" y="47"/>
                    <a:pt x="6" y="31"/>
                    <a:pt x="20" y="19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7" y="0"/>
                    <a:pt x="103" y="6"/>
                    <a:pt x="117" y="19"/>
                  </a:cubicBezTo>
                  <a:cubicBezTo>
                    <a:pt x="131" y="31"/>
                    <a:pt x="137" y="47"/>
                    <a:pt x="137" y="67"/>
                  </a:cubicBezTo>
                  <a:cubicBezTo>
                    <a:pt x="137" y="87"/>
                    <a:pt x="131" y="104"/>
                    <a:pt x="117" y="116"/>
                  </a:cubicBezTo>
                  <a:cubicBezTo>
                    <a:pt x="103" y="129"/>
                    <a:pt x="87" y="136"/>
                    <a:pt x="68" y="136"/>
                  </a:cubicBezTo>
                  <a:cubicBezTo>
                    <a:pt x="50" y="136"/>
                    <a:pt x="33" y="130"/>
                    <a:pt x="20" y="116"/>
                  </a:cubicBezTo>
                  <a:close/>
                  <a:moveTo>
                    <a:pt x="95" y="95"/>
                  </a:moveTo>
                  <a:cubicBezTo>
                    <a:pt x="101" y="87"/>
                    <a:pt x="105" y="79"/>
                    <a:pt x="105" y="67"/>
                  </a:cubicBezTo>
                  <a:cubicBezTo>
                    <a:pt x="105" y="56"/>
                    <a:pt x="101" y="46"/>
                    <a:pt x="95" y="40"/>
                  </a:cubicBezTo>
                  <a:cubicBezTo>
                    <a:pt x="88" y="32"/>
                    <a:pt x="80" y="30"/>
                    <a:pt x="68" y="30"/>
                  </a:cubicBezTo>
                  <a:cubicBezTo>
                    <a:pt x="57" y="30"/>
                    <a:pt x="50" y="34"/>
                    <a:pt x="42" y="40"/>
                  </a:cubicBezTo>
                  <a:cubicBezTo>
                    <a:pt x="36" y="47"/>
                    <a:pt x="32" y="56"/>
                    <a:pt x="32" y="67"/>
                  </a:cubicBezTo>
                  <a:cubicBezTo>
                    <a:pt x="32" y="79"/>
                    <a:pt x="36" y="89"/>
                    <a:pt x="42" y="95"/>
                  </a:cubicBezTo>
                  <a:cubicBezTo>
                    <a:pt x="48" y="102"/>
                    <a:pt x="57" y="105"/>
                    <a:pt x="68" y="105"/>
                  </a:cubicBezTo>
                  <a:cubicBezTo>
                    <a:pt x="80" y="106"/>
                    <a:pt x="88" y="102"/>
                    <a:pt x="95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240">
              <a:extLst>
                <a:ext uri="{FF2B5EF4-FFF2-40B4-BE49-F238E27FC236}">
                  <a16:creationId xmlns:a16="http://schemas.microsoft.com/office/drawing/2014/main" id="{757B3566-2A7D-45F2-880B-A1E95DDE0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4" y="5556251"/>
              <a:ext cx="36513" cy="65088"/>
            </a:xfrm>
            <a:custGeom>
              <a:avLst/>
              <a:gdLst>
                <a:gd name="T0" fmla="*/ 1 w 74"/>
                <a:gd name="T1" fmla="*/ 0 h 134"/>
                <a:gd name="T2" fmla="*/ 34 w 74"/>
                <a:gd name="T3" fmla="*/ 0 h 134"/>
                <a:gd name="T4" fmla="*/ 34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  <a:gd name="T14" fmla="*/ 1 w 74"/>
                <a:gd name="T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34">
                  <a:moveTo>
                    <a:pt x="1" y="0"/>
                  </a:moveTo>
                  <a:lnTo>
                    <a:pt x="34" y="0"/>
                  </a:lnTo>
                  <a:lnTo>
                    <a:pt x="34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241">
              <a:extLst>
                <a:ext uri="{FF2B5EF4-FFF2-40B4-BE49-F238E27FC236}">
                  <a16:creationId xmlns:a16="http://schemas.microsoft.com/office/drawing/2014/main" id="{AF42DF0E-5964-4B4F-97CD-2CF2EF837C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0589" y="5556251"/>
              <a:ext cx="66675" cy="66675"/>
            </a:xfrm>
            <a:custGeom>
              <a:avLst/>
              <a:gdLst>
                <a:gd name="T0" fmla="*/ 20 w 137"/>
                <a:gd name="T1" fmla="*/ 116 h 136"/>
                <a:gd name="T2" fmla="*/ 0 w 137"/>
                <a:gd name="T3" fmla="*/ 67 h 136"/>
                <a:gd name="T4" fmla="*/ 20 w 137"/>
                <a:gd name="T5" fmla="*/ 19 h 136"/>
                <a:gd name="T6" fmla="*/ 69 w 137"/>
                <a:gd name="T7" fmla="*/ 0 h 136"/>
                <a:gd name="T8" fmla="*/ 117 w 137"/>
                <a:gd name="T9" fmla="*/ 19 h 136"/>
                <a:gd name="T10" fmla="*/ 137 w 137"/>
                <a:gd name="T11" fmla="*/ 67 h 136"/>
                <a:gd name="T12" fmla="*/ 117 w 137"/>
                <a:gd name="T13" fmla="*/ 116 h 136"/>
                <a:gd name="T14" fmla="*/ 69 w 137"/>
                <a:gd name="T15" fmla="*/ 136 h 136"/>
                <a:gd name="T16" fmla="*/ 20 w 137"/>
                <a:gd name="T17" fmla="*/ 116 h 136"/>
                <a:gd name="T18" fmla="*/ 95 w 137"/>
                <a:gd name="T19" fmla="*/ 95 h 136"/>
                <a:gd name="T20" fmla="*/ 105 w 137"/>
                <a:gd name="T21" fmla="*/ 67 h 136"/>
                <a:gd name="T22" fmla="*/ 95 w 137"/>
                <a:gd name="T23" fmla="*/ 40 h 136"/>
                <a:gd name="T24" fmla="*/ 69 w 137"/>
                <a:gd name="T25" fmla="*/ 30 h 136"/>
                <a:gd name="T26" fmla="*/ 42 w 137"/>
                <a:gd name="T27" fmla="*/ 40 h 136"/>
                <a:gd name="T28" fmla="*/ 32 w 137"/>
                <a:gd name="T29" fmla="*/ 67 h 136"/>
                <a:gd name="T30" fmla="*/ 42 w 137"/>
                <a:gd name="T31" fmla="*/ 95 h 136"/>
                <a:gd name="T32" fmla="*/ 69 w 137"/>
                <a:gd name="T33" fmla="*/ 105 h 136"/>
                <a:gd name="T34" fmla="*/ 95 w 137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6">
                  <a:moveTo>
                    <a:pt x="20" y="116"/>
                  </a:moveTo>
                  <a:cubicBezTo>
                    <a:pt x="6" y="104"/>
                    <a:pt x="0" y="87"/>
                    <a:pt x="0" y="67"/>
                  </a:cubicBezTo>
                  <a:cubicBezTo>
                    <a:pt x="0" y="47"/>
                    <a:pt x="6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7" y="0"/>
                    <a:pt x="104" y="6"/>
                    <a:pt x="117" y="19"/>
                  </a:cubicBezTo>
                  <a:cubicBezTo>
                    <a:pt x="131" y="31"/>
                    <a:pt x="137" y="47"/>
                    <a:pt x="137" y="67"/>
                  </a:cubicBezTo>
                  <a:cubicBezTo>
                    <a:pt x="137" y="87"/>
                    <a:pt x="131" y="104"/>
                    <a:pt x="117" y="116"/>
                  </a:cubicBezTo>
                  <a:cubicBezTo>
                    <a:pt x="104" y="129"/>
                    <a:pt x="87" y="136"/>
                    <a:pt x="69" y="136"/>
                  </a:cubicBezTo>
                  <a:cubicBezTo>
                    <a:pt x="50" y="136"/>
                    <a:pt x="34" y="130"/>
                    <a:pt x="20" y="116"/>
                  </a:cubicBezTo>
                  <a:close/>
                  <a:moveTo>
                    <a:pt x="95" y="95"/>
                  </a:moveTo>
                  <a:cubicBezTo>
                    <a:pt x="101" y="87"/>
                    <a:pt x="105" y="79"/>
                    <a:pt x="105" y="67"/>
                  </a:cubicBezTo>
                  <a:cubicBezTo>
                    <a:pt x="105" y="56"/>
                    <a:pt x="101" y="46"/>
                    <a:pt x="95" y="40"/>
                  </a:cubicBezTo>
                  <a:cubicBezTo>
                    <a:pt x="89" y="32"/>
                    <a:pt x="80" y="30"/>
                    <a:pt x="69" y="30"/>
                  </a:cubicBezTo>
                  <a:cubicBezTo>
                    <a:pt x="57" y="30"/>
                    <a:pt x="50" y="34"/>
                    <a:pt x="42" y="40"/>
                  </a:cubicBezTo>
                  <a:cubicBezTo>
                    <a:pt x="36" y="47"/>
                    <a:pt x="32" y="56"/>
                    <a:pt x="32" y="67"/>
                  </a:cubicBezTo>
                  <a:cubicBezTo>
                    <a:pt x="32" y="79"/>
                    <a:pt x="36" y="89"/>
                    <a:pt x="42" y="95"/>
                  </a:cubicBezTo>
                  <a:cubicBezTo>
                    <a:pt x="49" y="102"/>
                    <a:pt x="57" y="105"/>
                    <a:pt x="69" y="105"/>
                  </a:cubicBezTo>
                  <a:cubicBezTo>
                    <a:pt x="80" y="106"/>
                    <a:pt x="89" y="102"/>
                    <a:pt x="95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242">
              <a:extLst>
                <a:ext uri="{FF2B5EF4-FFF2-40B4-BE49-F238E27FC236}">
                  <a16:creationId xmlns:a16="http://schemas.microsoft.com/office/drawing/2014/main" id="{975D3FDB-7F83-4212-AC5C-E5F975AAB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4" y="5556251"/>
              <a:ext cx="65088" cy="66675"/>
            </a:xfrm>
            <a:custGeom>
              <a:avLst/>
              <a:gdLst>
                <a:gd name="T0" fmla="*/ 20 w 134"/>
                <a:gd name="T1" fmla="*/ 116 h 136"/>
                <a:gd name="T2" fmla="*/ 0 w 134"/>
                <a:gd name="T3" fmla="*/ 67 h 136"/>
                <a:gd name="T4" fmla="*/ 20 w 134"/>
                <a:gd name="T5" fmla="*/ 19 h 136"/>
                <a:gd name="T6" fmla="*/ 69 w 134"/>
                <a:gd name="T7" fmla="*/ 0 h 136"/>
                <a:gd name="T8" fmla="*/ 109 w 134"/>
                <a:gd name="T9" fmla="*/ 11 h 136"/>
                <a:gd name="T10" fmla="*/ 132 w 134"/>
                <a:gd name="T11" fmla="*/ 44 h 136"/>
                <a:gd name="T12" fmla="*/ 94 w 134"/>
                <a:gd name="T13" fmla="*/ 44 h 136"/>
                <a:gd name="T14" fmla="*/ 70 w 134"/>
                <a:gd name="T15" fmla="*/ 29 h 136"/>
                <a:gd name="T16" fmla="*/ 44 w 134"/>
                <a:gd name="T17" fmla="*/ 39 h 136"/>
                <a:gd name="T18" fmla="*/ 34 w 134"/>
                <a:gd name="T19" fmla="*/ 66 h 136"/>
                <a:gd name="T20" fmla="*/ 44 w 134"/>
                <a:gd name="T21" fmla="*/ 94 h 136"/>
                <a:gd name="T22" fmla="*/ 70 w 134"/>
                <a:gd name="T23" fmla="*/ 104 h 136"/>
                <a:gd name="T24" fmla="*/ 89 w 134"/>
                <a:gd name="T25" fmla="*/ 97 h 136"/>
                <a:gd name="T26" fmla="*/ 99 w 134"/>
                <a:gd name="T27" fmla="*/ 82 h 136"/>
                <a:gd name="T28" fmla="*/ 61 w 134"/>
                <a:gd name="T29" fmla="*/ 82 h 136"/>
                <a:gd name="T30" fmla="*/ 61 w 134"/>
                <a:gd name="T31" fmla="*/ 57 h 136"/>
                <a:gd name="T32" fmla="*/ 134 w 134"/>
                <a:gd name="T33" fmla="*/ 57 h 136"/>
                <a:gd name="T34" fmla="*/ 134 w 134"/>
                <a:gd name="T35" fmla="*/ 82 h 136"/>
                <a:gd name="T36" fmla="*/ 114 w 134"/>
                <a:gd name="T37" fmla="*/ 116 h 136"/>
                <a:gd name="T38" fmla="*/ 95 w 134"/>
                <a:gd name="T39" fmla="*/ 129 h 136"/>
                <a:gd name="T40" fmla="*/ 70 w 134"/>
                <a:gd name="T41" fmla="*/ 134 h 136"/>
                <a:gd name="T42" fmla="*/ 20 w 134"/>
                <a:gd name="T4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4" h="136">
                  <a:moveTo>
                    <a:pt x="20" y="116"/>
                  </a:moveTo>
                  <a:cubicBezTo>
                    <a:pt x="6" y="104"/>
                    <a:pt x="0" y="87"/>
                    <a:pt x="0" y="67"/>
                  </a:cubicBezTo>
                  <a:cubicBezTo>
                    <a:pt x="0" y="47"/>
                    <a:pt x="6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4" y="0"/>
                    <a:pt x="96" y="4"/>
                    <a:pt x="109" y="11"/>
                  </a:cubicBezTo>
                  <a:cubicBezTo>
                    <a:pt x="120" y="19"/>
                    <a:pt x="129" y="30"/>
                    <a:pt x="132" y="44"/>
                  </a:cubicBezTo>
                  <a:lnTo>
                    <a:pt x="94" y="44"/>
                  </a:lnTo>
                  <a:cubicBezTo>
                    <a:pt x="89" y="34"/>
                    <a:pt x="80" y="29"/>
                    <a:pt x="70" y="29"/>
                  </a:cubicBezTo>
                  <a:cubicBezTo>
                    <a:pt x="59" y="29"/>
                    <a:pt x="50" y="32"/>
                    <a:pt x="44" y="39"/>
                  </a:cubicBezTo>
                  <a:cubicBezTo>
                    <a:pt x="37" y="46"/>
                    <a:pt x="34" y="55"/>
                    <a:pt x="34" y="66"/>
                  </a:cubicBezTo>
                  <a:cubicBezTo>
                    <a:pt x="34" y="77"/>
                    <a:pt x="37" y="87"/>
                    <a:pt x="44" y="94"/>
                  </a:cubicBezTo>
                  <a:cubicBezTo>
                    <a:pt x="50" y="101"/>
                    <a:pt x="59" y="104"/>
                    <a:pt x="70" y="104"/>
                  </a:cubicBezTo>
                  <a:cubicBezTo>
                    <a:pt x="77" y="104"/>
                    <a:pt x="84" y="101"/>
                    <a:pt x="89" y="97"/>
                  </a:cubicBezTo>
                  <a:cubicBezTo>
                    <a:pt x="94" y="94"/>
                    <a:pt x="97" y="89"/>
                    <a:pt x="99" y="82"/>
                  </a:cubicBezTo>
                  <a:lnTo>
                    <a:pt x="61" y="82"/>
                  </a:lnTo>
                  <a:lnTo>
                    <a:pt x="61" y="57"/>
                  </a:lnTo>
                  <a:lnTo>
                    <a:pt x="134" y="57"/>
                  </a:lnTo>
                  <a:lnTo>
                    <a:pt x="134" y="82"/>
                  </a:lnTo>
                  <a:cubicBezTo>
                    <a:pt x="131" y="95"/>
                    <a:pt x="125" y="106"/>
                    <a:pt x="114" y="116"/>
                  </a:cubicBezTo>
                  <a:cubicBezTo>
                    <a:pt x="109" y="121"/>
                    <a:pt x="102" y="125"/>
                    <a:pt x="95" y="129"/>
                  </a:cubicBezTo>
                  <a:cubicBezTo>
                    <a:pt x="87" y="132"/>
                    <a:pt x="79" y="134"/>
                    <a:pt x="70" y="134"/>
                  </a:cubicBezTo>
                  <a:cubicBezTo>
                    <a:pt x="50" y="136"/>
                    <a:pt x="34" y="130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Rectangle 243">
              <a:extLst>
                <a:ext uri="{FF2B5EF4-FFF2-40B4-BE49-F238E27FC236}">
                  <a16:creationId xmlns:a16="http://schemas.microsoft.com/office/drawing/2014/main" id="{1A102EE7-9159-4961-B61C-8F8A14636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226" y="5556251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244">
              <a:extLst>
                <a:ext uri="{FF2B5EF4-FFF2-40B4-BE49-F238E27FC236}">
                  <a16:creationId xmlns:a16="http://schemas.microsoft.com/office/drawing/2014/main" id="{619B94A4-5800-4491-AD15-5D67303B7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9" y="555625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245">
              <a:extLst>
                <a:ext uri="{FF2B5EF4-FFF2-40B4-BE49-F238E27FC236}">
                  <a16:creationId xmlns:a16="http://schemas.microsoft.com/office/drawing/2014/main" id="{00B82BBE-8CF8-4BCF-BC60-8F0B8C6D7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3201" y="4978402"/>
              <a:ext cx="393700" cy="382588"/>
            </a:xfrm>
            <a:custGeom>
              <a:avLst/>
              <a:gdLst>
                <a:gd name="T0" fmla="*/ 271 w 804"/>
                <a:gd name="T1" fmla="*/ 22 h 782"/>
                <a:gd name="T2" fmla="*/ 33 w 804"/>
                <a:gd name="T3" fmla="*/ 272 h 782"/>
                <a:gd name="T4" fmla="*/ 219 w 804"/>
                <a:gd name="T5" fmla="*/ 100 h 782"/>
                <a:gd name="T6" fmla="*/ 619 w 804"/>
                <a:gd name="T7" fmla="*/ 330 h 782"/>
                <a:gd name="T8" fmla="*/ 154 w 804"/>
                <a:gd name="T9" fmla="*/ 467 h 782"/>
                <a:gd name="T10" fmla="*/ 115 w 804"/>
                <a:gd name="T11" fmla="*/ 428 h 782"/>
                <a:gd name="T12" fmla="*/ 186 w 804"/>
                <a:gd name="T13" fmla="*/ 505 h 782"/>
                <a:gd name="T14" fmla="*/ 796 w 804"/>
                <a:gd name="T15" fmla="*/ 323 h 782"/>
                <a:gd name="T16" fmla="*/ 271 w 804"/>
                <a:gd name="T17" fmla="*/ 22 h 782"/>
                <a:gd name="T18" fmla="*/ 725 w 804"/>
                <a:gd name="T19" fmla="*/ 288 h 782"/>
                <a:gd name="T20" fmla="*/ 681 w 804"/>
                <a:gd name="T21" fmla="*/ 288 h 782"/>
                <a:gd name="T22" fmla="*/ 681 w 804"/>
                <a:gd name="T23" fmla="*/ 421 h 782"/>
                <a:gd name="T24" fmla="*/ 725 w 804"/>
                <a:gd name="T25" fmla="*/ 421 h 782"/>
                <a:gd name="T26" fmla="*/ 725 w 804"/>
                <a:gd name="T27" fmla="*/ 465 h 782"/>
                <a:gd name="T28" fmla="*/ 681 w 804"/>
                <a:gd name="T29" fmla="*/ 465 h 782"/>
                <a:gd name="T30" fmla="*/ 664 w 804"/>
                <a:gd name="T31" fmla="*/ 461 h 782"/>
                <a:gd name="T32" fmla="*/ 650 w 804"/>
                <a:gd name="T33" fmla="*/ 452 h 782"/>
                <a:gd name="T34" fmla="*/ 641 w 804"/>
                <a:gd name="T35" fmla="*/ 438 h 782"/>
                <a:gd name="T36" fmla="*/ 638 w 804"/>
                <a:gd name="T37" fmla="*/ 421 h 782"/>
                <a:gd name="T38" fmla="*/ 638 w 804"/>
                <a:gd name="T39" fmla="*/ 182 h 782"/>
                <a:gd name="T40" fmla="*/ 681 w 804"/>
                <a:gd name="T41" fmla="*/ 182 h 782"/>
                <a:gd name="T42" fmla="*/ 681 w 804"/>
                <a:gd name="T43" fmla="*/ 245 h 782"/>
                <a:gd name="T44" fmla="*/ 725 w 804"/>
                <a:gd name="T45" fmla="*/ 245 h 782"/>
                <a:gd name="T46" fmla="*/ 725 w 804"/>
                <a:gd name="T47" fmla="*/ 288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782">
                  <a:moveTo>
                    <a:pt x="271" y="22"/>
                  </a:moveTo>
                  <a:cubicBezTo>
                    <a:pt x="71" y="36"/>
                    <a:pt x="0" y="142"/>
                    <a:pt x="33" y="272"/>
                  </a:cubicBezTo>
                  <a:cubicBezTo>
                    <a:pt x="19" y="182"/>
                    <a:pt x="75" y="110"/>
                    <a:pt x="219" y="100"/>
                  </a:cubicBezTo>
                  <a:cubicBezTo>
                    <a:pt x="460" y="82"/>
                    <a:pt x="625" y="171"/>
                    <a:pt x="619" y="330"/>
                  </a:cubicBezTo>
                  <a:cubicBezTo>
                    <a:pt x="613" y="495"/>
                    <a:pt x="381" y="680"/>
                    <a:pt x="154" y="467"/>
                  </a:cubicBezTo>
                  <a:cubicBezTo>
                    <a:pt x="140" y="455"/>
                    <a:pt x="128" y="441"/>
                    <a:pt x="115" y="428"/>
                  </a:cubicBezTo>
                  <a:cubicBezTo>
                    <a:pt x="135" y="453"/>
                    <a:pt x="159" y="480"/>
                    <a:pt x="186" y="505"/>
                  </a:cubicBezTo>
                  <a:cubicBezTo>
                    <a:pt x="484" y="782"/>
                    <a:pt x="788" y="540"/>
                    <a:pt x="796" y="323"/>
                  </a:cubicBezTo>
                  <a:cubicBezTo>
                    <a:pt x="804" y="116"/>
                    <a:pt x="588" y="0"/>
                    <a:pt x="271" y="22"/>
                  </a:cubicBezTo>
                  <a:close/>
                  <a:moveTo>
                    <a:pt x="725" y="288"/>
                  </a:moveTo>
                  <a:lnTo>
                    <a:pt x="681" y="288"/>
                  </a:lnTo>
                  <a:lnTo>
                    <a:pt x="681" y="421"/>
                  </a:lnTo>
                  <a:lnTo>
                    <a:pt x="725" y="421"/>
                  </a:lnTo>
                  <a:lnTo>
                    <a:pt x="725" y="465"/>
                  </a:lnTo>
                  <a:lnTo>
                    <a:pt x="681" y="465"/>
                  </a:lnTo>
                  <a:cubicBezTo>
                    <a:pt x="675" y="465"/>
                    <a:pt x="669" y="463"/>
                    <a:pt x="664" y="461"/>
                  </a:cubicBezTo>
                  <a:cubicBezTo>
                    <a:pt x="659" y="458"/>
                    <a:pt x="654" y="456"/>
                    <a:pt x="650" y="452"/>
                  </a:cubicBezTo>
                  <a:cubicBezTo>
                    <a:pt x="646" y="448"/>
                    <a:pt x="643" y="443"/>
                    <a:pt x="641" y="438"/>
                  </a:cubicBezTo>
                  <a:cubicBezTo>
                    <a:pt x="639" y="433"/>
                    <a:pt x="638" y="427"/>
                    <a:pt x="638" y="421"/>
                  </a:cubicBezTo>
                  <a:lnTo>
                    <a:pt x="638" y="182"/>
                  </a:lnTo>
                  <a:lnTo>
                    <a:pt x="681" y="182"/>
                  </a:lnTo>
                  <a:lnTo>
                    <a:pt x="681" y="245"/>
                  </a:lnTo>
                  <a:lnTo>
                    <a:pt x="725" y="245"/>
                  </a:lnTo>
                  <a:lnTo>
                    <a:pt x="725" y="288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246">
              <a:extLst>
                <a:ext uri="{FF2B5EF4-FFF2-40B4-BE49-F238E27FC236}">
                  <a16:creationId xmlns:a16="http://schemas.microsoft.com/office/drawing/2014/main" id="{FD61489A-AD1E-4498-9C96-8945E4AEF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4364" y="5067301"/>
              <a:ext cx="50800" cy="57150"/>
            </a:xfrm>
            <a:custGeom>
              <a:avLst/>
              <a:gdLst>
                <a:gd name="T0" fmla="*/ 85 w 105"/>
                <a:gd name="T1" fmla="*/ 18 h 115"/>
                <a:gd name="T2" fmla="*/ 22 w 105"/>
                <a:gd name="T3" fmla="*/ 18 h 115"/>
                <a:gd name="T4" fmla="*/ 22 w 105"/>
                <a:gd name="T5" fmla="*/ 45 h 115"/>
                <a:gd name="T6" fmla="*/ 85 w 105"/>
                <a:gd name="T7" fmla="*/ 45 h 115"/>
                <a:gd name="T8" fmla="*/ 85 w 105"/>
                <a:gd name="T9" fmla="*/ 18 h 115"/>
                <a:gd name="T10" fmla="*/ 105 w 105"/>
                <a:gd name="T11" fmla="*/ 115 h 115"/>
                <a:gd name="T12" fmla="*/ 84 w 105"/>
                <a:gd name="T13" fmla="*/ 115 h 115"/>
                <a:gd name="T14" fmla="*/ 84 w 105"/>
                <a:gd name="T15" fmla="*/ 63 h 115"/>
                <a:gd name="T16" fmla="*/ 21 w 105"/>
                <a:gd name="T17" fmla="*/ 63 h 115"/>
                <a:gd name="T18" fmla="*/ 21 w 105"/>
                <a:gd name="T19" fmla="*/ 115 h 115"/>
                <a:gd name="T20" fmla="*/ 0 w 105"/>
                <a:gd name="T21" fmla="*/ 115 h 115"/>
                <a:gd name="T22" fmla="*/ 0 w 105"/>
                <a:gd name="T23" fmla="*/ 18 h 115"/>
                <a:gd name="T24" fmla="*/ 6 w 105"/>
                <a:gd name="T25" fmla="*/ 5 h 115"/>
                <a:gd name="T26" fmla="*/ 21 w 105"/>
                <a:gd name="T27" fmla="*/ 0 h 115"/>
                <a:gd name="T28" fmla="*/ 84 w 105"/>
                <a:gd name="T29" fmla="*/ 0 h 115"/>
                <a:gd name="T30" fmla="*/ 97 w 105"/>
                <a:gd name="T31" fmla="*/ 6 h 115"/>
                <a:gd name="T32" fmla="*/ 104 w 105"/>
                <a:gd name="T33" fmla="*/ 19 h 115"/>
                <a:gd name="T34" fmla="*/ 104 w 105"/>
                <a:gd name="T35" fmla="*/ 115 h 115"/>
                <a:gd name="T36" fmla="*/ 105 w 105"/>
                <a:gd name="T37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115">
                  <a:moveTo>
                    <a:pt x="85" y="18"/>
                  </a:moveTo>
                  <a:lnTo>
                    <a:pt x="22" y="18"/>
                  </a:lnTo>
                  <a:lnTo>
                    <a:pt x="22" y="45"/>
                  </a:lnTo>
                  <a:lnTo>
                    <a:pt x="85" y="45"/>
                  </a:lnTo>
                  <a:lnTo>
                    <a:pt x="85" y="18"/>
                  </a:lnTo>
                  <a:close/>
                  <a:moveTo>
                    <a:pt x="105" y="115"/>
                  </a:moveTo>
                  <a:lnTo>
                    <a:pt x="84" y="115"/>
                  </a:lnTo>
                  <a:lnTo>
                    <a:pt x="84" y="63"/>
                  </a:lnTo>
                  <a:lnTo>
                    <a:pt x="21" y="63"/>
                  </a:lnTo>
                  <a:lnTo>
                    <a:pt x="21" y="115"/>
                  </a:lnTo>
                  <a:lnTo>
                    <a:pt x="0" y="115"/>
                  </a:lnTo>
                  <a:lnTo>
                    <a:pt x="0" y="18"/>
                  </a:lnTo>
                  <a:cubicBezTo>
                    <a:pt x="0" y="13"/>
                    <a:pt x="2" y="9"/>
                    <a:pt x="6" y="5"/>
                  </a:cubicBezTo>
                  <a:cubicBezTo>
                    <a:pt x="10" y="1"/>
                    <a:pt x="15" y="0"/>
                    <a:pt x="21" y="0"/>
                  </a:cubicBezTo>
                  <a:lnTo>
                    <a:pt x="84" y="0"/>
                  </a:lnTo>
                  <a:cubicBezTo>
                    <a:pt x="89" y="0"/>
                    <a:pt x="94" y="3"/>
                    <a:pt x="97" y="6"/>
                  </a:cubicBezTo>
                  <a:cubicBezTo>
                    <a:pt x="102" y="10"/>
                    <a:pt x="104" y="14"/>
                    <a:pt x="104" y="19"/>
                  </a:cubicBezTo>
                  <a:lnTo>
                    <a:pt x="104" y="115"/>
                  </a:lnTo>
                  <a:lnTo>
                    <a:pt x="105" y="11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247">
              <a:extLst>
                <a:ext uri="{FF2B5EF4-FFF2-40B4-BE49-F238E27FC236}">
                  <a16:creationId xmlns:a16="http://schemas.microsoft.com/office/drawing/2014/main" id="{8D785804-696B-4578-8A5E-88E5BEBE2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1" y="5080001"/>
              <a:ext cx="49213" cy="44450"/>
            </a:xfrm>
            <a:custGeom>
              <a:avLst/>
              <a:gdLst>
                <a:gd name="T0" fmla="*/ 100 w 100"/>
                <a:gd name="T1" fmla="*/ 90 h 90"/>
                <a:gd name="T2" fmla="*/ 79 w 100"/>
                <a:gd name="T3" fmla="*/ 90 h 90"/>
                <a:gd name="T4" fmla="*/ 79 w 100"/>
                <a:gd name="T5" fmla="*/ 19 h 90"/>
                <a:gd name="T6" fmla="*/ 21 w 100"/>
                <a:gd name="T7" fmla="*/ 19 h 90"/>
                <a:gd name="T8" fmla="*/ 21 w 100"/>
                <a:gd name="T9" fmla="*/ 90 h 90"/>
                <a:gd name="T10" fmla="*/ 0 w 100"/>
                <a:gd name="T11" fmla="*/ 90 h 90"/>
                <a:gd name="T12" fmla="*/ 0 w 100"/>
                <a:gd name="T13" fmla="*/ 0 h 90"/>
                <a:gd name="T14" fmla="*/ 79 w 100"/>
                <a:gd name="T15" fmla="*/ 0 h 90"/>
                <a:gd name="T16" fmla="*/ 99 w 100"/>
                <a:gd name="T17" fmla="*/ 13 h 90"/>
                <a:gd name="T18" fmla="*/ 99 w 100"/>
                <a:gd name="T19" fmla="*/ 19 h 90"/>
                <a:gd name="T20" fmla="*/ 99 w 100"/>
                <a:gd name="T21" fmla="*/ 90 h 90"/>
                <a:gd name="T22" fmla="*/ 100 w 100"/>
                <a:gd name="T2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" h="90">
                  <a:moveTo>
                    <a:pt x="100" y="90"/>
                  </a:moveTo>
                  <a:lnTo>
                    <a:pt x="79" y="90"/>
                  </a:lnTo>
                  <a:lnTo>
                    <a:pt x="79" y="19"/>
                  </a:lnTo>
                  <a:lnTo>
                    <a:pt x="21" y="19"/>
                  </a:lnTo>
                  <a:lnTo>
                    <a:pt x="21" y="90"/>
                  </a:lnTo>
                  <a:lnTo>
                    <a:pt x="0" y="90"/>
                  </a:lnTo>
                  <a:lnTo>
                    <a:pt x="0" y="0"/>
                  </a:lnTo>
                  <a:lnTo>
                    <a:pt x="79" y="0"/>
                  </a:lnTo>
                  <a:cubicBezTo>
                    <a:pt x="90" y="0"/>
                    <a:pt x="96" y="4"/>
                    <a:pt x="99" y="13"/>
                  </a:cubicBezTo>
                  <a:lnTo>
                    <a:pt x="99" y="19"/>
                  </a:lnTo>
                  <a:lnTo>
                    <a:pt x="99" y="90"/>
                  </a:lnTo>
                  <a:lnTo>
                    <a:pt x="100" y="90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248">
              <a:extLst>
                <a:ext uri="{FF2B5EF4-FFF2-40B4-BE49-F238E27FC236}">
                  <a16:creationId xmlns:a16="http://schemas.microsoft.com/office/drawing/2014/main" id="{50BE7323-D6F8-4B29-BCE5-0B7439B2E7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1839" y="5080001"/>
              <a:ext cx="50800" cy="58738"/>
            </a:xfrm>
            <a:custGeom>
              <a:avLst/>
              <a:gdLst>
                <a:gd name="T0" fmla="*/ 84 w 105"/>
                <a:gd name="T1" fmla="*/ 19 h 119"/>
                <a:gd name="T2" fmla="*/ 21 w 105"/>
                <a:gd name="T3" fmla="*/ 19 h 119"/>
                <a:gd name="T4" fmla="*/ 21 w 105"/>
                <a:gd name="T5" fmla="*/ 73 h 119"/>
                <a:gd name="T6" fmla="*/ 84 w 105"/>
                <a:gd name="T7" fmla="*/ 73 h 119"/>
                <a:gd name="T8" fmla="*/ 84 w 105"/>
                <a:gd name="T9" fmla="*/ 19 h 119"/>
                <a:gd name="T10" fmla="*/ 104 w 105"/>
                <a:gd name="T11" fmla="*/ 101 h 119"/>
                <a:gd name="T12" fmla="*/ 82 w 105"/>
                <a:gd name="T13" fmla="*/ 119 h 119"/>
                <a:gd name="T14" fmla="*/ 34 w 105"/>
                <a:gd name="T15" fmla="*/ 119 h 119"/>
                <a:gd name="T16" fmla="*/ 34 w 105"/>
                <a:gd name="T17" fmla="*/ 101 h 119"/>
                <a:gd name="T18" fmla="*/ 84 w 105"/>
                <a:gd name="T19" fmla="*/ 101 h 119"/>
                <a:gd name="T20" fmla="*/ 84 w 105"/>
                <a:gd name="T21" fmla="*/ 90 h 119"/>
                <a:gd name="T22" fmla="*/ 21 w 105"/>
                <a:gd name="T23" fmla="*/ 90 h 119"/>
                <a:gd name="T24" fmla="*/ 6 w 105"/>
                <a:gd name="T25" fmla="*/ 85 h 119"/>
                <a:gd name="T26" fmla="*/ 0 w 105"/>
                <a:gd name="T27" fmla="*/ 73 h 119"/>
                <a:gd name="T28" fmla="*/ 0 w 105"/>
                <a:gd name="T29" fmla="*/ 19 h 119"/>
                <a:gd name="T30" fmla="*/ 5 w 105"/>
                <a:gd name="T31" fmla="*/ 6 h 119"/>
                <a:gd name="T32" fmla="*/ 21 w 105"/>
                <a:gd name="T33" fmla="*/ 0 h 119"/>
                <a:gd name="T34" fmla="*/ 105 w 105"/>
                <a:gd name="T35" fmla="*/ 0 h 119"/>
                <a:gd name="T36" fmla="*/ 105 w 105"/>
                <a:gd name="T37" fmla="*/ 101 h 119"/>
                <a:gd name="T38" fmla="*/ 104 w 105"/>
                <a:gd name="T39" fmla="*/ 10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5" h="119">
                  <a:moveTo>
                    <a:pt x="84" y="19"/>
                  </a:moveTo>
                  <a:lnTo>
                    <a:pt x="21" y="19"/>
                  </a:lnTo>
                  <a:lnTo>
                    <a:pt x="21" y="73"/>
                  </a:lnTo>
                  <a:lnTo>
                    <a:pt x="84" y="73"/>
                  </a:lnTo>
                  <a:lnTo>
                    <a:pt x="84" y="19"/>
                  </a:lnTo>
                  <a:close/>
                  <a:moveTo>
                    <a:pt x="104" y="101"/>
                  </a:moveTo>
                  <a:cubicBezTo>
                    <a:pt x="104" y="114"/>
                    <a:pt x="96" y="119"/>
                    <a:pt x="82" y="119"/>
                  </a:cubicBezTo>
                  <a:lnTo>
                    <a:pt x="34" y="119"/>
                  </a:lnTo>
                  <a:lnTo>
                    <a:pt x="34" y="101"/>
                  </a:lnTo>
                  <a:lnTo>
                    <a:pt x="84" y="101"/>
                  </a:lnTo>
                  <a:lnTo>
                    <a:pt x="84" y="90"/>
                  </a:lnTo>
                  <a:lnTo>
                    <a:pt x="21" y="90"/>
                  </a:lnTo>
                  <a:cubicBezTo>
                    <a:pt x="15" y="90"/>
                    <a:pt x="11" y="89"/>
                    <a:pt x="6" y="85"/>
                  </a:cubicBezTo>
                  <a:cubicBezTo>
                    <a:pt x="2" y="81"/>
                    <a:pt x="0" y="78"/>
                    <a:pt x="0" y="73"/>
                  </a:cubicBezTo>
                  <a:lnTo>
                    <a:pt x="0" y="19"/>
                  </a:lnTo>
                  <a:cubicBezTo>
                    <a:pt x="0" y="14"/>
                    <a:pt x="1" y="10"/>
                    <a:pt x="5" y="6"/>
                  </a:cubicBezTo>
                  <a:cubicBezTo>
                    <a:pt x="9" y="3"/>
                    <a:pt x="14" y="0"/>
                    <a:pt x="21" y="0"/>
                  </a:cubicBezTo>
                  <a:lnTo>
                    <a:pt x="105" y="0"/>
                  </a:lnTo>
                  <a:lnTo>
                    <a:pt x="105" y="101"/>
                  </a:lnTo>
                  <a:lnTo>
                    <a:pt x="104" y="101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249">
              <a:extLst>
                <a:ext uri="{FF2B5EF4-FFF2-40B4-BE49-F238E27FC236}">
                  <a16:creationId xmlns:a16="http://schemas.microsoft.com/office/drawing/2014/main" id="{069EFA8D-3C56-4939-A981-B96D5AC237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2164" y="5080001"/>
              <a:ext cx="50800" cy="42863"/>
            </a:xfrm>
            <a:custGeom>
              <a:avLst/>
              <a:gdLst>
                <a:gd name="T0" fmla="*/ 82 w 104"/>
                <a:gd name="T1" fmla="*/ 19 h 89"/>
                <a:gd name="T2" fmla="*/ 20 w 104"/>
                <a:gd name="T3" fmla="*/ 19 h 89"/>
                <a:gd name="T4" fmla="*/ 20 w 104"/>
                <a:gd name="T5" fmla="*/ 36 h 89"/>
                <a:gd name="T6" fmla="*/ 82 w 104"/>
                <a:gd name="T7" fmla="*/ 36 h 89"/>
                <a:gd name="T8" fmla="*/ 82 w 104"/>
                <a:gd name="T9" fmla="*/ 19 h 89"/>
                <a:gd name="T10" fmla="*/ 104 w 104"/>
                <a:gd name="T11" fmla="*/ 36 h 89"/>
                <a:gd name="T12" fmla="*/ 99 w 104"/>
                <a:gd name="T13" fmla="*/ 49 h 89"/>
                <a:gd name="T14" fmla="*/ 84 w 104"/>
                <a:gd name="T15" fmla="*/ 54 h 89"/>
                <a:gd name="T16" fmla="*/ 21 w 104"/>
                <a:gd name="T17" fmla="*/ 54 h 89"/>
                <a:gd name="T18" fmla="*/ 21 w 104"/>
                <a:gd name="T19" fmla="*/ 71 h 89"/>
                <a:gd name="T20" fmla="*/ 100 w 104"/>
                <a:gd name="T21" fmla="*/ 71 h 89"/>
                <a:gd name="T22" fmla="*/ 100 w 104"/>
                <a:gd name="T23" fmla="*/ 89 h 89"/>
                <a:gd name="T24" fmla="*/ 21 w 104"/>
                <a:gd name="T25" fmla="*/ 89 h 89"/>
                <a:gd name="T26" fmla="*/ 6 w 104"/>
                <a:gd name="T27" fmla="*/ 84 h 89"/>
                <a:gd name="T28" fmla="*/ 0 w 104"/>
                <a:gd name="T29" fmla="*/ 71 h 89"/>
                <a:gd name="T30" fmla="*/ 0 w 104"/>
                <a:gd name="T31" fmla="*/ 18 h 89"/>
                <a:gd name="T32" fmla="*/ 5 w 104"/>
                <a:gd name="T33" fmla="*/ 5 h 89"/>
                <a:gd name="T34" fmla="*/ 20 w 104"/>
                <a:gd name="T35" fmla="*/ 0 h 89"/>
                <a:gd name="T36" fmla="*/ 82 w 104"/>
                <a:gd name="T37" fmla="*/ 0 h 89"/>
                <a:gd name="T38" fmla="*/ 97 w 104"/>
                <a:gd name="T39" fmla="*/ 5 h 89"/>
                <a:gd name="T40" fmla="*/ 104 w 104"/>
                <a:gd name="T41" fmla="*/ 18 h 89"/>
                <a:gd name="T42" fmla="*/ 104 w 104"/>
                <a:gd name="T43" fmla="*/ 3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89">
                  <a:moveTo>
                    <a:pt x="82" y="19"/>
                  </a:moveTo>
                  <a:lnTo>
                    <a:pt x="20" y="19"/>
                  </a:lnTo>
                  <a:lnTo>
                    <a:pt x="20" y="36"/>
                  </a:lnTo>
                  <a:lnTo>
                    <a:pt x="82" y="36"/>
                  </a:lnTo>
                  <a:lnTo>
                    <a:pt x="82" y="19"/>
                  </a:lnTo>
                  <a:close/>
                  <a:moveTo>
                    <a:pt x="104" y="36"/>
                  </a:moveTo>
                  <a:cubicBezTo>
                    <a:pt x="104" y="41"/>
                    <a:pt x="102" y="45"/>
                    <a:pt x="99" y="49"/>
                  </a:cubicBezTo>
                  <a:cubicBezTo>
                    <a:pt x="95" y="53"/>
                    <a:pt x="90" y="54"/>
                    <a:pt x="84" y="54"/>
                  </a:cubicBezTo>
                  <a:lnTo>
                    <a:pt x="21" y="54"/>
                  </a:lnTo>
                  <a:lnTo>
                    <a:pt x="21" y="71"/>
                  </a:lnTo>
                  <a:lnTo>
                    <a:pt x="100" y="71"/>
                  </a:lnTo>
                  <a:lnTo>
                    <a:pt x="100" y="89"/>
                  </a:lnTo>
                  <a:lnTo>
                    <a:pt x="21" y="89"/>
                  </a:lnTo>
                  <a:cubicBezTo>
                    <a:pt x="15" y="89"/>
                    <a:pt x="10" y="88"/>
                    <a:pt x="6" y="84"/>
                  </a:cubicBezTo>
                  <a:cubicBezTo>
                    <a:pt x="2" y="80"/>
                    <a:pt x="0" y="76"/>
                    <a:pt x="0" y="71"/>
                  </a:cubicBezTo>
                  <a:lnTo>
                    <a:pt x="0" y="18"/>
                  </a:lnTo>
                  <a:cubicBezTo>
                    <a:pt x="0" y="13"/>
                    <a:pt x="1" y="8"/>
                    <a:pt x="5" y="5"/>
                  </a:cubicBezTo>
                  <a:cubicBezTo>
                    <a:pt x="9" y="1"/>
                    <a:pt x="14" y="0"/>
                    <a:pt x="20" y="0"/>
                  </a:cubicBezTo>
                  <a:lnTo>
                    <a:pt x="82" y="0"/>
                  </a:lnTo>
                  <a:cubicBezTo>
                    <a:pt x="89" y="0"/>
                    <a:pt x="94" y="1"/>
                    <a:pt x="97" y="5"/>
                  </a:cubicBezTo>
                  <a:cubicBezTo>
                    <a:pt x="101" y="9"/>
                    <a:pt x="104" y="13"/>
                    <a:pt x="104" y="18"/>
                  </a:cubicBezTo>
                  <a:lnTo>
                    <a:pt x="104" y="36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250">
              <a:extLst>
                <a:ext uri="{FF2B5EF4-FFF2-40B4-BE49-F238E27FC236}">
                  <a16:creationId xmlns:a16="http://schemas.microsoft.com/office/drawing/2014/main" id="{EDA39C3A-F20C-4BD0-A596-69B2A8A0B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901" y="5080001"/>
              <a:ext cx="47625" cy="44450"/>
            </a:xfrm>
            <a:custGeom>
              <a:avLst/>
              <a:gdLst>
                <a:gd name="T0" fmla="*/ 96 w 96"/>
                <a:gd name="T1" fmla="*/ 36 h 90"/>
                <a:gd name="T2" fmla="*/ 75 w 96"/>
                <a:gd name="T3" fmla="*/ 36 h 90"/>
                <a:gd name="T4" fmla="*/ 75 w 96"/>
                <a:gd name="T5" fmla="*/ 19 h 90"/>
                <a:gd name="T6" fmla="*/ 21 w 96"/>
                <a:gd name="T7" fmla="*/ 19 h 90"/>
                <a:gd name="T8" fmla="*/ 21 w 96"/>
                <a:gd name="T9" fmla="*/ 90 h 90"/>
                <a:gd name="T10" fmla="*/ 0 w 96"/>
                <a:gd name="T11" fmla="*/ 90 h 90"/>
                <a:gd name="T12" fmla="*/ 0 w 96"/>
                <a:gd name="T13" fmla="*/ 0 h 90"/>
                <a:gd name="T14" fmla="*/ 75 w 96"/>
                <a:gd name="T15" fmla="*/ 0 h 90"/>
                <a:gd name="T16" fmla="*/ 95 w 96"/>
                <a:gd name="T17" fmla="*/ 13 h 90"/>
                <a:gd name="T18" fmla="*/ 96 w 96"/>
                <a:gd name="T19" fmla="*/ 19 h 90"/>
                <a:gd name="T20" fmla="*/ 96 w 96"/>
                <a:gd name="T21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90">
                  <a:moveTo>
                    <a:pt x="96" y="36"/>
                  </a:moveTo>
                  <a:lnTo>
                    <a:pt x="75" y="36"/>
                  </a:lnTo>
                  <a:lnTo>
                    <a:pt x="75" y="19"/>
                  </a:lnTo>
                  <a:lnTo>
                    <a:pt x="21" y="19"/>
                  </a:lnTo>
                  <a:lnTo>
                    <a:pt x="21" y="90"/>
                  </a:lnTo>
                  <a:lnTo>
                    <a:pt x="0" y="90"/>
                  </a:lnTo>
                  <a:lnTo>
                    <a:pt x="0" y="0"/>
                  </a:lnTo>
                  <a:lnTo>
                    <a:pt x="75" y="0"/>
                  </a:lnTo>
                  <a:cubicBezTo>
                    <a:pt x="86" y="0"/>
                    <a:pt x="93" y="4"/>
                    <a:pt x="95" y="13"/>
                  </a:cubicBezTo>
                  <a:cubicBezTo>
                    <a:pt x="95" y="14"/>
                    <a:pt x="96" y="16"/>
                    <a:pt x="96" y="19"/>
                  </a:cubicBezTo>
                  <a:lnTo>
                    <a:pt x="96" y="36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251">
              <a:extLst>
                <a:ext uri="{FF2B5EF4-FFF2-40B4-BE49-F238E27FC236}">
                  <a16:creationId xmlns:a16="http://schemas.microsoft.com/office/drawing/2014/main" id="{2F6BD83F-E69D-4609-8FFC-4A6A134F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464" y="5080001"/>
              <a:ext cx="47625" cy="44450"/>
            </a:xfrm>
            <a:custGeom>
              <a:avLst/>
              <a:gdLst>
                <a:gd name="T0" fmla="*/ 97 w 97"/>
                <a:gd name="T1" fmla="*/ 72 h 89"/>
                <a:gd name="T2" fmla="*/ 92 w 97"/>
                <a:gd name="T3" fmla="*/ 84 h 89"/>
                <a:gd name="T4" fmla="*/ 77 w 97"/>
                <a:gd name="T5" fmla="*/ 89 h 89"/>
                <a:gd name="T6" fmla="*/ 2 w 97"/>
                <a:gd name="T7" fmla="*/ 89 h 89"/>
                <a:gd name="T8" fmla="*/ 2 w 97"/>
                <a:gd name="T9" fmla="*/ 72 h 89"/>
                <a:gd name="T10" fmla="*/ 77 w 97"/>
                <a:gd name="T11" fmla="*/ 72 h 89"/>
                <a:gd name="T12" fmla="*/ 77 w 97"/>
                <a:gd name="T13" fmla="*/ 54 h 89"/>
                <a:gd name="T14" fmla="*/ 22 w 97"/>
                <a:gd name="T15" fmla="*/ 54 h 89"/>
                <a:gd name="T16" fmla="*/ 8 w 97"/>
                <a:gd name="T17" fmla="*/ 50 h 89"/>
                <a:gd name="T18" fmla="*/ 1 w 97"/>
                <a:gd name="T19" fmla="*/ 40 h 89"/>
                <a:gd name="T20" fmla="*/ 0 w 97"/>
                <a:gd name="T21" fmla="*/ 35 h 89"/>
                <a:gd name="T22" fmla="*/ 0 w 97"/>
                <a:gd name="T23" fmla="*/ 18 h 89"/>
                <a:gd name="T24" fmla="*/ 6 w 97"/>
                <a:gd name="T25" fmla="*/ 5 h 89"/>
                <a:gd name="T26" fmla="*/ 21 w 97"/>
                <a:gd name="T27" fmla="*/ 0 h 89"/>
                <a:gd name="T28" fmla="*/ 90 w 97"/>
                <a:gd name="T29" fmla="*/ 0 h 89"/>
                <a:gd name="T30" fmla="*/ 90 w 97"/>
                <a:gd name="T31" fmla="*/ 18 h 89"/>
                <a:gd name="T32" fmla="*/ 21 w 97"/>
                <a:gd name="T33" fmla="*/ 18 h 89"/>
                <a:gd name="T34" fmla="*/ 21 w 97"/>
                <a:gd name="T35" fmla="*/ 35 h 89"/>
                <a:gd name="T36" fmla="*/ 76 w 97"/>
                <a:gd name="T37" fmla="*/ 35 h 89"/>
                <a:gd name="T38" fmla="*/ 91 w 97"/>
                <a:gd name="T39" fmla="*/ 40 h 89"/>
                <a:gd name="T40" fmla="*/ 97 w 97"/>
                <a:gd name="T41" fmla="*/ 53 h 89"/>
                <a:gd name="T42" fmla="*/ 97 w 97"/>
                <a:gd name="T43" fmla="*/ 7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89">
                  <a:moveTo>
                    <a:pt x="97" y="72"/>
                  </a:moveTo>
                  <a:cubicBezTo>
                    <a:pt x="97" y="77"/>
                    <a:pt x="96" y="80"/>
                    <a:pt x="92" y="84"/>
                  </a:cubicBezTo>
                  <a:cubicBezTo>
                    <a:pt x="88" y="88"/>
                    <a:pt x="83" y="89"/>
                    <a:pt x="77" y="89"/>
                  </a:cubicBezTo>
                  <a:lnTo>
                    <a:pt x="2" y="89"/>
                  </a:lnTo>
                  <a:lnTo>
                    <a:pt x="2" y="72"/>
                  </a:lnTo>
                  <a:lnTo>
                    <a:pt x="77" y="72"/>
                  </a:lnTo>
                  <a:lnTo>
                    <a:pt x="77" y="54"/>
                  </a:lnTo>
                  <a:lnTo>
                    <a:pt x="22" y="54"/>
                  </a:lnTo>
                  <a:cubicBezTo>
                    <a:pt x="17" y="54"/>
                    <a:pt x="12" y="53"/>
                    <a:pt x="8" y="50"/>
                  </a:cubicBezTo>
                  <a:cubicBezTo>
                    <a:pt x="5" y="48"/>
                    <a:pt x="2" y="45"/>
                    <a:pt x="1" y="40"/>
                  </a:cubicBezTo>
                  <a:cubicBezTo>
                    <a:pt x="1" y="39"/>
                    <a:pt x="0" y="37"/>
                    <a:pt x="0" y="35"/>
                  </a:cubicBezTo>
                  <a:lnTo>
                    <a:pt x="0" y="18"/>
                  </a:lnTo>
                  <a:cubicBezTo>
                    <a:pt x="0" y="13"/>
                    <a:pt x="2" y="9"/>
                    <a:pt x="6" y="5"/>
                  </a:cubicBezTo>
                  <a:cubicBezTo>
                    <a:pt x="10" y="2"/>
                    <a:pt x="15" y="0"/>
                    <a:pt x="21" y="0"/>
                  </a:cubicBezTo>
                  <a:lnTo>
                    <a:pt x="90" y="0"/>
                  </a:lnTo>
                  <a:lnTo>
                    <a:pt x="90" y="18"/>
                  </a:lnTo>
                  <a:lnTo>
                    <a:pt x="21" y="18"/>
                  </a:lnTo>
                  <a:lnTo>
                    <a:pt x="21" y="35"/>
                  </a:lnTo>
                  <a:lnTo>
                    <a:pt x="76" y="35"/>
                  </a:lnTo>
                  <a:cubicBezTo>
                    <a:pt x="82" y="35"/>
                    <a:pt x="87" y="37"/>
                    <a:pt x="91" y="40"/>
                  </a:cubicBezTo>
                  <a:cubicBezTo>
                    <a:pt x="95" y="44"/>
                    <a:pt x="97" y="48"/>
                    <a:pt x="97" y="53"/>
                  </a:cubicBezTo>
                  <a:lnTo>
                    <a:pt x="97" y="7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252">
              <a:extLst>
                <a:ext uri="{FF2B5EF4-FFF2-40B4-BE49-F238E27FC236}">
                  <a16:creationId xmlns:a16="http://schemas.microsoft.com/office/drawing/2014/main" id="{6E1574DC-B684-4B51-86FE-A99DA37D3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4" y="5148263"/>
              <a:ext cx="49213" cy="57150"/>
            </a:xfrm>
            <a:custGeom>
              <a:avLst/>
              <a:gdLst>
                <a:gd name="T0" fmla="*/ 101 w 101"/>
                <a:gd name="T1" fmla="*/ 117 h 117"/>
                <a:gd name="T2" fmla="*/ 21 w 101"/>
                <a:gd name="T3" fmla="*/ 117 h 117"/>
                <a:gd name="T4" fmla="*/ 1 w 101"/>
                <a:gd name="T5" fmla="*/ 104 h 117"/>
                <a:gd name="T6" fmla="*/ 0 w 101"/>
                <a:gd name="T7" fmla="*/ 98 h 117"/>
                <a:gd name="T8" fmla="*/ 0 w 101"/>
                <a:gd name="T9" fmla="*/ 18 h 117"/>
                <a:gd name="T10" fmla="*/ 6 w 101"/>
                <a:gd name="T11" fmla="*/ 5 h 117"/>
                <a:gd name="T12" fmla="*/ 21 w 101"/>
                <a:gd name="T13" fmla="*/ 0 h 117"/>
                <a:gd name="T14" fmla="*/ 101 w 101"/>
                <a:gd name="T15" fmla="*/ 0 h 117"/>
                <a:gd name="T16" fmla="*/ 101 w 101"/>
                <a:gd name="T17" fmla="*/ 18 h 117"/>
                <a:gd name="T18" fmla="*/ 21 w 101"/>
                <a:gd name="T19" fmla="*/ 18 h 117"/>
                <a:gd name="T20" fmla="*/ 21 w 101"/>
                <a:gd name="T21" fmla="*/ 98 h 117"/>
                <a:gd name="T22" fmla="*/ 101 w 101"/>
                <a:gd name="T23" fmla="*/ 98 h 117"/>
                <a:gd name="T24" fmla="*/ 101 w 101"/>
                <a:gd name="T2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17">
                  <a:moveTo>
                    <a:pt x="101" y="117"/>
                  </a:moveTo>
                  <a:lnTo>
                    <a:pt x="21" y="117"/>
                  </a:lnTo>
                  <a:cubicBezTo>
                    <a:pt x="10" y="117"/>
                    <a:pt x="4" y="113"/>
                    <a:pt x="1" y="104"/>
                  </a:cubicBezTo>
                  <a:cubicBezTo>
                    <a:pt x="1" y="103"/>
                    <a:pt x="0" y="100"/>
                    <a:pt x="0" y="98"/>
                  </a:cubicBezTo>
                  <a:lnTo>
                    <a:pt x="0" y="18"/>
                  </a:lnTo>
                  <a:cubicBezTo>
                    <a:pt x="0" y="13"/>
                    <a:pt x="3" y="9"/>
                    <a:pt x="6" y="5"/>
                  </a:cubicBezTo>
                  <a:cubicBezTo>
                    <a:pt x="10" y="2"/>
                    <a:pt x="15" y="0"/>
                    <a:pt x="21" y="0"/>
                  </a:cubicBezTo>
                  <a:lnTo>
                    <a:pt x="101" y="0"/>
                  </a:lnTo>
                  <a:lnTo>
                    <a:pt x="101" y="18"/>
                  </a:lnTo>
                  <a:lnTo>
                    <a:pt x="21" y="18"/>
                  </a:lnTo>
                  <a:lnTo>
                    <a:pt x="21" y="98"/>
                  </a:lnTo>
                  <a:lnTo>
                    <a:pt x="101" y="98"/>
                  </a:lnTo>
                  <a:lnTo>
                    <a:pt x="101" y="117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253">
              <a:extLst>
                <a:ext uri="{FF2B5EF4-FFF2-40B4-BE49-F238E27FC236}">
                  <a16:creationId xmlns:a16="http://schemas.microsoft.com/office/drawing/2014/main" id="{5DA5AA99-38B2-49F6-8A55-5A4F99A39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1" y="5149851"/>
              <a:ext cx="50800" cy="55563"/>
            </a:xfrm>
            <a:custGeom>
              <a:avLst/>
              <a:gdLst>
                <a:gd name="T0" fmla="*/ 105 w 105"/>
                <a:gd name="T1" fmla="*/ 115 h 115"/>
                <a:gd name="T2" fmla="*/ 84 w 105"/>
                <a:gd name="T3" fmla="*/ 115 h 115"/>
                <a:gd name="T4" fmla="*/ 84 w 105"/>
                <a:gd name="T5" fmla="*/ 43 h 115"/>
                <a:gd name="T6" fmla="*/ 21 w 105"/>
                <a:gd name="T7" fmla="*/ 43 h 115"/>
                <a:gd name="T8" fmla="*/ 21 w 105"/>
                <a:gd name="T9" fmla="*/ 115 h 115"/>
                <a:gd name="T10" fmla="*/ 0 w 105"/>
                <a:gd name="T11" fmla="*/ 115 h 115"/>
                <a:gd name="T12" fmla="*/ 0 w 105"/>
                <a:gd name="T13" fmla="*/ 0 h 115"/>
                <a:gd name="T14" fmla="*/ 21 w 105"/>
                <a:gd name="T15" fmla="*/ 0 h 115"/>
                <a:gd name="T16" fmla="*/ 21 w 105"/>
                <a:gd name="T17" fmla="*/ 26 h 115"/>
                <a:gd name="T18" fmla="*/ 84 w 105"/>
                <a:gd name="T19" fmla="*/ 26 h 115"/>
                <a:gd name="T20" fmla="*/ 104 w 105"/>
                <a:gd name="T21" fmla="*/ 38 h 115"/>
                <a:gd name="T22" fmla="*/ 105 w 105"/>
                <a:gd name="T23" fmla="*/ 45 h 115"/>
                <a:gd name="T24" fmla="*/ 105 w 105"/>
                <a:gd name="T2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115">
                  <a:moveTo>
                    <a:pt x="105" y="115"/>
                  </a:moveTo>
                  <a:lnTo>
                    <a:pt x="84" y="115"/>
                  </a:lnTo>
                  <a:lnTo>
                    <a:pt x="84" y="43"/>
                  </a:lnTo>
                  <a:lnTo>
                    <a:pt x="21" y="43"/>
                  </a:lnTo>
                  <a:lnTo>
                    <a:pt x="21" y="115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26"/>
                  </a:lnTo>
                  <a:lnTo>
                    <a:pt x="84" y="26"/>
                  </a:lnTo>
                  <a:cubicBezTo>
                    <a:pt x="95" y="26"/>
                    <a:pt x="101" y="30"/>
                    <a:pt x="104" y="38"/>
                  </a:cubicBezTo>
                  <a:cubicBezTo>
                    <a:pt x="104" y="40"/>
                    <a:pt x="105" y="42"/>
                    <a:pt x="105" y="45"/>
                  </a:cubicBezTo>
                  <a:lnTo>
                    <a:pt x="105" y="11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254">
              <a:extLst>
                <a:ext uri="{FF2B5EF4-FFF2-40B4-BE49-F238E27FC236}">
                  <a16:creationId xmlns:a16="http://schemas.microsoft.com/office/drawing/2014/main" id="{A1B7A35C-FB56-491F-9629-F995D9564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1839" y="5162551"/>
              <a:ext cx="52388" cy="42863"/>
            </a:xfrm>
            <a:custGeom>
              <a:avLst/>
              <a:gdLst>
                <a:gd name="T0" fmla="*/ 84 w 105"/>
                <a:gd name="T1" fmla="*/ 18 h 90"/>
                <a:gd name="T2" fmla="*/ 22 w 105"/>
                <a:gd name="T3" fmla="*/ 18 h 90"/>
                <a:gd name="T4" fmla="*/ 22 w 105"/>
                <a:gd name="T5" fmla="*/ 72 h 90"/>
                <a:gd name="T6" fmla="*/ 84 w 105"/>
                <a:gd name="T7" fmla="*/ 72 h 90"/>
                <a:gd name="T8" fmla="*/ 84 w 105"/>
                <a:gd name="T9" fmla="*/ 18 h 90"/>
                <a:gd name="T10" fmla="*/ 105 w 105"/>
                <a:gd name="T11" fmla="*/ 72 h 90"/>
                <a:gd name="T12" fmla="*/ 84 w 105"/>
                <a:gd name="T13" fmla="*/ 90 h 90"/>
                <a:gd name="T14" fmla="*/ 22 w 105"/>
                <a:gd name="T15" fmla="*/ 90 h 90"/>
                <a:gd name="T16" fmla="*/ 2 w 105"/>
                <a:gd name="T17" fmla="*/ 77 h 90"/>
                <a:gd name="T18" fmla="*/ 0 w 105"/>
                <a:gd name="T19" fmla="*/ 71 h 90"/>
                <a:gd name="T20" fmla="*/ 0 w 105"/>
                <a:gd name="T21" fmla="*/ 17 h 90"/>
                <a:gd name="T22" fmla="*/ 7 w 105"/>
                <a:gd name="T23" fmla="*/ 5 h 90"/>
                <a:gd name="T24" fmla="*/ 22 w 105"/>
                <a:gd name="T25" fmla="*/ 0 h 90"/>
                <a:gd name="T26" fmla="*/ 84 w 105"/>
                <a:gd name="T27" fmla="*/ 0 h 90"/>
                <a:gd name="T28" fmla="*/ 99 w 105"/>
                <a:gd name="T29" fmla="*/ 5 h 90"/>
                <a:gd name="T30" fmla="*/ 105 w 105"/>
                <a:gd name="T31" fmla="*/ 17 h 90"/>
                <a:gd name="T32" fmla="*/ 105 w 105"/>
                <a:gd name="T33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90">
                  <a:moveTo>
                    <a:pt x="84" y="18"/>
                  </a:moveTo>
                  <a:lnTo>
                    <a:pt x="22" y="18"/>
                  </a:lnTo>
                  <a:lnTo>
                    <a:pt x="22" y="72"/>
                  </a:lnTo>
                  <a:lnTo>
                    <a:pt x="84" y="72"/>
                  </a:lnTo>
                  <a:lnTo>
                    <a:pt x="84" y="18"/>
                  </a:lnTo>
                  <a:close/>
                  <a:moveTo>
                    <a:pt x="105" y="72"/>
                  </a:moveTo>
                  <a:cubicBezTo>
                    <a:pt x="105" y="85"/>
                    <a:pt x="98" y="90"/>
                    <a:pt x="84" y="90"/>
                  </a:cubicBezTo>
                  <a:lnTo>
                    <a:pt x="22" y="90"/>
                  </a:lnTo>
                  <a:cubicBezTo>
                    <a:pt x="10" y="90"/>
                    <a:pt x="4" y="86"/>
                    <a:pt x="2" y="77"/>
                  </a:cubicBezTo>
                  <a:cubicBezTo>
                    <a:pt x="2" y="76"/>
                    <a:pt x="0" y="73"/>
                    <a:pt x="0" y="71"/>
                  </a:cubicBezTo>
                  <a:lnTo>
                    <a:pt x="0" y="17"/>
                  </a:lnTo>
                  <a:cubicBezTo>
                    <a:pt x="0" y="12"/>
                    <a:pt x="3" y="8"/>
                    <a:pt x="7" y="5"/>
                  </a:cubicBezTo>
                  <a:cubicBezTo>
                    <a:pt x="10" y="1"/>
                    <a:pt x="15" y="0"/>
                    <a:pt x="22" y="0"/>
                  </a:cubicBezTo>
                  <a:lnTo>
                    <a:pt x="84" y="0"/>
                  </a:lnTo>
                  <a:cubicBezTo>
                    <a:pt x="90" y="0"/>
                    <a:pt x="95" y="1"/>
                    <a:pt x="99" y="5"/>
                  </a:cubicBezTo>
                  <a:cubicBezTo>
                    <a:pt x="103" y="8"/>
                    <a:pt x="105" y="12"/>
                    <a:pt x="105" y="17"/>
                  </a:cubicBezTo>
                  <a:lnTo>
                    <a:pt x="105" y="72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Rectangle 255">
              <a:extLst>
                <a:ext uri="{FF2B5EF4-FFF2-40B4-BE49-F238E27FC236}">
                  <a16:creationId xmlns:a16="http://schemas.microsoft.com/office/drawing/2014/main" id="{A6DF6996-A947-4C5B-8BD8-2D9F8BE35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2164" y="5149851"/>
              <a:ext cx="9525" cy="55563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256">
              <a:extLst>
                <a:ext uri="{FF2B5EF4-FFF2-40B4-BE49-F238E27FC236}">
                  <a16:creationId xmlns:a16="http://schemas.microsoft.com/office/drawing/2014/main" id="{EE05B7FA-C9C1-4D3D-AB53-B2B7A3EC7B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1214" y="5162551"/>
              <a:ext cx="50800" cy="42863"/>
            </a:xfrm>
            <a:custGeom>
              <a:avLst/>
              <a:gdLst>
                <a:gd name="T0" fmla="*/ 84 w 104"/>
                <a:gd name="T1" fmla="*/ 18 h 88"/>
                <a:gd name="T2" fmla="*/ 21 w 104"/>
                <a:gd name="T3" fmla="*/ 18 h 88"/>
                <a:gd name="T4" fmla="*/ 21 w 104"/>
                <a:gd name="T5" fmla="*/ 36 h 88"/>
                <a:gd name="T6" fmla="*/ 84 w 104"/>
                <a:gd name="T7" fmla="*/ 36 h 88"/>
                <a:gd name="T8" fmla="*/ 84 w 104"/>
                <a:gd name="T9" fmla="*/ 18 h 88"/>
                <a:gd name="T10" fmla="*/ 104 w 104"/>
                <a:gd name="T11" fmla="*/ 36 h 88"/>
                <a:gd name="T12" fmla="*/ 99 w 104"/>
                <a:gd name="T13" fmla="*/ 48 h 88"/>
                <a:gd name="T14" fmla="*/ 84 w 104"/>
                <a:gd name="T15" fmla="*/ 53 h 88"/>
                <a:gd name="T16" fmla="*/ 21 w 104"/>
                <a:gd name="T17" fmla="*/ 53 h 88"/>
                <a:gd name="T18" fmla="*/ 21 w 104"/>
                <a:gd name="T19" fmla="*/ 71 h 88"/>
                <a:gd name="T20" fmla="*/ 100 w 104"/>
                <a:gd name="T21" fmla="*/ 71 h 88"/>
                <a:gd name="T22" fmla="*/ 100 w 104"/>
                <a:gd name="T23" fmla="*/ 88 h 88"/>
                <a:gd name="T24" fmla="*/ 21 w 104"/>
                <a:gd name="T25" fmla="*/ 88 h 88"/>
                <a:gd name="T26" fmla="*/ 6 w 104"/>
                <a:gd name="T27" fmla="*/ 83 h 88"/>
                <a:gd name="T28" fmla="*/ 0 w 104"/>
                <a:gd name="T29" fmla="*/ 71 h 88"/>
                <a:gd name="T30" fmla="*/ 0 w 104"/>
                <a:gd name="T31" fmla="*/ 17 h 88"/>
                <a:gd name="T32" fmla="*/ 5 w 104"/>
                <a:gd name="T33" fmla="*/ 5 h 88"/>
                <a:gd name="T34" fmla="*/ 20 w 104"/>
                <a:gd name="T35" fmla="*/ 0 h 88"/>
                <a:gd name="T36" fmla="*/ 82 w 104"/>
                <a:gd name="T37" fmla="*/ 0 h 88"/>
                <a:gd name="T38" fmla="*/ 97 w 104"/>
                <a:gd name="T39" fmla="*/ 5 h 88"/>
                <a:gd name="T40" fmla="*/ 104 w 104"/>
                <a:gd name="T41" fmla="*/ 17 h 88"/>
                <a:gd name="T42" fmla="*/ 104 w 104"/>
                <a:gd name="T43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88">
                  <a:moveTo>
                    <a:pt x="84" y="18"/>
                  </a:moveTo>
                  <a:lnTo>
                    <a:pt x="21" y="18"/>
                  </a:lnTo>
                  <a:lnTo>
                    <a:pt x="21" y="36"/>
                  </a:lnTo>
                  <a:lnTo>
                    <a:pt x="84" y="36"/>
                  </a:lnTo>
                  <a:lnTo>
                    <a:pt x="84" y="18"/>
                  </a:lnTo>
                  <a:close/>
                  <a:moveTo>
                    <a:pt x="104" y="36"/>
                  </a:moveTo>
                  <a:cubicBezTo>
                    <a:pt x="104" y="41"/>
                    <a:pt x="102" y="45"/>
                    <a:pt x="99" y="48"/>
                  </a:cubicBezTo>
                  <a:cubicBezTo>
                    <a:pt x="95" y="52"/>
                    <a:pt x="90" y="53"/>
                    <a:pt x="84" y="53"/>
                  </a:cubicBezTo>
                  <a:lnTo>
                    <a:pt x="21" y="53"/>
                  </a:lnTo>
                  <a:lnTo>
                    <a:pt x="21" y="71"/>
                  </a:lnTo>
                  <a:lnTo>
                    <a:pt x="100" y="71"/>
                  </a:lnTo>
                  <a:lnTo>
                    <a:pt x="100" y="88"/>
                  </a:lnTo>
                  <a:lnTo>
                    <a:pt x="21" y="88"/>
                  </a:lnTo>
                  <a:cubicBezTo>
                    <a:pt x="15" y="88"/>
                    <a:pt x="10" y="87"/>
                    <a:pt x="6" y="83"/>
                  </a:cubicBezTo>
                  <a:cubicBezTo>
                    <a:pt x="2" y="80"/>
                    <a:pt x="0" y="76"/>
                    <a:pt x="0" y="71"/>
                  </a:cubicBezTo>
                  <a:lnTo>
                    <a:pt x="0" y="17"/>
                  </a:lnTo>
                  <a:cubicBezTo>
                    <a:pt x="0" y="12"/>
                    <a:pt x="1" y="7"/>
                    <a:pt x="5" y="5"/>
                  </a:cubicBezTo>
                  <a:cubicBezTo>
                    <a:pt x="9" y="1"/>
                    <a:pt x="14" y="0"/>
                    <a:pt x="20" y="0"/>
                  </a:cubicBezTo>
                  <a:lnTo>
                    <a:pt x="82" y="0"/>
                  </a:lnTo>
                  <a:cubicBezTo>
                    <a:pt x="89" y="0"/>
                    <a:pt x="94" y="1"/>
                    <a:pt x="97" y="5"/>
                  </a:cubicBezTo>
                  <a:cubicBezTo>
                    <a:pt x="101" y="8"/>
                    <a:pt x="104" y="12"/>
                    <a:pt x="104" y="17"/>
                  </a:cubicBezTo>
                  <a:lnTo>
                    <a:pt x="104" y="36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257">
              <a:extLst>
                <a:ext uri="{FF2B5EF4-FFF2-40B4-BE49-F238E27FC236}">
                  <a16:creationId xmlns:a16="http://schemas.microsoft.com/office/drawing/2014/main" id="{EF4EB369-64EE-4E69-8DCA-925B3BF3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951" y="5149851"/>
              <a:ext cx="20638" cy="55563"/>
            </a:xfrm>
            <a:custGeom>
              <a:avLst/>
              <a:gdLst>
                <a:gd name="T0" fmla="*/ 42 w 42"/>
                <a:gd name="T1" fmla="*/ 115 h 115"/>
                <a:gd name="T2" fmla="*/ 21 w 42"/>
                <a:gd name="T3" fmla="*/ 115 h 115"/>
                <a:gd name="T4" fmla="*/ 6 w 42"/>
                <a:gd name="T5" fmla="*/ 110 h 115"/>
                <a:gd name="T6" fmla="*/ 0 w 42"/>
                <a:gd name="T7" fmla="*/ 97 h 115"/>
                <a:gd name="T8" fmla="*/ 0 w 42"/>
                <a:gd name="T9" fmla="*/ 0 h 115"/>
                <a:gd name="T10" fmla="*/ 21 w 42"/>
                <a:gd name="T11" fmla="*/ 0 h 115"/>
                <a:gd name="T12" fmla="*/ 21 w 42"/>
                <a:gd name="T13" fmla="*/ 25 h 115"/>
                <a:gd name="T14" fmla="*/ 42 w 42"/>
                <a:gd name="T15" fmla="*/ 25 h 115"/>
                <a:gd name="T16" fmla="*/ 42 w 42"/>
                <a:gd name="T17" fmla="*/ 42 h 115"/>
                <a:gd name="T18" fmla="*/ 21 w 42"/>
                <a:gd name="T19" fmla="*/ 42 h 115"/>
                <a:gd name="T20" fmla="*/ 21 w 42"/>
                <a:gd name="T21" fmla="*/ 96 h 115"/>
                <a:gd name="T22" fmla="*/ 42 w 42"/>
                <a:gd name="T23" fmla="*/ 96 h 115"/>
                <a:gd name="T24" fmla="*/ 42 w 42"/>
                <a:gd name="T2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115">
                  <a:moveTo>
                    <a:pt x="42" y="115"/>
                  </a:moveTo>
                  <a:lnTo>
                    <a:pt x="21" y="115"/>
                  </a:lnTo>
                  <a:cubicBezTo>
                    <a:pt x="15" y="115"/>
                    <a:pt x="10" y="113"/>
                    <a:pt x="6" y="110"/>
                  </a:cubicBezTo>
                  <a:cubicBezTo>
                    <a:pt x="2" y="106"/>
                    <a:pt x="0" y="102"/>
                    <a:pt x="0" y="97"/>
                  </a:cubicBezTo>
                  <a:lnTo>
                    <a:pt x="0" y="0"/>
                  </a:lnTo>
                  <a:lnTo>
                    <a:pt x="21" y="0"/>
                  </a:lnTo>
                  <a:lnTo>
                    <a:pt x="21" y="25"/>
                  </a:lnTo>
                  <a:lnTo>
                    <a:pt x="42" y="25"/>
                  </a:lnTo>
                  <a:lnTo>
                    <a:pt x="42" y="42"/>
                  </a:lnTo>
                  <a:lnTo>
                    <a:pt x="21" y="42"/>
                  </a:lnTo>
                  <a:lnTo>
                    <a:pt x="21" y="96"/>
                  </a:lnTo>
                  <a:lnTo>
                    <a:pt x="42" y="96"/>
                  </a:lnTo>
                  <a:lnTo>
                    <a:pt x="42" y="11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Rectangle 258">
              <a:extLst>
                <a:ext uri="{FF2B5EF4-FFF2-40B4-BE49-F238E27FC236}">
                  <a16:creationId xmlns:a16="http://schemas.microsoft.com/office/drawing/2014/main" id="{DB059B07-5BE2-4B42-A657-5C081FE9E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039" y="5099051"/>
              <a:ext cx="22225" cy="106363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Rectangle 259">
              <a:extLst>
                <a:ext uri="{FF2B5EF4-FFF2-40B4-BE49-F238E27FC236}">
                  <a16:creationId xmlns:a16="http://schemas.microsoft.com/office/drawing/2014/main" id="{F2140251-552A-4D18-B149-A3E936729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039" y="5051426"/>
              <a:ext cx="22225" cy="33338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260">
              <a:extLst>
                <a:ext uri="{FF2B5EF4-FFF2-40B4-BE49-F238E27FC236}">
                  <a16:creationId xmlns:a16="http://schemas.microsoft.com/office/drawing/2014/main" id="{206ECD96-E63D-4F2E-B9CA-D93C4F050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6" y="5099051"/>
              <a:ext cx="107950" cy="106363"/>
            </a:xfrm>
            <a:custGeom>
              <a:avLst/>
              <a:gdLst>
                <a:gd name="T0" fmla="*/ 219 w 219"/>
                <a:gd name="T1" fmla="*/ 176 h 220"/>
                <a:gd name="T2" fmla="*/ 208 w 219"/>
                <a:gd name="T3" fmla="*/ 207 h 220"/>
                <a:gd name="T4" fmla="*/ 175 w 219"/>
                <a:gd name="T5" fmla="*/ 220 h 220"/>
                <a:gd name="T6" fmla="*/ 44 w 219"/>
                <a:gd name="T7" fmla="*/ 220 h 220"/>
                <a:gd name="T8" fmla="*/ 13 w 219"/>
                <a:gd name="T9" fmla="*/ 207 h 220"/>
                <a:gd name="T10" fmla="*/ 0 w 219"/>
                <a:gd name="T11" fmla="*/ 176 h 220"/>
                <a:gd name="T12" fmla="*/ 0 w 219"/>
                <a:gd name="T13" fmla="*/ 0 h 220"/>
                <a:gd name="T14" fmla="*/ 44 w 219"/>
                <a:gd name="T15" fmla="*/ 0 h 220"/>
                <a:gd name="T16" fmla="*/ 44 w 219"/>
                <a:gd name="T17" fmla="*/ 176 h 220"/>
                <a:gd name="T18" fmla="*/ 175 w 219"/>
                <a:gd name="T19" fmla="*/ 176 h 220"/>
                <a:gd name="T20" fmla="*/ 175 w 219"/>
                <a:gd name="T21" fmla="*/ 0 h 220"/>
                <a:gd name="T22" fmla="*/ 219 w 219"/>
                <a:gd name="T23" fmla="*/ 0 h 220"/>
                <a:gd name="T24" fmla="*/ 219 w 219"/>
                <a:gd name="T25" fmla="*/ 17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220">
                  <a:moveTo>
                    <a:pt x="219" y="176"/>
                  </a:moveTo>
                  <a:cubicBezTo>
                    <a:pt x="219" y="188"/>
                    <a:pt x="215" y="198"/>
                    <a:pt x="208" y="207"/>
                  </a:cubicBezTo>
                  <a:cubicBezTo>
                    <a:pt x="200" y="216"/>
                    <a:pt x="189" y="220"/>
                    <a:pt x="175" y="220"/>
                  </a:cubicBezTo>
                  <a:lnTo>
                    <a:pt x="44" y="220"/>
                  </a:lnTo>
                  <a:cubicBezTo>
                    <a:pt x="32" y="220"/>
                    <a:pt x="20" y="216"/>
                    <a:pt x="13" y="207"/>
                  </a:cubicBezTo>
                  <a:cubicBezTo>
                    <a:pt x="5" y="198"/>
                    <a:pt x="0" y="188"/>
                    <a:pt x="0" y="176"/>
                  </a:cubicBezTo>
                  <a:lnTo>
                    <a:pt x="0" y="0"/>
                  </a:lnTo>
                  <a:lnTo>
                    <a:pt x="44" y="0"/>
                  </a:lnTo>
                  <a:lnTo>
                    <a:pt x="44" y="176"/>
                  </a:lnTo>
                  <a:lnTo>
                    <a:pt x="175" y="176"/>
                  </a:lnTo>
                  <a:lnTo>
                    <a:pt x="175" y="0"/>
                  </a:lnTo>
                  <a:lnTo>
                    <a:pt x="219" y="0"/>
                  </a:lnTo>
                  <a:lnTo>
                    <a:pt x="219" y="176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Rectangle 261">
              <a:extLst>
                <a:ext uri="{FF2B5EF4-FFF2-40B4-BE49-F238E27FC236}">
                  <a16:creationId xmlns:a16="http://schemas.microsoft.com/office/drawing/2014/main" id="{5D1BA40A-8573-4F6C-9542-89F0AD4E5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6" y="5349876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262">
              <a:extLst>
                <a:ext uri="{FF2B5EF4-FFF2-40B4-BE49-F238E27FC236}">
                  <a16:creationId xmlns:a16="http://schemas.microsoft.com/office/drawing/2014/main" id="{37EAFFF7-58E3-4778-83BE-F913C22BD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9" y="5349876"/>
              <a:ext cx="57150" cy="65088"/>
            </a:xfrm>
            <a:custGeom>
              <a:avLst/>
              <a:gdLst>
                <a:gd name="T0" fmla="*/ 86 w 118"/>
                <a:gd name="T1" fmla="*/ 0 h 135"/>
                <a:gd name="T2" fmla="*/ 118 w 118"/>
                <a:gd name="T3" fmla="*/ 0 h 135"/>
                <a:gd name="T4" fmla="*/ 118 w 118"/>
                <a:gd name="T5" fmla="*/ 135 h 135"/>
                <a:gd name="T6" fmla="*/ 86 w 118"/>
                <a:gd name="T7" fmla="*/ 135 h 135"/>
                <a:gd name="T8" fmla="*/ 31 w 118"/>
                <a:gd name="T9" fmla="*/ 50 h 135"/>
                <a:gd name="T10" fmla="*/ 31 w 118"/>
                <a:gd name="T11" fmla="*/ 135 h 135"/>
                <a:gd name="T12" fmla="*/ 0 w 118"/>
                <a:gd name="T13" fmla="*/ 135 h 135"/>
                <a:gd name="T14" fmla="*/ 0 w 118"/>
                <a:gd name="T15" fmla="*/ 0 h 135"/>
                <a:gd name="T16" fmla="*/ 32 w 118"/>
                <a:gd name="T17" fmla="*/ 0 h 135"/>
                <a:gd name="T18" fmla="*/ 87 w 118"/>
                <a:gd name="T19" fmla="*/ 85 h 135"/>
                <a:gd name="T20" fmla="*/ 87 w 118"/>
                <a:gd name="T21" fmla="*/ 0 h 135"/>
                <a:gd name="T22" fmla="*/ 86 w 118"/>
                <a:gd name="T2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135">
                  <a:moveTo>
                    <a:pt x="86" y="0"/>
                  </a:moveTo>
                  <a:lnTo>
                    <a:pt x="118" y="0"/>
                  </a:lnTo>
                  <a:lnTo>
                    <a:pt x="118" y="135"/>
                  </a:lnTo>
                  <a:lnTo>
                    <a:pt x="86" y="135"/>
                  </a:lnTo>
                  <a:lnTo>
                    <a:pt x="31" y="50"/>
                  </a:lnTo>
                  <a:lnTo>
                    <a:pt x="3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5"/>
                  </a:lnTo>
                  <a:lnTo>
                    <a:pt x="87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263">
              <a:extLst>
                <a:ext uri="{FF2B5EF4-FFF2-40B4-BE49-F238E27FC236}">
                  <a16:creationId xmlns:a16="http://schemas.microsoft.com/office/drawing/2014/main" id="{BE757148-8242-45B5-B5D1-CC28DDAAA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226" y="5348288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4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8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1 h 139"/>
                <a:gd name="T50" fmla="*/ 14 w 100"/>
                <a:gd name="T51" fmla="*/ 11 h 139"/>
                <a:gd name="T52" fmla="*/ 50 w 100"/>
                <a:gd name="T53" fmla="*/ 0 h 139"/>
                <a:gd name="T54" fmla="*/ 85 w 100"/>
                <a:gd name="T55" fmla="*/ 10 h 139"/>
                <a:gd name="T56" fmla="*/ 99 w 100"/>
                <a:gd name="T57" fmla="*/ 41 h 139"/>
                <a:gd name="T58" fmla="*/ 64 w 100"/>
                <a:gd name="T59" fmla="*/ 41 h 139"/>
                <a:gd name="T60" fmla="*/ 59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4" y="26"/>
                    <a:pt x="40" y="28"/>
                    <a:pt x="37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8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2" y="68"/>
                    <a:pt x="86" y="70"/>
                  </a:cubicBezTo>
                  <a:cubicBezTo>
                    <a:pt x="90" y="73"/>
                    <a:pt x="94" y="76"/>
                    <a:pt x="96" y="81"/>
                  </a:cubicBezTo>
                  <a:cubicBezTo>
                    <a:pt x="99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4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2" y="109"/>
                  </a:cubicBezTo>
                  <a:cubicBezTo>
                    <a:pt x="65" y="106"/>
                    <a:pt x="66" y="103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8"/>
                    <a:pt x="57" y="86"/>
                    <a:pt x="52" y="84"/>
                  </a:cubicBezTo>
                  <a:cubicBezTo>
                    <a:pt x="49" y="83"/>
                    <a:pt x="44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7" y="71"/>
                    <a:pt x="14" y="69"/>
                  </a:cubicBezTo>
                  <a:cubicBezTo>
                    <a:pt x="10" y="66"/>
                    <a:pt x="6" y="63"/>
                    <a:pt x="4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2" y="4"/>
                    <a:pt x="35" y="0"/>
                    <a:pt x="50" y="0"/>
                  </a:cubicBezTo>
                  <a:cubicBezTo>
                    <a:pt x="65" y="0"/>
                    <a:pt x="76" y="4"/>
                    <a:pt x="85" y="10"/>
                  </a:cubicBezTo>
                  <a:cubicBezTo>
                    <a:pt x="94" y="16"/>
                    <a:pt x="99" y="28"/>
                    <a:pt x="99" y="41"/>
                  </a:cubicBezTo>
                  <a:lnTo>
                    <a:pt x="64" y="41"/>
                  </a:lnTo>
                  <a:cubicBezTo>
                    <a:pt x="64" y="36"/>
                    <a:pt x="61" y="33"/>
                    <a:pt x="59" y="30"/>
                  </a:cubicBezTo>
                  <a:cubicBezTo>
                    <a:pt x="55" y="28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264">
              <a:extLst>
                <a:ext uri="{FF2B5EF4-FFF2-40B4-BE49-F238E27FC236}">
                  <a16:creationId xmlns:a16="http://schemas.microsoft.com/office/drawing/2014/main" id="{F62B13DE-D019-4289-9EBE-926C7C42E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376" y="5349876"/>
              <a:ext cx="50800" cy="65088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8 w 106"/>
                <a:gd name="T13" fmla="*/ 134 h 134"/>
                <a:gd name="T14" fmla="*/ 38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8" y="134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Rectangle 265">
              <a:extLst>
                <a:ext uri="{FF2B5EF4-FFF2-40B4-BE49-F238E27FC236}">
                  <a16:creationId xmlns:a16="http://schemas.microsoft.com/office/drawing/2014/main" id="{B72B4DAC-56DB-4211-B87C-5B41395E7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701" y="5349876"/>
              <a:ext cx="17463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266">
              <a:extLst>
                <a:ext uri="{FF2B5EF4-FFF2-40B4-BE49-F238E27FC236}">
                  <a16:creationId xmlns:a16="http://schemas.microsoft.com/office/drawing/2014/main" id="{257867CD-EA59-46EC-B5E1-C7D6464B1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689" y="5349876"/>
              <a:ext cx="50800" cy="65088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267">
              <a:extLst>
                <a:ext uri="{FF2B5EF4-FFF2-40B4-BE49-F238E27FC236}">
                  <a16:creationId xmlns:a16="http://schemas.microsoft.com/office/drawing/2014/main" id="{94C9C824-0C36-48BE-840A-C1B23745F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4" y="5349876"/>
              <a:ext cx="55563" cy="66675"/>
            </a:xfrm>
            <a:custGeom>
              <a:avLst/>
              <a:gdLst>
                <a:gd name="T0" fmla="*/ 0 w 112"/>
                <a:gd name="T1" fmla="*/ 80 h 136"/>
                <a:gd name="T2" fmla="*/ 0 w 112"/>
                <a:gd name="T3" fmla="*/ 0 h 136"/>
                <a:gd name="T4" fmla="*/ 32 w 112"/>
                <a:gd name="T5" fmla="*/ 0 h 136"/>
                <a:gd name="T6" fmla="*/ 32 w 112"/>
                <a:gd name="T7" fmla="*/ 80 h 136"/>
                <a:gd name="T8" fmla="*/ 38 w 112"/>
                <a:gd name="T9" fmla="*/ 98 h 136"/>
                <a:gd name="T10" fmla="*/ 56 w 112"/>
                <a:gd name="T11" fmla="*/ 105 h 136"/>
                <a:gd name="T12" fmla="*/ 73 w 112"/>
                <a:gd name="T13" fmla="*/ 98 h 136"/>
                <a:gd name="T14" fmla="*/ 80 w 112"/>
                <a:gd name="T15" fmla="*/ 80 h 136"/>
                <a:gd name="T16" fmla="*/ 80 w 112"/>
                <a:gd name="T17" fmla="*/ 0 h 136"/>
                <a:gd name="T18" fmla="*/ 112 w 112"/>
                <a:gd name="T19" fmla="*/ 0 h 136"/>
                <a:gd name="T20" fmla="*/ 112 w 112"/>
                <a:gd name="T21" fmla="*/ 80 h 136"/>
                <a:gd name="T22" fmla="*/ 103 w 112"/>
                <a:gd name="T23" fmla="*/ 111 h 136"/>
                <a:gd name="T24" fmla="*/ 82 w 112"/>
                <a:gd name="T25" fmla="*/ 130 h 136"/>
                <a:gd name="T26" fmla="*/ 55 w 112"/>
                <a:gd name="T27" fmla="*/ 136 h 136"/>
                <a:gd name="T28" fmla="*/ 16 w 112"/>
                <a:gd name="T29" fmla="*/ 121 h 136"/>
                <a:gd name="T30" fmla="*/ 0 w 112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6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7"/>
                    <a:pt x="35" y="93"/>
                    <a:pt x="38" y="98"/>
                  </a:cubicBezTo>
                  <a:cubicBezTo>
                    <a:pt x="42" y="102"/>
                    <a:pt x="48" y="105"/>
                    <a:pt x="56" y="105"/>
                  </a:cubicBezTo>
                  <a:cubicBezTo>
                    <a:pt x="63" y="105"/>
                    <a:pt x="70" y="102"/>
                    <a:pt x="73" y="98"/>
                  </a:cubicBezTo>
                  <a:cubicBezTo>
                    <a:pt x="77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1"/>
                    <a:pt x="110" y="102"/>
                    <a:pt x="103" y="111"/>
                  </a:cubicBezTo>
                  <a:cubicBezTo>
                    <a:pt x="98" y="120"/>
                    <a:pt x="91" y="126"/>
                    <a:pt x="82" y="130"/>
                  </a:cubicBezTo>
                  <a:cubicBezTo>
                    <a:pt x="73" y="133"/>
                    <a:pt x="65" y="136"/>
                    <a:pt x="55" y="136"/>
                  </a:cubicBezTo>
                  <a:cubicBezTo>
                    <a:pt x="40" y="136"/>
                    <a:pt x="26" y="131"/>
                    <a:pt x="16" y="121"/>
                  </a:cubicBezTo>
                  <a:cubicBezTo>
                    <a:pt x="5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268">
              <a:extLst>
                <a:ext uri="{FF2B5EF4-FFF2-40B4-BE49-F238E27FC236}">
                  <a16:creationId xmlns:a16="http://schemas.microsoft.com/office/drawing/2014/main" id="{6E40502D-F040-41A0-A009-2238DD68B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1" y="5349876"/>
              <a:ext cx="50800" cy="65088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269">
              <a:extLst>
                <a:ext uri="{FF2B5EF4-FFF2-40B4-BE49-F238E27FC236}">
                  <a16:creationId xmlns:a16="http://schemas.microsoft.com/office/drawing/2014/main" id="{C3C83964-9807-4093-89FC-2B84F1014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26" y="5453063"/>
              <a:ext cx="53975" cy="66675"/>
            </a:xfrm>
            <a:custGeom>
              <a:avLst/>
              <a:gdLst>
                <a:gd name="T0" fmla="*/ 0 w 113"/>
                <a:gd name="T1" fmla="*/ 80 h 135"/>
                <a:gd name="T2" fmla="*/ 0 w 113"/>
                <a:gd name="T3" fmla="*/ 0 h 135"/>
                <a:gd name="T4" fmla="*/ 33 w 113"/>
                <a:gd name="T5" fmla="*/ 0 h 135"/>
                <a:gd name="T6" fmla="*/ 33 w 113"/>
                <a:gd name="T7" fmla="*/ 80 h 135"/>
                <a:gd name="T8" fmla="*/ 39 w 113"/>
                <a:gd name="T9" fmla="*/ 99 h 135"/>
                <a:gd name="T10" fmla="*/ 56 w 113"/>
                <a:gd name="T11" fmla="*/ 105 h 135"/>
                <a:gd name="T12" fmla="*/ 74 w 113"/>
                <a:gd name="T13" fmla="*/ 99 h 135"/>
                <a:gd name="T14" fmla="*/ 80 w 113"/>
                <a:gd name="T15" fmla="*/ 80 h 135"/>
                <a:gd name="T16" fmla="*/ 80 w 113"/>
                <a:gd name="T17" fmla="*/ 0 h 135"/>
                <a:gd name="T18" fmla="*/ 113 w 113"/>
                <a:gd name="T19" fmla="*/ 0 h 135"/>
                <a:gd name="T20" fmla="*/ 113 w 113"/>
                <a:gd name="T21" fmla="*/ 80 h 135"/>
                <a:gd name="T22" fmla="*/ 104 w 113"/>
                <a:gd name="T23" fmla="*/ 110 h 135"/>
                <a:gd name="T24" fmla="*/ 83 w 113"/>
                <a:gd name="T25" fmla="*/ 129 h 135"/>
                <a:gd name="T26" fmla="*/ 55 w 113"/>
                <a:gd name="T27" fmla="*/ 135 h 135"/>
                <a:gd name="T28" fmla="*/ 16 w 113"/>
                <a:gd name="T29" fmla="*/ 120 h 135"/>
                <a:gd name="T30" fmla="*/ 0 w 113"/>
                <a:gd name="T31" fmla="*/ 8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5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4"/>
                    <a:pt x="39" y="99"/>
                  </a:cubicBezTo>
                  <a:cubicBezTo>
                    <a:pt x="43" y="102"/>
                    <a:pt x="49" y="105"/>
                    <a:pt x="56" y="105"/>
                  </a:cubicBezTo>
                  <a:cubicBezTo>
                    <a:pt x="64" y="105"/>
                    <a:pt x="70" y="102"/>
                    <a:pt x="74" y="99"/>
                  </a:cubicBezTo>
                  <a:cubicBezTo>
                    <a:pt x="78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2"/>
                    <a:pt x="104" y="110"/>
                  </a:cubicBezTo>
                  <a:cubicBezTo>
                    <a:pt x="99" y="119"/>
                    <a:pt x="91" y="125"/>
                    <a:pt x="83" y="129"/>
                  </a:cubicBezTo>
                  <a:cubicBezTo>
                    <a:pt x="74" y="132"/>
                    <a:pt x="65" y="135"/>
                    <a:pt x="55" y="135"/>
                  </a:cubicBezTo>
                  <a:cubicBezTo>
                    <a:pt x="40" y="135"/>
                    <a:pt x="26" y="130"/>
                    <a:pt x="16" y="120"/>
                  </a:cubicBezTo>
                  <a:cubicBezTo>
                    <a:pt x="6" y="110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270">
              <a:extLst>
                <a:ext uri="{FF2B5EF4-FFF2-40B4-BE49-F238E27FC236}">
                  <a16:creationId xmlns:a16="http://schemas.microsoft.com/office/drawing/2014/main" id="{9B44322A-9B6C-4862-BBBA-0FB735369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89" y="5453063"/>
              <a:ext cx="58738" cy="65088"/>
            </a:xfrm>
            <a:custGeom>
              <a:avLst/>
              <a:gdLst>
                <a:gd name="T0" fmla="*/ 88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8 w 120"/>
                <a:gd name="T7" fmla="*/ 134 h 134"/>
                <a:gd name="T8" fmla="*/ 33 w 120"/>
                <a:gd name="T9" fmla="*/ 49 h 134"/>
                <a:gd name="T10" fmla="*/ 33 w 120"/>
                <a:gd name="T11" fmla="*/ 132 h 134"/>
                <a:gd name="T12" fmla="*/ 0 w 120"/>
                <a:gd name="T13" fmla="*/ 132 h 134"/>
                <a:gd name="T14" fmla="*/ 0 w 120"/>
                <a:gd name="T15" fmla="*/ 0 h 134"/>
                <a:gd name="T16" fmla="*/ 33 w 120"/>
                <a:gd name="T17" fmla="*/ 0 h 134"/>
                <a:gd name="T18" fmla="*/ 88 w 120"/>
                <a:gd name="T19" fmla="*/ 84 h 134"/>
                <a:gd name="T20" fmla="*/ 88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8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8" y="134"/>
                  </a:lnTo>
                  <a:lnTo>
                    <a:pt x="33" y="49"/>
                  </a:lnTo>
                  <a:lnTo>
                    <a:pt x="33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Rectangle 271">
              <a:extLst>
                <a:ext uri="{FF2B5EF4-FFF2-40B4-BE49-F238E27FC236}">
                  <a16:creationId xmlns:a16="http://schemas.microsoft.com/office/drawing/2014/main" id="{A479D4E7-B55E-4D36-9170-88A8D641F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326" y="5453063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272">
              <a:extLst>
                <a:ext uri="{FF2B5EF4-FFF2-40B4-BE49-F238E27FC236}">
                  <a16:creationId xmlns:a16="http://schemas.microsoft.com/office/drawing/2014/main" id="{256A84BB-F7F9-4FFA-A66D-E718C0857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9" y="5453063"/>
              <a:ext cx="66675" cy="65088"/>
            </a:xfrm>
            <a:custGeom>
              <a:avLst/>
              <a:gdLst>
                <a:gd name="T0" fmla="*/ 48 w 135"/>
                <a:gd name="T1" fmla="*/ 134 h 134"/>
                <a:gd name="T2" fmla="*/ 0 w 135"/>
                <a:gd name="T3" fmla="*/ 0 h 134"/>
                <a:gd name="T4" fmla="*/ 35 w 135"/>
                <a:gd name="T5" fmla="*/ 0 h 134"/>
                <a:gd name="T6" fmla="*/ 68 w 135"/>
                <a:gd name="T7" fmla="*/ 101 h 134"/>
                <a:gd name="T8" fmla="*/ 100 w 135"/>
                <a:gd name="T9" fmla="*/ 0 h 134"/>
                <a:gd name="T10" fmla="*/ 135 w 135"/>
                <a:gd name="T11" fmla="*/ 0 h 134"/>
                <a:gd name="T12" fmla="*/ 88 w 135"/>
                <a:gd name="T13" fmla="*/ 134 h 134"/>
                <a:gd name="T14" fmla="*/ 48 w 135"/>
                <a:gd name="T1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4">
                  <a:moveTo>
                    <a:pt x="48" y="1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8" y="101"/>
                  </a:lnTo>
                  <a:lnTo>
                    <a:pt x="100" y="0"/>
                  </a:lnTo>
                  <a:lnTo>
                    <a:pt x="135" y="0"/>
                  </a:lnTo>
                  <a:lnTo>
                    <a:pt x="88" y="134"/>
                  </a:lnTo>
                  <a:lnTo>
                    <a:pt x="48" y="13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273">
              <a:extLst>
                <a:ext uri="{FF2B5EF4-FFF2-40B4-BE49-F238E27FC236}">
                  <a16:creationId xmlns:a16="http://schemas.microsoft.com/office/drawing/2014/main" id="{27F3F7EC-E7D8-479F-83A2-308BA0652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1" y="5453063"/>
              <a:ext cx="39688" cy="66675"/>
            </a:xfrm>
            <a:custGeom>
              <a:avLst/>
              <a:gdLst>
                <a:gd name="T0" fmla="*/ 80 w 81"/>
                <a:gd name="T1" fmla="*/ 0 h 135"/>
                <a:gd name="T2" fmla="*/ 80 w 81"/>
                <a:gd name="T3" fmla="*/ 25 h 135"/>
                <a:gd name="T4" fmla="*/ 31 w 81"/>
                <a:gd name="T5" fmla="*/ 25 h 135"/>
                <a:gd name="T6" fmla="*/ 31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0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0" y="0"/>
                  </a:moveTo>
                  <a:lnTo>
                    <a:pt x="80" y="25"/>
                  </a:lnTo>
                  <a:lnTo>
                    <a:pt x="31" y="25"/>
                  </a:lnTo>
                  <a:lnTo>
                    <a:pt x="31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274">
              <a:extLst>
                <a:ext uri="{FF2B5EF4-FFF2-40B4-BE49-F238E27FC236}">
                  <a16:creationId xmlns:a16="http://schemas.microsoft.com/office/drawing/2014/main" id="{953CC410-0602-4C7A-A060-609BD1394B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2139" y="5453063"/>
              <a:ext cx="50800" cy="65088"/>
            </a:xfrm>
            <a:custGeom>
              <a:avLst/>
              <a:gdLst>
                <a:gd name="T0" fmla="*/ 33 w 104"/>
                <a:gd name="T1" fmla="*/ 81 h 134"/>
                <a:gd name="T2" fmla="*/ 33 w 104"/>
                <a:gd name="T3" fmla="*/ 134 h 134"/>
                <a:gd name="T4" fmla="*/ 0 w 104"/>
                <a:gd name="T5" fmla="*/ 134 h 134"/>
                <a:gd name="T6" fmla="*/ 0 w 104"/>
                <a:gd name="T7" fmla="*/ 0 h 134"/>
                <a:gd name="T8" fmla="*/ 53 w 104"/>
                <a:gd name="T9" fmla="*/ 0 h 134"/>
                <a:gd name="T10" fmla="*/ 89 w 104"/>
                <a:gd name="T11" fmla="*/ 12 h 134"/>
                <a:gd name="T12" fmla="*/ 102 w 104"/>
                <a:gd name="T13" fmla="*/ 41 h 134"/>
                <a:gd name="T14" fmla="*/ 94 w 104"/>
                <a:gd name="T15" fmla="*/ 64 h 134"/>
                <a:gd name="T16" fmla="*/ 72 w 104"/>
                <a:gd name="T17" fmla="*/ 79 h 134"/>
                <a:gd name="T18" fmla="*/ 104 w 104"/>
                <a:gd name="T19" fmla="*/ 134 h 134"/>
                <a:gd name="T20" fmla="*/ 67 w 104"/>
                <a:gd name="T21" fmla="*/ 134 h 134"/>
                <a:gd name="T22" fmla="*/ 37 w 104"/>
                <a:gd name="T23" fmla="*/ 81 h 134"/>
                <a:gd name="T24" fmla="*/ 33 w 104"/>
                <a:gd name="T25" fmla="*/ 81 h 134"/>
                <a:gd name="T26" fmla="*/ 33 w 104"/>
                <a:gd name="T27" fmla="*/ 25 h 134"/>
                <a:gd name="T28" fmla="*/ 33 w 104"/>
                <a:gd name="T29" fmla="*/ 57 h 134"/>
                <a:gd name="T30" fmla="*/ 53 w 104"/>
                <a:gd name="T31" fmla="*/ 57 h 134"/>
                <a:gd name="T32" fmla="*/ 64 w 104"/>
                <a:gd name="T33" fmla="*/ 52 h 134"/>
                <a:gd name="T34" fmla="*/ 68 w 104"/>
                <a:gd name="T35" fmla="*/ 41 h 134"/>
                <a:gd name="T36" fmla="*/ 64 w 104"/>
                <a:gd name="T37" fmla="*/ 30 h 134"/>
                <a:gd name="T38" fmla="*/ 53 w 104"/>
                <a:gd name="T39" fmla="*/ 25 h 134"/>
                <a:gd name="T40" fmla="*/ 33 w 104"/>
                <a:gd name="T41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4">
                  <a:moveTo>
                    <a:pt x="33" y="81"/>
                  </a:move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53" y="0"/>
                  </a:lnTo>
                  <a:cubicBezTo>
                    <a:pt x="68" y="0"/>
                    <a:pt x="80" y="4"/>
                    <a:pt x="89" y="12"/>
                  </a:cubicBezTo>
                  <a:cubicBezTo>
                    <a:pt x="98" y="21"/>
                    <a:pt x="102" y="30"/>
                    <a:pt x="102" y="41"/>
                  </a:cubicBezTo>
                  <a:cubicBezTo>
                    <a:pt x="102" y="49"/>
                    <a:pt x="99" y="56"/>
                    <a:pt x="94" y="64"/>
                  </a:cubicBezTo>
                  <a:cubicBezTo>
                    <a:pt x="89" y="71"/>
                    <a:pt x="82" y="76"/>
                    <a:pt x="72" y="79"/>
                  </a:cubicBezTo>
                  <a:lnTo>
                    <a:pt x="104" y="134"/>
                  </a:lnTo>
                  <a:lnTo>
                    <a:pt x="67" y="134"/>
                  </a:lnTo>
                  <a:lnTo>
                    <a:pt x="37" y="81"/>
                  </a:lnTo>
                  <a:lnTo>
                    <a:pt x="33" y="81"/>
                  </a:lnTo>
                  <a:close/>
                  <a:moveTo>
                    <a:pt x="33" y="25"/>
                  </a:moveTo>
                  <a:lnTo>
                    <a:pt x="33" y="57"/>
                  </a:lnTo>
                  <a:lnTo>
                    <a:pt x="53" y="57"/>
                  </a:lnTo>
                  <a:cubicBezTo>
                    <a:pt x="58" y="57"/>
                    <a:pt x="62" y="56"/>
                    <a:pt x="64" y="52"/>
                  </a:cubicBezTo>
                  <a:cubicBezTo>
                    <a:pt x="67" y="50"/>
                    <a:pt x="68" y="46"/>
                    <a:pt x="68" y="41"/>
                  </a:cubicBezTo>
                  <a:cubicBezTo>
                    <a:pt x="68" y="36"/>
                    <a:pt x="67" y="32"/>
                    <a:pt x="64" y="30"/>
                  </a:cubicBezTo>
                  <a:cubicBezTo>
                    <a:pt x="62" y="27"/>
                    <a:pt x="58" y="25"/>
                    <a:pt x="53" y="25"/>
                  </a:cubicBezTo>
                  <a:lnTo>
                    <a:pt x="33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275">
              <a:extLst>
                <a:ext uri="{FF2B5EF4-FFF2-40B4-BE49-F238E27FC236}">
                  <a16:creationId xmlns:a16="http://schemas.microsoft.com/office/drawing/2014/main" id="{2D1DAFD6-535E-44C0-AA56-36E58D6F7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51" y="5451476"/>
              <a:ext cx="49213" cy="68263"/>
            </a:xfrm>
            <a:custGeom>
              <a:avLst/>
              <a:gdLst>
                <a:gd name="T0" fmla="*/ 48 w 100"/>
                <a:gd name="T1" fmla="*/ 27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7 w 100"/>
                <a:gd name="T15" fmla="*/ 70 h 139"/>
                <a:gd name="T16" fmla="*/ 97 w 100"/>
                <a:gd name="T17" fmla="*/ 82 h 139"/>
                <a:gd name="T18" fmla="*/ 100 w 100"/>
                <a:gd name="T19" fmla="*/ 98 h 139"/>
                <a:gd name="T20" fmla="*/ 87 w 100"/>
                <a:gd name="T21" fmla="*/ 127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7 h 139"/>
                <a:gd name="T28" fmla="*/ 35 w 100"/>
                <a:gd name="T29" fmla="*/ 97 h 139"/>
                <a:gd name="T30" fmla="*/ 52 w 100"/>
                <a:gd name="T31" fmla="*/ 113 h 139"/>
                <a:gd name="T32" fmla="*/ 63 w 100"/>
                <a:gd name="T33" fmla="*/ 109 h 139"/>
                <a:gd name="T34" fmla="*/ 67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7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2 h 139"/>
                <a:gd name="T50" fmla="*/ 14 w 100"/>
                <a:gd name="T51" fmla="*/ 12 h 139"/>
                <a:gd name="T52" fmla="*/ 49 w 100"/>
                <a:gd name="T53" fmla="*/ 0 h 139"/>
                <a:gd name="T54" fmla="*/ 84 w 100"/>
                <a:gd name="T55" fmla="*/ 10 h 139"/>
                <a:gd name="T56" fmla="*/ 98 w 100"/>
                <a:gd name="T57" fmla="*/ 42 h 139"/>
                <a:gd name="T58" fmla="*/ 63 w 100"/>
                <a:gd name="T59" fmla="*/ 42 h 139"/>
                <a:gd name="T60" fmla="*/ 58 w 100"/>
                <a:gd name="T61" fmla="*/ 30 h 139"/>
                <a:gd name="T62" fmla="*/ 48 w 100"/>
                <a:gd name="T63" fmla="*/ 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7"/>
                  </a:moveTo>
                  <a:cubicBezTo>
                    <a:pt x="44" y="27"/>
                    <a:pt x="40" y="28"/>
                    <a:pt x="38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7"/>
                    <a:pt x="38" y="49"/>
                  </a:cubicBezTo>
                  <a:cubicBezTo>
                    <a:pt x="40" y="52"/>
                    <a:pt x="43" y="53"/>
                    <a:pt x="48" y="55"/>
                  </a:cubicBezTo>
                  <a:cubicBezTo>
                    <a:pt x="52" y="57"/>
                    <a:pt x="57" y="58"/>
                    <a:pt x="60" y="59"/>
                  </a:cubicBezTo>
                  <a:cubicBezTo>
                    <a:pt x="65" y="60"/>
                    <a:pt x="70" y="62"/>
                    <a:pt x="74" y="64"/>
                  </a:cubicBezTo>
                  <a:cubicBezTo>
                    <a:pt x="79" y="65"/>
                    <a:pt x="83" y="68"/>
                    <a:pt x="87" y="70"/>
                  </a:cubicBezTo>
                  <a:cubicBezTo>
                    <a:pt x="90" y="73"/>
                    <a:pt x="94" y="77"/>
                    <a:pt x="97" y="82"/>
                  </a:cubicBezTo>
                  <a:cubicBezTo>
                    <a:pt x="99" y="87"/>
                    <a:pt x="100" y="92"/>
                    <a:pt x="100" y="98"/>
                  </a:cubicBezTo>
                  <a:cubicBezTo>
                    <a:pt x="100" y="109"/>
                    <a:pt x="95" y="119"/>
                    <a:pt x="87" y="127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8"/>
                  </a:cubicBezTo>
                  <a:cubicBezTo>
                    <a:pt x="5" y="120"/>
                    <a:pt x="0" y="110"/>
                    <a:pt x="0" y="97"/>
                  </a:cubicBezTo>
                  <a:lnTo>
                    <a:pt x="35" y="97"/>
                  </a:lnTo>
                  <a:cubicBezTo>
                    <a:pt x="37" y="108"/>
                    <a:pt x="42" y="113"/>
                    <a:pt x="52" y="113"/>
                  </a:cubicBezTo>
                  <a:cubicBezTo>
                    <a:pt x="57" y="113"/>
                    <a:pt x="60" y="112"/>
                    <a:pt x="63" y="109"/>
                  </a:cubicBezTo>
                  <a:cubicBezTo>
                    <a:pt x="65" y="107"/>
                    <a:pt x="67" y="104"/>
                    <a:pt x="67" y="99"/>
                  </a:cubicBezTo>
                  <a:cubicBezTo>
                    <a:pt x="67" y="95"/>
                    <a:pt x="65" y="92"/>
                    <a:pt x="63" y="90"/>
                  </a:cubicBezTo>
                  <a:cubicBezTo>
                    <a:pt x="60" y="88"/>
                    <a:pt x="58" y="87"/>
                    <a:pt x="53" y="84"/>
                  </a:cubicBezTo>
                  <a:cubicBezTo>
                    <a:pt x="49" y="83"/>
                    <a:pt x="44" y="82"/>
                    <a:pt x="40" y="80"/>
                  </a:cubicBezTo>
                  <a:cubicBezTo>
                    <a:pt x="35" y="79"/>
                    <a:pt x="30" y="78"/>
                    <a:pt x="27" y="75"/>
                  </a:cubicBezTo>
                  <a:cubicBezTo>
                    <a:pt x="23" y="73"/>
                    <a:pt x="18" y="72"/>
                    <a:pt x="14" y="69"/>
                  </a:cubicBezTo>
                  <a:cubicBezTo>
                    <a:pt x="10" y="67"/>
                    <a:pt x="7" y="63"/>
                    <a:pt x="4" y="58"/>
                  </a:cubicBezTo>
                  <a:cubicBezTo>
                    <a:pt x="2" y="53"/>
                    <a:pt x="0" y="48"/>
                    <a:pt x="0" y="42"/>
                  </a:cubicBezTo>
                  <a:cubicBezTo>
                    <a:pt x="0" y="29"/>
                    <a:pt x="5" y="19"/>
                    <a:pt x="14" y="12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3" y="0"/>
                    <a:pt x="75" y="4"/>
                    <a:pt x="84" y="10"/>
                  </a:cubicBezTo>
                  <a:cubicBezTo>
                    <a:pt x="93" y="17"/>
                    <a:pt x="98" y="27"/>
                    <a:pt x="98" y="42"/>
                  </a:cubicBezTo>
                  <a:lnTo>
                    <a:pt x="63" y="42"/>
                  </a:lnTo>
                  <a:cubicBezTo>
                    <a:pt x="63" y="37"/>
                    <a:pt x="60" y="33"/>
                    <a:pt x="58" y="30"/>
                  </a:cubicBezTo>
                  <a:cubicBezTo>
                    <a:pt x="54" y="28"/>
                    <a:pt x="52" y="27"/>
                    <a:pt x="48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Rectangle 276">
              <a:extLst>
                <a:ext uri="{FF2B5EF4-FFF2-40B4-BE49-F238E27FC236}">
                  <a16:creationId xmlns:a16="http://schemas.microsoft.com/office/drawing/2014/main" id="{0EA0DDB5-5886-4424-8C92-8A4072A0B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6" y="5453063"/>
              <a:ext cx="17463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277">
              <a:extLst>
                <a:ext uri="{FF2B5EF4-FFF2-40B4-BE49-F238E27FC236}">
                  <a16:creationId xmlns:a16="http://schemas.microsoft.com/office/drawing/2014/main" id="{8B9446B1-45E3-4E86-96BA-062D08832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76" y="5453063"/>
              <a:ext cx="52388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8 w 105"/>
                <a:gd name="T9" fmla="*/ 25 h 134"/>
                <a:gd name="T10" fmla="*/ 68 w 105"/>
                <a:gd name="T11" fmla="*/ 134 h 134"/>
                <a:gd name="T12" fmla="*/ 36 w 105"/>
                <a:gd name="T13" fmla="*/ 134 h 134"/>
                <a:gd name="T14" fmla="*/ 36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8" y="25"/>
                  </a:lnTo>
                  <a:lnTo>
                    <a:pt x="68" y="134"/>
                  </a:lnTo>
                  <a:lnTo>
                    <a:pt x="36" y="134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278">
              <a:extLst>
                <a:ext uri="{FF2B5EF4-FFF2-40B4-BE49-F238E27FC236}">
                  <a16:creationId xmlns:a16="http://schemas.microsoft.com/office/drawing/2014/main" id="{1CCCA347-9F2B-429B-A18D-C67371DA9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5339" y="5453063"/>
              <a:ext cx="65088" cy="65088"/>
            </a:xfrm>
            <a:custGeom>
              <a:avLst/>
              <a:gdLst>
                <a:gd name="T0" fmla="*/ 98 w 133"/>
                <a:gd name="T1" fmla="*/ 134 h 134"/>
                <a:gd name="T2" fmla="*/ 90 w 133"/>
                <a:gd name="T3" fmla="*/ 111 h 134"/>
                <a:gd name="T4" fmla="*/ 43 w 133"/>
                <a:gd name="T5" fmla="*/ 111 h 134"/>
                <a:gd name="T6" fmla="*/ 35 w 133"/>
                <a:gd name="T7" fmla="*/ 134 h 134"/>
                <a:gd name="T8" fmla="*/ 0 w 133"/>
                <a:gd name="T9" fmla="*/ 134 h 134"/>
                <a:gd name="T10" fmla="*/ 46 w 133"/>
                <a:gd name="T11" fmla="*/ 0 h 134"/>
                <a:gd name="T12" fmla="*/ 86 w 133"/>
                <a:gd name="T13" fmla="*/ 0 h 134"/>
                <a:gd name="T14" fmla="*/ 133 w 133"/>
                <a:gd name="T15" fmla="*/ 134 h 134"/>
                <a:gd name="T16" fmla="*/ 98 w 133"/>
                <a:gd name="T17" fmla="*/ 134 h 134"/>
                <a:gd name="T18" fmla="*/ 50 w 133"/>
                <a:gd name="T19" fmla="*/ 86 h 134"/>
                <a:gd name="T20" fmla="*/ 81 w 133"/>
                <a:gd name="T21" fmla="*/ 86 h 134"/>
                <a:gd name="T22" fmla="*/ 65 w 133"/>
                <a:gd name="T23" fmla="*/ 39 h 134"/>
                <a:gd name="T24" fmla="*/ 50 w 133"/>
                <a:gd name="T2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4">
                  <a:moveTo>
                    <a:pt x="98" y="134"/>
                  </a:moveTo>
                  <a:lnTo>
                    <a:pt x="90" y="111"/>
                  </a:lnTo>
                  <a:lnTo>
                    <a:pt x="43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3" y="134"/>
                  </a:lnTo>
                  <a:lnTo>
                    <a:pt x="98" y="134"/>
                  </a:lnTo>
                  <a:close/>
                  <a:moveTo>
                    <a:pt x="50" y="86"/>
                  </a:moveTo>
                  <a:lnTo>
                    <a:pt x="81" y="86"/>
                  </a:lnTo>
                  <a:lnTo>
                    <a:pt x="65" y="39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Rectangle 279">
              <a:extLst>
                <a:ext uri="{FF2B5EF4-FFF2-40B4-BE49-F238E27FC236}">
                  <a16:creationId xmlns:a16="http://schemas.microsoft.com/office/drawing/2014/main" id="{CCC8727E-AAC3-451F-B701-C0FDA994F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4" y="5453063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280">
              <a:extLst>
                <a:ext uri="{FF2B5EF4-FFF2-40B4-BE49-F238E27FC236}">
                  <a16:creationId xmlns:a16="http://schemas.microsoft.com/office/drawing/2014/main" id="{BD8B159F-0AF2-4EA1-9EB0-494AABC6A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6939" y="5453063"/>
              <a:ext cx="50800" cy="65088"/>
            </a:xfrm>
            <a:custGeom>
              <a:avLst/>
              <a:gdLst>
                <a:gd name="T0" fmla="*/ 32 w 104"/>
                <a:gd name="T1" fmla="*/ 81 h 134"/>
                <a:gd name="T2" fmla="*/ 32 w 104"/>
                <a:gd name="T3" fmla="*/ 134 h 134"/>
                <a:gd name="T4" fmla="*/ 0 w 104"/>
                <a:gd name="T5" fmla="*/ 134 h 134"/>
                <a:gd name="T6" fmla="*/ 0 w 104"/>
                <a:gd name="T7" fmla="*/ 0 h 134"/>
                <a:gd name="T8" fmla="*/ 52 w 104"/>
                <a:gd name="T9" fmla="*/ 0 h 134"/>
                <a:gd name="T10" fmla="*/ 89 w 104"/>
                <a:gd name="T11" fmla="*/ 12 h 134"/>
                <a:gd name="T12" fmla="*/ 101 w 104"/>
                <a:gd name="T13" fmla="*/ 41 h 134"/>
                <a:gd name="T14" fmla="*/ 94 w 104"/>
                <a:gd name="T15" fmla="*/ 64 h 134"/>
                <a:gd name="T16" fmla="*/ 71 w 104"/>
                <a:gd name="T17" fmla="*/ 79 h 134"/>
                <a:gd name="T18" fmla="*/ 104 w 104"/>
                <a:gd name="T19" fmla="*/ 134 h 134"/>
                <a:gd name="T20" fmla="*/ 66 w 104"/>
                <a:gd name="T21" fmla="*/ 134 h 134"/>
                <a:gd name="T22" fmla="*/ 36 w 104"/>
                <a:gd name="T23" fmla="*/ 81 h 134"/>
                <a:gd name="T24" fmla="*/ 32 w 104"/>
                <a:gd name="T25" fmla="*/ 81 h 134"/>
                <a:gd name="T26" fmla="*/ 32 w 104"/>
                <a:gd name="T27" fmla="*/ 25 h 134"/>
                <a:gd name="T28" fmla="*/ 32 w 104"/>
                <a:gd name="T29" fmla="*/ 57 h 134"/>
                <a:gd name="T30" fmla="*/ 52 w 104"/>
                <a:gd name="T31" fmla="*/ 57 h 134"/>
                <a:gd name="T32" fmla="*/ 64 w 104"/>
                <a:gd name="T33" fmla="*/ 52 h 134"/>
                <a:gd name="T34" fmla="*/ 67 w 104"/>
                <a:gd name="T35" fmla="*/ 41 h 134"/>
                <a:gd name="T36" fmla="*/ 64 w 104"/>
                <a:gd name="T37" fmla="*/ 30 h 134"/>
                <a:gd name="T38" fmla="*/ 52 w 104"/>
                <a:gd name="T39" fmla="*/ 25 h 134"/>
                <a:gd name="T40" fmla="*/ 32 w 104"/>
                <a:gd name="T41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4">
                  <a:moveTo>
                    <a:pt x="32" y="81"/>
                  </a:move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4"/>
                    <a:pt x="89" y="12"/>
                  </a:cubicBezTo>
                  <a:cubicBezTo>
                    <a:pt x="97" y="20"/>
                    <a:pt x="101" y="30"/>
                    <a:pt x="101" y="41"/>
                  </a:cubicBezTo>
                  <a:cubicBezTo>
                    <a:pt x="101" y="49"/>
                    <a:pt x="99" y="56"/>
                    <a:pt x="94" y="64"/>
                  </a:cubicBezTo>
                  <a:cubicBezTo>
                    <a:pt x="89" y="71"/>
                    <a:pt x="81" y="76"/>
                    <a:pt x="71" y="79"/>
                  </a:cubicBezTo>
                  <a:lnTo>
                    <a:pt x="104" y="134"/>
                  </a:lnTo>
                  <a:lnTo>
                    <a:pt x="66" y="134"/>
                  </a:lnTo>
                  <a:lnTo>
                    <a:pt x="36" y="81"/>
                  </a:lnTo>
                  <a:lnTo>
                    <a:pt x="32" y="81"/>
                  </a:lnTo>
                  <a:close/>
                  <a:moveTo>
                    <a:pt x="32" y="25"/>
                  </a:moveTo>
                  <a:lnTo>
                    <a:pt x="32" y="57"/>
                  </a:lnTo>
                  <a:lnTo>
                    <a:pt x="52" y="57"/>
                  </a:lnTo>
                  <a:cubicBezTo>
                    <a:pt x="57" y="57"/>
                    <a:pt x="61" y="56"/>
                    <a:pt x="64" y="52"/>
                  </a:cubicBezTo>
                  <a:cubicBezTo>
                    <a:pt x="66" y="50"/>
                    <a:pt x="67" y="46"/>
                    <a:pt x="67" y="41"/>
                  </a:cubicBezTo>
                  <a:cubicBezTo>
                    <a:pt x="67" y="36"/>
                    <a:pt x="66" y="32"/>
                    <a:pt x="64" y="30"/>
                  </a:cubicBezTo>
                  <a:cubicBezTo>
                    <a:pt x="61" y="27"/>
                    <a:pt x="57" y="25"/>
                    <a:pt x="52" y="25"/>
                  </a:cubicBezTo>
                  <a:lnTo>
                    <a:pt x="32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281">
              <a:extLst>
                <a:ext uri="{FF2B5EF4-FFF2-40B4-BE49-F238E27FC236}">
                  <a16:creationId xmlns:a16="http://schemas.microsoft.com/office/drawing/2014/main" id="{4B6CED44-7A0F-42E9-AA61-D8DE41A3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439" y="5453063"/>
              <a:ext cx="39688" cy="66675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96" name="Groupe 495">
            <a:extLst>
              <a:ext uri="{FF2B5EF4-FFF2-40B4-BE49-F238E27FC236}">
                <a16:creationId xmlns:a16="http://schemas.microsoft.com/office/drawing/2014/main" id="{2DC11DD1-FC30-4E35-B504-2861D3B64F63}"/>
              </a:ext>
            </a:extLst>
          </p:cNvPr>
          <p:cNvGrpSpPr/>
          <p:nvPr/>
        </p:nvGrpSpPr>
        <p:grpSpPr>
          <a:xfrm>
            <a:off x="954816" y="3094738"/>
            <a:ext cx="1712699" cy="1397203"/>
            <a:chOff x="4224339" y="3082926"/>
            <a:chExt cx="904875" cy="738188"/>
          </a:xfrm>
        </p:grpSpPr>
        <p:sp>
          <p:nvSpPr>
            <p:cNvPr id="169" name="Rectangle 282">
              <a:extLst>
                <a:ext uri="{FF2B5EF4-FFF2-40B4-BE49-F238E27FC236}">
                  <a16:creationId xmlns:a16="http://schemas.microsoft.com/office/drawing/2014/main" id="{7F8F86A8-FB53-401D-B130-8955DB047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201" y="3109913"/>
              <a:ext cx="36513" cy="920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283">
              <a:extLst>
                <a:ext uri="{FF2B5EF4-FFF2-40B4-BE49-F238E27FC236}">
                  <a16:creationId xmlns:a16="http://schemas.microsoft.com/office/drawing/2014/main" id="{03453F40-761A-4BF8-BF96-4F6FE66CF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6" y="3779838"/>
              <a:ext cx="30163" cy="39688"/>
            </a:xfrm>
            <a:custGeom>
              <a:avLst/>
              <a:gdLst>
                <a:gd name="T0" fmla="*/ 0 w 62"/>
                <a:gd name="T1" fmla="*/ 53 h 83"/>
                <a:gd name="T2" fmla="*/ 0 w 62"/>
                <a:gd name="T3" fmla="*/ 0 h 83"/>
                <a:gd name="T4" fmla="*/ 11 w 62"/>
                <a:gd name="T5" fmla="*/ 0 h 83"/>
                <a:gd name="T6" fmla="*/ 11 w 62"/>
                <a:gd name="T7" fmla="*/ 53 h 83"/>
                <a:gd name="T8" fmla="*/ 16 w 62"/>
                <a:gd name="T9" fmla="*/ 68 h 83"/>
                <a:gd name="T10" fmla="*/ 31 w 62"/>
                <a:gd name="T11" fmla="*/ 73 h 83"/>
                <a:gd name="T12" fmla="*/ 46 w 62"/>
                <a:gd name="T13" fmla="*/ 68 h 83"/>
                <a:gd name="T14" fmla="*/ 51 w 62"/>
                <a:gd name="T15" fmla="*/ 53 h 83"/>
                <a:gd name="T16" fmla="*/ 51 w 62"/>
                <a:gd name="T17" fmla="*/ 0 h 83"/>
                <a:gd name="T18" fmla="*/ 62 w 62"/>
                <a:gd name="T19" fmla="*/ 0 h 83"/>
                <a:gd name="T20" fmla="*/ 62 w 62"/>
                <a:gd name="T21" fmla="*/ 53 h 83"/>
                <a:gd name="T22" fmla="*/ 54 w 62"/>
                <a:gd name="T23" fmla="*/ 76 h 83"/>
                <a:gd name="T24" fmla="*/ 31 w 62"/>
                <a:gd name="T25" fmla="*/ 83 h 83"/>
                <a:gd name="T26" fmla="*/ 9 w 62"/>
                <a:gd name="T27" fmla="*/ 76 h 83"/>
                <a:gd name="T28" fmla="*/ 0 w 62"/>
                <a:gd name="T29" fmla="*/ 5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83">
                  <a:moveTo>
                    <a:pt x="0" y="5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53"/>
                  </a:lnTo>
                  <a:cubicBezTo>
                    <a:pt x="11" y="60"/>
                    <a:pt x="12" y="66"/>
                    <a:pt x="16" y="68"/>
                  </a:cubicBezTo>
                  <a:cubicBezTo>
                    <a:pt x="20" y="72"/>
                    <a:pt x="25" y="73"/>
                    <a:pt x="31" y="73"/>
                  </a:cubicBezTo>
                  <a:cubicBezTo>
                    <a:pt x="37" y="73"/>
                    <a:pt x="42" y="72"/>
                    <a:pt x="46" y="68"/>
                  </a:cubicBezTo>
                  <a:cubicBezTo>
                    <a:pt x="50" y="65"/>
                    <a:pt x="51" y="60"/>
                    <a:pt x="51" y="53"/>
                  </a:cubicBezTo>
                  <a:lnTo>
                    <a:pt x="51" y="0"/>
                  </a:lnTo>
                  <a:lnTo>
                    <a:pt x="62" y="0"/>
                  </a:lnTo>
                  <a:lnTo>
                    <a:pt x="62" y="53"/>
                  </a:lnTo>
                  <a:cubicBezTo>
                    <a:pt x="62" y="63"/>
                    <a:pt x="60" y="71"/>
                    <a:pt x="54" y="76"/>
                  </a:cubicBezTo>
                  <a:cubicBezTo>
                    <a:pt x="47" y="81"/>
                    <a:pt x="40" y="83"/>
                    <a:pt x="31" y="83"/>
                  </a:cubicBezTo>
                  <a:cubicBezTo>
                    <a:pt x="22" y="83"/>
                    <a:pt x="15" y="81"/>
                    <a:pt x="9" y="76"/>
                  </a:cubicBezTo>
                  <a:cubicBezTo>
                    <a:pt x="4" y="71"/>
                    <a:pt x="0" y="63"/>
                    <a:pt x="0" y="5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284">
              <a:extLst>
                <a:ext uri="{FF2B5EF4-FFF2-40B4-BE49-F238E27FC236}">
                  <a16:creationId xmlns:a16="http://schemas.microsoft.com/office/drawing/2014/main" id="{C6335D68-4581-401E-BAEC-B43DA035F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1" y="3779838"/>
              <a:ext cx="31750" cy="39688"/>
            </a:xfrm>
            <a:custGeom>
              <a:avLst/>
              <a:gdLst>
                <a:gd name="T0" fmla="*/ 55 w 66"/>
                <a:gd name="T1" fmla="*/ 0 h 82"/>
                <a:gd name="T2" fmla="*/ 66 w 66"/>
                <a:gd name="T3" fmla="*/ 0 h 82"/>
                <a:gd name="T4" fmla="*/ 66 w 66"/>
                <a:gd name="T5" fmla="*/ 82 h 82"/>
                <a:gd name="T6" fmla="*/ 55 w 66"/>
                <a:gd name="T7" fmla="*/ 82 h 82"/>
                <a:gd name="T8" fmla="*/ 11 w 66"/>
                <a:gd name="T9" fmla="*/ 16 h 82"/>
                <a:gd name="T10" fmla="*/ 11 w 66"/>
                <a:gd name="T11" fmla="*/ 82 h 82"/>
                <a:gd name="T12" fmla="*/ 0 w 66"/>
                <a:gd name="T13" fmla="*/ 82 h 82"/>
                <a:gd name="T14" fmla="*/ 0 w 66"/>
                <a:gd name="T15" fmla="*/ 0 h 82"/>
                <a:gd name="T16" fmla="*/ 11 w 66"/>
                <a:gd name="T17" fmla="*/ 0 h 82"/>
                <a:gd name="T18" fmla="*/ 55 w 66"/>
                <a:gd name="T19" fmla="*/ 66 h 82"/>
                <a:gd name="T20" fmla="*/ 55 w 66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2">
                  <a:moveTo>
                    <a:pt x="55" y="0"/>
                  </a:moveTo>
                  <a:lnTo>
                    <a:pt x="66" y="0"/>
                  </a:lnTo>
                  <a:lnTo>
                    <a:pt x="66" y="82"/>
                  </a:lnTo>
                  <a:lnTo>
                    <a:pt x="55" y="82"/>
                  </a:lnTo>
                  <a:lnTo>
                    <a:pt x="11" y="16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Rectangle 285">
              <a:extLst>
                <a:ext uri="{FF2B5EF4-FFF2-40B4-BE49-F238E27FC236}">
                  <a16:creationId xmlns:a16="http://schemas.microsoft.com/office/drawing/2014/main" id="{DEE23DD4-AFA5-4F2C-89CF-887D95FC7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4" y="3779838"/>
              <a:ext cx="4763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286">
              <a:extLst>
                <a:ext uri="{FF2B5EF4-FFF2-40B4-BE49-F238E27FC236}">
                  <a16:creationId xmlns:a16="http://schemas.microsoft.com/office/drawing/2014/main" id="{02D97FEA-3467-4746-BCED-AC4EBCDDA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426" y="3779838"/>
              <a:ext cx="36513" cy="39688"/>
            </a:xfrm>
            <a:custGeom>
              <a:avLst/>
              <a:gdLst>
                <a:gd name="T0" fmla="*/ 32 w 75"/>
                <a:gd name="T1" fmla="*/ 82 h 82"/>
                <a:gd name="T2" fmla="*/ 0 w 75"/>
                <a:gd name="T3" fmla="*/ 0 h 82"/>
                <a:gd name="T4" fmla="*/ 11 w 75"/>
                <a:gd name="T5" fmla="*/ 0 h 82"/>
                <a:gd name="T6" fmla="*/ 37 w 75"/>
                <a:gd name="T7" fmla="*/ 71 h 82"/>
                <a:gd name="T8" fmla="*/ 64 w 75"/>
                <a:gd name="T9" fmla="*/ 0 h 82"/>
                <a:gd name="T10" fmla="*/ 75 w 75"/>
                <a:gd name="T11" fmla="*/ 0 h 82"/>
                <a:gd name="T12" fmla="*/ 42 w 75"/>
                <a:gd name="T13" fmla="*/ 82 h 82"/>
                <a:gd name="T14" fmla="*/ 32 w 75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2">
                  <a:moveTo>
                    <a:pt x="32" y="82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1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2" y="82"/>
                  </a:lnTo>
                  <a:lnTo>
                    <a:pt x="32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287">
              <a:extLst>
                <a:ext uri="{FF2B5EF4-FFF2-40B4-BE49-F238E27FC236}">
                  <a16:creationId xmlns:a16="http://schemas.microsoft.com/office/drawing/2014/main" id="{DA93A4DF-CE8A-4CB5-8200-7EB7A758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76" y="3779838"/>
              <a:ext cx="22225" cy="39688"/>
            </a:xfrm>
            <a:custGeom>
              <a:avLst/>
              <a:gdLst>
                <a:gd name="T0" fmla="*/ 45 w 45"/>
                <a:gd name="T1" fmla="*/ 0 h 83"/>
                <a:gd name="T2" fmla="*/ 45 w 45"/>
                <a:gd name="T3" fmla="*/ 8 h 83"/>
                <a:gd name="T4" fmla="*/ 12 w 45"/>
                <a:gd name="T5" fmla="*/ 8 h 83"/>
                <a:gd name="T6" fmla="*/ 12 w 45"/>
                <a:gd name="T7" fmla="*/ 37 h 83"/>
                <a:gd name="T8" fmla="*/ 41 w 45"/>
                <a:gd name="T9" fmla="*/ 37 h 83"/>
                <a:gd name="T10" fmla="*/ 41 w 45"/>
                <a:gd name="T11" fmla="*/ 46 h 83"/>
                <a:gd name="T12" fmla="*/ 11 w 45"/>
                <a:gd name="T13" fmla="*/ 46 h 83"/>
                <a:gd name="T14" fmla="*/ 11 w 45"/>
                <a:gd name="T15" fmla="*/ 75 h 83"/>
                <a:gd name="T16" fmla="*/ 43 w 45"/>
                <a:gd name="T17" fmla="*/ 75 h 83"/>
                <a:gd name="T18" fmla="*/ 43 w 45"/>
                <a:gd name="T19" fmla="*/ 83 h 83"/>
                <a:gd name="T20" fmla="*/ 0 w 45"/>
                <a:gd name="T21" fmla="*/ 83 h 83"/>
                <a:gd name="T22" fmla="*/ 0 w 45"/>
                <a:gd name="T23" fmla="*/ 1 h 83"/>
                <a:gd name="T24" fmla="*/ 45 w 45"/>
                <a:gd name="T25" fmla="*/ 1 h 83"/>
                <a:gd name="T26" fmla="*/ 45 w 45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3">
                  <a:moveTo>
                    <a:pt x="45" y="0"/>
                  </a:moveTo>
                  <a:lnTo>
                    <a:pt x="45" y="8"/>
                  </a:lnTo>
                  <a:lnTo>
                    <a:pt x="12" y="8"/>
                  </a:lnTo>
                  <a:lnTo>
                    <a:pt x="12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3" y="75"/>
                  </a:lnTo>
                  <a:lnTo>
                    <a:pt x="43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288">
              <a:extLst>
                <a:ext uri="{FF2B5EF4-FFF2-40B4-BE49-F238E27FC236}">
                  <a16:creationId xmlns:a16="http://schemas.microsoft.com/office/drawing/2014/main" id="{47C7D8F3-FF05-4EAA-9CCC-BDBBBD4C2E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1039" y="3779838"/>
              <a:ext cx="26988" cy="39688"/>
            </a:xfrm>
            <a:custGeom>
              <a:avLst/>
              <a:gdLst>
                <a:gd name="T0" fmla="*/ 11 w 57"/>
                <a:gd name="T1" fmla="*/ 48 h 82"/>
                <a:gd name="T2" fmla="*/ 11 w 57"/>
                <a:gd name="T3" fmla="*/ 82 h 82"/>
                <a:gd name="T4" fmla="*/ 0 w 57"/>
                <a:gd name="T5" fmla="*/ 82 h 82"/>
                <a:gd name="T6" fmla="*/ 0 w 57"/>
                <a:gd name="T7" fmla="*/ 0 h 82"/>
                <a:gd name="T8" fmla="*/ 27 w 57"/>
                <a:gd name="T9" fmla="*/ 0 h 82"/>
                <a:gd name="T10" fmla="*/ 49 w 57"/>
                <a:gd name="T11" fmla="*/ 6 h 82"/>
                <a:gd name="T12" fmla="*/ 56 w 57"/>
                <a:gd name="T13" fmla="*/ 22 h 82"/>
                <a:gd name="T14" fmla="*/ 51 w 57"/>
                <a:gd name="T15" fmla="*/ 38 h 82"/>
                <a:gd name="T16" fmla="*/ 35 w 57"/>
                <a:gd name="T17" fmla="*/ 47 h 82"/>
                <a:gd name="T18" fmla="*/ 57 w 57"/>
                <a:gd name="T19" fmla="*/ 82 h 82"/>
                <a:gd name="T20" fmla="*/ 44 w 57"/>
                <a:gd name="T21" fmla="*/ 82 h 82"/>
                <a:gd name="T22" fmla="*/ 22 w 57"/>
                <a:gd name="T23" fmla="*/ 48 h 82"/>
                <a:gd name="T24" fmla="*/ 11 w 57"/>
                <a:gd name="T25" fmla="*/ 48 h 82"/>
                <a:gd name="T26" fmla="*/ 11 w 57"/>
                <a:gd name="T27" fmla="*/ 8 h 82"/>
                <a:gd name="T28" fmla="*/ 11 w 57"/>
                <a:gd name="T29" fmla="*/ 40 h 82"/>
                <a:gd name="T30" fmla="*/ 27 w 57"/>
                <a:gd name="T31" fmla="*/ 40 h 82"/>
                <a:gd name="T32" fmla="*/ 41 w 57"/>
                <a:gd name="T33" fmla="*/ 36 h 82"/>
                <a:gd name="T34" fmla="*/ 45 w 57"/>
                <a:gd name="T35" fmla="*/ 25 h 82"/>
                <a:gd name="T36" fmla="*/ 27 w 57"/>
                <a:gd name="T37" fmla="*/ 8 h 82"/>
                <a:gd name="T38" fmla="*/ 11 w 57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2">
                  <a:moveTo>
                    <a:pt x="11" y="48"/>
                  </a:move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36" y="0"/>
                    <a:pt x="44" y="2"/>
                    <a:pt x="49" y="6"/>
                  </a:cubicBezTo>
                  <a:cubicBezTo>
                    <a:pt x="54" y="11"/>
                    <a:pt x="56" y="16"/>
                    <a:pt x="56" y="22"/>
                  </a:cubicBezTo>
                  <a:cubicBezTo>
                    <a:pt x="56" y="28"/>
                    <a:pt x="55" y="35"/>
                    <a:pt x="51" y="38"/>
                  </a:cubicBezTo>
                  <a:cubicBezTo>
                    <a:pt x="47" y="42"/>
                    <a:pt x="42" y="46"/>
                    <a:pt x="35" y="47"/>
                  </a:cubicBezTo>
                  <a:lnTo>
                    <a:pt x="57" y="82"/>
                  </a:lnTo>
                  <a:lnTo>
                    <a:pt x="44" y="82"/>
                  </a:lnTo>
                  <a:lnTo>
                    <a:pt x="22" y="48"/>
                  </a:lnTo>
                  <a:lnTo>
                    <a:pt x="11" y="48"/>
                  </a:lnTo>
                  <a:close/>
                  <a:moveTo>
                    <a:pt x="11" y="8"/>
                  </a:moveTo>
                  <a:lnTo>
                    <a:pt x="11" y="40"/>
                  </a:lnTo>
                  <a:lnTo>
                    <a:pt x="27" y="40"/>
                  </a:lnTo>
                  <a:cubicBezTo>
                    <a:pt x="34" y="40"/>
                    <a:pt x="37" y="38"/>
                    <a:pt x="41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7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289">
              <a:extLst>
                <a:ext uri="{FF2B5EF4-FFF2-40B4-BE49-F238E27FC236}">
                  <a16:creationId xmlns:a16="http://schemas.microsoft.com/office/drawing/2014/main" id="{6DDFB2B2-80D0-4812-B032-06D8EA894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964" y="3778251"/>
              <a:ext cx="28575" cy="42863"/>
            </a:xfrm>
            <a:custGeom>
              <a:avLst/>
              <a:gdLst>
                <a:gd name="T0" fmla="*/ 10 w 56"/>
                <a:gd name="T1" fmla="*/ 24 h 87"/>
                <a:gd name="T2" fmla="*/ 12 w 56"/>
                <a:gd name="T3" fmla="*/ 32 h 87"/>
                <a:gd name="T4" fmla="*/ 18 w 56"/>
                <a:gd name="T5" fmla="*/ 37 h 87"/>
                <a:gd name="T6" fmla="*/ 27 w 56"/>
                <a:gd name="T7" fmla="*/ 39 h 87"/>
                <a:gd name="T8" fmla="*/ 37 w 56"/>
                <a:gd name="T9" fmla="*/ 42 h 87"/>
                <a:gd name="T10" fmla="*/ 46 w 56"/>
                <a:gd name="T11" fmla="*/ 45 h 87"/>
                <a:gd name="T12" fmla="*/ 52 w 56"/>
                <a:gd name="T13" fmla="*/ 52 h 87"/>
                <a:gd name="T14" fmla="*/ 55 w 56"/>
                <a:gd name="T15" fmla="*/ 63 h 87"/>
                <a:gd name="T16" fmla="*/ 47 w 56"/>
                <a:gd name="T17" fmla="*/ 79 h 87"/>
                <a:gd name="T18" fmla="*/ 27 w 56"/>
                <a:gd name="T19" fmla="*/ 87 h 87"/>
                <a:gd name="T20" fmla="*/ 7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8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3 w 56"/>
                <a:gd name="T35" fmla="*/ 54 h 87"/>
                <a:gd name="T36" fmla="*/ 37 w 56"/>
                <a:gd name="T37" fmla="*/ 50 h 87"/>
                <a:gd name="T38" fmla="*/ 28 w 56"/>
                <a:gd name="T39" fmla="*/ 48 h 87"/>
                <a:gd name="T40" fmla="*/ 18 w 56"/>
                <a:gd name="T41" fmla="*/ 45 h 87"/>
                <a:gd name="T42" fmla="*/ 10 w 56"/>
                <a:gd name="T43" fmla="*/ 42 h 87"/>
                <a:gd name="T44" fmla="*/ 3 w 56"/>
                <a:gd name="T45" fmla="*/ 35 h 87"/>
                <a:gd name="T46" fmla="*/ 1 w 56"/>
                <a:gd name="T47" fmla="*/ 24 h 87"/>
                <a:gd name="T48" fmla="*/ 8 w 56"/>
                <a:gd name="T49" fmla="*/ 7 h 87"/>
                <a:gd name="T50" fmla="*/ 28 w 56"/>
                <a:gd name="T51" fmla="*/ 0 h 87"/>
                <a:gd name="T52" fmla="*/ 47 w 56"/>
                <a:gd name="T53" fmla="*/ 5 h 87"/>
                <a:gd name="T54" fmla="*/ 56 w 56"/>
                <a:gd name="T55" fmla="*/ 20 h 87"/>
                <a:gd name="T56" fmla="*/ 43 w 56"/>
                <a:gd name="T57" fmla="*/ 20 h 87"/>
                <a:gd name="T58" fmla="*/ 38 w 56"/>
                <a:gd name="T59" fmla="*/ 12 h 87"/>
                <a:gd name="T60" fmla="*/ 27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2" y="32"/>
                  </a:cubicBezTo>
                  <a:cubicBezTo>
                    <a:pt x="13" y="34"/>
                    <a:pt x="16" y="35"/>
                    <a:pt x="18" y="37"/>
                  </a:cubicBezTo>
                  <a:cubicBezTo>
                    <a:pt x="21" y="38"/>
                    <a:pt x="23" y="38"/>
                    <a:pt x="27" y="39"/>
                  </a:cubicBezTo>
                  <a:cubicBezTo>
                    <a:pt x="31" y="40"/>
                    <a:pt x="33" y="40"/>
                    <a:pt x="37" y="42"/>
                  </a:cubicBezTo>
                  <a:cubicBezTo>
                    <a:pt x="41" y="43"/>
                    <a:pt x="43" y="44"/>
                    <a:pt x="46" y="45"/>
                  </a:cubicBezTo>
                  <a:cubicBezTo>
                    <a:pt x="48" y="47"/>
                    <a:pt x="51" y="49"/>
                    <a:pt x="52" y="52"/>
                  </a:cubicBezTo>
                  <a:cubicBezTo>
                    <a:pt x="53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7"/>
                    <a:pt x="27" y="87"/>
                  </a:cubicBezTo>
                  <a:cubicBezTo>
                    <a:pt x="18" y="87"/>
                    <a:pt x="12" y="84"/>
                    <a:pt x="7" y="80"/>
                  </a:cubicBezTo>
                  <a:cubicBezTo>
                    <a:pt x="2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8" y="75"/>
                    <a:pt x="22" y="77"/>
                    <a:pt x="28" y="77"/>
                  </a:cubicBezTo>
                  <a:cubicBezTo>
                    <a:pt x="33" y="77"/>
                    <a:pt x="38" y="75"/>
                    <a:pt x="41" y="73"/>
                  </a:cubicBezTo>
                  <a:cubicBezTo>
                    <a:pt x="43" y="70"/>
                    <a:pt x="46" y="67"/>
                    <a:pt x="46" y="63"/>
                  </a:cubicBezTo>
                  <a:cubicBezTo>
                    <a:pt x="46" y="59"/>
                    <a:pt x="45" y="57"/>
                    <a:pt x="43" y="54"/>
                  </a:cubicBezTo>
                  <a:cubicBezTo>
                    <a:pt x="42" y="52"/>
                    <a:pt x="40" y="50"/>
                    <a:pt x="37" y="50"/>
                  </a:cubicBezTo>
                  <a:cubicBezTo>
                    <a:pt x="35" y="49"/>
                    <a:pt x="32" y="49"/>
                    <a:pt x="28" y="48"/>
                  </a:cubicBezTo>
                  <a:cubicBezTo>
                    <a:pt x="25" y="47"/>
                    <a:pt x="22" y="47"/>
                    <a:pt x="18" y="45"/>
                  </a:cubicBezTo>
                  <a:cubicBezTo>
                    <a:pt x="15" y="44"/>
                    <a:pt x="12" y="43"/>
                    <a:pt x="10" y="42"/>
                  </a:cubicBezTo>
                  <a:cubicBezTo>
                    <a:pt x="7" y="40"/>
                    <a:pt x="5" y="38"/>
                    <a:pt x="3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7"/>
                    <a:pt x="3" y="12"/>
                    <a:pt x="8" y="7"/>
                  </a:cubicBezTo>
                  <a:cubicBezTo>
                    <a:pt x="13" y="3"/>
                    <a:pt x="20" y="0"/>
                    <a:pt x="28" y="0"/>
                  </a:cubicBezTo>
                  <a:cubicBezTo>
                    <a:pt x="36" y="0"/>
                    <a:pt x="42" y="2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3" y="20"/>
                  </a:lnTo>
                  <a:cubicBezTo>
                    <a:pt x="43" y="17"/>
                    <a:pt x="42" y="14"/>
                    <a:pt x="38" y="12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8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Rectangle 290">
              <a:extLst>
                <a:ext uri="{FF2B5EF4-FFF2-40B4-BE49-F238E27FC236}">
                  <a16:creationId xmlns:a16="http://schemas.microsoft.com/office/drawing/2014/main" id="{3C46DC78-C904-4A70-A278-987A256C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476" y="3779838"/>
              <a:ext cx="6350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291">
              <a:extLst>
                <a:ext uri="{FF2B5EF4-FFF2-40B4-BE49-F238E27FC236}">
                  <a16:creationId xmlns:a16="http://schemas.microsoft.com/office/drawing/2014/main" id="{CB9CB7B6-9F15-40A8-A411-E6D2B3F69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6" y="3779838"/>
              <a:ext cx="25400" cy="39688"/>
            </a:xfrm>
            <a:custGeom>
              <a:avLst/>
              <a:gdLst>
                <a:gd name="T0" fmla="*/ 0 w 55"/>
                <a:gd name="T1" fmla="*/ 8 h 82"/>
                <a:gd name="T2" fmla="*/ 0 w 55"/>
                <a:gd name="T3" fmla="*/ 0 h 82"/>
                <a:gd name="T4" fmla="*/ 55 w 55"/>
                <a:gd name="T5" fmla="*/ 0 h 82"/>
                <a:gd name="T6" fmla="*/ 55 w 55"/>
                <a:gd name="T7" fmla="*/ 8 h 82"/>
                <a:gd name="T8" fmla="*/ 34 w 55"/>
                <a:gd name="T9" fmla="*/ 8 h 82"/>
                <a:gd name="T10" fmla="*/ 34 w 55"/>
                <a:gd name="T11" fmla="*/ 82 h 82"/>
                <a:gd name="T12" fmla="*/ 23 w 55"/>
                <a:gd name="T13" fmla="*/ 82 h 82"/>
                <a:gd name="T14" fmla="*/ 23 w 55"/>
                <a:gd name="T15" fmla="*/ 8 h 82"/>
                <a:gd name="T16" fmla="*/ 0 w 55"/>
                <a:gd name="T1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2">
                  <a:moveTo>
                    <a:pt x="0" y="8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8"/>
                  </a:lnTo>
                  <a:lnTo>
                    <a:pt x="34" y="8"/>
                  </a:lnTo>
                  <a:lnTo>
                    <a:pt x="34" y="82"/>
                  </a:lnTo>
                  <a:lnTo>
                    <a:pt x="23" y="82"/>
                  </a:lnTo>
                  <a:lnTo>
                    <a:pt x="2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292">
              <a:extLst>
                <a:ext uri="{FF2B5EF4-FFF2-40B4-BE49-F238E27FC236}">
                  <a16:creationId xmlns:a16="http://schemas.microsoft.com/office/drawing/2014/main" id="{6DEA8BE6-76DF-4A7B-AF30-5D754BC5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8514" y="3765551"/>
              <a:ext cx="22225" cy="53975"/>
            </a:xfrm>
            <a:custGeom>
              <a:avLst/>
              <a:gdLst>
                <a:gd name="T0" fmla="*/ 44 w 44"/>
                <a:gd name="T1" fmla="*/ 28 h 111"/>
                <a:gd name="T2" fmla="*/ 44 w 44"/>
                <a:gd name="T3" fmla="*/ 36 h 111"/>
                <a:gd name="T4" fmla="*/ 12 w 44"/>
                <a:gd name="T5" fmla="*/ 36 h 111"/>
                <a:gd name="T6" fmla="*/ 12 w 44"/>
                <a:gd name="T7" fmla="*/ 65 h 111"/>
                <a:gd name="T8" fmla="*/ 42 w 44"/>
                <a:gd name="T9" fmla="*/ 65 h 111"/>
                <a:gd name="T10" fmla="*/ 42 w 44"/>
                <a:gd name="T11" fmla="*/ 74 h 111"/>
                <a:gd name="T12" fmla="*/ 12 w 44"/>
                <a:gd name="T13" fmla="*/ 74 h 111"/>
                <a:gd name="T14" fmla="*/ 12 w 44"/>
                <a:gd name="T15" fmla="*/ 103 h 111"/>
                <a:gd name="T16" fmla="*/ 44 w 44"/>
                <a:gd name="T17" fmla="*/ 103 h 111"/>
                <a:gd name="T18" fmla="*/ 44 w 44"/>
                <a:gd name="T19" fmla="*/ 111 h 111"/>
                <a:gd name="T20" fmla="*/ 0 w 44"/>
                <a:gd name="T21" fmla="*/ 111 h 111"/>
                <a:gd name="T22" fmla="*/ 0 w 44"/>
                <a:gd name="T23" fmla="*/ 29 h 111"/>
                <a:gd name="T24" fmla="*/ 44 w 44"/>
                <a:gd name="T25" fmla="*/ 29 h 111"/>
                <a:gd name="T26" fmla="*/ 44 w 44"/>
                <a:gd name="T27" fmla="*/ 28 h 111"/>
                <a:gd name="T28" fmla="*/ 8 w 44"/>
                <a:gd name="T29" fmla="*/ 15 h 111"/>
                <a:gd name="T30" fmla="*/ 33 w 44"/>
                <a:gd name="T31" fmla="*/ 0 h 111"/>
                <a:gd name="T32" fmla="*/ 33 w 44"/>
                <a:gd name="T33" fmla="*/ 10 h 111"/>
                <a:gd name="T34" fmla="*/ 8 w 44"/>
                <a:gd name="T35" fmla="*/ 24 h 111"/>
                <a:gd name="T36" fmla="*/ 8 w 44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11">
                  <a:moveTo>
                    <a:pt x="44" y="28"/>
                  </a:moveTo>
                  <a:lnTo>
                    <a:pt x="44" y="36"/>
                  </a:lnTo>
                  <a:lnTo>
                    <a:pt x="12" y="36"/>
                  </a:lnTo>
                  <a:lnTo>
                    <a:pt x="12" y="65"/>
                  </a:lnTo>
                  <a:lnTo>
                    <a:pt x="42" y="65"/>
                  </a:lnTo>
                  <a:lnTo>
                    <a:pt x="42" y="74"/>
                  </a:lnTo>
                  <a:lnTo>
                    <a:pt x="12" y="74"/>
                  </a:lnTo>
                  <a:lnTo>
                    <a:pt x="12" y="103"/>
                  </a:lnTo>
                  <a:lnTo>
                    <a:pt x="44" y="103"/>
                  </a:lnTo>
                  <a:lnTo>
                    <a:pt x="44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4" y="29"/>
                  </a:lnTo>
                  <a:lnTo>
                    <a:pt x="44" y="28"/>
                  </a:lnTo>
                  <a:close/>
                  <a:moveTo>
                    <a:pt x="8" y="15"/>
                  </a:moveTo>
                  <a:lnTo>
                    <a:pt x="33" y="0"/>
                  </a:lnTo>
                  <a:lnTo>
                    <a:pt x="33" y="10"/>
                  </a:lnTo>
                  <a:lnTo>
                    <a:pt x="8" y="24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293">
              <a:extLst>
                <a:ext uri="{FF2B5EF4-FFF2-40B4-BE49-F238E27FC236}">
                  <a16:creationId xmlns:a16="http://schemas.microsoft.com/office/drawing/2014/main" id="{154092BC-8492-46D5-A052-9CE137165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6139" y="3779838"/>
              <a:ext cx="33338" cy="39688"/>
            </a:xfrm>
            <a:custGeom>
              <a:avLst/>
              <a:gdLst>
                <a:gd name="T0" fmla="*/ 26 w 68"/>
                <a:gd name="T1" fmla="*/ 0 h 82"/>
                <a:gd name="T2" fmla="*/ 57 w 68"/>
                <a:gd name="T3" fmla="*/ 11 h 82"/>
                <a:gd name="T4" fmla="*/ 68 w 68"/>
                <a:gd name="T5" fmla="*/ 41 h 82"/>
                <a:gd name="T6" fmla="*/ 57 w 68"/>
                <a:gd name="T7" fmla="*/ 71 h 82"/>
                <a:gd name="T8" fmla="*/ 26 w 68"/>
                <a:gd name="T9" fmla="*/ 82 h 82"/>
                <a:gd name="T10" fmla="*/ 0 w 68"/>
                <a:gd name="T11" fmla="*/ 82 h 82"/>
                <a:gd name="T12" fmla="*/ 0 w 68"/>
                <a:gd name="T13" fmla="*/ 0 h 82"/>
                <a:gd name="T14" fmla="*/ 26 w 68"/>
                <a:gd name="T15" fmla="*/ 0 h 82"/>
                <a:gd name="T16" fmla="*/ 11 w 68"/>
                <a:gd name="T17" fmla="*/ 75 h 82"/>
                <a:gd name="T18" fmla="*/ 26 w 68"/>
                <a:gd name="T19" fmla="*/ 75 h 82"/>
                <a:gd name="T20" fmla="*/ 50 w 68"/>
                <a:gd name="T21" fmla="*/ 66 h 82"/>
                <a:gd name="T22" fmla="*/ 58 w 68"/>
                <a:gd name="T23" fmla="*/ 42 h 82"/>
                <a:gd name="T24" fmla="*/ 50 w 68"/>
                <a:gd name="T25" fmla="*/ 18 h 82"/>
                <a:gd name="T26" fmla="*/ 26 w 68"/>
                <a:gd name="T27" fmla="*/ 10 h 82"/>
                <a:gd name="T28" fmla="*/ 11 w 68"/>
                <a:gd name="T29" fmla="*/ 10 h 82"/>
                <a:gd name="T30" fmla="*/ 11 w 68"/>
                <a:gd name="T31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82">
                  <a:moveTo>
                    <a:pt x="26" y="0"/>
                  </a:moveTo>
                  <a:cubicBezTo>
                    <a:pt x="40" y="0"/>
                    <a:pt x="50" y="3"/>
                    <a:pt x="57" y="11"/>
                  </a:cubicBezTo>
                  <a:cubicBezTo>
                    <a:pt x="65" y="18"/>
                    <a:pt x="68" y="28"/>
                    <a:pt x="68" y="41"/>
                  </a:cubicBezTo>
                  <a:cubicBezTo>
                    <a:pt x="68" y="53"/>
                    <a:pt x="65" y="63"/>
                    <a:pt x="57" y="71"/>
                  </a:cubicBezTo>
                  <a:cubicBezTo>
                    <a:pt x="50" y="78"/>
                    <a:pt x="38" y="82"/>
                    <a:pt x="26" y="82"/>
                  </a:cubicBezTo>
                  <a:lnTo>
                    <a:pt x="0" y="82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2"/>
                    <a:pt x="50" y="66"/>
                  </a:cubicBezTo>
                  <a:cubicBezTo>
                    <a:pt x="55" y="60"/>
                    <a:pt x="58" y="52"/>
                    <a:pt x="58" y="42"/>
                  </a:cubicBezTo>
                  <a:cubicBezTo>
                    <a:pt x="58" y="32"/>
                    <a:pt x="56" y="23"/>
                    <a:pt x="50" y="18"/>
                  </a:cubicBezTo>
                  <a:cubicBezTo>
                    <a:pt x="45" y="12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294">
              <a:extLst>
                <a:ext uri="{FF2B5EF4-FFF2-40B4-BE49-F238E27FC236}">
                  <a16:creationId xmlns:a16="http://schemas.microsoft.com/office/drawing/2014/main" id="{01623A1B-D1E8-4F2D-B5DC-F5B623D57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239" y="3773488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1 w 13"/>
                <a:gd name="T3" fmla="*/ 0 h 25"/>
                <a:gd name="T4" fmla="*/ 13 w 13"/>
                <a:gd name="T5" fmla="*/ 12 h 25"/>
                <a:gd name="T6" fmla="*/ 0 w 13"/>
                <a:gd name="T7" fmla="*/ 25 h 25"/>
                <a:gd name="T8" fmla="*/ 0 w 13"/>
                <a:gd name="T9" fmla="*/ 20 h 25"/>
                <a:gd name="T10" fmla="*/ 6 w 13"/>
                <a:gd name="T11" fmla="*/ 14 h 25"/>
                <a:gd name="T12" fmla="*/ 6 w 13"/>
                <a:gd name="T13" fmla="*/ 12 h 25"/>
                <a:gd name="T14" fmla="*/ 0 w 13"/>
                <a:gd name="T15" fmla="*/ 12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1" y="0"/>
                  </a:lnTo>
                  <a:cubicBezTo>
                    <a:pt x="13" y="4"/>
                    <a:pt x="13" y="8"/>
                    <a:pt x="13" y="12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6" y="18"/>
                    <a:pt x="6" y="14"/>
                  </a:cubicBezTo>
                  <a:lnTo>
                    <a:pt x="6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295">
              <a:extLst>
                <a:ext uri="{FF2B5EF4-FFF2-40B4-BE49-F238E27FC236}">
                  <a16:creationId xmlns:a16="http://schemas.microsoft.com/office/drawing/2014/main" id="{D4A5554C-B8B4-4D2A-A5E0-D71F820652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3764" y="3779838"/>
              <a:ext cx="36513" cy="39688"/>
            </a:xfrm>
            <a:custGeom>
              <a:avLst/>
              <a:gdLst>
                <a:gd name="T0" fmla="*/ 60 w 73"/>
                <a:gd name="T1" fmla="*/ 82 h 82"/>
                <a:gd name="T2" fmla="*/ 54 w 73"/>
                <a:gd name="T3" fmla="*/ 63 h 82"/>
                <a:gd name="T4" fmla="*/ 18 w 73"/>
                <a:gd name="T5" fmla="*/ 63 h 82"/>
                <a:gd name="T6" fmla="*/ 12 w 73"/>
                <a:gd name="T7" fmla="*/ 82 h 82"/>
                <a:gd name="T8" fmla="*/ 0 w 73"/>
                <a:gd name="T9" fmla="*/ 82 h 82"/>
                <a:gd name="T10" fmla="*/ 30 w 73"/>
                <a:gd name="T11" fmla="*/ 0 h 82"/>
                <a:gd name="T12" fmla="*/ 43 w 73"/>
                <a:gd name="T13" fmla="*/ 0 h 82"/>
                <a:gd name="T14" fmla="*/ 73 w 73"/>
                <a:gd name="T15" fmla="*/ 82 h 82"/>
                <a:gd name="T16" fmla="*/ 60 w 73"/>
                <a:gd name="T17" fmla="*/ 82 h 82"/>
                <a:gd name="T18" fmla="*/ 20 w 73"/>
                <a:gd name="T19" fmla="*/ 56 h 82"/>
                <a:gd name="T20" fmla="*/ 50 w 73"/>
                <a:gd name="T21" fmla="*/ 56 h 82"/>
                <a:gd name="T22" fmla="*/ 35 w 73"/>
                <a:gd name="T23" fmla="*/ 13 h 82"/>
                <a:gd name="T24" fmla="*/ 20 w 73"/>
                <a:gd name="T25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82">
                  <a:moveTo>
                    <a:pt x="60" y="82"/>
                  </a:moveTo>
                  <a:lnTo>
                    <a:pt x="54" y="63"/>
                  </a:lnTo>
                  <a:lnTo>
                    <a:pt x="18" y="63"/>
                  </a:lnTo>
                  <a:lnTo>
                    <a:pt x="12" y="82"/>
                  </a:lnTo>
                  <a:lnTo>
                    <a:pt x="0" y="82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73" y="82"/>
                  </a:lnTo>
                  <a:lnTo>
                    <a:pt x="60" y="82"/>
                  </a:lnTo>
                  <a:close/>
                  <a:moveTo>
                    <a:pt x="20" y="56"/>
                  </a:moveTo>
                  <a:lnTo>
                    <a:pt x="50" y="56"/>
                  </a:lnTo>
                  <a:lnTo>
                    <a:pt x="35" y="13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296">
              <a:extLst>
                <a:ext uri="{FF2B5EF4-FFF2-40B4-BE49-F238E27FC236}">
                  <a16:creationId xmlns:a16="http://schemas.microsoft.com/office/drawing/2014/main" id="{0CEEA124-3F63-4D9E-906E-39BE6EF26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039" y="3779838"/>
              <a:ext cx="33338" cy="39688"/>
            </a:xfrm>
            <a:custGeom>
              <a:avLst/>
              <a:gdLst>
                <a:gd name="T0" fmla="*/ 55 w 67"/>
                <a:gd name="T1" fmla="*/ 0 h 82"/>
                <a:gd name="T2" fmla="*/ 67 w 67"/>
                <a:gd name="T3" fmla="*/ 0 h 82"/>
                <a:gd name="T4" fmla="*/ 67 w 67"/>
                <a:gd name="T5" fmla="*/ 82 h 82"/>
                <a:gd name="T6" fmla="*/ 55 w 67"/>
                <a:gd name="T7" fmla="*/ 82 h 82"/>
                <a:gd name="T8" fmla="*/ 12 w 67"/>
                <a:gd name="T9" fmla="*/ 16 h 82"/>
                <a:gd name="T10" fmla="*/ 12 w 67"/>
                <a:gd name="T11" fmla="*/ 82 h 82"/>
                <a:gd name="T12" fmla="*/ 0 w 67"/>
                <a:gd name="T13" fmla="*/ 82 h 82"/>
                <a:gd name="T14" fmla="*/ 0 w 67"/>
                <a:gd name="T15" fmla="*/ 0 h 82"/>
                <a:gd name="T16" fmla="*/ 12 w 67"/>
                <a:gd name="T17" fmla="*/ 0 h 82"/>
                <a:gd name="T18" fmla="*/ 55 w 67"/>
                <a:gd name="T19" fmla="*/ 66 h 82"/>
                <a:gd name="T20" fmla="*/ 55 w 67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82">
                  <a:moveTo>
                    <a:pt x="55" y="0"/>
                  </a:moveTo>
                  <a:lnTo>
                    <a:pt x="67" y="0"/>
                  </a:lnTo>
                  <a:lnTo>
                    <a:pt x="67" y="82"/>
                  </a:lnTo>
                  <a:lnTo>
                    <a:pt x="55" y="82"/>
                  </a:lnTo>
                  <a:lnTo>
                    <a:pt x="12" y="16"/>
                  </a:lnTo>
                  <a:lnTo>
                    <a:pt x="12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2" y="0"/>
                  </a:lnTo>
                  <a:lnTo>
                    <a:pt x="55" y="6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297">
              <a:extLst>
                <a:ext uri="{FF2B5EF4-FFF2-40B4-BE49-F238E27FC236}">
                  <a16:creationId xmlns:a16="http://schemas.microsoft.com/office/drawing/2014/main" id="{5C4797AF-F14C-4FDB-805D-06D42D746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4" y="3778251"/>
              <a:ext cx="41275" cy="41275"/>
            </a:xfrm>
            <a:custGeom>
              <a:avLst/>
              <a:gdLst>
                <a:gd name="T0" fmla="*/ 41 w 83"/>
                <a:gd name="T1" fmla="*/ 85 h 85"/>
                <a:gd name="T2" fmla="*/ 13 w 83"/>
                <a:gd name="T3" fmla="*/ 73 h 85"/>
                <a:gd name="T4" fmla="*/ 0 w 83"/>
                <a:gd name="T5" fmla="*/ 43 h 85"/>
                <a:gd name="T6" fmla="*/ 13 w 83"/>
                <a:gd name="T7" fmla="*/ 13 h 85"/>
                <a:gd name="T8" fmla="*/ 43 w 83"/>
                <a:gd name="T9" fmla="*/ 0 h 85"/>
                <a:gd name="T10" fmla="*/ 65 w 83"/>
                <a:gd name="T11" fmla="*/ 7 h 85"/>
                <a:gd name="T12" fmla="*/ 80 w 83"/>
                <a:gd name="T13" fmla="*/ 24 h 85"/>
                <a:gd name="T14" fmla="*/ 66 w 83"/>
                <a:gd name="T15" fmla="*/ 24 h 85"/>
                <a:gd name="T16" fmla="*/ 41 w 83"/>
                <a:gd name="T17" fmla="*/ 10 h 85"/>
                <a:gd name="T18" fmla="*/ 19 w 83"/>
                <a:gd name="T19" fmla="*/ 19 h 85"/>
                <a:gd name="T20" fmla="*/ 10 w 83"/>
                <a:gd name="T21" fmla="*/ 43 h 85"/>
                <a:gd name="T22" fmla="*/ 19 w 83"/>
                <a:gd name="T23" fmla="*/ 67 h 85"/>
                <a:gd name="T24" fmla="*/ 40 w 83"/>
                <a:gd name="T25" fmla="*/ 75 h 85"/>
                <a:gd name="T26" fmla="*/ 61 w 83"/>
                <a:gd name="T27" fmla="*/ 68 h 85"/>
                <a:gd name="T28" fmla="*/ 70 w 83"/>
                <a:gd name="T29" fmla="*/ 48 h 85"/>
                <a:gd name="T30" fmla="*/ 36 w 83"/>
                <a:gd name="T31" fmla="*/ 48 h 85"/>
                <a:gd name="T32" fmla="*/ 36 w 83"/>
                <a:gd name="T33" fmla="*/ 39 h 85"/>
                <a:gd name="T34" fmla="*/ 83 w 83"/>
                <a:gd name="T35" fmla="*/ 39 h 85"/>
                <a:gd name="T36" fmla="*/ 83 w 83"/>
                <a:gd name="T37" fmla="*/ 48 h 85"/>
                <a:gd name="T38" fmla="*/ 69 w 83"/>
                <a:gd name="T39" fmla="*/ 74 h 85"/>
                <a:gd name="T40" fmla="*/ 41 w 83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85">
                  <a:moveTo>
                    <a:pt x="41" y="85"/>
                  </a:moveTo>
                  <a:cubicBezTo>
                    <a:pt x="30" y="85"/>
                    <a:pt x="20" y="82"/>
                    <a:pt x="13" y="73"/>
                  </a:cubicBezTo>
                  <a:cubicBezTo>
                    <a:pt x="5" y="65"/>
                    <a:pt x="0" y="55"/>
                    <a:pt x="0" y="43"/>
                  </a:cubicBezTo>
                  <a:cubicBezTo>
                    <a:pt x="0" y="30"/>
                    <a:pt x="4" y="20"/>
                    <a:pt x="13" y="13"/>
                  </a:cubicBezTo>
                  <a:cubicBezTo>
                    <a:pt x="20" y="5"/>
                    <a:pt x="30" y="0"/>
                    <a:pt x="43" y="0"/>
                  </a:cubicBezTo>
                  <a:cubicBezTo>
                    <a:pt x="51" y="0"/>
                    <a:pt x="59" y="3"/>
                    <a:pt x="65" y="7"/>
                  </a:cubicBezTo>
                  <a:cubicBezTo>
                    <a:pt x="71" y="10"/>
                    <a:pt x="76" y="17"/>
                    <a:pt x="80" y="24"/>
                  </a:cubicBezTo>
                  <a:lnTo>
                    <a:pt x="66" y="24"/>
                  </a:lnTo>
                  <a:cubicBezTo>
                    <a:pt x="61" y="15"/>
                    <a:pt x="53" y="10"/>
                    <a:pt x="41" y="10"/>
                  </a:cubicBezTo>
                  <a:cubicBezTo>
                    <a:pt x="33" y="10"/>
                    <a:pt x="25" y="13"/>
                    <a:pt x="19" y="19"/>
                  </a:cubicBezTo>
                  <a:cubicBezTo>
                    <a:pt x="13" y="25"/>
                    <a:pt x="10" y="33"/>
                    <a:pt x="10" y="43"/>
                  </a:cubicBezTo>
                  <a:cubicBezTo>
                    <a:pt x="10" y="53"/>
                    <a:pt x="13" y="60"/>
                    <a:pt x="19" y="67"/>
                  </a:cubicBezTo>
                  <a:cubicBezTo>
                    <a:pt x="25" y="73"/>
                    <a:pt x="33" y="75"/>
                    <a:pt x="40" y="75"/>
                  </a:cubicBezTo>
                  <a:cubicBezTo>
                    <a:pt x="49" y="75"/>
                    <a:pt x="56" y="73"/>
                    <a:pt x="61" y="68"/>
                  </a:cubicBezTo>
                  <a:cubicBezTo>
                    <a:pt x="66" y="63"/>
                    <a:pt x="70" y="57"/>
                    <a:pt x="70" y="48"/>
                  </a:cubicBezTo>
                  <a:lnTo>
                    <a:pt x="36" y="48"/>
                  </a:lnTo>
                  <a:lnTo>
                    <a:pt x="36" y="39"/>
                  </a:lnTo>
                  <a:lnTo>
                    <a:pt x="83" y="39"/>
                  </a:lnTo>
                  <a:lnTo>
                    <a:pt x="83" y="48"/>
                  </a:lnTo>
                  <a:cubicBezTo>
                    <a:pt x="81" y="59"/>
                    <a:pt x="78" y="68"/>
                    <a:pt x="69" y="74"/>
                  </a:cubicBezTo>
                  <a:cubicBezTo>
                    <a:pt x="61" y="82"/>
                    <a:pt x="53" y="85"/>
                    <a:pt x="41" y="8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298">
              <a:extLst>
                <a:ext uri="{FF2B5EF4-FFF2-40B4-BE49-F238E27FC236}">
                  <a16:creationId xmlns:a16="http://schemas.microsoft.com/office/drawing/2014/main" id="{93CB0E67-9B7F-4344-AE7D-1D805734A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526" y="3779838"/>
              <a:ext cx="22225" cy="39688"/>
            </a:xfrm>
            <a:custGeom>
              <a:avLst/>
              <a:gdLst>
                <a:gd name="T0" fmla="*/ 45 w 45"/>
                <a:gd name="T1" fmla="*/ 0 h 83"/>
                <a:gd name="T2" fmla="*/ 45 w 45"/>
                <a:gd name="T3" fmla="*/ 8 h 83"/>
                <a:gd name="T4" fmla="*/ 12 w 45"/>
                <a:gd name="T5" fmla="*/ 8 h 83"/>
                <a:gd name="T6" fmla="*/ 12 w 45"/>
                <a:gd name="T7" fmla="*/ 37 h 83"/>
                <a:gd name="T8" fmla="*/ 42 w 45"/>
                <a:gd name="T9" fmla="*/ 37 h 83"/>
                <a:gd name="T10" fmla="*/ 42 w 45"/>
                <a:gd name="T11" fmla="*/ 46 h 83"/>
                <a:gd name="T12" fmla="*/ 12 w 45"/>
                <a:gd name="T13" fmla="*/ 46 h 83"/>
                <a:gd name="T14" fmla="*/ 12 w 45"/>
                <a:gd name="T15" fmla="*/ 75 h 83"/>
                <a:gd name="T16" fmla="*/ 45 w 45"/>
                <a:gd name="T17" fmla="*/ 75 h 83"/>
                <a:gd name="T18" fmla="*/ 45 w 45"/>
                <a:gd name="T19" fmla="*/ 83 h 83"/>
                <a:gd name="T20" fmla="*/ 0 w 45"/>
                <a:gd name="T21" fmla="*/ 83 h 83"/>
                <a:gd name="T22" fmla="*/ 0 w 45"/>
                <a:gd name="T23" fmla="*/ 1 h 83"/>
                <a:gd name="T24" fmla="*/ 45 w 45"/>
                <a:gd name="T25" fmla="*/ 1 h 83"/>
                <a:gd name="T26" fmla="*/ 45 w 45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3">
                  <a:moveTo>
                    <a:pt x="45" y="0"/>
                  </a:moveTo>
                  <a:lnTo>
                    <a:pt x="45" y="8"/>
                  </a:lnTo>
                  <a:lnTo>
                    <a:pt x="12" y="8"/>
                  </a:lnTo>
                  <a:lnTo>
                    <a:pt x="12" y="37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5"/>
                  </a:lnTo>
                  <a:lnTo>
                    <a:pt x="45" y="75"/>
                  </a:lnTo>
                  <a:lnTo>
                    <a:pt x="4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5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299">
              <a:extLst>
                <a:ext uri="{FF2B5EF4-FFF2-40B4-BE49-F238E27FC236}">
                  <a16:creationId xmlns:a16="http://schemas.microsoft.com/office/drawing/2014/main" id="{D3048F64-54FB-46E8-AD80-B6A4527857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689" y="3779838"/>
              <a:ext cx="28575" cy="39688"/>
            </a:xfrm>
            <a:custGeom>
              <a:avLst/>
              <a:gdLst>
                <a:gd name="T0" fmla="*/ 11 w 58"/>
                <a:gd name="T1" fmla="*/ 48 h 82"/>
                <a:gd name="T2" fmla="*/ 11 w 58"/>
                <a:gd name="T3" fmla="*/ 82 h 82"/>
                <a:gd name="T4" fmla="*/ 0 w 58"/>
                <a:gd name="T5" fmla="*/ 82 h 82"/>
                <a:gd name="T6" fmla="*/ 0 w 58"/>
                <a:gd name="T7" fmla="*/ 0 h 82"/>
                <a:gd name="T8" fmla="*/ 28 w 58"/>
                <a:gd name="T9" fmla="*/ 0 h 82"/>
                <a:gd name="T10" fmla="*/ 49 w 58"/>
                <a:gd name="T11" fmla="*/ 6 h 82"/>
                <a:gd name="T12" fmla="*/ 56 w 58"/>
                <a:gd name="T13" fmla="*/ 22 h 82"/>
                <a:gd name="T14" fmla="*/ 51 w 58"/>
                <a:gd name="T15" fmla="*/ 38 h 82"/>
                <a:gd name="T16" fmla="*/ 35 w 58"/>
                <a:gd name="T17" fmla="*/ 47 h 82"/>
                <a:gd name="T18" fmla="*/ 58 w 58"/>
                <a:gd name="T19" fmla="*/ 82 h 82"/>
                <a:gd name="T20" fmla="*/ 44 w 58"/>
                <a:gd name="T21" fmla="*/ 82 h 82"/>
                <a:gd name="T22" fmla="*/ 23 w 58"/>
                <a:gd name="T23" fmla="*/ 48 h 82"/>
                <a:gd name="T24" fmla="*/ 11 w 58"/>
                <a:gd name="T25" fmla="*/ 48 h 82"/>
                <a:gd name="T26" fmla="*/ 11 w 58"/>
                <a:gd name="T27" fmla="*/ 8 h 82"/>
                <a:gd name="T28" fmla="*/ 11 w 58"/>
                <a:gd name="T29" fmla="*/ 40 h 82"/>
                <a:gd name="T30" fmla="*/ 28 w 58"/>
                <a:gd name="T31" fmla="*/ 40 h 82"/>
                <a:gd name="T32" fmla="*/ 41 w 58"/>
                <a:gd name="T33" fmla="*/ 36 h 82"/>
                <a:gd name="T34" fmla="*/ 45 w 58"/>
                <a:gd name="T35" fmla="*/ 25 h 82"/>
                <a:gd name="T36" fmla="*/ 28 w 58"/>
                <a:gd name="T37" fmla="*/ 8 h 82"/>
                <a:gd name="T38" fmla="*/ 11 w 58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11" y="48"/>
                  </a:move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6" y="0"/>
                    <a:pt x="44" y="2"/>
                    <a:pt x="49" y="6"/>
                  </a:cubicBezTo>
                  <a:cubicBezTo>
                    <a:pt x="54" y="11"/>
                    <a:pt x="56" y="16"/>
                    <a:pt x="56" y="22"/>
                  </a:cubicBezTo>
                  <a:cubicBezTo>
                    <a:pt x="56" y="28"/>
                    <a:pt x="55" y="35"/>
                    <a:pt x="51" y="38"/>
                  </a:cubicBezTo>
                  <a:cubicBezTo>
                    <a:pt x="48" y="42"/>
                    <a:pt x="43" y="46"/>
                    <a:pt x="35" y="47"/>
                  </a:cubicBezTo>
                  <a:lnTo>
                    <a:pt x="58" y="82"/>
                  </a:lnTo>
                  <a:lnTo>
                    <a:pt x="44" y="82"/>
                  </a:lnTo>
                  <a:lnTo>
                    <a:pt x="23" y="48"/>
                  </a:lnTo>
                  <a:lnTo>
                    <a:pt x="11" y="48"/>
                  </a:lnTo>
                  <a:close/>
                  <a:moveTo>
                    <a:pt x="11" y="8"/>
                  </a:moveTo>
                  <a:lnTo>
                    <a:pt x="11" y="40"/>
                  </a:lnTo>
                  <a:lnTo>
                    <a:pt x="28" y="40"/>
                  </a:lnTo>
                  <a:cubicBezTo>
                    <a:pt x="34" y="40"/>
                    <a:pt x="38" y="38"/>
                    <a:pt x="41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8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300">
              <a:extLst>
                <a:ext uri="{FF2B5EF4-FFF2-40B4-BE49-F238E27FC236}">
                  <a16:creationId xmlns:a16="http://schemas.microsoft.com/office/drawing/2014/main" id="{72D68B28-C092-47B9-9F3C-0D0209146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614" y="3778251"/>
              <a:ext cx="28575" cy="42863"/>
            </a:xfrm>
            <a:custGeom>
              <a:avLst/>
              <a:gdLst>
                <a:gd name="T0" fmla="*/ 10 w 56"/>
                <a:gd name="T1" fmla="*/ 24 h 87"/>
                <a:gd name="T2" fmla="*/ 12 w 56"/>
                <a:gd name="T3" fmla="*/ 32 h 87"/>
                <a:gd name="T4" fmla="*/ 19 w 56"/>
                <a:gd name="T5" fmla="*/ 37 h 87"/>
                <a:gd name="T6" fmla="*/ 27 w 56"/>
                <a:gd name="T7" fmla="*/ 39 h 87"/>
                <a:gd name="T8" fmla="*/ 37 w 56"/>
                <a:gd name="T9" fmla="*/ 42 h 87"/>
                <a:gd name="T10" fmla="*/ 46 w 56"/>
                <a:gd name="T11" fmla="*/ 45 h 87"/>
                <a:gd name="T12" fmla="*/ 52 w 56"/>
                <a:gd name="T13" fmla="*/ 52 h 87"/>
                <a:gd name="T14" fmla="*/ 55 w 56"/>
                <a:gd name="T15" fmla="*/ 63 h 87"/>
                <a:gd name="T16" fmla="*/ 47 w 56"/>
                <a:gd name="T17" fmla="*/ 79 h 87"/>
                <a:gd name="T18" fmla="*/ 27 w 56"/>
                <a:gd name="T19" fmla="*/ 87 h 87"/>
                <a:gd name="T20" fmla="*/ 7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9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4 w 56"/>
                <a:gd name="T35" fmla="*/ 54 h 87"/>
                <a:gd name="T36" fmla="*/ 37 w 56"/>
                <a:gd name="T37" fmla="*/ 50 h 87"/>
                <a:gd name="T38" fmla="*/ 29 w 56"/>
                <a:gd name="T39" fmla="*/ 48 h 87"/>
                <a:gd name="T40" fmla="*/ 19 w 56"/>
                <a:gd name="T41" fmla="*/ 45 h 87"/>
                <a:gd name="T42" fmla="*/ 10 w 56"/>
                <a:gd name="T43" fmla="*/ 42 h 87"/>
                <a:gd name="T44" fmla="*/ 4 w 56"/>
                <a:gd name="T45" fmla="*/ 35 h 87"/>
                <a:gd name="T46" fmla="*/ 1 w 56"/>
                <a:gd name="T47" fmla="*/ 24 h 87"/>
                <a:gd name="T48" fmla="*/ 9 w 56"/>
                <a:gd name="T49" fmla="*/ 7 h 87"/>
                <a:gd name="T50" fmla="*/ 29 w 56"/>
                <a:gd name="T51" fmla="*/ 0 h 87"/>
                <a:gd name="T52" fmla="*/ 47 w 56"/>
                <a:gd name="T53" fmla="*/ 5 h 87"/>
                <a:gd name="T54" fmla="*/ 56 w 56"/>
                <a:gd name="T55" fmla="*/ 20 h 87"/>
                <a:gd name="T56" fmla="*/ 44 w 56"/>
                <a:gd name="T57" fmla="*/ 20 h 87"/>
                <a:gd name="T58" fmla="*/ 39 w 56"/>
                <a:gd name="T59" fmla="*/ 12 h 87"/>
                <a:gd name="T60" fmla="*/ 27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2" y="32"/>
                  </a:cubicBezTo>
                  <a:cubicBezTo>
                    <a:pt x="14" y="34"/>
                    <a:pt x="16" y="35"/>
                    <a:pt x="19" y="37"/>
                  </a:cubicBezTo>
                  <a:cubicBezTo>
                    <a:pt x="21" y="38"/>
                    <a:pt x="24" y="38"/>
                    <a:pt x="27" y="39"/>
                  </a:cubicBezTo>
                  <a:cubicBezTo>
                    <a:pt x="31" y="40"/>
                    <a:pt x="34" y="40"/>
                    <a:pt x="37" y="42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7"/>
                    <a:pt x="51" y="49"/>
                    <a:pt x="52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7"/>
                    <a:pt x="27" y="87"/>
                  </a:cubicBezTo>
                  <a:cubicBezTo>
                    <a:pt x="19" y="87"/>
                    <a:pt x="12" y="84"/>
                    <a:pt x="7" y="80"/>
                  </a:cubicBezTo>
                  <a:cubicBezTo>
                    <a:pt x="2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9" y="75"/>
                    <a:pt x="22" y="77"/>
                    <a:pt x="29" y="77"/>
                  </a:cubicBezTo>
                  <a:cubicBezTo>
                    <a:pt x="34" y="77"/>
                    <a:pt x="39" y="75"/>
                    <a:pt x="41" y="73"/>
                  </a:cubicBezTo>
                  <a:cubicBezTo>
                    <a:pt x="44" y="70"/>
                    <a:pt x="46" y="67"/>
                    <a:pt x="46" y="63"/>
                  </a:cubicBezTo>
                  <a:cubicBezTo>
                    <a:pt x="46" y="59"/>
                    <a:pt x="45" y="57"/>
                    <a:pt x="44" y="54"/>
                  </a:cubicBezTo>
                  <a:cubicBezTo>
                    <a:pt x="42" y="52"/>
                    <a:pt x="40" y="50"/>
                    <a:pt x="37" y="50"/>
                  </a:cubicBezTo>
                  <a:cubicBezTo>
                    <a:pt x="35" y="49"/>
                    <a:pt x="32" y="49"/>
                    <a:pt x="29" y="48"/>
                  </a:cubicBezTo>
                  <a:cubicBezTo>
                    <a:pt x="25" y="47"/>
                    <a:pt x="22" y="47"/>
                    <a:pt x="19" y="45"/>
                  </a:cubicBezTo>
                  <a:cubicBezTo>
                    <a:pt x="15" y="44"/>
                    <a:pt x="12" y="43"/>
                    <a:pt x="10" y="42"/>
                  </a:cubicBezTo>
                  <a:cubicBezTo>
                    <a:pt x="7" y="40"/>
                    <a:pt x="5" y="38"/>
                    <a:pt x="4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7" y="0"/>
                    <a:pt x="42" y="2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7"/>
                    <a:pt x="42" y="14"/>
                    <a:pt x="39" y="12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9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301">
              <a:extLst>
                <a:ext uri="{FF2B5EF4-FFF2-40B4-BE49-F238E27FC236}">
                  <a16:creationId xmlns:a16="http://schemas.microsoft.com/office/drawing/2014/main" id="{BFA5BEF2-91B8-425D-92F1-83DB36EC7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1176" y="3660776"/>
              <a:ext cx="58738" cy="65088"/>
            </a:xfrm>
            <a:custGeom>
              <a:avLst/>
              <a:gdLst>
                <a:gd name="T0" fmla="*/ 47 w 120"/>
                <a:gd name="T1" fmla="*/ 0 h 135"/>
                <a:gd name="T2" fmla="*/ 100 w 120"/>
                <a:gd name="T3" fmla="*/ 19 h 135"/>
                <a:gd name="T4" fmla="*/ 120 w 120"/>
                <a:gd name="T5" fmla="*/ 68 h 135"/>
                <a:gd name="T6" fmla="*/ 100 w 120"/>
                <a:gd name="T7" fmla="*/ 116 h 135"/>
                <a:gd name="T8" fmla="*/ 47 w 120"/>
                <a:gd name="T9" fmla="*/ 135 h 135"/>
                <a:gd name="T10" fmla="*/ 0 w 120"/>
                <a:gd name="T11" fmla="*/ 135 h 135"/>
                <a:gd name="T12" fmla="*/ 0 w 120"/>
                <a:gd name="T13" fmla="*/ 0 h 135"/>
                <a:gd name="T14" fmla="*/ 47 w 120"/>
                <a:gd name="T15" fmla="*/ 0 h 135"/>
                <a:gd name="T16" fmla="*/ 32 w 120"/>
                <a:gd name="T17" fmla="*/ 109 h 135"/>
                <a:gd name="T18" fmla="*/ 47 w 120"/>
                <a:gd name="T19" fmla="*/ 109 h 135"/>
                <a:gd name="T20" fmla="*/ 76 w 120"/>
                <a:gd name="T21" fmla="*/ 98 h 135"/>
                <a:gd name="T22" fmla="*/ 87 w 120"/>
                <a:gd name="T23" fmla="*/ 66 h 135"/>
                <a:gd name="T24" fmla="*/ 76 w 120"/>
                <a:gd name="T25" fmla="*/ 35 h 135"/>
                <a:gd name="T26" fmla="*/ 47 w 120"/>
                <a:gd name="T27" fmla="*/ 24 h 135"/>
                <a:gd name="T28" fmla="*/ 32 w 120"/>
                <a:gd name="T29" fmla="*/ 24 h 135"/>
                <a:gd name="T30" fmla="*/ 32 w 120"/>
                <a:gd name="T3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5">
                  <a:moveTo>
                    <a:pt x="47" y="0"/>
                  </a:moveTo>
                  <a:cubicBezTo>
                    <a:pt x="69" y="0"/>
                    <a:pt x="86" y="6"/>
                    <a:pt x="100" y="19"/>
                  </a:cubicBezTo>
                  <a:cubicBezTo>
                    <a:pt x="114" y="31"/>
                    <a:pt x="120" y="48"/>
                    <a:pt x="120" y="68"/>
                  </a:cubicBezTo>
                  <a:cubicBezTo>
                    <a:pt x="120" y="88"/>
                    <a:pt x="114" y="104"/>
                    <a:pt x="100" y="116"/>
                  </a:cubicBezTo>
                  <a:cubicBezTo>
                    <a:pt x="86" y="129"/>
                    <a:pt x="69" y="135"/>
                    <a:pt x="47" y="135"/>
                  </a:cubicBezTo>
                  <a:lnTo>
                    <a:pt x="0" y="135"/>
                  </a:lnTo>
                  <a:lnTo>
                    <a:pt x="0" y="0"/>
                  </a:lnTo>
                  <a:lnTo>
                    <a:pt x="47" y="0"/>
                  </a:lnTo>
                  <a:close/>
                  <a:moveTo>
                    <a:pt x="32" y="109"/>
                  </a:moveTo>
                  <a:lnTo>
                    <a:pt x="47" y="109"/>
                  </a:lnTo>
                  <a:cubicBezTo>
                    <a:pt x="60" y="109"/>
                    <a:pt x="70" y="105"/>
                    <a:pt x="76" y="98"/>
                  </a:cubicBezTo>
                  <a:cubicBezTo>
                    <a:pt x="84" y="90"/>
                    <a:pt x="87" y="80"/>
                    <a:pt x="87" y="66"/>
                  </a:cubicBezTo>
                  <a:cubicBezTo>
                    <a:pt x="87" y="53"/>
                    <a:pt x="84" y="44"/>
                    <a:pt x="76" y="35"/>
                  </a:cubicBezTo>
                  <a:cubicBezTo>
                    <a:pt x="69" y="28"/>
                    <a:pt x="59" y="24"/>
                    <a:pt x="47" y="24"/>
                  </a:cubicBezTo>
                  <a:lnTo>
                    <a:pt x="32" y="24"/>
                  </a:lnTo>
                  <a:lnTo>
                    <a:pt x="32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302">
              <a:extLst>
                <a:ext uri="{FF2B5EF4-FFF2-40B4-BE49-F238E27FC236}">
                  <a16:creationId xmlns:a16="http://schemas.microsoft.com/office/drawing/2014/main" id="{F150FF58-EB40-4F75-8263-1D268A635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439" y="3660776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303">
              <a:extLst>
                <a:ext uri="{FF2B5EF4-FFF2-40B4-BE49-F238E27FC236}">
                  <a16:creationId xmlns:a16="http://schemas.microsoft.com/office/drawing/2014/main" id="{08A8C3BE-E5F7-4822-A3A4-4BC43C5BE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226" y="3660776"/>
              <a:ext cx="50800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7 w 105"/>
                <a:gd name="T13" fmla="*/ 134 h 134"/>
                <a:gd name="T14" fmla="*/ 37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304">
              <a:extLst>
                <a:ext uri="{FF2B5EF4-FFF2-40B4-BE49-F238E27FC236}">
                  <a16:creationId xmlns:a16="http://schemas.microsoft.com/office/drawing/2014/main" id="{49C5ABA6-B38C-4734-A6B8-BE9C6ECAA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551" y="3660776"/>
              <a:ext cx="41275" cy="65088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305">
              <a:extLst>
                <a:ext uri="{FF2B5EF4-FFF2-40B4-BE49-F238E27FC236}">
                  <a16:creationId xmlns:a16="http://schemas.microsoft.com/office/drawing/2014/main" id="{D88A2B24-7EE9-497C-9377-A46A82DEC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351" y="3659188"/>
              <a:ext cx="63500" cy="66675"/>
            </a:xfrm>
            <a:custGeom>
              <a:avLst/>
              <a:gdLst>
                <a:gd name="T0" fmla="*/ 20 w 132"/>
                <a:gd name="T1" fmla="*/ 116 h 136"/>
                <a:gd name="T2" fmla="*/ 0 w 132"/>
                <a:gd name="T3" fmla="*/ 67 h 136"/>
                <a:gd name="T4" fmla="*/ 20 w 132"/>
                <a:gd name="T5" fmla="*/ 19 h 136"/>
                <a:gd name="T6" fmla="*/ 68 w 132"/>
                <a:gd name="T7" fmla="*/ 0 h 136"/>
                <a:gd name="T8" fmla="*/ 108 w 132"/>
                <a:gd name="T9" fmla="*/ 11 h 136"/>
                <a:gd name="T10" fmla="*/ 132 w 132"/>
                <a:gd name="T11" fmla="*/ 44 h 136"/>
                <a:gd name="T12" fmla="*/ 93 w 132"/>
                <a:gd name="T13" fmla="*/ 44 h 136"/>
                <a:gd name="T14" fmla="*/ 68 w 132"/>
                <a:gd name="T15" fmla="*/ 29 h 136"/>
                <a:gd name="T16" fmla="*/ 42 w 132"/>
                <a:gd name="T17" fmla="*/ 39 h 136"/>
                <a:gd name="T18" fmla="*/ 32 w 132"/>
                <a:gd name="T19" fmla="*/ 66 h 136"/>
                <a:gd name="T20" fmla="*/ 42 w 132"/>
                <a:gd name="T21" fmla="*/ 94 h 136"/>
                <a:gd name="T22" fmla="*/ 68 w 132"/>
                <a:gd name="T23" fmla="*/ 104 h 136"/>
                <a:gd name="T24" fmla="*/ 93 w 132"/>
                <a:gd name="T25" fmla="*/ 89 h 136"/>
                <a:gd name="T26" fmla="*/ 132 w 132"/>
                <a:gd name="T27" fmla="*/ 89 h 136"/>
                <a:gd name="T28" fmla="*/ 108 w 132"/>
                <a:gd name="T29" fmla="*/ 121 h 136"/>
                <a:gd name="T30" fmla="*/ 68 w 132"/>
                <a:gd name="T31" fmla="*/ 132 h 136"/>
                <a:gd name="T32" fmla="*/ 20 w 132"/>
                <a:gd name="T3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36">
                  <a:moveTo>
                    <a:pt x="20" y="116"/>
                  </a:moveTo>
                  <a:cubicBezTo>
                    <a:pt x="6" y="104"/>
                    <a:pt x="0" y="87"/>
                    <a:pt x="0" y="67"/>
                  </a:cubicBezTo>
                  <a:cubicBezTo>
                    <a:pt x="0" y="47"/>
                    <a:pt x="6" y="31"/>
                    <a:pt x="20" y="19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3" y="0"/>
                    <a:pt x="96" y="4"/>
                    <a:pt x="108" y="11"/>
                  </a:cubicBezTo>
                  <a:cubicBezTo>
                    <a:pt x="120" y="19"/>
                    <a:pt x="128" y="30"/>
                    <a:pt x="132" y="44"/>
                  </a:cubicBezTo>
                  <a:lnTo>
                    <a:pt x="93" y="44"/>
                  </a:lnTo>
                  <a:cubicBezTo>
                    <a:pt x="88" y="34"/>
                    <a:pt x="80" y="29"/>
                    <a:pt x="68" y="29"/>
                  </a:cubicBezTo>
                  <a:cubicBezTo>
                    <a:pt x="57" y="29"/>
                    <a:pt x="48" y="32"/>
                    <a:pt x="42" y="39"/>
                  </a:cubicBezTo>
                  <a:cubicBezTo>
                    <a:pt x="36" y="46"/>
                    <a:pt x="32" y="55"/>
                    <a:pt x="32" y="66"/>
                  </a:cubicBezTo>
                  <a:cubicBezTo>
                    <a:pt x="32" y="77"/>
                    <a:pt x="36" y="87"/>
                    <a:pt x="42" y="94"/>
                  </a:cubicBezTo>
                  <a:cubicBezTo>
                    <a:pt x="48" y="101"/>
                    <a:pt x="57" y="104"/>
                    <a:pt x="68" y="104"/>
                  </a:cubicBezTo>
                  <a:cubicBezTo>
                    <a:pt x="80" y="104"/>
                    <a:pt x="87" y="99"/>
                    <a:pt x="93" y="89"/>
                  </a:cubicBezTo>
                  <a:lnTo>
                    <a:pt x="132" y="89"/>
                  </a:lnTo>
                  <a:cubicBezTo>
                    <a:pt x="127" y="102"/>
                    <a:pt x="120" y="114"/>
                    <a:pt x="108" y="121"/>
                  </a:cubicBezTo>
                  <a:cubicBezTo>
                    <a:pt x="97" y="129"/>
                    <a:pt x="83" y="132"/>
                    <a:pt x="68" y="132"/>
                  </a:cubicBezTo>
                  <a:cubicBezTo>
                    <a:pt x="50" y="136"/>
                    <a:pt x="33" y="130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306">
              <a:extLst>
                <a:ext uri="{FF2B5EF4-FFF2-40B4-BE49-F238E27FC236}">
                  <a16:creationId xmlns:a16="http://schemas.microsoft.com/office/drawing/2014/main" id="{975D662D-61BB-4E40-B64C-744C4AB9C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4" y="3660776"/>
              <a:ext cx="57150" cy="65088"/>
            </a:xfrm>
            <a:custGeom>
              <a:avLst/>
              <a:gdLst>
                <a:gd name="T0" fmla="*/ 84 w 117"/>
                <a:gd name="T1" fmla="*/ 0 h 134"/>
                <a:gd name="T2" fmla="*/ 117 w 117"/>
                <a:gd name="T3" fmla="*/ 0 h 134"/>
                <a:gd name="T4" fmla="*/ 117 w 117"/>
                <a:gd name="T5" fmla="*/ 134 h 134"/>
                <a:gd name="T6" fmla="*/ 84 w 117"/>
                <a:gd name="T7" fmla="*/ 134 h 134"/>
                <a:gd name="T8" fmla="*/ 84 w 117"/>
                <a:gd name="T9" fmla="*/ 79 h 134"/>
                <a:gd name="T10" fmla="*/ 33 w 117"/>
                <a:gd name="T11" fmla="*/ 79 h 134"/>
                <a:gd name="T12" fmla="*/ 33 w 117"/>
                <a:gd name="T13" fmla="*/ 134 h 134"/>
                <a:gd name="T14" fmla="*/ 0 w 117"/>
                <a:gd name="T15" fmla="*/ 134 h 134"/>
                <a:gd name="T16" fmla="*/ 0 w 117"/>
                <a:gd name="T17" fmla="*/ 0 h 134"/>
                <a:gd name="T18" fmla="*/ 33 w 117"/>
                <a:gd name="T19" fmla="*/ 0 h 134"/>
                <a:gd name="T20" fmla="*/ 33 w 117"/>
                <a:gd name="T21" fmla="*/ 54 h 134"/>
                <a:gd name="T22" fmla="*/ 84 w 117"/>
                <a:gd name="T23" fmla="*/ 54 h 134"/>
                <a:gd name="T24" fmla="*/ 84 w 117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34">
                  <a:moveTo>
                    <a:pt x="84" y="0"/>
                  </a:moveTo>
                  <a:lnTo>
                    <a:pt x="117" y="0"/>
                  </a:lnTo>
                  <a:lnTo>
                    <a:pt x="117" y="134"/>
                  </a:lnTo>
                  <a:lnTo>
                    <a:pt x="84" y="134"/>
                  </a:lnTo>
                  <a:lnTo>
                    <a:pt x="84" y="79"/>
                  </a:lnTo>
                  <a:lnTo>
                    <a:pt x="33" y="7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54"/>
                  </a:lnTo>
                  <a:lnTo>
                    <a:pt x="84" y="5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307">
              <a:extLst>
                <a:ext uri="{FF2B5EF4-FFF2-40B4-BE49-F238E27FC236}">
                  <a16:creationId xmlns:a16="http://schemas.microsoft.com/office/drawing/2014/main" id="{FF4D11C7-9766-4689-B6E8-B7E1C933D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1" y="3660776"/>
              <a:ext cx="58738" cy="65088"/>
            </a:xfrm>
            <a:custGeom>
              <a:avLst/>
              <a:gdLst>
                <a:gd name="T0" fmla="*/ 88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8 w 120"/>
                <a:gd name="T7" fmla="*/ 134 h 134"/>
                <a:gd name="T8" fmla="*/ 33 w 120"/>
                <a:gd name="T9" fmla="*/ 49 h 134"/>
                <a:gd name="T10" fmla="*/ 33 w 120"/>
                <a:gd name="T11" fmla="*/ 134 h 134"/>
                <a:gd name="T12" fmla="*/ 0 w 120"/>
                <a:gd name="T13" fmla="*/ 134 h 134"/>
                <a:gd name="T14" fmla="*/ 0 w 120"/>
                <a:gd name="T15" fmla="*/ 0 h 134"/>
                <a:gd name="T16" fmla="*/ 33 w 120"/>
                <a:gd name="T17" fmla="*/ 0 h 134"/>
                <a:gd name="T18" fmla="*/ 88 w 120"/>
                <a:gd name="T19" fmla="*/ 85 h 134"/>
                <a:gd name="T20" fmla="*/ 88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8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8" y="134"/>
                  </a:lnTo>
                  <a:lnTo>
                    <a:pt x="33" y="49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308">
              <a:extLst>
                <a:ext uri="{FF2B5EF4-FFF2-40B4-BE49-F238E27FC236}">
                  <a16:creationId xmlns:a16="http://schemas.microsoft.com/office/drawing/2014/main" id="{0D401CB1-C11C-46F6-A7C7-916851D46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2664" y="3659188"/>
              <a:ext cx="66675" cy="66675"/>
            </a:xfrm>
            <a:custGeom>
              <a:avLst/>
              <a:gdLst>
                <a:gd name="T0" fmla="*/ 20 w 138"/>
                <a:gd name="T1" fmla="*/ 116 h 136"/>
                <a:gd name="T2" fmla="*/ 0 w 138"/>
                <a:gd name="T3" fmla="*/ 67 h 136"/>
                <a:gd name="T4" fmla="*/ 20 w 138"/>
                <a:gd name="T5" fmla="*/ 19 h 136"/>
                <a:gd name="T6" fmla="*/ 69 w 138"/>
                <a:gd name="T7" fmla="*/ 0 h 136"/>
                <a:gd name="T8" fmla="*/ 118 w 138"/>
                <a:gd name="T9" fmla="*/ 19 h 136"/>
                <a:gd name="T10" fmla="*/ 138 w 138"/>
                <a:gd name="T11" fmla="*/ 67 h 136"/>
                <a:gd name="T12" fmla="*/ 118 w 138"/>
                <a:gd name="T13" fmla="*/ 116 h 136"/>
                <a:gd name="T14" fmla="*/ 69 w 138"/>
                <a:gd name="T15" fmla="*/ 136 h 136"/>
                <a:gd name="T16" fmla="*/ 20 w 138"/>
                <a:gd name="T17" fmla="*/ 116 h 136"/>
                <a:gd name="T18" fmla="*/ 95 w 138"/>
                <a:gd name="T19" fmla="*/ 95 h 136"/>
                <a:gd name="T20" fmla="*/ 105 w 138"/>
                <a:gd name="T21" fmla="*/ 67 h 136"/>
                <a:gd name="T22" fmla="*/ 95 w 138"/>
                <a:gd name="T23" fmla="*/ 40 h 136"/>
                <a:gd name="T24" fmla="*/ 69 w 138"/>
                <a:gd name="T25" fmla="*/ 30 h 136"/>
                <a:gd name="T26" fmla="*/ 43 w 138"/>
                <a:gd name="T27" fmla="*/ 40 h 136"/>
                <a:gd name="T28" fmla="*/ 33 w 138"/>
                <a:gd name="T29" fmla="*/ 67 h 136"/>
                <a:gd name="T30" fmla="*/ 43 w 138"/>
                <a:gd name="T31" fmla="*/ 95 h 136"/>
                <a:gd name="T32" fmla="*/ 69 w 138"/>
                <a:gd name="T33" fmla="*/ 105 h 136"/>
                <a:gd name="T34" fmla="*/ 95 w 138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6">
                  <a:moveTo>
                    <a:pt x="20" y="116"/>
                  </a:moveTo>
                  <a:cubicBezTo>
                    <a:pt x="7" y="104"/>
                    <a:pt x="0" y="87"/>
                    <a:pt x="0" y="67"/>
                  </a:cubicBezTo>
                  <a:cubicBezTo>
                    <a:pt x="0" y="47"/>
                    <a:pt x="7" y="31"/>
                    <a:pt x="20" y="19"/>
                  </a:cubicBezTo>
                  <a:cubicBezTo>
                    <a:pt x="34" y="6"/>
                    <a:pt x="50" y="0"/>
                    <a:pt x="69" y="0"/>
                  </a:cubicBezTo>
                  <a:cubicBezTo>
                    <a:pt x="88" y="0"/>
                    <a:pt x="104" y="6"/>
                    <a:pt x="118" y="19"/>
                  </a:cubicBezTo>
                  <a:cubicBezTo>
                    <a:pt x="132" y="31"/>
                    <a:pt x="138" y="47"/>
                    <a:pt x="138" y="67"/>
                  </a:cubicBezTo>
                  <a:cubicBezTo>
                    <a:pt x="138" y="87"/>
                    <a:pt x="132" y="104"/>
                    <a:pt x="118" y="116"/>
                  </a:cubicBezTo>
                  <a:cubicBezTo>
                    <a:pt x="104" y="129"/>
                    <a:pt x="88" y="136"/>
                    <a:pt x="69" y="136"/>
                  </a:cubicBezTo>
                  <a:cubicBezTo>
                    <a:pt x="50" y="136"/>
                    <a:pt x="34" y="130"/>
                    <a:pt x="20" y="116"/>
                  </a:cubicBezTo>
                  <a:close/>
                  <a:moveTo>
                    <a:pt x="95" y="95"/>
                  </a:moveTo>
                  <a:cubicBezTo>
                    <a:pt x="102" y="87"/>
                    <a:pt x="105" y="79"/>
                    <a:pt x="105" y="67"/>
                  </a:cubicBezTo>
                  <a:cubicBezTo>
                    <a:pt x="105" y="56"/>
                    <a:pt x="102" y="46"/>
                    <a:pt x="95" y="40"/>
                  </a:cubicBezTo>
                  <a:cubicBezTo>
                    <a:pt x="89" y="32"/>
                    <a:pt x="80" y="30"/>
                    <a:pt x="69" y="30"/>
                  </a:cubicBezTo>
                  <a:cubicBezTo>
                    <a:pt x="58" y="30"/>
                    <a:pt x="50" y="34"/>
                    <a:pt x="43" y="40"/>
                  </a:cubicBezTo>
                  <a:cubicBezTo>
                    <a:pt x="37" y="47"/>
                    <a:pt x="33" y="56"/>
                    <a:pt x="33" y="67"/>
                  </a:cubicBezTo>
                  <a:cubicBezTo>
                    <a:pt x="33" y="79"/>
                    <a:pt x="37" y="89"/>
                    <a:pt x="43" y="95"/>
                  </a:cubicBezTo>
                  <a:cubicBezTo>
                    <a:pt x="49" y="102"/>
                    <a:pt x="58" y="105"/>
                    <a:pt x="69" y="105"/>
                  </a:cubicBezTo>
                  <a:cubicBezTo>
                    <a:pt x="80" y="106"/>
                    <a:pt x="89" y="102"/>
                    <a:pt x="95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309">
              <a:extLst>
                <a:ext uri="{FF2B5EF4-FFF2-40B4-BE49-F238E27FC236}">
                  <a16:creationId xmlns:a16="http://schemas.microsoft.com/office/drawing/2014/main" id="{73AC6B96-9CF5-4DF8-B176-C3C436AC7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864" y="3660776"/>
              <a:ext cx="36513" cy="65088"/>
            </a:xfrm>
            <a:custGeom>
              <a:avLst/>
              <a:gdLst>
                <a:gd name="T0" fmla="*/ 1 w 74"/>
                <a:gd name="T1" fmla="*/ 0 h 134"/>
                <a:gd name="T2" fmla="*/ 34 w 74"/>
                <a:gd name="T3" fmla="*/ 0 h 134"/>
                <a:gd name="T4" fmla="*/ 34 w 74"/>
                <a:gd name="T5" fmla="*/ 109 h 134"/>
                <a:gd name="T6" fmla="*/ 74 w 74"/>
                <a:gd name="T7" fmla="*/ 109 h 134"/>
                <a:gd name="T8" fmla="*/ 74 w 74"/>
                <a:gd name="T9" fmla="*/ 134 h 134"/>
                <a:gd name="T10" fmla="*/ 0 w 74"/>
                <a:gd name="T11" fmla="*/ 134 h 134"/>
                <a:gd name="T12" fmla="*/ 0 w 74"/>
                <a:gd name="T13" fmla="*/ 0 h 134"/>
                <a:gd name="T14" fmla="*/ 1 w 74"/>
                <a:gd name="T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34">
                  <a:moveTo>
                    <a:pt x="1" y="0"/>
                  </a:moveTo>
                  <a:lnTo>
                    <a:pt x="34" y="0"/>
                  </a:lnTo>
                  <a:lnTo>
                    <a:pt x="34" y="109"/>
                  </a:lnTo>
                  <a:lnTo>
                    <a:pt x="74" y="109"/>
                  </a:lnTo>
                  <a:lnTo>
                    <a:pt x="74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310">
              <a:extLst>
                <a:ext uri="{FF2B5EF4-FFF2-40B4-BE49-F238E27FC236}">
                  <a16:creationId xmlns:a16="http://schemas.microsoft.com/office/drawing/2014/main" id="{38614777-A0F1-4375-94E3-703845CC5A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0139" y="3659188"/>
              <a:ext cx="68263" cy="66675"/>
            </a:xfrm>
            <a:custGeom>
              <a:avLst/>
              <a:gdLst>
                <a:gd name="T0" fmla="*/ 20 w 137"/>
                <a:gd name="T1" fmla="*/ 116 h 136"/>
                <a:gd name="T2" fmla="*/ 0 w 137"/>
                <a:gd name="T3" fmla="*/ 67 h 136"/>
                <a:gd name="T4" fmla="*/ 20 w 137"/>
                <a:gd name="T5" fmla="*/ 19 h 136"/>
                <a:gd name="T6" fmla="*/ 68 w 137"/>
                <a:gd name="T7" fmla="*/ 0 h 136"/>
                <a:gd name="T8" fmla="*/ 117 w 137"/>
                <a:gd name="T9" fmla="*/ 19 h 136"/>
                <a:gd name="T10" fmla="*/ 137 w 137"/>
                <a:gd name="T11" fmla="*/ 67 h 136"/>
                <a:gd name="T12" fmla="*/ 117 w 137"/>
                <a:gd name="T13" fmla="*/ 116 h 136"/>
                <a:gd name="T14" fmla="*/ 68 w 137"/>
                <a:gd name="T15" fmla="*/ 136 h 136"/>
                <a:gd name="T16" fmla="*/ 20 w 137"/>
                <a:gd name="T17" fmla="*/ 116 h 136"/>
                <a:gd name="T18" fmla="*/ 95 w 137"/>
                <a:gd name="T19" fmla="*/ 95 h 136"/>
                <a:gd name="T20" fmla="*/ 105 w 137"/>
                <a:gd name="T21" fmla="*/ 67 h 136"/>
                <a:gd name="T22" fmla="*/ 95 w 137"/>
                <a:gd name="T23" fmla="*/ 40 h 136"/>
                <a:gd name="T24" fmla="*/ 68 w 137"/>
                <a:gd name="T25" fmla="*/ 30 h 136"/>
                <a:gd name="T26" fmla="*/ 42 w 137"/>
                <a:gd name="T27" fmla="*/ 40 h 136"/>
                <a:gd name="T28" fmla="*/ 32 w 137"/>
                <a:gd name="T29" fmla="*/ 67 h 136"/>
                <a:gd name="T30" fmla="*/ 42 w 137"/>
                <a:gd name="T31" fmla="*/ 95 h 136"/>
                <a:gd name="T32" fmla="*/ 68 w 137"/>
                <a:gd name="T33" fmla="*/ 105 h 136"/>
                <a:gd name="T34" fmla="*/ 95 w 137"/>
                <a:gd name="T35" fmla="*/ 9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6">
                  <a:moveTo>
                    <a:pt x="20" y="116"/>
                  </a:moveTo>
                  <a:cubicBezTo>
                    <a:pt x="6" y="104"/>
                    <a:pt x="0" y="87"/>
                    <a:pt x="0" y="67"/>
                  </a:cubicBezTo>
                  <a:cubicBezTo>
                    <a:pt x="0" y="47"/>
                    <a:pt x="6" y="31"/>
                    <a:pt x="20" y="19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7" y="0"/>
                    <a:pt x="103" y="6"/>
                    <a:pt x="117" y="19"/>
                  </a:cubicBezTo>
                  <a:cubicBezTo>
                    <a:pt x="131" y="31"/>
                    <a:pt x="137" y="47"/>
                    <a:pt x="137" y="67"/>
                  </a:cubicBezTo>
                  <a:cubicBezTo>
                    <a:pt x="137" y="87"/>
                    <a:pt x="131" y="104"/>
                    <a:pt x="117" y="116"/>
                  </a:cubicBezTo>
                  <a:cubicBezTo>
                    <a:pt x="103" y="129"/>
                    <a:pt x="87" y="136"/>
                    <a:pt x="68" y="136"/>
                  </a:cubicBezTo>
                  <a:cubicBezTo>
                    <a:pt x="50" y="136"/>
                    <a:pt x="33" y="130"/>
                    <a:pt x="20" y="116"/>
                  </a:cubicBezTo>
                  <a:close/>
                  <a:moveTo>
                    <a:pt x="95" y="95"/>
                  </a:moveTo>
                  <a:cubicBezTo>
                    <a:pt x="101" y="87"/>
                    <a:pt x="105" y="79"/>
                    <a:pt x="105" y="67"/>
                  </a:cubicBezTo>
                  <a:cubicBezTo>
                    <a:pt x="105" y="56"/>
                    <a:pt x="101" y="46"/>
                    <a:pt x="95" y="40"/>
                  </a:cubicBezTo>
                  <a:cubicBezTo>
                    <a:pt x="88" y="32"/>
                    <a:pt x="80" y="30"/>
                    <a:pt x="68" y="30"/>
                  </a:cubicBezTo>
                  <a:cubicBezTo>
                    <a:pt x="57" y="30"/>
                    <a:pt x="50" y="34"/>
                    <a:pt x="42" y="40"/>
                  </a:cubicBezTo>
                  <a:cubicBezTo>
                    <a:pt x="36" y="47"/>
                    <a:pt x="32" y="56"/>
                    <a:pt x="32" y="67"/>
                  </a:cubicBezTo>
                  <a:cubicBezTo>
                    <a:pt x="32" y="79"/>
                    <a:pt x="36" y="89"/>
                    <a:pt x="42" y="95"/>
                  </a:cubicBezTo>
                  <a:cubicBezTo>
                    <a:pt x="48" y="102"/>
                    <a:pt x="57" y="105"/>
                    <a:pt x="68" y="105"/>
                  </a:cubicBezTo>
                  <a:cubicBezTo>
                    <a:pt x="80" y="106"/>
                    <a:pt x="88" y="102"/>
                    <a:pt x="95" y="9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311">
              <a:extLst>
                <a:ext uri="{FF2B5EF4-FFF2-40B4-BE49-F238E27FC236}">
                  <a16:creationId xmlns:a16="http://schemas.microsoft.com/office/drawing/2014/main" id="{B059A3C5-1EA3-490E-B078-6B2D5FCF6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1" y="3659188"/>
              <a:ext cx="65088" cy="66675"/>
            </a:xfrm>
            <a:custGeom>
              <a:avLst/>
              <a:gdLst>
                <a:gd name="T0" fmla="*/ 20 w 133"/>
                <a:gd name="T1" fmla="*/ 116 h 136"/>
                <a:gd name="T2" fmla="*/ 0 w 133"/>
                <a:gd name="T3" fmla="*/ 67 h 136"/>
                <a:gd name="T4" fmla="*/ 20 w 133"/>
                <a:gd name="T5" fmla="*/ 19 h 136"/>
                <a:gd name="T6" fmla="*/ 68 w 133"/>
                <a:gd name="T7" fmla="*/ 0 h 136"/>
                <a:gd name="T8" fmla="*/ 108 w 133"/>
                <a:gd name="T9" fmla="*/ 11 h 136"/>
                <a:gd name="T10" fmla="*/ 132 w 133"/>
                <a:gd name="T11" fmla="*/ 44 h 136"/>
                <a:gd name="T12" fmla="*/ 93 w 133"/>
                <a:gd name="T13" fmla="*/ 44 h 136"/>
                <a:gd name="T14" fmla="*/ 70 w 133"/>
                <a:gd name="T15" fmla="*/ 29 h 136"/>
                <a:gd name="T16" fmla="*/ 43 w 133"/>
                <a:gd name="T17" fmla="*/ 39 h 136"/>
                <a:gd name="T18" fmla="*/ 33 w 133"/>
                <a:gd name="T19" fmla="*/ 66 h 136"/>
                <a:gd name="T20" fmla="*/ 43 w 133"/>
                <a:gd name="T21" fmla="*/ 94 h 136"/>
                <a:gd name="T22" fmla="*/ 70 w 133"/>
                <a:gd name="T23" fmla="*/ 104 h 136"/>
                <a:gd name="T24" fmla="*/ 88 w 133"/>
                <a:gd name="T25" fmla="*/ 97 h 136"/>
                <a:gd name="T26" fmla="*/ 98 w 133"/>
                <a:gd name="T27" fmla="*/ 82 h 136"/>
                <a:gd name="T28" fmla="*/ 61 w 133"/>
                <a:gd name="T29" fmla="*/ 82 h 136"/>
                <a:gd name="T30" fmla="*/ 61 w 133"/>
                <a:gd name="T31" fmla="*/ 57 h 136"/>
                <a:gd name="T32" fmla="*/ 133 w 133"/>
                <a:gd name="T33" fmla="*/ 57 h 136"/>
                <a:gd name="T34" fmla="*/ 133 w 133"/>
                <a:gd name="T35" fmla="*/ 82 h 136"/>
                <a:gd name="T36" fmla="*/ 113 w 133"/>
                <a:gd name="T37" fmla="*/ 116 h 136"/>
                <a:gd name="T38" fmla="*/ 95 w 133"/>
                <a:gd name="T39" fmla="*/ 129 h 136"/>
                <a:gd name="T40" fmla="*/ 70 w 133"/>
                <a:gd name="T41" fmla="*/ 134 h 136"/>
                <a:gd name="T42" fmla="*/ 20 w 133"/>
                <a:gd name="T43" fmla="*/ 1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36">
                  <a:moveTo>
                    <a:pt x="20" y="116"/>
                  </a:moveTo>
                  <a:cubicBezTo>
                    <a:pt x="6" y="104"/>
                    <a:pt x="0" y="87"/>
                    <a:pt x="0" y="67"/>
                  </a:cubicBezTo>
                  <a:cubicBezTo>
                    <a:pt x="0" y="47"/>
                    <a:pt x="6" y="31"/>
                    <a:pt x="20" y="19"/>
                  </a:cubicBezTo>
                  <a:cubicBezTo>
                    <a:pt x="33" y="6"/>
                    <a:pt x="50" y="0"/>
                    <a:pt x="68" y="0"/>
                  </a:cubicBezTo>
                  <a:cubicBezTo>
                    <a:pt x="83" y="0"/>
                    <a:pt x="96" y="4"/>
                    <a:pt x="108" y="11"/>
                  </a:cubicBezTo>
                  <a:cubicBezTo>
                    <a:pt x="120" y="19"/>
                    <a:pt x="128" y="30"/>
                    <a:pt x="132" y="44"/>
                  </a:cubicBezTo>
                  <a:lnTo>
                    <a:pt x="93" y="44"/>
                  </a:lnTo>
                  <a:cubicBezTo>
                    <a:pt x="88" y="34"/>
                    <a:pt x="80" y="29"/>
                    <a:pt x="70" y="29"/>
                  </a:cubicBezTo>
                  <a:cubicBezTo>
                    <a:pt x="58" y="29"/>
                    <a:pt x="50" y="32"/>
                    <a:pt x="43" y="39"/>
                  </a:cubicBezTo>
                  <a:cubicBezTo>
                    <a:pt x="37" y="46"/>
                    <a:pt x="33" y="55"/>
                    <a:pt x="33" y="66"/>
                  </a:cubicBezTo>
                  <a:cubicBezTo>
                    <a:pt x="33" y="77"/>
                    <a:pt x="37" y="87"/>
                    <a:pt x="43" y="94"/>
                  </a:cubicBezTo>
                  <a:cubicBezTo>
                    <a:pt x="50" y="101"/>
                    <a:pt x="58" y="104"/>
                    <a:pt x="70" y="104"/>
                  </a:cubicBezTo>
                  <a:cubicBezTo>
                    <a:pt x="77" y="104"/>
                    <a:pt x="83" y="101"/>
                    <a:pt x="88" y="97"/>
                  </a:cubicBezTo>
                  <a:cubicBezTo>
                    <a:pt x="93" y="94"/>
                    <a:pt x="97" y="89"/>
                    <a:pt x="98" y="82"/>
                  </a:cubicBezTo>
                  <a:lnTo>
                    <a:pt x="61" y="82"/>
                  </a:lnTo>
                  <a:lnTo>
                    <a:pt x="61" y="57"/>
                  </a:lnTo>
                  <a:lnTo>
                    <a:pt x="133" y="57"/>
                  </a:lnTo>
                  <a:lnTo>
                    <a:pt x="133" y="82"/>
                  </a:lnTo>
                  <a:cubicBezTo>
                    <a:pt x="131" y="95"/>
                    <a:pt x="125" y="106"/>
                    <a:pt x="113" y="116"/>
                  </a:cubicBezTo>
                  <a:cubicBezTo>
                    <a:pt x="108" y="121"/>
                    <a:pt x="102" y="125"/>
                    <a:pt x="95" y="129"/>
                  </a:cubicBezTo>
                  <a:cubicBezTo>
                    <a:pt x="87" y="132"/>
                    <a:pt x="78" y="134"/>
                    <a:pt x="70" y="134"/>
                  </a:cubicBezTo>
                  <a:cubicBezTo>
                    <a:pt x="50" y="136"/>
                    <a:pt x="33" y="130"/>
                    <a:pt x="20" y="1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Rectangle 312">
              <a:extLst>
                <a:ext uri="{FF2B5EF4-FFF2-40B4-BE49-F238E27FC236}">
                  <a16:creationId xmlns:a16="http://schemas.microsoft.com/office/drawing/2014/main" id="{496B5474-78E4-4CB6-AB8E-0AFB1AD50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4" y="3660776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313">
              <a:extLst>
                <a:ext uri="{FF2B5EF4-FFF2-40B4-BE49-F238E27FC236}">
                  <a16:creationId xmlns:a16="http://schemas.microsoft.com/office/drawing/2014/main" id="{55B35F61-C9C5-431D-9464-51D4A4D25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6" y="3660776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314">
              <a:extLst>
                <a:ext uri="{FF2B5EF4-FFF2-40B4-BE49-F238E27FC236}">
                  <a16:creationId xmlns:a16="http://schemas.microsoft.com/office/drawing/2014/main" id="{ECC1A1B3-8A6D-4FCB-BBAA-F3BEA996DE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339" y="3082926"/>
              <a:ext cx="392113" cy="382588"/>
            </a:xfrm>
            <a:custGeom>
              <a:avLst/>
              <a:gdLst>
                <a:gd name="T0" fmla="*/ 271 w 804"/>
                <a:gd name="T1" fmla="*/ 22 h 782"/>
                <a:gd name="T2" fmla="*/ 32 w 804"/>
                <a:gd name="T3" fmla="*/ 272 h 782"/>
                <a:gd name="T4" fmla="*/ 219 w 804"/>
                <a:gd name="T5" fmla="*/ 100 h 782"/>
                <a:gd name="T6" fmla="*/ 619 w 804"/>
                <a:gd name="T7" fmla="*/ 330 h 782"/>
                <a:gd name="T8" fmla="*/ 154 w 804"/>
                <a:gd name="T9" fmla="*/ 467 h 782"/>
                <a:gd name="T10" fmla="*/ 115 w 804"/>
                <a:gd name="T11" fmla="*/ 428 h 782"/>
                <a:gd name="T12" fmla="*/ 186 w 804"/>
                <a:gd name="T13" fmla="*/ 505 h 782"/>
                <a:gd name="T14" fmla="*/ 796 w 804"/>
                <a:gd name="T15" fmla="*/ 323 h 782"/>
                <a:gd name="T16" fmla="*/ 271 w 804"/>
                <a:gd name="T17" fmla="*/ 22 h 782"/>
                <a:gd name="T18" fmla="*/ 725 w 804"/>
                <a:gd name="T19" fmla="*/ 288 h 782"/>
                <a:gd name="T20" fmla="*/ 681 w 804"/>
                <a:gd name="T21" fmla="*/ 288 h 782"/>
                <a:gd name="T22" fmla="*/ 681 w 804"/>
                <a:gd name="T23" fmla="*/ 421 h 782"/>
                <a:gd name="T24" fmla="*/ 725 w 804"/>
                <a:gd name="T25" fmla="*/ 421 h 782"/>
                <a:gd name="T26" fmla="*/ 725 w 804"/>
                <a:gd name="T27" fmla="*/ 465 h 782"/>
                <a:gd name="T28" fmla="*/ 681 w 804"/>
                <a:gd name="T29" fmla="*/ 465 h 782"/>
                <a:gd name="T30" fmla="*/ 664 w 804"/>
                <a:gd name="T31" fmla="*/ 461 h 782"/>
                <a:gd name="T32" fmla="*/ 650 w 804"/>
                <a:gd name="T33" fmla="*/ 452 h 782"/>
                <a:gd name="T34" fmla="*/ 641 w 804"/>
                <a:gd name="T35" fmla="*/ 438 h 782"/>
                <a:gd name="T36" fmla="*/ 637 w 804"/>
                <a:gd name="T37" fmla="*/ 421 h 782"/>
                <a:gd name="T38" fmla="*/ 637 w 804"/>
                <a:gd name="T39" fmla="*/ 182 h 782"/>
                <a:gd name="T40" fmla="*/ 681 w 804"/>
                <a:gd name="T41" fmla="*/ 182 h 782"/>
                <a:gd name="T42" fmla="*/ 681 w 804"/>
                <a:gd name="T43" fmla="*/ 245 h 782"/>
                <a:gd name="T44" fmla="*/ 725 w 804"/>
                <a:gd name="T45" fmla="*/ 245 h 782"/>
                <a:gd name="T46" fmla="*/ 725 w 804"/>
                <a:gd name="T47" fmla="*/ 288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782">
                  <a:moveTo>
                    <a:pt x="271" y="22"/>
                  </a:moveTo>
                  <a:cubicBezTo>
                    <a:pt x="71" y="36"/>
                    <a:pt x="0" y="142"/>
                    <a:pt x="32" y="272"/>
                  </a:cubicBezTo>
                  <a:cubicBezTo>
                    <a:pt x="19" y="182"/>
                    <a:pt x="75" y="110"/>
                    <a:pt x="219" y="100"/>
                  </a:cubicBezTo>
                  <a:cubicBezTo>
                    <a:pt x="460" y="82"/>
                    <a:pt x="625" y="171"/>
                    <a:pt x="619" y="330"/>
                  </a:cubicBezTo>
                  <a:cubicBezTo>
                    <a:pt x="612" y="495"/>
                    <a:pt x="381" y="680"/>
                    <a:pt x="154" y="467"/>
                  </a:cubicBezTo>
                  <a:cubicBezTo>
                    <a:pt x="140" y="455"/>
                    <a:pt x="127" y="441"/>
                    <a:pt x="115" y="428"/>
                  </a:cubicBezTo>
                  <a:cubicBezTo>
                    <a:pt x="135" y="453"/>
                    <a:pt x="159" y="480"/>
                    <a:pt x="186" y="505"/>
                  </a:cubicBezTo>
                  <a:cubicBezTo>
                    <a:pt x="484" y="782"/>
                    <a:pt x="787" y="540"/>
                    <a:pt x="796" y="323"/>
                  </a:cubicBezTo>
                  <a:cubicBezTo>
                    <a:pt x="804" y="116"/>
                    <a:pt x="587" y="0"/>
                    <a:pt x="271" y="22"/>
                  </a:cubicBezTo>
                  <a:close/>
                  <a:moveTo>
                    <a:pt x="725" y="288"/>
                  </a:moveTo>
                  <a:lnTo>
                    <a:pt x="681" y="288"/>
                  </a:lnTo>
                  <a:lnTo>
                    <a:pt x="681" y="421"/>
                  </a:lnTo>
                  <a:lnTo>
                    <a:pt x="725" y="421"/>
                  </a:lnTo>
                  <a:lnTo>
                    <a:pt x="725" y="465"/>
                  </a:lnTo>
                  <a:lnTo>
                    <a:pt x="681" y="465"/>
                  </a:lnTo>
                  <a:cubicBezTo>
                    <a:pt x="675" y="465"/>
                    <a:pt x="669" y="463"/>
                    <a:pt x="664" y="461"/>
                  </a:cubicBezTo>
                  <a:cubicBezTo>
                    <a:pt x="659" y="458"/>
                    <a:pt x="654" y="456"/>
                    <a:pt x="650" y="452"/>
                  </a:cubicBezTo>
                  <a:cubicBezTo>
                    <a:pt x="646" y="448"/>
                    <a:pt x="642" y="443"/>
                    <a:pt x="641" y="438"/>
                  </a:cubicBezTo>
                  <a:cubicBezTo>
                    <a:pt x="639" y="433"/>
                    <a:pt x="637" y="427"/>
                    <a:pt x="637" y="421"/>
                  </a:cubicBezTo>
                  <a:lnTo>
                    <a:pt x="637" y="182"/>
                  </a:lnTo>
                  <a:lnTo>
                    <a:pt x="681" y="182"/>
                  </a:lnTo>
                  <a:lnTo>
                    <a:pt x="681" y="245"/>
                  </a:lnTo>
                  <a:lnTo>
                    <a:pt x="725" y="245"/>
                  </a:lnTo>
                  <a:lnTo>
                    <a:pt x="725" y="28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315">
              <a:extLst>
                <a:ext uri="{FF2B5EF4-FFF2-40B4-BE49-F238E27FC236}">
                  <a16:creationId xmlns:a16="http://schemas.microsoft.com/office/drawing/2014/main" id="{62282864-2DA8-403F-8DDD-89108236FB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914" y="3171826"/>
              <a:ext cx="52388" cy="55563"/>
            </a:xfrm>
            <a:custGeom>
              <a:avLst/>
              <a:gdLst>
                <a:gd name="T0" fmla="*/ 85 w 105"/>
                <a:gd name="T1" fmla="*/ 18 h 115"/>
                <a:gd name="T2" fmla="*/ 22 w 105"/>
                <a:gd name="T3" fmla="*/ 18 h 115"/>
                <a:gd name="T4" fmla="*/ 22 w 105"/>
                <a:gd name="T5" fmla="*/ 45 h 115"/>
                <a:gd name="T6" fmla="*/ 85 w 105"/>
                <a:gd name="T7" fmla="*/ 45 h 115"/>
                <a:gd name="T8" fmla="*/ 85 w 105"/>
                <a:gd name="T9" fmla="*/ 18 h 115"/>
                <a:gd name="T10" fmla="*/ 105 w 105"/>
                <a:gd name="T11" fmla="*/ 115 h 115"/>
                <a:gd name="T12" fmla="*/ 83 w 105"/>
                <a:gd name="T13" fmla="*/ 115 h 115"/>
                <a:gd name="T14" fmla="*/ 83 w 105"/>
                <a:gd name="T15" fmla="*/ 63 h 115"/>
                <a:gd name="T16" fmla="*/ 21 w 105"/>
                <a:gd name="T17" fmla="*/ 63 h 115"/>
                <a:gd name="T18" fmla="*/ 21 w 105"/>
                <a:gd name="T19" fmla="*/ 115 h 115"/>
                <a:gd name="T20" fmla="*/ 0 w 105"/>
                <a:gd name="T21" fmla="*/ 115 h 115"/>
                <a:gd name="T22" fmla="*/ 0 w 105"/>
                <a:gd name="T23" fmla="*/ 18 h 115"/>
                <a:gd name="T24" fmla="*/ 6 w 105"/>
                <a:gd name="T25" fmla="*/ 5 h 115"/>
                <a:gd name="T26" fmla="*/ 21 w 105"/>
                <a:gd name="T27" fmla="*/ 0 h 115"/>
                <a:gd name="T28" fmla="*/ 83 w 105"/>
                <a:gd name="T29" fmla="*/ 0 h 115"/>
                <a:gd name="T30" fmla="*/ 97 w 105"/>
                <a:gd name="T31" fmla="*/ 6 h 115"/>
                <a:gd name="T32" fmla="*/ 103 w 105"/>
                <a:gd name="T33" fmla="*/ 19 h 115"/>
                <a:gd name="T34" fmla="*/ 103 w 105"/>
                <a:gd name="T35" fmla="*/ 115 h 115"/>
                <a:gd name="T36" fmla="*/ 105 w 105"/>
                <a:gd name="T37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115">
                  <a:moveTo>
                    <a:pt x="85" y="18"/>
                  </a:moveTo>
                  <a:lnTo>
                    <a:pt x="22" y="18"/>
                  </a:lnTo>
                  <a:lnTo>
                    <a:pt x="22" y="45"/>
                  </a:lnTo>
                  <a:lnTo>
                    <a:pt x="85" y="45"/>
                  </a:lnTo>
                  <a:lnTo>
                    <a:pt x="85" y="18"/>
                  </a:lnTo>
                  <a:close/>
                  <a:moveTo>
                    <a:pt x="105" y="115"/>
                  </a:moveTo>
                  <a:lnTo>
                    <a:pt x="83" y="115"/>
                  </a:lnTo>
                  <a:lnTo>
                    <a:pt x="83" y="63"/>
                  </a:lnTo>
                  <a:lnTo>
                    <a:pt x="21" y="63"/>
                  </a:lnTo>
                  <a:lnTo>
                    <a:pt x="21" y="115"/>
                  </a:lnTo>
                  <a:lnTo>
                    <a:pt x="0" y="115"/>
                  </a:lnTo>
                  <a:lnTo>
                    <a:pt x="0" y="18"/>
                  </a:lnTo>
                  <a:cubicBezTo>
                    <a:pt x="0" y="13"/>
                    <a:pt x="2" y="9"/>
                    <a:pt x="6" y="5"/>
                  </a:cubicBezTo>
                  <a:cubicBezTo>
                    <a:pt x="10" y="1"/>
                    <a:pt x="15" y="0"/>
                    <a:pt x="21" y="0"/>
                  </a:cubicBezTo>
                  <a:lnTo>
                    <a:pt x="83" y="0"/>
                  </a:lnTo>
                  <a:cubicBezTo>
                    <a:pt x="88" y="0"/>
                    <a:pt x="93" y="3"/>
                    <a:pt x="97" y="6"/>
                  </a:cubicBezTo>
                  <a:cubicBezTo>
                    <a:pt x="102" y="10"/>
                    <a:pt x="103" y="14"/>
                    <a:pt x="103" y="19"/>
                  </a:cubicBezTo>
                  <a:lnTo>
                    <a:pt x="103" y="115"/>
                  </a:lnTo>
                  <a:lnTo>
                    <a:pt x="105" y="1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316">
              <a:extLst>
                <a:ext uri="{FF2B5EF4-FFF2-40B4-BE49-F238E27FC236}">
                  <a16:creationId xmlns:a16="http://schemas.microsoft.com/office/drawing/2014/main" id="{936E8704-7F3E-48A5-8BC0-9A4B1EF28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651" y="3184526"/>
              <a:ext cx="49213" cy="42863"/>
            </a:xfrm>
            <a:custGeom>
              <a:avLst/>
              <a:gdLst>
                <a:gd name="T0" fmla="*/ 100 w 100"/>
                <a:gd name="T1" fmla="*/ 90 h 90"/>
                <a:gd name="T2" fmla="*/ 79 w 100"/>
                <a:gd name="T3" fmla="*/ 90 h 90"/>
                <a:gd name="T4" fmla="*/ 79 w 100"/>
                <a:gd name="T5" fmla="*/ 19 h 90"/>
                <a:gd name="T6" fmla="*/ 21 w 100"/>
                <a:gd name="T7" fmla="*/ 19 h 90"/>
                <a:gd name="T8" fmla="*/ 21 w 100"/>
                <a:gd name="T9" fmla="*/ 90 h 90"/>
                <a:gd name="T10" fmla="*/ 0 w 100"/>
                <a:gd name="T11" fmla="*/ 90 h 90"/>
                <a:gd name="T12" fmla="*/ 0 w 100"/>
                <a:gd name="T13" fmla="*/ 0 h 90"/>
                <a:gd name="T14" fmla="*/ 79 w 100"/>
                <a:gd name="T15" fmla="*/ 0 h 90"/>
                <a:gd name="T16" fmla="*/ 99 w 100"/>
                <a:gd name="T17" fmla="*/ 13 h 90"/>
                <a:gd name="T18" fmla="*/ 99 w 100"/>
                <a:gd name="T19" fmla="*/ 19 h 90"/>
                <a:gd name="T20" fmla="*/ 99 w 100"/>
                <a:gd name="T21" fmla="*/ 90 h 90"/>
                <a:gd name="T22" fmla="*/ 100 w 100"/>
                <a:gd name="T2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" h="90">
                  <a:moveTo>
                    <a:pt x="100" y="90"/>
                  </a:moveTo>
                  <a:lnTo>
                    <a:pt x="79" y="90"/>
                  </a:lnTo>
                  <a:lnTo>
                    <a:pt x="79" y="19"/>
                  </a:lnTo>
                  <a:lnTo>
                    <a:pt x="21" y="19"/>
                  </a:lnTo>
                  <a:lnTo>
                    <a:pt x="21" y="90"/>
                  </a:lnTo>
                  <a:lnTo>
                    <a:pt x="0" y="90"/>
                  </a:lnTo>
                  <a:lnTo>
                    <a:pt x="0" y="0"/>
                  </a:lnTo>
                  <a:lnTo>
                    <a:pt x="79" y="0"/>
                  </a:lnTo>
                  <a:cubicBezTo>
                    <a:pt x="90" y="0"/>
                    <a:pt x="96" y="4"/>
                    <a:pt x="99" y="13"/>
                  </a:cubicBezTo>
                  <a:lnTo>
                    <a:pt x="99" y="19"/>
                  </a:lnTo>
                  <a:lnTo>
                    <a:pt x="99" y="90"/>
                  </a:lnTo>
                  <a:lnTo>
                    <a:pt x="100" y="9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317">
              <a:extLst>
                <a:ext uri="{FF2B5EF4-FFF2-40B4-BE49-F238E27FC236}">
                  <a16:creationId xmlns:a16="http://schemas.microsoft.com/office/drawing/2014/main" id="{B404E7A1-2D7B-4356-A016-B9B694BD1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1389" y="3184526"/>
              <a:ext cx="50800" cy="57150"/>
            </a:xfrm>
            <a:custGeom>
              <a:avLst/>
              <a:gdLst>
                <a:gd name="T0" fmla="*/ 83 w 105"/>
                <a:gd name="T1" fmla="*/ 19 h 119"/>
                <a:gd name="T2" fmla="*/ 21 w 105"/>
                <a:gd name="T3" fmla="*/ 19 h 119"/>
                <a:gd name="T4" fmla="*/ 21 w 105"/>
                <a:gd name="T5" fmla="*/ 73 h 119"/>
                <a:gd name="T6" fmla="*/ 83 w 105"/>
                <a:gd name="T7" fmla="*/ 73 h 119"/>
                <a:gd name="T8" fmla="*/ 83 w 105"/>
                <a:gd name="T9" fmla="*/ 19 h 119"/>
                <a:gd name="T10" fmla="*/ 103 w 105"/>
                <a:gd name="T11" fmla="*/ 101 h 119"/>
                <a:gd name="T12" fmla="*/ 82 w 105"/>
                <a:gd name="T13" fmla="*/ 119 h 119"/>
                <a:gd name="T14" fmla="*/ 33 w 105"/>
                <a:gd name="T15" fmla="*/ 119 h 119"/>
                <a:gd name="T16" fmla="*/ 33 w 105"/>
                <a:gd name="T17" fmla="*/ 101 h 119"/>
                <a:gd name="T18" fmla="*/ 83 w 105"/>
                <a:gd name="T19" fmla="*/ 101 h 119"/>
                <a:gd name="T20" fmla="*/ 83 w 105"/>
                <a:gd name="T21" fmla="*/ 90 h 119"/>
                <a:gd name="T22" fmla="*/ 21 w 105"/>
                <a:gd name="T23" fmla="*/ 90 h 119"/>
                <a:gd name="T24" fmla="*/ 6 w 105"/>
                <a:gd name="T25" fmla="*/ 85 h 119"/>
                <a:gd name="T26" fmla="*/ 0 w 105"/>
                <a:gd name="T27" fmla="*/ 73 h 119"/>
                <a:gd name="T28" fmla="*/ 0 w 105"/>
                <a:gd name="T29" fmla="*/ 19 h 119"/>
                <a:gd name="T30" fmla="*/ 5 w 105"/>
                <a:gd name="T31" fmla="*/ 6 h 119"/>
                <a:gd name="T32" fmla="*/ 21 w 105"/>
                <a:gd name="T33" fmla="*/ 0 h 119"/>
                <a:gd name="T34" fmla="*/ 105 w 105"/>
                <a:gd name="T35" fmla="*/ 0 h 119"/>
                <a:gd name="T36" fmla="*/ 105 w 105"/>
                <a:gd name="T37" fmla="*/ 101 h 119"/>
                <a:gd name="T38" fmla="*/ 103 w 105"/>
                <a:gd name="T39" fmla="*/ 10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5" h="119">
                  <a:moveTo>
                    <a:pt x="83" y="19"/>
                  </a:moveTo>
                  <a:lnTo>
                    <a:pt x="21" y="19"/>
                  </a:lnTo>
                  <a:lnTo>
                    <a:pt x="21" y="73"/>
                  </a:lnTo>
                  <a:lnTo>
                    <a:pt x="83" y="73"/>
                  </a:lnTo>
                  <a:lnTo>
                    <a:pt x="83" y="19"/>
                  </a:lnTo>
                  <a:close/>
                  <a:moveTo>
                    <a:pt x="103" y="101"/>
                  </a:moveTo>
                  <a:cubicBezTo>
                    <a:pt x="103" y="114"/>
                    <a:pt x="96" y="119"/>
                    <a:pt x="82" y="119"/>
                  </a:cubicBezTo>
                  <a:lnTo>
                    <a:pt x="33" y="119"/>
                  </a:lnTo>
                  <a:lnTo>
                    <a:pt x="33" y="101"/>
                  </a:lnTo>
                  <a:lnTo>
                    <a:pt x="83" y="101"/>
                  </a:lnTo>
                  <a:lnTo>
                    <a:pt x="83" y="90"/>
                  </a:lnTo>
                  <a:lnTo>
                    <a:pt x="21" y="90"/>
                  </a:lnTo>
                  <a:cubicBezTo>
                    <a:pt x="15" y="90"/>
                    <a:pt x="11" y="89"/>
                    <a:pt x="6" y="85"/>
                  </a:cubicBezTo>
                  <a:cubicBezTo>
                    <a:pt x="2" y="81"/>
                    <a:pt x="0" y="78"/>
                    <a:pt x="0" y="73"/>
                  </a:cubicBezTo>
                  <a:lnTo>
                    <a:pt x="0" y="19"/>
                  </a:lnTo>
                  <a:cubicBezTo>
                    <a:pt x="0" y="14"/>
                    <a:pt x="1" y="10"/>
                    <a:pt x="5" y="6"/>
                  </a:cubicBezTo>
                  <a:cubicBezTo>
                    <a:pt x="8" y="3"/>
                    <a:pt x="13" y="0"/>
                    <a:pt x="21" y="0"/>
                  </a:cubicBezTo>
                  <a:lnTo>
                    <a:pt x="105" y="0"/>
                  </a:lnTo>
                  <a:lnTo>
                    <a:pt x="105" y="101"/>
                  </a:lnTo>
                  <a:lnTo>
                    <a:pt x="103" y="10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318">
              <a:extLst>
                <a:ext uri="{FF2B5EF4-FFF2-40B4-BE49-F238E27FC236}">
                  <a16:creationId xmlns:a16="http://schemas.microsoft.com/office/drawing/2014/main" id="{F460D7D6-C555-417F-834E-7F1A988DC8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3301" y="3184526"/>
              <a:ext cx="49213" cy="42863"/>
            </a:xfrm>
            <a:custGeom>
              <a:avLst/>
              <a:gdLst>
                <a:gd name="T0" fmla="*/ 82 w 103"/>
                <a:gd name="T1" fmla="*/ 19 h 89"/>
                <a:gd name="T2" fmla="*/ 20 w 103"/>
                <a:gd name="T3" fmla="*/ 19 h 89"/>
                <a:gd name="T4" fmla="*/ 20 w 103"/>
                <a:gd name="T5" fmla="*/ 36 h 89"/>
                <a:gd name="T6" fmla="*/ 82 w 103"/>
                <a:gd name="T7" fmla="*/ 36 h 89"/>
                <a:gd name="T8" fmla="*/ 82 w 103"/>
                <a:gd name="T9" fmla="*/ 19 h 89"/>
                <a:gd name="T10" fmla="*/ 103 w 103"/>
                <a:gd name="T11" fmla="*/ 36 h 89"/>
                <a:gd name="T12" fmla="*/ 98 w 103"/>
                <a:gd name="T13" fmla="*/ 49 h 89"/>
                <a:gd name="T14" fmla="*/ 83 w 103"/>
                <a:gd name="T15" fmla="*/ 54 h 89"/>
                <a:gd name="T16" fmla="*/ 21 w 103"/>
                <a:gd name="T17" fmla="*/ 54 h 89"/>
                <a:gd name="T18" fmla="*/ 21 w 103"/>
                <a:gd name="T19" fmla="*/ 71 h 89"/>
                <a:gd name="T20" fmla="*/ 100 w 103"/>
                <a:gd name="T21" fmla="*/ 71 h 89"/>
                <a:gd name="T22" fmla="*/ 100 w 103"/>
                <a:gd name="T23" fmla="*/ 89 h 89"/>
                <a:gd name="T24" fmla="*/ 21 w 103"/>
                <a:gd name="T25" fmla="*/ 89 h 89"/>
                <a:gd name="T26" fmla="*/ 6 w 103"/>
                <a:gd name="T27" fmla="*/ 84 h 89"/>
                <a:gd name="T28" fmla="*/ 0 w 103"/>
                <a:gd name="T29" fmla="*/ 71 h 89"/>
                <a:gd name="T30" fmla="*/ 0 w 103"/>
                <a:gd name="T31" fmla="*/ 18 h 89"/>
                <a:gd name="T32" fmla="*/ 5 w 103"/>
                <a:gd name="T33" fmla="*/ 5 h 89"/>
                <a:gd name="T34" fmla="*/ 20 w 103"/>
                <a:gd name="T35" fmla="*/ 0 h 89"/>
                <a:gd name="T36" fmla="*/ 82 w 103"/>
                <a:gd name="T37" fmla="*/ 0 h 89"/>
                <a:gd name="T38" fmla="*/ 97 w 103"/>
                <a:gd name="T39" fmla="*/ 5 h 89"/>
                <a:gd name="T40" fmla="*/ 103 w 103"/>
                <a:gd name="T41" fmla="*/ 18 h 89"/>
                <a:gd name="T42" fmla="*/ 103 w 103"/>
                <a:gd name="T43" fmla="*/ 3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89">
                  <a:moveTo>
                    <a:pt x="82" y="19"/>
                  </a:moveTo>
                  <a:lnTo>
                    <a:pt x="20" y="19"/>
                  </a:lnTo>
                  <a:lnTo>
                    <a:pt x="20" y="36"/>
                  </a:lnTo>
                  <a:lnTo>
                    <a:pt x="82" y="36"/>
                  </a:lnTo>
                  <a:lnTo>
                    <a:pt x="82" y="19"/>
                  </a:lnTo>
                  <a:close/>
                  <a:moveTo>
                    <a:pt x="103" y="36"/>
                  </a:moveTo>
                  <a:cubicBezTo>
                    <a:pt x="103" y="41"/>
                    <a:pt x="102" y="45"/>
                    <a:pt x="98" y="49"/>
                  </a:cubicBezTo>
                  <a:cubicBezTo>
                    <a:pt x="95" y="53"/>
                    <a:pt x="90" y="54"/>
                    <a:pt x="83" y="54"/>
                  </a:cubicBezTo>
                  <a:lnTo>
                    <a:pt x="21" y="54"/>
                  </a:lnTo>
                  <a:lnTo>
                    <a:pt x="21" y="71"/>
                  </a:lnTo>
                  <a:lnTo>
                    <a:pt x="100" y="71"/>
                  </a:lnTo>
                  <a:lnTo>
                    <a:pt x="100" y="89"/>
                  </a:lnTo>
                  <a:lnTo>
                    <a:pt x="21" y="89"/>
                  </a:lnTo>
                  <a:cubicBezTo>
                    <a:pt x="15" y="89"/>
                    <a:pt x="10" y="88"/>
                    <a:pt x="6" y="84"/>
                  </a:cubicBezTo>
                  <a:cubicBezTo>
                    <a:pt x="2" y="80"/>
                    <a:pt x="0" y="76"/>
                    <a:pt x="0" y="71"/>
                  </a:cubicBezTo>
                  <a:lnTo>
                    <a:pt x="0" y="18"/>
                  </a:lnTo>
                  <a:cubicBezTo>
                    <a:pt x="0" y="13"/>
                    <a:pt x="1" y="8"/>
                    <a:pt x="5" y="5"/>
                  </a:cubicBezTo>
                  <a:cubicBezTo>
                    <a:pt x="8" y="1"/>
                    <a:pt x="13" y="0"/>
                    <a:pt x="20" y="0"/>
                  </a:cubicBezTo>
                  <a:lnTo>
                    <a:pt x="82" y="0"/>
                  </a:lnTo>
                  <a:cubicBezTo>
                    <a:pt x="88" y="0"/>
                    <a:pt x="93" y="1"/>
                    <a:pt x="97" y="5"/>
                  </a:cubicBezTo>
                  <a:cubicBezTo>
                    <a:pt x="101" y="9"/>
                    <a:pt x="103" y="13"/>
                    <a:pt x="103" y="18"/>
                  </a:cubicBezTo>
                  <a:lnTo>
                    <a:pt x="103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319">
              <a:extLst>
                <a:ext uri="{FF2B5EF4-FFF2-40B4-BE49-F238E27FC236}">
                  <a16:creationId xmlns:a16="http://schemas.microsoft.com/office/drawing/2014/main" id="{0A1C5B2E-B64A-4A7A-B6E9-EC7AE3213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9" y="3184526"/>
              <a:ext cx="47625" cy="42863"/>
            </a:xfrm>
            <a:custGeom>
              <a:avLst/>
              <a:gdLst>
                <a:gd name="T0" fmla="*/ 96 w 96"/>
                <a:gd name="T1" fmla="*/ 36 h 90"/>
                <a:gd name="T2" fmla="*/ 75 w 96"/>
                <a:gd name="T3" fmla="*/ 36 h 90"/>
                <a:gd name="T4" fmla="*/ 75 w 96"/>
                <a:gd name="T5" fmla="*/ 19 h 90"/>
                <a:gd name="T6" fmla="*/ 21 w 96"/>
                <a:gd name="T7" fmla="*/ 19 h 90"/>
                <a:gd name="T8" fmla="*/ 21 w 96"/>
                <a:gd name="T9" fmla="*/ 90 h 90"/>
                <a:gd name="T10" fmla="*/ 0 w 96"/>
                <a:gd name="T11" fmla="*/ 90 h 90"/>
                <a:gd name="T12" fmla="*/ 0 w 96"/>
                <a:gd name="T13" fmla="*/ 0 h 90"/>
                <a:gd name="T14" fmla="*/ 75 w 96"/>
                <a:gd name="T15" fmla="*/ 0 h 90"/>
                <a:gd name="T16" fmla="*/ 95 w 96"/>
                <a:gd name="T17" fmla="*/ 13 h 90"/>
                <a:gd name="T18" fmla="*/ 96 w 96"/>
                <a:gd name="T19" fmla="*/ 19 h 90"/>
                <a:gd name="T20" fmla="*/ 96 w 96"/>
                <a:gd name="T21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90">
                  <a:moveTo>
                    <a:pt x="96" y="36"/>
                  </a:moveTo>
                  <a:lnTo>
                    <a:pt x="75" y="36"/>
                  </a:lnTo>
                  <a:lnTo>
                    <a:pt x="75" y="19"/>
                  </a:lnTo>
                  <a:lnTo>
                    <a:pt x="21" y="19"/>
                  </a:lnTo>
                  <a:lnTo>
                    <a:pt x="21" y="90"/>
                  </a:lnTo>
                  <a:lnTo>
                    <a:pt x="0" y="90"/>
                  </a:lnTo>
                  <a:lnTo>
                    <a:pt x="0" y="0"/>
                  </a:lnTo>
                  <a:lnTo>
                    <a:pt x="75" y="0"/>
                  </a:lnTo>
                  <a:cubicBezTo>
                    <a:pt x="86" y="0"/>
                    <a:pt x="92" y="4"/>
                    <a:pt x="95" y="13"/>
                  </a:cubicBezTo>
                  <a:cubicBezTo>
                    <a:pt x="95" y="14"/>
                    <a:pt x="96" y="16"/>
                    <a:pt x="96" y="19"/>
                  </a:cubicBezTo>
                  <a:lnTo>
                    <a:pt x="96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320">
              <a:extLst>
                <a:ext uri="{FF2B5EF4-FFF2-40B4-BE49-F238E27FC236}">
                  <a16:creationId xmlns:a16="http://schemas.microsoft.com/office/drawing/2014/main" id="{BC00E1E5-96EF-4686-844E-3B5A77C0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014" y="3184526"/>
              <a:ext cx="49213" cy="42863"/>
            </a:xfrm>
            <a:custGeom>
              <a:avLst/>
              <a:gdLst>
                <a:gd name="T0" fmla="*/ 98 w 98"/>
                <a:gd name="T1" fmla="*/ 72 h 89"/>
                <a:gd name="T2" fmla="*/ 93 w 98"/>
                <a:gd name="T3" fmla="*/ 84 h 89"/>
                <a:gd name="T4" fmla="*/ 78 w 98"/>
                <a:gd name="T5" fmla="*/ 89 h 89"/>
                <a:gd name="T6" fmla="*/ 3 w 98"/>
                <a:gd name="T7" fmla="*/ 89 h 89"/>
                <a:gd name="T8" fmla="*/ 3 w 98"/>
                <a:gd name="T9" fmla="*/ 72 h 89"/>
                <a:gd name="T10" fmla="*/ 78 w 98"/>
                <a:gd name="T11" fmla="*/ 72 h 89"/>
                <a:gd name="T12" fmla="*/ 78 w 98"/>
                <a:gd name="T13" fmla="*/ 54 h 89"/>
                <a:gd name="T14" fmla="*/ 23 w 98"/>
                <a:gd name="T15" fmla="*/ 54 h 89"/>
                <a:gd name="T16" fmla="*/ 9 w 98"/>
                <a:gd name="T17" fmla="*/ 50 h 89"/>
                <a:gd name="T18" fmla="*/ 2 w 98"/>
                <a:gd name="T19" fmla="*/ 40 h 89"/>
                <a:gd name="T20" fmla="*/ 0 w 98"/>
                <a:gd name="T21" fmla="*/ 35 h 89"/>
                <a:gd name="T22" fmla="*/ 0 w 98"/>
                <a:gd name="T23" fmla="*/ 18 h 89"/>
                <a:gd name="T24" fmla="*/ 7 w 98"/>
                <a:gd name="T25" fmla="*/ 5 h 89"/>
                <a:gd name="T26" fmla="*/ 22 w 98"/>
                <a:gd name="T27" fmla="*/ 0 h 89"/>
                <a:gd name="T28" fmla="*/ 90 w 98"/>
                <a:gd name="T29" fmla="*/ 0 h 89"/>
                <a:gd name="T30" fmla="*/ 90 w 98"/>
                <a:gd name="T31" fmla="*/ 18 h 89"/>
                <a:gd name="T32" fmla="*/ 22 w 98"/>
                <a:gd name="T33" fmla="*/ 18 h 89"/>
                <a:gd name="T34" fmla="*/ 22 w 98"/>
                <a:gd name="T35" fmla="*/ 35 h 89"/>
                <a:gd name="T36" fmla="*/ 77 w 98"/>
                <a:gd name="T37" fmla="*/ 35 h 89"/>
                <a:gd name="T38" fmla="*/ 92 w 98"/>
                <a:gd name="T39" fmla="*/ 40 h 89"/>
                <a:gd name="T40" fmla="*/ 98 w 98"/>
                <a:gd name="T41" fmla="*/ 53 h 89"/>
                <a:gd name="T42" fmla="*/ 98 w 98"/>
                <a:gd name="T43" fmla="*/ 7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" h="89">
                  <a:moveTo>
                    <a:pt x="98" y="72"/>
                  </a:moveTo>
                  <a:cubicBezTo>
                    <a:pt x="98" y="77"/>
                    <a:pt x="97" y="80"/>
                    <a:pt x="93" y="84"/>
                  </a:cubicBezTo>
                  <a:cubicBezTo>
                    <a:pt x="89" y="88"/>
                    <a:pt x="84" y="89"/>
                    <a:pt x="78" y="89"/>
                  </a:cubicBezTo>
                  <a:lnTo>
                    <a:pt x="3" y="89"/>
                  </a:lnTo>
                  <a:lnTo>
                    <a:pt x="3" y="72"/>
                  </a:lnTo>
                  <a:lnTo>
                    <a:pt x="78" y="72"/>
                  </a:lnTo>
                  <a:lnTo>
                    <a:pt x="78" y="54"/>
                  </a:lnTo>
                  <a:lnTo>
                    <a:pt x="23" y="54"/>
                  </a:lnTo>
                  <a:cubicBezTo>
                    <a:pt x="18" y="54"/>
                    <a:pt x="13" y="53"/>
                    <a:pt x="9" y="50"/>
                  </a:cubicBezTo>
                  <a:cubicBezTo>
                    <a:pt x="5" y="48"/>
                    <a:pt x="3" y="45"/>
                    <a:pt x="2" y="40"/>
                  </a:cubicBezTo>
                  <a:cubicBezTo>
                    <a:pt x="2" y="39"/>
                    <a:pt x="0" y="37"/>
                    <a:pt x="0" y="35"/>
                  </a:cubicBezTo>
                  <a:lnTo>
                    <a:pt x="0" y="18"/>
                  </a:lnTo>
                  <a:cubicBezTo>
                    <a:pt x="0" y="13"/>
                    <a:pt x="3" y="9"/>
                    <a:pt x="7" y="5"/>
                  </a:cubicBezTo>
                  <a:cubicBezTo>
                    <a:pt x="10" y="2"/>
                    <a:pt x="15" y="0"/>
                    <a:pt x="22" y="0"/>
                  </a:cubicBezTo>
                  <a:lnTo>
                    <a:pt x="90" y="0"/>
                  </a:lnTo>
                  <a:lnTo>
                    <a:pt x="90" y="18"/>
                  </a:lnTo>
                  <a:lnTo>
                    <a:pt x="22" y="18"/>
                  </a:lnTo>
                  <a:lnTo>
                    <a:pt x="22" y="35"/>
                  </a:lnTo>
                  <a:lnTo>
                    <a:pt x="77" y="35"/>
                  </a:lnTo>
                  <a:cubicBezTo>
                    <a:pt x="83" y="35"/>
                    <a:pt x="88" y="37"/>
                    <a:pt x="92" y="40"/>
                  </a:cubicBezTo>
                  <a:cubicBezTo>
                    <a:pt x="95" y="44"/>
                    <a:pt x="98" y="48"/>
                    <a:pt x="98" y="53"/>
                  </a:cubicBezTo>
                  <a:lnTo>
                    <a:pt x="98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321">
              <a:extLst>
                <a:ext uri="{FF2B5EF4-FFF2-40B4-BE49-F238E27FC236}">
                  <a16:creationId xmlns:a16="http://schemas.microsoft.com/office/drawing/2014/main" id="{5982FAC2-51EB-4C98-8FFD-72D8BAF19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4" y="3252788"/>
              <a:ext cx="50800" cy="57150"/>
            </a:xfrm>
            <a:custGeom>
              <a:avLst/>
              <a:gdLst>
                <a:gd name="T0" fmla="*/ 101 w 101"/>
                <a:gd name="T1" fmla="*/ 117 h 117"/>
                <a:gd name="T2" fmla="*/ 21 w 101"/>
                <a:gd name="T3" fmla="*/ 117 h 117"/>
                <a:gd name="T4" fmla="*/ 1 w 101"/>
                <a:gd name="T5" fmla="*/ 104 h 117"/>
                <a:gd name="T6" fmla="*/ 0 w 101"/>
                <a:gd name="T7" fmla="*/ 98 h 117"/>
                <a:gd name="T8" fmla="*/ 0 w 101"/>
                <a:gd name="T9" fmla="*/ 18 h 117"/>
                <a:gd name="T10" fmla="*/ 6 w 101"/>
                <a:gd name="T11" fmla="*/ 5 h 117"/>
                <a:gd name="T12" fmla="*/ 21 w 101"/>
                <a:gd name="T13" fmla="*/ 0 h 117"/>
                <a:gd name="T14" fmla="*/ 101 w 101"/>
                <a:gd name="T15" fmla="*/ 0 h 117"/>
                <a:gd name="T16" fmla="*/ 101 w 101"/>
                <a:gd name="T17" fmla="*/ 18 h 117"/>
                <a:gd name="T18" fmla="*/ 21 w 101"/>
                <a:gd name="T19" fmla="*/ 18 h 117"/>
                <a:gd name="T20" fmla="*/ 21 w 101"/>
                <a:gd name="T21" fmla="*/ 98 h 117"/>
                <a:gd name="T22" fmla="*/ 101 w 101"/>
                <a:gd name="T23" fmla="*/ 98 h 117"/>
                <a:gd name="T24" fmla="*/ 101 w 101"/>
                <a:gd name="T2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17">
                  <a:moveTo>
                    <a:pt x="101" y="117"/>
                  </a:moveTo>
                  <a:lnTo>
                    <a:pt x="21" y="117"/>
                  </a:lnTo>
                  <a:cubicBezTo>
                    <a:pt x="10" y="117"/>
                    <a:pt x="4" y="113"/>
                    <a:pt x="1" y="104"/>
                  </a:cubicBezTo>
                  <a:cubicBezTo>
                    <a:pt x="1" y="103"/>
                    <a:pt x="0" y="100"/>
                    <a:pt x="0" y="98"/>
                  </a:cubicBezTo>
                  <a:lnTo>
                    <a:pt x="0" y="18"/>
                  </a:lnTo>
                  <a:cubicBezTo>
                    <a:pt x="0" y="13"/>
                    <a:pt x="2" y="9"/>
                    <a:pt x="6" y="5"/>
                  </a:cubicBezTo>
                  <a:cubicBezTo>
                    <a:pt x="10" y="2"/>
                    <a:pt x="15" y="0"/>
                    <a:pt x="21" y="0"/>
                  </a:cubicBezTo>
                  <a:lnTo>
                    <a:pt x="101" y="0"/>
                  </a:lnTo>
                  <a:lnTo>
                    <a:pt x="101" y="18"/>
                  </a:lnTo>
                  <a:lnTo>
                    <a:pt x="21" y="18"/>
                  </a:lnTo>
                  <a:lnTo>
                    <a:pt x="21" y="98"/>
                  </a:lnTo>
                  <a:lnTo>
                    <a:pt x="101" y="98"/>
                  </a:lnTo>
                  <a:lnTo>
                    <a:pt x="101" y="1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322">
              <a:extLst>
                <a:ext uri="{FF2B5EF4-FFF2-40B4-BE49-F238E27FC236}">
                  <a16:creationId xmlns:a16="http://schemas.microsoft.com/office/drawing/2014/main" id="{A6546F5A-DF46-46A7-B6D1-3BD21A9AE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651" y="3254376"/>
              <a:ext cx="50800" cy="55563"/>
            </a:xfrm>
            <a:custGeom>
              <a:avLst/>
              <a:gdLst>
                <a:gd name="T0" fmla="*/ 105 w 105"/>
                <a:gd name="T1" fmla="*/ 115 h 115"/>
                <a:gd name="T2" fmla="*/ 83 w 105"/>
                <a:gd name="T3" fmla="*/ 115 h 115"/>
                <a:gd name="T4" fmla="*/ 83 w 105"/>
                <a:gd name="T5" fmla="*/ 43 h 115"/>
                <a:gd name="T6" fmla="*/ 21 w 105"/>
                <a:gd name="T7" fmla="*/ 43 h 115"/>
                <a:gd name="T8" fmla="*/ 21 w 105"/>
                <a:gd name="T9" fmla="*/ 115 h 115"/>
                <a:gd name="T10" fmla="*/ 0 w 105"/>
                <a:gd name="T11" fmla="*/ 115 h 115"/>
                <a:gd name="T12" fmla="*/ 0 w 105"/>
                <a:gd name="T13" fmla="*/ 0 h 115"/>
                <a:gd name="T14" fmla="*/ 21 w 105"/>
                <a:gd name="T15" fmla="*/ 0 h 115"/>
                <a:gd name="T16" fmla="*/ 21 w 105"/>
                <a:gd name="T17" fmla="*/ 26 h 115"/>
                <a:gd name="T18" fmla="*/ 83 w 105"/>
                <a:gd name="T19" fmla="*/ 26 h 115"/>
                <a:gd name="T20" fmla="*/ 103 w 105"/>
                <a:gd name="T21" fmla="*/ 38 h 115"/>
                <a:gd name="T22" fmla="*/ 105 w 105"/>
                <a:gd name="T23" fmla="*/ 45 h 115"/>
                <a:gd name="T24" fmla="*/ 105 w 105"/>
                <a:gd name="T2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115">
                  <a:moveTo>
                    <a:pt x="105" y="115"/>
                  </a:moveTo>
                  <a:lnTo>
                    <a:pt x="83" y="115"/>
                  </a:lnTo>
                  <a:lnTo>
                    <a:pt x="83" y="43"/>
                  </a:lnTo>
                  <a:lnTo>
                    <a:pt x="21" y="43"/>
                  </a:lnTo>
                  <a:lnTo>
                    <a:pt x="21" y="115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26"/>
                  </a:lnTo>
                  <a:lnTo>
                    <a:pt x="83" y="26"/>
                  </a:lnTo>
                  <a:cubicBezTo>
                    <a:pt x="95" y="26"/>
                    <a:pt x="101" y="30"/>
                    <a:pt x="103" y="38"/>
                  </a:cubicBezTo>
                  <a:cubicBezTo>
                    <a:pt x="103" y="40"/>
                    <a:pt x="105" y="42"/>
                    <a:pt x="105" y="45"/>
                  </a:cubicBezTo>
                  <a:lnTo>
                    <a:pt x="105" y="1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323">
              <a:extLst>
                <a:ext uri="{FF2B5EF4-FFF2-40B4-BE49-F238E27FC236}">
                  <a16:creationId xmlns:a16="http://schemas.microsoft.com/office/drawing/2014/main" id="{AFF72351-2C8F-4D11-B8AE-BB9E1D40C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2976" y="3265488"/>
              <a:ext cx="50800" cy="44450"/>
            </a:xfrm>
            <a:custGeom>
              <a:avLst/>
              <a:gdLst>
                <a:gd name="T0" fmla="*/ 84 w 105"/>
                <a:gd name="T1" fmla="*/ 18 h 90"/>
                <a:gd name="T2" fmla="*/ 21 w 105"/>
                <a:gd name="T3" fmla="*/ 18 h 90"/>
                <a:gd name="T4" fmla="*/ 21 w 105"/>
                <a:gd name="T5" fmla="*/ 72 h 90"/>
                <a:gd name="T6" fmla="*/ 84 w 105"/>
                <a:gd name="T7" fmla="*/ 72 h 90"/>
                <a:gd name="T8" fmla="*/ 84 w 105"/>
                <a:gd name="T9" fmla="*/ 18 h 90"/>
                <a:gd name="T10" fmla="*/ 105 w 105"/>
                <a:gd name="T11" fmla="*/ 72 h 90"/>
                <a:gd name="T12" fmla="*/ 84 w 105"/>
                <a:gd name="T13" fmla="*/ 90 h 90"/>
                <a:gd name="T14" fmla="*/ 21 w 105"/>
                <a:gd name="T15" fmla="*/ 90 h 90"/>
                <a:gd name="T16" fmla="*/ 1 w 105"/>
                <a:gd name="T17" fmla="*/ 77 h 90"/>
                <a:gd name="T18" fmla="*/ 0 w 105"/>
                <a:gd name="T19" fmla="*/ 71 h 90"/>
                <a:gd name="T20" fmla="*/ 0 w 105"/>
                <a:gd name="T21" fmla="*/ 17 h 90"/>
                <a:gd name="T22" fmla="*/ 6 w 105"/>
                <a:gd name="T23" fmla="*/ 5 h 90"/>
                <a:gd name="T24" fmla="*/ 21 w 105"/>
                <a:gd name="T25" fmla="*/ 0 h 90"/>
                <a:gd name="T26" fmla="*/ 84 w 105"/>
                <a:gd name="T27" fmla="*/ 0 h 90"/>
                <a:gd name="T28" fmla="*/ 99 w 105"/>
                <a:gd name="T29" fmla="*/ 5 h 90"/>
                <a:gd name="T30" fmla="*/ 105 w 105"/>
                <a:gd name="T31" fmla="*/ 17 h 90"/>
                <a:gd name="T32" fmla="*/ 105 w 105"/>
                <a:gd name="T33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90">
                  <a:moveTo>
                    <a:pt x="84" y="18"/>
                  </a:moveTo>
                  <a:lnTo>
                    <a:pt x="21" y="18"/>
                  </a:lnTo>
                  <a:lnTo>
                    <a:pt x="21" y="72"/>
                  </a:lnTo>
                  <a:lnTo>
                    <a:pt x="84" y="72"/>
                  </a:lnTo>
                  <a:lnTo>
                    <a:pt x="84" y="18"/>
                  </a:lnTo>
                  <a:close/>
                  <a:moveTo>
                    <a:pt x="105" y="72"/>
                  </a:moveTo>
                  <a:cubicBezTo>
                    <a:pt x="105" y="85"/>
                    <a:pt x="98" y="90"/>
                    <a:pt x="84" y="90"/>
                  </a:cubicBezTo>
                  <a:lnTo>
                    <a:pt x="21" y="90"/>
                  </a:lnTo>
                  <a:cubicBezTo>
                    <a:pt x="10" y="90"/>
                    <a:pt x="4" y="86"/>
                    <a:pt x="1" y="77"/>
                  </a:cubicBezTo>
                  <a:cubicBezTo>
                    <a:pt x="1" y="76"/>
                    <a:pt x="0" y="73"/>
                    <a:pt x="0" y="71"/>
                  </a:cubicBezTo>
                  <a:lnTo>
                    <a:pt x="0" y="17"/>
                  </a:lnTo>
                  <a:cubicBezTo>
                    <a:pt x="0" y="12"/>
                    <a:pt x="3" y="8"/>
                    <a:pt x="6" y="5"/>
                  </a:cubicBezTo>
                  <a:cubicBezTo>
                    <a:pt x="10" y="1"/>
                    <a:pt x="15" y="0"/>
                    <a:pt x="21" y="0"/>
                  </a:cubicBezTo>
                  <a:lnTo>
                    <a:pt x="84" y="0"/>
                  </a:lnTo>
                  <a:cubicBezTo>
                    <a:pt x="90" y="0"/>
                    <a:pt x="95" y="1"/>
                    <a:pt x="99" y="5"/>
                  </a:cubicBezTo>
                  <a:cubicBezTo>
                    <a:pt x="103" y="8"/>
                    <a:pt x="105" y="12"/>
                    <a:pt x="105" y="17"/>
                  </a:cubicBezTo>
                  <a:lnTo>
                    <a:pt x="105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Rectangle 324">
              <a:extLst>
                <a:ext uri="{FF2B5EF4-FFF2-40B4-BE49-F238E27FC236}">
                  <a16:creationId xmlns:a16="http://schemas.microsoft.com/office/drawing/2014/main" id="{26386F37-EA1B-4BD6-8332-63017CFF4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714" y="3254376"/>
              <a:ext cx="11113" cy="555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325">
              <a:extLst>
                <a:ext uri="{FF2B5EF4-FFF2-40B4-BE49-F238E27FC236}">
                  <a16:creationId xmlns:a16="http://schemas.microsoft.com/office/drawing/2014/main" id="{8C12728D-174F-4EDC-B429-6D63AD557A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2351" y="3265488"/>
              <a:ext cx="50800" cy="42863"/>
            </a:xfrm>
            <a:custGeom>
              <a:avLst/>
              <a:gdLst>
                <a:gd name="T0" fmla="*/ 83 w 103"/>
                <a:gd name="T1" fmla="*/ 18 h 88"/>
                <a:gd name="T2" fmla="*/ 21 w 103"/>
                <a:gd name="T3" fmla="*/ 18 h 88"/>
                <a:gd name="T4" fmla="*/ 21 w 103"/>
                <a:gd name="T5" fmla="*/ 36 h 88"/>
                <a:gd name="T6" fmla="*/ 83 w 103"/>
                <a:gd name="T7" fmla="*/ 36 h 88"/>
                <a:gd name="T8" fmla="*/ 83 w 103"/>
                <a:gd name="T9" fmla="*/ 18 h 88"/>
                <a:gd name="T10" fmla="*/ 103 w 103"/>
                <a:gd name="T11" fmla="*/ 36 h 88"/>
                <a:gd name="T12" fmla="*/ 98 w 103"/>
                <a:gd name="T13" fmla="*/ 48 h 88"/>
                <a:gd name="T14" fmla="*/ 83 w 103"/>
                <a:gd name="T15" fmla="*/ 53 h 88"/>
                <a:gd name="T16" fmla="*/ 21 w 103"/>
                <a:gd name="T17" fmla="*/ 53 h 88"/>
                <a:gd name="T18" fmla="*/ 21 w 103"/>
                <a:gd name="T19" fmla="*/ 71 h 88"/>
                <a:gd name="T20" fmla="*/ 100 w 103"/>
                <a:gd name="T21" fmla="*/ 71 h 88"/>
                <a:gd name="T22" fmla="*/ 100 w 103"/>
                <a:gd name="T23" fmla="*/ 88 h 88"/>
                <a:gd name="T24" fmla="*/ 21 w 103"/>
                <a:gd name="T25" fmla="*/ 88 h 88"/>
                <a:gd name="T26" fmla="*/ 6 w 103"/>
                <a:gd name="T27" fmla="*/ 83 h 88"/>
                <a:gd name="T28" fmla="*/ 0 w 103"/>
                <a:gd name="T29" fmla="*/ 71 h 88"/>
                <a:gd name="T30" fmla="*/ 0 w 103"/>
                <a:gd name="T31" fmla="*/ 17 h 88"/>
                <a:gd name="T32" fmla="*/ 5 w 103"/>
                <a:gd name="T33" fmla="*/ 5 h 88"/>
                <a:gd name="T34" fmla="*/ 20 w 103"/>
                <a:gd name="T35" fmla="*/ 0 h 88"/>
                <a:gd name="T36" fmla="*/ 82 w 103"/>
                <a:gd name="T37" fmla="*/ 0 h 88"/>
                <a:gd name="T38" fmla="*/ 97 w 103"/>
                <a:gd name="T39" fmla="*/ 5 h 88"/>
                <a:gd name="T40" fmla="*/ 103 w 103"/>
                <a:gd name="T41" fmla="*/ 17 h 88"/>
                <a:gd name="T42" fmla="*/ 103 w 103"/>
                <a:gd name="T43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88">
                  <a:moveTo>
                    <a:pt x="83" y="18"/>
                  </a:moveTo>
                  <a:lnTo>
                    <a:pt x="21" y="18"/>
                  </a:lnTo>
                  <a:lnTo>
                    <a:pt x="21" y="36"/>
                  </a:lnTo>
                  <a:lnTo>
                    <a:pt x="83" y="36"/>
                  </a:lnTo>
                  <a:lnTo>
                    <a:pt x="83" y="18"/>
                  </a:lnTo>
                  <a:close/>
                  <a:moveTo>
                    <a:pt x="103" y="36"/>
                  </a:moveTo>
                  <a:cubicBezTo>
                    <a:pt x="103" y="41"/>
                    <a:pt x="102" y="45"/>
                    <a:pt x="98" y="48"/>
                  </a:cubicBezTo>
                  <a:cubicBezTo>
                    <a:pt x="95" y="52"/>
                    <a:pt x="90" y="53"/>
                    <a:pt x="83" y="53"/>
                  </a:cubicBezTo>
                  <a:lnTo>
                    <a:pt x="21" y="53"/>
                  </a:lnTo>
                  <a:lnTo>
                    <a:pt x="21" y="71"/>
                  </a:lnTo>
                  <a:lnTo>
                    <a:pt x="100" y="71"/>
                  </a:lnTo>
                  <a:lnTo>
                    <a:pt x="100" y="88"/>
                  </a:lnTo>
                  <a:lnTo>
                    <a:pt x="21" y="88"/>
                  </a:lnTo>
                  <a:cubicBezTo>
                    <a:pt x="15" y="88"/>
                    <a:pt x="10" y="87"/>
                    <a:pt x="6" y="83"/>
                  </a:cubicBezTo>
                  <a:cubicBezTo>
                    <a:pt x="2" y="80"/>
                    <a:pt x="0" y="76"/>
                    <a:pt x="0" y="71"/>
                  </a:cubicBezTo>
                  <a:lnTo>
                    <a:pt x="0" y="17"/>
                  </a:lnTo>
                  <a:cubicBezTo>
                    <a:pt x="0" y="12"/>
                    <a:pt x="1" y="7"/>
                    <a:pt x="5" y="5"/>
                  </a:cubicBezTo>
                  <a:cubicBezTo>
                    <a:pt x="8" y="1"/>
                    <a:pt x="13" y="0"/>
                    <a:pt x="20" y="0"/>
                  </a:cubicBezTo>
                  <a:lnTo>
                    <a:pt x="82" y="0"/>
                  </a:lnTo>
                  <a:cubicBezTo>
                    <a:pt x="88" y="0"/>
                    <a:pt x="93" y="1"/>
                    <a:pt x="97" y="5"/>
                  </a:cubicBezTo>
                  <a:cubicBezTo>
                    <a:pt x="101" y="8"/>
                    <a:pt x="103" y="12"/>
                    <a:pt x="103" y="17"/>
                  </a:cubicBezTo>
                  <a:lnTo>
                    <a:pt x="103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326">
              <a:extLst>
                <a:ext uri="{FF2B5EF4-FFF2-40B4-BE49-F238E27FC236}">
                  <a16:creationId xmlns:a16="http://schemas.microsoft.com/office/drawing/2014/main" id="{6D99CDCF-8194-4CDC-9AC5-BDA327C11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89" y="3254376"/>
              <a:ext cx="20638" cy="55563"/>
            </a:xfrm>
            <a:custGeom>
              <a:avLst/>
              <a:gdLst>
                <a:gd name="T0" fmla="*/ 42 w 42"/>
                <a:gd name="T1" fmla="*/ 115 h 115"/>
                <a:gd name="T2" fmla="*/ 21 w 42"/>
                <a:gd name="T3" fmla="*/ 115 h 115"/>
                <a:gd name="T4" fmla="*/ 6 w 42"/>
                <a:gd name="T5" fmla="*/ 110 h 115"/>
                <a:gd name="T6" fmla="*/ 0 w 42"/>
                <a:gd name="T7" fmla="*/ 97 h 115"/>
                <a:gd name="T8" fmla="*/ 0 w 42"/>
                <a:gd name="T9" fmla="*/ 0 h 115"/>
                <a:gd name="T10" fmla="*/ 21 w 42"/>
                <a:gd name="T11" fmla="*/ 0 h 115"/>
                <a:gd name="T12" fmla="*/ 21 w 42"/>
                <a:gd name="T13" fmla="*/ 25 h 115"/>
                <a:gd name="T14" fmla="*/ 42 w 42"/>
                <a:gd name="T15" fmla="*/ 25 h 115"/>
                <a:gd name="T16" fmla="*/ 42 w 42"/>
                <a:gd name="T17" fmla="*/ 42 h 115"/>
                <a:gd name="T18" fmla="*/ 21 w 42"/>
                <a:gd name="T19" fmla="*/ 42 h 115"/>
                <a:gd name="T20" fmla="*/ 21 w 42"/>
                <a:gd name="T21" fmla="*/ 96 h 115"/>
                <a:gd name="T22" fmla="*/ 42 w 42"/>
                <a:gd name="T23" fmla="*/ 96 h 115"/>
                <a:gd name="T24" fmla="*/ 42 w 42"/>
                <a:gd name="T2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115">
                  <a:moveTo>
                    <a:pt x="42" y="115"/>
                  </a:moveTo>
                  <a:lnTo>
                    <a:pt x="21" y="115"/>
                  </a:lnTo>
                  <a:cubicBezTo>
                    <a:pt x="15" y="115"/>
                    <a:pt x="10" y="113"/>
                    <a:pt x="6" y="110"/>
                  </a:cubicBezTo>
                  <a:cubicBezTo>
                    <a:pt x="2" y="106"/>
                    <a:pt x="0" y="102"/>
                    <a:pt x="0" y="97"/>
                  </a:cubicBezTo>
                  <a:lnTo>
                    <a:pt x="0" y="0"/>
                  </a:lnTo>
                  <a:lnTo>
                    <a:pt x="21" y="0"/>
                  </a:lnTo>
                  <a:lnTo>
                    <a:pt x="21" y="25"/>
                  </a:lnTo>
                  <a:lnTo>
                    <a:pt x="42" y="25"/>
                  </a:lnTo>
                  <a:lnTo>
                    <a:pt x="42" y="42"/>
                  </a:lnTo>
                  <a:lnTo>
                    <a:pt x="21" y="42"/>
                  </a:lnTo>
                  <a:lnTo>
                    <a:pt x="21" y="96"/>
                  </a:lnTo>
                  <a:lnTo>
                    <a:pt x="42" y="96"/>
                  </a:lnTo>
                  <a:lnTo>
                    <a:pt x="42" y="1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Rectangle 327">
              <a:extLst>
                <a:ext uri="{FF2B5EF4-FFF2-40B4-BE49-F238E27FC236}">
                  <a16:creationId xmlns:a16="http://schemas.microsoft.com/office/drawing/2014/main" id="{D1CB1A12-5991-41BD-8ECF-7D7DBCA1B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6" y="3201988"/>
              <a:ext cx="20638" cy="1079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Rectangle 328">
              <a:extLst>
                <a:ext uri="{FF2B5EF4-FFF2-40B4-BE49-F238E27FC236}">
                  <a16:creationId xmlns:a16="http://schemas.microsoft.com/office/drawing/2014/main" id="{90811A5A-D0A1-4961-BAE6-DE25F4EAE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6" y="3154363"/>
              <a:ext cx="20638" cy="333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329">
              <a:extLst>
                <a:ext uri="{FF2B5EF4-FFF2-40B4-BE49-F238E27FC236}">
                  <a16:creationId xmlns:a16="http://schemas.microsoft.com/office/drawing/2014/main" id="{4B4F16DA-F71F-444A-BC2B-30CB3BF32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264" y="3201988"/>
              <a:ext cx="106363" cy="107950"/>
            </a:xfrm>
            <a:custGeom>
              <a:avLst/>
              <a:gdLst>
                <a:gd name="T0" fmla="*/ 219 w 219"/>
                <a:gd name="T1" fmla="*/ 176 h 220"/>
                <a:gd name="T2" fmla="*/ 208 w 219"/>
                <a:gd name="T3" fmla="*/ 207 h 220"/>
                <a:gd name="T4" fmla="*/ 175 w 219"/>
                <a:gd name="T5" fmla="*/ 220 h 220"/>
                <a:gd name="T6" fmla="*/ 44 w 219"/>
                <a:gd name="T7" fmla="*/ 220 h 220"/>
                <a:gd name="T8" fmla="*/ 13 w 219"/>
                <a:gd name="T9" fmla="*/ 207 h 220"/>
                <a:gd name="T10" fmla="*/ 0 w 219"/>
                <a:gd name="T11" fmla="*/ 176 h 220"/>
                <a:gd name="T12" fmla="*/ 0 w 219"/>
                <a:gd name="T13" fmla="*/ 0 h 220"/>
                <a:gd name="T14" fmla="*/ 44 w 219"/>
                <a:gd name="T15" fmla="*/ 0 h 220"/>
                <a:gd name="T16" fmla="*/ 44 w 219"/>
                <a:gd name="T17" fmla="*/ 176 h 220"/>
                <a:gd name="T18" fmla="*/ 175 w 219"/>
                <a:gd name="T19" fmla="*/ 176 h 220"/>
                <a:gd name="T20" fmla="*/ 175 w 219"/>
                <a:gd name="T21" fmla="*/ 0 h 220"/>
                <a:gd name="T22" fmla="*/ 219 w 219"/>
                <a:gd name="T23" fmla="*/ 0 h 220"/>
                <a:gd name="T24" fmla="*/ 219 w 219"/>
                <a:gd name="T25" fmla="*/ 17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220">
                  <a:moveTo>
                    <a:pt x="219" y="176"/>
                  </a:moveTo>
                  <a:cubicBezTo>
                    <a:pt x="219" y="188"/>
                    <a:pt x="215" y="198"/>
                    <a:pt x="208" y="207"/>
                  </a:cubicBezTo>
                  <a:cubicBezTo>
                    <a:pt x="200" y="216"/>
                    <a:pt x="189" y="220"/>
                    <a:pt x="175" y="220"/>
                  </a:cubicBezTo>
                  <a:lnTo>
                    <a:pt x="44" y="220"/>
                  </a:lnTo>
                  <a:cubicBezTo>
                    <a:pt x="31" y="220"/>
                    <a:pt x="20" y="216"/>
                    <a:pt x="13" y="207"/>
                  </a:cubicBezTo>
                  <a:cubicBezTo>
                    <a:pt x="5" y="198"/>
                    <a:pt x="0" y="188"/>
                    <a:pt x="0" y="176"/>
                  </a:cubicBezTo>
                  <a:lnTo>
                    <a:pt x="0" y="0"/>
                  </a:lnTo>
                  <a:lnTo>
                    <a:pt x="44" y="0"/>
                  </a:lnTo>
                  <a:lnTo>
                    <a:pt x="44" y="176"/>
                  </a:lnTo>
                  <a:lnTo>
                    <a:pt x="175" y="176"/>
                  </a:lnTo>
                  <a:lnTo>
                    <a:pt x="175" y="0"/>
                  </a:lnTo>
                  <a:lnTo>
                    <a:pt x="219" y="0"/>
                  </a:lnTo>
                  <a:lnTo>
                    <a:pt x="219" y="1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Rectangle 330">
              <a:extLst>
                <a:ext uri="{FF2B5EF4-FFF2-40B4-BE49-F238E27FC236}">
                  <a16:creationId xmlns:a16="http://schemas.microsoft.com/office/drawing/2014/main" id="{F5692E31-0771-4037-9670-2E60E0536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6" y="3454401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331">
              <a:extLst>
                <a:ext uri="{FF2B5EF4-FFF2-40B4-BE49-F238E27FC236}">
                  <a16:creationId xmlns:a16="http://schemas.microsoft.com/office/drawing/2014/main" id="{D8BE5A6A-5C96-46AF-90A9-804244970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339" y="3452813"/>
              <a:ext cx="58738" cy="66675"/>
            </a:xfrm>
            <a:custGeom>
              <a:avLst/>
              <a:gdLst>
                <a:gd name="T0" fmla="*/ 87 w 119"/>
                <a:gd name="T1" fmla="*/ 0 h 135"/>
                <a:gd name="T2" fmla="*/ 119 w 119"/>
                <a:gd name="T3" fmla="*/ 0 h 135"/>
                <a:gd name="T4" fmla="*/ 119 w 119"/>
                <a:gd name="T5" fmla="*/ 135 h 135"/>
                <a:gd name="T6" fmla="*/ 87 w 119"/>
                <a:gd name="T7" fmla="*/ 135 h 135"/>
                <a:gd name="T8" fmla="*/ 32 w 119"/>
                <a:gd name="T9" fmla="*/ 50 h 135"/>
                <a:gd name="T10" fmla="*/ 32 w 119"/>
                <a:gd name="T11" fmla="*/ 135 h 135"/>
                <a:gd name="T12" fmla="*/ 0 w 119"/>
                <a:gd name="T13" fmla="*/ 135 h 135"/>
                <a:gd name="T14" fmla="*/ 0 w 119"/>
                <a:gd name="T15" fmla="*/ 0 h 135"/>
                <a:gd name="T16" fmla="*/ 33 w 119"/>
                <a:gd name="T17" fmla="*/ 0 h 135"/>
                <a:gd name="T18" fmla="*/ 88 w 119"/>
                <a:gd name="T19" fmla="*/ 85 h 135"/>
                <a:gd name="T20" fmla="*/ 88 w 119"/>
                <a:gd name="T21" fmla="*/ 0 h 135"/>
                <a:gd name="T22" fmla="*/ 87 w 119"/>
                <a:gd name="T2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35">
                  <a:moveTo>
                    <a:pt x="87" y="0"/>
                  </a:moveTo>
                  <a:lnTo>
                    <a:pt x="119" y="0"/>
                  </a:lnTo>
                  <a:lnTo>
                    <a:pt x="119" y="135"/>
                  </a:lnTo>
                  <a:lnTo>
                    <a:pt x="87" y="135"/>
                  </a:lnTo>
                  <a:lnTo>
                    <a:pt x="32" y="50"/>
                  </a:lnTo>
                  <a:lnTo>
                    <a:pt x="3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88" y="85"/>
                  </a:lnTo>
                  <a:lnTo>
                    <a:pt x="8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332">
              <a:extLst>
                <a:ext uri="{FF2B5EF4-FFF2-40B4-BE49-F238E27FC236}">
                  <a16:creationId xmlns:a16="http://schemas.microsoft.com/office/drawing/2014/main" id="{0D9221AB-4A31-461B-95C1-E9D4E7CB8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4" y="3452813"/>
              <a:ext cx="47625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3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3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8 h 139"/>
                <a:gd name="T20" fmla="*/ 86 w 100"/>
                <a:gd name="T21" fmla="*/ 126 h 139"/>
                <a:gd name="T22" fmla="*/ 50 w 100"/>
                <a:gd name="T23" fmla="*/ 139 h 139"/>
                <a:gd name="T24" fmla="*/ 13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3 w 100"/>
                <a:gd name="T45" fmla="*/ 69 h 139"/>
                <a:gd name="T46" fmla="*/ 3 w 100"/>
                <a:gd name="T47" fmla="*/ 58 h 139"/>
                <a:gd name="T48" fmla="*/ 0 w 100"/>
                <a:gd name="T49" fmla="*/ 41 h 139"/>
                <a:gd name="T50" fmla="*/ 13 w 100"/>
                <a:gd name="T51" fmla="*/ 11 h 139"/>
                <a:gd name="T52" fmla="*/ 50 w 100"/>
                <a:gd name="T53" fmla="*/ 0 h 139"/>
                <a:gd name="T54" fmla="*/ 85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3" y="26"/>
                    <a:pt x="40" y="28"/>
                    <a:pt x="37" y="30"/>
                  </a:cubicBezTo>
                  <a:cubicBezTo>
                    <a:pt x="35" y="33"/>
                    <a:pt x="33" y="35"/>
                    <a:pt x="33" y="39"/>
                  </a:cubicBezTo>
                  <a:cubicBezTo>
                    <a:pt x="33" y="43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8"/>
                    <a:pt x="60" y="59"/>
                  </a:cubicBezTo>
                  <a:cubicBezTo>
                    <a:pt x="65" y="60"/>
                    <a:pt x="70" y="61"/>
                    <a:pt x="73" y="64"/>
                  </a:cubicBezTo>
                  <a:cubicBezTo>
                    <a:pt x="78" y="65"/>
                    <a:pt x="82" y="68"/>
                    <a:pt x="86" y="70"/>
                  </a:cubicBezTo>
                  <a:cubicBezTo>
                    <a:pt x="90" y="73"/>
                    <a:pt x="93" y="76"/>
                    <a:pt x="96" y="81"/>
                  </a:cubicBezTo>
                  <a:cubicBezTo>
                    <a:pt x="98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3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2" y="109"/>
                  </a:cubicBezTo>
                  <a:cubicBezTo>
                    <a:pt x="65" y="106"/>
                    <a:pt x="66" y="103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8"/>
                    <a:pt x="57" y="86"/>
                    <a:pt x="52" y="84"/>
                  </a:cubicBezTo>
                  <a:cubicBezTo>
                    <a:pt x="48" y="83"/>
                    <a:pt x="43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7" y="71"/>
                    <a:pt x="13" y="69"/>
                  </a:cubicBezTo>
                  <a:cubicBezTo>
                    <a:pt x="10" y="66"/>
                    <a:pt x="6" y="63"/>
                    <a:pt x="3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3" y="11"/>
                  </a:cubicBezTo>
                  <a:cubicBezTo>
                    <a:pt x="22" y="4"/>
                    <a:pt x="35" y="0"/>
                    <a:pt x="50" y="0"/>
                  </a:cubicBezTo>
                  <a:cubicBezTo>
                    <a:pt x="65" y="0"/>
                    <a:pt x="76" y="4"/>
                    <a:pt x="85" y="10"/>
                  </a:cubicBezTo>
                  <a:cubicBezTo>
                    <a:pt x="93" y="16"/>
                    <a:pt x="98" y="28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1" y="33"/>
                    <a:pt x="58" y="30"/>
                  </a:cubicBezTo>
                  <a:cubicBezTo>
                    <a:pt x="55" y="28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333">
              <a:extLst>
                <a:ext uri="{FF2B5EF4-FFF2-40B4-BE49-F238E27FC236}">
                  <a16:creationId xmlns:a16="http://schemas.microsoft.com/office/drawing/2014/main" id="{E30A0463-C077-4DEF-981B-7D8EF6957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926" y="3452813"/>
              <a:ext cx="52388" cy="66675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Rectangle 334">
              <a:extLst>
                <a:ext uri="{FF2B5EF4-FFF2-40B4-BE49-F238E27FC236}">
                  <a16:creationId xmlns:a16="http://schemas.microsoft.com/office/drawing/2014/main" id="{447C4559-E913-4D18-8E58-91C1B2725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839" y="3454401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335">
              <a:extLst>
                <a:ext uri="{FF2B5EF4-FFF2-40B4-BE49-F238E27FC236}">
                  <a16:creationId xmlns:a16="http://schemas.microsoft.com/office/drawing/2014/main" id="{DD98C5B8-1D1B-48DE-9CB7-B3AFC62E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9" y="3452813"/>
              <a:ext cx="52388" cy="66675"/>
            </a:xfrm>
            <a:custGeom>
              <a:avLst/>
              <a:gdLst>
                <a:gd name="T0" fmla="*/ 0 w 107"/>
                <a:gd name="T1" fmla="*/ 25 h 134"/>
                <a:gd name="T2" fmla="*/ 0 w 107"/>
                <a:gd name="T3" fmla="*/ 0 h 134"/>
                <a:gd name="T4" fmla="*/ 107 w 107"/>
                <a:gd name="T5" fmla="*/ 0 h 134"/>
                <a:gd name="T6" fmla="*/ 107 w 107"/>
                <a:gd name="T7" fmla="*/ 25 h 134"/>
                <a:gd name="T8" fmla="*/ 70 w 107"/>
                <a:gd name="T9" fmla="*/ 25 h 134"/>
                <a:gd name="T10" fmla="*/ 70 w 107"/>
                <a:gd name="T11" fmla="*/ 134 h 134"/>
                <a:gd name="T12" fmla="*/ 38 w 107"/>
                <a:gd name="T13" fmla="*/ 134 h 134"/>
                <a:gd name="T14" fmla="*/ 38 w 107"/>
                <a:gd name="T15" fmla="*/ 25 h 134"/>
                <a:gd name="T16" fmla="*/ 0 w 107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34">
                  <a:moveTo>
                    <a:pt x="0" y="25"/>
                  </a:moveTo>
                  <a:lnTo>
                    <a:pt x="0" y="0"/>
                  </a:lnTo>
                  <a:lnTo>
                    <a:pt x="107" y="0"/>
                  </a:lnTo>
                  <a:lnTo>
                    <a:pt x="107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8" y="134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336">
              <a:extLst>
                <a:ext uri="{FF2B5EF4-FFF2-40B4-BE49-F238E27FC236}">
                  <a16:creationId xmlns:a16="http://schemas.microsoft.com/office/drawing/2014/main" id="{518E1787-F175-4590-9A68-2A752F2F2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564" y="3454401"/>
              <a:ext cx="55563" cy="66675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39 w 113"/>
                <a:gd name="T9" fmla="*/ 98 h 136"/>
                <a:gd name="T10" fmla="*/ 57 w 113"/>
                <a:gd name="T11" fmla="*/ 105 h 136"/>
                <a:gd name="T12" fmla="*/ 74 w 113"/>
                <a:gd name="T13" fmla="*/ 98 h 136"/>
                <a:gd name="T14" fmla="*/ 80 w 113"/>
                <a:gd name="T15" fmla="*/ 80 h 136"/>
                <a:gd name="T16" fmla="*/ 80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4 w 113"/>
                <a:gd name="T23" fmla="*/ 111 h 136"/>
                <a:gd name="T24" fmla="*/ 83 w 113"/>
                <a:gd name="T25" fmla="*/ 130 h 136"/>
                <a:gd name="T26" fmla="*/ 55 w 113"/>
                <a:gd name="T27" fmla="*/ 136 h 136"/>
                <a:gd name="T28" fmla="*/ 17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3"/>
                    <a:pt x="39" y="98"/>
                  </a:cubicBezTo>
                  <a:cubicBezTo>
                    <a:pt x="43" y="102"/>
                    <a:pt x="49" y="105"/>
                    <a:pt x="57" y="105"/>
                  </a:cubicBezTo>
                  <a:cubicBezTo>
                    <a:pt x="64" y="105"/>
                    <a:pt x="70" y="102"/>
                    <a:pt x="74" y="98"/>
                  </a:cubicBezTo>
                  <a:cubicBezTo>
                    <a:pt x="78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2"/>
                    <a:pt x="104" y="111"/>
                  </a:cubicBezTo>
                  <a:cubicBezTo>
                    <a:pt x="99" y="120"/>
                    <a:pt x="92" y="126"/>
                    <a:pt x="83" y="130"/>
                  </a:cubicBezTo>
                  <a:cubicBezTo>
                    <a:pt x="74" y="133"/>
                    <a:pt x="65" y="136"/>
                    <a:pt x="55" y="136"/>
                  </a:cubicBezTo>
                  <a:cubicBezTo>
                    <a:pt x="40" y="136"/>
                    <a:pt x="27" y="131"/>
                    <a:pt x="17" y="121"/>
                  </a:cubicBezTo>
                  <a:cubicBezTo>
                    <a:pt x="5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337">
              <a:extLst>
                <a:ext uri="{FF2B5EF4-FFF2-40B4-BE49-F238E27FC236}">
                  <a16:creationId xmlns:a16="http://schemas.microsoft.com/office/drawing/2014/main" id="{1528DE1C-DF7D-4151-90EA-1CF05A1DB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651" y="3452813"/>
              <a:ext cx="52388" cy="66675"/>
            </a:xfrm>
            <a:custGeom>
              <a:avLst/>
              <a:gdLst>
                <a:gd name="T0" fmla="*/ 0 w 106"/>
                <a:gd name="T1" fmla="*/ 25 h 134"/>
                <a:gd name="T2" fmla="*/ 0 w 106"/>
                <a:gd name="T3" fmla="*/ 0 h 134"/>
                <a:gd name="T4" fmla="*/ 106 w 106"/>
                <a:gd name="T5" fmla="*/ 0 h 134"/>
                <a:gd name="T6" fmla="*/ 106 w 106"/>
                <a:gd name="T7" fmla="*/ 25 h 134"/>
                <a:gd name="T8" fmla="*/ 70 w 106"/>
                <a:gd name="T9" fmla="*/ 25 h 134"/>
                <a:gd name="T10" fmla="*/ 70 w 106"/>
                <a:gd name="T11" fmla="*/ 134 h 134"/>
                <a:gd name="T12" fmla="*/ 37 w 106"/>
                <a:gd name="T13" fmla="*/ 134 h 134"/>
                <a:gd name="T14" fmla="*/ 37 w 106"/>
                <a:gd name="T15" fmla="*/ 25 h 134"/>
                <a:gd name="T16" fmla="*/ 0 w 106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4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338">
              <a:extLst>
                <a:ext uri="{FF2B5EF4-FFF2-40B4-BE49-F238E27FC236}">
                  <a16:creationId xmlns:a16="http://schemas.microsoft.com/office/drawing/2014/main" id="{AD0FA121-9913-4F45-AE57-1EA2CD340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6" y="3557588"/>
              <a:ext cx="55563" cy="65088"/>
            </a:xfrm>
            <a:custGeom>
              <a:avLst/>
              <a:gdLst>
                <a:gd name="T0" fmla="*/ 0 w 112"/>
                <a:gd name="T1" fmla="*/ 80 h 135"/>
                <a:gd name="T2" fmla="*/ 0 w 112"/>
                <a:gd name="T3" fmla="*/ 0 h 135"/>
                <a:gd name="T4" fmla="*/ 32 w 112"/>
                <a:gd name="T5" fmla="*/ 0 h 135"/>
                <a:gd name="T6" fmla="*/ 32 w 112"/>
                <a:gd name="T7" fmla="*/ 80 h 135"/>
                <a:gd name="T8" fmla="*/ 39 w 112"/>
                <a:gd name="T9" fmla="*/ 99 h 135"/>
                <a:gd name="T10" fmla="*/ 56 w 112"/>
                <a:gd name="T11" fmla="*/ 105 h 135"/>
                <a:gd name="T12" fmla="*/ 74 w 112"/>
                <a:gd name="T13" fmla="*/ 99 h 135"/>
                <a:gd name="T14" fmla="*/ 80 w 112"/>
                <a:gd name="T15" fmla="*/ 80 h 135"/>
                <a:gd name="T16" fmla="*/ 80 w 112"/>
                <a:gd name="T17" fmla="*/ 0 h 135"/>
                <a:gd name="T18" fmla="*/ 112 w 112"/>
                <a:gd name="T19" fmla="*/ 0 h 135"/>
                <a:gd name="T20" fmla="*/ 112 w 112"/>
                <a:gd name="T21" fmla="*/ 80 h 135"/>
                <a:gd name="T22" fmla="*/ 104 w 112"/>
                <a:gd name="T23" fmla="*/ 110 h 135"/>
                <a:gd name="T24" fmla="*/ 82 w 112"/>
                <a:gd name="T25" fmla="*/ 129 h 135"/>
                <a:gd name="T26" fmla="*/ 55 w 112"/>
                <a:gd name="T27" fmla="*/ 135 h 135"/>
                <a:gd name="T28" fmla="*/ 16 w 112"/>
                <a:gd name="T29" fmla="*/ 120 h 135"/>
                <a:gd name="T30" fmla="*/ 0 w 112"/>
                <a:gd name="T31" fmla="*/ 8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5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7"/>
                    <a:pt x="35" y="94"/>
                    <a:pt x="39" y="99"/>
                  </a:cubicBezTo>
                  <a:cubicBezTo>
                    <a:pt x="42" y="102"/>
                    <a:pt x="49" y="105"/>
                    <a:pt x="56" y="105"/>
                  </a:cubicBezTo>
                  <a:cubicBezTo>
                    <a:pt x="64" y="105"/>
                    <a:pt x="70" y="102"/>
                    <a:pt x="74" y="99"/>
                  </a:cubicBezTo>
                  <a:cubicBezTo>
                    <a:pt x="77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1"/>
                    <a:pt x="110" y="102"/>
                    <a:pt x="104" y="110"/>
                  </a:cubicBezTo>
                  <a:cubicBezTo>
                    <a:pt x="99" y="119"/>
                    <a:pt x="91" y="125"/>
                    <a:pt x="82" y="129"/>
                  </a:cubicBezTo>
                  <a:cubicBezTo>
                    <a:pt x="74" y="132"/>
                    <a:pt x="65" y="135"/>
                    <a:pt x="55" y="135"/>
                  </a:cubicBezTo>
                  <a:cubicBezTo>
                    <a:pt x="40" y="135"/>
                    <a:pt x="26" y="130"/>
                    <a:pt x="16" y="120"/>
                  </a:cubicBezTo>
                  <a:cubicBezTo>
                    <a:pt x="6" y="110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339">
              <a:extLst>
                <a:ext uri="{FF2B5EF4-FFF2-40B4-BE49-F238E27FC236}">
                  <a16:creationId xmlns:a16="http://schemas.microsoft.com/office/drawing/2014/main" id="{123B20C2-35CA-4B0D-81B4-6014899E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439" y="3557588"/>
              <a:ext cx="58738" cy="65088"/>
            </a:xfrm>
            <a:custGeom>
              <a:avLst/>
              <a:gdLst>
                <a:gd name="T0" fmla="*/ 87 w 120"/>
                <a:gd name="T1" fmla="*/ 0 h 134"/>
                <a:gd name="T2" fmla="*/ 120 w 120"/>
                <a:gd name="T3" fmla="*/ 0 h 134"/>
                <a:gd name="T4" fmla="*/ 120 w 120"/>
                <a:gd name="T5" fmla="*/ 134 h 134"/>
                <a:gd name="T6" fmla="*/ 87 w 120"/>
                <a:gd name="T7" fmla="*/ 134 h 134"/>
                <a:gd name="T8" fmla="*/ 32 w 120"/>
                <a:gd name="T9" fmla="*/ 49 h 134"/>
                <a:gd name="T10" fmla="*/ 32 w 120"/>
                <a:gd name="T11" fmla="*/ 132 h 134"/>
                <a:gd name="T12" fmla="*/ 0 w 120"/>
                <a:gd name="T13" fmla="*/ 132 h 134"/>
                <a:gd name="T14" fmla="*/ 0 w 120"/>
                <a:gd name="T15" fmla="*/ 0 h 134"/>
                <a:gd name="T16" fmla="*/ 32 w 120"/>
                <a:gd name="T17" fmla="*/ 0 h 134"/>
                <a:gd name="T18" fmla="*/ 87 w 120"/>
                <a:gd name="T19" fmla="*/ 84 h 134"/>
                <a:gd name="T20" fmla="*/ 87 w 120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34">
                  <a:moveTo>
                    <a:pt x="87" y="0"/>
                  </a:moveTo>
                  <a:lnTo>
                    <a:pt x="120" y="0"/>
                  </a:lnTo>
                  <a:lnTo>
                    <a:pt x="120" y="134"/>
                  </a:lnTo>
                  <a:lnTo>
                    <a:pt x="87" y="134"/>
                  </a:lnTo>
                  <a:lnTo>
                    <a:pt x="32" y="49"/>
                  </a:lnTo>
                  <a:lnTo>
                    <a:pt x="32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32" y="0"/>
                  </a:lnTo>
                  <a:lnTo>
                    <a:pt x="87" y="8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Rectangle 340">
              <a:extLst>
                <a:ext uri="{FF2B5EF4-FFF2-40B4-BE49-F238E27FC236}">
                  <a16:creationId xmlns:a16="http://schemas.microsoft.com/office/drawing/2014/main" id="{0B74F9EB-17FA-4AF4-BF9C-80DC70CD3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464" y="3557588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341">
              <a:extLst>
                <a:ext uri="{FF2B5EF4-FFF2-40B4-BE49-F238E27FC236}">
                  <a16:creationId xmlns:a16="http://schemas.microsoft.com/office/drawing/2014/main" id="{D8B1F082-1697-4402-B798-19F5DDFC9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6" y="3557588"/>
              <a:ext cx="65088" cy="65088"/>
            </a:xfrm>
            <a:custGeom>
              <a:avLst/>
              <a:gdLst>
                <a:gd name="T0" fmla="*/ 48 w 135"/>
                <a:gd name="T1" fmla="*/ 134 h 134"/>
                <a:gd name="T2" fmla="*/ 0 w 135"/>
                <a:gd name="T3" fmla="*/ 0 h 134"/>
                <a:gd name="T4" fmla="*/ 35 w 135"/>
                <a:gd name="T5" fmla="*/ 0 h 134"/>
                <a:gd name="T6" fmla="*/ 68 w 135"/>
                <a:gd name="T7" fmla="*/ 101 h 134"/>
                <a:gd name="T8" fmla="*/ 100 w 135"/>
                <a:gd name="T9" fmla="*/ 0 h 134"/>
                <a:gd name="T10" fmla="*/ 135 w 135"/>
                <a:gd name="T11" fmla="*/ 0 h 134"/>
                <a:gd name="T12" fmla="*/ 88 w 135"/>
                <a:gd name="T13" fmla="*/ 134 h 134"/>
                <a:gd name="T14" fmla="*/ 48 w 135"/>
                <a:gd name="T1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4">
                  <a:moveTo>
                    <a:pt x="48" y="1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8" y="101"/>
                  </a:lnTo>
                  <a:lnTo>
                    <a:pt x="100" y="0"/>
                  </a:lnTo>
                  <a:lnTo>
                    <a:pt x="135" y="0"/>
                  </a:lnTo>
                  <a:lnTo>
                    <a:pt x="88" y="134"/>
                  </a:lnTo>
                  <a:lnTo>
                    <a:pt x="48" y="13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342">
              <a:extLst>
                <a:ext uri="{FF2B5EF4-FFF2-40B4-BE49-F238E27FC236}">
                  <a16:creationId xmlns:a16="http://schemas.microsoft.com/office/drawing/2014/main" id="{664C7B52-1B82-4DA2-B0C7-7209F194F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301" y="3557588"/>
              <a:ext cx="41275" cy="65088"/>
            </a:xfrm>
            <a:custGeom>
              <a:avLst/>
              <a:gdLst>
                <a:gd name="T0" fmla="*/ 80 w 82"/>
                <a:gd name="T1" fmla="*/ 0 h 135"/>
                <a:gd name="T2" fmla="*/ 80 w 82"/>
                <a:gd name="T3" fmla="*/ 25 h 135"/>
                <a:gd name="T4" fmla="*/ 32 w 82"/>
                <a:gd name="T5" fmla="*/ 25 h 135"/>
                <a:gd name="T6" fmla="*/ 32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0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0" y="0"/>
                  </a:moveTo>
                  <a:lnTo>
                    <a:pt x="80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343">
              <a:extLst>
                <a:ext uri="{FF2B5EF4-FFF2-40B4-BE49-F238E27FC236}">
                  <a16:creationId xmlns:a16="http://schemas.microsoft.com/office/drawing/2014/main" id="{1A00CA45-F8D2-40EA-B107-E563DBAFF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3276" y="3557588"/>
              <a:ext cx="50800" cy="65088"/>
            </a:xfrm>
            <a:custGeom>
              <a:avLst/>
              <a:gdLst>
                <a:gd name="T0" fmla="*/ 33 w 104"/>
                <a:gd name="T1" fmla="*/ 81 h 134"/>
                <a:gd name="T2" fmla="*/ 33 w 104"/>
                <a:gd name="T3" fmla="*/ 134 h 134"/>
                <a:gd name="T4" fmla="*/ 0 w 104"/>
                <a:gd name="T5" fmla="*/ 134 h 134"/>
                <a:gd name="T6" fmla="*/ 0 w 104"/>
                <a:gd name="T7" fmla="*/ 0 h 134"/>
                <a:gd name="T8" fmla="*/ 53 w 104"/>
                <a:gd name="T9" fmla="*/ 0 h 134"/>
                <a:gd name="T10" fmla="*/ 89 w 104"/>
                <a:gd name="T11" fmla="*/ 12 h 134"/>
                <a:gd name="T12" fmla="*/ 101 w 104"/>
                <a:gd name="T13" fmla="*/ 41 h 134"/>
                <a:gd name="T14" fmla="*/ 94 w 104"/>
                <a:gd name="T15" fmla="*/ 64 h 134"/>
                <a:gd name="T16" fmla="*/ 71 w 104"/>
                <a:gd name="T17" fmla="*/ 79 h 134"/>
                <a:gd name="T18" fmla="*/ 104 w 104"/>
                <a:gd name="T19" fmla="*/ 134 h 134"/>
                <a:gd name="T20" fmla="*/ 66 w 104"/>
                <a:gd name="T21" fmla="*/ 134 h 134"/>
                <a:gd name="T22" fmla="*/ 36 w 104"/>
                <a:gd name="T23" fmla="*/ 81 h 134"/>
                <a:gd name="T24" fmla="*/ 33 w 104"/>
                <a:gd name="T25" fmla="*/ 81 h 134"/>
                <a:gd name="T26" fmla="*/ 33 w 104"/>
                <a:gd name="T27" fmla="*/ 25 h 134"/>
                <a:gd name="T28" fmla="*/ 33 w 104"/>
                <a:gd name="T29" fmla="*/ 57 h 134"/>
                <a:gd name="T30" fmla="*/ 53 w 104"/>
                <a:gd name="T31" fmla="*/ 57 h 134"/>
                <a:gd name="T32" fmla="*/ 64 w 104"/>
                <a:gd name="T33" fmla="*/ 52 h 134"/>
                <a:gd name="T34" fmla="*/ 68 w 104"/>
                <a:gd name="T35" fmla="*/ 41 h 134"/>
                <a:gd name="T36" fmla="*/ 64 w 104"/>
                <a:gd name="T37" fmla="*/ 30 h 134"/>
                <a:gd name="T38" fmla="*/ 53 w 104"/>
                <a:gd name="T39" fmla="*/ 25 h 134"/>
                <a:gd name="T40" fmla="*/ 33 w 104"/>
                <a:gd name="T41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4">
                  <a:moveTo>
                    <a:pt x="33" y="81"/>
                  </a:move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53" y="0"/>
                  </a:lnTo>
                  <a:cubicBezTo>
                    <a:pt x="68" y="0"/>
                    <a:pt x="80" y="4"/>
                    <a:pt x="89" y="12"/>
                  </a:cubicBezTo>
                  <a:cubicBezTo>
                    <a:pt x="98" y="21"/>
                    <a:pt x="101" y="30"/>
                    <a:pt x="101" y="41"/>
                  </a:cubicBezTo>
                  <a:cubicBezTo>
                    <a:pt x="101" y="49"/>
                    <a:pt x="99" y="56"/>
                    <a:pt x="94" y="64"/>
                  </a:cubicBezTo>
                  <a:cubicBezTo>
                    <a:pt x="89" y="71"/>
                    <a:pt x="81" y="76"/>
                    <a:pt x="71" y="79"/>
                  </a:cubicBezTo>
                  <a:lnTo>
                    <a:pt x="104" y="134"/>
                  </a:lnTo>
                  <a:lnTo>
                    <a:pt x="66" y="134"/>
                  </a:lnTo>
                  <a:lnTo>
                    <a:pt x="36" y="81"/>
                  </a:lnTo>
                  <a:lnTo>
                    <a:pt x="33" y="81"/>
                  </a:lnTo>
                  <a:close/>
                  <a:moveTo>
                    <a:pt x="33" y="25"/>
                  </a:moveTo>
                  <a:lnTo>
                    <a:pt x="33" y="57"/>
                  </a:lnTo>
                  <a:lnTo>
                    <a:pt x="53" y="57"/>
                  </a:lnTo>
                  <a:cubicBezTo>
                    <a:pt x="58" y="57"/>
                    <a:pt x="61" y="56"/>
                    <a:pt x="64" y="52"/>
                  </a:cubicBezTo>
                  <a:cubicBezTo>
                    <a:pt x="66" y="50"/>
                    <a:pt x="68" y="46"/>
                    <a:pt x="68" y="41"/>
                  </a:cubicBezTo>
                  <a:cubicBezTo>
                    <a:pt x="68" y="36"/>
                    <a:pt x="66" y="32"/>
                    <a:pt x="64" y="30"/>
                  </a:cubicBezTo>
                  <a:cubicBezTo>
                    <a:pt x="61" y="27"/>
                    <a:pt x="58" y="25"/>
                    <a:pt x="53" y="25"/>
                  </a:cubicBezTo>
                  <a:lnTo>
                    <a:pt x="33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344">
              <a:extLst>
                <a:ext uri="{FF2B5EF4-FFF2-40B4-BE49-F238E27FC236}">
                  <a16:creationId xmlns:a16="http://schemas.microsoft.com/office/drawing/2014/main" id="{36A43E2A-DCC0-4549-A915-48DE5398C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01" y="3556001"/>
              <a:ext cx="49213" cy="68263"/>
            </a:xfrm>
            <a:custGeom>
              <a:avLst/>
              <a:gdLst>
                <a:gd name="T0" fmla="*/ 48 w 100"/>
                <a:gd name="T1" fmla="*/ 27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2 h 139"/>
                <a:gd name="T18" fmla="*/ 100 w 100"/>
                <a:gd name="T19" fmla="*/ 98 h 139"/>
                <a:gd name="T20" fmla="*/ 86 w 100"/>
                <a:gd name="T21" fmla="*/ 127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7 h 139"/>
                <a:gd name="T28" fmla="*/ 35 w 100"/>
                <a:gd name="T29" fmla="*/ 97 h 139"/>
                <a:gd name="T30" fmla="*/ 51 w 100"/>
                <a:gd name="T31" fmla="*/ 113 h 139"/>
                <a:gd name="T32" fmla="*/ 63 w 100"/>
                <a:gd name="T33" fmla="*/ 109 h 139"/>
                <a:gd name="T34" fmla="*/ 66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2 h 139"/>
                <a:gd name="T50" fmla="*/ 14 w 100"/>
                <a:gd name="T51" fmla="*/ 12 h 139"/>
                <a:gd name="T52" fmla="*/ 49 w 100"/>
                <a:gd name="T53" fmla="*/ 0 h 139"/>
                <a:gd name="T54" fmla="*/ 84 w 100"/>
                <a:gd name="T55" fmla="*/ 10 h 139"/>
                <a:gd name="T56" fmla="*/ 98 w 100"/>
                <a:gd name="T57" fmla="*/ 42 h 139"/>
                <a:gd name="T58" fmla="*/ 63 w 100"/>
                <a:gd name="T59" fmla="*/ 42 h 139"/>
                <a:gd name="T60" fmla="*/ 58 w 100"/>
                <a:gd name="T61" fmla="*/ 30 h 139"/>
                <a:gd name="T62" fmla="*/ 48 w 100"/>
                <a:gd name="T63" fmla="*/ 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7"/>
                  </a:moveTo>
                  <a:cubicBezTo>
                    <a:pt x="44" y="27"/>
                    <a:pt x="40" y="28"/>
                    <a:pt x="38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7"/>
                    <a:pt x="38" y="49"/>
                  </a:cubicBezTo>
                  <a:cubicBezTo>
                    <a:pt x="40" y="52"/>
                    <a:pt x="43" y="53"/>
                    <a:pt x="48" y="55"/>
                  </a:cubicBezTo>
                  <a:cubicBezTo>
                    <a:pt x="51" y="57"/>
                    <a:pt x="56" y="58"/>
                    <a:pt x="60" y="59"/>
                  </a:cubicBezTo>
                  <a:cubicBezTo>
                    <a:pt x="65" y="60"/>
                    <a:pt x="70" y="62"/>
                    <a:pt x="74" y="64"/>
                  </a:cubicBezTo>
                  <a:cubicBezTo>
                    <a:pt x="79" y="65"/>
                    <a:pt x="83" y="68"/>
                    <a:pt x="86" y="70"/>
                  </a:cubicBezTo>
                  <a:cubicBezTo>
                    <a:pt x="90" y="73"/>
                    <a:pt x="94" y="77"/>
                    <a:pt x="96" y="82"/>
                  </a:cubicBezTo>
                  <a:cubicBezTo>
                    <a:pt x="99" y="87"/>
                    <a:pt x="100" y="92"/>
                    <a:pt x="100" y="98"/>
                  </a:cubicBezTo>
                  <a:cubicBezTo>
                    <a:pt x="100" y="109"/>
                    <a:pt x="95" y="119"/>
                    <a:pt x="86" y="127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8"/>
                  </a:cubicBezTo>
                  <a:cubicBezTo>
                    <a:pt x="5" y="120"/>
                    <a:pt x="0" y="110"/>
                    <a:pt x="0" y="97"/>
                  </a:cubicBezTo>
                  <a:lnTo>
                    <a:pt x="35" y="97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2"/>
                    <a:pt x="63" y="109"/>
                  </a:cubicBezTo>
                  <a:cubicBezTo>
                    <a:pt x="65" y="107"/>
                    <a:pt x="66" y="104"/>
                    <a:pt x="66" y="99"/>
                  </a:cubicBezTo>
                  <a:cubicBezTo>
                    <a:pt x="66" y="95"/>
                    <a:pt x="65" y="92"/>
                    <a:pt x="63" y="90"/>
                  </a:cubicBezTo>
                  <a:cubicBezTo>
                    <a:pt x="60" y="88"/>
                    <a:pt x="58" y="87"/>
                    <a:pt x="53" y="84"/>
                  </a:cubicBezTo>
                  <a:cubicBezTo>
                    <a:pt x="49" y="83"/>
                    <a:pt x="44" y="82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3" y="73"/>
                    <a:pt x="18" y="72"/>
                    <a:pt x="14" y="69"/>
                  </a:cubicBezTo>
                  <a:cubicBezTo>
                    <a:pt x="10" y="67"/>
                    <a:pt x="6" y="63"/>
                    <a:pt x="4" y="58"/>
                  </a:cubicBezTo>
                  <a:cubicBezTo>
                    <a:pt x="1" y="53"/>
                    <a:pt x="0" y="48"/>
                    <a:pt x="0" y="42"/>
                  </a:cubicBezTo>
                  <a:cubicBezTo>
                    <a:pt x="0" y="29"/>
                    <a:pt x="5" y="19"/>
                    <a:pt x="14" y="12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3" y="0"/>
                    <a:pt x="75" y="4"/>
                    <a:pt x="84" y="10"/>
                  </a:cubicBezTo>
                  <a:cubicBezTo>
                    <a:pt x="93" y="17"/>
                    <a:pt x="98" y="27"/>
                    <a:pt x="98" y="42"/>
                  </a:cubicBezTo>
                  <a:lnTo>
                    <a:pt x="63" y="42"/>
                  </a:lnTo>
                  <a:cubicBezTo>
                    <a:pt x="63" y="37"/>
                    <a:pt x="60" y="33"/>
                    <a:pt x="58" y="30"/>
                  </a:cubicBezTo>
                  <a:cubicBezTo>
                    <a:pt x="54" y="28"/>
                    <a:pt x="51" y="27"/>
                    <a:pt x="48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Rectangle 345">
              <a:extLst>
                <a:ext uri="{FF2B5EF4-FFF2-40B4-BE49-F238E27FC236}">
                  <a16:creationId xmlns:a16="http://schemas.microsoft.com/office/drawing/2014/main" id="{38F48776-CBFA-409B-B04E-5990EE461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514" y="3557588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346">
              <a:extLst>
                <a:ext uri="{FF2B5EF4-FFF2-40B4-BE49-F238E27FC236}">
                  <a16:creationId xmlns:a16="http://schemas.microsoft.com/office/drawing/2014/main" id="{C686D83E-712E-4901-9CA6-CBBDBD341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4" y="3557588"/>
              <a:ext cx="50800" cy="65088"/>
            </a:xfrm>
            <a:custGeom>
              <a:avLst/>
              <a:gdLst>
                <a:gd name="T0" fmla="*/ 0 w 105"/>
                <a:gd name="T1" fmla="*/ 25 h 134"/>
                <a:gd name="T2" fmla="*/ 0 w 105"/>
                <a:gd name="T3" fmla="*/ 0 h 134"/>
                <a:gd name="T4" fmla="*/ 105 w 105"/>
                <a:gd name="T5" fmla="*/ 0 h 134"/>
                <a:gd name="T6" fmla="*/ 105 w 105"/>
                <a:gd name="T7" fmla="*/ 25 h 134"/>
                <a:gd name="T8" fmla="*/ 69 w 105"/>
                <a:gd name="T9" fmla="*/ 25 h 134"/>
                <a:gd name="T10" fmla="*/ 69 w 105"/>
                <a:gd name="T11" fmla="*/ 134 h 134"/>
                <a:gd name="T12" fmla="*/ 37 w 105"/>
                <a:gd name="T13" fmla="*/ 134 h 134"/>
                <a:gd name="T14" fmla="*/ 37 w 105"/>
                <a:gd name="T15" fmla="*/ 25 h 134"/>
                <a:gd name="T16" fmla="*/ 0 w 105"/>
                <a:gd name="T17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134">
                  <a:moveTo>
                    <a:pt x="0" y="25"/>
                  </a:moveTo>
                  <a:lnTo>
                    <a:pt x="0" y="0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69" y="25"/>
                  </a:lnTo>
                  <a:lnTo>
                    <a:pt x="69" y="134"/>
                  </a:lnTo>
                  <a:lnTo>
                    <a:pt x="37" y="134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347">
              <a:extLst>
                <a:ext uri="{FF2B5EF4-FFF2-40B4-BE49-F238E27FC236}">
                  <a16:creationId xmlns:a16="http://schemas.microsoft.com/office/drawing/2014/main" id="{38106D6C-0B2B-4B59-92EF-265027658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4889" y="3557588"/>
              <a:ext cx="65088" cy="65088"/>
            </a:xfrm>
            <a:custGeom>
              <a:avLst/>
              <a:gdLst>
                <a:gd name="T0" fmla="*/ 97 w 132"/>
                <a:gd name="T1" fmla="*/ 134 h 134"/>
                <a:gd name="T2" fmla="*/ 90 w 132"/>
                <a:gd name="T3" fmla="*/ 111 h 134"/>
                <a:gd name="T4" fmla="*/ 42 w 132"/>
                <a:gd name="T5" fmla="*/ 111 h 134"/>
                <a:gd name="T6" fmla="*/ 35 w 132"/>
                <a:gd name="T7" fmla="*/ 134 h 134"/>
                <a:gd name="T8" fmla="*/ 0 w 132"/>
                <a:gd name="T9" fmla="*/ 134 h 134"/>
                <a:gd name="T10" fmla="*/ 46 w 132"/>
                <a:gd name="T11" fmla="*/ 0 h 134"/>
                <a:gd name="T12" fmla="*/ 86 w 132"/>
                <a:gd name="T13" fmla="*/ 0 h 134"/>
                <a:gd name="T14" fmla="*/ 132 w 132"/>
                <a:gd name="T15" fmla="*/ 134 h 134"/>
                <a:gd name="T16" fmla="*/ 97 w 132"/>
                <a:gd name="T17" fmla="*/ 134 h 134"/>
                <a:gd name="T18" fmla="*/ 50 w 132"/>
                <a:gd name="T19" fmla="*/ 86 h 134"/>
                <a:gd name="T20" fmla="*/ 81 w 132"/>
                <a:gd name="T21" fmla="*/ 86 h 134"/>
                <a:gd name="T22" fmla="*/ 65 w 132"/>
                <a:gd name="T23" fmla="*/ 39 h 134"/>
                <a:gd name="T24" fmla="*/ 50 w 132"/>
                <a:gd name="T25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34">
                  <a:moveTo>
                    <a:pt x="97" y="134"/>
                  </a:moveTo>
                  <a:lnTo>
                    <a:pt x="90" y="111"/>
                  </a:lnTo>
                  <a:lnTo>
                    <a:pt x="42" y="11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2" y="134"/>
                  </a:lnTo>
                  <a:lnTo>
                    <a:pt x="97" y="134"/>
                  </a:lnTo>
                  <a:close/>
                  <a:moveTo>
                    <a:pt x="50" y="86"/>
                  </a:moveTo>
                  <a:lnTo>
                    <a:pt x="81" y="86"/>
                  </a:lnTo>
                  <a:lnTo>
                    <a:pt x="65" y="39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Rectangle 348">
              <a:extLst>
                <a:ext uri="{FF2B5EF4-FFF2-40B4-BE49-F238E27FC236}">
                  <a16:creationId xmlns:a16="http://schemas.microsoft.com/office/drawing/2014/main" id="{FAB7BEB0-EC69-4411-B4FC-380CE5E94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4" y="3557588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349">
              <a:extLst>
                <a:ext uri="{FF2B5EF4-FFF2-40B4-BE49-F238E27FC236}">
                  <a16:creationId xmlns:a16="http://schemas.microsoft.com/office/drawing/2014/main" id="{57B67B3A-B2D9-4DB6-B0EA-32C377B8D5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8076" y="3557588"/>
              <a:ext cx="50800" cy="65088"/>
            </a:xfrm>
            <a:custGeom>
              <a:avLst/>
              <a:gdLst>
                <a:gd name="T0" fmla="*/ 32 w 103"/>
                <a:gd name="T1" fmla="*/ 81 h 134"/>
                <a:gd name="T2" fmla="*/ 32 w 103"/>
                <a:gd name="T3" fmla="*/ 134 h 134"/>
                <a:gd name="T4" fmla="*/ 0 w 103"/>
                <a:gd name="T5" fmla="*/ 134 h 134"/>
                <a:gd name="T6" fmla="*/ 0 w 103"/>
                <a:gd name="T7" fmla="*/ 0 h 134"/>
                <a:gd name="T8" fmla="*/ 52 w 103"/>
                <a:gd name="T9" fmla="*/ 0 h 134"/>
                <a:gd name="T10" fmla="*/ 88 w 103"/>
                <a:gd name="T11" fmla="*/ 12 h 134"/>
                <a:gd name="T12" fmla="*/ 101 w 103"/>
                <a:gd name="T13" fmla="*/ 41 h 134"/>
                <a:gd name="T14" fmla="*/ 93 w 103"/>
                <a:gd name="T15" fmla="*/ 64 h 134"/>
                <a:gd name="T16" fmla="*/ 71 w 103"/>
                <a:gd name="T17" fmla="*/ 79 h 134"/>
                <a:gd name="T18" fmla="*/ 103 w 103"/>
                <a:gd name="T19" fmla="*/ 134 h 134"/>
                <a:gd name="T20" fmla="*/ 66 w 103"/>
                <a:gd name="T21" fmla="*/ 134 h 134"/>
                <a:gd name="T22" fmla="*/ 36 w 103"/>
                <a:gd name="T23" fmla="*/ 81 h 134"/>
                <a:gd name="T24" fmla="*/ 32 w 103"/>
                <a:gd name="T25" fmla="*/ 81 h 134"/>
                <a:gd name="T26" fmla="*/ 32 w 103"/>
                <a:gd name="T27" fmla="*/ 25 h 134"/>
                <a:gd name="T28" fmla="*/ 32 w 103"/>
                <a:gd name="T29" fmla="*/ 57 h 134"/>
                <a:gd name="T30" fmla="*/ 52 w 103"/>
                <a:gd name="T31" fmla="*/ 57 h 134"/>
                <a:gd name="T32" fmla="*/ 63 w 103"/>
                <a:gd name="T33" fmla="*/ 52 h 134"/>
                <a:gd name="T34" fmla="*/ 67 w 103"/>
                <a:gd name="T35" fmla="*/ 41 h 134"/>
                <a:gd name="T36" fmla="*/ 63 w 103"/>
                <a:gd name="T37" fmla="*/ 30 h 134"/>
                <a:gd name="T38" fmla="*/ 52 w 103"/>
                <a:gd name="T39" fmla="*/ 25 h 134"/>
                <a:gd name="T40" fmla="*/ 32 w 103"/>
                <a:gd name="T41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34">
                  <a:moveTo>
                    <a:pt x="32" y="81"/>
                  </a:move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4"/>
                    <a:pt x="88" y="12"/>
                  </a:cubicBezTo>
                  <a:cubicBezTo>
                    <a:pt x="97" y="20"/>
                    <a:pt x="101" y="30"/>
                    <a:pt x="101" y="41"/>
                  </a:cubicBezTo>
                  <a:cubicBezTo>
                    <a:pt x="101" y="49"/>
                    <a:pt x="98" y="56"/>
                    <a:pt x="93" y="64"/>
                  </a:cubicBezTo>
                  <a:cubicBezTo>
                    <a:pt x="88" y="71"/>
                    <a:pt x="81" y="76"/>
                    <a:pt x="71" y="79"/>
                  </a:cubicBezTo>
                  <a:lnTo>
                    <a:pt x="103" y="134"/>
                  </a:lnTo>
                  <a:lnTo>
                    <a:pt x="66" y="134"/>
                  </a:lnTo>
                  <a:lnTo>
                    <a:pt x="36" y="81"/>
                  </a:lnTo>
                  <a:lnTo>
                    <a:pt x="32" y="81"/>
                  </a:lnTo>
                  <a:close/>
                  <a:moveTo>
                    <a:pt x="32" y="25"/>
                  </a:moveTo>
                  <a:lnTo>
                    <a:pt x="32" y="57"/>
                  </a:lnTo>
                  <a:lnTo>
                    <a:pt x="52" y="57"/>
                  </a:lnTo>
                  <a:cubicBezTo>
                    <a:pt x="57" y="57"/>
                    <a:pt x="61" y="56"/>
                    <a:pt x="63" y="52"/>
                  </a:cubicBezTo>
                  <a:cubicBezTo>
                    <a:pt x="66" y="50"/>
                    <a:pt x="67" y="46"/>
                    <a:pt x="67" y="41"/>
                  </a:cubicBezTo>
                  <a:cubicBezTo>
                    <a:pt x="67" y="36"/>
                    <a:pt x="66" y="32"/>
                    <a:pt x="63" y="30"/>
                  </a:cubicBezTo>
                  <a:cubicBezTo>
                    <a:pt x="61" y="27"/>
                    <a:pt x="57" y="25"/>
                    <a:pt x="52" y="25"/>
                  </a:cubicBezTo>
                  <a:lnTo>
                    <a:pt x="32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350">
              <a:extLst>
                <a:ext uri="{FF2B5EF4-FFF2-40B4-BE49-F238E27FC236}">
                  <a16:creationId xmlns:a16="http://schemas.microsoft.com/office/drawing/2014/main" id="{9D30667A-849F-4FB3-AFE0-4159047B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989" y="3557588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99" name="Groupe 498">
            <a:extLst>
              <a:ext uri="{FF2B5EF4-FFF2-40B4-BE49-F238E27FC236}">
                <a16:creationId xmlns:a16="http://schemas.microsoft.com/office/drawing/2014/main" id="{9F9CB5DF-49F9-494D-88CC-71867CA30AFF}"/>
              </a:ext>
            </a:extLst>
          </p:cNvPr>
          <p:cNvGrpSpPr/>
          <p:nvPr/>
        </p:nvGrpSpPr>
        <p:grpSpPr>
          <a:xfrm>
            <a:off x="8849799" y="5189328"/>
            <a:ext cx="2301628" cy="655032"/>
            <a:chOff x="3987801" y="2278063"/>
            <a:chExt cx="1216026" cy="346075"/>
          </a:xfrm>
        </p:grpSpPr>
        <p:sp>
          <p:nvSpPr>
            <p:cNvPr id="244" name="Freeform 357">
              <a:extLst>
                <a:ext uri="{FF2B5EF4-FFF2-40B4-BE49-F238E27FC236}">
                  <a16:creationId xmlns:a16="http://schemas.microsoft.com/office/drawing/2014/main" id="{8158A433-3A9D-47F3-8B36-1C329AE0C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3889" y="2295526"/>
              <a:ext cx="769938" cy="79375"/>
            </a:xfrm>
            <a:custGeom>
              <a:avLst/>
              <a:gdLst>
                <a:gd name="T0" fmla="*/ 1493 w 1571"/>
                <a:gd name="T1" fmla="*/ 14 h 160"/>
                <a:gd name="T2" fmla="*/ 1521 w 1571"/>
                <a:gd name="T3" fmla="*/ 127 h 160"/>
                <a:gd name="T4" fmla="*/ 1521 w 1571"/>
                <a:gd name="T5" fmla="*/ 70 h 160"/>
                <a:gd name="T6" fmla="*/ 1396 w 1571"/>
                <a:gd name="T7" fmla="*/ 75 h 160"/>
                <a:gd name="T8" fmla="*/ 1418 w 1571"/>
                <a:gd name="T9" fmla="*/ 15 h 160"/>
                <a:gd name="T10" fmla="*/ 1397 w 1571"/>
                <a:gd name="T11" fmla="*/ 95 h 160"/>
                <a:gd name="T12" fmla="*/ 1437 w 1571"/>
                <a:gd name="T13" fmla="*/ 94 h 160"/>
                <a:gd name="T14" fmla="*/ 1257 w 1571"/>
                <a:gd name="T15" fmla="*/ 128 h 160"/>
                <a:gd name="T16" fmla="*/ 1276 w 1571"/>
                <a:gd name="T17" fmla="*/ 128 h 160"/>
                <a:gd name="T18" fmla="*/ 1276 w 1571"/>
                <a:gd name="T19" fmla="*/ 149 h 160"/>
                <a:gd name="T20" fmla="*/ 1202 w 1571"/>
                <a:gd name="T21" fmla="*/ 14 h 160"/>
                <a:gd name="T22" fmla="*/ 1087 w 1571"/>
                <a:gd name="T23" fmla="*/ 14 h 160"/>
                <a:gd name="T24" fmla="*/ 1175 w 1571"/>
                <a:gd name="T25" fmla="*/ 149 h 160"/>
                <a:gd name="T26" fmla="*/ 1060 w 1571"/>
                <a:gd name="T27" fmla="*/ 14 h 160"/>
                <a:gd name="T28" fmla="*/ 1060 w 1571"/>
                <a:gd name="T29" fmla="*/ 127 h 160"/>
                <a:gd name="T30" fmla="*/ 1055 w 1571"/>
                <a:gd name="T31" fmla="*/ 70 h 160"/>
                <a:gd name="T32" fmla="*/ 907 w 1571"/>
                <a:gd name="T33" fmla="*/ 75 h 160"/>
                <a:gd name="T34" fmla="*/ 928 w 1571"/>
                <a:gd name="T35" fmla="*/ 55 h 160"/>
                <a:gd name="T36" fmla="*/ 887 w 1571"/>
                <a:gd name="T37" fmla="*/ 149 h 160"/>
                <a:gd name="T38" fmla="*/ 961 w 1571"/>
                <a:gd name="T39" fmla="*/ 149 h 160"/>
                <a:gd name="T40" fmla="*/ 790 w 1571"/>
                <a:gd name="T41" fmla="*/ 75 h 160"/>
                <a:gd name="T42" fmla="*/ 811 w 1571"/>
                <a:gd name="T43" fmla="*/ 55 h 160"/>
                <a:gd name="T44" fmla="*/ 741 w 1571"/>
                <a:gd name="T45" fmla="*/ 15 h 160"/>
                <a:gd name="T46" fmla="*/ 791 w 1571"/>
                <a:gd name="T47" fmla="*/ 95 h 160"/>
                <a:gd name="T48" fmla="*/ 650 w 1571"/>
                <a:gd name="T49" fmla="*/ 35 h 160"/>
                <a:gd name="T50" fmla="*/ 721 w 1571"/>
                <a:gd name="T51" fmla="*/ 55 h 160"/>
                <a:gd name="T52" fmla="*/ 651 w 1571"/>
                <a:gd name="T53" fmla="*/ 149 h 160"/>
                <a:gd name="T54" fmla="*/ 535 w 1571"/>
                <a:gd name="T55" fmla="*/ 93 h 160"/>
                <a:gd name="T56" fmla="*/ 558 w 1571"/>
                <a:gd name="T57" fmla="*/ 92 h 160"/>
                <a:gd name="T58" fmla="*/ 595 w 1571"/>
                <a:gd name="T59" fmla="*/ 19 h 160"/>
                <a:gd name="T60" fmla="*/ 543 w 1571"/>
                <a:gd name="T61" fmla="*/ 9 h 160"/>
                <a:gd name="T62" fmla="*/ 471 w 1571"/>
                <a:gd name="T63" fmla="*/ 124 h 160"/>
                <a:gd name="T64" fmla="*/ 516 w 1571"/>
                <a:gd name="T65" fmla="*/ 123 h 160"/>
                <a:gd name="T66" fmla="*/ 580 w 1571"/>
                <a:gd name="T67" fmla="*/ 160 h 160"/>
                <a:gd name="T68" fmla="*/ 606 w 1571"/>
                <a:gd name="T69" fmla="*/ 99 h 160"/>
                <a:gd name="T70" fmla="*/ 386 w 1571"/>
                <a:gd name="T71" fmla="*/ 75 h 160"/>
                <a:gd name="T72" fmla="*/ 408 w 1571"/>
                <a:gd name="T73" fmla="*/ 15 h 160"/>
                <a:gd name="T74" fmla="*/ 387 w 1571"/>
                <a:gd name="T75" fmla="*/ 95 h 160"/>
                <a:gd name="T76" fmla="*/ 427 w 1571"/>
                <a:gd name="T77" fmla="*/ 94 h 160"/>
                <a:gd name="T78" fmla="*/ 240 w 1571"/>
                <a:gd name="T79" fmla="*/ 15 h 160"/>
                <a:gd name="T80" fmla="*/ 301 w 1571"/>
                <a:gd name="T81" fmla="*/ 149 h 160"/>
                <a:gd name="T82" fmla="*/ 338 w 1571"/>
                <a:gd name="T83" fmla="*/ 15 h 160"/>
                <a:gd name="T84" fmla="*/ 191 w 1571"/>
                <a:gd name="T85" fmla="*/ 107 h 160"/>
                <a:gd name="T86" fmla="*/ 131 w 1571"/>
                <a:gd name="T87" fmla="*/ 148 h 160"/>
                <a:gd name="T88" fmla="*/ 26 w 1571"/>
                <a:gd name="T89" fmla="*/ 35 h 160"/>
                <a:gd name="T90" fmla="*/ 0 w 1571"/>
                <a:gd name="T91" fmla="*/ 148 h 160"/>
                <a:gd name="T92" fmla="*/ 27 w 1571"/>
                <a:gd name="T93" fmla="*/ 89 h 160"/>
                <a:gd name="T94" fmla="*/ 27 w 1571"/>
                <a:gd name="T95" fmla="*/ 3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1" h="160">
                  <a:moveTo>
                    <a:pt x="1521" y="35"/>
                  </a:moveTo>
                  <a:lnTo>
                    <a:pt x="1571" y="35"/>
                  </a:lnTo>
                  <a:lnTo>
                    <a:pt x="1571" y="14"/>
                  </a:lnTo>
                  <a:lnTo>
                    <a:pt x="1493" y="14"/>
                  </a:lnTo>
                  <a:lnTo>
                    <a:pt x="1493" y="148"/>
                  </a:lnTo>
                  <a:lnTo>
                    <a:pt x="1571" y="148"/>
                  </a:lnTo>
                  <a:lnTo>
                    <a:pt x="1571" y="127"/>
                  </a:lnTo>
                  <a:lnTo>
                    <a:pt x="1521" y="127"/>
                  </a:lnTo>
                  <a:lnTo>
                    <a:pt x="1521" y="89"/>
                  </a:lnTo>
                  <a:lnTo>
                    <a:pt x="1566" y="89"/>
                  </a:lnTo>
                  <a:lnTo>
                    <a:pt x="1566" y="70"/>
                  </a:lnTo>
                  <a:lnTo>
                    <a:pt x="1521" y="70"/>
                  </a:lnTo>
                  <a:lnTo>
                    <a:pt x="1521" y="35"/>
                  </a:lnTo>
                  <a:close/>
                  <a:moveTo>
                    <a:pt x="1440" y="55"/>
                  </a:moveTo>
                  <a:cubicBezTo>
                    <a:pt x="1440" y="67"/>
                    <a:pt x="1432" y="75"/>
                    <a:pt x="1418" y="75"/>
                  </a:cubicBezTo>
                  <a:lnTo>
                    <a:pt x="1396" y="75"/>
                  </a:lnTo>
                  <a:lnTo>
                    <a:pt x="1396" y="35"/>
                  </a:lnTo>
                  <a:lnTo>
                    <a:pt x="1418" y="35"/>
                  </a:lnTo>
                  <a:cubicBezTo>
                    <a:pt x="1432" y="35"/>
                    <a:pt x="1440" y="44"/>
                    <a:pt x="1440" y="55"/>
                  </a:cubicBezTo>
                  <a:close/>
                  <a:moveTo>
                    <a:pt x="1418" y="15"/>
                  </a:moveTo>
                  <a:lnTo>
                    <a:pt x="1370" y="15"/>
                  </a:lnTo>
                  <a:lnTo>
                    <a:pt x="1370" y="149"/>
                  </a:lnTo>
                  <a:lnTo>
                    <a:pt x="1397" y="149"/>
                  </a:lnTo>
                  <a:lnTo>
                    <a:pt x="1397" y="95"/>
                  </a:lnTo>
                  <a:lnTo>
                    <a:pt x="1406" y="95"/>
                  </a:lnTo>
                  <a:lnTo>
                    <a:pt x="1438" y="149"/>
                  </a:lnTo>
                  <a:lnTo>
                    <a:pt x="1471" y="149"/>
                  </a:lnTo>
                  <a:lnTo>
                    <a:pt x="1437" y="94"/>
                  </a:lnTo>
                  <a:cubicBezTo>
                    <a:pt x="1461" y="88"/>
                    <a:pt x="1468" y="70"/>
                    <a:pt x="1468" y="55"/>
                  </a:cubicBezTo>
                  <a:cubicBezTo>
                    <a:pt x="1467" y="34"/>
                    <a:pt x="1451" y="15"/>
                    <a:pt x="1418" y="15"/>
                  </a:cubicBezTo>
                  <a:close/>
                  <a:moveTo>
                    <a:pt x="1276" y="128"/>
                  </a:moveTo>
                  <a:lnTo>
                    <a:pt x="1257" y="128"/>
                  </a:lnTo>
                  <a:lnTo>
                    <a:pt x="1257" y="35"/>
                  </a:lnTo>
                  <a:lnTo>
                    <a:pt x="1276" y="35"/>
                  </a:lnTo>
                  <a:cubicBezTo>
                    <a:pt x="1305" y="35"/>
                    <a:pt x="1321" y="53"/>
                    <a:pt x="1321" y="82"/>
                  </a:cubicBezTo>
                  <a:cubicBezTo>
                    <a:pt x="1321" y="110"/>
                    <a:pt x="1305" y="128"/>
                    <a:pt x="1276" y="128"/>
                  </a:cubicBezTo>
                  <a:close/>
                  <a:moveTo>
                    <a:pt x="1276" y="15"/>
                  </a:moveTo>
                  <a:lnTo>
                    <a:pt x="1231" y="15"/>
                  </a:lnTo>
                  <a:lnTo>
                    <a:pt x="1231" y="149"/>
                  </a:lnTo>
                  <a:lnTo>
                    <a:pt x="1276" y="149"/>
                  </a:lnTo>
                  <a:cubicBezTo>
                    <a:pt x="1318" y="149"/>
                    <a:pt x="1347" y="123"/>
                    <a:pt x="1347" y="83"/>
                  </a:cubicBezTo>
                  <a:cubicBezTo>
                    <a:pt x="1348" y="42"/>
                    <a:pt x="1320" y="15"/>
                    <a:pt x="1276" y="15"/>
                  </a:cubicBezTo>
                  <a:close/>
                  <a:moveTo>
                    <a:pt x="1202" y="149"/>
                  </a:moveTo>
                  <a:lnTo>
                    <a:pt x="1202" y="14"/>
                  </a:lnTo>
                  <a:lnTo>
                    <a:pt x="1175" y="14"/>
                  </a:lnTo>
                  <a:lnTo>
                    <a:pt x="1175" y="107"/>
                  </a:lnTo>
                  <a:lnTo>
                    <a:pt x="1115" y="14"/>
                  </a:lnTo>
                  <a:lnTo>
                    <a:pt x="1087" y="14"/>
                  </a:lnTo>
                  <a:lnTo>
                    <a:pt x="1087" y="148"/>
                  </a:lnTo>
                  <a:lnTo>
                    <a:pt x="1115" y="148"/>
                  </a:lnTo>
                  <a:lnTo>
                    <a:pt x="1115" y="57"/>
                  </a:lnTo>
                  <a:lnTo>
                    <a:pt x="1175" y="149"/>
                  </a:lnTo>
                  <a:lnTo>
                    <a:pt x="1202" y="149"/>
                  </a:lnTo>
                  <a:close/>
                  <a:moveTo>
                    <a:pt x="1010" y="35"/>
                  </a:moveTo>
                  <a:lnTo>
                    <a:pt x="1060" y="35"/>
                  </a:lnTo>
                  <a:lnTo>
                    <a:pt x="1060" y="14"/>
                  </a:lnTo>
                  <a:lnTo>
                    <a:pt x="982" y="14"/>
                  </a:lnTo>
                  <a:lnTo>
                    <a:pt x="982" y="148"/>
                  </a:lnTo>
                  <a:lnTo>
                    <a:pt x="1060" y="148"/>
                  </a:lnTo>
                  <a:lnTo>
                    <a:pt x="1060" y="127"/>
                  </a:lnTo>
                  <a:lnTo>
                    <a:pt x="1010" y="127"/>
                  </a:lnTo>
                  <a:lnTo>
                    <a:pt x="1010" y="89"/>
                  </a:lnTo>
                  <a:lnTo>
                    <a:pt x="1055" y="89"/>
                  </a:lnTo>
                  <a:lnTo>
                    <a:pt x="1055" y="70"/>
                  </a:lnTo>
                  <a:lnTo>
                    <a:pt x="1010" y="70"/>
                  </a:lnTo>
                  <a:lnTo>
                    <a:pt x="1010" y="35"/>
                  </a:lnTo>
                  <a:close/>
                  <a:moveTo>
                    <a:pt x="928" y="55"/>
                  </a:moveTo>
                  <a:cubicBezTo>
                    <a:pt x="928" y="67"/>
                    <a:pt x="921" y="75"/>
                    <a:pt x="907" y="75"/>
                  </a:cubicBezTo>
                  <a:lnTo>
                    <a:pt x="885" y="75"/>
                  </a:lnTo>
                  <a:lnTo>
                    <a:pt x="885" y="35"/>
                  </a:lnTo>
                  <a:lnTo>
                    <a:pt x="907" y="35"/>
                  </a:lnTo>
                  <a:cubicBezTo>
                    <a:pt x="922" y="35"/>
                    <a:pt x="928" y="44"/>
                    <a:pt x="928" y="55"/>
                  </a:cubicBezTo>
                  <a:close/>
                  <a:moveTo>
                    <a:pt x="908" y="15"/>
                  </a:moveTo>
                  <a:lnTo>
                    <a:pt x="860" y="15"/>
                  </a:lnTo>
                  <a:lnTo>
                    <a:pt x="860" y="149"/>
                  </a:lnTo>
                  <a:lnTo>
                    <a:pt x="887" y="149"/>
                  </a:lnTo>
                  <a:lnTo>
                    <a:pt x="887" y="95"/>
                  </a:lnTo>
                  <a:lnTo>
                    <a:pt x="896" y="95"/>
                  </a:lnTo>
                  <a:lnTo>
                    <a:pt x="928" y="149"/>
                  </a:lnTo>
                  <a:lnTo>
                    <a:pt x="961" y="149"/>
                  </a:lnTo>
                  <a:lnTo>
                    <a:pt x="927" y="94"/>
                  </a:lnTo>
                  <a:cubicBezTo>
                    <a:pt x="951" y="88"/>
                    <a:pt x="958" y="70"/>
                    <a:pt x="958" y="55"/>
                  </a:cubicBezTo>
                  <a:cubicBezTo>
                    <a:pt x="956" y="34"/>
                    <a:pt x="941" y="15"/>
                    <a:pt x="908" y="15"/>
                  </a:cubicBezTo>
                  <a:close/>
                  <a:moveTo>
                    <a:pt x="790" y="75"/>
                  </a:moveTo>
                  <a:lnTo>
                    <a:pt x="767" y="75"/>
                  </a:lnTo>
                  <a:lnTo>
                    <a:pt x="767" y="35"/>
                  </a:lnTo>
                  <a:lnTo>
                    <a:pt x="790" y="35"/>
                  </a:lnTo>
                  <a:cubicBezTo>
                    <a:pt x="803" y="35"/>
                    <a:pt x="811" y="43"/>
                    <a:pt x="811" y="55"/>
                  </a:cubicBezTo>
                  <a:cubicBezTo>
                    <a:pt x="811" y="67"/>
                    <a:pt x="805" y="75"/>
                    <a:pt x="790" y="75"/>
                  </a:cubicBezTo>
                  <a:close/>
                  <a:moveTo>
                    <a:pt x="838" y="55"/>
                  </a:moveTo>
                  <a:cubicBezTo>
                    <a:pt x="838" y="34"/>
                    <a:pt x="822" y="15"/>
                    <a:pt x="790" y="15"/>
                  </a:cubicBezTo>
                  <a:lnTo>
                    <a:pt x="741" y="15"/>
                  </a:lnTo>
                  <a:lnTo>
                    <a:pt x="741" y="149"/>
                  </a:lnTo>
                  <a:lnTo>
                    <a:pt x="768" y="149"/>
                  </a:lnTo>
                  <a:lnTo>
                    <a:pt x="768" y="95"/>
                  </a:lnTo>
                  <a:lnTo>
                    <a:pt x="791" y="95"/>
                  </a:lnTo>
                  <a:cubicBezTo>
                    <a:pt x="827" y="95"/>
                    <a:pt x="838" y="73"/>
                    <a:pt x="838" y="55"/>
                  </a:cubicBezTo>
                  <a:close/>
                  <a:moveTo>
                    <a:pt x="672" y="75"/>
                  </a:moveTo>
                  <a:lnTo>
                    <a:pt x="650" y="75"/>
                  </a:lnTo>
                  <a:lnTo>
                    <a:pt x="650" y="35"/>
                  </a:lnTo>
                  <a:lnTo>
                    <a:pt x="672" y="35"/>
                  </a:lnTo>
                  <a:cubicBezTo>
                    <a:pt x="686" y="35"/>
                    <a:pt x="693" y="43"/>
                    <a:pt x="693" y="55"/>
                  </a:cubicBezTo>
                  <a:cubicBezTo>
                    <a:pt x="693" y="67"/>
                    <a:pt x="686" y="75"/>
                    <a:pt x="672" y="75"/>
                  </a:cubicBezTo>
                  <a:close/>
                  <a:moveTo>
                    <a:pt x="721" y="55"/>
                  </a:moveTo>
                  <a:cubicBezTo>
                    <a:pt x="721" y="34"/>
                    <a:pt x="705" y="15"/>
                    <a:pt x="672" y="15"/>
                  </a:cubicBezTo>
                  <a:lnTo>
                    <a:pt x="623" y="15"/>
                  </a:lnTo>
                  <a:lnTo>
                    <a:pt x="623" y="149"/>
                  </a:lnTo>
                  <a:lnTo>
                    <a:pt x="651" y="149"/>
                  </a:lnTo>
                  <a:lnTo>
                    <a:pt x="651" y="95"/>
                  </a:lnTo>
                  <a:lnTo>
                    <a:pt x="673" y="95"/>
                  </a:lnTo>
                  <a:cubicBezTo>
                    <a:pt x="710" y="95"/>
                    <a:pt x="721" y="73"/>
                    <a:pt x="721" y="55"/>
                  </a:cubicBezTo>
                  <a:close/>
                  <a:moveTo>
                    <a:pt x="535" y="93"/>
                  </a:moveTo>
                  <a:cubicBezTo>
                    <a:pt x="545" y="74"/>
                    <a:pt x="557" y="53"/>
                    <a:pt x="567" y="28"/>
                  </a:cubicBezTo>
                  <a:lnTo>
                    <a:pt x="567" y="34"/>
                  </a:lnTo>
                  <a:cubicBezTo>
                    <a:pt x="567" y="45"/>
                    <a:pt x="563" y="65"/>
                    <a:pt x="561" y="82"/>
                  </a:cubicBezTo>
                  <a:cubicBezTo>
                    <a:pt x="561" y="85"/>
                    <a:pt x="560" y="89"/>
                    <a:pt x="558" y="92"/>
                  </a:cubicBezTo>
                  <a:lnTo>
                    <a:pt x="535" y="93"/>
                  </a:lnTo>
                  <a:close/>
                  <a:moveTo>
                    <a:pt x="587" y="90"/>
                  </a:moveTo>
                  <a:lnTo>
                    <a:pt x="587" y="87"/>
                  </a:lnTo>
                  <a:cubicBezTo>
                    <a:pt x="590" y="70"/>
                    <a:pt x="595" y="33"/>
                    <a:pt x="595" y="19"/>
                  </a:cubicBezTo>
                  <a:cubicBezTo>
                    <a:pt x="595" y="7"/>
                    <a:pt x="590" y="0"/>
                    <a:pt x="573" y="0"/>
                  </a:cubicBezTo>
                  <a:cubicBezTo>
                    <a:pt x="567" y="0"/>
                    <a:pt x="565" y="2"/>
                    <a:pt x="565" y="5"/>
                  </a:cubicBezTo>
                  <a:lnTo>
                    <a:pt x="552" y="5"/>
                  </a:lnTo>
                  <a:cubicBezTo>
                    <a:pt x="547" y="5"/>
                    <a:pt x="545" y="5"/>
                    <a:pt x="543" y="9"/>
                  </a:cubicBezTo>
                  <a:cubicBezTo>
                    <a:pt x="536" y="27"/>
                    <a:pt x="533" y="38"/>
                    <a:pt x="503" y="84"/>
                  </a:cubicBezTo>
                  <a:cubicBezTo>
                    <a:pt x="501" y="88"/>
                    <a:pt x="500" y="90"/>
                    <a:pt x="497" y="94"/>
                  </a:cubicBezTo>
                  <a:lnTo>
                    <a:pt x="477" y="95"/>
                  </a:lnTo>
                  <a:lnTo>
                    <a:pt x="471" y="124"/>
                  </a:lnTo>
                  <a:lnTo>
                    <a:pt x="478" y="124"/>
                  </a:lnTo>
                  <a:cubicBezTo>
                    <a:pt x="473" y="132"/>
                    <a:pt x="470" y="140"/>
                    <a:pt x="467" y="148"/>
                  </a:cubicBezTo>
                  <a:lnTo>
                    <a:pt x="501" y="158"/>
                  </a:lnTo>
                  <a:cubicBezTo>
                    <a:pt x="505" y="147"/>
                    <a:pt x="510" y="135"/>
                    <a:pt x="516" y="123"/>
                  </a:cubicBezTo>
                  <a:lnTo>
                    <a:pt x="535" y="123"/>
                  </a:lnTo>
                  <a:lnTo>
                    <a:pt x="550" y="123"/>
                  </a:lnTo>
                  <a:cubicBezTo>
                    <a:pt x="547" y="135"/>
                    <a:pt x="546" y="147"/>
                    <a:pt x="547" y="153"/>
                  </a:cubicBezTo>
                  <a:lnTo>
                    <a:pt x="580" y="160"/>
                  </a:lnTo>
                  <a:lnTo>
                    <a:pt x="580" y="142"/>
                  </a:lnTo>
                  <a:cubicBezTo>
                    <a:pt x="580" y="135"/>
                    <a:pt x="580" y="129"/>
                    <a:pt x="581" y="123"/>
                  </a:cubicBezTo>
                  <a:lnTo>
                    <a:pt x="593" y="123"/>
                  </a:lnTo>
                  <a:cubicBezTo>
                    <a:pt x="602" y="123"/>
                    <a:pt x="606" y="108"/>
                    <a:pt x="606" y="99"/>
                  </a:cubicBezTo>
                  <a:cubicBezTo>
                    <a:pt x="608" y="92"/>
                    <a:pt x="605" y="90"/>
                    <a:pt x="587" y="90"/>
                  </a:cubicBezTo>
                  <a:moveTo>
                    <a:pt x="430" y="55"/>
                  </a:moveTo>
                  <a:cubicBezTo>
                    <a:pt x="430" y="67"/>
                    <a:pt x="422" y="75"/>
                    <a:pt x="408" y="75"/>
                  </a:cubicBezTo>
                  <a:lnTo>
                    <a:pt x="386" y="75"/>
                  </a:lnTo>
                  <a:lnTo>
                    <a:pt x="386" y="35"/>
                  </a:lnTo>
                  <a:lnTo>
                    <a:pt x="408" y="35"/>
                  </a:lnTo>
                  <a:cubicBezTo>
                    <a:pt x="422" y="35"/>
                    <a:pt x="430" y="44"/>
                    <a:pt x="430" y="55"/>
                  </a:cubicBezTo>
                  <a:close/>
                  <a:moveTo>
                    <a:pt x="408" y="15"/>
                  </a:moveTo>
                  <a:lnTo>
                    <a:pt x="360" y="15"/>
                  </a:lnTo>
                  <a:lnTo>
                    <a:pt x="360" y="149"/>
                  </a:lnTo>
                  <a:lnTo>
                    <a:pt x="387" y="149"/>
                  </a:lnTo>
                  <a:lnTo>
                    <a:pt x="387" y="95"/>
                  </a:lnTo>
                  <a:lnTo>
                    <a:pt x="396" y="95"/>
                  </a:lnTo>
                  <a:lnTo>
                    <a:pt x="428" y="149"/>
                  </a:lnTo>
                  <a:lnTo>
                    <a:pt x="461" y="149"/>
                  </a:lnTo>
                  <a:lnTo>
                    <a:pt x="427" y="94"/>
                  </a:lnTo>
                  <a:cubicBezTo>
                    <a:pt x="451" y="88"/>
                    <a:pt x="458" y="70"/>
                    <a:pt x="458" y="55"/>
                  </a:cubicBezTo>
                  <a:cubicBezTo>
                    <a:pt x="456" y="34"/>
                    <a:pt x="441" y="15"/>
                    <a:pt x="408" y="15"/>
                  </a:cubicBezTo>
                  <a:moveTo>
                    <a:pt x="338" y="15"/>
                  </a:moveTo>
                  <a:lnTo>
                    <a:pt x="240" y="15"/>
                  </a:lnTo>
                  <a:lnTo>
                    <a:pt x="240" y="37"/>
                  </a:lnTo>
                  <a:lnTo>
                    <a:pt x="275" y="37"/>
                  </a:lnTo>
                  <a:lnTo>
                    <a:pt x="275" y="149"/>
                  </a:lnTo>
                  <a:lnTo>
                    <a:pt x="301" y="149"/>
                  </a:lnTo>
                  <a:lnTo>
                    <a:pt x="301" y="37"/>
                  </a:lnTo>
                  <a:lnTo>
                    <a:pt x="337" y="37"/>
                  </a:lnTo>
                  <a:lnTo>
                    <a:pt x="337" y="15"/>
                  </a:lnTo>
                  <a:lnTo>
                    <a:pt x="338" y="15"/>
                  </a:lnTo>
                  <a:close/>
                  <a:moveTo>
                    <a:pt x="218" y="149"/>
                  </a:moveTo>
                  <a:lnTo>
                    <a:pt x="218" y="14"/>
                  </a:lnTo>
                  <a:lnTo>
                    <a:pt x="191" y="14"/>
                  </a:lnTo>
                  <a:lnTo>
                    <a:pt x="191" y="107"/>
                  </a:lnTo>
                  <a:lnTo>
                    <a:pt x="131" y="14"/>
                  </a:lnTo>
                  <a:lnTo>
                    <a:pt x="103" y="14"/>
                  </a:lnTo>
                  <a:lnTo>
                    <a:pt x="103" y="148"/>
                  </a:lnTo>
                  <a:lnTo>
                    <a:pt x="131" y="148"/>
                  </a:lnTo>
                  <a:lnTo>
                    <a:pt x="131" y="57"/>
                  </a:lnTo>
                  <a:lnTo>
                    <a:pt x="191" y="149"/>
                  </a:lnTo>
                  <a:lnTo>
                    <a:pt x="218" y="149"/>
                  </a:lnTo>
                  <a:close/>
                  <a:moveTo>
                    <a:pt x="26" y="35"/>
                  </a:moveTo>
                  <a:lnTo>
                    <a:pt x="76" y="35"/>
                  </a:lnTo>
                  <a:lnTo>
                    <a:pt x="76" y="14"/>
                  </a:lnTo>
                  <a:lnTo>
                    <a:pt x="0" y="14"/>
                  </a:lnTo>
                  <a:lnTo>
                    <a:pt x="0" y="148"/>
                  </a:lnTo>
                  <a:lnTo>
                    <a:pt x="77" y="148"/>
                  </a:lnTo>
                  <a:lnTo>
                    <a:pt x="77" y="127"/>
                  </a:lnTo>
                  <a:lnTo>
                    <a:pt x="27" y="127"/>
                  </a:lnTo>
                  <a:lnTo>
                    <a:pt x="27" y="89"/>
                  </a:lnTo>
                  <a:lnTo>
                    <a:pt x="72" y="89"/>
                  </a:lnTo>
                  <a:lnTo>
                    <a:pt x="72" y="70"/>
                  </a:lnTo>
                  <a:lnTo>
                    <a:pt x="27" y="70"/>
                  </a:lnTo>
                  <a:lnTo>
                    <a:pt x="27" y="35"/>
                  </a:lnTo>
                  <a:lnTo>
                    <a:pt x="26" y="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358">
              <a:extLst>
                <a:ext uri="{FF2B5EF4-FFF2-40B4-BE49-F238E27FC236}">
                  <a16:creationId xmlns:a16="http://schemas.microsoft.com/office/drawing/2014/main" id="{CAEB446E-6B91-4FA4-9ED7-F734C62397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7064" y="2481263"/>
              <a:ext cx="76200" cy="76200"/>
            </a:xfrm>
            <a:custGeom>
              <a:avLst/>
              <a:gdLst>
                <a:gd name="T0" fmla="*/ 156 w 157"/>
                <a:gd name="T1" fmla="*/ 150 h 156"/>
                <a:gd name="T2" fmla="*/ 120 w 157"/>
                <a:gd name="T3" fmla="*/ 156 h 156"/>
                <a:gd name="T4" fmla="*/ 92 w 157"/>
                <a:gd name="T5" fmla="*/ 134 h 156"/>
                <a:gd name="T6" fmla="*/ 45 w 157"/>
                <a:gd name="T7" fmla="*/ 156 h 156"/>
                <a:gd name="T8" fmla="*/ 0 w 157"/>
                <a:gd name="T9" fmla="*/ 119 h 156"/>
                <a:gd name="T10" fmla="*/ 92 w 157"/>
                <a:gd name="T11" fmla="*/ 69 h 156"/>
                <a:gd name="T12" fmla="*/ 92 w 157"/>
                <a:gd name="T13" fmla="*/ 52 h 156"/>
                <a:gd name="T14" fmla="*/ 68 w 157"/>
                <a:gd name="T15" fmla="*/ 10 h 156"/>
                <a:gd name="T16" fmla="*/ 26 w 157"/>
                <a:gd name="T17" fmla="*/ 50 h 156"/>
                <a:gd name="T18" fmla="*/ 6 w 157"/>
                <a:gd name="T19" fmla="*/ 34 h 156"/>
                <a:gd name="T20" fmla="*/ 70 w 157"/>
                <a:gd name="T21" fmla="*/ 0 h 156"/>
                <a:gd name="T22" fmla="*/ 127 w 157"/>
                <a:gd name="T23" fmla="*/ 54 h 156"/>
                <a:gd name="T24" fmla="*/ 127 w 157"/>
                <a:gd name="T25" fmla="*/ 119 h 156"/>
                <a:gd name="T26" fmla="*/ 143 w 157"/>
                <a:gd name="T27" fmla="*/ 146 h 156"/>
                <a:gd name="T28" fmla="*/ 157 w 157"/>
                <a:gd name="T29" fmla="*/ 144 h 156"/>
                <a:gd name="T30" fmla="*/ 157 w 157"/>
                <a:gd name="T31" fmla="*/ 150 h 156"/>
                <a:gd name="T32" fmla="*/ 156 w 157"/>
                <a:gd name="T33" fmla="*/ 150 h 156"/>
                <a:gd name="T34" fmla="*/ 91 w 157"/>
                <a:gd name="T35" fmla="*/ 81 h 156"/>
                <a:gd name="T36" fmla="*/ 36 w 157"/>
                <a:gd name="T37" fmla="*/ 115 h 156"/>
                <a:gd name="T38" fmla="*/ 58 w 157"/>
                <a:gd name="T39" fmla="*/ 139 h 156"/>
                <a:gd name="T40" fmla="*/ 91 w 157"/>
                <a:gd name="T41" fmla="*/ 101 h 156"/>
                <a:gd name="T42" fmla="*/ 91 w 157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56">
                  <a:moveTo>
                    <a:pt x="156" y="150"/>
                  </a:moveTo>
                  <a:cubicBezTo>
                    <a:pt x="145" y="154"/>
                    <a:pt x="133" y="156"/>
                    <a:pt x="120" y="156"/>
                  </a:cubicBezTo>
                  <a:cubicBezTo>
                    <a:pt x="98" y="156"/>
                    <a:pt x="95" y="145"/>
                    <a:pt x="92" y="134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1" y="156"/>
                    <a:pt x="0" y="140"/>
                    <a:pt x="0" y="119"/>
                  </a:cubicBezTo>
                  <a:cubicBezTo>
                    <a:pt x="0" y="72"/>
                    <a:pt x="71" y="70"/>
                    <a:pt x="92" y="69"/>
                  </a:cubicBezTo>
                  <a:lnTo>
                    <a:pt x="92" y="52"/>
                  </a:lnTo>
                  <a:cubicBezTo>
                    <a:pt x="92" y="35"/>
                    <a:pt x="92" y="10"/>
                    <a:pt x="68" y="10"/>
                  </a:cubicBezTo>
                  <a:cubicBezTo>
                    <a:pt x="33" y="10"/>
                    <a:pt x="57" y="50"/>
                    <a:pt x="26" y="50"/>
                  </a:cubicBezTo>
                  <a:cubicBezTo>
                    <a:pt x="16" y="50"/>
                    <a:pt x="6" y="45"/>
                    <a:pt x="6" y="34"/>
                  </a:cubicBezTo>
                  <a:cubicBezTo>
                    <a:pt x="6" y="10"/>
                    <a:pt x="41" y="0"/>
                    <a:pt x="70" y="0"/>
                  </a:cubicBezTo>
                  <a:cubicBezTo>
                    <a:pt x="113" y="0"/>
                    <a:pt x="127" y="16"/>
                    <a:pt x="127" y="54"/>
                  </a:cubicBezTo>
                  <a:lnTo>
                    <a:pt x="127" y="119"/>
                  </a:lnTo>
                  <a:cubicBezTo>
                    <a:pt x="127" y="139"/>
                    <a:pt x="131" y="146"/>
                    <a:pt x="143" y="146"/>
                  </a:cubicBezTo>
                  <a:cubicBezTo>
                    <a:pt x="148" y="146"/>
                    <a:pt x="152" y="145"/>
                    <a:pt x="157" y="144"/>
                  </a:cubicBezTo>
                  <a:lnTo>
                    <a:pt x="157" y="150"/>
                  </a:lnTo>
                  <a:lnTo>
                    <a:pt x="156" y="150"/>
                  </a:lnTo>
                  <a:close/>
                  <a:moveTo>
                    <a:pt x="91" y="81"/>
                  </a:moveTo>
                  <a:cubicBezTo>
                    <a:pt x="77" y="81"/>
                    <a:pt x="36" y="84"/>
                    <a:pt x="36" y="115"/>
                  </a:cubicBezTo>
                  <a:cubicBezTo>
                    <a:pt x="36" y="127"/>
                    <a:pt x="43" y="139"/>
                    <a:pt x="58" y="139"/>
                  </a:cubicBezTo>
                  <a:cubicBezTo>
                    <a:pt x="78" y="139"/>
                    <a:pt x="91" y="125"/>
                    <a:pt x="91" y="101"/>
                  </a:cubicBezTo>
                  <a:lnTo>
                    <a:pt x="91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359">
              <a:extLst>
                <a:ext uri="{FF2B5EF4-FFF2-40B4-BE49-F238E27FC236}">
                  <a16:creationId xmlns:a16="http://schemas.microsoft.com/office/drawing/2014/main" id="{F1AAF1BE-67C8-4C45-93C8-61AEC0AFF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726" y="2481263"/>
              <a:ext cx="92075" cy="74613"/>
            </a:xfrm>
            <a:custGeom>
              <a:avLst/>
              <a:gdLst>
                <a:gd name="T0" fmla="*/ 0 w 189"/>
                <a:gd name="T1" fmla="*/ 147 h 155"/>
                <a:gd name="T2" fmla="*/ 26 w 189"/>
                <a:gd name="T3" fmla="*/ 118 h 155"/>
                <a:gd name="T4" fmla="*/ 26 w 189"/>
                <a:gd name="T5" fmla="*/ 41 h 155"/>
                <a:gd name="T6" fmla="*/ 0 w 189"/>
                <a:gd name="T7" fmla="*/ 15 h 155"/>
                <a:gd name="T8" fmla="*/ 0 w 189"/>
                <a:gd name="T9" fmla="*/ 7 h 155"/>
                <a:gd name="T10" fmla="*/ 61 w 189"/>
                <a:gd name="T11" fmla="*/ 0 h 155"/>
                <a:gd name="T12" fmla="*/ 61 w 189"/>
                <a:gd name="T13" fmla="*/ 38 h 155"/>
                <a:gd name="T14" fmla="*/ 63 w 189"/>
                <a:gd name="T15" fmla="*/ 38 h 155"/>
                <a:gd name="T16" fmla="*/ 120 w 189"/>
                <a:gd name="T17" fmla="*/ 0 h 155"/>
                <a:gd name="T18" fmla="*/ 163 w 189"/>
                <a:gd name="T19" fmla="*/ 43 h 155"/>
                <a:gd name="T20" fmla="*/ 163 w 189"/>
                <a:gd name="T21" fmla="*/ 118 h 155"/>
                <a:gd name="T22" fmla="*/ 189 w 189"/>
                <a:gd name="T23" fmla="*/ 147 h 155"/>
                <a:gd name="T24" fmla="*/ 189 w 189"/>
                <a:gd name="T25" fmla="*/ 155 h 155"/>
                <a:gd name="T26" fmla="*/ 101 w 189"/>
                <a:gd name="T27" fmla="*/ 155 h 155"/>
                <a:gd name="T28" fmla="*/ 101 w 189"/>
                <a:gd name="T29" fmla="*/ 147 h 155"/>
                <a:gd name="T30" fmla="*/ 128 w 189"/>
                <a:gd name="T31" fmla="*/ 118 h 155"/>
                <a:gd name="T32" fmla="*/ 128 w 189"/>
                <a:gd name="T33" fmla="*/ 70 h 155"/>
                <a:gd name="T34" fmla="*/ 105 w 189"/>
                <a:gd name="T35" fmla="*/ 20 h 155"/>
                <a:gd name="T36" fmla="*/ 63 w 189"/>
                <a:gd name="T37" fmla="*/ 75 h 155"/>
                <a:gd name="T38" fmla="*/ 63 w 189"/>
                <a:gd name="T39" fmla="*/ 118 h 155"/>
                <a:gd name="T40" fmla="*/ 89 w 189"/>
                <a:gd name="T41" fmla="*/ 147 h 155"/>
                <a:gd name="T42" fmla="*/ 89 w 189"/>
                <a:gd name="T43" fmla="*/ 155 h 155"/>
                <a:gd name="T44" fmla="*/ 1 w 189"/>
                <a:gd name="T45" fmla="*/ 155 h 155"/>
                <a:gd name="T46" fmla="*/ 1 w 189"/>
                <a:gd name="T47" fmla="*/ 147 h 155"/>
                <a:gd name="T48" fmla="*/ 0 w 189"/>
                <a:gd name="T49" fmla="*/ 14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55">
                  <a:moveTo>
                    <a:pt x="0" y="147"/>
                  </a:moveTo>
                  <a:cubicBezTo>
                    <a:pt x="20" y="147"/>
                    <a:pt x="26" y="141"/>
                    <a:pt x="26" y="118"/>
                  </a:cubicBezTo>
                  <a:lnTo>
                    <a:pt x="26" y="41"/>
                  </a:lnTo>
                  <a:cubicBezTo>
                    <a:pt x="26" y="17"/>
                    <a:pt x="14" y="15"/>
                    <a:pt x="0" y="15"/>
                  </a:cubicBezTo>
                  <a:lnTo>
                    <a:pt x="0" y="7"/>
                  </a:lnTo>
                  <a:lnTo>
                    <a:pt x="61" y="0"/>
                  </a:lnTo>
                  <a:lnTo>
                    <a:pt x="61" y="38"/>
                  </a:lnTo>
                  <a:lnTo>
                    <a:pt x="63" y="38"/>
                  </a:lnTo>
                  <a:cubicBezTo>
                    <a:pt x="70" y="25"/>
                    <a:pt x="86" y="0"/>
                    <a:pt x="120" y="0"/>
                  </a:cubicBezTo>
                  <a:cubicBezTo>
                    <a:pt x="155" y="0"/>
                    <a:pt x="163" y="18"/>
                    <a:pt x="163" y="43"/>
                  </a:cubicBezTo>
                  <a:lnTo>
                    <a:pt x="163" y="118"/>
                  </a:lnTo>
                  <a:cubicBezTo>
                    <a:pt x="163" y="141"/>
                    <a:pt x="169" y="147"/>
                    <a:pt x="189" y="147"/>
                  </a:cubicBezTo>
                  <a:lnTo>
                    <a:pt x="189" y="155"/>
                  </a:lnTo>
                  <a:lnTo>
                    <a:pt x="101" y="155"/>
                  </a:lnTo>
                  <a:lnTo>
                    <a:pt x="101" y="147"/>
                  </a:lnTo>
                  <a:cubicBezTo>
                    <a:pt x="121" y="147"/>
                    <a:pt x="128" y="141"/>
                    <a:pt x="128" y="118"/>
                  </a:cubicBezTo>
                  <a:lnTo>
                    <a:pt x="128" y="70"/>
                  </a:lnTo>
                  <a:cubicBezTo>
                    <a:pt x="128" y="30"/>
                    <a:pt x="123" y="20"/>
                    <a:pt x="105" y="20"/>
                  </a:cubicBezTo>
                  <a:cubicBezTo>
                    <a:pt x="85" y="20"/>
                    <a:pt x="63" y="53"/>
                    <a:pt x="63" y="75"/>
                  </a:cubicBezTo>
                  <a:lnTo>
                    <a:pt x="63" y="118"/>
                  </a:lnTo>
                  <a:cubicBezTo>
                    <a:pt x="63" y="141"/>
                    <a:pt x="69" y="147"/>
                    <a:pt x="89" y="147"/>
                  </a:cubicBezTo>
                  <a:lnTo>
                    <a:pt x="89" y="155"/>
                  </a:lnTo>
                  <a:lnTo>
                    <a:pt x="1" y="155"/>
                  </a:lnTo>
                  <a:lnTo>
                    <a:pt x="1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360">
              <a:extLst>
                <a:ext uri="{FF2B5EF4-FFF2-40B4-BE49-F238E27FC236}">
                  <a16:creationId xmlns:a16="http://schemas.microsoft.com/office/drawing/2014/main" id="{0FF6A82C-5E45-4D17-B227-33CF7B9A6E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3439" y="2466976"/>
              <a:ext cx="82550" cy="122238"/>
            </a:xfrm>
            <a:custGeom>
              <a:avLst/>
              <a:gdLst>
                <a:gd name="T0" fmla="*/ 109 w 169"/>
                <a:gd name="T1" fmla="*/ 155 h 251"/>
                <a:gd name="T2" fmla="*/ 161 w 169"/>
                <a:gd name="T3" fmla="*/ 194 h 251"/>
                <a:gd name="T4" fmla="*/ 72 w 169"/>
                <a:gd name="T5" fmla="*/ 251 h 251"/>
                <a:gd name="T6" fmla="*/ 0 w 169"/>
                <a:gd name="T7" fmla="*/ 213 h 251"/>
                <a:gd name="T8" fmla="*/ 22 w 169"/>
                <a:gd name="T9" fmla="*/ 181 h 251"/>
                <a:gd name="T10" fmla="*/ 11 w 169"/>
                <a:gd name="T11" fmla="*/ 161 h 251"/>
                <a:gd name="T12" fmla="*/ 32 w 169"/>
                <a:gd name="T13" fmla="*/ 124 h 251"/>
                <a:gd name="T14" fmla="*/ 9 w 169"/>
                <a:gd name="T15" fmla="*/ 81 h 251"/>
                <a:gd name="T16" fmla="*/ 74 w 169"/>
                <a:gd name="T17" fmla="*/ 28 h 251"/>
                <a:gd name="T18" fmla="*/ 111 w 169"/>
                <a:gd name="T19" fmla="*/ 36 h 251"/>
                <a:gd name="T20" fmla="*/ 150 w 169"/>
                <a:gd name="T21" fmla="*/ 0 h 251"/>
                <a:gd name="T22" fmla="*/ 169 w 169"/>
                <a:gd name="T23" fmla="*/ 19 h 251"/>
                <a:gd name="T24" fmla="*/ 150 w 169"/>
                <a:gd name="T25" fmla="*/ 38 h 251"/>
                <a:gd name="T26" fmla="*/ 139 w 169"/>
                <a:gd name="T27" fmla="*/ 34 h 251"/>
                <a:gd name="T28" fmla="*/ 132 w 169"/>
                <a:gd name="T29" fmla="*/ 30 h 251"/>
                <a:gd name="T30" fmla="*/ 120 w 169"/>
                <a:gd name="T31" fmla="*/ 43 h 251"/>
                <a:gd name="T32" fmla="*/ 139 w 169"/>
                <a:gd name="T33" fmla="*/ 81 h 251"/>
                <a:gd name="T34" fmla="*/ 75 w 169"/>
                <a:gd name="T35" fmla="*/ 134 h 251"/>
                <a:gd name="T36" fmla="*/ 45 w 169"/>
                <a:gd name="T37" fmla="*/ 129 h 251"/>
                <a:gd name="T38" fmla="*/ 37 w 169"/>
                <a:gd name="T39" fmla="*/ 144 h 251"/>
                <a:gd name="T40" fmla="*/ 56 w 169"/>
                <a:gd name="T41" fmla="*/ 156 h 251"/>
                <a:gd name="T42" fmla="*/ 109 w 169"/>
                <a:gd name="T43" fmla="*/ 156 h 251"/>
                <a:gd name="T44" fmla="*/ 109 w 169"/>
                <a:gd name="T45" fmla="*/ 155 h 251"/>
                <a:gd name="T46" fmla="*/ 32 w 169"/>
                <a:gd name="T47" fmla="*/ 186 h 251"/>
                <a:gd name="T48" fmla="*/ 26 w 169"/>
                <a:gd name="T49" fmla="*/ 205 h 251"/>
                <a:gd name="T50" fmla="*/ 74 w 169"/>
                <a:gd name="T51" fmla="*/ 239 h 251"/>
                <a:gd name="T52" fmla="*/ 131 w 169"/>
                <a:gd name="T53" fmla="*/ 205 h 251"/>
                <a:gd name="T54" fmla="*/ 100 w 169"/>
                <a:gd name="T55" fmla="*/ 186 h 251"/>
                <a:gd name="T56" fmla="*/ 32 w 169"/>
                <a:gd name="T57" fmla="*/ 186 h 251"/>
                <a:gd name="T58" fmla="*/ 72 w 169"/>
                <a:gd name="T59" fmla="*/ 123 h 251"/>
                <a:gd name="T60" fmla="*/ 101 w 169"/>
                <a:gd name="T61" fmla="*/ 81 h 251"/>
                <a:gd name="T62" fmla="*/ 72 w 169"/>
                <a:gd name="T63" fmla="*/ 39 h 251"/>
                <a:gd name="T64" fmla="*/ 44 w 169"/>
                <a:gd name="T65" fmla="*/ 81 h 251"/>
                <a:gd name="T66" fmla="*/ 72 w 169"/>
                <a:gd name="T67" fmla="*/ 12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51">
                  <a:moveTo>
                    <a:pt x="109" y="155"/>
                  </a:moveTo>
                  <a:cubicBezTo>
                    <a:pt x="134" y="155"/>
                    <a:pt x="161" y="164"/>
                    <a:pt x="161" y="194"/>
                  </a:cubicBezTo>
                  <a:cubicBezTo>
                    <a:pt x="161" y="220"/>
                    <a:pt x="129" y="251"/>
                    <a:pt x="72" y="251"/>
                  </a:cubicBezTo>
                  <a:cubicBezTo>
                    <a:pt x="21" y="251"/>
                    <a:pt x="0" y="228"/>
                    <a:pt x="0" y="213"/>
                  </a:cubicBezTo>
                  <a:cubicBezTo>
                    <a:pt x="0" y="198"/>
                    <a:pt x="14" y="188"/>
                    <a:pt x="22" y="181"/>
                  </a:cubicBezTo>
                  <a:cubicBezTo>
                    <a:pt x="19" y="178"/>
                    <a:pt x="11" y="173"/>
                    <a:pt x="11" y="161"/>
                  </a:cubicBezTo>
                  <a:cubicBezTo>
                    <a:pt x="11" y="145"/>
                    <a:pt x="27" y="129"/>
                    <a:pt x="32" y="124"/>
                  </a:cubicBezTo>
                  <a:cubicBezTo>
                    <a:pt x="22" y="118"/>
                    <a:pt x="9" y="108"/>
                    <a:pt x="9" y="81"/>
                  </a:cubicBezTo>
                  <a:cubicBezTo>
                    <a:pt x="9" y="48"/>
                    <a:pt x="34" y="28"/>
                    <a:pt x="74" y="28"/>
                  </a:cubicBezTo>
                  <a:cubicBezTo>
                    <a:pt x="90" y="28"/>
                    <a:pt x="102" y="33"/>
                    <a:pt x="111" y="36"/>
                  </a:cubicBezTo>
                  <a:cubicBezTo>
                    <a:pt x="117" y="24"/>
                    <a:pt x="129" y="0"/>
                    <a:pt x="150" y="0"/>
                  </a:cubicBezTo>
                  <a:cubicBezTo>
                    <a:pt x="160" y="0"/>
                    <a:pt x="169" y="8"/>
                    <a:pt x="169" y="19"/>
                  </a:cubicBezTo>
                  <a:cubicBezTo>
                    <a:pt x="169" y="29"/>
                    <a:pt x="161" y="38"/>
                    <a:pt x="150" y="38"/>
                  </a:cubicBezTo>
                  <a:cubicBezTo>
                    <a:pt x="145" y="38"/>
                    <a:pt x="141" y="36"/>
                    <a:pt x="139" y="34"/>
                  </a:cubicBezTo>
                  <a:cubicBezTo>
                    <a:pt x="136" y="33"/>
                    <a:pt x="135" y="30"/>
                    <a:pt x="132" y="30"/>
                  </a:cubicBezTo>
                  <a:cubicBezTo>
                    <a:pt x="126" y="30"/>
                    <a:pt x="122" y="38"/>
                    <a:pt x="120" y="43"/>
                  </a:cubicBezTo>
                  <a:cubicBezTo>
                    <a:pt x="130" y="50"/>
                    <a:pt x="139" y="60"/>
                    <a:pt x="139" y="81"/>
                  </a:cubicBezTo>
                  <a:cubicBezTo>
                    <a:pt x="139" y="114"/>
                    <a:pt x="112" y="134"/>
                    <a:pt x="75" y="134"/>
                  </a:cubicBezTo>
                  <a:cubicBezTo>
                    <a:pt x="60" y="134"/>
                    <a:pt x="52" y="131"/>
                    <a:pt x="45" y="129"/>
                  </a:cubicBezTo>
                  <a:cubicBezTo>
                    <a:pt x="41" y="133"/>
                    <a:pt x="37" y="139"/>
                    <a:pt x="37" y="144"/>
                  </a:cubicBezTo>
                  <a:cubicBezTo>
                    <a:pt x="37" y="153"/>
                    <a:pt x="45" y="156"/>
                    <a:pt x="56" y="156"/>
                  </a:cubicBezTo>
                  <a:lnTo>
                    <a:pt x="109" y="156"/>
                  </a:lnTo>
                  <a:lnTo>
                    <a:pt x="109" y="155"/>
                  </a:lnTo>
                  <a:close/>
                  <a:moveTo>
                    <a:pt x="32" y="186"/>
                  </a:moveTo>
                  <a:cubicBezTo>
                    <a:pt x="29" y="193"/>
                    <a:pt x="26" y="198"/>
                    <a:pt x="26" y="205"/>
                  </a:cubicBezTo>
                  <a:cubicBezTo>
                    <a:pt x="26" y="219"/>
                    <a:pt x="42" y="239"/>
                    <a:pt x="74" y="239"/>
                  </a:cubicBezTo>
                  <a:cubicBezTo>
                    <a:pt x="107" y="239"/>
                    <a:pt x="131" y="220"/>
                    <a:pt x="131" y="205"/>
                  </a:cubicBezTo>
                  <a:cubicBezTo>
                    <a:pt x="131" y="191"/>
                    <a:pt x="115" y="186"/>
                    <a:pt x="100" y="186"/>
                  </a:cubicBezTo>
                  <a:lnTo>
                    <a:pt x="32" y="186"/>
                  </a:lnTo>
                  <a:close/>
                  <a:moveTo>
                    <a:pt x="72" y="123"/>
                  </a:moveTo>
                  <a:cubicBezTo>
                    <a:pt x="94" y="123"/>
                    <a:pt x="101" y="104"/>
                    <a:pt x="101" y="81"/>
                  </a:cubicBezTo>
                  <a:cubicBezTo>
                    <a:pt x="101" y="59"/>
                    <a:pt x="94" y="39"/>
                    <a:pt x="72" y="39"/>
                  </a:cubicBezTo>
                  <a:cubicBezTo>
                    <a:pt x="47" y="39"/>
                    <a:pt x="44" y="65"/>
                    <a:pt x="44" y="81"/>
                  </a:cubicBezTo>
                  <a:cubicBezTo>
                    <a:pt x="44" y="106"/>
                    <a:pt x="50" y="123"/>
                    <a:pt x="72" y="1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361">
              <a:extLst>
                <a:ext uri="{FF2B5EF4-FFF2-40B4-BE49-F238E27FC236}">
                  <a16:creationId xmlns:a16="http://schemas.microsoft.com/office/drawing/2014/main" id="{E5F37D6E-CF4E-46D6-A188-EACB30747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039" y="2479676"/>
              <a:ext cx="66675" cy="77788"/>
            </a:xfrm>
            <a:custGeom>
              <a:avLst/>
              <a:gdLst>
                <a:gd name="T0" fmla="*/ 132 w 136"/>
                <a:gd name="T1" fmla="*/ 150 h 159"/>
                <a:gd name="T2" fmla="*/ 85 w 136"/>
                <a:gd name="T3" fmla="*/ 159 h 159"/>
                <a:gd name="T4" fmla="*/ 0 w 136"/>
                <a:gd name="T5" fmla="*/ 74 h 159"/>
                <a:gd name="T6" fmla="*/ 72 w 136"/>
                <a:gd name="T7" fmla="*/ 0 h 159"/>
                <a:gd name="T8" fmla="*/ 136 w 136"/>
                <a:gd name="T9" fmla="*/ 63 h 159"/>
                <a:gd name="T10" fmla="*/ 37 w 136"/>
                <a:gd name="T11" fmla="*/ 63 h 159"/>
                <a:gd name="T12" fmla="*/ 101 w 136"/>
                <a:gd name="T13" fmla="*/ 144 h 159"/>
                <a:gd name="T14" fmla="*/ 134 w 136"/>
                <a:gd name="T15" fmla="*/ 139 h 159"/>
                <a:gd name="T16" fmla="*/ 134 w 136"/>
                <a:gd name="T17" fmla="*/ 150 h 159"/>
                <a:gd name="T18" fmla="*/ 132 w 136"/>
                <a:gd name="T19" fmla="*/ 150 h 159"/>
                <a:gd name="T20" fmla="*/ 101 w 136"/>
                <a:gd name="T21" fmla="*/ 50 h 159"/>
                <a:gd name="T22" fmla="*/ 71 w 136"/>
                <a:gd name="T23" fmla="*/ 13 h 159"/>
                <a:gd name="T24" fmla="*/ 37 w 136"/>
                <a:gd name="T25" fmla="*/ 50 h 159"/>
                <a:gd name="T26" fmla="*/ 101 w 136"/>
                <a:gd name="T27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9">
                  <a:moveTo>
                    <a:pt x="132" y="150"/>
                  </a:moveTo>
                  <a:cubicBezTo>
                    <a:pt x="126" y="153"/>
                    <a:pt x="107" y="159"/>
                    <a:pt x="85" y="159"/>
                  </a:cubicBezTo>
                  <a:cubicBezTo>
                    <a:pt x="31" y="159"/>
                    <a:pt x="0" y="129"/>
                    <a:pt x="0" y="74"/>
                  </a:cubicBezTo>
                  <a:cubicBezTo>
                    <a:pt x="0" y="24"/>
                    <a:pt x="26" y="0"/>
                    <a:pt x="72" y="0"/>
                  </a:cubicBezTo>
                  <a:cubicBezTo>
                    <a:pt x="127" y="0"/>
                    <a:pt x="136" y="35"/>
                    <a:pt x="136" y="63"/>
                  </a:cubicBezTo>
                  <a:lnTo>
                    <a:pt x="37" y="63"/>
                  </a:lnTo>
                  <a:cubicBezTo>
                    <a:pt x="37" y="98"/>
                    <a:pt x="51" y="144"/>
                    <a:pt x="101" y="144"/>
                  </a:cubicBezTo>
                  <a:cubicBezTo>
                    <a:pt x="115" y="144"/>
                    <a:pt x="126" y="140"/>
                    <a:pt x="134" y="139"/>
                  </a:cubicBezTo>
                  <a:lnTo>
                    <a:pt x="134" y="150"/>
                  </a:lnTo>
                  <a:lnTo>
                    <a:pt x="132" y="150"/>
                  </a:lnTo>
                  <a:close/>
                  <a:moveTo>
                    <a:pt x="101" y="50"/>
                  </a:moveTo>
                  <a:cubicBezTo>
                    <a:pt x="101" y="29"/>
                    <a:pt x="95" y="13"/>
                    <a:pt x="71" y="13"/>
                  </a:cubicBezTo>
                  <a:cubicBezTo>
                    <a:pt x="45" y="13"/>
                    <a:pt x="37" y="38"/>
                    <a:pt x="37" y="50"/>
                  </a:cubicBezTo>
                  <a:lnTo>
                    <a:pt x="101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362">
              <a:extLst>
                <a:ext uri="{FF2B5EF4-FFF2-40B4-BE49-F238E27FC236}">
                  <a16:creationId xmlns:a16="http://schemas.microsoft.com/office/drawing/2014/main" id="{39B62211-BC0B-4743-AE3F-BF204ADAE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939" y="2479676"/>
              <a:ext cx="63500" cy="76200"/>
            </a:xfrm>
            <a:custGeom>
              <a:avLst/>
              <a:gdLst>
                <a:gd name="T0" fmla="*/ 0 w 129"/>
                <a:gd name="T1" fmla="*/ 149 h 157"/>
                <a:gd name="T2" fmla="*/ 26 w 129"/>
                <a:gd name="T3" fmla="*/ 120 h 157"/>
                <a:gd name="T4" fmla="*/ 26 w 129"/>
                <a:gd name="T5" fmla="*/ 43 h 157"/>
                <a:gd name="T6" fmla="*/ 0 w 129"/>
                <a:gd name="T7" fmla="*/ 17 h 157"/>
                <a:gd name="T8" fmla="*/ 0 w 129"/>
                <a:gd name="T9" fmla="*/ 9 h 157"/>
                <a:gd name="T10" fmla="*/ 61 w 129"/>
                <a:gd name="T11" fmla="*/ 2 h 157"/>
                <a:gd name="T12" fmla="*/ 61 w 129"/>
                <a:gd name="T13" fmla="*/ 39 h 157"/>
                <a:gd name="T14" fmla="*/ 62 w 129"/>
                <a:gd name="T15" fmla="*/ 39 h 157"/>
                <a:gd name="T16" fmla="*/ 110 w 129"/>
                <a:gd name="T17" fmla="*/ 0 h 157"/>
                <a:gd name="T18" fmla="*/ 129 w 129"/>
                <a:gd name="T19" fmla="*/ 18 h 157"/>
                <a:gd name="T20" fmla="*/ 110 w 129"/>
                <a:gd name="T21" fmla="*/ 37 h 157"/>
                <a:gd name="T22" fmla="*/ 89 w 129"/>
                <a:gd name="T23" fmla="*/ 29 h 157"/>
                <a:gd name="T24" fmla="*/ 62 w 129"/>
                <a:gd name="T25" fmla="*/ 83 h 157"/>
                <a:gd name="T26" fmla="*/ 62 w 129"/>
                <a:gd name="T27" fmla="*/ 120 h 157"/>
                <a:gd name="T28" fmla="*/ 89 w 129"/>
                <a:gd name="T29" fmla="*/ 149 h 157"/>
                <a:gd name="T30" fmla="*/ 89 w 129"/>
                <a:gd name="T31" fmla="*/ 157 h 157"/>
                <a:gd name="T32" fmla="*/ 1 w 129"/>
                <a:gd name="T33" fmla="*/ 157 h 157"/>
                <a:gd name="T34" fmla="*/ 1 w 129"/>
                <a:gd name="T35" fmla="*/ 149 h 157"/>
                <a:gd name="T36" fmla="*/ 0 w 129"/>
                <a:gd name="T37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157">
                  <a:moveTo>
                    <a:pt x="0" y="149"/>
                  </a:moveTo>
                  <a:cubicBezTo>
                    <a:pt x="20" y="149"/>
                    <a:pt x="26" y="143"/>
                    <a:pt x="26" y="120"/>
                  </a:cubicBezTo>
                  <a:lnTo>
                    <a:pt x="26" y="43"/>
                  </a:lnTo>
                  <a:cubicBezTo>
                    <a:pt x="26" y="19"/>
                    <a:pt x="14" y="17"/>
                    <a:pt x="0" y="17"/>
                  </a:cubicBezTo>
                  <a:lnTo>
                    <a:pt x="0" y="9"/>
                  </a:lnTo>
                  <a:lnTo>
                    <a:pt x="61" y="2"/>
                  </a:lnTo>
                  <a:lnTo>
                    <a:pt x="61" y="39"/>
                  </a:lnTo>
                  <a:lnTo>
                    <a:pt x="62" y="39"/>
                  </a:lnTo>
                  <a:cubicBezTo>
                    <a:pt x="69" y="24"/>
                    <a:pt x="81" y="0"/>
                    <a:pt x="110" y="0"/>
                  </a:cubicBezTo>
                  <a:cubicBezTo>
                    <a:pt x="117" y="0"/>
                    <a:pt x="129" y="7"/>
                    <a:pt x="129" y="18"/>
                  </a:cubicBezTo>
                  <a:cubicBezTo>
                    <a:pt x="129" y="29"/>
                    <a:pt x="120" y="37"/>
                    <a:pt x="110" y="37"/>
                  </a:cubicBezTo>
                  <a:cubicBezTo>
                    <a:pt x="97" y="37"/>
                    <a:pt x="100" y="29"/>
                    <a:pt x="89" y="29"/>
                  </a:cubicBezTo>
                  <a:cubicBezTo>
                    <a:pt x="77" y="29"/>
                    <a:pt x="62" y="49"/>
                    <a:pt x="62" y="83"/>
                  </a:cubicBezTo>
                  <a:lnTo>
                    <a:pt x="62" y="120"/>
                  </a:lnTo>
                  <a:cubicBezTo>
                    <a:pt x="62" y="143"/>
                    <a:pt x="69" y="149"/>
                    <a:pt x="89" y="149"/>
                  </a:cubicBezTo>
                  <a:lnTo>
                    <a:pt x="89" y="157"/>
                  </a:lnTo>
                  <a:lnTo>
                    <a:pt x="1" y="157"/>
                  </a:lnTo>
                  <a:lnTo>
                    <a:pt x="1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363">
              <a:extLst>
                <a:ext uri="{FF2B5EF4-FFF2-40B4-BE49-F238E27FC236}">
                  <a16:creationId xmlns:a16="http://schemas.microsoft.com/office/drawing/2014/main" id="{AEA7220C-7CB1-4687-846D-DA783EAFF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1" y="2479676"/>
              <a:ext cx="57150" cy="77788"/>
            </a:xfrm>
            <a:custGeom>
              <a:avLst/>
              <a:gdLst>
                <a:gd name="T0" fmla="*/ 95 w 114"/>
                <a:gd name="T1" fmla="*/ 46 h 159"/>
                <a:gd name="T2" fmla="*/ 60 w 114"/>
                <a:gd name="T3" fmla="*/ 13 h 159"/>
                <a:gd name="T4" fmla="*/ 34 w 114"/>
                <a:gd name="T5" fmla="*/ 34 h 159"/>
                <a:gd name="T6" fmla="*/ 95 w 114"/>
                <a:gd name="T7" fmla="*/ 79 h 159"/>
                <a:gd name="T8" fmla="*/ 114 w 114"/>
                <a:gd name="T9" fmla="*/ 114 h 159"/>
                <a:gd name="T10" fmla="*/ 52 w 114"/>
                <a:gd name="T11" fmla="*/ 159 h 159"/>
                <a:gd name="T12" fmla="*/ 3 w 114"/>
                <a:gd name="T13" fmla="*/ 153 h 159"/>
                <a:gd name="T14" fmla="*/ 0 w 114"/>
                <a:gd name="T15" fmla="*/ 109 h 159"/>
                <a:gd name="T16" fmla="*/ 10 w 114"/>
                <a:gd name="T17" fmla="*/ 109 h 159"/>
                <a:gd name="T18" fmla="*/ 49 w 114"/>
                <a:gd name="T19" fmla="*/ 148 h 159"/>
                <a:gd name="T20" fmla="*/ 80 w 114"/>
                <a:gd name="T21" fmla="*/ 123 h 159"/>
                <a:gd name="T22" fmla="*/ 25 w 114"/>
                <a:gd name="T23" fmla="*/ 81 h 159"/>
                <a:gd name="T24" fmla="*/ 0 w 114"/>
                <a:gd name="T25" fmla="*/ 43 h 159"/>
                <a:gd name="T26" fmla="*/ 60 w 114"/>
                <a:gd name="T27" fmla="*/ 0 h 159"/>
                <a:gd name="T28" fmla="*/ 100 w 114"/>
                <a:gd name="T29" fmla="*/ 5 h 159"/>
                <a:gd name="T30" fmla="*/ 103 w 114"/>
                <a:gd name="T31" fmla="*/ 44 h 159"/>
                <a:gd name="T32" fmla="*/ 95 w 114"/>
                <a:gd name="T33" fmla="*/ 44 h 159"/>
                <a:gd name="T34" fmla="*/ 95 w 114"/>
                <a:gd name="T35" fmla="*/ 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59">
                  <a:moveTo>
                    <a:pt x="95" y="46"/>
                  </a:moveTo>
                  <a:cubicBezTo>
                    <a:pt x="94" y="35"/>
                    <a:pt x="87" y="13"/>
                    <a:pt x="60" y="13"/>
                  </a:cubicBezTo>
                  <a:cubicBezTo>
                    <a:pt x="45" y="13"/>
                    <a:pt x="34" y="23"/>
                    <a:pt x="34" y="34"/>
                  </a:cubicBezTo>
                  <a:cubicBezTo>
                    <a:pt x="34" y="55"/>
                    <a:pt x="74" y="64"/>
                    <a:pt x="95" y="79"/>
                  </a:cubicBezTo>
                  <a:cubicBezTo>
                    <a:pt x="105" y="86"/>
                    <a:pt x="114" y="98"/>
                    <a:pt x="114" y="114"/>
                  </a:cubicBezTo>
                  <a:cubicBezTo>
                    <a:pt x="114" y="141"/>
                    <a:pt x="92" y="159"/>
                    <a:pt x="52" y="159"/>
                  </a:cubicBezTo>
                  <a:cubicBezTo>
                    <a:pt x="30" y="159"/>
                    <a:pt x="12" y="155"/>
                    <a:pt x="3" y="153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8"/>
                    <a:pt x="24" y="148"/>
                    <a:pt x="49" y="148"/>
                  </a:cubicBezTo>
                  <a:cubicBezTo>
                    <a:pt x="64" y="148"/>
                    <a:pt x="80" y="139"/>
                    <a:pt x="80" y="123"/>
                  </a:cubicBezTo>
                  <a:cubicBezTo>
                    <a:pt x="80" y="101"/>
                    <a:pt x="47" y="95"/>
                    <a:pt x="25" y="81"/>
                  </a:cubicBezTo>
                  <a:cubicBezTo>
                    <a:pt x="8" y="70"/>
                    <a:pt x="0" y="61"/>
                    <a:pt x="0" y="43"/>
                  </a:cubicBezTo>
                  <a:cubicBezTo>
                    <a:pt x="0" y="13"/>
                    <a:pt x="28" y="0"/>
                    <a:pt x="60" y="0"/>
                  </a:cubicBezTo>
                  <a:cubicBezTo>
                    <a:pt x="77" y="0"/>
                    <a:pt x="89" y="3"/>
                    <a:pt x="100" y="5"/>
                  </a:cubicBezTo>
                  <a:lnTo>
                    <a:pt x="103" y="44"/>
                  </a:lnTo>
                  <a:lnTo>
                    <a:pt x="95" y="44"/>
                  </a:lnTo>
                  <a:lnTo>
                    <a:pt x="95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364">
              <a:extLst>
                <a:ext uri="{FF2B5EF4-FFF2-40B4-BE49-F238E27FC236}">
                  <a16:creationId xmlns:a16="http://schemas.microsoft.com/office/drawing/2014/main" id="{C6D6815E-A936-4FF1-AA1C-CEC2C9EF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1" y="2413001"/>
              <a:ext cx="38100" cy="36513"/>
            </a:xfrm>
            <a:custGeom>
              <a:avLst/>
              <a:gdLst>
                <a:gd name="T0" fmla="*/ 14 w 76"/>
                <a:gd name="T1" fmla="*/ 0 h 76"/>
                <a:gd name="T2" fmla="*/ 14 w 76"/>
                <a:gd name="T3" fmla="*/ 64 h 76"/>
                <a:gd name="T4" fmla="*/ 63 w 76"/>
                <a:gd name="T5" fmla="*/ 64 h 76"/>
                <a:gd name="T6" fmla="*/ 63 w 76"/>
                <a:gd name="T7" fmla="*/ 0 h 76"/>
                <a:gd name="T8" fmla="*/ 76 w 76"/>
                <a:gd name="T9" fmla="*/ 0 h 76"/>
                <a:gd name="T10" fmla="*/ 76 w 76"/>
                <a:gd name="T11" fmla="*/ 76 h 76"/>
                <a:gd name="T12" fmla="*/ 0 w 76"/>
                <a:gd name="T13" fmla="*/ 76 h 76"/>
                <a:gd name="T14" fmla="*/ 0 w 76"/>
                <a:gd name="T15" fmla="*/ 0 h 76"/>
                <a:gd name="T16" fmla="*/ 14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4" y="0"/>
                  </a:moveTo>
                  <a:lnTo>
                    <a:pt x="14" y="64"/>
                  </a:lnTo>
                  <a:lnTo>
                    <a:pt x="63" y="64"/>
                  </a:lnTo>
                  <a:lnTo>
                    <a:pt x="63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365">
              <a:extLst>
                <a:ext uri="{FF2B5EF4-FFF2-40B4-BE49-F238E27FC236}">
                  <a16:creationId xmlns:a16="http://schemas.microsoft.com/office/drawing/2014/main" id="{52460424-698E-4FA4-B105-E511A5C19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9" y="2413001"/>
              <a:ext cx="38100" cy="36513"/>
            </a:xfrm>
            <a:custGeom>
              <a:avLst/>
              <a:gdLst>
                <a:gd name="T0" fmla="*/ 64 w 76"/>
                <a:gd name="T1" fmla="*/ 12 h 76"/>
                <a:gd name="T2" fmla="*/ 14 w 76"/>
                <a:gd name="T3" fmla="*/ 12 h 76"/>
                <a:gd name="T4" fmla="*/ 14 w 76"/>
                <a:gd name="T5" fmla="*/ 76 h 76"/>
                <a:gd name="T6" fmla="*/ 0 w 76"/>
                <a:gd name="T7" fmla="*/ 76 h 76"/>
                <a:gd name="T8" fmla="*/ 0 w 76"/>
                <a:gd name="T9" fmla="*/ 0 h 76"/>
                <a:gd name="T10" fmla="*/ 76 w 76"/>
                <a:gd name="T11" fmla="*/ 0 h 76"/>
                <a:gd name="T12" fmla="*/ 76 w 76"/>
                <a:gd name="T13" fmla="*/ 76 h 76"/>
                <a:gd name="T14" fmla="*/ 64 w 76"/>
                <a:gd name="T15" fmla="*/ 76 h 76"/>
                <a:gd name="T16" fmla="*/ 64 w 76"/>
                <a:gd name="T1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4" y="12"/>
                  </a:moveTo>
                  <a:lnTo>
                    <a:pt x="14" y="12"/>
                  </a:lnTo>
                  <a:lnTo>
                    <a:pt x="14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64" y="76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366">
              <a:extLst>
                <a:ext uri="{FF2B5EF4-FFF2-40B4-BE49-F238E27FC236}">
                  <a16:creationId xmlns:a16="http://schemas.microsoft.com/office/drawing/2014/main" id="{637A363C-4E5D-4CFC-B4D1-BFAF121481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6764" y="2401888"/>
              <a:ext cx="6350" cy="47625"/>
            </a:xfrm>
            <a:custGeom>
              <a:avLst/>
              <a:gdLst>
                <a:gd name="T0" fmla="*/ 13 w 13"/>
                <a:gd name="T1" fmla="*/ 12 h 99"/>
                <a:gd name="T2" fmla="*/ 0 w 13"/>
                <a:gd name="T3" fmla="*/ 12 h 99"/>
                <a:gd name="T4" fmla="*/ 0 w 13"/>
                <a:gd name="T5" fmla="*/ 0 h 99"/>
                <a:gd name="T6" fmla="*/ 13 w 13"/>
                <a:gd name="T7" fmla="*/ 0 h 99"/>
                <a:gd name="T8" fmla="*/ 13 w 13"/>
                <a:gd name="T9" fmla="*/ 12 h 99"/>
                <a:gd name="T10" fmla="*/ 13 w 13"/>
                <a:gd name="T11" fmla="*/ 99 h 99"/>
                <a:gd name="T12" fmla="*/ 0 w 13"/>
                <a:gd name="T13" fmla="*/ 99 h 99"/>
                <a:gd name="T14" fmla="*/ 0 w 13"/>
                <a:gd name="T15" fmla="*/ 23 h 99"/>
                <a:gd name="T16" fmla="*/ 13 w 13"/>
                <a:gd name="T17" fmla="*/ 23 h 99"/>
                <a:gd name="T18" fmla="*/ 13 w 13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9">
                  <a:moveTo>
                    <a:pt x="13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12"/>
                  </a:lnTo>
                  <a:close/>
                  <a:moveTo>
                    <a:pt x="13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3" y="23"/>
                  </a:lnTo>
                  <a:lnTo>
                    <a:pt x="13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367">
              <a:extLst>
                <a:ext uri="{FF2B5EF4-FFF2-40B4-BE49-F238E27FC236}">
                  <a16:creationId xmlns:a16="http://schemas.microsoft.com/office/drawing/2014/main" id="{631AB702-F04F-48D1-9EEE-EB691F64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2413001"/>
              <a:ext cx="38100" cy="36513"/>
            </a:xfrm>
            <a:custGeom>
              <a:avLst/>
              <a:gdLst>
                <a:gd name="T0" fmla="*/ 55 w 77"/>
                <a:gd name="T1" fmla="*/ 76 h 76"/>
                <a:gd name="T2" fmla="*/ 20 w 77"/>
                <a:gd name="T3" fmla="*/ 76 h 76"/>
                <a:gd name="T4" fmla="*/ 0 w 77"/>
                <a:gd name="T5" fmla="*/ 0 h 76"/>
                <a:gd name="T6" fmla="*/ 14 w 77"/>
                <a:gd name="T7" fmla="*/ 0 h 76"/>
                <a:gd name="T8" fmla="*/ 33 w 77"/>
                <a:gd name="T9" fmla="*/ 64 h 76"/>
                <a:gd name="T10" fmla="*/ 45 w 77"/>
                <a:gd name="T11" fmla="*/ 64 h 76"/>
                <a:gd name="T12" fmla="*/ 63 w 77"/>
                <a:gd name="T13" fmla="*/ 0 h 76"/>
                <a:gd name="T14" fmla="*/ 77 w 77"/>
                <a:gd name="T15" fmla="*/ 0 h 76"/>
                <a:gd name="T16" fmla="*/ 55 w 7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33" y="64"/>
                  </a:lnTo>
                  <a:lnTo>
                    <a:pt x="45" y="64"/>
                  </a:lnTo>
                  <a:cubicBezTo>
                    <a:pt x="45" y="60"/>
                    <a:pt x="63" y="0"/>
                    <a:pt x="63" y="0"/>
                  </a:cubicBezTo>
                  <a:lnTo>
                    <a:pt x="77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368">
              <a:extLst>
                <a:ext uri="{FF2B5EF4-FFF2-40B4-BE49-F238E27FC236}">
                  <a16:creationId xmlns:a16="http://schemas.microsoft.com/office/drawing/2014/main" id="{5CB42267-FB21-4EA4-8816-5622BB6DB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8839" y="2413001"/>
              <a:ext cx="38100" cy="36513"/>
            </a:xfrm>
            <a:custGeom>
              <a:avLst/>
              <a:gdLst>
                <a:gd name="T0" fmla="*/ 0 w 76"/>
                <a:gd name="T1" fmla="*/ 76 h 76"/>
                <a:gd name="T2" fmla="*/ 0 w 76"/>
                <a:gd name="T3" fmla="*/ 0 h 76"/>
                <a:gd name="T4" fmla="*/ 76 w 76"/>
                <a:gd name="T5" fmla="*/ 0 h 76"/>
                <a:gd name="T6" fmla="*/ 76 w 76"/>
                <a:gd name="T7" fmla="*/ 45 h 76"/>
                <a:gd name="T8" fmla="*/ 13 w 76"/>
                <a:gd name="T9" fmla="*/ 45 h 76"/>
                <a:gd name="T10" fmla="*/ 13 w 76"/>
                <a:gd name="T11" fmla="*/ 64 h 76"/>
                <a:gd name="T12" fmla="*/ 62 w 76"/>
                <a:gd name="T13" fmla="*/ 64 h 76"/>
                <a:gd name="T14" fmla="*/ 62 w 76"/>
                <a:gd name="T15" fmla="*/ 76 h 76"/>
                <a:gd name="T16" fmla="*/ 0 w 76"/>
                <a:gd name="T17" fmla="*/ 76 h 76"/>
                <a:gd name="T18" fmla="*/ 13 w 76"/>
                <a:gd name="T19" fmla="*/ 32 h 76"/>
                <a:gd name="T20" fmla="*/ 62 w 76"/>
                <a:gd name="T21" fmla="*/ 32 h 76"/>
                <a:gd name="T22" fmla="*/ 62 w 76"/>
                <a:gd name="T23" fmla="*/ 14 h 76"/>
                <a:gd name="T24" fmla="*/ 13 w 76"/>
                <a:gd name="T25" fmla="*/ 14 h 76"/>
                <a:gd name="T26" fmla="*/ 13 w 76"/>
                <a:gd name="T2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0" y="0"/>
                  </a:lnTo>
                  <a:lnTo>
                    <a:pt x="76" y="0"/>
                  </a:lnTo>
                  <a:lnTo>
                    <a:pt x="76" y="45"/>
                  </a:lnTo>
                  <a:lnTo>
                    <a:pt x="13" y="45"/>
                  </a:lnTo>
                  <a:lnTo>
                    <a:pt x="13" y="64"/>
                  </a:lnTo>
                  <a:lnTo>
                    <a:pt x="62" y="64"/>
                  </a:lnTo>
                  <a:lnTo>
                    <a:pt x="62" y="76"/>
                  </a:lnTo>
                  <a:lnTo>
                    <a:pt x="0" y="76"/>
                  </a:lnTo>
                  <a:close/>
                  <a:moveTo>
                    <a:pt x="13" y="32"/>
                  </a:moveTo>
                  <a:lnTo>
                    <a:pt x="62" y="32"/>
                  </a:lnTo>
                  <a:lnTo>
                    <a:pt x="62" y="14"/>
                  </a:lnTo>
                  <a:lnTo>
                    <a:pt x="13" y="14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369">
              <a:extLst>
                <a:ext uri="{FF2B5EF4-FFF2-40B4-BE49-F238E27FC236}">
                  <a16:creationId xmlns:a16="http://schemas.microsoft.com/office/drawing/2014/main" id="{A9C6B726-487E-43E5-891B-B1AAC51BF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1" y="2413001"/>
              <a:ext cx="23813" cy="36513"/>
            </a:xfrm>
            <a:custGeom>
              <a:avLst/>
              <a:gdLst>
                <a:gd name="T0" fmla="*/ 0 w 49"/>
                <a:gd name="T1" fmla="*/ 76 h 76"/>
                <a:gd name="T2" fmla="*/ 0 w 49"/>
                <a:gd name="T3" fmla="*/ 0 h 76"/>
                <a:gd name="T4" fmla="*/ 49 w 49"/>
                <a:gd name="T5" fmla="*/ 0 h 76"/>
                <a:gd name="T6" fmla="*/ 49 w 49"/>
                <a:gd name="T7" fmla="*/ 12 h 76"/>
                <a:gd name="T8" fmla="*/ 14 w 49"/>
                <a:gd name="T9" fmla="*/ 12 h 76"/>
                <a:gd name="T10" fmla="*/ 14 w 49"/>
                <a:gd name="T11" fmla="*/ 76 h 76"/>
                <a:gd name="T12" fmla="*/ 0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0" y="76"/>
                  </a:moveTo>
                  <a:lnTo>
                    <a:pt x="0" y="0"/>
                  </a:lnTo>
                  <a:lnTo>
                    <a:pt x="49" y="0"/>
                  </a:lnTo>
                  <a:lnTo>
                    <a:pt x="49" y="12"/>
                  </a:lnTo>
                  <a:lnTo>
                    <a:pt x="14" y="12"/>
                  </a:lnTo>
                  <a:lnTo>
                    <a:pt x="14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370">
              <a:extLst>
                <a:ext uri="{FF2B5EF4-FFF2-40B4-BE49-F238E27FC236}">
                  <a16:creationId xmlns:a16="http://schemas.microsoft.com/office/drawing/2014/main" id="{5D7A2DE6-4A2E-4E10-B182-E17667F3E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76" y="2413001"/>
              <a:ext cx="38100" cy="36513"/>
            </a:xfrm>
            <a:custGeom>
              <a:avLst/>
              <a:gdLst>
                <a:gd name="T0" fmla="*/ 63 w 77"/>
                <a:gd name="T1" fmla="*/ 45 h 76"/>
                <a:gd name="T2" fmla="*/ 32 w 77"/>
                <a:gd name="T3" fmla="*/ 45 h 76"/>
                <a:gd name="T4" fmla="*/ 0 w 77"/>
                <a:gd name="T5" fmla="*/ 45 h 76"/>
                <a:gd name="T6" fmla="*/ 0 w 77"/>
                <a:gd name="T7" fmla="*/ 0 h 76"/>
                <a:gd name="T8" fmla="*/ 64 w 77"/>
                <a:gd name="T9" fmla="*/ 0 h 76"/>
                <a:gd name="T10" fmla="*/ 64 w 77"/>
                <a:gd name="T11" fmla="*/ 12 h 76"/>
                <a:gd name="T12" fmla="*/ 14 w 77"/>
                <a:gd name="T13" fmla="*/ 12 h 76"/>
                <a:gd name="T14" fmla="*/ 14 w 77"/>
                <a:gd name="T15" fmla="*/ 32 h 76"/>
                <a:gd name="T16" fmla="*/ 77 w 77"/>
                <a:gd name="T17" fmla="*/ 32 h 76"/>
                <a:gd name="T18" fmla="*/ 77 w 77"/>
                <a:gd name="T19" fmla="*/ 76 h 76"/>
                <a:gd name="T20" fmla="*/ 0 w 77"/>
                <a:gd name="T21" fmla="*/ 76 h 76"/>
                <a:gd name="T22" fmla="*/ 0 w 77"/>
                <a:gd name="T23" fmla="*/ 64 h 76"/>
                <a:gd name="T24" fmla="*/ 63 w 77"/>
                <a:gd name="T25" fmla="*/ 64 h 76"/>
                <a:gd name="T26" fmla="*/ 63 w 77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63" y="45"/>
                  </a:moveTo>
                  <a:lnTo>
                    <a:pt x="32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2"/>
                  </a:lnTo>
                  <a:lnTo>
                    <a:pt x="14" y="12"/>
                  </a:lnTo>
                  <a:lnTo>
                    <a:pt x="14" y="32"/>
                  </a:lnTo>
                  <a:lnTo>
                    <a:pt x="77" y="32"/>
                  </a:lnTo>
                  <a:lnTo>
                    <a:pt x="77" y="7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63" y="64"/>
                  </a:lnTo>
                  <a:lnTo>
                    <a:pt x="63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371">
              <a:extLst>
                <a:ext uri="{FF2B5EF4-FFF2-40B4-BE49-F238E27FC236}">
                  <a16:creationId xmlns:a16="http://schemas.microsoft.com/office/drawing/2014/main" id="{14425F70-74AF-43B0-B677-68CC5C1A6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3464" y="2401888"/>
              <a:ext cx="7938" cy="47625"/>
            </a:xfrm>
            <a:custGeom>
              <a:avLst/>
              <a:gdLst>
                <a:gd name="T0" fmla="*/ 14 w 14"/>
                <a:gd name="T1" fmla="*/ 12 h 99"/>
                <a:gd name="T2" fmla="*/ 0 w 14"/>
                <a:gd name="T3" fmla="*/ 12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2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2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372">
              <a:extLst>
                <a:ext uri="{FF2B5EF4-FFF2-40B4-BE49-F238E27FC236}">
                  <a16:creationId xmlns:a16="http://schemas.microsoft.com/office/drawing/2014/main" id="{8011FD7A-AF05-49B2-B831-78B02866E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2401888"/>
              <a:ext cx="23813" cy="47625"/>
            </a:xfrm>
            <a:custGeom>
              <a:avLst/>
              <a:gdLst>
                <a:gd name="T0" fmla="*/ 50 w 50"/>
                <a:gd name="T1" fmla="*/ 85 h 97"/>
                <a:gd name="T2" fmla="*/ 50 w 50"/>
                <a:gd name="T3" fmla="*/ 97 h 97"/>
                <a:gd name="T4" fmla="*/ 0 w 50"/>
                <a:gd name="T5" fmla="*/ 97 h 97"/>
                <a:gd name="T6" fmla="*/ 0 w 50"/>
                <a:gd name="T7" fmla="*/ 48 h 97"/>
                <a:gd name="T8" fmla="*/ 0 w 50"/>
                <a:gd name="T9" fmla="*/ 0 h 97"/>
                <a:gd name="T10" fmla="*/ 13 w 50"/>
                <a:gd name="T11" fmla="*/ 0 h 97"/>
                <a:gd name="T12" fmla="*/ 13 w 50"/>
                <a:gd name="T13" fmla="*/ 21 h 97"/>
                <a:gd name="T14" fmla="*/ 38 w 50"/>
                <a:gd name="T15" fmla="*/ 21 h 97"/>
                <a:gd name="T16" fmla="*/ 38 w 50"/>
                <a:gd name="T17" fmla="*/ 33 h 97"/>
                <a:gd name="T18" fmla="*/ 13 w 50"/>
                <a:gd name="T19" fmla="*/ 33 h 97"/>
                <a:gd name="T20" fmla="*/ 13 w 50"/>
                <a:gd name="T21" fmla="*/ 85 h 97"/>
                <a:gd name="T22" fmla="*/ 50 w 50"/>
                <a:gd name="T23" fmla="*/ 8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7">
                  <a:moveTo>
                    <a:pt x="50" y="85"/>
                  </a:moveTo>
                  <a:lnTo>
                    <a:pt x="50" y="97"/>
                  </a:lnTo>
                  <a:lnTo>
                    <a:pt x="0" y="97"/>
                  </a:lnTo>
                  <a:lnTo>
                    <a:pt x="0" y="48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1"/>
                  </a:lnTo>
                  <a:lnTo>
                    <a:pt x="38" y="21"/>
                  </a:lnTo>
                  <a:lnTo>
                    <a:pt x="38" y="33"/>
                  </a:lnTo>
                  <a:lnTo>
                    <a:pt x="13" y="33"/>
                  </a:lnTo>
                  <a:lnTo>
                    <a:pt x="13" y="85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373">
              <a:extLst>
                <a:ext uri="{FF2B5EF4-FFF2-40B4-BE49-F238E27FC236}">
                  <a16:creationId xmlns:a16="http://schemas.microsoft.com/office/drawing/2014/main" id="{5EED9311-1507-4CD2-9905-48FA95E4AF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364" y="2401888"/>
              <a:ext cx="38100" cy="47625"/>
            </a:xfrm>
            <a:custGeom>
              <a:avLst/>
              <a:gdLst>
                <a:gd name="T0" fmla="*/ 77 w 77"/>
                <a:gd name="T1" fmla="*/ 68 h 99"/>
                <a:gd name="T2" fmla="*/ 77 w 77"/>
                <a:gd name="T3" fmla="*/ 23 h 99"/>
                <a:gd name="T4" fmla="*/ 44 w 77"/>
                <a:gd name="T5" fmla="*/ 23 h 99"/>
                <a:gd name="T6" fmla="*/ 59 w 77"/>
                <a:gd name="T7" fmla="*/ 0 h 99"/>
                <a:gd name="T8" fmla="*/ 45 w 77"/>
                <a:gd name="T9" fmla="*/ 0 h 99"/>
                <a:gd name="T10" fmla="*/ 28 w 77"/>
                <a:gd name="T11" fmla="*/ 23 h 99"/>
                <a:gd name="T12" fmla="*/ 0 w 77"/>
                <a:gd name="T13" fmla="*/ 23 h 99"/>
                <a:gd name="T14" fmla="*/ 0 w 77"/>
                <a:gd name="T15" fmla="*/ 99 h 99"/>
                <a:gd name="T16" fmla="*/ 63 w 77"/>
                <a:gd name="T17" fmla="*/ 99 h 99"/>
                <a:gd name="T18" fmla="*/ 63 w 77"/>
                <a:gd name="T19" fmla="*/ 87 h 99"/>
                <a:gd name="T20" fmla="*/ 14 w 77"/>
                <a:gd name="T21" fmla="*/ 87 h 99"/>
                <a:gd name="T22" fmla="*/ 14 w 77"/>
                <a:gd name="T23" fmla="*/ 68 h 99"/>
                <a:gd name="T24" fmla="*/ 77 w 77"/>
                <a:gd name="T25" fmla="*/ 68 h 99"/>
                <a:gd name="T26" fmla="*/ 14 w 77"/>
                <a:gd name="T27" fmla="*/ 37 h 99"/>
                <a:gd name="T28" fmla="*/ 63 w 77"/>
                <a:gd name="T29" fmla="*/ 37 h 99"/>
                <a:gd name="T30" fmla="*/ 63 w 77"/>
                <a:gd name="T31" fmla="*/ 55 h 99"/>
                <a:gd name="T32" fmla="*/ 14 w 77"/>
                <a:gd name="T33" fmla="*/ 55 h 99"/>
                <a:gd name="T34" fmla="*/ 14 w 77"/>
                <a:gd name="T35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99">
                  <a:moveTo>
                    <a:pt x="77" y="68"/>
                  </a:moveTo>
                  <a:lnTo>
                    <a:pt x="77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7"/>
                  </a:lnTo>
                  <a:lnTo>
                    <a:pt x="14" y="87"/>
                  </a:lnTo>
                  <a:lnTo>
                    <a:pt x="14" y="68"/>
                  </a:lnTo>
                  <a:lnTo>
                    <a:pt x="77" y="68"/>
                  </a:lnTo>
                  <a:close/>
                  <a:moveTo>
                    <a:pt x="14" y="37"/>
                  </a:moveTo>
                  <a:lnTo>
                    <a:pt x="63" y="37"/>
                  </a:lnTo>
                  <a:lnTo>
                    <a:pt x="63" y="55"/>
                  </a:lnTo>
                  <a:lnTo>
                    <a:pt x="14" y="55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374">
              <a:extLst>
                <a:ext uri="{FF2B5EF4-FFF2-40B4-BE49-F238E27FC236}">
                  <a16:creationId xmlns:a16="http://schemas.microsoft.com/office/drawing/2014/main" id="{72AFEEF8-FCF2-4699-8DE2-AE7A6DACE3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801" y="2278063"/>
              <a:ext cx="385763" cy="346075"/>
            </a:xfrm>
            <a:custGeom>
              <a:avLst/>
              <a:gdLst>
                <a:gd name="T0" fmla="*/ 673 w 790"/>
                <a:gd name="T1" fmla="*/ 524 h 708"/>
                <a:gd name="T2" fmla="*/ 673 w 790"/>
                <a:gd name="T3" fmla="*/ 325 h 708"/>
                <a:gd name="T4" fmla="*/ 539 w 790"/>
                <a:gd name="T5" fmla="*/ 198 h 708"/>
                <a:gd name="T6" fmla="*/ 401 w 790"/>
                <a:gd name="T7" fmla="*/ 276 h 708"/>
                <a:gd name="T8" fmla="*/ 441 w 790"/>
                <a:gd name="T9" fmla="*/ 313 h 708"/>
                <a:gd name="T10" fmla="*/ 480 w 790"/>
                <a:gd name="T11" fmla="*/ 271 h 708"/>
                <a:gd name="T12" fmla="*/ 538 w 790"/>
                <a:gd name="T13" fmla="*/ 225 h 708"/>
                <a:gd name="T14" fmla="*/ 608 w 790"/>
                <a:gd name="T15" fmla="*/ 340 h 708"/>
                <a:gd name="T16" fmla="*/ 608 w 790"/>
                <a:gd name="T17" fmla="*/ 370 h 708"/>
                <a:gd name="T18" fmla="*/ 389 w 790"/>
                <a:gd name="T19" fmla="*/ 491 h 708"/>
                <a:gd name="T20" fmla="*/ 489 w 790"/>
                <a:gd name="T21" fmla="*/ 581 h 708"/>
                <a:gd name="T22" fmla="*/ 606 w 790"/>
                <a:gd name="T23" fmla="*/ 523 h 708"/>
                <a:gd name="T24" fmla="*/ 608 w 790"/>
                <a:gd name="T25" fmla="*/ 523 h 708"/>
                <a:gd name="T26" fmla="*/ 670 w 790"/>
                <a:gd name="T27" fmla="*/ 581 h 708"/>
                <a:gd name="T28" fmla="*/ 711 w 790"/>
                <a:gd name="T29" fmla="*/ 579 h 708"/>
                <a:gd name="T30" fmla="*/ 698 w 790"/>
                <a:gd name="T31" fmla="*/ 594 h 708"/>
                <a:gd name="T32" fmla="*/ 400 w 790"/>
                <a:gd name="T33" fmla="*/ 708 h 708"/>
                <a:gd name="T34" fmla="*/ 0 w 790"/>
                <a:gd name="T35" fmla="*/ 468 h 708"/>
                <a:gd name="T36" fmla="*/ 104 w 790"/>
                <a:gd name="T37" fmla="*/ 276 h 708"/>
                <a:gd name="T38" fmla="*/ 104 w 790"/>
                <a:gd name="T39" fmla="*/ 481 h 708"/>
                <a:gd name="T40" fmla="*/ 329 w 790"/>
                <a:gd name="T41" fmla="*/ 481 h 708"/>
                <a:gd name="T42" fmla="*/ 329 w 790"/>
                <a:gd name="T43" fmla="*/ 256 h 708"/>
                <a:gd name="T44" fmla="*/ 254 w 790"/>
                <a:gd name="T45" fmla="*/ 256 h 708"/>
                <a:gd name="T46" fmla="*/ 254 w 790"/>
                <a:gd name="T47" fmla="*/ 406 h 708"/>
                <a:gd name="T48" fmla="*/ 179 w 790"/>
                <a:gd name="T49" fmla="*/ 406 h 708"/>
                <a:gd name="T50" fmla="*/ 179 w 790"/>
                <a:gd name="T51" fmla="*/ 256 h 708"/>
                <a:gd name="T52" fmla="*/ 125 w 790"/>
                <a:gd name="T53" fmla="*/ 256 h 708"/>
                <a:gd name="T54" fmla="*/ 314 w 790"/>
                <a:gd name="T55" fmla="*/ 125 h 708"/>
                <a:gd name="T56" fmla="*/ 314 w 790"/>
                <a:gd name="T57" fmla="*/ 206 h 708"/>
                <a:gd name="T58" fmla="*/ 314 w 790"/>
                <a:gd name="T59" fmla="*/ 206 h 708"/>
                <a:gd name="T60" fmla="*/ 389 w 790"/>
                <a:gd name="T61" fmla="*/ 206 h 708"/>
                <a:gd name="T62" fmla="*/ 389 w 790"/>
                <a:gd name="T63" fmla="*/ 188 h 708"/>
                <a:gd name="T64" fmla="*/ 333 w 790"/>
                <a:gd name="T65" fmla="*/ 188 h 708"/>
                <a:gd name="T66" fmla="*/ 333 w 790"/>
                <a:gd name="T67" fmla="*/ 0 h 708"/>
                <a:gd name="T68" fmla="*/ 408 w 790"/>
                <a:gd name="T69" fmla="*/ 0 h 708"/>
                <a:gd name="T70" fmla="*/ 408 w 790"/>
                <a:gd name="T71" fmla="*/ 89 h 708"/>
                <a:gd name="T72" fmla="*/ 519 w 790"/>
                <a:gd name="T73" fmla="*/ 71 h 708"/>
                <a:gd name="T74" fmla="*/ 790 w 790"/>
                <a:gd name="T75" fmla="*/ 355 h 708"/>
                <a:gd name="T76" fmla="*/ 726 w 790"/>
                <a:gd name="T77" fmla="*/ 560 h 708"/>
                <a:gd name="T78" fmla="*/ 708 w 790"/>
                <a:gd name="T79" fmla="*/ 561 h 708"/>
                <a:gd name="T80" fmla="*/ 673 w 790"/>
                <a:gd name="T81" fmla="*/ 524 h 708"/>
                <a:gd name="T82" fmla="*/ 519 w 790"/>
                <a:gd name="T83" fmla="*/ 549 h 708"/>
                <a:gd name="T84" fmla="*/ 608 w 790"/>
                <a:gd name="T85" fmla="*/ 444 h 708"/>
                <a:gd name="T86" fmla="*/ 608 w 790"/>
                <a:gd name="T87" fmla="*/ 396 h 708"/>
                <a:gd name="T88" fmla="*/ 463 w 790"/>
                <a:gd name="T89" fmla="*/ 479 h 708"/>
                <a:gd name="T90" fmla="*/ 519 w 790"/>
                <a:gd name="T91" fmla="*/ 549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8">
                  <a:moveTo>
                    <a:pt x="673" y="524"/>
                  </a:moveTo>
                  <a:lnTo>
                    <a:pt x="673" y="325"/>
                  </a:lnTo>
                  <a:cubicBezTo>
                    <a:pt x="673" y="250"/>
                    <a:pt x="651" y="198"/>
                    <a:pt x="539" y="198"/>
                  </a:cubicBezTo>
                  <a:cubicBezTo>
                    <a:pt x="481" y="198"/>
                    <a:pt x="401" y="224"/>
                    <a:pt x="401" y="276"/>
                  </a:cubicBezTo>
                  <a:cubicBezTo>
                    <a:pt x="401" y="298"/>
                    <a:pt x="419" y="313"/>
                    <a:pt x="441" y="313"/>
                  </a:cubicBezTo>
                  <a:cubicBezTo>
                    <a:pt x="455" y="313"/>
                    <a:pt x="480" y="304"/>
                    <a:pt x="480" y="271"/>
                  </a:cubicBezTo>
                  <a:cubicBezTo>
                    <a:pt x="480" y="246"/>
                    <a:pt x="486" y="225"/>
                    <a:pt x="538" y="225"/>
                  </a:cubicBezTo>
                  <a:cubicBezTo>
                    <a:pt x="608" y="225"/>
                    <a:pt x="608" y="284"/>
                    <a:pt x="608" y="340"/>
                  </a:cubicBezTo>
                  <a:lnTo>
                    <a:pt x="608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1" y="581"/>
                    <a:pt x="489" y="581"/>
                  </a:cubicBezTo>
                  <a:cubicBezTo>
                    <a:pt x="545" y="581"/>
                    <a:pt x="581" y="559"/>
                    <a:pt x="606" y="523"/>
                  </a:cubicBezTo>
                  <a:lnTo>
                    <a:pt x="608" y="523"/>
                  </a:lnTo>
                  <a:cubicBezTo>
                    <a:pt x="608" y="558"/>
                    <a:pt x="621" y="581"/>
                    <a:pt x="670" y="581"/>
                  </a:cubicBezTo>
                  <a:cubicBezTo>
                    <a:pt x="680" y="581"/>
                    <a:pt x="690" y="581"/>
                    <a:pt x="711" y="579"/>
                  </a:cubicBezTo>
                  <a:lnTo>
                    <a:pt x="698" y="594"/>
                  </a:lnTo>
                  <a:cubicBezTo>
                    <a:pt x="635" y="660"/>
                    <a:pt x="539" y="708"/>
                    <a:pt x="400" y="708"/>
                  </a:cubicBezTo>
                  <a:cubicBezTo>
                    <a:pt x="150" y="708"/>
                    <a:pt x="0" y="581"/>
                    <a:pt x="0" y="468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3" y="156"/>
                    <a:pt x="314" y="125"/>
                  </a:cubicBezTo>
                  <a:lnTo>
                    <a:pt x="314" y="206"/>
                  </a:lnTo>
                  <a:lnTo>
                    <a:pt x="314" y="206"/>
                  </a:lnTo>
                  <a:lnTo>
                    <a:pt x="389" y="206"/>
                  </a:lnTo>
                  <a:lnTo>
                    <a:pt x="389" y="188"/>
                  </a:lnTo>
                  <a:lnTo>
                    <a:pt x="333" y="188"/>
                  </a:lnTo>
                  <a:lnTo>
                    <a:pt x="333" y="0"/>
                  </a:lnTo>
                  <a:lnTo>
                    <a:pt x="408" y="0"/>
                  </a:lnTo>
                  <a:lnTo>
                    <a:pt x="408" y="89"/>
                  </a:lnTo>
                  <a:cubicBezTo>
                    <a:pt x="446" y="78"/>
                    <a:pt x="484" y="71"/>
                    <a:pt x="519" y="71"/>
                  </a:cubicBezTo>
                  <a:cubicBezTo>
                    <a:pt x="683" y="71"/>
                    <a:pt x="790" y="200"/>
                    <a:pt x="790" y="355"/>
                  </a:cubicBezTo>
                  <a:cubicBezTo>
                    <a:pt x="790" y="423"/>
                    <a:pt x="771" y="498"/>
                    <a:pt x="726" y="560"/>
                  </a:cubicBezTo>
                  <a:cubicBezTo>
                    <a:pt x="713" y="561"/>
                    <a:pt x="710" y="561"/>
                    <a:pt x="708" y="561"/>
                  </a:cubicBezTo>
                  <a:cubicBezTo>
                    <a:pt x="681" y="561"/>
                    <a:pt x="673" y="551"/>
                    <a:pt x="673" y="524"/>
                  </a:cubicBezTo>
                  <a:close/>
                  <a:moveTo>
                    <a:pt x="519" y="549"/>
                  </a:moveTo>
                  <a:cubicBezTo>
                    <a:pt x="573" y="549"/>
                    <a:pt x="608" y="499"/>
                    <a:pt x="608" y="444"/>
                  </a:cubicBezTo>
                  <a:lnTo>
                    <a:pt x="608" y="396"/>
                  </a:lnTo>
                  <a:cubicBezTo>
                    <a:pt x="569" y="398"/>
                    <a:pt x="463" y="404"/>
                    <a:pt x="463" y="479"/>
                  </a:cubicBezTo>
                  <a:cubicBezTo>
                    <a:pt x="463" y="520"/>
                    <a:pt x="490" y="549"/>
                    <a:pt x="519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01" name="Groupe 500">
            <a:extLst>
              <a:ext uri="{FF2B5EF4-FFF2-40B4-BE49-F238E27FC236}">
                <a16:creationId xmlns:a16="http://schemas.microsoft.com/office/drawing/2014/main" id="{58774C32-BC5E-4F7D-BB03-2C1F35C3AB29}"/>
              </a:ext>
            </a:extLst>
          </p:cNvPr>
          <p:cNvGrpSpPr/>
          <p:nvPr/>
        </p:nvGrpSpPr>
        <p:grpSpPr>
          <a:xfrm>
            <a:off x="8849799" y="1126405"/>
            <a:ext cx="2301629" cy="658038"/>
            <a:chOff x="6261101" y="1512888"/>
            <a:chExt cx="1216026" cy="347663"/>
          </a:xfrm>
        </p:grpSpPr>
        <p:sp>
          <p:nvSpPr>
            <p:cNvPr id="262" name="Freeform 375">
              <a:extLst>
                <a:ext uri="{FF2B5EF4-FFF2-40B4-BE49-F238E27FC236}">
                  <a16:creationId xmlns:a16="http://schemas.microsoft.com/office/drawing/2014/main" id="{01C78F39-B3E2-4282-A7CA-CA6442B97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9" y="1530351"/>
              <a:ext cx="769938" cy="79375"/>
            </a:xfrm>
            <a:custGeom>
              <a:avLst/>
              <a:gdLst>
                <a:gd name="T0" fmla="*/ 1494 w 1572"/>
                <a:gd name="T1" fmla="*/ 14 h 160"/>
                <a:gd name="T2" fmla="*/ 1522 w 1572"/>
                <a:gd name="T3" fmla="*/ 126 h 160"/>
                <a:gd name="T4" fmla="*/ 1522 w 1572"/>
                <a:gd name="T5" fmla="*/ 70 h 160"/>
                <a:gd name="T6" fmla="*/ 1397 w 1572"/>
                <a:gd name="T7" fmla="*/ 75 h 160"/>
                <a:gd name="T8" fmla="*/ 1419 w 1572"/>
                <a:gd name="T9" fmla="*/ 15 h 160"/>
                <a:gd name="T10" fmla="*/ 1398 w 1572"/>
                <a:gd name="T11" fmla="*/ 95 h 160"/>
                <a:gd name="T12" fmla="*/ 1438 w 1572"/>
                <a:gd name="T13" fmla="*/ 94 h 160"/>
                <a:gd name="T14" fmla="*/ 1258 w 1572"/>
                <a:gd name="T15" fmla="*/ 128 h 160"/>
                <a:gd name="T16" fmla="*/ 1277 w 1572"/>
                <a:gd name="T17" fmla="*/ 128 h 160"/>
                <a:gd name="T18" fmla="*/ 1277 w 1572"/>
                <a:gd name="T19" fmla="*/ 149 h 160"/>
                <a:gd name="T20" fmla="*/ 1203 w 1572"/>
                <a:gd name="T21" fmla="*/ 14 h 160"/>
                <a:gd name="T22" fmla="*/ 1088 w 1572"/>
                <a:gd name="T23" fmla="*/ 14 h 160"/>
                <a:gd name="T24" fmla="*/ 1175 w 1572"/>
                <a:gd name="T25" fmla="*/ 149 h 160"/>
                <a:gd name="T26" fmla="*/ 1060 w 1572"/>
                <a:gd name="T27" fmla="*/ 14 h 160"/>
                <a:gd name="T28" fmla="*/ 1060 w 1572"/>
                <a:gd name="T29" fmla="*/ 126 h 160"/>
                <a:gd name="T30" fmla="*/ 1055 w 1572"/>
                <a:gd name="T31" fmla="*/ 70 h 160"/>
                <a:gd name="T32" fmla="*/ 908 w 1572"/>
                <a:gd name="T33" fmla="*/ 75 h 160"/>
                <a:gd name="T34" fmla="*/ 929 w 1572"/>
                <a:gd name="T35" fmla="*/ 55 h 160"/>
                <a:gd name="T36" fmla="*/ 888 w 1572"/>
                <a:gd name="T37" fmla="*/ 149 h 160"/>
                <a:gd name="T38" fmla="*/ 962 w 1572"/>
                <a:gd name="T39" fmla="*/ 149 h 160"/>
                <a:gd name="T40" fmla="*/ 790 w 1572"/>
                <a:gd name="T41" fmla="*/ 75 h 160"/>
                <a:gd name="T42" fmla="*/ 812 w 1572"/>
                <a:gd name="T43" fmla="*/ 55 h 160"/>
                <a:gd name="T44" fmla="*/ 742 w 1572"/>
                <a:gd name="T45" fmla="*/ 15 h 160"/>
                <a:gd name="T46" fmla="*/ 792 w 1572"/>
                <a:gd name="T47" fmla="*/ 95 h 160"/>
                <a:gd name="T48" fmla="*/ 650 w 1572"/>
                <a:gd name="T49" fmla="*/ 35 h 160"/>
                <a:gd name="T50" fmla="*/ 722 w 1572"/>
                <a:gd name="T51" fmla="*/ 55 h 160"/>
                <a:gd name="T52" fmla="*/ 652 w 1572"/>
                <a:gd name="T53" fmla="*/ 149 h 160"/>
                <a:gd name="T54" fmla="*/ 535 w 1572"/>
                <a:gd name="T55" fmla="*/ 93 h 160"/>
                <a:gd name="T56" fmla="*/ 559 w 1572"/>
                <a:gd name="T57" fmla="*/ 91 h 160"/>
                <a:gd name="T58" fmla="*/ 595 w 1572"/>
                <a:gd name="T59" fmla="*/ 19 h 160"/>
                <a:gd name="T60" fmla="*/ 544 w 1572"/>
                <a:gd name="T61" fmla="*/ 9 h 160"/>
                <a:gd name="T62" fmla="*/ 472 w 1572"/>
                <a:gd name="T63" fmla="*/ 124 h 160"/>
                <a:gd name="T64" fmla="*/ 517 w 1572"/>
                <a:gd name="T65" fmla="*/ 123 h 160"/>
                <a:gd name="T66" fmla="*/ 580 w 1572"/>
                <a:gd name="T67" fmla="*/ 160 h 160"/>
                <a:gd name="T68" fmla="*/ 607 w 1572"/>
                <a:gd name="T69" fmla="*/ 99 h 160"/>
                <a:gd name="T70" fmla="*/ 387 w 1572"/>
                <a:gd name="T71" fmla="*/ 75 h 160"/>
                <a:gd name="T72" fmla="*/ 409 w 1572"/>
                <a:gd name="T73" fmla="*/ 15 h 160"/>
                <a:gd name="T74" fmla="*/ 388 w 1572"/>
                <a:gd name="T75" fmla="*/ 95 h 160"/>
                <a:gd name="T76" fmla="*/ 428 w 1572"/>
                <a:gd name="T77" fmla="*/ 94 h 160"/>
                <a:gd name="T78" fmla="*/ 240 w 1572"/>
                <a:gd name="T79" fmla="*/ 15 h 160"/>
                <a:gd name="T80" fmla="*/ 302 w 1572"/>
                <a:gd name="T81" fmla="*/ 149 h 160"/>
                <a:gd name="T82" fmla="*/ 339 w 1572"/>
                <a:gd name="T83" fmla="*/ 15 h 160"/>
                <a:gd name="T84" fmla="*/ 192 w 1572"/>
                <a:gd name="T85" fmla="*/ 106 h 160"/>
                <a:gd name="T86" fmla="*/ 132 w 1572"/>
                <a:gd name="T87" fmla="*/ 148 h 160"/>
                <a:gd name="T88" fmla="*/ 27 w 1572"/>
                <a:gd name="T89" fmla="*/ 35 h 160"/>
                <a:gd name="T90" fmla="*/ 0 w 1572"/>
                <a:gd name="T91" fmla="*/ 148 h 160"/>
                <a:gd name="T92" fmla="*/ 28 w 1572"/>
                <a:gd name="T93" fmla="*/ 89 h 160"/>
                <a:gd name="T94" fmla="*/ 28 w 1572"/>
                <a:gd name="T95" fmla="*/ 3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2" h="160">
                  <a:moveTo>
                    <a:pt x="1522" y="35"/>
                  </a:moveTo>
                  <a:lnTo>
                    <a:pt x="1572" y="35"/>
                  </a:lnTo>
                  <a:lnTo>
                    <a:pt x="1572" y="14"/>
                  </a:lnTo>
                  <a:lnTo>
                    <a:pt x="1494" y="14"/>
                  </a:lnTo>
                  <a:lnTo>
                    <a:pt x="1494" y="148"/>
                  </a:lnTo>
                  <a:lnTo>
                    <a:pt x="1572" y="148"/>
                  </a:lnTo>
                  <a:lnTo>
                    <a:pt x="1572" y="126"/>
                  </a:lnTo>
                  <a:lnTo>
                    <a:pt x="1522" y="126"/>
                  </a:lnTo>
                  <a:lnTo>
                    <a:pt x="1522" y="89"/>
                  </a:lnTo>
                  <a:lnTo>
                    <a:pt x="1567" y="89"/>
                  </a:lnTo>
                  <a:lnTo>
                    <a:pt x="1567" y="70"/>
                  </a:lnTo>
                  <a:lnTo>
                    <a:pt x="1522" y="70"/>
                  </a:lnTo>
                  <a:lnTo>
                    <a:pt x="1522" y="35"/>
                  </a:lnTo>
                  <a:close/>
                  <a:moveTo>
                    <a:pt x="1440" y="55"/>
                  </a:moveTo>
                  <a:cubicBezTo>
                    <a:pt x="1440" y="66"/>
                    <a:pt x="1433" y="75"/>
                    <a:pt x="1419" y="75"/>
                  </a:cubicBezTo>
                  <a:lnTo>
                    <a:pt x="1397" y="75"/>
                  </a:lnTo>
                  <a:lnTo>
                    <a:pt x="1397" y="35"/>
                  </a:lnTo>
                  <a:lnTo>
                    <a:pt x="1419" y="35"/>
                  </a:lnTo>
                  <a:cubicBezTo>
                    <a:pt x="1433" y="35"/>
                    <a:pt x="1440" y="44"/>
                    <a:pt x="1440" y="55"/>
                  </a:cubicBezTo>
                  <a:close/>
                  <a:moveTo>
                    <a:pt x="1419" y="15"/>
                  </a:moveTo>
                  <a:lnTo>
                    <a:pt x="1370" y="15"/>
                  </a:lnTo>
                  <a:lnTo>
                    <a:pt x="1370" y="149"/>
                  </a:lnTo>
                  <a:lnTo>
                    <a:pt x="1398" y="149"/>
                  </a:lnTo>
                  <a:lnTo>
                    <a:pt x="1398" y="95"/>
                  </a:lnTo>
                  <a:lnTo>
                    <a:pt x="1407" y="95"/>
                  </a:lnTo>
                  <a:lnTo>
                    <a:pt x="1439" y="149"/>
                  </a:lnTo>
                  <a:lnTo>
                    <a:pt x="1472" y="149"/>
                  </a:lnTo>
                  <a:lnTo>
                    <a:pt x="1438" y="94"/>
                  </a:lnTo>
                  <a:cubicBezTo>
                    <a:pt x="1462" y="88"/>
                    <a:pt x="1469" y="70"/>
                    <a:pt x="1469" y="55"/>
                  </a:cubicBezTo>
                  <a:cubicBezTo>
                    <a:pt x="1468" y="34"/>
                    <a:pt x="1452" y="15"/>
                    <a:pt x="1419" y="15"/>
                  </a:cubicBezTo>
                  <a:close/>
                  <a:moveTo>
                    <a:pt x="1277" y="128"/>
                  </a:moveTo>
                  <a:lnTo>
                    <a:pt x="1258" y="128"/>
                  </a:lnTo>
                  <a:lnTo>
                    <a:pt x="1258" y="35"/>
                  </a:lnTo>
                  <a:lnTo>
                    <a:pt x="1277" y="35"/>
                  </a:lnTo>
                  <a:cubicBezTo>
                    <a:pt x="1305" y="35"/>
                    <a:pt x="1322" y="53"/>
                    <a:pt x="1322" y="81"/>
                  </a:cubicBezTo>
                  <a:cubicBezTo>
                    <a:pt x="1322" y="110"/>
                    <a:pt x="1305" y="128"/>
                    <a:pt x="1277" y="128"/>
                  </a:cubicBezTo>
                  <a:close/>
                  <a:moveTo>
                    <a:pt x="1277" y="15"/>
                  </a:moveTo>
                  <a:lnTo>
                    <a:pt x="1232" y="15"/>
                  </a:lnTo>
                  <a:lnTo>
                    <a:pt x="1232" y="149"/>
                  </a:lnTo>
                  <a:lnTo>
                    <a:pt x="1277" y="149"/>
                  </a:lnTo>
                  <a:cubicBezTo>
                    <a:pt x="1319" y="149"/>
                    <a:pt x="1348" y="123"/>
                    <a:pt x="1348" y="83"/>
                  </a:cubicBezTo>
                  <a:cubicBezTo>
                    <a:pt x="1349" y="41"/>
                    <a:pt x="1320" y="15"/>
                    <a:pt x="1277" y="15"/>
                  </a:cubicBezTo>
                  <a:close/>
                  <a:moveTo>
                    <a:pt x="1203" y="149"/>
                  </a:moveTo>
                  <a:lnTo>
                    <a:pt x="1203" y="14"/>
                  </a:lnTo>
                  <a:lnTo>
                    <a:pt x="1175" y="14"/>
                  </a:lnTo>
                  <a:lnTo>
                    <a:pt x="1175" y="106"/>
                  </a:lnTo>
                  <a:lnTo>
                    <a:pt x="1115" y="14"/>
                  </a:lnTo>
                  <a:lnTo>
                    <a:pt x="1088" y="14"/>
                  </a:lnTo>
                  <a:lnTo>
                    <a:pt x="1088" y="148"/>
                  </a:lnTo>
                  <a:lnTo>
                    <a:pt x="1115" y="148"/>
                  </a:lnTo>
                  <a:lnTo>
                    <a:pt x="1115" y="56"/>
                  </a:lnTo>
                  <a:lnTo>
                    <a:pt x="1175" y="149"/>
                  </a:lnTo>
                  <a:lnTo>
                    <a:pt x="1203" y="149"/>
                  </a:lnTo>
                  <a:close/>
                  <a:moveTo>
                    <a:pt x="1010" y="35"/>
                  </a:moveTo>
                  <a:lnTo>
                    <a:pt x="1060" y="35"/>
                  </a:lnTo>
                  <a:lnTo>
                    <a:pt x="1060" y="14"/>
                  </a:lnTo>
                  <a:lnTo>
                    <a:pt x="983" y="14"/>
                  </a:lnTo>
                  <a:lnTo>
                    <a:pt x="983" y="148"/>
                  </a:lnTo>
                  <a:lnTo>
                    <a:pt x="1060" y="148"/>
                  </a:lnTo>
                  <a:lnTo>
                    <a:pt x="1060" y="126"/>
                  </a:lnTo>
                  <a:lnTo>
                    <a:pt x="1010" y="126"/>
                  </a:lnTo>
                  <a:lnTo>
                    <a:pt x="1010" y="89"/>
                  </a:lnTo>
                  <a:lnTo>
                    <a:pt x="1055" y="89"/>
                  </a:lnTo>
                  <a:lnTo>
                    <a:pt x="1055" y="70"/>
                  </a:lnTo>
                  <a:lnTo>
                    <a:pt x="1010" y="70"/>
                  </a:lnTo>
                  <a:lnTo>
                    <a:pt x="1010" y="35"/>
                  </a:lnTo>
                  <a:close/>
                  <a:moveTo>
                    <a:pt x="929" y="55"/>
                  </a:moveTo>
                  <a:cubicBezTo>
                    <a:pt x="929" y="66"/>
                    <a:pt x="922" y="75"/>
                    <a:pt x="908" y="75"/>
                  </a:cubicBezTo>
                  <a:lnTo>
                    <a:pt x="885" y="75"/>
                  </a:lnTo>
                  <a:lnTo>
                    <a:pt x="885" y="35"/>
                  </a:lnTo>
                  <a:lnTo>
                    <a:pt x="908" y="35"/>
                  </a:lnTo>
                  <a:cubicBezTo>
                    <a:pt x="923" y="35"/>
                    <a:pt x="929" y="44"/>
                    <a:pt x="929" y="55"/>
                  </a:cubicBezTo>
                  <a:close/>
                  <a:moveTo>
                    <a:pt x="909" y="15"/>
                  </a:moveTo>
                  <a:lnTo>
                    <a:pt x="860" y="15"/>
                  </a:lnTo>
                  <a:lnTo>
                    <a:pt x="860" y="149"/>
                  </a:lnTo>
                  <a:lnTo>
                    <a:pt x="888" y="149"/>
                  </a:lnTo>
                  <a:lnTo>
                    <a:pt x="888" y="95"/>
                  </a:lnTo>
                  <a:lnTo>
                    <a:pt x="897" y="95"/>
                  </a:lnTo>
                  <a:lnTo>
                    <a:pt x="929" y="149"/>
                  </a:lnTo>
                  <a:lnTo>
                    <a:pt x="962" y="149"/>
                  </a:lnTo>
                  <a:lnTo>
                    <a:pt x="928" y="94"/>
                  </a:lnTo>
                  <a:cubicBezTo>
                    <a:pt x="952" y="88"/>
                    <a:pt x="959" y="70"/>
                    <a:pt x="959" y="55"/>
                  </a:cubicBezTo>
                  <a:cubicBezTo>
                    <a:pt x="957" y="34"/>
                    <a:pt x="942" y="15"/>
                    <a:pt x="909" y="15"/>
                  </a:cubicBezTo>
                  <a:close/>
                  <a:moveTo>
                    <a:pt x="790" y="75"/>
                  </a:moveTo>
                  <a:lnTo>
                    <a:pt x="768" y="75"/>
                  </a:lnTo>
                  <a:lnTo>
                    <a:pt x="768" y="35"/>
                  </a:lnTo>
                  <a:lnTo>
                    <a:pt x="790" y="35"/>
                  </a:lnTo>
                  <a:cubicBezTo>
                    <a:pt x="804" y="35"/>
                    <a:pt x="812" y="43"/>
                    <a:pt x="812" y="55"/>
                  </a:cubicBezTo>
                  <a:cubicBezTo>
                    <a:pt x="812" y="66"/>
                    <a:pt x="805" y="75"/>
                    <a:pt x="790" y="75"/>
                  </a:cubicBezTo>
                  <a:close/>
                  <a:moveTo>
                    <a:pt x="839" y="55"/>
                  </a:moveTo>
                  <a:cubicBezTo>
                    <a:pt x="839" y="34"/>
                    <a:pt x="823" y="15"/>
                    <a:pt x="790" y="15"/>
                  </a:cubicBezTo>
                  <a:lnTo>
                    <a:pt x="742" y="15"/>
                  </a:lnTo>
                  <a:lnTo>
                    <a:pt x="742" y="149"/>
                  </a:lnTo>
                  <a:lnTo>
                    <a:pt x="769" y="149"/>
                  </a:lnTo>
                  <a:lnTo>
                    <a:pt x="769" y="95"/>
                  </a:lnTo>
                  <a:lnTo>
                    <a:pt x="792" y="95"/>
                  </a:lnTo>
                  <a:cubicBezTo>
                    <a:pt x="828" y="95"/>
                    <a:pt x="839" y="73"/>
                    <a:pt x="839" y="55"/>
                  </a:cubicBezTo>
                  <a:close/>
                  <a:moveTo>
                    <a:pt x="673" y="75"/>
                  </a:moveTo>
                  <a:lnTo>
                    <a:pt x="650" y="75"/>
                  </a:lnTo>
                  <a:lnTo>
                    <a:pt x="650" y="35"/>
                  </a:lnTo>
                  <a:lnTo>
                    <a:pt x="673" y="35"/>
                  </a:lnTo>
                  <a:cubicBezTo>
                    <a:pt x="687" y="35"/>
                    <a:pt x="694" y="43"/>
                    <a:pt x="694" y="55"/>
                  </a:cubicBezTo>
                  <a:cubicBezTo>
                    <a:pt x="694" y="66"/>
                    <a:pt x="687" y="75"/>
                    <a:pt x="673" y="75"/>
                  </a:cubicBezTo>
                  <a:close/>
                  <a:moveTo>
                    <a:pt x="722" y="55"/>
                  </a:moveTo>
                  <a:cubicBezTo>
                    <a:pt x="722" y="34"/>
                    <a:pt x="705" y="15"/>
                    <a:pt x="673" y="15"/>
                  </a:cubicBezTo>
                  <a:lnTo>
                    <a:pt x="624" y="15"/>
                  </a:lnTo>
                  <a:lnTo>
                    <a:pt x="624" y="149"/>
                  </a:lnTo>
                  <a:lnTo>
                    <a:pt x="652" y="149"/>
                  </a:lnTo>
                  <a:lnTo>
                    <a:pt x="652" y="95"/>
                  </a:lnTo>
                  <a:lnTo>
                    <a:pt x="674" y="95"/>
                  </a:lnTo>
                  <a:cubicBezTo>
                    <a:pt x="710" y="95"/>
                    <a:pt x="722" y="73"/>
                    <a:pt x="722" y="55"/>
                  </a:cubicBezTo>
                  <a:close/>
                  <a:moveTo>
                    <a:pt x="535" y="93"/>
                  </a:moveTo>
                  <a:cubicBezTo>
                    <a:pt x="545" y="74"/>
                    <a:pt x="558" y="53"/>
                    <a:pt x="568" y="28"/>
                  </a:cubicBezTo>
                  <a:lnTo>
                    <a:pt x="568" y="34"/>
                  </a:lnTo>
                  <a:cubicBezTo>
                    <a:pt x="568" y="45"/>
                    <a:pt x="564" y="65"/>
                    <a:pt x="562" y="81"/>
                  </a:cubicBezTo>
                  <a:cubicBezTo>
                    <a:pt x="562" y="85"/>
                    <a:pt x="560" y="89"/>
                    <a:pt x="559" y="91"/>
                  </a:cubicBezTo>
                  <a:lnTo>
                    <a:pt x="535" y="93"/>
                  </a:lnTo>
                  <a:close/>
                  <a:moveTo>
                    <a:pt x="588" y="90"/>
                  </a:moveTo>
                  <a:lnTo>
                    <a:pt x="588" y="86"/>
                  </a:lnTo>
                  <a:cubicBezTo>
                    <a:pt x="590" y="70"/>
                    <a:pt x="595" y="33"/>
                    <a:pt x="595" y="19"/>
                  </a:cubicBezTo>
                  <a:cubicBezTo>
                    <a:pt x="595" y="6"/>
                    <a:pt x="590" y="0"/>
                    <a:pt x="574" y="0"/>
                  </a:cubicBezTo>
                  <a:cubicBezTo>
                    <a:pt x="568" y="0"/>
                    <a:pt x="565" y="1"/>
                    <a:pt x="565" y="5"/>
                  </a:cubicBezTo>
                  <a:lnTo>
                    <a:pt x="553" y="5"/>
                  </a:lnTo>
                  <a:cubicBezTo>
                    <a:pt x="548" y="5"/>
                    <a:pt x="545" y="5"/>
                    <a:pt x="544" y="9"/>
                  </a:cubicBezTo>
                  <a:cubicBezTo>
                    <a:pt x="537" y="26"/>
                    <a:pt x="534" y="38"/>
                    <a:pt x="504" y="84"/>
                  </a:cubicBezTo>
                  <a:cubicBezTo>
                    <a:pt x="502" y="88"/>
                    <a:pt x="500" y="90"/>
                    <a:pt x="498" y="94"/>
                  </a:cubicBezTo>
                  <a:lnTo>
                    <a:pt x="478" y="95"/>
                  </a:lnTo>
                  <a:lnTo>
                    <a:pt x="472" y="124"/>
                  </a:lnTo>
                  <a:lnTo>
                    <a:pt x="479" y="124"/>
                  </a:lnTo>
                  <a:cubicBezTo>
                    <a:pt x="474" y="131"/>
                    <a:pt x="470" y="140"/>
                    <a:pt x="468" y="148"/>
                  </a:cubicBezTo>
                  <a:lnTo>
                    <a:pt x="502" y="158"/>
                  </a:lnTo>
                  <a:cubicBezTo>
                    <a:pt x="505" y="146"/>
                    <a:pt x="510" y="135"/>
                    <a:pt x="517" y="123"/>
                  </a:cubicBezTo>
                  <a:lnTo>
                    <a:pt x="535" y="123"/>
                  </a:lnTo>
                  <a:lnTo>
                    <a:pt x="550" y="123"/>
                  </a:lnTo>
                  <a:cubicBezTo>
                    <a:pt x="548" y="135"/>
                    <a:pt x="547" y="146"/>
                    <a:pt x="548" y="153"/>
                  </a:cubicBezTo>
                  <a:lnTo>
                    <a:pt x="580" y="160"/>
                  </a:lnTo>
                  <a:lnTo>
                    <a:pt x="580" y="141"/>
                  </a:lnTo>
                  <a:cubicBezTo>
                    <a:pt x="580" y="135"/>
                    <a:pt x="580" y="129"/>
                    <a:pt x="582" y="123"/>
                  </a:cubicBezTo>
                  <a:lnTo>
                    <a:pt x="594" y="123"/>
                  </a:lnTo>
                  <a:cubicBezTo>
                    <a:pt x="603" y="123"/>
                    <a:pt x="607" y="108"/>
                    <a:pt x="607" y="99"/>
                  </a:cubicBezTo>
                  <a:cubicBezTo>
                    <a:pt x="609" y="91"/>
                    <a:pt x="605" y="90"/>
                    <a:pt x="588" y="90"/>
                  </a:cubicBezTo>
                  <a:close/>
                  <a:moveTo>
                    <a:pt x="430" y="55"/>
                  </a:moveTo>
                  <a:cubicBezTo>
                    <a:pt x="430" y="66"/>
                    <a:pt x="423" y="75"/>
                    <a:pt x="409" y="75"/>
                  </a:cubicBezTo>
                  <a:lnTo>
                    <a:pt x="387" y="75"/>
                  </a:lnTo>
                  <a:lnTo>
                    <a:pt x="387" y="35"/>
                  </a:lnTo>
                  <a:lnTo>
                    <a:pt x="409" y="35"/>
                  </a:lnTo>
                  <a:cubicBezTo>
                    <a:pt x="423" y="35"/>
                    <a:pt x="430" y="44"/>
                    <a:pt x="430" y="55"/>
                  </a:cubicBezTo>
                  <a:close/>
                  <a:moveTo>
                    <a:pt x="409" y="15"/>
                  </a:moveTo>
                  <a:lnTo>
                    <a:pt x="360" y="15"/>
                  </a:lnTo>
                  <a:lnTo>
                    <a:pt x="360" y="149"/>
                  </a:lnTo>
                  <a:lnTo>
                    <a:pt x="388" y="149"/>
                  </a:lnTo>
                  <a:lnTo>
                    <a:pt x="388" y="95"/>
                  </a:lnTo>
                  <a:lnTo>
                    <a:pt x="397" y="95"/>
                  </a:lnTo>
                  <a:lnTo>
                    <a:pt x="429" y="149"/>
                  </a:lnTo>
                  <a:lnTo>
                    <a:pt x="462" y="149"/>
                  </a:lnTo>
                  <a:lnTo>
                    <a:pt x="428" y="94"/>
                  </a:lnTo>
                  <a:cubicBezTo>
                    <a:pt x="452" y="88"/>
                    <a:pt x="459" y="70"/>
                    <a:pt x="459" y="55"/>
                  </a:cubicBezTo>
                  <a:cubicBezTo>
                    <a:pt x="457" y="34"/>
                    <a:pt x="442" y="15"/>
                    <a:pt x="409" y="15"/>
                  </a:cubicBezTo>
                  <a:close/>
                  <a:moveTo>
                    <a:pt x="339" y="15"/>
                  </a:moveTo>
                  <a:lnTo>
                    <a:pt x="240" y="15"/>
                  </a:lnTo>
                  <a:lnTo>
                    <a:pt x="240" y="36"/>
                  </a:lnTo>
                  <a:lnTo>
                    <a:pt x="275" y="36"/>
                  </a:lnTo>
                  <a:lnTo>
                    <a:pt x="275" y="149"/>
                  </a:lnTo>
                  <a:lnTo>
                    <a:pt x="302" y="149"/>
                  </a:lnTo>
                  <a:lnTo>
                    <a:pt x="302" y="36"/>
                  </a:lnTo>
                  <a:lnTo>
                    <a:pt x="338" y="36"/>
                  </a:lnTo>
                  <a:lnTo>
                    <a:pt x="338" y="15"/>
                  </a:lnTo>
                  <a:lnTo>
                    <a:pt x="339" y="15"/>
                  </a:lnTo>
                  <a:close/>
                  <a:moveTo>
                    <a:pt x="219" y="149"/>
                  </a:moveTo>
                  <a:lnTo>
                    <a:pt x="219" y="14"/>
                  </a:lnTo>
                  <a:lnTo>
                    <a:pt x="192" y="14"/>
                  </a:lnTo>
                  <a:lnTo>
                    <a:pt x="192" y="106"/>
                  </a:lnTo>
                  <a:lnTo>
                    <a:pt x="132" y="14"/>
                  </a:lnTo>
                  <a:lnTo>
                    <a:pt x="104" y="14"/>
                  </a:lnTo>
                  <a:lnTo>
                    <a:pt x="104" y="148"/>
                  </a:lnTo>
                  <a:lnTo>
                    <a:pt x="132" y="148"/>
                  </a:lnTo>
                  <a:lnTo>
                    <a:pt x="132" y="56"/>
                  </a:lnTo>
                  <a:lnTo>
                    <a:pt x="192" y="149"/>
                  </a:lnTo>
                  <a:lnTo>
                    <a:pt x="219" y="149"/>
                  </a:lnTo>
                  <a:close/>
                  <a:moveTo>
                    <a:pt x="27" y="35"/>
                  </a:moveTo>
                  <a:lnTo>
                    <a:pt x="77" y="35"/>
                  </a:lnTo>
                  <a:lnTo>
                    <a:pt x="77" y="14"/>
                  </a:lnTo>
                  <a:lnTo>
                    <a:pt x="0" y="14"/>
                  </a:lnTo>
                  <a:lnTo>
                    <a:pt x="0" y="148"/>
                  </a:lnTo>
                  <a:lnTo>
                    <a:pt x="78" y="148"/>
                  </a:lnTo>
                  <a:lnTo>
                    <a:pt x="78" y="126"/>
                  </a:lnTo>
                  <a:lnTo>
                    <a:pt x="28" y="126"/>
                  </a:lnTo>
                  <a:lnTo>
                    <a:pt x="28" y="89"/>
                  </a:lnTo>
                  <a:lnTo>
                    <a:pt x="73" y="89"/>
                  </a:lnTo>
                  <a:lnTo>
                    <a:pt x="73" y="70"/>
                  </a:lnTo>
                  <a:lnTo>
                    <a:pt x="28" y="70"/>
                  </a:lnTo>
                  <a:lnTo>
                    <a:pt x="28" y="35"/>
                  </a:lnTo>
                  <a:lnTo>
                    <a:pt x="27" y="35"/>
                  </a:lnTo>
                  <a:close/>
                </a:path>
              </a:pathLst>
            </a:custGeom>
            <a:solidFill>
              <a:srgbClr val="A716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376">
              <a:extLst>
                <a:ext uri="{FF2B5EF4-FFF2-40B4-BE49-F238E27FC236}">
                  <a16:creationId xmlns:a16="http://schemas.microsoft.com/office/drawing/2014/main" id="{620BB504-96CE-405E-AA09-88F8220923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0364" y="1716088"/>
              <a:ext cx="76200" cy="76200"/>
            </a:xfrm>
            <a:custGeom>
              <a:avLst/>
              <a:gdLst>
                <a:gd name="T0" fmla="*/ 128 w 156"/>
                <a:gd name="T1" fmla="*/ 118 h 156"/>
                <a:gd name="T2" fmla="*/ 128 w 156"/>
                <a:gd name="T3" fmla="*/ 53 h 156"/>
                <a:gd name="T4" fmla="*/ 70 w 156"/>
                <a:gd name="T5" fmla="*/ 0 h 156"/>
                <a:gd name="T6" fmla="*/ 6 w 156"/>
                <a:gd name="T7" fmla="*/ 33 h 156"/>
                <a:gd name="T8" fmla="*/ 26 w 156"/>
                <a:gd name="T9" fmla="*/ 50 h 156"/>
                <a:gd name="T10" fmla="*/ 69 w 156"/>
                <a:gd name="T11" fmla="*/ 10 h 156"/>
                <a:gd name="T12" fmla="*/ 93 w 156"/>
                <a:gd name="T13" fmla="*/ 52 h 156"/>
                <a:gd name="T14" fmla="*/ 93 w 156"/>
                <a:gd name="T15" fmla="*/ 68 h 156"/>
                <a:gd name="T16" fmla="*/ 0 w 156"/>
                <a:gd name="T17" fmla="*/ 118 h 156"/>
                <a:gd name="T18" fmla="*/ 45 w 156"/>
                <a:gd name="T19" fmla="*/ 156 h 156"/>
                <a:gd name="T20" fmla="*/ 93 w 156"/>
                <a:gd name="T21" fmla="*/ 133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3 w 156"/>
                <a:gd name="T29" fmla="*/ 143 h 156"/>
                <a:gd name="T30" fmla="*/ 128 w 156"/>
                <a:gd name="T31" fmla="*/ 118 h 156"/>
                <a:gd name="T32" fmla="*/ 93 w 156"/>
                <a:gd name="T33" fmla="*/ 100 h 156"/>
                <a:gd name="T34" fmla="*/ 60 w 156"/>
                <a:gd name="T35" fmla="*/ 137 h 156"/>
                <a:gd name="T36" fmla="*/ 38 w 156"/>
                <a:gd name="T37" fmla="*/ 113 h 156"/>
                <a:gd name="T38" fmla="*/ 93 w 156"/>
                <a:gd name="T39" fmla="*/ 80 h 156"/>
                <a:gd name="T40" fmla="*/ 93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8" y="118"/>
                  </a:moveTo>
                  <a:lnTo>
                    <a:pt x="128" y="53"/>
                  </a:lnTo>
                  <a:cubicBezTo>
                    <a:pt x="128" y="16"/>
                    <a:pt x="114" y="0"/>
                    <a:pt x="70" y="0"/>
                  </a:cubicBezTo>
                  <a:cubicBezTo>
                    <a:pt x="41" y="0"/>
                    <a:pt x="6" y="10"/>
                    <a:pt x="6" y="33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8" y="50"/>
                    <a:pt x="34" y="10"/>
                    <a:pt x="69" y="10"/>
                  </a:cubicBezTo>
                  <a:cubicBezTo>
                    <a:pt x="93" y="10"/>
                    <a:pt x="93" y="35"/>
                    <a:pt x="93" y="52"/>
                  </a:cubicBezTo>
                  <a:lnTo>
                    <a:pt x="93" y="68"/>
                  </a:lnTo>
                  <a:cubicBezTo>
                    <a:pt x="71" y="70"/>
                    <a:pt x="0" y="72"/>
                    <a:pt x="0" y="118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3" y="133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3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8" y="143"/>
                    <a:pt x="143" y="143"/>
                  </a:cubicBezTo>
                  <a:cubicBezTo>
                    <a:pt x="131" y="145"/>
                    <a:pt x="128" y="138"/>
                    <a:pt x="128" y="118"/>
                  </a:cubicBezTo>
                  <a:close/>
                  <a:moveTo>
                    <a:pt x="93" y="100"/>
                  </a:moveTo>
                  <a:cubicBezTo>
                    <a:pt x="93" y="123"/>
                    <a:pt x="79" y="137"/>
                    <a:pt x="60" y="137"/>
                  </a:cubicBezTo>
                  <a:cubicBezTo>
                    <a:pt x="45" y="137"/>
                    <a:pt x="38" y="127"/>
                    <a:pt x="38" y="113"/>
                  </a:cubicBezTo>
                  <a:cubicBezTo>
                    <a:pt x="38" y="82"/>
                    <a:pt x="79" y="81"/>
                    <a:pt x="93" y="80"/>
                  </a:cubicBezTo>
                  <a:lnTo>
                    <a:pt x="93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377">
              <a:extLst>
                <a:ext uri="{FF2B5EF4-FFF2-40B4-BE49-F238E27FC236}">
                  <a16:creationId xmlns:a16="http://schemas.microsoft.com/office/drawing/2014/main" id="{9F2BBB1E-25A2-44A5-A44B-1A8F252C7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6" y="1714501"/>
              <a:ext cx="90488" cy="76200"/>
            </a:xfrm>
            <a:custGeom>
              <a:avLst/>
              <a:gdLst>
                <a:gd name="T0" fmla="*/ 163 w 188"/>
                <a:gd name="T1" fmla="*/ 119 h 155"/>
                <a:gd name="T2" fmla="*/ 163 w 188"/>
                <a:gd name="T3" fmla="*/ 44 h 155"/>
                <a:gd name="T4" fmla="*/ 120 w 188"/>
                <a:gd name="T5" fmla="*/ 0 h 155"/>
                <a:gd name="T6" fmla="*/ 63 w 188"/>
                <a:gd name="T7" fmla="*/ 39 h 155"/>
                <a:gd name="T8" fmla="*/ 62 w 188"/>
                <a:gd name="T9" fmla="*/ 39 h 155"/>
                <a:gd name="T10" fmla="*/ 62 w 188"/>
                <a:gd name="T11" fmla="*/ 0 h 155"/>
                <a:gd name="T12" fmla="*/ 0 w 188"/>
                <a:gd name="T13" fmla="*/ 8 h 155"/>
                <a:gd name="T14" fmla="*/ 0 w 188"/>
                <a:gd name="T15" fmla="*/ 15 h 155"/>
                <a:gd name="T16" fmla="*/ 27 w 188"/>
                <a:gd name="T17" fmla="*/ 42 h 155"/>
                <a:gd name="T18" fmla="*/ 27 w 188"/>
                <a:gd name="T19" fmla="*/ 119 h 155"/>
                <a:gd name="T20" fmla="*/ 0 w 188"/>
                <a:gd name="T21" fmla="*/ 148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8 h 155"/>
                <a:gd name="T28" fmla="*/ 62 w 188"/>
                <a:gd name="T29" fmla="*/ 119 h 155"/>
                <a:gd name="T30" fmla="*/ 62 w 188"/>
                <a:gd name="T31" fmla="*/ 75 h 155"/>
                <a:gd name="T32" fmla="*/ 104 w 188"/>
                <a:gd name="T33" fmla="*/ 20 h 155"/>
                <a:gd name="T34" fmla="*/ 127 w 188"/>
                <a:gd name="T35" fmla="*/ 70 h 155"/>
                <a:gd name="T36" fmla="*/ 127 w 188"/>
                <a:gd name="T37" fmla="*/ 119 h 155"/>
                <a:gd name="T38" fmla="*/ 100 w 188"/>
                <a:gd name="T39" fmla="*/ 148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8 h 155"/>
                <a:gd name="T46" fmla="*/ 163 w 188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9"/>
                  </a:moveTo>
                  <a:lnTo>
                    <a:pt x="163" y="44"/>
                  </a:lnTo>
                  <a:cubicBezTo>
                    <a:pt x="163" y="19"/>
                    <a:pt x="157" y="0"/>
                    <a:pt x="120" y="0"/>
                  </a:cubicBezTo>
                  <a:cubicBezTo>
                    <a:pt x="88" y="0"/>
                    <a:pt x="72" y="25"/>
                    <a:pt x="63" y="39"/>
                  </a:cubicBezTo>
                  <a:lnTo>
                    <a:pt x="62" y="39"/>
                  </a:lnTo>
                  <a:lnTo>
                    <a:pt x="62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7" y="18"/>
                    <a:pt x="27" y="42"/>
                  </a:cubicBezTo>
                  <a:lnTo>
                    <a:pt x="27" y="119"/>
                  </a:lnTo>
                  <a:cubicBezTo>
                    <a:pt x="27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8"/>
                  </a:lnTo>
                  <a:cubicBezTo>
                    <a:pt x="68" y="148"/>
                    <a:pt x="62" y="142"/>
                    <a:pt x="62" y="119"/>
                  </a:cubicBezTo>
                  <a:lnTo>
                    <a:pt x="62" y="75"/>
                  </a:lnTo>
                  <a:cubicBezTo>
                    <a:pt x="62" y="55"/>
                    <a:pt x="84" y="20"/>
                    <a:pt x="104" y="20"/>
                  </a:cubicBezTo>
                  <a:cubicBezTo>
                    <a:pt x="122" y="20"/>
                    <a:pt x="127" y="30"/>
                    <a:pt x="127" y="70"/>
                  </a:cubicBezTo>
                  <a:lnTo>
                    <a:pt x="127" y="119"/>
                  </a:lnTo>
                  <a:cubicBezTo>
                    <a:pt x="127" y="142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8"/>
                  </a:lnTo>
                  <a:cubicBezTo>
                    <a:pt x="169" y="148"/>
                    <a:pt x="163" y="142"/>
                    <a:pt x="163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378">
              <a:extLst>
                <a:ext uri="{FF2B5EF4-FFF2-40B4-BE49-F238E27FC236}">
                  <a16:creationId xmlns:a16="http://schemas.microsoft.com/office/drawing/2014/main" id="{7A7235CE-6CC9-4E1E-B678-3C62D78439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5151" y="1701801"/>
              <a:ext cx="84138" cy="122238"/>
            </a:xfrm>
            <a:custGeom>
              <a:avLst/>
              <a:gdLst>
                <a:gd name="T0" fmla="*/ 150 w 169"/>
                <a:gd name="T1" fmla="*/ 0 h 251"/>
                <a:gd name="T2" fmla="*/ 112 w 169"/>
                <a:gd name="T3" fmla="*/ 36 h 251"/>
                <a:gd name="T4" fmla="*/ 74 w 169"/>
                <a:gd name="T5" fmla="*/ 28 h 251"/>
                <a:gd name="T6" fmla="*/ 9 w 169"/>
                <a:gd name="T7" fmla="*/ 81 h 251"/>
                <a:gd name="T8" fmla="*/ 33 w 169"/>
                <a:gd name="T9" fmla="*/ 124 h 251"/>
                <a:gd name="T10" fmla="*/ 12 w 169"/>
                <a:gd name="T11" fmla="*/ 161 h 251"/>
                <a:gd name="T12" fmla="*/ 23 w 169"/>
                <a:gd name="T13" fmla="*/ 181 h 251"/>
                <a:gd name="T14" fmla="*/ 0 w 169"/>
                <a:gd name="T15" fmla="*/ 213 h 251"/>
                <a:gd name="T16" fmla="*/ 73 w 169"/>
                <a:gd name="T17" fmla="*/ 251 h 251"/>
                <a:gd name="T18" fmla="*/ 162 w 169"/>
                <a:gd name="T19" fmla="*/ 194 h 251"/>
                <a:gd name="T20" fmla="*/ 109 w 169"/>
                <a:gd name="T21" fmla="*/ 155 h 251"/>
                <a:gd name="T22" fmla="*/ 55 w 169"/>
                <a:gd name="T23" fmla="*/ 155 h 251"/>
                <a:gd name="T24" fmla="*/ 37 w 169"/>
                <a:gd name="T25" fmla="*/ 143 h 251"/>
                <a:gd name="T26" fmla="*/ 44 w 169"/>
                <a:gd name="T27" fmla="*/ 128 h 251"/>
                <a:gd name="T28" fmla="*/ 74 w 169"/>
                <a:gd name="T29" fmla="*/ 133 h 251"/>
                <a:gd name="T30" fmla="*/ 138 w 169"/>
                <a:gd name="T31" fmla="*/ 80 h 251"/>
                <a:gd name="T32" fmla="*/ 119 w 169"/>
                <a:gd name="T33" fmla="*/ 41 h 251"/>
                <a:gd name="T34" fmla="*/ 132 w 169"/>
                <a:gd name="T35" fmla="*/ 29 h 251"/>
                <a:gd name="T36" fmla="*/ 138 w 169"/>
                <a:gd name="T37" fmla="*/ 33 h 251"/>
                <a:gd name="T38" fmla="*/ 149 w 169"/>
                <a:gd name="T39" fmla="*/ 36 h 251"/>
                <a:gd name="T40" fmla="*/ 168 w 169"/>
                <a:gd name="T41" fmla="*/ 18 h 251"/>
                <a:gd name="T42" fmla="*/ 150 w 169"/>
                <a:gd name="T43" fmla="*/ 0 h 251"/>
                <a:gd name="T44" fmla="*/ 102 w 169"/>
                <a:gd name="T45" fmla="*/ 185 h 251"/>
                <a:gd name="T46" fmla="*/ 133 w 169"/>
                <a:gd name="T47" fmla="*/ 204 h 251"/>
                <a:gd name="T48" fmla="*/ 75 w 169"/>
                <a:gd name="T49" fmla="*/ 238 h 251"/>
                <a:gd name="T50" fmla="*/ 28 w 169"/>
                <a:gd name="T51" fmla="*/ 204 h 251"/>
                <a:gd name="T52" fmla="*/ 34 w 169"/>
                <a:gd name="T53" fmla="*/ 185 h 251"/>
                <a:gd name="T54" fmla="*/ 102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8 h 251"/>
                <a:gd name="T62" fmla="*/ 103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8" y="24"/>
                    <a:pt x="112" y="36"/>
                  </a:cubicBezTo>
                  <a:cubicBezTo>
                    <a:pt x="103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1"/>
                  </a:cubicBezTo>
                  <a:cubicBezTo>
                    <a:pt x="9" y="108"/>
                    <a:pt x="24" y="118"/>
                    <a:pt x="33" y="124"/>
                  </a:cubicBezTo>
                  <a:cubicBezTo>
                    <a:pt x="28" y="130"/>
                    <a:pt x="12" y="145"/>
                    <a:pt x="12" y="161"/>
                  </a:cubicBezTo>
                  <a:cubicBezTo>
                    <a:pt x="12" y="171"/>
                    <a:pt x="19" y="176"/>
                    <a:pt x="23" y="181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1"/>
                    <a:pt x="73" y="251"/>
                  </a:cubicBezTo>
                  <a:cubicBezTo>
                    <a:pt x="129" y="251"/>
                    <a:pt x="162" y="221"/>
                    <a:pt x="162" y="194"/>
                  </a:cubicBezTo>
                  <a:cubicBezTo>
                    <a:pt x="162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7" y="153"/>
                    <a:pt x="37" y="143"/>
                  </a:cubicBezTo>
                  <a:cubicBezTo>
                    <a:pt x="37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2" y="133"/>
                    <a:pt x="138" y="114"/>
                    <a:pt x="138" y="80"/>
                  </a:cubicBezTo>
                  <a:cubicBezTo>
                    <a:pt x="138" y="59"/>
                    <a:pt x="129" y="49"/>
                    <a:pt x="119" y="41"/>
                  </a:cubicBezTo>
                  <a:cubicBezTo>
                    <a:pt x="122" y="36"/>
                    <a:pt x="125" y="29"/>
                    <a:pt x="132" y="29"/>
                  </a:cubicBezTo>
                  <a:cubicBezTo>
                    <a:pt x="134" y="29"/>
                    <a:pt x="135" y="30"/>
                    <a:pt x="138" y="33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8" y="29"/>
                    <a:pt x="168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2" y="185"/>
                  </a:moveTo>
                  <a:cubicBezTo>
                    <a:pt x="117" y="185"/>
                    <a:pt x="133" y="189"/>
                    <a:pt x="133" y="204"/>
                  </a:cubicBezTo>
                  <a:cubicBezTo>
                    <a:pt x="133" y="219"/>
                    <a:pt x="109" y="238"/>
                    <a:pt x="75" y="238"/>
                  </a:cubicBezTo>
                  <a:cubicBezTo>
                    <a:pt x="43" y="238"/>
                    <a:pt x="28" y="218"/>
                    <a:pt x="28" y="204"/>
                  </a:cubicBezTo>
                  <a:cubicBezTo>
                    <a:pt x="28" y="198"/>
                    <a:pt x="30" y="191"/>
                    <a:pt x="34" y="185"/>
                  </a:cubicBezTo>
                  <a:lnTo>
                    <a:pt x="102" y="185"/>
                  </a:lnTo>
                  <a:close/>
                  <a:moveTo>
                    <a:pt x="74" y="121"/>
                  </a:moveTo>
                  <a:cubicBezTo>
                    <a:pt x="52" y="121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3" y="58"/>
                    <a:pt x="103" y="80"/>
                  </a:cubicBezTo>
                  <a:cubicBezTo>
                    <a:pt x="103" y="103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379">
              <a:extLst>
                <a:ext uri="{FF2B5EF4-FFF2-40B4-BE49-F238E27FC236}">
                  <a16:creationId xmlns:a16="http://schemas.microsoft.com/office/drawing/2014/main" id="{011D3A13-4259-4926-8570-B07F649FCB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8339" y="1714501"/>
              <a:ext cx="66675" cy="77788"/>
            </a:xfrm>
            <a:custGeom>
              <a:avLst/>
              <a:gdLst>
                <a:gd name="T0" fmla="*/ 73 w 137"/>
                <a:gd name="T1" fmla="*/ 0 h 159"/>
                <a:gd name="T2" fmla="*/ 0 w 137"/>
                <a:gd name="T3" fmla="*/ 74 h 159"/>
                <a:gd name="T4" fmla="*/ 85 w 137"/>
                <a:gd name="T5" fmla="*/ 159 h 159"/>
                <a:gd name="T6" fmla="*/ 133 w 137"/>
                <a:gd name="T7" fmla="*/ 150 h 159"/>
                <a:gd name="T8" fmla="*/ 133 w 137"/>
                <a:gd name="T9" fmla="*/ 138 h 159"/>
                <a:gd name="T10" fmla="*/ 100 w 137"/>
                <a:gd name="T11" fmla="*/ 143 h 159"/>
                <a:gd name="T12" fmla="*/ 37 w 137"/>
                <a:gd name="T13" fmla="*/ 62 h 159"/>
                <a:gd name="T14" fmla="*/ 135 w 137"/>
                <a:gd name="T15" fmla="*/ 62 h 159"/>
                <a:gd name="T16" fmla="*/ 73 w 137"/>
                <a:gd name="T17" fmla="*/ 0 h 159"/>
                <a:gd name="T18" fmla="*/ 39 w 137"/>
                <a:gd name="T19" fmla="*/ 49 h 159"/>
                <a:gd name="T20" fmla="*/ 73 w 137"/>
                <a:gd name="T21" fmla="*/ 12 h 159"/>
                <a:gd name="T22" fmla="*/ 103 w 137"/>
                <a:gd name="T23" fmla="*/ 49 h 159"/>
                <a:gd name="T24" fmla="*/ 39 w 137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59">
                  <a:moveTo>
                    <a:pt x="73" y="0"/>
                  </a:moveTo>
                  <a:cubicBezTo>
                    <a:pt x="27" y="0"/>
                    <a:pt x="0" y="24"/>
                    <a:pt x="0" y="74"/>
                  </a:cubicBezTo>
                  <a:cubicBezTo>
                    <a:pt x="0" y="129"/>
                    <a:pt x="32" y="159"/>
                    <a:pt x="85" y="159"/>
                  </a:cubicBezTo>
                  <a:cubicBezTo>
                    <a:pt x="109" y="159"/>
                    <a:pt x="127" y="153"/>
                    <a:pt x="133" y="150"/>
                  </a:cubicBezTo>
                  <a:lnTo>
                    <a:pt x="133" y="138"/>
                  </a:lnTo>
                  <a:cubicBezTo>
                    <a:pt x="127" y="140"/>
                    <a:pt x="115" y="143"/>
                    <a:pt x="100" y="143"/>
                  </a:cubicBezTo>
                  <a:cubicBezTo>
                    <a:pt x="50" y="143"/>
                    <a:pt x="37" y="97"/>
                    <a:pt x="37" y="62"/>
                  </a:cubicBezTo>
                  <a:lnTo>
                    <a:pt x="135" y="62"/>
                  </a:lnTo>
                  <a:cubicBezTo>
                    <a:pt x="137" y="35"/>
                    <a:pt x="128" y="0"/>
                    <a:pt x="73" y="0"/>
                  </a:cubicBezTo>
                  <a:close/>
                  <a:moveTo>
                    <a:pt x="39" y="49"/>
                  </a:moveTo>
                  <a:cubicBezTo>
                    <a:pt x="39" y="37"/>
                    <a:pt x="47" y="12"/>
                    <a:pt x="73" y="12"/>
                  </a:cubicBezTo>
                  <a:cubicBezTo>
                    <a:pt x="97" y="12"/>
                    <a:pt x="103" y="28"/>
                    <a:pt x="103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380">
              <a:extLst>
                <a:ext uri="{FF2B5EF4-FFF2-40B4-BE49-F238E27FC236}">
                  <a16:creationId xmlns:a16="http://schemas.microsoft.com/office/drawing/2014/main" id="{5D8F1A5E-8662-4D2B-AD7C-093CC8C35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9" y="1714501"/>
              <a:ext cx="61913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9 h 155"/>
                <a:gd name="T4" fmla="*/ 62 w 129"/>
                <a:gd name="T5" fmla="*/ 39 h 155"/>
                <a:gd name="T6" fmla="*/ 62 w 129"/>
                <a:gd name="T7" fmla="*/ 0 h 155"/>
                <a:gd name="T8" fmla="*/ 0 w 129"/>
                <a:gd name="T9" fmla="*/ 8 h 155"/>
                <a:gd name="T10" fmla="*/ 0 w 129"/>
                <a:gd name="T11" fmla="*/ 15 h 155"/>
                <a:gd name="T12" fmla="*/ 27 w 129"/>
                <a:gd name="T13" fmla="*/ 42 h 155"/>
                <a:gd name="T14" fmla="*/ 27 w 129"/>
                <a:gd name="T15" fmla="*/ 119 h 155"/>
                <a:gd name="T16" fmla="*/ 0 w 129"/>
                <a:gd name="T17" fmla="*/ 148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8 h 155"/>
                <a:gd name="T24" fmla="*/ 62 w 129"/>
                <a:gd name="T25" fmla="*/ 119 h 155"/>
                <a:gd name="T26" fmla="*/ 62 w 129"/>
                <a:gd name="T27" fmla="*/ 82 h 155"/>
                <a:gd name="T28" fmla="*/ 88 w 129"/>
                <a:gd name="T29" fmla="*/ 28 h 155"/>
                <a:gd name="T30" fmla="*/ 109 w 129"/>
                <a:gd name="T31" fmla="*/ 35 h 155"/>
                <a:gd name="T32" fmla="*/ 128 w 129"/>
                <a:gd name="T33" fmla="*/ 17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2" y="0"/>
                    <a:pt x="69" y="24"/>
                    <a:pt x="63" y="39"/>
                  </a:cubicBezTo>
                  <a:lnTo>
                    <a:pt x="62" y="39"/>
                  </a:lnTo>
                  <a:lnTo>
                    <a:pt x="62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7" y="18"/>
                    <a:pt x="27" y="42"/>
                  </a:cubicBezTo>
                  <a:lnTo>
                    <a:pt x="27" y="119"/>
                  </a:lnTo>
                  <a:cubicBezTo>
                    <a:pt x="27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8"/>
                  </a:lnTo>
                  <a:cubicBezTo>
                    <a:pt x="68" y="148"/>
                    <a:pt x="62" y="142"/>
                    <a:pt x="62" y="119"/>
                  </a:cubicBezTo>
                  <a:lnTo>
                    <a:pt x="62" y="82"/>
                  </a:lnTo>
                  <a:cubicBezTo>
                    <a:pt x="62" y="48"/>
                    <a:pt x="78" y="28"/>
                    <a:pt x="88" y="28"/>
                  </a:cubicBezTo>
                  <a:cubicBezTo>
                    <a:pt x="99" y="28"/>
                    <a:pt x="97" y="35"/>
                    <a:pt x="109" y="35"/>
                  </a:cubicBezTo>
                  <a:cubicBezTo>
                    <a:pt x="119" y="35"/>
                    <a:pt x="128" y="28"/>
                    <a:pt x="128" y="17"/>
                  </a:cubicBezTo>
                  <a:cubicBezTo>
                    <a:pt x="129" y="7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381">
              <a:extLst>
                <a:ext uri="{FF2B5EF4-FFF2-40B4-BE49-F238E27FC236}">
                  <a16:creationId xmlns:a16="http://schemas.microsoft.com/office/drawing/2014/main" id="{C5812514-36C1-4A9D-BE08-D81A717A7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1716088"/>
              <a:ext cx="55563" cy="76200"/>
            </a:xfrm>
            <a:custGeom>
              <a:avLst/>
              <a:gdLst>
                <a:gd name="T0" fmla="*/ 92 w 114"/>
                <a:gd name="T1" fmla="*/ 76 h 158"/>
                <a:gd name="T2" fmla="*/ 31 w 114"/>
                <a:gd name="T3" fmla="*/ 31 h 158"/>
                <a:gd name="T4" fmla="*/ 57 w 114"/>
                <a:gd name="T5" fmla="*/ 10 h 158"/>
                <a:gd name="T6" fmla="*/ 92 w 114"/>
                <a:gd name="T7" fmla="*/ 43 h 158"/>
                <a:gd name="T8" fmla="*/ 102 w 114"/>
                <a:gd name="T9" fmla="*/ 43 h 158"/>
                <a:gd name="T10" fmla="*/ 100 w 114"/>
                <a:gd name="T11" fmla="*/ 5 h 158"/>
                <a:gd name="T12" fmla="*/ 60 w 114"/>
                <a:gd name="T13" fmla="*/ 0 h 158"/>
                <a:gd name="T14" fmla="*/ 0 w 114"/>
                <a:gd name="T15" fmla="*/ 42 h 158"/>
                <a:gd name="T16" fmla="*/ 25 w 114"/>
                <a:gd name="T17" fmla="*/ 81 h 158"/>
                <a:gd name="T18" fmla="*/ 80 w 114"/>
                <a:gd name="T19" fmla="*/ 122 h 158"/>
                <a:gd name="T20" fmla="*/ 49 w 114"/>
                <a:gd name="T21" fmla="*/ 147 h 158"/>
                <a:gd name="T22" fmla="*/ 10 w 114"/>
                <a:gd name="T23" fmla="*/ 108 h 158"/>
                <a:gd name="T24" fmla="*/ 0 w 114"/>
                <a:gd name="T25" fmla="*/ 108 h 158"/>
                <a:gd name="T26" fmla="*/ 2 w 114"/>
                <a:gd name="T27" fmla="*/ 152 h 158"/>
                <a:gd name="T28" fmla="*/ 51 w 114"/>
                <a:gd name="T29" fmla="*/ 158 h 158"/>
                <a:gd name="T30" fmla="*/ 114 w 114"/>
                <a:gd name="T31" fmla="*/ 113 h 158"/>
                <a:gd name="T32" fmla="*/ 92 w 114"/>
                <a:gd name="T33" fmla="*/ 7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8">
                  <a:moveTo>
                    <a:pt x="92" y="76"/>
                  </a:moveTo>
                  <a:cubicBezTo>
                    <a:pt x="71" y="60"/>
                    <a:pt x="31" y="52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4" y="10"/>
                    <a:pt x="90" y="31"/>
                    <a:pt x="92" y="43"/>
                  </a:cubicBezTo>
                  <a:lnTo>
                    <a:pt x="102" y="43"/>
                  </a:lnTo>
                  <a:lnTo>
                    <a:pt x="100" y="5"/>
                  </a:lnTo>
                  <a:cubicBezTo>
                    <a:pt x="89" y="2"/>
                    <a:pt x="77" y="0"/>
                    <a:pt x="60" y="0"/>
                  </a:cubicBezTo>
                  <a:cubicBezTo>
                    <a:pt x="27" y="0"/>
                    <a:pt x="0" y="12"/>
                    <a:pt x="0" y="42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2"/>
                  </a:cubicBezTo>
                  <a:cubicBezTo>
                    <a:pt x="80" y="138"/>
                    <a:pt x="64" y="147"/>
                    <a:pt x="49" y="147"/>
                  </a:cubicBezTo>
                  <a:cubicBezTo>
                    <a:pt x="22" y="147"/>
                    <a:pt x="10" y="127"/>
                    <a:pt x="10" y="108"/>
                  </a:cubicBezTo>
                  <a:lnTo>
                    <a:pt x="0" y="108"/>
                  </a:lnTo>
                  <a:lnTo>
                    <a:pt x="2" y="152"/>
                  </a:lnTo>
                  <a:cubicBezTo>
                    <a:pt x="10" y="155"/>
                    <a:pt x="30" y="158"/>
                    <a:pt x="51" y="158"/>
                  </a:cubicBezTo>
                  <a:cubicBezTo>
                    <a:pt x="91" y="158"/>
                    <a:pt x="114" y="141"/>
                    <a:pt x="114" y="113"/>
                  </a:cubicBezTo>
                  <a:cubicBezTo>
                    <a:pt x="111" y="96"/>
                    <a:pt x="102" y="83"/>
                    <a:pt x="92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382">
              <a:extLst>
                <a:ext uri="{FF2B5EF4-FFF2-40B4-BE49-F238E27FC236}">
                  <a16:creationId xmlns:a16="http://schemas.microsoft.com/office/drawing/2014/main" id="{ED7ED75F-8E8D-4C47-A639-52A4F4321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9" y="1647826"/>
              <a:ext cx="36513" cy="36513"/>
            </a:xfrm>
            <a:custGeom>
              <a:avLst/>
              <a:gdLst>
                <a:gd name="T0" fmla="*/ 12 w 76"/>
                <a:gd name="T1" fmla="*/ 64 h 76"/>
                <a:gd name="T2" fmla="*/ 12 w 76"/>
                <a:gd name="T3" fmla="*/ 0 h 76"/>
                <a:gd name="T4" fmla="*/ 0 w 76"/>
                <a:gd name="T5" fmla="*/ 0 h 76"/>
                <a:gd name="T6" fmla="*/ 0 w 76"/>
                <a:gd name="T7" fmla="*/ 76 h 76"/>
                <a:gd name="T8" fmla="*/ 76 w 76"/>
                <a:gd name="T9" fmla="*/ 76 h 76"/>
                <a:gd name="T10" fmla="*/ 76 w 76"/>
                <a:gd name="T11" fmla="*/ 0 h 76"/>
                <a:gd name="T12" fmla="*/ 62 w 76"/>
                <a:gd name="T13" fmla="*/ 0 h 76"/>
                <a:gd name="T14" fmla="*/ 62 w 76"/>
                <a:gd name="T15" fmla="*/ 64 h 76"/>
                <a:gd name="T16" fmla="*/ 12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2" y="6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383">
              <a:extLst>
                <a:ext uri="{FF2B5EF4-FFF2-40B4-BE49-F238E27FC236}">
                  <a16:creationId xmlns:a16="http://schemas.microsoft.com/office/drawing/2014/main" id="{DEBB4A89-E76A-4485-8D5F-57D0A6C6E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1647826"/>
              <a:ext cx="36513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2 w 76"/>
                <a:gd name="T5" fmla="*/ 76 h 76"/>
                <a:gd name="T6" fmla="*/ 12 w 76"/>
                <a:gd name="T7" fmla="*/ 12 h 76"/>
                <a:gd name="T8" fmla="*/ 62 w 76"/>
                <a:gd name="T9" fmla="*/ 12 h 76"/>
                <a:gd name="T10" fmla="*/ 62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12" y="12"/>
                  </a:lnTo>
                  <a:lnTo>
                    <a:pt x="62" y="12"/>
                  </a:lnTo>
                  <a:lnTo>
                    <a:pt x="62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Rectangle 384">
              <a:extLst>
                <a:ext uri="{FF2B5EF4-FFF2-40B4-BE49-F238E27FC236}">
                  <a16:creationId xmlns:a16="http://schemas.microsoft.com/office/drawing/2014/main" id="{25BC9C03-B3FD-4BA0-8C58-B8DF52CB4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0064" y="1647826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Rectangle 385">
              <a:extLst>
                <a:ext uri="{FF2B5EF4-FFF2-40B4-BE49-F238E27FC236}">
                  <a16:creationId xmlns:a16="http://schemas.microsoft.com/office/drawing/2014/main" id="{5DCBF900-653F-4EA8-B23D-E7BB190C7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0064" y="163671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386">
              <a:extLst>
                <a:ext uri="{FF2B5EF4-FFF2-40B4-BE49-F238E27FC236}">
                  <a16:creationId xmlns:a16="http://schemas.microsoft.com/office/drawing/2014/main" id="{D7B61628-E5F0-4E11-8DA7-5F2956E36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4" y="1647826"/>
              <a:ext cx="36513" cy="36513"/>
            </a:xfrm>
            <a:custGeom>
              <a:avLst/>
              <a:gdLst>
                <a:gd name="T0" fmla="*/ 63 w 75"/>
                <a:gd name="T1" fmla="*/ 0 h 76"/>
                <a:gd name="T2" fmla="*/ 45 w 75"/>
                <a:gd name="T3" fmla="*/ 64 h 76"/>
                <a:gd name="T4" fmla="*/ 33 w 75"/>
                <a:gd name="T5" fmla="*/ 64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3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3" y="0"/>
                  </a:moveTo>
                  <a:cubicBezTo>
                    <a:pt x="63" y="0"/>
                    <a:pt x="45" y="60"/>
                    <a:pt x="45" y="64"/>
                  </a:cubicBezTo>
                  <a:lnTo>
                    <a:pt x="33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387">
              <a:extLst>
                <a:ext uri="{FF2B5EF4-FFF2-40B4-BE49-F238E27FC236}">
                  <a16:creationId xmlns:a16="http://schemas.microsoft.com/office/drawing/2014/main" id="{43774BA3-9813-4A6E-A636-862B03F302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2139" y="1647826"/>
              <a:ext cx="38100" cy="36513"/>
            </a:xfrm>
            <a:custGeom>
              <a:avLst/>
              <a:gdLst>
                <a:gd name="T0" fmla="*/ 63 w 77"/>
                <a:gd name="T1" fmla="*/ 62 h 76"/>
                <a:gd name="T2" fmla="*/ 14 w 77"/>
                <a:gd name="T3" fmla="*/ 62 h 76"/>
                <a:gd name="T4" fmla="*/ 14 w 77"/>
                <a:gd name="T5" fmla="*/ 44 h 76"/>
                <a:gd name="T6" fmla="*/ 77 w 77"/>
                <a:gd name="T7" fmla="*/ 44 h 76"/>
                <a:gd name="T8" fmla="*/ 77 w 77"/>
                <a:gd name="T9" fmla="*/ 0 h 76"/>
                <a:gd name="T10" fmla="*/ 0 w 77"/>
                <a:gd name="T11" fmla="*/ 0 h 76"/>
                <a:gd name="T12" fmla="*/ 0 w 77"/>
                <a:gd name="T13" fmla="*/ 76 h 76"/>
                <a:gd name="T14" fmla="*/ 63 w 77"/>
                <a:gd name="T15" fmla="*/ 76 h 76"/>
                <a:gd name="T16" fmla="*/ 63 w 77"/>
                <a:gd name="T17" fmla="*/ 62 h 76"/>
                <a:gd name="T18" fmla="*/ 14 w 77"/>
                <a:gd name="T19" fmla="*/ 12 h 76"/>
                <a:gd name="T20" fmla="*/ 63 w 77"/>
                <a:gd name="T21" fmla="*/ 12 h 76"/>
                <a:gd name="T22" fmla="*/ 63 w 77"/>
                <a:gd name="T23" fmla="*/ 31 h 76"/>
                <a:gd name="T24" fmla="*/ 14 w 77"/>
                <a:gd name="T25" fmla="*/ 31 h 76"/>
                <a:gd name="T26" fmla="*/ 14 w 77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63" y="62"/>
                  </a:moveTo>
                  <a:lnTo>
                    <a:pt x="14" y="62"/>
                  </a:lnTo>
                  <a:lnTo>
                    <a:pt x="14" y="44"/>
                  </a:lnTo>
                  <a:lnTo>
                    <a:pt x="77" y="44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3" y="76"/>
                  </a:lnTo>
                  <a:lnTo>
                    <a:pt x="63" y="62"/>
                  </a:lnTo>
                  <a:close/>
                  <a:moveTo>
                    <a:pt x="14" y="12"/>
                  </a:moveTo>
                  <a:lnTo>
                    <a:pt x="63" y="12"/>
                  </a:lnTo>
                  <a:lnTo>
                    <a:pt x="63" y="31"/>
                  </a:lnTo>
                  <a:lnTo>
                    <a:pt x="14" y="3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388">
              <a:extLst>
                <a:ext uri="{FF2B5EF4-FFF2-40B4-BE49-F238E27FC236}">
                  <a16:creationId xmlns:a16="http://schemas.microsoft.com/office/drawing/2014/main" id="{A7A08FBE-CB35-461D-BE6C-59930D071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9" y="1647826"/>
              <a:ext cx="22225" cy="36513"/>
            </a:xfrm>
            <a:custGeom>
              <a:avLst/>
              <a:gdLst>
                <a:gd name="T0" fmla="*/ 13 w 48"/>
                <a:gd name="T1" fmla="*/ 76 h 76"/>
                <a:gd name="T2" fmla="*/ 13 w 48"/>
                <a:gd name="T3" fmla="*/ 12 h 76"/>
                <a:gd name="T4" fmla="*/ 48 w 48"/>
                <a:gd name="T5" fmla="*/ 12 h 76"/>
                <a:gd name="T6" fmla="*/ 48 w 48"/>
                <a:gd name="T7" fmla="*/ 0 h 76"/>
                <a:gd name="T8" fmla="*/ 0 w 48"/>
                <a:gd name="T9" fmla="*/ 0 h 76"/>
                <a:gd name="T10" fmla="*/ 0 w 48"/>
                <a:gd name="T11" fmla="*/ 76 h 76"/>
                <a:gd name="T12" fmla="*/ 13 w 4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6">
                  <a:moveTo>
                    <a:pt x="13" y="76"/>
                  </a:moveTo>
                  <a:lnTo>
                    <a:pt x="13" y="12"/>
                  </a:lnTo>
                  <a:lnTo>
                    <a:pt x="48" y="12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3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389">
              <a:extLst>
                <a:ext uri="{FF2B5EF4-FFF2-40B4-BE49-F238E27FC236}">
                  <a16:creationId xmlns:a16="http://schemas.microsoft.com/office/drawing/2014/main" id="{846A97DF-5B14-4DE5-87EA-0FBA3854D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6" y="1647826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3 w 76"/>
                <a:gd name="T7" fmla="*/ 44 h 76"/>
                <a:gd name="T8" fmla="*/ 63 w 76"/>
                <a:gd name="T9" fmla="*/ 62 h 76"/>
                <a:gd name="T10" fmla="*/ 0 w 76"/>
                <a:gd name="T11" fmla="*/ 62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4 w 76"/>
                <a:gd name="T19" fmla="*/ 31 h 76"/>
                <a:gd name="T20" fmla="*/ 14 w 76"/>
                <a:gd name="T21" fmla="*/ 12 h 76"/>
                <a:gd name="T22" fmla="*/ 63 w 76"/>
                <a:gd name="T23" fmla="*/ 12 h 76"/>
                <a:gd name="T24" fmla="*/ 63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3" y="44"/>
                  </a:lnTo>
                  <a:lnTo>
                    <a:pt x="63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4" y="31"/>
                  </a:lnTo>
                  <a:lnTo>
                    <a:pt x="14" y="12"/>
                  </a:lnTo>
                  <a:lnTo>
                    <a:pt x="63" y="12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Rectangle 390">
              <a:extLst>
                <a:ext uri="{FF2B5EF4-FFF2-40B4-BE49-F238E27FC236}">
                  <a16:creationId xmlns:a16="http://schemas.microsoft.com/office/drawing/2014/main" id="{36A2EFAB-1E0C-498F-B12D-A2E7C3C6F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8351" y="163671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Rectangle 391">
              <a:extLst>
                <a:ext uri="{FF2B5EF4-FFF2-40B4-BE49-F238E27FC236}">
                  <a16:creationId xmlns:a16="http://schemas.microsoft.com/office/drawing/2014/main" id="{69B0F177-DDD0-4D3D-BCE7-3CD0C9B6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8351" y="1647826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392">
              <a:extLst>
                <a:ext uri="{FF2B5EF4-FFF2-40B4-BE49-F238E27FC236}">
                  <a16:creationId xmlns:a16="http://schemas.microsoft.com/office/drawing/2014/main" id="{7DF5356F-FA34-4A1E-AE98-3C3D295CB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1636713"/>
              <a:ext cx="23813" cy="47625"/>
            </a:xfrm>
            <a:custGeom>
              <a:avLst/>
              <a:gdLst>
                <a:gd name="T0" fmla="*/ 14 w 50"/>
                <a:gd name="T1" fmla="*/ 23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3 h 99"/>
                <a:gd name="T22" fmla="*/ 14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3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3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393">
              <a:extLst>
                <a:ext uri="{FF2B5EF4-FFF2-40B4-BE49-F238E27FC236}">
                  <a16:creationId xmlns:a16="http://schemas.microsoft.com/office/drawing/2014/main" id="{09B528A0-1030-4AC7-9B3A-EA2CAC3667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7251" y="1636713"/>
              <a:ext cx="36513" cy="47625"/>
            </a:xfrm>
            <a:custGeom>
              <a:avLst/>
              <a:gdLst>
                <a:gd name="T0" fmla="*/ 63 w 76"/>
                <a:gd name="T1" fmla="*/ 85 h 99"/>
                <a:gd name="T2" fmla="*/ 14 w 76"/>
                <a:gd name="T3" fmla="*/ 85 h 99"/>
                <a:gd name="T4" fmla="*/ 14 w 76"/>
                <a:gd name="T5" fmla="*/ 67 h 99"/>
                <a:gd name="T6" fmla="*/ 76 w 76"/>
                <a:gd name="T7" fmla="*/ 67 h 99"/>
                <a:gd name="T8" fmla="*/ 76 w 76"/>
                <a:gd name="T9" fmla="*/ 23 h 99"/>
                <a:gd name="T10" fmla="*/ 44 w 76"/>
                <a:gd name="T11" fmla="*/ 23 h 99"/>
                <a:gd name="T12" fmla="*/ 59 w 76"/>
                <a:gd name="T13" fmla="*/ 0 h 99"/>
                <a:gd name="T14" fmla="*/ 45 w 76"/>
                <a:gd name="T15" fmla="*/ 0 h 99"/>
                <a:gd name="T16" fmla="*/ 28 w 76"/>
                <a:gd name="T17" fmla="*/ 23 h 99"/>
                <a:gd name="T18" fmla="*/ 0 w 76"/>
                <a:gd name="T19" fmla="*/ 23 h 99"/>
                <a:gd name="T20" fmla="*/ 0 w 76"/>
                <a:gd name="T21" fmla="*/ 99 h 99"/>
                <a:gd name="T22" fmla="*/ 63 w 76"/>
                <a:gd name="T23" fmla="*/ 99 h 99"/>
                <a:gd name="T24" fmla="*/ 63 w 76"/>
                <a:gd name="T25" fmla="*/ 85 h 99"/>
                <a:gd name="T26" fmla="*/ 14 w 76"/>
                <a:gd name="T27" fmla="*/ 35 h 99"/>
                <a:gd name="T28" fmla="*/ 63 w 76"/>
                <a:gd name="T29" fmla="*/ 35 h 99"/>
                <a:gd name="T30" fmla="*/ 63 w 76"/>
                <a:gd name="T31" fmla="*/ 54 h 99"/>
                <a:gd name="T32" fmla="*/ 14 w 76"/>
                <a:gd name="T33" fmla="*/ 54 h 99"/>
                <a:gd name="T34" fmla="*/ 14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3" y="85"/>
                  </a:moveTo>
                  <a:lnTo>
                    <a:pt x="14" y="85"/>
                  </a:lnTo>
                  <a:lnTo>
                    <a:pt x="14" y="67"/>
                  </a:lnTo>
                  <a:lnTo>
                    <a:pt x="76" y="67"/>
                  </a:lnTo>
                  <a:lnTo>
                    <a:pt x="76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5"/>
                  </a:lnTo>
                  <a:close/>
                  <a:moveTo>
                    <a:pt x="14" y="35"/>
                  </a:moveTo>
                  <a:lnTo>
                    <a:pt x="63" y="35"/>
                  </a:lnTo>
                  <a:lnTo>
                    <a:pt x="63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394">
              <a:extLst>
                <a:ext uri="{FF2B5EF4-FFF2-40B4-BE49-F238E27FC236}">
                  <a16:creationId xmlns:a16="http://schemas.microsoft.com/office/drawing/2014/main" id="{8CFA913C-38B6-4E99-B45F-B9981416E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1601" y="1609726"/>
              <a:ext cx="165100" cy="187325"/>
            </a:xfrm>
            <a:custGeom>
              <a:avLst/>
              <a:gdLst>
                <a:gd name="T0" fmla="*/ 318 w 337"/>
                <a:gd name="T1" fmla="*/ 364 h 384"/>
                <a:gd name="T2" fmla="*/ 283 w 337"/>
                <a:gd name="T3" fmla="*/ 327 h 384"/>
                <a:gd name="T4" fmla="*/ 283 w 337"/>
                <a:gd name="T5" fmla="*/ 128 h 384"/>
                <a:gd name="T6" fmla="*/ 150 w 337"/>
                <a:gd name="T7" fmla="*/ 0 h 384"/>
                <a:gd name="T8" fmla="*/ 12 w 337"/>
                <a:gd name="T9" fmla="*/ 79 h 384"/>
                <a:gd name="T10" fmla="*/ 52 w 337"/>
                <a:gd name="T11" fmla="*/ 115 h 384"/>
                <a:gd name="T12" fmla="*/ 91 w 337"/>
                <a:gd name="T13" fmla="*/ 74 h 384"/>
                <a:gd name="T14" fmla="*/ 148 w 337"/>
                <a:gd name="T15" fmla="*/ 28 h 384"/>
                <a:gd name="T16" fmla="*/ 218 w 337"/>
                <a:gd name="T17" fmla="*/ 143 h 384"/>
                <a:gd name="T18" fmla="*/ 218 w 337"/>
                <a:gd name="T19" fmla="*/ 173 h 384"/>
                <a:gd name="T20" fmla="*/ 0 w 337"/>
                <a:gd name="T21" fmla="*/ 294 h 384"/>
                <a:gd name="T22" fmla="*/ 100 w 337"/>
                <a:gd name="T23" fmla="*/ 384 h 384"/>
                <a:gd name="T24" fmla="*/ 217 w 337"/>
                <a:gd name="T25" fmla="*/ 325 h 384"/>
                <a:gd name="T26" fmla="*/ 218 w 337"/>
                <a:gd name="T27" fmla="*/ 325 h 384"/>
                <a:gd name="T28" fmla="*/ 281 w 337"/>
                <a:gd name="T29" fmla="*/ 384 h 384"/>
                <a:gd name="T30" fmla="*/ 322 w 337"/>
                <a:gd name="T31" fmla="*/ 382 h 384"/>
                <a:gd name="T32" fmla="*/ 327 w 337"/>
                <a:gd name="T33" fmla="*/ 377 h 384"/>
                <a:gd name="T34" fmla="*/ 337 w 337"/>
                <a:gd name="T35" fmla="*/ 362 h 384"/>
                <a:gd name="T36" fmla="*/ 318 w 337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4">
                  <a:moveTo>
                    <a:pt x="318" y="364"/>
                  </a:moveTo>
                  <a:cubicBezTo>
                    <a:pt x="292" y="364"/>
                    <a:pt x="283" y="354"/>
                    <a:pt x="283" y="327"/>
                  </a:cubicBezTo>
                  <a:lnTo>
                    <a:pt x="283" y="128"/>
                  </a:lnTo>
                  <a:cubicBezTo>
                    <a:pt x="283" y="53"/>
                    <a:pt x="262" y="0"/>
                    <a:pt x="150" y="0"/>
                  </a:cubicBezTo>
                  <a:cubicBezTo>
                    <a:pt x="92" y="0"/>
                    <a:pt x="12" y="27"/>
                    <a:pt x="12" y="79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7"/>
                    <a:pt x="91" y="74"/>
                  </a:cubicBezTo>
                  <a:cubicBezTo>
                    <a:pt x="91" y="49"/>
                    <a:pt x="97" y="28"/>
                    <a:pt x="148" y="28"/>
                  </a:cubicBezTo>
                  <a:cubicBezTo>
                    <a:pt x="218" y="28"/>
                    <a:pt x="218" y="87"/>
                    <a:pt x="218" y="143"/>
                  </a:cubicBezTo>
                  <a:lnTo>
                    <a:pt x="218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7"/>
                    <a:pt x="42" y="384"/>
                    <a:pt x="100" y="384"/>
                  </a:cubicBezTo>
                  <a:cubicBezTo>
                    <a:pt x="156" y="384"/>
                    <a:pt x="192" y="362"/>
                    <a:pt x="217" y="325"/>
                  </a:cubicBezTo>
                  <a:lnTo>
                    <a:pt x="218" y="325"/>
                  </a:lnTo>
                  <a:cubicBezTo>
                    <a:pt x="218" y="360"/>
                    <a:pt x="232" y="384"/>
                    <a:pt x="281" y="384"/>
                  </a:cubicBezTo>
                  <a:cubicBezTo>
                    <a:pt x="291" y="384"/>
                    <a:pt x="301" y="384"/>
                    <a:pt x="322" y="382"/>
                  </a:cubicBezTo>
                  <a:lnTo>
                    <a:pt x="327" y="377"/>
                  </a:lnTo>
                  <a:cubicBezTo>
                    <a:pt x="331" y="372"/>
                    <a:pt x="335" y="367"/>
                    <a:pt x="337" y="362"/>
                  </a:cubicBezTo>
                  <a:cubicBezTo>
                    <a:pt x="323" y="364"/>
                    <a:pt x="321" y="364"/>
                    <a:pt x="318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395">
              <a:extLst>
                <a:ext uri="{FF2B5EF4-FFF2-40B4-BE49-F238E27FC236}">
                  <a16:creationId xmlns:a16="http://schemas.microsoft.com/office/drawing/2014/main" id="{F92064AD-31E0-427B-96A2-02ED90981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901" y="1639888"/>
              <a:ext cx="111125" cy="109538"/>
            </a:xfrm>
            <a:custGeom>
              <a:avLst/>
              <a:gdLst>
                <a:gd name="T0" fmla="*/ 21 w 225"/>
                <a:gd name="T1" fmla="*/ 0 h 223"/>
                <a:gd name="T2" fmla="*/ 0 w 225"/>
                <a:gd name="T3" fmla="*/ 18 h 223"/>
                <a:gd name="T4" fmla="*/ 0 w 225"/>
                <a:gd name="T5" fmla="*/ 223 h 223"/>
                <a:gd name="T6" fmla="*/ 225 w 225"/>
                <a:gd name="T7" fmla="*/ 223 h 223"/>
                <a:gd name="T8" fmla="*/ 225 w 225"/>
                <a:gd name="T9" fmla="*/ 0 h 223"/>
                <a:gd name="T10" fmla="*/ 150 w 225"/>
                <a:gd name="T11" fmla="*/ 0 h 223"/>
                <a:gd name="T12" fmla="*/ 150 w 225"/>
                <a:gd name="T13" fmla="*/ 148 h 223"/>
                <a:gd name="T14" fmla="*/ 75 w 225"/>
                <a:gd name="T15" fmla="*/ 148 h 223"/>
                <a:gd name="T16" fmla="*/ 75 w 225"/>
                <a:gd name="T17" fmla="*/ 0 h 223"/>
                <a:gd name="T18" fmla="*/ 21 w 225"/>
                <a:gd name="T1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3">
                  <a:moveTo>
                    <a:pt x="21" y="0"/>
                  </a:moveTo>
                  <a:lnTo>
                    <a:pt x="0" y="18"/>
                  </a:lnTo>
                  <a:lnTo>
                    <a:pt x="0" y="223"/>
                  </a:lnTo>
                  <a:lnTo>
                    <a:pt x="225" y="223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8"/>
                  </a:lnTo>
                  <a:lnTo>
                    <a:pt x="75" y="148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396">
              <a:extLst>
                <a:ext uri="{FF2B5EF4-FFF2-40B4-BE49-F238E27FC236}">
                  <a16:creationId xmlns:a16="http://schemas.microsoft.com/office/drawing/2014/main" id="{21C90203-E2C7-4EA6-9B07-2ACD855EAD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1101" y="1547813"/>
              <a:ext cx="387350" cy="312738"/>
            </a:xfrm>
            <a:custGeom>
              <a:avLst/>
              <a:gdLst>
                <a:gd name="T0" fmla="*/ 462 w 790"/>
                <a:gd name="T1" fmla="*/ 408 h 638"/>
                <a:gd name="T2" fmla="*/ 607 w 790"/>
                <a:gd name="T3" fmla="*/ 325 h 638"/>
                <a:gd name="T4" fmla="*/ 607 w 790"/>
                <a:gd name="T5" fmla="*/ 373 h 638"/>
                <a:gd name="T6" fmla="*/ 519 w 790"/>
                <a:gd name="T7" fmla="*/ 478 h 638"/>
                <a:gd name="T8" fmla="*/ 462 w 790"/>
                <a:gd name="T9" fmla="*/ 408 h 638"/>
                <a:gd name="T10" fmla="*/ 707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7 w 790"/>
                <a:gd name="T19" fmla="*/ 18 h 638"/>
                <a:gd name="T20" fmla="*/ 407 w 790"/>
                <a:gd name="T21" fmla="*/ 116 h 638"/>
                <a:gd name="T22" fmla="*/ 389 w 790"/>
                <a:gd name="T23" fmla="*/ 116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6 h 638"/>
                <a:gd name="T50" fmla="*/ 0 w 790"/>
                <a:gd name="T51" fmla="*/ 398 h 638"/>
                <a:gd name="T52" fmla="*/ 400 w 790"/>
                <a:gd name="T53" fmla="*/ 638 h 638"/>
                <a:gd name="T54" fmla="*/ 697 w 790"/>
                <a:gd name="T55" fmla="*/ 524 h 638"/>
                <a:gd name="T56" fmla="*/ 711 w 790"/>
                <a:gd name="T57" fmla="*/ 509 h 638"/>
                <a:gd name="T58" fmla="*/ 670 w 790"/>
                <a:gd name="T59" fmla="*/ 511 h 638"/>
                <a:gd name="T60" fmla="*/ 607 w 790"/>
                <a:gd name="T61" fmla="*/ 453 h 638"/>
                <a:gd name="T62" fmla="*/ 606 w 790"/>
                <a:gd name="T63" fmla="*/ 453 h 638"/>
                <a:gd name="T64" fmla="*/ 489 w 790"/>
                <a:gd name="T65" fmla="*/ 511 h 638"/>
                <a:gd name="T66" fmla="*/ 389 w 790"/>
                <a:gd name="T67" fmla="*/ 421 h 638"/>
                <a:gd name="T68" fmla="*/ 607 w 790"/>
                <a:gd name="T69" fmla="*/ 300 h 638"/>
                <a:gd name="T70" fmla="*/ 607 w 790"/>
                <a:gd name="T71" fmla="*/ 270 h 638"/>
                <a:gd name="T72" fmla="*/ 537 w 790"/>
                <a:gd name="T73" fmla="*/ 155 h 638"/>
                <a:gd name="T74" fmla="*/ 480 w 790"/>
                <a:gd name="T75" fmla="*/ 201 h 638"/>
                <a:gd name="T76" fmla="*/ 441 w 790"/>
                <a:gd name="T77" fmla="*/ 243 h 638"/>
                <a:gd name="T78" fmla="*/ 401 w 790"/>
                <a:gd name="T79" fmla="*/ 206 h 638"/>
                <a:gd name="T80" fmla="*/ 539 w 790"/>
                <a:gd name="T81" fmla="*/ 128 h 638"/>
                <a:gd name="T82" fmla="*/ 672 w 790"/>
                <a:gd name="T83" fmla="*/ 255 h 638"/>
                <a:gd name="T84" fmla="*/ 672 w 790"/>
                <a:gd name="T85" fmla="*/ 454 h 638"/>
                <a:gd name="T86" fmla="*/ 707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2" y="408"/>
                  </a:moveTo>
                  <a:cubicBezTo>
                    <a:pt x="462" y="333"/>
                    <a:pt x="569" y="326"/>
                    <a:pt x="607" y="325"/>
                  </a:cubicBezTo>
                  <a:lnTo>
                    <a:pt x="607" y="373"/>
                  </a:lnTo>
                  <a:cubicBezTo>
                    <a:pt x="607" y="428"/>
                    <a:pt x="572" y="478"/>
                    <a:pt x="519" y="478"/>
                  </a:cubicBezTo>
                  <a:cubicBezTo>
                    <a:pt x="490" y="478"/>
                    <a:pt x="462" y="449"/>
                    <a:pt x="462" y="408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6" y="6"/>
                    <a:pt x="407" y="18"/>
                  </a:cubicBezTo>
                  <a:lnTo>
                    <a:pt x="407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2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6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1"/>
                    <a:pt x="151" y="638"/>
                    <a:pt x="400" y="638"/>
                  </a:cubicBezTo>
                  <a:cubicBezTo>
                    <a:pt x="539" y="638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2" y="511"/>
                    <a:pt x="607" y="488"/>
                    <a:pt x="607" y="453"/>
                  </a:cubicBezTo>
                  <a:lnTo>
                    <a:pt x="606" y="453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1" y="511"/>
                    <a:pt x="389" y="473"/>
                    <a:pt x="389" y="421"/>
                  </a:cubicBezTo>
                  <a:cubicBezTo>
                    <a:pt x="389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9" y="243"/>
                    <a:pt x="401" y="228"/>
                    <a:pt x="401" y="206"/>
                  </a:cubicBezTo>
                  <a:cubicBezTo>
                    <a:pt x="401" y="154"/>
                    <a:pt x="481" y="128"/>
                    <a:pt x="539" y="128"/>
                  </a:cubicBezTo>
                  <a:cubicBezTo>
                    <a:pt x="652" y="128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Rectangle 397">
              <a:extLst>
                <a:ext uri="{FF2B5EF4-FFF2-40B4-BE49-F238E27FC236}">
                  <a16:creationId xmlns:a16="http://schemas.microsoft.com/office/drawing/2014/main" id="{90131D44-7BD9-4700-81F6-3D7CBFEF3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4614" y="1512888"/>
              <a:ext cx="36513" cy="92075"/>
            </a:xfrm>
            <a:prstGeom prst="rect">
              <a:avLst/>
            </a:prstGeom>
            <a:solidFill>
              <a:srgbClr val="A7168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00" name="Groupe 499">
            <a:extLst>
              <a:ext uri="{FF2B5EF4-FFF2-40B4-BE49-F238E27FC236}">
                <a16:creationId xmlns:a16="http://schemas.microsoft.com/office/drawing/2014/main" id="{2E7A4BB5-8219-48D3-A8D1-160DA3BDFDE9}"/>
              </a:ext>
            </a:extLst>
          </p:cNvPr>
          <p:cNvGrpSpPr/>
          <p:nvPr/>
        </p:nvGrpSpPr>
        <p:grpSpPr>
          <a:xfrm>
            <a:off x="8849799" y="3094738"/>
            <a:ext cx="2298622" cy="655032"/>
            <a:chOff x="4049713" y="1476375"/>
            <a:chExt cx="1214438" cy="346075"/>
          </a:xfrm>
        </p:grpSpPr>
        <p:sp>
          <p:nvSpPr>
            <p:cNvPr id="285" name="Freeform 398">
              <a:extLst>
                <a:ext uri="{FF2B5EF4-FFF2-40B4-BE49-F238E27FC236}">
                  <a16:creationId xmlns:a16="http://schemas.microsoft.com/office/drawing/2014/main" id="{5C131EB5-45A2-4C04-939A-BCA7E1463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5801" y="1493838"/>
              <a:ext cx="768350" cy="77788"/>
            </a:xfrm>
            <a:custGeom>
              <a:avLst/>
              <a:gdLst>
                <a:gd name="T0" fmla="*/ 1494 w 1571"/>
                <a:gd name="T1" fmla="*/ 14 h 160"/>
                <a:gd name="T2" fmla="*/ 1521 w 1571"/>
                <a:gd name="T3" fmla="*/ 127 h 160"/>
                <a:gd name="T4" fmla="*/ 1521 w 1571"/>
                <a:gd name="T5" fmla="*/ 70 h 160"/>
                <a:gd name="T6" fmla="*/ 1396 w 1571"/>
                <a:gd name="T7" fmla="*/ 75 h 160"/>
                <a:gd name="T8" fmla="*/ 1419 w 1571"/>
                <a:gd name="T9" fmla="*/ 15 h 160"/>
                <a:gd name="T10" fmla="*/ 1397 w 1571"/>
                <a:gd name="T11" fmla="*/ 95 h 160"/>
                <a:gd name="T12" fmla="*/ 1437 w 1571"/>
                <a:gd name="T13" fmla="*/ 94 h 160"/>
                <a:gd name="T14" fmla="*/ 1257 w 1571"/>
                <a:gd name="T15" fmla="*/ 128 h 160"/>
                <a:gd name="T16" fmla="*/ 1276 w 1571"/>
                <a:gd name="T17" fmla="*/ 128 h 160"/>
                <a:gd name="T18" fmla="*/ 1276 w 1571"/>
                <a:gd name="T19" fmla="*/ 149 h 160"/>
                <a:gd name="T20" fmla="*/ 1202 w 1571"/>
                <a:gd name="T21" fmla="*/ 14 h 160"/>
                <a:gd name="T22" fmla="*/ 1087 w 1571"/>
                <a:gd name="T23" fmla="*/ 14 h 160"/>
                <a:gd name="T24" fmla="*/ 1175 w 1571"/>
                <a:gd name="T25" fmla="*/ 149 h 160"/>
                <a:gd name="T26" fmla="*/ 1060 w 1571"/>
                <a:gd name="T27" fmla="*/ 14 h 160"/>
                <a:gd name="T28" fmla="*/ 1060 w 1571"/>
                <a:gd name="T29" fmla="*/ 127 h 160"/>
                <a:gd name="T30" fmla="*/ 1055 w 1571"/>
                <a:gd name="T31" fmla="*/ 70 h 160"/>
                <a:gd name="T32" fmla="*/ 907 w 1571"/>
                <a:gd name="T33" fmla="*/ 75 h 160"/>
                <a:gd name="T34" fmla="*/ 929 w 1571"/>
                <a:gd name="T35" fmla="*/ 55 h 160"/>
                <a:gd name="T36" fmla="*/ 887 w 1571"/>
                <a:gd name="T37" fmla="*/ 149 h 160"/>
                <a:gd name="T38" fmla="*/ 961 w 1571"/>
                <a:gd name="T39" fmla="*/ 149 h 160"/>
                <a:gd name="T40" fmla="*/ 790 w 1571"/>
                <a:gd name="T41" fmla="*/ 75 h 160"/>
                <a:gd name="T42" fmla="*/ 811 w 1571"/>
                <a:gd name="T43" fmla="*/ 55 h 160"/>
                <a:gd name="T44" fmla="*/ 741 w 1571"/>
                <a:gd name="T45" fmla="*/ 15 h 160"/>
                <a:gd name="T46" fmla="*/ 791 w 1571"/>
                <a:gd name="T47" fmla="*/ 95 h 160"/>
                <a:gd name="T48" fmla="*/ 650 w 1571"/>
                <a:gd name="T49" fmla="*/ 35 h 160"/>
                <a:gd name="T50" fmla="*/ 721 w 1571"/>
                <a:gd name="T51" fmla="*/ 55 h 160"/>
                <a:gd name="T52" fmla="*/ 651 w 1571"/>
                <a:gd name="T53" fmla="*/ 149 h 160"/>
                <a:gd name="T54" fmla="*/ 535 w 1571"/>
                <a:gd name="T55" fmla="*/ 93 h 160"/>
                <a:gd name="T56" fmla="*/ 559 w 1571"/>
                <a:gd name="T57" fmla="*/ 92 h 160"/>
                <a:gd name="T58" fmla="*/ 595 w 1571"/>
                <a:gd name="T59" fmla="*/ 19 h 160"/>
                <a:gd name="T60" fmla="*/ 544 w 1571"/>
                <a:gd name="T61" fmla="*/ 9 h 160"/>
                <a:gd name="T62" fmla="*/ 471 w 1571"/>
                <a:gd name="T63" fmla="*/ 124 h 160"/>
                <a:gd name="T64" fmla="*/ 516 w 1571"/>
                <a:gd name="T65" fmla="*/ 123 h 160"/>
                <a:gd name="T66" fmla="*/ 580 w 1571"/>
                <a:gd name="T67" fmla="*/ 160 h 160"/>
                <a:gd name="T68" fmla="*/ 606 w 1571"/>
                <a:gd name="T69" fmla="*/ 99 h 160"/>
                <a:gd name="T70" fmla="*/ 386 w 1571"/>
                <a:gd name="T71" fmla="*/ 75 h 160"/>
                <a:gd name="T72" fmla="*/ 409 w 1571"/>
                <a:gd name="T73" fmla="*/ 15 h 160"/>
                <a:gd name="T74" fmla="*/ 387 w 1571"/>
                <a:gd name="T75" fmla="*/ 95 h 160"/>
                <a:gd name="T76" fmla="*/ 427 w 1571"/>
                <a:gd name="T77" fmla="*/ 94 h 160"/>
                <a:gd name="T78" fmla="*/ 240 w 1571"/>
                <a:gd name="T79" fmla="*/ 15 h 160"/>
                <a:gd name="T80" fmla="*/ 301 w 1571"/>
                <a:gd name="T81" fmla="*/ 149 h 160"/>
                <a:gd name="T82" fmla="*/ 339 w 1571"/>
                <a:gd name="T83" fmla="*/ 15 h 160"/>
                <a:gd name="T84" fmla="*/ 191 w 1571"/>
                <a:gd name="T85" fmla="*/ 107 h 160"/>
                <a:gd name="T86" fmla="*/ 131 w 1571"/>
                <a:gd name="T87" fmla="*/ 148 h 160"/>
                <a:gd name="T88" fmla="*/ 26 w 1571"/>
                <a:gd name="T89" fmla="*/ 35 h 160"/>
                <a:gd name="T90" fmla="*/ 0 w 1571"/>
                <a:gd name="T91" fmla="*/ 148 h 160"/>
                <a:gd name="T92" fmla="*/ 27 w 1571"/>
                <a:gd name="T93" fmla="*/ 89 h 160"/>
                <a:gd name="T94" fmla="*/ 27 w 1571"/>
                <a:gd name="T95" fmla="*/ 3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1" h="160">
                  <a:moveTo>
                    <a:pt x="1521" y="35"/>
                  </a:moveTo>
                  <a:lnTo>
                    <a:pt x="1571" y="35"/>
                  </a:lnTo>
                  <a:lnTo>
                    <a:pt x="1571" y="14"/>
                  </a:lnTo>
                  <a:lnTo>
                    <a:pt x="1494" y="14"/>
                  </a:lnTo>
                  <a:lnTo>
                    <a:pt x="1494" y="148"/>
                  </a:lnTo>
                  <a:lnTo>
                    <a:pt x="1571" y="148"/>
                  </a:lnTo>
                  <a:lnTo>
                    <a:pt x="1571" y="127"/>
                  </a:lnTo>
                  <a:lnTo>
                    <a:pt x="1521" y="127"/>
                  </a:lnTo>
                  <a:lnTo>
                    <a:pt x="1521" y="89"/>
                  </a:lnTo>
                  <a:lnTo>
                    <a:pt x="1566" y="89"/>
                  </a:lnTo>
                  <a:lnTo>
                    <a:pt x="1566" y="70"/>
                  </a:lnTo>
                  <a:lnTo>
                    <a:pt x="1521" y="70"/>
                  </a:lnTo>
                  <a:lnTo>
                    <a:pt x="1521" y="35"/>
                  </a:lnTo>
                  <a:close/>
                  <a:moveTo>
                    <a:pt x="1440" y="55"/>
                  </a:moveTo>
                  <a:cubicBezTo>
                    <a:pt x="1440" y="67"/>
                    <a:pt x="1432" y="75"/>
                    <a:pt x="1419" y="75"/>
                  </a:cubicBezTo>
                  <a:lnTo>
                    <a:pt x="1396" y="75"/>
                  </a:lnTo>
                  <a:lnTo>
                    <a:pt x="1396" y="35"/>
                  </a:lnTo>
                  <a:lnTo>
                    <a:pt x="1419" y="35"/>
                  </a:lnTo>
                  <a:cubicBezTo>
                    <a:pt x="1432" y="35"/>
                    <a:pt x="1440" y="44"/>
                    <a:pt x="1440" y="55"/>
                  </a:cubicBezTo>
                  <a:close/>
                  <a:moveTo>
                    <a:pt x="1419" y="15"/>
                  </a:moveTo>
                  <a:lnTo>
                    <a:pt x="1370" y="15"/>
                  </a:lnTo>
                  <a:lnTo>
                    <a:pt x="1370" y="149"/>
                  </a:lnTo>
                  <a:lnTo>
                    <a:pt x="1397" y="149"/>
                  </a:lnTo>
                  <a:lnTo>
                    <a:pt x="1397" y="95"/>
                  </a:lnTo>
                  <a:lnTo>
                    <a:pt x="1406" y="95"/>
                  </a:lnTo>
                  <a:lnTo>
                    <a:pt x="1439" y="149"/>
                  </a:lnTo>
                  <a:lnTo>
                    <a:pt x="1471" y="149"/>
                  </a:lnTo>
                  <a:lnTo>
                    <a:pt x="1437" y="94"/>
                  </a:lnTo>
                  <a:cubicBezTo>
                    <a:pt x="1461" y="88"/>
                    <a:pt x="1469" y="70"/>
                    <a:pt x="1469" y="55"/>
                  </a:cubicBezTo>
                  <a:cubicBezTo>
                    <a:pt x="1467" y="34"/>
                    <a:pt x="1451" y="15"/>
                    <a:pt x="1419" y="15"/>
                  </a:cubicBezTo>
                  <a:close/>
                  <a:moveTo>
                    <a:pt x="1276" y="128"/>
                  </a:moveTo>
                  <a:lnTo>
                    <a:pt x="1257" y="128"/>
                  </a:lnTo>
                  <a:lnTo>
                    <a:pt x="1257" y="35"/>
                  </a:lnTo>
                  <a:lnTo>
                    <a:pt x="1276" y="35"/>
                  </a:lnTo>
                  <a:cubicBezTo>
                    <a:pt x="1305" y="35"/>
                    <a:pt x="1321" y="53"/>
                    <a:pt x="1321" y="82"/>
                  </a:cubicBezTo>
                  <a:cubicBezTo>
                    <a:pt x="1321" y="110"/>
                    <a:pt x="1305" y="128"/>
                    <a:pt x="1276" y="128"/>
                  </a:cubicBezTo>
                  <a:close/>
                  <a:moveTo>
                    <a:pt x="1276" y="15"/>
                  </a:moveTo>
                  <a:lnTo>
                    <a:pt x="1231" y="15"/>
                  </a:lnTo>
                  <a:lnTo>
                    <a:pt x="1231" y="149"/>
                  </a:lnTo>
                  <a:lnTo>
                    <a:pt x="1276" y="149"/>
                  </a:lnTo>
                  <a:cubicBezTo>
                    <a:pt x="1319" y="149"/>
                    <a:pt x="1347" y="123"/>
                    <a:pt x="1347" y="83"/>
                  </a:cubicBezTo>
                  <a:cubicBezTo>
                    <a:pt x="1349" y="42"/>
                    <a:pt x="1320" y="15"/>
                    <a:pt x="1276" y="15"/>
                  </a:cubicBezTo>
                  <a:close/>
                  <a:moveTo>
                    <a:pt x="1202" y="149"/>
                  </a:moveTo>
                  <a:lnTo>
                    <a:pt x="1202" y="14"/>
                  </a:lnTo>
                  <a:lnTo>
                    <a:pt x="1175" y="14"/>
                  </a:lnTo>
                  <a:lnTo>
                    <a:pt x="1175" y="107"/>
                  </a:lnTo>
                  <a:lnTo>
                    <a:pt x="1115" y="14"/>
                  </a:lnTo>
                  <a:lnTo>
                    <a:pt x="1087" y="14"/>
                  </a:lnTo>
                  <a:lnTo>
                    <a:pt x="1087" y="148"/>
                  </a:lnTo>
                  <a:lnTo>
                    <a:pt x="1115" y="148"/>
                  </a:lnTo>
                  <a:lnTo>
                    <a:pt x="1115" y="57"/>
                  </a:lnTo>
                  <a:lnTo>
                    <a:pt x="1175" y="149"/>
                  </a:lnTo>
                  <a:lnTo>
                    <a:pt x="1202" y="149"/>
                  </a:lnTo>
                  <a:close/>
                  <a:moveTo>
                    <a:pt x="1010" y="35"/>
                  </a:moveTo>
                  <a:lnTo>
                    <a:pt x="1060" y="35"/>
                  </a:lnTo>
                  <a:lnTo>
                    <a:pt x="1060" y="14"/>
                  </a:lnTo>
                  <a:lnTo>
                    <a:pt x="982" y="14"/>
                  </a:lnTo>
                  <a:lnTo>
                    <a:pt x="982" y="148"/>
                  </a:lnTo>
                  <a:lnTo>
                    <a:pt x="1060" y="148"/>
                  </a:lnTo>
                  <a:lnTo>
                    <a:pt x="1060" y="127"/>
                  </a:lnTo>
                  <a:lnTo>
                    <a:pt x="1010" y="127"/>
                  </a:lnTo>
                  <a:lnTo>
                    <a:pt x="1010" y="89"/>
                  </a:lnTo>
                  <a:lnTo>
                    <a:pt x="1055" y="89"/>
                  </a:lnTo>
                  <a:lnTo>
                    <a:pt x="1055" y="70"/>
                  </a:lnTo>
                  <a:lnTo>
                    <a:pt x="1010" y="70"/>
                  </a:lnTo>
                  <a:lnTo>
                    <a:pt x="1010" y="35"/>
                  </a:lnTo>
                  <a:close/>
                  <a:moveTo>
                    <a:pt x="929" y="55"/>
                  </a:moveTo>
                  <a:cubicBezTo>
                    <a:pt x="929" y="67"/>
                    <a:pt x="921" y="75"/>
                    <a:pt x="907" y="75"/>
                  </a:cubicBezTo>
                  <a:lnTo>
                    <a:pt x="885" y="75"/>
                  </a:lnTo>
                  <a:lnTo>
                    <a:pt x="885" y="35"/>
                  </a:lnTo>
                  <a:lnTo>
                    <a:pt x="907" y="35"/>
                  </a:lnTo>
                  <a:cubicBezTo>
                    <a:pt x="922" y="35"/>
                    <a:pt x="929" y="44"/>
                    <a:pt x="929" y="55"/>
                  </a:cubicBezTo>
                  <a:close/>
                  <a:moveTo>
                    <a:pt x="909" y="15"/>
                  </a:moveTo>
                  <a:lnTo>
                    <a:pt x="860" y="15"/>
                  </a:lnTo>
                  <a:lnTo>
                    <a:pt x="860" y="149"/>
                  </a:lnTo>
                  <a:lnTo>
                    <a:pt x="887" y="149"/>
                  </a:lnTo>
                  <a:lnTo>
                    <a:pt x="887" y="95"/>
                  </a:lnTo>
                  <a:lnTo>
                    <a:pt x="896" y="95"/>
                  </a:lnTo>
                  <a:lnTo>
                    <a:pt x="929" y="149"/>
                  </a:lnTo>
                  <a:lnTo>
                    <a:pt x="961" y="149"/>
                  </a:lnTo>
                  <a:lnTo>
                    <a:pt x="927" y="94"/>
                  </a:lnTo>
                  <a:cubicBezTo>
                    <a:pt x="951" y="88"/>
                    <a:pt x="959" y="70"/>
                    <a:pt x="959" y="55"/>
                  </a:cubicBezTo>
                  <a:cubicBezTo>
                    <a:pt x="956" y="34"/>
                    <a:pt x="941" y="15"/>
                    <a:pt x="909" y="15"/>
                  </a:cubicBezTo>
                  <a:moveTo>
                    <a:pt x="790" y="75"/>
                  </a:moveTo>
                  <a:lnTo>
                    <a:pt x="767" y="75"/>
                  </a:lnTo>
                  <a:lnTo>
                    <a:pt x="767" y="35"/>
                  </a:lnTo>
                  <a:lnTo>
                    <a:pt x="790" y="35"/>
                  </a:lnTo>
                  <a:cubicBezTo>
                    <a:pt x="804" y="35"/>
                    <a:pt x="811" y="43"/>
                    <a:pt x="811" y="55"/>
                  </a:cubicBezTo>
                  <a:cubicBezTo>
                    <a:pt x="811" y="67"/>
                    <a:pt x="805" y="75"/>
                    <a:pt x="790" y="75"/>
                  </a:cubicBezTo>
                  <a:close/>
                  <a:moveTo>
                    <a:pt x="839" y="55"/>
                  </a:moveTo>
                  <a:cubicBezTo>
                    <a:pt x="839" y="34"/>
                    <a:pt x="822" y="15"/>
                    <a:pt x="790" y="15"/>
                  </a:cubicBezTo>
                  <a:lnTo>
                    <a:pt x="741" y="15"/>
                  </a:lnTo>
                  <a:lnTo>
                    <a:pt x="741" y="149"/>
                  </a:lnTo>
                  <a:lnTo>
                    <a:pt x="769" y="149"/>
                  </a:lnTo>
                  <a:lnTo>
                    <a:pt x="769" y="95"/>
                  </a:lnTo>
                  <a:lnTo>
                    <a:pt x="791" y="95"/>
                  </a:lnTo>
                  <a:cubicBezTo>
                    <a:pt x="827" y="95"/>
                    <a:pt x="839" y="73"/>
                    <a:pt x="839" y="55"/>
                  </a:cubicBezTo>
                  <a:close/>
                  <a:moveTo>
                    <a:pt x="672" y="75"/>
                  </a:moveTo>
                  <a:lnTo>
                    <a:pt x="650" y="75"/>
                  </a:lnTo>
                  <a:lnTo>
                    <a:pt x="650" y="35"/>
                  </a:lnTo>
                  <a:lnTo>
                    <a:pt x="672" y="35"/>
                  </a:lnTo>
                  <a:cubicBezTo>
                    <a:pt x="686" y="35"/>
                    <a:pt x="694" y="43"/>
                    <a:pt x="694" y="55"/>
                  </a:cubicBezTo>
                  <a:cubicBezTo>
                    <a:pt x="694" y="67"/>
                    <a:pt x="686" y="75"/>
                    <a:pt x="672" y="75"/>
                  </a:cubicBezTo>
                  <a:close/>
                  <a:moveTo>
                    <a:pt x="721" y="55"/>
                  </a:moveTo>
                  <a:cubicBezTo>
                    <a:pt x="721" y="34"/>
                    <a:pt x="705" y="15"/>
                    <a:pt x="672" y="15"/>
                  </a:cubicBezTo>
                  <a:lnTo>
                    <a:pt x="624" y="15"/>
                  </a:lnTo>
                  <a:lnTo>
                    <a:pt x="624" y="149"/>
                  </a:lnTo>
                  <a:lnTo>
                    <a:pt x="651" y="149"/>
                  </a:lnTo>
                  <a:lnTo>
                    <a:pt x="651" y="95"/>
                  </a:lnTo>
                  <a:lnTo>
                    <a:pt x="674" y="95"/>
                  </a:lnTo>
                  <a:cubicBezTo>
                    <a:pt x="710" y="95"/>
                    <a:pt x="721" y="73"/>
                    <a:pt x="721" y="55"/>
                  </a:cubicBezTo>
                  <a:close/>
                  <a:moveTo>
                    <a:pt x="535" y="93"/>
                  </a:moveTo>
                  <a:cubicBezTo>
                    <a:pt x="545" y="74"/>
                    <a:pt x="557" y="53"/>
                    <a:pt x="567" y="28"/>
                  </a:cubicBezTo>
                  <a:lnTo>
                    <a:pt x="567" y="34"/>
                  </a:lnTo>
                  <a:cubicBezTo>
                    <a:pt x="567" y="45"/>
                    <a:pt x="564" y="65"/>
                    <a:pt x="561" y="82"/>
                  </a:cubicBezTo>
                  <a:cubicBezTo>
                    <a:pt x="561" y="85"/>
                    <a:pt x="560" y="89"/>
                    <a:pt x="559" y="92"/>
                  </a:cubicBezTo>
                  <a:lnTo>
                    <a:pt x="535" y="93"/>
                  </a:lnTo>
                  <a:close/>
                  <a:moveTo>
                    <a:pt x="587" y="90"/>
                  </a:moveTo>
                  <a:lnTo>
                    <a:pt x="587" y="87"/>
                  </a:lnTo>
                  <a:cubicBezTo>
                    <a:pt x="590" y="70"/>
                    <a:pt x="595" y="33"/>
                    <a:pt x="595" y="19"/>
                  </a:cubicBezTo>
                  <a:cubicBezTo>
                    <a:pt x="595" y="7"/>
                    <a:pt x="590" y="0"/>
                    <a:pt x="574" y="0"/>
                  </a:cubicBezTo>
                  <a:cubicBezTo>
                    <a:pt x="567" y="0"/>
                    <a:pt x="565" y="2"/>
                    <a:pt x="565" y="5"/>
                  </a:cubicBezTo>
                  <a:lnTo>
                    <a:pt x="552" y="5"/>
                  </a:lnTo>
                  <a:cubicBezTo>
                    <a:pt x="547" y="5"/>
                    <a:pt x="545" y="5"/>
                    <a:pt x="544" y="9"/>
                  </a:cubicBezTo>
                  <a:cubicBezTo>
                    <a:pt x="536" y="27"/>
                    <a:pt x="534" y="38"/>
                    <a:pt x="504" y="84"/>
                  </a:cubicBezTo>
                  <a:cubicBezTo>
                    <a:pt x="501" y="88"/>
                    <a:pt x="500" y="90"/>
                    <a:pt x="497" y="94"/>
                  </a:cubicBezTo>
                  <a:lnTo>
                    <a:pt x="477" y="95"/>
                  </a:lnTo>
                  <a:lnTo>
                    <a:pt x="471" y="124"/>
                  </a:lnTo>
                  <a:lnTo>
                    <a:pt x="479" y="124"/>
                  </a:lnTo>
                  <a:cubicBezTo>
                    <a:pt x="474" y="132"/>
                    <a:pt x="470" y="140"/>
                    <a:pt x="467" y="148"/>
                  </a:cubicBezTo>
                  <a:lnTo>
                    <a:pt x="501" y="158"/>
                  </a:lnTo>
                  <a:cubicBezTo>
                    <a:pt x="505" y="147"/>
                    <a:pt x="510" y="135"/>
                    <a:pt x="516" y="123"/>
                  </a:cubicBezTo>
                  <a:lnTo>
                    <a:pt x="535" y="123"/>
                  </a:lnTo>
                  <a:lnTo>
                    <a:pt x="550" y="123"/>
                  </a:lnTo>
                  <a:cubicBezTo>
                    <a:pt x="547" y="135"/>
                    <a:pt x="546" y="147"/>
                    <a:pt x="547" y="153"/>
                  </a:cubicBezTo>
                  <a:lnTo>
                    <a:pt x="580" y="160"/>
                  </a:lnTo>
                  <a:lnTo>
                    <a:pt x="580" y="142"/>
                  </a:lnTo>
                  <a:cubicBezTo>
                    <a:pt x="580" y="135"/>
                    <a:pt x="580" y="129"/>
                    <a:pt x="581" y="123"/>
                  </a:cubicBezTo>
                  <a:lnTo>
                    <a:pt x="594" y="123"/>
                  </a:lnTo>
                  <a:cubicBezTo>
                    <a:pt x="602" y="123"/>
                    <a:pt x="606" y="108"/>
                    <a:pt x="606" y="99"/>
                  </a:cubicBezTo>
                  <a:cubicBezTo>
                    <a:pt x="609" y="92"/>
                    <a:pt x="605" y="90"/>
                    <a:pt x="587" y="90"/>
                  </a:cubicBezTo>
                  <a:moveTo>
                    <a:pt x="430" y="55"/>
                  </a:moveTo>
                  <a:cubicBezTo>
                    <a:pt x="430" y="67"/>
                    <a:pt x="422" y="75"/>
                    <a:pt x="409" y="75"/>
                  </a:cubicBezTo>
                  <a:lnTo>
                    <a:pt x="386" y="75"/>
                  </a:lnTo>
                  <a:lnTo>
                    <a:pt x="386" y="35"/>
                  </a:lnTo>
                  <a:lnTo>
                    <a:pt x="409" y="35"/>
                  </a:lnTo>
                  <a:cubicBezTo>
                    <a:pt x="422" y="35"/>
                    <a:pt x="430" y="44"/>
                    <a:pt x="430" y="55"/>
                  </a:cubicBezTo>
                  <a:close/>
                  <a:moveTo>
                    <a:pt x="409" y="15"/>
                  </a:moveTo>
                  <a:lnTo>
                    <a:pt x="360" y="15"/>
                  </a:lnTo>
                  <a:lnTo>
                    <a:pt x="360" y="149"/>
                  </a:lnTo>
                  <a:lnTo>
                    <a:pt x="387" y="149"/>
                  </a:lnTo>
                  <a:lnTo>
                    <a:pt x="387" y="95"/>
                  </a:lnTo>
                  <a:lnTo>
                    <a:pt x="396" y="95"/>
                  </a:lnTo>
                  <a:lnTo>
                    <a:pt x="429" y="149"/>
                  </a:lnTo>
                  <a:lnTo>
                    <a:pt x="461" y="149"/>
                  </a:lnTo>
                  <a:lnTo>
                    <a:pt x="427" y="94"/>
                  </a:lnTo>
                  <a:cubicBezTo>
                    <a:pt x="451" y="88"/>
                    <a:pt x="459" y="70"/>
                    <a:pt x="459" y="55"/>
                  </a:cubicBezTo>
                  <a:cubicBezTo>
                    <a:pt x="456" y="34"/>
                    <a:pt x="441" y="15"/>
                    <a:pt x="409" y="15"/>
                  </a:cubicBezTo>
                  <a:close/>
                  <a:moveTo>
                    <a:pt x="339" y="15"/>
                  </a:moveTo>
                  <a:lnTo>
                    <a:pt x="240" y="15"/>
                  </a:lnTo>
                  <a:lnTo>
                    <a:pt x="240" y="37"/>
                  </a:lnTo>
                  <a:lnTo>
                    <a:pt x="275" y="37"/>
                  </a:lnTo>
                  <a:lnTo>
                    <a:pt x="275" y="149"/>
                  </a:lnTo>
                  <a:lnTo>
                    <a:pt x="301" y="149"/>
                  </a:lnTo>
                  <a:lnTo>
                    <a:pt x="301" y="37"/>
                  </a:lnTo>
                  <a:lnTo>
                    <a:pt x="337" y="37"/>
                  </a:lnTo>
                  <a:lnTo>
                    <a:pt x="337" y="15"/>
                  </a:lnTo>
                  <a:lnTo>
                    <a:pt x="339" y="15"/>
                  </a:lnTo>
                  <a:close/>
                  <a:moveTo>
                    <a:pt x="219" y="149"/>
                  </a:moveTo>
                  <a:lnTo>
                    <a:pt x="219" y="14"/>
                  </a:lnTo>
                  <a:lnTo>
                    <a:pt x="191" y="14"/>
                  </a:lnTo>
                  <a:lnTo>
                    <a:pt x="191" y="107"/>
                  </a:lnTo>
                  <a:lnTo>
                    <a:pt x="131" y="14"/>
                  </a:lnTo>
                  <a:lnTo>
                    <a:pt x="104" y="14"/>
                  </a:lnTo>
                  <a:lnTo>
                    <a:pt x="104" y="148"/>
                  </a:lnTo>
                  <a:lnTo>
                    <a:pt x="131" y="148"/>
                  </a:lnTo>
                  <a:lnTo>
                    <a:pt x="131" y="57"/>
                  </a:lnTo>
                  <a:lnTo>
                    <a:pt x="191" y="149"/>
                  </a:lnTo>
                  <a:lnTo>
                    <a:pt x="219" y="149"/>
                  </a:lnTo>
                  <a:close/>
                  <a:moveTo>
                    <a:pt x="26" y="35"/>
                  </a:moveTo>
                  <a:lnTo>
                    <a:pt x="76" y="35"/>
                  </a:lnTo>
                  <a:lnTo>
                    <a:pt x="76" y="14"/>
                  </a:lnTo>
                  <a:lnTo>
                    <a:pt x="0" y="14"/>
                  </a:lnTo>
                  <a:lnTo>
                    <a:pt x="0" y="148"/>
                  </a:lnTo>
                  <a:lnTo>
                    <a:pt x="77" y="148"/>
                  </a:lnTo>
                  <a:lnTo>
                    <a:pt x="77" y="127"/>
                  </a:lnTo>
                  <a:lnTo>
                    <a:pt x="27" y="127"/>
                  </a:lnTo>
                  <a:lnTo>
                    <a:pt x="27" y="89"/>
                  </a:lnTo>
                  <a:lnTo>
                    <a:pt x="72" y="89"/>
                  </a:lnTo>
                  <a:lnTo>
                    <a:pt x="72" y="70"/>
                  </a:lnTo>
                  <a:lnTo>
                    <a:pt x="27" y="70"/>
                  </a:lnTo>
                  <a:lnTo>
                    <a:pt x="27" y="35"/>
                  </a:lnTo>
                  <a:lnTo>
                    <a:pt x="26" y="3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399">
              <a:extLst>
                <a:ext uri="{FF2B5EF4-FFF2-40B4-BE49-F238E27FC236}">
                  <a16:creationId xmlns:a16="http://schemas.microsoft.com/office/drawing/2014/main" id="{74C97FD3-50CB-4B44-AA47-6ECBA02153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7389" y="1677988"/>
              <a:ext cx="77788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8 w 156"/>
                <a:gd name="T11" fmla="*/ 10 h 156"/>
                <a:gd name="T12" fmla="*/ 92 w 156"/>
                <a:gd name="T13" fmla="*/ 52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3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9"/>
                  </a:lnTo>
                  <a:cubicBezTo>
                    <a:pt x="71" y="70"/>
                    <a:pt x="0" y="72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8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8" y="137"/>
                    <a:pt x="60" y="137"/>
                  </a:cubicBezTo>
                  <a:cubicBezTo>
                    <a:pt x="45" y="137"/>
                    <a:pt x="37" y="127"/>
                    <a:pt x="37" y="114"/>
                  </a:cubicBezTo>
                  <a:cubicBezTo>
                    <a:pt x="37" y="82"/>
                    <a:pt x="78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400">
              <a:extLst>
                <a:ext uri="{FF2B5EF4-FFF2-40B4-BE49-F238E27FC236}">
                  <a16:creationId xmlns:a16="http://schemas.microsoft.com/office/drawing/2014/main" id="{2F825073-865E-48F1-A7B8-333C0764D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051" y="1677988"/>
              <a:ext cx="92075" cy="76200"/>
            </a:xfrm>
            <a:custGeom>
              <a:avLst/>
              <a:gdLst>
                <a:gd name="T0" fmla="*/ 162 w 187"/>
                <a:gd name="T1" fmla="*/ 118 h 155"/>
                <a:gd name="T2" fmla="*/ 162 w 187"/>
                <a:gd name="T3" fmla="*/ 43 h 155"/>
                <a:gd name="T4" fmla="*/ 120 w 187"/>
                <a:gd name="T5" fmla="*/ 0 h 155"/>
                <a:gd name="T6" fmla="*/ 62 w 187"/>
                <a:gd name="T7" fmla="*/ 38 h 155"/>
                <a:gd name="T8" fmla="*/ 61 w 187"/>
                <a:gd name="T9" fmla="*/ 38 h 155"/>
                <a:gd name="T10" fmla="*/ 61 w 187"/>
                <a:gd name="T11" fmla="*/ 0 h 155"/>
                <a:gd name="T12" fmla="*/ 0 w 187"/>
                <a:gd name="T13" fmla="*/ 7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8 h 155"/>
                <a:gd name="T20" fmla="*/ 0 w 187"/>
                <a:gd name="T21" fmla="*/ 147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7 h 155"/>
                <a:gd name="T28" fmla="*/ 61 w 187"/>
                <a:gd name="T29" fmla="*/ 118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8 h 155"/>
                <a:gd name="T38" fmla="*/ 100 w 187"/>
                <a:gd name="T39" fmla="*/ 147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7 h 155"/>
                <a:gd name="T46" fmla="*/ 162 w 187"/>
                <a:gd name="T47" fmla="*/ 1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8"/>
                  </a:moveTo>
                  <a:lnTo>
                    <a:pt x="162" y="43"/>
                  </a:lnTo>
                  <a:cubicBezTo>
                    <a:pt x="162" y="18"/>
                    <a:pt x="156" y="0"/>
                    <a:pt x="120" y="0"/>
                  </a:cubicBezTo>
                  <a:cubicBezTo>
                    <a:pt x="87" y="0"/>
                    <a:pt x="71" y="25"/>
                    <a:pt x="62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8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8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7"/>
                  </a:lnTo>
                  <a:cubicBezTo>
                    <a:pt x="169" y="147"/>
                    <a:pt x="162" y="141"/>
                    <a:pt x="162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401">
              <a:extLst>
                <a:ext uri="{FF2B5EF4-FFF2-40B4-BE49-F238E27FC236}">
                  <a16:creationId xmlns:a16="http://schemas.microsoft.com/office/drawing/2014/main" id="{A5E3E93D-6CF6-4F6A-9C7C-27F9A9B97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3764" y="1665288"/>
              <a:ext cx="82550" cy="122238"/>
            </a:xfrm>
            <a:custGeom>
              <a:avLst/>
              <a:gdLst>
                <a:gd name="T0" fmla="*/ 150 w 169"/>
                <a:gd name="T1" fmla="*/ 0 h 252"/>
                <a:gd name="T2" fmla="*/ 111 w 169"/>
                <a:gd name="T3" fmla="*/ 37 h 252"/>
                <a:gd name="T4" fmla="*/ 74 w 169"/>
                <a:gd name="T5" fmla="*/ 28 h 252"/>
                <a:gd name="T6" fmla="*/ 9 w 169"/>
                <a:gd name="T7" fmla="*/ 82 h 252"/>
                <a:gd name="T8" fmla="*/ 32 w 169"/>
                <a:gd name="T9" fmla="*/ 124 h 252"/>
                <a:gd name="T10" fmla="*/ 11 w 169"/>
                <a:gd name="T11" fmla="*/ 162 h 252"/>
                <a:gd name="T12" fmla="*/ 22 w 169"/>
                <a:gd name="T13" fmla="*/ 182 h 252"/>
                <a:gd name="T14" fmla="*/ 0 w 169"/>
                <a:gd name="T15" fmla="*/ 213 h 252"/>
                <a:gd name="T16" fmla="*/ 72 w 169"/>
                <a:gd name="T17" fmla="*/ 252 h 252"/>
                <a:gd name="T18" fmla="*/ 161 w 169"/>
                <a:gd name="T19" fmla="*/ 194 h 252"/>
                <a:gd name="T20" fmla="*/ 109 w 169"/>
                <a:gd name="T21" fmla="*/ 155 h 252"/>
                <a:gd name="T22" fmla="*/ 55 w 169"/>
                <a:gd name="T23" fmla="*/ 155 h 252"/>
                <a:gd name="T24" fmla="*/ 36 w 169"/>
                <a:gd name="T25" fmla="*/ 143 h 252"/>
                <a:gd name="T26" fmla="*/ 44 w 169"/>
                <a:gd name="T27" fmla="*/ 128 h 252"/>
                <a:gd name="T28" fmla="*/ 74 w 169"/>
                <a:gd name="T29" fmla="*/ 133 h 252"/>
                <a:gd name="T30" fmla="*/ 137 w 169"/>
                <a:gd name="T31" fmla="*/ 80 h 252"/>
                <a:gd name="T32" fmla="*/ 119 w 169"/>
                <a:gd name="T33" fmla="*/ 42 h 252"/>
                <a:gd name="T34" fmla="*/ 131 w 169"/>
                <a:gd name="T35" fmla="*/ 29 h 252"/>
                <a:gd name="T36" fmla="*/ 137 w 169"/>
                <a:gd name="T37" fmla="*/ 33 h 252"/>
                <a:gd name="T38" fmla="*/ 149 w 169"/>
                <a:gd name="T39" fmla="*/ 37 h 252"/>
                <a:gd name="T40" fmla="*/ 167 w 169"/>
                <a:gd name="T41" fmla="*/ 18 h 252"/>
                <a:gd name="T42" fmla="*/ 150 w 169"/>
                <a:gd name="T43" fmla="*/ 0 h 252"/>
                <a:gd name="T44" fmla="*/ 101 w 169"/>
                <a:gd name="T45" fmla="*/ 185 h 252"/>
                <a:gd name="T46" fmla="*/ 132 w 169"/>
                <a:gd name="T47" fmla="*/ 204 h 252"/>
                <a:gd name="T48" fmla="*/ 75 w 169"/>
                <a:gd name="T49" fmla="*/ 238 h 252"/>
                <a:gd name="T50" fmla="*/ 27 w 169"/>
                <a:gd name="T51" fmla="*/ 204 h 252"/>
                <a:gd name="T52" fmla="*/ 34 w 169"/>
                <a:gd name="T53" fmla="*/ 185 h 252"/>
                <a:gd name="T54" fmla="*/ 101 w 169"/>
                <a:gd name="T55" fmla="*/ 185 h 252"/>
                <a:gd name="T56" fmla="*/ 74 w 169"/>
                <a:gd name="T57" fmla="*/ 122 h 252"/>
                <a:gd name="T58" fmla="*/ 45 w 169"/>
                <a:gd name="T59" fmla="*/ 80 h 252"/>
                <a:gd name="T60" fmla="*/ 74 w 169"/>
                <a:gd name="T61" fmla="*/ 38 h 252"/>
                <a:gd name="T62" fmla="*/ 102 w 169"/>
                <a:gd name="T63" fmla="*/ 80 h 252"/>
                <a:gd name="T64" fmla="*/ 74 w 169"/>
                <a:gd name="T65" fmla="*/ 12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2">
                  <a:moveTo>
                    <a:pt x="150" y="0"/>
                  </a:moveTo>
                  <a:cubicBezTo>
                    <a:pt x="129" y="0"/>
                    <a:pt x="117" y="24"/>
                    <a:pt x="111" y="37"/>
                  </a:cubicBezTo>
                  <a:cubicBezTo>
                    <a:pt x="102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2"/>
                  </a:cubicBezTo>
                  <a:cubicBezTo>
                    <a:pt x="9" y="108"/>
                    <a:pt x="24" y="118"/>
                    <a:pt x="32" y="124"/>
                  </a:cubicBezTo>
                  <a:cubicBezTo>
                    <a:pt x="27" y="130"/>
                    <a:pt x="11" y="145"/>
                    <a:pt x="11" y="162"/>
                  </a:cubicBezTo>
                  <a:cubicBezTo>
                    <a:pt x="11" y="172"/>
                    <a:pt x="19" y="177"/>
                    <a:pt x="22" y="182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2"/>
                    <a:pt x="72" y="252"/>
                  </a:cubicBezTo>
                  <a:cubicBezTo>
                    <a:pt x="129" y="252"/>
                    <a:pt x="161" y="222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7" y="114"/>
                    <a:pt x="137" y="80"/>
                  </a:cubicBezTo>
                  <a:cubicBezTo>
                    <a:pt x="137" y="59"/>
                    <a:pt x="129" y="49"/>
                    <a:pt x="119" y="42"/>
                  </a:cubicBezTo>
                  <a:cubicBezTo>
                    <a:pt x="121" y="37"/>
                    <a:pt x="125" y="29"/>
                    <a:pt x="131" y="29"/>
                  </a:cubicBezTo>
                  <a:cubicBezTo>
                    <a:pt x="134" y="29"/>
                    <a:pt x="135" y="30"/>
                    <a:pt x="137" y="33"/>
                  </a:cubicBezTo>
                  <a:cubicBezTo>
                    <a:pt x="140" y="35"/>
                    <a:pt x="144" y="37"/>
                    <a:pt x="149" y="37"/>
                  </a:cubicBezTo>
                  <a:cubicBezTo>
                    <a:pt x="160" y="37"/>
                    <a:pt x="167" y="29"/>
                    <a:pt x="167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9" y="238"/>
                    <a:pt x="75" y="238"/>
                  </a:cubicBezTo>
                  <a:cubicBezTo>
                    <a:pt x="42" y="238"/>
                    <a:pt x="27" y="218"/>
                    <a:pt x="27" y="204"/>
                  </a:cubicBezTo>
                  <a:cubicBezTo>
                    <a:pt x="27" y="198"/>
                    <a:pt x="30" y="192"/>
                    <a:pt x="34" y="185"/>
                  </a:cubicBezTo>
                  <a:lnTo>
                    <a:pt x="101" y="185"/>
                  </a:lnTo>
                  <a:close/>
                  <a:moveTo>
                    <a:pt x="74" y="122"/>
                  </a:moveTo>
                  <a:cubicBezTo>
                    <a:pt x="51" y="122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2" y="58"/>
                    <a:pt x="102" y="80"/>
                  </a:cubicBezTo>
                  <a:cubicBezTo>
                    <a:pt x="102" y="103"/>
                    <a:pt x="94" y="122"/>
                    <a:pt x="74" y="12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402">
              <a:extLst>
                <a:ext uri="{FF2B5EF4-FFF2-40B4-BE49-F238E27FC236}">
                  <a16:creationId xmlns:a16="http://schemas.microsoft.com/office/drawing/2014/main" id="{ED771655-56BE-4C4F-A0E9-CBC5D2E4BB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6951" y="1677988"/>
              <a:ext cx="66675" cy="77788"/>
            </a:xfrm>
            <a:custGeom>
              <a:avLst/>
              <a:gdLst>
                <a:gd name="T0" fmla="*/ 72 w 136"/>
                <a:gd name="T1" fmla="*/ 0 h 158"/>
                <a:gd name="T2" fmla="*/ 0 w 136"/>
                <a:gd name="T3" fmla="*/ 73 h 158"/>
                <a:gd name="T4" fmla="*/ 85 w 136"/>
                <a:gd name="T5" fmla="*/ 158 h 158"/>
                <a:gd name="T6" fmla="*/ 132 w 136"/>
                <a:gd name="T7" fmla="*/ 150 h 158"/>
                <a:gd name="T8" fmla="*/ 132 w 136"/>
                <a:gd name="T9" fmla="*/ 137 h 158"/>
                <a:gd name="T10" fmla="*/ 100 w 136"/>
                <a:gd name="T11" fmla="*/ 142 h 158"/>
                <a:gd name="T12" fmla="*/ 36 w 136"/>
                <a:gd name="T13" fmla="*/ 61 h 158"/>
                <a:gd name="T14" fmla="*/ 135 w 136"/>
                <a:gd name="T15" fmla="*/ 61 h 158"/>
                <a:gd name="T16" fmla="*/ 72 w 136"/>
                <a:gd name="T17" fmla="*/ 0 h 158"/>
                <a:gd name="T18" fmla="*/ 39 w 136"/>
                <a:gd name="T19" fmla="*/ 48 h 158"/>
                <a:gd name="T20" fmla="*/ 72 w 136"/>
                <a:gd name="T21" fmla="*/ 11 h 158"/>
                <a:gd name="T22" fmla="*/ 102 w 136"/>
                <a:gd name="T23" fmla="*/ 48 h 158"/>
                <a:gd name="T24" fmla="*/ 39 w 136"/>
                <a:gd name="T25" fmla="*/ 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8">
                  <a:moveTo>
                    <a:pt x="72" y="0"/>
                  </a:moveTo>
                  <a:cubicBezTo>
                    <a:pt x="26" y="0"/>
                    <a:pt x="0" y="23"/>
                    <a:pt x="0" y="73"/>
                  </a:cubicBezTo>
                  <a:cubicBezTo>
                    <a:pt x="0" y="128"/>
                    <a:pt x="31" y="158"/>
                    <a:pt x="85" y="158"/>
                  </a:cubicBezTo>
                  <a:cubicBezTo>
                    <a:pt x="109" y="158"/>
                    <a:pt x="126" y="152"/>
                    <a:pt x="132" y="150"/>
                  </a:cubicBezTo>
                  <a:lnTo>
                    <a:pt x="132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8"/>
                  </a:moveTo>
                  <a:cubicBezTo>
                    <a:pt x="39" y="36"/>
                    <a:pt x="46" y="11"/>
                    <a:pt x="72" y="11"/>
                  </a:cubicBezTo>
                  <a:cubicBezTo>
                    <a:pt x="96" y="11"/>
                    <a:pt x="102" y="27"/>
                    <a:pt x="102" y="48"/>
                  </a:cubicBezTo>
                  <a:lnTo>
                    <a:pt x="39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403">
              <a:extLst>
                <a:ext uri="{FF2B5EF4-FFF2-40B4-BE49-F238E27FC236}">
                  <a16:creationId xmlns:a16="http://schemas.microsoft.com/office/drawing/2014/main" id="{01C5E904-AF51-4D04-956A-491B4366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264" y="1677988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8 h 155"/>
                <a:gd name="T4" fmla="*/ 61 w 129"/>
                <a:gd name="T5" fmla="*/ 38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8 h 155"/>
                <a:gd name="T16" fmla="*/ 0 w 129"/>
                <a:gd name="T17" fmla="*/ 147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7 h 155"/>
                <a:gd name="T24" fmla="*/ 61 w 129"/>
                <a:gd name="T25" fmla="*/ 118 h 155"/>
                <a:gd name="T26" fmla="*/ 61 w 129"/>
                <a:gd name="T27" fmla="*/ 81 h 155"/>
                <a:gd name="T28" fmla="*/ 87 w 129"/>
                <a:gd name="T29" fmla="*/ 27 h 155"/>
                <a:gd name="T30" fmla="*/ 109 w 129"/>
                <a:gd name="T31" fmla="*/ 35 h 155"/>
                <a:gd name="T32" fmla="*/ 127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3"/>
                    <a:pt x="62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8"/>
                  </a:cubicBezTo>
                  <a:lnTo>
                    <a:pt x="61" y="81"/>
                  </a:lnTo>
                  <a:cubicBezTo>
                    <a:pt x="61" y="47"/>
                    <a:pt x="77" y="27"/>
                    <a:pt x="87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7" y="27"/>
                    <a:pt x="127" y="16"/>
                  </a:cubicBezTo>
                  <a:cubicBezTo>
                    <a:pt x="129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404">
              <a:extLst>
                <a:ext uri="{FF2B5EF4-FFF2-40B4-BE49-F238E27FC236}">
                  <a16:creationId xmlns:a16="http://schemas.microsoft.com/office/drawing/2014/main" id="{537FD71D-470F-4682-9EC9-F3E567F6B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401" y="1677988"/>
              <a:ext cx="57150" cy="77788"/>
            </a:xfrm>
            <a:custGeom>
              <a:avLst/>
              <a:gdLst>
                <a:gd name="T0" fmla="*/ 93 w 114"/>
                <a:gd name="T1" fmla="*/ 76 h 159"/>
                <a:gd name="T2" fmla="*/ 32 w 114"/>
                <a:gd name="T3" fmla="*/ 31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2 h 159"/>
                <a:gd name="T16" fmla="*/ 25 w 114"/>
                <a:gd name="T17" fmla="*/ 81 h 159"/>
                <a:gd name="T18" fmla="*/ 80 w 114"/>
                <a:gd name="T19" fmla="*/ 122 h 159"/>
                <a:gd name="T20" fmla="*/ 49 w 114"/>
                <a:gd name="T21" fmla="*/ 147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2 h 159"/>
                <a:gd name="T28" fmla="*/ 52 w 114"/>
                <a:gd name="T29" fmla="*/ 159 h 159"/>
                <a:gd name="T30" fmla="*/ 114 w 114"/>
                <a:gd name="T31" fmla="*/ 114 h 159"/>
                <a:gd name="T32" fmla="*/ 93 w 114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6"/>
                  </a:moveTo>
                  <a:cubicBezTo>
                    <a:pt x="72" y="60"/>
                    <a:pt x="32" y="52"/>
                    <a:pt x="32" y="31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2"/>
                    <a:pt x="78" y="0"/>
                    <a:pt x="60" y="0"/>
                  </a:cubicBezTo>
                  <a:cubicBezTo>
                    <a:pt x="28" y="0"/>
                    <a:pt x="0" y="12"/>
                    <a:pt x="0" y="42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7" y="95"/>
                    <a:pt x="80" y="101"/>
                    <a:pt x="80" y="122"/>
                  </a:cubicBezTo>
                  <a:cubicBezTo>
                    <a:pt x="80" y="139"/>
                    <a:pt x="64" y="147"/>
                    <a:pt x="49" y="147"/>
                  </a:cubicBezTo>
                  <a:cubicBezTo>
                    <a:pt x="23" y="147"/>
                    <a:pt x="10" y="127"/>
                    <a:pt x="10" y="109"/>
                  </a:cubicBezTo>
                  <a:lnTo>
                    <a:pt x="0" y="109"/>
                  </a:lnTo>
                  <a:lnTo>
                    <a:pt x="3" y="152"/>
                  </a:lnTo>
                  <a:cubicBezTo>
                    <a:pt x="10" y="155"/>
                    <a:pt x="30" y="159"/>
                    <a:pt x="52" y="159"/>
                  </a:cubicBezTo>
                  <a:cubicBezTo>
                    <a:pt x="92" y="159"/>
                    <a:pt x="114" y="141"/>
                    <a:pt x="114" y="114"/>
                  </a:cubicBezTo>
                  <a:cubicBezTo>
                    <a:pt x="112" y="96"/>
                    <a:pt x="103" y="84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405">
              <a:extLst>
                <a:ext uri="{FF2B5EF4-FFF2-40B4-BE49-F238E27FC236}">
                  <a16:creationId xmlns:a16="http://schemas.microsoft.com/office/drawing/2014/main" id="{DF4CDE49-0F67-49E9-B8D0-F99295AA6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914" y="1611313"/>
              <a:ext cx="38100" cy="36513"/>
            </a:xfrm>
            <a:custGeom>
              <a:avLst/>
              <a:gdLst>
                <a:gd name="T0" fmla="*/ 13 w 77"/>
                <a:gd name="T1" fmla="*/ 64 h 76"/>
                <a:gd name="T2" fmla="*/ 13 w 77"/>
                <a:gd name="T3" fmla="*/ 0 h 76"/>
                <a:gd name="T4" fmla="*/ 0 w 77"/>
                <a:gd name="T5" fmla="*/ 0 h 76"/>
                <a:gd name="T6" fmla="*/ 0 w 77"/>
                <a:gd name="T7" fmla="*/ 76 h 76"/>
                <a:gd name="T8" fmla="*/ 77 w 77"/>
                <a:gd name="T9" fmla="*/ 76 h 76"/>
                <a:gd name="T10" fmla="*/ 77 w 77"/>
                <a:gd name="T11" fmla="*/ 0 h 76"/>
                <a:gd name="T12" fmla="*/ 63 w 77"/>
                <a:gd name="T13" fmla="*/ 0 h 76"/>
                <a:gd name="T14" fmla="*/ 63 w 77"/>
                <a:gd name="T15" fmla="*/ 64 h 76"/>
                <a:gd name="T16" fmla="*/ 13 w 77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407">
              <a:extLst>
                <a:ext uri="{FF2B5EF4-FFF2-40B4-BE49-F238E27FC236}">
                  <a16:creationId xmlns:a16="http://schemas.microsoft.com/office/drawing/2014/main" id="{3EA8B30C-917E-4B4A-8886-CF3E33D4C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001" y="1611313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3 w 76"/>
                <a:gd name="T5" fmla="*/ 76 h 76"/>
                <a:gd name="T6" fmla="*/ 13 w 76"/>
                <a:gd name="T7" fmla="*/ 13 h 76"/>
                <a:gd name="T8" fmla="*/ 63 w 76"/>
                <a:gd name="T9" fmla="*/ 13 h 76"/>
                <a:gd name="T10" fmla="*/ 63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Rectangle 408">
              <a:extLst>
                <a:ext uri="{FF2B5EF4-FFF2-40B4-BE49-F238E27FC236}">
                  <a16:creationId xmlns:a16="http://schemas.microsoft.com/office/drawing/2014/main" id="{44279054-C31E-4C7D-A99B-1FC8E773E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676" y="1611313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Rectangle 409">
              <a:extLst>
                <a:ext uri="{FF2B5EF4-FFF2-40B4-BE49-F238E27FC236}">
                  <a16:creationId xmlns:a16="http://schemas.microsoft.com/office/drawing/2014/main" id="{31C72C1D-D235-4DB9-A6FA-FC0E81168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676" y="1600200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410">
              <a:extLst>
                <a:ext uri="{FF2B5EF4-FFF2-40B4-BE49-F238E27FC236}">
                  <a16:creationId xmlns:a16="http://schemas.microsoft.com/office/drawing/2014/main" id="{120AC216-03D1-40A5-9795-07BD3E12C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838" y="1611313"/>
              <a:ext cx="36513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3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411">
              <a:extLst>
                <a:ext uri="{FF2B5EF4-FFF2-40B4-BE49-F238E27FC236}">
                  <a16:creationId xmlns:a16="http://schemas.microsoft.com/office/drawing/2014/main" id="{7B3779EF-2183-4584-919A-FF1BB17D1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0751" y="1611313"/>
              <a:ext cx="38100" cy="36513"/>
            </a:xfrm>
            <a:custGeom>
              <a:avLst/>
              <a:gdLst>
                <a:gd name="T0" fmla="*/ 62 w 76"/>
                <a:gd name="T1" fmla="*/ 63 h 76"/>
                <a:gd name="T2" fmla="*/ 14 w 76"/>
                <a:gd name="T3" fmla="*/ 63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3 h 76"/>
                <a:gd name="T18" fmla="*/ 14 w 76"/>
                <a:gd name="T19" fmla="*/ 13 h 76"/>
                <a:gd name="T20" fmla="*/ 62 w 76"/>
                <a:gd name="T21" fmla="*/ 13 h 76"/>
                <a:gd name="T22" fmla="*/ 62 w 76"/>
                <a:gd name="T23" fmla="*/ 31 h 76"/>
                <a:gd name="T24" fmla="*/ 14 w 76"/>
                <a:gd name="T25" fmla="*/ 31 h 76"/>
                <a:gd name="T26" fmla="*/ 14 w 76"/>
                <a:gd name="T27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3"/>
                  </a:lnTo>
                  <a:close/>
                  <a:moveTo>
                    <a:pt x="14" y="13"/>
                  </a:moveTo>
                  <a:lnTo>
                    <a:pt x="62" y="13"/>
                  </a:lnTo>
                  <a:lnTo>
                    <a:pt x="62" y="31"/>
                  </a:lnTo>
                  <a:lnTo>
                    <a:pt x="14" y="31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412">
              <a:extLst>
                <a:ext uri="{FF2B5EF4-FFF2-40B4-BE49-F238E27FC236}">
                  <a16:creationId xmlns:a16="http://schemas.microsoft.com/office/drawing/2014/main" id="{8F840746-6783-4181-9200-A4D92EF19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3" y="1611313"/>
              <a:ext cx="23813" cy="36513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3 h 76"/>
                <a:gd name="T4" fmla="*/ 49 w 49"/>
                <a:gd name="T5" fmla="*/ 13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413">
              <a:extLst>
                <a:ext uri="{FF2B5EF4-FFF2-40B4-BE49-F238E27FC236}">
                  <a16:creationId xmlns:a16="http://schemas.microsoft.com/office/drawing/2014/main" id="{980BE509-5B14-4060-9A7F-90D9C45B9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288" y="1611313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3 h 76"/>
                <a:gd name="T10" fmla="*/ 0 w 76"/>
                <a:gd name="T11" fmla="*/ 63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3 w 76"/>
                <a:gd name="T19" fmla="*/ 31 h 76"/>
                <a:gd name="T20" fmla="*/ 13 w 76"/>
                <a:gd name="T21" fmla="*/ 13 h 76"/>
                <a:gd name="T22" fmla="*/ 62 w 76"/>
                <a:gd name="T23" fmla="*/ 13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3" y="31"/>
                  </a:lnTo>
                  <a:lnTo>
                    <a:pt x="13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Rectangle 414">
              <a:extLst>
                <a:ext uri="{FF2B5EF4-FFF2-40B4-BE49-F238E27FC236}">
                  <a16:creationId xmlns:a16="http://schemas.microsoft.com/office/drawing/2014/main" id="{28AD01D0-B827-4451-8720-AAE4E9989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6" y="160020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Rectangle 415">
              <a:extLst>
                <a:ext uri="{FF2B5EF4-FFF2-40B4-BE49-F238E27FC236}">
                  <a16:creationId xmlns:a16="http://schemas.microsoft.com/office/drawing/2014/main" id="{02EECCB8-2940-49D2-ACC4-A6764D632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6" y="1611313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416">
              <a:extLst>
                <a:ext uri="{FF2B5EF4-FFF2-40B4-BE49-F238E27FC236}">
                  <a16:creationId xmlns:a16="http://schemas.microsoft.com/office/drawing/2014/main" id="{D3D7E3C7-7B1F-44D8-8674-AE54BBE3A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88" y="1600200"/>
              <a:ext cx="23813" cy="47625"/>
            </a:xfrm>
            <a:custGeom>
              <a:avLst/>
              <a:gdLst>
                <a:gd name="T0" fmla="*/ 14 w 50"/>
                <a:gd name="T1" fmla="*/ 22 h 98"/>
                <a:gd name="T2" fmla="*/ 14 w 50"/>
                <a:gd name="T3" fmla="*/ 0 h 98"/>
                <a:gd name="T4" fmla="*/ 0 w 50"/>
                <a:gd name="T5" fmla="*/ 0 h 98"/>
                <a:gd name="T6" fmla="*/ 0 w 50"/>
                <a:gd name="T7" fmla="*/ 48 h 98"/>
                <a:gd name="T8" fmla="*/ 0 w 50"/>
                <a:gd name="T9" fmla="*/ 98 h 98"/>
                <a:gd name="T10" fmla="*/ 50 w 50"/>
                <a:gd name="T11" fmla="*/ 98 h 98"/>
                <a:gd name="T12" fmla="*/ 50 w 50"/>
                <a:gd name="T13" fmla="*/ 85 h 98"/>
                <a:gd name="T14" fmla="*/ 14 w 50"/>
                <a:gd name="T15" fmla="*/ 85 h 98"/>
                <a:gd name="T16" fmla="*/ 14 w 50"/>
                <a:gd name="T17" fmla="*/ 35 h 98"/>
                <a:gd name="T18" fmla="*/ 39 w 50"/>
                <a:gd name="T19" fmla="*/ 35 h 98"/>
                <a:gd name="T20" fmla="*/ 39 w 50"/>
                <a:gd name="T21" fmla="*/ 22 h 98"/>
                <a:gd name="T22" fmla="*/ 14 w 50"/>
                <a:gd name="T23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14" y="22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98"/>
                  </a:lnTo>
                  <a:lnTo>
                    <a:pt x="50" y="98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417">
              <a:extLst>
                <a:ext uri="{FF2B5EF4-FFF2-40B4-BE49-F238E27FC236}">
                  <a16:creationId xmlns:a16="http://schemas.microsoft.com/office/drawing/2014/main" id="{A881A894-FDE4-4F11-9D8D-09B6E7ACC6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276" y="1600200"/>
              <a:ext cx="38100" cy="47625"/>
            </a:xfrm>
            <a:custGeom>
              <a:avLst/>
              <a:gdLst>
                <a:gd name="T0" fmla="*/ 62 w 76"/>
                <a:gd name="T1" fmla="*/ 85 h 98"/>
                <a:gd name="T2" fmla="*/ 13 w 76"/>
                <a:gd name="T3" fmla="*/ 85 h 98"/>
                <a:gd name="T4" fmla="*/ 13 w 76"/>
                <a:gd name="T5" fmla="*/ 66 h 98"/>
                <a:gd name="T6" fmla="*/ 76 w 76"/>
                <a:gd name="T7" fmla="*/ 66 h 98"/>
                <a:gd name="T8" fmla="*/ 76 w 76"/>
                <a:gd name="T9" fmla="*/ 22 h 98"/>
                <a:gd name="T10" fmla="*/ 43 w 76"/>
                <a:gd name="T11" fmla="*/ 22 h 98"/>
                <a:gd name="T12" fmla="*/ 58 w 76"/>
                <a:gd name="T13" fmla="*/ 0 h 98"/>
                <a:gd name="T14" fmla="*/ 45 w 76"/>
                <a:gd name="T15" fmla="*/ 0 h 98"/>
                <a:gd name="T16" fmla="*/ 27 w 76"/>
                <a:gd name="T17" fmla="*/ 22 h 98"/>
                <a:gd name="T18" fmla="*/ 0 w 76"/>
                <a:gd name="T19" fmla="*/ 22 h 98"/>
                <a:gd name="T20" fmla="*/ 0 w 76"/>
                <a:gd name="T21" fmla="*/ 98 h 98"/>
                <a:gd name="T22" fmla="*/ 62 w 76"/>
                <a:gd name="T23" fmla="*/ 98 h 98"/>
                <a:gd name="T24" fmla="*/ 62 w 76"/>
                <a:gd name="T25" fmla="*/ 85 h 98"/>
                <a:gd name="T26" fmla="*/ 13 w 76"/>
                <a:gd name="T27" fmla="*/ 35 h 98"/>
                <a:gd name="T28" fmla="*/ 62 w 76"/>
                <a:gd name="T29" fmla="*/ 35 h 98"/>
                <a:gd name="T30" fmla="*/ 62 w 76"/>
                <a:gd name="T31" fmla="*/ 53 h 98"/>
                <a:gd name="T32" fmla="*/ 13 w 76"/>
                <a:gd name="T33" fmla="*/ 53 h 98"/>
                <a:gd name="T34" fmla="*/ 13 w 76"/>
                <a:gd name="T35" fmla="*/ 3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62" y="85"/>
                  </a:moveTo>
                  <a:lnTo>
                    <a:pt x="13" y="85"/>
                  </a:lnTo>
                  <a:lnTo>
                    <a:pt x="13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3" y="22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2" y="98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3"/>
                  </a:lnTo>
                  <a:lnTo>
                    <a:pt x="13" y="53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418">
              <a:extLst>
                <a:ext uri="{FF2B5EF4-FFF2-40B4-BE49-F238E27FC236}">
                  <a16:creationId xmlns:a16="http://schemas.microsoft.com/office/drawing/2014/main" id="{FC9F09AD-C4B6-4DB7-AF61-10C399B15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1573213"/>
              <a:ext cx="165100" cy="187325"/>
            </a:xfrm>
            <a:custGeom>
              <a:avLst/>
              <a:gdLst>
                <a:gd name="T0" fmla="*/ 319 w 338"/>
                <a:gd name="T1" fmla="*/ 363 h 383"/>
                <a:gd name="T2" fmla="*/ 284 w 338"/>
                <a:gd name="T3" fmla="*/ 326 h 383"/>
                <a:gd name="T4" fmla="*/ 284 w 338"/>
                <a:gd name="T5" fmla="*/ 127 h 383"/>
                <a:gd name="T6" fmla="*/ 150 w 338"/>
                <a:gd name="T7" fmla="*/ 0 h 383"/>
                <a:gd name="T8" fmla="*/ 13 w 338"/>
                <a:gd name="T9" fmla="*/ 78 h 383"/>
                <a:gd name="T10" fmla="*/ 53 w 338"/>
                <a:gd name="T11" fmla="*/ 115 h 383"/>
                <a:gd name="T12" fmla="*/ 91 w 338"/>
                <a:gd name="T13" fmla="*/ 73 h 383"/>
                <a:gd name="T14" fmla="*/ 149 w 338"/>
                <a:gd name="T15" fmla="*/ 27 h 383"/>
                <a:gd name="T16" fmla="*/ 219 w 338"/>
                <a:gd name="T17" fmla="*/ 142 h 383"/>
                <a:gd name="T18" fmla="*/ 219 w 338"/>
                <a:gd name="T19" fmla="*/ 172 h 383"/>
                <a:gd name="T20" fmla="*/ 0 w 338"/>
                <a:gd name="T21" fmla="*/ 293 h 383"/>
                <a:gd name="T22" fmla="*/ 100 w 338"/>
                <a:gd name="T23" fmla="*/ 383 h 383"/>
                <a:gd name="T24" fmla="*/ 218 w 338"/>
                <a:gd name="T25" fmla="*/ 325 h 383"/>
                <a:gd name="T26" fmla="*/ 219 w 338"/>
                <a:gd name="T27" fmla="*/ 325 h 383"/>
                <a:gd name="T28" fmla="*/ 281 w 338"/>
                <a:gd name="T29" fmla="*/ 383 h 383"/>
                <a:gd name="T30" fmla="*/ 323 w 338"/>
                <a:gd name="T31" fmla="*/ 381 h 383"/>
                <a:gd name="T32" fmla="*/ 328 w 338"/>
                <a:gd name="T33" fmla="*/ 376 h 383"/>
                <a:gd name="T34" fmla="*/ 338 w 338"/>
                <a:gd name="T35" fmla="*/ 361 h 383"/>
                <a:gd name="T36" fmla="*/ 319 w 338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3">
                  <a:moveTo>
                    <a:pt x="319" y="363"/>
                  </a:moveTo>
                  <a:cubicBezTo>
                    <a:pt x="293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8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6"/>
                    <a:pt x="91" y="73"/>
                  </a:cubicBezTo>
                  <a:cubicBezTo>
                    <a:pt x="91" y="48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6" y="177"/>
                    <a:pt x="0" y="177"/>
                    <a:pt x="0" y="293"/>
                  </a:cubicBezTo>
                  <a:cubicBezTo>
                    <a:pt x="0" y="346"/>
                    <a:pt x="43" y="383"/>
                    <a:pt x="100" y="383"/>
                  </a:cubicBezTo>
                  <a:cubicBezTo>
                    <a:pt x="156" y="383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3"/>
                    <a:pt x="281" y="383"/>
                  </a:cubicBezTo>
                  <a:cubicBezTo>
                    <a:pt x="291" y="383"/>
                    <a:pt x="301" y="383"/>
                    <a:pt x="323" y="381"/>
                  </a:cubicBezTo>
                  <a:lnTo>
                    <a:pt x="328" y="376"/>
                  </a:lnTo>
                  <a:cubicBezTo>
                    <a:pt x="331" y="371"/>
                    <a:pt x="335" y="366"/>
                    <a:pt x="338" y="361"/>
                  </a:cubicBezTo>
                  <a:cubicBezTo>
                    <a:pt x="324" y="363"/>
                    <a:pt x="321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419">
              <a:extLst>
                <a:ext uri="{FF2B5EF4-FFF2-40B4-BE49-F238E27FC236}">
                  <a16:creationId xmlns:a16="http://schemas.microsoft.com/office/drawing/2014/main" id="{2442B2DA-618D-4294-9B68-46F3DF693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513" y="1603375"/>
              <a:ext cx="109538" cy="109538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420">
              <a:extLst>
                <a:ext uri="{FF2B5EF4-FFF2-40B4-BE49-F238E27FC236}">
                  <a16:creationId xmlns:a16="http://schemas.microsoft.com/office/drawing/2014/main" id="{EA729703-857D-49B7-ABCD-3A0A6908F1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9713" y="1511300"/>
              <a:ext cx="385763" cy="311150"/>
            </a:xfrm>
            <a:custGeom>
              <a:avLst/>
              <a:gdLst>
                <a:gd name="T0" fmla="*/ 463 w 790"/>
                <a:gd name="T1" fmla="*/ 408 h 638"/>
                <a:gd name="T2" fmla="*/ 608 w 790"/>
                <a:gd name="T3" fmla="*/ 325 h 638"/>
                <a:gd name="T4" fmla="*/ 608 w 790"/>
                <a:gd name="T5" fmla="*/ 373 h 638"/>
                <a:gd name="T6" fmla="*/ 519 w 790"/>
                <a:gd name="T7" fmla="*/ 478 h 638"/>
                <a:gd name="T8" fmla="*/ 463 w 790"/>
                <a:gd name="T9" fmla="*/ 408 h 638"/>
                <a:gd name="T10" fmla="*/ 708 w 790"/>
                <a:gd name="T11" fmla="*/ 490 h 638"/>
                <a:gd name="T12" fmla="*/ 727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8 w 790"/>
                <a:gd name="T19" fmla="*/ 18 h 638"/>
                <a:gd name="T20" fmla="*/ 408 w 790"/>
                <a:gd name="T21" fmla="*/ 117 h 638"/>
                <a:gd name="T22" fmla="*/ 389 w 790"/>
                <a:gd name="T23" fmla="*/ 117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8 w 790"/>
                <a:gd name="T55" fmla="*/ 524 h 638"/>
                <a:gd name="T56" fmla="*/ 712 w 790"/>
                <a:gd name="T57" fmla="*/ 509 h 638"/>
                <a:gd name="T58" fmla="*/ 670 w 790"/>
                <a:gd name="T59" fmla="*/ 512 h 638"/>
                <a:gd name="T60" fmla="*/ 608 w 790"/>
                <a:gd name="T61" fmla="*/ 453 h 638"/>
                <a:gd name="T62" fmla="*/ 607 w 790"/>
                <a:gd name="T63" fmla="*/ 453 h 638"/>
                <a:gd name="T64" fmla="*/ 489 w 790"/>
                <a:gd name="T65" fmla="*/ 512 h 638"/>
                <a:gd name="T66" fmla="*/ 389 w 790"/>
                <a:gd name="T67" fmla="*/ 422 h 638"/>
                <a:gd name="T68" fmla="*/ 608 w 790"/>
                <a:gd name="T69" fmla="*/ 300 h 638"/>
                <a:gd name="T70" fmla="*/ 608 w 790"/>
                <a:gd name="T71" fmla="*/ 270 h 638"/>
                <a:gd name="T72" fmla="*/ 538 w 790"/>
                <a:gd name="T73" fmla="*/ 155 h 638"/>
                <a:gd name="T74" fmla="*/ 480 w 790"/>
                <a:gd name="T75" fmla="*/ 202 h 638"/>
                <a:gd name="T76" fmla="*/ 442 w 790"/>
                <a:gd name="T77" fmla="*/ 243 h 638"/>
                <a:gd name="T78" fmla="*/ 402 w 790"/>
                <a:gd name="T79" fmla="*/ 207 h 638"/>
                <a:gd name="T80" fmla="*/ 539 w 790"/>
                <a:gd name="T81" fmla="*/ 128 h 638"/>
                <a:gd name="T82" fmla="*/ 673 w 790"/>
                <a:gd name="T83" fmla="*/ 255 h 638"/>
                <a:gd name="T84" fmla="*/ 673 w 790"/>
                <a:gd name="T85" fmla="*/ 454 h 638"/>
                <a:gd name="T86" fmla="*/ 708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3" y="408"/>
                  </a:moveTo>
                  <a:cubicBezTo>
                    <a:pt x="463" y="333"/>
                    <a:pt x="569" y="327"/>
                    <a:pt x="608" y="325"/>
                  </a:cubicBezTo>
                  <a:lnTo>
                    <a:pt x="608" y="373"/>
                  </a:lnTo>
                  <a:cubicBezTo>
                    <a:pt x="608" y="428"/>
                    <a:pt x="573" y="478"/>
                    <a:pt x="519" y="478"/>
                  </a:cubicBezTo>
                  <a:cubicBezTo>
                    <a:pt x="490" y="478"/>
                    <a:pt x="463" y="449"/>
                    <a:pt x="463" y="408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7" y="7"/>
                    <a:pt x="408" y="18"/>
                  </a:cubicBezTo>
                  <a:lnTo>
                    <a:pt x="408" y="117"/>
                  </a:lnTo>
                  <a:lnTo>
                    <a:pt x="389" y="117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7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2"/>
                    <a:pt x="152" y="638"/>
                    <a:pt x="400" y="638"/>
                  </a:cubicBezTo>
                  <a:cubicBezTo>
                    <a:pt x="539" y="638"/>
                    <a:pt x="635" y="590"/>
                    <a:pt x="698" y="524"/>
                  </a:cubicBezTo>
                  <a:lnTo>
                    <a:pt x="712" y="509"/>
                  </a:lnTo>
                  <a:cubicBezTo>
                    <a:pt x="689" y="512"/>
                    <a:pt x="680" y="512"/>
                    <a:pt x="670" y="512"/>
                  </a:cubicBezTo>
                  <a:cubicBezTo>
                    <a:pt x="623" y="512"/>
                    <a:pt x="608" y="488"/>
                    <a:pt x="608" y="453"/>
                  </a:cubicBezTo>
                  <a:lnTo>
                    <a:pt x="607" y="453"/>
                  </a:lnTo>
                  <a:cubicBezTo>
                    <a:pt x="580" y="489"/>
                    <a:pt x="545" y="512"/>
                    <a:pt x="489" y="512"/>
                  </a:cubicBezTo>
                  <a:cubicBezTo>
                    <a:pt x="432" y="512"/>
                    <a:pt x="389" y="473"/>
                    <a:pt x="389" y="422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7" y="155"/>
                    <a:pt x="538" y="155"/>
                  </a:cubicBezTo>
                  <a:cubicBezTo>
                    <a:pt x="487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2" y="243"/>
                  </a:cubicBezTo>
                  <a:cubicBezTo>
                    <a:pt x="419" y="243"/>
                    <a:pt x="402" y="228"/>
                    <a:pt x="402" y="207"/>
                  </a:cubicBezTo>
                  <a:cubicBezTo>
                    <a:pt x="402" y="154"/>
                    <a:pt x="482" y="128"/>
                    <a:pt x="539" y="128"/>
                  </a:cubicBezTo>
                  <a:cubicBezTo>
                    <a:pt x="653" y="128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421">
              <a:extLst>
                <a:ext uri="{FF2B5EF4-FFF2-40B4-BE49-F238E27FC236}">
                  <a16:creationId xmlns:a16="http://schemas.microsoft.com/office/drawing/2014/main" id="{7D7AA7EF-3795-457F-A62E-F63901B9C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638" y="1476375"/>
              <a:ext cx="38100" cy="92075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93" name="Groupe 492">
            <a:extLst>
              <a:ext uri="{FF2B5EF4-FFF2-40B4-BE49-F238E27FC236}">
                <a16:creationId xmlns:a16="http://schemas.microsoft.com/office/drawing/2014/main" id="{F9ED09AD-C875-4AED-A7C3-63B9018BB23E}"/>
              </a:ext>
            </a:extLst>
          </p:cNvPr>
          <p:cNvGrpSpPr/>
          <p:nvPr/>
        </p:nvGrpSpPr>
        <p:grpSpPr>
          <a:xfrm>
            <a:off x="3808583" y="5189328"/>
            <a:ext cx="3900145" cy="802265"/>
            <a:chOff x="4016376" y="469900"/>
            <a:chExt cx="2060575" cy="423863"/>
          </a:xfrm>
        </p:grpSpPr>
        <p:sp>
          <p:nvSpPr>
            <p:cNvPr id="24" name="Freeform 422">
              <a:extLst>
                <a:ext uri="{FF2B5EF4-FFF2-40B4-BE49-F238E27FC236}">
                  <a16:creationId xmlns:a16="http://schemas.microsoft.com/office/drawing/2014/main" id="{AC1F1F39-24CC-4655-98A2-31DC919EF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6376" y="469900"/>
              <a:ext cx="357188" cy="347663"/>
            </a:xfrm>
            <a:custGeom>
              <a:avLst/>
              <a:gdLst>
                <a:gd name="T0" fmla="*/ 246 w 730"/>
                <a:gd name="T1" fmla="*/ 20 h 709"/>
                <a:gd name="T2" fmla="*/ 28 w 730"/>
                <a:gd name="T3" fmla="*/ 248 h 709"/>
                <a:gd name="T4" fmla="*/ 197 w 730"/>
                <a:gd name="T5" fmla="*/ 92 h 709"/>
                <a:gd name="T6" fmla="*/ 562 w 730"/>
                <a:gd name="T7" fmla="*/ 299 h 709"/>
                <a:gd name="T8" fmla="*/ 140 w 730"/>
                <a:gd name="T9" fmla="*/ 424 h 709"/>
                <a:gd name="T10" fmla="*/ 105 w 730"/>
                <a:gd name="T11" fmla="*/ 388 h 709"/>
                <a:gd name="T12" fmla="*/ 168 w 730"/>
                <a:gd name="T13" fmla="*/ 457 h 709"/>
                <a:gd name="T14" fmla="*/ 722 w 730"/>
                <a:gd name="T15" fmla="*/ 294 h 709"/>
                <a:gd name="T16" fmla="*/ 246 w 730"/>
                <a:gd name="T17" fmla="*/ 20 h 709"/>
                <a:gd name="T18" fmla="*/ 658 w 730"/>
                <a:gd name="T19" fmla="*/ 263 h 709"/>
                <a:gd name="T20" fmla="*/ 618 w 730"/>
                <a:gd name="T21" fmla="*/ 263 h 709"/>
                <a:gd name="T22" fmla="*/ 618 w 730"/>
                <a:gd name="T23" fmla="*/ 383 h 709"/>
                <a:gd name="T24" fmla="*/ 658 w 730"/>
                <a:gd name="T25" fmla="*/ 383 h 709"/>
                <a:gd name="T26" fmla="*/ 658 w 730"/>
                <a:gd name="T27" fmla="*/ 423 h 709"/>
                <a:gd name="T28" fmla="*/ 618 w 730"/>
                <a:gd name="T29" fmla="*/ 423 h 709"/>
                <a:gd name="T30" fmla="*/ 602 w 730"/>
                <a:gd name="T31" fmla="*/ 420 h 709"/>
                <a:gd name="T32" fmla="*/ 590 w 730"/>
                <a:gd name="T33" fmla="*/ 412 h 709"/>
                <a:gd name="T34" fmla="*/ 581 w 730"/>
                <a:gd name="T35" fmla="*/ 399 h 709"/>
                <a:gd name="T36" fmla="*/ 578 w 730"/>
                <a:gd name="T37" fmla="*/ 383 h 709"/>
                <a:gd name="T38" fmla="*/ 578 w 730"/>
                <a:gd name="T39" fmla="*/ 165 h 709"/>
                <a:gd name="T40" fmla="*/ 618 w 730"/>
                <a:gd name="T41" fmla="*/ 165 h 709"/>
                <a:gd name="T42" fmla="*/ 618 w 730"/>
                <a:gd name="T43" fmla="*/ 223 h 709"/>
                <a:gd name="T44" fmla="*/ 658 w 730"/>
                <a:gd name="T45" fmla="*/ 223 h 709"/>
                <a:gd name="T46" fmla="*/ 658 w 730"/>
                <a:gd name="T47" fmla="*/ 263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0" h="709">
                  <a:moveTo>
                    <a:pt x="246" y="20"/>
                  </a:moveTo>
                  <a:cubicBezTo>
                    <a:pt x="65" y="33"/>
                    <a:pt x="0" y="129"/>
                    <a:pt x="28" y="248"/>
                  </a:cubicBezTo>
                  <a:cubicBezTo>
                    <a:pt x="16" y="165"/>
                    <a:pt x="67" y="100"/>
                    <a:pt x="197" y="92"/>
                  </a:cubicBezTo>
                  <a:cubicBezTo>
                    <a:pt x="417" y="75"/>
                    <a:pt x="567" y="155"/>
                    <a:pt x="562" y="299"/>
                  </a:cubicBezTo>
                  <a:cubicBezTo>
                    <a:pt x="556" y="449"/>
                    <a:pt x="346" y="617"/>
                    <a:pt x="140" y="424"/>
                  </a:cubicBezTo>
                  <a:cubicBezTo>
                    <a:pt x="127" y="413"/>
                    <a:pt x="116" y="400"/>
                    <a:pt x="105" y="388"/>
                  </a:cubicBezTo>
                  <a:cubicBezTo>
                    <a:pt x="123" y="412"/>
                    <a:pt x="145" y="434"/>
                    <a:pt x="168" y="457"/>
                  </a:cubicBezTo>
                  <a:cubicBezTo>
                    <a:pt x="438" y="709"/>
                    <a:pt x="715" y="489"/>
                    <a:pt x="722" y="294"/>
                  </a:cubicBezTo>
                  <a:cubicBezTo>
                    <a:pt x="730" y="105"/>
                    <a:pt x="533" y="0"/>
                    <a:pt x="246" y="20"/>
                  </a:cubicBezTo>
                  <a:close/>
                  <a:moveTo>
                    <a:pt x="658" y="263"/>
                  </a:moveTo>
                  <a:lnTo>
                    <a:pt x="618" y="263"/>
                  </a:lnTo>
                  <a:lnTo>
                    <a:pt x="618" y="383"/>
                  </a:lnTo>
                  <a:lnTo>
                    <a:pt x="658" y="383"/>
                  </a:lnTo>
                  <a:lnTo>
                    <a:pt x="658" y="423"/>
                  </a:lnTo>
                  <a:lnTo>
                    <a:pt x="618" y="423"/>
                  </a:lnTo>
                  <a:cubicBezTo>
                    <a:pt x="612" y="423"/>
                    <a:pt x="607" y="422"/>
                    <a:pt x="602" y="420"/>
                  </a:cubicBezTo>
                  <a:cubicBezTo>
                    <a:pt x="597" y="418"/>
                    <a:pt x="593" y="415"/>
                    <a:pt x="590" y="412"/>
                  </a:cubicBezTo>
                  <a:cubicBezTo>
                    <a:pt x="586" y="408"/>
                    <a:pt x="583" y="404"/>
                    <a:pt x="581" y="399"/>
                  </a:cubicBezTo>
                  <a:cubicBezTo>
                    <a:pt x="578" y="394"/>
                    <a:pt x="578" y="389"/>
                    <a:pt x="578" y="383"/>
                  </a:cubicBezTo>
                  <a:lnTo>
                    <a:pt x="578" y="165"/>
                  </a:lnTo>
                  <a:lnTo>
                    <a:pt x="618" y="165"/>
                  </a:lnTo>
                  <a:lnTo>
                    <a:pt x="618" y="223"/>
                  </a:lnTo>
                  <a:lnTo>
                    <a:pt x="658" y="223"/>
                  </a:lnTo>
                  <a:lnTo>
                    <a:pt x="658" y="2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423">
              <a:extLst>
                <a:ext uri="{FF2B5EF4-FFF2-40B4-BE49-F238E27FC236}">
                  <a16:creationId xmlns:a16="http://schemas.microsoft.com/office/drawing/2014/main" id="{5E48CAB2-31BE-4A99-B6EB-D85CF871E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276" y="766763"/>
              <a:ext cx="46038" cy="50800"/>
            </a:xfrm>
            <a:custGeom>
              <a:avLst/>
              <a:gdLst>
                <a:gd name="T0" fmla="*/ 76 w 95"/>
                <a:gd name="T1" fmla="*/ 17 h 105"/>
                <a:gd name="T2" fmla="*/ 18 w 95"/>
                <a:gd name="T3" fmla="*/ 17 h 105"/>
                <a:gd name="T4" fmla="*/ 18 w 95"/>
                <a:gd name="T5" fmla="*/ 42 h 105"/>
                <a:gd name="T6" fmla="*/ 76 w 95"/>
                <a:gd name="T7" fmla="*/ 42 h 105"/>
                <a:gd name="T8" fmla="*/ 76 w 95"/>
                <a:gd name="T9" fmla="*/ 17 h 105"/>
                <a:gd name="T10" fmla="*/ 95 w 95"/>
                <a:gd name="T11" fmla="*/ 105 h 105"/>
                <a:gd name="T12" fmla="*/ 76 w 95"/>
                <a:gd name="T13" fmla="*/ 105 h 105"/>
                <a:gd name="T14" fmla="*/ 76 w 95"/>
                <a:gd name="T15" fmla="*/ 58 h 105"/>
                <a:gd name="T16" fmla="*/ 18 w 95"/>
                <a:gd name="T17" fmla="*/ 58 h 105"/>
                <a:gd name="T18" fmla="*/ 18 w 95"/>
                <a:gd name="T19" fmla="*/ 105 h 105"/>
                <a:gd name="T20" fmla="*/ 0 w 95"/>
                <a:gd name="T21" fmla="*/ 105 h 105"/>
                <a:gd name="T22" fmla="*/ 0 w 95"/>
                <a:gd name="T23" fmla="*/ 17 h 105"/>
                <a:gd name="T24" fmla="*/ 5 w 95"/>
                <a:gd name="T25" fmla="*/ 5 h 105"/>
                <a:gd name="T26" fmla="*/ 18 w 95"/>
                <a:gd name="T27" fmla="*/ 0 h 105"/>
                <a:gd name="T28" fmla="*/ 76 w 95"/>
                <a:gd name="T29" fmla="*/ 0 h 105"/>
                <a:gd name="T30" fmla="*/ 88 w 95"/>
                <a:gd name="T31" fmla="*/ 5 h 105"/>
                <a:gd name="T32" fmla="*/ 95 w 95"/>
                <a:gd name="T33" fmla="*/ 17 h 105"/>
                <a:gd name="T34" fmla="*/ 95 w 95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105">
                  <a:moveTo>
                    <a:pt x="76" y="17"/>
                  </a:moveTo>
                  <a:lnTo>
                    <a:pt x="18" y="17"/>
                  </a:lnTo>
                  <a:lnTo>
                    <a:pt x="18" y="42"/>
                  </a:lnTo>
                  <a:lnTo>
                    <a:pt x="76" y="42"/>
                  </a:lnTo>
                  <a:lnTo>
                    <a:pt x="76" y="17"/>
                  </a:lnTo>
                  <a:close/>
                  <a:moveTo>
                    <a:pt x="95" y="105"/>
                  </a:moveTo>
                  <a:lnTo>
                    <a:pt x="76" y="105"/>
                  </a:lnTo>
                  <a:lnTo>
                    <a:pt x="76" y="58"/>
                  </a:lnTo>
                  <a:lnTo>
                    <a:pt x="18" y="58"/>
                  </a:lnTo>
                  <a:lnTo>
                    <a:pt x="18" y="105"/>
                  </a:lnTo>
                  <a:lnTo>
                    <a:pt x="0" y="105"/>
                  </a:lnTo>
                  <a:lnTo>
                    <a:pt x="0" y="17"/>
                  </a:lnTo>
                  <a:cubicBezTo>
                    <a:pt x="0" y="12"/>
                    <a:pt x="1" y="8"/>
                    <a:pt x="5" y="5"/>
                  </a:cubicBezTo>
                  <a:cubicBezTo>
                    <a:pt x="8" y="2"/>
                    <a:pt x="12" y="0"/>
                    <a:pt x="18" y="0"/>
                  </a:cubicBezTo>
                  <a:lnTo>
                    <a:pt x="76" y="0"/>
                  </a:lnTo>
                  <a:cubicBezTo>
                    <a:pt x="81" y="0"/>
                    <a:pt x="85" y="2"/>
                    <a:pt x="88" y="5"/>
                  </a:cubicBezTo>
                  <a:cubicBezTo>
                    <a:pt x="92" y="9"/>
                    <a:pt x="95" y="13"/>
                    <a:pt x="95" y="17"/>
                  </a:cubicBezTo>
                  <a:lnTo>
                    <a:pt x="95" y="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424">
              <a:extLst>
                <a:ext uri="{FF2B5EF4-FFF2-40B4-BE49-F238E27FC236}">
                  <a16:creationId xmlns:a16="http://schemas.microsoft.com/office/drawing/2014/main" id="{1A795B93-67AD-431C-973B-B163CBFAD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1" y="777875"/>
              <a:ext cx="44450" cy="39688"/>
            </a:xfrm>
            <a:custGeom>
              <a:avLst/>
              <a:gdLst>
                <a:gd name="T0" fmla="*/ 90 w 90"/>
                <a:gd name="T1" fmla="*/ 81 h 81"/>
                <a:gd name="T2" fmla="*/ 71 w 90"/>
                <a:gd name="T3" fmla="*/ 81 h 81"/>
                <a:gd name="T4" fmla="*/ 71 w 90"/>
                <a:gd name="T5" fmla="*/ 16 h 81"/>
                <a:gd name="T6" fmla="*/ 19 w 90"/>
                <a:gd name="T7" fmla="*/ 16 h 81"/>
                <a:gd name="T8" fmla="*/ 19 w 90"/>
                <a:gd name="T9" fmla="*/ 81 h 81"/>
                <a:gd name="T10" fmla="*/ 0 w 90"/>
                <a:gd name="T11" fmla="*/ 81 h 81"/>
                <a:gd name="T12" fmla="*/ 0 w 90"/>
                <a:gd name="T13" fmla="*/ 0 h 81"/>
                <a:gd name="T14" fmla="*/ 71 w 90"/>
                <a:gd name="T15" fmla="*/ 0 h 81"/>
                <a:gd name="T16" fmla="*/ 90 w 90"/>
                <a:gd name="T17" fmla="*/ 11 h 81"/>
                <a:gd name="T18" fmla="*/ 90 w 90"/>
                <a:gd name="T19" fmla="*/ 16 h 81"/>
                <a:gd name="T20" fmla="*/ 90 w 90"/>
                <a:gd name="T2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81">
                  <a:moveTo>
                    <a:pt x="90" y="81"/>
                  </a:moveTo>
                  <a:lnTo>
                    <a:pt x="71" y="81"/>
                  </a:lnTo>
                  <a:lnTo>
                    <a:pt x="71" y="16"/>
                  </a:lnTo>
                  <a:lnTo>
                    <a:pt x="19" y="16"/>
                  </a:lnTo>
                  <a:lnTo>
                    <a:pt x="19" y="81"/>
                  </a:lnTo>
                  <a:lnTo>
                    <a:pt x="0" y="81"/>
                  </a:lnTo>
                  <a:lnTo>
                    <a:pt x="0" y="0"/>
                  </a:lnTo>
                  <a:lnTo>
                    <a:pt x="71" y="0"/>
                  </a:lnTo>
                  <a:cubicBezTo>
                    <a:pt x="81" y="0"/>
                    <a:pt x="87" y="4"/>
                    <a:pt x="90" y="11"/>
                  </a:cubicBezTo>
                  <a:lnTo>
                    <a:pt x="90" y="16"/>
                  </a:lnTo>
                  <a:lnTo>
                    <a:pt x="90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425">
              <a:extLst>
                <a:ext uri="{FF2B5EF4-FFF2-40B4-BE49-F238E27FC236}">
                  <a16:creationId xmlns:a16="http://schemas.microsoft.com/office/drawing/2014/main" id="{5872A4BC-DEE3-40E1-8A07-7B8764E04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1638" y="777875"/>
              <a:ext cx="46038" cy="53975"/>
            </a:xfrm>
            <a:custGeom>
              <a:avLst/>
              <a:gdLst>
                <a:gd name="T0" fmla="*/ 77 w 96"/>
                <a:gd name="T1" fmla="*/ 16 h 109"/>
                <a:gd name="T2" fmla="*/ 20 w 96"/>
                <a:gd name="T3" fmla="*/ 16 h 109"/>
                <a:gd name="T4" fmla="*/ 20 w 96"/>
                <a:gd name="T5" fmla="*/ 65 h 109"/>
                <a:gd name="T6" fmla="*/ 77 w 96"/>
                <a:gd name="T7" fmla="*/ 65 h 109"/>
                <a:gd name="T8" fmla="*/ 77 w 96"/>
                <a:gd name="T9" fmla="*/ 16 h 109"/>
                <a:gd name="T10" fmla="*/ 96 w 96"/>
                <a:gd name="T11" fmla="*/ 93 h 109"/>
                <a:gd name="T12" fmla="*/ 77 w 96"/>
                <a:gd name="T13" fmla="*/ 109 h 109"/>
                <a:gd name="T14" fmla="*/ 34 w 96"/>
                <a:gd name="T15" fmla="*/ 109 h 109"/>
                <a:gd name="T16" fmla="*/ 34 w 96"/>
                <a:gd name="T17" fmla="*/ 93 h 109"/>
                <a:gd name="T18" fmla="*/ 77 w 96"/>
                <a:gd name="T19" fmla="*/ 93 h 109"/>
                <a:gd name="T20" fmla="*/ 77 w 96"/>
                <a:gd name="T21" fmla="*/ 81 h 109"/>
                <a:gd name="T22" fmla="*/ 20 w 96"/>
                <a:gd name="T23" fmla="*/ 81 h 109"/>
                <a:gd name="T24" fmla="*/ 6 w 96"/>
                <a:gd name="T25" fmla="*/ 76 h 109"/>
                <a:gd name="T26" fmla="*/ 0 w 96"/>
                <a:gd name="T27" fmla="*/ 65 h 109"/>
                <a:gd name="T28" fmla="*/ 0 w 96"/>
                <a:gd name="T29" fmla="*/ 16 h 109"/>
                <a:gd name="T30" fmla="*/ 5 w 96"/>
                <a:gd name="T31" fmla="*/ 5 h 109"/>
                <a:gd name="T32" fmla="*/ 19 w 96"/>
                <a:gd name="T33" fmla="*/ 0 h 109"/>
                <a:gd name="T34" fmla="*/ 95 w 96"/>
                <a:gd name="T35" fmla="*/ 0 h 109"/>
                <a:gd name="T36" fmla="*/ 95 w 96"/>
                <a:gd name="T37" fmla="*/ 93 h 109"/>
                <a:gd name="T38" fmla="*/ 96 w 96"/>
                <a:gd name="T39" fmla="*/ 9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109">
                  <a:moveTo>
                    <a:pt x="77" y="16"/>
                  </a:moveTo>
                  <a:lnTo>
                    <a:pt x="20" y="16"/>
                  </a:lnTo>
                  <a:lnTo>
                    <a:pt x="20" y="65"/>
                  </a:lnTo>
                  <a:lnTo>
                    <a:pt x="77" y="65"/>
                  </a:lnTo>
                  <a:lnTo>
                    <a:pt x="77" y="16"/>
                  </a:lnTo>
                  <a:close/>
                  <a:moveTo>
                    <a:pt x="96" y="93"/>
                  </a:moveTo>
                  <a:cubicBezTo>
                    <a:pt x="96" y="104"/>
                    <a:pt x="90" y="109"/>
                    <a:pt x="77" y="109"/>
                  </a:cubicBezTo>
                  <a:lnTo>
                    <a:pt x="34" y="109"/>
                  </a:lnTo>
                  <a:lnTo>
                    <a:pt x="34" y="93"/>
                  </a:lnTo>
                  <a:lnTo>
                    <a:pt x="77" y="93"/>
                  </a:lnTo>
                  <a:lnTo>
                    <a:pt x="77" y="81"/>
                  </a:lnTo>
                  <a:lnTo>
                    <a:pt x="20" y="81"/>
                  </a:lnTo>
                  <a:cubicBezTo>
                    <a:pt x="15" y="81"/>
                    <a:pt x="10" y="80"/>
                    <a:pt x="6" y="76"/>
                  </a:cubicBezTo>
                  <a:cubicBezTo>
                    <a:pt x="2" y="74"/>
                    <a:pt x="0" y="70"/>
                    <a:pt x="0" y="65"/>
                  </a:cubicBezTo>
                  <a:lnTo>
                    <a:pt x="0" y="16"/>
                  </a:lnTo>
                  <a:cubicBezTo>
                    <a:pt x="0" y="11"/>
                    <a:pt x="1" y="8"/>
                    <a:pt x="5" y="5"/>
                  </a:cubicBezTo>
                  <a:cubicBezTo>
                    <a:pt x="9" y="1"/>
                    <a:pt x="12" y="0"/>
                    <a:pt x="19" y="0"/>
                  </a:cubicBezTo>
                  <a:lnTo>
                    <a:pt x="95" y="0"/>
                  </a:lnTo>
                  <a:lnTo>
                    <a:pt x="95" y="93"/>
                  </a:lnTo>
                  <a:lnTo>
                    <a:pt x="96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426">
              <a:extLst>
                <a:ext uri="{FF2B5EF4-FFF2-40B4-BE49-F238E27FC236}">
                  <a16:creationId xmlns:a16="http://schemas.microsoft.com/office/drawing/2014/main" id="{57FD05E2-551E-46C6-8C23-A2A3818F06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7201" y="777875"/>
              <a:ext cx="46038" cy="39688"/>
            </a:xfrm>
            <a:custGeom>
              <a:avLst/>
              <a:gdLst>
                <a:gd name="T0" fmla="*/ 76 w 95"/>
                <a:gd name="T1" fmla="*/ 16 h 81"/>
                <a:gd name="T2" fmla="*/ 18 w 95"/>
                <a:gd name="T3" fmla="*/ 16 h 81"/>
                <a:gd name="T4" fmla="*/ 18 w 95"/>
                <a:gd name="T5" fmla="*/ 33 h 81"/>
                <a:gd name="T6" fmla="*/ 76 w 95"/>
                <a:gd name="T7" fmla="*/ 33 h 81"/>
                <a:gd name="T8" fmla="*/ 76 w 95"/>
                <a:gd name="T9" fmla="*/ 16 h 81"/>
                <a:gd name="T10" fmla="*/ 95 w 95"/>
                <a:gd name="T11" fmla="*/ 33 h 81"/>
                <a:gd name="T12" fmla="*/ 90 w 95"/>
                <a:gd name="T13" fmla="*/ 44 h 81"/>
                <a:gd name="T14" fmla="*/ 76 w 95"/>
                <a:gd name="T15" fmla="*/ 49 h 81"/>
                <a:gd name="T16" fmla="*/ 18 w 95"/>
                <a:gd name="T17" fmla="*/ 49 h 81"/>
                <a:gd name="T18" fmla="*/ 18 w 95"/>
                <a:gd name="T19" fmla="*/ 65 h 81"/>
                <a:gd name="T20" fmla="*/ 90 w 95"/>
                <a:gd name="T21" fmla="*/ 65 h 81"/>
                <a:gd name="T22" fmla="*/ 90 w 95"/>
                <a:gd name="T23" fmla="*/ 81 h 81"/>
                <a:gd name="T24" fmla="*/ 18 w 95"/>
                <a:gd name="T25" fmla="*/ 81 h 81"/>
                <a:gd name="T26" fmla="*/ 5 w 95"/>
                <a:gd name="T27" fmla="*/ 76 h 81"/>
                <a:gd name="T28" fmla="*/ 0 w 95"/>
                <a:gd name="T29" fmla="*/ 65 h 81"/>
                <a:gd name="T30" fmla="*/ 0 w 95"/>
                <a:gd name="T31" fmla="*/ 16 h 81"/>
                <a:gd name="T32" fmla="*/ 5 w 95"/>
                <a:gd name="T33" fmla="*/ 5 h 81"/>
                <a:gd name="T34" fmla="*/ 18 w 95"/>
                <a:gd name="T35" fmla="*/ 0 h 81"/>
                <a:gd name="T36" fmla="*/ 76 w 95"/>
                <a:gd name="T37" fmla="*/ 0 h 81"/>
                <a:gd name="T38" fmla="*/ 90 w 95"/>
                <a:gd name="T39" fmla="*/ 5 h 81"/>
                <a:gd name="T40" fmla="*/ 95 w 95"/>
                <a:gd name="T41" fmla="*/ 16 h 81"/>
                <a:gd name="T42" fmla="*/ 95 w 95"/>
                <a:gd name="T43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1">
                  <a:moveTo>
                    <a:pt x="76" y="16"/>
                  </a:moveTo>
                  <a:lnTo>
                    <a:pt x="18" y="16"/>
                  </a:lnTo>
                  <a:lnTo>
                    <a:pt x="18" y="33"/>
                  </a:lnTo>
                  <a:lnTo>
                    <a:pt x="76" y="33"/>
                  </a:lnTo>
                  <a:lnTo>
                    <a:pt x="76" y="16"/>
                  </a:lnTo>
                  <a:close/>
                  <a:moveTo>
                    <a:pt x="95" y="33"/>
                  </a:moveTo>
                  <a:cubicBezTo>
                    <a:pt x="95" y="38"/>
                    <a:pt x="93" y="41"/>
                    <a:pt x="90" y="44"/>
                  </a:cubicBezTo>
                  <a:cubicBezTo>
                    <a:pt x="86" y="48"/>
                    <a:pt x="81" y="49"/>
                    <a:pt x="76" y="49"/>
                  </a:cubicBezTo>
                  <a:lnTo>
                    <a:pt x="18" y="49"/>
                  </a:lnTo>
                  <a:lnTo>
                    <a:pt x="18" y="65"/>
                  </a:lnTo>
                  <a:lnTo>
                    <a:pt x="90" y="65"/>
                  </a:lnTo>
                  <a:lnTo>
                    <a:pt x="90" y="81"/>
                  </a:lnTo>
                  <a:lnTo>
                    <a:pt x="18" y="81"/>
                  </a:lnTo>
                  <a:cubicBezTo>
                    <a:pt x="13" y="81"/>
                    <a:pt x="8" y="80"/>
                    <a:pt x="5" y="76"/>
                  </a:cubicBezTo>
                  <a:cubicBezTo>
                    <a:pt x="1" y="74"/>
                    <a:pt x="0" y="69"/>
                    <a:pt x="0" y="65"/>
                  </a:cubicBezTo>
                  <a:lnTo>
                    <a:pt x="0" y="16"/>
                  </a:lnTo>
                  <a:cubicBezTo>
                    <a:pt x="0" y="11"/>
                    <a:pt x="1" y="8"/>
                    <a:pt x="5" y="5"/>
                  </a:cubicBezTo>
                  <a:cubicBezTo>
                    <a:pt x="8" y="3"/>
                    <a:pt x="12" y="0"/>
                    <a:pt x="18" y="0"/>
                  </a:cubicBezTo>
                  <a:lnTo>
                    <a:pt x="76" y="0"/>
                  </a:lnTo>
                  <a:cubicBezTo>
                    <a:pt x="81" y="0"/>
                    <a:pt x="86" y="1"/>
                    <a:pt x="90" y="5"/>
                  </a:cubicBezTo>
                  <a:cubicBezTo>
                    <a:pt x="93" y="8"/>
                    <a:pt x="95" y="13"/>
                    <a:pt x="95" y="16"/>
                  </a:cubicBezTo>
                  <a:lnTo>
                    <a:pt x="95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427">
              <a:extLst>
                <a:ext uri="{FF2B5EF4-FFF2-40B4-BE49-F238E27FC236}">
                  <a16:creationId xmlns:a16="http://schemas.microsoft.com/office/drawing/2014/main" id="{D3A6BDED-C66D-4D4D-9C28-C44CBD0E3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6" y="777875"/>
              <a:ext cx="42863" cy="39688"/>
            </a:xfrm>
            <a:custGeom>
              <a:avLst/>
              <a:gdLst>
                <a:gd name="T0" fmla="*/ 88 w 88"/>
                <a:gd name="T1" fmla="*/ 33 h 81"/>
                <a:gd name="T2" fmla="*/ 69 w 88"/>
                <a:gd name="T3" fmla="*/ 33 h 81"/>
                <a:gd name="T4" fmla="*/ 69 w 88"/>
                <a:gd name="T5" fmla="*/ 16 h 81"/>
                <a:gd name="T6" fmla="*/ 20 w 88"/>
                <a:gd name="T7" fmla="*/ 16 h 81"/>
                <a:gd name="T8" fmla="*/ 20 w 88"/>
                <a:gd name="T9" fmla="*/ 81 h 81"/>
                <a:gd name="T10" fmla="*/ 0 w 88"/>
                <a:gd name="T11" fmla="*/ 81 h 81"/>
                <a:gd name="T12" fmla="*/ 0 w 88"/>
                <a:gd name="T13" fmla="*/ 0 h 81"/>
                <a:gd name="T14" fmla="*/ 68 w 88"/>
                <a:gd name="T15" fmla="*/ 0 h 81"/>
                <a:gd name="T16" fmla="*/ 86 w 88"/>
                <a:gd name="T17" fmla="*/ 11 h 81"/>
                <a:gd name="T18" fmla="*/ 88 w 88"/>
                <a:gd name="T19" fmla="*/ 16 h 81"/>
                <a:gd name="T20" fmla="*/ 88 w 88"/>
                <a:gd name="T21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81">
                  <a:moveTo>
                    <a:pt x="88" y="33"/>
                  </a:moveTo>
                  <a:lnTo>
                    <a:pt x="69" y="33"/>
                  </a:lnTo>
                  <a:lnTo>
                    <a:pt x="69" y="16"/>
                  </a:lnTo>
                  <a:lnTo>
                    <a:pt x="20" y="16"/>
                  </a:lnTo>
                  <a:lnTo>
                    <a:pt x="20" y="81"/>
                  </a:lnTo>
                  <a:lnTo>
                    <a:pt x="0" y="81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78" y="0"/>
                    <a:pt x="84" y="4"/>
                    <a:pt x="86" y="11"/>
                  </a:cubicBezTo>
                  <a:cubicBezTo>
                    <a:pt x="86" y="13"/>
                    <a:pt x="88" y="15"/>
                    <a:pt x="88" y="16"/>
                  </a:cubicBezTo>
                  <a:lnTo>
                    <a:pt x="88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428">
              <a:extLst>
                <a:ext uri="{FF2B5EF4-FFF2-40B4-BE49-F238E27FC236}">
                  <a16:creationId xmlns:a16="http://schemas.microsoft.com/office/drawing/2014/main" id="{FE349920-A99F-4741-ABF9-36416C084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388" y="777875"/>
              <a:ext cx="44450" cy="39688"/>
            </a:xfrm>
            <a:custGeom>
              <a:avLst/>
              <a:gdLst>
                <a:gd name="T0" fmla="*/ 89 w 89"/>
                <a:gd name="T1" fmla="*/ 66 h 82"/>
                <a:gd name="T2" fmla="*/ 84 w 89"/>
                <a:gd name="T3" fmla="*/ 77 h 82"/>
                <a:gd name="T4" fmla="*/ 70 w 89"/>
                <a:gd name="T5" fmla="*/ 82 h 82"/>
                <a:gd name="T6" fmla="*/ 3 w 89"/>
                <a:gd name="T7" fmla="*/ 82 h 82"/>
                <a:gd name="T8" fmla="*/ 3 w 89"/>
                <a:gd name="T9" fmla="*/ 66 h 82"/>
                <a:gd name="T10" fmla="*/ 70 w 89"/>
                <a:gd name="T11" fmla="*/ 66 h 82"/>
                <a:gd name="T12" fmla="*/ 70 w 89"/>
                <a:gd name="T13" fmla="*/ 50 h 82"/>
                <a:gd name="T14" fmla="*/ 20 w 89"/>
                <a:gd name="T15" fmla="*/ 50 h 82"/>
                <a:gd name="T16" fmla="*/ 8 w 89"/>
                <a:gd name="T17" fmla="*/ 46 h 82"/>
                <a:gd name="T18" fmla="*/ 2 w 89"/>
                <a:gd name="T19" fmla="*/ 37 h 82"/>
                <a:gd name="T20" fmla="*/ 0 w 89"/>
                <a:gd name="T21" fmla="*/ 32 h 82"/>
                <a:gd name="T22" fmla="*/ 0 w 89"/>
                <a:gd name="T23" fmla="*/ 16 h 82"/>
                <a:gd name="T24" fmla="*/ 5 w 89"/>
                <a:gd name="T25" fmla="*/ 5 h 82"/>
                <a:gd name="T26" fmla="*/ 19 w 89"/>
                <a:gd name="T27" fmla="*/ 0 h 82"/>
                <a:gd name="T28" fmla="*/ 82 w 89"/>
                <a:gd name="T29" fmla="*/ 0 h 82"/>
                <a:gd name="T30" fmla="*/ 82 w 89"/>
                <a:gd name="T31" fmla="*/ 16 h 82"/>
                <a:gd name="T32" fmla="*/ 19 w 89"/>
                <a:gd name="T33" fmla="*/ 16 h 82"/>
                <a:gd name="T34" fmla="*/ 19 w 89"/>
                <a:gd name="T35" fmla="*/ 32 h 82"/>
                <a:gd name="T36" fmla="*/ 69 w 89"/>
                <a:gd name="T37" fmla="*/ 32 h 82"/>
                <a:gd name="T38" fmla="*/ 83 w 89"/>
                <a:gd name="T39" fmla="*/ 37 h 82"/>
                <a:gd name="T40" fmla="*/ 88 w 89"/>
                <a:gd name="T41" fmla="*/ 49 h 82"/>
                <a:gd name="T42" fmla="*/ 88 w 89"/>
                <a:gd name="T43" fmla="*/ 66 h 82"/>
                <a:gd name="T44" fmla="*/ 89 w 89"/>
                <a:gd name="T4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" h="82">
                  <a:moveTo>
                    <a:pt x="89" y="66"/>
                  </a:moveTo>
                  <a:cubicBezTo>
                    <a:pt x="89" y="71"/>
                    <a:pt x="88" y="75"/>
                    <a:pt x="84" y="77"/>
                  </a:cubicBezTo>
                  <a:cubicBezTo>
                    <a:pt x="80" y="81"/>
                    <a:pt x="75" y="82"/>
                    <a:pt x="70" y="82"/>
                  </a:cubicBezTo>
                  <a:lnTo>
                    <a:pt x="3" y="82"/>
                  </a:lnTo>
                  <a:lnTo>
                    <a:pt x="3" y="66"/>
                  </a:lnTo>
                  <a:lnTo>
                    <a:pt x="70" y="66"/>
                  </a:lnTo>
                  <a:lnTo>
                    <a:pt x="70" y="50"/>
                  </a:lnTo>
                  <a:lnTo>
                    <a:pt x="20" y="50"/>
                  </a:lnTo>
                  <a:cubicBezTo>
                    <a:pt x="15" y="50"/>
                    <a:pt x="12" y="49"/>
                    <a:pt x="8" y="46"/>
                  </a:cubicBezTo>
                  <a:cubicBezTo>
                    <a:pt x="4" y="44"/>
                    <a:pt x="3" y="41"/>
                    <a:pt x="2" y="37"/>
                  </a:cubicBezTo>
                  <a:cubicBezTo>
                    <a:pt x="2" y="36"/>
                    <a:pt x="0" y="35"/>
                    <a:pt x="0" y="32"/>
                  </a:cubicBezTo>
                  <a:lnTo>
                    <a:pt x="0" y="16"/>
                  </a:lnTo>
                  <a:cubicBezTo>
                    <a:pt x="0" y="12"/>
                    <a:pt x="2" y="9"/>
                    <a:pt x="5" y="5"/>
                  </a:cubicBezTo>
                  <a:cubicBezTo>
                    <a:pt x="9" y="1"/>
                    <a:pt x="14" y="0"/>
                    <a:pt x="19" y="0"/>
                  </a:cubicBezTo>
                  <a:lnTo>
                    <a:pt x="82" y="0"/>
                  </a:lnTo>
                  <a:lnTo>
                    <a:pt x="82" y="16"/>
                  </a:lnTo>
                  <a:lnTo>
                    <a:pt x="19" y="16"/>
                  </a:lnTo>
                  <a:lnTo>
                    <a:pt x="19" y="32"/>
                  </a:lnTo>
                  <a:lnTo>
                    <a:pt x="69" y="32"/>
                  </a:lnTo>
                  <a:cubicBezTo>
                    <a:pt x="74" y="32"/>
                    <a:pt x="79" y="34"/>
                    <a:pt x="83" y="37"/>
                  </a:cubicBezTo>
                  <a:cubicBezTo>
                    <a:pt x="87" y="41"/>
                    <a:pt x="88" y="45"/>
                    <a:pt x="88" y="49"/>
                  </a:cubicBezTo>
                  <a:lnTo>
                    <a:pt x="88" y="66"/>
                  </a:lnTo>
                  <a:lnTo>
                    <a:pt x="89" y="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429">
              <a:extLst>
                <a:ext uri="{FF2B5EF4-FFF2-40B4-BE49-F238E27FC236}">
                  <a16:creationId xmlns:a16="http://schemas.microsoft.com/office/drawing/2014/main" id="{CB2BF125-F87A-437E-A928-C01FC5BC3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276" y="841375"/>
              <a:ext cx="44450" cy="50800"/>
            </a:xfrm>
            <a:custGeom>
              <a:avLst/>
              <a:gdLst>
                <a:gd name="T0" fmla="*/ 92 w 92"/>
                <a:gd name="T1" fmla="*/ 105 h 105"/>
                <a:gd name="T2" fmla="*/ 20 w 92"/>
                <a:gd name="T3" fmla="*/ 105 h 105"/>
                <a:gd name="T4" fmla="*/ 1 w 92"/>
                <a:gd name="T5" fmla="*/ 94 h 105"/>
                <a:gd name="T6" fmla="*/ 0 w 92"/>
                <a:gd name="T7" fmla="*/ 89 h 105"/>
                <a:gd name="T8" fmla="*/ 0 w 92"/>
                <a:gd name="T9" fmla="*/ 16 h 105"/>
                <a:gd name="T10" fmla="*/ 5 w 92"/>
                <a:gd name="T11" fmla="*/ 5 h 105"/>
                <a:gd name="T12" fmla="*/ 18 w 92"/>
                <a:gd name="T13" fmla="*/ 0 h 105"/>
                <a:gd name="T14" fmla="*/ 92 w 92"/>
                <a:gd name="T15" fmla="*/ 0 h 105"/>
                <a:gd name="T16" fmla="*/ 92 w 92"/>
                <a:gd name="T17" fmla="*/ 16 h 105"/>
                <a:gd name="T18" fmla="*/ 20 w 92"/>
                <a:gd name="T19" fmla="*/ 16 h 105"/>
                <a:gd name="T20" fmla="*/ 20 w 92"/>
                <a:gd name="T21" fmla="*/ 89 h 105"/>
                <a:gd name="T22" fmla="*/ 92 w 92"/>
                <a:gd name="T23" fmla="*/ 89 h 105"/>
                <a:gd name="T24" fmla="*/ 92 w 92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5">
                  <a:moveTo>
                    <a:pt x="92" y="105"/>
                  </a:moveTo>
                  <a:lnTo>
                    <a:pt x="20" y="105"/>
                  </a:lnTo>
                  <a:cubicBezTo>
                    <a:pt x="10" y="105"/>
                    <a:pt x="3" y="101"/>
                    <a:pt x="1" y="94"/>
                  </a:cubicBezTo>
                  <a:cubicBezTo>
                    <a:pt x="1" y="92"/>
                    <a:pt x="0" y="90"/>
                    <a:pt x="0" y="89"/>
                  </a:cubicBezTo>
                  <a:lnTo>
                    <a:pt x="0" y="16"/>
                  </a:lnTo>
                  <a:cubicBezTo>
                    <a:pt x="0" y="12"/>
                    <a:pt x="1" y="9"/>
                    <a:pt x="5" y="5"/>
                  </a:cubicBezTo>
                  <a:cubicBezTo>
                    <a:pt x="8" y="1"/>
                    <a:pt x="12" y="0"/>
                    <a:pt x="18" y="0"/>
                  </a:cubicBezTo>
                  <a:lnTo>
                    <a:pt x="92" y="0"/>
                  </a:lnTo>
                  <a:lnTo>
                    <a:pt x="92" y="16"/>
                  </a:lnTo>
                  <a:lnTo>
                    <a:pt x="20" y="16"/>
                  </a:lnTo>
                  <a:lnTo>
                    <a:pt x="20" y="89"/>
                  </a:lnTo>
                  <a:lnTo>
                    <a:pt x="92" y="89"/>
                  </a:lnTo>
                  <a:lnTo>
                    <a:pt x="92" y="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430">
              <a:extLst>
                <a:ext uri="{FF2B5EF4-FFF2-40B4-BE49-F238E27FC236}">
                  <a16:creationId xmlns:a16="http://schemas.microsoft.com/office/drawing/2014/main" id="{AE423BC8-AB55-44CC-B26B-FF2AAD1C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841375"/>
              <a:ext cx="47625" cy="50800"/>
            </a:xfrm>
            <a:custGeom>
              <a:avLst/>
              <a:gdLst>
                <a:gd name="T0" fmla="*/ 95 w 97"/>
                <a:gd name="T1" fmla="*/ 105 h 105"/>
                <a:gd name="T2" fmla="*/ 77 w 97"/>
                <a:gd name="T3" fmla="*/ 105 h 105"/>
                <a:gd name="T4" fmla="*/ 77 w 97"/>
                <a:gd name="T5" fmla="*/ 40 h 105"/>
                <a:gd name="T6" fmla="*/ 19 w 97"/>
                <a:gd name="T7" fmla="*/ 40 h 105"/>
                <a:gd name="T8" fmla="*/ 19 w 97"/>
                <a:gd name="T9" fmla="*/ 105 h 105"/>
                <a:gd name="T10" fmla="*/ 0 w 97"/>
                <a:gd name="T11" fmla="*/ 105 h 105"/>
                <a:gd name="T12" fmla="*/ 0 w 97"/>
                <a:gd name="T13" fmla="*/ 0 h 105"/>
                <a:gd name="T14" fmla="*/ 19 w 97"/>
                <a:gd name="T15" fmla="*/ 0 h 105"/>
                <a:gd name="T16" fmla="*/ 19 w 97"/>
                <a:gd name="T17" fmla="*/ 24 h 105"/>
                <a:gd name="T18" fmla="*/ 77 w 97"/>
                <a:gd name="T19" fmla="*/ 24 h 105"/>
                <a:gd name="T20" fmla="*/ 95 w 97"/>
                <a:gd name="T21" fmla="*/ 35 h 105"/>
                <a:gd name="T22" fmla="*/ 97 w 97"/>
                <a:gd name="T23" fmla="*/ 40 h 105"/>
                <a:gd name="T24" fmla="*/ 97 w 97"/>
                <a:gd name="T25" fmla="*/ 105 h 105"/>
                <a:gd name="T26" fmla="*/ 95 w 97"/>
                <a:gd name="T2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05">
                  <a:moveTo>
                    <a:pt x="95" y="105"/>
                  </a:moveTo>
                  <a:lnTo>
                    <a:pt x="77" y="105"/>
                  </a:lnTo>
                  <a:lnTo>
                    <a:pt x="77" y="40"/>
                  </a:lnTo>
                  <a:lnTo>
                    <a:pt x="19" y="40"/>
                  </a:lnTo>
                  <a:lnTo>
                    <a:pt x="19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77" y="24"/>
                  </a:lnTo>
                  <a:cubicBezTo>
                    <a:pt x="87" y="24"/>
                    <a:pt x="93" y="27"/>
                    <a:pt x="95" y="35"/>
                  </a:cubicBezTo>
                  <a:cubicBezTo>
                    <a:pt x="95" y="36"/>
                    <a:pt x="97" y="39"/>
                    <a:pt x="97" y="40"/>
                  </a:cubicBezTo>
                  <a:lnTo>
                    <a:pt x="97" y="105"/>
                  </a:lnTo>
                  <a:lnTo>
                    <a:pt x="95" y="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431">
              <a:extLst>
                <a:ext uri="{FF2B5EF4-FFF2-40B4-BE49-F238E27FC236}">
                  <a16:creationId xmlns:a16="http://schemas.microsoft.com/office/drawing/2014/main" id="{687334C8-0243-4ABB-AD2D-0A7B5CD88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1638" y="852488"/>
              <a:ext cx="47625" cy="39688"/>
            </a:xfrm>
            <a:custGeom>
              <a:avLst/>
              <a:gdLst>
                <a:gd name="T0" fmla="*/ 78 w 97"/>
                <a:gd name="T1" fmla="*/ 16 h 81"/>
                <a:gd name="T2" fmla="*/ 20 w 97"/>
                <a:gd name="T3" fmla="*/ 16 h 81"/>
                <a:gd name="T4" fmla="*/ 20 w 97"/>
                <a:gd name="T5" fmla="*/ 65 h 81"/>
                <a:gd name="T6" fmla="*/ 78 w 97"/>
                <a:gd name="T7" fmla="*/ 65 h 81"/>
                <a:gd name="T8" fmla="*/ 78 w 97"/>
                <a:gd name="T9" fmla="*/ 16 h 81"/>
                <a:gd name="T10" fmla="*/ 97 w 97"/>
                <a:gd name="T11" fmla="*/ 65 h 81"/>
                <a:gd name="T12" fmla="*/ 78 w 97"/>
                <a:gd name="T13" fmla="*/ 81 h 81"/>
                <a:gd name="T14" fmla="*/ 20 w 97"/>
                <a:gd name="T15" fmla="*/ 81 h 81"/>
                <a:gd name="T16" fmla="*/ 2 w 97"/>
                <a:gd name="T17" fmla="*/ 70 h 81"/>
                <a:gd name="T18" fmla="*/ 0 w 97"/>
                <a:gd name="T19" fmla="*/ 65 h 81"/>
                <a:gd name="T20" fmla="*/ 0 w 97"/>
                <a:gd name="T21" fmla="*/ 16 h 81"/>
                <a:gd name="T22" fmla="*/ 5 w 97"/>
                <a:gd name="T23" fmla="*/ 5 h 81"/>
                <a:gd name="T24" fmla="*/ 19 w 97"/>
                <a:gd name="T25" fmla="*/ 0 h 81"/>
                <a:gd name="T26" fmla="*/ 77 w 97"/>
                <a:gd name="T27" fmla="*/ 0 h 81"/>
                <a:gd name="T28" fmla="*/ 90 w 97"/>
                <a:gd name="T29" fmla="*/ 5 h 81"/>
                <a:gd name="T30" fmla="*/ 95 w 97"/>
                <a:gd name="T31" fmla="*/ 16 h 81"/>
                <a:gd name="T32" fmla="*/ 95 w 97"/>
                <a:gd name="T33" fmla="*/ 65 h 81"/>
                <a:gd name="T34" fmla="*/ 97 w 97"/>
                <a:gd name="T3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81">
                  <a:moveTo>
                    <a:pt x="78" y="16"/>
                  </a:moveTo>
                  <a:lnTo>
                    <a:pt x="20" y="16"/>
                  </a:lnTo>
                  <a:lnTo>
                    <a:pt x="20" y="65"/>
                  </a:lnTo>
                  <a:lnTo>
                    <a:pt x="78" y="65"/>
                  </a:lnTo>
                  <a:lnTo>
                    <a:pt x="78" y="16"/>
                  </a:lnTo>
                  <a:close/>
                  <a:moveTo>
                    <a:pt x="97" y="65"/>
                  </a:moveTo>
                  <a:cubicBezTo>
                    <a:pt x="97" y="76"/>
                    <a:pt x="90" y="81"/>
                    <a:pt x="78" y="81"/>
                  </a:cubicBezTo>
                  <a:lnTo>
                    <a:pt x="20" y="81"/>
                  </a:lnTo>
                  <a:cubicBezTo>
                    <a:pt x="10" y="81"/>
                    <a:pt x="4" y="77"/>
                    <a:pt x="2" y="70"/>
                  </a:cubicBezTo>
                  <a:cubicBezTo>
                    <a:pt x="2" y="68"/>
                    <a:pt x="0" y="66"/>
                    <a:pt x="0" y="65"/>
                  </a:cubicBezTo>
                  <a:lnTo>
                    <a:pt x="0" y="16"/>
                  </a:lnTo>
                  <a:cubicBezTo>
                    <a:pt x="0" y="12"/>
                    <a:pt x="2" y="8"/>
                    <a:pt x="5" y="5"/>
                  </a:cubicBezTo>
                  <a:cubicBezTo>
                    <a:pt x="9" y="1"/>
                    <a:pt x="13" y="0"/>
                    <a:pt x="19" y="0"/>
                  </a:cubicBezTo>
                  <a:lnTo>
                    <a:pt x="77" y="0"/>
                  </a:lnTo>
                  <a:cubicBezTo>
                    <a:pt x="82" y="0"/>
                    <a:pt x="87" y="1"/>
                    <a:pt x="90" y="5"/>
                  </a:cubicBezTo>
                  <a:cubicBezTo>
                    <a:pt x="94" y="8"/>
                    <a:pt x="95" y="12"/>
                    <a:pt x="95" y="16"/>
                  </a:cubicBezTo>
                  <a:lnTo>
                    <a:pt x="95" y="65"/>
                  </a:lnTo>
                  <a:lnTo>
                    <a:pt x="97" y="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Rectangle 432">
              <a:extLst>
                <a:ext uri="{FF2B5EF4-FFF2-40B4-BE49-F238E27FC236}">
                  <a16:creationId xmlns:a16="http://schemas.microsoft.com/office/drawing/2014/main" id="{0B2B75A8-A5EF-4423-8564-BC4E783E6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1" y="841375"/>
              <a:ext cx="7938" cy="523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433">
              <a:extLst>
                <a:ext uri="{FF2B5EF4-FFF2-40B4-BE49-F238E27FC236}">
                  <a16:creationId xmlns:a16="http://schemas.microsoft.com/office/drawing/2014/main" id="{72DCBE09-A4AD-477B-9460-E2A04C8376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4663" y="852488"/>
              <a:ext cx="46038" cy="39688"/>
            </a:xfrm>
            <a:custGeom>
              <a:avLst/>
              <a:gdLst>
                <a:gd name="T0" fmla="*/ 76 w 95"/>
                <a:gd name="T1" fmla="*/ 16 h 81"/>
                <a:gd name="T2" fmla="*/ 19 w 95"/>
                <a:gd name="T3" fmla="*/ 16 h 81"/>
                <a:gd name="T4" fmla="*/ 19 w 95"/>
                <a:gd name="T5" fmla="*/ 32 h 81"/>
                <a:gd name="T6" fmla="*/ 76 w 95"/>
                <a:gd name="T7" fmla="*/ 32 h 81"/>
                <a:gd name="T8" fmla="*/ 76 w 95"/>
                <a:gd name="T9" fmla="*/ 16 h 81"/>
                <a:gd name="T10" fmla="*/ 95 w 95"/>
                <a:gd name="T11" fmla="*/ 32 h 81"/>
                <a:gd name="T12" fmla="*/ 90 w 95"/>
                <a:gd name="T13" fmla="*/ 43 h 81"/>
                <a:gd name="T14" fmla="*/ 76 w 95"/>
                <a:gd name="T15" fmla="*/ 48 h 81"/>
                <a:gd name="T16" fmla="*/ 19 w 95"/>
                <a:gd name="T17" fmla="*/ 48 h 81"/>
                <a:gd name="T18" fmla="*/ 19 w 95"/>
                <a:gd name="T19" fmla="*/ 65 h 81"/>
                <a:gd name="T20" fmla="*/ 90 w 95"/>
                <a:gd name="T21" fmla="*/ 65 h 81"/>
                <a:gd name="T22" fmla="*/ 90 w 95"/>
                <a:gd name="T23" fmla="*/ 81 h 81"/>
                <a:gd name="T24" fmla="*/ 19 w 95"/>
                <a:gd name="T25" fmla="*/ 81 h 81"/>
                <a:gd name="T26" fmla="*/ 5 w 95"/>
                <a:gd name="T27" fmla="*/ 76 h 81"/>
                <a:gd name="T28" fmla="*/ 0 w 95"/>
                <a:gd name="T29" fmla="*/ 65 h 81"/>
                <a:gd name="T30" fmla="*/ 0 w 95"/>
                <a:gd name="T31" fmla="*/ 16 h 81"/>
                <a:gd name="T32" fmla="*/ 5 w 95"/>
                <a:gd name="T33" fmla="*/ 5 h 81"/>
                <a:gd name="T34" fmla="*/ 19 w 95"/>
                <a:gd name="T35" fmla="*/ 0 h 81"/>
                <a:gd name="T36" fmla="*/ 76 w 95"/>
                <a:gd name="T37" fmla="*/ 0 h 81"/>
                <a:gd name="T38" fmla="*/ 90 w 95"/>
                <a:gd name="T39" fmla="*/ 5 h 81"/>
                <a:gd name="T40" fmla="*/ 95 w 95"/>
                <a:gd name="T41" fmla="*/ 16 h 81"/>
                <a:gd name="T42" fmla="*/ 95 w 95"/>
                <a:gd name="T43" fmla="*/ 3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1">
                  <a:moveTo>
                    <a:pt x="76" y="16"/>
                  </a:moveTo>
                  <a:lnTo>
                    <a:pt x="19" y="16"/>
                  </a:lnTo>
                  <a:lnTo>
                    <a:pt x="19" y="32"/>
                  </a:lnTo>
                  <a:lnTo>
                    <a:pt x="76" y="32"/>
                  </a:lnTo>
                  <a:lnTo>
                    <a:pt x="76" y="16"/>
                  </a:lnTo>
                  <a:close/>
                  <a:moveTo>
                    <a:pt x="95" y="32"/>
                  </a:moveTo>
                  <a:cubicBezTo>
                    <a:pt x="95" y="37"/>
                    <a:pt x="94" y="41"/>
                    <a:pt x="90" y="43"/>
                  </a:cubicBezTo>
                  <a:cubicBezTo>
                    <a:pt x="86" y="47"/>
                    <a:pt x="81" y="48"/>
                    <a:pt x="76" y="48"/>
                  </a:cubicBezTo>
                  <a:lnTo>
                    <a:pt x="19" y="48"/>
                  </a:lnTo>
                  <a:lnTo>
                    <a:pt x="19" y="65"/>
                  </a:lnTo>
                  <a:lnTo>
                    <a:pt x="90" y="65"/>
                  </a:lnTo>
                  <a:lnTo>
                    <a:pt x="90" y="81"/>
                  </a:lnTo>
                  <a:lnTo>
                    <a:pt x="19" y="81"/>
                  </a:lnTo>
                  <a:cubicBezTo>
                    <a:pt x="14" y="81"/>
                    <a:pt x="9" y="80"/>
                    <a:pt x="5" y="76"/>
                  </a:cubicBezTo>
                  <a:cubicBezTo>
                    <a:pt x="1" y="73"/>
                    <a:pt x="0" y="70"/>
                    <a:pt x="0" y="65"/>
                  </a:cubicBezTo>
                  <a:lnTo>
                    <a:pt x="0" y="16"/>
                  </a:lnTo>
                  <a:cubicBezTo>
                    <a:pt x="0" y="11"/>
                    <a:pt x="1" y="7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lnTo>
                    <a:pt x="76" y="0"/>
                  </a:lnTo>
                  <a:cubicBezTo>
                    <a:pt x="81" y="0"/>
                    <a:pt x="86" y="1"/>
                    <a:pt x="90" y="5"/>
                  </a:cubicBezTo>
                  <a:cubicBezTo>
                    <a:pt x="94" y="7"/>
                    <a:pt x="95" y="12"/>
                    <a:pt x="95" y="16"/>
                  </a:cubicBezTo>
                  <a:lnTo>
                    <a:pt x="95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434">
              <a:extLst>
                <a:ext uri="{FF2B5EF4-FFF2-40B4-BE49-F238E27FC236}">
                  <a16:creationId xmlns:a16="http://schemas.microsoft.com/office/drawing/2014/main" id="{E62A38B4-58B0-4E09-AD18-A3ECB51B9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841375"/>
              <a:ext cx="19050" cy="50800"/>
            </a:xfrm>
            <a:custGeom>
              <a:avLst/>
              <a:gdLst>
                <a:gd name="T0" fmla="*/ 38 w 38"/>
                <a:gd name="T1" fmla="*/ 105 h 105"/>
                <a:gd name="T2" fmla="*/ 19 w 38"/>
                <a:gd name="T3" fmla="*/ 105 h 105"/>
                <a:gd name="T4" fmla="*/ 5 w 38"/>
                <a:gd name="T5" fmla="*/ 100 h 105"/>
                <a:gd name="T6" fmla="*/ 0 w 38"/>
                <a:gd name="T7" fmla="*/ 89 h 105"/>
                <a:gd name="T8" fmla="*/ 0 w 38"/>
                <a:gd name="T9" fmla="*/ 0 h 105"/>
                <a:gd name="T10" fmla="*/ 19 w 38"/>
                <a:gd name="T11" fmla="*/ 0 h 105"/>
                <a:gd name="T12" fmla="*/ 19 w 38"/>
                <a:gd name="T13" fmla="*/ 24 h 105"/>
                <a:gd name="T14" fmla="*/ 38 w 38"/>
                <a:gd name="T15" fmla="*/ 24 h 105"/>
                <a:gd name="T16" fmla="*/ 38 w 38"/>
                <a:gd name="T17" fmla="*/ 40 h 105"/>
                <a:gd name="T18" fmla="*/ 19 w 38"/>
                <a:gd name="T19" fmla="*/ 40 h 105"/>
                <a:gd name="T20" fmla="*/ 19 w 38"/>
                <a:gd name="T21" fmla="*/ 89 h 105"/>
                <a:gd name="T22" fmla="*/ 38 w 38"/>
                <a:gd name="T23" fmla="*/ 89 h 105"/>
                <a:gd name="T24" fmla="*/ 38 w 38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05">
                  <a:moveTo>
                    <a:pt x="38" y="105"/>
                  </a:moveTo>
                  <a:lnTo>
                    <a:pt x="19" y="105"/>
                  </a:lnTo>
                  <a:cubicBezTo>
                    <a:pt x="14" y="105"/>
                    <a:pt x="9" y="104"/>
                    <a:pt x="5" y="100"/>
                  </a:cubicBezTo>
                  <a:cubicBezTo>
                    <a:pt x="1" y="97"/>
                    <a:pt x="0" y="92"/>
                    <a:pt x="0" y="89"/>
                  </a:cubicBezTo>
                  <a:lnTo>
                    <a:pt x="0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38" y="24"/>
                  </a:lnTo>
                  <a:lnTo>
                    <a:pt x="38" y="40"/>
                  </a:lnTo>
                  <a:lnTo>
                    <a:pt x="19" y="40"/>
                  </a:lnTo>
                  <a:lnTo>
                    <a:pt x="19" y="89"/>
                  </a:lnTo>
                  <a:lnTo>
                    <a:pt x="38" y="89"/>
                  </a:lnTo>
                  <a:lnTo>
                    <a:pt x="38" y="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Rectangle 435">
              <a:extLst>
                <a:ext uri="{FF2B5EF4-FFF2-40B4-BE49-F238E27FC236}">
                  <a16:creationId xmlns:a16="http://schemas.microsoft.com/office/drawing/2014/main" id="{EDA82AD5-46F6-4F5D-9937-9394DF628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276" y="579438"/>
              <a:ext cx="19050" cy="9842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Rectangle 436">
              <a:extLst>
                <a:ext uri="{FF2B5EF4-FFF2-40B4-BE49-F238E27FC236}">
                  <a16:creationId xmlns:a16="http://schemas.microsoft.com/office/drawing/2014/main" id="{329F10D3-9C05-412F-989D-C20144C0B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276" y="536575"/>
              <a:ext cx="19050" cy="301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437">
              <a:extLst>
                <a:ext uri="{FF2B5EF4-FFF2-40B4-BE49-F238E27FC236}">
                  <a16:creationId xmlns:a16="http://schemas.microsoft.com/office/drawing/2014/main" id="{30F3C32F-B288-41C6-92F4-8797DF20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1" y="579438"/>
              <a:ext cx="96838" cy="98425"/>
            </a:xfrm>
            <a:custGeom>
              <a:avLst/>
              <a:gdLst>
                <a:gd name="T0" fmla="*/ 198 w 198"/>
                <a:gd name="T1" fmla="*/ 160 h 200"/>
                <a:gd name="T2" fmla="*/ 188 w 198"/>
                <a:gd name="T3" fmla="*/ 189 h 200"/>
                <a:gd name="T4" fmla="*/ 159 w 198"/>
                <a:gd name="T5" fmla="*/ 200 h 200"/>
                <a:gd name="T6" fmla="*/ 40 w 198"/>
                <a:gd name="T7" fmla="*/ 200 h 200"/>
                <a:gd name="T8" fmla="*/ 11 w 198"/>
                <a:gd name="T9" fmla="*/ 189 h 200"/>
                <a:gd name="T10" fmla="*/ 0 w 198"/>
                <a:gd name="T11" fmla="*/ 160 h 200"/>
                <a:gd name="T12" fmla="*/ 0 w 198"/>
                <a:gd name="T13" fmla="*/ 0 h 200"/>
                <a:gd name="T14" fmla="*/ 40 w 198"/>
                <a:gd name="T15" fmla="*/ 0 h 200"/>
                <a:gd name="T16" fmla="*/ 40 w 198"/>
                <a:gd name="T17" fmla="*/ 160 h 200"/>
                <a:gd name="T18" fmla="*/ 158 w 198"/>
                <a:gd name="T19" fmla="*/ 160 h 200"/>
                <a:gd name="T20" fmla="*/ 158 w 198"/>
                <a:gd name="T21" fmla="*/ 0 h 200"/>
                <a:gd name="T22" fmla="*/ 198 w 198"/>
                <a:gd name="T23" fmla="*/ 0 h 200"/>
                <a:gd name="T24" fmla="*/ 198 w 198"/>
                <a:gd name="T25" fmla="*/ 16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0">
                  <a:moveTo>
                    <a:pt x="198" y="160"/>
                  </a:moveTo>
                  <a:cubicBezTo>
                    <a:pt x="198" y="171"/>
                    <a:pt x="194" y="180"/>
                    <a:pt x="188" y="189"/>
                  </a:cubicBezTo>
                  <a:cubicBezTo>
                    <a:pt x="180" y="196"/>
                    <a:pt x="171" y="200"/>
                    <a:pt x="159" y="200"/>
                  </a:cubicBezTo>
                  <a:lnTo>
                    <a:pt x="40" y="200"/>
                  </a:lnTo>
                  <a:cubicBezTo>
                    <a:pt x="29" y="200"/>
                    <a:pt x="19" y="196"/>
                    <a:pt x="11" y="189"/>
                  </a:cubicBezTo>
                  <a:cubicBezTo>
                    <a:pt x="4" y="181"/>
                    <a:pt x="0" y="171"/>
                    <a:pt x="0" y="160"/>
                  </a:cubicBezTo>
                  <a:lnTo>
                    <a:pt x="0" y="0"/>
                  </a:lnTo>
                  <a:lnTo>
                    <a:pt x="40" y="0"/>
                  </a:lnTo>
                  <a:lnTo>
                    <a:pt x="40" y="160"/>
                  </a:lnTo>
                  <a:lnTo>
                    <a:pt x="158" y="160"/>
                  </a:lnTo>
                  <a:lnTo>
                    <a:pt x="158" y="0"/>
                  </a:lnTo>
                  <a:lnTo>
                    <a:pt x="198" y="0"/>
                  </a:lnTo>
                  <a:lnTo>
                    <a:pt x="198" y="1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Rectangle 438">
              <a:extLst>
                <a:ext uri="{FF2B5EF4-FFF2-40B4-BE49-F238E27FC236}">
                  <a16:creationId xmlns:a16="http://schemas.microsoft.com/office/drawing/2014/main" id="{F4F025DA-6B8F-4AD6-995F-3FE599DF9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6" y="514350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Rectangle 439">
              <a:extLst>
                <a:ext uri="{FF2B5EF4-FFF2-40B4-BE49-F238E27FC236}">
                  <a16:creationId xmlns:a16="http://schemas.microsoft.com/office/drawing/2014/main" id="{D578531F-C599-48B3-8C93-87574A3EC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988" y="560388"/>
              <a:ext cx="20638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440">
              <a:extLst>
                <a:ext uri="{FF2B5EF4-FFF2-40B4-BE49-F238E27FC236}">
                  <a16:creationId xmlns:a16="http://schemas.microsoft.com/office/drawing/2014/main" id="{957E0E80-65D4-4F62-9788-249177F2C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560388"/>
              <a:ext cx="74613" cy="84138"/>
            </a:xfrm>
            <a:custGeom>
              <a:avLst/>
              <a:gdLst>
                <a:gd name="T0" fmla="*/ 111 w 152"/>
                <a:gd name="T1" fmla="*/ 0 h 171"/>
                <a:gd name="T2" fmla="*/ 152 w 152"/>
                <a:gd name="T3" fmla="*/ 0 h 171"/>
                <a:gd name="T4" fmla="*/ 152 w 152"/>
                <a:gd name="T5" fmla="*/ 171 h 171"/>
                <a:gd name="T6" fmla="*/ 111 w 152"/>
                <a:gd name="T7" fmla="*/ 171 h 171"/>
                <a:gd name="T8" fmla="*/ 41 w 152"/>
                <a:gd name="T9" fmla="*/ 64 h 171"/>
                <a:gd name="T10" fmla="*/ 41 w 152"/>
                <a:gd name="T11" fmla="*/ 171 h 171"/>
                <a:gd name="T12" fmla="*/ 0 w 152"/>
                <a:gd name="T13" fmla="*/ 171 h 171"/>
                <a:gd name="T14" fmla="*/ 0 w 152"/>
                <a:gd name="T15" fmla="*/ 0 h 171"/>
                <a:gd name="T16" fmla="*/ 41 w 152"/>
                <a:gd name="T17" fmla="*/ 0 h 171"/>
                <a:gd name="T18" fmla="*/ 111 w 152"/>
                <a:gd name="T19" fmla="*/ 108 h 171"/>
                <a:gd name="T20" fmla="*/ 111 w 152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71">
                  <a:moveTo>
                    <a:pt x="111" y="0"/>
                  </a:moveTo>
                  <a:lnTo>
                    <a:pt x="152" y="0"/>
                  </a:lnTo>
                  <a:lnTo>
                    <a:pt x="152" y="171"/>
                  </a:lnTo>
                  <a:lnTo>
                    <a:pt x="111" y="171"/>
                  </a:lnTo>
                  <a:lnTo>
                    <a:pt x="41" y="64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1" y="1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441">
              <a:extLst>
                <a:ext uri="{FF2B5EF4-FFF2-40B4-BE49-F238E27FC236}">
                  <a16:creationId xmlns:a16="http://schemas.microsoft.com/office/drawing/2014/main" id="{8F977FD8-BB5E-440B-A5C9-8BBCF0D8D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576" y="558800"/>
              <a:ext cx="63500" cy="87313"/>
            </a:xfrm>
            <a:custGeom>
              <a:avLst/>
              <a:gdLst>
                <a:gd name="T0" fmla="*/ 61 w 130"/>
                <a:gd name="T1" fmla="*/ 36 h 179"/>
                <a:gd name="T2" fmla="*/ 49 w 130"/>
                <a:gd name="T3" fmla="*/ 40 h 179"/>
                <a:gd name="T4" fmla="*/ 44 w 130"/>
                <a:gd name="T5" fmla="*/ 53 h 179"/>
                <a:gd name="T6" fmla="*/ 49 w 130"/>
                <a:gd name="T7" fmla="*/ 65 h 179"/>
                <a:gd name="T8" fmla="*/ 61 w 130"/>
                <a:gd name="T9" fmla="*/ 73 h 179"/>
                <a:gd name="T10" fmla="*/ 78 w 130"/>
                <a:gd name="T11" fmla="*/ 78 h 179"/>
                <a:gd name="T12" fmla="*/ 96 w 130"/>
                <a:gd name="T13" fmla="*/ 83 h 179"/>
                <a:gd name="T14" fmla="*/ 113 w 130"/>
                <a:gd name="T15" fmla="*/ 91 h 179"/>
                <a:gd name="T16" fmla="*/ 125 w 130"/>
                <a:gd name="T17" fmla="*/ 105 h 179"/>
                <a:gd name="T18" fmla="*/ 130 w 130"/>
                <a:gd name="T19" fmla="*/ 126 h 179"/>
                <a:gd name="T20" fmla="*/ 113 w 130"/>
                <a:gd name="T21" fmla="*/ 164 h 179"/>
                <a:gd name="T22" fmla="*/ 66 w 130"/>
                <a:gd name="T23" fmla="*/ 179 h 179"/>
                <a:gd name="T24" fmla="*/ 20 w 130"/>
                <a:gd name="T25" fmla="*/ 165 h 179"/>
                <a:gd name="T26" fmla="*/ 3 w 130"/>
                <a:gd name="T27" fmla="*/ 125 h 179"/>
                <a:gd name="T28" fmla="*/ 46 w 130"/>
                <a:gd name="T29" fmla="*/ 125 h 179"/>
                <a:gd name="T30" fmla="*/ 68 w 130"/>
                <a:gd name="T31" fmla="*/ 145 h 179"/>
                <a:gd name="T32" fmla="*/ 81 w 130"/>
                <a:gd name="T33" fmla="*/ 140 h 179"/>
                <a:gd name="T34" fmla="*/ 86 w 130"/>
                <a:gd name="T35" fmla="*/ 128 h 179"/>
                <a:gd name="T36" fmla="*/ 81 w 130"/>
                <a:gd name="T37" fmla="*/ 115 h 179"/>
                <a:gd name="T38" fmla="*/ 69 w 130"/>
                <a:gd name="T39" fmla="*/ 108 h 179"/>
                <a:gd name="T40" fmla="*/ 53 w 130"/>
                <a:gd name="T41" fmla="*/ 103 h 179"/>
                <a:gd name="T42" fmla="*/ 34 w 130"/>
                <a:gd name="T43" fmla="*/ 96 h 179"/>
                <a:gd name="T44" fmla="*/ 18 w 130"/>
                <a:gd name="T45" fmla="*/ 88 h 179"/>
                <a:gd name="T46" fmla="*/ 5 w 130"/>
                <a:gd name="T47" fmla="*/ 74 h 179"/>
                <a:gd name="T48" fmla="*/ 0 w 130"/>
                <a:gd name="T49" fmla="*/ 53 h 179"/>
                <a:gd name="T50" fmla="*/ 18 w 130"/>
                <a:gd name="T51" fmla="*/ 14 h 179"/>
                <a:gd name="T52" fmla="*/ 63 w 130"/>
                <a:gd name="T53" fmla="*/ 0 h 179"/>
                <a:gd name="T54" fmla="*/ 108 w 130"/>
                <a:gd name="T55" fmla="*/ 13 h 179"/>
                <a:gd name="T56" fmla="*/ 125 w 130"/>
                <a:gd name="T57" fmla="*/ 53 h 179"/>
                <a:gd name="T58" fmla="*/ 80 w 130"/>
                <a:gd name="T59" fmla="*/ 53 h 179"/>
                <a:gd name="T60" fmla="*/ 74 w 130"/>
                <a:gd name="T61" fmla="*/ 39 h 179"/>
                <a:gd name="T62" fmla="*/ 61 w 130"/>
                <a:gd name="T63" fmla="*/ 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79">
                  <a:moveTo>
                    <a:pt x="61" y="36"/>
                  </a:moveTo>
                  <a:cubicBezTo>
                    <a:pt x="56" y="36"/>
                    <a:pt x="51" y="38"/>
                    <a:pt x="49" y="40"/>
                  </a:cubicBezTo>
                  <a:cubicBezTo>
                    <a:pt x="45" y="43"/>
                    <a:pt x="44" y="46"/>
                    <a:pt x="44" y="53"/>
                  </a:cubicBezTo>
                  <a:cubicBezTo>
                    <a:pt x="44" y="59"/>
                    <a:pt x="45" y="61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6"/>
                    <a:pt x="78" y="78"/>
                  </a:cubicBezTo>
                  <a:cubicBezTo>
                    <a:pt x="84" y="79"/>
                    <a:pt x="90" y="81"/>
                    <a:pt x="96" y="83"/>
                  </a:cubicBezTo>
                  <a:cubicBezTo>
                    <a:pt x="103" y="85"/>
                    <a:pt x="108" y="88"/>
                    <a:pt x="113" y="91"/>
                  </a:cubicBezTo>
                  <a:cubicBezTo>
                    <a:pt x="118" y="95"/>
                    <a:pt x="121" y="99"/>
                    <a:pt x="125" y="105"/>
                  </a:cubicBezTo>
                  <a:cubicBezTo>
                    <a:pt x="128" y="111"/>
                    <a:pt x="130" y="118"/>
                    <a:pt x="130" y="126"/>
                  </a:cubicBezTo>
                  <a:cubicBezTo>
                    <a:pt x="130" y="141"/>
                    <a:pt x="124" y="153"/>
                    <a:pt x="113" y="164"/>
                  </a:cubicBezTo>
                  <a:cubicBezTo>
                    <a:pt x="101" y="174"/>
                    <a:pt x="85" y="179"/>
                    <a:pt x="66" y="179"/>
                  </a:cubicBezTo>
                  <a:cubicBezTo>
                    <a:pt x="48" y="179"/>
                    <a:pt x="31" y="174"/>
                    <a:pt x="20" y="165"/>
                  </a:cubicBezTo>
                  <a:cubicBezTo>
                    <a:pt x="9" y="156"/>
                    <a:pt x="3" y="143"/>
                    <a:pt x="3" y="125"/>
                  </a:cubicBezTo>
                  <a:lnTo>
                    <a:pt x="46" y="125"/>
                  </a:lnTo>
                  <a:cubicBezTo>
                    <a:pt x="48" y="139"/>
                    <a:pt x="54" y="145"/>
                    <a:pt x="68" y="145"/>
                  </a:cubicBezTo>
                  <a:cubicBezTo>
                    <a:pt x="74" y="145"/>
                    <a:pt x="79" y="144"/>
                    <a:pt x="81" y="140"/>
                  </a:cubicBezTo>
                  <a:cubicBezTo>
                    <a:pt x="85" y="136"/>
                    <a:pt x="86" y="133"/>
                    <a:pt x="86" y="128"/>
                  </a:cubicBezTo>
                  <a:cubicBezTo>
                    <a:pt x="86" y="123"/>
                    <a:pt x="85" y="119"/>
                    <a:pt x="81" y="115"/>
                  </a:cubicBezTo>
                  <a:cubicBezTo>
                    <a:pt x="79" y="113"/>
                    <a:pt x="74" y="110"/>
                    <a:pt x="69" y="108"/>
                  </a:cubicBezTo>
                  <a:cubicBezTo>
                    <a:pt x="64" y="106"/>
                    <a:pt x="59" y="104"/>
                    <a:pt x="53" y="103"/>
                  </a:cubicBezTo>
                  <a:cubicBezTo>
                    <a:pt x="46" y="101"/>
                    <a:pt x="40" y="99"/>
                    <a:pt x="34" y="96"/>
                  </a:cubicBezTo>
                  <a:cubicBezTo>
                    <a:pt x="28" y="94"/>
                    <a:pt x="23" y="91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1"/>
                    <a:pt x="0" y="53"/>
                  </a:cubicBezTo>
                  <a:cubicBezTo>
                    <a:pt x="0" y="36"/>
                    <a:pt x="6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1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6"/>
                    <a:pt x="78" y="41"/>
                    <a:pt x="74" y="39"/>
                  </a:cubicBezTo>
                  <a:cubicBezTo>
                    <a:pt x="71" y="38"/>
                    <a:pt x="66" y="36"/>
                    <a:pt x="61" y="3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442">
              <a:extLst>
                <a:ext uri="{FF2B5EF4-FFF2-40B4-BE49-F238E27FC236}">
                  <a16:creationId xmlns:a16="http://schemas.microsoft.com/office/drawing/2014/main" id="{7CA752CB-C11A-4081-BB93-CF5DA9BB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601" y="560388"/>
              <a:ext cx="66675" cy="84138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2 h 170"/>
                <a:gd name="T8" fmla="*/ 89 w 135"/>
                <a:gd name="T9" fmla="*/ 32 h 170"/>
                <a:gd name="T10" fmla="*/ 89 w 135"/>
                <a:gd name="T11" fmla="*/ 170 h 170"/>
                <a:gd name="T12" fmla="*/ 46 w 135"/>
                <a:gd name="T13" fmla="*/ 170 h 170"/>
                <a:gd name="T14" fmla="*/ 46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0"/>
                  </a:lnTo>
                  <a:lnTo>
                    <a:pt x="46" y="170"/>
                  </a:lnTo>
                  <a:lnTo>
                    <a:pt x="46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Rectangle 443">
              <a:extLst>
                <a:ext uri="{FF2B5EF4-FFF2-40B4-BE49-F238E27FC236}">
                  <a16:creationId xmlns:a16="http://schemas.microsoft.com/office/drawing/2014/main" id="{999AF18C-80C4-47F6-BCE4-358E5B153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388" y="560388"/>
              <a:ext cx="20638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444">
              <a:extLst>
                <a:ext uri="{FF2B5EF4-FFF2-40B4-BE49-F238E27FC236}">
                  <a16:creationId xmlns:a16="http://schemas.microsoft.com/office/drawing/2014/main" id="{0AC18BA2-AFA9-4DD5-BF71-59E4EA249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6" y="560388"/>
              <a:ext cx="65088" cy="84138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2 h 170"/>
                <a:gd name="T8" fmla="*/ 89 w 135"/>
                <a:gd name="T9" fmla="*/ 32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445">
              <a:extLst>
                <a:ext uri="{FF2B5EF4-FFF2-40B4-BE49-F238E27FC236}">
                  <a16:creationId xmlns:a16="http://schemas.microsoft.com/office/drawing/2014/main" id="{BD3FFBC1-E771-46D7-AEC3-8B3BAEB19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513" y="560388"/>
              <a:ext cx="68263" cy="84138"/>
            </a:xfrm>
            <a:custGeom>
              <a:avLst/>
              <a:gdLst>
                <a:gd name="T0" fmla="*/ 0 w 142"/>
                <a:gd name="T1" fmla="*/ 103 h 173"/>
                <a:gd name="T2" fmla="*/ 0 w 142"/>
                <a:gd name="T3" fmla="*/ 0 h 173"/>
                <a:gd name="T4" fmla="*/ 41 w 142"/>
                <a:gd name="T5" fmla="*/ 0 h 173"/>
                <a:gd name="T6" fmla="*/ 41 w 142"/>
                <a:gd name="T7" fmla="*/ 103 h 173"/>
                <a:gd name="T8" fmla="*/ 49 w 142"/>
                <a:gd name="T9" fmla="*/ 126 h 173"/>
                <a:gd name="T10" fmla="*/ 71 w 142"/>
                <a:gd name="T11" fmla="*/ 135 h 173"/>
                <a:gd name="T12" fmla="*/ 94 w 142"/>
                <a:gd name="T13" fmla="*/ 126 h 173"/>
                <a:gd name="T14" fmla="*/ 101 w 142"/>
                <a:gd name="T15" fmla="*/ 103 h 173"/>
                <a:gd name="T16" fmla="*/ 101 w 142"/>
                <a:gd name="T17" fmla="*/ 0 h 173"/>
                <a:gd name="T18" fmla="*/ 142 w 142"/>
                <a:gd name="T19" fmla="*/ 0 h 173"/>
                <a:gd name="T20" fmla="*/ 142 w 142"/>
                <a:gd name="T21" fmla="*/ 103 h 173"/>
                <a:gd name="T22" fmla="*/ 132 w 142"/>
                <a:gd name="T23" fmla="*/ 141 h 173"/>
                <a:gd name="T24" fmla="*/ 106 w 142"/>
                <a:gd name="T25" fmla="*/ 165 h 173"/>
                <a:gd name="T26" fmla="*/ 71 w 142"/>
                <a:gd name="T27" fmla="*/ 173 h 173"/>
                <a:gd name="T28" fmla="*/ 21 w 142"/>
                <a:gd name="T29" fmla="*/ 154 h 173"/>
                <a:gd name="T30" fmla="*/ 0 w 142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4" y="120"/>
                    <a:pt x="49" y="126"/>
                  </a:cubicBezTo>
                  <a:cubicBezTo>
                    <a:pt x="54" y="131"/>
                    <a:pt x="61" y="135"/>
                    <a:pt x="71" y="135"/>
                  </a:cubicBezTo>
                  <a:cubicBezTo>
                    <a:pt x="81" y="135"/>
                    <a:pt x="89" y="133"/>
                    <a:pt x="94" y="126"/>
                  </a:cubicBezTo>
                  <a:cubicBezTo>
                    <a:pt x="99" y="121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3"/>
                  </a:lnTo>
                  <a:cubicBezTo>
                    <a:pt x="142" y="118"/>
                    <a:pt x="139" y="130"/>
                    <a:pt x="132" y="141"/>
                  </a:cubicBezTo>
                  <a:cubicBezTo>
                    <a:pt x="125" y="153"/>
                    <a:pt x="116" y="160"/>
                    <a:pt x="106" y="165"/>
                  </a:cubicBezTo>
                  <a:cubicBezTo>
                    <a:pt x="95" y="170"/>
                    <a:pt x="84" y="173"/>
                    <a:pt x="71" y="173"/>
                  </a:cubicBezTo>
                  <a:cubicBezTo>
                    <a:pt x="51" y="173"/>
                    <a:pt x="35" y="166"/>
                    <a:pt x="21" y="154"/>
                  </a:cubicBezTo>
                  <a:cubicBezTo>
                    <a:pt x="7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446">
              <a:extLst>
                <a:ext uri="{FF2B5EF4-FFF2-40B4-BE49-F238E27FC236}">
                  <a16:creationId xmlns:a16="http://schemas.microsoft.com/office/drawing/2014/main" id="{E260CA25-1352-4151-BBDA-C22529C2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476" y="560388"/>
              <a:ext cx="66675" cy="84138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2 h 170"/>
                <a:gd name="T8" fmla="*/ 89 w 135"/>
                <a:gd name="T9" fmla="*/ 32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47">
              <a:extLst>
                <a:ext uri="{FF2B5EF4-FFF2-40B4-BE49-F238E27FC236}">
                  <a16:creationId xmlns:a16="http://schemas.microsoft.com/office/drawing/2014/main" id="{196487B3-48BA-4A6A-B2F8-02F296A6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6" y="560388"/>
              <a:ext cx="68263" cy="84138"/>
            </a:xfrm>
            <a:custGeom>
              <a:avLst/>
              <a:gdLst>
                <a:gd name="T0" fmla="*/ 0 w 142"/>
                <a:gd name="T1" fmla="*/ 103 h 173"/>
                <a:gd name="T2" fmla="*/ 0 w 142"/>
                <a:gd name="T3" fmla="*/ 0 h 173"/>
                <a:gd name="T4" fmla="*/ 41 w 142"/>
                <a:gd name="T5" fmla="*/ 0 h 173"/>
                <a:gd name="T6" fmla="*/ 41 w 142"/>
                <a:gd name="T7" fmla="*/ 103 h 173"/>
                <a:gd name="T8" fmla="*/ 48 w 142"/>
                <a:gd name="T9" fmla="*/ 126 h 173"/>
                <a:gd name="T10" fmla="*/ 71 w 142"/>
                <a:gd name="T11" fmla="*/ 135 h 173"/>
                <a:gd name="T12" fmla="*/ 93 w 142"/>
                <a:gd name="T13" fmla="*/ 126 h 173"/>
                <a:gd name="T14" fmla="*/ 101 w 142"/>
                <a:gd name="T15" fmla="*/ 103 h 173"/>
                <a:gd name="T16" fmla="*/ 101 w 142"/>
                <a:gd name="T17" fmla="*/ 0 h 173"/>
                <a:gd name="T18" fmla="*/ 142 w 142"/>
                <a:gd name="T19" fmla="*/ 0 h 173"/>
                <a:gd name="T20" fmla="*/ 142 w 142"/>
                <a:gd name="T21" fmla="*/ 103 h 173"/>
                <a:gd name="T22" fmla="*/ 132 w 142"/>
                <a:gd name="T23" fmla="*/ 141 h 173"/>
                <a:gd name="T24" fmla="*/ 106 w 142"/>
                <a:gd name="T25" fmla="*/ 165 h 173"/>
                <a:gd name="T26" fmla="*/ 71 w 142"/>
                <a:gd name="T27" fmla="*/ 173 h 173"/>
                <a:gd name="T28" fmla="*/ 21 w 142"/>
                <a:gd name="T29" fmla="*/ 154 h 173"/>
                <a:gd name="T30" fmla="*/ 0 w 142"/>
                <a:gd name="T31" fmla="*/ 10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3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3"/>
                  </a:lnTo>
                  <a:cubicBezTo>
                    <a:pt x="41" y="113"/>
                    <a:pt x="43" y="120"/>
                    <a:pt x="48" y="126"/>
                  </a:cubicBezTo>
                  <a:cubicBezTo>
                    <a:pt x="53" y="131"/>
                    <a:pt x="61" y="135"/>
                    <a:pt x="71" y="135"/>
                  </a:cubicBezTo>
                  <a:cubicBezTo>
                    <a:pt x="81" y="135"/>
                    <a:pt x="88" y="133"/>
                    <a:pt x="93" y="126"/>
                  </a:cubicBezTo>
                  <a:cubicBezTo>
                    <a:pt x="98" y="121"/>
                    <a:pt x="101" y="113"/>
                    <a:pt x="101" y="103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3"/>
                  </a:lnTo>
                  <a:cubicBezTo>
                    <a:pt x="142" y="118"/>
                    <a:pt x="138" y="130"/>
                    <a:pt x="132" y="141"/>
                  </a:cubicBezTo>
                  <a:cubicBezTo>
                    <a:pt x="126" y="153"/>
                    <a:pt x="116" y="160"/>
                    <a:pt x="106" y="165"/>
                  </a:cubicBezTo>
                  <a:cubicBezTo>
                    <a:pt x="95" y="170"/>
                    <a:pt x="83" y="173"/>
                    <a:pt x="71" y="173"/>
                  </a:cubicBezTo>
                  <a:cubicBezTo>
                    <a:pt x="51" y="173"/>
                    <a:pt x="35" y="166"/>
                    <a:pt x="21" y="154"/>
                  </a:cubicBezTo>
                  <a:cubicBezTo>
                    <a:pt x="7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448">
              <a:extLst>
                <a:ext uri="{FF2B5EF4-FFF2-40B4-BE49-F238E27FC236}">
                  <a16:creationId xmlns:a16="http://schemas.microsoft.com/office/drawing/2014/main" id="{8B42868E-36EB-4EC6-85EF-6AA59C082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1" y="560388"/>
              <a:ext cx="76200" cy="84138"/>
            </a:xfrm>
            <a:custGeom>
              <a:avLst/>
              <a:gdLst>
                <a:gd name="T0" fmla="*/ 112 w 153"/>
                <a:gd name="T1" fmla="*/ 0 h 171"/>
                <a:gd name="T2" fmla="*/ 153 w 153"/>
                <a:gd name="T3" fmla="*/ 0 h 171"/>
                <a:gd name="T4" fmla="*/ 153 w 153"/>
                <a:gd name="T5" fmla="*/ 171 h 171"/>
                <a:gd name="T6" fmla="*/ 112 w 153"/>
                <a:gd name="T7" fmla="*/ 171 h 171"/>
                <a:gd name="T8" fmla="*/ 42 w 153"/>
                <a:gd name="T9" fmla="*/ 64 h 171"/>
                <a:gd name="T10" fmla="*/ 42 w 153"/>
                <a:gd name="T11" fmla="*/ 171 h 171"/>
                <a:gd name="T12" fmla="*/ 0 w 153"/>
                <a:gd name="T13" fmla="*/ 171 h 171"/>
                <a:gd name="T14" fmla="*/ 0 w 153"/>
                <a:gd name="T15" fmla="*/ 0 h 171"/>
                <a:gd name="T16" fmla="*/ 42 w 153"/>
                <a:gd name="T17" fmla="*/ 0 h 171"/>
                <a:gd name="T18" fmla="*/ 112 w 153"/>
                <a:gd name="T19" fmla="*/ 108 h 171"/>
                <a:gd name="T20" fmla="*/ 112 w 153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1">
                  <a:moveTo>
                    <a:pt x="112" y="0"/>
                  </a:moveTo>
                  <a:lnTo>
                    <a:pt x="153" y="0"/>
                  </a:lnTo>
                  <a:lnTo>
                    <a:pt x="153" y="171"/>
                  </a:lnTo>
                  <a:lnTo>
                    <a:pt x="112" y="171"/>
                  </a:lnTo>
                  <a:lnTo>
                    <a:pt x="42" y="64"/>
                  </a:lnTo>
                  <a:lnTo>
                    <a:pt x="4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112" y="10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Rectangle 449">
              <a:extLst>
                <a:ext uri="{FF2B5EF4-FFF2-40B4-BE49-F238E27FC236}">
                  <a16:creationId xmlns:a16="http://schemas.microsoft.com/office/drawing/2014/main" id="{5ECE8D94-4FFD-4275-9D61-F797A2CA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163" y="560388"/>
              <a:ext cx="20638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450">
              <a:extLst>
                <a:ext uri="{FF2B5EF4-FFF2-40B4-BE49-F238E27FC236}">
                  <a16:creationId xmlns:a16="http://schemas.microsoft.com/office/drawing/2014/main" id="{ADCE8367-A466-45AF-B2A1-F0167DFE5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326" y="560388"/>
              <a:ext cx="84138" cy="84138"/>
            </a:xfrm>
            <a:custGeom>
              <a:avLst/>
              <a:gdLst>
                <a:gd name="T0" fmla="*/ 60 w 172"/>
                <a:gd name="T1" fmla="*/ 171 h 171"/>
                <a:gd name="T2" fmla="*/ 0 w 172"/>
                <a:gd name="T3" fmla="*/ 0 h 171"/>
                <a:gd name="T4" fmla="*/ 43 w 172"/>
                <a:gd name="T5" fmla="*/ 0 h 171"/>
                <a:gd name="T6" fmla="*/ 86 w 172"/>
                <a:gd name="T7" fmla="*/ 130 h 171"/>
                <a:gd name="T8" fmla="*/ 128 w 172"/>
                <a:gd name="T9" fmla="*/ 0 h 171"/>
                <a:gd name="T10" fmla="*/ 172 w 172"/>
                <a:gd name="T11" fmla="*/ 0 h 171"/>
                <a:gd name="T12" fmla="*/ 112 w 172"/>
                <a:gd name="T13" fmla="*/ 171 h 171"/>
                <a:gd name="T14" fmla="*/ 60 w 172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71">
                  <a:moveTo>
                    <a:pt x="60" y="1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86" y="130"/>
                  </a:lnTo>
                  <a:lnTo>
                    <a:pt x="128" y="0"/>
                  </a:lnTo>
                  <a:lnTo>
                    <a:pt x="172" y="0"/>
                  </a:lnTo>
                  <a:lnTo>
                    <a:pt x="112" y="171"/>
                  </a:lnTo>
                  <a:lnTo>
                    <a:pt x="60" y="1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451">
              <a:extLst>
                <a:ext uri="{FF2B5EF4-FFF2-40B4-BE49-F238E27FC236}">
                  <a16:creationId xmlns:a16="http://schemas.microsoft.com/office/drawing/2014/main" id="{FB2EB7F9-DB6B-4217-8343-230730ECB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988" y="560388"/>
              <a:ext cx="50800" cy="84138"/>
            </a:xfrm>
            <a:custGeom>
              <a:avLst/>
              <a:gdLst>
                <a:gd name="T0" fmla="*/ 104 w 104"/>
                <a:gd name="T1" fmla="*/ 0 h 171"/>
                <a:gd name="T2" fmla="*/ 104 w 104"/>
                <a:gd name="T3" fmla="*/ 31 h 171"/>
                <a:gd name="T4" fmla="*/ 43 w 104"/>
                <a:gd name="T5" fmla="*/ 31 h 171"/>
                <a:gd name="T6" fmla="*/ 43 w 104"/>
                <a:gd name="T7" fmla="*/ 68 h 171"/>
                <a:gd name="T8" fmla="*/ 98 w 104"/>
                <a:gd name="T9" fmla="*/ 68 h 171"/>
                <a:gd name="T10" fmla="*/ 98 w 104"/>
                <a:gd name="T11" fmla="*/ 99 h 171"/>
                <a:gd name="T12" fmla="*/ 43 w 104"/>
                <a:gd name="T13" fmla="*/ 99 h 171"/>
                <a:gd name="T14" fmla="*/ 43 w 104"/>
                <a:gd name="T15" fmla="*/ 139 h 171"/>
                <a:gd name="T16" fmla="*/ 104 w 104"/>
                <a:gd name="T17" fmla="*/ 139 h 171"/>
                <a:gd name="T18" fmla="*/ 104 w 104"/>
                <a:gd name="T19" fmla="*/ 171 h 171"/>
                <a:gd name="T20" fmla="*/ 0 w 104"/>
                <a:gd name="T21" fmla="*/ 171 h 171"/>
                <a:gd name="T22" fmla="*/ 0 w 104"/>
                <a:gd name="T23" fmla="*/ 0 h 171"/>
                <a:gd name="T24" fmla="*/ 104 w 104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1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452">
              <a:extLst>
                <a:ext uri="{FF2B5EF4-FFF2-40B4-BE49-F238E27FC236}">
                  <a16:creationId xmlns:a16="http://schemas.microsoft.com/office/drawing/2014/main" id="{B8524CB1-2B82-4BF9-8BB1-BFA19EF4E5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1" y="560388"/>
              <a:ext cx="65088" cy="84138"/>
            </a:xfrm>
            <a:custGeom>
              <a:avLst/>
              <a:gdLst>
                <a:gd name="T0" fmla="*/ 41 w 133"/>
                <a:gd name="T1" fmla="*/ 105 h 171"/>
                <a:gd name="T2" fmla="*/ 41 w 133"/>
                <a:gd name="T3" fmla="*/ 171 h 171"/>
                <a:gd name="T4" fmla="*/ 0 w 133"/>
                <a:gd name="T5" fmla="*/ 171 h 171"/>
                <a:gd name="T6" fmla="*/ 0 w 133"/>
                <a:gd name="T7" fmla="*/ 0 h 171"/>
                <a:gd name="T8" fmla="*/ 68 w 133"/>
                <a:gd name="T9" fmla="*/ 0 h 171"/>
                <a:gd name="T10" fmla="*/ 114 w 133"/>
                <a:gd name="T11" fmla="*/ 15 h 171"/>
                <a:gd name="T12" fmla="*/ 130 w 133"/>
                <a:gd name="T13" fmla="*/ 53 h 171"/>
                <a:gd name="T14" fmla="*/ 121 w 133"/>
                <a:gd name="T15" fmla="*/ 81 h 171"/>
                <a:gd name="T16" fmla="*/ 91 w 133"/>
                <a:gd name="T17" fmla="*/ 101 h 171"/>
                <a:gd name="T18" fmla="*/ 133 w 133"/>
                <a:gd name="T19" fmla="*/ 171 h 171"/>
                <a:gd name="T20" fmla="*/ 84 w 133"/>
                <a:gd name="T21" fmla="*/ 171 h 171"/>
                <a:gd name="T22" fmla="*/ 45 w 133"/>
                <a:gd name="T23" fmla="*/ 105 h 171"/>
                <a:gd name="T24" fmla="*/ 41 w 133"/>
                <a:gd name="T25" fmla="*/ 105 h 171"/>
                <a:gd name="T26" fmla="*/ 41 w 133"/>
                <a:gd name="T27" fmla="*/ 33 h 171"/>
                <a:gd name="T28" fmla="*/ 41 w 133"/>
                <a:gd name="T29" fmla="*/ 74 h 171"/>
                <a:gd name="T30" fmla="*/ 68 w 133"/>
                <a:gd name="T31" fmla="*/ 74 h 171"/>
                <a:gd name="T32" fmla="*/ 83 w 133"/>
                <a:gd name="T33" fmla="*/ 69 h 171"/>
                <a:gd name="T34" fmla="*/ 88 w 133"/>
                <a:gd name="T35" fmla="*/ 54 h 171"/>
                <a:gd name="T36" fmla="*/ 83 w 133"/>
                <a:gd name="T37" fmla="*/ 39 h 171"/>
                <a:gd name="T38" fmla="*/ 68 w 133"/>
                <a:gd name="T39" fmla="*/ 33 h 171"/>
                <a:gd name="T40" fmla="*/ 41 w 133"/>
                <a:gd name="T41" fmla="*/ 3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71">
                  <a:moveTo>
                    <a:pt x="41" y="105"/>
                  </a:move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8" y="73"/>
                    <a:pt x="121" y="81"/>
                  </a:cubicBezTo>
                  <a:cubicBezTo>
                    <a:pt x="115" y="91"/>
                    <a:pt x="105" y="98"/>
                    <a:pt x="91" y="101"/>
                  </a:cubicBezTo>
                  <a:lnTo>
                    <a:pt x="133" y="171"/>
                  </a:lnTo>
                  <a:lnTo>
                    <a:pt x="84" y="171"/>
                  </a:lnTo>
                  <a:lnTo>
                    <a:pt x="45" y="105"/>
                  </a:lnTo>
                  <a:lnTo>
                    <a:pt x="41" y="105"/>
                  </a:lnTo>
                  <a:close/>
                  <a:moveTo>
                    <a:pt x="41" y="33"/>
                  </a:moveTo>
                  <a:lnTo>
                    <a:pt x="41" y="74"/>
                  </a:lnTo>
                  <a:lnTo>
                    <a:pt x="68" y="74"/>
                  </a:lnTo>
                  <a:cubicBezTo>
                    <a:pt x="74" y="74"/>
                    <a:pt x="79" y="73"/>
                    <a:pt x="83" y="69"/>
                  </a:cubicBezTo>
                  <a:cubicBezTo>
                    <a:pt x="86" y="65"/>
                    <a:pt x="88" y="60"/>
                    <a:pt x="88" y="54"/>
                  </a:cubicBezTo>
                  <a:cubicBezTo>
                    <a:pt x="88" y="48"/>
                    <a:pt x="86" y="43"/>
                    <a:pt x="83" y="39"/>
                  </a:cubicBezTo>
                  <a:cubicBezTo>
                    <a:pt x="79" y="35"/>
                    <a:pt x="74" y="33"/>
                    <a:pt x="68" y="33"/>
                  </a:cubicBezTo>
                  <a:lnTo>
                    <a:pt x="41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453">
              <a:extLst>
                <a:ext uri="{FF2B5EF4-FFF2-40B4-BE49-F238E27FC236}">
                  <a16:creationId xmlns:a16="http://schemas.microsoft.com/office/drawing/2014/main" id="{16DD08DB-788C-47BE-BE1D-FAE9DF0B4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558800"/>
              <a:ext cx="63500" cy="87313"/>
            </a:xfrm>
            <a:custGeom>
              <a:avLst/>
              <a:gdLst>
                <a:gd name="T0" fmla="*/ 61 w 129"/>
                <a:gd name="T1" fmla="*/ 36 h 179"/>
                <a:gd name="T2" fmla="*/ 49 w 129"/>
                <a:gd name="T3" fmla="*/ 40 h 179"/>
                <a:gd name="T4" fmla="*/ 44 w 129"/>
                <a:gd name="T5" fmla="*/ 53 h 179"/>
                <a:gd name="T6" fmla="*/ 49 w 129"/>
                <a:gd name="T7" fmla="*/ 65 h 179"/>
                <a:gd name="T8" fmla="*/ 61 w 129"/>
                <a:gd name="T9" fmla="*/ 73 h 179"/>
                <a:gd name="T10" fmla="*/ 77 w 129"/>
                <a:gd name="T11" fmla="*/ 78 h 179"/>
                <a:gd name="T12" fmla="*/ 95 w 129"/>
                <a:gd name="T13" fmla="*/ 83 h 179"/>
                <a:gd name="T14" fmla="*/ 111 w 129"/>
                <a:gd name="T15" fmla="*/ 91 h 179"/>
                <a:gd name="T16" fmla="*/ 124 w 129"/>
                <a:gd name="T17" fmla="*/ 105 h 179"/>
                <a:gd name="T18" fmla="*/ 129 w 129"/>
                <a:gd name="T19" fmla="*/ 126 h 179"/>
                <a:gd name="T20" fmla="*/ 111 w 129"/>
                <a:gd name="T21" fmla="*/ 164 h 179"/>
                <a:gd name="T22" fmla="*/ 65 w 129"/>
                <a:gd name="T23" fmla="*/ 179 h 179"/>
                <a:gd name="T24" fmla="*/ 19 w 129"/>
                <a:gd name="T25" fmla="*/ 165 h 179"/>
                <a:gd name="T26" fmla="*/ 1 w 129"/>
                <a:gd name="T27" fmla="*/ 125 h 179"/>
                <a:gd name="T28" fmla="*/ 45 w 129"/>
                <a:gd name="T29" fmla="*/ 125 h 179"/>
                <a:gd name="T30" fmla="*/ 66 w 129"/>
                <a:gd name="T31" fmla="*/ 145 h 179"/>
                <a:gd name="T32" fmla="*/ 80 w 129"/>
                <a:gd name="T33" fmla="*/ 140 h 179"/>
                <a:gd name="T34" fmla="*/ 85 w 129"/>
                <a:gd name="T35" fmla="*/ 128 h 179"/>
                <a:gd name="T36" fmla="*/ 80 w 129"/>
                <a:gd name="T37" fmla="*/ 115 h 179"/>
                <a:gd name="T38" fmla="*/ 67 w 129"/>
                <a:gd name="T39" fmla="*/ 108 h 179"/>
                <a:gd name="T40" fmla="*/ 51 w 129"/>
                <a:gd name="T41" fmla="*/ 103 h 179"/>
                <a:gd name="T42" fmla="*/ 34 w 129"/>
                <a:gd name="T43" fmla="*/ 96 h 179"/>
                <a:gd name="T44" fmla="*/ 17 w 129"/>
                <a:gd name="T45" fmla="*/ 88 h 179"/>
                <a:gd name="T46" fmla="*/ 5 w 129"/>
                <a:gd name="T47" fmla="*/ 74 h 179"/>
                <a:gd name="T48" fmla="*/ 0 w 129"/>
                <a:gd name="T49" fmla="*/ 53 h 179"/>
                <a:gd name="T50" fmla="*/ 17 w 129"/>
                <a:gd name="T51" fmla="*/ 14 h 179"/>
                <a:gd name="T52" fmla="*/ 62 w 129"/>
                <a:gd name="T53" fmla="*/ 0 h 179"/>
                <a:gd name="T54" fmla="*/ 107 w 129"/>
                <a:gd name="T55" fmla="*/ 13 h 179"/>
                <a:gd name="T56" fmla="*/ 125 w 129"/>
                <a:gd name="T57" fmla="*/ 53 h 179"/>
                <a:gd name="T58" fmla="*/ 80 w 129"/>
                <a:gd name="T59" fmla="*/ 53 h 179"/>
                <a:gd name="T60" fmla="*/ 74 w 129"/>
                <a:gd name="T61" fmla="*/ 39 h 179"/>
                <a:gd name="T62" fmla="*/ 61 w 129"/>
                <a:gd name="T63" fmla="*/ 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9">
                  <a:moveTo>
                    <a:pt x="61" y="36"/>
                  </a:moveTo>
                  <a:cubicBezTo>
                    <a:pt x="56" y="36"/>
                    <a:pt x="51" y="38"/>
                    <a:pt x="49" y="40"/>
                  </a:cubicBezTo>
                  <a:cubicBezTo>
                    <a:pt x="45" y="43"/>
                    <a:pt x="44" y="46"/>
                    <a:pt x="44" y="53"/>
                  </a:cubicBezTo>
                  <a:cubicBezTo>
                    <a:pt x="44" y="59"/>
                    <a:pt x="45" y="61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6"/>
                    <a:pt x="77" y="78"/>
                  </a:cubicBezTo>
                  <a:cubicBezTo>
                    <a:pt x="84" y="79"/>
                    <a:pt x="90" y="81"/>
                    <a:pt x="95" y="83"/>
                  </a:cubicBezTo>
                  <a:cubicBezTo>
                    <a:pt x="101" y="85"/>
                    <a:pt x="106" y="88"/>
                    <a:pt x="111" y="91"/>
                  </a:cubicBezTo>
                  <a:cubicBezTo>
                    <a:pt x="116" y="95"/>
                    <a:pt x="120" y="99"/>
                    <a:pt x="124" y="105"/>
                  </a:cubicBezTo>
                  <a:cubicBezTo>
                    <a:pt x="126" y="111"/>
                    <a:pt x="129" y="118"/>
                    <a:pt x="129" y="126"/>
                  </a:cubicBezTo>
                  <a:cubicBezTo>
                    <a:pt x="129" y="141"/>
                    <a:pt x="122" y="153"/>
                    <a:pt x="111" y="164"/>
                  </a:cubicBezTo>
                  <a:cubicBezTo>
                    <a:pt x="100" y="175"/>
                    <a:pt x="84" y="179"/>
                    <a:pt x="65" y="179"/>
                  </a:cubicBezTo>
                  <a:cubicBezTo>
                    <a:pt x="46" y="179"/>
                    <a:pt x="30" y="174"/>
                    <a:pt x="19" y="165"/>
                  </a:cubicBezTo>
                  <a:cubicBezTo>
                    <a:pt x="7" y="156"/>
                    <a:pt x="1" y="143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2" y="145"/>
                    <a:pt x="66" y="145"/>
                  </a:cubicBezTo>
                  <a:cubicBezTo>
                    <a:pt x="72" y="145"/>
                    <a:pt x="77" y="144"/>
                    <a:pt x="80" y="140"/>
                  </a:cubicBezTo>
                  <a:cubicBezTo>
                    <a:pt x="84" y="136"/>
                    <a:pt x="85" y="133"/>
                    <a:pt x="85" y="128"/>
                  </a:cubicBezTo>
                  <a:cubicBezTo>
                    <a:pt x="85" y="123"/>
                    <a:pt x="84" y="119"/>
                    <a:pt x="80" y="115"/>
                  </a:cubicBezTo>
                  <a:cubicBezTo>
                    <a:pt x="77" y="113"/>
                    <a:pt x="72" y="110"/>
                    <a:pt x="67" y="108"/>
                  </a:cubicBezTo>
                  <a:cubicBezTo>
                    <a:pt x="62" y="106"/>
                    <a:pt x="57" y="104"/>
                    <a:pt x="51" y="103"/>
                  </a:cubicBezTo>
                  <a:cubicBezTo>
                    <a:pt x="45" y="101"/>
                    <a:pt x="39" y="99"/>
                    <a:pt x="34" y="96"/>
                  </a:cubicBezTo>
                  <a:cubicBezTo>
                    <a:pt x="27" y="94"/>
                    <a:pt x="22" y="91"/>
                    <a:pt x="17" y="88"/>
                  </a:cubicBezTo>
                  <a:cubicBezTo>
                    <a:pt x="12" y="84"/>
                    <a:pt x="9" y="80"/>
                    <a:pt x="5" y="74"/>
                  </a:cubicBezTo>
                  <a:cubicBezTo>
                    <a:pt x="2" y="68"/>
                    <a:pt x="0" y="61"/>
                    <a:pt x="0" y="53"/>
                  </a:cubicBezTo>
                  <a:cubicBezTo>
                    <a:pt x="0" y="36"/>
                    <a:pt x="6" y="24"/>
                    <a:pt x="17" y="14"/>
                  </a:cubicBezTo>
                  <a:cubicBezTo>
                    <a:pt x="29" y="4"/>
                    <a:pt x="45" y="0"/>
                    <a:pt x="62" y="0"/>
                  </a:cubicBezTo>
                  <a:cubicBezTo>
                    <a:pt x="81" y="0"/>
                    <a:pt x="96" y="4"/>
                    <a:pt x="107" y="13"/>
                  </a:cubicBezTo>
                  <a:cubicBezTo>
                    <a:pt x="119" y="21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6"/>
                    <a:pt x="77" y="41"/>
                    <a:pt x="74" y="39"/>
                  </a:cubicBezTo>
                  <a:cubicBezTo>
                    <a:pt x="71" y="38"/>
                    <a:pt x="66" y="36"/>
                    <a:pt x="61" y="3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Rectangle 454">
              <a:extLst>
                <a:ext uri="{FF2B5EF4-FFF2-40B4-BE49-F238E27FC236}">
                  <a16:creationId xmlns:a16="http://schemas.microsoft.com/office/drawing/2014/main" id="{DD751A9D-F32C-46BF-9753-68BE0580F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3413" y="560388"/>
              <a:ext cx="20638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455">
              <a:extLst>
                <a:ext uri="{FF2B5EF4-FFF2-40B4-BE49-F238E27FC236}">
                  <a16:creationId xmlns:a16="http://schemas.microsoft.com/office/drawing/2014/main" id="{3F888B9D-DC8F-49AE-BE35-A09500740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163" y="560388"/>
              <a:ext cx="66675" cy="84138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2 h 170"/>
                <a:gd name="T8" fmla="*/ 89 w 135"/>
                <a:gd name="T9" fmla="*/ 32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2"/>
                  </a:lnTo>
                  <a:lnTo>
                    <a:pt x="89" y="32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456">
              <a:extLst>
                <a:ext uri="{FF2B5EF4-FFF2-40B4-BE49-F238E27FC236}">
                  <a16:creationId xmlns:a16="http://schemas.microsoft.com/office/drawing/2014/main" id="{1993A7BC-D0C2-455C-94E8-AF895B8A46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6601" y="560388"/>
              <a:ext cx="82550" cy="84138"/>
            </a:xfrm>
            <a:custGeom>
              <a:avLst/>
              <a:gdLst>
                <a:gd name="T0" fmla="*/ 125 w 169"/>
                <a:gd name="T1" fmla="*/ 171 h 171"/>
                <a:gd name="T2" fmla="*/ 115 w 169"/>
                <a:gd name="T3" fmla="*/ 143 h 171"/>
                <a:gd name="T4" fmla="*/ 54 w 169"/>
                <a:gd name="T5" fmla="*/ 143 h 171"/>
                <a:gd name="T6" fmla="*/ 44 w 169"/>
                <a:gd name="T7" fmla="*/ 171 h 171"/>
                <a:gd name="T8" fmla="*/ 0 w 169"/>
                <a:gd name="T9" fmla="*/ 171 h 171"/>
                <a:gd name="T10" fmla="*/ 60 w 169"/>
                <a:gd name="T11" fmla="*/ 0 h 171"/>
                <a:gd name="T12" fmla="*/ 110 w 169"/>
                <a:gd name="T13" fmla="*/ 0 h 171"/>
                <a:gd name="T14" fmla="*/ 169 w 169"/>
                <a:gd name="T15" fmla="*/ 171 h 171"/>
                <a:gd name="T16" fmla="*/ 125 w 169"/>
                <a:gd name="T17" fmla="*/ 171 h 171"/>
                <a:gd name="T18" fmla="*/ 65 w 169"/>
                <a:gd name="T19" fmla="*/ 111 h 171"/>
                <a:gd name="T20" fmla="*/ 105 w 169"/>
                <a:gd name="T21" fmla="*/ 111 h 171"/>
                <a:gd name="T22" fmla="*/ 85 w 169"/>
                <a:gd name="T23" fmla="*/ 50 h 171"/>
                <a:gd name="T24" fmla="*/ 65 w 169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71">
                  <a:moveTo>
                    <a:pt x="125" y="171"/>
                  </a:moveTo>
                  <a:lnTo>
                    <a:pt x="115" y="143"/>
                  </a:lnTo>
                  <a:lnTo>
                    <a:pt x="54" y="143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60" y="0"/>
                  </a:lnTo>
                  <a:lnTo>
                    <a:pt x="110" y="0"/>
                  </a:lnTo>
                  <a:lnTo>
                    <a:pt x="169" y="171"/>
                  </a:lnTo>
                  <a:lnTo>
                    <a:pt x="125" y="171"/>
                  </a:lnTo>
                  <a:close/>
                  <a:moveTo>
                    <a:pt x="65" y="111"/>
                  </a:moveTo>
                  <a:lnTo>
                    <a:pt x="105" y="111"/>
                  </a:lnTo>
                  <a:lnTo>
                    <a:pt x="85" y="50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Rectangle 457">
              <a:extLst>
                <a:ext uri="{FF2B5EF4-FFF2-40B4-BE49-F238E27FC236}">
                  <a16:creationId xmlns:a16="http://schemas.microsoft.com/office/drawing/2014/main" id="{344F7F8D-7CFA-4F7B-92A0-416643C5F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8676" y="560388"/>
              <a:ext cx="20638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458">
              <a:extLst>
                <a:ext uri="{FF2B5EF4-FFF2-40B4-BE49-F238E27FC236}">
                  <a16:creationId xmlns:a16="http://schemas.microsoft.com/office/drawing/2014/main" id="{2E24C2BC-7882-46D3-BB36-B64F47C5D2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6776" y="560388"/>
              <a:ext cx="65088" cy="84138"/>
            </a:xfrm>
            <a:custGeom>
              <a:avLst/>
              <a:gdLst>
                <a:gd name="T0" fmla="*/ 41 w 132"/>
                <a:gd name="T1" fmla="*/ 105 h 171"/>
                <a:gd name="T2" fmla="*/ 41 w 132"/>
                <a:gd name="T3" fmla="*/ 171 h 171"/>
                <a:gd name="T4" fmla="*/ 0 w 132"/>
                <a:gd name="T5" fmla="*/ 171 h 171"/>
                <a:gd name="T6" fmla="*/ 0 w 132"/>
                <a:gd name="T7" fmla="*/ 0 h 171"/>
                <a:gd name="T8" fmla="*/ 67 w 132"/>
                <a:gd name="T9" fmla="*/ 0 h 171"/>
                <a:gd name="T10" fmla="*/ 113 w 132"/>
                <a:gd name="T11" fmla="*/ 15 h 171"/>
                <a:gd name="T12" fmla="*/ 130 w 132"/>
                <a:gd name="T13" fmla="*/ 53 h 171"/>
                <a:gd name="T14" fmla="*/ 121 w 132"/>
                <a:gd name="T15" fmla="*/ 81 h 171"/>
                <a:gd name="T16" fmla="*/ 91 w 132"/>
                <a:gd name="T17" fmla="*/ 101 h 171"/>
                <a:gd name="T18" fmla="*/ 132 w 132"/>
                <a:gd name="T19" fmla="*/ 171 h 171"/>
                <a:gd name="T20" fmla="*/ 83 w 132"/>
                <a:gd name="T21" fmla="*/ 171 h 171"/>
                <a:gd name="T22" fmla="*/ 45 w 132"/>
                <a:gd name="T23" fmla="*/ 105 h 171"/>
                <a:gd name="T24" fmla="*/ 41 w 132"/>
                <a:gd name="T25" fmla="*/ 105 h 171"/>
                <a:gd name="T26" fmla="*/ 41 w 132"/>
                <a:gd name="T27" fmla="*/ 33 h 171"/>
                <a:gd name="T28" fmla="*/ 41 w 132"/>
                <a:gd name="T29" fmla="*/ 74 h 171"/>
                <a:gd name="T30" fmla="*/ 67 w 132"/>
                <a:gd name="T31" fmla="*/ 74 h 171"/>
                <a:gd name="T32" fmla="*/ 82 w 132"/>
                <a:gd name="T33" fmla="*/ 69 h 171"/>
                <a:gd name="T34" fmla="*/ 87 w 132"/>
                <a:gd name="T35" fmla="*/ 54 h 171"/>
                <a:gd name="T36" fmla="*/ 82 w 132"/>
                <a:gd name="T37" fmla="*/ 39 h 171"/>
                <a:gd name="T38" fmla="*/ 67 w 132"/>
                <a:gd name="T39" fmla="*/ 33 h 171"/>
                <a:gd name="T40" fmla="*/ 41 w 132"/>
                <a:gd name="T41" fmla="*/ 3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71">
                  <a:moveTo>
                    <a:pt x="41" y="105"/>
                  </a:move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3" y="15"/>
                  </a:cubicBezTo>
                  <a:cubicBezTo>
                    <a:pt x="125" y="25"/>
                    <a:pt x="130" y="38"/>
                    <a:pt x="130" y="53"/>
                  </a:cubicBezTo>
                  <a:cubicBezTo>
                    <a:pt x="130" y="63"/>
                    <a:pt x="127" y="73"/>
                    <a:pt x="121" y="81"/>
                  </a:cubicBezTo>
                  <a:cubicBezTo>
                    <a:pt x="115" y="91"/>
                    <a:pt x="105" y="98"/>
                    <a:pt x="91" y="101"/>
                  </a:cubicBezTo>
                  <a:lnTo>
                    <a:pt x="132" y="171"/>
                  </a:lnTo>
                  <a:lnTo>
                    <a:pt x="83" y="171"/>
                  </a:lnTo>
                  <a:lnTo>
                    <a:pt x="45" y="105"/>
                  </a:lnTo>
                  <a:lnTo>
                    <a:pt x="41" y="105"/>
                  </a:lnTo>
                  <a:close/>
                  <a:moveTo>
                    <a:pt x="41" y="33"/>
                  </a:moveTo>
                  <a:lnTo>
                    <a:pt x="41" y="74"/>
                  </a:lnTo>
                  <a:lnTo>
                    <a:pt x="67" y="74"/>
                  </a:lnTo>
                  <a:cubicBezTo>
                    <a:pt x="73" y="74"/>
                    <a:pt x="78" y="73"/>
                    <a:pt x="82" y="69"/>
                  </a:cubicBezTo>
                  <a:cubicBezTo>
                    <a:pt x="86" y="65"/>
                    <a:pt x="87" y="60"/>
                    <a:pt x="87" y="54"/>
                  </a:cubicBezTo>
                  <a:cubicBezTo>
                    <a:pt x="87" y="48"/>
                    <a:pt x="86" y="43"/>
                    <a:pt x="82" y="39"/>
                  </a:cubicBezTo>
                  <a:cubicBezTo>
                    <a:pt x="78" y="35"/>
                    <a:pt x="73" y="33"/>
                    <a:pt x="67" y="33"/>
                  </a:cubicBezTo>
                  <a:lnTo>
                    <a:pt x="41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459">
              <a:extLst>
                <a:ext uri="{FF2B5EF4-FFF2-40B4-BE49-F238E27FC236}">
                  <a16:creationId xmlns:a16="http://schemas.microsoft.com/office/drawing/2014/main" id="{D62D87B1-68B2-4F76-BF2B-9A26BCC2E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560388"/>
              <a:ext cx="50800" cy="84138"/>
            </a:xfrm>
            <a:custGeom>
              <a:avLst/>
              <a:gdLst>
                <a:gd name="T0" fmla="*/ 104 w 104"/>
                <a:gd name="T1" fmla="*/ 0 h 171"/>
                <a:gd name="T2" fmla="*/ 104 w 104"/>
                <a:gd name="T3" fmla="*/ 31 h 171"/>
                <a:gd name="T4" fmla="*/ 43 w 104"/>
                <a:gd name="T5" fmla="*/ 31 h 171"/>
                <a:gd name="T6" fmla="*/ 43 w 104"/>
                <a:gd name="T7" fmla="*/ 68 h 171"/>
                <a:gd name="T8" fmla="*/ 98 w 104"/>
                <a:gd name="T9" fmla="*/ 68 h 171"/>
                <a:gd name="T10" fmla="*/ 98 w 104"/>
                <a:gd name="T11" fmla="*/ 99 h 171"/>
                <a:gd name="T12" fmla="*/ 43 w 104"/>
                <a:gd name="T13" fmla="*/ 99 h 171"/>
                <a:gd name="T14" fmla="*/ 43 w 104"/>
                <a:gd name="T15" fmla="*/ 139 h 171"/>
                <a:gd name="T16" fmla="*/ 104 w 104"/>
                <a:gd name="T17" fmla="*/ 139 h 171"/>
                <a:gd name="T18" fmla="*/ 104 w 104"/>
                <a:gd name="T19" fmla="*/ 171 h 171"/>
                <a:gd name="T20" fmla="*/ 0 w 104"/>
                <a:gd name="T21" fmla="*/ 171 h 171"/>
                <a:gd name="T22" fmla="*/ 0 w 104"/>
                <a:gd name="T23" fmla="*/ 0 h 171"/>
                <a:gd name="T24" fmla="*/ 104 w 104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1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8"/>
                  </a:lnTo>
                  <a:lnTo>
                    <a:pt x="98" y="68"/>
                  </a:lnTo>
                  <a:lnTo>
                    <a:pt x="98" y="99"/>
                  </a:lnTo>
                  <a:lnTo>
                    <a:pt x="43" y="99"/>
                  </a:lnTo>
                  <a:lnTo>
                    <a:pt x="43" y="139"/>
                  </a:lnTo>
                  <a:lnTo>
                    <a:pt x="104" y="139"/>
                  </a:lnTo>
                  <a:lnTo>
                    <a:pt x="104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460">
              <a:extLst>
                <a:ext uri="{FF2B5EF4-FFF2-40B4-BE49-F238E27FC236}">
                  <a16:creationId xmlns:a16="http://schemas.microsoft.com/office/drawing/2014/main" id="{A9EB66AD-95E0-44D2-8F46-5C70335E84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8988" y="692150"/>
              <a:ext cx="74613" cy="82550"/>
            </a:xfrm>
            <a:custGeom>
              <a:avLst/>
              <a:gdLst>
                <a:gd name="T0" fmla="*/ 60 w 154"/>
                <a:gd name="T1" fmla="*/ 0 h 170"/>
                <a:gd name="T2" fmla="*/ 128 w 154"/>
                <a:gd name="T3" fmla="*/ 23 h 170"/>
                <a:gd name="T4" fmla="*/ 154 w 154"/>
                <a:gd name="T5" fmla="*/ 85 h 170"/>
                <a:gd name="T6" fmla="*/ 128 w 154"/>
                <a:gd name="T7" fmla="*/ 146 h 170"/>
                <a:gd name="T8" fmla="*/ 60 w 154"/>
                <a:gd name="T9" fmla="*/ 170 h 170"/>
                <a:gd name="T10" fmla="*/ 0 w 154"/>
                <a:gd name="T11" fmla="*/ 170 h 170"/>
                <a:gd name="T12" fmla="*/ 0 w 154"/>
                <a:gd name="T13" fmla="*/ 0 h 170"/>
                <a:gd name="T14" fmla="*/ 60 w 154"/>
                <a:gd name="T15" fmla="*/ 0 h 170"/>
                <a:gd name="T16" fmla="*/ 42 w 154"/>
                <a:gd name="T17" fmla="*/ 138 h 170"/>
                <a:gd name="T18" fmla="*/ 60 w 154"/>
                <a:gd name="T19" fmla="*/ 138 h 170"/>
                <a:gd name="T20" fmla="*/ 98 w 154"/>
                <a:gd name="T21" fmla="*/ 123 h 170"/>
                <a:gd name="T22" fmla="*/ 112 w 154"/>
                <a:gd name="T23" fmla="*/ 85 h 170"/>
                <a:gd name="T24" fmla="*/ 98 w 154"/>
                <a:gd name="T25" fmla="*/ 46 h 170"/>
                <a:gd name="T26" fmla="*/ 60 w 154"/>
                <a:gd name="T27" fmla="*/ 31 h 170"/>
                <a:gd name="T28" fmla="*/ 42 w 154"/>
                <a:gd name="T29" fmla="*/ 31 h 170"/>
                <a:gd name="T30" fmla="*/ 42 w 154"/>
                <a:gd name="T31" fmla="*/ 13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170">
                  <a:moveTo>
                    <a:pt x="60" y="0"/>
                  </a:moveTo>
                  <a:cubicBezTo>
                    <a:pt x="88" y="0"/>
                    <a:pt x="110" y="7"/>
                    <a:pt x="128" y="23"/>
                  </a:cubicBezTo>
                  <a:cubicBezTo>
                    <a:pt x="145" y="40"/>
                    <a:pt x="154" y="60"/>
                    <a:pt x="154" y="85"/>
                  </a:cubicBezTo>
                  <a:cubicBezTo>
                    <a:pt x="154" y="110"/>
                    <a:pt x="145" y="131"/>
                    <a:pt x="128" y="146"/>
                  </a:cubicBezTo>
                  <a:cubicBezTo>
                    <a:pt x="110" y="162"/>
                    <a:pt x="88" y="170"/>
                    <a:pt x="60" y="170"/>
                  </a:cubicBezTo>
                  <a:lnTo>
                    <a:pt x="0" y="170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42" y="138"/>
                  </a:moveTo>
                  <a:lnTo>
                    <a:pt x="60" y="138"/>
                  </a:lnTo>
                  <a:cubicBezTo>
                    <a:pt x="77" y="138"/>
                    <a:pt x="89" y="133"/>
                    <a:pt x="98" y="123"/>
                  </a:cubicBezTo>
                  <a:cubicBezTo>
                    <a:pt x="107" y="113"/>
                    <a:pt x="112" y="101"/>
                    <a:pt x="112" y="85"/>
                  </a:cubicBezTo>
                  <a:cubicBezTo>
                    <a:pt x="112" y="68"/>
                    <a:pt x="107" y="55"/>
                    <a:pt x="98" y="46"/>
                  </a:cubicBezTo>
                  <a:cubicBezTo>
                    <a:pt x="89" y="36"/>
                    <a:pt x="77" y="31"/>
                    <a:pt x="60" y="31"/>
                  </a:cubicBezTo>
                  <a:lnTo>
                    <a:pt x="42" y="31"/>
                  </a:lnTo>
                  <a:lnTo>
                    <a:pt x="42" y="1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461">
              <a:extLst>
                <a:ext uri="{FF2B5EF4-FFF2-40B4-BE49-F238E27FC236}">
                  <a16:creationId xmlns:a16="http://schemas.microsoft.com/office/drawing/2014/main" id="{40E36CE4-5C3F-4801-87C3-F9F1EB1F4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1" y="692150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8 h 170"/>
                <a:gd name="T12" fmla="*/ 43 w 104"/>
                <a:gd name="T13" fmla="*/ 98 h 170"/>
                <a:gd name="T14" fmla="*/ 43 w 104"/>
                <a:gd name="T15" fmla="*/ 138 h 170"/>
                <a:gd name="T16" fmla="*/ 104 w 104"/>
                <a:gd name="T17" fmla="*/ 138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8"/>
                  </a:lnTo>
                  <a:lnTo>
                    <a:pt x="43" y="98"/>
                  </a:lnTo>
                  <a:lnTo>
                    <a:pt x="43" y="138"/>
                  </a:lnTo>
                  <a:lnTo>
                    <a:pt x="104" y="138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462">
              <a:extLst>
                <a:ext uri="{FF2B5EF4-FFF2-40B4-BE49-F238E27FC236}">
                  <a16:creationId xmlns:a16="http://schemas.microsoft.com/office/drawing/2014/main" id="{7C59C2CB-F230-4176-8CC2-F0DACB08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726" y="692150"/>
              <a:ext cx="65088" cy="82550"/>
            </a:xfrm>
            <a:custGeom>
              <a:avLst/>
              <a:gdLst>
                <a:gd name="T0" fmla="*/ 0 w 135"/>
                <a:gd name="T1" fmla="*/ 31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1 h 170"/>
                <a:gd name="T16" fmla="*/ 0 w 135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1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463">
              <a:extLst>
                <a:ext uri="{FF2B5EF4-FFF2-40B4-BE49-F238E27FC236}">
                  <a16:creationId xmlns:a16="http://schemas.microsoft.com/office/drawing/2014/main" id="{E001DE75-005F-40EC-9EB6-3900E0C9E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513" y="692150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8 h 170"/>
                <a:gd name="T12" fmla="*/ 43 w 104"/>
                <a:gd name="T13" fmla="*/ 98 h 170"/>
                <a:gd name="T14" fmla="*/ 43 w 104"/>
                <a:gd name="T15" fmla="*/ 138 h 170"/>
                <a:gd name="T16" fmla="*/ 104 w 104"/>
                <a:gd name="T17" fmla="*/ 138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8"/>
                  </a:lnTo>
                  <a:lnTo>
                    <a:pt x="43" y="98"/>
                  </a:lnTo>
                  <a:lnTo>
                    <a:pt x="43" y="138"/>
                  </a:lnTo>
                  <a:lnTo>
                    <a:pt x="104" y="138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464">
              <a:extLst>
                <a:ext uri="{FF2B5EF4-FFF2-40B4-BE49-F238E27FC236}">
                  <a16:creationId xmlns:a16="http://schemas.microsoft.com/office/drawing/2014/main" id="{0F912094-98C8-40F4-A6EA-BAF3ED2AB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013" y="690563"/>
              <a:ext cx="82550" cy="85725"/>
            </a:xfrm>
            <a:custGeom>
              <a:avLst/>
              <a:gdLst>
                <a:gd name="T0" fmla="*/ 25 w 169"/>
                <a:gd name="T1" fmla="*/ 150 h 175"/>
                <a:gd name="T2" fmla="*/ 0 w 169"/>
                <a:gd name="T3" fmla="*/ 88 h 175"/>
                <a:gd name="T4" fmla="*/ 25 w 169"/>
                <a:gd name="T5" fmla="*/ 25 h 175"/>
                <a:gd name="T6" fmla="*/ 88 w 169"/>
                <a:gd name="T7" fmla="*/ 0 h 175"/>
                <a:gd name="T8" fmla="*/ 138 w 169"/>
                <a:gd name="T9" fmla="*/ 15 h 175"/>
                <a:gd name="T10" fmla="*/ 169 w 169"/>
                <a:gd name="T11" fmla="*/ 56 h 175"/>
                <a:gd name="T12" fmla="*/ 119 w 169"/>
                <a:gd name="T13" fmla="*/ 56 h 175"/>
                <a:gd name="T14" fmla="*/ 88 w 169"/>
                <a:gd name="T15" fmla="*/ 38 h 175"/>
                <a:gd name="T16" fmla="*/ 54 w 169"/>
                <a:gd name="T17" fmla="*/ 51 h 175"/>
                <a:gd name="T18" fmla="*/ 41 w 169"/>
                <a:gd name="T19" fmla="*/ 88 h 175"/>
                <a:gd name="T20" fmla="*/ 54 w 169"/>
                <a:gd name="T21" fmla="*/ 124 h 175"/>
                <a:gd name="T22" fmla="*/ 88 w 169"/>
                <a:gd name="T23" fmla="*/ 138 h 175"/>
                <a:gd name="T24" fmla="*/ 119 w 169"/>
                <a:gd name="T25" fmla="*/ 119 h 175"/>
                <a:gd name="T26" fmla="*/ 169 w 169"/>
                <a:gd name="T27" fmla="*/ 119 h 175"/>
                <a:gd name="T28" fmla="*/ 138 w 169"/>
                <a:gd name="T29" fmla="*/ 160 h 175"/>
                <a:gd name="T30" fmla="*/ 88 w 169"/>
                <a:gd name="T31" fmla="*/ 175 h 175"/>
                <a:gd name="T32" fmla="*/ 25 w 169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6" y="0"/>
                    <a:pt x="124" y="5"/>
                    <a:pt x="138" y="15"/>
                  </a:cubicBezTo>
                  <a:cubicBezTo>
                    <a:pt x="153" y="25"/>
                    <a:pt x="163" y="39"/>
                    <a:pt x="169" y="56"/>
                  </a:cubicBezTo>
                  <a:lnTo>
                    <a:pt x="119" y="56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1"/>
                  </a:cubicBezTo>
                  <a:cubicBezTo>
                    <a:pt x="45" y="60"/>
                    <a:pt x="41" y="73"/>
                    <a:pt x="41" y="88"/>
                  </a:cubicBezTo>
                  <a:cubicBezTo>
                    <a:pt x="41" y="103"/>
                    <a:pt x="45" y="114"/>
                    <a:pt x="54" y="124"/>
                  </a:cubicBezTo>
                  <a:cubicBezTo>
                    <a:pt x="63" y="133"/>
                    <a:pt x="74" y="138"/>
                    <a:pt x="88" y="138"/>
                  </a:cubicBezTo>
                  <a:cubicBezTo>
                    <a:pt x="101" y="138"/>
                    <a:pt x="113" y="131"/>
                    <a:pt x="119" y="119"/>
                  </a:cubicBezTo>
                  <a:lnTo>
                    <a:pt x="169" y="119"/>
                  </a:lnTo>
                  <a:cubicBezTo>
                    <a:pt x="163" y="136"/>
                    <a:pt x="153" y="150"/>
                    <a:pt x="138" y="160"/>
                  </a:cubicBezTo>
                  <a:cubicBezTo>
                    <a:pt x="123" y="170"/>
                    <a:pt x="106" y="175"/>
                    <a:pt x="88" y="175"/>
                  </a:cubicBezTo>
                  <a:cubicBezTo>
                    <a:pt x="64" y="175"/>
                    <a:pt x="43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465">
              <a:extLst>
                <a:ext uri="{FF2B5EF4-FFF2-40B4-BE49-F238E27FC236}">
                  <a16:creationId xmlns:a16="http://schemas.microsoft.com/office/drawing/2014/main" id="{1FAFF383-3F78-49FB-A2CD-70E192213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63" y="692150"/>
              <a:ext cx="73025" cy="82550"/>
            </a:xfrm>
            <a:custGeom>
              <a:avLst/>
              <a:gdLst>
                <a:gd name="T0" fmla="*/ 108 w 149"/>
                <a:gd name="T1" fmla="*/ 0 h 171"/>
                <a:gd name="T2" fmla="*/ 149 w 149"/>
                <a:gd name="T3" fmla="*/ 0 h 171"/>
                <a:gd name="T4" fmla="*/ 149 w 149"/>
                <a:gd name="T5" fmla="*/ 171 h 171"/>
                <a:gd name="T6" fmla="*/ 108 w 149"/>
                <a:gd name="T7" fmla="*/ 171 h 171"/>
                <a:gd name="T8" fmla="*/ 108 w 149"/>
                <a:gd name="T9" fmla="*/ 100 h 171"/>
                <a:gd name="T10" fmla="*/ 42 w 149"/>
                <a:gd name="T11" fmla="*/ 100 h 171"/>
                <a:gd name="T12" fmla="*/ 42 w 149"/>
                <a:gd name="T13" fmla="*/ 171 h 171"/>
                <a:gd name="T14" fmla="*/ 0 w 149"/>
                <a:gd name="T15" fmla="*/ 171 h 171"/>
                <a:gd name="T16" fmla="*/ 0 w 149"/>
                <a:gd name="T17" fmla="*/ 0 h 171"/>
                <a:gd name="T18" fmla="*/ 42 w 149"/>
                <a:gd name="T19" fmla="*/ 0 h 171"/>
                <a:gd name="T20" fmla="*/ 42 w 149"/>
                <a:gd name="T21" fmla="*/ 68 h 171"/>
                <a:gd name="T22" fmla="*/ 108 w 149"/>
                <a:gd name="T23" fmla="*/ 68 h 171"/>
                <a:gd name="T24" fmla="*/ 108 w 149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71">
                  <a:moveTo>
                    <a:pt x="108" y="0"/>
                  </a:moveTo>
                  <a:lnTo>
                    <a:pt x="149" y="0"/>
                  </a:lnTo>
                  <a:lnTo>
                    <a:pt x="149" y="171"/>
                  </a:lnTo>
                  <a:lnTo>
                    <a:pt x="108" y="171"/>
                  </a:lnTo>
                  <a:lnTo>
                    <a:pt x="108" y="100"/>
                  </a:lnTo>
                  <a:lnTo>
                    <a:pt x="42" y="100"/>
                  </a:lnTo>
                  <a:lnTo>
                    <a:pt x="4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68"/>
                  </a:lnTo>
                  <a:lnTo>
                    <a:pt x="108" y="6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466">
              <a:extLst>
                <a:ext uri="{FF2B5EF4-FFF2-40B4-BE49-F238E27FC236}">
                  <a16:creationId xmlns:a16="http://schemas.microsoft.com/office/drawing/2014/main" id="{30548B81-ADE1-4842-B11E-123684666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751" y="692150"/>
              <a:ext cx="74613" cy="82550"/>
            </a:xfrm>
            <a:custGeom>
              <a:avLst/>
              <a:gdLst>
                <a:gd name="T0" fmla="*/ 112 w 153"/>
                <a:gd name="T1" fmla="*/ 0 h 171"/>
                <a:gd name="T2" fmla="*/ 153 w 153"/>
                <a:gd name="T3" fmla="*/ 0 h 171"/>
                <a:gd name="T4" fmla="*/ 153 w 153"/>
                <a:gd name="T5" fmla="*/ 171 h 171"/>
                <a:gd name="T6" fmla="*/ 112 w 153"/>
                <a:gd name="T7" fmla="*/ 171 h 171"/>
                <a:gd name="T8" fmla="*/ 42 w 153"/>
                <a:gd name="T9" fmla="*/ 63 h 171"/>
                <a:gd name="T10" fmla="*/ 42 w 153"/>
                <a:gd name="T11" fmla="*/ 171 h 171"/>
                <a:gd name="T12" fmla="*/ 0 w 153"/>
                <a:gd name="T13" fmla="*/ 171 h 171"/>
                <a:gd name="T14" fmla="*/ 0 w 153"/>
                <a:gd name="T15" fmla="*/ 0 h 171"/>
                <a:gd name="T16" fmla="*/ 42 w 153"/>
                <a:gd name="T17" fmla="*/ 0 h 171"/>
                <a:gd name="T18" fmla="*/ 112 w 153"/>
                <a:gd name="T19" fmla="*/ 107 h 171"/>
                <a:gd name="T20" fmla="*/ 112 w 153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71">
                  <a:moveTo>
                    <a:pt x="112" y="0"/>
                  </a:moveTo>
                  <a:lnTo>
                    <a:pt x="153" y="0"/>
                  </a:lnTo>
                  <a:lnTo>
                    <a:pt x="153" y="171"/>
                  </a:lnTo>
                  <a:lnTo>
                    <a:pt x="112" y="171"/>
                  </a:lnTo>
                  <a:lnTo>
                    <a:pt x="42" y="63"/>
                  </a:lnTo>
                  <a:lnTo>
                    <a:pt x="4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112" y="1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467">
              <a:extLst>
                <a:ext uri="{FF2B5EF4-FFF2-40B4-BE49-F238E27FC236}">
                  <a16:creationId xmlns:a16="http://schemas.microsoft.com/office/drawing/2014/main" id="{6EA352C4-5487-480E-B350-923C7CA98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0651" y="690563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8 h 175"/>
                <a:gd name="T22" fmla="*/ 120 w 175"/>
                <a:gd name="T23" fmla="*/ 51 h 175"/>
                <a:gd name="T24" fmla="*/ 88 w 175"/>
                <a:gd name="T25" fmla="*/ 38 h 175"/>
                <a:gd name="T26" fmla="*/ 55 w 175"/>
                <a:gd name="T27" fmla="*/ 51 h 175"/>
                <a:gd name="T28" fmla="*/ 43 w 175"/>
                <a:gd name="T29" fmla="*/ 88 h 175"/>
                <a:gd name="T30" fmla="*/ 55 w 175"/>
                <a:gd name="T31" fmla="*/ 124 h 175"/>
                <a:gd name="T32" fmla="*/ 88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7" y="41"/>
                    <a:pt x="175" y="63"/>
                    <a:pt x="175" y="88"/>
                  </a:cubicBezTo>
                  <a:cubicBezTo>
                    <a:pt x="175" y="113"/>
                    <a:pt x="167" y="134"/>
                    <a:pt x="150" y="150"/>
                  </a:cubicBezTo>
                  <a:cubicBezTo>
                    <a:pt x="134" y="166"/>
                    <a:pt x="113" y="175"/>
                    <a:pt x="88" y="175"/>
                  </a:cubicBezTo>
                  <a:cubicBezTo>
                    <a:pt x="63" y="175"/>
                    <a:pt x="43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3"/>
                    <a:pt x="133" y="88"/>
                  </a:cubicBezTo>
                  <a:cubicBezTo>
                    <a:pt x="133" y="73"/>
                    <a:pt x="129" y="61"/>
                    <a:pt x="120" y="51"/>
                  </a:cubicBezTo>
                  <a:cubicBezTo>
                    <a:pt x="112" y="43"/>
                    <a:pt x="102" y="38"/>
                    <a:pt x="88" y="38"/>
                  </a:cubicBezTo>
                  <a:cubicBezTo>
                    <a:pt x="74" y="38"/>
                    <a:pt x="63" y="43"/>
                    <a:pt x="55" y="51"/>
                  </a:cubicBezTo>
                  <a:cubicBezTo>
                    <a:pt x="47" y="60"/>
                    <a:pt x="43" y="73"/>
                    <a:pt x="43" y="88"/>
                  </a:cubicBezTo>
                  <a:cubicBezTo>
                    <a:pt x="43" y="103"/>
                    <a:pt x="47" y="114"/>
                    <a:pt x="55" y="124"/>
                  </a:cubicBezTo>
                  <a:cubicBezTo>
                    <a:pt x="64" y="133"/>
                    <a:pt x="74" y="138"/>
                    <a:pt x="88" y="138"/>
                  </a:cubicBezTo>
                  <a:cubicBezTo>
                    <a:pt x="102" y="136"/>
                    <a:pt x="112" y="133"/>
                    <a:pt x="120" y="1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468">
              <a:extLst>
                <a:ext uri="{FF2B5EF4-FFF2-40B4-BE49-F238E27FC236}">
                  <a16:creationId xmlns:a16="http://schemas.microsoft.com/office/drawing/2014/main" id="{DAEC9549-A064-4A0D-9F7F-0D91B1E62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692150"/>
              <a:ext cx="46038" cy="82550"/>
            </a:xfrm>
            <a:custGeom>
              <a:avLst/>
              <a:gdLst>
                <a:gd name="T0" fmla="*/ 2 w 94"/>
                <a:gd name="T1" fmla="*/ 0 h 170"/>
                <a:gd name="T2" fmla="*/ 43 w 94"/>
                <a:gd name="T3" fmla="*/ 0 h 170"/>
                <a:gd name="T4" fmla="*/ 43 w 94"/>
                <a:gd name="T5" fmla="*/ 138 h 170"/>
                <a:gd name="T6" fmla="*/ 94 w 94"/>
                <a:gd name="T7" fmla="*/ 138 h 170"/>
                <a:gd name="T8" fmla="*/ 94 w 94"/>
                <a:gd name="T9" fmla="*/ 170 h 170"/>
                <a:gd name="T10" fmla="*/ 0 w 94"/>
                <a:gd name="T11" fmla="*/ 170 h 170"/>
                <a:gd name="T12" fmla="*/ 0 w 94"/>
                <a:gd name="T13" fmla="*/ 0 h 170"/>
                <a:gd name="T14" fmla="*/ 2 w 94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170">
                  <a:moveTo>
                    <a:pt x="2" y="0"/>
                  </a:moveTo>
                  <a:lnTo>
                    <a:pt x="43" y="0"/>
                  </a:lnTo>
                  <a:lnTo>
                    <a:pt x="43" y="138"/>
                  </a:lnTo>
                  <a:lnTo>
                    <a:pt x="94" y="138"/>
                  </a:lnTo>
                  <a:lnTo>
                    <a:pt x="9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469">
              <a:extLst>
                <a:ext uri="{FF2B5EF4-FFF2-40B4-BE49-F238E27FC236}">
                  <a16:creationId xmlns:a16="http://schemas.microsoft.com/office/drawing/2014/main" id="{1A6F3533-EF5E-45B6-AAA9-8FEB48610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1463" y="690563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8 h 175"/>
                <a:gd name="T22" fmla="*/ 120 w 175"/>
                <a:gd name="T23" fmla="*/ 51 h 175"/>
                <a:gd name="T24" fmla="*/ 88 w 175"/>
                <a:gd name="T25" fmla="*/ 38 h 175"/>
                <a:gd name="T26" fmla="*/ 55 w 175"/>
                <a:gd name="T27" fmla="*/ 51 h 175"/>
                <a:gd name="T28" fmla="*/ 43 w 175"/>
                <a:gd name="T29" fmla="*/ 88 h 175"/>
                <a:gd name="T30" fmla="*/ 55 w 175"/>
                <a:gd name="T31" fmla="*/ 124 h 175"/>
                <a:gd name="T32" fmla="*/ 88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6" y="41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4" y="166"/>
                    <a:pt x="113" y="175"/>
                    <a:pt x="88" y="175"/>
                  </a:cubicBezTo>
                  <a:cubicBezTo>
                    <a:pt x="63" y="175"/>
                    <a:pt x="41" y="168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3"/>
                    <a:pt x="133" y="88"/>
                  </a:cubicBezTo>
                  <a:cubicBezTo>
                    <a:pt x="133" y="73"/>
                    <a:pt x="129" y="61"/>
                    <a:pt x="120" y="51"/>
                  </a:cubicBezTo>
                  <a:cubicBezTo>
                    <a:pt x="111" y="43"/>
                    <a:pt x="101" y="38"/>
                    <a:pt x="88" y="38"/>
                  </a:cubicBezTo>
                  <a:cubicBezTo>
                    <a:pt x="74" y="38"/>
                    <a:pt x="63" y="43"/>
                    <a:pt x="55" y="51"/>
                  </a:cubicBezTo>
                  <a:cubicBezTo>
                    <a:pt x="46" y="60"/>
                    <a:pt x="43" y="73"/>
                    <a:pt x="43" y="88"/>
                  </a:cubicBezTo>
                  <a:cubicBezTo>
                    <a:pt x="43" y="103"/>
                    <a:pt x="46" y="114"/>
                    <a:pt x="55" y="124"/>
                  </a:cubicBezTo>
                  <a:cubicBezTo>
                    <a:pt x="64" y="133"/>
                    <a:pt x="74" y="138"/>
                    <a:pt x="88" y="138"/>
                  </a:cubicBezTo>
                  <a:cubicBezTo>
                    <a:pt x="100" y="136"/>
                    <a:pt x="111" y="133"/>
                    <a:pt x="120" y="1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470">
              <a:extLst>
                <a:ext uri="{FF2B5EF4-FFF2-40B4-BE49-F238E27FC236}">
                  <a16:creationId xmlns:a16="http://schemas.microsoft.com/office/drawing/2014/main" id="{E7305898-B1E3-48D1-BD8E-0771916E5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6" y="690563"/>
              <a:ext cx="82550" cy="85725"/>
            </a:xfrm>
            <a:custGeom>
              <a:avLst/>
              <a:gdLst>
                <a:gd name="T0" fmla="*/ 25 w 169"/>
                <a:gd name="T1" fmla="*/ 150 h 176"/>
                <a:gd name="T2" fmla="*/ 0 w 169"/>
                <a:gd name="T3" fmla="*/ 88 h 176"/>
                <a:gd name="T4" fmla="*/ 25 w 169"/>
                <a:gd name="T5" fmla="*/ 25 h 176"/>
                <a:gd name="T6" fmla="*/ 88 w 169"/>
                <a:gd name="T7" fmla="*/ 0 h 176"/>
                <a:gd name="T8" fmla="*/ 138 w 169"/>
                <a:gd name="T9" fmla="*/ 15 h 176"/>
                <a:gd name="T10" fmla="*/ 169 w 169"/>
                <a:gd name="T11" fmla="*/ 56 h 176"/>
                <a:gd name="T12" fmla="*/ 119 w 169"/>
                <a:gd name="T13" fmla="*/ 56 h 176"/>
                <a:gd name="T14" fmla="*/ 88 w 169"/>
                <a:gd name="T15" fmla="*/ 38 h 176"/>
                <a:gd name="T16" fmla="*/ 54 w 169"/>
                <a:gd name="T17" fmla="*/ 51 h 176"/>
                <a:gd name="T18" fmla="*/ 42 w 169"/>
                <a:gd name="T19" fmla="*/ 88 h 176"/>
                <a:gd name="T20" fmla="*/ 54 w 169"/>
                <a:gd name="T21" fmla="*/ 124 h 176"/>
                <a:gd name="T22" fmla="*/ 87 w 169"/>
                <a:gd name="T23" fmla="*/ 138 h 176"/>
                <a:gd name="T24" fmla="*/ 110 w 169"/>
                <a:gd name="T25" fmla="*/ 130 h 176"/>
                <a:gd name="T26" fmla="*/ 123 w 169"/>
                <a:gd name="T27" fmla="*/ 110 h 176"/>
                <a:gd name="T28" fmla="*/ 74 w 169"/>
                <a:gd name="T29" fmla="*/ 110 h 176"/>
                <a:gd name="T30" fmla="*/ 74 w 169"/>
                <a:gd name="T31" fmla="*/ 79 h 176"/>
                <a:gd name="T32" fmla="*/ 167 w 169"/>
                <a:gd name="T33" fmla="*/ 79 h 176"/>
                <a:gd name="T34" fmla="*/ 167 w 169"/>
                <a:gd name="T35" fmla="*/ 110 h 176"/>
                <a:gd name="T36" fmla="*/ 142 w 169"/>
                <a:gd name="T37" fmla="*/ 154 h 176"/>
                <a:gd name="T38" fmla="*/ 117 w 169"/>
                <a:gd name="T39" fmla="*/ 170 h 176"/>
                <a:gd name="T40" fmla="*/ 85 w 169"/>
                <a:gd name="T41" fmla="*/ 176 h 176"/>
                <a:gd name="T42" fmla="*/ 25 w 169"/>
                <a:gd name="T43" fmla="*/ 1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9" h="176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7" y="0"/>
                    <a:pt x="124" y="5"/>
                    <a:pt x="138" y="15"/>
                  </a:cubicBezTo>
                  <a:cubicBezTo>
                    <a:pt x="153" y="25"/>
                    <a:pt x="163" y="39"/>
                    <a:pt x="169" y="56"/>
                  </a:cubicBezTo>
                  <a:lnTo>
                    <a:pt x="119" y="56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1"/>
                  </a:cubicBezTo>
                  <a:cubicBezTo>
                    <a:pt x="45" y="60"/>
                    <a:pt x="42" y="73"/>
                    <a:pt x="42" y="88"/>
                  </a:cubicBezTo>
                  <a:cubicBezTo>
                    <a:pt x="42" y="103"/>
                    <a:pt x="45" y="114"/>
                    <a:pt x="54" y="124"/>
                  </a:cubicBezTo>
                  <a:cubicBezTo>
                    <a:pt x="63" y="133"/>
                    <a:pt x="73" y="138"/>
                    <a:pt x="87" y="138"/>
                  </a:cubicBezTo>
                  <a:cubicBezTo>
                    <a:pt x="97" y="138"/>
                    <a:pt x="104" y="135"/>
                    <a:pt x="110" y="130"/>
                  </a:cubicBezTo>
                  <a:cubicBezTo>
                    <a:pt x="117" y="125"/>
                    <a:pt x="120" y="119"/>
                    <a:pt x="123" y="110"/>
                  </a:cubicBezTo>
                  <a:lnTo>
                    <a:pt x="74" y="110"/>
                  </a:lnTo>
                  <a:lnTo>
                    <a:pt x="74" y="79"/>
                  </a:lnTo>
                  <a:lnTo>
                    <a:pt x="167" y="79"/>
                  </a:lnTo>
                  <a:lnTo>
                    <a:pt x="167" y="110"/>
                  </a:lnTo>
                  <a:cubicBezTo>
                    <a:pt x="164" y="125"/>
                    <a:pt x="155" y="140"/>
                    <a:pt x="142" y="154"/>
                  </a:cubicBezTo>
                  <a:cubicBezTo>
                    <a:pt x="135" y="160"/>
                    <a:pt x="127" y="165"/>
                    <a:pt x="117" y="170"/>
                  </a:cubicBezTo>
                  <a:cubicBezTo>
                    <a:pt x="107" y="174"/>
                    <a:pt x="97" y="176"/>
                    <a:pt x="85" y="176"/>
                  </a:cubicBezTo>
                  <a:cubicBezTo>
                    <a:pt x="63" y="175"/>
                    <a:pt x="43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Rectangle 471">
              <a:extLst>
                <a:ext uri="{FF2B5EF4-FFF2-40B4-BE49-F238E27FC236}">
                  <a16:creationId xmlns:a16="http://schemas.microsoft.com/office/drawing/2014/main" id="{4705B054-688A-4C9A-832A-D435E78E4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6" y="692150"/>
              <a:ext cx="20638" cy="8255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472">
              <a:extLst>
                <a:ext uri="{FF2B5EF4-FFF2-40B4-BE49-F238E27FC236}">
                  <a16:creationId xmlns:a16="http://schemas.microsoft.com/office/drawing/2014/main" id="{D0A47C1F-43EF-4439-9B14-118EA772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6" y="692150"/>
              <a:ext cx="50800" cy="82550"/>
            </a:xfrm>
            <a:custGeom>
              <a:avLst/>
              <a:gdLst>
                <a:gd name="T0" fmla="*/ 104 w 104"/>
                <a:gd name="T1" fmla="*/ 0 h 170"/>
                <a:gd name="T2" fmla="*/ 104 w 104"/>
                <a:gd name="T3" fmla="*/ 31 h 170"/>
                <a:gd name="T4" fmla="*/ 43 w 104"/>
                <a:gd name="T5" fmla="*/ 31 h 170"/>
                <a:gd name="T6" fmla="*/ 43 w 104"/>
                <a:gd name="T7" fmla="*/ 67 h 170"/>
                <a:gd name="T8" fmla="*/ 98 w 104"/>
                <a:gd name="T9" fmla="*/ 67 h 170"/>
                <a:gd name="T10" fmla="*/ 98 w 104"/>
                <a:gd name="T11" fmla="*/ 98 h 170"/>
                <a:gd name="T12" fmla="*/ 43 w 104"/>
                <a:gd name="T13" fmla="*/ 98 h 170"/>
                <a:gd name="T14" fmla="*/ 43 w 104"/>
                <a:gd name="T15" fmla="*/ 138 h 170"/>
                <a:gd name="T16" fmla="*/ 104 w 104"/>
                <a:gd name="T17" fmla="*/ 138 h 170"/>
                <a:gd name="T18" fmla="*/ 104 w 104"/>
                <a:gd name="T19" fmla="*/ 170 h 170"/>
                <a:gd name="T20" fmla="*/ 0 w 104"/>
                <a:gd name="T21" fmla="*/ 170 h 170"/>
                <a:gd name="T22" fmla="*/ 0 w 104"/>
                <a:gd name="T23" fmla="*/ 0 h 170"/>
                <a:gd name="T24" fmla="*/ 104 w 10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0">
                  <a:moveTo>
                    <a:pt x="104" y="0"/>
                  </a:moveTo>
                  <a:lnTo>
                    <a:pt x="104" y="31"/>
                  </a:lnTo>
                  <a:lnTo>
                    <a:pt x="43" y="31"/>
                  </a:lnTo>
                  <a:lnTo>
                    <a:pt x="43" y="67"/>
                  </a:lnTo>
                  <a:lnTo>
                    <a:pt x="98" y="67"/>
                  </a:lnTo>
                  <a:lnTo>
                    <a:pt x="98" y="98"/>
                  </a:lnTo>
                  <a:lnTo>
                    <a:pt x="43" y="98"/>
                  </a:lnTo>
                  <a:lnTo>
                    <a:pt x="43" y="138"/>
                  </a:lnTo>
                  <a:lnTo>
                    <a:pt x="104" y="138"/>
                  </a:lnTo>
                  <a:lnTo>
                    <a:pt x="10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473">
              <a:extLst>
                <a:ext uri="{FF2B5EF4-FFF2-40B4-BE49-F238E27FC236}">
                  <a16:creationId xmlns:a16="http://schemas.microsoft.com/office/drawing/2014/main" id="{700CF8E0-B8F6-4D4C-A328-E85500342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401" y="839788"/>
              <a:ext cx="39688" cy="52388"/>
            </a:xfrm>
            <a:custGeom>
              <a:avLst/>
              <a:gdLst>
                <a:gd name="T0" fmla="*/ 0 w 80"/>
                <a:gd name="T1" fmla="*/ 0 h 108"/>
                <a:gd name="T2" fmla="*/ 14 w 80"/>
                <a:gd name="T3" fmla="*/ 0 h 108"/>
                <a:gd name="T4" fmla="*/ 14 w 80"/>
                <a:gd name="T5" fmla="*/ 69 h 108"/>
                <a:gd name="T6" fmla="*/ 40 w 80"/>
                <a:gd name="T7" fmla="*/ 95 h 108"/>
                <a:gd name="T8" fmla="*/ 66 w 80"/>
                <a:gd name="T9" fmla="*/ 69 h 108"/>
                <a:gd name="T10" fmla="*/ 66 w 80"/>
                <a:gd name="T11" fmla="*/ 0 h 108"/>
                <a:gd name="T12" fmla="*/ 80 w 80"/>
                <a:gd name="T13" fmla="*/ 0 h 108"/>
                <a:gd name="T14" fmla="*/ 80 w 80"/>
                <a:gd name="T15" fmla="*/ 69 h 108"/>
                <a:gd name="T16" fmla="*/ 40 w 80"/>
                <a:gd name="T17" fmla="*/ 108 h 108"/>
                <a:gd name="T18" fmla="*/ 0 w 80"/>
                <a:gd name="T19" fmla="*/ 69 h 108"/>
                <a:gd name="T20" fmla="*/ 0 w 80"/>
                <a:gd name="T2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08">
                  <a:moveTo>
                    <a:pt x="0" y="0"/>
                  </a:moveTo>
                  <a:lnTo>
                    <a:pt x="14" y="0"/>
                  </a:lnTo>
                  <a:lnTo>
                    <a:pt x="14" y="69"/>
                  </a:lnTo>
                  <a:cubicBezTo>
                    <a:pt x="14" y="87"/>
                    <a:pt x="24" y="95"/>
                    <a:pt x="40" y="95"/>
                  </a:cubicBezTo>
                  <a:cubicBezTo>
                    <a:pt x="56" y="95"/>
                    <a:pt x="66" y="87"/>
                    <a:pt x="66" y="69"/>
                  </a:cubicBezTo>
                  <a:lnTo>
                    <a:pt x="66" y="0"/>
                  </a:lnTo>
                  <a:lnTo>
                    <a:pt x="80" y="0"/>
                  </a:lnTo>
                  <a:lnTo>
                    <a:pt x="80" y="69"/>
                  </a:lnTo>
                  <a:cubicBezTo>
                    <a:pt x="80" y="94"/>
                    <a:pt x="63" y="108"/>
                    <a:pt x="40" y="108"/>
                  </a:cubicBezTo>
                  <a:cubicBezTo>
                    <a:pt x="16" y="108"/>
                    <a:pt x="0" y="94"/>
                    <a:pt x="0" y="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474">
              <a:extLst>
                <a:ext uri="{FF2B5EF4-FFF2-40B4-BE49-F238E27FC236}">
                  <a16:creationId xmlns:a16="http://schemas.microsoft.com/office/drawing/2014/main" id="{AB23D8B3-E579-4F13-B67D-76677FC4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1" y="839788"/>
              <a:ext cx="41275" cy="52388"/>
            </a:xfrm>
            <a:custGeom>
              <a:avLst/>
              <a:gdLst>
                <a:gd name="T0" fmla="*/ 70 w 84"/>
                <a:gd name="T1" fmla="*/ 0 h 107"/>
                <a:gd name="T2" fmla="*/ 84 w 84"/>
                <a:gd name="T3" fmla="*/ 0 h 107"/>
                <a:gd name="T4" fmla="*/ 84 w 84"/>
                <a:gd name="T5" fmla="*/ 107 h 107"/>
                <a:gd name="T6" fmla="*/ 70 w 84"/>
                <a:gd name="T7" fmla="*/ 107 h 107"/>
                <a:gd name="T8" fmla="*/ 14 w 84"/>
                <a:gd name="T9" fmla="*/ 22 h 107"/>
                <a:gd name="T10" fmla="*/ 14 w 84"/>
                <a:gd name="T11" fmla="*/ 107 h 107"/>
                <a:gd name="T12" fmla="*/ 0 w 84"/>
                <a:gd name="T13" fmla="*/ 107 h 107"/>
                <a:gd name="T14" fmla="*/ 0 w 84"/>
                <a:gd name="T15" fmla="*/ 0 h 107"/>
                <a:gd name="T16" fmla="*/ 14 w 84"/>
                <a:gd name="T17" fmla="*/ 0 h 107"/>
                <a:gd name="T18" fmla="*/ 70 w 84"/>
                <a:gd name="T19" fmla="*/ 85 h 107"/>
                <a:gd name="T20" fmla="*/ 70 w 84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7">
                  <a:moveTo>
                    <a:pt x="70" y="0"/>
                  </a:moveTo>
                  <a:lnTo>
                    <a:pt x="84" y="0"/>
                  </a:lnTo>
                  <a:lnTo>
                    <a:pt x="84" y="107"/>
                  </a:lnTo>
                  <a:lnTo>
                    <a:pt x="70" y="107"/>
                  </a:lnTo>
                  <a:lnTo>
                    <a:pt x="14" y="22"/>
                  </a:lnTo>
                  <a:lnTo>
                    <a:pt x="14" y="10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475">
              <a:extLst>
                <a:ext uri="{FF2B5EF4-FFF2-40B4-BE49-F238E27FC236}">
                  <a16:creationId xmlns:a16="http://schemas.microsoft.com/office/drawing/2014/main" id="{3573E39D-A3D1-4EFC-B5BC-E887F6BF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588" y="839788"/>
              <a:ext cx="7938" cy="52388"/>
            </a:xfrm>
            <a:custGeom>
              <a:avLst/>
              <a:gdLst>
                <a:gd name="T0" fmla="*/ 0 w 14"/>
                <a:gd name="T1" fmla="*/ 108 h 108"/>
                <a:gd name="T2" fmla="*/ 0 w 14"/>
                <a:gd name="T3" fmla="*/ 0 h 108"/>
                <a:gd name="T4" fmla="*/ 14 w 14"/>
                <a:gd name="T5" fmla="*/ 0 h 108"/>
                <a:gd name="T6" fmla="*/ 14 w 14"/>
                <a:gd name="T7" fmla="*/ 107 h 108"/>
                <a:gd name="T8" fmla="*/ 0 w 14"/>
                <a:gd name="T9" fmla="*/ 107 h 108"/>
                <a:gd name="T10" fmla="*/ 0 w 14"/>
                <a:gd name="T1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8">
                  <a:moveTo>
                    <a:pt x="0" y="10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107"/>
                  </a:lnTo>
                  <a:lnTo>
                    <a:pt x="0" y="107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476">
              <a:extLst>
                <a:ext uri="{FF2B5EF4-FFF2-40B4-BE49-F238E27FC236}">
                  <a16:creationId xmlns:a16="http://schemas.microsoft.com/office/drawing/2014/main" id="{3DB1EB26-1FD3-41DB-91C7-26E94016B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876" y="839788"/>
              <a:ext cx="49213" cy="52388"/>
            </a:xfrm>
            <a:custGeom>
              <a:avLst/>
              <a:gdLst>
                <a:gd name="T0" fmla="*/ 41 w 98"/>
                <a:gd name="T1" fmla="*/ 108 h 108"/>
                <a:gd name="T2" fmla="*/ 0 w 98"/>
                <a:gd name="T3" fmla="*/ 2 h 108"/>
                <a:gd name="T4" fmla="*/ 15 w 98"/>
                <a:gd name="T5" fmla="*/ 2 h 108"/>
                <a:gd name="T6" fmla="*/ 49 w 98"/>
                <a:gd name="T7" fmla="*/ 93 h 108"/>
                <a:gd name="T8" fmla="*/ 83 w 98"/>
                <a:gd name="T9" fmla="*/ 0 h 108"/>
                <a:gd name="T10" fmla="*/ 98 w 98"/>
                <a:gd name="T11" fmla="*/ 0 h 108"/>
                <a:gd name="T12" fmla="*/ 56 w 98"/>
                <a:gd name="T13" fmla="*/ 107 h 108"/>
                <a:gd name="T14" fmla="*/ 41 w 98"/>
                <a:gd name="T15" fmla="*/ 107 h 108"/>
                <a:gd name="T16" fmla="*/ 41 w 98"/>
                <a:gd name="T1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08">
                  <a:moveTo>
                    <a:pt x="41" y="108"/>
                  </a:moveTo>
                  <a:lnTo>
                    <a:pt x="0" y="2"/>
                  </a:lnTo>
                  <a:lnTo>
                    <a:pt x="15" y="2"/>
                  </a:lnTo>
                  <a:lnTo>
                    <a:pt x="49" y="93"/>
                  </a:lnTo>
                  <a:lnTo>
                    <a:pt x="83" y="0"/>
                  </a:lnTo>
                  <a:lnTo>
                    <a:pt x="98" y="0"/>
                  </a:lnTo>
                  <a:lnTo>
                    <a:pt x="56" y="107"/>
                  </a:lnTo>
                  <a:lnTo>
                    <a:pt x="41" y="107"/>
                  </a:lnTo>
                  <a:lnTo>
                    <a:pt x="41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477">
              <a:extLst>
                <a:ext uri="{FF2B5EF4-FFF2-40B4-BE49-F238E27FC236}">
                  <a16:creationId xmlns:a16="http://schemas.microsoft.com/office/drawing/2014/main" id="{E6FE2A21-F311-43E1-A327-08D3F923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438" y="839788"/>
              <a:ext cx="28575" cy="52388"/>
            </a:xfrm>
            <a:custGeom>
              <a:avLst/>
              <a:gdLst>
                <a:gd name="T0" fmla="*/ 56 w 56"/>
                <a:gd name="T1" fmla="*/ 0 h 108"/>
                <a:gd name="T2" fmla="*/ 56 w 56"/>
                <a:gd name="T3" fmla="*/ 12 h 108"/>
                <a:gd name="T4" fmla="*/ 14 w 56"/>
                <a:gd name="T5" fmla="*/ 12 h 108"/>
                <a:gd name="T6" fmla="*/ 14 w 56"/>
                <a:gd name="T7" fmla="*/ 48 h 108"/>
                <a:gd name="T8" fmla="*/ 51 w 56"/>
                <a:gd name="T9" fmla="*/ 48 h 108"/>
                <a:gd name="T10" fmla="*/ 51 w 56"/>
                <a:gd name="T11" fmla="*/ 59 h 108"/>
                <a:gd name="T12" fmla="*/ 14 w 56"/>
                <a:gd name="T13" fmla="*/ 59 h 108"/>
                <a:gd name="T14" fmla="*/ 14 w 56"/>
                <a:gd name="T15" fmla="*/ 97 h 108"/>
                <a:gd name="T16" fmla="*/ 56 w 56"/>
                <a:gd name="T17" fmla="*/ 97 h 108"/>
                <a:gd name="T18" fmla="*/ 56 w 56"/>
                <a:gd name="T19" fmla="*/ 108 h 108"/>
                <a:gd name="T20" fmla="*/ 0 w 56"/>
                <a:gd name="T21" fmla="*/ 108 h 108"/>
                <a:gd name="T22" fmla="*/ 0 w 56"/>
                <a:gd name="T23" fmla="*/ 0 h 108"/>
                <a:gd name="T24" fmla="*/ 56 w 56"/>
                <a:gd name="T2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08">
                  <a:moveTo>
                    <a:pt x="56" y="0"/>
                  </a:moveTo>
                  <a:lnTo>
                    <a:pt x="56" y="12"/>
                  </a:lnTo>
                  <a:lnTo>
                    <a:pt x="14" y="12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7"/>
                  </a:lnTo>
                  <a:lnTo>
                    <a:pt x="56" y="97"/>
                  </a:lnTo>
                  <a:lnTo>
                    <a:pt x="56" y="108"/>
                  </a:lnTo>
                  <a:lnTo>
                    <a:pt x="0" y="108"/>
                  </a:lnTo>
                  <a:lnTo>
                    <a:pt x="0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478">
              <a:extLst>
                <a:ext uri="{FF2B5EF4-FFF2-40B4-BE49-F238E27FC236}">
                  <a16:creationId xmlns:a16="http://schemas.microsoft.com/office/drawing/2014/main" id="{B0F7451D-6FC4-4EAC-BFF3-D0914014A8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8538" y="839788"/>
              <a:ext cx="36513" cy="52388"/>
            </a:xfrm>
            <a:custGeom>
              <a:avLst/>
              <a:gdLst>
                <a:gd name="T0" fmla="*/ 14 w 75"/>
                <a:gd name="T1" fmla="*/ 63 h 108"/>
                <a:gd name="T2" fmla="*/ 14 w 75"/>
                <a:gd name="T3" fmla="*/ 107 h 108"/>
                <a:gd name="T4" fmla="*/ 0 w 75"/>
                <a:gd name="T5" fmla="*/ 107 h 108"/>
                <a:gd name="T6" fmla="*/ 0 w 75"/>
                <a:gd name="T7" fmla="*/ 0 h 108"/>
                <a:gd name="T8" fmla="*/ 35 w 75"/>
                <a:gd name="T9" fmla="*/ 0 h 108"/>
                <a:gd name="T10" fmla="*/ 73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8 w 75"/>
                <a:gd name="T17" fmla="*/ 108 h 108"/>
                <a:gd name="T18" fmla="*/ 30 w 75"/>
                <a:gd name="T19" fmla="*/ 64 h 108"/>
                <a:gd name="T20" fmla="*/ 14 w 75"/>
                <a:gd name="T21" fmla="*/ 64 h 108"/>
                <a:gd name="T22" fmla="*/ 14 w 75"/>
                <a:gd name="T23" fmla="*/ 63 h 108"/>
                <a:gd name="T24" fmla="*/ 14 w 75"/>
                <a:gd name="T25" fmla="*/ 12 h 108"/>
                <a:gd name="T26" fmla="*/ 14 w 75"/>
                <a:gd name="T27" fmla="*/ 52 h 108"/>
                <a:gd name="T28" fmla="*/ 35 w 75"/>
                <a:gd name="T29" fmla="*/ 52 h 108"/>
                <a:gd name="T30" fmla="*/ 58 w 75"/>
                <a:gd name="T31" fmla="*/ 32 h 108"/>
                <a:gd name="T32" fmla="*/ 35 w 75"/>
                <a:gd name="T33" fmla="*/ 12 h 108"/>
                <a:gd name="T34" fmla="*/ 14 w 75"/>
                <a:gd name="T35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4" y="63"/>
                  </a:moveTo>
                  <a:lnTo>
                    <a:pt x="14" y="10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3" y="14"/>
                    <a:pt x="73" y="30"/>
                  </a:cubicBezTo>
                  <a:cubicBezTo>
                    <a:pt x="73" y="48"/>
                    <a:pt x="64" y="59"/>
                    <a:pt x="45" y="63"/>
                  </a:cubicBezTo>
                  <a:lnTo>
                    <a:pt x="75" y="108"/>
                  </a:lnTo>
                  <a:lnTo>
                    <a:pt x="58" y="108"/>
                  </a:lnTo>
                  <a:lnTo>
                    <a:pt x="30" y="64"/>
                  </a:lnTo>
                  <a:lnTo>
                    <a:pt x="14" y="64"/>
                  </a:lnTo>
                  <a:lnTo>
                    <a:pt x="14" y="63"/>
                  </a:lnTo>
                  <a:close/>
                  <a:moveTo>
                    <a:pt x="14" y="12"/>
                  </a:moveTo>
                  <a:lnTo>
                    <a:pt x="14" y="52"/>
                  </a:lnTo>
                  <a:lnTo>
                    <a:pt x="35" y="52"/>
                  </a:lnTo>
                  <a:cubicBezTo>
                    <a:pt x="50" y="52"/>
                    <a:pt x="58" y="44"/>
                    <a:pt x="58" y="32"/>
                  </a:cubicBezTo>
                  <a:cubicBezTo>
                    <a:pt x="58" y="18"/>
                    <a:pt x="50" y="12"/>
                    <a:pt x="35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479">
              <a:extLst>
                <a:ext uri="{FF2B5EF4-FFF2-40B4-BE49-F238E27FC236}">
                  <a16:creationId xmlns:a16="http://schemas.microsoft.com/office/drawing/2014/main" id="{390358DC-4ED1-4826-AB0F-EDA4DFB4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576" y="839788"/>
              <a:ext cx="34925" cy="53975"/>
            </a:xfrm>
            <a:custGeom>
              <a:avLst/>
              <a:gdLst>
                <a:gd name="T0" fmla="*/ 25 w 71"/>
                <a:gd name="T1" fmla="*/ 44 h 109"/>
                <a:gd name="T2" fmla="*/ 36 w 71"/>
                <a:gd name="T3" fmla="*/ 48 h 109"/>
                <a:gd name="T4" fmla="*/ 60 w 71"/>
                <a:gd name="T5" fmla="*/ 55 h 109"/>
                <a:gd name="T6" fmla="*/ 71 w 71"/>
                <a:gd name="T7" fmla="*/ 78 h 109"/>
                <a:gd name="T8" fmla="*/ 36 w 71"/>
                <a:gd name="T9" fmla="*/ 109 h 109"/>
                <a:gd name="T10" fmla="*/ 0 w 71"/>
                <a:gd name="T11" fmla="*/ 82 h 109"/>
                <a:gd name="T12" fmla="*/ 15 w 71"/>
                <a:gd name="T13" fmla="*/ 82 h 109"/>
                <a:gd name="T14" fmla="*/ 36 w 71"/>
                <a:gd name="T15" fmla="*/ 98 h 109"/>
                <a:gd name="T16" fmla="*/ 59 w 71"/>
                <a:gd name="T17" fmla="*/ 80 h 109"/>
                <a:gd name="T18" fmla="*/ 47 w 71"/>
                <a:gd name="T19" fmla="*/ 64 h 109"/>
                <a:gd name="T20" fmla="*/ 36 w 71"/>
                <a:gd name="T21" fmla="*/ 60 h 109"/>
                <a:gd name="T22" fmla="*/ 12 w 71"/>
                <a:gd name="T23" fmla="*/ 53 h 109"/>
                <a:gd name="T24" fmla="*/ 1 w 71"/>
                <a:gd name="T25" fmla="*/ 30 h 109"/>
                <a:gd name="T26" fmla="*/ 36 w 71"/>
                <a:gd name="T27" fmla="*/ 0 h 109"/>
                <a:gd name="T28" fmla="*/ 71 w 71"/>
                <a:gd name="T29" fmla="*/ 28 h 109"/>
                <a:gd name="T30" fmla="*/ 56 w 71"/>
                <a:gd name="T31" fmla="*/ 28 h 109"/>
                <a:gd name="T32" fmla="*/ 36 w 71"/>
                <a:gd name="T33" fmla="*/ 13 h 109"/>
                <a:gd name="T34" fmla="*/ 16 w 71"/>
                <a:gd name="T35" fmla="*/ 30 h 109"/>
                <a:gd name="T36" fmla="*/ 25 w 71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09">
                  <a:moveTo>
                    <a:pt x="25" y="44"/>
                  </a:moveTo>
                  <a:lnTo>
                    <a:pt x="36" y="48"/>
                  </a:lnTo>
                  <a:cubicBezTo>
                    <a:pt x="45" y="49"/>
                    <a:pt x="54" y="52"/>
                    <a:pt x="60" y="55"/>
                  </a:cubicBezTo>
                  <a:cubicBezTo>
                    <a:pt x="66" y="59"/>
                    <a:pt x="71" y="67"/>
                    <a:pt x="71" y="78"/>
                  </a:cubicBezTo>
                  <a:cubicBezTo>
                    <a:pt x="71" y="94"/>
                    <a:pt x="57" y="109"/>
                    <a:pt x="36" y="109"/>
                  </a:cubicBezTo>
                  <a:cubicBezTo>
                    <a:pt x="15" y="109"/>
                    <a:pt x="0" y="98"/>
                    <a:pt x="0" y="82"/>
                  </a:cubicBezTo>
                  <a:lnTo>
                    <a:pt x="15" y="82"/>
                  </a:lnTo>
                  <a:cubicBezTo>
                    <a:pt x="16" y="92"/>
                    <a:pt x="22" y="98"/>
                    <a:pt x="36" y="98"/>
                  </a:cubicBezTo>
                  <a:cubicBezTo>
                    <a:pt x="50" y="98"/>
                    <a:pt x="59" y="89"/>
                    <a:pt x="59" y="80"/>
                  </a:cubicBezTo>
                  <a:cubicBezTo>
                    <a:pt x="59" y="72"/>
                    <a:pt x="54" y="67"/>
                    <a:pt x="47" y="64"/>
                  </a:cubicBezTo>
                  <a:lnTo>
                    <a:pt x="36" y="60"/>
                  </a:lnTo>
                  <a:cubicBezTo>
                    <a:pt x="27" y="59"/>
                    <a:pt x="19" y="57"/>
                    <a:pt x="12" y="53"/>
                  </a:cubicBezTo>
                  <a:cubicBezTo>
                    <a:pt x="6" y="49"/>
                    <a:pt x="1" y="42"/>
                    <a:pt x="1" y="30"/>
                  </a:cubicBezTo>
                  <a:cubicBezTo>
                    <a:pt x="1" y="13"/>
                    <a:pt x="15" y="0"/>
                    <a:pt x="36" y="0"/>
                  </a:cubicBezTo>
                  <a:cubicBezTo>
                    <a:pt x="57" y="0"/>
                    <a:pt x="70" y="10"/>
                    <a:pt x="71" y="28"/>
                  </a:cubicBezTo>
                  <a:lnTo>
                    <a:pt x="56" y="28"/>
                  </a:lnTo>
                  <a:cubicBezTo>
                    <a:pt x="55" y="19"/>
                    <a:pt x="47" y="13"/>
                    <a:pt x="36" y="13"/>
                  </a:cubicBezTo>
                  <a:cubicBezTo>
                    <a:pt x="24" y="13"/>
                    <a:pt x="16" y="19"/>
                    <a:pt x="16" y="30"/>
                  </a:cubicBezTo>
                  <a:cubicBezTo>
                    <a:pt x="14" y="37"/>
                    <a:pt x="19" y="42"/>
                    <a:pt x="25" y="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480">
              <a:extLst>
                <a:ext uri="{FF2B5EF4-FFF2-40B4-BE49-F238E27FC236}">
                  <a16:creationId xmlns:a16="http://schemas.microsoft.com/office/drawing/2014/main" id="{E6E1045A-A7B3-4FAA-A4F8-8D4EFEA9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026" y="839788"/>
              <a:ext cx="7938" cy="52388"/>
            </a:xfrm>
            <a:custGeom>
              <a:avLst/>
              <a:gdLst>
                <a:gd name="T0" fmla="*/ 0 w 14"/>
                <a:gd name="T1" fmla="*/ 108 h 108"/>
                <a:gd name="T2" fmla="*/ 0 w 14"/>
                <a:gd name="T3" fmla="*/ 0 h 108"/>
                <a:gd name="T4" fmla="*/ 14 w 14"/>
                <a:gd name="T5" fmla="*/ 0 h 108"/>
                <a:gd name="T6" fmla="*/ 14 w 14"/>
                <a:gd name="T7" fmla="*/ 107 h 108"/>
                <a:gd name="T8" fmla="*/ 0 w 14"/>
                <a:gd name="T9" fmla="*/ 107 h 108"/>
                <a:gd name="T10" fmla="*/ 0 w 14"/>
                <a:gd name="T1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8">
                  <a:moveTo>
                    <a:pt x="0" y="10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107"/>
                  </a:lnTo>
                  <a:lnTo>
                    <a:pt x="0" y="107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481">
              <a:extLst>
                <a:ext uri="{FF2B5EF4-FFF2-40B4-BE49-F238E27FC236}">
                  <a16:creationId xmlns:a16="http://schemas.microsoft.com/office/drawing/2014/main" id="{3D8D9DC6-DE1A-430A-BC41-8F119446B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1" y="839788"/>
              <a:ext cx="34925" cy="52388"/>
            </a:xfrm>
            <a:custGeom>
              <a:avLst/>
              <a:gdLst>
                <a:gd name="T0" fmla="*/ 0 w 70"/>
                <a:gd name="T1" fmla="*/ 12 h 107"/>
                <a:gd name="T2" fmla="*/ 0 w 70"/>
                <a:gd name="T3" fmla="*/ 0 h 107"/>
                <a:gd name="T4" fmla="*/ 70 w 70"/>
                <a:gd name="T5" fmla="*/ 0 h 107"/>
                <a:gd name="T6" fmla="*/ 70 w 70"/>
                <a:gd name="T7" fmla="*/ 12 h 107"/>
                <a:gd name="T8" fmla="*/ 41 w 70"/>
                <a:gd name="T9" fmla="*/ 12 h 107"/>
                <a:gd name="T10" fmla="*/ 41 w 70"/>
                <a:gd name="T11" fmla="*/ 107 h 107"/>
                <a:gd name="T12" fmla="*/ 27 w 70"/>
                <a:gd name="T13" fmla="*/ 107 h 107"/>
                <a:gd name="T14" fmla="*/ 27 w 70"/>
                <a:gd name="T15" fmla="*/ 12 h 107"/>
                <a:gd name="T16" fmla="*/ 0 w 70"/>
                <a:gd name="T17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07">
                  <a:moveTo>
                    <a:pt x="0" y="12"/>
                  </a:moveTo>
                  <a:lnTo>
                    <a:pt x="0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41" y="12"/>
                  </a:lnTo>
                  <a:lnTo>
                    <a:pt x="41" y="107"/>
                  </a:lnTo>
                  <a:lnTo>
                    <a:pt x="27" y="107"/>
                  </a:lnTo>
                  <a:lnTo>
                    <a:pt x="27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482">
              <a:extLst>
                <a:ext uri="{FF2B5EF4-FFF2-40B4-BE49-F238E27FC236}">
                  <a16:creationId xmlns:a16="http://schemas.microsoft.com/office/drawing/2014/main" id="{51953380-5097-40BB-98B9-55ADEA4EC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9351" y="822325"/>
              <a:ext cx="26988" cy="69850"/>
            </a:xfrm>
            <a:custGeom>
              <a:avLst/>
              <a:gdLst>
                <a:gd name="T0" fmla="*/ 56 w 56"/>
                <a:gd name="T1" fmla="*/ 36 h 144"/>
                <a:gd name="T2" fmla="*/ 56 w 56"/>
                <a:gd name="T3" fmla="*/ 48 h 144"/>
                <a:gd name="T4" fmla="*/ 14 w 56"/>
                <a:gd name="T5" fmla="*/ 48 h 144"/>
                <a:gd name="T6" fmla="*/ 14 w 56"/>
                <a:gd name="T7" fmla="*/ 84 h 144"/>
                <a:gd name="T8" fmla="*/ 51 w 56"/>
                <a:gd name="T9" fmla="*/ 84 h 144"/>
                <a:gd name="T10" fmla="*/ 51 w 56"/>
                <a:gd name="T11" fmla="*/ 95 h 144"/>
                <a:gd name="T12" fmla="*/ 14 w 56"/>
                <a:gd name="T13" fmla="*/ 95 h 144"/>
                <a:gd name="T14" fmla="*/ 14 w 56"/>
                <a:gd name="T15" fmla="*/ 133 h 144"/>
                <a:gd name="T16" fmla="*/ 56 w 56"/>
                <a:gd name="T17" fmla="*/ 133 h 144"/>
                <a:gd name="T18" fmla="*/ 56 w 56"/>
                <a:gd name="T19" fmla="*/ 144 h 144"/>
                <a:gd name="T20" fmla="*/ 0 w 56"/>
                <a:gd name="T21" fmla="*/ 144 h 144"/>
                <a:gd name="T22" fmla="*/ 0 w 56"/>
                <a:gd name="T23" fmla="*/ 36 h 144"/>
                <a:gd name="T24" fmla="*/ 56 w 56"/>
                <a:gd name="T25" fmla="*/ 36 h 144"/>
                <a:gd name="T26" fmla="*/ 9 w 56"/>
                <a:gd name="T27" fmla="*/ 20 h 144"/>
                <a:gd name="T28" fmla="*/ 41 w 56"/>
                <a:gd name="T29" fmla="*/ 0 h 144"/>
                <a:gd name="T30" fmla="*/ 41 w 56"/>
                <a:gd name="T31" fmla="*/ 13 h 144"/>
                <a:gd name="T32" fmla="*/ 9 w 56"/>
                <a:gd name="T33" fmla="*/ 30 h 144"/>
                <a:gd name="T34" fmla="*/ 9 w 56"/>
                <a:gd name="T35" fmla="*/ 2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144">
                  <a:moveTo>
                    <a:pt x="56" y="36"/>
                  </a:moveTo>
                  <a:lnTo>
                    <a:pt x="56" y="48"/>
                  </a:lnTo>
                  <a:lnTo>
                    <a:pt x="14" y="48"/>
                  </a:lnTo>
                  <a:lnTo>
                    <a:pt x="14" y="84"/>
                  </a:lnTo>
                  <a:lnTo>
                    <a:pt x="51" y="84"/>
                  </a:lnTo>
                  <a:lnTo>
                    <a:pt x="51" y="95"/>
                  </a:lnTo>
                  <a:lnTo>
                    <a:pt x="14" y="95"/>
                  </a:lnTo>
                  <a:lnTo>
                    <a:pt x="14" y="133"/>
                  </a:lnTo>
                  <a:lnTo>
                    <a:pt x="56" y="133"/>
                  </a:lnTo>
                  <a:lnTo>
                    <a:pt x="56" y="144"/>
                  </a:lnTo>
                  <a:lnTo>
                    <a:pt x="0" y="144"/>
                  </a:lnTo>
                  <a:lnTo>
                    <a:pt x="0" y="36"/>
                  </a:lnTo>
                  <a:lnTo>
                    <a:pt x="56" y="36"/>
                  </a:lnTo>
                  <a:close/>
                  <a:moveTo>
                    <a:pt x="9" y="20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483">
              <a:extLst>
                <a:ext uri="{FF2B5EF4-FFF2-40B4-BE49-F238E27FC236}">
                  <a16:creationId xmlns:a16="http://schemas.microsoft.com/office/drawing/2014/main" id="{D739B5B2-C22A-44CC-9162-16D87126FC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9676" y="839788"/>
              <a:ext cx="44450" cy="52388"/>
            </a:xfrm>
            <a:custGeom>
              <a:avLst/>
              <a:gdLst>
                <a:gd name="T0" fmla="*/ 33 w 90"/>
                <a:gd name="T1" fmla="*/ 0 h 107"/>
                <a:gd name="T2" fmla="*/ 90 w 90"/>
                <a:gd name="T3" fmla="*/ 54 h 107"/>
                <a:gd name="T4" fmla="*/ 33 w 90"/>
                <a:gd name="T5" fmla="*/ 107 h 107"/>
                <a:gd name="T6" fmla="*/ 0 w 90"/>
                <a:gd name="T7" fmla="*/ 107 h 107"/>
                <a:gd name="T8" fmla="*/ 0 w 90"/>
                <a:gd name="T9" fmla="*/ 0 h 107"/>
                <a:gd name="T10" fmla="*/ 33 w 90"/>
                <a:gd name="T11" fmla="*/ 0 h 107"/>
                <a:gd name="T12" fmla="*/ 13 w 90"/>
                <a:gd name="T13" fmla="*/ 97 h 107"/>
                <a:gd name="T14" fmla="*/ 33 w 90"/>
                <a:gd name="T15" fmla="*/ 97 h 107"/>
                <a:gd name="T16" fmla="*/ 75 w 90"/>
                <a:gd name="T17" fmla="*/ 54 h 107"/>
                <a:gd name="T18" fmla="*/ 33 w 90"/>
                <a:gd name="T19" fmla="*/ 12 h 107"/>
                <a:gd name="T20" fmla="*/ 13 w 90"/>
                <a:gd name="T21" fmla="*/ 12 h 107"/>
                <a:gd name="T22" fmla="*/ 13 w 90"/>
                <a:gd name="T23" fmla="*/ 9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107">
                  <a:moveTo>
                    <a:pt x="33" y="0"/>
                  </a:moveTo>
                  <a:cubicBezTo>
                    <a:pt x="68" y="0"/>
                    <a:pt x="90" y="22"/>
                    <a:pt x="90" y="54"/>
                  </a:cubicBezTo>
                  <a:cubicBezTo>
                    <a:pt x="90" y="88"/>
                    <a:pt x="68" y="107"/>
                    <a:pt x="33" y="107"/>
                  </a:cubicBezTo>
                  <a:lnTo>
                    <a:pt x="0" y="107"/>
                  </a:lnTo>
                  <a:lnTo>
                    <a:pt x="0" y="0"/>
                  </a:lnTo>
                  <a:lnTo>
                    <a:pt x="33" y="0"/>
                  </a:lnTo>
                  <a:close/>
                  <a:moveTo>
                    <a:pt x="13" y="97"/>
                  </a:moveTo>
                  <a:lnTo>
                    <a:pt x="33" y="97"/>
                  </a:lnTo>
                  <a:cubicBezTo>
                    <a:pt x="61" y="97"/>
                    <a:pt x="75" y="82"/>
                    <a:pt x="75" y="54"/>
                  </a:cubicBezTo>
                  <a:cubicBezTo>
                    <a:pt x="75" y="28"/>
                    <a:pt x="60" y="12"/>
                    <a:pt x="33" y="12"/>
                  </a:cubicBezTo>
                  <a:lnTo>
                    <a:pt x="13" y="12"/>
                  </a:lnTo>
                  <a:lnTo>
                    <a:pt x="13" y="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484">
              <a:extLst>
                <a:ext uri="{FF2B5EF4-FFF2-40B4-BE49-F238E27FC236}">
                  <a16:creationId xmlns:a16="http://schemas.microsoft.com/office/drawing/2014/main" id="{0AF17089-B7C5-47F6-B68B-DFE12FBF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833438"/>
              <a:ext cx="7938" cy="14288"/>
            </a:xfrm>
            <a:custGeom>
              <a:avLst/>
              <a:gdLst>
                <a:gd name="T0" fmla="*/ 1 w 16"/>
                <a:gd name="T1" fmla="*/ 0 h 31"/>
                <a:gd name="T2" fmla="*/ 15 w 16"/>
                <a:gd name="T3" fmla="*/ 0 h 31"/>
                <a:gd name="T4" fmla="*/ 16 w 16"/>
                <a:gd name="T5" fmla="*/ 13 h 31"/>
                <a:gd name="T6" fmla="*/ 0 w 16"/>
                <a:gd name="T7" fmla="*/ 31 h 31"/>
                <a:gd name="T8" fmla="*/ 0 w 16"/>
                <a:gd name="T9" fmla="*/ 25 h 31"/>
                <a:gd name="T10" fmla="*/ 8 w 16"/>
                <a:gd name="T11" fmla="*/ 17 h 31"/>
                <a:gd name="T12" fmla="*/ 8 w 16"/>
                <a:gd name="T13" fmla="*/ 13 h 31"/>
                <a:gd name="T14" fmla="*/ 0 w 16"/>
                <a:gd name="T15" fmla="*/ 13 h 31"/>
                <a:gd name="T16" fmla="*/ 0 w 16"/>
                <a:gd name="T17" fmla="*/ 0 h 31"/>
                <a:gd name="T18" fmla="*/ 1 w 16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1">
                  <a:moveTo>
                    <a:pt x="1" y="0"/>
                  </a:moveTo>
                  <a:lnTo>
                    <a:pt x="15" y="0"/>
                  </a:lnTo>
                  <a:cubicBezTo>
                    <a:pt x="16" y="5"/>
                    <a:pt x="16" y="10"/>
                    <a:pt x="16" y="13"/>
                  </a:cubicBezTo>
                  <a:cubicBezTo>
                    <a:pt x="16" y="25"/>
                    <a:pt x="11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8" y="22"/>
                    <a:pt x="8" y="17"/>
                  </a:cubicBezTo>
                  <a:lnTo>
                    <a:pt x="8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485">
              <a:extLst>
                <a:ext uri="{FF2B5EF4-FFF2-40B4-BE49-F238E27FC236}">
                  <a16:creationId xmlns:a16="http://schemas.microsoft.com/office/drawing/2014/main" id="{DDAE82CA-1520-4A9A-9A29-EAAB69337D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1588" y="841375"/>
              <a:ext cx="44450" cy="50800"/>
            </a:xfrm>
            <a:custGeom>
              <a:avLst/>
              <a:gdLst>
                <a:gd name="T0" fmla="*/ 78 w 92"/>
                <a:gd name="T1" fmla="*/ 106 h 106"/>
                <a:gd name="T2" fmla="*/ 70 w 92"/>
                <a:gd name="T3" fmla="*/ 82 h 106"/>
                <a:gd name="T4" fmla="*/ 22 w 92"/>
                <a:gd name="T5" fmla="*/ 82 h 106"/>
                <a:gd name="T6" fmla="*/ 13 w 92"/>
                <a:gd name="T7" fmla="*/ 106 h 106"/>
                <a:gd name="T8" fmla="*/ 0 w 92"/>
                <a:gd name="T9" fmla="*/ 106 h 106"/>
                <a:gd name="T10" fmla="*/ 38 w 92"/>
                <a:gd name="T11" fmla="*/ 0 h 106"/>
                <a:gd name="T12" fmla="*/ 53 w 92"/>
                <a:gd name="T13" fmla="*/ 0 h 106"/>
                <a:gd name="T14" fmla="*/ 92 w 92"/>
                <a:gd name="T15" fmla="*/ 106 h 106"/>
                <a:gd name="T16" fmla="*/ 78 w 92"/>
                <a:gd name="T17" fmla="*/ 106 h 106"/>
                <a:gd name="T18" fmla="*/ 27 w 92"/>
                <a:gd name="T19" fmla="*/ 71 h 106"/>
                <a:gd name="T20" fmla="*/ 67 w 92"/>
                <a:gd name="T21" fmla="*/ 71 h 106"/>
                <a:gd name="T22" fmla="*/ 47 w 92"/>
                <a:gd name="T23" fmla="*/ 16 h 106"/>
                <a:gd name="T24" fmla="*/ 27 w 92"/>
                <a:gd name="T25" fmla="*/ 7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6">
                  <a:moveTo>
                    <a:pt x="78" y="106"/>
                  </a:moveTo>
                  <a:lnTo>
                    <a:pt x="70" y="82"/>
                  </a:lnTo>
                  <a:lnTo>
                    <a:pt x="22" y="82"/>
                  </a:lnTo>
                  <a:lnTo>
                    <a:pt x="13" y="106"/>
                  </a:lnTo>
                  <a:lnTo>
                    <a:pt x="0" y="106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92" y="106"/>
                  </a:lnTo>
                  <a:lnTo>
                    <a:pt x="78" y="106"/>
                  </a:lnTo>
                  <a:close/>
                  <a:moveTo>
                    <a:pt x="27" y="71"/>
                  </a:moveTo>
                  <a:lnTo>
                    <a:pt x="67" y="71"/>
                  </a:lnTo>
                  <a:lnTo>
                    <a:pt x="47" y="16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486">
              <a:extLst>
                <a:ext uri="{FF2B5EF4-FFF2-40B4-BE49-F238E27FC236}">
                  <a16:creationId xmlns:a16="http://schemas.microsoft.com/office/drawing/2014/main" id="{4D379976-ACE7-46C1-B97C-A567D76F3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563" y="839788"/>
              <a:ext cx="41275" cy="52388"/>
            </a:xfrm>
            <a:custGeom>
              <a:avLst/>
              <a:gdLst>
                <a:gd name="T0" fmla="*/ 70 w 84"/>
                <a:gd name="T1" fmla="*/ 0 h 107"/>
                <a:gd name="T2" fmla="*/ 84 w 84"/>
                <a:gd name="T3" fmla="*/ 0 h 107"/>
                <a:gd name="T4" fmla="*/ 84 w 84"/>
                <a:gd name="T5" fmla="*/ 107 h 107"/>
                <a:gd name="T6" fmla="*/ 70 w 84"/>
                <a:gd name="T7" fmla="*/ 107 h 107"/>
                <a:gd name="T8" fmla="*/ 14 w 84"/>
                <a:gd name="T9" fmla="*/ 22 h 107"/>
                <a:gd name="T10" fmla="*/ 14 w 84"/>
                <a:gd name="T11" fmla="*/ 107 h 107"/>
                <a:gd name="T12" fmla="*/ 0 w 84"/>
                <a:gd name="T13" fmla="*/ 107 h 107"/>
                <a:gd name="T14" fmla="*/ 0 w 84"/>
                <a:gd name="T15" fmla="*/ 0 h 107"/>
                <a:gd name="T16" fmla="*/ 14 w 84"/>
                <a:gd name="T17" fmla="*/ 0 h 107"/>
                <a:gd name="T18" fmla="*/ 70 w 84"/>
                <a:gd name="T19" fmla="*/ 85 h 107"/>
                <a:gd name="T20" fmla="*/ 70 w 84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7">
                  <a:moveTo>
                    <a:pt x="70" y="0"/>
                  </a:moveTo>
                  <a:lnTo>
                    <a:pt x="84" y="0"/>
                  </a:lnTo>
                  <a:lnTo>
                    <a:pt x="84" y="107"/>
                  </a:lnTo>
                  <a:lnTo>
                    <a:pt x="70" y="107"/>
                  </a:lnTo>
                  <a:lnTo>
                    <a:pt x="14" y="22"/>
                  </a:lnTo>
                  <a:lnTo>
                    <a:pt x="14" y="10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487">
              <a:extLst>
                <a:ext uri="{FF2B5EF4-FFF2-40B4-BE49-F238E27FC236}">
                  <a16:creationId xmlns:a16="http://schemas.microsoft.com/office/drawing/2014/main" id="{D9C716C8-6EC2-4337-9FFE-208CB5657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839788"/>
              <a:ext cx="52388" cy="53975"/>
            </a:xfrm>
            <a:custGeom>
              <a:avLst/>
              <a:gdLst>
                <a:gd name="T0" fmla="*/ 0 w 108"/>
                <a:gd name="T1" fmla="*/ 54 h 110"/>
                <a:gd name="T2" fmla="*/ 55 w 108"/>
                <a:gd name="T3" fmla="*/ 0 h 110"/>
                <a:gd name="T4" fmla="*/ 104 w 108"/>
                <a:gd name="T5" fmla="*/ 30 h 110"/>
                <a:gd name="T6" fmla="*/ 87 w 108"/>
                <a:gd name="T7" fmla="*/ 30 h 110"/>
                <a:gd name="T8" fmla="*/ 54 w 108"/>
                <a:gd name="T9" fmla="*/ 13 h 110"/>
                <a:gd name="T10" fmla="*/ 14 w 108"/>
                <a:gd name="T11" fmla="*/ 55 h 110"/>
                <a:gd name="T12" fmla="*/ 54 w 108"/>
                <a:gd name="T13" fmla="*/ 98 h 110"/>
                <a:gd name="T14" fmla="*/ 93 w 108"/>
                <a:gd name="T15" fmla="*/ 63 h 110"/>
                <a:gd name="T16" fmla="*/ 49 w 108"/>
                <a:gd name="T17" fmla="*/ 63 h 110"/>
                <a:gd name="T18" fmla="*/ 49 w 108"/>
                <a:gd name="T19" fmla="*/ 52 h 110"/>
                <a:gd name="T20" fmla="*/ 108 w 108"/>
                <a:gd name="T21" fmla="*/ 52 h 110"/>
                <a:gd name="T22" fmla="*/ 108 w 108"/>
                <a:gd name="T23" fmla="*/ 63 h 110"/>
                <a:gd name="T24" fmla="*/ 54 w 108"/>
                <a:gd name="T25" fmla="*/ 110 h 110"/>
                <a:gd name="T26" fmla="*/ 0 w 108"/>
                <a:gd name="T27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" h="110">
                  <a:moveTo>
                    <a:pt x="0" y="54"/>
                  </a:moveTo>
                  <a:cubicBezTo>
                    <a:pt x="0" y="23"/>
                    <a:pt x="24" y="0"/>
                    <a:pt x="55" y="0"/>
                  </a:cubicBezTo>
                  <a:cubicBezTo>
                    <a:pt x="78" y="0"/>
                    <a:pt x="97" y="12"/>
                    <a:pt x="104" y="30"/>
                  </a:cubicBezTo>
                  <a:lnTo>
                    <a:pt x="87" y="30"/>
                  </a:lnTo>
                  <a:cubicBezTo>
                    <a:pt x="80" y="18"/>
                    <a:pt x="69" y="13"/>
                    <a:pt x="54" y="13"/>
                  </a:cubicBezTo>
                  <a:cubicBezTo>
                    <a:pt x="30" y="13"/>
                    <a:pt x="14" y="29"/>
                    <a:pt x="14" y="55"/>
                  </a:cubicBezTo>
                  <a:cubicBezTo>
                    <a:pt x="14" y="80"/>
                    <a:pt x="32" y="98"/>
                    <a:pt x="54" y="98"/>
                  </a:cubicBezTo>
                  <a:cubicBezTo>
                    <a:pt x="77" y="98"/>
                    <a:pt x="90" y="84"/>
                    <a:pt x="93" y="63"/>
                  </a:cubicBezTo>
                  <a:lnTo>
                    <a:pt x="49" y="63"/>
                  </a:lnTo>
                  <a:lnTo>
                    <a:pt x="49" y="52"/>
                  </a:lnTo>
                  <a:lnTo>
                    <a:pt x="108" y="52"/>
                  </a:lnTo>
                  <a:lnTo>
                    <a:pt x="108" y="63"/>
                  </a:lnTo>
                  <a:cubicBezTo>
                    <a:pt x="105" y="90"/>
                    <a:pt x="83" y="110"/>
                    <a:pt x="54" y="110"/>
                  </a:cubicBezTo>
                  <a:cubicBezTo>
                    <a:pt x="24" y="108"/>
                    <a:pt x="0" y="85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488">
              <a:extLst>
                <a:ext uri="{FF2B5EF4-FFF2-40B4-BE49-F238E27FC236}">
                  <a16:creationId xmlns:a16="http://schemas.microsoft.com/office/drawing/2014/main" id="{32AA4EF6-B0F3-40CA-A0E2-EF5091347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688" y="839788"/>
              <a:ext cx="28575" cy="52388"/>
            </a:xfrm>
            <a:custGeom>
              <a:avLst/>
              <a:gdLst>
                <a:gd name="T0" fmla="*/ 57 w 57"/>
                <a:gd name="T1" fmla="*/ 0 h 108"/>
                <a:gd name="T2" fmla="*/ 57 w 57"/>
                <a:gd name="T3" fmla="*/ 12 h 108"/>
                <a:gd name="T4" fmla="*/ 14 w 57"/>
                <a:gd name="T5" fmla="*/ 12 h 108"/>
                <a:gd name="T6" fmla="*/ 14 w 57"/>
                <a:gd name="T7" fmla="*/ 48 h 108"/>
                <a:gd name="T8" fmla="*/ 52 w 57"/>
                <a:gd name="T9" fmla="*/ 48 h 108"/>
                <a:gd name="T10" fmla="*/ 52 w 57"/>
                <a:gd name="T11" fmla="*/ 59 h 108"/>
                <a:gd name="T12" fmla="*/ 14 w 57"/>
                <a:gd name="T13" fmla="*/ 59 h 108"/>
                <a:gd name="T14" fmla="*/ 14 w 57"/>
                <a:gd name="T15" fmla="*/ 97 h 108"/>
                <a:gd name="T16" fmla="*/ 57 w 57"/>
                <a:gd name="T17" fmla="*/ 97 h 108"/>
                <a:gd name="T18" fmla="*/ 57 w 57"/>
                <a:gd name="T19" fmla="*/ 108 h 108"/>
                <a:gd name="T20" fmla="*/ 0 w 57"/>
                <a:gd name="T21" fmla="*/ 108 h 108"/>
                <a:gd name="T22" fmla="*/ 0 w 57"/>
                <a:gd name="T23" fmla="*/ 0 h 108"/>
                <a:gd name="T24" fmla="*/ 57 w 57"/>
                <a:gd name="T2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108">
                  <a:moveTo>
                    <a:pt x="57" y="0"/>
                  </a:moveTo>
                  <a:lnTo>
                    <a:pt x="57" y="12"/>
                  </a:lnTo>
                  <a:lnTo>
                    <a:pt x="14" y="12"/>
                  </a:lnTo>
                  <a:lnTo>
                    <a:pt x="14" y="48"/>
                  </a:lnTo>
                  <a:lnTo>
                    <a:pt x="52" y="48"/>
                  </a:lnTo>
                  <a:lnTo>
                    <a:pt x="52" y="59"/>
                  </a:lnTo>
                  <a:lnTo>
                    <a:pt x="14" y="59"/>
                  </a:lnTo>
                  <a:lnTo>
                    <a:pt x="14" y="97"/>
                  </a:lnTo>
                  <a:lnTo>
                    <a:pt x="57" y="97"/>
                  </a:lnTo>
                  <a:lnTo>
                    <a:pt x="57" y="108"/>
                  </a:lnTo>
                  <a:lnTo>
                    <a:pt x="0" y="108"/>
                  </a:lnTo>
                  <a:lnTo>
                    <a:pt x="0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489">
              <a:extLst>
                <a:ext uri="{FF2B5EF4-FFF2-40B4-BE49-F238E27FC236}">
                  <a16:creationId xmlns:a16="http://schemas.microsoft.com/office/drawing/2014/main" id="{EC04B17F-84F0-4FD1-B981-A67DE77689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788" y="839788"/>
              <a:ext cx="38100" cy="52388"/>
            </a:xfrm>
            <a:custGeom>
              <a:avLst/>
              <a:gdLst>
                <a:gd name="T0" fmla="*/ 14 w 75"/>
                <a:gd name="T1" fmla="*/ 63 h 108"/>
                <a:gd name="T2" fmla="*/ 14 w 75"/>
                <a:gd name="T3" fmla="*/ 107 h 108"/>
                <a:gd name="T4" fmla="*/ 0 w 75"/>
                <a:gd name="T5" fmla="*/ 107 h 108"/>
                <a:gd name="T6" fmla="*/ 0 w 75"/>
                <a:gd name="T7" fmla="*/ 0 h 108"/>
                <a:gd name="T8" fmla="*/ 35 w 75"/>
                <a:gd name="T9" fmla="*/ 0 h 108"/>
                <a:gd name="T10" fmla="*/ 73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5 w 75"/>
                <a:gd name="T17" fmla="*/ 108 h 108"/>
                <a:gd name="T18" fmla="*/ 28 w 75"/>
                <a:gd name="T19" fmla="*/ 64 h 108"/>
                <a:gd name="T20" fmla="*/ 14 w 75"/>
                <a:gd name="T21" fmla="*/ 64 h 108"/>
                <a:gd name="T22" fmla="*/ 14 w 75"/>
                <a:gd name="T23" fmla="*/ 63 h 108"/>
                <a:gd name="T24" fmla="*/ 14 w 75"/>
                <a:gd name="T25" fmla="*/ 12 h 108"/>
                <a:gd name="T26" fmla="*/ 14 w 75"/>
                <a:gd name="T27" fmla="*/ 52 h 108"/>
                <a:gd name="T28" fmla="*/ 35 w 75"/>
                <a:gd name="T29" fmla="*/ 52 h 108"/>
                <a:gd name="T30" fmla="*/ 58 w 75"/>
                <a:gd name="T31" fmla="*/ 32 h 108"/>
                <a:gd name="T32" fmla="*/ 35 w 75"/>
                <a:gd name="T33" fmla="*/ 12 h 108"/>
                <a:gd name="T34" fmla="*/ 14 w 75"/>
                <a:gd name="T35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4" y="63"/>
                  </a:moveTo>
                  <a:lnTo>
                    <a:pt x="14" y="10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3" y="14"/>
                    <a:pt x="73" y="30"/>
                  </a:cubicBezTo>
                  <a:cubicBezTo>
                    <a:pt x="73" y="48"/>
                    <a:pt x="64" y="59"/>
                    <a:pt x="45" y="63"/>
                  </a:cubicBezTo>
                  <a:lnTo>
                    <a:pt x="75" y="108"/>
                  </a:lnTo>
                  <a:lnTo>
                    <a:pt x="55" y="108"/>
                  </a:lnTo>
                  <a:lnTo>
                    <a:pt x="28" y="64"/>
                  </a:lnTo>
                  <a:lnTo>
                    <a:pt x="14" y="64"/>
                  </a:lnTo>
                  <a:lnTo>
                    <a:pt x="14" y="63"/>
                  </a:lnTo>
                  <a:close/>
                  <a:moveTo>
                    <a:pt x="14" y="12"/>
                  </a:moveTo>
                  <a:lnTo>
                    <a:pt x="14" y="52"/>
                  </a:lnTo>
                  <a:lnTo>
                    <a:pt x="35" y="52"/>
                  </a:lnTo>
                  <a:cubicBezTo>
                    <a:pt x="50" y="52"/>
                    <a:pt x="58" y="44"/>
                    <a:pt x="58" y="32"/>
                  </a:cubicBezTo>
                  <a:cubicBezTo>
                    <a:pt x="58" y="18"/>
                    <a:pt x="50" y="12"/>
                    <a:pt x="35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490">
              <a:extLst>
                <a:ext uri="{FF2B5EF4-FFF2-40B4-BE49-F238E27FC236}">
                  <a16:creationId xmlns:a16="http://schemas.microsoft.com/office/drawing/2014/main" id="{D8FE823D-0813-4D98-9F78-8654628E6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6" y="839788"/>
              <a:ext cx="34925" cy="53975"/>
            </a:xfrm>
            <a:custGeom>
              <a:avLst/>
              <a:gdLst>
                <a:gd name="T0" fmla="*/ 25 w 71"/>
                <a:gd name="T1" fmla="*/ 44 h 109"/>
                <a:gd name="T2" fmla="*/ 36 w 71"/>
                <a:gd name="T3" fmla="*/ 48 h 109"/>
                <a:gd name="T4" fmla="*/ 60 w 71"/>
                <a:gd name="T5" fmla="*/ 55 h 109"/>
                <a:gd name="T6" fmla="*/ 71 w 71"/>
                <a:gd name="T7" fmla="*/ 78 h 109"/>
                <a:gd name="T8" fmla="*/ 36 w 71"/>
                <a:gd name="T9" fmla="*/ 109 h 109"/>
                <a:gd name="T10" fmla="*/ 0 w 71"/>
                <a:gd name="T11" fmla="*/ 82 h 109"/>
                <a:gd name="T12" fmla="*/ 15 w 71"/>
                <a:gd name="T13" fmla="*/ 82 h 109"/>
                <a:gd name="T14" fmla="*/ 36 w 71"/>
                <a:gd name="T15" fmla="*/ 98 h 109"/>
                <a:gd name="T16" fmla="*/ 58 w 71"/>
                <a:gd name="T17" fmla="*/ 80 h 109"/>
                <a:gd name="T18" fmla="*/ 47 w 71"/>
                <a:gd name="T19" fmla="*/ 64 h 109"/>
                <a:gd name="T20" fmla="*/ 36 w 71"/>
                <a:gd name="T21" fmla="*/ 60 h 109"/>
                <a:gd name="T22" fmla="*/ 12 w 71"/>
                <a:gd name="T23" fmla="*/ 53 h 109"/>
                <a:gd name="T24" fmla="*/ 1 w 71"/>
                <a:gd name="T25" fmla="*/ 30 h 109"/>
                <a:gd name="T26" fmla="*/ 36 w 71"/>
                <a:gd name="T27" fmla="*/ 0 h 109"/>
                <a:gd name="T28" fmla="*/ 71 w 71"/>
                <a:gd name="T29" fmla="*/ 28 h 109"/>
                <a:gd name="T30" fmla="*/ 56 w 71"/>
                <a:gd name="T31" fmla="*/ 28 h 109"/>
                <a:gd name="T32" fmla="*/ 36 w 71"/>
                <a:gd name="T33" fmla="*/ 13 h 109"/>
                <a:gd name="T34" fmla="*/ 16 w 71"/>
                <a:gd name="T35" fmla="*/ 30 h 109"/>
                <a:gd name="T36" fmla="*/ 25 w 71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09">
                  <a:moveTo>
                    <a:pt x="25" y="44"/>
                  </a:moveTo>
                  <a:lnTo>
                    <a:pt x="36" y="48"/>
                  </a:lnTo>
                  <a:cubicBezTo>
                    <a:pt x="45" y="49"/>
                    <a:pt x="53" y="52"/>
                    <a:pt x="60" y="55"/>
                  </a:cubicBezTo>
                  <a:cubicBezTo>
                    <a:pt x="66" y="59"/>
                    <a:pt x="71" y="67"/>
                    <a:pt x="71" y="78"/>
                  </a:cubicBezTo>
                  <a:cubicBezTo>
                    <a:pt x="71" y="94"/>
                    <a:pt x="57" y="109"/>
                    <a:pt x="36" y="109"/>
                  </a:cubicBezTo>
                  <a:cubicBezTo>
                    <a:pt x="15" y="109"/>
                    <a:pt x="0" y="98"/>
                    <a:pt x="0" y="82"/>
                  </a:cubicBezTo>
                  <a:lnTo>
                    <a:pt x="15" y="82"/>
                  </a:lnTo>
                  <a:cubicBezTo>
                    <a:pt x="16" y="92"/>
                    <a:pt x="22" y="98"/>
                    <a:pt x="36" y="98"/>
                  </a:cubicBezTo>
                  <a:cubicBezTo>
                    <a:pt x="50" y="98"/>
                    <a:pt x="58" y="89"/>
                    <a:pt x="58" y="80"/>
                  </a:cubicBezTo>
                  <a:cubicBezTo>
                    <a:pt x="58" y="72"/>
                    <a:pt x="53" y="67"/>
                    <a:pt x="47" y="64"/>
                  </a:cubicBezTo>
                  <a:lnTo>
                    <a:pt x="36" y="60"/>
                  </a:lnTo>
                  <a:cubicBezTo>
                    <a:pt x="27" y="59"/>
                    <a:pt x="18" y="57"/>
                    <a:pt x="12" y="53"/>
                  </a:cubicBezTo>
                  <a:cubicBezTo>
                    <a:pt x="6" y="49"/>
                    <a:pt x="1" y="42"/>
                    <a:pt x="1" y="30"/>
                  </a:cubicBezTo>
                  <a:cubicBezTo>
                    <a:pt x="1" y="13"/>
                    <a:pt x="15" y="0"/>
                    <a:pt x="36" y="0"/>
                  </a:cubicBezTo>
                  <a:cubicBezTo>
                    <a:pt x="57" y="0"/>
                    <a:pt x="70" y="10"/>
                    <a:pt x="71" y="28"/>
                  </a:cubicBezTo>
                  <a:lnTo>
                    <a:pt x="56" y="28"/>
                  </a:lnTo>
                  <a:cubicBezTo>
                    <a:pt x="55" y="19"/>
                    <a:pt x="47" y="13"/>
                    <a:pt x="36" y="13"/>
                  </a:cubicBezTo>
                  <a:cubicBezTo>
                    <a:pt x="25" y="13"/>
                    <a:pt x="16" y="19"/>
                    <a:pt x="16" y="30"/>
                  </a:cubicBezTo>
                  <a:cubicBezTo>
                    <a:pt x="13" y="37"/>
                    <a:pt x="17" y="42"/>
                    <a:pt x="25" y="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502" name="Rectangle 501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506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IUT Angers-Cholet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8316264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Rectangle 721"/>
          <p:cNvSpPr/>
          <p:nvPr/>
        </p:nvSpPr>
        <p:spPr>
          <a:xfrm>
            <a:off x="0" y="3999762"/>
            <a:ext cx="12192000" cy="1438626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07860D56-EA0B-4545-8769-D0AA59E16EA1}"/>
              </a:ext>
            </a:extLst>
          </p:cNvPr>
          <p:cNvSpPr/>
          <p:nvPr/>
        </p:nvSpPr>
        <p:spPr>
          <a:xfrm>
            <a:off x="0" y="5443649"/>
            <a:ext cx="12192000" cy="1438626"/>
          </a:xfrm>
          <a:prstGeom prst="rect">
            <a:avLst/>
          </a:prstGeom>
          <a:solidFill>
            <a:srgbClr val="004A7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675" name="Rectangle 674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721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 err="1">
                <a:solidFill>
                  <a:schemeClr val="bg1"/>
                </a:solidFill>
                <a:latin typeface="Verdana"/>
                <a:cs typeface="Verdana"/>
              </a:rPr>
              <a:t>Polytech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 Angers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2" name="Graphique 18">
            <a:extLst>
              <a:ext uri="{FF2B5EF4-FFF2-40B4-BE49-F238E27FC236}">
                <a16:creationId xmlns:a16="http://schemas.microsoft.com/office/drawing/2014/main" id="{B55E53B4-CDFE-6C4B-A9DA-9970F8CBD2EB}"/>
              </a:ext>
            </a:extLst>
          </p:cNvPr>
          <p:cNvGrpSpPr/>
          <p:nvPr/>
        </p:nvGrpSpPr>
        <p:grpSpPr>
          <a:xfrm>
            <a:off x="123144" y="648670"/>
            <a:ext cx="4217308" cy="1874359"/>
            <a:chOff x="926160" y="685800"/>
            <a:chExt cx="2743200" cy="1219200"/>
          </a:xfrm>
        </p:grpSpPr>
        <p:sp>
          <p:nvSpPr>
            <p:cNvPr id="3" name="Forme libre 2">
              <a:extLst>
                <a:ext uri="{FF2B5EF4-FFF2-40B4-BE49-F238E27FC236}">
                  <a16:creationId xmlns:a16="http://schemas.microsoft.com/office/drawing/2014/main" id="{2CCEF9E2-BBD5-524C-9AB4-DD147F57A77F}"/>
                </a:ext>
              </a:extLst>
            </p:cNvPr>
            <p:cNvSpPr/>
            <p:nvPr/>
          </p:nvSpPr>
          <p:spPr>
            <a:xfrm>
              <a:off x="2036729" y="1224915"/>
              <a:ext cx="85428" cy="95250"/>
            </a:xfrm>
            <a:custGeom>
              <a:avLst/>
              <a:gdLst>
                <a:gd name="connsiteX0" fmla="*/ 0 w 85428"/>
                <a:gd name="connsiteY0" fmla="*/ 102870 h 95250"/>
                <a:gd name="connsiteX1" fmla="*/ 0 w 85428"/>
                <a:gd name="connsiteY1" fmla="*/ 3810 h 95250"/>
                <a:gd name="connsiteX2" fmla="*/ 0 w 85428"/>
                <a:gd name="connsiteY2" fmla="*/ 0 h 95250"/>
                <a:gd name="connsiteX3" fmla="*/ 57901 w 85428"/>
                <a:gd name="connsiteY3" fmla="*/ 0 h 95250"/>
                <a:gd name="connsiteX4" fmla="*/ 81632 w 85428"/>
                <a:gd name="connsiteY4" fmla="*/ 9525 h 95250"/>
                <a:gd name="connsiteX5" fmla="*/ 81632 w 85428"/>
                <a:gd name="connsiteY5" fmla="*/ 9525 h 95250"/>
                <a:gd name="connsiteX6" fmla="*/ 87327 w 85428"/>
                <a:gd name="connsiteY6" fmla="*/ 32385 h 95250"/>
                <a:gd name="connsiteX7" fmla="*/ 87327 w 85428"/>
                <a:gd name="connsiteY7" fmla="*/ 32385 h 95250"/>
                <a:gd name="connsiteX8" fmla="*/ 83530 w 85428"/>
                <a:gd name="connsiteY8" fmla="*/ 52388 h 95250"/>
                <a:gd name="connsiteX9" fmla="*/ 83530 w 85428"/>
                <a:gd name="connsiteY9" fmla="*/ 52388 h 95250"/>
                <a:gd name="connsiteX10" fmla="*/ 56952 w 85428"/>
                <a:gd name="connsiteY10" fmla="*/ 65723 h 95250"/>
                <a:gd name="connsiteX11" fmla="*/ 56952 w 85428"/>
                <a:gd name="connsiteY11" fmla="*/ 65723 h 95250"/>
                <a:gd name="connsiteX12" fmla="*/ 19933 w 85428"/>
                <a:gd name="connsiteY12" fmla="*/ 65723 h 95250"/>
                <a:gd name="connsiteX13" fmla="*/ 19933 w 85428"/>
                <a:gd name="connsiteY13" fmla="*/ 102870 h 95250"/>
                <a:gd name="connsiteX14" fmla="*/ 0 w 85428"/>
                <a:gd name="connsiteY14" fmla="*/ 102870 h 95250"/>
                <a:gd name="connsiteX15" fmla="*/ 0 w 85428"/>
                <a:gd name="connsiteY15" fmla="*/ 102870 h 95250"/>
                <a:gd name="connsiteX16" fmla="*/ 19933 w 85428"/>
                <a:gd name="connsiteY16" fmla="*/ 47625 h 95250"/>
                <a:gd name="connsiteX17" fmla="*/ 46511 w 85428"/>
                <a:gd name="connsiteY17" fmla="*/ 47625 h 95250"/>
                <a:gd name="connsiteX18" fmla="*/ 47460 w 85428"/>
                <a:gd name="connsiteY18" fmla="*/ 47625 h 95250"/>
                <a:gd name="connsiteX19" fmla="*/ 47460 w 85428"/>
                <a:gd name="connsiteY19" fmla="*/ 47625 h 95250"/>
                <a:gd name="connsiteX20" fmla="*/ 60749 w 85428"/>
                <a:gd name="connsiteY20" fmla="*/ 46673 h 95250"/>
                <a:gd name="connsiteX21" fmla="*/ 60749 w 85428"/>
                <a:gd name="connsiteY21" fmla="*/ 46673 h 95250"/>
                <a:gd name="connsiteX22" fmla="*/ 65495 w 85428"/>
                <a:gd name="connsiteY22" fmla="*/ 42863 h 95250"/>
                <a:gd name="connsiteX23" fmla="*/ 65495 w 85428"/>
                <a:gd name="connsiteY23" fmla="*/ 42863 h 95250"/>
                <a:gd name="connsiteX24" fmla="*/ 66444 w 85428"/>
                <a:gd name="connsiteY24" fmla="*/ 33338 h 95250"/>
                <a:gd name="connsiteX25" fmla="*/ 66444 w 85428"/>
                <a:gd name="connsiteY25" fmla="*/ 33338 h 95250"/>
                <a:gd name="connsiteX26" fmla="*/ 63597 w 85428"/>
                <a:gd name="connsiteY26" fmla="*/ 19050 h 95250"/>
                <a:gd name="connsiteX27" fmla="*/ 63597 w 85428"/>
                <a:gd name="connsiteY27" fmla="*/ 19050 h 95250"/>
                <a:gd name="connsiteX28" fmla="*/ 52206 w 85428"/>
                <a:gd name="connsiteY28" fmla="*/ 17145 h 95250"/>
                <a:gd name="connsiteX29" fmla="*/ 52206 w 85428"/>
                <a:gd name="connsiteY29" fmla="*/ 17145 h 95250"/>
                <a:gd name="connsiteX30" fmla="*/ 19933 w 85428"/>
                <a:gd name="connsiteY30" fmla="*/ 17145 h 95250"/>
                <a:gd name="connsiteX31" fmla="*/ 19933 w 85428"/>
                <a:gd name="connsiteY31" fmla="*/ 47625 h 95250"/>
                <a:gd name="connsiteX32" fmla="*/ 19933 w 85428"/>
                <a:gd name="connsiteY32" fmla="*/ 4762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428" h="95250">
                  <a:moveTo>
                    <a:pt x="0" y="10287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57901" y="0"/>
                  </a:lnTo>
                  <a:cubicBezTo>
                    <a:pt x="69292" y="0"/>
                    <a:pt x="76886" y="3810"/>
                    <a:pt x="81632" y="9525"/>
                  </a:cubicBezTo>
                  <a:lnTo>
                    <a:pt x="81632" y="9525"/>
                  </a:lnTo>
                  <a:cubicBezTo>
                    <a:pt x="86378" y="16193"/>
                    <a:pt x="87327" y="23813"/>
                    <a:pt x="87327" y="32385"/>
                  </a:cubicBezTo>
                  <a:lnTo>
                    <a:pt x="87327" y="32385"/>
                  </a:lnTo>
                  <a:cubicBezTo>
                    <a:pt x="87327" y="37148"/>
                    <a:pt x="87327" y="44768"/>
                    <a:pt x="83530" y="52388"/>
                  </a:cubicBezTo>
                  <a:lnTo>
                    <a:pt x="83530" y="52388"/>
                  </a:lnTo>
                  <a:cubicBezTo>
                    <a:pt x="79733" y="60008"/>
                    <a:pt x="71190" y="66675"/>
                    <a:pt x="56952" y="65723"/>
                  </a:cubicBezTo>
                  <a:lnTo>
                    <a:pt x="56952" y="65723"/>
                  </a:lnTo>
                  <a:lnTo>
                    <a:pt x="19933" y="65723"/>
                  </a:lnTo>
                  <a:lnTo>
                    <a:pt x="19933" y="102870"/>
                  </a:lnTo>
                  <a:lnTo>
                    <a:pt x="0" y="102870"/>
                  </a:lnTo>
                  <a:lnTo>
                    <a:pt x="0" y="102870"/>
                  </a:lnTo>
                  <a:close/>
                  <a:moveTo>
                    <a:pt x="19933" y="47625"/>
                  </a:moveTo>
                  <a:lnTo>
                    <a:pt x="46511" y="47625"/>
                  </a:lnTo>
                  <a:cubicBezTo>
                    <a:pt x="46511" y="47625"/>
                    <a:pt x="46511" y="47625"/>
                    <a:pt x="47460" y="47625"/>
                  </a:cubicBezTo>
                  <a:lnTo>
                    <a:pt x="47460" y="47625"/>
                  </a:lnTo>
                  <a:cubicBezTo>
                    <a:pt x="53155" y="47625"/>
                    <a:pt x="57901" y="47625"/>
                    <a:pt x="60749" y="46673"/>
                  </a:cubicBezTo>
                  <a:lnTo>
                    <a:pt x="60749" y="46673"/>
                  </a:lnTo>
                  <a:cubicBezTo>
                    <a:pt x="63597" y="45720"/>
                    <a:pt x="64546" y="44768"/>
                    <a:pt x="65495" y="42863"/>
                  </a:cubicBezTo>
                  <a:lnTo>
                    <a:pt x="65495" y="42863"/>
                  </a:lnTo>
                  <a:cubicBezTo>
                    <a:pt x="66444" y="40958"/>
                    <a:pt x="66444" y="38100"/>
                    <a:pt x="66444" y="33338"/>
                  </a:cubicBezTo>
                  <a:lnTo>
                    <a:pt x="66444" y="33338"/>
                  </a:lnTo>
                  <a:cubicBezTo>
                    <a:pt x="66444" y="24765"/>
                    <a:pt x="65495" y="20003"/>
                    <a:pt x="63597" y="19050"/>
                  </a:cubicBezTo>
                  <a:lnTo>
                    <a:pt x="63597" y="19050"/>
                  </a:lnTo>
                  <a:cubicBezTo>
                    <a:pt x="62647" y="18098"/>
                    <a:pt x="58851" y="17145"/>
                    <a:pt x="52206" y="17145"/>
                  </a:cubicBezTo>
                  <a:lnTo>
                    <a:pt x="52206" y="17145"/>
                  </a:lnTo>
                  <a:lnTo>
                    <a:pt x="19933" y="17145"/>
                  </a:lnTo>
                  <a:lnTo>
                    <a:pt x="19933" y="47625"/>
                  </a:lnTo>
                  <a:lnTo>
                    <a:pt x="19933" y="47625"/>
                  </a:lnTo>
                  <a:close/>
                </a:path>
              </a:pathLst>
            </a:custGeom>
            <a:solidFill>
              <a:srgbClr val="004876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" name="Forme libre 4">
              <a:extLst>
                <a:ext uri="{FF2B5EF4-FFF2-40B4-BE49-F238E27FC236}">
                  <a16:creationId xmlns:a16="http://schemas.microsoft.com/office/drawing/2014/main" id="{79A1579A-7051-0741-AF96-480FC755BB4F}"/>
                </a:ext>
              </a:extLst>
            </p:cNvPr>
            <p:cNvSpPr/>
            <p:nvPr/>
          </p:nvSpPr>
          <p:spPr>
            <a:xfrm>
              <a:off x="2175313" y="1223010"/>
              <a:ext cx="85428" cy="104775"/>
            </a:xfrm>
            <a:custGeom>
              <a:avLst/>
              <a:gdLst>
                <a:gd name="connsiteX0" fmla="*/ 54105 w 85428"/>
                <a:gd name="connsiteY0" fmla="*/ 0 h 104775"/>
                <a:gd name="connsiteX1" fmla="*/ 83530 w 85428"/>
                <a:gd name="connsiteY1" fmla="*/ 8572 h 104775"/>
                <a:gd name="connsiteX2" fmla="*/ 83530 w 85428"/>
                <a:gd name="connsiteY2" fmla="*/ 8572 h 104775"/>
                <a:gd name="connsiteX3" fmla="*/ 92073 w 85428"/>
                <a:gd name="connsiteY3" fmla="*/ 36195 h 104775"/>
                <a:gd name="connsiteX4" fmla="*/ 92073 w 85428"/>
                <a:gd name="connsiteY4" fmla="*/ 36195 h 104775"/>
                <a:gd name="connsiteX5" fmla="*/ 92073 w 85428"/>
                <a:gd name="connsiteY5" fmla="*/ 70485 h 104775"/>
                <a:gd name="connsiteX6" fmla="*/ 82581 w 85428"/>
                <a:gd name="connsiteY6" fmla="*/ 97155 h 104775"/>
                <a:gd name="connsiteX7" fmla="*/ 82581 w 85428"/>
                <a:gd name="connsiteY7" fmla="*/ 97155 h 104775"/>
                <a:gd name="connsiteX8" fmla="*/ 53155 w 85428"/>
                <a:gd name="connsiteY8" fmla="*/ 104775 h 104775"/>
                <a:gd name="connsiteX9" fmla="*/ 53155 w 85428"/>
                <a:gd name="connsiteY9" fmla="*/ 104775 h 104775"/>
                <a:gd name="connsiteX10" fmla="*/ 38917 w 85428"/>
                <a:gd name="connsiteY10" fmla="*/ 104775 h 104775"/>
                <a:gd name="connsiteX11" fmla="*/ 38917 w 85428"/>
                <a:gd name="connsiteY11" fmla="*/ 104775 h 104775"/>
                <a:gd name="connsiteX12" fmla="*/ 9492 w 85428"/>
                <a:gd name="connsiteY12" fmla="*/ 97155 h 104775"/>
                <a:gd name="connsiteX13" fmla="*/ 9492 w 85428"/>
                <a:gd name="connsiteY13" fmla="*/ 97155 h 104775"/>
                <a:gd name="connsiteX14" fmla="*/ 0 w 85428"/>
                <a:gd name="connsiteY14" fmla="*/ 70485 h 104775"/>
                <a:gd name="connsiteX15" fmla="*/ 0 w 85428"/>
                <a:gd name="connsiteY15" fmla="*/ 70485 h 104775"/>
                <a:gd name="connsiteX16" fmla="*/ 0 w 85428"/>
                <a:gd name="connsiteY16" fmla="*/ 36195 h 104775"/>
                <a:gd name="connsiteX17" fmla="*/ 8543 w 85428"/>
                <a:gd name="connsiteY17" fmla="*/ 8572 h 104775"/>
                <a:gd name="connsiteX18" fmla="*/ 8543 w 85428"/>
                <a:gd name="connsiteY18" fmla="*/ 8572 h 104775"/>
                <a:gd name="connsiteX19" fmla="*/ 37968 w 85428"/>
                <a:gd name="connsiteY19" fmla="*/ 0 h 104775"/>
                <a:gd name="connsiteX20" fmla="*/ 37968 w 85428"/>
                <a:gd name="connsiteY20" fmla="*/ 0 h 104775"/>
                <a:gd name="connsiteX21" fmla="*/ 54105 w 85428"/>
                <a:gd name="connsiteY21" fmla="*/ 0 h 104775"/>
                <a:gd name="connsiteX22" fmla="*/ 39867 w 85428"/>
                <a:gd name="connsiteY22" fmla="*/ 18097 h 104775"/>
                <a:gd name="connsiteX23" fmla="*/ 24679 w 85428"/>
                <a:gd name="connsiteY23" fmla="*/ 20955 h 104775"/>
                <a:gd name="connsiteX24" fmla="*/ 24679 w 85428"/>
                <a:gd name="connsiteY24" fmla="*/ 20955 h 104775"/>
                <a:gd name="connsiteX25" fmla="*/ 21832 w 85428"/>
                <a:gd name="connsiteY25" fmla="*/ 36195 h 104775"/>
                <a:gd name="connsiteX26" fmla="*/ 21832 w 85428"/>
                <a:gd name="connsiteY26" fmla="*/ 36195 h 104775"/>
                <a:gd name="connsiteX27" fmla="*/ 21832 w 85428"/>
                <a:gd name="connsiteY27" fmla="*/ 70485 h 104775"/>
                <a:gd name="connsiteX28" fmla="*/ 25628 w 85428"/>
                <a:gd name="connsiteY28" fmla="*/ 84773 h 104775"/>
                <a:gd name="connsiteX29" fmla="*/ 25628 w 85428"/>
                <a:gd name="connsiteY29" fmla="*/ 84773 h 104775"/>
                <a:gd name="connsiteX30" fmla="*/ 39867 w 85428"/>
                <a:gd name="connsiteY30" fmla="*/ 87630 h 104775"/>
                <a:gd name="connsiteX31" fmla="*/ 39867 w 85428"/>
                <a:gd name="connsiteY31" fmla="*/ 87630 h 104775"/>
                <a:gd name="connsiteX32" fmla="*/ 54105 w 85428"/>
                <a:gd name="connsiteY32" fmla="*/ 87630 h 104775"/>
                <a:gd name="connsiteX33" fmla="*/ 68343 w 85428"/>
                <a:gd name="connsiteY33" fmla="*/ 84773 h 104775"/>
                <a:gd name="connsiteX34" fmla="*/ 68343 w 85428"/>
                <a:gd name="connsiteY34" fmla="*/ 84773 h 104775"/>
                <a:gd name="connsiteX35" fmla="*/ 72139 w 85428"/>
                <a:gd name="connsiteY35" fmla="*/ 70485 h 104775"/>
                <a:gd name="connsiteX36" fmla="*/ 72139 w 85428"/>
                <a:gd name="connsiteY36" fmla="*/ 70485 h 104775"/>
                <a:gd name="connsiteX37" fmla="*/ 72139 w 85428"/>
                <a:gd name="connsiteY37" fmla="*/ 36195 h 104775"/>
                <a:gd name="connsiteX38" fmla="*/ 69292 w 85428"/>
                <a:gd name="connsiteY38" fmla="*/ 20955 h 104775"/>
                <a:gd name="connsiteX39" fmla="*/ 69292 w 85428"/>
                <a:gd name="connsiteY39" fmla="*/ 20955 h 104775"/>
                <a:gd name="connsiteX40" fmla="*/ 54105 w 85428"/>
                <a:gd name="connsiteY40" fmla="*/ 18097 h 104775"/>
                <a:gd name="connsiteX41" fmla="*/ 54105 w 85428"/>
                <a:gd name="connsiteY41" fmla="*/ 18097 h 104775"/>
                <a:gd name="connsiteX42" fmla="*/ 39867 w 85428"/>
                <a:gd name="connsiteY42" fmla="*/ 18097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5428" h="104775">
                  <a:moveTo>
                    <a:pt x="54105" y="0"/>
                  </a:moveTo>
                  <a:cubicBezTo>
                    <a:pt x="67393" y="0"/>
                    <a:pt x="76885" y="1905"/>
                    <a:pt x="83530" y="8572"/>
                  </a:cubicBezTo>
                  <a:lnTo>
                    <a:pt x="83530" y="8572"/>
                  </a:lnTo>
                  <a:cubicBezTo>
                    <a:pt x="90174" y="15240"/>
                    <a:pt x="92073" y="23813"/>
                    <a:pt x="92073" y="36195"/>
                  </a:cubicBezTo>
                  <a:lnTo>
                    <a:pt x="92073" y="36195"/>
                  </a:lnTo>
                  <a:lnTo>
                    <a:pt x="92073" y="70485"/>
                  </a:lnTo>
                  <a:cubicBezTo>
                    <a:pt x="92073" y="81915"/>
                    <a:pt x="90174" y="91440"/>
                    <a:pt x="82581" y="97155"/>
                  </a:cubicBezTo>
                  <a:lnTo>
                    <a:pt x="82581" y="97155"/>
                  </a:lnTo>
                  <a:cubicBezTo>
                    <a:pt x="75936" y="102870"/>
                    <a:pt x="66444" y="104775"/>
                    <a:pt x="53155" y="104775"/>
                  </a:cubicBezTo>
                  <a:lnTo>
                    <a:pt x="53155" y="104775"/>
                  </a:lnTo>
                  <a:lnTo>
                    <a:pt x="38917" y="104775"/>
                  </a:lnTo>
                  <a:lnTo>
                    <a:pt x="38917" y="104775"/>
                  </a:lnTo>
                  <a:cubicBezTo>
                    <a:pt x="25628" y="104775"/>
                    <a:pt x="16136" y="102870"/>
                    <a:pt x="9492" y="97155"/>
                  </a:cubicBezTo>
                  <a:lnTo>
                    <a:pt x="9492" y="97155"/>
                  </a:lnTo>
                  <a:cubicBezTo>
                    <a:pt x="2847" y="91440"/>
                    <a:pt x="0" y="81915"/>
                    <a:pt x="0" y="70485"/>
                  </a:cubicBezTo>
                  <a:lnTo>
                    <a:pt x="0" y="70485"/>
                  </a:lnTo>
                  <a:lnTo>
                    <a:pt x="0" y="36195"/>
                  </a:lnTo>
                  <a:cubicBezTo>
                    <a:pt x="0" y="23813"/>
                    <a:pt x="1898" y="14288"/>
                    <a:pt x="8543" y="8572"/>
                  </a:cubicBezTo>
                  <a:lnTo>
                    <a:pt x="8543" y="8572"/>
                  </a:lnTo>
                  <a:cubicBezTo>
                    <a:pt x="15187" y="2857"/>
                    <a:pt x="24679" y="952"/>
                    <a:pt x="37968" y="0"/>
                  </a:cubicBezTo>
                  <a:lnTo>
                    <a:pt x="37968" y="0"/>
                  </a:lnTo>
                  <a:lnTo>
                    <a:pt x="54105" y="0"/>
                  </a:lnTo>
                  <a:moveTo>
                    <a:pt x="39867" y="18097"/>
                  </a:moveTo>
                  <a:cubicBezTo>
                    <a:pt x="31324" y="18097"/>
                    <a:pt x="26578" y="19050"/>
                    <a:pt x="24679" y="20955"/>
                  </a:cubicBezTo>
                  <a:lnTo>
                    <a:pt x="24679" y="20955"/>
                  </a:lnTo>
                  <a:cubicBezTo>
                    <a:pt x="22781" y="22860"/>
                    <a:pt x="21832" y="26670"/>
                    <a:pt x="21832" y="36195"/>
                  </a:cubicBezTo>
                  <a:lnTo>
                    <a:pt x="21832" y="36195"/>
                  </a:lnTo>
                  <a:lnTo>
                    <a:pt x="21832" y="70485"/>
                  </a:lnTo>
                  <a:cubicBezTo>
                    <a:pt x="21832" y="80010"/>
                    <a:pt x="23730" y="82867"/>
                    <a:pt x="25628" y="84773"/>
                  </a:cubicBezTo>
                  <a:lnTo>
                    <a:pt x="25628" y="84773"/>
                  </a:lnTo>
                  <a:cubicBezTo>
                    <a:pt x="27527" y="86677"/>
                    <a:pt x="32273" y="87630"/>
                    <a:pt x="39867" y="87630"/>
                  </a:cubicBezTo>
                  <a:lnTo>
                    <a:pt x="39867" y="87630"/>
                  </a:lnTo>
                  <a:lnTo>
                    <a:pt x="54105" y="87630"/>
                  </a:lnTo>
                  <a:cubicBezTo>
                    <a:pt x="61698" y="87630"/>
                    <a:pt x="66444" y="86677"/>
                    <a:pt x="68343" y="84773"/>
                  </a:cubicBezTo>
                  <a:lnTo>
                    <a:pt x="68343" y="84773"/>
                  </a:lnTo>
                  <a:cubicBezTo>
                    <a:pt x="70241" y="82867"/>
                    <a:pt x="72139" y="79057"/>
                    <a:pt x="72139" y="70485"/>
                  </a:cubicBezTo>
                  <a:lnTo>
                    <a:pt x="72139" y="70485"/>
                  </a:lnTo>
                  <a:lnTo>
                    <a:pt x="72139" y="36195"/>
                  </a:lnTo>
                  <a:cubicBezTo>
                    <a:pt x="72139" y="26670"/>
                    <a:pt x="71190" y="22860"/>
                    <a:pt x="69292" y="20955"/>
                  </a:cubicBezTo>
                  <a:lnTo>
                    <a:pt x="69292" y="20955"/>
                  </a:lnTo>
                  <a:cubicBezTo>
                    <a:pt x="67393" y="19050"/>
                    <a:pt x="62647" y="18097"/>
                    <a:pt x="54105" y="18097"/>
                  </a:cubicBezTo>
                  <a:lnTo>
                    <a:pt x="54105" y="18097"/>
                  </a:lnTo>
                  <a:lnTo>
                    <a:pt x="39867" y="18097"/>
                  </a:lnTo>
                </a:path>
              </a:pathLst>
            </a:custGeom>
            <a:solidFill>
              <a:srgbClr val="004876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" name="Forme libre 5">
              <a:extLst>
                <a:ext uri="{FF2B5EF4-FFF2-40B4-BE49-F238E27FC236}">
                  <a16:creationId xmlns:a16="http://schemas.microsoft.com/office/drawing/2014/main" id="{D512DF14-EE21-E047-9A5C-1ECDD845B335}"/>
                </a:ext>
              </a:extLst>
            </p:cNvPr>
            <p:cNvSpPr/>
            <p:nvPr/>
          </p:nvSpPr>
          <p:spPr>
            <a:xfrm>
              <a:off x="2330982" y="1223963"/>
              <a:ext cx="66444" cy="95250"/>
            </a:xfrm>
            <a:custGeom>
              <a:avLst/>
              <a:gdLst>
                <a:gd name="connsiteX0" fmla="*/ 0 w 66444"/>
                <a:gd name="connsiteY0" fmla="*/ 103823 h 95250"/>
                <a:gd name="connsiteX1" fmla="*/ 0 w 66444"/>
                <a:gd name="connsiteY1" fmla="*/ 0 h 95250"/>
                <a:gd name="connsiteX2" fmla="*/ 19933 w 66444"/>
                <a:gd name="connsiteY2" fmla="*/ 0 h 95250"/>
                <a:gd name="connsiteX3" fmla="*/ 19933 w 66444"/>
                <a:gd name="connsiteY3" fmla="*/ 85725 h 95250"/>
                <a:gd name="connsiteX4" fmla="*/ 74038 w 66444"/>
                <a:gd name="connsiteY4" fmla="*/ 85725 h 95250"/>
                <a:gd name="connsiteX5" fmla="*/ 74038 w 66444"/>
                <a:gd name="connsiteY5" fmla="*/ 103823 h 95250"/>
                <a:gd name="connsiteX6" fmla="*/ 0 w 66444"/>
                <a:gd name="connsiteY6" fmla="*/ 103823 h 95250"/>
                <a:gd name="connsiteX7" fmla="*/ 0 w 66444"/>
                <a:gd name="connsiteY7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44" h="95250">
                  <a:moveTo>
                    <a:pt x="0" y="103823"/>
                  </a:moveTo>
                  <a:lnTo>
                    <a:pt x="0" y="0"/>
                  </a:lnTo>
                  <a:lnTo>
                    <a:pt x="19933" y="0"/>
                  </a:lnTo>
                  <a:lnTo>
                    <a:pt x="19933" y="85725"/>
                  </a:lnTo>
                  <a:lnTo>
                    <a:pt x="74038" y="85725"/>
                  </a:lnTo>
                  <a:lnTo>
                    <a:pt x="74038" y="103823"/>
                  </a:lnTo>
                  <a:lnTo>
                    <a:pt x="0" y="103823"/>
                  </a:lnTo>
                  <a:lnTo>
                    <a:pt x="0" y="103823"/>
                  </a:lnTo>
                  <a:close/>
                </a:path>
              </a:pathLst>
            </a:custGeom>
            <a:solidFill>
              <a:srgbClr val="004876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Forme libre 6">
              <a:extLst>
                <a:ext uri="{FF2B5EF4-FFF2-40B4-BE49-F238E27FC236}">
                  <a16:creationId xmlns:a16="http://schemas.microsoft.com/office/drawing/2014/main" id="{2B164502-6FAF-DF48-99BD-45EEBC1A26A1}"/>
                </a:ext>
              </a:extLst>
            </p:cNvPr>
            <p:cNvSpPr/>
            <p:nvPr/>
          </p:nvSpPr>
          <p:spPr>
            <a:xfrm>
              <a:off x="2440141" y="1223963"/>
              <a:ext cx="104412" cy="95250"/>
            </a:xfrm>
            <a:custGeom>
              <a:avLst/>
              <a:gdLst>
                <a:gd name="connsiteX0" fmla="*/ 42714 w 104412"/>
                <a:gd name="connsiteY0" fmla="*/ 103823 h 95250"/>
                <a:gd name="connsiteX1" fmla="*/ 42714 w 104412"/>
                <a:gd name="connsiteY1" fmla="*/ 60960 h 95250"/>
                <a:gd name="connsiteX2" fmla="*/ 0 w 104412"/>
                <a:gd name="connsiteY2" fmla="*/ 0 h 95250"/>
                <a:gd name="connsiteX3" fmla="*/ 23730 w 104412"/>
                <a:gd name="connsiteY3" fmla="*/ 0 h 95250"/>
                <a:gd name="connsiteX4" fmla="*/ 53155 w 104412"/>
                <a:gd name="connsiteY4" fmla="*/ 41910 h 95250"/>
                <a:gd name="connsiteX5" fmla="*/ 82581 w 104412"/>
                <a:gd name="connsiteY5" fmla="*/ 0 h 95250"/>
                <a:gd name="connsiteX6" fmla="*/ 107260 w 104412"/>
                <a:gd name="connsiteY6" fmla="*/ 0 h 95250"/>
                <a:gd name="connsiteX7" fmla="*/ 63597 w 104412"/>
                <a:gd name="connsiteY7" fmla="*/ 60960 h 95250"/>
                <a:gd name="connsiteX8" fmla="*/ 63597 w 104412"/>
                <a:gd name="connsiteY8" fmla="*/ 103823 h 95250"/>
                <a:gd name="connsiteX9" fmla="*/ 42714 w 104412"/>
                <a:gd name="connsiteY9" fmla="*/ 103823 h 95250"/>
                <a:gd name="connsiteX10" fmla="*/ 42714 w 104412"/>
                <a:gd name="connsiteY10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412" h="95250">
                  <a:moveTo>
                    <a:pt x="42714" y="103823"/>
                  </a:moveTo>
                  <a:lnTo>
                    <a:pt x="42714" y="60960"/>
                  </a:lnTo>
                  <a:lnTo>
                    <a:pt x="0" y="0"/>
                  </a:lnTo>
                  <a:lnTo>
                    <a:pt x="23730" y="0"/>
                  </a:lnTo>
                  <a:lnTo>
                    <a:pt x="53155" y="41910"/>
                  </a:lnTo>
                  <a:lnTo>
                    <a:pt x="82581" y="0"/>
                  </a:lnTo>
                  <a:lnTo>
                    <a:pt x="107260" y="0"/>
                  </a:lnTo>
                  <a:lnTo>
                    <a:pt x="63597" y="60960"/>
                  </a:lnTo>
                  <a:lnTo>
                    <a:pt x="63597" y="103823"/>
                  </a:lnTo>
                  <a:lnTo>
                    <a:pt x="42714" y="103823"/>
                  </a:lnTo>
                  <a:lnTo>
                    <a:pt x="42714" y="103823"/>
                  </a:lnTo>
                  <a:close/>
                </a:path>
              </a:pathLst>
            </a:custGeom>
            <a:solidFill>
              <a:srgbClr val="004876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 8">
              <a:extLst>
                <a:ext uri="{FF2B5EF4-FFF2-40B4-BE49-F238E27FC236}">
                  <a16:creationId xmlns:a16="http://schemas.microsoft.com/office/drawing/2014/main" id="{78457790-7228-B947-8FD3-98374CAC9E0E}"/>
                </a:ext>
              </a:extLst>
            </p:cNvPr>
            <p:cNvSpPr/>
            <p:nvPr/>
          </p:nvSpPr>
          <p:spPr>
            <a:xfrm>
              <a:off x="2590115" y="1223963"/>
              <a:ext cx="85428" cy="95250"/>
            </a:xfrm>
            <a:custGeom>
              <a:avLst/>
              <a:gdLst>
                <a:gd name="connsiteX0" fmla="*/ 34171 w 85428"/>
                <a:gd name="connsiteY0" fmla="*/ 103823 h 95250"/>
                <a:gd name="connsiteX1" fmla="*/ 34171 w 85428"/>
                <a:gd name="connsiteY1" fmla="*/ 18098 h 95250"/>
                <a:gd name="connsiteX2" fmla="*/ 0 w 85428"/>
                <a:gd name="connsiteY2" fmla="*/ 18098 h 95250"/>
                <a:gd name="connsiteX3" fmla="*/ 0 w 85428"/>
                <a:gd name="connsiteY3" fmla="*/ 0 h 95250"/>
                <a:gd name="connsiteX4" fmla="*/ 88276 w 85428"/>
                <a:gd name="connsiteY4" fmla="*/ 0 h 95250"/>
                <a:gd name="connsiteX5" fmla="*/ 88276 w 85428"/>
                <a:gd name="connsiteY5" fmla="*/ 18098 h 95250"/>
                <a:gd name="connsiteX6" fmla="*/ 54105 w 85428"/>
                <a:gd name="connsiteY6" fmla="*/ 18098 h 95250"/>
                <a:gd name="connsiteX7" fmla="*/ 54105 w 85428"/>
                <a:gd name="connsiteY7" fmla="*/ 100013 h 95250"/>
                <a:gd name="connsiteX8" fmla="*/ 54105 w 85428"/>
                <a:gd name="connsiteY8" fmla="*/ 103823 h 95250"/>
                <a:gd name="connsiteX9" fmla="*/ 34171 w 85428"/>
                <a:gd name="connsiteY9" fmla="*/ 103823 h 95250"/>
                <a:gd name="connsiteX10" fmla="*/ 34171 w 85428"/>
                <a:gd name="connsiteY10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28" h="95250">
                  <a:moveTo>
                    <a:pt x="34171" y="103823"/>
                  </a:moveTo>
                  <a:lnTo>
                    <a:pt x="34171" y="18098"/>
                  </a:lnTo>
                  <a:lnTo>
                    <a:pt x="0" y="18098"/>
                  </a:lnTo>
                  <a:lnTo>
                    <a:pt x="0" y="0"/>
                  </a:lnTo>
                  <a:lnTo>
                    <a:pt x="88276" y="0"/>
                  </a:lnTo>
                  <a:lnTo>
                    <a:pt x="88276" y="18098"/>
                  </a:lnTo>
                  <a:lnTo>
                    <a:pt x="54105" y="18098"/>
                  </a:lnTo>
                  <a:lnTo>
                    <a:pt x="54105" y="100013"/>
                  </a:lnTo>
                  <a:lnTo>
                    <a:pt x="54105" y="103823"/>
                  </a:lnTo>
                  <a:lnTo>
                    <a:pt x="34171" y="103823"/>
                  </a:lnTo>
                  <a:lnTo>
                    <a:pt x="34171" y="103823"/>
                  </a:lnTo>
                  <a:close/>
                </a:path>
              </a:pathLst>
            </a:custGeom>
            <a:solidFill>
              <a:srgbClr val="004876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 9">
              <a:extLst>
                <a:ext uri="{FF2B5EF4-FFF2-40B4-BE49-F238E27FC236}">
                  <a16:creationId xmlns:a16="http://schemas.microsoft.com/office/drawing/2014/main" id="{E763C6CF-3A4B-C349-A437-1E92596FED7F}"/>
                </a:ext>
              </a:extLst>
            </p:cNvPr>
            <p:cNvSpPr/>
            <p:nvPr/>
          </p:nvSpPr>
          <p:spPr>
            <a:xfrm>
              <a:off x="2735343" y="1223963"/>
              <a:ext cx="75936" cy="95250"/>
            </a:xfrm>
            <a:custGeom>
              <a:avLst/>
              <a:gdLst>
                <a:gd name="connsiteX0" fmla="*/ 0 w 75936"/>
                <a:gd name="connsiteY0" fmla="*/ 103823 h 95250"/>
                <a:gd name="connsiteX1" fmla="*/ 0 w 75936"/>
                <a:gd name="connsiteY1" fmla="*/ 0 h 95250"/>
                <a:gd name="connsiteX2" fmla="*/ 75936 w 75936"/>
                <a:gd name="connsiteY2" fmla="*/ 0 h 95250"/>
                <a:gd name="connsiteX3" fmla="*/ 75936 w 75936"/>
                <a:gd name="connsiteY3" fmla="*/ 18098 h 95250"/>
                <a:gd name="connsiteX4" fmla="*/ 19933 w 75936"/>
                <a:gd name="connsiteY4" fmla="*/ 18098 h 95250"/>
                <a:gd name="connsiteX5" fmla="*/ 19933 w 75936"/>
                <a:gd name="connsiteY5" fmla="*/ 41910 h 95250"/>
                <a:gd name="connsiteX6" fmla="*/ 73089 w 75936"/>
                <a:gd name="connsiteY6" fmla="*/ 41910 h 95250"/>
                <a:gd name="connsiteX7" fmla="*/ 73089 w 75936"/>
                <a:gd name="connsiteY7" fmla="*/ 59055 h 95250"/>
                <a:gd name="connsiteX8" fmla="*/ 19933 w 75936"/>
                <a:gd name="connsiteY8" fmla="*/ 59055 h 95250"/>
                <a:gd name="connsiteX9" fmla="*/ 19933 w 75936"/>
                <a:gd name="connsiteY9" fmla="*/ 85725 h 95250"/>
                <a:gd name="connsiteX10" fmla="*/ 75936 w 75936"/>
                <a:gd name="connsiteY10" fmla="*/ 85725 h 95250"/>
                <a:gd name="connsiteX11" fmla="*/ 75936 w 75936"/>
                <a:gd name="connsiteY11" fmla="*/ 103823 h 95250"/>
                <a:gd name="connsiteX12" fmla="*/ 0 w 75936"/>
                <a:gd name="connsiteY12" fmla="*/ 103823 h 95250"/>
                <a:gd name="connsiteX13" fmla="*/ 0 w 75936"/>
                <a:gd name="connsiteY13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936" h="95250">
                  <a:moveTo>
                    <a:pt x="0" y="103823"/>
                  </a:moveTo>
                  <a:lnTo>
                    <a:pt x="0" y="0"/>
                  </a:lnTo>
                  <a:lnTo>
                    <a:pt x="75936" y="0"/>
                  </a:lnTo>
                  <a:lnTo>
                    <a:pt x="75936" y="18098"/>
                  </a:lnTo>
                  <a:lnTo>
                    <a:pt x="19933" y="18098"/>
                  </a:lnTo>
                  <a:lnTo>
                    <a:pt x="19933" y="41910"/>
                  </a:lnTo>
                  <a:lnTo>
                    <a:pt x="73089" y="41910"/>
                  </a:lnTo>
                  <a:lnTo>
                    <a:pt x="73089" y="59055"/>
                  </a:lnTo>
                  <a:lnTo>
                    <a:pt x="19933" y="59055"/>
                  </a:lnTo>
                  <a:lnTo>
                    <a:pt x="19933" y="85725"/>
                  </a:lnTo>
                  <a:lnTo>
                    <a:pt x="75936" y="85725"/>
                  </a:lnTo>
                  <a:lnTo>
                    <a:pt x="75936" y="103823"/>
                  </a:lnTo>
                  <a:lnTo>
                    <a:pt x="0" y="103823"/>
                  </a:lnTo>
                  <a:lnTo>
                    <a:pt x="0" y="103823"/>
                  </a:lnTo>
                  <a:close/>
                </a:path>
              </a:pathLst>
            </a:custGeom>
            <a:solidFill>
              <a:srgbClr val="004876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 10">
              <a:extLst>
                <a:ext uri="{FF2B5EF4-FFF2-40B4-BE49-F238E27FC236}">
                  <a16:creationId xmlns:a16="http://schemas.microsoft.com/office/drawing/2014/main" id="{F34678F2-7264-D54C-9E4E-7944B5E17C0C}"/>
                </a:ext>
              </a:extLst>
            </p:cNvPr>
            <p:cNvSpPr/>
            <p:nvPr/>
          </p:nvSpPr>
          <p:spPr>
            <a:xfrm>
              <a:off x="2872978" y="1223010"/>
              <a:ext cx="85428" cy="104775"/>
            </a:xfrm>
            <a:custGeom>
              <a:avLst/>
              <a:gdLst>
                <a:gd name="connsiteX0" fmla="*/ 35121 w 85428"/>
                <a:gd name="connsiteY0" fmla="*/ 105727 h 104775"/>
                <a:gd name="connsiteX1" fmla="*/ 35121 w 85428"/>
                <a:gd name="connsiteY1" fmla="*/ 105727 h 104775"/>
                <a:gd name="connsiteX2" fmla="*/ 35121 w 85428"/>
                <a:gd name="connsiteY2" fmla="*/ 105727 h 104775"/>
                <a:gd name="connsiteX3" fmla="*/ 9492 w 85428"/>
                <a:gd name="connsiteY3" fmla="*/ 97155 h 104775"/>
                <a:gd name="connsiteX4" fmla="*/ 9492 w 85428"/>
                <a:gd name="connsiteY4" fmla="*/ 97155 h 104775"/>
                <a:gd name="connsiteX5" fmla="*/ 0 w 85428"/>
                <a:gd name="connsiteY5" fmla="*/ 72390 h 104775"/>
                <a:gd name="connsiteX6" fmla="*/ 0 w 85428"/>
                <a:gd name="connsiteY6" fmla="*/ 72390 h 104775"/>
                <a:gd name="connsiteX7" fmla="*/ 0 w 85428"/>
                <a:gd name="connsiteY7" fmla="*/ 34290 h 104775"/>
                <a:gd name="connsiteX8" fmla="*/ 14238 w 85428"/>
                <a:gd name="connsiteY8" fmla="*/ 5715 h 104775"/>
                <a:gd name="connsiteX9" fmla="*/ 14238 w 85428"/>
                <a:gd name="connsiteY9" fmla="*/ 5715 h 104775"/>
                <a:gd name="connsiteX10" fmla="*/ 47460 w 85428"/>
                <a:gd name="connsiteY10" fmla="*/ 0 h 104775"/>
                <a:gd name="connsiteX11" fmla="*/ 47460 w 85428"/>
                <a:gd name="connsiteY11" fmla="*/ 0 h 104775"/>
                <a:gd name="connsiteX12" fmla="*/ 56952 w 85428"/>
                <a:gd name="connsiteY12" fmla="*/ 0 h 104775"/>
                <a:gd name="connsiteX13" fmla="*/ 82581 w 85428"/>
                <a:gd name="connsiteY13" fmla="*/ 7620 h 104775"/>
                <a:gd name="connsiteX14" fmla="*/ 82581 w 85428"/>
                <a:gd name="connsiteY14" fmla="*/ 7620 h 104775"/>
                <a:gd name="connsiteX15" fmla="*/ 90174 w 85428"/>
                <a:gd name="connsiteY15" fmla="*/ 31432 h 104775"/>
                <a:gd name="connsiteX16" fmla="*/ 90174 w 85428"/>
                <a:gd name="connsiteY16" fmla="*/ 31432 h 104775"/>
                <a:gd name="connsiteX17" fmla="*/ 90174 w 85428"/>
                <a:gd name="connsiteY17" fmla="*/ 39052 h 104775"/>
                <a:gd name="connsiteX18" fmla="*/ 70241 w 85428"/>
                <a:gd name="connsiteY18" fmla="*/ 39052 h 104775"/>
                <a:gd name="connsiteX19" fmla="*/ 70241 w 85428"/>
                <a:gd name="connsiteY19" fmla="*/ 35242 h 104775"/>
                <a:gd name="connsiteX20" fmla="*/ 70241 w 85428"/>
                <a:gd name="connsiteY20" fmla="*/ 32385 h 104775"/>
                <a:gd name="connsiteX21" fmla="*/ 67393 w 85428"/>
                <a:gd name="connsiteY21" fmla="*/ 20955 h 104775"/>
                <a:gd name="connsiteX22" fmla="*/ 67393 w 85428"/>
                <a:gd name="connsiteY22" fmla="*/ 20955 h 104775"/>
                <a:gd name="connsiteX23" fmla="*/ 55054 w 85428"/>
                <a:gd name="connsiteY23" fmla="*/ 18097 h 104775"/>
                <a:gd name="connsiteX24" fmla="*/ 55054 w 85428"/>
                <a:gd name="connsiteY24" fmla="*/ 18097 h 104775"/>
                <a:gd name="connsiteX25" fmla="*/ 48409 w 85428"/>
                <a:gd name="connsiteY25" fmla="*/ 18097 h 104775"/>
                <a:gd name="connsiteX26" fmla="*/ 28476 w 85428"/>
                <a:gd name="connsiteY26" fmla="*/ 20002 h 104775"/>
                <a:gd name="connsiteX27" fmla="*/ 28476 w 85428"/>
                <a:gd name="connsiteY27" fmla="*/ 20002 h 104775"/>
                <a:gd name="connsiteX28" fmla="*/ 20882 w 85428"/>
                <a:gd name="connsiteY28" fmla="*/ 25717 h 104775"/>
                <a:gd name="connsiteX29" fmla="*/ 20882 w 85428"/>
                <a:gd name="connsiteY29" fmla="*/ 25717 h 104775"/>
                <a:gd name="connsiteX30" fmla="*/ 19933 w 85428"/>
                <a:gd name="connsiteY30" fmla="*/ 34290 h 104775"/>
                <a:gd name="connsiteX31" fmla="*/ 19933 w 85428"/>
                <a:gd name="connsiteY31" fmla="*/ 34290 h 104775"/>
                <a:gd name="connsiteX32" fmla="*/ 19933 w 85428"/>
                <a:gd name="connsiteY32" fmla="*/ 60007 h 104775"/>
                <a:gd name="connsiteX33" fmla="*/ 20882 w 85428"/>
                <a:gd name="connsiteY33" fmla="*/ 78105 h 104775"/>
                <a:gd name="connsiteX34" fmla="*/ 20882 w 85428"/>
                <a:gd name="connsiteY34" fmla="*/ 78105 h 104775"/>
                <a:gd name="connsiteX35" fmla="*/ 26578 w 85428"/>
                <a:gd name="connsiteY35" fmla="*/ 85725 h 104775"/>
                <a:gd name="connsiteX36" fmla="*/ 26578 w 85428"/>
                <a:gd name="connsiteY36" fmla="*/ 85725 h 104775"/>
                <a:gd name="connsiteX37" fmla="*/ 37019 w 85428"/>
                <a:gd name="connsiteY37" fmla="*/ 87630 h 104775"/>
                <a:gd name="connsiteX38" fmla="*/ 37019 w 85428"/>
                <a:gd name="connsiteY38" fmla="*/ 87630 h 104775"/>
                <a:gd name="connsiteX39" fmla="*/ 51257 w 85428"/>
                <a:gd name="connsiteY39" fmla="*/ 87630 h 104775"/>
                <a:gd name="connsiteX40" fmla="*/ 66444 w 85428"/>
                <a:gd name="connsiteY40" fmla="*/ 86677 h 104775"/>
                <a:gd name="connsiteX41" fmla="*/ 66444 w 85428"/>
                <a:gd name="connsiteY41" fmla="*/ 86677 h 104775"/>
                <a:gd name="connsiteX42" fmla="*/ 71190 w 85428"/>
                <a:gd name="connsiteY42" fmla="*/ 82867 h 104775"/>
                <a:gd name="connsiteX43" fmla="*/ 71190 w 85428"/>
                <a:gd name="connsiteY43" fmla="*/ 82867 h 104775"/>
                <a:gd name="connsiteX44" fmla="*/ 72139 w 85428"/>
                <a:gd name="connsiteY44" fmla="*/ 76200 h 104775"/>
                <a:gd name="connsiteX45" fmla="*/ 72139 w 85428"/>
                <a:gd name="connsiteY45" fmla="*/ 76200 h 104775"/>
                <a:gd name="connsiteX46" fmla="*/ 72139 w 85428"/>
                <a:gd name="connsiteY46" fmla="*/ 64770 h 104775"/>
                <a:gd name="connsiteX47" fmla="*/ 92073 w 85428"/>
                <a:gd name="connsiteY47" fmla="*/ 64770 h 104775"/>
                <a:gd name="connsiteX48" fmla="*/ 92073 w 85428"/>
                <a:gd name="connsiteY48" fmla="*/ 78105 h 104775"/>
                <a:gd name="connsiteX49" fmla="*/ 79733 w 85428"/>
                <a:gd name="connsiteY49" fmla="*/ 101917 h 104775"/>
                <a:gd name="connsiteX50" fmla="*/ 79733 w 85428"/>
                <a:gd name="connsiteY50" fmla="*/ 101917 h 104775"/>
                <a:gd name="connsiteX51" fmla="*/ 51257 w 85428"/>
                <a:gd name="connsiteY51" fmla="*/ 106680 h 104775"/>
                <a:gd name="connsiteX52" fmla="*/ 51257 w 85428"/>
                <a:gd name="connsiteY52" fmla="*/ 106680 h 104775"/>
                <a:gd name="connsiteX53" fmla="*/ 35121 w 85428"/>
                <a:gd name="connsiteY53" fmla="*/ 10668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5428" h="104775">
                  <a:moveTo>
                    <a:pt x="35121" y="105727"/>
                  </a:moveTo>
                  <a:lnTo>
                    <a:pt x="35121" y="105727"/>
                  </a:lnTo>
                  <a:lnTo>
                    <a:pt x="35121" y="105727"/>
                  </a:lnTo>
                  <a:cubicBezTo>
                    <a:pt x="24679" y="105727"/>
                    <a:pt x="16136" y="102870"/>
                    <a:pt x="9492" y="97155"/>
                  </a:cubicBezTo>
                  <a:lnTo>
                    <a:pt x="9492" y="97155"/>
                  </a:lnTo>
                  <a:cubicBezTo>
                    <a:pt x="2847" y="91440"/>
                    <a:pt x="0" y="81915"/>
                    <a:pt x="0" y="72390"/>
                  </a:cubicBezTo>
                  <a:lnTo>
                    <a:pt x="0" y="72390"/>
                  </a:lnTo>
                  <a:lnTo>
                    <a:pt x="0" y="34290"/>
                  </a:lnTo>
                  <a:cubicBezTo>
                    <a:pt x="0" y="20002"/>
                    <a:pt x="5695" y="10477"/>
                    <a:pt x="14238" y="5715"/>
                  </a:cubicBezTo>
                  <a:lnTo>
                    <a:pt x="14238" y="5715"/>
                  </a:lnTo>
                  <a:cubicBezTo>
                    <a:pt x="23730" y="952"/>
                    <a:pt x="35121" y="0"/>
                    <a:pt x="47460" y="0"/>
                  </a:cubicBezTo>
                  <a:lnTo>
                    <a:pt x="47460" y="0"/>
                  </a:lnTo>
                  <a:lnTo>
                    <a:pt x="56952" y="0"/>
                  </a:lnTo>
                  <a:cubicBezTo>
                    <a:pt x="68343" y="0"/>
                    <a:pt x="76885" y="1905"/>
                    <a:pt x="82581" y="7620"/>
                  </a:cubicBezTo>
                  <a:lnTo>
                    <a:pt x="82581" y="7620"/>
                  </a:lnTo>
                  <a:cubicBezTo>
                    <a:pt x="88276" y="13335"/>
                    <a:pt x="90174" y="21907"/>
                    <a:pt x="90174" y="31432"/>
                  </a:cubicBezTo>
                  <a:lnTo>
                    <a:pt x="90174" y="31432"/>
                  </a:lnTo>
                  <a:lnTo>
                    <a:pt x="90174" y="39052"/>
                  </a:lnTo>
                  <a:lnTo>
                    <a:pt x="70241" y="39052"/>
                  </a:lnTo>
                  <a:lnTo>
                    <a:pt x="70241" y="35242"/>
                  </a:lnTo>
                  <a:lnTo>
                    <a:pt x="70241" y="32385"/>
                  </a:lnTo>
                  <a:cubicBezTo>
                    <a:pt x="70241" y="25717"/>
                    <a:pt x="69292" y="22860"/>
                    <a:pt x="67393" y="20955"/>
                  </a:cubicBezTo>
                  <a:lnTo>
                    <a:pt x="67393" y="20955"/>
                  </a:lnTo>
                  <a:cubicBezTo>
                    <a:pt x="66444" y="19050"/>
                    <a:pt x="62647" y="18097"/>
                    <a:pt x="55054" y="18097"/>
                  </a:cubicBezTo>
                  <a:lnTo>
                    <a:pt x="55054" y="18097"/>
                  </a:lnTo>
                  <a:lnTo>
                    <a:pt x="48409" y="18097"/>
                  </a:lnTo>
                  <a:cubicBezTo>
                    <a:pt x="38917" y="18097"/>
                    <a:pt x="32273" y="18097"/>
                    <a:pt x="28476" y="20002"/>
                  </a:cubicBezTo>
                  <a:lnTo>
                    <a:pt x="28476" y="20002"/>
                  </a:lnTo>
                  <a:cubicBezTo>
                    <a:pt x="23730" y="20955"/>
                    <a:pt x="21832" y="22860"/>
                    <a:pt x="20882" y="25717"/>
                  </a:cubicBezTo>
                  <a:lnTo>
                    <a:pt x="20882" y="25717"/>
                  </a:lnTo>
                  <a:cubicBezTo>
                    <a:pt x="19933" y="27622"/>
                    <a:pt x="19933" y="30480"/>
                    <a:pt x="19933" y="34290"/>
                  </a:cubicBezTo>
                  <a:lnTo>
                    <a:pt x="19933" y="34290"/>
                  </a:lnTo>
                  <a:lnTo>
                    <a:pt x="19933" y="60007"/>
                  </a:lnTo>
                  <a:cubicBezTo>
                    <a:pt x="19933" y="67627"/>
                    <a:pt x="19933" y="74295"/>
                    <a:pt x="20882" y="78105"/>
                  </a:cubicBezTo>
                  <a:lnTo>
                    <a:pt x="20882" y="78105"/>
                  </a:lnTo>
                  <a:cubicBezTo>
                    <a:pt x="21832" y="81915"/>
                    <a:pt x="23730" y="83820"/>
                    <a:pt x="26578" y="85725"/>
                  </a:cubicBezTo>
                  <a:lnTo>
                    <a:pt x="26578" y="85725"/>
                  </a:lnTo>
                  <a:cubicBezTo>
                    <a:pt x="28476" y="86677"/>
                    <a:pt x="32273" y="87630"/>
                    <a:pt x="37019" y="87630"/>
                  </a:cubicBezTo>
                  <a:lnTo>
                    <a:pt x="37019" y="87630"/>
                  </a:lnTo>
                  <a:lnTo>
                    <a:pt x="51257" y="87630"/>
                  </a:lnTo>
                  <a:cubicBezTo>
                    <a:pt x="57901" y="87630"/>
                    <a:pt x="63597" y="87630"/>
                    <a:pt x="66444" y="86677"/>
                  </a:cubicBezTo>
                  <a:lnTo>
                    <a:pt x="66444" y="86677"/>
                  </a:lnTo>
                  <a:cubicBezTo>
                    <a:pt x="69292" y="85725"/>
                    <a:pt x="70241" y="84773"/>
                    <a:pt x="71190" y="82867"/>
                  </a:cubicBezTo>
                  <a:lnTo>
                    <a:pt x="71190" y="82867"/>
                  </a:lnTo>
                  <a:cubicBezTo>
                    <a:pt x="72139" y="81915"/>
                    <a:pt x="72139" y="79057"/>
                    <a:pt x="72139" y="76200"/>
                  </a:cubicBezTo>
                  <a:lnTo>
                    <a:pt x="72139" y="76200"/>
                  </a:lnTo>
                  <a:lnTo>
                    <a:pt x="72139" y="64770"/>
                  </a:lnTo>
                  <a:lnTo>
                    <a:pt x="92073" y="64770"/>
                  </a:lnTo>
                  <a:lnTo>
                    <a:pt x="92073" y="78105"/>
                  </a:lnTo>
                  <a:cubicBezTo>
                    <a:pt x="92073" y="89535"/>
                    <a:pt x="87327" y="98107"/>
                    <a:pt x="79733" y="101917"/>
                  </a:cubicBezTo>
                  <a:lnTo>
                    <a:pt x="79733" y="101917"/>
                  </a:lnTo>
                  <a:cubicBezTo>
                    <a:pt x="72139" y="105727"/>
                    <a:pt x="62647" y="106680"/>
                    <a:pt x="51257" y="106680"/>
                  </a:cubicBezTo>
                  <a:lnTo>
                    <a:pt x="51257" y="106680"/>
                  </a:lnTo>
                  <a:lnTo>
                    <a:pt x="35121" y="106680"/>
                  </a:lnTo>
                </a:path>
              </a:pathLst>
            </a:custGeom>
            <a:solidFill>
              <a:srgbClr val="004876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 11">
              <a:extLst>
                <a:ext uri="{FF2B5EF4-FFF2-40B4-BE49-F238E27FC236}">
                  <a16:creationId xmlns:a16="http://schemas.microsoft.com/office/drawing/2014/main" id="{94BBB706-D972-A149-BFE2-3D7CF356F323}"/>
                </a:ext>
              </a:extLst>
            </p:cNvPr>
            <p:cNvSpPr/>
            <p:nvPr/>
          </p:nvSpPr>
          <p:spPr>
            <a:xfrm>
              <a:off x="3027698" y="1223963"/>
              <a:ext cx="85428" cy="95250"/>
            </a:xfrm>
            <a:custGeom>
              <a:avLst/>
              <a:gdLst>
                <a:gd name="connsiteX0" fmla="*/ 73089 w 85428"/>
                <a:gd name="connsiteY0" fmla="*/ 103823 h 95250"/>
                <a:gd name="connsiteX1" fmla="*/ 73089 w 85428"/>
                <a:gd name="connsiteY1" fmla="*/ 60007 h 95250"/>
                <a:gd name="connsiteX2" fmla="*/ 19933 w 85428"/>
                <a:gd name="connsiteY2" fmla="*/ 60007 h 95250"/>
                <a:gd name="connsiteX3" fmla="*/ 19933 w 85428"/>
                <a:gd name="connsiteY3" fmla="*/ 103823 h 95250"/>
                <a:gd name="connsiteX4" fmla="*/ 0 w 85428"/>
                <a:gd name="connsiteY4" fmla="*/ 103823 h 95250"/>
                <a:gd name="connsiteX5" fmla="*/ 0 w 85428"/>
                <a:gd name="connsiteY5" fmla="*/ 0 h 95250"/>
                <a:gd name="connsiteX6" fmla="*/ 19933 w 85428"/>
                <a:gd name="connsiteY6" fmla="*/ 0 h 95250"/>
                <a:gd name="connsiteX7" fmla="*/ 19933 w 85428"/>
                <a:gd name="connsiteY7" fmla="*/ 41910 h 95250"/>
                <a:gd name="connsiteX8" fmla="*/ 73089 w 85428"/>
                <a:gd name="connsiteY8" fmla="*/ 41910 h 95250"/>
                <a:gd name="connsiteX9" fmla="*/ 73089 w 85428"/>
                <a:gd name="connsiteY9" fmla="*/ 0 h 95250"/>
                <a:gd name="connsiteX10" fmla="*/ 93022 w 85428"/>
                <a:gd name="connsiteY10" fmla="*/ 0 h 95250"/>
                <a:gd name="connsiteX11" fmla="*/ 93022 w 85428"/>
                <a:gd name="connsiteY11" fmla="*/ 103823 h 95250"/>
                <a:gd name="connsiteX12" fmla="*/ 73089 w 85428"/>
                <a:gd name="connsiteY12" fmla="*/ 103823 h 95250"/>
                <a:gd name="connsiteX13" fmla="*/ 73089 w 85428"/>
                <a:gd name="connsiteY13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28" h="95250">
                  <a:moveTo>
                    <a:pt x="73089" y="103823"/>
                  </a:moveTo>
                  <a:lnTo>
                    <a:pt x="73089" y="60007"/>
                  </a:lnTo>
                  <a:lnTo>
                    <a:pt x="19933" y="60007"/>
                  </a:lnTo>
                  <a:lnTo>
                    <a:pt x="19933" y="103823"/>
                  </a:lnTo>
                  <a:lnTo>
                    <a:pt x="0" y="103823"/>
                  </a:lnTo>
                  <a:lnTo>
                    <a:pt x="0" y="0"/>
                  </a:lnTo>
                  <a:lnTo>
                    <a:pt x="19933" y="0"/>
                  </a:lnTo>
                  <a:lnTo>
                    <a:pt x="19933" y="41910"/>
                  </a:lnTo>
                  <a:lnTo>
                    <a:pt x="73089" y="41910"/>
                  </a:lnTo>
                  <a:lnTo>
                    <a:pt x="73089" y="0"/>
                  </a:lnTo>
                  <a:lnTo>
                    <a:pt x="93022" y="0"/>
                  </a:lnTo>
                  <a:lnTo>
                    <a:pt x="93022" y="103823"/>
                  </a:lnTo>
                  <a:lnTo>
                    <a:pt x="73089" y="103823"/>
                  </a:lnTo>
                  <a:lnTo>
                    <a:pt x="73089" y="103823"/>
                  </a:lnTo>
                  <a:close/>
                </a:path>
              </a:pathLst>
            </a:custGeom>
            <a:solidFill>
              <a:srgbClr val="004876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 12">
              <a:extLst>
                <a:ext uri="{FF2B5EF4-FFF2-40B4-BE49-F238E27FC236}">
                  <a16:creationId xmlns:a16="http://schemas.microsoft.com/office/drawing/2014/main" id="{57E76617-522C-F44A-9124-9AD77506752A}"/>
                </a:ext>
              </a:extLst>
            </p:cNvPr>
            <p:cNvSpPr/>
            <p:nvPr/>
          </p:nvSpPr>
          <p:spPr>
            <a:xfrm>
              <a:off x="3147298" y="1210627"/>
              <a:ext cx="28476" cy="19050"/>
            </a:xfrm>
            <a:custGeom>
              <a:avLst/>
              <a:gdLst>
                <a:gd name="connsiteX0" fmla="*/ 14238 w 28476"/>
                <a:gd name="connsiteY0" fmla="*/ 0 h 19050"/>
                <a:gd name="connsiteX1" fmla="*/ 28476 w 28476"/>
                <a:gd name="connsiteY1" fmla="*/ 13335 h 19050"/>
                <a:gd name="connsiteX2" fmla="*/ 14238 w 28476"/>
                <a:gd name="connsiteY2" fmla="*/ 26670 h 19050"/>
                <a:gd name="connsiteX3" fmla="*/ 0 w 28476"/>
                <a:gd name="connsiteY3" fmla="*/ 13335 h 19050"/>
                <a:gd name="connsiteX4" fmla="*/ 14238 w 28476"/>
                <a:gd name="connsiteY4" fmla="*/ 0 h 19050"/>
                <a:gd name="connsiteX5" fmla="*/ 14238 w 28476"/>
                <a:gd name="connsiteY5" fmla="*/ 24765 h 19050"/>
                <a:gd name="connsiteX6" fmla="*/ 24679 w 28476"/>
                <a:gd name="connsiteY6" fmla="*/ 14288 h 19050"/>
                <a:gd name="connsiteX7" fmla="*/ 14238 w 28476"/>
                <a:gd name="connsiteY7" fmla="*/ 3810 h 19050"/>
                <a:gd name="connsiteX8" fmla="*/ 3797 w 28476"/>
                <a:gd name="connsiteY8" fmla="*/ 14288 h 19050"/>
                <a:gd name="connsiteX9" fmla="*/ 14238 w 28476"/>
                <a:gd name="connsiteY9" fmla="*/ 24765 h 19050"/>
                <a:gd name="connsiteX10" fmla="*/ 20882 w 28476"/>
                <a:gd name="connsiteY10" fmla="*/ 16193 h 19050"/>
                <a:gd name="connsiteX11" fmla="*/ 14238 w 28476"/>
                <a:gd name="connsiteY11" fmla="*/ 21908 h 19050"/>
                <a:gd name="connsiteX12" fmla="*/ 6644 w 28476"/>
                <a:gd name="connsiteY12" fmla="*/ 13335 h 19050"/>
                <a:gd name="connsiteX13" fmla="*/ 14238 w 28476"/>
                <a:gd name="connsiteY13" fmla="*/ 4763 h 19050"/>
                <a:gd name="connsiteX14" fmla="*/ 20882 w 28476"/>
                <a:gd name="connsiteY14" fmla="*/ 10478 h 19050"/>
                <a:gd name="connsiteX15" fmla="*/ 18035 w 28476"/>
                <a:gd name="connsiteY15" fmla="*/ 10478 h 19050"/>
                <a:gd name="connsiteX16" fmla="*/ 14238 w 28476"/>
                <a:gd name="connsiteY16" fmla="*/ 7620 h 19050"/>
                <a:gd name="connsiteX17" fmla="*/ 10441 w 28476"/>
                <a:gd name="connsiteY17" fmla="*/ 12383 h 19050"/>
                <a:gd name="connsiteX18" fmla="*/ 15187 w 28476"/>
                <a:gd name="connsiteY18" fmla="*/ 18098 h 19050"/>
                <a:gd name="connsiteX19" fmla="*/ 18984 w 28476"/>
                <a:gd name="connsiteY19" fmla="*/ 15240 h 19050"/>
                <a:gd name="connsiteX20" fmla="*/ 20882 w 28476"/>
                <a:gd name="connsiteY20" fmla="*/ 152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476" h="19050">
                  <a:moveTo>
                    <a:pt x="14238" y="0"/>
                  </a:moveTo>
                  <a:cubicBezTo>
                    <a:pt x="21832" y="0"/>
                    <a:pt x="28476" y="5715"/>
                    <a:pt x="28476" y="13335"/>
                  </a:cubicBezTo>
                  <a:cubicBezTo>
                    <a:pt x="28476" y="21908"/>
                    <a:pt x="21832" y="26670"/>
                    <a:pt x="14238" y="26670"/>
                  </a:cubicBezTo>
                  <a:cubicBezTo>
                    <a:pt x="6644" y="26670"/>
                    <a:pt x="0" y="20955"/>
                    <a:pt x="0" y="13335"/>
                  </a:cubicBezTo>
                  <a:cubicBezTo>
                    <a:pt x="0" y="5715"/>
                    <a:pt x="6644" y="0"/>
                    <a:pt x="14238" y="0"/>
                  </a:cubicBezTo>
                  <a:close/>
                  <a:moveTo>
                    <a:pt x="14238" y="24765"/>
                  </a:moveTo>
                  <a:cubicBezTo>
                    <a:pt x="19933" y="24765"/>
                    <a:pt x="24679" y="20003"/>
                    <a:pt x="24679" y="14288"/>
                  </a:cubicBezTo>
                  <a:cubicBezTo>
                    <a:pt x="24679" y="7620"/>
                    <a:pt x="19933" y="3810"/>
                    <a:pt x="14238" y="3810"/>
                  </a:cubicBezTo>
                  <a:cubicBezTo>
                    <a:pt x="8543" y="3810"/>
                    <a:pt x="3797" y="8573"/>
                    <a:pt x="3797" y="14288"/>
                  </a:cubicBezTo>
                  <a:cubicBezTo>
                    <a:pt x="3797" y="20003"/>
                    <a:pt x="8543" y="24765"/>
                    <a:pt x="14238" y="24765"/>
                  </a:cubicBezTo>
                  <a:close/>
                  <a:moveTo>
                    <a:pt x="20882" y="16193"/>
                  </a:moveTo>
                  <a:cubicBezTo>
                    <a:pt x="19933" y="20003"/>
                    <a:pt x="17086" y="21908"/>
                    <a:pt x="14238" y="21908"/>
                  </a:cubicBezTo>
                  <a:cubicBezTo>
                    <a:pt x="9492" y="21908"/>
                    <a:pt x="6644" y="18098"/>
                    <a:pt x="6644" y="13335"/>
                  </a:cubicBezTo>
                  <a:cubicBezTo>
                    <a:pt x="6644" y="8573"/>
                    <a:pt x="9492" y="4763"/>
                    <a:pt x="14238" y="4763"/>
                  </a:cubicBezTo>
                  <a:cubicBezTo>
                    <a:pt x="18035" y="4763"/>
                    <a:pt x="19933" y="6668"/>
                    <a:pt x="20882" y="10478"/>
                  </a:cubicBezTo>
                  <a:lnTo>
                    <a:pt x="18035" y="10478"/>
                  </a:lnTo>
                  <a:cubicBezTo>
                    <a:pt x="18035" y="8573"/>
                    <a:pt x="16136" y="7620"/>
                    <a:pt x="14238" y="7620"/>
                  </a:cubicBezTo>
                  <a:cubicBezTo>
                    <a:pt x="11390" y="7620"/>
                    <a:pt x="10441" y="9525"/>
                    <a:pt x="10441" y="12383"/>
                  </a:cubicBezTo>
                  <a:cubicBezTo>
                    <a:pt x="10441" y="15240"/>
                    <a:pt x="12340" y="18098"/>
                    <a:pt x="15187" y="18098"/>
                  </a:cubicBezTo>
                  <a:cubicBezTo>
                    <a:pt x="17086" y="18098"/>
                    <a:pt x="18984" y="17145"/>
                    <a:pt x="18984" y="15240"/>
                  </a:cubicBezTo>
                  <a:lnTo>
                    <a:pt x="20882" y="15240"/>
                  </a:lnTo>
                  <a:close/>
                </a:path>
              </a:pathLst>
            </a:custGeom>
            <a:solidFill>
              <a:srgbClr val="004876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 13">
              <a:extLst>
                <a:ext uri="{FF2B5EF4-FFF2-40B4-BE49-F238E27FC236}">
                  <a16:creationId xmlns:a16="http://schemas.microsoft.com/office/drawing/2014/main" id="{FACD3EE4-6B4D-D745-812C-079E0322CA89}"/>
                </a:ext>
              </a:extLst>
            </p:cNvPr>
            <p:cNvSpPr/>
            <p:nvPr/>
          </p:nvSpPr>
          <p:spPr>
            <a:xfrm>
              <a:off x="1421645" y="1017270"/>
              <a:ext cx="503078" cy="542925"/>
            </a:xfrm>
            <a:custGeom>
              <a:avLst/>
              <a:gdLst>
                <a:gd name="connsiteX0" fmla="*/ 252488 w 503078"/>
                <a:gd name="connsiteY0" fmla="*/ 0 h 542925"/>
                <a:gd name="connsiteX1" fmla="*/ 0 w 503078"/>
                <a:gd name="connsiteY1" fmla="*/ 207645 h 542925"/>
                <a:gd name="connsiteX2" fmla="*/ 105362 w 503078"/>
                <a:gd name="connsiteY2" fmla="*/ 207645 h 542925"/>
                <a:gd name="connsiteX3" fmla="*/ 142381 w 503078"/>
                <a:gd name="connsiteY3" fmla="*/ 148590 h 542925"/>
                <a:gd name="connsiteX4" fmla="*/ 252488 w 503078"/>
                <a:gd name="connsiteY4" fmla="*/ 102870 h 542925"/>
                <a:gd name="connsiteX5" fmla="*/ 362596 w 503078"/>
                <a:gd name="connsiteY5" fmla="*/ 148590 h 542925"/>
                <a:gd name="connsiteX6" fmla="*/ 408158 w 503078"/>
                <a:gd name="connsiteY6" fmla="*/ 259080 h 542925"/>
                <a:gd name="connsiteX7" fmla="*/ 362596 w 503078"/>
                <a:gd name="connsiteY7" fmla="*/ 369570 h 542925"/>
                <a:gd name="connsiteX8" fmla="*/ 252488 w 503078"/>
                <a:gd name="connsiteY8" fmla="*/ 415290 h 542925"/>
                <a:gd name="connsiteX9" fmla="*/ 142381 w 503078"/>
                <a:gd name="connsiteY9" fmla="*/ 369570 h 542925"/>
                <a:gd name="connsiteX10" fmla="*/ 105362 w 503078"/>
                <a:gd name="connsiteY10" fmla="*/ 310515 h 542925"/>
                <a:gd name="connsiteX11" fmla="*/ 0 w 503078"/>
                <a:gd name="connsiteY11" fmla="*/ 310515 h 542925"/>
                <a:gd name="connsiteX12" fmla="*/ 0 w 503078"/>
                <a:gd name="connsiteY12" fmla="*/ 310515 h 542925"/>
                <a:gd name="connsiteX13" fmla="*/ 0 w 503078"/>
                <a:gd name="connsiteY13" fmla="*/ 442913 h 542925"/>
                <a:gd name="connsiteX14" fmla="*/ 95870 w 503078"/>
                <a:gd name="connsiteY14" fmla="*/ 547688 h 542925"/>
                <a:gd name="connsiteX15" fmla="*/ 95870 w 503078"/>
                <a:gd name="connsiteY15" fmla="*/ 464820 h 542925"/>
                <a:gd name="connsiteX16" fmla="*/ 252488 w 503078"/>
                <a:gd name="connsiteY16" fmla="*/ 518160 h 542925"/>
                <a:gd name="connsiteX17" fmla="*/ 510672 w 503078"/>
                <a:gd name="connsiteY17" fmla="*/ 259080 h 542925"/>
                <a:gd name="connsiteX18" fmla="*/ 252488 w 503078"/>
                <a:gd name="connsiteY18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3078" h="542925">
                  <a:moveTo>
                    <a:pt x="252488" y="0"/>
                  </a:moveTo>
                  <a:cubicBezTo>
                    <a:pt x="127193" y="0"/>
                    <a:pt x="22781" y="89535"/>
                    <a:pt x="0" y="207645"/>
                  </a:cubicBezTo>
                  <a:lnTo>
                    <a:pt x="105362" y="207645"/>
                  </a:lnTo>
                  <a:cubicBezTo>
                    <a:pt x="112955" y="184785"/>
                    <a:pt x="126244" y="164783"/>
                    <a:pt x="142381" y="148590"/>
                  </a:cubicBezTo>
                  <a:cubicBezTo>
                    <a:pt x="170857" y="120015"/>
                    <a:pt x="209774" y="102870"/>
                    <a:pt x="252488" y="102870"/>
                  </a:cubicBezTo>
                  <a:cubicBezTo>
                    <a:pt x="296152" y="102870"/>
                    <a:pt x="334120" y="120015"/>
                    <a:pt x="362596" y="148590"/>
                  </a:cubicBezTo>
                  <a:cubicBezTo>
                    <a:pt x="391072" y="177165"/>
                    <a:pt x="408158" y="216218"/>
                    <a:pt x="408158" y="259080"/>
                  </a:cubicBezTo>
                  <a:cubicBezTo>
                    <a:pt x="408158" y="302895"/>
                    <a:pt x="391072" y="340995"/>
                    <a:pt x="362596" y="369570"/>
                  </a:cubicBezTo>
                  <a:cubicBezTo>
                    <a:pt x="334120" y="398145"/>
                    <a:pt x="295203" y="415290"/>
                    <a:pt x="252488" y="415290"/>
                  </a:cubicBezTo>
                  <a:cubicBezTo>
                    <a:pt x="208825" y="415290"/>
                    <a:pt x="170857" y="398145"/>
                    <a:pt x="142381" y="369570"/>
                  </a:cubicBezTo>
                  <a:cubicBezTo>
                    <a:pt x="126244" y="353378"/>
                    <a:pt x="112955" y="333375"/>
                    <a:pt x="105362" y="310515"/>
                  </a:cubicBezTo>
                  <a:lnTo>
                    <a:pt x="0" y="310515"/>
                  </a:lnTo>
                  <a:lnTo>
                    <a:pt x="0" y="310515"/>
                  </a:lnTo>
                  <a:lnTo>
                    <a:pt x="0" y="442913"/>
                  </a:lnTo>
                  <a:cubicBezTo>
                    <a:pt x="0" y="554355"/>
                    <a:pt x="95870" y="547688"/>
                    <a:pt x="95870" y="547688"/>
                  </a:cubicBezTo>
                  <a:lnTo>
                    <a:pt x="95870" y="464820"/>
                  </a:lnTo>
                  <a:cubicBezTo>
                    <a:pt x="139533" y="498158"/>
                    <a:pt x="193638" y="518160"/>
                    <a:pt x="252488" y="518160"/>
                  </a:cubicBezTo>
                  <a:cubicBezTo>
                    <a:pt x="395818" y="517208"/>
                    <a:pt x="510672" y="401955"/>
                    <a:pt x="510672" y="259080"/>
                  </a:cubicBezTo>
                  <a:cubicBezTo>
                    <a:pt x="510672" y="115253"/>
                    <a:pt x="395818" y="0"/>
                    <a:pt x="252488" y="0"/>
                  </a:cubicBezTo>
                  <a:close/>
                </a:path>
              </a:pathLst>
            </a:custGeom>
            <a:solidFill>
              <a:srgbClr val="009FE3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 15">
              <a:extLst>
                <a:ext uri="{FF2B5EF4-FFF2-40B4-BE49-F238E27FC236}">
                  <a16:creationId xmlns:a16="http://schemas.microsoft.com/office/drawing/2014/main" id="{4DEE4166-6290-C748-99B5-8CB88DF837AE}"/>
                </a:ext>
              </a:extLst>
            </p:cNvPr>
            <p:cNvSpPr/>
            <p:nvPr/>
          </p:nvSpPr>
          <p:spPr>
            <a:xfrm>
              <a:off x="2035780" y="1375410"/>
              <a:ext cx="66444" cy="76200"/>
            </a:xfrm>
            <a:custGeom>
              <a:avLst/>
              <a:gdLst>
                <a:gd name="connsiteX0" fmla="*/ 54105 w 66444"/>
                <a:gd name="connsiteY0" fmla="*/ 60960 h 76200"/>
                <a:gd name="connsiteX1" fmla="*/ 18035 w 66444"/>
                <a:gd name="connsiteY1" fmla="*/ 60960 h 76200"/>
                <a:gd name="connsiteX2" fmla="*/ 12340 w 66444"/>
                <a:gd name="connsiteY2" fmla="*/ 76200 h 76200"/>
                <a:gd name="connsiteX3" fmla="*/ 0 w 66444"/>
                <a:gd name="connsiteY3" fmla="*/ 76200 h 76200"/>
                <a:gd name="connsiteX4" fmla="*/ 26578 w 66444"/>
                <a:gd name="connsiteY4" fmla="*/ 0 h 76200"/>
                <a:gd name="connsiteX5" fmla="*/ 43663 w 66444"/>
                <a:gd name="connsiteY5" fmla="*/ 0 h 76200"/>
                <a:gd name="connsiteX6" fmla="*/ 71190 w 66444"/>
                <a:gd name="connsiteY6" fmla="*/ 76200 h 76200"/>
                <a:gd name="connsiteX7" fmla="*/ 58851 w 66444"/>
                <a:gd name="connsiteY7" fmla="*/ 76200 h 76200"/>
                <a:gd name="connsiteX8" fmla="*/ 54105 w 66444"/>
                <a:gd name="connsiteY8" fmla="*/ 60960 h 76200"/>
                <a:gd name="connsiteX9" fmla="*/ 50308 w 66444"/>
                <a:gd name="connsiteY9" fmla="*/ 52388 h 76200"/>
                <a:gd name="connsiteX10" fmla="*/ 35121 w 66444"/>
                <a:gd name="connsiteY10" fmla="*/ 9525 h 76200"/>
                <a:gd name="connsiteX11" fmla="*/ 19933 w 66444"/>
                <a:gd name="connsiteY11" fmla="*/ 52388 h 76200"/>
                <a:gd name="connsiteX12" fmla="*/ 50308 w 66444"/>
                <a:gd name="connsiteY12" fmla="*/ 5238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444" h="76200">
                  <a:moveTo>
                    <a:pt x="54105" y="60960"/>
                  </a:moveTo>
                  <a:lnTo>
                    <a:pt x="18035" y="60960"/>
                  </a:lnTo>
                  <a:lnTo>
                    <a:pt x="12340" y="76200"/>
                  </a:lnTo>
                  <a:lnTo>
                    <a:pt x="0" y="76200"/>
                  </a:lnTo>
                  <a:lnTo>
                    <a:pt x="26578" y="0"/>
                  </a:lnTo>
                  <a:lnTo>
                    <a:pt x="43663" y="0"/>
                  </a:lnTo>
                  <a:lnTo>
                    <a:pt x="71190" y="76200"/>
                  </a:lnTo>
                  <a:lnTo>
                    <a:pt x="58851" y="76200"/>
                  </a:lnTo>
                  <a:lnTo>
                    <a:pt x="54105" y="60960"/>
                  </a:lnTo>
                  <a:close/>
                  <a:moveTo>
                    <a:pt x="50308" y="52388"/>
                  </a:moveTo>
                  <a:lnTo>
                    <a:pt x="35121" y="9525"/>
                  </a:lnTo>
                  <a:lnTo>
                    <a:pt x="19933" y="52388"/>
                  </a:lnTo>
                  <a:lnTo>
                    <a:pt x="50308" y="52388"/>
                  </a:lnTo>
                  <a:close/>
                </a:path>
              </a:pathLst>
            </a:custGeom>
            <a:solidFill>
              <a:srgbClr val="009FE3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 16">
              <a:extLst>
                <a:ext uri="{FF2B5EF4-FFF2-40B4-BE49-F238E27FC236}">
                  <a16:creationId xmlns:a16="http://schemas.microsoft.com/office/drawing/2014/main" id="{830DAAAE-042D-7F4D-BB43-D7E369720C8F}"/>
                </a:ext>
              </a:extLst>
            </p:cNvPr>
            <p:cNvSpPr/>
            <p:nvPr/>
          </p:nvSpPr>
          <p:spPr>
            <a:xfrm>
              <a:off x="2128802" y="1376363"/>
              <a:ext cx="66444" cy="76200"/>
            </a:xfrm>
            <a:custGeom>
              <a:avLst/>
              <a:gdLst>
                <a:gd name="connsiteX0" fmla="*/ 69292 w 66444"/>
                <a:gd name="connsiteY0" fmla="*/ 0 h 76200"/>
                <a:gd name="connsiteX1" fmla="*/ 69292 w 66444"/>
                <a:gd name="connsiteY1" fmla="*/ 76200 h 76200"/>
                <a:gd name="connsiteX2" fmla="*/ 49359 w 66444"/>
                <a:gd name="connsiteY2" fmla="*/ 76200 h 76200"/>
                <a:gd name="connsiteX3" fmla="*/ 21832 w 66444"/>
                <a:gd name="connsiteY3" fmla="*/ 29527 h 76200"/>
                <a:gd name="connsiteX4" fmla="*/ 14238 w 66444"/>
                <a:gd name="connsiteY4" fmla="*/ 15240 h 76200"/>
                <a:gd name="connsiteX5" fmla="*/ 11390 w 66444"/>
                <a:gd name="connsiteY5" fmla="*/ 10477 h 76200"/>
                <a:gd name="connsiteX6" fmla="*/ 11390 w 66444"/>
                <a:gd name="connsiteY6" fmla="*/ 10477 h 76200"/>
                <a:gd name="connsiteX7" fmla="*/ 11390 w 66444"/>
                <a:gd name="connsiteY7" fmla="*/ 14288 h 76200"/>
                <a:gd name="connsiteX8" fmla="*/ 11390 w 66444"/>
                <a:gd name="connsiteY8" fmla="*/ 26670 h 76200"/>
                <a:gd name="connsiteX9" fmla="*/ 11390 w 66444"/>
                <a:gd name="connsiteY9" fmla="*/ 77152 h 76200"/>
                <a:gd name="connsiteX10" fmla="*/ 0 w 66444"/>
                <a:gd name="connsiteY10" fmla="*/ 77152 h 76200"/>
                <a:gd name="connsiteX11" fmla="*/ 0 w 66444"/>
                <a:gd name="connsiteY11" fmla="*/ 952 h 76200"/>
                <a:gd name="connsiteX12" fmla="*/ 19933 w 66444"/>
                <a:gd name="connsiteY12" fmla="*/ 952 h 76200"/>
                <a:gd name="connsiteX13" fmla="*/ 43663 w 66444"/>
                <a:gd name="connsiteY13" fmla="*/ 42863 h 76200"/>
                <a:gd name="connsiteX14" fmla="*/ 54105 w 66444"/>
                <a:gd name="connsiteY14" fmla="*/ 60960 h 76200"/>
                <a:gd name="connsiteX15" fmla="*/ 56952 w 66444"/>
                <a:gd name="connsiteY15" fmla="*/ 66675 h 76200"/>
                <a:gd name="connsiteX16" fmla="*/ 56952 w 66444"/>
                <a:gd name="connsiteY16" fmla="*/ 66675 h 76200"/>
                <a:gd name="connsiteX17" fmla="*/ 56952 w 66444"/>
                <a:gd name="connsiteY17" fmla="*/ 62865 h 76200"/>
                <a:gd name="connsiteX18" fmla="*/ 56952 w 66444"/>
                <a:gd name="connsiteY18" fmla="*/ 51435 h 76200"/>
                <a:gd name="connsiteX19" fmla="*/ 56952 w 66444"/>
                <a:gd name="connsiteY19" fmla="*/ 952 h 76200"/>
                <a:gd name="connsiteX20" fmla="*/ 69292 w 66444"/>
                <a:gd name="connsiteY20" fmla="*/ 95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444" h="76200">
                  <a:moveTo>
                    <a:pt x="69292" y="0"/>
                  </a:moveTo>
                  <a:lnTo>
                    <a:pt x="69292" y="76200"/>
                  </a:lnTo>
                  <a:lnTo>
                    <a:pt x="49359" y="76200"/>
                  </a:lnTo>
                  <a:lnTo>
                    <a:pt x="21832" y="29527"/>
                  </a:lnTo>
                  <a:cubicBezTo>
                    <a:pt x="20882" y="27623"/>
                    <a:pt x="18035" y="22860"/>
                    <a:pt x="14238" y="15240"/>
                  </a:cubicBezTo>
                  <a:lnTo>
                    <a:pt x="11390" y="10477"/>
                  </a:lnTo>
                  <a:lnTo>
                    <a:pt x="11390" y="10477"/>
                  </a:lnTo>
                  <a:lnTo>
                    <a:pt x="11390" y="14288"/>
                  </a:lnTo>
                  <a:cubicBezTo>
                    <a:pt x="11390" y="18098"/>
                    <a:pt x="11390" y="21908"/>
                    <a:pt x="11390" y="26670"/>
                  </a:cubicBezTo>
                  <a:lnTo>
                    <a:pt x="11390" y="77152"/>
                  </a:lnTo>
                  <a:lnTo>
                    <a:pt x="0" y="77152"/>
                  </a:lnTo>
                  <a:lnTo>
                    <a:pt x="0" y="952"/>
                  </a:lnTo>
                  <a:lnTo>
                    <a:pt x="19933" y="952"/>
                  </a:lnTo>
                  <a:lnTo>
                    <a:pt x="43663" y="42863"/>
                  </a:lnTo>
                  <a:cubicBezTo>
                    <a:pt x="45562" y="46673"/>
                    <a:pt x="49359" y="52388"/>
                    <a:pt x="54105" y="60960"/>
                  </a:cubicBezTo>
                  <a:lnTo>
                    <a:pt x="56952" y="66675"/>
                  </a:lnTo>
                  <a:lnTo>
                    <a:pt x="56952" y="66675"/>
                  </a:lnTo>
                  <a:lnTo>
                    <a:pt x="56952" y="62865"/>
                  </a:lnTo>
                  <a:cubicBezTo>
                    <a:pt x="56952" y="59055"/>
                    <a:pt x="56952" y="55245"/>
                    <a:pt x="56952" y="51435"/>
                  </a:cubicBezTo>
                  <a:lnTo>
                    <a:pt x="56952" y="952"/>
                  </a:lnTo>
                  <a:lnTo>
                    <a:pt x="69292" y="952"/>
                  </a:lnTo>
                  <a:close/>
                </a:path>
              </a:pathLst>
            </a:custGeom>
            <a:solidFill>
              <a:srgbClr val="009FE3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 17">
              <a:extLst>
                <a:ext uri="{FF2B5EF4-FFF2-40B4-BE49-F238E27FC236}">
                  <a16:creationId xmlns:a16="http://schemas.microsoft.com/office/drawing/2014/main" id="{2FA1F869-4B3D-3041-8436-045E214E15CA}"/>
                </a:ext>
              </a:extLst>
            </p:cNvPr>
            <p:cNvSpPr/>
            <p:nvPr/>
          </p:nvSpPr>
          <p:spPr>
            <a:xfrm>
              <a:off x="2220874" y="1375410"/>
              <a:ext cx="56952" cy="76200"/>
            </a:xfrm>
            <a:custGeom>
              <a:avLst/>
              <a:gdLst>
                <a:gd name="connsiteX0" fmla="*/ 32273 w 56952"/>
                <a:gd name="connsiteY0" fmla="*/ 37148 h 76200"/>
                <a:gd name="connsiteX1" fmla="*/ 65495 w 56952"/>
                <a:gd name="connsiteY1" fmla="*/ 37148 h 76200"/>
                <a:gd name="connsiteX2" fmla="*/ 65495 w 56952"/>
                <a:gd name="connsiteY2" fmla="*/ 49530 h 76200"/>
                <a:gd name="connsiteX3" fmla="*/ 65495 w 56952"/>
                <a:gd name="connsiteY3" fmla="*/ 60007 h 76200"/>
                <a:gd name="connsiteX4" fmla="*/ 63597 w 56952"/>
                <a:gd name="connsiteY4" fmla="*/ 66675 h 76200"/>
                <a:gd name="connsiteX5" fmla="*/ 50308 w 56952"/>
                <a:gd name="connsiteY5" fmla="*/ 76200 h 76200"/>
                <a:gd name="connsiteX6" fmla="*/ 32273 w 56952"/>
                <a:gd name="connsiteY6" fmla="*/ 77152 h 76200"/>
                <a:gd name="connsiteX7" fmla="*/ 16137 w 56952"/>
                <a:gd name="connsiteY7" fmla="*/ 76200 h 76200"/>
                <a:gd name="connsiteX8" fmla="*/ 6645 w 56952"/>
                <a:gd name="connsiteY8" fmla="*/ 71438 h 76200"/>
                <a:gd name="connsiteX9" fmla="*/ 0 w 56952"/>
                <a:gd name="connsiteY9" fmla="*/ 56198 h 76200"/>
                <a:gd name="connsiteX10" fmla="*/ 0 w 56952"/>
                <a:gd name="connsiteY10" fmla="*/ 46673 h 76200"/>
                <a:gd name="connsiteX11" fmla="*/ 0 w 56952"/>
                <a:gd name="connsiteY11" fmla="*/ 26670 h 76200"/>
                <a:gd name="connsiteX12" fmla="*/ 7594 w 56952"/>
                <a:gd name="connsiteY12" fmla="*/ 4763 h 76200"/>
                <a:gd name="connsiteX13" fmla="*/ 20883 w 56952"/>
                <a:gd name="connsiteY13" fmla="*/ 0 h 76200"/>
                <a:gd name="connsiteX14" fmla="*/ 35121 w 56952"/>
                <a:gd name="connsiteY14" fmla="*/ 0 h 76200"/>
                <a:gd name="connsiteX15" fmla="*/ 47460 w 56952"/>
                <a:gd name="connsiteY15" fmla="*/ 0 h 76200"/>
                <a:gd name="connsiteX16" fmla="*/ 54105 w 56952"/>
                <a:gd name="connsiteY16" fmla="*/ 952 h 76200"/>
                <a:gd name="connsiteX17" fmla="*/ 65495 w 56952"/>
                <a:gd name="connsiteY17" fmla="*/ 15240 h 76200"/>
                <a:gd name="connsiteX18" fmla="*/ 65495 w 56952"/>
                <a:gd name="connsiteY18" fmla="*/ 22860 h 76200"/>
                <a:gd name="connsiteX19" fmla="*/ 54105 w 56952"/>
                <a:gd name="connsiteY19" fmla="*/ 22860 h 76200"/>
                <a:gd name="connsiteX20" fmla="*/ 52206 w 56952"/>
                <a:gd name="connsiteY20" fmla="*/ 13335 h 76200"/>
                <a:gd name="connsiteX21" fmla="*/ 44613 w 56952"/>
                <a:gd name="connsiteY21" fmla="*/ 9525 h 76200"/>
                <a:gd name="connsiteX22" fmla="*/ 32273 w 56952"/>
                <a:gd name="connsiteY22" fmla="*/ 9525 h 76200"/>
                <a:gd name="connsiteX23" fmla="*/ 18984 w 56952"/>
                <a:gd name="connsiteY23" fmla="*/ 10477 h 76200"/>
                <a:gd name="connsiteX24" fmla="*/ 12340 w 56952"/>
                <a:gd name="connsiteY24" fmla="*/ 18098 h 76200"/>
                <a:gd name="connsiteX25" fmla="*/ 11391 w 56952"/>
                <a:gd name="connsiteY25" fmla="*/ 37148 h 76200"/>
                <a:gd name="connsiteX26" fmla="*/ 11391 w 56952"/>
                <a:gd name="connsiteY26" fmla="*/ 52388 h 76200"/>
                <a:gd name="connsiteX27" fmla="*/ 13289 w 56952"/>
                <a:gd name="connsiteY27" fmla="*/ 60960 h 76200"/>
                <a:gd name="connsiteX28" fmla="*/ 18035 w 56952"/>
                <a:gd name="connsiteY28" fmla="*/ 64770 h 76200"/>
                <a:gd name="connsiteX29" fmla="*/ 34171 w 56952"/>
                <a:gd name="connsiteY29" fmla="*/ 65723 h 76200"/>
                <a:gd name="connsiteX30" fmla="*/ 45562 w 56952"/>
                <a:gd name="connsiteY30" fmla="*/ 64770 h 76200"/>
                <a:gd name="connsiteX31" fmla="*/ 51257 w 56952"/>
                <a:gd name="connsiteY31" fmla="*/ 61913 h 76200"/>
                <a:gd name="connsiteX32" fmla="*/ 54105 w 56952"/>
                <a:gd name="connsiteY32" fmla="*/ 48577 h 76200"/>
                <a:gd name="connsiteX33" fmla="*/ 54105 w 56952"/>
                <a:gd name="connsiteY33" fmla="*/ 44767 h 76200"/>
                <a:gd name="connsiteX34" fmla="*/ 32273 w 56952"/>
                <a:gd name="connsiteY34" fmla="*/ 44767 h 76200"/>
                <a:gd name="connsiteX35" fmla="*/ 32273 w 56952"/>
                <a:gd name="connsiteY35" fmla="*/ 3714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52" h="76200">
                  <a:moveTo>
                    <a:pt x="32273" y="37148"/>
                  </a:moveTo>
                  <a:lnTo>
                    <a:pt x="65495" y="37148"/>
                  </a:lnTo>
                  <a:cubicBezTo>
                    <a:pt x="65495" y="40005"/>
                    <a:pt x="65495" y="43815"/>
                    <a:pt x="65495" y="49530"/>
                  </a:cubicBezTo>
                  <a:cubicBezTo>
                    <a:pt x="65495" y="54292"/>
                    <a:pt x="65495" y="58102"/>
                    <a:pt x="65495" y="60007"/>
                  </a:cubicBezTo>
                  <a:cubicBezTo>
                    <a:pt x="65495" y="61913"/>
                    <a:pt x="64546" y="64770"/>
                    <a:pt x="63597" y="66675"/>
                  </a:cubicBezTo>
                  <a:cubicBezTo>
                    <a:pt x="61698" y="71438"/>
                    <a:pt x="56952" y="75248"/>
                    <a:pt x="50308" y="76200"/>
                  </a:cubicBezTo>
                  <a:cubicBezTo>
                    <a:pt x="46511" y="77152"/>
                    <a:pt x="40816" y="77152"/>
                    <a:pt x="32273" y="77152"/>
                  </a:cubicBezTo>
                  <a:cubicBezTo>
                    <a:pt x="24679" y="77152"/>
                    <a:pt x="19933" y="77152"/>
                    <a:pt x="16137" y="76200"/>
                  </a:cubicBezTo>
                  <a:cubicBezTo>
                    <a:pt x="12340" y="75248"/>
                    <a:pt x="9492" y="74295"/>
                    <a:pt x="6645" y="71438"/>
                  </a:cubicBezTo>
                  <a:cubicBezTo>
                    <a:pt x="2848" y="67627"/>
                    <a:pt x="0" y="62865"/>
                    <a:pt x="0" y="56198"/>
                  </a:cubicBezTo>
                  <a:cubicBezTo>
                    <a:pt x="0" y="53340"/>
                    <a:pt x="0" y="50482"/>
                    <a:pt x="0" y="46673"/>
                  </a:cubicBezTo>
                  <a:cubicBezTo>
                    <a:pt x="0" y="36195"/>
                    <a:pt x="0" y="29527"/>
                    <a:pt x="0" y="26670"/>
                  </a:cubicBezTo>
                  <a:cubicBezTo>
                    <a:pt x="0" y="16192"/>
                    <a:pt x="2848" y="8573"/>
                    <a:pt x="7594" y="4763"/>
                  </a:cubicBezTo>
                  <a:cubicBezTo>
                    <a:pt x="11391" y="1905"/>
                    <a:pt x="15187" y="0"/>
                    <a:pt x="20883" y="0"/>
                  </a:cubicBezTo>
                  <a:cubicBezTo>
                    <a:pt x="24679" y="0"/>
                    <a:pt x="28476" y="0"/>
                    <a:pt x="35121" y="0"/>
                  </a:cubicBezTo>
                  <a:cubicBezTo>
                    <a:pt x="40816" y="0"/>
                    <a:pt x="45562" y="0"/>
                    <a:pt x="47460" y="0"/>
                  </a:cubicBezTo>
                  <a:cubicBezTo>
                    <a:pt x="50308" y="0"/>
                    <a:pt x="52206" y="952"/>
                    <a:pt x="54105" y="952"/>
                  </a:cubicBezTo>
                  <a:cubicBezTo>
                    <a:pt x="60749" y="2857"/>
                    <a:pt x="64546" y="7620"/>
                    <a:pt x="65495" y="15240"/>
                  </a:cubicBezTo>
                  <a:cubicBezTo>
                    <a:pt x="65495" y="17145"/>
                    <a:pt x="65495" y="19050"/>
                    <a:pt x="65495" y="22860"/>
                  </a:cubicBezTo>
                  <a:lnTo>
                    <a:pt x="54105" y="22860"/>
                  </a:lnTo>
                  <a:cubicBezTo>
                    <a:pt x="54105" y="18098"/>
                    <a:pt x="53155" y="15240"/>
                    <a:pt x="52206" y="13335"/>
                  </a:cubicBezTo>
                  <a:cubicBezTo>
                    <a:pt x="51257" y="11430"/>
                    <a:pt x="48409" y="10477"/>
                    <a:pt x="44613" y="9525"/>
                  </a:cubicBezTo>
                  <a:cubicBezTo>
                    <a:pt x="41765" y="9525"/>
                    <a:pt x="37968" y="9525"/>
                    <a:pt x="32273" y="9525"/>
                  </a:cubicBezTo>
                  <a:cubicBezTo>
                    <a:pt x="26578" y="9525"/>
                    <a:pt x="21832" y="9525"/>
                    <a:pt x="18984" y="10477"/>
                  </a:cubicBezTo>
                  <a:cubicBezTo>
                    <a:pt x="15187" y="11430"/>
                    <a:pt x="13289" y="14288"/>
                    <a:pt x="12340" y="18098"/>
                  </a:cubicBezTo>
                  <a:cubicBezTo>
                    <a:pt x="12340" y="20002"/>
                    <a:pt x="11391" y="26670"/>
                    <a:pt x="11391" y="37148"/>
                  </a:cubicBezTo>
                  <a:cubicBezTo>
                    <a:pt x="11391" y="45720"/>
                    <a:pt x="11391" y="51435"/>
                    <a:pt x="11391" y="52388"/>
                  </a:cubicBezTo>
                  <a:cubicBezTo>
                    <a:pt x="11391" y="56198"/>
                    <a:pt x="12340" y="59055"/>
                    <a:pt x="13289" y="60960"/>
                  </a:cubicBezTo>
                  <a:cubicBezTo>
                    <a:pt x="14238" y="62865"/>
                    <a:pt x="16137" y="63817"/>
                    <a:pt x="18035" y="64770"/>
                  </a:cubicBezTo>
                  <a:cubicBezTo>
                    <a:pt x="20883" y="65723"/>
                    <a:pt x="26578" y="65723"/>
                    <a:pt x="34171" y="65723"/>
                  </a:cubicBezTo>
                  <a:cubicBezTo>
                    <a:pt x="38917" y="65723"/>
                    <a:pt x="42714" y="65723"/>
                    <a:pt x="45562" y="64770"/>
                  </a:cubicBezTo>
                  <a:cubicBezTo>
                    <a:pt x="48409" y="63817"/>
                    <a:pt x="49359" y="63817"/>
                    <a:pt x="51257" y="61913"/>
                  </a:cubicBezTo>
                  <a:cubicBezTo>
                    <a:pt x="53155" y="60007"/>
                    <a:pt x="54105" y="55245"/>
                    <a:pt x="54105" y="48577"/>
                  </a:cubicBezTo>
                  <a:cubicBezTo>
                    <a:pt x="54105" y="47625"/>
                    <a:pt x="54105" y="46673"/>
                    <a:pt x="54105" y="44767"/>
                  </a:cubicBezTo>
                  <a:lnTo>
                    <a:pt x="32273" y="44767"/>
                  </a:lnTo>
                  <a:lnTo>
                    <a:pt x="32273" y="37148"/>
                  </a:lnTo>
                  <a:close/>
                </a:path>
              </a:pathLst>
            </a:custGeom>
            <a:solidFill>
              <a:srgbClr val="009FE3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 19">
              <a:extLst>
                <a:ext uri="{FF2B5EF4-FFF2-40B4-BE49-F238E27FC236}">
                  <a16:creationId xmlns:a16="http://schemas.microsoft.com/office/drawing/2014/main" id="{D074479E-BF6D-3A41-A6F5-F59792B4EF40}"/>
                </a:ext>
              </a:extLst>
            </p:cNvPr>
            <p:cNvSpPr/>
            <p:nvPr/>
          </p:nvSpPr>
          <p:spPr>
            <a:xfrm>
              <a:off x="2310100" y="1375410"/>
              <a:ext cx="47460" cy="76200"/>
            </a:xfrm>
            <a:custGeom>
              <a:avLst/>
              <a:gdLst>
                <a:gd name="connsiteX0" fmla="*/ 11390 w 47460"/>
                <a:gd name="connsiteY0" fmla="*/ 10477 h 76200"/>
                <a:gd name="connsiteX1" fmla="*/ 11390 w 47460"/>
                <a:gd name="connsiteY1" fmla="*/ 33338 h 76200"/>
                <a:gd name="connsiteX2" fmla="*/ 49359 w 47460"/>
                <a:gd name="connsiteY2" fmla="*/ 33338 h 76200"/>
                <a:gd name="connsiteX3" fmla="*/ 49359 w 47460"/>
                <a:gd name="connsiteY3" fmla="*/ 41910 h 76200"/>
                <a:gd name="connsiteX4" fmla="*/ 11390 w 47460"/>
                <a:gd name="connsiteY4" fmla="*/ 41910 h 76200"/>
                <a:gd name="connsiteX5" fmla="*/ 11390 w 47460"/>
                <a:gd name="connsiteY5" fmla="*/ 66675 h 76200"/>
                <a:gd name="connsiteX6" fmla="*/ 51257 w 47460"/>
                <a:gd name="connsiteY6" fmla="*/ 66675 h 76200"/>
                <a:gd name="connsiteX7" fmla="*/ 51257 w 47460"/>
                <a:gd name="connsiteY7" fmla="*/ 76200 h 76200"/>
                <a:gd name="connsiteX8" fmla="*/ 0 w 47460"/>
                <a:gd name="connsiteY8" fmla="*/ 76200 h 76200"/>
                <a:gd name="connsiteX9" fmla="*/ 0 w 47460"/>
                <a:gd name="connsiteY9" fmla="*/ 0 h 76200"/>
                <a:gd name="connsiteX10" fmla="*/ 51257 w 47460"/>
                <a:gd name="connsiteY10" fmla="*/ 0 h 76200"/>
                <a:gd name="connsiteX11" fmla="*/ 51257 w 47460"/>
                <a:gd name="connsiteY11" fmla="*/ 9525 h 76200"/>
                <a:gd name="connsiteX12" fmla="*/ 11390 w 47460"/>
                <a:gd name="connsiteY12" fmla="*/ 952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60" h="76200">
                  <a:moveTo>
                    <a:pt x="11390" y="10477"/>
                  </a:moveTo>
                  <a:lnTo>
                    <a:pt x="11390" y="33338"/>
                  </a:lnTo>
                  <a:lnTo>
                    <a:pt x="49359" y="33338"/>
                  </a:lnTo>
                  <a:lnTo>
                    <a:pt x="49359" y="41910"/>
                  </a:lnTo>
                  <a:lnTo>
                    <a:pt x="11390" y="41910"/>
                  </a:lnTo>
                  <a:lnTo>
                    <a:pt x="11390" y="66675"/>
                  </a:lnTo>
                  <a:lnTo>
                    <a:pt x="51257" y="66675"/>
                  </a:lnTo>
                  <a:lnTo>
                    <a:pt x="51257" y="76200"/>
                  </a:lnTo>
                  <a:lnTo>
                    <a:pt x="0" y="76200"/>
                  </a:lnTo>
                  <a:lnTo>
                    <a:pt x="0" y="0"/>
                  </a:lnTo>
                  <a:lnTo>
                    <a:pt x="51257" y="0"/>
                  </a:lnTo>
                  <a:lnTo>
                    <a:pt x="51257" y="9525"/>
                  </a:lnTo>
                  <a:lnTo>
                    <a:pt x="11390" y="9525"/>
                  </a:lnTo>
                  <a:close/>
                </a:path>
              </a:pathLst>
            </a:custGeom>
            <a:solidFill>
              <a:srgbClr val="009FE3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 20">
              <a:extLst>
                <a:ext uri="{FF2B5EF4-FFF2-40B4-BE49-F238E27FC236}">
                  <a16:creationId xmlns:a16="http://schemas.microsoft.com/office/drawing/2014/main" id="{CBBB6B36-7425-3C41-99A6-84E2B60026C2}"/>
                </a:ext>
              </a:extLst>
            </p:cNvPr>
            <p:cNvSpPr/>
            <p:nvPr/>
          </p:nvSpPr>
          <p:spPr>
            <a:xfrm>
              <a:off x="2386985" y="1375410"/>
              <a:ext cx="56952" cy="76200"/>
            </a:xfrm>
            <a:custGeom>
              <a:avLst/>
              <a:gdLst>
                <a:gd name="connsiteX0" fmla="*/ 0 w 56952"/>
                <a:gd name="connsiteY0" fmla="*/ 76200 h 76200"/>
                <a:gd name="connsiteX1" fmla="*/ 0 w 56952"/>
                <a:gd name="connsiteY1" fmla="*/ 0 h 76200"/>
                <a:gd name="connsiteX2" fmla="*/ 37968 w 56952"/>
                <a:gd name="connsiteY2" fmla="*/ 0 h 76200"/>
                <a:gd name="connsiteX3" fmla="*/ 54105 w 56952"/>
                <a:gd name="connsiteY3" fmla="*/ 2857 h 76200"/>
                <a:gd name="connsiteX4" fmla="*/ 60749 w 56952"/>
                <a:gd name="connsiteY4" fmla="*/ 12382 h 76200"/>
                <a:gd name="connsiteX5" fmla="*/ 61698 w 56952"/>
                <a:gd name="connsiteY5" fmla="*/ 22860 h 76200"/>
                <a:gd name="connsiteX6" fmla="*/ 60749 w 56952"/>
                <a:gd name="connsiteY6" fmla="*/ 34290 h 76200"/>
                <a:gd name="connsiteX7" fmla="*/ 53155 w 56952"/>
                <a:gd name="connsiteY7" fmla="*/ 41910 h 76200"/>
                <a:gd name="connsiteX8" fmla="*/ 48409 w 56952"/>
                <a:gd name="connsiteY8" fmla="*/ 42863 h 76200"/>
                <a:gd name="connsiteX9" fmla="*/ 48409 w 56952"/>
                <a:gd name="connsiteY9" fmla="*/ 42863 h 76200"/>
                <a:gd name="connsiteX10" fmla="*/ 57902 w 56952"/>
                <a:gd name="connsiteY10" fmla="*/ 46673 h 76200"/>
                <a:gd name="connsiteX11" fmla="*/ 60749 w 56952"/>
                <a:gd name="connsiteY11" fmla="*/ 57150 h 76200"/>
                <a:gd name="connsiteX12" fmla="*/ 60749 w 56952"/>
                <a:gd name="connsiteY12" fmla="*/ 75248 h 76200"/>
                <a:gd name="connsiteX13" fmla="*/ 48409 w 56952"/>
                <a:gd name="connsiteY13" fmla="*/ 75248 h 76200"/>
                <a:gd name="connsiteX14" fmla="*/ 48409 w 56952"/>
                <a:gd name="connsiteY14" fmla="*/ 60007 h 76200"/>
                <a:gd name="connsiteX15" fmla="*/ 45562 w 56952"/>
                <a:gd name="connsiteY15" fmla="*/ 50482 h 76200"/>
                <a:gd name="connsiteX16" fmla="*/ 36070 w 56952"/>
                <a:gd name="connsiteY16" fmla="*/ 47625 h 76200"/>
                <a:gd name="connsiteX17" fmla="*/ 12340 w 56952"/>
                <a:gd name="connsiteY17" fmla="*/ 47625 h 76200"/>
                <a:gd name="connsiteX18" fmla="*/ 12340 w 56952"/>
                <a:gd name="connsiteY18" fmla="*/ 75248 h 76200"/>
                <a:gd name="connsiteX19" fmla="*/ 0 w 56952"/>
                <a:gd name="connsiteY19" fmla="*/ 75248 h 76200"/>
                <a:gd name="connsiteX20" fmla="*/ 11391 w 56952"/>
                <a:gd name="connsiteY20" fmla="*/ 39052 h 76200"/>
                <a:gd name="connsiteX21" fmla="*/ 34171 w 56952"/>
                <a:gd name="connsiteY21" fmla="*/ 39052 h 76200"/>
                <a:gd name="connsiteX22" fmla="*/ 44613 w 56952"/>
                <a:gd name="connsiteY22" fmla="*/ 37148 h 76200"/>
                <a:gd name="connsiteX23" fmla="*/ 48409 w 56952"/>
                <a:gd name="connsiteY23" fmla="*/ 31432 h 76200"/>
                <a:gd name="connsiteX24" fmla="*/ 48409 w 56952"/>
                <a:gd name="connsiteY24" fmla="*/ 25717 h 76200"/>
                <a:gd name="connsiteX25" fmla="*/ 47460 w 56952"/>
                <a:gd name="connsiteY25" fmla="*/ 16192 h 76200"/>
                <a:gd name="connsiteX26" fmla="*/ 40816 w 56952"/>
                <a:gd name="connsiteY26" fmla="*/ 11430 h 76200"/>
                <a:gd name="connsiteX27" fmla="*/ 36070 w 56952"/>
                <a:gd name="connsiteY27" fmla="*/ 11430 h 76200"/>
                <a:gd name="connsiteX28" fmla="*/ 11391 w 56952"/>
                <a:gd name="connsiteY28" fmla="*/ 11430 h 76200"/>
                <a:gd name="connsiteX29" fmla="*/ 11391 w 56952"/>
                <a:gd name="connsiteY29" fmla="*/ 3905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952" h="76200">
                  <a:moveTo>
                    <a:pt x="0" y="76200"/>
                  </a:moveTo>
                  <a:lnTo>
                    <a:pt x="0" y="0"/>
                  </a:lnTo>
                  <a:lnTo>
                    <a:pt x="37968" y="0"/>
                  </a:lnTo>
                  <a:cubicBezTo>
                    <a:pt x="44613" y="0"/>
                    <a:pt x="50308" y="952"/>
                    <a:pt x="54105" y="2857"/>
                  </a:cubicBezTo>
                  <a:cubicBezTo>
                    <a:pt x="57902" y="4763"/>
                    <a:pt x="59800" y="7620"/>
                    <a:pt x="60749" y="12382"/>
                  </a:cubicBezTo>
                  <a:cubicBezTo>
                    <a:pt x="61698" y="15240"/>
                    <a:pt x="61698" y="18098"/>
                    <a:pt x="61698" y="22860"/>
                  </a:cubicBezTo>
                  <a:cubicBezTo>
                    <a:pt x="61698" y="28575"/>
                    <a:pt x="61698" y="32385"/>
                    <a:pt x="60749" y="34290"/>
                  </a:cubicBezTo>
                  <a:cubicBezTo>
                    <a:pt x="59800" y="38100"/>
                    <a:pt x="56952" y="40957"/>
                    <a:pt x="53155" y="41910"/>
                  </a:cubicBezTo>
                  <a:cubicBezTo>
                    <a:pt x="52206" y="42863"/>
                    <a:pt x="50308" y="42863"/>
                    <a:pt x="48409" y="42863"/>
                  </a:cubicBezTo>
                  <a:lnTo>
                    <a:pt x="48409" y="42863"/>
                  </a:lnTo>
                  <a:cubicBezTo>
                    <a:pt x="53155" y="42863"/>
                    <a:pt x="56003" y="44767"/>
                    <a:pt x="57902" y="46673"/>
                  </a:cubicBezTo>
                  <a:cubicBezTo>
                    <a:pt x="59800" y="49530"/>
                    <a:pt x="60749" y="52388"/>
                    <a:pt x="60749" y="57150"/>
                  </a:cubicBezTo>
                  <a:lnTo>
                    <a:pt x="60749" y="75248"/>
                  </a:lnTo>
                  <a:lnTo>
                    <a:pt x="48409" y="75248"/>
                  </a:lnTo>
                  <a:lnTo>
                    <a:pt x="48409" y="60007"/>
                  </a:lnTo>
                  <a:cubicBezTo>
                    <a:pt x="48409" y="55245"/>
                    <a:pt x="47460" y="52388"/>
                    <a:pt x="45562" y="50482"/>
                  </a:cubicBezTo>
                  <a:cubicBezTo>
                    <a:pt x="43663" y="48577"/>
                    <a:pt x="39867" y="47625"/>
                    <a:pt x="36070" y="47625"/>
                  </a:cubicBezTo>
                  <a:lnTo>
                    <a:pt x="12340" y="47625"/>
                  </a:lnTo>
                  <a:lnTo>
                    <a:pt x="12340" y="75248"/>
                  </a:lnTo>
                  <a:lnTo>
                    <a:pt x="0" y="75248"/>
                  </a:lnTo>
                  <a:close/>
                  <a:moveTo>
                    <a:pt x="11391" y="39052"/>
                  </a:moveTo>
                  <a:lnTo>
                    <a:pt x="34171" y="39052"/>
                  </a:lnTo>
                  <a:cubicBezTo>
                    <a:pt x="38917" y="39052"/>
                    <a:pt x="42714" y="38100"/>
                    <a:pt x="44613" y="37148"/>
                  </a:cubicBezTo>
                  <a:cubicBezTo>
                    <a:pt x="46511" y="36195"/>
                    <a:pt x="47460" y="34290"/>
                    <a:pt x="48409" y="31432"/>
                  </a:cubicBezTo>
                  <a:cubicBezTo>
                    <a:pt x="48409" y="30480"/>
                    <a:pt x="48409" y="28575"/>
                    <a:pt x="48409" y="25717"/>
                  </a:cubicBezTo>
                  <a:cubicBezTo>
                    <a:pt x="48409" y="20955"/>
                    <a:pt x="48409" y="18098"/>
                    <a:pt x="47460" y="16192"/>
                  </a:cubicBezTo>
                  <a:cubicBezTo>
                    <a:pt x="46511" y="13335"/>
                    <a:pt x="44613" y="11430"/>
                    <a:pt x="40816" y="11430"/>
                  </a:cubicBezTo>
                  <a:cubicBezTo>
                    <a:pt x="39867" y="11430"/>
                    <a:pt x="37968" y="11430"/>
                    <a:pt x="36070" y="11430"/>
                  </a:cubicBezTo>
                  <a:lnTo>
                    <a:pt x="11391" y="11430"/>
                  </a:lnTo>
                  <a:lnTo>
                    <a:pt x="11391" y="39052"/>
                  </a:lnTo>
                  <a:close/>
                </a:path>
              </a:pathLst>
            </a:custGeom>
            <a:solidFill>
              <a:srgbClr val="009FE3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 21">
              <a:extLst>
                <a:ext uri="{FF2B5EF4-FFF2-40B4-BE49-F238E27FC236}">
                  <a16:creationId xmlns:a16="http://schemas.microsoft.com/office/drawing/2014/main" id="{DDC0AD70-98C5-B649-932C-5653FB8CC7B1}"/>
                </a:ext>
              </a:extLst>
            </p:cNvPr>
            <p:cNvSpPr/>
            <p:nvPr/>
          </p:nvSpPr>
          <p:spPr>
            <a:xfrm>
              <a:off x="2470515" y="1376363"/>
              <a:ext cx="56952" cy="76200"/>
            </a:xfrm>
            <a:custGeom>
              <a:avLst/>
              <a:gdLst>
                <a:gd name="connsiteX0" fmla="*/ 59800 w 56952"/>
                <a:gd name="connsiteY0" fmla="*/ 20955 h 76200"/>
                <a:gd name="connsiteX1" fmla="*/ 48409 w 56952"/>
                <a:gd name="connsiteY1" fmla="*/ 20955 h 76200"/>
                <a:gd name="connsiteX2" fmla="*/ 46511 w 56952"/>
                <a:gd name="connsiteY2" fmla="*/ 12383 h 76200"/>
                <a:gd name="connsiteX3" fmla="*/ 40816 w 56952"/>
                <a:gd name="connsiteY3" fmla="*/ 9525 h 76200"/>
                <a:gd name="connsiteX4" fmla="*/ 32273 w 56952"/>
                <a:gd name="connsiteY4" fmla="*/ 9525 h 76200"/>
                <a:gd name="connsiteX5" fmla="*/ 21832 w 56952"/>
                <a:gd name="connsiteY5" fmla="*/ 9525 h 76200"/>
                <a:gd name="connsiteX6" fmla="*/ 17086 w 56952"/>
                <a:gd name="connsiteY6" fmla="*/ 11430 h 76200"/>
                <a:gd name="connsiteX7" fmla="*/ 13289 w 56952"/>
                <a:gd name="connsiteY7" fmla="*/ 20955 h 76200"/>
                <a:gd name="connsiteX8" fmla="*/ 14238 w 56952"/>
                <a:gd name="connsiteY8" fmla="*/ 28575 h 76200"/>
                <a:gd name="connsiteX9" fmla="*/ 21832 w 56952"/>
                <a:gd name="connsiteY9" fmla="*/ 32385 h 76200"/>
                <a:gd name="connsiteX10" fmla="*/ 33222 w 56952"/>
                <a:gd name="connsiteY10" fmla="*/ 33338 h 76200"/>
                <a:gd name="connsiteX11" fmla="*/ 47460 w 56952"/>
                <a:gd name="connsiteY11" fmla="*/ 34290 h 76200"/>
                <a:gd name="connsiteX12" fmla="*/ 58851 w 56952"/>
                <a:gd name="connsiteY12" fmla="*/ 41910 h 76200"/>
                <a:gd name="connsiteX13" fmla="*/ 60749 w 56952"/>
                <a:gd name="connsiteY13" fmla="*/ 54292 h 76200"/>
                <a:gd name="connsiteX14" fmla="*/ 59800 w 56952"/>
                <a:gd name="connsiteY14" fmla="*/ 64770 h 76200"/>
                <a:gd name="connsiteX15" fmla="*/ 56003 w 56952"/>
                <a:gd name="connsiteY15" fmla="*/ 71438 h 76200"/>
                <a:gd name="connsiteX16" fmla="*/ 43663 w 56952"/>
                <a:gd name="connsiteY16" fmla="*/ 77152 h 76200"/>
                <a:gd name="connsiteX17" fmla="*/ 29425 w 56952"/>
                <a:gd name="connsiteY17" fmla="*/ 78105 h 76200"/>
                <a:gd name="connsiteX18" fmla="*/ 11390 w 56952"/>
                <a:gd name="connsiteY18" fmla="*/ 76200 h 76200"/>
                <a:gd name="connsiteX19" fmla="*/ 0 w 56952"/>
                <a:gd name="connsiteY19" fmla="*/ 61913 h 76200"/>
                <a:gd name="connsiteX20" fmla="*/ 0 w 56952"/>
                <a:gd name="connsiteY20" fmla="*/ 53340 h 76200"/>
                <a:gd name="connsiteX21" fmla="*/ 11390 w 56952"/>
                <a:gd name="connsiteY21" fmla="*/ 53340 h 76200"/>
                <a:gd name="connsiteX22" fmla="*/ 11390 w 56952"/>
                <a:gd name="connsiteY22" fmla="*/ 55245 h 76200"/>
                <a:gd name="connsiteX23" fmla="*/ 12340 w 56952"/>
                <a:gd name="connsiteY23" fmla="*/ 62865 h 76200"/>
                <a:gd name="connsiteX24" fmla="*/ 15187 w 56952"/>
                <a:gd name="connsiteY24" fmla="*/ 66675 h 76200"/>
                <a:gd name="connsiteX25" fmla="*/ 21832 w 56952"/>
                <a:gd name="connsiteY25" fmla="*/ 68580 h 76200"/>
                <a:gd name="connsiteX26" fmla="*/ 31324 w 56952"/>
                <a:gd name="connsiteY26" fmla="*/ 68580 h 76200"/>
                <a:gd name="connsiteX27" fmla="*/ 41765 w 56952"/>
                <a:gd name="connsiteY27" fmla="*/ 67627 h 76200"/>
                <a:gd name="connsiteX28" fmla="*/ 46511 w 56952"/>
                <a:gd name="connsiteY28" fmla="*/ 64770 h 76200"/>
                <a:gd name="connsiteX29" fmla="*/ 48409 w 56952"/>
                <a:gd name="connsiteY29" fmla="*/ 54292 h 76200"/>
                <a:gd name="connsiteX30" fmla="*/ 47460 w 56952"/>
                <a:gd name="connsiteY30" fmla="*/ 47625 h 76200"/>
                <a:gd name="connsiteX31" fmla="*/ 39867 w 56952"/>
                <a:gd name="connsiteY31" fmla="*/ 43815 h 76200"/>
                <a:gd name="connsiteX32" fmla="*/ 28476 w 56952"/>
                <a:gd name="connsiteY32" fmla="*/ 42863 h 76200"/>
                <a:gd name="connsiteX33" fmla="*/ 16136 w 56952"/>
                <a:gd name="connsiteY33" fmla="*/ 41910 h 76200"/>
                <a:gd name="connsiteX34" fmla="*/ 3797 w 56952"/>
                <a:gd name="connsiteY34" fmla="*/ 35242 h 76200"/>
                <a:gd name="connsiteX35" fmla="*/ 949 w 56952"/>
                <a:gd name="connsiteY35" fmla="*/ 20955 h 76200"/>
                <a:gd name="connsiteX36" fmla="*/ 6644 w 56952"/>
                <a:gd name="connsiteY36" fmla="*/ 3810 h 76200"/>
                <a:gd name="connsiteX37" fmla="*/ 18984 w 56952"/>
                <a:gd name="connsiteY37" fmla="*/ 0 h 76200"/>
                <a:gd name="connsiteX38" fmla="*/ 31324 w 56952"/>
                <a:gd name="connsiteY38" fmla="*/ 0 h 76200"/>
                <a:gd name="connsiteX39" fmla="*/ 47460 w 56952"/>
                <a:gd name="connsiteY39" fmla="*/ 952 h 76200"/>
                <a:gd name="connsiteX40" fmla="*/ 58851 w 56952"/>
                <a:gd name="connsiteY40" fmla="*/ 9525 h 76200"/>
                <a:gd name="connsiteX41" fmla="*/ 60749 w 56952"/>
                <a:gd name="connsiteY41" fmla="*/ 20002 h 76200"/>
                <a:gd name="connsiteX42" fmla="*/ 59800 w 56952"/>
                <a:gd name="connsiteY42" fmla="*/ 209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952" h="76200">
                  <a:moveTo>
                    <a:pt x="59800" y="20955"/>
                  </a:moveTo>
                  <a:lnTo>
                    <a:pt x="48409" y="20955"/>
                  </a:lnTo>
                  <a:cubicBezTo>
                    <a:pt x="48409" y="16192"/>
                    <a:pt x="48409" y="13335"/>
                    <a:pt x="46511" y="12383"/>
                  </a:cubicBezTo>
                  <a:cubicBezTo>
                    <a:pt x="45562" y="10477"/>
                    <a:pt x="43663" y="9525"/>
                    <a:pt x="40816" y="9525"/>
                  </a:cubicBezTo>
                  <a:cubicBezTo>
                    <a:pt x="38917" y="9525"/>
                    <a:pt x="36070" y="9525"/>
                    <a:pt x="32273" y="9525"/>
                  </a:cubicBezTo>
                  <a:cubicBezTo>
                    <a:pt x="27527" y="9525"/>
                    <a:pt x="23730" y="9525"/>
                    <a:pt x="21832" y="9525"/>
                  </a:cubicBezTo>
                  <a:cubicBezTo>
                    <a:pt x="19933" y="9525"/>
                    <a:pt x="18035" y="10477"/>
                    <a:pt x="17086" y="11430"/>
                  </a:cubicBezTo>
                  <a:cubicBezTo>
                    <a:pt x="14238" y="13335"/>
                    <a:pt x="13289" y="16192"/>
                    <a:pt x="13289" y="20955"/>
                  </a:cubicBezTo>
                  <a:cubicBezTo>
                    <a:pt x="13289" y="23813"/>
                    <a:pt x="13289" y="26670"/>
                    <a:pt x="14238" y="28575"/>
                  </a:cubicBezTo>
                  <a:cubicBezTo>
                    <a:pt x="15187" y="30480"/>
                    <a:pt x="18035" y="32385"/>
                    <a:pt x="21832" y="32385"/>
                  </a:cubicBezTo>
                  <a:cubicBezTo>
                    <a:pt x="22781" y="32385"/>
                    <a:pt x="26578" y="32385"/>
                    <a:pt x="33222" y="33338"/>
                  </a:cubicBezTo>
                  <a:cubicBezTo>
                    <a:pt x="39867" y="33338"/>
                    <a:pt x="44613" y="34290"/>
                    <a:pt x="47460" y="34290"/>
                  </a:cubicBezTo>
                  <a:cubicBezTo>
                    <a:pt x="53155" y="35242"/>
                    <a:pt x="56952" y="38100"/>
                    <a:pt x="58851" y="41910"/>
                  </a:cubicBezTo>
                  <a:cubicBezTo>
                    <a:pt x="59800" y="44767"/>
                    <a:pt x="60749" y="48577"/>
                    <a:pt x="60749" y="54292"/>
                  </a:cubicBezTo>
                  <a:cubicBezTo>
                    <a:pt x="60749" y="59055"/>
                    <a:pt x="60749" y="62865"/>
                    <a:pt x="59800" y="64770"/>
                  </a:cubicBezTo>
                  <a:cubicBezTo>
                    <a:pt x="58851" y="67627"/>
                    <a:pt x="57902" y="69533"/>
                    <a:pt x="56003" y="71438"/>
                  </a:cubicBezTo>
                  <a:cubicBezTo>
                    <a:pt x="53155" y="74295"/>
                    <a:pt x="49359" y="76200"/>
                    <a:pt x="43663" y="77152"/>
                  </a:cubicBezTo>
                  <a:cubicBezTo>
                    <a:pt x="39867" y="77152"/>
                    <a:pt x="35121" y="78105"/>
                    <a:pt x="29425" y="78105"/>
                  </a:cubicBezTo>
                  <a:cubicBezTo>
                    <a:pt x="20882" y="78105"/>
                    <a:pt x="14238" y="77152"/>
                    <a:pt x="11390" y="76200"/>
                  </a:cubicBezTo>
                  <a:cubicBezTo>
                    <a:pt x="4746" y="74295"/>
                    <a:pt x="949" y="69533"/>
                    <a:pt x="0" y="61913"/>
                  </a:cubicBezTo>
                  <a:cubicBezTo>
                    <a:pt x="0" y="60008"/>
                    <a:pt x="0" y="57150"/>
                    <a:pt x="0" y="53340"/>
                  </a:cubicBezTo>
                  <a:lnTo>
                    <a:pt x="11390" y="53340"/>
                  </a:lnTo>
                  <a:lnTo>
                    <a:pt x="11390" y="55245"/>
                  </a:lnTo>
                  <a:cubicBezTo>
                    <a:pt x="11390" y="59055"/>
                    <a:pt x="11390" y="60960"/>
                    <a:pt x="12340" y="62865"/>
                  </a:cubicBezTo>
                  <a:cubicBezTo>
                    <a:pt x="13289" y="64770"/>
                    <a:pt x="14238" y="65723"/>
                    <a:pt x="15187" y="66675"/>
                  </a:cubicBezTo>
                  <a:cubicBezTo>
                    <a:pt x="16136" y="67627"/>
                    <a:pt x="18984" y="67627"/>
                    <a:pt x="21832" y="68580"/>
                  </a:cubicBezTo>
                  <a:cubicBezTo>
                    <a:pt x="24679" y="68580"/>
                    <a:pt x="27527" y="68580"/>
                    <a:pt x="31324" y="68580"/>
                  </a:cubicBezTo>
                  <a:cubicBezTo>
                    <a:pt x="36070" y="68580"/>
                    <a:pt x="39867" y="68580"/>
                    <a:pt x="41765" y="67627"/>
                  </a:cubicBezTo>
                  <a:cubicBezTo>
                    <a:pt x="43663" y="67627"/>
                    <a:pt x="45562" y="66675"/>
                    <a:pt x="46511" y="64770"/>
                  </a:cubicBezTo>
                  <a:cubicBezTo>
                    <a:pt x="47460" y="62865"/>
                    <a:pt x="48409" y="60008"/>
                    <a:pt x="48409" y="54292"/>
                  </a:cubicBezTo>
                  <a:cubicBezTo>
                    <a:pt x="48409" y="51435"/>
                    <a:pt x="48409" y="49530"/>
                    <a:pt x="47460" y="47625"/>
                  </a:cubicBezTo>
                  <a:cubicBezTo>
                    <a:pt x="46511" y="45720"/>
                    <a:pt x="43663" y="43815"/>
                    <a:pt x="39867" y="43815"/>
                  </a:cubicBezTo>
                  <a:cubicBezTo>
                    <a:pt x="38917" y="43815"/>
                    <a:pt x="35121" y="43815"/>
                    <a:pt x="28476" y="42863"/>
                  </a:cubicBezTo>
                  <a:cubicBezTo>
                    <a:pt x="21832" y="42863"/>
                    <a:pt x="18035" y="41910"/>
                    <a:pt x="16136" y="41910"/>
                  </a:cubicBezTo>
                  <a:cubicBezTo>
                    <a:pt x="10441" y="40958"/>
                    <a:pt x="5695" y="39052"/>
                    <a:pt x="3797" y="35242"/>
                  </a:cubicBezTo>
                  <a:cubicBezTo>
                    <a:pt x="1898" y="32385"/>
                    <a:pt x="949" y="27623"/>
                    <a:pt x="949" y="20955"/>
                  </a:cubicBezTo>
                  <a:cubicBezTo>
                    <a:pt x="949" y="12383"/>
                    <a:pt x="2848" y="6667"/>
                    <a:pt x="6644" y="3810"/>
                  </a:cubicBezTo>
                  <a:cubicBezTo>
                    <a:pt x="9492" y="1905"/>
                    <a:pt x="13289" y="0"/>
                    <a:pt x="18984" y="0"/>
                  </a:cubicBezTo>
                  <a:cubicBezTo>
                    <a:pt x="22781" y="0"/>
                    <a:pt x="26578" y="0"/>
                    <a:pt x="31324" y="0"/>
                  </a:cubicBezTo>
                  <a:cubicBezTo>
                    <a:pt x="38917" y="0"/>
                    <a:pt x="43663" y="0"/>
                    <a:pt x="47460" y="952"/>
                  </a:cubicBezTo>
                  <a:cubicBezTo>
                    <a:pt x="53155" y="1905"/>
                    <a:pt x="56952" y="4763"/>
                    <a:pt x="58851" y="9525"/>
                  </a:cubicBezTo>
                  <a:cubicBezTo>
                    <a:pt x="59800" y="12383"/>
                    <a:pt x="60749" y="15240"/>
                    <a:pt x="60749" y="20002"/>
                  </a:cubicBezTo>
                  <a:cubicBezTo>
                    <a:pt x="59800" y="20002"/>
                    <a:pt x="59800" y="20002"/>
                    <a:pt x="59800" y="20955"/>
                  </a:cubicBezTo>
                  <a:close/>
                </a:path>
              </a:pathLst>
            </a:custGeom>
            <a:solidFill>
              <a:srgbClr val="009FE3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" name="Graphique 14">
            <a:extLst>
              <a:ext uri="{FF2B5EF4-FFF2-40B4-BE49-F238E27FC236}">
                <a16:creationId xmlns:a16="http://schemas.microsoft.com/office/drawing/2014/main" id="{8E4FC6B8-C34F-BC44-B12D-06FF98922D1D}"/>
              </a:ext>
            </a:extLst>
          </p:cNvPr>
          <p:cNvGrpSpPr/>
          <p:nvPr/>
        </p:nvGrpSpPr>
        <p:grpSpPr>
          <a:xfrm>
            <a:off x="5023989" y="1076074"/>
            <a:ext cx="1197223" cy="1166525"/>
            <a:chOff x="3686126" y="1553711"/>
            <a:chExt cx="1829674" cy="1782759"/>
          </a:xfrm>
        </p:grpSpPr>
        <p:sp>
          <p:nvSpPr>
            <p:cNvPr id="24" name="Forme libre 23">
              <a:extLst>
                <a:ext uri="{FF2B5EF4-FFF2-40B4-BE49-F238E27FC236}">
                  <a16:creationId xmlns:a16="http://schemas.microsoft.com/office/drawing/2014/main" id="{2EB3109E-A490-8944-B471-992193260A4B}"/>
                </a:ext>
              </a:extLst>
            </p:cNvPr>
            <p:cNvSpPr/>
            <p:nvPr/>
          </p:nvSpPr>
          <p:spPr>
            <a:xfrm>
              <a:off x="3728214" y="2869446"/>
              <a:ext cx="122758" cy="146128"/>
            </a:xfrm>
            <a:custGeom>
              <a:avLst/>
              <a:gdLst>
                <a:gd name="connsiteX0" fmla="*/ 0 w 122757"/>
                <a:gd name="connsiteY0" fmla="*/ 151388 h 146127"/>
                <a:gd name="connsiteX1" fmla="*/ 0 w 122757"/>
                <a:gd name="connsiteY1" fmla="*/ 5845 h 146127"/>
                <a:gd name="connsiteX2" fmla="*/ 0 w 122757"/>
                <a:gd name="connsiteY2" fmla="*/ 0 h 146127"/>
                <a:gd name="connsiteX3" fmla="*/ 84761 w 122757"/>
                <a:gd name="connsiteY3" fmla="*/ 0 h 146127"/>
                <a:gd name="connsiteX4" fmla="*/ 119250 w 122757"/>
                <a:gd name="connsiteY4" fmla="*/ 14613 h 146127"/>
                <a:gd name="connsiteX5" fmla="*/ 127434 w 122757"/>
                <a:gd name="connsiteY5" fmla="*/ 48514 h 146127"/>
                <a:gd name="connsiteX6" fmla="*/ 122173 w 122757"/>
                <a:gd name="connsiteY6" fmla="*/ 77155 h 146127"/>
                <a:gd name="connsiteX7" fmla="*/ 83592 w 122757"/>
                <a:gd name="connsiteY7" fmla="*/ 97029 h 146127"/>
                <a:gd name="connsiteX8" fmla="*/ 29228 w 122757"/>
                <a:gd name="connsiteY8" fmla="*/ 97029 h 146127"/>
                <a:gd name="connsiteX9" fmla="*/ 29228 w 122757"/>
                <a:gd name="connsiteY9" fmla="*/ 151388 h 146127"/>
                <a:gd name="connsiteX10" fmla="*/ 0 w 122757"/>
                <a:gd name="connsiteY10" fmla="*/ 151388 h 146127"/>
                <a:gd name="connsiteX11" fmla="*/ 29813 w 122757"/>
                <a:gd name="connsiteY11" fmla="*/ 71310 h 146127"/>
                <a:gd name="connsiteX12" fmla="*/ 68978 w 122757"/>
                <a:gd name="connsiteY12" fmla="*/ 71310 h 146127"/>
                <a:gd name="connsiteX13" fmla="*/ 70147 w 122757"/>
                <a:gd name="connsiteY13" fmla="*/ 71310 h 146127"/>
                <a:gd name="connsiteX14" fmla="*/ 89438 w 122757"/>
                <a:gd name="connsiteY14" fmla="*/ 70141 h 146127"/>
                <a:gd name="connsiteX15" fmla="*/ 96452 w 122757"/>
                <a:gd name="connsiteY15" fmla="*/ 63712 h 146127"/>
                <a:gd name="connsiteX16" fmla="*/ 98206 w 122757"/>
                <a:gd name="connsiteY16" fmla="*/ 50268 h 146127"/>
                <a:gd name="connsiteX17" fmla="*/ 94699 w 122757"/>
                <a:gd name="connsiteY17" fmla="*/ 29226 h 146127"/>
                <a:gd name="connsiteX18" fmla="*/ 77162 w 122757"/>
                <a:gd name="connsiteY18" fmla="*/ 25718 h 146127"/>
                <a:gd name="connsiteX19" fmla="*/ 29813 w 122757"/>
                <a:gd name="connsiteY19" fmla="*/ 25718 h 146127"/>
                <a:gd name="connsiteX20" fmla="*/ 29813 w 122757"/>
                <a:gd name="connsiteY20" fmla="*/ 71310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2757" h="146127">
                  <a:moveTo>
                    <a:pt x="0" y="151388"/>
                  </a:moveTo>
                  <a:lnTo>
                    <a:pt x="0" y="5845"/>
                  </a:lnTo>
                  <a:lnTo>
                    <a:pt x="0" y="0"/>
                  </a:lnTo>
                  <a:lnTo>
                    <a:pt x="84761" y="0"/>
                  </a:lnTo>
                  <a:cubicBezTo>
                    <a:pt x="100544" y="0"/>
                    <a:pt x="112820" y="5261"/>
                    <a:pt x="119250" y="14613"/>
                  </a:cubicBezTo>
                  <a:cubicBezTo>
                    <a:pt x="125680" y="23965"/>
                    <a:pt x="127434" y="35655"/>
                    <a:pt x="127434" y="48514"/>
                  </a:cubicBezTo>
                  <a:cubicBezTo>
                    <a:pt x="127434" y="54944"/>
                    <a:pt x="127434" y="66634"/>
                    <a:pt x="122173" y="77155"/>
                  </a:cubicBezTo>
                  <a:cubicBezTo>
                    <a:pt x="116912" y="88261"/>
                    <a:pt x="104052" y="97613"/>
                    <a:pt x="83592" y="97029"/>
                  </a:cubicBezTo>
                  <a:lnTo>
                    <a:pt x="29228" y="97029"/>
                  </a:lnTo>
                  <a:lnTo>
                    <a:pt x="29228" y="151388"/>
                  </a:lnTo>
                  <a:lnTo>
                    <a:pt x="0" y="151388"/>
                  </a:lnTo>
                  <a:close/>
                  <a:moveTo>
                    <a:pt x="29813" y="71310"/>
                  </a:moveTo>
                  <a:lnTo>
                    <a:pt x="68978" y="71310"/>
                  </a:lnTo>
                  <a:lnTo>
                    <a:pt x="70147" y="71310"/>
                  </a:lnTo>
                  <a:cubicBezTo>
                    <a:pt x="78331" y="71310"/>
                    <a:pt x="85346" y="71310"/>
                    <a:pt x="89438" y="70141"/>
                  </a:cubicBezTo>
                  <a:cubicBezTo>
                    <a:pt x="93530" y="68972"/>
                    <a:pt x="94699" y="67803"/>
                    <a:pt x="96452" y="63712"/>
                  </a:cubicBezTo>
                  <a:cubicBezTo>
                    <a:pt x="97622" y="60789"/>
                    <a:pt x="98206" y="56698"/>
                    <a:pt x="98206" y="50268"/>
                  </a:cubicBezTo>
                  <a:cubicBezTo>
                    <a:pt x="98206" y="36824"/>
                    <a:pt x="96452" y="30979"/>
                    <a:pt x="94699" y="29226"/>
                  </a:cubicBezTo>
                  <a:cubicBezTo>
                    <a:pt x="92945" y="27472"/>
                    <a:pt x="88269" y="25718"/>
                    <a:pt x="77162" y="25718"/>
                  </a:cubicBezTo>
                  <a:lnTo>
                    <a:pt x="29813" y="25718"/>
                  </a:lnTo>
                  <a:lnTo>
                    <a:pt x="29813" y="71310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Forme libre 24">
              <a:extLst>
                <a:ext uri="{FF2B5EF4-FFF2-40B4-BE49-F238E27FC236}">
                  <a16:creationId xmlns:a16="http://schemas.microsoft.com/office/drawing/2014/main" id="{F68D1999-1E52-894E-9431-095F5712A7E9}"/>
                </a:ext>
              </a:extLst>
            </p:cNvPr>
            <p:cNvSpPr/>
            <p:nvPr/>
          </p:nvSpPr>
          <p:spPr>
            <a:xfrm>
              <a:off x="3933395" y="2868277"/>
              <a:ext cx="134449" cy="151973"/>
            </a:xfrm>
            <a:custGeom>
              <a:avLst/>
              <a:gdLst>
                <a:gd name="connsiteX0" fmla="*/ 77747 w 134448"/>
                <a:gd name="connsiteY0" fmla="*/ 0 h 151972"/>
                <a:gd name="connsiteX1" fmla="*/ 121589 w 134448"/>
                <a:gd name="connsiteY1" fmla="*/ 12275 h 151972"/>
                <a:gd name="connsiteX2" fmla="*/ 134449 w 134448"/>
                <a:gd name="connsiteY2" fmla="*/ 53191 h 151972"/>
                <a:gd name="connsiteX3" fmla="*/ 134449 w 134448"/>
                <a:gd name="connsiteY3" fmla="*/ 102874 h 151972"/>
                <a:gd name="connsiteX4" fmla="*/ 121004 w 134448"/>
                <a:gd name="connsiteY4" fmla="*/ 142036 h 151972"/>
                <a:gd name="connsiteX5" fmla="*/ 77747 w 134448"/>
                <a:gd name="connsiteY5" fmla="*/ 153726 h 151972"/>
                <a:gd name="connsiteX6" fmla="*/ 56702 w 134448"/>
                <a:gd name="connsiteY6" fmla="*/ 153726 h 151972"/>
                <a:gd name="connsiteX7" fmla="*/ 13445 w 134448"/>
                <a:gd name="connsiteY7" fmla="*/ 142036 h 151972"/>
                <a:gd name="connsiteX8" fmla="*/ 0 w 134448"/>
                <a:gd name="connsiteY8" fmla="*/ 102874 h 151972"/>
                <a:gd name="connsiteX9" fmla="*/ 0 w 134448"/>
                <a:gd name="connsiteY9" fmla="*/ 53191 h 151972"/>
                <a:gd name="connsiteX10" fmla="*/ 12860 w 134448"/>
                <a:gd name="connsiteY10" fmla="*/ 12275 h 151972"/>
                <a:gd name="connsiteX11" fmla="*/ 56702 w 134448"/>
                <a:gd name="connsiteY11" fmla="*/ 0 h 151972"/>
                <a:gd name="connsiteX12" fmla="*/ 77747 w 134448"/>
                <a:gd name="connsiteY12" fmla="*/ 0 h 151972"/>
                <a:gd name="connsiteX13" fmla="*/ 56702 w 134448"/>
                <a:gd name="connsiteY13" fmla="*/ 26303 h 151972"/>
                <a:gd name="connsiteX14" fmla="*/ 35074 w 134448"/>
                <a:gd name="connsiteY14" fmla="*/ 30979 h 151972"/>
                <a:gd name="connsiteX15" fmla="*/ 30397 w 134448"/>
                <a:gd name="connsiteY15" fmla="*/ 53191 h 151972"/>
                <a:gd name="connsiteX16" fmla="*/ 30397 w 134448"/>
                <a:gd name="connsiteY16" fmla="*/ 102874 h 151972"/>
                <a:gd name="connsiteX17" fmla="*/ 36243 w 134448"/>
                <a:gd name="connsiteY17" fmla="*/ 123916 h 151972"/>
                <a:gd name="connsiteX18" fmla="*/ 57287 w 134448"/>
                <a:gd name="connsiteY18" fmla="*/ 128008 h 151972"/>
                <a:gd name="connsiteX19" fmla="*/ 78331 w 134448"/>
                <a:gd name="connsiteY19" fmla="*/ 128008 h 151972"/>
                <a:gd name="connsiteX20" fmla="*/ 99375 w 134448"/>
                <a:gd name="connsiteY20" fmla="*/ 123916 h 151972"/>
                <a:gd name="connsiteX21" fmla="*/ 105221 w 134448"/>
                <a:gd name="connsiteY21" fmla="*/ 102874 h 151972"/>
                <a:gd name="connsiteX22" fmla="*/ 105221 w 134448"/>
                <a:gd name="connsiteY22" fmla="*/ 53191 h 151972"/>
                <a:gd name="connsiteX23" fmla="*/ 100544 w 134448"/>
                <a:gd name="connsiteY23" fmla="*/ 30979 h 151972"/>
                <a:gd name="connsiteX24" fmla="*/ 78916 w 134448"/>
                <a:gd name="connsiteY24" fmla="*/ 26303 h 151972"/>
                <a:gd name="connsiteX25" fmla="*/ 56702 w 134448"/>
                <a:gd name="connsiteY25" fmla="*/ 26303 h 15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448" h="151972">
                  <a:moveTo>
                    <a:pt x="77747" y="0"/>
                  </a:moveTo>
                  <a:cubicBezTo>
                    <a:pt x="97622" y="0"/>
                    <a:pt x="111651" y="2923"/>
                    <a:pt x="121589" y="12275"/>
                  </a:cubicBezTo>
                  <a:cubicBezTo>
                    <a:pt x="131526" y="21627"/>
                    <a:pt x="134449" y="35071"/>
                    <a:pt x="134449" y="53191"/>
                  </a:cubicBezTo>
                  <a:lnTo>
                    <a:pt x="134449" y="102874"/>
                  </a:lnTo>
                  <a:cubicBezTo>
                    <a:pt x="134449" y="119825"/>
                    <a:pt x="130942" y="133269"/>
                    <a:pt x="121004" y="142036"/>
                  </a:cubicBezTo>
                  <a:cubicBezTo>
                    <a:pt x="111066" y="150804"/>
                    <a:pt x="97037" y="153726"/>
                    <a:pt x="77747" y="153726"/>
                  </a:cubicBezTo>
                  <a:lnTo>
                    <a:pt x="56702" y="153726"/>
                  </a:lnTo>
                  <a:cubicBezTo>
                    <a:pt x="37412" y="153726"/>
                    <a:pt x="23382" y="150804"/>
                    <a:pt x="13445" y="142036"/>
                  </a:cubicBezTo>
                  <a:cubicBezTo>
                    <a:pt x="3507" y="133269"/>
                    <a:pt x="0" y="119825"/>
                    <a:pt x="0" y="102874"/>
                  </a:cubicBezTo>
                  <a:lnTo>
                    <a:pt x="0" y="53191"/>
                  </a:lnTo>
                  <a:cubicBezTo>
                    <a:pt x="0" y="35071"/>
                    <a:pt x="2923" y="21627"/>
                    <a:pt x="12860" y="12275"/>
                  </a:cubicBezTo>
                  <a:cubicBezTo>
                    <a:pt x="22798" y="3507"/>
                    <a:pt x="36827" y="585"/>
                    <a:pt x="56702" y="0"/>
                  </a:cubicBezTo>
                  <a:lnTo>
                    <a:pt x="77747" y="0"/>
                  </a:lnTo>
                  <a:moveTo>
                    <a:pt x="56702" y="26303"/>
                  </a:moveTo>
                  <a:cubicBezTo>
                    <a:pt x="43842" y="26303"/>
                    <a:pt x="37412" y="28057"/>
                    <a:pt x="35074" y="30979"/>
                  </a:cubicBezTo>
                  <a:cubicBezTo>
                    <a:pt x="32151" y="33317"/>
                    <a:pt x="30397" y="39747"/>
                    <a:pt x="30397" y="53191"/>
                  </a:cubicBezTo>
                  <a:lnTo>
                    <a:pt x="30397" y="102874"/>
                  </a:lnTo>
                  <a:cubicBezTo>
                    <a:pt x="30397" y="116318"/>
                    <a:pt x="32735" y="121578"/>
                    <a:pt x="36243" y="123916"/>
                  </a:cubicBezTo>
                  <a:cubicBezTo>
                    <a:pt x="39166" y="126839"/>
                    <a:pt x="46180" y="128008"/>
                    <a:pt x="57287" y="128008"/>
                  </a:cubicBezTo>
                  <a:lnTo>
                    <a:pt x="78331" y="128008"/>
                  </a:lnTo>
                  <a:cubicBezTo>
                    <a:pt x="89438" y="128008"/>
                    <a:pt x="96452" y="126839"/>
                    <a:pt x="99375" y="123916"/>
                  </a:cubicBezTo>
                  <a:cubicBezTo>
                    <a:pt x="102298" y="121578"/>
                    <a:pt x="105221" y="116318"/>
                    <a:pt x="105221" y="102874"/>
                  </a:cubicBezTo>
                  <a:lnTo>
                    <a:pt x="105221" y="53191"/>
                  </a:lnTo>
                  <a:cubicBezTo>
                    <a:pt x="105221" y="39747"/>
                    <a:pt x="103467" y="33317"/>
                    <a:pt x="100544" y="30979"/>
                  </a:cubicBezTo>
                  <a:cubicBezTo>
                    <a:pt x="97622" y="28057"/>
                    <a:pt x="91191" y="26303"/>
                    <a:pt x="78916" y="26303"/>
                  </a:cubicBezTo>
                  <a:lnTo>
                    <a:pt x="56702" y="26303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Forme libre 25">
              <a:extLst>
                <a:ext uri="{FF2B5EF4-FFF2-40B4-BE49-F238E27FC236}">
                  <a16:creationId xmlns:a16="http://schemas.microsoft.com/office/drawing/2014/main" id="{BB180FA0-EFCD-D748-B0B3-5E3B8C441D09}"/>
                </a:ext>
              </a:extLst>
            </p:cNvPr>
            <p:cNvSpPr/>
            <p:nvPr/>
          </p:nvSpPr>
          <p:spPr>
            <a:xfrm>
              <a:off x="4160789" y="2869446"/>
              <a:ext cx="105221" cy="146128"/>
            </a:xfrm>
            <a:custGeom>
              <a:avLst/>
              <a:gdLst>
                <a:gd name="connsiteX0" fmla="*/ 0 w 105220"/>
                <a:gd name="connsiteY0" fmla="*/ 151388 h 146127"/>
                <a:gd name="connsiteX1" fmla="*/ 0 w 105220"/>
                <a:gd name="connsiteY1" fmla="*/ 0 h 146127"/>
                <a:gd name="connsiteX2" fmla="*/ 29813 w 105220"/>
                <a:gd name="connsiteY2" fmla="*/ 0 h 146127"/>
                <a:gd name="connsiteX3" fmla="*/ 29813 w 105220"/>
                <a:gd name="connsiteY3" fmla="*/ 125670 h 146127"/>
                <a:gd name="connsiteX4" fmla="*/ 108728 w 105220"/>
                <a:gd name="connsiteY4" fmla="*/ 125670 h 146127"/>
                <a:gd name="connsiteX5" fmla="*/ 108728 w 105220"/>
                <a:gd name="connsiteY5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0" h="146127">
                  <a:moveTo>
                    <a:pt x="0" y="151388"/>
                  </a:moveTo>
                  <a:lnTo>
                    <a:pt x="0" y="0"/>
                  </a:lnTo>
                  <a:lnTo>
                    <a:pt x="29813" y="0"/>
                  </a:lnTo>
                  <a:lnTo>
                    <a:pt x="29813" y="125670"/>
                  </a:lnTo>
                  <a:lnTo>
                    <a:pt x="108728" y="125670"/>
                  </a:lnTo>
                  <a:lnTo>
                    <a:pt x="108728" y="151388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Forme libre 26">
              <a:extLst>
                <a:ext uri="{FF2B5EF4-FFF2-40B4-BE49-F238E27FC236}">
                  <a16:creationId xmlns:a16="http://schemas.microsoft.com/office/drawing/2014/main" id="{4DF1A3D4-1C1A-9B4A-87F7-F6D5FA839643}"/>
                </a:ext>
              </a:extLst>
            </p:cNvPr>
            <p:cNvSpPr/>
            <p:nvPr/>
          </p:nvSpPr>
          <p:spPr>
            <a:xfrm>
              <a:off x="4320374" y="2869446"/>
              <a:ext cx="151986" cy="146128"/>
            </a:xfrm>
            <a:custGeom>
              <a:avLst/>
              <a:gdLst>
                <a:gd name="connsiteX0" fmla="*/ 61963 w 151985"/>
                <a:gd name="connsiteY0" fmla="*/ 151388 h 146127"/>
                <a:gd name="connsiteX1" fmla="*/ 61963 w 151985"/>
                <a:gd name="connsiteY1" fmla="*/ 89430 h 146127"/>
                <a:gd name="connsiteX2" fmla="*/ 0 w 151985"/>
                <a:gd name="connsiteY2" fmla="*/ 0 h 146127"/>
                <a:gd name="connsiteX3" fmla="*/ 35074 w 151985"/>
                <a:gd name="connsiteY3" fmla="*/ 0 h 146127"/>
                <a:gd name="connsiteX4" fmla="*/ 77747 w 151985"/>
                <a:gd name="connsiteY4" fmla="*/ 60789 h 146127"/>
                <a:gd name="connsiteX5" fmla="*/ 120419 w 151985"/>
                <a:gd name="connsiteY5" fmla="*/ 0 h 146127"/>
                <a:gd name="connsiteX6" fmla="*/ 156662 w 151985"/>
                <a:gd name="connsiteY6" fmla="*/ 0 h 146127"/>
                <a:gd name="connsiteX7" fmla="*/ 91776 w 151985"/>
                <a:gd name="connsiteY7" fmla="*/ 89430 h 146127"/>
                <a:gd name="connsiteX8" fmla="*/ 91776 w 151985"/>
                <a:gd name="connsiteY8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985" h="146127">
                  <a:moveTo>
                    <a:pt x="61963" y="151388"/>
                  </a:moveTo>
                  <a:lnTo>
                    <a:pt x="61963" y="89430"/>
                  </a:lnTo>
                  <a:lnTo>
                    <a:pt x="0" y="0"/>
                  </a:lnTo>
                  <a:lnTo>
                    <a:pt x="35074" y="0"/>
                  </a:lnTo>
                  <a:lnTo>
                    <a:pt x="77747" y="60789"/>
                  </a:lnTo>
                  <a:lnTo>
                    <a:pt x="120419" y="0"/>
                  </a:lnTo>
                  <a:lnTo>
                    <a:pt x="156662" y="0"/>
                  </a:lnTo>
                  <a:lnTo>
                    <a:pt x="91776" y="89430"/>
                  </a:lnTo>
                  <a:lnTo>
                    <a:pt x="91776" y="151388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Forme libre 27">
              <a:extLst>
                <a:ext uri="{FF2B5EF4-FFF2-40B4-BE49-F238E27FC236}">
                  <a16:creationId xmlns:a16="http://schemas.microsoft.com/office/drawing/2014/main" id="{E51F25DB-3D01-BB41-AF25-6D9840963CB7}"/>
                </a:ext>
              </a:extLst>
            </p:cNvPr>
            <p:cNvSpPr/>
            <p:nvPr/>
          </p:nvSpPr>
          <p:spPr>
            <a:xfrm>
              <a:off x="4540753" y="2869446"/>
              <a:ext cx="128603" cy="146128"/>
            </a:xfrm>
            <a:custGeom>
              <a:avLst/>
              <a:gdLst>
                <a:gd name="connsiteX0" fmla="*/ 50272 w 128603"/>
                <a:gd name="connsiteY0" fmla="*/ 151388 h 146127"/>
                <a:gd name="connsiteX1" fmla="*/ 50272 w 128603"/>
                <a:gd name="connsiteY1" fmla="*/ 26303 h 146127"/>
                <a:gd name="connsiteX2" fmla="*/ 0 w 128603"/>
                <a:gd name="connsiteY2" fmla="*/ 26303 h 146127"/>
                <a:gd name="connsiteX3" fmla="*/ 0 w 128603"/>
                <a:gd name="connsiteY3" fmla="*/ 0 h 146127"/>
                <a:gd name="connsiteX4" fmla="*/ 130357 w 128603"/>
                <a:gd name="connsiteY4" fmla="*/ 0 h 146127"/>
                <a:gd name="connsiteX5" fmla="*/ 130357 w 128603"/>
                <a:gd name="connsiteY5" fmla="*/ 26303 h 146127"/>
                <a:gd name="connsiteX6" fmla="*/ 80085 w 128603"/>
                <a:gd name="connsiteY6" fmla="*/ 26303 h 146127"/>
                <a:gd name="connsiteX7" fmla="*/ 80085 w 128603"/>
                <a:gd name="connsiteY7" fmla="*/ 145543 h 146127"/>
                <a:gd name="connsiteX8" fmla="*/ 80085 w 128603"/>
                <a:gd name="connsiteY8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603" h="146127">
                  <a:moveTo>
                    <a:pt x="50272" y="151388"/>
                  </a:moveTo>
                  <a:lnTo>
                    <a:pt x="50272" y="26303"/>
                  </a:lnTo>
                  <a:lnTo>
                    <a:pt x="0" y="26303"/>
                  </a:lnTo>
                  <a:lnTo>
                    <a:pt x="0" y="0"/>
                  </a:lnTo>
                  <a:lnTo>
                    <a:pt x="130357" y="0"/>
                  </a:lnTo>
                  <a:lnTo>
                    <a:pt x="130357" y="26303"/>
                  </a:lnTo>
                  <a:lnTo>
                    <a:pt x="80085" y="26303"/>
                  </a:lnTo>
                  <a:lnTo>
                    <a:pt x="80085" y="145543"/>
                  </a:lnTo>
                  <a:lnTo>
                    <a:pt x="80085" y="151388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Forme libre 28">
              <a:extLst>
                <a:ext uri="{FF2B5EF4-FFF2-40B4-BE49-F238E27FC236}">
                  <a16:creationId xmlns:a16="http://schemas.microsoft.com/office/drawing/2014/main" id="{31BA03B8-B499-C94F-863F-CAF8A441015E}"/>
                </a:ext>
              </a:extLst>
            </p:cNvPr>
            <p:cNvSpPr/>
            <p:nvPr/>
          </p:nvSpPr>
          <p:spPr>
            <a:xfrm>
              <a:off x="4754118" y="2869446"/>
              <a:ext cx="111066" cy="146128"/>
            </a:xfrm>
            <a:custGeom>
              <a:avLst/>
              <a:gdLst>
                <a:gd name="connsiteX0" fmla="*/ 0 w 111066"/>
                <a:gd name="connsiteY0" fmla="*/ 151388 h 146127"/>
                <a:gd name="connsiteX1" fmla="*/ 0 w 111066"/>
                <a:gd name="connsiteY1" fmla="*/ 0 h 146127"/>
                <a:gd name="connsiteX2" fmla="*/ 111651 w 111066"/>
                <a:gd name="connsiteY2" fmla="*/ 0 h 146127"/>
                <a:gd name="connsiteX3" fmla="*/ 111651 w 111066"/>
                <a:gd name="connsiteY3" fmla="*/ 26303 h 146127"/>
                <a:gd name="connsiteX4" fmla="*/ 29813 w 111066"/>
                <a:gd name="connsiteY4" fmla="*/ 26303 h 146127"/>
                <a:gd name="connsiteX5" fmla="*/ 29813 w 111066"/>
                <a:gd name="connsiteY5" fmla="*/ 61374 h 146127"/>
                <a:gd name="connsiteX6" fmla="*/ 108144 w 111066"/>
                <a:gd name="connsiteY6" fmla="*/ 61374 h 146127"/>
                <a:gd name="connsiteX7" fmla="*/ 108144 w 111066"/>
                <a:gd name="connsiteY7" fmla="*/ 86508 h 146127"/>
                <a:gd name="connsiteX8" fmla="*/ 29813 w 111066"/>
                <a:gd name="connsiteY8" fmla="*/ 86508 h 146127"/>
                <a:gd name="connsiteX9" fmla="*/ 29813 w 111066"/>
                <a:gd name="connsiteY9" fmla="*/ 125670 h 146127"/>
                <a:gd name="connsiteX10" fmla="*/ 111651 w 111066"/>
                <a:gd name="connsiteY10" fmla="*/ 125670 h 146127"/>
                <a:gd name="connsiteX11" fmla="*/ 111651 w 111066"/>
                <a:gd name="connsiteY11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066" h="146127">
                  <a:moveTo>
                    <a:pt x="0" y="151388"/>
                  </a:moveTo>
                  <a:lnTo>
                    <a:pt x="0" y="0"/>
                  </a:lnTo>
                  <a:lnTo>
                    <a:pt x="111651" y="0"/>
                  </a:lnTo>
                  <a:lnTo>
                    <a:pt x="111651" y="26303"/>
                  </a:lnTo>
                  <a:lnTo>
                    <a:pt x="29813" y="26303"/>
                  </a:lnTo>
                  <a:lnTo>
                    <a:pt x="29813" y="61374"/>
                  </a:lnTo>
                  <a:lnTo>
                    <a:pt x="108144" y="61374"/>
                  </a:lnTo>
                  <a:lnTo>
                    <a:pt x="108144" y="86508"/>
                  </a:lnTo>
                  <a:lnTo>
                    <a:pt x="29813" y="86508"/>
                  </a:lnTo>
                  <a:lnTo>
                    <a:pt x="29813" y="125670"/>
                  </a:lnTo>
                  <a:lnTo>
                    <a:pt x="111651" y="125670"/>
                  </a:lnTo>
                  <a:lnTo>
                    <a:pt x="111651" y="151388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Forme libre 29">
              <a:extLst>
                <a:ext uri="{FF2B5EF4-FFF2-40B4-BE49-F238E27FC236}">
                  <a16:creationId xmlns:a16="http://schemas.microsoft.com/office/drawing/2014/main" id="{5CD7A103-2085-F344-A20A-EBC37D8A5C45}"/>
                </a:ext>
              </a:extLst>
            </p:cNvPr>
            <p:cNvSpPr/>
            <p:nvPr/>
          </p:nvSpPr>
          <p:spPr>
            <a:xfrm>
              <a:off x="4956376" y="2868277"/>
              <a:ext cx="134449" cy="151973"/>
            </a:xfrm>
            <a:custGeom>
              <a:avLst/>
              <a:gdLst>
                <a:gd name="connsiteX0" fmla="*/ 51441 w 134448"/>
                <a:gd name="connsiteY0" fmla="*/ 153726 h 151972"/>
                <a:gd name="connsiteX1" fmla="*/ 51441 w 134448"/>
                <a:gd name="connsiteY1" fmla="*/ 153726 h 151972"/>
                <a:gd name="connsiteX2" fmla="*/ 14029 w 134448"/>
                <a:gd name="connsiteY2" fmla="*/ 140283 h 151972"/>
                <a:gd name="connsiteX3" fmla="*/ 0 w 134448"/>
                <a:gd name="connsiteY3" fmla="*/ 103459 h 151972"/>
                <a:gd name="connsiteX4" fmla="*/ 0 w 134448"/>
                <a:gd name="connsiteY4" fmla="*/ 49683 h 151972"/>
                <a:gd name="connsiteX5" fmla="*/ 21629 w 134448"/>
                <a:gd name="connsiteY5" fmla="*/ 7599 h 151972"/>
                <a:gd name="connsiteX6" fmla="*/ 70732 w 134448"/>
                <a:gd name="connsiteY6" fmla="*/ 0 h 151972"/>
                <a:gd name="connsiteX7" fmla="*/ 85346 w 134448"/>
                <a:gd name="connsiteY7" fmla="*/ 0 h 151972"/>
                <a:gd name="connsiteX8" fmla="*/ 122758 w 134448"/>
                <a:gd name="connsiteY8" fmla="*/ 11690 h 151972"/>
                <a:gd name="connsiteX9" fmla="*/ 133280 w 134448"/>
                <a:gd name="connsiteY9" fmla="*/ 46176 h 151972"/>
                <a:gd name="connsiteX10" fmla="*/ 133280 w 134448"/>
                <a:gd name="connsiteY10" fmla="*/ 56698 h 151972"/>
                <a:gd name="connsiteX11" fmla="*/ 103467 w 134448"/>
                <a:gd name="connsiteY11" fmla="*/ 56698 h 151972"/>
                <a:gd name="connsiteX12" fmla="*/ 103467 w 134448"/>
                <a:gd name="connsiteY12" fmla="*/ 50853 h 151972"/>
                <a:gd name="connsiteX13" fmla="*/ 103467 w 134448"/>
                <a:gd name="connsiteY13" fmla="*/ 46761 h 151972"/>
                <a:gd name="connsiteX14" fmla="*/ 99960 w 134448"/>
                <a:gd name="connsiteY14" fmla="*/ 30395 h 151972"/>
                <a:gd name="connsiteX15" fmla="*/ 82423 w 134448"/>
                <a:gd name="connsiteY15" fmla="*/ 26303 h 151972"/>
                <a:gd name="connsiteX16" fmla="*/ 72485 w 134448"/>
                <a:gd name="connsiteY16" fmla="*/ 26303 h 151972"/>
                <a:gd name="connsiteX17" fmla="*/ 42673 w 134448"/>
                <a:gd name="connsiteY17" fmla="*/ 28641 h 151972"/>
                <a:gd name="connsiteX18" fmla="*/ 31566 w 134448"/>
                <a:gd name="connsiteY18" fmla="*/ 36824 h 151972"/>
                <a:gd name="connsiteX19" fmla="*/ 29813 w 134448"/>
                <a:gd name="connsiteY19" fmla="*/ 49683 h 151972"/>
                <a:gd name="connsiteX20" fmla="*/ 29813 w 134448"/>
                <a:gd name="connsiteY20" fmla="*/ 87677 h 151972"/>
                <a:gd name="connsiteX21" fmla="*/ 31566 w 134448"/>
                <a:gd name="connsiteY21" fmla="*/ 114564 h 151972"/>
                <a:gd name="connsiteX22" fmla="*/ 39750 w 134448"/>
                <a:gd name="connsiteY22" fmla="*/ 125085 h 151972"/>
                <a:gd name="connsiteX23" fmla="*/ 54364 w 134448"/>
                <a:gd name="connsiteY23" fmla="*/ 127423 h 151972"/>
                <a:gd name="connsiteX24" fmla="*/ 75408 w 134448"/>
                <a:gd name="connsiteY24" fmla="*/ 127423 h 151972"/>
                <a:gd name="connsiteX25" fmla="*/ 97622 w 134448"/>
                <a:gd name="connsiteY25" fmla="*/ 125670 h 151972"/>
                <a:gd name="connsiteX26" fmla="*/ 104636 w 134448"/>
                <a:gd name="connsiteY26" fmla="*/ 119825 h 151972"/>
                <a:gd name="connsiteX27" fmla="*/ 105805 w 134448"/>
                <a:gd name="connsiteY27" fmla="*/ 109888 h 151972"/>
                <a:gd name="connsiteX28" fmla="*/ 105805 w 134448"/>
                <a:gd name="connsiteY28" fmla="*/ 92937 h 151972"/>
                <a:gd name="connsiteX29" fmla="*/ 135618 w 134448"/>
                <a:gd name="connsiteY29" fmla="*/ 92937 h 151972"/>
                <a:gd name="connsiteX30" fmla="*/ 135618 w 134448"/>
                <a:gd name="connsiteY30" fmla="*/ 112226 h 151972"/>
                <a:gd name="connsiteX31" fmla="*/ 116912 w 134448"/>
                <a:gd name="connsiteY31" fmla="*/ 147297 h 151972"/>
                <a:gd name="connsiteX32" fmla="*/ 75408 w 134448"/>
                <a:gd name="connsiteY32" fmla="*/ 153726 h 151972"/>
                <a:gd name="connsiteX33" fmla="*/ 51441 w 134448"/>
                <a:gd name="connsiteY33" fmla="*/ 153726 h 15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4448" h="151972">
                  <a:moveTo>
                    <a:pt x="51441" y="153726"/>
                  </a:moveTo>
                  <a:lnTo>
                    <a:pt x="51441" y="153726"/>
                  </a:lnTo>
                  <a:cubicBezTo>
                    <a:pt x="36243" y="153726"/>
                    <a:pt x="23382" y="149050"/>
                    <a:pt x="14029" y="140283"/>
                  </a:cubicBezTo>
                  <a:cubicBezTo>
                    <a:pt x="4677" y="131515"/>
                    <a:pt x="0" y="118656"/>
                    <a:pt x="0" y="103459"/>
                  </a:cubicBezTo>
                  <a:lnTo>
                    <a:pt x="0" y="49683"/>
                  </a:lnTo>
                  <a:cubicBezTo>
                    <a:pt x="0" y="28641"/>
                    <a:pt x="7599" y="14613"/>
                    <a:pt x="21629" y="7599"/>
                  </a:cubicBezTo>
                  <a:cubicBezTo>
                    <a:pt x="35074" y="585"/>
                    <a:pt x="52026" y="0"/>
                    <a:pt x="70732" y="0"/>
                  </a:cubicBezTo>
                  <a:lnTo>
                    <a:pt x="85346" y="0"/>
                  </a:lnTo>
                  <a:cubicBezTo>
                    <a:pt x="102298" y="0"/>
                    <a:pt x="114574" y="2923"/>
                    <a:pt x="122758" y="11690"/>
                  </a:cubicBezTo>
                  <a:cubicBezTo>
                    <a:pt x="130941" y="19873"/>
                    <a:pt x="133280" y="32148"/>
                    <a:pt x="133280" y="46176"/>
                  </a:cubicBezTo>
                  <a:lnTo>
                    <a:pt x="133280" y="56698"/>
                  </a:lnTo>
                  <a:lnTo>
                    <a:pt x="103467" y="56698"/>
                  </a:lnTo>
                  <a:lnTo>
                    <a:pt x="103467" y="50853"/>
                  </a:lnTo>
                  <a:lnTo>
                    <a:pt x="103467" y="46761"/>
                  </a:lnTo>
                  <a:cubicBezTo>
                    <a:pt x="103467" y="37409"/>
                    <a:pt x="102298" y="32148"/>
                    <a:pt x="99960" y="30395"/>
                  </a:cubicBezTo>
                  <a:cubicBezTo>
                    <a:pt x="98206" y="28057"/>
                    <a:pt x="92945" y="26303"/>
                    <a:pt x="82423" y="26303"/>
                  </a:cubicBezTo>
                  <a:lnTo>
                    <a:pt x="72485" y="26303"/>
                  </a:lnTo>
                  <a:cubicBezTo>
                    <a:pt x="59041" y="26303"/>
                    <a:pt x="49103" y="26888"/>
                    <a:pt x="42673" y="28641"/>
                  </a:cubicBezTo>
                  <a:cubicBezTo>
                    <a:pt x="36243" y="30395"/>
                    <a:pt x="33320" y="32733"/>
                    <a:pt x="31566" y="36824"/>
                  </a:cubicBezTo>
                  <a:cubicBezTo>
                    <a:pt x="30397" y="39747"/>
                    <a:pt x="29813" y="43838"/>
                    <a:pt x="29813" y="49683"/>
                  </a:cubicBezTo>
                  <a:lnTo>
                    <a:pt x="29813" y="87677"/>
                  </a:lnTo>
                  <a:cubicBezTo>
                    <a:pt x="29813" y="99367"/>
                    <a:pt x="29813" y="108719"/>
                    <a:pt x="31566" y="114564"/>
                  </a:cubicBezTo>
                  <a:cubicBezTo>
                    <a:pt x="33320" y="120994"/>
                    <a:pt x="35074" y="123332"/>
                    <a:pt x="39750" y="125085"/>
                  </a:cubicBezTo>
                  <a:cubicBezTo>
                    <a:pt x="42673" y="126254"/>
                    <a:pt x="47934" y="127423"/>
                    <a:pt x="54364" y="127423"/>
                  </a:cubicBezTo>
                  <a:lnTo>
                    <a:pt x="75408" y="127423"/>
                  </a:lnTo>
                  <a:cubicBezTo>
                    <a:pt x="85930" y="127423"/>
                    <a:pt x="92945" y="126839"/>
                    <a:pt x="97622" y="125670"/>
                  </a:cubicBezTo>
                  <a:cubicBezTo>
                    <a:pt x="102298" y="123916"/>
                    <a:pt x="103467" y="122747"/>
                    <a:pt x="104636" y="119825"/>
                  </a:cubicBezTo>
                  <a:cubicBezTo>
                    <a:pt x="105221" y="118071"/>
                    <a:pt x="105805" y="114564"/>
                    <a:pt x="105805" y="109888"/>
                  </a:cubicBezTo>
                  <a:lnTo>
                    <a:pt x="105805" y="92937"/>
                  </a:lnTo>
                  <a:lnTo>
                    <a:pt x="135618" y="92937"/>
                  </a:lnTo>
                  <a:lnTo>
                    <a:pt x="135618" y="112226"/>
                  </a:lnTo>
                  <a:cubicBezTo>
                    <a:pt x="135618" y="129177"/>
                    <a:pt x="128603" y="141452"/>
                    <a:pt x="116912" y="147297"/>
                  </a:cubicBezTo>
                  <a:cubicBezTo>
                    <a:pt x="105805" y="153142"/>
                    <a:pt x="91191" y="153726"/>
                    <a:pt x="75408" y="153726"/>
                  </a:cubicBezTo>
                  <a:lnTo>
                    <a:pt x="51441" y="153726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Forme libre 30">
              <a:extLst>
                <a:ext uri="{FF2B5EF4-FFF2-40B4-BE49-F238E27FC236}">
                  <a16:creationId xmlns:a16="http://schemas.microsoft.com/office/drawing/2014/main" id="{5DDBF2A6-83F1-2942-937A-30B4BB826A28}"/>
                </a:ext>
              </a:extLst>
            </p:cNvPr>
            <p:cNvSpPr/>
            <p:nvPr/>
          </p:nvSpPr>
          <p:spPr>
            <a:xfrm>
              <a:off x="5182016" y="2869446"/>
              <a:ext cx="134449" cy="146128"/>
            </a:xfrm>
            <a:custGeom>
              <a:avLst/>
              <a:gdLst>
                <a:gd name="connsiteX0" fmla="*/ 108144 w 134448"/>
                <a:gd name="connsiteY0" fmla="*/ 151388 h 146127"/>
                <a:gd name="connsiteX1" fmla="*/ 108144 w 134448"/>
                <a:gd name="connsiteY1" fmla="*/ 87677 h 146127"/>
                <a:gd name="connsiteX2" fmla="*/ 29813 w 134448"/>
                <a:gd name="connsiteY2" fmla="*/ 87677 h 146127"/>
                <a:gd name="connsiteX3" fmla="*/ 29813 w 134448"/>
                <a:gd name="connsiteY3" fmla="*/ 151388 h 146127"/>
                <a:gd name="connsiteX4" fmla="*/ 0 w 134448"/>
                <a:gd name="connsiteY4" fmla="*/ 151388 h 146127"/>
                <a:gd name="connsiteX5" fmla="*/ 0 w 134448"/>
                <a:gd name="connsiteY5" fmla="*/ 0 h 146127"/>
                <a:gd name="connsiteX6" fmla="*/ 29813 w 134448"/>
                <a:gd name="connsiteY6" fmla="*/ 0 h 146127"/>
                <a:gd name="connsiteX7" fmla="*/ 29813 w 134448"/>
                <a:gd name="connsiteY7" fmla="*/ 61374 h 146127"/>
                <a:gd name="connsiteX8" fmla="*/ 108144 w 134448"/>
                <a:gd name="connsiteY8" fmla="*/ 61374 h 146127"/>
                <a:gd name="connsiteX9" fmla="*/ 108144 w 134448"/>
                <a:gd name="connsiteY9" fmla="*/ 0 h 146127"/>
                <a:gd name="connsiteX10" fmla="*/ 137956 w 134448"/>
                <a:gd name="connsiteY10" fmla="*/ 0 h 146127"/>
                <a:gd name="connsiteX11" fmla="*/ 137956 w 134448"/>
                <a:gd name="connsiteY11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448" h="146127">
                  <a:moveTo>
                    <a:pt x="108144" y="151388"/>
                  </a:moveTo>
                  <a:lnTo>
                    <a:pt x="108144" y="87677"/>
                  </a:lnTo>
                  <a:lnTo>
                    <a:pt x="29813" y="87677"/>
                  </a:lnTo>
                  <a:lnTo>
                    <a:pt x="29813" y="151388"/>
                  </a:lnTo>
                  <a:lnTo>
                    <a:pt x="0" y="151388"/>
                  </a:lnTo>
                  <a:lnTo>
                    <a:pt x="0" y="0"/>
                  </a:lnTo>
                  <a:lnTo>
                    <a:pt x="29813" y="0"/>
                  </a:lnTo>
                  <a:lnTo>
                    <a:pt x="29813" y="61374"/>
                  </a:lnTo>
                  <a:lnTo>
                    <a:pt x="108144" y="61374"/>
                  </a:lnTo>
                  <a:lnTo>
                    <a:pt x="108144" y="0"/>
                  </a:lnTo>
                  <a:lnTo>
                    <a:pt x="137956" y="0"/>
                  </a:lnTo>
                  <a:lnTo>
                    <a:pt x="137956" y="151388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Forme libre 31">
              <a:extLst>
                <a:ext uri="{FF2B5EF4-FFF2-40B4-BE49-F238E27FC236}">
                  <a16:creationId xmlns:a16="http://schemas.microsoft.com/office/drawing/2014/main" id="{41150E6A-4E8B-EC46-B75D-D785928C507F}"/>
                </a:ext>
              </a:extLst>
            </p:cNvPr>
            <p:cNvSpPr/>
            <p:nvPr/>
          </p:nvSpPr>
          <p:spPr>
            <a:xfrm>
              <a:off x="5358553" y="2849572"/>
              <a:ext cx="40919" cy="35071"/>
            </a:xfrm>
            <a:custGeom>
              <a:avLst/>
              <a:gdLst>
                <a:gd name="connsiteX0" fmla="*/ 20460 w 40919"/>
                <a:gd name="connsiteY0" fmla="*/ 0 h 35070"/>
                <a:gd name="connsiteX1" fmla="*/ 40919 w 40919"/>
                <a:gd name="connsiteY1" fmla="*/ 19873 h 35070"/>
                <a:gd name="connsiteX2" fmla="*/ 20460 w 40919"/>
                <a:gd name="connsiteY2" fmla="*/ 39747 h 35070"/>
                <a:gd name="connsiteX3" fmla="*/ 0 w 40919"/>
                <a:gd name="connsiteY3" fmla="*/ 19873 h 35070"/>
                <a:gd name="connsiteX4" fmla="*/ 20460 w 40919"/>
                <a:gd name="connsiteY4" fmla="*/ 0 h 35070"/>
                <a:gd name="connsiteX5" fmla="*/ 20460 w 40919"/>
                <a:gd name="connsiteY5" fmla="*/ 35655 h 35070"/>
                <a:gd name="connsiteX6" fmla="*/ 35658 w 40919"/>
                <a:gd name="connsiteY6" fmla="*/ 19873 h 35070"/>
                <a:gd name="connsiteX7" fmla="*/ 20460 w 40919"/>
                <a:gd name="connsiteY7" fmla="*/ 4092 h 35070"/>
                <a:gd name="connsiteX8" fmla="*/ 5261 w 40919"/>
                <a:gd name="connsiteY8" fmla="*/ 19873 h 35070"/>
                <a:gd name="connsiteX9" fmla="*/ 20460 w 40919"/>
                <a:gd name="connsiteY9" fmla="*/ 35655 h 35070"/>
                <a:gd name="connsiteX10" fmla="*/ 30982 w 40919"/>
                <a:gd name="connsiteY10" fmla="*/ 23380 h 35070"/>
                <a:gd name="connsiteX11" fmla="*/ 21044 w 40919"/>
                <a:gd name="connsiteY11" fmla="*/ 32148 h 35070"/>
                <a:gd name="connsiteX12" fmla="*/ 9353 w 40919"/>
                <a:gd name="connsiteY12" fmla="*/ 20458 h 35070"/>
                <a:gd name="connsiteX13" fmla="*/ 20460 w 40919"/>
                <a:gd name="connsiteY13" fmla="*/ 8768 h 35070"/>
                <a:gd name="connsiteX14" fmla="*/ 30397 w 40919"/>
                <a:gd name="connsiteY14" fmla="*/ 16951 h 35070"/>
                <a:gd name="connsiteX15" fmla="*/ 26305 w 40919"/>
                <a:gd name="connsiteY15" fmla="*/ 16951 h 35070"/>
                <a:gd name="connsiteX16" fmla="*/ 21044 w 40919"/>
                <a:gd name="connsiteY16" fmla="*/ 12859 h 35070"/>
                <a:gd name="connsiteX17" fmla="*/ 14614 w 40919"/>
                <a:gd name="connsiteY17" fmla="*/ 20458 h 35070"/>
                <a:gd name="connsiteX18" fmla="*/ 21044 w 40919"/>
                <a:gd name="connsiteY18" fmla="*/ 28057 h 35070"/>
                <a:gd name="connsiteX19" fmla="*/ 26305 w 40919"/>
                <a:gd name="connsiteY19" fmla="*/ 23965 h 35070"/>
                <a:gd name="connsiteX20" fmla="*/ 30982 w 40919"/>
                <a:gd name="connsiteY20" fmla="*/ 23965 h 3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919" h="35070">
                  <a:moveTo>
                    <a:pt x="20460" y="0"/>
                  </a:moveTo>
                  <a:cubicBezTo>
                    <a:pt x="31566" y="0"/>
                    <a:pt x="40919" y="7599"/>
                    <a:pt x="40919" y="19873"/>
                  </a:cubicBezTo>
                  <a:cubicBezTo>
                    <a:pt x="40919" y="32148"/>
                    <a:pt x="30982" y="39747"/>
                    <a:pt x="20460" y="39747"/>
                  </a:cubicBezTo>
                  <a:cubicBezTo>
                    <a:pt x="9937" y="39747"/>
                    <a:pt x="0" y="32148"/>
                    <a:pt x="0" y="19873"/>
                  </a:cubicBezTo>
                  <a:cubicBezTo>
                    <a:pt x="0" y="7599"/>
                    <a:pt x="9353" y="0"/>
                    <a:pt x="20460" y="0"/>
                  </a:cubicBezTo>
                  <a:moveTo>
                    <a:pt x="20460" y="35655"/>
                  </a:moveTo>
                  <a:cubicBezTo>
                    <a:pt x="28643" y="35655"/>
                    <a:pt x="35658" y="29226"/>
                    <a:pt x="35658" y="19873"/>
                  </a:cubicBezTo>
                  <a:cubicBezTo>
                    <a:pt x="35658" y="10521"/>
                    <a:pt x="29228" y="4092"/>
                    <a:pt x="20460" y="4092"/>
                  </a:cubicBezTo>
                  <a:cubicBezTo>
                    <a:pt x="12276" y="4092"/>
                    <a:pt x="5261" y="10521"/>
                    <a:pt x="5261" y="19873"/>
                  </a:cubicBezTo>
                  <a:cubicBezTo>
                    <a:pt x="5261" y="29226"/>
                    <a:pt x="12276" y="35655"/>
                    <a:pt x="20460" y="35655"/>
                  </a:cubicBezTo>
                  <a:moveTo>
                    <a:pt x="30982" y="23380"/>
                  </a:moveTo>
                  <a:cubicBezTo>
                    <a:pt x="30397" y="28641"/>
                    <a:pt x="26305" y="32148"/>
                    <a:pt x="21044" y="32148"/>
                  </a:cubicBezTo>
                  <a:cubicBezTo>
                    <a:pt x="14029" y="32148"/>
                    <a:pt x="9353" y="26888"/>
                    <a:pt x="9353" y="20458"/>
                  </a:cubicBezTo>
                  <a:cubicBezTo>
                    <a:pt x="9353" y="13444"/>
                    <a:pt x="13445" y="8768"/>
                    <a:pt x="20460" y="8768"/>
                  </a:cubicBezTo>
                  <a:cubicBezTo>
                    <a:pt x="25136" y="8768"/>
                    <a:pt x="29228" y="11690"/>
                    <a:pt x="30397" y="16951"/>
                  </a:cubicBezTo>
                  <a:lnTo>
                    <a:pt x="26305" y="16951"/>
                  </a:lnTo>
                  <a:cubicBezTo>
                    <a:pt x="25721" y="14613"/>
                    <a:pt x="23382" y="12859"/>
                    <a:pt x="21044" y="12859"/>
                  </a:cubicBezTo>
                  <a:cubicBezTo>
                    <a:pt x="16952" y="12859"/>
                    <a:pt x="14614" y="15782"/>
                    <a:pt x="14614" y="20458"/>
                  </a:cubicBezTo>
                  <a:cubicBezTo>
                    <a:pt x="14614" y="24549"/>
                    <a:pt x="16952" y="28057"/>
                    <a:pt x="21044" y="28057"/>
                  </a:cubicBezTo>
                  <a:cubicBezTo>
                    <a:pt x="23967" y="28057"/>
                    <a:pt x="26305" y="26303"/>
                    <a:pt x="26305" y="23965"/>
                  </a:cubicBezTo>
                  <a:lnTo>
                    <a:pt x="30982" y="23965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Forme libre 32">
              <a:extLst>
                <a:ext uri="{FF2B5EF4-FFF2-40B4-BE49-F238E27FC236}">
                  <a16:creationId xmlns:a16="http://schemas.microsoft.com/office/drawing/2014/main" id="{7696B77B-2E01-5140-8C78-E2636EEC9C37}"/>
                </a:ext>
              </a:extLst>
            </p:cNvPr>
            <p:cNvSpPr/>
            <p:nvPr/>
          </p:nvSpPr>
          <p:spPr>
            <a:xfrm>
              <a:off x="4012311" y="1572415"/>
              <a:ext cx="1052209" cy="1122261"/>
            </a:xfrm>
            <a:custGeom>
              <a:avLst/>
              <a:gdLst>
                <a:gd name="connsiteX0" fmla="*/ 521428 w 1052208"/>
                <a:gd name="connsiteY0" fmla="*/ 0 h 1122261"/>
                <a:gd name="connsiteX1" fmla="*/ 0 w 1052208"/>
                <a:gd name="connsiteY1" fmla="*/ 426693 h 1122261"/>
                <a:gd name="connsiteX2" fmla="*/ 217456 w 1052208"/>
                <a:gd name="connsiteY2" fmla="*/ 426693 h 1122261"/>
                <a:gd name="connsiteX3" fmla="*/ 294034 w 1052208"/>
                <a:gd name="connsiteY3" fmla="*/ 304530 h 1122261"/>
                <a:gd name="connsiteX4" fmla="*/ 521428 w 1052208"/>
                <a:gd name="connsiteY4" fmla="*/ 210424 h 1122261"/>
                <a:gd name="connsiteX5" fmla="*/ 748822 w 1052208"/>
                <a:gd name="connsiteY5" fmla="*/ 304530 h 1122261"/>
                <a:gd name="connsiteX6" fmla="*/ 842936 w 1052208"/>
                <a:gd name="connsiteY6" fmla="*/ 531905 h 1122261"/>
                <a:gd name="connsiteX7" fmla="*/ 748822 w 1052208"/>
                <a:gd name="connsiteY7" fmla="*/ 759280 h 1122261"/>
                <a:gd name="connsiteX8" fmla="*/ 521428 w 1052208"/>
                <a:gd name="connsiteY8" fmla="*/ 853386 h 1122261"/>
                <a:gd name="connsiteX9" fmla="*/ 294034 w 1052208"/>
                <a:gd name="connsiteY9" fmla="*/ 759280 h 1122261"/>
                <a:gd name="connsiteX10" fmla="*/ 218041 w 1052208"/>
                <a:gd name="connsiteY10" fmla="*/ 638286 h 1122261"/>
                <a:gd name="connsiteX11" fmla="*/ 585 w 1052208"/>
                <a:gd name="connsiteY11" fmla="*/ 638286 h 1122261"/>
                <a:gd name="connsiteX12" fmla="*/ 585 w 1052208"/>
                <a:gd name="connsiteY12" fmla="*/ 638286 h 1122261"/>
                <a:gd name="connsiteX13" fmla="*/ 585 w 1052208"/>
                <a:gd name="connsiteY13" fmla="*/ 910668 h 1122261"/>
                <a:gd name="connsiteX14" fmla="*/ 198166 w 1052208"/>
                <a:gd name="connsiteY14" fmla="*/ 1125769 h 1122261"/>
                <a:gd name="connsiteX15" fmla="*/ 198166 w 1052208"/>
                <a:gd name="connsiteY15" fmla="*/ 954507 h 1122261"/>
                <a:gd name="connsiteX16" fmla="*/ 521428 w 1052208"/>
                <a:gd name="connsiteY16" fmla="*/ 1063810 h 1122261"/>
                <a:gd name="connsiteX17" fmla="*/ 1053378 w 1052208"/>
                <a:gd name="connsiteY17" fmla="*/ 531905 h 1122261"/>
                <a:gd name="connsiteX18" fmla="*/ 521428 w 1052208"/>
                <a:gd name="connsiteY18" fmla="*/ 0 h 112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2208" h="1122261">
                  <a:moveTo>
                    <a:pt x="521428" y="0"/>
                  </a:moveTo>
                  <a:cubicBezTo>
                    <a:pt x="263637" y="0"/>
                    <a:pt x="48519" y="183536"/>
                    <a:pt x="0" y="426693"/>
                  </a:cubicBezTo>
                  <a:lnTo>
                    <a:pt x="217456" y="426693"/>
                  </a:lnTo>
                  <a:cubicBezTo>
                    <a:pt x="233240" y="379932"/>
                    <a:pt x="259545" y="338432"/>
                    <a:pt x="294034" y="304530"/>
                  </a:cubicBezTo>
                  <a:cubicBezTo>
                    <a:pt x="352490" y="246079"/>
                    <a:pt x="431990" y="210424"/>
                    <a:pt x="521428" y="210424"/>
                  </a:cubicBezTo>
                  <a:cubicBezTo>
                    <a:pt x="610281" y="210424"/>
                    <a:pt x="690366" y="246079"/>
                    <a:pt x="748822" y="304530"/>
                  </a:cubicBezTo>
                  <a:cubicBezTo>
                    <a:pt x="807278" y="362981"/>
                    <a:pt x="842936" y="442475"/>
                    <a:pt x="842936" y="531905"/>
                  </a:cubicBezTo>
                  <a:cubicBezTo>
                    <a:pt x="842936" y="620751"/>
                    <a:pt x="807278" y="700829"/>
                    <a:pt x="748822" y="759280"/>
                  </a:cubicBezTo>
                  <a:cubicBezTo>
                    <a:pt x="690366" y="817731"/>
                    <a:pt x="610866" y="853386"/>
                    <a:pt x="521428" y="853386"/>
                  </a:cubicBezTo>
                  <a:cubicBezTo>
                    <a:pt x="432575" y="853386"/>
                    <a:pt x="352490" y="817731"/>
                    <a:pt x="294034" y="759280"/>
                  </a:cubicBezTo>
                  <a:cubicBezTo>
                    <a:pt x="260129" y="725378"/>
                    <a:pt x="233824" y="684463"/>
                    <a:pt x="218041" y="638286"/>
                  </a:cubicBezTo>
                  <a:lnTo>
                    <a:pt x="585" y="638286"/>
                  </a:lnTo>
                  <a:lnTo>
                    <a:pt x="585" y="638286"/>
                  </a:lnTo>
                  <a:lnTo>
                    <a:pt x="585" y="910668"/>
                  </a:lnTo>
                  <a:cubicBezTo>
                    <a:pt x="585" y="1139212"/>
                    <a:pt x="198166" y="1125769"/>
                    <a:pt x="198166" y="1125769"/>
                  </a:cubicBezTo>
                  <a:lnTo>
                    <a:pt x="198166" y="954507"/>
                  </a:lnTo>
                  <a:cubicBezTo>
                    <a:pt x="287604" y="1022895"/>
                    <a:pt x="399839" y="1063810"/>
                    <a:pt x="521428" y="1063810"/>
                  </a:cubicBezTo>
                  <a:cubicBezTo>
                    <a:pt x="815462" y="1063810"/>
                    <a:pt x="1053378" y="825914"/>
                    <a:pt x="1053378" y="531905"/>
                  </a:cubicBezTo>
                  <a:cubicBezTo>
                    <a:pt x="1053378" y="237896"/>
                    <a:pt x="814877" y="0"/>
                    <a:pt x="521428" y="0"/>
                  </a:cubicBezTo>
                </a:path>
              </a:pathLst>
            </a:custGeom>
            <a:solidFill>
              <a:srgbClr val="009FE3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Forme libre 33">
              <a:extLst>
                <a:ext uri="{FF2B5EF4-FFF2-40B4-BE49-F238E27FC236}">
                  <a16:creationId xmlns:a16="http://schemas.microsoft.com/office/drawing/2014/main" id="{957EAC9F-5C82-2947-A7F5-6478A60BCF51}"/>
                </a:ext>
              </a:extLst>
            </p:cNvPr>
            <p:cNvSpPr/>
            <p:nvPr/>
          </p:nvSpPr>
          <p:spPr>
            <a:xfrm>
              <a:off x="4258995" y="3107342"/>
              <a:ext cx="81838" cy="87677"/>
            </a:xfrm>
            <a:custGeom>
              <a:avLst/>
              <a:gdLst>
                <a:gd name="connsiteX0" fmla="*/ 64886 w 81838"/>
                <a:gd name="connsiteY0" fmla="*/ 74233 h 87676"/>
                <a:gd name="connsiteX1" fmla="*/ 21629 w 81838"/>
                <a:gd name="connsiteY1" fmla="*/ 74233 h 87676"/>
                <a:gd name="connsiteX2" fmla="*/ 15199 w 81838"/>
                <a:gd name="connsiteY2" fmla="*/ 92937 h 87676"/>
                <a:gd name="connsiteX3" fmla="*/ 0 w 81838"/>
                <a:gd name="connsiteY3" fmla="*/ 92937 h 87676"/>
                <a:gd name="connsiteX4" fmla="*/ 32151 w 81838"/>
                <a:gd name="connsiteY4" fmla="*/ 0 h 87676"/>
                <a:gd name="connsiteX5" fmla="*/ 53195 w 81838"/>
                <a:gd name="connsiteY5" fmla="*/ 0 h 87676"/>
                <a:gd name="connsiteX6" fmla="*/ 85930 w 81838"/>
                <a:gd name="connsiteY6" fmla="*/ 92937 h 87676"/>
                <a:gd name="connsiteX7" fmla="*/ 71316 w 81838"/>
                <a:gd name="connsiteY7" fmla="*/ 92937 h 87676"/>
                <a:gd name="connsiteX8" fmla="*/ 64886 w 81838"/>
                <a:gd name="connsiteY8" fmla="*/ 74233 h 87676"/>
                <a:gd name="connsiteX9" fmla="*/ 60794 w 81838"/>
                <a:gd name="connsiteY9" fmla="*/ 63127 h 87676"/>
                <a:gd name="connsiteX10" fmla="*/ 42673 w 81838"/>
                <a:gd name="connsiteY10" fmla="*/ 11106 h 87676"/>
                <a:gd name="connsiteX11" fmla="*/ 24552 w 81838"/>
                <a:gd name="connsiteY11" fmla="*/ 63127 h 87676"/>
                <a:gd name="connsiteX12" fmla="*/ 60794 w 81838"/>
                <a:gd name="connsiteY12" fmla="*/ 63127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38" h="87676">
                  <a:moveTo>
                    <a:pt x="64886" y="74233"/>
                  </a:moveTo>
                  <a:lnTo>
                    <a:pt x="21629" y="74233"/>
                  </a:lnTo>
                  <a:lnTo>
                    <a:pt x="15199" y="92937"/>
                  </a:lnTo>
                  <a:lnTo>
                    <a:pt x="0" y="92937"/>
                  </a:lnTo>
                  <a:lnTo>
                    <a:pt x="32151" y="0"/>
                  </a:lnTo>
                  <a:lnTo>
                    <a:pt x="53195" y="0"/>
                  </a:lnTo>
                  <a:lnTo>
                    <a:pt x="85930" y="92937"/>
                  </a:lnTo>
                  <a:lnTo>
                    <a:pt x="71316" y="92937"/>
                  </a:lnTo>
                  <a:lnTo>
                    <a:pt x="64886" y="74233"/>
                  </a:lnTo>
                  <a:close/>
                  <a:moveTo>
                    <a:pt x="60794" y="63127"/>
                  </a:moveTo>
                  <a:lnTo>
                    <a:pt x="42673" y="11106"/>
                  </a:lnTo>
                  <a:lnTo>
                    <a:pt x="24552" y="63127"/>
                  </a:lnTo>
                  <a:lnTo>
                    <a:pt x="60794" y="63127"/>
                  </a:lnTo>
                  <a:close/>
                </a:path>
              </a:pathLst>
            </a:custGeom>
            <a:solidFill>
              <a:srgbClr val="009FE3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Forme libre 34">
              <a:extLst>
                <a:ext uri="{FF2B5EF4-FFF2-40B4-BE49-F238E27FC236}">
                  <a16:creationId xmlns:a16="http://schemas.microsoft.com/office/drawing/2014/main" id="{43EA4ECD-9F5D-A842-AE10-C75B0848DEC6}"/>
                </a:ext>
              </a:extLst>
            </p:cNvPr>
            <p:cNvSpPr/>
            <p:nvPr/>
          </p:nvSpPr>
          <p:spPr>
            <a:xfrm>
              <a:off x="4368893" y="3107342"/>
              <a:ext cx="81838" cy="87677"/>
            </a:xfrm>
            <a:custGeom>
              <a:avLst/>
              <a:gdLst>
                <a:gd name="connsiteX0" fmla="*/ 83008 w 81838"/>
                <a:gd name="connsiteY0" fmla="*/ 0 h 87676"/>
                <a:gd name="connsiteX1" fmla="*/ 83008 w 81838"/>
                <a:gd name="connsiteY1" fmla="*/ 92937 h 87676"/>
                <a:gd name="connsiteX2" fmla="*/ 59625 w 81838"/>
                <a:gd name="connsiteY2" fmla="*/ 92937 h 87676"/>
                <a:gd name="connsiteX3" fmla="*/ 26890 w 81838"/>
                <a:gd name="connsiteY3" fmla="*/ 36240 h 87676"/>
                <a:gd name="connsiteX4" fmla="*/ 17537 w 81838"/>
                <a:gd name="connsiteY4" fmla="*/ 18120 h 87676"/>
                <a:gd name="connsiteX5" fmla="*/ 14614 w 81838"/>
                <a:gd name="connsiteY5" fmla="*/ 12275 h 87676"/>
                <a:gd name="connsiteX6" fmla="*/ 14029 w 81838"/>
                <a:gd name="connsiteY6" fmla="*/ 12275 h 87676"/>
                <a:gd name="connsiteX7" fmla="*/ 14029 w 81838"/>
                <a:gd name="connsiteY7" fmla="*/ 16951 h 87676"/>
                <a:gd name="connsiteX8" fmla="*/ 14029 w 81838"/>
                <a:gd name="connsiteY8" fmla="*/ 31564 h 87676"/>
                <a:gd name="connsiteX9" fmla="*/ 14029 w 81838"/>
                <a:gd name="connsiteY9" fmla="*/ 92937 h 87676"/>
                <a:gd name="connsiteX10" fmla="*/ 0 w 81838"/>
                <a:gd name="connsiteY10" fmla="*/ 92937 h 87676"/>
                <a:gd name="connsiteX11" fmla="*/ 0 w 81838"/>
                <a:gd name="connsiteY11" fmla="*/ 0 h 87676"/>
                <a:gd name="connsiteX12" fmla="*/ 23967 w 81838"/>
                <a:gd name="connsiteY12" fmla="*/ 0 h 87676"/>
                <a:gd name="connsiteX13" fmla="*/ 52610 w 81838"/>
                <a:gd name="connsiteY13" fmla="*/ 50853 h 87676"/>
                <a:gd name="connsiteX14" fmla="*/ 64886 w 81838"/>
                <a:gd name="connsiteY14" fmla="*/ 73064 h 87676"/>
                <a:gd name="connsiteX15" fmla="*/ 68978 w 81838"/>
                <a:gd name="connsiteY15" fmla="*/ 80663 h 87676"/>
                <a:gd name="connsiteX16" fmla="*/ 69563 w 81838"/>
                <a:gd name="connsiteY16" fmla="*/ 80663 h 87676"/>
                <a:gd name="connsiteX17" fmla="*/ 69563 w 81838"/>
                <a:gd name="connsiteY17" fmla="*/ 75986 h 87676"/>
                <a:gd name="connsiteX18" fmla="*/ 69563 w 81838"/>
                <a:gd name="connsiteY18" fmla="*/ 61958 h 87676"/>
                <a:gd name="connsiteX19" fmla="*/ 69563 w 81838"/>
                <a:gd name="connsiteY19" fmla="*/ 0 h 87676"/>
                <a:gd name="connsiteX20" fmla="*/ 83008 w 81838"/>
                <a:gd name="connsiteY20" fmla="*/ 0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838" h="87676">
                  <a:moveTo>
                    <a:pt x="83008" y="0"/>
                  </a:moveTo>
                  <a:lnTo>
                    <a:pt x="83008" y="92937"/>
                  </a:lnTo>
                  <a:lnTo>
                    <a:pt x="59625" y="92937"/>
                  </a:lnTo>
                  <a:lnTo>
                    <a:pt x="26890" y="36240"/>
                  </a:lnTo>
                  <a:cubicBezTo>
                    <a:pt x="25721" y="33902"/>
                    <a:pt x="22213" y="27472"/>
                    <a:pt x="17537" y="18120"/>
                  </a:cubicBezTo>
                  <a:lnTo>
                    <a:pt x="14614" y="12275"/>
                  </a:lnTo>
                  <a:lnTo>
                    <a:pt x="14029" y="12275"/>
                  </a:lnTo>
                  <a:lnTo>
                    <a:pt x="14029" y="16951"/>
                  </a:lnTo>
                  <a:cubicBezTo>
                    <a:pt x="14029" y="21627"/>
                    <a:pt x="14029" y="26303"/>
                    <a:pt x="14029" y="31564"/>
                  </a:cubicBezTo>
                  <a:lnTo>
                    <a:pt x="14029" y="92937"/>
                  </a:lnTo>
                  <a:lnTo>
                    <a:pt x="0" y="92937"/>
                  </a:lnTo>
                  <a:lnTo>
                    <a:pt x="0" y="0"/>
                  </a:lnTo>
                  <a:lnTo>
                    <a:pt x="23967" y="0"/>
                  </a:lnTo>
                  <a:lnTo>
                    <a:pt x="52610" y="50853"/>
                  </a:lnTo>
                  <a:cubicBezTo>
                    <a:pt x="54949" y="55529"/>
                    <a:pt x="59041" y="62543"/>
                    <a:pt x="64886" y="73064"/>
                  </a:cubicBezTo>
                  <a:lnTo>
                    <a:pt x="68978" y="80663"/>
                  </a:lnTo>
                  <a:lnTo>
                    <a:pt x="69563" y="80663"/>
                  </a:lnTo>
                  <a:lnTo>
                    <a:pt x="69563" y="75986"/>
                  </a:lnTo>
                  <a:cubicBezTo>
                    <a:pt x="69563" y="71310"/>
                    <a:pt x="69563" y="66634"/>
                    <a:pt x="69563" y="61958"/>
                  </a:cubicBezTo>
                  <a:lnTo>
                    <a:pt x="69563" y="0"/>
                  </a:lnTo>
                  <a:lnTo>
                    <a:pt x="83008" y="0"/>
                  </a:lnTo>
                  <a:close/>
                </a:path>
              </a:pathLst>
            </a:custGeom>
            <a:solidFill>
              <a:srgbClr val="009FE3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Forme libre 35">
              <a:extLst>
                <a:ext uri="{FF2B5EF4-FFF2-40B4-BE49-F238E27FC236}">
                  <a16:creationId xmlns:a16="http://schemas.microsoft.com/office/drawing/2014/main" id="{0301BBD7-B66E-0A4E-84EE-5B99C3745E62}"/>
                </a:ext>
              </a:extLst>
            </p:cNvPr>
            <p:cNvSpPr/>
            <p:nvPr/>
          </p:nvSpPr>
          <p:spPr>
            <a:xfrm>
              <a:off x="4478790" y="3106757"/>
              <a:ext cx="75993" cy="93522"/>
            </a:xfrm>
            <a:custGeom>
              <a:avLst/>
              <a:gdLst>
                <a:gd name="connsiteX0" fmla="*/ 38581 w 75992"/>
                <a:gd name="connsiteY0" fmla="*/ 45592 h 93521"/>
                <a:gd name="connsiteX1" fmla="*/ 78916 w 75992"/>
                <a:gd name="connsiteY1" fmla="*/ 45592 h 93521"/>
                <a:gd name="connsiteX2" fmla="*/ 78916 w 75992"/>
                <a:gd name="connsiteY2" fmla="*/ 60789 h 93521"/>
                <a:gd name="connsiteX3" fmla="*/ 78331 w 75992"/>
                <a:gd name="connsiteY3" fmla="*/ 74233 h 93521"/>
                <a:gd name="connsiteX4" fmla="*/ 76577 w 75992"/>
                <a:gd name="connsiteY4" fmla="*/ 81832 h 93521"/>
                <a:gd name="connsiteX5" fmla="*/ 61379 w 75992"/>
                <a:gd name="connsiteY5" fmla="*/ 93522 h 93521"/>
                <a:gd name="connsiteX6" fmla="*/ 39166 w 75992"/>
                <a:gd name="connsiteY6" fmla="*/ 94691 h 93521"/>
                <a:gd name="connsiteX7" fmla="*/ 19875 w 75992"/>
                <a:gd name="connsiteY7" fmla="*/ 93522 h 93521"/>
                <a:gd name="connsiteX8" fmla="*/ 8768 w 75992"/>
                <a:gd name="connsiteY8" fmla="*/ 88261 h 93521"/>
                <a:gd name="connsiteX9" fmla="*/ 585 w 75992"/>
                <a:gd name="connsiteY9" fmla="*/ 69557 h 93521"/>
                <a:gd name="connsiteX10" fmla="*/ 0 w 75992"/>
                <a:gd name="connsiteY10" fmla="*/ 57867 h 93521"/>
                <a:gd name="connsiteX11" fmla="*/ 0 w 75992"/>
                <a:gd name="connsiteY11" fmla="*/ 33317 h 93521"/>
                <a:gd name="connsiteX12" fmla="*/ 9353 w 75992"/>
                <a:gd name="connsiteY12" fmla="*/ 6429 h 93521"/>
                <a:gd name="connsiteX13" fmla="*/ 25136 w 75992"/>
                <a:gd name="connsiteY13" fmla="*/ 584 h 93521"/>
                <a:gd name="connsiteX14" fmla="*/ 41504 w 75992"/>
                <a:gd name="connsiteY14" fmla="*/ 0 h 93521"/>
                <a:gd name="connsiteX15" fmla="*/ 56702 w 75992"/>
                <a:gd name="connsiteY15" fmla="*/ 584 h 93521"/>
                <a:gd name="connsiteX16" fmla="*/ 64886 w 75992"/>
                <a:gd name="connsiteY16" fmla="*/ 2338 h 93521"/>
                <a:gd name="connsiteX17" fmla="*/ 78331 w 75992"/>
                <a:gd name="connsiteY17" fmla="*/ 19873 h 93521"/>
                <a:gd name="connsiteX18" fmla="*/ 78916 w 75992"/>
                <a:gd name="connsiteY18" fmla="*/ 29226 h 93521"/>
                <a:gd name="connsiteX19" fmla="*/ 64886 w 75992"/>
                <a:gd name="connsiteY19" fmla="*/ 29226 h 93521"/>
                <a:gd name="connsiteX20" fmla="*/ 62548 w 75992"/>
                <a:gd name="connsiteY20" fmla="*/ 17535 h 93521"/>
                <a:gd name="connsiteX21" fmla="*/ 53780 w 75992"/>
                <a:gd name="connsiteY21" fmla="*/ 13444 h 93521"/>
                <a:gd name="connsiteX22" fmla="*/ 38581 w 75992"/>
                <a:gd name="connsiteY22" fmla="*/ 12859 h 93521"/>
                <a:gd name="connsiteX23" fmla="*/ 22798 w 75992"/>
                <a:gd name="connsiteY23" fmla="*/ 14613 h 93521"/>
                <a:gd name="connsiteX24" fmla="*/ 15199 w 75992"/>
                <a:gd name="connsiteY24" fmla="*/ 23965 h 93521"/>
                <a:gd name="connsiteX25" fmla="*/ 14029 w 75992"/>
                <a:gd name="connsiteY25" fmla="*/ 47345 h 93521"/>
                <a:gd name="connsiteX26" fmla="*/ 14029 w 75992"/>
                <a:gd name="connsiteY26" fmla="*/ 66050 h 93521"/>
                <a:gd name="connsiteX27" fmla="*/ 16368 w 75992"/>
                <a:gd name="connsiteY27" fmla="*/ 76571 h 93521"/>
                <a:gd name="connsiteX28" fmla="*/ 22213 w 75992"/>
                <a:gd name="connsiteY28" fmla="*/ 81247 h 93521"/>
                <a:gd name="connsiteX29" fmla="*/ 41504 w 75992"/>
                <a:gd name="connsiteY29" fmla="*/ 83000 h 93521"/>
                <a:gd name="connsiteX30" fmla="*/ 54949 w 75992"/>
                <a:gd name="connsiteY30" fmla="*/ 81832 h 93521"/>
                <a:gd name="connsiteX31" fmla="*/ 61379 w 75992"/>
                <a:gd name="connsiteY31" fmla="*/ 78909 h 93521"/>
                <a:gd name="connsiteX32" fmla="*/ 64886 w 75992"/>
                <a:gd name="connsiteY32" fmla="*/ 61958 h 93521"/>
                <a:gd name="connsiteX33" fmla="*/ 64886 w 75992"/>
                <a:gd name="connsiteY33" fmla="*/ 57282 h 93521"/>
                <a:gd name="connsiteX34" fmla="*/ 38581 w 75992"/>
                <a:gd name="connsiteY34" fmla="*/ 57282 h 93521"/>
                <a:gd name="connsiteX35" fmla="*/ 38581 w 75992"/>
                <a:gd name="connsiteY35" fmla="*/ 45592 h 9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992" h="93521">
                  <a:moveTo>
                    <a:pt x="38581" y="45592"/>
                  </a:moveTo>
                  <a:lnTo>
                    <a:pt x="78916" y="45592"/>
                  </a:lnTo>
                  <a:cubicBezTo>
                    <a:pt x="78916" y="48514"/>
                    <a:pt x="78916" y="53775"/>
                    <a:pt x="78916" y="60789"/>
                  </a:cubicBezTo>
                  <a:cubicBezTo>
                    <a:pt x="78916" y="66634"/>
                    <a:pt x="78916" y="71310"/>
                    <a:pt x="78331" y="74233"/>
                  </a:cubicBezTo>
                  <a:cubicBezTo>
                    <a:pt x="77746" y="77155"/>
                    <a:pt x="77162" y="79493"/>
                    <a:pt x="76577" y="81832"/>
                  </a:cubicBezTo>
                  <a:cubicBezTo>
                    <a:pt x="73655" y="88261"/>
                    <a:pt x="68394" y="91768"/>
                    <a:pt x="61379" y="93522"/>
                  </a:cubicBezTo>
                  <a:cubicBezTo>
                    <a:pt x="57287" y="94106"/>
                    <a:pt x="50272" y="94691"/>
                    <a:pt x="39166" y="94691"/>
                  </a:cubicBezTo>
                  <a:cubicBezTo>
                    <a:pt x="30397" y="94691"/>
                    <a:pt x="23967" y="94106"/>
                    <a:pt x="19875" y="93522"/>
                  </a:cubicBezTo>
                  <a:cubicBezTo>
                    <a:pt x="15783" y="92353"/>
                    <a:pt x="11691" y="90599"/>
                    <a:pt x="8768" y="88261"/>
                  </a:cubicBezTo>
                  <a:cubicBezTo>
                    <a:pt x="4092" y="84170"/>
                    <a:pt x="1169" y="77740"/>
                    <a:pt x="585" y="69557"/>
                  </a:cubicBezTo>
                  <a:cubicBezTo>
                    <a:pt x="0" y="66634"/>
                    <a:pt x="0" y="62543"/>
                    <a:pt x="0" y="57867"/>
                  </a:cubicBezTo>
                  <a:cubicBezTo>
                    <a:pt x="0" y="45007"/>
                    <a:pt x="0" y="36824"/>
                    <a:pt x="0" y="33317"/>
                  </a:cubicBezTo>
                  <a:cubicBezTo>
                    <a:pt x="585" y="20458"/>
                    <a:pt x="3507" y="11690"/>
                    <a:pt x="9353" y="6429"/>
                  </a:cubicBezTo>
                  <a:cubicBezTo>
                    <a:pt x="13445" y="2923"/>
                    <a:pt x="18706" y="1169"/>
                    <a:pt x="25136" y="584"/>
                  </a:cubicBezTo>
                  <a:cubicBezTo>
                    <a:pt x="29228" y="0"/>
                    <a:pt x="34489" y="0"/>
                    <a:pt x="41504" y="0"/>
                  </a:cubicBezTo>
                  <a:cubicBezTo>
                    <a:pt x="48518" y="0"/>
                    <a:pt x="53780" y="0"/>
                    <a:pt x="56702" y="584"/>
                  </a:cubicBezTo>
                  <a:cubicBezTo>
                    <a:pt x="59625" y="584"/>
                    <a:pt x="62548" y="1169"/>
                    <a:pt x="64886" y="2338"/>
                  </a:cubicBezTo>
                  <a:cubicBezTo>
                    <a:pt x="72485" y="4676"/>
                    <a:pt x="77162" y="10521"/>
                    <a:pt x="78331" y="19873"/>
                  </a:cubicBezTo>
                  <a:cubicBezTo>
                    <a:pt x="78331" y="21627"/>
                    <a:pt x="78916" y="25134"/>
                    <a:pt x="78916" y="29226"/>
                  </a:cubicBezTo>
                  <a:lnTo>
                    <a:pt x="64886" y="29226"/>
                  </a:lnTo>
                  <a:cubicBezTo>
                    <a:pt x="64886" y="23380"/>
                    <a:pt x="63717" y="19873"/>
                    <a:pt x="62548" y="17535"/>
                  </a:cubicBezTo>
                  <a:cubicBezTo>
                    <a:pt x="61379" y="15197"/>
                    <a:pt x="58456" y="14028"/>
                    <a:pt x="53780" y="13444"/>
                  </a:cubicBezTo>
                  <a:cubicBezTo>
                    <a:pt x="50857" y="12859"/>
                    <a:pt x="45596" y="12859"/>
                    <a:pt x="38581" y="12859"/>
                  </a:cubicBezTo>
                  <a:cubicBezTo>
                    <a:pt x="31566" y="12859"/>
                    <a:pt x="26305" y="13444"/>
                    <a:pt x="22798" y="14613"/>
                  </a:cubicBezTo>
                  <a:cubicBezTo>
                    <a:pt x="18706" y="15782"/>
                    <a:pt x="16368" y="19289"/>
                    <a:pt x="15199" y="23965"/>
                  </a:cubicBezTo>
                  <a:cubicBezTo>
                    <a:pt x="14614" y="26303"/>
                    <a:pt x="14029" y="34486"/>
                    <a:pt x="14029" y="47345"/>
                  </a:cubicBezTo>
                  <a:cubicBezTo>
                    <a:pt x="14029" y="57867"/>
                    <a:pt x="14029" y="64296"/>
                    <a:pt x="14029" y="66050"/>
                  </a:cubicBezTo>
                  <a:cubicBezTo>
                    <a:pt x="14029" y="70726"/>
                    <a:pt x="15199" y="74233"/>
                    <a:pt x="16368" y="76571"/>
                  </a:cubicBezTo>
                  <a:cubicBezTo>
                    <a:pt x="17537" y="78909"/>
                    <a:pt x="19875" y="80662"/>
                    <a:pt x="22213" y="81247"/>
                  </a:cubicBezTo>
                  <a:cubicBezTo>
                    <a:pt x="25721" y="82416"/>
                    <a:pt x="32151" y="83000"/>
                    <a:pt x="41504" y="83000"/>
                  </a:cubicBezTo>
                  <a:cubicBezTo>
                    <a:pt x="47349" y="83000"/>
                    <a:pt x="51441" y="82416"/>
                    <a:pt x="54949" y="81832"/>
                  </a:cubicBezTo>
                  <a:cubicBezTo>
                    <a:pt x="57871" y="81247"/>
                    <a:pt x="60210" y="80078"/>
                    <a:pt x="61379" y="78909"/>
                  </a:cubicBezTo>
                  <a:cubicBezTo>
                    <a:pt x="63717" y="76571"/>
                    <a:pt x="64886" y="70726"/>
                    <a:pt x="64886" y="61958"/>
                  </a:cubicBezTo>
                  <a:cubicBezTo>
                    <a:pt x="64886" y="60789"/>
                    <a:pt x="64886" y="59620"/>
                    <a:pt x="64886" y="57282"/>
                  </a:cubicBezTo>
                  <a:lnTo>
                    <a:pt x="38581" y="57282"/>
                  </a:lnTo>
                  <a:lnTo>
                    <a:pt x="38581" y="45592"/>
                  </a:lnTo>
                  <a:close/>
                </a:path>
              </a:pathLst>
            </a:custGeom>
            <a:solidFill>
              <a:srgbClr val="009FE3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Forme libre 36">
              <a:extLst>
                <a:ext uri="{FF2B5EF4-FFF2-40B4-BE49-F238E27FC236}">
                  <a16:creationId xmlns:a16="http://schemas.microsoft.com/office/drawing/2014/main" id="{5522FFFC-E078-C340-825A-CCF7AF9BB586}"/>
                </a:ext>
              </a:extLst>
            </p:cNvPr>
            <p:cNvSpPr/>
            <p:nvPr/>
          </p:nvSpPr>
          <p:spPr>
            <a:xfrm>
              <a:off x="4582842" y="3107342"/>
              <a:ext cx="58456" cy="87677"/>
            </a:xfrm>
            <a:custGeom>
              <a:avLst/>
              <a:gdLst>
                <a:gd name="connsiteX0" fmla="*/ 14614 w 58456"/>
                <a:gd name="connsiteY0" fmla="*/ 11690 h 87676"/>
                <a:gd name="connsiteX1" fmla="*/ 14614 w 58456"/>
                <a:gd name="connsiteY1" fmla="*/ 39162 h 87676"/>
                <a:gd name="connsiteX2" fmla="*/ 59625 w 58456"/>
                <a:gd name="connsiteY2" fmla="*/ 39162 h 87676"/>
                <a:gd name="connsiteX3" fmla="*/ 59625 w 58456"/>
                <a:gd name="connsiteY3" fmla="*/ 50268 h 87676"/>
                <a:gd name="connsiteX4" fmla="*/ 14614 w 58456"/>
                <a:gd name="connsiteY4" fmla="*/ 50268 h 87676"/>
                <a:gd name="connsiteX5" fmla="*/ 14614 w 58456"/>
                <a:gd name="connsiteY5" fmla="*/ 80663 h 87676"/>
                <a:gd name="connsiteX6" fmla="*/ 61963 w 58456"/>
                <a:gd name="connsiteY6" fmla="*/ 80663 h 87676"/>
                <a:gd name="connsiteX7" fmla="*/ 61963 w 58456"/>
                <a:gd name="connsiteY7" fmla="*/ 92937 h 87676"/>
                <a:gd name="connsiteX8" fmla="*/ 0 w 58456"/>
                <a:gd name="connsiteY8" fmla="*/ 92937 h 87676"/>
                <a:gd name="connsiteX9" fmla="*/ 0 w 58456"/>
                <a:gd name="connsiteY9" fmla="*/ 0 h 87676"/>
                <a:gd name="connsiteX10" fmla="*/ 61963 w 58456"/>
                <a:gd name="connsiteY10" fmla="*/ 0 h 87676"/>
                <a:gd name="connsiteX11" fmla="*/ 61963 w 58456"/>
                <a:gd name="connsiteY11" fmla="*/ 12275 h 87676"/>
                <a:gd name="connsiteX12" fmla="*/ 14614 w 58456"/>
                <a:gd name="connsiteY12" fmla="*/ 12275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456" h="87676">
                  <a:moveTo>
                    <a:pt x="14614" y="11690"/>
                  </a:moveTo>
                  <a:lnTo>
                    <a:pt x="14614" y="39162"/>
                  </a:lnTo>
                  <a:lnTo>
                    <a:pt x="59625" y="39162"/>
                  </a:lnTo>
                  <a:lnTo>
                    <a:pt x="59625" y="50268"/>
                  </a:lnTo>
                  <a:lnTo>
                    <a:pt x="14614" y="50268"/>
                  </a:lnTo>
                  <a:lnTo>
                    <a:pt x="14614" y="80663"/>
                  </a:lnTo>
                  <a:lnTo>
                    <a:pt x="61963" y="80663"/>
                  </a:lnTo>
                  <a:lnTo>
                    <a:pt x="61963" y="92937"/>
                  </a:lnTo>
                  <a:lnTo>
                    <a:pt x="0" y="92937"/>
                  </a:lnTo>
                  <a:lnTo>
                    <a:pt x="0" y="0"/>
                  </a:lnTo>
                  <a:lnTo>
                    <a:pt x="61963" y="0"/>
                  </a:lnTo>
                  <a:lnTo>
                    <a:pt x="61963" y="12275"/>
                  </a:lnTo>
                  <a:lnTo>
                    <a:pt x="14614" y="12275"/>
                  </a:lnTo>
                  <a:close/>
                </a:path>
              </a:pathLst>
            </a:custGeom>
            <a:solidFill>
              <a:srgbClr val="009FE3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Forme libre 37">
              <a:extLst>
                <a:ext uri="{FF2B5EF4-FFF2-40B4-BE49-F238E27FC236}">
                  <a16:creationId xmlns:a16="http://schemas.microsoft.com/office/drawing/2014/main" id="{DAA697DD-BAA3-A143-9E17-48CF53B8FCDB}"/>
                </a:ext>
              </a:extLst>
            </p:cNvPr>
            <p:cNvSpPr/>
            <p:nvPr/>
          </p:nvSpPr>
          <p:spPr>
            <a:xfrm>
              <a:off x="4674033" y="3107342"/>
              <a:ext cx="70147" cy="87677"/>
            </a:xfrm>
            <a:custGeom>
              <a:avLst/>
              <a:gdLst>
                <a:gd name="connsiteX0" fmla="*/ 0 w 70147"/>
                <a:gd name="connsiteY0" fmla="*/ 92937 h 87676"/>
                <a:gd name="connsiteX1" fmla="*/ 0 w 70147"/>
                <a:gd name="connsiteY1" fmla="*/ 0 h 87676"/>
                <a:gd name="connsiteX2" fmla="*/ 45011 w 70147"/>
                <a:gd name="connsiteY2" fmla="*/ 0 h 87676"/>
                <a:gd name="connsiteX3" fmla="*/ 64302 w 70147"/>
                <a:gd name="connsiteY3" fmla="*/ 3507 h 87676"/>
                <a:gd name="connsiteX4" fmla="*/ 72485 w 70147"/>
                <a:gd name="connsiteY4" fmla="*/ 14613 h 87676"/>
                <a:gd name="connsiteX5" fmla="*/ 73655 w 70147"/>
                <a:gd name="connsiteY5" fmla="*/ 26888 h 87676"/>
                <a:gd name="connsiteX6" fmla="*/ 71901 w 70147"/>
                <a:gd name="connsiteY6" fmla="*/ 41500 h 87676"/>
                <a:gd name="connsiteX7" fmla="*/ 63133 w 70147"/>
                <a:gd name="connsiteY7" fmla="*/ 50853 h 87676"/>
                <a:gd name="connsiteX8" fmla="*/ 57287 w 70147"/>
                <a:gd name="connsiteY8" fmla="*/ 52606 h 87676"/>
                <a:gd name="connsiteX9" fmla="*/ 57287 w 70147"/>
                <a:gd name="connsiteY9" fmla="*/ 53191 h 87676"/>
                <a:gd name="connsiteX10" fmla="*/ 68978 w 70147"/>
                <a:gd name="connsiteY10" fmla="*/ 58451 h 87676"/>
                <a:gd name="connsiteX11" fmla="*/ 72485 w 70147"/>
                <a:gd name="connsiteY11" fmla="*/ 71310 h 87676"/>
                <a:gd name="connsiteX12" fmla="*/ 72485 w 70147"/>
                <a:gd name="connsiteY12" fmla="*/ 92937 h 87676"/>
                <a:gd name="connsiteX13" fmla="*/ 57871 w 70147"/>
                <a:gd name="connsiteY13" fmla="*/ 92937 h 87676"/>
                <a:gd name="connsiteX14" fmla="*/ 57871 w 70147"/>
                <a:gd name="connsiteY14" fmla="*/ 74233 h 87676"/>
                <a:gd name="connsiteX15" fmla="*/ 53780 w 70147"/>
                <a:gd name="connsiteY15" fmla="*/ 61958 h 87676"/>
                <a:gd name="connsiteX16" fmla="*/ 42088 w 70147"/>
                <a:gd name="connsiteY16" fmla="*/ 59036 h 87676"/>
                <a:gd name="connsiteX17" fmla="*/ 14029 w 70147"/>
                <a:gd name="connsiteY17" fmla="*/ 59036 h 87676"/>
                <a:gd name="connsiteX18" fmla="*/ 14029 w 70147"/>
                <a:gd name="connsiteY18" fmla="*/ 92937 h 87676"/>
                <a:gd name="connsiteX19" fmla="*/ 0 w 70147"/>
                <a:gd name="connsiteY19" fmla="*/ 92937 h 87676"/>
                <a:gd name="connsiteX20" fmla="*/ 14029 w 70147"/>
                <a:gd name="connsiteY20" fmla="*/ 46761 h 87676"/>
                <a:gd name="connsiteX21" fmla="*/ 41504 w 70147"/>
                <a:gd name="connsiteY21" fmla="*/ 46761 h 87676"/>
                <a:gd name="connsiteX22" fmla="*/ 54364 w 70147"/>
                <a:gd name="connsiteY22" fmla="*/ 43838 h 87676"/>
                <a:gd name="connsiteX23" fmla="*/ 58456 w 70147"/>
                <a:gd name="connsiteY23" fmla="*/ 36824 h 87676"/>
                <a:gd name="connsiteX24" fmla="*/ 59041 w 70147"/>
                <a:gd name="connsiteY24" fmla="*/ 30395 h 87676"/>
                <a:gd name="connsiteX25" fmla="*/ 57871 w 70147"/>
                <a:gd name="connsiteY25" fmla="*/ 18704 h 87676"/>
                <a:gd name="connsiteX26" fmla="*/ 49688 w 70147"/>
                <a:gd name="connsiteY26" fmla="*/ 12859 h 87676"/>
                <a:gd name="connsiteX27" fmla="*/ 43842 w 70147"/>
                <a:gd name="connsiteY27" fmla="*/ 12275 h 87676"/>
                <a:gd name="connsiteX28" fmla="*/ 14029 w 70147"/>
                <a:gd name="connsiteY28" fmla="*/ 12275 h 87676"/>
                <a:gd name="connsiteX29" fmla="*/ 14029 w 70147"/>
                <a:gd name="connsiteY29" fmla="*/ 46761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147" h="87676">
                  <a:moveTo>
                    <a:pt x="0" y="92937"/>
                  </a:moveTo>
                  <a:lnTo>
                    <a:pt x="0" y="0"/>
                  </a:lnTo>
                  <a:lnTo>
                    <a:pt x="45011" y="0"/>
                  </a:lnTo>
                  <a:cubicBezTo>
                    <a:pt x="53780" y="0"/>
                    <a:pt x="59625" y="1169"/>
                    <a:pt x="64302" y="3507"/>
                  </a:cubicBezTo>
                  <a:cubicBezTo>
                    <a:pt x="68394" y="5845"/>
                    <a:pt x="71316" y="9352"/>
                    <a:pt x="72485" y="14613"/>
                  </a:cubicBezTo>
                  <a:cubicBezTo>
                    <a:pt x="73070" y="17535"/>
                    <a:pt x="73655" y="21627"/>
                    <a:pt x="73655" y="26888"/>
                  </a:cubicBezTo>
                  <a:cubicBezTo>
                    <a:pt x="73655" y="33317"/>
                    <a:pt x="73070" y="37993"/>
                    <a:pt x="71901" y="41500"/>
                  </a:cubicBezTo>
                  <a:cubicBezTo>
                    <a:pt x="70147" y="46177"/>
                    <a:pt x="67224" y="49099"/>
                    <a:pt x="63133" y="50853"/>
                  </a:cubicBezTo>
                  <a:cubicBezTo>
                    <a:pt x="61963" y="51437"/>
                    <a:pt x="59625" y="52022"/>
                    <a:pt x="57287" y="52606"/>
                  </a:cubicBezTo>
                  <a:lnTo>
                    <a:pt x="57287" y="53191"/>
                  </a:lnTo>
                  <a:cubicBezTo>
                    <a:pt x="62548" y="53775"/>
                    <a:pt x="66055" y="54944"/>
                    <a:pt x="68978" y="58451"/>
                  </a:cubicBezTo>
                  <a:cubicBezTo>
                    <a:pt x="71316" y="61374"/>
                    <a:pt x="72485" y="65465"/>
                    <a:pt x="72485" y="71310"/>
                  </a:cubicBezTo>
                  <a:lnTo>
                    <a:pt x="72485" y="92937"/>
                  </a:lnTo>
                  <a:lnTo>
                    <a:pt x="57871" y="92937"/>
                  </a:lnTo>
                  <a:lnTo>
                    <a:pt x="57871" y="74233"/>
                  </a:lnTo>
                  <a:cubicBezTo>
                    <a:pt x="57871" y="68388"/>
                    <a:pt x="56702" y="64296"/>
                    <a:pt x="53780" y="61958"/>
                  </a:cubicBezTo>
                  <a:cubicBezTo>
                    <a:pt x="50857" y="59620"/>
                    <a:pt x="47349" y="59036"/>
                    <a:pt x="42088" y="59036"/>
                  </a:cubicBezTo>
                  <a:lnTo>
                    <a:pt x="14029" y="59036"/>
                  </a:lnTo>
                  <a:lnTo>
                    <a:pt x="14029" y="92937"/>
                  </a:lnTo>
                  <a:lnTo>
                    <a:pt x="0" y="92937"/>
                  </a:lnTo>
                  <a:close/>
                  <a:moveTo>
                    <a:pt x="14029" y="46761"/>
                  </a:moveTo>
                  <a:lnTo>
                    <a:pt x="41504" y="46761"/>
                  </a:lnTo>
                  <a:cubicBezTo>
                    <a:pt x="47349" y="46761"/>
                    <a:pt x="52026" y="45592"/>
                    <a:pt x="54364" y="43838"/>
                  </a:cubicBezTo>
                  <a:cubicBezTo>
                    <a:pt x="56702" y="42085"/>
                    <a:pt x="57871" y="39747"/>
                    <a:pt x="58456" y="36824"/>
                  </a:cubicBezTo>
                  <a:cubicBezTo>
                    <a:pt x="58456" y="35655"/>
                    <a:pt x="59041" y="33317"/>
                    <a:pt x="59041" y="30395"/>
                  </a:cubicBezTo>
                  <a:cubicBezTo>
                    <a:pt x="59041" y="24550"/>
                    <a:pt x="58456" y="21042"/>
                    <a:pt x="57871" y="18704"/>
                  </a:cubicBezTo>
                  <a:cubicBezTo>
                    <a:pt x="56702" y="15197"/>
                    <a:pt x="53780" y="13444"/>
                    <a:pt x="49688" y="12859"/>
                  </a:cubicBezTo>
                  <a:cubicBezTo>
                    <a:pt x="47934" y="12859"/>
                    <a:pt x="46180" y="12275"/>
                    <a:pt x="43842" y="12275"/>
                  </a:cubicBezTo>
                  <a:lnTo>
                    <a:pt x="14029" y="12275"/>
                  </a:lnTo>
                  <a:lnTo>
                    <a:pt x="14029" y="46761"/>
                  </a:lnTo>
                  <a:close/>
                </a:path>
              </a:pathLst>
            </a:custGeom>
            <a:solidFill>
              <a:srgbClr val="009FE3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Forme libre 38">
              <a:extLst>
                <a:ext uri="{FF2B5EF4-FFF2-40B4-BE49-F238E27FC236}">
                  <a16:creationId xmlns:a16="http://schemas.microsoft.com/office/drawing/2014/main" id="{CFE70612-A256-0743-B1CD-598F436D4EF2}"/>
                </a:ext>
              </a:extLst>
            </p:cNvPr>
            <p:cNvSpPr/>
            <p:nvPr/>
          </p:nvSpPr>
          <p:spPr>
            <a:xfrm>
              <a:off x="4773408" y="3106757"/>
              <a:ext cx="70147" cy="93522"/>
            </a:xfrm>
            <a:custGeom>
              <a:avLst/>
              <a:gdLst>
                <a:gd name="connsiteX0" fmla="*/ 70732 w 70147"/>
                <a:gd name="connsiteY0" fmla="*/ 26303 h 93521"/>
                <a:gd name="connsiteX1" fmla="*/ 56702 w 70147"/>
                <a:gd name="connsiteY1" fmla="*/ 26303 h 93521"/>
                <a:gd name="connsiteX2" fmla="*/ 54949 w 70147"/>
                <a:gd name="connsiteY2" fmla="*/ 15197 h 93521"/>
                <a:gd name="connsiteX3" fmla="*/ 47934 w 70147"/>
                <a:gd name="connsiteY3" fmla="*/ 11106 h 93521"/>
                <a:gd name="connsiteX4" fmla="*/ 37996 w 70147"/>
                <a:gd name="connsiteY4" fmla="*/ 10521 h 93521"/>
                <a:gd name="connsiteX5" fmla="*/ 25136 w 70147"/>
                <a:gd name="connsiteY5" fmla="*/ 11106 h 93521"/>
                <a:gd name="connsiteX6" fmla="*/ 18706 w 70147"/>
                <a:gd name="connsiteY6" fmla="*/ 12859 h 93521"/>
                <a:gd name="connsiteX7" fmla="*/ 14614 w 70147"/>
                <a:gd name="connsiteY7" fmla="*/ 24549 h 93521"/>
                <a:gd name="connsiteX8" fmla="*/ 16368 w 70147"/>
                <a:gd name="connsiteY8" fmla="*/ 33902 h 93521"/>
                <a:gd name="connsiteX9" fmla="*/ 25721 w 70147"/>
                <a:gd name="connsiteY9" fmla="*/ 38578 h 93521"/>
                <a:gd name="connsiteX10" fmla="*/ 39750 w 70147"/>
                <a:gd name="connsiteY10" fmla="*/ 39747 h 93521"/>
                <a:gd name="connsiteX11" fmla="*/ 56702 w 70147"/>
                <a:gd name="connsiteY11" fmla="*/ 41500 h 93521"/>
                <a:gd name="connsiteX12" fmla="*/ 70147 w 70147"/>
                <a:gd name="connsiteY12" fmla="*/ 50852 h 93521"/>
                <a:gd name="connsiteX13" fmla="*/ 72485 w 70147"/>
                <a:gd name="connsiteY13" fmla="*/ 66050 h 93521"/>
                <a:gd name="connsiteX14" fmla="*/ 71316 w 70147"/>
                <a:gd name="connsiteY14" fmla="*/ 79493 h 93521"/>
                <a:gd name="connsiteX15" fmla="*/ 67224 w 70147"/>
                <a:gd name="connsiteY15" fmla="*/ 87677 h 93521"/>
                <a:gd name="connsiteX16" fmla="*/ 52610 w 70147"/>
                <a:gd name="connsiteY16" fmla="*/ 94106 h 93521"/>
                <a:gd name="connsiteX17" fmla="*/ 35658 w 70147"/>
                <a:gd name="connsiteY17" fmla="*/ 94691 h 93521"/>
                <a:gd name="connsiteX18" fmla="*/ 14029 w 70147"/>
                <a:gd name="connsiteY18" fmla="*/ 92937 h 93521"/>
                <a:gd name="connsiteX19" fmla="*/ 585 w 70147"/>
                <a:gd name="connsiteY19" fmla="*/ 74817 h 93521"/>
                <a:gd name="connsiteX20" fmla="*/ 0 w 70147"/>
                <a:gd name="connsiteY20" fmla="*/ 64881 h 93521"/>
                <a:gd name="connsiteX21" fmla="*/ 14029 w 70147"/>
                <a:gd name="connsiteY21" fmla="*/ 64881 h 93521"/>
                <a:gd name="connsiteX22" fmla="*/ 14029 w 70147"/>
                <a:gd name="connsiteY22" fmla="*/ 67219 h 93521"/>
                <a:gd name="connsiteX23" fmla="*/ 15199 w 70147"/>
                <a:gd name="connsiteY23" fmla="*/ 76571 h 93521"/>
                <a:gd name="connsiteX24" fmla="*/ 18706 w 70147"/>
                <a:gd name="connsiteY24" fmla="*/ 81247 h 93521"/>
                <a:gd name="connsiteX25" fmla="*/ 26305 w 70147"/>
                <a:gd name="connsiteY25" fmla="*/ 83000 h 93521"/>
                <a:gd name="connsiteX26" fmla="*/ 37996 w 70147"/>
                <a:gd name="connsiteY26" fmla="*/ 83000 h 93521"/>
                <a:gd name="connsiteX27" fmla="*/ 50857 w 70147"/>
                <a:gd name="connsiteY27" fmla="*/ 82416 h 93521"/>
                <a:gd name="connsiteX28" fmla="*/ 56702 w 70147"/>
                <a:gd name="connsiteY28" fmla="*/ 79493 h 93521"/>
                <a:gd name="connsiteX29" fmla="*/ 59041 w 70147"/>
                <a:gd name="connsiteY29" fmla="*/ 66634 h 93521"/>
                <a:gd name="connsiteX30" fmla="*/ 57871 w 70147"/>
                <a:gd name="connsiteY30" fmla="*/ 58451 h 93521"/>
                <a:gd name="connsiteX31" fmla="*/ 49103 w 70147"/>
                <a:gd name="connsiteY31" fmla="*/ 53775 h 93521"/>
                <a:gd name="connsiteX32" fmla="*/ 35074 w 70147"/>
                <a:gd name="connsiteY32" fmla="*/ 52606 h 93521"/>
                <a:gd name="connsiteX33" fmla="*/ 19875 w 70147"/>
                <a:gd name="connsiteY33" fmla="*/ 51437 h 93521"/>
                <a:gd name="connsiteX34" fmla="*/ 4677 w 70147"/>
                <a:gd name="connsiteY34" fmla="*/ 43254 h 93521"/>
                <a:gd name="connsiteX35" fmla="*/ 585 w 70147"/>
                <a:gd name="connsiteY35" fmla="*/ 26303 h 93521"/>
                <a:gd name="connsiteX36" fmla="*/ 7599 w 70147"/>
                <a:gd name="connsiteY36" fmla="*/ 5261 h 93521"/>
                <a:gd name="connsiteX37" fmla="*/ 22213 w 70147"/>
                <a:gd name="connsiteY37" fmla="*/ 584 h 93521"/>
                <a:gd name="connsiteX38" fmla="*/ 36827 w 70147"/>
                <a:gd name="connsiteY38" fmla="*/ 0 h 93521"/>
                <a:gd name="connsiteX39" fmla="*/ 56118 w 70147"/>
                <a:gd name="connsiteY39" fmla="*/ 1169 h 93521"/>
                <a:gd name="connsiteX40" fmla="*/ 69563 w 70147"/>
                <a:gd name="connsiteY40" fmla="*/ 11690 h 93521"/>
                <a:gd name="connsiteX41" fmla="*/ 71316 w 70147"/>
                <a:gd name="connsiteY41" fmla="*/ 24549 h 93521"/>
                <a:gd name="connsiteX42" fmla="*/ 70732 w 70147"/>
                <a:gd name="connsiteY42" fmla="*/ 26303 h 9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147" h="93521">
                  <a:moveTo>
                    <a:pt x="70732" y="26303"/>
                  </a:moveTo>
                  <a:lnTo>
                    <a:pt x="56702" y="26303"/>
                  </a:lnTo>
                  <a:cubicBezTo>
                    <a:pt x="56702" y="21042"/>
                    <a:pt x="56118" y="17535"/>
                    <a:pt x="54949" y="15197"/>
                  </a:cubicBezTo>
                  <a:cubicBezTo>
                    <a:pt x="53780" y="13444"/>
                    <a:pt x="51441" y="11690"/>
                    <a:pt x="47934" y="11106"/>
                  </a:cubicBezTo>
                  <a:cubicBezTo>
                    <a:pt x="45596" y="10521"/>
                    <a:pt x="42673" y="10521"/>
                    <a:pt x="37996" y="10521"/>
                  </a:cubicBezTo>
                  <a:cubicBezTo>
                    <a:pt x="32151" y="10521"/>
                    <a:pt x="28059" y="10521"/>
                    <a:pt x="25136" y="11106"/>
                  </a:cubicBezTo>
                  <a:cubicBezTo>
                    <a:pt x="22798" y="11690"/>
                    <a:pt x="20460" y="12275"/>
                    <a:pt x="18706" y="12859"/>
                  </a:cubicBezTo>
                  <a:cubicBezTo>
                    <a:pt x="15783" y="14613"/>
                    <a:pt x="14614" y="18704"/>
                    <a:pt x="14614" y="24549"/>
                  </a:cubicBezTo>
                  <a:cubicBezTo>
                    <a:pt x="14614" y="28641"/>
                    <a:pt x="15199" y="31564"/>
                    <a:pt x="16368" y="33902"/>
                  </a:cubicBezTo>
                  <a:cubicBezTo>
                    <a:pt x="17537" y="36240"/>
                    <a:pt x="21044" y="37993"/>
                    <a:pt x="25721" y="38578"/>
                  </a:cubicBezTo>
                  <a:cubicBezTo>
                    <a:pt x="26890" y="38578"/>
                    <a:pt x="31566" y="39162"/>
                    <a:pt x="39750" y="39747"/>
                  </a:cubicBezTo>
                  <a:cubicBezTo>
                    <a:pt x="47934" y="40331"/>
                    <a:pt x="53780" y="40916"/>
                    <a:pt x="56702" y="41500"/>
                  </a:cubicBezTo>
                  <a:cubicBezTo>
                    <a:pt x="63133" y="42669"/>
                    <a:pt x="67809" y="46176"/>
                    <a:pt x="70147" y="50852"/>
                  </a:cubicBezTo>
                  <a:cubicBezTo>
                    <a:pt x="71901" y="53775"/>
                    <a:pt x="72485" y="59035"/>
                    <a:pt x="72485" y="66050"/>
                  </a:cubicBezTo>
                  <a:cubicBezTo>
                    <a:pt x="72485" y="71310"/>
                    <a:pt x="71901" y="75986"/>
                    <a:pt x="71316" y="79493"/>
                  </a:cubicBezTo>
                  <a:cubicBezTo>
                    <a:pt x="70732" y="83000"/>
                    <a:pt x="68978" y="85338"/>
                    <a:pt x="67224" y="87677"/>
                  </a:cubicBezTo>
                  <a:cubicBezTo>
                    <a:pt x="63717" y="91184"/>
                    <a:pt x="59041" y="93522"/>
                    <a:pt x="52610" y="94106"/>
                  </a:cubicBezTo>
                  <a:cubicBezTo>
                    <a:pt x="47934" y="94691"/>
                    <a:pt x="42673" y="94691"/>
                    <a:pt x="35658" y="94691"/>
                  </a:cubicBezTo>
                  <a:cubicBezTo>
                    <a:pt x="25136" y="94691"/>
                    <a:pt x="17537" y="94106"/>
                    <a:pt x="14029" y="92937"/>
                  </a:cubicBezTo>
                  <a:cubicBezTo>
                    <a:pt x="6430" y="90599"/>
                    <a:pt x="1754" y="84754"/>
                    <a:pt x="585" y="74817"/>
                  </a:cubicBezTo>
                  <a:cubicBezTo>
                    <a:pt x="585" y="73064"/>
                    <a:pt x="0" y="69557"/>
                    <a:pt x="0" y="64881"/>
                  </a:cubicBezTo>
                  <a:lnTo>
                    <a:pt x="14029" y="64881"/>
                  </a:lnTo>
                  <a:lnTo>
                    <a:pt x="14029" y="67219"/>
                  </a:lnTo>
                  <a:cubicBezTo>
                    <a:pt x="14029" y="71310"/>
                    <a:pt x="14614" y="74233"/>
                    <a:pt x="15199" y="76571"/>
                  </a:cubicBezTo>
                  <a:cubicBezTo>
                    <a:pt x="15783" y="78909"/>
                    <a:pt x="16952" y="80078"/>
                    <a:pt x="18706" y="81247"/>
                  </a:cubicBezTo>
                  <a:cubicBezTo>
                    <a:pt x="20460" y="82416"/>
                    <a:pt x="22798" y="83000"/>
                    <a:pt x="26305" y="83000"/>
                  </a:cubicBezTo>
                  <a:cubicBezTo>
                    <a:pt x="29813" y="83000"/>
                    <a:pt x="33320" y="83000"/>
                    <a:pt x="37996" y="83000"/>
                  </a:cubicBezTo>
                  <a:cubicBezTo>
                    <a:pt x="43842" y="83000"/>
                    <a:pt x="47934" y="83000"/>
                    <a:pt x="50857" y="82416"/>
                  </a:cubicBezTo>
                  <a:cubicBezTo>
                    <a:pt x="53195" y="81832"/>
                    <a:pt x="55533" y="80662"/>
                    <a:pt x="56702" y="79493"/>
                  </a:cubicBezTo>
                  <a:cubicBezTo>
                    <a:pt x="58456" y="77740"/>
                    <a:pt x="59041" y="73648"/>
                    <a:pt x="59041" y="66634"/>
                  </a:cubicBezTo>
                  <a:cubicBezTo>
                    <a:pt x="59041" y="63127"/>
                    <a:pt x="58456" y="60205"/>
                    <a:pt x="57871" y="58451"/>
                  </a:cubicBezTo>
                  <a:cubicBezTo>
                    <a:pt x="56702" y="56113"/>
                    <a:pt x="53780" y="54359"/>
                    <a:pt x="49103" y="53775"/>
                  </a:cubicBezTo>
                  <a:cubicBezTo>
                    <a:pt x="47934" y="53775"/>
                    <a:pt x="43257" y="53190"/>
                    <a:pt x="35074" y="52606"/>
                  </a:cubicBezTo>
                  <a:cubicBezTo>
                    <a:pt x="26890" y="52021"/>
                    <a:pt x="22213" y="52021"/>
                    <a:pt x="19875" y="51437"/>
                  </a:cubicBezTo>
                  <a:cubicBezTo>
                    <a:pt x="12860" y="50268"/>
                    <a:pt x="7599" y="47930"/>
                    <a:pt x="4677" y="43254"/>
                  </a:cubicBezTo>
                  <a:cubicBezTo>
                    <a:pt x="2338" y="39747"/>
                    <a:pt x="585" y="33902"/>
                    <a:pt x="585" y="26303"/>
                  </a:cubicBezTo>
                  <a:cubicBezTo>
                    <a:pt x="585" y="15782"/>
                    <a:pt x="2923" y="8768"/>
                    <a:pt x="7599" y="5261"/>
                  </a:cubicBezTo>
                  <a:cubicBezTo>
                    <a:pt x="11107" y="2338"/>
                    <a:pt x="16368" y="1169"/>
                    <a:pt x="22213" y="584"/>
                  </a:cubicBezTo>
                  <a:cubicBezTo>
                    <a:pt x="26305" y="0"/>
                    <a:pt x="31566" y="0"/>
                    <a:pt x="36827" y="0"/>
                  </a:cubicBezTo>
                  <a:cubicBezTo>
                    <a:pt x="45596" y="0"/>
                    <a:pt x="52026" y="584"/>
                    <a:pt x="56118" y="1169"/>
                  </a:cubicBezTo>
                  <a:cubicBezTo>
                    <a:pt x="62548" y="2923"/>
                    <a:pt x="67224" y="6429"/>
                    <a:pt x="69563" y="11690"/>
                  </a:cubicBezTo>
                  <a:cubicBezTo>
                    <a:pt x="70732" y="14613"/>
                    <a:pt x="71316" y="19289"/>
                    <a:pt x="71316" y="24549"/>
                  </a:cubicBezTo>
                  <a:cubicBezTo>
                    <a:pt x="70732" y="24549"/>
                    <a:pt x="70732" y="25718"/>
                    <a:pt x="70732" y="26303"/>
                  </a:cubicBezTo>
                  <a:close/>
                </a:path>
              </a:pathLst>
            </a:custGeom>
            <a:solidFill>
              <a:srgbClr val="009FE3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43" name="Graphique 18">
            <a:extLst>
              <a:ext uri="{FF2B5EF4-FFF2-40B4-BE49-F238E27FC236}">
                <a16:creationId xmlns:a16="http://schemas.microsoft.com/office/drawing/2014/main" id="{59497EB7-706D-BA4B-BC7C-9AFAB1E4D6FD}"/>
              </a:ext>
            </a:extLst>
          </p:cNvPr>
          <p:cNvGrpSpPr/>
          <p:nvPr/>
        </p:nvGrpSpPr>
        <p:grpSpPr>
          <a:xfrm>
            <a:off x="928002" y="4150672"/>
            <a:ext cx="2696743" cy="834676"/>
            <a:chOff x="1421645" y="1017270"/>
            <a:chExt cx="1754129" cy="542925"/>
          </a:xfrm>
        </p:grpSpPr>
        <p:sp>
          <p:nvSpPr>
            <p:cNvPr id="44" name="Forme libre 43">
              <a:extLst>
                <a:ext uri="{FF2B5EF4-FFF2-40B4-BE49-F238E27FC236}">
                  <a16:creationId xmlns:a16="http://schemas.microsoft.com/office/drawing/2014/main" id="{985F2786-D044-7047-83CC-D1DB55A991CE}"/>
                </a:ext>
              </a:extLst>
            </p:cNvPr>
            <p:cNvSpPr/>
            <p:nvPr/>
          </p:nvSpPr>
          <p:spPr>
            <a:xfrm>
              <a:off x="2036729" y="1224915"/>
              <a:ext cx="85428" cy="95250"/>
            </a:xfrm>
            <a:custGeom>
              <a:avLst/>
              <a:gdLst>
                <a:gd name="connsiteX0" fmla="*/ 0 w 85428"/>
                <a:gd name="connsiteY0" fmla="*/ 102870 h 95250"/>
                <a:gd name="connsiteX1" fmla="*/ 0 w 85428"/>
                <a:gd name="connsiteY1" fmla="*/ 3810 h 95250"/>
                <a:gd name="connsiteX2" fmla="*/ 0 w 85428"/>
                <a:gd name="connsiteY2" fmla="*/ 0 h 95250"/>
                <a:gd name="connsiteX3" fmla="*/ 57901 w 85428"/>
                <a:gd name="connsiteY3" fmla="*/ 0 h 95250"/>
                <a:gd name="connsiteX4" fmla="*/ 81632 w 85428"/>
                <a:gd name="connsiteY4" fmla="*/ 9525 h 95250"/>
                <a:gd name="connsiteX5" fmla="*/ 81632 w 85428"/>
                <a:gd name="connsiteY5" fmla="*/ 9525 h 95250"/>
                <a:gd name="connsiteX6" fmla="*/ 87327 w 85428"/>
                <a:gd name="connsiteY6" fmla="*/ 32385 h 95250"/>
                <a:gd name="connsiteX7" fmla="*/ 87327 w 85428"/>
                <a:gd name="connsiteY7" fmla="*/ 32385 h 95250"/>
                <a:gd name="connsiteX8" fmla="*/ 83530 w 85428"/>
                <a:gd name="connsiteY8" fmla="*/ 52388 h 95250"/>
                <a:gd name="connsiteX9" fmla="*/ 83530 w 85428"/>
                <a:gd name="connsiteY9" fmla="*/ 52388 h 95250"/>
                <a:gd name="connsiteX10" fmla="*/ 56952 w 85428"/>
                <a:gd name="connsiteY10" fmla="*/ 65723 h 95250"/>
                <a:gd name="connsiteX11" fmla="*/ 56952 w 85428"/>
                <a:gd name="connsiteY11" fmla="*/ 65723 h 95250"/>
                <a:gd name="connsiteX12" fmla="*/ 19933 w 85428"/>
                <a:gd name="connsiteY12" fmla="*/ 65723 h 95250"/>
                <a:gd name="connsiteX13" fmla="*/ 19933 w 85428"/>
                <a:gd name="connsiteY13" fmla="*/ 102870 h 95250"/>
                <a:gd name="connsiteX14" fmla="*/ 0 w 85428"/>
                <a:gd name="connsiteY14" fmla="*/ 102870 h 95250"/>
                <a:gd name="connsiteX15" fmla="*/ 0 w 85428"/>
                <a:gd name="connsiteY15" fmla="*/ 102870 h 95250"/>
                <a:gd name="connsiteX16" fmla="*/ 19933 w 85428"/>
                <a:gd name="connsiteY16" fmla="*/ 47625 h 95250"/>
                <a:gd name="connsiteX17" fmla="*/ 46511 w 85428"/>
                <a:gd name="connsiteY17" fmla="*/ 47625 h 95250"/>
                <a:gd name="connsiteX18" fmla="*/ 47460 w 85428"/>
                <a:gd name="connsiteY18" fmla="*/ 47625 h 95250"/>
                <a:gd name="connsiteX19" fmla="*/ 47460 w 85428"/>
                <a:gd name="connsiteY19" fmla="*/ 47625 h 95250"/>
                <a:gd name="connsiteX20" fmla="*/ 60749 w 85428"/>
                <a:gd name="connsiteY20" fmla="*/ 46673 h 95250"/>
                <a:gd name="connsiteX21" fmla="*/ 60749 w 85428"/>
                <a:gd name="connsiteY21" fmla="*/ 46673 h 95250"/>
                <a:gd name="connsiteX22" fmla="*/ 65495 w 85428"/>
                <a:gd name="connsiteY22" fmla="*/ 42863 h 95250"/>
                <a:gd name="connsiteX23" fmla="*/ 65495 w 85428"/>
                <a:gd name="connsiteY23" fmla="*/ 42863 h 95250"/>
                <a:gd name="connsiteX24" fmla="*/ 66444 w 85428"/>
                <a:gd name="connsiteY24" fmla="*/ 33338 h 95250"/>
                <a:gd name="connsiteX25" fmla="*/ 66444 w 85428"/>
                <a:gd name="connsiteY25" fmla="*/ 33338 h 95250"/>
                <a:gd name="connsiteX26" fmla="*/ 63597 w 85428"/>
                <a:gd name="connsiteY26" fmla="*/ 19050 h 95250"/>
                <a:gd name="connsiteX27" fmla="*/ 63597 w 85428"/>
                <a:gd name="connsiteY27" fmla="*/ 19050 h 95250"/>
                <a:gd name="connsiteX28" fmla="*/ 52206 w 85428"/>
                <a:gd name="connsiteY28" fmla="*/ 17145 h 95250"/>
                <a:gd name="connsiteX29" fmla="*/ 52206 w 85428"/>
                <a:gd name="connsiteY29" fmla="*/ 17145 h 95250"/>
                <a:gd name="connsiteX30" fmla="*/ 19933 w 85428"/>
                <a:gd name="connsiteY30" fmla="*/ 17145 h 95250"/>
                <a:gd name="connsiteX31" fmla="*/ 19933 w 85428"/>
                <a:gd name="connsiteY31" fmla="*/ 47625 h 95250"/>
                <a:gd name="connsiteX32" fmla="*/ 19933 w 85428"/>
                <a:gd name="connsiteY32" fmla="*/ 4762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428" h="95250">
                  <a:moveTo>
                    <a:pt x="0" y="10287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57901" y="0"/>
                  </a:lnTo>
                  <a:cubicBezTo>
                    <a:pt x="69292" y="0"/>
                    <a:pt x="76886" y="3810"/>
                    <a:pt x="81632" y="9525"/>
                  </a:cubicBezTo>
                  <a:lnTo>
                    <a:pt x="81632" y="9525"/>
                  </a:lnTo>
                  <a:cubicBezTo>
                    <a:pt x="86378" y="16193"/>
                    <a:pt x="87327" y="23813"/>
                    <a:pt x="87327" y="32385"/>
                  </a:cubicBezTo>
                  <a:lnTo>
                    <a:pt x="87327" y="32385"/>
                  </a:lnTo>
                  <a:cubicBezTo>
                    <a:pt x="87327" y="37148"/>
                    <a:pt x="87327" y="44768"/>
                    <a:pt x="83530" y="52388"/>
                  </a:cubicBezTo>
                  <a:lnTo>
                    <a:pt x="83530" y="52388"/>
                  </a:lnTo>
                  <a:cubicBezTo>
                    <a:pt x="79733" y="60008"/>
                    <a:pt x="71190" y="66675"/>
                    <a:pt x="56952" y="65723"/>
                  </a:cubicBezTo>
                  <a:lnTo>
                    <a:pt x="56952" y="65723"/>
                  </a:lnTo>
                  <a:lnTo>
                    <a:pt x="19933" y="65723"/>
                  </a:lnTo>
                  <a:lnTo>
                    <a:pt x="19933" y="102870"/>
                  </a:lnTo>
                  <a:lnTo>
                    <a:pt x="0" y="102870"/>
                  </a:lnTo>
                  <a:lnTo>
                    <a:pt x="0" y="102870"/>
                  </a:lnTo>
                  <a:close/>
                  <a:moveTo>
                    <a:pt x="19933" y="47625"/>
                  </a:moveTo>
                  <a:lnTo>
                    <a:pt x="46511" y="47625"/>
                  </a:lnTo>
                  <a:cubicBezTo>
                    <a:pt x="46511" y="47625"/>
                    <a:pt x="46511" y="47625"/>
                    <a:pt x="47460" y="47625"/>
                  </a:cubicBezTo>
                  <a:lnTo>
                    <a:pt x="47460" y="47625"/>
                  </a:lnTo>
                  <a:cubicBezTo>
                    <a:pt x="53155" y="47625"/>
                    <a:pt x="57901" y="47625"/>
                    <a:pt x="60749" y="46673"/>
                  </a:cubicBezTo>
                  <a:lnTo>
                    <a:pt x="60749" y="46673"/>
                  </a:lnTo>
                  <a:cubicBezTo>
                    <a:pt x="63597" y="45720"/>
                    <a:pt x="64546" y="44768"/>
                    <a:pt x="65495" y="42863"/>
                  </a:cubicBezTo>
                  <a:lnTo>
                    <a:pt x="65495" y="42863"/>
                  </a:lnTo>
                  <a:cubicBezTo>
                    <a:pt x="66444" y="40958"/>
                    <a:pt x="66444" y="38100"/>
                    <a:pt x="66444" y="33338"/>
                  </a:cubicBezTo>
                  <a:lnTo>
                    <a:pt x="66444" y="33338"/>
                  </a:lnTo>
                  <a:cubicBezTo>
                    <a:pt x="66444" y="24765"/>
                    <a:pt x="65495" y="20003"/>
                    <a:pt x="63597" y="19050"/>
                  </a:cubicBezTo>
                  <a:lnTo>
                    <a:pt x="63597" y="19050"/>
                  </a:lnTo>
                  <a:cubicBezTo>
                    <a:pt x="62647" y="18098"/>
                    <a:pt x="58851" y="17145"/>
                    <a:pt x="52206" y="17145"/>
                  </a:cubicBezTo>
                  <a:lnTo>
                    <a:pt x="52206" y="17145"/>
                  </a:lnTo>
                  <a:lnTo>
                    <a:pt x="19933" y="17145"/>
                  </a:lnTo>
                  <a:lnTo>
                    <a:pt x="19933" y="47625"/>
                  </a:lnTo>
                  <a:lnTo>
                    <a:pt x="19933" y="47625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45" name="Forme libre 44">
              <a:extLst>
                <a:ext uri="{FF2B5EF4-FFF2-40B4-BE49-F238E27FC236}">
                  <a16:creationId xmlns:a16="http://schemas.microsoft.com/office/drawing/2014/main" id="{C4E07DDD-4446-B34A-BEB1-4A960E6ACA10}"/>
                </a:ext>
              </a:extLst>
            </p:cNvPr>
            <p:cNvSpPr/>
            <p:nvPr/>
          </p:nvSpPr>
          <p:spPr>
            <a:xfrm>
              <a:off x="2175313" y="1223010"/>
              <a:ext cx="85428" cy="104775"/>
            </a:xfrm>
            <a:custGeom>
              <a:avLst/>
              <a:gdLst>
                <a:gd name="connsiteX0" fmla="*/ 54105 w 85428"/>
                <a:gd name="connsiteY0" fmla="*/ 0 h 104775"/>
                <a:gd name="connsiteX1" fmla="*/ 83530 w 85428"/>
                <a:gd name="connsiteY1" fmla="*/ 8572 h 104775"/>
                <a:gd name="connsiteX2" fmla="*/ 83530 w 85428"/>
                <a:gd name="connsiteY2" fmla="*/ 8572 h 104775"/>
                <a:gd name="connsiteX3" fmla="*/ 92073 w 85428"/>
                <a:gd name="connsiteY3" fmla="*/ 36195 h 104775"/>
                <a:gd name="connsiteX4" fmla="*/ 92073 w 85428"/>
                <a:gd name="connsiteY4" fmla="*/ 36195 h 104775"/>
                <a:gd name="connsiteX5" fmla="*/ 92073 w 85428"/>
                <a:gd name="connsiteY5" fmla="*/ 70485 h 104775"/>
                <a:gd name="connsiteX6" fmla="*/ 82581 w 85428"/>
                <a:gd name="connsiteY6" fmla="*/ 97155 h 104775"/>
                <a:gd name="connsiteX7" fmla="*/ 82581 w 85428"/>
                <a:gd name="connsiteY7" fmla="*/ 97155 h 104775"/>
                <a:gd name="connsiteX8" fmla="*/ 53155 w 85428"/>
                <a:gd name="connsiteY8" fmla="*/ 104775 h 104775"/>
                <a:gd name="connsiteX9" fmla="*/ 53155 w 85428"/>
                <a:gd name="connsiteY9" fmla="*/ 104775 h 104775"/>
                <a:gd name="connsiteX10" fmla="*/ 38917 w 85428"/>
                <a:gd name="connsiteY10" fmla="*/ 104775 h 104775"/>
                <a:gd name="connsiteX11" fmla="*/ 38917 w 85428"/>
                <a:gd name="connsiteY11" fmla="*/ 104775 h 104775"/>
                <a:gd name="connsiteX12" fmla="*/ 9492 w 85428"/>
                <a:gd name="connsiteY12" fmla="*/ 97155 h 104775"/>
                <a:gd name="connsiteX13" fmla="*/ 9492 w 85428"/>
                <a:gd name="connsiteY13" fmla="*/ 97155 h 104775"/>
                <a:gd name="connsiteX14" fmla="*/ 0 w 85428"/>
                <a:gd name="connsiteY14" fmla="*/ 70485 h 104775"/>
                <a:gd name="connsiteX15" fmla="*/ 0 w 85428"/>
                <a:gd name="connsiteY15" fmla="*/ 70485 h 104775"/>
                <a:gd name="connsiteX16" fmla="*/ 0 w 85428"/>
                <a:gd name="connsiteY16" fmla="*/ 36195 h 104775"/>
                <a:gd name="connsiteX17" fmla="*/ 8543 w 85428"/>
                <a:gd name="connsiteY17" fmla="*/ 8572 h 104775"/>
                <a:gd name="connsiteX18" fmla="*/ 8543 w 85428"/>
                <a:gd name="connsiteY18" fmla="*/ 8572 h 104775"/>
                <a:gd name="connsiteX19" fmla="*/ 37968 w 85428"/>
                <a:gd name="connsiteY19" fmla="*/ 0 h 104775"/>
                <a:gd name="connsiteX20" fmla="*/ 37968 w 85428"/>
                <a:gd name="connsiteY20" fmla="*/ 0 h 104775"/>
                <a:gd name="connsiteX21" fmla="*/ 54105 w 85428"/>
                <a:gd name="connsiteY21" fmla="*/ 0 h 104775"/>
                <a:gd name="connsiteX22" fmla="*/ 39867 w 85428"/>
                <a:gd name="connsiteY22" fmla="*/ 18097 h 104775"/>
                <a:gd name="connsiteX23" fmla="*/ 24679 w 85428"/>
                <a:gd name="connsiteY23" fmla="*/ 20955 h 104775"/>
                <a:gd name="connsiteX24" fmla="*/ 24679 w 85428"/>
                <a:gd name="connsiteY24" fmla="*/ 20955 h 104775"/>
                <a:gd name="connsiteX25" fmla="*/ 21832 w 85428"/>
                <a:gd name="connsiteY25" fmla="*/ 36195 h 104775"/>
                <a:gd name="connsiteX26" fmla="*/ 21832 w 85428"/>
                <a:gd name="connsiteY26" fmla="*/ 36195 h 104775"/>
                <a:gd name="connsiteX27" fmla="*/ 21832 w 85428"/>
                <a:gd name="connsiteY27" fmla="*/ 70485 h 104775"/>
                <a:gd name="connsiteX28" fmla="*/ 25628 w 85428"/>
                <a:gd name="connsiteY28" fmla="*/ 84773 h 104775"/>
                <a:gd name="connsiteX29" fmla="*/ 25628 w 85428"/>
                <a:gd name="connsiteY29" fmla="*/ 84773 h 104775"/>
                <a:gd name="connsiteX30" fmla="*/ 39867 w 85428"/>
                <a:gd name="connsiteY30" fmla="*/ 87630 h 104775"/>
                <a:gd name="connsiteX31" fmla="*/ 39867 w 85428"/>
                <a:gd name="connsiteY31" fmla="*/ 87630 h 104775"/>
                <a:gd name="connsiteX32" fmla="*/ 54105 w 85428"/>
                <a:gd name="connsiteY32" fmla="*/ 87630 h 104775"/>
                <a:gd name="connsiteX33" fmla="*/ 68343 w 85428"/>
                <a:gd name="connsiteY33" fmla="*/ 84773 h 104775"/>
                <a:gd name="connsiteX34" fmla="*/ 68343 w 85428"/>
                <a:gd name="connsiteY34" fmla="*/ 84773 h 104775"/>
                <a:gd name="connsiteX35" fmla="*/ 72139 w 85428"/>
                <a:gd name="connsiteY35" fmla="*/ 70485 h 104775"/>
                <a:gd name="connsiteX36" fmla="*/ 72139 w 85428"/>
                <a:gd name="connsiteY36" fmla="*/ 70485 h 104775"/>
                <a:gd name="connsiteX37" fmla="*/ 72139 w 85428"/>
                <a:gd name="connsiteY37" fmla="*/ 36195 h 104775"/>
                <a:gd name="connsiteX38" fmla="*/ 69292 w 85428"/>
                <a:gd name="connsiteY38" fmla="*/ 20955 h 104775"/>
                <a:gd name="connsiteX39" fmla="*/ 69292 w 85428"/>
                <a:gd name="connsiteY39" fmla="*/ 20955 h 104775"/>
                <a:gd name="connsiteX40" fmla="*/ 54105 w 85428"/>
                <a:gd name="connsiteY40" fmla="*/ 18097 h 104775"/>
                <a:gd name="connsiteX41" fmla="*/ 54105 w 85428"/>
                <a:gd name="connsiteY41" fmla="*/ 18097 h 104775"/>
                <a:gd name="connsiteX42" fmla="*/ 39867 w 85428"/>
                <a:gd name="connsiteY42" fmla="*/ 18097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5428" h="104775">
                  <a:moveTo>
                    <a:pt x="54105" y="0"/>
                  </a:moveTo>
                  <a:cubicBezTo>
                    <a:pt x="67393" y="0"/>
                    <a:pt x="76885" y="1905"/>
                    <a:pt x="83530" y="8572"/>
                  </a:cubicBezTo>
                  <a:lnTo>
                    <a:pt x="83530" y="8572"/>
                  </a:lnTo>
                  <a:cubicBezTo>
                    <a:pt x="90174" y="15240"/>
                    <a:pt x="92073" y="23813"/>
                    <a:pt x="92073" y="36195"/>
                  </a:cubicBezTo>
                  <a:lnTo>
                    <a:pt x="92073" y="36195"/>
                  </a:lnTo>
                  <a:lnTo>
                    <a:pt x="92073" y="70485"/>
                  </a:lnTo>
                  <a:cubicBezTo>
                    <a:pt x="92073" y="81915"/>
                    <a:pt x="90174" y="91440"/>
                    <a:pt x="82581" y="97155"/>
                  </a:cubicBezTo>
                  <a:lnTo>
                    <a:pt x="82581" y="97155"/>
                  </a:lnTo>
                  <a:cubicBezTo>
                    <a:pt x="75936" y="102870"/>
                    <a:pt x="66444" y="104775"/>
                    <a:pt x="53155" y="104775"/>
                  </a:cubicBezTo>
                  <a:lnTo>
                    <a:pt x="53155" y="104775"/>
                  </a:lnTo>
                  <a:lnTo>
                    <a:pt x="38917" y="104775"/>
                  </a:lnTo>
                  <a:lnTo>
                    <a:pt x="38917" y="104775"/>
                  </a:lnTo>
                  <a:cubicBezTo>
                    <a:pt x="25628" y="104775"/>
                    <a:pt x="16136" y="102870"/>
                    <a:pt x="9492" y="97155"/>
                  </a:cubicBezTo>
                  <a:lnTo>
                    <a:pt x="9492" y="97155"/>
                  </a:lnTo>
                  <a:cubicBezTo>
                    <a:pt x="2847" y="91440"/>
                    <a:pt x="0" y="81915"/>
                    <a:pt x="0" y="70485"/>
                  </a:cubicBezTo>
                  <a:lnTo>
                    <a:pt x="0" y="70485"/>
                  </a:lnTo>
                  <a:lnTo>
                    <a:pt x="0" y="36195"/>
                  </a:lnTo>
                  <a:cubicBezTo>
                    <a:pt x="0" y="23813"/>
                    <a:pt x="1898" y="14288"/>
                    <a:pt x="8543" y="8572"/>
                  </a:cubicBezTo>
                  <a:lnTo>
                    <a:pt x="8543" y="8572"/>
                  </a:lnTo>
                  <a:cubicBezTo>
                    <a:pt x="15187" y="2857"/>
                    <a:pt x="24679" y="952"/>
                    <a:pt x="37968" y="0"/>
                  </a:cubicBezTo>
                  <a:lnTo>
                    <a:pt x="37968" y="0"/>
                  </a:lnTo>
                  <a:lnTo>
                    <a:pt x="54105" y="0"/>
                  </a:lnTo>
                  <a:moveTo>
                    <a:pt x="39867" y="18097"/>
                  </a:moveTo>
                  <a:cubicBezTo>
                    <a:pt x="31324" y="18097"/>
                    <a:pt x="26578" y="19050"/>
                    <a:pt x="24679" y="20955"/>
                  </a:cubicBezTo>
                  <a:lnTo>
                    <a:pt x="24679" y="20955"/>
                  </a:lnTo>
                  <a:cubicBezTo>
                    <a:pt x="22781" y="22860"/>
                    <a:pt x="21832" y="26670"/>
                    <a:pt x="21832" y="36195"/>
                  </a:cubicBezTo>
                  <a:lnTo>
                    <a:pt x="21832" y="36195"/>
                  </a:lnTo>
                  <a:lnTo>
                    <a:pt x="21832" y="70485"/>
                  </a:lnTo>
                  <a:cubicBezTo>
                    <a:pt x="21832" y="80010"/>
                    <a:pt x="23730" y="82867"/>
                    <a:pt x="25628" y="84773"/>
                  </a:cubicBezTo>
                  <a:lnTo>
                    <a:pt x="25628" y="84773"/>
                  </a:lnTo>
                  <a:cubicBezTo>
                    <a:pt x="27527" y="86677"/>
                    <a:pt x="32273" y="87630"/>
                    <a:pt x="39867" y="87630"/>
                  </a:cubicBezTo>
                  <a:lnTo>
                    <a:pt x="39867" y="87630"/>
                  </a:lnTo>
                  <a:lnTo>
                    <a:pt x="54105" y="87630"/>
                  </a:lnTo>
                  <a:cubicBezTo>
                    <a:pt x="61698" y="87630"/>
                    <a:pt x="66444" y="86677"/>
                    <a:pt x="68343" y="84773"/>
                  </a:cubicBezTo>
                  <a:lnTo>
                    <a:pt x="68343" y="84773"/>
                  </a:lnTo>
                  <a:cubicBezTo>
                    <a:pt x="70241" y="82867"/>
                    <a:pt x="72139" y="79057"/>
                    <a:pt x="72139" y="70485"/>
                  </a:cubicBezTo>
                  <a:lnTo>
                    <a:pt x="72139" y="70485"/>
                  </a:lnTo>
                  <a:lnTo>
                    <a:pt x="72139" y="36195"/>
                  </a:lnTo>
                  <a:cubicBezTo>
                    <a:pt x="72139" y="26670"/>
                    <a:pt x="71190" y="22860"/>
                    <a:pt x="69292" y="20955"/>
                  </a:cubicBezTo>
                  <a:lnTo>
                    <a:pt x="69292" y="20955"/>
                  </a:lnTo>
                  <a:cubicBezTo>
                    <a:pt x="67393" y="19050"/>
                    <a:pt x="62647" y="18097"/>
                    <a:pt x="54105" y="18097"/>
                  </a:cubicBezTo>
                  <a:lnTo>
                    <a:pt x="54105" y="18097"/>
                  </a:lnTo>
                  <a:lnTo>
                    <a:pt x="39867" y="18097"/>
                  </a:lnTo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 45">
              <a:extLst>
                <a:ext uri="{FF2B5EF4-FFF2-40B4-BE49-F238E27FC236}">
                  <a16:creationId xmlns:a16="http://schemas.microsoft.com/office/drawing/2014/main" id="{32623D9C-6E2D-6747-8D06-432E52B53ED8}"/>
                </a:ext>
              </a:extLst>
            </p:cNvPr>
            <p:cNvSpPr/>
            <p:nvPr/>
          </p:nvSpPr>
          <p:spPr>
            <a:xfrm>
              <a:off x="2330982" y="1223963"/>
              <a:ext cx="66444" cy="95250"/>
            </a:xfrm>
            <a:custGeom>
              <a:avLst/>
              <a:gdLst>
                <a:gd name="connsiteX0" fmla="*/ 0 w 66444"/>
                <a:gd name="connsiteY0" fmla="*/ 103823 h 95250"/>
                <a:gd name="connsiteX1" fmla="*/ 0 w 66444"/>
                <a:gd name="connsiteY1" fmla="*/ 0 h 95250"/>
                <a:gd name="connsiteX2" fmla="*/ 19933 w 66444"/>
                <a:gd name="connsiteY2" fmla="*/ 0 h 95250"/>
                <a:gd name="connsiteX3" fmla="*/ 19933 w 66444"/>
                <a:gd name="connsiteY3" fmla="*/ 85725 h 95250"/>
                <a:gd name="connsiteX4" fmla="*/ 74038 w 66444"/>
                <a:gd name="connsiteY4" fmla="*/ 85725 h 95250"/>
                <a:gd name="connsiteX5" fmla="*/ 74038 w 66444"/>
                <a:gd name="connsiteY5" fmla="*/ 103823 h 95250"/>
                <a:gd name="connsiteX6" fmla="*/ 0 w 66444"/>
                <a:gd name="connsiteY6" fmla="*/ 103823 h 95250"/>
                <a:gd name="connsiteX7" fmla="*/ 0 w 66444"/>
                <a:gd name="connsiteY7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44" h="95250">
                  <a:moveTo>
                    <a:pt x="0" y="103823"/>
                  </a:moveTo>
                  <a:lnTo>
                    <a:pt x="0" y="0"/>
                  </a:lnTo>
                  <a:lnTo>
                    <a:pt x="19933" y="0"/>
                  </a:lnTo>
                  <a:lnTo>
                    <a:pt x="19933" y="85725"/>
                  </a:lnTo>
                  <a:lnTo>
                    <a:pt x="74038" y="85725"/>
                  </a:lnTo>
                  <a:lnTo>
                    <a:pt x="74038" y="103823"/>
                  </a:lnTo>
                  <a:lnTo>
                    <a:pt x="0" y="103823"/>
                  </a:lnTo>
                  <a:lnTo>
                    <a:pt x="0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 46">
              <a:extLst>
                <a:ext uri="{FF2B5EF4-FFF2-40B4-BE49-F238E27FC236}">
                  <a16:creationId xmlns:a16="http://schemas.microsoft.com/office/drawing/2014/main" id="{22805438-FB1D-0449-AB20-7B1DB36C921A}"/>
                </a:ext>
              </a:extLst>
            </p:cNvPr>
            <p:cNvSpPr/>
            <p:nvPr/>
          </p:nvSpPr>
          <p:spPr>
            <a:xfrm>
              <a:off x="2440141" y="1223963"/>
              <a:ext cx="104412" cy="95250"/>
            </a:xfrm>
            <a:custGeom>
              <a:avLst/>
              <a:gdLst>
                <a:gd name="connsiteX0" fmla="*/ 42714 w 104412"/>
                <a:gd name="connsiteY0" fmla="*/ 103823 h 95250"/>
                <a:gd name="connsiteX1" fmla="*/ 42714 w 104412"/>
                <a:gd name="connsiteY1" fmla="*/ 60960 h 95250"/>
                <a:gd name="connsiteX2" fmla="*/ 0 w 104412"/>
                <a:gd name="connsiteY2" fmla="*/ 0 h 95250"/>
                <a:gd name="connsiteX3" fmla="*/ 23730 w 104412"/>
                <a:gd name="connsiteY3" fmla="*/ 0 h 95250"/>
                <a:gd name="connsiteX4" fmla="*/ 53155 w 104412"/>
                <a:gd name="connsiteY4" fmla="*/ 41910 h 95250"/>
                <a:gd name="connsiteX5" fmla="*/ 82581 w 104412"/>
                <a:gd name="connsiteY5" fmla="*/ 0 h 95250"/>
                <a:gd name="connsiteX6" fmla="*/ 107260 w 104412"/>
                <a:gd name="connsiteY6" fmla="*/ 0 h 95250"/>
                <a:gd name="connsiteX7" fmla="*/ 63597 w 104412"/>
                <a:gd name="connsiteY7" fmla="*/ 60960 h 95250"/>
                <a:gd name="connsiteX8" fmla="*/ 63597 w 104412"/>
                <a:gd name="connsiteY8" fmla="*/ 103823 h 95250"/>
                <a:gd name="connsiteX9" fmla="*/ 42714 w 104412"/>
                <a:gd name="connsiteY9" fmla="*/ 103823 h 95250"/>
                <a:gd name="connsiteX10" fmla="*/ 42714 w 104412"/>
                <a:gd name="connsiteY10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412" h="95250">
                  <a:moveTo>
                    <a:pt x="42714" y="103823"/>
                  </a:moveTo>
                  <a:lnTo>
                    <a:pt x="42714" y="60960"/>
                  </a:lnTo>
                  <a:lnTo>
                    <a:pt x="0" y="0"/>
                  </a:lnTo>
                  <a:lnTo>
                    <a:pt x="23730" y="0"/>
                  </a:lnTo>
                  <a:lnTo>
                    <a:pt x="53155" y="41910"/>
                  </a:lnTo>
                  <a:lnTo>
                    <a:pt x="82581" y="0"/>
                  </a:lnTo>
                  <a:lnTo>
                    <a:pt x="107260" y="0"/>
                  </a:lnTo>
                  <a:lnTo>
                    <a:pt x="63597" y="60960"/>
                  </a:lnTo>
                  <a:lnTo>
                    <a:pt x="63597" y="103823"/>
                  </a:lnTo>
                  <a:lnTo>
                    <a:pt x="42714" y="103823"/>
                  </a:lnTo>
                  <a:lnTo>
                    <a:pt x="42714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 47">
              <a:extLst>
                <a:ext uri="{FF2B5EF4-FFF2-40B4-BE49-F238E27FC236}">
                  <a16:creationId xmlns:a16="http://schemas.microsoft.com/office/drawing/2014/main" id="{33F62B5E-C739-4544-9B3D-EE281B9EEACC}"/>
                </a:ext>
              </a:extLst>
            </p:cNvPr>
            <p:cNvSpPr/>
            <p:nvPr/>
          </p:nvSpPr>
          <p:spPr>
            <a:xfrm>
              <a:off x="2590115" y="1223963"/>
              <a:ext cx="85428" cy="95250"/>
            </a:xfrm>
            <a:custGeom>
              <a:avLst/>
              <a:gdLst>
                <a:gd name="connsiteX0" fmla="*/ 34171 w 85428"/>
                <a:gd name="connsiteY0" fmla="*/ 103823 h 95250"/>
                <a:gd name="connsiteX1" fmla="*/ 34171 w 85428"/>
                <a:gd name="connsiteY1" fmla="*/ 18098 h 95250"/>
                <a:gd name="connsiteX2" fmla="*/ 0 w 85428"/>
                <a:gd name="connsiteY2" fmla="*/ 18098 h 95250"/>
                <a:gd name="connsiteX3" fmla="*/ 0 w 85428"/>
                <a:gd name="connsiteY3" fmla="*/ 0 h 95250"/>
                <a:gd name="connsiteX4" fmla="*/ 88276 w 85428"/>
                <a:gd name="connsiteY4" fmla="*/ 0 h 95250"/>
                <a:gd name="connsiteX5" fmla="*/ 88276 w 85428"/>
                <a:gd name="connsiteY5" fmla="*/ 18098 h 95250"/>
                <a:gd name="connsiteX6" fmla="*/ 54105 w 85428"/>
                <a:gd name="connsiteY6" fmla="*/ 18098 h 95250"/>
                <a:gd name="connsiteX7" fmla="*/ 54105 w 85428"/>
                <a:gd name="connsiteY7" fmla="*/ 100013 h 95250"/>
                <a:gd name="connsiteX8" fmla="*/ 54105 w 85428"/>
                <a:gd name="connsiteY8" fmla="*/ 103823 h 95250"/>
                <a:gd name="connsiteX9" fmla="*/ 34171 w 85428"/>
                <a:gd name="connsiteY9" fmla="*/ 103823 h 95250"/>
                <a:gd name="connsiteX10" fmla="*/ 34171 w 85428"/>
                <a:gd name="connsiteY10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28" h="95250">
                  <a:moveTo>
                    <a:pt x="34171" y="103823"/>
                  </a:moveTo>
                  <a:lnTo>
                    <a:pt x="34171" y="18098"/>
                  </a:lnTo>
                  <a:lnTo>
                    <a:pt x="0" y="18098"/>
                  </a:lnTo>
                  <a:lnTo>
                    <a:pt x="0" y="0"/>
                  </a:lnTo>
                  <a:lnTo>
                    <a:pt x="88276" y="0"/>
                  </a:lnTo>
                  <a:lnTo>
                    <a:pt x="88276" y="18098"/>
                  </a:lnTo>
                  <a:lnTo>
                    <a:pt x="54105" y="18098"/>
                  </a:lnTo>
                  <a:lnTo>
                    <a:pt x="54105" y="100013"/>
                  </a:lnTo>
                  <a:lnTo>
                    <a:pt x="54105" y="103823"/>
                  </a:lnTo>
                  <a:lnTo>
                    <a:pt x="34171" y="103823"/>
                  </a:lnTo>
                  <a:lnTo>
                    <a:pt x="34171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 48">
              <a:extLst>
                <a:ext uri="{FF2B5EF4-FFF2-40B4-BE49-F238E27FC236}">
                  <a16:creationId xmlns:a16="http://schemas.microsoft.com/office/drawing/2014/main" id="{1A9B2179-0786-D54A-A336-AD1E61471FEC}"/>
                </a:ext>
              </a:extLst>
            </p:cNvPr>
            <p:cNvSpPr/>
            <p:nvPr/>
          </p:nvSpPr>
          <p:spPr>
            <a:xfrm>
              <a:off x="2735343" y="1223963"/>
              <a:ext cx="75936" cy="95250"/>
            </a:xfrm>
            <a:custGeom>
              <a:avLst/>
              <a:gdLst>
                <a:gd name="connsiteX0" fmla="*/ 0 w 75936"/>
                <a:gd name="connsiteY0" fmla="*/ 103823 h 95250"/>
                <a:gd name="connsiteX1" fmla="*/ 0 w 75936"/>
                <a:gd name="connsiteY1" fmla="*/ 0 h 95250"/>
                <a:gd name="connsiteX2" fmla="*/ 75936 w 75936"/>
                <a:gd name="connsiteY2" fmla="*/ 0 h 95250"/>
                <a:gd name="connsiteX3" fmla="*/ 75936 w 75936"/>
                <a:gd name="connsiteY3" fmla="*/ 18098 h 95250"/>
                <a:gd name="connsiteX4" fmla="*/ 19933 w 75936"/>
                <a:gd name="connsiteY4" fmla="*/ 18098 h 95250"/>
                <a:gd name="connsiteX5" fmla="*/ 19933 w 75936"/>
                <a:gd name="connsiteY5" fmla="*/ 41910 h 95250"/>
                <a:gd name="connsiteX6" fmla="*/ 73089 w 75936"/>
                <a:gd name="connsiteY6" fmla="*/ 41910 h 95250"/>
                <a:gd name="connsiteX7" fmla="*/ 73089 w 75936"/>
                <a:gd name="connsiteY7" fmla="*/ 59055 h 95250"/>
                <a:gd name="connsiteX8" fmla="*/ 19933 w 75936"/>
                <a:gd name="connsiteY8" fmla="*/ 59055 h 95250"/>
                <a:gd name="connsiteX9" fmla="*/ 19933 w 75936"/>
                <a:gd name="connsiteY9" fmla="*/ 85725 h 95250"/>
                <a:gd name="connsiteX10" fmla="*/ 75936 w 75936"/>
                <a:gd name="connsiteY10" fmla="*/ 85725 h 95250"/>
                <a:gd name="connsiteX11" fmla="*/ 75936 w 75936"/>
                <a:gd name="connsiteY11" fmla="*/ 103823 h 95250"/>
                <a:gd name="connsiteX12" fmla="*/ 0 w 75936"/>
                <a:gd name="connsiteY12" fmla="*/ 103823 h 95250"/>
                <a:gd name="connsiteX13" fmla="*/ 0 w 75936"/>
                <a:gd name="connsiteY13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936" h="95250">
                  <a:moveTo>
                    <a:pt x="0" y="103823"/>
                  </a:moveTo>
                  <a:lnTo>
                    <a:pt x="0" y="0"/>
                  </a:lnTo>
                  <a:lnTo>
                    <a:pt x="75936" y="0"/>
                  </a:lnTo>
                  <a:lnTo>
                    <a:pt x="75936" y="18098"/>
                  </a:lnTo>
                  <a:lnTo>
                    <a:pt x="19933" y="18098"/>
                  </a:lnTo>
                  <a:lnTo>
                    <a:pt x="19933" y="41910"/>
                  </a:lnTo>
                  <a:lnTo>
                    <a:pt x="73089" y="41910"/>
                  </a:lnTo>
                  <a:lnTo>
                    <a:pt x="73089" y="59055"/>
                  </a:lnTo>
                  <a:lnTo>
                    <a:pt x="19933" y="59055"/>
                  </a:lnTo>
                  <a:lnTo>
                    <a:pt x="19933" y="85725"/>
                  </a:lnTo>
                  <a:lnTo>
                    <a:pt x="75936" y="85725"/>
                  </a:lnTo>
                  <a:lnTo>
                    <a:pt x="75936" y="103823"/>
                  </a:lnTo>
                  <a:lnTo>
                    <a:pt x="0" y="103823"/>
                  </a:lnTo>
                  <a:lnTo>
                    <a:pt x="0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 49">
              <a:extLst>
                <a:ext uri="{FF2B5EF4-FFF2-40B4-BE49-F238E27FC236}">
                  <a16:creationId xmlns:a16="http://schemas.microsoft.com/office/drawing/2014/main" id="{939EC86C-D15F-8745-A7E3-42448CCBFEFA}"/>
                </a:ext>
              </a:extLst>
            </p:cNvPr>
            <p:cNvSpPr/>
            <p:nvPr/>
          </p:nvSpPr>
          <p:spPr>
            <a:xfrm>
              <a:off x="2872978" y="1223010"/>
              <a:ext cx="85428" cy="104775"/>
            </a:xfrm>
            <a:custGeom>
              <a:avLst/>
              <a:gdLst>
                <a:gd name="connsiteX0" fmla="*/ 35121 w 85428"/>
                <a:gd name="connsiteY0" fmla="*/ 105727 h 104775"/>
                <a:gd name="connsiteX1" fmla="*/ 35121 w 85428"/>
                <a:gd name="connsiteY1" fmla="*/ 105727 h 104775"/>
                <a:gd name="connsiteX2" fmla="*/ 35121 w 85428"/>
                <a:gd name="connsiteY2" fmla="*/ 105727 h 104775"/>
                <a:gd name="connsiteX3" fmla="*/ 9492 w 85428"/>
                <a:gd name="connsiteY3" fmla="*/ 97155 h 104775"/>
                <a:gd name="connsiteX4" fmla="*/ 9492 w 85428"/>
                <a:gd name="connsiteY4" fmla="*/ 97155 h 104775"/>
                <a:gd name="connsiteX5" fmla="*/ 0 w 85428"/>
                <a:gd name="connsiteY5" fmla="*/ 72390 h 104775"/>
                <a:gd name="connsiteX6" fmla="*/ 0 w 85428"/>
                <a:gd name="connsiteY6" fmla="*/ 72390 h 104775"/>
                <a:gd name="connsiteX7" fmla="*/ 0 w 85428"/>
                <a:gd name="connsiteY7" fmla="*/ 34290 h 104775"/>
                <a:gd name="connsiteX8" fmla="*/ 14238 w 85428"/>
                <a:gd name="connsiteY8" fmla="*/ 5715 h 104775"/>
                <a:gd name="connsiteX9" fmla="*/ 14238 w 85428"/>
                <a:gd name="connsiteY9" fmla="*/ 5715 h 104775"/>
                <a:gd name="connsiteX10" fmla="*/ 47460 w 85428"/>
                <a:gd name="connsiteY10" fmla="*/ 0 h 104775"/>
                <a:gd name="connsiteX11" fmla="*/ 47460 w 85428"/>
                <a:gd name="connsiteY11" fmla="*/ 0 h 104775"/>
                <a:gd name="connsiteX12" fmla="*/ 56952 w 85428"/>
                <a:gd name="connsiteY12" fmla="*/ 0 h 104775"/>
                <a:gd name="connsiteX13" fmla="*/ 82581 w 85428"/>
                <a:gd name="connsiteY13" fmla="*/ 7620 h 104775"/>
                <a:gd name="connsiteX14" fmla="*/ 82581 w 85428"/>
                <a:gd name="connsiteY14" fmla="*/ 7620 h 104775"/>
                <a:gd name="connsiteX15" fmla="*/ 90174 w 85428"/>
                <a:gd name="connsiteY15" fmla="*/ 31432 h 104775"/>
                <a:gd name="connsiteX16" fmla="*/ 90174 w 85428"/>
                <a:gd name="connsiteY16" fmla="*/ 31432 h 104775"/>
                <a:gd name="connsiteX17" fmla="*/ 90174 w 85428"/>
                <a:gd name="connsiteY17" fmla="*/ 39052 h 104775"/>
                <a:gd name="connsiteX18" fmla="*/ 70241 w 85428"/>
                <a:gd name="connsiteY18" fmla="*/ 39052 h 104775"/>
                <a:gd name="connsiteX19" fmla="*/ 70241 w 85428"/>
                <a:gd name="connsiteY19" fmla="*/ 35242 h 104775"/>
                <a:gd name="connsiteX20" fmla="*/ 70241 w 85428"/>
                <a:gd name="connsiteY20" fmla="*/ 32385 h 104775"/>
                <a:gd name="connsiteX21" fmla="*/ 67393 w 85428"/>
                <a:gd name="connsiteY21" fmla="*/ 20955 h 104775"/>
                <a:gd name="connsiteX22" fmla="*/ 67393 w 85428"/>
                <a:gd name="connsiteY22" fmla="*/ 20955 h 104775"/>
                <a:gd name="connsiteX23" fmla="*/ 55054 w 85428"/>
                <a:gd name="connsiteY23" fmla="*/ 18097 h 104775"/>
                <a:gd name="connsiteX24" fmla="*/ 55054 w 85428"/>
                <a:gd name="connsiteY24" fmla="*/ 18097 h 104775"/>
                <a:gd name="connsiteX25" fmla="*/ 48409 w 85428"/>
                <a:gd name="connsiteY25" fmla="*/ 18097 h 104775"/>
                <a:gd name="connsiteX26" fmla="*/ 28476 w 85428"/>
                <a:gd name="connsiteY26" fmla="*/ 20002 h 104775"/>
                <a:gd name="connsiteX27" fmla="*/ 28476 w 85428"/>
                <a:gd name="connsiteY27" fmla="*/ 20002 h 104775"/>
                <a:gd name="connsiteX28" fmla="*/ 20882 w 85428"/>
                <a:gd name="connsiteY28" fmla="*/ 25717 h 104775"/>
                <a:gd name="connsiteX29" fmla="*/ 20882 w 85428"/>
                <a:gd name="connsiteY29" fmla="*/ 25717 h 104775"/>
                <a:gd name="connsiteX30" fmla="*/ 19933 w 85428"/>
                <a:gd name="connsiteY30" fmla="*/ 34290 h 104775"/>
                <a:gd name="connsiteX31" fmla="*/ 19933 w 85428"/>
                <a:gd name="connsiteY31" fmla="*/ 34290 h 104775"/>
                <a:gd name="connsiteX32" fmla="*/ 19933 w 85428"/>
                <a:gd name="connsiteY32" fmla="*/ 60007 h 104775"/>
                <a:gd name="connsiteX33" fmla="*/ 20882 w 85428"/>
                <a:gd name="connsiteY33" fmla="*/ 78105 h 104775"/>
                <a:gd name="connsiteX34" fmla="*/ 20882 w 85428"/>
                <a:gd name="connsiteY34" fmla="*/ 78105 h 104775"/>
                <a:gd name="connsiteX35" fmla="*/ 26578 w 85428"/>
                <a:gd name="connsiteY35" fmla="*/ 85725 h 104775"/>
                <a:gd name="connsiteX36" fmla="*/ 26578 w 85428"/>
                <a:gd name="connsiteY36" fmla="*/ 85725 h 104775"/>
                <a:gd name="connsiteX37" fmla="*/ 37019 w 85428"/>
                <a:gd name="connsiteY37" fmla="*/ 87630 h 104775"/>
                <a:gd name="connsiteX38" fmla="*/ 37019 w 85428"/>
                <a:gd name="connsiteY38" fmla="*/ 87630 h 104775"/>
                <a:gd name="connsiteX39" fmla="*/ 51257 w 85428"/>
                <a:gd name="connsiteY39" fmla="*/ 87630 h 104775"/>
                <a:gd name="connsiteX40" fmla="*/ 66444 w 85428"/>
                <a:gd name="connsiteY40" fmla="*/ 86677 h 104775"/>
                <a:gd name="connsiteX41" fmla="*/ 66444 w 85428"/>
                <a:gd name="connsiteY41" fmla="*/ 86677 h 104775"/>
                <a:gd name="connsiteX42" fmla="*/ 71190 w 85428"/>
                <a:gd name="connsiteY42" fmla="*/ 82867 h 104775"/>
                <a:gd name="connsiteX43" fmla="*/ 71190 w 85428"/>
                <a:gd name="connsiteY43" fmla="*/ 82867 h 104775"/>
                <a:gd name="connsiteX44" fmla="*/ 72139 w 85428"/>
                <a:gd name="connsiteY44" fmla="*/ 76200 h 104775"/>
                <a:gd name="connsiteX45" fmla="*/ 72139 w 85428"/>
                <a:gd name="connsiteY45" fmla="*/ 76200 h 104775"/>
                <a:gd name="connsiteX46" fmla="*/ 72139 w 85428"/>
                <a:gd name="connsiteY46" fmla="*/ 64770 h 104775"/>
                <a:gd name="connsiteX47" fmla="*/ 92073 w 85428"/>
                <a:gd name="connsiteY47" fmla="*/ 64770 h 104775"/>
                <a:gd name="connsiteX48" fmla="*/ 92073 w 85428"/>
                <a:gd name="connsiteY48" fmla="*/ 78105 h 104775"/>
                <a:gd name="connsiteX49" fmla="*/ 79733 w 85428"/>
                <a:gd name="connsiteY49" fmla="*/ 101917 h 104775"/>
                <a:gd name="connsiteX50" fmla="*/ 79733 w 85428"/>
                <a:gd name="connsiteY50" fmla="*/ 101917 h 104775"/>
                <a:gd name="connsiteX51" fmla="*/ 51257 w 85428"/>
                <a:gd name="connsiteY51" fmla="*/ 106680 h 104775"/>
                <a:gd name="connsiteX52" fmla="*/ 51257 w 85428"/>
                <a:gd name="connsiteY52" fmla="*/ 106680 h 104775"/>
                <a:gd name="connsiteX53" fmla="*/ 35121 w 85428"/>
                <a:gd name="connsiteY53" fmla="*/ 10668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5428" h="104775">
                  <a:moveTo>
                    <a:pt x="35121" y="105727"/>
                  </a:moveTo>
                  <a:lnTo>
                    <a:pt x="35121" y="105727"/>
                  </a:lnTo>
                  <a:lnTo>
                    <a:pt x="35121" y="105727"/>
                  </a:lnTo>
                  <a:cubicBezTo>
                    <a:pt x="24679" y="105727"/>
                    <a:pt x="16136" y="102870"/>
                    <a:pt x="9492" y="97155"/>
                  </a:cubicBezTo>
                  <a:lnTo>
                    <a:pt x="9492" y="97155"/>
                  </a:lnTo>
                  <a:cubicBezTo>
                    <a:pt x="2847" y="91440"/>
                    <a:pt x="0" y="81915"/>
                    <a:pt x="0" y="72390"/>
                  </a:cubicBezTo>
                  <a:lnTo>
                    <a:pt x="0" y="72390"/>
                  </a:lnTo>
                  <a:lnTo>
                    <a:pt x="0" y="34290"/>
                  </a:lnTo>
                  <a:cubicBezTo>
                    <a:pt x="0" y="20002"/>
                    <a:pt x="5695" y="10477"/>
                    <a:pt x="14238" y="5715"/>
                  </a:cubicBezTo>
                  <a:lnTo>
                    <a:pt x="14238" y="5715"/>
                  </a:lnTo>
                  <a:cubicBezTo>
                    <a:pt x="23730" y="952"/>
                    <a:pt x="35121" y="0"/>
                    <a:pt x="47460" y="0"/>
                  </a:cubicBezTo>
                  <a:lnTo>
                    <a:pt x="47460" y="0"/>
                  </a:lnTo>
                  <a:lnTo>
                    <a:pt x="56952" y="0"/>
                  </a:lnTo>
                  <a:cubicBezTo>
                    <a:pt x="68343" y="0"/>
                    <a:pt x="76885" y="1905"/>
                    <a:pt x="82581" y="7620"/>
                  </a:cubicBezTo>
                  <a:lnTo>
                    <a:pt x="82581" y="7620"/>
                  </a:lnTo>
                  <a:cubicBezTo>
                    <a:pt x="88276" y="13335"/>
                    <a:pt x="90174" y="21907"/>
                    <a:pt x="90174" y="31432"/>
                  </a:cubicBezTo>
                  <a:lnTo>
                    <a:pt x="90174" y="31432"/>
                  </a:lnTo>
                  <a:lnTo>
                    <a:pt x="90174" y="39052"/>
                  </a:lnTo>
                  <a:lnTo>
                    <a:pt x="70241" y="39052"/>
                  </a:lnTo>
                  <a:lnTo>
                    <a:pt x="70241" y="35242"/>
                  </a:lnTo>
                  <a:lnTo>
                    <a:pt x="70241" y="32385"/>
                  </a:lnTo>
                  <a:cubicBezTo>
                    <a:pt x="70241" y="25717"/>
                    <a:pt x="69292" y="22860"/>
                    <a:pt x="67393" y="20955"/>
                  </a:cubicBezTo>
                  <a:lnTo>
                    <a:pt x="67393" y="20955"/>
                  </a:lnTo>
                  <a:cubicBezTo>
                    <a:pt x="66444" y="19050"/>
                    <a:pt x="62647" y="18097"/>
                    <a:pt x="55054" y="18097"/>
                  </a:cubicBezTo>
                  <a:lnTo>
                    <a:pt x="55054" y="18097"/>
                  </a:lnTo>
                  <a:lnTo>
                    <a:pt x="48409" y="18097"/>
                  </a:lnTo>
                  <a:cubicBezTo>
                    <a:pt x="38917" y="18097"/>
                    <a:pt x="32273" y="18097"/>
                    <a:pt x="28476" y="20002"/>
                  </a:cubicBezTo>
                  <a:lnTo>
                    <a:pt x="28476" y="20002"/>
                  </a:lnTo>
                  <a:cubicBezTo>
                    <a:pt x="23730" y="20955"/>
                    <a:pt x="21832" y="22860"/>
                    <a:pt x="20882" y="25717"/>
                  </a:cubicBezTo>
                  <a:lnTo>
                    <a:pt x="20882" y="25717"/>
                  </a:lnTo>
                  <a:cubicBezTo>
                    <a:pt x="19933" y="27622"/>
                    <a:pt x="19933" y="30480"/>
                    <a:pt x="19933" y="34290"/>
                  </a:cubicBezTo>
                  <a:lnTo>
                    <a:pt x="19933" y="34290"/>
                  </a:lnTo>
                  <a:lnTo>
                    <a:pt x="19933" y="60007"/>
                  </a:lnTo>
                  <a:cubicBezTo>
                    <a:pt x="19933" y="67627"/>
                    <a:pt x="19933" y="74295"/>
                    <a:pt x="20882" y="78105"/>
                  </a:cubicBezTo>
                  <a:lnTo>
                    <a:pt x="20882" y="78105"/>
                  </a:lnTo>
                  <a:cubicBezTo>
                    <a:pt x="21832" y="81915"/>
                    <a:pt x="23730" y="83820"/>
                    <a:pt x="26578" y="85725"/>
                  </a:cubicBezTo>
                  <a:lnTo>
                    <a:pt x="26578" y="85725"/>
                  </a:lnTo>
                  <a:cubicBezTo>
                    <a:pt x="28476" y="86677"/>
                    <a:pt x="32273" y="87630"/>
                    <a:pt x="37019" y="87630"/>
                  </a:cubicBezTo>
                  <a:lnTo>
                    <a:pt x="37019" y="87630"/>
                  </a:lnTo>
                  <a:lnTo>
                    <a:pt x="51257" y="87630"/>
                  </a:lnTo>
                  <a:cubicBezTo>
                    <a:pt x="57901" y="87630"/>
                    <a:pt x="63597" y="87630"/>
                    <a:pt x="66444" y="86677"/>
                  </a:cubicBezTo>
                  <a:lnTo>
                    <a:pt x="66444" y="86677"/>
                  </a:lnTo>
                  <a:cubicBezTo>
                    <a:pt x="69292" y="85725"/>
                    <a:pt x="70241" y="84773"/>
                    <a:pt x="71190" y="82867"/>
                  </a:cubicBezTo>
                  <a:lnTo>
                    <a:pt x="71190" y="82867"/>
                  </a:lnTo>
                  <a:cubicBezTo>
                    <a:pt x="72139" y="81915"/>
                    <a:pt x="72139" y="79057"/>
                    <a:pt x="72139" y="76200"/>
                  </a:cubicBezTo>
                  <a:lnTo>
                    <a:pt x="72139" y="76200"/>
                  </a:lnTo>
                  <a:lnTo>
                    <a:pt x="72139" y="64770"/>
                  </a:lnTo>
                  <a:lnTo>
                    <a:pt x="92073" y="64770"/>
                  </a:lnTo>
                  <a:lnTo>
                    <a:pt x="92073" y="78105"/>
                  </a:lnTo>
                  <a:cubicBezTo>
                    <a:pt x="92073" y="89535"/>
                    <a:pt x="87327" y="98107"/>
                    <a:pt x="79733" y="101917"/>
                  </a:cubicBezTo>
                  <a:lnTo>
                    <a:pt x="79733" y="101917"/>
                  </a:lnTo>
                  <a:cubicBezTo>
                    <a:pt x="72139" y="105727"/>
                    <a:pt x="62647" y="106680"/>
                    <a:pt x="51257" y="106680"/>
                  </a:cubicBezTo>
                  <a:lnTo>
                    <a:pt x="51257" y="106680"/>
                  </a:lnTo>
                  <a:lnTo>
                    <a:pt x="35121" y="106680"/>
                  </a:lnTo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 50">
              <a:extLst>
                <a:ext uri="{FF2B5EF4-FFF2-40B4-BE49-F238E27FC236}">
                  <a16:creationId xmlns:a16="http://schemas.microsoft.com/office/drawing/2014/main" id="{741BA89F-0DE5-B54D-A55C-B254DC312312}"/>
                </a:ext>
              </a:extLst>
            </p:cNvPr>
            <p:cNvSpPr/>
            <p:nvPr/>
          </p:nvSpPr>
          <p:spPr>
            <a:xfrm>
              <a:off x="3027698" y="1223963"/>
              <a:ext cx="85428" cy="95250"/>
            </a:xfrm>
            <a:custGeom>
              <a:avLst/>
              <a:gdLst>
                <a:gd name="connsiteX0" fmla="*/ 73089 w 85428"/>
                <a:gd name="connsiteY0" fmla="*/ 103823 h 95250"/>
                <a:gd name="connsiteX1" fmla="*/ 73089 w 85428"/>
                <a:gd name="connsiteY1" fmla="*/ 60007 h 95250"/>
                <a:gd name="connsiteX2" fmla="*/ 19933 w 85428"/>
                <a:gd name="connsiteY2" fmla="*/ 60007 h 95250"/>
                <a:gd name="connsiteX3" fmla="*/ 19933 w 85428"/>
                <a:gd name="connsiteY3" fmla="*/ 103823 h 95250"/>
                <a:gd name="connsiteX4" fmla="*/ 0 w 85428"/>
                <a:gd name="connsiteY4" fmla="*/ 103823 h 95250"/>
                <a:gd name="connsiteX5" fmla="*/ 0 w 85428"/>
                <a:gd name="connsiteY5" fmla="*/ 0 h 95250"/>
                <a:gd name="connsiteX6" fmla="*/ 19933 w 85428"/>
                <a:gd name="connsiteY6" fmla="*/ 0 h 95250"/>
                <a:gd name="connsiteX7" fmla="*/ 19933 w 85428"/>
                <a:gd name="connsiteY7" fmla="*/ 41910 h 95250"/>
                <a:gd name="connsiteX8" fmla="*/ 73089 w 85428"/>
                <a:gd name="connsiteY8" fmla="*/ 41910 h 95250"/>
                <a:gd name="connsiteX9" fmla="*/ 73089 w 85428"/>
                <a:gd name="connsiteY9" fmla="*/ 0 h 95250"/>
                <a:gd name="connsiteX10" fmla="*/ 93022 w 85428"/>
                <a:gd name="connsiteY10" fmla="*/ 0 h 95250"/>
                <a:gd name="connsiteX11" fmla="*/ 93022 w 85428"/>
                <a:gd name="connsiteY11" fmla="*/ 103823 h 95250"/>
                <a:gd name="connsiteX12" fmla="*/ 73089 w 85428"/>
                <a:gd name="connsiteY12" fmla="*/ 103823 h 95250"/>
                <a:gd name="connsiteX13" fmla="*/ 73089 w 85428"/>
                <a:gd name="connsiteY13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28" h="95250">
                  <a:moveTo>
                    <a:pt x="73089" y="103823"/>
                  </a:moveTo>
                  <a:lnTo>
                    <a:pt x="73089" y="60007"/>
                  </a:lnTo>
                  <a:lnTo>
                    <a:pt x="19933" y="60007"/>
                  </a:lnTo>
                  <a:lnTo>
                    <a:pt x="19933" y="103823"/>
                  </a:lnTo>
                  <a:lnTo>
                    <a:pt x="0" y="103823"/>
                  </a:lnTo>
                  <a:lnTo>
                    <a:pt x="0" y="0"/>
                  </a:lnTo>
                  <a:lnTo>
                    <a:pt x="19933" y="0"/>
                  </a:lnTo>
                  <a:lnTo>
                    <a:pt x="19933" y="41910"/>
                  </a:lnTo>
                  <a:lnTo>
                    <a:pt x="73089" y="41910"/>
                  </a:lnTo>
                  <a:lnTo>
                    <a:pt x="73089" y="0"/>
                  </a:lnTo>
                  <a:lnTo>
                    <a:pt x="93022" y="0"/>
                  </a:lnTo>
                  <a:lnTo>
                    <a:pt x="93022" y="103823"/>
                  </a:lnTo>
                  <a:lnTo>
                    <a:pt x="73089" y="103823"/>
                  </a:lnTo>
                  <a:lnTo>
                    <a:pt x="73089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 51">
              <a:extLst>
                <a:ext uri="{FF2B5EF4-FFF2-40B4-BE49-F238E27FC236}">
                  <a16:creationId xmlns:a16="http://schemas.microsoft.com/office/drawing/2014/main" id="{AEA9B788-EE07-9E48-B62C-DC64EC3BFA9B}"/>
                </a:ext>
              </a:extLst>
            </p:cNvPr>
            <p:cNvSpPr/>
            <p:nvPr/>
          </p:nvSpPr>
          <p:spPr>
            <a:xfrm>
              <a:off x="3147298" y="1210627"/>
              <a:ext cx="28476" cy="19050"/>
            </a:xfrm>
            <a:custGeom>
              <a:avLst/>
              <a:gdLst>
                <a:gd name="connsiteX0" fmla="*/ 14238 w 28476"/>
                <a:gd name="connsiteY0" fmla="*/ 0 h 19050"/>
                <a:gd name="connsiteX1" fmla="*/ 28476 w 28476"/>
                <a:gd name="connsiteY1" fmla="*/ 13335 h 19050"/>
                <a:gd name="connsiteX2" fmla="*/ 14238 w 28476"/>
                <a:gd name="connsiteY2" fmla="*/ 26670 h 19050"/>
                <a:gd name="connsiteX3" fmla="*/ 0 w 28476"/>
                <a:gd name="connsiteY3" fmla="*/ 13335 h 19050"/>
                <a:gd name="connsiteX4" fmla="*/ 14238 w 28476"/>
                <a:gd name="connsiteY4" fmla="*/ 0 h 19050"/>
                <a:gd name="connsiteX5" fmla="*/ 14238 w 28476"/>
                <a:gd name="connsiteY5" fmla="*/ 24765 h 19050"/>
                <a:gd name="connsiteX6" fmla="*/ 24679 w 28476"/>
                <a:gd name="connsiteY6" fmla="*/ 14288 h 19050"/>
                <a:gd name="connsiteX7" fmla="*/ 14238 w 28476"/>
                <a:gd name="connsiteY7" fmla="*/ 3810 h 19050"/>
                <a:gd name="connsiteX8" fmla="*/ 3797 w 28476"/>
                <a:gd name="connsiteY8" fmla="*/ 14288 h 19050"/>
                <a:gd name="connsiteX9" fmla="*/ 14238 w 28476"/>
                <a:gd name="connsiteY9" fmla="*/ 24765 h 19050"/>
                <a:gd name="connsiteX10" fmla="*/ 20882 w 28476"/>
                <a:gd name="connsiteY10" fmla="*/ 16193 h 19050"/>
                <a:gd name="connsiteX11" fmla="*/ 14238 w 28476"/>
                <a:gd name="connsiteY11" fmla="*/ 21908 h 19050"/>
                <a:gd name="connsiteX12" fmla="*/ 6644 w 28476"/>
                <a:gd name="connsiteY12" fmla="*/ 13335 h 19050"/>
                <a:gd name="connsiteX13" fmla="*/ 14238 w 28476"/>
                <a:gd name="connsiteY13" fmla="*/ 4763 h 19050"/>
                <a:gd name="connsiteX14" fmla="*/ 20882 w 28476"/>
                <a:gd name="connsiteY14" fmla="*/ 10478 h 19050"/>
                <a:gd name="connsiteX15" fmla="*/ 18035 w 28476"/>
                <a:gd name="connsiteY15" fmla="*/ 10478 h 19050"/>
                <a:gd name="connsiteX16" fmla="*/ 14238 w 28476"/>
                <a:gd name="connsiteY16" fmla="*/ 7620 h 19050"/>
                <a:gd name="connsiteX17" fmla="*/ 10441 w 28476"/>
                <a:gd name="connsiteY17" fmla="*/ 12383 h 19050"/>
                <a:gd name="connsiteX18" fmla="*/ 15187 w 28476"/>
                <a:gd name="connsiteY18" fmla="*/ 18098 h 19050"/>
                <a:gd name="connsiteX19" fmla="*/ 18984 w 28476"/>
                <a:gd name="connsiteY19" fmla="*/ 15240 h 19050"/>
                <a:gd name="connsiteX20" fmla="*/ 20882 w 28476"/>
                <a:gd name="connsiteY20" fmla="*/ 152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476" h="19050">
                  <a:moveTo>
                    <a:pt x="14238" y="0"/>
                  </a:moveTo>
                  <a:cubicBezTo>
                    <a:pt x="21832" y="0"/>
                    <a:pt x="28476" y="5715"/>
                    <a:pt x="28476" y="13335"/>
                  </a:cubicBezTo>
                  <a:cubicBezTo>
                    <a:pt x="28476" y="21908"/>
                    <a:pt x="21832" y="26670"/>
                    <a:pt x="14238" y="26670"/>
                  </a:cubicBezTo>
                  <a:cubicBezTo>
                    <a:pt x="6644" y="26670"/>
                    <a:pt x="0" y="20955"/>
                    <a:pt x="0" y="13335"/>
                  </a:cubicBezTo>
                  <a:cubicBezTo>
                    <a:pt x="0" y="5715"/>
                    <a:pt x="6644" y="0"/>
                    <a:pt x="14238" y="0"/>
                  </a:cubicBezTo>
                  <a:close/>
                  <a:moveTo>
                    <a:pt x="14238" y="24765"/>
                  </a:moveTo>
                  <a:cubicBezTo>
                    <a:pt x="19933" y="24765"/>
                    <a:pt x="24679" y="20003"/>
                    <a:pt x="24679" y="14288"/>
                  </a:cubicBezTo>
                  <a:cubicBezTo>
                    <a:pt x="24679" y="7620"/>
                    <a:pt x="19933" y="3810"/>
                    <a:pt x="14238" y="3810"/>
                  </a:cubicBezTo>
                  <a:cubicBezTo>
                    <a:pt x="8543" y="3810"/>
                    <a:pt x="3797" y="8573"/>
                    <a:pt x="3797" y="14288"/>
                  </a:cubicBezTo>
                  <a:cubicBezTo>
                    <a:pt x="3797" y="20003"/>
                    <a:pt x="8543" y="24765"/>
                    <a:pt x="14238" y="24765"/>
                  </a:cubicBezTo>
                  <a:close/>
                  <a:moveTo>
                    <a:pt x="20882" y="16193"/>
                  </a:moveTo>
                  <a:cubicBezTo>
                    <a:pt x="19933" y="20003"/>
                    <a:pt x="17086" y="21908"/>
                    <a:pt x="14238" y="21908"/>
                  </a:cubicBezTo>
                  <a:cubicBezTo>
                    <a:pt x="9492" y="21908"/>
                    <a:pt x="6644" y="18098"/>
                    <a:pt x="6644" y="13335"/>
                  </a:cubicBezTo>
                  <a:cubicBezTo>
                    <a:pt x="6644" y="8573"/>
                    <a:pt x="9492" y="4763"/>
                    <a:pt x="14238" y="4763"/>
                  </a:cubicBezTo>
                  <a:cubicBezTo>
                    <a:pt x="18035" y="4763"/>
                    <a:pt x="19933" y="6668"/>
                    <a:pt x="20882" y="10478"/>
                  </a:cubicBezTo>
                  <a:lnTo>
                    <a:pt x="18035" y="10478"/>
                  </a:lnTo>
                  <a:cubicBezTo>
                    <a:pt x="18035" y="8573"/>
                    <a:pt x="16136" y="7620"/>
                    <a:pt x="14238" y="7620"/>
                  </a:cubicBezTo>
                  <a:cubicBezTo>
                    <a:pt x="11390" y="7620"/>
                    <a:pt x="10441" y="9525"/>
                    <a:pt x="10441" y="12383"/>
                  </a:cubicBezTo>
                  <a:cubicBezTo>
                    <a:pt x="10441" y="15240"/>
                    <a:pt x="12340" y="18098"/>
                    <a:pt x="15187" y="18098"/>
                  </a:cubicBezTo>
                  <a:cubicBezTo>
                    <a:pt x="17086" y="18098"/>
                    <a:pt x="18984" y="17145"/>
                    <a:pt x="18984" y="15240"/>
                  </a:cubicBezTo>
                  <a:lnTo>
                    <a:pt x="20882" y="15240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 52">
              <a:extLst>
                <a:ext uri="{FF2B5EF4-FFF2-40B4-BE49-F238E27FC236}">
                  <a16:creationId xmlns:a16="http://schemas.microsoft.com/office/drawing/2014/main" id="{47AE65F8-CDFD-8D4E-8D21-CD833007527E}"/>
                </a:ext>
              </a:extLst>
            </p:cNvPr>
            <p:cNvSpPr/>
            <p:nvPr/>
          </p:nvSpPr>
          <p:spPr>
            <a:xfrm>
              <a:off x="1421645" y="1017270"/>
              <a:ext cx="503078" cy="542925"/>
            </a:xfrm>
            <a:custGeom>
              <a:avLst/>
              <a:gdLst>
                <a:gd name="connsiteX0" fmla="*/ 252488 w 503078"/>
                <a:gd name="connsiteY0" fmla="*/ 0 h 542925"/>
                <a:gd name="connsiteX1" fmla="*/ 0 w 503078"/>
                <a:gd name="connsiteY1" fmla="*/ 207645 h 542925"/>
                <a:gd name="connsiteX2" fmla="*/ 105362 w 503078"/>
                <a:gd name="connsiteY2" fmla="*/ 207645 h 542925"/>
                <a:gd name="connsiteX3" fmla="*/ 142381 w 503078"/>
                <a:gd name="connsiteY3" fmla="*/ 148590 h 542925"/>
                <a:gd name="connsiteX4" fmla="*/ 252488 w 503078"/>
                <a:gd name="connsiteY4" fmla="*/ 102870 h 542925"/>
                <a:gd name="connsiteX5" fmla="*/ 362596 w 503078"/>
                <a:gd name="connsiteY5" fmla="*/ 148590 h 542925"/>
                <a:gd name="connsiteX6" fmla="*/ 408158 w 503078"/>
                <a:gd name="connsiteY6" fmla="*/ 259080 h 542925"/>
                <a:gd name="connsiteX7" fmla="*/ 362596 w 503078"/>
                <a:gd name="connsiteY7" fmla="*/ 369570 h 542925"/>
                <a:gd name="connsiteX8" fmla="*/ 252488 w 503078"/>
                <a:gd name="connsiteY8" fmla="*/ 415290 h 542925"/>
                <a:gd name="connsiteX9" fmla="*/ 142381 w 503078"/>
                <a:gd name="connsiteY9" fmla="*/ 369570 h 542925"/>
                <a:gd name="connsiteX10" fmla="*/ 105362 w 503078"/>
                <a:gd name="connsiteY10" fmla="*/ 310515 h 542925"/>
                <a:gd name="connsiteX11" fmla="*/ 0 w 503078"/>
                <a:gd name="connsiteY11" fmla="*/ 310515 h 542925"/>
                <a:gd name="connsiteX12" fmla="*/ 0 w 503078"/>
                <a:gd name="connsiteY12" fmla="*/ 310515 h 542925"/>
                <a:gd name="connsiteX13" fmla="*/ 0 w 503078"/>
                <a:gd name="connsiteY13" fmla="*/ 442913 h 542925"/>
                <a:gd name="connsiteX14" fmla="*/ 95870 w 503078"/>
                <a:gd name="connsiteY14" fmla="*/ 547688 h 542925"/>
                <a:gd name="connsiteX15" fmla="*/ 95870 w 503078"/>
                <a:gd name="connsiteY15" fmla="*/ 464820 h 542925"/>
                <a:gd name="connsiteX16" fmla="*/ 252488 w 503078"/>
                <a:gd name="connsiteY16" fmla="*/ 518160 h 542925"/>
                <a:gd name="connsiteX17" fmla="*/ 510672 w 503078"/>
                <a:gd name="connsiteY17" fmla="*/ 259080 h 542925"/>
                <a:gd name="connsiteX18" fmla="*/ 252488 w 503078"/>
                <a:gd name="connsiteY18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3078" h="542925">
                  <a:moveTo>
                    <a:pt x="252488" y="0"/>
                  </a:moveTo>
                  <a:cubicBezTo>
                    <a:pt x="127193" y="0"/>
                    <a:pt x="22781" y="89535"/>
                    <a:pt x="0" y="207645"/>
                  </a:cubicBezTo>
                  <a:lnTo>
                    <a:pt x="105362" y="207645"/>
                  </a:lnTo>
                  <a:cubicBezTo>
                    <a:pt x="112955" y="184785"/>
                    <a:pt x="126244" y="164783"/>
                    <a:pt x="142381" y="148590"/>
                  </a:cubicBezTo>
                  <a:cubicBezTo>
                    <a:pt x="170857" y="120015"/>
                    <a:pt x="209774" y="102870"/>
                    <a:pt x="252488" y="102870"/>
                  </a:cubicBezTo>
                  <a:cubicBezTo>
                    <a:pt x="296152" y="102870"/>
                    <a:pt x="334120" y="120015"/>
                    <a:pt x="362596" y="148590"/>
                  </a:cubicBezTo>
                  <a:cubicBezTo>
                    <a:pt x="391072" y="177165"/>
                    <a:pt x="408158" y="216218"/>
                    <a:pt x="408158" y="259080"/>
                  </a:cubicBezTo>
                  <a:cubicBezTo>
                    <a:pt x="408158" y="302895"/>
                    <a:pt x="391072" y="340995"/>
                    <a:pt x="362596" y="369570"/>
                  </a:cubicBezTo>
                  <a:cubicBezTo>
                    <a:pt x="334120" y="398145"/>
                    <a:pt x="295203" y="415290"/>
                    <a:pt x="252488" y="415290"/>
                  </a:cubicBezTo>
                  <a:cubicBezTo>
                    <a:pt x="208825" y="415290"/>
                    <a:pt x="170857" y="398145"/>
                    <a:pt x="142381" y="369570"/>
                  </a:cubicBezTo>
                  <a:cubicBezTo>
                    <a:pt x="126244" y="353378"/>
                    <a:pt x="112955" y="333375"/>
                    <a:pt x="105362" y="310515"/>
                  </a:cubicBezTo>
                  <a:lnTo>
                    <a:pt x="0" y="310515"/>
                  </a:lnTo>
                  <a:lnTo>
                    <a:pt x="0" y="310515"/>
                  </a:lnTo>
                  <a:lnTo>
                    <a:pt x="0" y="442913"/>
                  </a:lnTo>
                  <a:cubicBezTo>
                    <a:pt x="0" y="554355"/>
                    <a:pt x="95870" y="547688"/>
                    <a:pt x="95870" y="547688"/>
                  </a:cubicBezTo>
                  <a:lnTo>
                    <a:pt x="95870" y="464820"/>
                  </a:lnTo>
                  <a:cubicBezTo>
                    <a:pt x="139533" y="498158"/>
                    <a:pt x="193638" y="518160"/>
                    <a:pt x="252488" y="518160"/>
                  </a:cubicBezTo>
                  <a:cubicBezTo>
                    <a:pt x="395818" y="517208"/>
                    <a:pt x="510672" y="401955"/>
                    <a:pt x="510672" y="259080"/>
                  </a:cubicBezTo>
                  <a:cubicBezTo>
                    <a:pt x="510672" y="115253"/>
                    <a:pt x="395818" y="0"/>
                    <a:pt x="252488" y="0"/>
                  </a:cubicBez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>
                <a:solidFill>
                  <a:schemeClr val="bg1"/>
                </a:solidFill>
              </a:endParaRPr>
            </a:p>
          </p:txBody>
        </p:sp>
        <p:sp>
          <p:nvSpPr>
            <p:cNvPr id="54" name="Forme libre 53">
              <a:extLst>
                <a:ext uri="{FF2B5EF4-FFF2-40B4-BE49-F238E27FC236}">
                  <a16:creationId xmlns:a16="http://schemas.microsoft.com/office/drawing/2014/main" id="{9447627E-B606-8145-BF63-199A9B6DBB86}"/>
                </a:ext>
              </a:extLst>
            </p:cNvPr>
            <p:cNvSpPr/>
            <p:nvPr/>
          </p:nvSpPr>
          <p:spPr>
            <a:xfrm>
              <a:off x="2035780" y="1375410"/>
              <a:ext cx="66444" cy="76200"/>
            </a:xfrm>
            <a:custGeom>
              <a:avLst/>
              <a:gdLst>
                <a:gd name="connsiteX0" fmla="*/ 54105 w 66444"/>
                <a:gd name="connsiteY0" fmla="*/ 60960 h 76200"/>
                <a:gd name="connsiteX1" fmla="*/ 18035 w 66444"/>
                <a:gd name="connsiteY1" fmla="*/ 60960 h 76200"/>
                <a:gd name="connsiteX2" fmla="*/ 12340 w 66444"/>
                <a:gd name="connsiteY2" fmla="*/ 76200 h 76200"/>
                <a:gd name="connsiteX3" fmla="*/ 0 w 66444"/>
                <a:gd name="connsiteY3" fmla="*/ 76200 h 76200"/>
                <a:gd name="connsiteX4" fmla="*/ 26578 w 66444"/>
                <a:gd name="connsiteY4" fmla="*/ 0 h 76200"/>
                <a:gd name="connsiteX5" fmla="*/ 43663 w 66444"/>
                <a:gd name="connsiteY5" fmla="*/ 0 h 76200"/>
                <a:gd name="connsiteX6" fmla="*/ 71190 w 66444"/>
                <a:gd name="connsiteY6" fmla="*/ 76200 h 76200"/>
                <a:gd name="connsiteX7" fmla="*/ 58851 w 66444"/>
                <a:gd name="connsiteY7" fmla="*/ 76200 h 76200"/>
                <a:gd name="connsiteX8" fmla="*/ 54105 w 66444"/>
                <a:gd name="connsiteY8" fmla="*/ 60960 h 76200"/>
                <a:gd name="connsiteX9" fmla="*/ 50308 w 66444"/>
                <a:gd name="connsiteY9" fmla="*/ 52388 h 76200"/>
                <a:gd name="connsiteX10" fmla="*/ 35121 w 66444"/>
                <a:gd name="connsiteY10" fmla="*/ 9525 h 76200"/>
                <a:gd name="connsiteX11" fmla="*/ 19933 w 66444"/>
                <a:gd name="connsiteY11" fmla="*/ 52388 h 76200"/>
                <a:gd name="connsiteX12" fmla="*/ 50308 w 66444"/>
                <a:gd name="connsiteY12" fmla="*/ 5238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444" h="76200">
                  <a:moveTo>
                    <a:pt x="54105" y="60960"/>
                  </a:moveTo>
                  <a:lnTo>
                    <a:pt x="18035" y="60960"/>
                  </a:lnTo>
                  <a:lnTo>
                    <a:pt x="12340" y="76200"/>
                  </a:lnTo>
                  <a:lnTo>
                    <a:pt x="0" y="76200"/>
                  </a:lnTo>
                  <a:lnTo>
                    <a:pt x="26578" y="0"/>
                  </a:lnTo>
                  <a:lnTo>
                    <a:pt x="43663" y="0"/>
                  </a:lnTo>
                  <a:lnTo>
                    <a:pt x="71190" y="76200"/>
                  </a:lnTo>
                  <a:lnTo>
                    <a:pt x="58851" y="76200"/>
                  </a:lnTo>
                  <a:lnTo>
                    <a:pt x="54105" y="60960"/>
                  </a:lnTo>
                  <a:close/>
                  <a:moveTo>
                    <a:pt x="50308" y="52388"/>
                  </a:moveTo>
                  <a:lnTo>
                    <a:pt x="35121" y="9525"/>
                  </a:lnTo>
                  <a:lnTo>
                    <a:pt x="19933" y="52388"/>
                  </a:lnTo>
                  <a:lnTo>
                    <a:pt x="50308" y="52388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 54">
              <a:extLst>
                <a:ext uri="{FF2B5EF4-FFF2-40B4-BE49-F238E27FC236}">
                  <a16:creationId xmlns:a16="http://schemas.microsoft.com/office/drawing/2014/main" id="{1D84AE88-CD86-FB46-AFCA-EE35CF15159D}"/>
                </a:ext>
              </a:extLst>
            </p:cNvPr>
            <p:cNvSpPr/>
            <p:nvPr/>
          </p:nvSpPr>
          <p:spPr>
            <a:xfrm>
              <a:off x="2128802" y="1376363"/>
              <a:ext cx="66444" cy="76200"/>
            </a:xfrm>
            <a:custGeom>
              <a:avLst/>
              <a:gdLst>
                <a:gd name="connsiteX0" fmla="*/ 69292 w 66444"/>
                <a:gd name="connsiteY0" fmla="*/ 0 h 76200"/>
                <a:gd name="connsiteX1" fmla="*/ 69292 w 66444"/>
                <a:gd name="connsiteY1" fmla="*/ 76200 h 76200"/>
                <a:gd name="connsiteX2" fmla="*/ 49359 w 66444"/>
                <a:gd name="connsiteY2" fmla="*/ 76200 h 76200"/>
                <a:gd name="connsiteX3" fmla="*/ 21832 w 66444"/>
                <a:gd name="connsiteY3" fmla="*/ 29527 h 76200"/>
                <a:gd name="connsiteX4" fmla="*/ 14238 w 66444"/>
                <a:gd name="connsiteY4" fmla="*/ 15240 h 76200"/>
                <a:gd name="connsiteX5" fmla="*/ 11390 w 66444"/>
                <a:gd name="connsiteY5" fmla="*/ 10477 h 76200"/>
                <a:gd name="connsiteX6" fmla="*/ 11390 w 66444"/>
                <a:gd name="connsiteY6" fmla="*/ 10477 h 76200"/>
                <a:gd name="connsiteX7" fmla="*/ 11390 w 66444"/>
                <a:gd name="connsiteY7" fmla="*/ 14288 h 76200"/>
                <a:gd name="connsiteX8" fmla="*/ 11390 w 66444"/>
                <a:gd name="connsiteY8" fmla="*/ 26670 h 76200"/>
                <a:gd name="connsiteX9" fmla="*/ 11390 w 66444"/>
                <a:gd name="connsiteY9" fmla="*/ 77152 h 76200"/>
                <a:gd name="connsiteX10" fmla="*/ 0 w 66444"/>
                <a:gd name="connsiteY10" fmla="*/ 77152 h 76200"/>
                <a:gd name="connsiteX11" fmla="*/ 0 w 66444"/>
                <a:gd name="connsiteY11" fmla="*/ 952 h 76200"/>
                <a:gd name="connsiteX12" fmla="*/ 19933 w 66444"/>
                <a:gd name="connsiteY12" fmla="*/ 952 h 76200"/>
                <a:gd name="connsiteX13" fmla="*/ 43663 w 66444"/>
                <a:gd name="connsiteY13" fmla="*/ 42863 h 76200"/>
                <a:gd name="connsiteX14" fmla="*/ 54105 w 66444"/>
                <a:gd name="connsiteY14" fmla="*/ 60960 h 76200"/>
                <a:gd name="connsiteX15" fmla="*/ 56952 w 66444"/>
                <a:gd name="connsiteY15" fmla="*/ 66675 h 76200"/>
                <a:gd name="connsiteX16" fmla="*/ 56952 w 66444"/>
                <a:gd name="connsiteY16" fmla="*/ 66675 h 76200"/>
                <a:gd name="connsiteX17" fmla="*/ 56952 w 66444"/>
                <a:gd name="connsiteY17" fmla="*/ 62865 h 76200"/>
                <a:gd name="connsiteX18" fmla="*/ 56952 w 66444"/>
                <a:gd name="connsiteY18" fmla="*/ 51435 h 76200"/>
                <a:gd name="connsiteX19" fmla="*/ 56952 w 66444"/>
                <a:gd name="connsiteY19" fmla="*/ 952 h 76200"/>
                <a:gd name="connsiteX20" fmla="*/ 69292 w 66444"/>
                <a:gd name="connsiteY20" fmla="*/ 95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444" h="76200">
                  <a:moveTo>
                    <a:pt x="69292" y="0"/>
                  </a:moveTo>
                  <a:lnTo>
                    <a:pt x="69292" y="76200"/>
                  </a:lnTo>
                  <a:lnTo>
                    <a:pt x="49359" y="76200"/>
                  </a:lnTo>
                  <a:lnTo>
                    <a:pt x="21832" y="29527"/>
                  </a:lnTo>
                  <a:cubicBezTo>
                    <a:pt x="20882" y="27623"/>
                    <a:pt x="18035" y="22860"/>
                    <a:pt x="14238" y="15240"/>
                  </a:cubicBezTo>
                  <a:lnTo>
                    <a:pt x="11390" y="10477"/>
                  </a:lnTo>
                  <a:lnTo>
                    <a:pt x="11390" y="10477"/>
                  </a:lnTo>
                  <a:lnTo>
                    <a:pt x="11390" y="14288"/>
                  </a:lnTo>
                  <a:cubicBezTo>
                    <a:pt x="11390" y="18098"/>
                    <a:pt x="11390" y="21908"/>
                    <a:pt x="11390" y="26670"/>
                  </a:cubicBezTo>
                  <a:lnTo>
                    <a:pt x="11390" y="77152"/>
                  </a:lnTo>
                  <a:lnTo>
                    <a:pt x="0" y="77152"/>
                  </a:lnTo>
                  <a:lnTo>
                    <a:pt x="0" y="952"/>
                  </a:lnTo>
                  <a:lnTo>
                    <a:pt x="19933" y="952"/>
                  </a:lnTo>
                  <a:lnTo>
                    <a:pt x="43663" y="42863"/>
                  </a:lnTo>
                  <a:cubicBezTo>
                    <a:pt x="45562" y="46673"/>
                    <a:pt x="49359" y="52388"/>
                    <a:pt x="54105" y="60960"/>
                  </a:cubicBezTo>
                  <a:lnTo>
                    <a:pt x="56952" y="66675"/>
                  </a:lnTo>
                  <a:lnTo>
                    <a:pt x="56952" y="66675"/>
                  </a:lnTo>
                  <a:lnTo>
                    <a:pt x="56952" y="62865"/>
                  </a:lnTo>
                  <a:cubicBezTo>
                    <a:pt x="56952" y="59055"/>
                    <a:pt x="56952" y="55245"/>
                    <a:pt x="56952" y="51435"/>
                  </a:cubicBezTo>
                  <a:lnTo>
                    <a:pt x="56952" y="952"/>
                  </a:lnTo>
                  <a:lnTo>
                    <a:pt x="69292" y="952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 55">
              <a:extLst>
                <a:ext uri="{FF2B5EF4-FFF2-40B4-BE49-F238E27FC236}">
                  <a16:creationId xmlns:a16="http://schemas.microsoft.com/office/drawing/2014/main" id="{99790EBB-86CD-3F4F-813C-34F81719F244}"/>
                </a:ext>
              </a:extLst>
            </p:cNvPr>
            <p:cNvSpPr/>
            <p:nvPr/>
          </p:nvSpPr>
          <p:spPr>
            <a:xfrm>
              <a:off x="2220874" y="1375410"/>
              <a:ext cx="56952" cy="76200"/>
            </a:xfrm>
            <a:custGeom>
              <a:avLst/>
              <a:gdLst>
                <a:gd name="connsiteX0" fmla="*/ 32273 w 56952"/>
                <a:gd name="connsiteY0" fmla="*/ 37148 h 76200"/>
                <a:gd name="connsiteX1" fmla="*/ 65495 w 56952"/>
                <a:gd name="connsiteY1" fmla="*/ 37148 h 76200"/>
                <a:gd name="connsiteX2" fmla="*/ 65495 w 56952"/>
                <a:gd name="connsiteY2" fmla="*/ 49530 h 76200"/>
                <a:gd name="connsiteX3" fmla="*/ 65495 w 56952"/>
                <a:gd name="connsiteY3" fmla="*/ 60007 h 76200"/>
                <a:gd name="connsiteX4" fmla="*/ 63597 w 56952"/>
                <a:gd name="connsiteY4" fmla="*/ 66675 h 76200"/>
                <a:gd name="connsiteX5" fmla="*/ 50308 w 56952"/>
                <a:gd name="connsiteY5" fmla="*/ 76200 h 76200"/>
                <a:gd name="connsiteX6" fmla="*/ 32273 w 56952"/>
                <a:gd name="connsiteY6" fmla="*/ 77152 h 76200"/>
                <a:gd name="connsiteX7" fmla="*/ 16137 w 56952"/>
                <a:gd name="connsiteY7" fmla="*/ 76200 h 76200"/>
                <a:gd name="connsiteX8" fmla="*/ 6645 w 56952"/>
                <a:gd name="connsiteY8" fmla="*/ 71438 h 76200"/>
                <a:gd name="connsiteX9" fmla="*/ 0 w 56952"/>
                <a:gd name="connsiteY9" fmla="*/ 56198 h 76200"/>
                <a:gd name="connsiteX10" fmla="*/ 0 w 56952"/>
                <a:gd name="connsiteY10" fmla="*/ 46673 h 76200"/>
                <a:gd name="connsiteX11" fmla="*/ 0 w 56952"/>
                <a:gd name="connsiteY11" fmla="*/ 26670 h 76200"/>
                <a:gd name="connsiteX12" fmla="*/ 7594 w 56952"/>
                <a:gd name="connsiteY12" fmla="*/ 4763 h 76200"/>
                <a:gd name="connsiteX13" fmla="*/ 20883 w 56952"/>
                <a:gd name="connsiteY13" fmla="*/ 0 h 76200"/>
                <a:gd name="connsiteX14" fmla="*/ 35121 w 56952"/>
                <a:gd name="connsiteY14" fmla="*/ 0 h 76200"/>
                <a:gd name="connsiteX15" fmla="*/ 47460 w 56952"/>
                <a:gd name="connsiteY15" fmla="*/ 0 h 76200"/>
                <a:gd name="connsiteX16" fmla="*/ 54105 w 56952"/>
                <a:gd name="connsiteY16" fmla="*/ 952 h 76200"/>
                <a:gd name="connsiteX17" fmla="*/ 65495 w 56952"/>
                <a:gd name="connsiteY17" fmla="*/ 15240 h 76200"/>
                <a:gd name="connsiteX18" fmla="*/ 65495 w 56952"/>
                <a:gd name="connsiteY18" fmla="*/ 22860 h 76200"/>
                <a:gd name="connsiteX19" fmla="*/ 54105 w 56952"/>
                <a:gd name="connsiteY19" fmla="*/ 22860 h 76200"/>
                <a:gd name="connsiteX20" fmla="*/ 52206 w 56952"/>
                <a:gd name="connsiteY20" fmla="*/ 13335 h 76200"/>
                <a:gd name="connsiteX21" fmla="*/ 44613 w 56952"/>
                <a:gd name="connsiteY21" fmla="*/ 9525 h 76200"/>
                <a:gd name="connsiteX22" fmla="*/ 32273 w 56952"/>
                <a:gd name="connsiteY22" fmla="*/ 9525 h 76200"/>
                <a:gd name="connsiteX23" fmla="*/ 18984 w 56952"/>
                <a:gd name="connsiteY23" fmla="*/ 10477 h 76200"/>
                <a:gd name="connsiteX24" fmla="*/ 12340 w 56952"/>
                <a:gd name="connsiteY24" fmla="*/ 18098 h 76200"/>
                <a:gd name="connsiteX25" fmla="*/ 11391 w 56952"/>
                <a:gd name="connsiteY25" fmla="*/ 37148 h 76200"/>
                <a:gd name="connsiteX26" fmla="*/ 11391 w 56952"/>
                <a:gd name="connsiteY26" fmla="*/ 52388 h 76200"/>
                <a:gd name="connsiteX27" fmla="*/ 13289 w 56952"/>
                <a:gd name="connsiteY27" fmla="*/ 60960 h 76200"/>
                <a:gd name="connsiteX28" fmla="*/ 18035 w 56952"/>
                <a:gd name="connsiteY28" fmla="*/ 64770 h 76200"/>
                <a:gd name="connsiteX29" fmla="*/ 34171 w 56952"/>
                <a:gd name="connsiteY29" fmla="*/ 65723 h 76200"/>
                <a:gd name="connsiteX30" fmla="*/ 45562 w 56952"/>
                <a:gd name="connsiteY30" fmla="*/ 64770 h 76200"/>
                <a:gd name="connsiteX31" fmla="*/ 51257 w 56952"/>
                <a:gd name="connsiteY31" fmla="*/ 61913 h 76200"/>
                <a:gd name="connsiteX32" fmla="*/ 54105 w 56952"/>
                <a:gd name="connsiteY32" fmla="*/ 48577 h 76200"/>
                <a:gd name="connsiteX33" fmla="*/ 54105 w 56952"/>
                <a:gd name="connsiteY33" fmla="*/ 44767 h 76200"/>
                <a:gd name="connsiteX34" fmla="*/ 32273 w 56952"/>
                <a:gd name="connsiteY34" fmla="*/ 44767 h 76200"/>
                <a:gd name="connsiteX35" fmla="*/ 32273 w 56952"/>
                <a:gd name="connsiteY35" fmla="*/ 3714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52" h="76200">
                  <a:moveTo>
                    <a:pt x="32273" y="37148"/>
                  </a:moveTo>
                  <a:lnTo>
                    <a:pt x="65495" y="37148"/>
                  </a:lnTo>
                  <a:cubicBezTo>
                    <a:pt x="65495" y="40005"/>
                    <a:pt x="65495" y="43815"/>
                    <a:pt x="65495" y="49530"/>
                  </a:cubicBezTo>
                  <a:cubicBezTo>
                    <a:pt x="65495" y="54292"/>
                    <a:pt x="65495" y="58102"/>
                    <a:pt x="65495" y="60007"/>
                  </a:cubicBezTo>
                  <a:cubicBezTo>
                    <a:pt x="65495" y="61913"/>
                    <a:pt x="64546" y="64770"/>
                    <a:pt x="63597" y="66675"/>
                  </a:cubicBezTo>
                  <a:cubicBezTo>
                    <a:pt x="61698" y="71438"/>
                    <a:pt x="56952" y="75248"/>
                    <a:pt x="50308" y="76200"/>
                  </a:cubicBezTo>
                  <a:cubicBezTo>
                    <a:pt x="46511" y="77152"/>
                    <a:pt x="40816" y="77152"/>
                    <a:pt x="32273" y="77152"/>
                  </a:cubicBezTo>
                  <a:cubicBezTo>
                    <a:pt x="24679" y="77152"/>
                    <a:pt x="19933" y="77152"/>
                    <a:pt x="16137" y="76200"/>
                  </a:cubicBezTo>
                  <a:cubicBezTo>
                    <a:pt x="12340" y="75248"/>
                    <a:pt x="9492" y="74295"/>
                    <a:pt x="6645" y="71438"/>
                  </a:cubicBezTo>
                  <a:cubicBezTo>
                    <a:pt x="2848" y="67627"/>
                    <a:pt x="0" y="62865"/>
                    <a:pt x="0" y="56198"/>
                  </a:cubicBezTo>
                  <a:cubicBezTo>
                    <a:pt x="0" y="53340"/>
                    <a:pt x="0" y="50482"/>
                    <a:pt x="0" y="46673"/>
                  </a:cubicBezTo>
                  <a:cubicBezTo>
                    <a:pt x="0" y="36195"/>
                    <a:pt x="0" y="29527"/>
                    <a:pt x="0" y="26670"/>
                  </a:cubicBezTo>
                  <a:cubicBezTo>
                    <a:pt x="0" y="16192"/>
                    <a:pt x="2848" y="8573"/>
                    <a:pt x="7594" y="4763"/>
                  </a:cubicBezTo>
                  <a:cubicBezTo>
                    <a:pt x="11391" y="1905"/>
                    <a:pt x="15187" y="0"/>
                    <a:pt x="20883" y="0"/>
                  </a:cubicBezTo>
                  <a:cubicBezTo>
                    <a:pt x="24679" y="0"/>
                    <a:pt x="28476" y="0"/>
                    <a:pt x="35121" y="0"/>
                  </a:cubicBezTo>
                  <a:cubicBezTo>
                    <a:pt x="40816" y="0"/>
                    <a:pt x="45562" y="0"/>
                    <a:pt x="47460" y="0"/>
                  </a:cubicBezTo>
                  <a:cubicBezTo>
                    <a:pt x="50308" y="0"/>
                    <a:pt x="52206" y="952"/>
                    <a:pt x="54105" y="952"/>
                  </a:cubicBezTo>
                  <a:cubicBezTo>
                    <a:pt x="60749" y="2857"/>
                    <a:pt x="64546" y="7620"/>
                    <a:pt x="65495" y="15240"/>
                  </a:cubicBezTo>
                  <a:cubicBezTo>
                    <a:pt x="65495" y="17145"/>
                    <a:pt x="65495" y="19050"/>
                    <a:pt x="65495" y="22860"/>
                  </a:cubicBezTo>
                  <a:lnTo>
                    <a:pt x="54105" y="22860"/>
                  </a:lnTo>
                  <a:cubicBezTo>
                    <a:pt x="54105" y="18098"/>
                    <a:pt x="53155" y="15240"/>
                    <a:pt x="52206" y="13335"/>
                  </a:cubicBezTo>
                  <a:cubicBezTo>
                    <a:pt x="51257" y="11430"/>
                    <a:pt x="48409" y="10477"/>
                    <a:pt x="44613" y="9525"/>
                  </a:cubicBezTo>
                  <a:cubicBezTo>
                    <a:pt x="41765" y="9525"/>
                    <a:pt x="37968" y="9525"/>
                    <a:pt x="32273" y="9525"/>
                  </a:cubicBezTo>
                  <a:cubicBezTo>
                    <a:pt x="26578" y="9525"/>
                    <a:pt x="21832" y="9525"/>
                    <a:pt x="18984" y="10477"/>
                  </a:cubicBezTo>
                  <a:cubicBezTo>
                    <a:pt x="15187" y="11430"/>
                    <a:pt x="13289" y="14288"/>
                    <a:pt x="12340" y="18098"/>
                  </a:cubicBezTo>
                  <a:cubicBezTo>
                    <a:pt x="12340" y="20002"/>
                    <a:pt x="11391" y="26670"/>
                    <a:pt x="11391" y="37148"/>
                  </a:cubicBezTo>
                  <a:cubicBezTo>
                    <a:pt x="11391" y="45720"/>
                    <a:pt x="11391" y="51435"/>
                    <a:pt x="11391" y="52388"/>
                  </a:cubicBezTo>
                  <a:cubicBezTo>
                    <a:pt x="11391" y="56198"/>
                    <a:pt x="12340" y="59055"/>
                    <a:pt x="13289" y="60960"/>
                  </a:cubicBezTo>
                  <a:cubicBezTo>
                    <a:pt x="14238" y="62865"/>
                    <a:pt x="16137" y="63817"/>
                    <a:pt x="18035" y="64770"/>
                  </a:cubicBezTo>
                  <a:cubicBezTo>
                    <a:pt x="20883" y="65723"/>
                    <a:pt x="26578" y="65723"/>
                    <a:pt x="34171" y="65723"/>
                  </a:cubicBezTo>
                  <a:cubicBezTo>
                    <a:pt x="38917" y="65723"/>
                    <a:pt x="42714" y="65723"/>
                    <a:pt x="45562" y="64770"/>
                  </a:cubicBezTo>
                  <a:cubicBezTo>
                    <a:pt x="48409" y="63817"/>
                    <a:pt x="49359" y="63817"/>
                    <a:pt x="51257" y="61913"/>
                  </a:cubicBezTo>
                  <a:cubicBezTo>
                    <a:pt x="53155" y="60007"/>
                    <a:pt x="54105" y="55245"/>
                    <a:pt x="54105" y="48577"/>
                  </a:cubicBezTo>
                  <a:cubicBezTo>
                    <a:pt x="54105" y="47625"/>
                    <a:pt x="54105" y="46673"/>
                    <a:pt x="54105" y="44767"/>
                  </a:cubicBezTo>
                  <a:lnTo>
                    <a:pt x="32273" y="44767"/>
                  </a:lnTo>
                  <a:lnTo>
                    <a:pt x="32273" y="37148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 56">
              <a:extLst>
                <a:ext uri="{FF2B5EF4-FFF2-40B4-BE49-F238E27FC236}">
                  <a16:creationId xmlns:a16="http://schemas.microsoft.com/office/drawing/2014/main" id="{C740192E-9E8A-F145-AEE3-56A4F1C5B841}"/>
                </a:ext>
              </a:extLst>
            </p:cNvPr>
            <p:cNvSpPr/>
            <p:nvPr/>
          </p:nvSpPr>
          <p:spPr>
            <a:xfrm>
              <a:off x="2310100" y="1375410"/>
              <a:ext cx="47460" cy="76200"/>
            </a:xfrm>
            <a:custGeom>
              <a:avLst/>
              <a:gdLst>
                <a:gd name="connsiteX0" fmla="*/ 11390 w 47460"/>
                <a:gd name="connsiteY0" fmla="*/ 10477 h 76200"/>
                <a:gd name="connsiteX1" fmla="*/ 11390 w 47460"/>
                <a:gd name="connsiteY1" fmla="*/ 33338 h 76200"/>
                <a:gd name="connsiteX2" fmla="*/ 49359 w 47460"/>
                <a:gd name="connsiteY2" fmla="*/ 33338 h 76200"/>
                <a:gd name="connsiteX3" fmla="*/ 49359 w 47460"/>
                <a:gd name="connsiteY3" fmla="*/ 41910 h 76200"/>
                <a:gd name="connsiteX4" fmla="*/ 11390 w 47460"/>
                <a:gd name="connsiteY4" fmla="*/ 41910 h 76200"/>
                <a:gd name="connsiteX5" fmla="*/ 11390 w 47460"/>
                <a:gd name="connsiteY5" fmla="*/ 66675 h 76200"/>
                <a:gd name="connsiteX6" fmla="*/ 51257 w 47460"/>
                <a:gd name="connsiteY6" fmla="*/ 66675 h 76200"/>
                <a:gd name="connsiteX7" fmla="*/ 51257 w 47460"/>
                <a:gd name="connsiteY7" fmla="*/ 76200 h 76200"/>
                <a:gd name="connsiteX8" fmla="*/ 0 w 47460"/>
                <a:gd name="connsiteY8" fmla="*/ 76200 h 76200"/>
                <a:gd name="connsiteX9" fmla="*/ 0 w 47460"/>
                <a:gd name="connsiteY9" fmla="*/ 0 h 76200"/>
                <a:gd name="connsiteX10" fmla="*/ 51257 w 47460"/>
                <a:gd name="connsiteY10" fmla="*/ 0 h 76200"/>
                <a:gd name="connsiteX11" fmla="*/ 51257 w 47460"/>
                <a:gd name="connsiteY11" fmla="*/ 9525 h 76200"/>
                <a:gd name="connsiteX12" fmla="*/ 11390 w 47460"/>
                <a:gd name="connsiteY12" fmla="*/ 952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60" h="76200">
                  <a:moveTo>
                    <a:pt x="11390" y="10477"/>
                  </a:moveTo>
                  <a:lnTo>
                    <a:pt x="11390" y="33338"/>
                  </a:lnTo>
                  <a:lnTo>
                    <a:pt x="49359" y="33338"/>
                  </a:lnTo>
                  <a:lnTo>
                    <a:pt x="49359" y="41910"/>
                  </a:lnTo>
                  <a:lnTo>
                    <a:pt x="11390" y="41910"/>
                  </a:lnTo>
                  <a:lnTo>
                    <a:pt x="11390" y="66675"/>
                  </a:lnTo>
                  <a:lnTo>
                    <a:pt x="51257" y="66675"/>
                  </a:lnTo>
                  <a:lnTo>
                    <a:pt x="51257" y="76200"/>
                  </a:lnTo>
                  <a:lnTo>
                    <a:pt x="0" y="76200"/>
                  </a:lnTo>
                  <a:lnTo>
                    <a:pt x="0" y="0"/>
                  </a:lnTo>
                  <a:lnTo>
                    <a:pt x="51257" y="0"/>
                  </a:lnTo>
                  <a:lnTo>
                    <a:pt x="51257" y="9525"/>
                  </a:lnTo>
                  <a:lnTo>
                    <a:pt x="11390" y="9525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 57">
              <a:extLst>
                <a:ext uri="{FF2B5EF4-FFF2-40B4-BE49-F238E27FC236}">
                  <a16:creationId xmlns:a16="http://schemas.microsoft.com/office/drawing/2014/main" id="{8E9CA15C-D79E-4A44-A54C-4A0B8314B9C0}"/>
                </a:ext>
              </a:extLst>
            </p:cNvPr>
            <p:cNvSpPr/>
            <p:nvPr/>
          </p:nvSpPr>
          <p:spPr>
            <a:xfrm>
              <a:off x="2386985" y="1375410"/>
              <a:ext cx="56952" cy="76200"/>
            </a:xfrm>
            <a:custGeom>
              <a:avLst/>
              <a:gdLst>
                <a:gd name="connsiteX0" fmla="*/ 0 w 56952"/>
                <a:gd name="connsiteY0" fmla="*/ 76200 h 76200"/>
                <a:gd name="connsiteX1" fmla="*/ 0 w 56952"/>
                <a:gd name="connsiteY1" fmla="*/ 0 h 76200"/>
                <a:gd name="connsiteX2" fmla="*/ 37968 w 56952"/>
                <a:gd name="connsiteY2" fmla="*/ 0 h 76200"/>
                <a:gd name="connsiteX3" fmla="*/ 54105 w 56952"/>
                <a:gd name="connsiteY3" fmla="*/ 2857 h 76200"/>
                <a:gd name="connsiteX4" fmla="*/ 60749 w 56952"/>
                <a:gd name="connsiteY4" fmla="*/ 12382 h 76200"/>
                <a:gd name="connsiteX5" fmla="*/ 61698 w 56952"/>
                <a:gd name="connsiteY5" fmla="*/ 22860 h 76200"/>
                <a:gd name="connsiteX6" fmla="*/ 60749 w 56952"/>
                <a:gd name="connsiteY6" fmla="*/ 34290 h 76200"/>
                <a:gd name="connsiteX7" fmla="*/ 53155 w 56952"/>
                <a:gd name="connsiteY7" fmla="*/ 41910 h 76200"/>
                <a:gd name="connsiteX8" fmla="*/ 48409 w 56952"/>
                <a:gd name="connsiteY8" fmla="*/ 42863 h 76200"/>
                <a:gd name="connsiteX9" fmla="*/ 48409 w 56952"/>
                <a:gd name="connsiteY9" fmla="*/ 42863 h 76200"/>
                <a:gd name="connsiteX10" fmla="*/ 57902 w 56952"/>
                <a:gd name="connsiteY10" fmla="*/ 46673 h 76200"/>
                <a:gd name="connsiteX11" fmla="*/ 60749 w 56952"/>
                <a:gd name="connsiteY11" fmla="*/ 57150 h 76200"/>
                <a:gd name="connsiteX12" fmla="*/ 60749 w 56952"/>
                <a:gd name="connsiteY12" fmla="*/ 75248 h 76200"/>
                <a:gd name="connsiteX13" fmla="*/ 48409 w 56952"/>
                <a:gd name="connsiteY13" fmla="*/ 75248 h 76200"/>
                <a:gd name="connsiteX14" fmla="*/ 48409 w 56952"/>
                <a:gd name="connsiteY14" fmla="*/ 60007 h 76200"/>
                <a:gd name="connsiteX15" fmla="*/ 45562 w 56952"/>
                <a:gd name="connsiteY15" fmla="*/ 50482 h 76200"/>
                <a:gd name="connsiteX16" fmla="*/ 36070 w 56952"/>
                <a:gd name="connsiteY16" fmla="*/ 47625 h 76200"/>
                <a:gd name="connsiteX17" fmla="*/ 12340 w 56952"/>
                <a:gd name="connsiteY17" fmla="*/ 47625 h 76200"/>
                <a:gd name="connsiteX18" fmla="*/ 12340 w 56952"/>
                <a:gd name="connsiteY18" fmla="*/ 75248 h 76200"/>
                <a:gd name="connsiteX19" fmla="*/ 0 w 56952"/>
                <a:gd name="connsiteY19" fmla="*/ 75248 h 76200"/>
                <a:gd name="connsiteX20" fmla="*/ 11391 w 56952"/>
                <a:gd name="connsiteY20" fmla="*/ 39052 h 76200"/>
                <a:gd name="connsiteX21" fmla="*/ 34171 w 56952"/>
                <a:gd name="connsiteY21" fmla="*/ 39052 h 76200"/>
                <a:gd name="connsiteX22" fmla="*/ 44613 w 56952"/>
                <a:gd name="connsiteY22" fmla="*/ 37148 h 76200"/>
                <a:gd name="connsiteX23" fmla="*/ 48409 w 56952"/>
                <a:gd name="connsiteY23" fmla="*/ 31432 h 76200"/>
                <a:gd name="connsiteX24" fmla="*/ 48409 w 56952"/>
                <a:gd name="connsiteY24" fmla="*/ 25717 h 76200"/>
                <a:gd name="connsiteX25" fmla="*/ 47460 w 56952"/>
                <a:gd name="connsiteY25" fmla="*/ 16192 h 76200"/>
                <a:gd name="connsiteX26" fmla="*/ 40816 w 56952"/>
                <a:gd name="connsiteY26" fmla="*/ 11430 h 76200"/>
                <a:gd name="connsiteX27" fmla="*/ 36070 w 56952"/>
                <a:gd name="connsiteY27" fmla="*/ 11430 h 76200"/>
                <a:gd name="connsiteX28" fmla="*/ 11391 w 56952"/>
                <a:gd name="connsiteY28" fmla="*/ 11430 h 76200"/>
                <a:gd name="connsiteX29" fmla="*/ 11391 w 56952"/>
                <a:gd name="connsiteY29" fmla="*/ 3905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952" h="76200">
                  <a:moveTo>
                    <a:pt x="0" y="76200"/>
                  </a:moveTo>
                  <a:lnTo>
                    <a:pt x="0" y="0"/>
                  </a:lnTo>
                  <a:lnTo>
                    <a:pt x="37968" y="0"/>
                  </a:lnTo>
                  <a:cubicBezTo>
                    <a:pt x="44613" y="0"/>
                    <a:pt x="50308" y="952"/>
                    <a:pt x="54105" y="2857"/>
                  </a:cubicBezTo>
                  <a:cubicBezTo>
                    <a:pt x="57902" y="4763"/>
                    <a:pt x="59800" y="7620"/>
                    <a:pt x="60749" y="12382"/>
                  </a:cubicBezTo>
                  <a:cubicBezTo>
                    <a:pt x="61698" y="15240"/>
                    <a:pt x="61698" y="18098"/>
                    <a:pt x="61698" y="22860"/>
                  </a:cubicBezTo>
                  <a:cubicBezTo>
                    <a:pt x="61698" y="28575"/>
                    <a:pt x="61698" y="32385"/>
                    <a:pt x="60749" y="34290"/>
                  </a:cubicBezTo>
                  <a:cubicBezTo>
                    <a:pt x="59800" y="38100"/>
                    <a:pt x="56952" y="40957"/>
                    <a:pt x="53155" y="41910"/>
                  </a:cubicBezTo>
                  <a:cubicBezTo>
                    <a:pt x="52206" y="42863"/>
                    <a:pt x="50308" y="42863"/>
                    <a:pt x="48409" y="42863"/>
                  </a:cubicBezTo>
                  <a:lnTo>
                    <a:pt x="48409" y="42863"/>
                  </a:lnTo>
                  <a:cubicBezTo>
                    <a:pt x="53155" y="42863"/>
                    <a:pt x="56003" y="44767"/>
                    <a:pt x="57902" y="46673"/>
                  </a:cubicBezTo>
                  <a:cubicBezTo>
                    <a:pt x="59800" y="49530"/>
                    <a:pt x="60749" y="52388"/>
                    <a:pt x="60749" y="57150"/>
                  </a:cubicBezTo>
                  <a:lnTo>
                    <a:pt x="60749" y="75248"/>
                  </a:lnTo>
                  <a:lnTo>
                    <a:pt x="48409" y="75248"/>
                  </a:lnTo>
                  <a:lnTo>
                    <a:pt x="48409" y="60007"/>
                  </a:lnTo>
                  <a:cubicBezTo>
                    <a:pt x="48409" y="55245"/>
                    <a:pt x="47460" y="52388"/>
                    <a:pt x="45562" y="50482"/>
                  </a:cubicBezTo>
                  <a:cubicBezTo>
                    <a:pt x="43663" y="48577"/>
                    <a:pt x="39867" y="47625"/>
                    <a:pt x="36070" y="47625"/>
                  </a:cubicBezTo>
                  <a:lnTo>
                    <a:pt x="12340" y="47625"/>
                  </a:lnTo>
                  <a:lnTo>
                    <a:pt x="12340" y="75248"/>
                  </a:lnTo>
                  <a:lnTo>
                    <a:pt x="0" y="75248"/>
                  </a:lnTo>
                  <a:close/>
                  <a:moveTo>
                    <a:pt x="11391" y="39052"/>
                  </a:moveTo>
                  <a:lnTo>
                    <a:pt x="34171" y="39052"/>
                  </a:lnTo>
                  <a:cubicBezTo>
                    <a:pt x="38917" y="39052"/>
                    <a:pt x="42714" y="38100"/>
                    <a:pt x="44613" y="37148"/>
                  </a:cubicBezTo>
                  <a:cubicBezTo>
                    <a:pt x="46511" y="36195"/>
                    <a:pt x="47460" y="34290"/>
                    <a:pt x="48409" y="31432"/>
                  </a:cubicBezTo>
                  <a:cubicBezTo>
                    <a:pt x="48409" y="30480"/>
                    <a:pt x="48409" y="28575"/>
                    <a:pt x="48409" y="25717"/>
                  </a:cubicBezTo>
                  <a:cubicBezTo>
                    <a:pt x="48409" y="20955"/>
                    <a:pt x="48409" y="18098"/>
                    <a:pt x="47460" y="16192"/>
                  </a:cubicBezTo>
                  <a:cubicBezTo>
                    <a:pt x="46511" y="13335"/>
                    <a:pt x="44613" y="11430"/>
                    <a:pt x="40816" y="11430"/>
                  </a:cubicBezTo>
                  <a:cubicBezTo>
                    <a:pt x="39867" y="11430"/>
                    <a:pt x="37968" y="11430"/>
                    <a:pt x="36070" y="11430"/>
                  </a:cubicBezTo>
                  <a:lnTo>
                    <a:pt x="11391" y="11430"/>
                  </a:lnTo>
                  <a:lnTo>
                    <a:pt x="11391" y="39052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 58">
              <a:extLst>
                <a:ext uri="{FF2B5EF4-FFF2-40B4-BE49-F238E27FC236}">
                  <a16:creationId xmlns:a16="http://schemas.microsoft.com/office/drawing/2014/main" id="{A28EC1E1-4543-B14B-831D-44E4CA1671E4}"/>
                </a:ext>
              </a:extLst>
            </p:cNvPr>
            <p:cNvSpPr/>
            <p:nvPr/>
          </p:nvSpPr>
          <p:spPr>
            <a:xfrm>
              <a:off x="2470515" y="1376363"/>
              <a:ext cx="56952" cy="76200"/>
            </a:xfrm>
            <a:custGeom>
              <a:avLst/>
              <a:gdLst>
                <a:gd name="connsiteX0" fmla="*/ 59800 w 56952"/>
                <a:gd name="connsiteY0" fmla="*/ 20955 h 76200"/>
                <a:gd name="connsiteX1" fmla="*/ 48409 w 56952"/>
                <a:gd name="connsiteY1" fmla="*/ 20955 h 76200"/>
                <a:gd name="connsiteX2" fmla="*/ 46511 w 56952"/>
                <a:gd name="connsiteY2" fmla="*/ 12383 h 76200"/>
                <a:gd name="connsiteX3" fmla="*/ 40816 w 56952"/>
                <a:gd name="connsiteY3" fmla="*/ 9525 h 76200"/>
                <a:gd name="connsiteX4" fmla="*/ 32273 w 56952"/>
                <a:gd name="connsiteY4" fmla="*/ 9525 h 76200"/>
                <a:gd name="connsiteX5" fmla="*/ 21832 w 56952"/>
                <a:gd name="connsiteY5" fmla="*/ 9525 h 76200"/>
                <a:gd name="connsiteX6" fmla="*/ 17086 w 56952"/>
                <a:gd name="connsiteY6" fmla="*/ 11430 h 76200"/>
                <a:gd name="connsiteX7" fmla="*/ 13289 w 56952"/>
                <a:gd name="connsiteY7" fmla="*/ 20955 h 76200"/>
                <a:gd name="connsiteX8" fmla="*/ 14238 w 56952"/>
                <a:gd name="connsiteY8" fmla="*/ 28575 h 76200"/>
                <a:gd name="connsiteX9" fmla="*/ 21832 w 56952"/>
                <a:gd name="connsiteY9" fmla="*/ 32385 h 76200"/>
                <a:gd name="connsiteX10" fmla="*/ 33222 w 56952"/>
                <a:gd name="connsiteY10" fmla="*/ 33338 h 76200"/>
                <a:gd name="connsiteX11" fmla="*/ 47460 w 56952"/>
                <a:gd name="connsiteY11" fmla="*/ 34290 h 76200"/>
                <a:gd name="connsiteX12" fmla="*/ 58851 w 56952"/>
                <a:gd name="connsiteY12" fmla="*/ 41910 h 76200"/>
                <a:gd name="connsiteX13" fmla="*/ 60749 w 56952"/>
                <a:gd name="connsiteY13" fmla="*/ 54292 h 76200"/>
                <a:gd name="connsiteX14" fmla="*/ 59800 w 56952"/>
                <a:gd name="connsiteY14" fmla="*/ 64770 h 76200"/>
                <a:gd name="connsiteX15" fmla="*/ 56003 w 56952"/>
                <a:gd name="connsiteY15" fmla="*/ 71438 h 76200"/>
                <a:gd name="connsiteX16" fmla="*/ 43663 w 56952"/>
                <a:gd name="connsiteY16" fmla="*/ 77152 h 76200"/>
                <a:gd name="connsiteX17" fmla="*/ 29425 w 56952"/>
                <a:gd name="connsiteY17" fmla="*/ 78105 h 76200"/>
                <a:gd name="connsiteX18" fmla="*/ 11390 w 56952"/>
                <a:gd name="connsiteY18" fmla="*/ 76200 h 76200"/>
                <a:gd name="connsiteX19" fmla="*/ 0 w 56952"/>
                <a:gd name="connsiteY19" fmla="*/ 61913 h 76200"/>
                <a:gd name="connsiteX20" fmla="*/ 0 w 56952"/>
                <a:gd name="connsiteY20" fmla="*/ 53340 h 76200"/>
                <a:gd name="connsiteX21" fmla="*/ 11390 w 56952"/>
                <a:gd name="connsiteY21" fmla="*/ 53340 h 76200"/>
                <a:gd name="connsiteX22" fmla="*/ 11390 w 56952"/>
                <a:gd name="connsiteY22" fmla="*/ 55245 h 76200"/>
                <a:gd name="connsiteX23" fmla="*/ 12340 w 56952"/>
                <a:gd name="connsiteY23" fmla="*/ 62865 h 76200"/>
                <a:gd name="connsiteX24" fmla="*/ 15187 w 56952"/>
                <a:gd name="connsiteY24" fmla="*/ 66675 h 76200"/>
                <a:gd name="connsiteX25" fmla="*/ 21832 w 56952"/>
                <a:gd name="connsiteY25" fmla="*/ 68580 h 76200"/>
                <a:gd name="connsiteX26" fmla="*/ 31324 w 56952"/>
                <a:gd name="connsiteY26" fmla="*/ 68580 h 76200"/>
                <a:gd name="connsiteX27" fmla="*/ 41765 w 56952"/>
                <a:gd name="connsiteY27" fmla="*/ 67627 h 76200"/>
                <a:gd name="connsiteX28" fmla="*/ 46511 w 56952"/>
                <a:gd name="connsiteY28" fmla="*/ 64770 h 76200"/>
                <a:gd name="connsiteX29" fmla="*/ 48409 w 56952"/>
                <a:gd name="connsiteY29" fmla="*/ 54292 h 76200"/>
                <a:gd name="connsiteX30" fmla="*/ 47460 w 56952"/>
                <a:gd name="connsiteY30" fmla="*/ 47625 h 76200"/>
                <a:gd name="connsiteX31" fmla="*/ 39867 w 56952"/>
                <a:gd name="connsiteY31" fmla="*/ 43815 h 76200"/>
                <a:gd name="connsiteX32" fmla="*/ 28476 w 56952"/>
                <a:gd name="connsiteY32" fmla="*/ 42863 h 76200"/>
                <a:gd name="connsiteX33" fmla="*/ 16136 w 56952"/>
                <a:gd name="connsiteY33" fmla="*/ 41910 h 76200"/>
                <a:gd name="connsiteX34" fmla="*/ 3797 w 56952"/>
                <a:gd name="connsiteY34" fmla="*/ 35242 h 76200"/>
                <a:gd name="connsiteX35" fmla="*/ 949 w 56952"/>
                <a:gd name="connsiteY35" fmla="*/ 20955 h 76200"/>
                <a:gd name="connsiteX36" fmla="*/ 6644 w 56952"/>
                <a:gd name="connsiteY36" fmla="*/ 3810 h 76200"/>
                <a:gd name="connsiteX37" fmla="*/ 18984 w 56952"/>
                <a:gd name="connsiteY37" fmla="*/ 0 h 76200"/>
                <a:gd name="connsiteX38" fmla="*/ 31324 w 56952"/>
                <a:gd name="connsiteY38" fmla="*/ 0 h 76200"/>
                <a:gd name="connsiteX39" fmla="*/ 47460 w 56952"/>
                <a:gd name="connsiteY39" fmla="*/ 952 h 76200"/>
                <a:gd name="connsiteX40" fmla="*/ 58851 w 56952"/>
                <a:gd name="connsiteY40" fmla="*/ 9525 h 76200"/>
                <a:gd name="connsiteX41" fmla="*/ 60749 w 56952"/>
                <a:gd name="connsiteY41" fmla="*/ 20002 h 76200"/>
                <a:gd name="connsiteX42" fmla="*/ 59800 w 56952"/>
                <a:gd name="connsiteY42" fmla="*/ 209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952" h="76200">
                  <a:moveTo>
                    <a:pt x="59800" y="20955"/>
                  </a:moveTo>
                  <a:lnTo>
                    <a:pt x="48409" y="20955"/>
                  </a:lnTo>
                  <a:cubicBezTo>
                    <a:pt x="48409" y="16192"/>
                    <a:pt x="48409" y="13335"/>
                    <a:pt x="46511" y="12383"/>
                  </a:cubicBezTo>
                  <a:cubicBezTo>
                    <a:pt x="45562" y="10477"/>
                    <a:pt x="43663" y="9525"/>
                    <a:pt x="40816" y="9525"/>
                  </a:cubicBezTo>
                  <a:cubicBezTo>
                    <a:pt x="38917" y="9525"/>
                    <a:pt x="36070" y="9525"/>
                    <a:pt x="32273" y="9525"/>
                  </a:cubicBezTo>
                  <a:cubicBezTo>
                    <a:pt x="27527" y="9525"/>
                    <a:pt x="23730" y="9525"/>
                    <a:pt x="21832" y="9525"/>
                  </a:cubicBezTo>
                  <a:cubicBezTo>
                    <a:pt x="19933" y="9525"/>
                    <a:pt x="18035" y="10477"/>
                    <a:pt x="17086" y="11430"/>
                  </a:cubicBezTo>
                  <a:cubicBezTo>
                    <a:pt x="14238" y="13335"/>
                    <a:pt x="13289" y="16192"/>
                    <a:pt x="13289" y="20955"/>
                  </a:cubicBezTo>
                  <a:cubicBezTo>
                    <a:pt x="13289" y="23813"/>
                    <a:pt x="13289" y="26670"/>
                    <a:pt x="14238" y="28575"/>
                  </a:cubicBezTo>
                  <a:cubicBezTo>
                    <a:pt x="15187" y="30480"/>
                    <a:pt x="18035" y="32385"/>
                    <a:pt x="21832" y="32385"/>
                  </a:cubicBezTo>
                  <a:cubicBezTo>
                    <a:pt x="22781" y="32385"/>
                    <a:pt x="26578" y="32385"/>
                    <a:pt x="33222" y="33338"/>
                  </a:cubicBezTo>
                  <a:cubicBezTo>
                    <a:pt x="39867" y="33338"/>
                    <a:pt x="44613" y="34290"/>
                    <a:pt x="47460" y="34290"/>
                  </a:cubicBezTo>
                  <a:cubicBezTo>
                    <a:pt x="53155" y="35242"/>
                    <a:pt x="56952" y="38100"/>
                    <a:pt x="58851" y="41910"/>
                  </a:cubicBezTo>
                  <a:cubicBezTo>
                    <a:pt x="59800" y="44767"/>
                    <a:pt x="60749" y="48577"/>
                    <a:pt x="60749" y="54292"/>
                  </a:cubicBezTo>
                  <a:cubicBezTo>
                    <a:pt x="60749" y="59055"/>
                    <a:pt x="60749" y="62865"/>
                    <a:pt x="59800" y="64770"/>
                  </a:cubicBezTo>
                  <a:cubicBezTo>
                    <a:pt x="58851" y="67627"/>
                    <a:pt x="57902" y="69533"/>
                    <a:pt x="56003" y="71438"/>
                  </a:cubicBezTo>
                  <a:cubicBezTo>
                    <a:pt x="53155" y="74295"/>
                    <a:pt x="49359" y="76200"/>
                    <a:pt x="43663" y="77152"/>
                  </a:cubicBezTo>
                  <a:cubicBezTo>
                    <a:pt x="39867" y="77152"/>
                    <a:pt x="35121" y="78105"/>
                    <a:pt x="29425" y="78105"/>
                  </a:cubicBezTo>
                  <a:cubicBezTo>
                    <a:pt x="20882" y="78105"/>
                    <a:pt x="14238" y="77152"/>
                    <a:pt x="11390" y="76200"/>
                  </a:cubicBezTo>
                  <a:cubicBezTo>
                    <a:pt x="4746" y="74295"/>
                    <a:pt x="949" y="69533"/>
                    <a:pt x="0" y="61913"/>
                  </a:cubicBezTo>
                  <a:cubicBezTo>
                    <a:pt x="0" y="60008"/>
                    <a:pt x="0" y="57150"/>
                    <a:pt x="0" y="53340"/>
                  </a:cubicBezTo>
                  <a:lnTo>
                    <a:pt x="11390" y="53340"/>
                  </a:lnTo>
                  <a:lnTo>
                    <a:pt x="11390" y="55245"/>
                  </a:lnTo>
                  <a:cubicBezTo>
                    <a:pt x="11390" y="59055"/>
                    <a:pt x="11390" y="60960"/>
                    <a:pt x="12340" y="62865"/>
                  </a:cubicBezTo>
                  <a:cubicBezTo>
                    <a:pt x="13289" y="64770"/>
                    <a:pt x="14238" y="65723"/>
                    <a:pt x="15187" y="66675"/>
                  </a:cubicBezTo>
                  <a:cubicBezTo>
                    <a:pt x="16136" y="67627"/>
                    <a:pt x="18984" y="67627"/>
                    <a:pt x="21832" y="68580"/>
                  </a:cubicBezTo>
                  <a:cubicBezTo>
                    <a:pt x="24679" y="68580"/>
                    <a:pt x="27527" y="68580"/>
                    <a:pt x="31324" y="68580"/>
                  </a:cubicBezTo>
                  <a:cubicBezTo>
                    <a:pt x="36070" y="68580"/>
                    <a:pt x="39867" y="68580"/>
                    <a:pt x="41765" y="67627"/>
                  </a:cubicBezTo>
                  <a:cubicBezTo>
                    <a:pt x="43663" y="67627"/>
                    <a:pt x="45562" y="66675"/>
                    <a:pt x="46511" y="64770"/>
                  </a:cubicBezTo>
                  <a:cubicBezTo>
                    <a:pt x="47460" y="62865"/>
                    <a:pt x="48409" y="60008"/>
                    <a:pt x="48409" y="54292"/>
                  </a:cubicBezTo>
                  <a:cubicBezTo>
                    <a:pt x="48409" y="51435"/>
                    <a:pt x="48409" y="49530"/>
                    <a:pt x="47460" y="47625"/>
                  </a:cubicBezTo>
                  <a:cubicBezTo>
                    <a:pt x="46511" y="45720"/>
                    <a:pt x="43663" y="43815"/>
                    <a:pt x="39867" y="43815"/>
                  </a:cubicBezTo>
                  <a:cubicBezTo>
                    <a:pt x="38917" y="43815"/>
                    <a:pt x="35121" y="43815"/>
                    <a:pt x="28476" y="42863"/>
                  </a:cubicBezTo>
                  <a:cubicBezTo>
                    <a:pt x="21832" y="42863"/>
                    <a:pt x="18035" y="41910"/>
                    <a:pt x="16136" y="41910"/>
                  </a:cubicBezTo>
                  <a:cubicBezTo>
                    <a:pt x="10441" y="40958"/>
                    <a:pt x="5695" y="39052"/>
                    <a:pt x="3797" y="35242"/>
                  </a:cubicBezTo>
                  <a:cubicBezTo>
                    <a:pt x="1898" y="32385"/>
                    <a:pt x="949" y="27623"/>
                    <a:pt x="949" y="20955"/>
                  </a:cubicBezTo>
                  <a:cubicBezTo>
                    <a:pt x="949" y="12383"/>
                    <a:pt x="2848" y="6667"/>
                    <a:pt x="6644" y="3810"/>
                  </a:cubicBezTo>
                  <a:cubicBezTo>
                    <a:pt x="9492" y="1905"/>
                    <a:pt x="13289" y="0"/>
                    <a:pt x="18984" y="0"/>
                  </a:cubicBezTo>
                  <a:cubicBezTo>
                    <a:pt x="22781" y="0"/>
                    <a:pt x="26578" y="0"/>
                    <a:pt x="31324" y="0"/>
                  </a:cubicBezTo>
                  <a:cubicBezTo>
                    <a:pt x="38917" y="0"/>
                    <a:pt x="43663" y="0"/>
                    <a:pt x="47460" y="952"/>
                  </a:cubicBezTo>
                  <a:cubicBezTo>
                    <a:pt x="53155" y="1905"/>
                    <a:pt x="56952" y="4763"/>
                    <a:pt x="58851" y="9525"/>
                  </a:cubicBezTo>
                  <a:cubicBezTo>
                    <a:pt x="59800" y="12383"/>
                    <a:pt x="60749" y="15240"/>
                    <a:pt x="60749" y="20002"/>
                  </a:cubicBezTo>
                  <a:cubicBezTo>
                    <a:pt x="59800" y="20002"/>
                    <a:pt x="59800" y="20002"/>
                    <a:pt x="59800" y="20955"/>
                  </a:cubicBez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5" name="Graphique 18">
            <a:extLst>
              <a:ext uri="{FF2B5EF4-FFF2-40B4-BE49-F238E27FC236}">
                <a16:creationId xmlns:a16="http://schemas.microsoft.com/office/drawing/2014/main" id="{ED37C32A-3212-D244-9602-A0612504FCC8}"/>
              </a:ext>
            </a:extLst>
          </p:cNvPr>
          <p:cNvGrpSpPr/>
          <p:nvPr/>
        </p:nvGrpSpPr>
        <p:grpSpPr>
          <a:xfrm>
            <a:off x="928002" y="5641540"/>
            <a:ext cx="2696743" cy="834676"/>
            <a:chOff x="1421645" y="1017270"/>
            <a:chExt cx="1754129" cy="542925"/>
          </a:xfrm>
        </p:grpSpPr>
        <p:sp>
          <p:nvSpPr>
            <p:cNvPr id="96" name="Forme libre 95">
              <a:extLst>
                <a:ext uri="{FF2B5EF4-FFF2-40B4-BE49-F238E27FC236}">
                  <a16:creationId xmlns:a16="http://schemas.microsoft.com/office/drawing/2014/main" id="{33235185-B45A-D249-989A-C2F99A06FB9D}"/>
                </a:ext>
              </a:extLst>
            </p:cNvPr>
            <p:cNvSpPr/>
            <p:nvPr/>
          </p:nvSpPr>
          <p:spPr>
            <a:xfrm>
              <a:off x="2036729" y="1224915"/>
              <a:ext cx="85428" cy="95250"/>
            </a:xfrm>
            <a:custGeom>
              <a:avLst/>
              <a:gdLst>
                <a:gd name="connsiteX0" fmla="*/ 0 w 85428"/>
                <a:gd name="connsiteY0" fmla="*/ 102870 h 95250"/>
                <a:gd name="connsiteX1" fmla="*/ 0 w 85428"/>
                <a:gd name="connsiteY1" fmla="*/ 3810 h 95250"/>
                <a:gd name="connsiteX2" fmla="*/ 0 w 85428"/>
                <a:gd name="connsiteY2" fmla="*/ 0 h 95250"/>
                <a:gd name="connsiteX3" fmla="*/ 57901 w 85428"/>
                <a:gd name="connsiteY3" fmla="*/ 0 h 95250"/>
                <a:gd name="connsiteX4" fmla="*/ 81632 w 85428"/>
                <a:gd name="connsiteY4" fmla="*/ 9525 h 95250"/>
                <a:gd name="connsiteX5" fmla="*/ 81632 w 85428"/>
                <a:gd name="connsiteY5" fmla="*/ 9525 h 95250"/>
                <a:gd name="connsiteX6" fmla="*/ 87327 w 85428"/>
                <a:gd name="connsiteY6" fmla="*/ 32385 h 95250"/>
                <a:gd name="connsiteX7" fmla="*/ 87327 w 85428"/>
                <a:gd name="connsiteY7" fmla="*/ 32385 h 95250"/>
                <a:gd name="connsiteX8" fmla="*/ 83530 w 85428"/>
                <a:gd name="connsiteY8" fmla="*/ 52388 h 95250"/>
                <a:gd name="connsiteX9" fmla="*/ 83530 w 85428"/>
                <a:gd name="connsiteY9" fmla="*/ 52388 h 95250"/>
                <a:gd name="connsiteX10" fmla="*/ 56952 w 85428"/>
                <a:gd name="connsiteY10" fmla="*/ 65723 h 95250"/>
                <a:gd name="connsiteX11" fmla="*/ 56952 w 85428"/>
                <a:gd name="connsiteY11" fmla="*/ 65723 h 95250"/>
                <a:gd name="connsiteX12" fmla="*/ 19933 w 85428"/>
                <a:gd name="connsiteY12" fmla="*/ 65723 h 95250"/>
                <a:gd name="connsiteX13" fmla="*/ 19933 w 85428"/>
                <a:gd name="connsiteY13" fmla="*/ 102870 h 95250"/>
                <a:gd name="connsiteX14" fmla="*/ 0 w 85428"/>
                <a:gd name="connsiteY14" fmla="*/ 102870 h 95250"/>
                <a:gd name="connsiteX15" fmla="*/ 0 w 85428"/>
                <a:gd name="connsiteY15" fmla="*/ 102870 h 95250"/>
                <a:gd name="connsiteX16" fmla="*/ 19933 w 85428"/>
                <a:gd name="connsiteY16" fmla="*/ 47625 h 95250"/>
                <a:gd name="connsiteX17" fmla="*/ 46511 w 85428"/>
                <a:gd name="connsiteY17" fmla="*/ 47625 h 95250"/>
                <a:gd name="connsiteX18" fmla="*/ 47460 w 85428"/>
                <a:gd name="connsiteY18" fmla="*/ 47625 h 95250"/>
                <a:gd name="connsiteX19" fmla="*/ 47460 w 85428"/>
                <a:gd name="connsiteY19" fmla="*/ 47625 h 95250"/>
                <a:gd name="connsiteX20" fmla="*/ 60749 w 85428"/>
                <a:gd name="connsiteY20" fmla="*/ 46673 h 95250"/>
                <a:gd name="connsiteX21" fmla="*/ 60749 w 85428"/>
                <a:gd name="connsiteY21" fmla="*/ 46673 h 95250"/>
                <a:gd name="connsiteX22" fmla="*/ 65495 w 85428"/>
                <a:gd name="connsiteY22" fmla="*/ 42863 h 95250"/>
                <a:gd name="connsiteX23" fmla="*/ 65495 w 85428"/>
                <a:gd name="connsiteY23" fmla="*/ 42863 h 95250"/>
                <a:gd name="connsiteX24" fmla="*/ 66444 w 85428"/>
                <a:gd name="connsiteY24" fmla="*/ 33338 h 95250"/>
                <a:gd name="connsiteX25" fmla="*/ 66444 w 85428"/>
                <a:gd name="connsiteY25" fmla="*/ 33338 h 95250"/>
                <a:gd name="connsiteX26" fmla="*/ 63597 w 85428"/>
                <a:gd name="connsiteY26" fmla="*/ 19050 h 95250"/>
                <a:gd name="connsiteX27" fmla="*/ 63597 w 85428"/>
                <a:gd name="connsiteY27" fmla="*/ 19050 h 95250"/>
                <a:gd name="connsiteX28" fmla="*/ 52206 w 85428"/>
                <a:gd name="connsiteY28" fmla="*/ 17145 h 95250"/>
                <a:gd name="connsiteX29" fmla="*/ 52206 w 85428"/>
                <a:gd name="connsiteY29" fmla="*/ 17145 h 95250"/>
                <a:gd name="connsiteX30" fmla="*/ 19933 w 85428"/>
                <a:gd name="connsiteY30" fmla="*/ 17145 h 95250"/>
                <a:gd name="connsiteX31" fmla="*/ 19933 w 85428"/>
                <a:gd name="connsiteY31" fmla="*/ 47625 h 95250"/>
                <a:gd name="connsiteX32" fmla="*/ 19933 w 85428"/>
                <a:gd name="connsiteY32" fmla="*/ 4762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428" h="95250">
                  <a:moveTo>
                    <a:pt x="0" y="10287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57901" y="0"/>
                  </a:lnTo>
                  <a:cubicBezTo>
                    <a:pt x="69292" y="0"/>
                    <a:pt x="76886" y="3810"/>
                    <a:pt x="81632" y="9525"/>
                  </a:cubicBezTo>
                  <a:lnTo>
                    <a:pt x="81632" y="9525"/>
                  </a:lnTo>
                  <a:cubicBezTo>
                    <a:pt x="86378" y="16193"/>
                    <a:pt x="87327" y="23813"/>
                    <a:pt x="87327" y="32385"/>
                  </a:cubicBezTo>
                  <a:lnTo>
                    <a:pt x="87327" y="32385"/>
                  </a:lnTo>
                  <a:cubicBezTo>
                    <a:pt x="87327" y="37148"/>
                    <a:pt x="87327" y="44768"/>
                    <a:pt x="83530" y="52388"/>
                  </a:cubicBezTo>
                  <a:lnTo>
                    <a:pt x="83530" y="52388"/>
                  </a:lnTo>
                  <a:cubicBezTo>
                    <a:pt x="79733" y="60008"/>
                    <a:pt x="71190" y="66675"/>
                    <a:pt x="56952" y="65723"/>
                  </a:cubicBezTo>
                  <a:lnTo>
                    <a:pt x="56952" y="65723"/>
                  </a:lnTo>
                  <a:lnTo>
                    <a:pt x="19933" y="65723"/>
                  </a:lnTo>
                  <a:lnTo>
                    <a:pt x="19933" y="102870"/>
                  </a:lnTo>
                  <a:lnTo>
                    <a:pt x="0" y="102870"/>
                  </a:lnTo>
                  <a:lnTo>
                    <a:pt x="0" y="102870"/>
                  </a:lnTo>
                  <a:close/>
                  <a:moveTo>
                    <a:pt x="19933" y="47625"/>
                  </a:moveTo>
                  <a:lnTo>
                    <a:pt x="46511" y="47625"/>
                  </a:lnTo>
                  <a:cubicBezTo>
                    <a:pt x="46511" y="47625"/>
                    <a:pt x="46511" y="47625"/>
                    <a:pt x="47460" y="47625"/>
                  </a:cubicBezTo>
                  <a:lnTo>
                    <a:pt x="47460" y="47625"/>
                  </a:lnTo>
                  <a:cubicBezTo>
                    <a:pt x="53155" y="47625"/>
                    <a:pt x="57901" y="47625"/>
                    <a:pt x="60749" y="46673"/>
                  </a:cubicBezTo>
                  <a:lnTo>
                    <a:pt x="60749" y="46673"/>
                  </a:lnTo>
                  <a:cubicBezTo>
                    <a:pt x="63597" y="45720"/>
                    <a:pt x="64546" y="44768"/>
                    <a:pt x="65495" y="42863"/>
                  </a:cubicBezTo>
                  <a:lnTo>
                    <a:pt x="65495" y="42863"/>
                  </a:lnTo>
                  <a:cubicBezTo>
                    <a:pt x="66444" y="40958"/>
                    <a:pt x="66444" y="38100"/>
                    <a:pt x="66444" y="33338"/>
                  </a:cubicBezTo>
                  <a:lnTo>
                    <a:pt x="66444" y="33338"/>
                  </a:lnTo>
                  <a:cubicBezTo>
                    <a:pt x="66444" y="24765"/>
                    <a:pt x="65495" y="20003"/>
                    <a:pt x="63597" y="19050"/>
                  </a:cubicBezTo>
                  <a:lnTo>
                    <a:pt x="63597" y="19050"/>
                  </a:lnTo>
                  <a:cubicBezTo>
                    <a:pt x="62647" y="18098"/>
                    <a:pt x="58851" y="17145"/>
                    <a:pt x="52206" y="17145"/>
                  </a:cubicBezTo>
                  <a:lnTo>
                    <a:pt x="52206" y="17145"/>
                  </a:lnTo>
                  <a:lnTo>
                    <a:pt x="19933" y="17145"/>
                  </a:lnTo>
                  <a:lnTo>
                    <a:pt x="19933" y="47625"/>
                  </a:lnTo>
                  <a:lnTo>
                    <a:pt x="19933" y="47625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97" name="Forme libre 96">
              <a:extLst>
                <a:ext uri="{FF2B5EF4-FFF2-40B4-BE49-F238E27FC236}">
                  <a16:creationId xmlns:a16="http://schemas.microsoft.com/office/drawing/2014/main" id="{7A2FB1C3-6201-E648-8BDB-261F1E6D15D1}"/>
                </a:ext>
              </a:extLst>
            </p:cNvPr>
            <p:cNvSpPr/>
            <p:nvPr/>
          </p:nvSpPr>
          <p:spPr>
            <a:xfrm>
              <a:off x="2175313" y="1223010"/>
              <a:ext cx="85428" cy="104775"/>
            </a:xfrm>
            <a:custGeom>
              <a:avLst/>
              <a:gdLst>
                <a:gd name="connsiteX0" fmla="*/ 54105 w 85428"/>
                <a:gd name="connsiteY0" fmla="*/ 0 h 104775"/>
                <a:gd name="connsiteX1" fmla="*/ 83530 w 85428"/>
                <a:gd name="connsiteY1" fmla="*/ 8572 h 104775"/>
                <a:gd name="connsiteX2" fmla="*/ 83530 w 85428"/>
                <a:gd name="connsiteY2" fmla="*/ 8572 h 104775"/>
                <a:gd name="connsiteX3" fmla="*/ 92073 w 85428"/>
                <a:gd name="connsiteY3" fmla="*/ 36195 h 104775"/>
                <a:gd name="connsiteX4" fmla="*/ 92073 w 85428"/>
                <a:gd name="connsiteY4" fmla="*/ 36195 h 104775"/>
                <a:gd name="connsiteX5" fmla="*/ 92073 w 85428"/>
                <a:gd name="connsiteY5" fmla="*/ 70485 h 104775"/>
                <a:gd name="connsiteX6" fmla="*/ 82581 w 85428"/>
                <a:gd name="connsiteY6" fmla="*/ 97155 h 104775"/>
                <a:gd name="connsiteX7" fmla="*/ 82581 w 85428"/>
                <a:gd name="connsiteY7" fmla="*/ 97155 h 104775"/>
                <a:gd name="connsiteX8" fmla="*/ 53155 w 85428"/>
                <a:gd name="connsiteY8" fmla="*/ 104775 h 104775"/>
                <a:gd name="connsiteX9" fmla="*/ 53155 w 85428"/>
                <a:gd name="connsiteY9" fmla="*/ 104775 h 104775"/>
                <a:gd name="connsiteX10" fmla="*/ 38917 w 85428"/>
                <a:gd name="connsiteY10" fmla="*/ 104775 h 104775"/>
                <a:gd name="connsiteX11" fmla="*/ 38917 w 85428"/>
                <a:gd name="connsiteY11" fmla="*/ 104775 h 104775"/>
                <a:gd name="connsiteX12" fmla="*/ 9492 w 85428"/>
                <a:gd name="connsiteY12" fmla="*/ 97155 h 104775"/>
                <a:gd name="connsiteX13" fmla="*/ 9492 w 85428"/>
                <a:gd name="connsiteY13" fmla="*/ 97155 h 104775"/>
                <a:gd name="connsiteX14" fmla="*/ 0 w 85428"/>
                <a:gd name="connsiteY14" fmla="*/ 70485 h 104775"/>
                <a:gd name="connsiteX15" fmla="*/ 0 w 85428"/>
                <a:gd name="connsiteY15" fmla="*/ 70485 h 104775"/>
                <a:gd name="connsiteX16" fmla="*/ 0 w 85428"/>
                <a:gd name="connsiteY16" fmla="*/ 36195 h 104775"/>
                <a:gd name="connsiteX17" fmla="*/ 8543 w 85428"/>
                <a:gd name="connsiteY17" fmla="*/ 8572 h 104775"/>
                <a:gd name="connsiteX18" fmla="*/ 8543 w 85428"/>
                <a:gd name="connsiteY18" fmla="*/ 8572 h 104775"/>
                <a:gd name="connsiteX19" fmla="*/ 37968 w 85428"/>
                <a:gd name="connsiteY19" fmla="*/ 0 h 104775"/>
                <a:gd name="connsiteX20" fmla="*/ 37968 w 85428"/>
                <a:gd name="connsiteY20" fmla="*/ 0 h 104775"/>
                <a:gd name="connsiteX21" fmla="*/ 54105 w 85428"/>
                <a:gd name="connsiteY21" fmla="*/ 0 h 104775"/>
                <a:gd name="connsiteX22" fmla="*/ 39867 w 85428"/>
                <a:gd name="connsiteY22" fmla="*/ 18097 h 104775"/>
                <a:gd name="connsiteX23" fmla="*/ 24679 w 85428"/>
                <a:gd name="connsiteY23" fmla="*/ 20955 h 104775"/>
                <a:gd name="connsiteX24" fmla="*/ 24679 w 85428"/>
                <a:gd name="connsiteY24" fmla="*/ 20955 h 104775"/>
                <a:gd name="connsiteX25" fmla="*/ 21832 w 85428"/>
                <a:gd name="connsiteY25" fmla="*/ 36195 h 104775"/>
                <a:gd name="connsiteX26" fmla="*/ 21832 w 85428"/>
                <a:gd name="connsiteY26" fmla="*/ 36195 h 104775"/>
                <a:gd name="connsiteX27" fmla="*/ 21832 w 85428"/>
                <a:gd name="connsiteY27" fmla="*/ 70485 h 104775"/>
                <a:gd name="connsiteX28" fmla="*/ 25628 w 85428"/>
                <a:gd name="connsiteY28" fmla="*/ 84773 h 104775"/>
                <a:gd name="connsiteX29" fmla="*/ 25628 w 85428"/>
                <a:gd name="connsiteY29" fmla="*/ 84773 h 104775"/>
                <a:gd name="connsiteX30" fmla="*/ 39867 w 85428"/>
                <a:gd name="connsiteY30" fmla="*/ 87630 h 104775"/>
                <a:gd name="connsiteX31" fmla="*/ 39867 w 85428"/>
                <a:gd name="connsiteY31" fmla="*/ 87630 h 104775"/>
                <a:gd name="connsiteX32" fmla="*/ 54105 w 85428"/>
                <a:gd name="connsiteY32" fmla="*/ 87630 h 104775"/>
                <a:gd name="connsiteX33" fmla="*/ 68343 w 85428"/>
                <a:gd name="connsiteY33" fmla="*/ 84773 h 104775"/>
                <a:gd name="connsiteX34" fmla="*/ 68343 w 85428"/>
                <a:gd name="connsiteY34" fmla="*/ 84773 h 104775"/>
                <a:gd name="connsiteX35" fmla="*/ 72139 w 85428"/>
                <a:gd name="connsiteY35" fmla="*/ 70485 h 104775"/>
                <a:gd name="connsiteX36" fmla="*/ 72139 w 85428"/>
                <a:gd name="connsiteY36" fmla="*/ 70485 h 104775"/>
                <a:gd name="connsiteX37" fmla="*/ 72139 w 85428"/>
                <a:gd name="connsiteY37" fmla="*/ 36195 h 104775"/>
                <a:gd name="connsiteX38" fmla="*/ 69292 w 85428"/>
                <a:gd name="connsiteY38" fmla="*/ 20955 h 104775"/>
                <a:gd name="connsiteX39" fmla="*/ 69292 w 85428"/>
                <a:gd name="connsiteY39" fmla="*/ 20955 h 104775"/>
                <a:gd name="connsiteX40" fmla="*/ 54105 w 85428"/>
                <a:gd name="connsiteY40" fmla="*/ 18097 h 104775"/>
                <a:gd name="connsiteX41" fmla="*/ 54105 w 85428"/>
                <a:gd name="connsiteY41" fmla="*/ 18097 h 104775"/>
                <a:gd name="connsiteX42" fmla="*/ 39867 w 85428"/>
                <a:gd name="connsiteY42" fmla="*/ 18097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5428" h="104775">
                  <a:moveTo>
                    <a:pt x="54105" y="0"/>
                  </a:moveTo>
                  <a:cubicBezTo>
                    <a:pt x="67393" y="0"/>
                    <a:pt x="76885" y="1905"/>
                    <a:pt x="83530" y="8572"/>
                  </a:cubicBezTo>
                  <a:lnTo>
                    <a:pt x="83530" y="8572"/>
                  </a:lnTo>
                  <a:cubicBezTo>
                    <a:pt x="90174" y="15240"/>
                    <a:pt x="92073" y="23813"/>
                    <a:pt x="92073" y="36195"/>
                  </a:cubicBezTo>
                  <a:lnTo>
                    <a:pt x="92073" y="36195"/>
                  </a:lnTo>
                  <a:lnTo>
                    <a:pt x="92073" y="70485"/>
                  </a:lnTo>
                  <a:cubicBezTo>
                    <a:pt x="92073" y="81915"/>
                    <a:pt x="90174" y="91440"/>
                    <a:pt x="82581" y="97155"/>
                  </a:cubicBezTo>
                  <a:lnTo>
                    <a:pt x="82581" y="97155"/>
                  </a:lnTo>
                  <a:cubicBezTo>
                    <a:pt x="75936" y="102870"/>
                    <a:pt x="66444" y="104775"/>
                    <a:pt x="53155" y="104775"/>
                  </a:cubicBezTo>
                  <a:lnTo>
                    <a:pt x="53155" y="104775"/>
                  </a:lnTo>
                  <a:lnTo>
                    <a:pt x="38917" y="104775"/>
                  </a:lnTo>
                  <a:lnTo>
                    <a:pt x="38917" y="104775"/>
                  </a:lnTo>
                  <a:cubicBezTo>
                    <a:pt x="25628" y="104775"/>
                    <a:pt x="16136" y="102870"/>
                    <a:pt x="9492" y="97155"/>
                  </a:cubicBezTo>
                  <a:lnTo>
                    <a:pt x="9492" y="97155"/>
                  </a:lnTo>
                  <a:cubicBezTo>
                    <a:pt x="2847" y="91440"/>
                    <a:pt x="0" y="81915"/>
                    <a:pt x="0" y="70485"/>
                  </a:cubicBezTo>
                  <a:lnTo>
                    <a:pt x="0" y="70485"/>
                  </a:lnTo>
                  <a:lnTo>
                    <a:pt x="0" y="36195"/>
                  </a:lnTo>
                  <a:cubicBezTo>
                    <a:pt x="0" y="23813"/>
                    <a:pt x="1898" y="14288"/>
                    <a:pt x="8543" y="8572"/>
                  </a:cubicBezTo>
                  <a:lnTo>
                    <a:pt x="8543" y="8572"/>
                  </a:lnTo>
                  <a:cubicBezTo>
                    <a:pt x="15187" y="2857"/>
                    <a:pt x="24679" y="952"/>
                    <a:pt x="37968" y="0"/>
                  </a:cubicBezTo>
                  <a:lnTo>
                    <a:pt x="37968" y="0"/>
                  </a:lnTo>
                  <a:lnTo>
                    <a:pt x="54105" y="0"/>
                  </a:lnTo>
                  <a:moveTo>
                    <a:pt x="39867" y="18097"/>
                  </a:moveTo>
                  <a:cubicBezTo>
                    <a:pt x="31324" y="18097"/>
                    <a:pt x="26578" y="19050"/>
                    <a:pt x="24679" y="20955"/>
                  </a:cubicBezTo>
                  <a:lnTo>
                    <a:pt x="24679" y="20955"/>
                  </a:lnTo>
                  <a:cubicBezTo>
                    <a:pt x="22781" y="22860"/>
                    <a:pt x="21832" y="26670"/>
                    <a:pt x="21832" y="36195"/>
                  </a:cubicBezTo>
                  <a:lnTo>
                    <a:pt x="21832" y="36195"/>
                  </a:lnTo>
                  <a:lnTo>
                    <a:pt x="21832" y="70485"/>
                  </a:lnTo>
                  <a:cubicBezTo>
                    <a:pt x="21832" y="80010"/>
                    <a:pt x="23730" y="82867"/>
                    <a:pt x="25628" y="84773"/>
                  </a:cubicBezTo>
                  <a:lnTo>
                    <a:pt x="25628" y="84773"/>
                  </a:lnTo>
                  <a:cubicBezTo>
                    <a:pt x="27527" y="86677"/>
                    <a:pt x="32273" y="87630"/>
                    <a:pt x="39867" y="87630"/>
                  </a:cubicBezTo>
                  <a:lnTo>
                    <a:pt x="39867" y="87630"/>
                  </a:lnTo>
                  <a:lnTo>
                    <a:pt x="54105" y="87630"/>
                  </a:lnTo>
                  <a:cubicBezTo>
                    <a:pt x="61698" y="87630"/>
                    <a:pt x="66444" y="86677"/>
                    <a:pt x="68343" y="84773"/>
                  </a:cubicBezTo>
                  <a:lnTo>
                    <a:pt x="68343" y="84773"/>
                  </a:lnTo>
                  <a:cubicBezTo>
                    <a:pt x="70241" y="82867"/>
                    <a:pt x="72139" y="79057"/>
                    <a:pt x="72139" y="70485"/>
                  </a:cubicBezTo>
                  <a:lnTo>
                    <a:pt x="72139" y="70485"/>
                  </a:lnTo>
                  <a:lnTo>
                    <a:pt x="72139" y="36195"/>
                  </a:lnTo>
                  <a:cubicBezTo>
                    <a:pt x="72139" y="26670"/>
                    <a:pt x="71190" y="22860"/>
                    <a:pt x="69292" y="20955"/>
                  </a:cubicBezTo>
                  <a:lnTo>
                    <a:pt x="69292" y="20955"/>
                  </a:lnTo>
                  <a:cubicBezTo>
                    <a:pt x="67393" y="19050"/>
                    <a:pt x="62647" y="18097"/>
                    <a:pt x="54105" y="18097"/>
                  </a:cubicBezTo>
                  <a:lnTo>
                    <a:pt x="54105" y="18097"/>
                  </a:lnTo>
                  <a:lnTo>
                    <a:pt x="39867" y="18097"/>
                  </a:lnTo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 97">
              <a:extLst>
                <a:ext uri="{FF2B5EF4-FFF2-40B4-BE49-F238E27FC236}">
                  <a16:creationId xmlns:a16="http://schemas.microsoft.com/office/drawing/2014/main" id="{FEE0E00A-E3D6-9643-987F-CFCC39BBB296}"/>
                </a:ext>
              </a:extLst>
            </p:cNvPr>
            <p:cNvSpPr/>
            <p:nvPr/>
          </p:nvSpPr>
          <p:spPr>
            <a:xfrm>
              <a:off x="2330982" y="1223963"/>
              <a:ext cx="66444" cy="95250"/>
            </a:xfrm>
            <a:custGeom>
              <a:avLst/>
              <a:gdLst>
                <a:gd name="connsiteX0" fmla="*/ 0 w 66444"/>
                <a:gd name="connsiteY0" fmla="*/ 103823 h 95250"/>
                <a:gd name="connsiteX1" fmla="*/ 0 w 66444"/>
                <a:gd name="connsiteY1" fmla="*/ 0 h 95250"/>
                <a:gd name="connsiteX2" fmla="*/ 19933 w 66444"/>
                <a:gd name="connsiteY2" fmla="*/ 0 h 95250"/>
                <a:gd name="connsiteX3" fmla="*/ 19933 w 66444"/>
                <a:gd name="connsiteY3" fmla="*/ 85725 h 95250"/>
                <a:gd name="connsiteX4" fmla="*/ 74038 w 66444"/>
                <a:gd name="connsiteY4" fmla="*/ 85725 h 95250"/>
                <a:gd name="connsiteX5" fmla="*/ 74038 w 66444"/>
                <a:gd name="connsiteY5" fmla="*/ 103823 h 95250"/>
                <a:gd name="connsiteX6" fmla="*/ 0 w 66444"/>
                <a:gd name="connsiteY6" fmla="*/ 103823 h 95250"/>
                <a:gd name="connsiteX7" fmla="*/ 0 w 66444"/>
                <a:gd name="connsiteY7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44" h="95250">
                  <a:moveTo>
                    <a:pt x="0" y="103823"/>
                  </a:moveTo>
                  <a:lnTo>
                    <a:pt x="0" y="0"/>
                  </a:lnTo>
                  <a:lnTo>
                    <a:pt x="19933" y="0"/>
                  </a:lnTo>
                  <a:lnTo>
                    <a:pt x="19933" y="85725"/>
                  </a:lnTo>
                  <a:lnTo>
                    <a:pt x="74038" y="85725"/>
                  </a:lnTo>
                  <a:lnTo>
                    <a:pt x="74038" y="103823"/>
                  </a:lnTo>
                  <a:lnTo>
                    <a:pt x="0" y="103823"/>
                  </a:lnTo>
                  <a:lnTo>
                    <a:pt x="0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 98">
              <a:extLst>
                <a:ext uri="{FF2B5EF4-FFF2-40B4-BE49-F238E27FC236}">
                  <a16:creationId xmlns:a16="http://schemas.microsoft.com/office/drawing/2014/main" id="{EC1B5D8C-F671-F744-85C7-F771B984A62F}"/>
                </a:ext>
              </a:extLst>
            </p:cNvPr>
            <p:cNvSpPr/>
            <p:nvPr/>
          </p:nvSpPr>
          <p:spPr>
            <a:xfrm>
              <a:off x="2440141" y="1223963"/>
              <a:ext cx="104412" cy="95250"/>
            </a:xfrm>
            <a:custGeom>
              <a:avLst/>
              <a:gdLst>
                <a:gd name="connsiteX0" fmla="*/ 42714 w 104412"/>
                <a:gd name="connsiteY0" fmla="*/ 103823 h 95250"/>
                <a:gd name="connsiteX1" fmla="*/ 42714 w 104412"/>
                <a:gd name="connsiteY1" fmla="*/ 60960 h 95250"/>
                <a:gd name="connsiteX2" fmla="*/ 0 w 104412"/>
                <a:gd name="connsiteY2" fmla="*/ 0 h 95250"/>
                <a:gd name="connsiteX3" fmla="*/ 23730 w 104412"/>
                <a:gd name="connsiteY3" fmla="*/ 0 h 95250"/>
                <a:gd name="connsiteX4" fmla="*/ 53155 w 104412"/>
                <a:gd name="connsiteY4" fmla="*/ 41910 h 95250"/>
                <a:gd name="connsiteX5" fmla="*/ 82581 w 104412"/>
                <a:gd name="connsiteY5" fmla="*/ 0 h 95250"/>
                <a:gd name="connsiteX6" fmla="*/ 107260 w 104412"/>
                <a:gd name="connsiteY6" fmla="*/ 0 h 95250"/>
                <a:gd name="connsiteX7" fmla="*/ 63597 w 104412"/>
                <a:gd name="connsiteY7" fmla="*/ 60960 h 95250"/>
                <a:gd name="connsiteX8" fmla="*/ 63597 w 104412"/>
                <a:gd name="connsiteY8" fmla="*/ 103823 h 95250"/>
                <a:gd name="connsiteX9" fmla="*/ 42714 w 104412"/>
                <a:gd name="connsiteY9" fmla="*/ 103823 h 95250"/>
                <a:gd name="connsiteX10" fmla="*/ 42714 w 104412"/>
                <a:gd name="connsiteY10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412" h="95250">
                  <a:moveTo>
                    <a:pt x="42714" y="103823"/>
                  </a:moveTo>
                  <a:lnTo>
                    <a:pt x="42714" y="60960"/>
                  </a:lnTo>
                  <a:lnTo>
                    <a:pt x="0" y="0"/>
                  </a:lnTo>
                  <a:lnTo>
                    <a:pt x="23730" y="0"/>
                  </a:lnTo>
                  <a:lnTo>
                    <a:pt x="53155" y="41910"/>
                  </a:lnTo>
                  <a:lnTo>
                    <a:pt x="82581" y="0"/>
                  </a:lnTo>
                  <a:lnTo>
                    <a:pt x="107260" y="0"/>
                  </a:lnTo>
                  <a:lnTo>
                    <a:pt x="63597" y="60960"/>
                  </a:lnTo>
                  <a:lnTo>
                    <a:pt x="63597" y="103823"/>
                  </a:lnTo>
                  <a:lnTo>
                    <a:pt x="42714" y="103823"/>
                  </a:lnTo>
                  <a:lnTo>
                    <a:pt x="42714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 99">
              <a:extLst>
                <a:ext uri="{FF2B5EF4-FFF2-40B4-BE49-F238E27FC236}">
                  <a16:creationId xmlns:a16="http://schemas.microsoft.com/office/drawing/2014/main" id="{FE453729-A3EC-FC45-8F36-4B82BD6357E5}"/>
                </a:ext>
              </a:extLst>
            </p:cNvPr>
            <p:cNvSpPr/>
            <p:nvPr/>
          </p:nvSpPr>
          <p:spPr>
            <a:xfrm>
              <a:off x="2590115" y="1223963"/>
              <a:ext cx="85428" cy="95250"/>
            </a:xfrm>
            <a:custGeom>
              <a:avLst/>
              <a:gdLst>
                <a:gd name="connsiteX0" fmla="*/ 34171 w 85428"/>
                <a:gd name="connsiteY0" fmla="*/ 103823 h 95250"/>
                <a:gd name="connsiteX1" fmla="*/ 34171 w 85428"/>
                <a:gd name="connsiteY1" fmla="*/ 18098 h 95250"/>
                <a:gd name="connsiteX2" fmla="*/ 0 w 85428"/>
                <a:gd name="connsiteY2" fmla="*/ 18098 h 95250"/>
                <a:gd name="connsiteX3" fmla="*/ 0 w 85428"/>
                <a:gd name="connsiteY3" fmla="*/ 0 h 95250"/>
                <a:gd name="connsiteX4" fmla="*/ 88276 w 85428"/>
                <a:gd name="connsiteY4" fmla="*/ 0 h 95250"/>
                <a:gd name="connsiteX5" fmla="*/ 88276 w 85428"/>
                <a:gd name="connsiteY5" fmla="*/ 18098 h 95250"/>
                <a:gd name="connsiteX6" fmla="*/ 54105 w 85428"/>
                <a:gd name="connsiteY6" fmla="*/ 18098 h 95250"/>
                <a:gd name="connsiteX7" fmla="*/ 54105 w 85428"/>
                <a:gd name="connsiteY7" fmla="*/ 100013 h 95250"/>
                <a:gd name="connsiteX8" fmla="*/ 54105 w 85428"/>
                <a:gd name="connsiteY8" fmla="*/ 103823 h 95250"/>
                <a:gd name="connsiteX9" fmla="*/ 34171 w 85428"/>
                <a:gd name="connsiteY9" fmla="*/ 103823 h 95250"/>
                <a:gd name="connsiteX10" fmla="*/ 34171 w 85428"/>
                <a:gd name="connsiteY10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28" h="95250">
                  <a:moveTo>
                    <a:pt x="34171" y="103823"/>
                  </a:moveTo>
                  <a:lnTo>
                    <a:pt x="34171" y="18098"/>
                  </a:lnTo>
                  <a:lnTo>
                    <a:pt x="0" y="18098"/>
                  </a:lnTo>
                  <a:lnTo>
                    <a:pt x="0" y="0"/>
                  </a:lnTo>
                  <a:lnTo>
                    <a:pt x="88276" y="0"/>
                  </a:lnTo>
                  <a:lnTo>
                    <a:pt x="88276" y="18098"/>
                  </a:lnTo>
                  <a:lnTo>
                    <a:pt x="54105" y="18098"/>
                  </a:lnTo>
                  <a:lnTo>
                    <a:pt x="54105" y="100013"/>
                  </a:lnTo>
                  <a:lnTo>
                    <a:pt x="54105" y="103823"/>
                  </a:lnTo>
                  <a:lnTo>
                    <a:pt x="34171" y="103823"/>
                  </a:lnTo>
                  <a:lnTo>
                    <a:pt x="34171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 100">
              <a:extLst>
                <a:ext uri="{FF2B5EF4-FFF2-40B4-BE49-F238E27FC236}">
                  <a16:creationId xmlns:a16="http://schemas.microsoft.com/office/drawing/2014/main" id="{3CEC1491-3EB8-5E4A-8504-9327A7B53594}"/>
                </a:ext>
              </a:extLst>
            </p:cNvPr>
            <p:cNvSpPr/>
            <p:nvPr/>
          </p:nvSpPr>
          <p:spPr>
            <a:xfrm>
              <a:off x="2735343" y="1223963"/>
              <a:ext cx="75936" cy="95250"/>
            </a:xfrm>
            <a:custGeom>
              <a:avLst/>
              <a:gdLst>
                <a:gd name="connsiteX0" fmla="*/ 0 w 75936"/>
                <a:gd name="connsiteY0" fmla="*/ 103823 h 95250"/>
                <a:gd name="connsiteX1" fmla="*/ 0 w 75936"/>
                <a:gd name="connsiteY1" fmla="*/ 0 h 95250"/>
                <a:gd name="connsiteX2" fmla="*/ 75936 w 75936"/>
                <a:gd name="connsiteY2" fmla="*/ 0 h 95250"/>
                <a:gd name="connsiteX3" fmla="*/ 75936 w 75936"/>
                <a:gd name="connsiteY3" fmla="*/ 18098 h 95250"/>
                <a:gd name="connsiteX4" fmla="*/ 19933 w 75936"/>
                <a:gd name="connsiteY4" fmla="*/ 18098 h 95250"/>
                <a:gd name="connsiteX5" fmla="*/ 19933 w 75936"/>
                <a:gd name="connsiteY5" fmla="*/ 41910 h 95250"/>
                <a:gd name="connsiteX6" fmla="*/ 73089 w 75936"/>
                <a:gd name="connsiteY6" fmla="*/ 41910 h 95250"/>
                <a:gd name="connsiteX7" fmla="*/ 73089 w 75936"/>
                <a:gd name="connsiteY7" fmla="*/ 59055 h 95250"/>
                <a:gd name="connsiteX8" fmla="*/ 19933 w 75936"/>
                <a:gd name="connsiteY8" fmla="*/ 59055 h 95250"/>
                <a:gd name="connsiteX9" fmla="*/ 19933 w 75936"/>
                <a:gd name="connsiteY9" fmla="*/ 85725 h 95250"/>
                <a:gd name="connsiteX10" fmla="*/ 75936 w 75936"/>
                <a:gd name="connsiteY10" fmla="*/ 85725 h 95250"/>
                <a:gd name="connsiteX11" fmla="*/ 75936 w 75936"/>
                <a:gd name="connsiteY11" fmla="*/ 103823 h 95250"/>
                <a:gd name="connsiteX12" fmla="*/ 0 w 75936"/>
                <a:gd name="connsiteY12" fmla="*/ 103823 h 95250"/>
                <a:gd name="connsiteX13" fmla="*/ 0 w 75936"/>
                <a:gd name="connsiteY13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936" h="95250">
                  <a:moveTo>
                    <a:pt x="0" y="103823"/>
                  </a:moveTo>
                  <a:lnTo>
                    <a:pt x="0" y="0"/>
                  </a:lnTo>
                  <a:lnTo>
                    <a:pt x="75936" y="0"/>
                  </a:lnTo>
                  <a:lnTo>
                    <a:pt x="75936" y="18098"/>
                  </a:lnTo>
                  <a:lnTo>
                    <a:pt x="19933" y="18098"/>
                  </a:lnTo>
                  <a:lnTo>
                    <a:pt x="19933" y="41910"/>
                  </a:lnTo>
                  <a:lnTo>
                    <a:pt x="73089" y="41910"/>
                  </a:lnTo>
                  <a:lnTo>
                    <a:pt x="73089" y="59055"/>
                  </a:lnTo>
                  <a:lnTo>
                    <a:pt x="19933" y="59055"/>
                  </a:lnTo>
                  <a:lnTo>
                    <a:pt x="19933" y="85725"/>
                  </a:lnTo>
                  <a:lnTo>
                    <a:pt x="75936" y="85725"/>
                  </a:lnTo>
                  <a:lnTo>
                    <a:pt x="75936" y="103823"/>
                  </a:lnTo>
                  <a:lnTo>
                    <a:pt x="0" y="103823"/>
                  </a:lnTo>
                  <a:lnTo>
                    <a:pt x="0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 101">
              <a:extLst>
                <a:ext uri="{FF2B5EF4-FFF2-40B4-BE49-F238E27FC236}">
                  <a16:creationId xmlns:a16="http://schemas.microsoft.com/office/drawing/2014/main" id="{924C79FB-1D11-D848-9E10-711F434C54A4}"/>
                </a:ext>
              </a:extLst>
            </p:cNvPr>
            <p:cNvSpPr/>
            <p:nvPr/>
          </p:nvSpPr>
          <p:spPr>
            <a:xfrm>
              <a:off x="2872978" y="1223010"/>
              <a:ext cx="85428" cy="104775"/>
            </a:xfrm>
            <a:custGeom>
              <a:avLst/>
              <a:gdLst>
                <a:gd name="connsiteX0" fmla="*/ 35121 w 85428"/>
                <a:gd name="connsiteY0" fmla="*/ 105727 h 104775"/>
                <a:gd name="connsiteX1" fmla="*/ 35121 w 85428"/>
                <a:gd name="connsiteY1" fmla="*/ 105727 h 104775"/>
                <a:gd name="connsiteX2" fmla="*/ 35121 w 85428"/>
                <a:gd name="connsiteY2" fmla="*/ 105727 h 104775"/>
                <a:gd name="connsiteX3" fmla="*/ 9492 w 85428"/>
                <a:gd name="connsiteY3" fmla="*/ 97155 h 104775"/>
                <a:gd name="connsiteX4" fmla="*/ 9492 w 85428"/>
                <a:gd name="connsiteY4" fmla="*/ 97155 h 104775"/>
                <a:gd name="connsiteX5" fmla="*/ 0 w 85428"/>
                <a:gd name="connsiteY5" fmla="*/ 72390 h 104775"/>
                <a:gd name="connsiteX6" fmla="*/ 0 w 85428"/>
                <a:gd name="connsiteY6" fmla="*/ 72390 h 104775"/>
                <a:gd name="connsiteX7" fmla="*/ 0 w 85428"/>
                <a:gd name="connsiteY7" fmla="*/ 34290 h 104775"/>
                <a:gd name="connsiteX8" fmla="*/ 14238 w 85428"/>
                <a:gd name="connsiteY8" fmla="*/ 5715 h 104775"/>
                <a:gd name="connsiteX9" fmla="*/ 14238 w 85428"/>
                <a:gd name="connsiteY9" fmla="*/ 5715 h 104775"/>
                <a:gd name="connsiteX10" fmla="*/ 47460 w 85428"/>
                <a:gd name="connsiteY10" fmla="*/ 0 h 104775"/>
                <a:gd name="connsiteX11" fmla="*/ 47460 w 85428"/>
                <a:gd name="connsiteY11" fmla="*/ 0 h 104775"/>
                <a:gd name="connsiteX12" fmla="*/ 56952 w 85428"/>
                <a:gd name="connsiteY12" fmla="*/ 0 h 104775"/>
                <a:gd name="connsiteX13" fmla="*/ 82581 w 85428"/>
                <a:gd name="connsiteY13" fmla="*/ 7620 h 104775"/>
                <a:gd name="connsiteX14" fmla="*/ 82581 w 85428"/>
                <a:gd name="connsiteY14" fmla="*/ 7620 h 104775"/>
                <a:gd name="connsiteX15" fmla="*/ 90174 w 85428"/>
                <a:gd name="connsiteY15" fmla="*/ 31432 h 104775"/>
                <a:gd name="connsiteX16" fmla="*/ 90174 w 85428"/>
                <a:gd name="connsiteY16" fmla="*/ 31432 h 104775"/>
                <a:gd name="connsiteX17" fmla="*/ 90174 w 85428"/>
                <a:gd name="connsiteY17" fmla="*/ 39052 h 104775"/>
                <a:gd name="connsiteX18" fmla="*/ 70241 w 85428"/>
                <a:gd name="connsiteY18" fmla="*/ 39052 h 104775"/>
                <a:gd name="connsiteX19" fmla="*/ 70241 w 85428"/>
                <a:gd name="connsiteY19" fmla="*/ 35242 h 104775"/>
                <a:gd name="connsiteX20" fmla="*/ 70241 w 85428"/>
                <a:gd name="connsiteY20" fmla="*/ 32385 h 104775"/>
                <a:gd name="connsiteX21" fmla="*/ 67393 w 85428"/>
                <a:gd name="connsiteY21" fmla="*/ 20955 h 104775"/>
                <a:gd name="connsiteX22" fmla="*/ 67393 w 85428"/>
                <a:gd name="connsiteY22" fmla="*/ 20955 h 104775"/>
                <a:gd name="connsiteX23" fmla="*/ 55054 w 85428"/>
                <a:gd name="connsiteY23" fmla="*/ 18097 h 104775"/>
                <a:gd name="connsiteX24" fmla="*/ 55054 w 85428"/>
                <a:gd name="connsiteY24" fmla="*/ 18097 h 104775"/>
                <a:gd name="connsiteX25" fmla="*/ 48409 w 85428"/>
                <a:gd name="connsiteY25" fmla="*/ 18097 h 104775"/>
                <a:gd name="connsiteX26" fmla="*/ 28476 w 85428"/>
                <a:gd name="connsiteY26" fmla="*/ 20002 h 104775"/>
                <a:gd name="connsiteX27" fmla="*/ 28476 w 85428"/>
                <a:gd name="connsiteY27" fmla="*/ 20002 h 104775"/>
                <a:gd name="connsiteX28" fmla="*/ 20882 w 85428"/>
                <a:gd name="connsiteY28" fmla="*/ 25717 h 104775"/>
                <a:gd name="connsiteX29" fmla="*/ 20882 w 85428"/>
                <a:gd name="connsiteY29" fmla="*/ 25717 h 104775"/>
                <a:gd name="connsiteX30" fmla="*/ 19933 w 85428"/>
                <a:gd name="connsiteY30" fmla="*/ 34290 h 104775"/>
                <a:gd name="connsiteX31" fmla="*/ 19933 w 85428"/>
                <a:gd name="connsiteY31" fmla="*/ 34290 h 104775"/>
                <a:gd name="connsiteX32" fmla="*/ 19933 w 85428"/>
                <a:gd name="connsiteY32" fmla="*/ 60007 h 104775"/>
                <a:gd name="connsiteX33" fmla="*/ 20882 w 85428"/>
                <a:gd name="connsiteY33" fmla="*/ 78105 h 104775"/>
                <a:gd name="connsiteX34" fmla="*/ 20882 w 85428"/>
                <a:gd name="connsiteY34" fmla="*/ 78105 h 104775"/>
                <a:gd name="connsiteX35" fmla="*/ 26578 w 85428"/>
                <a:gd name="connsiteY35" fmla="*/ 85725 h 104775"/>
                <a:gd name="connsiteX36" fmla="*/ 26578 w 85428"/>
                <a:gd name="connsiteY36" fmla="*/ 85725 h 104775"/>
                <a:gd name="connsiteX37" fmla="*/ 37019 w 85428"/>
                <a:gd name="connsiteY37" fmla="*/ 87630 h 104775"/>
                <a:gd name="connsiteX38" fmla="*/ 37019 w 85428"/>
                <a:gd name="connsiteY38" fmla="*/ 87630 h 104775"/>
                <a:gd name="connsiteX39" fmla="*/ 51257 w 85428"/>
                <a:gd name="connsiteY39" fmla="*/ 87630 h 104775"/>
                <a:gd name="connsiteX40" fmla="*/ 66444 w 85428"/>
                <a:gd name="connsiteY40" fmla="*/ 86677 h 104775"/>
                <a:gd name="connsiteX41" fmla="*/ 66444 w 85428"/>
                <a:gd name="connsiteY41" fmla="*/ 86677 h 104775"/>
                <a:gd name="connsiteX42" fmla="*/ 71190 w 85428"/>
                <a:gd name="connsiteY42" fmla="*/ 82867 h 104775"/>
                <a:gd name="connsiteX43" fmla="*/ 71190 w 85428"/>
                <a:gd name="connsiteY43" fmla="*/ 82867 h 104775"/>
                <a:gd name="connsiteX44" fmla="*/ 72139 w 85428"/>
                <a:gd name="connsiteY44" fmla="*/ 76200 h 104775"/>
                <a:gd name="connsiteX45" fmla="*/ 72139 w 85428"/>
                <a:gd name="connsiteY45" fmla="*/ 76200 h 104775"/>
                <a:gd name="connsiteX46" fmla="*/ 72139 w 85428"/>
                <a:gd name="connsiteY46" fmla="*/ 64770 h 104775"/>
                <a:gd name="connsiteX47" fmla="*/ 92073 w 85428"/>
                <a:gd name="connsiteY47" fmla="*/ 64770 h 104775"/>
                <a:gd name="connsiteX48" fmla="*/ 92073 w 85428"/>
                <a:gd name="connsiteY48" fmla="*/ 78105 h 104775"/>
                <a:gd name="connsiteX49" fmla="*/ 79733 w 85428"/>
                <a:gd name="connsiteY49" fmla="*/ 101917 h 104775"/>
                <a:gd name="connsiteX50" fmla="*/ 79733 w 85428"/>
                <a:gd name="connsiteY50" fmla="*/ 101917 h 104775"/>
                <a:gd name="connsiteX51" fmla="*/ 51257 w 85428"/>
                <a:gd name="connsiteY51" fmla="*/ 106680 h 104775"/>
                <a:gd name="connsiteX52" fmla="*/ 51257 w 85428"/>
                <a:gd name="connsiteY52" fmla="*/ 106680 h 104775"/>
                <a:gd name="connsiteX53" fmla="*/ 35121 w 85428"/>
                <a:gd name="connsiteY53" fmla="*/ 10668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5428" h="104775">
                  <a:moveTo>
                    <a:pt x="35121" y="105727"/>
                  </a:moveTo>
                  <a:lnTo>
                    <a:pt x="35121" y="105727"/>
                  </a:lnTo>
                  <a:lnTo>
                    <a:pt x="35121" y="105727"/>
                  </a:lnTo>
                  <a:cubicBezTo>
                    <a:pt x="24679" y="105727"/>
                    <a:pt x="16136" y="102870"/>
                    <a:pt x="9492" y="97155"/>
                  </a:cubicBezTo>
                  <a:lnTo>
                    <a:pt x="9492" y="97155"/>
                  </a:lnTo>
                  <a:cubicBezTo>
                    <a:pt x="2847" y="91440"/>
                    <a:pt x="0" y="81915"/>
                    <a:pt x="0" y="72390"/>
                  </a:cubicBezTo>
                  <a:lnTo>
                    <a:pt x="0" y="72390"/>
                  </a:lnTo>
                  <a:lnTo>
                    <a:pt x="0" y="34290"/>
                  </a:lnTo>
                  <a:cubicBezTo>
                    <a:pt x="0" y="20002"/>
                    <a:pt x="5695" y="10477"/>
                    <a:pt x="14238" y="5715"/>
                  </a:cubicBezTo>
                  <a:lnTo>
                    <a:pt x="14238" y="5715"/>
                  </a:lnTo>
                  <a:cubicBezTo>
                    <a:pt x="23730" y="952"/>
                    <a:pt x="35121" y="0"/>
                    <a:pt x="47460" y="0"/>
                  </a:cubicBezTo>
                  <a:lnTo>
                    <a:pt x="47460" y="0"/>
                  </a:lnTo>
                  <a:lnTo>
                    <a:pt x="56952" y="0"/>
                  </a:lnTo>
                  <a:cubicBezTo>
                    <a:pt x="68343" y="0"/>
                    <a:pt x="76885" y="1905"/>
                    <a:pt x="82581" y="7620"/>
                  </a:cubicBezTo>
                  <a:lnTo>
                    <a:pt x="82581" y="7620"/>
                  </a:lnTo>
                  <a:cubicBezTo>
                    <a:pt x="88276" y="13335"/>
                    <a:pt x="90174" y="21907"/>
                    <a:pt x="90174" y="31432"/>
                  </a:cubicBezTo>
                  <a:lnTo>
                    <a:pt x="90174" y="31432"/>
                  </a:lnTo>
                  <a:lnTo>
                    <a:pt x="90174" y="39052"/>
                  </a:lnTo>
                  <a:lnTo>
                    <a:pt x="70241" y="39052"/>
                  </a:lnTo>
                  <a:lnTo>
                    <a:pt x="70241" y="35242"/>
                  </a:lnTo>
                  <a:lnTo>
                    <a:pt x="70241" y="32385"/>
                  </a:lnTo>
                  <a:cubicBezTo>
                    <a:pt x="70241" y="25717"/>
                    <a:pt x="69292" y="22860"/>
                    <a:pt x="67393" y="20955"/>
                  </a:cubicBezTo>
                  <a:lnTo>
                    <a:pt x="67393" y="20955"/>
                  </a:lnTo>
                  <a:cubicBezTo>
                    <a:pt x="66444" y="19050"/>
                    <a:pt x="62647" y="18097"/>
                    <a:pt x="55054" y="18097"/>
                  </a:cubicBezTo>
                  <a:lnTo>
                    <a:pt x="55054" y="18097"/>
                  </a:lnTo>
                  <a:lnTo>
                    <a:pt x="48409" y="18097"/>
                  </a:lnTo>
                  <a:cubicBezTo>
                    <a:pt x="38917" y="18097"/>
                    <a:pt x="32273" y="18097"/>
                    <a:pt x="28476" y="20002"/>
                  </a:cubicBezTo>
                  <a:lnTo>
                    <a:pt x="28476" y="20002"/>
                  </a:lnTo>
                  <a:cubicBezTo>
                    <a:pt x="23730" y="20955"/>
                    <a:pt x="21832" y="22860"/>
                    <a:pt x="20882" y="25717"/>
                  </a:cubicBezTo>
                  <a:lnTo>
                    <a:pt x="20882" y="25717"/>
                  </a:lnTo>
                  <a:cubicBezTo>
                    <a:pt x="19933" y="27622"/>
                    <a:pt x="19933" y="30480"/>
                    <a:pt x="19933" y="34290"/>
                  </a:cubicBezTo>
                  <a:lnTo>
                    <a:pt x="19933" y="34290"/>
                  </a:lnTo>
                  <a:lnTo>
                    <a:pt x="19933" y="60007"/>
                  </a:lnTo>
                  <a:cubicBezTo>
                    <a:pt x="19933" y="67627"/>
                    <a:pt x="19933" y="74295"/>
                    <a:pt x="20882" y="78105"/>
                  </a:cubicBezTo>
                  <a:lnTo>
                    <a:pt x="20882" y="78105"/>
                  </a:lnTo>
                  <a:cubicBezTo>
                    <a:pt x="21832" y="81915"/>
                    <a:pt x="23730" y="83820"/>
                    <a:pt x="26578" y="85725"/>
                  </a:cubicBezTo>
                  <a:lnTo>
                    <a:pt x="26578" y="85725"/>
                  </a:lnTo>
                  <a:cubicBezTo>
                    <a:pt x="28476" y="86677"/>
                    <a:pt x="32273" y="87630"/>
                    <a:pt x="37019" y="87630"/>
                  </a:cubicBezTo>
                  <a:lnTo>
                    <a:pt x="37019" y="87630"/>
                  </a:lnTo>
                  <a:lnTo>
                    <a:pt x="51257" y="87630"/>
                  </a:lnTo>
                  <a:cubicBezTo>
                    <a:pt x="57901" y="87630"/>
                    <a:pt x="63597" y="87630"/>
                    <a:pt x="66444" y="86677"/>
                  </a:cubicBezTo>
                  <a:lnTo>
                    <a:pt x="66444" y="86677"/>
                  </a:lnTo>
                  <a:cubicBezTo>
                    <a:pt x="69292" y="85725"/>
                    <a:pt x="70241" y="84773"/>
                    <a:pt x="71190" y="82867"/>
                  </a:cubicBezTo>
                  <a:lnTo>
                    <a:pt x="71190" y="82867"/>
                  </a:lnTo>
                  <a:cubicBezTo>
                    <a:pt x="72139" y="81915"/>
                    <a:pt x="72139" y="79057"/>
                    <a:pt x="72139" y="76200"/>
                  </a:cubicBezTo>
                  <a:lnTo>
                    <a:pt x="72139" y="76200"/>
                  </a:lnTo>
                  <a:lnTo>
                    <a:pt x="72139" y="64770"/>
                  </a:lnTo>
                  <a:lnTo>
                    <a:pt x="92073" y="64770"/>
                  </a:lnTo>
                  <a:lnTo>
                    <a:pt x="92073" y="78105"/>
                  </a:lnTo>
                  <a:cubicBezTo>
                    <a:pt x="92073" y="89535"/>
                    <a:pt x="87327" y="98107"/>
                    <a:pt x="79733" y="101917"/>
                  </a:cubicBezTo>
                  <a:lnTo>
                    <a:pt x="79733" y="101917"/>
                  </a:lnTo>
                  <a:cubicBezTo>
                    <a:pt x="72139" y="105727"/>
                    <a:pt x="62647" y="106680"/>
                    <a:pt x="51257" y="106680"/>
                  </a:cubicBezTo>
                  <a:lnTo>
                    <a:pt x="51257" y="106680"/>
                  </a:lnTo>
                  <a:lnTo>
                    <a:pt x="35121" y="106680"/>
                  </a:lnTo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 102">
              <a:extLst>
                <a:ext uri="{FF2B5EF4-FFF2-40B4-BE49-F238E27FC236}">
                  <a16:creationId xmlns:a16="http://schemas.microsoft.com/office/drawing/2014/main" id="{B2D00797-BA04-8440-8C3F-37A827277DF6}"/>
                </a:ext>
              </a:extLst>
            </p:cNvPr>
            <p:cNvSpPr/>
            <p:nvPr/>
          </p:nvSpPr>
          <p:spPr>
            <a:xfrm>
              <a:off x="3027698" y="1223963"/>
              <a:ext cx="85428" cy="95250"/>
            </a:xfrm>
            <a:custGeom>
              <a:avLst/>
              <a:gdLst>
                <a:gd name="connsiteX0" fmla="*/ 73089 w 85428"/>
                <a:gd name="connsiteY0" fmla="*/ 103823 h 95250"/>
                <a:gd name="connsiteX1" fmla="*/ 73089 w 85428"/>
                <a:gd name="connsiteY1" fmla="*/ 60007 h 95250"/>
                <a:gd name="connsiteX2" fmla="*/ 19933 w 85428"/>
                <a:gd name="connsiteY2" fmla="*/ 60007 h 95250"/>
                <a:gd name="connsiteX3" fmla="*/ 19933 w 85428"/>
                <a:gd name="connsiteY3" fmla="*/ 103823 h 95250"/>
                <a:gd name="connsiteX4" fmla="*/ 0 w 85428"/>
                <a:gd name="connsiteY4" fmla="*/ 103823 h 95250"/>
                <a:gd name="connsiteX5" fmla="*/ 0 w 85428"/>
                <a:gd name="connsiteY5" fmla="*/ 0 h 95250"/>
                <a:gd name="connsiteX6" fmla="*/ 19933 w 85428"/>
                <a:gd name="connsiteY6" fmla="*/ 0 h 95250"/>
                <a:gd name="connsiteX7" fmla="*/ 19933 w 85428"/>
                <a:gd name="connsiteY7" fmla="*/ 41910 h 95250"/>
                <a:gd name="connsiteX8" fmla="*/ 73089 w 85428"/>
                <a:gd name="connsiteY8" fmla="*/ 41910 h 95250"/>
                <a:gd name="connsiteX9" fmla="*/ 73089 w 85428"/>
                <a:gd name="connsiteY9" fmla="*/ 0 h 95250"/>
                <a:gd name="connsiteX10" fmla="*/ 93022 w 85428"/>
                <a:gd name="connsiteY10" fmla="*/ 0 h 95250"/>
                <a:gd name="connsiteX11" fmla="*/ 93022 w 85428"/>
                <a:gd name="connsiteY11" fmla="*/ 103823 h 95250"/>
                <a:gd name="connsiteX12" fmla="*/ 73089 w 85428"/>
                <a:gd name="connsiteY12" fmla="*/ 103823 h 95250"/>
                <a:gd name="connsiteX13" fmla="*/ 73089 w 85428"/>
                <a:gd name="connsiteY13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28" h="95250">
                  <a:moveTo>
                    <a:pt x="73089" y="103823"/>
                  </a:moveTo>
                  <a:lnTo>
                    <a:pt x="73089" y="60007"/>
                  </a:lnTo>
                  <a:lnTo>
                    <a:pt x="19933" y="60007"/>
                  </a:lnTo>
                  <a:lnTo>
                    <a:pt x="19933" y="103823"/>
                  </a:lnTo>
                  <a:lnTo>
                    <a:pt x="0" y="103823"/>
                  </a:lnTo>
                  <a:lnTo>
                    <a:pt x="0" y="0"/>
                  </a:lnTo>
                  <a:lnTo>
                    <a:pt x="19933" y="0"/>
                  </a:lnTo>
                  <a:lnTo>
                    <a:pt x="19933" y="41910"/>
                  </a:lnTo>
                  <a:lnTo>
                    <a:pt x="73089" y="41910"/>
                  </a:lnTo>
                  <a:lnTo>
                    <a:pt x="73089" y="0"/>
                  </a:lnTo>
                  <a:lnTo>
                    <a:pt x="93022" y="0"/>
                  </a:lnTo>
                  <a:lnTo>
                    <a:pt x="93022" y="103823"/>
                  </a:lnTo>
                  <a:lnTo>
                    <a:pt x="73089" y="103823"/>
                  </a:lnTo>
                  <a:lnTo>
                    <a:pt x="73089" y="103823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 103">
              <a:extLst>
                <a:ext uri="{FF2B5EF4-FFF2-40B4-BE49-F238E27FC236}">
                  <a16:creationId xmlns:a16="http://schemas.microsoft.com/office/drawing/2014/main" id="{3A8E2421-CA75-404D-9FA6-37878852048D}"/>
                </a:ext>
              </a:extLst>
            </p:cNvPr>
            <p:cNvSpPr/>
            <p:nvPr/>
          </p:nvSpPr>
          <p:spPr>
            <a:xfrm>
              <a:off x="3147298" y="1210627"/>
              <a:ext cx="28476" cy="19050"/>
            </a:xfrm>
            <a:custGeom>
              <a:avLst/>
              <a:gdLst>
                <a:gd name="connsiteX0" fmla="*/ 14238 w 28476"/>
                <a:gd name="connsiteY0" fmla="*/ 0 h 19050"/>
                <a:gd name="connsiteX1" fmla="*/ 28476 w 28476"/>
                <a:gd name="connsiteY1" fmla="*/ 13335 h 19050"/>
                <a:gd name="connsiteX2" fmla="*/ 14238 w 28476"/>
                <a:gd name="connsiteY2" fmla="*/ 26670 h 19050"/>
                <a:gd name="connsiteX3" fmla="*/ 0 w 28476"/>
                <a:gd name="connsiteY3" fmla="*/ 13335 h 19050"/>
                <a:gd name="connsiteX4" fmla="*/ 14238 w 28476"/>
                <a:gd name="connsiteY4" fmla="*/ 0 h 19050"/>
                <a:gd name="connsiteX5" fmla="*/ 14238 w 28476"/>
                <a:gd name="connsiteY5" fmla="*/ 24765 h 19050"/>
                <a:gd name="connsiteX6" fmla="*/ 24679 w 28476"/>
                <a:gd name="connsiteY6" fmla="*/ 14288 h 19050"/>
                <a:gd name="connsiteX7" fmla="*/ 14238 w 28476"/>
                <a:gd name="connsiteY7" fmla="*/ 3810 h 19050"/>
                <a:gd name="connsiteX8" fmla="*/ 3797 w 28476"/>
                <a:gd name="connsiteY8" fmla="*/ 14288 h 19050"/>
                <a:gd name="connsiteX9" fmla="*/ 14238 w 28476"/>
                <a:gd name="connsiteY9" fmla="*/ 24765 h 19050"/>
                <a:gd name="connsiteX10" fmla="*/ 20882 w 28476"/>
                <a:gd name="connsiteY10" fmla="*/ 16193 h 19050"/>
                <a:gd name="connsiteX11" fmla="*/ 14238 w 28476"/>
                <a:gd name="connsiteY11" fmla="*/ 21908 h 19050"/>
                <a:gd name="connsiteX12" fmla="*/ 6644 w 28476"/>
                <a:gd name="connsiteY12" fmla="*/ 13335 h 19050"/>
                <a:gd name="connsiteX13" fmla="*/ 14238 w 28476"/>
                <a:gd name="connsiteY13" fmla="*/ 4763 h 19050"/>
                <a:gd name="connsiteX14" fmla="*/ 20882 w 28476"/>
                <a:gd name="connsiteY14" fmla="*/ 10478 h 19050"/>
                <a:gd name="connsiteX15" fmla="*/ 18035 w 28476"/>
                <a:gd name="connsiteY15" fmla="*/ 10478 h 19050"/>
                <a:gd name="connsiteX16" fmla="*/ 14238 w 28476"/>
                <a:gd name="connsiteY16" fmla="*/ 7620 h 19050"/>
                <a:gd name="connsiteX17" fmla="*/ 10441 w 28476"/>
                <a:gd name="connsiteY17" fmla="*/ 12383 h 19050"/>
                <a:gd name="connsiteX18" fmla="*/ 15187 w 28476"/>
                <a:gd name="connsiteY18" fmla="*/ 18098 h 19050"/>
                <a:gd name="connsiteX19" fmla="*/ 18984 w 28476"/>
                <a:gd name="connsiteY19" fmla="*/ 15240 h 19050"/>
                <a:gd name="connsiteX20" fmla="*/ 20882 w 28476"/>
                <a:gd name="connsiteY20" fmla="*/ 152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476" h="19050">
                  <a:moveTo>
                    <a:pt x="14238" y="0"/>
                  </a:moveTo>
                  <a:cubicBezTo>
                    <a:pt x="21832" y="0"/>
                    <a:pt x="28476" y="5715"/>
                    <a:pt x="28476" y="13335"/>
                  </a:cubicBezTo>
                  <a:cubicBezTo>
                    <a:pt x="28476" y="21908"/>
                    <a:pt x="21832" y="26670"/>
                    <a:pt x="14238" y="26670"/>
                  </a:cubicBezTo>
                  <a:cubicBezTo>
                    <a:pt x="6644" y="26670"/>
                    <a:pt x="0" y="20955"/>
                    <a:pt x="0" y="13335"/>
                  </a:cubicBezTo>
                  <a:cubicBezTo>
                    <a:pt x="0" y="5715"/>
                    <a:pt x="6644" y="0"/>
                    <a:pt x="14238" y="0"/>
                  </a:cubicBezTo>
                  <a:close/>
                  <a:moveTo>
                    <a:pt x="14238" y="24765"/>
                  </a:moveTo>
                  <a:cubicBezTo>
                    <a:pt x="19933" y="24765"/>
                    <a:pt x="24679" y="20003"/>
                    <a:pt x="24679" y="14288"/>
                  </a:cubicBezTo>
                  <a:cubicBezTo>
                    <a:pt x="24679" y="7620"/>
                    <a:pt x="19933" y="3810"/>
                    <a:pt x="14238" y="3810"/>
                  </a:cubicBezTo>
                  <a:cubicBezTo>
                    <a:pt x="8543" y="3810"/>
                    <a:pt x="3797" y="8573"/>
                    <a:pt x="3797" y="14288"/>
                  </a:cubicBezTo>
                  <a:cubicBezTo>
                    <a:pt x="3797" y="20003"/>
                    <a:pt x="8543" y="24765"/>
                    <a:pt x="14238" y="24765"/>
                  </a:cubicBezTo>
                  <a:close/>
                  <a:moveTo>
                    <a:pt x="20882" y="16193"/>
                  </a:moveTo>
                  <a:cubicBezTo>
                    <a:pt x="19933" y="20003"/>
                    <a:pt x="17086" y="21908"/>
                    <a:pt x="14238" y="21908"/>
                  </a:cubicBezTo>
                  <a:cubicBezTo>
                    <a:pt x="9492" y="21908"/>
                    <a:pt x="6644" y="18098"/>
                    <a:pt x="6644" y="13335"/>
                  </a:cubicBezTo>
                  <a:cubicBezTo>
                    <a:pt x="6644" y="8573"/>
                    <a:pt x="9492" y="4763"/>
                    <a:pt x="14238" y="4763"/>
                  </a:cubicBezTo>
                  <a:cubicBezTo>
                    <a:pt x="18035" y="4763"/>
                    <a:pt x="19933" y="6668"/>
                    <a:pt x="20882" y="10478"/>
                  </a:cubicBezTo>
                  <a:lnTo>
                    <a:pt x="18035" y="10478"/>
                  </a:lnTo>
                  <a:cubicBezTo>
                    <a:pt x="18035" y="8573"/>
                    <a:pt x="16136" y="7620"/>
                    <a:pt x="14238" y="7620"/>
                  </a:cubicBezTo>
                  <a:cubicBezTo>
                    <a:pt x="11390" y="7620"/>
                    <a:pt x="10441" y="9525"/>
                    <a:pt x="10441" y="12383"/>
                  </a:cubicBezTo>
                  <a:cubicBezTo>
                    <a:pt x="10441" y="15240"/>
                    <a:pt x="12340" y="18098"/>
                    <a:pt x="15187" y="18098"/>
                  </a:cubicBezTo>
                  <a:cubicBezTo>
                    <a:pt x="17086" y="18098"/>
                    <a:pt x="18984" y="17145"/>
                    <a:pt x="18984" y="15240"/>
                  </a:cubicBezTo>
                  <a:lnTo>
                    <a:pt x="20882" y="15240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 104">
              <a:extLst>
                <a:ext uri="{FF2B5EF4-FFF2-40B4-BE49-F238E27FC236}">
                  <a16:creationId xmlns:a16="http://schemas.microsoft.com/office/drawing/2014/main" id="{3C076358-952A-EC4E-B9A1-761FF4C891F1}"/>
                </a:ext>
              </a:extLst>
            </p:cNvPr>
            <p:cNvSpPr/>
            <p:nvPr/>
          </p:nvSpPr>
          <p:spPr>
            <a:xfrm>
              <a:off x="1421645" y="1017270"/>
              <a:ext cx="503078" cy="542925"/>
            </a:xfrm>
            <a:custGeom>
              <a:avLst/>
              <a:gdLst>
                <a:gd name="connsiteX0" fmla="*/ 252488 w 503078"/>
                <a:gd name="connsiteY0" fmla="*/ 0 h 542925"/>
                <a:gd name="connsiteX1" fmla="*/ 0 w 503078"/>
                <a:gd name="connsiteY1" fmla="*/ 207645 h 542925"/>
                <a:gd name="connsiteX2" fmla="*/ 105362 w 503078"/>
                <a:gd name="connsiteY2" fmla="*/ 207645 h 542925"/>
                <a:gd name="connsiteX3" fmla="*/ 142381 w 503078"/>
                <a:gd name="connsiteY3" fmla="*/ 148590 h 542925"/>
                <a:gd name="connsiteX4" fmla="*/ 252488 w 503078"/>
                <a:gd name="connsiteY4" fmla="*/ 102870 h 542925"/>
                <a:gd name="connsiteX5" fmla="*/ 362596 w 503078"/>
                <a:gd name="connsiteY5" fmla="*/ 148590 h 542925"/>
                <a:gd name="connsiteX6" fmla="*/ 408158 w 503078"/>
                <a:gd name="connsiteY6" fmla="*/ 259080 h 542925"/>
                <a:gd name="connsiteX7" fmla="*/ 362596 w 503078"/>
                <a:gd name="connsiteY7" fmla="*/ 369570 h 542925"/>
                <a:gd name="connsiteX8" fmla="*/ 252488 w 503078"/>
                <a:gd name="connsiteY8" fmla="*/ 415290 h 542925"/>
                <a:gd name="connsiteX9" fmla="*/ 142381 w 503078"/>
                <a:gd name="connsiteY9" fmla="*/ 369570 h 542925"/>
                <a:gd name="connsiteX10" fmla="*/ 105362 w 503078"/>
                <a:gd name="connsiteY10" fmla="*/ 310515 h 542925"/>
                <a:gd name="connsiteX11" fmla="*/ 0 w 503078"/>
                <a:gd name="connsiteY11" fmla="*/ 310515 h 542925"/>
                <a:gd name="connsiteX12" fmla="*/ 0 w 503078"/>
                <a:gd name="connsiteY12" fmla="*/ 310515 h 542925"/>
                <a:gd name="connsiteX13" fmla="*/ 0 w 503078"/>
                <a:gd name="connsiteY13" fmla="*/ 442913 h 542925"/>
                <a:gd name="connsiteX14" fmla="*/ 95870 w 503078"/>
                <a:gd name="connsiteY14" fmla="*/ 547688 h 542925"/>
                <a:gd name="connsiteX15" fmla="*/ 95870 w 503078"/>
                <a:gd name="connsiteY15" fmla="*/ 464820 h 542925"/>
                <a:gd name="connsiteX16" fmla="*/ 252488 w 503078"/>
                <a:gd name="connsiteY16" fmla="*/ 518160 h 542925"/>
                <a:gd name="connsiteX17" fmla="*/ 510672 w 503078"/>
                <a:gd name="connsiteY17" fmla="*/ 259080 h 542925"/>
                <a:gd name="connsiteX18" fmla="*/ 252488 w 503078"/>
                <a:gd name="connsiteY18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3078" h="542925">
                  <a:moveTo>
                    <a:pt x="252488" y="0"/>
                  </a:moveTo>
                  <a:cubicBezTo>
                    <a:pt x="127193" y="0"/>
                    <a:pt x="22781" y="89535"/>
                    <a:pt x="0" y="207645"/>
                  </a:cubicBezTo>
                  <a:lnTo>
                    <a:pt x="105362" y="207645"/>
                  </a:lnTo>
                  <a:cubicBezTo>
                    <a:pt x="112955" y="184785"/>
                    <a:pt x="126244" y="164783"/>
                    <a:pt x="142381" y="148590"/>
                  </a:cubicBezTo>
                  <a:cubicBezTo>
                    <a:pt x="170857" y="120015"/>
                    <a:pt x="209774" y="102870"/>
                    <a:pt x="252488" y="102870"/>
                  </a:cubicBezTo>
                  <a:cubicBezTo>
                    <a:pt x="296152" y="102870"/>
                    <a:pt x="334120" y="120015"/>
                    <a:pt x="362596" y="148590"/>
                  </a:cubicBezTo>
                  <a:cubicBezTo>
                    <a:pt x="391072" y="177165"/>
                    <a:pt x="408158" y="216218"/>
                    <a:pt x="408158" y="259080"/>
                  </a:cubicBezTo>
                  <a:cubicBezTo>
                    <a:pt x="408158" y="302895"/>
                    <a:pt x="391072" y="340995"/>
                    <a:pt x="362596" y="369570"/>
                  </a:cubicBezTo>
                  <a:cubicBezTo>
                    <a:pt x="334120" y="398145"/>
                    <a:pt x="295203" y="415290"/>
                    <a:pt x="252488" y="415290"/>
                  </a:cubicBezTo>
                  <a:cubicBezTo>
                    <a:pt x="208825" y="415290"/>
                    <a:pt x="170857" y="398145"/>
                    <a:pt x="142381" y="369570"/>
                  </a:cubicBezTo>
                  <a:cubicBezTo>
                    <a:pt x="126244" y="353378"/>
                    <a:pt x="112955" y="333375"/>
                    <a:pt x="105362" y="310515"/>
                  </a:cubicBezTo>
                  <a:lnTo>
                    <a:pt x="0" y="310515"/>
                  </a:lnTo>
                  <a:lnTo>
                    <a:pt x="0" y="310515"/>
                  </a:lnTo>
                  <a:lnTo>
                    <a:pt x="0" y="442913"/>
                  </a:lnTo>
                  <a:cubicBezTo>
                    <a:pt x="0" y="554355"/>
                    <a:pt x="95870" y="547688"/>
                    <a:pt x="95870" y="547688"/>
                  </a:cubicBezTo>
                  <a:lnTo>
                    <a:pt x="95870" y="464820"/>
                  </a:lnTo>
                  <a:cubicBezTo>
                    <a:pt x="139533" y="498158"/>
                    <a:pt x="193638" y="518160"/>
                    <a:pt x="252488" y="518160"/>
                  </a:cubicBezTo>
                  <a:cubicBezTo>
                    <a:pt x="395818" y="517208"/>
                    <a:pt x="510672" y="401955"/>
                    <a:pt x="510672" y="259080"/>
                  </a:cubicBezTo>
                  <a:cubicBezTo>
                    <a:pt x="510672" y="115253"/>
                    <a:pt x="395818" y="0"/>
                    <a:pt x="252488" y="0"/>
                  </a:cubicBez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>
                <a:solidFill>
                  <a:schemeClr val="bg1"/>
                </a:solidFill>
              </a:endParaRPr>
            </a:p>
          </p:txBody>
        </p:sp>
        <p:sp>
          <p:nvSpPr>
            <p:cNvPr id="106" name="Forme libre 105">
              <a:extLst>
                <a:ext uri="{FF2B5EF4-FFF2-40B4-BE49-F238E27FC236}">
                  <a16:creationId xmlns:a16="http://schemas.microsoft.com/office/drawing/2014/main" id="{ADEBA37C-45CE-094D-85BC-83EA4481149E}"/>
                </a:ext>
              </a:extLst>
            </p:cNvPr>
            <p:cNvSpPr/>
            <p:nvPr/>
          </p:nvSpPr>
          <p:spPr>
            <a:xfrm>
              <a:off x="2035780" y="1375410"/>
              <a:ext cx="66444" cy="76200"/>
            </a:xfrm>
            <a:custGeom>
              <a:avLst/>
              <a:gdLst>
                <a:gd name="connsiteX0" fmla="*/ 54105 w 66444"/>
                <a:gd name="connsiteY0" fmla="*/ 60960 h 76200"/>
                <a:gd name="connsiteX1" fmla="*/ 18035 w 66444"/>
                <a:gd name="connsiteY1" fmla="*/ 60960 h 76200"/>
                <a:gd name="connsiteX2" fmla="*/ 12340 w 66444"/>
                <a:gd name="connsiteY2" fmla="*/ 76200 h 76200"/>
                <a:gd name="connsiteX3" fmla="*/ 0 w 66444"/>
                <a:gd name="connsiteY3" fmla="*/ 76200 h 76200"/>
                <a:gd name="connsiteX4" fmla="*/ 26578 w 66444"/>
                <a:gd name="connsiteY4" fmla="*/ 0 h 76200"/>
                <a:gd name="connsiteX5" fmla="*/ 43663 w 66444"/>
                <a:gd name="connsiteY5" fmla="*/ 0 h 76200"/>
                <a:gd name="connsiteX6" fmla="*/ 71190 w 66444"/>
                <a:gd name="connsiteY6" fmla="*/ 76200 h 76200"/>
                <a:gd name="connsiteX7" fmla="*/ 58851 w 66444"/>
                <a:gd name="connsiteY7" fmla="*/ 76200 h 76200"/>
                <a:gd name="connsiteX8" fmla="*/ 54105 w 66444"/>
                <a:gd name="connsiteY8" fmla="*/ 60960 h 76200"/>
                <a:gd name="connsiteX9" fmla="*/ 50308 w 66444"/>
                <a:gd name="connsiteY9" fmla="*/ 52388 h 76200"/>
                <a:gd name="connsiteX10" fmla="*/ 35121 w 66444"/>
                <a:gd name="connsiteY10" fmla="*/ 9525 h 76200"/>
                <a:gd name="connsiteX11" fmla="*/ 19933 w 66444"/>
                <a:gd name="connsiteY11" fmla="*/ 52388 h 76200"/>
                <a:gd name="connsiteX12" fmla="*/ 50308 w 66444"/>
                <a:gd name="connsiteY12" fmla="*/ 5238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444" h="76200">
                  <a:moveTo>
                    <a:pt x="54105" y="60960"/>
                  </a:moveTo>
                  <a:lnTo>
                    <a:pt x="18035" y="60960"/>
                  </a:lnTo>
                  <a:lnTo>
                    <a:pt x="12340" y="76200"/>
                  </a:lnTo>
                  <a:lnTo>
                    <a:pt x="0" y="76200"/>
                  </a:lnTo>
                  <a:lnTo>
                    <a:pt x="26578" y="0"/>
                  </a:lnTo>
                  <a:lnTo>
                    <a:pt x="43663" y="0"/>
                  </a:lnTo>
                  <a:lnTo>
                    <a:pt x="71190" y="76200"/>
                  </a:lnTo>
                  <a:lnTo>
                    <a:pt x="58851" y="76200"/>
                  </a:lnTo>
                  <a:lnTo>
                    <a:pt x="54105" y="60960"/>
                  </a:lnTo>
                  <a:close/>
                  <a:moveTo>
                    <a:pt x="50308" y="52388"/>
                  </a:moveTo>
                  <a:lnTo>
                    <a:pt x="35121" y="9525"/>
                  </a:lnTo>
                  <a:lnTo>
                    <a:pt x="19933" y="52388"/>
                  </a:lnTo>
                  <a:lnTo>
                    <a:pt x="50308" y="52388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 106">
              <a:extLst>
                <a:ext uri="{FF2B5EF4-FFF2-40B4-BE49-F238E27FC236}">
                  <a16:creationId xmlns:a16="http://schemas.microsoft.com/office/drawing/2014/main" id="{74F0C2E8-F26E-AE4D-908C-61747BA87389}"/>
                </a:ext>
              </a:extLst>
            </p:cNvPr>
            <p:cNvSpPr/>
            <p:nvPr/>
          </p:nvSpPr>
          <p:spPr>
            <a:xfrm>
              <a:off x="2128802" y="1376363"/>
              <a:ext cx="66444" cy="76200"/>
            </a:xfrm>
            <a:custGeom>
              <a:avLst/>
              <a:gdLst>
                <a:gd name="connsiteX0" fmla="*/ 69292 w 66444"/>
                <a:gd name="connsiteY0" fmla="*/ 0 h 76200"/>
                <a:gd name="connsiteX1" fmla="*/ 69292 w 66444"/>
                <a:gd name="connsiteY1" fmla="*/ 76200 h 76200"/>
                <a:gd name="connsiteX2" fmla="*/ 49359 w 66444"/>
                <a:gd name="connsiteY2" fmla="*/ 76200 h 76200"/>
                <a:gd name="connsiteX3" fmla="*/ 21832 w 66444"/>
                <a:gd name="connsiteY3" fmla="*/ 29527 h 76200"/>
                <a:gd name="connsiteX4" fmla="*/ 14238 w 66444"/>
                <a:gd name="connsiteY4" fmla="*/ 15240 h 76200"/>
                <a:gd name="connsiteX5" fmla="*/ 11390 w 66444"/>
                <a:gd name="connsiteY5" fmla="*/ 10477 h 76200"/>
                <a:gd name="connsiteX6" fmla="*/ 11390 w 66444"/>
                <a:gd name="connsiteY6" fmla="*/ 10477 h 76200"/>
                <a:gd name="connsiteX7" fmla="*/ 11390 w 66444"/>
                <a:gd name="connsiteY7" fmla="*/ 14288 h 76200"/>
                <a:gd name="connsiteX8" fmla="*/ 11390 w 66444"/>
                <a:gd name="connsiteY8" fmla="*/ 26670 h 76200"/>
                <a:gd name="connsiteX9" fmla="*/ 11390 w 66444"/>
                <a:gd name="connsiteY9" fmla="*/ 77152 h 76200"/>
                <a:gd name="connsiteX10" fmla="*/ 0 w 66444"/>
                <a:gd name="connsiteY10" fmla="*/ 77152 h 76200"/>
                <a:gd name="connsiteX11" fmla="*/ 0 w 66444"/>
                <a:gd name="connsiteY11" fmla="*/ 952 h 76200"/>
                <a:gd name="connsiteX12" fmla="*/ 19933 w 66444"/>
                <a:gd name="connsiteY12" fmla="*/ 952 h 76200"/>
                <a:gd name="connsiteX13" fmla="*/ 43663 w 66444"/>
                <a:gd name="connsiteY13" fmla="*/ 42863 h 76200"/>
                <a:gd name="connsiteX14" fmla="*/ 54105 w 66444"/>
                <a:gd name="connsiteY14" fmla="*/ 60960 h 76200"/>
                <a:gd name="connsiteX15" fmla="*/ 56952 w 66444"/>
                <a:gd name="connsiteY15" fmla="*/ 66675 h 76200"/>
                <a:gd name="connsiteX16" fmla="*/ 56952 w 66444"/>
                <a:gd name="connsiteY16" fmla="*/ 66675 h 76200"/>
                <a:gd name="connsiteX17" fmla="*/ 56952 w 66444"/>
                <a:gd name="connsiteY17" fmla="*/ 62865 h 76200"/>
                <a:gd name="connsiteX18" fmla="*/ 56952 w 66444"/>
                <a:gd name="connsiteY18" fmla="*/ 51435 h 76200"/>
                <a:gd name="connsiteX19" fmla="*/ 56952 w 66444"/>
                <a:gd name="connsiteY19" fmla="*/ 952 h 76200"/>
                <a:gd name="connsiteX20" fmla="*/ 69292 w 66444"/>
                <a:gd name="connsiteY20" fmla="*/ 95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444" h="76200">
                  <a:moveTo>
                    <a:pt x="69292" y="0"/>
                  </a:moveTo>
                  <a:lnTo>
                    <a:pt x="69292" y="76200"/>
                  </a:lnTo>
                  <a:lnTo>
                    <a:pt x="49359" y="76200"/>
                  </a:lnTo>
                  <a:lnTo>
                    <a:pt x="21832" y="29527"/>
                  </a:lnTo>
                  <a:cubicBezTo>
                    <a:pt x="20882" y="27623"/>
                    <a:pt x="18035" y="22860"/>
                    <a:pt x="14238" y="15240"/>
                  </a:cubicBezTo>
                  <a:lnTo>
                    <a:pt x="11390" y="10477"/>
                  </a:lnTo>
                  <a:lnTo>
                    <a:pt x="11390" y="10477"/>
                  </a:lnTo>
                  <a:lnTo>
                    <a:pt x="11390" y="14288"/>
                  </a:lnTo>
                  <a:cubicBezTo>
                    <a:pt x="11390" y="18098"/>
                    <a:pt x="11390" y="21908"/>
                    <a:pt x="11390" y="26670"/>
                  </a:cubicBezTo>
                  <a:lnTo>
                    <a:pt x="11390" y="77152"/>
                  </a:lnTo>
                  <a:lnTo>
                    <a:pt x="0" y="77152"/>
                  </a:lnTo>
                  <a:lnTo>
                    <a:pt x="0" y="952"/>
                  </a:lnTo>
                  <a:lnTo>
                    <a:pt x="19933" y="952"/>
                  </a:lnTo>
                  <a:lnTo>
                    <a:pt x="43663" y="42863"/>
                  </a:lnTo>
                  <a:cubicBezTo>
                    <a:pt x="45562" y="46673"/>
                    <a:pt x="49359" y="52388"/>
                    <a:pt x="54105" y="60960"/>
                  </a:cubicBezTo>
                  <a:lnTo>
                    <a:pt x="56952" y="66675"/>
                  </a:lnTo>
                  <a:lnTo>
                    <a:pt x="56952" y="66675"/>
                  </a:lnTo>
                  <a:lnTo>
                    <a:pt x="56952" y="62865"/>
                  </a:lnTo>
                  <a:cubicBezTo>
                    <a:pt x="56952" y="59055"/>
                    <a:pt x="56952" y="55245"/>
                    <a:pt x="56952" y="51435"/>
                  </a:cubicBezTo>
                  <a:lnTo>
                    <a:pt x="56952" y="952"/>
                  </a:lnTo>
                  <a:lnTo>
                    <a:pt x="69292" y="952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 107">
              <a:extLst>
                <a:ext uri="{FF2B5EF4-FFF2-40B4-BE49-F238E27FC236}">
                  <a16:creationId xmlns:a16="http://schemas.microsoft.com/office/drawing/2014/main" id="{D2B51A05-D4C7-2C40-8A0B-57AD94FE4E15}"/>
                </a:ext>
              </a:extLst>
            </p:cNvPr>
            <p:cNvSpPr/>
            <p:nvPr/>
          </p:nvSpPr>
          <p:spPr>
            <a:xfrm>
              <a:off x="2220874" y="1375410"/>
              <a:ext cx="56952" cy="76200"/>
            </a:xfrm>
            <a:custGeom>
              <a:avLst/>
              <a:gdLst>
                <a:gd name="connsiteX0" fmla="*/ 32273 w 56952"/>
                <a:gd name="connsiteY0" fmla="*/ 37148 h 76200"/>
                <a:gd name="connsiteX1" fmla="*/ 65495 w 56952"/>
                <a:gd name="connsiteY1" fmla="*/ 37148 h 76200"/>
                <a:gd name="connsiteX2" fmla="*/ 65495 w 56952"/>
                <a:gd name="connsiteY2" fmla="*/ 49530 h 76200"/>
                <a:gd name="connsiteX3" fmla="*/ 65495 w 56952"/>
                <a:gd name="connsiteY3" fmla="*/ 60007 h 76200"/>
                <a:gd name="connsiteX4" fmla="*/ 63597 w 56952"/>
                <a:gd name="connsiteY4" fmla="*/ 66675 h 76200"/>
                <a:gd name="connsiteX5" fmla="*/ 50308 w 56952"/>
                <a:gd name="connsiteY5" fmla="*/ 76200 h 76200"/>
                <a:gd name="connsiteX6" fmla="*/ 32273 w 56952"/>
                <a:gd name="connsiteY6" fmla="*/ 77152 h 76200"/>
                <a:gd name="connsiteX7" fmla="*/ 16137 w 56952"/>
                <a:gd name="connsiteY7" fmla="*/ 76200 h 76200"/>
                <a:gd name="connsiteX8" fmla="*/ 6645 w 56952"/>
                <a:gd name="connsiteY8" fmla="*/ 71438 h 76200"/>
                <a:gd name="connsiteX9" fmla="*/ 0 w 56952"/>
                <a:gd name="connsiteY9" fmla="*/ 56198 h 76200"/>
                <a:gd name="connsiteX10" fmla="*/ 0 w 56952"/>
                <a:gd name="connsiteY10" fmla="*/ 46673 h 76200"/>
                <a:gd name="connsiteX11" fmla="*/ 0 w 56952"/>
                <a:gd name="connsiteY11" fmla="*/ 26670 h 76200"/>
                <a:gd name="connsiteX12" fmla="*/ 7594 w 56952"/>
                <a:gd name="connsiteY12" fmla="*/ 4763 h 76200"/>
                <a:gd name="connsiteX13" fmla="*/ 20883 w 56952"/>
                <a:gd name="connsiteY13" fmla="*/ 0 h 76200"/>
                <a:gd name="connsiteX14" fmla="*/ 35121 w 56952"/>
                <a:gd name="connsiteY14" fmla="*/ 0 h 76200"/>
                <a:gd name="connsiteX15" fmla="*/ 47460 w 56952"/>
                <a:gd name="connsiteY15" fmla="*/ 0 h 76200"/>
                <a:gd name="connsiteX16" fmla="*/ 54105 w 56952"/>
                <a:gd name="connsiteY16" fmla="*/ 952 h 76200"/>
                <a:gd name="connsiteX17" fmla="*/ 65495 w 56952"/>
                <a:gd name="connsiteY17" fmla="*/ 15240 h 76200"/>
                <a:gd name="connsiteX18" fmla="*/ 65495 w 56952"/>
                <a:gd name="connsiteY18" fmla="*/ 22860 h 76200"/>
                <a:gd name="connsiteX19" fmla="*/ 54105 w 56952"/>
                <a:gd name="connsiteY19" fmla="*/ 22860 h 76200"/>
                <a:gd name="connsiteX20" fmla="*/ 52206 w 56952"/>
                <a:gd name="connsiteY20" fmla="*/ 13335 h 76200"/>
                <a:gd name="connsiteX21" fmla="*/ 44613 w 56952"/>
                <a:gd name="connsiteY21" fmla="*/ 9525 h 76200"/>
                <a:gd name="connsiteX22" fmla="*/ 32273 w 56952"/>
                <a:gd name="connsiteY22" fmla="*/ 9525 h 76200"/>
                <a:gd name="connsiteX23" fmla="*/ 18984 w 56952"/>
                <a:gd name="connsiteY23" fmla="*/ 10477 h 76200"/>
                <a:gd name="connsiteX24" fmla="*/ 12340 w 56952"/>
                <a:gd name="connsiteY24" fmla="*/ 18098 h 76200"/>
                <a:gd name="connsiteX25" fmla="*/ 11391 w 56952"/>
                <a:gd name="connsiteY25" fmla="*/ 37148 h 76200"/>
                <a:gd name="connsiteX26" fmla="*/ 11391 w 56952"/>
                <a:gd name="connsiteY26" fmla="*/ 52388 h 76200"/>
                <a:gd name="connsiteX27" fmla="*/ 13289 w 56952"/>
                <a:gd name="connsiteY27" fmla="*/ 60960 h 76200"/>
                <a:gd name="connsiteX28" fmla="*/ 18035 w 56952"/>
                <a:gd name="connsiteY28" fmla="*/ 64770 h 76200"/>
                <a:gd name="connsiteX29" fmla="*/ 34171 w 56952"/>
                <a:gd name="connsiteY29" fmla="*/ 65723 h 76200"/>
                <a:gd name="connsiteX30" fmla="*/ 45562 w 56952"/>
                <a:gd name="connsiteY30" fmla="*/ 64770 h 76200"/>
                <a:gd name="connsiteX31" fmla="*/ 51257 w 56952"/>
                <a:gd name="connsiteY31" fmla="*/ 61913 h 76200"/>
                <a:gd name="connsiteX32" fmla="*/ 54105 w 56952"/>
                <a:gd name="connsiteY32" fmla="*/ 48577 h 76200"/>
                <a:gd name="connsiteX33" fmla="*/ 54105 w 56952"/>
                <a:gd name="connsiteY33" fmla="*/ 44767 h 76200"/>
                <a:gd name="connsiteX34" fmla="*/ 32273 w 56952"/>
                <a:gd name="connsiteY34" fmla="*/ 44767 h 76200"/>
                <a:gd name="connsiteX35" fmla="*/ 32273 w 56952"/>
                <a:gd name="connsiteY35" fmla="*/ 3714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52" h="76200">
                  <a:moveTo>
                    <a:pt x="32273" y="37148"/>
                  </a:moveTo>
                  <a:lnTo>
                    <a:pt x="65495" y="37148"/>
                  </a:lnTo>
                  <a:cubicBezTo>
                    <a:pt x="65495" y="40005"/>
                    <a:pt x="65495" y="43815"/>
                    <a:pt x="65495" y="49530"/>
                  </a:cubicBezTo>
                  <a:cubicBezTo>
                    <a:pt x="65495" y="54292"/>
                    <a:pt x="65495" y="58102"/>
                    <a:pt x="65495" y="60007"/>
                  </a:cubicBezTo>
                  <a:cubicBezTo>
                    <a:pt x="65495" y="61913"/>
                    <a:pt x="64546" y="64770"/>
                    <a:pt x="63597" y="66675"/>
                  </a:cubicBezTo>
                  <a:cubicBezTo>
                    <a:pt x="61698" y="71438"/>
                    <a:pt x="56952" y="75248"/>
                    <a:pt x="50308" y="76200"/>
                  </a:cubicBezTo>
                  <a:cubicBezTo>
                    <a:pt x="46511" y="77152"/>
                    <a:pt x="40816" y="77152"/>
                    <a:pt x="32273" y="77152"/>
                  </a:cubicBezTo>
                  <a:cubicBezTo>
                    <a:pt x="24679" y="77152"/>
                    <a:pt x="19933" y="77152"/>
                    <a:pt x="16137" y="76200"/>
                  </a:cubicBezTo>
                  <a:cubicBezTo>
                    <a:pt x="12340" y="75248"/>
                    <a:pt x="9492" y="74295"/>
                    <a:pt x="6645" y="71438"/>
                  </a:cubicBezTo>
                  <a:cubicBezTo>
                    <a:pt x="2848" y="67627"/>
                    <a:pt x="0" y="62865"/>
                    <a:pt x="0" y="56198"/>
                  </a:cubicBezTo>
                  <a:cubicBezTo>
                    <a:pt x="0" y="53340"/>
                    <a:pt x="0" y="50482"/>
                    <a:pt x="0" y="46673"/>
                  </a:cubicBezTo>
                  <a:cubicBezTo>
                    <a:pt x="0" y="36195"/>
                    <a:pt x="0" y="29527"/>
                    <a:pt x="0" y="26670"/>
                  </a:cubicBezTo>
                  <a:cubicBezTo>
                    <a:pt x="0" y="16192"/>
                    <a:pt x="2848" y="8573"/>
                    <a:pt x="7594" y="4763"/>
                  </a:cubicBezTo>
                  <a:cubicBezTo>
                    <a:pt x="11391" y="1905"/>
                    <a:pt x="15187" y="0"/>
                    <a:pt x="20883" y="0"/>
                  </a:cubicBezTo>
                  <a:cubicBezTo>
                    <a:pt x="24679" y="0"/>
                    <a:pt x="28476" y="0"/>
                    <a:pt x="35121" y="0"/>
                  </a:cubicBezTo>
                  <a:cubicBezTo>
                    <a:pt x="40816" y="0"/>
                    <a:pt x="45562" y="0"/>
                    <a:pt x="47460" y="0"/>
                  </a:cubicBezTo>
                  <a:cubicBezTo>
                    <a:pt x="50308" y="0"/>
                    <a:pt x="52206" y="952"/>
                    <a:pt x="54105" y="952"/>
                  </a:cubicBezTo>
                  <a:cubicBezTo>
                    <a:pt x="60749" y="2857"/>
                    <a:pt x="64546" y="7620"/>
                    <a:pt x="65495" y="15240"/>
                  </a:cubicBezTo>
                  <a:cubicBezTo>
                    <a:pt x="65495" y="17145"/>
                    <a:pt x="65495" y="19050"/>
                    <a:pt x="65495" y="22860"/>
                  </a:cubicBezTo>
                  <a:lnTo>
                    <a:pt x="54105" y="22860"/>
                  </a:lnTo>
                  <a:cubicBezTo>
                    <a:pt x="54105" y="18098"/>
                    <a:pt x="53155" y="15240"/>
                    <a:pt x="52206" y="13335"/>
                  </a:cubicBezTo>
                  <a:cubicBezTo>
                    <a:pt x="51257" y="11430"/>
                    <a:pt x="48409" y="10477"/>
                    <a:pt x="44613" y="9525"/>
                  </a:cubicBezTo>
                  <a:cubicBezTo>
                    <a:pt x="41765" y="9525"/>
                    <a:pt x="37968" y="9525"/>
                    <a:pt x="32273" y="9525"/>
                  </a:cubicBezTo>
                  <a:cubicBezTo>
                    <a:pt x="26578" y="9525"/>
                    <a:pt x="21832" y="9525"/>
                    <a:pt x="18984" y="10477"/>
                  </a:cubicBezTo>
                  <a:cubicBezTo>
                    <a:pt x="15187" y="11430"/>
                    <a:pt x="13289" y="14288"/>
                    <a:pt x="12340" y="18098"/>
                  </a:cubicBezTo>
                  <a:cubicBezTo>
                    <a:pt x="12340" y="20002"/>
                    <a:pt x="11391" y="26670"/>
                    <a:pt x="11391" y="37148"/>
                  </a:cubicBezTo>
                  <a:cubicBezTo>
                    <a:pt x="11391" y="45720"/>
                    <a:pt x="11391" y="51435"/>
                    <a:pt x="11391" y="52388"/>
                  </a:cubicBezTo>
                  <a:cubicBezTo>
                    <a:pt x="11391" y="56198"/>
                    <a:pt x="12340" y="59055"/>
                    <a:pt x="13289" y="60960"/>
                  </a:cubicBezTo>
                  <a:cubicBezTo>
                    <a:pt x="14238" y="62865"/>
                    <a:pt x="16137" y="63817"/>
                    <a:pt x="18035" y="64770"/>
                  </a:cubicBezTo>
                  <a:cubicBezTo>
                    <a:pt x="20883" y="65723"/>
                    <a:pt x="26578" y="65723"/>
                    <a:pt x="34171" y="65723"/>
                  </a:cubicBezTo>
                  <a:cubicBezTo>
                    <a:pt x="38917" y="65723"/>
                    <a:pt x="42714" y="65723"/>
                    <a:pt x="45562" y="64770"/>
                  </a:cubicBezTo>
                  <a:cubicBezTo>
                    <a:pt x="48409" y="63817"/>
                    <a:pt x="49359" y="63817"/>
                    <a:pt x="51257" y="61913"/>
                  </a:cubicBezTo>
                  <a:cubicBezTo>
                    <a:pt x="53155" y="60007"/>
                    <a:pt x="54105" y="55245"/>
                    <a:pt x="54105" y="48577"/>
                  </a:cubicBezTo>
                  <a:cubicBezTo>
                    <a:pt x="54105" y="47625"/>
                    <a:pt x="54105" y="46673"/>
                    <a:pt x="54105" y="44767"/>
                  </a:cubicBezTo>
                  <a:lnTo>
                    <a:pt x="32273" y="44767"/>
                  </a:lnTo>
                  <a:lnTo>
                    <a:pt x="32273" y="37148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 108">
              <a:extLst>
                <a:ext uri="{FF2B5EF4-FFF2-40B4-BE49-F238E27FC236}">
                  <a16:creationId xmlns:a16="http://schemas.microsoft.com/office/drawing/2014/main" id="{CE777804-8FCF-FF4C-AFBA-D5D398579A06}"/>
                </a:ext>
              </a:extLst>
            </p:cNvPr>
            <p:cNvSpPr/>
            <p:nvPr/>
          </p:nvSpPr>
          <p:spPr>
            <a:xfrm>
              <a:off x="2310100" y="1375410"/>
              <a:ext cx="47460" cy="76200"/>
            </a:xfrm>
            <a:custGeom>
              <a:avLst/>
              <a:gdLst>
                <a:gd name="connsiteX0" fmla="*/ 11390 w 47460"/>
                <a:gd name="connsiteY0" fmla="*/ 10477 h 76200"/>
                <a:gd name="connsiteX1" fmla="*/ 11390 w 47460"/>
                <a:gd name="connsiteY1" fmla="*/ 33338 h 76200"/>
                <a:gd name="connsiteX2" fmla="*/ 49359 w 47460"/>
                <a:gd name="connsiteY2" fmla="*/ 33338 h 76200"/>
                <a:gd name="connsiteX3" fmla="*/ 49359 w 47460"/>
                <a:gd name="connsiteY3" fmla="*/ 41910 h 76200"/>
                <a:gd name="connsiteX4" fmla="*/ 11390 w 47460"/>
                <a:gd name="connsiteY4" fmla="*/ 41910 h 76200"/>
                <a:gd name="connsiteX5" fmla="*/ 11390 w 47460"/>
                <a:gd name="connsiteY5" fmla="*/ 66675 h 76200"/>
                <a:gd name="connsiteX6" fmla="*/ 51257 w 47460"/>
                <a:gd name="connsiteY6" fmla="*/ 66675 h 76200"/>
                <a:gd name="connsiteX7" fmla="*/ 51257 w 47460"/>
                <a:gd name="connsiteY7" fmla="*/ 76200 h 76200"/>
                <a:gd name="connsiteX8" fmla="*/ 0 w 47460"/>
                <a:gd name="connsiteY8" fmla="*/ 76200 h 76200"/>
                <a:gd name="connsiteX9" fmla="*/ 0 w 47460"/>
                <a:gd name="connsiteY9" fmla="*/ 0 h 76200"/>
                <a:gd name="connsiteX10" fmla="*/ 51257 w 47460"/>
                <a:gd name="connsiteY10" fmla="*/ 0 h 76200"/>
                <a:gd name="connsiteX11" fmla="*/ 51257 w 47460"/>
                <a:gd name="connsiteY11" fmla="*/ 9525 h 76200"/>
                <a:gd name="connsiteX12" fmla="*/ 11390 w 47460"/>
                <a:gd name="connsiteY12" fmla="*/ 952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60" h="76200">
                  <a:moveTo>
                    <a:pt x="11390" y="10477"/>
                  </a:moveTo>
                  <a:lnTo>
                    <a:pt x="11390" y="33338"/>
                  </a:lnTo>
                  <a:lnTo>
                    <a:pt x="49359" y="33338"/>
                  </a:lnTo>
                  <a:lnTo>
                    <a:pt x="49359" y="41910"/>
                  </a:lnTo>
                  <a:lnTo>
                    <a:pt x="11390" y="41910"/>
                  </a:lnTo>
                  <a:lnTo>
                    <a:pt x="11390" y="66675"/>
                  </a:lnTo>
                  <a:lnTo>
                    <a:pt x="51257" y="66675"/>
                  </a:lnTo>
                  <a:lnTo>
                    <a:pt x="51257" y="76200"/>
                  </a:lnTo>
                  <a:lnTo>
                    <a:pt x="0" y="76200"/>
                  </a:lnTo>
                  <a:lnTo>
                    <a:pt x="0" y="0"/>
                  </a:lnTo>
                  <a:lnTo>
                    <a:pt x="51257" y="0"/>
                  </a:lnTo>
                  <a:lnTo>
                    <a:pt x="51257" y="9525"/>
                  </a:lnTo>
                  <a:lnTo>
                    <a:pt x="11390" y="9525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 109">
              <a:extLst>
                <a:ext uri="{FF2B5EF4-FFF2-40B4-BE49-F238E27FC236}">
                  <a16:creationId xmlns:a16="http://schemas.microsoft.com/office/drawing/2014/main" id="{55DB34B3-5076-1540-82FB-7EEE9A7305E4}"/>
                </a:ext>
              </a:extLst>
            </p:cNvPr>
            <p:cNvSpPr/>
            <p:nvPr/>
          </p:nvSpPr>
          <p:spPr>
            <a:xfrm>
              <a:off x="2386985" y="1375410"/>
              <a:ext cx="56952" cy="76200"/>
            </a:xfrm>
            <a:custGeom>
              <a:avLst/>
              <a:gdLst>
                <a:gd name="connsiteX0" fmla="*/ 0 w 56952"/>
                <a:gd name="connsiteY0" fmla="*/ 76200 h 76200"/>
                <a:gd name="connsiteX1" fmla="*/ 0 w 56952"/>
                <a:gd name="connsiteY1" fmla="*/ 0 h 76200"/>
                <a:gd name="connsiteX2" fmla="*/ 37968 w 56952"/>
                <a:gd name="connsiteY2" fmla="*/ 0 h 76200"/>
                <a:gd name="connsiteX3" fmla="*/ 54105 w 56952"/>
                <a:gd name="connsiteY3" fmla="*/ 2857 h 76200"/>
                <a:gd name="connsiteX4" fmla="*/ 60749 w 56952"/>
                <a:gd name="connsiteY4" fmla="*/ 12382 h 76200"/>
                <a:gd name="connsiteX5" fmla="*/ 61698 w 56952"/>
                <a:gd name="connsiteY5" fmla="*/ 22860 h 76200"/>
                <a:gd name="connsiteX6" fmla="*/ 60749 w 56952"/>
                <a:gd name="connsiteY6" fmla="*/ 34290 h 76200"/>
                <a:gd name="connsiteX7" fmla="*/ 53155 w 56952"/>
                <a:gd name="connsiteY7" fmla="*/ 41910 h 76200"/>
                <a:gd name="connsiteX8" fmla="*/ 48409 w 56952"/>
                <a:gd name="connsiteY8" fmla="*/ 42863 h 76200"/>
                <a:gd name="connsiteX9" fmla="*/ 48409 w 56952"/>
                <a:gd name="connsiteY9" fmla="*/ 42863 h 76200"/>
                <a:gd name="connsiteX10" fmla="*/ 57902 w 56952"/>
                <a:gd name="connsiteY10" fmla="*/ 46673 h 76200"/>
                <a:gd name="connsiteX11" fmla="*/ 60749 w 56952"/>
                <a:gd name="connsiteY11" fmla="*/ 57150 h 76200"/>
                <a:gd name="connsiteX12" fmla="*/ 60749 w 56952"/>
                <a:gd name="connsiteY12" fmla="*/ 75248 h 76200"/>
                <a:gd name="connsiteX13" fmla="*/ 48409 w 56952"/>
                <a:gd name="connsiteY13" fmla="*/ 75248 h 76200"/>
                <a:gd name="connsiteX14" fmla="*/ 48409 w 56952"/>
                <a:gd name="connsiteY14" fmla="*/ 60007 h 76200"/>
                <a:gd name="connsiteX15" fmla="*/ 45562 w 56952"/>
                <a:gd name="connsiteY15" fmla="*/ 50482 h 76200"/>
                <a:gd name="connsiteX16" fmla="*/ 36070 w 56952"/>
                <a:gd name="connsiteY16" fmla="*/ 47625 h 76200"/>
                <a:gd name="connsiteX17" fmla="*/ 12340 w 56952"/>
                <a:gd name="connsiteY17" fmla="*/ 47625 h 76200"/>
                <a:gd name="connsiteX18" fmla="*/ 12340 w 56952"/>
                <a:gd name="connsiteY18" fmla="*/ 75248 h 76200"/>
                <a:gd name="connsiteX19" fmla="*/ 0 w 56952"/>
                <a:gd name="connsiteY19" fmla="*/ 75248 h 76200"/>
                <a:gd name="connsiteX20" fmla="*/ 11391 w 56952"/>
                <a:gd name="connsiteY20" fmla="*/ 39052 h 76200"/>
                <a:gd name="connsiteX21" fmla="*/ 34171 w 56952"/>
                <a:gd name="connsiteY21" fmla="*/ 39052 h 76200"/>
                <a:gd name="connsiteX22" fmla="*/ 44613 w 56952"/>
                <a:gd name="connsiteY22" fmla="*/ 37148 h 76200"/>
                <a:gd name="connsiteX23" fmla="*/ 48409 w 56952"/>
                <a:gd name="connsiteY23" fmla="*/ 31432 h 76200"/>
                <a:gd name="connsiteX24" fmla="*/ 48409 w 56952"/>
                <a:gd name="connsiteY24" fmla="*/ 25717 h 76200"/>
                <a:gd name="connsiteX25" fmla="*/ 47460 w 56952"/>
                <a:gd name="connsiteY25" fmla="*/ 16192 h 76200"/>
                <a:gd name="connsiteX26" fmla="*/ 40816 w 56952"/>
                <a:gd name="connsiteY26" fmla="*/ 11430 h 76200"/>
                <a:gd name="connsiteX27" fmla="*/ 36070 w 56952"/>
                <a:gd name="connsiteY27" fmla="*/ 11430 h 76200"/>
                <a:gd name="connsiteX28" fmla="*/ 11391 w 56952"/>
                <a:gd name="connsiteY28" fmla="*/ 11430 h 76200"/>
                <a:gd name="connsiteX29" fmla="*/ 11391 w 56952"/>
                <a:gd name="connsiteY29" fmla="*/ 3905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952" h="76200">
                  <a:moveTo>
                    <a:pt x="0" y="76200"/>
                  </a:moveTo>
                  <a:lnTo>
                    <a:pt x="0" y="0"/>
                  </a:lnTo>
                  <a:lnTo>
                    <a:pt x="37968" y="0"/>
                  </a:lnTo>
                  <a:cubicBezTo>
                    <a:pt x="44613" y="0"/>
                    <a:pt x="50308" y="952"/>
                    <a:pt x="54105" y="2857"/>
                  </a:cubicBezTo>
                  <a:cubicBezTo>
                    <a:pt x="57902" y="4763"/>
                    <a:pt x="59800" y="7620"/>
                    <a:pt x="60749" y="12382"/>
                  </a:cubicBezTo>
                  <a:cubicBezTo>
                    <a:pt x="61698" y="15240"/>
                    <a:pt x="61698" y="18098"/>
                    <a:pt x="61698" y="22860"/>
                  </a:cubicBezTo>
                  <a:cubicBezTo>
                    <a:pt x="61698" y="28575"/>
                    <a:pt x="61698" y="32385"/>
                    <a:pt x="60749" y="34290"/>
                  </a:cubicBezTo>
                  <a:cubicBezTo>
                    <a:pt x="59800" y="38100"/>
                    <a:pt x="56952" y="40957"/>
                    <a:pt x="53155" y="41910"/>
                  </a:cubicBezTo>
                  <a:cubicBezTo>
                    <a:pt x="52206" y="42863"/>
                    <a:pt x="50308" y="42863"/>
                    <a:pt x="48409" y="42863"/>
                  </a:cubicBezTo>
                  <a:lnTo>
                    <a:pt x="48409" y="42863"/>
                  </a:lnTo>
                  <a:cubicBezTo>
                    <a:pt x="53155" y="42863"/>
                    <a:pt x="56003" y="44767"/>
                    <a:pt x="57902" y="46673"/>
                  </a:cubicBezTo>
                  <a:cubicBezTo>
                    <a:pt x="59800" y="49530"/>
                    <a:pt x="60749" y="52388"/>
                    <a:pt x="60749" y="57150"/>
                  </a:cubicBezTo>
                  <a:lnTo>
                    <a:pt x="60749" y="75248"/>
                  </a:lnTo>
                  <a:lnTo>
                    <a:pt x="48409" y="75248"/>
                  </a:lnTo>
                  <a:lnTo>
                    <a:pt x="48409" y="60007"/>
                  </a:lnTo>
                  <a:cubicBezTo>
                    <a:pt x="48409" y="55245"/>
                    <a:pt x="47460" y="52388"/>
                    <a:pt x="45562" y="50482"/>
                  </a:cubicBezTo>
                  <a:cubicBezTo>
                    <a:pt x="43663" y="48577"/>
                    <a:pt x="39867" y="47625"/>
                    <a:pt x="36070" y="47625"/>
                  </a:cubicBezTo>
                  <a:lnTo>
                    <a:pt x="12340" y="47625"/>
                  </a:lnTo>
                  <a:lnTo>
                    <a:pt x="12340" y="75248"/>
                  </a:lnTo>
                  <a:lnTo>
                    <a:pt x="0" y="75248"/>
                  </a:lnTo>
                  <a:close/>
                  <a:moveTo>
                    <a:pt x="11391" y="39052"/>
                  </a:moveTo>
                  <a:lnTo>
                    <a:pt x="34171" y="39052"/>
                  </a:lnTo>
                  <a:cubicBezTo>
                    <a:pt x="38917" y="39052"/>
                    <a:pt x="42714" y="38100"/>
                    <a:pt x="44613" y="37148"/>
                  </a:cubicBezTo>
                  <a:cubicBezTo>
                    <a:pt x="46511" y="36195"/>
                    <a:pt x="47460" y="34290"/>
                    <a:pt x="48409" y="31432"/>
                  </a:cubicBezTo>
                  <a:cubicBezTo>
                    <a:pt x="48409" y="30480"/>
                    <a:pt x="48409" y="28575"/>
                    <a:pt x="48409" y="25717"/>
                  </a:cubicBezTo>
                  <a:cubicBezTo>
                    <a:pt x="48409" y="20955"/>
                    <a:pt x="48409" y="18098"/>
                    <a:pt x="47460" y="16192"/>
                  </a:cubicBezTo>
                  <a:cubicBezTo>
                    <a:pt x="46511" y="13335"/>
                    <a:pt x="44613" y="11430"/>
                    <a:pt x="40816" y="11430"/>
                  </a:cubicBezTo>
                  <a:cubicBezTo>
                    <a:pt x="39867" y="11430"/>
                    <a:pt x="37968" y="11430"/>
                    <a:pt x="36070" y="11430"/>
                  </a:cubicBezTo>
                  <a:lnTo>
                    <a:pt x="11391" y="11430"/>
                  </a:lnTo>
                  <a:lnTo>
                    <a:pt x="11391" y="39052"/>
                  </a:ln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 110">
              <a:extLst>
                <a:ext uri="{FF2B5EF4-FFF2-40B4-BE49-F238E27FC236}">
                  <a16:creationId xmlns:a16="http://schemas.microsoft.com/office/drawing/2014/main" id="{4BCB863F-E1D9-8545-A5D8-C069EF9AD50B}"/>
                </a:ext>
              </a:extLst>
            </p:cNvPr>
            <p:cNvSpPr/>
            <p:nvPr/>
          </p:nvSpPr>
          <p:spPr>
            <a:xfrm>
              <a:off x="2470515" y="1376363"/>
              <a:ext cx="56952" cy="76200"/>
            </a:xfrm>
            <a:custGeom>
              <a:avLst/>
              <a:gdLst>
                <a:gd name="connsiteX0" fmla="*/ 59800 w 56952"/>
                <a:gd name="connsiteY0" fmla="*/ 20955 h 76200"/>
                <a:gd name="connsiteX1" fmla="*/ 48409 w 56952"/>
                <a:gd name="connsiteY1" fmla="*/ 20955 h 76200"/>
                <a:gd name="connsiteX2" fmla="*/ 46511 w 56952"/>
                <a:gd name="connsiteY2" fmla="*/ 12383 h 76200"/>
                <a:gd name="connsiteX3" fmla="*/ 40816 w 56952"/>
                <a:gd name="connsiteY3" fmla="*/ 9525 h 76200"/>
                <a:gd name="connsiteX4" fmla="*/ 32273 w 56952"/>
                <a:gd name="connsiteY4" fmla="*/ 9525 h 76200"/>
                <a:gd name="connsiteX5" fmla="*/ 21832 w 56952"/>
                <a:gd name="connsiteY5" fmla="*/ 9525 h 76200"/>
                <a:gd name="connsiteX6" fmla="*/ 17086 w 56952"/>
                <a:gd name="connsiteY6" fmla="*/ 11430 h 76200"/>
                <a:gd name="connsiteX7" fmla="*/ 13289 w 56952"/>
                <a:gd name="connsiteY7" fmla="*/ 20955 h 76200"/>
                <a:gd name="connsiteX8" fmla="*/ 14238 w 56952"/>
                <a:gd name="connsiteY8" fmla="*/ 28575 h 76200"/>
                <a:gd name="connsiteX9" fmla="*/ 21832 w 56952"/>
                <a:gd name="connsiteY9" fmla="*/ 32385 h 76200"/>
                <a:gd name="connsiteX10" fmla="*/ 33222 w 56952"/>
                <a:gd name="connsiteY10" fmla="*/ 33338 h 76200"/>
                <a:gd name="connsiteX11" fmla="*/ 47460 w 56952"/>
                <a:gd name="connsiteY11" fmla="*/ 34290 h 76200"/>
                <a:gd name="connsiteX12" fmla="*/ 58851 w 56952"/>
                <a:gd name="connsiteY12" fmla="*/ 41910 h 76200"/>
                <a:gd name="connsiteX13" fmla="*/ 60749 w 56952"/>
                <a:gd name="connsiteY13" fmla="*/ 54292 h 76200"/>
                <a:gd name="connsiteX14" fmla="*/ 59800 w 56952"/>
                <a:gd name="connsiteY14" fmla="*/ 64770 h 76200"/>
                <a:gd name="connsiteX15" fmla="*/ 56003 w 56952"/>
                <a:gd name="connsiteY15" fmla="*/ 71438 h 76200"/>
                <a:gd name="connsiteX16" fmla="*/ 43663 w 56952"/>
                <a:gd name="connsiteY16" fmla="*/ 77152 h 76200"/>
                <a:gd name="connsiteX17" fmla="*/ 29425 w 56952"/>
                <a:gd name="connsiteY17" fmla="*/ 78105 h 76200"/>
                <a:gd name="connsiteX18" fmla="*/ 11390 w 56952"/>
                <a:gd name="connsiteY18" fmla="*/ 76200 h 76200"/>
                <a:gd name="connsiteX19" fmla="*/ 0 w 56952"/>
                <a:gd name="connsiteY19" fmla="*/ 61913 h 76200"/>
                <a:gd name="connsiteX20" fmla="*/ 0 w 56952"/>
                <a:gd name="connsiteY20" fmla="*/ 53340 h 76200"/>
                <a:gd name="connsiteX21" fmla="*/ 11390 w 56952"/>
                <a:gd name="connsiteY21" fmla="*/ 53340 h 76200"/>
                <a:gd name="connsiteX22" fmla="*/ 11390 w 56952"/>
                <a:gd name="connsiteY22" fmla="*/ 55245 h 76200"/>
                <a:gd name="connsiteX23" fmla="*/ 12340 w 56952"/>
                <a:gd name="connsiteY23" fmla="*/ 62865 h 76200"/>
                <a:gd name="connsiteX24" fmla="*/ 15187 w 56952"/>
                <a:gd name="connsiteY24" fmla="*/ 66675 h 76200"/>
                <a:gd name="connsiteX25" fmla="*/ 21832 w 56952"/>
                <a:gd name="connsiteY25" fmla="*/ 68580 h 76200"/>
                <a:gd name="connsiteX26" fmla="*/ 31324 w 56952"/>
                <a:gd name="connsiteY26" fmla="*/ 68580 h 76200"/>
                <a:gd name="connsiteX27" fmla="*/ 41765 w 56952"/>
                <a:gd name="connsiteY27" fmla="*/ 67627 h 76200"/>
                <a:gd name="connsiteX28" fmla="*/ 46511 w 56952"/>
                <a:gd name="connsiteY28" fmla="*/ 64770 h 76200"/>
                <a:gd name="connsiteX29" fmla="*/ 48409 w 56952"/>
                <a:gd name="connsiteY29" fmla="*/ 54292 h 76200"/>
                <a:gd name="connsiteX30" fmla="*/ 47460 w 56952"/>
                <a:gd name="connsiteY30" fmla="*/ 47625 h 76200"/>
                <a:gd name="connsiteX31" fmla="*/ 39867 w 56952"/>
                <a:gd name="connsiteY31" fmla="*/ 43815 h 76200"/>
                <a:gd name="connsiteX32" fmla="*/ 28476 w 56952"/>
                <a:gd name="connsiteY32" fmla="*/ 42863 h 76200"/>
                <a:gd name="connsiteX33" fmla="*/ 16136 w 56952"/>
                <a:gd name="connsiteY33" fmla="*/ 41910 h 76200"/>
                <a:gd name="connsiteX34" fmla="*/ 3797 w 56952"/>
                <a:gd name="connsiteY34" fmla="*/ 35242 h 76200"/>
                <a:gd name="connsiteX35" fmla="*/ 949 w 56952"/>
                <a:gd name="connsiteY35" fmla="*/ 20955 h 76200"/>
                <a:gd name="connsiteX36" fmla="*/ 6644 w 56952"/>
                <a:gd name="connsiteY36" fmla="*/ 3810 h 76200"/>
                <a:gd name="connsiteX37" fmla="*/ 18984 w 56952"/>
                <a:gd name="connsiteY37" fmla="*/ 0 h 76200"/>
                <a:gd name="connsiteX38" fmla="*/ 31324 w 56952"/>
                <a:gd name="connsiteY38" fmla="*/ 0 h 76200"/>
                <a:gd name="connsiteX39" fmla="*/ 47460 w 56952"/>
                <a:gd name="connsiteY39" fmla="*/ 952 h 76200"/>
                <a:gd name="connsiteX40" fmla="*/ 58851 w 56952"/>
                <a:gd name="connsiteY40" fmla="*/ 9525 h 76200"/>
                <a:gd name="connsiteX41" fmla="*/ 60749 w 56952"/>
                <a:gd name="connsiteY41" fmla="*/ 20002 h 76200"/>
                <a:gd name="connsiteX42" fmla="*/ 59800 w 56952"/>
                <a:gd name="connsiteY42" fmla="*/ 209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952" h="76200">
                  <a:moveTo>
                    <a:pt x="59800" y="20955"/>
                  </a:moveTo>
                  <a:lnTo>
                    <a:pt x="48409" y="20955"/>
                  </a:lnTo>
                  <a:cubicBezTo>
                    <a:pt x="48409" y="16192"/>
                    <a:pt x="48409" y="13335"/>
                    <a:pt x="46511" y="12383"/>
                  </a:cubicBezTo>
                  <a:cubicBezTo>
                    <a:pt x="45562" y="10477"/>
                    <a:pt x="43663" y="9525"/>
                    <a:pt x="40816" y="9525"/>
                  </a:cubicBezTo>
                  <a:cubicBezTo>
                    <a:pt x="38917" y="9525"/>
                    <a:pt x="36070" y="9525"/>
                    <a:pt x="32273" y="9525"/>
                  </a:cubicBezTo>
                  <a:cubicBezTo>
                    <a:pt x="27527" y="9525"/>
                    <a:pt x="23730" y="9525"/>
                    <a:pt x="21832" y="9525"/>
                  </a:cubicBezTo>
                  <a:cubicBezTo>
                    <a:pt x="19933" y="9525"/>
                    <a:pt x="18035" y="10477"/>
                    <a:pt x="17086" y="11430"/>
                  </a:cubicBezTo>
                  <a:cubicBezTo>
                    <a:pt x="14238" y="13335"/>
                    <a:pt x="13289" y="16192"/>
                    <a:pt x="13289" y="20955"/>
                  </a:cubicBezTo>
                  <a:cubicBezTo>
                    <a:pt x="13289" y="23813"/>
                    <a:pt x="13289" y="26670"/>
                    <a:pt x="14238" y="28575"/>
                  </a:cubicBezTo>
                  <a:cubicBezTo>
                    <a:pt x="15187" y="30480"/>
                    <a:pt x="18035" y="32385"/>
                    <a:pt x="21832" y="32385"/>
                  </a:cubicBezTo>
                  <a:cubicBezTo>
                    <a:pt x="22781" y="32385"/>
                    <a:pt x="26578" y="32385"/>
                    <a:pt x="33222" y="33338"/>
                  </a:cubicBezTo>
                  <a:cubicBezTo>
                    <a:pt x="39867" y="33338"/>
                    <a:pt x="44613" y="34290"/>
                    <a:pt x="47460" y="34290"/>
                  </a:cubicBezTo>
                  <a:cubicBezTo>
                    <a:pt x="53155" y="35242"/>
                    <a:pt x="56952" y="38100"/>
                    <a:pt x="58851" y="41910"/>
                  </a:cubicBezTo>
                  <a:cubicBezTo>
                    <a:pt x="59800" y="44767"/>
                    <a:pt x="60749" y="48577"/>
                    <a:pt x="60749" y="54292"/>
                  </a:cubicBezTo>
                  <a:cubicBezTo>
                    <a:pt x="60749" y="59055"/>
                    <a:pt x="60749" y="62865"/>
                    <a:pt x="59800" y="64770"/>
                  </a:cubicBezTo>
                  <a:cubicBezTo>
                    <a:pt x="58851" y="67627"/>
                    <a:pt x="57902" y="69533"/>
                    <a:pt x="56003" y="71438"/>
                  </a:cubicBezTo>
                  <a:cubicBezTo>
                    <a:pt x="53155" y="74295"/>
                    <a:pt x="49359" y="76200"/>
                    <a:pt x="43663" y="77152"/>
                  </a:cubicBezTo>
                  <a:cubicBezTo>
                    <a:pt x="39867" y="77152"/>
                    <a:pt x="35121" y="78105"/>
                    <a:pt x="29425" y="78105"/>
                  </a:cubicBezTo>
                  <a:cubicBezTo>
                    <a:pt x="20882" y="78105"/>
                    <a:pt x="14238" y="77152"/>
                    <a:pt x="11390" y="76200"/>
                  </a:cubicBezTo>
                  <a:cubicBezTo>
                    <a:pt x="4746" y="74295"/>
                    <a:pt x="949" y="69533"/>
                    <a:pt x="0" y="61913"/>
                  </a:cubicBezTo>
                  <a:cubicBezTo>
                    <a:pt x="0" y="60008"/>
                    <a:pt x="0" y="57150"/>
                    <a:pt x="0" y="53340"/>
                  </a:cubicBezTo>
                  <a:lnTo>
                    <a:pt x="11390" y="53340"/>
                  </a:lnTo>
                  <a:lnTo>
                    <a:pt x="11390" y="55245"/>
                  </a:lnTo>
                  <a:cubicBezTo>
                    <a:pt x="11390" y="59055"/>
                    <a:pt x="11390" y="60960"/>
                    <a:pt x="12340" y="62865"/>
                  </a:cubicBezTo>
                  <a:cubicBezTo>
                    <a:pt x="13289" y="64770"/>
                    <a:pt x="14238" y="65723"/>
                    <a:pt x="15187" y="66675"/>
                  </a:cubicBezTo>
                  <a:cubicBezTo>
                    <a:pt x="16136" y="67627"/>
                    <a:pt x="18984" y="67627"/>
                    <a:pt x="21832" y="68580"/>
                  </a:cubicBezTo>
                  <a:cubicBezTo>
                    <a:pt x="24679" y="68580"/>
                    <a:pt x="27527" y="68580"/>
                    <a:pt x="31324" y="68580"/>
                  </a:cubicBezTo>
                  <a:cubicBezTo>
                    <a:pt x="36070" y="68580"/>
                    <a:pt x="39867" y="68580"/>
                    <a:pt x="41765" y="67627"/>
                  </a:cubicBezTo>
                  <a:cubicBezTo>
                    <a:pt x="43663" y="67627"/>
                    <a:pt x="45562" y="66675"/>
                    <a:pt x="46511" y="64770"/>
                  </a:cubicBezTo>
                  <a:cubicBezTo>
                    <a:pt x="47460" y="62865"/>
                    <a:pt x="48409" y="60008"/>
                    <a:pt x="48409" y="54292"/>
                  </a:cubicBezTo>
                  <a:cubicBezTo>
                    <a:pt x="48409" y="51435"/>
                    <a:pt x="48409" y="49530"/>
                    <a:pt x="47460" y="47625"/>
                  </a:cubicBezTo>
                  <a:cubicBezTo>
                    <a:pt x="46511" y="45720"/>
                    <a:pt x="43663" y="43815"/>
                    <a:pt x="39867" y="43815"/>
                  </a:cubicBezTo>
                  <a:cubicBezTo>
                    <a:pt x="38917" y="43815"/>
                    <a:pt x="35121" y="43815"/>
                    <a:pt x="28476" y="42863"/>
                  </a:cubicBezTo>
                  <a:cubicBezTo>
                    <a:pt x="21832" y="42863"/>
                    <a:pt x="18035" y="41910"/>
                    <a:pt x="16136" y="41910"/>
                  </a:cubicBezTo>
                  <a:cubicBezTo>
                    <a:pt x="10441" y="40958"/>
                    <a:pt x="5695" y="39052"/>
                    <a:pt x="3797" y="35242"/>
                  </a:cubicBezTo>
                  <a:cubicBezTo>
                    <a:pt x="1898" y="32385"/>
                    <a:pt x="949" y="27623"/>
                    <a:pt x="949" y="20955"/>
                  </a:cubicBezTo>
                  <a:cubicBezTo>
                    <a:pt x="949" y="12383"/>
                    <a:pt x="2848" y="6667"/>
                    <a:pt x="6644" y="3810"/>
                  </a:cubicBezTo>
                  <a:cubicBezTo>
                    <a:pt x="9492" y="1905"/>
                    <a:pt x="13289" y="0"/>
                    <a:pt x="18984" y="0"/>
                  </a:cubicBezTo>
                  <a:cubicBezTo>
                    <a:pt x="22781" y="0"/>
                    <a:pt x="26578" y="0"/>
                    <a:pt x="31324" y="0"/>
                  </a:cubicBezTo>
                  <a:cubicBezTo>
                    <a:pt x="38917" y="0"/>
                    <a:pt x="43663" y="0"/>
                    <a:pt x="47460" y="952"/>
                  </a:cubicBezTo>
                  <a:cubicBezTo>
                    <a:pt x="53155" y="1905"/>
                    <a:pt x="56952" y="4763"/>
                    <a:pt x="58851" y="9525"/>
                  </a:cubicBezTo>
                  <a:cubicBezTo>
                    <a:pt x="59800" y="12383"/>
                    <a:pt x="60749" y="15240"/>
                    <a:pt x="60749" y="20002"/>
                  </a:cubicBezTo>
                  <a:cubicBezTo>
                    <a:pt x="59800" y="20002"/>
                    <a:pt x="59800" y="20002"/>
                    <a:pt x="59800" y="20955"/>
                  </a:cubicBezTo>
                  <a:close/>
                </a:path>
              </a:pathLst>
            </a:custGeom>
            <a:solidFill>
              <a:schemeClr val="bg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2" name="Graphique 18">
            <a:extLst>
              <a:ext uri="{FF2B5EF4-FFF2-40B4-BE49-F238E27FC236}">
                <a16:creationId xmlns:a16="http://schemas.microsoft.com/office/drawing/2014/main" id="{02B5E60E-9ECF-F44B-ACD0-7ED45A586DFD}"/>
              </a:ext>
            </a:extLst>
          </p:cNvPr>
          <p:cNvGrpSpPr/>
          <p:nvPr/>
        </p:nvGrpSpPr>
        <p:grpSpPr>
          <a:xfrm>
            <a:off x="123144" y="2146266"/>
            <a:ext cx="4217308" cy="1874359"/>
            <a:chOff x="926160" y="685800"/>
            <a:chExt cx="2743200" cy="1219200"/>
          </a:xfrm>
        </p:grpSpPr>
        <p:sp>
          <p:nvSpPr>
            <p:cNvPr id="113" name="Forme libre 112">
              <a:extLst>
                <a:ext uri="{FF2B5EF4-FFF2-40B4-BE49-F238E27FC236}">
                  <a16:creationId xmlns:a16="http://schemas.microsoft.com/office/drawing/2014/main" id="{B484915A-14C7-AB4A-9B57-27E11F8447B2}"/>
                </a:ext>
              </a:extLst>
            </p:cNvPr>
            <p:cNvSpPr/>
            <p:nvPr/>
          </p:nvSpPr>
          <p:spPr>
            <a:xfrm>
              <a:off x="2036729" y="1224915"/>
              <a:ext cx="85428" cy="95250"/>
            </a:xfrm>
            <a:custGeom>
              <a:avLst/>
              <a:gdLst>
                <a:gd name="connsiteX0" fmla="*/ 0 w 85428"/>
                <a:gd name="connsiteY0" fmla="*/ 102870 h 95250"/>
                <a:gd name="connsiteX1" fmla="*/ 0 w 85428"/>
                <a:gd name="connsiteY1" fmla="*/ 3810 h 95250"/>
                <a:gd name="connsiteX2" fmla="*/ 0 w 85428"/>
                <a:gd name="connsiteY2" fmla="*/ 0 h 95250"/>
                <a:gd name="connsiteX3" fmla="*/ 57901 w 85428"/>
                <a:gd name="connsiteY3" fmla="*/ 0 h 95250"/>
                <a:gd name="connsiteX4" fmla="*/ 81632 w 85428"/>
                <a:gd name="connsiteY4" fmla="*/ 9525 h 95250"/>
                <a:gd name="connsiteX5" fmla="*/ 81632 w 85428"/>
                <a:gd name="connsiteY5" fmla="*/ 9525 h 95250"/>
                <a:gd name="connsiteX6" fmla="*/ 87327 w 85428"/>
                <a:gd name="connsiteY6" fmla="*/ 32385 h 95250"/>
                <a:gd name="connsiteX7" fmla="*/ 87327 w 85428"/>
                <a:gd name="connsiteY7" fmla="*/ 32385 h 95250"/>
                <a:gd name="connsiteX8" fmla="*/ 83530 w 85428"/>
                <a:gd name="connsiteY8" fmla="*/ 52388 h 95250"/>
                <a:gd name="connsiteX9" fmla="*/ 83530 w 85428"/>
                <a:gd name="connsiteY9" fmla="*/ 52388 h 95250"/>
                <a:gd name="connsiteX10" fmla="*/ 56952 w 85428"/>
                <a:gd name="connsiteY10" fmla="*/ 65723 h 95250"/>
                <a:gd name="connsiteX11" fmla="*/ 56952 w 85428"/>
                <a:gd name="connsiteY11" fmla="*/ 65723 h 95250"/>
                <a:gd name="connsiteX12" fmla="*/ 19933 w 85428"/>
                <a:gd name="connsiteY12" fmla="*/ 65723 h 95250"/>
                <a:gd name="connsiteX13" fmla="*/ 19933 w 85428"/>
                <a:gd name="connsiteY13" fmla="*/ 102870 h 95250"/>
                <a:gd name="connsiteX14" fmla="*/ 0 w 85428"/>
                <a:gd name="connsiteY14" fmla="*/ 102870 h 95250"/>
                <a:gd name="connsiteX15" fmla="*/ 0 w 85428"/>
                <a:gd name="connsiteY15" fmla="*/ 102870 h 95250"/>
                <a:gd name="connsiteX16" fmla="*/ 19933 w 85428"/>
                <a:gd name="connsiteY16" fmla="*/ 47625 h 95250"/>
                <a:gd name="connsiteX17" fmla="*/ 46511 w 85428"/>
                <a:gd name="connsiteY17" fmla="*/ 47625 h 95250"/>
                <a:gd name="connsiteX18" fmla="*/ 47460 w 85428"/>
                <a:gd name="connsiteY18" fmla="*/ 47625 h 95250"/>
                <a:gd name="connsiteX19" fmla="*/ 47460 w 85428"/>
                <a:gd name="connsiteY19" fmla="*/ 47625 h 95250"/>
                <a:gd name="connsiteX20" fmla="*/ 60749 w 85428"/>
                <a:gd name="connsiteY20" fmla="*/ 46673 h 95250"/>
                <a:gd name="connsiteX21" fmla="*/ 60749 w 85428"/>
                <a:gd name="connsiteY21" fmla="*/ 46673 h 95250"/>
                <a:gd name="connsiteX22" fmla="*/ 65495 w 85428"/>
                <a:gd name="connsiteY22" fmla="*/ 42863 h 95250"/>
                <a:gd name="connsiteX23" fmla="*/ 65495 w 85428"/>
                <a:gd name="connsiteY23" fmla="*/ 42863 h 95250"/>
                <a:gd name="connsiteX24" fmla="*/ 66444 w 85428"/>
                <a:gd name="connsiteY24" fmla="*/ 33338 h 95250"/>
                <a:gd name="connsiteX25" fmla="*/ 66444 w 85428"/>
                <a:gd name="connsiteY25" fmla="*/ 33338 h 95250"/>
                <a:gd name="connsiteX26" fmla="*/ 63597 w 85428"/>
                <a:gd name="connsiteY26" fmla="*/ 19050 h 95250"/>
                <a:gd name="connsiteX27" fmla="*/ 63597 w 85428"/>
                <a:gd name="connsiteY27" fmla="*/ 19050 h 95250"/>
                <a:gd name="connsiteX28" fmla="*/ 52206 w 85428"/>
                <a:gd name="connsiteY28" fmla="*/ 17145 h 95250"/>
                <a:gd name="connsiteX29" fmla="*/ 52206 w 85428"/>
                <a:gd name="connsiteY29" fmla="*/ 17145 h 95250"/>
                <a:gd name="connsiteX30" fmla="*/ 19933 w 85428"/>
                <a:gd name="connsiteY30" fmla="*/ 17145 h 95250"/>
                <a:gd name="connsiteX31" fmla="*/ 19933 w 85428"/>
                <a:gd name="connsiteY31" fmla="*/ 47625 h 95250"/>
                <a:gd name="connsiteX32" fmla="*/ 19933 w 85428"/>
                <a:gd name="connsiteY32" fmla="*/ 4762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428" h="95250">
                  <a:moveTo>
                    <a:pt x="0" y="102870"/>
                  </a:moveTo>
                  <a:lnTo>
                    <a:pt x="0" y="3810"/>
                  </a:lnTo>
                  <a:lnTo>
                    <a:pt x="0" y="0"/>
                  </a:lnTo>
                  <a:lnTo>
                    <a:pt x="57901" y="0"/>
                  </a:lnTo>
                  <a:cubicBezTo>
                    <a:pt x="69292" y="0"/>
                    <a:pt x="76886" y="3810"/>
                    <a:pt x="81632" y="9525"/>
                  </a:cubicBezTo>
                  <a:lnTo>
                    <a:pt x="81632" y="9525"/>
                  </a:lnTo>
                  <a:cubicBezTo>
                    <a:pt x="86378" y="16193"/>
                    <a:pt x="87327" y="23813"/>
                    <a:pt x="87327" y="32385"/>
                  </a:cubicBezTo>
                  <a:lnTo>
                    <a:pt x="87327" y="32385"/>
                  </a:lnTo>
                  <a:cubicBezTo>
                    <a:pt x="87327" y="37148"/>
                    <a:pt x="87327" y="44768"/>
                    <a:pt x="83530" y="52388"/>
                  </a:cubicBezTo>
                  <a:lnTo>
                    <a:pt x="83530" y="52388"/>
                  </a:lnTo>
                  <a:cubicBezTo>
                    <a:pt x="79733" y="60008"/>
                    <a:pt x="71190" y="66675"/>
                    <a:pt x="56952" y="65723"/>
                  </a:cubicBezTo>
                  <a:lnTo>
                    <a:pt x="56952" y="65723"/>
                  </a:lnTo>
                  <a:lnTo>
                    <a:pt x="19933" y="65723"/>
                  </a:lnTo>
                  <a:lnTo>
                    <a:pt x="19933" y="102870"/>
                  </a:lnTo>
                  <a:lnTo>
                    <a:pt x="0" y="102870"/>
                  </a:lnTo>
                  <a:lnTo>
                    <a:pt x="0" y="102870"/>
                  </a:lnTo>
                  <a:close/>
                  <a:moveTo>
                    <a:pt x="19933" y="47625"/>
                  </a:moveTo>
                  <a:lnTo>
                    <a:pt x="46511" y="47625"/>
                  </a:lnTo>
                  <a:cubicBezTo>
                    <a:pt x="46511" y="47625"/>
                    <a:pt x="46511" y="47625"/>
                    <a:pt x="47460" y="47625"/>
                  </a:cubicBezTo>
                  <a:lnTo>
                    <a:pt x="47460" y="47625"/>
                  </a:lnTo>
                  <a:cubicBezTo>
                    <a:pt x="53155" y="47625"/>
                    <a:pt x="57901" y="47625"/>
                    <a:pt x="60749" y="46673"/>
                  </a:cubicBezTo>
                  <a:lnTo>
                    <a:pt x="60749" y="46673"/>
                  </a:lnTo>
                  <a:cubicBezTo>
                    <a:pt x="63597" y="45720"/>
                    <a:pt x="64546" y="44768"/>
                    <a:pt x="65495" y="42863"/>
                  </a:cubicBezTo>
                  <a:lnTo>
                    <a:pt x="65495" y="42863"/>
                  </a:lnTo>
                  <a:cubicBezTo>
                    <a:pt x="66444" y="40958"/>
                    <a:pt x="66444" y="38100"/>
                    <a:pt x="66444" y="33338"/>
                  </a:cubicBezTo>
                  <a:lnTo>
                    <a:pt x="66444" y="33338"/>
                  </a:lnTo>
                  <a:cubicBezTo>
                    <a:pt x="66444" y="24765"/>
                    <a:pt x="65495" y="20003"/>
                    <a:pt x="63597" y="19050"/>
                  </a:cubicBezTo>
                  <a:lnTo>
                    <a:pt x="63597" y="19050"/>
                  </a:lnTo>
                  <a:cubicBezTo>
                    <a:pt x="62647" y="18098"/>
                    <a:pt x="58851" y="17145"/>
                    <a:pt x="52206" y="17145"/>
                  </a:cubicBezTo>
                  <a:lnTo>
                    <a:pt x="52206" y="17145"/>
                  </a:lnTo>
                  <a:lnTo>
                    <a:pt x="19933" y="17145"/>
                  </a:lnTo>
                  <a:lnTo>
                    <a:pt x="19933" y="47625"/>
                  </a:lnTo>
                  <a:lnTo>
                    <a:pt x="19933" y="47625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 113">
              <a:extLst>
                <a:ext uri="{FF2B5EF4-FFF2-40B4-BE49-F238E27FC236}">
                  <a16:creationId xmlns:a16="http://schemas.microsoft.com/office/drawing/2014/main" id="{CA75A1BF-26D8-2545-B2EF-AE31185D44B8}"/>
                </a:ext>
              </a:extLst>
            </p:cNvPr>
            <p:cNvSpPr/>
            <p:nvPr/>
          </p:nvSpPr>
          <p:spPr>
            <a:xfrm>
              <a:off x="2175313" y="1223010"/>
              <a:ext cx="85428" cy="104775"/>
            </a:xfrm>
            <a:custGeom>
              <a:avLst/>
              <a:gdLst>
                <a:gd name="connsiteX0" fmla="*/ 54105 w 85428"/>
                <a:gd name="connsiteY0" fmla="*/ 0 h 104775"/>
                <a:gd name="connsiteX1" fmla="*/ 83530 w 85428"/>
                <a:gd name="connsiteY1" fmla="*/ 8572 h 104775"/>
                <a:gd name="connsiteX2" fmla="*/ 83530 w 85428"/>
                <a:gd name="connsiteY2" fmla="*/ 8572 h 104775"/>
                <a:gd name="connsiteX3" fmla="*/ 92073 w 85428"/>
                <a:gd name="connsiteY3" fmla="*/ 36195 h 104775"/>
                <a:gd name="connsiteX4" fmla="*/ 92073 w 85428"/>
                <a:gd name="connsiteY4" fmla="*/ 36195 h 104775"/>
                <a:gd name="connsiteX5" fmla="*/ 92073 w 85428"/>
                <a:gd name="connsiteY5" fmla="*/ 70485 h 104775"/>
                <a:gd name="connsiteX6" fmla="*/ 82581 w 85428"/>
                <a:gd name="connsiteY6" fmla="*/ 97155 h 104775"/>
                <a:gd name="connsiteX7" fmla="*/ 82581 w 85428"/>
                <a:gd name="connsiteY7" fmla="*/ 97155 h 104775"/>
                <a:gd name="connsiteX8" fmla="*/ 53155 w 85428"/>
                <a:gd name="connsiteY8" fmla="*/ 104775 h 104775"/>
                <a:gd name="connsiteX9" fmla="*/ 53155 w 85428"/>
                <a:gd name="connsiteY9" fmla="*/ 104775 h 104775"/>
                <a:gd name="connsiteX10" fmla="*/ 38917 w 85428"/>
                <a:gd name="connsiteY10" fmla="*/ 104775 h 104775"/>
                <a:gd name="connsiteX11" fmla="*/ 38917 w 85428"/>
                <a:gd name="connsiteY11" fmla="*/ 104775 h 104775"/>
                <a:gd name="connsiteX12" fmla="*/ 9492 w 85428"/>
                <a:gd name="connsiteY12" fmla="*/ 97155 h 104775"/>
                <a:gd name="connsiteX13" fmla="*/ 9492 w 85428"/>
                <a:gd name="connsiteY13" fmla="*/ 97155 h 104775"/>
                <a:gd name="connsiteX14" fmla="*/ 0 w 85428"/>
                <a:gd name="connsiteY14" fmla="*/ 70485 h 104775"/>
                <a:gd name="connsiteX15" fmla="*/ 0 w 85428"/>
                <a:gd name="connsiteY15" fmla="*/ 70485 h 104775"/>
                <a:gd name="connsiteX16" fmla="*/ 0 w 85428"/>
                <a:gd name="connsiteY16" fmla="*/ 36195 h 104775"/>
                <a:gd name="connsiteX17" fmla="*/ 8543 w 85428"/>
                <a:gd name="connsiteY17" fmla="*/ 8572 h 104775"/>
                <a:gd name="connsiteX18" fmla="*/ 8543 w 85428"/>
                <a:gd name="connsiteY18" fmla="*/ 8572 h 104775"/>
                <a:gd name="connsiteX19" fmla="*/ 37968 w 85428"/>
                <a:gd name="connsiteY19" fmla="*/ 0 h 104775"/>
                <a:gd name="connsiteX20" fmla="*/ 37968 w 85428"/>
                <a:gd name="connsiteY20" fmla="*/ 0 h 104775"/>
                <a:gd name="connsiteX21" fmla="*/ 54105 w 85428"/>
                <a:gd name="connsiteY21" fmla="*/ 0 h 104775"/>
                <a:gd name="connsiteX22" fmla="*/ 39867 w 85428"/>
                <a:gd name="connsiteY22" fmla="*/ 18097 h 104775"/>
                <a:gd name="connsiteX23" fmla="*/ 24679 w 85428"/>
                <a:gd name="connsiteY23" fmla="*/ 20955 h 104775"/>
                <a:gd name="connsiteX24" fmla="*/ 24679 w 85428"/>
                <a:gd name="connsiteY24" fmla="*/ 20955 h 104775"/>
                <a:gd name="connsiteX25" fmla="*/ 21832 w 85428"/>
                <a:gd name="connsiteY25" fmla="*/ 36195 h 104775"/>
                <a:gd name="connsiteX26" fmla="*/ 21832 w 85428"/>
                <a:gd name="connsiteY26" fmla="*/ 36195 h 104775"/>
                <a:gd name="connsiteX27" fmla="*/ 21832 w 85428"/>
                <a:gd name="connsiteY27" fmla="*/ 70485 h 104775"/>
                <a:gd name="connsiteX28" fmla="*/ 25628 w 85428"/>
                <a:gd name="connsiteY28" fmla="*/ 84773 h 104775"/>
                <a:gd name="connsiteX29" fmla="*/ 25628 w 85428"/>
                <a:gd name="connsiteY29" fmla="*/ 84773 h 104775"/>
                <a:gd name="connsiteX30" fmla="*/ 39867 w 85428"/>
                <a:gd name="connsiteY30" fmla="*/ 87630 h 104775"/>
                <a:gd name="connsiteX31" fmla="*/ 39867 w 85428"/>
                <a:gd name="connsiteY31" fmla="*/ 87630 h 104775"/>
                <a:gd name="connsiteX32" fmla="*/ 54105 w 85428"/>
                <a:gd name="connsiteY32" fmla="*/ 87630 h 104775"/>
                <a:gd name="connsiteX33" fmla="*/ 68343 w 85428"/>
                <a:gd name="connsiteY33" fmla="*/ 84773 h 104775"/>
                <a:gd name="connsiteX34" fmla="*/ 68343 w 85428"/>
                <a:gd name="connsiteY34" fmla="*/ 84773 h 104775"/>
                <a:gd name="connsiteX35" fmla="*/ 72139 w 85428"/>
                <a:gd name="connsiteY35" fmla="*/ 70485 h 104775"/>
                <a:gd name="connsiteX36" fmla="*/ 72139 w 85428"/>
                <a:gd name="connsiteY36" fmla="*/ 70485 h 104775"/>
                <a:gd name="connsiteX37" fmla="*/ 72139 w 85428"/>
                <a:gd name="connsiteY37" fmla="*/ 36195 h 104775"/>
                <a:gd name="connsiteX38" fmla="*/ 69292 w 85428"/>
                <a:gd name="connsiteY38" fmla="*/ 20955 h 104775"/>
                <a:gd name="connsiteX39" fmla="*/ 69292 w 85428"/>
                <a:gd name="connsiteY39" fmla="*/ 20955 h 104775"/>
                <a:gd name="connsiteX40" fmla="*/ 54105 w 85428"/>
                <a:gd name="connsiteY40" fmla="*/ 18097 h 104775"/>
                <a:gd name="connsiteX41" fmla="*/ 54105 w 85428"/>
                <a:gd name="connsiteY41" fmla="*/ 18097 h 104775"/>
                <a:gd name="connsiteX42" fmla="*/ 39867 w 85428"/>
                <a:gd name="connsiteY42" fmla="*/ 18097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5428" h="104775">
                  <a:moveTo>
                    <a:pt x="54105" y="0"/>
                  </a:moveTo>
                  <a:cubicBezTo>
                    <a:pt x="67393" y="0"/>
                    <a:pt x="76885" y="1905"/>
                    <a:pt x="83530" y="8572"/>
                  </a:cubicBezTo>
                  <a:lnTo>
                    <a:pt x="83530" y="8572"/>
                  </a:lnTo>
                  <a:cubicBezTo>
                    <a:pt x="90174" y="15240"/>
                    <a:pt x="92073" y="23813"/>
                    <a:pt x="92073" y="36195"/>
                  </a:cubicBezTo>
                  <a:lnTo>
                    <a:pt x="92073" y="36195"/>
                  </a:lnTo>
                  <a:lnTo>
                    <a:pt x="92073" y="70485"/>
                  </a:lnTo>
                  <a:cubicBezTo>
                    <a:pt x="92073" y="81915"/>
                    <a:pt x="90174" y="91440"/>
                    <a:pt x="82581" y="97155"/>
                  </a:cubicBezTo>
                  <a:lnTo>
                    <a:pt x="82581" y="97155"/>
                  </a:lnTo>
                  <a:cubicBezTo>
                    <a:pt x="75936" y="102870"/>
                    <a:pt x="66444" y="104775"/>
                    <a:pt x="53155" y="104775"/>
                  </a:cubicBezTo>
                  <a:lnTo>
                    <a:pt x="53155" y="104775"/>
                  </a:lnTo>
                  <a:lnTo>
                    <a:pt x="38917" y="104775"/>
                  </a:lnTo>
                  <a:lnTo>
                    <a:pt x="38917" y="104775"/>
                  </a:lnTo>
                  <a:cubicBezTo>
                    <a:pt x="25628" y="104775"/>
                    <a:pt x="16136" y="102870"/>
                    <a:pt x="9492" y="97155"/>
                  </a:cubicBezTo>
                  <a:lnTo>
                    <a:pt x="9492" y="97155"/>
                  </a:lnTo>
                  <a:cubicBezTo>
                    <a:pt x="2847" y="91440"/>
                    <a:pt x="0" y="81915"/>
                    <a:pt x="0" y="70485"/>
                  </a:cubicBezTo>
                  <a:lnTo>
                    <a:pt x="0" y="70485"/>
                  </a:lnTo>
                  <a:lnTo>
                    <a:pt x="0" y="36195"/>
                  </a:lnTo>
                  <a:cubicBezTo>
                    <a:pt x="0" y="23813"/>
                    <a:pt x="1898" y="14288"/>
                    <a:pt x="8543" y="8572"/>
                  </a:cubicBezTo>
                  <a:lnTo>
                    <a:pt x="8543" y="8572"/>
                  </a:lnTo>
                  <a:cubicBezTo>
                    <a:pt x="15187" y="2857"/>
                    <a:pt x="24679" y="952"/>
                    <a:pt x="37968" y="0"/>
                  </a:cubicBezTo>
                  <a:lnTo>
                    <a:pt x="37968" y="0"/>
                  </a:lnTo>
                  <a:lnTo>
                    <a:pt x="54105" y="0"/>
                  </a:lnTo>
                  <a:moveTo>
                    <a:pt x="39867" y="18097"/>
                  </a:moveTo>
                  <a:cubicBezTo>
                    <a:pt x="31324" y="18097"/>
                    <a:pt x="26578" y="19050"/>
                    <a:pt x="24679" y="20955"/>
                  </a:cubicBezTo>
                  <a:lnTo>
                    <a:pt x="24679" y="20955"/>
                  </a:lnTo>
                  <a:cubicBezTo>
                    <a:pt x="22781" y="22860"/>
                    <a:pt x="21832" y="26670"/>
                    <a:pt x="21832" y="36195"/>
                  </a:cubicBezTo>
                  <a:lnTo>
                    <a:pt x="21832" y="36195"/>
                  </a:lnTo>
                  <a:lnTo>
                    <a:pt x="21832" y="70485"/>
                  </a:lnTo>
                  <a:cubicBezTo>
                    <a:pt x="21832" y="80010"/>
                    <a:pt x="23730" y="82867"/>
                    <a:pt x="25628" y="84773"/>
                  </a:cubicBezTo>
                  <a:lnTo>
                    <a:pt x="25628" y="84773"/>
                  </a:lnTo>
                  <a:cubicBezTo>
                    <a:pt x="27527" y="86677"/>
                    <a:pt x="32273" y="87630"/>
                    <a:pt x="39867" y="87630"/>
                  </a:cubicBezTo>
                  <a:lnTo>
                    <a:pt x="39867" y="87630"/>
                  </a:lnTo>
                  <a:lnTo>
                    <a:pt x="54105" y="87630"/>
                  </a:lnTo>
                  <a:cubicBezTo>
                    <a:pt x="61698" y="87630"/>
                    <a:pt x="66444" y="86677"/>
                    <a:pt x="68343" y="84773"/>
                  </a:cubicBezTo>
                  <a:lnTo>
                    <a:pt x="68343" y="84773"/>
                  </a:lnTo>
                  <a:cubicBezTo>
                    <a:pt x="70241" y="82867"/>
                    <a:pt x="72139" y="79057"/>
                    <a:pt x="72139" y="70485"/>
                  </a:cubicBezTo>
                  <a:lnTo>
                    <a:pt x="72139" y="70485"/>
                  </a:lnTo>
                  <a:lnTo>
                    <a:pt x="72139" y="36195"/>
                  </a:lnTo>
                  <a:cubicBezTo>
                    <a:pt x="72139" y="26670"/>
                    <a:pt x="71190" y="22860"/>
                    <a:pt x="69292" y="20955"/>
                  </a:cubicBezTo>
                  <a:lnTo>
                    <a:pt x="69292" y="20955"/>
                  </a:lnTo>
                  <a:cubicBezTo>
                    <a:pt x="67393" y="19050"/>
                    <a:pt x="62647" y="18097"/>
                    <a:pt x="54105" y="18097"/>
                  </a:cubicBezTo>
                  <a:lnTo>
                    <a:pt x="54105" y="18097"/>
                  </a:lnTo>
                  <a:lnTo>
                    <a:pt x="39867" y="18097"/>
                  </a:lnTo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 114">
              <a:extLst>
                <a:ext uri="{FF2B5EF4-FFF2-40B4-BE49-F238E27FC236}">
                  <a16:creationId xmlns:a16="http://schemas.microsoft.com/office/drawing/2014/main" id="{B9FFDB07-1F0D-4D4D-8947-0ADBA7570410}"/>
                </a:ext>
              </a:extLst>
            </p:cNvPr>
            <p:cNvSpPr/>
            <p:nvPr/>
          </p:nvSpPr>
          <p:spPr>
            <a:xfrm>
              <a:off x="2330982" y="1223963"/>
              <a:ext cx="66444" cy="95250"/>
            </a:xfrm>
            <a:custGeom>
              <a:avLst/>
              <a:gdLst>
                <a:gd name="connsiteX0" fmla="*/ 0 w 66444"/>
                <a:gd name="connsiteY0" fmla="*/ 103823 h 95250"/>
                <a:gd name="connsiteX1" fmla="*/ 0 w 66444"/>
                <a:gd name="connsiteY1" fmla="*/ 0 h 95250"/>
                <a:gd name="connsiteX2" fmla="*/ 19933 w 66444"/>
                <a:gd name="connsiteY2" fmla="*/ 0 h 95250"/>
                <a:gd name="connsiteX3" fmla="*/ 19933 w 66444"/>
                <a:gd name="connsiteY3" fmla="*/ 85725 h 95250"/>
                <a:gd name="connsiteX4" fmla="*/ 74038 w 66444"/>
                <a:gd name="connsiteY4" fmla="*/ 85725 h 95250"/>
                <a:gd name="connsiteX5" fmla="*/ 74038 w 66444"/>
                <a:gd name="connsiteY5" fmla="*/ 103823 h 95250"/>
                <a:gd name="connsiteX6" fmla="*/ 0 w 66444"/>
                <a:gd name="connsiteY6" fmla="*/ 103823 h 95250"/>
                <a:gd name="connsiteX7" fmla="*/ 0 w 66444"/>
                <a:gd name="connsiteY7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44" h="95250">
                  <a:moveTo>
                    <a:pt x="0" y="103823"/>
                  </a:moveTo>
                  <a:lnTo>
                    <a:pt x="0" y="0"/>
                  </a:lnTo>
                  <a:lnTo>
                    <a:pt x="19933" y="0"/>
                  </a:lnTo>
                  <a:lnTo>
                    <a:pt x="19933" y="85725"/>
                  </a:lnTo>
                  <a:lnTo>
                    <a:pt x="74038" y="85725"/>
                  </a:lnTo>
                  <a:lnTo>
                    <a:pt x="74038" y="103823"/>
                  </a:lnTo>
                  <a:lnTo>
                    <a:pt x="0" y="103823"/>
                  </a:lnTo>
                  <a:lnTo>
                    <a:pt x="0" y="103823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 115">
              <a:extLst>
                <a:ext uri="{FF2B5EF4-FFF2-40B4-BE49-F238E27FC236}">
                  <a16:creationId xmlns:a16="http://schemas.microsoft.com/office/drawing/2014/main" id="{06DD224C-D138-FB47-B318-975945E863A3}"/>
                </a:ext>
              </a:extLst>
            </p:cNvPr>
            <p:cNvSpPr/>
            <p:nvPr/>
          </p:nvSpPr>
          <p:spPr>
            <a:xfrm>
              <a:off x="2440141" y="1223963"/>
              <a:ext cx="104412" cy="95250"/>
            </a:xfrm>
            <a:custGeom>
              <a:avLst/>
              <a:gdLst>
                <a:gd name="connsiteX0" fmla="*/ 42714 w 104412"/>
                <a:gd name="connsiteY0" fmla="*/ 103823 h 95250"/>
                <a:gd name="connsiteX1" fmla="*/ 42714 w 104412"/>
                <a:gd name="connsiteY1" fmla="*/ 60960 h 95250"/>
                <a:gd name="connsiteX2" fmla="*/ 0 w 104412"/>
                <a:gd name="connsiteY2" fmla="*/ 0 h 95250"/>
                <a:gd name="connsiteX3" fmla="*/ 23730 w 104412"/>
                <a:gd name="connsiteY3" fmla="*/ 0 h 95250"/>
                <a:gd name="connsiteX4" fmla="*/ 53155 w 104412"/>
                <a:gd name="connsiteY4" fmla="*/ 41910 h 95250"/>
                <a:gd name="connsiteX5" fmla="*/ 82581 w 104412"/>
                <a:gd name="connsiteY5" fmla="*/ 0 h 95250"/>
                <a:gd name="connsiteX6" fmla="*/ 107260 w 104412"/>
                <a:gd name="connsiteY6" fmla="*/ 0 h 95250"/>
                <a:gd name="connsiteX7" fmla="*/ 63597 w 104412"/>
                <a:gd name="connsiteY7" fmla="*/ 60960 h 95250"/>
                <a:gd name="connsiteX8" fmla="*/ 63597 w 104412"/>
                <a:gd name="connsiteY8" fmla="*/ 103823 h 95250"/>
                <a:gd name="connsiteX9" fmla="*/ 42714 w 104412"/>
                <a:gd name="connsiteY9" fmla="*/ 103823 h 95250"/>
                <a:gd name="connsiteX10" fmla="*/ 42714 w 104412"/>
                <a:gd name="connsiteY10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412" h="95250">
                  <a:moveTo>
                    <a:pt x="42714" y="103823"/>
                  </a:moveTo>
                  <a:lnTo>
                    <a:pt x="42714" y="60960"/>
                  </a:lnTo>
                  <a:lnTo>
                    <a:pt x="0" y="0"/>
                  </a:lnTo>
                  <a:lnTo>
                    <a:pt x="23730" y="0"/>
                  </a:lnTo>
                  <a:lnTo>
                    <a:pt x="53155" y="41910"/>
                  </a:lnTo>
                  <a:lnTo>
                    <a:pt x="82581" y="0"/>
                  </a:lnTo>
                  <a:lnTo>
                    <a:pt x="107260" y="0"/>
                  </a:lnTo>
                  <a:lnTo>
                    <a:pt x="63597" y="60960"/>
                  </a:lnTo>
                  <a:lnTo>
                    <a:pt x="63597" y="103823"/>
                  </a:lnTo>
                  <a:lnTo>
                    <a:pt x="42714" y="103823"/>
                  </a:lnTo>
                  <a:lnTo>
                    <a:pt x="42714" y="103823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17" name="Forme libre 116">
              <a:extLst>
                <a:ext uri="{FF2B5EF4-FFF2-40B4-BE49-F238E27FC236}">
                  <a16:creationId xmlns:a16="http://schemas.microsoft.com/office/drawing/2014/main" id="{87DC6F44-C29F-0046-A8BE-4400DC35384C}"/>
                </a:ext>
              </a:extLst>
            </p:cNvPr>
            <p:cNvSpPr/>
            <p:nvPr/>
          </p:nvSpPr>
          <p:spPr>
            <a:xfrm>
              <a:off x="2590115" y="1223963"/>
              <a:ext cx="85428" cy="95250"/>
            </a:xfrm>
            <a:custGeom>
              <a:avLst/>
              <a:gdLst>
                <a:gd name="connsiteX0" fmla="*/ 34171 w 85428"/>
                <a:gd name="connsiteY0" fmla="*/ 103823 h 95250"/>
                <a:gd name="connsiteX1" fmla="*/ 34171 w 85428"/>
                <a:gd name="connsiteY1" fmla="*/ 18098 h 95250"/>
                <a:gd name="connsiteX2" fmla="*/ 0 w 85428"/>
                <a:gd name="connsiteY2" fmla="*/ 18098 h 95250"/>
                <a:gd name="connsiteX3" fmla="*/ 0 w 85428"/>
                <a:gd name="connsiteY3" fmla="*/ 0 h 95250"/>
                <a:gd name="connsiteX4" fmla="*/ 88276 w 85428"/>
                <a:gd name="connsiteY4" fmla="*/ 0 h 95250"/>
                <a:gd name="connsiteX5" fmla="*/ 88276 w 85428"/>
                <a:gd name="connsiteY5" fmla="*/ 18098 h 95250"/>
                <a:gd name="connsiteX6" fmla="*/ 54105 w 85428"/>
                <a:gd name="connsiteY6" fmla="*/ 18098 h 95250"/>
                <a:gd name="connsiteX7" fmla="*/ 54105 w 85428"/>
                <a:gd name="connsiteY7" fmla="*/ 100013 h 95250"/>
                <a:gd name="connsiteX8" fmla="*/ 54105 w 85428"/>
                <a:gd name="connsiteY8" fmla="*/ 103823 h 95250"/>
                <a:gd name="connsiteX9" fmla="*/ 34171 w 85428"/>
                <a:gd name="connsiteY9" fmla="*/ 103823 h 95250"/>
                <a:gd name="connsiteX10" fmla="*/ 34171 w 85428"/>
                <a:gd name="connsiteY10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28" h="95250">
                  <a:moveTo>
                    <a:pt x="34171" y="103823"/>
                  </a:moveTo>
                  <a:lnTo>
                    <a:pt x="34171" y="18098"/>
                  </a:lnTo>
                  <a:lnTo>
                    <a:pt x="0" y="18098"/>
                  </a:lnTo>
                  <a:lnTo>
                    <a:pt x="0" y="0"/>
                  </a:lnTo>
                  <a:lnTo>
                    <a:pt x="88276" y="0"/>
                  </a:lnTo>
                  <a:lnTo>
                    <a:pt x="88276" y="18098"/>
                  </a:lnTo>
                  <a:lnTo>
                    <a:pt x="54105" y="18098"/>
                  </a:lnTo>
                  <a:lnTo>
                    <a:pt x="54105" y="100013"/>
                  </a:lnTo>
                  <a:lnTo>
                    <a:pt x="54105" y="103823"/>
                  </a:lnTo>
                  <a:lnTo>
                    <a:pt x="34171" y="103823"/>
                  </a:lnTo>
                  <a:lnTo>
                    <a:pt x="34171" y="103823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 117">
              <a:extLst>
                <a:ext uri="{FF2B5EF4-FFF2-40B4-BE49-F238E27FC236}">
                  <a16:creationId xmlns:a16="http://schemas.microsoft.com/office/drawing/2014/main" id="{B21E526C-D85B-1449-88B8-4174CCB0C1AB}"/>
                </a:ext>
              </a:extLst>
            </p:cNvPr>
            <p:cNvSpPr/>
            <p:nvPr/>
          </p:nvSpPr>
          <p:spPr>
            <a:xfrm>
              <a:off x="2735343" y="1223963"/>
              <a:ext cx="75936" cy="95250"/>
            </a:xfrm>
            <a:custGeom>
              <a:avLst/>
              <a:gdLst>
                <a:gd name="connsiteX0" fmla="*/ 0 w 75936"/>
                <a:gd name="connsiteY0" fmla="*/ 103823 h 95250"/>
                <a:gd name="connsiteX1" fmla="*/ 0 w 75936"/>
                <a:gd name="connsiteY1" fmla="*/ 0 h 95250"/>
                <a:gd name="connsiteX2" fmla="*/ 75936 w 75936"/>
                <a:gd name="connsiteY2" fmla="*/ 0 h 95250"/>
                <a:gd name="connsiteX3" fmla="*/ 75936 w 75936"/>
                <a:gd name="connsiteY3" fmla="*/ 18098 h 95250"/>
                <a:gd name="connsiteX4" fmla="*/ 19933 w 75936"/>
                <a:gd name="connsiteY4" fmla="*/ 18098 h 95250"/>
                <a:gd name="connsiteX5" fmla="*/ 19933 w 75936"/>
                <a:gd name="connsiteY5" fmla="*/ 41910 h 95250"/>
                <a:gd name="connsiteX6" fmla="*/ 73089 w 75936"/>
                <a:gd name="connsiteY6" fmla="*/ 41910 h 95250"/>
                <a:gd name="connsiteX7" fmla="*/ 73089 w 75936"/>
                <a:gd name="connsiteY7" fmla="*/ 59055 h 95250"/>
                <a:gd name="connsiteX8" fmla="*/ 19933 w 75936"/>
                <a:gd name="connsiteY8" fmla="*/ 59055 h 95250"/>
                <a:gd name="connsiteX9" fmla="*/ 19933 w 75936"/>
                <a:gd name="connsiteY9" fmla="*/ 85725 h 95250"/>
                <a:gd name="connsiteX10" fmla="*/ 75936 w 75936"/>
                <a:gd name="connsiteY10" fmla="*/ 85725 h 95250"/>
                <a:gd name="connsiteX11" fmla="*/ 75936 w 75936"/>
                <a:gd name="connsiteY11" fmla="*/ 103823 h 95250"/>
                <a:gd name="connsiteX12" fmla="*/ 0 w 75936"/>
                <a:gd name="connsiteY12" fmla="*/ 103823 h 95250"/>
                <a:gd name="connsiteX13" fmla="*/ 0 w 75936"/>
                <a:gd name="connsiteY13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936" h="95250">
                  <a:moveTo>
                    <a:pt x="0" y="103823"/>
                  </a:moveTo>
                  <a:lnTo>
                    <a:pt x="0" y="0"/>
                  </a:lnTo>
                  <a:lnTo>
                    <a:pt x="75936" y="0"/>
                  </a:lnTo>
                  <a:lnTo>
                    <a:pt x="75936" y="18098"/>
                  </a:lnTo>
                  <a:lnTo>
                    <a:pt x="19933" y="18098"/>
                  </a:lnTo>
                  <a:lnTo>
                    <a:pt x="19933" y="41910"/>
                  </a:lnTo>
                  <a:lnTo>
                    <a:pt x="73089" y="41910"/>
                  </a:lnTo>
                  <a:lnTo>
                    <a:pt x="73089" y="59055"/>
                  </a:lnTo>
                  <a:lnTo>
                    <a:pt x="19933" y="59055"/>
                  </a:lnTo>
                  <a:lnTo>
                    <a:pt x="19933" y="85725"/>
                  </a:lnTo>
                  <a:lnTo>
                    <a:pt x="75936" y="85725"/>
                  </a:lnTo>
                  <a:lnTo>
                    <a:pt x="75936" y="103823"/>
                  </a:lnTo>
                  <a:lnTo>
                    <a:pt x="0" y="103823"/>
                  </a:lnTo>
                  <a:lnTo>
                    <a:pt x="0" y="103823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 118">
              <a:extLst>
                <a:ext uri="{FF2B5EF4-FFF2-40B4-BE49-F238E27FC236}">
                  <a16:creationId xmlns:a16="http://schemas.microsoft.com/office/drawing/2014/main" id="{BED3B334-EAC9-C04C-95D9-030073DCCA25}"/>
                </a:ext>
              </a:extLst>
            </p:cNvPr>
            <p:cNvSpPr/>
            <p:nvPr/>
          </p:nvSpPr>
          <p:spPr>
            <a:xfrm>
              <a:off x="2872978" y="1223010"/>
              <a:ext cx="85428" cy="104775"/>
            </a:xfrm>
            <a:custGeom>
              <a:avLst/>
              <a:gdLst>
                <a:gd name="connsiteX0" fmla="*/ 35121 w 85428"/>
                <a:gd name="connsiteY0" fmla="*/ 105727 h 104775"/>
                <a:gd name="connsiteX1" fmla="*/ 35121 w 85428"/>
                <a:gd name="connsiteY1" fmla="*/ 105727 h 104775"/>
                <a:gd name="connsiteX2" fmla="*/ 35121 w 85428"/>
                <a:gd name="connsiteY2" fmla="*/ 105727 h 104775"/>
                <a:gd name="connsiteX3" fmla="*/ 9492 w 85428"/>
                <a:gd name="connsiteY3" fmla="*/ 97155 h 104775"/>
                <a:gd name="connsiteX4" fmla="*/ 9492 w 85428"/>
                <a:gd name="connsiteY4" fmla="*/ 97155 h 104775"/>
                <a:gd name="connsiteX5" fmla="*/ 0 w 85428"/>
                <a:gd name="connsiteY5" fmla="*/ 72390 h 104775"/>
                <a:gd name="connsiteX6" fmla="*/ 0 w 85428"/>
                <a:gd name="connsiteY6" fmla="*/ 72390 h 104775"/>
                <a:gd name="connsiteX7" fmla="*/ 0 w 85428"/>
                <a:gd name="connsiteY7" fmla="*/ 34290 h 104775"/>
                <a:gd name="connsiteX8" fmla="*/ 14238 w 85428"/>
                <a:gd name="connsiteY8" fmla="*/ 5715 h 104775"/>
                <a:gd name="connsiteX9" fmla="*/ 14238 w 85428"/>
                <a:gd name="connsiteY9" fmla="*/ 5715 h 104775"/>
                <a:gd name="connsiteX10" fmla="*/ 47460 w 85428"/>
                <a:gd name="connsiteY10" fmla="*/ 0 h 104775"/>
                <a:gd name="connsiteX11" fmla="*/ 47460 w 85428"/>
                <a:gd name="connsiteY11" fmla="*/ 0 h 104775"/>
                <a:gd name="connsiteX12" fmla="*/ 56952 w 85428"/>
                <a:gd name="connsiteY12" fmla="*/ 0 h 104775"/>
                <a:gd name="connsiteX13" fmla="*/ 82581 w 85428"/>
                <a:gd name="connsiteY13" fmla="*/ 7620 h 104775"/>
                <a:gd name="connsiteX14" fmla="*/ 82581 w 85428"/>
                <a:gd name="connsiteY14" fmla="*/ 7620 h 104775"/>
                <a:gd name="connsiteX15" fmla="*/ 90174 w 85428"/>
                <a:gd name="connsiteY15" fmla="*/ 31432 h 104775"/>
                <a:gd name="connsiteX16" fmla="*/ 90174 w 85428"/>
                <a:gd name="connsiteY16" fmla="*/ 31432 h 104775"/>
                <a:gd name="connsiteX17" fmla="*/ 90174 w 85428"/>
                <a:gd name="connsiteY17" fmla="*/ 39052 h 104775"/>
                <a:gd name="connsiteX18" fmla="*/ 70241 w 85428"/>
                <a:gd name="connsiteY18" fmla="*/ 39052 h 104775"/>
                <a:gd name="connsiteX19" fmla="*/ 70241 w 85428"/>
                <a:gd name="connsiteY19" fmla="*/ 35242 h 104775"/>
                <a:gd name="connsiteX20" fmla="*/ 70241 w 85428"/>
                <a:gd name="connsiteY20" fmla="*/ 32385 h 104775"/>
                <a:gd name="connsiteX21" fmla="*/ 67393 w 85428"/>
                <a:gd name="connsiteY21" fmla="*/ 20955 h 104775"/>
                <a:gd name="connsiteX22" fmla="*/ 67393 w 85428"/>
                <a:gd name="connsiteY22" fmla="*/ 20955 h 104775"/>
                <a:gd name="connsiteX23" fmla="*/ 55054 w 85428"/>
                <a:gd name="connsiteY23" fmla="*/ 18097 h 104775"/>
                <a:gd name="connsiteX24" fmla="*/ 55054 w 85428"/>
                <a:gd name="connsiteY24" fmla="*/ 18097 h 104775"/>
                <a:gd name="connsiteX25" fmla="*/ 48409 w 85428"/>
                <a:gd name="connsiteY25" fmla="*/ 18097 h 104775"/>
                <a:gd name="connsiteX26" fmla="*/ 28476 w 85428"/>
                <a:gd name="connsiteY26" fmla="*/ 20002 h 104775"/>
                <a:gd name="connsiteX27" fmla="*/ 28476 w 85428"/>
                <a:gd name="connsiteY27" fmla="*/ 20002 h 104775"/>
                <a:gd name="connsiteX28" fmla="*/ 20882 w 85428"/>
                <a:gd name="connsiteY28" fmla="*/ 25717 h 104775"/>
                <a:gd name="connsiteX29" fmla="*/ 20882 w 85428"/>
                <a:gd name="connsiteY29" fmla="*/ 25717 h 104775"/>
                <a:gd name="connsiteX30" fmla="*/ 19933 w 85428"/>
                <a:gd name="connsiteY30" fmla="*/ 34290 h 104775"/>
                <a:gd name="connsiteX31" fmla="*/ 19933 w 85428"/>
                <a:gd name="connsiteY31" fmla="*/ 34290 h 104775"/>
                <a:gd name="connsiteX32" fmla="*/ 19933 w 85428"/>
                <a:gd name="connsiteY32" fmla="*/ 60007 h 104775"/>
                <a:gd name="connsiteX33" fmla="*/ 20882 w 85428"/>
                <a:gd name="connsiteY33" fmla="*/ 78105 h 104775"/>
                <a:gd name="connsiteX34" fmla="*/ 20882 w 85428"/>
                <a:gd name="connsiteY34" fmla="*/ 78105 h 104775"/>
                <a:gd name="connsiteX35" fmla="*/ 26578 w 85428"/>
                <a:gd name="connsiteY35" fmla="*/ 85725 h 104775"/>
                <a:gd name="connsiteX36" fmla="*/ 26578 w 85428"/>
                <a:gd name="connsiteY36" fmla="*/ 85725 h 104775"/>
                <a:gd name="connsiteX37" fmla="*/ 37019 w 85428"/>
                <a:gd name="connsiteY37" fmla="*/ 87630 h 104775"/>
                <a:gd name="connsiteX38" fmla="*/ 37019 w 85428"/>
                <a:gd name="connsiteY38" fmla="*/ 87630 h 104775"/>
                <a:gd name="connsiteX39" fmla="*/ 51257 w 85428"/>
                <a:gd name="connsiteY39" fmla="*/ 87630 h 104775"/>
                <a:gd name="connsiteX40" fmla="*/ 66444 w 85428"/>
                <a:gd name="connsiteY40" fmla="*/ 86677 h 104775"/>
                <a:gd name="connsiteX41" fmla="*/ 66444 w 85428"/>
                <a:gd name="connsiteY41" fmla="*/ 86677 h 104775"/>
                <a:gd name="connsiteX42" fmla="*/ 71190 w 85428"/>
                <a:gd name="connsiteY42" fmla="*/ 82867 h 104775"/>
                <a:gd name="connsiteX43" fmla="*/ 71190 w 85428"/>
                <a:gd name="connsiteY43" fmla="*/ 82867 h 104775"/>
                <a:gd name="connsiteX44" fmla="*/ 72139 w 85428"/>
                <a:gd name="connsiteY44" fmla="*/ 76200 h 104775"/>
                <a:gd name="connsiteX45" fmla="*/ 72139 w 85428"/>
                <a:gd name="connsiteY45" fmla="*/ 76200 h 104775"/>
                <a:gd name="connsiteX46" fmla="*/ 72139 w 85428"/>
                <a:gd name="connsiteY46" fmla="*/ 64770 h 104775"/>
                <a:gd name="connsiteX47" fmla="*/ 92073 w 85428"/>
                <a:gd name="connsiteY47" fmla="*/ 64770 h 104775"/>
                <a:gd name="connsiteX48" fmla="*/ 92073 w 85428"/>
                <a:gd name="connsiteY48" fmla="*/ 78105 h 104775"/>
                <a:gd name="connsiteX49" fmla="*/ 79733 w 85428"/>
                <a:gd name="connsiteY49" fmla="*/ 101917 h 104775"/>
                <a:gd name="connsiteX50" fmla="*/ 79733 w 85428"/>
                <a:gd name="connsiteY50" fmla="*/ 101917 h 104775"/>
                <a:gd name="connsiteX51" fmla="*/ 51257 w 85428"/>
                <a:gd name="connsiteY51" fmla="*/ 106680 h 104775"/>
                <a:gd name="connsiteX52" fmla="*/ 51257 w 85428"/>
                <a:gd name="connsiteY52" fmla="*/ 106680 h 104775"/>
                <a:gd name="connsiteX53" fmla="*/ 35121 w 85428"/>
                <a:gd name="connsiteY53" fmla="*/ 10668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5428" h="104775">
                  <a:moveTo>
                    <a:pt x="35121" y="105727"/>
                  </a:moveTo>
                  <a:lnTo>
                    <a:pt x="35121" y="105727"/>
                  </a:lnTo>
                  <a:lnTo>
                    <a:pt x="35121" y="105727"/>
                  </a:lnTo>
                  <a:cubicBezTo>
                    <a:pt x="24679" y="105727"/>
                    <a:pt x="16136" y="102870"/>
                    <a:pt x="9492" y="97155"/>
                  </a:cubicBezTo>
                  <a:lnTo>
                    <a:pt x="9492" y="97155"/>
                  </a:lnTo>
                  <a:cubicBezTo>
                    <a:pt x="2847" y="91440"/>
                    <a:pt x="0" y="81915"/>
                    <a:pt x="0" y="72390"/>
                  </a:cubicBezTo>
                  <a:lnTo>
                    <a:pt x="0" y="72390"/>
                  </a:lnTo>
                  <a:lnTo>
                    <a:pt x="0" y="34290"/>
                  </a:lnTo>
                  <a:cubicBezTo>
                    <a:pt x="0" y="20002"/>
                    <a:pt x="5695" y="10477"/>
                    <a:pt x="14238" y="5715"/>
                  </a:cubicBezTo>
                  <a:lnTo>
                    <a:pt x="14238" y="5715"/>
                  </a:lnTo>
                  <a:cubicBezTo>
                    <a:pt x="23730" y="952"/>
                    <a:pt x="35121" y="0"/>
                    <a:pt x="47460" y="0"/>
                  </a:cubicBezTo>
                  <a:lnTo>
                    <a:pt x="47460" y="0"/>
                  </a:lnTo>
                  <a:lnTo>
                    <a:pt x="56952" y="0"/>
                  </a:lnTo>
                  <a:cubicBezTo>
                    <a:pt x="68343" y="0"/>
                    <a:pt x="76885" y="1905"/>
                    <a:pt x="82581" y="7620"/>
                  </a:cubicBezTo>
                  <a:lnTo>
                    <a:pt x="82581" y="7620"/>
                  </a:lnTo>
                  <a:cubicBezTo>
                    <a:pt x="88276" y="13335"/>
                    <a:pt x="90174" y="21907"/>
                    <a:pt x="90174" y="31432"/>
                  </a:cubicBezTo>
                  <a:lnTo>
                    <a:pt x="90174" y="31432"/>
                  </a:lnTo>
                  <a:lnTo>
                    <a:pt x="90174" y="39052"/>
                  </a:lnTo>
                  <a:lnTo>
                    <a:pt x="70241" y="39052"/>
                  </a:lnTo>
                  <a:lnTo>
                    <a:pt x="70241" y="35242"/>
                  </a:lnTo>
                  <a:lnTo>
                    <a:pt x="70241" y="32385"/>
                  </a:lnTo>
                  <a:cubicBezTo>
                    <a:pt x="70241" y="25717"/>
                    <a:pt x="69292" y="22860"/>
                    <a:pt x="67393" y="20955"/>
                  </a:cubicBezTo>
                  <a:lnTo>
                    <a:pt x="67393" y="20955"/>
                  </a:lnTo>
                  <a:cubicBezTo>
                    <a:pt x="66444" y="19050"/>
                    <a:pt x="62647" y="18097"/>
                    <a:pt x="55054" y="18097"/>
                  </a:cubicBezTo>
                  <a:lnTo>
                    <a:pt x="55054" y="18097"/>
                  </a:lnTo>
                  <a:lnTo>
                    <a:pt x="48409" y="18097"/>
                  </a:lnTo>
                  <a:cubicBezTo>
                    <a:pt x="38917" y="18097"/>
                    <a:pt x="32273" y="18097"/>
                    <a:pt x="28476" y="20002"/>
                  </a:cubicBezTo>
                  <a:lnTo>
                    <a:pt x="28476" y="20002"/>
                  </a:lnTo>
                  <a:cubicBezTo>
                    <a:pt x="23730" y="20955"/>
                    <a:pt x="21832" y="22860"/>
                    <a:pt x="20882" y="25717"/>
                  </a:cubicBezTo>
                  <a:lnTo>
                    <a:pt x="20882" y="25717"/>
                  </a:lnTo>
                  <a:cubicBezTo>
                    <a:pt x="19933" y="27622"/>
                    <a:pt x="19933" y="30480"/>
                    <a:pt x="19933" y="34290"/>
                  </a:cubicBezTo>
                  <a:lnTo>
                    <a:pt x="19933" y="34290"/>
                  </a:lnTo>
                  <a:lnTo>
                    <a:pt x="19933" y="60007"/>
                  </a:lnTo>
                  <a:cubicBezTo>
                    <a:pt x="19933" y="67627"/>
                    <a:pt x="19933" y="74295"/>
                    <a:pt x="20882" y="78105"/>
                  </a:cubicBezTo>
                  <a:lnTo>
                    <a:pt x="20882" y="78105"/>
                  </a:lnTo>
                  <a:cubicBezTo>
                    <a:pt x="21832" y="81915"/>
                    <a:pt x="23730" y="83820"/>
                    <a:pt x="26578" y="85725"/>
                  </a:cubicBezTo>
                  <a:lnTo>
                    <a:pt x="26578" y="85725"/>
                  </a:lnTo>
                  <a:cubicBezTo>
                    <a:pt x="28476" y="86677"/>
                    <a:pt x="32273" y="87630"/>
                    <a:pt x="37019" y="87630"/>
                  </a:cubicBezTo>
                  <a:lnTo>
                    <a:pt x="37019" y="87630"/>
                  </a:lnTo>
                  <a:lnTo>
                    <a:pt x="51257" y="87630"/>
                  </a:lnTo>
                  <a:cubicBezTo>
                    <a:pt x="57901" y="87630"/>
                    <a:pt x="63597" y="87630"/>
                    <a:pt x="66444" y="86677"/>
                  </a:cubicBezTo>
                  <a:lnTo>
                    <a:pt x="66444" y="86677"/>
                  </a:lnTo>
                  <a:cubicBezTo>
                    <a:pt x="69292" y="85725"/>
                    <a:pt x="70241" y="84773"/>
                    <a:pt x="71190" y="82867"/>
                  </a:cubicBezTo>
                  <a:lnTo>
                    <a:pt x="71190" y="82867"/>
                  </a:lnTo>
                  <a:cubicBezTo>
                    <a:pt x="72139" y="81915"/>
                    <a:pt x="72139" y="79057"/>
                    <a:pt x="72139" y="76200"/>
                  </a:cubicBezTo>
                  <a:lnTo>
                    <a:pt x="72139" y="76200"/>
                  </a:lnTo>
                  <a:lnTo>
                    <a:pt x="72139" y="64770"/>
                  </a:lnTo>
                  <a:lnTo>
                    <a:pt x="92073" y="64770"/>
                  </a:lnTo>
                  <a:lnTo>
                    <a:pt x="92073" y="78105"/>
                  </a:lnTo>
                  <a:cubicBezTo>
                    <a:pt x="92073" y="89535"/>
                    <a:pt x="87327" y="98107"/>
                    <a:pt x="79733" y="101917"/>
                  </a:cubicBezTo>
                  <a:lnTo>
                    <a:pt x="79733" y="101917"/>
                  </a:lnTo>
                  <a:cubicBezTo>
                    <a:pt x="72139" y="105727"/>
                    <a:pt x="62647" y="106680"/>
                    <a:pt x="51257" y="106680"/>
                  </a:cubicBezTo>
                  <a:lnTo>
                    <a:pt x="51257" y="106680"/>
                  </a:lnTo>
                  <a:lnTo>
                    <a:pt x="35121" y="106680"/>
                  </a:lnTo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 119">
              <a:extLst>
                <a:ext uri="{FF2B5EF4-FFF2-40B4-BE49-F238E27FC236}">
                  <a16:creationId xmlns:a16="http://schemas.microsoft.com/office/drawing/2014/main" id="{A0B882FD-EFE9-B844-9BA5-AFEC03A420AD}"/>
                </a:ext>
              </a:extLst>
            </p:cNvPr>
            <p:cNvSpPr/>
            <p:nvPr/>
          </p:nvSpPr>
          <p:spPr>
            <a:xfrm>
              <a:off x="3027698" y="1223963"/>
              <a:ext cx="85428" cy="95250"/>
            </a:xfrm>
            <a:custGeom>
              <a:avLst/>
              <a:gdLst>
                <a:gd name="connsiteX0" fmla="*/ 73089 w 85428"/>
                <a:gd name="connsiteY0" fmla="*/ 103823 h 95250"/>
                <a:gd name="connsiteX1" fmla="*/ 73089 w 85428"/>
                <a:gd name="connsiteY1" fmla="*/ 60007 h 95250"/>
                <a:gd name="connsiteX2" fmla="*/ 19933 w 85428"/>
                <a:gd name="connsiteY2" fmla="*/ 60007 h 95250"/>
                <a:gd name="connsiteX3" fmla="*/ 19933 w 85428"/>
                <a:gd name="connsiteY3" fmla="*/ 103823 h 95250"/>
                <a:gd name="connsiteX4" fmla="*/ 0 w 85428"/>
                <a:gd name="connsiteY4" fmla="*/ 103823 h 95250"/>
                <a:gd name="connsiteX5" fmla="*/ 0 w 85428"/>
                <a:gd name="connsiteY5" fmla="*/ 0 h 95250"/>
                <a:gd name="connsiteX6" fmla="*/ 19933 w 85428"/>
                <a:gd name="connsiteY6" fmla="*/ 0 h 95250"/>
                <a:gd name="connsiteX7" fmla="*/ 19933 w 85428"/>
                <a:gd name="connsiteY7" fmla="*/ 41910 h 95250"/>
                <a:gd name="connsiteX8" fmla="*/ 73089 w 85428"/>
                <a:gd name="connsiteY8" fmla="*/ 41910 h 95250"/>
                <a:gd name="connsiteX9" fmla="*/ 73089 w 85428"/>
                <a:gd name="connsiteY9" fmla="*/ 0 h 95250"/>
                <a:gd name="connsiteX10" fmla="*/ 93022 w 85428"/>
                <a:gd name="connsiteY10" fmla="*/ 0 h 95250"/>
                <a:gd name="connsiteX11" fmla="*/ 93022 w 85428"/>
                <a:gd name="connsiteY11" fmla="*/ 103823 h 95250"/>
                <a:gd name="connsiteX12" fmla="*/ 73089 w 85428"/>
                <a:gd name="connsiteY12" fmla="*/ 103823 h 95250"/>
                <a:gd name="connsiteX13" fmla="*/ 73089 w 85428"/>
                <a:gd name="connsiteY13" fmla="*/ 1038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28" h="95250">
                  <a:moveTo>
                    <a:pt x="73089" y="103823"/>
                  </a:moveTo>
                  <a:lnTo>
                    <a:pt x="73089" y="60007"/>
                  </a:lnTo>
                  <a:lnTo>
                    <a:pt x="19933" y="60007"/>
                  </a:lnTo>
                  <a:lnTo>
                    <a:pt x="19933" y="103823"/>
                  </a:lnTo>
                  <a:lnTo>
                    <a:pt x="0" y="103823"/>
                  </a:lnTo>
                  <a:lnTo>
                    <a:pt x="0" y="0"/>
                  </a:lnTo>
                  <a:lnTo>
                    <a:pt x="19933" y="0"/>
                  </a:lnTo>
                  <a:lnTo>
                    <a:pt x="19933" y="41910"/>
                  </a:lnTo>
                  <a:lnTo>
                    <a:pt x="73089" y="41910"/>
                  </a:lnTo>
                  <a:lnTo>
                    <a:pt x="73089" y="0"/>
                  </a:lnTo>
                  <a:lnTo>
                    <a:pt x="93022" y="0"/>
                  </a:lnTo>
                  <a:lnTo>
                    <a:pt x="93022" y="103823"/>
                  </a:lnTo>
                  <a:lnTo>
                    <a:pt x="73089" y="103823"/>
                  </a:lnTo>
                  <a:lnTo>
                    <a:pt x="73089" y="103823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 120">
              <a:extLst>
                <a:ext uri="{FF2B5EF4-FFF2-40B4-BE49-F238E27FC236}">
                  <a16:creationId xmlns:a16="http://schemas.microsoft.com/office/drawing/2014/main" id="{ED9058E7-6FA1-1C43-8618-5C869F3A6975}"/>
                </a:ext>
              </a:extLst>
            </p:cNvPr>
            <p:cNvSpPr/>
            <p:nvPr/>
          </p:nvSpPr>
          <p:spPr>
            <a:xfrm>
              <a:off x="3147298" y="1210627"/>
              <a:ext cx="28476" cy="19050"/>
            </a:xfrm>
            <a:custGeom>
              <a:avLst/>
              <a:gdLst>
                <a:gd name="connsiteX0" fmla="*/ 14238 w 28476"/>
                <a:gd name="connsiteY0" fmla="*/ 0 h 19050"/>
                <a:gd name="connsiteX1" fmla="*/ 28476 w 28476"/>
                <a:gd name="connsiteY1" fmla="*/ 13335 h 19050"/>
                <a:gd name="connsiteX2" fmla="*/ 14238 w 28476"/>
                <a:gd name="connsiteY2" fmla="*/ 26670 h 19050"/>
                <a:gd name="connsiteX3" fmla="*/ 0 w 28476"/>
                <a:gd name="connsiteY3" fmla="*/ 13335 h 19050"/>
                <a:gd name="connsiteX4" fmla="*/ 14238 w 28476"/>
                <a:gd name="connsiteY4" fmla="*/ 0 h 19050"/>
                <a:gd name="connsiteX5" fmla="*/ 14238 w 28476"/>
                <a:gd name="connsiteY5" fmla="*/ 24765 h 19050"/>
                <a:gd name="connsiteX6" fmla="*/ 24679 w 28476"/>
                <a:gd name="connsiteY6" fmla="*/ 14288 h 19050"/>
                <a:gd name="connsiteX7" fmla="*/ 14238 w 28476"/>
                <a:gd name="connsiteY7" fmla="*/ 3810 h 19050"/>
                <a:gd name="connsiteX8" fmla="*/ 3797 w 28476"/>
                <a:gd name="connsiteY8" fmla="*/ 14288 h 19050"/>
                <a:gd name="connsiteX9" fmla="*/ 14238 w 28476"/>
                <a:gd name="connsiteY9" fmla="*/ 24765 h 19050"/>
                <a:gd name="connsiteX10" fmla="*/ 20882 w 28476"/>
                <a:gd name="connsiteY10" fmla="*/ 16193 h 19050"/>
                <a:gd name="connsiteX11" fmla="*/ 14238 w 28476"/>
                <a:gd name="connsiteY11" fmla="*/ 21908 h 19050"/>
                <a:gd name="connsiteX12" fmla="*/ 6644 w 28476"/>
                <a:gd name="connsiteY12" fmla="*/ 13335 h 19050"/>
                <a:gd name="connsiteX13" fmla="*/ 14238 w 28476"/>
                <a:gd name="connsiteY13" fmla="*/ 4763 h 19050"/>
                <a:gd name="connsiteX14" fmla="*/ 20882 w 28476"/>
                <a:gd name="connsiteY14" fmla="*/ 10478 h 19050"/>
                <a:gd name="connsiteX15" fmla="*/ 18035 w 28476"/>
                <a:gd name="connsiteY15" fmla="*/ 10478 h 19050"/>
                <a:gd name="connsiteX16" fmla="*/ 14238 w 28476"/>
                <a:gd name="connsiteY16" fmla="*/ 7620 h 19050"/>
                <a:gd name="connsiteX17" fmla="*/ 10441 w 28476"/>
                <a:gd name="connsiteY17" fmla="*/ 12383 h 19050"/>
                <a:gd name="connsiteX18" fmla="*/ 15187 w 28476"/>
                <a:gd name="connsiteY18" fmla="*/ 18098 h 19050"/>
                <a:gd name="connsiteX19" fmla="*/ 18984 w 28476"/>
                <a:gd name="connsiteY19" fmla="*/ 15240 h 19050"/>
                <a:gd name="connsiteX20" fmla="*/ 20882 w 28476"/>
                <a:gd name="connsiteY20" fmla="*/ 152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476" h="19050">
                  <a:moveTo>
                    <a:pt x="14238" y="0"/>
                  </a:moveTo>
                  <a:cubicBezTo>
                    <a:pt x="21832" y="0"/>
                    <a:pt x="28476" y="5715"/>
                    <a:pt x="28476" y="13335"/>
                  </a:cubicBezTo>
                  <a:cubicBezTo>
                    <a:pt x="28476" y="21908"/>
                    <a:pt x="21832" y="26670"/>
                    <a:pt x="14238" y="26670"/>
                  </a:cubicBezTo>
                  <a:cubicBezTo>
                    <a:pt x="6644" y="26670"/>
                    <a:pt x="0" y="20955"/>
                    <a:pt x="0" y="13335"/>
                  </a:cubicBezTo>
                  <a:cubicBezTo>
                    <a:pt x="0" y="5715"/>
                    <a:pt x="6644" y="0"/>
                    <a:pt x="14238" y="0"/>
                  </a:cubicBezTo>
                  <a:close/>
                  <a:moveTo>
                    <a:pt x="14238" y="24765"/>
                  </a:moveTo>
                  <a:cubicBezTo>
                    <a:pt x="19933" y="24765"/>
                    <a:pt x="24679" y="20003"/>
                    <a:pt x="24679" y="14288"/>
                  </a:cubicBezTo>
                  <a:cubicBezTo>
                    <a:pt x="24679" y="7620"/>
                    <a:pt x="19933" y="3810"/>
                    <a:pt x="14238" y="3810"/>
                  </a:cubicBezTo>
                  <a:cubicBezTo>
                    <a:pt x="8543" y="3810"/>
                    <a:pt x="3797" y="8573"/>
                    <a:pt x="3797" y="14288"/>
                  </a:cubicBezTo>
                  <a:cubicBezTo>
                    <a:pt x="3797" y="20003"/>
                    <a:pt x="8543" y="24765"/>
                    <a:pt x="14238" y="24765"/>
                  </a:cubicBezTo>
                  <a:close/>
                  <a:moveTo>
                    <a:pt x="20882" y="16193"/>
                  </a:moveTo>
                  <a:cubicBezTo>
                    <a:pt x="19933" y="20003"/>
                    <a:pt x="17086" y="21908"/>
                    <a:pt x="14238" y="21908"/>
                  </a:cubicBezTo>
                  <a:cubicBezTo>
                    <a:pt x="9492" y="21908"/>
                    <a:pt x="6644" y="18098"/>
                    <a:pt x="6644" y="13335"/>
                  </a:cubicBezTo>
                  <a:cubicBezTo>
                    <a:pt x="6644" y="8573"/>
                    <a:pt x="9492" y="4763"/>
                    <a:pt x="14238" y="4763"/>
                  </a:cubicBezTo>
                  <a:cubicBezTo>
                    <a:pt x="18035" y="4763"/>
                    <a:pt x="19933" y="6668"/>
                    <a:pt x="20882" y="10478"/>
                  </a:cubicBezTo>
                  <a:lnTo>
                    <a:pt x="18035" y="10478"/>
                  </a:lnTo>
                  <a:cubicBezTo>
                    <a:pt x="18035" y="8573"/>
                    <a:pt x="16136" y="7620"/>
                    <a:pt x="14238" y="7620"/>
                  </a:cubicBezTo>
                  <a:cubicBezTo>
                    <a:pt x="11390" y="7620"/>
                    <a:pt x="10441" y="9525"/>
                    <a:pt x="10441" y="12383"/>
                  </a:cubicBezTo>
                  <a:cubicBezTo>
                    <a:pt x="10441" y="15240"/>
                    <a:pt x="12340" y="18098"/>
                    <a:pt x="15187" y="18098"/>
                  </a:cubicBezTo>
                  <a:cubicBezTo>
                    <a:pt x="17086" y="18098"/>
                    <a:pt x="18984" y="17145"/>
                    <a:pt x="18984" y="15240"/>
                  </a:cubicBezTo>
                  <a:lnTo>
                    <a:pt x="20882" y="15240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 121">
              <a:extLst>
                <a:ext uri="{FF2B5EF4-FFF2-40B4-BE49-F238E27FC236}">
                  <a16:creationId xmlns:a16="http://schemas.microsoft.com/office/drawing/2014/main" id="{0428FD58-70D5-A740-918D-E69FCB6F6B2E}"/>
                </a:ext>
              </a:extLst>
            </p:cNvPr>
            <p:cNvSpPr/>
            <p:nvPr/>
          </p:nvSpPr>
          <p:spPr>
            <a:xfrm>
              <a:off x="1421645" y="1017270"/>
              <a:ext cx="503078" cy="542925"/>
            </a:xfrm>
            <a:custGeom>
              <a:avLst/>
              <a:gdLst>
                <a:gd name="connsiteX0" fmla="*/ 252488 w 503078"/>
                <a:gd name="connsiteY0" fmla="*/ 0 h 542925"/>
                <a:gd name="connsiteX1" fmla="*/ 0 w 503078"/>
                <a:gd name="connsiteY1" fmla="*/ 207645 h 542925"/>
                <a:gd name="connsiteX2" fmla="*/ 105362 w 503078"/>
                <a:gd name="connsiteY2" fmla="*/ 207645 h 542925"/>
                <a:gd name="connsiteX3" fmla="*/ 142381 w 503078"/>
                <a:gd name="connsiteY3" fmla="*/ 148590 h 542925"/>
                <a:gd name="connsiteX4" fmla="*/ 252488 w 503078"/>
                <a:gd name="connsiteY4" fmla="*/ 102870 h 542925"/>
                <a:gd name="connsiteX5" fmla="*/ 362596 w 503078"/>
                <a:gd name="connsiteY5" fmla="*/ 148590 h 542925"/>
                <a:gd name="connsiteX6" fmla="*/ 408158 w 503078"/>
                <a:gd name="connsiteY6" fmla="*/ 259080 h 542925"/>
                <a:gd name="connsiteX7" fmla="*/ 362596 w 503078"/>
                <a:gd name="connsiteY7" fmla="*/ 369570 h 542925"/>
                <a:gd name="connsiteX8" fmla="*/ 252488 w 503078"/>
                <a:gd name="connsiteY8" fmla="*/ 415290 h 542925"/>
                <a:gd name="connsiteX9" fmla="*/ 142381 w 503078"/>
                <a:gd name="connsiteY9" fmla="*/ 369570 h 542925"/>
                <a:gd name="connsiteX10" fmla="*/ 105362 w 503078"/>
                <a:gd name="connsiteY10" fmla="*/ 310515 h 542925"/>
                <a:gd name="connsiteX11" fmla="*/ 0 w 503078"/>
                <a:gd name="connsiteY11" fmla="*/ 310515 h 542925"/>
                <a:gd name="connsiteX12" fmla="*/ 0 w 503078"/>
                <a:gd name="connsiteY12" fmla="*/ 310515 h 542925"/>
                <a:gd name="connsiteX13" fmla="*/ 0 w 503078"/>
                <a:gd name="connsiteY13" fmla="*/ 442913 h 542925"/>
                <a:gd name="connsiteX14" fmla="*/ 95870 w 503078"/>
                <a:gd name="connsiteY14" fmla="*/ 547688 h 542925"/>
                <a:gd name="connsiteX15" fmla="*/ 95870 w 503078"/>
                <a:gd name="connsiteY15" fmla="*/ 464820 h 542925"/>
                <a:gd name="connsiteX16" fmla="*/ 252488 w 503078"/>
                <a:gd name="connsiteY16" fmla="*/ 518160 h 542925"/>
                <a:gd name="connsiteX17" fmla="*/ 510672 w 503078"/>
                <a:gd name="connsiteY17" fmla="*/ 259080 h 542925"/>
                <a:gd name="connsiteX18" fmla="*/ 252488 w 503078"/>
                <a:gd name="connsiteY18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3078" h="542925">
                  <a:moveTo>
                    <a:pt x="252488" y="0"/>
                  </a:moveTo>
                  <a:cubicBezTo>
                    <a:pt x="127193" y="0"/>
                    <a:pt x="22781" y="89535"/>
                    <a:pt x="0" y="207645"/>
                  </a:cubicBezTo>
                  <a:lnTo>
                    <a:pt x="105362" y="207645"/>
                  </a:lnTo>
                  <a:cubicBezTo>
                    <a:pt x="112955" y="184785"/>
                    <a:pt x="126244" y="164783"/>
                    <a:pt x="142381" y="148590"/>
                  </a:cubicBezTo>
                  <a:cubicBezTo>
                    <a:pt x="170857" y="120015"/>
                    <a:pt x="209774" y="102870"/>
                    <a:pt x="252488" y="102870"/>
                  </a:cubicBezTo>
                  <a:cubicBezTo>
                    <a:pt x="296152" y="102870"/>
                    <a:pt x="334120" y="120015"/>
                    <a:pt x="362596" y="148590"/>
                  </a:cubicBezTo>
                  <a:cubicBezTo>
                    <a:pt x="391072" y="177165"/>
                    <a:pt x="408158" y="216218"/>
                    <a:pt x="408158" y="259080"/>
                  </a:cubicBezTo>
                  <a:cubicBezTo>
                    <a:pt x="408158" y="302895"/>
                    <a:pt x="391072" y="340995"/>
                    <a:pt x="362596" y="369570"/>
                  </a:cubicBezTo>
                  <a:cubicBezTo>
                    <a:pt x="334120" y="398145"/>
                    <a:pt x="295203" y="415290"/>
                    <a:pt x="252488" y="415290"/>
                  </a:cubicBezTo>
                  <a:cubicBezTo>
                    <a:pt x="208825" y="415290"/>
                    <a:pt x="170857" y="398145"/>
                    <a:pt x="142381" y="369570"/>
                  </a:cubicBezTo>
                  <a:cubicBezTo>
                    <a:pt x="126244" y="353378"/>
                    <a:pt x="112955" y="333375"/>
                    <a:pt x="105362" y="310515"/>
                  </a:cubicBezTo>
                  <a:lnTo>
                    <a:pt x="0" y="310515"/>
                  </a:lnTo>
                  <a:lnTo>
                    <a:pt x="0" y="310515"/>
                  </a:lnTo>
                  <a:lnTo>
                    <a:pt x="0" y="442913"/>
                  </a:lnTo>
                  <a:cubicBezTo>
                    <a:pt x="0" y="554355"/>
                    <a:pt x="95870" y="547688"/>
                    <a:pt x="95870" y="547688"/>
                  </a:cubicBezTo>
                  <a:lnTo>
                    <a:pt x="95870" y="464820"/>
                  </a:lnTo>
                  <a:cubicBezTo>
                    <a:pt x="139533" y="498158"/>
                    <a:pt x="193638" y="518160"/>
                    <a:pt x="252488" y="518160"/>
                  </a:cubicBezTo>
                  <a:cubicBezTo>
                    <a:pt x="395818" y="517208"/>
                    <a:pt x="510672" y="401955"/>
                    <a:pt x="510672" y="259080"/>
                  </a:cubicBezTo>
                  <a:cubicBezTo>
                    <a:pt x="510672" y="115253"/>
                    <a:pt x="395818" y="0"/>
                    <a:pt x="252488" y="0"/>
                  </a:cubicBez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 122">
              <a:extLst>
                <a:ext uri="{FF2B5EF4-FFF2-40B4-BE49-F238E27FC236}">
                  <a16:creationId xmlns:a16="http://schemas.microsoft.com/office/drawing/2014/main" id="{58D6C8AF-87D8-8C43-A5AF-CA4AACCFC389}"/>
                </a:ext>
              </a:extLst>
            </p:cNvPr>
            <p:cNvSpPr/>
            <p:nvPr/>
          </p:nvSpPr>
          <p:spPr>
            <a:xfrm>
              <a:off x="2035780" y="1375410"/>
              <a:ext cx="66444" cy="76200"/>
            </a:xfrm>
            <a:custGeom>
              <a:avLst/>
              <a:gdLst>
                <a:gd name="connsiteX0" fmla="*/ 54105 w 66444"/>
                <a:gd name="connsiteY0" fmla="*/ 60960 h 76200"/>
                <a:gd name="connsiteX1" fmla="*/ 18035 w 66444"/>
                <a:gd name="connsiteY1" fmla="*/ 60960 h 76200"/>
                <a:gd name="connsiteX2" fmla="*/ 12340 w 66444"/>
                <a:gd name="connsiteY2" fmla="*/ 76200 h 76200"/>
                <a:gd name="connsiteX3" fmla="*/ 0 w 66444"/>
                <a:gd name="connsiteY3" fmla="*/ 76200 h 76200"/>
                <a:gd name="connsiteX4" fmla="*/ 26578 w 66444"/>
                <a:gd name="connsiteY4" fmla="*/ 0 h 76200"/>
                <a:gd name="connsiteX5" fmla="*/ 43663 w 66444"/>
                <a:gd name="connsiteY5" fmla="*/ 0 h 76200"/>
                <a:gd name="connsiteX6" fmla="*/ 71190 w 66444"/>
                <a:gd name="connsiteY6" fmla="*/ 76200 h 76200"/>
                <a:gd name="connsiteX7" fmla="*/ 58851 w 66444"/>
                <a:gd name="connsiteY7" fmla="*/ 76200 h 76200"/>
                <a:gd name="connsiteX8" fmla="*/ 54105 w 66444"/>
                <a:gd name="connsiteY8" fmla="*/ 60960 h 76200"/>
                <a:gd name="connsiteX9" fmla="*/ 50308 w 66444"/>
                <a:gd name="connsiteY9" fmla="*/ 52388 h 76200"/>
                <a:gd name="connsiteX10" fmla="*/ 35121 w 66444"/>
                <a:gd name="connsiteY10" fmla="*/ 9525 h 76200"/>
                <a:gd name="connsiteX11" fmla="*/ 19933 w 66444"/>
                <a:gd name="connsiteY11" fmla="*/ 52388 h 76200"/>
                <a:gd name="connsiteX12" fmla="*/ 50308 w 66444"/>
                <a:gd name="connsiteY12" fmla="*/ 5238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444" h="76200">
                  <a:moveTo>
                    <a:pt x="54105" y="60960"/>
                  </a:moveTo>
                  <a:lnTo>
                    <a:pt x="18035" y="60960"/>
                  </a:lnTo>
                  <a:lnTo>
                    <a:pt x="12340" y="76200"/>
                  </a:lnTo>
                  <a:lnTo>
                    <a:pt x="0" y="76200"/>
                  </a:lnTo>
                  <a:lnTo>
                    <a:pt x="26578" y="0"/>
                  </a:lnTo>
                  <a:lnTo>
                    <a:pt x="43663" y="0"/>
                  </a:lnTo>
                  <a:lnTo>
                    <a:pt x="71190" y="76200"/>
                  </a:lnTo>
                  <a:lnTo>
                    <a:pt x="58851" y="76200"/>
                  </a:lnTo>
                  <a:lnTo>
                    <a:pt x="54105" y="60960"/>
                  </a:lnTo>
                  <a:close/>
                  <a:moveTo>
                    <a:pt x="50308" y="52388"/>
                  </a:moveTo>
                  <a:lnTo>
                    <a:pt x="35121" y="9525"/>
                  </a:lnTo>
                  <a:lnTo>
                    <a:pt x="19933" y="52388"/>
                  </a:lnTo>
                  <a:lnTo>
                    <a:pt x="50308" y="52388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 123">
              <a:extLst>
                <a:ext uri="{FF2B5EF4-FFF2-40B4-BE49-F238E27FC236}">
                  <a16:creationId xmlns:a16="http://schemas.microsoft.com/office/drawing/2014/main" id="{F37846EA-BE01-1F40-AB82-ECF351510141}"/>
                </a:ext>
              </a:extLst>
            </p:cNvPr>
            <p:cNvSpPr/>
            <p:nvPr/>
          </p:nvSpPr>
          <p:spPr>
            <a:xfrm>
              <a:off x="2128802" y="1376363"/>
              <a:ext cx="66444" cy="76200"/>
            </a:xfrm>
            <a:custGeom>
              <a:avLst/>
              <a:gdLst>
                <a:gd name="connsiteX0" fmla="*/ 69292 w 66444"/>
                <a:gd name="connsiteY0" fmla="*/ 0 h 76200"/>
                <a:gd name="connsiteX1" fmla="*/ 69292 w 66444"/>
                <a:gd name="connsiteY1" fmla="*/ 76200 h 76200"/>
                <a:gd name="connsiteX2" fmla="*/ 49359 w 66444"/>
                <a:gd name="connsiteY2" fmla="*/ 76200 h 76200"/>
                <a:gd name="connsiteX3" fmla="*/ 21832 w 66444"/>
                <a:gd name="connsiteY3" fmla="*/ 29527 h 76200"/>
                <a:gd name="connsiteX4" fmla="*/ 14238 w 66444"/>
                <a:gd name="connsiteY4" fmla="*/ 15240 h 76200"/>
                <a:gd name="connsiteX5" fmla="*/ 11390 w 66444"/>
                <a:gd name="connsiteY5" fmla="*/ 10477 h 76200"/>
                <a:gd name="connsiteX6" fmla="*/ 11390 w 66444"/>
                <a:gd name="connsiteY6" fmla="*/ 10477 h 76200"/>
                <a:gd name="connsiteX7" fmla="*/ 11390 w 66444"/>
                <a:gd name="connsiteY7" fmla="*/ 14288 h 76200"/>
                <a:gd name="connsiteX8" fmla="*/ 11390 w 66444"/>
                <a:gd name="connsiteY8" fmla="*/ 26670 h 76200"/>
                <a:gd name="connsiteX9" fmla="*/ 11390 w 66444"/>
                <a:gd name="connsiteY9" fmla="*/ 77152 h 76200"/>
                <a:gd name="connsiteX10" fmla="*/ 0 w 66444"/>
                <a:gd name="connsiteY10" fmla="*/ 77152 h 76200"/>
                <a:gd name="connsiteX11" fmla="*/ 0 w 66444"/>
                <a:gd name="connsiteY11" fmla="*/ 952 h 76200"/>
                <a:gd name="connsiteX12" fmla="*/ 19933 w 66444"/>
                <a:gd name="connsiteY12" fmla="*/ 952 h 76200"/>
                <a:gd name="connsiteX13" fmla="*/ 43663 w 66444"/>
                <a:gd name="connsiteY13" fmla="*/ 42863 h 76200"/>
                <a:gd name="connsiteX14" fmla="*/ 54105 w 66444"/>
                <a:gd name="connsiteY14" fmla="*/ 60960 h 76200"/>
                <a:gd name="connsiteX15" fmla="*/ 56952 w 66444"/>
                <a:gd name="connsiteY15" fmla="*/ 66675 h 76200"/>
                <a:gd name="connsiteX16" fmla="*/ 56952 w 66444"/>
                <a:gd name="connsiteY16" fmla="*/ 66675 h 76200"/>
                <a:gd name="connsiteX17" fmla="*/ 56952 w 66444"/>
                <a:gd name="connsiteY17" fmla="*/ 62865 h 76200"/>
                <a:gd name="connsiteX18" fmla="*/ 56952 w 66444"/>
                <a:gd name="connsiteY18" fmla="*/ 51435 h 76200"/>
                <a:gd name="connsiteX19" fmla="*/ 56952 w 66444"/>
                <a:gd name="connsiteY19" fmla="*/ 952 h 76200"/>
                <a:gd name="connsiteX20" fmla="*/ 69292 w 66444"/>
                <a:gd name="connsiteY20" fmla="*/ 95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444" h="76200">
                  <a:moveTo>
                    <a:pt x="69292" y="0"/>
                  </a:moveTo>
                  <a:lnTo>
                    <a:pt x="69292" y="76200"/>
                  </a:lnTo>
                  <a:lnTo>
                    <a:pt x="49359" y="76200"/>
                  </a:lnTo>
                  <a:lnTo>
                    <a:pt x="21832" y="29527"/>
                  </a:lnTo>
                  <a:cubicBezTo>
                    <a:pt x="20882" y="27623"/>
                    <a:pt x="18035" y="22860"/>
                    <a:pt x="14238" y="15240"/>
                  </a:cubicBezTo>
                  <a:lnTo>
                    <a:pt x="11390" y="10477"/>
                  </a:lnTo>
                  <a:lnTo>
                    <a:pt x="11390" y="10477"/>
                  </a:lnTo>
                  <a:lnTo>
                    <a:pt x="11390" y="14288"/>
                  </a:lnTo>
                  <a:cubicBezTo>
                    <a:pt x="11390" y="18098"/>
                    <a:pt x="11390" y="21908"/>
                    <a:pt x="11390" y="26670"/>
                  </a:cubicBezTo>
                  <a:lnTo>
                    <a:pt x="11390" y="77152"/>
                  </a:lnTo>
                  <a:lnTo>
                    <a:pt x="0" y="77152"/>
                  </a:lnTo>
                  <a:lnTo>
                    <a:pt x="0" y="952"/>
                  </a:lnTo>
                  <a:lnTo>
                    <a:pt x="19933" y="952"/>
                  </a:lnTo>
                  <a:lnTo>
                    <a:pt x="43663" y="42863"/>
                  </a:lnTo>
                  <a:cubicBezTo>
                    <a:pt x="45562" y="46673"/>
                    <a:pt x="49359" y="52388"/>
                    <a:pt x="54105" y="60960"/>
                  </a:cubicBezTo>
                  <a:lnTo>
                    <a:pt x="56952" y="66675"/>
                  </a:lnTo>
                  <a:lnTo>
                    <a:pt x="56952" y="66675"/>
                  </a:lnTo>
                  <a:lnTo>
                    <a:pt x="56952" y="62865"/>
                  </a:lnTo>
                  <a:cubicBezTo>
                    <a:pt x="56952" y="59055"/>
                    <a:pt x="56952" y="55245"/>
                    <a:pt x="56952" y="51435"/>
                  </a:cubicBezTo>
                  <a:lnTo>
                    <a:pt x="56952" y="952"/>
                  </a:lnTo>
                  <a:lnTo>
                    <a:pt x="69292" y="952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 124">
              <a:extLst>
                <a:ext uri="{FF2B5EF4-FFF2-40B4-BE49-F238E27FC236}">
                  <a16:creationId xmlns:a16="http://schemas.microsoft.com/office/drawing/2014/main" id="{0199DA1C-2E76-1A4C-A4B7-C30A13354391}"/>
                </a:ext>
              </a:extLst>
            </p:cNvPr>
            <p:cNvSpPr/>
            <p:nvPr/>
          </p:nvSpPr>
          <p:spPr>
            <a:xfrm>
              <a:off x="2220874" y="1375410"/>
              <a:ext cx="56952" cy="76200"/>
            </a:xfrm>
            <a:custGeom>
              <a:avLst/>
              <a:gdLst>
                <a:gd name="connsiteX0" fmla="*/ 32273 w 56952"/>
                <a:gd name="connsiteY0" fmla="*/ 37148 h 76200"/>
                <a:gd name="connsiteX1" fmla="*/ 65495 w 56952"/>
                <a:gd name="connsiteY1" fmla="*/ 37148 h 76200"/>
                <a:gd name="connsiteX2" fmla="*/ 65495 w 56952"/>
                <a:gd name="connsiteY2" fmla="*/ 49530 h 76200"/>
                <a:gd name="connsiteX3" fmla="*/ 65495 w 56952"/>
                <a:gd name="connsiteY3" fmla="*/ 60007 h 76200"/>
                <a:gd name="connsiteX4" fmla="*/ 63597 w 56952"/>
                <a:gd name="connsiteY4" fmla="*/ 66675 h 76200"/>
                <a:gd name="connsiteX5" fmla="*/ 50308 w 56952"/>
                <a:gd name="connsiteY5" fmla="*/ 76200 h 76200"/>
                <a:gd name="connsiteX6" fmla="*/ 32273 w 56952"/>
                <a:gd name="connsiteY6" fmla="*/ 77152 h 76200"/>
                <a:gd name="connsiteX7" fmla="*/ 16137 w 56952"/>
                <a:gd name="connsiteY7" fmla="*/ 76200 h 76200"/>
                <a:gd name="connsiteX8" fmla="*/ 6645 w 56952"/>
                <a:gd name="connsiteY8" fmla="*/ 71438 h 76200"/>
                <a:gd name="connsiteX9" fmla="*/ 0 w 56952"/>
                <a:gd name="connsiteY9" fmla="*/ 56198 h 76200"/>
                <a:gd name="connsiteX10" fmla="*/ 0 w 56952"/>
                <a:gd name="connsiteY10" fmla="*/ 46673 h 76200"/>
                <a:gd name="connsiteX11" fmla="*/ 0 w 56952"/>
                <a:gd name="connsiteY11" fmla="*/ 26670 h 76200"/>
                <a:gd name="connsiteX12" fmla="*/ 7594 w 56952"/>
                <a:gd name="connsiteY12" fmla="*/ 4763 h 76200"/>
                <a:gd name="connsiteX13" fmla="*/ 20883 w 56952"/>
                <a:gd name="connsiteY13" fmla="*/ 0 h 76200"/>
                <a:gd name="connsiteX14" fmla="*/ 35121 w 56952"/>
                <a:gd name="connsiteY14" fmla="*/ 0 h 76200"/>
                <a:gd name="connsiteX15" fmla="*/ 47460 w 56952"/>
                <a:gd name="connsiteY15" fmla="*/ 0 h 76200"/>
                <a:gd name="connsiteX16" fmla="*/ 54105 w 56952"/>
                <a:gd name="connsiteY16" fmla="*/ 952 h 76200"/>
                <a:gd name="connsiteX17" fmla="*/ 65495 w 56952"/>
                <a:gd name="connsiteY17" fmla="*/ 15240 h 76200"/>
                <a:gd name="connsiteX18" fmla="*/ 65495 w 56952"/>
                <a:gd name="connsiteY18" fmla="*/ 22860 h 76200"/>
                <a:gd name="connsiteX19" fmla="*/ 54105 w 56952"/>
                <a:gd name="connsiteY19" fmla="*/ 22860 h 76200"/>
                <a:gd name="connsiteX20" fmla="*/ 52206 w 56952"/>
                <a:gd name="connsiteY20" fmla="*/ 13335 h 76200"/>
                <a:gd name="connsiteX21" fmla="*/ 44613 w 56952"/>
                <a:gd name="connsiteY21" fmla="*/ 9525 h 76200"/>
                <a:gd name="connsiteX22" fmla="*/ 32273 w 56952"/>
                <a:gd name="connsiteY22" fmla="*/ 9525 h 76200"/>
                <a:gd name="connsiteX23" fmla="*/ 18984 w 56952"/>
                <a:gd name="connsiteY23" fmla="*/ 10477 h 76200"/>
                <a:gd name="connsiteX24" fmla="*/ 12340 w 56952"/>
                <a:gd name="connsiteY24" fmla="*/ 18098 h 76200"/>
                <a:gd name="connsiteX25" fmla="*/ 11391 w 56952"/>
                <a:gd name="connsiteY25" fmla="*/ 37148 h 76200"/>
                <a:gd name="connsiteX26" fmla="*/ 11391 w 56952"/>
                <a:gd name="connsiteY26" fmla="*/ 52388 h 76200"/>
                <a:gd name="connsiteX27" fmla="*/ 13289 w 56952"/>
                <a:gd name="connsiteY27" fmla="*/ 60960 h 76200"/>
                <a:gd name="connsiteX28" fmla="*/ 18035 w 56952"/>
                <a:gd name="connsiteY28" fmla="*/ 64770 h 76200"/>
                <a:gd name="connsiteX29" fmla="*/ 34171 w 56952"/>
                <a:gd name="connsiteY29" fmla="*/ 65723 h 76200"/>
                <a:gd name="connsiteX30" fmla="*/ 45562 w 56952"/>
                <a:gd name="connsiteY30" fmla="*/ 64770 h 76200"/>
                <a:gd name="connsiteX31" fmla="*/ 51257 w 56952"/>
                <a:gd name="connsiteY31" fmla="*/ 61913 h 76200"/>
                <a:gd name="connsiteX32" fmla="*/ 54105 w 56952"/>
                <a:gd name="connsiteY32" fmla="*/ 48577 h 76200"/>
                <a:gd name="connsiteX33" fmla="*/ 54105 w 56952"/>
                <a:gd name="connsiteY33" fmla="*/ 44767 h 76200"/>
                <a:gd name="connsiteX34" fmla="*/ 32273 w 56952"/>
                <a:gd name="connsiteY34" fmla="*/ 44767 h 76200"/>
                <a:gd name="connsiteX35" fmla="*/ 32273 w 56952"/>
                <a:gd name="connsiteY35" fmla="*/ 3714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52" h="76200">
                  <a:moveTo>
                    <a:pt x="32273" y="37148"/>
                  </a:moveTo>
                  <a:lnTo>
                    <a:pt x="65495" y="37148"/>
                  </a:lnTo>
                  <a:cubicBezTo>
                    <a:pt x="65495" y="40005"/>
                    <a:pt x="65495" y="43815"/>
                    <a:pt x="65495" y="49530"/>
                  </a:cubicBezTo>
                  <a:cubicBezTo>
                    <a:pt x="65495" y="54292"/>
                    <a:pt x="65495" y="58102"/>
                    <a:pt x="65495" y="60007"/>
                  </a:cubicBezTo>
                  <a:cubicBezTo>
                    <a:pt x="65495" y="61913"/>
                    <a:pt x="64546" y="64770"/>
                    <a:pt x="63597" y="66675"/>
                  </a:cubicBezTo>
                  <a:cubicBezTo>
                    <a:pt x="61698" y="71438"/>
                    <a:pt x="56952" y="75248"/>
                    <a:pt x="50308" y="76200"/>
                  </a:cubicBezTo>
                  <a:cubicBezTo>
                    <a:pt x="46511" y="77152"/>
                    <a:pt x="40816" y="77152"/>
                    <a:pt x="32273" y="77152"/>
                  </a:cubicBezTo>
                  <a:cubicBezTo>
                    <a:pt x="24679" y="77152"/>
                    <a:pt x="19933" y="77152"/>
                    <a:pt x="16137" y="76200"/>
                  </a:cubicBezTo>
                  <a:cubicBezTo>
                    <a:pt x="12340" y="75248"/>
                    <a:pt x="9492" y="74295"/>
                    <a:pt x="6645" y="71438"/>
                  </a:cubicBezTo>
                  <a:cubicBezTo>
                    <a:pt x="2848" y="67627"/>
                    <a:pt x="0" y="62865"/>
                    <a:pt x="0" y="56198"/>
                  </a:cubicBezTo>
                  <a:cubicBezTo>
                    <a:pt x="0" y="53340"/>
                    <a:pt x="0" y="50482"/>
                    <a:pt x="0" y="46673"/>
                  </a:cubicBezTo>
                  <a:cubicBezTo>
                    <a:pt x="0" y="36195"/>
                    <a:pt x="0" y="29527"/>
                    <a:pt x="0" y="26670"/>
                  </a:cubicBezTo>
                  <a:cubicBezTo>
                    <a:pt x="0" y="16192"/>
                    <a:pt x="2848" y="8573"/>
                    <a:pt x="7594" y="4763"/>
                  </a:cubicBezTo>
                  <a:cubicBezTo>
                    <a:pt x="11391" y="1905"/>
                    <a:pt x="15187" y="0"/>
                    <a:pt x="20883" y="0"/>
                  </a:cubicBezTo>
                  <a:cubicBezTo>
                    <a:pt x="24679" y="0"/>
                    <a:pt x="28476" y="0"/>
                    <a:pt x="35121" y="0"/>
                  </a:cubicBezTo>
                  <a:cubicBezTo>
                    <a:pt x="40816" y="0"/>
                    <a:pt x="45562" y="0"/>
                    <a:pt x="47460" y="0"/>
                  </a:cubicBezTo>
                  <a:cubicBezTo>
                    <a:pt x="50308" y="0"/>
                    <a:pt x="52206" y="952"/>
                    <a:pt x="54105" y="952"/>
                  </a:cubicBezTo>
                  <a:cubicBezTo>
                    <a:pt x="60749" y="2857"/>
                    <a:pt x="64546" y="7620"/>
                    <a:pt x="65495" y="15240"/>
                  </a:cubicBezTo>
                  <a:cubicBezTo>
                    <a:pt x="65495" y="17145"/>
                    <a:pt x="65495" y="19050"/>
                    <a:pt x="65495" y="22860"/>
                  </a:cubicBezTo>
                  <a:lnTo>
                    <a:pt x="54105" y="22860"/>
                  </a:lnTo>
                  <a:cubicBezTo>
                    <a:pt x="54105" y="18098"/>
                    <a:pt x="53155" y="15240"/>
                    <a:pt x="52206" y="13335"/>
                  </a:cubicBezTo>
                  <a:cubicBezTo>
                    <a:pt x="51257" y="11430"/>
                    <a:pt x="48409" y="10477"/>
                    <a:pt x="44613" y="9525"/>
                  </a:cubicBezTo>
                  <a:cubicBezTo>
                    <a:pt x="41765" y="9525"/>
                    <a:pt x="37968" y="9525"/>
                    <a:pt x="32273" y="9525"/>
                  </a:cubicBezTo>
                  <a:cubicBezTo>
                    <a:pt x="26578" y="9525"/>
                    <a:pt x="21832" y="9525"/>
                    <a:pt x="18984" y="10477"/>
                  </a:cubicBezTo>
                  <a:cubicBezTo>
                    <a:pt x="15187" y="11430"/>
                    <a:pt x="13289" y="14288"/>
                    <a:pt x="12340" y="18098"/>
                  </a:cubicBezTo>
                  <a:cubicBezTo>
                    <a:pt x="12340" y="20002"/>
                    <a:pt x="11391" y="26670"/>
                    <a:pt x="11391" y="37148"/>
                  </a:cubicBezTo>
                  <a:cubicBezTo>
                    <a:pt x="11391" y="45720"/>
                    <a:pt x="11391" y="51435"/>
                    <a:pt x="11391" y="52388"/>
                  </a:cubicBezTo>
                  <a:cubicBezTo>
                    <a:pt x="11391" y="56198"/>
                    <a:pt x="12340" y="59055"/>
                    <a:pt x="13289" y="60960"/>
                  </a:cubicBezTo>
                  <a:cubicBezTo>
                    <a:pt x="14238" y="62865"/>
                    <a:pt x="16137" y="63817"/>
                    <a:pt x="18035" y="64770"/>
                  </a:cubicBezTo>
                  <a:cubicBezTo>
                    <a:pt x="20883" y="65723"/>
                    <a:pt x="26578" y="65723"/>
                    <a:pt x="34171" y="65723"/>
                  </a:cubicBezTo>
                  <a:cubicBezTo>
                    <a:pt x="38917" y="65723"/>
                    <a:pt x="42714" y="65723"/>
                    <a:pt x="45562" y="64770"/>
                  </a:cubicBezTo>
                  <a:cubicBezTo>
                    <a:pt x="48409" y="63817"/>
                    <a:pt x="49359" y="63817"/>
                    <a:pt x="51257" y="61913"/>
                  </a:cubicBezTo>
                  <a:cubicBezTo>
                    <a:pt x="53155" y="60007"/>
                    <a:pt x="54105" y="55245"/>
                    <a:pt x="54105" y="48577"/>
                  </a:cubicBezTo>
                  <a:cubicBezTo>
                    <a:pt x="54105" y="47625"/>
                    <a:pt x="54105" y="46673"/>
                    <a:pt x="54105" y="44767"/>
                  </a:cubicBezTo>
                  <a:lnTo>
                    <a:pt x="32273" y="44767"/>
                  </a:lnTo>
                  <a:lnTo>
                    <a:pt x="32273" y="37148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 125">
              <a:extLst>
                <a:ext uri="{FF2B5EF4-FFF2-40B4-BE49-F238E27FC236}">
                  <a16:creationId xmlns:a16="http://schemas.microsoft.com/office/drawing/2014/main" id="{368E272D-EC29-F547-8C68-BCEF7250C4D4}"/>
                </a:ext>
              </a:extLst>
            </p:cNvPr>
            <p:cNvSpPr/>
            <p:nvPr/>
          </p:nvSpPr>
          <p:spPr>
            <a:xfrm>
              <a:off x="2310100" y="1375410"/>
              <a:ext cx="47460" cy="76200"/>
            </a:xfrm>
            <a:custGeom>
              <a:avLst/>
              <a:gdLst>
                <a:gd name="connsiteX0" fmla="*/ 11390 w 47460"/>
                <a:gd name="connsiteY0" fmla="*/ 10477 h 76200"/>
                <a:gd name="connsiteX1" fmla="*/ 11390 w 47460"/>
                <a:gd name="connsiteY1" fmla="*/ 33338 h 76200"/>
                <a:gd name="connsiteX2" fmla="*/ 49359 w 47460"/>
                <a:gd name="connsiteY2" fmla="*/ 33338 h 76200"/>
                <a:gd name="connsiteX3" fmla="*/ 49359 w 47460"/>
                <a:gd name="connsiteY3" fmla="*/ 41910 h 76200"/>
                <a:gd name="connsiteX4" fmla="*/ 11390 w 47460"/>
                <a:gd name="connsiteY4" fmla="*/ 41910 h 76200"/>
                <a:gd name="connsiteX5" fmla="*/ 11390 w 47460"/>
                <a:gd name="connsiteY5" fmla="*/ 66675 h 76200"/>
                <a:gd name="connsiteX6" fmla="*/ 51257 w 47460"/>
                <a:gd name="connsiteY6" fmla="*/ 66675 h 76200"/>
                <a:gd name="connsiteX7" fmla="*/ 51257 w 47460"/>
                <a:gd name="connsiteY7" fmla="*/ 76200 h 76200"/>
                <a:gd name="connsiteX8" fmla="*/ 0 w 47460"/>
                <a:gd name="connsiteY8" fmla="*/ 76200 h 76200"/>
                <a:gd name="connsiteX9" fmla="*/ 0 w 47460"/>
                <a:gd name="connsiteY9" fmla="*/ 0 h 76200"/>
                <a:gd name="connsiteX10" fmla="*/ 51257 w 47460"/>
                <a:gd name="connsiteY10" fmla="*/ 0 h 76200"/>
                <a:gd name="connsiteX11" fmla="*/ 51257 w 47460"/>
                <a:gd name="connsiteY11" fmla="*/ 9525 h 76200"/>
                <a:gd name="connsiteX12" fmla="*/ 11390 w 47460"/>
                <a:gd name="connsiteY12" fmla="*/ 952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60" h="76200">
                  <a:moveTo>
                    <a:pt x="11390" y="10477"/>
                  </a:moveTo>
                  <a:lnTo>
                    <a:pt x="11390" y="33338"/>
                  </a:lnTo>
                  <a:lnTo>
                    <a:pt x="49359" y="33338"/>
                  </a:lnTo>
                  <a:lnTo>
                    <a:pt x="49359" y="41910"/>
                  </a:lnTo>
                  <a:lnTo>
                    <a:pt x="11390" y="41910"/>
                  </a:lnTo>
                  <a:lnTo>
                    <a:pt x="11390" y="66675"/>
                  </a:lnTo>
                  <a:lnTo>
                    <a:pt x="51257" y="66675"/>
                  </a:lnTo>
                  <a:lnTo>
                    <a:pt x="51257" y="76200"/>
                  </a:lnTo>
                  <a:lnTo>
                    <a:pt x="0" y="76200"/>
                  </a:lnTo>
                  <a:lnTo>
                    <a:pt x="0" y="0"/>
                  </a:lnTo>
                  <a:lnTo>
                    <a:pt x="51257" y="0"/>
                  </a:lnTo>
                  <a:lnTo>
                    <a:pt x="51257" y="9525"/>
                  </a:lnTo>
                  <a:lnTo>
                    <a:pt x="11390" y="9525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 126">
              <a:extLst>
                <a:ext uri="{FF2B5EF4-FFF2-40B4-BE49-F238E27FC236}">
                  <a16:creationId xmlns:a16="http://schemas.microsoft.com/office/drawing/2014/main" id="{2257F070-4932-1448-8031-B97FDC439A0F}"/>
                </a:ext>
              </a:extLst>
            </p:cNvPr>
            <p:cNvSpPr/>
            <p:nvPr/>
          </p:nvSpPr>
          <p:spPr>
            <a:xfrm>
              <a:off x="2386985" y="1375410"/>
              <a:ext cx="56952" cy="76200"/>
            </a:xfrm>
            <a:custGeom>
              <a:avLst/>
              <a:gdLst>
                <a:gd name="connsiteX0" fmla="*/ 0 w 56952"/>
                <a:gd name="connsiteY0" fmla="*/ 76200 h 76200"/>
                <a:gd name="connsiteX1" fmla="*/ 0 w 56952"/>
                <a:gd name="connsiteY1" fmla="*/ 0 h 76200"/>
                <a:gd name="connsiteX2" fmla="*/ 37968 w 56952"/>
                <a:gd name="connsiteY2" fmla="*/ 0 h 76200"/>
                <a:gd name="connsiteX3" fmla="*/ 54105 w 56952"/>
                <a:gd name="connsiteY3" fmla="*/ 2857 h 76200"/>
                <a:gd name="connsiteX4" fmla="*/ 60749 w 56952"/>
                <a:gd name="connsiteY4" fmla="*/ 12382 h 76200"/>
                <a:gd name="connsiteX5" fmla="*/ 61698 w 56952"/>
                <a:gd name="connsiteY5" fmla="*/ 22860 h 76200"/>
                <a:gd name="connsiteX6" fmla="*/ 60749 w 56952"/>
                <a:gd name="connsiteY6" fmla="*/ 34290 h 76200"/>
                <a:gd name="connsiteX7" fmla="*/ 53155 w 56952"/>
                <a:gd name="connsiteY7" fmla="*/ 41910 h 76200"/>
                <a:gd name="connsiteX8" fmla="*/ 48409 w 56952"/>
                <a:gd name="connsiteY8" fmla="*/ 42863 h 76200"/>
                <a:gd name="connsiteX9" fmla="*/ 48409 w 56952"/>
                <a:gd name="connsiteY9" fmla="*/ 42863 h 76200"/>
                <a:gd name="connsiteX10" fmla="*/ 57902 w 56952"/>
                <a:gd name="connsiteY10" fmla="*/ 46673 h 76200"/>
                <a:gd name="connsiteX11" fmla="*/ 60749 w 56952"/>
                <a:gd name="connsiteY11" fmla="*/ 57150 h 76200"/>
                <a:gd name="connsiteX12" fmla="*/ 60749 w 56952"/>
                <a:gd name="connsiteY12" fmla="*/ 75248 h 76200"/>
                <a:gd name="connsiteX13" fmla="*/ 48409 w 56952"/>
                <a:gd name="connsiteY13" fmla="*/ 75248 h 76200"/>
                <a:gd name="connsiteX14" fmla="*/ 48409 w 56952"/>
                <a:gd name="connsiteY14" fmla="*/ 60007 h 76200"/>
                <a:gd name="connsiteX15" fmla="*/ 45562 w 56952"/>
                <a:gd name="connsiteY15" fmla="*/ 50482 h 76200"/>
                <a:gd name="connsiteX16" fmla="*/ 36070 w 56952"/>
                <a:gd name="connsiteY16" fmla="*/ 47625 h 76200"/>
                <a:gd name="connsiteX17" fmla="*/ 12340 w 56952"/>
                <a:gd name="connsiteY17" fmla="*/ 47625 h 76200"/>
                <a:gd name="connsiteX18" fmla="*/ 12340 w 56952"/>
                <a:gd name="connsiteY18" fmla="*/ 75248 h 76200"/>
                <a:gd name="connsiteX19" fmla="*/ 0 w 56952"/>
                <a:gd name="connsiteY19" fmla="*/ 75248 h 76200"/>
                <a:gd name="connsiteX20" fmla="*/ 11391 w 56952"/>
                <a:gd name="connsiteY20" fmla="*/ 39052 h 76200"/>
                <a:gd name="connsiteX21" fmla="*/ 34171 w 56952"/>
                <a:gd name="connsiteY21" fmla="*/ 39052 h 76200"/>
                <a:gd name="connsiteX22" fmla="*/ 44613 w 56952"/>
                <a:gd name="connsiteY22" fmla="*/ 37148 h 76200"/>
                <a:gd name="connsiteX23" fmla="*/ 48409 w 56952"/>
                <a:gd name="connsiteY23" fmla="*/ 31432 h 76200"/>
                <a:gd name="connsiteX24" fmla="*/ 48409 w 56952"/>
                <a:gd name="connsiteY24" fmla="*/ 25717 h 76200"/>
                <a:gd name="connsiteX25" fmla="*/ 47460 w 56952"/>
                <a:gd name="connsiteY25" fmla="*/ 16192 h 76200"/>
                <a:gd name="connsiteX26" fmla="*/ 40816 w 56952"/>
                <a:gd name="connsiteY26" fmla="*/ 11430 h 76200"/>
                <a:gd name="connsiteX27" fmla="*/ 36070 w 56952"/>
                <a:gd name="connsiteY27" fmla="*/ 11430 h 76200"/>
                <a:gd name="connsiteX28" fmla="*/ 11391 w 56952"/>
                <a:gd name="connsiteY28" fmla="*/ 11430 h 76200"/>
                <a:gd name="connsiteX29" fmla="*/ 11391 w 56952"/>
                <a:gd name="connsiteY29" fmla="*/ 3905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952" h="76200">
                  <a:moveTo>
                    <a:pt x="0" y="76200"/>
                  </a:moveTo>
                  <a:lnTo>
                    <a:pt x="0" y="0"/>
                  </a:lnTo>
                  <a:lnTo>
                    <a:pt x="37968" y="0"/>
                  </a:lnTo>
                  <a:cubicBezTo>
                    <a:pt x="44613" y="0"/>
                    <a:pt x="50308" y="952"/>
                    <a:pt x="54105" y="2857"/>
                  </a:cubicBezTo>
                  <a:cubicBezTo>
                    <a:pt x="57902" y="4763"/>
                    <a:pt x="59800" y="7620"/>
                    <a:pt x="60749" y="12382"/>
                  </a:cubicBezTo>
                  <a:cubicBezTo>
                    <a:pt x="61698" y="15240"/>
                    <a:pt x="61698" y="18098"/>
                    <a:pt x="61698" y="22860"/>
                  </a:cubicBezTo>
                  <a:cubicBezTo>
                    <a:pt x="61698" y="28575"/>
                    <a:pt x="61698" y="32385"/>
                    <a:pt x="60749" y="34290"/>
                  </a:cubicBezTo>
                  <a:cubicBezTo>
                    <a:pt x="59800" y="38100"/>
                    <a:pt x="56952" y="40957"/>
                    <a:pt x="53155" y="41910"/>
                  </a:cubicBezTo>
                  <a:cubicBezTo>
                    <a:pt x="52206" y="42863"/>
                    <a:pt x="50308" y="42863"/>
                    <a:pt x="48409" y="42863"/>
                  </a:cubicBezTo>
                  <a:lnTo>
                    <a:pt x="48409" y="42863"/>
                  </a:lnTo>
                  <a:cubicBezTo>
                    <a:pt x="53155" y="42863"/>
                    <a:pt x="56003" y="44767"/>
                    <a:pt x="57902" y="46673"/>
                  </a:cubicBezTo>
                  <a:cubicBezTo>
                    <a:pt x="59800" y="49530"/>
                    <a:pt x="60749" y="52388"/>
                    <a:pt x="60749" y="57150"/>
                  </a:cubicBezTo>
                  <a:lnTo>
                    <a:pt x="60749" y="75248"/>
                  </a:lnTo>
                  <a:lnTo>
                    <a:pt x="48409" y="75248"/>
                  </a:lnTo>
                  <a:lnTo>
                    <a:pt x="48409" y="60007"/>
                  </a:lnTo>
                  <a:cubicBezTo>
                    <a:pt x="48409" y="55245"/>
                    <a:pt x="47460" y="52388"/>
                    <a:pt x="45562" y="50482"/>
                  </a:cubicBezTo>
                  <a:cubicBezTo>
                    <a:pt x="43663" y="48577"/>
                    <a:pt x="39867" y="47625"/>
                    <a:pt x="36070" y="47625"/>
                  </a:cubicBezTo>
                  <a:lnTo>
                    <a:pt x="12340" y="47625"/>
                  </a:lnTo>
                  <a:lnTo>
                    <a:pt x="12340" y="75248"/>
                  </a:lnTo>
                  <a:lnTo>
                    <a:pt x="0" y="75248"/>
                  </a:lnTo>
                  <a:close/>
                  <a:moveTo>
                    <a:pt x="11391" y="39052"/>
                  </a:moveTo>
                  <a:lnTo>
                    <a:pt x="34171" y="39052"/>
                  </a:lnTo>
                  <a:cubicBezTo>
                    <a:pt x="38917" y="39052"/>
                    <a:pt x="42714" y="38100"/>
                    <a:pt x="44613" y="37148"/>
                  </a:cubicBezTo>
                  <a:cubicBezTo>
                    <a:pt x="46511" y="36195"/>
                    <a:pt x="47460" y="34290"/>
                    <a:pt x="48409" y="31432"/>
                  </a:cubicBezTo>
                  <a:cubicBezTo>
                    <a:pt x="48409" y="30480"/>
                    <a:pt x="48409" y="28575"/>
                    <a:pt x="48409" y="25717"/>
                  </a:cubicBezTo>
                  <a:cubicBezTo>
                    <a:pt x="48409" y="20955"/>
                    <a:pt x="48409" y="18098"/>
                    <a:pt x="47460" y="16192"/>
                  </a:cubicBezTo>
                  <a:cubicBezTo>
                    <a:pt x="46511" y="13335"/>
                    <a:pt x="44613" y="11430"/>
                    <a:pt x="40816" y="11430"/>
                  </a:cubicBezTo>
                  <a:cubicBezTo>
                    <a:pt x="39867" y="11430"/>
                    <a:pt x="37968" y="11430"/>
                    <a:pt x="36070" y="11430"/>
                  </a:cubicBezTo>
                  <a:lnTo>
                    <a:pt x="11391" y="11430"/>
                  </a:lnTo>
                  <a:lnTo>
                    <a:pt x="11391" y="39052"/>
                  </a:ln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 127">
              <a:extLst>
                <a:ext uri="{FF2B5EF4-FFF2-40B4-BE49-F238E27FC236}">
                  <a16:creationId xmlns:a16="http://schemas.microsoft.com/office/drawing/2014/main" id="{F92C852C-FCD4-0B4A-917A-F858059D128C}"/>
                </a:ext>
              </a:extLst>
            </p:cNvPr>
            <p:cNvSpPr/>
            <p:nvPr/>
          </p:nvSpPr>
          <p:spPr>
            <a:xfrm>
              <a:off x="2470515" y="1376363"/>
              <a:ext cx="56952" cy="76200"/>
            </a:xfrm>
            <a:custGeom>
              <a:avLst/>
              <a:gdLst>
                <a:gd name="connsiteX0" fmla="*/ 59800 w 56952"/>
                <a:gd name="connsiteY0" fmla="*/ 20955 h 76200"/>
                <a:gd name="connsiteX1" fmla="*/ 48409 w 56952"/>
                <a:gd name="connsiteY1" fmla="*/ 20955 h 76200"/>
                <a:gd name="connsiteX2" fmla="*/ 46511 w 56952"/>
                <a:gd name="connsiteY2" fmla="*/ 12383 h 76200"/>
                <a:gd name="connsiteX3" fmla="*/ 40816 w 56952"/>
                <a:gd name="connsiteY3" fmla="*/ 9525 h 76200"/>
                <a:gd name="connsiteX4" fmla="*/ 32273 w 56952"/>
                <a:gd name="connsiteY4" fmla="*/ 9525 h 76200"/>
                <a:gd name="connsiteX5" fmla="*/ 21832 w 56952"/>
                <a:gd name="connsiteY5" fmla="*/ 9525 h 76200"/>
                <a:gd name="connsiteX6" fmla="*/ 17086 w 56952"/>
                <a:gd name="connsiteY6" fmla="*/ 11430 h 76200"/>
                <a:gd name="connsiteX7" fmla="*/ 13289 w 56952"/>
                <a:gd name="connsiteY7" fmla="*/ 20955 h 76200"/>
                <a:gd name="connsiteX8" fmla="*/ 14238 w 56952"/>
                <a:gd name="connsiteY8" fmla="*/ 28575 h 76200"/>
                <a:gd name="connsiteX9" fmla="*/ 21832 w 56952"/>
                <a:gd name="connsiteY9" fmla="*/ 32385 h 76200"/>
                <a:gd name="connsiteX10" fmla="*/ 33222 w 56952"/>
                <a:gd name="connsiteY10" fmla="*/ 33338 h 76200"/>
                <a:gd name="connsiteX11" fmla="*/ 47460 w 56952"/>
                <a:gd name="connsiteY11" fmla="*/ 34290 h 76200"/>
                <a:gd name="connsiteX12" fmla="*/ 58851 w 56952"/>
                <a:gd name="connsiteY12" fmla="*/ 41910 h 76200"/>
                <a:gd name="connsiteX13" fmla="*/ 60749 w 56952"/>
                <a:gd name="connsiteY13" fmla="*/ 54292 h 76200"/>
                <a:gd name="connsiteX14" fmla="*/ 59800 w 56952"/>
                <a:gd name="connsiteY14" fmla="*/ 64770 h 76200"/>
                <a:gd name="connsiteX15" fmla="*/ 56003 w 56952"/>
                <a:gd name="connsiteY15" fmla="*/ 71438 h 76200"/>
                <a:gd name="connsiteX16" fmla="*/ 43663 w 56952"/>
                <a:gd name="connsiteY16" fmla="*/ 77152 h 76200"/>
                <a:gd name="connsiteX17" fmla="*/ 29425 w 56952"/>
                <a:gd name="connsiteY17" fmla="*/ 78105 h 76200"/>
                <a:gd name="connsiteX18" fmla="*/ 11390 w 56952"/>
                <a:gd name="connsiteY18" fmla="*/ 76200 h 76200"/>
                <a:gd name="connsiteX19" fmla="*/ 0 w 56952"/>
                <a:gd name="connsiteY19" fmla="*/ 61913 h 76200"/>
                <a:gd name="connsiteX20" fmla="*/ 0 w 56952"/>
                <a:gd name="connsiteY20" fmla="*/ 53340 h 76200"/>
                <a:gd name="connsiteX21" fmla="*/ 11390 w 56952"/>
                <a:gd name="connsiteY21" fmla="*/ 53340 h 76200"/>
                <a:gd name="connsiteX22" fmla="*/ 11390 w 56952"/>
                <a:gd name="connsiteY22" fmla="*/ 55245 h 76200"/>
                <a:gd name="connsiteX23" fmla="*/ 12340 w 56952"/>
                <a:gd name="connsiteY23" fmla="*/ 62865 h 76200"/>
                <a:gd name="connsiteX24" fmla="*/ 15187 w 56952"/>
                <a:gd name="connsiteY24" fmla="*/ 66675 h 76200"/>
                <a:gd name="connsiteX25" fmla="*/ 21832 w 56952"/>
                <a:gd name="connsiteY25" fmla="*/ 68580 h 76200"/>
                <a:gd name="connsiteX26" fmla="*/ 31324 w 56952"/>
                <a:gd name="connsiteY26" fmla="*/ 68580 h 76200"/>
                <a:gd name="connsiteX27" fmla="*/ 41765 w 56952"/>
                <a:gd name="connsiteY27" fmla="*/ 67627 h 76200"/>
                <a:gd name="connsiteX28" fmla="*/ 46511 w 56952"/>
                <a:gd name="connsiteY28" fmla="*/ 64770 h 76200"/>
                <a:gd name="connsiteX29" fmla="*/ 48409 w 56952"/>
                <a:gd name="connsiteY29" fmla="*/ 54292 h 76200"/>
                <a:gd name="connsiteX30" fmla="*/ 47460 w 56952"/>
                <a:gd name="connsiteY30" fmla="*/ 47625 h 76200"/>
                <a:gd name="connsiteX31" fmla="*/ 39867 w 56952"/>
                <a:gd name="connsiteY31" fmla="*/ 43815 h 76200"/>
                <a:gd name="connsiteX32" fmla="*/ 28476 w 56952"/>
                <a:gd name="connsiteY32" fmla="*/ 42863 h 76200"/>
                <a:gd name="connsiteX33" fmla="*/ 16136 w 56952"/>
                <a:gd name="connsiteY33" fmla="*/ 41910 h 76200"/>
                <a:gd name="connsiteX34" fmla="*/ 3797 w 56952"/>
                <a:gd name="connsiteY34" fmla="*/ 35242 h 76200"/>
                <a:gd name="connsiteX35" fmla="*/ 949 w 56952"/>
                <a:gd name="connsiteY35" fmla="*/ 20955 h 76200"/>
                <a:gd name="connsiteX36" fmla="*/ 6644 w 56952"/>
                <a:gd name="connsiteY36" fmla="*/ 3810 h 76200"/>
                <a:gd name="connsiteX37" fmla="*/ 18984 w 56952"/>
                <a:gd name="connsiteY37" fmla="*/ 0 h 76200"/>
                <a:gd name="connsiteX38" fmla="*/ 31324 w 56952"/>
                <a:gd name="connsiteY38" fmla="*/ 0 h 76200"/>
                <a:gd name="connsiteX39" fmla="*/ 47460 w 56952"/>
                <a:gd name="connsiteY39" fmla="*/ 952 h 76200"/>
                <a:gd name="connsiteX40" fmla="*/ 58851 w 56952"/>
                <a:gd name="connsiteY40" fmla="*/ 9525 h 76200"/>
                <a:gd name="connsiteX41" fmla="*/ 60749 w 56952"/>
                <a:gd name="connsiteY41" fmla="*/ 20002 h 76200"/>
                <a:gd name="connsiteX42" fmla="*/ 59800 w 56952"/>
                <a:gd name="connsiteY42" fmla="*/ 209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952" h="76200">
                  <a:moveTo>
                    <a:pt x="59800" y="20955"/>
                  </a:moveTo>
                  <a:lnTo>
                    <a:pt x="48409" y="20955"/>
                  </a:lnTo>
                  <a:cubicBezTo>
                    <a:pt x="48409" y="16192"/>
                    <a:pt x="48409" y="13335"/>
                    <a:pt x="46511" y="12383"/>
                  </a:cubicBezTo>
                  <a:cubicBezTo>
                    <a:pt x="45562" y="10477"/>
                    <a:pt x="43663" y="9525"/>
                    <a:pt x="40816" y="9525"/>
                  </a:cubicBezTo>
                  <a:cubicBezTo>
                    <a:pt x="38917" y="9525"/>
                    <a:pt x="36070" y="9525"/>
                    <a:pt x="32273" y="9525"/>
                  </a:cubicBezTo>
                  <a:cubicBezTo>
                    <a:pt x="27527" y="9525"/>
                    <a:pt x="23730" y="9525"/>
                    <a:pt x="21832" y="9525"/>
                  </a:cubicBezTo>
                  <a:cubicBezTo>
                    <a:pt x="19933" y="9525"/>
                    <a:pt x="18035" y="10477"/>
                    <a:pt x="17086" y="11430"/>
                  </a:cubicBezTo>
                  <a:cubicBezTo>
                    <a:pt x="14238" y="13335"/>
                    <a:pt x="13289" y="16192"/>
                    <a:pt x="13289" y="20955"/>
                  </a:cubicBezTo>
                  <a:cubicBezTo>
                    <a:pt x="13289" y="23813"/>
                    <a:pt x="13289" y="26670"/>
                    <a:pt x="14238" y="28575"/>
                  </a:cubicBezTo>
                  <a:cubicBezTo>
                    <a:pt x="15187" y="30480"/>
                    <a:pt x="18035" y="32385"/>
                    <a:pt x="21832" y="32385"/>
                  </a:cubicBezTo>
                  <a:cubicBezTo>
                    <a:pt x="22781" y="32385"/>
                    <a:pt x="26578" y="32385"/>
                    <a:pt x="33222" y="33338"/>
                  </a:cubicBezTo>
                  <a:cubicBezTo>
                    <a:pt x="39867" y="33338"/>
                    <a:pt x="44613" y="34290"/>
                    <a:pt x="47460" y="34290"/>
                  </a:cubicBezTo>
                  <a:cubicBezTo>
                    <a:pt x="53155" y="35242"/>
                    <a:pt x="56952" y="38100"/>
                    <a:pt x="58851" y="41910"/>
                  </a:cubicBezTo>
                  <a:cubicBezTo>
                    <a:pt x="59800" y="44767"/>
                    <a:pt x="60749" y="48577"/>
                    <a:pt x="60749" y="54292"/>
                  </a:cubicBezTo>
                  <a:cubicBezTo>
                    <a:pt x="60749" y="59055"/>
                    <a:pt x="60749" y="62865"/>
                    <a:pt x="59800" y="64770"/>
                  </a:cubicBezTo>
                  <a:cubicBezTo>
                    <a:pt x="58851" y="67627"/>
                    <a:pt x="57902" y="69533"/>
                    <a:pt x="56003" y="71438"/>
                  </a:cubicBezTo>
                  <a:cubicBezTo>
                    <a:pt x="53155" y="74295"/>
                    <a:pt x="49359" y="76200"/>
                    <a:pt x="43663" y="77152"/>
                  </a:cubicBezTo>
                  <a:cubicBezTo>
                    <a:pt x="39867" y="77152"/>
                    <a:pt x="35121" y="78105"/>
                    <a:pt x="29425" y="78105"/>
                  </a:cubicBezTo>
                  <a:cubicBezTo>
                    <a:pt x="20882" y="78105"/>
                    <a:pt x="14238" y="77152"/>
                    <a:pt x="11390" y="76200"/>
                  </a:cubicBezTo>
                  <a:cubicBezTo>
                    <a:pt x="4746" y="74295"/>
                    <a:pt x="949" y="69533"/>
                    <a:pt x="0" y="61913"/>
                  </a:cubicBezTo>
                  <a:cubicBezTo>
                    <a:pt x="0" y="60008"/>
                    <a:pt x="0" y="57150"/>
                    <a:pt x="0" y="53340"/>
                  </a:cubicBezTo>
                  <a:lnTo>
                    <a:pt x="11390" y="53340"/>
                  </a:lnTo>
                  <a:lnTo>
                    <a:pt x="11390" y="55245"/>
                  </a:lnTo>
                  <a:cubicBezTo>
                    <a:pt x="11390" y="59055"/>
                    <a:pt x="11390" y="60960"/>
                    <a:pt x="12340" y="62865"/>
                  </a:cubicBezTo>
                  <a:cubicBezTo>
                    <a:pt x="13289" y="64770"/>
                    <a:pt x="14238" y="65723"/>
                    <a:pt x="15187" y="66675"/>
                  </a:cubicBezTo>
                  <a:cubicBezTo>
                    <a:pt x="16136" y="67627"/>
                    <a:pt x="18984" y="67627"/>
                    <a:pt x="21832" y="68580"/>
                  </a:cubicBezTo>
                  <a:cubicBezTo>
                    <a:pt x="24679" y="68580"/>
                    <a:pt x="27527" y="68580"/>
                    <a:pt x="31324" y="68580"/>
                  </a:cubicBezTo>
                  <a:cubicBezTo>
                    <a:pt x="36070" y="68580"/>
                    <a:pt x="39867" y="68580"/>
                    <a:pt x="41765" y="67627"/>
                  </a:cubicBezTo>
                  <a:cubicBezTo>
                    <a:pt x="43663" y="67627"/>
                    <a:pt x="45562" y="66675"/>
                    <a:pt x="46511" y="64770"/>
                  </a:cubicBezTo>
                  <a:cubicBezTo>
                    <a:pt x="47460" y="62865"/>
                    <a:pt x="48409" y="60008"/>
                    <a:pt x="48409" y="54292"/>
                  </a:cubicBezTo>
                  <a:cubicBezTo>
                    <a:pt x="48409" y="51435"/>
                    <a:pt x="48409" y="49530"/>
                    <a:pt x="47460" y="47625"/>
                  </a:cubicBezTo>
                  <a:cubicBezTo>
                    <a:pt x="46511" y="45720"/>
                    <a:pt x="43663" y="43815"/>
                    <a:pt x="39867" y="43815"/>
                  </a:cubicBezTo>
                  <a:cubicBezTo>
                    <a:pt x="38917" y="43815"/>
                    <a:pt x="35121" y="43815"/>
                    <a:pt x="28476" y="42863"/>
                  </a:cubicBezTo>
                  <a:cubicBezTo>
                    <a:pt x="21832" y="42863"/>
                    <a:pt x="18035" y="41910"/>
                    <a:pt x="16136" y="41910"/>
                  </a:cubicBezTo>
                  <a:cubicBezTo>
                    <a:pt x="10441" y="40958"/>
                    <a:pt x="5695" y="39052"/>
                    <a:pt x="3797" y="35242"/>
                  </a:cubicBezTo>
                  <a:cubicBezTo>
                    <a:pt x="1898" y="32385"/>
                    <a:pt x="949" y="27623"/>
                    <a:pt x="949" y="20955"/>
                  </a:cubicBezTo>
                  <a:cubicBezTo>
                    <a:pt x="949" y="12383"/>
                    <a:pt x="2848" y="6667"/>
                    <a:pt x="6644" y="3810"/>
                  </a:cubicBezTo>
                  <a:cubicBezTo>
                    <a:pt x="9492" y="1905"/>
                    <a:pt x="13289" y="0"/>
                    <a:pt x="18984" y="0"/>
                  </a:cubicBezTo>
                  <a:cubicBezTo>
                    <a:pt x="22781" y="0"/>
                    <a:pt x="26578" y="0"/>
                    <a:pt x="31324" y="0"/>
                  </a:cubicBezTo>
                  <a:cubicBezTo>
                    <a:pt x="38917" y="0"/>
                    <a:pt x="43663" y="0"/>
                    <a:pt x="47460" y="952"/>
                  </a:cubicBezTo>
                  <a:cubicBezTo>
                    <a:pt x="53155" y="1905"/>
                    <a:pt x="56952" y="4763"/>
                    <a:pt x="58851" y="9525"/>
                  </a:cubicBezTo>
                  <a:cubicBezTo>
                    <a:pt x="59800" y="12383"/>
                    <a:pt x="60749" y="15240"/>
                    <a:pt x="60749" y="20002"/>
                  </a:cubicBezTo>
                  <a:cubicBezTo>
                    <a:pt x="59800" y="20002"/>
                    <a:pt x="59800" y="20002"/>
                    <a:pt x="59800" y="20955"/>
                  </a:cubicBezTo>
                  <a:close/>
                </a:path>
              </a:pathLst>
            </a:custGeom>
            <a:solidFill>
              <a:schemeClr val="tx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59" name="Graphique 14">
            <a:extLst>
              <a:ext uri="{FF2B5EF4-FFF2-40B4-BE49-F238E27FC236}">
                <a16:creationId xmlns:a16="http://schemas.microsoft.com/office/drawing/2014/main" id="{05DCAA7E-B46F-4742-8B73-366FDF3626A6}"/>
              </a:ext>
            </a:extLst>
          </p:cNvPr>
          <p:cNvGrpSpPr/>
          <p:nvPr/>
        </p:nvGrpSpPr>
        <p:grpSpPr>
          <a:xfrm>
            <a:off x="4996035" y="2547685"/>
            <a:ext cx="1197223" cy="1166525"/>
            <a:chOff x="3686126" y="1553711"/>
            <a:chExt cx="1829674" cy="1782759"/>
          </a:xfrm>
        </p:grpSpPr>
        <p:sp>
          <p:nvSpPr>
            <p:cNvPr id="160" name="Forme libre 159">
              <a:extLst>
                <a:ext uri="{FF2B5EF4-FFF2-40B4-BE49-F238E27FC236}">
                  <a16:creationId xmlns:a16="http://schemas.microsoft.com/office/drawing/2014/main" id="{F5CB5F0D-3EC2-B944-A3DF-1568B0E66BAF}"/>
                </a:ext>
              </a:extLst>
            </p:cNvPr>
            <p:cNvSpPr/>
            <p:nvPr/>
          </p:nvSpPr>
          <p:spPr>
            <a:xfrm>
              <a:off x="3728214" y="2869446"/>
              <a:ext cx="122758" cy="146128"/>
            </a:xfrm>
            <a:custGeom>
              <a:avLst/>
              <a:gdLst>
                <a:gd name="connsiteX0" fmla="*/ 0 w 122757"/>
                <a:gd name="connsiteY0" fmla="*/ 151388 h 146127"/>
                <a:gd name="connsiteX1" fmla="*/ 0 w 122757"/>
                <a:gd name="connsiteY1" fmla="*/ 5845 h 146127"/>
                <a:gd name="connsiteX2" fmla="*/ 0 w 122757"/>
                <a:gd name="connsiteY2" fmla="*/ 0 h 146127"/>
                <a:gd name="connsiteX3" fmla="*/ 84761 w 122757"/>
                <a:gd name="connsiteY3" fmla="*/ 0 h 146127"/>
                <a:gd name="connsiteX4" fmla="*/ 119250 w 122757"/>
                <a:gd name="connsiteY4" fmla="*/ 14613 h 146127"/>
                <a:gd name="connsiteX5" fmla="*/ 127434 w 122757"/>
                <a:gd name="connsiteY5" fmla="*/ 48514 h 146127"/>
                <a:gd name="connsiteX6" fmla="*/ 122173 w 122757"/>
                <a:gd name="connsiteY6" fmla="*/ 77155 h 146127"/>
                <a:gd name="connsiteX7" fmla="*/ 83592 w 122757"/>
                <a:gd name="connsiteY7" fmla="*/ 97029 h 146127"/>
                <a:gd name="connsiteX8" fmla="*/ 29228 w 122757"/>
                <a:gd name="connsiteY8" fmla="*/ 97029 h 146127"/>
                <a:gd name="connsiteX9" fmla="*/ 29228 w 122757"/>
                <a:gd name="connsiteY9" fmla="*/ 151388 h 146127"/>
                <a:gd name="connsiteX10" fmla="*/ 0 w 122757"/>
                <a:gd name="connsiteY10" fmla="*/ 151388 h 146127"/>
                <a:gd name="connsiteX11" fmla="*/ 29813 w 122757"/>
                <a:gd name="connsiteY11" fmla="*/ 71310 h 146127"/>
                <a:gd name="connsiteX12" fmla="*/ 68978 w 122757"/>
                <a:gd name="connsiteY12" fmla="*/ 71310 h 146127"/>
                <a:gd name="connsiteX13" fmla="*/ 70147 w 122757"/>
                <a:gd name="connsiteY13" fmla="*/ 71310 h 146127"/>
                <a:gd name="connsiteX14" fmla="*/ 89438 w 122757"/>
                <a:gd name="connsiteY14" fmla="*/ 70141 h 146127"/>
                <a:gd name="connsiteX15" fmla="*/ 96452 w 122757"/>
                <a:gd name="connsiteY15" fmla="*/ 63712 h 146127"/>
                <a:gd name="connsiteX16" fmla="*/ 98206 w 122757"/>
                <a:gd name="connsiteY16" fmla="*/ 50268 h 146127"/>
                <a:gd name="connsiteX17" fmla="*/ 94699 w 122757"/>
                <a:gd name="connsiteY17" fmla="*/ 29226 h 146127"/>
                <a:gd name="connsiteX18" fmla="*/ 77162 w 122757"/>
                <a:gd name="connsiteY18" fmla="*/ 25718 h 146127"/>
                <a:gd name="connsiteX19" fmla="*/ 29813 w 122757"/>
                <a:gd name="connsiteY19" fmla="*/ 25718 h 146127"/>
                <a:gd name="connsiteX20" fmla="*/ 29813 w 122757"/>
                <a:gd name="connsiteY20" fmla="*/ 71310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2757" h="146127">
                  <a:moveTo>
                    <a:pt x="0" y="151388"/>
                  </a:moveTo>
                  <a:lnTo>
                    <a:pt x="0" y="5845"/>
                  </a:lnTo>
                  <a:lnTo>
                    <a:pt x="0" y="0"/>
                  </a:lnTo>
                  <a:lnTo>
                    <a:pt x="84761" y="0"/>
                  </a:lnTo>
                  <a:cubicBezTo>
                    <a:pt x="100544" y="0"/>
                    <a:pt x="112820" y="5261"/>
                    <a:pt x="119250" y="14613"/>
                  </a:cubicBezTo>
                  <a:cubicBezTo>
                    <a:pt x="125680" y="23965"/>
                    <a:pt x="127434" y="35655"/>
                    <a:pt x="127434" y="48514"/>
                  </a:cubicBezTo>
                  <a:cubicBezTo>
                    <a:pt x="127434" y="54944"/>
                    <a:pt x="127434" y="66634"/>
                    <a:pt x="122173" y="77155"/>
                  </a:cubicBezTo>
                  <a:cubicBezTo>
                    <a:pt x="116912" y="88261"/>
                    <a:pt x="104052" y="97613"/>
                    <a:pt x="83592" y="97029"/>
                  </a:cubicBezTo>
                  <a:lnTo>
                    <a:pt x="29228" y="97029"/>
                  </a:lnTo>
                  <a:lnTo>
                    <a:pt x="29228" y="151388"/>
                  </a:lnTo>
                  <a:lnTo>
                    <a:pt x="0" y="151388"/>
                  </a:lnTo>
                  <a:close/>
                  <a:moveTo>
                    <a:pt x="29813" y="71310"/>
                  </a:moveTo>
                  <a:lnTo>
                    <a:pt x="68978" y="71310"/>
                  </a:lnTo>
                  <a:lnTo>
                    <a:pt x="70147" y="71310"/>
                  </a:lnTo>
                  <a:cubicBezTo>
                    <a:pt x="78331" y="71310"/>
                    <a:pt x="85346" y="71310"/>
                    <a:pt x="89438" y="70141"/>
                  </a:cubicBezTo>
                  <a:cubicBezTo>
                    <a:pt x="93530" y="68972"/>
                    <a:pt x="94699" y="67803"/>
                    <a:pt x="96452" y="63712"/>
                  </a:cubicBezTo>
                  <a:cubicBezTo>
                    <a:pt x="97622" y="60789"/>
                    <a:pt x="98206" y="56698"/>
                    <a:pt x="98206" y="50268"/>
                  </a:cubicBezTo>
                  <a:cubicBezTo>
                    <a:pt x="98206" y="36824"/>
                    <a:pt x="96452" y="30979"/>
                    <a:pt x="94699" y="29226"/>
                  </a:cubicBezTo>
                  <a:cubicBezTo>
                    <a:pt x="92945" y="27472"/>
                    <a:pt x="88269" y="25718"/>
                    <a:pt x="77162" y="25718"/>
                  </a:cubicBezTo>
                  <a:lnTo>
                    <a:pt x="29813" y="25718"/>
                  </a:lnTo>
                  <a:lnTo>
                    <a:pt x="29813" y="71310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1" name="Forme libre 160">
              <a:extLst>
                <a:ext uri="{FF2B5EF4-FFF2-40B4-BE49-F238E27FC236}">
                  <a16:creationId xmlns:a16="http://schemas.microsoft.com/office/drawing/2014/main" id="{253B733A-8B02-B24F-8F06-53FBFEE2F700}"/>
                </a:ext>
              </a:extLst>
            </p:cNvPr>
            <p:cNvSpPr/>
            <p:nvPr/>
          </p:nvSpPr>
          <p:spPr>
            <a:xfrm>
              <a:off x="3933395" y="2868277"/>
              <a:ext cx="134449" cy="151973"/>
            </a:xfrm>
            <a:custGeom>
              <a:avLst/>
              <a:gdLst>
                <a:gd name="connsiteX0" fmla="*/ 77747 w 134448"/>
                <a:gd name="connsiteY0" fmla="*/ 0 h 151972"/>
                <a:gd name="connsiteX1" fmla="*/ 121589 w 134448"/>
                <a:gd name="connsiteY1" fmla="*/ 12275 h 151972"/>
                <a:gd name="connsiteX2" fmla="*/ 134449 w 134448"/>
                <a:gd name="connsiteY2" fmla="*/ 53191 h 151972"/>
                <a:gd name="connsiteX3" fmla="*/ 134449 w 134448"/>
                <a:gd name="connsiteY3" fmla="*/ 102874 h 151972"/>
                <a:gd name="connsiteX4" fmla="*/ 121004 w 134448"/>
                <a:gd name="connsiteY4" fmla="*/ 142036 h 151972"/>
                <a:gd name="connsiteX5" fmla="*/ 77747 w 134448"/>
                <a:gd name="connsiteY5" fmla="*/ 153726 h 151972"/>
                <a:gd name="connsiteX6" fmla="*/ 56702 w 134448"/>
                <a:gd name="connsiteY6" fmla="*/ 153726 h 151972"/>
                <a:gd name="connsiteX7" fmla="*/ 13445 w 134448"/>
                <a:gd name="connsiteY7" fmla="*/ 142036 h 151972"/>
                <a:gd name="connsiteX8" fmla="*/ 0 w 134448"/>
                <a:gd name="connsiteY8" fmla="*/ 102874 h 151972"/>
                <a:gd name="connsiteX9" fmla="*/ 0 w 134448"/>
                <a:gd name="connsiteY9" fmla="*/ 53191 h 151972"/>
                <a:gd name="connsiteX10" fmla="*/ 12860 w 134448"/>
                <a:gd name="connsiteY10" fmla="*/ 12275 h 151972"/>
                <a:gd name="connsiteX11" fmla="*/ 56702 w 134448"/>
                <a:gd name="connsiteY11" fmla="*/ 0 h 151972"/>
                <a:gd name="connsiteX12" fmla="*/ 77747 w 134448"/>
                <a:gd name="connsiteY12" fmla="*/ 0 h 151972"/>
                <a:gd name="connsiteX13" fmla="*/ 56702 w 134448"/>
                <a:gd name="connsiteY13" fmla="*/ 26303 h 151972"/>
                <a:gd name="connsiteX14" fmla="*/ 35074 w 134448"/>
                <a:gd name="connsiteY14" fmla="*/ 30979 h 151972"/>
                <a:gd name="connsiteX15" fmla="*/ 30397 w 134448"/>
                <a:gd name="connsiteY15" fmla="*/ 53191 h 151972"/>
                <a:gd name="connsiteX16" fmla="*/ 30397 w 134448"/>
                <a:gd name="connsiteY16" fmla="*/ 102874 h 151972"/>
                <a:gd name="connsiteX17" fmla="*/ 36243 w 134448"/>
                <a:gd name="connsiteY17" fmla="*/ 123916 h 151972"/>
                <a:gd name="connsiteX18" fmla="*/ 57287 w 134448"/>
                <a:gd name="connsiteY18" fmla="*/ 128008 h 151972"/>
                <a:gd name="connsiteX19" fmla="*/ 78331 w 134448"/>
                <a:gd name="connsiteY19" fmla="*/ 128008 h 151972"/>
                <a:gd name="connsiteX20" fmla="*/ 99375 w 134448"/>
                <a:gd name="connsiteY20" fmla="*/ 123916 h 151972"/>
                <a:gd name="connsiteX21" fmla="*/ 105221 w 134448"/>
                <a:gd name="connsiteY21" fmla="*/ 102874 h 151972"/>
                <a:gd name="connsiteX22" fmla="*/ 105221 w 134448"/>
                <a:gd name="connsiteY22" fmla="*/ 53191 h 151972"/>
                <a:gd name="connsiteX23" fmla="*/ 100544 w 134448"/>
                <a:gd name="connsiteY23" fmla="*/ 30979 h 151972"/>
                <a:gd name="connsiteX24" fmla="*/ 78916 w 134448"/>
                <a:gd name="connsiteY24" fmla="*/ 26303 h 151972"/>
                <a:gd name="connsiteX25" fmla="*/ 56702 w 134448"/>
                <a:gd name="connsiteY25" fmla="*/ 26303 h 15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448" h="151972">
                  <a:moveTo>
                    <a:pt x="77747" y="0"/>
                  </a:moveTo>
                  <a:cubicBezTo>
                    <a:pt x="97622" y="0"/>
                    <a:pt x="111651" y="2923"/>
                    <a:pt x="121589" y="12275"/>
                  </a:cubicBezTo>
                  <a:cubicBezTo>
                    <a:pt x="131526" y="21627"/>
                    <a:pt x="134449" y="35071"/>
                    <a:pt x="134449" y="53191"/>
                  </a:cubicBezTo>
                  <a:lnTo>
                    <a:pt x="134449" y="102874"/>
                  </a:lnTo>
                  <a:cubicBezTo>
                    <a:pt x="134449" y="119825"/>
                    <a:pt x="130942" y="133269"/>
                    <a:pt x="121004" y="142036"/>
                  </a:cubicBezTo>
                  <a:cubicBezTo>
                    <a:pt x="111066" y="150804"/>
                    <a:pt x="97037" y="153726"/>
                    <a:pt x="77747" y="153726"/>
                  </a:cubicBezTo>
                  <a:lnTo>
                    <a:pt x="56702" y="153726"/>
                  </a:lnTo>
                  <a:cubicBezTo>
                    <a:pt x="37412" y="153726"/>
                    <a:pt x="23382" y="150804"/>
                    <a:pt x="13445" y="142036"/>
                  </a:cubicBezTo>
                  <a:cubicBezTo>
                    <a:pt x="3507" y="133269"/>
                    <a:pt x="0" y="119825"/>
                    <a:pt x="0" y="102874"/>
                  </a:cubicBezTo>
                  <a:lnTo>
                    <a:pt x="0" y="53191"/>
                  </a:lnTo>
                  <a:cubicBezTo>
                    <a:pt x="0" y="35071"/>
                    <a:pt x="2923" y="21627"/>
                    <a:pt x="12860" y="12275"/>
                  </a:cubicBezTo>
                  <a:cubicBezTo>
                    <a:pt x="22798" y="3507"/>
                    <a:pt x="36827" y="585"/>
                    <a:pt x="56702" y="0"/>
                  </a:cubicBezTo>
                  <a:lnTo>
                    <a:pt x="77747" y="0"/>
                  </a:lnTo>
                  <a:moveTo>
                    <a:pt x="56702" y="26303"/>
                  </a:moveTo>
                  <a:cubicBezTo>
                    <a:pt x="43842" y="26303"/>
                    <a:pt x="37412" y="28057"/>
                    <a:pt x="35074" y="30979"/>
                  </a:cubicBezTo>
                  <a:cubicBezTo>
                    <a:pt x="32151" y="33317"/>
                    <a:pt x="30397" y="39747"/>
                    <a:pt x="30397" y="53191"/>
                  </a:cubicBezTo>
                  <a:lnTo>
                    <a:pt x="30397" y="102874"/>
                  </a:lnTo>
                  <a:cubicBezTo>
                    <a:pt x="30397" y="116318"/>
                    <a:pt x="32735" y="121578"/>
                    <a:pt x="36243" y="123916"/>
                  </a:cubicBezTo>
                  <a:cubicBezTo>
                    <a:pt x="39166" y="126839"/>
                    <a:pt x="46180" y="128008"/>
                    <a:pt x="57287" y="128008"/>
                  </a:cubicBezTo>
                  <a:lnTo>
                    <a:pt x="78331" y="128008"/>
                  </a:lnTo>
                  <a:cubicBezTo>
                    <a:pt x="89438" y="128008"/>
                    <a:pt x="96452" y="126839"/>
                    <a:pt x="99375" y="123916"/>
                  </a:cubicBezTo>
                  <a:cubicBezTo>
                    <a:pt x="102298" y="121578"/>
                    <a:pt x="105221" y="116318"/>
                    <a:pt x="105221" y="102874"/>
                  </a:cubicBezTo>
                  <a:lnTo>
                    <a:pt x="105221" y="53191"/>
                  </a:lnTo>
                  <a:cubicBezTo>
                    <a:pt x="105221" y="39747"/>
                    <a:pt x="103467" y="33317"/>
                    <a:pt x="100544" y="30979"/>
                  </a:cubicBezTo>
                  <a:cubicBezTo>
                    <a:pt x="97622" y="28057"/>
                    <a:pt x="91191" y="26303"/>
                    <a:pt x="78916" y="26303"/>
                  </a:cubicBezTo>
                  <a:lnTo>
                    <a:pt x="56702" y="26303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2" name="Forme libre 161">
              <a:extLst>
                <a:ext uri="{FF2B5EF4-FFF2-40B4-BE49-F238E27FC236}">
                  <a16:creationId xmlns:a16="http://schemas.microsoft.com/office/drawing/2014/main" id="{E86F72F8-5B21-8C48-8638-483D5586C43E}"/>
                </a:ext>
              </a:extLst>
            </p:cNvPr>
            <p:cNvSpPr/>
            <p:nvPr/>
          </p:nvSpPr>
          <p:spPr>
            <a:xfrm>
              <a:off x="4160789" y="2869446"/>
              <a:ext cx="105221" cy="146128"/>
            </a:xfrm>
            <a:custGeom>
              <a:avLst/>
              <a:gdLst>
                <a:gd name="connsiteX0" fmla="*/ 0 w 105220"/>
                <a:gd name="connsiteY0" fmla="*/ 151388 h 146127"/>
                <a:gd name="connsiteX1" fmla="*/ 0 w 105220"/>
                <a:gd name="connsiteY1" fmla="*/ 0 h 146127"/>
                <a:gd name="connsiteX2" fmla="*/ 29813 w 105220"/>
                <a:gd name="connsiteY2" fmla="*/ 0 h 146127"/>
                <a:gd name="connsiteX3" fmla="*/ 29813 w 105220"/>
                <a:gd name="connsiteY3" fmla="*/ 125670 h 146127"/>
                <a:gd name="connsiteX4" fmla="*/ 108728 w 105220"/>
                <a:gd name="connsiteY4" fmla="*/ 125670 h 146127"/>
                <a:gd name="connsiteX5" fmla="*/ 108728 w 105220"/>
                <a:gd name="connsiteY5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0" h="146127">
                  <a:moveTo>
                    <a:pt x="0" y="151388"/>
                  </a:moveTo>
                  <a:lnTo>
                    <a:pt x="0" y="0"/>
                  </a:lnTo>
                  <a:lnTo>
                    <a:pt x="29813" y="0"/>
                  </a:lnTo>
                  <a:lnTo>
                    <a:pt x="29813" y="125670"/>
                  </a:lnTo>
                  <a:lnTo>
                    <a:pt x="108728" y="125670"/>
                  </a:lnTo>
                  <a:lnTo>
                    <a:pt x="108728" y="151388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3" name="Forme libre 162">
              <a:extLst>
                <a:ext uri="{FF2B5EF4-FFF2-40B4-BE49-F238E27FC236}">
                  <a16:creationId xmlns:a16="http://schemas.microsoft.com/office/drawing/2014/main" id="{EB68BB76-29EC-644F-8B3F-1310FA3B7928}"/>
                </a:ext>
              </a:extLst>
            </p:cNvPr>
            <p:cNvSpPr/>
            <p:nvPr/>
          </p:nvSpPr>
          <p:spPr>
            <a:xfrm>
              <a:off x="4320374" y="2869446"/>
              <a:ext cx="151986" cy="146128"/>
            </a:xfrm>
            <a:custGeom>
              <a:avLst/>
              <a:gdLst>
                <a:gd name="connsiteX0" fmla="*/ 61963 w 151985"/>
                <a:gd name="connsiteY0" fmla="*/ 151388 h 146127"/>
                <a:gd name="connsiteX1" fmla="*/ 61963 w 151985"/>
                <a:gd name="connsiteY1" fmla="*/ 89430 h 146127"/>
                <a:gd name="connsiteX2" fmla="*/ 0 w 151985"/>
                <a:gd name="connsiteY2" fmla="*/ 0 h 146127"/>
                <a:gd name="connsiteX3" fmla="*/ 35074 w 151985"/>
                <a:gd name="connsiteY3" fmla="*/ 0 h 146127"/>
                <a:gd name="connsiteX4" fmla="*/ 77747 w 151985"/>
                <a:gd name="connsiteY4" fmla="*/ 60789 h 146127"/>
                <a:gd name="connsiteX5" fmla="*/ 120419 w 151985"/>
                <a:gd name="connsiteY5" fmla="*/ 0 h 146127"/>
                <a:gd name="connsiteX6" fmla="*/ 156662 w 151985"/>
                <a:gd name="connsiteY6" fmla="*/ 0 h 146127"/>
                <a:gd name="connsiteX7" fmla="*/ 91776 w 151985"/>
                <a:gd name="connsiteY7" fmla="*/ 89430 h 146127"/>
                <a:gd name="connsiteX8" fmla="*/ 91776 w 151985"/>
                <a:gd name="connsiteY8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985" h="146127">
                  <a:moveTo>
                    <a:pt x="61963" y="151388"/>
                  </a:moveTo>
                  <a:lnTo>
                    <a:pt x="61963" y="89430"/>
                  </a:lnTo>
                  <a:lnTo>
                    <a:pt x="0" y="0"/>
                  </a:lnTo>
                  <a:lnTo>
                    <a:pt x="35074" y="0"/>
                  </a:lnTo>
                  <a:lnTo>
                    <a:pt x="77747" y="60789"/>
                  </a:lnTo>
                  <a:lnTo>
                    <a:pt x="120419" y="0"/>
                  </a:lnTo>
                  <a:lnTo>
                    <a:pt x="156662" y="0"/>
                  </a:lnTo>
                  <a:lnTo>
                    <a:pt x="91776" y="89430"/>
                  </a:lnTo>
                  <a:lnTo>
                    <a:pt x="91776" y="151388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4" name="Forme libre 163">
              <a:extLst>
                <a:ext uri="{FF2B5EF4-FFF2-40B4-BE49-F238E27FC236}">
                  <a16:creationId xmlns:a16="http://schemas.microsoft.com/office/drawing/2014/main" id="{E7E56803-7DC3-2E4F-86D3-BDC419ABF3AF}"/>
                </a:ext>
              </a:extLst>
            </p:cNvPr>
            <p:cNvSpPr/>
            <p:nvPr/>
          </p:nvSpPr>
          <p:spPr>
            <a:xfrm>
              <a:off x="4540753" y="2869446"/>
              <a:ext cx="128603" cy="146128"/>
            </a:xfrm>
            <a:custGeom>
              <a:avLst/>
              <a:gdLst>
                <a:gd name="connsiteX0" fmla="*/ 50272 w 128603"/>
                <a:gd name="connsiteY0" fmla="*/ 151388 h 146127"/>
                <a:gd name="connsiteX1" fmla="*/ 50272 w 128603"/>
                <a:gd name="connsiteY1" fmla="*/ 26303 h 146127"/>
                <a:gd name="connsiteX2" fmla="*/ 0 w 128603"/>
                <a:gd name="connsiteY2" fmla="*/ 26303 h 146127"/>
                <a:gd name="connsiteX3" fmla="*/ 0 w 128603"/>
                <a:gd name="connsiteY3" fmla="*/ 0 h 146127"/>
                <a:gd name="connsiteX4" fmla="*/ 130357 w 128603"/>
                <a:gd name="connsiteY4" fmla="*/ 0 h 146127"/>
                <a:gd name="connsiteX5" fmla="*/ 130357 w 128603"/>
                <a:gd name="connsiteY5" fmla="*/ 26303 h 146127"/>
                <a:gd name="connsiteX6" fmla="*/ 80085 w 128603"/>
                <a:gd name="connsiteY6" fmla="*/ 26303 h 146127"/>
                <a:gd name="connsiteX7" fmla="*/ 80085 w 128603"/>
                <a:gd name="connsiteY7" fmla="*/ 145543 h 146127"/>
                <a:gd name="connsiteX8" fmla="*/ 80085 w 128603"/>
                <a:gd name="connsiteY8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603" h="146127">
                  <a:moveTo>
                    <a:pt x="50272" y="151388"/>
                  </a:moveTo>
                  <a:lnTo>
                    <a:pt x="50272" y="26303"/>
                  </a:lnTo>
                  <a:lnTo>
                    <a:pt x="0" y="26303"/>
                  </a:lnTo>
                  <a:lnTo>
                    <a:pt x="0" y="0"/>
                  </a:lnTo>
                  <a:lnTo>
                    <a:pt x="130357" y="0"/>
                  </a:lnTo>
                  <a:lnTo>
                    <a:pt x="130357" y="26303"/>
                  </a:lnTo>
                  <a:lnTo>
                    <a:pt x="80085" y="26303"/>
                  </a:lnTo>
                  <a:lnTo>
                    <a:pt x="80085" y="145543"/>
                  </a:lnTo>
                  <a:lnTo>
                    <a:pt x="80085" y="151388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5" name="Forme libre 164">
              <a:extLst>
                <a:ext uri="{FF2B5EF4-FFF2-40B4-BE49-F238E27FC236}">
                  <a16:creationId xmlns:a16="http://schemas.microsoft.com/office/drawing/2014/main" id="{9AFBB0B3-7F87-8B4F-A9E4-9C214A3EE245}"/>
                </a:ext>
              </a:extLst>
            </p:cNvPr>
            <p:cNvSpPr/>
            <p:nvPr/>
          </p:nvSpPr>
          <p:spPr>
            <a:xfrm>
              <a:off x="4754118" y="2869446"/>
              <a:ext cx="111066" cy="146128"/>
            </a:xfrm>
            <a:custGeom>
              <a:avLst/>
              <a:gdLst>
                <a:gd name="connsiteX0" fmla="*/ 0 w 111066"/>
                <a:gd name="connsiteY0" fmla="*/ 151388 h 146127"/>
                <a:gd name="connsiteX1" fmla="*/ 0 w 111066"/>
                <a:gd name="connsiteY1" fmla="*/ 0 h 146127"/>
                <a:gd name="connsiteX2" fmla="*/ 111651 w 111066"/>
                <a:gd name="connsiteY2" fmla="*/ 0 h 146127"/>
                <a:gd name="connsiteX3" fmla="*/ 111651 w 111066"/>
                <a:gd name="connsiteY3" fmla="*/ 26303 h 146127"/>
                <a:gd name="connsiteX4" fmla="*/ 29813 w 111066"/>
                <a:gd name="connsiteY4" fmla="*/ 26303 h 146127"/>
                <a:gd name="connsiteX5" fmla="*/ 29813 w 111066"/>
                <a:gd name="connsiteY5" fmla="*/ 61374 h 146127"/>
                <a:gd name="connsiteX6" fmla="*/ 108144 w 111066"/>
                <a:gd name="connsiteY6" fmla="*/ 61374 h 146127"/>
                <a:gd name="connsiteX7" fmla="*/ 108144 w 111066"/>
                <a:gd name="connsiteY7" fmla="*/ 86508 h 146127"/>
                <a:gd name="connsiteX8" fmla="*/ 29813 w 111066"/>
                <a:gd name="connsiteY8" fmla="*/ 86508 h 146127"/>
                <a:gd name="connsiteX9" fmla="*/ 29813 w 111066"/>
                <a:gd name="connsiteY9" fmla="*/ 125670 h 146127"/>
                <a:gd name="connsiteX10" fmla="*/ 111651 w 111066"/>
                <a:gd name="connsiteY10" fmla="*/ 125670 h 146127"/>
                <a:gd name="connsiteX11" fmla="*/ 111651 w 111066"/>
                <a:gd name="connsiteY11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066" h="146127">
                  <a:moveTo>
                    <a:pt x="0" y="151388"/>
                  </a:moveTo>
                  <a:lnTo>
                    <a:pt x="0" y="0"/>
                  </a:lnTo>
                  <a:lnTo>
                    <a:pt x="111651" y="0"/>
                  </a:lnTo>
                  <a:lnTo>
                    <a:pt x="111651" y="26303"/>
                  </a:lnTo>
                  <a:lnTo>
                    <a:pt x="29813" y="26303"/>
                  </a:lnTo>
                  <a:lnTo>
                    <a:pt x="29813" y="61374"/>
                  </a:lnTo>
                  <a:lnTo>
                    <a:pt x="108144" y="61374"/>
                  </a:lnTo>
                  <a:lnTo>
                    <a:pt x="108144" y="86508"/>
                  </a:lnTo>
                  <a:lnTo>
                    <a:pt x="29813" y="86508"/>
                  </a:lnTo>
                  <a:lnTo>
                    <a:pt x="29813" y="125670"/>
                  </a:lnTo>
                  <a:lnTo>
                    <a:pt x="111651" y="125670"/>
                  </a:lnTo>
                  <a:lnTo>
                    <a:pt x="111651" y="151388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6" name="Forme libre 165">
              <a:extLst>
                <a:ext uri="{FF2B5EF4-FFF2-40B4-BE49-F238E27FC236}">
                  <a16:creationId xmlns:a16="http://schemas.microsoft.com/office/drawing/2014/main" id="{B60538D7-6FB3-154C-A357-9D8F4581E716}"/>
                </a:ext>
              </a:extLst>
            </p:cNvPr>
            <p:cNvSpPr/>
            <p:nvPr/>
          </p:nvSpPr>
          <p:spPr>
            <a:xfrm>
              <a:off x="4956376" y="2868277"/>
              <a:ext cx="134449" cy="151973"/>
            </a:xfrm>
            <a:custGeom>
              <a:avLst/>
              <a:gdLst>
                <a:gd name="connsiteX0" fmla="*/ 51441 w 134448"/>
                <a:gd name="connsiteY0" fmla="*/ 153726 h 151972"/>
                <a:gd name="connsiteX1" fmla="*/ 51441 w 134448"/>
                <a:gd name="connsiteY1" fmla="*/ 153726 h 151972"/>
                <a:gd name="connsiteX2" fmla="*/ 14029 w 134448"/>
                <a:gd name="connsiteY2" fmla="*/ 140283 h 151972"/>
                <a:gd name="connsiteX3" fmla="*/ 0 w 134448"/>
                <a:gd name="connsiteY3" fmla="*/ 103459 h 151972"/>
                <a:gd name="connsiteX4" fmla="*/ 0 w 134448"/>
                <a:gd name="connsiteY4" fmla="*/ 49683 h 151972"/>
                <a:gd name="connsiteX5" fmla="*/ 21629 w 134448"/>
                <a:gd name="connsiteY5" fmla="*/ 7599 h 151972"/>
                <a:gd name="connsiteX6" fmla="*/ 70732 w 134448"/>
                <a:gd name="connsiteY6" fmla="*/ 0 h 151972"/>
                <a:gd name="connsiteX7" fmla="*/ 85346 w 134448"/>
                <a:gd name="connsiteY7" fmla="*/ 0 h 151972"/>
                <a:gd name="connsiteX8" fmla="*/ 122758 w 134448"/>
                <a:gd name="connsiteY8" fmla="*/ 11690 h 151972"/>
                <a:gd name="connsiteX9" fmla="*/ 133280 w 134448"/>
                <a:gd name="connsiteY9" fmla="*/ 46176 h 151972"/>
                <a:gd name="connsiteX10" fmla="*/ 133280 w 134448"/>
                <a:gd name="connsiteY10" fmla="*/ 56698 h 151972"/>
                <a:gd name="connsiteX11" fmla="*/ 103467 w 134448"/>
                <a:gd name="connsiteY11" fmla="*/ 56698 h 151972"/>
                <a:gd name="connsiteX12" fmla="*/ 103467 w 134448"/>
                <a:gd name="connsiteY12" fmla="*/ 50853 h 151972"/>
                <a:gd name="connsiteX13" fmla="*/ 103467 w 134448"/>
                <a:gd name="connsiteY13" fmla="*/ 46761 h 151972"/>
                <a:gd name="connsiteX14" fmla="*/ 99960 w 134448"/>
                <a:gd name="connsiteY14" fmla="*/ 30395 h 151972"/>
                <a:gd name="connsiteX15" fmla="*/ 82423 w 134448"/>
                <a:gd name="connsiteY15" fmla="*/ 26303 h 151972"/>
                <a:gd name="connsiteX16" fmla="*/ 72485 w 134448"/>
                <a:gd name="connsiteY16" fmla="*/ 26303 h 151972"/>
                <a:gd name="connsiteX17" fmla="*/ 42673 w 134448"/>
                <a:gd name="connsiteY17" fmla="*/ 28641 h 151972"/>
                <a:gd name="connsiteX18" fmla="*/ 31566 w 134448"/>
                <a:gd name="connsiteY18" fmla="*/ 36824 h 151972"/>
                <a:gd name="connsiteX19" fmla="*/ 29813 w 134448"/>
                <a:gd name="connsiteY19" fmla="*/ 49683 h 151972"/>
                <a:gd name="connsiteX20" fmla="*/ 29813 w 134448"/>
                <a:gd name="connsiteY20" fmla="*/ 87677 h 151972"/>
                <a:gd name="connsiteX21" fmla="*/ 31566 w 134448"/>
                <a:gd name="connsiteY21" fmla="*/ 114564 h 151972"/>
                <a:gd name="connsiteX22" fmla="*/ 39750 w 134448"/>
                <a:gd name="connsiteY22" fmla="*/ 125085 h 151972"/>
                <a:gd name="connsiteX23" fmla="*/ 54364 w 134448"/>
                <a:gd name="connsiteY23" fmla="*/ 127423 h 151972"/>
                <a:gd name="connsiteX24" fmla="*/ 75408 w 134448"/>
                <a:gd name="connsiteY24" fmla="*/ 127423 h 151972"/>
                <a:gd name="connsiteX25" fmla="*/ 97622 w 134448"/>
                <a:gd name="connsiteY25" fmla="*/ 125670 h 151972"/>
                <a:gd name="connsiteX26" fmla="*/ 104636 w 134448"/>
                <a:gd name="connsiteY26" fmla="*/ 119825 h 151972"/>
                <a:gd name="connsiteX27" fmla="*/ 105805 w 134448"/>
                <a:gd name="connsiteY27" fmla="*/ 109888 h 151972"/>
                <a:gd name="connsiteX28" fmla="*/ 105805 w 134448"/>
                <a:gd name="connsiteY28" fmla="*/ 92937 h 151972"/>
                <a:gd name="connsiteX29" fmla="*/ 135618 w 134448"/>
                <a:gd name="connsiteY29" fmla="*/ 92937 h 151972"/>
                <a:gd name="connsiteX30" fmla="*/ 135618 w 134448"/>
                <a:gd name="connsiteY30" fmla="*/ 112226 h 151972"/>
                <a:gd name="connsiteX31" fmla="*/ 116912 w 134448"/>
                <a:gd name="connsiteY31" fmla="*/ 147297 h 151972"/>
                <a:gd name="connsiteX32" fmla="*/ 75408 w 134448"/>
                <a:gd name="connsiteY32" fmla="*/ 153726 h 151972"/>
                <a:gd name="connsiteX33" fmla="*/ 51441 w 134448"/>
                <a:gd name="connsiteY33" fmla="*/ 153726 h 15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4448" h="151972">
                  <a:moveTo>
                    <a:pt x="51441" y="153726"/>
                  </a:moveTo>
                  <a:lnTo>
                    <a:pt x="51441" y="153726"/>
                  </a:lnTo>
                  <a:cubicBezTo>
                    <a:pt x="36243" y="153726"/>
                    <a:pt x="23382" y="149050"/>
                    <a:pt x="14029" y="140283"/>
                  </a:cubicBezTo>
                  <a:cubicBezTo>
                    <a:pt x="4677" y="131515"/>
                    <a:pt x="0" y="118656"/>
                    <a:pt x="0" y="103459"/>
                  </a:cubicBezTo>
                  <a:lnTo>
                    <a:pt x="0" y="49683"/>
                  </a:lnTo>
                  <a:cubicBezTo>
                    <a:pt x="0" y="28641"/>
                    <a:pt x="7599" y="14613"/>
                    <a:pt x="21629" y="7599"/>
                  </a:cubicBezTo>
                  <a:cubicBezTo>
                    <a:pt x="35074" y="585"/>
                    <a:pt x="52026" y="0"/>
                    <a:pt x="70732" y="0"/>
                  </a:cubicBezTo>
                  <a:lnTo>
                    <a:pt x="85346" y="0"/>
                  </a:lnTo>
                  <a:cubicBezTo>
                    <a:pt x="102298" y="0"/>
                    <a:pt x="114574" y="2923"/>
                    <a:pt x="122758" y="11690"/>
                  </a:cubicBezTo>
                  <a:cubicBezTo>
                    <a:pt x="130941" y="19873"/>
                    <a:pt x="133280" y="32148"/>
                    <a:pt x="133280" y="46176"/>
                  </a:cubicBezTo>
                  <a:lnTo>
                    <a:pt x="133280" y="56698"/>
                  </a:lnTo>
                  <a:lnTo>
                    <a:pt x="103467" y="56698"/>
                  </a:lnTo>
                  <a:lnTo>
                    <a:pt x="103467" y="50853"/>
                  </a:lnTo>
                  <a:lnTo>
                    <a:pt x="103467" y="46761"/>
                  </a:lnTo>
                  <a:cubicBezTo>
                    <a:pt x="103467" y="37409"/>
                    <a:pt x="102298" y="32148"/>
                    <a:pt x="99960" y="30395"/>
                  </a:cubicBezTo>
                  <a:cubicBezTo>
                    <a:pt x="98206" y="28057"/>
                    <a:pt x="92945" y="26303"/>
                    <a:pt x="82423" y="26303"/>
                  </a:cubicBezTo>
                  <a:lnTo>
                    <a:pt x="72485" y="26303"/>
                  </a:lnTo>
                  <a:cubicBezTo>
                    <a:pt x="59041" y="26303"/>
                    <a:pt x="49103" y="26888"/>
                    <a:pt x="42673" y="28641"/>
                  </a:cubicBezTo>
                  <a:cubicBezTo>
                    <a:pt x="36243" y="30395"/>
                    <a:pt x="33320" y="32733"/>
                    <a:pt x="31566" y="36824"/>
                  </a:cubicBezTo>
                  <a:cubicBezTo>
                    <a:pt x="30397" y="39747"/>
                    <a:pt x="29813" y="43838"/>
                    <a:pt x="29813" y="49683"/>
                  </a:cubicBezTo>
                  <a:lnTo>
                    <a:pt x="29813" y="87677"/>
                  </a:lnTo>
                  <a:cubicBezTo>
                    <a:pt x="29813" y="99367"/>
                    <a:pt x="29813" y="108719"/>
                    <a:pt x="31566" y="114564"/>
                  </a:cubicBezTo>
                  <a:cubicBezTo>
                    <a:pt x="33320" y="120994"/>
                    <a:pt x="35074" y="123332"/>
                    <a:pt x="39750" y="125085"/>
                  </a:cubicBezTo>
                  <a:cubicBezTo>
                    <a:pt x="42673" y="126254"/>
                    <a:pt x="47934" y="127423"/>
                    <a:pt x="54364" y="127423"/>
                  </a:cubicBezTo>
                  <a:lnTo>
                    <a:pt x="75408" y="127423"/>
                  </a:lnTo>
                  <a:cubicBezTo>
                    <a:pt x="85930" y="127423"/>
                    <a:pt x="92945" y="126839"/>
                    <a:pt x="97622" y="125670"/>
                  </a:cubicBezTo>
                  <a:cubicBezTo>
                    <a:pt x="102298" y="123916"/>
                    <a:pt x="103467" y="122747"/>
                    <a:pt x="104636" y="119825"/>
                  </a:cubicBezTo>
                  <a:cubicBezTo>
                    <a:pt x="105221" y="118071"/>
                    <a:pt x="105805" y="114564"/>
                    <a:pt x="105805" y="109888"/>
                  </a:cubicBezTo>
                  <a:lnTo>
                    <a:pt x="105805" y="92937"/>
                  </a:lnTo>
                  <a:lnTo>
                    <a:pt x="135618" y="92937"/>
                  </a:lnTo>
                  <a:lnTo>
                    <a:pt x="135618" y="112226"/>
                  </a:lnTo>
                  <a:cubicBezTo>
                    <a:pt x="135618" y="129177"/>
                    <a:pt x="128603" y="141452"/>
                    <a:pt x="116912" y="147297"/>
                  </a:cubicBezTo>
                  <a:cubicBezTo>
                    <a:pt x="105805" y="153142"/>
                    <a:pt x="91191" y="153726"/>
                    <a:pt x="75408" y="153726"/>
                  </a:cubicBezTo>
                  <a:lnTo>
                    <a:pt x="51441" y="153726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7" name="Forme libre 166">
              <a:extLst>
                <a:ext uri="{FF2B5EF4-FFF2-40B4-BE49-F238E27FC236}">
                  <a16:creationId xmlns:a16="http://schemas.microsoft.com/office/drawing/2014/main" id="{52D0B478-9B17-F44E-AA96-1B369E9B15B3}"/>
                </a:ext>
              </a:extLst>
            </p:cNvPr>
            <p:cNvSpPr/>
            <p:nvPr/>
          </p:nvSpPr>
          <p:spPr>
            <a:xfrm>
              <a:off x="5182016" y="2869446"/>
              <a:ext cx="134449" cy="146128"/>
            </a:xfrm>
            <a:custGeom>
              <a:avLst/>
              <a:gdLst>
                <a:gd name="connsiteX0" fmla="*/ 108144 w 134448"/>
                <a:gd name="connsiteY0" fmla="*/ 151388 h 146127"/>
                <a:gd name="connsiteX1" fmla="*/ 108144 w 134448"/>
                <a:gd name="connsiteY1" fmla="*/ 87677 h 146127"/>
                <a:gd name="connsiteX2" fmla="*/ 29813 w 134448"/>
                <a:gd name="connsiteY2" fmla="*/ 87677 h 146127"/>
                <a:gd name="connsiteX3" fmla="*/ 29813 w 134448"/>
                <a:gd name="connsiteY3" fmla="*/ 151388 h 146127"/>
                <a:gd name="connsiteX4" fmla="*/ 0 w 134448"/>
                <a:gd name="connsiteY4" fmla="*/ 151388 h 146127"/>
                <a:gd name="connsiteX5" fmla="*/ 0 w 134448"/>
                <a:gd name="connsiteY5" fmla="*/ 0 h 146127"/>
                <a:gd name="connsiteX6" fmla="*/ 29813 w 134448"/>
                <a:gd name="connsiteY6" fmla="*/ 0 h 146127"/>
                <a:gd name="connsiteX7" fmla="*/ 29813 w 134448"/>
                <a:gd name="connsiteY7" fmla="*/ 61374 h 146127"/>
                <a:gd name="connsiteX8" fmla="*/ 108144 w 134448"/>
                <a:gd name="connsiteY8" fmla="*/ 61374 h 146127"/>
                <a:gd name="connsiteX9" fmla="*/ 108144 w 134448"/>
                <a:gd name="connsiteY9" fmla="*/ 0 h 146127"/>
                <a:gd name="connsiteX10" fmla="*/ 137956 w 134448"/>
                <a:gd name="connsiteY10" fmla="*/ 0 h 146127"/>
                <a:gd name="connsiteX11" fmla="*/ 137956 w 134448"/>
                <a:gd name="connsiteY11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448" h="146127">
                  <a:moveTo>
                    <a:pt x="108144" y="151388"/>
                  </a:moveTo>
                  <a:lnTo>
                    <a:pt x="108144" y="87677"/>
                  </a:lnTo>
                  <a:lnTo>
                    <a:pt x="29813" y="87677"/>
                  </a:lnTo>
                  <a:lnTo>
                    <a:pt x="29813" y="151388"/>
                  </a:lnTo>
                  <a:lnTo>
                    <a:pt x="0" y="151388"/>
                  </a:lnTo>
                  <a:lnTo>
                    <a:pt x="0" y="0"/>
                  </a:lnTo>
                  <a:lnTo>
                    <a:pt x="29813" y="0"/>
                  </a:lnTo>
                  <a:lnTo>
                    <a:pt x="29813" y="61374"/>
                  </a:lnTo>
                  <a:lnTo>
                    <a:pt x="108144" y="61374"/>
                  </a:lnTo>
                  <a:lnTo>
                    <a:pt x="108144" y="0"/>
                  </a:lnTo>
                  <a:lnTo>
                    <a:pt x="137956" y="0"/>
                  </a:lnTo>
                  <a:lnTo>
                    <a:pt x="137956" y="151388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8" name="Forme libre 167">
              <a:extLst>
                <a:ext uri="{FF2B5EF4-FFF2-40B4-BE49-F238E27FC236}">
                  <a16:creationId xmlns:a16="http://schemas.microsoft.com/office/drawing/2014/main" id="{7859E947-11E9-3449-95A7-B0138BBBCDC8}"/>
                </a:ext>
              </a:extLst>
            </p:cNvPr>
            <p:cNvSpPr/>
            <p:nvPr/>
          </p:nvSpPr>
          <p:spPr>
            <a:xfrm>
              <a:off x="5358553" y="2849572"/>
              <a:ext cx="40919" cy="35071"/>
            </a:xfrm>
            <a:custGeom>
              <a:avLst/>
              <a:gdLst>
                <a:gd name="connsiteX0" fmla="*/ 20460 w 40919"/>
                <a:gd name="connsiteY0" fmla="*/ 0 h 35070"/>
                <a:gd name="connsiteX1" fmla="*/ 40919 w 40919"/>
                <a:gd name="connsiteY1" fmla="*/ 19873 h 35070"/>
                <a:gd name="connsiteX2" fmla="*/ 20460 w 40919"/>
                <a:gd name="connsiteY2" fmla="*/ 39747 h 35070"/>
                <a:gd name="connsiteX3" fmla="*/ 0 w 40919"/>
                <a:gd name="connsiteY3" fmla="*/ 19873 h 35070"/>
                <a:gd name="connsiteX4" fmla="*/ 20460 w 40919"/>
                <a:gd name="connsiteY4" fmla="*/ 0 h 35070"/>
                <a:gd name="connsiteX5" fmla="*/ 20460 w 40919"/>
                <a:gd name="connsiteY5" fmla="*/ 35655 h 35070"/>
                <a:gd name="connsiteX6" fmla="*/ 35658 w 40919"/>
                <a:gd name="connsiteY6" fmla="*/ 19873 h 35070"/>
                <a:gd name="connsiteX7" fmla="*/ 20460 w 40919"/>
                <a:gd name="connsiteY7" fmla="*/ 4092 h 35070"/>
                <a:gd name="connsiteX8" fmla="*/ 5261 w 40919"/>
                <a:gd name="connsiteY8" fmla="*/ 19873 h 35070"/>
                <a:gd name="connsiteX9" fmla="*/ 20460 w 40919"/>
                <a:gd name="connsiteY9" fmla="*/ 35655 h 35070"/>
                <a:gd name="connsiteX10" fmla="*/ 30982 w 40919"/>
                <a:gd name="connsiteY10" fmla="*/ 23380 h 35070"/>
                <a:gd name="connsiteX11" fmla="*/ 21044 w 40919"/>
                <a:gd name="connsiteY11" fmla="*/ 32148 h 35070"/>
                <a:gd name="connsiteX12" fmla="*/ 9353 w 40919"/>
                <a:gd name="connsiteY12" fmla="*/ 20458 h 35070"/>
                <a:gd name="connsiteX13" fmla="*/ 20460 w 40919"/>
                <a:gd name="connsiteY13" fmla="*/ 8768 h 35070"/>
                <a:gd name="connsiteX14" fmla="*/ 30397 w 40919"/>
                <a:gd name="connsiteY14" fmla="*/ 16951 h 35070"/>
                <a:gd name="connsiteX15" fmla="*/ 26305 w 40919"/>
                <a:gd name="connsiteY15" fmla="*/ 16951 h 35070"/>
                <a:gd name="connsiteX16" fmla="*/ 21044 w 40919"/>
                <a:gd name="connsiteY16" fmla="*/ 12859 h 35070"/>
                <a:gd name="connsiteX17" fmla="*/ 14614 w 40919"/>
                <a:gd name="connsiteY17" fmla="*/ 20458 h 35070"/>
                <a:gd name="connsiteX18" fmla="*/ 21044 w 40919"/>
                <a:gd name="connsiteY18" fmla="*/ 28057 h 35070"/>
                <a:gd name="connsiteX19" fmla="*/ 26305 w 40919"/>
                <a:gd name="connsiteY19" fmla="*/ 23965 h 35070"/>
                <a:gd name="connsiteX20" fmla="*/ 30982 w 40919"/>
                <a:gd name="connsiteY20" fmla="*/ 23965 h 3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919" h="35070">
                  <a:moveTo>
                    <a:pt x="20460" y="0"/>
                  </a:moveTo>
                  <a:cubicBezTo>
                    <a:pt x="31566" y="0"/>
                    <a:pt x="40919" y="7599"/>
                    <a:pt x="40919" y="19873"/>
                  </a:cubicBezTo>
                  <a:cubicBezTo>
                    <a:pt x="40919" y="32148"/>
                    <a:pt x="30982" y="39747"/>
                    <a:pt x="20460" y="39747"/>
                  </a:cubicBezTo>
                  <a:cubicBezTo>
                    <a:pt x="9937" y="39747"/>
                    <a:pt x="0" y="32148"/>
                    <a:pt x="0" y="19873"/>
                  </a:cubicBezTo>
                  <a:cubicBezTo>
                    <a:pt x="0" y="7599"/>
                    <a:pt x="9353" y="0"/>
                    <a:pt x="20460" y="0"/>
                  </a:cubicBezTo>
                  <a:moveTo>
                    <a:pt x="20460" y="35655"/>
                  </a:moveTo>
                  <a:cubicBezTo>
                    <a:pt x="28643" y="35655"/>
                    <a:pt x="35658" y="29226"/>
                    <a:pt x="35658" y="19873"/>
                  </a:cubicBezTo>
                  <a:cubicBezTo>
                    <a:pt x="35658" y="10521"/>
                    <a:pt x="29228" y="4092"/>
                    <a:pt x="20460" y="4092"/>
                  </a:cubicBezTo>
                  <a:cubicBezTo>
                    <a:pt x="12276" y="4092"/>
                    <a:pt x="5261" y="10521"/>
                    <a:pt x="5261" y="19873"/>
                  </a:cubicBezTo>
                  <a:cubicBezTo>
                    <a:pt x="5261" y="29226"/>
                    <a:pt x="12276" y="35655"/>
                    <a:pt x="20460" y="35655"/>
                  </a:cubicBezTo>
                  <a:moveTo>
                    <a:pt x="30982" y="23380"/>
                  </a:moveTo>
                  <a:cubicBezTo>
                    <a:pt x="30397" y="28641"/>
                    <a:pt x="26305" y="32148"/>
                    <a:pt x="21044" y="32148"/>
                  </a:cubicBezTo>
                  <a:cubicBezTo>
                    <a:pt x="14029" y="32148"/>
                    <a:pt x="9353" y="26888"/>
                    <a:pt x="9353" y="20458"/>
                  </a:cubicBezTo>
                  <a:cubicBezTo>
                    <a:pt x="9353" y="13444"/>
                    <a:pt x="13445" y="8768"/>
                    <a:pt x="20460" y="8768"/>
                  </a:cubicBezTo>
                  <a:cubicBezTo>
                    <a:pt x="25136" y="8768"/>
                    <a:pt x="29228" y="11690"/>
                    <a:pt x="30397" y="16951"/>
                  </a:cubicBezTo>
                  <a:lnTo>
                    <a:pt x="26305" y="16951"/>
                  </a:lnTo>
                  <a:cubicBezTo>
                    <a:pt x="25721" y="14613"/>
                    <a:pt x="23382" y="12859"/>
                    <a:pt x="21044" y="12859"/>
                  </a:cubicBezTo>
                  <a:cubicBezTo>
                    <a:pt x="16952" y="12859"/>
                    <a:pt x="14614" y="15782"/>
                    <a:pt x="14614" y="20458"/>
                  </a:cubicBezTo>
                  <a:cubicBezTo>
                    <a:pt x="14614" y="24549"/>
                    <a:pt x="16952" y="28057"/>
                    <a:pt x="21044" y="28057"/>
                  </a:cubicBezTo>
                  <a:cubicBezTo>
                    <a:pt x="23967" y="28057"/>
                    <a:pt x="26305" y="26303"/>
                    <a:pt x="26305" y="23965"/>
                  </a:cubicBezTo>
                  <a:lnTo>
                    <a:pt x="30982" y="23965"/>
                  </a:lnTo>
                  <a:close/>
                </a:path>
              </a:pathLst>
            </a:custGeom>
            <a:solidFill>
              <a:srgbClr val="004876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9" name="Forme libre 168">
              <a:extLst>
                <a:ext uri="{FF2B5EF4-FFF2-40B4-BE49-F238E27FC236}">
                  <a16:creationId xmlns:a16="http://schemas.microsoft.com/office/drawing/2014/main" id="{6E19C5BC-9EE7-AC40-9C1C-C0EC61A3E048}"/>
                </a:ext>
              </a:extLst>
            </p:cNvPr>
            <p:cNvSpPr/>
            <p:nvPr/>
          </p:nvSpPr>
          <p:spPr>
            <a:xfrm>
              <a:off x="4012311" y="1572415"/>
              <a:ext cx="1052209" cy="1122261"/>
            </a:xfrm>
            <a:custGeom>
              <a:avLst/>
              <a:gdLst>
                <a:gd name="connsiteX0" fmla="*/ 521428 w 1052208"/>
                <a:gd name="connsiteY0" fmla="*/ 0 h 1122261"/>
                <a:gd name="connsiteX1" fmla="*/ 0 w 1052208"/>
                <a:gd name="connsiteY1" fmla="*/ 426693 h 1122261"/>
                <a:gd name="connsiteX2" fmla="*/ 217456 w 1052208"/>
                <a:gd name="connsiteY2" fmla="*/ 426693 h 1122261"/>
                <a:gd name="connsiteX3" fmla="*/ 294034 w 1052208"/>
                <a:gd name="connsiteY3" fmla="*/ 304530 h 1122261"/>
                <a:gd name="connsiteX4" fmla="*/ 521428 w 1052208"/>
                <a:gd name="connsiteY4" fmla="*/ 210424 h 1122261"/>
                <a:gd name="connsiteX5" fmla="*/ 748822 w 1052208"/>
                <a:gd name="connsiteY5" fmla="*/ 304530 h 1122261"/>
                <a:gd name="connsiteX6" fmla="*/ 842936 w 1052208"/>
                <a:gd name="connsiteY6" fmla="*/ 531905 h 1122261"/>
                <a:gd name="connsiteX7" fmla="*/ 748822 w 1052208"/>
                <a:gd name="connsiteY7" fmla="*/ 759280 h 1122261"/>
                <a:gd name="connsiteX8" fmla="*/ 521428 w 1052208"/>
                <a:gd name="connsiteY8" fmla="*/ 853386 h 1122261"/>
                <a:gd name="connsiteX9" fmla="*/ 294034 w 1052208"/>
                <a:gd name="connsiteY9" fmla="*/ 759280 h 1122261"/>
                <a:gd name="connsiteX10" fmla="*/ 218041 w 1052208"/>
                <a:gd name="connsiteY10" fmla="*/ 638286 h 1122261"/>
                <a:gd name="connsiteX11" fmla="*/ 585 w 1052208"/>
                <a:gd name="connsiteY11" fmla="*/ 638286 h 1122261"/>
                <a:gd name="connsiteX12" fmla="*/ 585 w 1052208"/>
                <a:gd name="connsiteY12" fmla="*/ 638286 h 1122261"/>
                <a:gd name="connsiteX13" fmla="*/ 585 w 1052208"/>
                <a:gd name="connsiteY13" fmla="*/ 910668 h 1122261"/>
                <a:gd name="connsiteX14" fmla="*/ 198166 w 1052208"/>
                <a:gd name="connsiteY14" fmla="*/ 1125769 h 1122261"/>
                <a:gd name="connsiteX15" fmla="*/ 198166 w 1052208"/>
                <a:gd name="connsiteY15" fmla="*/ 954507 h 1122261"/>
                <a:gd name="connsiteX16" fmla="*/ 521428 w 1052208"/>
                <a:gd name="connsiteY16" fmla="*/ 1063810 h 1122261"/>
                <a:gd name="connsiteX17" fmla="*/ 1053378 w 1052208"/>
                <a:gd name="connsiteY17" fmla="*/ 531905 h 1122261"/>
                <a:gd name="connsiteX18" fmla="*/ 521428 w 1052208"/>
                <a:gd name="connsiteY18" fmla="*/ 0 h 112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2208" h="1122261">
                  <a:moveTo>
                    <a:pt x="521428" y="0"/>
                  </a:moveTo>
                  <a:cubicBezTo>
                    <a:pt x="263637" y="0"/>
                    <a:pt x="48519" y="183536"/>
                    <a:pt x="0" y="426693"/>
                  </a:cubicBezTo>
                  <a:lnTo>
                    <a:pt x="217456" y="426693"/>
                  </a:lnTo>
                  <a:cubicBezTo>
                    <a:pt x="233240" y="379932"/>
                    <a:pt x="259545" y="338432"/>
                    <a:pt x="294034" y="304530"/>
                  </a:cubicBezTo>
                  <a:cubicBezTo>
                    <a:pt x="352490" y="246079"/>
                    <a:pt x="431990" y="210424"/>
                    <a:pt x="521428" y="210424"/>
                  </a:cubicBezTo>
                  <a:cubicBezTo>
                    <a:pt x="610281" y="210424"/>
                    <a:pt x="690366" y="246079"/>
                    <a:pt x="748822" y="304530"/>
                  </a:cubicBezTo>
                  <a:cubicBezTo>
                    <a:pt x="807278" y="362981"/>
                    <a:pt x="842936" y="442475"/>
                    <a:pt x="842936" y="531905"/>
                  </a:cubicBezTo>
                  <a:cubicBezTo>
                    <a:pt x="842936" y="620751"/>
                    <a:pt x="807278" y="700829"/>
                    <a:pt x="748822" y="759280"/>
                  </a:cubicBezTo>
                  <a:cubicBezTo>
                    <a:pt x="690366" y="817731"/>
                    <a:pt x="610866" y="853386"/>
                    <a:pt x="521428" y="853386"/>
                  </a:cubicBezTo>
                  <a:cubicBezTo>
                    <a:pt x="432575" y="853386"/>
                    <a:pt x="352490" y="817731"/>
                    <a:pt x="294034" y="759280"/>
                  </a:cubicBezTo>
                  <a:cubicBezTo>
                    <a:pt x="260129" y="725378"/>
                    <a:pt x="233824" y="684463"/>
                    <a:pt x="218041" y="638286"/>
                  </a:cubicBezTo>
                  <a:lnTo>
                    <a:pt x="585" y="638286"/>
                  </a:lnTo>
                  <a:lnTo>
                    <a:pt x="585" y="638286"/>
                  </a:lnTo>
                  <a:lnTo>
                    <a:pt x="585" y="910668"/>
                  </a:lnTo>
                  <a:cubicBezTo>
                    <a:pt x="585" y="1139212"/>
                    <a:pt x="198166" y="1125769"/>
                    <a:pt x="198166" y="1125769"/>
                  </a:cubicBezTo>
                  <a:lnTo>
                    <a:pt x="198166" y="954507"/>
                  </a:lnTo>
                  <a:cubicBezTo>
                    <a:pt x="287604" y="1022895"/>
                    <a:pt x="399839" y="1063810"/>
                    <a:pt x="521428" y="1063810"/>
                  </a:cubicBezTo>
                  <a:cubicBezTo>
                    <a:pt x="815462" y="1063810"/>
                    <a:pt x="1053378" y="825914"/>
                    <a:pt x="1053378" y="531905"/>
                  </a:cubicBezTo>
                  <a:cubicBezTo>
                    <a:pt x="1053378" y="237896"/>
                    <a:pt x="814877" y="0"/>
                    <a:pt x="521428" y="0"/>
                  </a:cubicBezTo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0" name="Forme libre 169">
              <a:extLst>
                <a:ext uri="{FF2B5EF4-FFF2-40B4-BE49-F238E27FC236}">
                  <a16:creationId xmlns:a16="http://schemas.microsoft.com/office/drawing/2014/main" id="{CB371A6E-627E-9941-BE8A-ADFE21FCA0D3}"/>
                </a:ext>
              </a:extLst>
            </p:cNvPr>
            <p:cNvSpPr/>
            <p:nvPr/>
          </p:nvSpPr>
          <p:spPr>
            <a:xfrm>
              <a:off x="4258995" y="3107342"/>
              <a:ext cx="81838" cy="87677"/>
            </a:xfrm>
            <a:custGeom>
              <a:avLst/>
              <a:gdLst>
                <a:gd name="connsiteX0" fmla="*/ 64886 w 81838"/>
                <a:gd name="connsiteY0" fmla="*/ 74233 h 87676"/>
                <a:gd name="connsiteX1" fmla="*/ 21629 w 81838"/>
                <a:gd name="connsiteY1" fmla="*/ 74233 h 87676"/>
                <a:gd name="connsiteX2" fmla="*/ 15199 w 81838"/>
                <a:gd name="connsiteY2" fmla="*/ 92937 h 87676"/>
                <a:gd name="connsiteX3" fmla="*/ 0 w 81838"/>
                <a:gd name="connsiteY3" fmla="*/ 92937 h 87676"/>
                <a:gd name="connsiteX4" fmla="*/ 32151 w 81838"/>
                <a:gd name="connsiteY4" fmla="*/ 0 h 87676"/>
                <a:gd name="connsiteX5" fmla="*/ 53195 w 81838"/>
                <a:gd name="connsiteY5" fmla="*/ 0 h 87676"/>
                <a:gd name="connsiteX6" fmla="*/ 85930 w 81838"/>
                <a:gd name="connsiteY6" fmla="*/ 92937 h 87676"/>
                <a:gd name="connsiteX7" fmla="*/ 71316 w 81838"/>
                <a:gd name="connsiteY7" fmla="*/ 92937 h 87676"/>
                <a:gd name="connsiteX8" fmla="*/ 64886 w 81838"/>
                <a:gd name="connsiteY8" fmla="*/ 74233 h 87676"/>
                <a:gd name="connsiteX9" fmla="*/ 60794 w 81838"/>
                <a:gd name="connsiteY9" fmla="*/ 63127 h 87676"/>
                <a:gd name="connsiteX10" fmla="*/ 42673 w 81838"/>
                <a:gd name="connsiteY10" fmla="*/ 11106 h 87676"/>
                <a:gd name="connsiteX11" fmla="*/ 24552 w 81838"/>
                <a:gd name="connsiteY11" fmla="*/ 63127 h 87676"/>
                <a:gd name="connsiteX12" fmla="*/ 60794 w 81838"/>
                <a:gd name="connsiteY12" fmla="*/ 63127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38" h="87676">
                  <a:moveTo>
                    <a:pt x="64886" y="74233"/>
                  </a:moveTo>
                  <a:lnTo>
                    <a:pt x="21629" y="74233"/>
                  </a:lnTo>
                  <a:lnTo>
                    <a:pt x="15199" y="92937"/>
                  </a:lnTo>
                  <a:lnTo>
                    <a:pt x="0" y="92937"/>
                  </a:lnTo>
                  <a:lnTo>
                    <a:pt x="32151" y="0"/>
                  </a:lnTo>
                  <a:lnTo>
                    <a:pt x="53195" y="0"/>
                  </a:lnTo>
                  <a:lnTo>
                    <a:pt x="85930" y="92937"/>
                  </a:lnTo>
                  <a:lnTo>
                    <a:pt x="71316" y="92937"/>
                  </a:lnTo>
                  <a:lnTo>
                    <a:pt x="64886" y="74233"/>
                  </a:lnTo>
                  <a:close/>
                  <a:moveTo>
                    <a:pt x="60794" y="63127"/>
                  </a:moveTo>
                  <a:lnTo>
                    <a:pt x="42673" y="11106"/>
                  </a:lnTo>
                  <a:lnTo>
                    <a:pt x="24552" y="63127"/>
                  </a:lnTo>
                  <a:lnTo>
                    <a:pt x="60794" y="63127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71" name="Forme libre 170">
              <a:extLst>
                <a:ext uri="{FF2B5EF4-FFF2-40B4-BE49-F238E27FC236}">
                  <a16:creationId xmlns:a16="http://schemas.microsoft.com/office/drawing/2014/main" id="{EA977B68-81D7-7040-8C45-353783EB5E85}"/>
                </a:ext>
              </a:extLst>
            </p:cNvPr>
            <p:cNvSpPr/>
            <p:nvPr/>
          </p:nvSpPr>
          <p:spPr>
            <a:xfrm>
              <a:off x="4368893" y="3107342"/>
              <a:ext cx="81838" cy="87677"/>
            </a:xfrm>
            <a:custGeom>
              <a:avLst/>
              <a:gdLst>
                <a:gd name="connsiteX0" fmla="*/ 83008 w 81838"/>
                <a:gd name="connsiteY0" fmla="*/ 0 h 87676"/>
                <a:gd name="connsiteX1" fmla="*/ 83008 w 81838"/>
                <a:gd name="connsiteY1" fmla="*/ 92937 h 87676"/>
                <a:gd name="connsiteX2" fmla="*/ 59625 w 81838"/>
                <a:gd name="connsiteY2" fmla="*/ 92937 h 87676"/>
                <a:gd name="connsiteX3" fmla="*/ 26890 w 81838"/>
                <a:gd name="connsiteY3" fmla="*/ 36240 h 87676"/>
                <a:gd name="connsiteX4" fmla="*/ 17537 w 81838"/>
                <a:gd name="connsiteY4" fmla="*/ 18120 h 87676"/>
                <a:gd name="connsiteX5" fmla="*/ 14614 w 81838"/>
                <a:gd name="connsiteY5" fmla="*/ 12275 h 87676"/>
                <a:gd name="connsiteX6" fmla="*/ 14029 w 81838"/>
                <a:gd name="connsiteY6" fmla="*/ 12275 h 87676"/>
                <a:gd name="connsiteX7" fmla="*/ 14029 w 81838"/>
                <a:gd name="connsiteY7" fmla="*/ 16951 h 87676"/>
                <a:gd name="connsiteX8" fmla="*/ 14029 w 81838"/>
                <a:gd name="connsiteY8" fmla="*/ 31564 h 87676"/>
                <a:gd name="connsiteX9" fmla="*/ 14029 w 81838"/>
                <a:gd name="connsiteY9" fmla="*/ 92937 h 87676"/>
                <a:gd name="connsiteX10" fmla="*/ 0 w 81838"/>
                <a:gd name="connsiteY10" fmla="*/ 92937 h 87676"/>
                <a:gd name="connsiteX11" fmla="*/ 0 w 81838"/>
                <a:gd name="connsiteY11" fmla="*/ 0 h 87676"/>
                <a:gd name="connsiteX12" fmla="*/ 23967 w 81838"/>
                <a:gd name="connsiteY12" fmla="*/ 0 h 87676"/>
                <a:gd name="connsiteX13" fmla="*/ 52610 w 81838"/>
                <a:gd name="connsiteY13" fmla="*/ 50853 h 87676"/>
                <a:gd name="connsiteX14" fmla="*/ 64886 w 81838"/>
                <a:gd name="connsiteY14" fmla="*/ 73064 h 87676"/>
                <a:gd name="connsiteX15" fmla="*/ 68978 w 81838"/>
                <a:gd name="connsiteY15" fmla="*/ 80663 h 87676"/>
                <a:gd name="connsiteX16" fmla="*/ 69563 w 81838"/>
                <a:gd name="connsiteY16" fmla="*/ 80663 h 87676"/>
                <a:gd name="connsiteX17" fmla="*/ 69563 w 81838"/>
                <a:gd name="connsiteY17" fmla="*/ 75986 h 87676"/>
                <a:gd name="connsiteX18" fmla="*/ 69563 w 81838"/>
                <a:gd name="connsiteY18" fmla="*/ 61958 h 87676"/>
                <a:gd name="connsiteX19" fmla="*/ 69563 w 81838"/>
                <a:gd name="connsiteY19" fmla="*/ 0 h 87676"/>
                <a:gd name="connsiteX20" fmla="*/ 83008 w 81838"/>
                <a:gd name="connsiteY20" fmla="*/ 0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838" h="87676">
                  <a:moveTo>
                    <a:pt x="83008" y="0"/>
                  </a:moveTo>
                  <a:lnTo>
                    <a:pt x="83008" y="92937"/>
                  </a:lnTo>
                  <a:lnTo>
                    <a:pt x="59625" y="92937"/>
                  </a:lnTo>
                  <a:lnTo>
                    <a:pt x="26890" y="36240"/>
                  </a:lnTo>
                  <a:cubicBezTo>
                    <a:pt x="25721" y="33902"/>
                    <a:pt x="22213" y="27472"/>
                    <a:pt x="17537" y="18120"/>
                  </a:cubicBezTo>
                  <a:lnTo>
                    <a:pt x="14614" y="12275"/>
                  </a:lnTo>
                  <a:lnTo>
                    <a:pt x="14029" y="12275"/>
                  </a:lnTo>
                  <a:lnTo>
                    <a:pt x="14029" y="16951"/>
                  </a:lnTo>
                  <a:cubicBezTo>
                    <a:pt x="14029" y="21627"/>
                    <a:pt x="14029" y="26303"/>
                    <a:pt x="14029" y="31564"/>
                  </a:cubicBezTo>
                  <a:lnTo>
                    <a:pt x="14029" y="92937"/>
                  </a:lnTo>
                  <a:lnTo>
                    <a:pt x="0" y="92937"/>
                  </a:lnTo>
                  <a:lnTo>
                    <a:pt x="0" y="0"/>
                  </a:lnTo>
                  <a:lnTo>
                    <a:pt x="23967" y="0"/>
                  </a:lnTo>
                  <a:lnTo>
                    <a:pt x="52610" y="50853"/>
                  </a:lnTo>
                  <a:cubicBezTo>
                    <a:pt x="54949" y="55529"/>
                    <a:pt x="59041" y="62543"/>
                    <a:pt x="64886" y="73064"/>
                  </a:cubicBezTo>
                  <a:lnTo>
                    <a:pt x="68978" y="80663"/>
                  </a:lnTo>
                  <a:lnTo>
                    <a:pt x="69563" y="80663"/>
                  </a:lnTo>
                  <a:lnTo>
                    <a:pt x="69563" y="75986"/>
                  </a:lnTo>
                  <a:cubicBezTo>
                    <a:pt x="69563" y="71310"/>
                    <a:pt x="69563" y="66634"/>
                    <a:pt x="69563" y="61958"/>
                  </a:cubicBezTo>
                  <a:lnTo>
                    <a:pt x="69563" y="0"/>
                  </a:lnTo>
                  <a:lnTo>
                    <a:pt x="83008" y="0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2" name="Forme libre 171">
              <a:extLst>
                <a:ext uri="{FF2B5EF4-FFF2-40B4-BE49-F238E27FC236}">
                  <a16:creationId xmlns:a16="http://schemas.microsoft.com/office/drawing/2014/main" id="{E357C0FF-5F13-3E4B-9ABB-AF0302D065B9}"/>
                </a:ext>
              </a:extLst>
            </p:cNvPr>
            <p:cNvSpPr/>
            <p:nvPr/>
          </p:nvSpPr>
          <p:spPr>
            <a:xfrm>
              <a:off x="4478790" y="3106757"/>
              <a:ext cx="75993" cy="93522"/>
            </a:xfrm>
            <a:custGeom>
              <a:avLst/>
              <a:gdLst>
                <a:gd name="connsiteX0" fmla="*/ 38581 w 75992"/>
                <a:gd name="connsiteY0" fmla="*/ 45592 h 93521"/>
                <a:gd name="connsiteX1" fmla="*/ 78916 w 75992"/>
                <a:gd name="connsiteY1" fmla="*/ 45592 h 93521"/>
                <a:gd name="connsiteX2" fmla="*/ 78916 w 75992"/>
                <a:gd name="connsiteY2" fmla="*/ 60789 h 93521"/>
                <a:gd name="connsiteX3" fmla="*/ 78331 w 75992"/>
                <a:gd name="connsiteY3" fmla="*/ 74233 h 93521"/>
                <a:gd name="connsiteX4" fmla="*/ 76577 w 75992"/>
                <a:gd name="connsiteY4" fmla="*/ 81832 h 93521"/>
                <a:gd name="connsiteX5" fmla="*/ 61379 w 75992"/>
                <a:gd name="connsiteY5" fmla="*/ 93522 h 93521"/>
                <a:gd name="connsiteX6" fmla="*/ 39166 w 75992"/>
                <a:gd name="connsiteY6" fmla="*/ 94691 h 93521"/>
                <a:gd name="connsiteX7" fmla="*/ 19875 w 75992"/>
                <a:gd name="connsiteY7" fmla="*/ 93522 h 93521"/>
                <a:gd name="connsiteX8" fmla="*/ 8768 w 75992"/>
                <a:gd name="connsiteY8" fmla="*/ 88261 h 93521"/>
                <a:gd name="connsiteX9" fmla="*/ 585 w 75992"/>
                <a:gd name="connsiteY9" fmla="*/ 69557 h 93521"/>
                <a:gd name="connsiteX10" fmla="*/ 0 w 75992"/>
                <a:gd name="connsiteY10" fmla="*/ 57867 h 93521"/>
                <a:gd name="connsiteX11" fmla="*/ 0 w 75992"/>
                <a:gd name="connsiteY11" fmla="*/ 33317 h 93521"/>
                <a:gd name="connsiteX12" fmla="*/ 9353 w 75992"/>
                <a:gd name="connsiteY12" fmla="*/ 6429 h 93521"/>
                <a:gd name="connsiteX13" fmla="*/ 25136 w 75992"/>
                <a:gd name="connsiteY13" fmla="*/ 584 h 93521"/>
                <a:gd name="connsiteX14" fmla="*/ 41504 w 75992"/>
                <a:gd name="connsiteY14" fmla="*/ 0 h 93521"/>
                <a:gd name="connsiteX15" fmla="*/ 56702 w 75992"/>
                <a:gd name="connsiteY15" fmla="*/ 584 h 93521"/>
                <a:gd name="connsiteX16" fmla="*/ 64886 w 75992"/>
                <a:gd name="connsiteY16" fmla="*/ 2338 h 93521"/>
                <a:gd name="connsiteX17" fmla="*/ 78331 w 75992"/>
                <a:gd name="connsiteY17" fmla="*/ 19873 h 93521"/>
                <a:gd name="connsiteX18" fmla="*/ 78916 w 75992"/>
                <a:gd name="connsiteY18" fmla="*/ 29226 h 93521"/>
                <a:gd name="connsiteX19" fmla="*/ 64886 w 75992"/>
                <a:gd name="connsiteY19" fmla="*/ 29226 h 93521"/>
                <a:gd name="connsiteX20" fmla="*/ 62548 w 75992"/>
                <a:gd name="connsiteY20" fmla="*/ 17535 h 93521"/>
                <a:gd name="connsiteX21" fmla="*/ 53780 w 75992"/>
                <a:gd name="connsiteY21" fmla="*/ 13444 h 93521"/>
                <a:gd name="connsiteX22" fmla="*/ 38581 w 75992"/>
                <a:gd name="connsiteY22" fmla="*/ 12859 h 93521"/>
                <a:gd name="connsiteX23" fmla="*/ 22798 w 75992"/>
                <a:gd name="connsiteY23" fmla="*/ 14613 h 93521"/>
                <a:gd name="connsiteX24" fmla="*/ 15199 w 75992"/>
                <a:gd name="connsiteY24" fmla="*/ 23965 h 93521"/>
                <a:gd name="connsiteX25" fmla="*/ 14029 w 75992"/>
                <a:gd name="connsiteY25" fmla="*/ 47345 h 93521"/>
                <a:gd name="connsiteX26" fmla="*/ 14029 w 75992"/>
                <a:gd name="connsiteY26" fmla="*/ 66050 h 93521"/>
                <a:gd name="connsiteX27" fmla="*/ 16368 w 75992"/>
                <a:gd name="connsiteY27" fmla="*/ 76571 h 93521"/>
                <a:gd name="connsiteX28" fmla="*/ 22213 w 75992"/>
                <a:gd name="connsiteY28" fmla="*/ 81247 h 93521"/>
                <a:gd name="connsiteX29" fmla="*/ 41504 w 75992"/>
                <a:gd name="connsiteY29" fmla="*/ 83000 h 93521"/>
                <a:gd name="connsiteX30" fmla="*/ 54949 w 75992"/>
                <a:gd name="connsiteY30" fmla="*/ 81832 h 93521"/>
                <a:gd name="connsiteX31" fmla="*/ 61379 w 75992"/>
                <a:gd name="connsiteY31" fmla="*/ 78909 h 93521"/>
                <a:gd name="connsiteX32" fmla="*/ 64886 w 75992"/>
                <a:gd name="connsiteY32" fmla="*/ 61958 h 93521"/>
                <a:gd name="connsiteX33" fmla="*/ 64886 w 75992"/>
                <a:gd name="connsiteY33" fmla="*/ 57282 h 93521"/>
                <a:gd name="connsiteX34" fmla="*/ 38581 w 75992"/>
                <a:gd name="connsiteY34" fmla="*/ 57282 h 93521"/>
                <a:gd name="connsiteX35" fmla="*/ 38581 w 75992"/>
                <a:gd name="connsiteY35" fmla="*/ 45592 h 9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992" h="93521">
                  <a:moveTo>
                    <a:pt x="38581" y="45592"/>
                  </a:moveTo>
                  <a:lnTo>
                    <a:pt x="78916" y="45592"/>
                  </a:lnTo>
                  <a:cubicBezTo>
                    <a:pt x="78916" y="48514"/>
                    <a:pt x="78916" y="53775"/>
                    <a:pt x="78916" y="60789"/>
                  </a:cubicBezTo>
                  <a:cubicBezTo>
                    <a:pt x="78916" y="66634"/>
                    <a:pt x="78916" y="71310"/>
                    <a:pt x="78331" y="74233"/>
                  </a:cubicBezTo>
                  <a:cubicBezTo>
                    <a:pt x="77746" y="77155"/>
                    <a:pt x="77162" y="79493"/>
                    <a:pt x="76577" y="81832"/>
                  </a:cubicBezTo>
                  <a:cubicBezTo>
                    <a:pt x="73655" y="88261"/>
                    <a:pt x="68394" y="91768"/>
                    <a:pt x="61379" y="93522"/>
                  </a:cubicBezTo>
                  <a:cubicBezTo>
                    <a:pt x="57287" y="94106"/>
                    <a:pt x="50272" y="94691"/>
                    <a:pt x="39166" y="94691"/>
                  </a:cubicBezTo>
                  <a:cubicBezTo>
                    <a:pt x="30397" y="94691"/>
                    <a:pt x="23967" y="94106"/>
                    <a:pt x="19875" y="93522"/>
                  </a:cubicBezTo>
                  <a:cubicBezTo>
                    <a:pt x="15783" y="92353"/>
                    <a:pt x="11691" y="90599"/>
                    <a:pt x="8768" y="88261"/>
                  </a:cubicBezTo>
                  <a:cubicBezTo>
                    <a:pt x="4092" y="84170"/>
                    <a:pt x="1169" y="77740"/>
                    <a:pt x="585" y="69557"/>
                  </a:cubicBezTo>
                  <a:cubicBezTo>
                    <a:pt x="0" y="66634"/>
                    <a:pt x="0" y="62543"/>
                    <a:pt x="0" y="57867"/>
                  </a:cubicBezTo>
                  <a:cubicBezTo>
                    <a:pt x="0" y="45007"/>
                    <a:pt x="0" y="36824"/>
                    <a:pt x="0" y="33317"/>
                  </a:cubicBezTo>
                  <a:cubicBezTo>
                    <a:pt x="585" y="20458"/>
                    <a:pt x="3507" y="11690"/>
                    <a:pt x="9353" y="6429"/>
                  </a:cubicBezTo>
                  <a:cubicBezTo>
                    <a:pt x="13445" y="2923"/>
                    <a:pt x="18706" y="1169"/>
                    <a:pt x="25136" y="584"/>
                  </a:cubicBezTo>
                  <a:cubicBezTo>
                    <a:pt x="29228" y="0"/>
                    <a:pt x="34489" y="0"/>
                    <a:pt x="41504" y="0"/>
                  </a:cubicBezTo>
                  <a:cubicBezTo>
                    <a:pt x="48518" y="0"/>
                    <a:pt x="53780" y="0"/>
                    <a:pt x="56702" y="584"/>
                  </a:cubicBezTo>
                  <a:cubicBezTo>
                    <a:pt x="59625" y="584"/>
                    <a:pt x="62548" y="1169"/>
                    <a:pt x="64886" y="2338"/>
                  </a:cubicBezTo>
                  <a:cubicBezTo>
                    <a:pt x="72485" y="4676"/>
                    <a:pt x="77162" y="10521"/>
                    <a:pt x="78331" y="19873"/>
                  </a:cubicBezTo>
                  <a:cubicBezTo>
                    <a:pt x="78331" y="21627"/>
                    <a:pt x="78916" y="25134"/>
                    <a:pt x="78916" y="29226"/>
                  </a:cubicBezTo>
                  <a:lnTo>
                    <a:pt x="64886" y="29226"/>
                  </a:lnTo>
                  <a:cubicBezTo>
                    <a:pt x="64886" y="23380"/>
                    <a:pt x="63717" y="19873"/>
                    <a:pt x="62548" y="17535"/>
                  </a:cubicBezTo>
                  <a:cubicBezTo>
                    <a:pt x="61379" y="15197"/>
                    <a:pt x="58456" y="14028"/>
                    <a:pt x="53780" y="13444"/>
                  </a:cubicBezTo>
                  <a:cubicBezTo>
                    <a:pt x="50857" y="12859"/>
                    <a:pt x="45596" y="12859"/>
                    <a:pt x="38581" y="12859"/>
                  </a:cubicBezTo>
                  <a:cubicBezTo>
                    <a:pt x="31566" y="12859"/>
                    <a:pt x="26305" y="13444"/>
                    <a:pt x="22798" y="14613"/>
                  </a:cubicBezTo>
                  <a:cubicBezTo>
                    <a:pt x="18706" y="15782"/>
                    <a:pt x="16368" y="19289"/>
                    <a:pt x="15199" y="23965"/>
                  </a:cubicBezTo>
                  <a:cubicBezTo>
                    <a:pt x="14614" y="26303"/>
                    <a:pt x="14029" y="34486"/>
                    <a:pt x="14029" y="47345"/>
                  </a:cubicBezTo>
                  <a:cubicBezTo>
                    <a:pt x="14029" y="57867"/>
                    <a:pt x="14029" y="64296"/>
                    <a:pt x="14029" y="66050"/>
                  </a:cubicBezTo>
                  <a:cubicBezTo>
                    <a:pt x="14029" y="70726"/>
                    <a:pt x="15199" y="74233"/>
                    <a:pt x="16368" y="76571"/>
                  </a:cubicBezTo>
                  <a:cubicBezTo>
                    <a:pt x="17537" y="78909"/>
                    <a:pt x="19875" y="80662"/>
                    <a:pt x="22213" y="81247"/>
                  </a:cubicBezTo>
                  <a:cubicBezTo>
                    <a:pt x="25721" y="82416"/>
                    <a:pt x="32151" y="83000"/>
                    <a:pt x="41504" y="83000"/>
                  </a:cubicBezTo>
                  <a:cubicBezTo>
                    <a:pt x="47349" y="83000"/>
                    <a:pt x="51441" y="82416"/>
                    <a:pt x="54949" y="81832"/>
                  </a:cubicBezTo>
                  <a:cubicBezTo>
                    <a:pt x="57871" y="81247"/>
                    <a:pt x="60210" y="80078"/>
                    <a:pt x="61379" y="78909"/>
                  </a:cubicBezTo>
                  <a:cubicBezTo>
                    <a:pt x="63717" y="76571"/>
                    <a:pt x="64886" y="70726"/>
                    <a:pt x="64886" y="61958"/>
                  </a:cubicBezTo>
                  <a:cubicBezTo>
                    <a:pt x="64886" y="60789"/>
                    <a:pt x="64886" y="59620"/>
                    <a:pt x="64886" y="57282"/>
                  </a:cubicBezTo>
                  <a:lnTo>
                    <a:pt x="38581" y="57282"/>
                  </a:lnTo>
                  <a:lnTo>
                    <a:pt x="38581" y="45592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3" name="Forme libre 172">
              <a:extLst>
                <a:ext uri="{FF2B5EF4-FFF2-40B4-BE49-F238E27FC236}">
                  <a16:creationId xmlns:a16="http://schemas.microsoft.com/office/drawing/2014/main" id="{9162195C-567A-484D-B8A8-9E2FA8B6783A}"/>
                </a:ext>
              </a:extLst>
            </p:cNvPr>
            <p:cNvSpPr/>
            <p:nvPr/>
          </p:nvSpPr>
          <p:spPr>
            <a:xfrm>
              <a:off x="4582842" y="3107342"/>
              <a:ext cx="58456" cy="87677"/>
            </a:xfrm>
            <a:custGeom>
              <a:avLst/>
              <a:gdLst>
                <a:gd name="connsiteX0" fmla="*/ 14614 w 58456"/>
                <a:gd name="connsiteY0" fmla="*/ 11690 h 87676"/>
                <a:gd name="connsiteX1" fmla="*/ 14614 w 58456"/>
                <a:gd name="connsiteY1" fmla="*/ 39162 h 87676"/>
                <a:gd name="connsiteX2" fmla="*/ 59625 w 58456"/>
                <a:gd name="connsiteY2" fmla="*/ 39162 h 87676"/>
                <a:gd name="connsiteX3" fmla="*/ 59625 w 58456"/>
                <a:gd name="connsiteY3" fmla="*/ 50268 h 87676"/>
                <a:gd name="connsiteX4" fmla="*/ 14614 w 58456"/>
                <a:gd name="connsiteY4" fmla="*/ 50268 h 87676"/>
                <a:gd name="connsiteX5" fmla="*/ 14614 w 58456"/>
                <a:gd name="connsiteY5" fmla="*/ 80663 h 87676"/>
                <a:gd name="connsiteX6" fmla="*/ 61963 w 58456"/>
                <a:gd name="connsiteY6" fmla="*/ 80663 h 87676"/>
                <a:gd name="connsiteX7" fmla="*/ 61963 w 58456"/>
                <a:gd name="connsiteY7" fmla="*/ 92937 h 87676"/>
                <a:gd name="connsiteX8" fmla="*/ 0 w 58456"/>
                <a:gd name="connsiteY8" fmla="*/ 92937 h 87676"/>
                <a:gd name="connsiteX9" fmla="*/ 0 w 58456"/>
                <a:gd name="connsiteY9" fmla="*/ 0 h 87676"/>
                <a:gd name="connsiteX10" fmla="*/ 61963 w 58456"/>
                <a:gd name="connsiteY10" fmla="*/ 0 h 87676"/>
                <a:gd name="connsiteX11" fmla="*/ 61963 w 58456"/>
                <a:gd name="connsiteY11" fmla="*/ 12275 h 87676"/>
                <a:gd name="connsiteX12" fmla="*/ 14614 w 58456"/>
                <a:gd name="connsiteY12" fmla="*/ 12275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456" h="87676">
                  <a:moveTo>
                    <a:pt x="14614" y="11690"/>
                  </a:moveTo>
                  <a:lnTo>
                    <a:pt x="14614" y="39162"/>
                  </a:lnTo>
                  <a:lnTo>
                    <a:pt x="59625" y="39162"/>
                  </a:lnTo>
                  <a:lnTo>
                    <a:pt x="59625" y="50268"/>
                  </a:lnTo>
                  <a:lnTo>
                    <a:pt x="14614" y="50268"/>
                  </a:lnTo>
                  <a:lnTo>
                    <a:pt x="14614" y="80663"/>
                  </a:lnTo>
                  <a:lnTo>
                    <a:pt x="61963" y="80663"/>
                  </a:lnTo>
                  <a:lnTo>
                    <a:pt x="61963" y="92937"/>
                  </a:lnTo>
                  <a:lnTo>
                    <a:pt x="0" y="92937"/>
                  </a:lnTo>
                  <a:lnTo>
                    <a:pt x="0" y="0"/>
                  </a:lnTo>
                  <a:lnTo>
                    <a:pt x="61963" y="0"/>
                  </a:lnTo>
                  <a:lnTo>
                    <a:pt x="61963" y="12275"/>
                  </a:lnTo>
                  <a:lnTo>
                    <a:pt x="14614" y="12275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4" name="Forme libre 173">
              <a:extLst>
                <a:ext uri="{FF2B5EF4-FFF2-40B4-BE49-F238E27FC236}">
                  <a16:creationId xmlns:a16="http://schemas.microsoft.com/office/drawing/2014/main" id="{DBE21CF3-F49F-024F-A0B6-103A3CF75BED}"/>
                </a:ext>
              </a:extLst>
            </p:cNvPr>
            <p:cNvSpPr/>
            <p:nvPr/>
          </p:nvSpPr>
          <p:spPr>
            <a:xfrm>
              <a:off x="4674033" y="3107342"/>
              <a:ext cx="70147" cy="87677"/>
            </a:xfrm>
            <a:custGeom>
              <a:avLst/>
              <a:gdLst>
                <a:gd name="connsiteX0" fmla="*/ 0 w 70147"/>
                <a:gd name="connsiteY0" fmla="*/ 92937 h 87676"/>
                <a:gd name="connsiteX1" fmla="*/ 0 w 70147"/>
                <a:gd name="connsiteY1" fmla="*/ 0 h 87676"/>
                <a:gd name="connsiteX2" fmla="*/ 45011 w 70147"/>
                <a:gd name="connsiteY2" fmla="*/ 0 h 87676"/>
                <a:gd name="connsiteX3" fmla="*/ 64302 w 70147"/>
                <a:gd name="connsiteY3" fmla="*/ 3507 h 87676"/>
                <a:gd name="connsiteX4" fmla="*/ 72485 w 70147"/>
                <a:gd name="connsiteY4" fmla="*/ 14613 h 87676"/>
                <a:gd name="connsiteX5" fmla="*/ 73655 w 70147"/>
                <a:gd name="connsiteY5" fmla="*/ 26888 h 87676"/>
                <a:gd name="connsiteX6" fmla="*/ 71901 w 70147"/>
                <a:gd name="connsiteY6" fmla="*/ 41500 h 87676"/>
                <a:gd name="connsiteX7" fmla="*/ 63133 w 70147"/>
                <a:gd name="connsiteY7" fmla="*/ 50853 h 87676"/>
                <a:gd name="connsiteX8" fmla="*/ 57287 w 70147"/>
                <a:gd name="connsiteY8" fmla="*/ 52606 h 87676"/>
                <a:gd name="connsiteX9" fmla="*/ 57287 w 70147"/>
                <a:gd name="connsiteY9" fmla="*/ 53191 h 87676"/>
                <a:gd name="connsiteX10" fmla="*/ 68978 w 70147"/>
                <a:gd name="connsiteY10" fmla="*/ 58451 h 87676"/>
                <a:gd name="connsiteX11" fmla="*/ 72485 w 70147"/>
                <a:gd name="connsiteY11" fmla="*/ 71310 h 87676"/>
                <a:gd name="connsiteX12" fmla="*/ 72485 w 70147"/>
                <a:gd name="connsiteY12" fmla="*/ 92937 h 87676"/>
                <a:gd name="connsiteX13" fmla="*/ 57871 w 70147"/>
                <a:gd name="connsiteY13" fmla="*/ 92937 h 87676"/>
                <a:gd name="connsiteX14" fmla="*/ 57871 w 70147"/>
                <a:gd name="connsiteY14" fmla="*/ 74233 h 87676"/>
                <a:gd name="connsiteX15" fmla="*/ 53780 w 70147"/>
                <a:gd name="connsiteY15" fmla="*/ 61958 h 87676"/>
                <a:gd name="connsiteX16" fmla="*/ 42088 w 70147"/>
                <a:gd name="connsiteY16" fmla="*/ 59036 h 87676"/>
                <a:gd name="connsiteX17" fmla="*/ 14029 w 70147"/>
                <a:gd name="connsiteY17" fmla="*/ 59036 h 87676"/>
                <a:gd name="connsiteX18" fmla="*/ 14029 w 70147"/>
                <a:gd name="connsiteY18" fmla="*/ 92937 h 87676"/>
                <a:gd name="connsiteX19" fmla="*/ 0 w 70147"/>
                <a:gd name="connsiteY19" fmla="*/ 92937 h 87676"/>
                <a:gd name="connsiteX20" fmla="*/ 14029 w 70147"/>
                <a:gd name="connsiteY20" fmla="*/ 46761 h 87676"/>
                <a:gd name="connsiteX21" fmla="*/ 41504 w 70147"/>
                <a:gd name="connsiteY21" fmla="*/ 46761 h 87676"/>
                <a:gd name="connsiteX22" fmla="*/ 54364 w 70147"/>
                <a:gd name="connsiteY22" fmla="*/ 43838 h 87676"/>
                <a:gd name="connsiteX23" fmla="*/ 58456 w 70147"/>
                <a:gd name="connsiteY23" fmla="*/ 36824 h 87676"/>
                <a:gd name="connsiteX24" fmla="*/ 59041 w 70147"/>
                <a:gd name="connsiteY24" fmla="*/ 30395 h 87676"/>
                <a:gd name="connsiteX25" fmla="*/ 57871 w 70147"/>
                <a:gd name="connsiteY25" fmla="*/ 18704 h 87676"/>
                <a:gd name="connsiteX26" fmla="*/ 49688 w 70147"/>
                <a:gd name="connsiteY26" fmla="*/ 12859 h 87676"/>
                <a:gd name="connsiteX27" fmla="*/ 43842 w 70147"/>
                <a:gd name="connsiteY27" fmla="*/ 12275 h 87676"/>
                <a:gd name="connsiteX28" fmla="*/ 14029 w 70147"/>
                <a:gd name="connsiteY28" fmla="*/ 12275 h 87676"/>
                <a:gd name="connsiteX29" fmla="*/ 14029 w 70147"/>
                <a:gd name="connsiteY29" fmla="*/ 46761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147" h="87676">
                  <a:moveTo>
                    <a:pt x="0" y="92937"/>
                  </a:moveTo>
                  <a:lnTo>
                    <a:pt x="0" y="0"/>
                  </a:lnTo>
                  <a:lnTo>
                    <a:pt x="45011" y="0"/>
                  </a:lnTo>
                  <a:cubicBezTo>
                    <a:pt x="53780" y="0"/>
                    <a:pt x="59625" y="1169"/>
                    <a:pt x="64302" y="3507"/>
                  </a:cubicBezTo>
                  <a:cubicBezTo>
                    <a:pt x="68394" y="5845"/>
                    <a:pt x="71316" y="9352"/>
                    <a:pt x="72485" y="14613"/>
                  </a:cubicBezTo>
                  <a:cubicBezTo>
                    <a:pt x="73070" y="17535"/>
                    <a:pt x="73655" y="21627"/>
                    <a:pt x="73655" y="26888"/>
                  </a:cubicBezTo>
                  <a:cubicBezTo>
                    <a:pt x="73655" y="33317"/>
                    <a:pt x="73070" y="37993"/>
                    <a:pt x="71901" y="41500"/>
                  </a:cubicBezTo>
                  <a:cubicBezTo>
                    <a:pt x="70147" y="46177"/>
                    <a:pt x="67224" y="49099"/>
                    <a:pt x="63133" y="50853"/>
                  </a:cubicBezTo>
                  <a:cubicBezTo>
                    <a:pt x="61963" y="51437"/>
                    <a:pt x="59625" y="52022"/>
                    <a:pt x="57287" y="52606"/>
                  </a:cubicBezTo>
                  <a:lnTo>
                    <a:pt x="57287" y="53191"/>
                  </a:lnTo>
                  <a:cubicBezTo>
                    <a:pt x="62548" y="53775"/>
                    <a:pt x="66055" y="54944"/>
                    <a:pt x="68978" y="58451"/>
                  </a:cubicBezTo>
                  <a:cubicBezTo>
                    <a:pt x="71316" y="61374"/>
                    <a:pt x="72485" y="65465"/>
                    <a:pt x="72485" y="71310"/>
                  </a:cubicBezTo>
                  <a:lnTo>
                    <a:pt x="72485" y="92937"/>
                  </a:lnTo>
                  <a:lnTo>
                    <a:pt x="57871" y="92937"/>
                  </a:lnTo>
                  <a:lnTo>
                    <a:pt x="57871" y="74233"/>
                  </a:lnTo>
                  <a:cubicBezTo>
                    <a:pt x="57871" y="68388"/>
                    <a:pt x="56702" y="64296"/>
                    <a:pt x="53780" y="61958"/>
                  </a:cubicBezTo>
                  <a:cubicBezTo>
                    <a:pt x="50857" y="59620"/>
                    <a:pt x="47349" y="59036"/>
                    <a:pt x="42088" y="59036"/>
                  </a:cubicBezTo>
                  <a:lnTo>
                    <a:pt x="14029" y="59036"/>
                  </a:lnTo>
                  <a:lnTo>
                    <a:pt x="14029" y="92937"/>
                  </a:lnTo>
                  <a:lnTo>
                    <a:pt x="0" y="92937"/>
                  </a:lnTo>
                  <a:close/>
                  <a:moveTo>
                    <a:pt x="14029" y="46761"/>
                  </a:moveTo>
                  <a:lnTo>
                    <a:pt x="41504" y="46761"/>
                  </a:lnTo>
                  <a:cubicBezTo>
                    <a:pt x="47349" y="46761"/>
                    <a:pt x="52026" y="45592"/>
                    <a:pt x="54364" y="43838"/>
                  </a:cubicBezTo>
                  <a:cubicBezTo>
                    <a:pt x="56702" y="42085"/>
                    <a:pt x="57871" y="39747"/>
                    <a:pt x="58456" y="36824"/>
                  </a:cubicBezTo>
                  <a:cubicBezTo>
                    <a:pt x="58456" y="35655"/>
                    <a:pt x="59041" y="33317"/>
                    <a:pt x="59041" y="30395"/>
                  </a:cubicBezTo>
                  <a:cubicBezTo>
                    <a:pt x="59041" y="24550"/>
                    <a:pt x="58456" y="21042"/>
                    <a:pt x="57871" y="18704"/>
                  </a:cubicBezTo>
                  <a:cubicBezTo>
                    <a:pt x="56702" y="15197"/>
                    <a:pt x="53780" y="13444"/>
                    <a:pt x="49688" y="12859"/>
                  </a:cubicBezTo>
                  <a:cubicBezTo>
                    <a:pt x="47934" y="12859"/>
                    <a:pt x="46180" y="12275"/>
                    <a:pt x="43842" y="12275"/>
                  </a:cubicBezTo>
                  <a:lnTo>
                    <a:pt x="14029" y="12275"/>
                  </a:lnTo>
                  <a:lnTo>
                    <a:pt x="14029" y="46761"/>
                  </a:ln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5" name="Forme libre 174">
              <a:extLst>
                <a:ext uri="{FF2B5EF4-FFF2-40B4-BE49-F238E27FC236}">
                  <a16:creationId xmlns:a16="http://schemas.microsoft.com/office/drawing/2014/main" id="{D0F20A4F-1BE9-C849-8C55-A946D9A35FD7}"/>
                </a:ext>
              </a:extLst>
            </p:cNvPr>
            <p:cNvSpPr/>
            <p:nvPr/>
          </p:nvSpPr>
          <p:spPr>
            <a:xfrm>
              <a:off x="4773408" y="3106757"/>
              <a:ext cx="70147" cy="93522"/>
            </a:xfrm>
            <a:custGeom>
              <a:avLst/>
              <a:gdLst>
                <a:gd name="connsiteX0" fmla="*/ 70732 w 70147"/>
                <a:gd name="connsiteY0" fmla="*/ 26303 h 93521"/>
                <a:gd name="connsiteX1" fmla="*/ 56702 w 70147"/>
                <a:gd name="connsiteY1" fmla="*/ 26303 h 93521"/>
                <a:gd name="connsiteX2" fmla="*/ 54949 w 70147"/>
                <a:gd name="connsiteY2" fmla="*/ 15197 h 93521"/>
                <a:gd name="connsiteX3" fmla="*/ 47934 w 70147"/>
                <a:gd name="connsiteY3" fmla="*/ 11106 h 93521"/>
                <a:gd name="connsiteX4" fmla="*/ 37996 w 70147"/>
                <a:gd name="connsiteY4" fmla="*/ 10521 h 93521"/>
                <a:gd name="connsiteX5" fmla="*/ 25136 w 70147"/>
                <a:gd name="connsiteY5" fmla="*/ 11106 h 93521"/>
                <a:gd name="connsiteX6" fmla="*/ 18706 w 70147"/>
                <a:gd name="connsiteY6" fmla="*/ 12859 h 93521"/>
                <a:gd name="connsiteX7" fmla="*/ 14614 w 70147"/>
                <a:gd name="connsiteY7" fmla="*/ 24549 h 93521"/>
                <a:gd name="connsiteX8" fmla="*/ 16368 w 70147"/>
                <a:gd name="connsiteY8" fmla="*/ 33902 h 93521"/>
                <a:gd name="connsiteX9" fmla="*/ 25721 w 70147"/>
                <a:gd name="connsiteY9" fmla="*/ 38578 h 93521"/>
                <a:gd name="connsiteX10" fmla="*/ 39750 w 70147"/>
                <a:gd name="connsiteY10" fmla="*/ 39747 h 93521"/>
                <a:gd name="connsiteX11" fmla="*/ 56702 w 70147"/>
                <a:gd name="connsiteY11" fmla="*/ 41500 h 93521"/>
                <a:gd name="connsiteX12" fmla="*/ 70147 w 70147"/>
                <a:gd name="connsiteY12" fmla="*/ 50852 h 93521"/>
                <a:gd name="connsiteX13" fmla="*/ 72485 w 70147"/>
                <a:gd name="connsiteY13" fmla="*/ 66050 h 93521"/>
                <a:gd name="connsiteX14" fmla="*/ 71316 w 70147"/>
                <a:gd name="connsiteY14" fmla="*/ 79493 h 93521"/>
                <a:gd name="connsiteX15" fmla="*/ 67224 w 70147"/>
                <a:gd name="connsiteY15" fmla="*/ 87677 h 93521"/>
                <a:gd name="connsiteX16" fmla="*/ 52610 w 70147"/>
                <a:gd name="connsiteY16" fmla="*/ 94106 h 93521"/>
                <a:gd name="connsiteX17" fmla="*/ 35658 w 70147"/>
                <a:gd name="connsiteY17" fmla="*/ 94691 h 93521"/>
                <a:gd name="connsiteX18" fmla="*/ 14029 w 70147"/>
                <a:gd name="connsiteY18" fmla="*/ 92937 h 93521"/>
                <a:gd name="connsiteX19" fmla="*/ 585 w 70147"/>
                <a:gd name="connsiteY19" fmla="*/ 74817 h 93521"/>
                <a:gd name="connsiteX20" fmla="*/ 0 w 70147"/>
                <a:gd name="connsiteY20" fmla="*/ 64881 h 93521"/>
                <a:gd name="connsiteX21" fmla="*/ 14029 w 70147"/>
                <a:gd name="connsiteY21" fmla="*/ 64881 h 93521"/>
                <a:gd name="connsiteX22" fmla="*/ 14029 w 70147"/>
                <a:gd name="connsiteY22" fmla="*/ 67219 h 93521"/>
                <a:gd name="connsiteX23" fmla="*/ 15199 w 70147"/>
                <a:gd name="connsiteY23" fmla="*/ 76571 h 93521"/>
                <a:gd name="connsiteX24" fmla="*/ 18706 w 70147"/>
                <a:gd name="connsiteY24" fmla="*/ 81247 h 93521"/>
                <a:gd name="connsiteX25" fmla="*/ 26305 w 70147"/>
                <a:gd name="connsiteY25" fmla="*/ 83000 h 93521"/>
                <a:gd name="connsiteX26" fmla="*/ 37996 w 70147"/>
                <a:gd name="connsiteY26" fmla="*/ 83000 h 93521"/>
                <a:gd name="connsiteX27" fmla="*/ 50857 w 70147"/>
                <a:gd name="connsiteY27" fmla="*/ 82416 h 93521"/>
                <a:gd name="connsiteX28" fmla="*/ 56702 w 70147"/>
                <a:gd name="connsiteY28" fmla="*/ 79493 h 93521"/>
                <a:gd name="connsiteX29" fmla="*/ 59041 w 70147"/>
                <a:gd name="connsiteY29" fmla="*/ 66634 h 93521"/>
                <a:gd name="connsiteX30" fmla="*/ 57871 w 70147"/>
                <a:gd name="connsiteY30" fmla="*/ 58451 h 93521"/>
                <a:gd name="connsiteX31" fmla="*/ 49103 w 70147"/>
                <a:gd name="connsiteY31" fmla="*/ 53775 h 93521"/>
                <a:gd name="connsiteX32" fmla="*/ 35074 w 70147"/>
                <a:gd name="connsiteY32" fmla="*/ 52606 h 93521"/>
                <a:gd name="connsiteX33" fmla="*/ 19875 w 70147"/>
                <a:gd name="connsiteY33" fmla="*/ 51437 h 93521"/>
                <a:gd name="connsiteX34" fmla="*/ 4677 w 70147"/>
                <a:gd name="connsiteY34" fmla="*/ 43254 h 93521"/>
                <a:gd name="connsiteX35" fmla="*/ 585 w 70147"/>
                <a:gd name="connsiteY35" fmla="*/ 26303 h 93521"/>
                <a:gd name="connsiteX36" fmla="*/ 7599 w 70147"/>
                <a:gd name="connsiteY36" fmla="*/ 5261 h 93521"/>
                <a:gd name="connsiteX37" fmla="*/ 22213 w 70147"/>
                <a:gd name="connsiteY37" fmla="*/ 584 h 93521"/>
                <a:gd name="connsiteX38" fmla="*/ 36827 w 70147"/>
                <a:gd name="connsiteY38" fmla="*/ 0 h 93521"/>
                <a:gd name="connsiteX39" fmla="*/ 56118 w 70147"/>
                <a:gd name="connsiteY39" fmla="*/ 1169 h 93521"/>
                <a:gd name="connsiteX40" fmla="*/ 69563 w 70147"/>
                <a:gd name="connsiteY40" fmla="*/ 11690 h 93521"/>
                <a:gd name="connsiteX41" fmla="*/ 71316 w 70147"/>
                <a:gd name="connsiteY41" fmla="*/ 24549 h 93521"/>
                <a:gd name="connsiteX42" fmla="*/ 70732 w 70147"/>
                <a:gd name="connsiteY42" fmla="*/ 26303 h 9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147" h="93521">
                  <a:moveTo>
                    <a:pt x="70732" y="26303"/>
                  </a:moveTo>
                  <a:lnTo>
                    <a:pt x="56702" y="26303"/>
                  </a:lnTo>
                  <a:cubicBezTo>
                    <a:pt x="56702" y="21042"/>
                    <a:pt x="56118" y="17535"/>
                    <a:pt x="54949" y="15197"/>
                  </a:cubicBezTo>
                  <a:cubicBezTo>
                    <a:pt x="53780" y="13444"/>
                    <a:pt x="51441" y="11690"/>
                    <a:pt x="47934" y="11106"/>
                  </a:cubicBezTo>
                  <a:cubicBezTo>
                    <a:pt x="45596" y="10521"/>
                    <a:pt x="42673" y="10521"/>
                    <a:pt x="37996" y="10521"/>
                  </a:cubicBezTo>
                  <a:cubicBezTo>
                    <a:pt x="32151" y="10521"/>
                    <a:pt x="28059" y="10521"/>
                    <a:pt x="25136" y="11106"/>
                  </a:cubicBezTo>
                  <a:cubicBezTo>
                    <a:pt x="22798" y="11690"/>
                    <a:pt x="20460" y="12275"/>
                    <a:pt x="18706" y="12859"/>
                  </a:cubicBezTo>
                  <a:cubicBezTo>
                    <a:pt x="15783" y="14613"/>
                    <a:pt x="14614" y="18704"/>
                    <a:pt x="14614" y="24549"/>
                  </a:cubicBezTo>
                  <a:cubicBezTo>
                    <a:pt x="14614" y="28641"/>
                    <a:pt x="15199" y="31564"/>
                    <a:pt x="16368" y="33902"/>
                  </a:cubicBezTo>
                  <a:cubicBezTo>
                    <a:pt x="17537" y="36240"/>
                    <a:pt x="21044" y="37993"/>
                    <a:pt x="25721" y="38578"/>
                  </a:cubicBezTo>
                  <a:cubicBezTo>
                    <a:pt x="26890" y="38578"/>
                    <a:pt x="31566" y="39162"/>
                    <a:pt x="39750" y="39747"/>
                  </a:cubicBezTo>
                  <a:cubicBezTo>
                    <a:pt x="47934" y="40331"/>
                    <a:pt x="53780" y="40916"/>
                    <a:pt x="56702" y="41500"/>
                  </a:cubicBezTo>
                  <a:cubicBezTo>
                    <a:pt x="63133" y="42669"/>
                    <a:pt x="67809" y="46176"/>
                    <a:pt x="70147" y="50852"/>
                  </a:cubicBezTo>
                  <a:cubicBezTo>
                    <a:pt x="71901" y="53775"/>
                    <a:pt x="72485" y="59035"/>
                    <a:pt x="72485" y="66050"/>
                  </a:cubicBezTo>
                  <a:cubicBezTo>
                    <a:pt x="72485" y="71310"/>
                    <a:pt x="71901" y="75986"/>
                    <a:pt x="71316" y="79493"/>
                  </a:cubicBezTo>
                  <a:cubicBezTo>
                    <a:pt x="70732" y="83000"/>
                    <a:pt x="68978" y="85338"/>
                    <a:pt x="67224" y="87677"/>
                  </a:cubicBezTo>
                  <a:cubicBezTo>
                    <a:pt x="63717" y="91184"/>
                    <a:pt x="59041" y="93522"/>
                    <a:pt x="52610" y="94106"/>
                  </a:cubicBezTo>
                  <a:cubicBezTo>
                    <a:pt x="47934" y="94691"/>
                    <a:pt x="42673" y="94691"/>
                    <a:pt x="35658" y="94691"/>
                  </a:cubicBezTo>
                  <a:cubicBezTo>
                    <a:pt x="25136" y="94691"/>
                    <a:pt x="17537" y="94106"/>
                    <a:pt x="14029" y="92937"/>
                  </a:cubicBezTo>
                  <a:cubicBezTo>
                    <a:pt x="6430" y="90599"/>
                    <a:pt x="1754" y="84754"/>
                    <a:pt x="585" y="74817"/>
                  </a:cubicBezTo>
                  <a:cubicBezTo>
                    <a:pt x="585" y="73064"/>
                    <a:pt x="0" y="69557"/>
                    <a:pt x="0" y="64881"/>
                  </a:cubicBezTo>
                  <a:lnTo>
                    <a:pt x="14029" y="64881"/>
                  </a:lnTo>
                  <a:lnTo>
                    <a:pt x="14029" y="67219"/>
                  </a:lnTo>
                  <a:cubicBezTo>
                    <a:pt x="14029" y="71310"/>
                    <a:pt x="14614" y="74233"/>
                    <a:pt x="15199" y="76571"/>
                  </a:cubicBezTo>
                  <a:cubicBezTo>
                    <a:pt x="15783" y="78909"/>
                    <a:pt x="16952" y="80078"/>
                    <a:pt x="18706" y="81247"/>
                  </a:cubicBezTo>
                  <a:cubicBezTo>
                    <a:pt x="20460" y="82416"/>
                    <a:pt x="22798" y="83000"/>
                    <a:pt x="26305" y="83000"/>
                  </a:cubicBezTo>
                  <a:cubicBezTo>
                    <a:pt x="29813" y="83000"/>
                    <a:pt x="33320" y="83000"/>
                    <a:pt x="37996" y="83000"/>
                  </a:cubicBezTo>
                  <a:cubicBezTo>
                    <a:pt x="43842" y="83000"/>
                    <a:pt x="47934" y="83000"/>
                    <a:pt x="50857" y="82416"/>
                  </a:cubicBezTo>
                  <a:cubicBezTo>
                    <a:pt x="53195" y="81832"/>
                    <a:pt x="55533" y="80662"/>
                    <a:pt x="56702" y="79493"/>
                  </a:cubicBezTo>
                  <a:cubicBezTo>
                    <a:pt x="58456" y="77740"/>
                    <a:pt x="59041" y="73648"/>
                    <a:pt x="59041" y="66634"/>
                  </a:cubicBezTo>
                  <a:cubicBezTo>
                    <a:pt x="59041" y="63127"/>
                    <a:pt x="58456" y="60205"/>
                    <a:pt x="57871" y="58451"/>
                  </a:cubicBezTo>
                  <a:cubicBezTo>
                    <a:pt x="56702" y="56113"/>
                    <a:pt x="53780" y="54359"/>
                    <a:pt x="49103" y="53775"/>
                  </a:cubicBezTo>
                  <a:cubicBezTo>
                    <a:pt x="47934" y="53775"/>
                    <a:pt x="43257" y="53190"/>
                    <a:pt x="35074" y="52606"/>
                  </a:cubicBezTo>
                  <a:cubicBezTo>
                    <a:pt x="26890" y="52021"/>
                    <a:pt x="22213" y="52021"/>
                    <a:pt x="19875" y="51437"/>
                  </a:cubicBezTo>
                  <a:cubicBezTo>
                    <a:pt x="12860" y="50268"/>
                    <a:pt x="7599" y="47930"/>
                    <a:pt x="4677" y="43254"/>
                  </a:cubicBezTo>
                  <a:cubicBezTo>
                    <a:pt x="2338" y="39747"/>
                    <a:pt x="585" y="33902"/>
                    <a:pt x="585" y="26303"/>
                  </a:cubicBezTo>
                  <a:cubicBezTo>
                    <a:pt x="585" y="15782"/>
                    <a:pt x="2923" y="8768"/>
                    <a:pt x="7599" y="5261"/>
                  </a:cubicBezTo>
                  <a:cubicBezTo>
                    <a:pt x="11107" y="2338"/>
                    <a:pt x="16368" y="1169"/>
                    <a:pt x="22213" y="584"/>
                  </a:cubicBezTo>
                  <a:cubicBezTo>
                    <a:pt x="26305" y="0"/>
                    <a:pt x="31566" y="0"/>
                    <a:pt x="36827" y="0"/>
                  </a:cubicBezTo>
                  <a:cubicBezTo>
                    <a:pt x="45596" y="0"/>
                    <a:pt x="52026" y="584"/>
                    <a:pt x="56118" y="1169"/>
                  </a:cubicBezTo>
                  <a:cubicBezTo>
                    <a:pt x="62548" y="2923"/>
                    <a:pt x="67224" y="6429"/>
                    <a:pt x="69563" y="11690"/>
                  </a:cubicBezTo>
                  <a:cubicBezTo>
                    <a:pt x="70732" y="14613"/>
                    <a:pt x="71316" y="19289"/>
                    <a:pt x="71316" y="24549"/>
                  </a:cubicBezTo>
                  <a:cubicBezTo>
                    <a:pt x="70732" y="24549"/>
                    <a:pt x="70732" y="25718"/>
                    <a:pt x="70732" y="26303"/>
                  </a:cubicBezTo>
                  <a:close/>
                </a:path>
              </a:pathLst>
            </a:custGeom>
            <a:solidFill>
              <a:schemeClr val="tx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3" name="Graphique 14">
            <a:extLst>
              <a:ext uri="{FF2B5EF4-FFF2-40B4-BE49-F238E27FC236}">
                <a16:creationId xmlns:a16="http://schemas.microsoft.com/office/drawing/2014/main" id="{227916D4-5985-BC47-BD20-21F80A470A7C}"/>
              </a:ext>
            </a:extLst>
          </p:cNvPr>
          <p:cNvGrpSpPr/>
          <p:nvPr/>
        </p:nvGrpSpPr>
        <p:grpSpPr>
          <a:xfrm>
            <a:off x="4990515" y="4104870"/>
            <a:ext cx="1197223" cy="1166525"/>
            <a:chOff x="3686126" y="1553711"/>
            <a:chExt cx="1829674" cy="1782759"/>
          </a:xfrm>
        </p:grpSpPr>
        <p:sp>
          <p:nvSpPr>
            <p:cNvPr id="194" name="Forme libre 193">
              <a:extLst>
                <a:ext uri="{FF2B5EF4-FFF2-40B4-BE49-F238E27FC236}">
                  <a16:creationId xmlns:a16="http://schemas.microsoft.com/office/drawing/2014/main" id="{49FD26C0-AA8E-D54C-8511-409D746D2BC3}"/>
                </a:ext>
              </a:extLst>
            </p:cNvPr>
            <p:cNvSpPr/>
            <p:nvPr/>
          </p:nvSpPr>
          <p:spPr>
            <a:xfrm>
              <a:off x="3728214" y="2869446"/>
              <a:ext cx="122758" cy="146128"/>
            </a:xfrm>
            <a:custGeom>
              <a:avLst/>
              <a:gdLst>
                <a:gd name="connsiteX0" fmla="*/ 0 w 122757"/>
                <a:gd name="connsiteY0" fmla="*/ 151388 h 146127"/>
                <a:gd name="connsiteX1" fmla="*/ 0 w 122757"/>
                <a:gd name="connsiteY1" fmla="*/ 5845 h 146127"/>
                <a:gd name="connsiteX2" fmla="*/ 0 w 122757"/>
                <a:gd name="connsiteY2" fmla="*/ 0 h 146127"/>
                <a:gd name="connsiteX3" fmla="*/ 84761 w 122757"/>
                <a:gd name="connsiteY3" fmla="*/ 0 h 146127"/>
                <a:gd name="connsiteX4" fmla="*/ 119250 w 122757"/>
                <a:gd name="connsiteY4" fmla="*/ 14613 h 146127"/>
                <a:gd name="connsiteX5" fmla="*/ 127434 w 122757"/>
                <a:gd name="connsiteY5" fmla="*/ 48514 h 146127"/>
                <a:gd name="connsiteX6" fmla="*/ 122173 w 122757"/>
                <a:gd name="connsiteY6" fmla="*/ 77155 h 146127"/>
                <a:gd name="connsiteX7" fmla="*/ 83592 w 122757"/>
                <a:gd name="connsiteY7" fmla="*/ 97029 h 146127"/>
                <a:gd name="connsiteX8" fmla="*/ 29228 w 122757"/>
                <a:gd name="connsiteY8" fmla="*/ 97029 h 146127"/>
                <a:gd name="connsiteX9" fmla="*/ 29228 w 122757"/>
                <a:gd name="connsiteY9" fmla="*/ 151388 h 146127"/>
                <a:gd name="connsiteX10" fmla="*/ 0 w 122757"/>
                <a:gd name="connsiteY10" fmla="*/ 151388 h 146127"/>
                <a:gd name="connsiteX11" fmla="*/ 29813 w 122757"/>
                <a:gd name="connsiteY11" fmla="*/ 71310 h 146127"/>
                <a:gd name="connsiteX12" fmla="*/ 68978 w 122757"/>
                <a:gd name="connsiteY12" fmla="*/ 71310 h 146127"/>
                <a:gd name="connsiteX13" fmla="*/ 70147 w 122757"/>
                <a:gd name="connsiteY13" fmla="*/ 71310 h 146127"/>
                <a:gd name="connsiteX14" fmla="*/ 89438 w 122757"/>
                <a:gd name="connsiteY14" fmla="*/ 70141 h 146127"/>
                <a:gd name="connsiteX15" fmla="*/ 96452 w 122757"/>
                <a:gd name="connsiteY15" fmla="*/ 63712 h 146127"/>
                <a:gd name="connsiteX16" fmla="*/ 98206 w 122757"/>
                <a:gd name="connsiteY16" fmla="*/ 50268 h 146127"/>
                <a:gd name="connsiteX17" fmla="*/ 94699 w 122757"/>
                <a:gd name="connsiteY17" fmla="*/ 29226 h 146127"/>
                <a:gd name="connsiteX18" fmla="*/ 77162 w 122757"/>
                <a:gd name="connsiteY18" fmla="*/ 25718 h 146127"/>
                <a:gd name="connsiteX19" fmla="*/ 29813 w 122757"/>
                <a:gd name="connsiteY19" fmla="*/ 25718 h 146127"/>
                <a:gd name="connsiteX20" fmla="*/ 29813 w 122757"/>
                <a:gd name="connsiteY20" fmla="*/ 71310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2757" h="146127">
                  <a:moveTo>
                    <a:pt x="0" y="151388"/>
                  </a:moveTo>
                  <a:lnTo>
                    <a:pt x="0" y="5845"/>
                  </a:lnTo>
                  <a:lnTo>
                    <a:pt x="0" y="0"/>
                  </a:lnTo>
                  <a:lnTo>
                    <a:pt x="84761" y="0"/>
                  </a:lnTo>
                  <a:cubicBezTo>
                    <a:pt x="100544" y="0"/>
                    <a:pt x="112820" y="5261"/>
                    <a:pt x="119250" y="14613"/>
                  </a:cubicBezTo>
                  <a:cubicBezTo>
                    <a:pt x="125680" y="23965"/>
                    <a:pt x="127434" y="35655"/>
                    <a:pt x="127434" y="48514"/>
                  </a:cubicBezTo>
                  <a:cubicBezTo>
                    <a:pt x="127434" y="54944"/>
                    <a:pt x="127434" y="66634"/>
                    <a:pt x="122173" y="77155"/>
                  </a:cubicBezTo>
                  <a:cubicBezTo>
                    <a:pt x="116912" y="88261"/>
                    <a:pt x="104052" y="97613"/>
                    <a:pt x="83592" y="97029"/>
                  </a:cubicBezTo>
                  <a:lnTo>
                    <a:pt x="29228" y="97029"/>
                  </a:lnTo>
                  <a:lnTo>
                    <a:pt x="29228" y="151388"/>
                  </a:lnTo>
                  <a:lnTo>
                    <a:pt x="0" y="151388"/>
                  </a:lnTo>
                  <a:close/>
                  <a:moveTo>
                    <a:pt x="29813" y="71310"/>
                  </a:moveTo>
                  <a:lnTo>
                    <a:pt x="68978" y="71310"/>
                  </a:lnTo>
                  <a:lnTo>
                    <a:pt x="70147" y="71310"/>
                  </a:lnTo>
                  <a:cubicBezTo>
                    <a:pt x="78331" y="71310"/>
                    <a:pt x="85346" y="71310"/>
                    <a:pt x="89438" y="70141"/>
                  </a:cubicBezTo>
                  <a:cubicBezTo>
                    <a:pt x="93530" y="68972"/>
                    <a:pt x="94699" y="67803"/>
                    <a:pt x="96452" y="63712"/>
                  </a:cubicBezTo>
                  <a:cubicBezTo>
                    <a:pt x="97622" y="60789"/>
                    <a:pt x="98206" y="56698"/>
                    <a:pt x="98206" y="50268"/>
                  </a:cubicBezTo>
                  <a:cubicBezTo>
                    <a:pt x="98206" y="36824"/>
                    <a:pt x="96452" y="30979"/>
                    <a:pt x="94699" y="29226"/>
                  </a:cubicBezTo>
                  <a:cubicBezTo>
                    <a:pt x="92945" y="27472"/>
                    <a:pt x="88269" y="25718"/>
                    <a:pt x="77162" y="25718"/>
                  </a:cubicBezTo>
                  <a:lnTo>
                    <a:pt x="29813" y="25718"/>
                  </a:lnTo>
                  <a:lnTo>
                    <a:pt x="29813" y="71310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5" name="Forme libre 194">
              <a:extLst>
                <a:ext uri="{FF2B5EF4-FFF2-40B4-BE49-F238E27FC236}">
                  <a16:creationId xmlns:a16="http://schemas.microsoft.com/office/drawing/2014/main" id="{C2A503EA-9EDB-4649-996E-0FD5332CECF2}"/>
                </a:ext>
              </a:extLst>
            </p:cNvPr>
            <p:cNvSpPr/>
            <p:nvPr/>
          </p:nvSpPr>
          <p:spPr>
            <a:xfrm>
              <a:off x="3933395" y="2868277"/>
              <a:ext cx="134449" cy="151973"/>
            </a:xfrm>
            <a:custGeom>
              <a:avLst/>
              <a:gdLst>
                <a:gd name="connsiteX0" fmla="*/ 77747 w 134448"/>
                <a:gd name="connsiteY0" fmla="*/ 0 h 151972"/>
                <a:gd name="connsiteX1" fmla="*/ 121589 w 134448"/>
                <a:gd name="connsiteY1" fmla="*/ 12275 h 151972"/>
                <a:gd name="connsiteX2" fmla="*/ 134449 w 134448"/>
                <a:gd name="connsiteY2" fmla="*/ 53191 h 151972"/>
                <a:gd name="connsiteX3" fmla="*/ 134449 w 134448"/>
                <a:gd name="connsiteY3" fmla="*/ 102874 h 151972"/>
                <a:gd name="connsiteX4" fmla="*/ 121004 w 134448"/>
                <a:gd name="connsiteY4" fmla="*/ 142036 h 151972"/>
                <a:gd name="connsiteX5" fmla="*/ 77747 w 134448"/>
                <a:gd name="connsiteY5" fmla="*/ 153726 h 151972"/>
                <a:gd name="connsiteX6" fmla="*/ 56702 w 134448"/>
                <a:gd name="connsiteY6" fmla="*/ 153726 h 151972"/>
                <a:gd name="connsiteX7" fmla="*/ 13445 w 134448"/>
                <a:gd name="connsiteY7" fmla="*/ 142036 h 151972"/>
                <a:gd name="connsiteX8" fmla="*/ 0 w 134448"/>
                <a:gd name="connsiteY8" fmla="*/ 102874 h 151972"/>
                <a:gd name="connsiteX9" fmla="*/ 0 w 134448"/>
                <a:gd name="connsiteY9" fmla="*/ 53191 h 151972"/>
                <a:gd name="connsiteX10" fmla="*/ 12860 w 134448"/>
                <a:gd name="connsiteY10" fmla="*/ 12275 h 151972"/>
                <a:gd name="connsiteX11" fmla="*/ 56702 w 134448"/>
                <a:gd name="connsiteY11" fmla="*/ 0 h 151972"/>
                <a:gd name="connsiteX12" fmla="*/ 77747 w 134448"/>
                <a:gd name="connsiteY12" fmla="*/ 0 h 151972"/>
                <a:gd name="connsiteX13" fmla="*/ 56702 w 134448"/>
                <a:gd name="connsiteY13" fmla="*/ 26303 h 151972"/>
                <a:gd name="connsiteX14" fmla="*/ 35074 w 134448"/>
                <a:gd name="connsiteY14" fmla="*/ 30979 h 151972"/>
                <a:gd name="connsiteX15" fmla="*/ 30397 w 134448"/>
                <a:gd name="connsiteY15" fmla="*/ 53191 h 151972"/>
                <a:gd name="connsiteX16" fmla="*/ 30397 w 134448"/>
                <a:gd name="connsiteY16" fmla="*/ 102874 h 151972"/>
                <a:gd name="connsiteX17" fmla="*/ 36243 w 134448"/>
                <a:gd name="connsiteY17" fmla="*/ 123916 h 151972"/>
                <a:gd name="connsiteX18" fmla="*/ 57287 w 134448"/>
                <a:gd name="connsiteY18" fmla="*/ 128008 h 151972"/>
                <a:gd name="connsiteX19" fmla="*/ 78331 w 134448"/>
                <a:gd name="connsiteY19" fmla="*/ 128008 h 151972"/>
                <a:gd name="connsiteX20" fmla="*/ 99375 w 134448"/>
                <a:gd name="connsiteY20" fmla="*/ 123916 h 151972"/>
                <a:gd name="connsiteX21" fmla="*/ 105221 w 134448"/>
                <a:gd name="connsiteY21" fmla="*/ 102874 h 151972"/>
                <a:gd name="connsiteX22" fmla="*/ 105221 w 134448"/>
                <a:gd name="connsiteY22" fmla="*/ 53191 h 151972"/>
                <a:gd name="connsiteX23" fmla="*/ 100544 w 134448"/>
                <a:gd name="connsiteY23" fmla="*/ 30979 h 151972"/>
                <a:gd name="connsiteX24" fmla="*/ 78916 w 134448"/>
                <a:gd name="connsiteY24" fmla="*/ 26303 h 151972"/>
                <a:gd name="connsiteX25" fmla="*/ 56702 w 134448"/>
                <a:gd name="connsiteY25" fmla="*/ 26303 h 15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448" h="151972">
                  <a:moveTo>
                    <a:pt x="77747" y="0"/>
                  </a:moveTo>
                  <a:cubicBezTo>
                    <a:pt x="97622" y="0"/>
                    <a:pt x="111651" y="2923"/>
                    <a:pt x="121589" y="12275"/>
                  </a:cubicBezTo>
                  <a:cubicBezTo>
                    <a:pt x="131526" y="21627"/>
                    <a:pt x="134449" y="35071"/>
                    <a:pt x="134449" y="53191"/>
                  </a:cubicBezTo>
                  <a:lnTo>
                    <a:pt x="134449" y="102874"/>
                  </a:lnTo>
                  <a:cubicBezTo>
                    <a:pt x="134449" y="119825"/>
                    <a:pt x="130942" y="133269"/>
                    <a:pt x="121004" y="142036"/>
                  </a:cubicBezTo>
                  <a:cubicBezTo>
                    <a:pt x="111066" y="150804"/>
                    <a:pt x="97037" y="153726"/>
                    <a:pt x="77747" y="153726"/>
                  </a:cubicBezTo>
                  <a:lnTo>
                    <a:pt x="56702" y="153726"/>
                  </a:lnTo>
                  <a:cubicBezTo>
                    <a:pt x="37412" y="153726"/>
                    <a:pt x="23382" y="150804"/>
                    <a:pt x="13445" y="142036"/>
                  </a:cubicBezTo>
                  <a:cubicBezTo>
                    <a:pt x="3507" y="133269"/>
                    <a:pt x="0" y="119825"/>
                    <a:pt x="0" y="102874"/>
                  </a:cubicBezTo>
                  <a:lnTo>
                    <a:pt x="0" y="53191"/>
                  </a:lnTo>
                  <a:cubicBezTo>
                    <a:pt x="0" y="35071"/>
                    <a:pt x="2923" y="21627"/>
                    <a:pt x="12860" y="12275"/>
                  </a:cubicBezTo>
                  <a:cubicBezTo>
                    <a:pt x="22798" y="3507"/>
                    <a:pt x="36827" y="585"/>
                    <a:pt x="56702" y="0"/>
                  </a:cubicBezTo>
                  <a:lnTo>
                    <a:pt x="77747" y="0"/>
                  </a:lnTo>
                  <a:moveTo>
                    <a:pt x="56702" y="26303"/>
                  </a:moveTo>
                  <a:cubicBezTo>
                    <a:pt x="43842" y="26303"/>
                    <a:pt x="37412" y="28057"/>
                    <a:pt x="35074" y="30979"/>
                  </a:cubicBezTo>
                  <a:cubicBezTo>
                    <a:pt x="32151" y="33317"/>
                    <a:pt x="30397" y="39747"/>
                    <a:pt x="30397" y="53191"/>
                  </a:cubicBezTo>
                  <a:lnTo>
                    <a:pt x="30397" y="102874"/>
                  </a:lnTo>
                  <a:cubicBezTo>
                    <a:pt x="30397" y="116318"/>
                    <a:pt x="32735" y="121578"/>
                    <a:pt x="36243" y="123916"/>
                  </a:cubicBezTo>
                  <a:cubicBezTo>
                    <a:pt x="39166" y="126839"/>
                    <a:pt x="46180" y="128008"/>
                    <a:pt x="57287" y="128008"/>
                  </a:cubicBezTo>
                  <a:lnTo>
                    <a:pt x="78331" y="128008"/>
                  </a:lnTo>
                  <a:cubicBezTo>
                    <a:pt x="89438" y="128008"/>
                    <a:pt x="96452" y="126839"/>
                    <a:pt x="99375" y="123916"/>
                  </a:cubicBezTo>
                  <a:cubicBezTo>
                    <a:pt x="102298" y="121578"/>
                    <a:pt x="105221" y="116318"/>
                    <a:pt x="105221" y="102874"/>
                  </a:cubicBezTo>
                  <a:lnTo>
                    <a:pt x="105221" y="53191"/>
                  </a:lnTo>
                  <a:cubicBezTo>
                    <a:pt x="105221" y="39747"/>
                    <a:pt x="103467" y="33317"/>
                    <a:pt x="100544" y="30979"/>
                  </a:cubicBezTo>
                  <a:cubicBezTo>
                    <a:pt x="97622" y="28057"/>
                    <a:pt x="91191" y="26303"/>
                    <a:pt x="78916" y="26303"/>
                  </a:cubicBezTo>
                  <a:lnTo>
                    <a:pt x="56702" y="26303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6" name="Forme libre 195">
              <a:extLst>
                <a:ext uri="{FF2B5EF4-FFF2-40B4-BE49-F238E27FC236}">
                  <a16:creationId xmlns:a16="http://schemas.microsoft.com/office/drawing/2014/main" id="{7237AD8B-59D7-AB4F-9CE6-B8F8EF67B779}"/>
                </a:ext>
              </a:extLst>
            </p:cNvPr>
            <p:cNvSpPr/>
            <p:nvPr/>
          </p:nvSpPr>
          <p:spPr>
            <a:xfrm>
              <a:off x="4160789" y="2869446"/>
              <a:ext cx="105221" cy="146128"/>
            </a:xfrm>
            <a:custGeom>
              <a:avLst/>
              <a:gdLst>
                <a:gd name="connsiteX0" fmla="*/ 0 w 105220"/>
                <a:gd name="connsiteY0" fmla="*/ 151388 h 146127"/>
                <a:gd name="connsiteX1" fmla="*/ 0 w 105220"/>
                <a:gd name="connsiteY1" fmla="*/ 0 h 146127"/>
                <a:gd name="connsiteX2" fmla="*/ 29813 w 105220"/>
                <a:gd name="connsiteY2" fmla="*/ 0 h 146127"/>
                <a:gd name="connsiteX3" fmla="*/ 29813 w 105220"/>
                <a:gd name="connsiteY3" fmla="*/ 125670 h 146127"/>
                <a:gd name="connsiteX4" fmla="*/ 108728 w 105220"/>
                <a:gd name="connsiteY4" fmla="*/ 125670 h 146127"/>
                <a:gd name="connsiteX5" fmla="*/ 108728 w 105220"/>
                <a:gd name="connsiteY5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0" h="146127">
                  <a:moveTo>
                    <a:pt x="0" y="151388"/>
                  </a:moveTo>
                  <a:lnTo>
                    <a:pt x="0" y="0"/>
                  </a:lnTo>
                  <a:lnTo>
                    <a:pt x="29813" y="0"/>
                  </a:lnTo>
                  <a:lnTo>
                    <a:pt x="29813" y="125670"/>
                  </a:lnTo>
                  <a:lnTo>
                    <a:pt x="108728" y="125670"/>
                  </a:lnTo>
                  <a:lnTo>
                    <a:pt x="108728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97" name="Forme libre 196">
              <a:extLst>
                <a:ext uri="{FF2B5EF4-FFF2-40B4-BE49-F238E27FC236}">
                  <a16:creationId xmlns:a16="http://schemas.microsoft.com/office/drawing/2014/main" id="{6462013A-37BB-0245-AC2B-46F2B40BA804}"/>
                </a:ext>
              </a:extLst>
            </p:cNvPr>
            <p:cNvSpPr/>
            <p:nvPr/>
          </p:nvSpPr>
          <p:spPr>
            <a:xfrm>
              <a:off x="4320374" y="2869446"/>
              <a:ext cx="151986" cy="146128"/>
            </a:xfrm>
            <a:custGeom>
              <a:avLst/>
              <a:gdLst>
                <a:gd name="connsiteX0" fmla="*/ 61963 w 151985"/>
                <a:gd name="connsiteY0" fmla="*/ 151388 h 146127"/>
                <a:gd name="connsiteX1" fmla="*/ 61963 w 151985"/>
                <a:gd name="connsiteY1" fmla="*/ 89430 h 146127"/>
                <a:gd name="connsiteX2" fmla="*/ 0 w 151985"/>
                <a:gd name="connsiteY2" fmla="*/ 0 h 146127"/>
                <a:gd name="connsiteX3" fmla="*/ 35074 w 151985"/>
                <a:gd name="connsiteY3" fmla="*/ 0 h 146127"/>
                <a:gd name="connsiteX4" fmla="*/ 77747 w 151985"/>
                <a:gd name="connsiteY4" fmla="*/ 60789 h 146127"/>
                <a:gd name="connsiteX5" fmla="*/ 120419 w 151985"/>
                <a:gd name="connsiteY5" fmla="*/ 0 h 146127"/>
                <a:gd name="connsiteX6" fmla="*/ 156662 w 151985"/>
                <a:gd name="connsiteY6" fmla="*/ 0 h 146127"/>
                <a:gd name="connsiteX7" fmla="*/ 91776 w 151985"/>
                <a:gd name="connsiteY7" fmla="*/ 89430 h 146127"/>
                <a:gd name="connsiteX8" fmla="*/ 91776 w 151985"/>
                <a:gd name="connsiteY8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985" h="146127">
                  <a:moveTo>
                    <a:pt x="61963" y="151388"/>
                  </a:moveTo>
                  <a:lnTo>
                    <a:pt x="61963" y="89430"/>
                  </a:lnTo>
                  <a:lnTo>
                    <a:pt x="0" y="0"/>
                  </a:lnTo>
                  <a:lnTo>
                    <a:pt x="35074" y="0"/>
                  </a:lnTo>
                  <a:lnTo>
                    <a:pt x="77747" y="60789"/>
                  </a:lnTo>
                  <a:lnTo>
                    <a:pt x="120419" y="0"/>
                  </a:lnTo>
                  <a:lnTo>
                    <a:pt x="156662" y="0"/>
                  </a:lnTo>
                  <a:lnTo>
                    <a:pt x="91776" y="89430"/>
                  </a:lnTo>
                  <a:lnTo>
                    <a:pt x="91776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8" name="Forme libre 197">
              <a:extLst>
                <a:ext uri="{FF2B5EF4-FFF2-40B4-BE49-F238E27FC236}">
                  <a16:creationId xmlns:a16="http://schemas.microsoft.com/office/drawing/2014/main" id="{6FD3F9AA-B515-5840-8131-B624A95901B1}"/>
                </a:ext>
              </a:extLst>
            </p:cNvPr>
            <p:cNvSpPr/>
            <p:nvPr/>
          </p:nvSpPr>
          <p:spPr>
            <a:xfrm>
              <a:off x="4540753" y="2869446"/>
              <a:ext cx="128603" cy="146128"/>
            </a:xfrm>
            <a:custGeom>
              <a:avLst/>
              <a:gdLst>
                <a:gd name="connsiteX0" fmla="*/ 50272 w 128603"/>
                <a:gd name="connsiteY0" fmla="*/ 151388 h 146127"/>
                <a:gd name="connsiteX1" fmla="*/ 50272 w 128603"/>
                <a:gd name="connsiteY1" fmla="*/ 26303 h 146127"/>
                <a:gd name="connsiteX2" fmla="*/ 0 w 128603"/>
                <a:gd name="connsiteY2" fmla="*/ 26303 h 146127"/>
                <a:gd name="connsiteX3" fmla="*/ 0 w 128603"/>
                <a:gd name="connsiteY3" fmla="*/ 0 h 146127"/>
                <a:gd name="connsiteX4" fmla="*/ 130357 w 128603"/>
                <a:gd name="connsiteY4" fmla="*/ 0 h 146127"/>
                <a:gd name="connsiteX5" fmla="*/ 130357 w 128603"/>
                <a:gd name="connsiteY5" fmla="*/ 26303 h 146127"/>
                <a:gd name="connsiteX6" fmla="*/ 80085 w 128603"/>
                <a:gd name="connsiteY6" fmla="*/ 26303 h 146127"/>
                <a:gd name="connsiteX7" fmla="*/ 80085 w 128603"/>
                <a:gd name="connsiteY7" fmla="*/ 145543 h 146127"/>
                <a:gd name="connsiteX8" fmla="*/ 80085 w 128603"/>
                <a:gd name="connsiteY8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603" h="146127">
                  <a:moveTo>
                    <a:pt x="50272" y="151388"/>
                  </a:moveTo>
                  <a:lnTo>
                    <a:pt x="50272" y="26303"/>
                  </a:lnTo>
                  <a:lnTo>
                    <a:pt x="0" y="26303"/>
                  </a:lnTo>
                  <a:lnTo>
                    <a:pt x="0" y="0"/>
                  </a:lnTo>
                  <a:lnTo>
                    <a:pt x="130357" y="0"/>
                  </a:lnTo>
                  <a:lnTo>
                    <a:pt x="130357" y="26303"/>
                  </a:lnTo>
                  <a:lnTo>
                    <a:pt x="80085" y="26303"/>
                  </a:lnTo>
                  <a:lnTo>
                    <a:pt x="80085" y="145543"/>
                  </a:lnTo>
                  <a:lnTo>
                    <a:pt x="80085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9" name="Forme libre 198">
              <a:extLst>
                <a:ext uri="{FF2B5EF4-FFF2-40B4-BE49-F238E27FC236}">
                  <a16:creationId xmlns:a16="http://schemas.microsoft.com/office/drawing/2014/main" id="{0B47D886-7DC3-4242-82B1-3981D19CA85B}"/>
                </a:ext>
              </a:extLst>
            </p:cNvPr>
            <p:cNvSpPr/>
            <p:nvPr/>
          </p:nvSpPr>
          <p:spPr>
            <a:xfrm>
              <a:off x="4754118" y="2869446"/>
              <a:ext cx="111066" cy="146128"/>
            </a:xfrm>
            <a:custGeom>
              <a:avLst/>
              <a:gdLst>
                <a:gd name="connsiteX0" fmla="*/ 0 w 111066"/>
                <a:gd name="connsiteY0" fmla="*/ 151388 h 146127"/>
                <a:gd name="connsiteX1" fmla="*/ 0 w 111066"/>
                <a:gd name="connsiteY1" fmla="*/ 0 h 146127"/>
                <a:gd name="connsiteX2" fmla="*/ 111651 w 111066"/>
                <a:gd name="connsiteY2" fmla="*/ 0 h 146127"/>
                <a:gd name="connsiteX3" fmla="*/ 111651 w 111066"/>
                <a:gd name="connsiteY3" fmla="*/ 26303 h 146127"/>
                <a:gd name="connsiteX4" fmla="*/ 29813 w 111066"/>
                <a:gd name="connsiteY4" fmla="*/ 26303 h 146127"/>
                <a:gd name="connsiteX5" fmla="*/ 29813 w 111066"/>
                <a:gd name="connsiteY5" fmla="*/ 61374 h 146127"/>
                <a:gd name="connsiteX6" fmla="*/ 108144 w 111066"/>
                <a:gd name="connsiteY6" fmla="*/ 61374 h 146127"/>
                <a:gd name="connsiteX7" fmla="*/ 108144 w 111066"/>
                <a:gd name="connsiteY7" fmla="*/ 86508 h 146127"/>
                <a:gd name="connsiteX8" fmla="*/ 29813 w 111066"/>
                <a:gd name="connsiteY8" fmla="*/ 86508 h 146127"/>
                <a:gd name="connsiteX9" fmla="*/ 29813 w 111066"/>
                <a:gd name="connsiteY9" fmla="*/ 125670 h 146127"/>
                <a:gd name="connsiteX10" fmla="*/ 111651 w 111066"/>
                <a:gd name="connsiteY10" fmla="*/ 125670 h 146127"/>
                <a:gd name="connsiteX11" fmla="*/ 111651 w 111066"/>
                <a:gd name="connsiteY11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066" h="146127">
                  <a:moveTo>
                    <a:pt x="0" y="151388"/>
                  </a:moveTo>
                  <a:lnTo>
                    <a:pt x="0" y="0"/>
                  </a:lnTo>
                  <a:lnTo>
                    <a:pt x="111651" y="0"/>
                  </a:lnTo>
                  <a:lnTo>
                    <a:pt x="111651" y="26303"/>
                  </a:lnTo>
                  <a:lnTo>
                    <a:pt x="29813" y="26303"/>
                  </a:lnTo>
                  <a:lnTo>
                    <a:pt x="29813" y="61374"/>
                  </a:lnTo>
                  <a:lnTo>
                    <a:pt x="108144" y="61374"/>
                  </a:lnTo>
                  <a:lnTo>
                    <a:pt x="108144" y="86508"/>
                  </a:lnTo>
                  <a:lnTo>
                    <a:pt x="29813" y="86508"/>
                  </a:lnTo>
                  <a:lnTo>
                    <a:pt x="29813" y="125670"/>
                  </a:lnTo>
                  <a:lnTo>
                    <a:pt x="111651" y="125670"/>
                  </a:lnTo>
                  <a:lnTo>
                    <a:pt x="111651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0" name="Forme libre 199">
              <a:extLst>
                <a:ext uri="{FF2B5EF4-FFF2-40B4-BE49-F238E27FC236}">
                  <a16:creationId xmlns:a16="http://schemas.microsoft.com/office/drawing/2014/main" id="{71852166-3721-E346-BDFB-39994075E5BE}"/>
                </a:ext>
              </a:extLst>
            </p:cNvPr>
            <p:cNvSpPr/>
            <p:nvPr/>
          </p:nvSpPr>
          <p:spPr>
            <a:xfrm>
              <a:off x="4956376" y="2868277"/>
              <a:ext cx="134449" cy="151973"/>
            </a:xfrm>
            <a:custGeom>
              <a:avLst/>
              <a:gdLst>
                <a:gd name="connsiteX0" fmla="*/ 51441 w 134448"/>
                <a:gd name="connsiteY0" fmla="*/ 153726 h 151972"/>
                <a:gd name="connsiteX1" fmla="*/ 51441 w 134448"/>
                <a:gd name="connsiteY1" fmla="*/ 153726 h 151972"/>
                <a:gd name="connsiteX2" fmla="*/ 14029 w 134448"/>
                <a:gd name="connsiteY2" fmla="*/ 140283 h 151972"/>
                <a:gd name="connsiteX3" fmla="*/ 0 w 134448"/>
                <a:gd name="connsiteY3" fmla="*/ 103459 h 151972"/>
                <a:gd name="connsiteX4" fmla="*/ 0 w 134448"/>
                <a:gd name="connsiteY4" fmla="*/ 49683 h 151972"/>
                <a:gd name="connsiteX5" fmla="*/ 21629 w 134448"/>
                <a:gd name="connsiteY5" fmla="*/ 7599 h 151972"/>
                <a:gd name="connsiteX6" fmla="*/ 70732 w 134448"/>
                <a:gd name="connsiteY6" fmla="*/ 0 h 151972"/>
                <a:gd name="connsiteX7" fmla="*/ 85346 w 134448"/>
                <a:gd name="connsiteY7" fmla="*/ 0 h 151972"/>
                <a:gd name="connsiteX8" fmla="*/ 122758 w 134448"/>
                <a:gd name="connsiteY8" fmla="*/ 11690 h 151972"/>
                <a:gd name="connsiteX9" fmla="*/ 133280 w 134448"/>
                <a:gd name="connsiteY9" fmla="*/ 46176 h 151972"/>
                <a:gd name="connsiteX10" fmla="*/ 133280 w 134448"/>
                <a:gd name="connsiteY10" fmla="*/ 56698 h 151972"/>
                <a:gd name="connsiteX11" fmla="*/ 103467 w 134448"/>
                <a:gd name="connsiteY11" fmla="*/ 56698 h 151972"/>
                <a:gd name="connsiteX12" fmla="*/ 103467 w 134448"/>
                <a:gd name="connsiteY12" fmla="*/ 50853 h 151972"/>
                <a:gd name="connsiteX13" fmla="*/ 103467 w 134448"/>
                <a:gd name="connsiteY13" fmla="*/ 46761 h 151972"/>
                <a:gd name="connsiteX14" fmla="*/ 99960 w 134448"/>
                <a:gd name="connsiteY14" fmla="*/ 30395 h 151972"/>
                <a:gd name="connsiteX15" fmla="*/ 82423 w 134448"/>
                <a:gd name="connsiteY15" fmla="*/ 26303 h 151972"/>
                <a:gd name="connsiteX16" fmla="*/ 72485 w 134448"/>
                <a:gd name="connsiteY16" fmla="*/ 26303 h 151972"/>
                <a:gd name="connsiteX17" fmla="*/ 42673 w 134448"/>
                <a:gd name="connsiteY17" fmla="*/ 28641 h 151972"/>
                <a:gd name="connsiteX18" fmla="*/ 31566 w 134448"/>
                <a:gd name="connsiteY18" fmla="*/ 36824 h 151972"/>
                <a:gd name="connsiteX19" fmla="*/ 29813 w 134448"/>
                <a:gd name="connsiteY19" fmla="*/ 49683 h 151972"/>
                <a:gd name="connsiteX20" fmla="*/ 29813 w 134448"/>
                <a:gd name="connsiteY20" fmla="*/ 87677 h 151972"/>
                <a:gd name="connsiteX21" fmla="*/ 31566 w 134448"/>
                <a:gd name="connsiteY21" fmla="*/ 114564 h 151972"/>
                <a:gd name="connsiteX22" fmla="*/ 39750 w 134448"/>
                <a:gd name="connsiteY22" fmla="*/ 125085 h 151972"/>
                <a:gd name="connsiteX23" fmla="*/ 54364 w 134448"/>
                <a:gd name="connsiteY23" fmla="*/ 127423 h 151972"/>
                <a:gd name="connsiteX24" fmla="*/ 75408 w 134448"/>
                <a:gd name="connsiteY24" fmla="*/ 127423 h 151972"/>
                <a:gd name="connsiteX25" fmla="*/ 97622 w 134448"/>
                <a:gd name="connsiteY25" fmla="*/ 125670 h 151972"/>
                <a:gd name="connsiteX26" fmla="*/ 104636 w 134448"/>
                <a:gd name="connsiteY26" fmla="*/ 119825 h 151972"/>
                <a:gd name="connsiteX27" fmla="*/ 105805 w 134448"/>
                <a:gd name="connsiteY27" fmla="*/ 109888 h 151972"/>
                <a:gd name="connsiteX28" fmla="*/ 105805 w 134448"/>
                <a:gd name="connsiteY28" fmla="*/ 92937 h 151972"/>
                <a:gd name="connsiteX29" fmla="*/ 135618 w 134448"/>
                <a:gd name="connsiteY29" fmla="*/ 92937 h 151972"/>
                <a:gd name="connsiteX30" fmla="*/ 135618 w 134448"/>
                <a:gd name="connsiteY30" fmla="*/ 112226 h 151972"/>
                <a:gd name="connsiteX31" fmla="*/ 116912 w 134448"/>
                <a:gd name="connsiteY31" fmla="*/ 147297 h 151972"/>
                <a:gd name="connsiteX32" fmla="*/ 75408 w 134448"/>
                <a:gd name="connsiteY32" fmla="*/ 153726 h 151972"/>
                <a:gd name="connsiteX33" fmla="*/ 51441 w 134448"/>
                <a:gd name="connsiteY33" fmla="*/ 153726 h 15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4448" h="151972">
                  <a:moveTo>
                    <a:pt x="51441" y="153726"/>
                  </a:moveTo>
                  <a:lnTo>
                    <a:pt x="51441" y="153726"/>
                  </a:lnTo>
                  <a:cubicBezTo>
                    <a:pt x="36243" y="153726"/>
                    <a:pt x="23382" y="149050"/>
                    <a:pt x="14029" y="140283"/>
                  </a:cubicBezTo>
                  <a:cubicBezTo>
                    <a:pt x="4677" y="131515"/>
                    <a:pt x="0" y="118656"/>
                    <a:pt x="0" y="103459"/>
                  </a:cubicBezTo>
                  <a:lnTo>
                    <a:pt x="0" y="49683"/>
                  </a:lnTo>
                  <a:cubicBezTo>
                    <a:pt x="0" y="28641"/>
                    <a:pt x="7599" y="14613"/>
                    <a:pt x="21629" y="7599"/>
                  </a:cubicBezTo>
                  <a:cubicBezTo>
                    <a:pt x="35074" y="585"/>
                    <a:pt x="52026" y="0"/>
                    <a:pt x="70732" y="0"/>
                  </a:cubicBezTo>
                  <a:lnTo>
                    <a:pt x="85346" y="0"/>
                  </a:lnTo>
                  <a:cubicBezTo>
                    <a:pt x="102298" y="0"/>
                    <a:pt x="114574" y="2923"/>
                    <a:pt x="122758" y="11690"/>
                  </a:cubicBezTo>
                  <a:cubicBezTo>
                    <a:pt x="130941" y="19873"/>
                    <a:pt x="133280" y="32148"/>
                    <a:pt x="133280" y="46176"/>
                  </a:cubicBezTo>
                  <a:lnTo>
                    <a:pt x="133280" y="56698"/>
                  </a:lnTo>
                  <a:lnTo>
                    <a:pt x="103467" y="56698"/>
                  </a:lnTo>
                  <a:lnTo>
                    <a:pt x="103467" y="50853"/>
                  </a:lnTo>
                  <a:lnTo>
                    <a:pt x="103467" y="46761"/>
                  </a:lnTo>
                  <a:cubicBezTo>
                    <a:pt x="103467" y="37409"/>
                    <a:pt x="102298" y="32148"/>
                    <a:pt x="99960" y="30395"/>
                  </a:cubicBezTo>
                  <a:cubicBezTo>
                    <a:pt x="98206" y="28057"/>
                    <a:pt x="92945" y="26303"/>
                    <a:pt x="82423" y="26303"/>
                  </a:cubicBezTo>
                  <a:lnTo>
                    <a:pt x="72485" y="26303"/>
                  </a:lnTo>
                  <a:cubicBezTo>
                    <a:pt x="59041" y="26303"/>
                    <a:pt x="49103" y="26888"/>
                    <a:pt x="42673" y="28641"/>
                  </a:cubicBezTo>
                  <a:cubicBezTo>
                    <a:pt x="36243" y="30395"/>
                    <a:pt x="33320" y="32733"/>
                    <a:pt x="31566" y="36824"/>
                  </a:cubicBezTo>
                  <a:cubicBezTo>
                    <a:pt x="30397" y="39747"/>
                    <a:pt x="29813" y="43838"/>
                    <a:pt x="29813" y="49683"/>
                  </a:cubicBezTo>
                  <a:lnTo>
                    <a:pt x="29813" y="87677"/>
                  </a:lnTo>
                  <a:cubicBezTo>
                    <a:pt x="29813" y="99367"/>
                    <a:pt x="29813" y="108719"/>
                    <a:pt x="31566" y="114564"/>
                  </a:cubicBezTo>
                  <a:cubicBezTo>
                    <a:pt x="33320" y="120994"/>
                    <a:pt x="35074" y="123332"/>
                    <a:pt x="39750" y="125085"/>
                  </a:cubicBezTo>
                  <a:cubicBezTo>
                    <a:pt x="42673" y="126254"/>
                    <a:pt x="47934" y="127423"/>
                    <a:pt x="54364" y="127423"/>
                  </a:cubicBezTo>
                  <a:lnTo>
                    <a:pt x="75408" y="127423"/>
                  </a:lnTo>
                  <a:cubicBezTo>
                    <a:pt x="85930" y="127423"/>
                    <a:pt x="92945" y="126839"/>
                    <a:pt x="97622" y="125670"/>
                  </a:cubicBezTo>
                  <a:cubicBezTo>
                    <a:pt x="102298" y="123916"/>
                    <a:pt x="103467" y="122747"/>
                    <a:pt x="104636" y="119825"/>
                  </a:cubicBezTo>
                  <a:cubicBezTo>
                    <a:pt x="105221" y="118071"/>
                    <a:pt x="105805" y="114564"/>
                    <a:pt x="105805" y="109888"/>
                  </a:cubicBezTo>
                  <a:lnTo>
                    <a:pt x="105805" y="92937"/>
                  </a:lnTo>
                  <a:lnTo>
                    <a:pt x="135618" y="92937"/>
                  </a:lnTo>
                  <a:lnTo>
                    <a:pt x="135618" y="112226"/>
                  </a:lnTo>
                  <a:cubicBezTo>
                    <a:pt x="135618" y="129177"/>
                    <a:pt x="128603" y="141452"/>
                    <a:pt x="116912" y="147297"/>
                  </a:cubicBezTo>
                  <a:cubicBezTo>
                    <a:pt x="105805" y="153142"/>
                    <a:pt x="91191" y="153726"/>
                    <a:pt x="75408" y="153726"/>
                  </a:cubicBezTo>
                  <a:lnTo>
                    <a:pt x="51441" y="153726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1" name="Forme libre 200">
              <a:extLst>
                <a:ext uri="{FF2B5EF4-FFF2-40B4-BE49-F238E27FC236}">
                  <a16:creationId xmlns:a16="http://schemas.microsoft.com/office/drawing/2014/main" id="{0BD15A76-7F31-2B47-93FC-E11F78AE1194}"/>
                </a:ext>
              </a:extLst>
            </p:cNvPr>
            <p:cNvSpPr/>
            <p:nvPr/>
          </p:nvSpPr>
          <p:spPr>
            <a:xfrm>
              <a:off x="5182016" y="2869446"/>
              <a:ext cx="134449" cy="146128"/>
            </a:xfrm>
            <a:custGeom>
              <a:avLst/>
              <a:gdLst>
                <a:gd name="connsiteX0" fmla="*/ 108144 w 134448"/>
                <a:gd name="connsiteY0" fmla="*/ 151388 h 146127"/>
                <a:gd name="connsiteX1" fmla="*/ 108144 w 134448"/>
                <a:gd name="connsiteY1" fmla="*/ 87677 h 146127"/>
                <a:gd name="connsiteX2" fmla="*/ 29813 w 134448"/>
                <a:gd name="connsiteY2" fmla="*/ 87677 h 146127"/>
                <a:gd name="connsiteX3" fmla="*/ 29813 w 134448"/>
                <a:gd name="connsiteY3" fmla="*/ 151388 h 146127"/>
                <a:gd name="connsiteX4" fmla="*/ 0 w 134448"/>
                <a:gd name="connsiteY4" fmla="*/ 151388 h 146127"/>
                <a:gd name="connsiteX5" fmla="*/ 0 w 134448"/>
                <a:gd name="connsiteY5" fmla="*/ 0 h 146127"/>
                <a:gd name="connsiteX6" fmla="*/ 29813 w 134448"/>
                <a:gd name="connsiteY6" fmla="*/ 0 h 146127"/>
                <a:gd name="connsiteX7" fmla="*/ 29813 w 134448"/>
                <a:gd name="connsiteY7" fmla="*/ 61374 h 146127"/>
                <a:gd name="connsiteX8" fmla="*/ 108144 w 134448"/>
                <a:gd name="connsiteY8" fmla="*/ 61374 h 146127"/>
                <a:gd name="connsiteX9" fmla="*/ 108144 w 134448"/>
                <a:gd name="connsiteY9" fmla="*/ 0 h 146127"/>
                <a:gd name="connsiteX10" fmla="*/ 137956 w 134448"/>
                <a:gd name="connsiteY10" fmla="*/ 0 h 146127"/>
                <a:gd name="connsiteX11" fmla="*/ 137956 w 134448"/>
                <a:gd name="connsiteY11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448" h="146127">
                  <a:moveTo>
                    <a:pt x="108144" y="151388"/>
                  </a:moveTo>
                  <a:lnTo>
                    <a:pt x="108144" y="87677"/>
                  </a:lnTo>
                  <a:lnTo>
                    <a:pt x="29813" y="87677"/>
                  </a:lnTo>
                  <a:lnTo>
                    <a:pt x="29813" y="151388"/>
                  </a:lnTo>
                  <a:lnTo>
                    <a:pt x="0" y="151388"/>
                  </a:lnTo>
                  <a:lnTo>
                    <a:pt x="0" y="0"/>
                  </a:lnTo>
                  <a:lnTo>
                    <a:pt x="29813" y="0"/>
                  </a:lnTo>
                  <a:lnTo>
                    <a:pt x="29813" y="61374"/>
                  </a:lnTo>
                  <a:lnTo>
                    <a:pt x="108144" y="61374"/>
                  </a:lnTo>
                  <a:lnTo>
                    <a:pt x="108144" y="0"/>
                  </a:lnTo>
                  <a:lnTo>
                    <a:pt x="137956" y="0"/>
                  </a:lnTo>
                  <a:lnTo>
                    <a:pt x="137956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2" name="Forme libre 201">
              <a:extLst>
                <a:ext uri="{FF2B5EF4-FFF2-40B4-BE49-F238E27FC236}">
                  <a16:creationId xmlns:a16="http://schemas.microsoft.com/office/drawing/2014/main" id="{208B1538-023E-A743-B48D-C3156A0A38C9}"/>
                </a:ext>
              </a:extLst>
            </p:cNvPr>
            <p:cNvSpPr/>
            <p:nvPr/>
          </p:nvSpPr>
          <p:spPr>
            <a:xfrm>
              <a:off x="5358553" y="2849572"/>
              <a:ext cx="40919" cy="35071"/>
            </a:xfrm>
            <a:custGeom>
              <a:avLst/>
              <a:gdLst>
                <a:gd name="connsiteX0" fmla="*/ 20460 w 40919"/>
                <a:gd name="connsiteY0" fmla="*/ 0 h 35070"/>
                <a:gd name="connsiteX1" fmla="*/ 40919 w 40919"/>
                <a:gd name="connsiteY1" fmla="*/ 19873 h 35070"/>
                <a:gd name="connsiteX2" fmla="*/ 20460 w 40919"/>
                <a:gd name="connsiteY2" fmla="*/ 39747 h 35070"/>
                <a:gd name="connsiteX3" fmla="*/ 0 w 40919"/>
                <a:gd name="connsiteY3" fmla="*/ 19873 h 35070"/>
                <a:gd name="connsiteX4" fmla="*/ 20460 w 40919"/>
                <a:gd name="connsiteY4" fmla="*/ 0 h 35070"/>
                <a:gd name="connsiteX5" fmla="*/ 20460 w 40919"/>
                <a:gd name="connsiteY5" fmla="*/ 35655 h 35070"/>
                <a:gd name="connsiteX6" fmla="*/ 35658 w 40919"/>
                <a:gd name="connsiteY6" fmla="*/ 19873 h 35070"/>
                <a:gd name="connsiteX7" fmla="*/ 20460 w 40919"/>
                <a:gd name="connsiteY7" fmla="*/ 4092 h 35070"/>
                <a:gd name="connsiteX8" fmla="*/ 5261 w 40919"/>
                <a:gd name="connsiteY8" fmla="*/ 19873 h 35070"/>
                <a:gd name="connsiteX9" fmla="*/ 20460 w 40919"/>
                <a:gd name="connsiteY9" fmla="*/ 35655 h 35070"/>
                <a:gd name="connsiteX10" fmla="*/ 30982 w 40919"/>
                <a:gd name="connsiteY10" fmla="*/ 23380 h 35070"/>
                <a:gd name="connsiteX11" fmla="*/ 21044 w 40919"/>
                <a:gd name="connsiteY11" fmla="*/ 32148 h 35070"/>
                <a:gd name="connsiteX12" fmla="*/ 9353 w 40919"/>
                <a:gd name="connsiteY12" fmla="*/ 20458 h 35070"/>
                <a:gd name="connsiteX13" fmla="*/ 20460 w 40919"/>
                <a:gd name="connsiteY13" fmla="*/ 8768 h 35070"/>
                <a:gd name="connsiteX14" fmla="*/ 30397 w 40919"/>
                <a:gd name="connsiteY14" fmla="*/ 16951 h 35070"/>
                <a:gd name="connsiteX15" fmla="*/ 26305 w 40919"/>
                <a:gd name="connsiteY15" fmla="*/ 16951 h 35070"/>
                <a:gd name="connsiteX16" fmla="*/ 21044 w 40919"/>
                <a:gd name="connsiteY16" fmla="*/ 12859 h 35070"/>
                <a:gd name="connsiteX17" fmla="*/ 14614 w 40919"/>
                <a:gd name="connsiteY17" fmla="*/ 20458 h 35070"/>
                <a:gd name="connsiteX18" fmla="*/ 21044 w 40919"/>
                <a:gd name="connsiteY18" fmla="*/ 28057 h 35070"/>
                <a:gd name="connsiteX19" fmla="*/ 26305 w 40919"/>
                <a:gd name="connsiteY19" fmla="*/ 23965 h 35070"/>
                <a:gd name="connsiteX20" fmla="*/ 30982 w 40919"/>
                <a:gd name="connsiteY20" fmla="*/ 23965 h 3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919" h="35070">
                  <a:moveTo>
                    <a:pt x="20460" y="0"/>
                  </a:moveTo>
                  <a:cubicBezTo>
                    <a:pt x="31566" y="0"/>
                    <a:pt x="40919" y="7599"/>
                    <a:pt x="40919" y="19873"/>
                  </a:cubicBezTo>
                  <a:cubicBezTo>
                    <a:pt x="40919" y="32148"/>
                    <a:pt x="30982" y="39747"/>
                    <a:pt x="20460" y="39747"/>
                  </a:cubicBezTo>
                  <a:cubicBezTo>
                    <a:pt x="9937" y="39747"/>
                    <a:pt x="0" y="32148"/>
                    <a:pt x="0" y="19873"/>
                  </a:cubicBezTo>
                  <a:cubicBezTo>
                    <a:pt x="0" y="7599"/>
                    <a:pt x="9353" y="0"/>
                    <a:pt x="20460" y="0"/>
                  </a:cubicBezTo>
                  <a:moveTo>
                    <a:pt x="20460" y="35655"/>
                  </a:moveTo>
                  <a:cubicBezTo>
                    <a:pt x="28643" y="35655"/>
                    <a:pt x="35658" y="29226"/>
                    <a:pt x="35658" y="19873"/>
                  </a:cubicBezTo>
                  <a:cubicBezTo>
                    <a:pt x="35658" y="10521"/>
                    <a:pt x="29228" y="4092"/>
                    <a:pt x="20460" y="4092"/>
                  </a:cubicBezTo>
                  <a:cubicBezTo>
                    <a:pt x="12276" y="4092"/>
                    <a:pt x="5261" y="10521"/>
                    <a:pt x="5261" y="19873"/>
                  </a:cubicBezTo>
                  <a:cubicBezTo>
                    <a:pt x="5261" y="29226"/>
                    <a:pt x="12276" y="35655"/>
                    <a:pt x="20460" y="35655"/>
                  </a:cubicBezTo>
                  <a:moveTo>
                    <a:pt x="30982" y="23380"/>
                  </a:moveTo>
                  <a:cubicBezTo>
                    <a:pt x="30397" y="28641"/>
                    <a:pt x="26305" y="32148"/>
                    <a:pt x="21044" y="32148"/>
                  </a:cubicBezTo>
                  <a:cubicBezTo>
                    <a:pt x="14029" y="32148"/>
                    <a:pt x="9353" y="26888"/>
                    <a:pt x="9353" y="20458"/>
                  </a:cubicBezTo>
                  <a:cubicBezTo>
                    <a:pt x="9353" y="13444"/>
                    <a:pt x="13445" y="8768"/>
                    <a:pt x="20460" y="8768"/>
                  </a:cubicBezTo>
                  <a:cubicBezTo>
                    <a:pt x="25136" y="8768"/>
                    <a:pt x="29228" y="11690"/>
                    <a:pt x="30397" y="16951"/>
                  </a:cubicBezTo>
                  <a:lnTo>
                    <a:pt x="26305" y="16951"/>
                  </a:lnTo>
                  <a:cubicBezTo>
                    <a:pt x="25721" y="14613"/>
                    <a:pt x="23382" y="12859"/>
                    <a:pt x="21044" y="12859"/>
                  </a:cubicBezTo>
                  <a:cubicBezTo>
                    <a:pt x="16952" y="12859"/>
                    <a:pt x="14614" y="15782"/>
                    <a:pt x="14614" y="20458"/>
                  </a:cubicBezTo>
                  <a:cubicBezTo>
                    <a:pt x="14614" y="24549"/>
                    <a:pt x="16952" y="28057"/>
                    <a:pt x="21044" y="28057"/>
                  </a:cubicBezTo>
                  <a:cubicBezTo>
                    <a:pt x="23967" y="28057"/>
                    <a:pt x="26305" y="26303"/>
                    <a:pt x="26305" y="23965"/>
                  </a:cubicBezTo>
                  <a:lnTo>
                    <a:pt x="30982" y="23965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3" name="Forme libre 202">
              <a:extLst>
                <a:ext uri="{FF2B5EF4-FFF2-40B4-BE49-F238E27FC236}">
                  <a16:creationId xmlns:a16="http://schemas.microsoft.com/office/drawing/2014/main" id="{0140D891-9405-7B48-8110-ED39C40963D5}"/>
                </a:ext>
              </a:extLst>
            </p:cNvPr>
            <p:cNvSpPr/>
            <p:nvPr/>
          </p:nvSpPr>
          <p:spPr>
            <a:xfrm>
              <a:off x="4012311" y="1572415"/>
              <a:ext cx="1052209" cy="1122261"/>
            </a:xfrm>
            <a:custGeom>
              <a:avLst/>
              <a:gdLst>
                <a:gd name="connsiteX0" fmla="*/ 521428 w 1052208"/>
                <a:gd name="connsiteY0" fmla="*/ 0 h 1122261"/>
                <a:gd name="connsiteX1" fmla="*/ 0 w 1052208"/>
                <a:gd name="connsiteY1" fmla="*/ 426693 h 1122261"/>
                <a:gd name="connsiteX2" fmla="*/ 217456 w 1052208"/>
                <a:gd name="connsiteY2" fmla="*/ 426693 h 1122261"/>
                <a:gd name="connsiteX3" fmla="*/ 294034 w 1052208"/>
                <a:gd name="connsiteY3" fmla="*/ 304530 h 1122261"/>
                <a:gd name="connsiteX4" fmla="*/ 521428 w 1052208"/>
                <a:gd name="connsiteY4" fmla="*/ 210424 h 1122261"/>
                <a:gd name="connsiteX5" fmla="*/ 748822 w 1052208"/>
                <a:gd name="connsiteY5" fmla="*/ 304530 h 1122261"/>
                <a:gd name="connsiteX6" fmla="*/ 842936 w 1052208"/>
                <a:gd name="connsiteY6" fmla="*/ 531905 h 1122261"/>
                <a:gd name="connsiteX7" fmla="*/ 748822 w 1052208"/>
                <a:gd name="connsiteY7" fmla="*/ 759280 h 1122261"/>
                <a:gd name="connsiteX8" fmla="*/ 521428 w 1052208"/>
                <a:gd name="connsiteY8" fmla="*/ 853386 h 1122261"/>
                <a:gd name="connsiteX9" fmla="*/ 294034 w 1052208"/>
                <a:gd name="connsiteY9" fmla="*/ 759280 h 1122261"/>
                <a:gd name="connsiteX10" fmla="*/ 218041 w 1052208"/>
                <a:gd name="connsiteY10" fmla="*/ 638286 h 1122261"/>
                <a:gd name="connsiteX11" fmla="*/ 585 w 1052208"/>
                <a:gd name="connsiteY11" fmla="*/ 638286 h 1122261"/>
                <a:gd name="connsiteX12" fmla="*/ 585 w 1052208"/>
                <a:gd name="connsiteY12" fmla="*/ 638286 h 1122261"/>
                <a:gd name="connsiteX13" fmla="*/ 585 w 1052208"/>
                <a:gd name="connsiteY13" fmla="*/ 910668 h 1122261"/>
                <a:gd name="connsiteX14" fmla="*/ 198166 w 1052208"/>
                <a:gd name="connsiteY14" fmla="*/ 1125769 h 1122261"/>
                <a:gd name="connsiteX15" fmla="*/ 198166 w 1052208"/>
                <a:gd name="connsiteY15" fmla="*/ 954507 h 1122261"/>
                <a:gd name="connsiteX16" fmla="*/ 521428 w 1052208"/>
                <a:gd name="connsiteY16" fmla="*/ 1063810 h 1122261"/>
                <a:gd name="connsiteX17" fmla="*/ 1053378 w 1052208"/>
                <a:gd name="connsiteY17" fmla="*/ 531905 h 1122261"/>
                <a:gd name="connsiteX18" fmla="*/ 521428 w 1052208"/>
                <a:gd name="connsiteY18" fmla="*/ 0 h 112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2208" h="1122261">
                  <a:moveTo>
                    <a:pt x="521428" y="0"/>
                  </a:moveTo>
                  <a:cubicBezTo>
                    <a:pt x="263637" y="0"/>
                    <a:pt x="48519" y="183536"/>
                    <a:pt x="0" y="426693"/>
                  </a:cubicBezTo>
                  <a:lnTo>
                    <a:pt x="217456" y="426693"/>
                  </a:lnTo>
                  <a:cubicBezTo>
                    <a:pt x="233240" y="379932"/>
                    <a:pt x="259545" y="338432"/>
                    <a:pt x="294034" y="304530"/>
                  </a:cubicBezTo>
                  <a:cubicBezTo>
                    <a:pt x="352490" y="246079"/>
                    <a:pt x="431990" y="210424"/>
                    <a:pt x="521428" y="210424"/>
                  </a:cubicBezTo>
                  <a:cubicBezTo>
                    <a:pt x="610281" y="210424"/>
                    <a:pt x="690366" y="246079"/>
                    <a:pt x="748822" y="304530"/>
                  </a:cubicBezTo>
                  <a:cubicBezTo>
                    <a:pt x="807278" y="362981"/>
                    <a:pt x="842936" y="442475"/>
                    <a:pt x="842936" y="531905"/>
                  </a:cubicBezTo>
                  <a:cubicBezTo>
                    <a:pt x="842936" y="620751"/>
                    <a:pt x="807278" y="700829"/>
                    <a:pt x="748822" y="759280"/>
                  </a:cubicBezTo>
                  <a:cubicBezTo>
                    <a:pt x="690366" y="817731"/>
                    <a:pt x="610866" y="853386"/>
                    <a:pt x="521428" y="853386"/>
                  </a:cubicBezTo>
                  <a:cubicBezTo>
                    <a:pt x="432575" y="853386"/>
                    <a:pt x="352490" y="817731"/>
                    <a:pt x="294034" y="759280"/>
                  </a:cubicBezTo>
                  <a:cubicBezTo>
                    <a:pt x="260129" y="725378"/>
                    <a:pt x="233824" y="684463"/>
                    <a:pt x="218041" y="638286"/>
                  </a:cubicBezTo>
                  <a:lnTo>
                    <a:pt x="585" y="638286"/>
                  </a:lnTo>
                  <a:lnTo>
                    <a:pt x="585" y="638286"/>
                  </a:lnTo>
                  <a:lnTo>
                    <a:pt x="585" y="910668"/>
                  </a:lnTo>
                  <a:cubicBezTo>
                    <a:pt x="585" y="1139212"/>
                    <a:pt x="198166" y="1125769"/>
                    <a:pt x="198166" y="1125769"/>
                  </a:cubicBezTo>
                  <a:lnTo>
                    <a:pt x="198166" y="954507"/>
                  </a:lnTo>
                  <a:cubicBezTo>
                    <a:pt x="287604" y="1022895"/>
                    <a:pt x="399839" y="1063810"/>
                    <a:pt x="521428" y="1063810"/>
                  </a:cubicBezTo>
                  <a:cubicBezTo>
                    <a:pt x="815462" y="1063810"/>
                    <a:pt x="1053378" y="825914"/>
                    <a:pt x="1053378" y="531905"/>
                  </a:cubicBezTo>
                  <a:cubicBezTo>
                    <a:pt x="1053378" y="237896"/>
                    <a:pt x="814877" y="0"/>
                    <a:pt x="521428" y="0"/>
                  </a:cubicBezTo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4" name="Forme libre 203">
              <a:extLst>
                <a:ext uri="{FF2B5EF4-FFF2-40B4-BE49-F238E27FC236}">
                  <a16:creationId xmlns:a16="http://schemas.microsoft.com/office/drawing/2014/main" id="{AFFF3E90-1916-A641-B58D-14DD86F6F269}"/>
                </a:ext>
              </a:extLst>
            </p:cNvPr>
            <p:cNvSpPr/>
            <p:nvPr/>
          </p:nvSpPr>
          <p:spPr>
            <a:xfrm>
              <a:off x="4258995" y="3107342"/>
              <a:ext cx="81838" cy="87677"/>
            </a:xfrm>
            <a:custGeom>
              <a:avLst/>
              <a:gdLst>
                <a:gd name="connsiteX0" fmla="*/ 64886 w 81838"/>
                <a:gd name="connsiteY0" fmla="*/ 74233 h 87676"/>
                <a:gd name="connsiteX1" fmla="*/ 21629 w 81838"/>
                <a:gd name="connsiteY1" fmla="*/ 74233 h 87676"/>
                <a:gd name="connsiteX2" fmla="*/ 15199 w 81838"/>
                <a:gd name="connsiteY2" fmla="*/ 92937 h 87676"/>
                <a:gd name="connsiteX3" fmla="*/ 0 w 81838"/>
                <a:gd name="connsiteY3" fmla="*/ 92937 h 87676"/>
                <a:gd name="connsiteX4" fmla="*/ 32151 w 81838"/>
                <a:gd name="connsiteY4" fmla="*/ 0 h 87676"/>
                <a:gd name="connsiteX5" fmla="*/ 53195 w 81838"/>
                <a:gd name="connsiteY5" fmla="*/ 0 h 87676"/>
                <a:gd name="connsiteX6" fmla="*/ 85930 w 81838"/>
                <a:gd name="connsiteY6" fmla="*/ 92937 h 87676"/>
                <a:gd name="connsiteX7" fmla="*/ 71316 w 81838"/>
                <a:gd name="connsiteY7" fmla="*/ 92937 h 87676"/>
                <a:gd name="connsiteX8" fmla="*/ 64886 w 81838"/>
                <a:gd name="connsiteY8" fmla="*/ 74233 h 87676"/>
                <a:gd name="connsiteX9" fmla="*/ 60794 w 81838"/>
                <a:gd name="connsiteY9" fmla="*/ 63127 h 87676"/>
                <a:gd name="connsiteX10" fmla="*/ 42673 w 81838"/>
                <a:gd name="connsiteY10" fmla="*/ 11106 h 87676"/>
                <a:gd name="connsiteX11" fmla="*/ 24552 w 81838"/>
                <a:gd name="connsiteY11" fmla="*/ 63127 h 87676"/>
                <a:gd name="connsiteX12" fmla="*/ 60794 w 81838"/>
                <a:gd name="connsiteY12" fmla="*/ 63127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38" h="87676">
                  <a:moveTo>
                    <a:pt x="64886" y="74233"/>
                  </a:moveTo>
                  <a:lnTo>
                    <a:pt x="21629" y="74233"/>
                  </a:lnTo>
                  <a:lnTo>
                    <a:pt x="15199" y="92937"/>
                  </a:lnTo>
                  <a:lnTo>
                    <a:pt x="0" y="92937"/>
                  </a:lnTo>
                  <a:lnTo>
                    <a:pt x="32151" y="0"/>
                  </a:lnTo>
                  <a:lnTo>
                    <a:pt x="53195" y="0"/>
                  </a:lnTo>
                  <a:lnTo>
                    <a:pt x="85930" y="92937"/>
                  </a:lnTo>
                  <a:lnTo>
                    <a:pt x="71316" y="92937"/>
                  </a:lnTo>
                  <a:lnTo>
                    <a:pt x="64886" y="74233"/>
                  </a:lnTo>
                  <a:close/>
                  <a:moveTo>
                    <a:pt x="60794" y="63127"/>
                  </a:moveTo>
                  <a:lnTo>
                    <a:pt x="42673" y="11106"/>
                  </a:lnTo>
                  <a:lnTo>
                    <a:pt x="24552" y="63127"/>
                  </a:lnTo>
                  <a:lnTo>
                    <a:pt x="60794" y="63127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5" name="Forme libre 204">
              <a:extLst>
                <a:ext uri="{FF2B5EF4-FFF2-40B4-BE49-F238E27FC236}">
                  <a16:creationId xmlns:a16="http://schemas.microsoft.com/office/drawing/2014/main" id="{A7524F45-6FD8-1847-BEF9-345B870E80F1}"/>
                </a:ext>
              </a:extLst>
            </p:cNvPr>
            <p:cNvSpPr/>
            <p:nvPr/>
          </p:nvSpPr>
          <p:spPr>
            <a:xfrm>
              <a:off x="4368893" y="3107342"/>
              <a:ext cx="81838" cy="87677"/>
            </a:xfrm>
            <a:custGeom>
              <a:avLst/>
              <a:gdLst>
                <a:gd name="connsiteX0" fmla="*/ 83008 w 81838"/>
                <a:gd name="connsiteY0" fmla="*/ 0 h 87676"/>
                <a:gd name="connsiteX1" fmla="*/ 83008 w 81838"/>
                <a:gd name="connsiteY1" fmla="*/ 92937 h 87676"/>
                <a:gd name="connsiteX2" fmla="*/ 59625 w 81838"/>
                <a:gd name="connsiteY2" fmla="*/ 92937 h 87676"/>
                <a:gd name="connsiteX3" fmla="*/ 26890 w 81838"/>
                <a:gd name="connsiteY3" fmla="*/ 36240 h 87676"/>
                <a:gd name="connsiteX4" fmla="*/ 17537 w 81838"/>
                <a:gd name="connsiteY4" fmla="*/ 18120 h 87676"/>
                <a:gd name="connsiteX5" fmla="*/ 14614 w 81838"/>
                <a:gd name="connsiteY5" fmla="*/ 12275 h 87676"/>
                <a:gd name="connsiteX6" fmla="*/ 14029 w 81838"/>
                <a:gd name="connsiteY6" fmla="*/ 12275 h 87676"/>
                <a:gd name="connsiteX7" fmla="*/ 14029 w 81838"/>
                <a:gd name="connsiteY7" fmla="*/ 16951 h 87676"/>
                <a:gd name="connsiteX8" fmla="*/ 14029 w 81838"/>
                <a:gd name="connsiteY8" fmla="*/ 31564 h 87676"/>
                <a:gd name="connsiteX9" fmla="*/ 14029 w 81838"/>
                <a:gd name="connsiteY9" fmla="*/ 92937 h 87676"/>
                <a:gd name="connsiteX10" fmla="*/ 0 w 81838"/>
                <a:gd name="connsiteY10" fmla="*/ 92937 h 87676"/>
                <a:gd name="connsiteX11" fmla="*/ 0 w 81838"/>
                <a:gd name="connsiteY11" fmla="*/ 0 h 87676"/>
                <a:gd name="connsiteX12" fmla="*/ 23967 w 81838"/>
                <a:gd name="connsiteY12" fmla="*/ 0 h 87676"/>
                <a:gd name="connsiteX13" fmla="*/ 52610 w 81838"/>
                <a:gd name="connsiteY13" fmla="*/ 50853 h 87676"/>
                <a:gd name="connsiteX14" fmla="*/ 64886 w 81838"/>
                <a:gd name="connsiteY14" fmla="*/ 73064 h 87676"/>
                <a:gd name="connsiteX15" fmla="*/ 68978 w 81838"/>
                <a:gd name="connsiteY15" fmla="*/ 80663 h 87676"/>
                <a:gd name="connsiteX16" fmla="*/ 69563 w 81838"/>
                <a:gd name="connsiteY16" fmla="*/ 80663 h 87676"/>
                <a:gd name="connsiteX17" fmla="*/ 69563 w 81838"/>
                <a:gd name="connsiteY17" fmla="*/ 75986 h 87676"/>
                <a:gd name="connsiteX18" fmla="*/ 69563 w 81838"/>
                <a:gd name="connsiteY18" fmla="*/ 61958 h 87676"/>
                <a:gd name="connsiteX19" fmla="*/ 69563 w 81838"/>
                <a:gd name="connsiteY19" fmla="*/ 0 h 87676"/>
                <a:gd name="connsiteX20" fmla="*/ 83008 w 81838"/>
                <a:gd name="connsiteY20" fmla="*/ 0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838" h="87676">
                  <a:moveTo>
                    <a:pt x="83008" y="0"/>
                  </a:moveTo>
                  <a:lnTo>
                    <a:pt x="83008" y="92937"/>
                  </a:lnTo>
                  <a:lnTo>
                    <a:pt x="59625" y="92937"/>
                  </a:lnTo>
                  <a:lnTo>
                    <a:pt x="26890" y="36240"/>
                  </a:lnTo>
                  <a:cubicBezTo>
                    <a:pt x="25721" y="33902"/>
                    <a:pt x="22213" y="27472"/>
                    <a:pt x="17537" y="18120"/>
                  </a:cubicBezTo>
                  <a:lnTo>
                    <a:pt x="14614" y="12275"/>
                  </a:lnTo>
                  <a:lnTo>
                    <a:pt x="14029" y="12275"/>
                  </a:lnTo>
                  <a:lnTo>
                    <a:pt x="14029" y="16951"/>
                  </a:lnTo>
                  <a:cubicBezTo>
                    <a:pt x="14029" y="21627"/>
                    <a:pt x="14029" y="26303"/>
                    <a:pt x="14029" y="31564"/>
                  </a:cubicBezTo>
                  <a:lnTo>
                    <a:pt x="14029" y="92937"/>
                  </a:lnTo>
                  <a:lnTo>
                    <a:pt x="0" y="92937"/>
                  </a:lnTo>
                  <a:lnTo>
                    <a:pt x="0" y="0"/>
                  </a:lnTo>
                  <a:lnTo>
                    <a:pt x="23967" y="0"/>
                  </a:lnTo>
                  <a:lnTo>
                    <a:pt x="52610" y="50853"/>
                  </a:lnTo>
                  <a:cubicBezTo>
                    <a:pt x="54949" y="55529"/>
                    <a:pt x="59041" y="62543"/>
                    <a:pt x="64886" y="73064"/>
                  </a:cubicBezTo>
                  <a:lnTo>
                    <a:pt x="68978" y="80663"/>
                  </a:lnTo>
                  <a:lnTo>
                    <a:pt x="69563" y="80663"/>
                  </a:lnTo>
                  <a:lnTo>
                    <a:pt x="69563" y="75986"/>
                  </a:lnTo>
                  <a:cubicBezTo>
                    <a:pt x="69563" y="71310"/>
                    <a:pt x="69563" y="66634"/>
                    <a:pt x="69563" y="61958"/>
                  </a:cubicBezTo>
                  <a:lnTo>
                    <a:pt x="69563" y="0"/>
                  </a:lnTo>
                  <a:lnTo>
                    <a:pt x="83008" y="0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6" name="Forme libre 205">
              <a:extLst>
                <a:ext uri="{FF2B5EF4-FFF2-40B4-BE49-F238E27FC236}">
                  <a16:creationId xmlns:a16="http://schemas.microsoft.com/office/drawing/2014/main" id="{E8720BAF-1749-2C48-A6D0-5FA3908C72C1}"/>
                </a:ext>
              </a:extLst>
            </p:cNvPr>
            <p:cNvSpPr/>
            <p:nvPr/>
          </p:nvSpPr>
          <p:spPr>
            <a:xfrm>
              <a:off x="4478790" y="3106757"/>
              <a:ext cx="75993" cy="93522"/>
            </a:xfrm>
            <a:custGeom>
              <a:avLst/>
              <a:gdLst>
                <a:gd name="connsiteX0" fmla="*/ 38581 w 75992"/>
                <a:gd name="connsiteY0" fmla="*/ 45592 h 93521"/>
                <a:gd name="connsiteX1" fmla="*/ 78916 w 75992"/>
                <a:gd name="connsiteY1" fmla="*/ 45592 h 93521"/>
                <a:gd name="connsiteX2" fmla="*/ 78916 w 75992"/>
                <a:gd name="connsiteY2" fmla="*/ 60789 h 93521"/>
                <a:gd name="connsiteX3" fmla="*/ 78331 w 75992"/>
                <a:gd name="connsiteY3" fmla="*/ 74233 h 93521"/>
                <a:gd name="connsiteX4" fmla="*/ 76577 w 75992"/>
                <a:gd name="connsiteY4" fmla="*/ 81832 h 93521"/>
                <a:gd name="connsiteX5" fmla="*/ 61379 w 75992"/>
                <a:gd name="connsiteY5" fmla="*/ 93522 h 93521"/>
                <a:gd name="connsiteX6" fmla="*/ 39166 w 75992"/>
                <a:gd name="connsiteY6" fmla="*/ 94691 h 93521"/>
                <a:gd name="connsiteX7" fmla="*/ 19875 w 75992"/>
                <a:gd name="connsiteY7" fmla="*/ 93522 h 93521"/>
                <a:gd name="connsiteX8" fmla="*/ 8768 w 75992"/>
                <a:gd name="connsiteY8" fmla="*/ 88261 h 93521"/>
                <a:gd name="connsiteX9" fmla="*/ 585 w 75992"/>
                <a:gd name="connsiteY9" fmla="*/ 69557 h 93521"/>
                <a:gd name="connsiteX10" fmla="*/ 0 w 75992"/>
                <a:gd name="connsiteY10" fmla="*/ 57867 h 93521"/>
                <a:gd name="connsiteX11" fmla="*/ 0 w 75992"/>
                <a:gd name="connsiteY11" fmla="*/ 33317 h 93521"/>
                <a:gd name="connsiteX12" fmla="*/ 9353 w 75992"/>
                <a:gd name="connsiteY12" fmla="*/ 6429 h 93521"/>
                <a:gd name="connsiteX13" fmla="*/ 25136 w 75992"/>
                <a:gd name="connsiteY13" fmla="*/ 584 h 93521"/>
                <a:gd name="connsiteX14" fmla="*/ 41504 w 75992"/>
                <a:gd name="connsiteY14" fmla="*/ 0 h 93521"/>
                <a:gd name="connsiteX15" fmla="*/ 56702 w 75992"/>
                <a:gd name="connsiteY15" fmla="*/ 584 h 93521"/>
                <a:gd name="connsiteX16" fmla="*/ 64886 w 75992"/>
                <a:gd name="connsiteY16" fmla="*/ 2338 h 93521"/>
                <a:gd name="connsiteX17" fmla="*/ 78331 w 75992"/>
                <a:gd name="connsiteY17" fmla="*/ 19873 h 93521"/>
                <a:gd name="connsiteX18" fmla="*/ 78916 w 75992"/>
                <a:gd name="connsiteY18" fmla="*/ 29226 h 93521"/>
                <a:gd name="connsiteX19" fmla="*/ 64886 w 75992"/>
                <a:gd name="connsiteY19" fmla="*/ 29226 h 93521"/>
                <a:gd name="connsiteX20" fmla="*/ 62548 w 75992"/>
                <a:gd name="connsiteY20" fmla="*/ 17535 h 93521"/>
                <a:gd name="connsiteX21" fmla="*/ 53780 w 75992"/>
                <a:gd name="connsiteY21" fmla="*/ 13444 h 93521"/>
                <a:gd name="connsiteX22" fmla="*/ 38581 w 75992"/>
                <a:gd name="connsiteY22" fmla="*/ 12859 h 93521"/>
                <a:gd name="connsiteX23" fmla="*/ 22798 w 75992"/>
                <a:gd name="connsiteY23" fmla="*/ 14613 h 93521"/>
                <a:gd name="connsiteX24" fmla="*/ 15199 w 75992"/>
                <a:gd name="connsiteY24" fmla="*/ 23965 h 93521"/>
                <a:gd name="connsiteX25" fmla="*/ 14029 w 75992"/>
                <a:gd name="connsiteY25" fmla="*/ 47345 h 93521"/>
                <a:gd name="connsiteX26" fmla="*/ 14029 w 75992"/>
                <a:gd name="connsiteY26" fmla="*/ 66050 h 93521"/>
                <a:gd name="connsiteX27" fmla="*/ 16368 w 75992"/>
                <a:gd name="connsiteY27" fmla="*/ 76571 h 93521"/>
                <a:gd name="connsiteX28" fmla="*/ 22213 w 75992"/>
                <a:gd name="connsiteY28" fmla="*/ 81247 h 93521"/>
                <a:gd name="connsiteX29" fmla="*/ 41504 w 75992"/>
                <a:gd name="connsiteY29" fmla="*/ 83000 h 93521"/>
                <a:gd name="connsiteX30" fmla="*/ 54949 w 75992"/>
                <a:gd name="connsiteY30" fmla="*/ 81832 h 93521"/>
                <a:gd name="connsiteX31" fmla="*/ 61379 w 75992"/>
                <a:gd name="connsiteY31" fmla="*/ 78909 h 93521"/>
                <a:gd name="connsiteX32" fmla="*/ 64886 w 75992"/>
                <a:gd name="connsiteY32" fmla="*/ 61958 h 93521"/>
                <a:gd name="connsiteX33" fmla="*/ 64886 w 75992"/>
                <a:gd name="connsiteY33" fmla="*/ 57282 h 93521"/>
                <a:gd name="connsiteX34" fmla="*/ 38581 w 75992"/>
                <a:gd name="connsiteY34" fmla="*/ 57282 h 93521"/>
                <a:gd name="connsiteX35" fmla="*/ 38581 w 75992"/>
                <a:gd name="connsiteY35" fmla="*/ 45592 h 9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992" h="93521">
                  <a:moveTo>
                    <a:pt x="38581" y="45592"/>
                  </a:moveTo>
                  <a:lnTo>
                    <a:pt x="78916" y="45592"/>
                  </a:lnTo>
                  <a:cubicBezTo>
                    <a:pt x="78916" y="48514"/>
                    <a:pt x="78916" y="53775"/>
                    <a:pt x="78916" y="60789"/>
                  </a:cubicBezTo>
                  <a:cubicBezTo>
                    <a:pt x="78916" y="66634"/>
                    <a:pt x="78916" y="71310"/>
                    <a:pt x="78331" y="74233"/>
                  </a:cubicBezTo>
                  <a:cubicBezTo>
                    <a:pt x="77746" y="77155"/>
                    <a:pt x="77162" y="79493"/>
                    <a:pt x="76577" y="81832"/>
                  </a:cubicBezTo>
                  <a:cubicBezTo>
                    <a:pt x="73655" y="88261"/>
                    <a:pt x="68394" y="91768"/>
                    <a:pt x="61379" y="93522"/>
                  </a:cubicBezTo>
                  <a:cubicBezTo>
                    <a:pt x="57287" y="94106"/>
                    <a:pt x="50272" y="94691"/>
                    <a:pt x="39166" y="94691"/>
                  </a:cubicBezTo>
                  <a:cubicBezTo>
                    <a:pt x="30397" y="94691"/>
                    <a:pt x="23967" y="94106"/>
                    <a:pt x="19875" y="93522"/>
                  </a:cubicBezTo>
                  <a:cubicBezTo>
                    <a:pt x="15783" y="92353"/>
                    <a:pt x="11691" y="90599"/>
                    <a:pt x="8768" y="88261"/>
                  </a:cubicBezTo>
                  <a:cubicBezTo>
                    <a:pt x="4092" y="84170"/>
                    <a:pt x="1169" y="77740"/>
                    <a:pt x="585" y="69557"/>
                  </a:cubicBezTo>
                  <a:cubicBezTo>
                    <a:pt x="0" y="66634"/>
                    <a:pt x="0" y="62543"/>
                    <a:pt x="0" y="57867"/>
                  </a:cubicBezTo>
                  <a:cubicBezTo>
                    <a:pt x="0" y="45007"/>
                    <a:pt x="0" y="36824"/>
                    <a:pt x="0" y="33317"/>
                  </a:cubicBezTo>
                  <a:cubicBezTo>
                    <a:pt x="585" y="20458"/>
                    <a:pt x="3507" y="11690"/>
                    <a:pt x="9353" y="6429"/>
                  </a:cubicBezTo>
                  <a:cubicBezTo>
                    <a:pt x="13445" y="2923"/>
                    <a:pt x="18706" y="1169"/>
                    <a:pt x="25136" y="584"/>
                  </a:cubicBezTo>
                  <a:cubicBezTo>
                    <a:pt x="29228" y="0"/>
                    <a:pt x="34489" y="0"/>
                    <a:pt x="41504" y="0"/>
                  </a:cubicBezTo>
                  <a:cubicBezTo>
                    <a:pt x="48518" y="0"/>
                    <a:pt x="53780" y="0"/>
                    <a:pt x="56702" y="584"/>
                  </a:cubicBezTo>
                  <a:cubicBezTo>
                    <a:pt x="59625" y="584"/>
                    <a:pt x="62548" y="1169"/>
                    <a:pt x="64886" y="2338"/>
                  </a:cubicBezTo>
                  <a:cubicBezTo>
                    <a:pt x="72485" y="4676"/>
                    <a:pt x="77162" y="10521"/>
                    <a:pt x="78331" y="19873"/>
                  </a:cubicBezTo>
                  <a:cubicBezTo>
                    <a:pt x="78331" y="21627"/>
                    <a:pt x="78916" y="25134"/>
                    <a:pt x="78916" y="29226"/>
                  </a:cubicBezTo>
                  <a:lnTo>
                    <a:pt x="64886" y="29226"/>
                  </a:lnTo>
                  <a:cubicBezTo>
                    <a:pt x="64886" y="23380"/>
                    <a:pt x="63717" y="19873"/>
                    <a:pt x="62548" y="17535"/>
                  </a:cubicBezTo>
                  <a:cubicBezTo>
                    <a:pt x="61379" y="15197"/>
                    <a:pt x="58456" y="14028"/>
                    <a:pt x="53780" y="13444"/>
                  </a:cubicBezTo>
                  <a:cubicBezTo>
                    <a:pt x="50857" y="12859"/>
                    <a:pt x="45596" y="12859"/>
                    <a:pt x="38581" y="12859"/>
                  </a:cubicBezTo>
                  <a:cubicBezTo>
                    <a:pt x="31566" y="12859"/>
                    <a:pt x="26305" y="13444"/>
                    <a:pt x="22798" y="14613"/>
                  </a:cubicBezTo>
                  <a:cubicBezTo>
                    <a:pt x="18706" y="15782"/>
                    <a:pt x="16368" y="19289"/>
                    <a:pt x="15199" y="23965"/>
                  </a:cubicBezTo>
                  <a:cubicBezTo>
                    <a:pt x="14614" y="26303"/>
                    <a:pt x="14029" y="34486"/>
                    <a:pt x="14029" y="47345"/>
                  </a:cubicBezTo>
                  <a:cubicBezTo>
                    <a:pt x="14029" y="57867"/>
                    <a:pt x="14029" y="64296"/>
                    <a:pt x="14029" y="66050"/>
                  </a:cubicBezTo>
                  <a:cubicBezTo>
                    <a:pt x="14029" y="70726"/>
                    <a:pt x="15199" y="74233"/>
                    <a:pt x="16368" y="76571"/>
                  </a:cubicBezTo>
                  <a:cubicBezTo>
                    <a:pt x="17537" y="78909"/>
                    <a:pt x="19875" y="80662"/>
                    <a:pt x="22213" y="81247"/>
                  </a:cubicBezTo>
                  <a:cubicBezTo>
                    <a:pt x="25721" y="82416"/>
                    <a:pt x="32151" y="83000"/>
                    <a:pt x="41504" y="83000"/>
                  </a:cubicBezTo>
                  <a:cubicBezTo>
                    <a:pt x="47349" y="83000"/>
                    <a:pt x="51441" y="82416"/>
                    <a:pt x="54949" y="81832"/>
                  </a:cubicBezTo>
                  <a:cubicBezTo>
                    <a:pt x="57871" y="81247"/>
                    <a:pt x="60210" y="80078"/>
                    <a:pt x="61379" y="78909"/>
                  </a:cubicBezTo>
                  <a:cubicBezTo>
                    <a:pt x="63717" y="76571"/>
                    <a:pt x="64886" y="70726"/>
                    <a:pt x="64886" y="61958"/>
                  </a:cubicBezTo>
                  <a:cubicBezTo>
                    <a:pt x="64886" y="60789"/>
                    <a:pt x="64886" y="59620"/>
                    <a:pt x="64886" y="57282"/>
                  </a:cubicBezTo>
                  <a:lnTo>
                    <a:pt x="38581" y="57282"/>
                  </a:lnTo>
                  <a:lnTo>
                    <a:pt x="38581" y="45592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7" name="Forme libre 206">
              <a:extLst>
                <a:ext uri="{FF2B5EF4-FFF2-40B4-BE49-F238E27FC236}">
                  <a16:creationId xmlns:a16="http://schemas.microsoft.com/office/drawing/2014/main" id="{AC2575F7-3BCA-C44F-8283-959FAF1E1066}"/>
                </a:ext>
              </a:extLst>
            </p:cNvPr>
            <p:cNvSpPr/>
            <p:nvPr/>
          </p:nvSpPr>
          <p:spPr>
            <a:xfrm>
              <a:off x="4582842" y="3107342"/>
              <a:ext cx="58456" cy="87677"/>
            </a:xfrm>
            <a:custGeom>
              <a:avLst/>
              <a:gdLst>
                <a:gd name="connsiteX0" fmla="*/ 14614 w 58456"/>
                <a:gd name="connsiteY0" fmla="*/ 11690 h 87676"/>
                <a:gd name="connsiteX1" fmla="*/ 14614 w 58456"/>
                <a:gd name="connsiteY1" fmla="*/ 39162 h 87676"/>
                <a:gd name="connsiteX2" fmla="*/ 59625 w 58456"/>
                <a:gd name="connsiteY2" fmla="*/ 39162 h 87676"/>
                <a:gd name="connsiteX3" fmla="*/ 59625 w 58456"/>
                <a:gd name="connsiteY3" fmla="*/ 50268 h 87676"/>
                <a:gd name="connsiteX4" fmla="*/ 14614 w 58456"/>
                <a:gd name="connsiteY4" fmla="*/ 50268 h 87676"/>
                <a:gd name="connsiteX5" fmla="*/ 14614 w 58456"/>
                <a:gd name="connsiteY5" fmla="*/ 80663 h 87676"/>
                <a:gd name="connsiteX6" fmla="*/ 61963 w 58456"/>
                <a:gd name="connsiteY6" fmla="*/ 80663 h 87676"/>
                <a:gd name="connsiteX7" fmla="*/ 61963 w 58456"/>
                <a:gd name="connsiteY7" fmla="*/ 92937 h 87676"/>
                <a:gd name="connsiteX8" fmla="*/ 0 w 58456"/>
                <a:gd name="connsiteY8" fmla="*/ 92937 h 87676"/>
                <a:gd name="connsiteX9" fmla="*/ 0 w 58456"/>
                <a:gd name="connsiteY9" fmla="*/ 0 h 87676"/>
                <a:gd name="connsiteX10" fmla="*/ 61963 w 58456"/>
                <a:gd name="connsiteY10" fmla="*/ 0 h 87676"/>
                <a:gd name="connsiteX11" fmla="*/ 61963 w 58456"/>
                <a:gd name="connsiteY11" fmla="*/ 12275 h 87676"/>
                <a:gd name="connsiteX12" fmla="*/ 14614 w 58456"/>
                <a:gd name="connsiteY12" fmla="*/ 12275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456" h="87676">
                  <a:moveTo>
                    <a:pt x="14614" y="11690"/>
                  </a:moveTo>
                  <a:lnTo>
                    <a:pt x="14614" y="39162"/>
                  </a:lnTo>
                  <a:lnTo>
                    <a:pt x="59625" y="39162"/>
                  </a:lnTo>
                  <a:lnTo>
                    <a:pt x="59625" y="50268"/>
                  </a:lnTo>
                  <a:lnTo>
                    <a:pt x="14614" y="50268"/>
                  </a:lnTo>
                  <a:lnTo>
                    <a:pt x="14614" y="80663"/>
                  </a:lnTo>
                  <a:lnTo>
                    <a:pt x="61963" y="80663"/>
                  </a:lnTo>
                  <a:lnTo>
                    <a:pt x="61963" y="92937"/>
                  </a:lnTo>
                  <a:lnTo>
                    <a:pt x="0" y="92937"/>
                  </a:lnTo>
                  <a:lnTo>
                    <a:pt x="0" y="0"/>
                  </a:lnTo>
                  <a:lnTo>
                    <a:pt x="61963" y="0"/>
                  </a:lnTo>
                  <a:lnTo>
                    <a:pt x="61963" y="12275"/>
                  </a:lnTo>
                  <a:lnTo>
                    <a:pt x="14614" y="12275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8" name="Forme libre 207">
              <a:extLst>
                <a:ext uri="{FF2B5EF4-FFF2-40B4-BE49-F238E27FC236}">
                  <a16:creationId xmlns:a16="http://schemas.microsoft.com/office/drawing/2014/main" id="{991923A5-0A47-9648-A8C1-EA44D66B16F1}"/>
                </a:ext>
              </a:extLst>
            </p:cNvPr>
            <p:cNvSpPr/>
            <p:nvPr/>
          </p:nvSpPr>
          <p:spPr>
            <a:xfrm>
              <a:off x="4674033" y="3107342"/>
              <a:ext cx="70147" cy="87677"/>
            </a:xfrm>
            <a:custGeom>
              <a:avLst/>
              <a:gdLst>
                <a:gd name="connsiteX0" fmla="*/ 0 w 70147"/>
                <a:gd name="connsiteY0" fmla="*/ 92937 h 87676"/>
                <a:gd name="connsiteX1" fmla="*/ 0 w 70147"/>
                <a:gd name="connsiteY1" fmla="*/ 0 h 87676"/>
                <a:gd name="connsiteX2" fmla="*/ 45011 w 70147"/>
                <a:gd name="connsiteY2" fmla="*/ 0 h 87676"/>
                <a:gd name="connsiteX3" fmla="*/ 64302 w 70147"/>
                <a:gd name="connsiteY3" fmla="*/ 3507 h 87676"/>
                <a:gd name="connsiteX4" fmla="*/ 72485 w 70147"/>
                <a:gd name="connsiteY4" fmla="*/ 14613 h 87676"/>
                <a:gd name="connsiteX5" fmla="*/ 73655 w 70147"/>
                <a:gd name="connsiteY5" fmla="*/ 26888 h 87676"/>
                <a:gd name="connsiteX6" fmla="*/ 71901 w 70147"/>
                <a:gd name="connsiteY6" fmla="*/ 41500 h 87676"/>
                <a:gd name="connsiteX7" fmla="*/ 63133 w 70147"/>
                <a:gd name="connsiteY7" fmla="*/ 50853 h 87676"/>
                <a:gd name="connsiteX8" fmla="*/ 57287 w 70147"/>
                <a:gd name="connsiteY8" fmla="*/ 52606 h 87676"/>
                <a:gd name="connsiteX9" fmla="*/ 57287 w 70147"/>
                <a:gd name="connsiteY9" fmla="*/ 53191 h 87676"/>
                <a:gd name="connsiteX10" fmla="*/ 68978 w 70147"/>
                <a:gd name="connsiteY10" fmla="*/ 58451 h 87676"/>
                <a:gd name="connsiteX11" fmla="*/ 72485 w 70147"/>
                <a:gd name="connsiteY11" fmla="*/ 71310 h 87676"/>
                <a:gd name="connsiteX12" fmla="*/ 72485 w 70147"/>
                <a:gd name="connsiteY12" fmla="*/ 92937 h 87676"/>
                <a:gd name="connsiteX13" fmla="*/ 57871 w 70147"/>
                <a:gd name="connsiteY13" fmla="*/ 92937 h 87676"/>
                <a:gd name="connsiteX14" fmla="*/ 57871 w 70147"/>
                <a:gd name="connsiteY14" fmla="*/ 74233 h 87676"/>
                <a:gd name="connsiteX15" fmla="*/ 53780 w 70147"/>
                <a:gd name="connsiteY15" fmla="*/ 61958 h 87676"/>
                <a:gd name="connsiteX16" fmla="*/ 42088 w 70147"/>
                <a:gd name="connsiteY16" fmla="*/ 59036 h 87676"/>
                <a:gd name="connsiteX17" fmla="*/ 14029 w 70147"/>
                <a:gd name="connsiteY17" fmla="*/ 59036 h 87676"/>
                <a:gd name="connsiteX18" fmla="*/ 14029 w 70147"/>
                <a:gd name="connsiteY18" fmla="*/ 92937 h 87676"/>
                <a:gd name="connsiteX19" fmla="*/ 0 w 70147"/>
                <a:gd name="connsiteY19" fmla="*/ 92937 h 87676"/>
                <a:gd name="connsiteX20" fmla="*/ 14029 w 70147"/>
                <a:gd name="connsiteY20" fmla="*/ 46761 h 87676"/>
                <a:gd name="connsiteX21" fmla="*/ 41504 w 70147"/>
                <a:gd name="connsiteY21" fmla="*/ 46761 h 87676"/>
                <a:gd name="connsiteX22" fmla="*/ 54364 w 70147"/>
                <a:gd name="connsiteY22" fmla="*/ 43838 h 87676"/>
                <a:gd name="connsiteX23" fmla="*/ 58456 w 70147"/>
                <a:gd name="connsiteY23" fmla="*/ 36824 h 87676"/>
                <a:gd name="connsiteX24" fmla="*/ 59041 w 70147"/>
                <a:gd name="connsiteY24" fmla="*/ 30395 h 87676"/>
                <a:gd name="connsiteX25" fmla="*/ 57871 w 70147"/>
                <a:gd name="connsiteY25" fmla="*/ 18704 h 87676"/>
                <a:gd name="connsiteX26" fmla="*/ 49688 w 70147"/>
                <a:gd name="connsiteY26" fmla="*/ 12859 h 87676"/>
                <a:gd name="connsiteX27" fmla="*/ 43842 w 70147"/>
                <a:gd name="connsiteY27" fmla="*/ 12275 h 87676"/>
                <a:gd name="connsiteX28" fmla="*/ 14029 w 70147"/>
                <a:gd name="connsiteY28" fmla="*/ 12275 h 87676"/>
                <a:gd name="connsiteX29" fmla="*/ 14029 w 70147"/>
                <a:gd name="connsiteY29" fmla="*/ 46761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147" h="87676">
                  <a:moveTo>
                    <a:pt x="0" y="92937"/>
                  </a:moveTo>
                  <a:lnTo>
                    <a:pt x="0" y="0"/>
                  </a:lnTo>
                  <a:lnTo>
                    <a:pt x="45011" y="0"/>
                  </a:lnTo>
                  <a:cubicBezTo>
                    <a:pt x="53780" y="0"/>
                    <a:pt x="59625" y="1169"/>
                    <a:pt x="64302" y="3507"/>
                  </a:cubicBezTo>
                  <a:cubicBezTo>
                    <a:pt x="68394" y="5845"/>
                    <a:pt x="71316" y="9352"/>
                    <a:pt x="72485" y="14613"/>
                  </a:cubicBezTo>
                  <a:cubicBezTo>
                    <a:pt x="73070" y="17535"/>
                    <a:pt x="73655" y="21627"/>
                    <a:pt x="73655" y="26888"/>
                  </a:cubicBezTo>
                  <a:cubicBezTo>
                    <a:pt x="73655" y="33317"/>
                    <a:pt x="73070" y="37993"/>
                    <a:pt x="71901" y="41500"/>
                  </a:cubicBezTo>
                  <a:cubicBezTo>
                    <a:pt x="70147" y="46177"/>
                    <a:pt x="67224" y="49099"/>
                    <a:pt x="63133" y="50853"/>
                  </a:cubicBezTo>
                  <a:cubicBezTo>
                    <a:pt x="61963" y="51437"/>
                    <a:pt x="59625" y="52022"/>
                    <a:pt x="57287" y="52606"/>
                  </a:cubicBezTo>
                  <a:lnTo>
                    <a:pt x="57287" y="53191"/>
                  </a:lnTo>
                  <a:cubicBezTo>
                    <a:pt x="62548" y="53775"/>
                    <a:pt x="66055" y="54944"/>
                    <a:pt x="68978" y="58451"/>
                  </a:cubicBezTo>
                  <a:cubicBezTo>
                    <a:pt x="71316" y="61374"/>
                    <a:pt x="72485" y="65465"/>
                    <a:pt x="72485" y="71310"/>
                  </a:cubicBezTo>
                  <a:lnTo>
                    <a:pt x="72485" y="92937"/>
                  </a:lnTo>
                  <a:lnTo>
                    <a:pt x="57871" y="92937"/>
                  </a:lnTo>
                  <a:lnTo>
                    <a:pt x="57871" y="74233"/>
                  </a:lnTo>
                  <a:cubicBezTo>
                    <a:pt x="57871" y="68388"/>
                    <a:pt x="56702" y="64296"/>
                    <a:pt x="53780" y="61958"/>
                  </a:cubicBezTo>
                  <a:cubicBezTo>
                    <a:pt x="50857" y="59620"/>
                    <a:pt x="47349" y="59036"/>
                    <a:pt x="42088" y="59036"/>
                  </a:cubicBezTo>
                  <a:lnTo>
                    <a:pt x="14029" y="59036"/>
                  </a:lnTo>
                  <a:lnTo>
                    <a:pt x="14029" y="92937"/>
                  </a:lnTo>
                  <a:lnTo>
                    <a:pt x="0" y="92937"/>
                  </a:lnTo>
                  <a:close/>
                  <a:moveTo>
                    <a:pt x="14029" y="46761"/>
                  </a:moveTo>
                  <a:lnTo>
                    <a:pt x="41504" y="46761"/>
                  </a:lnTo>
                  <a:cubicBezTo>
                    <a:pt x="47349" y="46761"/>
                    <a:pt x="52026" y="45592"/>
                    <a:pt x="54364" y="43838"/>
                  </a:cubicBezTo>
                  <a:cubicBezTo>
                    <a:pt x="56702" y="42085"/>
                    <a:pt x="57871" y="39747"/>
                    <a:pt x="58456" y="36824"/>
                  </a:cubicBezTo>
                  <a:cubicBezTo>
                    <a:pt x="58456" y="35655"/>
                    <a:pt x="59041" y="33317"/>
                    <a:pt x="59041" y="30395"/>
                  </a:cubicBezTo>
                  <a:cubicBezTo>
                    <a:pt x="59041" y="24550"/>
                    <a:pt x="58456" y="21042"/>
                    <a:pt x="57871" y="18704"/>
                  </a:cubicBezTo>
                  <a:cubicBezTo>
                    <a:pt x="56702" y="15197"/>
                    <a:pt x="53780" y="13444"/>
                    <a:pt x="49688" y="12859"/>
                  </a:cubicBezTo>
                  <a:cubicBezTo>
                    <a:pt x="47934" y="12859"/>
                    <a:pt x="46180" y="12275"/>
                    <a:pt x="43842" y="12275"/>
                  </a:cubicBezTo>
                  <a:lnTo>
                    <a:pt x="14029" y="12275"/>
                  </a:lnTo>
                  <a:lnTo>
                    <a:pt x="14029" y="46761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09" name="Forme libre 208">
              <a:extLst>
                <a:ext uri="{FF2B5EF4-FFF2-40B4-BE49-F238E27FC236}">
                  <a16:creationId xmlns:a16="http://schemas.microsoft.com/office/drawing/2014/main" id="{34A0E031-6FF3-2C4A-BAA6-0F51A8CAEC06}"/>
                </a:ext>
              </a:extLst>
            </p:cNvPr>
            <p:cNvSpPr/>
            <p:nvPr/>
          </p:nvSpPr>
          <p:spPr>
            <a:xfrm>
              <a:off x="4773408" y="3106757"/>
              <a:ext cx="70147" cy="93522"/>
            </a:xfrm>
            <a:custGeom>
              <a:avLst/>
              <a:gdLst>
                <a:gd name="connsiteX0" fmla="*/ 70732 w 70147"/>
                <a:gd name="connsiteY0" fmla="*/ 26303 h 93521"/>
                <a:gd name="connsiteX1" fmla="*/ 56702 w 70147"/>
                <a:gd name="connsiteY1" fmla="*/ 26303 h 93521"/>
                <a:gd name="connsiteX2" fmla="*/ 54949 w 70147"/>
                <a:gd name="connsiteY2" fmla="*/ 15197 h 93521"/>
                <a:gd name="connsiteX3" fmla="*/ 47934 w 70147"/>
                <a:gd name="connsiteY3" fmla="*/ 11106 h 93521"/>
                <a:gd name="connsiteX4" fmla="*/ 37996 w 70147"/>
                <a:gd name="connsiteY4" fmla="*/ 10521 h 93521"/>
                <a:gd name="connsiteX5" fmla="*/ 25136 w 70147"/>
                <a:gd name="connsiteY5" fmla="*/ 11106 h 93521"/>
                <a:gd name="connsiteX6" fmla="*/ 18706 w 70147"/>
                <a:gd name="connsiteY6" fmla="*/ 12859 h 93521"/>
                <a:gd name="connsiteX7" fmla="*/ 14614 w 70147"/>
                <a:gd name="connsiteY7" fmla="*/ 24549 h 93521"/>
                <a:gd name="connsiteX8" fmla="*/ 16368 w 70147"/>
                <a:gd name="connsiteY8" fmla="*/ 33902 h 93521"/>
                <a:gd name="connsiteX9" fmla="*/ 25721 w 70147"/>
                <a:gd name="connsiteY9" fmla="*/ 38578 h 93521"/>
                <a:gd name="connsiteX10" fmla="*/ 39750 w 70147"/>
                <a:gd name="connsiteY10" fmla="*/ 39747 h 93521"/>
                <a:gd name="connsiteX11" fmla="*/ 56702 w 70147"/>
                <a:gd name="connsiteY11" fmla="*/ 41500 h 93521"/>
                <a:gd name="connsiteX12" fmla="*/ 70147 w 70147"/>
                <a:gd name="connsiteY12" fmla="*/ 50852 h 93521"/>
                <a:gd name="connsiteX13" fmla="*/ 72485 w 70147"/>
                <a:gd name="connsiteY13" fmla="*/ 66050 h 93521"/>
                <a:gd name="connsiteX14" fmla="*/ 71316 w 70147"/>
                <a:gd name="connsiteY14" fmla="*/ 79493 h 93521"/>
                <a:gd name="connsiteX15" fmla="*/ 67224 w 70147"/>
                <a:gd name="connsiteY15" fmla="*/ 87677 h 93521"/>
                <a:gd name="connsiteX16" fmla="*/ 52610 w 70147"/>
                <a:gd name="connsiteY16" fmla="*/ 94106 h 93521"/>
                <a:gd name="connsiteX17" fmla="*/ 35658 w 70147"/>
                <a:gd name="connsiteY17" fmla="*/ 94691 h 93521"/>
                <a:gd name="connsiteX18" fmla="*/ 14029 w 70147"/>
                <a:gd name="connsiteY18" fmla="*/ 92937 h 93521"/>
                <a:gd name="connsiteX19" fmla="*/ 585 w 70147"/>
                <a:gd name="connsiteY19" fmla="*/ 74817 h 93521"/>
                <a:gd name="connsiteX20" fmla="*/ 0 w 70147"/>
                <a:gd name="connsiteY20" fmla="*/ 64881 h 93521"/>
                <a:gd name="connsiteX21" fmla="*/ 14029 w 70147"/>
                <a:gd name="connsiteY21" fmla="*/ 64881 h 93521"/>
                <a:gd name="connsiteX22" fmla="*/ 14029 w 70147"/>
                <a:gd name="connsiteY22" fmla="*/ 67219 h 93521"/>
                <a:gd name="connsiteX23" fmla="*/ 15199 w 70147"/>
                <a:gd name="connsiteY23" fmla="*/ 76571 h 93521"/>
                <a:gd name="connsiteX24" fmla="*/ 18706 w 70147"/>
                <a:gd name="connsiteY24" fmla="*/ 81247 h 93521"/>
                <a:gd name="connsiteX25" fmla="*/ 26305 w 70147"/>
                <a:gd name="connsiteY25" fmla="*/ 83000 h 93521"/>
                <a:gd name="connsiteX26" fmla="*/ 37996 w 70147"/>
                <a:gd name="connsiteY26" fmla="*/ 83000 h 93521"/>
                <a:gd name="connsiteX27" fmla="*/ 50857 w 70147"/>
                <a:gd name="connsiteY27" fmla="*/ 82416 h 93521"/>
                <a:gd name="connsiteX28" fmla="*/ 56702 w 70147"/>
                <a:gd name="connsiteY28" fmla="*/ 79493 h 93521"/>
                <a:gd name="connsiteX29" fmla="*/ 59041 w 70147"/>
                <a:gd name="connsiteY29" fmla="*/ 66634 h 93521"/>
                <a:gd name="connsiteX30" fmla="*/ 57871 w 70147"/>
                <a:gd name="connsiteY30" fmla="*/ 58451 h 93521"/>
                <a:gd name="connsiteX31" fmla="*/ 49103 w 70147"/>
                <a:gd name="connsiteY31" fmla="*/ 53775 h 93521"/>
                <a:gd name="connsiteX32" fmla="*/ 35074 w 70147"/>
                <a:gd name="connsiteY32" fmla="*/ 52606 h 93521"/>
                <a:gd name="connsiteX33" fmla="*/ 19875 w 70147"/>
                <a:gd name="connsiteY33" fmla="*/ 51437 h 93521"/>
                <a:gd name="connsiteX34" fmla="*/ 4677 w 70147"/>
                <a:gd name="connsiteY34" fmla="*/ 43254 h 93521"/>
                <a:gd name="connsiteX35" fmla="*/ 585 w 70147"/>
                <a:gd name="connsiteY35" fmla="*/ 26303 h 93521"/>
                <a:gd name="connsiteX36" fmla="*/ 7599 w 70147"/>
                <a:gd name="connsiteY36" fmla="*/ 5261 h 93521"/>
                <a:gd name="connsiteX37" fmla="*/ 22213 w 70147"/>
                <a:gd name="connsiteY37" fmla="*/ 584 h 93521"/>
                <a:gd name="connsiteX38" fmla="*/ 36827 w 70147"/>
                <a:gd name="connsiteY38" fmla="*/ 0 h 93521"/>
                <a:gd name="connsiteX39" fmla="*/ 56118 w 70147"/>
                <a:gd name="connsiteY39" fmla="*/ 1169 h 93521"/>
                <a:gd name="connsiteX40" fmla="*/ 69563 w 70147"/>
                <a:gd name="connsiteY40" fmla="*/ 11690 h 93521"/>
                <a:gd name="connsiteX41" fmla="*/ 71316 w 70147"/>
                <a:gd name="connsiteY41" fmla="*/ 24549 h 93521"/>
                <a:gd name="connsiteX42" fmla="*/ 70732 w 70147"/>
                <a:gd name="connsiteY42" fmla="*/ 26303 h 9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147" h="93521">
                  <a:moveTo>
                    <a:pt x="70732" y="26303"/>
                  </a:moveTo>
                  <a:lnTo>
                    <a:pt x="56702" y="26303"/>
                  </a:lnTo>
                  <a:cubicBezTo>
                    <a:pt x="56702" y="21042"/>
                    <a:pt x="56118" y="17535"/>
                    <a:pt x="54949" y="15197"/>
                  </a:cubicBezTo>
                  <a:cubicBezTo>
                    <a:pt x="53780" y="13444"/>
                    <a:pt x="51441" y="11690"/>
                    <a:pt x="47934" y="11106"/>
                  </a:cubicBezTo>
                  <a:cubicBezTo>
                    <a:pt x="45596" y="10521"/>
                    <a:pt x="42673" y="10521"/>
                    <a:pt x="37996" y="10521"/>
                  </a:cubicBezTo>
                  <a:cubicBezTo>
                    <a:pt x="32151" y="10521"/>
                    <a:pt x="28059" y="10521"/>
                    <a:pt x="25136" y="11106"/>
                  </a:cubicBezTo>
                  <a:cubicBezTo>
                    <a:pt x="22798" y="11690"/>
                    <a:pt x="20460" y="12275"/>
                    <a:pt x="18706" y="12859"/>
                  </a:cubicBezTo>
                  <a:cubicBezTo>
                    <a:pt x="15783" y="14613"/>
                    <a:pt x="14614" y="18704"/>
                    <a:pt x="14614" y="24549"/>
                  </a:cubicBezTo>
                  <a:cubicBezTo>
                    <a:pt x="14614" y="28641"/>
                    <a:pt x="15199" y="31564"/>
                    <a:pt x="16368" y="33902"/>
                  </a:cubicBezTo>
                  <a:cubicBezTo>
                    <a:pt x="17537" y="36240"/>
                    <a:pt x="21044" y="37993"/>
                    <a:pt x="25721" y="38578"/>
                  </a:cubicBezTo>
                  <a:cubicBezTo>
                    <a:pt x="26890" y="38578"/>
                    <a:pt x="31566" y="39162"/>
                    <a:pt x="39750" y="39747"/>
                  </a:cubicBezTo>
                  <a:cubicBezTo>
                    <a:pt x="47934" y="40331"/>
                    <a:pt x="53780" y="40916"/>
                    <a:pt x="56702" y="41500"/>
                  </a:cubicBezTo>
                  <a:cubicBezTo>
                    <a:pt x="63133" y="42669"/>
                    <a:pt x="67809" y="46176"/>
                    <a:pt x="70147" y="50852"/>
                  </a:cubicBezTo>
                  <a:cubicBezTo>
                    <a:pt x="71901" y="53775"/>
                    <a:pt x="72485" y="59035"/>
                    <a:pt x="72485" y="66050"/>
                  </a:cubicBezTo>
                  <a:cubicBezTo>
                    <a:pt x="72485" y="71310"/>
                    <a:pt x="71901" y="75986"/>
                    <a:pt x="71316" y="79493"/>
                  </a:cubicBezTo>
                  <a:cubicBezTo>
                    <a:pt x="70732" y="83000"/>
                    <a:pt x="68978" y="85338"/>
                    <a:pt x="67224" y="87677"/>
                  </a:cubicBezTo>
                  <a:cubicBezTo>
                    <a:pt x="63717" y="91184"/>
                    <a:pt x="59041" y="93522"/>
                    <a:pt x="52610" y="94106"/>
                  </a:cubicBezTo>
                  <a:cubicBezTo>
                    <a:pt x="47934" y="94691"/>
                    <a:pt x="42673" y="94691"/>
                    <a:pt x="35658" y="94691"/>
                  </a:cubicBezTo>
                  <a:cubicBezTo>
                    <a:pt x="25136" y="94691"/>
                    <a:pt x="17537" y="94106"/>
                    <a:pt x="14029" y="92937"/>
                  </a:cubicBezTo>
                  <a:cubicBezTo>
                    <a:pt x="6430" y="90599"/>
                    <a:pt x="1754" y="84754"/>
                    <a:pt x="585" y="74817"/>
                  </a:cubicBezTo>
                  <a:cubicBezTo>
                    <a:pt x="585" y="73064"/>
                    <a:pt x="0" y="69557"/>
                    <a:pt x="0" y="64881"/>
                  </a:cubicBezTo>
                  <a:lnTo>
                    <a:pt x="14029" y="64881"/>
                  </a:lnTo>
                  <a:lnTo>
                    <a:pt x="14029" y="67219"/>
                  </a:lnTo>
                  <a:cubicBezTo>
                    <a:pt x="14029" y="71310"/>
                    <a:pt x="14614" y="74233"/>
                    <a:pt x="15199" y="76571"/>
                  </a:cubicBezTo>
                  <a:cubicBezTo>
                    <a:pt x="15783" y="78909"/>
                    <a:pt x="16952" y="80078"/>
                    <a:pt x="18706" y="81247"/>
                  </a:cubicBezTo>
                  <a:cubicBezTo>
                    <a:pt x="20460" y="82416"/>
                    <a:pt x="22798" y="83000"/>
                    <a:pt x="26305" y="83000"/>
                  </a:cubicBezTo>
                  <a:cubicBezTo>
                    <a:pt x="29813" y="83000"/>
                    <a:pt x="33320" y="83000"/>
                    <a:pt x="37996" y="83000"/>
                  </a:cubicBezTo>
                  <a:cubicBezTo>
                    <a:pt x="43842" y="83000"/>
                    <a:pt x="47934" y="83000"/>
                    <a:pt x="50857" y="82416"/>
                  </a:cubicBezTo>
                  <a:cubicBezTo>
                    <a:pt x="53195" y="81832"/>
                    <a:pt x="55533" y="80662"/>
                    <a:pt x="56702" y="79493"/>
                  </a:cubicBezTo>
                  <a:cubicBezTo>
                    <a:pt x="58456" y="77740"/>
                    <a:pt x="59041" y="73648"/>
                    <a:pt x="59041" y="66634"/>
                  </a:cubicBezTo>
                  <a:cubicBezTo>
                    <a:pt x="59041" y="63127"/>
                    <a:pt x="58456" y="60205"/>
                    <a:pt x="57871" y="58451"/>
                  </a:cubicBezTo>
                  <a:cubicBezTo>
                    <a:pt x="56702" y="56113"/>
                    <a:pt x="53780" y="54359"/>
                    <a:pt x="49103" y="53775"/>
                  </a:cubicBezTo>
                  <a:cubicBezTo>
                    <a:pt x="47934" y="53775"/>
                    <a:pt x="43257" y="53190"/>
                    <a:pt x="35074" y="52606"/>
                  </a:cubicBezTo>
                  <a:cubicBezTo>
                    <a:pt x="26890" y="52021"/>
                    <a:pt x="22213" y="52021"/>
                    <a:pt x="19875" y="51437"/>
                  </a:cubicBezTo>
                  <a:cubicBezTo>
                    <a:pt x="12860" y="50268"/>
                    <a:pt x="7599" y="47930"/>
                    <a:pt x="4677" y="43254"/>
                  </a:cubicBezTo>
                  <a:cubicBezTo>
                    <a:pt x="2338" y="39747"/>
                    <a:pt x="585" y="33902"/>
                    <a:pt x="585" y="26303"/>
                  </a:cubicBezTo>
                  <a:cubicBezTo>
                    <a:pt x="585" y="15782"/>
                    <a:pt x="2923" y="8768"/>
                    <a:pt x="7599" y="5261"/>
                  </a:cubicBezTo>
                  <a:cubicBezTo>
                    <a:pt x="11107" y="2338"/>
                    <a:pt x="16368" y="1169"/>
                    <a:pt x="22213" y="584"/>
                  </a:cubicBezTo>
                  <a:cubicBezTo>
                    <a:pt x="26305" y="0"/>
                    <a:pt x="31566" y="0"/>
                    <a:pt x="36827" y="0"/>
                  </a:cubicBezTo>
                  <a:cubicBezTo>
                    <a:pt x="45596" y="0"/>
                    <a:pt x="52026" y="584"/>
                    <a:pt x="56118" y="1169"/>
                  </a:cubicBezTo>
                  <a:cubicBezTo>
                    <a:pt x="62548" y="2923"/>
                    <a:pt x="67224" y="6429"/>
                    <a:pt x="69563" y="11690"/>
                  </a:cubicBezTo>
                  <a:cubicBezTo>
                    <a:pt x="70732" y="14613"/>
                    <a:pt x="71316" y="19289"/>
                    <a:pt x="71316" y="24549"/>
                  </a:cubicBezTo>
                  <a:cubicBezTo>
                    <a:pt x="70732" y="24549"/>
                    <a:pt x="70732" y="25718"/>
                    <a:pt x="70732" y="26303"/>
                  </a:cubicBez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150" name="Graphique 14">
            <a:extLst>
              <a:ext uri="{FF2B5EF4-FFF2-40B4-BE49-F238E27FC236}">
                <a16:creationId xmlns:a16="http://schemas.microsoft.com/office/drawing/2014/main" id="{38F630BF-636C-914F-B85E-7558FD9BBBC9}"/>
              </a:ext>
            </a:extLst>
          </p:cNvPr>
          <p:cNvGrpSpPr/>
          <p:nvPr/>
        </p:nvGrpSpPr>
        <p:grpSpPr>
          <a:xfrm>
            <a:off x="4990515" y="5643384"/>
            <a:ext cx="1197223" cy="1166525"/>
            <a:chOff x="3686126" y="1553711"/>
            <a:chExt cx="1829674" cy="1782759"/>
          </a:xfrm>
        </p:grpSpPr>
        <p:sp>
          <p:nvSpPr>
            <p:cNvPr id="151" name="Forme libre 150">
              <a:extLst>
                <a:ext uri="{FF2B5EF4-FFF2-40B4-BE49-F238E27FC236}">
                  <a16:creationId xmlns:a16="http://schemas.microsoft.com/office/drawing/2014/main" id="{46D20712-0A86-0B47-BC1A-2809E573C157}"/>
                </a:ext>
              </a:extLst>
            </p:cNvPr>
            <p:cNvSpPr/>
            <p:nvPr/>
          </p:nvSpPr>
          <p:spPr>
            <a:xfrm>
              <a:off x="3728214" y="2869446"/>
              <a:ext cx="122758" cy="146128"/>
            </a:xfrm>
            <a:custGeom>
              <a:avLst/>
              <a:gdLst>
                <a:gd name="connsiteX0" fmla="*/ 0 w 122757"/>
                <a:gd name="connsiteY0" fmla="*/ 151388 h 146127"/>
                <a:gd name="connsiteX1" fmla="*/ 0 w 122757"/>
                <a:gd name="connsiteY1" fmla="*/ 5845 h 146127"/>
                <a:gd name="connsiteX2" fmla="*/ 0 w 122757"/>
                <a:gd name="connsiteY2" fmla="*/ 0 h 146127"/>
                <a:gd name="connsiteX3" fmla="*/ 84761 w 122757"/>
                <a:gd name="connsiteY3" fmla="*/ 0 h 146127"/>
                <a:gd name="connsiteX4" fmla="*/ 119250 w 122757"/>
                <a:gd name="connsiteY4" fmla="*/ 14613 h 146127"/>
                <a:gd name="connsiteX5" fmla="*/ 127434 w 122757"/>
                <a:gd name="connsiteY5" fmla="*/ 48514 h 146127"/>
                <a:gd name="connsiteX6" fmla="*/ 122173 w 122757"/>
                <a:gd name="connsiteY6" fmla="*/ 77155 h 146127"/>
                <a:gd name="connsiteX7" fmla="*/ 83592 w 122757"/>
                <a:gd name="connsiteY7" fmla="*/ 97029 h 146127"/>
                <a:gd name="connsiteX8" fmla="*/ 29228 w 122757"/>
                <a:gd name="connsiteY8" fmla="*/ 97029 h 146127"/>
                <a:gd name="connsiteX9" fmla="*/ 29228 w 122757"/>
                <a:gd name="connsiteY9" fmla="*/ 151388 h 146127"/>
                <a:gd name="connsiteX10" fmla="*/ 0 w 122757"/>
                <a:gd name="connsiteY10" fmla="*/ 151388 h 146127"/>
                <a:gd name="connsiteX11" fmla="*/ 29813 w 122757"/>
                <a:gd name="connsiteY11" fmla="*/ 71310 h 146127"/>
                <a:gd name="connsiteX12" fmla="*/ 68978 w 122757"/>
                <a:gd name="connsiteY12" fmla="*/ 71310 h 146127"/>
                <a:gd name="connsiteX13" fmla="*/ 70147 w 122757"/>
                <a:gd name="connsiteY13" fmla="*/ 71310 h 146127"/>
                <a:gd name="connsiteX14" fmla="*/ 89438 w 122757"/>
                <a:gd name="connsiteY14" fmla="*/ 70141 h 146127"/>
                <a:gd name="connsiteX15" fmla="*/ 96452 w 122757"/>
                <a:gd name="connsiteY15" fmla="*/ 63712 h 146127"/>
                <a:gd name="connsiteX16" fmla="*/ 98206 w 122757"/>
                <a:gd name="connsiteY16" fmla="*/ 50268 h 146127"/>
                <a:gd name="connsiteX17" fmla="*/ 94699 w 122757"/>
                <a:gd name="connsiteY17" fmla="*/ 29226 h 146127"/>
                <a:gd name="connsiteX18" fmla="*/ 77162 w 122757"/>
                <a:gd name="connsiteY18" fmla="*/ 25718 h 146127"/>
                <a:gd name="connsiteX19" fmla="*/ 29813 w 122757"/>
                <a:gd name="connsiteY19" fmla="*/ 25718 h 146127"/>
                <a:gd name="connsiteX20" fmla="*/ 29813 w 122757"/>
                <a:gd name="connsiteY20" fmla="*/ 71310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2757" h="146127">
                  <a:moveTo>
                    <a:pt x="0" y="151388"/>
                  </a:moveTo>
                  <a:lnTo>
                    <a:pt x="0" y="5845"/>
                  </a:lnTo>
                  <a:lnTo>
                    <a:pt x="0" y="0"/>
                  </a:lnTo>
                  <a:lnTo>
                    <a:pt x="84761" y="0"/>
                  </a:lnTo>
                  <a:cubicBezTo>
                    <a:pt x="100544" y="0"/>
                    <a:pt x="112820" y="5261"/>
                    <a:pt x="119250" y="14613"/>
                  </a:cubicBezTo>
                  <a:cubicBezTo>
                    <a:pt x="125680" y="23965"/>
                    <a:pt x="127434" y="35655"/>
                    <a:pt x="127434" y="48514"/>
                  </a:cubicBezTo>
                  <a:cubicBezTo>
                    <a:pt x="127434" y="54944"/>
                    <a:pt x="127434" y="66634"/>
                    <a:pt x="122173" y="77155"/>
                  </a:cubicBezTo>
                  <a:cubicBezTo>
                    <a:pt x="116912" y="88261"/>
                    <a:pt x="104052" y="97613"/>
                    <a:pt x="83592" y="97029"/>
                  </a:cubicBezTo>
                  <a:lnTo>
                    <a:pt x="29228" y="97029"/>
                  </a:lnTo>
                  <a:lnTo>
                    <a:pt x="29228" y="151388"/>
                  </a:lnTo>
                  <a:lnTo>
                    <a:pt x="0" y="151388"/>
                  </a:lnTo>
                  <a:close/>
                  <a:moveTo>
                    <a:pt x="29813" y="71310"/>
                  </a:moveTo>
                  <a:lnTo>
                    <a:pt x="68978" y="71310"/>
                  </a:lnTo>
                  <a:lnTo>
                    <a:pt x="70147" y="71310"/>
                  </a:lnTo>
                  <a:cubicBezTo>
                    <a:pt x="78331" y="71310"/>
                    <a:pt x="85346" y="71310"/>
                    <a:pt x="89438" y="70141"/>
                  </a:cubicBezTo>
                  <a:cubicBezTo>
                    <a:pt x="93530" y="68972"/>
                    <a:pt x="94699" y="67803"/>
                    <a:pt x="96452" y="63712"/>
                  </a:cubicBezTo>
                  <a:cubicBezTo>
                    <a:pt x="97622" y="60789"/>
                    <a:pt x="98206" y="56698"/>
                    <a:pt x="98206" y="50268"/>
                  </a:cubicBezTo>
                  <a:cubicBezTo>
                    <a:pt x="98206" y="36824"/>
                    <a:pt x="96452" y="30979"/>
                    <a:pt x="94699" y="29226"/>
                  </a:cubicBezTo>
                  <a:cubicBezTo>
                    <a:pt x="92945" y="27472"/>
                    <a:pt x="88269" y="25718"/>
                    <a:pt x="77162" y="25718"/>
                  </a:cubicBezTo>
                  <a:lnTo>
                    <a:pt x="29813" y="25718"/>
                  </a:lnTo>
                  <a:lnTo>
                    <a:pt x="29813" y="71310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2" name="Forme libre 151">
              <a:extLst>
                <a:ext uri="{FF2B5EF4-FFF2-40B4-BE49-F238E27FC236}">
                  <a16:creationId xmlns:a16="http://schemas.microsoft.com/office/drawing/2014/main" id="{BCDB0CCA-27CF-4F4B-AA73-8776299013B4}"/>
                </a:ext>
              </a:extLst>
            </p:cNvPr>
            <p:cNvSpPr/>
            <p:nvPr/>
          </p:nvSpPr>
          <p:spPr>
            <a:xfrm>
              <a:off x="3933395" y="2868277"/>
              <a:ext cx="134449" cy="151973"/>
            </a:xfrm>
            <a:custGeom>
              <a:avLst/>
              <a:gdLst>
                <a:gd name="connsiteX0" fmla="*/ 77747 w 134448"/>
                <a:gd name="connsiteY0" fmla="*/ 0 h 151972"/>
                <a:gd name="connsiteX1" fmla="*/ 121589 w 134448"/>
                <a:gd name="connsiteY1" fmla="*/ 12275 h 151972"/>
                <a:gd name="connsiteX2" fmla="*/ 134449 w 134448"/>
                <a:gd name="connsiteY2" fmla="*/ 53191 h 151972"/>
                <a:gd name="connsiteX3" fmla="*/ 134449 w 134448"/>
                <a:gd name="connsiteY3" fmla="*/ 102874 h 151972"/>
                <a:gd name="connsiteX4" fmla="*/ 121004 w 134448"/>
                <a:gd name="connsiteY4" fmla="*/ 142036 h 151972"/>
                <a:gd name="connsiteX5" fmla="*/ 77747 w 134448"/>
                <a:gd name="connsiteY5" fmla="*/ 153726 h 151972"/>
                <a:gd name="connsiteX6" fmla="*/ 56702 w 134448"/>
                <a:gd name="connsiteY6" fmla="*/ 153726 h 151972"/>
                <a:gd name="connsiteX7" fmla="*/ 13445 w 134448"/>
                <a:gd name="connsiteY7" fmla="*/ 142036 h 151972"/>
                <a:gd name="connsiteX8" fmla="*/ 0 w 134448"/>
                <a:gd name="connsiteY8" fmla="*/ 102874 h 151972"/>
                <a:gd name="connsiteX9" fmla="*/ 0 w 134448"/>
                <a:gd name="connsiteY9" fmla="*/ 53191 h 151972"/>
                <a:gd name="connsiteX10" fmla="*/ 12860 w 134448"/>
                <a:gd name="connsiteY10" fmla="*/ 12275 h 151972"/>
                <a:gd name="connsiteX11" fmla="*/ 56702 w 134448"/>
                <a:gd name="connsiteY11" fmla="*/ 0 h 151972"/>
                <a:gd name="connsiteX12" fmla="*/ 77747 w 134448"/>
                <a:gd name="connsiteY12" fmla="*/ 0 h 151972"/>
                <a:gd name="connsiteX13" fmla="*/ 56702 w 134448"/>
                <a:gd name="connsiteY13" fmla="*/ 26303 h 151972"/>
                <a:gd name="connsiteX14" fmla="*/ 35074 w 134448"/>
                <a:gd name="connsiteY14" fmla="*/ 30979 h 151972"/>
                <a:gd name="connsiteX15" fmla="*/ 30397 w 134448"/>
                <a:gd name="connsiteY15" fmla="*/ 53191 h 151972"/>
                <a:gd name="connsiteX16" fmla="*/ 30397 w 134448"/>
                <a:gd name="connsiteY16" fmla="*/ 102874 h 151972"/>
                <a:gd name="connsiteX17" fmla="*/ 36243 w 134448"/>
                <a:gd name="connsiteY17" fmla="*/ 123916 h 151972"/>
                <a:gd name="connsiteX18" fmla="*/ 57287 w 134448"/>
                <a:gd name="connsiteY18" fmla="*/ 128008 h 151972"/>
                <a:gd name="connsiteX19" fmla="*/ 78331 w 134448"/>
                <a:gd name="connsiteY19" fmla="*/ 128008 h 151972"/>
                <a:gd name="connsiteX20" fmla="*/ 99375 w 134448"/>
                <a:gd name="connsiteY20" fmla="*/ 123916 h 151972"/>
                <a:gd name="connsiteX21" fmla="*/ 105221 w 134448"/>
                <a:gd name="connsiteY21" fmla="*/ 102874 h 151972"/>
                <a:gd name="connsiteX22" fmla="*/ 105221 w 134448"/>
                <a:gd name="connsiteY22" fmla="*/ 53191 h 151972"/>
                <a:gd name="connsiteX23" fmla="*/ 100544 w 134448"/>
                <a:gd name="connsiteY23" fmla="*/ 30979 h 151972"/>
                <a:gd name="connsiteX24" fmla="*/ 78916 w 134448"/>
                <a:gd name="connsiteY24" fmla="*/ 26303 h 151972"/>
                <a:gd name="connsiteX25" fmla="*/ 56702 w 134448"/>
                <a:gd name="connsiteY25" fmla="*/ 26303 h 15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448" h="151972">
                  <a:moveTo>
                    <a:pt x="77747" y="0"/>
                  </a:moveTo>
                  <a:cubicBezTo>
                    <a:pt x="97622" y="0"/>
                    <a:pt x="111651" y="2923"/>
                    <a:pt x="121589" y="12275"/>
                  </a:cubicBezTo>
                  <a:cubicBezTo>
                    <a:pt x="131526" y="21627"/>
                    <a:pt x="134449" y="35071"/>
                    <a:pt x="134449" y="53191"/>
                  </a:cubicBezTo>
                  <a:lnTo>
                    <a:pt x="134449" y="102874"/>
                  </a:lnTo>
                  <a:cubicBezTo>
                    <a:pt x="134449" y="119825"/>
                    <a:pt x="130942" y="133269"/>
                    <a:pt x="121004" y="142036"/>
                  </a:cubicBezTo>
                  <a:cubicBezTo>
                    <a:pt x="111066" y="150804"/>
                    <a:pt x="97037" y="153726"/>
                    <a:pt x="77747" y="153726"/>
                  </a:cubicBezTo>
                  <a:lnTo>
                    <a:pt x="56702" y="153726"/>
                  </a:lnTo>
                  <a:cubicBezTo>
                    <a:pt x="37412" y="153726"/>
                    <a:pt x="23382" y="150804"/>
                    <a:pt x="13445" y="142036"/>
                  </a:cubicBezTo>
                  <a:cubicBezTo>
                    <a:pt x="3507" y="133269"/>
                    <a:pt x="0" y="119825"/>
                    <a:pt x="0" y="102874"/>
                  </a:cubicBezTo>
                  <a:lnTo>
                    <a:pt x="0" y="53191"/>
                  </a:lnTo>
                  <a:cubicBezTo>
                    <a:pt x="0" y="35071"/>
                    <a:pt x="2923" y="21627"/>
                    <a:pt x="12860" y="12275"/>
                  </a:cubicBezTo>
                  <a:cubicBezTo>
                    <a:pt x="22798" y="3507"/>
                    <a:pt x="36827" y="585"/>
                    <a:pt x="56702" y="0"/>
                  </a:cubicBezTo>
                  <a:lnTo>
                    <a:pt x="77747" y="0"/>
                  </a:lnTo>
                  <a:moveTo>
                    <a:pt x="56702" y="26303"/>
                  </a:moveTo>
                  <a:cubicBezTo>
                    <a:pt x="43842" y="26303"/>
                    <a:pt x="37412" y="28057"/>
                    <a:pt x="35074" y="30979"/>
                  </a:cubicBezTo>
                  <a:cubicBezTo>
                    <a:pt x="32151" y="33317"/>
                    <a:pt x="30397" y="39747"/>
                    <a:pt x="30397" y="53191"/>
                  </a:cubicBezTo>
                  <a:lnTo>
                    <a:pt x="30397" y="102874"/>
                  </a:lnTo>
                  <a:cubicBezTo>
                    <a:pt x="30397" y="116318"/>
                    <a:pt x="32735" y="121578"/>
                    <a:pt x="36243" y="123916"/>
                  </a:cubicBezTo>
                  <a:cubicBezTo>
                    <a:pt x="39166" y="126839"/>
                    <a:pt x="46180" y="128008"/>
                    <a:pt x="57287" y="128008"/>
                  </a:cubicBezTo>
                  <a:lnTo>
                    <a:pt x="78331" y="128008"/>
                  </a:lnTo>
                  <a:cubicBezTo>
                    <a:pt x="89438" y="128008"/>
                    <a:pt x="96452" y="126839"/>
                    <a:pt x="99375" y="123916"/>
                  </a:cubicBezTo>
                  <a:cubicBezTo>
                    <a:pt x="102298" y="121578"/>
                    <a:pt x="105221" y="116318"/>
                    <a:pt x="105221" y="102874"/>
                  </a:cubicBezTo>
                  <a:lnTo>
                    <a:pt x="105221" y="53191"/>
                  </a:lnTo>
                  <a:cubicBezTo>
                    <a:pt x="105221" y="39747"/>
                    <a:pt x="103467" y="33317"/>
                    <a:pt x="100544" y="30979"/>
                  </a:cubicBezTo>
                  <a:cubicBezTo>
                    <a:pt x="97622" y="28057"/>
                    <a:pt x="91191" y="26303"/>
                    <a:pt x="78916" y="26303"/>
                  </a:cubicBezTo>
                  <a:lnTo>
                    <a:pt x="56702" y="26303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3" name="Forme libre 152">
              <a:extLst>
                <a:ext uri="{FF2B5EF4-FFF2-40B4-BE49-F238E27FC236}">
                  <a16:creationId xmlns:a16="http://schemas.microsoft.com/office/drawing/2014/main" id="{4DBF5A8D-83BB-2047-9A59-5FF84941FB99}"/>
                </a:ext>
              </a:extLst>
            </p:cNvPr>
            <p:cNvSpPr/>
            <p:nvPr/>
          </p:nvSpPr>
          <p:spPr>
            <a:xfrm>
              <a:off x="4160789" y="2869446"/>
              <a:ext cx="105221" cy="146128"/>
            </a:xfrm>
            <a:custGeom>
              <a:avLst/>
              <a:gdLst>
                <a:gd name="connsiteX0" fmla="*/ 0 w 105220"/>
                <a:gd name="connsiteY0" fmla="*/ 151388 h 146127"/>
                <a:gd name="connsiteX1" fmla="*/ 0 w 105220"/>
                <a:gd name="connsiteY1" fmla="*/ 0 h 146127"/>
                <a:gd name="connsiteX2" fmla="*/ 29813 w 105220"/>
                <a:gd name="connsiteY2" fmla="*/ 0 h 146127"/>
                <a:gd name="connsiteX3" fmla="*/ 29813 w 105220"/>
                <a:gd name="connsiteY3" fmla="*/ 125670 h 146127"/>
                <a:gd name="connsiteX4" fmla="*/ 108728 w 105220"/>
                <a:gd name="connsiteY4" fmla="*/ 125670 h 146127"/>
                <a:gd name="connsiteX5" fmla="*/ 108728 w 105220"/>
                <a:gd name="connsiteY5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0" h="146127">
                  <a:moveTo>
                    <a:pt x="0" y="151388"/>
                  </a:moveTo>
                  <a:lnTo>
                    <a:pt x="0" y="0"/>
                  </a:lnTo>
                  <a:lnTo>
                    <a:pt x="29813" y="0"/>
                  </a:lnTo>
                  <a:lnTo>
                    <a:pt x="29813" y="125670"/>
                  </a:lnTo>
                  <a:lnTo>
                    <a:pt x="108728" y="125670"/>
                  </a:lnTo>
                  <a:lnTo>
                    <a:pt x="108728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54" name="Forme libre 153">
              <a:extLst>
                <a:ext uri="{FF2B5EF4-FFF2-40B4-BE49-F238E27FC236}">
                  <a16:creationId xmlns:a16="http://schemas.microsoft.com/office/drawing/2014/main" id="{D50363A8-43AE-7C47-9921-9B0CF3159A27}"/>
                </a:ext>
              </a:extLst>
            </p:cNvPr>
            <p:cNvSpPr/>
            <p:nvPr/>
          </p:nvSpPr>
          <p:spPr>
            <a:xfrm>
              <a:off x="4320374" y="2869446"/>
              <a:ext cx="151986" cy="146128"/>
            </a:xfrm>
            <a:custGeom>
              <a:avLst/>
              <a:gdLst>
                <a:gd name="connsiteX0" fmla="*/ 61963 w 151985"/>
                <a:gd name="connsiteY0" fmla="*/ 151388 h 146127"/>
                <a:gd name="connsiteX1" fmla="*/ 61963 w 151985"/>
                <a:gd name="connsiteY1" fmla="*/ 89430 h 146127"/>
                <a:gd name="connsiteX2" fmla="*/ 0 w 151985"/>
                <a:gd name="connsiteY2" fmla="*/ 0 h 146127"/>
                <a:gd name="connsiteX3" fmla="*/ 35074 w 151985"/>
                <a:gd name="connsiteY3" fmla="*/ 0 h 146127"/>
                <a:gd name="connsiteX4" fmla="*/ 77747 w 151985"/>
                <a:gd name="connsiteY4" fmla="*/ 60789 h 146127"/>
                <a:gd name="connsiteX5" fmla="*/ 120419 w 151985"/>
                <a:gd name="connsiteY5" fmla="*/ 0 h 146127"/>
                <a:gd name="connsiteX6" fmla="*/ 156662 w 151985"/>
                <a:gd name="connsiteY6" fmla="*/ 0 h 146127"/>
                <a:gd name="connsiteX7" fmla="*/ 91776 w 151985"/>
                <a:gd name="connsiteY7" fmla="*/ 89430 h 146127"/>
                <a:gd name="connsiteX8" fmla="*/ 91776 w 151985"/>
                <a:gd name="connsiteY8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985" h="146127">
                  <a:moveTo>
                    <a:pt x="61963" y="151388"/>
                  </a:moveTo>
                  <a:lnTo>
                    <a:pt x="61963" y="89430"/>
                  </a:lnTo>
                  <a:lnTo>
                    <a:pt x="0" y="0"/>
                  </a:lnTo>
                  <a:lnTo>
                    <a:pt x="35074" y="0"/>
                  </a:lnTo>
                  <a:lnTo>
                    <a:pt x="77747" y="60789"/>
                  </a:lnTo>
                  <a:lnTo>
                    <a:pt x="120419" y="0"/>
                  </a:lnTo>
                  <a:lnTo>
                    <a:pt x="156662" y="0"/>
                  </a:lnTo>
                  <a:lnTo>
                    <a:pt x="91776" y="89430"/>
                  </a:lnTo>
                  <a:lnTo>
                    <a:pt x="91776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7" name="Forme libre 156">
              <a:extLst>
                <a:ext uri="{FF2B5EF4-FFF2-40B4-BE49-F238E27FC236}">
                  <a16:creationId xmlns:a16="http://schemas.microsoft.com/office/drawing/2014/main" id="{A4495F50-00CF-B94A-8CA0-3D2E22BD1E59}"/>
                </a:ext>
              </a:extLst>
            </p:cNvPr>
            <p:cNvSpPr/>
            <p:nvPr/>
          </p:nvSpPr>
          <p:spPr>
            <a:xfrm>
              <a:off x="4540753" y="2869446"/>
              <a:ext cx="128603" cy="146128"/>
            </a:xfrm>
            <a:custGeom>
              <a:avLst/>
              <a:gdLst>
                <a:gd name="connsiteX0" fmla="*/ 50272 w 128603"/>
                <a:gd name="connsiteY0" fmla="*/ 151388 h 146127"/>
                <a:gd name="connsiteX1" fmla="*/ 50272 w 128603"/>
                <a:gd name="connsiteY1" fmla="*/ 26303 h 146127"/>
                <a:gd name="connsiteX2" fmla="*/ 0 w 128603"/>
                <a:gd name="connsiteY2" fmla="*/ 26303 h 146127"/>
                <a:gd name="connsiteX3" fmla="*/ 0 w 128603"/>
                <a:gd name="connsiteY3" fmla="*/ 0 h 146127"/>
                <a:gd name="connsiteX4" fmla="*/ 130357 w 128603"/>
                <a:gd name="connsiteY4" fmla="*/ 0 h 146127"/>
                <a:gd name="connsiteX5" fmla="*/ 130357 w 128603"/>
                <a:gd name="connsiteY5" fmla="*/ 26303 h 146127"/>
                <a:gd name="connsiteX6" fmla="*/ 80085 w 128603"/>
                <a:gd name="connsiteY6" fmla="*/ 26303 h 146127"/>
                <a:gd name="connsiteX7" fmla="*/ 80085 w 128603"/>
                <a:gd name="connsiteY7" fmla="*/ 145543 h 146127"/>
                <a:gd name="connsiteX8" fmla="*/ 80085 w 128603"/>
                <a:gd name="connsiteY8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603" h="146127">
                  <a:moveTo>
                    <a:pt x="50272" y="151388"/>
                  </a:moveTo>
                  <a:lnTo>
                    <a:pt x="50272" y="26303"/>
                  </a:lnTo>
                  <a:lnTo>
                    <a:pt x="0" y="26303"/>
                  </a:lnTo>
                  <a:lnTo>
                    <a:pt x="0" y="0"/>
                  </a:lnTo>
                  <a:lnTo>
                    <a:pt x="130357" y="0"/>
                  </a:lnTo>
                  <a:lnTo>
                    <a:pt x="130357" y="26303"/>
                  </a:lnTo>
                  <a:lnTo>
                    <a:pt x="80085" y="26303"/>
                  </a:lnTo>
                  <a:lnTo>
                    <a:pt x="80085" y="145543"/>
                  </a:lnTo>
                  <a:lnTo>
                    <a:pt x="80085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8" name="Forme libre 157">
              <a:extLst>
                <a:ext uri="{FF2B5EF4-FFF2-40B4-BE49-F238E27FC236}">
                  <a16:creationId xmlns:a16="http://schemas.microsoft.com/office/drawing/2014/main" id="{7C9FBB9F-A811-BC40-8817-298FC297FD1A}"/>
                </a:ext>
              </a:extLst>
            </p:cNvPr>
            <p:cNvSpPr/>
            <p:nvPr/>
          </p:nvSpPr>
          <p:spPr>
            <a:xfrm>
              <a:off x="4754118" y="2869446"/>
              <a:ext cx="111066" cy="146128"/>
            </a:xfrm>
            <a:custGeom>
              <a:avLst/>
              <a:gdLst>
                <a:gd name="connsiteX0" fmla="*/ 0 w 111066"/>
                <a:gd name="connsiteY0" fmla="*/ 151388 h 146127"/>
                <a:gd name="connsiteX1" fmla="*/ 0 w 111066"/>
                <a:gd name="connsiteY1" fmla="*/ 0 h 146127"/>
                <a:gd name="connsiteX2" fmla="*/ 111651 w 111066"/>
                <a:gd name="connsiteY2" fmla="*/ 0 h 146127"/>
                <a:gd name="connsiteX3" fmla="*/ 111651 w 111066"/>
                <a:gd name="connsiteY3" fmla="*/ 26303 h 146127"/>
                <a:gd name="connsiteX4" fmla="*/ 29813 w 111066"/>
                <a:gd name="connsiteY4" fmla="*/ 26303 h 146127"/>
                <a:gd name="connsiteX5" fmla="*/ 29813 w 111066"/>
                <a:gd name="connsiteY5" fmla="*/ 61374 h 146127"/>
                <a:gd name="connsiteX6" fmla="*/ 108144 w 111066"/>
                <a:gd name="connsiteY6" fmla="*/ 61374 h 146127"/>
                <a:gd name="connsiteX7" fmla="*/ 108144 w 111066"/>
                <a:gd name="connsiteY7" fmla="*/ 86508 h 146127"/>
                <a:gd name="connsiteX8" fmla="*/ 29813 w 111066"/>
                <a:gd name="connsiteY8" fmla="*/ 86508 h 146127"/>
                <a:gd name="connsiteX9" fmla="*/ 29813 w 111066"/>
                <a:gd name="connsiteY9" fmla="*/ 125670 h 146127"/>
                <a:gd name="connsiteX10" fmla="*/ 111651 w 111066"/>
                <a:gd name="connsiteY10" fmla="*/ 125670 h 146127"/>
                <a:gd name="connsiteX11" fmla="*/ 111651 w 111066"/>
                <a:gd name="connsiteY11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066" h="146127">
                  <a:moveTo>
                    <a:pt x="0" y="151388"/>
                  </a:moveTo>
                  <a:lnTo>
                    <a:pt x="0" y="0"/>
                  </a:lnTo>
                  <a:lnTo>
                    <a:pt x="111651" y="0"/>
                  </a:lnTo>
                  <a:lnTo>
                    <a:pt x="111651" y="26303"/>
                  </a:lnTo>
                  <a:lnTo>
                    <a:pt x="29813" y="26303"/>
                  </a:lnTo>
                  <a:lnTo>
                    <a:pt x="29813" y="61374"/>
                  </a:lnTo>
                  <a:lnTo>
                    <a:pt x="108144" y="61374"/>
                  </a:lnTo>
                  <a:lnTo>
                    <a:pt x="108144" y="86508"/>
                  </a:lnTo>
                  <a:lnTo>
                    <a:pt x="29813" y="86508"/>
                  </a:lnTo>
                  <a:lnTo>
                    <a:pt x="29813" y="125670"/>
                  </a:lnTo>
                  <a:lnTo>
                    <a:pt x="111651" y="125670"/>
                  </a:lnTo>
                  <a:lnTo>
                    <a:pt x="111651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0" name="Forme libre 209">
              <a:extLst>
                <a:ext uri="{FF2B5EF4-FFF2-40B4-BE49-F238E27FC236}">
                  <a16:creationId xmlns:a16="http://schemas.microsoft.com/office/drawing/2014/main" id="{B81D031E-9731-D642-A4F1-15AC1A86AB87}"/>
                </a:ext>
              </a:extLst>
            </p:cNvPr>
            <p:cNvSpPr/>
            <p:nvPr/>
          </p:nvSpPr>
          <p:spPr>
            <a:xfrm>
              <a:off x="4956376" y="2868277"/>
              <a:ext cx="134449" cy="151973"/>
            </a:xfrm>
            <a:custGeom>
              <a:avLst/>
              <a:gdLst>
                <a:gd name="connsiteX0" fmla="*/ 51441 w 134448"/>
                <a:gd name="connsiteY0" fmla="*/ 153726 h 151972"/>
                <a:gd name="connsiteX1" fmla="*/ 51441 w 134448"/>
                <a:gd name="connsiteY1" fmla="*/ 153726 h 151972"/>
                <a:gd name="connsiteX2" fmla="*/ 14029 w 134448"/>
                <a:gd name="connsiteY2" fmla="*/ 140283 h 151972"/>
                <a:gd name="connsiteX3" fmla="*/ 0 w 134448"/>
                <a:gd name="connsiteY3" fmla="*/ 103459 h 151972"/>
                <a:gd name="connsiteX4" fmla="*/ 0 w 134448"/>
                <a:gd name="connsiteY4" fmla="*/ 49683 h 151972"/>
                <a:gd name="connsiteX5" fmla="*/ 21629 w 134448"/>
                <a:gd name="connsiteY5" fmla="*/ 7599 h 151972"/>
                <a:gd name="connsiteX6" fmla="*/ 70732 w 134448"/>
                <a:gd name="connsiteY6" fmla="*/ 0 h 151972"/>
                <a:gd name="connsiteX7" fmla="*/ 85346 w 134448"/>
                <a:gd name="connsiteY7" fmla="*/ 0 h 151972"/>
                <a:gd name="connsiteX8" fmla="*/ 122758 w 134448"/>
                <a:gd name="connsiteY8" fmla="*/ 11690 h 151972"/>
                <a:gd name="connsiteX9" fmla="*/ 133280 w 134448"/>
                <a:gd name="connsiteY9" fmla="*/ 46176 h 151972"/>
                <a:gd name="connsiteX10" fmla="*/ 133280 w 134448"/>
                <a:gd name="connsiteY10" fmla="*/ 56698 h 151972"/>
                <a:gd name="connsiteX11" fmla="*/ 103467 w 134448"/>
                <a:gd name="connsiteY11" fmla="*/ 56698 h 151972"/>
                <a:gd name="connsiteX12" fmla="*/ 103467 w 134448"/>
                <a:gd name="connsiteY12" fmla="*/ 50853 h 151972"/>
                <a:gd name="connsiteX13" fmla="*/ 103467 w 134448"/>
                <a:gd name="connsiteY13" fmla="*/ 46761 h 151972"/>
                <a:gd name="connsiteX14" fmla="*/ 99960 w 134448"/>
                <a:gd name="connsiteY14" fmla="*/ 30395 h 151972"/>
                <a:gd name="connsiteX15" fmla="*/ 82423 w 134448"/>
                <a:gd name="connsiteY15" fmla="*/ 26303 h 151972"/>
                <a:gd name="connsiteX16" fmla="*/ 72485 w 134448"/>
                <a:gd name="connsiteY16" fmla="*/ 26303 h 151972"/>
                <a:gd name="connsiteX17" fmla="*/ 42673 w 134448"/>
                <a:gd name="connsiteY17" fmla="*/ 28641 h 151972"/>
                <a:gd name="connsiteX18" fmla="*/ 31566 w 134448"/>
                <a:gd name="connsiteY18" fmla="*/ 36824 h 151972"/>
                <a:gd name="connsiteX19" fmla="*/ 29813 w 134448"/>
                <a:gd name="connsiteY19" fmla="*/ 49683 h 151972"/>
                <a:gd name="connsiteX20" fmla="*/ 29813 w 134448"/>
                <a:gd name="connsiteY20" fmla="*/ 87677 h 151972"/>
                <a:gd name="connsiteX21" fmla="*/ 31566 w 134448"/>
                <a:gd name="connsiteY21" fmla="*/ 114564 h 151972"/>
                <a:gd name="connsiteX22" fmla="*/ 39750 w 134448"/>
                <a:gd name="connsiteY22" fmla="*/ 125085 h 151972"/>
                <a:gd name="connsiteX23" fmla="*/ 54364 w 134448"/>
                <a:gd name="connsiteY23" fmla="*/ 127423 h 151972"/>
                <a:gd name="connsiteX24" fmla="*/ 75408 w 134448"/>
                <a:gd name="connsiteY24" fmla="*/ 127423 h 151972"/>
                <a:gd name="connsiteX25" fmla="*/ 97622 w 134448"/>
                <a:gd name="connsiteY25" fmla="*/ 125670 h 151972"/>
                <a:gd name="connsiteX26" fmla="*/ 104636 w 134448"/>
                <a:gd name="connsiteY26" fmla="*/ 119825 h 151972"/>
                <a:gd name="connsiteX27" fmla="*/ 105805 w 134448"/>
                <a:gd name="connsiteY27" fmla="*/ 109888 h 151972"/>
                <a:gd name="connsiteX28" fmla="*/ 105805 w 134448"/>
                <a:gd name="connsiteY28" fmla="*/ 92937 h 151972"/>
                <a:gd name="connsiteX29" fmla="*/ 135618 w 134448"/>
                <a:gd name="connsiteY29" fmla="*/ 92937 h 151972"/>
                <a:gd name="connsiteX30" fmla="*/ 135618 w 134448"/>
                <a:gd name="connsiteY30" fmla="*/ 112226 h 151972"/>
                <a:gd name="connsiteX31" fmla="*/ 116912 w 134448"/>
                <a:gd name="connsiteY31" fmla="*/ 147297 h 151972"/>
                <a:gd name="connsiteX32" fmla="*/ 75408 w 134448"/>
                <a:gd name="connsiteY32" fmla="*/ 153726 h 151972"/>
                <a:gd name="connsiteX33" fmla="*/ 51441 w 134448"/>
                <a:gd name="connsiteY33" fmla="*/ 153726 h 15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4448" h="151972">
                  <a:moveTo>
                    <a:pt x="51441" y="153726"/>
                  </a:moveTo>
                  <a:lnTo>
                    <a:pt x="51441" y="153726"/>
                  </a:lnTo>
                  <a:cubicBezTo>
                    <a:pt x="36243" y="153726"/>
                    <a:pt x="23382" y="149050"/>
                    <a:pt x="14029" y="140283"/>
                  </a:cubicBezTo>
                  <a:cubicBezTo>
                    <a:pt x="4677" y="131515"/>
                    <a:pt x="0" y="118656"/>
                    <a:pt x="0" y="103459"/>
                  </a:cubicBezTo>
                  <a:lnTo>
                    <a:pt x="0" y="49683"/>
                  </a:lnTo>
                  <a:cubicBezTo>
                    <a:pt x="0" y="28641"/>
                    <a:pt x="7599" y="14613"/>
                    <a:pt x="21629" y="7599"/>
                  </a:cubicBezTo>
                  <a:cubicBezTo>
                    <a:pt x="35074" y="585"/>
                    <a:pt x="52026" y="0"/>
                    <a:pt x="70732" y="0"/>
                  </a:cubicBezTo>
                  <a:lnTo>
                    <a:pt x="85346" y="0"/>
                  </a:lnTo>
                  <a:cubicBezTo>
                    <a:pt x="102298" y="0"/>
                    <a:pt x="114574" y="2923"/>
                    <a:pt x="122758" y="11690"/>
                  </a:cubicBezTo>
                  <a:cubicBezTo>
                    <a:pt x="130941" y="19873"/>
                    <a:pt x="133280" y="32148"/>
                    <a:pt x="133280" y="46176"/>
                  </a:cubicBezTo>
                  <a:lnTo>
                    <a:pt x="133280" y="56698"/>
                  </a:lnTo>
                  <a:lnTo>
                    <a:pt x="103467" y="56698"/>
                  </a:lnTo>
                  <a:lnTo>
                    <a:pt x="103467" y="50853"/>
                  </a:lnTo>
                  <a:lnTo>
                    <a:pt x="103467" y="46761"/>
                  </a:lnTo>
                  <a:cubicBezTo>
                    <a:pt x="103467" y="37409"/>
                    <a:pt x="102298" y="32148"/>
                    <a:pt x="99960" y="30395"/>
                  </a:cubicBezTo>
                  <a:cubicBezTo>
                    <a:pt x="98206" y="28057"/>
                    <a:pt x="92945" y="26303"/>
                    <a:pt x="82423" y="26303"/>
                  </a:cubicBezTo>
                  <a:lnTo>
                    <a:pt x="72485" y="26303"/>
                  </a:lnTo>
                  <a:cubicBezTo>
                    <a:pt x="59041" y="26303"/>
                    <a:pt x="49103" y="26888"/>
                    <a:pt x="42673" y="28641"/>
                  </a:cubicBezTo>
                  <a:cubicBezTo>
                    <a:pt x="36243" y="30395"/>
                    <a:pt x="33320" y="32733"/>
                    <a:pt x="31566" y="36824"/>
                  </a:cubicBezTo>
                  <a:cubicBezTo>
                    <a:pt x="30397" y="39747"/>
                    <a:pt x="29813" y="43838"/>
                    <a:pt x="29813" y="49683"/>
                  </a:cubicBezTo>
                  <a:lnTo>
                    <a:pt x="29813" y="87677"/>
                  </a:lnTo>
                  <a:cubicBezTo>
                    <a:pt x="29813" y="99367"/>
                    <a:pt x="29813" y="108719"/>
                    <a:pt x="31566" y="114564"/>
                  </a:cubicBezTo>
                  <a:cubicBezTo>
                    <a:pt x="33320" y="120994"/>
                    <a:pt x="35074" y="123332"/>
                    <a:pt x="39750" y="125085"/>
                  </a:cubicBezTo>
                  <a:cubicBezTo>
                    <a:pt x="42673" y="126254"/>
                    <a:pt x="47934" y="127423"/>
                    <a:pt x="54364" y="127423"/>
                  </a:cubicBezTo>
                  <a:lnTo>
                    <a:pt x="75408" y="127423"/>
                  </a:lnTo>
                  <a:cubicBezTo>
                    <a:pt x="85930" y="127423"/>
                    <a:pt x="92945" y="126839"/>
                    <a:pt x="97622" y="125670"/>
                  </a:cubicBezTo>
                  <a:cubicBezTo>
                    <a:pt x="102298" y="123916"/>
                    <a:pt x="103467" y="122747"/>
                    <a:pt x="104636" y="119825"/>
                  </a:cubicBezTo>
                  <a:cubicBezTo>
                    <a:pt x="105221" y="118071"/>
                    <a:pt x="105805" y="114564"/>
                    <a:pt x="105805" y="109888"/>
                  </a:cubicBezTo>
                  <a:lnTo>
                    <a:pt x="105805" y="92937"/>
                  </a:lnTo>
                  <a:lnTo>
                    <a:pt x="135618" y="92937"/>
                  </a:lnTo>
                  <a:lnTo>
                    <a:pt x="135618" y="112226"/>
                  </a:lnTo>
                  <a:cubicBezTo>
                    <a:pt x="135618" y="129177"/>
                    <a:pt x="128603" y="141452"/>
                    <a:pt x="116912" y="147297"/>
                  </a:cubicBezTo>
                  <a:cubicBezTo>
                    <a:pt x="105805" y="153142"/>
                    <a:pt x="91191" y="153726"/>
                    <a:pt x="75408" y="153726"/>
                  </a:cubicBezTo>
                  <a:lnTo>
                    <a:pt x="51441" y="153726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11" name="Forme libre 210">
              <a:extLst>
                <a:ext uri="{FF2B5EF4-FFF2-40B4-BE49-F238E27FC236}">
                  <a16:creationId xmlns:a16="http://schemas.microsoft.com/office/drawing/2014/main" id="{4F5439B5-1C06-9F45-988E-7E3BEF2AE1C4}"/>
                </a:ext>
              </a:extLst>
            </p:cNvPr>
            <p:cNvSpPr/>
            <p:nvPr/>
          </p:nvSpPr>
          <p:spPr>
            <a:xfrm>
              <a:off x="5182016" y="2869446"/>
              <a:ext cx="134449" cy="146128"/>
            </a:xfrm>
            <a:custGeom>
              <a:avLst/>
              <a:gdLst>
                <a:gd name="connsiteX0" fmla="*/ 108144 w 134448"/>
                <a:gd name="connsiteY0" fmla="*/ 151388 h 146127"/>
                <a:gd name="connsiteX1" fmla="*/ 108144 w 134448"/>
                <a:gd name="connsiteY1" fmla="*/ 87677 h 146127"/>
                <a:gd name="connsiteX2" fmla="*/ 29813 w 134448"/>
                <a:gd name="connsiteY2" fmla="*/ 87677 h 146127"/>
                <a:gd name="connsiteX3" fmla="*/ 29813 w 134448"/>
                <a:gd name="connsiteY3" fmla="*/ 151388 h 146127"/>
                <a:gd name="connsiteX4" fmla="*/ 0 w 134448"/>
                <a:gd name="connsiteY4" fmla="*/ 151388 h 146127"/>
                <a:gd name="connsiteX5" fmla="*/ 0 w 134448"/>
                <a:gd name="connsiteY5" fmla="*/ 0 h 146127"/>
                <a:gd name="connsiteX6" fmla="*/ 29813 w 134448"/>
                <a:gd name="connsiteY6" fmla="*/ 0 h 146127"/>
                <a:gd name="connsiteX7" fmla="*/ 29813 w 134448"/>
                <a:gd name="connsiteY7" fmla="*/ 61374 h 146127"/>
                <a:gd name="connsiteX8" fmla="*/ 108144 w 134448"/>
                <a:gd name="connsiteY8" fmla="*/ 61374 h 146127"/>
                <a:gd name="connsiteX9" fmla="*/ 108144 w 134448"/>
                <a:gd name="connsiteY9" fmla="*/ 0 h 146127"/>
                <a:gd name="connsiteX10" fmla="*/ 137956 w 134448"/>
                <a:gd name="connsiteY10" fmla="*/ 0 h 146127"/>
                <a:gd name="connsiteX11" fmla="*/ 137956 w 134448"/>
                <a:gd name="connsiteY11" fmla="*/ 151388 h 14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448" h="146127">
                  <a:moveTo>
                    <a:pt x="108144" y="151388"/>
                  </a:moveTo>
                  <a:lnTo>
                    <a:pt x="108144" y="87677"/>
                  </a:lnTo>
                  <a:lnTo>
                    <a:pt x="29813" y="87677"/>
                  </a:lnTo>
                  <a:lnTo>
                    <a:pt x="29813" y="151388"/>
                  </a:lnTo>
                  <a:lnTo>
                    <a:pt x="0" y="151388"/>
                  </a:lnTo>
                  <a:lnTo>
                    <a:pt x="0" y="0"/>
                  </a:lnTo>
                  <a:lnTo>
                    <a:pt x="29813" y="0"/>
                  </a:lnTo>
                  <a:lnTo>
                    <a:pt x="29813" y="61374"/>
                  </a:lnTo>
                  <a:lnTo>
                    <a:pt x="108144" y="61374"/>
                  </a:lnTo>
                  <a:lnTo>
                    <a:pt x="108144" y="0"/>
                  </a:lnTo>
                  <a:lnTo>
                    <a:pt x="137956" y="0"/>
                  </a:lnTo>
                  <a:lnTo>
                    <a:pt x="137956" y="151388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12" name="Forme libre 211">
              <a:extLst>
                <a:ext uri="{FF2B5EF4-FFF2-40B4-BE49-F238E27FC236}">
                  <a16:creationId xmlns:a16="http://schemas.microsoft.com/office/drawing/2014/main" id="{CDB2FC5E-96DD-0246-BA77-2852EF2A707A}"/>
                </a:ext>
              </a:extLst>
            </p:cNvPr>
            <p:cNvSpPr/>
            <p:nvPr/>
          </p:nvSpPr>
          <p:spPr>
            <a:xfrm>
              <a:off x="5358553" y="2849572"/>
              <a:ext cx="40919" cy="35071"/>
            </a:xfrm>
            <a:custGeom>
              <a:avLst/>
              <a:gdLst>
                <a:gd name="connsiteX0" fmla="*/ 20460 w 40919"/>
                <a:gd name="connsiteY0" fmla="*/ 0 h 35070"/>
                <a:gd name="connsiteX1" fmla="*/ 40919 w 40919"/>
                <a:gd name="connsiteY1" fmla="*/ 19873 h 35070"/>
                <a:gd name="connsiteX2" fmla="*/ 20460 w 40919"/>
                <a:gd name="connsiteY2" fmla="*/ 39747 h 35070"/>
                <a:gd name="connsiteX3" fmla="*/ 0 w 40919"/>
                <a:gd name="connsiteY3" fmla="*/ 19873 h 35070"/>
                <a:gd name="connsiteX4" fmla="*/ 20460 w 40919"/>
                <a:gd name="connsiteY4" fmla="*/ 0 h 35070"/>
                <a:gd name="connsiteX5" fmla="*/ 20460 w 40919"/>
                <a:gd name="connsiteY5" fmla="*/ 35655 h 35070"/>
                <a:gd name="connsiteX6" fmla="*/ 35658 w 40919"/>
                <a:gd name="connsiteY6" fmla="*/ 19873 h 35070"/>
                <a:gd name="connsiteX7" fmla="*/ 20460 w 40919"/>
                <a:gd name="connsiteY7" fmla="*/ 4092 h 35070"/>
                <a:gd name="connsiteX8" fmla="*/ 5261 w 40919"/>
                <a:gd name="connsiteY8" fmla="*/ 19873 h 35070"/>
                <a:gd name="connsiteX9" fmla="*/ 20460 w 40919"/>
                <a:gd name="connsiteY9" fmla="*/ 35655 h 35070"/>
                <a:gd name="connsiteX10" fmla="*/ 30982 w 40919"/>
                <a:gd name="connsiteY10" fmla="*/ 23380 h 35070"/>
                <a:gd name="connsiteX11" fmla="*/ 21044 w 40919"/>
                <a:gd name="connsiteY11" fmla="*/ 32148 h 35070"/>
                <a:gd name="connsiteX12" fmla="*/ 9353 w 40919"/>
                <a:gd name="connsiteY12" fmla="*/ 20458 h 35070"/>
                <a:gd name="connsiteX13" fmla="*/ 20460 w 40919"/>
                <a:gd name="connsiteY13" fmla="*/ 8768 h 35070"/>
                <a:gd name="connsiteX14" fmla="*/ 30397 w 40919"/>
                <a:gd name="connsiteY14" fmla="*/ 16951 h 35070"/>
                <a:gd name="connsiteX15" fmla="*/ 26305 w 40919"/>
                <a:gd name="connsiteY15" fmla="*/ 16951 h 35070"/>
                <a:gd name="connsiteX16" fmla="*/ 21044 w 40919"/>
                <a:gd name="connsiteY16" fmla="*/ 12859 h 35070"/>
                <a:gd name="connsiteX17" fmla="*/ 14614 w 40919"/>
                <a:gd name="connsiteY17" fmla="*/ 20458 h 35070"/>
                <a:gd name="connsiteX18" fmla="*/ 21044 w 40919"/>
                <a:gd name="connsiteY18" fmla="*/ 28057 h 35070"/>
                <a:gd name="connsiteX19" fmla="*/ 26305 w 40919"/>
                <a:gd name="connsiteY19" fmla="*/ 23965 h 35070"/>
                <a:gd name="connsiteX20" fmla="*/ 30982 w 40919"/>
                <a:gd name="connsiteY20" fmla="*/ 23965 h 3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919" h="35070">
                  <a:moveTo>
                    <a:pt x="20460" y="0"/>
                  </a:moveTo>
                  <a:cubicBezTo>
                    <a:pt x="31566" y="0"/>
                    <a:pt x="40919" y="7599"/>
                    <a:pt x="40919" y="19873"/>
                  </a:cubicBezTo>
                  <a:cubicBezTo>
                    <a:pt x="40919" y="32148"/>
                    <a:pt x="30982" y="39747"/>
                    <a:pt x="20460" y="39747"/>
                  </a:cubicBezTo>
                  <a:cubicBezTo>
                    <a:pt x="9937" y="39747"/>
                    <a:pt x="0" y="32148"/>
                    <a:pt x="0" y="19873"/>
                  </a:cubicBezTo>
                  <a:cubicBezTo>
                    <a:pt x="0" y="7599"/>
                    <a:pt x="9353" y="0"/>
                    <a:pt x="20460" y="0"/>
                  </a:cubicBezTo>
                  <a:moveTo>
                    <a:pt x="20460" y="35655"/>
                  </a:moveTo>
                  <a:cubicBezTo>
                    <a:pt x="28643" y="35655"/>
                    <a:pt x="35658" y="29226"/>
                    <a:pt x="35658" y="19873"/>
                  </a:cubicBezTo>
                  <a:cubicBezTo>
                    <a:pt x="35658" y="10521"/>
                    <a:pt x="29228" y="4092"/>
                    <a:pt x="20460" y="4092"/>
                  </a:cubicBezTo>
                  <a:cubicBezTo>
                    <a:pt x="12276" y="4092"/>
                    <a:pt x="5261" y="10521"/>
                    <a:pt x="5261" y="19873"/>
                  </a:cubicBezTo>
                  <a:cubicBezTo>
                    <a:pt x="5261" y="29226"/>
                    <a:pt x="12276" y="35655"/>
                    <a:pt x="20460" y="35655"/>
                  </a:cubicBezTo>
                  <a:moveTo>
                    <a:pt x="30982" y="23380"/>
                  </a:moveTo>
                  <a:cubicBezTo>
                    <a:pt x="30397" y="28641"/>
                    <a:pt x="26305" y="32148"/>
                    <a:pt x="21044" y="32148"/>
                  </a:cubicBezTo>
                  <a:cubicBezTo>
                    <a:pt x="14029" y="32148"/>
                    <a:pt x="9353" y="26888"/>
                    <a:pt x="9353" y="20458"/>
                  </a:cubicBezTo>
                  <a:cubicBezTo>
                    <a:pt x="9353" y="13444"/>
                    <a:pt x="13445" y="8768"/>
                    <a:pt x="20460" y="8768"/>
                  </a:cubicBezTo>
                  <a:cubicBezTo>
                    <a:pt x="25136" y="8768"/>
                    <a:pt x="29228" y="11690"/>
                    <a:pt x="30397" y="16951"/>
                  </a:cubicBezTo>
                  <a:lnTo>
                    <a:pt x="26305" y="16951"/>
                  </a:lnTo>
                  <a:cubicBezTo>
                    <a:pt x="25721" y="14613"/>
                    <a:pt x="23382" y="12859"/>
                    <a:pt x="21044" y="12859"/>
                  </a:cubicBezTo>
                  <a:cubicBezTo>
                    <a:pt x="16952" y="12859"/>
                    <a:pt x="14614" y="15782"/>
                    <a:pt x="14614" y="20458"/>
                  </a:cubicBezTo>
                  <a:cubicBezTo>
                    <a:pt x="14614" y="24549"/>
                    <a:pt x="16952" y="28057"/>
                    <a:pt x="21044" y="28057"/>
                  </a:cubicBezTo>
                  <a:cubicBezTo>
                    <a:pt x="23967" y="28057"/>
                    <a:pt x="26305" y="26303"/>
                    <a:pt x="26305" y="23965"/>
                  </a:cubicBezTo>
                  <a:lnTo>
                    <a:pt x="30982" y="23965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3" name="Forme libre 212">
              <a:extLst>
                <a:ext uri="{FF2B5EF4-FFF2-40B4-BE49-F238E27FC236}">
                  <a16:creationId xmlns:a16="http://schemas.microsoft.com/office/drawing/2014/main" id="{D4379666-D23F-A045-AE76-9C0150363CE8}"/>
                </a:ext>
              </a:extLst>
            </p:cNvPr>
            <p:cNvSpPr/>
            <p:nvPr/>
          </p:nvSpPr>
          <p:spPr>
            <a:xfrm>
              <a:off x="4012311" y="1572415"/>
              <a:ext cx="1052209" cy="1122261"/>
            </a:xfrm>
            <a:custGeom>
              <a:avLst/>
              <a:gdLst>
                <a:gd name="connsiteX0" fmla="*/ 521428 w 1052208"/>
                <a:gd name="connsiteY0" fmla="*/ 0 h 1122261"/>
                <a:gd name="connsiteX1" fmla="*/ 0 w 1052208"/>
                <a:gd name="connsiteY1" fmla="*/ 426693 h 1122261"/>
                <a:gd name="connsiteX2" fmla="*/ 217456 w 1052208"/>
                <a:gd name="connsiteY2" fmla="*/ 426693 h 1122261"/>
                <a:gd name="connsiteX3" fmla="*/ 294034 w 1052208"/>
                <a:gd name="connsiteY3" fmla="*/ 304530 h 1122261"/>
                <a:gd name="connsiteX4" fmla="*/ 521428 w 1052208"/>
                <a:gd name="connsiteY4" fmla="*/ 210424 h 1122261"/>
                <a:gd name="connsiteX5" fmla="*/ 748822 w 1052208"/>
                <a:gd name="connsiteY5" fmla="*/ 304530 h 1122261"/>
                <a:gd name="connsiteX6" fmla="*/ 842936 w 1052208"/>
                <a:gd name="connsiteY6" fmla="*/ 531905 h 1122261"/>
                <a:gd name="connsiteX7" fmla="*/ 748822 w 1052208"/>
                <a:gd name="connsiteY7" fmla="*/ 759280 h 1122261"/>
                <a:gd name="connsiteX8" fmla="*/ 521428 w 1052208"/>
                <a:gd name="connsiteY8" fmla="*/ 853386 h 1122261"/>
                <a:gd name="connsiteX9" fmla="*/ 294034 w 1052208"/>
                <a:gd name="connsiteY9" fmla="*/ 759280 h 1122261"/>
                <a:gd name="connsiteX10" fmla="*/ 218041 w 1052208"/>
                <a:gd name="connsiteY10" fmla="*/ 638286 h 1122261"/>
                <a:gd name="connsiteX11" fmla="*/ 585 w 1052208"/>
                <a:gd name="connsiteY11" fmla="*/ 638286 h 1122261"/>
                <a:gd name="connsiteX12" fmla="*/ 585 w 1052208"/>
                <a:gd name="connsiteY12" fmla="*/ 638286 h 1122261"/>
                <a:gd name="connsiteX13" fmla="*/ 585 w 1052208"/>
                <a:gd name="connsiteY13" fmla="*/ 910668 h 1122261"/>
                <a:gd name="connsiteX14" fmla="*/ 198166 w 1052208"/>
                <a:gd name="connsiteY14" fmla="*/ 1125769 h 1122261"/>
                <a:gd name="connsiteX15" fmla="*/ 198166 w 1052208"/>
                <a:gd name="connsiteY15" fmla="*/ 954507 h 1122261"/>
                <a:gd name="connsiteX16" fmla="*/ 521428 w 1052208"/>
                <a:gd name="connsiteY16" fmla="*/ 1063810 h 1122261"/>
                <a:gd name="connsiteX17" fmla="*/ 1053378 w 1052208"/>
                <a:gd name="connsiteY17" fmla="*/ 531905 h 1122261"/>
                <a:gd name="connsiteX18" fmla="*/ 521428 w 1052208"/>
                <a:gd name="connsiteY18" fmla="*/ 0 h 112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2208" h="1122261">
                  <a:moveTo>
                    <a:pt x="521428" y="0"/>
                  </a:moveTo>
                  <a:cubicBezTo>
                    <a:pt x="263637" y="0"/>
                    <a:pt x="48519" y="183536"/>
                    <a:pt x="0" y="426693"/>
                  </a:cubicBezTo>
                  <a:lnTo>
                    <a:pt x="217456" y="426693"/>
                  </a:lnTo>
                  <a:cubicBezTo>
                    <a:pt x="233240" y="379932"/>
                    <a:pt x="259545" y="338432"/>
                    <a:pt x="294034" y="304530"/>
                  </a:cubicBezTo>
                  <a:cubicBezTo>
                    <a:pt x="352490" y="246079"/>
                    <a:pt x="431990" y="210424"/>
                    <a:pt x="521428" y="210424"/>
                  </a:cubicBezTo>
                  <a:cubicBezTo>
                    <a:pt x="610281" y="210424"/>
                    <a:pt x="690366" y="246079"/>
                    <a:pt x="748822" y="304530"/>
                  </a:cubicBezTo>
                  <a:cubicBezTo>
                    <a:pt x="807278" y="362981"/>
                    <a:pt x="842936" y="442475"/>
                    <a:pt x="842936" y="531905"/>
                  </a:cubicBezTo>
                  <a:cubicBezTo>
                    <a:pt x="842936" y="620751"/>
                    <a:pt x="807278" y="700829"/>
                    <a:pt x="748822" y="759280"/>
                  </a:cubicBezTo>
                  <a:cubicBezTo>
                    <a:pt x="690366" y="817731"/>
                    <a:pt x="610866" y="853386"/>
                    <a:pt x="521428" y="853386"/>
                  </a:cubicBezTo>
                  <a:cubicBezTo>
                    <a:pt x="432575" y="853386"/>
                    <a:pt x="352490" y="817731"/>
                    <a:pt x="294034" y="759280"/>
                  </a:cubicBezTo>
                  <a:cubicBezTo>
                    <a:pt x="260129" y="725378"/>
                    <a:pt x="233824" y="684463"/>
                    <a:pt x="218041" y="638286"/>
                  </a:cubicBezTo>
                  <a:lnTo>
                    <a:pt x="585" y="638286"/>
                  </a:lnTo>
                  <a:lnTo>
                    <a:pt x="585" y="638286"/>
                  </a:lnTo>
                  <a:lnTo>
                    <a:pt x="585" y="910668"/>
                  </a:lnTo>
                  <a:cubicBezTo>
                    <a:pt x="585" y="1139212"/>
                    <a:pt x="198166" y="1125769"/>
                    <a:pt x="198166" y="1125769"/>
                  </a:cubicBezTo>
                  <a:lnTo>
                    <a:pt x="198166" y="954507"/>
                  </a:lnTo>
                  <a:cubicBezTo>
                    <a:pt x="287604" y="1022895"/>
                    <a:pt x="399839" y="1063810"/>
                    <a:pt x="521428" y="1063810"/>
                  </a:cubicBezTo>
                  <a:cubicBezTo>
                    <a:pt x="815462" y="1063810"/>
                    <a:pt x="1053378" y="825914"/>
                    <a:pt x="1053378" y="531905"/>
                  </a:cubicBezTo>
                  <a:cubicBezTo>
                    <a:pt x="1053378" y="237896"/>
                    <a:pt x="814877" y="0"/>
                    <a:pt x="521428" y="0"/>
                  </a:cubicBezTo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4" name="Forme libre 213">
              <a:extLst>
                <a:ext uri="{FF2B5EF4-FFF2-40B4-BE49-F238E27FC236}">
                  <a16:creationId xmlns:a16="http://schemas.microsoft.com/office/drawing/2014/main" id="{E7D573B8-84F4-7F40-86AF-C5473B0BBEEC}"/>
                </a:ext>
              </a:extLst>
            </p:cNvPr>
            <p:cNvSpPr/>
            <p:nvPr/>
          </p:nvSpPr>
          <p:spPr>
            <a:xfrm>
              <a:off x="4258995" y="3107342"/>
              <a:ext cx="81838" cy="87677"/>
            </a:xfrm>
            <a:custGeom>
              <a:avLst/>
              <a:gdLst>
                <a:gd name="connsiteX0" fmla="*/ 64886 w 81838"/>
                <a:gd name="connsiteY0" fmla="*/ 74233 h 87676"/>
                <a:gd name="connsiteX1" fmla="*/ 21629 w 81838"/>
                <a:gd name="connsiteY1" fmla="*/ 74233 h 87676"/>
                <a:gd name="connsiteX2" fmla="*/ 15199 w 81838"/>
                <a:gd name="connsiteY2" fmla="*/ 92937 h 87676"/>
                <a:gd name="connsiteX3" fmla="*/ 0 w 81838"/>
                <a:gd name="connsiteY3" fmla="*/ 92937 h 87676"/>
                <a:gd name="connsiteX4" fmla="*/ 32151 w 81838"/>
                <a:gd name="connsiteY4" fmla="*/ 0 h 87676"/>
                <a:gd name="connsiteX5" fmla="*/ 53195 w 81838"/>
                <a:gd name="connsiteY5" fmla="*/ 0 h 87676"/>
                <a:gd name="connsiteX6" fmla="*/ 85930 w 81838"/>
                <a:gd name="connsiteY6" fmla="*/ 92937 h 87676"/>
                <a:gd name="connsiteX7" fmla="*/ 71316 w 81838"/>
                <a:gd name="connsiteY7" fmla="*/ 92937 h 87676"/>
                <a:gd name="connsiteX8" fmla="*/ 64886 w 81838"/>
                <a:gd name="connsiteY8" fmla="*/ 74233 h 87676"/>
                <a:gd name="connsiteX9" fmla="*/ 60794 w 81838"/>
                <a:gd name="connsiteY9" fmla="*/ 63127 h 87676"/>
                <a:gd name="connsiteX10" fmla="*/ 42673 w 81838"/>
                <a:gd name="connsiteY10" fmla="*/ 11106 h 87676"/>
                <a:gd name="connsiteX11" fmla="*/ 24552 w 81838"/>
                <a:gd name="connsiteY11" fmla="*/ 63127 h 87676"/>
                <a:gd name="connsiteX12" fmla="*/ 60794 w 81838"/>
                <a:gd name="connsiteY12" fmla="*/ 63127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38" h="87676">
                  <a:moveTo>
                    <a:pt x="64886" y="74233"/>
                  </a:moveTo>
                  <a:lnTo>
                    <a:pt x="21629" y="74233"/>
                  </a:lnTo>
                  <a:lnTo>
                    <a:pt x="15199" y="92937"/>
                  </a:lnTo>
                  <a:lnTo>
                    <a:pt x="0" y="92937"/>
                  </a:lnTo>
                  <a:lnTo>
                    <a:pt x="32151" y="0"/>
                  </a:lnTo>
                  <a:lnTo>
                    <a:pt x="53195" y="0"/>
                  </a:lnTo>
                  <a:lnTo>
                    <a:pt x="85930" y="92937"/>
                  </a:lnTo>
                  <a:lnTo>
                    <a:pt x="71316" y="92937"/>
                  </a:lnTo>
                  <a:lnTo>
                    <a:pt x="64886" y="74233"/>
                  </a:lnTo>
                  <a:close/>
                  <a:moveTo>
                    <a:pt x="60794" y="63127"/>
                  </a:moveTo>
                  <a:lnTo>
                    <a:pt x="42673" y="11106"/>
                  </a:lnTo>
                  <a:lnTo>
                    <a:pt x="24552" y="63127"/>
                  </a:lnTo>
                  <a:lnTo>
                    <a:pt x="60794" y="63127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15" name="Forme libre 214">
              <a:extLst>
                <a:ext uri="{FF2B5EF4-FFF2-40B4-BE49-F238E27FC236}">
                  <a16:creationId xmlns:a16="http://schemas.microsoft.com/office/drawing/2014/main" id="{05E405E7-2A2E-7F43-8426-6921045E43E1}"/>
                </a:ext>
              </a:extLst>
            </p:cNvPr>
            <p:cNvSpPr/>
            <p:nvPr/>
          </p:nvSpPr>
          <p:spPr>
            <a:xfrm>
              <a:off x="4368893" y="3107342"/>
              <a:ext cx="81838" cy="87677"/>
            </a:xfrm>
            <a:custGeom>
              <a:avLst/>
              <a:gdLst>
                <a:gd name="connsiteX0" fmla="*/ 83008 w 81838"/>
                <a:gd name="connsiteY0" fmla="*/ 0 h 87676"/>
                <a:gd name="connsiteX1" fmla="*/ 83008 w 81838"/>
                <a:gd name="connsiteY1" fmla="*/ 92937 h 87676"/>
                <a:gd name="connsiteX2" fmla="*/ 59625 w 81838"/>
                <a:gd name="connsiteY2" fmla="*/ 92937 h 87676"/>
                <a:gd name="connsiteX3" fmla="*/ 26890 w 81838"/>
                <a:gd name="connsiteY3" fmla="*/ 36240 h 87676"/>
                <a:gd name="connsiteX4" fmla="*/ 17537 w 81838"/>
                <a:gd name="connsiteY4" fmla="*/ 18120 h 87676"/>
                <a:gd name="connsiteX5" fmla="*/ 14614 w 81838"/>
                <a:gd name="connsiteY5" fmla="*/ 12275 h 87676"/>
                <a:gd name="connsiteX6" fmla="*/ 14029 w 81838"/>
                <a:gd name="connsiteY6" fmla="*/ 12275 h 87676"/>
                <a:gd name="connsiteX7" fmla="*/ 14029 w 81838"/>
                <a:gd name="connsiteY7" fmla="*/ 16951 h 87676"/>
                <a:gd name="connsiteX8" fmla="*/ 14029 w 81838"/>
                <a:gd name="connsiteY8" fmla="*/ 31564 h 87676"/>
                <a:gd name="connsiteX9" fmla="*/ 14029 w 81838"/>
                <a:gd name="connsiteY9" fmla="*/ 92937 h 87676"/>
                <a:gd name="connsiteX10" fmla="*/ 0 w 81838"/>
                <a:gd name="connsiteY10" fmla="*/ 92937 h 87676"/>
                <a:gd name="connsiteX11" fmla="*/ 0 w 81838"/>
                <a:gd name="connsiteY11" fmla="*/ 0 h 87676"/>
                <a:gd name="connsiteX12" fmla="*/ 23967 w 81838"/>
                <a:gd name="connsiteY12" fmla="*/ 0 h 87676"/>
                <a:gd name="connsiteX13" fmla="*/ 52610 w 81838"/>
                <a:gd name="connsiteY13" fmla="*/ 50853 h 87676"/>
                <a:gd name="connsiteX14" fmla="*/ 64886 w 81838"/>
                <a:gd name="connsiteY14" fmla="*/ 73064 h 87676"/>
                <a:gd name="connsiteX15" fmla="*/ 68978 w 81838"/>
                <a:gd name="connsiteY15" fmla="*/ 80663 h 87676"/>
                <a:gd name="connsiteX16" fmla="*/ 69563 w 81838"/>
                <a:gd name="connsiteY16" fmla="*/ 80663 h 87676"/>
                <a:gd name="connsiteX17" fmla="*/ 69563 w 81838"/>
                <a:gd name="connsiteY17" fmla="*/ 75986 h 87676"/>
                <a:gd name="connsiteX18" fmla="*/ 69563 w 81838"/>
                <a:gd name="connsiteY18" fmla="*/ 61958 h 87676"/>
                <a:gd name="connsiteX19" fmla="*/ 69563 w 81838"/>
                <a:gd name="connsiteY19" fmla="*/ 0 h 87676"/>
                <a:gd name="connsiteX20" fmla="*/ 83008 w 81838"/>
                <a:gd name="connsiteY20" fmla="*/ 0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838" h="87676">
                  <a:moveTo>
                    <a:pt x="83008" y="0"/>
                  </a:moveTo>
                  <a:lnTo>
                    <a:pt x="83008" y="92937"/>
                  </a:lnTo>
                  <a:lnTo>
                    <a:pt x="59625" y="92937"/>
                  </a:lnTo>
                  <a:lnTo>
                    <a:pt x="26890" y="36240"/>
                  </a:lnTo>
                  <a:cubicBezTo>
                    <a:pt x="25721" y="33902"/>
                    <a:pt x="22213" y="27472"/>
                    <a:pt x="17537" y="18120"/>
                  </a:cubicBezTo>
                  <a:lnTo>
                    <a:pt x="14614" y="12275"/>
                  </a:lnTo>
                  <a:lnTo>
                    <a:pt x="14029" y="12275"/>
                  </a:lnTo>
                  <a:lnTo>
                    <a:pt x="14029" y="16951"/>
                  </a:lnTo>
                  <a:cubicBezTo>
                    <a:pt x="14029" y="21627"/>
                    <a:pt x="14029" y="26303"/>
                    <a:pt x="14029" y="31564"/>
                  </a:cubicBezTo>
                  <a:lnTo>
                    <a:pt x="14029" y="92937"/>
                  </a:lnTo>
                  <a:lnTo>
                    <a:pt x="0" y="92937"/>
                  </a:lnTo>
                  <a:lnTo>
                    <a:pt x="0" y="0"/>
                  </a:lnTo>
                  <a:lnTo>
                    <a:pt x="23967" y="0"/>
                  </a:lnTo>
                  <a:lnTo>
                    <a:pt x="52610" y="50853"/>
                  </a:lnTo>
                  <a:cubicBezTo>
                    <a:pt x="54949" y="55529"/>
                    <a:pt x="59041" y="62543"/>
                    <a:pt x="64886" y="73064"/>
                  </a:cubicBezTo>
                  <a:lnTo>
                    <a:pt x="68978" y="80663"/>
                  </a:lnTo>
                  <a:lnTo>
                    <a:pt x="69563" y="80663"/>
                  </a:lnTo>
                  <a:lnTo>
                    <a:pt x="69563" y="75986"/>
                  </a:lnTo>
                  <a:cubicBezTo>
                    <a:pt x="69563" y="71310"/>
                    <a:pt x="69563" y="66634"/>
                    <a:pt x="69563" y="61958"/>
                  </a:cubicBezTo>
                  <a:lnTo>
                    <a:pt x="69563" y="0"/>
                  </a:lnTo>
                  <a:lnTo>
                    <a:pt x="83008" y="0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6" name="Forme libre 215">
              <a:extLst>
                <a:ext uri="{FF2B5EF4-FFF2-40B4-BE49-F238E27FC236}">
                  <a16:creationId xmlns:a16="http://schemas.microsoft.com/office/drawing/2014/main" id="{105119C7-20AC-A542-B500-46C2575E8BB8}"/>
                </a:ext>
              </a:extLst>
            </p:cNvPr>
            <p:cNvSpPr/>
            <p:nvPr/>
          </p:nvSpPr>
          <p:spPr>
            <a:xfrm>
              <a:off x="4478790" y="3106757"/>
              <a:ext cx="75993" cy="93522"/>
            </a:xfrm>
            <a:custGeom>
              <a:avLst/>
              <a:gdLst>
                <a:gd name="connsiteX0" fmla="*/ 38581 w 75992"/>
                <a:gd name="connsiteY0" fmla="*/ 45592 h 93521"/>
                <a:gd name="connsiteX1" fmla="*/ 78916 w 75992"/>
                <a:gd name="connsiteY1" fmla="*/ 45592 h 93521"/>
                <a:gd name="connsiteX2" fmla="*/ 78916 w 75992"/>
                <a:gd name="connsiteY2" fmla="*/ 60789 h 93521"/>
                <a:gd name="connsiteX3" fmla="*/ 78331 w 75992"/>
                <a:gd name="connsiteY3" fmla="*/ 74233 h 93521"/>
                <a:gd name="connsiteX4" fmla="*/ 76577 w 75992"/>
                <a:gd name="connsiteY4" fmla="*/ 81832 h 93521"/>
                <a:gd name="connsiteX5" fmla="*/ 61379 w 75992"/>
                <a:gd name="connsiteY5" fmla="*/ 93522 h 93521"/>
                <a:gd name="connsiteX6" fmla="*/ 39166 w 75992"/>
                <a:gd name="connsiteY6" fmla="*/ 94691 h 93521"/>
                <a:gd name="connsiteX7" fmla="*/ 19875 w 75992"/>
                <a:gd name="connsiteY7" fmla="*/ 93522 h 93521"/>
                <a:gd name="connsiteX8" fmla="*/ 8768 w 75992"/>
                <a:gd name="connsiteY8" fmla="*/ 88261 h 93521"/>
                <a:gd name="connsiteX9" fmla="*/ 585 w 75992"/>
                <a:gd name="connsiteY9" fmla="*/ 69557 h 93521"/>
                <a:gd name="connsiteX10" fmla="*/ 0 w 75992"/>
                <a:gd name="connsiteY10" fmla="*/ 57867 h 93521"/>
                <a:gd name="connsiteX11" fmla="*/ 0 w 75992"/>
                <a:gd name="connsiteY11" fmla="*/ 33317 h 93521"/>
                <a:gd name="connsiteX12" fmla="*/ 9353 w 75992"/>
                <a:gd name="connsiteY12" fmla="*/ 6429 h 93521"/>
                <a:gd name="connsiteX13" fmla="*/ 25136 w 75992"/>
                <a:gd name="connsiteY13" fmla="*/ 584 h 93521"/>
                <a:gd name="connsiteX14" fmla="*/ 41504 w 75992"/>
                <a:gd name="connsiteY14" fmla="*/ 0 h 93521"/>
                <a:gd name="connsiteX15" fmla="*/ 56702 w 75992"/>
                <a:gd name="connsiteY15" fmla="*/ 584 h 93521"/>
                <a:gd name="connsiteX16" fmla="*/ 64886 w 75992"/>
                <a:gd name="connsiteY16" fmla="*/ 2338 h 93521"/>
                <a:gd name="connsiteX17" fmla="*/ 78331 w 75992"/>
                <a:gd name="connsiteY17" fmla="*/ 19873 h 93521"/>
                <a:gd name="connsiteX18" fmla="*/ 78916 w 75992"/>
                <a:gd name="connsiteY18" fmla="*/ 29226 h 93521"/>
                <a:gd name="connsiteX19" fmla="*/ 64886 w 75992"/>
                <a:gd name="connsiteY19" fmla="*/ 29226 h 93521"/>
                <a:gd name="connsiteX20" fmla="*/ 62548 w 75992"/>
                <a:gd name="connsiteY20" fmla="*/ 17535 h 93521"/>
                <a:gd name="connsiteX21" fmla="*/ 53780 w 75992"/>
                <a:gd name="connsiteY21" fmla="*/ 13444 h 93521"/>
                <a:gd name="connsiteX22" fmla="*/ 38581 w 75992"/>
                <a:gd name="connsiteY22" fmla="*/ 12859 h 93521"/>
                <a:gd name="connsiteX23" fmla="*/ 22798 w 75992"/>
                <a:gd name="connsiteY23" fmla="*/ 14613 h 93521"/>
                <a:gd name="connsiteX24" fmla="*/ 15199 w 75992"/>
                <a:gd name="connsiteY24" fmla="*/ 23965 h 93521"/>
                <a:gd name="connsiteX25" fmla="*/ 14029 w 75992"/>
                <a:gd name="connsiteY25" fmla="*/ 47345 h 93521"/>
                <a:gd name="connsiteX26" fmla="*/ 14029 w 75992"/>
                <a:gd name="connsiteY26" fmla="*/ 66050 h 93521"/>
                <a:gd name="connsiteX27" fmla="*/ 16368 w 75992"/>
                <a:gd name="connsiteY27" fmla="*/ 76571 h 93521"/>
                <a:gd name="connsiteX28" fmla="*/ 22213 w 75992"/>
                <a:gd name="connsiteY28" fmla="*/ 81247 h 93521"/>
                <a:gd name="connsiteX29" fmla="*/ 41504 w 75992"/>
                <a:gd name="connsiteY29" fmla="*/ 83000 h 93521"/>
                <a:gd name="connsiteX30" fmla="*/ 54949 w 75992"/>
                <a:gd name="connsiteY30" fmla="*/ 81832 h 93521"/>
                <a:gd name="connsiteX31" fmla="*/ 61379 w 75992"/>
                <a:gd name="connsiteY31" fmla="*/ 78909 h 93521"/>
                <a:gd name="connsiteX32" fmla="*/ 64886 w 75992"/>
                <a:gd name="connsiteY32" fmla="*/ 61958 h 93521"/>
                <a:gd name="connsiteX33" fmla="*/ 64886 w 75992"/>
                <a:gd name="connsiteY33" fmla="*/ 57282 h 93521"/>
                <a:gd name="connsiteX34" fmla="*/ 38581 w 75992"/>
                <a:gd name="connsiteY34" fmla="*/ 57282 h 93521"/>
                <a:gd name="connsiteX35" fmla="*/ 38581 w 75992"/>
                <a:gd name="connsiteY35" fmla="*/ 45592 h 9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992" h="93521">
                  <a:moveTo>
                    <a:pt x="38581" y="45592"/>
                  </a:moveTo>
                  <a:lnTo>
                    <a:pt x="78916" y="45592"/>
                  </a:lnTo>
                  <a:cubicBezTo>
                    <a:pt x="78916" y="48514"/>
                    <a:pt x="78916" y="53775"/>
                    <a:pt x="78916" y="60789"/>
                  </a:cubicBezTo>
                  <a:cubicBezTo>
                    <a:pt x="78916" y="66634"/>
                    <a:pt x="78916" y="71310"/>
                    <a:pt x="78331" y="74233"/>
                  </a:cubicBezTo>
                  <a:cubicBezTo>
                    <a:pt x="77746" y="77155"/>
                    <a:pt x="77162" y="79493"/>
                    <a:pt x="76577" y="81832"/>
                  </a:cubicBezTo>
                  <a:cubicBezTo>
                    <a:pt x="73655" y="88261"/>
                    <a:pt x="68394" y="91768"/>
                    <a:pt x="61379" y="93522"/>
                  </a:cubicBezTo>
                  <a:cubicBezTo>
                    <a:pt x="57287" y="94106"/>
                    <a:pt x="50272" y="94691"/>
                    <a:pt x="39166" y="94691"/>
                  </a:cubicBezTo>
                  <a:cubicBezTo>
                    <a:pt x="30397" y="94691"/>
                    <a:pt x="23967" y="94106"/>
                    <a:pt x="19875" y="93522"/>
                  </a:cubicBezTo>
                  <a:cubicBezTo>
                    <a:pt x="15783" y="92353"/>
                    <a:pt x="11691" y="90599"/>
                    <a:pt x="8768" y="88261"/>
                  </a:cubicBezTo>
                  <a:cubicBezTo>
                    <a:pt x="4092" y="84170"/>
                    <a:pt x="1169" y="77740"/>
                    <a:pt x="585" y="69557"/>
                  </a:cubicBezTo>
                  <a:cubicBezTo>
                    <a:pt x="0" y="66634"/>
                    <a:pt x="0" y="62543"/>
                    <a:pt x="0" y="57867"/>
                  </a:cubicBezTo>
                  <a:cubicBezTo>
                    <a:pt x="0" y="45007"/>
                    <a:pt x="0" y="36824"/>
                    <a:pt x="0" y="33317"/>
                  </a:cubicBezTo>
                  <a:cubicBezTo>
                    <a:pt x="585" y="20458"/>
                    <a:pt x="3507" y="11690"/>
                    <a:pt x="9353" y="6429"/>
                  </a:cubicBezTo>
                  <a:cubicBezTo>
                    <a:pt x="13445" y="2923"/>
                    <a:pt x="18706" y="1169"/>
                    <a:pt x="25136" y="584"/>
                  </a:cubicBezTo>
                  <a:cubicBezTo>
                    <a:pt x="29228" y="0"/>
                    <a:pt x="34489" y="0"/>
                    <a:pt x="41504" y="0"/>
                  </a:cubicBezTo>
                  <a:cubicBezTo>
                    <a:pt x="48518" y="0"/>
                    <a:pt x="53780" y="0"/>
                    <a:pt x="56702" y="584"/>
                  </a:cubicBezTo>
                  <a:cubicBezTo>
                    <a:pt x="59625" y="584"/>
                    <a:pt x="62548" y="1169"/>
                    <a:pt x="64886" y="2338"/>
                  </a:cubicBezTo>
                  <a:cubicBezTo>
                    <a:pt x="72485" y="4676"/>
                    <a:pt x="77162" y="10521"/>
                    <a:pt x="78331" y="19873"/>
                  </a:cubicBezTo>
                  <a:cubicBezTo>
                    <a:pt x="78331" y="21627"/>
                    <a:pt x="78916" y="25134"/>
                    <a:pt x="78916" y="29226"/>
                  </a:cubicBezTo>
                  <a:lnTo>
                    <a:pt x="64886" y="29226"/>
                  </a:lnTo>
                  <a:cubicBezTo>
                    <a:pt x="64886" y="23380"/>
                    <a:pt x="63717" y="19873"/>
                    <a:pt x="62548" y="17535"/>
                  </a:cubicBezTo>
                  <a:cubicBezTo>
                    <a:pt x="61379" y="15197"/>
                    <a:pt x="58456" y="14028"/>
                    <a:pt x="53780" y="13444"/>
                  </a:cubicBezTo>
                  <a:cubicBezTo>
                    <a:pt x="50857" y="12859"/>
                    <a:pt x="45596" y="12859"/>
                    <a:pt x="38581" y="12859"/>
                  </a:cubicBezTo>
                  <a:cubicBezTo>
                    <a:pt x="31566" y="12859"/>
                    <a:pt x="26305" y="13444"/>
                    <a:pt x="22798" y="14613"/>
                  </a:cubicBezTo>
                  <a:cubicBezTo>
                    <a:pt x="18706" y="15782"/>
                    <a:pt x="16368" y="19289"/>
                    <a:pt x="15199" y="23965"/>
                  </a:cubicBezTo>
                  <a:cubicBezTo>
                    <a:pt x="14614" y="26303"/>
                    <a:pt x="14029" y="34486"/>
                    <a:pt x="14029" y="47345"/>
                  </a:cubicBezTo>
                  <a:cubicBezTo>
                    <a:pt x="14029" y="57867"/>
                    <a:pt x="14029" y="64296"/>
                    <a:pt x="14029" y="66050"/>
                  </a:cubicBezTo>
                  <a:cubicBezTo>
                    <a:pt x="14029" y="70726"/>
                    <a:pt x="15199" y="74233"/>
                    <a:pt x="16368" y="76571"/>
                  </a:cubicBezTo>
                  <a:cubicBezTo>
                    <a:pt x="17537" y="78909"/>
                    <a:pt x="19875" y="80662"/>
                    <a:pt x="22213" y="81247"/>
                  </a:cubicBezTo>
                  <a:cubicBezTo>
                    <a:pt x="25721" y="82416"/>
                    <a:pt x="32151" y="83000"/>
                    <a:pt x="41504" y="83000"/>
                  </a:cubicBezTo>
                  <a:cubicBezTo>
                    <a:pt x="47349" y="83000"/>
                    <a:pt x="51441" y="82416"/>
                    <a:pt x="54949" y="81832"/>
                  </a:cubicBezTo>
                  <a:cubicBezTo>
                    <a:pt x="57871" y="81247"/>
                    <a:pt x="60210" y="80078"/>
                    <a:pt x="61379" y="78909"/>
                  </a:cubicBezTo>
                  <a:cubicBezTo>
                    <a:pt x="63717" y="76571"/>
                    <a:pt x="64886" y="70726"/>
                    <a:pt x="64886" y="61958"/>
                  </a:cubicBezTo>
                  <a:cubicBezTo>
                    <a:pt x="64886" y="60789"/>
                    <a:pt x="64886" y="59620"/>
                    <a:pt x="64886" y="57282"/>
                  </a:cubicBezTo>
                  <a:lnTo>
                    <a:pt x="38581" y="57282"/>
                  </a:lnTo>
                  <a:lnTo>
                    <a:pt x="38581" y="45592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17" name="Forme libre 216">
              <a:extLst>
                <a:ext uri="{FF2B5EF4-FFF2-40B4-BE49-F238E27FC236}">
                  <a16:creationId xmlns:a16="http://schemas.microsoft.com/office/drawing/2014/main" id="{8865376F-641D-7B4F-8CA8-85E4BD8E9A2B}"/>
                </a:ext>
              </a:extLst>
            </p:cNvPr>
            <p:cNvSpPr/>
            <p:nvPr/>
          </p:nvSpPr>
          <p:spPr>
            <a:xfrm>
              <a:off x="4582842" y="3107342"/>
              <a:ext cx="58456" cy="87677"/>
            </a:xfrm>
            <a:custGeom>
              <a:avLst/>
              <a:gdLst>
                <a:gd name="connsiteX0" fmla="*/ 14614 w 58456"/>
                <a:gd name="connsiteY0" fmla="*/ 11690 h 87676"/>
                <a:gd name="connsiteX1" fmla="*/ 14614 w 58456"/>
                <a:gd name="connsiteY1" fmla="*/ 39162 h 87676"/>
                <a:gd name="connsiteX2" fmla="*/ 59625 w 58456"/>
                <a:gd name="connsiteY2" fmla="*/ 39162 h 87676"/>
                <a:gd name="connsiteX3" fmla="*/ 59625 w 58456"/>
                <a:gd name="connsiteY3" fmla="*/ 50268 h 87676"/>
                <a:gd name="connsiteX4" fmla="*/ 14614 w 58456"/>
                <a:gd name="connsiteY4" fmla="*/ 50268 h 87676"/>
                <a:gd name="connsiteX5" fmla="*/ 14614 w 58456"/>
                <a:gd name="connsiteY5" fmla="*/ 80663 h 87676"/>
                <a:gd name="connsiteX6" fmla="*/ 61963 w 58456"/>
                <a:gd name="connsiteY6" fmla="*/ 80663 h 87676"/>
                <a:gd name="connsiteX7" fmla="*/ 61963 w 58456"/>
                <a:gd name="connsiteY7" fmla="*/ 92937 h 87676"/>
                <a:gd name="connsiteX8" fmla="*/ 0 w 58456"/>
                <a:gd name="connsiteY8" fmla="*/ 92937 h 87676"/>
                <a:gd name="connsiteX9" fmla="*/ 0 w 58456"/>
                <a:gd name="connsiteY9" fmla="*/ 0 h 87676"/>
                <a:gd name="connsiteX10" fmla="*/ 61963 w 58456"/>
                <a:gd name="connsiteY10" fmla="*/ 0 h 87676"/>
                <a:gd name="connsiteX11" fmla="*/ 61963 w 58456"/>
                <a:gd name="connsiteY11" fmla="*/ 12275 h 87676"/>
                <a:gd name="connsiteX12" fmla="*/ 14614 w 58456"/>
                <a:gd name="connsiteY12" fmla="*/ 12275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456" h="87676">
                  <a:moveTo>
                    <a:pt x="14614" y="11690"/>
                  </a:moveTo>
                  <a:lnTo>
                    <a:pt x="14614" y="39162"/>
                  </a:lnTo>
                  <a:lnTo>
                    <a:pt x="59625" y="39162"/>
                  </a:lnTo>
                  <a:lnTo>
                    <a:pt x="59625" y="50268"/>
                  </a:lnTo>
                  <a:lnTo>
                    <a:pt x="14614" y="50268"/>
                  </a:lnTo>
                  <a:lnTo>
                    <a:pt x="14614" y="80663"/>
                  </a:lnTo>
                  <a:lnTo>
                    <a:pt x="61963" y="80663"/>
                  </a:lnTo>
                  <a:lnTo>
                    <a:pt x="61963" y="92937"/>
                  </a:lnTo>
                  <a:lnTo>
                    <a:pt x="0" y="92937"/>
                  </a:lnTo>
                  <a:lnTo>
                    <a:pt x="0" y="0"/>
                  </a:lnTo>
                  <a:lnTo>
                    <a:pt x="61963" y="0"/>
                  </a:lnTo>
                  <a:lnTo>
                    <a:pt x="61963" y="12275"/>
                  </a:lnTo>
                  <a:lnTo>
                    <a:pt x="14614" y="12275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8" name="Forme libre 217">
              <a:extLst>
                <a:ext uri="{FF2B5EF4-FFF2-40B4-BE49-F238E27FC236}">
                  <a16:creationId xmlns:a16="http://schemas.microsoft.com/office/drawing/2014/main" id="{5454DC72-9B32-6340-BBFA-513527BD70E0}"/>
                </a:ext>
              </a:extLst>
            </p:cNvPr>
            <p:cNvSpPr/>
            <p:nvPr/>
          </p:nvSpPr>
          <p:spPr>
            <a:xfrm>
              <a:off x="4674033" y="3107342"/>
              <a:ext cx="70147" cy="87677"/>
            </a:xfrm>
            <a:custGeom>
              <a:avLst/>
              <a:gdLst>
                <a:gd name="connsiteX0" fmla="*/ 0 w 70147"/>
                <a:gd name="connsiteY0" fmla="*/ 92937 h 87676"/>
                <a:gd name="connsiteX1" fmla="*/ 0 w 70147"/>
                <a:gd name="connsiteY1" fmla="*/ 0 h 87676"/>
                <a:gd name="connsiteX2" fmla="*/ 45011 w 70147"/>
                <a:gd name="connsiteY2" fmla="*/ 0 h 87676"/>
                <a:gd name="connsiteX3" fmla="*/ 64302 w 70147"/>
                <a:gd name="connsiteY3" fmla="*/ 3507 h 87676"/>
                <a:gd name="connsiteX4" fmla="*/ 72485 w 70147"/>
                <a:gd name="connsiteY4" fmla="*/ 14613 h 87676"/>
                <a:gd name="connsiteX5" fmla="*/ 73655 w 70147"/>
                <a:gd name="connsiteY5" fmla="*/ 26888 h 87676"/>
                <a:gd name="connsiteX6" fmla="*/ 71901 w 70147"/>
                <a:gd name="connsiteY6" fmla="*/ 41500 h 87676"/>
                <a:gd name="connsiteX7" fmla="*/ 63133 w 70147"/>
                <a:gd name="connsiteY7" fmla="*/ 50853 h 87676"/>
                <a:gd name="connsiteX8" fmla="*/ 57287 w 70147"/>
                <a:gd name="connsiteY8" fmla="*/ 52606 h 87676"/>
                <a:gd name="connsiteX9" fmla="*/ 57287 w 70147"/>
                <a:gd name="connsiteY9" fmla="*/ 53191 h 87676"/>
                <a:gd name="connsiteX10" fmla="*/ 68978 w 70147"/>
                <a:gd name="connsiteY10" fmla="*/ 58451 h 87676"/>
                <a:gd name="connsiteX11" fmla="*/ 72485 w 70147"/>
                <a:gd name="connsiteY11" fmla="*/ 71310 h 87676"/>
                <a:gd name="connsiteX12" fmla="*/ 72485 w 70147"/>
                <a:gd name="connsiteY12" fmla="*/ 92937 h 87676"/>
                <a:gd name="connsiteX13" fmla="*/ 57871 w 70147"/>
                <a:gd name="connsiteY13" fmla="*/ 92937 h 87676"/>
                <a:gd name="connsiteX14" fmla="*/ 57871 w 70147"/>
                <a:gd name="connsiteY14" fmla="*/ 74233 h 87676"/>
                <a:gd name="connsiteX15" fmla="*/ 53780 w 70147"/>
                <a:gd name="connsiteY15" fmla="*/ 61958 h 87676"/>
                <a:gd name="connsiteX16" fmla="*/ 42088 w 70147"/>
                <a:gd name="connsiteY16" fmla="*/ 59036 h 87676"/>
                <a:gd name="connsiteX17" fmla="*/ 14029 w 70147"/>
                <a:gd name="connsiteY17" fmla="*/ 59036 h 87676"/>
                <a:gd name="connsiteX18" fmla="*/ 14029 w 70147"/>
                <a:gd name="connsiteY18" fmla="*/ 92937 h 87676"/>
                <a:gd name="connsiteX19" fmla="*/ 0 w 70147"/>
                <a:gd name="connsiteY19" fmla="*/ 92937 h 87676"/>
                <a:gd name="connsiteX20" fmla="*/ 14029 w 70147"/>
                <a:gd name="connsiteY20" fmla="*/ 46761 h 87676"/>
                <a:gd name="connsiteX21" fmla="*/ 41504 w 70147"/>
                <a:gd name="connsiteY21" fmla="*/ 46761 h 87676"/>
                <a:gd name="connsiteX22" fmla="*/ 54364 w 70147"/>
                <a:gd name="connsiteY22" fmla="*/ 43838 h 87676"/>
                <a:gd name="connsiteX23" fmla="*/ 58456 w 70147"/>
                <a:gd name="connsiteY23" fmla="*/ 36824 h 87676"/>
                <a:gd name="connsiteX24" fmla="*/ 59041 w 70147"/>
                <a:gd name="connsiteY24" fmla="*/ 30395 h 87676"/>
                <a:gd name="connsiteX25" fmla="*/ 57871 w 70147"/>
                <a:gd name="connsiteY25" fmla="*/ 18704 h 87676"/>
                <a:gd name="connsiteX26" fmla="*/ 49688 w 70147"/>
                <a:gd name="connsiteY26" fmla="*/ 12859 h 87676"/>
                <a:gd name="connsiteX27" fmla="*/ 43842 w 70147"/>
                <a:gd name="connsiteY27" fmla="*/ 12275 h 87676"/>
                <a:gd name="connsiteX28" fmla="*/ 14029 w 70147"/>
                <a:gd name="connsiteY28" fmla="*/ 12275 h 87676"/>
                <a:gd name="connsiteX29" fmla="*/ 14029 w 70147"/>
                <a:gd name="connsiteY29" fmla="*/ 46761 h 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147" h="87676">
                  <a:moveTo>
                    <a:pt x="0" y="92937"/>
                  </a:moveTo>
                  <a:lnTo>
                    <a:pt x="0" y="0"/>
                  </a:lnTo>
                  <a:lnTo>
                    <a:pt x="45011" y="0"/>
                  </a:lnTo>
                  <a:cubicBezTo>
                    <a:pt x="53780" y="0"/>
                    <a:pt x="59625" y="1169"/>
                    <a:pt x="64302" y="3507"/>
                  </a:cubicBezTo>
                  <a:cubicBezTo>
                    <a:pt x="68394" y="5845"/>
                    <a:pt x="71316" y="9352"/>
                    <a:pt x="72485" y="14613"/>
                  </a:cubicBezTo>
                  <a:cubicBezTo>
                    <a:pt x="73070" y="17535"/>
                    <a:pt x="73655" y="21627"/>
                    <a:pt x="73655" y="26888"/>
                  </a:cubicBezTo>
                  <a:cubicBezTo>
                    <a:pt x="73655" y="33317"/>
                    <a:pt x="73070" y="37993"/>
                    <a:pt x="71901" y="41500"/>
                  </a:cubicBezTo>
                  <a:cubicBezTo>
                    <a:pt x="70147" y="46177"/>
                    <a:pt x="67224" y="49099"/>
                    <a:pt x="63133" y="50853"/>
                  </a:cubicBezTo>
                  <a:cubicBezTo>
                    <a:pt x="61963" y="51437"/>
                    <a:pt x="59625" y="52022"/>
                    <a:pt x="57287" y="52606"/>
                  </a:cubicBezTo>
                  <a:lnTo>
                    <a:pt x="57287" y="53191"/>
                  </a:lnTo>
                  <a:cubicBezTo>
                    <a:pt x="62548" y="53775"/>
                    <a:pt x="66055" y="54944"/>
                    <a:pt x="68978" y="58451"/>
                  </a:cubicBezTo>
                  <a:cubicBezTo>
                    <a:pt x="71316" y="61374"/>
                    <a:pt x="72485" y="65465"/>
                    <a:pt x="72485" y="71310"/>
                  </a:cubicBezTo>
                  <a:lnTo>
                    <a:pt x="72485" y="92937"/>
                  </a:lnTo>
                  <a:lnTo>
                    <a:pt x="57871" y="92937"/>
                  </a:lnTo>
                  <a:lnTo>
                    <a:pt x="57871" y="74233"/>
                  </a:lnTo>
                  <a:cubicBezTo>
                    <a:pt x="57871" y="68388"/>
                    <a:pt x="56702" y="64296"/>
                    <a:pt x="53780" y="61958"/>
                  </a:cubicBezTo>
                  <a:cubicBezTo>
                    <a:pt x="50857" y="59620"/>
                    <a:pt x="47349" y="59036"/>
                    <a:pt x="42088" y="59036"/>
                  </a:cubicBezTo>
                  <a:lnTo>
                    <a:pt x="14029" y="59036"/>
                  </a:lnTo>
                  <a:lnTo>
                    <a:pt x="14029" y="92937"/>
                  </a:lnTo>
                  <a:lnTo>
                    <a:pt x="0" y="92937"/>
                  </a:lnTo>
                  <a:close/>
                  <a:moveTo>
                    <a:pt x="14029" y="46761"/>
                  </a:moveTo>
                  <a:lnTo>
                    <a:pt x="41504" y="46761"/>
                  </a:lnTo>
                  <a:cubicBezTo>
                    <a:pt x="47349" y="46761"/>
                    <a:pt x="52026" y="45592"/>
                    <a:pt x="54364" y="43838"/>
                  </a:cubicBezTo>
                  <a:cubicBezTo>
                    <a:pt x="56702" y="42085"/>
                    <a:pt x="57871" y="39747"/>
                    <a:pt x="58456" y="36824"/>
                  </a:cubicBezTo>
                  <a:cubicBezTo>
                    <a:pt x="58456" y="35655"/>
                    <a:pt x="59041" y="33317"/>
                    <a:pt x="59041" y="30395"/>
                  </a:cubicBezTo>
                  <a:cubicBezTo>
                    <a:pt x="59041" y="24550"/>
                    <a:pt x="58456" y="21042"/>
                    <a:pt x="57871" y="18704"/>
                  </a:cubicBezTo>
                  <a:cubicBezTo>
                    <a:pt x="56702" y="15197"/>
                    <a:pt x="53780" y="13444"/>
                    <a:pt x="49688" y="12859"/>
                  </a:cubicBezTo>
                  <a:cubicBezTo>
                    <a:pt x="47934" y="12859"/>
                    <a:pt x="46180" y="12275"/>
                    <a:pt x="43842" y="12275"/>
                  </a:cubicBezTo>
                  <a:lnTo>
                    <a:pt x="14029" y="12275"/>
                  </a:lnTo>
                  <a:lnTo>
                    <a:pt x="14029" y="46761"/>
                  </a:ln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219" name="Forme libre 218">
              <a:extLst>
                <a:ext uri="{FF2B5EF4-FFF2-40B4-BE49-F238E27FC236}">
                  <a16:creationId xmlns:a16="http://schemas.microsoft.com/office/drawing/2014/main" id="{3430E659-A4B4-5A4C-99B9-27E4815ACDCD}"/>
                </a:ext>
              </a:extLst>
            </p:cNvPr>
            <p:cNvSpPr/>
            <p:nvPr/>
          </p:nvSpPr>
          <p:spPr>
            <a:xfrm>
              <a:off x="4773408" y="3106757"/>
              <a:ext cx="70147" cy="93522"/>
            </a:xfrm>
            <a:custGeom>
              <a:avLst/>
              <a:gdLst>
                <a:gd name="connsiteX0" fmla="*/ 70732 w 70147"/>
                <a:gd name="connsiteY0" fmla="*/ 26303 h 93521"/>
                <a:gd name="connsiteX1" fmla="*/ 56702 w 70147"/>
                <a:gd name="connsiteY1" fmla="*/ 26303 h 93521"/>
                <a:gd name="connsiteX2" fmla="*/ 54949 w 70147"/>
                <a:gd name="connsiteY2" fmla="*/ 15197 h 93521"/>
                <a:gd name="connsiteX3" fmla="*/ 47934 w 70147"/>
                <a:gd name="connsiteY3" fmla="*/ 11106 h 93521"/>
                <a:gd name="connsiteX4" fmla="*/ 37996 w 70147"/>
                <a:gd name="connsiteY4" fmla="*/ 10521 h 93521"/>
                <a:gd name="connsiteX5" fmla="*/ 25136 w 70147"/>
                <a:gd name="connsiteY5" fmla="*/ 11106 h 93521"/>
                <a:gd name="connsiteX6" fmla="*/ 18706 w 70147"/>
                <a:gd name="connsiteY6" fmla="*/ 12859 h 93521"/>
                <a:gd name="connsiteX7" fmla="*/ 14614 w 70147"/>
                <a:gd name="connsiteY7" fmla="*/ 24549 h 93521"/>
                <a:gd name="connsiteX8" fmla="*/ 16368 w 70147"/>
                <a:gd name="connsiteY8" fmla="*/ 33902 h 93521"/>
                <a:gd name="connsiteX9" fmla="*/ 25721 w 70147"/>
                <a:gd name="connsiteY9" fmla="*/ 38578 h 93521"/>
                <a:gd name="connsiteX10" fmla="*/ 39750 w 70147"/>
                <a:gd name="connsiteY10" fmla="*/ 39747 h 93521"/>
                <a:gd name="connsiteX11" fmla="*/ 56702 w 70147"/>
                <a:gd name="connsiteY11" fmla="*/ 41500 h 93521"/>
                <a:gd name="connsiteX12" fmla="*/ 70147 w 70147"/>
                <a:gd name="connsiteY12" fmla="*/ 50852 h 93521"/>
                <a:gd name="connsiteX13" fmla="*/ 72485 w 70147"/>
                <a:gd name="connsiteY13" fmla="*/ 66050 h 93521"/>
                <a:gd name="connsiteX14" fmla="*/ 71316 w 70147"/>
                <a:gd name="connsiteY14" fmla="*/ 79493 h 93521"/>
                <a:gd name="connsiteX15" fmla="*/ 67224 w 70147"/>
                <a:gd name="connsiteY15" fmla="*/ 87677 h 93521"/>
                <a:gd name="connsiteX16" fmla="*/ 52610 w 70147"/>
                <a:gd name="connsiteY16" fmla="*/ 94106 h 93521"/>
                <a:gd name="connsiteX17" fmla="*/ 35658 w 70147"/>
                <a:gd name="connsiteY17" fmla="*/ 94691 h 93521"/>
                <a:gd name="connsiteX18" fmla="*/ 14029 w 70147"/>
                <a:gd name="connsiteY18" fmla="*/ 92937 h 93521"/>
                <a:gd name="connsiteX19" fmla="*/ 585 w 70147"/>
                <a:gd name="connsiteY19" fmla="*/ 74817 h 93521"/>
                <a:gd name="connsiteX20" fmla="*/ 0 w 70147"/>
                <a:gd name="connsiteY20" fmla="*/ 64881 h 93521"/>
                <a:gd name="connsiteX21" fmla="*/ 14029 w 70147"/>
                <a:gd name="connsiteY21" fmla="*/ 64881 h 93521"/>
                <a:gd name="connsiteX22" fmla="*/ 14029 w 70147"/>
                <a:gd name="connsiteY22" fmla="*/ 67219 h 93521"/>
                <a:gd name="connsiteX23" fmla="*/ 15199 w 70147"/>
                <a:gd name="connsiteY23" fmla="*/ 76571 h 93521"/>
                <a:gd name="connsiteX24" fmla="*/ 18706 w 70147"/>
                <a:gd name="connsiteY24" fmla="*/ 81247 h 93521"/>
                <a:gd name="connsiteX25" fmla="*/ 26305 w 70147"/>
                <a:gd name="connsiteY25" fmla="*/ 83000 h 93521"/>
                <a:gd name="connsiteX26" fmla="*/ 37996 w 70147"/>
                <a:gd name="connsiteY26" fmla="*/ 83000 h 93521"/>
                <a:gd name="connsiteX27" fmla="*/ 50857 w 70147"/>
                <a:gd name="connsiteY27" fmla="*/ 82416 h 93521"/>
                <a:gd name="connsiteX28" fmla="*/ 56702 w 70147"/>
                <a:gd name="connsiteY28" fmla="*/ 79493 h 93521"/>
                <a:gd name="connsiteX29" fmla="*/ 59041 w 70147"/>
                <a:gd name="connsiteY29" fmla="*/ 66634 h 93521"/>
                <a:gd name="connsiteX30" fmla="*/ 57871 w 70147"/>
                <a:gd name="connsiteY30" fmla="*/ 58451 h 93521"/>
                <a:gd name="connsiteX31" fmla="*/ 49103 w 70147"/>
                <a:gd name="connsiteY31" fmla="*/ 53775 h 93521"/>
                <a:gd name="connsiteX32" fmla="*/ 35074 w 70147"/>
                <a:gd name="connsiteY32" fmla="*/ 52606 h 93521"/>
                <a:gd name="connsiteX33" fmla="*/ 19875 w 70147"/>
                <a:gd name="connsiteY33" fmla="*/ 51437 h 93521"/>
                <a:gd name="connsiteX34" fmla="*/ 4677 w 70147"/>
                <a:gd name="connsiteY34" fmla="*/ 43254 h 93521"/>
                <a:gd name="connsiteX35" fmla="*/ 585 w 70147"/>
                <a:gd name="connsiteY35" fmla="*/ 26303 h 93521"/>
                <a:gd name="connsiteX36" fmla="*/ 7599 w 70147"/>
                <a:gd name="connsiteY36" fmla="*/ 5261 h 93521"/>
                <a:gd name="connsiteX37" fmla="*/ 22213 w 70147"/>
                <a:gd name="connsiteY37" fmla="*/ 584 h 93521"/>
                <a:gd name="connsiteX38" fmla="*/ 36827 w 70147"/>
                <a:gd name="connsiteY38" fmla="*/ 0 h 93521"/>
                <a:gd name="connsiteX39" fmla="*/ 56118 w 70147"/>
                <a:gd name="connsiteY39" fmla="*/ 1169 h 93521"/>
                <a:gd name="connsiteX40" fmla="*/ 69563 w 70147"/>
                <a:gd name="connsiteY40" fmla="*/ 11690 h 93521"/>
                <a:gd name="connsiteX41" fmla="*/ 71316 w 70147"/>
                <a:gd name="connsiteY41" fmla="*/ 24549 h 93521"/>
                <a:gd name="connsiteX42" fmla="*/ 70732 w 70147"/>
                <a:gd name="connsiteY42" fmla="*/ 26303 h 9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147" h="93521">
                  <a:moveTo>
                    <a:pt x="70732" y="26303"/>
                  </a:moveTo>
                  <a:lnTo>
                    <a:pt x="56702" y="26303"/>
                  </a:lnTo>
                  <a:cubicBezTo>
                    <a:pt x="56702" y="21042"/>
                    <a:pt x="56118" y="17535"/>
                    <a:pt x="54949" y="15197"/>
                  </a:cubicBezTo>
                  <a:cubicBezTo>
                    <a:pt x="53780" y="13444"/>
                    <a:pt x="51441" y="11690"/>
                    <a:pt x="47934" y="11106"/>
                  </a:cubicBezTo>
                  <a:cubicBezTo>
                    <a:pt x="45596" y="10521"/>
                    <a:pt x="42673" y="10521"/>
                    <a:pt x="37996" y="10521"/>
                  </a:cubicBezTo>
                  <a:cubicBezTo>
                    <a:pt x="32151" y="10521"/>
                    <a:pt x="28059" y="10521"/>
                    <a:pt x="25136" y="11106"/>
                  </a:cubicBezTo>
                  <a:cubicBezTo>
                    <a:pt x="22798" y="11690"/>
                    <a:pt x="20460" y="12275"/>
                    <a:pt x="18706" y="12859"/>
                  </a:cubicBezTo>
                  <a:cubicBezTo>
                    <a:pt x="15783" y="14613"/>
                    <a:pt x="14614" y="18704"/>
                    <a:pt x="14614" y="24549"/>
                  </a:cubicBezTo>
                  <a:cubicBezTo>
                    <a:pt x="14614" y="28641"/>
                    <a:pt x="15199" y="31564"/>
                    <a:pt x="16368" y="33902"/>
                  </a:cubicBezTo>
                  <a:cubicBezTo>
                    <a:pt x="17537" y="36240"/>
                    <a:pt x="21044" y="37993"/>
                    <a:pt x="25721" y="38578"/>
                  </a:cubicBezTo>
                  <a:cubicBezTo>
                    <a:pt x="26890" y="38578"/>
                    <a:pt x="31566" y="39162"/>
                    <a:pt x="39750" y="39747"/>
                  </a:cubicBezTo>
                  <a:cubicBezTo>
                    <a:pt x="47934" y="40331"/>
                    <a:pt x="53780" y="40916"/>
                    <a:pt x="56702" y="41500"/>
                  </a:cubicBezTo>
                  <a:cubicBezTo>
                    <a:pt x="63133" y="42669"/>
                    <a:pt x="67809" y="46176"/>
                    <a:pt x="70147" y="50852"/>
                  </a:cubicBezTo>
                  <a:cubicBezTo>
                    <a:pt x="71901" y="53775"/>
                    <a:pt x="72485" y="59035"/>
                    <a:pt x="72485" y="66050"/>
                  </a:cubicBezTo>
                  <a:cubicBezTo>
                    <a:pt x="72485" y="71310"/>
                    <a:pt x="71901" y="75986"/>
                    <a:pt x="71316" y="79493"/>
                  </a:cubicBezTo>
                  <a:cubicBezTo>
                    <a:pt x="70732" y="83000"/>
                    <a:pt x="68978" y="85338"/>
                    <a:pt x="67224" y="87677"/>
                  </a:cubicBezTo>
                  <a:cubicBezTo>
                    <a:pt x="63717" y="91184"/>
                    <a:pt x="59041" y="93522"/>
                    <a:pt x="52610" y="94106"/>
                  </a:cubicBezTo>
                  <a:cubicBezTo>
                    <a:pt x="47934" y="94691"/>
                    <a:pt x="42673" y="94691"/>
                    <a:pt x="35658" y="94691"/>
                  </a:cubicBezTo>
                  <a:cubicBezTo>
                    <a:pt x="25136" y="94691"/>
                    <a:pt x="17537" y="94106"/>
                    <a:pt x="14029" y="92937"/>
                  </a:cubicBezTo>
                  <a:cubicBezTo>
                    <a:pt x="6430" y="90599"/>
                    <a:pt x="1754" y="84754"/>
                    <a:pt x="585" y="74817"/>
                  </a:cubicBezTo>
                  <a:cubicBezTo>
                    <a:pt x="585" y="73064"/>
                    <a:pt x="0" y="69557"/>
                    <a:pt x="0" y="64881"/>
                  </a:cubicBezTo>
                  <a:lnTo>
                    <a:pt x="14029" y="64881"/>
                  </a:lnTo>
                  <a:lnTo>
                    <a:pt x="14029" y="67219"/>
                  </a:lnTo>
                  <a:cubicBezTo>
                    <a:pt x="14029" y="71310"/>
                    <a:pt x="14614" y="74233"/>
                    <a:pt x="15199" y="76571"/>
                  </a:cubicBezTo>
                  <a:cubicBezTo>
                    <a:pt x="15783" y="78909"/>
                    <a:pt x="16952" y="80078"/>
                    <a:pt x="18706" y="81247"/>
                  </a:cubicBezTo>
                  <a:cubicBezTo>
                    <a:pt x="20460" y="82416"/>
                    <a:pt x="22798" y="83000"/>
                    <a:pt x="26305" y="83000"/>
                  </a:cubicBezTo>
                  <a:cubicBezTo>
                    <a:pt x="29813" y="83000"/>
                    <a:pt x="33320" y="83000"/>
                    <a:pt x="37996" y="83000"/>
                  </a:cubicBezTo>
                  <a:cubicBezTo>
                    <a:pt x="43842" y="83000"/>
                    <a:pt x="47934" y="83000"/>
                    <a:pt x="50857" y="82416"/>
                  </a:cubicBezTo>
                  <a:cubicBezTo>
                    <a:pt x="53195" y="81832"/>
                    <a:pt x="55533" y="80662"/>
                    <a:pt x="56702" y="79493"/>
                  </a:cubicBezTo>
                  <a:cubicBezTo>
                    <a:pt x="58456" y="77740"/>
                    <a:pt x="59041" y="73648"/>
                    <a:pt x="59041" y="66634"/>
                  </a:cubicBezTo>
                  <a:cubicBezTo>
                    <a:pt x="59041" y="63127"/>
                    <a:pt x="58456" y="60205"/>
                    <a:pt x="57871" y="58451"/>
                  </a:cubicBezTo>
                  <a:cubicBezTo>
                    <a:pt x="56702" y="56113"/>
                    <a:pt x="53780" y="54359"/>
                    <a:pt x="49103" y="53775"/>
                  </a:cubicBezTo>
                  <a:cubicBezTo>
                    <a:pt x="47934" y="53775"/>
                    <a:pt x="43257" y="53190"/>
                    <a:pt x="35074" y="52606"/>
                  </a:cubicBezTo>
                  <a:cubicBezTo>
                    <a:pt x="26890" y="52021"/>
                    <a:pt x="22213" y="52021"/>
                    <a:pt x="19875" y="51437"/>
                  </a:cubicBezTo>
                  <a:cubicBezTo>
                    <a:pt x="12860" y="50268"/>
                    <a:pt x="7599" y="47930"/>
                    <a:pt x="4677" y="43254"/>
                  </a:cubicBezTo>
                  <a:cubicBezTo>
                    <a:pt x="2338" y="39747"/>
                    <a:pt x="585" y="33902"/>
                    <a:pt x="585" y="26303"/>
                  </a:cubicBezTo>
                  <a:cubicBezTo>
                    <a:pt x="585" y="15782"/>
                    <a:pt x="2923" y="8768"/>
                    <a:pt x="7599" y="5261"/>
                  </a:cubicBezTo>
                  <a:cubicBezTo>
                    <a:pt x="11107" y="2338"/>
                    <a:pt x="16368" y="1169"/>
                    <a:pt x="22213" y="584"/>
                  </a:cubicBezTo>
                  <a:cubicBezTo>
                    <a:pt x="26305" y="0"/>
                    <a:pt x="31566" y="0"/>
                    <a:pt x="36827" y="0"/>
                  </a:cubicBezTo>
                  <a:cubicBezTo>
                    <a:pt x="45596" y="0"/>
                    <a:pt x="52026" y="584"/>
                    <a:pt x="56118" y="1169"/>
                  </a:cubicBezTo>
                  <a:cubicBezTo>
                    <a:pt x="62548" y="2923"/>
                    <a:pt x="67224" y="6429"/>
                    <a:pt x="69563" y="11690"/>
                  </a:cubicBezTo>
                  <a:cubicBezTo>
                    <a:pt x="70732" y="14613"/>
                    <a:pt x="71316" y="19289"/>
                    <a:pt x="71316" y="24549"/>
                  </a:cubicBezTo>
                  <a:cubicBezTo>
                    <a:pt x="70732" y="24549"/>
                    <a:pt x="70732" y="25718"/>
                    <a:pt x="70732" y="26303"/>
                  </a:cubicBezTo>
                  <a:close/>
                </a:path>
              </a:pathLst>
            </a:custGeom>
            <a:solidFill>
              <a:schemeClr val="bg1"/>
            </a:solidFill>
            <a:ln w="5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15" name="Graphique 7">
            <a:extLst>
              <a:ext uri="{FF2B5EF4-FFF2-40B4-BE49-F238E27FC236}">
                <a16:creationId xmlns:a16="http://schemas.microsoft.com/office/drawing/2014/main" id="{88D13EEE-FB13-8842-B5A3-F3C1E5282B59}"/>
              </a:ext>
            </a:extLst>
          </p:cNvPr>
          <p:cNvGrpSpPr/>
          <p:nvPr/>
        </p:nvGrpSpPr>
        <p:grpSpPr>
          <a:xfrm>
            <a:off x="7481207" y="1111587"/>
            <a:ext cx="3848100" cy="800100"/>
            <a:chOff x="7481207" y="1111587"/>
            <a:chExt cx="3848100" cy="800100"/>
          </a:xfrm>
        </p:grpSpPr>
        <p:sp>
          <p:nvSpPr>
            <p:cNvPr id="19" name="Forme libre 18">
              <a:extLst>
                <a:ext uri="{FF2B5EF4-FFF2-40B4-BE49-F238E27FC236}">
                  <a16:creationId xmlns:a16="http://schemas.microsoft.com/office/drawing/2014/main" id="{F96D293D-FDEE-7B4D-909E-8AB7BAA67571}"/>
                </a:ext>
              </a:extLst>
            </p:cNvPr>
            <p:cNvSpPr/>
            <p:nvPr/>
          </p:nvSpPr>
          <p:spPr>
            <a:xfrm>
              <a:off x="8364174" y="1417129"/>
              <a:ext cx="125253" cy="150702"/>
            </a:xfrm>
            <a:custGeom>
              <a:avLst/>
              <a:gdLst>
                <a:gd name="connsiteX0" fmla="*/ 0 w 125253"/>
                <a:gd name="connsiteY0" fmla="*/ 150608 h 150702"/>
                <a:gd name="connsiteX1" fmla="*/ 0 w 125253"/>
                <a:gd name="connsiteY1" fmla="*/ 1 h 150702"/>
                <a:gd name="connsiteX2" fmla="*/ 83153 w 125253"/>
                <a:gd name="connsiteY2" fmla="*/ 1 h 150702"/>
                <a:gd name="connsiteX3" fmla="*/ 116967 w 125253"/>
                <a:gd name="connsiteY3" fmla="*/ 14497 h 150702"/>
                <a:gd name="connsiteX4" fmla="*/ 116967 w 125253"/>
                <a:gd name="connsiteY4" fmla="*/ 14497 h 150702"/>
                <a:gd name="connsiteX5" fmla="*/ 125254 w 125253"/>
                <a:gd name="connsiteY5" fmla="*/ 48007 h 150702"/>
                <a:gd name="connsiteX6" fmla="*/ 125254 w 125253"/>
                <a:gd name="connsiteY6" fmla="*/ 48007 h 150702"/>
                <a:gd name="connsiteX7" fmla="*/ 119920 w 125253"/>
                <a:gd name="connsiteY7" fmla="*/ 76811 h 150702"/>
                <a:gd name="connsiteX8" fmla="*/ 119920 w 125253"/>
                <a:gd name="connsiteY8" fmla="*/ 76811 h 150702"/>
                <a:gd name="connsiteX9" fmla="*/ 82391 w 125253"/>
                <a:gd name="connsiteY9" fmla="*/ 96766 h 150702"/>
                <a:gd name="connsiteX10" fmla="*/ 29147 w 125253"/>
                <a:gd name="connsiteY10" fmla="*/ 96766 h 150702"/>
                <a:gd name="connsiteX11" fmla="*/ 29147 w 125253"/>
                <a:gd name="connsiteY11" fmla="*/ 150702 h 150702"/>
                <a:gd name="connsiteX12" fmla="*/ 95 w 125253"/>
                <a:gd name="connsiteY12" fmla="*/ 150702 h 150702"/>
                <a:gd name="connsiteX13" fmla="*/ 29051 w 125253"/>
                <a:gd name="connsiteY13" fmla="*/ 70692 h 150702"/>
                <a:gd name="connsiteX14" fmla="*/ 67532 w 125253"/>
                <a:gd name="connsiteY14" fmla="*/ 70692 h 150702"/>
                <a:gd name="connsiteX15" fmla="*/ 68485 w 125253"/>
                <a:gd name="connsiteY15" fmla="*/ 70692 h 150702"/>
                <a:gd name="connsiteX16" fmla="*/ 68485 w 125253"/>
                <a:gd name="connsiteY16" fmla="*/ 70692 h 150702"/>
                <a:gd name="connsiteX17" fmla="*/ 87344 w 125253"/>
                <a:gd name="connsiteY17" fmla="*/ 69469 h 150702"/>
                <a:gd name="connsiteX18" fmla="*/ 87344 w 125253"/>
                <a:gd name="connsiteY18" fmla="*/ 69469 h 150702"/>
                <a:gd name="connsiteX19" fmla="*/ 94393 w 125253"/>
                <a:gd name="connsiteY19" fmla="*/ 63256 h 150702"/>
                <a:gd name="connsiteX20" fmla="*/ 94393 w 125253"/>
                <a:gd name="connsiteY20" fmla="*/ 63256 h 150702"/>
                <a:gd name="connsiteX21" fmla="*/ 96107 w 125253"/>
                <a:gd name="connsiteY21" fmla="*/ 49984 h 150702"/>
                <a:gd name="connsiteX22" fmla="*/ 96107 w 125253"/>
                <a:gd name="connsiteY22" fmla="*/ 49984 h 150702"/>
                <a:gd name="connsiteX23" fmla="*/ 92488 w 125253"/>
                <a:gd name="connsiteY23" fmla="*/ 29181 h 150702"/>
                <a:gd name="connsiteX24" fmla="*/ 92488 w 125253"/>
                <a:gd name="connsiteY24" fmla="*/ 29181 h 150702"/>
                <a:gd name="connsiteX25" fmla="*/ 75629 w 125253"/>
                <a:gd name="connsiteY25" fmla="*/ 25981 h 150702"/>
                <a:gd name="connsiteX26" fmla="*/ 29051 w 125253"/>
                <a:gd name="connsiteY26" fmla="*/ 25981 h 150702"/>
                <a:gd name="connsiteX27" fmla="*/ 29051 w 125253"/>
                <a:gd name="connsiteY27" fmla="*/ 70692 h 150702"/>
                <a:gd name="connsiteX28" fmla="*/ 29051 w 125253"/>
                <a:gd name="connsiteY28" fmla="*/ 70692 h 15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5253" h="150702">
                  <a:moveTo>
                    <a:pt x="0" y="150608"/>
                  </a:moveTo>
                  <a:lnTo>
                    <a:pt x="0" y="1"/>
                  </a:lnTo>
                  <a:lnTo>
                    <a:pt x="83153" y="1"/>
                  </a:lnTo>
                  <a:cubicBezTo>
                    <a:pt x="98870" y="-93"/>
                    <a:pt x="110395" y="5178"/>
                    <a:pt x="116967" y="14497"/>
                  </a:cubicBezTo>
                  <a:lnTo>
                    <a:pt x="116967" y="14497"/>
                  </a:lnTo>
                  <a:cubicBezTo>
                    <a:pt x="123539" y="23816"/>
                    <a:pt x="125254" y="35488"/>
                    <a:pt x="125254" y="48007"/>
                  </a:cubicBezTo>
                  <a:lnTo>
                    <a:pt x="125254" y="48007"/>
                  </a:lnTo>
                  <a:cubicBezTo>
                    <a:pt x="125254" y="54314"/>
                    <a:pt x="125349" y="65892"/>
                    <a:pt x="119920" y="76811"/>
                  </a:cubicBezTo>
                  <a:lnTo>
                    <a:pt x="119920" y="76811"/>
                  </a:lnTo>
                  <a:cubicBezTo>
                    <a:pt x="114586" y="87824"/>
                    <a:pt x="102299" y="96955"/>
                    <a:pt x="82391" y="96766"/>
                  </a:cubicBezTo>
                  <a:lnTo>
                    <a:pt x="29147" y="96766"/>
                  </a:lnTo>
                  <a:lnTo>
                    <a:pt x="29147" y="150702"/>
                  </a:lnTo>
                  <a:lnTo>
                    <a:pt x="95" y="150702"/>
                  </a:lnTo>
                  <a:close/>
                  <a:moveTo>
                    <a:pt x="29051" y="70692"/>
                  </a:moveTo>
                  <a:lnTo>
                    <a:pt x="67532" y="70692"/>
                  </a:lnTo>
                  <a:cubicBezTo>
                    <a:pt x="67532" y="70692"/>
                    <a:pt x="68104" y="70692"/>
                    <a:pt x="68485" y="70692"/>
                  </a:cubicBezTo>
                  <a:lnTo>
                    <a:pt x="68485" y="70692"/>
                  </a:lnTo>
                  <a:cubicBezTo>
                    <a:pt x="76772" y="70692"/>
                    <a:pt x="83249" y="70598"/>
                    <a:pt x="87344" y="69469"/>
                  </a:cubicBezTo>
                  <a:lnTo>
                    <a:pt x="87344" y="69469"/>
                  </a:lnTo>
                  <a:cubicBezTo>
                    <a:pt x="91345" y="68151"/>
                    <a:pt x="92678" y="67210"/>
                    <a:pt x="94393" y="63256"/>
                  </a:cubicBezTo>
                  <a:lnTo>
                    <a:pt x="94393" y="63256"/>
                  </a:lnTo>
                  <a:cubicBezTo>
                    <a:pt x="95441" y="60526"/>
                    <a:pt x="96107" y="56197"/>
                    <a:pt x="96107" y="49984"/>
                  </a:cubicBezTo>
                  <a:lnTo>
                    <a:pt x="96107" y="49984"/>
                  </a:lnTo>
                  <a:cubicBezTo>
                    <a:pt x="96203" y="36900"/>
                    <a:pt x="94393" y="30876"/>
                    <a:pt x="92488" y="29181"/>
                  </a:cubicBezTo>
                  <a:lnTo>
                    <a:pt x="92488" y="29181"/>
                  </a:lnTo>
                  <a:cubicBezTo>
                    <a:pt x="90964" y="27205"/>
                    <a:pt x="86106" y="25887"/>
                    <a:pt x="75629" y="25981"/>
                  </a:cubicBezTo>
                  <a:lnTo>
                    <a:pt x="29051" y="25981"/>
                  </a:lnTo>
                  <a:lnTo>
                    <a:pt x="29051" y="70692"/>
                  </a:lnTo>
                  <a:lnTo>
                    <a:pt x="29051" y="70692"/>
                  </a:lnTo>
                  <a:close/>
                </a:path>
              </a:pathLst>
            </a:custGeom>
            <a:solidFill>
              <a:srgbClr val="0048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 39">
              <a:extLst>
                <a:ext uri="{FF2B5EF4-FFF2-40B4-BE49-F238E27FC236}">
                  <a16:creationId xmlns:a16="http://schemas.microsoft.com/office/drawing/2014/main" id="{4082FB70-6170-E742-8733-79AE28F868A6}"/>
                </a:ext>
              </a:extLst>
            </p:cNvPr>
            <p:cNvSpPr/>
            <p:nvPr/>
          </p:nvSpPr>
          <p:spPr>
            <a:xfrm>
              <a:off x="8565247" y="1416001"/>
              <a:ext cx="130778" cy="152866"/>
            </a:xfrm>
            <a:custGeom>
              <a:avLst/>
              <a:gdLst>
                <a:gd name="connsiteX0" fmla="*/ 75629 w 130778"/>
                <a:gd name="connsiteY0" fmla="*/ 0 h 152866"/>
                <a:gd name="connsiteX1" fmla="*/ 118396 w 130778"/>
                <a:gd name="connsiteY1" fmla="*/ 12049 h 152866"/>
                <a:gd name="connsiteX2" fmla="*/ 118396 w 130778"/>
                <a:gd name="connsiteY2" fmla="*/ 12049 h 152866"/>
                <a:gd name="connsiteX3" fmla="*/ 130778 w 130778"/>
                <a:gd name="connsiteY3" fmla="*/ 52618 h 152866"/>
                <a:gd name="connsiteX4" fmla="*/ 130778 w 130778"/>
                <a:gd name="connsiteY4" fmla="*/ 52618 h 152866"/>
                <a:gd name="connsiteX5" fmla="*/ 130778 w 130778"/>
                <a:gd name="connsiteY5" fmla="*/ 101942 h 152866"/>
                <a:gd name="connsiteX6" fmla="*/ 117824 w 130778"/>
                <a:gd name="connsiteY6" fmla="*/ 141100 h 152866"/>
                <a:gd name="connsiteX7" fmla="*/ 117824 w 130778"/>
                <a:gd name="connsiteY7" fmla="*/ 141100 h 152866"/>
                <a:gd name="connsiteX8" fmla="*/ 75629 w 130778"/>
                <a:gd name="connsiteY8" fmla="*/ 152866 h 152866"/>
                <a:gd name="connsiteX9" fmla="*/ 55245 w 130778"/>
                <a:gd name="connsiteY9" fmla="*/ 152866 h 152866"/>
                <a:gd name="connsiteX10" fmla="*/ 12954 w 130778"/>
                <a:gd name="connsiteY10" fmla="*/ 141100 h 152866"/>
                <a:gd name="connsiteX11" fmla="*/ 12954 w 130778"/>
                <a:gd name="connsiteY11" fmla="*/ 141100 h 152866"/>
                <a:gd name="connsiteX12" fmla="*/ 0 w 130778"/>
                <a:gd name="connsiteY12" fmla="*/ 101942 h 152866"/>
                <a:gd name="connsiteX13" fmla="*/ 0 w 130778"/>
                <a:gd name="connsiteY13" fmla="*/ 101942 h 152866"/>
                <a:gd name="connsiteX14" fmla="*/ 0 w 130778"/>
                <a:gd name="connsiteY14" fmla="*/ 52618 h 152866"/>
                <a:gd name="connsiteX15" fmla="*/ 12287 w 130778"/>
                <a:gd name="connsiteY15" fmla="*/ 12049 h 152866"/>
                <a:gd name="connsiteX16" fmla="*/ 12287 w 130778"/>
                <a:gd name="connsiteY16" fmla="*/ 12049 h 152866"/>
                <a:gd name="connsiteX17" fmla="*/ 55150 w 130778"/>
                <a:gd name="connsiteY17" fmla="*/ 0 h 152866"/>
                <a:gd name="connsiteX18" fmla="*/ 75533 w 130778"/>
                <a:gd name="connsiteY18" fmla="*/ 0 h 152866"/>
                <a:gd name="connsiteX19" fmla="*/ 55150 w 130778"/>
                <a:gd name="connsiteY19" fmla="*/ 25980 h 152866"/>
                <a:gd name="connsiteX20" fmla="*/ 33719 w 130778"/>
                <a:gd name="connsiteY20" fmla="*/ 30498 h 152866"/>
                <a:gd name="connsiteX21" fmla="*/ 33719 w 130778"/>
                <a:gd name="connsiteY21" fmla="*/ 30498 h 152866"/>
                <a:gd name="connsiteX22" fmla="*/ 29051 w 130778"/>
                <a:gd name="connsiteY22" fmla="*/ 52618 h 152866"/>
                <a:gd name="connsiteX23" fmla="*/ 29051 w 130778"/>
                <a:gd name="connsiteY23" fmla="*/ 52618 h 152866"/>
                <a:gd name="connsiteX24" fmla="*/ 29051 w 130778"/>
                <a:gd name="connsiteY24" fmla="*/ 101942 h 152866"/>
                <a:gd name="connsiteX25" fmla="*/ 34576 w 130778"/>
                <a:gd name="connsiteY25" fmla="*/ 122933 h 152866"/>
                <a:gd name="connsiteX26" fmla="*/ 34576 w 130778"/>
                <a:gd name="connsiteY26" fmla="*/ 122933 h 152866"/>
                <a:gd name="connsiteX27" fmla="*/ 55245 w 130778"/>
                <a:gd name="connsiteY27" fmla="*/ 126886 h 152866"/>
                <a:gd name="connsiteX28" fmla="*/ 75629 w 130778"/>
                <a:gd name="connsiteY28" fmla="*/ 126886 h 152866"/>
                <a:gd name="connsiteX29" fmla="*/ 96298 w 130778"/>
                <a:gd name="connsiteY29" fmla="*/ 122933 h 152866"/>
                <a:gd name="connsiteX30" fmla="*/ 96298 w 130778"/>
                <a:gd name="connsiteY30" fmla="*/ 122933 h 152866"/>
                <a:gd name="connsiteX31" fmla="*/ 101822 w 130778"/>
                <a:gd name="connsiteY31" fmla="*/ 101942 h 152866"/>
                <a:gd name="connsiteX32" fmla="*/ 101822 w 130778"/>
                <a:gd name="connsiteY32" fmla="*/ 101942 h 152866"/>
                <a:gd name="connsiteX33" fmla="*/ 101822 w 130778"/>
                <a:gd name="connsiteY33" fmla="*/ 52618 h 152866"/>
                <a:gd name="connsiteX34" fmla="*/ 97155 w 130778"/>
                <a:gd name="connsiteY34" fmla="*/ 30498 h 152866"/>
                <a:gd name="connsiteX35" fmla="*/ 97155 w 130778"/>
                <a:gd name="connsiteY35" fmla="*/ 30498 h 152866"/>
                <a:gd name="connsiteX36" fmla="*/ 75724 w 130778"/>
                <a:gd name="connsiteY36" fmla="*/ 25980 h 152866"/>
                <a:gd name="connsiteX37" fmla="*/ 55340 w 130778"/>
                <a:gd name="connsiteY37" fmla="*/ 25980 h 15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0778" h="152866">
                  <a:moveTo>
                    <a:pt x="75629" y="0"/>
                  </a:moveTo>
                  <a:cubicBezTo>
                    <a:pt x="94964" y="282"/>
                    <a:pt x="108871" y="3012"/>
                    <a:pt x="118396" y="12049"/>
                  </a:cubicBezTo>
                  <a:lnTo>
                    <a:pt x="118396" y="12049"/>
                  </a:lnTo>
                  <a:cubicBezTo>
                    <a:pt x="127921" y="21179"/>
                    <a:pt x="130778" y="34734"/>
                    <a:pt x="130778" y="52618"/>
                  </a:cubicBezTo>
                  <a:lnTo>
                    <a:pt x="130778" y="52618"/>
                  </a:lnTo>
                  <a:lnTo>
                    <a:pt x="130778" y="101942"/>
                  </a:lnTo>
                  <a:cubicBezTo>
                    <a:pt x="130778" y="118885"/>
                    <a:pt x="127445" y="132252"/>
                    <a:pt x="117824" y="141100"/>
                  </a:cubicBezTo>
                  <a:lnTo>
                    <a:pt x="117824" y="141100"/>
                  </a:lnTo>
                  <a:cubicBezTo>
                    <a:pt x="108204" y="149854"/>
                    <a:pt x="94298" y="152866"/>
                    <a:pt x="75629" y="152866"/>
                  </a:cubicBezTo>
                  <a:lnTo>
                    <a:pt x="55245" y="152866"/>
                  </a:lnTo>
                  <a:cubicBezTo>
                    <a:pt x="36576" y="152866"/>
                    <a:pt x="22670" y="149854"/>
                    <a:pt x="12954" y="141100"/>
                  </a:cubicBezTo>
                  <a:lnTo>
                    <a:pt x="12954" y="141100"/>
                  </a:lnTo>
                  <a:cubicBezTo>
                    <a:pt x="3334" y="132252"/>
                    <a:pt x="0" y="118885"/>
                    <a:pt x="0" y="101942"/>
                  </a:cubicBezTo>
                  <a:lnTo>
                    <a:pt x="0" y="101942"/>
                  </a:lnTo>
                  <a:lnTo>
                    <a:pt x="0" y="52618"/>
                  </a:lnTo>
                  <a:cubicBezTo>
                    <a:pt x="0" y="34828"/>
                    <a:pt x="2858" y="21179"/>
                    <a:pt x="12287" y="12049"/>
                  </a:cubicBezTo>
                  <a:lnTo>
                    <a:pt x="12287" y="12049"/>
                  </a:lnTo>
                  <a:cubicBezTo>
                    <a:pt x="21908" y="3106"/>
                    <a:pt x="35814" y="282"/>
                    <a:pt x="55150" y="0"/>
                  </a:cubicBezTo>
                  <a:lnTo>
                    <a:pt x="75533" y="0"/>
                  </a:lnTo>
                  <a:moveTo>
                    <a:pt x="55150" y="25980"/>
                  </a:moveTo>
                  <a:cubicBezTo>
                    <a:pt x="42672" y="25980"/>
                    <a:pt x="36290" y="27674"/>
                    <a:pt x="33719" y="30498"/>
                  </a:cubicBezTo>
                  <a:lnTo>
                    <a:pt x="33719" y="30498"/>
                  </a:lnTo>
                  <a:cubicBezTo>
                    <a:pt x="30861" y="33039"/>
                    <a:pt x="28956" y="39440"/>
                    <a:pt x="29051" y="52618"/>
                  </a:cubicBezTo>
                  <a:lnTo>
                    <a:pt x="29051" y="52618"/>
                  </a:lnTo>
                  <a:lnTo>
                    <a:pt x="29051" y="101942"/>
                  </a:lnTo>
                  <a:cubicBezTo>
                    <a:pt x="29051" y="115120"/>
                    <a:pt x="31528" y="120580"/>
                    <a:pt x="34576" y="122933"/>
                  </a:cubicBezTo>
                  <a:lnTo>
                    <a:pt x="34576" y="122933"/>
                  </a:lnTo>
                  <a:cubicBezTo>
                    <a:pt x="37529" y="125569"/>
                    <a:pt x="44291" y="126886"/>
                    <a:pt x="55245" y="126886"/>
                  </a:cubicBezTo>
                  <a:lnTo>
                    <a:pt x="75629" y="126886"/>
                  </a:lnTo>
                  <a:cubicBezTo>
                    <a:pt x="86582" y="126886"/>
                    <a:pt x="93345" y="125663"/>
                    <a:pt x="96298" y="122933"/>
                  </a:cubicBezTo>
                  <a:lnTo>
                    <a:pt x="96298" y="122933"/>
                  </a:lnTo>
                  <a:cubicBezTo>
                    <a:pt x="99346" y="120580"/>
                    <a:pt x="101822" y="115120"/>
                    <a:pt x="101822" y="101942"/>
                  </a:cubicBezTo>
                  <a:lnTo>
                    <a:pt x="101822" y="101942"/>
                  </a:lnTo>
                  <a:lnTo>
                    <a:pt x="101822" y="52618"/>
                  </a:lnTo>
                  <a:cubicBezTo>
                    <a:pt x="101822" y="39440"/>
                    <a:pt x="99917" y="33039"/>
                    <a:pt x="97155" y="30498"/>
                  </a:cubicBezTo>
                  <a:lnTo>
                    <a:pt x="97155" y="30498"/>
                  </a:lnTo>
                  <a:cubicBezTo>
                    <a:pt x="94583" y="27674"/>
                    <a:pt x="88202" y="25886"/>
                    <a:pt x="75724" y="25980"/>
                  </a:cubicBezTo>
                  <a:lnTo>
                    <a:pt x="55340" y="25980"/>
                  </a:lnTo>
                </a:path>
              </a:pathLst>
            </a:custGeom>
            <a:solidFill>
              <a:srgbClr val="0048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 41">
              <a:extLst>
                <a:ext uri="{FF2B5EF4-FFF2-40B4-BE49-F238E27FC236}">
                  <a16:creationId xmlns:a16="http://schemas.microsoft.com/office/drawing/2014/main" id="{BAC7F493-AA54-524D-A124-C4DF845CB0A5}"/>
                </a:ext>
              </a:extLst>
            </p:cNvPr>
            <p:cNvSpPr/>
            <p:nvPr/>
          </p:nvSpPr>
          <p:spPr>
            <a:xfrm>
              <a:off x="8787370" y="1417131"/>
              <a:ext cx="106298" cy="150607"/>
            </a:xfrm>
            <a:custGeom>
              <a:avLst/>
              <a:gdLst>
                <a:gd name="connsiteX0" fmla="*/ 95 w 106298"/>
                <a:gd name="connsiteY0" fmla="*/ 150607 h 150607"/>
                <a:gd name="connsiteX1" fmla="*/ 95 w 106298"/>
                <a:gd name="connsiteY1" fmla="*/ 0 h 150607"/>
                <a:gd name="connsiteX2" fmla="*/ 29146 w 106298"/>
                <a:gd name="connsiteY2" fmla="*/ 0 h 150607"/>
                <a:gd name="connsiteX3" fmla="*/ 29146 w 106298"/>
                <a:gd name="connsiteY3" fmla="*/ 124627 h 150607"/>
                <a:gd name="connsiteX4" fmla="*/ 106299 w 106298"/>
                <a:gd name="connsiteY4" fmla="*/ 124627 h 150607"/>
                <a:gd name="connsiteX5" fmla="*/ 106299 w 106298"/>
                <a:gd name="connsiteY5" fmla="*/ 150607 h 150607"/>
                <a:gd name="connsiteX6" fmla="*/ 0 w 106298"/>
                <a:gd name="connsiteY6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98" h="150607">
                  <a:moveTo>
                    <a:pt x="95" y="150607"/>
                  </a:moveTo>
                  <a:lnTo>
                    <a:pt x="95" y="0"/>
                  </a:lnTo>
                  <a:lnTo>
                    <a:pt x="29146" y="0"/>
                  </a:lnTo>
                  <a:lnTo>
                    <a:pt x="29146" y="124627"/>
                  </a:lnTo>
                  <a:lnTo>
                    <a:pt x="106299" y="124627"/>
                  </a:lnTo>
                  <a:lnTo>
                    <a:pt x="106299" y="150607"/>
                  </a:lnTo>
                  <a:lnTo>
                    <a:pt x="0" y="150607"/>
                  </a:lnTo>
                  <a:close/>
                </a:path>
              </a:pathLst>
            </a:custGeom>
            <a:solidFill>
              <a:srgbClr val="0048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 59">
              <a:extLst>
                <a:ext uri="{FF2B5EF4-FFF2-40B4-BE49-F238E27FC236}">
                  <a16:creationId xmlns:a16="http://schemas.microsoft.com/office/drawing/2014/main" id="{24E18C69-8316-DD49-9FB5-147277A57D2A}"/>
                </a:ext>
              </a:extLst>
            </p:cNvPr>
            <p:cNvSpPr/>
            <p:nvPr/>
          </p:nvSpPr>
          <p:spPr>
            <a:xfrm>
              <a:off x="8943294" y="1417036"/>
              <a:ext cx="153066" cy="150607"/>
            </a:xfrm>
            <a:custGeom>
              <a:avLst/>
              <a:gdLst>
                <a:gd name="connsiteX0" fmla="*/ 61055 w 153066"/>
                <a:gd name="connsiteY0" fmla="*/ 150607 h 150607"/>
                <a:gd name="connsiteX1" fmla="*/ 61055 w 153066"/>
                <a:gd name="connsiteY1" fmla="*/ 88670 h 150607"/>
                <a:gd name="connsiteX2" fmla="*/ 0 w 153066"/>
                <a:gd name="connsiteY2" fmla="*/ 0 h 150607"/>
                <a:gd name="connsiteX3" fmla="*/ 34480 w 153066"/>
                <a:gd name="connsiteY3" fmla="*/ 0 h 150607"/>
                <a:gd name="connsiteX4" fmla="*/ 76200 w 153066"/>
                <a:gd name="connsiteY4" fmla="*/ 60337 h 150607"/>
                <a:gd name="connsiteX5" fmla="*/ 117920 w 153066"/>
                <a:gd name="connsiteY5" fmla="*/ 0 h 150607"/>
                <a:gd name="connsiteX6" fmla="*/ 153067 w 153066"/>
                <a:gd name="connsiteY6" fmla="*/ 0 h 150607"/>
                <a:gd name="connsiteX7" fmla="*/ 90011 w 153066"/>
                <a:gd name="connsiteY7" fmla="*/ 88670 h 150607"/>
                <a:gd name="connsiteX8" fmla="*/ 90011 w 153066"/>
                <a:gd name="connsiteY8" fmla="*/ 150513 h 150607"/>
                <a:gd name="connsiteX9" fmla="*/ 60960 w 153066"/>
                <a:gd name="connsiteY9" fmla="*/ 150513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066" h="150607">
                  <a:moveTo>
                    <a:pt x="61055" y="150607"/>
                  </a:moveTo>
                  <a:lnTo>
                    <a:pt x="61055" y="88670"/>
                  </a:lnTo>
                  <a:lnTo>
                    <a:pt x="0" y="0"/>
                  </a:lnTo>
                  <a:lnTo>
                    <a:pt x="34480" y="0"/>
                  </a:lnTo>
                  <a:lnTo>
                    <a:pt x="76200" y="60337"/>
                  </a:lnTo>
                  <a:lnTo>
                    <a:pt x="117920" y="0"/>
                  </a:lnTo>
                  <a:lnTo>
                    <a:pt x="153067" y="0"/>
                  </a:lnTo>
                  <a:lnTo>
                    <a:pt x="90011" y="88670"/>
                  </a:lnTo>
                  <a:lnTo>
                    <a:pt x="90011" y="150513"/>
                  </a:lnTo>
                  <a:lnTo>
                    <a:pt x="60960" y="150513"/>
                  </a:lnTo>
                  <a:close/>
                </a:path>
              </a:pathLst>
            </a:custGeom>
            <a:solidFill>
              <a:srgbClr val="0048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 60">
              <a:extLst>
                <a:ext uri="{FF2B5EF4-FFF2-40B4-BE49-F238E27FC236}">
                  <a16:creationId xmlns:a16="http://schemas.microsoft.com/office/drawing/2014/main" id="{ED878C82-BEAE-DC4B-A07E-76474F0B391C}"/>
                </a:ext>
              </a:extLst>
            </p:cNvPr>
            <p:cNvSpPr/>
            <p:nvPr/>
          </p:nvSpPr>
          <p:spPr>
            <a:xfrm>
              <a:off x="9159131" y="1417036"/>
              <a:ext cx="127254" cy="150607"/>
            </a:xfrm>
            <a:custGeom>
              <a:avLst/>
              <a:gdLst>
                <a:gd name="connsiteX0" fmla="*/ 49149 w 127254"/>
                <a:gd name="connsiteY0" fmla="*/ 150607 h 150607"/>
                <a:gd name="connsiteX1" fmla="*/ 49149 w 127254"/>
                <a:gd name="connsiteY1" fmla="*/ 25980 h 150607"/>
                <a:gd name="connsiteX2" fmla="*/ 0 w 127254"/>
                <a:gd name="connsiteY2" fmla="*/ 25980 h 150607"/>
                <a:gd name="connsiteX3" fmla="*/ 0 w 127254"/>
                <a:gd name="connsiteY3" fmla="*/ 0 h 150607"/>
                <a:gd name="connsiteX4" fmla="*/ 127254 w 127254"/>
                <a:gd name="connsiteY4" fmla="*/ 0 h 150607"/>
                <a:gd name="connsiteX5" fmla="*/ 127254 w 127254"/>
                <a:gd name="connsiteY5" fmla="*/ 25980 h 150607"/>
                <a:gd name="connsiteX6" fmla="*/ 78105 w 127254"/>
                <a:gd name="connsiteY6" fmla="*/ 25980 h 150607"/>
                <a:gd name="connsiteX7" fmla="*/ 78105 w 127254"/>
                <a:gd name="connsiteY7" fmla="*/ 150607 h 150607"/>
                <a:gd name="connsiteX8" fmla="*/ 49054 w 127254"/>
                <a:gd name="connsiteY8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54" h="150607">
                  <a:moveTo>
                    <a:pt x="49149" y="150607"/>
                  </a:moveTo>
                  <a:lnTo>
                    <a:pt x="49149" y="25980"/>
                  </a:lnTo>
                  <a:lnTo>
                    <a:pt x="0" y="25980"/>
                  </a:lnTo>
                  <a:lnTo>
                    <a:pt x="0" y="0"/>
                  </a:lnTo>
                  <a:lnTo>
                    <a:pt x="127254" y="0"/>
                  </a:lnTo>
                  <a:lnTo>
                    <a:pt x="127254" y="25980"/>
                  </a:lnTo>
                  <a:lnTo>
                    <a:pt x="78105" y="25980"/>
                  </a:lnTo>
                  <a:lnTo>
                    <a:pt x="78105" y="150607"/>
                  </a:lnTo>
                  <a:lnTo>
                    <a:pt x="49054" y="150607"/>
                  </a:lnTo>
                  <a:close/>
                </a:path>
              </a:pathLst>
            </a:custGeom>
            <a:solidFill>
              <a:srgbClr val="0048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 61">
              <a:extLst>
                <a:ext uri="{FF2B5EF4-FFF2-40B4-BE49-F238E27FC236}">
                  <a16:creationId xmlns:a16="http://schemas.microsoft.com/office/drawing/2014/main" id="{987AC972-3B57-3A48-A20B-B3468CBDC8E5}"/>
                </a:ext>
              </a:extLst>
            </p:cNvPr>
            <p:cNvSpPr/>
            <p:nvPr/>
          </p:nvSpPr>
          <p:spPr>
            <a:xfrm>
              <a:off x="9367633" y="1417131"/>
              <a:ext cx="109251" cy="150607"/>
            </a:xfrm>
            <a:custGeom>
              <a:avLst/>
              <a:gdLst>
                <a:gd name="connsiteX0" fmla="*/ 0 w 109251"/>
                <a:gd name="connsiteY0" fmla="*/ 150607 h 150607"/>
                <a:gd name="connsiteX1" fmla="*/ 0 w 109251"/>
                <a:gd name="connsiteY1" fmla="*/ 0 h 150607"/>
                <a:gd name="connsiteX2" fmla="*/ 109252 w 109251"/>
                <a:gd name="connsiteY2" fmla="*/ 0 h 150607"/>
                <a:gd name="connsiteX3" fmla="*/ 109252 w 109251"/>
                <a:gd name="connsiteY3" fmla="*/ 25980 h 150607"/>
                <a:gd name="connsiteX4" fmla="*/ 29051 w 109251"/>
                <a:gd name="connsiteY4" fmla="*/ 25980 h 150607"/>
                <a:gd name="connsiteX5" fmla="*/ 29051 w 109251"/>
                <a:gd name="connsiteY5" fmla="*/ 60902 h 150607"/>
                <a:gd name="connsiteX6" fmla="*/ 105727 w 109251"/>
                <a:gd name="connsiteY6" fmla="*/ 60902 h 150607"/>
                <a:gd name="connsiteX7" fmla="*/ 105727 w 109251"/>
                <a:gd name="connsiteY7" fmla="*/ 85940 h 150607"/>
                <a:gd name="connsiteX8" fmla="*/ 29051 w 109251"/>
                <a:gd name="connsiteY8" fmla="*/ 85940 h 150607"/>
                <a:gd name="connsiteX9" fmla="*/ 29051 w 109251"/>
                <a:gd name="connsiteY9" fmla="*/ 124627 h 150607"/>
                <a:gd name="connsiteX10" fmla="*/ 109252 w 109251"/>
                <a:gd name="connsiteY10" fmla="*/ 124627 h 150607"/>
                <a:gd name="connsiteX11" fmla="*/ 109252 w 109251"/>
                <a:gd name="connsiteY11" fmla="*/ 150607 h 150607"/>
                <a:gd name="connsiteX12" fmla="*/ 0 w 109251"/>
                <a:gd name="connsiteY12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51" h="150607">
                  <a:moveTo>
                    <a:pt x="0" y="150607"/>
                  </a:moveTo>
                  <a:lnTo>
                    <a:pt x="0" y="0"/>
                  </a:lnTo>
                  <a:lnTo>
                    <a:pt x="109252" y="0"/>
                  </a:lnTo>
                  <a:lnTo>
                    <a:pt x="109252" y="25980"/>
                  </a:lnTo>
                  <a:lnTo>
                    <a:pt x="29051" y="25980"/>
                  </a:lnTo>
                  <a:lnTo>
                    <a:pt x="29051" y="60902"/>
                  </a:lnTo>
                  <a:lnTo>
                    <a:pt x="105727" y="60902"/>
                  </a:lnTo>
                  <a:lnTo>
                    <a:pt x="105727" y="85940"/>
                  </a:lnTo>
                  <a:lnTo>
                    <a:pt x="29051" y="85940"/>
                  </a:lnTo>
                  <a:cubicBezTo>
                    <a:pt x="29051" y="85940"/>
                    <a:pt x="29051" y="124627"/>
                    <a:pt x="29051" y="124627"/>
                  </a:cubicBezTo>
                  <a:lnTo>
                    <a:pt x="109252" y="124627"/>
                  </a:lnTo>
                  <a:lnTo>
                    <a:pt x="109252" y="150607"/>
                  </a:lnTo>
                  <a:lnTo>
                    <a:pt x="0" y="150607"/>
                  </a:lnTo>
                  <a:close/>
                </a:path>
              </a:pathLst>
            </a:custGeom>
            <a:solidFill>
              <a:srgbClr val="0048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 62">
              <a:extLst>
                <a:ext uri="{FF2B5EF4-FFF2-40B4-BE49-F238E27FC236}">
                  <a16:creationId xmlns:a16="http://schemas.microsoft.com/office/drawing/2014/main" id="{D526A64C-58A7-3640-8EE5-6FBEC6429851}"/>
                </a:ext>
              </a:extLst>
            </p:cNvPr>
            <p:cNvSpPr/>
            <p:nvPr/>
          </p:nvSpPr>
          <p:spPr>
            <a:xfrm>
              <a:off x="9566126" y="1416001"/>
              <a:ext cx="132699" cy="152866"/>
            </a:xfrm>
            <a:custGeom>
              <a:avLst/>
              <a:gdLst>
                <a:gd name="connsiteX0" fmla="*/ 49918 w 132699"/>
                <a:gd name="connsiteY0" fmla="*/ 152772 h 152866"/>
                <a:gd name="connsiteX1" fmla="*/ 49918 w 132699"/>
                <a:gd name="connsiteY1" fmla="*/ 152772 h 152866"/>
                <a:gd name="connsiteX2" fmla="*/ 13438 w 132699"/>
                <a:gd name="connsiteY2" fmla="*/ 139688 h 152866"/>
                <a:gd name="connsiteX3" fmla="*/ 13438 w 132699"/>
                <a:gd name="connsiteY3" fmla="*/ 139688 h 152866"/>
                <a:gd name="connsiteX4" fmla="*/ 7 w 132699"/>
                <a:gd name="connsiteY4" fmla="*/ 103166 h 152866"/>
                <a:gd name="connsiteX5" fmla="*/ 7 w 132699"/>
                <a:gd name="connsiteY5" fmla="*/ 103166 h 152866"/>
                <a:gd name="connsiteX6" fmla="*/ 7 w 132699"/>
                <a:gd name="connsiteY6" fmla="*/ 49606 h 152866"/>
                <a:gd name="connsiteX7" fmla="*/ 20962 w 132699"/>
                <a:gd name="connsiteY7" fmla="*/ 7813 h 152866"/>
                <a:gd name="connsiteX8" fmla="*/ 20962 w 132699"/>
                <a:gd name="connsiteY8" fmla="*/ 7813 h 152866"/>
                <a:gd name="connsiteX9" fmla="*/ 69159 w 132699"/>
                <a:gd name="connsiteY9" fmla="*/ 0 h 152866"/>
                <a:gd name="connsiteX10" fmla="*/ 83351 w 132699"/>
                <a:gd name="connsiteY10" fmla="*/ 0 h 152866"/>
                <a:gd name="connsiteX11" fmla="*/ 120118 w 132699"/>
                <a:gd name="connsiteY11" fmla="*/ 11484 h 152866"/>
                <a:gd name="connsiteX12" fmla="*/ 120118 w 132699"/>
                <a:gd name="connsiteY12" fmla="*/ 11484 h 152866"/>
                <a:gd name="connsiteX13" fmla="*/ 130690 w 132699"/>
                <a:gd name="connsiteY13" fmla="*/ 45935 h 152866"/>
                <a:gd name="connsiteX14" fmla="*/ 130690 w 132699"/>
                <a:gd name="connsiteY14" fmla="*/ 45935 h 152866"/>
                <a:gd name="connsiteX15" fmla="*/ 130690 w 132699"/>
                <a:gd name="connsiteY15" fmla="*/ 56384 h 152866"/>
                <a:gd name="connsiteX16" fmla="*/ 101639 w 132699"/>
                <a:gd name="connsiteY16" fmla="*/ 56384 h 152866"/>
                <a:gd name="connsiteX17" fmla="*/ 101639 w 132699"/>
                <a:gd name="connsiteY17" fmla="*/ 46500 h 152866"/>
                <a:gd name="connsiteX18" fmla="*/ 98210 w 132699"/>
                <a:gd name="connsiteY18" fmla="*/ 30121 h 152866"/>
                <a:gd name="connsiteX19" fmla="*/ 98210 w 132699"/>
                <a:gd name="connsiteY19" fmla="*/ 30121 h 152866"/>
                <a:gd name="connsiteX20" fmla="*/ 80970 w 132699"/>
                <a:gd name="connsiteY20" fmla="*/ 25980 h 152866"/>
                <a:gd name="connsiteX21" fmla="*/ 71254 w 132699"/>
                <a:gd name="connsiteY21" fmla="*/ 25980 h 152866"/>
                <a:gd name="connsiteX22" fmla="*/ 42013 w 132699"/>
                <a:gd name="connsiteY22" fmla="*/ 28333 h 152866"/>
                <a:gd name="connsiteX23" fmla="*/ 42013 w 132699"/>
                <a:gd name="connsiteY23" fmla="*/ 28333 h 152866"/>
                <a:gd name="connsiteX24" fmla="*/ 31249 w 132699"/>
                <a:gd name="connsiteY24" fmla="*/ 36334 h 152866"/>
                <a:gd name="connsiteX25" fmla="*/ 31249 w 132699"/>
                <a:gd name="connsiteY25" fmla="*/ 36334 h 152866"/>
                <a:gd name="connsiteX26" fmla="*/ 29249 w 132699"/>
                <a:gd name="connsiteY26" fmla="*/ 49041 h 152866"/>
                <a:gd name="connsiteX27" fmla="*/ 29249 w 132699"/>
                <a:gd name="connsiteY27" fmla="*/ 49041 h 152866"/>
                <a:gd name="connsiteX28" fmla="*/ 29249 w 132699"/>
                <a:gd name="connsiteY28" fmla="*/ 87070 h 152866"/>
                <a:gd name="connsiteX29" fmla="*/ 30964 w 132699"/>
                <a:gd name="connsiteY29" fmla="*/ 113991 h 152866"/>
                <a:gd name="connsiteX30" fmla="*/ 30964 w 132699"/>
                <a:gd name="connsiteY30" fmla="*/ 113991 h 152866"/>
                <a:gd name="connsiteX31" fmla="*/ 38869 w 132699"/>
                <a:gd name="connsiteY31" fmla="*/ 124627 h 152866"/>
                <a:gd name="connsiteX32" fmla="*/ 38869 w 132699"/>
                <a:gd name="connsiteY32" fmla="*/ 124627 h 152866"/>
                <a:gd name="connsiteX33" fmla="*/ 53252 w 132699"/>
                <a:gd name="connsiteY33" fmla="*/ 126886 h 152866"/>
                <a:gd name="connsiteX34" fmla="*/ 73636 w 132699"/>
                <a:gd name="connsiteY34" fmla="*/ 126886 h 152866"/>
                <a:gd name="connsiteX35" fmla="*/ 95353 w 132699"/>
                <a:gd name="connsiteY35" fmla="*/ 125004 h 152866"/>
                <a:gd name="connsiteX36" fmla="*/ 95353 w 132699"/>
                <a:gd name="connsiteY36" fmla="*/ 125004 h 152866"/>
                <a:gd name="connsiteX37" fmla="*/ 102306 w 132699"/>
                <a:gd name="connsiteY37" fmla="*/ 119450 h 152866"/>
                <a:gd name="connsiteX38" fmla="*/ 102306 w 132699"/>
                <a:gd name="connsiteY38" fmla="*/ 119450 h 152866"/>
                <a:gd name="connsiteX39" fmla="*/ 103639 w 132699"/>
                <a:gd name="connsiteY39" fmla="*/ 109755 h 152866"/>
                <a:gd name="connsiteX40" fmla="*/ 103639 w 132699"/>
                <a:gd name="connsiteY40" fmla="*/ 109755 h 152866"/>
                <a:gd name="connsiteX41" fmla="*/ 103639 w 132699"/>
                <a:gd name="connsiteY41" fmla="*/ 92529 h 152866"/>
                <a:gd name="connsiteX42" fmla="*/ 132691 w 132699"/>
                <a:gd name="connsiteY42" fmla="*/ 92529 h 152866"/>
                <a:gd name="connsiteX43" fmla="*/ 132691 w 132699"/>
                <a:gd name="connsiteY43" fmla="*/ 111543 h 152866"/>
                <a:gd name="connsiteX44" fmla="*/ 114498 w 132699"/>
                <a:gd name="connsiteY44" fmla="*/ 146465 h 152866"/>
                <a:gd name="connsiteX45" fmla="*/ 114498 w 132699"/>
                <a:gd name="connsiteY45" fmla="*/ 146465 h 152866"/>
                <a:gd name="connsiteX46" fmla="*/ 74207 w 132699"/>
                <a:gd name="connsiteY46" fmla="*/ 152866 h 152866"/>
                <a:gd name="connsiteX47" fmla="*/ 49918 w 132699"/>
                <a:gd name="connsiteY47" fmla="*/ 152866 h 15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2699" h="152866">
                  <a:moveTo>
                    <a:pt x="49918" y="152772"/>
                  </a:moveTo>
                  <a:lnTo>
                    <a:pt x="49918" y="152772"/>
                  </a:lnTo>
                  <a:cubicBezTo>
                    <a:pt x="34964" y="152772"/>
                    <a:pt x="22296" y="148442"/>
                    <a:pt x="13438" y="139688"/>
                  </a:cubicBezTo>
                  <a:lnTo>
                    <a:pt x="13438" y="139688"/>
                  </a:lnTo>
                  <a:cubicBezTo>
                    <a:pt x="4484" y="130934"/>
                    <a:pt x="-88" y="118227"/>
                    <a:pt x="7" y="103166"/>
                  </a:cubicBezTo>
                  <a:lnTo>
                    <a:pt x="7" y="103166"/>
                  </a:lnTo>
                  <a:lnTo>
                    <a:pt x="7" y="49606"/>
                  </a:lnTo>
                  <a:cubicBezTo>
                    <a:pt x="-278" y="28804"/>
                    <a:pt x="7723" y="14590"/>
                    <a:pt x="20962" y="7813"/>
                  </a:cubicBezTo>
                  <a:lnTo>
                    <a:pt x="20962" y="7813"/>
                  </a:lnTo>
                  <a:cubicBezTo>
                    <a:pt x="34012" y="941"/>
                    <a:pt x="50585" y="94"/>
                    <a:pt x="69159" y="0"/>
                  </a:cubicBezTo>
                  <a:lnTo>
                    <a:pt x="83351" y="0"/>
                  </a:lnTo>
                  <a:cubicBezTo>
                    <a:pt x="99925" y="0"/>
                    <a:pt x="112021" y="3200"/>
                    <a:pt x="120118" y="11484"/>
                  </a:cubicBezTo>
                  <a:lnTo>
                    <a:pt x="120118" y="11484"/>
                  </a:lnTo>
                  <a:cubicBezTo>
                    <a:pt x="128214" y="19861"/>
                    <a:pt x="130690" y="31722"/>
                    <a:pt x="130690" y="45935"/>
                  </a:cubicBezTo>
                  <a:lnTo>
                    <a:pt x="130690" y="45935"/>
                  </a:lnTo>
                  <a:lnTo>
                    <a:pt x="130690" y="56384"/>
                  </a:lnTo>
                  <a:lnTo>
                    <a:pt x="101639" y="56384"/>
                  </a:lnTo>
                  <a:lnTo>
                    <a:pt x="101639" y="46500"/>
                  </a:lnTo>
                  <a:cubicBezTo>
                    <a:pt x="101639" y="37181"/>
                    <a:pt x="100306" y="32098"/>
                    <a:pt x="98210" y="30121"/>
                  </a:cubicBezTo>
                  <a:lnTo>
                    <a:pt x="98210" y="30121"/>
                  </a:lnTo>
                  <a:cubicBezTo>
                    <a:pt x="96305" y="27956"/>
                    <a:pt x="91638" y="25980"/>
                    <a:pt x="80970" y="25980"/>
                  </a:cubicBezTo>
                  <a:lnTo>
                    <a:pt x="71254" y="25980"/>
                  </a:lnTo>
                  <a:cubicBezTo>
                    <a:pt x="58110" y="25980"/>
                    <a:pt x="48394" y="26544"/>
                    <a:pt x="42013" y="28333"/>
                  </a:cubicBezTo>
                  <a:lnTo>
                    <a:pt x="42013" y="28333"/>
                  </a:lnTo>
                  <a:cubicBezTo>
                    <a:pt x="35536" y="30216"/>
                    <a:pt x="33059" y="32381"/>
                    <a:pt x="31249" y="36334"/>
                  </a:cubicBezTo>
                  <a:lnTo>
                    <a:pt x="31249" y="36334"/>
                  </a:lnTo>
                  <a:cubicBezTo>
                    <a:pt x="30011" y="39064"/>
                    <a:pt x="29249" y="43205"/>
                    <a:pt x="29249" y="49041"/>
                  </a:cubicBezTo>
                  <a:lnTo>
                    <a:pt x="29249" y="49041"/>
                  </a:lnTo>
                  <a:lnTo>
                    <a:pt x="29249" y="87070"/>
                  </a:lnTo>
                  <a:cubicBezTo>
                    <a:pt x="29249" y="98836"/>
                    <a:pt x="29535" y="107966"/>
                    <a:pt x="30964" y="113991"/>
                  </a:cubicBezTo>
                  <a:lnTo>
                    <a:pt x="30964" y="113991"/>
                  </a:lnTo>
                  <a:cubicBezTo>
                    <a:pt x="32678" y="120109"/>
                    <a:pt x="34488" y="122557"/>
                    <a:pt x="38869" y="124627"/>
                  </a:cubicBezTo>
                  <a:lnTo>
                    <a:pt x="38869" y="124627"/>
                  </a:lnTo>
                  <a:cubicBezTo>
                    <a:pt x="41917" y="126039"/>
                    <a:pt x="46585" y="126886"/>
                    <a:pt x="53252" y="126886"/>
                  </a:cubicBezTo>
                  <a:lnTo>
                    <a:pt x="73636" y="126886"/>
                  </a:lnTo>
                  <a:cubicBezTo>
                    <a:pt x="83732" y="126886"/>
                    <a:pt x="90971" y="126322"/>
                    <a:pt x="95353" y="125004"/>
                  </a:cubicBezTo>
                  <a:lnTo>
                    <a:pt x="95353" y="125004"/>
                  </a:lnTo>
                  <a:cubicBezTo>
                    <a:pt x="99734" y="123498"/>
                    <a:pt x="100972" y="122274"/>
                    <a:pt x="102306" y="119450"/>
                  </a:cubicBezTo>
                  <a:lnTo>
                    <a:pt x="102306" y="119450"/>
                  </a:lnTo>
                  <a:cubicBezTo>
                    <a:pt x="103068" y="117474"/>
                    <a:pt x="103639" y="114273"/>
                    <a:pt x="103639" y="109755"/>
                  </a:cubicBezTo>
                  <a:lnTo>
                    <a:pt x="103639" y="109755"/>
                  </a:lnTo>
                  <a:lnTo>
                    <a:pt x="103639" y="92529"/>
                  </a:lnTo>
                  <a:lnTo>
                    <a:pt x="132691" y="92529"/>
                  </a:lnTo>
                  <a:lnTo>
                    <a:pt x="132691" y="111543"/>
                  </a:lnTo>
                  <a:cubicBezTo>
                    <a:pt x="132976" y="128769"/>
                    <a:pt x="125928" y="140912"/>
                    <a:pt x="114498" y="146465"/>
                  </a:cubicBezTo>
                  <a:lnTo>
                    <a:pt x="114498" y="146465"/>
                  </a:lnTo>
                  <a:cubicBezTo>
                    <a:pt x="103354" y="152113"/>
                    <a:pt x="89542" y="152772"/>
                    <a:pt x="74207" y="152866"/>
                  </a:cubicBezTo>
                  <a:lnTo>
                    <a:pt x="49918" y="152866"/>
                  </a:lnTo>
                </a:path>
              </a:pathLst>
            </a:custGeom>
            <a:solidFill>
              <a:srgbClr val="0048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 63">
              <a:extLst>
                <a:ext uri="{FF2B5EF4-FFF2-40B4-BE49-F238E27FC236}">
                  <a16:creationId xmlns:a16="http://schemas.microsoft.com/office/drawing/2014/main" id="{1658E0B9-43EB-6A4A-9D68-DF60F3883DF3}"/>
                </a:ext>
              </a:extLst>
            </p:cNvPr>
            <p:cNvSpPr/>
            <p:nvPr/>
          </p:nvSpPr>
          <p:spPr>
            <a:xfrm>
              <a:off x="9786161" y="1417131"/>
              <a:ext cx="134778" cy="150607"/>
            </a:xfrm>
            <a:custGeom>
              <a:avLst/>
              <a:gdLst>
                <a:gd name="connsiteX0" fmla="*/ 105823 w 134778"/>
                <a:gd name="connsiteY0" fmla="*/ 150607 h 150607"/>
                <a:gd name="connsiteX1" fmla="*/ 105823 w 134778"/>
                <a:gd name="connsiteY1" fmla="*/ 86881 h 150607"/>
                <a:gd name="connsiteX2" fmla="*/ 29051 w 134778"/>
                <a:gd name="connsiteY2" fmla="*/ 86881 h 150607"/>
                <a:gd name="connsiteX3" fmla="*/ 29051 w 134778"/>
                <a:gd name="connsiteY3" fmla="*/ 150607 h 150607"/>
                <a:gd name="connsiteX4" fmla="*/ 0 w 134778"/>
                <a:gd name="connsiteY4" fmla="*/ 150607 h 150607"/>
                <a:gd name="connsiteX5" fmla="*/ 0 w 134778"/>
                <a:gd name="connsiteY5" fmla="*/ 0 h 150607"/>
                <a:gd name="connsiteX6" fmla="*/ 29051 w 134778"/>
                <a:gd name="connsiteY6" fmla="*/ 0 h 150607"/>
                <a:gd name="connsiteX7" fmla="*/ 29051 w 134778"/>
                <a:gd name="connsiteY7" fmla="*/ 60902 h 150607"/>
                <a:gd name="connsiteX8" fmla="*/ 105727 w 134778"/>
                <a:gd name="connsiteY8" fmla="*/ 60902 h 150607"/>
                <a:gd name="connsiteX9" fmla="*/ 105727 w 134778"/>
                <a:gd name="connsiteY9" fmla="*/ 0 h 150607"/>
                <a:gd name="connsiteX10" fmla="*/ 134779 w 134778"/>
                <a:gd name="connsiteY10" fmla="*/ 0 h 150607"/>
                <a:gd name="connsiteX11" fmla="*/ 134779 w 134778"/>
                <a:gd name="connsiteY11" fmla="*/ 150607 h 150607"/>
                <a:gd name="connsiteX12" fmla="*/ 105727 w 134778"/>
                <a:gd name="connsiteY12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8" h="150607">
                  <a:moveTo>
                    <a:pt x="105823" y="150607"/>
                  </a:moveTo>
                  <a:lnTo>
                    <a:pt x="105823" y="86881"/>
                  </a:lnTo>
                  <a:lnTo>
                    <a:pt x="29051" y="86881"/>
                  </a:lnTo>
                  <a:lnTo>
                    <a:pt x="29051" y="150607"/>
                  </a:lnTo>
                  <a:lnTo>
                    <a:pt x="0" y="150607"/>
                  </a:lnTo>
                  <a:lnTo>
                    <a:pt x="0" y="0"/>
                  </a:lnTo>
                  <a:lnTo>
                    <a:pt x="29051" y="0"/>
                  </a:lnTo>
                  <a:lnTo>
                    <a:pt x="29051" y="60902"/>
                  </a:lnTo>
                  <a:lnTo>
                    <a:pt x="105727" y="60902"/>
                  </a:lnTo>
                  <a:lnTo>
                    <a:pt x="105727" y="0"/>
                  </a:lnTo>
                  <a:lnTo>
                    <a:pt x="134779" y="0"/>
                  </a:lnTo>
                  <a:lnTo>
                    <a:pt x="134779" y="150607"/>
                  </a:lnTo>
                  <a:lnTo>
                    <a:pt x="105727" y="150607"/>
                  </a:lnTo>
                  <a:close/>
                </a:path>
              </a:pathLst>
            </a:custGeom>
            <a:solidFill>
              <a:srgbClr val="0048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 64">
              <a:extLst>
                <a:ext uri="{FF2B5EF4-FFF2-40B4-BE49-F238E27FC236}">
                  <a16:creationId xmlns:a16="http://schemas.microsoft.com/office/drawing/2014/main" id="{866C742B-1A95-3044-8841-B2368674BFBD}"/>
                </a:ext>
              </a:extLst>
            </p:cNvPr>
            <p:cNvSpPr/>
            <p:nvPr/>
          </p:nvSpPr>
          <p:spPr>
            <a:xfrm>
              <a:off x="9958849" y="1397552"/>
              <a:ext cx="40100" cy="39722"/>
            </a:xfrm>
            <a:custGeom>
              <a:avLst/>
              <a:gdLst>
                <a:gd name="connsiteX0" fmla="*/ 20003 w 40100"/>
                <a:gd name="connsiteY0" fmla="*/ 0 h 39722"/>
                <a:gd name="connsiteX1" fmla="*/ 40100 w 40100"/>
                <a:gd name="connsiteY1" fmla="*/ 19861 h 39722"/>
                <a:gd name="connsiteX2" fmla="*/ 20003 w 40100"/>
                <a:gd name="connsiteY2" fmla="*/ 39723 h 39722"/>
                <a:gd name="connsiteX3" fmla="*/ 0 w 40100"/>
                <a:gd name="connsiteY3" fmla="*/ 19861 h 39722"/>
                <a:gd name="connsiteX4" fmla="*/ 20003 w 40100"/>
                <a:gd name="connsiteY4" fmla="*/ 0 h 39722"/>
                <a:gd name="connsiteX5" fmla="*/ 20003 w 40100"/>
                <a:gd name="connsiteY5" fmla="*/ 35487 h 39722"/>
                <a:gd name="connsiteX6" fmla="*/ 34766 w 40100"/>
                <a:gd name="connsiteY6" fmla="*/ 19861 h 39722"/>
                <a:gd name="connsiteX7" fmla="*/ 20003 w 40100"/>
                <a:gd name="connsiteY7" fmla="*/ 4236 h 39722"/>
                <a:gd name="connsiteX8" fmla="*/ 5239 w 40100"/>
                <a:gd name="connsiteY8" fmla="*/ 19861 h 39722"/>
                <a:gd name="connsiteX9" fmla="*/ 20003 w 40100"/>
                <a:gd name="connsiteY9" fmla="*/ 35487 h 39722"/>
                <a:gd name="connsiteX10" fmla="*/ 30289 w 40100"/>
                <a:gd name="connsiteY10" fmla="*/ 23156 h 39722"/>
                <a:gd name="connsiteX11" fmla="*/ 20764 w 40100"/>
                <a:gd name="connsiteY11" fmla="*/ 31533 h 39722"/>
                <a:gd name="connsiteX12" fmla="*/ 9525 w 40100"/>
                <a:gd name="connsiteY12" fmla="*/ 19767 h 39722"/>
                <a:gd name="connsiteX13" fmla="*/ 20669 w 40100"/>
                <a:gd name="connsiteY13" fmla="*/ 7907 h 39722"/>
                <a:gd name="connsiteX14" fmla="*/ 30099 w 40100"/>
                <a:gd name="connsiteY14" fmla="*/ 16190 h 39722"/>
                <a:gd name="connsiteX15" fmla="*/ 26003 w 40100"/>
                <a:gd name="connsiteY15" fmla="*/ 16190 h 39722"/>
                <a:gd name="connsiteX16" fmla="*/ 20669 w 40100"/>
                <a:gd name="connsiteY16" fmla="*/ 12143 h 39722"/>
                <a:gd name="connsiteX17" fmla="*/ 14573 w 40100"/>
                <a:gd name="connsiteY17" fmla="*/ 19673 h 39722"/>
                <a:gd name="connsiteX18" fmla="*/ 20764 w 40100"/>
                <a:gd name="connsiteY18" fmla="*/ 27298 h 39722"/>
                <a:gd name="connsiteX19" fmla="*/ 26003 w 40100"/>
                <a:gd name="connsiteY19" fmla="*/ 23156 h 39722"/>
                <a:gd name="connsiteX20" fmla="*/ 30289 w 40100"/>
                <a:gd name="connsiteY20" fmla="*/ 23156 h 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100" h="39722">
                  <a:moveTo>
                    <a:pt x="20003" y="0"/>
                  </a:moveTo>
                  <a:cubicBezTo>
                    <a:pt x="30575" y="0"/>
                    <a:pt x="40100" y="7719"/>
                    <a:pt x="40100" y="19861"/>
                  </a:cubicBezTo>
                  <a:cubicBezTo>
                    <a:pt x="40100" y="32004"/>
                    <a:pt x="30575" y="39723"/>
                    <a:pt x="20003" y="39723"/>
                  </a:cubicBezTo>
                  <a:cubicBezTo>
                    <a:pt x="9430" y="39723"/>
                    <a:pt x="0" y="31910"/>
                    <a:pt x="0" y="19861"/>
                  </a:cubicBezTo>
                  <a:cubicBezTo>
                    <a:pt x="0" y="7813"/>
                    <a:pt x="9430" y="0"/>
                    <a:pt x="20003" y="0"/>
                  </a:cubicBezTo>
                  <a:close/>
                  <a:moveTo>
                    <a:pt x="20003" y="35487"/>
                  </a:moveTo>
                  <a:cubicBezTo>
                    <a:pt x="28099" y="35487"/>
                    <a:pt x="34766" y="28898"/>
                    <a:pt x="34766" y="19861"/>
                  </a:cubicBezTo>
                  <a:cubicBezTo>
                    <a:pt x="34766" y="10825"/>
                    <a:pt x="28194" y="4236"/>
                    <a:pt x="20003" y="4236"/>
                  </a:cubicBezTo>
                  <a:cubicBezTo>
                    <a:pt x="11811" y="4236"/>
                    <a:pt x="5239" y="10825"/>
                    <a:pt x="5239" y="19861"/>
                  </a:cubicBezTo>
                  <a:cubicBezTo>
                    <a:pt x="5239" y="28898"/>
                    <a:pt x="11811" y="35487"/>
                    <a:pt x="20003" y="35487"/>
                  </a:cubicBezTo>
                  <a:close/>
                  <a:moveTo>
                    <a:pt x="30289" y="23156"/>
                  </a:moveTo>
                  <a:cubicBezTo>
                    <a:pt x="29432" y="28427"/>
                    <a:pt x="25432" y="31533"/>
                    <a:pt x="20764" y="31533"/>
                  </a:cubicBezTo>
                  <a:cubicBezTo>
                    <a:pt x="14002" y="31533"/>
                    <a:pt x="9525" y="26356"/>
                    <a:pt x="9525" y="19767"/>
                  </a:cubicBezTo>
                  <a:cubicBezTo>
                    <a:pt x="9525" y="13178"/>
                    <a:pt x="13716" y="7907"/>
                    <a:pt x="20669" y="7907"/>
                  </a:cubicBezTo>
                  <a:cubicBezTo>
                    <a:pt x="25432" y="7907"/>
                    <a:pt x="29432" y="10731"/>
                    <a:pt x="30099" y="16190"/>
                  </a:cubicBezTo>
                  <a:lnTo>
                    <a:pt x="26003" y="16190"/>
                  </a:lnTo>
                  <a:cubicBezTo>
                    <a:pt x="25527" y="13649"/>
                    <a:pt x="23336" y="12143"/>
                    <a:pt x="20669" y="12143"/>
                  </a:cubicBezTo>
                  <a:cubicBezTo>
                    <a:pt x="16669" y="12143"/>
                    <a:pt x="14573" y="15343"/>
                    <a:pt x="14573" y="19673"/>
                  </a:cubicBezTo>
                  <a:cubicBezTo>
                    <a:pt x="14573" y="24003"/>
                    <a:pt x="16954" y="27298"/>
                    <a:pt x="20764" y="27298"/>
                  </a:cubicBezTo>
                  <a:cubicBezTo>
                    <a:pt x="23622" y="27298"/>
                    <a:pt x="25718" y="25697"/>
                    <a:pt x="26003" y="23156"/>
                  </a:cubicBezTo>
                  <a:lnTo>
                    <a:pt x="30289" y="23156"/>
                  </a:lnTo>
                  <a:close/>
                </a:path>
              </a:pathLst>
            </a:custGeom>
            <a:solidFill>
              <a:srgbClr val="0048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 65">
              <a:extLst>
                <a:ext uri="{FF2B5EF4-FFF2-40B4-BE49-F238E27FC236}">
                  <a16:creationId xmlns:a16="http://schemas.microsoft.com/office/drawing/2014/main" id="{75972BCD-31C2-D648-B966-C872F92FF461}"/>
                </a:ext>
              </a:extLst>
            </p:cNvPr>
            <p:cNvSpPr/>
            <p:nvPr/>
          </p:nvSpPr>
          <p:spPr>
            <a:xfrm>
              <a:off x="7481207" y="1116105"/>
              <a:ext cx="733520" cy="795781"/>
            </a:xfrm>
            <a:custGeom>
              <a:avLst/>
              <a:gdLst>
                <a:gd name="connsiteX0" fmla="*/ 363093 w 733520"/>
                <a:gd name="connsiteY0" fmla="*/ 0 h 795781"/>
                <a:gd name="connsiteX1" fmla="*/ 0 w 733520"/>
                <a:gd name="connsiteY1" fmla="*/ 302061 h 795781"/>
                <a:gd name="connsiteX2" fmla="*/ 151543 w 733520"/>
                <a:gd name="connsiteY2" fmla="*/ 302061 h 795781"/>
                <a:gd name="connsiteX3" fmla="*/ 204883 w 733520"/>
                <a:gd name="connsiteY3" fmla="*/ 215556 h 795781"/>
                <a:gd name="connsiteX4" fmla="*/ 363188 w 733520"/>
                <a:gd name="connsiteY4" fmla="*/ 148913 h 795781"/>
                <a:gd name="connsiteX5" fmla="*/ 521494 w 733520"/>
                <a:gd name="connsiteY5" fmla="*/ 215556 h 795781"/>
                <a:gd name="connsiteX6" fmla="*/ 587026 w 733520"/>
                <a:gd name="connsiteY6" fmla="*/ 376424 h 795781"/>
                <a:gd name="connsiteX7" fmla="*/ 521494 w 733520"/>
                <a:gd name="connsiteY7" fmla="*/ 537291 h 795781"/>
                <a:gd name="connsiteX8" fmla="*/ 363188 w 733520"/>
                <a:gd name="connsiteY8" fmla="*/ 603934 h 795781"/>
                <a:gd name="connsiteX9" fmla="*/ 204883 w 733520"/>
                <a:gd name="connsiteY9" fmla="*/ 537291 h 795781"/>
                <a:gd name="connsiteX10" fmla="*/ 151829 w 733520"/>
                <a:gd name="connsiteY10" fmla="*/ 451633 h 795781"/>
                <a:gd name="connsiteX11" fmla="*/ 286 w 733520"/>
                <a:gd name="connsiteY11" fmla="*/ 451633 h 795781"/>
                <a:gd name="connsiteX12" fmla="*/ 286 w 733520"/>
                <a:gd name="connsiteY12" fmla="*/ 451633 h 795781"/>
                <a:gd name="connsiteX13" fmla="*/ 286 w 733520"/>
                <a:gd name="connsiteY13" fmla="*/ 643469 h 795781"/>
                <a:gd name="connsiteX14" fmla="*/ 138017 w 733520"/>
                <a:gd name="connsiteY14" fmla="*/ 795676 h 795781"/>
                <a:gd name="connsiteX15" fmla="*/ 138017 w 733520"/>
                <a:gd name="connsiteY15" fmla="*/ 675379 h 795781"/>
                <a:gd name="connsiteX16" fmla="*/ 363093 w 733520"/>
                <a:gd name="connsiteY16" fmla="*/ 752847 h 795781"/>
                <a:gd name="connsiteX17" fmla="*/ 733520 w 733520"/>
                <a:gd name="connsiteY17" fmla="*/ 376424 h 795781"/>
                <a:gd name="connsiteX18" fmla="*/ 363093 w 733520"/>
                <a:gd name="connsiteY18" fmla="*/ 94 h 79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3520" h="795781">
                  <a:moveTo>
                    <a:pt x="363093" y="0"/>
                  </a:moveTo>
                  <a:cubicBezTo>
                    <a:pt x="183547" y="0"/>
                    <a:pt x="33909" y="129710"/>
                    <a:pt x="0" y="302061"/>
                  </a:cubicBezTo>
                  <a:lnTo>
                    <a:pt x="151543" y="302061"/>
                  </a:lnTo>
                  <a:cubicBezTo>
                    <a:pt x="162782" y="269210"/>
                    <a:pt x="181070" y="239748"/>
                    <a:pt x="204883" y="215556"/>
                  </a:cubicBezTo>
                  <a:cubicBezTo>
                    <a:pt x="245650" y="174234"/>
                    <a:pt x="301085" y="148913"/>
                    <a:pt x="363188" y="148913"/>
                  </a:cubicBezTo>
                  <a:cubicBezTo>
                    <a:pt x="425196" y="148913"/>
                    <a:pt x="480727" y="174234"/>
                    <a:pt x="521494" y="215556"/>
                  </a:cubicBezTo>
                  <a:cubicBezTo>
                    <a:pt x="562070" y="256879"/>
                    <a:pt x="587026" y="313357"/>
                    <a:pt x="587026" y="376424"/>
                  </a:cubicBezTo>
                  <a:cubicBezTo>
                    <a:pt x="587026" y="439490"/>
                    <a:pt x="562070" y="495874"/>
                    <a:pt x="521494" y="537291"/>
                  </a:cubicBezTo>
                  <a:cubicBezTo>
                    <a:pt x="480727" y="578614"/>
                    <a:pt x="425196" y="603934"/>
                    <a:pt x="363188" y="603934"/>
                  </a:cubicBezTo>
                  <a:cubicBezTo>
                    <a:pt x="301181" y="603934"/>
                    <a:pt x="245650" y="578614"/>
                    <a:pt x="204883" y="537291"/>
                  </a:cubicBezTo>
                  <a:cubicBezTo>
                    <a:pt x="181356" y="513288"/>
                    <a:pt x="163068" y="484108"/>
                    <a:pt x="151829" y="451633"/>
                  </a:cubicBezTo>
                  <a:lnTo>
                    <a:pt x="286" y="451633"/>
                  </a:lnTo>
                  <a:cubicBezTo>
                    <a:pt x="286" y="451633"/>
                    <a:pt x="286" y="451633"/>
                    <a:pt x="286" y="451633"/>
                  </a:cubicBezTo>
                  <a:lnTo>
                    <a:pt x="286" y="643469"/>
                  </a:lnTo>
                  <a:cubicBezTo>
                    <a:pt x="286" y="805183"/>
                    <a:pt x="138017" y="795676"/>
                    <a:pt x="138017" y="795676"/>
                  </a:cubicBezTo>
                  <a:lnTo>
                    <a:pt x="138017" y="675379"/>
                  </a:lnTo>
                  <a:cubicBezTo>
                    <a:pt x="200501" y="723949"/>
                    <a:pt x="278416" y="752847"/>
                    <a:pt x="363093" y="752847"/>
                  </a:cubicBezTo>
                  <a:cubicBezTo>
                    <a:pt x="567690" y="752847"/>
                    <a:pt x="733425" y="584355"/>
                    <a:pt x="733520" y="376424"/>
                  </a:cubicBezTo>
                  <a:cubicBezTo>
                    <a:pt x="733520" y="168492"/>
                    <a:pt x="567690" y="94"/>
                    <a:pt x="363093" y="94"/>
                  </a:cubicBezTo>
                  <a:close/>
                </a:path>
              </a:pathLst>
            </a:custGeom>
            <a:solidFill>
              <a:srgbClr val="1B9C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67" name="Forme libre 66">
              <a:extLst>
                <a:ext uri="{FF2B5EF4-FFF2-40B4-BE49-F238E27FC236}">
                  <a16:creationId xmlns:a16="http://schemas.microsoft.com/office/drawing/2014/main" id="{62DEAF7F-3E93-CB48-879C-4D564CA4256B}"/>
                </a:ext>
              </a:extLst>
            </p:cNvPr>
            <p:cNvSpPr/>
            <p:nvPr/>
          </p:nvSpPr>
          <p:spPr>
            <a:xfrm>
              <a:off x="8362459" y="1637770"/>
              <a:ext cx="103155" cy="110790"/>
            </a:xfrm>
            <a:custGeom>
              <a:avLst/>
              <a:gdLst>
                <a:gd name="connsiteX0" fmla="*/ 77629 w 103155"/>
                <a:gd name="connsiteY0" fmla="*/ 88482 h 110790"/>
                <a:gd name="connsiteX1" fmla="*/ 25622 w 103155"/>
                <a:gd name="connsiteY1" fmla="*/ 88482 h 110790"/>
                <a:gd name="connsiteX2" fmla="*/ 18002 w 103155"/>
                <a:gd name="connsiteY2" fmla="*/ 110790 h 110790"/>
                <a:gd name="connsiteX3" fmla="*/ 0 w 103155"/>
                <a:gd name="connsiteY3" fmla="*/ 110790 h 110790"/>
                <a:gd name="connsiteX4" fmla="*/ 38767 w 103155"/>
                <a:gd name="connsiteY4" fmla="*/ 0 h 110790"/>
                <a:gd name="connsiteX5" fmla="*/ 63722 w 103155"/>
                <a:gd name="connsiteY5" fmla="*/ 0 h 110790"/>
                <a:gd name="connsiteX6" fmla="*/ 103156 w 103155"/>
                <a:gd name="connsiteY6" fmla="*/ 110790 h 110790"/>
                <a:gd name="connsiteX7" fmla="*/ 85535 w 103155"/>
                <a:gd name="connsiteY7" fmla="*/ 110790 h 110790"/>
                <a:gd name="connsiteX8" fmla="*/ 77629 w 103155"/>
                <a:gd name="connsiteY8" fmla="*/ 88482 h 110790"/>
                <a:gd name="connsiteX9" fmla="*/ 73343 w 103155"/>
                <a:gd name="connsiteY9" fmla="*/ 75492 h 110790"/>
                <a:gd name="connsiteX10" fmla="*/ 51530 w 103155"/>
                <a:gd name="connsiteY10" fmla="*/ 13366 h 110790"/>
                <a:gd name="connsiteX11" fmla="*/ 30004 w 103155"/>
                <a:gd name="connsiteY11" fmla="*/ 75492 h 110790"/>
                <a:gd name="connsiteX12" fmla="*/ 73343 w 103155"/>
                <a:gd name="connsiteY12" fmla="*/ 75492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155" h="110790">
                  <a:moveTo>
                    <a:pt x="77629" y="88482"/>
                  </a:moveTo>
                  <a:lnTo>
                    <a:pt x="25622" y="88482"/>
                  </a:lnTo>
                  <a:lnTo>
                    <a:pt x="18002" y="110790"/>
                  </a:lnTo>
                  <a:lnTo>
                    <a:pt x="0" y="110790"/>
                  </a:lnTo>
                  <a:lnTo>
                    <a:pt x="38767" y="0"/>
                  </a:lnTo>
                  <a:lnTo>
                    <a:pt x="63722" y="0"/>
                  </a:lnTo>
                  <a:lnTo>
                    <a:pt x="103156" y="110790"/>
                  </a:lnTo>
                  <a:lnTo>
                    <a:pt x="85535" y="110790"/>
                  </a:lnTo>
                  <a:lnTo>
                    <a:pt x="77629" y="88482"/>
                  </a:lnTo>
                  <a:close/>
                  <a:moveTo>
                    <a:pt x="73343" y="75492"/>
                  </a:moveTo>
                  <a:lnTo>
                    <a:pt x="51530" y="13366"/>
                  </a:lnTo>
                  <a:lnTo>
                    <a:pt x="30004" y="75492"/>
                  </a:lnTo>
                  <a:lnTo>
                    <a:pt x="73343" y="75492"/>
                  </a:lnTo>
                  <a:close/>
                </a:path>
              </a:pathLst>
            </a:custGeom>
            <a:solidFill>
              <a:srgbClr val="1B9C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 67">
              <a:extLst>
                <a:ext uri="{FF2B5EF4-FFF2-40B4-BE49-F238E27FC236}">
                  <a16:creationId xmlns:a16="http://schemas.microsoft.com/office/drawing/2014/main" id="{000491A1-B255-DF4D-BFA9-D80DB1C78238}"/>
                </a:ext>
              </a:extLst>
            </p:cNvPr>
            <p:cNvSpPr/>
            <p:nvPr/>
          </p:nvSpPr>
          <p:spPr>
            <a:xfrm>
              <a:off x="8496762" y="1637770"/>
              <a:ext cx="99155" cy="110790"/>
            </a:xfrm>
            <a:custGeom>
              <a:avLst/>
              <a:gdLst>
                <a:gd name="connsiteX0" fmla="*/ 99060 w 99155"/>
                <a:gd name="connsiteY0" fmla="*/ 0 h 110790"/>
                <a:gd name="connsiteX1" fmla="*/ 99060 w 99155"/>
                <a:gd name="connsiteY1" fmla="*/ 110790 h 110790"/>
                <a:gd name="connsiteX2" fmla="*/ 70675 w 99155"/>
                <a:gd name="connsiteY2" fmla="*/ 110790 h 110790"/>
                <a:gd name="connsiteX3" fmla="*/ 31623 w 99155"/>
                <a:gd name="connsiteY3" fmla="*/ 42923 h 110790"/>
                <a:gd name="connsiteX4" fmla="*/ 20479 w 99155"/>
                <a:gd name="connsiteY4" fmla="*/ 21650 h 110790"/>
                <a:gd name="connsiteX5" fmla="*/ 16859 w 99155"/>
                <a:gd name="connsiteY5" fmla="*/ 14496 h 110790"/>
                <a:gd name="connsiteX6" fmla="*/ 16383 w 99155"/>
                <a:gd name="connsiteY6" fmla="*/ 14496 h 110790"/>
                <a:gd name="connsiteX7" fmla="*/ 16573 w 99155"/>
                <a:gd name="connsiteY7" fmla="*/ 20238 h 110790"/>
                <a:gd name="connsiteX8" fmla="*/ 16859 w 99155"/>
                <a:gd name="connsiteY8" fmla="*/ 37652 h 110790"/>
                <a:gd name="connsiteX9" fmla="*/ 16859 w 99155"/>
                <a:gd name="connsiteY9" fmla="*/ 110790 h 110790"/>
                <a:gd name="connsiteX10" fmla="*/ 0 w 99155"/>
                <a:gd name="connsiteY10" fmla="*/ 110790 h 110790"/>
                <a:gd name="connsiteX11" fmla="*/ 0 w 99155"/>
                <a:gd name="connsiteY11" fmla="*/ 0 h 110790"/>
                <a:gd name="connsiteX12" fmla="*/ 28384 w 99155"/>
                <a:gd name="connsiteY12" fmla="*/ 0 h 110790"/>
                <a:gd name="connsiteX13" fmla="*/ 62960 w 99155"/>
                <a:gd name="connsiteY13" fmla="*/ 60902 h 110790"/>
                <a:gd name="connsiteX14" fmla="*/ 77438 w 99155"/>
                <a:gd name="connsiteY14" fmla="*/ 87446 h 110790"/>
                <a:gd name="connsiteX15" fmla="*/ 82201 w 99155"/>
                <a:gd name="connsiteY15" fmla="*/ 96294 h 110790"/>
                <a:gd name="connsiteX16" fmla="*/ 82677 w 99155"/>
                <a:gd name="connsiteY16" fmla="*/ 96294 h 110790"/>
                <a:gd name="connsiteX17" fmla="*/ 82486 w 99155"/>
                <a:gd name="connsiteY17" fmla="*/ 90647 h 110790"/>
                <a:gd name="connsiteX18" fmla="*/ 82201 w 99155"/>
                <a:gd name="connsiteY18" fmla="*/ 73609 h 110790"/>
                <a:gd name="connsiteX19" fmla="*/ 82201 w 99155"/>
                <a:gd name="connsiteY19" fmla="*/ 0 h 110790"/>
                <a:gd name="connsiteX20" fmla="*/ 99155 w 99155"/>
                <a:gd name="connsiteY20" fmla="*/ 0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155" h="110790">
                  <a:moveTo>
                    <a:pt x="99060" y="0"/>
                  </a:moveTo>
                  <a:lnTo>
                    <a:pt x="99060" y="110790"/>
                  </a:lnTo>
                  <a:lnTo>
                    <a:pt x="70675" y="110790"/>
                  </a:lnTo>
                  <a:lnTo>
                    <a:pt x="31623" y="42923"/>
                  </a:lnTo>
                  <a:cubicBezTo>
                    <a:pt x="29908" y="39911"/>
                    <a:pt x="26194" y="32851"/>
                    <a:pt x="20479" y="21650"/>
                  </a:cubicBezTo>
                  <a:lnTo>
                    <a:pt x="16859" y="14496"/>
                  </a:lnTo>
                  <a:lnTo>
                    <a:pt x="16383" y="14496"/>
                  </a:lnTo>
                  <a:lnTo>
                    <a:pt x="16573" y="20238"/>
                  </a:lnTo>
                  <a:cubicBezTo>
                    <a:pt x="16764" y="25603"/>
                    <a:pt x="16859" y="31345"/>
                    <a:pt x="16859" y="37652"/>
                  </a:cubicBezTo>
                  <a:lnTo>
                    <a:pt x="16859" y="110790"/>
                  </a:lnTo>
                  <a:lnTo>
                    <a:pt x="0" y="110790"/>
                  </a:lnTo>
                  <a:lnTo>
                    <a:pt x="0" y="0"/>
                  </a:lnTo>
                  <a:lnTo>
                    <a:pt x="28384" y="0"/>
                  </a:lnTo>
                  <a:lnTo>
                    <a:pt x="62960" y="60902"/>
                  </a:lnTo>
                  <a:cubicBezTo>
                    <a:pt x="65913" y="66173"/>
                    <a:pt x="70771" y="75021"/>
                    <a:pt x="77438" y="87446"/>
                  </a:cubicBezTo>
                  <a:lnTo>
                    <a:pt x="82201" y="96294"/>
                  </a:lnTo>
                  <a:lnTo>
                    <a:pt x="82677" y="96294"/>
                  </a:lnTo>
                  <a:lnTo>
                    <a:pt x="82486" y="90647"/>
                  </a:lnTo>
                  <a:cubicBezTo>
                    <a:pt x="82296" y="85281"/>
                    <a:pt x="82201" y="79633"/>
                    <a:pt x="82201" y="73609"/>
                  </a:cubicBezTo>
                  <a:lnTo>
                    <a:pt x="82201" y="0"/>
                  </a:lnTo>
                  <a:lnTo>
                    <a:pt x="99155" y="0"/>
                  </a:lnTo>
                  <a:close/>
                </a:path>
              </a:pathLst>
            </a:custGeom>
            <a:solidFill>
              <a:srgbClr val="1B9C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 68">
              <a:extLst>
                <a:ext uri="{FF2B5EF4-FFF2-40B4-BE49-F238E27FC236}">
                  <a16:creationId xmlns:a16="http://schemas.microsoft.com/office/drawing/2014/main" id="{622F624F-C06A-4C40-A131-729CA130BAF9}"/>
                </a:ext>
              </a:extLst>
            </p:cNvPr>
            <p:cNvSpPr/>
            <p:nvPr/>
          </p:nvSpPr>
          <p:spPr>
            <a:xfrm>
              <a:off x="8629636" y="1636829"/>
              <a:ext cx="94678" cy="112861"/>
            </a:xfrm>
            <a:custGeom>
              <a:avLst/>
              <a:gdLst>
                <a:gd name="connsiteX0" fmla="*/ 46006 w 94678"/>
                <a:gd name="connsiteY0" fmla="*/ 54689 h 112861"/>
                <a:gd name="connsiteX1" fmla="*/ 94393 w 94678"/>
                <a:gd name="connsiteY1" fmla="*/ 54689 h 112861"/>
                <a:gd name="connsiteX2" fmla="*/ 94678 w 94678"/>
                <a:gd name="connsiteY2" fmla="*/ 72856 h 112861"/>
                <a:gd name="connsiteX3" fmla="*/ 94107 w 94678"/>
                <a:gd name="connsiteY3" fmla="*/ 88576 h 112861"/>
                <a:gd name="connsiteX4" fmla="*/ 91726 w 94678"/>
                <a:gd name="connsiteY4" fmla="*/ 97612 h 112861"/>
                <a:gd name="connsiteX5" fmla="*/ 73343 w 94678"/>
                <a:gd name="connsiteY5" fmla="*/ 111449 h 112861"/>
                <a:gd name="connsiteX6" fmla="*/ 46863 w 94678"/>
                <a:gd name="connsiteY6" fmla="*/ 112861 h 112861"/>
                <a:gd name="connsiteX7" fmla="*/ 23527 w 94678"/>
                <a:gd name="connsiteY7" fmla="*/ 111167 h 112861"/>
                <a:gd name="connsiteX8" fmla="*/ 10477 w 94678"/>
                <a:gd name="connsiteY8" fmla="*/ 104766 h 112861"/>
                <a:gd name="connsiteX9" fmla="*/ 571 w 94678"/>
                <a:gd name="connsiteY9" fmla="*/ 82552 h 112861"/>
                <a:gd name="connsiteX10" fmla="*/ 0 w 94678"/>
                <a:gd name="connsiteY10" fmla="*/ 68714 h 112861"/>
                <a:gd name="connsiteX11" fmla="*/ 286 w 94678"/>
                <a:gd name="connsiteY11" fmla="*/ 39252 h 112861"/>
                <a:gd name="connsiteX12" fmla="*/ 11525 w 94678"/>
                <a:gd name="connsiteY12" fmla="*/ 7436 h 112861"/>
                <a:gd name="connsiteX13" fmla="*/ 30290 w 94678"/>
                <a:gd name="connsiteY13" fmla="*/ 565 h 112861"/>
                <a:gd name="connsiteX14" fmla="*/ 50102 w 94678"/>
                <a:gd name="connsiteY14" fmla="*/ 0 h 112861"/>
                <a:gd name="connsiteX15" fmla="*/ 68390 w 94678"/>
                <a:gd name="connsiteY15" fmla="*/ 471 h 112861"/>
                <a:gd name="connsiteX16" fmla="*/ 78200 w 94678"/>
                <a:gd name="connsiteY16" fmla="*/ 2259 h 112861"/>
                <a:gd name="connsiteX17" fmla="*/ 94012 w 94678"/>
                <a:gd name="connsiteY17" fmla="*/ 22873 h 112861"/>
                <a:gd name="connsiteX18" fmla="*/ 94488 w 94678"/>
                <a:gd name="connsiteY18" fmla="*/ 33792 h 112861"/>
                <a:gd name="connsiteX19" fmla="*/ 77438 w 94678"/>
                <a:gd name="connsiteY19" fmla="*/ 33792 h 112861"/>
                <a:gd name="connsiteX20" fmla="*/ 74866 w 94678"/>
                <a:gd name="connsiteY20" fmla="*/ 20050 h 112861"/>
                <a:gd name="connsiteX21" fmla="*/ 64294 w 94678"/>
                <a:gd name="connsiteY21" fmla="*/ 15061 h 112861"/>
                <a:gd name="connsiteX22" fmla="*/ 46292 w 94678"/>
                <a:gd name="connsiteY22" fmla="*/ 14496 h 112861"/>
                <a:gd name="connsiteX23" fmla="*/ 27623 w 94678"/>
                <a:gd name="connsiteY23" fmla="*/ 16284 h 112861"/>
                <a:gd name="connsiteX24" fmla="*/ 18383 w 94678"/>
                <a:gd name="connsiteY24" fmla="*/ 27768 h 112861"/>
                <a:gd name="connsiteX25" fmla="*/ 17145 w 94678"/>
                <a:gd name="connsiteY25" fmla="*/ 55725 h 112861"/>
                <a:gd name="connsiteX26" fmla="*/ 17431 w 94678"/>
                <a:gd name="connsiteY26" fmla="*/ 78222 h 112861"/>
                <a:gd name="connsiteX27" fmla="*/ 20193 w 94678"/>
                <a:gd name="connsiteY27" fmla="*/ 90835 h 112861"/>
                <a:gd name="connsiteX28" fmla="*/ 27432 w 94678"/>
                <a:gd name="connsiteY28" fmla="*/ 96671 h 112861"/>
                <a:gd name="connsiteX29" fmla="*/ 50387 w 94678"/>
                <a:gd name="connsiteY29" fmla="*/ 98648 h 112861"/>
                <a:gd name="connsiteX30" fmla="*/ 66104 w 94678"/>
                <a:gd name="connsiteY30" fmla="*/ 97612 h 112861"/>
                <a:gd name="connsiteX31" fmla="*/ 73723 w 94678"/>
                <a:gd name="connsiteY31" fmla="*/ 93941 h 112861"/>
                <a:gd name="connsiteX32" fmla="*/ 77629 w 94678"/>
                <a:gd name="connsiteY32" fmla="*/ 73892 h 112861"/>
                <a:gd name="connsiteX33" fmla="*/ 77629 w 94678"/>
                <a:gd name="connsiteY33" fmla="*/ 68338 h 112861"/>
                <a:gd name="connsiteX34" fmla="*/ 46101 w 94678"/>
                <a:gd name="connsiteY34" fmla="*/ 68338 h 112861"/>
                <a:gd name="connsiteX35" fmla="*/ 46101 w 94678"/>
                <a:gd name="connsiteY35" fmla="*/ 55066 h 11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678" h="112861">
                  <a:moveTo>
                    <a:pt x="46006" y="54689"/>
                  </a:moveTo>
                  <a:lnTo>
                    <a:pt x="94393" y="54689"/>
                  </a:lnTo>
                  <a:cubicBezTo>
                    <a:pt x="94583" y="58454"/>
                    <a:pt x="94678" y="64479"/>
                    <a:pt x="94678" y="72856"/>
                  </a:cubicBezTo>
                  <a:cubicBezTo>
                    <a:pt x="94678" y="79916"/>
                    <a:pt x="94488" y="85187"/>
                    <a:pt x="94107" y="88576"/>
                  </a:cubicBezTo>
                  <a:cubicBezTo>
                    <a:pt x="93726" y="91964"/>
                    <a:pt x="92869" y="94977"/>
                    <a:pt x="91726" y="97612"/>
                  </a:cubicBezTo>
                  <a:cubicBezTo>
                    <a:pt x="88392" y="105143"/>
                    <a:pt x="82201" y="109755"/>
                    <a:pt x="73343" y="111449"/>
                  </a:cubicBezTo>
                  <a:cubicBezTo>
                    <a:pt x="68580" y="112391"/>
                    <a:pt x="59722" y="112861"/>
                    <a:pt x="46863" y="112861"/>
                  </a:cubicBezTo>
                  <a:cubicBezTo>
                    <a:pt x="36385" y="112861"/>
                    <a:pt x="28670" y="112296"/>
                    <a:pt x="23527" y="111167"/>
                  </a:cubicBezTo>
                  <a:cubicBezTo>
                    <a:pt x="18383" y="110037"/>
                    <a:pt x="14097" y="107872"/>
                    <a:pt x="10477" y="104766"/>
                  </a:cubicBezTo>
                  <a:cubicBezTo>
                    <a:pt x="4763" y="99777"/>
                    <a:pt x="1429" y="92341"/>
                    <a:pt x="571" y="82552"/>
                  </a:cubicBezTo>
                  <a:cubicBezTo>
                    <a:pt x="190" y="78786"/>
                    <a:pt x="0" y="74174"/>
                    <a:pt x="0" y="68714"/>
                  </a:cubicBezTo>
                  <a:cubicBezTo>
                    <a:pt x="0" y="53466"/>
                    <a:pt x="0" y="43676"/>
                    <a:pt x="286" y="39252"/>
                  </a:cubicBezTo>
                  <a:cubicBezTo>
                    <a:pt x="857" y="23815"/>
                    <a:pt x="4572" y="13272"/>
                    <a:pt x="11525" y="7436"/>
                  </a:cubicBezTo>
                  <a:cubicBezTo>
                    <a:pt x="16383" y="3389"/>
                    <a:pt x="22669" y="1035"/>
                    <a:pt x="30290" y="565"/>
                  </a:cubicBezTo>
                  <a:cubicBezTo>
                    <a:pt x="35242" y="188"/>
                    <a:pt x="41815" y="0"/>
                    <a:pt x="50102" y="0"/>
                  </a:cubicBezTo>
                  <a:cubicBezTo>
                    <a:pt x="58388" y="0"/>
                    <a:pt x="64579" y="188"/>
                    <a:pt x="68390" y="471"/>
                  </a:cubicBezTo>
                  <a:cubicBezTo>
                    <a:pt x="72199" y="753"/>
                    <a:pt x="75438" y="1412"/>
                    <a:pt x="78200" y="2259"/>
                  </a:cubicBezTo>
                  <a:cubicBezTo>
                    <a:pt x="87535" y="5365"/>
                    <a:pt x="92773" y="12237"/>
                    <a:pt x="94012" y="22873"/>
                  </a:cubicBezTo>
                  <a:cubicBezTo>
                    <a:pt x="94298" y="25227"/>
                    <a:pt x="94488" y="28804"/>
                    <a:pt x="94488" y="33792"/>
                  </a:cubicBezTo>
                  <a:lnTo>
                    <a:pt x="77438" y="33792"/>
                  </a:lnTo>
                  <a:cubicBezTo>
                    <a:pt x="77248" y="27109"/>
                    <a:pt x="76390" y="22591"/>
                    <a:pt x="74866" y="20050"/>
                  </a:cubicBezTo>
                  <a:cubicBezTo>
                    <a:pt x="73343" y="17320"/>
                    <a:pt x="69723" y="15625"/>
                    <a:pt x="64294" y="15061"/>
                  </a:cubicBezTo>
                  <a:cubicBezTo>
                    <a:pt x="60865" y="14684"/>
                    <a:pt x="54864" y="14496"/>
                    <a:pt x="46292" y="14496"/>
                  </a:cubicBezTo>
                  <a:cubicBezTo>
                    <a:pt x="37719" y="14496"/>
                    <a:pt x="31623" y="15061"/>
                    <a:pt x="27623" y="16284"/>
                  </a:cubicBezTo>
                  <a:cubicBezTo>
                    <a:pt x="22860" y="17790"/>
                    <a:pt x="19717" y="21556"/>
                    <a:pt x="18383" y="27768"/>
                  </a:cubicBezTo>
                  <a:cubicBezTo>
                    <a:pt x="17717" y="30780"/>
                    <a:pt x="17335" y="40005"/>
                    <a:pt x="17145" y="55725"/>
                  </a:cubicBezTo>
                  <a:cubicBezTo>
                    <a:pt x="17240" y="68526"/>
                    <a:pt x="17335" y="75962"/>
                    <a:pt x="17431" y="78222"/>
                  </a:cubicBezTo>
                  <a:cubicBezTo>
                    <a:pt x="17717" y="83775"/>
                    <a:pt x="18574" y="87917"/>
                    <a:pt x="20193" y="90835"/>
                  </a:cubicBezTo>
                  <a:cubicBezTo>
                    <a:pt x="21717" y="93659"/>
                    <a:pt x="24194" y="95635"/>
                    <a:pt x="27432" y="96671"/>
                  </a:cubicBezTo>
                  <a:cubicBezTo>
                    <a:pt x="31718" y="97989"/>
                    <a:pt x="39338" y="98648"/>
                    <a:pt x="50387" y="98648"/>
                  </a:cubicBezTo>
                  <a:cubicBezTo>
                    <a:pt x="57340" y="98648"/>
                    <a:pt x="62579" y="98271"/>
                    <a:pt x="66104" y="97612"/>
                  </a:cubicBezTo>
                  <a:cubicBezTo>
                    <a:pt x="69628" y="96953"/>
                    <a:pt x="72199" y="95730"/>
                    <a:pt x="73723" y="93941"/>
                  </a:cubicBezTo>
                  <a:cubicBezTo>
                    <a:pt x="76295" y="91023"/>
                    <a:pt x="77629" y="84340"/>
                    <a:pt x="77629" y="73892"/>
                  </a:cubicBezTo>
                  <a:cubicBezTo>
                    <a:pt x="77629" y="72668"/>
                    <a:pt x="77629" y="70785"/>
                    <a:pt x="77629" y="68338"/>
                  </a:cubicBezTo>
                  <a:lnTo>
                    <a:pt x="46101" y="68338"/>
                  </a:lnTo>
                  <a:lnTo>
                    <a:pt x="46101" y="55066"/>
                  </a:lnTo>
                  <a:close/>
                </a:path>
              </a:pathLst>
            </a:custGeom>
            <a:solidFill>
              <a:srgbClr val="1B9C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 69">
              <a:extLst>
                <a:ext uri="{FF2B5EF4-FFF2-40B4-BE49-F238E27FC236}">
                  <a16:creationId xmlns:a16="http://schemas.microsoft.com/office/drawing/2014/main" id="{16DF238E-09F4-444C-B155-D517DA2DE148}"/>
                </a:ext>
              </a:extLst>
            </p:cNvPr>
            <p:cNvSpPr/>
            <p:nvPr/>
          </p:nvSpPr>
          <p:spPr>
            <a:xfrm>
              <a:off x="8756794" y="1637864"/>
              <a:ext cx="74009" cy="110790"/>
            </a:xfrm>
            <a:custGeom>
              <a:avLst/>
              <a:gdLst>
                <a:gd name="connsiteX0" fmla="*/ 17050 w 74009"/>
                <a:gd name="connsiteY0" fmla="*/ 14308 h 110790"/>
                <a:gd name="connsiteX1" fmla="*/ 17050 w 74009"/>
                <a:gd name="connsiteY1" fmla="*/ 47159 h 110790"/>
                <a:gd name="connsiteX2" fmla="*/ 71152 w 74009"/>
                <a:gd name="connsiteY2" fmla="*/ 47159 h 110790"/>
                <a:gd name="connsiteX3" fmla="*/ 71152 w 74009"/>
                <a:gd name="connsiteY3" fmla="*/ 60337 h 110790"/>
                <a:gd name="connsiteX4" fmla="*/ 17050 w 74009"/>
                <a:gd name="connsiteY4" fmla="*/ 60337 h 110790"/>
                <a:gd name="connsiteX5" fmla="*/ 17050 w 74009"/>
                <a:gd name="connsiteY5" fmla="*/ 96389 h 110790"/>
                <a:gd name="connsiteX6" fmla="*/ 74009 w 74009"/>
                <a:gd name="connsiteY6" fmla="*/ 96389 h 110790"/>
                <a:gd name="connsiteX7" fmla="*/ 74009 w 74009"/>
                <a:gd name="connsiteY7" fmla="*/ 110790 h 110790"/>
                <a:gd name="connsiteX8" fmla="*/ 0 w 74009"/>
                <a:gd name="connsiteY8" fmla="*/ 110790 h 110790"/>
                <a:gd name="connsiteX9" fmla="*/ 0 w 74009"/>
                <a:gd name="connsiteY9" fmla="*/ 0 h 110790"/>
                <a:gd name="connsiteX10" fmla="*/ 73819 w 74009"/>
                <a:gd name="connsiteY10" fmla="*/ 0 h 110790"/>
                <a:gd name="connsiteX11" fmla="*/ 73819 w 74009"/>
                <a:gd name="connsiteY11" fmla="*/ 14402 h 110790"/>
                <a:gd name="connsiteX12" fmla="*/ 17145 w 74009"/>
                <a:gd name="connsiteY12" fmla="*/ 14402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009" h="110790">
                  <a:moveTo>
                    <a:pt x="17050" y="14308"/>
                  </a:moveTo>
                  <a:lnTo>
                    <a:pt x="17050" y="47159"/>
                  </a:lnTo>
                  <a:lnTo>
                    <a:pt x="71152" y="47159"/>
                  </a:lnTo>
                  <a:lnTo>
                    <a:pt x="71152" y="60337"/>
                  </a:lnTo>
                  <a:lnTo>
                    <a:pt x="17050" y="60337"/>
                  </a:lnTo>
                  <a:lnTo>
                    <a:pt x="17050" y="96389"/>
                  </a:lnTo>
                  <a:lnTo>
                    <a:pt x="74009" y="96389"/>
                  </a:lnTo>
                  <a:lnTo>
                    <a:pt x="74009" y="110790"/>
                  </a:lnTo>
                  <a:lnTo>
                    <a:pt x="0" y="110790"/>
                  </a:lnTo>
                  <a:lnTo>
                    <a:pt x="0" y="0"/>
                  </a:lnTo>
                  <a:lnTo>
                    <a:pt x="73819" y="0"/>
                  </a:lnTo>
                  <a:lnTo>
                    <a:pt x="73819" y="14402"/>
                  </a:lnTo>
                  <a:lnTo>
                    <a:pt x="17145" y="14402"/>
                  </a:lnTo>
                  <a:close/>
                </a:path>
              </a:pathLst>
            </a:custGeom>
            <a:solidFill>
              <a:srgbClr val="1B9C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 70">
              <a:extLst>
                <a:ext uri="{FF2B5EF4-FFF2-40B4-BE49-F238E27FC236}">
                  <a16:creationId xmlns:a16="http://schemas.microsoft.com/office/drawing/2014/main" id="{C879C4C6-9503-614C-9D97-CE6E866EA2EA}"/>
                </a:ext>
              </a:extLst>
            </p:cNvPr>
            <p:cNvSpPr/>
            <p:nvPr/>
          </p:nvSpPr>
          <p:spPr>
            <a:xfrm>
              <a:off x="8867094" y="1637770"/>
              <a:ext cx="88201" cy="110790"/>
            </a:xfrm>
            <a:custGeom>
              <a:avLst/>
              <a:gdLst>
                <a:gd name="connsiteX0" fmla="*/ 95 w 88201"/>
                <a:gd name="connsiteY0" fmla="*/ 110790 h 110790"/>
                <a:gd name="connsiteX1" fmla="*/ 95 w 88201"/>
                <a:gd name="connsiteY1" fmla="*/ 0 h 110790"/>
                <a:gd name="connsiteX2" fmla="*/ 53912 w 88201"/>
                <a:gd name="connsiteY2" fmla="*/ 0 h 110790"/>
                <a:gd name="connsiteX3" fmla="*/ 76771 w 88201"/>
                <a:gd name="connsiteY3" fmla="*/ 4424 h 110790"/>
                <a:gd name="connsiteX4" fmla="*/ 86678 w 88201"/>
                <a:gd name="connsiteY4" fmla="*/ 17696 h 110790"/>
                <a:gd name="connsiteX5" fmla="*/ 88201 w 88201"/>
                <a:gd name="connsiteY5" fmla="*/ 32286 h 110790"/>
                <a:gd name="connsiteX6" fmla="*/ 86392 w 88201"/>
                <a:gd name="connsiteY6" fmla="*/ 49512 h 110790"/>
                <a:gd name="connsiteX7" fmla="*/ 75914 w 88201"/>
                <a:gd name="connsiteY7" fmla="*/ 60808 h 110790"/>
                <a:gd name="connsiteX8" fmla="*/ 68580 w 88201"/>
                <a:gd name="connsiteY8" fmla="*/ 62690 h 110790"/>
                <a:gd name="connsiteX9" fmla="*/ 68580 w 88201"/>
                <a:gd name="connsiteY9" fmla="*/ 63255 h 110790"/>
                <a:gd name="connsiteX10" fmla="*/ 82296 w 88201"/>
                <a:gd name="connsiteY10" fmla="*/ 69185 h 110790"/>
                <a:gd name="connsiteX11" fmla="*/ 86868 w 88201"/>
                <a:gd name="connsiteY11" fmla="*/ 84622 h 110790"/>
                <a:gd name="connsiteX12" fmla="*/ 86868 w 88201"/>
                <a:gd name="connsiteY12" fmla="*/ 110790 h 110790"/>
                <a:gd name="connsiteX13" fmla="*/ 69723 w 88201"/>
                <a:gd name="connsiteY13" fmla="*/ 110790 h 110790"/>
                <a:gd name="connsiteX14" fmla="*/ 69723 w 88201"/>
                <a:gd name="connsiteY14" fmla="*/ 88199 h 110790"/>
                <a:gd name="connsiteX15" fmla="*/ 65056 w 88201"/>
                <a:gd name="connsiteY15" fmla="*/ 73797 h 110790"/>
                <a:gd name="connsiteX16" fmla="*/ 50863 w 88201"/>
                <a:gd name="connsiteY16" fmla="*/ 70126 h 110790"/>
                <a:gd name="connsiteX17" fmla="*/ 17145 w 88201"/>
                <a:gd name="connsiteY17" fmla="*/ 70126 h 110790"/>
                <a:gd name="connsiteX18" fmla="*/ 17145 w 88201"/>
                <a:gd name="connsiteY18" fmla="*/ 110790 h 110790"/>
                <a:gd name="connsiteX19" fmla="*/ 0 w 88201"/>
                <a:gd name="connsiteY19" fmla="*/ 110790 h 110790"/>
                <a:gd name="connsiteX20" fmla="*/ 17240 w 88201"/>
                <a:gd name="connsiteY20" fmla="*/ 55630 h 110790"/>
                <a:gd name="connsiteX21" fmla="*/ 50197 w 88201"/>
                <a:gd name="connsiteY21" fmla="*/ 55630 h 110790"/>
                <a:gd name="connsiteX22" fmla="*/ 65722 w 88201"/>
                <a:gd name="connsiteY22" fmla="*/ 52336 h 110790"/>
                <a:gd name="connsiteX23" fmla="*/ 70580 w 88201"/>
                <a:gd name="connsiteY23" fmla="*/ 44241 h 110790"/>
                <a:gd name="connsiteX24" fmla="*/ 71057 w 88201"/>
                <a:gd name="connsiteY24" fmla="*/ 36334 h 110790"/>
                <a:gd name="connsiteX25" fmla="*/ 69818 w 88201"/>
                <a:gd name="connsiteY25" fmla="*/ 22497 h 110790"/>
                <a:gd name="connsiteX26" fmla="*/ 59912 w 88201"/>
                <a:gd name="connsiteY26" fmla="*/ 15249 h 110790"/>
                <a:gd name="connsiteX27" fmla="*/ 52959 w 88201"/>
                <a:gd name="connsiteY27" fmla="*/ 14778 h 110790"/>
                <a:gd name="connsiteX28" fmla="*/ 17240 w 88201"/>
                <a:gd name="connsiteY28" fmla="*/ 14778 h 110790"/>
                <a:gd name="connsiteX29" fmla="*/ 17240 w 88201"/>
                <a:gd name="connsiteY29" fmla="*/ 55725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201" h="110790">
                  <a:moveTo>
                    <a:pt x="95" y="110790"/>
                  </a:moveTo>
                  <a:lnTo>
                    <a:pt x="95" y="0"/>
                  </a:lnTo>
                  <a:lnTo>
                    <a:pt x="53912" y="0"/>
                  </a:lnTo>
                  <a:cubicBezTo>
                    <a:pt x="64103" y="0"/>
                    <a:pt x="71723" y="1506"/>
                    <a:pt x="76771" y="4424"/>
                  </a:cubicBezTo>
                  <a:cubicBezTo>
                    <a:pt x="81725" y="7248"/>
                    <a:pt x="85058" y="11672"/>
                    <a:pt x="86678" y="17696"/>
                  </a:cubicBezTo>
                  <a:cubicBezTo>
                    <a:pt x="87725" y="21273"/>
                    <a:pt x="88201" y="26168"/>
                    <a:pt x="88201" y="32286"/>
                  </a:cubicBezTo>
                  <a:cubicBezTo>
                    <a:pt x="88201" y="39911"/>
                    <a:pt x="87630" y="45653"/>
                    <a:pt x="86392" y="49512"/>
                  </a:cubicBezTo>
                  <a:cubicBezTo>
                    <a:pt x="84582" y="55066"/>
                    <a:pt x="81153" y="58831"/>
                    <a:pt x="75914" y="60808"/>
                  </a:cubicBezTo>
                  <a:cubicBezTo>
                    <a:pt x="74200" y="61466"/>
                    <a:pt x="71818" y="62125"/>
                    <a:pt x="68580" y="62690"/>
                  </a:cubicBezTo>
                  <a:lnTo>
                    <a:pt x="68580" y="63255"/>
                  </a:lnTo>
                  <a:cubicBezTo>
                    <a:pt x="74676" y="63726"/>
                    <a:pt x="79248" y="65702"/>
                    <a:pt x="82296" y="69185"/>
                  </a:cubicBezTo>
                  <a:cubicBezTo>
                    <a:pt x="85344" y="72762"/>
                    <a:pt x="86868" y="77845"/>
                    <a:pt x="86868" y="84622"/>
                  </a:cubicBezTo>
                  <a:lnTo>
                    <a:pt x="86868" y="110790"/>
                  </a:lnTo>
                  <a:lnTo>
                    <a:pt x="69723" y="110790"/>
                  </a:lnTo>
                  <a:lnTo>
                    <a:pt x="69723" y="88199"/>
                  </a:lnTo>
                  <a:cubicBezTo>
                    <a:pt x="69723" y="81328"/>
                    <a:pt x="68199" y="76527"/>
                    <a:pt x="65056" y="73797"/>
                  </a:cubicBezTo>
                  <a:cubicBezTo>
                    <a:pt x="61722" y="71162"/>
                    <a:pt x="57055" y="69938"/>
                    <a:pt x="50863" y="70126"/>
                  </a:cubicBezTo>
                  <a:lnTo>
                    <a:pt x="17145" y="70126"/>
                  </a:lnTo>
                  <a:lnTo>
                    <a:pt x="17145" y="110790"/>
                  </a:lnTo>
                  <a:lnTo>
                    <a:pt x="0" y="110790"/>
                  </a:lnTo>
                  <a:close/>
                  <a:moveTo>
                    <a:pt x="17240" y="55630"/>
                  </a:moveTo>
                  <a:lnTo>
                    <a:pt x="50197" y="55630"/>
                  </a:lnTo>
                  <a:cubicBezTo>
                    <a:pt x="57436" y="55630"/>
                    <a:pt x="62579" y="54501"/>
                    <a:pt x="65722" y="52336"/>
                  </a:cubicBezTo>
                  <a:cubicBezTo>
                    <a:pt x="68294" y="50453"/>
                    <a:pt x="69913" y="47818"/>
                    <a:pt x="70580" y="44241"/>
                  </a:cubicBezTo>
                  <a:cubicBezTo>
                    <a:pt x="70866" y="42641"/>
                    <a:pt x="71057" y="40005"/>
                    <a:pt x="71057" y="36334"/>
                  </a:cubicBezTo>
                  <a:cubicBezTo>
                    <a:pt x="71057" y="29462"/>
                    <a:pt x="70675" y="24850"/>
                    <a:pt x="69818" y="22497"/>
                  </a:cubicBezTo>
                  <a:cubicBezTo>
                    <a:pt x="68485" y="18449"/>
                    <a:pt x="65151" y="16096"/>
                    <a:pt x="59912" y="15249"/>
                  </a:cubicBezTo>
                  <a:cubicBezTo>
                    <a:pt x="57912" y="14967"/>
                    <a:pt x="55626" y="14778"/>
                    <a:pt x="52959" y="14778"/>
                  </a:cubicBezTo>
                  <a:lnTo>
                    <a:pt x="17240" y="14778"/>
                  </a:lnTo>
                  <a:lnTo>
                    <a:pt x="17240" y="55725"/>
                  </a:lnTo>
                  <a:close/>
                </a:path>
              </a:pathLst>
            </a:custGeom>
            <a:solidFill>
              <a:srgbClr val="1B9C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 71">
              <a:extLst>
                <a:ext uri="{FF2B5EF4-FFF2-40B4-BE49-F238E27FC236}">
                  <a16:creationId xmlns:a16="http://schemas.microsoft.com/office/drawing/2014/main" id="{390775B5-0CEA-E347-ADE6-02A3D0A14E56}"/>
                </a:ext>
              </a:extLst>
            </p:cNvPr>
            <p:cNvSpPr/>
            <p:nvPr/>
          </p:nvSpPr>
          <p:spPr>
            <a:xfrm>
              <a:off x="8988347" y="1636546"/>
              <a:ext cx="87058" cy="112955"/>
            </a:xfrm>
            <a:custGeom>
              <a:avLst/>
              <a:gdLst>
                <a:gd name="connsiteX0" fmla="*/ 84582 w 87058"/>
                <a:gd name="connsiteY0" fmla="*/ 32381 h 112955"/>
                <a:gd name="connsiteX1" fmla="*/ 67913 w 87058"/>
                <a:gd name="connsiteY1" fmla="*/ 32381 h 112955"/>
                <a:gd name="connsiteX2" fmla="*/ 65723 w 87058"/>
                <a:gd name="connsiteY2" fmla="*/ 19485 h 112955"/>
                <a:gd name="connsiteX3" fmla="*/ 57341 w 87058"/>
                <a:gd name="connsiteY3" fmla="*/ 14684 h 112955"/>
                <a:gd name="connsiteX4" fmla="*/ 45625 w 87058"/>
                <a:gd name="connsiteY4" fmla="*/ 14025 h 112955"/>
                <a:gd name="connsiteX5" fmla="*/ 30385 w 87058"/>
                <a:gd name="connsiteY5" fmla="*/ 14590 h 112955"/>
                <a:gd name="connsiteX6" fmla="*/ 22955 w 87058"/>
                <a:gd name="connsiteY6" fmla="*/ 16943 h 112955"/>
                <a:gd name="connsiteX7" fmla="*/ 17717 w 87058"/>
                <a:gd name="connsiteY7" fmla="*/ 30874 h 112955"/>
                <a:gd name="connsiteX8" fmla="*/ 19717 w 87058"/>
                <a:gd name="connsiteY8" fmla="*/ 41793 h 112955"/>
                <a:gd name="connsiteX9" fmla="*/ 30861 w 87058"/>
                <a:gd name="connsiteY9" fmla="*/ 47347 h 112955"/>
                <a:gd name="connsiteX10" fmla="*/ 47435 w 87058"/>
                <a:gd name="connsiteY10" fmla="*/ 48383 h 112955"/>
                <a:gd name="connsiteX11" fmla="*/ 68008 w 87058"/>
                <a:gd name="connsiteY11" fmla="*/ 50265 h 112955"/>
                <a:gd name="connsiteX12" fmla="*/ 84201 w 87058"/>
                <a:gd name="connsiteY12" fmla="*/ 61372 h 112955"/>
                <a:gd name="connsiteX13" fmla="*/ 87058 w 87058"/>
                <a:gd name="connsiteY13" fmla="*/ 79257 h 112955"/>
                <a:gd name="connsiteX14" fmla="*/ 85535 w 87058"/>
                <a:gd name="connsiteY14" fmla="*/ 95071 h 112955"/>
                <a:gd name="connsiteX15" fmla="*/ 80772 w 87058"/>
                <a:gd name="connsiteY15" fmla="*/ 104484 h 112955"/>
                <a:gd name="connsiteX16" fmla="*/ 62960 w 87058"/>
                <a:gd name="connsiteY16" fmla="*/ 112108 h 112955"/>
                <a:gd name="connsiteX17" fmla="*/ 42767 w 87058"/>
                <a:gd name="connsiteY17" fmla="*/ 112955 h 112955"/>
                <a:gd name="connsiteX18" fmla="*/ 16669 w 87058"/>
                <a:gd name="connsiteY18" fmla="*/ 110884 h 112955"/>
                <a:gd name="connsiteX19" fmla="*/ 571 w 87058"/>
                <a:gd name="connsiteY19" fmla="*/ 89423 h 112955"/>
                <a:gd name="connsiteX20" fmla="*/ 0 w 87058"/>
                <a:gd name="connsiteY20" fmla="*/ 77280 h 112955"/>
                <a:gd name="connsiteX21" fmla="*/ 16669 w 87058"/>
                <a:gd name="connsiteY21" fmla="*/ 77280 h 112955"/>
                <a:gd name="connsiteX22" fmla="*/ 16669 w 87058"/>
                <a:gd name="connsiteY22" fmla="*/ 79822 h 112955"/>
                <a:gd name="connsiteX23" fmla="*/ 18002 w 87058"/>
                <a:gd name="connsiteY23" fmla="*/ 90929 h 112955"/>
                <a:gd name="connsiteX24" fmla="*/ 22289 w 87058"/>
                <a:gd name="connsiteY24" fmla="*/ 96577 h 112955"/>
                <a:gd name="connsiteX25" fmla="*/ 31337 w 87058"/>
                <a:gd name="connsiteY25" fmla="*/ 98742 h 112955"/>
                <a:gd name="connsiteX26" fmla="*/ 45053 w 87058"/>
                <a:gd name="connsiteY26" fmla="*/ 98930 h 112955"/>
                <a:gd name="connsiteX27" fmla="*/ 60103 w 87058"/>
                <a:gd name="connsiteY27" fmla="*/ 97989 h 112955"/>
                <a:gd name="connsiteX28" fmla="*/ 67151 w 87058"/>
                <a:gd name="connsiteY28" fmla="*/ 94224 h 112955"/>
                <a:gd name="connsiteX29" fmla="*/ 70104 w 87058"/>
                <a:gd name="connsiteY29" fmla="*/ 79069 h 112955"/>
                <a:gd name="connsiteX30" fmla="*/ 68580 w 87058"/>
                <a:gd name="connsiteY30" fmla="*/ 69562 h 112955"/>
                <a:gd name="connsiteX31" fmla="*/ 58198 w 87058"/>
                <a:gd name="connsiteY31" fmla="*/ 64008 h 112955"/>
                <a:gd name="connsiteX32" fmla="*/ 41339 w 87058"/>
                <a:gd name="connsiteY32" fmla="*/ 62878 h 112955"/>
                <a:gd name="connsiteX33" fmla="*/ 23336 w 87058"/>
                <a:gd name="connsiteY33" fmla="*/ 61466 h 112955"/>
                <a:gd name="connsiteX34" fmla="*/ 5239 w 87058"/>
                <a:gd name="connsiteY34" fmla="*/ 52054 h 112955"/>
                <a:gd name="connsiteX35" fmla="*/ 571 w 87058"/>
                <a:gd name="connsiteY35" fmla="*/ 31722 h 112955"/>
                <a:gd name="connsiteX36" fmla="*/ 9144 w 87058"/>
                <a:gd name="connsiteY36" fmla="*/ 6495 h 112955"/>
                <a:gd name="connsiteX37" fmla="*/ 26384 w 87058"/>
                <a:gd name="connsiteY37" fmla="*/ 659 h 112955"/>
                <a:gd name="connsiteX38" fmla="*/ 43625 w 87058"/>
                <a:gd name="connsiteY38" fmla="*/ 0 h 112955"/>
                <a:gd name="connsiteX39" fmla="*/ 66485 w 87058"/>
                <a:gd name="connsiteY39" fmla="*/ 1600 h 112955"/>
                <a:gd name="connsiteX40" fmla="*/ 82296 w 87058"/>
                <a:gd name="connsiteY40" fmla="*/ 14119 h 112955"/>
                <a:gd name="connsiteX41" fmla="*/ 84582 w 87058"/>
                <a:gd name="connsiteY41" fmla="*/ 29745 h 112955"/>
                <a:gd name="connsiteX42" fmla="*/ 84582 w 87058"/>
                <a:gd name="connsiteY42" fmla="*/ 32286 h 1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7058" h="112955">
                  <a:moveTo>
                    <a:pt x="84582" y="32381"/>
                  </a:moveTo>
                  <a:lnTo>
                    <a:pt x="67913" y="32381"/>
                  </a:lnTo>
                  <a:cubicBezTo>
                    <a:pt x="67913" y="26074"/>
                    <a:pt x="67246" y="21838"/>
                    <a:pt x="65723" y="19485"/>
                  </a:cubicBezTo>
                  <a:cubicBezTo>
                    <a:pt x="64199" y="17037"/>
                    <a:pt x="61436" y="15437"/>
                    <a:pt x="57341" y="14684"/>
                  </a:cubicBezTo>
                  <a:cubicBezTo>
                    <a:pt x="54864" y="14214"/>
                    <a:pt x="50959" y="14025"/>
                    <a:pt x="45625" y="14025"/>
                  </a:cubicBezTo>
                  <a:cubicBezTo>
                    <a:pt x="38481" y="14025"/>
                    <a:pt x="33433" y="14214"/>
                    <a:pt x="30385" y="14590"/>
                  </a:cubicBezTo>
                  <a:cubicBezTo>
                    <a:pt x="27337" y="14967"/>
                    <a:pt x="24860" y="15814"/>
                    <a:pt x="22955" y="16943"/>
                  </a:cubicBezTo>
                  <a:cubicBezTo>
                    <a:pt x="19526" y="19108"/>
                    <a:pt x="17717" y="23721"/>
                    <a:pt x="17717" y="30874"/>
                  </a:cubicBezTo>
                  <a:cubicBezTo>
                    <a:pt x="17717" y="35675"/>
                    <a:pt x="18383" y="39346"/>
                    <a:pt x="19717" y="41793"/>
                  </a:cubicBezTo>
                  <a:cubicBezTo>
                    <a:pt x="21336" y="44806"/>
                    <a:pt x="25051" y="46688"/>
                    <a:pt x="30861" y="47347"/>
                  </a:cubicBezTo>
                  <a:cubicBezTo>
                    <a:pt x="32575" y="47535"/>
                    <a:pt x="38100" y="47912"/>
                    <a:pt x="47435" y="48383"/>
                  </a:cubicBezTo>
                  <a:cubicBezTo>
                    <a:pt x="57341" y="48853"/>
                    <a:pt x="64199" y="49512"/>
                    <a:pt x="68008" y="50265"/>
                  </a:cubicBezTo>
                  <a:cubicBezTo>
                    <a:pt x="75914" y="51865"/>
                    <a:pt x="81344" y="55630"/>
                    <a:pt x="84201" y="61372"/>
                  </a:cubicBezTo>
                  <a:cubicBezTo>
                    <a:pt x="86106" y="65138"/>
                    <a:pt x="87058" y="71068"/>
                    <a:pt x="87058" y="79257"/>
                  </a:cubicBezTo>
                  <a:cubicBezTo>
                    <a:pt x="87058" y="85846"/>
                    <a:pt x="86582" y="91117"/>
                    <a:pt x="85535" y="95071"/>
                  </a:cubicBezTo>
                  <a:cubicBezTo>
                    <a:pt x="84582" y="99024"/>
                    <a:pt x="82963" y="102130"/>
                    <a:pt x="80772" y="104484"/>
                  </a:cubicBezTo>
                  <a:cubicBezTo>
                    <a:pt x="76676" y="108814"/>
                    <a:pt x="70675" y="111355"/>
                    <a:pt x="62960" y="112108"/>
                  </a:cubicBezTo>
                  <a:cubicBezTo>
                    <a:pt x="57436" y="112673"/>
                    <a:pt x="50768" y="112955"/>
                    <a:pt x="42767" y="112955"/>
                  </a:cubicBezTo>
                  <a:cubicBezTo>
                    <a:pt x="30004" y="112955"/>
                    <a:pt x="21336" y="112296"/>
                    <a:pt x="16669" y="110884"/>
                  </a:cubicBezTo>
                  <a:cubicBezTo>
                    <a:pt x="7239" y="107966"/>
                    <a:pt x="1905" y="100813"/>
                    <a:pt x="571" y="89423"/>
                  </a:cubicBezTo>
                  <a:cubicBezTo>
                    <a:pt x="286" y="86976"/>
                    <a:pt x="95" y="82928"/>
                    <a:pt x="0" y="77280"/>
                  </a:cubicBezTo>
                  <a:lnTo>
                    <a:pt x="16669" y="77280"/>
                  </a:lnTo>
                  <a:lnTo>
                    <a:pt x="16669" y="79822"/>
                  </a:lnTo>
                  <a:cubicBezTo>
                    <a:pt x="16669" y="84716"/>
                    <a:pt x="17145" y="88388"/>
                    <a:pt x="18002" y="90929"/>
                  </a:cubicBezTo>
                  <a:cubicBezTo>
                    <a:pt x="18860" y="93470"/>
                    <a:pt x="20288" y="95353"/>
                    <a:pt x="22289" y="96577"/>
                  </a:cubicBezTo>
                  <a:cubicBezTo>
                    <a:pt x="24289" y="97895"/>
                    <a:pt x="27337" y="98648"/>
                    <a:pt x="31337" y="98742"/>
                  </a:cubicBezTo>
                  <a:cubicBezTo>
                    <a:pt x="35433" y="98836"/>
                    <a:pt x="40005" y="98930"/>
                    <a:pt x="45053" y="98930"/>
                  </a:cubicBezTo>
                  <a:cubicBezTo>
                    <a:pt x="52102" y="98930"/>
                    <a:pt x="57055" y="98648"/>
                    <a:pt x="60103" y="97989"/>
                  </a:cubicBezTo>
                  <a:cubicBezTo>
                    <a:pt x="63151" y="97330"/>
                    <a:pt x="65437" y="96106"/>
                    <a:pt x="67151" y="94224"/>
                  </a:cubicBezTo>
                  <a:cubicBezTo>
                    <a:pt x="69152" y="91964"/>
                    <a:pt x="70104" y="86976"/>
                    <a:pt x="70104" y="79069"/>
                  </a:cubicBezTo>
                  <a:cubicBezTo>
                    <a:pt x="70104" y="74927"/>
                    <a:pt x="69628" y="71727"/>
                    <a:pt x="68580" y="69562"/>
                  </a:cubicBezTo>
                  <a:cubicBezTo>
                    <a:pt x="67056" y="66549"/>
                    <a:pt x="63627" y="64667"/>
                    <a:pt x="58198" y="64008"/>
                  </a:cubicBezTo>
                  <a:cubicBezTo>
                    <a:pt x="56769" y="63820"/>
                    <a:pt x="51149" y="63443"/>
                    <a:pt x="41339" y="62878"/>
                  </a:cubicBezTo>
                  <a:cubicBezTo>
                    <a:pt x="31814" y="62314"/>
                    <a:pt x="25813" y="61843"/>
                    <a:pt x="23336" y="61466"/>
                  </a:cubicBezTo>
                  <a:cubicBezTo>
                    <a:pt x="14954" y="60243"/>
                    <a:pt x="8858" y="57042"/>
                    <a:pt x="5239" y="52054"/>
                  </a:cubicBezTo>
                  <a:cubicBezTo>
                    <a:pt x="2191" y="47724"/>
                    <a:pt x="571" y="40946"/>
                    <a:pt x="571" y="31722"/>
                  </a:cubicBezTo>
                  <a:cubicBezTo>
                    <a:pt x="571" y="19108"/>
                    <a:pt x="3429" y="10731"/>
                    <a:pt x="9144" y="6495"/>
                  </a:cubicBezTo>
                  <a:cubicBezTo>
                    <a:pt x="13525" y="3295"/>
                    <a:pt x="19336" y="1318"/>
                    <a:pt x="26384" y="659"/>
                  </a:cubicBezTo>
                  <a:cubicBezTo>
                    <a:pt x="31528" y="188"/>
                    <a:pt x="37243" y="0"/>
                    <a:pt x="43625" y="0"/>
                  </a:cubicBezTo>
                  <a:cubicBezTo>
                    <a:pt x="54388" y="0"/>
                    <a:pt x="62008" y="565"/>
                    <a:pt x="66485" y="1600"/>
                  </a:cubicBezTo>
                  <a:cubicBezTo>
                    <a:pt x="74486" y="3577"/>
                    <a:pt x="79724" y="7719"/>
                    <a:pt x="82296" y="14119"/>
                  </a:cubicBezTo>
                  <a:cubicBezTo>
                    <a:pt x="83820" y="17885"/>
                    <a:pt x="84582" y="23062"/>
                    <a:pt x="84582" y="29745"/>
                  </a:cubicBezTo>
                  <a:lnTo>
                    <a:pt x="84582" y="32286"/>
                  </a:lnTo>
                  <a:close/>
                </a:path>
              </a:pathLst>
            </a:custGeom>
            <a:solidFill>
              <a:srgbClr val="1B9C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 72">
              <a:extLst>
                <a:ext uri="{FF2B5EF4-FFF2-40B4-BE49-F238E27FC236}">
                  <a16:creationId xmlns:a16="http://schemas.microsoft.com/office/drawing/2014/main" id="{2B43CAFA-0C4D-0B47-8D56-4086A798E9EF}"/>
                </a:ext>
              </a:extLst>
            </p:cNvPr>
            <p:cNvSpPr/>
            <p:nvPr/>
          </p:nvSpPr>
          <p:spPr>
            <a:xfrm>
              <a:off x="10541684" y="1657725"/>
              <a:ext cx="52482" cy="53277"/>
            </a:xfrm>
            <a:custGeom>
              <a:avLst/>
              <a:gdLst>
                <a:gd name="connsiteX0" fmla="*/ 52483 w 52482"/>
                <a:gd name="connsiteY0" fmla="*/ 0 h 53277"/>
                <a:gd name="connsiteX1" fmla="*/ 43244 w 52482"/>
                <a:gd name="connsiteY1" fmla="*/ 0 h 53277"/>
                <a:gd name="connsiteX2" fmla="*/ 43244 w 52482"/>
                <a:gd name="connsiteY2" fmla="*/ 44523 h 53277"/>
                <a:gd name="connsiteX3" fmla="*/ 9144 w 52482"/>
                <a:gd name="connsiteY3" fmla="*/ 44523 h 53277"/>
                <a:gd name="connsiteX4" fmla="*/ 9144 w 52482"/>
                <a:gd name="connsiteY4" fmla="*/ 0 h 53277"/>
                <a:gd name="connsiteX5" fmla="*/ 0 w 52482"/>
                <a:gd name="connsiteY5" fmla="*/ 0 h 53277"/>
                <a:gd name="connsiteX6" fmla="*/ 0 w 52482"/>
                <a:gd name="connsiteY6" fmla="*/ 53277 h 53277"/>
                <a:gd name="connsiteX7" fmla="*/ 52483 w 52482"/>
                <a:gd name="connsiteY7" fmla="*/ 53277 h 53277"/>
                <a:gd name="connsiteX8" fmla="*/ 52483 w 52482"/>
                <a:gd name="connsiteY8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82" h="53277">
                  <a:moveTo>
                    <a:pt x="52483" y="0"/>
                  </a:moveTo>
                  <a:lnTo>
                    <a:pt x="43244" y="0"/>
                  </a:lnTo>
                  <a:lnTo>
                    <a:pt x="43244" y="44523"/>
                  </a:lnTo>
                  <a:lnTo>
                    <a:pt x="9144" y="44523"/>
                  </a:lnTo>
                  <a:lnTo>
                    <a:pt x="9144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52483" y="53277"/>
                  </a:lnTo>
                  <a:lnTo>
                    <a:pt x="524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 73">
              <a:extLst>
                <a:ext uri="{FF2B5EF4-FFF2-40B4-BE49-F238E27FC236}">
                  <a16:creationId xmlns:a16="http://schemas.microsoft.com/office/drawing/2014/main" id="{F39DB411-665C-C04C-8F82-79CEE4688399}"/>
                </a:ext>
              </a:extLst>
            </p:cNvPr>
            <p:cNvSpPr/>
            <p:nvPr/>
          </p:nvSpPr>
          <p:spPr>
            <a:xfrm>
              <a:off x="10633886" y="1657725"/>
              <a:ext cx="52673" cy="53277"/>
            </a:xfrm>
            <a:custGeom>
              <a:avLst/>
              <a:gdLst>
                <a:gd name="connsiteX0" fmla="*/ 43434 w 52673"/>
                <a:gd name="connsiteY0" fmla="*/ 53277 h 53277"/>
                <a:gd name="connsiteX1" fmla="*/ 52673 w 52673"/>
                <a:gd name="connsiteY1" fmla="*/ 53277 h 53277"/>
                <a:gd name="connsiteX2" fmla="*/ 52673 w 52673"/>
                <a:gd name="connsiteY2" fmla="*/ 0 h 53277"/>
                <a:gd name="connsiteX3" fmla="*/ 0 w 52673"/>
                <a:gd name="connsiteY3" fmla="*/ 0 h 53277"/>
                <a:gd name="connsiteX4" fmla="*/ 0 w 52673"/>
                <a:gd name="connsiteY4" fmla="*/ 53277 h 53277"/>
                <a:gd name="connsiteX5" fmla="*/ 9144 w 52673"/>
                <a:gd name="connsiteY5" fmla="*/ 53277 h 53277"/>
                <a:gd name="connsiteX6" fmla="*/ 9144 w 52673"/>
                <a:gd name="connsiteY6" fmla="*/ 8848 h 53277"/>
                <a:gd name="connsiteX7" fmla="*/ 43434 w 52673"/>
                <a:gd name="connsiteY7" fmla="*/ 8848 h 53277"/>
                <a:gd name="connsiteX8" fmla="*/ 43434 w 52673"/>
                <a:gd name="connsiteY8" fmla="*/ 53277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73" h="53277">
                  <a:moveTo>
                    <a:pt x="43434" y="53277"/>
                  </a:moveTo>
                  <a:lnTo>
                    <a:pt x="52673" y="53277"/>
                  </a:lnTo>
                  <a:lnTo>
                    <a:pt x="52673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9144" y="53277"/>
                  </a:lnTo>
                  <a:lnTo>
                    <a:pt x="9144" y="8848"/>
                  </a:lnTo>
                  <a:lnTo>
                    <a:pt x="43434" y="8848"/>
                  </a:lnTo>
                  <a:lnTo>
                    <a:pt x="43434" y="53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 74">
              <a:extLst>
                <a:ext uri="{FF2B5EF4-FFF2-40B4-BE49-F238E27FC236}">
                  <a16:creationId xmlns:a16="http://schemas.microsoft.com/office/drawing/2014/main" id="{A135C70B-DA86-524F-A385-9C32B895B294}"/>
                </a:ext>
              </a:extLst>
            </p:cNvPr>
            <p:cNvSpPr/>
            <p:nvPr/>
          </p:nvSpPr>
          <p:spPr>
            <a:xfrm>
              <a:off x="10725993" y="1642288"/>
              <a:ext cx="9143" cy="7624"/>
            </a:xfrm>
            <a:custGeom>
              <a:avLst/>
              <a:gdLst>
                <a:gd name="connsiteX0" fmla="*/ 0 w 9143"/>
                <a:gd name="connsiteY0" fmla="*/ 0 h 7624"/>
                <a:gd name="connsiteX1" fmla="*/ 9144 w 9143"/>
                <a:gd name="connsiteY1" fmla="*/ 0 h 7624"/>
                <a:gd name="connsiteX2" fmla="*/ 9144 w 9143"/>
                <a:gd name="connsiteY2" fmla="*/ 7625 h 7624"/>
                <a:gd name="connsiteX3" fmla="*/ 0 w 9143"/>
                <a:gd name="connsiteY3" fmla="*/ 7625 h 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7624">
                  <a:moveTo>
                    <a:pt x="0" y="0"/>
                  </a:moveTo>
                  <a:lnTo>
                    <a:pt x="9144" y="0"/>
                  </a:lnTo>
                  <a:lnTo>
                    <a:pt x="9144" y="7625"/>
                  </a:lnTo>
                  <a:lnTo>
                    <a:pt x="0" y="76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 75">
              <a:extLst>
                <a:ext uri="{FF2B5EF4-FFF2-40B4-BE49-F238E27FC236}">
                  <a16:creationId xmlns:a16="http://schemas.microsoft.com/office/drawing/2014/main" id="{B77734FD-463D-F147-B646-D82C813A0AE1}"/>
                </a:ext>
              </a:extLst>
            </p:cNvPr>
            <p:cNvSpPr/>
            <p:nvPr/>
          </p:nvSpPr>
          <p:spPr>
            <a:xfrm>
              <a:off x="10725993" y="1657631"/>
              <a:ext cx="9143" cy="53371"/>
            </a:xfrm>
            <a:custGeom>
              <a:avLst/>
              <a:gdLst>
                <a:gd name="connsiteX0" fmla="*/ 0 w 9143"/>
                <a:gd name="connsiteY0" fmla="*/ 0 h 53371"/>
                <a:gd name="connsiteX1" fmla="*/ 9144 w 9143"/>
                <a:gd name="connsiteY1" fmla="*/ 0 h 53371"/>
                <a:gd name="connsiteX2" fmla="*/ 9144 w 9143"/>
                <a:gd name="connsiteY2" fmla="*/ 53371 h 53371"/>
                <a:gd name="connsiteX3" fmla="*/ 0 w 9143"/>
                <a:gd name="connsiteY3" fmla="*/ 53371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53371">
                  <a:moveTo>
                    <a:pt x="0" y="0"/>
                  </a:moveTo>
                  <a:lnTo>
                    <a:pt x="9144" y="0"/>
                  </a:lnTo>
                  <a:lnTo>
                    <a:pt x="9144" y="53371"/>
                  </a:lnTo>
                  <a:lnTo>
                    <a:pt x="0" y="533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 77">
              <a:extLst>
                <a:ext uri="{FF2B5EF4-FFF2-40B4-BE49-F238E27FC236}">
                  <a16:creationId xmlns:a16="http://schemas.microsoft.com/office/drawing/2014/main" id="{0601DF10-E64B-D84F-A5D8-6EC8A5E28034}"/>
                </a:ext>
              </a:extLst>
            </p:cNvPr>
            <p:cNvSpPr/>
            <p:nvPr/>
          </p:nvSpPr>
          <p:spPr>
            <a:xfrm>
              <a:off x="10769332" y="1657725"/>
              <a:ext cx="52387" cy="53277"/>
            </a:xfrm>
            <a:custGeom>
              <a:avLst/>
              <a:gdLst>
                <a:gd name="connsiteX0" fmla="*/ 43244 w 52387"/>
                <a:gd name="connsiteY0" fmla="*/ 0 h 53277"/>
                <a:gd name="connsiteX1" fmla="*/ 30861 w 52387"/>
                <a:gd name="connsiteY1" fmla="*/ 44335 h 53277"/>
                <a:gd name="connsiteX2" fmla="*/ 22193 w 52387"/>
                <a:gd name="connsiteY2" fmla="*/ 44335 h 53277"/>
                <a:gd name="connsiteX3" fmla="*/ 9144 w 52387"/>
                <a:gd name="connsiteY3" fmla="*/ 0 h 53277"/>
                <a:gd name="connsiteX4" fmla="*/ 0 w 52387"/>
                <a:gd name="connsiteY4" fmla="*/ 0 h 53277"/>
                <a:gd name="connsiteX5" fmla="*/ 14002 w 52387"/>
                <a:gd name="connsiteY5" fmla="*/ 53277 h 53277"/>
                <a:gd name="connsiteX6" fmla="*/ 38291 w 52387"/>
                <a:gd name="connsiteY6" fmla="*/ 53277 h 53277"/>
                <a:gd name="connsiteX7" fmla="*/ 52388 w 52387"/>
                <a:gd name="connsiteY7" fmla="*/ 0 h 53277"/>
                <a:gd name="connsiteX8" fmla="*/ 43148 w 52387"/>
                <a:gd name="connsiteY8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87" h="53277">
                  <a:moveTo>
                    <a:pt x="43244" y="0"/>
                  </a:moveTo>
                  <a:cubicBezTo>
                    <a:pt x="43244" y="0"/>
                    <a:pt x="30861" y="42170"/>
                    <a:pt x="30861" y="44335"/>
                  </a:cubicBezTo>
                  <a:lnTo>
                    <a:pt x="22193" y="44335"/>
                  </a:lnTo>
                  <a:lnTo>
                    <a:pt x="9144" y="0"/>
                  </a:lnTo>
                  <a:lnTo>
                    <a:pt x="0" y="0"/>
                  </a:lnTo>
                  <a:lnTo>
                    <a:pt x="14002" y="53277"/>
                  </a:lnTo>
                  <a:lnTo>
                    <a:pt x="38291" y="53277"/>
                  </a:lnTo>
                  <a:lnTo>
                    <a:pt x="52388" y="0"/>
                  </a:lnTo>
                  <a:lnTo>
                    <a:pt x="4314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 78">
              <a:extLst>
                <a:ext uri="{FF2B5EF4-FFF2-40B4-BE49-F238E27FC236}">
                  <a16:creationId xmlns:a16="http://schemas.microsoft.com/office/drawing/2014/main" id="{3767DA5D-A653-FA48-B628-A890E86D3BB3}"/>
                </a:ext>
              </a:extLst>
            </p:cNvPr>
            <p:cNvSpPr/>
            <p:nvPr/>
          </p:nvSpPr>
          <p:spPr>
            <a:xfrm>
              <a:off x="10856581" y="1657725"/>
              <a:ext cx="52387" cy="53277"/>
            </a:xfrm>
            <a:custGeom>
              <a:avLst/>
              <a:gdLst>
                <a:gd name="connsiteX0" fmla="*/ 43244 w 52387"/>
                <a:gd name="connsiteY0" fmla="*/ 44241 h 53277"/>
                <a:gd name="connsiteX1" fmla="*/ 9430 w 52387"/>
                <a:gd name="connsiteY1" fmla="*/ 44241 h 53277"/>
                <a:gd name="connsiteX2" fmla="*/ 9430 w 52387"/>
                <a:gd name="connsiteY2" fmla="*/ 31063 h 53277"/>
                <a:gd name="connsiteX3" fmla="*/ 52388 w 52387"/>
                <a:gd name="connsiteY3" fmla="*/ 31063 h 53277"/>
                <a:gd name="connsiteX4" fmla="*/ 52388 w 52387"/>
                <a:gd name="connsiteY4" fmla="*/ 0 h 53277"/>
                <a:gd name="connsiteX5" fmla="*/ 0 w 52387"/>
                <a:gd name="connsiteY5" fmla="*/ 0 h 53277"/>
                <a:gd name="connsiteX6" fmla="*/ 0 w 52387"/>
                <a:gd name="connsiteY6" fmla="*/ 53277 h 53277"/>
                <a:gd name="connsiteX7" fmla="*/ 43244 w 52387"/>
                <a:gd name="connsiteY7" fmla="*/ 53277 h 53277"/>
                <a:gd name="connsiteX8" fmla="*/ 43244 w 52387"/>
                <a:gd name="connsiteY8" fmla="*/ 44241 h 53277"/>
                <a:gd name="connsiteX9" fmla="*/ 9430 w 52387"/>
                <a:gd name="connsiteY9" fmla="*/ 8848 h 53277"/>
                <a:gd name="connsiteX10" fmla="*/ 43244 w 52387"/>
                <a:gd name="connsiteY10" fmla="*/ 8848 h 53277"/>
                <a:gd name="connsiteX11" fmla="*/ 43244 w 52387"/>
                <a:gd name="connsiteY11" fmla="*/ 22026 h 53277"/>
                <a:gd name="connsiteX12" fmla="*/ 9430 w 52387"/>
                <a:gd name="connsiteY12" fmla="*/ 22026 h 53277"/>
                <a:gd name="connsiteX13" fmla="*/ 9430 w 52387"/>
                <a:gd name="connsiteY13" fmla="*/ 8848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87" h="53277">
                  <a:moveTo>
                    <a:pt x="43244" y="44241"/>
                  </a:moveTo>
                  <a:lnTo>
                    <a:pt x="9430" y="44241"/>
                  </a:lnTo>
                  <a:lnTo>
                    <a:pt x="9430" y="31063"/>
                  </a:lnTo>
                  <a:lnTo>
                    <a:pt x="52388" y="31063"/>
                  </a:lnTo>
                  <a:lnTo>
                    <a:pt x="52388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43244" y="53277"/>
                  </a:lnTo>
                  <a:lnTo>
                    <a:pt x="43244" y="44241"/>
                  </a:lnTo>
                  <a:close/>
                  <a:moveTo>
                    <a:pt x="9430" y="8848"/>
                  </a:moveTo>
                  <a:lnTo>
                    <a:pt x="43244" y="8848"/>
                  </a:lnTo>
                  <a:lnTo>
                    <a:pt x="43244" y="22026"/>
                  </a:lnTo>
                  <a:lnTo>
                    <a:pt x="9430" y="22026"/>
                  </a:lnTo>
                  <a:lnTo>
                    <a:pt x="9430" y="88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 79">
              <a:extLst>
                <a:ext uri="{FF2B5EF4-FFF2-40B4-BE49-F238E27FC236}">
                  <a16:creationId xmlns:a16="http://schemas.microsoft.com/office/drawing/2014/main" id="{72DF02A5-B0E0-484B-9EF7-DE9EACDC7FD2}"/>
                </a:ext>
              </a:extLst>
            </p:cNvPr>
            <p:cNvSpPr/>
            <p:nvPr/>
          </p:nvSpPr>
          <p:spPr>
            <a:xfrm>
              <a:off x="10943830" y="1657725"/>
              <a:ext cx="32956" cy="53277"/>
            </a:xfrm>
            <a:custGeom>
              <a:avLst/>
              <a:gdLst>
                <a:gd name="connsiteX0" fmla="*/ 32956 w 32956"/>
                <a:gd name="connsiteY0" fmla="*/ 0 h 53277"/>
                <a:gd name="connsiteX1" fmla="*/ 0 w 32956"/>
                <a:gd name="connsiteY1" fmla="*/ 0 h 53277"/>
                <a:gd name="connsiteX2" fmla="*/ 0 w 32956"/>
                <a:gd name="connsiteY2" fmla="*/ 53277 h 53277"/>
                <a:gd name="connsiteX3" fmla="*/ 9239 w 32956"/>
                <a:gd name="connsiteY3" fmla="*/ 53277 h 53277"/>
                <a:gd name="connsiteX4" fmla="*/ 9239 w 32956"/>
                <a:gd name="connsiteY4" fmla="*/ 8848 h 53277"/>
                <a:gd name="connsiteX5" fmla="*/ 32956 w 32956"/>
                <a:gd name="connsiteY5" fmla="*/ 8848 h 53277"/>
                <a:gd name="connsiteX6" fmla="*/ 32956 w 32956"/>
                <a:gd name="connsiteY6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56" h="53277">
                  <a:moveTo>
                    <a:pt x="32956" y="0"/>
                  </a:moveTo>
                  <a:lnTo>
                    <a:pt x="0" y="0"/>
                  </a:lnTo>
                  <a:lnTo>
                    <a:pt x="0" y="53277"/>
                  </a:lnTo>
                  <a:lnTo>
                    <a:pt x="9239" y="53277"/>
                  </a:lnTo>
                  <a:lnTo>
                    <a:pt x="9239" y="8848"/>
                  </a:lnTo>
                  <a:lnTo>
                    <a:pt x="32956" y="8848"/>
                  </a:lnTo>
                  <a:lnTo>
                    <a:pt x="3295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 80">
              <a:extLst>
                <a:ext uri="{FF2B5EF4-FFF2-40B4-BE49-F238E27FC236}">
                  <a16:creationId xmlns:a16="http://schemas.microsoft.com/office/drawing/2014/main" id="{F0AE9ACB-A693-4340-91A2-D27CE6400298}"/>
                </a:ext>
              </a:extLst>
            </p:cNvPr>
            <p:cNvSpPr/>
            <p:nvPr/>
          </p:nvSpPr>
          <p:spPr>
            <a:xfrm>
              <a:off x="11010409" y="1657631"/>
              <a:ext cx="52387" cy="53371"/>
            </a:xfrm>
            <a:custGeom>
              <a:avLst/>
              <a:gdLst>
                <a:gd name="connsiteX0" fmla="*/ 9430 w 52387"/>
                <a:gd name="connsiteY0" fmla="*/ 8848 h 53371"/>
                <a:gd name="connsiteX1" fmla="*/ 43720 w 52387"/>
                <a:gd name="connsiteY1" fmla="*/ 8848 h 53371"/>
                <a:gd name="connsiteX2" fmla="*/ 43720 w 52387"/>
                <a:gd name="connsiteY2" fmla="*/ 0 h 53371"/>
                <a:gd name="connsiteX3" fmla="*/ 0 w 52387"/>
                <a:gd name="connsiteY3" fmla="*/ 0 h 53371"/>
                <a:gd name="connsiteX4" fmla="*/ 0 w 52387"/>
                <a:gd name="connsiteY4" fmla="*/ 31251 h 53371"/>
                <a:gd name="connsiteX5" fmla="*/ 21431 w 52387"/>
                <a:gd name="connsiteY5" fmla="*/ 31251 h 53371"/>
                <a:gd name="connsiteX6" fmla="*/ 42958 w 52387"/>
                <a:gd name="connsiteY6" fmla="*/ 31251 h 53371"/>
                <a:gd name="connsiteX7" fmla="*/ 42958 w 52387"/>
                <a:gd name="connsiteY7" fmla="*/ 44429 h 53371"/>
                <a:gd name="connsiteX8" fmla="*/ 0 w 52387"/>
                <a:gd name="connsiteY8" fmla="*/ 44429 h 53371"/>
                <a:gd name="connsiteX9" fmla="*/ 0 w 52387"/>
                <a:gd name="connsiteY9" fmla="*/ 53371 h 53371"/>
                <a:gd name="connsiteX10" fmla="*/ 52388 w 52387"/>
                <a:gd name="connsiteY10" fmla="*/ 53371 h 53371"/>
                <a:gd name="connsiteX11" fmla="*/ 52388 w 52387"/>
                <a:gd name="connsiteY11" fmla="*/ 22026 h 53371"/>
                <a:gd name="connsiteX12" fmla="*/ 9430 w 52387"/>
                <a:gd name="connsiteY12" fmla="*/ 22026 h 53371"/>
                <a:gd name="connsiteX13" fmla="*/ 9430 w 52387"/>
                <a:gd name="connsiteY13" fmla="*/ 8848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87" h="53371">
                  <a:moveTo>
                    <a:pt x="9430" y="8848"/>
                  </a:moveTo>
                  <a:lnTo>
                    <a:pt x="43720" y="8848"/>
                  </a:lnTo>
                  <a:lnTo>
                    <a:pt x="43720" y="0"/>
                  </a:lnTo>
                  <a:lnTo>
                    <a:pt x="0" y="0"/>
                  </a:lnTo>
                  <a:lnTo>
                    <a:pt x="0" y="31251"/>
                  </a:lnTo>
                  <a:lnTo>
                    <a:pt x="21431" y="31251"/>
                  </a:lnTo>
                  <a:lnTo>
                    <a:pt x="42958" y="31251"/>
                  </a:lnTo>
                  <a:lnTo>
                    <a:pt x="42958" y="44429"/>
                  </a:lnTo>
                  <a:lnTo>
                    <a:pt x="0" y="44429"/>
                  </a:lnTo>
                  <a:lnTo>
                    <a:pt x="0" y="53371"/>
                  </a:lnTo>
                  <a:lnTo>
                    <a:pt x="52388" y="53371"/>
                  </a:lnTo>
                  <a:lnTo>
                    <a:pt x="52388" y="22026"/>
                  </a:lnTo>
                  <a:lnTo>
                    <a:pt x="9430" y="22026"/>
                  </a:lnTo>
                  <a:lnTo>
                    <a:pt x="9430" y="88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 81">
              <a:extLst>
                <a:ext uri="{FF2B5EF4-FFF2-40B4-BE49-F238E27FC236}">
                  <a16:creationId xmlns:a16="http://schemas.microsoft.com/office/drawing/2014/main" id="{9171DA04-B742-204B-9FCB-7C82FD03A80B}"/>
                </a:ext>
              </a:extLst>
            </p:cNvPr>
            <p:cNvSpPr/>
            <p:nvPr/>
          </p:nvSpPr>
          <p:spPr>
            <a:xfrm>
              <a:off x="11102516" y="1657631"/>
              <a:ext cx="9143" cy="53371"/>
            </a:xfrm>
            <a:custGeom>
              <a:avLst/>
              <a:gdLst>
                <a:gd name="connsiteX0" fmla="*/ 0 w 9143"/>
                <a:gd name="connsiteY0" fmla="*/ 0 h 53371"/>
                <a:gd name="connsiteX1" fmla="*/ 9144 w 9143"/>
                <a:gd name="connsiteY1" fmla="*/ 0 h 53371"/>
                <a:gd name="connsiteX2" fmla="*/ 9144 w 9143"/>
                <a:gd name="connsiteY2" fmla="*/ 53371 h 53371"/>
                <a:gd name="connsiteX3" fmla="*/ 0 w 9143"/>
                <a:gd name="connsiteY3" fmla="*/ 53371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53371">
                  <a:moveTo>
                    <a:pt x="0" y="0"/>
                  </a:moveTo>
                  <a:lnTo>
                    <a:pt x="9144" y="0"/>
                  </a:lnTo>
                  <a:lnTo>
                    <a:pt x="9144" y="53371"/>
                  </a:lnTo>
                  <a:lnTo>
                    <a:pt x="0" y="533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 82">
              <a:extLst>
                <a:ext uri="{FF2B5EF4-FFF2-40B4-BE49-F238E27FC236}">
                  <a16:creationId xmlns:a16="http://schemas.microsoft.com/office/drawing/2014/main" id="{95D95C9B-D933-9A4F-8CF3-F2F1CB5F50A6}"/>
                </a:ext>
              </a:extLst>
            </p:cNvPr>
            <p:cNvSpPr/>
            <p:nvPr/>
          </p:nvSpPr>
          <p:spPr>
            <a:xfrm>
              <a:off x="11102516" y="1642288"/>
              <a:ext cx="9143" cy="7624"/>
            </a:xfrm>
            <a:custGeom>
              <a:avLst/>
              <a:gdLst>
                <a:gd name="connsiteX0" fmla="*/ 0 w 9143"/>
                <a:gd name="connsiteY0" fmla="*/ 0 h 7624"/>
                <a:gd name="connsiteX1" fmla="*/ 9144 w 9143"/>
                <a:gd name="connsiteY1" fmla="*/ 0 h 7624"/>
                <a:gd name="connsiteX2" fmla="*/ 9144 w 9143"/>
                <a:gd name="connsiteY2" fmla="*/ 7625 h 7624"/>
                <a:gd name="connsiteX3" fmla="*/ 0 w 9143"/>
                <a:gd name="connsiteY3" fmla="*/ 7625 h 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7624">
                  <a:moveTo>
                    <a:pt x="0" y="0"/>
                  </a:moveTo>
                  <a:lnTo>
                    <a:pt x="9144" y="0"/>
                  </a:lnTo>
                  <a:lnTo>
                    <a:pt x="9144" y="7625"/>
                  </a:lnTo>
                  <a:lnTo>
                    <a:pt x="0" y="76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 83">
              <a:extLst>
                <a:ext uri="{FF2B5EF4-FFF2-40B4-BE49-F238E27FC236}">
                  <a16:creationId xmlns:a16="http://schemas.microsoft.com/office/drawing/2014/main" id="{C4945925-4216-DA42-8B25-F6E06995784B}"/>
                </a:ext>
              </a:extLst>
            </p:cNvPr>
            <p:cNvSpPr/>
            <p:nvPr/>
          </p:nvSpPr>
          <p:spPr>
            <a:xfrm>
              <a:off x="11152808" y="1642288"/>
              <a:ext cx="34480" cy="68714"/>
            </a:xfrm>
            <a:custGeom>
              <a:avLst/>
              <a:gdLst>
                <a:gd name="connsiteX0" fmla="*/ 9239 w 34480"/>
                <a:gd name="connsiteY0" fmla="*/ 24191 h 68714"/>
                <a:gd name="connsiteX1" fmla="*/ 26670 w 34480"/>
                <a:gd name="connsiteY1" fmla="*/ 24191 h 68714"/>
                <a:gd name="connsiteX2" fmla="*/ 26670 w 34480"/>
                <a:gd name="connsiteY2" fmla="*/ 15343 h 68714"/>
                <a:gd name="connsiteX3" fmla="*/ 9239 w 34480"/>
                <a:gd name="connsiteY3" fmla="*/ 15343 h 68714"/>
                <a:gd name="connsiteX4" fmla="*/ 9239 w 34480"/>
                <a:gd name="connsiteY4" fmla="*/ 0 h 68714"/>
                <a:gd name="connsiteX5" fmla="*/ 0 w 34480"/>
                <a:gd name="connsiteY5" fmla="*/ 0 h 68714"/>
                <a:gd name="connsiteX6" fmla="*/ 0 w 34480"/>
                <a:gd name="connsiteY6" fmla="*/ 34451 h 68714"/>
                <a:gd name="connsiteX7" fmla="*/ 0 w 34480"/>
                <a:gd name="connsiteY7" fmla="*/ 68714 h 68714"/>
                <a:gd name="connsiteX8" fmla="*/ 34480 w 34480"/>
                <a:gd name="connsiteY8" fmla="*/ 68714 h 68714"/>
                <a:gd name="connsiteX9" fmla="*/ 34480 w 34480"/>
                <a:gd name="connsiteY9" fmla="*/ 59678 h 68714"/>
                <a:gd name="connsiteX10" fmla="*/ 9239 w 34480"/>
                <a:gd name="connsiteY10" fmla="*/ 59678 h 68714"/>
                <a:gd name="connsiteX11" fmla="*/ 9239 w 34480"/>
                <a:gd name="connsiteY11" fmla="*/ 24191 h 6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80" h="68714">
                  <a:moveTo>
                    <a:pt x="9239" y="24191"/>
                  </a:moveTo>
                  <a:lnTo>
                    <a:pt x="26670" y="24191"/>
                  </a:lnTo>
                  <a:lnTo>
                    <a:pt x="26670" y="15343"/>
                  </a:lnTo>
                  <a:lnTo>
                    <a:pt x="9239" y="15343"/>
                  </a:lnTo>
                  <a:lnTo>
                    <a:pt x="9239" y="0"/>
                  </a:lnTo>
                  <a:lnTo>
                    <a:pt x="0" y="0"/>
                  </a:lnTo>
                  <a:lnTo>
                    <a:pt x="0" y="34451"/>
                  </a:lnTo>
                  <a:lnTo>
                    <a:pt x="0" y="68714"/>
                  </a:lnTo>
                  <a:lnTo>
                    <a:pt x="34480" y="68714"/>
                  </a:lnTo>
                  <a:lnTo>
                    <a:pt x="34480" y="59678"/>
                  </a:lnTo>
                  <a:lnTo>
                    <a:pt x="9239" y="59678"/>
                  </a:lnTo>
                  <a:lnTo>
                    <a:pt x="9239" y="24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 84">
              <a:extLst>
                <a:ext uri="{FF2B5EF4-FFF2-40B4-BE49-F238E27FC236}">
                  <a16:creationId xmlns:a16="http://schemas.microsoft.com/office/drawing/2014/main" id="{CB36E947-9995-EF4C-B50A-03AA9364FA38}"/>
                </a:ext>
              </a:extLst>
            </p:cNvPr>
            <p:cNvSpPr/>
            <p:nvPr/>
          </p:nvSpPr>
          <p:spPr>
            <a:xfrm>
              <a:off x="11227198" y="1642194"/>
              <a:ext cx="52482" cy="68808"/>
            </a:xfrm>
            <a:custGeom>
              <a:avLst/>
              <a:gdLst>
                <a:gd name="connsiteX0" fmla="*/ 43339 w 52482"/>
                <a:gd name="connsiteY0" fmla="*/ 59772 h 68808"/>
                <a:gd name="connsiteX1" fmla="*/ 9525 w 52482"/>
                <a:gd name="connsiteY1" fmla="*/ 59772 h 68808"/>
                <a:gd name="connsiteX2" fmla="*/ 9525 w 52482"/>
                <a:gd name="connsiteY2" fmla="*/ 46594 h 68808"/>
                <a:gd name="connsiteX3" fmla="*/ 52483 w 52482"/>
                <a:gd name="connsiteY3" fmla="*/ 46594 h 68808"/>
                <a:gd name="connsiteX4" fmla="*/ 52483 w 52482"/>
                <a:gd name="connsiteY4" fmla="*/ 15531 h 68808"/>
                <a:gd name="connsiteX5" fmla="*/ 29718 w 52482"/>
                <a:gd name="connsiteY5" fmla="*/ 15531 h 68808"/>
                <a:gd name="connsiteX6" fmla="*/ 40291 w 52482"/>
                <a:gd name="connsiteY6" fmla="*/ 0 h 68808"/>
                <a:gd name="connsiteX7" fmla="*/ 31052 w 52482"/>
                <a:gd name="connsiteY7" fmla="*/ 0 h 68808"/>
                <a:gd name="connsiteX8" fmla="*/ 19336 w 52482"/>
                <a:gd name="connsiteY8" fmla="*/ 15531 h 68808"/>
                <a:gd name="connsiteX9" fmla="*/ 0 w 52482"/>
                <a:gd name="connsiteY9" fmla="*/ 15531 h 68808"/>
                <a:gd name="connsiteX10" fmla="*/ 0 w 52482"/>
                <a:gd name="connsiteY10" fmla="*/ 68809 h 68808"/>
                <a:gd name="connsiteX11" fmla="*/ 43244 w 52482"/>
                <a:gd name="connsiteY11" fmla="*/ 68809 h 68808"/>
                <a:gd name="connsiteX12" fmla="*/ 43244 w 52482"/>
                <a:gd name="connsiteY12" fmla="*/ 59772 h 68808"/>
                <a:gd name="connsiteX13" fmla="*/ 9525 w 52482"/>
                <a:gd name="connsiteY13" fmla="*/ 24380 h 68808"/>
                <a:gd name="connsiteX14" fmla="*/ 43339 w 52482"/>
                <a:gd name="connsiteY14" fmla="*/ 24380 h 68808"/>
                <a:gd name="connsiteX15" fmla="*/ 43339 w 52482"/>
                <a:gd name="connsiteY15" fmla="*/ 37558 h 68808"/>
                <a:gd name="connsiteX16" fmla="*/ 9525 w 52482"/>
                <a:gd name="connsiteY16" fmla="*/ 37558 h 68808"/>
                <a:gd name="connsiteX17" fmla="*/ 9525 w 52482"/>
                <a:gd name="connsiteY17" fmla="*/ 24380 h 6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482" h="68808">
                  <a:moveTo>
                    <a:pt x="43339" y="59772"/>
                  </a:moveTo>
                  <a:lnTo>
                    <a:pt x="9525" y="59772"/>
                  </a:lnTo>
                  <a:lnTo>
                    <a:pt x="9525" y="46594"/>
                  </a:lnTo>
                  <a:lnTo>
                    <a:pt x="52483" y="46594"/>
                  </a:lnTo>
                  <a:lnTo>
                    <a:pt x="52483" y="15531"/>
                  </a:lnTo>
                  <a:lnTo>
                    <a:pt x="29718" y="15531"/>
                  </a:lnTo>
                  <a:lnTo>
                    <a:pt x="40291" y="0"/>
                  </a:lnTo>
                  <a:lnTo>
                    <a:pt x="31052" y="0"/>
                  </a:lnTo>
                  <a:cubicBezTo>
                    <a:pt x="31052" y="0"/>
                    <a:pt x="22288" y="10731"/>
                    <a:pt x="19336" y="15531"/>
                  </a:cubicBezTo>
                  <a:lnTo>
                    <a:pt x="0" y="15531"/>
                  </a:lnTo>
                  <a:lnTo>
                    <a:pt x="0" y="68809"/>
                  </a:lnTo>
                  <a:lnTo>
                    <a:pt x="43244" y="68809"/>
                  </a:lnTo>
                  <a:lnTo>
                    <a:pt x="43244" y="59772"/>
                  </a:lnTo>
                  <a:close/>
                  <a:moveTo>
                    <a:pt x="9525" y="24380"/>
                  </a:moveTo>
                  <a:lnTo>
                    <a:pt x="43339" y="24380"/>
                  </a:lnTo>
                  <a:lnTo>
                    <a:pt x="43339" y="37558"/>
                  </a:lnTo>
                  <a:lnTo>
                    <a:pt x="9525" y="37558"/>
                  </a:lnTo>
                  <a:lnTo>
                    <a:pt x="9525" y="243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 85">
              <a:extLst>
                <a:ext uri="{FF2B5EF4-FFF2-40B4-BE49-F238E27FC236}">
                  <a16:creationId xmlns:a16="http://schemas.microsoft.com/office/drawing/2014/main" id="{924AB2F2-62C5-6442-A779-9322153B7F5A}"/>
                </a:ext>
              </a:extLst>
            </p:cNvPr>
            <p:cNvSpPr/>
            <p:nvPr/>
          </p:nvSpPr>
          <p:spPr>
            <a:xfrm>
              <a:off x="10529302" y="1754020"/>
              <a:ext cx="108108" cy="110507"/>
            </a:xfrm>
            <a:custGeom>
              <a:avLst/>
              <a:gdLst>
                <a:gd name="connsiteX0" fmla="*/ 88201 w 108108"/>
                <a:gd name="connsiteY0" fmla="*/ 83587 h 110507"/>
                <a:gd name="connsiteX1" fmla="*/ 88201 w 108108"/>
                <a:gd name="connsiteY1" fmla="*/ 37746 h 110507"/>
                <a:gd name="connsiteX2" fmla="*/ 48482 w 108108"/>
                <a:gd name="connsiteY2" fmla="*/ 0 h 110507"/>
                <a:gd name="connsiteX3" fmla="*/ 4667 w 108108"/>
                <a:gd name="connsiteY3" fmla="*/ 23721 h 110507"/>
                <a:gd name="connsiteX4" fmla="*/ 18288 w 108108"/>
                <a:gd name="connsiteY4" fmla="*/ 35487 h 110507"/>
                <a:gd name="connsiteX5" fmla="*/ 47434 w 108108"/>
                <a:gd name="connsiteY5" fmla="*/ 7813 h 110507"/>
                <a:gd name="connsiteX6" fmla="*/ 63913 w 108108"/>
                <a:gd name="connsiteY6" fmla="*/ 37746 h 110507"/>
                <a:gd name="connsiteX7" fmla="*/ 63913 w 108108"/>
                <a:gd name="connsiteY7" fmla="*/ 49230 h 110507"/>
                <a:gd name="connsiteX8" fmla="*/ 0 w 108108"/>
                <a:gd name="connsiteY8" fmla="*/ 84246 h 110507"/>
                <a:gd name="connsiteX9" fmla="*/ 31337 w 108108"/>
                <a:gd name="connsiteY9" fmla="*/ 110508 h 110507"/>
                <a:gd name="connsiteX10" fmla="*/ 64103 w 108108"/>
                <a:gd name="connsiteY10" fmla="*/ 94882 h 110507"/>
                <a:gd name="connsiteX11" fmla="*/ 82963 w 108108"/>
                <a:gd name="connsiteY11" fmla="*/ 110508 h 110507"/>
                <a:gd name="connsiteX12" fmla="*/ 108109 w 108108"/>
                <a:gd name="connsiteY12" fmla="*/ 106366 h 110507"/>
                <a:gd name="connsiteX13" fmla="*/ 108109 w 108108"/>
                <a:gd name="connsiteY13" fmla="*/ 100624 h 110507"/>
                <a:gd name="connsiteX14" fmla="*/ 98774 w 108108"/>
                <a:gd name="connsiteY14" fmla="*/ 102695 h 110507"/>
                <a:gd name="connsiteX15" fmla="*/ 88011 w 108108"/>
                <a:gd name="connsiteY15" fmla="*/ 83587 h 110507"/>
                <a:gd name="connsiteX16" fmla="*/ 64103 w 108108"/>
                <a:gd name="connsiteY16" fmla="*/ 71162 h 110507"/>
                <a:gd name="connsiteX17" fmla="*/ 41338 w 108108"/>
                <a:gd name="connsiteY17" fmla="*/ 97424 h 110507"/>
                <a:gd name="connsiteX18" fmla="*/ 26289 w 108108"/>
                <a:gd name="connsiteY18" fmla="*/ 81045 h 110507"/>
                <a:gd name="connsiteX19" fmla="*/ 64103 w 108108"/>
                <a:gd name="connsiteY19" fmla="*/ 57795 h 110507"/>
                <a:gd name="connsiteX20" fmla="*/ 64103 w 108108"/>
                <a:gd name="connsiteY20" fmla="*/ 71162 h 1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108" h="110507">
                  <a:moveTo>
                    <a:pt x="88201" y="83587"/>
                  </a:moveTo>
                  <a:lnTo>
                    <a:pt x="88201" y="37746"/>
                  </a:lnTo>
                  <a:cubicBezTo>
                    <a:pt x="88201" y="11484"/>
                    <a:pt x="78676" y="0"/>
                    <a:pt x="48482" y="0"/>
                  </a:cubicBezTo>
                  <a:cubicBezTo>
                    <a:pt x="28861" y="0"/>
                    <a:pt x="4667" y="7154"/>
                    <a:pt x="4667" y="23721"/>
                  </a:cubicBezTo>
                  <a:cubicBezTo>
                    <a:pt x="4667" y="31816"/>
                    <a:pt x="11621" y="35487"/>
                    <a:pt x="18288" y="35487"/>
                  </a:cubicBezTo>
                  <a:cubicBezTo>
                    <a:pt x="40100" y="35487"/>
                    <a:pt x="23813" y="7813"/>
                    <a:pt x="47434" y="7813"/>
                  </a:cubicBezTo>
                  <a:cubicBezTo>
                    <a:pt x="63913" y="7813"/>
                    <a:pt x="63913" y="25321"/>
                    <a:pt x="63913" y="37746"/>
                  </a:cubicBezTo>
                  <a:lnTo>
                    <a:pt x="63913" y="49230"/>
                  </a:lnTo>
                  <a:cubicBezTo>
                    <a:pt x="49054" y="49983"/>
                    <a:pt x="0" y="52054"/>
                    <a:pt x="0" y="84246"/>
                  </a:cubicBezTo>
                  <a:cubicBezTo>
                    <a:pt x="0" y="99212"/>
                    <a:pt x="14859" y="110508"/>
                    <a:pt x="31337" y="110508"/>
                  </a:cubicBezTo>
                  <a:cubicBezTo>
                    <a:pt x="49054" y="110508"/>
                    <a:pt x="59341" y="99871"/>
                    <a:pt x="64103" y="94882"/>
                  </a:cubicBezTo>
                  <a:cubicBezTo>
                    <a:pt x="65722" y="102507"/>
                    <a:pt x="68675" y="110508"/>
                    <a:pt x="82963" y="110508"/>
                  </a:cubicBezTo>
                  <a:cubicBezTo>
                    <a:pt x="92964" y="110508"/>
                    <a:pt x="99917" y="108908"/>
                    <a:pt x="108109" y="106366"/>
                  </a:cubicBezTo>
                  <a:lnTo>
                    <a:pt x="108109" y="100624"/>
                  </a:lnTo>
                  <a:cubicBezTo>
                    <a:pt x="104965" y="101566"/>
                    <a:pt x="101917" y="102695"/>
                    <a:pt x="98774" y="102695"/>
                  </a:cubicBezTo>
                  <a:cubicBezTo>
                    <a:pt x="90868" y="102695"/>
                    <a:pt x="88011" y="97612"/>
                    <a:pt x="88011" y="83587"/>
                  </a:cubicBezTo>
                  <a:close/>
                  <a:moveTo>
                    <a:pt x="64103" y="71162"/>
                  </a:moveTo>
                  <a:cubicBezTo>
                    <a:pt x="64103" y="88011"/>
                    <a:pt x="54959" y="97424"/>
                    <a:pt x="41338" y="97424"/>
                  </a:cubicBezTo>
                  <a:cubicBezTo>
                    <a:pt x="31337" y="97424"/>
                    <a:pt x="26289" y="90082"/>
                    <a:pt x="26289" y="81045"/>
                  </a:cubicBezTo>
                  <a:cubicBezTo>
                    <a:pt x="26289" y="59396"/>
                    <a:pt x="54959" y="57984"/>
                    <a:pt x="64103" y="57795"/>
                  </a:cubicBezTo>
                  <a:lnTo>
                    <a:pt x="64103" y="711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 86">
              <a:extLst>
                <a:ext uri="{FF2B5EF4-FFF2-40B4-BE49-F238E27FC236}">
                  <a16:creationId xmlns:a16="http://schemas.microsoft.com/office/drawing/2014/main" id="{A47A032D-09E5-A44A-898D-5E6BDD2E1456}"/>
                </a:ext>
              </a:extLst>
            </p:cNvPr>
            <p:cNvSpPr/>
            <p:nvPr/>
          </p:nvSpPr>
          <p:spPr>
            <a:xfrm>
              <a:off x="10662461" y="1753926"/>
              <a:ext cx="128682" cy="108342"/>
            </a:xfrm>
            <a:custGeom>
              <a:avLst/>
              <a:gdLst>
                <a:gd name="connsiteX0" fmla="*/ 110680 w 128682"/>
                <a:gd name="connsiteY0" fmla="*/ 83210 h 108342"/>
                <a:gd name="connsiteX1" fmla="*/ 110680 w 128682"/>
                <a:gd name="connsiteY1" fmla="*/ 30686 h 108342"/>
                <a:gd name="connsiteX2" fmla="*/ 81820 w 128682"/>
                <a:gd name="connsiteY2" fmla="*/ 0 h 108342"/>
                <a:gd name="connsiteX3" fmla="*/ 42577 w 128682"/>
                <a:gd name="connsiteY3" fmla="*/ 27203 h 108342"/>
                <a:gd name="connsiteX4" fmla="*/ 42101 w 128682"/>
                <a:gd name="connsiteY4" fmla="*/ 27203 h 108342"/>
                <a:gd name="connsiteX5" fmla="*/ 42101 w 128682"/>
                <a:gd name="connsiteY5" fmla="*/ 0 h 108342"/>
                <a:gd name="connsiteX6" fmla="*/ 0 w 128682"/>
                <a:gd name="connsiteY6" fmla="*/ 5554 h 108342"/>
                <a:gd name="connsiteX7" fmla="*/ 0 w 128682"/>
                <a:gd name="connsiteY7" fmla="*/ 10637 h 108342"/>
                <a:gd name="connsiteX8" fmla="*/ 17907 w 128682"/>
                <a:gd name="connsiteY8" fmla="*/ 29086 h 108342"/>
                <a:gd name="connsiteX9" fmla="*/ 17907 w 128682"/>
                <a:gd name="connsiteY9" fmla="*/ 83210 h 108342"/>
                <a:gd name="connsiteX10" fmla="*/ 0 w 128682"/>
                <a:gd name="connsiteY10" fmla="*/ 103260 h 108342"/>
                <a:gd name="connsiteX11" fmla="*/ 0 w 128682"/>
                <a:gd name="connsiteY11" fmla="*/ 108343 h 108342"/>
                <a:gd name="connsiteX12" fmla="*/ 60008 w 128682"/>
                <a:gd name="connsiteY12" fmla="*/ 108343 h 108342"/>
                <a:gd name="connsiteX13" fmla="*/ 60008 w 128682"/>
                <a:gd name="connsiteY13" fmla="*/ 103260 h 108342"/>
                <a:gd name="connsiteX14" fmla="*/ 42101 w 128682"/>
                <a:gd name="connsiteY14" fmla="*/ 83210 h 108342"/>
                <a:gd name="connsiteX15" fmla="*/ 42101 w 128682"/>
                <a:gd name="connsiteY15" fmla="*/ 52336 h 108342"/>
                <a:gd name="connsiteX16" fmla="*/ 71247 w 128682"/>
                <a:gd name="connsiteY16" fmla="*/ 14025 h 108342"/>
                <a:gd name="connsiteX17" fmla="*/ 86582 w 128682"/>
                <a:gd name="connsiteY17" fmla="*/ 49230 h 108342"/>
                <a:gd name="connsiteX18" fmla="*/ 86582 w 128682"/>
                <a:gd name="connsiteY18" fmla="*/ 83116 h 108342"/>
                <a:gd name="connsiteX19" fmla="*/ 68675 w 128682"/>
                <a:gd name="connsiteY19" fmla="*/ 103166 h 108342"/>
                <a:gd name="connsiteX20" fmla="*/ 68675 w 128682"/>
                <a:gd name="connsiteY20" fmla="*/ 108249 h 108342"/>
                <a:gd name="connsiteX21" fmla="*/ 128683 w 128682"/>
                <a:gd name="connsiteY21" fmla="*/ 108249 h 108342"/>
                <a:gd name="connsiteX22" fmla="*/ 128683 w 128682"/>
                <a:gd name="connsiteY22" fmla="*/ 103166 h 108342"/>
                <a:gd name="connsiteX23" fmla="*/ 110776 w 128682"/>
                <a:gd name="connsiteY23" fmla="*/ 83116 h 10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682" h="108342">
                  <a:moveTo>
                    <a:pt x="110680" y="83210"/>
                  </a:moveTo>
                  <a:lnTo>
                    <a:pt x="110680" y="30686"/>
                  </a:lnTo>
                  <a:cubicBezTo>
                    <a:pt x="110680" y="13178"/>
                    <a:pt x="106109" y="0"/>
                    <a:pt x="81820" y="0"/>
                  </a:cubicBezTo>
                  <a:cubicBezTo>
                    <a:pt x="59055" y="0"/>
                    <a:pt x="48101" y="17696"/>
                    <a:pt x="42577" y="27203"/>
                  </a:cubicBezTo>
                  <a:lnTo>
                    <a:pt x="42101" y="27203"/>
                  </a:lnTo>
                  <a:lnTo>
                    <a:pt x="42101" y="0"/>
                  </a:lnTo>
                  <a:lnTo>
                    <a:pt x="0" y="5554"/>
                  </a:lnTo>
                  <a:lnTo>
                    <a:pt x="0" y="10637"/>
                  </a:lnTo>
                  <a:cubicBezTo>
                    <a:pt x="9335" y="10637"/>
                    <a:pt x="17907" y="12707"/>
                    <a:pt x="17907" y="29086"/>
                  </a:cubicBezTo>
                  <a:lnTo>
                    <a:pt x="17907" y="83210"/>
                  </a:lnTo>
                  <a:cubicBezTo>
                    <a:pt x="17907" y="99118"/>
                    <a:pt x="13811" y="103260"/>
                    <a:pt x="0" y="103260"/>
                  </a:cubicBezTo>
                  <a:lnTo>
                    <a:pt x="0" y="108343"/>
                  </a:lnTo>
                  <a:lnTo>
                    <a:pt x="60008" y="108343"/>
                  </a:lnTo>
                  <a:lnTo>
                    <a:pt x="60008" y="103260"/>
                  </a:lnTo>
                  <a:cubicBezTo>
                    <a:pt x="46196" y="103260"/>
                    <a:pt x="42101" y="99118"/>
                    <a:pt x="42101" y="83210"/>
                  </a:cubicBezTo>
                  <a:lnTo>
                    <a:pt x="42101" y="52336"/>
                  </a:lnTo>
                  <a:cubicBezTo>
                    <a:pt x="42101" y="38028"/>
                    <a:pt x="57436" y="14025"/>
                    <a:pt x="71247" y="14025"/>
                  </a:cubicBezTo>
                  <a:cubicBezTo>
                    <a:pt x="82963" y="14025"/>
                    <a:pt x="86582" y="21367"/>
                    <a:pt x="86582" y="49230"/>
                  </a:cubicBezTo>
                  <a:lnTo>
                    <a:pt x="86582" y="83116"/>
                  </a:lnTo>
                  <a:cubicBezTo>
                    <a:pt x="86582" y="99024"/>
                    <a:pt x="82487" y="103166"/>
                    <a:pt x="68675" y="103166"/>
                  </a:cubicBezTo>
                  <a:lnTo>
                    <a:pt x="68675" y="108249"/>
                  </a:lnTo>
                  <a:lnTo>
                    <a:pt x="128683" y="108249"/>
                  </a:lnTo>
                  <a:lnTo>
                    <a:pt x="128683" y="103166"/>
                  </a:lnTo>
                  <a:cubicBezTo>
                    <a:pt x="114776" y="103166"/>
                    <a:pt x="110776" y="99024"/>
                    <a:pt x="110776" y="831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 87">
              <a:extLst>
                <a:ext uri="{FF2B5EF4-FFF2-40B4-BE49-F238E27FC236}">
                  <a16:creationId xmlns:a16="http://schemas.microsoft.com/office/drawing/2014/main" id="{392366F3-26C6-9041-BABA-92EC4924BC7F}"/>
                </a:ext>
              </a:extLst>
            </p:cNvPr>
            <p:cNvSpPr/>
            <p:nvPr/>
          </p:nvSpPr>
          <p:spPr>
            <a:xfrm>
              <a:off x="10820195" y="1735288"/>
              <a:ext cx="115347" cy="175739"/>
            </a:xfrm>
            <a:custGeom>
              <a:avLst/>
              <a:gdLst>
                <a:gd name="connsiteX0" fmla="*/ 102394 w 115347"/>
                <a:gd name="connsiteY0" fmla="*/ 0 h 175739"/>
                <a:gd name="connsiteX1" fmla="*/ 75629 w 115347"/>
                <a:gd name="connsiteY1" fmla="*/ 25133 h 175739"/>
                <a:gd name="connsiteX2" fmla="*/ 49816 w 115347"/>
                <a:gd name="connsiteY2" fmla="*/ 18732 h 175739"/>
                <a:gd name="connsiteX3" fmla="*/ 5048 w 115347"/>
                <a:gd name="connsiteY3" fmla="*/ 56572 h 175739"/>
                <a:gd name="connsiteX4" fmla="*/ 21812 w 115347"/>
                <a:gd name="connsiteY4" fmla="*/ 86317 h 175739"/>
                <a:gd name="connsiteX5" fmla="*/ 7429 w 115347"/>
                <a:gd name="connsiteY5" fmla="*/ 112861 h 175739"/>
                <a:gd name="connsiteX6" fmla="*/ 15050 w 115347"/>
                <a:gd name="connsiteY6" fmla="*/ 126416 h 175739"/>
                <a:gd name="connsiteX7" fmla="*/ 0 w 115347"/>
                <a:gd name="connsiteY7" fmla="*/ 148536 h 175739"/>
                <a:gd name="connsiteX8" fmla="*/ 49530 w 115347"/>
                <a:gd name="connsiteY8" fmla="*/ 175740 h 175739"/>
                <a:gd name="connsiteX9" fmla="*/ 110776 w 115347"/>
                <a:gd name="connsiteY9" fmla="*/ 135829 h 175739"/>
                <a:gd name="connsiteX10" fmla="*/ 74676 w 115347"/>
                <a:gd name="connsiteY10" fmla="*/ 108437 h 175739"/>
                <a:gd name="connsiteX11" fmla="*/ 37338 w 115347"/>
                <a:gd name="connsiteY11" fmla="*/ 108437 h 175739"/>
                <a:gd name="connsiteX12" fmla="*/ 24670 w 115347"/>
                <a:gd name="connsiteY12" fmla="*/ 99965 h 175739"/>
                <a:gd name="connsiteX13" fmla="*/ 29433 w 115347"/>
                <a:gd name="connsiteY13" fmla="*/ 89611 h 175739"/>
                <a:gd name="connsiteX14" fmla="*/ 49816 w 115347"/>
                <a:gd name="connsiteY14" fmla="*/ 93094 h 175739"/>
                <a:gd name="connsiteX15" fmla="*/ 94012 w 115347"/>
                <a:gd name="connsiteY15" fmla="*/ 56666 h 175739"/>
                <a:gd name="connsiteX16" fmla="*/ 81153 w 115347"/>
                <a:gd name="connsiteY16" fmla="*/ 29274 h 175739"/>
                <a:gd name="connsiteX17" fmla="*/ 90011 w 115347"/>
                <a:gd name="connsiteY17" fmla="*/ 20708 h 175739"/>
                <a:gd name="connsiteX18" fmla="*/ 94583 w 115347"/>
                <a:gd name="connsiteY18" fmla="*/ 23062 h 175739"/>
                <a:gd name="connsiteX19" fmla="*/ 102489 w 115347"/>
                <a:gd name="connsiteY19" fmla="*/ 25603 h 175739"/>
                <a:gd name="connsiteX20" fmla="*/ 115348 w 115347"/>
                <a:gd name="connsiteY20" fmla="*/ 12990 h 175739"/>
                <a:gd name="connsiteX21" fmla="*/ 102489 w 115347"/>
                <a:gd name="connsiteY21" fmla="*/ 282 h 175739"/>
                <a:gd name="connsiteX22" fmla="*/ 68675 w 115347"/>
                <a:gd name="connsiteY22" fmla="*/ 129710 h 175739"/>
                <a:gd name="connsiteX23" fmla="*/ 90202 w 115347"/>
                <a:gd name="connsiteY23" fmla="*/ 142606 h 175739"/>
                <a:gd name="connsiteX24" fmla="*/ 50768 w 115347"/>
                <a:gd name="connsiteY24" fmla="*/ 166138 h 175739"/>
                <a:gd name="connsiteX25" fmla="*/ 18002 w 115347"/>
                <a:gd name="connsiteY25" fmla="*/ 142418 h 175739"/>
                <a:gd name="connsiteX26" fmla="*/ 22574 w 115347"/>
                <a:gd name="connsiteY26" fmla="*/ 129710 h 175739"/>
                <a:gd name="connsiteX27" fmla="*/ 68771 w 115347"/>
                <a:gd name="connsiteY27" fmla="*/ 129710 h 175739"/>
                <a:gd name="connsiteX28" fmla="*/ 49816 w 115347"/>
                <a:gd name="connsiteY28" fmla="*/ 84999 h 175739"/>
                <a:gd name="connsiteX29" fmla="*/ 29718 w 115347"/>
                <a:gd name="connsiteY29" fmla="*/ 56383 h 175739"/>
                <a:gd name="connsiteX30" fmla="*/ 49816 w 115347"/>
                <a:gd name="connsiteY30" fmla="*/ 26450 h 175739"/>
                <a:gd name="connsiteX31" fmla="*/ 69437 w 115347"/>
                <a:gd name="connsiteY31" fmla="*/ 56383 h 175739"/>
                <a:gd name="connsiteX32" fmla="*/ 49816 w 115347"/>
                <a:gd name="connsiteY32" fmla="*/ 84999 h 175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347" h="175739">
                  <a:moveTo>
                    <a:pt x="102394" y="0"/>
                  </a:moveTo>
                  <a:cubicBezTo>
                    <a:pt x="87821" y="0"/>
                    <a:pt x="80201" y="16378"/>
                    <a:pt x="75629" y="25133"/>
                  </a:cubicBezTo>
                  <a:cubicBezTo>
                    <a:pt x="69437" y="22120"/>
                    <a:pt x="61341" y="18732"/>
                    <a:pt x="49816" y="18732"/>
                  </a:cubicBezTo>
                  <a:cubicBezTo>
                    <a:pt x="22289" y="18732"/>
                    <a:pt x="5048" y="33039"/>
                    <a:pt x="5048" y="56572"/>
                  </a:cubicBezTo>
                  <a:cubicBezTo>
                    <a:pt x="5048" y="74739"/>
                    <a:pt x="15145" y="81704"/>
                    <a:pt x="21812" y="86317"/>
                  </a:cubicBezTo>
                  <a:cubicBezTo>
                    <a:pt x="18669" y="90458"/>
                    <a:pt x="7429" y="101095"/>
                    <a:pt x="7429" y="112861"/>
                  </a:cubicBezTo>
                  <a:cubicBezTo>
                    <a:pt x="7429" y="120203"/>
                    <a:pt x="12192" y="123686"/>
                    <a:pt x="15050" y="126416"/>
                  </a:cubicBezTo>
                  <a:cubicBezTo>
                    <a:pt x="9335" y="131028"/>
                    <a:pt x="0" y="137900"/>
                    <a:pt x="0" y="148536"/>
                  </a:cubicBezTo>
                  <a:cubicBezTo>
                    <a:pt x="0" y="159173"/>
                    <a:pt x="13907" y="175740"/>
                    <a:pt x="49530" y="175740"/>
                  </a:cubicBezTo>
                  <a:cubicBezTo>
                    <a:pt x="88011" y="175740"/>
                    <a:pt x="110776" y="154560"/>
                    <a:pt x="110776" y="135829"/>
                  </a:cubicBezTo>
                  <a:cubicBezTo>
                    <a:pt x="110776" y="114179"/>
                    <a:pt x="92107" y="108437"/>
                    <a:pt x="74676" y="108437"/>
                  </a:cubicBezTo>
                  <a:lnTo>
                    <a:pt x="37338" y="108437"/>
                  </a:lnTo>
                  <a:cubicBezTo>
                    <a:pt x="29718" y="108437"/>
                    <a:pt x="24670" y="106366"/>
                    <a:pt x="24670" y="99965"/>
                  </a:cubicBezTo>
                  <a:cubicBezTo>
                    <a:pt x="24670" y="96294"/>
                    <a:pt x="27051" y="92623"/>
                    <a:pt x="29433" y="89611"/>
                  </a:cubicBezTo>
                  <a:cubicBezTo>
                    <a:pt x="34004" y="91211"/>
                    <a:pt x="39529" y="93094"/>
                    <a:pt x="49816" y="93094"/>
                  </a:cubicBezTo>
                  <a:cubicBezTo>
                    <a:pt x="75629" y="93094"/>
                    <a:pt x="94012" y="79728"/>
                    <a:pt x="94012" y="56666"/>
                  </a:cubicBezTo>
                  <a:cubicBezTo>
                    <a:pt x="94012" y="41699"/>
                    <a:pt x="87821" y="34545"/>
                    <a:pt x="81153" y="29274"/>
                  </a:cubicBezTo>
                  <a:cubicBezTo>
                    <a:pt x="83058" y="25791"/>
                    <a:pt x="85439" y="20708"/>
                    <a:pt x="90011" y="20708"/>
                  </a:cubicBezTo>
                  <a:cubicBezTo>
                    <a:pt x="91726" y="20708"/>
                    <a:pt x="92869" y="21838"/>
                    <a:pt x="94583" y="23062"/>
                  </a:cubicBezTo>
                  <a:cubicBezTo>
                    <a:pt x="96488" y="24474"/>
                    <a:pt x="98679" y="25603"/>
                    <a:pt x="102489" y="25603"/>
                  </a:cubicBezTo>
                  <a:cubicBezTo>
                    <a:pt x="109919" y="25603"/>
                    <a:pt x="115348" y="20050"/>
                    <a:pt x="115348" y="12990"/>
                  </a:cubicBezTo>
                  <a:cubicBezTo>
                    <a:pt x="115348" y="5930"/>
                    <a:pt x="109633" y="282"/>
                    <a:pt x="102489" y="282"/>
                  </a:cubicBezTo>
                  <a:close/>
                  <a:moveTo>
                    <a:pt x="68675" y="129710"/>
                  </a:moveTo>
                  <a:cubicBezTo>
                    <a:pt x="78772" y="129710"/>
                    <a:pt x="90202" y="132722"/>
                    <a:pt x="90202" y="142606"/>
                  </a:cubicBezTo>
                  <a:cubicBezTo>
                    <a:pt x="90202" y="153243"/>
                    <a:pt x="73724" y="166138"/>
                    <a:pt x="50768" y="166138"/>
                  </a:cubicBezTo>
                  <a:cubicBezTo>
                    <a:pt x="27813" y="166138"/>
                    <a:pt x="18002" y="152113"/>
                    <a:pt x="18002" y="142418"/>
                  </a:cubicBezTo>
                  <a:cubicBezTo>
                    <a:pt x="18002" y="137805"/>
                    <a:pt x="20098" y="133852"/>
                    <a:pt x="22574" y="129710"/>
                  </a:cubicBezTo>
                  <a:lnTo>
                    <a:pt x="68771" y="129710"/>
                  </a:lnTo>
                  <a:close/>
                  <a:moveTo>
                    <a:pt x="49816" y="84999"/>
                  </a:moveTo>
                  <a:cubicBezTo>
                    <a:pt x="34290" y="84999"/>
                    <a:pt x="29718" y="73703"/>
                    <a:pt x="29718" y="56383"/>
                  </a:cubicBezTo>
                  <a:cubicBezTo>
                    <a:pt x="29718" y="44617"/>
                    <a:pt x="32385" y="26450"/>
                    <a:pt x="49816" y="26450"/>
                  </a:cubicBezTo>
                  <a:cubicBezTo>
                    <a:pt x="64389" y="26450"/>
                    <a:pt x="69437" y="40287"/>
                    <a:pt x="69437" y="56383"/>
                  </a:cubicBezTo>
                  <a:cubicBezTo>
                    <a:pt x="69437" y="72480"/>
                    <a:pt x="64199" y="84999"/>
                    <a:pt x="49816" y="849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 88">
              <a:extLst>
                <a:ext uri="{FF2B5EF4-FFF2-40B4-BE49-F238E27FC236}">
                  <a16:creationId xmlns:a16="http://schemas.microsoft.com/office/drawing/2014/main" id="{B1D3298D-8260-EF4D-A3A6-264DBD9E945A}"/>
                </a:ext>
              </a:extLst>
            </p:cNvPr>
            <p:cNvSpPr/>
            <p:nvPr/>
          </p:nvSpPr>
          <p:spPr>
            <a:xfrm>
              <a:off x="10964213" y="1753926"/>
              <a:ext cx="93821" cy="110602"/>
            </a:xfrm>
            <a:custGeom>
              <a:avLst/>
              <a:gdLst>
                <a:gd name="connsiteX0" fmla="*/ 50006 w 93821"/>
                <a:gd name="connsiteY0" fmla="*/ 0 h 110602"/>
                <a:gd name="connsiteX1" fmla="*/ 0 w 93821"/>
                <a:gd name="connsiteY1" fmla="*/ 51583 h 110602"/>
                <a:gd name="connsiteX2" fmla="*/ 58579 w 93821"/>
                <a:gd name="connsiteY2" fmla="*/ 110602 h 110602"/>
                <a:gd name="connsiteX3" fmla="*/ 91630 w 93821"/>
                <a:gd name="connsiteY3" fmla="*/ 104578 h 110602"/>
                <a:gd name="connsiteX4" fmla="*/ 91630 w 93821"/>
                <a:gd name="connsiteY4" fmla="*/ 96294 h 110602"/>
                <a:gd name="connsiteX5" fmla="*/ 69628 w 93821"/>
                <a:gd name="connsiteY5" fmla="*/ 100248 h 110602"/>
                <a:gd name="connsiteX6" fmla="*/ 26098 w 93821"/>
                <a:gd name="connsiteY6" fmla="*/ 43582 h 110602"/>
                <a:gd name="connsiteX7" fmla="*/ 93821 w 93821"/>
                <a:gd name="connsiteY7" fmla="*/ 43582 h 110602"/>
                <a:gd name="connsiteX8" fmla="*/ 50006 w 93821"/>
                <a:gd name="connsiteY8" fmla="*/ 0 h 110602"/>
                <a:gd name="connsiteX9" fmla="*/ 26098 w 93821"/>
                <a:gd name="connsiteY9" fmla="*/ 34075 h 110602"/>
                <a:gd name="connsiteX10" fmla="*/ 49054 w 93821"/>
                <a:gd name="connsiteY10" fmla="*/ 7813 h 110602"/>
                <a:gd name="connsiteX11" fmla="*/ 69628 w 93821"/>
                <a:gd name="connsiteY11" fmla="*/ 34075 h 110602"/>
                <a:gd name="connsiteX12" fmla="*/ 26098 w 93821"/>
                <a:gd name="connsiteY12" fmla="*/ 34075 h 1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821" h="110602">
                  <a:moveTo>
                    <a:pt x="50006" y="0"/>
                  </a:moveTo>
                  <a:cubicBezTo>
                    <a:pt x="18002" y="0"/>
                    <a:pt x="0" y="16849"/>
                    <a:pt x="0" y="51583"/>
                  </a:cubicBezTo>
                  <a:cubicBezTo>
                    <a:pt x="0" y="89894"/>
                    <a:pt x="21812" y="110602"/>
                    <a:pt x="58579" y="110602"/>
                  </a:cubicBezTo>
                  <a:cubicBezTo>
                    <a:pt x="74581" y="110602"/>
                    <a:pt x="87058" y="106272"/>
                    <a:pt x="91630" y="104578"/>
                  </a:cubicBezTo>
                  <a:lnTo>
                    <a:pt x="91630" y="96294"/>
                  </a:lnTo>
                  <a:cubicBezTo>
                    <a:pt x="87058" y="97895"/>
                    <a:pt x="79438" y="100248"/>
                    <a:pt x="69628" y="100248"/>
                  </a:cubicBezTo>
                  <a:cubicBezTo>
                    <a:pt x="35623" y="100248"/>
                    <a:pt x="26098" y="67773"/>
                    <a:pt x="26098" y="43582"/>
                  </a:cubicBezTo>
                  <a:lnTo>
                    <a:pt x="93821" y="43582"/>
                  </a:lnTo>
                  <a:cubicBezTo>
                    <a:pt x="93821" y="24191"/>
                    <a:pt x="87630" y="0"/>
                    <a:pt x="50006" y="0"/>
                  </a:cubicBezTo>
                  <a:close/>
                  <a:moveTo>
                    <a:pt x="26098" y="34075"/>
                  </a:moveTo>
                  <a:cubicBezTo>
                    <a:pt x="26098" y="25038"/>
                    <a:pt x="30861" y="7813"/>
                    <a:pt x="49054" y="7813"/>
                  </a:cubicBezTo>
                  <a:cubicBezTo>
                    <a:pt x="65532" y="7813"/>
                    <a:pt x="69628" y="19579"/>
                    <a:pt x="69628" y="34075"/>
                  </a:cubicBezTo>
                  <a:lnTo>
                    <a:pt x="26098" y="340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 89">
              <a:extLst>
                <a:ext uri="{FF2B5EF4-FFF2-40B4-BE49-F238E27FC236}">
                  <a16:creationId xmlns:a16="http://schemas.microsoft.com/office/drawing/2014/main" id="{35A50A42-B343-DE45-A30B-360C21D72588}"/>
                </a:ext>
              </a:extLst>
            </p:cNvPr>
            <p:cNvSpPr/>
            <p:nvPr/>
          </p:nvSpPr>
          <p:spPr>
            <a:xfrm>
              <a:off x="11088038" y="1753926"/>
              <a:ext cx="88106" cy="108342"/>
            </a:xfrm>
            <a:custGeom>
              <a:avLst/>
              <a:gdLst>
                <a:gd name="connsiteX0" fmla="*/ 75152 w 88106"/>
                <a:gd name="connsiteY0" fmla="*/ 0 h 108342"/>
                <a:gd name="connsiteX1" fmla="*/ 42577 w 88106"/>
                <a:gd name="connsiteY1" fmla="*/ 26733 h 108342"/>
                <a:gd name="connsiteX2" fmla="*/ 42100 w 88106"/>
                <a:gd name="connsiteY2" fmla="*/ 26733 h 108342"/>
                <a:gd name="connsiteX3" fmla="*/ 42100 w 88106"/>
                <a:gd name="connsiteY3" fmla="*/ 0 h 108342"/>
                <a:gd name="connsiteX4" fmla="*/ 0 w 88106"/>
                <a:gd name="connsiteY4" fmla="*/ 5554 h 108342"/>
                <a:gd name="connsiteX5" fmla="*/ 0 w 88106"/>
                <a:gd name="connsiteY5" fmla="*/ 10637 h 108342"/>
                <a:gd name="connsiteX6" fmla="*/ 17907 w 88106"/>
                <a:gd name="connsiteY6" fmla="*/ 29086 h 108342"/>
                <a:gd name="connsiteX7" fmla="*/ 17907 w 88106"/>
                <a:gd name="connsiteY7" fmla="*/ 83210 h 108342"/>
                <a:gd name="connsiteX8" fmla="*/ 0 w 88106"/>
                <a:gd name="connsiteY8" fmla="*/ 103260 h 108342"/>
                <a:gd name="connsiteX9" fmla="*/ 0 w 88106"/>
                <a:gd name="connsiteY9" fmla="*/ 108343 h 108342"/>
                <a:gd name="connsiteX10" fmla="*/ 60007 w 88106"/>
                <a:gd name="connsiteY10" fmla="*/ 108343 h 108342"/>
                <a:gd name="connsiteX11" fmla="*/ 60007 w 88106"/>
                <a:gd name="connsiteY11" fmla="*/ 103260 h 108342"/>
                <a:gd name="connsiteX12" fmla="*/ 42100 w 88106"/>
                <a:gd name="connsiteY12" fmla="*/ 83210 h 108342"/>
                <a:gd name="connsiteX13" fmla="*/ 42100 w 88106"/>
                <a:gd name="connsiteY13" fmla="*/ 57419 h 108342"/>
                <a:gd name="connsiteX14" fmla="*/ 60293 w 88106"/>
                <a:gd name="connsiteY14" fmla="*/ 19579 h 108342"/>
                <a:gd name="connsiteX15" fmla="*/ 75152 w 88106"/>
                <a:gd name="connsiteY15" fmla="*/ 24850 h 108342"/>
                <a:gd name="connsiteX16" fmla="*/ 88106 w 88106"/>
                <a:gd name="connsiteY16" fmla="*/ 11954 h 108342"/>
                <a:gd name="connsiteX17" fmla="*/ 75152 w 88106"/>
                <a:gd name="connsiteY17" fmla="*/ 0 h 10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106" h="108342">
                  <a:moveTo>
                    <a:pt x="75152" y="0"/>
                  </a:moveTo>
                  <a:cubicBezTo>
                    <a:pt x="55531" y="0"/>
                    <a:pt x="46672" y="16379"/>
                    <a:pt x="42577" y="26733"/>
                  </a:cubicBezTo>
                  <a:lnTo>
                    <a:pt x="42100" y="26733"/>
                  </a:lnTo>
                  <a:lnTo>
                    <a:pt x="42100" y="0"/>
                  </a:lnTo>
                  <a:lnTo>
                    <a:pt x="0" y="5554"/>
                  </a:lnTo>
                  <a:lnTo>
                    <a:pt x="0" y="10637"/>
                  </a:lnTo>
                  <a:cubicBezTo>
                    <a:pt x="9334" y="10637"/>
                    <a:pt x="17907" y="12707"/>
                    <a:pt x="17907" y="29086"/>
                  </a:cubicBezTo>
                  <a:lnTo>
                    <a:pt x="17907" y="83210"/>
                  </a:lnTo>
                  <a:cubicBezTo>
                    <a:pt x="17907" y="99118"/>
                    <a:pt x="13811" y="103260"/>
                    <a:pt x="0" y="103260"/>
                  </a:cubicBezTo>
                  <a:lnTo>
                    <a:pt x="0" y="108343"/>
                  </a:lnTo>
                  <a:lnTo>
                    <a:pt x="60007" y="108343"/>
                  </a:lnTo>
                  <a:lnTo>
                    <a:pt x="60007" y="103260"/>
                  </a:lnTo>
                  <a:cubicBezTo>
                    <a:pt x="46101" y="103260"/>
                    <a:pt x="42100" y="99118"/>
                    <a:pt x="42100" y="83210"/>
                  </a:cubicBezTo>
                  <a:lnTo>
                    <a:pt x="42100" y="57419"/>
                  </a:lnTo>
                  <a:cubicBezTo>
                    <a:pt x="42100" y="33698"/>
                    <a:pt x="52864" y="19579"/>
                    <a:pt x="60293" y="19579"/>
                  </a:cubicBezTo>
                  <a:cubicBezTo>
                    <a:pt x="68199" y="19579"/>
                    <a:pt x="66484" y="24850"/>
                    <a:pt x="75152" y="24850"/>
                  </a:cubicBezTo>
                  <a:cubicBezTo>
                    <a:pt x="82105" y="24850"/>
                    <a:pt x="88106" y="20050"/>
                    <a:pt x="88106" y="11954"/>
                  </a:cubicBezTo>
                  <a:cubicBezTo>
                    <a:pt x="88106" y="4330"/>
                    <a:pt x="80677" y="0"/>
                    <a:pt x="75152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 90">
              <a:extLst>
                <a:ext uri="{FF2B5EF4-FFF2-40B4-BE49-F238E27FC236}">
                  <a16:creationId xmlns:a16="http://schemas.microsoft.com/office/drawing/2014/main" id="{2258C1E4-49AC-6345-8677-BEF29EB40E46}"/>
                </a:ext>
              </a:extLst>
            </p:cNvPr>
            <p:cNvSpPr/>
            <p:nvPr/>
          </p:nvSpPr>
          <p:spPr>
            <a:xfrm>
              <a:off x="11204910" y="1753832"/>
              <a:ext cx="77724" cy="110602"/>
            </a:xfrm>
            <a:custGeom>
              <a:avLst/>
              <a:gdLst>
                <a:gd name="connsiteX0" fmla="*/ 64961 w 77724"/>
                <a:gd name="connsiteY0" fmla="*/ 54689 h 110602"/>
                <a:gd name="connsiteX1" fmla="*/ 22574 w 77724"/>
                <a:gd name="connsiteY1" fmla="*/ 22873 h 110602"/>
                <a:gd name="connsiteX2" fmla="*/ 40291 w 77724"/>
                <a:gd name="connsiteY2" fmla="*/ 7907 h 110602"/>
                <a:gd name="connsiteX3" fmla="*/ 64008 w 77724"/>
                <a:gd name="connsiteY3" fmla="*/ 31157 h 110602"/>
                <a:gd name="connsiteX4" fmla="*/ 70961 w 77724"/>
                <a:gd name="connsiteY4" fmla="*/ 31157 h 110602"/>
                <a:gd name="connsiteX5" fmla="*/ 69532 w 77724"/>
                <a:gd name="connsiteY5" fmla="*/ 3953 h 110602"/>
                <a:gd name="connsiteX6" fmla="*/ 42291 w 77724"/>
                <a:gd name="connsiteY6" fmla="*/ 0 h 110602"/>
                <a:gd name="connsiteX7" fmla="*/ 667 w 77724"/>
                <a:gd name="connsiteY7" fmla="*/ 29745 h 110602"/>
                <a:gd name="connsiteX8" fmla="*/ 17907 w 77724"/>
                <a:gd name="connsiteY8" fmla="*/ 56478 h 110602"/>
                <a:gd name="connsiteX9" fmla="*/ 55721 w 77724"/>
                <a:gd name="connsiteY9" fmla="*/ 85281 h 110602"/>
                <a:gd name="connsiteX10" fmla="*/ 34004 w 77724"/>
                <a:gd name="connsiteY10" fmla="*/ 102789 h 110602"/>
                <a:gd name="connsiteX11" fmla="*/ 6953 w 77724"/>
                <a:gd name="connsiteY11" fmla="*/ 75586 h 110602"/>
                <a:gd name="connsiteX12" fmla="*/ 0 w 77724"/>
                <a:gd name="connsiteY12" fmla="*/ 75586 h 110602"/>
                <a:gd name="connsiteX13" fmla="*/ 1429 w 77724"/>
                <a:gd name="connsiteY13" fmla="*/ 106460 h 110602"/>
                <a:gd name="connsiteX14" fmla="*/ 34671 w 77724"/>
                <a:gd name="connsiteY14" fmla="*/ 110602 h 110602"/>
                <a:gd name="connsiteX15" fmla="*/ 77724 w 77724"/>
                <a:gd name="connsiteY15" fmla="*/ 79257 h 110602"/>
                <a:gd name="connsiteX16" fmla="*/ 65056 w 77724"/>
                <a:gd name="connsiteY16" fmla="*/ 54595 h 1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724" h="110602">
                  <a:moveTo>
                    <a:pt x="64961" y="54689"/>
                  </a:moveTo>
                  <a:cubicBezTo>
                    <a:pt x="50102" y="43582"/>
                    <a:pt x="22574" y="37840"/>
                    <a:pt x="22574" y="22873"/>
                  </a:cubicBezTo>
                  <a:cubicBezTo>
                    <a:pt x="22574" y="14590"/>
                    <a:pt x="30004" y="7907"/>
                    <a:pt x="40291" y="7907"/>
                  </a:cubicBezTo>
                  <a:cubicBezTo>
                    <a:pt x="58007" y="7907"/>
                    <a:pt x="63055" y="23062"/>
                    <a:pt x="64008" y="31157"/>
                  </a:cubicBezTo>
                  <a:lnTo>
                    <a:pt x="70961" y="31157"/>
                  </a:lnTo>
                  <a:lnTo>
                    <a:pt x="69532" y="3953"/>
                  </a:lnTo>
                  <a:cubicBezTo>
                    <a:pt x="61913" y="2071"/>
                    <a:pt x="53721" y="0"/>
                    <a:pt x="42291" y="0"/>
                  </a:cubicBezTo>
                  <a:cubicBezTo>
                    <a:pt x="19526" y="0"/>
                    <a:pt x="667" y="8942"/>
                    <a:pt x="667" y="29745"/>
                  </a:cubicBezTo>
                  <a:cubicBezTo>
                    <a:pt x="667" y="42452"/>
                    <a:pt x="6191" y="48665"/>
                    <a:pt x="17907" y="56478"/>
                  </a:cubicBezTo>
                  <a:cubicBezTo>
                    <a:pt x="32290" y="65891"/>
                    <a:pt x="55721" y="70315"/>
                    <a:pt x="55721" y="85281"/>
                  </a:cubicBezTo>
                  <a:cubicBezTo>
                    <a:pt x="55721" y="97047"/>
                    <a:pt x="44482" y="102789"/>
                    <a:pt x="34004" y="102789"/>
                  </a:cubicBezTo>
                  <a:cubicBezTo>
                    <a:pt x="16288" y="102789"/>
                    <a:pt x="6953" y="88764"/>
                    <a:pt x="6953" y="75586"/>
                  </a:cubicBezTo>
                  <a:lnTo>
                    <a:pt x="0" y="75586"/>
                  </a:lnTo>
                  <a:lnTo>
                    <a:pt x="1429" y="106460"/>
                  </a:lnTo>
                  <a:cubicBezTo>
                    <a:pt x="6953" y="107872"/>
                    <a:pt x="20288" y="110602"/>
                    <a:pt x="34671" y="110602"/>
                  </a:cubicBezTo>
                  <a:cubicBezTo>
                    <a:pt x="62198" y="110602"/>
                    <a:pt x="77724" y="98177"/>
                    <a:pt x="77724" y="79257"/>
                  </a:cubicBezTo>
                  <a:cubicBezTo>
                    <a:pt x="77724" y="67961"/>
                    <a:pt x="72199" y="59960"/>
                    <a:pt x="65056" y="545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 91">
              <a:extLst>
                <a:ext uri="{FF2B5EF4-FFF2-40B4-BE49-F238E27FC236}">
                  <a16:creationId xmlns:a16="http://schemas.microsoft.com/office/drawing/2014/main" id="{1291E055-B6A8-2C48-B0EA-38B3A0332C36}"/>
                </a:ext>
              </a:extLst>
            </p:cNvPr>
            <p:cNvSpPr/>
            <p:nvPr/>
          </p:nvSpPr>
          <p:spPr>
            <a:xfrm>
              <a:off x="11066226" y="1244874"/>
              <a:ext cx="221551" cy="256220"/>
            </a:xfrm>
            <a:custGeom>
              <a:avLst/>
              <a:gdLst>
                <a:gd name="connsiteX0" fmla="*/ 209455 w 221551"/>
                <a:gd name="connsiteY0" fmla="*/ 242477 h 256220"/>
                <a:gd name="connsiteX1" fmla="*/ 186023 w 221551"/>
                <a:gd name="connsiteY1" fmla="*/ 217345 h 256220"/>
                <a:gd name="connsiteX2" fmla="*/ 186023 w 221551"/>
                <a:gd name="connsiteY2" fmla="*/ 84905 h 256220"/>
                <a:gd name="connsiteX3" fmla="*/ 97822 w 221551"/>
                <a:gd name="connsiteY3" fmla="*/ 0 h 256220"/>
                <a:gd name="connsiteX4" fmla="*/ 7525 w 221551"/>
                <a:gd name="connsiteY4" fmla="*/ 52336 h 256220"/>
                <a:gd name="connsiteX5" fmla="*/ 33623 w 221551"/>
                <a:gd name="connsiteY5" fmla="*/ 76339 h 256220"/>
                <a:gd name="connsiteX6" fmla="*/ 59246 w 221551"/>
                <a:gd name="connsiteY6" fmla="*/ 48571 h 256220"/>
                <a:gd name="connsiteX7" fmla="*/ 97346 w 221551"/>
                <a:gd name="connsiteY7" fmla="*/ 17602 h 256220"/>
                <a:gd name="connsiteX8" fmla="*/ 143637 w 221551"/>
                <a:gd name="connsiteY8" fmla="*/ 94506 h 256220"/>
                <a:gd name="connsiteX9" fmla="*/ 143637 w 221551"/>
                <a:gd name="connsiteY9" fmla="*/ 114744 h 256220"/>
                <a:gd name="connsiteX10" fmla="*/ 0 w 221551"/>
                <a:gd name="connsiteY10" fmla="*/ 195883 h 256220"/>
                <a:gd name="connsiteX11" fmla="*/ 65341 w 221551"/>
                <a:gd name="connsiteY11" fmla="*/ 256220 h 256220"/>
                <a:gd name="connsiteX12" fmla="*/ 142589 w 221551"/>
                <a:gd name="connsiteY12" fmla="*/ 217251 h 256220"/>
                <a:gd name="connsiteX13" fmla="*/ 143637 w 221551"/>
                <a:gd name="connsiteY13" fmla="*/ 217251 h 256220"/>
                <a:gd name="connsiteX14" fmla="*/ 184404 w 221551"/>
                <a:gd name="connsiteY14" fmla="*/ 256220 h 256220"/>
                <a:gd name="connsiteX15" fmla="*/ 211741 w 221551"/>
                <a:gd name="connsiteY15" fmla="*/ 254526 h 256220"/>
                <a:gd name="connsiteX16" fmla="*/ 214598 w 221551"/>
                <a:gd name="connsiteY16" fmla="*/ 251137 h 256220"/>
                <a:gd name="connsiteX17" fmla="*/ 221552 w 221551"/>
                <a:gd name="connsiteY17" fmla="*/ 241442 h 256220"/>
                <a:gd name="connsiteX18" fmla="*/ 209455 w 221551"/>
                <a:gd name="connsiteY18" fmla="*/ 242289 h 25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1551" h="256220">
                  <a:moveTo>
                    <a:pt x="209455" y="242477"/>
                  </a:moveTo>
                  <a:cubicBezTo>
                    <a:pt x="192596" y="242477"/>
                    <a:pt x="186023" y="236077"/>
                    <a:pt x="186023" y="217345"/>
                  </a:cubicBezTo>
                  <a:lnTo>
                    <a:pt x="186023" y="84905"/>
                  </a:lnTo>
                  <a:cubicBezTo>
                    <a:pt x="186023" y="35204"/>
                    <a:pt x="172403" y="0"/>
                    <a:pt x="97822" y="0"/>
                  </a:cubicBezTo>
                  <a:cubicBezTo>
                    <a:pt x="60293" y="0"/>
                    <a:pt x="7525" y="17602"/>
                    <a:pt x="7525" y="52336"/>
                  </a:cubicBezTo>
                  <a:cubicBezTo>
                    <a:pt x="7525" y="66738"/>
                    <a:pt x="18955" y="76339"/>
                    <a:pt x="33623" y="76339"/>
                  </a:cubicBezTo>
                  <a:cubicBezTo>
                    <a:pt x="42863" y="76339"/>
                    <a:pt x="59246" y="70503"/>
                    <a:pt x="59246" y="48571"/>
                  </a:cubicBezTo>
                  <a:cubicBezTo>
                    <a:pt x="59246" y="31533"/>
                    <a:pt x="63627" y="17602"/>
                    <a:pt x="97346" y="17602"/>
                  </a:cubicBezTo>
                  <a:cubicBezTo>
                    <a:pt x="143065" y="17602"/>
                    <a:pt x="143637" y="57137"/>
                    <a:pt x="143637" y="94506"/>
                  </a:cubicBezTo>
                  <a:lnTo>
                    <a:pt x="143637" y="114744"/>
                  </a:lnTo>
                  <a:cubicBezTo>
                    <a:pt x="102298" y="118509"/>
                    <a:pt x="0" y="118509"/>
                    <a:pt x="0" y="195883"/>
                  </a:cubicBezTo>
                  <a:cubicBezTo>
                    <a:pt x="0" y="230617"/>
                    <a:pt x="27718" y="256220"/>
                    <a:pt x="65341" y="256220"/>
                  </a:cubicBezTo>
                  <a:cubicBezTo>
                    <a:pt x="102965" y="256220"/>
                    <a:pt x="125730" y="241254"/>
                    <a:pt x="142589" y="217251"/>
                  </a:cubicBezTo>
                  <a:lnTo>
                    <a:pt x="143637" y="217251"/>
                  </a:lnTo>
                  <a:cubicBezTo>
                    <a:pt x="143637" y="240218"/>
                    <a:pt x="152876" y="256220"/>
                    <a:pt x="184404" y="256220"/>
                  </a:cubicBezTo>
                  <a:cubicBezTo>
                    <a:pt x="191167" y="256220"/>
                    <a:pt x="197263" y="255844"/>
                    <a:pt x="211741" y="254526"/>
                  </a:cubicBezTo>
                  <a:lnTo>
                    <a:pt x="214598" y="251137"/>
                  </a:lnTo>
                  <a:cubicBezTo>
                    <a:pt x="217075" y="248031"/>
                    <a:pt x="219265" y="244736"/>
                    <a:pt x="221552" y="241442"/>
                  </a:cubicBezTo>
                  <a:cubicBezTo>
                    <a:pt x="212598" y="242195"/>
                    <a:pt x="210979" y="242289"/>
                    <a:pt x="209455" y="24228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 92">
              <a:extLst>
                <a:ext uri="{FF2B5EF4-FFF2-40B4-BE49-F238E27FC236}">
                  <a16:creationId xmlns:a16="http://schemas.microsoft.com/office/drawing/2014/main" id="{0036903E-1ACD-8C49-9823-A1F73E143B21}"/>
                </a:ext>
              </a:extLst>
            </p:cNvPr>
            <p:cNvSpPr/>
            <p:nvPr/>
          </p:nvSpPr>
          <p:spPr>
            <a:xfrm>
              <a:off x="10878965" y="1285349"/>
              <a:ext cx="147637" cy="149948"/>
            </a:xfrm>
            <a:custGeom>
              <a:avLst/>
              <a:gdLst>
                <a:gd name="connsiteX0" fmla="*/ 98393 w 147637"/>
                <a:gd name="connsiteY0" fmla="*/ 99965 h 149948"/>
                <a:gd name="connsiteX1" fmla="*/ 49149 w 147637"/>
                <a:gd name="connsiteY1" fmla="*/ 99965 h 149948"/>
                <a:gd name="connsiteX2" fmla="*/ 49149 w 147637"/>
                <a:gd name="connsiteY2" fmla="*/ 0 h 149948"/>
                <a:gd name="connsiteX3" fmla="*/ 13716 w 147637"/>
                <a:gd name="connsiteY3" fmla="*/ 0 h 149948"/>
                <a:gd name="connsiteX4" fmla="*/ 0 w 147637"/>
                <a:gd name="connsiteY4" fmla="*/ 13178 h 149948"/>
                <a:gd name="connsiteX5" fmla="*/ 0 w 147637"/>
                <a:gd name="connsiteY5" fmla="*/ 149948 h 149948"/>
                <a:gd name="connsiteX6" fmla="*/ 147638 w 147637"/>
                <a:gd name="connsiteY6" fmla="*/ 149948 h 149948"/>
                <a:gd name="connsiteX7" fmla="*/ 147638 w 147637"/>
                <a:gd name="connsiteY7" fmla="*/ 0 h 149948"/>
                <a:gd name="connsiteX8" fmla="*/ 98393 w 147637"/>
                <a:gd name="connsiteY8" fmla="*/ 0 h 149948"/>
                <a:gd name="connsiteX9" fmla="*/ 98393 w 147637"/>
                <a:gd name="connsiteY9" fmla="*/ 99965 h 14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37" h="149948">
                  <a:moveTo>
                    <a:pt x="98393" y="99965"/>
                  </a:moveTo>
                  <a:lnTo>
                    <a:pt x="49149" y="99965"/>
                  </a:lnTo>
                  <a:lnTo>
                    <a:pt x="49149" y="0"/>
                  </a:lnTo>
                  <a:lnTo>
                    <a:pt x="13716" y="0"/>
                  </a:lnTo>
                  <a:lnTo>
                    <a:pt x="0" y="13178"/>
                  </a:lnTo>
                  <a:lnTo>
                    <a:pt x="0" y="149948"/>
                  </a:lnTo>
                  <a:lnTo>
                    <a:pt x="147638" y="149948"/>
                  </a:lnTo>
                  <a:lnTo>
                    <a:pt x="147638" y="0"/>
                  </a:lnTo>
                  <a:lnTo>
                    <a:pt x="98393" y="0"/>
                  </a:lnTo>
                  <a:lnTo>
                    <a:pt x="98393" y="9996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 93">
              <a:extLst>
                <a:ext uri="{FF2B5EF4-FFF2-40B4-BE49-F238E27FC236}">
                  <a16:creationId xmlns:a16="http://schemas.microsoft.com/office/drawing/2014/main" id="{D6273B86-6AE3-FB46-9E00-DA696DCA8729}"/>
                </a:ext>
              </a:extLst>
            </p:cNvPr>
            <p:cNvSpPr/>
            <p:nvPr/>
          </p:nvSpPr>
          <p:spPr>
            <a:xfrm>
              <a:off x="10810861" y="1160346"/>
              <a:ext cx="518445" cy="425559"/>
            </a:xfrm>
            <a:custGeom>
              <a:avLst/>
              <a:gdLst>
                <a:gd name="connsiteX0" fmla="*/ 303752 w 518445"/>
                <a:gd name="connsiteY0" fmla="*/ 272034 h 425559"/>
                <a:gd name="connsiteX1" fmla="*/ 399002 w 518445"/>
                <a:gd name="connsiteY1" fmla="*/ 216968 h 425559"/>
                <a:gd name="connsiteX2" fmla="*/ 399002 w 518445"/>
                <a:gd name="connsiteY2" fmla="*/ 248502 h 425559"/>
                <a:gd name="connsiteX3" fmla="*/ 340805 w 518445"/>
                <a:gd name="connsiteY3" fmla="*/ 318440 h 425559"/>
                <a:gd name="connsiteX4" fmla="*/ 303847 w 518445"/>
                <a:gd name="connsiteY4" fmla="*/ 271940 h 425559"/>
                <a:gd name="connsiteX5" fmla="*/ 464820 w 518445"/>
                <a:gd name="connsiteY5" fmla="*/ 327006 h 425559"/>
                <a:gd name="connsiteX6" fmla="*/ 476917 w 518445"/>
                <a:gd name="connsiteY6" fmla="*/ 326158 h 425559"/>
                <a:gd name="connsiteX7" fmla="*/ 518446 w 518445"/>
                <a:gd name="connsiteY7" fmla="*/ 189388 h 425559"/>
                <a:gd name="connsiteX8" fmla="*/ 340519 w 518445"/>
                <a:gd name="connsiteY8" fmla="*/ 0 h 425559"/>
                <a:gd name="connsiteX9" fmla="*/ 267557 w 518445"/>
                <a:gd name="connsiteY9" fmla="*/ 11390 h 425559"/>
                <a:gd name="connsiteX10" fmla="*/ 267557 w 518445"/>
                <a:gd name="connsiteY10" fmla="*/ 77563 h 425559"/>
                <a:gd name="connsiteX11" fmla="*/ 255270 w 518445"/>
                <a:gd name="connsiteY11" fmla="*/ 77563 h 425559"/>
                <a:gd name="connsiteX12" fmla="*/ 255270 w 518445"/>
                <a:gd name="connsiteY12" fmla="*/ 90082 h 425559"/>
                <a:gd name="connsiteX13" fmla="*/ 206026 w 518445"/>
                <a:gd name="connsiteY13" fmla="*/ 90082 h 425559"/>
                <a:gd name="connsiteX14" fmla="*/ 206026 w 518445"/>
                <a:gd name="connsiteY14" fmla="*/ 35957 h 425559"/>
                <a:gd name="connsiteX15" fmla="*/ 81724 w 518445"/>
                <a:gd name="connsiteY15" fmla="*/ 125004 h 425559"/>
                <a:gd name="connsiteX16" fmla="*/ 117157 w 518445"/>
                <a:gd name="connsiteY16" fmla="*/ 125004 h 425559"/>
                <a:gd name="connsiteX17" fmla="*/ 117157 w 518445"/>
                <a:gd name="connsiteY17" fmla="*/ 224969 h 425559"/>
                <a:gd name="connsiteX18" fmla="*/ 166402 w 518445"/>
                <a:gd name="connsiteY18" fmla="*/ 224969 h 425559"/>
                <a:gd name="connsiteX19" fmla="*/ 166402 w 518445"/>
                <a:gd name="connsiteY19" fmla="*/ 125004 h 425559"/>
                <a:gd name="connsiteX20" fmla="*/ 215646 w 518445"/>
                <a:gd name="connsiteY20" fmla="*/ 125004 h 425559"/>
                <a:gd name="connsiteX21" fmla="*/ 215646 w 518445"/>
                <a:gd name="connsiteY21" fmla="*/ 274952 h 425559"/>
                <a:gd name="connsiteX22" fmla="*/ 68008 w 518445"/>
                <a:gd name="connsiteY22" fmla="*/ 274952 h 425559"/>
                <a:gd name="connsiteX23" fmla="*/ 68008 w 518445"/>
                <a:gd name="connsiteY23" fmla="*/ 138182 h 425559"/>
                <a:gd name="connsiteX24" fmla="*/ 0 w 518445"/>
                <a:gd name="connsiteY24" fmla="*/ 265445 h 425559"/>
                <a:gd name="connsiteX25" fmla="*/ 263176 w 518445"/>
                <a:gd name="connsiteY25" fmla="*/ 425559 h 425559"/>
                <a:gd name="connsiteX26" fmla="*/ 458438 w 518445"/>
                <a:gd name="connsiteY26" fmla="*/ 349408 h 425559"/>
                <a:gd name="connsiteX27" fmla="*/ 467106 w 518445"/>
                <a:gd name="connsiteY27" fmla="*/ 339148 h 425559"/>
                <a:gd name="connsiteX28" fmla="*/ 439769 w 518445"/>
                <a:gd name="connsiteY28" fmla="*/ 340843 h 425559"/>
                <a:gd name="connsiteX29" fmla="*/ 399002 w 518445"/>
                <a:gd name="connsiteY29" fmla="*/ 301873 h 425559"/>
                <a:gd name="connsiteX30" fmla="*/ 397955 w 518445"/>
                <a:gd name="connsiteY30" fmla="*/ 301873 h 425559"/>
                <a:gd name="connsiteX31" fmla="*/ 320707 w 518445"/>
                <a:gd name="connsiteY31" fmla="*/ 340843 h 425559"/>
                <a:gd name="connsiteX32" fmla="*/ 255365 w 518445"/>
                <a:gd name="connsiteY32" fmla="*/ 280506 h 425559"/>
                <a:gd name="connsiteX33" fmla="*/ 399002 w 518445"/>
                <a:gd name="connsiteY33" fmla="*/ 199366 h 425559"/>
                <a:gd name="connsiteX34" fmla="*/ 399002 w 518445"/>
                <a:gd name="connsiteY34" fmla="*/ 179128 h 425559"/>
                <a:gd name="connsiteX35" fmla="*/ 352711 w 518445"/>
                <a:gd name="connsiteY35" fmla="*/ 102225 h 425559"/>
                <a:gd name="connsiteX36" fmla="*/ 314611 w 518445"/>
                <a:gd name="connsiteY36" fmla="*/ 133193 h 425559"/>
                <a:gd name="connsiteX37" fmla="*/ 288988 w 518445"/>
                <a:gd name="connsiteY37" fmla="*/ 160961 h 425559"/>
                <a:gd name="connsiteX38" fmla="*/ 262890 w 518445"/>
                <a:gd name="connsiteY38" fmla="*/ 136958 h 425559"/>
                <a:gd name="connsiteX39" fmla="*/ 353187 w 518445"/>
                <a:gd name="connsiteY39" fmla="*/ 84622 h 425559"/>
                <a:gd name="connsiteX40" fmla="*/ 441388 w 518445"/>
                <a:gd name="connsiteY40" fmla="*/ 169527 h 425559"/>
                <a:gd name="connsiteX41" fmla="*/ 441388 w 518445"/>
                <a:gd name="connsiteY41" fmla="*/ 301967 h 425559"/>
                <a:gd name="connsiteX42" fmla="*/ 464820 w 518445"/>
                <a:gd name="connsiteY42" fmla="*/ 327100 h 4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8445" h="425559">
                  <a:moveTo>
                    <a:pt x="303752" y="272034"/>
                  </a:moveTo>
                  <a:cubicBezTo>
                    <a:pt x="303752" y="222334"/>
                    <a:pt x="373380" y="217533"/>
                    <a:pt x="399002" y="216968"/>
                  </a:cubicBezTo>
                  <a:lnTo>
                    <a:pt x="399002" y="248502"/>
                  </a:lnTo>
                  <a:cubicBezTo>
                    <a:pt x="399002" y="284836"/>
                    <a:pt x="376142" y="318440"/>
                    <a:pt x="340805" y="318440"/>
                  </a:cubicBezTo>
                  <a:cubicBezTo>
                    <a:pt x="322326" y="318440"/>
                    <a:pt x="303847" y="299708"/>
                    <a:pt x="303847" y="271940"/>
                  </a:cubicBezTo>
                  <a:close/>
                  <a:moveTo>
                    <a:pt x="464820" y="327006"/>
                  </a:moveTo>
                  <a:cubicBezTo>
                    <a:pt x="466344" y="327006"/>
                    <a:pt x="467963" y="326817"/>
                    <a:pt x="476917" y="326158"/>
                  </a:cubicBezTo>
                  <a:cubicBezTo>
                    <a:pt x="505778" y="284271"/>
                    <a:pt x="518446" y="234759"/>
                    <a:pt x="518446" y="189388"/>
                  </a:cubicBezTo>
                  <a:cubicBezTo>
                    <a:pt x="518446" y="86317"/>
                    <a:pt x="448246" y="0"/>
                    <a:pt x="340519" y="0"/>
                  </a:cubicBezTo>
                  <a:cubicBezTo>
                    <a:pt x="317468" y="0"/>
                    <a:pt x="292989" y="3859"/>
                    <a:pt x="267557" y="11390"/>
                  </a:cubicBezTo>
                  <a:lnTo>
                    <a:pt x="267557" y="77563"/>
                  </a:lnTo>
                  <a:lnTo>
                    <a:pt x="255270" y="77563"/>
                  </a:lnTo>
                  <a:lnTo>
                    <a:pt x="255270" y="90082"/>
                  </a:lnTo>
                  <a:lnTo>
                    <a:pt x="206026" y="90082"/>
                  </a:lnTo>
                  <a:lnTo>
                    <a:pt x="206026" y="35957"/>
                  </a:lnTo>
                  <a:cubicBezTo>
                    <a:pt x="165545" y="56572"/>
                    <a:pt x="123539" y="86128"/>
                    <a:pt x="81724" y="125004"/>
                  </a:cubicBezTo>
                  <a:lnTo>
                    <a:pt x="117157" y="125004"/>
                  </a:lnTo>
                  <a:lnTo>
                    <a:pt x="117157" y="224969"/>
                  </a:lnTo>
                  <a:lnTo>
                    <a:pt x="166402" y="224969"/>
                  </a:lnTo>
                  <a:lnTo>
                    <a:pt x="166402" y="125004"/>
                  </a:lnTo>
                  <a:lnTo>
                    <a:pt x="215646" y="125004"/>
                  </a:lnTo>
                  <a:lnTo>
                    <a:pt x="215646" y="274952"/>
                  </a:lnTo>
                  <a:lnTo>
                    <a:pt x="68008" y="274952"/>
                  </a:lnTo>
                  <a:lnTo>
                    <a:pt x="68008" y="138182"/>
                  </a:lnTo>
                  <a:cubicBezTo>
                    <a:pt x="19050" y="186941"/>
                    <a:pt x="0" y="229488"/>
                    <a:pt x="0" y="265445"/>
                  </a:cubicBezTo>
                  <a:cubicBezTo>
                    <a:pt x="0" y="341219"/>
                    <a:pt x="98965" y="425559"/>
                    <a:pt x="263176" y="425559"/>
                  </a:cubicBezTo>
                  <a:cubicBezTo>
                    <a:pt x="354235" y="425559"/>
                    <a:pt x="417576" y="394120"/>
                    <a:pt x="458438" y="349408"/>
                  </a:cubicBezTo>
                  <a:lnTo>
                    <a:pt x="467106" y="339148"/>
                  </a:lnTo>
                  <a:cubicBezTo>
                    <a:pt x="452628" y="340466"/>
                    <a:pt x="446532" y="340843"/>
                    <a:pt x="439769" y="340843"/>
                  </a:cubicBezTo>
                  <a:cubicBezTo>
                    <a:pt x="408241" y="340843"/>
                    <a:pt x="399002" y="324841"/>
                    <a:pt x="399002" y="301873"/>
                  </a:cubicBezTo>
                  <a:lnTo>
                    <a:pt x="397955" y="301873"/>
                  </a:lnTo>
                  <a:cubicBezTo>
                    <a:pt x="381095" y="325876"/>
                    <a:pt x="357664" y="340843"/>
                    <a:pt x="320707" y="340843"/>
                  </a:cubicBezTo>
                  <a:cubicBezTo>
                    <a:pt x="283750" y="340843"/>
                    <a:pt x="255365" y="315239"/>
                    <a:pt x="255365" y="280506"/>
                  </a:cubicBezTo>
                  <a:cubicBezTo>
                    <a:pt x="255365" y="203037"/>
                    <a:pt x="357664" y="203037"/>
                    <a:pt x="399002" y="199366"/>
                  </a:cubicBezTo>
                  <a:lnTo>
                    <a:pt x="399002" y="179128"/>
                  </a:lnTo>
                  <a:cubicBezTo>
                    <a:pt x="399002" y="141759"/>
                    <a:pt x="398431" y="102225"/>
                    <a:pt x="352711" y="102225"/>
                  </a:cubicBezTo>
                  <a:cubicBezTo>
                    <a:pt x="318992" y="102225"/>
                    <a:pt x="314611" y="116156"/>
                    <a:pt x="314611" y="133193"/>
                  </a:cubicBezTo>
                  <a:cubicBezTo>
                    <a:pt x="314611" y="155125"/>
                    <a:pt x="298323" y="160961"/>
                    <a:pt x="288988" y="160961"/>
                  </a:cubicBezTo>
                  <a:cubicBezTo>
                    <a:pt x="274320" y="160961"/>
                    <a:pt x="262890" y="151360"/>
                    <a:pt x="262890" y="136958"/>
                  </a:cubicBezTo>
                  <a:cubicBezTo>
                    <a:pt x="262890" y="102225"/>
                    <a:pt x="315658" y="84622"/>
                    <a:pt x="353187" y="84622"/>
                  </a:cubicBezTo>
                  <a:cubicBezTo>
                    <a:pt x="427768" y="84622"/>
                    <a:pt x="441388" y="119921"/>
                    <a:pt x="441388" y="169527"/>
                  </a:cubicBezTo>
                  <a:lnTo>
                    <a:pt x="441388" y="301967"/>
                  </a:lnTo>
                  <a:cubicBezTo>
                    <a:pt x="441388" y="320699"/>
                    <a:pt x="447865" y="327100"/>
                    <a:pt x="464820" y="3271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 128">
              <a:extLst>
                <a:ext uri="{FF2B5EF4-FFF2-40B4-BE49-F238E27FC236}">
                  <a16:creationId xmlns:a16="http://schemas.microsoft.com/office/drawing/2014/main" id="{3E470385-C5D9-4445-88A2-3F5D6CE6C947}"/>
                </a:ext>
              </a:extLst>
            </p:cNvPr>
            <p:cNvSpPr/>
            <p:nvPr/>
          </p:nvSpPr>
          <p:spPr>
            <a:xfrm>
              <a:off x="11029269" y="1112904"/>
              <a:ext cx="49244" cy="125003"/>
            </a:xfrm>
            <a:custGeom>
              <a:avLst/>
              <a:gdLst>
                <a:gd name="connsiteX0" fmla="*/ 0 w 49244"/>
                <a:gd name="connsiteY0" fmla="*/ 0 h 125003"/>
                <a:gd name="connsiteX1" fmla="*/ 49244 w 49244"/>
                <a:gd name="connsiteY1" fmla="*/ 0 h 125003"/>
                <a:gd name="connsiteX2" fmla="*/ 49244 w 49244"/>
                <a:gd name="connsiteY2" fmla="*/ 125004 h 125003"/>
                <a:gd name="connsiteX3" fmla="*/ 0 w 49244"/>
                <a:gd name="connsiteY3" fmla="*/ 125004 h 12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44" h="125003">
                  <a:moveTo>
                    <a:pt x="0" y="0"/>
                  </a:moveTo>
                  <a:lnTo>
                    <a:pt x="49244" y="0"/>
                  </a:lnTo>
                  <a:lnTo>
                    <a:pt x="49244" y="125004"/>
                  </a:lnTo>
                  <a:lnTo>
                    <a:pt x="0" y="125004"/>
                  </a:lnTo>
                  <a:close/>
                </a:path>
              </a:pathLst>
            </a:custGeom>
            <a:solidFill>
              <a:srgbClr val="13BAE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 129">
              <a:extLst>
                <a:ext uri="{FF2B5EF4-FFF2-40B4-BE49-F238E27FC236}">
                  <a16:creationId xmlns:a16="http://schemas.microsoft.com/office/drawing/2014/main" id="{09C66F10-93EC-4041-BE65-019DE9B08A44}"/>
                </a:ext>
              </a:extLst>
            </p:cNvPr>
            <p:cNvSpPr/>
            <p:nvPr/>
          </p:nvSpPr>
          <p:spPr>
            <a:xfrm>
              <a:off x="10271174" y="1111587"/>
              <a:ext cx="9525" cy="802641"/>
            </a:xfrm>
            <a:custGeom>
              <a:avLst/>
              <a:gdLst>
                <a:gd name="connsiteX0" fmla="*/ 0 w 9525"/>
                <a:gd name="connsiteY0" fmla="*/ 0 h 802641"/>
                <a:gd name="connsiteX1" fmla="*/ 0 w 9525"/>
                <a:gd name="connsiteY1" fmla="*/ 802641 h 80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802641">
                  <a:moveTo>
                    <a:pt x="0" y="0"/>
                  </a:moveTo>
                  <a:lnTo>
                    <a:pt x="0" y="802641"/>
                  </a:lnTo>
                </a:path>
              </a:pathLst>
            </a:custGeom>
            <a:ln w="9525" cap="flat">
              <a:solidFill>
                <a:srgbClr val="70706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8" name="Graphique 136">
            <a:extLst>
              <a:ext uri="{FF2B5EF4-FFF2-40B4-BE49-F238E27FC236}">
                <a16:creationId xmlns:a16="http://schemas.microsoft.com/office/drawing/2014/main" id="{B6FCE876-6350-A04B-BB73-50910EEEE283}"/>
              </a:ext>
            </a:extLst>
          </p:cNvPr>
          <p:cNvGrpSpPr/>
          <p:nvPr/>
        </p:nvGrpSpPr>
        <p:grpSpPr>
          <a:xfrm>
            <a:off x="7495722" y="2628900"/>
            <a:ext cx="3848100" cy="800100"/>
            <a:chOff x="7495722" y="2628900"/>
            <a:chExt cx="3848100" cy="800100"/>
          </a:xfrm>
        </p:grpSpPr>
        <p:sp>
          <p:nvSpPr>
            <p:cNvPr id="139" name="Forme libre 138">
              <a:extLst>
                <a:ext uri="{FF2B5EF4-FFF2-40B4-BE49-F238E27FC236}">
                  <a16:creationId xmlns:a16="http://schemas.microsoft.com/office/drawing/2014/main" id="{2AE39EBC-286D-CF48-9DB8-7627CCDF890A}"/>
                </a:ext>
              </a:extLst>
            </p:cNvPr>
            <p:cNvSpPr/>
            <p:nvPr/>
          </p:nvSpPr>
          <p:spPr>
            <a:xfrm>
              <a:off x="8378689" y="2934442"/>
              <a:ext cx="125253" cy="150702"/>
            </a:xfrm>
            <a:custGeom>
              <a:avLst/>
              <a:gdLst>
                <a:gd name="connsiteX0" fmla="*/ 0 w 125253"/>
                <a:gd name="connsiteY0" fmla="*/ 150608 h 150702"/>
                <a:gd name="connsiteX1" fmla="*/ 0 w 125253"/>
                <a:gd name="connsiteY1" fmla="*/ 1 h 150702"/>
                <a:gd name="connsiteX2" fmla="*/ 83153 w 125253"/>
                <a:gd name="connsiteY2" fmla="*/ 1 h 150702"/>
                <a:gd name="connsiteX3" fmla="*/ 116967 w 125253"/>
                <a:gd name="connsiteY3" fmla="*/ 14497 h 150702"/>
                <a:gd name="connsiteX4" fmla="*/ 116967 w 125253"/>
                <a:gd name="connsiteY4" fmla="*/ 14497 h 150702"/>
                <a:gd name="connsiteX5" fmla="*/ 125254 w 125253"/>
                <a:gd name="connsiteY5" fmla="*/ 48007 h 150702"/>
                <a:gd name="connsiteX6" fmla="*/ 125254 w 125253"/>
                <a:gd name="connsiteY6" fmla="*/ 48007 h 150702"/>
                <a:gd name="connsiteX7" fmla="*/ 119920 w 125253"/>
                <a:gd name="connsiteY7" fmla="*/ 76811 h 150702"/>
                <a:gd name="connsiteX8" fmla="*/ 119920 w 125253"/>
                <a:gd name="connsiteY8" fmla="*/ 76811 h 150702"/>
                <a:gd name="connsiteX9" fmla="*/ 82391 w 125253"/>
                <a:gd name="connsiteY9" fmla="*/ 96766 h 150702"/>
                <a:gd name="connsiteX10" fmla="*/ 29147 w 125253"/>
                <a:gd name="connsiteY10" fmla="*/ 96766 h 150702"/>
                <a:gd name="connsiteX11" fmla="*/ 29147 w 125253"/>
                <a:gd name="connsiteY11" fmla="*/ 150702 h 150702"/>
                <a:gd name="connsiteX12" fmla="*/ 95 w 125253"/>
                <a:gd name="connsiteY12" fmla="*/ 150702 h 150702"/>
                <a:gd name="connsiteX13" fmla="*/ 29051 w 125253"/>
                <a:gd name="connsiteY13" fmla="*/ 70692 h 150702"/>
                <a:gd name="connsiteX14" fmla="*/ 67532 w 125253"/>
                <a:gd name="connsiteY14" fmla="*/ 70692 h 150702"/>
                <a:gd name="connsiteX15" fmla="*/ 68485 w 125253"/>
                <a:gd name="connsiteY15" fmla="*/ 70692 h 150702"/>
                <a:gd name="connsiteX16" fmla="*/ 68485 w 125253"/>
                <a:gd name="connsiteY16" fmla="*/ 70692 h 150702"/>
                <a:gd name="connsiteX17" fmla="*/ 87344 w 125253"/>
                <a:gd name="connsiteY17" fmla="*/ 69469 h 150702"/>
                <a:gd name="connsiteX18" fmla="*/ 87344 w 125253"/>
                <a:gd name="connsiteY18" fmla="*/ 69469 h 150702"/>
                <a:gd name="connsiteX19" fmla="*/ 94393 w 125253"/>
                <a:gd name="connsiteY19" fmla="*/ 63256 h 150702"/>
                <a:gd name="connsiteX20" fmla="*/ 94393 w 125253"/>
                <a:gd name="connsiteY20" fmla="*/ 63256 h 150702"/>
                <a:gd name="connsiteX21" fmla="*/ 96107 w 125253"/>
                <a:gd name="connsiteY21" fmla="*/ 49984 h 150702"/>
                <a:gd name="connsiteX22" fmla="*/ 96107 w 125253"/>
                <a:gd name="connsiteY22" fmla="*/ 49984 h 150702"/>
                <a:gd name="connsiteX23" fmla="*/ 92488 w 125253"/>
                <a:gd name="connsiteY23" fmla="*/ 29181 h 150702"/>
                <a:gd name="connsiteX24" fmla="*/ 92488 w 125253"/>
                <a:gd name="connsiteY24" fmla="*/ 29181 h 150702"/>
                <a:gd name="connsiteX25" fmla="*/ 75629 w 125253"/>
                <a:gd name="connsiteY25" fmla="*/ 25981 h 150702"/>
                <a:gd name="connsiteX26" fmla="*/ 29051 w 125253"/>
                <a:gd name="connsiteY26" fmla="*/ 25981 h 150702"/>
                <a:gd name="connsiteX27" fmla="*/ 29051 w 125253"/>
                <a:gd name="connsiteY27" fmla="*/ 70692 h 150702"/>
                <a:gd name="connsiteX28" fmla="*/ 29051 w 125253"/>
                <a:gd name="connsiteY28" fmla="*/ 70692 h 15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5253" h="150702">
                  <a:moveTo>
                    <a:pt x="0" y="150608"/>
                  </a:moveTo>
                  <a:lnTo>
                    <a:pt x="0" y="1"/>
                  </a:lnTo>
                  <a:lnTo>
                    <a:pt x="83153" y="1"/>
                  </a:lnTo>
                  <a:cubicBezTo>
                    <a:pt x="98870" y="-93"/>
                    <a:pt x="110395" y="5178"/>
                    <a:pt x="116967" y="14497"/>
                  </a:cubicBezTo>
                  <a:lnTo>
                    <a:pt x="116967" y="14497"/>
                  </a:lnTo>
                  <a:cubicBezTo>
                    <a:pt x="123539" y="23816"/>
                    <a:pt x="125254" y="35488"/>
                    <a:pt x="125254" y="48007"/>
                  </a:cubicBezTo>
                  <a:lnTo>
                    <a:pt x="125254" y="48007"/>
                  </a:lnTo>
                  <a:cubicBezTo>
                    <a:pt x="125254" y="54314"/>
                    <a:pt x="125349" y="65892"/>
                    <a:pt x="119920" y="76811"/>
                  </a:cubicBezTo>
                  <a:lnTo>
                    <a:pt x="119920" y="76811"/>
                  </a:lnTo>
                  <a:cubicBezTo>
                    <a:pt x="114586" y="87824"/>
                    <a:pt x="102299" y="96955"/>
                    <a:pt x="82391" y="96766"/>
                  </a:cubicBezTo>
                  <a:lnTo>
                    <a:pt x="29147" y="96766"/>
                  </a:lnTo>
                  <a:lnTo>
                    <a:pt x="29147" y="150702"/>
                  </a:lnTo>
                  <a:lnTo>
                    <a:pt x="95" y="150702"/>
                  </a:lnTo>
                  <a:close/>
                  <a:moveTo>
                    <a:pt x="29051" y="70692"/>
                  </a:moveTo>
                  <a:lnTo>
                    <a:pt x="67532" y="70692"/>
                  </a:lnTo>
                  <a:cubicBezTo>
                    <a:pt x="67532" y="70692"/>
                    <a:pt x="68104" y="70692"/>
                    <a:pt x="68485" y="70692"/>
                  </a:cubicBezTo>
                  <a:lnTo>
                    <a:pt x="68485" y="70692"/>
                  </a:lnTo>
                  <a:cubicBezTo>
                    <a:pt x="76772" y="70692"/>
                    <a:pt x="83249" y="70598"/>
                    <a:pt x="87344" y="69469"/>
                  </a:cubicBezTo>
                  <a:lnTo>
                    <a:pt x="87344" y="69469"/>
                  </a:lnTo>
                  <a:cubicBezTo>
                    <a:pt x="91345" y="68151"/>
                    <a:pt x="92678" y="67210"/>
                    <a:pt x="94393" y="63256"/>
                  </a:cubicBezTo>
                  <a:lnTo>
                    <a:pt x="94393" y="63256"/>
                  </a:lnTo>
                  <a:cubicBezTo>
                    <a:pt x="95441" y="60526"/>
                    <a:pt x="96107" y="56197"/>
                    <a:pt x="96107" y="49984"/>
                  </a:cubicBezTo>
                  <a:lnTo>
                    <a:pt x="96107" y="49984"/>
                  </a:lnTo>
                  <a:cubicBezTo>
                    <a:pt x="96203" y="36900"/>
                    <a:pt x="94393" y="30876"/>
                    <a:pt x="92488" y="29181"/>
                  </a:cubicBezTo>
                  <a:lnTo>
                    <a:pt x="92488" y="29181"/>
                  </a:lnTo>
                  <a:cubicBezTo>
                    <a:pt x="90964" y="27205"/>
                    <a:pt x="86106" y="25887"/>
                    <a:pt x="75629" y="25981"/>
                  </a:cubicBezTo>
                  <a:lnTo>
                    <a:pt x="29051" y="25981"/>
                  </a:lnTo>
                  <a:lnTo>
                    <a:pt x="29051" y="70692"/>
                  </a:lnTo>
                  <a:lnTo>
                    <a:pt x="29051" y="706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 139">
              <a:extLst>
                <a:ext uri="{FF2B5EF4-FFF2-40B4-BE49-F238E27FC236}">
                  <a16:creationId xmlns:a16="http://schemas.microsoft.com/office/drawing/2014/main" id="{3C9FA285-52AE-4141-A923-324921C10DE6}"/>
                </a:ext>
              </a:extLst>
            </p:cNvPr>
            <p:cNvSpPr/>
            <p:nvPr/>
          </p:nvSpPr>
          <p:spPr>
            <a:xfrm>
              <a:off x="8579762" y="2933314"/>
              <a:ext cx="130778" cy="152866"/>
            </a:xfrm>
            <a:custGeom>
              <a:avLst/>
              <a:gdLst>
                <a:gd name="connsiteX0" fmla="*/ 75629 w 130778"/>
                <a:gd name="connsiteY0" fmla="*/ 0 h 152866"/>
                <a:gd name="connsiteX1" fmla="*/ 118396 w 130778"/>
                <a:gd name="connsiteY1" fmla="*/ 12049 h 152866"/>
                <a:gd name="connsiteX2" fmla="*/ 118396 w 130778"/>
                <a:gd name="connsiteY2" fmla="*/ 12049 h 152866"/>
                <a:gd name="connsiteX3" fmla="*/ 130778 w 130778"/>
                <a:gd name="connsiteY3" fmla="*/ 52618 h 152866"/>
                <a:gd name="connsiteX4" fmla="*/ 130778 w 130778"/>
                <a:gd name="connsiteY4" fmla="*/ 52618 h 152866"/>
                <a:gd name="connsiteX5" fmla="*/ 130778 w 130778"/>
                <a:gd name="connsiteY5" fmla="*/ 101942 h 152866"/>
                <a:gd name="connsiteX6" fmla="*/ 117824 w 130778"/>
                <a:gd name="connsiteY6" fmla="*/ 141100 h 152866"/>
                <a:gd name="connsiteX7" fmla="*/ 117824 w 130778"/>
                <a:gd name="connsiteY7" fmla="*/ 141100 h 152866"/>
                <a:gd name="connsiteX8" fmla="*/ 75629 w 130778"/>
                <a:gd name="connsiteY8" fmla="*/ 152866 h 152866"/>
                <a:gd name="connsiteX9" fmla="*/ 55245 w 130778"/>
                <a:gd name="connsiteY9" fmla="*/ 152866 h 152866"/>
                <a:gd name="connsiteX10" fmla="*/ 12954 w 130778"/>
                <a:gd name="connsiteY10" fmla="*/ 141100 h 152866"/>
                <a:gd name="connsiteX11" fmla="*/ 12954 w 130778"/>
                <a:gd name="connsiteY11" fmla="*/ 141100 h 152866"/>
                <a:gd name="connsiteX12" fmla="*/ 0 w 130778"/>
                <a:gd name="connsiteY12" fmla="*/ 101942 h 152866"/>
                <a:gd name="connsiteX13" fmla="*/ 0 w 130778"/>
                <a:gd name="connsiteY13" fmla="*/ 101942 h 152866"/>
                <a:gd name="connsiteX14" fmla="*/ 0 w 130778"/>
                <a:gd name="connsiteY14" fmla="*/ 52618 h 152866"/>
                <a:gd name="connsiteX15" fmla="*/ 12287 w 130778"/>
                <a:gd name="connsiteY15" fmla="*/ 12049 h 152866"/>
                <a:gd name="connsiteX16" fmla="*/ 12287 w 130778"/>
                <a:gd name="connsiteY16" fmla="*/ 12049 h 152866"/>
                <a:gd name="connsiteX17" fmla="*/ 55150 w 130778"/>
                <a:gd name="connsiteY17" fmla="*/ 0 h 152866"/>
                <a:gd name="connsiteX18" fmla="*/ 75533 w 130778"/>
                <a:gd name="connsiteY18" fmla="*/ 0 h 152866"/>
                <a:gd name="connsiteX19" fmla="*/ 55150 w 130778"/>
                <a:gd name="connsiteY19" fmla="*/ 25980 h 152866"/>
                <a:gd name="connsiteX20" fmla="*/ 33719 w 130778"/>
                <a:gd name="connsiteY20" fmla="*/ 30498 h 152866"/>
                <a:gd name="connsiteX21" fmla="*/ 33719 w 130778"/>
                <a:gd name="connsiteY21" fmla="*/ 30498 h 152866"/>
                <a:gd name="connsiteX22" fmla="*/ 29051 w 130778"/>
                <a:gd name="connsiteY22" fmla="*/ 52618 h 152866"/>
                <a:gd name="connsiteX23" fmla="*/ 29051 w 130778"/>
                <a:gd name="connsiteY23" fmla="*/ 52618 h 152866"/>
                <a:gd name="connsiteX24" fmla="*/ 29051 w 130778"/>
                <a:gd name="connsiteY24" fmla="*/ 101942 h 152866"/>
                <a:gd name="connsiteX25" fmla="*/ 34576 w 130778"/>
                <a:gd name="connsiteY25" fmla="*/ 122933 h 152866"/>
                <a:gd name="connsiteX26" fmla="*/ 34576 w 130778"/>
                <a:gd name="connsiteY26" fmla="*/ 122933 h 152866"/>
                <a:gd name="connsiteX27" fmla="*/ 55245 w 130778"/>
                <a:gd name="connsiteY27" fmla="*/ 126886 h 152866"/>
                <a:gd name="connsiteX28" fmla="*/ 75629 w 130778"/>
                <a:gd name="connsiteY28" fmla="*/ 126886 h 152866"/>
                <a:gd name="connsiteX29" fmla="*/ 96298 w 130778"/>
                <a:gd name="connsiteY29" fmla="*/ 122933 h 152866"/>
                <a:gd name="connsiteX30" fmla="*/ 96298 w 130778"/>
                <a:gd name="connsiteY30" fmla="*/ 122933 h 152866"/>
                <a:gd name="connsiteX31" fmla="*/ 101822 w 130778"/>
                <a:gd name="connsiteY31" fmla="*/ 101942 h 152866"/>
                <a:gd name="connsiteX32" fmla="*/ 101822 w 130778"/>
                <a:gd name="connsiteY32" fmla="*/ 101942 h 152866"/>
                <a:gd name="connsiteX33" fmla="*/ 101822 w 130778"/>
                <a:gd name="connsiteY33" fmla="*/ 52618 h 152866"/>
                <a:gd name="connsiteX34" fmla="*/ 97155 w 130778"/>
                <a:gd name="connsiteY34" fmla="*/ 30498 h 152866"/>
                <a:gd name="connsiteX35" fmla="*/ 97155 w 130778"/>
                <a:gd name="connsiteY35" fmla="*/ 30498 h 152866"/>
                <a:gd name="connsiteX36" fmla="*/ 75724 w 130778"/>
                <a:gd name="connsiteY36" fmla="*/ 25980 h 152866"/>
                <a:gd name="connsiteX37" fmla="*/ 55340 w 130778"/>
                <a:gd name="connsiteY37" fmla="*/ 25980 h 15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0778" h="152866">
                  <a:moveTo>
                    <a:pt x="75629" y="0"/>
                  </a:moveTo>
                  <a:cubicBezTo>
                    <a:pt x="94964" y="282"/>
                    <a:pt x="108871" y="3012"/>
                    <a:pt x="118396" y="12049"/>
                  </a:cubicBezTo>
                  <a:lnTo>
                    <a:pt x="118396" y="12049"/>
                  </a:lnTo>
                  <a:cubicBezTo>
                    <a:pt x="127921" y="21179"/>
                    <a:pt x="130778" y="34734"/>
                    <a:pt x="130778" y="52618"/>
                  </a:cubicBezTo>
                  <a:lnTo>
                    <a:pt x="130778" y="52618"/>
                  </a:lnTo>
                  <a:lnTo>
                    <a:pt x="130778" y="101942"/>
                  </a:lnTo>
                  <a:cubicBezTo>
                    <a:pt x="130778" y="118885"/>
                    <a:pt x="127445" y="132252"/>
                    <a:pt x="117824" y="141100"/>
                  </a:cubicBezTo>
                  <a:lnTo>
                    <a:pt x="117824" y="141100"/>
                  </a:lnTo>
                  <a:cubicBezTo>
                    <a:pt x="108204" y="149854"/>
                    <a:pt x="94298" y="152866"/>
                    <a:pt x="75629" y="152866"/>
                  </a:cubicBezTo>
                  <a:lnTo>
                    <a:pt x="55245" y="152866"/>
                  </a:lnTo>
                  <a:cubicBezTo>
                    <a:pt x="36576" y="152866"/>
                    <a:pt x="22670" y="149854"/>
                    <a:pt x="12954" y="141100"/>
                  </a:cubicBezTo>
                  <a:lnTo>
                    <a:pt x="12954" y="141100"/>
                  </a:lnTo>
                  <a:cubicBezTo>
                    <a:pt x="3334" y="132252"/>
                    <a:pt x="0" y="118885"/>
                    <a:pt x="0" y="101942"/>
                  </a:cubicBezTo>
                  <a:lnTo>
                    <a:pt x="0" y="101942"/>
                  </a:lnTo>
                  <a:lnTo>
                    <a:pt x="0" y="52618"/>
                  </a:lnTo>
                  <a:cubicBezTo>
                    <a:pt x="0" y="34828"/>
                    <a:pt x="2858" y="21179"/>
                    <a:pt x="12287" y="12049"/>
                  </a:cubicBezTo>
                  <a:lnTo>
                    <a:pt x="12287" y="12049"/>
                  </a:lnTo>
                  <a:cubicBezTo>
                    <a:pt x="21908" y="3106"/>
                    <a:pt x="35814" y="282"/>
                    <a:pt x="55150" y="0"/>
                  </a:cubicBezTo>
                  <a:lnTo>
                    <a:pt x="75533" y="0"/>
                  </a:lnTo>
                  <a:moveTo>
                    <a:pt x="55150" y="25980"/>
                  </a:moveTo>
                  <a:cubicBezTo>
                    <a:pt x="42672" y="25980"/>
                    <a:pt x="36290" y="27674"/>
                    <a:pt x="33719" y="30498"/>
                  </a:cubicBezTo>
                  <a:lnTo>
                    <a:pt x="33719" y="30498"/>
                  </a:lnTo>
                  <a:cubicBezTo>
                    <a:pt x="30861" y="33039"/>
                    <a:pt x="28956" y="39440"/>
                    <a:pt x="29051" y="52618"/>
                  </a:cubicBezTo>
                  <a:lnTo>
                    <a:pt x="29051" y="52618"/>
                  </a:lnTo>
                  <a:lnTo>
                    <a:pt x="29051" y="101942"/>
                  </a:lnTo>
                  <a:cubicBezTo>
                    <a:pt x="29051" y="115120"/>
                    <a:pt x="31528" y="120580"/>
                    <a:pt x="34576" y="122933"/>
                  </a:cubicBezTo>
                  <a:lnTo>
                    <a:pt x="34576" y="122933"/>
                  </a:lnTo>
                  <a:cubicBezTo>
                    <a:pt x="37529" y="125569"/>
                    <a:pt x="44291" y="126886"/>
                    <a:pt x="55245" y="126886"/>
                  </a:cubicBezTo>
                  <a:lnTo>
                    <a:pt x="75629" y="126886"/>
                  </a:lnTo>
                  <a:cubicBezTo>
                    <a:pt x="86582" y="126886"/>
                    <a:pt x="93345" y="125663"/>
                    <a:pt x="96298" y="122933"/>
                  </a:cubicBezTo>
                  <a:lnTo>
                    <a:pt x="96298" y="122933"/>
                  </a:lnTo>
                  <a:cubicBezTo>
                    <a:pt x="99346" y="120580"/>
                    <a:pt x="101822" y="115120"/>
                    <a:pt x="101822" y="101942"/>
                  </a:cubicBezTo>
                  <a:lnTo>
                    <a:pt x="101822" y="101942"/>
                  </a:lnTo>
                  <a:lnTo>
                    <a:pt x="101822" y="52618"/>
                  </a:lnTo>
                  <a:cubicBezTo>
                    <a:pt x="101822" y="39440"/>
                    <a:pt x="99917" y="33039"/>
                    <a:pt x="97155" y="30498"/>
                  </a:cubicBezTo>
                  <a:lnTo>
                    <a:pt x="97155" y="30498"/>
                  </a:lnTo>
                  <a:cubicBezTo>
                    <a:pt x="94583" y="27674"/>
                    <a:pt x="88202" y="25886"/>
                    <a:pt x="75724" y="25980"/>
                  </a:cubicBezTo>
                  <a:lnTo>
                    <a:pt x="55340" y="25980"/>
                  </a:ln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 140">
              <a:extLst>
                <a:ext uri="{FF2B5EF4-FFF2-40B4-BE49-F238E27FC236}">
                  <a16:creationId xmlns:a16="http://schemas.microsoft.com/office/drawing/2014/main" id="{E350734E-779B-BA48-BD55-D142BA1B1E62}"/>
                </a:ext>
              </a:extLst>
            </p:cNvPr>
            <p:cNvSpPr/>
            <p:nvPr/>
          </p:nvSpPr>
          <p:spPr>
            <a:xfrm>
              <a:off x="8801885" y="2934444"/>
              <a:ext cx="106298" cy="150607"/>
            </a:xfrm>
            <a:custGeom>
              <a:avLst/>
              <a:gdLst>
                <a:gd name="connsiteX0" fmla="*/ 95 w 106298"/>
                <a:gd name="connsiteY0" fmla="*/ 150607 h 150607"/>
                <a:gd name="connsiteX1" fmla="*/ 95 w 106298"/>
                <a:gd name="connsiteY1" fmla="*/ 0 h 150607"/>
                <a:gd name="connsiteX2" fmla="*/ 29146 w 106298"/>
                <a:gd name="connsiteY2" fmla="*/ 0 h 150607"/>
                <a:gd name="connsiteX3" fmla="*/ 29146 w 106298"/>
                <a:gd name="connsiteY3" fmla="*/ 124627 h 150607"/>
                <a:gd name="connsiteX4" fmla="*/ 106299 w 106298"/>
                <a:gd name="connsiteY4" fmla="*/ 124627 h 150607"/>
                <a:gd name="connsiteX5" fmla="*/ 106299 w 106298"/>
                <a:gd name="connsiteY5" fmla="*/ 150607 h 150607"/>
                <a:gd name="connsiteX6" fmla="*/ 0 w 106298"/>
                <a:gd name="connsiteY6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98" h="150607">
                  <a:moveTo>
                    <a:pt x="95" y="150607"/>
                  </a:moveTo>
                  <a:lnTo>
                    <a:pt x="95" y="0"/>
                  </a:lnTo>
                  <a:lnTo>
                    <a:pt x="29146" y="0"/>
                  </a:lnTo>
                  <a:lnTo>
                    <a:pt x="29146" y="124627"/>
                  </a:lnTo>
                  <a:lnTo>
                    <a:pt x="106299" y="124627"/>
                  </a:lnTo>
                  <a:lnTo>
                    <a:pt x="106299" y="150607"/>
                  </a:lnTo>
                  <a:lnTo>
                    <a:pt x="0" y="1506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 141">
              <a:extLst>
                <a:ext uri="{FF2B5EF4-FFF2-40B4-BE49-F238E27FC236}">
                  <a16:creationId xmlns:a16="http://schemas.microsoft.com/office/drawing/2014/main" id="{7089023D-2A30-044A-B8AB-8D7DD6529D89}"/>
                </a:ext>
              </a:extLst>
            </p:cNvPr>
            <p:cNvSpPr/>
            <p:nvPr/>
          </p:nvSpPr>
          <p:spPr>
            <a:xfrm>
              <a:off x="8957809" y="2934349"/>
              <a:ext cx="153066" cy="150607"/>
            </a:xfrm>
            <a:custGeom>
              <a:avLst/>
              <a:gdLst>
                <a:gd name="connsiteX0" fmla="*/ 61055 w 153066"/>
                <a:gd name="connsiteY0" fmla="*/ 150607 h 150607"/>
                <a:gd name="connsiteX1" fmla="*/ 61055 w 153066"/>
                <a:gd name="connsiteY1" fmla="*/ 88670 h 150607"/>
                <a:gd name="connsiteX2" fmla="*/ 0 w 153066"/>
                <a:gd name="connsiteY2" fmla="*/ 0 h 150607"/>
                <a:gd name="connsiteX3" fmla="*/ 34480 w 153066"/>
                <a:gd name="connsiteY3" fmla="*/ 0 h 150607"/>
                <a:gd name="connsiteX4" fmla="*/ 76200 w 153066"/>
                <a:gd name="connsiteY4" fmla="*/ 60337 h 150607"/>
                <a:gd name="connsiteX5" fmla="*/ 117920 w 153066"/>
                <a:gd name="connsiteY5" fmla="*/ 0 h 150607"/>
                <a:gd name="connsiteX6" fmla="*/ 153067 w 153066"/>
                <a:gd name="connsiteY6" fmla="*/ 0 h 150607"/>
                <a:gd name="connsiteX7" fmla="*/ 90011 w 153066"/>
                <a:gd name="connsiteY7" fmla="*/ 88670 h 150607"/>
                <a:gd name="connsiteX8" fmla="*/ 90011 w 153066"/>
                <a:gd name="connsiteY8" fmla="*/ 150513 h 150607"/>
                <a:gd name="connsiteX9" fmla="*/ 60960 w 153066"/>
                <a:gd name="connsiteY9" fmla="*/ 150513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066" h="150607">
                  <a:moveTo>
                    <a:pt x="61055" y="150607"/>
                  </a:moveTo>
                  <a:lnTo>
                    <a:pt x="61055" y="88670"/>
                  </a:lnTo>
                  <a:lnTo>
                    <a:pt x="0" y="0"/>
                  </a:lnTo>
                  <a:lnTo>
                    <a:pt x="34480" y="0"/>
                  </a:lnTo>
                  <a:lnTo>
                    <a:pt x="76200" y="60337"/>
                  </a:lnTo>
                  <a:lnTo>
                    <a:pt x="117920" y="0"/>
                  </a:lnTo>
                  <a:lnTo>
                    <a:pt x="153067" y="0"/>
                  </a:lnTo>
                  <a:lnTo>
                    <a:pt x="90011" y="88670"/>
                  </a:lnTo>
                  <a:lnTo>
                    <a:pt x="90011" y="150513"/>
                  </a:lnTo>
                  <a:lnTo>
                    <a:pt x="60960" y="1505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 142">
              <a:extLst>
                <a:ext uri="{FF2B5EF4-FFF2-40B4-BE49-F238E27FC236}">
                  <a16:creationId xmlns:a16="http://schemas.microsoft.com/office/drawing/2014/main" id="{AD105401-8BD1-BD49-9465-EE0387EB9BD7}"/>
                </a:ext>
              </a:extLst>
            </p:cNvPr>
            <p:cNvSpPr/>
            <p:nvPr/>
          </p:nvSpPr>
          <p:spPr>
            <a:xfrm>
              <a:off x="9173646" y="2934349"/>
              <a:ext cx="127254" cy="150607"/>
            </a:xfrm>
            <a:custGeom>
              <a:avLst/>
              <a:gdLst>
                <a:gd name="connsiteX0" fmla="*/ 49149 w 127254"/>
                <a:gd name="connsiteY0" fmla="*/ 150607 h 150607"/>
                <a:gd name="connsiteX1" fmla="*/ 49149 w 127254"/>
                <a:gd name="connsiteY1" fmla="*/ 25980 h 150607"/>
                <a:gd name="connsiteX2" fmla="*/ 0 w 127254"/>
                <a:gd name="connsiteY2" fmla="*/ 25980 h 150607"/>
                <a:gd name="connsiteX3" fmla="*/ 0 w 127254"/>
                <a:gd name="connsiteY3" fmla="*/ 0 h 150607"/>
                <a:gd name="connsiteX4" fmla="*/ 127254 w 127254"/>
                <a:gd name="connsiteY4" fmla="*/ 0 h 150607"/>
                <a:gd name="connsiteX5" fmla="*/ 127254 w 127254"/>
                <a:gd name="connsiteY5" fmla="*/ 25980 h 150607"/>
                <a:gd name="connsiteX6" fmla="*/ 78105 w 127254"/>
                <a:gd name="connsiteY6" fmla="*/ 25980 h 150607"/>
                <a:gd name="connsiteX7" fmla="*/ 78105 w 127254"/>
                <a:gd name="connsiteY7" fmla="*/ 150607 h 150607"/>
                <a:gd name="connsiteX8" fmla="*/ 49054 w 127254"/>
                <a:gd name="connsiteY8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54" h="150607">
                  <a:moveTo>
                    <a:pt x="49149" y="150607"/>
                  </a:moveTo>
                  <a:lnTo>
                    <a:pt x="49149" y="25980"/>
                  </a:lnTo>
                  <a:lnTo>
                    <a:pt x="0" y="25980"/>
                  </a:lnTo>
                  <a:lnTo>
                    <a:pt x="0" y="0"/>
                  </a:lnTo>
                  <a:lnTo>
                    <a:pt x="127254" y="0"/>
                  </a:lnTo>
                  <a:lnTo>
                    <a:pt x="127254" y="25980"/>
                  </a:lnTo>
                  <a:lnTo>
                    <a:pt x="78105" y="25980"/>
                  </a:lnTo>
                  <a:lnTo>
                    <a:pt x="78105" y="150607"/>
                  </a:lnTo>
                  <a:lnTo>
                    <a:pt x="49054" y="1506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 143">
              <a:extLst>
                <a:ext uri="{FF2B5EF4-FFF2-40B4-BE49-F238E27FC236}">
                  <a16:creationId xmlns:a16="http://schemas.microsoft.com/office/drawing/2014/main" id="{562D8DB5-53F6-9648-A712-01D428C32778}"/>
                </a:ext>
              </a:extLst>
            </p:cNvPr>
            <p:cNvSpPr/>
            <p:nvPr/>
          </p:nvSpPr>
          <p:spPr>
            <a:xfrm>
              <a:off x="9382148" y="2934444"/>
              <a:ext cx="109251" cy="150607"/>
            </a:xfrm>
            <a:custGeom>
              <a:avLst/>
              <a:gdLst>
                <a:gd name="connsiteX0" fmla="*/ 0 w 109251"/>
                <a:gd name="connsiteY0" fmla="*/ 150607 h 150607"/>
                <a:gd name="connsiteX1" fmla="*/ 0 w 109251"/>
                <a:gd name="connsiteY1" fmla="*/ 0 h 150607"/>
                <a:gd name="connsiteX2" fmla="*/ 109252 w 109251"/>
                <a:gd name="connsiteY2" fmla="*/ 0 h 150607"/>
                <a:gd name="connsiteX3" fmla="*/ 109252 w 109251"/>
                <a:gd name="connsiteY3" fmla="*/ 25980 h 150607"/>
                <a:gd name="connsiteX4" fmla="*/ 29051 w 109251"/>
                <a:gd name="connsiteY4" fmla="*/ 25980 h 150607"/>
                <a:gd name="connsiteX5" fmla="*/ 29051 w 109251"/>
                <a:gd name="connsiteY5" fmla="*/ 60902 h 150607"/>
                <a:gd name="connsiteX6" fmla="*/ 105727 w 109251"/>
                <a:gd name="connsiteY6" fmla="*/ 60902 h 150607"/>
                <a:gd name="connsiteX7" fmla="*/ 105727 w 109251"/>
                <a:gd name="connsiteY7" fmla="*/ 85940 h 150607"/>
                <a:gd name="connsiteX8" fmla="*/ 29051 w 109251"/>
                <a:gd name="connsiteY8" fmla="*/ 85940 h 150607"/>
                <a:gd name="connsiteX9" fmla="*/ 29051 w 109251"/>
                <a:gd name="connsiteY9" fmla="*/ 124627 h 150607"/>
                <a:gd name="connsiteX10" fmla="*/ 109252 w 109251"/>
                <a:gd name="connsiteY10" fmla="*/ 124627 h 150607"/>
                <a:gd name="connsiteX11" fmla="*/ 109252 w 109251"/>
                <a:gd name="connsiteY11" fmla="*/ 150607 h 150607"/>
                <a:gd name="connsiteX12" fmla="*/ 0 w 109251"/>
                <a:gd name="connsiteY12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51" h="150607">
                  <a:moveTo>
                    <a:pt x="0" y="150607"/>
                  </a:moveTo>
                  <a:lnTo>
                    <a:pt x="0" y="0"/>
                  </a:lnTo>
                  <a:lnTo>
                    <a:pt x="109252" y="0"/>
                  </a:lnTo>
                  <a:lnTo>
                    <a:pt x="109252" y="25980"/>
                  </a:lnTo>
                  <a:lnTo>
                    <a:pt x="29051" y="25980"/>
                  </a:lnTo>
                  <a:lnTo>
                    <a:pt x="29051" y="60902"/>
                  </a:lnTo>
                  <a:lnTo>
                    <a:pt x="105727" y="60902"/>
                  </a:lnTo>
                  <a:lnTo>
                    <a:pt x="105727" y="85940"/>
                  </a:lnTo>
                  <a:lnTo>
                    <a:pt x="29051" y="85940"/>
                  </a:lnTo>
                  <a:cubicBezTo>
                    <a:pt x="29051" y="85940"/>
                    <a:pt x="29051" y="124627"/>
                    <a:pt x="29051" y="124627"/>
                  </a:cubicBezTo>
                  <a:lnTo>
                    <a:pt x="109252" y="124627"/>
                  </a:lnTo>
                  <a:lnTo>
                    <a:pt x="109252" y="150607"/>
                  </a:lnTo>
                  <a:lnTo>
                    <a:pt x="0" y="1506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 144">
              <a:extLst>
                <a:ext uri="{FF2B5EF4-FFF2-40B4-BE49-F238E27FC236}">
                  <a16:creationId xmlns:a16="http://schemas.microsoft.com/office/drawing/2014/main" id="{274AC8EC-6EEF-6647-9A26-785300C6F7B7}"/>
                </a:ext>
              </a:extLst>
            </p:cNvPr>
            <p:cNvSpPr/>
            <p:nvPr/>
          </p:nvSpPr>
          <p:spPr>
            <a:xfrm>
              <a:off x="9580641" y="2933314"/>
              <a:ext cx="132699" cy="152866"/>
            </a:xfrm>
            <a:custGeom>
              <a:avLst/>
              <a:gdLst>
                <a:gd name="connsiteX0" fmla="*/ 49918 w 132699"/>
                <a:gd name="connsiteY0" fmla="*/ 152772 h 152866"/>
                <a:gd name="connsiteX1" fmla="*/ 49918 w 132699"/>
                <a:gd name="connsiteY1" fmla="*/ 152772 h 152866"/>
                <a:gd name="connsiteX2" fmla="*/ 13438 w 132699"/>
                <a:gd name="connsiteY2" fmla="*/ 139688 h 152866"/>
                <a:gd name="connsiteX3" fmla="*/ 13438 w 132699"/>
                <a:gd name="connsiteY3" fmla="*/ 139688 h 152866"/>
                <a:gd name="connsiteX4" fmla="*/ 7 w 132699"/>
                <a:gd name="connsiteY4" fmla="*/ 103166 h 152866"/>
                <a:gd name="connsiteX5" fmla="*/ 7 w 132699"/>
                <a:gd name="connsiteY5" fmla="*/ 103166 h 152866"/>
                <a:gd name="connsiteX6" fmla="*/ 7 w 132699"/>
                <a:gd name="connsiteY6" fmla="*/ 49606 h 152866"/>
                <a:gd name="connsiteX7" fmla="*/ 20962 w 132699"/>
                <a:gd name="connsiteY7" fmla="*/ 7813 h 152866"/>
                <a:gd name="connsiteX8" fmla="*/ 20962 w 132699"/>
                <a:gd name="connsiteY8" fmla="*/ 7813 h 152866"/>
                <a:gd name="connsiteX9" fmla="*/ 69159 w 132699"/>
                <a:gd name="connsiteY9" fmla="*/ 0 h 152866"/>
                <a:gd name="connsiteX10" fmla="*/ 83351 w 132699"/>
                <a:gd name="connsiteY10" fmla="*/ 0 h 152866"/>
                <a:gd name="connsiteX11" fmla="*/ 120118 w 132699"/>
                <a:gd name="connsiteY11" fmla="*/ 11484 h 152866"/>
                <a:gd name="connsiteX12" fmla="*/ 120118 w 132699"/>
                <a:gd name="connsiteY12" fmla="*/ 11484 h 152866"/>
                <a:gd name="connsiteX13" fmla="*/ 130690 w 132699"/>
                <a:gd name="connsiteY13" fmla="*/ 45935 h 152866"/>
                <a:gd name="connsiteX14" fmla="*/ 130690 w 132699"/>
                <a:gd name="connsiteY14" fmla="*/ 45935 h 152866"/>
                <a:gd name="connsiteX15" fmla="*/ 130690 w 132699"/>
                <a:gd name="connsiteY15" fmla="*/ 56384 h 152866"/>
                <a:gd name="connsiteX16" fmla="*/ 101639 w 132699"/>
                <a:gd name="connsiteY16" fmla="*/ 56384 h 152866"/>
                <a:gd name="connsiteX17" fmla="*/ 101639 w 132699"/>
                <a:gd name="connsiteY17" fmla="*/ 46500 h 152866"/>
                <a:gd name="connsiteX18" fmla="*/ 98210 w 132699"/>
                <a:gd name="connsiteY18" fmla="*/ 30121 h 152866"/>
                <a:gd name="connsiteX19" fmla="*/ 98210 w 132699"/>
                <a:gd name="connsiteY19" fmla="*/ 30121 h 152866"/>
                <a:gd name="connsiteX20" fmla="*/ 80970 w 132699"/>
                <a:gd name="connsiteY20" fmla="*/ 25980 h 152866"/>
                <a:gd name="connsiteX21" fmla="*/ 71254 w 132699"/>
                <a:gd name="connsiteY21" fmla="*/ 25980 h 152866"/>
                <a:gd name="connsiteX22" fmla="*/ 42013 w 132699"/>
                <a:gd name="connsiteY22" fmla="*/ 28333 h 152866"/>
                <a:gd name="connsiteX23" fmla="*/ 42013 w 132699"/>
                <a:gd name="connsiteY23" fmla="*/ 28333 h 152866"/>
                <a:gd name="connsiteX24" fmla="*/ 31249 w 132699"/>
                <a:gd name="connsiteY24" fmla="*/ 36334 h 152866"/>
                <a:gd name="connsiteX25" fmla="*/ 31249 w 132699"/>
                <a:gd name="connsiteY25" fmla="*/ 36334 h 152866"/>
                <a:gd name="connsiteX26" fmla="*/ 29249 w 132699"/>
                <a:gd name="connsiteY26" fmla="*/ 49041 h 152866"/>
                <a:gd name="connsiteX27" fmla="*/ 29249 w 132699"/>
                <a:gd name="connsiteY27" fmla="*/ 49041 h 152866"/>
                <a:gd name="connsiteX28" fmla="*/ 29249 w 132699"/>
                <a:gd name="connsiteY28" fmla="*/ 87070 h 152866"/>
                <a:gd name="connsiteX29" fmla="*/ 30964 w 132699"/>
                <a:gd name="connsiteY29" fmla="*/ 113991 h 152866"/>
                <a:gd name="connsiteX30" fmla="*/ 30964 w 132699"/>
                <a:gd name="connsiteY30" fmla="*/ 113991 h 152866"/>
                <a:gd name="connsiteX31" fmla="*/ 38869 w 132699"/>
                <a:gd name="connsiteY31" fmla="*/ 124627 h 152866"/>
                <a:gd name="connsiteX32" fmla="*/ 38869 w 132699"/>
                <a:gd name="connsiteY32" fmla="*/ 124627 h 152866"/>
                <a:gd name="connsiteX33" fmla="*/ 53252 w 132699"/>
                <a:gd name="connsiteY33" fmla="*/ 126886 h 152866"/>
                <a:gd name="connsiteX34" fmla="*/ 73636 w 132699"/>
                <a:gd name="connsiteY34" fmla="*/ 126886 h 152866"/>
                <a:gd name="connsiteX35" fmla="*/ 95353 w 132699"/>
                <a:gd name="connsiteY35" fmla="*/ 125004 h 152866"/>
                <a:gd name="connsiteX36" fmla="*/ 95353 w 132699"/>
                <a:gd name="connsiteY36" fmla="*/ 125004 h 152866"/>
                <a:gd name="connsiteX37" fmla="*/ 102306 w 132699"/>
                <a:gd name="connsiteY37" fmla="*/ 119450 h 152866"/>
                <a:gd name="connsiteX38" fmla="*/ 102306 w 132699"/>
                <a:gd name="connsiteY38" fmla="*/ 119450 h 152866"/>
                <a:gd name="connsiteX39" fmla="*/ 103639 w 132699"/>
                <a:gd name="connsiteY39" fmla="*/ 109755 h 152866"/>
                <a:gd name="connsiteX40" fmla="*/ 103639 w 132699"/>
                <a:gd name="connsiteY40" fmla="*/ 109755 h 152866"/>
                <a:gd name="connsiteX41" fmla="*/ 103639 w 132699"/>
                <a:gd name="connsiteY41" fmla="*/ 92529 h 152866"/>
                <a:gd name="connsiteX42" fmla="*/ 132691 w 132699"/>
                <a:gd name="connsiteY42" fmla="*/ 92529 h 152866"/>
                <a:gd name="connsiteX43" fmla="*/ 132691 w 132699"/>
                <a:gd name="connsiteY43" fmla="*/ 111543 h 152866"/>
                <a:gd name="connsiteX44" fmla="*/ 114498 w 132699"/>
                <a:gd name="connsiteY44" fmla="*/ 146465 h 152866"/>
                <a:gd name="connsiteX45" fmla="*/ 114498 w 132699"/>
                <a:gd name="connsiteY45" fmla="*/ 146465 h 152866"/>
                <a:gd name="connsiteX46" fmla="*/ 74207 w 132699"/>
                <a:gd name="connsiteY46" fmla="*/ 152866 h 152866"/>
                <a:gd name="connsiteX47" fmla="*/ 49918 w 132699"/>
                <a:gd name="connsiteY47" fmla="*/ 152866 h 15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2699" h="152866">
                  <a:moveTo>
                    <a:pt x="49918" y="152772"/>
                  </a:moveTo>
                  <a:lnTo>
                    <a:pt x="49918" y="152772"/>
                  </a:lnTo>
                  <a:cubicBezTo>
                    <a:pt x="34964" y="152772"/>
                    <a:pt x="22296" y="148442"/>
                    <a:pt x="13438" y="139688"/>
                  </a:cubicBezTo>
                  <a:lnTo>
                    <a:pt x="13438" y="139688"/>
                  </a:lnTo>
                  <a:cubicBezTo>
                    <a:pt x="4484" y="130934"/>
                    <a:pt x="-88" y="118227"/>
                    <a:pt x="7" y="103166"/>
                  </a:cubicBezTo>
                  <a:lnTo>
                    <a:pt x="7" y="103166"/>
                  </a:lnTo>
                  <a:lnTo>
                    <a:pt x="7" y="49606"/>
                  </a:lnTo>
                  <a:cubicBezTo>
                    <a:pt x="-278" y="28804"/>
                    <a:pt x="7723" y="14590"/>
                    <a:pt x="20962" y="7813"/>
                  </a:cubicBezTo>
                  <a:lnTo>
                    <a:pt x="20962" y="7813"/>
                  </a:lnTo>
                  <a:cubicBezTo>
                    <a:pt x="34012" y="941"/>
                    <a:pt x="50585" y="94"/>
                    <a:pt x="69159" y="0"/>
                  </a:cubicBezTo>
                  <a:lnTo>
                    <a:pt x="83351" y="0"/>
                  </a:lnTo>
                  <a:cubicBezTo>
                    <a:pt x="99925" y="0"/>
                    <a:pt x="112021" y="3200"/>
                    <a:pt x="120118" y="11484"/>
                  </a:cubicBezTo>
                  <a:lnTo>
                    <a:pt x="120118" y="11484"/>
                  </a:lnTo>
                  <a:cubicBezTo>
                    <a:pt x="128214" y="19861"/>
                    <a:pt x="130690" y="31722"/>
                    <a:pt x="130690" y="45935"/>
                  </a:cubicBezTo>
                  <a:lnTo>
                    <a:pt x="130690" y="45935"/>
                  </a:lnTo>
                  <a:lnTo>
                    <a:pt x="130690" y="56384"/>
                  </a:lnTo>
                  <a:lnTo>
                    <a:pt x="101639" y="56384"/>
                  </a:lnTo>
                  <a:lnTo>
                    <a:pt x="101639" y="46500"/>
                  </a:lnTo>
                  <a:cubicBezTo>
                    <a:pt x="101639" y="37181"/>
                    <a:pt x="100306" y="32098"/>
                    <a:pt x="98210" y="30121"/>
                  </a:cubicBezTo>
                  <a:lnTo>
                    <a:pt x="98210" y="30121"/>
                  </a:lnTo>
                  <a:cubicBezTo>
                    <a:pt x="96305" y="27956"/>
                    <a:pt x="91638" y="25980"/>
                    <a:pt x="80970" y="25980"/>
                  </a:cubicBezTo>
                  <a:lnTo>
                    <a:pt x="71254" y="25980"/>
                  </a:lnTo>
                  <a:cubicBezTo>
                    <a:pt x="58110" y="25980"/>
                    <a:pt x="48394" y="26544"/>
                    <a:pt x="42013" y="28333"/>
                  </a:cubicBezTo>
                  <a:lnTo>
                    <a:pt x="42013" y="28333"/>
                  </a:lnTo>
                  <a:cubicBezTo>
                    <a:pt x="35536" y="30216"/>
                    <a:pt x="33059" y="32381"/>
                    <a:pt x="31249" y="36334"/>
                  </a:cubicBezTo>
                  <a:lnTo>
                    <a:pt x="31249" y="36334"/>
                  </a:lnTo>
                  <a:cubicBezTo>
                    <a:pt x="30011" y="39064"/>
                    <a:pt x="29249" y="43205"/>
                    <a:pt x="29249" y="49041"/>
                  </a:cubicBezTo>
                  <a:lnTo>
                    <a:pt x="29249" y="49041"/>
                  </a:lnTo>
                  <a:lnTo>
                    <a:pt x="29249" y="87070"/>
                  </a:lnTo>
                  <a:cubicBezTo>
                    <a:pt x="29249" y="98836"/>
                    <a:pt x="29535" y="107966"/>
                    <a:pt x="30964" y="113991"/>
                  </a:cubicBezTo>
                  <a:lnTo>
                    <a:pt x="30964" y="113991"/>
                  </a:lnTo>
                  <a:cubicBezTo>
                    <a:pt x="32678" y="120109"/>
                    <a:pt x="34488" y="122557"/>
                    <a:pt x="38869" y="124627"/>
                  </a:cubicBezTo>
                  <a:lnTo>
                    <a:pt x="38869" y="124627"/>
                  </a:lnTo>
                  <a:cubicBezTo>
                    <a:pt x="41917" y="126039"/>
                    <a:pt x="46585" y="126886"/>
                    <a:pt x="53252" y="126886"/>
                  </a:cubicBezTo>
                  <a:lnTo>
                    <a:pt x="73636" y="126886"/>
                  </a:lnTo>
                  <a:cubicBezTo>
                    <a:pt x="83732" y="126886"/>
                    <a:pt x="90971" y="126322"/>
                    <a:pt x="95353" y="125004"/>
                  </a:cubicBezTo>
                  <a:lnTo>
                    <a:pt x="95353" y="125004"/>
                  </a:lnTo>
                  <a:cubicBezTo>
                    <a:pt x="99734" y="123498"/>
                    <a:pt x="100972" y="122274"/>
                    <a:pt x="102306" y="119450"/>
                  </a:cubicBezTo>
                  <a:lnTo>
                    <a:pt x="102306" y="119450"/>
                  </a:lnTo>
                  <a:cubicBezTo>
                    <a:pt x="103068" y="117474"/>
                    <a:pt x="103639" y="114273"/>
                    <a:pt x="103639" y="109755"/>
                  </a:cubicBezTo>
                  <a:lnTo>
                    <a:pt x="103639" y="109755"/>
                  </a:lnTo>
                  <a:lnTo>
                    <a:pt x="103639" y="92529"/>
                  </a:lnTo>
                  <a:lnTo>
                    <a:pt x="132691" y="92529"/>
                  </a:lnTo>
                  <a:lnTo>
                    <a:pt x="132691" y="111543"/>
                  </a:lnTo>
                  <a:cubicBezTo>
                    <a:pt x="132976" y="128769"/>
                    <a:pt x="125928" y="140912"/>
                    <a:pt x="114498" y="146465"/>
                  </a:cubicBezTo>
                  <a:lnTo>
                    <a:pt x="114498" y="146465"/>
                  </a:lnTo>
                  <a:cubicBezTo>
                    <a:pt x="103354" y="152113"/>
                    <a:pt x="89542" y="152772"/>
                    <a:pt x="74207" y="152866"/>
                  </a:cubicBezTo>
                  <a:lnTo>
                    <a:pt x="49918" y="152866"/>
                  </a:ln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 145">
              <a:extLst>
                <a:ext uri="{FF2B5EF4-FFF2-40B4-BE49-F238E27FC236}">
                  <a16:creationId xmlns:a16="http://schemas.microsoft.com/office/drawing/2014/main" id="{49DFB337-7480-494D-B45B-63D40C85E3D8}"/>
                </a:ext>
              </a:extLst>
            </p:cNvPr>
            <p:cNvSpPr/>
            <p:nvPr/>
          </p:nvSpPr>
          <p:spPr>
            <a:xfrm>
              <a:off x="9800676" y="2934444"/>
              <a:ext cx="134778" cy="150607"/>
            </a:xfrm>
            <a:custGeom>
              <a:avLst/>
              <a:gdLst>
                <a:gd name="connsiteX0" fmla="*/ 105823 w 134778"/>
                <a:gd name="connsiteY0" fmla="*/ 150607 h 150607"/>
                <a:gd name="connsiteX1" fmla="*/ 105823 w 134778"/>
                <a:gd name="connsiteY1" fmla="*/ 86881 h 150607"/>
                <a:gd name="connsiteX2" fmla="*/ 29051 w 134778"/>
                <a:gd name="connsiteY2" fmla="*/ 86881 h 150607"/>
                <a:gd name="connsiteX3" fmla="*/ 29051 w 134778"/>
                <a:gd name="connsiteY3" fmla="*/ 150607 h 150607"/>
                <a:gd name="connsiteX4" fmla="*/ 0 w 134778"/>
                <a:gd name="connsiteY4" fmla="*/ 150607 h 150607"/>
                <a:gd name="connsiteX5" fmla="*/ 0 w 134778"/>
                <a:gd name="connsiteY5" fmla="*/ 0 h 150607"/>
                <a:gd name="connsiteX6" fmla="*/ 29051 w 134778"/>
                <a:gd name="connsiteY6" fmla="*/ 0 h 150607"/>
                <a:gd name="connsiteX7" fmla="*/ 29051 w 134778"/>
                <a:gd name="connsiteY7" fmla="*/ 60902 h 150607"/>
                <a:gd name="connsiteX8" fmla="*/ 105727 w 134778"/>
                <a:gd name="connsiteY8" fmla="*/ 60902 h 150607"/>
                <a:gd name="connsiteX9" fmla="*/ 105727 w 134778"/>
                <a:gd name="connsiteY9" fmla="*/ 0 h 150607"/>
                <a:gd name="connsiteX10" fmla="*/ 134779 w 134778"/>
                <a:gd name="connsiteY10" fmla="*/ 0 h 150607"/>
                <a:gd name="connsiteX11" fmla="*/ 134779 w 134778"/>
                <a:gd name="connsiteY11" fmla="*/ 150607 h 150607"/>
                <a:gd name="connsiteX12" fmla="*/ 105727 w 134778"/>
                <a:gd name="connsiteY12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8" h="150607">
                  <a:moveTo>
                    <a:pt x="105823" y="150607"/>
                  </a:moveTo>
                  <a:lnTo>
                    <a:pt x="105823" y="86881"/>
                  </a:lnTo>
                  <a:lnTo>
                    <a:pt x="29051" y="86881"/>
                  </a:lnTo>
                  <a:lnTo>
                    <a:pt x="29051" y="150607"/>
                  </a:lnTo>
                  <a:lnTo>
                    <a:pt x="0" y="150607"/>
                  </a:lnTo>
                  <a:lnTo>
                    <a:pt x="0" y="0"/>
                  </a:lnTo>
                  <a:lnTo>
                    <a:pt x="29051" y="0"/>
                  </a:lnTo>
                  <a:lnTo>
                    <a:pt x="29051" y="60902"/>
                  </a:lnTo>
                  <a:lnTo>
                    <a:pt x="105727" y="60902"/>
                  </a:lnTo>
                  <a:lnTo>
                    <a:pt x="105727" y="0"/>
                  </a:lnTo>
                  <a:lnTo>
                    <a:pt x="134779" y="0"/>
                  </a:lnTo>
                  <a:lnTo>
                    <a:pt x="134779" y="150607"/>
                  </a:lnTo>
                  <a:lnTo>
                    <a:pt x="105727" y="1506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 146">
              <a:extLst>
                <a:ext uri="{FF2B5EF4-FFF2-40B4-BE49-F238E27FC236}">
                  <a16:creationId xmlns:a16="http://schemas.microsoft.com/office/drawing/2014/main" id="{6414D43B-CD02-A74F-BA3F-F55E77807F5D}"/>
                </a:ext>
              </a:extLst>
            </p:cNvPr>
            <p:cNvSpPr/>
            <p:nvPr/>
          </p:nvSpPr>
          <p:spPr>
            <a:xfrm>
              <a:off x="9973364" y="2914865"/>
              <a:ext cx="40100" cy="39722"/>
            </a:xfrm>
            <a:custGeom>
              <a:avLst/>
              <a:gdLst>
                <a:gd name="connsiteX0" fmla="*/ 20003 w 40100"/>
                <a:gd name="connsiteY0" fmla="*/ 0 h 39722"/>
                <a:gd name="connsiteX1" fmla="*/ 40100 w 40100"/>
                <a:gd name="connsiteY1" fmla="*/ 19861 h 39722"/>
                <a:gd name="connsiteX2" fmla="*/ 20003 w 40100"/>
                <a:gd name="connsiteY2" fmla="*/ 39723 h 39722"/>
                <a:gd name="connsiteX3" fmla="*/ 0 w 40100"/>
                <a:gd name="connsiteY3" fmla="*/ 19861 h 39722"/>
                <a:gd name="connsiteX4" fmla="*/ 20003 w 40100"/>
                <a:gd name="connsiteY4" fmla="*/ 0 h 39722"/>
                <a:gd name="connsiteX5" fmla="*/ 20003 w 40100"/>
                <a:gd name="connsiteY5" fmla="*/ 35487 h 39722"/>
                <a:gd name="connsiteX6" fmla="*/ 34766 w 40100"/>
                <a:gd name="connsiteY6" fmla="*/ 19861 h 39722"/>
                <a:gd name="connsiteX7" fmla="*/ 20003 w 40100"/>
                <a:gd name="connsiteY7" fmla="*/ 4236 h 39722"/>
                <a:gd name="connsiteX8" fmla="*/ 5239 w 40100"/>
                <a:gd name="connsiteY8" fmla="*/ 19861 h 39722"/>
                <a:gd name="connsiteX9" fmla="*/ 20003 w 40100"/>
                <a:gd name="connsiteY9" fmla="*/ 35487 h 39722"/>
                <a:gd name="connsiteX10" fmla="*/ 30289 w 40100"/>
                <a:gd name="connsiteY10" fmla="*/ 23156 h 39722"/>
                <a:gd name="connsiteX11" fmla="*/ 20764 w 40100"/>
                <a:gd name="connsiteY11" fmla="*/ 31533 h 39722"/>
                <a:gd name="connsiteX12" fmla="*/ 9525 w 40100"/>
                <a:gd name="connsiteY12" fmla="*/ 19767 h 39722"/>
                <a:gd name="connsiteX13" fmla="*/ 20669 w 40100"/>
                <a:gd name="connsiteY13" fmla="*/ 7907 h 39722"/>
                <a:gd name="connsiteX14" fmla="*/ 30099 w 40100"/>
                <a:gd name="connsiteY14" fmla="*/ 16190 h 39722"/>
                <a:gd name="connsiteX15" fmla="*/ 26003 w 40100"/>
                <a:gd name="connsiteY15" fmla="*/ 16190 h 39722"/>
                <a:gd name="connsiteX16" fmla="*/ 20669 w 40100"/>
                <a:gd name="connsiteY16" fmla="*/ 12143 h 39722"/>
                <a:gd name="connsiteX17" fmla="*/ 14573 w 40100"/>
                <a:gd name="connsiteY17" fmla="*/ 19673 h 39722"/>
                <a:gd name="connsiteX18" fmla="*/ 20764 w 40100"/>
                <a:gd name="connsiteY18" fmla="*/ 27298 h 39722"/>
                <a:gd name="connsiteX19" fmla="*/ 26003 w 40100"/>
                <a:gd name="connsiteY19" fmla="*/ 23156 h 39722"/>
                <a:gd name="connsiteX20" fmla="*/ 30289 w 40100"/>
                <a:gd name="connsiteY20" fmla="*/ 23156 h 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100" h="39722">
                  <a:moveTo>
                    <a:pt x="20003" y="0"/>
                  </a:moveTo>
                  <a:cubicBezTo>
                    <a:pt x="30575" y="0"/>
                    <a:pt x="40100" y="7719"/>
                    <a:pt x="40100" y="19861"/>
                  </a:cubicBezTo>
                  <a:cubicBezTo>
                    <a:pt x="40100" y="32004"/>
                    <a:pt x="30575" y="39723"/>
                    <a:pt x="20003" y="39723"/>
                  </a:cubicBezTo>
                  <a:cubicBezTo>
                    <a:pt x="9430" y="39723"/>
                    <a:pt x="0" y="31910"/>
                    <a:pt x="0" y="19861"/>
                  </a:cubicBezTo>
                  <a:cubicBezTo>
                    <a:pt x="0" y="7813"/>
                    <a:pt x="9430" y="0"/>
                    <a:pt x="20003" y="0"/>
                  </a:cubicBezTo>
                  <a:close/>
                  <a:moveTo>
                    <a:pt x="20003" y="35487"/>
                  </a:moveTo>
                  <a:cubicBezTo>
                    <a:pt x="28099" y="35487"/>
                    <a:pt x="34766" y="28898"/>
                    <a:pt x="34766" y="19861"/>
                  </a:cubicBezTo>
                  <a:cubicBezTo>
                    <a:pt x="34766" y="10825"/>
                    <a:pt x="28194" y="4236"/>
                    <a:pt x="20003" y="4236"/>
                  </a:cubicBezTo>
                  <a:cubicBezTo>
                    <a:pt x="11811" y="4236"/>
                    <a:pt x="5239" y="10825"/>
                    <a:pt x="5239" y="19861"/>
                  </a:cubicBezTo>
                  <a:cubicBezTo>
                    <a:pt x="5239" y="28898"/>
                    <a:pt x="11811" y="35487"/>
                    <a:pt x="20003" y="35487"/>
                  </a:cubicBezTo>
                  <a:close/>
                  <a:moveTo>
                    <a:pt x="30289" y="23156"/>
                  </a:moveTo>
                  <a:cubicBezTo>
                    <a:pt x="29432" y="28427"/>
                    <a:pt x="25432" y="31533"/>
                    <a:pt x="20764" y="31533"/>
                  </a:cubicBezTo>
                  <a:cubicBezTo>
                    <a:pt x="14002" y="31533"/>
                    <a:pt x="9525" y="26356"/>
                    <a:pt x="9525" y="19767"/>
                  </a:cubicBezTo>
                  <a:cubicBezTo>
                    <a:pt x="9525" y="13178"/>
                    <a:pt x="13716" y="7907"/>
                    <a:pt x="20669" y="7907"/>
                  </a:cubicBezTo>
                  <a:cubicBezTo>
                    <a:pt x="25432" y="7907"/>
                    <a:pt x="29432" y="10731"/>
                    <a:pt x="30099" y="16190"/>
                  </a:cubicBezTo>
                  <a:lnTo>
                    <a:pt x="26003" y="16190"/>
                  </a:lnTo>
                  <a:cubicBezTo>
                    <a:pt x="25527" y="13649"/>
                    <a:pt x="23336" y="12143"/>
                    <a:pt x="20669" y="12143"/>
                  </a:cubicBezTo>
                  <a:cubicBezTo>
                    <a:pt x="16669" y="12143"/>
                    <a:pt x="14573" y="15343"/>
                    <a:pt x="14573" y="19673"/>
                  </a:cubicBezTo>
                  <a:cubicBezTo>
                    <a:pt x="14573" y="24003"/>
                    <a:pt x="16954" y="27298"/>
                    <a:pt x="20764" y="27298"/>
                  </a:cubicBezTo>
                  <a:cubicBezTo>
                    <a:pt x="23622" y="27298"/>
                    <a:pt x="25718" y="25697"/>
                    <a:pt x="26003" y="23156"/>
                  </a:cubicBezTo>
                  <a:lnTo>
                    <a:pt x="30289" y="231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 147">
              <a:extLst>
                <a:ext uri="{FF2B5EF4-FFF2-40B4-BE49-F238E27FC236}">
                  <a16:creationId xmlns:a16="http://schemas.microsoft.com/office/drawing/2014/main" id="{2B752AC7-585D-E14A-BF01-0ED87008BE8C}"/>
                </a:ext>
              </a:extLst>
            </p:cNvPr>
            <p:cNvSpPr/>
            <p:nvPr/>
          </p:nvSpPr>
          <p:spPr>
            <a:xfrm>
              <a:off x="7495722" y="2633418"/>
              <a:ext cx="733520" cy="795781"/>
            </a:xfrm>
            <a:custGeom>
              <a:avLst/>
              <a:gdLst>
                <a:gd name="connsiteX0" fmla="*/ 363093 w 733520"/>
                <a:gd name="connsiteY0" fmla="*/ 0 h 795781"/>
                <a:gd name="connsiteX1" fmla="*/ 0 w 733520"/>
                <a:gd name="connsiteY1" fmla="*/ 302061 h 795781"/>
                <a:gd name="connsiteX2" fmla="*/ 151543 w 733520"/>
                <a:gd name="connsiteY2" fmla="*/ 302061 h 795781"/>
                <a:gd name="connsiteX3" fmla="*/ 204883 w 733520"/>
                <a:gd name="connsiteY3" fmla="*/ 215556 h 795781"/>
                <a:gd name="connsiteX4" fmla="*/ 363188 w 733520"/>
                <a:gd name="connsiteY4" fmla="*/ 148913 h 795781"/>
                <a:gd name="connsiteX5" fmla="*/ 521494 w 733520"/>
                <a:gd name="connsiteY5" fmla="*/ 215556 h 795781"/>
                <a:gd name="connsiteX6" fmla="*/ 587026 w 733520"/>
                <a:gd name="connsiteY6" fmla="*/ 376424 h 795781"/>
                <a:gd name="connsiteX7" fmla="*/ 521494 w 733520"/>
                <a:gd name="connsiteY7" fmla="*/ 537291 h 795781"/>
                <a:gd name="connsiteX8" fmla="*/ 363188 w 733520"/>
                <a:gd name="connsiteY8" fmla="*/ 603934 h 795781"/>
                <a:gd name="connsiteX9" fmla="*/ 204883 w 733520"/>
                <a:gd name="connsiteY9" fmla="*/ 537291 h 795781"/>
                <a:gd name="connsiteX10" fmla="*/ 151829 w 733520"/>
                <a:gd name="connsiteY10" fmla="*/ 451633 h 795781"/>
                <a:gd name="connsiteX11" fmla="*/ 286 w 733520"/>
                <a:gd name="connsiteY11" fmla="*/ 451633 h 795781"/>
                <a:gd name="connsiteX12" fmla="*/ 286 w 733520"/>
                <a:gd name="connsiteY12" fmla="*/ 451633 h 795781"/>
                <a:gd name="connsiteX13" fmla="*/ 286 w 733520"/>
                <a:gd name="connsiteY13" fmla="*/ 643469 h 795781"/>
                <a:gd name="connsiteX14" fmla="*/ 138017 w 733520"/>
                <a:gd name="connsiteY14" fmla="*/ 795676 h 795781"/>
                <a:gd name="connsiteX15" fmla="*/ 138017 w 733520"/>
                <a:gd name="connsiteY15" fmla="*/ 675379 h 795781"/>
                <a:gd name="connsiteX16" fmla="*/ 363093 w 733520"/>
                <a:gd name="connsiteY16" fmla="*/ 752847 h 795781"/>
                <a:gd name="connsiteX17" fmla="*/ 733520 w 733520"/>
                <a:gd name="connsiteY17" fmla="*/ 376424 h 795781"/>
                <a:gd name="connsiteX18" fmla="*/ 363093 w 733520"/>
                <a:gd name="connsiteY18" fmla="*/ 94 h 79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3520" h="795781">
                  <a:moveTo>
                    <a:pt x="363093" y="0"/>
                  </a:moveTo>
                  <a:cubicBezTo>
                    <a:pt x="183547" y="0"/>
                    <a:pt x="33909" y="129710"/>
                    <a:pt x="0" y="302061"/>
                  </a:cubicBezTo>
                  <a:lnTo>
                    <a:pt x="151543" y="302061"/>
                  </a:lnTo>
                  <a:cubicBezTo>
                    <a:pt x="162782" y="269210"/>
                    <a:pt x="181070" y="239748"/>
                    <a:pt x="204883" y="215556"/>
                  </a:cubicBezTo>
                  <a:cubicBezTo>
                    <a:pt x="245650" y="174234"/>
                    <a:pt x="301085" y="148913"/>
                    <a:pt x="363188" y="148913"/>
                  </a:cubicBezTo>
                  <a:cubicBezTo>
                    <a:pt x="425196" y="148913"/>
                    <a:pt x="480727" y="174234"/>
                    <a:pt x="521494" y="215556"/>
                  </a:cubicBezTo>
                  <a:cubicBezTo>
                    <a:pt x="562070" y="256879"/>
                    <a:pt x="587026" y="313357"/>
                    <a:pt x="587026" y="376424"/>
                  </a:cubicBezTo>
                  <a:cubicBezTo>
                    <a:pt x="587026" y="439490"/>
                    <a:pt x="562070" y="495874"/>
                    <a:pt x="521494" y="537291"/>
                  </a:cubicBezTo>
                  <a:cubicBezTo>
                    <a:pt x="480727" y="578614"/>
                    <a:pt x="425196" y="603934"/>
                    <a:pt x="363188" y="603934"/>
                  </a:cubicBezTo>
                  <a:cubicBezTo>
                    <a:pt x="301181" y="603934"/>
                    <a:pt x="245650" y="578614"/>
                    <a:pt x="204883" y="537291"/>
                  </a:cubicBezTo>
                  <a:cubicBezTo>
                    <a:pt x="181356" y="513288"/>
                    <a:pt x="163068" y="484108"/>
                    <a:pt x="151829" y="451633"/>
                  </a:cubicBezTo>
                  <a:lnTo>
                    <a:pt x="286" y="451633"/>
                  </a:lnTo>
                  <a:cubicBezTo>
                    <a:pt x="286" y="451633"/>
                    <a:pt x="286" y="451633"/>
                    <a:pt x="286" y="451633"/>
                  </a:cubicBezTo>
                  <a:lnTo>
                    <a:pt x="286" y="643469"/>
                  </a:lnTo>
                  <a:cubicBezTo>
                    <a:pt x="286" y="805183"/>
                    <a:pt x="138017" y="795676"/>
                    <a:pt x="138017" y="795676"/>
                  </a:cubicBezTo>
                  <a:lnTo>
                    <a:pt x="138017" y="675379"/>
                  </a:lnTo>
                  <a:cubicBezTo>
                    <a:pt x="200501" y="723949"/>
                    <a:pt x="278416" y="752847"/>
                    <a:pt x="363093" y="752847"/>
                  </a:cubicBezTo>
                  <a:cubicBezTo>
                    <a:pt x="567690" y="752847"/>
                    <a:pt x="733425" y="584355"/>
                    <a:pt x="733520" y="376424"/>
                  </a:cubicBezTo>
                  <a:cubicBezTo>
                    <a:pt x="733520" y="168492"/>
                    <a:pt x="567690" y="94"/>
                    <a:pt x="363093" y="9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 148">
              <a:extLst>
                <a:ext uri="{FF2B5EF4-FFF2-40B4-BE49-F238E27FC236}">
                  <a16:creationId xmlns:a16="http://schemas.microsoft.com/office/drawing/2014/main" id="{E30B6D00-2933-AA41-A719-C345572D2EA7}"/>
                </a:ext>
              </a:extLst>
            </p:cNvPr>
            <p:cNvSpPr/>
            <p:nvPr/>
          </p:nvSpPr>
          <p:spPr>
            <a:xfrm>
              <a:off x="8376974" y="3155083"/>
              <a:ext cx="103155" cy="110790"/>
            </a:xfrm>
            <a:custGeom>
              <a:avLst/>
              <a:gdLst>
                <a:gd name="connsiteX0" fmla="*/ 77629 w 103155"/>
                <a:gd name="connsiteY0" fmla="*/ 88482 h 110790"/>
                <a:gd name="connsiteX1" fmla="*/ 25622 w 103155"/>
                <a:gd name="connsiteY1" fmla="*/ 88482 h 110790"/>
                <a:gd name="connsiteX2" fmla="*/ 18002 w 103155"/>
                <a:gd name="connsiteY2" fmla="*/ 110790 h 110790"/>
                <a:gd name="connsiteX3" fmla="*/ 0 w 103155"/>
                <a:gd name="connsiteY3" fmla="*/ 110790 h 110790"/>
                <a:gd name="connsiteX4" fmla="*/ 38767 w 103155"/>
                <a:gd name="connsiteY4" fmla="*/ 0 h 110790"/>
                <a:gd name="connsiteX5" fmla="*/ 63722 w 103155"/>
                <a:gd name="connsiteY5" fmla="*/ 0 h 110790"/>
                <a:gd name="connsiteX6" fmla="*/ 103156 w 103155"/>
                <a:gd name="connsiteY6" fmla="*/ 110790 h 110790"/>
                <a:gd name="connsiteX7" fmla="*/ 85535 w 103155"/>
                <a:gd name="connsiteY7" fmla="*/ 110790 h 110790"/>
                <a:gd name="connsiteX8" fmla="*/ 77629 w 103155"/>
                <a:gd name="connsiteY8" fmla="*/ 88482 h 110790"/>
                <a:gd name="connsiteX9" fmla="*/ 73343 w 103155"/>
                <a:gd name="connsiteY9" fmla="*/ 75492 h 110790"/>
                <a:gd name="connsiteX10" fmla="*/ 51530 w 103155"/>
                <a:gd name="connsiteY10" fmla="*/ 13366 h 110790"/>
                <a:gd name="connsiteX11" fmla="*/ 30004 w 103155"/>
                <a:gd name="connsiteY11" fmla="*/ 75492 h 110790"/>
                <a:gd name="connsiteX12" fmla="*/ 73343 w 103155"/>
                <a:gd name="connsiteY12" fmla="*/ 75492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155" h="110790">
                  <a:moveTo>
                    <a:pt x="77629" y="88482"/>
                  </a:moveTo>
                  <a:lnTo>
                    <a:pt x="25622" y="88482"/>
                  </a:lnTo>
                  <a:lnTo>
                    <a:pt x="18002" y="110790"/>
                  </a:lnTo>
                  <a:lnTo>
                    <a:pt x="0" y="110790"/>
                  </a:lnTo>
                  <a:lnTo>
                    <a:pt x="38767" y="0"/>
                  </a:lnTo>
                  <a:lnTo>
                    <a:pt x="63722" y="0"/>
                  </a:lnTo>
                  <a:lnTo>
                    <a:pt x="103156" y="110790"/>
                  </a:lnTo>
                  <a:lnTo>
                    <a:pt x="85535" y="110790"/>
                  </a:lnTo>
                  <a:lnTo>
                    <a:pt x="77629" y="88482"/>
                  </a:lnTo>
                  <a:close/>
                  <a:moveTo>
                    <a:pt x="73343" y="75492"/>
                  </a:moveTo>
                  <a:lnTo>
                    <a:pt x="51530" y="13366"/>
                  </a:lnTo>
                  <a:lnTo>
                    <a:pt x="30004" y="75492"/>
                  </a:lnTo>
                  <a:lnTo>
                    <a:pt x="73343" y="754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0" name="Forme libre 639">
              <a:extLst>
                <a:ext uri="{FF2B5EF4-FFF2-40B4-BE49-F238E27FC236}">
                  <a16:creationId xmlns:a16="http://schemas.microsoft.com/office/drawing/2014/main" id="{69A3F7CE-E122-3649-87EB-A356A046FF21}"/>
                </a:ext>
              </a:extLst>
            </p:cNvPr>
            <p:cNvSpPr/>
            <p:nvPr/>
          </p:nvSpPr>
          <p:spPr>
            <a:xfrm>
              <a:off x="8511277" y="3155083"/>
              <a:ext cx="99155" cy="110790"/>
            </a:xfrm>
            <a:custGeom>
              <a:avLst/>
              <a:gdLst>
                <a:gd name="connsiteX0" fmla="*/ 99060 w 99155"/>
                <a:gd name="connsiteY0" fmla="*/ 0 h 110790"/>
                <a:gd name="connsiteX1" fmla="*/ 99060 w 99155"/>
                <a:gd name="connsiteY1" fmla="*/ 110790 h 110790"/>
                <a:gd name="connsiteX2" fmla="*/ 70675 w 99155"/>
                <a:gd name="connsiteY2" fmla="*/ 110790 h 110790"/>
                <a:gd name="connsiteX3" fmla="*/ 31623 w 99155"/>
                <a:gd name="connsiteY3" fmla="*/ 42923 h 110790"/>
                <a:gd name="connsiteX4" fmla="*/ 20479 w 99155"/>
                <a:gd name="connsiteY4" fmla="*/ 21650 h 110790"/>
                <a:gd name="connsiteX5" fmla="*/ 16859 w 99155"/>
                <a:gd name="connsiteY5" fmla="*/ 14496 h 110790"/>
                <a:gd name="connsiteX6" fmla="*/ 16383 w 99155"/>
                <a:gd name="connsiteY6" fmla="*/ 14496 h 110790"/>
                <a:gd name="connsiteX7" fmla="*/ 16573 w 99155"/>
                <a:gd name="connsiteY7" fmla="*/ 20238 h 110790"/>
                <a:gd name="connsiteX8" fmla="*/ 16859 w 99155"/>
                <a:gd name="connsiteY8" fmla="*/ 37652 h 110790"/>
                <a:gd name="connsiteX9" fmla="*/ 16859 w 99155"/>
                <a:gd name="connsiteY9" fmla="*/ 110790 h 110790"/>
                <a:gd name="connsiteX10" fmla="*/ 0 w 99155"/>
                <a:gd name="connsiteY10" fmla="*/ 110790 h 110790"/>
                <a:gd name="connsiteX11" fmla="*/ 0 w 99155"/>
                <a:gd name="connsiteY11" fmla="*/ 0 h 110790"/>
                <a:gd name="connsiteX12" fmla="*/ 28384 w 99155"/>
                <a:gd name="connsiteY12" fmla="*/ 0 h 110790"/>
                <a:gd name="connsiteX13" fmla="*/ 62960 w 99155"/>
                <a:gd name="connsiteY13" fmla="*/ 60902 h 110790"/>
                <a:gd name="connsiteX14" fmla="*/ 77438 w 99155"/>
                <a:gd name="connsiteY14" fmla="*/ 87446 h 110790"/>
                <a:gd name="connsiteX15" fmla="*/ 82201 w 99155"/>
                <a:gd name="connsiteY15" fmla="*/ 96294 h 110790"/>
                <a:gd name="connsiteX16" fmla="*/ 82677 w 99155"/>
                <a:gd name="connsiteY16" fmla="*/ 96294 h 110790"/>
                <a:gd name="connsiteX17" fmla="*/ 82486 w 99155"/>
                <a:gd name="connsiteY17" fmla="*/ 90647 h 110790"/>
                <a:gd name="connsiteX18" fmla="*/ 82201 w 99155"/>
                <a:gd name="connsiteY18" fmla="*/ 73609 h 110790"/>
                <a:gd name="connsiteX19" fmla="*/ 82201 w 99155"/>
                <a:gd name="connsiteY19" fmla="*/ 0 h 110790"/>
                <a:gd name="connsiteX20" fmla="*/ 99155 w 99155"/>
                <a:gd name="connsiteY20" fmla="*/ 0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155" h="110790">
                  <a:moveTo>
                    <a:pt x="99060" y="0"/>
                  </a:moveTo>
                  <a:lnTo>
                    <a:pt x="99060" y="110790"/>
                  </a:lnTo>
                  <a:lnTo>
                    <a:pt x="70675" y="110790"/>
                  </a:lnTo>
                  <a:lnTo>
                    <a:pt x="31623" y="42923"/>
                  </a:lnTo>
                  <a:cubicBezTo>
                    <a:pt x="29908" y="39911"/>
                    <a:pt x="26194" y="32851"/>
                    <a:pt x="20479" y="21650"/>
                  </a:cubicBezTo>
                  <a:lnTo>
                    <a:pt x="16859" y="14496"/>
                  </a:lnTo>
                  <a:lnTo>
                    <a:pt x="16383" y="14496"/>
                  </a:lnTo>
                  <a:lnTo>
                    <a:pt x="16573" y="20238"/>
                  </a:lnTo>
                  <a:cubicBezTo>
                    <a:pt x="16764" y="25603"/>
                    <a:pt x="16859" y="31345"/>
                    <a:pt x="16859" y="37652"/>
                  </a:cubicBezTo>
                  <a:lnTo>
                    <a:pt x="16859" y="110790"/>
                  </a:lnTo>
                  <a:lnTo>
                    <a:pt x="0" y="110790"/>
                  </a:lnTo>
                  <a:lnTo>
                    <a:pt x="0" y="0"/>
                  </a:lnTo>
                  <a:lnTo>
                    <a:pt x="28384" y="0"/>
                  </a:lnTo>
                  <a:lnTo>
                    <a:pt x="62960" y="60902"/>
                  </a:lnTo>
                  <a:cubicBezTo>
                    <a:pt x="65913" y="66173"/>
                    <a:pt x="70771" y="75021"/>
                    <a:pt x="77438" y="87446"/>
                  </a:cubicBezTo>
                  <a:lnTo>
                    <a:pt x="82201" y="96294"/>
                  </a:lnTo>
                  <a:lnTo>
                    <a:pt x="82677" y="96294"/>
                  </a:lnTo>
                  <a:lnTo>
                    <a:pt x="82486" y="90647"/>
                  </a:lnTo>
                  <a:cubicBezTo>
                    <a:pt x="82296" y="85281"/>
                    <a:pt x="82201" y="79633"/>
                    <a:pt x="82201" y="73609"/>
                  </a:cubicBezTo>
                  <a:lnTo>
                    <a:pt x="82201" y="0"/>
                  </a:lnTo>
                  <a:lnTo>
                    <a:pt x="9915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1" name="Forme libre 640">
              <a:extLst>
                <a:ext uri="{FF2B5EF4-FFF2-40B4-BE49-F238E27FC236}">
                  <a16:creationId xmlns:a16="http://schemas.microsoft.com/office/drawing/2014/main" id="{C62814B6-391E-9549-B870-4C9F6134D440}"/>
                </a:ext>
              </a:extLst>
            </p:cNvPr>
            <p:cNvSpPr/>
            <p:nvPr/>
          </p:nvSpPr>
          <p:spPr>
            <a:xfrm>
              <a:off x="8644151" y="3154142"/>
              <a:ext cx="94678" cy="112861"/>
            </a:xfrm>
            <a:custGeom>
              <a:avLst/>
              <a:gdLst>
                <a:gd name="connsiteX0" fmla="*/ 46006 w 94678"/>
                <a:gd name="connsiteY0" fmla="*/ 54689 h 112861"/>
                <a:gd name="connsiteX1" fmla="*/ 94393 w 94678"/>
                <a:gd name="connsiteY1" fmla="*/ 54689 h 112861"/>
                <a:gd name="connsiteX2" fmla="*/ 94678 w 94678"/>
                <a:gd name="connsiteY2" fmla="*/ 72856 h 112861"/>
                <a:gd name="connsiteX3" fmla="*/ 94107 w 94678"/>
                <a:gd name="connsiteY3" fmla="*/ 88576 h 112861"/>
                <a:gd name="connsiteX4" fmla="*/ 91726 w 94678"/>
                <a:gd name="connsiteY4" fmla="*/ 97612 h 112861"/>
                <a:gd name="connsiteX5" fmla="*/ 73343 w 94678"/>
                <a:gd name="connsiteY5" fmla="*/ 111449 h 112861"/>
                <a:gd name="connsiteX6" fmla="*/ 46863 w 94678"/>
                <a:gd name="connsiteY6" fmla="*/ 112861 h 112861"/>
                <a:gd name="connsiteX7" fmla="*/ 23527 w 94678"/>
                <a:gd name="connsiteY7" fmla="*/ 111167 h 112861"/>
                <a:gd name="connsiteX8" fmla="*/ 10477 w 94678"/>
                <a:gd name="connsiteY8" fmla="*/ 104766 h 112861"/>
                <a:gd name="connsiteX9" fmla="*/ 571 w 94678"/>
                <a:gd name="connsiteY9" fmla="*/ 82552 h 112861"/>
                <a:gd name="connsiteX10" fmla="*/ 0 w 94678"/>
                <a:gd name="connsiteY10" fmla="*/ 68714 h 112861"/>
                <a:gd name="connsiteX11" fmla="*/ 286 w 94678"/>
                <a:gd name="connsiteY11" fmla="*/ 39252 h 112861"/>
                <a:gd name="connsiteX12" fmla="*/ 11525 w 94678"/>
                <a:gd name="connsiteY12" fmla="*/ 7436 h 112861"/>
                <a:gd name="connsiteX13" fmla="*/ 30290 w 94678"/>
                <a:gd name="connsiteY13" fmla="*/ 565 h 112861"/>
                <a:gd name="connsiteX14" fmla="*/ 50102 w 94678"/>
                <a:gd name="connsiteY14" fmla="*/ 0 h 112861"/>
                <a:gd name="connsiteX15" fmla="*/ 68390 w 94678"/>
                <a:gd name="connsiteY15" fmla="*/ 471 h 112861"/>
                <a:gd name="connsiteX16" fmla="*/ 78200 w 94678"/>
                <a:gd name="connsiteY16" fmla="*/ 2259 h 112861"/>
                <a:gd name="connsiteX17" fmla="*/ 94012 w 94678"/>
                <a:gd name="connsiteY17" fmla="*/ 22873 h 112861"/>
                <a:gd name="connsiteX18" fmla="*/ 94488 w 94678"/>
                <a:gd name="connsiteY18" fmla="*/ 33792 h 112861"/>
                <a:gd name="connsiteX19" fmla="*/ 77438 w 94678"/>
                <a:gd name="connsiteY19" fmla="*/ 33792 h 112861"/>
                <a:gd name="connsiteX20" fmla="*/ 74866 w 94678"/>
                <a:gd name="connsiteY20" fmla="*/ 20050 h 112861"/>
                <a:gd name="connsiteX21" fmla="*/ 64294 w 94678"/>
                <a:gd name="connsiteY21" fmla="*/ 15061 h 112861"/>
                <a:gd name="connsiteX22" fmla="*/ 46292 w 94678"/>
                <a:gd name="connsiteY22" fmla="*/ 14496 h 112861"/>
                <a:gd name="connsiteX23" fmla="*/ 27623 w 94678"/>
                <a:gd name="connsiteY23" fmla="*/ 16284 h 112861"/>
                <a:gd name="connsiteX24" fmla="*/ 18383 w 94678"/>
                <a:gd name="connsiteY24" fmla="*/ 27768 h 112861"/>
                <a:gd name="connsiteX25" fmla="*/ 17145 w 94678"/>
                <a:gd name="connsiteY25" fmla="*/ 55725 h 112861"/>
                <a:gd name="connsiteX26" fmla="*/ 17431 w 94678"/>
                <a:gd name="connsiteY26" fmla="*/ 78222 h 112861"/>
                <a:gd name="connsiteX27" fmla="*/ 20193 w 94678"/>
                <a:gd name="connsiteY27" fmla="*/ 90835 h 112861"/>
                <a:gd name="connsiteX28" fmla="*/ 27432 w 94678"/>
                <a:gd name="connsiteY28" fmla="*/ 96671 h 112861"/>
                <a:gd name="connsiteX29" fmla="*/ 50387 w 94678"/>
                <a:gd name="connsiteY29" fmla="*/ 98648 h 112861"/>
                <a:gd name="connsiteX30" fmla="*/ 66104 w 94678"/>
                <a:gd name="connsiteY30" fmla="*/ 97612 h 112861"/>
                <a:gd name="connsiteX31" fmla="*/ 73723 w 94678"/>
                <a:gd name="connsiteY31" fmla="*/ 93941 h 112861"/>
                <a:gd name="connsiteX32" fmla="*/ 77629 w 94678"/>
                <a:gd name="connsiteY32" fmla="*/ 73892 h 112861"/>
                <a:gd name="connsiteX33" fmla="*/ 77629 w 94678"/>
                <a:gd name="connsiteY33" fmla="*/ 68338 h 112861"/>
                <a:gd name="connsiteX34" fmla="*/ 46101 w 94678"/>
                <a:gd name="connsiteY34" fmla="*/ 68338 h 112861"/>
                <a:gd name="connsiteX35" fmla="*/ 46101 w 94678"/>
                <a:gd name="connsiteY35" fmla="*/ 55066 h 11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678" h="112861">
                  <a:moveTo>
                    <a:pt x="46006" y="54689"/>
                  </a:moveTo>
                  <a:lnTo>
                    <a:pt x="94393" y="54689"/>
                  </a:lnTo>
                  <a:cubicBezTo>
                    <a:pt x="94583" y="58454"/>
                    <a:pt x="94678" y="64479"/>
                    <a:pt x="94678" y="72856"/>
                  </a:cubicBezTo>
                  <a:cubicBezTo>
                    <a:pt x="94678" y="79916"/>
                    <a:pt x="94488" y="85187"/>
                    <a:pt x="94107" y="88576"/>
                  </a:cubicBezTo>
                  <a:cubicBezTo>
                    <a:pt x="93726" y="91964"/>
                    <a:pt x="92869" y="94977"/>
                    <a:pt x="91726" y="97612"/>
                  </a:cubicBezTo>
                  <a:cubicBezTo>
                    <a:pt x="88392" y="105143"/>
                    <a:pt x="82201" y="109755"/>
                    <a:pt x="73343" y="111449"/>
                  </a:cubicBezTo>
                  <a:cubicBezTo>
                    <a:pt x="68580" y="112391"/>
                    <a:pt x="59722" y="112861"/>
                    <a:pt x="46863" y="112861"/>
                  </a:cubicBezTo>
                  <a:cubicBezTo>
                    <a:pt x="36385" y="112861"/>
                    <a:pt x="28670" y="112296"/>
                    <a:pt x="23527" y="111167"/>
                  </a:cubicBezTo>
                  <a:cubicBezTo>
                    <a:pt x="18383" y="110037"/>
                    <a:pt x="14097" y="107872"/>
                    <a:pt x="10477" y="104766"/>
                  </a:cubicBezTo>
                  <a:cubicBezTo>
                    <a:pt x="4763" y="99777"/>
                    <a:pt x="1429" y="92341"/>
                    <a:pt x="571" y="82552"/>
                  </a:cubicBezTo>
                  <a:cubicBezTo>
                    <a:pt x="190" y="78786"/>
                    <a:pt x="0" y="74174"/>
                    <a:pt x="0" y="68714"/>
                  </a:cubicBezTo>
                  <a:cubicBezTo>
                    <a:pt x="0" y="53466"/>
                    <a:pt x="0" y="43676"/>
                    <a:pt x="286" y="39252"/>
                  </a:cubicBezTo>
                  <a:cubicBezTo>
                    <a:pt x="857" y="23815"/>
                    <a:pt x="4572" y="13272"/>
                    <a:pt x="11525" y="7436"/>
                  </a:cubicBezTo>
                  <a:cubicBezTo>
                    <a:pt x="16383" y="3389"/>
                    <a:pt x="22669" y="1035"/>
                    <a:pt x="30290" y="565"/>
                  </a:cubicBezTo>
                  <a:cubicBezTo>
                    <a:pt x="35242" y="188"/>
                    <a:pt x="41815" y="0"/>
                    <a:pt x="50102" y="0"/>
                  </a:cubicBezTo>
                  <a:cubicBezTo>
                    <a:pt x="58388" y="0"/>
                    <a:pt x="64579" y="188"/>
                    <a:pt x="68390" y="471"/>
                  </a:cubicBezTo>
                  <a:cubicBezTo>
                    <a:pt x="72199" y="753"/>
                    <a:pt x="75438" y="1412"/>
                    <a:pt x="78200" y="2259"/>
                  </a:cubicBezTo>
                  <a:cubicBezTo>
                    <a:pt x="87535" y="5365"/>
                    <a:pt x="92773" y="12237"/>
                    <a:pt x="94012" y="22873"/>
                  </a:cubicBezTo>
                  <a:cubicBezTo>
                    <a:pt x="94298" y="25227"/>
                    <a:pt x="94488" y="28804"/>
                    <a:pt x="94488" y="33792"/>
                  </a:cubicBezTo>
                  <a:lnTo>
                    <a:pt x="77438" y="33792"/>
                  </a:lnTo>
                  <a:cubicBezTo>
                    <a:pt x="77248" y="27109"/>
                    <a:pt x="76390" y="22591"/>
                    <a:pt x="74866" y="20050"/>
                  </a:cubicBezTo>
                  <a:cubicBezTo>
                    <a:pt x="73343" y="17320"/>
                    <a:pt x="69723" y="15625"/>
                    <a:pt x="64294" y="15061"/>
                  </a:cubicBezTo>
                  <a:cubicBezTo>
                    <a:pt x="60865" y="14684"/>
                    <a:pt x="54864" y="14496"/>
                    <a:pt x="46292" y="14496"/>
                  </a:cubicBezTo>
                  <a:cubicBezTo>
                    <a:pt x="37719" y="14496"/>
                    <a:pt x="31623" y="15061"/>
                    <a:pt x="27623" y="16284"/>
                  </a:cubicBezTo>
                  <a:cubicBezTo>
                    <a:pt x="22860" y="17790"/>
                    <a:pt x="19717" y="21556"/>
                    <a:pt x="18383" y="27768"/>
                  </a:cubicBezTo>
                  <a:cubicBezTo>
                    <a:pt x="17717" y="30780"/>
                    <a:pt x="17335" y="40005"/>
                    <a:pt x="17145" y="55725"/>
                  </a:cubicBezTo>
                  <a:cubicBezTo>
                    <a:pt x="17240" y="68526"/>
                    <a:pt x="17335" y="75962"/>
                    <a:pt x="17431" y="78222"/>
                  </a:cubicBezTo>
                  <a:cubicBezTo>
                    <a:pt x="17717" y="83775"/>
                    <a:pt x="18574" y="87917"/>
                    <a:pt x="20193" y="90835"/>
                  </a:cubicBezTo>
                  <a:cubicBezTo>
                    <a:pt x="21717" y="93659"/>
                    <a:pt x="24194" y="95635"/>
                    <a:pt x="27432" y="96671"/>
                  </a:cubicBezTo>
                  <a:cubicBezTo>
                    <a:pt x="31718" y="97989"/>
                    <a:pt x="39338" y="98648"/>
                    <a:pt x="50387" y="98648"/>
                  </a:cubicBezTo>
                  <a:cubicBezTo>
                    <a:pt x="57340" y="98648"/>
                    <a:pt x="62579" y="98271"/>
                    <a:pt x="66104" y="97612"/>
                  </a:cubicBezTo>
                  <a:cubicBezTo>
                    <a:pt x="69628" y="96953"/>
                    <a:pt x="72199" y="95730"/>
                    <a:pt x="73723" y="93941"/>
                  </a:cubicBezTo>
                  <a:cubicBezTo>
                    <a:pt x="76295" y="91023"/>
                    <a:pt x="77629" y="84340"/>
                    <a:pt x="77629" y="73892"/>
                  </a:cubicBezTo>
                  <a:cubicBezTo>
                    <a:pt x="77629" y="72668"/>
                    <a:pt x="77629" y="70785"/>
                    <a:pt x="77629" y="68338"/>
                  </a:cubicBezTo>
                  <a:lnTo>
                    <a:pt x="46101" y="68338"/>
                  </a:lnTo>
                  <a:lnTo>
                    <a:pt x="46101" y="550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2" name="Forme libre 641">
              <a:extLst>
                <a:ext uri="{FF2B5EF4-FFF2-40B4-BE49-F238E27FC236}">
                  <a16:creationId xmlns:a16="http://schemas.microsoft.com/office/drawing/2014/main" id="{AEDD7F70-64C1-9642-9F14-618CDD16E30E}"/>
                </a:ext>
              </a:extLst>
            </p:cNvPr>
            <p:cNvSpPr/>
            <p:nvPr/>
          </p:nvSpPr>
          <p:spPr>
            <a:xfrm>
              <a:off x="8771309" y="3155177"/>
              <a:ext cx="74009" cy="110790"/>
            </a:xfrm>
            <a:custGeom>
              <a:avLst/>
              <a:gdLst>
                <a:gd name="connsiteX0" fmla="*/ 17050 w 74009"/>
                <a:gd name="connsiteY0" fmla="*/ 14308 h 110790"/>
                <a:gd name="connsiteX1" fmla="*/ 17050 w 74009"/>
                <a:gd name="connsiteY1" fmla="*/ 47159 h 110790"/>
                <a:gd name="connsiteX2" fmla="*/ 71152 w 74009"/>
                <a:gd name="connsiteY2" fmla="*/ 47159 h 110790"/>
                <a:gd name="connsiteX3" fmla="*/ 71152 w 74009"/>
                <a:gd name="connsiteY3" fmla="*/ 60337 h 110790"/>
                <a:gd name="connsiteX4" fmla="*/ 17050 w 74009"/>
                <a:gd name="connsiteY4" fmla="*/ 60337 h 110790"/>
                <a:gd name="connsiteX5" fmla="*/ 17050 w 74009"/>
                <a:gd name="connsiteY5" fmla="*/ 96389 h 110790"/>
                <a:gd name="connsiteX6" fmla="*/ 74009 w 74009"/>
                <a:gd name="connsiteY6" fmla="*/ 96389 h 110790"/>
                <a:gd name="connsiteX7" fmla="*/ 74009 w 74009"/>
                <a:gd name="connsiteY7" fmla="*/ 110790 h 110790"/>
                <a:gd name="connsiteX8" fmla="*/ 0 w 74009"/>
                <a:gd name="connsiteY8" fmla="*/ 110790 h 110790"/>
                <a:gd name="connsiteX9" fmla="*/ 0 w 74009"/>
                <a:gd name="connsiteY9" fmla="*/ 0 h 110790"/>
                <a:gd name="connsiteX10" fmla="*/ 73819 w 74009"/>
                <a:gd name="connsiteY10" fmla="*/ 0 h 110790"/>
                <a:gd name="connsiteX11" fmla="*/ 73819 w 74009"/>
                <a:gd name="connsiteY11" fmla="*/ 14402 h 110790"/>
                <a:gd name="connsiteX12" fmla="*/ 17145 w 74009"/>
                <a:gd name="connsiteY12" fmla="*/ 14402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009" h="110790">
                  <a:moveTo>
                    <a:pt x="17050" y="14308"/>
                  </a:moveTo>
                  <a:lnTo>
                    <a:pt x="17050" y="47159"/>
                  </a:lnTo>
                  <a:lnTo>
                    <a:pt x="71152" y="47159"/>
                  </a:lnTo>
                  <a:lnTo>
                    <a:pt x="71152" y="60337"/>
                  </a:lnTo>
                  <a:lnTo>
                    <a:pt x="17050" y="60337"/>
                  </a:lnTo>
                  <a:lnTo>
                    <a:pt x="17050" y="96389"/>
                  </a:lnTo>
                  <a:lnTo>
                    <a:pt x="74009" y="96389"/>
                  </a:lnTo>
                  <a:lnTo>
                    <a:pt x="74009" y="110790"/>
                  </a:lnTo>
                  <a:lnTo>
                    <a:pt x="0" y="110790"/>
                  </a:lnTo>
                  <a:lnTo>
                    <a:pt x="0" y="0"/>
                  </a:lnTo>
                  <a:lnTo>
                    <a:pt x="73819" y="0"/>
                  </a:lnTo>
                  <a:lnTo>
                    <a:pt x="73819" y="14402"/>
                  </a:lnTo>
                  <a:lnTo>
                    <a:pt x="17145" y="14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3" name="Forme libre 642">
              <a:extLst>
                <a:ext uri="{FF2B5EF4-FFF2-40B4-BE49-F238E27FC236}">
                  <a16:creationId xmlns:a16="http://schemas.microsoft.com/office/drawing/2014/main" id="{3738BB73-5F14-5146-BA61-456905B59328}"/>
                </a:ext>
              </a:extLst>
            </p:cNvPr>
            <p:cNvSpPr/>
            <p:nvPr/>
          </p:nvSpPr>
          <p:spPr>
            <a:xfrm>
              <a:off x="8881609" y="3155083"/>
              <a:ext cx="88201" cy="110790"/>
            </a:xfrm>
            <a:custGeom>
              <a:avLst/>
              <a:gdLst>
                <a:gd name="connsiteX0" fmla="*/ 95 w 88201"/>
                <a:gd name="connsiteY0" fmla="*/ 110790 h 110790"/>
                <a:gd name="connsiteX1" fmla="*/ 95 w 88201"/>
                <a:gd name="connsiteY1" fmla="*/ 0 h 110790"/>
                <a:gd name="connsiteX2" fmla="*/ 53912 w 88201"/>
                <a:gd name="connsiteY2" fmla="*/ 0 h 110790"/>
                <a:gd name="connsiteX3" fmla="*/ 76771 w 88201"/>
                <a:gd name="connsiteY3" fmla="*/ 4424 h 110790"/>
                <a:gd name="connsiteX4" fmla="*/ 86678 w 88201"/>
                <a:gd name="connsiteY4" fmla="*/ 17696 h 110790"/>
                <a:gd name="connsiteX5" fmla="*/ 88201 w 88201"/>
                <a:gd name="connsiteY5" fmla="*/ 32286 h 110790"/>
                <a:gd name="connsiteX6" fmla="*/ 86392 w 88201"/>
                <a:gd name="connsiteY6" fmla="*/ 49512 h 110790"/>
                <a:gd name="connsiteX7" fmla="*/ 75914 w 88201"/>
                <a:gd name="connsiteY7" fmla="*/ 60808 h 110790"/>
                <a:gd name="connsiteX8" fmla="*/ 68580 w 88201"/>
                <a:gd name="connsiteY8" fmla="*/ 62690 h 110790"/>
                <a:gd name="connsiteX9" fmla="*/ 68580 w 88201"/>
                <a:gd name="connsiteY9" fmla="*/ 63255 h 110790"/>
                <a:gd name="connsiteX10" fmla="*/ 82296 w 88201"/>
                <a:gd name="connsiteY10" fmla="*/ 69185 h 110790"/>
                <a:gd name="connsiteX11" fmla="*/ 86868 w 88201"/>
                <a:gd name="connsiteY11" fmla="*/ 84622 h 110790"/>
                <a:gd name="connsiteX12" fmla="*/ 86868 w 88201"/>
                <a:gd name="connsiteY12" fmla="*/ 110790 h 110790"/>
                <a:gd name="connsiteX13" fmla="*/ 69723 w 88201"/>
                <a:gd name="connsiteY13" fmla="*/ 110790 h 110790"/>
                <a:gd name="connsiteX14" fmla="*/ 69723 w 88201"/>
                <a:gd name="connsiteY14" fmla="*/ 88199 h 110790"/>
                <a:gd name="connsiteX15" fmla="*/ 65056 w 88201"/>
                <a:gd name="connsiteY15" fmla="*/ 73797 h 110790"/>
                <a:gd name="connsiteX16" fmla="*/ 50863 w 88201"/>
                <a:gd name="connsiteY16" fmla="*/ 70126 h 110790"/>
                <a:gd name="connsiteX17" fmla="*/ 17145 w 88201"/>
                <a:gd name="connsiteY17" fmla="*/ 70126 h 110790"/>
                <a:gd name="connsiteX18" fmla="*/ 17145 w 88201"/>
                <a:gd name="connsiteY18" fmla="*/ 110790 h 110790"/>
                <a:gd name="connsiteX19" fmla="*/ 0 w 88201"/>
                <a:gd name="connsiteY19" fmla="*/ 110790 h 110790"/>
                <a:gd name="connsiteX20" fmla="*/ 17240 w 88201"/>
                <a:gd name="connsiteY20" fmla="*/ 55630 h 110790"/>
                <a:gd name="connsiteX21" fmla="*/ 50197 w 88201"/>
                <a:gd name="connsiteY21" fmla="*/ 55630 h 110790"/>
                <a:gd name="connsiteX22" fmla="*/ 65722 w 88201"/>
                <a:gd name="connsiteY22" fmla="*/ 52336 h 110790"/>
                <a:gd name="connsiteX23" fmla="*/ 70580 w 88201"/>
                <a:gd name="connsiteY23" fmla="*/ 44241 h 110790"/>
                <a:gd name="connsiteX24" fmla="*/ 71057 w 88201"/>
                <a:gd name="connsiteY24" fmla="*/ 36334 h 110790"/>
                <a:gd name="connsiteX25" fmla="*/ 69818 w 88201"/>
                <a:gd name="connsiteY25" fmla="*/ 22497 h 110790"/>
                <a:gd name="connsiteX26" fmla="*/ 59912 w 88201"/>
                <a:gd name="connsiteY26" fmla="*/ 15249 h 110790"/>
                <a:gd name="connsiteX27" fmla="*/ 52959 w 88201"/>
                <a:gd name="connsiteY27" fmla="*/ 14778 h 110790"/>
                <a:gd name="connsiteX28" fmla="*/ 17240 w 88201"/>
                <a:gd name="connsiteY28" fmla="*/ 14778 h 110790"/>
                <a:gd name="connsiteX29" fmla="*/ 17240 w 88201"/>
                <a:gd name="connsiteY29" fmla="*/ 55725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201" h="110790">
                  <a:moveTo>
                    <a:pt x="95" y="110790"/>
                  </a:moveTo>
                  <a:lnTo>
                    <a:pt x="95" y="0"/>
                  </a:lnTo>
                  <a:lnTo>
                    <a:pt x="53912" y="0"/>
                  </a:lnTo>
                  <a:cubicBezTo>
                    <a:pt x="64103" y="0"/>
                    <a:pt x="71723" y="1506"/>
                    <a:pt x="76771" y="4424"/>
                  </a:cubicBezTo>
                  <a:cubicBezTo>
                    <a:pt x="81725" y="7248"/>
                    <a:pt x="85058" y="11672"/>
                    <a:pt x="86678" y="17696"/>
                  </a:cubicBezTo>
                  <a:cubicBezTo>
                    <a:pt x="87725" y="21273"/>
                    <a:pt x="88201" y="26168"/>
                    <a:pt x="88201" y="32286"/>
                  </a:cubicBezTo>
                  <a:cubicBezTo>
                    <a:pt x="88201" y="39911"/>
                    <a:pt x="87630" y="45653"/>
                    <a:pt x="86392" y="49512"/>
                  </a:cubicBezTo>
                  <a:cubicBezTo>
                    <a:pt x="84582" y="55066"/>
                    <a:pt x="81153" y="58831"/>
                    <a:pt x="75914" y="60808"/>
                  </a:cubicBezTo>
                  <a:cubicBezTo>
                    <a:pt x="74200" y="61466"/>
                    <a:pt x="71818" y="62125"/>
                    <a:pt x="68580" y="62690"/>
                  </a:cubicBezTo>
                  <a:lnTo>
                    <a:pt x="68580" y="63255"/>
                  </a:lnTo>
                  <a:cubicBezTo>
                    <a:pt x="74676" y="63726"/>
                    <a:pt x="79248" y="65702"/>
                    <a:pt x="82296" y="69185"/>
                  </a:cubicBezTo>
                  <a:cubicBezTo>
                    <a:pt x="85344" y="72762"/>
                    <a:pt x="86868" y="77845"/>
                    <a:pt x="86868" y="84622"/>
                  </a:cubicBezTo>
                  <a:lnTo>
                    <a:pt x="86868" y="110790"/>
                  </a:lnTo>
                  <a:lnTo>
                    <a:pt x="69723" y="110790"/>
                  </a:lnTo>
                  <a:lnTo>
                    <a:pt x="69723" y="88199"/>
                  </a:lnTo>
                  <a:cubicBezTo>
                    <a:pt x="69723" y="81328"/>
                    <a:pt x="68199" y="76527"/>
                    <a:pt x="65056" y="73797"/>
                  </a:cubicBezTo>
                  <a:cubicBezTo>
                    <a:pt x="61722" y="71162"/>
                    <a:pt x="57055" y="69938"/>
                    <a:pt x="50863" y="70126"/>
                  </a:cubicBezTo>
                  <a:lnTo>
                    <a:pt x="17145" y="70126"/>
                  </a:lnTo>
                  <a:lnTo>
                    <a:pt x="17145" y="110790"/>
                  </a:lnTo>
                  <a:lnTo>
                    <a:pt x="0" y="110790"/>
                  </a:lnTo>
                  <a:close/>
                  <a:moveTo>
                    <a:pt x="17240" y="55630"/>
                  </a:moveTo>
                  <a:lnTo>
                    <a:pt x="50197" y="55630"/>
                  </a:lnTo>
                  <a:cubicBezTo>
                    <a:pt x="57436" y="55630"/>
                    <a:pt x="62579" y="54501"/>
                    <a:pt x="65722" y="52336"/>
                  </a:cubicBezTo>
                  <a:cubicBezTo>
                    <a:pt x="68294" y="50453"/>
                    <a:pt x="69913" y="47818"/>
                    <a:pt x="70580" y="44241"/>
                  </a:cubicBezTo>
                  <a:cubicBezTo>
                    <a:pt x="70866" y="42641"/>
                    <a:pt x="71057" y="40005"/>
                    <a:pt x="71057" y="36334"/>
                  </a:cubicBezTo>
                  <a:cubicBezTo>
                    <a:pt x="71057" y="29462"/>
                    <a:pt x="70675" y="24850"/>
                    <a:pt x="69818" y="22497"/>
                  </a:cubicBezTo>
                  <a:cubicBezTo>
                    <a:pt x="68485" y="18449"/>
                    <a:pt x="65151" y="16096"/>
                    <a:pt x="59912" y="15249"/>
                  </a:cubicBezTo>
                  <a:cubicBezTo>
                    <a:pt x="57912" y="14967"/>
                    <a:pt x="55626" y="14778"/>
                    <a:pt x="52959" y="14778"/>
                  </a:cubicBezTo>
                  <a:lnTo>
                    <a:pt x="17240" y="14778"/>
                  </a:lnTo>
                  <a:lnTo>
                    <a:pt x="17240" y="557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4" name="Forme libre 643">
              <a:extLst>
                <a:ext uri="{FF2B5EF4-FFF2-40B4-BE49-F238E27FC236}">
                  <a16:creationId xmlns:a16="http://schemas.microsoft.com/office/drawing/2014/main" id="{A12CBBF2-8A8C-7F45-92E8-CFFF9ED07ADF}"/>
                </a:ext>
              </a:extLst>
            </p:cNvPr>
            <p:cNvSpPr/>
            <p:nvPr/>
          </p:nvSpPr>
          <p:spPr>
            <a:xfrm>
              <a:off x="9002862" y="3153859"/>
              <a:ext cx="87058" cy="112955"/>
            </a:xfrm>
            <a:custGeom>
              <a:avLst/>
              <a:gdLst>
                <a:gd name="connsiteX0" fmla="*/ 84582 w 87058"/>
                <a:gd name="connsiteY0" fmla="*/ 32381 h 112955"/>
                <a:gd name="connsiteX1" fmla="*/ 67913 w 87058"/>
                <a:gd name="connsiteY1" fmla="*/ 32381 h 112955"/>
                <a:gd name="connsiteX2" fmla="*/ 65723 w 87058"/>
                <a:gd name="connsiteY2" fmla="*/ 19485 h 112955"/>
                <a:gd name="connsiteX3" fmla="*/ 57341 w 87058"/>
                <a:gd name="connsiteY3" fmla="*/ 14684 h 112955"/>
                <a:gd name="connsiteX4" fmla="*/ 45625 w 87058"/>
                <a:gd name="connsiteY4" fmla="*/ 14025 h 112955"/>
                <a:gd name="connsiteX5" fmla="*/ 30385 w 87058"/>
                <a:gd name="connsiteY5" fmla="*/ 14590 h 112955"/>
                <a:gd name="connsiteX6" fmla="*/ 22955 w 87058"/>
                <a:gd name="connsiteY6" fmla="*/ 16943 h 112955"/>
                <a:gd name="connsiteX7" fmla="*/ 17717 w 87058"/>
                <a:gd name="connsiteY7" fmla="*/ 30874 h 112955"/>
                <a:gd name="connsiteX8" fmla="*/ 19717 w 87058"/>
                <a:gd name="connsiteY8" fmla="*/ 41793 h 112955"/>
                <a:gd name="connsiteX9" fmla="*/ 30861 w 87058"/>
                <a:gd name="connsiteY9" fmla="*/ 47347 h 112955"/>
                <a:gd name="connsiteX10" fmla="*/ 47435 w 87058"/>
                <a:gd name="connsiteY10" fmla="*/ 48383 h 112955"/>
                <a:gd name="connsiteX11" fmla="*/ 68008 w 87058"/>
                <a:gd name="connsiteY11" fmla="*/ 50265 h 112955"/>
                <a:gd name="connsiteX12" fmla="*/ 84201 w 87058"/>
                <a:gd name="connsiteY12" fmla="*/ 61372 h 112955"/>
                <a:gd name="connsiteX13" fmla="*/ 87058 w 87058"/>
                <a:gd name="connsiteY13" fmla="*/ 79257 h 112955"/>
                <a:gd name="connsiteX14" fmla="*/ 85535 w 87058"/>
                <a:gd name="connsiteY14" fmla="*/ 95071 h 112955"/>
                <a:gd name="connsiteX15" fmla="*/ 80772 w 87058"/>
                <a:gd name="connsiteY15" fmla="*/ 104484 h 112955"/>
                <a:gd name="connsiteX16" fmla="*/ 62960 w 87058"/>
                <a:gd name="connsiteY16" fmla="*/ 112108 h 112955"/>
                <a:gd name="connsiteX17" fmla="*/ 42767 w 87058"/>
                <a:gd name="connsiteY17" fmla="*/ 112955 h 112955"/>
                <a:gd name="connsiteX18" fmla="*/ 16669 w 87058"/>
                <a:gd name="connsiteY18" fmla="*/ 110884 h 112955"/>
                <a:gd name="connsiteX19" fmla="*/ 571 w 87058"/>
                <a:gd name="connsiteY19" fmla="*/ 89423 h 112955"/>
                <a:gd name="connsiteX20" fmla="*/ 0 w 87058"/>
                <a:gd name="connsiteY20" fmla="*/ 77280 h 112955"/>
                <a:gd name="connsiteX21" fmla="*/ 16669 w 87058"/>
                <a:gd name="connsiteY21" fmla="*/ 77280 h 112955"/>
                <a:gd name="connsiteX22" fmla="*/ 16669 w 87058"/>
                <a:gd name="connsiteY22" fmla="*/ 79822 h 112955"/>
                <a:gd name="connsiteX23" fmla="*/ 18002 w 87058"/>
                <a:gd name="connsiteY23" fmla="*/ 90929 h 112955"/>
                <a:gd name="connsiteX24" fmla="*/ 22289 w 87058"/>
                <a:gd name="connsiteY24" fmla="*/ 96577 h 112955"/>
                <a:gd name="connsiteX25" fmla="*/ 31337 w 87058"/>
                <a:gd name="connsiteY25" fmla="*/ 98742 h 112955"/>
                <a:gd name="connsiteX26" fmla="*/ 45053 w 87058"/>
                <a:gd name="connsiteY26" fmla="*/ 98930 h 112955"/>
                <a:gd name="connsiteX27" fmla="*/ 60103 w 87058"/>
                <a:gd name="connsiteY27" fmla="*/ 97989 h 112955"/>
                <a:gd name="connsiteX28" fmla="*/ 67151 w 87058"/>
                <a:gd name="connsiteY28" fmla="*/ 94224 h 112955"/>
                <a:gd name="connsiteX29" fmla="*/ 70104 w 87058"/>
                <a:gd name="connsiteY29" fmla="*/ 79069 h 112955"/>
                <a:gd name="connsiteX30" fmla="*/ 68580 w 87058"/>
                <a:gd name="connsiteY30" fmla="*/ 69562 h 112955"/>
                <a:gd name="connsiteX31" fmla="*/ 58198 w 87058"/>
                <a:gd name="connsiteY31" fmla="*/ 64008 h 112955"/>
                <a:gd name="connsiteX32" fmla="*/ 41339 w 87058"/>
                <a:gd name="connsiteY32" fmla="*/ 62878 h 112955"/>
                <a:gd name="connsiteX33" fmla="*/ 23336 w 87058"/>
                <a:gd name="connsiteY33" fmla="*/ 61466 h 112955"/>
                <a:gd name="connsiteX34" fmla="*/ 5239 w 87058"/>
                <a:gd name="connsiteY34" fmla="*/ 52054 h 112955"/>
                <a:gd name="connsiteX35" fmla="*/ 571 w 87058"/>
                <a:gd name="connsiteY35" fmla="*/ 31722 h 112955"/>
                <a:gd name="connsiteX36" fmla="*/ 9144 w 87058"/>
                <a:gd name="connsiteY36" fmla="*/ 6495 h 112955"/>
                <a:gd name="connsiteX37" fmla="*/ 26384 w 87058"/>
                <a:gd name="connsiteY37" fmla="*/ 659 h 112955"/>
                <a:gd name="connsiteX38" fmla="*/ 43625 w 87058"/>
                <a:gd name="connsiteY38" fmla="*/ 0 h 112955"/>
                <a:gd name="connsiteX39" fmla="*/ 66485 w 87058"/>
                <a:gd name="connsiteY39" fmla="*/ 1600 h 112955"/>
                <a:gd name="connsiteX40" fmla="*/ 82296 w 87058"/>
                <a:gd name="connsiteY40" fmla="*/ 14119 h 112955"/>
                <a:gd name="connsiteX41" fmla="*/ 84582 w 87058"/>
                <a:gd name="connsiteY41" fmla="*/ 29745 h 112955"/>
                <a:gd name="connsiteX42" fmla="*/ 84582 w 87058"/>
                <a:gd name="connsiteY42" fmla="*/ 32286 h 1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7058" h="112955">
                  <a:moveTo>
                    <a:pt x="84582" y="32381"/>
                  </a:moveTo>
                  <a:lnTo>
                    <a:pt x="67913" y="32381"/>
                  </a:lnTo>
                  <a:cubicBezTo>
                    <a:pt x="67913" y="26074"/>
                    <a:pt x="67246" y="21838"/>
                    <a:pt x="65723" y="19485"/>
                  </a:cubicBezTo>
                  <a:cubicBezTo>
                    <a:pt x="64199" y="17037"/>
                    <a:pt x="61436" y="15437"/>
                    <a:pt x="57341" y="14684"/>
                  </a:cubicBezTo>
                  <a:cubicBezTo>
                    <a:pt x="54864" y="14214"/>
                    <a:pt x="50959" y="14025"/>
                    <a:pt x="45625" y="14025"/>
                  </a:cubicBezTo>
                  <a:cubicBezTo>
                    <a:pt x="38481" y="14025"/>
                    <a:pt x="33433" y="14214"/>
                    <a:pt x="30385" y="14590"/>
                  </a:cubicBezTo>
                  <a:cubicBezTo>
                    <a:pt x="27337" y="14967"/>
                    <a:pt x="24860" y="15814"/>
                    <a:pt x="22955" y="16943"/>
                  </a:cubicBezTo>
                  <a:cubicBezTo>
                    <a:pt x="19526" y="19108"/>
                    <a:pt x="17717" y="23721"/>
                    <a:pt x="17717" y="30874"/>
                  </a:cubicBezTo>
                  <a:cubicBezTo>
                    <a:pt x="17717" y="35675"/>
                    <a:pt x="18383" y="39346"/>
                    <a:pt x="19717" y="41793"/>
                  </a:cubicBezTo>
                  <a:cubicBezTo>
                    <a:pt x="21336" y="44806"/>
                    <a:pt x="25051" y="46688"/>
                    <a:pt x="30861" y="47347"/>
                  </a:cubicBezTo>
                  <a:cubicBezTo>
                    <a:pt x="32575" y="47535"/>
                    <a:pt x="38100" y="47912"/>
                    <a:pt x="47435" y="48383"/>
                  </a:cubicBezTo>
                  <a:cubicBezTo>
                    <a:pt x="57341" y="48853"/>
                    <a:pt x="64199" y="49512"/>
                    <a:pt x="68008" y="50265"/>
                  </a:cubicBezTo>
                  <a:cubicBezTo>
                    <a:pt x="75914" y="51865"/>
                    <a:pt x="81344" y="55630"/>
                    <a:pt x="84201" y="61372"/>
                  </a:cubicBezTo>
                  <a:cubicBezTo>
                    <a:pt x="86106" y="65138"/>
                    <a:pt x="87058" y="71068"/>
                    <a:pt x="87058" y="79257"/>
                  </a:cubicBezTo>
                  <a:cubicBezTo>
                    <a:pt x="87058" y="85846"/>
                    <a:pt x="86582" y="91117"/>
                    <a:pt x="85535" y="95071"/>
                  </a:cubicBezTo>
                  <a:cubicBezTo>
                    <a:pt x="84582" y="99024"/>
                    <a:pt x="82963" y="102130"/>
                    <a:pt x="80772" y="104484"/>
                  </a:cubicBezTo>
                  <a:cubicBezTo>
                    <a:pt x="76676" y="108814"/>
                    <a:pt x="70675" y="111355"/>
                    <a:pt x="62960" y="112108"/>
                  </a:cubicBezTo>
                  <a:cubicBezTo>
                    <a:pt x="57436" y="112673"/>
                    <a:pt x="50768" y="112955"/>
                    <a:pt x="42767" y="112955"/>
                  </a:cubicBezTo>
                  <a:cubicBezTo>
                    <a:pt x="30004" y="112955"/>
                    <a:pt x="21336" y="112296"/>
                    <a:pt x="16669" y="110884"/>
                  </a:cubicBezTo>
                  <a:cubicBezTo>
                    <a:pt x="7239" y="107966"/>
                    <a:pt x="1905" y="100813"/>
                    <a:pt x="571" y="89423"/>
                  </a:cubicBezTo>
                  <a:cubicBezTo>
                    <a:pt x="286" y="86976"/>
                    <a:pt x="95" y="82928"/>
                    <a:pt x="0" y="77280"/>
                  </a:cubicBezTo>
                  <a:lnTo>
                    <a:pt x="16669" y="77280"/>
                  </a:lnTo>
                  <a:lnTo>
                    <a:pt x="16669" y="79822"/>
                  </a:lnTo>
                  <a:cubicBezTo>
                    <a:pt x="16669" y="84716"/>
                    <a:pt x="17145" y="88388"/>
                    <a:pt x="18002" y="90929"/>
                  </a:cubicBezTo>
                  <a:cubicBezTo>
                    <a:pt x="18860" y="93470"/>
                    <a:pt x="20288" y="95353"/>
                    <a:pt x="22289" y="96577"/>
                  </a:cubicBezTo>
                  <a:cubicBezTo>
                    <a:pt x="24289" y="97895"/>
                    <a:pt x="27337" y="98648"/>
                    <a:pt x="31337" y="98742"/>
                  </a:cubicBezTo>
                  <a:cubicBezTo>
                    <a:pt x="35433" y="98836"/>
                    <a:pt x="40005" y="98930"/>
                    <a:pt x="45053" y="98930"/>
                  </a:cubicBezTo>
                  <a:cubicBezTo>
                    <a:pt x="52102" y="98930"/>
                    <a:pt x="57055" y="98648"/>
                    <a:pt x="60103" y="97989"/>
                  </a:cubicBezTo>
                  <a:cubicBezTo>
                    <a:pt x="63151" y="97330"/>
                    <a:pt x="65437" y="96106"/>
                    <a:pt x="67151" y="94224"/>
                  </a:cubicBezTo>
                  <a:cubicBezTo>
                    <a:pt x="69152" y="91964"/>
                    <a:pt x="70104" y="86976"/>
                    <a:pt x="70104" y="79069"/>
                  </a:cubicBezTo>
                  <a:cubicBezTo>
                    <a:pt x="70104" y="74927"/>
                    <a:pt x="69628" y="71727"/>
                    <a:pt x="68580" y="69562"/>
                  </a:cubicBezTo>
                  <a:cubicBezTo>
                    <a:pt x="67056" y="66549"/>
                    <a:pt x="63627" y="64667"/>
                    <a:pt x="58198" y="64008"/>
                  </a:cubicBezTo>
                  <a:cubicBezTo>
                    <a:pt x="56769" y="63820"/>
                    <a:pt x="51149" y="63443"/>
                    <a:pt x="41339" y="62878"/>
                  </a:cubicBezTo>
                  <a:cubicBezTo>
                    <a:pt x="31814" y="62314"/>
                    <a:pt x="25813" y="61843"/>
                    <a:pt x="23336" y="61466"/>
                  </a:cubicBezTo>
                  <a:cubicBezTo>
                    <a:pt x="14954" y="60243"/>
                    <a:pt x="8858" y="57042"/>
                    <a:pt x="5239" y="52054"/>
                  </a:cubicBezTo>
                  <a:cubicBezTo>
                    <a:pt x="2191" y="47724"/>
                    <a:pt x="571" y="40946"/>
                    <a:pt x="571" y="31722"/>
                  </a:cubicBezTo>
                  <a:cubicBezTo>
                    <a:pt x="571" y="19108"/>
                    <a:pt x="3429" y="10731"/>
                    <a:pt x="9144" y="6495"/>
                  </a:cubicBezTo>
                  <a:cubicBezTo>
                    <a:pt x="13525" y="3295"/>
                    <a:pt x="19336" y="1318"/>
                    <a:pt x="26384" y="659"/>
                  </a:cubicBezTo>
                  <a:cubicBezTo>
                    <a:pt x="31528" y="188"/>
                    <a:pt x="37243" y="0"/>
                    <a:pt x="43625" y="0"/>
                  </a:cubicBezTo>
                  <a:cubicBezTo>
                    <a:pt x="54388" y="0"/>
                    <a:pt x="62008" y="565"/>
                    <a:pt x="66485" y="1600"/>
                  </a:cubicBezTo>
                  <a:cubicBezTo>
                    <a:pt x="74486" y="3577"/>
                    <a:pt x="79724" y="7719"/>
                    <a:pt x="82296" y="14119"/>
                  </a:cubicBezTo>
                  <a:cubicBezTo>
                    <a:pt x="83820" y="17885"/>
                    <a:pt x="84582" y="23062"/>
                    <a:pt x="84582" y="29745"/>
                  </a:cubicBezTo>
                  <a:lnTo>
                    <a:pt x="84582" y="322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5" name="Forme libre 644">
              <a:extLst>
                <a:ext uri="{FF2B5EF4-FFF2-40B4-BE49-F238E27FC236}">
                  <a16:creationId xmlns:a16="http://schemas.microsoft.com/office/drawing/2014/main" id="{F0C06452-7356-334C-B4EC-3DAA48C11EDE}"/>
                </a:ext>
              </a:extLst>
            </p:cNvPr>
            <p:cNvSpPr/>
            <p:nvPr/>
          </p:nvSpPr>
          <p:spPr>
            <a:xfrm>
              <a:off x="10556199" y="3175038"/>
              <a:ext cx="52482" cy="53277"/>
            </a:xfrm>
            <a:custGeom>
              <a:avLst/>
              <a:gdLst>
                <a:gd name="connsiteX0" fmla="*/ 52483 w 52482"/>
                <a:gd name="connsiteY0" fmla="*/ 0 h 53277"/>
                <a:gd name="connsiteX1" fmla="*/ 43244 w 52482"/>
                <a:gd name="connsiteY1" fmla="*/ 0 h 53277"/>
                <a:gd name="connsiteX2" fmla="*/ 43244 w 52482"/>
                <a:gd name="connsiteY2" fmla="*/ 44523 h 53277"/>
                <a:gd name="connsiteX3" fmla="*/ 9144 w 52482"/>
                <a:gd name="connsiteY3" fmla="*/ 44523 h 53277"/>
                <a:gd name="connsiteX4" fmla="*/ 9144 w 52482"/>
                <a:gd name="connsiteY4" fmla="*/ 0 h 53277"/>
                <a:gd name="connsiteX5" fmla="*/ 0 w 52482"/>
                <a:gd name="connsiteY5" fmla="*/ 0 h 53277"/>
                <a:gd name="connsiteX6" fmla="*/ 0 w 52482"/>
                <a:gd name="connsiteY6" fmla="*/ 53277 h 53277"/>
                <a:gd name="connsiteX7" fmla="*/ 52483 w 52482"/>
                <a:gd name="connsiteY7" fmla="*/ 53277 h 53277"/>
                <a:gd name="connsiteX8" fmla="*/ 52483 w 52482"/>
                <a:gd name="connsiteY8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82" h="53277">
                  <a:moveTo>
                    <a:pt x="52483" y="0"/>
                  </a:moveTo>
                  <a:lnTo>
                    <a:pt x="43244" y="0"/>
                  </a:lnTo>
                  <a:lnTo>
                    <a:pt x="43244" y="44523"/>
                  </a:lnTo>
                  <a:lnTo>
                    <a:pt x="9144" y="44523"/>
                  </a:lnTo>
                  <a:lnTo>
                    <a:pt x="9144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52483" y="53277"/>
                  </a:lnTo>
                  <a:lnTo>
                    <a:pt x="52483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6" name="Forme libre 645">
              <a:extLst>
                <a:ext uri="{FF2B5EF4-FFF2-40B4-BE49-F238E27FC236}">
                  <a16:creationId xmlns:a16="http://schemas.microsoft.com/office/drawing/2014/main" id="{7A2A770A-9951-F242-8686-5C97C6883FEA}"/>
                </a:ext>
              </a:extLst>
            </p:cNvPr>
            <p:cNvSpPr/>
            <p:nvPr/>
          </p:nvSpPr>
          <p:spPr>
            <a:xfrm>
              <a:off x="10648401" y="3175038"/>
              <a:ext cx="52673" cy="53277"/>
            </a:xfrm>
            <a:custGeom>
              <a:avLst/>
              <a:gdLst>
                <a:gd name="connsiteX0" fmla="*/ 43434 w 52673"/>
                <a:gd name="connsiteY0" fmla="*/ 53277 h 53277"/>
                <a:gd name="connsiteX1" fmla="*/ 52673 w 52673"/>
                <a:gd name="connsiteY1" fmla="*/ 53277 h 53277"/>
                <a:gd name="connsiteX2" fmla="*/ 52673 w 52673"/>
                <a:gd name="connsiteY2" fmla="*/ 0 h 53277"/>
                <a:gd name="connsiteX3" fmla="*/ 0 w 52673"/>
                <a:gd name="connsiteY3" fmla="*/ 0 h 53277"/>
                <a:gd name="connsiteX4" fmla="*/ 0 w 52673"/>
                <a:gd name="connsiteY4" fmla="*/ 53277 h 53277"/>
                <a:gd name="connsiteX5" fmla="*/ 9144 w 52673"/>
                <a:gd name="connsiteY5" fmla="*/ 53277 h 53277"/>
                <a:gd name="connsiteX6" fmla="*/ 9144 w 52673"/>
                <a:gd name="connsiteY6" fmla="*/ 8848 h 53277"/>
                <a:gd name="connsiteX7" fmla="*/ 43434 w 52673"/>
                <a:gd name="connsiteY7" fmla="*/ 8848 h 53277"/>
                <a:gd name="connsiteX8" fmla="*/ 43434 w 52673"/>
                <a:gd name="connsiteY8" fmla="*/ 53277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73" h="53277">
                  <a:moveTo>
                    <a:pt x="43434" y="53277"/>
                  </a:moveTo>
                  <a:lnTo>
                    <a:pt x="52673" y="53277"/>
                  </a:lnTo>
                  <a:lnTo>
                    <a:pt x="52673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9144" y="53277"/>
                  </a:lnTo>
                  <a:lnTo>
                    <a:pt x="9144" y="8848"/>
                  </a:lnTo>
                  <a:lnTo>
                    <a:pt x="43434" y="8848"/>
                  </a:lnTo>
                  <a:lnTo>
                    <a:pt x="43434" y="532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7" name="Forme libre 646">
              <a:extLst>
                <a:ext uri="{FF2B5EF4-FFF2-40B4-BE49-F238E27FC236}">
                  <a16:creationId xmlns:a16="http://schemas.microsoft.com/office/drawing/2014/main" id="{E379E1AC-73C3-EB4D-B10B-04DAF849AB7D}"/>
                </a:ext>
              </a:extLst>
            </p:cNvPr>
            <p:cNvSpPr/>
            <p:nvPr/>
          </p:nvSpPr>
          <p:spPr>
            <a:xfrm>
              <a:off x="10740508" y="3159601"/>
              <a:ext cx="9143" cy="7624"/>
            </a:xfrm>
            <a:custGeom>
              <a:avLst/>
              <a:gdLst>
                <a:gd name="connsiteX0" fmla="*/ 0 w 9143"/>
                <a:gd name="connsiteY0" fmla="*/ 0 h 7624"/>
                <a:gd name="connsiteX1" fmla="*/ 9144 w 9143"/>
                <a:gd name="connsiteY1" fmla="*/ 0 h 7624"/>
                <a:gd name="connsiteX2" fmla="*/ 9144 w 9143"/>
                <a:gd name="connsiteY2" fmla="*/ 7625 h 7624"/>
                <a:gd name="connsiteX3" fmla="*/ 0 w 9143"/>
                <a:gd name="connsiteY3" fmla="*/ 7625 h 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7624">
                  <a:moveTo>
                    <a:pt x="0" y="0"/>
                  </a:moveTo>
                  <a:lnTo>
                    <a:pt x="9144" y="0"/>
                  </a:lnTo>
                  <a:lnTo>
                    <a:pt x="9144" y="7625"/>
                  </a:lnTo>
                  <a:lnTo>
                    <a:pt x="0" y="76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8" name="Forme libre 647">
              <a:extLst>
                <a:ext uri="{FF2B5EF4-FFF2-40B4-BE49-F238E27FC236}">
                  <a16:creationId xmlns:a16="http://schemas.microsoft.com/office/drawing/2014/main" id="{EEAE3755-BD0A-F240-ACF5-11EF079C24A9}"/>
                </a:ext>
              </a:extLst>
            </p:cNvPr>
            <p:cNvSpPr/>
            <p:nvPr/>
          </p:nvSpPr>
          <p:spPr>
            <a:xfrm>
              <a:off x="10740508" y="3174944"/>
              <a:ext cx="9143" cy="53371"/>
            </a:xfrm>
            <a:custGeom>
              <a:avLst/>
              <a:gdLst>
                <a:gd name="connsiteX0" fmla="*/ 0 w 9143"/>
                <a:gd name="connsiteY0" fmla="*/ 0 h 53371"/>
                <a:gd name="connsiteX1" fmla="*/ 9144 w 9143"/>
                <a:gd name="connsiteY1" fmla="*/ 0 h 53371"/>
                <a:gd name="connsiteX2" fmla="*/ 9144 w 9143"/>
                <a:gd name="connsiteY2" fmla="*/ 53371 h 53371"/>
                <a:gd name="connsiteX3" fmla="*/ 0 w 9143"/>
                <a:gd name="connsiteY3" fmla="*/ 53371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53371">
                  <a:moveTo>
                    <a:pt x="0" y="0"/>
                  </a:moveTo>
                  <a:lnTo>
                    <a:pt x="9144" y="0"/>
                  </a:lnTo>
                  <a:lnTo>
                    <a:pt x="9144" y="53371"/>
                  </a:lnTo>
                  <a:lnTo>
                    <a:pt x="0" y="533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9" name="Forme libre 648">
              <a:extLst>
                <a:ext uri="{FF2B5EF4-FFF2-40B4-BE49-F238E27FC236}">
                  <a16:creationId xmlns:a16="http://schemas.microsoft.com/office/drawing/2014/main" id="{3DF1D6BE-33D6-EC4E-9F9E-07405C12474C}"/>
                </a:ext>
              </a:extLst>
            </p:cNvPr>
            <p:cNvSpPr/>
            <p:nvPr/>
          </p:nvSpPr>
          <p:spPr>
            <a:xfrm>
              <a:off x="10783847" y="3175038"/>
              <a:ext cx="52387" cy="53277"/>
            </a:xfrm>
            <a:custGeom>
              <a:avLst/>
              <a:gdLst>
                <a:gd name="connsiteX0" fmla="*/ 43244 w 52387"/>
                <a:gd name="connsiteY0" fmla="*/ 0 h 53277"/>
                <a:gd name="connsiteX1" fmla="*/ 30861 w 52387"/>
                <a:gd name="connsiteY1" fmla="*/ 44335 h 53277"/>
                <a:gd name="connsiteX2" fmla="*/ 22193 w 52387"/>
                <a:gd name="connsiteY2" fmla="*/ 44335 h 53277"/>
                <a:gd name="connsiteX3" fmla="*/ 9144 w 52387"/>
                <a:gd name="connsiteY3" fmla="*/ 0 h 53277"/>
                <a:gd name="connsiteX4" fmla="*/ 0 w 52387"/>
                <a:gd name="connsiteY4" fmla="*/ 0 h 53277"/>
                <a:gd name="connsiteX5" fmla="*/ 14002 w 52387"/>
                <a:gd name="connsiteY5" fmla="*/ 53277 h 53277"/>
                <a:gd name="connsiteX6" fmla="*/ 38291 w 52387"/>
                <a:gd name="connsiteY6" fmla="*/ 53277 h 53277"/>
                <a:gd name="connsiteX7" fmla="*/ 52388 w 52387"/>
                <a:gd name="connsiteY7" fmla="*/ 0 h 53277"/>
                <a:gd name="connsiteX8" fmla="*/ 43148 w 52387"/>
                <a:gd name="connsiteY8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87" h="53277">
                  <a:moveTo>
                    <a:pt x="43244" y="0"/>
                  </a:moveTo>
                  <a:cubicBezTo>
                    <a:pt x="43244" y="0"/>
                    <a:pt x="30861" y="42170"/>
                    <a:pt x="30861" y="44335"/>
                  </a:cubicBezTo>
                  <a:lnTo>
                    <a:pt x="22193" y="44335"/>
                  </a:lnTo>
                  <a:lnTo>
                    <a:pt x="9144" y="0"/>
                  </a:lnTo>
                  <a:lnTo>
                    <a:pt x="0" y="0"/>
                  </a:lnTo>
                  <a:lnTo>
                    <a:pt x="14002" y="53277"/>
                  </a:lnTo>
                  <a:lnTo>
                    <a:pt x="38291" y="53277"/>
                  </a:lnTo>
                  <a:lnTo>
                    <a:pt x="52388" y="0"/>
                  </a:lnTo>
                  <a:lnTo>
                    <a:pt x="4314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0" name="Forme libre 649">
              <a:extLst>
                <a:ext uri="{FF2B5EF4-FFF2-40B4-BE49-F238E27FC236}">
                  <a16:creationId xmlns:a16="http://schemas.microsoft.com/office/drawing/2014/main" id="{3DAFAB37-9C4B-314A-B287-386422CA24F9}"/>
                </a:ext>
              </a:extLst>
            </p:cNvPr>
            <p:cNvSpPr/>
            <p:nvPr/>
          </p:nvSpPr>
          <p:spPr>
            <a:xfrm>
              <a:off x="10871096" y="3175038"/>
              <a:ext cx="52387" cy="53277"/>
            </a:xfrm>
            <a:custGeom>
              <a:avLst/>
              <a:gdLst>
                <a:gd name="connsiteX0" fmla="*/ 43244 w 52387"/>
                <a:gd name="connsiteY0" fmla="*/ 44241 h 53277"/>
                <a:gd name="connsiteX1" fmla="*/ 9430 w 52387"/>
                <a:gd name="connsiteY1" fmla="*/ 44241 h 53277"/>
                <a:gd name="connsiteX2" fmla="*/ 9430 w 52387"/>
                <a:gd name="connsiteY2" fmla="*/ 31063 h 53277"/>
                <a:gd name="connsiteX3" fmla="*/ 52388 w 52387"/>
                <a:gd name="connsiteY3" fmla="*/ 31063 h 53277"/>
                <a:gd name="connsiteX4" fmla="*/ 52388 w 52387"/>
                <a:gd name="connsiteY4" fmla="*/ 0 h 53277"/>
                <a:gd name="connsiteX5" fmla="*/ 0 w 52387"/>
                <a:gd name="connsiteY5" fmla="*/ 0 h 53277"/>
                <a:gd name="connsiteX6" fmla="*/ 0 w 52387"/>
                <a:gd name="connsiteY6" fmla="*/ 53277 h 53277"/>
                <a:gd name="connsiteX7" fmla="*/ 43244 w 52387"/>
                <a:gd name="connsiteY7" fmla="*/ 53277 h 53277"/>
                <a:gd name="connsiteX8" fmla="*/ 43244 w 52387"/>
                <a:gd name="connsiteY8" fmla="*/ 44241 h 53277"/>
                <a:gd name="connsiteX9" fmla="*/ 9430 w 52387"/>
                <a:gd name="connsiteY9" fmla="*/ 8848 h 53277"/>
                <a:gd name="connsiteX10" fmla="*/ 43244 w 52387"/>
                <a:gd name="connsiteY10" fmla="*/ 8848 h 53277"/>
                <a:gd name="connsiteX11" fmla="*/ 43244 w 52387"/>
                <a:gd name="connsiteY11" fmla="*/ 22026 h 53277"/>
                <a:gd name="connsiteX12" fmla="*/ 9430 w 52387"/>
                <a:gd name="connsiteY12" fmla="*/ 22026 h 53277"/>
                <a:gd name="connsiteX13" fmla="*/ 9430 w 52387"/>
                <a:gd name="connsiteY13" fmla="*/ 8848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87" h="53277">
                  <a:moveTo>
                    <a:pt x="43244" y="44241"/>
                  </a:moveTo>
                  <a:lnTo>
                    <a:pt x="9430" y="44241"/>
                  </a:lnTo>
                  <a:lnTo>
                    <a:pt x="9430" y="31063"/>
                  </a:lnTo>
                  <a:lnTo>
                    <a:pt x="52388" y="31063"/>
                  </a:lnTo>
                  <a:lnTo>
                    <a:pt x="52388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43244" y="53277"/>
                  </a:lnTo>
                  <a:lnTo>
                    <a:pt x="43244" y="44241"/>
                  </a:lnTo>
                  <a:close/>
                  <a:moveTo>
                    <a:pt x="9430" y="8848"/>
                  </a:moveTo>
                  <a:lnTo>
                    <a:pt x="43244" y="8848"/>
                  </a:lnTo>
                  <a:lnTo>
                    <a:pt x="43244" y="22026"/>
                  </a:lnTo>
                  <a:lnTo>
                    <a:pt x="9430" y="22026"/>
                  </a:lnTo>
                  <a:lnTo>
                    <a:pt x="9430" y="88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1" name="Forme libre 650">
              <a:extLst>
                <a:ext uri="{FF2B5EF4-FFF2-40B4-BE49-F238E27FC236}">
                  <a16:creationId xmlns:a16="http://schemas.microsoft.com/office/drawing/2014/main" id="{06390AAF-2ECB-8A4D-ADFF-8B56037CBECF}"/>
                </a:ext>
              </a:extLst>
            </p:cNvPr>
            <p:cNvSpPr/>
            <p:nvPr/>
          </p:nvSpPr>
          <p:spPr>
            <a:xfrm>
              <a:off x="10958345" y="3175038"/>
              <a:ext cx="32956" cy="53277"/>
            </a:xfrm>
            <a:custGeom>
              <a:avLst/>
              <a:gdLst>
                <a:gd name="connsiteX0" fmla="*/ 32956 w 32956"/>
                <a:gd name="connsiteY0" fmla="*/ 0 h 53277"/>
                <a:gd name="connsiteX1" fmla="*/ 0 w 32956"/>
                <a:gd name="connsiteY1" fmla="*/ 0 h 53277"/>
                <a:gd name="connsiteX2" fmla="*/ 0 w 32956"/>
                <a:gd name="connsiteY2" fmla="*/ 53277 h 53277"/>
                <a:gd name="connsiteX3" fmla="*/ 9239 w 32956"/>
                <a:gd name="connsiteY3" fmla="*/ 53277 h 53277"/>
                <a:gd name="connsiteX4" fmla="*/ 9239 w 32956"/>
                <a:gd name="connsiteY4" fmla="*/ 8848 h 53277"/>
                <a:gd name="connsiteX5" fmla="*/ 32956 w 32956"/>
                <a:gd name="connsiteY5" fmla="*/ 8848 h 53277"/>
                <a:gd name="connsiteX6" fmla="*/ 32956 w 32956"/>
                <a:gd name="connsiteY6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56" h="53277">
                  <a:moveTo>
                    <a:pt x="32956" y="0"/>
                  </a:moveTo>
                  <a:lnTo>
                    <a:pt x="0" y="0"/>
                  </a:lnTo>
                  <a:lnTo>
                    <a:pt x="0" y="53277"/>
                  </a:lnTo>
                  <a:lnTo>
                    <a:pt x="9239" y="53277"/>
                  </a:lnTo>
                  <a:lnTo>
                    <a:pt x="9239" y="8848"/>
                  </a:lnTo>
                  <a:lnTo>
                    <a:pt x="32956" y="8848"/>
                  </a:lnTo>
                  <a:lnTo>
                    <a:pt x="32956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2" name="Forme libre 651">
              <a:extLst>
                <a:ext uri="{FF2B5EF4-FFF2-40B4-BE49-F238E27FC236}">
                  <a16:creationId xmlns:a16="http://schemas.microsoft.com/office/drawing/2014/main" id="{6C4F0CD3-417E-B846-A3A6-4B65D41D5CFF}"/>
                </a:ext>
              </a:extLst>
            </p:cNvPr>
            <p:cNvSpPr/>
            <p:nvPr/>
          </p:nvSpPr>
          <p:spPr>
            <a:xfrm>
              <a:off x="11024924" y="3174944"/>
              <a:ext cx="52387" cy="53371"/>
            </a:xfrm>
            <a:custGeom>
              <a:avLst/>
              <a:gdLst>
                <a:gd name="connsiteX0" fmla="*/ 9430 w 52387"/>
                <a:gd name="connsiteY0" fmla="*/ 8848 h 53371"/>
                <a:gd name="connsiteX1" fmla="*/ 43720 w 52387"/>
                <a:gd name="connsiteY1" fmla="*/ 8848 h 53371"/>
                <a:gd name="connsiteX2" fmla="*/ 43720 w 52387"/>
                <a:gd name="connsiteY2" fmla="*/ 0 h 53371"/>
                <a:gd name="connsiteX3" fmla="*/ 0 w 52387"/>
                <a:gd name="connsiteY3" fmla="*/ 0 h 53371"/>
                <a:gd name="connsiteX4" fmla="*/ 0 w 52387"/>
                <a:gd name="connsiteY4" fmla="*/ 31251 h 53371"/>
                <a:gd name="connsiteX5" fmla="*/ 21431 w 52387"/>
                <a:gd name="connsiteY5" fmla="*/ 31251 h 53371"/>
                <a:gd name="connsiteX6" fmla="*/ 42958 w 52387"/>
                <a:gd name="connsiteY6" fmla="*/ 31251 h 53371"/>
                <a:gd name="connsiteX7" fmla="*/ 42958 w 52387"/>
                <a:gd name="connsiteY7" fmla="*/ 44429 h 53371"/>
                <a:gd name="connsiteX8" fmla="*/ 0 w 52387"/>
                <a:gd name="connsiteY8" fmla="*/ 44429 h 53371"/>
                <a:gd name="connsiteX9" fmla="*/ 0 w 52387"/>
                <a:gd name="connsiteY9" fmla="*/ 53371 h 53371"/>
                <a:gd name="connsiteX10" fmla="*/ 52388 w 52387"/>
                <a:gd name="connsiteY10" fmla="*/ 53371 h 53371"/>
                <a:gd name="connsiteX11" fmla="*/ 52388 w 52387"/>
                <a:gd name="connsiteY11" fmla="*/ 22026 h 53371"/>
                <a:gd name="connsiteX12" fmla="*/ 9430 w 52387"/>
                <a:gd name="connsiteY12" fmla="*/ 22026 h 53371"/>
                <a:gd name="connsiteX13" fmla="*/ 9430 w 52387"/>
                <a:gd name="connsiteY13" fmla="*/ 8848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87" h="53371">
                  <a:moveTo>
                    <a:pt x="9430" y="8848"/>
                  </a:moveTo>
                  <a:lnTo>
                    <a:pt x="43720" y="8848"/>
                  </a:lnTo>
                  <a:lnTo>
                    <a:pt x="43720" y="0"/>
                  </a:lnTo>
                  <a:lnTo>
                    <a:pt x="0" y="0"/>
                  </a:lnTo>
                  <a:lnTo>
                    <a:pt x="0" y="31251"/>
                  </a:lnTo>
                  <a:lnTo>
                    <a:pt x="21431" y="31251"/>
                  </a:lnTo>
                  <a:lnTo>
                    <a:pt x="42958" y="31251"/>
                  </a:lnTo>
                  <a:lnTo>
                    <a:pt x="42958" y="44429"/>
                  </a:lnTo>
                  <a:lnTo>
                    <a:pt x="0" y="44429"/>
                  </a:lnTo>
                  <a:lnTo>
                    <a:pt x="0" y="53371"/>
                  </a:lnTo>
                  <a:lnTo>
                    <a:pt x="52388" y="53371"/>
                  </a:lnTo>
                  <a:lnTo>
                    <a:pt x="52388" y="22026"/>
                  </a:lnTo>
                  <a:lnTo>
                    <a:pt x="9430" y="22026"/>
                  </a:lnTo>
                  <a:lnTo>
                    <a:pt x="9430" y="88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3" name="Forme libre 652">
              <a:extLst>
                <a:ext uri="{FF2B5EF4-FFF2-40B4-BE49-F238E27FC236}">
                  <a16:creationId xmlns:a16="http://schemas.microsoft.com/office/drawing/2014/main" id="{96F18A54-92CA-9F45-9D72-4672392ECCA3}"/>
                </a:ext>
              </a:extLst>
            </p:cNvPr>
            <p:cNvSpPr/>
            <p:nvPr/>
          </p:nvSpPr>
          <p:spPr>
            <a:xfrm>
              <a:off x="11117031" y="3174944"/>
              <a:ext cx="9143" cy="53371"/>
            </a:xfrm>
            <a:custGeom>
              <a:avLst/>
              <a:gdLst>
                <a:gd name="connsiteX0" fmla="*/ 0 w 9143"/>
                <a:gd name="connsiteY0" fmla="*/ 0 h 53371"/>
                <a:gd name="connsiteX1" fmla="*/ 9144 w 9143"/>
                <a:gd name="connsiteY1" fmla="*/ 0 h 53371"/>
                <a:gd name="connsiteX2" fmla="*/ 9144 w 9143"/>
                <a:gd name="connsiteY2" fmla="*/ 53371 h 53371"/>
                <a:gd name="connsiteX3" fmla="*/ 0 w 9143"/>
                <a:gd name="connsiteY3" fmla="*/ 53371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53371">
                  <a:moveTo>
                    <a:pt x="0" y="0"/>
                  </a:moveTo>
                  <a:lnTo>
                    <a:pt x="9144" y="0"/>
                  </a:lnTo>
                  <a:lnTo>
                    <a:pt x="9144" y="53371"/>
                  </a:lnTo>
                  <a:lnTo>
                    <a:pt x="0" y="533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4" name="Forme libre 653">
              <a:extLst>
                <a:ext uri="{FF2B5EF4-FFF2-40B4-BE49-F238E27FC236}">
                  <a16:creationId xmlns:a16="http://schemas.microsoft.com/office/drawing/2014/main" id="{F1B88A97-6EE9-BA49-8B1F-9E341D3106C0}"/>
                </a:ext>
              </a:extLst>
            </p:cNvPr>
            <p:cNvSpPr/>
            <p:nvPr/>
          </p:nvSpPr>
          <p:spPr>
            <a:xfrm>
              <a:off x="11117031" y="3159601"/>
              <a:ext cx="9143" cy="7624"/>
            </a:xfrm>
            <a:custGeom>
              <a:avLst/>
              <a:gdLst>
                <a:gd name="connsiteX0" fmla="*/ 0 w 9143"/>
                <a:gd name="connsiteY0" fmla="*/ 0 h 7624"/>
                <a:gd name="connsiteX1" fmla="*/ 9144 w 9143"/>
                <a:gd name="connsiteY1" fmla="*/ 0 h 7624"/>
                <a:gd name="connsiteX2" fmla="*/ 9144 w 9143"/>
                <a:gd name="connsiteY2" fmla="*/ 7625 h 7624"/>
                <a:gd name="connsiteX3" fmla="*/ 0 w 9143"/>
                <a:gd name="connsiteY3" fmla="*/ 7625 h 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7624">
                  <a:moveTo>
                    <a:pt x="0" y="0"/>
                  </a:moveTo>
                  <a:lnTo>
                    <a:pt x="9144" y="0"/>
                  </a:lnTo>
                  <a:lnTo>
                    <a:pt x="9144" y="7625"/>
                  </a:lnTo>
                  <a:lnTo>
                    <a:pt x="0" y="76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5" name="Forme libre 654">
              <a:extLst>
                <a:ext uri="{FF2B5EF4-FFF2-40B4-BE49-F238E27FC236}">
                  <a16:creationId xmlns:a16="http://schemas.microsoft.com/office/drawing/2014/main" id="{CA36EAE8-1324-8C4E-841B-65FF8A33245D}"/>
                </a:ext>
              </a:extLst>
            </p:cNvPr>
            <p:cNvSpPr/>
            <p:nvPr/>
          </p:nvSpPr>
          <p:spPr>
            <a:xfrm>
              <a:off x="11167323" y="3159601"/>
              <a:ext cx="34480" cy="68714"/>
            </a:xfrm>
            <a:custGeom>
              <a:avLst/>
              <a:gdLst>
                <a:gd name="connsiteX0" fmla="*/ 9239 w 34480"/>
                <a:gd name="connsiteY0" fmla="*/ 24191 h 68714"/>
                <a:gd name="connsiteX1" fmla="*/ 26670 w 34480"/>
                <a:gd name="connsiteY1" fmla="*/ 24191 h 68714"/>
                <a:gd name="connsiteX2" fmla="*/ 26670 w 34480"/>
                <a:gd name="connsiteY2" fmla="*/ 15343 h 68714"/>
                <a:gd name="connsiteX3" fmla="*/ 9239 w 34480"/>
                <a:gd name="connsiteY3" fmla="*/ 15343 h 68714"/>
                <a:gd name="connsiteX4" fmla="*/ 9239 w 34480"/>
                <a:gd name="connsiteY4" fmla="*/ 0 h 68714"/>
                <a:gd name="connsiteX5" fmla="*/ 0 w 34480"/>
                <a:gd name="connsiteY5" fmla="*/ 0 h 68714"/>
                <a:gd name="connsiteX6" fmla="*/ 0 w 34480"/>
                <a:gd name="connsiteY6" fmla="*/ 34451 h 68714"/>
                <a:gd name="connsiteX7" fmla="*/ 0 w 34480"/>
                <a:gd name="connsiteY7" fmla="*/ 68714 h 68714"/>
                <a:gd name="connsiteX8" fmla="*/ 34480 w 34480"/>
                <a:gd name="connsiteY8" fmla="*/ 68714 h 68714"/>
                <a:gd name="connsiteX9" fmla="*/ 34480 w 34480"/>
                <a:gd name="connsiteY9" fmla="*/ 59678 h 68714"/>
                <a:gd name="connsiteX10" fmla="*/ 9239 w 34480"/>
                <a:gd name="connsiteY10" fmla="*/ 59678 h 68714"/>
                <a:gd name="connsiteX11" fmla="*/ 9239 w 34480"/>
                <a:gd name="connsiteY11" fmla="*/ 24191 h 6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80" h="68714">
                  <a:moveTo>
                    <a:pt x="9239" y="24191"/>
                  </a:moveTo>
                  <a:lnTo>
                    <a:pt x="26670" y="24191"/>
                  </a:lnTo>
                  <a:lnTo>
                    <a:pt x="26670" y="15343"/>
                  </a:lnTo>
                  <a:lnTo>
                    <a:pt x="9239" y="15343"/>
                  </a:lnTo>
                  <a:lnTo>
                    <a:pt x="9239" y="0"/>
                  </a:lnTo>
                  <a:lnTo>
                    <a:pt x="0" y="0"/>
                  </a:lnTo>
                  <a:lnTo>
                    <a:pt x="0" y="34451"/>
                  </a:lnTo>
                  <a:lnTo>
                    <a:pt x="0" y="68714"/>
                  </a:lnTo>
                  <a:lnTo>
                    <a:pt x="34480" y="68714"/>
                  </a:lnTo>
                  <a:lnTo>
                    <a:pt x="34480" y="59678"/>
                  </a:lnTo>
                  <a:lnTo>
                    <a:pt x="9239" y="59678"/>
                  </a:lnTo>
                  <a:lnTo>
                    <a:pt x="9239" y="241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6" name="Forme libre 655">
              <a:extLst>
                <a:ext uri="{FF2B5EF4-FFF2-40B4-BE49-F238E27FC236}">
                  <a16:creationId xmlns:a16="http://schemas.microsoft.com/office/drawing/2014/main" id="{5D932B93-5F5F-5940-93B0-8844888E4451}"/>
                </a:ext>
              </a:extLst>
            </p:cNvPr>
            <p:cNvSpPr/>
            <p:nvPr/>
          </p:nvSpPr>
          <p:spPr>
            <a:xfrm>
              <a:off x="11241713" y="3159507"/>
              <a:ext cx="52482" cy="68808"/>
            </a:xfrm>
            <a:custGeom>
              <a:avLst/>
              <a:gdLst>
                <a:gd name="connsiteX0" fmla="*/ 43339 w 52482"/>
                <a:gd name="connsiteY0" fmla="*/ 59772 h 68808"/>
                <a:gd name="connsiteX1" fmla="*/ 9525 w 52482"/>
                <a:gd name="connsiteY1" fmla="*/ 59772 h 68808"/>
                <a:gd name="connsiteX2" fmla="*/ 9525 w 52482"/>
                <a:gd name="connsiteY2" fmla="*/ 46594 h 68808"/>
                <a:gd name="connsiteX3" fmla="*/ 52483 w 52482"/>
                <a:gd name="connsiteY3" fmla="*/ 46594 h 68808"/>
                <a:gd name="connsiteX4" fmla="*/ 52483 w 52482"/>
                <a:gd name="connsiteY4" fmla="*/ 15531 h 68808"/>
                <a:gd name="connsiteX5" fmla="*/ 29718 w 52482"/>
                <a:gd name="connsiteY5" fmla="*/ 15531 h 68808"/>
                <a:gd name="connsiteX6" fmla="*/ 40291 w 52482"/>
                <a:gd name="connsiteY6" fmla="*/ 0 h 68808"/>
                <a:gd name="connsiteX7" fmla="*/ 31052 w 52482"/>
                <a:gd name="connsiteY7" fmla="*/ 0 h 68808"/>
                <a:gd name="connsiteX8" fmla="*/ 19336 w 52482"/>
                <a:gd name="connsiteY8" fmla="*/ 15531 h 68808"/>
                <a:gd name="connsiteX9" fmla="*/ 0 w 52482"/>
                <a:gd name="connsiteY9" fmla="*/ 15531 h 68808"/>
                <a:gd name="connsiteX10" fmla="*/ 0 w 52482"/>
                <a:gd name="connsiteY10" fmla="*/ 68809 h 68808"/>
                <a:gd name="connsiteX11" fmla="*/ 43244 w 52482"/>
                <a:gd name="connsiteY11" fmla="*/ 68809 h 68808"/>
                <a:gd name="connsiteX12" fmla="*/ 43244 w 52482"/>
                <a:gd name="connsiteY12" fmla="*/ 59772 h 68808"/>
                <a:gd name="connsiteX13" fmla="*/ 9525 w 52482"/>
                <a:gd name="connsiteY13" fmla="*/ 24380 h 68808"/>
                <a:gd name="connsiteX14" fmla="*/ 43339 w 52482"/>
                <a:gd name="connsiteY14" fmla="*/ 24380 h 68808"/>
                <a:gd name="connsiteX15" fmla="*/ 43339 w 52482"/>
                <a:gd name="connsiteY15" fmla="*/ 37558 h 68808"/>
                <a:gd name="connsiteX16" fmla="*/ 9525 w 52482"/>
                <a:gd name="connsiteY16" fmla="*/ 37558 h 68808"/>
                <a:gd name="connsiteX17" fmla="*/ 9525 w 52482"/>
                <a:gd name="connsiteY17" fmla="*/ 24380 h 6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482" h="68808">
                  <a:moveTo>
                    <a:pt x="43339" y="59772"/>
                  </a:moveTo>
                  <a:lnTo>
                    <a:pt x="9525" y="59772"/>
                  </a:lnTo>
                  <a:lnTo>
                    <a:pt x="9525" y="46594"/>
                  </a:lnTo>
                  <a:lnTo>
                    <a:pt x="52483" y="46594"/>
                  </a:lnTo>
                  <a:lnTo>
                    <a:pt x="52483" y="15531"/>
                  </a:lnTo>
                  <a:lnTo>
                    <a:pt x="29718" y="15531"/>
                  </a:lnTo>
                  <a:lnTo>
                    <a:pt x="40291" y="0"/>
                  </a:lnTo>
                  <a:lnTo>
                    <a:pt x="31052" y="0"/>
                  </a:lnTo>
                  <a:cubicBezTo>
                    <a:pt x="31052" y="0"/>
                    <a:pt x="22288" y="10731"/>
                    <a:pt x="19336" y="15531"/>
                  </a:cubicBezTo>
                  <a:lnTo>
                    <a:pt x="0" y="15531"/>
                  </a:lnTo>
                  <a:lnTo>
                    <a:pt x="0" y="68809"/>
                  </a:lnTo>
                  <a:lnTo>
                    <a:pt x="43244" y="68809"/>
                  </a:lnTo>
                  <a:lnTo>
                    <a:pt x="43244" y="59772"/>
                  </a:lnTo>
                  <a:close/>
                  <a:moveTo>
                    <a:pt x="9525" y="24380"/>
                  </a:moveTo>
                  <a:lnTo>
                    <a:pt x="43339" y="24380"/>
                  </a:lnTo>
                  <a:lnTo>
                    <a:pt x="43339" y="37558"/>
                  </a:lnTo>
                  <a:lnTo>
                    <a:pt x="9525" y="37558"/>
                  </a:lnTo>
                  <a:lnTo>
                    <a:pt x="9525" y="243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7" name="Forme libre 656">
              <a:extLst>
                <a:ext uri="{FF2B5EF4-FFF2-40B4-BE49-F238E27FC236}">
                  <a16:creationId xmlns:a16="http://schemas.microsoft.com/office/drawing/2014/main" id="{579F6310-F9A1-004B-832F-84B94B1D2F8B}"/>
                </a:ext>
              </a:extLst>
            </p:cNvPr>
            <p:cNvSpPr/>
            <p:nvPr/>
          </p:nvSpPr>
          <p:spPr>
            <a:xfrm>
              <a:off x="10543817" y="3271333"/>
              <a:ext cx="108108" cy="110507"/>
            </a:xfrm>
            <a:custGeom>
              <a:avLst/>
              <a:gdLst>
                <a:gd name="connsiteX0" fmla="*/ 88201 w 108108"/>
                <a:gd name="connsiteY0" fmla="*/ 83587 h 110507"/>
                <a:gd name="connsiteX1" fmla="*/ 88201 w 108108"/>
                <a:gd name="connsiteY1" fmla="*/ 37746 h 110507"/>
                <a:gd name="connsiteX2" fmla="*/ 48482 w 108108"/>
                <a:gd name="connsiteY2" fmla="*/ 0 h 110507"/>
                <a:gd name="connsiteX3" fmla="*/ 4667 w 108108"/>
                <a:gd name="connsiteY3" fmla="*/ 23721 h 110507"/>
                <a:gd name="connsiteX4" fmla="*/ 18288 w 108108"/>
                <a:gd name="connsiteY4" fmla="*/ 35487 h 110507"/>
                <a:gd name="connsiteX5" fmla="*/ 47434 w 108108"/>
                <a:gd name="connsiteY5" fmla="*/ 7813 h 110507"/>
                <a:gd name="connsiteX6" fmla="*/ 63913 w 108108"/>
                <a:gd name="connsiteY6" fmla="*/ 37746 h 110507"/>
                <a:gd name="connsiteX7" fmla="*/ 63913 w 108108"/>
                <a:gd name="connsiteY7" fmla="*/ 49230 h 110507"/>
                <a:gd name="connsiteX8" fmla="*/ 0 w 108108"/>
                <a:gd name="connsiteY8" fmla="*/ 84246 h 110507"/>
                <a:gd name="connsiteX9" fmla="*/ 31337 w 108108"/>
                <a:gd name="connsiteY9" fmla="*/ 110508 h 110507"/>
                <a:gd name="connsiteX10" fmla="*/ 64103 w 108108"/>
                <a:gd name="connsiteY10" fmla="*/ 94882 h 110507"/>
                <a:gd name="connsiteX11" fmla="*/ 82963 w 108108"/>
                <a:gd name="connsiteY11" fmla="*/ 110508 h 110507"/>
                <a:gd name="connsiteX12" fmla="*/ 108109 w 108108"/>
                <a:gd name="connsiteY12" fmla="*/ 106366 h 110507"/>
                <a:gd name="connsiteX13" fmla="*/ 108109 w 108108"/>
                <a:gd name="connsiteY13" fmla="*/ 100624 h 110507"/>
                <a:gd name="connsiteX14" fmla="*/ 98774 w 108108"/>
                <a:gd name="connsiteY14" fmla="*/ 102695 h 110507"/>
                <a:gd name="connsiteX15" fmla="*/ 88011 w 108108"/>
                <a:gd name="connsiteY15" fmla="*/ 83587 h 110507"/>
                <a:gd name="connsiteX16" fmla="*/ 64103 w 108108"/>
                <a:gd name="connsiteY16" fmla="*/ 71162 h 110507"/>
                <a:gd name="connsiteX17" fmla="*/ 41338 w 108108"/>
                <a:gd name="connsiteY17" fmla="*/ 97424 h 110507"/>
                <a:gd name="connsiteX18" fmla="*/ 26289 w 108108"/>
                <a:gd name="connsiteY18" fmla="*/ 81045 h 110507"/>
                <a:gd name="connsiteX19" fmla="*/ 64103 w 108108"/>
                <a:gd name="connsiteY19" fmla="*/ 57795 h 110507"/>
                <a:gd name="connsiteX20" fmla="*/ 64103 w 108108"/>
                <a:gd name="connsiteY20" fmla="*/ 71162 h 1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108" h="110507">
                  <a:moveTo>
                    <a:pt x="88201" y="83587"/>
                  </a:moveTo>
                  <a:lnTo>
                    <a:pt x="88201" y="37746"/>
                  </a:lnTo>
                  <a:cubicBezTo>
                    <a:pt x="88201" y="11484"/>
                    <a:pt x="78676" y="0"/>
                    <a:pt x="48482" y="0"/>
                  </a:cubicBezTo>
                  <a:cubicBezTo>
                    <a:pt x="28861" y="0"/>
                    <a:pt x="4667" y="7154"/>
                    <a:pt x="4667" y="23721"/>
                  </a:cubicBezTo>
                  <a:cubicBezTo>
                    <a:pt x="4667" y="31816"/>
                    <a:pt x="11621" y="35487"/>
                    <a:pt x="18288" y="35487"/>
                  </a:cubicBezTo>
                  <a:cubicBezTo>
                    <a:pt x="40100" y="35487"/>
                    <a:pt x="23813" y="7813"/>
                    <a:pt x="47434" y="7813"/>
                  </a:cubicBezTo>
                  <a:cubicBezTo>
                    <a:pt x="63913" y="7813"/>
                    <a:pt x="63913" y="25321"/>
                    <a:pt x="63913" y="37746"/>
                  </a:cubicBezTo>
                  <a:lnTo>
                    <a:pt x="63913" y="49230"/>
                  </a:lnTo>
                  <a:cubicBezTo>
                    <a:pt x="49054" y="49983"/>
                    <a:pt x="0" y="52054"/>
                    <a:pt x="0" y="84246"/>
                  </a:cubicBezTo>
                  <a:cubicBezTo>
                    <a:pt x="0" y="99212"/>
                    <a:pt x="14859" y="110508"/>
                    <a:pt x="31337" y="110508"/>
                  </a:cubicBezTo>
                  <a:cubicBezTo>
                    <a:pt x="49054" y="110508"/>
                    <a:pt x="59341" y="99871"/>
                    <a:pt x="64103" y="94882"/>
                  </a:cubicBezTo>
                  <a:cubicBezTo>
                    <a:pt x="65722" y="102507"/>
                    <a:pt x="68675" y="110508"/>
                    <a:pt x="82963" y="110508"/>
                  </a:cubicBezTo>
                  <a:cubicBezTo>
                    <a:pt x="92964" y="110508"/>
                    <a:pt x="99917" y="108908"/>
                    <a:pt x="108109" y="106366"/>
                  </a:cubicBezTo>
                  <a:lnTo>
                    <a:pt x="108109" y="100624"/>
                  </a:lnTo>
                  <a:cubicBezTo>
                    <a:pt x="104965" y="101566"/>
                    <a:pt x="101917" y="102695"/>
                    <a:pt x="98774" y="102695"/>
                  </a:cubicBezTo>
                  <a:cubicBezTo>
                    <a:pt x="90868" y="102695"/>
                    <a:pt x="88011" y="97612"/>
                    <a:pt x="88011" y="83587"/>
                  </a:cubicBezTo>
                  <a:close/>
                  <a:moveTo>
                    <a:pt x="64103" y="71162"/>
                  </a:moveTo>
                  <a:cubicBezTo>
                    <a:pt x="64103" y="88011"/>
                    <a:pt x="54959" y="97424"/>
                    <a:pt x="41338" y="97424"/>
                  </a:cubicBezTo>
                  <a:cubicBezTo>
                    <a:pt x="31337" y="97424"/>
                    <a:pt x="26289" y="90082"/>
                    <a:pt x="26289" y="81045"/>
                  </a:cubicBezTo>
                  <a:cubicBezTo>
                    <a:pt x="26289" y="59396"/>
                    <a:pt x="54959" y="57984"/>
                    <a:pt x="64103" y="57795"/>
                  </a:cubicBezTo>
                  <a:lnTo>
                    <a:pt x="64103" y="711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8" name="Forme libre 657">
              <a:extLst>
                <a:ext uri="{FF2B5EF4-FFF2-40B4-BE49-F238E27FC236}">
                  <a16:creationId xmlns:a16="http://schemas.microsoft.com/office/drawing/2014/main" id="{2C7EAE07-3BB1-024D-88B9-5CC6BCF7CC36}"/>
                </a:ext>
              </a:extLst>
            </p:cNvPr>
            <p:cNvSpPr/>
            <p:nvPr/>
          </p:nvSpPr>
          <p:spPr>
            <a:xfrm>
              <a:off x="10676976" y="3271239"/>
              <a:ext cx="128682" cy="108342"/>
            </a:xfrm>
            <a:custGeom>
              <a:avLst/>
              <a:gdLst>
                <a:gd name="connsiteX0" fmla="*/ 110680 w 128682"/>
                <a:gd name="connsiteY0" fmla="*/ 83210 h 108342"/>
                <a:gd name="connsiteX1" fmla="*/ 110680 w 128682"/>
                <a:gd name="connsiteY1" fmla="*/ 30686 h 108342"/>
                <a:gd name="connsiteX2" fmla="*/ 81820 w 128682"/>
                <a:gd name="connsiteY2" fmla="*/ 0 h 108342"/>
                <a:gd name="connsiteX3" fmla="*/ 42577 w 128682"/>
                <a:gd name="connsiteY3" fmla="*/ 27203 h 108342"/>
                <a:gd name="connsiteX4" fmla="*/ 42101 w 128682"/>
                <a:gd name="connsiteY4" fmla="*/ 27203 h 108342"/>
                <a:gd name="connsiteX5" fmla="*/ 42101 w 128682"/>
                <a:gd name="connsiteY5" fmla="*/ 0 h 108342"/>
                <a:gd name="connsiteX6" fmla="*/ 0 w 128682"/>
                <a:gd name="connsiteY6" fmla="*/ 5554 h 108342"/>
                <a:gd name="connsiteX7" fmla="*/ 0 w 128682"/>
                <a:gd name="connsiteY7" fmla="*/ 10637 h 108342"/>
                <a:gd name="connsiteX8" fmla="*/ 17907 w 128682"/>
                <a:gd name="connsiteY8" fmla="*/ 29086 h 108342"/>
                <a:gd name="connsiteX9" fmla="*/ 17907 w 128682"/>
                <a:gd name="connsiteY9" fmla="*/ 83210 h 108342"/>
                <a:gd name="connsiteX10" fmla="*/ 0 w 128682"/>
                <a:gd name="connsiteY10" fmla="*/ 103260 h 108342"/>
                <a:gd name="connsiteX11" fmla="*/ 0 w 128682"/>
                <a:gd name="connsiteY11" fmla="*/ 108343 h 108342"/>
                <a:gd name="connsiteX12" fmla="*/ 60008 w 128682"/>
                <a:gd name="connsiteY12" fmla="*/ 108343 h 108342"/>
                <a:gd name="connsiteX13" fmla="*/ 60008 w 128682"/>
                <a:gd name="connsiteY13" fmla="*/ 103260 h 108342"/>
                <a:gd name="connsiteX14" fmla="*/ 42101 w 128682"/>
                <a:gd name="connsiteY14" fmla="*/ 83210 h 108342"/>
                <a:gd name="connsiteX15" fmla="*/ 42101 w 128682"/>
                <a:gd name="connsiteY15" fmla="*/ 52336 h 108342"/>
                <a:gd name="connsiteX16" fmla="*/ 71247 w 128682"/>
                <a:gd name="connsiteY16" fmla="*/ 14025 h 108342"/>
                <a:gd name="connsiteX17" fmla="*/ 86582 w 128682"/>
                <a:gd name="connsiteY17" fmla="*/ 49230 h 108342"/>
                <a:gd name="connsiteX18" fmla="*/ 86582 w 128682"/>
                <a:gd name="connsiteY18" fmla="*/ 83116 h 108342"/>
                <a:gd name="connsiteX19" fmla="*/ 68675 w 128682"/>
                <a:gd name="connsiteY19" fmla="*/ 103166 h 108342"/>
                <a:gd name="connsiteX20" fmla="*/ 68675 w 128682"/>
                <a:gd name="connsiteY20" fmla="*/ 108249 h 108342"/>
                <a:gd name="connsiteX21" fmla="*/ 128683 w 128682"/>
                <a:gd name="connsiteY21" fmla="*/ 108249 h 108342"/>
                <a:gd name="connsiteX22" fmla="*/ 128683 w 128682"/>
                <a:gd name="connsiteY22" fmla="*/ 103166 h 108342"/>
                <a:gd name="connsiteX23" fmla="*/ 110776 w 128682"/>
                <a:gd name="connsiteY23" fmla="*/ 83116 h 10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682" h="108342">
                  <a:moveTo>
                    <a:pt x="110680" y="83210"/>
                  </a:moveTo>
                  <a:lnTo>
                    <a:pt x="110680" y="30686"/>
                  </a:lnTo>
                  <a:cubicBezTo>
                    <a:pt x="110680" y="13178"/>
                    <a:pt x="106109" y="0"/>
                    <a:pt x="81820" y="0"/>
                  </a:cubicBezTo>
                  <a:cubicBezTo>
                    <a:pt x="59055" y="0"/>
                    <a:pt x="48101" y="17696"/>
                    <a:pt x="42577" y="27203"/>
                  </a:cubicBezTo>
                  <a:lnTo>
                    <a:pt x="42101" y="27203"/>
                  </a:lnTo>
                  <a:lnTo>
                    <a:pt x="42101" y="0"/>
                  </a:lnTo>
                  <a:lnTo>
                    <a:pt x="0" y="5554"/>
                  </a:lnTo>
                  <a:lnTo>
                    <a:pt x="0" y="10637"/>
                  </a:lnTo>
                  <a:cubicBezTo>
                    <a:pt x="9335" y="10637"/>
                    <a:pt x="17907" y="12707"/>
                    <a:pt x="17907" y="29086"/>
                  </a:cubicBezTo>
                  <a:lnTo>
                    <a:pt x="17907" y="83210"/>
                  </a:lnTo>
                  <a:cubicBezTo>
                    <a:pt x="17907" y="99118"/>
                    <a:pt x="13811" y="103260"/>
                    <a:pt x="0" y="103260"/>
                  </a:cubicBezTo>
                  <a:lnTo>
                    <a:pt x="0" y="108343"/>
                  </a:lnTo>
                  <a:lnTo>
                    <a:pt x="60008" y="108343"/>
                  </a:lnTo>
                  <a:lnTo>
                    <a:pt x="60008" y="103260"/>
                  </a:lnTo>
                  <a:cubicBezTo>
                    <a:pt x="46196" y="103260"/>
                    <a:pt x="42101" y="99118"/>
                    <a:pt x="42101" y="83210"/>
                  </a:cubicBezTo>
                  <a:lnTo>
                    <a:pt x="42101" y="52336"/>
                  </a:lnTo>
                  <a:cubicBezTo>
                    <a:pt x="42101" y="38028"/>
                    <a:pt x="57436" y="14025"/>
                    <a:pt x="71247" y="14025"/>
                  </a:cubicBezTo>
                  <a:cubicBezTo>
                    <a:pt x="82963" y="14025"/>
                    <a:pt x="86582" y="21367"/>
                    <a:pt x="86582" y="49230"/>
                  </a:cubicBezTo>
                  <a:lnTo>
                    <a:pt x="86582" y="83116"/>
                  </a:lnTo>
                  <a:cubicBezTo>
                    <a:pt x="86582" y="99024"/>
                    <a:pt x="82487" y="103166"/>
                    <a:pt x="68675" y="103166"/>
                  </a:cubicBezTo>
                  <a:lnTo>
                    <a:pt x="68675" y="108249"/>
                  </a:lnTo>
                  <a:lnTo>
                    <a:pt x="128683" y="108249"/>
                  </a:lnTo>
                  <a:lnTo>
                    <a:pt x="128683" y="103166"/>
                  </a:lnTo>
                  <a:cubicBezTo>
                    <a:pt x="114776" y="103166"/>
                    <a:pt x="110776" y="99024"/>
                    <a:pt x="110776" y="831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9" name="Forme libre 658">
              <a:extLst>
                <a:ext uri="{FF2B5EF4-FFF2-40B4-BE49-F238E27FC236}">
                  <a16:creationId xmlns:a16="http://schemas.microsoft.com/office/drawing/2014/main" id="{63735409-0838-B748-BA06-C3091BE6A255}"/>
                </a:ext>
              </a:extLst>
            </p:cNvPr>
            <p:cNvSpPr/>
            <p:nvPr/>
          </p:nvSpPr>
          <p:spPr>
            <a:xfrm>
              <a:off x="10834710" y="3252601"/>
              <a:ext cx="115347" cy="175739"/>
            </a:xfrm>
            <a:custGeom>
              <a:avLst/>
              <a:gdLst>
                <a:gd name="connsiteX0" fmla="*/ 102394 w 115347"/>
                <a:gd name="connsiteY0" fmla="*/ 0 h 175739"/>
                <a:gd name="connsiteX1" fmla="*/ 75629 w 115347"/>
                <a:gd name="connsiteY1" fmla="*/ 25133 h 175739"/>
                <a:gd name="connsiteX2" fmla="*/ 49816 w 115347"/>
                <a:gd name="connsiteY2" fmla="*/ 18732 h 175739"/>
                <a:gd name="connsiteX3" fmla="*/ 5048 w 115347"/>
                <a:gd name="connsiteY3" fmla="*/ 56572 h 175739"/>
                <a:gd name="connsiteX4" fmla="*/ 21812 w 115347"/>
                <a:gd name="connsiteY4" fmla="*/ 86317 h 175739"/>
                <a:gd name="connsiteX5" fmla="*/ 7429 w 115347"/>
                <a:gd name="connsiteY5" fmla="*/ 112861 h 175739"/>
                <a:gd name="connsiteX6" fmla="*/ 15050 w 115347"/>
                <a:gd name="connsiteY6" fmla="*/ 126416 h 175739"/>
                <a:gd name="connsiteX7" fmla="*/ 0 w 115347"/>
                <a:gd name="connsiteY7" fmla="*/ 148536 h 175739"/>
                <a:gd name="connsiteX8" fmla="*/ 49530 w 115347"/>
                <a:gd name="connsiteY8" fmla="*/ 175740 h 175739"/>
                <a:gd name="connsiteX9" fmla="*/ 110776 w 115347"/>
                <a:gd name="connsiteY9" fmla="*/ 135829 h 175739"/>
                <a:gd name="connsiteX10" fmla="*/ 74676 w 115347"/>
                <a:gd name="connsiteY10" fmla="*/ 108437 h 175739"/>
                <a:gd name="connsiteX11" fmla="*/ 37338 w 115347"/>
                <a:gd name="connsiteY11" fmla="*/ 108437 h 175739"/>
                <a:gd name="connsiteX12" fmla="*/ 24670 w 115347"/>
                <a:gd name="connsiteY12" fmla="*/ 99965 h 175739"/>
                <a:gd name="connsiteX13" fmla="*/ 29433 w 115347"/>
                <a:gd name="connsiteY13" fmla="*/ 89611 h 175739"/>
                <a:gd name="connsiteX14" fmla="*/ 49816 w 115347"/>
                <a:gd name="connsiteY14" fmla="*/ 93094 h 175739"/>
                <a:gd name="connsiteX15" fmla="*/ 94012 w 115347"/>
                <a:gd name="connsiteY15" fmla="*/ 56666 h 175739"/>
                <a:gd name="connsiteX16" fmla="*/ 81153 w 115347"/>
                <a:gd name="connsiteY16" fmla="*/ 29274 h 175739"/>
                <a:gd name="connsiteX17" fmla="*/ 90011 w 115347"/>
                <a:gd name="connsiteY17" fmla="*/ 20708 h 175739"/>
                <a:gd name="connsiteX18" fmla="*/ 94583 w 115347"/>
                <a:gd name="connsiteY18" fmla="*/ 23062 h 175739"/>
                <a:gd name="connsiteX19" fmla="*/ 102489 w 115347"/>
                <a:gd name="connsiteY19" fmla="*/ 25603 h 175739"/>
                <a:gd name="connsiteX20" fmla="*/ 115348 w 115347"/>
                <a:gd name="connsiteY20" fmla="*/ 12990 h 175739"/>
                <a:gd name="connsiteX21" fmla="*/ 102489 w 115347"/>
                <a:gd name="connsiteY21" fmla="*/ 282 h 175739"/>
                <a:gd name="connsiteX22" fmla="*/ 68675 w 115347"/>
                <a:gd name="connsiteY22" fmla="*/ 129710 h 175739"/>
                <a:gd name="connsiteX23" fmla="*/ 90202 w 115347"/>
                <a:gd name="connsiteY23" fmla="*/ 142606 h 175739"/>
                <a:gd name="connsiteX24" fmla="*/ 50768 w 115347"/>
                <a:gd name="connsiteY24" fmla="*/ 166138 h 175739"/>
                <a:gd name="connsiteX25" fmla="*/ 18002 w 115347"/>
                <a:gd name="connsiteY25" fmla="*/ 142418 h 175739"/>
                <a:gd name="connsiteX26" fmla="*/ 22574 w 115347"/>
                <a:gd name="connsiteY26" fmla="*/ 129710 h 175739"/>
                <a:gd name="connsiteX27" fmla="*/ 68771 w 115347"/>
                <a:gd name="connsiteY27" fmla="*/ 129710 h 175739"/>
                <a:gd name="connsiteX28" fmla="*/ 49816 w 115347"/>
                <a:gd name="connsiteY28" fmla="*/ 84999 h 175739"/>
                <a:gd name="connsiteX29" fmla="*/ 29718 w 115347"/>
                <a:gd name="connsiteY29" fmla="*/ 56383 h 175739"/>
                <a:gd name="connsiteX30" fmla="*/ 49816 w 115347"/>
                <a:gd name="connsiteY30" fmla="*/ 26450 h 175739"/>
                <a:gd name="connsiteX31" fmla="*/ 69437 w 115347"/>
                <a:gd name="connsiteY31" fmla="*/ 56383 h 175739"/>
                <a:gd name="connsiteX32" fmla="*/ 49816 w 115347"/>
                <a:gd name="connsiteY32" fmla="*/ 84999 h 175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347" h="175739">
                  <a:moveTo>
                    <a:pt x="102394" y="0"/>
                  </a:moveTo>
                  <a:cubicBezTo>
                    <a:pt x="87821" y="0"/>
                    <a:pt x="80201" y="16378"/>
                    <a:pt x="75629" y="25133"/>
                  </a:cubicBezTo>
                  <a:cubicBezTo>
                    <a:pt x="69437" y="22120"/>
                    <a:pt x="61341" y="18732"/>
                    <a:pt x="49816" y="18732"/>
                  </a:cubicBezTo>
                  <a:cubicBezTo>
                    <a:pt x="22289" y="18732"/>
                    <a:pt x="5048" y="33039"/>
                    <a:pt x="5048" y="56572"/>
                  </a:cubicBezTo>
                  <a:cubicBezTo>
                    <a:pt x="5048" y="74739"/>
                    <a:pt x="15145" y="81704"/>
                    <a:pt x="21812" y="86317"/>
                  </a:cubicBezTo>
                  <a:cubicBezTo>
                    <a:pt x="18669" y="90458"/>
                    <a:pt x="7429" y="101095"/>
                    <a:pt x="7429" y="112861"/>
                  </a:cubicBezTo>
                  <a:cubicBezTo>
                    <a:pt x="7429" y="120203"/>
                    <a:pt x="12192" y="123686"/>
                    <a:pt x="15050" y="126416"/>
                  </a:cubicBezTo>
                  <a:cubicBezTo>
                    <a:pt x="9335" y="131028"/>
                    <a:pt x="0" y="137900"/>
                    <a:pt x="0" y="148536"/>
                  </a:cubicBezTo>
                  <a:cubicBezTo>
                    <a:pt x="0" y="159173"/>
                    <a:pt x="13907" y="175740"/>
                    <a:pt x="49530" y="175740"/>
                  </a:cubicBezTo>
                  <a:cubicBezTo>
                    <a:pt x="88011" y="175740"/>
                    <a:pt x="110776" y="154560"/>
                    <a:pt x="110776" y="135829"/>
                  </a:cubicBezTo>
                  <a:cubicBezTo>
                    <a:pt x="110776" y="114179"/>
                    <a:pt x="92107" y="108437"/>
                    <a:pt x="74676" y="108437"/>
                  </a:cubicBezTo>
                  <a:lnTo>
                    <a:pt x="37338" y="108437"/>
                  </a:lnTo>
                  <a:cubicBezTo>
                    <a:pt x="29718" y="108437"/>
                    <a:pt x="24670" y="106366"/>
                    <a:pt x="24670" y="99965"/>
                  </a:cubicBezTo>
                  <a:cubicBezTo>
                    <a:pt x="24670" y="96294"/>
                    <a:pt x="27051" y="92623"/>
                    <a:pt x="29433" y="89611"/>
                  </a:cubicBezTo>
                  <a:cubicBezTo>
                    <a:pt x="34004" y="91211"/>
                    <a:pt x="39529" y="93094"/>
                    <a:pt x="49816" y="93094"/>
                  </a:cubicBezTo>
                  <a:cubicBezTo>
                    <a:pt x="75629" y="93094"/>
                    <a:pt x="94012" y="79728"/>
                    <a:pt x="94012" y="56666"/>
                  </a:cubicBezTo>
                  <a:cubicBezTo>
                    <a:pt x="94012" y="41699"/>
                    <a:pt x="87821" y="34545"/>
                    <a:pt x="81153" y="29274"/>
                  </a:cubicBezTo>
                  <a:cubicBezTo>
                    <a:pt x="83058" y="25791"/>
                    <a:pt x="85439" y="20708"/>
                    <a:pt x="90011" y="20708"/>
                  </a:cubicBezTo>
                  <a:cubicBezTo>
                    <a:pt x="91726" y="20708"/>
                    <a:pt x="92869" y="21838"/>
                    <a:pt x="94583" y="23062"/>
                  </a:cubicBezTo>
                  <a:cubicBezTo>
                    <a:pt x="96488" y="24474"/>
                    <a:pt x="98679" y="25603"/>
                    <a:pt x="102489" y="25603"/>
                  </a:cubicBezTo>
                  <a:cubicBezTo>
                    <a:pt x="109919" y="25603"/>
                    <a:pt x="115348" y="20050"/>
                    <a:pt x="115348" y="12990"/>
                  </a:cubicBezTo>
                  <a:cubicBezTo>
                    <a:pt x="115348" y="5930"/>
                    <a:pt x="109633" y="282"/>
                    <a:pt x="102489" y="282"/>
                  </a:cubicBezTo>
                  <a:close/>
                  <a:moveTo>
                    <a:pt x="68675" y="129710"/>
                  </a:moveTo>
                  <a:cubicBezTo>
                    <a:pt x="78772" y="129710"/>
                    <a:pt x="90202" y="132722"/>
                    <a:pt x="90202" y="142606"/>
                  </a:cubicBezTo>
                  <a:cubicBezTo>
                    <a:pt x="90202" y="153243"/>
                    <a:pt x="73724" y="166138"/>
                    <a:pt x="50768" y="166138"/>
                  </a:cubicBezTo>
                  <a:cubicBezTo>
                    <a:pt x="27813" y="166138"/>
                    <a:pt x="18002" y="152113"/>
                    <a:pt x="18002" y="142418"/>
                  </a:cubicBezTo>
                  <a:cubicBezTo>
                    <a:pt x="18002" y="137805"/>
                    <a:pt x="20098" y="133852"/>
                    <a:pt x="22574" y="129710"/>
                  </a:cubicBezTo>
                  <a:lnTo>
                    <a:pt x="68771" y="129710"/>
                  </a:lnTo>
                  <a:close/>
                  <a:moveTo>
                    <a:pt x="49816" y="84999"/>
                  </a:moveTo>
                  <a:cubicBezTo>
                    <a:pt x="34290" y="84999"/>
                    <a:pt x="29718" y="73703"/>
                    <a:pt x="29718" y="56383"/>
                  </a:cubicBezTo>
                  <a:cubicBezTo>
                    <a:pt x="29718" y="44617"/>
                    <a:pt x="32385" y="26450"/>
                    <a:pt x="49816" y="26450"/>
                  </a:cubicBezTo>
                  <a:cubicBezTo>
                    <a:pt x="64389" y="26450"/>
                    <a:pt x="69437" y="40287"/>
                    <a:pt x="69437" y="56383"/>
                  </a:cubicBezTo>
                  <a:cubicBezTo>
                    <a:pt x="69437" y="72480"/>
                    <a:pt x="64199" y="84999"/>
                    <a:pt x="49816" y="849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0" name="Forme libre 659">
              <a:extLst>
                <a:ext uri="{FF2B5EF4-FFF2-40B4-BE49-F238E27FC236}">
                  <a16:creationId xmlns:a16="http://schemas.microsoft.com/office/drawing/2014/main" id="{39C9DDB9-2C9E-3F46-9BD4-0FCD2D7AFBD1}"/>
                </a:ext>
              </a:extLst>
            </p:cNvPr>
            <p:cNvSpPr/>
            <p:nvPr/>
          </p:nvSpPr>
          <p:spPr>
            <a:xfrm>
              <a:off x="10978728" y="3271239"/>
              <a:ext cx="93821" cy="110602"/>
            </a:xfrm>
            <a:custGeom>
              <a:avLst/>
              <a:gdLst>
                <a:gd name="connsiteX0" fmla="*/ 50006 w 93821"/>
                <a:gd name="connsiteY0" fmla="*/ 0 h 110602"/>
                <a:gd name="connsiteX1" fmla="*/ 0 w 93821"/>
                <a:gd name="connsiteY1" fmla="*/ 51583 h 110602"/>
                <a:gd name="connsiteX2" fmla="*/ 58579 w 93821"/>
                <a:gd name="connsiteY2" fmla="*/ 110602 h 110602"/>
                <a:gd name="connsiteX3" fmla="*/ 91630 w 93821"/>
                <a:gd name="connsiteY3" fmla="*/ 104578 h 110602"/>
                <a:gd name="connsiteX4" fmla="*/ 91630 w 93821"/>
                <a:gd name="connsiteY4" fmla="*/ 96294 h 110602"/>
                <a:gd name="connsiteX5" fmla="*/ 69628 w 93821"/>
                <a:gd name="connsiteY5" fmla="*/ 100248 h 110602"/>
                <a:gd name="connsiteX6" fmla="*/ 26098 w 93821"/>
                <a:gd name="connsiteY6" fmla="*/ 43582 h 110602"/>
                <a:gd name="connsiteX7" fmla="*/ 93821 w 93821"/>
                <a:gd name="connsiteY7" fmla="*/ 43582 h 110602"/>
                <a:gd name="connsiteX8" fmla="*/ 50006 w 93821"/>
                <a:gd name="connsiteY8" fmla="*/ 0 h 110602"/>
                <a:gd name="connsiteX9" fmla="*/ 26098 w 93821"/>
                <a:gd name="connsiteY9" fmla="*/ 34075 h 110602"/>
                <a:gd name="connsiteX10" fmla="*/ 49054 w 93821"/>
                <a:gd name="connsiteY10" fmla="*/ 7813 h 110602"/>
                <a:gd name="connsiteX11" fmla="*/ 69628 w 93821"/>
                <a:gd name="connsiteY11" fmla="*/ 34075 h 110602"/>
                <a:gd name="connsiteX12" fmla="*/ 26098 w 93821"/>
                <a:gd name="connsiteY12" fmla="*/ 34075 h 1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821" h="110602">
                  <a:moveTo>
                    <a:pt x="50006" y="0"/>
                  </a:moveTo>
                  <a:cubicBezTo>
                    <a:pt x="18002" y="0"/>
                    <a:pt x="0" y="16849"/>
                    <a:pt x="0" y="51583"/>
                  </a:cubicBezTo>
                  <a:cubicBezTo>
                    <a:pt x="0" y="89894"/>
                    <a:pt x="21812" y="110602"/>
                    <a:pt x="58579" y="110602"/>
                  </a:cubicBezTo>
                  <a:cubicBezTo>
                    <a:pt x="74581" y="110602"/>
                    <a:pt x="87058" y="106272"/>
                    <a:pt x="91630" y="104578"/>
                  </a:cubicBezTo>
                  <a:lnTo>
                    <a:pt x="91630" y="96294"/>
                  </a:lnTo>
                  <a:cubicBezTo>
                    <a:pt x="87058" y="97895"/>
                    <a:pt x="79438" y="100248"/>
                    <a:pt x="69628" y="100248"/>
                  </a:cubicBezTo>
                  <a:cubicBezTo>
                    <a:pt x="35623" y="100248"/>
                    <a:pt x="26098" y="67773"/>
                    <a:pt x="26098" y="43582"/>
                  </a:cubicBezTo>
                  <a:lnTo>
                    <a:pt x="93821" y="43582"/>
                  </a:lnTo>
                  <a:cubicBezTo>
                    <a:pt x="93821" y="24191"/>
                    <a:pt x="87630" y="0"/>
                    <a:pt x="50006" y="0"/>
                  </a:cubicBezTo>
                  <a:close/>
                  <a:moveTo>
                    <a:pt x="26098" y="34075"/>
                  </a:moveTo>
                  <a:cubicBezTo>
                    <a:pt x="26098" y="25038"/>
                    <a:pt x="30861" y="7813"/>
                    <a:pt x="49054" y="7813"/>
                  </a:cubicBezTo>
                  <a:cubicBezTo>
                    <a:pt x="65532" y="7813"/>
                    <a:pt x="69628" y="19579"/>
                    <a:pt x="69628" y="34075"/>
                  </a:cubicBezTo>
                  <a:lnTo>
                    <a:pt x="26098" y="340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1" name="Forme libre 660">
              <a:extLst>
                <a:ext uri="{FF2B5EF4-FFF2-40B4-BE49-F238E27FC236}">
                  <a16:creationId xmlns:a16="http://schemas.microsoft.com/office/drawing/2014/main" id="{C1DBB2B5-0092-6541-88B9-3CF16B8ECA8F}"/>
                </a:ext>
              </a:extLst>
            </p:cNvPr>
            <p:cNvSpPr/>
            <p:nvPr/>
          </p:nvSpPr>
          <p:spPr>
            <a:xfrm>
              <a:off x="11102553" y="3271239"/>
              <a:ext cx="88106" cy="108342"/>
            </a:xfrm>
            <a:custGeom>
              <a:avLst/>
              <a:gdLst>
                <a:gd name="connsiteX0" fmla="*/ 75152 w 88106"/>
                <a:gd name="connsiteY0" fmla="*/ 0 h 108342"/>
                <a:gd name="connsiteX1" fmla="*/ 42577 w 88106"/>
                <a:gd name="connsiteY1" fmla="*/ 26733 h 108342"/>
                <a:gd name="connsiteX2" fmla="*/ 42100 w 88106"/>
                <a:gd name="connsiteY2" fmla="*/ 26733 h 108342"/>
                <a:gd name="connsiteX3" fmla="*/ 42100 w 88106"/>
                <a:gd name="connsiteY3" fmla="*/ 0 h 108342"/>
                <a:gd name="connsiteX4" fmla="*/ 0 w 88106"/>
                <a:gd name="connsiteY4" fmla="*/ 5554 h 108342"/>
                <a:gd name="connsiteX5" fmla="*/ 0 w 88106"/>
                <a:gd name="connsiteY5" fmla="*/ 10637 h 108342"/>
                <a:gd name="connsiteX6" fmla="*/ 17907 w 88106"/>
                <a:gd name="connsiteY6" fmla="*/ 29086 h 108342"/>
                <a:gd name="connsiteX7" fmla="*/ 17907 w 88106"/>
                <a:gd name="connsiteY7" fmla="*/ 83210 h 108342"/>
                <a:gd name="connsiteX8" fmla="*/ 0 w 88106"/>
                <a:gd name="connsiteY8" fmla="*/ 103260 h 108342"/>
                <a:gd name="connsiteX9" fmla="*/ 0 w 88106"/>
                <a:gd name="connsiteY9" fmla="*/ 108343 h 108342"/>
                <a:gd name="connsiteX10" fmla="*/ 60007 w 88106"/>
                <a:gd name="connsiteY10" fmla="*/ 108343 h 108342"/>
                <a:gd name="connsiteX11" fmla="*/ 60007 w 88106"/>
                <a:gd name="connsiteY11" fmla="*/ 103260 h 108342"/>
                <a:gd name="connsiteX12" fmla="*/ 42100 w 88106"/>
                <a:gd name="connsiteY12" fmla="*/ 83210 h 108342"/>
                <a:gd name="connsiteX13" fmla="*/ 42100 w 88106"/>
                <a:gd name="connsiteY13" fmla="*/ 57419 h 108342"/>
                <a:gd name="connsiteX14" fmla="*/ 60293 w 88106"/>
                <a:gd name="connsiteY14" fmla="*/ 19579 h 108342"/>
                <a:gd name="connsiteX15" fmla="*/ 75152 w 88106"/>
                <a:gd name="connsiteY15" fmla="*/ 24850 h 108342"/>
                <a:gd name="connsiteX16" fmla="*/ 88106 w 88106"/>
                <a:gd name="connsiteY16" fmla="*/ 11954 h 108342"/>
                <a:gd name="connsiteX17" fmla="*/ 75152 w 88106"/>
                <a:gd name="connsiteY17" fmla="*/ 0 h 10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106" h="108342">
                  <a:moveTo>
                    <a:pt x="75152" y="0"/>
                  </a:moveTo>
                  <a:cubicBezTo>
                    <a:pt x="55531" y="0"/>
                    <a:pt x="46672" y="16379"/>
                    <a:pt x="42577" y="26733"/>
                  </a:cubicBezTo>
                  <a:lnTo>
                    <a:pt x="42100" y="26733"/>
                  </a:lnTo>
                  <a:lnTo>
                    <a:pt x="42100" y="0"/>
                  </a:lnTo>
                  <a:lnTo>
                    <a:pt x="0" y="5554"/>
                  </a:lnTo>
                  <a:lnTo>
                    <a:pt x="0" y="10637"/>
                  </a:lnTo>
                  <a:cubicBezTo>
                    <a:pt x="9334" y="10637"/>
                    <a:pt x="17907" y="12707"/>
                    <a:pt x="17907" y="29086"/>
                  </a:cubicBezTo>
                  <a:lnTo>
                    <a:pt x="17907" y="83210"/>
                  </a:lnTo>
                  <a:cubicBezTo>
                    <a:pt x="17907" y="99118"/>
                    <a:pt x="13811" y="103260"/>
                    <a:pt x="0" y="103260"/>
                  </a:cubicBezTo>
                  <a:lnTo>
                    <a:pt x="0" y="108343"/>
                  </a:lnTo>
                  <a:lnTo>
                    <a:pt x="60007" y="108343"/>
                  </a:lnTo>
                  <a:lnTo>
                    <a:pt x="60007" y="103260"/>
                  </a:lnTo>
                  <a:cubicBezTo>
                    <a:pt x="46101" y="103260"/>
                    <a:pt x="42100" y="99118"/>
                    <a:pt x="42100" y="83210"/>
                  </a:cubicBezTo>
                  <a:lnTo>
                    <a:pt x="42100" y="57419"/>
                  </a:lnTo>
                  <a:cubicBezTo>
                    <a:pt x="42100" y="33698"/>
                    <a:pt x="52864" y="19579"/>
                    <a:pt x="60293" y="19579"/>
                  </a:cubicBezTo>
                  <a:cubicBezTo>
                    <a:pt x="68199" y="19579"/>
                    <a:pt x="66484" y="24850"/>
                    <a:pt x="75152" y="24850"/>
                  </a:cubicBezTo>
                  <a:cubicBezTo>
                    <a:pt x="82105" y="24850"/>
                    <a:pt x="88106" y="20050"/>
                    <a:pt x="88106" y="11954"/>
                  </a:cubicBezTo>
                  <a:cubicBezTo>
                    <a:pt x="88106" y="4330"/>
                    <a:pt x="80677" y="0"/>
                    <a:pt x="75152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2" name="Forme libre 661">
              <a:extLst>
                <a:ext uri="{FF2B5EF4-FFF2-40B4-BE49-F238E27FC236}">
                  <a16:creationId xmlns:a16="http://schemas.microsoft.com/office/drawing/2014/main" id="{1191774E-4CF3-F649-A11A-0D407C378819}"/>
                </a:ext>
              </a:extLst>
            </p:cNvPr>
            <p:cNvSpPr/>
            <p:nvPr/>
          </p:nvSpPr>
          <p:spPr>
            <a:xfrm>
              <a:off x="11219425" y="3271145"/>
              <a:ext cx="77724" cy="110602"/>
            </a:xfrm>
            <a:custGeom>
              <a:avLst/>
              <a:gdLst>
                <a:gd name="connsiteX0" fmla="*/ 64961 w 77724"/>
                <a:gd name="connsiteY0" fmla="*/ 54689 h 110602"/>
                <a:gd name="connsiteX1" fmla="*/ 22574 w 77724"/>
                <a:gd name="connsiteY1" fmla="*/ 22873 h 110602"/>
                <a:gd name="connsiteX2" fmla="*/ 40291 w 77724"/>
                <a:gd name="connsiteY2" fmla="*/ 7907 h 110602"/>
                <a:gd name="connsiteX3" fmla="*/ 64008 w 77724"/>
                <a:gd name="connsiteY3" fmla="*/ 31157 h 110602"/>
                <a:gd name="connsiteX4" fmla="*/ 70961 w 77724"/>
                <a:gd name="connsiteY4" fmla="*/ 31157 h 110602"/>
                <a:gd name="connsiteX5" fmla="*/ 69532 w 77724"/>
                <a:gd name="connsiteY5" fmla="*/ 3953 h 110602"/>
                <a:gd name="connsiteX6" fmla="*/ 42291 w 77724"/>
                <a:gd name="connsiteY6" fmla="*/ 0 h 110602"/>
                <a:gd name="connsiteX7" fmla="*/ 667 w 77724"/>
                <a:gd name="connsiteY7" fmla="*/ 29745 h 110602"/>
                <a:gd name="connsiteX8" fmla="*/ 17907 w 77724"/>
                <a:gd name="connsiteY8" fmla="*/ 56478 h 110602"/>
                <a:gd name="connsiteX9" fmla="*/ 55721 w 77724"/>
                <a:gd name="connsiteY9" fmla="*/ 85281 h 110602"/>
                <a:gd name="connsiteX10" fmla="*/ 34004 w 77724"/>
                <a:gd name="connsiteY10" fmla="*/ 102789 h 110602"/>
                <a:gd name="connsiteX11" fmla="*/ 6953 w 77724"/>
                <a:gd name="connsiteY11" fmla="*/ 75586 h 110602"/>
                <a:gd name="connsiteX12" fmla="*/ 0 w 77724"/>
                <a:gd name="connsiteY12" fmla="*/ 75586 h 110602"/>
                <a:gd name="connsiteX13" fmla="*/ 1429 w 77724"/>
                <a:gd name="connsiteY13" fmla="*/ 106460 h 110602"/>
                <a:gd name="connsiteX14" fmla="*/ 34671 w 77724"/>
                <a:gd name="connsiteY14" fmla="*/ 110602 h 110602"/>
                <a:gd name="connsiteX15" fmla="*/ 77724 w 77724"/>
                <a:gd name="connsiteY15" fmla="*/ 79257 h 110602"/>
                <a:gd name="connsiteX16" fmla="*/ 65056 w 77724"/>
                <a:gd name="connsiteY16" fmla="*/ 54595 h 1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724" h="110602">
                  <a:moveTo>
                    <a:pt x="64961" y="54689"/>
                  </a:moveTo>
                  <a:cubicBezTo>
                    <a:pt x="50102" y="43582"/>
                    <a:pt x="22574" y="37840"/>
                    <a:pt x="22574" y="22873"/>
                  </a:cubicBezTo>
                  <a:cubicBezTo>
                    <a:pt x="22574" y="14590"/>
                    <a:pt x="30004" y="7907"/>
                    <a:pt x="40291" y="7907"/>
                  </a:cubicBezTo>
                  <a:cubicBezTo>
                    <a:pt x="58007" y="7907"/>
                    <a:pt x="63055" y="23062"/>
                    <a:pt x="64008" y="31157"/>
                  </a:cubicBezTo>
                  <a:lnTo>
                    <a:pt x="70961" y="31157"/>
                  </a:lnTo>
                  <a:lnTo>
                    <a:pt x="69532" y="3953"/>
                  </a:lnTo>
                  <a:cubicBezTo>
                    <a:pt x="61913" y="2071"/>
                    <a:pt x="53721" y="0"/>
                    <a:pt x="42291" y="0"/>
                  </a:cubicBezTo>
                  <a:cubicBezTo>
                    <a:pt x="19526" y="0"/>
                    <a:pt x="667" y="8942"/>
                    <a:pt x="667" y="29745"/>
                  </a:cubicBezTo>
                  <a:cubicBezTo>
                    <a:pt x="667" y="42452"/>
                    <a:pt x="6191" y="48665"/>
                    <a:pt x="17907" y="56478"/>
                  </a:cubicBezTo>
                  <a:cubicBezTo>
                    <a:pt x="32290" y="65891"/>
                    <a:pt x="55721" y="70315"/>
                    <a:pt x="55721" y="85281"/>
                  </a:cubicBezTo>
                  <a:cubicBezTo>
                    <a:pt x="55721" y="97047"/>
                    <a:pt x="44482" y="102789"/>
                    <a:pt x="34004" y="102789"/>
                  </a:cubicBezTo>
                  <a:cubicBezTo>
                    <a:pt x="16288" y="102789"/>
                    <a:pt x="6953" y="88764"/>
                    <a:pt x="6953" y="75586"/>
                  </a:cubicBezTo>
                  <a:lnTo>
                    <a:pt x="0" y="75586"/>
                  </a:lnTo>
                  <a:lnTo>
                    <a:pt x="1429" y="106460"/>
                  </a:lnTo>
                  <a:cubicBezTo>
                    <a:pt x="6953" y="107872"/>
                    <a:pt x="20288" y="110602"/>
                    <a:pt x="34671" y="110602"/>
                  </a:cubicBezTo>
                  <a:cubicBezTo>
                    <a:pt x="62198" y="110602"/>
                    <a:pt x="77724" y="98177"/>
                    <a:pt x="77724" y="79257"/>
                  </a:cubicBezTo>
                  <a:cubicBezTo>
                    <a:pt x="77724" y="67961"/>
                    <a:pt x="72199" y="59960"/>
                    <a:pt x="65056" y="545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3" name="Forme libre 662">
              <a:extLst>
                <a:ext uri="{FF2B5EF4-FFF2-40B4-BE49-F238E27FC236}">
                  <a16:creationId xmlns:a16="http://schemas.microsoft.com/office/drawing/2014/main" id="{4589B72C-7009-5D41-94CC-2CF8A5FF4C0A}"/>
                </a:ext>
              </a:extLst>
            </p:cNvPr>
            <p:cNvSpPr/>
            <p:nvPr/>
          </p:nvSpPr>
          <p:spPr>
            <a:xfrm>
              <a:off x="11080741" y="2762187"/>
              <a:ext cx="221551" cy="256220"/>
            </a:xfrm>
            <a:custGeom>
              <a:avLst/>
              <a:gdLst>
                <a:gd name="connsiteX0" fmla="*/ 209455 w 221551"/>
                <a:gd name="connsiteY0" fmla="*/ 242477 h 256220"/>
                <a:gd name="connsiteX1" fmla="*/ 186023 w 221551"/>
                <a:gd name="connsiteY1" fmla="*/ 217345 h 256220"/>
                <a:gd name="connsiteX2" fmla="*/ 186023 w 221551"/>
                <a:gd name="connsiteY2" fmla="*/ 84905 h 256220"/>
                <a:gd name="connsiteX3" fmla="*/ 97822 w 221551"/>
                <a:gd name="connsiteY3" fmla="*/ 0 h 256220"/>
                <a:gd name="connsiteX4" fmla="*/ 7525 w 221551"/>
                <a:gd name="connsiteY4" fmla="*/ 52336 h 256220"/>
                <a:gd name="connsiteX5" fmla="*/ 33623 w 221551"/>
                <a:gd name="connsiteY5" fmla="*/ 76339 h 256220"/>
                <a:gd name="connsiteX6" fmla="*/ 59246 w 221551"/>
                <a:gd name="connsiteY6" fmla="*/ 48571 h 256220"/>
                <a:gd name="connsiteX7" fmla="*/ 97346 w 221551"/>
                <a:gd name="connsiteY7" fmla="*/ 17602 h 256220"/>
                <a:gd name="connsiteX8" fmla="*/ 143637 w 221551"/>
                <a:gd name="connsiteY8" fmla="*/ 94506 h 256220"/>
                <a:gd name="connsiteX9" fmla="*/ 143637 w 221551"/>
                <a:gd name="connsiteY9" fmla="*/ 114744 h 256220"/>
                <a:gd name="connsiteX10" fmla="*/ 0 w 221551"/>
                <a:gd name="connsiteY10" fmla="*/ 195883 h 256220"/>
                <a:gd name="connsiteX11" fmla="*/ 65341 w 221551"/>
                <a:gd name="connsiteY11" fmla="*/ 256220 h 256220"/>
                <a:gd name="connsiteX12" fmla="*/ 142589 w 221551"/>
                <a:gd name="connsiteY12" fmla="*/ 217251 h 256220"/>
                <a:gd name="connsiteX13" fmla="*/ 143637 w 221551"/>
                <a:gd name="connsiteY13" fmla="*/ 217251 h 256220"/>
                <a:gd name="connsiteX14" fmla="*/ 184404 w 221551"/>
                <a:gd name="connsiteY14" fmla="*/ 256220 h 256220"/>
                <a:gd name="connsiteX15" fmla="*/ 211741 w 221551"/>
                <a:gd name="connsiteY15" fmla="*/ 254526 h 256220"/>
                <a:gd name="connsiteX16" fmla="*/ 214598 w 221551"/>
                <a:gd name="connsiteY16" fmla="*/ 251137 h 256220"/>
                <a:gd name="connsiteX17" fmla="*/ 221552 w 221551"/>
                <a:gd name="connsiteY17" fmla="*/ 241442 h 256220"/>
                <a:gd name="connsiteX18" fmla="*/ 209455 w 221551"/>
                <a:gd name="connsiteY18" fmla="*/ 242289 h 25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1551" h="256220">
                  <a:moveTo>
                    <a:pt x="209455" y="242477"/>
                  </a:moveTo>
                  <a:cubicBezTo>
                    <a:pt x="192596" y="242477"/>
                    <a:pt x="186023" y="236077"/>
                    <a:pt x="186023" y="217345"/>
                  </a:cubicBezTo>
                  <a:lnTo>
                    <a:pt x="186023" y="84905"/>
                  </a:lnTo>
                  <a:cubicBezTo>
                    <a:pt x="186023" y="35204"/>
                    <a:pt x="172403" y="0"/>
                    <a:pt x="97822" y="0"/>
                  </a:cubicBezTo>
                  <a:cubicBezTo>
                    <a:pt x="60293" y="0"/>
                    <a:pt x="7525" y="17602"/>
                    <a:pt x="7525" y="52336"/>
                  </a:cubicBezTo>
                  <a:cubicBezTo>
                    <a:pt x="7525" y="66738"/>
                    <a:pt x="18955" y="76339"/>
                    <a:pt x="33623" y="76339"/>
                  </a:cubicBezTo>
                  <a:cubicBezTo>
                    <a:pt x="42863" y="76339"/>
                    <a:pt x="59246" y="70503"/>
                    <a:pt x="59246" y="48571"/>
                  </a:cubicBezTo>
                  <a:cubicBezTo>
                    <a:pt x="59246" y="31533"/>
                    <a:pt x="63627" y="17602"/>
                    <a:pt x="97346" y="17602"/>
                  </a:cubicBezTo>
                  <a:cubicBezTo>
                    <a:pt x="143065" y="17602"/>
                    <a:pt x="143637" y="57137"/>
                    <a:pt x="143637" y="94506"/>
                  </a:cubicBezTo>
                  <a:lnTo>
                    <a:pt x="143637" y="114744"/>
                  </a:lnTo>
                  <a:cubicBezTo>
                    <a:pt x="102298" y="118509"/>
                    <a:pt x="0" y="118509"/>
                    <a:pt x="0" y="195883"/>
                  </a:cubicBezTo>
                  <a:cubicBezTo>
                    <a:pt x="0" y="230617"/>
                    <a:pt x="27718" y="256220"/>
                    <a:pt x="65341" y="256220"/>
                  </a:cubicBezTo>
                  <a:cubicBezTo>
                    <a:pt x="102965" y="256220"/>
                    <a:pt x="125730" y="241254"/>
                    <a:pt x="142589" y="217251"/>
                  </a:cubicBezTo>
                  <a:lnTo>
                    <a:pt x="143637" y="217251"/>
                  </a:lnTo>
                  <a:cubicBezTo>
                    <a:pt x="143637" y="240218"/>
                    <a:pt x="152876" y="256220"/>
                    <a:pt x="184404" y="256220"/>
                  </a:cubicBezTo>
                  <a:cubicBezTo>
                    <a:pt x="191167" y="256220"/>
                    <a:pt x="197263" y="255844"/>
                    <a:pt x="211741" y="254526"/>
                  </a:cubicBezTo>
                  <a:lnTo>
                    <a:pt x="214598" y="251137"/>
                  </a:lnTo>
                  <a:cubicBezTo>
                    <a:pt x="217075" y="248031"/>
                    <a:pt x="219265" y="244736"/>
                    <a:pt x="221552" y="241442"/>
                  </a:cubicBezTo>
                  <a:cubicBezTo>
                    <a:pt x="212598" y="242195"/>
                    <a:pt x="210979" y="242289"/>
                    <a:pt x="209455" y="24228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4" name="Forme libre 663">
              <a:extLst>
                <a:ext uri="{FF2B5EF4-FFF2-40B4-BE49-F238E27FC236}">
                  <a16:creationId xmlns:a16="http://schemas.microsoft.com/office/drawing/2014/main" id="{98ECD16F-D4AB-5E4E-9A7E-8CE9197C45BA}"/>
                </a:ext>
              </a:extLst>
            </p:cNvPr>
            <p:cNvSpPr/>
            <p:nvPr/>
          </p:nvSpPr>
          <p:spPr>
            <a:xfrm>
              <a:off x="10893480" y="2802662"/>
              <a:ext cx="147637" cy="149948"/>
            </a:xfrm>
            <a:custGeom>
              <a:avLst/>
              <a:gdLst>
                <a:gd name="connsiteX0" fmla="*/ 98393 w 147637"/>
                <a:gd name="connsiteY0" fmla="*/ 99965 h 149948"/>
                <a:gd name="connsiteX1" fmla="*/ 49149 w 147637"/>
                <a:gd name="connsiteY1" fmla="*/ 99965 h 149948"/>
                <a:gd name="connsiteX2" fmla="*/ 49149 w 147637"/>
                <a:gd name="connsiteY2" fmla="*/ 0 h 149948"/>
                <a:gd name="connsiteX3" fmla="*/ 13716 w 147637"/>
                <a:gd name="connsiteY3" fmla="*/ 0 h 149948"/>
                <a:gd name="connsiteX4" fmla="*/ 0 w 147637"/>
                <a:gd name="connsiteY4" fmla="*/ 13178 h 149948"/>
                <a:gd name="connsiteX5" fmla="*/ 0 w 147637"/>
                <a:gd name="connsiteY5" fmla="*/ 149948 h 149948"/>
                <a:gd name="connsiteX6" fmla="*/ 147638 w 147637"/>
                <a:gd name="connsiteY6" fmla="*/ 149948 h 149948"/>
                <a:gd name="connsiteX7" fmla="*/ 147638 w 147637"/>
                <a:gd name="connsiteY7" fmla="*/ 0 h 149948"/>
                <a:gd name="connsiteX8" fmla="*/ 98393 w 147637"/>
                <a:gd name="connsiteY8" fmla="*/ 0 h 149948"/>
                <a:gd name="connsiteX9" fmla="*/ 98393 w 147637"/>
                <a:gd name="connsiteY9" fmla="*/ 99965 h 14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37" h="149948">
                  <a:moveTo>
                    <a:pt x="98393" y="99965"/>
                  </a:moveTo>
                  <a:lnTo>
                    <a:pt x="49149" y="99965"/>
                  </a:lnTo>
                  <a:lnTo>
                    <a:pt x="49149" y="0"/>
                  </a:lnTo>
                  <a:lnTo>
                    <a:pt x="13716" y="0"/>
                  </a:lnTo>
                  <a:lnTo>
                    <a:pt x="0" y="13178"/>
                  </a:lnTo>
                  <a:lnTo>
                    <a:pt x="0" y="149948"/>
                  </a:lnTo>
                  <a:lnTo>
                    <a:pt x="147638" y="149948"/>
                  </a:lnTo>
                  <a:lnTo>
                    <a:pt x="147638" y="0"/>
                  </a:lnTo>
                  <a:lnTo>
                    <a:pt x="98393" y="0"/>
                  </a:lnTo>
                  <a:lnTo>
                    <a:pt x="98393" y="9996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5" name="Forme libre 664">
              <a:extLst>
                <a:ext uri="{FF2B5EF4-FFF2-40B4-BE49-F238E27FC236}">
                  <a16:creationId xmlns:a16="http://schemas.microsoft.com/office/drawing/2014/main" id="{27CEA353-F8AA-954D-83DD-05589CE92B55}"/>
                </a:ext>
              </a:extLst>
            </p:cNvPr>
            <p:cNvSpPr/>
            <p:nvPr/>
          </p:nvSpPr>
          <p:spPr>
            <a:xfrm>
              <a:off x="10825376" y="2677659"/>
              <a:ext cx="518445" cy="425559"/>
            </a:xfrm>
            <a:custGeom>
              <a:avLst/>
              <a:gdLst>
                <a:gd name="connsiteX0" fmla="*/ 303752 w 518445"/>
                <a:gd name="connsiteY0" fmla="*/ 272034 h 425559"/>
                <a:gd name="connsiteX1" fmla="*/ 399002 w 518445"/>
                <a:gd name="connsiteY1" fmla="*/ 216968 h 425559"/>
                <a:gd name="connsiteX2" fmla="*/ 399002 w 518445"/>
                <a:gd name="connsiteY2" fmla="*/ 248502 h 425559"/>
                <a:gd name="connsiteX3" fmla="*/ 340805 w 518445"/>
                <a:gd name="connsiteY3" fmla="*/ 318440 h 425559"/>
                <a:gd name="connsiteX4" fmla="*/ 303847 w 518445"/>
                <a:gd name="connsiteY4" fmla="*/ 271940 h 425559"/>
                <a:gd name="connsiteX5" fmla="*/ 464820 w 518445"/>
                <a:gd name="connsiteY5" fmla="*/ 327006 h 425559"/>
                <a:gd name="connsiteX6" fmla="*/ 476917 w 518445"/>
                <a:gd name="connsiteY6" fmla="*/ 326158 h 425559"/>
                <a:gd name="connsiteX7" fmla="*/ 518446 w 518445"/>
                <a:gd name="connsiteY7" fmla="*/ 189388 h 425559"/>
                <a:gd name="connsiteX8" fmla="*/ 340519 w 518445"/>
                <a:gd name="connsiteY8" fmla="*/ 0 h 425559"/>
                <a:gd name="connsiteX9" fmla="*/ 267557 w 518445"/>
                <a:gd name="connsiteY9" fmla="*/ 11390 h 425559"/>
                <a:gd name="connsiteX10" fmla="*/ 267557 w 518445"/>
                <a:gd name="connsiteY10" fmla="*/ 77563 h 425559"/>
                <a:gd name="connsiteX11" fmla="*/ 255270 w 518445"/>
                <a:gd name="connsiteY11" fmla="*/ 77563 h 425559"/>
                <a:gd name="connsiteX12" fmla="*/ 255270 w 518445"/>
                <a:gd name="connsiteY12" fmla="*/ 90082 h 425559"/>
                <a:gd name="connsiteX13" fmla="*/ 206026 w 518445"/>
                <a:gd name="connsiteY13" fmla="*/ 90082 h 425559"/>
                <a:gd name="connsiteX14" fmla="*/ 206026 w 518445"/>
                <a:gd name="connsiteY14" fmla="*/ 35957 h 425559"/>
                <a:gd name="connsiteX15" fmla="*/ 81724 w 518445"/>
                <a:gd name="connsiteY15" fmla="*/ 125004 h 425559"/>
                <a:gd name="connsiteX16" fmla="*/ 117157 w 518445"/>
                <a:gd name="connsiteY16" fmla="*/ 125004 h 425559"/>
                <a:gd name="connsiteX17" fmla="*/ 117157 w 518445"/>
                <a:gd name="connsiteY17" fmla="*/ 224969 h 425559"/>
                <a:gd name="connsiteX18" fmla="*/ 166402 w 518445"/>
                <a:gd name="connsiteY18" fmla="*/ 224969 h 425559"/>
                <a:gd name="connsiteX19" fmla="*/ 166402 w 518445"/>
                <a:gd name="connsiteY19" fmla="*/ 125004 h 425559"/>
                <a:gd name="connsiteX20" fmla="*/ 215646 w 518445"/>
                <a:gd name="connsiteY20" fmla="*/ 125004 h 425559"/>
                <a:gd name="connsiteX21" fmla="*/ 215646 w 518445"/>
                <a:gd name="connsiteY21" fmla="*/ 274952 h 425559"/>
                <a:gd name="connsiteX22" fmla="*/ 68008 w 518445"/>
                <a:gd name="connsiteY22" fmla="*/ 274952 h 425559"/>
                <a:gd name="connsiteX23" fmla="*/ 68008 w 518445"/>
                <a:gd name="connsiteY23" fmla="*/ 138182 h 425559"/>
                <a:gd name="connsiteX24" fmla="*/ 0 w 518445"/>
                <a:gd name="connsiteY24" fmla="*/ 265445 h 425559"/>
                <a:gd name="connsiteX25" fmla="*/ 263176 w 518445"/>
                <a:gd name="connsiteY25" fmla="*/ 425559 h 425559"/>
                <a:gd name="connsiteX26" fmla="*/ 458438 w 518445"/>
                <a:gd name="connsiteY26" fmla="*/ 349408 h 425559"/>
                <a:gd name="connsiteX27" fmla="*/ 467106 w 518445"/>
                <a:gd name="connsiteY27" fmla="*/ 339148 h 425559"/>
                <a:gd name="connsiteX28" fmla="*/ 439769 w 518445"/>
                <a:gd name="connsiteY28" fmla="*/ 340843 h 425559"/>
                <a:gd name="connsiteX29" fmla="*/ 399002 w 518445"/>
                <a:gd name="connsiteY29" fmla="*/ 301873 h 425559"/>
                <a:gd name="connsiteX30" fmla="*/ 397955 w 518445"/>
                <a:gd name="connsiteY30" fmla="*/ 301873 h 425559"/>
                <a:gd name="connsiteX31" fmla="*/ 320707 w 518445"/>
                <a:gd name="connsiteY31" fmla="*/ 340843 h 425559"/>
                <a:gd name="connsiteX32" fmla="*/ 255365 w 518445"/>
                <a:gd name="connsiteY32" fmla="*/ 280506 h 425559"/>
                <a:gd name="connsiteX33" fmla="*/ 399002 w 518445"/>
                <a:gd name="connsiteY33" fmla="*/ 199366 h 425559"/>
                <a:gd name="connsiteX34" fmla="*/ 399002 w 518445"/>
                <a:gd name="connsiteY34" fmla="*/ 179128 h 425559"/>
                <a:gd name="connsiteX35" fmla="*/ 352711 w 518445"/>
                <a:gd name="connsiteY35" fmla="*/ 102225 h 425559"/>
                <a:gd name="connsiteX36" fmla="*/ 314611 w 518445"/>
                <a:gd name="connsiteY36" fmla="*/ 133193 h 425559"/>
                <a:gd name="connsiteX37" fmla="*/ 288988 w 518445"/>
                <a:gd name="connsiteY37" fmla="*/ 160961 h 425559"/>
                <a:gd name="connsiteX38" fmla="*/ 262890 w 518445"/>
                <a:gd name="connsiteY38" fmla="*/ 136958 h 425559"/>
                <a:gd name="connsiteX39" fmla="*/ 353187 w 518445"/>
                <a:gd name="connsiteY39" fmla="*/ 84622 h 425559"/>
                <a:gd name="connsiteX40" fmla="*/ 441388 w 518445"/>
                <a:gd name="connsiteY40" fmla="*/ 169527 h 425559"/>
                <a:gd name="connsiteX41" fmla="*/ 441388 w 518445"/>
                <a:gd name="connsiteY41" fmla="*/ 301967 h 425559"/>
                <a:gd name="connsiteX42" fmla="*/ 464820 w 518445"/>
                <a:gd name="connsiteY42" fmla="*/ 327100 h 4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8445" h="425559">
                  <a:moveTo>
                    <a:pt x="303752" y="272034"/>
                  </a:moveTo>
                  <a:cubicBezTo>
                    <a:pt x="303752" y="222334"/>
                    <a:pt x="373380" y="217533"/>
                    <a:pt x="399002" y="216968"/>
                  </a:cubicBezTo>
                  <a:lnTo>
                    <a:pt x="399002" y="248502"/>
                  </a:lnTo>
                  <a:cubicBezTo>
                    <a:pt x="399002" y="284836"/>
                    <a:pt x="376142" y="318440"/>
                    <a:pt x="340805" y="318440"/>
                  </a:cubicBezTo>
                  <a:cubicBezTo>
                    <a:pt x="322326" y="318440"/>
                    <a:pt x="303847" y="299708"/>
                    <a:pt x="303847" y="271940"/>
                  </a:cubicBezTo>
                  <a:close/>
                  <a:moveTo>
                    <a:pt x="464820" y="327006"/>
                  </a:moveTo>
                  <a:cubicBezTo>
                    <a:pt x="466344" y="327006"/>
                    <a:pt x="467963" y="326817"/>
                    <a:pt x="476917" y="326158"/>
                  </a:cubicBezTo>
                  <a:cubicBezTo>
                    <a:pt x="505778" y="284271"/>
                    <a:pt x="518446" y="234759"/>
                    <a:pt x="518446" y="189388"/>
                  </a:cubicBezTo>
                  <a:cubicBezTo>
                    <a:pt x="518446" y="86317"/>
                    <a:pt x="448246" y="0"/>
                    <a:pt x="340519" y="0"/>
                  </a:cubicBezTo>
                  <a:cubicBezTo>
                    <a:pt x="317468" y="0"/>
                    <a:pt x="292989" y="3859"/>
                    <a:pt x="267557" y="11390"/>
                  </a:cubicBezTo>
                  <a:lnTo>
                    <a:pt x="267557" y="77563"/>
                  </a:lnTo>
                  <a:lnTo>
                    <a:pt x="255270" y="77563"/>
                  </a:lnTo>
                  <a:lnTo>
                    <a:pt x="255270" y="90082"/>
                  </a:lnTo>
                  <a:lnTo>
                    <a:pt x="206026" y="90082"/>
                  </a:lnTo>
                  <a:lnTo>
                    <a:pt x="206026" y="35957"/>
                  </a:lnTo>
                  <a:cubicBezTo>
                    <a:pt x="165545" y="56572"/>
                    <a:pt x="123539" y="86128"/>
                    <a:pt x="81724" y="125004"/>
                  </a:cubicBezTo>
                  <a:lnTo>
                    <a:pt x="117157" y="125004"/>
                  </a:lnTo>
                  <a:lnTo>
                    <a:pt x="117157" y="224969"/>
                  </a:lnTo>
                  <a:lnTo>
                    <a:pt x="166402" y="224969"/>
                  </a:lnTo>
                  <a:lnTo>
                    <a:pt x="166402" y="125004"/>
                  </a:lnTo>
                  <a:lnTo>
                    <a:pt x="215646" y="125004"/>
                  </a:lnTo>
                  <a:lnTo>
                    <a:pt x="215646" y="274952"/>
                  </a:lnTo>
                  <a:lnTo>
                    <a:pt x="68008" y="274952"/>
                  </a:lnTo>
                  <a:lnTo>
                    <a:pt x="68008" y="138182"/>
                  </a:lnTo>
                  <a:cubicBezTo>
                    <a:pt x="19050" y="186941"/>
                    <a:pt x="0" y="229488"/>
                    <a:pt x="0" y="265445"/>
                  </a:cubicBezTo>
                  <a:cubicBezTo>
                    <a:pt x="0" y="341219"/>
                    <a:pt x="98965" y="425559"/>
                    <a:pt x="263176" y="425559"/>
                  </a:cubicBezTo>
                  <a:cubicBezTo>
                    <a:pt x="354235" y="425559"/>
                    <a:pt x="417576" y="394120"/>
                    <a:pt x="458438" y="349408"/>
                  </a:cubicBezTo>
                  <a:lnTo>
                    <a:pt x="467106" y="339148"/>
                  </a:lnTo>
                  <a:cubicBezTo>
                    <a:pt x="452628" y="340466"/>
                    <a:pt x="446532" y="340843"/>
                    <a:pt x="439769" y="340843"/>
                  </a:cubicBezTo>
                  <a:cubicBezTo>
                    <a:pt x="408241" y="340843"/>
                    <a:pt x="399002" y="324841"/>
                    <a:pt x="399002" y="301873"/>
                  </a:cubicBezTo>
                  <a:lnTo>
                    <a:pt x="397955" y="301873"/>
                  </a:lnTo>
                  <a:cubicBezTo>
                    <a:pt x="381095" y="325876"/>
                    <a:pt x="357664" y="340843"/>
                    <a:pt x="320707" y="340843"/>
                  </a:cubicBezTo>
                  <a:cubicBezTo>
                    <a:pt x="283750" y="340843"/>
                    <a:pt x="255365" y="315239"/>
                    <a:pt x="255365" y="280506"/>
                  </a:cubicBezTo>
                  <a:cubicBezTo>
                    <a:pt x="255365" y="203037"/>
                    <a:pt x="357664" y="203037"/>
                    <a:pt x="399002" y="199366"/>
                  </a:cubicBezTo>
                  <a:lnTo>
                    <a:pt x="399002" y="179128"/>
                  </a:lnTo>
                  <a:cubicBezTo>
                    <a:pt x="399002" y="141759"/>
                    <a:pt x="398431" y="102225"/>
                    <a:pt x="352711" y="102225"/>
                  </a:cubicBezTo>
                  <a:cubicBezTo>
                    <a:pt x="318992" y="102225"/>
                    <a:pt x="314611" y="116156"/>
                    <a:pt x="314611" y="133193"/>
                  </a:cubicBezTo>
                  <a:cubicBezTo>
                    <a:pt x="314611" y="155125"/>
                    <a:pt x="298323" y="160961"/>
                    <a:pt x="288988" y="160961"/>
                  </a:cubicBezTo>
                  <a:cubicBezTo>
                    <a:pt x="274320" y="160961"/>
                    <a:pt x="262890" y="151360"/>
                    <a:pt x="262890" y="136958"/>
                  </a:cubicBezTo>
                  <a:cubicBezTo>
                    <a:pt x="262890" y="102225"/>
                    <a:pt x="315658" y="84622"/>
                    <a:pt x="353187" y="84622"/>
                  </a:cubicBezTo>
                  <a:cubicBezTo>
                    <a:pt x="427768" y="84622"/>
                    <a:pt x="441388" y="119921"/>
                    <a:pt x="441388" y="169527"/>
                  </a:cubicBezTo>
                  <a:lnTo>
                    <a:pt x="441388" y="301967"/>
                  </a:lnTo>
                  <a:cubicBezTo>
                    <a:pt x="441388" y="320699"/>
                    <a:pt x="447865" y="327100"/>
                    <a:pt x="464820" y="3271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6" name="Forme libre 665">
              <a:extLst>
                <a:ext uri="{FF2B5EF4-FFF2-40B4-BE49-F238E27FC236}">
                  <a16:creationId xmlns:a16="http://schemas.microsoft.com/office/drawing/2014/main" id="{D6E08A94-099F-BA4F-94A0-240728838E34}"/>
                </a:ext>
              </a:extLst>
            </p:cNvPr>
            <p:cNvSpPr/>
            <p:nvPr/>
          </p:nvSpPr>
          <p:spPr>
            <a:xfrm>
              <a:off x="11043784" y="2630217"/>
              <a:ext cx="49244" cy="125003"/>
            </a:xfrm>
            <a:custGeom>
              <a:avLst/>
              <a:gdLst>
                <a:gd name="connsiteX0" fmla="*/ 0 w 49244"/>
                <a:gd name="connsiteY0" fmla="*/ 0 h 125003"/>
                <a:gd name="connsiteX1" fmla="*/ 49244 w 49244"/>
                <a:gd name="connsiteY1" fmla="*/ 0 h 125003"/>
                <a:gd name="connsiteX2" fmla="*/ 49244 w 49244"/>
                <a:gd name="connsiteY2" fmla="*/ 125004 h 125003"/>
                <a:gd name="connsiteX3" fmla="*/ 0 w 49244"/>
                <a:gd name="connsiteY3" fmla="*/ 125004 h 12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44" h="125003">
                  <a:moveTo>
                    <a:pt x="0" y="0"/>
                  </a:moveTo>
                  <a:lnTo>
                    <a:pt x="49244" y="0"/>
                  </a:lnTo>
                  <a:lnTo>
                    <a:pt x="49244" y="125004"/>
                  </a:lnTo>
                  <a:lnTo>
                    <a:pt x="0" y="1250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7" name="Forme libre 666">
              <a:extLst>
                <a:ext uri="{FF2B5EF4-FFF2-40B4-BE49-F238E27FC236}">
                  <a16:creationId xmlns:a16="http://schemas.microsoft.com/office/drawing/2014/main" id="{D2B92252-B1E1-D749-AFF3-9A2E442EB597}"/>
                </a:ext>
              </a:extLst>
            </p:cNvPr>
            <p:cNvSpPr/>
            <p:nvPr/>
          </p:nvSpPr>
          <p:spPr>
            <a:xfrm>
              <a:off x="10285689" y="2628900"/>
              <a:ext cx="9525" cy="802641"/>
            </a:xfrm>
            <a:custGeom>
              <a:avLst/>
              <a:gdLst>
                <a:gd name="connsiteX0" fmla="*/ 0 w 9525"/>
                <a:gd name="connsiteY0" fmla="*/ 0 h 802641"/>
                <a:gd name="connsiteX1" fmla="*/ 0 w 9525"/>
                <a:gd name="connsiteY1" fmla="*/ 802641 h 80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802641">
                  <a:moveTo>
                    <a:pt x="0" y="0"/>
                  </a:moveTo>
                  <a:lnTo>
                    <a:pt x="0" y="802641"/>
                  </a:lnTo>
                </a:path>
              </a:pathLst>
            </a:custGeom>
            <a:ln w="9525" cap="flat">
              <a:solidFill>
                <a:srgbClr val="70706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70" name="Graphique 668">
            <a:extLst>
              <a:ext uri="{FF2B5EF4-FFF2-40B4-BE49-F238E27FC236}">
                <a16:creationId xmlns:a16="http://schemas.microsoft.com/office/drawing/2014/main" id="{FDA499A6-82EE-F44C-9B29-57541399A343}"/>
              </a:ext>
            </a:extLst>
          </p:cNvPr>
          <p:cNvGrpSpPr/>
          <p:nvPr/>
        </p:nvGrpSpPr>
        <p:grpSpPr>
          <a:xfrm>
            <a:off x="7481207" y="4319025"/>
            <a:ext cx="3848100" cy="800100"/>
            <a:chOff x="7481207" y="4319025"/>
            <a:chExt cx="3848100" cy="800100"/>
          </a:xfrm>
        </p:grpSpPr>
        <p:sp>
          <p:nvSpPr>
            <p:cNvPr id="671" name="Forme libre 670">
              <a:extLst>
                <a:ext uri="{FF2B5EF4-FFF2-40B4-BE49-F238E27FC236}">
                  <a16:creationId xmlns:a16="http://schemas.microsoft.com/office/drawing/2014/main" id="{6A27D184-EB3E-8D44-9471-5C6ED40533E1}"/>
                </a:ext>
              </a:extLst>
            </p:cNvPr>
            <p:cNvSpPr/>
            <p:nvPr/>
          </p:nvSpPr>
          <p:spPr>
            <a:xfrm>
              <a:off x="8364174" y="4624567"/>
              <a:ext cx="125253" cy="150702"/>
            </a:xfrm>
            <a:custGeom>
              <a:avLst/>
              <a:gdLst>
                <a:gd name="connsiteX0" fmla="*/ 0 w 125253"/>
                <a:gd name="connsiteY0" fmla="*/ 150608 h 150702"/>
                <a:gd name="connsiteX1" fmla="*/ 0 w 125253"/>
                <a:gd name="connsiteY1" fmla="*/ 1 h 150702"/>
                <a:gd name="connsiteX2" fmla="*/ 83153 w 125253"/>
                <a:gd name="connsiteY2" fmla="*/ 1 h 150702"/>
                <a:gd name="connsiteX3" fmla="*/ 116967 w 125253"/>
                <a:gd name="connsiteY3" fmla="*/ 14497 h 150702"/>
                <a:gd name="connsiteX4" fmla="*/ 116967 w 125253"/>
                <a:gd name="connsiteY4" fmla="*/ 14497 h 150702"/>
                <a:gd name="connsiteX5" fmla="*/ 125254 w 125253"/>
                <a:gd name="connsiteY5" fmla="*/ 48007 h 150702"/>
                <a:gd name="connsiteX6" fmla="*/ 125254 w 125253"/>
                <a:gd name="connsiteY6" fmla="*/ 48007 h 150702"/>
                <a:gd name="connsiteX7" fmla="*/ 119920 w 125253"/>
                <a:gd name="connsiteY7" fmla="*/ 76811 h 150702"/>
                <a:gd name="connsiteX8" fmla="*/ 119920 w 125253"/>
                <a:gd name="connsiteY8" fmla="*/ 76811 h 150702"/>
                <a:gd name="connsiteX9" fmla="*/ 82391 w 125253"/>
                <a:gd name="connsiteY9" fmla="*/ 96766 h 150702"/>
                <a:gd name="connsiteX10" fmla="*/ 29147 w 125253"/>
                <a:gd name="connsiteY10" fmla="*/ 96766 h 150702"/>
                <a:gd name="connsiteX11" fmla="*/ 29147 w 125253"/>
                <a:gd name="connsiteY11" fmla="*/ 150702 h 150702"/>
                <a:gd name="connsiteX12" fmla="*/ 95 w 125253"/>
                <a:gd name="connsiteY12" fmla="*/ 150702 h 150702"/>
                <a:gd name="connsiteX13" fmla="*/ 29051 w 125253"/>
                <a:gd name="connsiteY13" fmla="*/ 70692 h 150702"/>
                <a:gd name="connsiteX14" fmla="*/ 67532 w 125253"/>
                <a:gd name="connsiteY14" fmla="*/ 70692 h 150702"/>
                <a:gd name="connsiteX15" fmla="*/ 68485 w 125253"/>
                <a:gd name="connsiteY15" fmla="*/ 70692 h 150702"/>
                <a:gd name="connsiteX16" fmla="*/ 68485 w 125253"/>
                <a:gd name="connsiteY16" fmla="*/ 70692 h 150702"/>
                <a:gd name="connsiteX17" fmla="*/ 87344 w 125253"/>
                <a:gd name="connsiteY17" fmla="*/ 69469 h 150702"/>
                <a:gd name="connsiteX18" fmla="*/ 87344 w 125253"/>
                <a:gd name="connsiteY18" fmla="*/ 69469 h 150702"/>
                <a:gd name="connsiteX19" fmla="*/ 94393 w 125253"/>
                <a:gd name="connsiteY19" fmla="*/ 63256 h 150702"/>
                <a:gd name="connsiteX20" fmla="*/ 94393 w 125253"/>
                <a:gd name="connsiteY20" fmla="*/ 63256 h 150702"/>
                <a:gd name="connsiteX21" fmla="*/ 96107 w 125253"/>
                <a:gd name="connsiteY21" fmla="*/ 49984 h 150702"/>
                <a:gd name="connsiteX22" fmla="*/ 96107 w 125253"/>
                <a:gd name="connsiteY22" fmla="*/ 49984 h 150702"/>
                <a:gd name="connsiteX23" fmla="*/ 92488 w 125253"/>
                <a:gd name="connsiteY23" fmla="*/ 29181 h 150702"/>
                <a:gd name="connsiteX24" fmla="*/ 92488 w 125253"/>
                <a:gd name="connsiteY24" fmla="*/ 29181 h 150702"/>
                <a:gd name="connsiteX25" fmla="*/ 75629 w 125253"/>
                <a:gd name="connsiteY25" fmla="*/ 25981 h 150702"/>
                <a:gd name="connsiteX26" fmla="*/ 29051 w 125253"/>
                <a:gd name="connsiteY26" fmla="*/ 25981 h 150702"/>
                <a:gd name="connsiteX27" fmla="*/ 29051 w 125253"/>
                <a:gd name="connsiteY27" fmla="*/ 70692 h 150702"/>
                <a:gd name="connsiteX28" fmla="*/ 29051 w 125253"/>
                <a:gd name="connsiteY28" fmla="*/ 70692 h 15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5253" h="150702">
                  <a:moveTo>
                    <a:pt x="0" y="150608"/>
                  </a:moveTo>
                  <a:lnTo>
                    <a:pt x="0" y="1"/>
                  </a:lnTo>
                  <a:lnTo>
                    <a:pt x="83153" y="1"/>
                  </a:lnTo>
                  <a:cubicBezTo>
                    <a:pt x="98870" y="-93"/>
                    <a:pt x="110395" y="5178"/>
                    <a:pt x="116967" y="14497"/>
                  </a:cubicBezTo>
                  <a:lnTo>
                    <a:pt x="116967" y="14497"/>
                  </a:lnTo>
                  <a:cubicBezTo>
                    <a:pt x="123539" y="23816"/>
                    <a:pt x="125254" y="35488"/>
                    <a:pt x="125254" y="48007"/>
                  </a:cubicBezTo>
                  <a:lnTo>
                    <a:pt x="125254" y="48007"/>
                  </a:lnTo>
                  <a:cubicBezTo>
                    <a:pt x="125254" y="54314"/>
                    <a:pt x="125349" y="65892"/>
                    <a:pt x="119920" y="76811"/>
                  </a:cubicBezTo>
                  <a:lnTo>
                    <a:pt x="119920" y="76811"/>
                  </a:lnTo>
                  <a:cubicBezTo>
                    <a:pt x="114586" y="87824"/>
                    <a:pt x="102299" y="96955"/>
                    <a:pt x="82391" y="96766"/>
                  </a:cubicBezTo>
                  <a:lnTo>
                    <a:pt x="29147" y="96766"/>
                  </a:lnTo>
                  <a:lnTo>
                    <a:pt x="29147" y="150702"/>
                  </a:lnTo>
                  <a:lnTo>
                    <a:pt x="95" y="150702"/>
                  </a:lnTo>
                  <a:close/>
                  <a:moveTo>
                    <a:pt x="29051" y="70692"/>
                  </a:moveTo>
                  <a:lnTo>
                    <a:pt x="67532" y="70692"/>
                  </a:lnTo>
                  <a:cubicBezTo>
                    <a:pt x="67532" y="70692"/>
                    <a:pt x="68104" y="70692"/>
                    <a:pt x="68485" y="70692"/>
                  </a:cubicBezTo>
                  <a:lnTo>
                    <a:pt x="68485" y="70692"/>
                  </a:lnTo>
                  <a:cubicBezTo>
                    <a:pt x="76772" y="70692"/>
                    <a:pt x="83249" y="70598"/>
                    <a:pt x="87344" y="69469"/>
                  </a:cubicBezTo>
                  <a:lnTo>
                    <a:pt x="87344" y="69469"/>
                  </a:lnTo>
                  <a:cubicBezTo>
                    <a:pt x="91345" y="68151"/>
                    <a:pt x="92678" y="67210"/>
                    <a:pt x="94393" y="63256"/>
                  </a:cubicBezTo>
                  <a:lnTo>
                    <a:pt x="94393" y="63256"/>
                  </a:lnTo>
                  <a:cubicBezTo>
                    <a:pt x="95441" y="60526"/>
                    <a:pt x="96107" y="56197"/>
                    <a:pt x="96107" y="49984"/>
                  </a:cubicBezTo>
                  <a:lnTo>
                    <a:pt x="96107" y="49984"/>
                  </a:lnTo>
                  <a:cubicBezTo>
                    <a:pt x="96203" y="36900"/>
                    <a:pt x="94393" y="30876"/>
                    <a:pt x="92488" y="29181"/>
                  </a:cubicBezTo>
                  <a:lnTo>
                    <a:pt x="92488" y="29181"/>
                  </a:lnTo>
                  <a:cubicBezTo>
                    <a:pt x="90964" y="27205"/>
                    <a:pt x="86106" y="25887"/>
                    <a:pt x="75629" y="25981"/>
                  </a:cubicBezTo>
                  <a:lnTo>
                    <a:pt x="29051" y="25981"/>
                  </a:lnTo>
                  <a:lnTo>
                    <a:pt x="29051" y="70692"/>
                  </a:lnTo>
                  <a:lnTo>
                    <a:pt x="29051" y="7069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2" name="Forme libre 671">
              <a:extLst>
                <a:ext uri="{FF2B5EF4-FFF2-40B4-BE49-F238E27FC236}">
                  <a16:creationId xmlns:a16="http://schemas.microsoft.com/office/drawing/2014/main" id="{563BF349-C980-0543-BE5F-F54DBB6C9FDC}"/>
                </a:ext>
              </a:extLst>
            </p:cNvPr>
            <p:cNvSpPr/>
            <p:nvPr/>
          </p:nvSpPr>
          <p:spPr>
            <a:xfrm>
              <a:off x="8565247" y="4623439"/>
              <a:ext cx="130778" cy="152866"/>
            </a:xfrm>
            <a:custGeom>
              <a:avLst/>
              <a:gdLst>
                <a:gd name="connsiteX0" fmla="*/ 75629 w 130778"/>
                <a:gd name="connsiteY0" fmla="*/ 0 h 152866"/>
                <a:gd name="connsiteX1" fmla="*/ 118396 w 130778"/>
                <a:gd name="connsiteY1" fmla="*/ 12049 h 152866"/>
                <a:gd name="connsiteX2" fmla="*/ 118396 w 130778"/>
                <a:gd name="connsiteY2" fmla="*/ 12049 h 152866"/>
                <a:gd name="connsiteX3" fmla="*/ 130778 w 130778"/>
                <a:gd name="connsiteY3" fmla="*/ 52618 h 152866"/>
                <a:gd name="connsiteX4" fmla="*/ 130778 w 130778"/>
                <a:gd name="connsiteY4" fmla="*/ 52618 h 152866"/>
                <a:gd name="connsiteX5" fmla="*/ 130778 w 130778"/>
                <a:gd name="connsiteY5" fmla="*/ 101942 h 152866"/>
                <a:gd name="connsiteX6" fmla="*/ 117824 w 130778"/>
                <a:gd name="connsiteY6" fmla="*/ 141100 h 152866"/>
                <a:gd name="connsiteX7" fmla="*/ 117824 w 130778"/>
                <a:gd name="connsiteY7" fmla="*/ 141100 h 152866"/>
                <a:gd name="connsiteX8" fmla="*/ 75629 w 130778"/>
                <a:gd name="connsiteY8" fmla="*/ 152866 h 152866"/>
                <a:gd name="connsiteX9" fmla="*/ 55245 w 130778"/>
                <a:gd name="connsiteY9" fmla="*/ 152866 h 152866"/>
                <a:gd name="connsiteX10" fmla="*/ 12954 w 130778"/>
                <a:gd name="connsiteY10" fmla="*/ 141100 h 152866"/>
                <a:gd name="connsiteX11" fmla="*/ 12954 w 130778"/>
                <a:gd name="connsiteY11" fmla="*/ 141100 h 152866"/>
                <a:gd name="connsiteX12" fmla="*/ 0 w 130778"/>
                <a:gd name="connsiteY12" fmla="*/ 101942 h 152866"/>
                <a:gd name="connsiteX13" fmla="*/ 0 w 130778"/>
                <a:gd name="connsiteY13" fmla="*/ 101942 h 152866"/>
                <a:gd name="connsiteX14" fmla="*/ 0 w 130778"/>
                <a:gd name="connsiteY14" fmla="*/ 52618 h 152866"/>
                <a:gd name="connsiteX15" fmla="*/ 12287 w 130778"/>
                <a:gd name="connsiteY15" fmla="*/ 12049 h 152866"/>
                <a:gd name="connsiteX16" fmla="*/ 12287 w 130778"/>
                <a:gd name="connsiteY16" fmla="*/ 12049 h 152866"/>
                <a:gd name="connsiteX17" fmla="*/ 55150 w 130778"/>
                <a:gd name="connsiteY17" fmla="*/ 0 h 152866"/>
                <a:gd name="connsiteX18" fmla="*/ 75533 w 130778"/>
                <a:gd name="connsiteY18" fmla="*/ 0 h 152866"/>
                <a:gd name="connsiteX19" fmla="*/ 55150 w 130778"/>
                <a:gd name="connsiteY19" fmla="*/ 25980 h 152866"/>
                <a:gd name="connsiteX20" fmla="*/ 33719 w 130778"/>
                <a:gd name="connsiteY20" fmla="*/ 30498 h 152866"/>
                <a:gd name="connsiteX21" fmla="*/ 33719 w 130778"/>
                <a:gd name="connsiteY21" fmla="*/ 30498 h 152866"/>
                <a:gd name="connsiteX22" fmla="*/ 29051 w 130778"/>
                <a:gd name="connsiteY22" fmla="*/ 52618 h 152866"/>
                <a:gd name="connsiteX23" fmla="*/ 29051 w 130778"/>
                <a:gd name="connsiteY23" fmla="*/ 52618 h 152866"/>
                <a:gd name="connsiteX24" fmla="*/ 29051 w 130778"/>
                <a:gd name="connsiteY24" fmla="*/ 101942 h 152866"/>
                <a:gd name="connsiteX25" fmla="*/ 34576 w 130778"/>
                <a:gd name="connsiteY25" fmla="*/ 122933 h 152866"/>
                <a:gd name="connsiteX26" fmla="*/ 34576 w 130778"/>
                <a:gd name="connsiteY26" fmla="*/ 122933 h 152866"/>
                <a:gd name="connsiteX27" fmla="*/ 55245 w 130778"/>
                <a:gd name="connsiteY27" fmla="*/ 126886 h 152866"/>
                <a:gd name="connsiteX28" fmla="*/ 75629 w 130778"/>
                <a:gd name="connsiteY28" fmla="*/ 126886 h 152866"/>
                <a:gd name="connsiteX29" fmla="*/ 96298 w 130778"/>
                <a:gd name="connsiteY29" fmla="*/ 122933 h 152866"/>
                <a:gd name="connsiteX30" fmla="*/ 96298 w 130778"/>
                <a:gd name="connsiteY30" fmla="*/ 122933 h 152866"/>
                <a:gd name="connsiteX31" fmla="*/ 101822 w 130778"/>
                <a:gd name="connsiteY31" fmla="*/ 101942 h 152866"/>
                <a:gd name="connsiteX32" fmla="*/ 101822 w 130778"/>
                <a:gd name="connsiteY32" fmla="*/ 101942 h 152866"/>
                <a:gd name="connsiteX33" fmla="*/ 101822 w 130778"/>
                <a:gd name="connsiteY33" fmla="*/ 52618 h 152866"/>
                <a:gd name="connsiteX34" fmla="*/ 97155 w 130778"/>
                <a:gd name="connsiteY34" fmla="*/ 30498 h 152866"/>
                <a:gd name="connsiteX35" fmla="*/ 97155 w 130778"/>
                <a:gd name="connsiteY35" fmla="*/ 30498 h 152866"/>
                <a:gd name="connsiteX36" fmla="*/ 75724 w 130778"/>
                <a:gd name="connsiteY36" fmla="*/ 25980 h 152866"/>
                <a:gd name="connsiteX37" fmla="*/ 55340 w 130778"/>
                <a:gd name="connsiteY37" fmla="*/ 25980 h 15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0778" h="152866">
                  <a:moveTo>
                    <a:pt x="75629" y="0"/>
                  </a:moveTo>
                  <a:cubicBezTo>
                    <a:pt x="94964" y="282"/>
                    <a:pt x="108871" y="3012"/>
                    <a:pt x="118396" y="12049"/>
                  </a:cubicBezTo>
                  <a:lnTo>
                    <a:pt x="118396" y="12049"/>
                  </a:lnTo>
                  <a:cubicBezTo>
                    <a:pt x="127921" y="21179"/>
                    <a:pt x="130778" y="34734"/>
                    <a:pt x="130778" y="52618"/>
                  </a:cubicBezTo>
                  <a:lnTo>
                    <a:pt x="130778" y="52618"/>
                  </a:lnTo>
                  <a:lnTo>
                    <a:pt x="130778" y="101942"/>
                  </a:lnTo>
                  <a:cubicBezTo>
                    <a:pt x="130778" y="118885"/>
                    <a:pt x="127445" y="132252"/>
                    <a:pt x="117824" y="141100"/>
                  </a:cubicBezTo>
                  <a:lnTo>
                    <a:pt x="117824" y="141100"/>
                  </a:lnTo>
                  <a:cubicBezTo>
                    <a:pt x="108204" y="149854"/>
                    <a:pt x="94298" y="152866"/>
                    <a:pt x="75629" y="152866"/>
                  </a:cubicBezTo>
                  <a:lnTo>
                    <a:pt x="55245" y="152866"/>
                  </a:lnTo>
                  <a:cubicBezTo>
                    <a:pt x="36576" y="152866"/>
                    <a:pt x="22670" y="149854"/>
                    <a:pt x="12954" y="141100"/>
                  </a:cubicBezTo>
                  <a:lnTo>
                    <a:pt x="12954" y="141100"/>
                  </a:lnTo>
                  <a:cubicBezTo>
                    <a:pt x="3334" y="132252"/>
                    <a:pt x="0" y="118885"/>
                    <a:pt x="0" y="101942"/>
                  </a:cubicBezTo>
                  <a:lnTo>
                    <a:pt x="0" y="101942"/>
                  </a:lnTo>
                  <a:lnTo>
                    <a:pt x="0" y="52618"/>
                  </a:lnTo>
                  <a:cubicBezTo>
                    <a:pt x="0" y="34828"/>
                    <a:pt x="2858" y="21179"/>
                    <a:pt x="12287" y="12049"/>
                  </a:cubicBezTo>
                  <a:lnTo>
                    <a:pt x="12287" y="12049"/>
                  </a:lnTo>
                  <a:cubicBezTo>
                    <a:pt x="21908" y="3106"/>
                    <a:pt x="35814" y="282"/>
                    <a:pt x="55150" y="0"/>
                  </a:cubicBezTo>
                  <a:lnTo>
                    <a:pt x="75533" y="0"/>
                  </a:lnTo>
                  <a:moveTo>
                    <a:pt x="55150" y="25980"/>
                  </a:moveTo>
                  <a:cubicBezTo>
                    <a:pt x="42672" y="25980"/>
                    <a:pt x="36290" y="27674"/>
                    <a:pt x="33719" y="30498"/>
                  </a:cubicBezTo>
                  <a:lnTo>
                    <a:pt x="33719" y="30498"/>
                  </a:lnTo>
                  <a:cubicBezTo>
                    <a:pt x="30861" y="33039"/>
                    <a:pt x="28956" y="39440"/>
                    <a:pt x="29051" y="52618"/>
                  </a:cubicBezTo>
                  <a:lnTo>
                    <a:pt x="29051" y="52618"/>
                  </a:lnTo>
                  <a:lnTo>
                    <a:pt x="29051" y="101942"/>
                  </a:lnTo>
                  <a:cubicBezTo>
                    <a:pt x="29051" y="115120"/>
                    <a:pt x="31528" y="120580"/>
                    <a:pt x="34576" y="122933"/>
                  </a:cubicBezTo>
                  <a:lnTo>
                    <a:pt x="34576" y="122933"/>
                  </a:lnTo>
                  <a:cubicBezTo>
                    <a:pt x="37529" y="125569"/>
                    <a:pt x="44291" y="126886"/>
                    <a:pt x="55245" y="126886"/>
                  </a:cubicBezTo>
                  <a:lnTo>
                    <a:pt x="75629" y="126886"/>
                  </a:lnTo>
                  <a:cubicBezTo>
                    <a:pt x="86582" y="126886"/>
                    <a:pt x="93345" y="125663"/>
                    <a:pt x="96298" y="122933"/>
                  </a:cubicBezTo>
                  <a:lnTo>
                    <a:pt x="96298" y="122933"/>
                  </a:lnTo>
                  <a:cubicBezTo>
                    <a:pt x="99346" y="120580"/>
                    <a:pt x="101822" y="115120"/>
                    <a:pt x="101822" y="101942"/>
                  </a:cubicBezTo>
                  <a:lnTo>
                    <a:pt x="101822" y="101942"/>
                  </a:lnTo>
                  <a:lnTo>
                    <a:pt x="101822" y="52618"/>
                  </a:lnTo>
                  <a:cubicBezTo>
                    <a:pt x="101822" y="39440"/>
                    <a:pt x="99917" y="33039"/>
                    <a:pt x="97155" y="30498"/>
                  </a:cubicBezTo>
                  <a:lnTo>
                    <a:pt x="97155" y="30498"/>
                  </a:lnTo>
                  <a:cubicBezTo>
                    <a:pt x="94583" y="27674"/>
                    <a:pt x="88202" y="25886"/>
                    <a:pt x="75724" y="25980"/>
                  </a:cubicBezTo>
                  <a:lnTo>
                    <a:pt x="55340" y="25980"/>
                  </a:ln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3" name="Forme libre 672">
              <a:extLst>
                <a:ext uri="{FF2B5EF4-FFF2-40B4-BE49-F238E27FC236}">
                  <a16:creationId xmlns:a16="http://schemas.microsoft.com/office/drawing/2014/main" id="{73165E72-37E1-0948-8A43-630243F902B1}"/>
                </a:ext>
              </a:extLst>
            </p:cNvPr>
            <p:cNvSpPr/>
            <p:nvPr/>
          </p:nvSpPr>
          <p:spPr>
            <a:xfrm>
              <a:off x="8787370" y="4624569"/>
              <a:ext cx="106298" cy="150607"/>
            </a:xfrm>
            <a:custGeom>
              <a:avLst/>
              <a:gdLst>
                <a:gd name="connsiteX0" fmla="*/ 95 w 106298"/>
                <a:gd name="connsiteY0" fmla="*/ 150607 h 150607"/>
                <a:gd name="connsiteX1" fmla="*/ 95 w 106298"/>
                <a:gd name="connsiteY1" fmla="*/ 0 h 150607"/>
                <a:gd name="connsiteX2" fmla="*/ 29146 w 106298"/>
                <a:gd name="connsiteY2" fmla="*/ 0 h 150607"/>
                <a:gd name="connsiteX3" fmla="*/ 29146 w 106298"/>
                <a:gd name="connsiteY3" fmla="*/ 124627 h 150607"/>
                <a:gd name="connsiteX4" fmla="*/ 106299 w 106298"/>
                <a:gd name="connsiteY4" fmla="*/ 124627 h 150607"/>
                <a:gd name="connsiteX5" fmla="*/ 106299 w 106298"/>
                <a:gd name="connsiteY5" fmla="*/ 150607 h 150607"/>
                <a:gd name="connsiteX6" fmla="*/ 0 w 106298"/>
                <a:gd name="connsiteY6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98" h="150607">
                  <a:moveTo>
                    <a:pt x="95" y="150607"/>
                  </a:moveTo>
                  <a:lnTo>
                    <a:pt x="95" y="0"/>
                  </a:lnTo>
                  <a:lnTo>
                    <a:pt x="29146" y="0"/>
                  </a:lnTo>
                  <a:lnTo>
                    <a:pt x="29146" y="124627"/>
                  </a:lnTo>
                  <a:lnTo>
                    <a:pt x="106299" y="124627"/>
                  </a:lnTo>
                  <a:lnTo>
                    <a:pt x="106299" y="150607"/>
                  </a:lnTo>
                  <a:lnTo>
                    <a:pt x="0" y="1506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4" name="Forme libre 673">
              <a:extLst>
                <a:ext uri="{FF2B5EF4-FFF2-40B4-BE49-F238E27FC236}">
                  <a16:creationId xmlns:a16="http://schemas.microsoft.com/office/drawing/2014/main" id="{C4F2728F-DD3B-5E4C-9D98-9D9A261A86EF}"/>
                </a:ext>
              </a:extLst>
            </p:cNvPr>
            <p:cNvSpPr/>
            <p:nvPr/>
          </p:nvSpPr>
          <p:spPr>
            <a:xfrm>
              <a:off x="8943294" y="4624474"/>
              <a:ext cx="153066" cy="150607"/>
            </a:xfrm>
            <a:custGeom>
              <a:avLst/>
              <a:gdLst>
                <a:gd name="connsiteX0" fmla="*/ 61055 w 153066"/>
                <a:gd name="connsiteY0" fmla="*/ 150607 h 150607"/>
                <a:gd name="connsiteX1" fmla="*/ 61055 w 153066"/>
                <a:gd name="connsiteY1" fmla="*/ 88670 h 150607"/>
                <a:gd name="connsiteX2" fmla="*/ 0 w 153066"/>
                <a:gd name="connsiteY2" fmla="*/ 0 h 150607"/>
                <a:gd name="connsiteX3" fmla="*/ 34480 w 153066"/>
                <a:gd name="connsiteY3" fmla="*/ 0 h 150607"/>
                <a:gd name="connsiteX4" fmla="*/ 76200 w 153066"/>
                <a:gd name="connsiteY4" fmla="*/ 60337 h 150607"/>
                <a:gd name="connsiteX5" fmla="*/ 117920 w 153066"/>
                <a:gd name="connsiteY5" fmla="*/ 0 h 150607"/>
                <a:gd name="connsiteX6" fmla="*/ 153067 w 153066"/>
                <a:gd name="connsiteY6" fmla="*/ 0 h 150607"/>
                <a:gd name="connsiteX7" fmla="*/ 90011 w 153066"/>
                <a:gd name="connsiteY7" fmla="*/ 88670 h 150607"/>
                <a:gd name="connsiteX8" fmla="*/ 90011 w 153066"/>
                <a:gd name="connsiteY8" fmla="*/ 150513 h 150607"/>
                <a:gd name="connsiteX9" fmla="*/ 60960 w 153066"/>
                <a:gd name="connsiteY9" fmla="*/ 150513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066" h="150607">
                  <a:moveTo>
                    <a:pt x="61055" y="150607"/>
                  </a:moveTo>
                  <a:lnTo>
                    <a:pt x="61055" y="88670"/>
                  </a:lnTo>
                  <a:lnTo>
                    <a:pt x="0" y="0"/>
                  </a:lnTo>
                  <a:lnTo>
                    <a:pt x="34480" y="0"/>
                  </a:lnTo>
                  <a:lnTo>
                    <a:pt x="76200" y="60337"/>
                  </a:lnTo>
                  <a:lnTo>
                    <a:pt x="117920" y="0"/>
                  </a:lnTo>
                  <a:lnTo>
                    <a:pt x="153067" y="0"/>
                  </a:lnTo>
                  <a:lnTo>
                    <a:pt x="90011" y="88670"/>
                  </a:lnTo>
                  <a:lnTo>
                    <a:pt x="90011" y="150513"/>
                  </a:lnTo>
                  <a:lnTo>
                    <a:pt x="60960" y="15051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6" name="Forme libre 675">
              <a:extLst>
                <a:ext uri="{FF2B5EF4-FFF2-40B4-BE49-F238E27FC236}">
                  <a16:creationId xmlns:a16="http://schemas.microsoft.com/office/drawing/2014/main" id="{11CA7309-43B5-5540-A6EB-330D4BF22E6F}"/>
                </a:ext>
              </a:extLst>
            </p:cNvPr>
            <p:cNvSpPr/>
            <p:nvPr/>
          </p:nvSpPr>
          <p:spPr>
            <a:xfrm>
              <a:off x="9159131" y="4624474"/>
              <a:ext cx="127254" cy="150607"/>
            </a:xfrm>
            <a:custGeom>
              <a:avLst/>
              <a:gdLst>
                <a:gd name="connsiteX0" fmla="*/ 49149 w 127254"/>
                <a:gd name="connsiteY0" fmla="*/ 150607 h 150607"/>
                <a:gd name="connsiteX1" fmla="*/ 49149 w 127254"/>
                <a:gd name="connsiteY1" fmla="*/ 25980 h 150607"/>
                <a:gd name="connsiteX2" fmla="*/ 0 w 127254"/>
                <a:gd name="connsiteY2" fmla="*/ 25980 h 150607"/>
                <a:gd name="connsiteX3" fmla="*/ 0 w 127254"/>
                <a:gd name="connsiteY3" fmla="*/ 0 h 150607"/>
                <a:gd name="connsiteX4" fmla="*/ 127254 w 127254"/>
                <a:gd name="connsiteY4" fmla="*/ 0 h 150607"/>
                <a:gd name="connsiteX5" fmla="*/ 127254 w 127254"/>
                <a:gd name="connsiteY5" fmla="*/ 25980 h 150607"/>
                <a:gd name="connsiteX6" fmla="*/ 78105 w 127254"/>
                <a:gd name="connsiteY6" fmla="*/ 25980 h 150607"/>
                <a:gd name="connsiteX7" fmla="*/ 78105 w 127254"/>
                <a:gd name="connsiteY7" fmla="*/ 150607 h 150607"/>
                <a:gd name="connsiteX8" fmla="*/ 49054 w 127254"/>
                <a:gd name="connsiteY8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54" h="150607">
                  <a:moveTo>
                    <a:pt x="49149" y="150607"/>
                  </a:moveTo>
                  <a:lnTo>
                    <a:pt x="49149" y="25980"/>
                  </a:lnTo>
                  <a:lnTo>
                    <a:pt x="0" y="25980"/>
                  </a:lnTo>
                  <a:lnTo>
                    <a:pt x="0" y="0"/>
                  </a:lnTo>
                  <a:lnTo>
                    <a:pt x="127254" y="0"/>
                  </a:lnTo>
                  <a:lnTo>
                    <a:pt x="127254" y="25980"/>
                  </a:lnTo>
                  <a:lnTo>
                    <a:pt x="78105" y="25980"/>
                  </a:lnTo>
                  <a:lnTo>
                    <a:pt x="78105" y="150607"/>
                  </a:lnTo>
                  <a:lnTo>
                    <a:pt x="49054" y="1506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7" name="Forme libre 676">
              <a:extLst>
                <a:ext uri="{FF2B5EF4-FFF2-40B4-BE49-F238E27FC236}">
                  <a16:creationId xmlns:a16="http://schemas.microsoft.com/office/drawing/2014/main" id="{4CF321FF-1457-A542-BE09-A8F8644466AD}"/>
                </a:ext>
              </a:extLst>
            </p:cNvPr>
            <p:cNvSpPr/>
            <p:nvPr/>
          </p:nvSpPr>
          <p:spPr>
            <a:xfrm>
              <a:off x="9367633" y="4624569"/>
              <a:ext cx="109251" cy="150607"/>
            </a:xfrm>
            <a:custGeom>
              <a:avLst/>
              <a:gdLst>
                <a:gd name="connsiteX0" fmla="*/ 0 w 109251"/>
                <a:gd name="connsiteY0" fmla="*/ 150607 h 150607"/>
                <a:gd name="connsiteX1" fmla="*/ 0 w 109251"/>
                <a:gd name="connsiteY1" fmla="*/ 0 h 150607"/>
                <a:gd name="connsiteX2" fmla="*/ 109252 w 109251"/>
                <a:gd name="connsiteY2" fmla="*/ 0 h 150607"/>
                <a:gd name="connsiteX3" fmla="*/ 109252 w 109251"/>
                <a:gd name="connsiteY3" fmla="*/ 25980 h 150607"/>
                <a:gd name="connsiteX4" fmla="*/ 29051 w 109251"/>
                <a:gd name="connsiteY4" fmla="*/ 25980 h 150607"/>
                <a:gd name="connsiteX5" fmla="*/ 29051 w 109251"/>
                <a:gd name="connsiteY5" fmla="*/ 60902 h 150607"/>
                <a:gd name="connsiteX6" fmla="*/ 105727 w 109251"/>
                <a:gd name="connsiteY6" fmla="*/ 60902 h 150607"/>
                <a:gd name="connsiteX7" fmla="*/ 105727 w 109251"/>
                <a:gd name="connsiteY7" fmla="*/ 85940 h 150607"/>
                <a:gd name="connsiteX8" fmla="*/ 29051 w 109251"/>
                <a:gd name="connsiteY8" fmla="*/ 85940 h 150607"/>
                <a:gd name="connsiteX9" fmla="*/ 29051 w 109251"/>
                <a:gd name="connsiteY9" fmla="*/ 124627 h 150607"/>
                <a:gd name="connsiteX10" fmla="*/ 109252 w 109251"/>
                <a:gd name="connsiteY10" fmla="*/ 124627 h 150607"/>
                <a:gd name="connsiteX11" fmla="*/ 109252 w 109251"/>
                <a:gd name="connsiteY11" fmla="*/ 150607 h 150607"/>
                <a:gd name="connsiteX12" fmla="*/ 0 w 109251"/>
                <a:gd name="connsiteY12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51" h="150607">
                  <a:moveTo>
                    <a:pt x="0" y="150607"/>
                  </a:moveTo>
                  <a:lnTo>
                    <a:pt x="0" y="0"/>
                  </a:lnTo>
                  <a:lnTo>
                    <a:pt x="109252" y="0"/>
                  </a:lnTo>
                  <a:lnTo>
                    <a:pt x="109252" y="25980"/>
                  </a:lnTo>
                  <a:lnTo>
                    <a:pt x="29051" y="25980"/>
                  </a:lnTo>
                  <a:lnTo>
                    <a:pt x="29051" y="60902"/>
                  </a:lnTo>
                  <a:lnTo>
                    <a:pt x="105727" y="60902"/>
                  </a:lnTo>
                  <a:lnTo>
                    <a:pt x="105727" y="85940"/>
                  </a:lnTo>
                  <a:lnTo>
                    <a:pt x="29051" y="85940"/>
                  </a:lnTo>
                  <a:cubicBezTo>
                    <a:pt x="29051" y="85940"/>
                    <a:pt x="29051" y="124627"/>
                    <a:pt x="29051" y="124627"/>
                  </a:cubicBezTo>
                  <a:lnTo>
                    <a:pt x="109252" y="124627"/>
                  </a:lnTo>
                  <a:lnTo>
                    <a:pt x="109252" y="150607"/>
                  </a:lnTo>
                  <a:lnTo>
                    <a:pt x="0" y="1506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8" name="Forme libre 677">
              <a:extLst>
                <a:ext uri="{FF2B5EF4-FFF2-40B4-BE49-F238E27FC236}">
                  <a16:creationId xmlns:a16="http://schemas.microsoft.com/office/drawing/2014/main" id="{9D7D7B51-9BC2-4E49-824C-47F4C420B191}"/>
                </a:ext>
              </a:extLst>
            </p:cNvPr>
            <p:cNvSpPr/>
            <p:nvPr/>
          </p:nvSpPr>
          <p:spPr>
            <a:xfrm>
              <a:off x="9566126" y="4623439"/>
              <a:ext cx="132699" cy="152866"/>
            </a:xfrm>
            <a:custGeom>
              <a:avLst/>
              <a:gdLst>
                <a:gd name="connsiteX0" fmla="*/ 49918 w 132699"/>
                <a:gd name="connsiteY0" fmla="*/ 152772 h 152866"/>
                <a:gd name="connsiteX1" fmla="*/ 49918 w 132699"/>
                <a:gd name="connsiteY1" fmla="*/ 152772 h 152866"/>
                <a:gd name="connsiteX2" fmla="*/ 13438 w 132699"/>
                <a:gd name="connsiteY2" fmla="*/ 139688 h 152866"/>
                <a:gd name="connsiteX3" fmla="*/ 13438 w 132699"/>
                <a:gd name="connsiteY3" fmla="*/ 139688 h 152866"/>
                <a:gd name="connsiteX4" fmla="*/ 7 w 132699"/>
                <a:gd name="connsiteY4" fmla="*/ 103166 h 152866"/>
                <a:gd name="connsiteX5" fmla="*/ 7 w 132699"/>
                <a:gd name="connsiteY5" fmla="*/ 103166 h 152866"/>
                <a:gd name="connsiteX6" fmla="*/ 7 w 132699"/>
                <a:gd name="connsiteY6" fmla="*/ 49606 h 152866"/>
                <a:gd name="connsiteX7" fmla="*/ 20962 w 132699"/>
                <a:gd name="connsiteY7" fmla="*/ 7813 h 152866"/>
                <a:gd name="connsiteX8" fmla="*/ 20962 w 132699"/>
                <a:gd name="connsiteY8" fmla="*/ 7813 h 152866"/>
                <a:gd name="connsiteX9" fmla="*/ 69159 w 132699"/>
                <a:gd name="connsiteY9" fmla="*/ 0 h 152866"/>
                <a:gd name="connsiteX10" fmla="*/ 83351 w 132699"/>
                <a:gd name="connsiteY10" fmla="*/ 0 h 152866"/>
                <a:gd name="connsiteX11" fmla="*/ 120118 w 132699"/>
                <a:gd name="connsiteY11" fmla="*/ 11484 h 152866"/>
                <a:gd name="connsiteX12" fmla="*/ 120118 w 132699"/>
                <a:gd name="connsiteY12" fmla="*/ 11484 h 152866"/>
                <a:gd name="connsiteX13" fmla="*/ 130690 w 132699"/>
                <a:gd name="connsiteY13" fmla="*/ 45935 h 152866"/>
                <a:gd name="connsiteX14" fmla="*/ 130690 w 132699"/>
                <a:gd name="connsiteY14" fmla="*/ 45935 h 152866"/>
                <a:gd name="connsiteX15" fmla="*/ 130690 w 132699"/>
                <a:gd name="connsiteY15" fmla="*/ 56384 h 152866"/>
                <a:gd name="connsiteX16" fmla="*/ 101639 w 132699"/>
                <a:gd name="connsiteY16" fmla="*/ 56384 h 152866"/>
                <a:gd name="connsiteX17" fmla="*/ 101639 w 132699"/>
                <a:gd name="connsiteY17" fmla="*/ 46500 h 152866"/>
                <a:gd name="connsiteX18" fmla="*/ 98210 w 132699"/>
                <a:gd name="connsiteY18" fmla="*/ 30121 h 152866"/>
                <a:gd name="connsiteX19" fmla="*/ 98210 w 132699"/>
                <a:gd name="connsiteY19" fmla="*/ 30121 h 152866"/>
                <a:gd name="connsiteX20" fmla="*/ 80970 w 132699"/>
                <a:gd name="connsiteY20" fmla="*/ 25980 h 152866"/>
                <a:gd name="connsiteX21" fmla="*/ 71254 w 132699"/>
                <a:gd name="connsiteY21" fmla="*/ 25980 h 152866"/>
                <a:gd name="connsiteX22" fmla="*/ 42013 w 132699"/>
                <a:gd name="connsiteY22" fmla="*/ 28333 h 152866"/>
                <a:gd name="connsiteX23" fmla="*/ 42013 w 132699"/>
                <a:gd name="connsiteY23" fmla="*/ 28333 h 152866"/>
                <a:gd name="connsiteX24" fmla="*/ 31249 w 132699"/>
                <a:gd name="connsiteY24" fmla="*/ 36334 h 152866"/>
                <a:gd name="connsiteX25" fmla="*/ 31249 w 132699"/>
                <a:gd name="connsiteY25" fmla="*/ 36334 h 152866"/>
                <a:gd name="connsiteX26" fmla="*/ 29249 w 132699"/>
                <a:gd name="connsiteY26" fmla="*/ 49041 h 152866"/>
                <a:gd name="connsiteX27" fmla="*/ 29249 w 132699"/>
                <a:gd name="connsiteY27" fmla="*/ 49041 h 152866"/>
                <a:gd name="connsiteX28" fmla="*/ 29249 w 132699"/>
                <a:gd name="connsiteY28" fmla="*/ 87070 h 152866"/>
                <a:gd name="connsiteX29" fmla="*/ 30964 w 132699"/>
                <a:gd name="connsiteY29" fmla="*/ 113991 h 152866"/>
                <a:gd name="connsiteX30" fmla="*/ 30964 w 132699"/>
                <a:gd name="connsiteY30" fmla="*/ 113991 h 152866"/>
                <a:gd name="connsiteX31" fmla="*/ 38869 w 132699"/>
                <a:gd name="connsiteY31" fmla="*/ 124627 h 152866"/>
                <a:gd name="connsiteX32" fmla="*/ 38869 w 132699"/>
                <a:gd name="connsiteY32" fmla="*/ 124627 h 152866"/>
                <a:gd name="connsiteX33" fmla="*/ 53252 w 132699"/>
                <a:gd name="connsiteY33" fmla="*/ 126886 h 152866"/>
                <a:gd name="connsiteX34" fmla="*/ 73636 w 132699"/>
                <a:gd name="connsiteY34" fmla="*/ 126886 h 152866"/>
                <a:gd name="connsiteX35" fmla="*/ 95353 w 132699"/>
                <a:gd name="connsiteY35" fmla="*/ 125004 h 152866"/>
                <a:gd name="connsiteX36" fmla="*/ 95353 w 132699"/>
                <a:gd name="connsiteY36" fmla="*/ 125004 h 152866"/>
                <a:gd name="connsiteX37" fmla="*/ 102306 w 132699"/>
                <a:gd name="connsiteY37" fmla="*/ 119450 h 152866"/>
                <a:gd name="connsiteX38" fmla="*/ 102306 w 132699"/>
                <a:gd name="connsiteY38" fmla="*/ 119450 h 152866"/>
                <a:gd name="connsiteX39" fmla="*/ 103639 w 132699"/>
                <a:gd name="connsiteY39" fmla="*/ 109755 h 152866"/>
                <a:gd name="connsiteX40" fmla="*/ 103639 w 132699"/>
                <a:gd name="connsiteY40" fmla="*/ 109755 h 152866"/>
                <a:gd name="connsiteX41" fmla="*/ 103639 w 132699"/>
                <a:gd name="connsiteY41" fmla="*/ 92529 h 152866"/>
                <a:gd name="connsiteX42" fmla="*/ 132691 w 132699"/>
                <a:gd name="connsiteY42" fmla="*/ 92529 h 152866"/>
                <a:gd name="connsiteX43" fmla="*/ 132691 w 132699"/>
                <a:gd name="connsiteY43" fmla="*/ 111543 h 152866"/>
                <a:gd name="connsiteX44" fmla="*/ 114498 w 132699"/>
                <a:gd name="connsiteY44" fmla="*/ 146465 h 152866"/>
                <a:gd name="connsiteX45" fmla="*/ 114498 w 132699"/>
                <a:gd name="connsiteY45" fmla="*/ 146465 h 152866"/>
                <a:gd name="connsiteX46" fmla="*/ 74207 w 132699"/>
                <a:gd name="connsiteY46" fmla="*/ 152866 h 152866"/>
                <a:gd name="connsiteX47" fmla="*/ 49918 w 132699"/>
                <a:gd name="connsiteY47" fmla="*/ 152866 h 15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2699" h="152866">
                  <a:moveTo>
                    <a:pt x="49918" y="152772"/>
                  </a:moveTo>
                  <a:lnTo>
                    <a:pt x="49918" y="152772"/>
                  </a:lnTo>
                  <a:cubicBezTo>
                    <a:pt x="34964" y="152772"/>
                    <a:pt x="22296" y="148442"/>
                    <a:pt x="13438" y="139688"/>
                  </a:cubicBezTo>
                  <a:lnTo>
                    <a:pt x="13438" y="139688"/>
                  </a:lnTo>
                  <a:cubicBezTo>
                    <a:pt x="4484" y="130934"/>
                    <a:pt x="-88" y="118227"/>
                    <a:pt x="7" y="103166"/>
                  </a:cubicBezTo>
                  <a:lnTo>
                    <a:pt x="7" y="103166"/>
                  </a:lnTo>
                  <a:lnTo>
                    <a:pt x="7" y="49606"/>
                  </a:lnTo>
                  <a:cubicBezTo>
                    <a:pt x="-278" y="28804"/>
                    <a:pt x="7723" y="14590"/>
                    <a:pt x="20962" y="7813"/>
                  </a:cubicBezTo>
                  <a:lnTo>
                    <a:pt x="20962" y="7813"/>
                  </a:lnTo>
                  <a:cubicBezTo>
                    <a:pt x="34012" y="941"/>
                    <a:pt x="50585" y="94"/>
                    <a:pt x="69159" y="0"/>
                  </a:cubicBezTo>
                  <a:lnTo>
                    <a:pt x="83351" y="0"/>
                  </a:lnTo>
                  <a:cubicBezTo>
                    <a:pt x="99925" y="0"/>
                    <a:pt x="112021" y="3200"/>
                    <a:pt x="120118" y="11484"/>
                  </a:cubicBezTo>
                  <a:lnTo>
                    <a:pt x="120118" y="11484"/>
                  </a:lnTo>
                  <a:cubicBezTo>
                    <a:pt x="128214" y="19861"/>
                    <a:pt x="130690" y="31722"/>
                    <a:pt x="130690" y="45935"/>
                  </a:cubicBezTo>
                  <a:lnTo>
                    <a:pt x="130690" y="45935"/>
                  </a:lnTo>
                  <a:lnTo>
                    <a:pt x="130690" y="56384"/>
                  </a:lnTo>
                  <a:lnTo>
                    <a:pt x="101639" y="56384"/>
                  </a:lnTo>
                  <a:lnTo>
                    <a:pt x="101639" y="46500"/>
                  </a:lnTo>
                  <a:cubicBezTo>
                    <a:pt x="101639" y="37181"/>
                    <a:pt x="100306" y="32098"/>
                    <a:pt x="98210" y="30121"/>
                  </a:cubicBezTo>
                  <a:lnTo>
                    <a:pt x="98210" y="30121"/>
                  </a:lnTo>
                  <a:cubicBezTo>
                    <a:pt x="96305" y="27956"/>
                    <a:pt x="91638" y="25980"/>
                    <a:pt x="80970" y="25980"/>
                  </a:cubicBezTo>
                  <a:lnTo>
                    <a:pt x="71254" y="25980"/>
                  </a:lnTo>
                  <a:cubicBezTo>
                    <a:pt x="58110" y="25980"/>
                    <a:pt x="48394" y="26544"/>
                    <a:pt x="42013" y="28333"/>
                  </a:cubicBezTo>
                  <a:lnTo>
                    <a:pt x="42013" y="28333"/>
                  </a:lnTo>
                  <a:cubicBezTo>
                    <a:pt x="35536" y="30216"/>
                    <a:pt x="33059" y="32381"/>
                    <a:pt x="31249" y="36334"/>
                  </a:cubicBezTo>
                  <a:lnTo>
                    <a:pt x="31249" y="36334"/>
                  </a:lnTo>
                  <a:cubicBezTo>
                    <a:pt x="30011" y="39064"/>
                    <a:pt x="29249" y="43205"/>
                    <a:pt x="29249" y="49041"/>
                  </a:cubicBezTo>
                  <a:lnTo>
                    <a:pt x="29249" y="49041"/>
                  </a:lnTo>
                  <a:lnTo>
                    <a:pt x="29249" y="87070"/>
                  </a:lnTo>
                  <a:cubicBezTo>
                    <a:pt x="29249" y="98836"/>
                    <a:pt x="29535" y="107966"/>
                    <a:pt x="30964" y="113991"/>
                  </a:cubicBezTo>
                  <a:lnTo>
                    <a:pt x="30964" y="113991"/>
                  </a:lnTo>
                  <a:cubicBezTo>
                    <a:pt x="32678" y="120109"/>
                    <a:pt x="34488" y="122557"/>
                    <a:pt x="38869" y="124627"/>
                  </a:cubicBezTo>
                  <a:lnTo>
                    <a:pt x="38869" y="124627"/>
                  </a:lnTo>
                  <a:cubicBezTo>
                    <a:pt x="41917" y="126039"/>
                    <a:pt x="46585" y="126886"/>
                    <a:pt x="53252" y="126886"/>
                  </a:cubicBezTo>
                  <a:lnTo>
                    <a:pt x="73636" y="126886"/>
                  </a:lnTo>
                  <a:cubicBezTo>
                    <a:pt x="83732" y="126886"/>
                    <a:pt x="90971" y="126322"/>
                    <a:pt x="95353" y="125004"/>
                  </a:cubicBezTo>
                  <a:lnTo>
                    <a:pt x="95353" y="125004"/>
                  </a:lnTo>
                  <a:cubicBezTo>
                    <a:pt x="99734" y="123498"/>
                    <a:pt x="100972" y="122274"/>
                    <a:pt x="102306" y="119450"/>
                  </a:cubicBezTo>
                  <a:lnTo>
                    <a:pt x="102306" y="119450"/>
                  </a:lnTo>
                  <a:cubicBezTo>
                    <a:pt x="103068" y="117474"/>
                    <a:pt x="103639" y="114273"/>
                    <a:pt x="103639" y="109755"/>
                  </a:cubicBezTo>
                  <a:lnTo>
                    <a:pt x="103639" y="109755"/>
                  </a:lnTo>
                  <a:lnTo>
                    <a:pt x="103639" y="92529"/>
                  </a:lnTo>
                  <a:lnTo>
                    <a:pt x="132691" y="92529"/>
                  </a:lnTo>
                  <a:lnTo>
                    <a:pt x="132691" y="111543"/>
                  </a:lnTo>
                  <a:cubicBezTo>
                    <a:pt x="132976" y="128769"/>
                    <a:pt x="125928" y="140912"/>
                    <a:pt x="114498" y="146465"/>
                  </a:cubicBezTo>
                  <a:lnTo>
                    <a:pt x="114498" y="146465"/>
                  </a:lnTo>
                  <a:cubicBezTo>
                    <a:pt x="103354" y="152113"/>
                    <a:pt x="89542" y="152772"/>
                    <a:pt x="74207" y="152866"/>
                  </a:cubicBezTo>
                  <a:lnTo>
                    <a:pt x="49918" y="152866"/>
                  </a:ln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9" name="Forme libre 678">
              <a:extLst>
                <a:ext uri="{FF2B5EF4-FFF2-40B4-BE49-F238E27FC236}">
                  <a16:creationId xmlns:a16="http://schemas.microsoft.com/office/drawing/2014/main" id="{EFB73523-12BD-F245-8F65-3C0C91B1E26E}"/>
                </a:ext>
              </a:extLst>
            </p:cNvPr>
            <p:cNvSpPr/>
            <p:nvPr/>
          </p:nvSpPr>
          <p:spPr>
            <a:xfrm>
              <a:off x="9786161" y="4624569"/>
              <a:ext cx="134778" cy="150607"/>
            </a:xfrm>
            <a:custGeom>
              <a:avLst/>
              <a:gdLst>
                <a:gd name="connsiteX0" fmla="*/ 105823 w 134778"/>
                <a:gd name="connsiteY0" fmla="*/ 150607 h 150607"/>
                <a:gd name="connsiteX1" fmla="*/ 105823 w 134778"/>
                <a:gd name="connsiteY1" fmla="*/ 86881 h 150607"/>
                <a:gd name="connsiteX2" fmla="*/ 29051 w 134778"/>
                <a:gd name="connsiteY2" fmla="*/ 86881 h 150607"/>
                <a:gd name="connsiteX3" fmla="*/ 29051 w 134778"/>
                <a:gd name="connsiteY3" fmla="*/ 150607 h 150607"/>
                <a:gd name="connsiteX4" fmla="*/ 0 w 134778"/>
                <a:gd name="connsiteY4" fmla="*/ 150607 h 150607"/>
                <a:gd name="connsiteX5" fmla="*/ 0 w 134778"/>
                <a:gd name="connsiteY5" fmla="*/ 0 h 150607"/>
                <a:gd name="connsiteX6" fmla="*/ 29051 w 134778"/>
                <a:gd name="connsiteY6" fmla="*/ 0 h 150607"/>
                <a:gd name="connsiteX7" fmla="*/ 29051 w 134778"/>
                <a:gd name="connsiteY7" fmla="*/ 60902 h 150607"/>
                <a:gd name="connsiteX8" fmla="*/ 105727 w 134778"/>
                <a:gd name="connsiteY8" fmla="*/ 60902 h 150607"/>
                <a:gd name="connsiteX9" fmla="*/ 105727 w 134778"/>
                <a:gd name="connsiteY9" fmla="*/ 0 h 150607"/>
                <a:gd name="connsiteX10" fmla="*/ 134779 w 134778"/>
                <a:gd name="connsiteY10" fmla="*/ 0 h 150607"/>
                <a:gd name="connsiteX11" fmla="*/ 134779 w 134778"/>
                <a:gd name="connsiteY11" fmla="*/ 150607 h 150607"/>
                <a:gd name="connsiteX12" fmla="*/ 105727 w 134778"/>
                <a:gd name="connsiteY12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8" h="150607">
                  <a:moveTo>
                    <a:pt x="105823" y="150607"/>
                  </a:moveTo>
                  <a:lnTo>
                    <a:pt x="105823" y="86881"/>
                  </a:lnTo>
                  <a:lnTo>
                    <a:pt x="29051" y="86881"/>
                  </a:lnTo>
                  <a:lnTo>
                    <a:pt x="29051" y="150607"/>
                  </a:lnTo>
                  <a:lnTo>
                    <a:pt x="0" y="150607"/>
                  </a:lnTo>
                  <a:lnTo>
                    <a:pt x="0" y="0"/>
                  </a:lnTo>
                  <a:lnTo>
                    <a:pt x="29051" y="0"/>
                  </a:lnTo>
                  <a:lnTo>
                    <a:pt x="29051" y="60902"/>
                  </a:lnTo>
                  <a:lnTo>
                    <a:pt x="105727" y="60902"/>
                  </a:lnTo>
                  <a:lnTo>
                    <a:pt x="105727" y="0"/>
                  </a:lnTo>
                  <a:lnTo>
                    <a:pt x="134779" y="0"/>
                  </a:lnTo>
                  <a:lnTo>
                    <a:pt x="134779" y="150607"/>
                  </a:lnTo>
                  <a:lnTo>
                    <a:pt x="105727" y="1506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0" name="Forme libre 679">
              <a:extLst>
                <a:ext uri="{FF2B5EF4-FFF2-40B4-BE49-F238E27FC236}">
                  <a16:creationId xmlns:a16="http://schemas.microsoft.com/office/drawing/2014/main" id="{A77E5468-C540-EB49-AE06-0FC61F86C777}"/>
                </a:ext>
              </a:extLst>
            </p:cNvPr>
            <p:cNvSpPr/>
            <p:nvPr/>
          </p:nvSpPr>
          <p:spPr>
            <a:xfrm>
              <a:off x="9958849" y="4604990"/>
              <a:ext cx="40100" cy="39722"/>
            </a:xfrm>
            <a:custGeom>
              <a:avLst/>
              <a:gdLst>
                <a:gd name="connsiteX0" fmla="*/ 20003 w 40100"/>
                <a:gd name="connsiteY0" fmla="*/ 0 h 39722"/>
                <a:gd name="connsiteX1" fmla="*/ 40100 w 40100"/>
                <a:gd name="connsiteY1" fmla="*/ 19861 h 39722"/>
                <a:gd name="connsiteX2" fmla="*/ 20003 w 40100"/>
                <a:gd name="connsiteY2" fmla="*/ 39723 h 39722"/>
                <a:gd name="connsiteX3" fmla="*/ 0 w 40100"/>
                <a:gd name="connsiteY3" fmla="*/ 19861 h 39722"/>
                <a:gd name="connsiteX4" fmla="*/ 20003 w 40100"/>
                <a:gd name="connsiteY4" fmla="*/ 0 h 39722"/>
                <a:gd name="connsiteX5" fmla="*/ 20003 w 40100"/>
                <a:gd name="connsiteY5" fmla="*/ 35487 h 39722"/>
                <a:gd name="connsiteX6" fmla="*/ 34766 w 40100"/>
                <a:gd name="connsiteY6" fmla="*/ 19861 h 39722"/>
                <a:gd name="connsiteX7" fmla="*/ 20003 w 40100"/>
                <a:gd name="connsiteY7" fmla="*/ 4236 h 39722"/>
                <a:gd name="connsiteX8" fmla="*/ 5239 w 40100"/>
                <a:gd name="connsiteY8" fmla="*/ 19861 h 39722"/>
                <a:gd name="connsiteX9" fmla="*/ 20003 w 40100"/>
                <a:gd name="connsiteY9" fmla="*/ 35487 h 39722"/>
                <a:gd name="connsiteX10" fmla="*/ 30289 w 40100"/>
                <a:gd name="connsiteY10" fmla="*/ 23156 h 39722"/>
                <a:gd name="connsiteX11" fmla="*/ 20764 w 40100"/>
                <a:gd name="connsiteY11" fmla="*/ 31533 h 39722"/>
                <a:gd name="connsiteX12" fmla="*/ 9525 w 40100"/>
                <a:gd name="connsiteY12" fmla="*/ 19767 h 39722"/>
                <a:gd name="connsiteX13" fmla="*/ 20669 w 40100"/>
                <a:gd name="connsiteY13" fmla="*/ 7907 h 39722"/>
                <a:gd name="connsiteX14" fmla="*/ 30099 w 40100"/>
                <a:gd name="connsiteY14" fmla="*/ 16190 h 39722"/>
                <a:gd name="connsiteX15" fmla="*/ 26003 w 40100"/>
                <a:gd name="connsiteY15" fmla="*/ 16190 h 39722"/>
                <a:gd name="connsiteX16" fmla="*/ 20669 w 40100"/>
                <a:gd name="connsiteY16" fmla="*/ 12143 h 39722"/>
                <a:gd name="connsiteX17" fmla="*/ 14573 w 40100"/>
                <a:gd name="connsiteY17" fmla="*/ 19673 h 39722"/>
                <a:gd name="connsiteX18" fmla="*/ 20764 w 40100"/>
                <a:gd name="connsiteY18" fmla="*/ 27298 h 39722"/>
                <a:gd name="connsiteX19" fmla="*/ 26003 w 40100"/>
                <a:gd name="connsiteY19" fmla="*/ 23156 h 39722"/>
                <a:gd name="connsiteX20" fmla="*/ 30289 w 40100"/>
                <a:gd name="connsiteY20" fmla="*/ 23156 h 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100" h="39722">
                  <a:moveTo>
                    <a:pt x="20003" y="0"/>
                  </a:moveTo>
                  <a:cubicBezTo>
                    <a:pt x="30575" y="0"/>
                    <a:pt x="40100" y="7719"/>
                    <a:pt x="40100" y="19861"/>
                  </a:cubicBezTo>
                  <a:cubicBezTo>
                    <a:pt x="40100" y="32004"/>
                    <a:pt x="30575" y="39723"/>
                    <a:pt x="20003" y="39723"/>
                  </a:cubicBezTo>
                  <a:cubicBezTo>
                    <a:pt x="9430" y="39723"/>
                    <a:pt x="0" y="31910"/>
                    <a:pt x="0" y="19861"/>
                  </a:cubicBezTo>
                  <a:cubicBezTo>
                    <a:pt x="0" y="7813"/>
                    <a:pt x="9430" y="0"/>
                    <a:pt x="20003" y="0"/>
                  </a:cubicBezTo>
                  <a:close/>
                  <a:moveTo>
                    <a:pt x="20003" y="35487"/>
                  </a:moveTo>
                  <a:cubicBezTo>
                    <a:pt x="28099" y="35487"/>
                    <a:pt x="34766" y="28898"/>
                    <a:pt x="34766" y="19861"/>
                  </a:cubicBezTo>
                  <a:cubicBezTo>
                    <a:pt x="34766" y="10825"/>
                    <a:pt x="28194" y="4236"/>
                    <a:pt x="20003" y="4236"/>
                  </a:cubicBezTo>
                  <a:cubicBezTo>
                    <a:pt x="11811" y="4236"/>
                    <a:pt x="5239" y="10825"/>
                    <a:pt x="5239" y="19861"/>
                  </a:cubicBezTo>
                  <a:cubicBezTo>
                    <a:pt x="5239" y="28898"/>
                    <a:pt x="11811" y="35487"/>
                    <a:pt x="20003" y="35487"/>
                  </a:cubicBezTo>
                  <a:close/>
                  <a:moveTo>
                    <a:pt x="30289" y="23156"/>
                  </a:moveTo>
                  <a:cubicBezTo>
                    <a:pt x="29432" y="28427"/>
                    <a:pt x="25432" y="31533"/>
                    <a:pt x="20764" y="31533"/>
                  </a:cubicBezTo>
                  <a:cubicBezTo>
                    <a:pt x="14002" y="31533"/>
                    <a:pt x="9525" y="26356"/>
                    <a:pt x="9525" y="19767"/>
                  </a:cubicBezTo>
                  <a:cubicBezTo>
                    <a:pt x="9525" y="13178"/>
                    <a:pt x="13716" y="7907"/>
                    <a:pt x="20669" y="7907"/>
                  </a:cubicBezTo>
                  <a:cubicBezTo>
                    <a:pt x="25432" y="7907"/>
                    <a:pt x="29432" y="10731"/>
                    <a:pt x="30099" y="16190"/>
                  </a:cubicBezTo>
                  <a:lnTo>
                    <a:pt x="26003" y="16190"/>
                  </a:lnTo>
                  <a:cubicBezTo>
                    <a:pt x="25527" y="13649"/>
                    <a:pt x="23336" y="12143"/>
                    <a:pt x="20669" y="12143"/>
                  </a:cubicBezTo>
                  <a:cubicBezTo>
                    <a:pt x="16669" y="12143"/>
                    <a:pt x="14573" y="15343"/>
                    <a:pt x="14573" y="19673"/>
                  </a:cubicBezTo>
                  <a:cubicBezTo>
                    <a:pt x="14573" y="24003"/>
                    <a:pt x="16954" y="27298"/>
                    <a:pt x="20764" y="27298"/>
                  </a:cubicBezTo>
                  <a:cubicBezTo>
                    <a:pt x="23622" y="27298"/>
                    <a:pt x="25718" y="25697"/>
                    <a:pt x="26003" y="23156"/>
                  </a:cubicBezTo>
                  <a:lnTo>
                    <a:pt x="30289" y="2315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1" name="Forme libre 680">
              <a:extLst>
                <a:ext uri="{FF2B5EF4-FFF2-40B4-BE49-F238E27FC236}">
                  <a16:creationId xmlns:a16="http://schemas.microsoft.com/office/drawing/2014/main" id="{3B6A0917-C524-B048-BB33-756C94918B07}"/>
                </a:ext>
              </a:extLst>
            </p:cNvPr>
            <p:cNvSpPr/>
            <p:nvPr/>
          </p:nvSpPr>
          <p:spPr>
            <a:xfrm>
              <a:off x="7481207" y="4323543"/>
              <a:ext cx="733520" cy="795781"/>
            </a:xfrm>
            <a:custGeom>
              <a:avLst/>
              <a:gdLst>
                <a:gd name="connsiteX0" fmla="*/ 363093 w 733520"/>
                <a:gd name="connsiteY0" fmla="*/ 0 h 795781"/>
                <a:gd name="connsiteX1" fmla="*/ 0 w 733520"/>
                <a:gd name="connsiteY1" fmla="*/ 302061 h 795781"/>
                <a:gd name="connsiteX2" fmla="*/ 151543 w 733520"/>
                <a:gd name="connsiteY2" fmla="*/ 302061 h 795781"/>
                <a:gd name="connsiteX3" fmla="*/ 204883 w 733520"/>
                <a:gd name="connsiteY3" fmla="*/ 215556 h 795781"/>
                <a:gd name="connsiteX4" fmla="*/ 363188 w 733520"/>
                <a:gd name="connsiteY4" fmla="*/ 148913 h 795781"/>
                <a:gd name="connsiteX5" fmla="*/ 521494 w 733520"/>
                <a:gd name="connsiteY5" fmla="*/ 215556 h 795781"/>
                <a:gd name="connsiteX6" fmla="*/ 587026 w 733520"/>
                <a:gd name="connsiteY6" fmla="*/ 376424 h 795781"/>
                <a:gd name="connsiteX7" fmla="*/ 521494 w 733520"/>
                <a:gd name="connsiteY7" fmla="*/ 537291 h 795781"/>
                <a:gd name="connsiteX8" fmla="*/ 363188 w 733520"/>
                <a:gd name="connsiteY8" fmla="*/ 603934 h 795781"/>
                <a:gd name="connsiteX9" fmla="*/ 204883 w 733520"/>
                <a:gd name="connsiteY9" fmla="*/ 537291 h 795781"/>
                <a:gd name="connsiteX10" fmla="*/ 151829 w 733520"/>
                <a:gd name="connsiteY10" fmla="*/ 451633 h 795781"/>
                <a:gd name="connsiteX11" fmla="*/ 286 w 733520"/>
                <a:gd name="connsiteY11" fmla="*/ 451633 h 795781"/>
                <a:gd name="connsiteX12" fmla="*/ 286 w 733520"/>
                <a:gd name="connsiteY12" fmla="*/ 451633 h 795781"/>
                <a:gd name="connsiteX13" fmla="*/ 286 w 733520"/>
                <a:gd name="connsiteY13" fmla="*/ 643469 h 795781"/>
                <a:gd name="connsiteX14" fmla="*/ 138017 w 733520"/>
                <a:gd name="connsiteY14" fmla="*/ 795676 h 795781"/>
                <a:gd name="connsiteX15" fmla="*/ 138017 w 733520"/>
                <a:gd name="connsiteY15" fmla="*/ 675379 h 795781"/>
                <a:gd name="connsiteX16" fmla="*/ 363093 w 733520"/>
                <a:gd name="connsiteY16" fmla="*/ 752847 h 795781"/>
                <a:gd name="connsiteX17" fmla="*/ 733520 w 733520"/>
                <a:gd name="connsiteY17" fmla="*/ 376424 h 795781"/>
                <a:gd name="connsiteX18" fmla="*/ 363093 w 733520"/>
                <a:gd name="connsiteY18" fmla="*/ 94 h 79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3520" h="795781">
                  <a:moveTo>
                    <a:pt x="363093" y="0"/>
                  </a:moveTo>
                  <a:cubicBezTo>
                    <a:pt x="183547" y="0"/>
                    <a:pt x="33909" y="129710"/>
                    <a:pt x="0" y="302061"/>
                  </a:cubicBezTo>
                  <a:lnTo>
                    <a:pt x="151543" y="302061"/>
                  </a:lnTo>
                  <a:cubicBezTo>
                    <a:pt x="162782" y="269210"/>
                    <a:pt x="181070" y="239748"/>
                    <a:pt x="204883" y="215556"/>
                  </a:cubicBezTo>
                  <a:cubicBezTo>
                    <a:pt x="245650" y="174234"/>
                    <a:pt x="301085" y="148913"/>
                    <a:pt x="363188" y="148913"/>
                  </a:cubicBezTo>
                  <a:cubicBezTo>
                    <a:pt x="425196" y="148913"/>
                    <a:pt x="480727" y="174234"/>
                    <a:pt x="521494" y="215556"/>
                  </a:cubicBezTo>
                  <a:cubicBezTo>
                    <a:pt x="562070" y="256879"/>
                    <a:pt x="587026" y="313357"/>
                    <a:pt x="587026" y="376424"/>
                  </a:cubicBezTo>
                  <a:cubicBezTo>
                    <a:pt x="587026" y="439490"/>
                    <a:pt x="562070" y="495874"/>
                    <a:pt x="521494" y="537291"/>
                  </a:cubicBezTo>
                  <a:cubicBezTo>
                    <a:pt x="480727" y="578614"/>
                    <a:pt x="425196" y="603934"/>
                    <a:pt x="363188" y="603934"/>
                  </a:cubicBezTo>
                  <a:cubicBezTo>
                    <a:pt x="301181" y="603934"/>
                    <a:pt x="245650" y="578614"/>
                    <a:pt x="204883" y="537291"/>
                  </a:cubicBezTo>
                  <a:cubicBezTo>
                    <a:pt x="181356" y="513288"/>
                    <a:pt x="163068" y="484108"/>
                    <a:pt x="151829" y="451633"/>
                  </a:cubicBezTo>
                  <a:lnTo>
                    <a:pt x="286" y="451633"/>
                  </a:lnTo>
                  <a:cubicBezTo>
                    <a:pt x="286" y="451633"/>
                    <a:pt x="286" y="451633"/>
                    <a:pt x="286" y="451633"/>
                  </a:cubicBezTo>
                  <a:lnTo>
                    <a:pt x="286" y="643469"/>
                  </a:lnTo>
                  <a:cubicBezTo>
                    <a:pt x="286" y="805183"/>
                    <a:pt x="138017" y="795676"/>
                    <a:pt x="138017" y="795676"/>
                  </a:cubicBezTo>
                  <a:lnTo>
                    <a:pt x="138017" y="675379"/>
                  </a:lnTo>
                  <a:cubicBezTo>
                    <a:pt x="200501" y="723949"/>
                    <a:pt x="278416" y="752847"/>
                    <a:pt x="363093" y="752847"/>
                  </a:cubicBezTo>
                  <a:cubicBezTo>
                    <a:pt x="567690" y="752847"/>
                    <a:pt x="733425" y="584355"/>
                    <a:pt x="733520" y="376424"/>
                  </a:cubicBezTo>
                  <a:cubicBezTo>
                    <a:pt x="733520" y="168492"/>
                    <a:pt x="567690" y="94"/>
                    <a:pt x="363093" y="9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2" name="Forme libre 681">
              <a:extLst>
                <a:ext uri="{FF2B5EF4-FFF2-40B4-BE49-F238E27FC236}">
                  <a16:creationId xmlns:a16="http://schemas.microsoft.com/office/drawing/2014/main" id="{5F18D037-0B61-EE40-A3CB-AEFAF2A25734}"/>
                </a:ext>
              </a:extLst>
            </p:cNvPr>
            <p:cNvSpPr/>
            <p:nvPr/>
          </p:nvSpPr>
          <p:spPr>
            <a:xfrm>
              <a:off x="8362459" y="4845208"/>
              <a:ext cx="103155" cy="110790"/>
            </a:xfrm>
            <a:custGeom>
              <a:avLst/>
              <a:gdLst>
                <a:gd name="connsiteX0" fmla="*/ 77629 w 103155"/>
                <a:gd name="connsiteY0" fmla="*/ 88482 h 110790"/>
                <a:gd name="connsiteX1" fmla="*/ 25622 w 103155"/>
                <a:gd name="connsiteY1" fmla="*/ 88482 h 110790"/>
                <a:gd name="connsiteX2" fmla="*/ 18002 w 103155"/>
                <a:gd name="connsiteY2" fmla="*/ 110790 h 110790"/>
                <a:gd name="connsiteX3" fmla="*/ 0 w 103155"/>
                <a:gd name="connsiteY3" fmla="*/ 110790 h 110790"/>
                <a:gd name="connsiteX4" fmla="*/ 38767 w 103155"/>
                <a:gd name="connsiteY4" fmla="*/ 0 h 110790"/>
                <a:gd name="connsiteX5" fmla="*/ 63722 w 103155"/>
                <a:gd name="connsiteY5" fmla="*/ 0 h 110790"/>
                <a:gd name="connsiteX6" fmla="*/ 103156 w 103155"/>
                <a:gd name="connsiteY6" fmla="*/ 110790 h 110790"/>
                <a:gd name="connsiteX7" fmla="*/ 85535 w 103155"/>
                <a:gd name="connsiteY7" fmla="*/ 110790 h 110790"/>
                <a:gd name="connsiteX8" fmla="*/ 77629 w 103155"/>
                <a:gd name="connsiteY8" fmla="*/ 88482 h 110790"/>
                <a:gd name="connsiteX9" fmla="*/ 73343 w 103155"/>
                <a:gd name="connsiteY9" fmla="*/ 75492 h 110790"/>
                <a:gd name="connsiteX10" fmla="*/ 51530 w 103155"/>
                <a:gd name="connsiteY10" fmla="*/ 13366 h 110790"/>
                <a:gd name="connsiteX11" fmla="*/ 30004 w 103155"/>
                <a:gd name="connsiteY11" fmla="*/ 75492 h 110790"/>
                <a:gd name="connsiteX12" fmla="*/ 73343 w 103155"/>
                <a:gd name="connsiteY12" fmla="*/ 75492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155" h="110790">
                  <a:moveTo>
                    <a:pt x="77629" y="88482"/>
                  </a:moveTo>
                  <a:lnTo>
                    <a:pt x="25622" y="88482"/>
                  </a:lnTo>
                  <a:lnTo>
                    <a:pt x="18002" y="110790"/>
                  </a:lnTo>
                  <a:lnTo>
                    <a:pt x="0" y="110790"/>
                  </a:lnTo>
                  <a:lnTo>
                    <a:pt x="38767" y="0"/>
                  </a:lnTo>
                  <a:lnTo>
                    <a:pt x="63722" y="0"/>
                  </a:lnTo>
                  <a:lnTo>
                    <a:pt x="103156" y="110790"/>
                  </a:lnTo>
                  <a:lnTo>
                    <a:pt x="85535" y="110790"/>
                  </a:lnTo>
                  <a:lnTo>
                    <a:pt x="77629" y="88482"/>
                  </a:lnTo>
                  <a:close/>
                  <a:moveTo>
                    <a:pt x="73343" y="75492"/>
                  </a:moveTo>
                  <a:lnTo>
                    <a:pt x="51530" y="13366"/>
                  </a:lnTo>
                  <a:lnTo>
                    <a:pt x="30004" y="75492"/>
                  </a:lnTo>
                  <a:lnTo>
                    <a:pt x="73343" y="7549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3" name="Forme libre 682">
              <a:extLst>
                <a:ext uri="{FF2B5EF4-FFF2-40B4-BE49-F238E27FC236}">
                  <a16:creationId xmlns:a16="http://schemas.microsoft.com/office/drawing/2014/main" id="{2524CBBA-F00D-A248-A5BF-DBD7883E4290}"/>
                </a:ext>
              </a:extLst>
            </p:cNvPr>
            <p:cNvSpPr/>
            <p:nvPr/>
          </p:nvSpPr>
          <p:spPr>
            <a:xfrm>
              <a:off x="8496762" y="4845208"/>
              <a:ext cx="99155" cy="110790"/>
            </a:xfrm>
            <a:custGeom>
              <a:avLst/>
              <a:gdLst>
                <a:gd name="connsiteX0" fmla="*/ 99060 w 99155"/>
                <a:gd name="connsiteY0" fmla="*/ 0 h 110790"/>
                <a:gd name="connsiteX1" fmla="*/ 99060 w 99155"/>
                <a:gd name="connsiteY1" fmla="*/ 110790 h 110790"/>
                <a:gd name="connsiteX2" fmla="*/ 70675 w 99155"/>
                <a:gd name="connsiteY2" fmla="*/ 110790 h 110790"/>
                <a:gd name="connsiteX3" fmla="*/ 31623 w 99155"/>
                <a:gd name="connsiteY3" fmla="*/ 42923 h 110790"/>
                <a:gd name="connsiteX4" fmla="*/ 20479 w 99155"/>
                <a:gd name="connsiteY4" fmla="*/ 21650 h 110790"/>
                <a:gd name="connsiteX5" fmla="*/ 16859 w 99155"/>
                <a:gd name="connsiteY5" fmla="*/ 14496 h 110790"/>
                <a:gd name="connsiteX6" fmla="*/ 16383 w 99155"/>
                <a:gd name="connsiteY6" fmla="*/ 14496 h 110790"/>
                <a:gd name="connsiteX7" fmla="*/ 16573 w 99155"/>
                <a:gd name="connsiteY7" fmla="*/ 20238 h 110790"/>
                <a:gd name="connsiteX8" fmla="*/ 16859 w 99155"/>
                <a:gd name="connsiteY8" fmla="*/ 37652 h 110790"/>
                <a:gd name="connsiteX9" fmla="*/ 16859 w 99155"/>
                <a:gd name="connsiteY9" fmla="*/ 110790 h 110790"/>
                <a:gd name="connsiteX10" fmla="*/ 0 w 99155"/>
                <a:gd name="connsiteY10" fmla="*/ 110790 h 110790"/>
                <a:gd name="connsiteX11" fmla="*/ 0 w 99155"/>
                <a:gd name="connsiteY11" fmla="*/ 0 h 110790"/>
                <a:gd name="connsiteX12" fmla="*/ 28384 w 99155"/>
                <a:gd name="connsiteY12" fmla="*/ 0 h 110790"/>
                <a:gd name="connsiteX13" fmla="*/ 62960 w 99155"/>
                <a:gd name="connsiteY13" fmla="*/ 60902 h 110790"/>
                <a:gd name="connsiteX14" fmla="*/ 77438 w 99155"/>
                <a:gd name="connsiteY14" fmla="*/ 87446 h 110790"/>
                <a:gd name="connsiteX15" fmla="*/ 82201 w 99155"/>
                <a:gd name="connsiteY15" fmla="*/ 96294 h 110790"/>
                <a:gd name="connsiteX16" fmla="*/ 82677 w 99155"/>
                <a:gd name="connsiteY16" fmla="*/ 96294 h 110790"/>
                <a:gd name="connsiteX17" fmla="*/ 82486 w 99155"/>
                <a:gd name="connsiteY17" fmla="*/ 90647 h 110790"/>
                <a:gd name="connsiteX18" fmla="*/ 82201 w 99155"/>
                <a:gd name="connsiteY18" fmla="*/ 73609 h 110790"/>
                <a:gd name="connsiteX19" fmla="*/ 82201 w 99155"/>
                <a:gd name="connsiteY19" fmla="*/ 0 h 110790"/>
                <a:gd name="connsiteX20" fmla="*/ 99155 w 99155"/>
                <a:gd name="connsiteY20" fmla="*/ 0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155" h="110790">
                  <a:moveTo>
                    <a:pt x="99060" y="0"/>
                  </a:moveTo>
                  <a:lnTo>
                    <a:pt x="99060" y="110790"/>
                  </a:lnTo>
                  <a:lnTo>
                    <a:pt x="70675" y="110790"/>
                  </a:lnTo>
                  <a:lnTo>
                    <a:pt x="31623" y="42923"/>
                  </a:lnTo>
                  <a:cubicBezTo>
                    <a:pt x="29908" y="39911"/>
                    <a:pt x="26194" y="32851"/>
                    <a:pt x="20479" y="21650"/>
                  </a:cubicBezTo>
                  <a:lnTo>
                    <a:pt x="16859" y="14496"/>
                  </a:lnTo>
                  <a:lnTo>
                    <a:pt x="16383" y="14496"/>
                  </a:lnTo>
                  <a:lnTo>
                    <a:pt x="16573" y="20238"/>
                  </a:lnTo>
                  <a:cubicBezTo>
                    <a:pt x="16764" y="25603"/>
                    <a:pt x="16859" y="31345"/>
                    <a:pt x="16859" y="37652"/>
                  </a:cubicBezTo>
                  <a:lnTo>
                    <a:pt x="16859" y="110790"/>
                  </a:lnTo>
                  <a:lnTo>
                    <a:pt x="0" y="110790"/>
                  </a:lnTo>
                  <a:lnTo>
                    <a:pt x="0" y="0"/>
                  </a:lnTo>
                  <a:lnTo>
                    <a:pt x="28384" y="0"/>
                  </a:lnTo>
                  <a:lnTo>
                    <a:pt x="62960" y="60902"/>
                  </a:lnTo>
                  <a:cubicBezTo>
                    <a:pt x="65913" y="66173"/>
                    <a:pt x="70771" y="75021"/>
                    <a:pt x="77438" y="87446"/>
                  </a:cubicBezTo>
                  <a:lnTo>
                    <a:pt x="82201" y="96294"/>
                  </a:lnTo>
                  <a:lnTo>
                    <a:pt x="82677" y="96294"/>
                  </a:lnTo>
                  <a:lnTo>
                    <a:pt x="82486" y="90647"/>
                  </a:lnTo>
                  <a:cubicBezTo>
                    <a:pt x="82296" y="85281"/>
                    <a:pt x="82201" y="79633"/>
                    <a:pt x="82201" y="73609"/>
                  </a:cubicBezTo>
                  <a:lnTo>
                    <a:pt x="82201" y="0"/>
                  </a:lnTo>
                  <a:lnTo>
                    <a:pt x="99155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4" name="Forme libre 683">
              <a:extLst>
                <a:ext uri="{FF2B5EF4-FFF2-40B4-BE49-F238E27FC236}">
                  <a16:creationId xmlns:a16="http://schemas.microsoft.com/office/drawing/2014/main" id="{60AE4649-2EB9-5342-80FB-CC3B09DB35E4}"/>
                </a:ext>
              </a:extLst>
            </p:cNvPr>
            <p:cNvSpPr/>
            <p:nvPr/>
          </p:nvSpPr>
          <p:spPr>
            <a:xfrm>
              <a:off x="8629636" y="4844267"/>
              <a:ext cx="94678" cy="112861"/>
            </a:xfrm>
            <a:custGeom>
              <a:avLst/>
              <a:gdLst>
                <a:gd name="connsiteX0" fmla="*/ 46006 w 94678"/>
                <a:gd name="connsiteY0" fmla="*/ 54689 h 112861"/>
                <a:gd name="connsiteX1" fmla="*/ 94393 w 94678"/>
                <a:gd name="connsiteY1" fmla="*/ 54689 h 112861"/>
                <a:gd name="connsiteX2" fmla="*/ 94678 w 94678"/>
                <a:gd name="connsiteY2" fmla="*/ 72856 h 112861"/>
                <a:gd name="connsiteX3" fmla="*/ 94107 w 94678"/>
                <a:gd name="connsiteY3" fmla="*/ 88576 h 112861"/>
                <a:gd name="connsiteX4" fmla="*/ 91726 w 94678"/>
                <a:gd name="connsiteY4" fmla="*/ 97612 h 112861"/>
                <a:gd name="connsiteX5" fmla="*/ 73343 w 94678"/>
                <a:gd name="connsiteY5" fmla="*/ 111449 h 112861"/>
                <a:gd name="connsiteX6" fmla="*/ 46863 w 94678"/>
                <a:gd name="connsiteY6" fmla="*/ 112861 h 112861"/>
                <a:gd name="connsiteX7" fmla="*/ 23527 w 94678"/>
                <a:gd name="connsiteY7" fmla="*/ 111167 h 112861"/>
                <a:gd name="connsiteX8" fmla="*/ 10477 w 94678"/>
                <a:gd name="connsiteY8" fmla="*/ 104766 h 112861"/>
                <a:gd name="connsiteX9" fmla="*/ 571 w 94678"/>
                <a:gd name="connsiteY9" fmla="*/ 82552 h 112861"/>
                <a:gd name="connsiteX10" fmla="*/ 0 w 94678"/>
                <a:gd name="connsiteY10" fmla="*/ 68714 h 112861"/>
                <a:gd name="connsiteX11" fmla="*/ 286 w 94678"/>
                <a:gd name="connsiteY11" fmla="*/ 39252 h 112861"/>
                <a:gd name="connsiteX12" fmla="*/ 11525 w 94678"/>
                <a:gd name="connsiteY12" fmla="*/ 7436 h 112861"/>
                <a:gd name="connsiteX13" fmla="*/ 30290 w 94678"/>
                <a:gd name="connsiteY13" fmla="*/ 565 h 112861"/>
                <a:gd name="connsiteX14" fmla="*/ 50102 w 94678"/>
                <a:gd name="connsiteY14" fmla="*/ 0 h 112861"/>
                <a:gd name="connsiteX15" fmla="*/ 68390 w 94678"/>
                <a:gd name="connsiteY15" fmla="*/ 471 h 112861"/>
                <a:gd name="connsiteX16" fmla="*/ 78200 w 94678"/>
                <a:gd name="connsiteY16" fmla="*/ 2259 h 112861"/>
                <a:gd name="connsiteX17" fmla="*/ 94012 w 94678"/>
                <a:gd name="connsiteY17" fmla="*/ 22873 h 112861"/>
                <a:gd name="connsiteX18" fmla="*/ 94488 w 94678"/>
                <a:gd name="connsiteY18" fmla="*/ 33792 h 112861"/>
                <a:gd name="connsiteX19" fmla="*/ 77438 w 94678"/>
                <a:gd name="connsiteY19" fmla="*/ 33792 h 112861"/>
                <a:gd name="connsiteX20" fmla="*/ 74866 w 94678"/>
                <a:gd name="connsiteY20" fmla="*/ 20050 h 112861"/>
                <a:gd name="connsiteX21" fmla="*/ 64294 w 94678"/>
                <a:gd name="connsiteY21" fmla="*/ 15061 h 112861"/>
                <a:gd name="connsiteX22" fmla="*/ 46292 w 94678"/>
                <a:gd name="connsiteY22" fmla="*/ 14496 h 112861"/>
                <a:gd name="connsiteX23" fmla="*/ 27623 w 94678"/>
                <a:gd name="connsiteY23" fmla="*/ 16284 h 112861"/>
                <a:gd name="connsiteX24" fmla="*/ 18383 w 94678"/>
                <a:gd name="connsiteY24" fmla="*/ 27768 h 112861"/>
                <a:gd name="connsiteX25" fmla="*/ 17145 w 94678"/>
                <a:gd name="connsiteY25" fmla="*/ 55725 h 112861"/>
                <a:gd name="connsiteX26" fmla="*/ 17431 w 94678"/>
                <a:gd name="connsiteY26" fmla="*/ 78222 h 112861"/>
                <a:gd name="connsiteX27" fmla="*/ 20193 w 94678"/>
                <a:gd name="connsiteY27" fmla="*/ 90835 h 112861"/>
                <a:gd name="connsiteX28" fmla="*/ 27432 w 94678"/>
                <a:gd name="connsiteY28" fmla="*/ 96671 h 112861"/>
                <a:gd name="connsiteX29" fmla="*/ 50387 w 94678"/>
                <a:gd name="connsiteY29" fmla="*/ 98648 h 112861"/>
                <a:gd name="connsiteX30" fmla="*/ 66104 w 94678"/>
                <a:gd name="connsiteY30" fmla="*/ 97612 h 112861"/>
                <a:gd name="connsiteX31" fmla="*/ 73723 w 94678"/>
                <a:gd name="connsiteY31" fmla="*/ 93941 h 112861"/>
                <a:gd name="connsiteX32" fmla="*/ 77629 w 94678"/>
                <a:gd name="connsiteY32" fmla="*/ 73892 h 112861"/>
                <a:gd name="connsiteX33" fmla="*/ 77629 w 94678"/>
                <a:gd name="connsiteY33" fmla="*/ 68338 h 112861"/>
                <a:gd name="connsiteX34" fmla="*/ 46101 w 94678"/>
                <a:gd name="connsiteY34" fmla="*/ 68338 h 112861"/>
                <a:gd name="connsiteX35" fmla="*/ 46101 w 94678"/>
                <a:gd name="connsiteY35" fmla="*/ 55066 h 11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678" h="112861">
                  <a:moveTo>
                    <a:pt x="46006" y="54689"/>
                  </a:moveTo>
                  <a:lnTo>
                    <a:pt x="94393" y="54689"/>
                  </a:lnTo>
                  <a:cubicBezTo>
                    <a:pt x="94583" y="58454"/>
                    <a:pt x="94678" y="64479"/>
                    <a:pt x="94678" y="72856"/>
                  </a:cubicBezTo>
                  <a:cubicBezTo>
                    <a:pt x="94678" y="79916"/>
                    <a:pt x="94488" y="85187"/>
                    <a:pt x="94107" y="88576"/>
                  </a:cubicBezTo>
                  <a:cubicBezTo>
                    <a:pt x="93726" y="91964"/>
                    <a:pt x="92869" y="94977"/>
                    <a:pt x="91726" y="97612"/>
                  </a:cubicBezTo>
                  <a:cubicBezTo>
                    <a:pt x="88392" y="105143"/>
                    <a:pt x="82201" y="109755"/>
                    <a:pt x="73343" y="111449"/>
                  </a:cubicBezTo>
                  <a:cubicBezTo>
                    <a:pt x="68580" y="112391"/>
                    <a:pt x="59722" y="112861"/>
                    <a:pt x="46863" y="112861"/>
                  </a:cubicBezTo>
                  <a:cubicBezTo>
                    <a:pt x="36385" y="112861"/>
                    <a:pt x="28670" y="112296"/>
                    <a:pt x="23527" y="111167"/>
                  </a:cubicBezTo>
                  <a:cubicBezTo>
                    <a:pt x="18383" y="110037"/>
                    <a:pt x="14097" y="107872"/>
                    <a:pt x="10477" y="104766"/>
                  </a:cubicBezTo>
                  <a:cubicBezTo>
                    <a:pt x="4763" y="99777"/>
                    <a:pt x="1429" y="92341"/>
                    <a:pt x="571" y="82552"/>
                  </a:cubicBezTo>
                  <a:cubicBezTo>
                    <a:pt x="190" y="78786"/>
                    <a:pt x="0" y="74174"/>
                    <a:pt x="0" y="68714"/>
                  </a:cubicBezTo>
                  <a:cubicBezTo>
                    <a:pt x="0" y="53466"/>
                    <a:pt x="0" y="43676"/>
                    <a:pt x="286" y="39252"/>
                  </a:cubicBezTo>
                  <a:cubicBezTo>
                    <a:pt x="857" y="23815"/>
                    <a:pt x="4572" y="13272"/>
                    <a:pt x="11525" y="7436"/>
                  </a:cubicBezTo>
                  <a:cubicBezTo>
                    <a:pt x="16383" y="3389"/>
                    <a:pt x="22669" y="1035"/>
                    <a:pt x="30290" y="565"/>
                  </a:cubicBezTo>
                  <a:cubicBezTo>
                    <a:pt x="35242" y="188"/>
                    <a:pt x="41815" y="0"/>
                    <a:pt x="50102" y="0"/>
                  </a:cubicBezTo>
                  <a:cubicBezTo>
                    <a:pt x="58388" y="0"/>
                    <a:pt x="64579" y="188"/>
                    <a:pt x="68390" y="471"/>
                  </a:cubicBezTo>
                  <a:cubicBezTo>
                    <a:pt x="72199" y="753"/>
                    <a:pt x="75438" y="1412"/>
                    <a:pt x="78200" y="2259"/>
                  </a:cubicBezTo>
                  <a:cubicBezTo>
                    <a:pt x="87535" y="5365"/>
                    <a:pt x="92773" y="12237"/>
                    <a:pt x="94012" y="22873"/>
                  </a:cubicBezTo>
                  <a:cubicBezTo>
                    <a:pt x="94298" y="25227"/>
                    <a:pt x="94488" y="28804"/>
                    <a:pt x="94488" y="33792"/>
                  </a:cubicBezTo>
                  <a:lnTo>
                    <a:pt x="77438" y="33792"/>
                  </a:lnTo>
                  <a:cubicBezTo>
                    <a:pt x="77248" y="27109"/>
                    <a:pt x="76390" y="22591"/>
                    <a:pt x="74866" y="20050"/>
                  </a:cubicBezTo>
                  <a:cubicBezTo>
                    <a:pt x="73343" y="17320"/>
                    <a:pt x="69723" y="15625"/>
                    <a:pt x="64294" y="15061"/>
                  </a:cubicBezTo>
                  <a:cubicBezTo>
                    <a:pt x="60865" y="14684"/>
                    <a:pt x="54864" y="14496"/>
                    <a:pt x="46292" y="14496"/>
                  </a:cubicBezTo>
                  <a:cubicBezTo>
                    <a:pt x="37719" y="14496"/>
                    <a:pt x="31623" y="15061"/>
                    <a:pt x="27623" y="16284"/>
                  </a:cubicBezTo>
                  <a:cubicBezTo>
                    <a:pt x="22860" y="17790"/>
                    <a:pt x="19717" y="21556"/>
                    <a:pt x="18383" y="27768"/>
                  </a:cubicBezTo>
                  <a:cubicBezTo>
                    <a:pt x="17717" y="30780"/>
                    <a:pt x="17335" y="40005"/>
                    <a:pt x="17145" y="55725"/>
                  </a:cubicBezTo>
                  <a:cubicBezTo>
                    <a:pt x="17240" y="68526"/>
                    <a:pt x="17335" y="75962"/>
                    <a:pt x="17431" y="78222"/>
                  </a:cubicBezTo>
                  <a:cubicBezTo>
                    <a:pt x="17717" y="83775"/>
                    <a:pt x="18574" y="87917"/>
                    <a:pt x="20193" y="90835"/>
                  </a:cubicBezTo>
                  <a:cubicBezTo>
                    <a:pt x="21717" y="93659"/>
                    <a:pt x="24194" y="95635"/>
                    <a:pt x="27432" y="96671"/>
                  </a:cubicBezTo>
                  <a:cubicBezTo>
                    <a:pt x="31718" y="97989"/>
                    <a:pt x="39338" y="98648"/>
                    <a:pt x="50387" y="98648"/>
                  </a:cubicBezTo>
                  <a:cubicBezTo>
                    <a:pt x="57340" y="98648"/>
                    <a:pt x="62579" y="98271"/>
                    <a:pt x="66104" y="97612"/>
                  </a:cubicBezTo>
                  <a:cubicBezTo>
                    <a:pt x="69628" y="96953"/>
                    <a:pt x="72199" y="95730"/>
                    <a:pt x="73723" y="93941"/>
                  </a:cubicBezTo>
                  <a:cubicBezTo>
                    <a:pt x="76295" y="91023"/>
                    <a:pt x="77629" y="84340"/>
                    <a:pt x="77629" y="73892"/>
                  </a:cubicBezTo>
                  <a:cubicBezTo>
                    <a:pt x="77629" y="72668"/>
                    <a:pt x="77629" y="70785"/>
                    <a:pt x="77629" y="68338"/>
                  </a:cubicBezTo>
                  <a:lnTo>
                    <a:pt x="46101" y="68338"/>
                  </a:lnTo>
                  <a:lnTo>
                    <a:pt x="46101" y="5506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5" name="Forme libre 684">
              <a:extLst>
                <a:ext uri="{FF2B5EF4-FFF2-40B4-BE49-F238E27FC236}">
                  <a16:creationId xmlns:a16="http://schemas.microsoft.com/office/drawing/2014/main" id="{E5944876-348D-684C-84E5-E4FCCEB2B522}"/>
                </a:ext>
              </a:extLst>
            </p:cNvPr>
            <p:cNvSpPr/>
            <p:nvPr/>
          </p:nvSpPr>
          <p:spPr>
            <a:xfrm>
              <a:off x="8756794" y="4845302"/>
              <a:ext cx="74009" cy="110790"/>
            </a:xfrm>
            <a:custGeom>
              <a:avLst/>
              <a:gdLst>
                <a:gd name="connsiteX0" fmla="*/ 17050 w 74009"/>
                <a:gd name="connsiteY0" fmla="*/ 14308 h 110790"/>
                <a:gd name="connsiteX1" fmla="*/ 17050 w 74009"/>
                <a:gd name="connsiteY1" fmla="*/ 47159 h 110790"/>
                <a:gd name="connsiteX2" fmla="*/ 71152 w 74009"/>
                <a:gd name="connsiteY2" fmla="*/ 47159 h 110790"/>
                <a:gd name="connsiteX3" fmla="*/ 71152 w 74009"/>
                <a:gd name="connsiteY3" fmla="*/ 60337 h 110790"/>
                <a:gd name="connsiteX4" fmla="*/ 17050 w 74009"/>
                <a:gd name="connsiteY4" fmla="*/ 60337 h 110790"/>
                <a:gd name="connsiteX5" fmla="*/ 17050 w 74009"/>
                <a:gd name="connsiteY5" fmla="*/ 96389 h 110790"/>
                <a:gd name="connsiteX6" fmla="*/ 74009 w 74009"/>
                <a:gd name="connsiteY6" fmla="*/ 96389 h 110790"/>
                <a:gd name="connsiteX7" fmla="*/ 74009 w 74009"/>
                <a:gd name="connsiteY7" fmla="*/ 110790 h 110790"/>
                <a:gd name="connsiteX8" fmla="*/ 0 w 74009"/>
                <a:gd name="connsiteY8" fmla="*/ 110790 h 110790"/>
                <a:gd name="connsiteX9" fmla="*/ 0 w 74009"/>
                <a:gd name="connsiteY9" fmla="*/ 0 h 110790"/>
                <a:gd name="connsiteX10" fmla="*/ 73819 w 74009"/>
                <a:gd name="connsiteY10" fmla="*/ 0 h 110790"/>
                <a:gd name="connsiteX11" fmla="*/ 73819 w 74009"/>
                <a:gd name="connsiteY11" fmla="*/ 14402 h 110790"/>
                <a:gd name="connsiteX12" fmla="*/ 17145 w 74009"/>
                <a:gd name="connsiteY12" fmla="*/ 14402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009" h="110790">
                  <a:moveTo>
                    <a:pt x="17050" y="14308"/>
                  </a:moveTo>
                  <a:lnTo>
                    <a:pt x="17050" y="47159"/>
                  </a:lnTo>
                  <a:lnTo>
                    <a:pt x="71152" y="47159"/>
                  </a:lnTo>
                  <a:lnTo>
                    <a:pt x="71152" y="60337"/>
                  </a:lnTo>
                  <a:lnTo>
                    <a:pt x="17050" y="60337"/>
                  </a:lnTo>
                  <a:lnTo>
                    <a:pt x="17050" y="96389"/>
                  </a:lnTo>
                  <a:lnTo>
                    <a:pt x="74009" y="96389"/>
                  </a:lnTo>
                  <a:lnTo>
                    <a:pt x="74009" y="110790"/>
                  </a:lnTo>
                  <a:lnTo>
                    <a:pt x="0" y="110790"/>
                  </a:lnTo>
                  <a:lnTo>
                    <a:pt x="0" y="0"/>
                  </a:lnTo>
                  <a:lnTo>
                    <a:pt x="73819" y="0"/>
                  </a:lnTo>
                  <a:lnTo>
                    <a:pt x="73819" y="14402"/>
                  </a:lnTo>
                  <a:lnTo>
                    <a:pt x="17145" y="144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6" name="Forme libre 685">
              <a:extLst>
                <a:ext uri="{FF2B5EF4-FFF2-40B4-BE49-F238E27FC236}">
                  <a16:creationId xmlns:a16="http://schemas.microsoft.com/office/drawing/2014/main" id="{978E85A8-473E-F749-BE18-A4EC7F50529B}"/>
                </a:ext>
              </a:extLst>
            </p:cNvPr>
            <p:cNvSpPr/>
            <p:nvPr/>
          </p:nvSpPr>
          <p:spPr>
            <a:xfrm>
              <a:off x="8867094" y="4845208"/>
              <a:ext cx="88201" cy="110790"/>
            </a:xfrm>
            <a:custGeom>
              <a:avLst/>
              <a:gdLst>
                <a:gd name="connsiteX0" fmla="*/ 95 w 88201"/>
                <a:gd name="connsiteY0" fmla="*/ 110790 h 110790"/>
                <a:gd name="connsiteX1" fmla="*/ 95 w 88201"/>
                <a:gd name="connsiteY1" fmla="*/ 0 h 110790"/>
                <a:gd name="connsiteX2" fmla="*/ 53912 w 88201"/>
                <a:gd name="connsiteY2" fmla="*/ 0 h 110790"/>
                <a:gd name="connsiteX3" fmla="*/ 76771 w 88201"/>
                <a:gd name="connsiteY3" fmla="*/ 4424 h 110790"/>
                <a:gd name="connsiteX4" fmla="*/ 86678 w 88201"/>
                <a:gd name="connsiteY4" fmla="*/ 17696 h 110790"/>
                <a:gd name="connsiteX5" fmla="*/ 88201 w 88201"/>
                <a:gd name="connsiteY5" fmla="*/ 32286 h 110790"/>
                <a:gd name="connsiteX6" fmla="*/ 86392 w 88201"/>
                <a:gd name="connsiteY6" fmla="*/ 49512 h 110790"/>
                <a:gd name="connsiteX7" fmla="*/ 75914 w 88201"/>
                <a:gd name="connsiteY7" fmla="*/ 60808 h 110790"/>
                <a:gd name="connsiteX8" fmla="*/ 68580 w 88201"/>
                <a:gd name="connsiteY8" fmla="*/ 62690 h 110790"/>
                <a:gd name="connsiteX9" fmla="*/ 68580 w 88201"/>
                <a:gd name="connsiteY9" fmla="*/ 63255 h 110790"/>
                <a:gd name="connsiteX10" fmla="*/ 82296 w 88201"/>
                <a:gd name="connsiteY10" fmla="*/ 69185 h 110790"/>
                <a:gd name="connsiteX11" fmla="*/ 86868 w 88201"/>
                <a:gd name="connsiteY11" fmla="*/ 84622 h 110790"/>
                <a:gd name="connsiteX12" fmla="*/ 86868 w 88201"/>
                <a:gd name="connsiteY12" fmla="*/ 110790 h 110790"/>
                <a:gd name="connsiteX13" fmla="*/ 69723 w 88201"/>
                <a:gd name="connsiteY13" fmla="*/ 110790 h 110790"/>
                <a:gd name="connsiteX14" fmla="*/ 69723 w 88201"/>
                <a:gd name="connsiteY14" fmla="*/ 88199 h 110790"/>
                <a:gd name="connsiteX15" fmla="*/ 65056 w 88201"/>
                <a:gd name="connsiteY15" fmla="*/ 73797 h 110790"/>
                <a:gd name="connsiteX16" fmla="*/ 50863 w 88201"/>
                <a:gd name="connsiteY16" fmla="*/ 70126 h 110790"/>
                <a:gd name="connsiteX17" fmla="*/ 17145 w 88201"/>
                <a:gd name="connsiteY17" fmla="*/ 70126 h 110790"/>
                <a:gd name="connsiteX18" fmla="*/ 17145 w 88201"/>
                <a:gd name="connsiteY18" fmla="*/ 110790 h 110790"/>
                <a:gd name="connsiteX19" fmla="*/ 0 w 88201"/>
                <a:gd name="connsiteY19" fmla="*/ 110790 h 110790"/>
                <a:gd name="connsiteX20" fmla="*/ 17240 w 88201"/>
                <a:gd name="connsiteY20" fmla="*/ 55630 h 110790"/>
                <a:gd name="connsiteX21" fmla="*/ 50197 w 88201"/>
                <a:gd name="connsiteY21" fmla="*/ 55630 h 110790"/>
                <a:gd name="connsiteX22" fmla="*/ 65722 w 88201"/>
                <a:gd name="connsiteY22" fmla="*/ 52336 h 110790"/>
                <a:gd name="connsiteX23" fmla="*/ 70580 w 88201"/>
                <a:gd name="connsiteY23" fmla="*/ 44241 h 110790"/>
                <a:gd name="connsiteX24" fmla="*/ 71057 w 88201"/>
                <a:gd name="connsiteY24" fmla="*/ 36334 h 110790"/>
                <a:gd name="connsiteX25" fmla="*/ 69818 w 88201"/>
                <a:gd name="connsiteY25" fmla="*/ 22497 h 110790"/>
                <a:gd name="connsiteX26" fmla="*/ 59912 w 88201"/>
                <a:gd name="connsiteY26" fmla="*/ 15249 h 110790"/>
                <a:gd name="connsiteX27" fmla="*/ 52959 w 88201"/>
                <a:gd name="connsiteY27" fmla="*/ 14778 h 110790"/>
                <a:gd name="connsiteX28" fmla="*/ 17240 w 88201"/>
                <a:gd name="connsiteY28" fmla="*/ 14778 h 110790"/>
                <a:gd name="connsiteX29" fmla="*/ 17240 w 88201"/>
                <a:gd name="connsiteY29" fmla="*/ 55725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201" h="110790">
                  <a:moveTo>
                    <a:pt x="95" y="110790"/>
                  </a:moveTo>
                  <a:lnTo>
                    <a:pt x="95" y="0"/>
                  </a:lnTo>
                  <a:lnTo>
                    <a:pt x="53912" y="0"/>
                  </a:lnTo>
                  <a:cubicBezTo>
                    <a:pt x="64103" y="0"/>
                    <a:pt x="71723" y="1506"/>
                    <a:pt x="76771" y="4424"/>
                  </a:cubicBezTo>
                  <a:cubicBezTo>
                    <a:pt x="81725" y="7248"/>
                    <a:pt x="85058" y="11672"/>
                    <a:pt x="86678" y="17696"/>
                  </a:cubicBezTo>
                  <a:cubicBezTo>
                    <a:pt x="87725" y="21273"/>
                    <a:pt x="88201" y="26168"/>
                    <a:pt x="88201" y="32286"/>
                  </a:cubicBezTo>
                  <a:cubicBezTo>
                    <a:pt x="88201" y="39911"/>
                    <a:pt x="87630" y="45653"/>
                    <a:pt x="86392" y="49512"/>
                  </a:cubicBezTo>
                  <a:cubicBezTo>
                    <a:pt x="84582" y="55066"/>
                    <a:pt x="81153" y="58831"/>
                    <a:pt x="75914" y="60808"/>
                  </a:cubicBezTo>
                  <a:cubicBezTo>
                    <a:pt x="74200" y="61466"/>
                    <a:pt x="71818" y="62125"/>
                    <a:pt x="68580" y="62690"/>
                  </a:cubicBezTo>
                  <a:lnTo>
                    <a:pt x="68580" y="63255"/>
                  </a:lnTo>
                  <a:cubicBezTo>
                    <a:pt x="74676" y="63726"/>
                    <a:pt x="79248" y="65702"/>
                    <a:pt x="82296" y="69185"/>
                  </a:cubicBezTo>
                  <a:cubicBezTo>
                    <a:pt x="85344" y="72762"/>
                    <a:pt x="86868" y="77845"/>
                    <a:pt x="86868" y="84622"/>
                  </a:cubicBezTo>
                  <a:lnTo>
                    <a:pt x="86868" y="110790"/>
                  </a:lnTo>
                  <a:lnTo>
                    <a:pt x="69723" y="110790"/>
                  </a:lnTo>
                  <a:lnTo>
                    <a:pt x="69723" y="88199"/>
                  </a:lnTo>
                  <a:cubicBezTo>
                    <a:pt x="69723" y="81328"/>
                    <a:pt x="68199" y="76527"/>
                    <a:pt x="65056" y="73797"/>
                  </a:cubicBezTo>
                  <a:cubicBezTo>
                    <a:pt x="61722" y="71162"/>
                    <a:pt x="57055" y="69938"/>
                    <a:pt x="50863" y="70126"/>
                  </a:cubicBezTo>
                  <a:lnTo>
                    <a:pt x="17145" y="70126"/>
                  </a:lnTo>
                  <a:lnTo>
                    <a:pt x="17145" y="110790"/>
                  </a:lnTo>
                  <a:lnTo>
                    <a:pt x="0" y="110790"/>
                  </a:lnTo>
                  <a:close/>
                  <a:moveTo>
                    <a:pt x="17240" y="55630"/>
                  </a:moveTo>
                  <a:lnTo>
                    <a:pt x="50197" y="55630"/>
                  </a:lnTo>
                  <a:cubicBezTo>
                    <a:pt x="57436" y="55630"/>
                    <a:pt x="62579" y="54501"/>
                    <a:pt x="65722" y="52336"/>
                  </a:cubicBezTo>
                  <a:cubicBezTo>
                    <a:pt x="68294" y="50453"/>
                    <a:pt x="69913" y="47818"/>
                    <a:pt x="70580" y="44241"/>
                  </a:cubicBezTo>
                  <a:cubicBezTo>
                    <a:pt x="70866" y="42641"/>
                    <a:pt x="71057" y="40005"/>
                    <a:pt x="71057" y="36334"/>
                  </a:cubicBezTo>
                  <a:cubicBezTo>
                    <a:pt x="71057" y="29462"/>
                    <a:pt x="70675" y="24850"/>
                    <a:pt x="69818" y="22497"/>
                  </a:cubicBezTo>
                  <a:cubicBezTo>
                    <a:pt x="68485" y="18449"/>
                    <a:pt x="65151" y="16096"/>
                    <a:pt x="59912" y="15249"/>
                  </a:cubicBezTo>
                  <a:cubicBezTo>
                    <a:pt x="57912" y="14967"/>
                    <a:pt x="55626" y="14778"/>
                    <a:pt x="52959" y="14778"/>
                  </a:cubicBezTo>
                  <a:lnTo>
                    <a:pt x="17240" y="14778"/>
                  </a:lnTo>
                  <a:lnTo>
                    <a:pt x="17240" y="557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7" name="Forme libre 686">
              <a:extLst>
                <a:ext uri="{FF2B5EF4-FFF2-40B4-BE49-F238E27FC236}">
                  <a16:creationId xmlns:a16="http://schemas.microsoft.com/office/drawing/2014/main" id="{EE74CE6B-B3FA-B54C-BA3F-3AF34625E874}"/>
                </a:ext>
              </a:extLst>
            </p:cNvPr>
            <p:cNvSpPr/>
            <p:nvPr/>
          </p:nvSpPr>
          <p:spPr>
            <a:xfrm>
              <a:off x="8988347" y="4843984"/>
              <a:ext cx="87058" cy="112955"/>
            </a:xfrm>
            <a:custGeom>
              <a:avLst/>
              <a:gdLst>
                <a:gd name="connsiteX0" fmla="*/ 84582 w 87058"/>
                <a:gd name="connsiteY0" fmla="*/ 32381 h 112955"/>
                <a:gd name="connsiteX1" fmla="*/ 67913 w 87058"/>
                <a:gd name="connsiteY1" fmla="*/ 32381 h 112955"/>
                <a:gd name="connsiteX2" fmla="*/ 65723 w 87058"/>
                <a:gd name="connsiteY2" fmla="*/ 19485 h 112955"/>
                <a:gd name="connsiteX3" fmla="*/ 57341 w 87058"/>
                <a:gd name="connsiteY3" fmla="*/ 14684 h 112955"/>
                <a:gd name="connsiteX4" fmla="*/ 45625 w 87058"/>
                <a:gd name="connsiteY4" fmla="*/ 14025 h 112955"/>
                <a:gd name="connsiteX5" fmla="*/ 30385 w 87058"/>
                <a:gd name="connsiteY5" fmla="*/ 14590 h 112955"/>
                <a:gd name="connsiteX6" fmla="*/ 22955 w 87058"/>
                <a:gd name="connsiteY6" fmla="*/ 16943 h 112955"/>
                <a:gd name="connsiteX7" fmla="*/ 17717 w 87058"/>
                <a:gd name="connsiteY7" fmla="*/ 30874 h 112955"/>
                <a:gd name="connsiteX8" fmla="*/ 19717 w 87058"/>
                <a:gd name="connsiteY8" fmla="*/ 41793 h 112955"/>
                <a:gd name="connsiteX9" fmla="*/ 30861 w 87058"/>
                <a:gd name="connsiteY9" fmla="*/ 47347 h 112955"/>
                <a:gd name="connsiteX10" fmla="*/ 47435 w 87058"/>
                <a:gd name="connsiteY10" fmla="*/ 48383 h 112955"/>
                <a:gd name="connsiteX11" fmla="*/ 68008 w 87058"/>
                <a:gd name="connsiteY11" fmla="*/ 50265 h 112955"/>
                <a:gd name="connsiteX12" fmla="*/ 84201 w 87058"/>
                <a:gd name="connsiteY12" fmla="*/ 61372 h 112955"/>
                <a:gd name="connsiteX13" fmla="*/ 87058 w 87058"/>
                <a:gd name="connsiteY13" fmla="*/ 79257 h 112955"/>
                <a:gd name="connsiteX14" fmla="*/ 85535 w 87058"/>
                <a:gd name="connsiteY14" fmla="*/ 95071 h 112955"/>
                <a:gd name="connsiteX15" fmla="*/ 80772 w 87058"/>
                <a:gd name="connsiteY15" fmla="*/ 104484 h 112955"/>
                <a:gd name="connsiteX16" fmla="*/ 62960 w 87058"/>
                <a:gd name="connsiteY16" fmla="*/ 112108 h 112955"/>
                <a:gd name="connsiteX17" fmla="*/ 42767 w 87058"/>
                <a:gd name="connsiteY17" fmla="*/ 112955 h 112955"/>
                <a:gd name="connsiteX18" fmla="*/ 16669 w 87058"/>
                <a:gd name="connsiteY18" fmla="*/ 110884 h 112955"/>
                <a:gd name="connsiteX19" fmla="*/ 571 w 87058"/>
                <a:gd name="connsiteY19" fmla="*/ 89423 h 112955"/>
                <a:gd name="connsiteX20" fmla="*/ 0 w 87058"/>
                <a:gd name="connsiteY20" fmla="*/ 77280 h 112955"/>
                <a:gd name="connsiteX21" fmla="*/ 16669 w 87058"/>
                <a:gd name="connsiteY21" fmla="*/ 77280 h 112955"/>
                <a:gd name="connsiteX22" fmla="*/ 16669 w 87058"/>
                <a:gd name="connsiteY22" fmla="*/ 79822 h 112955"/>
                <a:gd name="connsiteX23" fmla="*/ 18002 w 87058"/>
                <a:gd name="connsiteY23" fmla="*/ 90929 h 112955"/>
                <a:gd name="connsiteX24" fmla="*/ 22289 w 87058"/>
                <a:gd name="connsiteY24" fmla="*/ 96577 h 112955"/>
                <a:gd name="connsiteX25" fmla="*/ 31337 w 87058"/>
                <a:gd name="connsiteY25" fmla="*/ 98742 h 112955"/>
                <a:gd name="connsiteX26" fmla="*/ 45053 w 87058"/>
                <a:gd name="connsiteY26" fmla="*/ 98930 h 112955"/>
                <a:gd name="connsiteX27" fmla="*/ 60103 w 87058"/>
                <a:gd name="connsiteY27" fmla="*/ 97989 h 112955"/>
                <a:gd name="connsiteX28" fmla="*/ 67151 w 87058"/>
                <a:gd name="connsiteY28" fmla="*/ 94224 h 112955"/>
                <a:gd name="connsiteX29" fmla="*/ 70104 w 87058"/>
                <a:gd name="connsiteY29" fmla="*/ 79069 h 112955"/>
                <a:gd name="connsiteX30" fmla="*/ 68580 w 87058"/>
                <a:gd name="connsiteY30" fmla="*/ 69562 h 112955"/>
                <a:gd name="connsiteX31" fmla="*/ 58198 w 87058"/>
                <a:gd name="connsiteY31" fmla="*/ 64008 h 112955"/>
                <a:gd name="connsiteX32" fmla="*/ 41339 w 87058"/>
                <a:gd name="connsiteY32" fmla="*/ 62878 h 112955"/>
                <a:gd name="connsiteX33" fmla="*/ 23336 w 87058"/>
                <a:gd name="connsiteY33" fmla="*/ 61466 h 112955"/>
                <a:gd name="connsiteX34" fmla="*/ 5239 w 87058"/>
                <a:gd name="connsiteY34" fmla="*/ 52054 h 112955"/>
                <a:gd name="connsiteX35" fmla="*/ 571 w 87058"/>
                <a:gd name="connsiteY35" fmla="*/ 31722 h 112955"/>
                <a:gd name="connsiteX36" fmla="*/ 9144 w 87058"/>
                <a:gd name="connsiteY36" fmla="*/ 6495 h 112955"/>
                <a:gd name="connsiteX37" fmla="*/ 26384 w 87058"/>
                <a:gd name="connsiteY37" fmla="*/ 659 h 112955"/>
                <a:gd name="connsiteX38" fmla="*/ 43625 w 87058"/>
                <a:gd name="connsiteY38" fmla="*/ 0 h 112955"/>
                <a:gd name="connsiteX39" fmla="*/ 66485 w 87058"/>
                <a:gd name="connsiteY39" fmla="*/ 1600 h 112955"/>
                <a:gd name="connsiteX40" fmla="*/ 82296 w 87058"/>
                <a:gd name="connsiteY40" fmla="*/ 14119 h 112955"/>
                <a:gd name="connsiteX41" fmla="*/ 84582 w 87058"/>
                <a:gd name="connsiteY41" fmla="*/ 29745 h 112955"/>
                <a:gd name="connsiteX42" fmla="*/ 84582 w 87058"/>
                <a:gd name="connsiteY42" fmla="*/ 32286 h 1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7058" h="112955">
                  <a:moveTo>
                    <a:pt x="84582" y="32381"/>
                  </a:moveTo>
                  <a:lnTo>
                    <a:pt x="67913" y="32381"/>
                  </a:lnTo>
                  <a:cubicBezTo>
                    <a:pt x="67913" y="26074"/>
                    <a:pt x="67246" y="21838"/>
                    <a:pt x="65723" y="19485"/>
                  </a:cubicBezTo>
                  <a:cubicBezTo>
                    <a:pt x="64199" y="17037"/>
                    <a:pt x="61436" y="15437"/>
                    <a:pt x="57341" y="14684"/>
                  </a:cubicBezTo>
                  <a:cubicBezTo>
                    <a:pt x="54864" y="14214"/>
                    <a:pt x="50959" y="14025"/>
                    <a:pt x="45625" y="14025"/>
                  </a:cubicBezTo>
                  <a:cubicBezTo>
                    <a:pt x="38481" y="14025"/>
                    <a:pt x="33433" y="14214"/>
                    <a:pt x="30385" y="14590"/>
                  </a:cubicBezTo>
                  <a:cubicBezTo>
                    <a:pt x="27337" y="14967"/>
                    <a:pt x="24860" y="15814"/>
                    <a:pt x="22955" y="16943"/>
                  </a:cubicBezTo>
                  <a:cubicBezTo>
                    <a:pt x="19526" y="19108"/>
                    <a:pt x="17717" y="23721"/>
                    <a:pt x="17717" y="30874"/>
                  </a:cubicBezTo>
                  <a:cubicBezTo>
                    <a:pt x="17717" y="35675"/>
                    <a:pt x="18383" y="39346"/>
                    <a:pt x="19717" y="41793"/>
                  </a:cubicBezTo>
                  <a:cubicBezTo>
                    <a:pt x="21336" y="44806"/>
                    <a:pt x="25051" y="46688"/>
                    <a:pt x="30861" y="47347"/>
                  </a:cubicBezTo>
                  <a:cubicBezTo>
                    <a:pt x="32575" y="47535"/>
                    <a:pt x="38100" y="47912"/>
                    <a:pt x="47435" y="48383"/>
                  </a:cubicBezTo>
                  <a:cubicBezTo>
                    <a:pt x="57341" y="48853"/>
                    <a:pt x="64199" y="49512"/>
                    <a:pt x="68008" y="50265"/>
                  </a:cubicBezTo>
                  <a:cubicBezTo>
                    <a:pt x="75914" y="51865"/>
                    <a:pt x="81344" y="55630"/>
                    <a:pt x="84201" y="61372"/>
                  </a:cubicBezTo>
                  <a:cubicBezTo>
                    <a:pt x="86106" y="65138"/>
                    <a:pt x="87058" y="71068"/>
                    <a:pt x="87058" y="79257"/>
                  </a:cubicBezTo>
                  <a:cubicBezTo>
                    <a:pt x="87058" y="85846"/>
                    <a:pt x="86582" y="91117"/>
                    <a:pt x="85535" y="95071"/>
                  </a:cubicBezTo>
                  <a:cubicBezTo>
                    <a:pt x="84582" y="99024"/>
                    <a:pt x="82963" y="102130"/>
                    <a:pt x="80772" y="104484"/>
                  </a:cubicBezTo>
                  <a:cubicBezTo>
                    <a:pt x="76676" y="108814"/>
                    <a:pt x="70675" y="111355"/>
                    <a:pt x="62960" y="112108"/>
                  </a:cubicBezTo>
                  <a:cubicBezTo>
                    <a:pt x="57436" y="112673"/>
                    <a:pt x="50768" y="112955"/>
                    <a:pt x="42767" y="112955"/>
                  </a:cubicBezTo>
                  <a:cubicBezTo>
                    <a:pt x="30004" y="112955"/>
                    <a:pt x="21336" y="112296"/>
                    <a:pt x="16669" y="110884"/>
                  </a:cubicBezTo>
                  <a:cubicBezTo>
                    <a:pt x="7239" y="107966"/>
                    <a:pt x="1905" y="100813"/>
                    <a:pt x="571" y="89423"/>
                  </a:cubicBezTo>
                  <a:cubicBezTo>
                    <a:pt x="286" y="86976"/>
                    <a:pt x="95" y="82928"/>
                    <a:pt x="0" y="77280"/>
                  </a:cubicBezTo>
                  <a:lnTo>
                    <a:pt x="16669" y="77280"/>
                  </a:lnTo>
                  <a:lnTo>
                    <a:pt x="16669" y="79822"/>
                  </a:lnTo>
                  <a:cubicBezTo>
                    <a:pt x="16669" y="84716"/>
                    <a:pt x="17145" y="88388"/>
                    <a:pt x="18002" y="90929"/>
                  </a:cubicBezTo>
                  <a:cubicBezTo>
                    <a:pt x="18860" y="93470"/>
                    <a:pt x="20288" y="95353"/>
                    <a:pt x="22289" y="96577"/>
                  </a:cubicBezTo>
                  <a:cubicBezTo>
                    <a:pt x="24289" y="97895"/>
                    <a:pt x="27337" y="98648"/>
                    <a:pt x="31337" y="98742"/>
                  </a:cubicBezTo>
                  <a:cubicBezTo>
                    <a:pt x="35433" y="98836"/>
                    <a:pt x="40005" y="98930"/>
                    <a:pt x="45053" y="98930"/>
                  </a:cubicBezTo>
                  <a:cubicBezTo>
                    <a:pt x="52102" y="98930"/>
                    <a:pt x="57055" y="98648"/>
                    <a:pt x="60103" y="97989"/>
                  </a:cubicBezTo>
                  <a:cubicBezTo>
                    <a:pt x="63151" y="97330"/>
                    <a:pt x="65437" y="96106"/>
                    <a:pt x="67151" y="94224"/>
                  </a:cubicBezTo>
                  <a:cubicBezTo>
                    <a:pt x="69152" y="91964"/>
                    <a:pt x="70104" y="86976"/>
                    <a:pt x="70104" y="79069"/>
                  </a:cubicBezTo>
                  <a:cubicBezTo>
                    <a:pt x="70104" y="74927"/>
                    <a:pt x="69628" y="71727"/>
                    <a:pt x="68580" y="69562"/>
                  </a:cubicBezTo>
                  <a:cubicBezTo>
                    <a:pt x="67056" y="66549"/>
                    <a:pt x="63627" y="64667"/>
                    <a:pt x="58198" y="64008"/>
                  </a:cubicBezTo>
                  <a:cubicBezTo>
                    <a:pt x="56769" y="63820"/>
                    <a:pt x="51149" y="63443"/>
                    <a:pt x="41339" y="62878"/>
                  </a:cubicBezTo>
                  <a:cubicBezTo>
                    <a:pt x="31814" y="62314"/>
                    <a:pt x="25813" y="61843"/>
                    <a:pt x="23336" y="61466"/>
                  </a:cubicBezTo>
                  <a:cubicBezTo>
                    <a:pt x="14954" y="60243"/>
                    <a:pt x="8858" y="57042"/>
                    <a:pt x="5239" y="52054"/>
                  </a:cubicBezTo>
                  <a:cubicBezTo>
                    <a:pt x="2191" y="47724"/>
                    <a:pt x="571" y="40946"/>
                    <a:pt x="571" y="31722"/>
                  </a:cubicBezTo>
                  <a:cubicBezTo>
                    <a:pt x="571" y="19108"/>
                    <a:pt x="3429" y="10731"/>
                    <a:pt x="9144" y="6495"/>
                  </a:cubicBezTo>
                  <a:cubicBezTo>
                    <a:pt x="13525" y="3295"/>
                    <a:pt x="19336" y="1318"/>
                    <a:pt x="26384" y="659"/>
                  </a:cubicBezTo>
                  <a:cubicBezTo>
                    <a:pt x="31528" y="188"/>
                    <a:pt x="37243" y="0"/>
                    <a:pt x="43625" y="0"/>
                  </a:cubicBezTo>
                  <a:cubicBezTo>
                    <a:pt x="54388" y="0"/>
                    <a:pt x="62008" y="565"/>
                    <a:pt x="66485" y="1600"/>
                  </a:cubicBezTo>
                  <a:cubicBezTo>
                    <a:pt x="74486" y="3577"/>
                    <a:pt x="79724" y="7719"/>
                    <a:pt x="82296" y="14119"/>
                  </a:cubicBezTo>
                  <a:cubicBezTo>
                    <a:pt x="83820" y="17885"/>
                    <a:pt x="84582" y="23062"/>
                    <a:pt x="84582" y="29745"/>
                  </a:cubicBezTo>
                  <a:lnTo>
                    <a:pt x="84582" y="3228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8" name="Forme libre 687">
              <a:extLst>
                <a:ext uri="{FF2B5EF4-FFF2-40B4-BE49-F238E27FC236}">
                  <a16:creationId xmlns:a16="http://schemas.microsoft.com/office/drawing/2014/main" id="{36F2775C-B863-9A42-A0D6-77D2566E010A}"/>
                </a:ext>
              </a:extLst>
            </p:cNvPr>
            <p:cNvSpPr/>
            <p:nvPr/>
          </p:nvSpPr>
          <p:spPr>
            <a:xfrm>
              <a:off x="10541684" y="4865163"/>
              <a:ext cx="52482" cy="53277"/>
            </a:xfrm>
            <a:custGeom>
              <a:avLst/>
              <a:gdLst>
                <a:gd name="connsiteX0" fmla="*/ 52483 w 52482"/>
                <a:gd name="connsiteY0" fmla="*/ 0 h 53277"/>
                <a:gd name="connsiteX1" fmla="*/ 43244 w 52482"/>
                <a:gd name="connsiteY1" fmla="*/ 0 h 53277"/>
                <a:gd name="connsiteX2" fmla="*/ 43244 w 52482"/>
                <a:gd name="connsiteY2" fmla="*/ 44523 h 53277"/>
                <a:gd name="connsiteX3" fmla="*/ 9144 w 52482"/>
                <a:gd name="connsiteY3" fmla="*/ 44523 h 53277"/>
                <a:gd name="connsiteX4" fmla="*/ 9144 w 52482"/>
                <a:gd name="connsiteY4" fmla="*/ 0 h 53277"/>
                <a:gd name="connsiteX5" fmla="*/ 0 w 52482"/>
                <a:gd name="connsiteY5" fmla="*/ 0 h 53277"/>
                <a:gd name="connsiteX6" fmla="*/ 0 w 52482"/>
                <a:gd name="connsiteY6" fmla="*/ 53277 h 53277"/>
                <a:gd name="connsiteX7" fmla="*/ 52483 w 52482"/>
                <a:gd name="connsiteY7" fmla="*/ 53277 h 53277"/>
                <a:gd name="connsiteX8" fmla="*/ 52483 w 52482"/>
                <a:gd name="connsiteY8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82" h="53277">
                  <a:moveTo>
                    <a:pt x="52483" y="0"/>
                  </a:moveTo>
                  <a:lnTo>
                    <a:pt x="43244" y="0"/>
                  </a:lnTo>
                  <a:lnTo>
                    <a:pt x="43244" y="44523"/>
                  </a:lnTo>
                  <a:lnTo>
                    <a:pt x="9144" y="44523"/>
                  </a:lnTo>
                  <a:lnTo>
                    <a:pt x="9144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52483" y="53277"/>
                  </a:lnTo>
                  <a:lnTo>
                    <a:pt x="52483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9" name="Forme libre 688">
              <a:extLst>
                <a:ext uri="{FF2B5EF4-FFF2-40B4-BE49-F238E27FC236}">
                  <a16:creationId xmlns:a16="http://schemas.microsoft.com/office/drawing/2014/main" id="{FED855A0-8244-1C4F-AC2D-B6C4E6E5DF1E}"/>
                </a:ext>
              </a:extLst>
            </p:cNvPr>
            <p:cNvSpPr/>
            <p:nvPr/>
          </p:nvSpPr>
          <p:spPr>
            <a:xfrm>
              <a:off x="10633886" y="4865163"/>
              <a:ext cx="52673" cy="53277"/>
            </a:xfrm>
            <a:custGeom>
              <a:avLst/>
              <a:gdLst>
                <a:gd name="connsiteX0" fmla="*/ 43434 w 52673"/>
                <a:gd name="connsiteY0" fmla="*/ 53277 h 53277"/>
                <a:gd name="connsiteX1" fmla="*/ 52673 w 52673"/>
                <a:gd name="connsiteY1" fmla="*/ 53277 h 53277"/>
                <a:gd name="connsiteX2" fmla="*/ 52673 w 52673"/>
                <a:gd name="connsiteY2" fmla="*/ 0 h 53277"/>
                <a:gd name="connsiteX3" fmla="*/ 0 w 52673"/>
                <a:gd name="connsiteY3" fmla="*/ 0 h 53277"/>
                <a:gd name="connsiteX4" fmla="*/ 0 w 52673"/>
                <a:gd name="connsiteY4" fmla="*/ 53277 h 53277"/>
                <a:gd name="connsiteX5" fmla="*/ 9144 w 52673"/>
                <a:gd name="connsiteY5" fmla="*/ 53277 h 53277"/>
                <a:gd name="connsiteX6" fmla="*/ 9144 w 52673"/>
                <a:gd name="connsiteY6" fmla="*/ 8848 h 53277"/>
                <a:gd name="connsiteX7" fmla="*/ 43434 w 52673"/>
                <a:gd name="connsiteY7" fmla="*/ 8848 h 53277"/>
                <a:gd name="connsiteX8" fmla="*/ 43434 w 52673"/>
                <a:gd name="connsiteY8" fmla="*/ 53277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73" h="53277">
                  <a:moveTo>
                    <a:pt x="43434" y="53277"/>
                  </a:moveTo>
                  <a:lnTo>
                    <a:pt x="52673" y="53277"/>
                  </a:lnTo>
                  <a:lnTo>
                    <a:pt x="52673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9144" y="53277"/>
                  </a:lnTo>
                  <a:lnTo>
                    <a:pt x="9144" y="8848"/>
                  </a:lnTo>
                  <a:lnTo>
                    <a:pt x="43434" y="8848"/>
                  </a:lnTo>
                  <a:lnTo>
                    <a:pt x="43434" y="5327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0" name="Forme libre 689">
              <a:extLst>
                <a:ext uri="{FF2B5EF4-FFF2-40B4-BE49-F238E27FC236}">
                  <a16:creationId xmlns:a16="http://schemas.microsoft.com/office/drawing/2014/main" id="{628FA511-D032-5B45-84C5-1B45F2CA8A40}"/>
                </a:ext>
              </a:extLst>
            </p:cNvPr>
            <p:cNvSpPr/>
            <p:nvPr/>
          </p:nvSpPr>
          <p:spPr>
            <a:xfrm>
              <a:off x="10725993" y="4849726"/>
              <a:ext cx="9143" cy="7624"/>
            </a:xfrm>
            <a:custGeom>
              <a:avLst/>
              <a:gdLst>
                <a:gd name="connsiteX0" fmla="*/ 0 w 9143"/>
                <a:gd name="connsiteY0" fmla="*/ 0 h 7624"/>
                <a:gd name="connsiteX1" fmla="*/ 9144 w 9143"/>
                <a:gd name="connsiteY1" fmla="*/ 0 h 7624"/>
                <a:gd name="connsiteX2" fmla="*/ 9144 w 9143"/>
                <a:gd name="connsiteY2" fmla="*/ 7625 h 7624"/>
                <a:gd name="connsiteX3" fmla="*/ 0 w 9143"/>
                <a:gd name="connsiteY3" fmla="*/ 7625 h 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7624">
                  <a:moveTo>
                    <a:pt x="0" y="0"/>
                  </a:moveTo>
                  <a:lnTo>
                    <a:pt x="9144" y="0"/>
                  </a:lnTo>
                  <a:lnTo>
                    <a:pt x="9144" y="7625"/>
                  </a:lnTo>
                  <a:lnTo>
                    <a:pt x="0" y="76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1" name="Forme libre 690">
              <a:extLst>
                <a:ext uri="{FF2B5EF4-FFF2-40B4-BE49-F238E27FC236}">
                  <a16:creationId xmlns:a16="http://schemas.microsoft.com/office/drawing/2014/main" id="{DD985F44-EE0E-A047-9F6D-7B2D8CC247B7}"/>
                </a:ext>
              </a:extLst>
            </p:cNvPr>
            <p:cNvSpPr/>
            <p:nvPr/>
          </p:nvSpPr>
          <p:spPr>
            <a:xfrm>
              <a:off x="10725993" y="4865069"/>
              <a:ext cx="9143" cy="53371"/>
            </a:xfrm>
            <a:custGeom>
              <a:avLst/>
              <a:gdLst>
                <a:gd name="connsiteX0" fmla="*/ 0 w 9143"/>
                <a:gd name="connsiteY0" fmla="*/ 0 h 53371"/>
                <a:gd name="connsiteX1" fmla="*/ 9144 w 9143"/>
                <a:gd name="connsiteY1" fmla="*/ 0 h 53371"/>
                <a:gd name="connsiteX2" fmla="*/ 9144 w 9143"/>
                <a:gd name="connsiteY2" fmla="*/ 53371 h 53371"/>
                <a:gd name="connsiteX3" fmla="*/ 0 w 9143"/>
                <a:gd name="connsiteY3" fmla="*/ 53371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53371">
                  <a:moveTo>
                    <a:pt x="0" y="0"/>
                  </a:moveTo>
                  <a:lnTo>
                    <a:pt x="9144" y="0"/>
                  </a:lnTo>
                  <a:lnTo>
                    <a:pt x="9144" y="53371"/>
                  </a:lnTo>
                  <a:lnTo>
                    <a:pt x="0" y="5337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2" name="Forme libre 691">
              <a:extLst>
                <a:ext uri="{FF2B5EF4-FFF2-40B4-BE49-F238E27FC236}">
                  <a16:creationId xmlns:a16="http://schemas.microsoft.com/office/drawing/2014/main" id="{74AC9001-9BA9-694B-B35E-3B2A2D47790B}"/>
                </a:ext>
              </a:extLst>
            </p:cNvPr>
            <p:cNvSpPr/>
            <p:nvPr/>
          </p:nvSpPr>
          <p:spPr>
            <a:xfrm>
              <a:off x="10769332" y="4865163"/>
              <a:ext cx="52387" cy="53277"/>
            </a:xfrm>
            <a:custGeom>
              <a:avLst/>
              <a:gdLst>
                <a:gd name="connsiteX0" fmla="*/ 43244 w 52387"/>
                <a:gd name="connsiteY0" fmla="*/ 0 h 53277"/>
                <a:gd name="connsiteX1" fmla="*/ 30861 w 52387"/>
                <a:gd name="connsiteY1" fmla="*/ 44335 h 53277"/>
                <a:gd name="connsiteX2" fmla="*/ 22193 w 52387"/>
                <a:gd name="connsiteY2" fmla="*/ 44335 h 53277"/>
                <a:gd name="connsiteX3" fmla="*/ 9144 w 52387"/>
                <a:gd name="connsiteY3" fmla="*/ 0 h 53277"/>
                <a:gd name="connsiteX4" fmla="*/ 0 w 52387"/>
                <a:gd name="connsiteY4" fmla="*/ 0 h 53277"/>
                <a:gd name="connsiteX5" fmla="*/ 14002 w 52387"/>
                <a:gd name="connsiteY5" fmla="*/ 53277 h 53277"/>
                <a:gd name="connsiteX6" fmla="*/ 38291 w 52387"/>
                <a:gd name="connsiteY6" fmla="*/ 53277 h 53277"/>
                <a:gd name="connsiteX7" fmla="*/ 52388 w 52387"/>
                <a:gd name="connsiteY7" fmla="*/ 0 h 53277"/>
                <a:gd name="connsiteX8" fmla="*/ 43148 w 52387"/>
                <a:gd name="connsiteY8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87" h="53277">
                  <a:moveTo>
                    <a:pt x="43244" y="0"/>
                  </a:moveTo>
                  <a:cubicBezTo>
                    <a:pt x="43244" y="0"/>
                    <a:pt x="30861" y="42170"/>
                    <a:pt x="30861" y="44335"/>
                  </a:cubicBezTo>
                  <a:lnTo>
                    <a:pt x="22193" y="44335"/>
                  </a:lnTo>
                  <a:lnTo>
                    <a:pt x="9144" y="0"/>
                  </a:lnTo>
                  <a:lnTo>
                    <a:pt x="0" y="0"/>
                  </a:lnTo>
                  <a:lnTo>
                    <a:pt x="14002" y="53277"/>
                  </a:lnTo>
                  <a:lnTo>
                    <a:pt x="38291" y="53277"/>
                  </a:lnTo>
                  <a:lnTo>
                    <a:pt x="52388" y="0"/>
                  </a:lnTo>
                  <a:lnTo>
                    <a:pt x="43148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3" name="Forme libre 692">
              <a:extLst>
                <a:ext uri="{FF2B5EF4-FFF2-40B4-BE49-F238E27FC236}">
                  <a16:creationId xmlns:a16="http://schemas.microsoft.com/office/drawing/2014/main" id="{E99272F2-195C-6043-AA5F-4F3242FB659A}"/>
                </a:ext>
              </a:extLst>
            </p:cNvPr>
            <p:cNvSpPr/>
            <p:nvPr/>
          </p:nvSpPr>
          <p:spPr>
            <a:xfrm>
              <a:off x="10856581" y="4865163"/>
              <a:ext cx="52387" cy="53277"/>
            </a:xfrm>
            <a:custGeom>
              <a:avLst/>
              <a:gdLst>
                <a:gd name="connsiteX0" fmla="*/ 43244 w 52387"/>
                <a:gd name="connsiteY0" fmla="*/ 44241 h 53277"/>
                <a:gd name="connsiteX1" fmla="*/ 9430 w 52387"/>
                <a:gd name="connsiteY1" fmla="*/ 44241 h 53277"/>
                <a:gd name="connsiteX2" fmla="*/ 9430 w 52387"/>
                <a:gd name="connsiteY2" fmla="*/ 31063 h 53277"/>
                <a:gd name="connsiteX3" fmla="*/ 52388 w 52387"/>
                <a:gd name="connsiteY3" fmla="*/ 31063 h 53277"/>
                <a:gd name="connsiteX4" fmla="*/ 52388 w 52387"/>
                <a:gd name="connsiteY4" fmla="*/ 0 h 53277"/>
                <a:gd name="connsiteX5" fmla="*/ 0 w 52387"/>
                <a:gd name="connsiteY5" fmla="*/ 0 h 53277"/>
                <a:gd name="connsiteX6" fmla="*/ 0 w 52387"/>
                <a:gd name="connsiteY6" fmla="*/ 53277 h 53277"/>
                <a:gd name="connsiteX7" fmla="*/ 43244 w 52387"/>
                <a:gd name="connsiteY7" fmla="*/ 53277 h 53277"/>
                <a:gd name="connsiteX8" fmla="*/ 43244 w 52387"/>
                <a:gd name="connsiteY8" fmla="*/ 44241 h 53277"/>
                <a:gd name="connsiteX9" fmla="*/ 9430 w 52387"/>
                <a:gd name="connsiteY9" fmla="*/ 8848 h 53277"/>
                <a:gd name="connsiteX10" fmla="*/ 43244 w 52387"/>
                <a:gd name="connsiteY10" fmla="*/ 8848 h 53277"/>
                <a:gd name="connsiteX11" fmla="*/ 43244 w 52387"/>
                <a:gd name="connsiteY11" fmla="*/ 22026 h 53277"/>
                <a:gd name="connsiteX12" fmla="*/ 9430 w 52387"/>
                <a:gd name="connsiteY12" fmla="*/ 22026 h 53277"/>
                <a:gd name="connsiteX13" fmla="*/ 9430 w 52387"/>
                <a:gd name="connsiteY13" fmla="*/ 8848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87" h="53277">
                  <a:moveTo>
                    <a:pt x="43244" y="44241"/>
                  </a:moveTo>
                  <a:lnTo>
                    <a:pt x="9430" y="44241"/>
                  </a:lnTo>
                  <a:lnTo>
                    <a:pt x="9430" y="31063"/>
                  </a:lnTo>
                  <a:lnTo>
                    <a:pt x="52388" y="31063"/>
                  </a:lnTo>
                  <a:lnTo>
                    <a:pt x="52388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43244" y="53277"/>
                  </a:lnTo>
                  <a:lnTo>
                    <a:pt x="43244" y="44241"/>
                  </a:lnTo>
                  <a:close/>
                  <a:moveTo>
                    <a:pt x="9430" y="8848"/>
                  </a:moveTo>
                  <a:lnTo>
                    <a:pt x="43244" y="8848"/>
                  </a:lnTo>
                  <a:lnTo>
                    <a:pt x="43244" y="22026"/>
                  </a:lnTo>
                  <a:lnTo>
                    <a:pt x="9430" y="22026"/>
                  </a:lnTo>
                  <a:lnTo>
                    <a:pt x="9430" y="88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4" name="Forme libre 693">
              <a:extLst>
                <a:ext uri="{FF2B5EF4-FFF2-40B4-BE49-F238E27FC236}">
                  <a16:creationId xmlns:a16="http://schemas.microsoft.com/office/drawing/2014/main" id="{89CF77A0-8A58-044F-851C-6E1F47B27427}"/>
                </a:ext>
              </a:extLst>
            </p:cNvPr>
            <p:cNvSpPr/>
            <p:nvPr/>
          </p:nvSpPr>
          <p:spPr>
            <a:xfrm>
              <a:off x="10943830" y="4865163"/>
              <a:ext cx="32956" cy="53277"/>
            </a:xfrm>
            <a:custGeom>
              <a:avLst/>
              <a:gdLst>
                <a:gd name="connsiteX0" fmla="*/ 32956 w 32956"/>
                <a:gd name="connsiteY0" fmla="*/ 0 h 53277"/>
                <a:gd name="connsiteX1" fmla="*/ 0 w 32956"/>
                <a:gd name="connsiteY1" fmla="*/ 0 h 53277"/>
                <a:gd name="connsiteX2" fmla="*/ 0 w 32956"/>
                <a:gd name="connsiteY2" fmla="*/ 53277 h 53277"/>
                <a:gd name="connsiteX3" fmla="*/ 9239 w 32956"/>
                <a:gd name="connsiteY3" fmla="*/ 53277 h 53277"/>
                <a:gd name="connsiteX4" fmla="*/ 9239 w 32956"/>
                <a:gd name="connsiteY4" fmla="*/ 8848 h 53277"/>
                <a:gd name="connsiteX5" fmla="*/ 32956 w 32956"/>
                <a:gd name="connsiteY5" fmla="*/ 8848 h 53277"/>
                <a:gd name="connsiteX6" fmla="*/ 32956 w 32956"/>
                <a:gd name="connsiteY6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56" h="53277">
                  <a:moveTo>
                    <a:pt x="32956" y="0"/>
                  </a:moveTo>
                  <a:lnTo>
                    <a:pt x="0" y="0"/>
                  </a:lnTo>
                  <a:lnTo>
                    <a:pt x="0" y="53277"/>
                  </a:lnTo>
                  <a:lnTo>
                    <a:pt x="9239" y="53277"/>
                  </a:lnTo>
                  <a:lnTo>
                    <a:pt x="9239" y="8848"/>
                  </a:lnTo>
                  <a:lnTo>
                    <a:pt x="32956" y="8848"/>
                  </a:lnTo>
                  <a:lnTo>
                    <a:pt x="32956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5" name="Forme libre 694">
              <a:extLst>
                <a:ext uri="{FF2B5EF4-FFF2-40B4-BE49-F238E27FC236}">
                  <a16:creationId xmlns:a16="http://schemas.microsoft.com/office/drawing/2014/main" id="{C7C7B233-0C48-1B4B-881E-72EB9CB9F405}"/>
                </a:ext>
              </a:extLst>
            </p:cNvPr>
            <p:cNvSpPr/>
            <p:nvPr/>
          </p:nvSpPr>
          <p:spPr>
            <a:xfrm>
              <a:off x="11010409" y="4865069"/>
              <a:ext cx="52387" cy="53371"/>
            </a:xfrm>
            <a:custGeom>
              <a:avLst/>
              <a:gdLst>
                <a:gd name="connsiteX0" fmla="*/ 9430 w 52387"/>
                <a:gd name="connsiteY0" fmla="*/ 8848 h 53371"/>
                <a:gd name="connsiteX1" fmla="*/ 43720 w 52387"/>
                <a:gd name="connsiteY1" fmla="*/ 8848 h 53371"/>
                <a:gd name="connsiteX2" fmla="*/ 43720 w 52387"/>
                <a:gd name="connsiteY2" fmla="*/ 0 h 53371"/>
                <a:gd name="connsiteX3" fmla="*/ 0 w 52387"/>
                <a:gd name="connsiteY3" fmla="*/ 0 h 53371"/>
                <a:gd name="connsiteX4" fmla="*/ 0 w 52387"/>
                <a:gd name="connsiteY4" fmla="*/ 31251 h 53371"/>
                <a:gd name="connsiteX5" fmla="*/ 21431 w 52387"/>
                <a:gd name="connsiteY5" fmla="*/ 31251 h 53371"/>
                <a:gd name="connsiteX6" fmla="*/ 42958 w 52387"/>
                <a:gd name="connsiteY6" fmla="*/ 31251 h 53371"/>
                <a:gd name="connsiteX7" fmla="*/ 42958 w 52387"/>
                <a:gd name="connsiteY7" fmla="*/ 44429 h 53371"/>
                <a:gd name="connsiteX8" fmla="*/ 0 w 52387"/>
                <a:gd name="connsiteY8" fmla="*/ 44429 h 53371"/>
                <a:gd name="connsiteX9" fmla="*/ 0 w 52387"/>
                <a:gd name="connsiteY9" fmla="*/ 53371 h 53371"/>
                <a:gd name="connsiteX10" fmla="*/ 52388 w 52387"/>
                <a:gd name="connsiteY10" fmla="*/ 53371 h 53371"/>
                <a:gd name="connsiteX11" fmla="*/ 52388 w 52387"/>
                <a:gd name="connsiteY11" fmla="*/ 22026 h 53371"/>
                <a:gd name="connsiteX12" fmla="*/ 9430 w 52387"/>
                <a:gd name="connsiteY12" fmla="*/ 22026 h 53371"/>
                <a:gd name="connsiteX13" fmla="*/ 9430 w 52387"/>
                <a:gd name="connsiteY13" fmla="*/ 8848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87" h="53371">
                  <a:moveTo>
                    <a:pt x="9430" y="8848"/>
                  </a:moveTo>
                  <a:lnTo>
                    <a:pt x="43720" y="8848"/>
                  </a:lnTo>
                  <a:lnTo>
                    <a:pt x="43720" y="0"/>
                  </a:lnTo>
                  <a:lnTo>
                    <a:pt x="0" y="0"/>
                  </a:lnTo>
                  <a:lnTo>
                    <a:pt x="0" y="31251"/>
                  </a:lnTo>
                  <a:lnTo>
                    <a:pt x="21431" y="31251"/>
                  </a:lnTo>
                  <a:lnTo>
                    <a:pt x="42958" y="31251"/>
                  </a:lnTo>
                  <a:lnTo>
                    <a:pt x="42958" y="44429"/>
                  </a:lnTo>
                  <a:lnTo>
                    <a:pt x="0" y="44429"/>
                  </a:lnTo>
                  <a:lnTo>
                    <a:pt x="0" y="53371"/>
                  </a:lnTo>
                  <a:lnTo>
                    <a:pt x="52388" y="53371"/>
                  </a:lnTo>
                  <a:lnTo>
                    <a:pt x="52388" y="22026"/>
                  </a:lnTo>
                  <a:lnTo>
                    <a:pt x="9430" y="22026"/>
                  </a:lnTo>
                  <a:lnTo>
                    <a:pt x="9430" y="88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6" name="Forme libre 695">
              <a:extLst>
                <a:ext uri="{FF2B5EF4-FFF2-40B4-BE49-F238E27FC236}">
                  <a16:creationId xmlns:a16="http://schemas.microsoft.com/office/drawing/2014/main" id="{B3D2FAE9-A9EE-0C4C-A4A4-D74A92172D13}"/>
                </a:ext>
              </a:extLst>
            </p:cNvPr>
            <p:cNvSpPr/>
            <p:nvPr/>
          </p:nvSpPr>
          <p:spPr>
            <a:xfrm>
              <a:off x="11102516" y="4865069"/>
              <a:ext cx="9143" cy="53371"/>
            </a:xfrm>
            <a:custGeom>
              <a:avLst/>
              <a:gdLst>
                <a:gd name="connsiteX0" fmla="*/ 0 w 9143"/>
                <a:gd name="connsiteY0" fmla="*/ 0 h 53371"/>
                <a:gd name="connsiteX1" fmla="*/ 9144 w 9143"/>
                <a:gd name="connsiteY1" fmla="*/ 0 h 53371"/>
                <a:gd name="connsiteX2" fmla="*/ 9144 w 9143"/>
                <a:gd name="connsiteY2" fmla="*/ 53371 h 53371"/>
                <a:gd name="connsiteX3" fmla="*/ 0 w 9143"/>
                <a:gd name="connsiteY3" fmla="*/ 53371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53371">
                  <a:moveTo>
                    <a:pt x="0" y="0"/>
                  </a:moveTo>
                  <a:lnTo>
                    <a:pt x="9144" y="0"/>
                  </a:lnTo>
                  <a:lnTo>
                    <a:pt x="9144" y="53371"/>
                  </a:lnTo>
                  <a:lnTo>
                    <a:pt x="0" y="5337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7" name="Forme libre 696">
              <a:extLst>
                <a:ext uri="{FF2B5EF4-FFF2-40B4-BE49-F238E27FC236}">
                  <a16:creationId xmlns:a16="http://schemas.microsoft.com/office/drawing/2014/main" id="{51F4846E-3BA4-BE4D-A2F9-51AA379EFB8E}"/>
                </a:ext>
              </a:extLst>
            </p:cNvPr>
            <p:cNvSpPr/>
            <p:nvPr/>
          </p:nvSpPr>
          <p:spPr>
            <a:xfrm>
              <a:off x="11102516" y="4849726"/>
              <a:ext cx="9143" cy="7624"/>
            </a:xfrm>
            <a:custGeom>
              <a:avLst/>
              <a:gdLst>
                <a:gd name="connsiteX0" fmla="*/ 0 w 9143"/>
                <a:gd name="connsiteY0" fmla="*/ 0 h 7624"/>
                <a:gd name="connsiteX1" fmla="*/ 9144 w 9143"/>
                <a:gd name="connsiteY1" fmla="*/ 0 h 7624"/>
                <a:gd name="connsiteX2" fmla="*/ 9144 w 9143"/>
                <a:gd name="connsiteY2" fmla="*/ 7625 h 7624"/>
                <a:gd name="connsiteX3" fmla="*/ 0 w 9143"/>
                <a:gd name="connsiteY3" fmla="*/ 7625 h 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7624">
                  <a:moveTo>
                    <a:pt x="0" y="0"/>
                  </a:moveTo>
                  <a:lnTo>
                    <a:pt x="9144" y="0"/>
                  </a:lnTo>
                  <a:lnTo>
                    <a:pt x="9144" y="7625"/>
                  </a:lnTo>
                  <a:lnTo>
                    <a:pt x="0" y="76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8" name="Forme libre 697">
              <a:extLst>
                <a:ext uri="{FF2B5EF4-FFF2-40B4-BE49-F238E27FC236}">
                  <a16:creationId xmlns:a16="http://schemas.microsoft.com/office/drawing/2014/main" id="{51C84957-59C9-124A-85AB-DFE335783387}"/>
                </a:ext>
              </a:extLst>
            </p:cNvPr>
            <p:cNvSpPr/>
            <p:nvPr/>
          </p:nvSpPr>
          <p:spPr>
            <a:xfrm>
              <a:off x="11152808" y="4849726"/>
              <a:ext cx="34480" cy="68714"/>
            </a:xfrm>
            <a:custGeom>
              <a:avLst/>
              <a:gdLst>
                <a:gd name="connsiteX0" fmla="*/ 9239 w 34480"/>
                <a:gd name="connsiteY0" fmla="*/ 24191 h 68714"/>
                <a:gd name="connsiteX1" fmla="*/ 26670 w 34480"/>
                <a:gd name="connsiteY1" fmla="*/ 24191 h 68714"/>
                <a:gd name="connsiteX2" fmla="*/ 26670 w 34480"/>
                <a:gd name="connsiteY2" fmla="*/ 15343 h 68714"/>
                <a:gd name="connsiteX3" fmla="*/ 9239 w 34480"/>
                <a:gd name="connsiteY3" fmla="*/ 15343 h 68714"/>
                <a:gd name="connsiteX4" fmla="*/ 9239 w 34480"/>
                <a:gd name="connsiteY4" fmla="*/ 0 h 68714"/>
                <a:gd name="connsiteX5" fmla="*/ 0 w 34480"/>
                <a:gd name="connsiteY5" fmla="*/ 0 h 68714"/>
                <a:gd name="connsiteX6" fmla="*/ 0 w 34480"/>
                <a:gd name="connsiteY6" fmla="*/ 34451 h 68714"/>
                <a:gd name="connsiteX7" fmla="*/ 0 w 34480"/>
                <a:gd name="connsiteY7" fmla="*/ 68714 h 68714"/>
                <a:gd name="connsiteX8" fmla="*/ 34480 w 34480"/>
                <a:gd name="connsiteY8" fmla="*/ 68714 h 68714"/>
                <a:gd name="connsiteX9" fmla="*/ 34480 w 34480"/>
                <a:gd name="connsiteY9" fmla="*/ 59678 h 68714"/>
                <a:gd name="connsiteX10" fmla="*/ 9239 w 34480"/>
                <a:gd name="connsiteY10" fmla="*/ 59678 h 68714"/>
                <a:gd name="connsiteX11" fmla="*/ 9239 w 34480"/>
                <a:gd name="connsiteY11" fmla="*/ 24191 h 6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80" h="68714">
                  <a:moveTo>
                    <a:pt x="9239" y="24191"/>
                  </a:moveTo>
                  <a:lnTo>
                    <a:pt x="26670" y="24191"/>
                  </a:lnTo>
                  <a:lnTo>
                    <a:pt x="26670" y="15343"/>
                  </a:lnTo>
                  <a:lnTo>
                    <a:pt x="9239" y="15343"/>
                  </a:lnTo>
                  <a:lnTo>
                    <a:pt x="9239" y="0"/>
                  </a:lnTo>
                  <a:lnTo>
                    <a:pt x="0" y="0"/>
                  </a:lnTo>
                  <a:lnTo>
                    <a:pt x="0" y="34451"/>
                  </a:lnTo>
                  <a:lnTo>
                    <a:pt x="0" y="68714"/>
                  </a:lnTo>
                  <a:lnTo>
                    <a:pt x="34480" y="68714"/>
                  </a:lnTo>
                  <a:lnTo>
                    <a:pt x="34480" y="59678"/>
                  </a:lnTo>
                  <a:lnTo>
                    <a:pt x="9239" y="59678"/>
                  </a:lnTo>
                  <a:lnTo>
                    <a:pt x="9239" y="2419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9" name="Forme libre 698">
              <a:extLst>
                <a:ext uri="{FF2B5EF4-FFF2-40B4-BE49-F238E27FC236}">
                  <a16:creationId xmlns:a16="http://schemas.microsoft.com/office/drawing/2014/main" id="{65F9FDB1-8B39-3148-B557-30A7C8D7E74A}"/>
                </a:ext>
              </a:extLst>
            </p:cNvPr>
            <p:cNvSpPr/>
            <p:nvPr/>
          </p:nvSpPr>
          <p:spPr>
            <a:xfrm>
              <a:off x="11227198" y="4849632"/>
              <a:ext cx="52482" cy="68808"/>
            </a:xfrm>
            <a:custGeom>
              <a:avLst/>
              <a:gdLst>
                <a:gd name="connsiteX0" fmla="*/ 43339 w 52482"/>
                <a:gd name="connsiteY0" fmla="*/ 59772 h 68808"/>
                <a:gd name="connsiteX1" fmla="*/ 9525 w 52482"/>
                <a:gd name="connsiteY1" fmla="*/ 59772 h 68808"/>
                <a:gd name="connsiteX2" fmla="*/ 9525 w 52482"/>
                <a:gd name="connsiteY2" fmla="*/ 46594 h 68808"/>
                <a:gd name="connsiteX3" fmla="*/ 52483 w 52482"/>
                <a:gd name="connsiteY3" fmla="*/ 46594 h 68808"/>
                <a:gd name="connsiteX4" fmla="*/ 52483 w 52482"/>
                <a:gd name="connsiteY4" fmla="*/ 15531 h 68808"/>
                <a:gd name="connsiteX5" fmla="*/ 29718 w 52482"/>
                <a:gd name="connsiteY5" fmla="*/ 15531 h 68808"/>
                <a:gd name="connsiteX6" fmla="*/ 40291 w 52482"/>
                <a:gd name="connsiteY6" fmla="*/ 0 h 68808"/>
                <a:gd name="connsiteX7" fmla="*/ 31052 w 52482"/>
                <a:gd name="connsiteY7" fmla="*/ 0 h 68808"/>
                <a:gd name="connsiteX8" fmla="*/ 19336 w 52482"/>
                <a:gd name="connsiteY8" fmla="*/ 15531 h 68808"/>
                <a:gd name="connsiteX9" fmla="*/ 0 w 52482"/>
                <a:gd name="connsiteY9" fmla="*/ 15531 h 68808"/>
                <a:gd name="connsiteX10" fmla="*/ 0 w 52482"/>
                <a:gd name="connsiteY10" fmla="*/ 68809 h 68808"/>
                <a:gd name="connsiteX11" fmla="*/ 43244 w 52482"/>
                <a:gd name="connsiteY11" fmla="*/ 68809 h 68808"/>
                <a:gd name="connsiteX12" fmla="*/ 43244 w 52482"/>
                <a:gd name="connsiteY12" fmla="*/ 59772 h 68808"/>
                <a:gd name="connsiteX13" fmla="*/ 9525 w 52482"/>
                <a:gd name="connsiteY13" fmla="*/ 24380 h 68808"/>
                <a:gd name="connsiteX14" fmla="*/ 43339 w 52482"/>
                <a:gd name="connsiteY14" fmla="*/ 24380 h 68808"/>
                <a:gd name="connsiteX15" fmla="*/ 43339 w 52482"/>
                <a:gd name="connsiteY15" fmla="*/ 37558 h 68808"/>
                <a:gd name="connsiteX16" fmla="*/ 9525 w 52482"/>
                <a:gd name="connsiteY16" fmla="*/ 37558 h 68808"/>
                <a:gd name="connsiteX17" fmla="*/ 9525 w 52482"/>
                <a:gd name="connsiteY17" fmla="*/ 24380 h 6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482" h="68808">
                  <a:moveTo>
                    <a:pt x="43339" y="59772"/>
                  </a:moveTo>
                  <a:lnTo>
                    <a:pt x="9525" y="59772"/>
                  </a:lnTo>
                  <a:lnTo>
                    <a:pt x="9525" y="46594"/>
                  </a:lnTo>
                  <a:lnTo>
                    <a:pt x="52483" y="46594"/>
                  </a:lnTo>
                  <a:lnTo>
                    <a:pt x="52483" y="15531"/>
                  </a:lnTo>
                  <a:lnTo>
                    <a:pt x="29718" y="15531"/>
                  </a:lnTo>
                  <a:lnTo>
                    <a:pt x="40291" y="0"/>
                  </a:lnTo>
                  <a:lnTo>
                    <a:pt x="31052" y="0"/>
                  </a:lnTo>
                  <a:cubicBezTo>
                    <a:pt x="31052" y="0"/>
                    <a:pt x="22288" y="10731"/>
                    <a:pt x="19336" y="15531"/>
                  </a:cubicBezTo>
                  <a:lnTo>
                    <a:pt x="0" y="15531"/>
                  </a:lnTo>
                  <a:lnTo>
                    <a:pt x="0" y="68809"/>
                  </a:lnTo>
                  <a:lnTo>
                    <a:pt x="43244" y="68809"/>
                  </a:lnTo>
                  <a:lnTo>
                    <a:pt x="43244" y="59772"/>
                  </a:lnTo>
                  <a:close/>
                  <a:moveTo>
                    <a:pt x="9525" y="24380"/>
                  </a:moveTo>
                  <a:lnTo>
                    <a:pt x="43339" y="24380"/>
                  </a:lnTo>
                  <a:lnTo>
                    <a:pt x="43339" y="37558"/>
                  </a:lnTo>
                  <a:lnTo>
                    <a:pt x="9525" y="37558"/>
                  </a:lnTo>
                  <a:lnTo>
                    <a:pt x="9525" y="2438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0" name="Forme libre 699">
              <a:extLst>
                <a:ext uri="{FF2B5EF4-FFF2-40B4-BE49-F238E27FC236}">
                  <a16:creationId xmlns:a16="http://schemas.microsoft.com/office/drawing/2014/main" id="{F46A7805-A4F1-8D45-84BB-CBC1B4C38A14}"/>
                </a:ext>
              </a:extLst>
            </p:cNvPr>
            <p:cNvSpPr/>
            <p:nvPr/>
          </p:nvSpPr>
          <p:spPr>
            <a:xfrm>
              <a:off x="10529302" y="4961458"/>
              <a:ext cx="108108" cy="110507"/>
            </a:xfrm>
            <a:custGeom>
              <a:avLst/>
              <a:gdLst>
                <a:gd name="connsiteX0" fmla="*/ 88201 w 108108"/>
                <a:gd name="connsiteY0" fmla="*/ 83587 h 110507"/>
                <a:gd name="connsiteX1" fmla="*/ 88201 w 108108"/>
                <a:gd name="connsiteY1" fmla="*/ 37746 h 110507"/>
                <a:gd name="connsiteX2" fmla="*/ 48482 w 108108"/>
                <a:gd name="connsiteY2" fmla="*/ 0 h 110507"/>
                <a:gd name="connsiteX3" fmla="*/ 4667 w 108108"/>
                <a:gd name="connsiteY3" fmla="*/ 23721 h 110507"/>
                <a:gd name="connsiteX4" fmla="*/ 18288 w 108108"/>
                <a:gd name="connsiteY4" fmla="*/ 35487 h 110507"/>
                <a:gd name="connsiteX5" fmla="*/ 47434 w 108108"/>
                <a:gd name="connsiteY5" fmla="*/ 7813 h 110507"/>
                <a:gd name="connsiteX6" fmla="*/ 63913 w 108108"/>
                <a:gd name="connsiteY6" fmla="*/ 37746 h 110507"/>
                <a:gd name="connsiteX7" fmla="*/ 63913 w 108108"/>
                <a:gd name="connsiteY7" fmla="*/ 49230 h 110507"/>
                <a:gd name="connsiteX8" fmla="*/ 0 w 108108"/>
                <a:gd name="connsiteY8" fmla="*/ 84246 h 110507"/>
                <a:gd name="connsiteX9" fmla="*/ 31337 w 108108"/>
                <a:gd name="connsiteY9" fmla="*/ 110508 h 110507"/>
                <a:gd name="connsiteX10" fmla="*/ 64103 w 108108"/>
                <a:gd name="connsiteY10" fmla="*/ 94882 h 110507"/>
                <a:gd name="connsiteX11" fmla="*/ 82963 w 108108"/>
                <a:gd name="connsiteY11" fmla="*/ 110508 h 110507"/>
                <a:gd name="connsiteX12" fmla="*/ 108109 w 108108"/>
                <a:gd name="connsiteY12" fmla="*/ 106366 h 110507"/>
                <a:gd name="connsiteX13" fmla="*/ 108109 w 108108"/>
                <a:gd name="connsiteY13" fmla="*/ 100624 h 110507"/>
                <a:gd name="connsiteX14" fmla="*/ 98774 w 108108"/>
                <a:gd name="connsiteY14" fmla="*/ 102695 h 110507"/>
                <a:gd name="connsiteX15" fmla="*/ 88011 w 108108"/>
                <a:gd name="connsiteY15" fmla="*/ 83587 h 110507"/>
                <a:gd name="connsiteX16" fmla="*/ 64103 w 108108"/>
                <a:gd name="connsiteY16" fmla="*/ 71162 h 110507"/>
                <a:gd name="connsiteX17" fmla="*/ 41338 w 108108"/>
                <a:gd name="connsiteY17" fmla="*/ 97424 h 110507"/>
                <a:gd name="connsiteX18" fmla="*/ 26289 w 108108"/>
                <a:gd name="connsiteY18" fmla="*/ 81045 h 110507"/>
                <a:gd name="connsiteX19" fmla="*/ 64103 w 108108"/>
                <a:gd name="connsiteY19" fmla="*/ 57795 h 110507"/>
                <a:gd name="connsiteX20" fmla="*/ 64103 w 108108"/>
                <a:gd name="connsiteY20" fmla="*/ 71162 h 1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108" h="110507">
                  <a:moveTo>
                    <a:pt x="88201" y="83587"/>
                  </a:moveTo>
                  <a:lnTo>
                    <a:pt x="88201" y="37746"/>
                  </a:lnTo>
                  <a:cubicBezTo>
                    <a:pt x="88201" y="11484"/>
                    <a:pt x="78676" y="0"/>
                    <a:pt x="48482" y="0"/>
                  </a:cubicBezTo>
                  <a:cubicBezTo>
                    <a:pt x="28861" y="0"/>
                    <a:pt x="4667" y="7154"/>
                    <a:pt x="4667" y="23721"/>
                  </a:cubicBezTo>
                  <a:cubicBezTo>
                    <a:pt x="4667" y="31816"/>
                    <a:pt x="11621" y="35487"/>
                    <a:pt x="18288" y="35487"/>
                  </a:cubicBezTo>
                  <a:cubicBezTo>
                    <a:pt x="40100" y="35487"/>
                    <a:pt x="23813" y="7813"/>
                    <a:pt x="47434" y="7813"/>
                  </a:cubicBezTo>
                  <a:cubicBezTo>
                    <a:pt x="63913" y="7813"/>
                    <a:pt x="63913" y="25321"/>
                    <a:pt x="63913" y="37746"/>
                  </a:cubicBezTo>
                  <a:lnTo>
                    <a:pt x="63913" y="49230"/>
                  </a:lnTo>
                  <a:cubicBezTo>
                    <a:pt x="49054" y="49983"/>
                    <a:pt x="0" y="52054"/>
                    <a:pt x="0" y="84246"/>
                  </a:cubicBezTo>
                  <a:cubicBezTo>
                    <a:pt x="0" y="99212"/>
                    <a:pt x="14859" y="110508"/>
                    <a:pt x="31337" y="110508"/>
                  </a:cubicBezTo>
                  <a:cubicBezTo>
                    <a:pt x="49054" y="110508"/>
                    <a:pt x="59341" y="99871"/>
                    <a:pt x="64103" y="94882"/>
                  </a:cubicBezTo>
                  <a:cubicBezTo>
                    <a:pt x="65722" y="102507"/>
                    <a:pt x="68675" y="110508"/>
                    <a:pt x="82963" y="110508"/>
                  </a:cubicBezTo>
                  <a:cubicBezTo>
                    <a:pt x="92964" y="110508"/>
                    <a:pt x="99917" y="108908"/>
                    <a:pt x="108109" y="106366"/>
                  </a:cubicBezTo>
                  <a:lnTo>
                    <a:pt x="108109" y="100624"/>
                  </a:lnTo>
                  <a:cubicBezTo>
                    <a:pt x="104965" y="101566"/>
                    <a:pt x="101917" y="102695"/>
                    <a:pt x="98774" y="102695"/>
                  </a:cubicBezTo>
                  <a:cubicBezTo>
                    <a:pt x="90868" y="102695"/>
                    <a:pt x="88011" y="97612"/>
                    <a:pt x="88011" y="83587"/>
                  </a:cubicBezTo>
                  <a:close/>
                  <a:moveTo>
                    <a:pt x="64103" y="71162"/>
                  </a:moveTo>
                  <a:cubicBezTo>
                    <a:pt x="64103" y="88011"/>
                    <a:pt x="54959" y="97424"/>
                    <a:pt x="41338" y="97424"/>
                  </a:cubicBezTo>
                  <a:cubicBezTo>
                    <a:pt x="31337" y="97424"/>
                    <a:pt x="26289" y="90082"/>
                    <a:pt x="26289" y="81045"/>
                  </a:cubicBezTo>
                  <a:cubicBezTo>
                    <a:pt x="26289" y="59396"/>
                    <a:pt x="54959" y="57984"/>
                    <a:pt x="64103" y="57795"/>
                  </a:cubicBezTo>
                  <a:lnTo>
                    <a:pt x="64103" y="7116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1" name="Forme libre 700">
              <a:extLst>
                <a:ext uri="{FF2B5EF4-FFF2-40B4-BE49-F238E27FC236}">
                  <a16:creationId xmlns:a16="http://schemas.microsoft.com/office/drawing/2014/main" id="{0E2B2520-46BC-5A4F-B7CD-32BA8A07AA26}"/>
                </a:ext>
              </a:extLst>
            </p:cNvPr>
            <p:cNvSpPr/>
            <p:nvPr/>
          </p:nvSpPr>
          <p:spPr>
            <a:xfrm>
              <a:off x="10662461" y="4961364"/>
              <a:ext cx="128682" cy="108342"/>
            </a:xfrm>
            <a:custGeom>
              <a:avLst/>
              <a:gdLst>
                <a:gd name="connsiteX0" fmla="*/ 110680 w 128682"/>
                <a:gd name="connsiteY0" fmla="*/ 83210 h 108342"/>
                <a:gd name="connsiteX1" fmla="*/ 110680 w 128682"/>
                <a:gd name="connsiteY1" fmla="*/ 30686 h 108342"/>
                <a:gd name="connsiteX2" fmla="*/ 81820 w 128682"/>
                <a:gd name="connsiteY2" fmla="*/ 0 h 108342"/>
                <a:gd name="connsiteX3" fmla="*/ 42577 w 128682"/>
                <a:gd name="connsiteY3" fmla="*/ 27203 h 108342"/>
                <a:gd name="connsiteX4" fmla="*/ 42101 w 128682"/>
                <a:gd name="connsiteY4" fmla="*/ 27203 h 108342"/>
                <a:gd name="connsiteX5" fmla="*/ 42101 w 128682"/>
                <a:gd name="connsiteY5" fmla="*/ 0 h 108342"/>
                <a:gd name="connsiteX6" fmla="*/ 0 w 128682"/>
                <a:gd name="connsiteY6" fmla="*/ 5554 h 108342"/>
                <a:gd name="connsiteX7" fmla="*/ 0 w 128682"/>
                <a:gd name="connsiteY7" fmla="*/ 10637 h 108342"/>
                <a:gd name="connsiteX8" fmla="*/ 17907 w 128682"/>
                <a:gd name="connsiteY8" fmla="*/ 29086 h 108342"/>
                <a:gd name="connsiteX9" fmla="*/ 17907 w 128682"/>
                <a:gd name="connsiteY9" fmla="*/ 83210 h 108342"/>
                <a:gd name="connsiteX10" fmla="*/ 0 w 128682"/>
                <a:gd name="connsiteY10" fmla="*/ 103260 h 108342"/>
                <a:gd name="connsiteX11" fmla="*/ 0 w 128682"/>
                <a:gd name="connsiteY11" fmla="*/ 108343 h 108342"/>
                <a:gd name="connsiteX12" fmla="*/ 60008 w 128682"/>
                <a:gd name="connsiteY12" fmla="*/ 108343 h 108342"/>
                <a:gd name="connsiteX13" fmla="*/ 60008 w 128682"/>
                <a:gd name="connsiteY13" fmla="*/ 103260 h 108342"/>
                <a:gd name="connsiteX14" fmla="*/ 42101 w 128682"/>
                <a:gd name="connsiteY14" fmla="*/ 83210 h 108342"/>
                <a:gd name="connsiteX15" fmla="*/ 42101 w 128682"/>
                <a:gd name="connsiteY15" fmla="*/ 52336 h 108342"/>
                <a:gd name="connsiteX16" fmla="*/ 71247 w 128682"/>
                <a:gd name="connsiteY16" fmla="*/ 14025 h 108342"/>
                <a:gd name="connsiteX17" fmla="*/ 86582 w 128682"/>
                <a:gd name="connsiteY17" fmla="*/ 49230 h 108342"/>
                <a:gd name="connsiteX18" fmla="*/ 86582 w 128682"/>
                <a:gd name="connsiteY18" fmla="*/ 83116 h 108342"/>
                <a:gd name="connsiteX19" fmla="*/ 68675 w 128682"/>
                <a:gd name="connsiteY19" fmla="*/ 103166 h 108342"/>
                <a:gd name="connsiteX20" fmla="*/ 68675 w 128682"/>
                <a:gd name="connsiteY20" fmla="*/ 108249 h 108342"/>
                <a:gd name="connsiteX21" fmla="*/ 128683 w 128682"/>
                <a:gd name="connsiteY21" fmla="*/ 108249 h 108342"/>
                <a:gd name="connsiteX22" fmla="*/ 128683 w 128682"/>
                <a:gd name="connsiteY22" fmla="*/ 103166 h 108342"/>
                <a:gd name="connsiteX23" fmla="*/ 110776 w 128682"/>
                <a:gd name="connsiteY23" fmla="*/ 83116 h 10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682" h="108342">
                  <a:moveTo>
                    <a:pt x="110680" y="83210"/>
                  </a:moveTo>
                  <a:lnTo>
                    <a:pt x="110680" y="30686"/>
                  </a:lnTo>
                  <a:cubicBezTo>
                    <a:pt x="110680" y="13178"/>
                    <a:pt x="106109" y="0"/>
                    <a:pt x="81820" y="0"/>
                  </a:cubicBezTo>
                  <a:cubicBezTo>
                    <a:pt x="59055" y="0"/>
                    <a:pt x="48101" y="17696"/>
                    <a:pt x="42577" y="27203"/>
                  </a:cubicBezTo>
                  <a:lnTo>
                    <a:pt x="42101" y="27203"/>
                  </a:lnTo>
                  <a:lnTo>
                    <a:pt x="42101" y="0"/>
                  </a:lnTo>
                  <a:lnTo>
                    <a:pt x="0" y="5554"/>
                  </a:lnTo>
                  <a:lnTo>
                    <a:pt x="0" y="10637"/>
                  </a:lnTo>
                  <a:cubicBezTo>
                    <a:pt x="9335" y="10637"/>
                    <a:pt x="17907" y="12707"/>
                    <a:pt x="17907" y="29086"/>
                  </a:cubicBezTo>
                  <a:lnTo>
                    <a:pt x="17907" y="83210"/>
                  </a:lnTo>
                  <a:cubicBezTo>
                    <a:pt x="17907" y="99118"/>
                    <a:pt x="13811" y="103260"/>
                    <a:pt x="0" y="103260"/>
                  </a:cubicBezTo>
                  <a:lnTo>
                    <a:pt x="0" y="108343"/>
                  </a:lnTo>
                  <a:lnTo>
                    <a:pt x="60008" y="108343"/>
                  </a:lnTo>
                  <a:lnTo>
                    <a:pt x="60008" y="103260"/>
                  </a:lnTo>
                  <a:cubicBezTo>
                    <a:pt x="46196" y="103260"/>
                    <a:pt x="42101" y="99118"/>
                    <a:pt x="42101" y="83210"/>
                  </a:cubicBezTo>
                  <a:lnTo>
                    <a:pt x="42101" y="52336"/>
                  </a:lnTo>
                  <a:cubicBezTo>
                    <a:pt x="42101" y="38028"/>
                    <a:pt x="57436" y="14025"/>
                    <a:pt x="71247" y="14025"/>
                  </a:cubicBezTo>
                  <a:cubicBezTo>
                    <a:pt x="82963" y="14025"/>
                    <a:pt x="86582" y="21367"/>
                    <a:pt x="86582" y="49230"/>
                  </a:cubicBezTo>
                  <a:lnTo>
                    <a:pt x="86582" y="83116"/>
                  </a:lnTo>
                  <a:cubicBezTo>
                    <a:pt x="86582" y="99024"/>
                    <a:pt x="82487" y="103166"/>
                    <a:pt x="68675" y="103166"/>
                  </a:cubicBezTo>
                  <a:lnTo>
                    <a:pt x="68675" y="108249"/>
                  </a:lnTo>
                  <a:lnTo>
                    <a:pt x="128683" y="108249"/>
                  </a:lnTo>
                  <a:lnTo>
                    <a:pt x="128683" y="103166"/>
                  </a:lnTo>
                  <a:cubicBezTo>
                    <a:pt x="114776" y="103166"/>
                    <a:pt x="110776" y="99024"/>
                    <a:pt x="110776" y="8311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2" name="Forme libre 701">
              <a:extLst>
                <a:ext uri="{FF2B5EF4-FFF2-40B4-BE49-F238E27FC236}">
                  <a16:creationId xmlns:a16="http://schemas.microsoft.com/office/drawing/2014/main" id="{2EDC720B-8F39-8A48-811A-9E6F4A573DB0}"/>
                </a:ext>
              </a:extLst>
            </p:cNvPr>
            <p:cNvSpPr/>
            <p:nvPr/>
          </p:nvSpPr>
          <p:spPr>
            <a:xfrm>
              <a:off x="10820195" y="4942726"/>
              <a:ext cx="115347" cy="175739"/>
            </a:xfrm>
            <a:custGeom>
              <a:avLst/>
              <a:gdLst>
                <a:gd name="connsiteX0" fmla="*/ 102394 w 115347"/>
                <a:gd name="connsiteY0" fmla="*/ 0 h 175739"/>
                <a:gd name="connsiteX1" fmla="*/ 75629 w 115347"/>
                <a:gd name="connsiteY1" fmla="*/ 25133 h 175739"/>
                <a:gd name="connsiteX2" fmla="*/ 49816 w 115347"/>
                <a:gd name="connsiteY2" fmla="*/ 18732 h 175739"/>
                <a:gd name="connsiteX3" fmla="*/ 5048 w 115347"/>
                <a:gd name="connsiteY3" fmla="*/ 56572 h 175739"/>
                <a:gd name="connsiteX4" fmla="*/ 21812 w 115347"/>
                <a:gd name="connsiteY4" fmla="*/ 86317 h 175739"/>
                <a:gd name="connsiteX5" fmla="*/ 7429 w 115347"/>
                <a:gd name="connsiteY5" fmla="*/ 112861 h 175739"/>
                <a:gd name="connsiteX6" fmla="*/ 15050 w 115347"/>
                <a:gd name="connsiteY6" fmla="*/ 126416 h 175739"/>
                <a:gd name="connsiteX7" fmla="*/ 0 w 115347"/>
                <a:gd name="connsiteY7" fmla="*/ 148536 h 175739"/>
                <a:gd name="connsiteX8" fmla="*/ 49530 w 115347"/>
                <a:gd name="connsiteY8" fmla="*/ 175740 h 175739"/>
                <a:gd name="connsiteX9" fmla="*/ 110776 w 115347"/>
                <a:gd name="connsiteY9" fmla="*/ 135829 h 175739"/>
                <a:gd name="connsiteX10" fmla="*/ 74676 w 115347"/>
                <a:gd name="connsiteY10" fmla="*/ 108437 h 175739"/>
                <a:gd name="connsiteX11" fmla="*/ 37338 w 115347"/>
                <a:gd name="connsiteY11" fmla="*/ 108437 h 175739"/>
                <a:gd name="connsiteX12" fmla="*/ 24670 w 115347"/>
                <a:gd name="connsiteY12" fmla="*/ 99965 h 175739"/>
                <a:gd name="connsiteX13" fmla="*/ 29433 w 115347"/>
                <a:gd name="connsiteY13" fmla="*/ 89611 h 175739"/>
                <a:gd name="connsiteX14" fmla="*/ 49816 w 115347"/>
                <a:gd name="connsiteY14" fmla="*/ 93094 h 175739"/>
                <a:gd name="connsiteX15" fmla="*/ 94012 w 115347"/>
                <a:gd name="connsiteY15" fmla="*/ 56666 h 175739"/>
                <a:gd name="connsiteX16" fmla="*/ 81153 w 115347"/>
                <a:gd name="connsiteY16" fmla="*/ 29274 h 175739"/>
                <a:gd name="connsiteX17" fmla="*/ 90011 w 115347"/>
                <a:gd name="connsiteY17" fmla="*/ 20708 h 175739"/>
                <a:gd name="connsiteX18" fmla="*/ 94583 w 115347"/>
                <a:gd name="connsiteY18" fmla="*/ 23062 h 175739"/>
                <a:gd name="connsiteX19" fmla="*/ 102489 w 115347"/>
                <a:gd name="connsiteY19" fmla="*/ 25603 h 175739"/>
                <a:gd name="connsiteX20" fmla="*/ 115348 w 115347"/>
                <a:gd name="connsiteY20" fmla="*/ 12990 h 175739"/>
                <a:gd name="connsiteX21" fmla="*/ 102489 w 115347"/>
                <a:gd name="connsiteY21" fmla="*/ 282 h 175739"/>
                <a:gd name="connsiteX22" fmla="*/ 68675 w 115347"/>
                <a:gd name="connsiteY22" fmla="*/ 129710 h 175739"/>
                <a:gd name="connsiteX23" fmla="*/ 90202 w 115347"/>
                <a:gd name="connsiteY23" fmla="*/ 142606 h 175739"/>
                <a:gd name="connsiteX24" fmla="*/ 50768 w 115347"/>
                <a:gd name="connsiteY24" fmla="*/ 166138 h 175739"/>
                <a:gd name="connsiteX25" fmla="*/ 18002 w 115347"/>
                <a:gd name="connsiteY25" fmla="*/ 142418 h 175739"/>
                <a:gd name="connsiteX26" fmla="*/ 22574 w 115347"/>
                <a:gd name="connsiteY26" fmla="*/ 129710 h 175739"/>
                <a:gd name="connsiteX27" fmla="*/ 68771 w 115347"/>
                <a:gd name="connsiteY27" fmla="*/ 129710 h 175739"/>
                <a:gd name="connsiteX28" fmla="*/ 49816 w 115347"/>
                <a:gd name="connsiteY28" fmla="*/ 84999 h 175739"/>
                <a:gd name="connsiteX29" fmla="*/ 29718 w 115347"/>
                <a:gd name="connsiteY29" fmla="*/ 56383 h 175739"/>
                <a:gd name="connsiteX30" fmla="*/ 49816 w 115347"/>
                <a:gd name="connsiteY30" fmla="*/ 26450 h 175739"/>
                <a:gd name="connsiteX31" fmla="*/ 69437 w 115347"/>
                <a:gd name="connsiteY31" fmla="*/ 56383 h 175739"/>
                <a:gd name="connsiteX32" fmla="*/ 49816 w 115347"/>
                <a:gd name="connsiteY32" fmla="*/ 84999 h 175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347" h="175739">
                  <a:moveTo>
                    <a:pt x="102394" y="0"/>
                  </a:moveTo>
                  <a:cubicBezTo>
                    <a:pt x="87821" y="0"/>
                    <a:pt x="80201" y="16378"/>
                    <a:pt x="75629" y="25133"/>
                  </a:cubicBezTo>
                  <a:cubicBezTo>
                    <a:pt x="69437" y="22120"/>
                    <a:pt x="61341" y="18732"/>
                    <a:pt x="49816" y="18732"/>
                  </a:cubicBezTo>
                  <a:cubicBezTo>
                    <a:pt x="22289" y="18732"/>
                    <a:pt x="5048" y="33039"/>
                    <a:pt x="5048" y="56572"/>
                  </a:cubicBezTo>
                  <a:cubicBezTo>
                    <a:pt x="5048" y="74739"/>
                    <a:pt x="15145" y="81704"/>
                    <a:pt x="21812" y="86317"/>
                  </a:cubicBezTo>
                  <a:cubicBezTo>
                    <a:pt x="18669" y="90458"/>
                    <a:pt x="7429" y="101095"/>
                    <a:pt x="7429" y="112861"/>
                  </a:cubicBezTo>
                  <a:cubicBezTo>
                    <a:pt x="7429" y="120203"/>
                    <a:pt x="12192" y="123686"/>
                    <a:pt x="15050" y="126416"/>
                  </a:cubicBezTo>
                  <a:cubicBezTo>
                    <a:pt x="9335" y="131028"/>
                    <a:pt x="0" y="137900"/>
                    <a:pt x="0" y="148536"/>
                  </a:cubicBezTo>
                  <a:cubicBezTo>
                    <a:pt x="0" y="159173"/>
                    <a:pt x="13907" y="175740"/>
                    <a:pt x="49530" y="175740"/>
                  </a:cubicBezTo>
                  <a:cubicBezTo>
                    <a:pt x="88011" y="175740"/>
                    <a:pt x="110776" y="154560"/>
                    <a:pt x="110776" y="135829"/>
                  </a:cubicBezTo>
                  <a:cubicBezTo>
                    <a:pt x="110776" y="114179"/>
                    <a:pt x="92107" y="108437"/>
                    <a:pt x="74676" y="108437"/>
                  </a:cubicBezTo>
                  <a:lnTo>
                    <a:pt x="37338" y="108437"/>
                  </a:lnTo>
                  <a:cubicBezTo>
                    <a:pt x="29718" y="108437"/>
                    <a:pt x="24670" y="106366"/>
                    <a:pt x="24670" y="99965"/>
                  </a:cubicBezTo>
                  <a:cubicBezTo>
                    <a:pt x="24670" y="96294"/>
                    <a:pt x="27051" y="92623"/>
                    <a:pt x="29433" y="89611"/>
                  </a:cubicBezTo>
                  <a:cubicBezTo>
                    <a:pt x="34004" y="91211"/>
                    <a:pt x="39529" y="93094"/>
                    <a:pt x="49816" y="93094"/>
                  </a:cubicBezTo>
                  <a:cubicBezTo>
                    <a:pt x="75629" y="93094"/>
                    <a:pt x="94012" y="79728"/>
                    <a:pt x="94012" y="56666"/>
                  </a:cubicBezTo>
                  <a:cubicBezTo>
                    <a:pt x="94012" y="41699"/>
                    <a:pt x="87821" y="34545"/>
                    <a:pt x="81153" y="29274"/>
                  </a:cubicBezTo>
                  <a:cubicBezTo>
                    <a:pt x="83058" y="25791"/>
                    <a:pt x="85439" y="20708"/>
                    <a:pt x="90011" y="20708"/>
                  </a:cubicBezTo>
                  <a:cubicBezTo>
                    <a:pt x="91726" y="20708"/>
                    <a:pt x="92869" y="21838"/>
                    <a:pt x="94583" y="23062"/>
                  </a:cubicBezTo>
                  <a:cubicBezTo>
                    <a:pt x="96488" y="24474"/>
                    <a:pt x="98679" y="25603"/>
                    <a:pt x="102489" y="25603"/>
                  </a:cubicBezTo>
                  <a:cubicBezTo>
                    <a:pt x="109919" y="25603"/>
                    <a:pt x="115348" y="20050"/>
                    <a:pt x="115348" y="12990"/>
                  </a:cubicBezTo>
                  <a:cubicBezTo>
                    <a:pt x="115348" y="5930"/>
                    <a:pt x="109633" y="282"/>
                    <a:pt x="102489" y="282"/>
                  </a:cubicBezTo>
                  <a:close/>
                  <a:moveTo>
                    <a:pt x="68675" y="129710"/>
                  </a:moveTo>
                  <a:cubicBezTo>
                    <a:pt x="78772" y="129710"/>
                    <a:pt x="90202" y="132722"/>
                    <a:pt x="90202" y="142606"/>
                  </a:cubicBezTo>
                  <a:cubicBezTo>
                    <a:pt x="90202" y="153243"/>
                    <a:pt x="73724" y="166138"/>
                    <a:pt x="50768" y="166138"/>
                  </a:cubicBezTo>
                  <a:cubicBezTo>
                    <a:pt x="27813" y="166138"/>
                    <a:pt x="18002" y="152113"/>
                    <a:pt x="18002" y="142418"/>
                  </a:cubicBezTo>
                  <a:cubicBezTo>
                    <a:pt x="18002" y="137805"/>
                    <a:pt x="20098" y="133852"/>
                    <a:pt x="22574" y="129710"/>
                  </a:cubicBezTo>
                  <a:lnTo>
                    <a:pt x="68771" y="129710"/>
                  </a:lnTo>
                  <a:close/>
                  <a:moveTo>
                    <a:pt x="49816" y="84999"/>
                  </a:moveTo>
                  <a:cubicBezTo>
                    <a:pt x="34290" y="84999"/>
                    <a:pt x="29718" y="73703"/>
                    <a:pt x="29718" y="56383"/>
                  </a:cubicBezTo>
                  <a:cubicBezTo>
                    <a:pt x="29718" y="44617"/>
                    <a:pt x="32385" y="26450"/>
                    <a:pt x="49816" y="26450"/>
                  </a:cubicBezTo>
                  <a:cubicBezTo>
                    <a:pt x="64389" y="26450"/>
                    <a:pt x="69437" y="40287"/>
                    <a:pt x="69437" y="56383"/>
                  </a:cubicBezTo>
                  <a:cubicBezTo>
                    <a:pt x="69437" y="72480"/>
                    <a:pt x="64199" y="84999"/>
                    <a:pt x="49816" y="8499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3" name="Forme libre 702">
              <a:extLst>
                <a:ext uri="{FF2B5EF4-FFF2-40B4-BE49-F238E27FC236}">
                  <a16:creationId xmlns:a16="http://schemas.microsoft.com/office/drawing/2014/main" id="{BD43028B-3C19-6846-8116-3DD95881BA51}"/>
                </a:ext>
              </a:extLst>
            </p:cNvPr>
            <p:cNvSpPr/>
            <p:nvPr/>
          </p:nvSpPr>
          <p:spPr>
            <a:xfrm>
              <a:off x="10964213" y="4961364"/>
              <a:ext cx="93821" cy="110602"/>
            </a:xfrm>
            <a:custGeom>
              <a:avLst/>
              <a:gdLst>
                <a:gd name="connsiteX0" fmla="*/ 50006 w 93821"/>
                <a:gd name="connsiteY0" fmla="*/ 0 h 110602"/>
                <a:gd name="connsiteX1" fmla="*/ 0 w 93821"/>
                <a:gd name="connsiteY1" fmla="*/ 51583 h 110602"/>
                <a:gd name="connsiteX2" fmla="*/ 58579 w 93821"/>
                <a:gd name="connsiteY2" fmla="*/ 110602 h 110602"/>
                <a:gd name="connsiteX3" fmla="*/ 91630 w 93821"/>
                <a:gd name="connsiteY3" fmla="*/ 104578 h 110602"/>
                <a:gd name="connsiteX4" fmla="*/ 91630 w 93821"/>
                <a:gd name="connsiteY4" fmla="*/ 96294 h 110602"/>
                <a:gd name="connsiteX5" fmla="*/ 69628 w 93821"/>
                <a:gd name="connsiteY5" fmla="*/ 100248 h 110602"/>
                <a:gd name="connsiteX6" fmla="*/ 26098 w 93821"/>
                <a:gd name="connsiteY6" fmla="*/ 43582 h 110602"/>
                <a:gd name="connsiteX7" fmla="*/ 93821 w 93821"/>
                <a:gd name="connsiteY7" fmla="*/ 43582 h 110602"/>
                <a:gd name="connsiteX8" fmla="*/ 50006 w 93821"/>
                <a:gd name="connsiteY8" fmla="*/ 0 h 110602"/>
                <a:gd name="connsiteX9" fmla="*/ 26098 w 93821"/>
                <a:gd name="connsiteY9" fmla="*/ 34075 h 110602"/>
                <a:gd name="connsiteX10" fmla="*/ 49054 w 93821"/>
                <a:gd name="connsiteY10" fmla="*/ 7813 h 110602"/>
                <a:gd name="connsiteX11" fmla="*/ 69628 w 93821"/>
                <a:gd name="connsiteY11" fmla="*/ 34075 h 110602"/>
                <a:gd name="connsiteX12" fmla="*/ 26098 w 93821"/>
                <a:gd name="connsiteY12" fmla="*/ 34075 h 1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821" h="110602">
                  <a:moveTo>
                    <a:pt x="50006" y="0"/>
                  </a:moveTo>
                  <a:cubicBezTo>
                    <a:pt x="18002" y="0"/>
                    <a:pt x="0" y="16849"/>
                    <a:pt x="0" y="51583"/>
                  </a:cubicBezTo>
                  <a:cubicBezTo>
                    <a:pt x="0" y="89894"/>
                    <a:pt x="21812" y="110602"/>
                    <a:pt x="58579" y="110602"/>
                  </a:cubicBezTo>
                  <a:cubicBezTo>
                    <a:pt x="74581" y="110602"/>
                    <a:pt x="87058" y="106272"/>
                    <a:pt x="91630" y="104578"/>
                  </a:cubicBezTo>
                  <a:lnTo>
                    <a:pt x="91630" y="96294"/>
                  </a:lnTo>
                  <a:cubicBezTo>
                    <a:pt x="87058" y="97895"/>
                    <a:pt x="79438" y="100248"/>
                    <a:pt x="69628" y="100248"/>
                  </a:cubicBezTo>
                  <a:cubicBezTo>
                    <a:pt x="35623" y="100248"/>
                    <a:pt x="26098" y="67773"/>
                    <a:pt x="26098" y="43582"/>
                  </a:cubicBezTo>
                  <a:lnTo>
                    <a:pt x="93821" y="43582"/>
                  </a:lnTo>
                  <a:cubicBezTo>
                    <a:pt x="93821" y="24191"/>
                    <a:pt x="87630" y="0"/>
                    <a:pt x="50006" y="0"/>
                  </a:cubicBezTo>
                  <a:close/>
                  <a:moveTo>
                    <a:pt x="26098" y="34075"/>
                  </a:moveTo>
                  <a:cubicBezTo>
                    <a:pt x="26098" y="25038"/>
                    <a:pt x="30861" y="7813"/>
                    <a:pt x="49054" y="7813"/>
                  </a:cubicBezTo>
                  <a:cubicBezTo>
                    <a:pt x="65532" y="7813"/>
                    <a:pt x="69628" y="19579"/>
                    <a:pt x="69628" y="34075"/>
                  </a:cubicBezTo>
                  <a:lnTo>
                    <a:pt x="26098" y="340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 220">
              <a:extLst>
                <a:ext uri="{FF2B5EF4-FFF2-40B4-BE49-F238E27FC236}">
                  <a16:creationId xmlns:a16="http://schemas.microsoft.com/office/drawing/2014/main" id="{AAE40F64-E981-F248-9CE7-DB9AF75D0EE7}"/>
                </a:ext>
              </a:extLst>
            </p:cNvPr>
            <p:cNvSpPr/>
            <p:nvPr/>
          </p:nvSpPr>
          <p:spPr>
            <a:xfrm>
              <a:off x="11088038" y="4961364"/>
              <a:ext cx="88106" cy="108342"/>
            </a:xfrm>
            <a:custGeom>
              <a:avLst/>
              <a:gdLst>
                <a:gd name="connsiteX0" fmla="*/ 75152 w 88106"/>
                <a:gd name="connsiteY0" fmla="*/ 0 h 108342"/>
                <a:gd name="connsiteX1" fmla="*/ 42577 w 88106"/>
                <a:gd name="connsiteY1" fmla="*/ 26733 h 108342"/>
                <a:gd name="connsiteX2" fmla="*/ 42100 w 88106"/>
                <a:gd name="connsiteY2" fmla="*/ 26733 h 108342"/>
                <a:gd name="connsiteX3" fmla="*/ 42100 w 88106"/>
                <a:gd name="connsiteY3" fmla="*/ 0 h 108342"/>
                <a:gd name="connsiteX4" fmla="*/ 0 w 88106"/>
                <a:gd name="connsiteY4" fmla="*/ 5554 h 108342"/>
                <a:gd name="connsiteX5" fmla="*/ 0 w 88106"/>
                <a:gd name="connsiteY5" fmla="*/ 10637 h 108342"/>
                <a:gd name="connsiteX6" fmla="*/ 17907 w 88106"/>
                <a:gd name="connsiteY6" fmla="*/ 29086 h 108342"/>
                <a:gd name="connsiteX7" fmla="*/ 17907 w 88106"/>
                <a:gd name="connsiteY7" fmla="*/ 83210 h 108342"/>
                <a:gd name="connsiteX8" fmla="*/ 0 w 88106"/>
                <a:gd name="connsiteY8" fmla="*/ 103260 h 108342"/>
                <a:gd name="connsiteX9" fmla="*/ 0 w 88106"/>
                <a:gd name="connsiteY9" fmla="*/ 108343 h 108342"/>
                <a:gd name="connsiteX10" fmla="*/ 60007 w 88106"/>
                <a:gd name="connsiteY10" fmla="*/ 108343 h 108342"/>
                <a:gd name="connsiteX11" fmla="*/ 60007 w 88106"/>
                <a:gd name="connsiteY11" fmla="*/ 103260 h 108342"/>
                <a:gd name="connsiteX12" fmla="*/ 42100 w 88106"/>
                <a:gd name="connsiteY12" fmla="*/ 83210 h 108342"/>
                <a:gd name="connsiteX13" fmla="*/ 42100 w 88106"/>
                <a:gd name="connsiteY13" fmla="*/ 57419 h 108342"/>
                <a:gd name="connsiteX14" fmla="*/ 60293 w 88106"/>
                <a:gd name="connsiteY14" fmla="*/ 19579 h 108342"/>
                <a:gd name="connsiteX15" fmla="*/ 75152 w 88106"/>
                <a:gd name="connsiteY15" fmla="*/ 24850 h 108342"/>
                <a:gd name="connsiteX16" fmla="*/ 88106 w 88106"/>
                <a:gd name="connsiteY16" fmla="*/ 11954 h 108342"/>
                <a:gd name="connsiteX17" fmla="*/ 75152 w 88106"/>
                <a:gd name="connsiteY17" fmla="*/ 0 h 10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106" h="108342">
                  <a:moveTo>
                    <a:pt x="75152" y="0"/>
                  </a:moveTo>
                  <a:cubicBezTo>
                    <a:pt x="55531" y="0"/>
                    <a:pt x="46672" y="16379"/>
                    <a:pt x="42577" y="26733"/>
                  </a:cubicBezTo>
                  <a:lnTo>
                    <a:pt x="42100" y="26733"/>
                  </a:lnTo>
                  <a:lnTo>
                    <a:pt x="42100" y="0"/>
                  </a:lnTo>
                  <a:lnTo>
                    <a:pt x="0" y="5554"/>
                  </a:lnTo>
                  <a:lnTo>
                    <a:pt x="0" y="10637"/>
                  </a:lnTo>
                  <a:cubicBezTo>
                    <a:pt x="9334" y="10637"/>
                    <a:pt x="17907" y="12707"/>
                    <a:pt x="17907" y="29086"/>
                  </a:cubicBezTo>
                  <a:lnTo>
                    <a:pt x="17907" y="83210"/>
                  </a:lnTo>
                  <a:cubicBezTo>
                    <a:pt x="17907" y="99118"/>
                    <a:pt x="13811" y="103260"/>
                    <a:pt x="0" y="103260"/>
                  </a:cubicBezTo>
                  <a:lnTo>
                    <a:pt x="0" y="108343"/>
                  </a:lnTo>
                  <a:lnTo>
                    <a:pt x="60007" y="108343"/>
                  </a:lnTo>
                  <a:lnTo>
                    <a:pt x="60007" y="103260"/>
                  </a:lnTo>
                  <a:cubicBezTo>
                    <a:pt x="46101" y="103260"/>
                    <a:pt x="42100" y="99118"/>
                    <a:pt x="42100" y="83210"/>
                  </a:cubicBezTo>
                  <a:lnTo>
                    <a:pt x="42100" y="57419"/>
                  </a:lnTo>
                  <a:cubicBezTo>
                    <a:pt x="42100" y="33698"/>
                    <a:pt x="52864" y="19579"/>
                    <a:pt x="60293" y="19579"/>
                  </a:cubicBezTo>
                  <a:cubicBezTo>
                    <a:pt x="68199" y="19579"/>
                    <a:pt x="66484" y="24850"/>
                    <a:pt x="75152" y="24850"/>
                  </a:cubicBezTo>
                  <a:cubicBezTo>
                    <a:pt x="82105" y="24850"/>
                    <a:pt x="88106" y="20050"/>
                    <a:pt x="88106" y="11954"/>
                  </a:cubicBezTo>
                  <a:cubicBezTo>
                    <a:pt x="88106" y="4330"/>
                    <a:pt x="80677" y="0"/>
                    <a:pt x="7515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 221">
              <a:extLst>
                <a:ext uri="{FF2B5EF4-FFF2-40B4-BE49-F238E27FC236}">
                  <a16:creationId xmlns:a16="http://schemas.microsoft.com/office/drawing/2014/main" id="{90BAEE47-768E-5846-8A3E-22653791A810}"/>
                </a:ext>
              </a:extLst>
            </p:cNvPr>
            <p:cNvSpPr/>
            <p:nvPr/>
          </p:nvSpPr>
          <p:spPr>
            <a:xfrm>
              <a:off x="11204910" y="4961270"/>
              <a:ext cx="77724" cy="110602"/>
            </a:xfrm>
            <a:custGeom>
              <a:avLst/>
              <a:gdLst>
                <a:gd name="connsiteX0" fmla="*/ 64961 w 77724"/>
                <a:gd name="connsiteY0" fmla="*/ 54689 h 110602"/>
                <a:gd name="connsiteX1" fmla="*/ 22574 w 77724"/>
                <a:gd name="connsiteY1" fmla="*/ 22873 h 110602"/>
                <a:gd name="connsiteX2" fmla="*/ 40291 w 77724"/>
                <a:gd name="connsiteY2" fmla="*/ 7907 h 110602"/>
                <a:gd name="connsiteX3" fmla="*/ 64008 w 77724"/>
                <a:gd name="connsiteY3" fmla="*/ 31157 h 110602"/>
                <a:gd name="connsiteX4" fmla="*/ 70961 w 77724"/>
                <a:gd name="connsiteY4" fmla="*/ 31157 h 110602"/>
                <a:gd name="connsiteX5" fmla="*/ 69532 w 77724"/>
                <a:gd name="connsiteY5" fmla="*/ 3953 h 110602"/>
                <a:gd name="connsiteX6" fmla="*/ 42291 w 77724"/>
                <a:gd name="connsiteY6" fmla="*/ 0 h 110602"/>
                <a:gd name="connsiteX7" fmla="*/ 667 w 77724"/>
                <a:gd name="connsiteY7" fmla="*/ 29745 h 110602"/>
                <a:gd name="connsiteX8" fmla="*/ 17907 w 77724"/>
                <a:gd name="connsiteY8" fmla="*/ 56478 h 110602"/>
                <a:gd name="connsiteX9" fmla="*/ 55721 w 77724"/>
                <a:gd name="connsiteY9" fmla="*/ 85281 h 110602"/>
                <a:gd name="connsiteX10" fmla="*/ 34004 w 77724"/>
                <a:gd name="connsiteY10" fmla="*/ 102789 h 110602"/>
                <a:gd name="connsiteX11" fmla="*/ 6953 w 77724"/>
                <a:gd name="connsiteY11" fmla="*/ 75586 h 110602"/>
                <a:gd name="connsiteX12" fmla="*/ 0 w 77724"/>
                <a:gd name="connsiteY12" fmla="*/ 75586 h 110602"/>
                <a:gd name="connsiteX13" fmla="*/ 1429 w 77724"/>
                <a:gd name="connsiteY13" fmla="*/ 106460 h 110602"/>
                <a:gd name="connsiteX14" fmla="*/ 34671 w 77724"/>
                <a:gd name="connsiteY14" fmla="*/ 110602 h 110602"/>
                <a:gd name="connsiteX15" fmla="*/ 77724 w 77724"/>
                <a:gd name="connsiteY15" fmla="*/ 79257 h 110602"/>
                <a:gd name="connsiteX16" fmla="*/ 65056 w 77724"/>
                <a:gd name="connsiteY16" fmla="*/ 54595 h 1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724" h="110602">
                  <a:moveTo>
                    <a:pt x="64961" y="54689"/>
                  </a:moveTo>
                  <a:cubicBezTo>
                    <a:pt x="50102" y="43582"/>
                    <a:pt x="22574" y="37840"/>
                    <a:pt x="22574" y="22873"/>
                  </a:cubicBezTo>
                  <a:cubicBezTo>
                    <a:pt x="22574" y="14590"/>
                    <a:pt x="30004" y="7907"/>
                    <a:pt x="40291" y="7907"/>
                  </a:cubicBezTo>
                  <a:cubicBezTo>
                    <a:pt x="58007" y="7907"/>
                    <a:pt x="63055" y="23062"/>
                    <a:pt x="64008" y="31157"/>
                  </a:cubicBezTo>
                  <a:lnTo>
                    <a:pt x="70961" y="31157"/>
                  </a:lnTo>
                  <a:lnTo>
                    <a:pt x="69532" y="3953"/>
                  </a:lnTo>
                  <a:cubicBezTo>
                    <a:pt x="61913" y="2071"/>
                    <a:pt x="53721" y="0"/>
                    <a:pt x="42291" y="0"/>
                  </a:cubicBezTo>
                  <a:cubicBezTo>
                    <a:pt x="19526" y="0"/>
                    <a:pt x="667" y="8942"/>
                    <a:pt x="667" y="29745"/>
                  </a:cubicBezTo>
                  <a:cubicBezTo>
                    <a:pt x="667" y="42452"/>
                    <a:pt x="6191" y="48665"/>
                    <a:pt x="17907" y="56478"/>
                  </a:cubicBezTo>
                  <a:cubicBezTo>
                    <a:pt x="32290" y="65891"/>
                    <a:pt x="55721" y="70315"/>
                    <a:pt x="55721" y="85281"/>
                  </a:cubicBezTo>
                  <a:cubicBezTo>
                    <a:pt x="55721" y="97047"/>
                    <a:pt x="44482" y="102789"/>
                    <a:pt x="34004" y="102789"/>
                  </a:cubicBezTo>
                  <a:cubicBezTo>
                    <a:pt x="16288" y="102789"/>
                    <a:pt x="6953" y="88764"/>
                    <a:pt x="6953" y="75586"/>
                  </a:cubicBezTo>
                  <a:lnTo>
                    <a:pt x="0" y="75586"/>
                  </a:lnTo>
                  <a:lnTo>
                    <a:pt x="1429" y="106460"/>
                  </a:lnTo>
                  <a:cubicBezTo>
                    <a:pt x="6953" y="107872"/>
                    <a:pt x="20288" y="110602"/>
                    <a:pt x="34671" y="110602"/>
                  </a:cubicBezTo>
                  <a:cubicBezTo>
                    <a:pt x="62198" y="110602"/>
                    <a:pt x="77724" y="98177"/>
                    <a:pt x="77724" y="79257"/>
                  </a:cubicBezTo>
                  <a:cubicBezTo>
                    <a:pt x="77724" y="67961"/>
                    <a:pt x="72199" y="59960"/>
                    <a:pt x="65056" y="5459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 222">
              <a:extLst>
                <a:ext uri="{FF2B5EF4-FFF2-40B4-BE49-F238E27FC236}">
                  <a16:creationId xmlns:a16="http://schemas.microsoft.com/office/drawing/2014/main" id="{76AA6636-EB12-0342-B876-473EF9A03D31}"/>
                </a:ext>
              </a:extLst>
            </p:cNvPr>
            <p:cNvSpPr/>
            <p:nvPr/>
          </p:nvSpPr>
          <p:spPr>
            <a:xfrm>
              <a:off x="10810861" y="4367784"/>
              <a:ext cx="518445" cy="425559"/>
            </a:xfrm>
            <a:custGeom>
              <a:avLst/>
              <a:gdLst>
                <a:gd name="connsiteX0" fmla="*/ 303752 w 518445"/>
                <a:gd name="connsiteY0" fmla="*/ 272034 h 425559"/>
                <a:gd name="connsiteX1" fmla="*/ 399002 w 518445"/>
                <a:gd name="connsiteY1" fmla="*/ 216968 h 425559"/>
                <a:gd name="connsiteX2" fmla="*/ 399002 w 518445"/>
                <a:gd name="connsiteY2" fmla="*/ 248502 h 425559"/>
                <a:gd name="connsiteX3" fmla="*/ 340805 w 518445"/>
                <a:gd name="connsiteY3" fmla="*/ 318440 h 425559"/>
                <a:gd name="connsiteX4" fmla="*/ 303847 w 518445"/>
                <a:gd name="connsiteY4" fmla="*/ 271940 h 425559"/>
                <a:gd name="connsiteX5" fmla="*/ 464820 w 518445"/>
                <a:gd name="connsiteY5" fmla="*/ 327006 h 425559"/>
                <a:gd name="connsiteX6" fmla="*/ 476917 w 518445"/>
                <a:gd name="connsiteY6" fmla="*/ 326158 h 425559"/>
                <a:gd name="connsiteX7" fmla="*/ 518446 w 518445"/>
                <a:gd name="connsiteY7" fmla="*/ 189388 h 425559"/>
                <a:gd name="connsiteX8" fmla="*/ 340519 w 518445"/>
                <a:gd name="connsiteY8" fmla="*/ 0 h 425559"/>
                <a:gd name="connsiteX9" fmla="*/ 267557 w 518445"/>
                <a:gd name="connsiteY9" fmla="*/ 11390 h 425559"/>
                <a:gd name="connsiteX10" fmla="*/ 267557 w 518445"/>
                <a:gd name="connsiteY10" fmla="*/ 77563 h 425559"/>
                <a:gd name="connsiteX11" fmla="*/ 255270 w 518445"/>
                <a:gd name="connsiteY11" fmla="*/ 77563 h 425559"/>
                <a:gd name="connsiteX12" fmla="*/ 255270 w 518445"/>
                <a:gd name="connsiteY12" fmla="*/ 90082 h 425559"/>
                <a:gd name="connsiteX13" fmla="*/ 206026 w 518445"/>
                <a:gd name="connsiteY13" fmla="*/ 90082 h 425559"/>
                <a:gd name="connsiteX14" fmla="*/ 206026 w 518445"/>
                <a:gd name="connsiteY14" fmla="*/ 35957 h 425559"/>
                <a:gd name="connsiteX15" fmla="*/ 81724 w 518445"/>
                <a:gd name="connsiteY15" fmla="*/ 125004 h 425559"/>
                <a:gd name="connsiteX16" fmla="*/ 117157 w 518445"/>
                <a:gd name="connsiteY16" fmla="*/ 125004 h 425559"/>
                <a:gd name="connsiteX17" fmla="*/ 117157 w 518445"/>
                <a:gd name="connsiteY17" fmla="*/ 224969 h 425559"/>
                <a:gd name="connsiteX18" fmla="*/ 166402 w 518445"/>
                <a:gd name="connsiteY18" fmla="*/ 224969 h 425559"/>
                <a:gd name="connsiteX19" fmla="*/ 166402 w 518445"/>
                <a:gd name="connsiteY19" fmla="*/ 125004 h 425559"/>
                <a:gd name="connsiteX20" fmla="*/ 215646 w 518445"/>
                <a:gd name="connsiteY20" fmla="*/ 125004 h 425559"/>
                <a:gd name="connsiteX21" fmla="*/ 215646 w 518445"/>
                <a:gd name="connsiteY21" fmla="*/ 274952 h 425559"/>
                <a:gd name="connsiteX22" fmla="*/ 68008 w 518445"/>
                <a:gd name="connsiteY22" fmla="*/ 274952 h 425559"/>
                <a:gd name="connsiteX23" fmla="*/ 68008 w 518445"/>
                <a:gd name="connsiteY23" fmla="*/ 138182 h 425559"/>
                <a:gd name="connsiteX24" fmla="*/ 0 w 518445"/>
                <a:gd name="connsiteY24" fmla="*/ 265445 h 425559"/>
                <a:gd name="connsiteX25" fmla="*/ 263176 w 518445"/>
                <a:gd name="connsiteY25" fmla="*/ 425559 h 425559"/>
                <a:gd name="connsiteX26" fmla="*/ 458438 w 518445"/>
                <a:gd name="connsiteY26" fmla="*/ 349408 h 425559"/>
                <a:gd name="connsiteX27" fmla="*/ 467106 w 518445"/>
                <a:gd name="connsiteY27" fmla="*/ 339148 h 425559"/>
                <a:gd name="connsiteX28" fmla="*/ 439769 w 518445"/>
                <a:gd name="connsiteY28" fmla="*/ 340843 h 425559"/>
                <a:gd name="connsiteX29" fmla="*/ 399002 w 518445"/>
                <a:gd name="connsiteY29" fmla="*/ 301873 h 425559"/>
                <a:gd name="connsiteX30" fmla="*/ 397955 w 518445"/>
                <a:gd name="connsiteY30" fmla="*/ 301873 h 425559"/>
                <a:gd name="connsiteX31" fmla="*/ 320707 w 518445"/>
                <a:gd name="connsiteY31" fmla="*/ 340843 h 425559"/>
                <a:gd name="connsiteX32" fmla="*/ 255365 w 518445"/>
                <a:gd name="connsiteY32" fmla="*/ 280506 h 425559"/>
                <a:gd name="connsiteX33" fmla="*/ 399002 w 518445"/>
                <a:gd name="connsiteY33" fmla="*/ 199366 h 425559"/>
                <a:gd name="connsiteX34" fmla="*/ 399002 w 518445"/>
                <a:gd name="connsiteY34" fmla="*/ 179128 h 425559"/>
                <a:gd name="connsiteX35" fmla="*/ 352711 w 518445"/>
                <a:gd name="connsiteY35" fmla="*/ 102225 h 425559"/>
                <a:gd name="connsiteX36" fmla="*/ 314611 w 518445"/>
                <a:gd name="connsiteY36" fmla="*/ 133193 h 425559"/>
                <a:gd name="connsiteX37" fmla="*/ 288988 w 518445"/>
                <a:gd name="connsiteY37" fmla="*/ 160961 h 425559"/>
                <a:gd name="connsiteX38" fmla="*/ 262890 w 518445"/>
                <a:gd name="connsiteY38" fmla="*/ 136958 h 425559"/>
                <a:gd name="connsiteX39" fmla="*/ 353187 w 518445"/>
                <a:gd name="connsiteY39" fmla="*/ 84622 h 425559"/>
                <a:gd name="connsiteX40" fmla="*/ 441388 w 518445"/>
                <a:gd name="connsiteY40" fmla="*/ 169527 h 425559"/>
                <a:gd name="connsiteX41" fmla="*/ 441388 w 518445"/>
                <a:gd name="connsiteY41" fmla="*/ 301967 h 425559"/>
                <a:gd name="connsiteX42" fmla="*/ 464820 w 518445"/>
                <a:gd name="connsiteY42" fmla="*/ 327100 h 4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8445" h="425559">
                  <a:moveTo>
                    <a:pt x="303752" y="272034"/>
                  </a:moveTo>
                  <a:cubicBezTo>
                    <a:pt x="303752" y="222334"/>
                    <a:pt x="373380" y="217533"/>
                    <a:pt x="399002" y="216968"/>
                  </a:cubicBezTo>
                  <a:lnTo>
                    <a:pt x="399002" y="248502"/>
                  </a:lnTo>
                  <a:cubicBezTo>
                    <a:pt x="399002" y="284836"/>
                    <a:pt x="376142" y="318440"/>
                    <a:pt x="340805" y="318440"/>
                  </a:cubicBezTo>
                  <a:cubicBezTo>
                    <a:pt x="322326" y="318440"/>
                    <a:pt x="303847" y="299708"/>
                    <a:pt x="303847" y="271940"/>
                  </a:cubicBezTo>
                  <a:close/>
                  <a:moveTo>
                    <a:pt x="464820" y="327006"/>
                  </a:moveTo>
                  <a:cubicBezTo>
                    <a:pt x="466344" y="327006"/>
                    <a:pt x="467963" y="326817"/>
                    <a:pt x="476917" y="326158"/>
                  </a:cubicBezTo>
                  <a:cubicBezTo>
                    <a:pt x="505778" y="284271"/>
                    <a:pt x="518446" y="234759"/>
                    <a:pt x="518446" y="189388"/>
                  </a:cubicBezTo>
                  <a:cubicBezTo>
                    <a:pt x="518446" y="86317"/>
                    <a:pt x="448246" y="0"/>
                    <a:pt x="340519" y="0"/>
                  </a:cubicBezTo>
                  <a:cubicBezTo>
                    <a:pt x="317468" y="0"/>
                    <a:pt x="292989" y="3859"/>
                    <a:pt x="267557" y="11390"/>
                  </a:cubicBezTo>
                  <a:lnTo>
                    <a:pt x="267557" y="77563"/>
                  </a:lnTo>
                  <a:lnTo>
                    <a:pt x="255270" y="77563"/>
                  </a:lnTo>
                  <a:lnTo>
                    <a:pt x="255270" y="90082"/>
                  </a:lnTo>
                  <a:lnTo>
                    <a:pt x="206026" y="90082"/>
                  </a:lnTo>
                  <a:lnTo>
                    <a:pt x="206026" y="35957"/>
                  </a:lnTo>
                  <a:cubicBezTo>
                    <a:pt x="165545" y="56572"/>
                    <a:pt x="123539" y="86128"/>
                    <a:pt x="81724" y="125004"/>
                  </a:cubicBezTo>
                  <a:lnTo>
                    <a:pt x="117157" y="125004"/>
                  </a:lnTo>
                  <a:lnTo>
                    <a:pt x="117157" y="224969"/>
                  </a:lnTo>
                  <a:lnTo>
                    <a:pt x="166402" y="224969"/>
                  </a:lnTo>
                  <a:lnTo>
                    <a:pt x="166402" y="125004"/>
                  </a:lnTo>
                  <a:lnTo>
                    <a:pt x="215646" y="125004"/>
                  </a:lnTo>
                  <a:lnTo>
                    <a:pt x="215646" y="274952"/>
                  </a:lnTo>
                  <a:lnTo>
                    <a:pt x="68008" y="274952"/>
                  </a:lnTo>
                  <a:lnTo>
                    <a:pt x="68008" y="138182"/>
                  </a:lnTo>
                  <a:cubicBezTo>
                    <a:pt x="19050" y="186941"/>
                    <a:pt x="0" y="229488"/>
                    <a:pt x="0" y="265445"/>
                  </a:cubicBezTo>
                  <a:cubicBezTo>
                    <a:pt x="0" y="341219"/>
                    <a:pt x="98965" y="425559"/>
                    <a:pt x="263176" y="425559"/>
                  </a:cubicBezTo>
                  <a:cubicBezTo>
                    <a:pt x="354235" y="425559"/>
                    <a:pt x="417576" y="394120"/>
                    <a:pt x="458438" y="349408"/>
                  </a:cubicBezTo>
                  <a:lnTo>
                    <a:pt x="467106" y="339148"/>
                  </a:lnTo>
                  <a:cubicBezTo>
                    <a:pt x="452628" y="340466"/>
                    <a:pt x="446532" y="340843"/>
                    <a:pt x="439769" y="340843"/>
                  </a:cubicBezTo>
                  <a:cubicBezTo>
                    <a:pt x="408241" y="340843"/>
                    <a:pt x="399002" y="324841"/>
                    <a:pt x="399002" y="301873"/>
                  </a:cubicBezTo>
                  <a:lnTo>
                    <a:pt x="397955" y="301873"/>
                  </a:lnTo>
                  <a:cubicBezTo>
                    <a:pt x="381095" y="325876"/>
                    <a:pt x="357664" y="340843"/>
                    <a:pt x="320707" y="340843"/>
                  </a:cubicBezTo>
                  <a:cubicBezTo>
                    <a:pt x="283750" y="340843"/>
                    <a:pt x="255365" y="315239"/>
                    <a:pt x="255365" y="280506"/>
                  </a:cubicBezTo>
                  <a:cubicBezTo>
                    <a:pt x="255365" y="203037"/>
                    <a:pt x="357664" y="203037"/>
                    <a:pt x="399002" y="199366"/>
                  </a:cubicBezTo>
                  <a:lnTo>
                    <a:pt x="399002" y="179128"/>
                  </a:lnTo>
                  <a:cubicBezTo>
                    <a:pt x="399002" y="141759"/>
                    <a:pt x="398431" y="102225"/>
                    <a:pt x="352711" y="102225"/>
                  </a:cubicBezTo>
                  <a:cubicBezTo>
                    <a:pt x="318992" y="102225"/>
                    <a:pt x="314611" y="116156"/>
                    <a:pt x="314611" y="133193"/>
                  </a:cubicBezTo>
                  <a:cubicBezTo>
                    <a:pt x="314611" y="155125"/>
                    <a:pt x="298323" y="160961"/>
                    <a:pt x="288988" y="160961"/>
                  </a:cubicBezTo>
                  <a:cubicBezTo>
                    <a:pt x="274320" y="160961"/>
                    <a:pt x="262890" y="151360"/>
                    <a:pt x="262890" y="136958"/>
                  </a:cubicBezTo>
                  <a:cubicBezTo>
                    <a:pt x="262890" y="102225"/>
                    <a:pt x="315658" y="84622"/>
                    <a:pt x="353187" y="84622"/>
                  </a:cubicBezTo>
                  <a:cubicBezTo>
                    <a:pt x="427768" y="84622"/>
                    <a:pt x="441388" y="119921"/>
                    <a:pt x="441388" y="169527"/>
                  </a:cubicBezTo>
                  <a:lnTo>
                    <a:pt x="441388" y="301967"/>
                  </a:lnTo>
                  <a:cubicBezTo>
                    <a:pt x="441388" y="320699"/>
                    <a:pt x="447865" y="327100"/>
                    <a:pt x="464820" y="3271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 223">
              <a:extLst>
                <a:ext uri="{FF2B5EF4-FFF2-40B4-BE49-F238E27FC236}">
                  <a16:creationId xmlns:a16="http://schemas.microsoft.com/office/drawing/2014/main" id="{9A8AD485-575E-0240-9625-4C4BD21A2385}"/>
                </a:ext>
              </a:extLst>
            </p:cNvPr>
            <p:cNvSpPr/>
            <p:nvPr/>
          </p:nvSpPr>
          <p:spPr>
            <a:xfrm>
              <a:off x="11029269" y="4320342"/>
              <a:ext cx="49244" cy="125003"/>
            </a:xfrm>
            <a:custGeom>
              <a:avLst/>
              <a:gdLst>
                <a:gd name="connsiteX0" fmla="*/ 0 w 49244"/>
                <a:gd name="connsiteY0" fmla="*/ 0 h 125003"/>
                <a:gd name="connsiteX1" fmla="*/ 49244 w 49244"/>
                <a:gd name="connsiteY1" fmla="*/ 0 h 125003"/>
                <a:gd name="connsiteX2" fmla="*/ 49244 w 49244"/>
                <a:gd name="connsiteY2" fmla="*/ 125004 h 125003"/>
                <a:gd name="connsiteX3" fmla="*/ 0 w 49244"/>
                <a:gd name="connsiteY3" fmla="*/ 125004 h 12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44" h="125003">
                  <a:moveTo>
                    <a:pt x="0" y="0"/>
                  </a:moveTo>
                  <a:lnTo>
                    <a:pt x="49244" y="0"/>
                  </a:lnTo>
                  <a:lnTo>
                    <a:pt x="49244" y="125004"/>
                  </a:lnTo>
                  <a:lnTo>
                    <a:pt x="0" y="12500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 224">
              <a:extLst>
                <a:ext uri="{FF2B5EF4-FFF2-40B4-BE49-F238E27FC236}">
                  <a16:creationId xmlns:a16="http://schemas.microsoft.com/office/drawing/2014/main" id="{648F696C-6EEB-624A-B1A8-3EE96B3A9914}"/>
                </a:ext>
              </a:extLst>
            </p:cNvPr>
            <p:cNvSpPr/>
            <p:nvPr/>
          </p:nvSpPr>
          <p:spPr>
            <a:xfrm>
              <a:off x="10271174" y="4319025"/>
              <a:ext cx="9525" cy="802641"/>
            </a:xfrm>
            <a:custGeom>
              <a:avLst/>
              <a:gdLst>
                <a:gd name="connsiteX0" fmla="*/ 0 w 9525"/>
                <a:gd name="connsiteY0" fmla="*/ 0 h 802641"/>
                <a:gd name="connsiteX1" fmla="*/ 0 w 9525"/>
                <a:gd name="connsiteY1" fmla="*/ 802641 h 80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802641">
                  <a:moveTo>
                    <a:pt x="0" y="0"/>
                  </a:moveTo>
                  <a:lnTo>
                    <a:pt x="0" y="802641"/>
                  </a:lnTo>
                </a:path>
              </a:pathLst>
            </a:custGeom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92" name="Graphique 668">
            <a:extLst>
              <a:ext uri="{FF2B5EF4-FFF2-40B4-BE49-F238E27FC236}">
                <a16:creationId xmlns:a16="http://schemas.microsoft.com/office/drawing/2014/main" id="{C3C7E79A-4482-A048-9F34-B342C5E84412}"/>
              </a:ext>
            </a:extLst>
          </p:cNvPr>
          <p:cNvGrpSpPr/>
          <p:nvPr/>
        </p:nvGrpSpPr>
        <p:grpSpPr>
          <a:xfrm>
            <a:off x="7481207" y="5784968"/>
            <a:ext cx="3848100" cy="800100"/>
            <a:chOff x="7481207" y="4319025"/>
            <a:chExt cx="3848100" cy="800100"/>
          </a:xfrm>
        </p:grpSpPr>
        <p:sp>
          <p:nvSpPr>
            <p:cNvPr id="293" name="Forme libre 292">
              <a:extLst>
                <a:ext uri="{FF2B5EF4-FFF2-40B4-BE49-F238E27FC236}">
                  <a16:creationId xmlns:a16="http://schemas.microsoft.com/office/drawing/2014/main" id="{6C0C74C1-0950-A945-99ED-CDE98CA1896F}"/>
                </a:ext>
              </a:extLst>
            </p:cNvPr>
            <p:cNvSpPr/>
            <p:nvPr/>
          </p:nvSpPr>
          <p:spPr>
            <a:xfrm>
              <a:off x="8364174" y="4624567"/>
              <a:ext cx="125253" cy="150702"/>
            </a:xfrm>
            <a:custGeom>
              <a:avLst/>
              <a:gdLst>
                <a:gd name="connsiteX0" fmla="*/ 0 w 125253"/>
                <a:gd name="connsiteY0" fmla="*/ 150608 h 150702"/>
                <a:gd name="connsiteX1" fmla="*/ 0 w 125253"/>
                <a:gd name="connsiteY1" fmla="*/ 1 h 150702"/>
                <a:gd name="connsiteX2" fmla="*/ 83153 w 125253"/>
                <a:gd name="connsiteY2" fmla="*/ 1 h 150702"/>
                <a:gd name="connsiteX3" fmla="*/ 116967 w 125253"/>
                <a:gd name="connsiteY3" fmla="*/ 14497 h 150702"/>
                <a:gd name="connsiteX4" fmla="*/ 116967 w 125253"/>
                <a:gd name="connsiteY4" fmla="*/ 14497 h 150702"/>
                <a:gd name="connsiteX5" fmla="*/ 125254 w 125253"/>
                <a:gd name="connsiteY5" fmla="*/ 48007 h 150702"/>
                <a:gd name="connsiteX6" fmla="*/ 125254 w 125253"/>
                <a:gd name="connsiteY6" fmla="*/ 48007 h 150702"/>
                <a:gd name="connsiteX7" fmla="*/ 119920 w 125253"/>
                <a:gd name="connsiteY7" fmla="*/ 76811 h 150702"/>
                <a:gd name="connsiteX8" fmla="*/ 119920 w 125253"/>
                <a:gd name="connsiteY8" fmla="*/ 76811 h 150702"/>
                <a:gd name="connsiteX9" fmla="*/ 82391 w 125253"/>
                <a:gd name="connsiteY9" fmla="*/ 96766 h 150702"/>
                <a:gd name="connsiteX10" fmla="*/ 29147 w 125253"/>
                <a:gd name="connsiteY10" fmla="*/ 96766 h 150702"/>
                <a:gd name="connsiteX11" fmla="*/ 29147 w 125253"/>
                <a:gd name="connsiteY11" fmla="*/ 150702 h 150702"/>
                <a:gd name="connsiteX12" fmla="*/ 95 w 125253"/>
                <a:gd name="connsiteY12" fmla="*/ 150702 h 150702"/>
                <a:gd name="connsiteX13" fmla="*/ 29051 w 125253"/>
                <a:gd name="connsiteY13" fmla="*/ 70692 h 150702"/>
                <a:gd name="connsiteX14" fmla="*/ 67532 w 125253"/>
                <a:gd name="connsiteY14" fmla="*/ 70692 h 150702"/>
                <a:gd name="connsiteX15" fmla="*/ 68485 w 125253"/>
                <a:gd name="connsiteY15" fmla="*/ 70692 h 150702"/>
                <a:gd name="connsiteX16" fmla="*/ 68485 w 125253"/>
                <a:gd name="connsiteY16" fmla="*/ 70692 h 150702"/>
                <a:gd name="connsiteX17" fmla="*/ 87344 w 125253"/>
                <a:gd name="connsiteY17" fmla="*/ 69469 h 150702"/>
                <a:gd name="connsiteX18" fmla="*/ 87344 w 125253"/>
                <a:gd name="connsiteY18" fmla="*/ 69469 h 150702"/>
                <a:gd name="connsiteX19" fmla="*/ 94393 w 125253"/>
                <a:gd name="connsiteY19" fmla="*/ 63256 h 150702"/>
                <a:gd name="connsiteX20" fmla="*/ 94393 w 125253"/>
                <a:gd name="connsiteY20" fmla="*/ 63256 h 150702"/>
                <a:gd name="connsiteX21" fmla="*/ 96107 w 125253"/>
                <a:gd name="connsiteY21" fmla="*/ 49984 h 150702"/>
                <a:gd name="connsiteX22" fmla="*/ 96107 w 125253"/>
                <a:gd name="connsiteY22" fmla="*/ 49984 h 150702"/>
                <a:gd name="connsiteX23" fmla="*/ 92488 w 125253"/>
                <a:gd name="connsiteY23" fmla="*/ 29181 h 150702"/>
                <a:gd name="connsiteX24" fmla="*/ 92488 w 125253"/>
                <a:gd name="connsiteY24" fmla="*/ 29181 h 150702"/>
                <a:gd name="connsiteX25" fmla="*/ 75629 w 125253"/>
                <a:gd name="connsiteY25" fmla="*/ 25981 h 150702"/>
                <a:gd name="connsiteX26" fmla="*/ 29051 w 125253"/>
                <a:gd name="connsiteY26" fmla="*/ 25981 h 150702"/>
                <a:gd name="connsiteX27" fmla="*/ 29051 w 125253"/>
                <a:gd name="connsiteY27" fmla="*/ 70692 h 150702"/>
                <a:gd name="connsiteX28" fmla="*/ 29051 w 125253"/>
                <a:gd name="connsiteY28" fmla="*/ 70692 h 15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5253" h="150702">
                  <a:moveTo>
                    <a:pt x="0" y="150608"/>
                  </a:moveTo>
                  <a:lnTo>
                    <a:pt x="0" y="1"/>
                  </a:lnTo>
                  <a:lnTo>
                    <a:pt x="83153" y="1"/>
                  </a:lnTo>
                  <a:cubicBezTo>
                    <a:pt x="98870" y="-93"/>
                    <a:pt x="110395" y="5178"/>
                    <a:pt x="116967" y="14497"/>
                  </a:cubicBezTo>
                  <a:lnTo>
                    <a:pt x="116967" y="14497"/>
                  </a:lnTo>
                  <a:cubicBezTo>
                    <a:pt x="123539" y="23816"/>
                    <a:pt x="125254" y="35488"/>
                    <a:pt x="125254" y="48007"/>
                  </a:cubicBezTo>
                  <a:lnTo>
                    <a:pt x="125254" y="48007"/>
                  </a:lnTo>
                  <a:cubicBezTo>
                    <a:pt x="125254" y="54314"/>
                    <a:pt x="125349" y="65892"/>
                    <a:pt x="119920" y="76811"/>
                  </a:cubicBezTo>
                  <a:lnTo>
                    <a:pt x="119920" y="76811"/>
                  </a:lnTo>
                  <a:cubicBezTo>
                    <a:pt x="114586" y="87824"/>
                    <a:pt x="102299" y="96955"/>
                    <a:pt x="82391" y="96766"/>
                  </a:cubicBezTo>
                  <a:lnTo>
                    <a:pt x="29147" y="96766"/>
                  </a:lnTo>
                  <a:lnTo>
                    <a:pt x="29147" y="150702"/>
                  </a:lnTo>
                  <a:lnTo>
                    <a:pt x="95" y="150702"/>
                  </a:lnTo>
                  <a:close/>
                  <a:moveTo>
                    <a:pt x="29051" y="70692"/>
                  </a:moveTo>
                  <a:lnTo>
                    <a:pt x="67532" y="70692"/>
                  </a:lnTo>
                  <a:cubicBezTo>
                    <a:pt x="67532" y="70692"/>
                    <a:pt x="68104" y="70692"/>
                    <a:pt x="68485" y="70692"/>
                  </a:cubicBezTo>
                  <a:lnTo>
                    <a:pt x="68485" y="70692"/>
                  </a:lnTo>
                  <a:cubicBezTo>
                    <a:pt x="76772" y="70692"/>
                    <a:pt x="83249" y="70598"/>
                    <a:pt x="87344" y="69469"/>
                  </a:cubicBezTo>
                  <a:lnTo>
                    <a:pt x="87344" y="69469"/>
                  </a:lnTo>
                  <a:cubicBezTo>
                    <a:pt x="91345" y="68151"/>
                    <a:pt x="92678" y="67210"/>
                    <a:pt x="94393" y="63256"/>
                  </a:cubicBezTo>
                  <a:lnTo>
                    <a:pt x="94393" y="63256"/>
                  </a:lnTo>
                  <a:cubicBezTo>
                    <a:pt x="95441" y="60526"/>
                    <a:pt x="96107" y="56197"/>
                    <a:pt x="96107" y="49984"/>
                  </a:cubicBezTo>
                  <a:lnTo>
                    <a:pt x="96107" y="49984"/>
                  </a:lnTo>
                  <a:cubicBezTo>
                    <a:pt x="96203" y="36900"/>
                    <a:pt x="94393" y="30876"/>
                    <a:pt x="92488" y="29181"/>
                  </a:cubicBezTo>
                  <a:lnTo>
                    <a:pt x="92488" y="29181"/>
                  </a:lnTo>
                  <a:cubicBezTo>
                    <a:pt x="90964" y="27205"/>
                    <a:pt x="86106" y="25887"/>
                    <a:pt x="75629" y="25981"/>
                  </a:cubicBezTo>
                  <a:lnTo>
                    <a:pt x="29051" y="25981"/>
                  </a:lnTo>
                  <a:lnTo>
                    <a:pt x="29051" y="70692"/>
                  </a:lnTo>
                  <a:lnTo>
                    <a:pt x="29051" y="7069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4" name="Forme libre 293">
              <a:extLst>
                <a:ext uri="{FF2B5EF4-FFF2-40B4-BE49-F238E27FC236}">
                  <a16:creationId xmlns:a16="http://schemas.microsoft.com/office/drawing/2014/main" id="{5F12FFD5-5257-6645-8B52-5795B790EE2E}"/>
                </a:ext>
              </a:extLst>
            </p:cNvPr>
            <p:cNvSpPr/>
            <p:nvPr/>
          </p:nvSpPr>
          <p:spPr>
            <a:xfrm>
              <a:off x="8565247" y="4623439"/>
              <a:ext cx="130778" cy="152866"/>
            </a:xfrm>
            <a:custGeom>
              <a:avLst/>
              <a:gdLst>
                <a:gd name="connsiteX0" fmla="*/ 75629 w 130778"/>
                <a:gd name="connsiteY0" fmla="*/ 0 h 152866"/>
                <a:gd name="connsiteX1" fmla="*/ 118396 w 130778"/>
                <a:gd name="connsiteY1" fmla="*/ 12049 h 152866"/>
                <a:gd name="connsiteX2" fmla="*/ 118396 w 130778"/>
                <a:gd name="connsiteY2" fmla="*/ 12049 h 152866"/>
                <a:gd name="connsiteX3" fmla="*/ 130778 w 130778"/>
                <a:gd name="connsiteY3" fmla="*/ 52618 h 152866"/>
                <a:gd name="connsiteX4" fmla="*/ 130778 w 130778"/>
                <a:gd name="connsiteY4" fmla="*/ 52618 h 152866"/>
                <a:gd name="connsiteX5" fmla="*/ 130778 w 130778"/>
                <a:gd name="connsiteY5" fmla="*/ 101942 h 152866"/>
                <a:gd name="connsiteX6" fmla="*/ 117824 w 130778"/>
                <a:gd name="connsiteY6" fmla="*/ 141100 h 152866"/>
                <a:gd name="connsiteX7" fmla="*/ 117824 w 130778"/>
                <a:gd name="connsiteY7" fmla="*/ 141100 h 152866"/>
                <a:gd name="connsiteX8" fmla="*/ 75629 w 130778"/>
                <a:gd name="connsiteY8" fmla="*/ 152866 h 152866"/>
                <a:gd name="connsiteX9" fmla="*/ 55245 w 130778"/>
                <a:gd name="connsiteY9" fmla="*/ 152866 h 152866"/>
                <a:gd name="connsiteX10" fmla="*/ 12954 w 130778"/>
                <a:gd name="connsiteY10" fmla="*/ 141100 h 152866"/>
                <a:gd name="connsiteX11" fmla="*/ 12954 w 130778"/>
                <a:gd name="connsiteY11" fmla="*/ 141100 h 152866"/>
                <a:gd name="connsiteX12" fmla="*/ 0 w 130778"/>
                <a:gd name="connsiteY12" fmla="*/ 101942 h 152866"/>
                <a:gd name="connsiteX13" fmla="*/ 0 w 130778"/>
                <a:gd name="connsiteY13" fmla="*/ 101942 h 152866"/>
                <a:gd name="connsiteX14" fmla="*/ 0 w 130778"/>
                <a:gd name="connsiteY14" fmla="*/ 52618 h 152866"/>
                <a:gd name="connsiteX15" fmla="*/ 12287 w 130778"/>
                <a:gd name="connsiteY15" fmla="*/ 12049 h 152866"/>
                <a:gd name="connsiteX16" fmla="*/ 12287 w 130778"/>
                <a:gd name="connsiteY16" fmla="*/ 12049 h 152866"/>
                <a:gd name="connsiteX17" fmla="*/ 55150 w 130778"/>
                <a:gd name="connsiteY17" fmla="*/ 0 h 152866"/>
                <a:gd name="connsiteX18" fmla="*/ 75533 w 130778"/>
                <a:gd name="connsiteY18" fmla="*/ 0 h 152866"/>
                <a:gd name="connsiteX19" fmla="*/ 55150 w 130778"/>
                <a:gd name="connsiteY19" fmla="*/ 25980 h 152866"/>
                <a:gd name="connsiteX20" fmla="*/ 33719 w 130778"/>
                <a:gd name="connsiteY20" fmla="*/ 30498 h 152866"/>
                <a:gd name="connsiteX21" fmla="*/ 33719 w 130778"/>
                <a:gd name="connsiteY21" fmla="*/ 30498 h 152866"/>
                <a:gd name="connsiteX22" fmla="*/ 29051 w 130778"/>
                <a:gd name="connsiteY22" fmla="*/ 52618 h 152866"/>
                <a:gd name="connsiteX23" fmla="*/ 29051 w 130778"/>
                <a:gd name="connsiteY23" fmla="*/ 52618 h 152866"/>
                <a:gd name="connsiteX24" fmla="*/ 29051 w 130778"/>
                <a:gd name="connsiteY24" fmla="*/ 101942 h 152866"/>
                <a:gd name="connsiteX25" fmla="*/ 34576 w 130778"/>
                <a:gd name="connsiteY25" fmla="*/ 122933 h 152866"/>
                <a:gd name="connsiteX26" fmla="*/ 34576 w 130778"/>
                <a:gd name="connsiteY26" fmla="*/ 122933 h 152866"/>
                <a:gd name="connsiteX27" fmla="*/ 55245 w 130778"/>
                <a:gd name="connsiteY27" fmla="*/ 126886 h 152866"/>
                <a:gd name="connsiteX28" fmla="*/ 75629 w 130778"/>
                <a:gd name="connsiteY28" fmla="*/ 126886 h 152866"/>
                <a:gd name="connsiteX29" fmla="*/ 96298 w 130778"/>
                <a:gd name="connsiteY29" fmla="*/ 122933 h 152866"/>
                <a:gd name="connsiteX30" fmla="*/ 96298 w 130778"/>
                <a:gd name="connsiteY30" fmla="*/ 122933 h 152866"/>
                <a:gd name="connsiteX31" fmla="*/ 101822 w 130778"/>
                <a:gd name="connsiteY31" fmla="*/ 101942 h 152866"/>
                <a:gd name="connsiteX32" fmla="*/ 101822 w 130778"/>
                <a:gd name="connsiteY32" fmla="*/ 101942 h 152866"/>
                <a:gd name="connsiteX33" fmla="*/ 101822 w 130778"/>
                <a:gd name="connsiteY33" fmla="*/ 52618 h 152866"/>
                <a:gd name="connsiteX34" fmla="*/ 97155 w 130778"/>
                <a:gd name="connsiteY34" fmla="*/ 30498 h 152866"/>
                <a:gd name="connsiteX35" fmla="*/ 97155 w 130778"/>
                <a:gd name="connsiteY35" fmla="*/ 30498 h 152866"/>
                <a:gd name="connsiteX36" fmla="*/ 75724 w 130778"/>
                <a:gd name="connsiteY36" fmla="*/ 25980 h 152866"/>
                <a:gd name="connsiteX37" fmla="*/ 55340 w 130778"/>
                <a:gd name="connsiteY37" fmla="*/ 25980 h 15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0778" h="152866">
                  <a:moveTo>
                    <a:pt x="75629" y="0"/>
                  </a:moveTo>
                  <a:cubicBezTo>
                    <a:pt x="94964" y="282"/>
                    <a:pt x="108871" y="3012"/>
                    <a:pt x="118396" y="12049"/>
                  </a:cubicBezTo>
                  <a:lnTo>
                    <a:pt x="118396" y="12049"/>
                  </a:lnTo>
                  <a:cubicBezTo>
                    <a:pt x="127921" y="21179"/>
                    <a:pt x="130778" y="34734"/>
                    <a:pt x="130778" y="52618"/>
                  </a:cubicBezTo>
                  <a:lnTo>
                    <a:pt x="130778" y="52618"/>
                  </a:lnTo>
                  <a:lnTo>
                    <a:pt x="130778" y="101942"/>
                  </a:lnTo>
                  <a:cubicBezTo>
                    <a:pt x="130778" y="118885"/>
                    <a:pt x="127445" y="132252"/>
                    <a:pt x="117824" y="141100"/>
                  </a:cubicBezTo>
                  <a:lnTo>
                    <a:pt x="117824" y="141100"/>
                  </a:lnTo>
                  <a:cubicBezTo>
                    <a:pt x="108204" y="149854"/>
                    <a:pt x="94298" y="152866"/>
                    <a:pt x="75629" y="152866"/>
                  </a:cubicBezTo>
                  <a:lnTo>
                    <a:pt x="55245" y="152866"/>
                  </a:lnTo>
                  <a:cubicBezTo>
                    <a:pt x="36576" y="152866"/>
                    <a:pt x="22670" y="149854"/>
                    <a:pt x="12954" y="141100"/>
                  </a:cubicBezTo>
                  <a:lnTo>
                    <a:pt x="12954" y="141100"/>
                  </a:lnTo>
                  <a:cubicBezTo>
                    <a:pt x="3334" y="132252"/>
                    <a:pt x="0" y="118885"/>
                    <a:pt x="0" y="101942"/>
                  </a:cubicBezTo>
                  <a:lnTo>
                    <a:pt x="0" y="101942"/>
                  </a:lnTo>
                  <a:lnTo>
                    <a:pt x="0" y="52618"/>
                  </a:lnTo>
                  <a:cubicBezTo>
                    <a:pt x="0" y="34828"/>
                    <a:pt x="2858" y="21179"/>
                    <a:pt x="12287" y="12049"/>
                  </a:cubicBezTo>
                  <a:lnTo>
                    <a:pt x="12287" y="12049"/>
                  </a:lnTo>
                  <a:cubicBezTo>
                    <a:pt x="21908" y="3106"/>
                    <a:pt x="35814" y="282"/>
                    <a:pt x="55150" y="0"/>
                  </a:cubicBezTo>
                  <a:lnTo>
                    <a:pt x="75533" y="0"/>
                  </a:lnTo>
                  <a:moveTo>
                    <a:pt x="55150" y="25980"/>
                  </a:moveTo>
                  <a:cubicBezTo>
                    <a:pt x="42672" y="25980"/>
                    <a:pt x="36290" y="27674"/>
                    <a:pt x="33719" y="30498"/>
                  </a:cubicBezTo>
                  <a:lnTo>
                    <a:pt x="33719" y="30498"/>
                  </a:lnTo>
                  <a:cubicBezTo>
                    <a:pt x="30861" y="33039"/>
                    <a:pt x="28956" y="39440"/>
                    <a:pt x="29051" y="52618"/>
                  </a:cubicBezTo>
                  <a:lnTo>
                    <a:pt x="29051" y="52618"/>
                  </a:lnTo>
                  <a:lnTo>
                    <a:pt x="29051" y="101942"/>
                  </a:lnTo>
                  <a:cubicBezTo>
                    <a:pt x="29051" y="115120"/>
                    <a:pt x="31528" y="120580"/>
                    <a:pt x="34576" y="122933"/>
                  </a:cubicBezTo>
                  <a:lnTo>
                    <a:pt x="34576" y="122933"/>
                  </a:lnTo>
                  <a:cubicBezTo>
                    <a:pt x="37529" y="125569"/>
                    <a:pt x="44291" y="126886"/>
                    <a:pt x="55245" y="126886"/>
                  </a:cubicBezTo>
                  <a:lnTo>
                    <a:pt x="75629" y="126886"/>
                  </a:lnTo>
                  <a:cubicBezTo>
                    <a:pt x="86582" y="126886"/>
                    <a:pt x="93345" y="125663"/>
                    <a:pt x="96298" y="122933"/>
                  </a:cubicBezTo>
                  <a:lnTo>
                    <a:pt x="96298" y="122933"/>
                  </a:lnTo>
                  <a:cubicBezTo>
                    <a:pt x="99346" y="120580"/>
                    <a:pt x="101822" y="115120"/>
                    <a:pt x="101822" y="101942"/>
                  </a:cubicBezTo>
                  <a:lnTo>
                    <a:pt x="101822" y="101942"/>
                  </a:lnTo>
                  <a:lnTo>
                    <a:pt x="101822" y="52618"/>
                  </a:lnTo>
                  <a:cubicBezTo>
                    <a:pt x="101822" y="39440"/>
                    <a:pt x="99917" y="33039"/>
                    <a:pt x="97155" y="30498"/>
                  </a:cubicBezTo>
                  <a:lnTo>
                    <a:pt x="97155" y="30498"/>
                  </a:lnTo>
                  <a:cubicBezTo>
                    <a:pt x="94583" y="27674"/>
                    <a:pt x="88202" y="25886"/>
                    <a:pt x="75724" y="25980"/>
                  </a:cubicBezTo>
                  <a:lnTo>
                    <a:pt x="55340" y="25980"/>
                  </a:ln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5" name="Forme libre 294">
              <a:extLst>
                <a:ext uri="{FF2B5EF4-FFF2-40B4-BE49-F238E27FC236}">
                  <a16:creationId xmlns:a16="http://schemas.microsoft.com/office/drawing/2014/main" id="{22E8D242-FB06-3649-9643-2DD64CBBEA5E}"/>
                </a:ext>
              </a:extLst>
            </p:cNvPr>
            <p:cNvSpPr/>
            <p:nvPr/>
          </p:nvSpPr>
          <p:spPr>
            <a:xfrm>
              <a:off x="8787370" y="4624569"/>
              <a:ext cx="106298" cy="150607"/>
            </a:xfrm>
            <a:custGeom>
              <a:avLst/>
              <a:gdLst>
                <a:gd name="connsiteX0" fmla="*/ 95 w 106298"/>
                <a:gd name="connsiteY0" fmla="*/ 150607 h 150607"/>
                <a:gd name="connsiteX1" fmla="*/ 95 w 106298"/>
                <a:gd name="connsiteY1" fmla="*/ 0 h 150607"/>
                <a:gd name="connsiteX2" fmla="*/ 29146 w 106298"/>
                <a:gd name="connsiteY2" fmla="*/ 0 h 150607"/>
                <a:gd name="connsiteX3" fmla="*/ 29146 w 106298"/>
                <a:gd name="connsiteY3" fmla="*/ 124627 h 150607"/>
                <a:gd name="connsiteX4" fmla="*/ 106299 w 106298"/>
                <a:gd name="connsiteY4" fmla="*/ 124627 h 150607"/>
                <a:gd name="connsiteX5" fmla="*/ 106299 w 106298"/>
                <a:gd name="connsiteY5" fmla="*/ 150607 h 150607"/>
                <a:gd name="connsiteX6" fmla="*/ 0 w 106298"/>
                <a:gd name="connsiteY6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98" h="150607">
                  <a:moveTo>
                    <a:pt x="95" y="150607"/>
                  </a:moveTo>
                  <a:lnTo>
                    <a:pt x="95" y="0"/>
                  </a:lnTo>
                  <a:lnTo>
                    <a:pt x="29146" y="0"/>
                  </a:lnTo>
                  <a:lnTo>
                    <a:pt x="29146" y="124627"/>
                  </a:lnTo>
                  <a:lnTo>
                    <a:pt x="106299" y="124627"/>
                  </a:lnTo>
                  <a:lnTo>
                    <a:pt x="106299" y="150607"/>
                  </a:lnTo>
                  <a:lnTo>
                    <a:pt x="0" y="1506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6" name="Forme libre 295">
              <a:extLst>
                <a:ext uri="{FF2B5EF4-FFF2-40B4-BE49-F238E27FC236}">
                  <a16:creationId xmlns:a16="http://schemas.microsoft.com/office/drawing/2014/main" id="{93609CE9-F444-DE4D-AE44-BEA29C8BF6FB}"/>
                </a:ext>
              </a:extLst>
            </p:cNvPr>
            <p:cNvSpPr/>
            <p:nvPr/>
          </p:nvSpPr>
          <p:spPr>
            <a:xfrm>
              <a:off x="8943294" y="4624474"/>
              <a:ext cx="153066" cy="150607"/>
            </a:xfrm>
            <a:custGeom>
              <a:avLst/>
              <a:gdLst>
                <a:gd name="connsiteX0" fmla="*/ 61055 w 153066"/>
                <a:gd name="connsiteY0" fmla="*/ 150607 h 150607"/>
                <a:gd name="connsiteX1" fmla="*/ 61055 w 153066"/>
                <a:gd name="connsiteY1" fmla="*/ 88670 h 150607"/>
                <a:gd name="connsiteX2" fmla="*/ 0 w 153066"/>
                <a:gd name="connsiteY2" fmla="*/ 0 h 150607"/>
                <a:gd name="connsiteX3" fmla="*/ 34480 w 153066"/>
                <a:gd name="connsiteY3" fmla="*/ 0 h 150607"/>
                <a:gd name="connsiteX4" fmla="*/ 76200 w 153066"/>
                <a:gd name="connsiteY4" fmla="*/ 60337 h 150607"/>
                <a:gd name="connsiteX5" fmla="*/ 117920 w 153066"/>
                <a:gd name="connsiteY5" fmla="*/ 0 h 150607"/>
                <a:gd name="connsiteX6" fmla="*/ 153067 w 153066"/>
                <a:gd name="connsiteY6" fmla="*/ 0 h 150607"/>
                <a:gd name="connsiteX7" fmla="*/ 90011 w 153066"/>
                <a:gd name="connsiteY7" fmla="*/ 88670 h 150607"/>
                <a:gd name="connsiteX8" fmla="*/ 90011 w 153066"/>
                <a:gd name="connsiteY8" fmla="*/ 150513 h 150607"/>
                <a:gd name="connsiteX9" fmla="*/ 60960 w 153066"/>
                <a:gd name="connsiteY9" fmla="*/ 150513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066" h="150607">
                  <a:moveTo>
                    <a:pt x="61055" y="150607"/>
                  </a:moveTo>
                  <a:lnTo>
                    <a:pt x="61055" y="88670"/>
                  </a:lnTo>
                  <a:lnTo>
                    <a:pt x="0" y="0"/>
                  </a:lnTo>
                  <a:lnTo>
                    <a:pt x="34480" y="0"/>
                  </a:lnTo>
                  <a:lnTo>
                    <a:pt x="76200" y="60337"/>
                  </a:lnTo>
                  <a:lnTo>
                    <a:pt x="117920" y="0"/>
                  </a:lnTo>
                  <a:lnTo>
                    <a:pt x="153067" y="0"/>
                  </a:lnTo>
                  <a:lnTo>
                    <a:pt x="90011" y="88670"/>
                  </a:lnTo>
                  <a:lnTo>
                    <a:pt x="90011" y="150513"/>
                  </a:lnTo>
                  <a:lnTo>
                    <a:pt x="60960" y="15051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7" name="Forme libre 296">
              <a:extLst>
                <a:ext uri="{FF2B5EF4-FFF2-40B4-BE49-F238E27FC236}">
                  <a16:creationId xmlns:a16="http://schemas.microsoft.com/office/drawing/2014/main" id="{33701089-2FF1-B946-9A6E-8D004501C178}"/>
                </a:ext>
              </a:extLst>
            </p:cNvPr>
            <p:cNvSpPr/>
            <p:nvPr/>
          </p:nvSpPr>
          <p:spPr>
            <a:xfrm>
              <a:off x="9159131" y="4624474"/>
              <a:ext cx="127254" cy="150607"/>
            </a:xfrm>
            <a:custGeom>
              <a:avLst/>
              <a:gdLst>
                <a:gd name="connsiteX0" fmla="*/ 49149 w 127254"/>
                <a:gd name="connsiteY0" fmla="*/ 150607 h 150607"/>
                <a:gd name="connsiteX1" fmla="*/ 49149 w 127254"/>
                <a:gd name="connsiteY1" fmla="*/ 25980 h 150607"/>
                <a:gd name="connsiteX2" fmla="*/ 0 w 127254"/>
                <a:gd name="connsiteY2" fmla="*/ 25980 h 150607"/>
                <a:gd name="connsiteX3" fmla="*/ 0 w 127254"/>
                <a:gd name="connsiteY3" fmla="*/ 0 h 150607"/>
                <a:gd name="connsiteX4" fmla="*/ 127254 w 127254"/>
                <a:gd name="connsiteY4" fmla="*/ 0 h 150607"/>
                <a:gd name="connsiteX5" fmla="*/ 127254 w 127254"/>
                <a:gd name="connsiteY5" fmla="*/ 25980 h 150607"/>
                <a:gd name="connsiteX6" fmla="*/ 78105 w 127254"/>
                <a:gd name="connsiteY6" fmla="*/ 25980 h 150607"/>
                <a:gd name="connsiteX7" fmla="*/ 78105 w 127254"/>
                <a:gd name="connsiteY7" fmla="*/ 150607 h 150607"/>
                <a:gd name="connsiteX8" fmla="*/ 49054 w 127254"/>
                <a:gd name="connsiteY8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54" h="150607">
                  <a:moveTo>
                    <a:pt x="49149" y="150607"/>
                  </a:moveTo>
                  <a:lnTo>
                    <a:pt x="49149" y="25980"/>
                  </a:lnTo>
                  <a:lnTo>
                    <a:pt x="0" y="25980"/>
                  </a:lnTo>
                  <a:lnTo>
                    <a:pt x="0" y="0"/>
                  </a:lnTo>
                  <a:lnTo>
                    <a:pt x="127254" y="0"/>
                  </a:lnTo>
                  <a:lnTo>
                    <a:pt x="127254" y="25980"/>
                  </a:lnTo>
                  <a:lnTo>
                    <a:pt x="78105" y="25980"/>
                  </a:lnTo>
                  <a:lnTo>
                    <a:pt x="78105" y="150607"/>
                  </a:lnTo>
                  <a:lnTo>
                    <a:pt x="49054" y="1506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8" name="Forme libre 297">
              <a:extLst>
                <a:ext uri="{FF2B5EF4-FFF2-40B4-BE49-F238E27FC236}">
                  <a16:creationId xmlns:a16="http://schemas.microsoft.com/office/drawing/2014/main" id="{23FAC07B-B372-E74C-822C-CEDE1CE3134A}"/>
                </a:ext>
              </a:extLst>
            </p:cNvPr>
            <p:cNvSpPr/>
            <p:nvPr/>
          </p:nvSpPr>
          <p:spPr>
            <a:xfrm>
              <a:off x="9367633" y="4624569"/>
              <a:ext cx="109251" cy="150607"/>
            </a:xfrm>
            <a:custGeom>
              <a:avLst/>
              <a:gdLst>
                <a:gd name="connsiteX0" fmla="*/ 0 w 109251"/>
                <a:gd name="connsiteY0" fmla="*/ 150607 h 150607"/>
                <a:gd name="connsiteX1" fmla="*/ 0 w 109251"/>
                <a:gd name="connsiteY1" fmla="*/ 0 h 150607"/>
                <a:gd name="connsiteX2" fmla="*/ 109252 w 109251"/>
                <a:gd name="connsiteY2" fmla="*/ 0 h 150607"/>
                <a:gd name="connsiteX3" fmla="*/ 109252 w 109251"/>
                <a:gd name="connsiteY3" fmla="*/ 25980 h 150607"/>
                <a:gd name="connsiteX4" fmla="*/ 29051 w 109251"/>
                <a:gd name="connsiteY4" fmla="*/ 25980 h 150607"/>
                <a:gd name="connsiteX5" fmla="*/ 29051 w 109251"/>
                <a:gd name="connsiteY5" fmla="*/ 60902 h 150607"/>
                <a:gd name="connsiteX6" fmla="*/ 105727 w 109251"/>
                <a:gd name="connsiteY6" fmla="*/ 60902 h 150607"/>
                <a:gd name="connsiteX7" fmla="*/ 105727 w 109251"/>
                <a:gd name="connsiteY7" fmla="*/ 85940 h 150607"/>
                <a:gd name="connsiteX8" fmla="*/ 29051 w 109251"/>
                <a:gd name="connsiteY8" fmla="*/ 85940 h 150607"/>
                <a:gd name="connsiteX9" fmla="*/ 29051 w 109251"/>
                <a:gd name="connsiteY9" fmla="*/ 124627 h 150607"/>
                <a:gd name="connsiteX10" fmla="*/ 109252 w 109251"/>
                <a:gd name="connsiteY10" fmla="*/ 124627 h 150607"/>
                <a:gd name="connsiteX11" fmla="*/ 109252 w 109251"/>
                <a:gd name="connsiteY11" fmla="*/ 150607 h 150607"/>
                <a:gd name="connsiteX12" fmla="*/ 0 w 109251"/>
                <a:gd name="connsiteY12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51" h="150607">
                  <a:moveTo>
                    <a:pt x="0" y="150607"/>
                  </a:moveTo>
                  <a:lnTo>
                    <a:pt x="0" y="0"/>
                  </a:lnTo>
                  <a:lnTo>
                    <a:pt x="109252" y="0"/>
                  </a:lnTo>
                  <a:lnTo>
                    <a:pt x="109252" y="25980"/>
                  </a:lnTo>
                  <a:lnTo>
                    <a:pt x="29051" y="25980"/>
                  </a:lnTo>
                  <a:lnTo>
                    <a:pt x="29051" y="60902"/>
                  </a:lnTo>
                  <a:lnTo>
                    <a:pt x="105727" y="60902"/>
                  </a:lnTo>
                  <a:lnTo>
                    <a:pt x="105727" y="85940"/>
                  </a:lnTo>
                  <a:lnTo>
                    <a:pt x="29051" y="85940"/>
                  </a:lnTo>
                  <a:cubicBezTo>
                    <a:pt x="29051" y="85940"/>
                    <a:pt x="29051" y="124627"/>
                    <a:pt x="29051" y="124627"/>
                  </a:cubicBezTo>
                  <a:lnTo>
                    <a:pt x="109252" y="124627"/>
                  </a:lnTo>
                  <a:lnTo>
                    <a:pt x="109252" y="150607"/>
                  </a:lnTo>
                  <a:lnTo>
                    <a:pt x="0" y="1506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9" name="Forme libre 298">
              <a:extLst>
                <a:ext uri="{FF2B5EF4-FFF2-40B4-BE49-F238E27FC236}">
                  <a16:creationId xmlns:a16="http://schemas.microsoft.com/office/drawing/2014/main" id="{57074796-0A4D-3448-A208-F12F50D92B0C}"/>
                </a:ext>
              </a:extLst>
            </p:cNvPr>
            <p:cNvSpPr/>
            <p:nvPr/>
          </p:nvSpPr>
          <p:spPr>
            <a:xfrm>
              <a:off x="9566126" y="4623439"/>
              <a:ext cx="132699" cy="152866"/>
            </a:xfrm>
            <a:custGeom>
              <a:avLst/>
              <a:gdLst>
                <a:gd name="connsiteX0" fmla="*/ 49918 w 132699"/>
                <a:gd name="connsiteY0" fmla="*/ 152772 h 152866"/>
                <a:gd name="connsiteX1" fmla="*/ 49918 w 132699"/>
                <a:gd name="connsiteY1" fmla="*/ 152772 h 152866"/>
                <a:gd name="connsiteX2" fmla="*/ 13438 w 132699"/>
                <a:gd name="connsiteY2" fmla="*/ 139688 h 152866"/>
                <a:gd name="connsiteX3" fmla="*/ 13438 w 132699"/>
                <a:gd name="connsiteY3" fmla="*/ 139688 h 152866"/>
                <a:gd name="connsiteX4" fmla="*/ 7 w 132699"/>
                <a:gd name="connsiteY4" fmla="*/ 103166 h 152866"/>
                <a:gd name="connsiteX5" fmla="*/ 7 w 132699"/>
                <a:gd name="connsiteY5" fmla="*/ 103166 h 152866"/>
                <a:gd name="connsiteX6" fmla="*/ 7 w 132699"/>
                <a:gd name="connsiteY6" fmla="*/ 49606 h 152866"/>
                <a:gd name="connsiteX7" fmla="*/ 20962 w 132699"/>
                <a:gd name="connsiteY7" fmla="*/ 7813 h 152866"/>
                <a:gd name="connsiteX8" fmla="*/ 20962 w 132699"/>
                <a:gd name="connsiteY8" fmla="*/ 7813 h 152866"/>
                <a:gd name="connsiteX9" fmla="*/ 69159 w 132699"/>
                <a:gd name="connsiteY9" fmla="*/ 0 h 152866"/>
                <a:gd name="connsiteX10" fmla="*/ 83351 w 132699"/>
                <a:gd name="connsiteY10" fmla="*/ 0 h 152866"/>
                <a:gd name="connsiteX11" fmla="*/ 120118 w 132699"/>
                <a:gd name="connsiteY11" fmla="*/ 11484 h 152866"/>
                <a:gd name="connsiteX12" fmla="*/ 120118 w 132699"/>
                <a:gd name="connsiteY12" fmla="*/ 11484 h 152866"/>
                <a:gd name="connsiteX13" fmla="*/ 130690 w 132699"/>
                <a:gd name="connsiteY13" fmla="*/ 45935 h 152866"/>
                <a:gd name="connsiteX14" fmla="*/ 130690 w 132699"/>
                <a:gd name="connsiteY14" fmla="*/ 45935 h 152866"/>
                <a:gd name="connsiteX15" fmla="*/ 130690 w 132699"/>
                <a:gd name="connsiteY15" fmla="*/ 56384 h 152866"/>
                <a:gd name="connsiteX16" fmla="*/ 101639 w 132699"/>
                <a:gd name="connsiteY16" fmla="*/ 56384 h 152866"/>
                <a:gd name="connsiteX17" fmla="*/ 101639 w 132699"/>
                <a:gd name="connsiteY17" fmla="*/ 46500 h 152866"/>
                <a:gd name="connsiteX18" fmla="*/ 98210 w 132699"/>
                <a:gd name="connsiteY18" fmla="*/ 30121 h 152866"/>
                <a:gd name="connsiteX19" fmla="*/ 98210 w 132699"/>
                <a:gd name="connsiteY19" fmla="*/ 30121 h 152866"/>
                <a:gd name="connsiteX20" fmla="*/ 80970 w 132699"/>
                <a:gd name="connsiteY20" fmla="*/ 25980 h 152866"/>
                <a:gd name="connsiteX21" fmla="*/ 71254 w 132699"/>
                <a:gd name="connsiteY21" fmla="*/ 25980 h 152866"/>
                <a:gd name="connsiteX22" fmla="*/ 42013 w 132699"/>
                <a:gd name="connsiteY22" fmla="*/ 28333 h 152866"/>
                <a:gd name="connsiteX23" fmla="*/ 42013 w 132699"/>
                <a:gd name="connsiteY23" fmla="*/ 28333 h 152866"/>
                <a:gd name="connsiteX24" fmla="*/ 31249 w 132699"/>
                <a:gd name="connsiteY24" fmla="*/ 36334 h 152866"/>
                <a:gd name="connsiteX25" fmla="*/ 31249 w 132699"/>
                <a:gd name="connsiteY25" fmla="*/ 36334 h 152866"/>
                <a:gd name="connsiteX26" fmla="*/ 29249 w 132699"/>
                <a:gd name="connsiteY26" fmla="*/ 49041 h 152866"/>
                <a:gd name="connsiteX27" fmla="*/ 29249 w 132699"/>
                <a:gd name="connsiteY27" fmla="*/ 49041 h 152866"/>
                <a:gd name="connsiteX28" fmla="*/ 29249 w 132699"/>
                <a:gd name="connsiteY28" fmla="*/ 87070 h 152866"/>
                <a:gd name="connsiteX29" fmla="*/ 30964 w 132699"/>
                <a:gd name="connsiteY29" fmla="*/ 113991 h 152866"/>
                <a:gd name="connsiteX30" fmla="*/ 30964 w 132699"/>
                <a:gd name="connsiteY30" fmla="*/ 113991 h 152866"/>
                <a:gd name="connsiteX31" fmla="*/ 38869 w 132699"/>
                <a:gd name="connsiteY31" fmla="*/ 124627 h 152866"/>
                <a:gd name="connsiteX32" fmla="*/ 38869 w 132699"/>
                <a:gd name="connsiteY32" fmla="*/ 124627 h 152866"/>
                <a:gd name="connsiteX33" fmla="*/ 53252 w 132699"/>
                <a:gd name="connsiteY33" fmla="*/ 126886 h 152866"/>
                <a:gd name="connsiteX34" fmla="*/ 73636 w 132699"/>
                <a:gd name="connsiteY34" fmla="*/ 126886 h 152866"/>
                <a:gd name="connsiteX35" fmla="*/ 95353 w 132699"/>
                <a:gd name="connsiteY35" fmla="*/ 125004 h 152866"/>
                <a:gd name="connsiteX36" fmla="*/ 95353 w 132699"/>
                <a:gd name="connsiteY36" fmla="*/ 125004 h 152866"/>
                <a:gd name="connsiteX37" fmla="*/ 102306 w 132699"/>
                <a:gd name="connsiteY37" fmla="*/ 119450 h 152866"/>
                <a:gd name="connsiteX38" fmla="*/ 102306 w 132699"/>
                <a:gd name="connsiteY38" fmla="*/ 119450 h 152866"/>
                <a:gd name="connsiteX39" fmla="*/ 103639 w 132699"/>
                <a:gd name="connsiteY39" fmla="*/ 109755 h 152866"/>
                <a:gd name="connsiteX40" fmla="*/ 103639 w 132699"/>
                <a:gd name="connsiteY40" fmla="*/ 109755 h 152866"/>
                <a:gd name="connsiteX41" fmla="*/ 103639 w 132699"/>
                <a:gd name="connsiteY41" fmla="*/ 92529 h 152866"/>
                <a:gd name="connsiteX42" fmla="*/ 132691 w 132699"/>
                <a:gd name="connsiteY42" fmla="*/ 92529 h 152866"/>
                <a:gd name="connsiteX43" fmla="*/ 132691 w 132699"/>
                <a:gd name="connsiteY43" fmla="*/ 111543 h 152866"/>
                <a:gd name="connsiteX44" fmla="*/ 114498 w 132699"/>
                <a:gd name="connsiteY44" fmla="*/ 146465 h 152866"/>
                <a:gd name="connsiteX45" fmla="*/ 114498 w 132699"/>
                <a:gd name="connsiteY45" fmla="*/ 146465 h 152866"/>
                <a:gd name="connsiteX46" fmla="*/ 74207 w 132699"/>
                <a:gd name="connsiteY46" fmla="*/ 152866 h 152866"/>
                <a:gd name="connsiteX47" fmla="*/ 49918 w 132699"/>
                <a:gd name="connsiteY47" fmla="*/ 152866 h 15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2699" h="152866">
                  <a:moveTo>
                    <a:pt x="49918" y="152772"/>
                  </a:moveTo>
                  <a:lnTo>
                    <a:pt x="49918" y="152772"/>
                  </a:lnTo>
                  <a:cubicBezTo>
                    <a:pt x="34964" y="152772"/>
                    <a:pt x="22296" y="148442"/>
                    <a:pt x="13438" y="139688"/>
                  </a:cubicBezTo>
                  <a:lnTo>
                    <a:pt x="13438" y="139688"/>
                  </a:lnTo>
                  <a:cubicBezTo>
                    <a:pt x="4484" y="130934"/>
                    <a:pt x="-88" y="118227"/>
                    <a:pt x="7" y="103166"/>
                  </a:cubicBezTo>
                  <a:lnTo>
                    <a:pt x="7" y="103166"/>
                  </a:lnTo>
                  <a:lnTo>
                    <a:pt x="7" y="49606"/>
                  </a:lnTo>
                  <a:cubicBezTo>
                    <a:pt x="-278" y="28804"/>
                    <a:pt x="7723" y="14590"/>
                    <a:pt x="20962" y="7813"/>
                  </a:cubicBezTo>
                  <a:lnTo>
                    <a:pt x="20962" y="7813"/>
                  </a:lnTo>
                  <a:cubicBezTo>
                    <a:pt x="34012" y="941"/>
                    <a:pt x="50585" y="94"/>
                    <a:pt x="69159" y="0"/>
                  </a:cubicBezTo>
                  <a:lnTo>
                    <a:pt x="83351" y="0"/>
                  </a:lnTo>
                  <a:cubicBezTo>
                    <a:pt x="99925" y="0"/>
                    <a:pt x="112021" y="3200"/>
                    <a:pt x="120118" y="11484"/>
                  </a:cubicBezTo>
                  <a:lnTo>
                    <a:pt x="120118" y="11484"/>
                  </a:lnTo>
                  <a:cubicBezTo>
                    <a:pt x="128214" y="19861"/>
                    <a:pt x="130690" y="31722"/>
                    <a:pt x="130690" y="45935"/>
                  </a:cubicBezTo>
                  <a:lnTo>
                    <a:pt x="130690" y="45935"/>
                  </a:lnTo>
                  <a:lnTo>
                    <a:pt x="130690" y="56384"/>
                  </a:lnTo>
                  <a:lnTo>
                    <a:pt x="101639" y="56384"/>
                  </a:lnTo>
                  <a:lnTo>
                    <a:pt x="101639" y="46500"/>
                  </a:lnTo>
                  <a:cubicBezTo>
                    <a:pt x="101639" y="37181"/>
                    <a:pt x="100306" y="32098"/>
                    <a:pt x="98210" y="30121"/>
                  </a:cubicBezTo>
                  <a:lnTo>
                    <a:pt x="98210" y="30121"/>
                  </a:lnTo>
                  <a:cubicBezTo>
                    <a:pt x="96305" y="27956"/>
                    <a:pt x="91638" y="25980"/>
                    <a:pt x="80970" y="25980"/>
                  </a:cubicBezTo>
                  <a:lnTo>
                    <a:pt x="71254" y="25980"/>
                  </a:lnTo>
                  <a:cubicBezTo>
                    <a:pt x="58110" y="25980"/>
                    <a:pt x="48394" y="26544"/>
                    <a:pt x="42013" y="28333"/>
                  </a:cubicBezTo>
                  <a:lnTo>
                    <a:pt x="42013" y="28333"/>
                  </a:lnTo>
                  <a:cubicBezTo>
                    <a:pt x="35536" y="30216"/>
                    <a:pt x="33059" y="32381"/>
                    <a:pt x="31249" y="36334"/>
                  </a:cubicBezTo>
                  <a:lnTo>
                    <a:pt x="31249" y="36334"/>
                  </a:lnTo>
                  <a:cubicBezTo>
                    <a:pt x="30011" y="39064"/>
                    <a:pt x="29249" y="43205"/>
                    <a:pt x="29249" y="49041"/>
                  </a:cubicBezTo>
                  <a:lnTo>
                    <a:pt x="29249" y="49041"/>
                  </a:lnTo>
                  <a:lnTo>
                    <a:pt x="29249" y="87070"/>
                  </a:lnTo>
                  <a:cubicBezTo>
                    <a:pt x="29249" y="98836"/>
                    <a:pt x="29535" y="107966"/>
                    <a:pt x="30964" y="113991"/>
                  </a:cubicBezTo>
                  <a:lnTo>
                    <a:pt x="30964" y="113991"/>
                  </a:lnTo>
                  <a:cubicBezTo>
                    <a:pt x="32678" y="120109"/>
                    <a:pt x="34488" y="122557"/>
                    <a:pt x="38869" y="124627"/>
                  </a:cubicBezTo>
                  <a:lnTo>
                    <a:pt x="38869" y="124627"/>
                  </a:lnTo>
                  <a:cubicBezTo>
                    <a:pt x="41917" y="126039"/>
                    <a:pt x="46585" y="126886"/>
                    <a:pt x="53252" y="126886"/>
                  </a:cubicBezTo>
                  <a:lnTo>
                    <a:pt x="73636" y="126886"/>
                  </a:lnTo>
                  <a:cubicBezTo>
                    <a:pt x="83732" y="126886"/>
                    <a:pt x="90971" y="126322"/>
                    <a:pt x="95353" y="125004"/>
                  </a:cubicBezTo>
                  <a:lnTo>
                    <a:pt x="95353" y="125004"/>
                  </a:lnTo>
                  <a:cubicBezTo>
                    <a:pt x="99734" y="123498"/>
                    <a:pt x="100972" y="122274"/>
                    <a:pt x="102306" y="119450"/>
                  </a:cubicBezTo>
                  <a:lnTo>
                    <a:pt x="102306" y="119450"/>
                  </a:lnTo>
                  <a:cubicBezTo>
                    <a:pt x="103068" y="117474"/>
                    <a:pt x="103639" y="114273"/>
                    <a:pt x="103639" y="109755"/>
                  </a:cubicBezTo>
                  <a:lnTo>
                    <a:pt x="103639" y="109755"/>
                  </a:lnTo>
                  <a:lnTo>
                    <a:pt x="103639" y="92529"/>
                  </a:lnTo>
                  <a:lnTo>
                    <a:pt x="132691" y="92529"/>
                  </a:lnTo>
                  <a:lnTo>
                    <a:pt x="132691" y="111543"/>
                  </a:lnTo>
                  <a:cubicBezTo>
                    <a:pt x="132976" y="128769"/>
                    <a:pt x="125928" y="140912"/>
                    <a:pt x="114498" y="146465"/>
                  </a:cubicBezTo>
                  <a:lnTo>
                    <a:pt x="114498" y="146465"/>
                  </a:lnTo>
                  <a:cubicBezTo>
                    <a:pt x="103354" y="152113"/>
                    <a:pt x="89542" y="152772"/>
                    <a:pt x="74207" y="152866"/>
                  </a:cubicBezTo>
                  <a:lnTo>
                    <a:pt x="49918" y="152866"/>
                  </a:ln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0" name="Forme libre 299">
              <a:extLst>
                <a:ext uri="{FF2B5EF4-FFF2-40B4-BE49-F238E27FC236}">
                  <a16:creationId xmlns:a16="http://schemas.microsoft.com/office/drawing/2014/main" id="{04CD0EBA-572D-EB4A-8B9D-7199348CC0A8}"/>
                </a:ext>
              </a:extLst>
            </p:cNvPr>
            <p:cNvSpPr/>
            <p:nvPr/>
          </p:nvSpPr>
          <p:spPr>
            <a:xfrm>
              <a:off x="9786161" y="4624569"/>
              <a:ext cx="134778" cy="150607"/>
            </a:xfrm>
            <a:custGeom>
              <a:avLst/>
              <a:gdLst>
                <a:gd name="connsiteX0" fmla="*/ 105823 w 134778"/>
                <a:gd name="connsiteY0" fmla="*/ 150607 h 150607"/>
                <a:gd name="connsiteX1" fmla="*/ 105823 w 134778"/>
                <a:gd name="connsiteY1" fmla="*/ 86881 h 150607"/>
                <a:gd name="connsiteX2" fmla="*/ 29051 w 134778"/>
                <a:gd name="connsiteY2" fmla="*/ 86881 h 150607"/>
                <a:gd name="connsiteX3" fmla="*/ 29051 w 134778"/>
                <a:gd name="connsiteY3" fmla="*/ 150607 h 150607"/>
                <a:gd name="connsiteX4" fmla="*/ 0 w 134778"/>
                <a:gd name="connsiteY4" fmla="*/ 150607 h 150607"/>
                <a:gd name="connsiteX5" fmla="*/ 0 w 134778"/>
                <a:gd name="connsiteY5" fmla="*/ 0 h 150607"/>
                <a:gd name="connsiteX6" fmla="*/ 29051 w 134778"/>
                <a:gd name="connsiteY6" fmla="*/ 0 h 150607"/>
                <a:gd name="connsiteX7" fmla="*/ 29051 w 134778"/>
                <a:gd name="connsiteY7" fmla="*/ 60902 h 150607"/>
                <a:gd name="connsiteX8" fmla="*/ 105727 w 134778"/>
                <a:gd name="connsiteY8" fmla="*/ 60902 h 150607"/>
                <a:gd name="connsiteX9" fmla="*/ 105727 w 134778"/>
                <a:gd name="connsiteY9" fmla="*/ 0 h 150607"/>
                <a:gd name="connsiteX10" fmla="*/ 134779 w 134778"/>
                <a:gd name="connsiteY10" fmla="*/ 0 h 150607"/>
                <a:gd name="connsiteX11" fmla="*/ 134779 w 134778"/>
                <a:gd name="connsiteY11" fmla="*/ 150607 h 150607"/>
                <a:gd name="connsiteX12" fmla="*/ 105727 w 134778"/>
                <a:gd name="connsiteY12" fmla="*/ 150607 h 1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78" h="150607">
                  <a:moveTo>
                    <a:pt x="105823" y="150607"/>
                  </a:moveTo>
                  <a:lnTo>
                    <a:pt x="105823" y="86881"/>
                  </a:lnTo>
                  <a:lnTo>
                    <a:pt x="29051" y="86881"/>
                  </a:lnTo>
                  <a:lnTo>
                    <a:pt x="29051" y="150607"/>
                  </a:lnTo>
                  <a:lnTo>
                    <a:pt x="0" y="150607"/>
                  </a:lnTo>
                  <a:lnTo>
                    <a:pt x="0" y="0"/>
                  </a:lnTo>
                  <a:lnTo>
                    <a:pt x="29051" y="0"/>
                  </a:lnTo>
                  <a:lnTo>
                    <a:pt x="29051" y="60902"/>
                  </a:lnTo>
                  <a:lnTo>
                    <a:pt x="105727" y="60902"/>
                  </a:lnTo>
                  <a:lnTo>
                    <a:pt x="105727" y="0"/>
                  </a:lnTo>
                  <a:lnTo>
                    <a:pt x="134779" y="0"/>
                  </a:lnTo>
                  <a:lnTo>
                    <a:pt x="134779" y="150607"/>
                  </a:lnTo>
                  <a:lnTo>
                    <a:pt x="105727" y="15060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1" name="Forme libre 300">
              <a:extLst>
                <a:ext uri="{FF2B5EF4-FFF2-40B4-BE49-F238E27FC236}">
                  <a16:creationId xmlns:a16="http://schemas.microsoft.com/office/drawing/2014/main" id="{3C564A75-9AD6-3746-949B-C8DD55129C0C}"/>
                </a:ext>
              </a:extLst>
            </p:cNvPr>
            <p:cNvSpPr/>
            <p:nvPr/>
          </p:nvSpPr>
          <p:spPr>
            <a:xfrm>
              <a:off x="9958849" y="4604990"/>
              <a:ext cx="40100" cy="39722"/>
            </a:xfrm>
            <a:custGeom>
              <a:avLst/>
              <a:gdLst>
                <a:gd name="connsiteX0" fmla="*/ 20003 w 40100"/>
                <a:gd name="connsiteY0" fmla="*/ 0 h 39722"/>
                <a:gd name="connsiteX1" fmla="*/ 40100 w 40100"/>
                <a:gd name="connsiteY1" fmla="*/ 19861 h 39722"/>
                <a:gd name="connsiteX2" fmla="*/ 20003 w 40100"/>
                <a:gd name="connsiteY2" fmla="*/ 39723 h 39722"/>
                <a:gd name="connsiteX3" fmla="*/ 0 w 40100"/>
                <a:gd name="connsiteY3" fmla="*/ 19861 h 39722"/>
                <a:gd name="connsiteX4" fmla="*/ 20003 w 40100"/>
                <a:gd name="connsiteY4" fmla="*/ 0 h 39722"/>
                <a:gd name="connsiteX5" fmla="*/ 20003 w 40100"/>
                <a:gd name="connsiteY5" fmla="*/ 35487 h 39722"/>
                <a:gd name="connsiteX6" fmla="*/ 34766 w 40100"/>
                <a:gd name="connsiteY6" fmla="*/ 19861 h 39722"/>
                <a:gd name="connsiteX7" fmla="*/ 20003 w 40100"/>
                <a:gd name="connsiteY7" fmla="*/ 4236 h 39722"/>
                <a:gd name="connsiteX8" fmla="*/ 5239 w 40100"/>
                <a:gd name="connsiteY8" fmla="*/ 19861 h 39722"/>
                <a:gd name="connsiteX9" fmla="*/ 20003 w 40100"/>
                <a:gd name="connsiteY9" fmla="*/ 35487 h 39722"/>
                <a:gd name="connsiteX10" fmla="*/ 30289 w 40100"/>
                <a:gd name="connsiteY10" fmla="*/ 23156 h 39722"/>
                <a:gd name="connsiteX11" fmla="*/ 20764 w 40100"/>
                <a:gd name="connsiteY11" fmla="*/ 31533 h 39722"/>
                <a:gd name="connsiteX12" fmla="*/ 9525 w 40100"/>
                <a:gd name="connsiteY12" fmla="*/ 19767 h 39722"/>
                <a:gd name="connsiteX13" fmla="*/ 20669 w 40100"/>
                <a:gd name="connsiteY13" fmla="*/ 7907 h 39722"/>
                <a:gd name="connsiteX14" fmla="*/ 30099 w 40100"/>
                <a:gd name="connsiteY14" fmla="*/ 16190 h 39722"/>
                <a:gd name="connsiteX15" fmla="*/ 26003 w 40100"/>
                <a:gd name="connsiteY15" fmla="*/ 16190 h 39722"/>
                <a:gd name="connsiteX16" fmla="*/ 20669 w 40100"/>
                <a:gd name="connsiteY16" fmla="*/ 12143 h 39722"/>
                <a:gd name="connsiteX17" fmla="*/ 14573 w 40100"/>
                <a:gd name="connsiteY17" fmla="*/ 19673 h 39722"/>
                <a:gd name="connsiteX18" fmla="*/ 20764 w 40100"/>
                <a:gd name="connsiteY18" fmla="*/ 27298 h 39722"/>
                <a:gd name="connsiteX19" fmla="*/ 26003 w 40100"/>
                <a:gd name="connsiteY19" fmla="*/ 23156 h 39722"/>
                <a:gd name="connsiteX20" fmla="*/ 30289 w 40100"/>
                <a:gd name="connsiteY20" fmla="*/ 23156 h 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100" h="39722">
                  <a:moveTo>
                    <a:pt x="20003" y="0"/>
                  </a:moveTo>
                  <a:cubicBezTo>
                    <a:pt x="30575" y="0"/>
                    <a:pt x="40100" y="7719"/>
                    <a:pt x="40100" y="19861"/>
                  </a:cubicBezTo>
                  <a:cubicBezTo>
                    <a:pt x="40100" y="32004"/>
                    <a:pt x="30575" y="39723"/>
                    <a:pt x="20003" y="39723"/>
                  </a:cubicBezTo>
                  <a:cubicBezTo>
                    <a:pt x="9430" y="39723"/>
                    <a:pt x="0" y="31910"/>
                    <a:pt x="0" y="19861"/>
                  </a:cubicBezTo>
                  <a:cubicBezTo>
                    <a:pt x="0" y="7813"/>
                    <a:pt x="9430" y="0"/>
                    <a:pt x="20003" y="0"/>
                  </a:cubicBezTo>
                  <a:close/>
                  <a:moveTo>
                    <a:pt x="20003" y="35487"/>
                  </a:moveTo>
                  <a:cubicBezTo>
                    <a:pt x="28099" y="35487"/>
                    <a:pt x="34766" y="28898"/>
                    <a:pt x="34766" y="19861"/>
                  </a:cubicBezTo>
                  <a:cubicBezTo>
                    <a:pt x="34766" y="10825"/>
                    <a:pt x="28194" y="4236"/>
                    <a:pt x="20003" y="4236"/>
                  </a:cubicBezTo>
                  <a:cubicBezTo>
                    <a:pt x="11811" y="4236"/>
                    <a:pt x="5239" y="10825"/>
                    <a:pt x="5239" y="19861"/>
                  </a:cubicBezTo>
                  <a:cubicBezTo>
                    <a:pt x="5239" y="28898"/>
                    <a:pt x="11811" y="35487"/>
                    <a:pt x="20003" y="35487"/>
                  </a:cubicBezTo>
                  <a:close/>
                  <a:moveTo>
                    <a:pt x="30289" y="23156"/>
                  </a:moveTo>
                  <a:cubicBezTo>
                    <a:pt x="29432" y="28427"/>
                    <a:pt x="25432" y="31533"/>
                    <a:pt x="20764" y="31533"/>
                  </a:cubicBezTo>
                  <a:cubicBezTo>
                    <a:pt x="14002" y="31533"/>
                    <a:pt x="9525" y="26356"/>
                    <a:pt x="9525" y="19767"/>
                  </a:cubicBezTo>
                  <a:cubicBezTo>
                    <a:pt x="9525" y="13178"/>
                    <a:pt x="13716" y="7907"/>
                    <a:pt x="20669" y="7907"/>
                  </a:cubicBezTo>
                  <a:cubicBezTo>
                    <a:pt x="25432" y="7907"/>
                    <a:pt x="29432" y="10731"/>
                    <a:pt x="30099" y="16190"/>
                  </a:cubicBezTo>
                  <a:lnTo>
                    <a:pt x="26003" y="16190"/>
                  </a:lnTo>
                  <a:cubicBezTo>
                    <a:pt x="25527" y="13649"/>
                    <a:pt x="23336" y="12143"/>
                    <a:pt x="20669" y="12143"/>
                  </a:cubicBezTo>
                  <a:cubicBezTo>
                    <a:pt x="16669" y="12143"/>
                    <a:pt x="14573" y="15343"/>
                    <a:pt x="14573" y="19673"/>
                  </a:cubicBezTo>
                  <a:cubicBezTo>
                    <a:pt x="14573" y="24003"/>
                    <a:pt x="16954" y="27298"/>
                    <a:pt x="20764" y="27298"/>
                  </a:cubicBezTo>
                  <a:cubicBezTo>
                    <a:pt x="23622" y="27298"/>
                    <a:pt x="25718" y="25697"/>
                    <a:pt x="26003" y="23156"/>
                  </a:cubicBezTo>
                  <a:lnTo>
                    <a:pt x="30289" y="2315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2" name="Forme libre 301">
              <a:extLst>
                <a:ext uri="{FF2B5EF4-FFF2-40B4-BE49-F238E27FC236}">
                  <a16:creationId xmlns:a16="http://schemas.microsoft.com/office/drawing/2014/main" id="{97657FDF-8D45-254A-AAF2-D02FF37385A2}"/>
                </a:ext>
              </a:extLst>
            </p:cNvPr>
            <p:cNvSpPr/>
            <p:nvPr/>
          </p:nvSpPr>
          <p:spPr>
            <a:xfrm>
              <a:off x="7481207" y="4323543"/>
              <a:ext cx="733520" cy="795781"/>
            </a:xfrm>
            <a:custGeom>
              <a:avLst/>
              <a:gdLst>
                <a:gd name="connsiteX0" fmla="*/ 363093 w 733520"/>
                <a:gd name="connsiteY0" fmla="*/ 0 h 795781"/>
                <a:gd name="connsiteX1" fmla="*/ 0 w 733520"/>
                <a:gd name="connsiteY1" fmla="*/ 302061 h 795781"/>
                <a:gd name="connsiteX2" fmla="*/ 151543 w 733520"/>
                <a:gd name="connsiteY2" fmla="*/ 302061 h 795781"/>
                <a:gd name="connsiteX3" fmla="*/ 204883 w 733520"/>
                <a:gd name="connsiteY3" fmla="*/ 215556 h 795781"/>
                <a:gd name="connsiteX4" fmla="*/ 363188 w 733520"/>
                <a:gd name="connsiteY4" fmla="*/ 148913 h 795781"/>
                <a:gd name="connsiteX5" fmla="*/ 521494 w 733520"/>
                <a:gd name="connsiteY5" fmla="*/ 215556 h 795781"/>
                <a:gd name="connsiteX6" fmla="*/ 587026 w 733520"/>
                <a:gd name="connsiteY6" fmla="*/ 376424 h 795781"/>
                <a:gd name="connsiteX7" fmla="*/ 521494 w 733520"/>
                <a:gd name="connsiteY7" fmla="*/ 537291 h 795781"/>
                <a:gd name="connsiteX8" fmla="*/ 363188 w 733520"/>
                <a:gd name="connsiteY8" fmla="*/ 603934 h 795781"/>
                <a:gd name="connsiteX9" fmla="*/ 204883 w 733520"/>
                <a:gd name="connsiteY9" fmla="*/ 537291 h 795781"/>
                <a:gd name="connsiteX10" fmla="*/ 151829 w 733520"/>
                <a:gd name="connsiteY10" fmla="*/ 451633 h 795781"/>
                <a:gd name="connsiteX11" fmla="*/ 286 w 733520"/>
                <a:gd name="connsiteY11" fmla="*/ 451633 h 795781"/>
                <a:gd name="connsiteX12" fmla="*/ 286 w 733520"/>
                <a:gd name="connsiteY12" fmla="*/ 451633 h 795781"/>
                <a:gd name="connsiteX13" fmla="*/ 286 w 733520"/>
                <a:gd name="connsiteY13" fmla="*/ 643469 h 795781"/>
                <a:gd name="connsiteX14" fmla="*/ 138017 w 733520"/>
                <a:gd name="connsiteY14" fmla="*/ 795676 h 795781"/>
                <a:gd name="connsiteX15" fmla="*/ 138017 w 733520"/>
                <a:gd name="connsiteY15" fmla="*/ 675379 h 795781"/>
                <a:gd name="connsiteX16" fmla="*/ 363093 w 733520"/>
                <a:gd name="connsiteY16" fmla="*/ 752847 h 795781"/>
                <a:gd name="connsiteX17" fmla="*/ 733520 w 733520"/>
                <a:gd name="connsiteY17" fmla="*/ 376424 h 795781"/>
                <a:gd name="connsiteX18" fmla="*/ 363093 w 733520"/>
                <a:gd name="connsiteY18" fmla="*/ 94 h 79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3520" h="795781">
                  <a:moveTo>
                    <a:pt x="363093" y="0"/>
                  </a:moveTo>
                  <a:cubicBezTo>
                    <a:pt x="183547" y="0"/>
                    <a:pt x="33909" y="129710"/>
                    <a:pt x="0" y="302061"/>
                  </a:cubicBezTo>
                  <a:lnTo>
                    <a:pt x="151543" y="302061"/>
                  </a:lnTo>
                  <a:cubicBezTo>
                    <a:pt x="162782" y="269210"/>
                    <a:pt x="181070" y="239748"/>
                    <a:pt x="204883" y="215556"/>
                  </a:cubicBezTo>
                  <a:cubicBezTo>
                    <a:pt x="245650" y="174234"/>
                    <a:pt x="301085" y="148913"/>
                    <a:pt x="363188" y="148913"/>
                  </a:cubicBezTo>
                  <a:cubicBezTo>
                    <a:pt x="425196" y="148913"/>
                    <a:pt x="480727" y="174234"/>
                    <a:pt x="521494" y="215556"/>
                  </a:cubicBezTo>
                  <a:cubicBezTo>
                    <a:pt x="562070" y="256879"/>
                    <a:pt x="587026" y="313357"/>
                    <a:pt x="587026" y="376424"/>
                  </a:cubicBezTo>
                  <a:cubicBezTo>
                    <a:pt x="587026" y="439490"/>
                    <a:pt x="562070" y="495874"/>
                    <a:pt x="521494" y="537291"/>
                  </a:cubicBezTo>
                  <a:cubicBezTo>
                    <a:pt x="480727" y="578614"/>
                    <a:pt x="425196" y="603934"/>
                    <a:pt x="363188" y="603934"/>
                  </a:cubicBezTo>
                  <a:cubicBezTo>
                    <a:pt x="301181" y="603934"/>
                    <a:pt x="245650" y="578614"/>
                    <a:pt x="204883" y="537291"/>
                  </a:cubicBezTo>
                  <a:cubicBezTo>
                    <a:pt x="181356" y="513288"/>
                    <a:pt x="163068" y="484108"/>
                    <a:pt x="151829" y="451633"/>
                  </a:cubicBezTo>
                  <a:lnTo>
                    <a:pt x="286" y="451633"/>
                  </a:lnTo>
                  <a:cubicBezTo>
                    <a:pt x="286" y="451633"/>
                    <a:pt x="286" y="451633"/>
                    <a:pt x="286" y="451633"/>
                  </a:cubicBezTo>
                  <a:lnTo>
                    <a:pt x="286" y="643469"/>
                  </a:lnTo>
                  <a:cubicBezTo>
                    <a:pt x="286" y="805183"/>
                    <a:pt x="138017" y="795676"/>
                    <a:pt x="138017" y="795676"/>
                  </a:cubicBezTo>
                  <a:lnTo>
                    <a:pt x="138017" y="675379"/>
                  </a:lnTo>
                  <a:cubicBezTo>
                    <a:pt x="200501" y="723949"/>
                    <a:pt x="278416" y="752847"/>
                    <a:pt x="363093" y="752847"/>
                  </a:cubicBezTo>
                  <a:cubicBezTo>
                    <a:pt x="567690" y="752847"/>
                    <a:pt x="733425" y="584355"/>
                    <a:pt x="733520" y="376424"/>
                  </a:cubicBezTo>
                  <a:cubicBezTo>
                    <a:pt x="733520" y="168492"/>
                    <a:pt x="567690" y="94"/>
                    <a:pt x="363093" y="9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3" name="Forme libre 302">
              <a:extLst>
                <a:ext uri="{FF2B5EF4-FFF2-40B4-BE49-F238E27FC236}">
                  <a16:creationId xmlns:a16="http://schemas.microsoft.com/office/drawing/2014/main" id="{CE256DE8-770E-2E4C-9D35-BCFC212F4993}"/>
                </a:ext>
              </a:extLst>
            </p:cNvPr>
            <p:cNvSpPr/>
            <p:nvPr/>
          </p:nvSpPr>
          <p:spPr>
            <a:xfrm>
              <a:off x="8362459" y="4845208"/>
              <a:ext cx="103155" cy="110790"/>
            </a:xfrm>
            <a:custGeom>
              <a:avLst/>
              <a:gdLst>
                <a:gd name="connsiteX0" fmla="*/ 77629 w 103155"/>
                <a:gd name="connsiteY0" fmla="*/ 88482 h 110790"/>
                <a:gd name="connsiteX1" fmla="*/ 25622 w 103155"/>
                <a:gd name="connsiteY1" fmla="*/ 88482 h 110790"/>
                <a:gd name="connsiteX2" fmla="*/ 18002 w 103155"/>
                <a:gd name="connsiteY2" fmla="*/ 110790 h 110790"/>
                <a:gd name="connsiteX3" fmla="*/ 0 w 103155"/>
                <a:gd name="connsiteY3" fmla="*/ 110790 h 110790"/>
                <a:gd name="connsiteX4" fmla="*/ 38767 w 103155"/>
                <a:gd name="connsiteY4" fmla="*/ 0 h 110790"/>
                <a:gd name="connsiteX5" fmla="*/ 63722 w 103155"/>
                <a:gd name="connsiteY5" fmla="*/ 0 h 110790"/>
                <a:gd name="connsiteX6" fmla="*/ 103156 w 103155"/>
                <a:gd name="connsiteY6" fmla="*/ 110790 h 110790"/>
                <a:gd name="connsiteX7" fmla="*/ 85535 w 103155"/>
                <a:gd name="connsiteY7" fmla="*/ 110790 h 110790"/>
                <a:gd name="connsiteX8" fmla="*/ 77629 w 103155"/>
                <a:gd name="connsiteY8" fmla="*/ 88482 h 110790"/>
                <a:gd name="connsiteX9" fmla="*/ 73343 w 103155"/>
                <a:gd name="connsiteY9" fmla="*/ 75492 h 110790"/>
                <a:gd name="connsiteX10" fmla="*/ 51530 w 103155"/>
                <a:gd name="connsiteY10" fmla="*/ 13366 h 110790"/>
                <a:gd name="connsiteX11" fmla="*/ 30004 w 103155"/>
                <a:gd name="connsiteY11" fmla="*/ 75492 h 110790"/>
                <a:gd name="connsiteX12" fmla="*/ 73343 w 103155"/>
                <a:gd name="connsiteY12" fmla="*/ 75492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155" h="110790">
                  <a:moveTo>
                    <a:pt x="77629" y="88482"/>
                  </a:moveTo>
                  <a:lnTo>
                    <a:pt x="25622" y="88482"/>
                  </a:lnTo>
                  <a:lnTo>
                    <a:pt x="18002" y="110790"/>
                  </a:lnTo>
                  <a:lnTo>
                    <a:pt x="0" y="110790"/>
                  </a:lnTo>
                  <a:lnTo>
                    <a:pt x="38767" y="0"/>
                  </a:lnTo>
                  <a:lnTo>
                    <a:pt x="63722" y="0"/>
                  </a:lnTo>
                  <a:lnTo>
                    <a:pt x="103156" y="110790"/>
                  </a:lnTo>
                  <a:lnTo>
                    <a:pt x="85535" y="110790"/>
                  </a:lnTo>
                  <a:lnTo>
                    <a:pt x="77629" y="88482"/>
                  </a:lnTo>
                  <a:close/>
                  <a:moveTo>
                    <a:pt x="73343" y="75492"/>
                  </a:moveTo>
                  <a:lnTo>
                    <a:pt x="51530" y="13366"/>
                  </a:lnTo>
                  <a:lnTo>
                    <a:pt x="30004" y="75492"/>
                  </a:lnTo>
                  <a:lnTo>
                    <a:pt x="73343" y="7549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4" name="Forme libre 303">
              <a:extLst>
                <a:ext uri="{FF2B5EF4-FFF2-40B4-BE49-F238E27FC236}">
                  <a16:creationId xmlns:a16="http://schemas.microsoft.com/office/drawing/2014/main" id="{072B4A2F-5F24-AB41-B012-248E87DC1B5C}"/>
                </a:ext>
              </a:extLst>
            </p:cNvPr>
            <p:cNvSpPr/>
            <p:nvPr/>
          </p:nvSpPr>
          <p:spPr>
            <a:xfrm>
              <a:off x="8496762" y="4845208"/>
              <a:ext cx="99155" cy="110790"/>
            </a:xfrm>
            <a:custGeom>
              <a:avLst/>
              <a:gdLst>
                <a:gd name="connsiteX0" fmla="*/ 99060 w 99155"/>
                <a:gd name="connsiteY0" fmla="*/ 0 h 110790"/>
                <a:gd name="connsiteX1" fmla="*/ 99060 w 99155"/>
                <a:gd name="connsiteY1" fmla="*/ 110790 h 110790"/>
                <a:gd name="connsiteX2" fmla="*/ 70675 w 99155"/>
                <a:gd name="connsiteY2" fmla="*/ 110790 h 110790"/>
                <a:gd name="connsiteX3" fmla="*/ 31623 w 99155"/>
                <a:gd name="connsiteY3" fmla="*/ 42923 h 110790"/>
                <a:gd name="connsiteX4" fmla="*/ 20479 w 99155"/>
                <a:gd name="connsiteY4" fmla="*/ 21650 h 110790"/>
                <a:gd name="connsiteX5" fmla="*/ 16859 w 99155"/>
                <a:gd name="connsiteY5" fmla="*/ 14496 h 110790"/>
                <a:gd name="connsiteX6" fmla="*/ 16383 w 99155"/>
                <a:gd name="connsiteY6" fmla="*/ 14496 h 110790"/>
                <a:gd name="connsiteX7" fmla="*/ 16573 w 99155"/>
                <a:gd name="connsiteY7" fmla="*/ 20238 h 110790"/>
                <a:gd name="connsiteX8" fmla="*/ 16859 w 99155"/>
                <a:gd name="connsiteY8" fmla="*/ 37652 h 110790"/>
                <a:gd name="connsiteX9" fmla="*/ 16859 w 99155"/>
                <a:gd name="connsiteY9" fmla="*/ 110790 h 110790"/>
                <a:gd name="connsiteX10" fmla="*/ 0 w 99155"/>
                <a:gd name="connsiteY10" fmla="*/ 110790 h 110790"/>
                <a:gd name="connsiteX11" fmla="*/ 0 w 99155"/>
                <a:gd name="connsiteY11" fmla="*/ 0 h 110790"/>
                <a:gd name="connsiteX12" fmla="*/ 28384 w 99155"/>
                <a:gd name="connsiteY12" fmla="*/ 0 h 110790"/>
                <a:gd name="connsiteX13" fmla="*/ 62960 w 99155"/>
                <a:gd name="connsiteY13" fmla="*/ 60902 h 110790"/>
                <a:gd name="connsiteX14" fmla="*/ 77438 w 99155"/>
                <a:gd name="connsiteY14" fmla="*/ 87446 h 110790"/>
                <a:gd name="connsiteX15" fmla="*/ 82201 w 99155"/>
                <a:gd name="connsiteY15" fmla="*/ 96294 h 110790"/>
                <a:gd name="connsiteX16" fmla="*/ 82677 w 99155"/>
                <a:gd name="connsiteY16" fmla="*/ 96294 h 110790"/>
                <a:gd name="connsiteX17" fmla="*/ 82486 w 99155"/>
                <a:gd name="connsiteY17" fmla="*/ 90647 h 110790"/>
                <a:gd name="connsiteX18" fmla="*/ 82201 w 99155"/>
                <a:gd name="connsiteY18" fmla="*/ 73609 h 110790"/>
                <a:gd name="connsiteX19" fmla="*/ 82201 w 99155"/>
                <a:gd name="connsiteY19" fmla="*/ 0 h 110790"/>
                <a:gd name="connsiteX20" fmla="*/ 99155 w 99155"/>
                <a:gd name="connsiteY20" fmla="*/ 0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155" h="110790">
                  <a:moveTo>
                    <a:pt x="99060" y="0"/>
                  </a:moveTo>
                  <a:lnTo>
                    <a:pt x="99060" y="110790"/>
                  </a:lnTo>
                  <a:lnTo>
                    <a:pt x="70675" y="110790"/>
                  </a:lnTo>
                  <a:lnTo>
                    <a:pt x="31623" y="42923"/>
                  </a:lnTo>
                  <a:cubicBezTo>
                    <a:pt x="29908" y="39911"/>
                    <a:pt x="26194" y="32851"/>
                    <a:pt x="20479" y="21650"/>
                  </a:cubicBezTo>
                  <a:lnTo>
                    <a:pt x="16859" y="14496"/>
                  </a:lnTo>
                  <a:lnTo>
                    <a:pt x="16383" y="14496"/>
                  </a:lnTo>
                  <a:lnTo>
                    <a:pt x="16573" y="20238"/>
                  </a:lnTo>
                  <a:cubicBezTo>
                    <a:pt x="16764" y="25603"/>
                    <a:pt x="16859" y="31345"/>
                    <a:pt x="16859" y="37652"/>
                  </a:cubicBezTo>
                  <a:lnTo>
                    <a:pt x="16859" y="110790"/>
                  </a:lnTo>
                  <a:lnTo>
                    <a:pt x="0" y="110790"/>
                  </a:lnTo>
                  <a:lnTo>
                    <a:pt x="0" y="0"/>
                  </a:lnTo>
                  <a:lnTo>
                    <a:pt x="28384" y="0"/>
                  </a:lnTo>
                  <a:lnTo>
                    <a:pt x="62960" y="60902"/>
                  </a:lnTo>
                  <a:cubicBezTo>
                    <a:pt x="65913" y="66173"/>
                    <a:pt x="70771" y="75021"/>
                    <a:pt x="77438" y="87446"/>
                  </a:cubicBezTo>
                  <a:lnTo>
                    <a:pt x="82201" y="96294"/>
                  </a:lnTo>
                  <a:lnTo>
                    <a:pt x="82677" y="96294"/>
                  </a:lnTo>
                  <a:lnTo>
                    <a:pt x="82486" y="90647"/>
                  </a:lnTo>
                  <a:cubicBezTo>
                    <a:pt x="82296" y="85281"/>
                    <a:pt x="82201" y="79633"/>
                    <a:pt x="82201" y="73609"/>
                  </a:cubicBezTo>
                  <a:lnTo>
                    <a:pt x="82201" y="0"/>
                  </a:lnTo>
                  <a:lnTo>
                    <a:pt x="99155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5" name="Forme libre 304">
              <a:extLst>
                <a:ext uri="{FF2B5EF4-FFF2-40B4-BE49-F238E27FC236}">
                  <a16:creationId xmlns:a16="http://schemas.microsoft.com/office/drawing/2014/main" id="{8B8E3A83-B218-F041-AD9E-85C59BF9C97D}"/>
                </a:ext>
              </a:extLst>
            </p:cNvPr>
            <p:cNvSpPr/>
            <p:nvPr/>
          </p:nvSpPr>
          <p:spPr>
            <a:xfrm>
              <a:off x="8629636" y="4844267"/>
              <a:ext cx="94678" cy="112861"/>
            </a:xfrm>
            <a:custGeom>
              <a:avLst/>
              <a:gdLst>
                <a:gd name="connsiteX0" fmla="*/ 46006 w 94678"/>
                <a:gd name="connsiteY0" fmla="*/ 54689 h 112861"/>
                <a:gd name="connsiteX1" fmla="*/ 94393 w 94678"/>
                <a:gd name="connsiteY1" fmla="*/ 54689 h 112861"/>
                <a:gd name="connsiteX2" fmla="*/ 94678 w 94678"/>
                <a:gd name="connsiteY2" fmla="*/ 72856 h 112861"/>
                <a:gd name="connsiteX3" fmla="*/ 94107 w 94678"/>
                <a:gd name="connsiteY3" fmla="*/ 88576 h 112861"/>
                <a:gd name="connsiteX4" fmla="*/ 91726 w 94678"/>
                <a:gd name="connsiteY4" fmla="*/ 97612 h 112861"/>
                <a:gd name="connsiteX5" fmla="*/ 73343 w 94678"/>
                <a:gd name="connsiteY5" fmla="*/ 111449 h 112861"/>
                <a:gd name="connsiteX6" fmla="*/ 46863 w 94678"/>
                <a:gd name="connsiteY6" fmla="*/ 112861 h 112861"/>
                <a:gd name="connsiteX7" fmla="*/ 23527 w 94678"/>
                <a:gd name="connsiteY7" fmla="*/ 111167 h 112861"/>
                <a:gd name="connsiteX8" fmla="*/ 10477 w 94678"/>
                <a:gd name="connsiteY8" fmla="*/ 104766 h 112861"/>
                <a:gd name="connsiteX9" fmla="*/ 571 w 94678"/>
                <a:gd name="connsiteY9" fmla="*/ 82552 h 112861"/>
                <a:gd name="connsiteX10" fmla="*/ 0 w 94678"/>
                <a:gd name="connsiteY10" fmla="*/ 68714 h 112861"/>
                <a:gd name="connsiteX11" fmla="*/ 286 w 94678"/>
                <a:gd name="connsiteY11" fmla="*/ 39252 h 112861"/>
                <a:gd name="connsiteX12" fmla="*/ 11525 w 94678"/>
                <a:gd name="connsiteY12" fmla="*/ 7436 h 112861"/>
                <a:gd name="connsiteX13" fmla="*/ 30290 w 94678"/>
                <a:gd name="connsiteY13" fmla="*/ 565 h 112861"/>
                <a:gd name="connsiteX14" fmla="*/ 50102 w 94678"/>
                <a:gd name="connsiteY14" fmla="*/ 0 h 112861"/>
                <a:gd name="connsiteX15" fmla="*/ 68390 w 94678"/>
                <a:gd name="connsiteY15" fmla="*/ 471 h 112861"/>
                <a:gd name="connsiteX16" fmla="*/ 78200 w 94678"/>
                <a:gd name="connsiteY16" fmla="*/ 2259 h 112861"/>
                <a:gd name="connsiteX17" fmla="*/ 94012 w 94678"/>
                <a:gd name="connsiteY17" fmla="*/ 22873 h 112861"/>
                <a:gd name="connsiteX18" fmla="*/ 94488 w 94678"/>
                <a:gd name="connsiteY18" fmla="*/ 33792 h 112861"/>
                <a:gd name="connsiteX19" fmla="*/ 77438 w 94678"/>
                <a:gd name="connsiteY19" fmla="*/ 33792 h 112861"/>
                <a:gd name="connsiteX20" fmla="*/ 74866 w 94678"/>
                <a:gd name="connsiteY20" fmla="*/ 20050 h 112861"/>
                <a:gd name="connsiteX21" fmla="*/ 64294 w 94678"/>
                <a:gd name="connsiteY21" fmla="*/ 15061 h 112861"/>
                <a:gd name="connsiteX22" fmla="*/ 46292 w 94678"/>
                <a:gd name="connsiteY22" fmla="*/ 14496 h 112861"/>
                <a:gd name="connsiteX23" fmla="*/ 27623 w 94678"/>
                <a:gd name="connsiteY23" fmla="*/ 16284 h 112861"/>
                <a:gd name="connsiteX24" fmla="*/ 18383 w 94678"/>
                <a:gd name="connsiteY24" fmla="*/ 27768 h 112861"/>
                <a:gd name="connsiteX25" fmla="*/ 17145 w 94678"/>
                <a:gd name="connsiteY25" fmla="*/ 55725 h 112861"/>
                <a:gd name="connsiteX26" fmla="*/ 17431 w 94678"/>
                <a:gd name="connsiteY26" fmla="*/ 78222 h 112861"/>
                <a:gd name="connsiteX27" fmla="*/ 20193 w 94678"/>
                <a:gd name="connsiteY27" fmla="*/ 90835 h 112861"/>
                <a:gd name="connsiteX28" fmla="*/ 27432 w 94678"/>
                <a:gd name="connsiteY28" fmla="*/ 96671 h 112861"/>
                <a:gd name="connsiteX29" fmla="*/ 50387 w 94678"/>
                <a:gd name="connsiteY29" fmla="*/ 98648 h 112861"/>
                <a:gd name="connsiteX30" fmla="*/ 66104 w 94678"/>
                <a:gd name="connsiteY30" fmla="*/ 97612 h 112861"/>
                <a:gd name="connsiteX31" fmla="*/ 73723 w 94678"/>
                <a:gd name="connsiteY31" fmla="*/ 93941 h 112861"/>
                <a:gd name="connsiteX32" fmla="*/ 77629 w 94678"/>
                <a:gd name="connsiteY32" fmla="*/ 73892 h 112861"/>
                <a:gd name="connsiteX33" fmla="*/ 77629 w 94678"/>
                <a:gd name="connsiteY33" fmla="*/ 68338 h 112861"/>
                <a:gd name="connsiteX34" fmla="*/ 46101 w 94678"/>
                <a:gd name="connsiteY34" fmla="*/ 68338 h 112861"/>
                <a:gd name="connsiteX35" fmla="*/ 46101 w 94678"/>
                <a:gd name="connsiteY35" fmla="*/ 55066 h 11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678" h="112861">
                  <a:moveTo>
                    <a:pt x="46006" y="54689"/>
                  </a:moveTo>
                  <a:lnTo>
                    <a:pt x="94393" y="54689"/>
                  </a:lnTo>
                  <a:cubicBezTo>
                    <a:pt x="94583" y="58454"/>
                    <a:pt x="94678" y="64479"/>
                    <a:pt x="94678" y="72856"/>
                  </a:cubicBezTo>
                  <a:cubicBezTo>
                    <a:pt x="94678" y="79916"/>
                    <a:pt x="94488" y="85187"/>
                    <a:pt x="94107" y="88576"/>
                  </a:cubicBezTo>
                  <a:cubicBezTo>
                    <a:pt x="93726" y="91964"/>
                    <a:pt x="92869" y="94977"/>
                    <a:pt x="91726" y="97612"/>
                  </a:cubicBezTo>
                  <a:cubicBezTo>
                    <a:pt x="88392" y="105143"/>
                    <a:pt x="82201" y="109755"/>
                    <a:pt x="73343" y="111449"/>
                  </a:cubicBezTo>
                  <a:cubicBezTo>
                    <a:pt x="68580" y="112391"/>
                    <a:pt x="59722" y="112861"/>
                    <a:pt x="46863" y="112861"/>
                  </a:cubicBezTo>
                  <a:cubicBezTo>
                    <a:pt x="36385" y="112861"/>
                    <a:pt x="28670" y="112296"/>
                    <a:pt x="23527" y="111167"/>
                  </a:cubicBezTo>
                  <a:cubicBezTo>
                    <a:pt x="18383" y="110037"/>
                    <a:pt x="14097" y="107872"/>
                    <a:pt x="10477" y="104766"/>
                  </a:cubicBezTo>
                  <a:cubicBezTo>
                    <a:pt x="4763" y="99777"/>
                    <a:pt x="1429" y="92341"/>
                    <a:pt x="571" y="82552"/>
                  </a:cubicBezTo>
                  <a:cubicBezTo>
                    <a:pt x="190" y="78786"/>
                    <a:pt x="0" y="74174"/>
                    <a:pt x="0" y="68714"/>
                  </a:cubicBezTo>
                  <a:cubicBezTo>
                    <a:pt x="0" y="53466"/>
                    <a:pt x="0" y="43676"/>
                    <a:pt x="286" y="39252"/>
                  </a:cubicBezTo>
                  <a:cubicBezTo>
                    <a:pt x="857" y="23815"/>
                    <a:pt x="4572" y="13272"/>
                    <a:pt x="11525" y="7436"/>
                  </a:cubicBezTo>
                  <a:cubicBezTo>
                    <a:pt x="16383" y="3389"/>
                    <a:pt x="22669" y="1035"/>
                    <a:pt x="30290" y="565"/>
                  </a:cubicBezTo>
                  <a:cubicBezTo>
                    <a:pt x="35242" y="188"/>
                    <a:pt x="41815" y="0"/>
                    <a:pt x="50102" y="0"/>
                  </a:cubicBezTo>
                  <a:cubicBezTo>
                    <a:pt x="58388" y="0"/>
                    <a:pt x="64579" y="188"/>
                    <a:pt x="68390" y="471"/>
                  </a:cubicBezTo>
                  <a:cubicBezTo>
                    <a:pt x="72199" y="753"/>
                    <a:pt x="75438" y="1412"/>
                    <a:pt x="78200" y="2259"/>
                  </a:cubicBezTo>
                  <a:cubicBezTo>
                    <a:pt x="87535" y="5365"/>
                    <a:pt x="92773" y="12237"/>
                    <a:pt x="94012" y="22873"/>
                  </a:cubicBezTo>
                  <a:cubicBezTo>
                    <a:pt x="94298" y="25227"/>
                    <a:pt x="94488" y="28804"/>
                    <a:pt x="94488" y="33792"/>
                  </a:cubicBezTo>
                  <a:lnTo>
                    <a:pt x="77438" y="33792"/>
                  </a:lnTo>
                  <a:cubicBezTo>
                    <a:pt x="77248" y="27109"/>
                    <a:pt x="76390" y="22591"/>
                    <a:pt x="74866" y="20050"/>
                  </a:cubicBezTo>
                  <a:cubicBezTo>
                    <a:pt x="73343" y="17320"/>
                    <a:pt x="69723" y="15625"/>
                    <a:pt x="64294" y="15061"/>
                  </a:cubicBezTo>
                  <a:cubicBezTo>
                    <a:pt x="60865" y="14684"/>
                    <a:pt x="54864" y="14496"/>
                    <a:pt x="46292" y="14496"/>
                  </a:cubicBezTo>
                  <a:cubicBezTo>
                    <a:pt x="37719" y="14496"/>
                    <a:pt x="31623" y="15061"/>
                    <a:pt x="27623" y="16284"/>
                  </a:cubicBezTo>
                  <a:cubicBezTo>
                    <a:pt x="22860" y="17790"/>
                    <a:pt x="19717" y="21556"/>
                    <a:pt x="18383" y="27768"/>
                  </a:cubicBezTo>
                  <a:cubicBezTo>
                    <a:pt x="17717" y="30780"/>
                    <a:pt x="17335" y="40005"/>
                    <a:pt x="17145" y="55725"/>
                  </a:cubicBezTo>
                  <a:cubicBezTo>
                    <a:pt x="17240" y="68526"/>
                    <a:pt x="17335" y="75962"/>
                    <a:pt x="17431" y="78222"/>
                  </a:cubicBezTo>
                  <a:cubicBezTo>
                    <a:pt x="17717" y="83775"/>
                    <a:pt x="18574" y="87917"/>
                    <a:pt x="20193" y="90835"/>
                  </a:cubicBezTo>
                  <a:cubicBezTo>
                    <a:pt x="21717" y="93659"/>
                    <a:pt x="24194" y="95635"/>
                    <a:pt x="27432" y="96671"/>
                  </a:cubicBezTo>
                  <a:cubicBezTo>
                    <a:pt x="31718" y="97989"/>
                    <a:pt x="39338" y="98648"/>
                    <a:pt x="50387" y="98648"/>
                  </a:cubicBezTo>
                  <a:cubicBezTo>
                    <a:pt x="57340" y="98648"/>
                    <a:pt x="62579" y="98271"/>
                    <a:pt x="66104" y="97612"/>
                  </a:cubicBezTo>
                  <a:cubicBezTo>
                    <a:pt x="69628" y="96953"/>
                    <a:pt x="72199" y="95730"/>
                    <a:pt x="73723" y="93941"/>
                  </a:cubicBezTo>
                  <a:cubicBezTo>
                    <a:pt x="76295" y="91023"/>
                    <a:pt x="77629" y="84340"/>
                    <a:pt x="77629" y="73892"/>
                  </a:cubicBezTo>
                  <a:cubicBezTo>
                    <a:pt x="77629" y="72668"/>
                    <a:pt x="77629" y="70785"/>
                    <a:pt x="77629" y="68338"/>
                  </a:cubicBezTo>
                  <a:lnTo>
                    <a:pt x="46101" y="68338"/>
                  </a:lnTo>
                  <a:lnTo>
                    <a:pt x="46101" y="5506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6" name="Forme libre 305">
              <a:extLst>
                <a:ext uri="{FF2B5EF4-FFF2-40B4-BE49-F238E27FC236}">
                  <a16:creationId xmlns:a16="http://schemas.microsoft.com/office/drawing/2014/main" id="{B5B8EF6C-381F-7448-B5A8-F85A47972899}"/>
                </a:ext>
              </a:extLst>
            </p:cNvPr>
            <p:cNvSpPr/>
            <p:nvPr/>
          </p:nvSpPr>
          <p:spPr>
            <a:xfrm>
              <a:off x="8756794" y="4845302"/>
              <a:ext cx="74009" cy="110790"/>
            </a:xfrm>
            <a:custGeom>
              <a:avLst/>
              <a:gdLst>
                <a:gd name="connsiteX0" fmla="*/ 17050 w 74009"/>
                <a:gd name="connsiteY0" fmla="*/ 14308 h 110790"/>
                <a:gd name="connsiteX1" fmla="*/ 17050 w 74009"/>
                <a:gd name="connsiteY1" fmla="*/ 47159 h 110790"/>
                <a:gd name="connsiteX2" fmla="*/ 71152 w 74009"/>
                <a:gd name="connsiteY2" fmla="*/ 47159 h 110790"/>
                <a:gd name="connsiteX3" fmla="*/ 71152 w 74009"/>
                <a:gd name="connsiteY3" fmla="*/ 60337 h 110790"/>
                <a:gd name="connsiteX4" fmla="*/ 17050 w 74009"/>
                <a:gd name="connsiteY4" fmla="*/ 60337 h 110790"/>
                <a:gd name="connsiteX5" fmla="*/ 17050 w 74009"/>
                <a:gd name="connsiteY5" fmla="*/ 96389 h 110790"/>
                <a:gd name="connsiteX6" fmla="*/ 74009 w 74009"/>
                <a:gd name="connsiteY6" fmla="*/ 96389 h 110790"/>
                <a:gd name="connsiteX7" fmla="*/ 74009 w 74009"/>
                <a:gd name="connsiteY7" fmla="*/ 110790 h 110790"/>
                <a:gd name="connsiteX8" fmla="*/ 0 w 74009"/>
                <a:gd name="connsiteY8" fmla="*/ 110790 h 110790"/>
                <a:gd name="connsiteX9" fmla="*/ 0 w 74009"/>
                <a:gd name="connsiteY9" fmla="*/ 0 h 110790"/>
                <a:gd name="connsiteX10" fmla="*/ 73819 w 74009"/>
                <a:gd name="connsiteY10" fmla="*/ 0 h 110790"/>
                <a:gd name="connsiteX11" fmla="*/ 73819 w 74009"/>
                <a:gd name="connsiteY11" fmla="*/ 14402 h 110790"/>
                <a:gd name="connsiteX12" fmla="*/ 17145 w 74009"/>
                <a:gd name="connsiteY12" fmla="*/ 14402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009" h="110790">
                  <a:moveTo>
                    <a:pt x="17050" y="14308"/>
                  </a:moveTo>
                  <a:lnTo>
                    <a:pt x="17050" y="47159"/>
                  </a:lnTo>
                  <a:lnTo>
                    <a:pt x="71152" y="47159"/>
                  </a:lnTo>
                  <a:lnTo>
                    <a:pt x="71152" y="60337"/>
                  </a:lnTo>
                  <a:lnTo>
                    <a:pt x="17050" y="60337"/>
                  </a:lnTo>
                  <a:lnTo>
                    <a:pt x="17050" y="96389"/>
                  </a:lnTo>
                  <a:lnTo>
                    <a:pt x="74009" y="96389"/>
                  </a:lnTo>
                  <a:lnTo>
                    <a:pt x="74009" y="110790"/>
                  </a:lnTo>
                  <a:lnTo>
                    <a:pt x="0" y="110790"/>
                  </a:lnTo>
                  <a:lnTo>
                    <a:pt x="0" y="0"/>
                  </a:lnTo>
                  <a:lnTo>
                    <a:pt x="73819" y="0"/>
                  </a:lnTo>
                  <a:lnTo>
                    <a:pt x="73819" y="14402"/>
                  </a:lnTo>
                  <a:lnTo>
                    <a:pt x="17145" y="144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7" name="Forme libre 306">
              <a:extLst>
                <a:ext uri="{FF2B5EF4-FFF2-40B4-BE49-F238E27FC236}">
                  <a16:creationId xmlns:a16="http://schemas.microsoft.com/office/drawing/2014/main" id="{B8A2EA1B-E571-C343-BB5E-55A13D0C9CC4}"/>
                </a:ext>
              </a:extLst>
            </p:cNvPr>
            <p:cNvSpPr/>
            <p:nvPr/>
          </p:nvSpPr>
          <p:spPr>
            <a:xfrm>
              <a:off x="8867094" y="4845208"/>
              <a:ext cx="88201" cy="110790"/>
            </a:xfrm>
            <a:custGeom>
              <a:avLst/>
              <a:gdLst>
                <a:gd name="connsiteX0" fmla="*/ 95 w 88201"/>
                <a:gd name="connsiteY0" fmla="*/ 110790 h 110790"/>
                <a:gd name="connsiteX1" fmla="*/ 95 w 88201"/>
                <a:gd name="connsiteY1" fmla="*/ 0 h 110790"/>
                <a:gd name="connsiteX2" fmla="*/ 53912 w 88201"/>
                <a:gd name="connsiteY2" fmla="*/ 0 h 110790"/>
                <a:gd name="connsiteX3" fmla="*/ 76771 w 88201"/>
                <a:gd name="connsiteY3" fmla="*/ 4424 h 110790"/>
                <a:gd name="connsiteX4" fmla="*/ 86678 w 88201"/>
                <a:gd name="connsiteY4" fmla="*/ 17696 h 110790"/>
                <a:gd name="connsiteX5" fmla="*/ 88201 w 88201"/>
                <a:gd name="connsiteY5" fmla="*/ 32286 h 110790"/>
                <a:gd name="connsiteX6" fmla="*/ 86392 w 88201"/>
                <a:gd name="connsiteY6" fmla="*/ 49512 h 110790"/>
                <a:gd name="connsiteX7" fmla="*/ 75914 w 88201"/>
                <a:gd name="connsiteY7" fmla="*/ 60808 h 110790"/>
                <a:gd name="connsiteX8" fmla="*/ 68580 w 88201"/>
                <a:gd name="connsiteY8" fmla="*/ 62690 h 110790"/>
                <a:gd name="connsiteX9" fmla="*/ 68580 w 88201"/>
                <a:gd name="connsiteY9" fmla="*/ 63255 h 110790"/>
                <a:gd name="connsiteX10" fmla="*/ 82296 w 88201"/>
                <a:gd name="connsiteY10" fmla="*/ 69185 h 110790"/>
                <a:gd name="connsiteX11" fmla="*/ 86868 w 88201"/>
                <a:gd name="connsiteY11" fmla="*/ 84622 h 110790"/>
                <a:gd name="connsiteX12" fmla="*/ 86868 w 88201"/>
                <a:gd name="connsiteY12" fmla="*/ 110790 h 110790"/>
                <a:gd name="connsiteX13" fmla="*/ 69723 w 88201"/>
                <a:gd name="connsiteY13" fmla="*/ 110790 h 110790"/>
                <a:gd name="connsiteX14" fmla="*/ 69723 w 88201"/>
                <a:gd name="connsiteY14" fmla="*/ 88199 h 110790"/>
                <a:gd name="connsiteX15" fmla="*/ 65056 w 88201"/>
                <a:gd name="connsiteY15" fmla="*/ 73797 h 110790"/>
                <a:gd name="connsiteX16" fmla="*/ 50863 w 88201"/>
                <a:gd name="connsiteY16" fmla="*/ 70126 h 110790"/>
                <a:gd name="connsiteX17" fmla="*/ 17145 w 88201"/>
                <a:gd name="connsiteY17" fmla="*/ 70126 h 110790"/>
                <a:gd name="connsiteX18" fmla="*/ 17145 w 88201"/>
                <a:gd name="connsiteY18" fmla="*/ 110790 h 110790"/>
                <a:gd name="connsiteX19" fmla="*/ 0 w 88201"/>
                <a:gd name="connsiteY19" fmla="*/ 110790 h 110790"/>
                <a:gd name="connsiteX20" fmla="*/ 17240 w 88201"/>
                <a:gd name="connsiteY20" fmla="*/ 55630 h 110790"/>
                <a:gd name="connsiteX21" fmla="*/ 50197 w 88201"/>
                <a:gd name="connsiteY21" fmla="*/ 55630 h 110790"/>
                <a:gd name="connsiteX22" fmla="*/ 65722 w 88201"/>
                <a:gd name="connsiteY22" fmla="*/ 52336 h 110790"/>
                <a:gd name="connsiteX23" fmla="*/ 70580 w 88201"/>
                <a:gd name="connsiteY23" fmla="*/ 44241 h 110790"/>
                <a:gd name="connsiteX24" fmla="*/ 71057 w 88201"/>
                <a:gd name="connsiteY24" fmla="*/ 36334 h 110790"/>
                <a:gd name="connsiteX25" fmla="*/ 69818 w 88201"/>
                <a:gd name="connsiteY25" fmla="*/ 22497 h 110790"/>
                <a:gd name="connsiteX26" fmla="*/ 59912 w 88201"/>
                <a:gd name="connsiteY26" fmla="*/ 15249 h 110790"/>
                <a:gd name="connsiteX27" fmla="*/ 52959 w 88201"/>
                <a:gd name="connsiteY27" fmla="*/ 14778 h 110790"/>
                <a:gd name="connsiteX28" fmla="*/ 17240 w 88201"/>
                <a:gd name="connsiteY28" fmla="*/ 14778 h 110790"/>
                <a:gd name="connsiteX29" fmla="*/ 17240 w 88201"/>
                <a:gd name="connsiteY29" fmla="*/ 55725 h 1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201" h="110790">
                  <a:moveTo>
                    <a:pt x="95" y="110790"/>
                  </a:moveTo>
                  <a:lnTo>
                    <a:pt x="95" y="0"/>
                  </a:lnTo>
                  <a:lnTo>
                    <a:pt x="53912" y="0"/>
                  </a:lnTo>
                  <a:cubicBezTo>
                    <a:pt x="64103" y="0"/>
                    <a:pt x="71723" y="1506"/>
                    <a:pt x="76771" y="4424"/>
                  </a:cubicBezTo>
                  <a:cubicBezTo>
                    <a:pt x="81725" y="7248"/>
                    <a:pt x="85058" y="11672"/>
                    <a:pt x="86678" y="17696"/>
                  </a:cubicBezTo>
                  <a:cubicBezTo>
                    <a:pt x="87725" y="21273"/>
                    <a:pt x="88201" y="26168"/>
                    <a:pt x="88201" y="32286"/>
                  </a:cubicBezTo>
                  <a:cubicBezTo>
                    <a:pt x="88201" y="39911"/>
                    <a:pt x="87630" y="45653"/>
                    <a:pt x="86392" y="49512"/>
                  </a:cubicBezTo>
                  <a:cubicBezTo>
                    <a:pt x="84582" y="55066"/>
                    <a:pt x="81153" y="58831"/>
                    <a:pt x="75914" y="60808"/>
                  </a:cubicBezTo>
                  <a:cubicBezTo>
                    <a:pt x="74200" y="61466"/>
                    <a:pt x="71818" y="62125"/>
                    <a:pt x="68580" y="62690"/>
                  </a:cubicBezTo>
                  <a:lnTo>
                    <a:pt x="68580" y="63255"/>
                  </a:lnTo>
                  <a:cubicBezTo>
                    <a:pt x="74676" y="63726"/>
                    <a:pt x="79248" y="65702"/>
                    <a:pt x="82296" y="69185"/>
                  </a:cubicBezTo>
                  <a:cubicBezTo>
                    <a:pt x="85344" y="72762"/>
                    <a:pt x="86868" y="77845"/>
                    <a:pt x="86868" y="84622"/>
                  </a:cubicBezTo>
                  <a:lnTo>
                    <a:pt x="86868" y="110790"/>
                  </a:lnTo>
                  <a:lnTo>
                    <a:pt x="69723" y="110790"/>
                  </a:lnTo>
                  <a:lnTo>
                    <a:pt x="69723" y="88199"/>
                  </a:lnTo>
                  <a:cubicBezTo>
                    <a:pt x="69723" y="81328"/>
                    <a:pt x="68199" y="76527"/>
                    <a:pt x="65056" y="73797"/>
                  </a:cubicBezTo>
                  <a:cubicBezTo>
                    <a:pt x="61722" y="71162"/>
                    <a:pt x="57055" y="69938"/>
                    <a:pt x="50863" y="70126"/>
                  </a:cubicBezTo>
                  <a:lnTo>
                    <a:pt x="17145" y="70126"/>
                  </a:lnTo>
                  <a:lnTo>
                    <a:pt x="17145" y="110790"/>
                  </a:lnTo>
                  <a:lnTo>
                    <a:pt x="0" y="110790"/>
                  </a:lnTo>
                  <a:close/>
                  <a:moveTo>
                    <a:pt x="17240" y="55630"/>
                  </a:moveTo>
                  <a:lnTo>
                    <a:pt x="50197" y="55630"/>
                  </a:lnTo>
                  <a:cubicBezTo>
                    <a:pt x="57436" y="55630"/>
                    <a:pt x="62579" y="54501"/>
                    <a:pt x="65722" y="52336"/>
                  </a:cubicBezTo>
                  <a:cubicBezTo>
                    <a:pt x="68294" y="50453"/>
                    <a:pt x="69913" y="47818"/>
                    <a:pt x="70580" y="44241"/>
                  </a:cubicBezTo>
                  <a:cubicBezTo>
                    <a:pt x="70866" y="42641"/>
                    <a:pt x="71057" y="40005"/>
                    <a:pt x="71057" y="36334"/>
                  </a:cubicBezTo>
                  <a:cubicBezTo>
                    <a:pt x="71057" y="29462"/>
                    <a:pt x="70675" y="24850"/>
                    <a:pt x="69818" y="22497"/>
                  </a:cubicBezTo>
                  <a:cubicBezTo>
                    <a:pt x="68485" y="18449"/>
                    <a:pt x="65151" y="16096"/>
                    <a:pt x="59912" y="15249"/>
                  </a:cubicBezTo>
                  <a:cubicBezTo>
                    <a:pt x="57912" y="14967"/>
                    <a:pt x="55626" y="14778"/>
                    <a:pt x="52959" y="14778"/>
                  </a:cubicBezTo>
                  <a:lnTo>
                    <a:pt x="17240" y="14778"/>
                  </a:lnTo>
                  <a:lnTo>
                    <a:pt x="17240" y="557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8" name="Forme libre 307">
              <a:extLst>
                <a:ext uri="{FF2B5EF4-FFF2-40B4-BE49-F238E27FC236}">
                  <a16:creationId xmlns:a16="http://schemas.microsoft.com/office/drawing/2014/main" id="{88B4A161-CC12-CE4F-B12A-C2A76461CA77}"/>
                </a:ext>
              </a:extLst>
            </p:cNvPr>
            <p:cNvSpPr/>
            <p:nvPr/>
          </p:nvSpPr>
          <p:spPr>
            <a:xfrm>
              <a:off x="8988347" y="4843984"/>
              <a:ext cx="87058" cy="112955"/>
            </a:xfrm>
            <a:custGeom>
              <a:avLst/>
              <a:gdLst>
                <a:gd name="connsiteX0" fmla="*/ 84582 w 87058"/>
                <a:gd name="connsiteY0" fmla="*/ 32381 h 112955"/>
                <a:gd name="connsiteX1" fmla="*/ 67913 w 87058"/>
                <a:gd name="connsiteY1" fmla="*/ 32381 h 112955"/>
                <a:gd name="connsiteX2" fmla="*/ 65723 w 87058"/>
                <a:gd name="connsiteY2" fmla="*/ 19485 h 112955"/>
                <a:gd name="connsiteX3" fmla="*/ 57341 w 87058"/>
                <a:gd name="connsiteY3" fmla="*/ 14684 h 112955"/>
                <a:gd name="connsiteX4" fmla="*/ 45625 w 87058"/>
                <a:gd name="connsiteY4" fmla="*/ 14025 h 112955"/>
                <a:gd name="connsiteX5" fmla="*/ 30385 w 87058"/>
                <a:gd name="connsiteY5" fmla="*/ 14590 h 112955"/>
                <a:gd name="connsiteX6" fmla="*/ 22955 w 87058"/>
                <a:gd name="connsiteY6" fmla="*/ 16943 h 112955"/>
                <a:gd name="connsiteX7" fmla="*/ 17717 w 87058"/>
                <a:gd name="connsiteY7" fmla="*/ 30874 h 112955"/>
                <a:gd name="connsiteX8" fmla="*/ 19717 w 87058"/>
                <a:gd name="connsiteY8" fmla="*/ 41793 h 112955"/>
                <a:gd name="connsiteX9" fmla="*/ 30861 w 87058"/>
                <a:gd name="connsiteY9" fmla="*/ 47347 h 112955"/>
                <a:gd name="connsiteX10" fmla="*/ 47435 w 87058"/>
                <a:gd name="connsiteY10" fmla="*/ 48383 h 112955"/>
                <a:gd name="connsiteX11" fmla="*/ 68008 w 87058"/>
                <a:gd name="connsiteY11" fmla="*/ 50265 h 112955"/>
                <a:gd name="connsiteX12" fmla="*/ 84201 w 87058"/>
                <a:gd name="connsiteY12" fmla="*/ 61372 h 112955"/>
                <a:gd name="connsiteX13" fmla="*/ 87058 w 87058"/>
                <a:gd name="connsiteY13" fmla="*/ 79257 h 112955"/>
                <a:gd name="connsiteX14" fmla="*/ 85535 w 87058"/>
                <a:gd name="connsiteY14" fmla="*/ 95071 h 112955"/>
                <a:gd name="connsiteX15" fmla="*/ 80772 w 87058"/>
                <a:gd name="connsiteY15" fmla="*/ 104484 h 112955"/>
                <a:gd name="connsiteX16" fmla="*/ 62960 w 87058"/>
                <a:gd name="connsiteY16" fmla="*/ 112108 h 112955"/>
                <a:gd name="connsiteX17" fmla="*/ 42767 w 87058"/>
                <a:gd name="connsiteY17" fmla="*/ 112955 h 112955"/>
                <a:gd name="connsiteX18" fmla="*/ 16669 w 87058"/>
                <a:gd name="connsiteY18" fmla="*/ 110884 h 112955"/>
                <a:gd name="connsiteX19" fmla="*/ 571 w 87058"/>
                <a:gd name="connsiteY19" fmla="*/ 89423 h 112955"/>
                <a:gd name="connsiteX20" fmla="*/ 0 w 87058"/>
                <a:gd name="connsiteY20" fmla="*/ 77280 h 112955"/>
                <a:gd name="connsiteX21" fmla="*/ 16669 w 87058"/>
                <a:gd name="connsiteY21" fmla="*/ 77280 h 112955"/>
                <a:gd name="connsiteX22" fmla="*/ 16669 w 87058"/>
                <a:gd name="connsiteY22" fmla="*/ 79822 h 112955"/>
                <a:gd name="connsiteX23" fmla="*/ 18002 w 87058"/>
                <a:gd name="connsiteY23" fmla="*/ 90929 h 112955"/>
                <a:gd name="connsiteX24" fmla="*/ 22289 w 87058"/>
                <a:gd name="connsiteY24" fmla="*/ 96577 h 112955"/>
                <a:gd name="connsiteX25" fmla="*/ 31337 w 87058"/>
                <a:gd name="connsiteY25" fmla="*/ 98742 h 112955"/>
                <a:gd name="connsiteX26" fmla="*/ 45053 w 87058"/>
                <a:gd name="connsiteY26" fmla="*/ 98930 h 112955"/>
                <a:gd name="connsiteX27" fmla="*/ 60103 w 87058"/>
                <a:gd name="connsiteY27" fmla="*/ 97989 h 112955"/>
                <a:gd name="connsiteX28" fmla="*/ 67151 w 87058"/>
                <a:gd name="connsiteY28" fmla="*/ 94224 h 112955"/>
                <a:gd name="connsiteX29" fmla="*/ 70104 w 87058"/>
                <a:gd name="connsiteY29" fmla="*/ 79069 h 112955"/>
                <a:gd name="connsiteX30" fmla="*/ 68580 w 87058"/>
                <a:gd name="connsiteY30" fmla="*/ 69562 h 112955"/>
                <a:gd name="connsiteX31" fmla="*/ 58198 w 87058"/>
                <a:gd name="connsiteY31" fmla="*/ 64008 h 112955"/>
                <a:gd name="connsiteX32" fmla="*/ 41339 w 87058"/>
                <a:gd name="connsiteY32" fmla="*/ 62878 h 112955"/>
                <a:gd name="connsiteX33" fmla="*/ 23336 w 87058"/>
                <a:gd name="connsiteY33" fmla="*/ 61466 h 112955"/>
                <a:gd name="connsiteX34" fmla="*/ 5239 w 87058"/>
                <a:gd name="connsiteY34" fmla="*/ 52054 h 112955"/>
                <a:gd name="connsiteX35" fmla="*/ 571 w 87058"/>
                <a:gd name="connsiteY35" fmla="*/ 31722 h 112955"/>
                <a:gd name="connsiteX36" fmla="*/ 9144 w 87058"/>
                <a:gd name="connsiteY36" fmla="*/ 6495 h 112955"/>
                <a:gd name="connsiteX37" fmla="*/ 26384 w 87058"/>
                <a:gd name="connsiteY37" fmla="*/ 659 h 112955"/>
                <a:gd name="connsiteX38" fmla="*/ 43625 w 87058"/>
                <a:gd name="connsiteY38" fmla="*/ 0 h 112955"/>
                <a:gd name="connsiteX39" fmla="*/ 66485 w 87058"/>
                <a:gd name="connsiteY39" fmla="*/ 1600 h 112955"/>
                <a:gd name="connsiteX40" fmla="*/ 82296 w 87058"/>
                <a:gd name="connsiteY40" fmla="*/ 14119 h 112955"/>
                <a:gd name="connsiteX41" fmla="*/ 84582 w 87058"/>
                <a:gd name="connsiteY41" fmla="*/ 29745 h 112955"/>
                <a:gd name="connsiteX42" fmla="*/ 84582 w 87058"/>
                <a:gd name="connsiteY42" fmla="*/ 32286 h 1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7058" h="112955">
                  <a:moveTo>
                    <a:pt x="84582" y="32381"/>
                  </a:moveTo>
                  <a:lnTo>
                    <a:pt x="67913" y="32381"/>
                  </a:lnTo>
                  <a:cubicBezTo>
                    <a:pt x="67913" y="26074"/>
                    <a:pt x="67246" y="21838"/>
                    <a:pt x="65723" y="19485"/>
                  </a:cubicBezTo>
                  <a:cubicBezTo>
                    <a:pt x="64199" y="17037"/>
                    <a:pt x="61436" y="15437"/>
                    <a:pt x="57341" y="14684"/>
                  </a:cubicBezTo>
                  <a:cubicBezTo>
                    <a:pt x="54864" y="14214"/>
                    <a:pt x="50959" y="14025"/>
                    <a:pt x="45625" y="14025"/>
                  </a:cubicBezTo>
                  <a:cubicBezTo>
                    <a:pt x="38481" y="14025"/>
                    <a:pt x="33433" y="14214"/>
                    <a:pt x="30385" y="14590"/>
                  </a:cubicBezTo>
                  <a:cubicBezTo>
                    <a:pt x="27337" y="14967"/>
                    <a:pt x="24860" y="15814"/>
                    <a:pt x="22955" y="16943"/>
                  </a:cubicBezTo>
                  <a:cubicBezTo>
                    <a:pt x="19526" y="19108"/>
                    <a:pt x="17717" y="23721"/>
                    <a:pt x="17717" y="30874"/>
                  </a:cubicBezTo>
                  <a:cubicBezTo>
                    <a:pt x="17717" y="35675"/>
                    <a:pt x="18383" y="39346"/>
                    <a:pt x="19717" y="41793"/>
                  </a:cubicBezTo>
                  <a:cubicBezTo>
                    <a:pt x="21336" y="44806"/>
                    <a:pt x="25051" y="46688"/>
                    <a:pt x="30861" y="47347"/>
                  </a:cubicBezTo>
                  <a:cubicBezTo>
                    <a:pt x="32575" y="47535"/>
                    <a:pt x="38100" y="47912"/>
                    <a:pt x="47435" y="48383"/>
                  </a:cubicBezTo>
                  <a:cubicBezTo>
                    <a:pt x="57341" y="48853"/>
                    <a:pt x="64199" y="49512"/>
                    <a:pt x="68008" y="50265"/>
                  </a:cubicBezTo>
                  <a:cubicBezTo>
                    <a:pt x="75914" y="51865"/>
                    <a:pt x="81344" y="55630"/>
                    <a:pt x="84201" y="61372"/>
                  </a:cubicBezTo>
                  <a:cubicBezTo>
                    <a:pt x="86106" y="65138"/>
                    <a:pt x="87058" y="71068"/>
                    <a:pt x="87058" y="79257"/>
                  </a:cubicBezTo>
                  <a:cubicBezTo>
                    <a:pt x="87058" y="85846"/>
                    <a:pt x="86582" y="91117"/>
                    <a:pt x="85535" y="95071"/>
                  </a:cubicBezTo>
                  <a:cubicBezTo>
                    <a:pt x="84582" y="99024"/>
                    <a:pt x="82963" y="102130"/>
                    <a:pt x="80772" y="104484"/>
                  </a:cubicBezTo>
                  <a:cubicBezTo>
                    <a:pt x="76676" y="108814"/>
                    <a:pt x="70675" y="111355"/>
                    <a:pt x="62960" y="112108"/>
                  </a:cubicBezTo>
                  <a:cubicBezTo>
                    <a:pt x="57436" y="112673"/>
                    <a:pt x="50768" y="112955"/>
                    <a:pt x="42767" y="112955"/>
                  </a:cubicBezTo>
                  <a:cubicBezTo>
                    <a:pt x="30004" y="112955"/>
                    <a:pt x="21336" y="112296"/>
                    <a:pt x="16669" y="110884"/>
                  </a:cubicBezTo>
                  <a:cubicBezTo>
                    <a:pt x="7239" y="107966"/>
                    <a:pt x="1905" y="100813"/>
                    <a:pt x="571" y="89423"/>
                  </a:cubicBezTo>
                  <a:cubicBezTo>
                    <a:pt x="286" y="86976"/>
                    <a:pt x="95" y="82928"/>
                    <a:pt x="0" y="77280"/>
                  </a:cubicBezTo>
                  <a:lnTo>
                    <a:pt x="16669" y="77280"/>
                  </a:lnTo>
                  <a:lnTo>
                    <a:pt x="16669" y="79822"/>
                  </a:lnTo>
                  <a:cubicBezTo>
                    <a:pt x="16669" y="84716"/>
                    <a:pt x="17145" y="88388"/>
                    <a:pt x="18002" y="90929"/>
                  </a:cubicBezTo>
                  <a:cubicBezTo>
                    <a:pt x="18860" y="93470"/>
                    <a:pt x="20288" y="95353"/>
                    <a:pt x="22289" y="96577"/>
                  </a:cubicBezTo>
                  <a:cubicBezTo>
                    <a:pt x="24289" y="97895"/>
                    <a:pt x="27337" y="98648"/>
                    <a:pt x="31337" y="98742"/>
                  </a:cubicBezTo>
                  <a:cubicBezTo>
                    <a:pt x="35433" y="98836"/>
                    <a:pt x="40005" y="98930"/>
                    <a:pt x="45053" y="98930"/>
                  </a:cubicBezTo>
                  <a:cubicBezTo>
                    <a:pt x="52102" y="98930"/>
                    <a:pt x="57055" y="98648"/>
                    <a:pt x="60103" y="97989"/>
                  </a:cubicBezTo>
                  <a:cubicBezTo>
                    <a:pt x="63151" y="97330"/>
                    <a:pt x="65437" y="96106"/>
                    <a:pt x="67151" y="94224"/>
                  </a:cubicBezTo>
                  <a:cubicBezTo>
                    <a:pt x="69152" y="91964"/>
                    <a:pt x="70104" y="86976"/>
                    <a:pt x="70104" y="79069"/>
                  </a:cubicBezTo>
                  <a:cubicBezTo>
                    <a:pt x="70104" y="74927"/>
                    <a:pt x="69628" y="71727"/>
                    <a:pt x="68580" y="69562"/>
                  </a:cubicBezTo>
                  <a:cubicBezTo>
                    <a:pt x="67056" y="66549"/>
                    <a:pt x="63627" y="64667"/>
                    <a:pt x="58198" y="64008"/>
                  </a:cubicBezTo>
                  <a:cubicBezTo>
                    <a:pt x="56769" y="63820"/>
                    <a:pt x="51149" y="63443"/>
                    <a:pt x="41339" y="62878"/>
                  </a:cubicBezTo>
                  <a:cubicBezTo>
                    <a:pt x="31814" y="62314"/>
                    <a:pt x="25813" y="61843"/>
                    <a:pt x="23336" y="61466"/>
                  </a:cubicBezTo>
                  <a:cubicBezTo>
                    <a:pt x="14954" y="60243"/>
                    <a:pt x="8858" y="57042"/>
                    <a:pt x="5239" y="52054"/>
                  </a:cubicBezTo>
                  <a:cubicBezTo>
                    <a:pt x="2191" y="47724"/>
                    <a:pt x="571" y="40946"/>
                    <a:pt x="571" y="31722"/>
                  </a:cubicBezTo>
                  <a:cubicBezTo>
                    <a:pt x="571" y="19108"/>
                    <a:pt x="3429" y="10731"/>
                    <a:pt x="9144" y="6495"/>
                  </a:cubicBezTo>
                  <a:cubicBezTo>
                    <a:pt x="13525" y="3295"/>
                    <a:pt x="19336" y="1318"/>
                    <a:pt x="26384" y="659"/>
                  </a:cubicBezTo>
                  <a:cubicBezTo>
                    <a:pt x="31528" y="188"/>
                    <a:pt x="37243" y="0"/>
                    <a:pt x="43625" y="0"/>
                  </a:cubicBezTo>
                  <a:cubicBezTo>
                    <a:pt x="54388" y="0"/>
                    <a:pt x="62008" y="565"/>
                    <a:pt x="66485" y="1600"/>
                  </a:cubicBezTo>
                  <a:cubicBezTo>
                    <a:pt x="74486" y="3577"/>
                    <a:pt x="79724" y="7719"/>
                    <a:pt x="82296" y="14119"/>
                  </a:cubicBezTo>
                  <a:cubicBezTo>
                    <a:pt x="83820" y="17885"/>
                    <a:pt x="84582" y="23062"/>
                    <a:pt x="84582" y="29745"/>
                  </a:cubicBezTo>
                  <a:lnTo>
                    <a:pt x="84582" y="3228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Forme libre 308">
              <a:extLst>
                <a:ext uri="{FF2B5EF4-FFF2-40B4-BE49-F238E27FC236}">
                  <a16:creationId xmlns:a16="http://schemas.microsoft.com/office/drawing/2014/main" id="{3A38A954-C046-3042-9CB6-6196CBAFEBEF}"/>
                </a:ext>
              </a:extLst>
            </p:cNvPr>
            <p:cNvSpPr/>
            <p:nvPr/>
          </p:nvSpPr>
          <p:spPr>
            <a:xfrm>
              <a:off x="10541684" y="4865163"/>
              <a:ext cx="52482" cy="53277"/>
            </a:xfrm>
            <a:custGeom>
              <a:avLst/>
              <a:gdLst>
                <a:gd name="connsiteX0" fmla="*/ 52483 w 52482"/>
                <a:gd name="connsiteY0" fmla="*/ 0 h 53277"/>
                <a:gd name="connsiteX1" fmla="*/ 43244 w 52482"/>
                <a:gd name="connsiteY1" fmla="*/ 0 h 53277"/>
                <a:gd name="connsiteX2" fmla="*/ 43244 w 52482"/>
                <a:gd name="connsiteY2" fmla="*/ 44523 h 53277"/>
                <a:gd name="connsiteX3" fmla="*/ 9144 w 52482"/>
                <a:gd name="connsiteY3" fmla="*/ 44523 h 53277"/>
                <a:gd name="connsiteX4" fmla="*/ 9144 w 52482"/>
                <a:gd name="connsiteY4" fmla="*/ 0 h 53277"/>
                <a:gd name="connsiteX5" fmla="*/ 0 w 52482"/>
                <a:gd name="connsiteY5" fmla="*/ 0 h 53277"/>
                <a:gd name="connsiteX6" fmla="*/ 0 w 52482"/>
                <a:gd name="connsiteY6" fmla="*/ 53277 h 53277"/>
                <a:gd name="connsiteX7" fmla="*/ 52483 w 52482"/>
                <a:gd name="connsiteY7" fmla="*/ 53277 h 53277"/>
                <a:gd name="connsiteX8" fmla="*/ 52483 w 52482"/>
                <a:gd name="connsiteY8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82" h="53277">
                  <a:moveTo>
                    <a:pt x="52483" y="0"/>
                  </a:moveTo>
                  <a:lnTo>
                    <a:pt x="43244" y="0"/>
                  </a:lnTo>
                  <a:lnTo>
                    <a:pt x="43244" y="44523"/>
                  </a:lnTo>
                  <a:lnTo>
                    <a:pt x="9144" y="44523"/>
                  </a:lnTo>
                  <a:lnTo>
                    <a:pt x="9144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52483" y="53277"/>
                  </a:lnTo>
                  <a:lnTo>
                    <a:pt x="52483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Forme libre 309">
              <a:extLst>
                <a:ext uri="{FF2B5EF4-FFF2-40B4-BE49-F238E27FC236}">
                  <a16:creationId xmlns:a16="http://schemas.microsoft.com/office/drawing/2014/main" id="{C42A1CB7-7C8E-CA45-A4E2-88479E4ED37D}"/>
                </a:ext>
              </a:extLst>
            </p:cNvPr>
            <p:cNvSpPr/>
            <p:nvPr/>
          </p:nvSpPr>
          <p:spPr>
            <a:xfrm>
              <a:off x="10633886" y="4865163"/>
              <a:ext cx="52673" cy="53277"/>
            </a:xfrm>
            <a:custGeom>
              <a:avLst/>
              <a:gdLst>
                <a:gd name="connsiteX0" fmla="*/ 43434 w 52673"/>
                <a:gd name="connsiteY0" fmla="*/ 53277 h 53277"/>
                <a:gd name="connsiteX1" fmla="*/ 52673 w 52673"/>
                <a:gd name="connsiteY1" fmla="*/ 53277 h 53277"/>
                <a:gd name="connsiteX2" fmla="*/ 52673 w 52673"/>
                <a:gd name="connsiteY2" fmla="*/ 0 h 53277"/>
                <a:gd name="connsiteX3" fmla="*/ 0 w 52673"/>
                <a:gd name="connsiteY3" fmla="*/ 0 h 53277"/>
                <a:gd name="connsiteX4" fmla="*/ 0 w 52673"/>
                <a:gd name="connsiteY4" fmla="*/ 53277 h 53277"/>
                <a:gd name="connsiteX5" fmla="*/ 9144 w 52673"/>
                <a:gd name="connsiteY5" fmla="*/ 53277 h 53277"/>
                <a:gd name="connsiteX6" fmla="*/ 9144 w 52673"/>
                <a:gd name="connsiteY6" fmla="*/ 8848 h 53277"/>
                <a:gd name="connsiteX7" fmla="*/ 43434 w 52673"/>
                <a:gd name="connsiteY7" fmla="*/ 8848 h 53277"/>
                <a:gd name="connsiteX8" fmla="*/ 43434 w 52673"/>
                <a:gd name="connsiteY8" fmla="*/ 53277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73" h="53277">
                  <a:moveTo>
                    <a:pt x="43434" y="53277"/>
                  </a:moveTo>
                  <a:lnTo>
                    <a:pt x="52673" y="53277"/>
                  </a:lnTo>
                  <a:lnTo>
                    <a:pt x="52673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9144" y="53277"/>
                  </a:lnTo>
                  <a:lnTo>
                    <a:pt x="9144" y="8848"/>
                  </a:lnTo>
                  <a:lnTo>
                    <a:pt x="43434" y="8848"/>
                  </a:lnTo>
                  <a:lnTo>
                    <a:pt x="43434" y="5327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Forme libre 310">
              <a:extLst>
                <a:ext uri="{FF2B5EF4-FFF2-40B4-BE49-F238E27FC236}">
                  <a16:creationId xmlns:a16="http://schemas.microsoft.com/office/drawing/2014/main" id="{AE0EB107-4E4E-F146-8ECD-3BD862BD6F76}"/>
                </a:ext>
              </a:extLst>
            </p:cNvPr>
            <p:cNvSpPr/>
            <p:nvPr/>
          </p:nvSpPr>
          <p:spPr>
            <a:xfrm>
              <a:off x="10725993" y="4849726"/>
              <a:ext cx="9143" cy="7624"/>
            </a:xfrm>
            <a:custGeom>
              <a:avLst/>
              <a:gdLst>
                <a:gd name="connsiteX0" fmla="*/ 0 w 9143"/>
                <a:gd name="connsiteY0" fmla="*/ 0 h 7624"/>
                <a:gd name="connsiteX1" fmla="*/ 9144 w 9143"/>
                <a:gd name="connsiteY1" fmla="*/ 0 h 7624"/>
                <a:gd name="connsiteX2" fmla="*/ 9144 w 9143"/>
                <a:gd name="connsiteY2" fmla="*/ 7625 h 7624"/>
                <a:gd name="connsiteX3" fmla="*/ 0 w 9143"/>
                <a:gd name="connsiteY3" fmla="*/ 7625 h 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7624">
                  <a:moveTo>
                    <a:pt x="0" y="0"/>
                  </a:moveTo>
                  <a:lnTo>
                    <a:pt x="9144" y="0"/>
                  </a:lnTo>
                  <a:lnTo>
                    <a:pt x="9144" y="7625"/>
                  </a:lnTo>
                  <a:lnTo>
                    <a:pt x="0" y="76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Forme libre 311">
              <a:extLst>
                <a:ext uri="{FF2B5EF4-FFF2-40B4-BE49-F238E27FC236}">
                  <a16:creationId xmlns:a16="http://schemas.microsoft.com/office/drawing/2014/main" id="{7C096DEB-1BE4-C04A-B9DF-58695EC5BC0A}"/>
                </a:ext>
              </a:extLst>
            </p:cNvPr>
            <p:cNvSpPr/>
            <p:nvPr/>
          </p:nvSpPr>
          <p:spPr>
            <a:xfrm>
              <a:off x="10725993" y="4865069"/>
              <a:ext cx="9143" cy="53371"/>
            </a:xfrm>
            <a:custGeom>
              <a:avLst/>
              <a:gdLst>
                <a:gd name="connsiteX0" fmla="*/ 0 w 9143"/>
                <a:gd name="connsiteY0" fmla="*/ 0 h 53371"/>
                <a:gd name="connsiteX1" fmla="*/ 9144 w 9143"/>
                <a:gd name="connsiteY1" fmla="*/ 0 h 53371"/>
                <a:gd name="connsiteX2" fmla="*/ 9144 w 9143"/>
                <a:gd name="connsiteY2" fmla="*/ 53371 h 53371"/>
                <a:gd name="connsiteX3" fmla="*/ 0 w 9143"/>
                <a:gd name="connsiteY3" fmla="*/ 53371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53371">
                  <a:moveTo>
                    <a:pt x="0" y="0"/>
                  </a:moveTo>
                  <a:lnTo>
                    <a:pt x="9144" y="0"/>
                  </a:lnTo>
                  <a:lnTo>
                    <a:pt x="9144" y="53371"/>
                  </a:lnTo>
                  <a:lnTo>
                    <a:pt x="0" y="5337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Forme libre 312">
              <a:extLst>
                <a:ext uri="{FF2B5EF4-FFF2-40B4-BE49-F238E27FC236}">
                  <a16:creationId xmlns:a16="http://schemas.microsoft.com/office/drawing/2014/main" id="{64F2A869-61BA-BB4D-A05C-272271BA1B96}"/>
                </a:ext>
              </a:extLst>
            </p:cNvPr>
            <p:cNvSpPr/>
            <p:nvPr/>
          </p:nvSpPr>
          <p:spPr>
            <a:xfrm>
              <a:off x="10769332" y="4865163"/>
              <a:ext cx="52387" cy="53277"/>
            </a:xfrm>
            <a:custGeom>
              <a:avLst/>
              <a:gdLst>
                <a:gd name="connsiteX0" fmla="*/ 43244 w 52387"/>
                <a:gd name="connsiteY0" fmla="*/ 0 h 53277"/>
                <a:gd name="connsiteX1" fmla="*/ 30861 w 52387"/>
                <a:gd name="connsiteY1" fmla="*/ 44335 h 53277"/>
                <a:gd name="connsiteX2" fmla="*/ 22193 w 52387"/>
                <a:gd name="connsiteY2" fmla="*/ 44335 h 53277"/>
                <a:gd name="connsiteX3" fmla="*/ 9144 w 52387"/>
                <a:gd name="connsiteY3" fmla="*/ 0 h 53277"/>
                <a:gd name="connsiteX4" fmla="*/ 0 w 52387"/>
                <a:gd name="connsiteY4" fmla="*/ 0 h 53277"/>
                <a:gd name="connsiteX5" fmla="*/ 14002 w 52387"/>
                <a:gd name="connsiteY5" fmla="*/ 53277 h 53277"/>
                <a:gd name="connsiteX6" fmla="*/ 38291 w 52387"/>
                <a:gd name="connsiteY6" fmla="*/ 53277 h 53277"/>
                <a:gd name="connsiteX7" fmla="*/ 52388 w 52387"/>
                <a:gd name="connsiteY7" fmla="*/ 0 h 53277"/>
                <a:gd name="connsiteX8" fmla="*/ 43148 w 52387"/>
                <a:gd name="connsiteY8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87" h="53277">
                  <a:moveTo>
                    <a:pt x="43244" y="0"/>
                  </a:moveTo>
                  <a:cubicBezTo>
                    <a:pt x="43244" y="0"/>
                    <a:pt x="30861" y="42170"/>
                    <a:pt x="30861" y="44335"/>
                  </a:cubicBezTo>
                  <a:lnTo>
                    <a:pt x="22193" y="44335"/>
                  </a:lnTo>
                  <a:lnTo>
                    <a:pt x="9144" y="0"/>
                  </a:lnTo>
                  <a:lnTo>
                    <a:pt x="0" y="0"/>
                  </a:lnTo>
                  <a:lnTo>
                    <a:pt x="14002" y="53277"/>
                  </a:lnTo>
                  <a:lnTo>
                    <a:pt x="38291" y="53277"/>
                  </a:lnTo>
                  <a:lnTo>
                    <a:pt x="52388" y="0"/>
                  </a:lnTo>
                  <a:lnTo>
                    <a:pt x="43148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Forme libre 313">
              <a:extLst>
                <a:ext uri="{FF2B5EF4-FFF2-40B4-BE49-F238E27FC236}">
                  <a16:creationId xmlns:a16="http://schemas.microsoft.com/office/drawing/2014/main" id="{5BB3E384-8582-B74D-8DEF-5FCCD8329AAB}"/>
                </a:ext>
              </a:extLst>
            </p:cNvPr>
            <p:cNvSpPr/>
            <p:nvPr/>
          </p:nvSpPr>
          <p:spPr>
            <a:xfrm>
              <a:off x="10856581" y="4865163"/>
              <a:ext cx="52387" cy="53277"/>
            </a:xfrm>
            <a:custGeom>
              <a:avLst/>
              <a:gdLst>
                <a:gd name="connsiteX0" fmla="*/ 43244 w 52387"/>
                <a:gd name="connsiteY0" fmla="*/ 44241 h 53277"/>
                <a:gd name="connsiteX1" fmla="*/ 9430 w 52387"/>
                <a:gd name="connsiteY1" fmla="*/ 44241 h 53277"/>
                <a:gd name="connsiteX2" fmla="*/ 9430 w 52387"/>
                <a:gd name="connsiteY2" fmla="*/ 31063 h 53277"/>
                <a:gd name="connsiteX3" fmla="*/ 52388 w 52387"/>
                <a:gd name="connsiteY3" fmla="*/ 31063 h 53277"/>
                <a:gd name="connsiteX4" fmla="*/ 52388 w 52387"/>
                <a:gd name="connsiteY4" fmla="*/ 0 h 53277"/>
                <a:gd name="connsiteX5" fmla="*/ 0 w 52387"/>
                <a:gd name="connsiteY5" fmla="*/ 0 h 53277"/>
                <a:gd name="connsiteX6" fmla="*/ 0 w 52387"/>
                <a:gd name="connsiteY6" fmla="*/ 53277 h 53277"/>
                <a:gd name="connsiteX7" fmla="*/ 43244 w 52387"/>
                <a:gd name="connsiteY7" fmla="*/ 53277 h 53277"/>
                <a:gd name="connsiteX8" fmla="*/ 43244 w 52387"/>
                <a:gd name="connsiteY8" fmla="*/ 44241 h 53277"/>
                <a:gd name="connsiteX9" fmla="*/ 9430 w 52387"/>
                <a:gd name="connsiteY9" fmla="*/ 8848 h 53277"/>
                <a:gd name="connsiteX10" fmla="*/ 43244 w 52387"/>
                <a:gd name="connsiteY10" fmla="*/ 8848 h 53277"/>
                <a:gd name="connsiteX11" fmla="*/ 43244 w 52387"/>
                <a:gd name="connsiteY11" fmla="*/ 22026 h 53277"/>
                <a:gd name="connsiteX12" fmla="*/ 9430 w 52387"/>
                <a:gd name="connsiteY12" fmla="*/ 22026 h 53277"/>
                <a:gd name="connsiteX13" fmla="*/ 9430 w 52387"/>
                <a:gd name="connsiteY13" fmla="*/ 8848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87" h="53277">
                  <a:moveTo>
                    <a:pt x="43244" y="44241"/>
                  </a:moveTo>
                  <a:lnTo>
                    <a:pt x="9430" y="44241"/>
                  </a:lnTo>
                  <a:lnTo>
                    <a:pt x="9430" y="31063"/>
                  </a:lnTo>
                  <a:lnTo>
                    <a:pt x="52388" y="31063"/>
                  </a:lnTo>
                  <a:lnTo>
                    <a:pt x="52388" y="0"/>
                  </a:lnTo>
                  <a:lnTo>
                    <a:pt x="0" y="0"/>
                  </a:lnTo>
                  <a:lnTo>
                    <a:pt x="0" y="53277"/>
                  </a:lnTo>
                  <a:lnTo>
                    <a:pt x="43244" y="53277"/>
                  </a:lnTo>
                  <a:lnTo>
                    <a:pt x="43244" y="44241"/>
                  </a:lnTo>
                  <a:close/>
                  <a:moveTo>
                    <a:pt x="9430" y="8848"/>
                  </a:moveTo>
                  <a:lnTo>
                    <a:pt x="43244" y="8848"/>
                  </a:lnTo>
                  <a:lnTo>
                    <a:pt x="43244" y="22026"/>
                  </a:lnTo>
                  <a:lnTo>
                    <a:pt x="9430" y="22026"/>
                  </a:lnTo>
                  <a:lnTo>
                    <a:pt x="9430" y="88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 314">
              <a:extLst>
                <a:ext uri="{FF2B5EF4-FFF2-40B4-BE49-F238E27FC236}">
                  <a16:creationId xmlns:a16="http://schemas.microsoft.com/office/drawing/2014/main" id="{59E09AB2-2E4E-F140-9503-3E465B7CFE64}"/>
                </a:ext>
              </a:extLst>
            </p:cNvPr>
            <p:cNvSpPr/>
            <p:nvPr/>
          </p:nvSpPr>
          <p:spPr>
            <a:xfrm>
              <a:off x="10943830" y="4865163"/>
              <a:ext cx="32956" cy="53277"/>
            </a:xfrm>
            <a:custGeom>
              <a:avLst/>
              <a:gdLst>
                <a:gd name="connsiteX0" fmla="*/ 32956 w 32956"/>
                <a:gd name="connsiteY0" fmla="*/ 0 h 53277"/>
                <a:gd name="connsiteX1" fmla="*/ 0 w 32956"/>
                <a:gd name="connsiteY1" fmla="*/ 0 h 53277"/>
                <a:gd name="connsiteX2" fmla="*/ 0 w 32956"/>
                <a:gd name="connsiteY2" fmla="*/ 53277 h 53277"/>
                <a:gd name="connsiteX3" fmla="*/ 9239 w 32956"/>
                <a:gd name="connsiteY3" fmla="*/ 53277 h 53277"/>
                <a:gd name="connsiteX4" fmla="*/ 9239 w 32956"/>
                <a:gd name="connsiteY4" fmla="*/ 8848 h 53277"/>
                <a:gd name="connsiteX5" fmla="*/ 32956 w 32956"/>
                <a:gd name="connsiteY5" fmla="*/ 8848 h 53277"/>
                <a:gd name="connsiteX6" fmla="*/ 32956 w 32956"/>
                <a:gd name="connsiteY6" fmla="*/ 0 h 5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56" h="53277">
                  <a:moveTo>
                    <a:pt x="32956" y="0"/>
                  </a:moveTo>
                  <a:lnTo>
                    <a:pt x="0" y="0"/>
                  </a:lnTo>
                  <a:lnTo>
                    <a:pt x="0" y="53277"/>
                  </a:lnTo>
                  <a:lnTo>
                    <a:pt x="9239" y="53277"/>
                  </a:lnTo>
                  <a:lnTo>
                    <a:pt x="9239" y="8848"/>
                  </a:lnTo>
                  <a:lnTo>
                    <a:pt x="32956" y="8848"/>
                  </a:lnTo>
                  <a:lnTo>
                    <a:pt x="32956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 315">
              <a:extLst>
                <a:ext uri="{FF2B5EF4-FFF2-40B4-BE49-F238E27FC236}">
                  <a16:creationId xmlns:a16="http://schemas.microsoft.com/office/drawing/2014/main" id="{B5CE1F7D-80F4-B548-8EEF-D1EDD820A529}"/>
                </a:ext>
              </a:extLst>
            </p:cNvPr>
            <p:cNvSpPr/>
            <p:nvPr/>
          </p:nvSpPr>
          <p:spPr>
            <a:xfrm>
              <a:off x="11010409" y="4865069"/>
              <a:ext cx="52387" cy="53371"/>
            </a:xfrm>
            <a:custGeom>
              <a:avLst/>
              <a:gdLst>
                <a:gd name="connsiteX0" fmla="*/ 9430 w 52387"/>
                <a:gd name="connsiteY0" fmla="*/ 8848 h 53371"/>
                <a:gd name="connsiteX1" fmla="*/ 43720 w 52387"/>
                <a:gd name="connsiteY1" fmla="*/ 8848 h 53371"/>
                <a:gd name="connsiteX2" fmla="*/ 43720 w 52387"/>
                <a:gd name="connsiteY2" fmla="*/ 0 h 53371"/>
                <a:gd name="connsiteX3" fmla="*/ 0 w 52387"/>
                <a:gd name="connsiteY3" fmla="*/ 0 h 53371"/>
                <a:gd name="connsiteX4" fmla="*/ 0 w 52387"/>
                <a:gd name="connsiteY4" fmla="*/ 31251 h 53371"/>
                <a:gd name="connsiteX5" fmla="*/ 21431 w 52387"/>
                <a:gd name="connsiteY5" fmla="*/ 31251 h 53371"/>
                <a:gd name="connsiteX6" fmla="*/ 42958 w 52387"/>
                <a:gd name="connsiteY6" fmla="*/ 31251 h 53371"/>
                <a:gd name="connsiteX7" fmla="*/ 42958 w 52387"/>
                <a:gd name="connsiteY7" fmla="*/ 44429 h 53371"/>
                <a:gd name="connsiteX8" fmla="*/ 0 w 52387"/>
                <a:gd name="connsiteY8" fmla="*/ 44429 h 53371"/>
                <a:gd name="connsiteX9" fmla="*/ 0 w 52387"/>
                <a:gd name="connsiteY9" fmla="*/ 53371 h 53371"/>
                <a:gd name="connsiteX10" fmla="*/ 52388 w 52387"/>
                <a:gd name="connsiteY10" fmla="*/ 53371 h 53371"/>
                <a:gd name="connsiteX11" fmla="*/ 52388 w 52387"/>
                <a:gd name="connsiteY11" fmla="*/ 22026 h 53371"/>
                <a:gd name="connsiteX12" fmla="*/ 9430 w 52387"/>
                <a:gd name="connsiteY12" fmla="*/ 22026 h 53371"/>
                <a:gd name="connsiteX13" fmla="*/ 9430 w 52387"/>
                <a:gd name="connsiteY13" fmla="*/ 8848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87" h="53371">
                  <a:moveTo>
                    <a:pt x="9430" y="8848"/>
                  </a:moveTo>
                  <a:lnTo>
                    <a:pt x="43720" y="8848"/>
                  </a:lnTo>
                  <a:lnTo>
                    <a:pt x="43720" y="0"/>
                  </a:lnTo>
                  <a:lnTo>
                    <a:pt x="0" y="0"/>
                  </a:lnTo>
                  <a:lnTo>
                    <a:pt x="0" y="31251"/>
                  </a:lnTo>
                  <a:lnTo>
                    <a:pt x="21431" y="31251"/>
                  </a:lnTo>
                  <a:lnTo>
                    <a:pt x="42958" y="31251"/>
                  </a:lnTo>
                  <a:lnTo>
                    <a:pt x="42958" y="44429"/>
                  </a:lnTo>
                  <a:lnTo>
                    <a:pt x="0" y="44429"/>
                  </a:lnTo>
                  <a:lnTo>
                    <a:pt x="0" y="53371"/>
                  </a:lnTo>
                  <a:lnTo>
                    <a:pt x="52388" y="53371"/>
                  </a:lnTo>
                  <a:lnTo>
                    <a:pt x="52388" y="22026"/>
                  </a:lnTo>
                  <a:lnTo>
                    <a:pt x="9430" y="22026"/>
                  </a:lnTo>
                  <a:lnTo>
                    <a:pt x="9430" y="884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 316">
              <a:extLst>
                <a:ext uri="{FF2B5EF4-FFF2-40B4-BE49-F238E27FC236}">
                  <a16:creationId xmlns:a16="http://schemas.microsoft.com/office/drawing/2014/main" id="{3698FD49-5040-0643-B5E8-8FEBE9E5084A}"/>
                </a:ext>
              </a:extLst>
            </p:cNvPr>
            <p:cNvSpPr/>
            <p:nvPr/>
          </p:nvSpPr>
          <p:spPr>
            <a:xfrm>
              <a:off x="11102516" y="4865069"/>
              <a:ext cx="9143" cy="53371"/>
            </a:xfrm>
            <a:custGeom>
              <a:avLst/>
              <a:gdLst>
                <a:gd name="connsiteX0" fmla="*/ 0 w 9143"/>
                <a:gd name="connsiteY0" fmla="*/ 0 h 53371"/>
                <a:gd name="connsiteX1" fmla="*/ 9144 w 9143"/>
                <a:gd name="connsiteY1" fmla="*/ 0 h 53371"/>
                <a:gd name="connsiteX2" fmla="*/ 9144 w 9143"/>
                <a:gd name="connsiteY2" fmla="*/ 53371 h 53371"/>
                <a:gd name="connsiteX3" fmla="*/ 0 w 9143"/>
                <a:gd name="connsiteY3" fmla="*/ 53371 h 5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53371">
                  <a:moveTo>
                    <a:pt x="0" y="0"/>
                  </a:moveTo>
                  <a:lnTo>
                    <a:pt x="9144" y="0"/>
                  </a:lnTo>
                  <a:lnTo>
                    <a:pt x="9144" y="53371"/>
                  </a:lnTo>
                  <a:lnTo>
                    <a:pt x="0" y="5337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 317">
              <a:extLst>
                <a:ext uri="{FF2B5EF4-FFF2-40B4-BE49-F238E27FC236}">
                  <a16:creationId xmlns:a16="http://schemas.microsoft.com/office/drawing/2014/main" id="{3FDFBC52-5D7F-DF41-9D8C-C4526F0BA178}"/>
                </a:ext>
              </a:extLst>
            </p:cNvPr>
            <p:cNvSpPr/>
            <p:nvPr/>
          </p:nvSpPr>
          <p:spPr>
            <a:xfrm>
              <a:off x="11102516" y="4849726"/>
              <a:ext cx="9143" cy="7624"/>
            </a:xfrm>
            <a:custGeom>
              <a:avLst/>
              <a:gdLst>
                <a:gd name="connsiteX0" fmla="*/ 0 w 9143"/>
                <a:gd name="connsiteY0" fmla="*/ 0 h 7624"/>
                <a:gd name="connsiteX1" fmla="*/ 9144 w 9143"/>
                <a:gd name="connsiteY1" fmla="*/ 0 h 7624"/>
                <a:gd name="connsiteX2" fmla="*/ 9144 w 9143"/>
                <a:gd name="connsiteY2" fmla="*/ 7625 h 7624"/>
                <a:gd name="connsiteX3" fmla="*/ 0 w 9143"/>
                <a:gd name="connsiteY3" fmla="*/ 7625 h 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" h="7624">
                  <a:moveTo>
                    <a:pt x="0" y="0"/>
                  </a:moveTo>
                  <a:lnTo>
                    <a:pt x="9144" y="0"/>
                  </a:lnTo>
                  <a:lnTo>
                    <a:pt x="9144" y="7625"/>
                  </a:lnTo>
                  <a:lnTo>
                    <a:pt x="0" y="76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 318">
              <a:extLst>
                <a:ext uri="{FF2B5EF4-FFF2-40B4-BE49-F238E27FC236}">
                  <a16:creationId xmlns:a16="http://schemas.microsoft.com/office/drawing/2014/main" id="{5B7087C3-AD6C-7143-86E3-7B938448CF8B}"/>
                </a:ext>
              </a:extLst>
            </p:cNvPr>
            <p:cNvSpPr/>
            <p:nvPr/>
          </p:nvSpPr>
          <p:spPr>
            <a:xfrm>
              <a:off x="11152808" y="4849726"/>
              <a:ext cx="34480" cy="68714"/>
            </a:xfrm>
            <a:custGeom>
              <a:avLst/>
              <a:gdLst>
                <a:gd name="connsiteX0" fmla="*/ 9239 w 34480"/>
                <a:gd name="connsiteY0" fmla="*/ 24191 h 68714"/>
                <a:gd name="connsiteX1" fmla="*/ 26670 w 34480"/>
                <a:gd name="connsiteY1" fmla="*/ 24191 h 68714"/>
                <a:gd name="connsiteX2" fmla="*/ 26670 w 34480"/>
                <a:gd name="connsiteY2" fmla="*/ 15343 h 68714"/>
                <a:gd name="connsiteX3" fmla="*/ 9239 w 34480"/>
                <a:gd name="connsiteY3" fmla="*/ 15343 h 68714"/>
                <a:gd name="connsiteX4" fmla="*/ 9239 w 34480"/>
                <a:gd name="connsiteY4" fmla="*/ 0 h 68714"/>
                <a:gd name="connsiteX5" fmla="*/ 0 w 34480"/>
                <a:gd name="connsiteY5" fmla="*/ 0 h 68714"/>
                <a:gd name="connsiteX6" fmla="*/ 0 w 34480"/>
                <a:gd name="connsiteY6" fmla="*/ 34451 h 68714"/>
                <a:gd name="connsiteX7" fmla="*/ 0 w 34480"/>
                <a:gd name="connsiteY7" fmla="*/ 68714 h 68714"/>
                <a:gd name="connsiteX8" fmla="*/ 34480 w 34480"/>
                <a:gd name="connsiteY8" fmla="*/ 68714 h 68714"/>
                <a:gd name="connsiteX9" fmla="*/ 34480 w 34480"/>
                <a:gd name="connsiteY9" fmla="*/ 59678 h 68714"/>
                <a:gd name="connsiteX10" fmla="*/ 9239 w 34480"/>
                <a:gd name="connsiteY10" fmla="*/ 59678 h 68714"/>
                <a:gd name="connsiteX11" fmla="*/ 9239 w 34480"/>
                <a:gd name="connsiteY11" fmla="*/ 24191 h 6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80" h="68714">
                  <a:moveTo>
                    <a:pt x="9239" y="24191"/>
                  </a:moveTo>
                  <a:lnTo>
                    <a:pt x="26670" y="24191"/>
                  </a:lnTo>
                  <a:lnTo>
                    <a:pt x="26670" y="15343"/>
                  </a:lnTo>
                  <a:lnTo>
                    <a:pt x="9239" y="15343"/>
                  </a:lnTo>
                  <a:lnTo>
                    <a:pt x="9239" y="0"/>
                  </a:lnTo>
                  <a:lnTo>
                    <a:pt x="0" y="0"/>
                  </a:lnTo>
                  <a:lnTo>
                    <a:pt x="0" y="34451"/>
                  </a:lnTo>
                  <a:lnTo>
                    <a:pt x="0" y="68714"/>
                  </a:lnTo>
                  <a:lnTo>
                    <a:pt x="34480" y="68714"/>
                  </a:lnTo>
                  <a:lnTo>
                    <a:pt x="34480" y="59678"/>
                  </a:lnTo>
                  <a:lnTo>
                    <a:pt x="9239" y="59678"/>
                  </a:lnTo>
                  <a:lnTo>
                    <a:pt x="9239" y="2419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 319">
              <a:extLst>
                <a:ext uri="{FF2B5EF4-FFF2-40B4-BE49-F238E27FC236}">
                  <a16:creationId xmlns:a16="http://schemas.microsoft.com/office/drawing/2014/main" id="{BC158D1B-99D9-764E-894B-11A53F706604}"/>
                </a:ext>
              </a:extLst>
            </p:cNvPr>
            <p:cNvSpPr/>
            <p:nvPr/>
          </p:nvSpPr>
          <p:spPr>
            <a:xfrm>
              <a:off x="11227198" y="4849632"/>
              <a:ext cx="52482" cy="68808"/>
            </a:xfrm>
            <a:custGeom>
              <a:avLst/>
              <a:gdLst>
                <a:gd name="connsiteX0" fmla="*/ 43339 w 52482"/>
                <a:gd name="connsiteY0" fmla="*/ 59772 h 68808"/>
                <a:gd name="connsiteX1" fmla="*/ 9525 w 52482"/>
                <a:gd name="connsiteY1" fmla="*/ 59772 h 68808"/>
                <a:gd name="connsiteX2" fmla="*/ 9525 w 52482"/>
                <a:gd name="connsiteY2" fmla="*/ 46594 h 68808"/>
                <a:gd name="connsiteX3" fmla="*/ 52483 w 52482"/>
                <a:gd name="connsiteY3" fmla="*/ 46594 h 68808"/>
                <a:gd name="connsiteX4" fmla="*/ 52483 w 52482"/>
                <a:gd name="connsiteY4" fmla="*/ 15531 h 68808"/>
                <a:gd name="connsiteX5" fmla="*/ 29718 w 52482"/>
                <a:gd name="connsiteY5" fmla="*/ 15531 h 68808"/>
                <a:gd name="connsiteX6" fmla="*/ 40291 w 52482"/>
                <a:gd name="connsiteY6" fmla="*/ 0 h 68808"/>
                <a:gd name="connsiteX7" fmla="*/ 31052 w 52482"/>
                <a:gd name="connsiteY7" fmla="*/ 0 h 68808"/>
                <a:gd name="connsiteX8" fmla="*/ 19336 w 52482"/>
                <a:gd name="connsiteY8" fmla="*/ 15531 h 68808"/>
                <a:gd name="connsiteX9" fmla="*/ 0 w 52482"/>
                <a:gd name="connsiteY9" fmla="*/ 15531 h 68808"/>
                <a:gd name="connsiteX10" fmla="*/ 0 w 52482"/>
                <a:gd name="connsiteY10" fmla="*/ 68809 h 68808"/>
                <a:gd name="connsiteX11" fmla="*/ 43244 w 52482"/>
                <a:gd name="connsiteY11" fmla="*/ 68809 h 68808"/>
                <a:gd name="connsiteX12" fmla="*/ 43244 w 52482"/>
                <a:gd name="connsiteY12" fmla="*/ 59772 h 68808"/>
                <a:gd name="connsiteX13" fmla="*/ 9525 w 52482"/>
                <a:gd name="connsiteY13" fmla="*/ 24380 h 68808"/>
                <a:gd name="connsiteX14" fmla="*/ 43339 w 52482"/>
                <a:gd name="connsiteY14" fmla="*/ 24380 h 68808"/>
                <a:gd name="connsiteX15" fmla="*/ 43339 w 52482"/>
                <a:gd name="connsiteY15" fmla="*/ 37558 h 68808"/>
                <a:gd name="connsiteX16" fmla="*/ 9525 w 52482"/>
                <a:gd name="connsiteY16" fmla="*/ 37558 h 68808"/>
                <a:gd name="connsiteX17" fmla="*/ 9525 w 52482"/>
                <a:gd name="connsiteY17" fmla="*/ 24380 h 6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482" h="68808">
                  <a:moveTo>
                    <a:pt x="43339" y="59772"/>
                  </a:moveTo>
                  <a:lnTo>
                    <a:pt x="9525" y="59772"/>
                  </a:lnTo>
                  <a:lnTo>
                    <a:pt x="9525" y="46594"/>
                  </a:lnTo>
                  <a:lnTo>
                    <a:pt x="52483" y="46594"/>
                  </a:lnTo>
                  <a:lnTo>
                    <a:pt x="52483" y="15531"/>
                  </a:lnTo>
                  <a:lnTo>
                    <a:pt x="29718" y="15531"/>
                  </a:lnTo>
                  <a:lnTo>
                    <a:pt x="40291" y="0"/>
                  </a:lnTo>
                  <a:lnTo>
                    <a:pt x="31052" y="0"/>
                  </a:lnTo>
                  <a:cubicBezTo>
                    <a:pt x="31052" y="0"/>
                    <a:pt x="22288" y="10731"/>
                    <a:pt x="19336" y="15531"/>
                  </a:cubicBezTo>
                  <a:lnTo>
                    <a:pt x="0" y="15531"/>
                  </a:lnTo>
                  <a:lnTo>
                    <a:pt x="0" y="68809"/>
                  </a:lnTo>
                  <a:lnTo>
                    <a:pt x="43244" y="68809"/>
                  </a:lnTo>
                  <a:lnTo>
                    <a:pt x="43244" y="59772"/>
                  </a:lnTo>
                  <a:close/>
                  <a:moveTo>
                    <a:pt x="9525" y="24380"/>
                  </a:moveTo>
                  <a:lnTo>
                    <a:pt x="43339" y="24380"/>
                  </a:lnTo>
                  <a:lnTo>
                    <a:pt x="43339" y="37558"/>
                  </a:lnTo>
                  <a:lnTo>
                    <a:pt x="9525" y="37558"/>
                  </a:lnTo>
                  <a:lnTo>
                    <a:pt x="9525" y="2438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 320">
              <a:extLst>
                <a:ext uri="{FF2B5EF4-FFF2-40B4-BE49-F238E27FC236}">
                  <a16:creationId xmlns:a16="http://schemas.microsoft.com/office/drawing/2014/main" id="{055099E0-CD06-7742-BDF0-5117BB9A5FE9}"/>
                </a:ext>
              </a:extLst>
            </p:cNvPr>
            <p:cNvSpPr/>
            <p:nvPr/>
          </p:nvSpPr>
          <p:spPr>
            <a:xfrm>
              <a:off x="10529302" y="4961458"/>
              <a:ext cx="108108" cy="110507"/>
            </a:xfrm>
            <a:custGeom>
              <a:avLst/>
              <a:gdLst>
                <a:gd name="connsiteX0" fmla="*/ 88201 w 108108"/>
                <a:gd name="connsiteY0" fmla="*/ 83587 h 110507"/>
                <a:gd name="connsiteX1" fmla="*/ 88201 w 108108"/>
                <a:gd name="connsiteY1" fmla="*/ 37746 h 110507"/>
                <a:gd name="connsiteX2" fmla="*/ 48482 w 108108"/>
                <a:gd name="connsiteY2" fmla="*/ 0 h 110507"/>
                <a:gd name="connsiteX3" fmla="*/ 4667 w 108108"/>
                <a:gd name="connsiteY3" fmla="*/ 23721 h 110507"/>
                <a:gd name="connsiteX4" fmla="*/ 18288 w 108108"/>
                <a:gd name="connsiteY4" fmla="*/ 35487 h 110507"/>
                <a:gd name="connsiteX5" fmla="*/ 47434 w 108108"/>
                <a:gd name="connsiteY5" fmla="*/ 7813 h 110507"/>
                <a:gd name="connsiteX6" fmla="*/ 63913 w 108108"/>
                <a:gd name="connsiteY6" fmla="*/ 37746 h 110507"/>
                <a:gd name="connsiteX7" fmla="*/ 63913 w 108108"/>
                <a:gd name="connsiteY7" fmla="*/ 49230 h 110507"/>
                <a:gd name="connsiteX8" fmla="*/ 0 w 108108"/>
                <a:gd name="connsiteY8" fmla="*/ 84246 h 110507"/>
                <a:gd name="connsiteX9" fmla="*/ 31337 w 108108"/>
                <a:gd name="connsiteY9" fmla="*/ 110508 h 110507"/>
                <a:gd name="connsiteX10" fmla="*/ 64103 w 108108"/>
                <a:gd name="connsiteY10" fmla="*/ 94882 h 110507"/>
                <a:gd name="connsiteX11" fmla="*/ 82963 w 108108"/>
                <a:gd name="connsiteY11" fmla="*/ 110508 h 110507"/>
                <a:gd name="connsiteX12" fmla="*/ 108109 w 108108"/>
                <a:gd name="connsiteY12" fmla="*/ 106366 h 110507"/>
                <a:gd name="connsiteX13" fmla="*/ 108109 w 108108"/>
                <a:gd name="connsiteY13" fmla="*/ 100624 h 110507"/>
                <a:gd name="connsiteX14" fmla="*/ 98774 w 108108"/>
                <a:gd name="connsiteY14" fmla="*/ 102695 h 110507"/>
                <a:gd name="connsiteX15" fmla="*/ 88011 w 108108"/>
                <a:gd name="connsiteY15" fmla="*/ 83587 h 110507"/>
                <a:gd name="connsiteX16" fmla="*/ 64103 w 108108"/>
                <a:gd name="connsiteY16" fmla="*/ 71162 h 110507"/>
                <a:gd name="connsiteX17" fmla="*/ 41338 w 108108"/>
                <a:gd name="connsiteY17" fmla="*/ 97424 h 110507"/>
                <a:gd name="connsiteX18" fmla="*/ 26289 w 108108"/>
                <a:gd name="connsiteY18" fmla="*/ 81045 h 110507"/>
                <a:gd name="connsiteX19" fmla="*/ 64103 w 108108"/>
                <a:gd name="connsiteY19" fmla="*/ 57795 h 110507"/>
                <a:gd name="connsiteX20" fmla="*/ 64103 w 108108"/>
                <a:gd name="connsiteY20" fmla="*/ 71162 h 1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108" h="110507">
                  <a:moveTo>
                    <a:pt x="88201" y="83587"/>
                  </a:moveTo>
                  <a:lnTo>
                    <a:pt x="88201" y="37746"/>
                  </a:lnTo>
                  <a:cubicBezTo>
                    <a:pt x="88201" y="11484"/>
                    <a:pt x="78676" y="0"/>
                    <a:pt x="48482" y="0"/>
                  </a:cubicBezTo>
                  <a:cubicBezTo>
                    <a:pt x="28861" y="0"/>
                    <a:pt x="4667" y="7154"/>
                    <a:pt x="4667" y="23721"/>
                  </a:cubicBezTo>
                  <a:cubicBezTo>
                    <a:pt x="4667" y="31816"/>
                    <a:pt x="11621" y="35487"/>
                    <a:pt x="18288" y="35487"/>
                  </a:cubicBezTo>
                  <a:cubicBezTo>
                    <a:pt x="40100" y="35487"/>
                    <a:pt x="23813" y="7813"/>
                    <a:pt x="47434" y="7813"/>
                  </a:cubicBezTo>
                  <a:cubicBezTo>
                    <a:pt x="63913" y="7813"/>
                    <a:pt x="63913" y="25321"/>
                    <a:pt x="63913" y="37746"/>
                  </a:cubicBezTo>
                  <a:lnTo>
                    <a:pt x="63913" y="49230"/>
                  </a:lnTo>
                  <a:cubicBezTo>
                    <a:pt x="49054" y="49983"/>
                    <a:pt x="0" y="52054"/>
                    <a:pt x="0" y="84246"/>
                  </a:cubicBezTo>
                  <a:cubicBezTo>
                    <a:pt x="0" y="99212"/>
                    <a:pt x="14859" y="110508"/>
                    <a:pt x="31337" y="110508"/>
                  </a:cubicBezTo>
                  <a:cubicBezTo>
                    <a:pt x="49054" y="110508"/>
                    <a:pt x="59341" y="99871"/>
                    <a:pt x="64103" y="94882"/>
                  </a:cubicBezTo>
                  <a:cubicBezTo>
                    <a:pt x="65722" y="102507"/>
                    <a:pt x="68675" y="110508"/>
                    <a:pt x="82963" y="110508"/>
                  </a:cubicBezTo>
                  <a:cubicBezTo>
                    <a:pt x="92964" y="110508"/>
                    <a:pt x="99917" y="108908"/>
                    <a:pt x="108109" y="106366"/>
                  </a:cubicBezTo>
                  <a:lnTo>
                    <a:pt x="108109" y="100624"/>
                  </a:lnTo>
                  <a:cubicBezTo>
                    <a:pt x="104965" y="101566"/>
                    <a:pt x="101917" y="102695"/>
                    <a:pt x="98774" y="102695"/>
                  </a:cubicBezTo>
                  <a:cubicBezTo>
                    <a:pt x="90868" y="102695"/>
                    <a:pt x="88011" y="97612"/>
                    <a:pt x="88011" y="83587"/>
                  </a:cubicBezTo>
                  <a:close/>
                  <a:moveTo>
                    <a:pt x="64103" y="71162"/>
                  </a:moveTo>
                  <a:cubicBezTo>
                    <a:pt x="64103" y="88011"/>
                    <a:pt x="54959" y="97424"/>
                    <a:pt x="41338" y="97424"/>
                  </a:cubicBezTo>
                  <a:cubicBezTo>
                    <a:pt x="31337" y="97424"/>
                    <a:pt x="26289" y="90082"/>
                    <a:pt x="26289" y="81045"/>
                  </a:cubicBezTo>
                  <a:cubicBezTo>
                    <a:pt x="26289" y="59396"/>
                    <a:pt x="54959" y="57984"/>
                    <a:pt x="64103" y="57795"/>
                  </a:cubicBezTo>
                  <a:lnTo>
                    <a:pt x="64103" y="7116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 321">
              <a:extLst>
                <a:ext uri="{FF2B5EF4-FFF2-40B4-BE49-F238E27FC236}">
                  <a16:creationId xmlns:a16="http://schemas.microsoft.com/office/drawing/2014/main" id="{606C6532-C7F8-7F46-958C-950F5ABCA498}"/>
                </a:ext>
              </a:extLst>
            </p:cNvPr>
            <p:cNvSpPr/>
            <p:nvPr/>
          </p:nvSpPr>
          <p:spPr>
            <a:xfrm>
              <a:off x="10662461" y="4961364"/>
              <a:ext cx="128682" cy="108342"/>
            </a:xfrm>
            <a:custGeom>
              <a:avLst/>
              <a:gdLst>
                <a:gd name="connsiteX0" fmla="*/ 110680 w 128682"/>
                <a:gd name="connsiteY0" fmla="*/ 83210 h 108342"/>
                <a:gd name="connsiteX1" fmla="*/ 110680 w 128682"/>
                <a:gd name="connsiteY1" fmla="*/ 30686 h 108342"/>
                <a:gd name="connsiteX2" fmla="*/ 81820 w 128682"/>
                <a:gd name="connsiteY2" fmla="*/ 0 h 108342"/>
                <a:gd name="connsiteX3" fmla="*/ 42577 w 128682"/>
                <a:gd name="connsiteY3" fmla="*/ 27203 h 108342"/>
                <a:gd name="connsiteX4" fmla="*/ 42101 w 128682"/>
                <a:gd name="connsiteY4" fmla="*/ 27203 h 108342"/>
                <a:gd name="connsiteX5" fmla="*/ 42101 w 128682"/>
                <a:gd name="connsiteY5" fmla="*/ 0 h 108342"/>
                <a:gd name="connsiteX6" fmla="*/ 0 w 128682"/>
                <a:gd name="connsiteY6" fmla="*/ 5554 h 108342"/>
                <a:gd name="connsiteX7" fmla="*/ 0 w 128682"/>
                <a:gd name="connsiteY7" fmla="*/ 10637 h 108342"/>
                <a:gd name="connsiteX8" fmla="*/ 17907 w 128682"/>
                <a:gd name="connsiteY8" fmla="*/ 29086 h 108342"/>
                <a:gd name="connsiteX9" fmla="*/ 17907 w 128682"/>
                <a:gd name="connsiteY9" fmla="*/ 83210 h 108342"/>
                <a:gd name="connsiteX10" fmla="*/ 0 w 128682"/>
                <a:gd name="connsiteY10" fmla="*/ 103260 h 108342"/>
                <a:gd name="connsiteX11" fmla="*/ 0 w 128682"/>
                <a:gd name="connsiteY11" fmla="*/ 108343 h 108342"/>
                <a:gd name="connsiteX12" fmla="*/ 60008 w 128682"/>
                <a:gd name="connsiteY12" fmla="*/ 108343 h 108342"/>
                <a:gd name="connsiteX13" fmla="*/ 60008 w 128682"/>
                <a:gd name="connsiteY13" fmla="*/ 103260 h 108342"/>
                <a:gd name="connsiteX14" fmla="*/ 42101 w 128682"/>
                <a:gd name="connsiteY14" fmla="*/ 83210 h 108342"/>
                <a:gd name="connsiteX15" fmla="*/ 42101 w 128682"/>
                <a:gd name="connsiteY15" fmla="*/ 52336 h 108342"/>
                <a:gd name="connsiteX16" fmla="*/ 71247 w 128682"/>
                <a:gd name="connsiteY16" fmla="*/ 14025 h 108342"/>
                <a:gd name="connsiteX17" fmla="*/ 86582 w 128682"/>
                <a:gd name="connsiteY17" fmla="*/ 49230 h 108342"/>
                <a:gd name="connsiteX18" fmla="*/ 86582 w 128682"/>
                <a:gd name="connsiteY18" fmla="*/ 83116 h 108342"/>
                <a:gd name="connsiteX19" fmla="*/ 68675 w 128682"/>
                <a:gd name="connsiteY19" fmla="*/ 103166 h 108342"/>
                <a:gd name="connsiteX20" fmla="*/ 68675 w 128682"/>
                <a:gd name="connsiteY20" fmla="*/ 108249 h 108342"/>
                <a:gd name="connsiteX21" fmla="*/ 128683 w 128682"/>
                <a:gd name="connsiteY21" fmla="*/ 108249 h 108342"/>
                <a:gd name="connsiteX22" fmla="*/ 128683 w 128682"/>
                <a:gd name="connsiteY22" fmla="*/ 103166 h 108342"/>
                <a:gd name="connsiteX23" fmla="*/ 110776 w 128682"/>
                <a:gd name="connsiteY23" fmla="*/ 83116 h 10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682" h="108342">
                  <a:moveTo>
                    <a:pt x="110680" y="83210"/>
                  </a:moveTo>
                  <a:lnTo>
                    <a:pt x="110680" y="30686"/>
                  </a:lnTo>
                  <a:cubicBezTo>
                    <a:pt x="110680" y="13178"/>
                    <a:pt x="106109" y="0"/>
                    <a:pt x="81820" y="0"/>
                  </a:cubicBezTo>
                  <a:cubicBezTo>
                    <a:pt x="59055" y="0"/>
                    <a:pt x="48101" y="17696"/>
                    <a:pt x="42577" y="27203"/>
                  </a:cubicBezTo>
                  <a:lnTo>
                    <a:pt x="42101" y="27203"/>
                  </a:lnTo>
                  <a:lnTo>
                    <a:pt x="42101" y="0"/>
                  </a:lnTo>
                  <a:lnTo>
                    <a:pt x="0" y="5554"/>
                  </a:lnTo>
                  <a:lnTo>
                    <a:pt x="0" y="10637"/>
                  </a:lnTo>
                  <a:cubicBezTo>
                    <a:pt x="9335" y="10637"/>
                    <a:pt x="17907" y="12707"/>
                    <a:pt x="17907" y="29086"/>
                  </a:cubicBezTo>
                  <a:lnTo>
                    <a:pt x="17907" y="83210"/>
                  </a:lnTo>
                  <a:cubicBezTo>
                    <a:pt x="17907" y="99118"/>
                    <a:pt x="13811" y="103260"/>
                    <a:pt x="0" y="103260"/>
                  </a:cubicBezTo>
                  <a:lnTo>
                    <a:pt x="0" y="108343"/>
                  </a:lnTo>
                  <a:lnTo>
                    <a:pt x="60008" y="108343"/>
                  </a:lnTo>
                  <a:lnTo>
                    <a:pt x="60008" y="103260"/>
                  </a:lnTo>
                  <a:cubicBezTo>
                    <a:pt x="46196" y="103260"/>
                    <a:pt x="42101" y="99118"/>
                    <a:pt x="42101" y="83210"/>
                  </a:cubicBezTo>
                  <a:lnTo>
                    <a:pt x="42101" y="52336"/>
                  </a:lnTo>
                  <a:cubicBezTo>
                    <a:pt x="42101" y="38028"/>
                    <a:pt x="57436" y="14025"/>
                    <a:pt x="71247" y="14025"/>
                  </a:cubicBezTo>
                  <a:cubicBezTo>
                    <a:pt x="82963" y="14025"/>
                    <a:pt x="86582" y="21367"/>
                    <a:pt x="86582" y="49230"/>
                  </a:cubicBezTo>
                  <a:lnTo>
                    <a:pt x="86582" y="83116"/>
                  </a:lnTo>
                  <a:cubicBezTo>
                    <a:pt x="86582" y="99024"/>
                    <a:pt x="82487" y="103166"/>
                    <a:pt x="68675" y="103166"/>
                  </a:cubicBezTo>
                  <a:lnTo>
                    <a:pt x="68675" y="108249"/>
                  </a:lnTo>
                  <a:lnTo>
                    <a:pt x="128683" y="108249"/>
                  </a:lnTo>
                  <a:lnTo>
                    <a:pt x="128683" y="103166"/>
                  </a:lnTo>
                  <a:cubicBezTo>
                    <a:pt x="114776" y="103166"/>
                    <a:pt x="110776" y="99024"/>
                    <a:pt x="110776" y="8311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 322">
              <a:extLst>
                <a:ext uri="{FF2B5EF4-FFF2-40B4-BE49-F238E27FC236}">
                  <a16:creationId xmlns:a16="http://schemas.microsoft.com/office/drawing/2014/main" id="{D40893DA-E8AA-394E-88EA-448BE745F333}"/>
                </a:ext>
              </a:extLst>
            </p:cNvPr>
            <p:cNvSpPr/>
            <p:nvPr/>
          </p:nvSpPr>
          <p:spPr>
            <a:xfrm>
              <a:off x="10820195" y="4942726"/>
              <a:ext cx="115347" cy="175739"/>
            </a:xfrm>
            <a:custGeom>
              <a:avLst/>
              <a:gdLst>
                <a:gd name="connsiteX0" fmla="*/ 102394 w 115347"/>
                <a:gd name="connsiteY0" fmla="*/ 0 h 175739"/>
                <a:gd name="connsiteX1" fmla="*/ 75629 w 115347"/>
                <a:gd name="connsiteY1" fmla="*/ 25133 h 175739"/>
                <a:gd name="connsiteX2" fmla="*/ 49816 w 115347"/>
                <a:gd name="connsiteY2" fmla="*/ 18732 h 175739"/>
                <a:gd name="connsiteX3" fmla="*/ 5048 w 115347"/>
                <a:gd name="connsiteY3" fmla="*/ 56572 h 175739"/>
                <a:gd name="connsiteX4" fmla="*/ 21812 w 115347"/>
                <a:gd name="connsiteY4" fmla="*/ 86317 h 175739"/>
                <a:gd name="connsiteX5" fmla="*/ 7429 w 115347"/>
                <a:gd name="connsiteY5" fmla="*/ 112861 h 175739"/>
                <a:gd name="connsiteX6" fmla="*/ 15050 w 115347"/>
                <a:gd name="connsiteY6" fmla="*/ 126416 h 175739"/>
                <a:gd name="connsiteX7" fmla="*/ 0 w 115347"/>
                <a:gd name="connsiteY7" fmla="*/ 148536 h 175739"/>
                <a:gd name="connsiteX8" fmla="*/ 49530 w 115347"/>
                <a:gd name="connsiteY8" fmla="*/ 175740 h 175739"/>
                <a:gd name="connsiteX9" fmla="*/ 110776 w 115347"/>
                <a:gd name="connsiteY9" fmla="*/ 135829 h 175739"/>
                <a:gd name="connsiteX10" fmla="*/ 74676 w 115347"/>
                <a:gd name="connsiteY10" fmla="*/ 108437 h 175739"/>
                <a:gd name="connsiteX11" fmla="*/ 37338 w 115347"/>
                <a:gd name="connsiteY11" fmla="*/ 108437 h 175739"/>
                <a:gd name="connsiteX12" fmla="*/ 24670 w 115347"/>
                <a:gd name="connsiteY12" fmla="*/ 99965 h 175739"/>
                <a:gd name="connsiteX13" fmla="*/ 29433 w 115347"/>
                <a:gd name="connsiteY13" fmla="*/ 89611 h 175739"/>
                <a:gd name="connsiteX14" fmla="*/ 49816 w 115347"/>
                <a:gd name="connsiteY14" fmla="*/ 93094 h 175739"/>
                <a:gd name="connsiteX15" fmla="*/ 94012 w 115347"/>
                <a:gd name="connsiteY15" fmla="*/ 56666 h 175739"/>
                <a:gd name="connsiteX16" fmla="*/ 81153 w 115347"/>
                <a:gd name="connsiteY16" fmla="*/ 29274 h 175739"/>
                <a:gd name="connsiteX17" fmla="*/ 90011 w 115347"/>
                <a:gd name="connsiteY17" fmla="*/ 20708 h 175739"/>
                <a:gd name="connsiteX18" fmla="*/ 94583 w 115347"/>
                <a:gd name="connsiteY18" fmla="*/ 23062 h 175739"/>
                <a:gd name="connsiteX19" fmla="*/ 102489 w 115347"/>
                <a:gd name="connsiteY19" fmla="*/ 25603 h 175739"/>
                <a:gd name="connsiteX20" fmla="*/ 115348 w 115347"/>
                <a:gd name="connsiteY20" fmla="*/ 12990 h 175739"/>
                <a:gd name="connsiteX21" fmla="*/ 102489 w 115347"/>
                <a:gd name="connsiteY21" fmla="*/ 282 h 175739"/>
                <a:gd name="connsiteX22" fmla="*/ 68675 w 115347"/>
                <a:gd name="connsiteY22" fmla="*/ 129710 h 175739"/>
                <a:gd name="connsiteX23" fmla="*/ 90202 w 115347"/>
                <a:gd name="connsiteY23" fmla="*/ 142606 h 175739"/>
                <a:gd name="connsiteX24" fmla="*/ 50768 w 115347"/>
                <a:gd name="connsiteY24" fmla="*/ 166138 h 175739"/>
                <a:gd name="connsiteX25" fmla="*/ 18002 w 115347"/>
                <a:gd name="connsiteY25" fmla="*/ 142418 h 175739"/>
                <a:gd name="connsiteX26" fmla="*/ 22574 w 115347"/>
                <a:gd name="connsiteY26" fmla="*/ 129710 h 175739"/>
                <a:gd name="connsiteX27" fmla="*/ 68771 w 115347"/>
                <a:gd name="connsiteY27" fmla="*/ 129710 h 175739"/>
                <a:gd name="connsiteX28" fmla="*/ 49816 w 115347"/>
                <a:gd name="connsiteY28" fmla="*/ 84999 h 175739"/>
                <a:gd name="connsiteX29" fmla="*/ 29718 w 115347"/>
                <a:gd name="connsiteY29" fmla="*/ 56383 h 175739"/>
                <a:gd name="connsiteX30" fmla="*/ 49816 w 115347"/>
                <a:gd name="connsiteY30" fmla="*/ 26450 h 175739"/>
                <a:gd name="connsiteX31" fmla="*/ 69437 w 115347"/>
                <a:gd name="connsiteY31" fmla="*/ 56383 h 175739"/>
                <a:gd name="connsiteX32" fmla="*/ 49816 w 115347"/>
                <a:gd name="connsiteY32" fmla="*/ 84999 h 175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347" h="175739">
                  <a:moveTo>
                    <a:pt x="102394" y="0"/>
                  </a:moveTo>
                  <a:cubicBezTo>
                    <a:pt x="87821" y="0"/>
                    <a:pt x="80201" y="16378"/>
                    <a:pt x="75629" y="25133"/>
                  </a:cubicBezTo>
                  <a:cubicBezTo>
                    <a:pt x="69437" y="22120"/>
                    <a:pt x="61341" y="18732"/>
                    <a:pt x="49816" y="18732"/>
                  </a:cubicBezTo>
                  <a:cubicBezTo>
                    <a:pt x="22289" y="18732"/>
                    <a:pt x="5048" y="33039"/>
                    <a:pt x="5048" y="56572"/>
                  </a:cubicBezTo>
                  <a:cubicBezTo>
                    <a:pt x="5048" y="74739"/>
                    <a:pt x="15145" y="81704"/>
                    <a:pt x="21812" y="86317"/>
                  </a:cubicBezTo>
                  <a:cubicBezTo>
                    <a:pt x="18669" y="90458"/>
                    <a:pt x="7429" y="101095"/>
                    <a:pt x="7429" y="112861"/>
                  </a:cubicBezTo>
                  <a:cubicBezTo>
                    <a:pt x="7429" y="120203"/>
                    <a:pt x="12192" y="123686"/>
                    <a:pt x="15050" y="126416"/>
                  </a:cubicBezTo>
                  <a:cubicBezTo>
                    <a:pt x="9335" y="131028"/>
                    <a:pt x="0" y="137900"/>
                    <a:pt x="0" y="148536"/>
                  </a:cubicBezTo>
                  <a:cubicBezTo>
                    <a:pt x="0" y="159173"/>
                    <a:pt x="13907" y="175740"/>
                    <a:pt x="49530" y="175740"/>
                  </a:cubicBezTo>
                  <a:cubicBezTo>
                    <a:pt x="88011" y="175740"/>
                    <a:pt x="110776" y="154560"/>
                    <a:pt x="110776" y="135829"/>
                  </a:cubicBezTo>
                  <a:cubicBezTo>
                    <a:pt x="110776" y="114179"/>
                    <a:pt x="92107" y="108437"/>
                    <a:pt x="74676" y="108437"/>
                  </a:cubicBezTo>
                  <a:lnTo>
                    <a:pt x="37338" y="108437"/>
                  </a:lnTo>
                  <a:cubicBezTo>
                    <a:pt x="29718" y="108437"/>
                    <a:pt x="24670" y="106366"/>
                    <a:pt x="24670" y="99965"/>
                  </a:cubicBezTo>
                  <a:cubicBezTo>
                    <a:pt x="24670" y="96294"/>
                    <a:pt x="27051" y="92623"/>
                    <a:pt x="29433" y="89611"/>
                  </a:cubicBezTo>
                  <a:cubicBezTo>
                    <a:pt x="34004" y="91211"/>
                    <a:pt x="39529" y="93094"/>
                    <a:pt x="49816" y="93094"/>
                  </a:cubicBezTo>
                  <a:cubicBezTo>
                    <a:pt x="75629" y="93094"/>
                    <a:pt x="94012" y="79728"/>
                    <a:pt x="94012" y="56666"/>
                  </a:cubicBezTo>
                  <a:cubicBezTo>
                    <a:pt x="94012" y="41699"/>
                    <a:pt x="87821" y="34545"/>
                    <a:pt x="81153" y="29274"/>
                  </a:cubicBezTo>
                  <a:cubicBezTo>
                    <a:pt x="83058" y="25791"/>
                    <a:pt x="85439" y="20708"/>
                    <a:pt x="90011" y="20708"/>
                  </a:cubicBezTo>
                  <a:cubicBezTo>
                    <a:pt x="91726" y="20708"/>
                    <a:pt x="92869" y="21838"/>
                    <a:pt x="94583" y="23062"/>
                  </a:cubicBezTo>
                  <a:cubicBezTo>
                    <a:pt x="96488" y="24474"/>
                    <a:pt x="98679" y="25603"/>
                    <a:pt x="102489" y="25603"/>
                  </a:cubicBezTo>
                  <a:cubicBezTo>
                    <a:pt x="109919" y="25603"/>
                    <a:pt x="115348" y="20050"/>
                    <a:pt x="115348" y="12990"/>
                  </a:cubicBezTo>
                  <a:cubicBezTo>
                    <a:pt x="115348" y="5930"/>
                    <a:pt x="109633" y="282"/>
                    <a:pt x="102489" y="282"/>
                  </a:cubicBezTo>
                  <a:close/>
                  <a:moveTo>
                    <a:pt x="68675" y="129710"/>
                  </a:moveTo>
                  <a:cubicBezTo>
                    <a:pt x="78772" y="129710"/>
                    <a:pt x="90202" y="132722"/>
                    <a:pt x="90202" y="142606"/>
                  </a:cubicBezTo>
                  <a:cubicBezTo>
                    <a:pt x="90202" y="153243"/>
                    <a:pt x="73724" y="166138"/>
                    <a:pt x="50768" y="166138"/>
                  </a:cubicBezTo>
                  <a:cubicBezTo>
                    <a:pt x="27813" y="166138"/>
                    <a:pt x="18002" y="152113"/>
                    <a:pt x="18002" y="142418"/>
                  </a:cubicBezTo>
                  <a:cubicBezTo>
                    <a:pt x="18002" y="137805"/>
                    <a:pt x="20098" y="133852"/>
                    <a:pt x="22574" y="129710"/>
                  </a:cubicBezTo>
                  <a:lnTo>
                    <a:pt x="68771" y="129710"/>
                  </a:lnTo>
                  <a:close/>
                  <a:moveTo>
                    <a:pt x="49816" y="84999"/>
                  </a:moveTo>
                  <a:cubicBezTo>
                    <a:pt x="34290" y="84999"/>
                    <a:pt x="29718" y="73703"/>
                    <a:pt x="29718" y="56383"/>
                  </a:cubicBezTo>
                  <a:cubicBezTo>
                    <a:pt x="29718" y="44617"/>
                    <a:pt x="32385" y="26450"/>
                    <a:pt x="49816" y="26450"/>
                  </a:cubicBezTo>
                  <a:cubicBezTo>
                    <a:pt x="64389" y="26450"/>
                    <a:pt x="69437" y="40287"/>
                    <a:pt x="69437" y="56383"/>
                  </a:cubicBezTo>
                  <a:cubicBezTo>
                    <a:pt x="69437" y="72480"/>
                    <a:pt x="64199" y="84999"/>
                    <a:pt x="49816" y="8499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 323">
              <a:extLst>
                <a:ext uri="{FF2B5EF4-FFF2-40B4-BE49-F238E27FC236}">
                  <a16:creationId xmlns:a16="http://schemas.microsoft.com/office/drawing/2014/main" id="{4DABF90F-97C1-6D4C-A723-2A661B2D63DE}"/>
                </a:ext>
              </a:extLst>
            </p:cNvPr>
            <p:cNvSpPr/>
            <p:nvPr/>
          </p:nvSpPr>
          <p:spPr>
            <a:xfrm>
              <a:off x="10964213" y="4961364"/>
              <a:ext cx="93821" cy="110602"/>
            </a:xfrm>
            <a:custGeom>
              <a:avLst/>
              <a:gdLst>
                <a:gd name="connsiteX0" fmla="*/ 50006 w 93821"/>
                <a:gd name="connsiteY0" fmla="*/ 0 h 110602"/>
                <a:gd name="connsiteX1" fmla="*/ 0 w 93821"/>
                <a:gd name="connsiteY1" fmla="*/ 51583 h 110602"/>
                <a:gd name="connsiteX2" fmla="*/ 58579 w 93821"/>
                <a:gd name="connsiteY2" fmla="*/ 110602 h 110602"/>
                <a:gd name="connsiteX3" fmla="*/ 91630 w 93821"/>
                <a:gd name="connsiteY3" fmla="*/ 104578 h 110602"/>
                <a:gd name="connsiteX4" fmla="*/ 91630 w 93821"/>
                <a:gd name="connsiteY4" fmla="*/ 96294 h 110602"/>
                <a:gd name="connsiteX5" fmla="*/ 69628 w 93821"/>
                <a:gd name="connsiteY5" fmla="*/ 100248 h 110602"/>
                <a:gd name="connsiteX6" fmla="*/ 26098 w 93821"/>
                <a:gd name="connsiteY6" fmla="*/ 43582 h 110602"/>
                <a:gd name="connsiteX7" fmla="*/ 93821 w 93821"/>
                <a:gd name="connsiteY7" fmla="*/ 43582 h 110602"/>
                <a:gd name="connsiteX8" fmla="*/ 50006 w 93821"/>
                <a:gd name="connsiteY8" fmla="*/ 0 h 110602"/>
                <a:gd name="connsiteX9" fmla="*/ 26098 w 93821"/>
                <a:gd name="connsiteY9" fmla="*/ 34075 h 110602"/>
                <a:gd name="connsiteX10" fmla="*/ 49054 w 93821"/>
                <a:gd name="connsiteY10" fmla="*/ 7813 h 110602"/>
                <a:gd name="connsiteX11" fmla="*/ 69628 w 93821"/>
                <a:gd name="connsiteY11" fmla="*/ 34075 h 110602"/>
                <a:gd name="connsiteX12" fmla="*/ 26098 w 93821"/>
                <a:gd name="connsiteY12" fmla="*/ 34075 h 1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821" h="110602">
                  <a:moveTo>
                    <a:pt x="50006" y="0"/>
                  </a:moveTo>
                  <a:cubicBezTo>
                    <a:pt x="18002" y="0"/>
                    <a:pt x="0" y="16849"/>
                    <a:pt x="0" y="51583"/>
                  </a:cubicBezTo>
                  <a:cubicBezTo>
                    <a:pt x="0" y="89894"/>
                    <a:pt x="21812" y="110602"/>
                    <a:pt x="58579" y="110602"/>
                  </a:cubicBezTo>
                  <a:cubicBezTo>
                    <a:pt x="74581" y="110602"/>
                    <a:pt x="87058" y="106272"/>
                    <a:pt x="91630" y="104578"/>
                  </a:cubicBezTo>
                  <a:lnTo>
                    <a:pt x="91630" y="96294"/>
                  </a:lnTo>
                  <a:cubicBezTo>
                    <a:pt x="87058" y="97895"/>
                    <a:pt x="79438" y="100248"/>
                    <a:pt x="69628" y="100248"/>
                  </a:cubicBezTo>
                  <a:cubicBezTo>
                    <a:pt x="35623" y="100248"/>
                    <a:pt x="26098" y="67773"/>
                    <a:pt x="26098" y="43582"/>
                  </a:cubicBezTo>
                  <a:lnTo>
                    <a:pt x="93821" y="43582"/>
                  </a:lnTo>
                  <a:cubicBezTo>
                    <a:pt x="93821" y="24191"/>
                    <a:pt x="87630" y="0"/>
                    <a:pt x="50006" y="0"/>
                  </a:cubicBezTo>
                  <a:close/>
                  <a:moveTo>
                    <a:pt x="26098" y="34075"/>
                  </a:moveTo>
                  <a:cubicBezTo>
                    <a:pt x="26098" y="25038"/>
                    <a:pt x="30861" y="7813"/>
                    <a:pt x="49054" y="7813"/>
                  </a:cubicBezTo>
                  <a:cubicBezTo>
                    <a:pt x="65532" y="7813"/>
                    <a:pt x="69628" y="19579"/>
                    <a:pt x="69628" y="34075"/>
                  </a:cubicBezTo>
                  <a:lnTo>
                    <a:pt x="26098" y="340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 324">
              <a:extLst>
                <a:ext uri="{FF2B5EF4-FFF2-40B4-BE49-F238E27FC236}">
                  <a16:creationId xmlns:a16="http://schemas.microsoft.com/office/drawing/2014/main" id="{4AF6ACD0-A948-FE4A-99D4-AAC5A0930128}"/>
                </a:ext>
              </a:extLst>
            </p:cNvPr>
            <p:cNvSpPr/>
            <p:nvPr/>
          </p:nvSpPr>
          <p:spPr>
            <a:xfrm>
              <a:off x="11088038" y="4961364"/>
              <a:ext cx="88106" cy="108342"/>
            </a:xfrm>
            <a:custGeom>
              <a:avLst/>
              <a:gdLst>
                <a:gd name="connsiteX0" fmla="*/ 75152 w 88106"/>
                <a:gd name="connsiteY0" fmla="*/ 0 h 108342"/>
                <a:gd name="connsiteX1" fmla="*/ 42577 w 88106"/>
                <a:gd name="connsiteY1" fmla="*/ 26733 h 108342"/>
                <a:gd name="connsiteX2" fmla="*/ 42100 w 88106"/>
                <a:gd name="connsiteY2" fmla="*/ 26733 h 108342"/>
                <a:gd name="connsiteX3" fmla="*/ 42100 w 88106"/>
                <a:gd name="connsiteY3" fmla="*/ 0 h 108342"/>
                <a:gd name="connsiteX4" fmla="*/ 0 w 88106"/>
                <a:gd name="connsiteY4" fmla="*/ 5554 h 108342"/>
                <a:gd name="connsiteX5" fmla="*/ 0 w 88106"/>
                <a:gd name="connsiteY5" fmla="*/ 10637 h 108342"/>
                <a:gd name="connsiteX6" fmla="*/ 17907 w 88106"/>
                <a:gd name="connsiteY6" fmla="*/ 29086 h 108342"/>
                <a:gd name="connsiteX7" fmla="*/ 17907 w 88106"/>
                <a:gd name="connsiteY7" fmla="*/ 83210 h 108342"/>
                <a:gd name="connsiteX8" fmla="*/ 0 w 88106"/>
                <a:gd name="connsiteY8" fmla="*/ 103260 h 108342"/>
                <a:gd name="connsiteX9" fmla="*/ 0 w 88106"/>
                <a:gd name="connsiteY9" fmla="*/ 108343 h 108342"/>
                <a:gd name="connsiteX10" fmla="*/ 60007 w 88106"/>
                <a:gd name="connsiteY10" fmla="*/ 108343 h 108342"/>
                <a:gd name="connsiteX11" fmla="*/ 60007 w 88106"/>
                <a:gd name="connsiteY11" fmla="*/ 103260 h 108342"/>
                <a:gd name="connsiteX12" fmla="*/ 42100 w 88106"/>
                <a:gd name="connsiteY12" fmla="*/ 83210 h 108342"/>
                <a:gd name="connsiteX13" fmla="*/ 42100 w 88106"/>
                <a:gd name="connsiteY13" fmla="*/ 57419 h 108342"/>
                <a:gd name="connsiteX14" fmla="*/ 60293 w 88106"/>
                <a:gd name="connsiteY14" fmla="*/ 19579 h 108342"/>
                <a:gd name="connsiteX15" fmla="*/ 75152 w 88106"/>
                <a:gd name="connsiteY15" fmla="*/ 24850 h 108342"/>
                <a:gd name="connsiteX16" fmla="*/ 88106 w 88106"/>
                <a:gd name="connsiteY16" fmla="*/ 11954 h 108342"/>
                <a:gd name="connsiteX17" fmla="*/ 75152 w 88106"/>
                <a:gd name="connsiteY17" fmla="*/ 0 h 10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106" h="108342">
                  <a:moveTo>
                    <a:pt x="75152" y="0"/>
                  </a:moveTo>
                  <a:cubicBezTo>
                    <a:pt x="55531" y="0"/>
                    <a:pt x="46672" y="16379"/>
                    <a:pt x="42577" y="26733"/>
                  </a:cubicBezTo>
                  <a:lnTo>
                    <a:pt x="42100" y="26733"/>
                  </a:lnTo>
                  <a:lnTo>
                    <a:pt x="42100" y="0"/>
                  </a:lnTo>
                  <a:lnTo>
                    <a:pt x="0" y="5554"/>
                  </a:lnTo>
                  <a:lnTo>
                    <a:pt x="0" y="10637"/>
                  </a:lnTo>
                  <a:cubicBezTo>
                    <a:pt x="9334" y="10637"/>
                    <a:pt x="17907" y="12707"/>
                    <a:pt x="17907" y="29086"/>
                  </a:cubicBezTo>
                  <a:lnTo>
                    <a:pt x="17907" y="83210"/>
                  </a:lnTo>
                  <a:cubicBezTo>
                    <a:pt x="17907" y="99118"/>
                    <a:pt x="13811" y="103260"/>
                    <a:pt x="0" y="103260"/>
                  </a:cubicBezTo>
                  <a:lnTo>
                    <a:pt x="0" y="108343"/>
                  </a:lnTo>
                  <a:lnTo>
                    <a:pt x="60007" y="108343"/>
                  </a:lnTo>
                  <a:lnTo>
                    <a:pt x="60007" y="103260"/>
                  </a:lnTo>
                  <a:cubicBezTo>
                    <a:pt x="46101" y="103260"/>
                    <a:pt x="42100" y="99118"/>
                    <a:pt x="42100" y="83210"/>
                  </a:cubicBezTo>
                  <a:lnTo>
                    <a:pt x="42100" y="57419"/>
                  </a:lnTo>
                  <a:cubicBezTo>
                    <a:pt x="42100" y="33698"/>
                    <a:pt x="52864" y="19579"/>
                    <a:pt x="60293" y="19579"/>
                  </a:cubicBezTo>
                  <a:cubicBezTo>
                    <a:pt x="68199" y="19579"/>
                    <a:pt x="66484" y="24850"/>
                    <a:pt x="75152" y="24850"/>
                  </a:cubicBezTo>
                  <a:cubicBezTo>
                    <a:pt x="82105" y="24850"/>
                    <a:pt x="88106" y="20050"/>
                    <a:pt x="88106" y="11954"/>
                  </a:cubicBezTo>
                  <a:cubicBezTo>
                    <a:pt x="88106" y="4330"/>
                    <a:pt x="80677" y="0"/>
                    <a:pt x="7515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 325">
              <a:extLst>
                <a:ext uri="{FF2B5EF4-FFF2-40B4-BE49-F238E27FC236}">
                  <a16:creationId xmlns:a16="http://schemas.microsoft.com/office/drawing/2014/main" id="{3F3A11D6-AD94-1A4D-B377-5C998AD74876}"/>
                </a:ext>
              </a:extLst>
            </p:cNvPr>
            <p:cNvSpPr/>
            <p:nvPr/>
          </p:nvSpPr>
          <p:spPr>
            <a:xfrm>
              <a:off x="11204910" y="4961270"/>
              <a:ext cx="77724" cy="110602"/>
            </a:xfrm>
            <a:custGeom>
              <a:avLst/>
              <a:gdLst>
                <a:gd name="connsiteX0" fmla="*/ 64961 w 77724"/>
                <a:gd name="connsiteY0" fmla="*/ 54689 h 110602"/>
                <a:gd name="connsiteX1" fmla="*/ 22574 w 77724"/>
                <a:gd name="connsiteY1" fmla="*/ 22873 h 110602"/>
                <a:gd name="connsiteX2" fmla="*/ 40291 w 77724"/>
                <a:gd name="connsiteY2" fmla="*/ 7907 h 110602"/>
                <a:gd name="connsiteX3" fmla="*/ 64008 w 77724"/>
                <a:gd name="connsiteY3" fmla="*/ 31157 h 110602"/>
                <a:gd name="connsiteX4" fmla="*/ 70961 w 77724"/>
                <a:gd name="connsiteY4" fmla="*/ 31157 h 110602"/>
                <a:gd name="connsiteX5" fmla="*/ 69532 w 77724"/>
                <a:gd name="connsiteY5" fmla="*/ 3953 h 110602"/>
                <a:gd name="connsiteX6" fmla="*/ 42291 w 77724"/>
                <a:gd name="connsiteY6" fmla="*/ 0 h 110602"/>
                <a:gd name="connsiteX7" fmla="*/ 667 w 77724"/>
                <a:gd name="connsiteY7" fmla="*/ 29745 h 110602"/>
                <a:gd name="connsiteX8" fmla="*/ 17907 w 77724"/>
                <a:gd name="connsiteY8" fmla="*/ 56478 h 110602"/>
                <a:gd name="connsiteX9" fmla="*/ 55721 w 77724"/>
                <a:gd name="connsiteY9" fmla="*/ 85281 h 110602"/>
                <a:gd name="connsiteX10" fmla="*/ 34004 w 77724"/>
                <a:gd name="connsiteY10" fmla="*/ 102789 h 110602"/>
                <a:gd name="connsiteX11" fmla="*/ 6953 w 77724"/>
                <a:gd name="connsiteY11" fmla="*/ 75586 h 110602"/>
                <a:gd name="connsiteX12" fmla="*/ 0 w 77724"/>
                <a:gd name="connsiteY12" fmla="*/ 75586 h 110602"/>
                <a:gd name="connsiteX13" fmla="*/ 1429 w 77724"/>
                <a:gd name="connsiteY13" fmla="*/ 106460 h 110602"/>
                <a:gd name="connsiteX14" fmla="*/ 34671 w 77724"/>
                <a:gd name="connsiteY14" fmla="*/ 110602 h 110602"/>
                <a:gd name="connsiteX15" fmla="*/ 77724 w 77724"/>
                <a:gd name="connsiteY15" fmla="*/ 79257 h 110602"/>
                <a:gd name="connsiteX16" fmla="*/ 65056 w 77724"/>
                <a:gd name="connsiteY16" fmla="*/ 54595 h 1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724" h="110602">
                  <a:moveTo>
                    <a:pt x="64961" y="54689"/>
                  </a:moveTo>
                  <a:cubicBezTo>
                    <a:pt x="50102" y="43582"/>
                    <a:pt x="22574" y="37840"/>
                    <a:pt x="22574" y="22873"/>
                  </a:cubicBezTo>
                  <a:cubicBezTo>
                    <a:pt x="22574" y="14590"/>
                    <a:pt x="30004" y="7907"/>
                    <a:pt x="40291" y="7907"/>
                  </a:cubicBezTo>
                  <a:cubicBezTo>
                    <a:pt x="58007" y="7907"/>
                    <a:pt x="63055" y="23062"/>
                    <a:pt x="64008" y="31157"/>
                  </a:cubicBezTo>
                  <a:lnTo>
                    <a:pt x="70961" y="31157"/>
                  </a:lnTo>
                  <a:lnTo>
                    <a:pt x="69532" y="3953"/>
                  </a:lnTo>
                  <a:cubicBezTo>
                    <a:pt x="61913" y="2071"/>
                    <a:pt x="53721" y="0"/>
                    <a:pt x="42291" y="0"/>
                  </a:cubicBezTo>
                  <a:cubicBezTo>
                    <a:pt x="19526" y="0"/>
                    <a:pt x="667" y="8942"/>
                    <a:pt x="667" y="29745"/>
                  </a:cubicBezTo>
                  <a:cubicBezTo>
                    <a:pt x="667" y="42452"/>
                    <a:pt x="6191" y="48665"/>
                    <a:pt x="17907" y="56478"/>
                  </a:cubicBezTo>
                  <a:cubicBezTo>
                    <a:pt x="32290" y="65891"/>
                    <a:pt x="55721" y="70315"/>
                    <a:pt x="55721" y="85281"/>
                  </a:cubicBezTo>
                  <a:cubicBezTo>
                    <a:pt x="55721" y="97047"/>
                    <a:pt x="44482" y="102789"/>
                    <a:pt x="34004" y="102789"/>
                  </a:cubicBezTo>
                  <a:cubicBezTo>
                    <a:pt x="16288" y="102789"/>
                    <a:pt x="6953" y="88764"/>
                    <a:pt x="6953" y="75586"/>
                  </a:cubicBezTo>
                  <a:lnTo>
                    <a:pt x="0" y="75586"/>
                  </a:lnTo>
                  <a:lnTo>
                    <a:pt x="1429" y="106460"/>
                  </a:lnTo>
                  <a:cubicBezTo>
                    <a:pt x="6953" y="107872"/>
                    <a:pt x="20288" y="110602"/>
                    <a:pt x="34671" y="110602"/>
                  </a:cubicBezTo>
                  <a:cubicBezTo>
                    <a:pt x="62198" y="110602"/>
                    <a:pt x="77724" y="98177"/>
                    <a:pt x="77724" y="79257"/>
                  </a:cubicBezTo>
                  <a:cubicBezTo>
                    <a:pt x="77724" y="67961"/>
                    <a:pt x="72199" y="59960"/>
                    <a:pt x="65056" y="5459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 326">
              <a:extLst>
                <a:ext uri="{FF2B5EF4-FFF2-40B4-BE49-F238E27FC236}">
                  <a16:creationId xmlns:a16="http://schemas.microsoft.com/office/drawing/2014/main" id="{81A1C109-8FCE-B542-9BB5-56A4495BBA22}"/>
                </a:ext>
              </a:extLst>
            </p:cNvPr>
            <p:cNvSpPr/>
            <p:nvPr/>
          </p:nvSpPr>
          <p:spPr>
            <a:xfrm>
              <a:off x="10810861" y="4367784"/>
              <a:ext cx="518445" cy="425559"/>
            </a:xfrm>
            <a:custGeom>
              <a:avLst/>
              <a:gdLst>
                <a:gd name="connsiteX0" fmla="*/ 303752 w 518445"/>
                <a:gd name="connsiteY0" fmla="*/ 272034 h 425559"/>
                <a:gd name="connsiteX1" fmla="*/ 399002 w 518445"/>
                <a:gd name="connsiteY1" fmla="*/ 216968 h 425559"/>
                <a:gd name="connsiteX2" fmla="*/ 399002 w 518445"/>
                <a:gd name="connsiteY2" fmla="*/ 248502 h 425559"/>
                <a:gd name="connsiteX3" fmla="*/ 340805 w 518445"/>
                <a:gd name="connsiteY3" fmla="*/ 318440 h 425559"/>
                <a:gd name="connsiteX4" fmla="*/ 303847 w 518445"/>
                <a:gd name="connsiteY4" fmla="*/ 271940 h 425559"/>
                <a:gd name="connsiteX5" fmla="*/ 464820 w 518445"/>
                <a:gd name="connsiteY5" fmla="*/ 327006 h 425559"/>
                <a:gd name="connsiteX6" fmla="*/ 476917 w 518445"/>
                <a:gd name="connsiteY6" fmla="*/ 326158 h 425559"/>
                <a:gd name="connsiteX7" fmla="*/ 518446 w 518445"/>
                <a:gd name="connsiteY7" fmla="*/ 189388 h 425559"/>
                <a:gd name="connsiteX8" fmla="*/ 340519 w 518445"/>
                <a:gd name="connsiteY8" fmla="*/ 0 h 425559"/>
                <a:gd name="connsiteX9" fmla="*/ 267557 w 518445"/>
                <a:gd name="connsiteY9" fmla="*/ 11390 h 425559"/>
                <a:gd name="connsiteX10" fmla="*/ 267557 w 518445"/>
                <a:gd name="connsiteY10" fmla="*/ 77563 h 425559"/>
                <a:gd name="connsiteX11" fmla="*/ 255270 w 518445"/>
                <a:gd name="connsiteY11" fmla="*/ 77563 h 425559"/>
                <a:gd name="connsiteX12" fmla="*/ 255270 w 518445"/>
                <a:gd name="connsiteY12" fmla="*/ 90082 h 425559"/>
                <a:gd name="connsiteX13" fmla="*/ 206026 w 518445"/>
                <a:gd name="connsiteY13" fmla="*/ 90082 h 425559"/>
                <a:gd name="connsiteX14" fmla="*/ 206026 w 518445"/>
                <a:gd name="connsiteY14" fmla="*/ 35957 h 425559"/>
                <a:gd name="connsiteX15" fmla="*/ 81724 w 518445"/>
                <a:gd name="connsiteY15" fmla="*/ 125004 h 425559"/>
                <a:gd name="connsiteX16" fmla="*/ 117157 w 518445"/>
                <a:gd name="connsiteY16" fmla="*/ 125004 h 425559"/>
                <a:gd name="connsiteX17" fmla="*/ 117157 w 518445"/>
                <a:gd name="connsiteY17" fmla="*/ 224969 h 425559"/>
                <a:gd name="connsiteX18" fmla="*/ 166402 w 518445"/>
                <a:gd name="connsiteY18" fmla="*/ 224969 h 425559"/>
                <a:gd name="connsiteX19" fmla="*/ 166402 w 518445"/>
                <a:gd name="connsiteY19" fmla="*/ 125004 h 425559"/>
                <a:gd name="connsiteX20" fmla="*/ 215646 w 518445"/>
                <a:gd name="connsiteY20" fmla="*/ 125004 h 425559"/>
                <a:gd name="connsiteX21" fmla="*/ 215646 w 518445"/>
                <a:gd name="connsiteY21" fmla="*/ 274952 h 425559"/>
                <a:gd name="connsiteX22" fmla="*/ 68008 w 518445"/>
                <a:gd name="connsiteY22" fmla="*/ 274952 h 425559"/>
                <a:gd name="connsiteX23" fmla="*/ 68008 w 518445"/>
                <a:gd name="connsiteY23" fmla="*/ 138182 h 425559"/>
                <a:gd name="connsiteX24" fmla="*/ 0 w 518445"/>
                <a:gd name="connsiteY24" fmla="*/ 265445 h 425559"/>
                <a:gd name="connsiteX25" fmla="*/ 263176 w 518445"/>
                <a:gd name="connsiteY25" fmla="*/ 425559 h 425559"/>
                <a:gd name="connsiteX26" fmla="*/ 458438 w 518445"/>
                <a:gd name="connsiteY26" fmla="*/ 349408 h 425559"/>
                <a:gd name="connsiteX27" fmla="*/ 467106 w 518445"/>
                <a:gd name="connsiteY27" fmla="*/ 339148 h 425559"/>
                <a:gd name="connsiteX28" fmla="*/ 439769 w 518445"/>
                <a:gd name="connsiteY28" fmla="*/ 340843 h 425559"/>
                <a:gd name="connsiteX29" fmla="*/ 399002 w 518445"/>
                <a:gd name="connsiteY29" fmla="*/ 301873 h 425559"/>
                <a:gd name="connsiteX30" fmla="*/ 397955 w 518445"/>
                <a:gd name="connsiteY30" fmla="*/ 301873 h 425559"/>
                <a:gd name="connsiteX31" fmla="*/ 320707 w 518445"/>
                <a:gd name="connsiteY31" fmla="*/ 340843 h 425559"/>
                <a:gd name="connsiteX32" fmla="*/ 255365 w 518445"/>
                <a:gd name="connsiteY32" fmla="*/ 280506 h 425559"/>
                <a:gd name="connsiteX33" fmla="*/ 399002 w 518445"/>
                <a:gd name="connsiteY33" fmla="*/ 199366 h 425559"/>
                <a:gd name="connsiteX34" fmla="*/ 399002 w 518445"/>
                <a:gd name="connsiteY34" fmla="*/ 179128 h 425559"/>
                <a:gd name="connsiteX35" fmla="*/ 352711 w 518445"/>
                <a:gd name="connsiteY35" fmla="*/ 102225 h 425559"/>
                <a:gd name="connsiteX36" fmla="*/ 314611 w 518445"/>
                <a:gd name="connsiteY36" fmla="*/ 133193 h 425559"/>
                <a:gd name="connsiteX37" fmla="*/ 288988 w 518445"/>
                <a:gd name="connsiteY37" fmla="*/ 160961 h 425559"/>
                <a:gd name="connsiteX38" fmla="*/ 262890 w 518445"/>
                <a:gd name="connsiteY38" fmla="*/ 136958 h 425559"/>
                <a:gd name="connsiteX39" fmla="*/ 353187 w 518445"/>
                <a:gd name="connsiteY39" fmla="*/ 84622 h 425559"/>
                <a:gd name="connsiteX40" fmla="*/ 441388 w 518445"/>
                <a:gd name="connsiteY40" fmla="*/ 169527 h 425559"/>
                <a:gd name="connsiteX41" fmla="*/ 441388 w 518445"/>
                <a:gd name="connsiteY41" fmla="*/ 301967 h 425559"/>
                <a:gd name="connsiteX42" fmla="*/ 464820 w 518445"/>
                <a:gd name="connsiteY42" fmla="*/ 327100 h 4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8445" h="425559">
                  <a:moveTo>
                    <a:pt x="303752" y="272034"/>
                  </a:moveTo>
                  <a:cubicBezTo>
                    <a:pt x="303752" y="222334"/>
                    <a:pt x="373380" y="217533"/>
                    <a:pt x="399002" y="216968"/>
                  </a:cubicBezTo>
                  <a:lnTo>
                    <a:pt x="399002" y="248502"/>
                  </a:lnTo>
                  <a:cubicBezTo>
                    <a:pt x="399002" y="284836"/>
                    <a:pt x="376142" y="318440"/>
                    <a:pt x="340805" y="318440"/>
                  </a:cubicBezTo>
                  <a:cubicBezTo>
                    <a:pt x="322326" y="318440"/>
                    <a:pt x="303847" y="299708"/>
                    <a:pt x="303847" y="271940"/>
                  </a:cubicBezTo>
                  <a:close/>
                  <a:moveTo>
                    <a:pt x="464820" y="327006"/>
                  </a:moveTo>
                  <a:cubicBezTo>
                    <a:pt x="466344" y="327006"/>
                    <a:pt x="467963" y="326817"/>
                    <a:pt x="476917" y="326158"/>
                  </a:cubicBezTo>
                  <a:cubicBezTo>
                    <a:pt x="505778" y="284271"/>
                    <a:pt x="518446" y="234759"/>
                    <a:pt x="518446" y="189388"/>
                  </a:cubicBezTo>
                  <a:cubicBezTo>
                    <a:pt x="518446" y="86317"/>
                    <a:pt x="448246" y="0"/>
                    <a:pt x="340519" y="0"/>
                  </a:cubicBezTo>
                  <a:cubicBezTo>
                    <a:pt x="317468" y="0"/>
                    <a:pt x="292989" y="3859"/>
                    <a:pt x="267557" y="11390"/>
                  </a:cubicBezTo>
                  <a:lnTo>
                    <a:pt x="267557" y="77563"/>
                  </a:lnTo>
                  <a:lnTo>
                    <a:pt x="255270" y="77563"/>
                  </a:lnTo>
                  <a:lnTo>
                    <a:pt x="255270" y="90082"/>
                  </a:lnTo>
                  <a:lnTo>
                    <a:pt x="206026" y="90082"/>
                  </a:lnTo>
                  <a:lnTo>
                    <a:pt x="206026" y="35957"/>
                  </a:lnTo>
                  <a:cubicBezTo>
                    <a:pt x="165545" y="56572"/>
                    <a:pt x="123539" y="86128"/>
                    <a:pt x="81724" y="125004"/>
                  </a:cubicBezTo>
                  <a:lnTo>
                    <a:pt x="117157" y="125004"/>
                  </a:lnTo>
                  <a:lnTo>
                    <a:pt x="117157" y="224969"/>
                  </a:lnTo>
                  <a:lnTo>
                    <a:pt x="166402" y="224969"/>
                  </a:lnTo>
                  <a:lnTo>
                    <a:pt x="166402" y="125004"/>
                  </a:lnTo>
                  <a:lnTo>
                    <a:pt x="215646" y="125004"/>
                  </a:lnTo>
                  <a:lnTo>
                    <a:pt x="215646" y="274952"/>
                  </a:lnTo>
                  <a:lnTo>
                    <a:pt x="68008" y="274952"/>
                  </a:lnTo>
                  <a:lnTo>
                    <a:pt x="68008" y="138182"/>
                  </a:lnTo>
                  <a:cubicBezTo>
                    <a:pt x="19050" y="186941"/>
                    <a:pt x="0" y="229488"/>
                    <a:pt x="0" y="265445"/>
                  </a:cubicBezTo>
                  <a:cubicBezTo>
                    <a:pt x="0" y="341219"/>
                    <a:pt x="98965" y="425559"/>
                    <a:pt x="263176" y="425559"/>
                  </a:cubicBezTo>
                  <a:cubicBezTo>
                    <a:pt x="354235" y="425559"/>
                    <a:pt x="417576" y="394120"/>
                    <a:pt x="458438" y="349408"/>
                  </a:cubicBezTo>
                  <a:lnTo>
                    <a:pt x="467106" y="339148"/>
                  </a:lnTo>
                  <a:cubicBezTo>
                    <a:pt x="452628" y="340466"/>
                    <a:pt x="446532" y="340843"/>
                    <a:pt x="439769" y="340843"/>
                  </a:cubicBezTo>
                  <a:cubicBezTo>
                    <a:pt x="408241" y="340843"/>
                    <a:pt x="399002" y="324841"/>
                    <a:pt x="399002" y="301873"/>
                  </a:cubicBezTo>
                  <a:lnTo>
                    <a:pt x="397955" y="301873"/>
                  </a:lnTo>
                  <a:cubicBezTo>
                    <a:pt x="381095" y="325876"/>
                    <a:pt x="357664" y="340843"/>
                    <a:pt x="320707" y="340843"/>
                  </a:cubicBezTo>
                  <a:cubicBezTo>
                    <a:pt x="283750" y="340843"/>
                    <a:pt x="255365" y="315239"/>
                    <a:pt x="255365" y="280506"/>
                  </a:cubicBezTo>
                  <a:cubicBezTo>
                    <a:pt x="255365" y="203037"/>
                    <a:pt x="357664" y="203037"/>
                    <a:pt x="399002" y="199366"/>
                  </a:cubicBezTo>
                  <a:lnTo>
                    <a:pt x="399002" y="179128"/>
                  </a:lnTo>
                  <a:cubicBezTo>
                    <a:pt x="399002" y="141759"/>
                    <a:pt x="398431" y="102225"/>
                    <a:pt x="352711" y="102225"/>
                  </a:cubicBezTo>
                  <a:cubicBezTo>
                    <a:pt x="318992" y="102225"/>
                    <a:pt x="314611" y="116156"/>
                    <a:pt x="314611" y="133193"/>
                  </a:cubicBezTo>
                  <a:cubicBezTo>
                    <a:pt x="314611" y="155125"/>
                    <a:pt x="298323" y="160961"/>
                    <a:pt x="288988" y="160961"/>
                  </a:cubicBezTo>
                  <a:cubicBezTo>
                    <a:pt x="274320" y="160961"/>
                    <a:pt x="262890" y="151360"/>
                    <a:pt x="262890" y="136958"/>
                  </a:cubicBezTo>
                  <a:cubicBezTo>
                    <a:pt x="262890" y="102225"/>
                    <a:pt x="315658" y="84622"/>
                    <a:pt x="353187" y="84622"/>
                  </a:cubicBezTo>
                  <a:cubicBezTo>
                    <a:pt x="427768" y="84622"/>
                    <a:pt x="441388" y="119921"/>
                    <a:pt x="441388" y="169527"/>
                  </a:cubicBezTo>
                  <a:lnTo>
                    <a:pt x="441388" y="301967"/>
                  </a:lnTo>
                  <a:cubicBezTo>
                    <a:pt x="441388" y="320699"/>
                    <a:pt x="447865" y="327100"/>
                    <a:pt x="464820" y="3271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 327">
              <a:extLst>
                <a:ext uri="{FF2B5EF4-FFF2-40B4-BE49-F238E27FC236}">
                  <a16:creationId xmlns:a16="http://schemas.microsoft.com/office/drawing/2014/main" id="{C82EDF5C-520D-A041-9D33-B7D03A9C6253}"/>
                </a:ext>
              </a:extLst>
            </p:cNvPr>
            <p:cNvSpPr/>
            <p:nvPr/>
          </p:nvSpPr>
          <p:spPr>
            <a:xfrm>
              <a:off x="11029269" y="4320342"/>
              <a:ext cx="49244" cy="125003"/>
            </a:xfrm>
            <a:custGeom>
              <a:avLst/>
              <a:gdLst>
                <a:gd name="connsiteX0" fmla="*/ 0 w 49244"/>
                <a:gd name="connsiteY0" fmla="*/ 0 h 125003"/>
                <a:gd name="connsiteX1" fmla="*/ 49244 w 49244"/>
                <a:gd name="connsiteY1" fmla="*/ 0 h 125003"/>
                <a:gd name="connsiteX2" fmla="*/ 49244 w 49244"/>
                <a:gd name="connsiteY2" fmla="*/ 125004 h 125003"/>
                <a:gd name="connsiteX3" fmla="*/ 0 w 49244"/>
                <a:gd name="connsiteY3" fmla="*/ 125004 h 12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44" h="125003">
                  <a:moveTo>
                    <a:pt x="0" y="0"/>
                  </a:moveTo>
                  <a:lnTo>
                    <a:pt x="49244" y="0"/>
                  </a:lnTo>
                  <a:lnTo>
                    <a:pt x="49244" y="125004"/>
                  </a:lnTo>
                  <a:lnTo>
                    <a:pt x="0" y="12500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Forme libre 328">
              <a:extLst>
                <a:ext uri="{FF2B5EF4-FFF2-40B4-BE49-F238E27FC236}">
                  <a16:creationId xmlns:a16="http://schemas.microsoft.com/office/drawing/2014/main" id="{D3CDFE45-0468-E343-BB82-95E57854E0F0}"/>
                </a:ext>
              </a:extLst>
            </p:cNvPr>
            <p:cNvSpPr/>
            <p:nvPr/>
          </p:nvSpPr>
          <p:spPr>
            <a:xfrm>
              <a:off x="10271174" y="4319025"/>
              <a:ext cx="9525" cy="802641"/>
            </a:xfrm>
            <a:custGeom>
              <a:avLst/>
              <a:gdLst>
                <a:gd name="connsiteX0" fmla="*/ 0 w 9525"/>
                <a:gd name="connsiteY0" fmla="*/ 0 h 802641"/>
                <a:gd name="connsiteX1" fmla="*/ 0 w 9525"/>
                <a:gd name="connsiteY1" fmla="*/ 802641 h 80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802641">
                  <a:moveTo>
                    <a:pt x="0" y="0"/>
                  </a:moveTo>
                  <a:lnTo>
                    <a:pt x="0" y="802641"/>
                  </a:lnTo>
                </a:path>
              </a:pathLst>
            </a:custGeom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05157217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283468" y="328866"/>
            <a:ext cx="11588211" cy="6237123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07165" y="2322606"/>
            <a:ext cx="10503723" cy="1827916"/>
          </a:xfrm>
        </p:spPr>
        <p:txBody>
          <a:bodyPr>
            <a:noAutofit/>
          </a:bodyPr>
          <a:lstStyle/>
          <a:p>
            <a:pPr algn="l"/>
            <a:r>
              <a:rPr lang="fr-FR" sz="7000" dirty="0">
                <a:solidFill>
                  <a:srgbClr val="FFFFFF"/>
                </a:solidFill>
                <a:latin typeface="Verdana"/>
                <a:cs typeface="Verdana"/>
              </a:rPr>
              <a:t>2. </a:t>
            </a: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GLYPHES UA</a:t>
            </a:r>
            <a:endParaRPr lang="fr-FR" sz="7000" i="1" dirty="0">
              <a:solidFill>
                <a:srgbClr val="FFFFFF"/>
              </a:solidFill>
              <a:latin typeface="Verdana"/>
              <a:cs typeface="Verdana"/>
            </a:endParaRPr>
          </a:p>
        </p:txBody>
      </p:sp>
      <p:sp>
        <p:nvSpPr>
          <p:cNvPr id="5" name="Rectangle 158">
            <a:extLst>
              <a:ext uri="{FF2B5EF4-FFF2-40B4-BE49-F238E27FC236}">
                <a16:creationId xmlns:a16="http://schemas.microsoft.com/office/drawing/2014/main" id="{F528CB13-18E1-4F19-9AB1-75EDA39EF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2103" y="328866"/>
            <a:ext cx="557569" cy="1383508"/>
          </a:xfrm>
          <a:prstGeom prst="rect">
            <a:avLst/>
          </a:prstGeom>
          <a:solidFill>
            <a:schemeClr val="bg1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5901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283468" y="328866"/>
            <a:ext cx="11588211" cy="6237123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07165" y="2322606"/>
            <a:ext cx="10503723" cy="1827916"/>
          </a:xfrm>
        </p:spPr>
        <p:txBody>
          <a:bodyPr>
            <a:noAutofit/>
          </a:bodyPr>
          <a:lstStyle/>
          <a:p>
            <a:pPr algn="l"/>
            <a:r>
              <a:rPr lang="fr-FR" sz="7000" dirty="0">
                <a:solidFill>
                  <a:srgbClr val="FFFFFF"/>
                </a:solidFill>
                <a:latin typeface="Verdana"/>
                <a:cs typeface="Verdana"/>
              </a:rPr>
              <a:t>1. </a:t>
            </a: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LOGOS</a:t>
            </a:r>
            <a:endParaRPr lang="fr-FR" sz="7000" i="1" dirty="0">
              <a:solidFill>
                <a:srgbClr val="FFFFFF"/>
              </a:solidFill>
              <a:latin typeface="Verdana"/>
              <a:cs typeface="Verdana"/>
            </a:endParaRPr>
          </a:p>
        </p:txBody>
      </p:sp>
      <p:sp>
        <p:nvSpPr>
          <p:cNvPr id="32" name="Rectangle 158">
            <a:extLst>
              <a:ext uri="{FF2B5EF4-FFF2-40B4-BE49-F238E27FC236}">
                <a16:creationId xmlns:a16="http://schemas.microsoft.com/office/drawing/2014/main" id="{F528CB13-18E1-4F19-9AB1-75EDA39EF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2103" y="328866"/>
            <a:ext cx="557569" cy="1383508"/>
          </a:xfrm>
          <a:prstGeom prst="rect">
            <a:avLst/>
          </a:prstGeom>
          <a:solidFill>
            <a:schemeClr val="bg1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5027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Rectangle 36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A716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36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MOTIF UA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13" name="Grouper 12"/>
          <p:cNvGrpSpPr/>
          <p:nvPr/>
        </p:nvGrpSpPr>
        <p:grpSpPr>
          <a:xfrm>
            <a:off x="1676440" y="1288104"/>
            <a:ext cx="8781079" cy="4860274"/>
            <a:chOff x="1676440" y="1288104"/>
            <a:chExt cx="8781079" cy="4860274"/>
          </a:xfrm>
        </p:grpSpPr>
        <p:grpSp>
          <p:nvGrpSpPr>
            <p:cNvPr id="5" name="Grouper 4"/>
            <p:cNvGrpSpPr/>
            <p:nvPr/>
          </p:nvGrpSpPr>
          <p:grpSpPr>
            <a:xfrm>
              <a:off x="5188960" y="1288104"/>
              <a:ext cx="1762835" cy="996825"/>
              <a:chOff x="5188960" y="1288104"/>
              <a:chExt cx="1762835" cy="996825"/>
            </a:xfrm>
          </p:grpSpPr>
          <p:sp>
            <p:nvSpPr>
              <p:cNvPr id="32" name="CustomShape 1"/>
              <p:cNvSpPr/>
              <p:nvPr/>
            </p:nvSpPr>
            <p:spPr>
              <a:xfrm>
                <a:off x="5188960" y="1288104"/>
                <a:ext cx="867416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905">
                    <a:moveTo>
                      <a:pt x="1975" y="29"/>
                    </a:moveTo>
                    <a:lnTo>
                      <a:pt x="1975" y="29"/>
                    </a:lnTo>
                    <a:cubicBezTo>
                      <a:pt x="2382" y="29"/>
                      <a:pt x="2527" y="116"/>
                      <a:pt x="2527" y="348"/>
                    </a:cubicBezTo>
                    <a:cubicBezTo>
                      <a:pt x="2527" y="1742"/>
                      <a:pt x="1713" y="2904"/>
                      <a:pt x="929" y="2904"/>
                    </a:cubicBezTo>
                    <a:cubicBezTo>
                      <a:pt x="407" y="2904"/>
                      <a:pt x="0" y="2323"/>
                      <a:pt x="0" y="1830"/>
                    </a:cubicBezTo>
                    <a:cubicBezTo>
                      <a:pt x="0" y="1162"/>
                      <a:pt x="523" y="755"/>
                      <a:pt x="610" y="87"/>
                    </a:cubicBezTo>
                    <a:cubicBezTo>
                      <a:pt x="697" y="0"/>
                      <a:pt x="697" y="0"/>
                      <a:pt x="697" y="0"/>
                    </a:cubicBezTo>
                    <a:cubicBezTo>
                      <a:pt x="1045" y="29"/>
                      <a:pt x="1249" y="145"/>
                      <a:pt x="1249" y="377"/>
                    </a:cubicBezTo>
                    <a:cubicBezTo>
                      <a:pt x="1249" y="813"/>
                      <a:pt x="320" y="1801"/>
                      <a:pt x="726" y="2294"/>
                    </a:cubicBezTo>
                    <a:cubicBezTo>
                      <a:pt x="1306" y="2265"/>
                      <a:pt x="1887" y="1249"/>
                      <a:pt x="1887" y="87"/>
                    </a:cubicBezTo>
                    <a:lnTo>
                      <a:pt x="1975" y="29"/>
                    </a:ln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grpSp>
            <p:nvGrpSpPr>
              <p:cNvPr id="3" name="Grouper 2"/>
              <p:cNvGrpSpPr/>
              <p:nvPr/>
            </p:nvGrpSpPr>
            <p:grpSpPr>
              <a:xfrm>
                <a:off x="6046480" y="1288104"/>
                <a:ext cx="905315" cy="976916"/>
                <a:chOff x="4690080" y="486720"/>
                <a:chExt cx="905315" cy="976916"/>
              </a:xfrm>
            </p:grpSpPr>
            <p:sp>
              <p:nvSpPr>
                <p:cNvPr id="33" name="CustomShape 2"/>
                <p:cNvSpPr/>
                <p:nvPr/>
              </p:nvSpPr>
              <p:spPr>
                <a:xfrm>
                  <a:off x="4690080" y="486720"/>
                  <a:ext cx="378272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2847">
                      <a:moveTo>
                        <a:pt x="985" y="0"/>
                      </a:moveTo>
                      <a:lnTo>
                        <a:pt x="0" y="2846"/>
                      </a:lnTo>
                      <a:lnTo>
                        <a:pt x="116" y="2846"/>
                      </a:lnTo>
                      <a:lnTo>
                        <a:pt x="1102" y="0"/>
                      </a:lnTo>
                      <a:lnTo>
                        <a:pt x="985" y="0"/>
                      </a:lnTo>
                    </a:path>
                  </a:pathLst>
                </a:custGeom>
                <a:solidFill>
                  <a:srgbClr val="A71680"/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" name="CustomShape 3"/>
                <p:cNvSpPr/>
                <p:nvPr/>
              </p:nvSpPr>
              <p:spPr>
                <a:xfrm>
                  <a:off x="4877640" y="486720"/>
                  <a:ext cx="717755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2847">
                      <a:moveTo>
                        <a:pt x="1974" y="2846"/>
                      </a:moveTo>
                      <a:lnTo>
                        <a:pt x="2091" y="2846"/>
                      </a:lnTo>
                      <a:lnTo>
                        <a:pt x="1104" y="0"/>
                      </a:lnTo>
                      <a:lnTo>
                        <a:pt x="929" y="0"/>
                      </a:lnTo>
                      <a:lnTo>
                        <a:pt x="0" y="2846"/>
                      </a:lnTo>
                      <a:lnTo>
                        <a:pt x="116" y="2846"/>
                      </a:lnTo>
                      <a:lnTo>
                        <a:pt x="291" y="2352"/>
                      </a:lnTo>
                      <a:lnTo>
                        <a:pt x="1278" y="2352"/>
                      </a:lnTo>
                      <a:lnTo>
                        <a:pt x="1452" y="2846"/>
                      </a:lnTo>
                      <a:lnTo>
                        <a:pt x="1597" y="2846"/>
                      </a:lnTo>
                      <a:lnTo>
                        <a:pt x="842" y="668"/>
                      </a:lnTo>
                      <a:lnTo>
                        <a:pt x="1016" y="145"/>
                      </a:lnTo>
                      <a:lnTo>
                        <a:pt x="1974" y="2846"/>
                      </a:lnTo>
                      <a:moveTo>
                        <a:pt x="1249" y="2207"/>
                      </a:moveTo>
                      <a:lnTo>
                        <a:pt x="319" y="2207"/>
                      </a:lnTo>
                      <a:lnTo>
                        <a:pt x="436" y="1858"/>
                      </a:lnTo>
                      <a:lnTo>
                        <a:pt x="1133" y="1858"/>
                      </a:lnTo>
                      <a:lnTo>
                        <a:pt x="1249" y="2207"/>
                      </a:lnTo>
                      <a:moveTo>
                        <a:pt x="1074" y="1742"/>
                      </a:moveTo>
                      <a:lnTo>
                        <a:pt x="493" y="1742"/>
                      </a:lnTo>
                      <a:lnTo>
                        <a:pt x="784" y="871"/>
                      </a:lnTo>
                      <a:lnTo>
                        <a:pt x="1074" y="1742"/>
                      </a:lnTo>
                    </a:path>
                  </a:pathLst>
                </a:custGeom>
                <a:solidFill>
                  <a:srgbClr val="A71680"/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" name="Grouper 7"/>
            <p:cNvGrpSpPr/>
            <p:nvPr/>
          </p:nvGrpSpPr>
          <p:grpSpPr>
            <a:xfrm>
              <a:off x="5126320" y="3197366"/>
              <a:ext cx="1870393" cy="996825"/>
              <a:chOff x="5126320" y="3197366"/>
              <a:chExt cx="1870393" cy="996825"/>
            </a:xfrm>
          </p:grpSpPr>
          <p:sp>
            <p:nvSpPr>
              <p:cNvPr id="35" name="CustomShape 4"/>
              <p:cNvSpPr/>
              <p:nvPr/>
            </p:nvSpPr>
            <p:spPr>
              <a:xfrm>
                <a:off x="5126320" y="3208166"/>
                <a:ext cx="886982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2817">
                    <a:moveTo>
                      <a:pt x="2352" y="1712"/>
                    </a:moveTo>
                    <a:lnTo>
                      <a:pt x="2352" y="1712"/>
                    </a:lnTo>
                    <a:cubicBezTo>
                      <a:pt x="2352" y="2206"/>
                      <a:pt x="2352" y="2206"/>
                      <a:pt x="2352" y="2206"/>
                    </a:cubicBezTo>
                    <a:cubicBezTo>
                      <a:pt x="2497" y="2235"/>
                      <a:pt x="2584" y="2351"/>
                      <a:pt x="2584" y="2496"/>
                    </a:cubicBezTo>
                    <a:cubicBezTo>
                      <a:pt x="2584" y="2671"/>
                      <a:pt x="2439" y="2816"/>
                      <a:pt x="2265" y="2816"/>
                    </a:cubicBezTo>
                    <a:cubicBezTo>
                      <a:pt x="2120" y="2816"/>
                      <a:pt x="2004" y="2729"/>
                      <a:pt x="1975" y="2613"/>
                    </a:cubicBezTo>
                    <a:cubicBezTo>
                      <a:pt x="610" y="2613"/>
                      <a:pt x="610" y="2613"/>
                      <a:pt x="610" y="2613"/>
                    </a:cubicBezTo>
                    <a:cubicBezTo>
                      <a:pt x="581" y="2729"/>
                      <a:pt x="465" y="2816"/>
                      <a:pt x="319" y="2816"/>
                    </a:cubicBezTo>
                    <a:cubicBezTo>
                      <a:pt x="145" y="2816"/>
                      <a:pt x="0" y="2671"/>
                      <a:pt x="0" y="2496"/>
                    </a:cubicBezTo>
                    <a:cubicBezTo>
                      <a:pt x="0" y="2351"/>
                      <a:pt x="87" y="2235"/>
                      <a:pt x="203" y="2206"/>
                    </a:cubicBezTo>
                    <a:cubicBezTo>
                      <a:pt x="203" y="1712"/>
                      <a:pt x="203" y="1712"/>
                      <a:pt x="203" y="1712"/>
                    </a:cubicBezTo>
                    <a:cubicBezTo>
                      <a:pt x="87" y="1655"/>
                      <a:pt x="0" y="1567"/>
                      <a:pt x="0" y="1422"/>
                    </a:cubicBezTo>
                    <a:cubicBezTo>
                      <a:pt x="0" y="1277"/>
                      <a:pt x="87" y="1161"/>
                      <a:pt x="203" y="1131"/>
                    </a:cubicBezTo>
                    <a:cubicBezTo>
                      <a:pt x="203" y="609"/>
                      <a:pt x="203" y="609"/>
                      <a:pt x="203" y="609"/>
                    </a:cubicBezTo>
                    <a:cubicBezTo>
                      <a:pt x="87" y="580"/>
                      <a:pt x="0" y="464"/>
                      <a:pt x="0" y="318"/>
                    </a:cubicBezTo>
                    <a:cubicBezTo>
                      <a:pt x="0" y="145"/>
                      <a:pt x="145" y="0"/>
                      <a:pt x="319" y="0"/>
                    </a:cubicBezTo>
                    <a:cubicBezTo>
                      <a:pt x="494" y="0"/>
                      <a:pt x="639" y="145"/>
                      <a:pt x="639" y="318"/>
                    </a:cubicBezTo>
                    <a:cubicBezTo>
                      <a:pt x="639" y="464"/>
                      <a:pt x="551" y="580"/>
                      <a:pt x="435" y="609"/>
                    </a:cubicBezTo>
                    <a:cubicBezTo>
                      <a:pt x="435" y="1131"/>
                      <a:pt x="435" y="1131"/>
                      <a:pt x="435" y="1131"/>
                    </a:cubicBezTo>
                    <a:cubicBezTo>
                      <a:pt x="551" y="1161"/>
                      <a:pt x="639" y="1277"/>
                      <a:pt x="639" y="1422"/>
                    </a:cubicBezTo>
                    <a:cubicBezTo>
                      <a:pt x="639" y="1567"/>
                      <a:pt x="551" y="1683"/>
                      <a:pt x="435" y="1712"/>
                    </a:cubicBezTo>
                    <a:cubicBezTo>
                      <a:pt x="435" y="2206"/>
                      <a:pt x="435" y="2206"/>
                      <a:pt x="435" y="2206"/>
                    </a:cubicBezTo>
                    <a:cubicBezTo>
                      <a:pt x="522" y="2235"/>
                      <a:pt x="581" y="2293"/>
                      <a:pt x="610" y="2380"/>
                    </a:cubicBezTo>
                    <a:cubicBezTo>
                      <a:pt x="1945" y="2380"/>
                      <a:pt x="1945" y="2380"/>
                      <a:pt x="1945" y="2380"/>
                    </a:cubicBezTo>
                    <a:cubicBezTo>
                      <a:pt x="1975" y="2293"/>
                      <a:pt x="2061" y="2235"/>
                      <a:pt x="2149" y="2206"/>
                    </a:cubicBezTo>
                    <a:cubicBezTo>
                      <a:pt x="2149" y="1712"/>
                      <a:pt x="2149" y="1712"/>
                      <a:pt x="2149" y="1712"/>
                    </a:cubicBezTo>
                    <a:cubicBezTo>
                      <a:pt x="2032" y="1683"/>
                      <a:pt x="1945" y="1567"/>
                      <a:pt x="1945" y="1422"/>
                    </a:cubicBezTo>
                    <a:cubicBezTo>
                      <a:pt x="1945" y="1277"/>
                      <a:pt x="2032" y="1161"/>
                      <a:pt x="2149" y="1131"/>
                    </a:cubicBezTo>
                    <a:cubicBezTo>
                      <a:pt x="2149" y="609"/>
                      <a:pt x="2149" y="609"/>
                      <a:pt x="2149" y="609"/>
                    </a:cubicBezTo>
                    <a:cubicBezTo>
                      <a:pt x="2032" y="580"/>
                      <a:pt x="1945" y="464"/>
                      <a:pt x="1945" y="318"/>
                    </a:cubicBezTo>
                    <a:cubicBezTo>
                      <a:pt x="1945" y="145"/>
                      <a:pt x="2091" y="0"/>
                      <a:pt x="2265" y="0"/>
                    </a:cubicBezTo>
                    <a:cubicBezTo>
                      <a:pt x="2439" y="0"/>
                      <a:pt x="2584" y="145"/>
                      <a:pt x="2584" y="318"/>
                    </a:cubicBezTo>
                    <a:cubicBezTo>
                      <a:pt x="2584" y="464"/>
                      <a:pt x="2497" y="580"/>
                      <a:pt x="2352" y="609"/>
                    </a:cubicBezTo>
                    <a:cubicBezTo>
                      <a:pt x="2352" y="1131"/>
                      <a:pt x="2352" y="1131"/>
                      <a:pt x="2352" y="1131"/>
                    </a:cubicBezTo>
                    <a:cubicBezTo>
                      <a:pt x="2497" y="1161"/>
                      <a:pt x="2584" y="1277"/>
                      <a:pt x="2584" y="1422"/>
                    </a:cubicBezTo>
                    <a:cubicBezTo>
                      <a:pt x="2584" y="1567"/>
                      <a:pt x="2497" y="1655"/>
                      <a:pt x="2352" y="1712"/>
                    </a:cubicBezTo>
                    <a:moveTo>
                      <a:pt x="203" y="318"/>
                    </a:moveTo>
                    <a:lnTo>
                      <a:pt x="203" y="318"/>
                    </a:lnTo>
                    <a:cubicBezTo>
                      <a:pt x="203" y="406"/>
                      <a:pt x="261" y="464"/>
                      <a:pt x="319" y="464"/>
                    </a:cubicBezTo>
                    <a:cubicBezTo>
                      <a:pt x="406" y="464"/>
                      <a:pt x="465" y="406"/>
                      <a:pt x="465" y="318"/>
                    </a:cubicBezTo>
                    <a:cubicBezTo>
                      <a:pt x="465" y="261"/>
                      <a:pt x="406" y="202"/>
                      <a:pt x="319" y="202"/>
                    </a:cubicBezTo>
                    <a:cubicBezTo>
                      <a:pt x="261" y="202"/>
                      <a:pt x="203" y="261"/>
                      <a:pt x="203" y="318"/>
                    </a:cubicBezTo>
                    <a:moveTo>
                      <a:pt x="203" y="1422"/>
                    </a:moveTo>
                    <a:lnTo>
                      <a:pt x="203" y="1422"/>
                    </a:lnTo>
                    <a:cubicBezTo>
                      <a:pt x="203" y="1480"/>
                      <a:pt x="261" y="1538"/>
                      <a:pt x="319" y="1538"/>
                    </a:cubicBezTo>
                    <a:cubicBezTo>
                      <a:pt x="406" y="1538"/>
                      <a:pt x="465" y="1480"/>
                      <a:pt x="465" y="1422"/>
                    </a:cubicBezTo>
                    <a:cubicBezTo>
                      <a:pt x="465" y="1335"/>
                      <a:pt x="406" y="1277"/>
                      <a:pt x="319" y="1277"/>
                    </a:cubicBezTo>
                    <a:cubicBezTo>
                      <a:pt x="261" y="1277"/>
                      <a:pt x="203" y="1335"/>
                      <a:pt x="203" y="1422"/>
                    </a:cubicBezTo>
                    <a:moveTo>
                      <a:pt x="465" y="2496"/>
                    </a:moveTo>
                    <a:lnTo>
                      <a:pt x="465" y="2496"/>
                    </a:lnTo>
                    <a:cubicBezTo>
                      <a:pt x="465" y="2409"/>
                      <a:pt x="406" y="2351"/>
                      <a:pt x="319" y="2351"/>
                    </a:cubicBezTo>
                    <a:cubicBezTo>
                      <a:pt x="261" y="2351"/>
                      <a:pt x="203" y="2409"/>
                      <a:pt x="203" y="2496"/>
                    </a:cubicBezTo>
                    <a:cubicBezTo>
                      <a:pt x="203" y="2555"/>
                      <a:pt x="261" y="2613"/>
                      <a:pt x="319" y="2613"/>
                    </a:cubicBezTo>
                    <a:cubicBezTo>
                      <a:pt x="406" y="2613"/>
                      <a:pt x="465" y="2555"/>
                      <a:pt x="465" y="2496"/>
                    </a:cubicBezTo>
                    <a:moveTo>
                      <a:pt x="2120" y="318"/>
                    </a:moveTo>
                    <a:lnTo>
                      <a:pt x="2120" y="318"/>
                    </a:lnTo>
                    <a:cubicBezTo>
                      <a:pt x="2120" y="406"/>
                      <a:pt x="2177" y="464"/>
                      <a:pt x="2265" y="464"/>
                    </a:cubicBezTo>
                    <a:cubicBezTo>
                      <a:pt x="2323" y="464"/>
                      <a:pt x="2381" y="406"/>
                      <a:pt x="2381" y="318"/>
                    </a:cubicBezTo>
                    <a:cubicBezTo>
                      <a:pt x="2381" y="261"/>
                      <a:pt x="2323" y="202"/>
                      <a:pt x="2265" y="202"/>
                    </a:cubicBezTo>
                    <a:cubicBezTo>
                      <a:pt x="2177" y="202"/>
                      <a:pt x="2120" y="261"/>
                      <a:pt x="2120" y="318"/>
                    </a:cubicBezTo>
                    <a:moveTo>
                      <a:pt x="2120" y="1422"/>
                    </a:moveTo>
                    <a:lnTo>
                      <a:pt x="2120" y="1422"/>
                    </a:lnTo>
                    <a:cubicBezTo>
                      <a:pt x="2120" y="1480"/>
                      <a:pt x="2177" y="1538"/>
                      <a:pt x="2265" y="1538"/>
                    </a:cubicBezTo>
                    <a:cubicBezTo>
                      <a:pt x="2323" y="1538"/>
                      <a:pt x="2381" y="1480"/>
                      <a:pt x="2381" y="1422"/>
                    </a:cubicBezTo>
                    <a:cubicBezTo>
                      <a:pt x="2381" y="1335"/>
                      <a:pt x="2323" y="1277"/>
                      <a:pt x="2265" y="1277"/>
                    </a:cubicBezTo>
                    <a:cubicBezTo>
                      <a:pt x="2177" y="1277"/>
                      <a:pt x="2120" y="1335"/>
                      <a:pt x="2120" y="1422"/>
                    </a:cubicBezTo>
                    <a:moveTo>
                      <a:pt x="2381" y="2496"/>
                    </a:moveTo>
                    <a:lnTo>
                      <a:pt x="2381" y="2496"/>
                    </a:lnTo>
                    <a:cubicBezTo>
                      <a:pt x="2381" y="2409"/>
                      <a:pt x="2323" y="2351"/>
                      <a:pt x="2265" y="2351"/>
                    </a:cubicBezTo>
                    <a:cubicBezTo>
                      <a:pt x="2177" y="2351"/>
                      <a:pt x="2120" y="2409"/>
                      <a:pt x="2120" y="2496"/>
                    </a:cubicBezTo>
                    <a:cubicBezTo>
                      <a:pt x="2120" y="2555"/>
                      <a:pt x="2177" y="2613"/>
                      <a:pt x="2265" y="2613"/>
                    </a:cubicBezTo>
                    <a:cubicBezTo>
                      <a:pt x="2323" y="2613"/>
                      <a:pt x="2381" y="2555"/>
                      <a:pt x="2381" y="2496"/>
                    </a:cubicBezTo>
                  </a:path>
                </a:pathLst>
              </a:custGeom>
              <a:solidFill>
                <a:srgbClr val="A71680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36" name="CustomShape 5"/>
              <p:cNvSpPr/>
              <p:nvPr/>
            </p:nvSpPr>
            <p:spPr>
              <a:xfrm>
                <a:off x="6129640" y="3197366"/>
                <a:ext cx="867073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905">
                    <a:moveTo>
                      <a:pt x="2468" y="1568"/>
                    </a:moveTo>
                    <a:lnTo>
                      <a:pt x="2468" y="1568"/>
                    </a:lnTo>
                    <a:cubicBezTo>
                      <a:pt x="2352" y="1568"/>
                      <a:pt x="2264" y="1568"/>
                      <a:pt x="2148" y="1568"/>
                    </a:cubicBezTo>
                    <a:cubicBezTo>
                      <a:pt x="2236" y="1045"/>
                      <a:pt x="2323" y="668"/>
                      <a:pt x="2323" y="291"/>
                    </a:cubicBezTo>
                    <a:cubicBezTo>
                      <a:pt x="2323" y="175"/>
                      <a:pt x="2148" y="30"/>
                      <a:pt x="1829" y="30"/>
                    </a:cubicBezTo>
                    <a:cubicBezTo>
                      <a:pt x="1800" y="58"/>
                      <a:pt x="1800" y="58"/>
                      <a:pt x="1800" y="58"/>
                    </a:cubicBezTo>
                    <a:cubicBezTo>
                      <a:pt x="1684" y="30"/>
                      <a:pt x="1568" y="0"/>
                      <a:pt x="1451" y="30"/>
                    </a:cubicBezTo>
                    <a:cubicBezTo>
                      <a:pt x="1394" y="87"/>
                      <a:pt x="1394" y="87"/>
                      <a:pt x="1394" y="87"/>
                    </a:cubicBezTo>
                    <a:cubicBezTo>
                      <a:pt x="958" y="1191"/>
                      <a:pt x="377" y="1685"/>
                      <a:pt x="0" y="2614"/>
                    </a:cubicBezTo>
                    <a:cubicBezTo>
                      <a:pt x="522" y="2875"/>
                      <a:pt x="522" y="2875"/>
                      <a:pt x="522" y="2875"/>
                    </a:cubicBezTo>
                    <a:cubicBezTo>
                      <a:pt x="609" y="2817"/>
                      <a:pt x="609" y="2817"/>
                      <a:pt x="609" y="2817"/>
                    </a:cubicBezTo>
                    <a:cubicBezTo>
                      <a:pt x="697" y="2585"/>
                      <a:pt x="783" y="2381"/>
                      <a:pt x="899" y="2149"/>
                    </a:cubicBezTo>
                    <a:cubicBezTo>
                      <a:pt x="1074" y="2149"/>
                      <a:pt x="1278" y="2149"/>
                      <a:pt x="1510" y="2149"/>
                    </a:cubicBezTo>
                    <a:cubicBezTo>
                      <a:pt x="1480" y="2323"/>
                      <a:pt x="1451" y="2526"/>
                      <a:pt x="1451" y="2701"/>
                    </a:cubicBezTo>
                    <a:cubicBezTo>
                      <a:pt x="2003" y="2904"/>
                      <a:pt x="2003" y="2904"/>
                      <a:pt x="2003" y="2904"/>
                    </a:cubicBezTo>
                    <a:cubicBezTo>
                      <a:pt x="2061" y="2846"/>
                      <a:pt x="2061" y="2846"/>
                      <a:pt x="2061" y="2846"/>
                    </a:cubicBezTo>
                    <a:cubicBezTo>
                      <a:pt x="2061" y="2671"/>
                      <a:pt x="2061" y="2410"/>
                      <a:pt x="2061" y="2149"/>
                    </a:cubicBezTo>
                    <a:cubicBezTo>
                      <a:pt x="2148" y="2149"/>
                      <a:pt x="2236" y="2149"/>
                      <a:pt x="2323" y="2149"/>
                    </a:cubicBezTo>
                    <a:cubicBezTo>
                      <a:pt x="2468" y="2149"/>
                      <a:pt x="2526" y="1888"/>
                      <a:pt x="2526" y="1656"/>
                    </a:cubicBezTo>
                    <a:lnTo>
                      <a:pt x="2468" y="1568"/>
                    </a:lnTo>
                    <a:moveTo>
                      <a:pt x="1596" y="1568"/>
                    </a:moveTo>
                    <a:lnTo>
                      <a:pt x="1596" y="1568"/>
                    </a:lnTo>
                    <a:cubicBezTo>
                      <a:pt x="1451" y="1568"/>
                      <a:pt x="1335" y="1597"/>
                      <a:pt x="1190" y="1597"/>
                    </a:cubicBezTo>
                    <a:cubicBezTo>
                      <a:pt x="1364" y="1278"/>
                      <a:pt x="1568" y="929"/>
                      <a:pt x="1742" y="523"/>
                    </a:cubicBezTo>
                    <a:cubicBezTo>
                      <a:pt x="1712" y="871"/>
                      <a:pt x="1655" y="1220"/>
                      <a:pt x="1596" y="1568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6" name="Grouper 5"/>
            <p:cNvGrpSpPr/>
            <p:nvPr/>
          </p:nvGrpSpPr>
          <p:grpSpPr>
            <a:xfrm>
              <a:off x="8471440" y="1298544"/>
              <a:ext cx="1986079" cy="976916"/>
              <a:chOff x="8471440" y="1298544"/>
              <a:chExt cx="1986079" cy="976916"/>
            </a:xfrm>
          </p:grpSpPr>
          <p:sp>
            <p:nvSpPr>
              <p:cNvPr id="39" name="CustomShape 8"/>
              <p:cNvSpPr/>
              <p:nvPr/>
            </p:nvSpPr>
            <p:spPr>
              <a:xfrm>
                <a:off x="8471440" y="1298544"/>
                <a:ext cx="966618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817" h="2847">
                    <a:moveTo>
                      <a:pt x="2816" y="2701"/>
                    </a:moveTo>
                    <a:lnTo>
                      <a:pt x="2816" y="2701"/>
                    </a:lnTo>
                    <a:cubicBezTo>
                      <a:pt x="2700" y="2787"/>
                      <a:pt x="2496" y="2846"/>
                      <a:pt x="2351" y="2846"/>
                    </a:cubicBezTo>
                    <a:cubicBezTo>
                      <a:pt x="2090" y="2846"/>
                      <a:pt x="1887" y="2730"/>
                      <a:pt x="1742" y="2555"/>
                    </a:cubicBezTo>
                    <a:cubicBezTo>
                      <a:pt x="1510" y="2730"/>
                      <a:pt x="1248" y="2846"/>
                      <a:pt x="986" y="2846"/>
                    </a:cubicBezTo>
                    <a:cubicBezTo>
                      <a:pt x="406" y="2846"/>
                      <a:pt x="0" y="2526"/>
                      <a:pt x="0" y="1568"/>
                    </a:cubicBezTo>
                    <a:cubicBezTo>
                      <a:pt x="0" y="1045"/>
                      <a:pt x="116" y="523"/>
                      <a:pt x="202" y="30"/>
                    </a:cubicBezTo>
                    <a:cubicBezTo>
                      <a:pt x="638" y="87"/>
                      <a:pt x="638" y="87"/>
                      <a:pt x="638" y="87"/>
                    </a:cubicBezTo>
                    <a:cubicBezTo>
                      <a:pt x="551" y="552"/>
                      <a:pt x="434" y="1045"/>
                      <a:pt x="434" y="1568"/>
                    </a:cubicBezTo>
                    <a:cubicBezTo>
                      <a:pt x="434" y="2265"/>
                      <a:pt x="696" y="2410"/>
                      <a:pt x="986" y="2410"/>
                    </a:cubicBezTo>
                    <a:cubicBezTo>
                      <a:pt x="1161" y="2410"/>
                      <a:pt x="1335" y="2294"/>
                      <a:pt x="1510" y="2149"/>
                    </a:cubicBezTo>
                    <a:cubicBezTo>
                      <a:pt x="1364" y="1829"/>
                      <a:pt x="1335" y="1422"/>
                      <a:pt x="1335" y="1104"/>
                    </a:cubicBezTo>
                    <a:cubicBezTo>
                      <a:pt x="1335" y="319"/>
                      <a:pt x="1567" y="0"/>
                      <a:pt x="1916" y="0"/>
                    </a:cubicBezTo>
                    <a:cubicBezTo>
                      <a:pt x="2177" y="0"/>
                      <a:pt x="2468" y="146"/>
                      <a:pt x="2468" y="726"/>
                    </a:cubicBezTo>
                    <a:cubicBezTo>
                      <a:pt x="2468" y="1277"/>
                      <a:pt x="2293" y="1829"/>
                      <a:pt x="2003" y="2236"/>
                    </a:cubicBezTo>
                    <a:cubicBezTo>
                      <a:pt x="2090" y="2323"/>
                      <a:pt x="2206" y="2381"/>
                      <a:pt x="2293" y="2381"/>
                    </a:cubicBezTo>
                    <a:cubicBezTo>
                      <a:pt x="2439" y="2381"/>
                      <a:pt x="2555" y="2353"/>
                      <a:pt x="2670" y="2294"/>
                    </a:cubicBezTo>
                    <a:lnTo>
                      <a:pt x="2816" y="2701"/>
                    </a:lnTo>
                    <a:moveTo>
                      <a:pt x="1771" y="1742"/>
                    </a:moveTo>
                    <a:lnTo>
                      <a:pt x="1771" y="1742"/>
                    </a:lnTo>
                    <a:cubicBezTo>
                      <a:pt x="1944" y="1452"/>
                      <a:pt x="2061" y="1075"/>
                      <a:pt x="2061" y="726"/>
                    </a:cubicBezTo>
                    <a:cubicBezTo>
                      <a:pt x="2061" y="464"/>
                      <a:pt x="2032" y="378"/>
                      <a:pt x="1916" y="378"/>
                    </a:cubicBezTo>
                    <a:cubicBezTo>
                      <a:pt x="1771" y="378"/>
                      <a:pt x="1712" y="639"/>
                      <a:pt x="1712" y="1133"/>
                    </a:cubicBezTo>
                    <a:cubicBezTo>
                      <a:pt x="1712" y="1365"/>
                      <a:pt x="1742" y="1568"/>
                      <a:pt x="1771" y="1742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40" name="CustomShape 9"/>
              <p:cNvSpPr/>
              <p:nvPr/>
            </p:nvSpPr>
            <p:spPr>
              <a:xfrm>
                <a:off x="9600400" y="1298544"/>
                <a:ext cx="857119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847">
                    <a:moveTo>
                      <a:pt x="348" y="1452"/>
                    </a:moveTo>
                    <a:lnTo>
                      <a:pt x="86" y="1452"/>
                    </a:lnTo>
                    <a:lnTo>
                      <a:pt x="0" y="1365"/>
                    </a:lnTo>
                    <a:lnTo>
                      <a:pt x="0" y="552"/>
                    </a:lnTo>
                    <a:lnTo>
                      <a:pt x="86" y="464"/>
                    </a:lnTo>
                    <a:lnTo>
                      <a:pt x="348" y="464"/>
                    </a:lnTo>
                    <a:lnTo>
                      <a:pt x="435" y="552"/>
                    </a:lnTo>
                    <a:lnTo>
                      <a:pt x="435" y="1365"/>
                    </a:lnTo>
                    <a:lnTo>
                      <a:pt x="348" y="1452"/>
                    </a:lnTo>
                    <a:moveTo>
                      <a:pt x="348" y="2846"/>
                    </a:moveTo>
                    <a:lnTo>
                      <a:pt x="86" y="2846"/>
                    </a:lnTo>
                    <a:lnTo>
                      <a:pt x="0" y="2759"/>
                    </a:lnTo>
                    <a:lnTo>
                      <a:pt x="0" y="1974"/>
                    </a:lnTo>
                    <a:lnTo>
                      <a:pt x="86" y="1888"/>
                    </a:lnTo>
                    <a:lnTo>
                      <a:pt x="348" y="1888"/>
                    </a:lnTo>
                    <a:lnTo>
                      <a:pt x="435" y="1974"/>
                    </a:lnTo>
                    <a:lnTo>
                      <a:pt x="435" y="2759"/>
                    </a:lnTo>
                    <a:lnTo>
                      <a:pt x="348" y="2846"/>
                    </a:lnTo>
                    <a:moveTo>
                      <a:pt x="435" y="348"/>
                    </a:moveTo>
                    <a:lnTo>
                      <a:pt x="435" y="87"/>
                    </a:lnTo>
                    <a:lnTo>
                      <a:pt x="522" y="0"/>
                    </a:lnTo>
                    <a:lnTo>
                      <a:pt x="2003" y="0"/>
                    </a:lnTo>
                    <a:lnTo>
                      <a:pt x="2061" y="87"/>
                    </a:lnTo>
                    <a:lnTo>
                      <a:pt x="2061" y="348"/>
                    </a:lnTo>
                    <a:lnTo>
                      <a:pt x="2003" y="436"/>
                    </a:lnTo>
                    <a:lnTo>
                      <a:pt x="522" y="436"/>
                    </a:lnTo>
                    <a:lnTo>
                      <a:pt x="435" y="348"/>
                    </a:lnTo>
                    <a:moveTo>
                      <a:pt x="435" y="1801"/>
                    </a:moveTo>
                    <a:lnTo>
                      <a:pt x="435" y="1540"/>
                    </a:lnTo>
                    <a:lnTo>
                      <a:pt x="522" y="1452"/>
                    </a:lnTo>
                    <a:lnTo>
                      <a:pt x="2003" y="1452"/>
                    </a:lnTo>
                    <a:lnTo>
                      <a:pt x="2061" y="1540"/>
                    </a:lnTo>
                    <a:lnTo>
                      <a:pt x="2061" y="1801"/>
                    </a:lnTo>
                    <a:lnTo>
                      <a:pt x="2003" y="1888"/>
                    </a:lnTo>
                    <a:lnTo>
                      <a:pt x="522" y="1888"/>
                    </a:lnTo>
                    <a:lnTo>
                      <a:pt x="435" y="1801"/>
                    </a:lnTo>
                    <a:moveTo>
                      <a:pt x="2439" y="1452"/>
                    </a:moveTo>
                    <a:lnTo>
                      <a:pt x="2148" y="1452"/>
                    </a:lnTo>
                    <a:lnTo>
                      <a:pt x="2061" y="1365"/>
                    </a:lnTo>
                    <a:lnTo>
                      <a:pt x="2061" y="552"/>
                    </a:lnTo>
                    <a:lnTo>
                      <a:pt x="2148" y="464"/>
                    </a:lnTo>
                    <a:lnTo>
                      <a:pt x="2439" y="464"/>
                    </a:lnTo>
                    <a:lnTo>
                      <a:pt x="2497" y="552"/>
                    </a:lnTo>
                    <a:lnTo>
                      <a:pt x="2497" y="1365"/>
                    </a:lnTo>
                    <a:lnTo>
                      <a:pt x="2439" y="1452"/>
                    </a:lnTo>
                    <a:moveTo>
                      <a:pt x="2439" y="2846"/>
                    </a:moveTo>
                    <a:lnTo>
                      <a:pt x="2148" y="2846"/>
                    </a:lnTo>
                    <a:lnTo>
                      <a:pt x="2061" y="2759"/>
                    </a:lnTo>
                    <a:lnTo>
                      <a:pt x="2061" y="1974"/>
                    </a:lnTo>
                    <a:lnTo>
                      <a:pt x="2148" y="1888"/>
                    </a:lnTo>
                    <a:lnTo>
                      <a:pt x="2439" y="1888"/>
                    </a:lnTo>
                    <a:lnTo>
                      <a:pt x="2497" y="1974"/>
                    </a:lnTo>
                    <a:lnTo>
                      <a:pt x="2497" y="2759"/>
                    </a:lnTo>
                    <a:lnTo>
                      <a:pt x="2439" y="2846"/>
                    </a:lnTo>
                  </a:path>
                </a:pathLst>
              </a:custGeom>
              <a:solidFill>
                <a:srgbClr val="A71680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9" name="Grouper 8"/>
            <p:cNvGrpSpPr/>
            <p:nvPr/>
          </p:nvGrpSpPr>
          <p:grpSpPr>
            <a:xfrm>
              <a:off x="8471440" y="3197366"/>
              <a:ext cx="1979751" cy="1006780"/>
              <a:chOff x="8471440" y="3197366"/>
              <a:chExt cx="1979751" cy="1006780"/>
            </a:xfrm>
          </p:grpSpPr>
          <p:sp>
            <p:nvSpPr>
              <p:cNvPr id="44" name="CustomShape 13"/>
              <p:cNvSpPr/>
              <p:nvPr/>
            </p:nvSpPr>
            <p:spPr>
              <a:xfrm>
                <a:off x="9464320" y="3239126"/>
                <a:ext cx="986871" cy="957007"/>
              </a:xfrm>
              <a:custGeom>
                <a:avLst/>
                <a:gdLst/>
                <a:ahLst/>
                <a:cxnLst/>
                <a:rect l="l" t="t" r="r" b="b"/>
                <a:pathLst>
                  <a:path w="2876" h="2789">
                    <a:moveTo>
                      <a:pt x="2526" y="2294"/>
                    </a:moveTo>
                    <a:lnTo>
                      <a:pt x="2526" y="2294"/>
                    </a:lnTo>
                    <a:cubicBezTo>
                      <a:pt x="2671" y="2294"/>
                      <a:pt x="2758" y="2178"/>
                      <a:pt x="2758" y="2178"/>
                    </a:cubicBezTo>
                    <a:cubicBezTo>
                      <a:pt x="2875" y="2614"/>
                      <a:pt x="2875" y="2614"/>
                      <a:pt x="2875" y="2614"/>
                    </a:cubicBezTo>
                    <a:cubicBezTo>
                      <a:pt x="2875" y="2614"/>
                      <a:pt x="2701" y="2788"/>
                      <a:pt x="2410" y="2788"/>
                    </a:cubicBezTo>
                    <a:cubicBezTo>
                      <a:pt x="2120" y="2788"/>
                      <a:pt x="1829" y="2555"/>
                      <a:pt x="1829" y="2178"/>
                    </a:cubicBezTo>
                    <a:cubicBezTo>
                      <a:pt x="1829" y="1946"/>
                      <a:pt x="1829" y="1946"/>
                      <a:pt x="1829" y="1946"/>
                    </a:cubicBezTo>
                    <a:cubicBezTo>
                      <a:pt x="1829" y="2004"/>
                      <a:pt x="1481" y="2788"/>
                      <a:pt x="639" y="2788"/>
                    </a:cubicBezTo>
                    <a:cubicBezTo>
                      <a:pt x="203" y="2788"/>
                      <a:pt x="0" y="2527"/>
                      <a:pt x="0" y="2178"/>
                    </a:cubicBezTo>
                    <a:cubicBezTo>
                      <a:pt x="0" y="1656"/>
                      <a:pt x="435" y="1220"/>
                      <a:pt x="1800" y="988"/>
                    </a:cubicBezTo>
                    <a:cubicBezTo>
                      <a:pt x="1800" y="552"/>
                      <a:pt x="1655" y="407"/>
                      <a:pt x="1248" y="407"/>
                    </a:cubicBezTo>
                    <a:cubicBezTo>
                      <a:pt x="726" y="407"/>
                      <a:pt x="609" y="755"/>
                      <a:pt x="580" y="988"/>
                    </a:cubicBezTo>
                    <a:cubicBezTo>
                      <a:pt x="87" y="755"/>
                      <a:pt x="87" y="755"/>
                      <a:pt x="87" y="755"/>
                    </a:cubicBezTo>
                    <a:cubicBezTo>
                      <a:pt x="87" y="755"/>
                      <a:pt x="319" y="0"/>
                      <a:pt x="1248" y="0"/>
                    </a:cubicBezTo>
                    <a:cubicBezTo>
                      <a:pt x="2061" y="0"/>
                      <a:pt x="2323" y="407"/>
                      <a:pt x="2323" y="988"/>
                    </a:cubicBezTo>
                    <a:cubicBezTo>
                      <a:pt x="2323" y="2033"/>
                      <a:pt x="2323" y="2033"/>
                      <a:pt x="2323" y="2033"/>
                    </a:cubicBezTo>
                    <a:cubicBezTo>
                      <a:pt x="2323" y="2207"/>
                      <a:pt x="2381" y="2294"/>
                      <a:pt x="2526" y="2294"/>
                    </a:cubicBezTo>
                    <a:moveTo>
                      <a:pt x="871" y="2353"/>
                    </a:moveTo>
                    <a:lnTo>
                      <a:pt x="871" y="2353"/>
                    </a:lnTo>
                    <a:cubicBezTo>
                      <a:pt x="1452" y="2353"/>
                      <a:pt x="1800" y="1540"/>
                      <a:pt x="1800" y="1424"/>
                    </a:cubicBezTo>
                    <a:cubicBezTo>
                      <a:pt x="1800" y="1249"/>
                      <a:pt x="1800" y="1249"/>
                      <a:pt x="1800" y="1249"/>
                    </a:cubicBezTo>
                    <a:cubicBezTo>
                      <a:pt x="842" y="1394"/>
                      <a:pt x="580" y="1772"/>
                      <a:pt x="580" y="2033"/>
                    </a:cubicBezTo>
                    <a:cubicBezTo>
                      <a:pt x="580" y="2265"/>
                      <a:pt x="696" y="2353"/>
                      <a:pt x="871" y="2353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45" name="CustomShape 14"/>
              <p:cNvSpPr/>
              <p:nvPr/>
            </p:nvSpPr>
            <p:spPr>
              <a:xfrm>
                <a:off x="8471440" y="3197366"/>
                <a:ext cx="807003" cy="1006780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2934">
                    <a:moveTo>
                      <a:pt x="0" y="203"/>
                    </a:moveTo>
                    <a:lnTo>
                      <a:pt x="551" y="146"/>
                    </a:lnTo>
                    <a:lnTo>
                      <a:pt x="667" y="1974"/>
                    </a:lnTo>
                    <a:lnTo>
                      <a:pt x="116" y="2033"/>
                    </a:lnTo>
                    <a:lnTo>
                      <a:pt x="0" y="203"/>
                    </a:lnTo>
                    <a:moveTo>
                      <a:pt x="2003" y="2381"/>
                    </a:moveTo>
                    <a:lnTo>
                      <a:pt x="1974" y="2933"/>
                    </a:lnTo>
                    <a:lnTo>
                      <a:pt x="202" y="2701"/>
                    </a:lnTo>
                    <a:lnTo>
                      <a:pt x="232" y="2149"/>
                    </a:lnTo>
                    <a:lnTo>
                      <a:pt x="2003" y="2381"/>
                    </a:lnTo>
                    <a:moveTo>
                      <a:pt x="2351" y="0"/>
                    </a:moveTo>
                    <a:lnTo>
                      <a:pt x="2293" y="2207"/>
                    </a:lnTo>
                    <a:lnTo>
                      <a:pt x="1712" y="2178"/>
                    </a:lnTo>
                    <a:lnTo>
                      <a:pt x="1799" y="0"/>
                    </a:lnTo>
                    <a:lnTo>
                      <a:pt x="2351" y="0"/>
                    </a:lnTo>
                  </a:path>
                </a:pathLst>
              </a:custGeom>
              <a:solidFill>
                <a:srgbClr val="A71680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7" name="Grouper 6"/>
            <p:cNvGrpSpPr/>
            <p:nvPr/>
          </p:nvGrpSpPr>
          <p:grpSpPr>
            <a:xfrm>
              <a:off x="1676440" y="3197366"/>
              <a:ext cx="1977683" cy="998281"/>
              <a:chOff x="1676440" y="3197366"/>
              <a:chExt cx="1977683" cy="998281"/>
            </a:xfrm>
          </p:grpSpPr>
          <p:sp>
            <p:nvSpPr>
              <p:cNvPr id="46" name="CustomShape 15"/>
              <p:cNvSpPr/>
              <p:nvPr/>
            </p:nvSpPr>
            <p:spPr>
              <a:xfrm>
                <a:off x="2617480" y="3197366"/>
                <a:ext cx="1036643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3021" h="2905">
                    <a:moveTo>
                      <a:pt x="2323" y="2033"/>
                    </a:moveTo>
                    <a:lnTo>
                      <a:pt x="2323" y="2033"/>
                    </a:lnTo>
                    <a:cubicBezTo>
                      <a:pt x="2236" y="2236"/>
                      <a:pt x="2177" y="2439"/>
                      <a:pt x="2177" y="2643"/>
                    </a:cubicBezTo>
                    <a:cubicBezTo>
                      <a:pt x="2177" y="2730"/>
                      <a:pt x="2236" y="2788"/>
                      <a:pt x="2323" y="2788"/>
                    </a:cubicBezTo>
                    <a:cubicBezTo>
                      <a:pt x="2642" y="2788"/>
                      <a:pt x="2816" y="2469"/>
                      <a:pt x="2933" y="2236"/>
                    </a:cubicBezTo>
                    <a:cubicBezTo>
                      <a:pt x="3020" y="2294"/>
                      <a:pt x="3020" y="2294"/>
                      <a:pt x="3020" y="2294"/>
                    </a:cubicBezTo>
                    <a:cubicBezTo>
                      <a:pt x="2788" y="2701"/>
                      <a:pt x="2555" y="2904"/>
                      <a:pt x="2207" y="2904"/>
                    </a:cubicBezTo>
                    <a:cubicBezTo>
                      <a:pt x="1916" y="2904"/>
                      <a:pt x="1771" y="2788"/>
                      <a:pt x="1771" y="2526"/>
                    </a:cubicBezTo>
                    <a:cubicBezTo>
                      <a:pt x="1771" y="2469"/>
                      <a:pt x="1829" y="2265"/>
                      <a:pt x="1858" y="2178"/>
                    </a:cubicBezTo>
                    <a:cubicBezTo>
                      <a:pt x="1829" y="2178"/>
                      <a:pt x="1829" y="2178"/>
                      <a:pt x="1829" y="2178"/>
                    </a:cubicBezTo>
                    <a:cubicBezTo>
                      <a:pt x="1451" y="2614"/>
                      <a:pt x="1161" y="2904"/>
                      <a:pt x="667" y="2904"/>
                    </a:cubicBezTo>
                    <a:cubicBezTo>
                      <a:pt x="231" y="2904"/>
                      <a:pt x="0" y="2585"/>
                      <a:pt x="0" y="2091"/>
                    </a:cubicBezTo>
                    <a:cubicBezTo>
                      <a:pt x="0" y="1249"/>
                      <a:pt x="1161" y="0"/>
                      <a:pt x="1975" y="0"/>
                    </a:cubicBezTo>
                    <a:cubicBezTo>
                      <a:pt x="2236" y="0"/>
                      <a:pt x="2439" y="146"/>
                      <a:pt x="2439" y="407"/>
                    </a:cubicBezTo>
                    <a:cubicBezTo>
                      <a:pt x="2468" y="407"/>
                      <a:pt x="2468" y="407"/>
                      <a:pt x="2468" y="407"/>
                    </a:cubicBezTo>
                    <a:cubicBezTo>
                      <a:pt x="2555" y="87"/>
                      <a:pt x="2555" y="87"/>
                      <a:pt x="2555" y="87"/>
                    </a:cubicBezTo>
                    <a:cubicBezTo>
                      <a:pt x="3020" y="87"/>
                      <a:pt x="3020" y="87"/>
                      <a:pt x="3020" y="87"/>
                    </a:cubicBezTo>
                    <a:lnTo>
                      <a:pt x="2323" y="2033"/>
                    </a:lnTo>
                    <a:moveTo>
                      <a:pt x="2264" y="929"/>
                    </a:moveTo>
                    <a:lnTo>
                      <a:pt x="2264" y="929"/>
                    </a:lnTo>
                    <a:cubicBezTo>
                      <a:pt x="2323" y="755"/>
                      <a:pt x="2381" y="639"/>
                      <a:pt x="2381" y="494"/>
                    </a:cubicBezTo>
                    <a:cubicBezTo>
                      <a:pt x="2381" y="262"/>
                      <a:pt x="2236" y="87"/>
                      <a:pt x="2003" y="87"/>
                    </a:cubicBezTo>
                    <a:cubicBezTo>
                      <a:pt x="1248" y="87"/>
                      <a:pt x="435" y="1540"/>
                      <a:pt x="435" y="2381"/>
                    </a:cubicBezTo>
                    <a:cubicBezTo>
                      <a:pt x="435" y="2614"/>
                      <a:pt x="522" y="2846"/>
                      <a:pt x="783" y="2846"/>
                    </a:cubicBezTo>
                    <a:cubicBezTo>
                      <a:pt x="1161" y="2846"/>
                      <a:pt x="1800" y="2265"/>
                      <a:pt x="1916" y="1888"/>
                    </a:cubicBezTo>
                    <a:lnTo>
                      <a:pt x="2264" y="929"/>
                    </a:ln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47" name="CustomShape 16"/>
              <p:cNvSpPr/>
              <p:nvPr/>
            </p:nvSpPr>
            <p:spPr>
              <a:xfrm>
                <a:off x="1676440" y="3228686"/>
                <a:ext cx="757573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208" h="2818">
                    <a:moveTo>
                      <a:pt x="377" y="175"/>
                    </a:moveTo>
                    <a:lnTo>
                      <a:pt x="377" y="175"/>
                    </a:lnTo>
                    <a:cubicBezTo>
                      <a:pt x="377" y="291"/>
                      <a:pt x="291" y="377"/>
                      <a:pt x="175" y="377"/>
                    </a:cubicBezTo>
                    <a:cubicBezTo>
                      <a:pt x="59" y="377"/>
                      <a:pt x="0" y="291"/>
                      <a:pt x="0" y="175"/>
                    </a:cubicBezTo>
                    <a:cubicBezTo>
                      <a:pt x="0" y="59"/>
                      <a:pt x="59" y="0"/>
                      <a:pt x="175" y="0"/>
                    </a:cubicBezTo>
                    <a:cubicBezTo>
                      <a:pt x="291" y="0"/>
                      <a:pt x="377" y="59"/>
                      <a:pt x="377" y="175"/>
                    </a:cubicBezTo>
                    <a:moveTo>
                      <a:pt x="377" y="668"/>
                    </a:moveTo>
                    <a:lnTo>
                      <a:pt x="377" y="668"/>
                    </a:lnTo>
                    <a:cubicBezTo>
                      <a:pt x="377" y="784"/>
                      <a:pt x="291" y="872"/>
                      <a:pt x="175" y="872"/>
                    </a:cubicBezTo>
                    <a:cubicBezTo>
                      <a:pt x="59" y="872"/>
                      <a:pt x="0" y="784"/>
                      <a:pt x="0" y="668"/>
                    </a:cubicBezTo>
                    <a:cubicBezTo>
                      <a:pt x="0" y="552"/>
                      <a:pt x="59" y="494"/>
                      <a:pt x="175" y="494"/>
                    </a:cubicBezTo>
                    <a:cubicBezTo>
                      <a:pt x="291" y="494"/>
                      <a:pt x="377" y="552"/>
                      <a:pt x="377" y="668"/>
                    </a:cubicBezTo>
                    <a:moveTo>
                      <a:pt x="377" y="1162"/>
                    </a:moveTo>
                    <a:lnTo>
                      <a:pt x="377" y="1162"/>
                    </a:lnTo>
                    <a:cubicBezTo>
                      <a:pt x="377" y="1278"/>
                      <a:pt x="291" y="1365"/>
                      <a:pt x="175" y="1365"/>
                    </a:cubicBezTo>
                    <a:cubicBezTo>
                      <a:pt x="59" y="1365"/>
                      <a:pt x="0" y="1278"/>
                      <a:pt x="0" y="1162"/>
                    </a:cubicBezTo>
                    <a:cubicBezTo>
                      <a:pt x="0" y="1046"/>
                      <a:pt x="59" y="988"/>
                      <a:pt x="175" y="988"/>
                    </a:cubicBezTo>
                    <a:cubicBezTo>
                      <a:pt x="291" y="988"/>
                      <a:pt x="377" y="1046"/>
                      <a:pt x="377" y="1162"/>
                    </a:cubicBezTo>
                    <a:moveTo>
                      <a:pt x="377" y="1655"/>
                    </a:moveTo>
                    <a:lnTo>
                      <a:pt x="377" y="1655"/>
                    </a:lnTo>
                    <a:cubicBezTo>
                      <a:pt x="377" y="1771"/>
                      <a:pt x="291" y="1859"/>
                      <a:pt x="175" y="1859"/>
                    </a:cubicBezTo>
                    <a:cubicBezTo>
                      <a:pt x="59" y="1859"/>
                      <a:pt x="0" y="1771"/>
                      <a:pt x="0" y="1655"/>
                    </a:cubicBezTo>
                    <a:cubicBezTo>
                      <a:pt x="0" y="1539"/>
                      <a:pt x="59" y="1453"/>
                      <a:pt x="175" y="1453"/>
                    </a:cubicBezTo>
                    <a:cubicBezTo>
                      <a:pt x="291" y="1453"/>
                      <a:pt x="377" y="1539"/>
                      <a:pt x="377" y="1655"/>
                    </a:cubicBezTo>
                    <a:moveTo>
                      <a:pt x="407" y="2149"/>
                    </a:moveTo>
                    <a:lnTo>
                      <a:pt x="407" y="2149"/>
                    </a:lnTo>
                    <a:cubicBezTo>
                      <a:pt x="407" y="2266"/>
                      <a:pt x="320" y="2352"/>
                      <a:pt x="204" y="2352"/>
                    </a:cubicBezTo>
                    <a:cubicBezTo>
                      <a:pt x="116" y="2352"/>
                      <a:pt x="29" y="2266"/>
                      <a:pt x="29" y="2149"/>
                    </a:cubicBezTo>
                    <a:cubicBezTo>
                      <a:pt x="29" y="2033"/>
                      <a:pt x="116" y="1946"/>
                      <a:pt x="204" y="1946"/>
                    </a:cubicBezTo>
                    <a:cubicBezTo>
                      <a:pt x="320" y="1946"/>
                      <a:pt x="407" y="2033"/>
                      <a:pt x="407" y="2149"/>
                    </a:cubicBezTo>
                    <a:moveTo>
                      <a:pt x="755" y="2556"/>
                    </a:moveTo>
                    <a:lnTo>
                      <a:pt x="755" y="2556"/>
                    </a:lnTo>
                    <a:cubicBezTo>
                      <a:pt x="755" y="2672"/>
                      <a:pt x="668" y="2730"/>
                      <a:pt x="581" y="2730"/>
                    </a:cubicBezTo>
                    <a:cubicBezTo>
                      <a:pt x="465" y="2730"/>
                      <a:pt x="377" y="2672"/>
                      <a:pt x="377" y="2556"/>
                    </a:cubicBezTo>
                    <a:cubicBezTo>
                      <a:pt x="377" y="2439"/>
                      <a:pt x="465" y="2352"/>
                      <a:pt x="581" y="2352"/>
                    </a:cubicBezTo>
                    <a:cubicBezTo>
                      <a:pt x="668" y="2352"/>
                      <a:pt x="755" y="2439"/>
                      <a:pt x="755" y="2556"/>
                    </a:cubicBezTo>
                    <a:moveTo>
                      <a:pt x="1278" y="2643"/>
                    </a:moveTo>
                    <a:lnTo>
                      <a:pt x="1278" y="2643"/>
                    </a:lnTo>
                    <a:cubicBezTo>
                      <a:pt x="1278" y="2759"/>
                      <a:pt x="1190" y="2817"/>
                      <a:pt x="1074" y="2817"/>
                    </a:cubicBezTo>
                    <a:cubicBezTo>
                      <a:pt x="988" y="2817"/>
                      <a:pt x="900" y="2759"/>
                      <a:pt x="900" y="2643"/>
                    </a:cubicBezTo>
                    <a:cubicBezTo>
                      <a:pt x="900" y="2527"/>
                      <a:pt x="988" y="2439"/>
                      <a:pt x="1074" y="2439"/>
                    </a:cubicBezTo>
                    <a:cubicBezTo>
                      <a:pt x="1190" y="2439"/>
                      <a:pt x="1278" y="2527"/>
                      <a:pt x="1278" y="2643"/>
                    </a:cubicBezTo>
                    <a:moveTo>
                      <a:pt x="1801" y="2556"/>
                    </a:moveTo>
                    <a:lnTo>
                      <a:pt x="1801" y="2556"/>
                    </a:lnTo>
                    <a:cubicBezTo>
                      <a:pt x="1801" y="2672"/>
                      <a:pt x="1714" y="2730"/>
                      <a:pt x="1626" y="2730"/>
                    </a:cubicBezTo>
                    <a:cubicBezTo>
                      <a:pt x="1510" y="2730"/>
                      <a:pt x="1423" y="2672"/>
                      <a:pt x="1423" y="2556"/>
                    </a:cubicBezTo>
                    <a:cubicBezTo>
                      <a:pt x="1423" y="2439"/>
                      <a:pt x="1510" y="2352"/>
                      <a:pt x="1626" y="2352"/>
                    </a:cubicBezTo>
                    <a:cubicBezTo>
                      <a:pt x="1714" y="2352"/>
                      <a:pt x="1801" y="2439"/>
                      <a:pt x="1801" y="2556"/>
                    </a:cubicBezTo>
                    <a:moveTo>
                      <a:pt x="2149" y="2149"/>
                    </a:moveTo>
                    <a:lnTo>
                      <a:pt x="2149" y="2149"/>
                    </a:lnTo>
                    <a:cubicBezTo>
                      <a:pt x="2149" y="2266"/>
                      <a:pt x="2062" y="2352"/>
                      <a:pt x="1975" y="2352"/>
                    </a:cubicBezTo>
                    <a:cubicBezTo>
                      <a:pt x="1858" y="2352"/>
                      <a:pt x="1771" y="2266"/>
                      <a:pt x="1771" y="2149"/>
                    </a:cubicBezTo>
                    <a:cubicBezTo>
                      <a:pt x="1771" y="2033"/>
                      <a:pt x="1858" y="1946"/>
                      <a:pt x="1975" y="1946"/>
                    </a:cubicBezTo>
                    <a:cubicBezTo>
                      <a:pt x="2062" y="1946"/>
                      <a:pt x="2149" y="2033"/>
                      <a:pt x="2149" y="2149"/>
                    </a:cubicBezTo>
                    <a:moveTo>
                      <a:pt x="2207" y="175"/>
                    </a:moveTo>
                    <a:lnTo>
                      <a:pt x="2207" y="175"/>
                    </a:lnTo>
                    <a:cubicBezTo>
                      <a:pt x="2207" y="291"/>
                      <a:pt x="2120" y="377"/>
                      <a:pt x="2003" y="377"/>
                    </a:cubicBezTo>
                    <a:cubicBezTo>
                      <a:pt x="1887" y="377"/>
                      <a:pt x="1830" y="291"/>
                      <a:pt x="1830" y="175"/>
                    </a:cubicBezTo>
                    <a:cubicBezTo>
                      <a:pt x="1830" y="59"/>
                      <a:pt x="1887" y="0"/>
                      <a:pt x="2003" y="0"/>
                    </a:cubicBezTo>
                    <a:cubicBezTo>
                      <a:pt x="2120" y="0"/>
                      <a:pt x="2207" y="59"/>
                      <a:pt x="2207" y="175"/>
                    </a:cubicBezTo>
                    <a:moveTo>
                      <a:pt x="2207" y="668"/>
                    </a:moveTo>
                    <a:lnTo>
                      <a:pt x="2207" y="668"/>
                    </a:lnTo>
                    <a:cubicBezTo>
                      <a:pt x="2207" y="784"/>
                      <a:pt x="2120" y="872"/>
                      <a:pt x="2003" y="872"/>
                    </a:cubicBezTo>
                    <a:cubicBezTo>
                      <a:pt x="1887" y="872"/>
                      <a:pt x="1830" y="784"/>
                      <a:pt x="1830" y="668"/>
                    </a:cubicBezTo>
                    <a:cubicBezTo>
                      <a:pt x="1830" y="552"/>
                      <a:pt x="1887" y="494"/>
                      <a:pt x="2003" y="494"/>
                    </a:cubicBezTo>
                    <a:cubicBezTo>
                      <a:pt x="2120" y="494"/>
                      <a:pt x="2207" y="552"/>
                      <a:pt x="2207" y="668"/>
                    </a:cubicBezTo>
                    <a:moveTo>
                      <a:pt x="2207" y="1162"/>
                    </a:moveTo>
                    <a:lnTo>
                      <a:pt x="2207" y="1162"/>
                    </a:lnTo>
                    <a:cubicBezTo>
                      <a:pt x="2207" y="1278"/>
                      <a:pt x="2120" y="1365"/>
                      <a:pt x="2003" y="1365"/>
                    </a:cubicBezTo>
                    <a:cubicBezTo>
                      <a:pt x="1887" y="1365"/>
                      <a:pt x="1830" y="1278"/>
                      <a:pt x="1830" y="1162"/>
                    </a:cubicBezTo>
                    <a:cubicBezTo>
                      <a:pt x="1830" y="1046"/>
                      <a:pt x="1887" y="988"/>
                      <a:pt x="2003" y="988"/>
                    </a:cubicBezTo>
                    <a:cubicBezTo>
                      <a:pt x="2120" y="988"/>
                      <a:pt x="2207" y="1046"/>
                      <a:pt x="2207" y="1162"/>
                    </a:cubicBezTo>
                    <a:moveTo>
                      <a:pt x="2207" y="1655"/>
                    </a:moveTo>
                    <a:lnTo>
                      <a:pt x="2207" y="1655"/>
                    </a:lnTo>
                    <a:cubicBezTo>
                      <a:pt x="2207" y="1771"/>
                      <a:pt x="2120" y="1859"/>
                      <a:pt x="2003" y="1859"/>
                    </a:cubicBezTo>
                    <a:cubicBezTo>
                      <a:pt x="1887" y="1859"/>
                      <a:pt x="1830" y="1771"/>
                      <a:pt x="1830" y="1655"/>
                    </a:cubicBezTo>
                    <a:cubicBezTo>
                      <a:pt x="1830" y="1539"/>
                      <a:pt x="1887" y="1453"/>
                      <a:pt x="2003" y="1453"/>
                    </a:cubicBezTo>
                    <a:cubicBezTo>
                      <a:pt x="2120" y="1453"/>
                      <a:pt x="2207" y="1539"/>
                      <a:pt x="2207" y="1655"/>
                    </a:cubicBezTo>
                  </a:path>
                </a:pathLst>
              </a:custGeom>
              <a:solidFill>
                <a:srgbClr val="A71680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" name="Grouper 1"/>
            <p:cNvGrpSpPr/>
            <p:nvPr/>
          </p:nvGrpSpPr>
          <p:grpSpPr>
            <a:xfrm>
              <a:off x="1686880" y="1298544"/>
              <a:ext cx="1954273" cy="977418"/>
              <a:chOff x="1686880" y="1298544"/>
              <a:chExt cx="1954273" cy="977418"/>
            </a:xfrm>
          </p:grpSpPr>
          <p:sp>
            <p:nvSpPr>
              <p:cNvPr id="48" name="CustomShape 17"/>
              <p:cNvSpPr/>
              <p:nvPr/>
            </p:nvSpPr>
            <p:spPr>
              <a:xfrm>
                <a:off x="1686880" y="1309344"/>
                <a:ext cx="976916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2817">
                    <a:moveTo>
                      <a:pt x="1423" y="2555"/>
                    </a:moveTo>
                    <a:lnTo>
                      <a:pt x="1423" y="2555"/>
                    </a:lnTo>
                    <a:cubicBezTo>
                      <a:pt x="1917" y="2555"/>
                      <a:pt x="2062" y="2323"/>
                      <a:pt x="2062" y="1858"/>
                    </a:cubicBezTo>
                    <a:cubicBezTo>
                      <a:pt x="2062" y="522"/>
                      <a:pt x="2062" y="522"/>
                      <a:pt x="2062" y="522"/>
                    </a:cubicBezTo>
                    <a:cubicBezTo>
                      <a:pt x="2062" y="348"/>
                      <a:pt x="2033" y="261"/>
                      <a:pt x="1829" y="261"/>
                    </a:cubicBezTo>
                    <a:cubicBezTo>
                      <a:pt x="1742" y="261"/>
                      <a:pt x="1742" y="261"/>
                      <a:pt x="1742" y="261"/>
                    </a:cubicBezTo>
                    <a:cubicBezTo>
                      <a:pt x="1656" y="261"/>
                      <a:pt x="1597" y="232"/>
                      <a:pt x="1597" y="144"/>
                    </a:cubicBezTo>
                    <a:cubicBezTo>
                      <a:pt x="1597" y="57"/>
                      <a:pt x="1656" y="0"/>
                      <a:pt x="1742" y="0"/>
                    </a:cubicBezTo>
                    <a:cubicBezTo>
                      <a:pt x="1917" y="0"/>
                      <a:pt x="1946" y="28"/>
                      <a:pt x="2236" y="28"/>
                    </a:cubicBezTo>
                    <a:cubicBezTo>
                      <a:pt x="2498" y="28"/>
                      <a:pt x="2498" y="0"/>
                      <a:pt x="2701" y="0"/>
                    </a:cubicBezTo>
                    <a:cubicBezTo>
                      <a:pt x="2788" y="0"/>
                      <a:pt x="2846" y="28"/>
                      <a:pt x="2846" y="144"/>
                    </a:cubicBezTo>
                    <a:cubicBezTo>
                      <a:pt x="2846" y="232"/>
                      <a:pt x="2788" y="261"/>
                      <a:pt x="2701" y="261"/>
                    </a:cubicBezTo>
                    <a:cubicBezTo>
                      <a:pt x="2585" y="261"/>
                      <a:pt x="2585" y="261"/>
                      <a:pt x="2585" y="261"/>
                    </a:cubicBezTo>
                    <a:cubicBezTo>
                      <a:pt x="2469" y="261"/>
                      <a:pt x="2439" y="348"/>
                      <a:pt x="2439" y="522"/>
                    </a:cubicBezTo>
                    <a:cubicBezTo>
                      <a:pt x="2439" y="1916"/>
                      <a:pt x="2439" y="1916"/>
                      <a:pt x="2439" y="1916"/>
                    </a:cubicBezTo>
                    <a:cubicBezTo>
                      <a:pt x="2439" y="2555"/>
                      <a:pt x="2091" y="2816"/>
                      <a:pt x="1423" y="2816"/>
                    </a:cubicBezTo>
                    <a:cubicBezTo>
                      <a:pt x="755" y="2816"/>
                      <a:pt x="436" y="2555"/>
                      <a:pt x="436" y="1916"/>
                    </a:cubicBezTo>
                    <a:cubicBezTo>
                      <a:pt x="436" y="522"/>
                      <a:pt x="436" y="522"/>
                      <a:pt x="436" y="522"/>
                    </a:cubicBezTo>
                    <a:cubicBezTo>
                      <a:pt x="436" y="348"/>
                      <a:pt x="407" y="261"/>
                      <a:pt x="262" y="261"/>
                    </a:cubicBezTo>
                    <a:cubicBezTo>
                      <a:pt x="175" y="261"/>
                      <a:pt x="175" y="261"/>
                      <a:pt x="175" y="261"/>
                    </a:cubicBezTo>
                    <a:cubicBezTo>
                      <a:pt x="87" y="261"/>
                      <a:pt x="0" y="232"/>
                      <a:pt x="0" y="144"/>
                    </a:cubicBezTo>
                    <a:cubicBezTo>
                      <a:pt x="0" y="28"/>
                      <a:pt x="58" y="0"/>
                      <a:pt x="175" y="0"/>
                    </a:cubicBezTo>
                    <a:cubicBezTo>
                      <a:pt x="348" y="0"/>
                      <a:pt x="378" y="28"/>
                      <a:pt x="639" y="28"/>
                    </a:cubicBezTo>
                    <a:cubicBezTo>
                      <a:pt x="900" y="28"/>
                      <a:pt x="959" y="0"/>
                      <a:pt x="1104" y="0"/>
                    </a:cubicBezTo>
                    <a:cubicBezTo>
                      <a:pt x="1220" y="0"/>
                      <a:pt x="1249" y="57"/>
                      <a:pt x="1249" y="144"/>
                    </a:cubicBezTo>
                    <a:cubicBezTo>
                      <a:pt x="1249" y="232"/>
                      <a:pt x="1191" y="261"/>
                      <a:pt x="1104" y="261"/>
                    </a:cubicBezTo>
                    <a:cubicBezTo>
                      <a:pt x="1016" y="261"/>
                      <a:pt x="1016" y="261"/>
                      <a:pt x="1016" y="261"/>
                    </a:cubicBezTo>
                    <a:cubicBezTo>
                      <a:pt x="843" y="261"/>
                      <a:pt x="784" y="348"/>
                      <a:pt x="784" y="522"/>
                    </a:cubicBezTo>
                    <a:cubicBezTo>
                      <a:pt x="784" y="1858"/>
                      <a:pt x="784" y="1858"/>
                      <a:pt x="784" y="1858"/>
                    </a:cubicBezTo>
                    <a:cubicBezTo>
                      <a:pt x="784" y="2323"/>
                      <a:pt x="959" y="2555"/>
                      <a:pt x="1423" y="2555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 dirty="0"/>
              </a:p>
            </p:txBody>
          </p:sp>
          <p:sp>
            <p:nvSpPr>
              <p:cNvPr id="49" name="CustomShape 18"/>
              <p:cNvSpPr/>
              <p:nvPr/>
            </p:nvSpPr>
            <p:spPr>
              <a:xfrm>
                <a:off x="2774080" y="1298544"/>
                <a:ext cx="867073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847">
                    <a:moveTo>
                      <a:pt x="2526" y="2526"/>
                    </a:moveTo>
                    <a:lnTo>
                      <a:pt x="2526" y="2526"/>
                    </a:lnTo>
                    <a:cubicBezTo>
                      <a:pt x="2526" y="2701"/>
                      <a:pt x="2381" y="2846"/>
                      <a:pt x="2207" y="2846"/>
                    </a:cubicBezTo>
                    <a:cubicBezTo>
                      <a:pt x="2004" y="2846"/>
                      <a:pt x="1858" y="2701"/>
                      <a:pt x="1858" y="2526"/>
                    </a:cubicBezTo>
                    <a:cubicBezTo>
                      <a:pt x="1858" y="2381"/>
                      <a:pt x="1974" y="2265"/>
                      <a:pt x="2091" y="2236"/>
                    </a:cubicBezTo>
                    <a:cubicBezTo>
                      <a:pt x="2091" y="1742"/>
                      <a:pt x="2091" y="1742"/>
                      <a:pt x="2091" y="1742"/>
                    </a:cubicBezTo>
                    <a:cubicBezTo>
                      <a:pt x="2004" y="1713"/>
                      <a:pt x="1917" y="1656"/>
                      <a:pt x="1888" y="1568"/>
                    </a:cubicBezTo>
                    <a:cubicBezTo>
                      <a:pt x="610" y="1568"/>
                      <a:pt x="610" y="1568"/>
                      <a:pt x="610" y="1568"/>
                    </a:cubicBezTo>
                    <a:cubicBezTo>
                      <a:pt x="581" y="1656"/>
                      <a:pt x="523" y="1742"/>
                      <a:pt x="436" y="1772"/>
                    </a:cubicBezTo>
                    <a:cubicBezTo>
                      <a:pt x="436" y="2236"/>
                      <a:pt x="436" y="2236"/>
                      <a:pt x="436" y="2236"/>
                    </a:cubicBezTo>
                    <a:cubicBezTo>
                      <a:pt x="552" y="2265"/>
                      <a:pt x="639" y="2381"/>
                      <a:pt x="639" y="2526"/>
                    </a:cubicBezTo>
                    <a:cubicBezTo>
                      <a:pt x="639" y="2701"/>
                      <a:pt x="494" y="2846"/>
                      <a:pt x="319" y="2846"/>
                    </a:cubicBezTo>
                    <a:cubicBezTo>
                      <a:pt x="145" y="2846"/>
                      <a:pt x="0" y="2701"/>
                      <a:pt x="0" y="2526"/>
                    </a:cubicBezTo>
                    <a:cubicBezTo>
                      <a:pt x="0" y="2381"/>
                      <a:pt x="87" y="2265"/>
                      <a:pt x="203" y="2236"/>
                    </a:cubicBezTo>
                    <a:cubicBezTo>
                      <a:pt x="203" y="1772"/>
                      <a:pt x="203" y="1772"/>
                      <a:pt x="203" y="1772"/>
                    </a:cubicBezTo>
                    <a:cubicBezTo>
                      <a:pt x="87" y="1713"/>
                      <a:pt x="0" y="1597"/>
                      <a:pt x="0" y="1452"/>
                    </a:cubicBezTo>
                    <a:cubicBezTo>
                      <a:pt x="0" y="1277"/>
                      <a:pt x="145" y="1133"/>
                      <a:pt x="319" y="1133"/>
                    </a:cubicBezTo>
                    <a:cubicBezTo>
                      <a:pt x="348" y="1133"/>
                      <a:pt x="378" y="1133"/>
                      <a:pt x="407" y="1161"/>
                    </a:cubicBezTo>
                    <a:cubicBezTo>
                      <a:pt x="959" y="464"/>
                      <a:pt x="959" y="464"/>
                      <a:pt x="959" y="464"/>
                    </a:cubicBezTo>
                    <a:cubicBezTo>
                      <a:pt x="959" y="407"/>
                      <a:pt x="929" y="378"/>
                      <a:pt x="929" y="319"/>
                    </a:cubicBezTo>
                    <a:cubicBezTo>
                      <a:pt x="929" y="146"/>
                      <a:pt x="1075" y="0"/>
                      <a:pt x="1278" y="0"/>
                    </a:cubicBezTo>
                    <a:cubicBezTo>
                      <a:pt x="1452" y="0"/>
                      <a:pt x="1597" y="146"/>
                      <a:pt x="1597" y="319"/>
                    </a:cubicBezTo>
                    <a:cubicBezTo>
                      <a:pt x="1597" y="378"/>
                      <a:pt x="1597" y="407"/>
                      <a:pt x="1568" y="464"/>
                    </a:cubicBezTo>
                    <a:cubicBezTo>
                      <a:pt x="2120" y="1133"/>
                      <a:pt x="2120" y="1133"/>
                      <a:pt x="2120" y="1133"/>
                    </a:cubicBezTo>
                    <a:cubicBezTo>
                      <a:pt x="2149" y="1133"/>
                      <a:pt x="2178" y="1133"/>
                      <a:pt x="2207" y="1133"/>
                    </a:cubicBezTo>
                    <a:cubicBezTo>
                      <a:pt x="2381" y="1133"/>
                      <a:pt x="2526" y="1277"/>
                      <a:pt x="2526" y="1452"/>
                    </a:cubicBezTo>
                    <a:cubicBezTo>
                      <a:pt x="2526" y="1597"/>
                      <a:pt x="2439" y="1713"/>
                      <a:pt x="2294" y="1742"/>
                    </a:cubicBezTo>
                    <a:cubicBezTo>
                      <a:pt x="2294" y="2236"/>
                      <a:pt x="2294" y="2236"/>
                      <a:pt x="2294" y="2236"/>
                    </a:cubicBezTo>
                    <a:cubicBezTo>
                      <a:pt x="2439" y="2265"/>
                      <a:pt x="2526" y="2381"/>
                      <a:pt x="2526" y="2526"/>
                    </a:cubicBezTo>
                    <a:moveTo>
                      <a:pt x="436" y="1452"/>
                    </a:moveTo>
                    <a:lnTo>
                      <a:pt x="436" y="1452"/>
                    </a:lnTo>
                    <a:cubicBezTo>
                      <a:pt x="436" y="1394"/>
                      <a:pt x="378" y="1336"/>
                      <a:pt x="319" y="1336"/>
                    </a:cubicBezTo>
                    <a:cubicBezTo>
                      <a:pt x="232" y="1336"/>
                      <a:pt x="175" y="1394"/>
                      <a:pt x="175" y="1452"/>
                    </a:cubicBezTo>
                    <a:cubicBezTo>
                      <a:pt x="175" y="1540"/>
                      <a:pt x="232" y="1597"/>
                      <a:pt x="319" y="1597"/>
                    </a:cubicBezTo>
                    <a:cubicBezTo>
                      <a:pt x="378" y="1597"/>
                      <a:pt x="436" y="1540"/>
                      <a:pt x="436" y="1452"/>
                    </a:cubicBezTo>
                    <a:moveTo>
                      <a:pt x="436" y="2526"/>
                    </a:moveTo>
                    <a:lnTo>
                      <a:pt x="436" y="2526"/>
                    </a:lnTo>
                    <a:cubicBezTo>
                      <a:pt x="436" y="2469"/>
                      <a:pt x="378" y="2410"/>
                      <a:pt x="319" y="2410"/>
                    </a:cubicBezTo>
                    <a:cubicBezTo>
                      <a:pt x="232" y="2410"/>
                      <a:pt x="175" y="2469"/>
                      <a:pt x="175" y="2526"/>
                    </a:cubicBezTo>
                    <a:cubicBezTo>
                      <a:pt x="175" y="2614"/>
                      <a:pt x="232" y="2671"/>
                      <a:pt x="319" y="2671"/>
                    </a:cubicBezTo>
                    <a:cubicBezTo>
                      <a:pt x="378" y="2671"/>
                      <a:pt x="436" y="2614"/>
                      <a:pt x="436" y="2526"/>
                    </a:cubicBezTo>
                    <a:moveTo>
                      <a:pt x="610" y="1336"/>
                    </a:moveTo>
                    <a:lnTo>
                      <a:pt x="610" y="1336"/>
                    </a:lnTo>
                    <a:cubicBezTo>
                      <a:pt x="1888" y="1336"/>
                      <a:pt x="1888" y="1336"/>
                      <a:pt x="1888" y="1336"/>
                    </a:cubicBezTo>
                    <a:cubicBezTo>
                      <a:pt x="1888" y="1307"/>
                      <a:pt x="1917" y="1277"/>
                      <a:pt x="1946" y="1249"/>
                    </a:cubicBezTo>
                    <a:cubicBezTo>
                      <a:pt x="1394" y="610"/>
                      <a:pt x="1394" y="610"/>
                      <a:pt x="1394" y="610"/>
                    </a:cubicBezTo>
                    <a:cubicBezTo>
                      <a:pt x="1365" y="639"/>
                      <a:pt x="1307" y="639"/>
                      <a:pt x="1278" y="639"/>
                    </a:cubicBezTo>
                    <a:cubicBezTo>
                      <a:pt x="1220" y="639"/>
                      <a:pt x="1161" y="639"/>
                      <a:pt x="1133" y="610"/>
                    </a:cubicBezTo>
                    <a:cubicBezTo>
                      <a:pt x="581" y="1277"/>
                      <a:pt x="581" y="1277"/>
                      <a:pt x="581" y="1277"/>
                    </a:cubicBezTo>
                    <a:cubicBezTo>
                      <a:pt x="610" y="1307"/>
                      <a:pt x="610" y="1307"/>
                      <a:pt x="610" y="1336"/>
                    </a:cubicBezTo>
                    <a:moveTo>
                      <a:pt x="1133" y="319"/>
                    </a:moveTo>
                    <a:lnTo>
                      <a:pt x="1133" y="319"/>
                    </a:lnTo>
                    <a:cubicBezTo>
                      <a:pt x="1133" y="407"/>
                      <a:pt x="1191" y="464"/>
                      <a:pt x="1278" y="464"/>
                    </a:cubicBezTo>
                    <a:cubicBezTo>
                      <a:pt x="1365" y="464"/>
                      <a:pt x="1423" y="407"/>
                      <a:pt x="1423" y="319"/>
                    </a:cubicBezTo>
                    <a:cubicBezTo>
                      <a:pt x="1423" y="262"/>
                      <a:pt x="1365" y="203"/>
                      <a:pt x="1278" y="203"/>
                    </a:cubicBezTo>
                    <a:cubicBezTo>
                      <a:pt x="1191" y="203"/>
                      <a:pt x="1133" y="262"/>
                      <a:pt x="1133" y="319"/>
                    </a:cubicBezTo>
                    <a:moveTo>
                      <a:pt x="2062" y="1452"/>
                    </a:moveTo>
                    <a:lnTo>
                      <a:pt x="2062" y="1452"/>
                    </a:lnTo>
                    <a:cubicBezTo>
                      <a:pt x="2062" y="1540"/>
                      <a:pt x="2120" y="1597"/>
                      <a:pt x="2207" y="1597"/>
                    </a:cubicBezTo>
                    <a:cubicBezTo>
                      <a:pt x="2265" y="1597"/>
                      <a:pt x="2353" y="1540"/>
                      <a:pt x="2353" y="1452"/>
                    </a:cubicBezTo>
                    <a:cubicBezTo>
                      <a:pt x="2353" y="1365"/>
                      <a:pt x="2265" y="1307"/>
                      <a:pt x="2207" y="1307"/>
                    </a:cubicBezTo>
                    <a:cubicBezTo>
                      <a:pt x="2120" y="1307"/>
                      <a:pt x="2062" y="1365"/>
                      <a:pt x="2062" y="1452"/>
                    </a:cubicBezTo>
                    <a:moveTo>
                      <a:pt x="2353" y="2526"/>
                    </a:moveTo>
                    <a:lnTo>
                      <a:pt x="2353" y="2526"/>
                    </a:lnTo>
                    <a:cubicBezTo>
                      <a:pt x="2353" y="2439"/>
                      <a:pt x="2265" y="2381"/>
                      <a:pt x="2207" y="2381"/>
                    </a:cubicBezTo>
                    <a:cubicBezTo>
                      <a:pt x="2120" y="2381"/>
                      <a:pt x="2062" y="2439"/>
                      <a:pt x="2062" y="2526"/>
                    </a:cubicBezTo>
                    <a:cubicBezTo>
                      <a:pt x="2062" y="2614"/>
                      <a:pt x="2120" y="2671"/>
                      <a:pt x="2207" y="2671"/>
                    </a:cubicBezTo>
                    <a:cubicBezTo>
                      <a:pt x="2265" y="2671"/>
                      <a:pt x="2353" y="2614"/>
                      <a:pt x="2353" y="2526"/>
                    </a:cubicBezTo>
                  </a:path>
                </a:pathLst>
              </a:custGeom>
              <a:solidFill>
                <a:srgbClr val="A71680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 dirty="0"/>
              </a:p>
            </p:txBody>
          </p:sp>
        </p:grpSp>
        <p:grpSp>
          <p:nvGrpSpPr>
            <p:cNvPr id="10" name="Grouper 9"/>
            <p:cNvGrpSpPr/>
            <p:nvPr/>
          </p:nvGrpSpPr>
          <p:grpSpPr>
            <a:xfrm>
              <a:off x="1707760" y="5176464"/>
              <a:ext cx="1879997" cy="966961"/>
              <a:chOff x="1707760" y="5176464"/>
              <a:chExt cx="1879997" cy="966961"/>
            </a:xfrm>
          </p:grpSpPr>
          <p:sp>
            <p:nvSpPr>
              <p:cNvPr id="50" name="CustomShape 19"/>
              <p:cNvSpPr/>
              <p:nvPr/>
            </p:nvSpPr>
            <p:spPr>
              <a:xfrm>
                <a:off x="1707760" y="5176464"/>
                <a:ext cx="996825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818">
                    <a:moveTo>
                      <a:pt x="1249" y="0"/>
                    </a:moveTo>
                    <a:lnTo>
                      <a:pt x="1249" y="0"/>
                    </a:lnTo>
                    <a:cubicBezTo>
                      <a:pt x="523" y="2062"/>
                      <a:pt x="523" y="2062"/>
                      <a:pt x="523" y="2062"/>
                    </a:cubicBezTo>
                    <a:cubicBezTo>
                      <a:pt x="436" y="2323"/>
                      <a:pt x="406" y="2439"/>
                      <a:pt x="406" y="2527"/>
                    </a:cubicBezTo>
                    <a:cubicBezTo>
                      <a:pt x="406" y="2643"/>
                      <a:pt x="465" y="2759"/>
                      <a:pt x="610" y="2759"/>
                    </a:cubicBezTo>
                    <a:cubicBezTo>
                      <a:pt x="1103" y="2759"/>
                      <a:pt x="1771" y="1946"/>
                      <a:pt x="1975" y="1307"/>
                    </a:cubicBezTo>
                    <a:cubicBezTo>
                      <a:pt x="2440" y="0"/>
                      <a:pt x="2440" y="0"/>
                      <a:pt x="2440" y="0"/>
                    </a:cubicBezTo>
                    <a:cubicBezTo>
                      <a:pt x="2875" y="0"/>
                      <a:pt x="2875" y="0"/>
                      <a:pt x="2875" y="0"/>
                    </a:cubicBezTo>
                    <a:cubicBezTo>
                      <a:pt x="2120" y="2178"/>
                      <a:pt x="2120" y="2178"/>
                      <a:pt x="2120" y="2178"/>
                    </a:cubicBezTo>
                    <a:cubicBezTo>
                      <a:pt x="2091" y="2323"/>
                      <a:pt x="2033" y="2411"/>
                      <a:pt x="2033" y="2556"/>
                    </a:cubicBezTo>
                    <a:cubicBezTo>
                      <a:pt x="2033" y="2672"/>
                      <a:pt x="2091" y="2759"/>
                      <a:pt x="2207" y="2759"/>
                    </a:cubicBezTo>
                    <a:cubicBezTo>
                      <a:pt x="2497" y="2759"/>
                      <a:pt x="2672" y="2498"/>
                      <a:pt x="2817" y="2178"/>
                    </a:cubicBezTo>
                    <a:cubicBezTo>
                      <a:pt x="2904" y="2207"/>
                      <a:pt x="2904" y="2207"/>
                      <a:pt x="2904" y="2207"/>
                    </a:cubicBezTo>
                    <a:cubicBezTo>
                      <a:pt x="2701" y="2556"/>
                      <a:pt x="2556" y="2817"/>
                      <a:pt x="2120" y="2817"/>
                    </a:cubicBezTo>
                    <a:cubicBezTo>
                      <a:pt x="1830" y="2817"/>
                      <a:pt x="1627" y="2730"/>
                      <a:pt x="1627" y="2468"/>
                    </a:cubicBezTo>
                    <a:cubicBezTo>
                      <a:pt x="1627" y="2323"/>
                      <a:pt x="1655" y="2178"/>
                      <a:pt x="1743" y="2004"/>
                    </a:cubicBezTo>
                    <a:cubicBezTo>
                      <a:pt x="1714" y="2004"/>
                      <a:pt x="1714" y="2004"/>
                      <a:pt x="1714" y="2004"/>
                    </a:cubicBezTo>
                    <a:cubicBezTo>
                      <a:pt x="1423" y="2382"/>
                      <a:pt x="1017" y="2817"/>
                      <a:pt x="610" y="2817"/>
                    </a:cubicBezTo>
                    <a:cubicBezTo>
                      <a:pt x="233" y="2817"/>
                      <a:pt x="0" y="2672"/>
                      <a:pt x="0" y="2382"/>
                    </a:cubicBezTo>
                    <a:cubicBezTo>
                      <a:pt x="0" y="2207"/>
                      <a:pt x="29" y="2120"/>
                      <a:pt x="117" y="1859"/>
                    </a:cubicBezTo>
                    <a:cubicBezTo>
                      <a:pt x="755" y="88"/>
                      <a:pt x="755" y="88"/>
                      <a:pt x="755" y="88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204" y="0"/>
                      <a:pt x="204" y="0"/>
                      <a:pt x="204" y="0"/>
                    </a:cubicBezTo>
                    <a:lnTo>
                      <a:pt x="1249" y="0"/>
                    </a:ln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51" name="CustomShape 20"/>
              <p:cNvSpPr/>
              <p:nvPr/>
            </p:nvSpPr>
            <p:spPr>
              <a:xfrm>
                <a:off x="2650660" y="5176464"/>
                <a:ext cx="937097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731" h="2818">
                    <a:moveTo>
                      <a:pt x="2730" y="2817"/>
                    </a:moveTo>
                    <a:lnTo>
                      <a:pt x="2090" y="2817"/>
                    </a:lnTo>
                    <a:lnTo>
                      <a:pt x="1829" y="2498"/>
                    </a:lnTo>
                    <a:lnTo>
                      <a:pt x="1801" y="2382"/>
                    </a:lnTo>
                    <a:lnTo>
                      <a:pt x="1074" y="2382"/>
                    </a:lnTo>
                    <a:lnTo>
                      <a:pt x="900" y="2817"/>
                    </a:lnTo>
                    <a:lnTo>
                      <a:pt x="261" y="2817"/>
                    </a:lnTo>
                    <a:lnTo>
                      <a:pt x="0" y="2498"/>
                    </a:lnTo>
                    <a:lnTo>
                      <a:pt x="900" y="0"/>
                    </a:lnTo>
                    <a:lnTo>
                      <a:pt x="1597" y="0"/>
                    </a:lnTo>
                    <a:lnTo>
                      <a:pt x="1858" y="320"/>
                    </a:lnTo>
                    <a:lnTo>
                      <a:pt x="2730" y="2817"/>
                    </a:lnTo>
                    <a:moveTo>
                      <a:pt x="1917" y="2411"/>
                    </a:moveTo>
                    <a:lnTo>
                      <a:pt x="2352" y="2411"/>
                    </a:lnTo>
                    <a:lnTo>
                      <a:pt x="1510" y="88"/>
                    </a:lnTo>
                    <a:lnTo>
                      <a:pt x="958" y="88"/>
                    </a:lnTo>
                    <a:lnTo>
                      <a:pt x="145" y="2411"/>
                    </a:lnTo>
                    <a:lnTo>
                      <a:pt x="552" y="2411"/>
                    </a:lnTo>
                    <a:lnTo>
                      <a:pt x="725" y="1946"/>
                    </a:lnTo>
                    <a:lnTo>
                      <a:pt x="1742" y="1946"/>
                    </a:lnTo>
                    <a:lnTo>
                      <a:pt x="1917" y="2411"/>
                    </a:lnTo>
                    <a:moveTo>
                      <a:pt x="1249" y="494"/>
                    </a:moveTo>
                    <a:lnTo>
                      <a:pt x="1655" y="1685"/>
                    </a:lnTo>
                    <a:lnTo>
                      <a:pt x="813" y="1685"/>
                    </a:lnTo>
                    <a:lnTo>
                      <a:pt x="1220" y="494"/>
                    </a:lnTo>
                    <a:lnTo>
                      <a:pt x="1249" y="494"/>
                    </a:lnTo>
                    <a:moveTo>
                      <a:pt x="1539" y="1598"/>
                    </a:moveTo>
                    <a:lnTo>
                      <a:pt x="1422" y="1336"/>
                    </a:lnTo>
                    <a:lnTo>
                      <a:pt x="1336" y="1598"/>
                    </a:lnTo>
                    <a:lnTo>
                      <a:pt x="1539" y="1598"/>
                    </a:lnTo>
                  </a:path>
                </a:pathLst>
              </a:custGeom>
              <a:solidFill>
                <a:srgbClr val="A71680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1" name="Grouper 10"/>
            <p:cNvGrpSpPr/>
            <p:nvPr/>
          </p:nvGrpSpPr>
          <p:grpSpPr>
            <a:xfrm>
              <a:off x="5252431" y="5150074"/>
              <a:ext cx="2001020" cy="989086"/>
              <a:chOff x="5252431" y="5150074"/>
              <a:chExt cx="2001020" cy="989086"/>
            </a:xfrm>
          </p:grpSpPr>
          <p:sp>
            <p:nvSpPr>
              <p:cNvPr id="56" name="CustomShape 25"/>
              <p:cNvSpPr/>
              <p:nvPr/>
            </p:nvSpPr>
            <p:spPr>
              <a:xfrm>
                <a:off x="5252431" y="5160874"/>
                <a:ext cx="857462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499" h="2817">
                    <a:moveTo>
                      <a:pt x="2498" y="290"/>
                    </a:moveTo>
                    <a:lnTo>
                      <a:pt x="2498" y="290"/>
                    </a:lnTo>
                    <a:cubicBezTo>
                      <a:pt x="2498" y="1829"/>
                      <a:pt x="2498" y="1829"/>
                      <a:pt x="2498" y="1829"/>
                    </a:cubicBezTo>
                    <a:cubicBezTo>
                      <a:pt x="2498" y="2497"/>
                      <a:pt x="1975" y="2816"/>
                      <a:pt x="1453" y="2816"/>
                    </a:cubicBezTo>
                    <a:cubicBezTo>
                      <a:pt x="959" y="2816"/>
                      <a:pt x="611" y="2613"/>
                      <a:pt x="262" y="2236"/>
                    </a:cubicBezTo>
                    <a:cubicBezTo>
                      <a:pt x="88" y="2061"/>
                      <a:pt x="0" y="1829"/>
                      <a:pt x="0" y="15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40" y="0"/>
                      <a:pt x="640" y="0"/>
                      <a:pt x="640" y="0"/>
                    </a:cubicBezTo>
                    <a:cubicBezTo>
                      <a:pt x="930" y="290"/>
                      <a:pt x="930" y="290"/>
                      <a:pt x="930" y="290"/>
                    </a:cubicBezTo>
                    <a:cubicBezTo>
                      <a:pt x="930" y="1829"/>
                      <a:pt x="930" y="1829"/>
                      <a:pt x="930" y="1829"/>
                    </a:cubicBezTo>
                    <a:cubicBezTo>
                      <a:pt x="930" y="1887"/>
                      <a:pt x="959" y="1945"/>
                      <a:pt x="959" y="1974"/>
                    </a:cubicBezTo>
                    <a:cubicBezTo>
                      <a:pt x="988" y="2003"/>
                      <a:pt x="1046" y="2003"/>
                      <a:pt x="1104" y="2003"/>
                    </a:cubicBezTo>
                    <a:cubicBezTo>
                      <a:pt x="1424" y="2003"/>
                      <a:pt x="1569" y="1858"/>
                      <a:pt x="1569" y="1539"/>
                    </a:cubicBezTo>
                    <a:cubicBezTo>
                      <a:pt x="1569" y="0"/>
                      <a:pt x="1569" y="0"/>
                      <a:pt x="1569" y="0"/>
                    </a:cubicBezTo>
                    <a:cubicBezTo>
                      <a:pt x="2178" y="0"/>
                      <a:pt x="2178" y="0"/>
                      <a:pt x="2178" y="0"/>
                    </a:cubicBezTo>
                    <a:lnTo>
                      <a:pt x="2498" y="290"/>
                    </a:lnTo>
                    <a:moveTo>
                      <a:pt x="116" y="1539"/>
                    </a:moveTo>
                    <a:lnTo>
                      <a:pt x="116" y="1539"/>
                    </a:lnTo>
                    <a:cubicBezTo>
                      <a:pt x="116" y="2091"/>
                      <a:pt x="495" y="2409"/>
                      <a:pt x="1075" y="2409"/>
                    </a:cubicBezTo>
                    <a:cubicBezTo>
                      <a:pt x="1714" y="2409"/>
                      <a:pt x="2062" y="2119"/>
                      <a:pt x="2062" y="1539"/>
                    </a:cubicBezTo>
                    <a:cubicBezTo>
                      <a:pt x="2062" y="86"/>
                      <a:pt x="2062" y="86"/>
                      <a:pt x="2062" y="86"/>
                    </a:cubicBezTo>
                    <a:cubicBezTo>
                      <a:pt x="1656" y="86"/>
                      <a:pt x="1656" y="86"/>
                      <a:pt x="1656" y="86"/>
                    </a:cubicBezTo>
                    <a:cubicBezTo>
                      <a:pt x="1656" y="1539"/>
                      <a:pt x="1656" y="1539"/>
                      <a:pt x="1656" y="1539"/>
                    </a:cubicBezTo>
                    <a:cubicBezTo>
                      <a:pt x="1656" y="1916"/>
                      <a:pt x="1453" y="2091"/>
                      <a:pt x="1104" y="2091"/>
                    </a:cubicBezTo>
                    <a:cubicBezTo>
                      <a:pt x="697" y="2091"/>
                      <a:pt x="523" y="1945"/>
                      <a:pt x="523" y="1539"/>
                    </a:cubicBezTo>
                    <a:cubicBezTo>
                      <a:pt x="523" y="86"/>
                      <a:pt x="523" y="86"/>
                      <a:pt x="523" y="86"/>
                    </a:cubicBezTo>
                    <a:cubicBezTo>
                      <a:pt x="116" y="86"/>
                      <a:pt x="116" y="86"/>
                      <a:pt x="116" y="86"/>
                    </a:cubicBezTo>
                    <a:lnTo>
                      <a:pt x="116" y="1539"/>
                    </a:lnTo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grpSp>
            <p:nvGrpSpPr>
              <p:cNvPr id="4" name="Grouper 3"/>
              <p:cNvGrpSpPr/>
              <p:nvPr/>
            </p:nvGrpSpPr>
            <p:grpSpPr>
              <a:xfrm>
                <a:off x="6245671" y="5150074"/>
                <a:ext cx="1007780" cy="989086"/>
                <a:chOff x="1449000" y="6309000"/>
                <a:chExt cx="1007780" cy="989086"/>
              </a:xfrm>
              <a:solidFill>
                <a:srgbClr val="14BAED"/>
              </a:solidFill>
            </p:grpSpPr>
            <p:sp>
              <p:nvSpPr>
                <p:cNvPr id="57" name="CustomShape 26"/>
                <p:cNvSpPr/>
                <p:nvPr/>
              </p:nvSpPr>
              <p:spPr>
                <a:xfrm>
                  <a:off x="1449000" y="6570720"/>
                  <a:ext cx="597957" cy="727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2120">
                      <a:moveTo>
                        <a:pt x="1742" y="1045"/>
                      </a:moveTo>
                      <a:lnTo>
                        <a:pt x="1742" y="1045"/>
                      </a:lnTo>
                      <a:cubicBezTo>
                        <a:pt x="1742" y="1161"/>
                        <a:pt x="1685" y="1248"/>
                        <a:pt x="1569" y="1248"/>
                      </a:cubicBezTo>
                      <a:cubicBezTo>
                        <a:pt x="813" y="1248"/>
                        <a:pt x="813" y="1248"/>
                        <a:pt x="813" y="1248"/>
                      </a:cubicBezTo>
                      <a:cubicBezTo>
                        <a:pt x="407" y="2032"/>
                        <a:pt x="407" y="2032"/>
                        <a:pt x="407" y="2032"/>
                      </a:cubicBezTo>
                      <a:cubicBezTo>
                        <a:pt x="377" y="2090"/>
                        <a:pt x="320" y="2119"/>
                        <a:pt x="261" y="2119"/>
                      </a:cubicBezTo>
                      <a:cubicBezTo>
                        <a:pt x="116" y="2119"/>
                        <a:pt x="29" y="2003"/>
                        <a:pt x="88" y="1887"/>
                      </a:cubicBezTo>
                      <a:cubicBezTo>
                        <a:pt x="407" y="1248"/>
                        <a:pt x="407" y="1248"/>
                        <a:pt x="407" y="1248"/>
                      </a:cubicBezTo>
                      <a:cubicBezTo>
                        <a:pt x="175" y="1248"/>
                        <a:pt x="175" y="1248"/>
                        <a:pt x="175" y="1248"/>
                      </a:cubicBezTo>
                      <a:cubicBezTo>
                        <a:pt x="88" y="1248"/>
                        <a:pt x="0" y="1161"/>
                        <a:pt x="0" y="1074"/>
                      </a:cubicBezTo>
                      <a:cubicBezTo>
                        <a:pt x="0" y="987"/>
                        <a:pt x="88" y="899"/>
                        <a:pt x="175" y="899"/>
                      </a:cubicBezTo>
                      <a:cubicBezTo>
                        <a:pt x="581" y="899"/>
                        <a:pt x="581" y="899"/>
                        <a:pt x="581" y="899"/>
                      </a:cubicBezTo>
                      <a:cubicBezTo>
                        <a:pt x="988" y="116"/>
                        <a:pt x="988" y="116"/>
                        <a:pt x="988" y="116"/>
                      </a:cubicBezTo>
                      <a:cubicBezTo>
                        <a:pt x="1017" y="29"/>
                        <a:pt x="1133" y="0"/>
                        <a:pt x="1220" y="29"/>
                      </a:cubicBezTo>
                      <a:cubicBezTo>
                        <a:pt x="1307" y="86"/>
                        <a:pt x="1336" y="173"/>
                        <a:pt x="1307" y="261"/>
                      </a:cubicBezTo>
                      <a:cubicBezTo>
                        <a:pt x="988" y="899"/>
                        <a:pt x="988" y="899"/>
                        <a:pt x="988" y="899"/>
                      </a:cubicBezTo>
                      <a:cubicBezTo>
                        <a:pt x="1569" y="899"/>
                        <a:pt x="1569" y="899"/>
                        <a:pt x="1569" y="899"/>
                      </a:cubicBezTo>
                      <a:cubicBezTo>
                        <a:pt x="1685" y="899"/>
                        <a:pt x="1742" y="958"/>
                        <a:pt x="1742" y="1045"/>
                      </a:cubicBezTo>
                    </a:path>
                  </a:pathLst>
                </a:custGeom>
                <a:solidFill>
                  <a:srgbClr val="A71680"/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" name="CustomShape 27"/>
                <p:cNvSpPr/>
                <p:nvPr/>
              </p:nvSpPr>
              <p:spPr>
                <a:xfrm>
                  <a:off x="1898640" y="6309000"/>
                  <a:ext cx="558140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7" h="2847">
                      <a:moveTo>
                        <a:pt x="1394" y="2846"/>
                      </a:moveTo>
                      <a:lnTo>
                        <a:pt x="1394" y="2846"/>
                      </a:lnTo>
                      <a:cubicBezTo>
                        <a:pt x="1335" y="2846"/>
                        <a:pt x="1278" y="2817"/>
                        <a:pt x="1219" y="2759"/>
                      </a:cubicBezTo>
                      <a:cubicBezTo>
                        <a:pt x="29" y="262"/>
                        <a:pt x="29" y="262"/>
                        <a:pt x="29" y="262"/>
                      </a:cubicBezTo>
                      <a:cubicBezTo>
                        <a:pt x="0" y="175"/>
                        <a:pt x="29" y="59"/>
                        <a:pt x="116" y="30"/>
                      </a:cubicBezTo>
                      <a:cubicBezTo>
                        <a:pt x="204" y="0"/>
                        <a:pt x="320" y="30"/>
                        <a:pt x="349" y="116"/>
                      </a:cubicBezTo>
                      <a:cubicBezTo>
                        <a:pt x="1539" y="2614"/>
                        <a:pt x="1539" y="2614"/>
                        <a:pt x="1539" y="2614"/>
                      </a:cubicBezTo>
                      <a:cubicBezTo>
                        <a:pt x="1626" y="2730"/>
                        <a:pt x="1510" y="2846"/>
                        <a:pt x="1394" y="2846"/>
                      </a:cubicBezTo>
                    </a:path>
                  </a:pathLst>
                </a:custGeom>
                <a:solidFill>
                  <a:srgbClr val="A71680"/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12" name="Grouper 11"/>
            <p:cNvGrpSpPr/>
            <p:nvPr/>
          </p:nvGrpSpPr>
          <p:grpSpPr>
            <a:xfrm>
              <a:off x="8667595" y="5151376"/>
              <a:ext cx="1769027" cy="997002"/>
              <a:chOff x="8667595" y="5151376"/>
              <a:chExt cx="1769027" cy="997002"/>
            </a:xfrm>
          </p:grpSpPr>
          <p:sp>
            <p:nvSpPr>
              <p:cNvPr id="25" name="Freeform 5"/>
              <p:cNvSpPr>
                <a:spLocks noEditPoints="1"/>
              </p:cNvSpPr>
              <p:nvPr/>
            </p:nvSpPr>
            <p:spPr bwMode="auto">
              <a:xfrm>
                <a:off x="8667595" y="5168838"/>
                <a:ext cx="850799" cy="949442"/>
              </a:xfrm>
              <a:custGeom>
                <a:avLst/>
                <a:gdLst>
                  <a:gd name="T0" fmla="*/ 0 w 483"/>
                  <a:gd name="T1" fmla="*/ 347 h 539"/>
                  <a:gd name="T2" fmla="*/ 0 w 483"/>
                  <a:gd name="T3" fmla="*/ 0 h 539"/>
                  <a:gd name="T4" fmla="*/ 76 w 483"/>
                  <a:gd name="T5" fmla="*/ 0 h 539"/>
                  <a:gd name="T6" fmla="*/ 76 w 483"/>
                  <a:gd name="T7" fmla="*/ 347 h 539"/>
                  <a:gd name="T8" fmla="*/ 0 w 483"/>
                  <a:gd name="T9" fmla="*/ 347 h 539"/>
                  <a:gd name="T10" fmla="*/ 16 w 483"/>
                  <a:gd name="T11" fmla="*/ 396 h 539"/>
                  <a:gd name="T12" fmla="*/ 76 w 483"/>
                  <a:gd name="T13" fmla="*/ 347 h 539"/>
                  <a:gd name="T14" fmla="*/ 175 w 483"/>
                  <a:gd name="T15" fmla="*/ 462 h 539"/>
                  <a:gd name="T16" fmla="*/ 115 w 483"/>
                  <a:gd name="T17" fmla="*/ 511 h 539"/>
                  <a:gd name="T18" fmla="*/ 16 w 483"/>
                  <a:gd name="T19" fmla="*/ 396 h 539"/>
                  <a:gd name="T20" fmla="*/ 175 w 483"/>
                  <a:gd name="T21" fmla="*/ 539 h 539"/>
                  <a:gd name="T22" fmla="*/ 175 w 483"/>
                  <a:gd name="T23" fmla="*/ 462 h 539"/>
                  <a:gd name="T24" fmla="*/ 307 w 483"/>
                  <a:gd name="T25" fmla="*/ 462 h 539"/>
                  <a:gd name="T26" fmla="*/ 307 w 483"/>
                  <a:gd name="T27" fmla="*/ 539 h 539"/>
                  <a:gd name="T28" fmla="*/ 175 w 483"/>
                  <a:gd name="T29" fmla="*/ 539 h 539"/>
                  <a:gd name="T30" fmla="*/ 461 w 483"/>
                  <a:gd name="T31" fmla="*/ 396 h 539"/>
                  <a:gd name="T32" fmla="*/ 362 w 483"/>
                  <a:gd name="T33" fmla="*/ 511 h 539"/>
                  <a:gd name="T34" fmla="*/ 307 w 483"/>
                  <a:gd name="T35" fmla="*/ 462 h 539"/>
                  <a:gd name="T36" fmla="*/ 406 w 483"/>
                  <a:gd name="T37" fmla="*/ 347 h 539"/>
                  <a:gd name="T38" fmla="*/ 461 w 483"/>
                  <a:gd name="T39" fmla="*/ 396 h 539"/>
                  <a:gd name="T40" fmla="*/ 483 w 483"/>
                  <a:gd name="T41" fmla="*/ 347 h 539"/>
                  <a:gd name="T42" fmla="*/ 406 w 483"/>
                  <a:gd name="T43" fmla="*/ 347 h 539"/>
                  <a:gd name="T44" fmla="*/ 406 w 483"/>
                  <a:gd name="T45" fmla="*/ 0 h 539"/>
                  <a:gd name="T46" fmla="*/ 483 w 483"/>
                  <a:gd name="T47" fmla="*/ 0 h 539"/>
                  <a:gd name="T48" fmla="*/ 483 w 483"/>
                  <a:gd name="T49" fmla="*/ 347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3" h="539">
                    <a:moveTo>
                      <a:pt x="0" y="347"/>
                    </a:moveTo>
                    <a:lnTo>
                      <a:pt x="0" y="0"/>
                    </a:lnTo>
                    <a:lnTo>
                      <a:pt x="76" y="0"/>
                    </a:lnTo>
                    <a:lnTo>
                      <a:pt x="76" y="347"/>
                    </a:lnTo>
                    <a:lnTo>
                      <a:pt x="0" y="347"/>
                    </a:lnTo>
                    <a:close/>
                    <a:moveTo>
                      <a:pt x="16" y="396"/>
                    </a:moveTo>
                    <a:lnTo>
                      <a:pt x="76" y="347"/>
                    </a:lnTo>
                    <a:lnTo>
                      <a:pt x="175" y="462"/>
                    </a:lnTo>
                    <a:lnTo>
                      <a:pt x="115" y="511"/>
                    </a:lnTo>
                    <a:lnTo>
                      <a:pt x="16" y="396"/>
                    </a:lnTo>
                    <a:close/>
                    <a:moveTo>
                      <a:pt x="175" y="539"/>
                    </a:moveTo>
                    <a:lnTo>
                      <a:pt x="175" y="462"/>
                    </a:lnTo>
                    <a:lnTo>
                      <a:pt x="307" y="462"/>
                    </a:lnTo>
                    <a:lnTo>
                      <a:pt x="307" y="539"/>
                    </a:lnTo>
                    <a:lnTo>
                      <a:pt x="175" y="539"/>
                    </a:lnTo>
                    <a:close/>
                    <a:moveTo>
                      <a:pt x="461" y="396"/>
                    </a:moveTo>
                    <a:lnTo>
                      <a:pt x="362" y="511"/>
                    </a:lnTo>
                    <a:lnTo>
                      <a:pt x="307" y="462"/>
                    </a:lnTo>
                    <a:lnTo>
                      <a:pt x="406" y="347"/>
                    </a:lnTo>
                    <a:lnTo>
                      <a:pt x="461" y="396"/>
                    </a:lnTo>
                    <a:close/>
                    <a:moveTo>
                      <a:pt x="483" y="347"/>
                    </a:moveTo>
                    <a:lnTo>
                      <a:pt x="406" y="347"/>
                    </a:lnTo>
                    <a:lnTo>
                      <a:pt x="406" y="0"/>
                    </a:lnTo>
                    <a:lnTo>
                      <a:pt x="483" y="0"/>
                    </a:lnTo>
                    <a:lnTo>
                      <a:pt x="483" y="3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6"/>
              <p:cNvSpPr>
                <a:spLocks noEditPoints="1"/>
              </p:cNvSpPr>
              <p:nvPr/>
            </p:nvSpPr>
            <p:spPr bwMode="auto">
              <a:xfrm>
                <a:off x="9547070" y="5151376"/>
                <a:ext cx="889552" cy="997002"/>
              </a:xfrm>
              <a:custGeom>
                <a:avLst/>
                <a:gdLst>
                  <a:gd name="T0" fmla="*/ 92 w 92"/>
                  <a:gd name="T1" fmla="*/ 89 h 103"/>
                  <a:gd name="T2" fmla="*/ 77 w 92"/>
                  <a:gd name="T3" fmla="*/ 103 h 103"/>
                  <a:gd name="T4" fmla="*/ 63 w 92"/>
                  <a:gd name="T5" fmla="*/ 88 h 103"/>
                  <a:gd name="T6" fmla="*/ 67 w 92"/>
                  <a:gd name="T7" fmla="*/ 67 h 103"/>
                  <a:gd name="T8" fmla="*/ 46 w 92"/>
                  <a:gd name="T9" fmla="*/ 63 h 103"/>
                  <a:gd name="T10" fmla="*/ 25 w 92"/>
                  <a:gd name="T11" fmla="*/ 67 h 103"/>
                  <a:gd name="T12" fmla="*/ 29 w 92"/>
                  <a:gd name="T13" fmla="*/ 88 h 103"/>
                  <a:gd name="T14" fmla="*/ 15 w 92"/>
                  <a:gd name="T15" fmla="*/ 103 h 103"/>
                  <a:gd name="T16" fmla="*/ 0 w 92"/>
                  <a:gd name="T17" fmla="*/ 89 h 103"/>
                  <a:gd name="T18" fmla="*/ 12 w 92"/>
                  <a:gd name="T19" fmla="*/ 73 h 103"/>
                  <a:gd name="T20" fmla="*/ 22 w 92"/>
                  <a:gd name="T21" fmla="*/ 62 h 103"/>
                  <a:gd name="T22" fmla="*/ 35 w 92"/>
                  <a:gd name="T23" fmla="*/ 32 h 103"/>
                  <a:gd name="T24" fmla="*/ 32 w 92"/>
                  <a:gd name="T25" fmla="*/ 14 h 103"/>
                  <a:gd name="T26" fmla="*/ 46 w 92"/>
                  <a:gd name="T27" fmla="*/ 0 h 103"/>
                  <a:gd name="T28" fmla="*/ 60 w 92"/>
                  <a:gd name="T29" fmla="*/ 14 h 103"/>
                  <a:gd name="T30" fmla="*/ 57 w 92"/>
                  <a:gd name="T31" fmla="*/ 32 h 103"/>
                  <a:gd name="T32" fmla="*/ 70 w 92"/>
                  <a:gd name="T33" fmla="*/ 62 h 103"/>
                  <a:gd name="T34" fmla="*/ 80 w 92"/>
                  <a:gd name="T35" fmla="*/ 73 h 103"/>
                  <a:gd name="T36" fmla="*/ 92 w 92"/>
                  <a:gd name="T37" fmla="*/ 89 h 103"/>
                  <a:gd name="T38" fmla="*/ 55 w 92"/>
                  <a:gd name="T39" fmla="*/ 34 h 103"/>
                  <a:gd name="T40" fmla="*/ 46 w 92"/>
                  <a:gd name="T41" fmla="*/ 28 h 103"/>
                  <a:gd name="T42" fmla="*/ 37 w 92"/>
                  <a:gd name="T43" fmla="*/ 34 h 103"/>
                  <a:gd name="T44" fmla="*/ 28 w 92"/>
                  <a:gd name="T45" fmla="*/ 60 h 103"/>
                  <a:gd name="T46" fmla="*/ 65 w 92"/>
                  <a:gd name="T47" fmla="*/ 60 h 103"/>
                  <a:gd name="T48" fmla="*/ 55 w 92"/>
                  <a:gd name="T49" fmla="*/ 3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2" h="103">
                    <a:moveTo>
                      <a:pt x="92" y="89"/>
                    </a:moveTo>
                    <a:cubicBezTo>
                      <a:pt x="92" y="97"/>
                      <a:pt x="87" y="103"/>
                      <a:pt x="77" y="103"/>
                    </a:cubicBezTo>
                    <a:cubicBezTo>
                      <a:pt x="68" y="103"/>
                      <a:pt x="63" y="97"/>
                      <a:pt x="63" y="88"/>
                    </a:cubicBezTo>
                    <a:cubicBezTo>
                      <a:pt x="63" y="78"/>
                      <a:pt x="70" y="74"/>
                      <a:pt x="67" y="67"/>
                    </a:cubicBezTo>
                    <a:cubicBezTo>
                      <a:pt x="63" y="64"/>
                      <a:pt x="58" y="63"/>
                      <a:pt x="46" y="63"/>
                    </a:cubicBezTo>
                    <a:cubicBezTo>
                      <a:pt x="34" y="63"/>
                      <a:pt x="29" y="64"/>
                      <a:pt x="25" y="67"/>
                    </a:cubicBezTo>
                    <a:cubicBezTo>
                      <a:pt x="22" y="74"/>
                      <a:pt x="29" y="78"/>
                      <a:pt x="29" y="88"/>
                    </a:cubicBezTo>
                    <a:cubicBezTo>
                      <a:pt x="29" y="97"/>
                      <a:pt x="24" y="103"/>
                      <a:pt x="15" y="103"/>
                    </a:cubicBezTo>
                    <a:cubicBezTo>
                      <a:pt x="5" y="103"/>
                      <a:pt x="0" y="97"/>
                      <a:pt x="0" y="89"/>
                    </a:cubicBezTo>
                    <a:cubicBezTo>
                      <a:pt x="0" y="81"/>
                      <a:pt x="5" y="77"/>
                      <a:pt x="12" y="73"/>
                    </a:cubicBezTo>
                    <a:cubicBezTo>
                      <a:pt x="16" y="71"/>
                      <a:pt x="19" y="69"/>
                      <a:pt x="22" y="6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9" y="24"/>
                      <a:pt x="32" y="23"/>
                      <a:pt x="32" y="14"/>
                    </a:cubicBezTo>
                    <a:cubicBezTo>
                      <a:pt x="32" y="5"/>
                      <a:pt x="38" y="0"/>
                      <a:pt x="46" y="0"/>
                    </a:cubicBezTo>
                    <a:cubicBezTo>
                      <a:pt x="55" y="0"/>
                      <a:pt x="60" y="5"/>
                      <a:pt x="60" y="14"/>
                    </a:cubicBezTo>
                    <a:cubicBezTo>
                      <a:pt x="60" y="23"/>
                      <a:pt x="54" y="24"/>
                      <a:pt x="57" y="3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3" y="69"/>
                      <a:pt x="77" y="71"/>
                      <a:pt x="80" y="73"/>
                    </a:cubicBezTo>
                    <a:cubicBezTo>
                      <a:pt x="87" y="77"/>
                      <a:pt x="92" y="81"/>
                      <a:pt x="92" y="89"/>
                    </a:cubicBezTo>
                    <a:close/>
                    <a:moveTo>
                      <a:pt x="55" y="34"/>
                    </a:moveTo>
                    <a:cubicBezTo>
                      <a:pt x="53" y="29"/>
                      <a:pt x="50" y="28"/>
                      <a:pt x="46" y="28"/>
                    </a:cubicBezTo>
                    <a:cubicBezTo>
                      <a:pt x="42" y="28"/>
                      <a:pt x="40" y="29"/>
                      <a:pt x="37" y="34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65" y="60"/>
                      <a:pt x="65" y="60"/>
                      <a:pt x="65" y="60"/>
                    </a:cubicBezTo>
                    <a:lnTo>
                      <a:pt x="55" y="34"/>
                    </a:lnTo>
                    <a:close/>
                  </a:path>
                </a:pathLst>
              </a:custGeom>
              <a:solidFill>
                <a:srgbClr val="A7168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266064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-10605" y="623712"/>
            <a:ext cx="12192000" cy="6291200"/>
          </a:xfrm>
          <a:prstGeom prst="rect">
            <a:avLst/>
          </a:prstGeom>
          <a:solidFill>
            <a:srgbClr val="A716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363" name="Rectangle 36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36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MOTIF UA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5" name="Grouper 4"/>
          <p:cNvGrpSpPr/>
          <p:nvPr/>
        </p:nvGrpSpPr>
        <p:grpSpPr>
          <a:xfrm>
            <a:off x="1705459" y="1310719"/>
            <a:ext cx="8781079" cy="4860274"/>
            <a:chOff x="1705459" y="1310719"/>
            <a:chExt cx="8781079" cy="4860274"/>
          </a:xfrm>
        </p:grpSpPr>
        <p:grpSp>
          <p:nvGrpSpPr>
            <p:cNvPr id="29" name="Grouper 28"/>
            <p:cNvGrpSpPr/>
            <p:nvPr/>
          </p:nvGrpSpPr>
          <p:grpSpPr>
            <a:xfrm>
              <a:off x="5217979" y="1310719"/>
              <a:ext cx="1762835" cy="996825"/>
              <a:chOff x="5188960" y="1288104"/>
              <a:chExt cx="1762835" cy="996825"/>
            </a:xfrm>
            <a:solidFill>
              <a:schemeClr val="bg1"/>
            </a:solidFill>
          </p:grpSpPr>
          <p:sp>
            <p:nvSpPr>
              <p:cNvPr id="74" name="CustomShape 1"/>
              <p:cNvSpPr/>
              <p:nvPr/>
            </p:nvSpPr>
            <p:spPr>
              <a:xfrm>
                <a:off x="5188960" y="1288104"/>
                <a:ext cx="867416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905">
                    <a:moveTo>
                      <a:pt x="1975" y="29"/>
                    </a:moveTo>
                    <a:lnTo>
                      <a:pt x="1975" y="29"/>
                    </a:lnTo>
                    <a:cubicBezTo>
                      <a:pt x="2382" y="29"/>
                      <a:pt x="2527" y="116"/>
                      <a:pt x="2527" y="348"/>
                    </a:cubicBezTo>
                    <a:cubicBezTo>
                      <a:pt x="2527" y="1742"/>
                      <a:pt x="1713" y="2904"/>
                      <a:pt x="929" y="2904"/>
                    </a:cubicBezTo>
                    <a:cubicBezTo>
                      <a:pt x="407" y="2904"/>
                      <a:pt x="0" y="2323"/>
                      <a:pt x="0" y="1830"/>
                    </a:cubicBezTo>
                    <a:cubicBezTo>
                      <a:pt x="0" y="1162"/>
                      <a:pt x="523" y="755"/>
                      <a:pt x="610" y="87"/>
                    </a:cubicBezTo>
                    <a:cubicBezTo>
                      <a:pt x="697" y="0"/>
                      <a:pt x="697" y="0"/>
                      <a:pt x="697" y="0"/>
                    </a:cubicBezTo>
                    <a:cubicBezTo>
                      <a:pt x="1045" y="29"/>
                      <a:pt x="1249" y="145"/>
                      <a:pt x="1249" y="377"/>
                    </a:cubicBezTo>
                    <a:cubicBezTo>
                      <a:pt x="1249" y="813"/>
                      <a:pt x="320" y="1801"/>
                      <a:pt x="726" y="2294"/>
                    </a:cubicBezTo>
                    <a:cubicBezTo>
                      <a:pt x="1306" y="2265"/>
                      <a:pt x="1887" y="1249"/>
                      <a:pt x="1887" y="87"/>
                    </a:cubicBezTo>
                    <a:lnTo>
                      <a:pt x="1975" y="29"/>
                    </a:lnTo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grpSp>
            <p:nvGrpSpPr>
              <p:cNvPr id="75" name="Grouper 74"/>
              <p:cNvGrpSpPr/>
              <p:nvPr/>
            </p:nvGrpSpPr>
            <p:grpSpPr>
              <a:xfrm>
                <a:off x="6046480" y="1288104"/>
                <a:ext cx="905315" cy="976916"/>
                <a:chOff x="4690080" y="486720"/>
                <a:chExt cx="905315" cy="976916"/>
              </a:xfrm>
              <a:grpFill/>
            </p:grpSpPr>
            <p:sp>
              <p:nvSpPr>
                <p:cNvPr id="76" name="CustomShape 2"/>
                <p:cNvSpPr/>
                <p:nvPr/>
              </p:nvSpPr>
              <p:spPr>
                <a:xfrm>
                  <a:off x="4690080" y="486720"/>
                  <a:ext cx="378272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2847">
                      <a:moveTo>
                        <a:pt x="985" y="0"/>
                      </a:moveTo>
                      <a:lnTo>
                        <a:pt x="0" y="2846"/>
                      </a:lnTo>
                      <a:lnTo>
                        <a:pt x="116" y="2846"/>
                      </a:lnTo>
                      <a:lnTo>
                        <a:pt x="1102" y="0"/>
                      </a:lnTo>
                      <a:lnTo>
                        <a:pt x="985" y="0"/>
                      </a:ln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7" name="CustomShape 3"/>
                <p:cNvSpPr/>
                <p:nvPr/>
              </p:nvSpPr>
              <p:spPr>
                <a:xfrm>
                  <a:off x="4877640" y="486720"/>
                  <a:ext cx="717755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2847">
                      <a:moveTo>
                        <a:pt x="1974" y="2846"/>
                      </a:moveTo>
                      <a:lnTo>
                        <a:pt x="2091" y="2846"/>
                      </a:lnTo>
                      <a:lnTo>
                        <a:pt x="1104" y="0"/>
                      </a:lnTo>
                      <a:lnTo>
                        <a:pt x="929" y="0"/>
                      </a:lnTo>
                      <a:lnTo>
                        <a:pt x="0" y="2846"/>
                      </a:lnTo>
                      <a:lnTo>
                        <a:pt x="116" y="2846"/>
                      </a:lnTo>
                      <a:lnTo>
                        <a:pt x="291" y="2352"/>
                      </a:lnTo>
                      <a:lnTo>
                        <a:pt x="1278" y="2352"/>
                      </a:lnTo>
                      <a:lnTo>
                        <a:pt x="1452" y="2846"/>
                      </a:lnTo>
                      <a:lnTo>
                        <a:pt x="1597" y="2846"/>
                      </a:lnTo>
                      <a:lnTo>
                        <a:pt x="842" y="668"/>
                      </a:lnTo>
                      <a:lnTo>
                        <a:pt x="1016" y="145"/>
                      </a:lnTo>
                      <a:lnTo>
                        <a:pt x="1974" y="2846"/>
                      </a:lnTo>
                      <a:moveTo>
                        <a:pt x="1249" y="2207"/>
                      </a:moveTo>
                      <a:lnTo>
                        <a:pt x="319" y="2207"/>
                      </a:lnTo>
                      <a:lnTo>
                        <a:pt x="436" y="1858"/>
                      </a:lnTo>
                      <a:lnTo>
                        <a:pt x="1133" y="1858"/>
                      </a:lnTo>
                      <a:lnTo>
                        <a:pt x="1249" y="2207"/>
                      </a:lnTo>
                      <a:moveTo>
                        <a:pt x="1074" y="1742"/>
                      </a:moveTo>
                      <a:lnTo>
                        <a:pt x="493" y="1742"/>
                      </a:lnTo>
                      <a:lnTo>
                        <a:pt x="784" y="871"/>
                      </a:lnTo>
                      <a:lnTo>
                        <a:pt x="1074" y="1742"/>
                      </a:ln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30" name="Grouper 29"/>
            <p:cNvGrpSpPr/>
            <p:nvPr/>
          </p:nvGrpSpPr>
          <p:grpSpPr>
            <a:xfrm>
              <a:off x="5155339" y="3219981"/>
              <a:ext cx="1870393" cy="996825"/>
              <a:chOff x="5126320" y="3197366"/>
              <a:chExt cx="1870393" cy="996825"/>
            </a:xfrm>
          </p:grpSpPr>
          <p:sp>
            <p:nvSpPr>
              <p:cNvPr id="72" name="CustomShape 4"/>
              <p:cNvSpPr/>
              <p:nvPr/>
            </p:nvSpPr>
            <p:spPr>
              <a:xfrm>
                <a:off x="5126320" y="3208166"/>
                <a:ext cx="886982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2817">
                    <a:moveTo>
                      <a:pt x="2352" y="1712"/>
                    </a:moveTo>
                    <a:lnTo>
                      <a:pt x="2352" y="1712"/>
                    </a:lnTo>
                    <a:cubicBezTo>
                      <a:pt x="2352" y="2206"/>
                      <a:pt x="2352" y="2206"/>
                      <a:pt x="2352" y="2206"/>
                    </a:cubicBezTo>
                    <a:cubicBezTo>
                      <a:pt x="2497" y="2235"/>
                      <a:pt x="2584" y="2351"/>
                      <a:pt x="2584" y="2496"/>
                    </a:cubicBezTo>
                    <a:cubicBezTo>
                      <a:pt x="2584" y="2671"/>
                      <a:pt x="2439" y="2816"/>
                      <a:pt x="2265" y="2816"/>
                    </a:cubicBezTo>
                    <a:cubicBezTo>
                      <a:pt x="2120" y="2816"/>
                      <a:pt x="2004" y="2729"/>
                      <a:pt x="1975" y="2613"/>
                    </a:cubicBezTo>
                    <a:cubicBezTo>
                      <a:pt x="610" y="2613"/>
                      <a:pt x="610" y="2613"/>
                      <a:pt x="610" y="2613"/>
                    </a:cubicBezTo>
                    <a:cubicBezTo>
                      <a:pt x="581" y="2729"/>
                      <a:pt x="465" y="2816"/>
                      <a:pt x="319" y="2816"/>
                    </a:cubicBezTo>
                    <a:cubicBezTo>
                      <a:pt x="145" y="2816"/>
                      <a:pt x="0" y="2671"/>
                      <a:pt x="0" y="2496"/>
                    </a:cubicBezTo>
                    <a:cubicBezTo>
                      <a:pt x="0" y="2351"/>
                      <a:pt x="87" y="2235"/>
                      <a:pt x="203" y="2206"/>
                    </a:cubicBezTo>
                    <a:cubicBezTo>
                      <a:pt x="203" y="1712"/>
                      <a:pt x="203" y="1712"/>
                      <a:pt x="203" y="1712"/>
                    </a:cubicBezTo>
                    <a:cubicBezTo>
                      <a:pt x="87" y="1655"/>
                      <a:pt x="0" y="1567"/>
                      <a:pt x="0" y="1422"/>
                    </a:cubicBezTo>
                    <a:cubicBezTo>
                      <a:pt x="0" y="1277"/>
                      <a:pt x="87" y="1161"/>
                      <a:pt x="203" y="1131"/>
                    </a:cubicBezTo>
                    <a:cubicBezTo>
                      <a:pt x="203" y="609"/>
                      <a:pt x="203" y="609"/>
                      <a:pt x="203" y="609"/>
                    </a:cubicBezTo>
                    <a:cubicBezTo>
                      <a:pt x="87" y="580"/>
                      <a:pt x="0" y="464"/>
                      <a:pt x="0" y="318"/>
                    </a:cubicBezTo>
                    <a:cubicBezTo>
                      <a:pt x="0" y="145"/>
                      <a:pt x="145" y="0"/>
                      <a:pt x="319" y="0"/>
                    </a:cubicBezTo>
                    <a:cubicBezTo>
                      <a:pt x="494" y="0"/>
                      <a:pt x="639" y="145"/>
                      <a:pt x="639" y="318"/>
                    </a:cubicBezTo>
                    <a:cubicBezTo>
                      <a:pt x="639" y="464"/>
                      <a:pt x="551" y="580"/>
                      <a:pt x="435" y="609"/>
                    </a:cubicBezTo>
                    <a:cubicBezTo>
                      <a:pt x="435" y="1131"/>
                      <a:pt x="435" y="1131"/>
                      <a:pt x="435" y="1131"/>
                    </a:cubicBezTo>
                    <a:cubicBezTo>
                      <a:pt x="551" y="1161"/>
                      <a:pt x="639" y="1277"/>
                      <a:pt x="639" y="1422"/>
                    </a:cubicBezTo>
                    <a:cubicBezTo>
                      <a:pt x="639" y="1567"/>
                      <a:pt x="551" y="1683"/>
                      <a:pt x="435" y="1712"/>
                    </a:cubicBezTo>
                    <a:cubicBezTo>
                      <a:pt x="435" y="2206"/>
                      <a:pt x="435" y="2206"/>
                      <a:pt x="435" y="2206"/>
                    </a:cubicBezTo>
                    <a:cubicBezTo>
                      <a:pt x="522" y="2235"/>
                      <a:pt x="581" y="2293"/>
                      <a:pt x="610" y="2380"/>
                    </a:cubicBezTo>
                    <a:cubicBezTo>
                      <a:pt x="1945" y="2380"/>
                      <a:pt x="1945" y="2380"/>
                      <a:pt x="1945" y="2380"/>
                    </a:cubicBezTo>
                    <a:cubicBezTo>
                      <a:pt x="1975" y="2293"/>
                      <a:pt x="2061" y="2235"/>
                      <a:pt x="2149" y="2206"/>
                    </a:cubicBezTo>
                    <a:cubicBezTo>
                      <a:pt x="2149" y="1712"/>
                      <a:pt x="2149" y="1712"/>
                      <a:pt x="2149" y="1712"/>
                    </a:cubicBezTo>
                    <a:cubicBezTo>
                      <a:pt x="2032" y="1683"/>
                      <a:pt x="1945" y="1567"/>
                      <a:pt x="1945" y="1422"/>
                    </a:cubicBezTo>
                    <a:cubicBezTo>
                      <a:pt x="1945" y="1277"/>
                      <a:pt x="2032" y="1161"/>
                      <a:pt x="2149" y="1131"/>
                    </a:cubicBezTo>
                    <a:cubicBezTo>
                      <a:pt x="2149" y="609"/>
                      <a:pt x="2149" y="609"/>
                      <a:pt x="2149" y="609"/>
                    </a:cubicBezTo>
                    <a:cubicBezTo>
                      <a:pt x="2032" y="580"/>
                      <a:pt x="1945" y="464"/>
                      <a:pt x="1945" y="318"/>
                    </a:cubicBezTo>
                    <a:cubicBezTo>
                      <a:pt x="1945" y="145"/>
                      <a:pt x="2091" y="0"/>
                      <a:pt x="2265" y="0"/>
                    </a:cubicBezTo>
                    <a:cubicBezTo>
                      <a:pt x="2439" y="0"/>
                      <a:pt x="2584" y="145"/>
                      <a:pt x="2584" y="318"/>
                    </a:cubicBezTo>
                    <a:cubicBezTo>
                      <a:pt x="2584" y="464"/>
                      <a:pt x="2497" y="580"/>
                      <a:pt x="2352" y="609"/>
                    </a:cubicBezTo>
                    <a:cubicBezTo>
                      <a:pt x="2352" y="1131"/>
                      <a:pt x="2352" y="1131"/>
                      <a:pt x="2352" y="1131"/>
                    </a:cubicBezTo>
                    <a:cubicBezTo>
                      <a:pt x="2497" y="1161"/>
                      <a:pt x="2584" y="1277"/>
                      <a:pt x="2584" y="1422"/>
                    </a:cubicBezTo>
                    <a:cubicBezTo>
                      <a:pt x="2584" y="1567"/>
                      <a:pt x="2497" y="1655"/>
                      <a:pt x="2352" y="1712"/>
                    </a:cubicBezTo>
                    <a:moveTo>
                      <a:pt x="203" y="318"/>
                    </a:moveTo>
                    <a:lnTo>
                      <a:pt x="203" y="318"/>
                    </a:lnTo>
                    <a:cubicBezTo>
                      <a:pt x="203" y="406"/>
                      <a:pt x="261" y="464"/>
                      <a:pt x="319" y="464"/>
                    </a:cubicBezTo>
                    <a:cubicBezTo>
                      <a:pt x="406" y="464"/>
                      <a:pt x="465" y="406"/>
                      <a:pt x="465" y="318"/>
                    </a:cubicBezTo>
                    <a:cubicBezTo>
                      <a:pt x="465" y="261"/>
                      <a:pt x="406" y="202"/>
                      <a:pt x="319" y="202"/>
                    </a:cubicBezTo>
                    <a:cubicBezTo>
                      <a:pt x="261" y="202"/>
                      <a:pt x="203" y="261"/>
                      <a:pt x="203" y="318"/>
                    </a:cubicBezTo>
                    <a:moveTo>
                      <a:pt x="203" y="1422"/>
                    </a:moveTo>
                    <a:lnTo>
                      <a:pt x="203" y="1422"/>
                    </a:lnTo>
                    <a:cubicBezTo>
                      <a:pt x="203" y="1480"/>
                      <a:pt x="261" y="1538"/>
                      <a:pt x="319" y="1538"/>
                    </a:cubicBezTo>
                    <a:cubicBezTo>
                      <a:pt x="406" y="1538"/>
                      <a:pt x="465" y="1480"/>
                      <a:pt x="465" y="1422"/>
                    </a:cubicBezTo>
                    <a:cubicBezTo>
                      <a:pt x="465" y="1335"/>
                      <a:pt x="406" y="1277"/>
                      <a:pt x="319" y="1277"/>
                    </a:cubicBezTo>
                    <a:cubicBezTo>
                      <a:pt x="261" y="1277"/>
                      <a:pt x="203" y="1335"/>
                      <a:pt x="203" y="1422"/>
                    </a:cubicBezTo>
                    <a:moveTo>
                      <a:pt x="465" y="2496"/>
                    </a:moveTo>
                    <a:lnTo>
                      <a:pt x="465" y="2496"/>
                    </a:lnTo>
                    <a:cubicBezTo>
                      <a:pt x="465" y="2409"/>
                      <a:pt x="406" y="2351"/>
                      <a:pt x="319" y="2351"/>
                    </a:cubicBezTo>
                    <a:cubicBezTo>
                      <a:pt x="261" y="2351"/>
                      <a:pt x="203" y="2409"/>
                      <a:pt x="203" y="2496"/>
                    </a:cubicBezTo>
                    <a:cubicBezTo>
                      <a:pt x="203" y="2555"/>
                      <a:pt x="261" y="2613"/>
                      <a:pt x="319" y="2613"/>
                    </a:cubicBezTo>
                    <a:cubicBezTo>
                      <a:pt x="406" y="2613"/>
                      <a:pt x="465" y="2555"/>
                      <a:pt x="465" y="2496"/>
                    </a:cubicBezTo>
                    <a:moveTo>
                      <a:pt x="2120" y="318"/>
                    </a:moveTo>
                    <a:lnTo>
                      <a:pt x="2120" y="318"/>
                    </a:lnTo>
                    <a:cubicBezTo>
                      <a:pt x="2120" y="406"/>
                      <a:pt x="2177" y="464"/>
                      <a:pt x="2265" y="464"/>
                    </a:cubicBezTo>
                    <a:cubicBezTo>
                      <a:pt x="2323" y="464"/>
                      <a:pt x="2381" y="406"/>
                      <a:pt x="2381" y="318"/>
                    </a:cubicBezTo>
                    <a:cubicBezTo>
                      <a:pt x="2381" y="261"/>
                      <a:pt x="2323" y="202"/>
                      <a:pt x="2265" y="202"/>
                    </a:cubicBezTo>
                    <a:cubicBezTo>
                      <a:pt x="2177" y="202"/>
                      <a:pt x="2120" y="261"/>
                      <a:pt x="2120" y="318"/>
                    </a:cubicBezTo>
                    <a:moveTo>
                      <a:pt x="2120" y="1422"/>
                    </a:moveTo>
                    <a:lnTo>
                      <a:pt x="2120" y="1422"/>
                    </a:lnTo>
                    <a:cubicBezTo>
                      <a:pt x="2120" y="1480"/>
                      <a:pt x="2177" y="1538"/>
                      <a:pt x="2265" y="1538"/>
                    </a:cubicBezTo>
                    <a:cubicBezTo>
                      <a:pt x="2323" y="1538"/>
                      <a:pt x="2381" y="1480"/>
                      <a:pt x="2381" y="1422"/>
                    </a:cubicBezTo>
                    <a:cubicBezTo>
                      <a:pt x="2381" y="1335"/>
                      <a:pt x="2323" y="1277"/>
                      <a:pt x="2265" y="1277"/>
                    </a:cubicBezTo>
                    <a:cubicBezTo>
                      <a:pt x="2177" y="1277"/>
                      <a:pt x="2120" y="1335"/>
                      <a:pt x="2120" y="1422"/>
                    </a:cubicBezTo>
                    <a:moveTo>
                      <a:pt x="2381" y="2496"/>
                    </a:moveTo>
                    <a:lnTo>
                      <a:pt x="2381" y="2496"/>
                    </a:lnTo>
                    <a:cubicBezTo>
                      <a:pt x="2381" y="2409"/>
                      <a:pt x="2323" y="2351"/>
                      <a:pt x="2265" y="2351"/>
                    </a:cubicBezTo>
                    <a:cubicBezTo>
                      <a:pt x="2177" y="2351"/>
                      <a:pt x="2120" y="2409"/>
                      <a:pt x="2120" y="2496"/>
                    </a:cubicBezTo>
                    <a:cubicBezTo>
                      <a:pt x="2120" y="2555"/>
                      <a:pt x="2177" y="2613"/>
                      <a:pt x="2265" y="2613"/>
                    </a:cubicBezTo>
                    <a:cubicBezTo>
                      <a:pt x="2323" y="2613"/>
                      <a:pt x="2381" y="2555"/>
                      <a:pt x="2381" y="249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73" name="CustomShape 5"/>
              <p:cNvSpPr/>
              <p:nvPr/>
            </p:nvSpPr>
            <p:spPr>
              <a:xfrm>
                <a:off x="6129640" y="3197366"/>
                <a:ext cx="867073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905">
                    <a:moveTo>
                      <a:pt x="2468" y="1568"/>
                    </a:moveTo>
                    <a:lnTo>
                      <a:pt x="2468" y="1568"/>
                    </a:lnTo>
                    <a:cubicBezTo>
                      <a:pt x="2352" y="1568"/>
                      <a:pt x="2264" y="1568"/>
                      <a:pt x="2148" y="1568"/>
                    </a:cubicBezTo>
                    <a:cubicBezTo>
                      <a:pt x="2236" y="1045"/>
                      <a:pt x="2323" y="668"/>
                      <a:pt x="2323" y="291"/>
                    </a:cubicBezTo>
                    <a:cubicBezTo>
                      <a:pt x="2323" y="175"/>
                      <a:pt x="2148" y="30"/>
                      <a:pt x="1829" y="30"/>
                    </a:cubicBezTo>
                    <a:cubicBezTo>
                      <a:pt x="1800" y="58"/>
                      <a:pt x="1800" y="58"/>
                      <a:pt x="1800" y="58"/>
                    </a:cubicBezTo>
                    <a:cubicBezTo>
                      <a:pt x="1684" y="30"/>
                      <a:pt x="1568" y="0"/>
                      <a:pt x="1451" y="30"/>
                    </a:cubicBezTo>
                    <a:cubicBezTo>
                      <a:pt x="1394" y="87"/>
                      <a:pt x="1394" y="87"/>
                      <a:pt x="1394" y="87"/>
                    </a:cubicBezTo>
                    <a:cubicBezTo>
                      <a:pt x="958" y="1191"/>
                      <a:pt x="377" y="1685"/>
                      <a:pt x="0" y="2614"/>
                    </a:cubicBezTo>
                    <a:cubicBezTo>
                      <a:pt x="522" y="2875"/>
                      <a:pt x="522" y="2875"/>
                      <a:pt x="522" y="2875"/>
                    </a:cubicBezTo>
                    <a:cubicBezTo>
                      <a:pt x="609" y="2817"/>
                      <a:pt x="609" y="2817"/>
                      <a:pt x="609" y="2817"/>
                    </a:cubicBezTo>
                    <a:cubicBezTo>
                      <a:pt x="697" y="2585"/>
                      <a:pt x="783" y="2381"/>
                      <a:pt x="899" y="2149"/>
                    </a:cubicBezTo>
                    <a:cubicBezTo>
                      <a:pt x="1074" y="2149"/>
                      <a:pt x="1278" y="2149"/>
                      <a:pt x="1510" y="2149"/>
                    </a:cubicBezTo>
                    <a:cubicBezTo>
                      <a:pt x="1480" y="2323"/>
                      <a:pt x="1451" y="2526"/>
                      <a:pt x="1451" y="2701"/>
                    </a:cubicBezTo>
                    <a:cubicBezTo>
                      <a:pt x="2003" y="2904"/>
                      <a:pt x="2003" y="2904"/>
                      <a:pt x="2003" y="2904"/>
                    </a:cubicBezTo>
                    <a:cubicBezTo>
                      <a:pt x="2061" y="2846"/>
                      <a:pt x="2061" y="2846"/>
                      <a:pt x="2061" y="2846"/>
                    </a:cubicBezTo>
                    <a:cubicBezTo>
                      <a:pt x="2061" y="2671"/>
                      <a:pt x="2061" y="2410"/>
                      <a:pt x="2061" y="2149"/>
                    </a:cubicBezTo>
                    <a:cubicBezTo>
                      <a:pt x="2148" y="2149"/>
                      <a:pt x="2236" y="2149"/>
                      <a:pt x="2323" y="2149"/>
                    </a:cubicBezTo>
                    <a:cubicBezTo>
                      <a:pt x="2468" y="2149"/>
                      <a:pt x="2526" y="1888"/>
                      <a:pt x="2526" y="1656"/>
                    </a:cubicBezTo>
                    <a:lnTo>
                      <a:pt x="2468" y="1568"/>
                    </a:lnTo>
                    <a:moveTo>
                      <a:pt x="1596" y="1568"/>
                    </a:moveTo>
                    <a:lnTo>
                      <a:pt x="1596" y="1568"/>
                    </a:lnTo>
                    <a:cubicBezTo>
                      <a:pt x="1451" y="1568"/>
                      <a:pt x="1335" y="1597"/>
                      <a:pt x="1190" y="1597"/>
                    </a:cubicBezTo>
                    <a:cubicBezTo>
                      <a:pt x="1364" y="1278"/>
                      <a:pt x="1568" y="929"/>
                      <a:pt x="1742" y="523"/>
                    </a:cubicBezTo>
                    <a:cubicBezTo>
                      <a:pt x="1712" y="871"/>
                      <a:pt x="1655" y="1220"/>
                      <a:pt x="1596" y="1568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1" name="Grouper 30"/>
            <p:cNvGrpSpPr/>
            <p:nvPr/>
          </p:nvGrpSpPr>
          <p:grpSpPr>
            <a:xfrm>
              <a:off x="8500459" y="1321159"/>
              <a:ext cx="1986079" cy="976916"/>
              <a:chOff x="8471440" y="1298544"/>
              <a:chExt cx="1986079" cy="976916"/>
            </a:xfrm>
          </p:grpSpPr>
          <p:sp>
            <p:nvSpPr>
              <p:cNvPr id="70" name="CustomShape 8"/>
              <p:cNvSpPr/>
              <p:nvPr/>
            </p:nvSpPr>
            <p:spPr>
              <a:xfrm>
                <a:off x="8471440" y="1298544"/>
                <a:ext cx="966618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817" h="2847">
                    <a:moveTo>
                      <a:pt x="2816" y="2701"/>
                    </a:moveTo>
                    <a:lnTo>
                      <a:pt x="2816" y="2701"/>
                    </a:lnTo>
                    <a:cubicBezTo>
                      <a:pt x="2700" y="2787"/>
                      <a:pt x="2496" y="2846"/>
                      <a:pt x="2351" y="2846"/>
                    </a:cubicBezTo>
                    <a:cubicBezTo>
                      <a:pt x="2090" y="2846"/>
                      <a:pt x="1887" y="2730"/>
                      <a:pt x="1742" y="2555"/>
                    </a:cubicBezTo>
                    <a:cubicBezTo>
                      <a:pt x="1510" y="2730"/>
                      <a:pt x="1248" y="2846"/>
                      <a:pt x="986" y="2846"/>
                    </a:cubicBezTo>
                    <a:cubicBezTo>
                      <a:pt x="406" y="2846"/>
                      <a:pt x="0" y="2526"/>
                      <a:pt x="0" y="1568"/>
                    </a:cubicBezTo>
                    <a:cubicBezTo>
                      <a:pt x="0" y="1045"/>
                      <a:pt x="116" y="523"/>
                      <a:pt x="202" y="30"/>
                    </a:cubicBezTo>
                    <a:cubicBezTo>
                      <a:pt x="638" y="87"/>
                      <a:pt x="638" y="87"/>
                      <a:pt x="638" y="87"/>
                    </a:cubicBezTo>
                    <a:cubicBezTo>
                      <a:pt x="551" y="552"/>
                      <a:pt x="434" y="1045"/>
                      <a:pt x="434" y="1568"/>
                    </a:cubicBezTo>
                    <a:cubicBezTo>
                      <a:pt x="434" y="2265"/>
                      <a:pt x="696" y="2410"/>
                      <a:pt x="986" y="2410"/>
                    </a:cubicBezTo>
                    <a:cubicBezTo>
                      <a:pt x="1161" y="2410"/>
                      <a:pt x="1335" y="2294"/>
                      <a:pt x="1510" y="2149"/>
                    </a:cubicBezTo>
                    <a:cubicBezTo>
                      <a:pt x="1364" y="1829"/>
                      <a:pt x="1335" y="1422"/>
                      <a:pt x="1335" y="1104"/>
                    </a:cubicBezTo>
                    <a:cubicBezTo>
                      <a:pt x="1335" y="319"/>
                      <a:pt x="1567" y="0"/>
                      <a:pt x="1916" y="0"/>
                    </a:cubicBezTo>
                    <a:cubicBezTo>
                      <a:pt x="2177" y="0"/>
                      <a:pt x="2468" y="146"/>
                      <a:pt x="2468" y="726"/>
                    </a:cubicBezTo>
                    <a:cubicBezTo>
                      <a:pt x="2468" y="1277"/>
                      <a:pt x="2293" y="1829"/>
                      <a:pt x="2003" y="2236"/>
                    </a:cubicBezTo>
                    <a:cubicBezTo>
                      <a:pt x="2090" y="2323"/>
                      <a:pt x="2206" y="2381"/>
                      <a:pt x="2293" y="2381"/>
                    </a:cubicBezTo>
                    <a:cubicBezTo>
                      <a:pt x="2439" y="2381"/>
                      <a:pt x="2555" y="2353"/>
                      <a:pt x="2670" y="2294"/>
                    </a:cubicBezTo>
                    <a:lnTo>
                      <a:pt x="2816" y="2701"/>
                    </a:lnTo>
                    <a:moveTo>
                      <a:pt x="1771" y="1742"/>
                    </a:moveTo>
                    <a:lnTo>
                      <a:pt x="1771" y="1742"/>
                    </a:lnTo>
                    <a:cubicBezTo>
                      <a:pt x="1944" y="1452"/>
                      <a:pt x="2061" y="1075"/>
                      <a:pt x="2061" y="726"/>
                    </a:cubicBezTo>
                    <a:cubicBezTo>
                      <a:pt x="2061" y="464"/>
                      <a:pt x="2032" y="378"/>
                      <a:pt x="1916" y="378"/>
                    </a:cubicBezTo>
                    <a:cubicBezTo>
                      <a:pt x="1771" y="378"/>
                      <a:pt x="1712" y="639"/>
                      <a:pt x="1712" y="1133"/>
                    </a:cubicBezTo>
                    <a:cubicBezTo>
                      <a:pt x="1712" y="1365"/>
                      <a:pt x="1742" y="1568"/>
                      <a:pt x="1771" y="1742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71" name="CustomShape 9"/>
              <p:cNvSpPr/>
              <p:nvPr/>
            </p:nvSpPr>
            <p:spPr>
              <a:xfrm>
                <a:off x="9600400" y="1298544"/>
                <a:ext cx="857119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847">
                    <a:moveTo>
                      <a:pt x="348" y="1452"/>
                    </a:moveTo>
                    <a:lnTo>
                      <a:pt x="86" y="1452"/>
                    </a:lnTo>
                    <a:lnTo>
                      <a:pt x="0" y="1365"/>
                    </a:lnTo>
                    <a:lnTo>
                      <a:pt x="0" y="552"/>
                    </a:lnTo>
                    <a:lnTo>
                      <a:pt x="86" y="464"/>
                    </a:lnTo>
                    <a:lnTo>
                      <a:pt x="348" y="464"/>
                    </a:lnTo>
                    <a:lnTo>
                      <a:pt x="435" y="552"/>
                    </a:lnTo>
                    <a:lnTo>
                      <a:pt x="435" y="1365"/>
                    </a:lnTo>
                    <a:lnTo>
                      <a:pt x="348" y="1452"/>
                    </a:lnTo>
                    <a:moveTo>
                      <a:pt x="348" y="2846"/>
                    </a:moveTo>
                    <a:lnTo>
                      <a:pt x="86" y="2846"/>
                    </a:lnTo>
                    <a:lnTo>
                      <a:pt x="0" y="2759"/>
                    </a:lnTo>
                    <a:lnTo>
                      <a:pt x="0" y="1974"/>
                    </a:lnTo>
                    <a:lnTo>
                      <a:pt x="86" y="1888"/>
                    </a:lnTo>
                    <a:lnTo>
                      <a:pt x="348" y="1888"/>
                    </a:lnTo>
                    <a:lnTo>
                      <a:pt x="435" y="1974"/>
                    </a:lnTo>
                    <a:lnTo>
                      <a:pt x="435" y="2759"/>
                    </a:lnTo>
                    <a:lnTo>
                      <a:pt x="348" y="2846"/>
                    </a:lnTo>
                    <a:moveTo>
                      <a:pt x="435" y="348"/>
                    </a:moveTo>
                    <a:lnTo>
                      <a:pt x="435" y="87"/>
                    </a:lnTo>
                    <a:lnTo>
                      <a:pt x="522" y="0"/>
                    </a:lnTo>
                    <a:lnTo>
                      <a:pt x="2003" y="0"/>
                    </a:lnTo>
                    <a:lnTo>
                      <a:pt x="2061" y="87"/>
                    </a:lnTo>
                    <a:lnTo>
                      <a:pt x="2061" y="348"/>
                    </a:lnTo>
                    <a:lnTo>
                      <a:pt x="2003" y="436"/>
                    </a:lnTo>
                    <a:lnTo>
                      <a:pt x="522" y="436"/>
                    </a:lnTo>
                    <a:lnTo>
                      <a:pt x="435" y="348"/>
                    </a:lnTo>
                    <a:moveTo>
                      <a:pt x="435" y="1801"/>
                    </a:moveTo>
                    <a:lnTo>
                      <a:pt x="435" y="1540"/>
                    </a:lnTo>
                    <a:lnTo>
                      <a:pt x="522" y="1452"/>
                    </a:lnTo>
                    <a:lnTo>
                      <a:pt x="2003" y="1452"/>
                    </a:lnTo>
                    <a:lnTo>
                      <a:pt x="2061" y="1540"/>
                    </a:lnTo>
                    <a:lnTo>
                      <a:pt x="2061" y="1801"/>
                    </a:lnTo>
                    <a:lnTo>
                      <a:pt x="2003" y="1888"/>
                    </a:lnTo>
                    <a:lnTo>
                      <a:pt x="522" y="1888"/>
                    </a:lnTo>
                    <a:lnTo>
                      <a:pt x="435" y="1801"/>
                    </a:lnTo>
                    <a:moveTo>
                      <a:pt x="2439" y="1452"/>
                    </a:moveTo>
                    <a:lnTo>
                      <a:pt x="2148" y="1452"/>
                    </a:lnTo>
                    <a:lnTo>
                      <a:pt x="2061" y="1365"/>
                    </a:lnTo>
                    <a:lnTo>
                      <a:pt x="2061" y="552"/>
                    </a:lnTo>
                    <a:lnTo>
                      <a:pt x="2148" y="464"/>
                    </a:lnTo>
                    <a:lnTo>
                      <a:pt x="2439" y="464"/>
                    </a:lnTo>
                    <a:lnTo>
                      <a:pt x="2497" y="552"/>
                    </a:lnTo>
                    <a:lnTo>
                      <a:pt x="2497" y="1365"/>
                    </a:lnTo>
                    <a:lnTo>
                      <a:pt x="2439" y="1452"/>
                    </a:lnTo>
                    <a:moveTo>
                      <a:pt x="2439" y="2846"/>
                    </a:moveTo>
                    <a:lnTo>
                      <a:pt x="2148" y="2846"/>
                    </a:lnTo>
                    <a:lnTo>
                      <a:pt x="2061" y="2759"/>
                    </a:lnTo>
                    <a:lnTo>
                      <a:pt x="2061" y="1974"/>
                    </a:lnTo>
                    <a:lnTo>
                      <a:pt x="2148" y="1888"/>
                    </a:lnTo>
                    <a:lnTo>
                      <a:pt x="2439" y="1888"/>
                    </a:lnTo>
                    <a:lnTo>
                      <a:pt x="2497" y="1974"/>
                    </a:lnTo>
                    <a:lnTo>
                      <a:pt x="2497" y="2759"/>
                    </a:lnTo>
                    <a:lnTo>
                      <a:pt x="2439" y="2846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7" name="Grouper 36"/>
            <p:cNvGrpSpPr/>
            <p:nvPr/>
          </p:nvGrpSpPr>
          <p:grpSpPr>
            <a:xfrm>
              <a:off x="8500459" y="3219981"/>
              <a:ext cx="1979751" cy="1006780"/>
              <a:chOff x="8471440" y="3197366"/>
              <a:chExt cx="1979751" cy="1006780"/>
            </a:xfrm>
          </p:grpSpPr>
          <p:sp>
            <p:nvSpPr>
              <p:cNvPr id="68" name="CustomShape 13"/>
              <p:cNvSpPr/>
              <p:nvPr/>
            </p:nvSpPr>
            <p:spPr>
              <a:xfrm>
                <a:off x="9464320" y="3239126"/>
                <a:ext cx="986871" cy="957007"/>
              </a:xfrm>
              <a:custGeom>
                <a:avLst/>
                <a:gdLst/>
                <a:ahLst/>
                <a:cxnLst/>
                <a:rect l="l" t="t" r="r" b="b"/>
                <a:pathLst>
                  <a:path w="2876" h="2789">
                    <a:moveTo>
                      <a:pt x="2526" y="2294"/>
                    </a:moveTo>
                    <a:lnTo>
                      <a:pt x="2526" y="2294"/>
                    </a:lnTo>
                    <a:cubicBezTo>
                      <a:pt x="2671" y="2294"/>
                      <a:pt x="2758" y="2178"/>
                      <a:pt x="2758" y="2178"/>
                    </a:cubicBezTo>
                    <a:cubicBezTo>
                      <a:pt x="2875" y="2614"/>
                      <a:pt x="2875" y="2614"/>
                      <a:pt x="2875" y="2614"/>
                    </a:cubicBezTo>
                    <a:cubicBezTo>
                      <a:pt x="2875" y="2614"/>
                      <a:pt x="2701" y="2788"/>
                      <a:pt x="2410" y="2788"/>
                    </a:cubicBezTo>
                    <a:cubicBezTo>
                      <a:pt x="2120" y="2788"/>
                      <a:pt x="1829" y="2555"/>
                      <a:pt x="1829" y="2178"/>
                    </a:cubicBezTo>
                    <a:cubicBezTo>
                      <a:pt x="1829" y="1946"/>
                      <a:pt x="1829" y="1946"/>
                      <a:pt x="1829" y="1946"/>
                    </a:cubicBezTo>
                    <a:cubicBezTo>
                      <a:pt x="1829" y="2004"/>
                      <a:pt x="1481" y="2788"/>
                      <a:pt x="639" y="2788"/>
                    </a:cubicBezTo>
                    <a:cubicBezTo>
                      <a:pt x="203" y="2788"/>
                      <a:pt x="0" y="2527"/>
                      <a:pt x="0" y="2178"/>
                    </a:cubicBezTo>
                    <a:cubicBezTo>
                      <a:pt x="0" y="1656"/>
                      <a:pt x="435" y="1220"/>
                      <a:pt x="1800" y="988"/>
                    </a:cubicBezTo>
                    <a:cubicBezTo>
                      <a:pt x="1800" y="552"/>
                      <a:pt x="1655" y="407"/>
                      <a:pt x="1248" y="407"/>
                    </a:cubicBezTo>
                    <a:cubicBezTo>
                      <a:pt x="726" y="407"/>
                      <a:pt x="609" y="755"/>
                      <a:pt x="580" y="988"/>
                    </a:cubicBezTo>
                    <a:cubicBezTo>
                      <a:pt x="87" y="755"/>
                      <a:pt x="87" y="755"/>
                      <a:pt x="87" y="755"/>
                    </a:cubicBezTo>
                    <a:cubicBezTo>
                      <a:pt x="87" y="755"/>
                      <a:pt x="319" y="0"/>
                      <a:pt x="1248" y="0"/>
                    </a:cubicBezTo>
                    <a:cubicBezTo>
                      <a:pt x="2061" y="0"/>
                      <a:pt x="2323" y="407"/>
                      <a:pt x="2323" y="988"/>
                    </a:cubicBezTo>
                    <a:cubicBezTo>
                      <a:pt x="2323" y="2033"/>
                      <a:pt x="2323" y="2033"/>
                      <a:pt x="2323" y="2033"/>
                    </a:cubicBezTo>
                    <a:cubicBezTo>
                      <a:pt x="2323" y="2207"/>
                      <a:pt x="2381" y="2294"/>
                      <a:pt x="2526" y="2294"/>
                    </a:cubicBezTo>
                    <a:moveTo>
                      <a:pt x="871" y="2353"/>
                    </a:moveTo>
                    <a:lnTo>
                      <a:pt x="871" y="2353"/>
                    </a:lnTo>
                    <a:cubicBezTo>
                      <a:pt x="1452" y="2353"/>
                      <a:pt x="1800" y="1540"/>
                      <a:pt x="1800" y="1424"/>
                    </a:cubicBezTo>
                    <a:cubicBezTo>
                      <a:pt x="1800" y="1249"/>
                      <a:pt x="1800" y="1249"/>
                      <a:pt x="1800" y="1249"/>
                    </a:cubicBezTo>
                    <a:cubicBezTo>
                      <a:pt x="842" y="1394"/>
                      <a:pt x="580" y="1772"/>
                      <a:pt x="580" y="2033"/>
                    </a:cubicBezTo>
                    <a:cubicBezTo>
                      <a:pt x="580" y="2265"/>
                      <a:pt x="696" y="2353"/>
                      <a:pt x="871" y="2353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69" name="CustomShape 14"/>
              <p:cNvSpPr/>
              <p:nvPr/>
            </p:nvSpPr>
            <p:spPr>
              <a:xfrm>
                <a:off x="8471440" y="3197366"/>
                <a:ext cx="807003" cy="1006780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2934">
                    <a:moveTo>
                      <a:pt x="0" y="203"/>
                    </a:moveTo>
                    <a:lnTo>
                      <a:pt x="551" y="146"/>
                    </a:lnTo>
                    <a:lnTo>
                      <a:pt x="667" y="1974"/>
                    </a:lnTo>
                    <a:lnTo>
                      <a:pt x="116" y="2033"/>
                    </a:lnTo>
                    <a:lnTo>
                      <a:pt x="0" y="203"/>
                    </a:lnTo>
                    <a:moveTo>
                      <a:pt x="2003" y="2381"/>
                    </a:moveTo>
                    <a:lnTo>
                      <a:pt x="1974" y="2933"/>
                    </a:lnTo>
                    <a:lnTo>
                      <a:pt x="202" y="2701"/>
                    </a:lnTo>
                    <a:lnTo>
                      <a:pt x="232" y="2149"/>
                    </a:lnTo>
                    <a:lnTo>
                      <a:pt x="2003" y="2381"/>
                    </a:lnTo>
                    <a:moveTo>
                      <a:pt x="2351" y="0"/>
                    </a:moveTo>
                    <a:lnTo>
                      <a:pt x="2293" y="2207"/>
                    </a:lnTo>
                    <a:lnTo>
                      <a:pt x="1712" y="2178"/>
                    </a:lnTo>
                    <a:lnTo>
                      <a:pt x="1799" y="0"/>
                    </a:lnTo>
                    <a:lnTo>
                      <a:pt x="2351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8" name="Grouper 37"/>
            <p:cNvGrpSpPr/>
            <p:nvPr/>
          </p:nvGrpSpPr>
          <p:grpSpPr>
            <a:xfrm>
              <a:off x="1705459" y="3219981"/>
              <a:ext cx="1977683" cy="998281"/>
              <a:chOff x="1676440" y="3197366"/>
              <a:chExt cx="1977683" cy="998281"/>
            </a:xfrm>
          </p:grpSpPr>
          <p:sp>
            <p:nvSpPr>
              <p:cNvPr id="66" name="CustomShape 15"/>
              <p:cNvSpPr/>
              <p:nvPr/>
            </p:nvSpPr>
            <p:spPr>
              <a:xfrm>
                <a:off x="2617480" y="3197366"/>
                <a:ext cx="1036643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3021" h="2905">
                    <a:moveTo>
                      <a:pt x="2323" y="2033"/>
                    </a:moveTo>
                    <a:lnTo>
                      <a:pt x="2323" y="2033"/>
                    </a:lnTo>
                    <a:cubicBezTo>
                      <a:pt x="2236" y="2236"/>
                      <a:pt x="2177" y="2439"/>
                      <a:pt x="2177" y="2643"/>
                    </a:cubicBezTo>
                    <a:cubicBezTo>
                      <a:pt x="2177" y="2730"/>
                      <a:pt x="2236" y="2788"/>
                      <a:pt x="2323" y="2788"/>
                    </a:cubicBezTo>
                    <a:cubicBezTo>
                      <a:pt x="2642" y="2788"/>
                      <a:pt x="2816" y="2469"/>
                      <a:pt x="2933" y="2236"/>
                    </a:cubicBezTo>
                    <a:cubicBezTo>
                      <a:pt x="3020" y="2294"/>
                      <a:pt x="3020" y="2294"/>
                      <a:pt x="3020" y="2294"/>
                    </a:cubicBezTo>
                    <a:cubicBezTo>
                      <a:pt x="2788" y="2701"/>
                      <a:pt x="2555" y="2904"/>
                      <a:pt x="2207" y="2904"/>
                    </a:cubicBezTo>
                    <a:cubicBezTo>
                      <a:pt x="1916" y="2904"/>
                      <a:pt x="1771" y="2788"/>
                      <a:pt x="1771" y="2526"/>
                    </a:cubicBezTo>
                    <a:cubicBezTo>
                      <a:pt x="1771" y="2469"/>
                      <a:pt x="1829" y="2265"/>
                      <a:pt x="1858" y="2178"/>
                    </a:cubicBezTo>
                    <a:cubicBezTo>
                      <a:pt x="1829" y="2178"/>
                      <a:pt x="1829" y="2178"/>
                      <a:pt x="1829" y="2178"/>
                    </a:cubicBezTo>
                    <a:cubicBezTo>
                      <a:pt x="1451" y="2614"/>
                      <a:pt x="1161" y="2904"/>
                      <a:pt x="667" y="2904"/>
                    </a:cubicBezTo>
                    <a:cubicBezTo>
                      <a:pt x="231" y="2904"/>
                      <a:pt x="0" y="2585"/>
                      <a:pt x="0" y="2091"/>
                    </a:cubicBezTo>
                    <a:cubicBezTo>
                      <a:pt x="0" y="1249"/>
                      <a:pt x="1161" y="0"/>
                      <a:pt x="1975" y="0"/>
                    </a:cubicBezTo>
                    <a:cubicBezTo>
                      <a:pt x="2236" y="0"/>
                      <a:pt x="2439" y="146"/>
                      <a:pt x="2439" y="407"/>
                    </a:cubicBezTo>
                    <a:cubicBezTo>
                      <a:pt x="2468" y="407"/>
                      <a:pt x="2468" y="407"/>
                      <a:pt x="2468" y="407"/>
                    </a:cubicBezTo>
                    <a:cubicBezTo>
                      <a:pt x="2555" y="87"/>
                      <a:pt x="2555" y="87"/>
                      <a:pt x="2555" y="87"/>
                    </a:cubicBezTo>
                    <a:cubicBezTo>
                      <a:pt x="3020" y="87"/>
                      <a:pt x="3020" y="87"/>
                      <a:pt x="3020" y="87"/>
                    </a:cubicBezTo>
                    <a:lnTo>
                      <a:pt x="2323" y="2033"/>
                    </a:lnTo>
                    <a:moveTo>
                      <a:pt x="2264" y="929"/>
                    </a:moveTo>
                    <a:lnTo>
                      <a:pt x="2264" y="929"/>
                    </a:lnTo>
                    <a:cubicBezTo>
                      <a:pt x="2323" y="755"/>
                      <a:pt x="2381" y="639"/>
                      <a:pt x="2381" y="494"/>
                    </a:cubicBezTo>
                    <a:cubicBezTo>
                      <a:pt x="2381" y="262"/>
                      <a:pt x="2236" y="87"/>
                      <a:pt x="2003" y="87"/>
                    </a:cubicBezTo>
                    <a:cubicBezTo>
                      <a:pt x="1248" y="87"/>
                      <a:pt x="435" y="1540"/>
                      <a:pt x="435" y="2381"/>
                    </a:cubicBezTo>
                    <a:cubicBezTo>
                      <a:pt x="435" y="2614"/>
                      <a:pt x="522" y="2846"/>
                      <a:pt x="783" y="2846"/>
                    </a:cubicBezTo>
                    <a:cubicBezTo>
                      <a:pt x="1161" y="2846"/>
                      <a:pt x="1800" y="2265"/>
                      <a:pt x="1916" y="1888"/>
                    </a:cubicBezTo>
                    <a:lnTo>
                      <a:pt x="2264" y="929"/>
                    </a:ln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67" name="CustomShape 16"/>
              <p:cNvSpPr/>
              <p:nvPr/>
            </p:nvSpPr>
            <p:spPr>
              <a:xfrm>
                <a:off x="1676440" y="3228686"/>
                <a:ext cx="757573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208" h="2818">
                    <a:moveTo>
                      <a:pt x="377" y="175"/>
                    </a:moveTo>
                    <a:lnTo>
                      <a:pt x="377" y="175"/>
                    </a:lnTo>
                    <a:cubicBezTo>
                      <a:pt x="377" y="291"/>
                      <a:pt x="291" y="377"/>
                      <a:pt x="175" y="377"/>
                    </a:cubicBezTo>
                    <a:cubicBezTo>
                      <a:pt x="59" y="377"/>
                      <a:pt x="0" y="291"/>
                      <a:pt x="0" y="175"/>
                    </a:cubicBezTo>
                    <a:cubicBezTo>
                      <a:pt x="0" y="59"/>
                      <a:pt x="59" y="0"/>
                      <a:pt x="175" y="0"/>
                    </a:cubicBezTo>
                    <a:cubicBezTo>
                      <a:pt x="291" y="0"/>
                      <a:pt x="377" y="59"/>
                      <a:pt x="377" y="175"/>
                    </a:cubicBezTo>
                    <a:moveTo>
                      <a:pt x="377" y="668"/>
                    </a:moveTo>
                    <a:lnTo>
                      <a:pt x="377" y="668"/>
                    </a:lnTo>
                    <a:cubicBezTo>
                      <a:pt x="377" y="784"/>
                      <a:pt x="291" y="872"/>
                      <a:pt x="175" y="872"/>
                    </a:cubicBezTo>
                    <a:cubicBezTo>
                      <a:pt x="59" y="872"/>
                      <a:pt x="0" y="784"/>
                      <a:pt x="0" y="668"/>
                    </a:cubicBezTo>
                    <a:cubicBezTo>
                      <a:pt x="0" y="552"/>
                      <a:pt x="59" y="494"/>
                      <a:pt x="175" y="494"/>
                    </a:cubicBezTo>
                    <a:cubicBezTo>
                      <a:pt x="291" y="494"/>
                      <a:pt x="377" y="552"/>
                      <a:pt x="377" y="668"/>
                    </a:cubicBezTo>
                    <a:moveTo>
                      <a:pt x="377" y="1162"/>
                    </a:moveTo>
                    <a:lnTo>
                      <a:pt x="377" y="1162"/>
                    </a:lnTo>
                    <a:cubicBezTo>
                      <a:pt x="377" y="1278"/>
                      <a:pt x="291" y="1365"/>
                      <a:pt x="175" y="1365"/>
                    </a:cubicBezTo>
                    <a:cubicBezTo>
                      <a:pt x="59" y="1365"/>
                      <a:pt x="0" y="1278"/>
                      <a:pt x="0" y="1162"/>
                    </a:cubicBezTo>
                    <a:cubicBezTo>
                      <a:pt x="0" y="1046"/>
                      <a:pt x="59" y="988"/>
                      <a:pt x="175" y="988"/>
                    </a:cubicBezTo>
                    <a:cubicBezTo>
                      <a:pt x="291" y="988"/>
                      <a:pt x="377" y="1046"/>
                      <a:pt x="377" y="1162"/>
                    </a:cubicBezTo>
                    <a:moveTo>
                      <a:pt x="377" y="1655"/>
                    </a:moveTo>
                    <a:lnTo>
                      <a:pt x="377" y="1655"/>
                    </a:lnTo>
                    <a:cubicBezTo>
                      <a:pt x="377" y="1771"/>
                      <a:pt x="291" y="1859"/>
                      <a:pt x="175" y="1859"/>
                    </a:cubicBezTo>
                    <a:cubicBezTo>
                      <a:pt x="59" y="1859"/>
                      <a:pt x="0" y="1771"/>
                      <a:pt x="0" y="1655"/>
                    </a:cubicBezTo>
                    <a:cubicBezTo>
                      <a:pt x="0" y="1539"/>
                      <a:pt x="59" y="1453"/>
                      <a:pt x="175" y="1453"/>
                    </a:cubicBezTo>
                    <a:cubicBezTo>
                      <a:pt x="291" y="1453"/>
                      <a:pt x="377" y="1539"/>
                      <a:pt x="377" y="1655"/>
                    </a:cubicBezTo>
                    <a:moveTo>
                      <a:pt x="407" y="2149"/>
                    </a:moveTo>
                    <a:lnTo>
                      <a:pt x="407" y="2149"/>
                    </a:lnTo>
                    <a:cubicBezTo>
                      <a:pt x="407" y="2266"/>
                      <a:pt x="320" y="2352"/>
                      <a:pt x="204" y="2352"/>
                    </a:cubicBezTo>
                    <a:cubicBezTo>
                      <a:pt x="116" y="2352"/>
                      <a:pt x="29" y="2266"/>
                      <a:pt x="29" y="2149"/>
                    </a:cubicBezTo>
                    <a:cubicBezTo>
                      <a:pt x="29" y="2033"/>
                      <a:pt x="116" y="1946"/>
                      <a:pt x="204" y="1946"/>
                    </a:cubicBezTo>
                    <a:cubicBezTo>
                      <a:pt x="320" y="1946"/>
                      <a:pt x="407" y="2033"/>
                      <a:pt x="407" y="2149"/>
                    </a:cubicBezTo>
                    <a:moveTo>
                      <a:pt x="755" y="2556"/>
                    </a:moveTo>
                    <a:lnTo>
                      <a:pt x="755" y="2556"/>
                    </a:lnTo>
                    <a:cubicBezTo>
                      <a:pt x="755" y="2672"/>
                      <a:pt x="668" y="2730"/>
                      <a:pt x="581" y="2730"/>
                    </a:cubicBezTo>
                    <a:cubicBezTo>
                      <a:pt x="465" y="2730"/>
                      <a:pt x="377" y="2672"/>
                      <a:pt x="377" y="2556"/>
                    </a:cubicBezTo>
                    <a:cubicBezTo>
                      <a:pt x="377" y="2439"/>
                      <a:pt x="465" y="2352"/>
                      <a:pt x="581" y="2352"/>
                    </a:cubicBezTo>
                    <a:cubicBezTo>
                      <a:pt x="668" y="2352"/>
                      <a:pt x="755" y="2439"/>
                      <a:pt x="755" y="2556"/>
                    </a:cubicBezTo>
                    <a:moveTo>
                      <a:pt x="1278" y="2643"/>
                    </a:moveTo>
                    <a:lnTo>
                      <a:pt x="1278" y="2643"/>
                    </a:lnTo>
                    <a:cubicBezTo>
                      <a:pt x="1278" y="2759"/>
                      <a:pt x="1190" y="2817"/>
                      <a:pt x="1074" y="2817"/>
                    </a:cubicBezTo>
                    <a:cubicBezTo>
                      <a:pt x="988" y="2817"/>
                      <a:pt x="900" y="2759"/>
                      <a:pt x="900" y="2643"/>
                    </a:cubicBezTo>
                    <a:cubicBezTo>
                      <a:pt x="900" y="2527"/>
                      <a:pt x="988" y="2439"/>
                      <a:pt x="1074" y="2439"/>
                    </a:cubicBezTo>
                    <a:cubicBezTo>
                      <a:pt x="1190" y="2439"/>
                      <a:pt x="1278" y="2527"/>
                      <a:pt x="1278" y="2643"/>
                    </a:cubicBezTo>
                    <a:moveTo>
                      <a:pt x="1801" y="2556"/>
                    </a:moveTo>
                    <a:lnTo>
                      <a:pt x="1801" y="2556"/>
                    </a:lnTo>
                    <a:cubicBezTo>
                      <a:pt x="1801" y="2672"/>
                      <a:pt x="1714" y="2730"/>
                      <a:pt x="1626" y="2730"/>
                    </a:cubicBezTo>
                    <a:cubicBezTo>
                      <a:pt x="1510" y="2730"/>
                      <a:pt x="1423" y="2672"/>
                      <a:pt x="1423" y="2556"/>
                    </a:cubicBezTo>
                    <a:cubicBezTo>
                      <a:pt x="1423" y="2439"/>
                      <a:pt x="1510" y="2352"/>
                      <a:pt x="1626" y="2352"/>
                    </a:cubicBezTo>
                    <a:cubicBezTo>
                      <a:pt x="1714" y="2352"/>
                      <a:pt x="1801" y="2439"/>
                      <a:pt x="1801" y="2556"/>
                    </a:cubicBezTo>
                    <a:moveTo>
                      <a:pt x="2149" y="2149"/>
                    </a:moveTo>
                    <a:lnTo>
                      <a:pt x="2149" y="2149"/>
                    </a:lnTo>
                    <a:cubicBezTo>
                      <a:pt x="2149" y="2266"/>
                      <a:pt x="2062" y="2352"/>
                      <a:pt x="1975" y="2352"/>
                    </a:cubicBezTo>
                    <a:cubicBezTo>
                      <a:pt x="1858" y="2352"/>
                      <a:pt x="1771" y="2266"/>
                      <a:pt x="1771" y="2149"/>
                    </a:cubicBezTo>
                    <a:cubicBezTo>
                      <a:pt x="1771" y="2033"/>
                      <a:pt x="1858" y="1946"/>
                      <a:pt x="1975" y="1946"/>
                    </a:cubicBezTo>
                    <a:cubicBezTo>
                      <a:pt x="2062" y="1946"/>
                      <a:pt x="2149" y="2033"/>
                      <a:pt x="2149" y="2149"/>
                    </a:cubicBezTo>
                    <a:moveTo>
                      <a:pt x="2207" y="175"/>
                    </a:moveTo>
                    <a:lnTo>
                      <a:pt x="2207" y="175"/>
                    </a:lnTo>
                    <a:cubicBezTo>
                      <a:pt x="2207" y="291"/>
                      <a:pt x="2120" y="377"/>
                      <a:pt x="2003" y="377"/>
                    </a:cubicBezTo>
                    <a:cubicBezTo>
                      <a:pt x="1887" y="377"/>
                      <a:pt x="1830" y="291"/>
                      <a:pt x="1830" y="175"/>
                    </a:cubicBezTo>
                    <a:cubicBezTo>
                      <a:pt x="1830" y="59"/>
                      <a:pt x="1887" y="0"/>
                      <a:pt x="2003" y="0"/>
                    </a:cubicBezTo>
                    <a:cubicBezTo>
                      <a:pt x="2120" y="0"/>
                      <a:pt x="2207" y="59"/>
                      <a:pt x="2207" y="175"/>
                    </a:cubicBezTo>
                    <a:moveTo>
                      <a:pt x="2207" y="668"/>
                    </a:moveTo>
                    <a:lnTo>
                      <a:pt x="2207" y="668"/>
                    </a:lnTo>
                    <a:cubicBezTo>
                      <a:pt x="2207" y="784"/>
                      <a:pt x="2120" y="872"/>
                      <a:pt x="2003" y="872"/>
                    </a:cubicBezTo>
                    <a:cubicBezTo>
                      <a:pt x="1887" y="872"/>
                      <a:pt x="1830" y="784"/>
                      <a:pt x="1830" y="668"/>
                    </a:cubicBezTo>
                    <a:cubicBezTo>
                      <a:pt x="1830" y="552"/>
                      <a:pt x="1887" y="494"/>
                      <a:pt x="2003" y="494"/>
                    </a:cubicBezTo>
                    <a:cubicBezTo>
                      <a:pt x="2120" y="494"/>
                      <a:pt x="2207" y="552"/>
                      <a:pt x="2207" y="668"/>
                    </a:cubicBezTo>
                    <a:moveTo>
                      <a:pt x="2207" y="1162"/>
                    </a:moveTo>
                    <a:lnTo>
                      <a:pt x="2207" y="1162"/>
                    </a:lnTo>
                    <a:cubicBezTo>
                      <a:pt x="2207" y="1278"/>
                      <a:pt x="2120" y="1365"/>
                      <a:pt x="2003" y="1365"/>
                    </a:cubicBezTo>
                    <a:cubicBezTo>
                      <a:pt x="1887" y="1365"/>
                      <a:pt x="1830" y="1278"/>
                      <a:pt x="1830" y="1162"/>
                    </a:cubicBezTo>
                    <a:cubicBezTo>
                      <a:pt x="1830" y="1046"/>
                      <a:pt x="1887" y="988"/>
                      <a:pt x="2003" y="988"/>
                    </a:cubicBezTo>
                    <a:cubicBezTo>
                      <a:pt x="2120" y="988"/>
                      <a:pt x="2207" y="1046"/>
                      <a:pt x="2207" y="1162"/>
                    </a:cubicBezTo>
                    <a:moveTo>
                      <a:pt x="2207" y="1655"/>
                    </a:moveTo>
                    <a:lnTo>
                      <a:pt x="2207" y="1655"/>
                    </a:lnTo>
                    <a:cubicBezTo>
                      <a:pt x="2207" y="1771"/>
                      <a:pt x="2120" y="1859"/>
                      <a:pt x="2003" y="1859"/>
                    </a:cubicBezTo>
                    <a:cubicBezTo>
                      <a:pt x="1887" y="1859"/>
                      <a:pt x="1830" y="1771"/>
                      <a:pt x="1830" y="1655"/>
                    </a:cubicBezTo>
                    <a:cubicBezTo>
                      <a:pt x="1830" y="1539"/>
                      <a:pt x="1887" y="1453"/>
                      <a:pt x="2003" y="1453"/>
                    </a:cubicBezTo>
                    <a:cubicBezTo>
                      <a:pt x="2120" y="1453"/>
                      <a:pt x="2207" y="1539"/>
                      <a:pt x="2207" y="165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1" name="Grouper 40"/>
            <p:cNvGrpSpPr/>
            <p:nvPr/>
          </p:nvGrpSpPr>
          <p:grpSpPr>
            <a:xfrm>
              <a:off x="1715899" y="1321159"/>
              <a:ext cx="1954273" cy="977418"/>
              <a:chOff x="1686880" y="1298544"/>
              <a:chExt cx="1954273" cy="977418"/>
            </a:xfrm>
          </p:grpSpPr>
          <p:sp>
            <p:nvSpPr>
              <p:cNvPr id="64" name="CustomShape 17"/>
              <p:cNvSpPr/>
              <p:nvPr/>
            </p:nvSpPr>
            <p:spPr>
              <a:xfrm>
                <a:off x="1686880" y="1309344"/>
                <a:ext cx="976916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2817">
                    <a:moveTo>
                      <a:pt x="1423" y="2555"/>
                    </a:moveTo>
                    <a:lnTo>
                      <a:pt x="1423" y="2555"/>
                    </a:lnTo>
                    <a:cubicBezTo>
                      <a:pt x="1917" y="2555"/>
                      <a:pt x="2062" y="2323"/>
                      <a:pt x="2062" y="1858"/>
                    </a:cubicBezTo>
                    <a:cubicBezTo>
                      <a:pt x="2062" y="522"/>
                      <a:pt x="2062" y="522"/>
                      <a:pt x="2062" y="522"/>
                    </a:cubicBezTo>
                    <a:cubicBezTo>
                      <a:pt x="2062" y="348"/>
                      <a:pt x="2033" y="261"/>
                      <a:pt x="1829" y="261"/>
                    </a:cubicBezTo>
                    <a:cubicBezTo>
                      <a:pt x="1742" y="261"/>
                      <a:pt x="1742" y="261"/>
                      <a:pt x="1742" y="261"/>
                    </a:cubicBezTo>
                    <a:cubicBezTo>
                      <a:pt x="1656" y="261"/>
                      <a:pt x="1597" y="232"/>
                      <a:pt x="1597" y="144"/>
                    </a:cubicBezTo>
                    <a:cubicBezTo>
                      <a:pt x="1597" y="57"/>
                      <a:pt x="1656" y="0"/>
                      <a:pt x="1742" y="0"/>
                    </a:cubicBezTo>
                    <a:cubicBezTo>
                      <a:pt x="1917" y="0"/>
                      <a:pt x="1946" y="28"/>
                      <a:pt x="2236" y="28"/>
                    </a:cubicBezTo>
                    <a:cubicBezTo>
                      <a:pt x="2498" y="28"/>
                      <a:pt x="2498" y="0"/>
                      <a:pt x="2701" y="0"/>
                    </a:cubicBezTo>
                    <a:cubicBezTo>
                      <a:pt x="2788" y="0"/>
                      <a:pt x="2846" y="28"/>
                      <a:pt x="2846" y="144"/>
                    </a:cubicBezTo>
                    <a:cubicBezTo>
                      <a:pt x="2846" y="232"/>
                      <a:pt x="2788" y="261"/>
                      <a:pt x="2701" y="261"/>
                    </a:cubicBezTo>
                    <a:cubicBezTo>
                      <a:pt x="2585" y="261"/>
                      <a:pt x="2585" y="261"/>
                      <a:pt x="2585" y="261"/>
                    </a:cubicBezTo>
                    <a:cubicBezTo>
                      <a:pt x="2469" y="261"/>
                      <a:pt x="2439" y="348"/>
                      <a:pt x="2439" y="522"/>
                    </a:cubicBezTo>
                    <a:cubicBezTo>
                      <a:pt x="2439" y="1916"/>
                      <a:pt x="2439" y="1916"/>
                      <a:pt x="2439" y="1916"/>
                    </a:cubicBezTo>
                    <a:cubicBezTo>
                      <a:pt x="2439" y="2555"/>
                      <a:pt x="2091" y="2816"/>
                      <a:pt x="1423" y="2816"/>
                    </a:cubicBezTo>
                    <a:cubicBezTo>
                      <a:pt x="755" y="2816"/>
                      <a:pt x="436" y="2555"/>
                      <a:pt x="436" y="1916"/>
                    </a:cubicBezTo>
                    <a:cubicBezTo>
                      <a:pt x="436" y="522"/>
                      <a:pt x="436" y="522"/>
                      <a:pt x="436" y="522"/>
                    </a:cubicBezTo>
                    <a:cubicBezTo>
                      <a:pt x="436" y="348"/>
                      <a:pt x="407" y="261"/>
                      <a:pt x="262" y="261"/>
                    </a:cubicBezTo>
                    <a:cubicBezTo>
                      <a:pt x="175" y="261"/>
                      <a:pt x="175" y="261"/>
                      <a:pt x="175" y="261"/>
                    </a:cubicBezTo>
                    <a:cubicBezTo>
                      <a:pt x="87" y="261"/>
                      <a:pt x="0" y="232"/>
                      <a:pt x="0" y="144"/>
                    </a:cubicBezTo>
                    <a:cubicBezTo>
                      <a:pt x="0" y="28"/>
                      <a:pt x="58" y="0"/>
                      <a:pt x="175" y="0"/>
                    </a:cubicBezTo>
                    <a:cubicBezTo>
                      <a:pt x="348" y="0"/>
                      <a:pt x="378" y="28"/>
                      <a:pt x="639" y="28"/>
                    </a:cubicBezTo>
                    <a:cubicBezTo>
                      <a:pt x="900" y="28"/>
                      <a:pt x="959" y="0"/>
                      <a:pt x="1104" y="0"/>
                    </a:cubicBezTo>
                    <a:cubicBezTo>
                      <a:pt x="1220" y="0"/>
                      <a:pt x="1249" y="57"/>
                      <a:pt x="1249" y="144"/>
                    </a:cubicBezTo>
                    <a:cubicBezTo>
                      <a:pt x="1249" y="232"/>
                      <a:pt x="1191" y="261"/>
                      <a:pt x="1104" y="261"/>
                    </a:cubicBezTo>
                    <a:cubicBezTo>
                      <a:pt x="1016" y="261"/>
                      <a:pt x="1016" y="261"/>
                      <a:pt x="1016" y="261"/>
                    </a:cubicBezTo>
                    <a:cubicBezTo>
                      <a:pt x="843" y="261"/>
                      <a:pt x="784" y="348"/>
                      <a:pt x="784" y="522"/>
                    </a:cubicBezTo>
                    <a:cubicBezTo>
                      <a:pt x="784" y="1858"/>
                      <a:pt x="784" y="1858"/>
                      <a:pt x="784" y="1858"/>
                    </a:cubicBezTo>
                    <a:cubicBezTo>
                      <a:pt x="784" y="2323"/>
                      <a:pt x="959" y="2555"/>
                      <a:pt x="1423" y="2555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 dirty="0"/>
              </a:p>
            </p:txBody>
          </p:sp>
          <p:sp>
            <p:nvSpPr>
              <p:cNvPr id="65" name="CustomShape 18"/>
              <p:cNvSpPr/>
              <p:nvPr/>
            </p:nvSpPr>
            <p:spPr>
              <a:xfrm>
                <a:off x="2774080" y="1298544"/>
                <a:ext cx="867073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847">
                    <a:moveTo>
                      <a:pt x="2526" y="2526"/>
                    </a:moveTo>
                    <a:lnTo>
                      <a:pt x="2526" y="2526"/>
                    </a:lnTo>
                    <a:cubicBezTo>
                      <a:pt x="2526" y="2701"/>
                      <a:pt x="2381" y="2846"/>
                      <a:pt x="2207" y="2846"/>
                    </a:cubicBezTo>
                    <a:cubicBezTo>
                      <a:pt x="2004" y="2846"/>
                      <a:pt x="1858" y="2701"/>
                      <a:pt x="1858" y="2526"/>
                    </a:cubicBezTo>
                    <a:cubicBezTo>
                      <a:pt x="1858" y="2381"/>
                      <a:pt x="1974" y="2265"/>
                      <a:pt x="2091" y="2236"/>
                    </a:cubicBezTo>
                    <a:cubicBezTo>
                      <a:pt x="2091" y="1742"/>
                      <a:pt x="2091" y="1742"/>
                      <a:pt x="2091" y="1742"/>
                    </a:cubicBezTo>
                    <a:cubicBezTo>
                      <a:pt x="2004" y="1713"/>
                      <a:pt x="1917" y="1656"/>
                      <a:pt x="1888" y="1568"/>
                    </a:cubicBezTo>
                    <a:cubicBezTo>
                      <a:pt x="610" y="1568"/>
                      <a:pt x="610" y="1568"/>
                      <a:pt x="610" y="1568"/>
                    </a:cubicBezTo>
                    <a:cubicBezTo>
                      <a:pt x="581" y="1656"/>
                      <a:pt x="523" y="1742"/>
                      <a:pt x="436" y="1772"/>
                    </a:cubicBezTo>
                    <a:cubicBezTo>
                      <a:pt x="436" y="2236"/>
                      <a:pt x="436" y="2236"/>
                      <a:pt x="436" y="2236"/>
                    </a:cubicBezTo>
                    <a:cubicBezTo>
                      <a:pt x="552" y="2265"/>
                      <a:pt x="639" y="2381"/>
                      <a:pt x="639" y="2526"/>
                    </a:cubicBezTo>
                    <a:cubicBezTo>
                      <a:pt x="639" y="2701"/>
                      <a:pt x="494" y="2846"/>
                      <a:pt x="319" y="2846"/>
                    </a:cubicBezTo>
                    <a:cubicBezTo>
                      <a:pt x="145" y="2846"/>
                      <a:pt x="0" y="2701"/>
                      <a:pt x="0" y="2526"/>
                    </a:cubicBezTo>
                    <a:cubicBezTo>
                      <a:pt x="0" y="2381"/>
                      <a:pt x="87" y="2265"/>
                      <a:pt x="203" y="2236"/>
                    </a:cubicBezTo>
                    <a:cubicBezTo>
                      <a:pt x="203" y="1772"/>
                      <a:pt x="203" y="1772"/>
                      <a:pt x="203" y="1772"/>
                    </a:cubicBezTo>
                    <a:cubicBezTo>
                      <a:pt x="87" y="1713"/>
                      <a:pt x="0" y="1597"/>
                      <a:pt x="0" y="1452"/>
                    </a:cubicBezTo>
                    <a:cubicBezTo>
                      <a:pt x="0" y="1277"/>
                      <a:pt x="145" y="1133"/>
                      <a:pt x="319" y="1133"/>
                    </a:cubicBezTo>
                    <a:cubicBezTo>
                      <a:pt x="348" y="1133"/>
                      <a:pt x="378" y="1133"/>
                      <a:pt x="407" y="1161"/>
                    </a:cubicBezTo>
                    <a:cubicBezTo>
                      <a:pt x="959" y="464"/>
                      <a:pt x="959" y="464"/>
                      <a:pt x="959" y="464"/>
                    </a:cubicBezTo>
                    <a:cubicBezTo>
                      <a:pt x="959" y="407"/>
                      <a:pt x="929" y="378"/>
                      <a:pt x="929" y="319"/>
                    </a:cubicBezTo>
                    <a:cubicBezTo>
                      <a:pt x="929" y="146"/>
                      <a:pt x="1075" y="0"/>
                      <a:pt x="1278" y="0"/>
                    </a:cubicBezTo>
                    <a:cubicBezTo>
                      <a:pt x="1452" y="0"/>
                      <a:pt x="1597" y="146"/>
                      <a:pt x="1597" y="319"/>
                    </a:cubicBezTo>
                    <a:cubicBezTo>
                      <a:pt x="1597" y="378"/>
                      <a:pt x="1597" y="407"/>
                      <a:pt x="1568" y="464"/>
                    </a:cubicBezTo>
                    <a:cubicBezTo>
                      <a:pt x="2120" y="1133"/>
                      <a:pt x="2120" y="1133"/>
                      <a:pt x="2120" y="1133"/>
                    </a:cubicBezTo>
                    <a:cubicBezTo>
                      <a:pt x="2149" y="1133"/>
                      <a:pt x="2178" y="1133"/>
                      <a:pt x="2207" y="1133"/>
                    </a:cubicBezTo>
                    <a:cubicBezTo>
                      <a:pt x="2381" y="1133"/>
                      <a:pt x="2526" y="1277"/>
                      <a:pt x="2526" y="1452"/>
                    </a:cubicBezTo>
                    <a:cubicBezTo>
                      <a:pt x="2526" y="1597"/>
                      <a:pt x="2439" y="1713"/>
                      <a:pt x="2294" y="1742"/>
                    </a:cubicBezTo>
                    <a:cubicBezTo>
                      <a:pt x="2294" y="2236"/>
                      <a:pt x="2294" y="2236"/>
                      <a:pt x="2294" y="2236"/>
                    </a:cubicBezTo>
                    <a:cubicBezTo>
                      <a:pt x="2439" y="2265"/>
                      <a:pt x="2526" y="2381"/>
                      <a:pt x="2526" y="2526"/>
                    </a:cubicBezTo>
                    <a:moveTo>
                      <a:pt x="436" y="1452"/>
                    </a:moveTo>
                    <a:lnTo>
                      <a:pt x="436" y="1452"/>
                    </a:lnTo>
                    <a:cubicBezTo>
                      <a:pt x="436" y="1394"/>
                      <a:pt x="378" y="1336"/>
                      <a:pt x="319" y="1336"/>
                    </a:cubicBezTo>
                    <a:cubicBezTo>
                      <a:pt x="232" y="1336"/>
                      <a:pt x="175" y="1394"/>
                      <a:pt x="175" y="1452"/>
                    </a:cubicBezTo>
                    <a:cubicBezTo>
                      <a:pt x="175" y="1540"/>
                      <a:pt x="232" y="1597"/>
                      <a:pt x="319" y="1597"/>
                    </a:cubicBezTo>
                    <a:cubicBezTo>
                      <a:pt x="378" y="1597"/>
                      <a:pt x="436" y="1540"/>
                      <a:pt x="436" y="1452"/>
                    </a:cubicBezTo>
                    <a:moveTo>
                      <a:pt x="436" y="2526"/>
                    </a:moveTo>
                    <a:lnTo>
                      <a:pt x="436" y="2526"/>
                    </a:lnTo>
                    <a:cubicBezTo>
                      <a:pt x="436" y="2469"/>
                      <a:pt x="378" y="2410"/>
                      <a:pt x="319" y="2410"/>
                    </a:cubicBezTo>
                    <a:cubicBezTo>
                      <a:pt x="232" y="2410"/>
                      <a:pt x="175" y="2469"/>
                      <a:pt x="175" y="2526"/>
                    </a:cubicBezTo>
                    <a:cubicBezTo>
                      <a:pt x="175" y="2614"/>
                      <a:pt x="232" y="2671"/>
                      <a:pt x="319" y="2671"/>
                    </a:cubicBezTo>
                    <a:cubicBezTo>
                      <a:pt x="378" y="2671"/>
                      <a:pt x="436" y="2614"/>
                      <a:pt x="436" y="2526"/>
                    </a:cubicBezTo>
                    <a:moveTo>
                      <a:pt x="610" y="1336"/>
                    </a:moveTo>
                    <a:lnTo>
                      <a:pt x="610" y="1336"/>
                    </a:lnTo>
                    <a:cubicBezTo>
                      <a:pt x="1888" y="1336"/>
                      <a:pt x="1888" y="1336"/>
                      <a:pt x="1888" y="1336"/>
                    </a:cubicBezTo>
                    <a:cubicBezTo>
                      <a:pt x="1888" y="1307"/>
                      <a:pt x="1917" y="1277"/>
                      <a:pt x="1946" y="1249"/>
                    </a:cubicBezTo>
                    <a:cubicBezTo>
                      <a:pt x="1394" y="610"/>
                      <a:pt x="1394" y="610"/>
                      <a:pt x="1394" y="610"/>
                    </a:cubicBezTo>
                    <a:cubicBezTo>
                      <a:pt x="1365" y="639"/>
                      <a:pt x="1307" y="639"/>
                      <a:pt x="1278" y="639"/>
                    </a:cubicBezTo>
                    <a:cubicBezTo>
                      <a:pt x="1220" y="639"/>
                      <a:pt x="1161" y="639"/>
                      <a:pt x="1133" y="610"/>
                    </a:cubicBezTo>
                    <a:cubicBezTo>
                      <a:pt x="581" y="1277"/>
                      <a:pt x="581" y="1277"/>
                      <a:pt x="581" y="1277"/>
                    </a:cubicBezTo>
                    <a:cubicBezTo>
                      <a:pt x="610" y="1307"/>
                      <a:pt x="610" y="1307"/>
                      <a:pt x="610" y="1336"/>
                    </a:cubicBezTo>
                    <a:moveTo>
                      <a:pt x="1133" y="319"/>
                    </a:moveTo>
                    <a:lnTo>
                      <a:pt x="1133" y="319"/>
                    </a:lnTo>
                    <a:cubicBezTo>
                      <a:pt x="1133" y="407"/>
                      <a:pt x="1191" y="464"/>
                      <a:pt x="1278" y="464"/>
                    </a:cubicBezTo>
                    <a:cubicBezTo>
                      <a:pt x="1365" y="464"/>
                      <a:pt x="1423" y="407"/>
                      <a:pt x="1423" y="319"/>
                    </a:cubicBezTo>
                    <a:cubicBezTo>
                      <a:pt x="1423" y="262"/>
                      <a:pt x="1365" y="203"/>
                      <a:pt x="1278" y="203"/>
                    </a:cubicBezTo>
                    <a:cubicBezTo>
                      <a:pt x="1191" y="203"/>
                      <a:pt x="1133" y="262"/>
                      <a:pt x="1133" y="319"/>
                    </a:cubicBezTo>
                    <a:moveTo>
                      <a:pt x="2062" y="1452"/>
                    </a:moveTo>
                    <a:lnTo>
                      <a:pt x="2062" y="1452"/>
                    </a:lnTo>
                    <a:cubicBezTo>
                      <a:pt x="2062" y="1540"/>
                      <a:pt x="2120" y="1597"/>
                      <a:pt x="2207" y="1597"/>
                    </a:cubicBezTo>
                    <a:cubicBezTo>
                      <a:pt x="2265" y="1597"/>
                      <a:pt x="2353" y="1540"/>
                      <a:pt x="2353" y="1452"/>
                    </a:cubicBezTo>
                    <a:cubicBezTo>
                      <a:pt x="2353" y="1365"/>
                      <a:pt x="2265" y="1307"/>
                      <a:pt x="2207" y="1307"/>
                    </a:cubicBezTo>
                    <a:cubicBezTo>
                      <a:pt x="2120" y="1307"/>
                      <a:pt x="2062" y="1365"/>
                      <a:pt x="2062" y="1452"/>
                    </a:cubicBezTo>
                    <a:moveTo>
                      <a:pt x="2353" y="2526"/>
                    </a:moveTo>
                    <a:lnTo>
                      <a:pt x="2353" y="2526"/>
                    </a:lnTo>
                    <a:cubicBezTo>
                      <a:pt x="2353" y="2439"/>
                      <a:pt x="2265" y="2381"/>
                      <a:pt x="2207" y="2381"/>
                    </a:cubicBezTo>
                    <a:cubicBezTo>
                      <a:pt x="2120" y="2381"/>
                      <a:pt x="2062" y="2439"/>
                      <a:pt x="2062" y="2526"/>
                    </a:cubicBezTo>
                    <a:cubicBezTo>
                      <a:pt x="2062" y="2614"/>
                      <a:pt x="2120" y="2671"/>
                      <a:pt x="2207" y="2671"/>
                    </a:cubicBezTo>
                    <a:cubicBezTo>
                      <a:pt x="2265" y="2671"/>
                      <a:pt x="2353" y="2614"/>
                      <a:pt x="2353" y="25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2" name="Grouper 41"/>
            <p:cNvGrpSpPr/>
            <p:nvPr/>
          </p:nvGrpSpPr>
          <p:grpSpPr>
            <a:xfrm>
              <a:off x="1736779" y="5199079"/>
              <a:ext cx="1879997" cy="966961"/>
              <a:chOff x="1707760" y="5176464"/>
              <a:chExt cx="1879997" cy="966961"/>
            </a:xfrm>
          </p:grpSpPr>
          <p:sp>
            <p:nvSpPr>
              <p:cNvPr id="62" name="CustomShape 19"/>
              <p:cNvSpPr/>
              <p:nvPr/>
            </p:nvSpPr>
            <p:spPr>
              <a:xfrm>
                <a:off x="1707760" y="5176464"/>
                <a:ext cx="996825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818">
                    <a:moveTo>
                      <a:pt x="1249" y="0"/>
                    </a:moveTo>
                    <a:lnTo>
                      <a:pt x="1249" y="0"/>
                    </a:lnTo>
                    <a:cubicBezTo>
                      <a:pt x="523" y="2062"/>
                      <a:pt x="523" y="2062"/>
                      <a:pt x="523" y="2062"/>
                    </a:cubicBezTo>
                    <a:cubicBezTo>
                      <a:pt x="436" y="2323"/>
                      <a:pt x="406" y="2439"/>
                      <a:pt x="406" y="2527"/>
                    </a:cubicBezTo>
                    <a:cubicBezTo>
                      <a:pt x="406" y="2643"/>
                      <a:pt x="465" y="2759"/>
                      <a:pt x="610" y="2759"/>
                    </a:cubicBezTo>
                    <a:cubicBezTo>
                      <a:pt x="1103" y="2759"/>
                      <a:pt x="1771" y="1946"/>
                      <a:pt x="1975" y="1307"/>
                    </a:cubicBezTo>
                    <a:cubicBezTo>
                      <a:pt x="2440" y="0"/>
                      <a:pt x="2440" y="0"/>
                      <a:pt x="2440" y="0"/>
                    </a:cubicBezTo>
                    <a:cubicBezTo>
                      <a:pt x="2875" y="0"/>
                      <a:pt x="2875" y="0"/>
                      <a:pt x="2875" y="0"/>
                    </a:cubicBezTo>
                    <a:cubicBezTo>
                      <a:pt x="2120" y="2178"/>
                      <a:pt x="2120" y="2178"/>
                      <a:pt x="2120" y="2178"/>
                    </a:cubicBezTo>
                    <a:cubicBezTo>
                      <a:pt x="2091" y="2323"/>
                      <a:pt x="2033" y="2411"/>
                      <a:pt x="2033" y="2556"/>
                    </a:cubicBezTo>
                    <a:cubicBezTo>
                      <a:pt x="2033" y="2672"/>
                      <a:pt x="2091" y="2759"/>
                      <a:pt x="2207" y="2759"/>
                    </a:cubicBezTo>
                    <a:cubicBezTo>
                      <a:pt x="2497" y="2759"/>
                      <a:pt x="2672" y="2498"/>
                      <a:pt x="2817" y="2178"/>
                    </a:cubicBezTo>
                    <a:cubicBezTo>
                      <a:pt x="2904" y="2207"/>
                      <a:pt x="2904" y="2207"/>
                      <a:pt x="2904" y="2207"/>
                    </a:cubicBezTo>
                    <a:cubicBezTo>
                      <a:pt x="2701" y="2556"/>
                      <a:pt x="2556" y="2817"/>
                      <a:pt x="2120" y="2817"/>
                    </a:cubicBezTo>
                    <a:cubicBezTo>
                      <a:pt x="1830" y="2817"/>
                      <a:pt x="1627" y="2730"/>
                      <a:pt x="1627" y="2468"/>
                    </a:cubicBezTo>
                    <a:cubicBezTo>
                      <a:pt x="1627" y="2323"/>
                      <a:pt x="1655" y="2178"/>
                      <a:pt x="1743" y="2004"/>
                    </a:cubicBezTo>
                    <a:cubicBezTo>
                      <a:pt x="1714" y="2004"/>
                      <a:pt x="1714" y="2004"/>
                      <a:pt x="1714" y="2004"/>
                    </a:cubicBezTo>
                    <a:cubicBezTo>
                      <a:pt x="1423" y="2382"/>
                      <a:pt x="1017" y="2817"/>
                      <a:pt x="610" y="2817"/>
                    </a:cubicBezTo>
                    <a:cubicBezTo>
                      <a:pt x="233" y="2817"/>
                      <a:pt x="0" y="2672"/>
                      <a:pt x="0" y="2382"/>
                    </a:cubicBezTo>
                    <a:cubicBezTo>
                      <a:pt x="0" y="2207"/>
                      <a:pt x="29" y="2120"/>
                      <a:pt x="117" y="1859"/>
                    </a:cubicBezTo>
                    <a:cubicBezTo>
                      <a:pt x="755" y="88"/>
                      <a:pt x="755" y="88"/>
                      <a:pt x="755" y="88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204" y="0"/>
                      <a:pt x="204" y="0"/>
                      <a:pt x="204" y="0"/>
                    </a:cubicBezTo>
                    <a:lnTo>
                      <a:pt x="1249" y="0"/>
                    </a:ln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63" name="CustomShape 20"/>
              <p:cNvSpPr/>
              <p:nvPr/>
            </p:nvSpPr>
            <p:spPr>
              <a:xfrm>
                <a:off x="2650660" y="5176464"/>
                <a:ext cx="937097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731" h="2818">
                    <a:moveTo>
                      <a:pt x="2730" y="2817"/>
                    </a:moveTo>
                    <a:lnTo>
                      <a:pt x="2090" y="2817"/>
                    </a:lnTo>
                    <a:lnTo>
                      <a:pt x="1829" y="2498"/>
                    </a:lnTo>
                    <a:lnTo>
                      <a:pt x="1801" y="2382"/>
                    </a:lnTo>
                    <a:lnTo>
                      <a:pt x="1074" y="2382"/>
                    </a:lnTo>
                    <a:lnTo>
                      <a:pt x="900" y="2817"/>
                    </a:lnTo>
                    <a:lnTo>
                      <a:pt x="261" y="2817"/>
                    </a:lnTo>
                    <a:lnTo>
                      <a:pt x="0" y="2498"/>
                    </a:lnTo>
                    <a:lnTo>
                      <a:pt x="900" y="0"/>
                    </a:lnTo>
                    <a:lnTo>
                      <a:pt x="1597" y="0"/>
                    </a:lnTo>
                    <a:lnTo>
                      <a:pt x="1858" y="320"/>
                    </a:lnTo>
                    <a:lnTo>
                      <a:pt x="2730" y="2817"/>
                    </a:lnTo>
                    <a:moveTo>
                      <a:pt x="1917" y="2411"/>
                    </a:moveTo>
                    <a:lnTo>
                      <a:pt x="2352" y="2411"/>
                    </a:lnTo>
                    <a:lnTo>
                      <a:pt x="1510" y="88"/>
                    </a:lnTo>
                    <a:lnTo>
                      <a:pt x="958" y="88"/>
                    </a:lnTo>
                    <a:lnTo>
                      <a:pt x="145" y="2411"/>
                    </a:lnTo>
                    <a:lnTo>
                      <a:pt x="552" y="2411"/>
                    </a:lnTo>
                    <a:lnTo>
                      <a:pt x="725" y="1946"/>
                    </a:lnTo>
                    <a:lnTo>
                      <a:pt x="1742" y="1946"/>
                    </a:lnTo>
                    <a:lnTo>
                      <a:pt x="1917" y="2411"/>
                    </a:lnTo>
                    <a:moveTo>
                      <a:pt x="1249" y="494"/>
                    </a:moveTo>
                    <a:lnTo>
                      <a:pt x="1655" y="1685"/>
                    </a:lnTo>
                    <a:lnTo>
                      <a:pt x="813" y="1685"/>
                    </a:lnTo>
                    <a:lnTo>
                      <a:pt x="1220" y="494"/>
                    </a:lnTo>
                    <a:lnTo>
                      <a:pt x="1249" y="494"/>
                    </a:lnTo>
                    <a:moveTo>
                      <a:pt x="1539" y="1598"/>
                    </a:moveTo>
                    <a:lnTo>
                      <a:pt x="1422" y="1336"/>
                    </a:lnTo>
                    <a:lnTo>
                      <a:pt x="1336" y="1598"/>
                    </a:lnTo>
                    <a:lnTo>
                      <a:pt x="1539" y="1598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3" name="Grouper 42"/>
            <p:cNvGrpSpPr/>
            <p:nvPr/>
          </p:nvGrpSpPr>
          <p:grpSpPr>
            <a:xfrm>
              <a:off x="5281450" y="5172689"/>
              <a:ext cx="2001020" cy="989086"/>
              <a:chOff x="5252431" y="5150074"/>
              <a:chExt cx="2001020" cy="989086"/>
            </a:xfrm>
            <a:solidFill>
              <a:schemeClr val="bg1"/>
            </a:solidFill>
          </p:grpSpPr>
          <p:sp>
            <p:nvSpPr>
              <p:cNvPr id="55" name="CustomShape 25"/>
              <p:cNvSpPr/>
              <p:nvPr/>
            </p:nvSpPr>
            <p:spPr>
              <a:xfrm>
                <a:off x="5252431" y="5160874"/>
                <a:ext cx="857462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499" h="2817">
                    <a:moveTo>
                      <a:pt x="2498" y="290"/>
                    </a:moveTo>
                    <a:lnTo>
                      <a:pt x="2498" y="290"/>
                    </a:lnTo>
                    <a:cubicBezTo>
                      <a:pt x="2498" y="1829"/>
                      <a:pt x="2498" y="1829"/>
                      <a:pt x="2498" y="1829"/>
                    </a:cubicBezTo>
                    <a:cubicBezTo>
                      <a:pt x="2498" y="2497"/>
                      <a:pt x="1975" y="2816"/>
                      <a:pt x="1453" y="2816"/>
                    </a:cubicBezTo>
                    <a:cubicBezTo>
                      <a:pt x="959" y="2816"/>
                      <a:pt x="611" y="2613"/>
                      <a:pt x="262" y="2236"/>
                    </a:cubicBezTo>
                    <a:cubicBezTo>
                      <a:pt x="88" y="2061"/>
                      <a:pt x="0" y="1829"/>
                      <a:pt x="0" y="15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40" y="0"/>
                      <a:pt x="640" y="0"/>
                      <a:pt x="640" y="0"/>
                    </a:cubicBezTo>
                    <a:cubicBezTo>
                      <a:pt x="930" y="290"/>
                      <a:pt x="930" y="290"/>
                      <a:pt x="930" y="290"/>
                    </a:cubicBezTo>
                    <a:cubicBezTo>
                      <a:pt x="930" y="1829"/>
                      <a:pt x="930" y="1829"/>
                      <a:pt x="930" y="1829"/>
                    </a:cubicBezTo>
                    <a:cubicBezTo>
                      <a:pt x="930" y="1887"/>
                      <a:pt x="959" y="1945"/>
                      <a:pt x="959" y="1974"/>
                    </a:cubicBezTo>
                    <a:cubicBezTo>
                      <a:pt x="988" y="2003"/>
                      <a:pt x="1046" y="2003"/>
                      <a:pt x="1104" y="2003"/>
                    </a:cubicBezTo>
                    <a:cubicBezTo>
                      <a:pt x="1424" y="2003"/>
                      <a:pt x="1569" y="1858"/>
                      <a:pt x="1569" y="1539"/>
                    </a:cubicBezTo>
                    <a:cubicBezTo>
                      <a:pt x="1569" y="0"/>
                      <a:pt x="1569" y="0"/>
                      <a:pt x="1569" y="0"/>
                    </a:cubicBezTo>
                    <a:cubicBezTo>
                      <a:pt x="2178" y="0"/>
                      <a:pt x="2178" y="0"/>
                      <a:pt x="2178" y="0"/>
                    </a:cubicBezTo>
                    <a:lnTo>
                      <a:pt x="2498" y="290"/>
                    </a:lnTo>
                    <a:moveTo>
                      <a:pt x="116" y="1539"/>
                    </a:moveTo>
                    <a:lnTo>
                      <a:pt x="116" y="1539"/>
                    </a:lnTo>
                    <a:cubicBezTo>
                      <a:pt x="116" y="2091"/>
                      <a:pt x="495" y="2409"/>
                      <a:pt x="1075" y="2409"/>
                    </a:cubicBezTo>
                    <a:cubicBezTo>
                      <a:pt x="1714" y="2409"/>
                      <a:pt x="2062" y="2119"/>
                      <a:pt x="2062" y="1539"/>
                    </a:cubicBezTo>
                    <a:cubicBezTo>
                      <a:pt x="2062" y="86"/>
                      <a:pt x="2062" y="86"/>
                      <a:pt x="2062" y="86"/>
                    </a:cubicBezTo>
                    <a:cubicBezTo>
                      <a:pt x="1656" y="86"/>
                      <a:pt x="1656" y="86"/>
                      <a:pt x="1656" y="86"/>
                    </a:cubicBezTo>
                    <a:cubicBezTo>
                      <a:pt x="1656" y="1539"/>
                      <a:pt x="1656" y="1539"/>
                      <a:pt x="1656" y="1539"/>
                    </a:cubicBezTo>
                    <a:cubicBezTo>
                      <a:pt x="1656" y="1916"/>
                      <a:pt x="1453" y="2091"/>
                      <a:pt x="1104" y="2091"/>
                    </a:cubicBezTo>
                    <a:cubicBezTo>
                      <a:pt x="697" y="2091"/>
                      <a:pt x="523" y="1945"/>
                      <a:pt x="523" y="1539"/>
                    </a:cubicBezTo>
                    <a:cubicBezTo>
                      <a:pt x="523" y="86"/>
                      <a:pt x="523" y="86"/>
                      <a:pt x="523" y="86"/>
                    </a:cubicBezTo>
                    <a:cubicBezTo>
                      <a:pt x="116" y="86"/>
                      <a:pt x="116" y="86"/>
                      <a:pt x="116" y="86"/>
                    </a:cubicBezTo>
                    <a:lnTo>
                      <a:pt x="116" y="1539"/>
                    </a:lnTo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grpSp>
            <p:nvGrpSpPr>
              <p:cNvPr id="59" name="Grouper 58"/>
              <p:cNvGrpSpPr/>
              <p:nvPr/>
            </p:nvGrpSpPr>
            <p:grpSpPr>
              <a:xfrm>
                <a:off x="6245671" y="5150074"/>
                <a:ext cx="1007780" cy="989086"/>
                <a:chOff x="1449000" y="6309000"/>
                <a:chExt cx="1007780" cy="989086"/>
              </a:xfrm>
              <a:grpFill/>
            </p:grpSpPr>
            <p:sp>
              <p:nvSpPr>
                <p:cNvPr id="60" name="CustomShape 26"/>
                <p:cNvSpPr/>
                <p:nvPr/>
              </p:nvSpPr>
              <p:spPr>
                <a:xfrm>
                  <a:off x="1449000" y="6570720"/>
                  <a:ext cx="597957" cy="727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2120">
                      <a:moveTo>
                        <a:pt x="1742" y="1045"/>
                      </a:moveTo>
                      <a:lnTo>
                        <a:pt x="1742" y="1045"/>
                      </a:lnTo>
                      <a:cubicBezTo>
                        <a:pt x="1742" y="1161"/>
                        <a:pt x="1685" y="1248"/>
                        <a:pt x="1569" y="1248"/>
                      </a:cubicBezTo>
                      <a:cubicBezTo>
                        <a:pt x="813" y="1248"/>
                        <a:pt x="813" y="1248"/>
                        <a:pt x="813" y="1248"/>
                      </a:cubicBezTo>
                      <a:cubicBezTo>
                        <a:pt x="407" y="2032"/>
                        <a:pt x="407" y="2032"/>
                        <a:pt x="407" y="2032"/>
                      </a:cubicBezTo>
                      <a:cubicBezTo>
                        <a:pt x="377" y="2090"/>
                        <a:pt x="320" y="2119"/>
                        <a:pt x="261" y="2119"/>
                      </a:cubicBezTo>
                      <a:cubicBezTo>
                        <a:pt x="116" y="2119"/>
                        <a:pt x="29" y="2003"/>
                        <a:pt x="88" y="1887"/>
                      </a:cubicBezTo>
                      <a:cubicBezTo>
                        <a:pt x="407" y="1248"/>
                        <a:pt x="407" y="1248"/>
                        <a:pt x="407" y="1248"/>
                      </a:cubicBezTo>
                      <a:cubicBezTo>
                        <a:pt x="175" y="1248"/>
                        <a:pt x="175" y="1248"/>
                        <a:pt x="175" y="1248"/>
                      </a:cubicBezTo>
                      <a:cubicBezTo>
                        <a:pt x="88" y="1248"/>
                        <a:pt x="0" y="1161"/>
                        <a:pt x="0" y="1074"/>
                      </a:cubicBezTo>
                      <a:cubicBezTo>
                        <a:pt x="0" y="987"/>
                        <a:pt x="88" y="899"/>
                        <a:pt x="175" y="899"/>
                      </a:cubicBezTo>
                      <a:cubicBezTo>
                        <a:pt x="581" y="899"/>
                        <a:pt x="581" y="899"/>
                        <a:pt x="581" y="899"/>
                      </a:cubicBezTo>
                      <a:cubicBezTo>
                        <a:pt x="988" y="116"/>
                        <a:pt x="988" y="116"/>
                        <a:pt x="988" y="116"/>
                      </a:cubicBezTo>
                      <a:cubicBezTo>
                        <a:pt x="1017" y="29"/>
                        <a:pt x="1133" y="0"/>
                        <a:pt x="1220" y="29"/>
                      </a:cubicBezTo>
                      <a:cubicBezTo>
                        <a:pt x="1307" y="86"/>
                        <a:pt x="1336" y="173"/>
                        <a:pt x="1307" y="261"/>
                      </a:cubicBezTo>
                      <a:cubicBezTo>
                        <a:pt x="988" y="899"/>
                        <a:pt x="988" y="899"/>
                        <a:pt x="988" y="899"/>
                      </a:cubicBezTo>
                      <a:cubicBezTo>
                        <a:pt x="1569" y="899"/>
                        <a:pt x="1569" y="899"/>
                        <a:pt x="1569" y="899"/>
                      </a:cubicBezTo>
                      <a:cubicBezTo>
                        <a:pt x="1685" y="899"/>
                        <a:pt x="1742" y="958"/>
                        <a:pt x="1742" y="1045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" name="CustomShape 27"/>
                <p:cNvSpPr/>
                <p:nvPr/>
              </p:nvSpPr>
              <p:spPr>
                <a:xfrm>
                  <a:off x="1898640" y="6309000"/>
                  <a:ext cx="558140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7" h="2847">
                      <a:moveTo>
                        <a:pt x="1394" y="2846"/>
                      </a:moveTo>
                      <a:lnTo>
                        <a:pt x="1394" y="2846"/>
                      </a:lnTo>
                      <a:cubicBezTo>
                        <a:pt x="1335" y="2846"/>
                        <a:pt x="1278" y="2817"/>
                        <a:pt x="1219" y="2759"/>
                      </a:cubicBezTo>
                      <a:cubicBezTo>
                        <a:pt x="29" y="262"/>
                        <a:pt x="29" y="262"/>
                        <a:pt x="29" y="262"/>
                      </a:cubicBezTo>
                      <a:cubicBezTo>
                        <a:pt x="0" y="175"/>
                        <a:pt x="29" y="59"/>
                        <a:pt x="116" y="30"/>
                      </a:cubicBezTo>
                      <a:cubicBezTo>
                        <a:pt x="204" y="0"/>
                        <a:pt x="320" y="30"/>
                        <a:pt x="349" y="116"/>
                      </a:cubicBezTo>
                      <a:cubicBezTo>
                        <a:pt x="1539" y="2614"/>
                        <a:pt x="1539" y="2614"/>
                        <a:pt x="1539" y="2614"/>
                      </a:cubicBezTo>
                      <a:cubicBezTo>
                        <a:pt x="1626" y="2730"/>
                        <a:pt x="1510" y="2846"/>
                        <a:pt x="1394" y="2846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52" name="Grouper 51"/>
            <p:cNvGrpSpPr/>
            <p:nvPr/>
          </p:nvGrpSpPr>
          <p:grpSpPr>
            <a:xfrm>
              <a:off x="8696614" y="5173991"/>
              <a:ext cx="1769027" cy="997002"/>
              <a:chOff x="8667595" y="5151376"/>
              <a:chExt cx="1769027" cy="997002"/>
            </a:xfrm>
            <a:solidFill>
              <a:schemeClr val="bg1"/>
            </a:solidFill>
          </p:grpSpPr>
          <p:sp>
            <p:nvSpPr>
              <p:cNvPr id="53" name="Freeform 5"/>
              <p:cNvSpPr>
                <a:spLocks noEditPoints="1"/>
              </p:cNvSpPr>
              <p:nvPr/>
            </p:nvSpPr>
            <p:spPr bwMode="auto">
              <a:xfrm>
                <a:off x="8667595" y="5168838"/>
                <a:ext cx="850799" cy="949442"/>
              </a:xfrm>
              <a:custGeom>
                <a:avLst/>
                <a:gdLst>
                  <a:gd name="T0" fmla="*/ 0 w 483"/>
                  <a:gd name="T1" fmla="*/ 347 h 539"/>
                  <a:gd name="T2" fmla="*/ 0 w 483"/>
                  <a:gd name="T3" fmla="*/ 0 h 539"/>
                  <a:gd name="T4" fmla="*/ 76 w 483"/>
                  <a:gd name="T5" fmla="*/ 0 h 539"/>
                  <a:gd name="T6" fmla="*/ 76 w 483"/>
                  <a:gd name="T7" fmla="*/ 347 h 539"/>
                  <a:gd name="T8" fmla="*/ 0 w 483"/>
                  <a:gd name="T9" fmla="*/ 347 h 539"/>
                  <a:gd name="T10" fmla="*/ 16 w 483"/>
                  <a:gd name="T11" fmla="*/ 396 h 539"/>
                  <a:gd name="T12" fmla="*/ 76 w 483"/>
                  <a:gd name="T13" fmla="*/ 347 h 539"/>
                  <a:gd name="T14" fmla="*/ 175 w 483"/>
                  <a:gd name="T15" fmla="*/ 462 h 539"/>
                  <a:gd name="T16" fmla="*/ 115 w 483"/>
                  <a:gd name="T17" fmla="*/ 511 h 539"/>
                  <a:gd name="T18" fmla="*/ 16 w 483"/>
                  <a:gd name="T19" fmla="*/ 396 h 539"/>
                  <a:gd name="T20" fmla="*/ 175 w 483"/>
                  <a:gd name="T21" fmla="*/ 539 h 539"/>
                  <a:gd name="T22" fmla="*/ 175 w 483"/>
                  <a:gd name="T23" fmla="*/ 462 h 539"/>
                  <a:gd name="T24" fmla="*/ 307 w 483"/>
                  <a:gd name="T25" fmla="*/ 462 h 539"/>
                  <a:gd name="T26" fmla="*/ 307 w 483"/>
                  <a:gd name="T27" fmla="*/ 539 h 539"/>
                  <a:gd name="T28" fmla="*/ 175 w 483"/>
                  <a:gd name="T29" fmla="*/ 539 h 539"/>
                  <a:gd name="T30" fmla="*/ 461 w 483"/>
                  <a:gd name="T31" fmla="*/ 396 h 539"/>
                  <a:gd name="T32" fmla="*/ 362 w 483"/>
                  <a:gd name="T33" fmla="*/ 511 h 539"/>
                  <a:gd name="T34" fmla="*/ 307 w 483"/>
                  <a:gd name="T35" fmla="*/ 462 h 539"/>
                  <a:gd name="T36" fmla="*/ 406 w 483"/>
                  <a:gd name="T37" fmla="*/ 347 h 539"/>
                  <a:gd name="T38" fmla="*/ 461 w 483"/>
                  <a:gd name="T39" fmla="*/ 396 h 539"/>
                  <a:gd name="T40" fmla="*/ 483 w 483"/>
                  <a:gd name="T41" fmla="*/ 347 h 539"/>
                  <a:gd name="T42" fmla="*/ 406 w 483"/>
                  <a:gd name="T43" fmla="*/ 347 h 539"/>
                  <a:gd name="T44" fmla="*/ 406 w 483"/>
                  <a:gd name="T45" fmla="*/ 0 h 539"/>
                  <a:gd name="T46" fmla="*/ 483 w 483"/>
                  <a:gd name="T47" fmla="*/ 0 h 539"/>
                  <a:gd name="T48" fmla="*/ 483 w 483"/>
                  <a:gd name="T49" fmla="*/ 347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3" h="539">
                    <a:moveTo>
                      <a:pt x="0" y="347"/>
                    </a:moveTo>
                    <a:lnTo>
                      <a:pt x="0" y="0"/>
                    </a:lnTo>
                    <a:lnTo>
                      <a:pt x="76" y="0"/>
                    </a:lnTo>
                    <a:lnTo>
                      <a:pt x="76" y="347"/>
                    </a:lnTo>
                    <a:lnTo>
                      <a:pt x="0" y="347"/>
                    </a:lnTo>
                    <a:close/>
                    <a:moveTo>
                      <a:pt x="16" y="396"/>
                    </a:moveTo>
                    <a:lnTo>
                      <a:pt x="76" y="347"/>
                    </a:lnTo>
                    <a:lnTo>
                      <a:pt x="175" y="462"/>
                    </a:lnTo>
                    <a:lnTo>
                      <a:pt x="115" y="511"/>
                    </a:lnTo>
                    <a:lnTo>
                      <a:pt x="16" y="396"/>
                    </a:lnTo>
                    <a:close/>
                    <a:moveTo>
                      <a:pt x="175" y="539"/>
                    </a:moveTo>
                    <a:lnTo>
                      <a:pt x="175" y="462"/>
                    </a:lnTo>
                    <a:lnTo>
                      <a:pt x="307" y="462"/>
                    </a:lnTo>
                    <a:lnTo>
                      <a:pt x="307" y="539"/>
                    </a:lnTo>
                    <a:lnTo>
                      <a:pt x="175" y="539"/>
                    </a:lnTo>
                    <a:close/>
                    <a:moveTo>
                      <a:pt x="461" y="396"/>
                    </a:moveTo>
                    <a:lnTo>
                      <a:pt x="362" y="511"/>
                    </a:lnTo>
                    <a:lnTo>
                      <a:pt x="307" y="462"/>
                    </a:lnTo>
                    <a:lnTo>
                      <a:pt x="406" y="347"/>
                    </a:lnTo>
                    <a:lnTo>
                      <a:pt x="461" y="396"/>
                    </a:lnTo>
                    <a:close/>
                    <a:moveTo>
                      <a:pt x="483" y="347"/>
                    </a:moveTo>
                    <a:lnTo>
                      <a:pt x="406" y="347"/>
                    </a:lnTo>
                    <a:lnTo>
                      <a:pt x="406" y="0"/>
                    </a:lnTo>
                    <a:lnTo>
                      <a:pt x="483" y="0"/>
                    </a:lnTo>
                    <a:lnTo>
                      <a:pt x="483" y="34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6"/>
              <p:cNvSpPr>
                <a:spLocks noEditPoints="1"/>
              </p:cNvSpPr>
              <p:nvPr/>
            </p:nvSpPr>
            <p:spPr bwMode="auto">
              <a:xfrm>
                <a:off x="9547070" y="5151376"/>
                <a:ext cx="889552" cy="997002"/>
              </a:xfrm>
              <a:custGeom>
                <a:avLst/>
                <a:gdLst>
                  <a:gd name="T0" fmla="*/ 92 w 92"/>
                  <a:gd name="T1" fmla="*/ 89 h 103"/>
                  <a:gd name="T2" fmla="*/ 77 w 92"/>
                  <a:gd name="T3" fmla="*/ 103 h 103"/>
                  <a:gd name="T4" fmla="*/ 63 w 92"/>
                  <a:gd name="T5" fmla="*/ 88 h 103"/>
                  <a:gd name="T6" fmla="*/ 67 w 92"/>
                  <a:gd name="T7" fmla="*/ 67 h 103"/>
                  <a:gd name="T8" fmla="*/ 46 w 92"/>
                  <a:gd name="T9" fmla="*/ 63 h 103"/>
                  <a:gd name="T10" fmla="*/ 25 w 92"/>
                  <a:gd name="T11" fmla="*/ 67 h 103"/>
                  <a:gd name="T12" fmla="*/ 29 w 92"/>
                  <a:gd name="T13" fmla="*/ 88 h 103"/>
                  <a:gd name="T14" fmla="*/ 15 w 92"/>
                  <a:gd name="T15" fmla="*/ 103 h 103"/>
                  <a:gd name="T16" fmla="*/ 0 w 92"/>
                  <a:gd name="T17" fmla="*/ 89 h 103"/>
                  <a:gd name="T18" fmla="*/ 12 w 92"/>
                  <a:gd name="T19" fmla="*/ 73 h 103"/>
                  <a:gd name="T20" fmla="*/ 22 w 92"/>
                  <a:gd name="T21" fmla="*/ 62 h 103"/>
                  <a:gd name="T22" fmla="*/ 35 w 92"/>
                  <a:gd name="T23" fmla="*/ 32 h 103"/>
                  <a:gd name="T24" fmla="*/ 32 w 92"/>
                  <a:gd name="T25" fmla="*/ 14 h 103"/>
                  <a:gd name="T26" fmla="*/ 46 w 92"/>
                  <a:gd name="T27" fmla="*/ 0 h 103"/>
                  <a:gd name="T28" fmla="*/ 60 w 92"/>
                  <a:gd name="T29" fmla="*/ 14 h 103"/>
                  <a:gd name="T30" fmla="*/ 57 w 92"/>
                  <a:gd name="T31" fmla="*/ 32 h 103"/>
                  <a:gd name="T32" fmla="*/ 70 w 92"/>
                  <a:gd name="T33" fmla="*/ 62 h 103"/>
                  <a:gd name="T34" fmla="*/ 80 w 92"/>
                  <a:gd name="T35" fmla="*/ 73 h 103"/>
                  <a:gd name="T36" fmla="*/ 92 w 92"/>
                  <a:gd name="T37" fmla="*/ 89 h 103"/>
                  <a:gd name="T38" fmla="*/ 55 w 92"/>
                  <a:gd name="T39" fmla="*/ 34 h 103"/>
                  <a:gd name="T40" fmla="*/ 46 w 92"/>
                  <a:gd name="T41" fmla="*/ 28 h 103"/>
                  <a:gd name="T42" fmla="*/ 37 w 92"/>
                  <a:gd name="T43" fmla="*/ 34 h 103"/>
                  <a:gd name="T44" fmla="*/ 28 w 92"/>
                  <a:gd name="T45" fmla="*/ 60 h 103"/>
                  <a:gd name="T46" fmla="*/ 65 w 92"/>
                  <a:gd name="T47" fmla="*/ 60 h 103"/>
                  <a:gd name="T48" fmla="*/ 55 w 92"/>
                  <a:gd name="T49" fmla="*/ 3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2" h="103">
                    <a:moveTo>
                      <a:pt x="92" y="89"/>
                    </a:moveTo>
                    <a:cubicBezTo>
                      <a:pt x="92" y="97"/>
                      <a:pt x="87" y="103"/>
                      <a:pt x="77" y="103"/>
                    </a:cubicBezTo>
                    <a:cubicBezTo>
                      <a:pt x="68" y="103"/>
                      <a:pt x="63" y="97"/>
                      <a:pt x="63" y="88"/>
                    </a:cubicBezTo>
                    <a:cubicBezTo>
                      <a:pt x="63" y="78"/>
                      <a:pt x="70" y="74"/>
                      <a:pt x="67" y="67"/>
                    </a:cubicBezTo>
                    <a:cubicBezTo>
                      <a:pt x="63" y="64"/>
                      <a:pt x="58" y="63"/>
                      <a:pt x="46" y="63"/>
                    </a:cubicBezTo>
                    <a:cubicBezTo>
                      <a:pt x="34" y="63"/>
                      <a:pt x="29" y="64"/>
                      <a:pt x="25" y="67"/>
                    </a:cubicBezTo>
                    <a:cubicBezTo>
                      <a:pt x="22" y="74"/>
                      <a:pt x="29" y="78"/>
                      <a:pt x="29" y="88"/>
                    </a:cubicBezTo>
                    <a:cubicBezTo>
                      <a:pt x="29" y="97"/>
                      <a:pt x="24" y="103"/>
                      <a:pt x="15" y="103"/>
                    </a:cubicBezTo>
                    <a:cubicBezTo>
                      <a:pt x="5" y="103"/>
                      <a:pt x="0" y="97"/>
                      <a:pt x="0" y="89"/>
                    </a:cubicBezTo>
                    <a:cubicBezTo>
                      <a:pt x="0" y="81"/>
                      <a:pt x="5" y="77"/>
                      <a:pt x="12" y="73"/>
                    </a:cubicBezTo>
                    <a:cubicBezTo>
                      <a:pt x="16" y="71"/>
                      <a:pt x="19" y="69"/>
                      <a:pt x="22" y="6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9" y="24"/>
                      <a:pt x="32" y="23"/>
                      <a:pt x="32" y="14"/>
                    </a:cubicBezTo>
                    <a:cubicBezTo>
                      <a:pt x="32" y="5"/>
                      <a:pt x="38" y="0"/>
                      <a:pt x="46" y="0"/>
                    </a:cubicBezTo>
                    <a:cubicBezTo>
                      <a:pt x="55" y="0"/>
                      <a:pt x="60" y="5"/>
                      <a:pt x="60" y="14"/>
                    </a:cubicBezTo>
                    <a:cubicBezTo>
                      <a:pt x="60" y="23"/>
                      <a:pt x="54" y="24"/>
                      <a:pt x="57" y="3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3" y="69"/>
                      <a:pt x="77" y="71"/>
                      <a:pt x="80" y="73"/>
                    </a:cubicBezTo>
                    <a:cubicBezTo>
                      <a:pt x="87" y="77"/>
                      <a:pt x="92" y="81"/>
                      <a:pt x="92" y="89"/>
                    </a:cubicBezTo>
                    <a:close/>
                    <a:moveTo>
                      <a:pt x="55" y="34"/>
                    </a:moveTo>
                    <a:cubicBezTo>
                      <a:pt x="53" y="29"/>
                      <a:pt x="50" y="28"/>
                      <a:pt x="46" y="28"/>
                    </a:cubicBezTo>
                    <a:cubicBezTo>
                      <a:pt x="42" y="28"/>
                      <a:pt x="40" y="29"/>
                      <a:pt x="37" y="34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65" y="60"/>
                      <a:pt x="65" y="60"/>
                      <a:pt x="65" y="60"/>
                    </a:cubicBezTo>
                    <a:lnTo>
                      <a:pt x="55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3760069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Rectangle 36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36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MOTIF UA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13" name="Grouper 12"/>
          <p:cNvGrpSpPr/>
          <p:nvPr/>
        </p:nvGrpSpPr>
        <p:grpSpPr>
          <a:xfrm>
            <a:off x="1676440" y="1288104"/>
            <a:ext cx="8781079" cy="4860274"/>
            <a:chOff x="1676440" y="1288104"/>
            <a:chExt cx="8781079" cy="4860274"/>
          </a:xfrm>
        </p:grpSpPr>
        <p:grpSp>
          <p:nvGrpSpPr>
            <p:cNvPr id="5" name="Grouper 4"/>
            <p:cNvGrpSpPr/>
            <p:nvPr/>
          </p:nvGrpSpPr>
          <p:grpSpPr>
            <a:xfrm>
              <a:off x="5188960" y="1288104"/>
              <a:ext cx="1762835" cy="996825"/>
              <a:chOff x="5188960" y="1288104"/>
              <a:chExt cx="1762835" cy="996825"/>
            </a:xfrm>
          </p:grpSpPr>
          <p:sp>
            <p:nvSpPr>
              <p:cNvPr id="32" name="CustomShape 1"/>
              <p:cNvSpPr/>
              <p:nvPr/>
            </p:nvSpPr>
            <p:spPr>
              <a:xfrm>
                <a:off x="5188960" y="1288104"/>
                <a:ext cx="867416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905">
                    <a:moveTo>
                      <a:pt x="1975" y="29"/>
                    </a:moveTo>
                    <a:lnTo>
                      <a:pt x="1975" y="29"/>
                    </a:lnTo>
                    <a:cubicBezTo>
                      <a:pt x="2382" y="29"/>
                      <a:pt x="2527" y="116"/>
                      <a:pt x="2527" y="348"/>
                    </a:cubicBezTo>
                    <a:cubicBezTo>
                      <a:pt x="2527" y="1742"/>
                      <a:pt x="1713" y="2904"/>
                      <a:pt x="929" y="2904"/>
                    </a:cubicBezTo>
                    <a:cubicBezTo>
                      <a:pt x="407" y="2904"/>
                      <a:pt x="0" y="2323"/>
                      <a:pt x="0" y="1830"/>
                    </a:cubicBezTo>
                    <a:cubicBezTo>
                      <a:pt x="0" y="1162"/>
                      <a:pt x="523" y="755"/>
                      <a:pt x="610" y="87"/>
                    </a:cubicBezTo>
                    <a:cubicBezTo>
                      <a:pt x="697" y="0"/>
                      <a:pt x="697" y="0"/>
                      <a:pt x="697" y="0"/>
                    </a:cubicBezTo>
                    <a:cubicBezTo>
                      <a:pt x="1045" y="29"/>
                      <a:pt x="1249" y="145"/>
                      <a:pt x="1249" y="377"/>
                    </a:cubicBezTo>
                    <a:cubicBezTo>
                      <a:pt x="1249" y="813"/>
                      <a:pt x="320" y="1801"/>
                      <a:pt x="726" y="2294"/>
                    </a:cubicBezTo>
                    <a:cubicBezTo>
                      <a:pt x="1306" y="2265"/>
                      <a:pt x="1887" y="1249"/>
                      <a:pt x="1887" y="87"/>
                    </a:cubicBezTo>
                    <a:lnTo>
                      <a:pt x="1975" y="29"/>
                    </a:ln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grpSp>
            <p:nvGrpSpPr>
              <p:cNvPr id="3" name="Grouper 2"/>
              <p:cNvGrpSpPr/>
              <p:nvPr/>
            </p:nvGrpSpPr>
            <p:grpSpPr>
              <a:xfrm>
                <a:off x="6046480" y="1288104"/>
                <a:ext cx="905315" cy="976916"/>
                <a:chOff x="4690080" y="486720"/>
                <a:chExt cx="905315" cy="976916"/>
              </a:xfrm>
            </p:grpSpPr>
            <p:sp>
              <p:nvSpPr>
                <p:cNvPr id="33" name="CustomShape 2"/>
                <p:cNvSpPr/>
                <p:nvPr/>
              </p:nvSpPr>
              <p:spPr>
                <a:xfrm>
                  <a:off x="4690080" y="486720"/>
                  <a:ext cx="378272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2847">
                      <a:moveTo>
                        <a:pt x="985" y="0"/>
                      </a:moveTo>
                      <a:lnTo>
                        <a:pt x="0" y="2846"/>
                      </a:lnTo>
                      <a:lnTo>
                        <a:pt x="116" y="2846"/>
                      </a:lnTo>
                      <a:lnTo>
                        <a:pt x="1102" y="0"/>
                      </a:lnTo>
                      <a:lnTo>
                        <a:pt x="985" y="0"/>
                      </a:lnTo>
                    </a:path>
                  </a:pathLst>
                </a:custGeom>
                <a:solidFill>
                  <a:srgbClr val="14BAED"/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" name="CustomShape 3"/>
                <p:cNvSpPr/>
                <p:nvPr/>
              </p:nvSpPr>
              <p:spPr>
                <a:xfrm>
                  <a:off x="4877640" y="486720"/>
                  <a:ext cx="717755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2847">
                      <a:moveTo>
                        <a:pt x="1974" y="2846"/>
                      </a:moveTo>
                      <a:lnTo>
                        <a:pt x="2091" y="2846"/>
                      </a:lnTo>
                      <a:lnTo>
                        <a:pt x="1104" y="0"/>
                      </a:lnTo>
                      <a:lnTo>
                        <a:pt x="929" y="0"/>
                      </a:lnTo>
                      <a:lnTo>
                        <a:pt x="0" y="2846"/>
                      </a:lnTo>
                      <a:lnTo>
                        <a:pt x="116" y="2846"/>
                      </a:lnTo>
                      <a:lnTo>
                        <a:pt x="291" y="2352"/>
                      </a:lnTo>
                      <a:lnTo>
                        <a:pt x="1278" y="2352"/>
                      </a:lnTo>
                      <a:lnTo>
                        <a:pt x="1452" y="2846"/>
                      </a:lnTo>
                      <a:lnTo>
                        <a:pt x="1597" y="2846"/>
                      </a:lnTo>
                      <a:lnTo>
                        <a:pt x="842" y="668"/>
                      </a:lnTo>
                      <a:lnTo>
                        <a:pt x="1016" y="145"/>
                      </a:lnTo>
                      <a:lnTo>
                        <a:pt x="1974" y="2846"/>
                      </a:lnTo>
                      <a:moveTo>
                        <a:pt x="1249" y="2207"/>
                      </a:moveTo>
                      <a:lnTo>
                        <a:pt x="319" y="2207"/>
                      </a:lnTo>
                      <a:lnTo>
                        <a:pt x="436" y="1858"/>
                      </a:lnTo>
                      <a:lnTo>
                        <a:pt x="1133" y="1858"/>
                      </a:lnTo>
                      <a:lnTo>
                        <a:pt x="1249" y="2207"/>
                      </a:lnTo>
                      <a:moveTo>
                        <a:pt x="1074" y="1742"/>
                      </a:moveTo>
                      <a:lnTo>
                        <a:pt x="493" y="1742"/>
                      </a:lnTo>
                      <a:lnTo>
                        <a:pt x="784" y="871"/>
                      </a:lnTo>
                      <a:lnTo>
                        <a:pt x="1074" y="1742"/>
                      </a:lnTo>
                    </a:path>
                  </a:pathLst>
                </a:custGeom>
                <a:solidFill>
                  <a:srgbClr val="14BAED"/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" name="Grouper 7"/>
            <p:cNvGrpSpPr/>
            <p:nvPr/>
          </p:nvGrpSpPr>
          <p:grpSpPr>
            <a:xfrm>
              <a:off x="5126320" y="3197366"/>
              <a:ext cx="1870393" cy="996825"/>
              <a:chOff x="5126320" y="3197366"/>
              <a:chExt cx="1870393" cy="996825"/>
            </a:xfrm>
          </p:grpSpPr>
          <p:sp>
            <p:nvSpPr>
              <p:cNvPr id="35" name="CustomShape 4"/>
              <p:cNvSpPr/>
              <p:nvPr/>
            </p:nvSpPr>
            <p:spPr>
              <a:xfrm>
                <a:off x="5126320" y="3208166"/>
                <a:ext cx="886982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2817">
                    <a:moveTo>
                      <a:pt x="2352" y="1712"/>
                    </a:moveTo>
                    <a:lnTo>
                      <a:pt x="2352" y="1712"/>
                    </a:lnTo>
                    <a:cubicBezTo>
                      <a:pt x="2352" y="2206"/>
                      <a:pt x="2352" y="2206"/>
                      <a:pt x="2352" y="2206"/>
                    </a:cubicBezTo>
                    <a:cubicBezTo>
                      <a:pt x="2497" y="2235"/>
                      <a:pt x="2584" y="2351"/>
                      <a:pt x="2584" y="2496"/>
                    </a:cubicBezTo>
                    <a:cubicBezTo>
                      <a:pt x="2584" y="2671"/>
                      <a:pt x="2439" y="2816"/>
                      <a:pt x="2265" y="2816"/>
                    </a:cubicBezTo>
                    <a:cubicBezTo>
                      <a:pt x="2120" y="2816"/>
                      <a:pt x="2004" y="2729"/>
                      <a:pt x="1975" y="2613"/>
                    </a:cubicBezTo>
                    <a:cubicBezTo>
                      <a:pt x="610" y="2613"/>
                      <a:pt x="610" y="2613"/>
                      <a:pt x="610" y="2613"/>
                    </a:cubicBezTo>
                    <a:cubicBezTo>
                      <a:pt x="581" y="2729"/>
                      <a:pt x="465" y="2816"/>
                      <a:pt x="319" y="2816"/>
                    </a:cubicBezTo>
                    <a:cubicBezTo>
                      <a:pt x="145" y="2816"/>
                      <a:pt x="0" y="2671"/>
                      <a:pt x="0" y="2496"/>
                    </a:cubicBezTo>
                    <a:cubicBezTo>
                      <a:pt x="0" y="2351"/>
                      <a:pt x="87" y="2235"/>
                      <a:pt x="203" y="2206"/>
                    </a:cubicBezTo>
                    <a:cubicBezTo>
                      <a:pt x="203" y="1712"/>
                      <a:pt x="203" y="1712"/>
                      <a:pt x="203" y="1712"/>
                    </a:cubicBezTo>
                    <a:cubicBezTo>
                      <a:pt x="87" y="1655"/>
                      <a:pt x="0" y="1567"/>
                      <a:pt x="0" y="1422"/>
                    </a:cubicBezTo>
                    <a:cubicBezTo>
                      <a:pt x="0" y="1277"/>
                      <a:pt x="87" y="1161"/>
                      <a:pt x="203" y="1131"/>
                    </a:cubicBezTo>
                    <a:cubicBezTo>
                      <a:pt x="203" y="609"/>
                      <a:pt x="203" y="609"/>
                      <a:pt x="203" y="609"/>
                    </a:cubicBezTo>
                    <a:cubicBezTo>
                      <a:pt x="87" y="580"/>
                      <a:pt x="0" y="464"/>
                      <a:pt x="0" y="318"/>
                    </a:cubicBezTo>
                    <a:cubicBezTo>
                      <a:pt x="0" y="145"/>
                      <a:pt x="145" y="0"/>
                      <a:pt x="319" y="0"/>
                    </a:cubicBezTo>
                    <a:cubicBezTo>
                      <a:pt x="494" y="0"/>
                      <a:pt x="639" y="145"/>
                      <a:pt x="639" y="318"/>
                    </a:cubicBezTo>
                    <a:cubicBezTo>
                      <a:pt x="639" y="464"/>
                      <a:pt x="551" y="580"/>
                      <a:pt x="435" y="609"/>
                    </a:cubicBezTo>
                    <a:cubicBezTo>
                      <a:pt x="435" y="1131"/>
                      <a:pt x="435" y="1131"/>
                      <a:pt x="435" y="1131"/>
                    </a:cubicBezTo>
                    <a:cubicBezTo>
                      <a:pt x="551" y="1161"/>
                      <a:pt x="639" y="1277"/>
                      <a:pt x="639" y="1422"/>
                    </a:cubicBezTo>
                    <a:cubicBezTo>
                      <a:pt x="639" y="1567"/>
                      <a:pt x="551" y="1683"/>
                      <a:pt x="435" y="1712"/>
                    </a:cubicBezTo>
                    <a:cubicBezTo>
                      <a:pt x="435" y="2206"/>
                      <a:pt x="435" y="2206"/>
                      <a:pt x="435" y="2206"/>
                    </a:cubicBezTo>
                    <a:cubicBezTo>
                      <a:pt x="522" y="2235"/>
                      <a:pt x="581" y="2293"/>
                      <a:pt x="610" y="2380"/>
                    </a:cubicBezTo>
                    <a:cubicBezTo>
                      <a:pt x="1945" y="2380"/>
                      <a:pt x="1945" y="2380"/>
                      <a:pt x="1945" y="2380"/>
                    </a:cubicBezTo>
                    <a:cubicBezTo>
                      <a:pt x="1975" y="2293"/>
                      <a:pt x="2061" y="2235"/>
                      <a:pt x="2149" y="2206"/>
                    </a:cubicBezTo>
                    <a:cubicBezTo>
                      <a:pt x="2149" y="1712"/>
                      <a:pt x="2149" y="1712"/>
                      <a:pt x="2149" y="1712"/>
                    </a:cubicBezTo>
                    <a:cubicBezTo>
                      <a:pt x="2032" y="1683"/>
                      <a:pt x="1945" y="1567"/>
                      <a:pt x="1945" y="1422"/>
                    </a:cubicBezTo>
                    <a:cubicBezTo>
                      <a:pt x="1945" y="1277"/>
                      <a:pt x="2032" y="1161"/>
                      <a:pt x="2149" y="1131"/>
                    </a:cubicBezTo>
                    <a:cubicBezTo>
                      <a:pt x="2149" y="609"/>
                      <a:pt x="2149" y="609"/>
                      <a:pt x="2149" y="609"/>
                    </a:cubicBezTo>
                    <a:cubicBezTo>
                      <a:pt x="2032" y="580"/>
                      <a:pt x="1945" y="464"/>
                      <a:pt x="1945" y="318"/>
                    </a:cubicBezTo>
                    <a:cubicBezTo>
                      <a:pt x="1945" y="145"/>
                      <a:pt x="2091" y="0"/>
                      <a:pt x="2265" y="0"/>
                    </a:cubicBezTo>
                    <a:cubicBezTo>
                      <a:pt x="2439" y="0"/>
                      <a:pt x="2584" y="145"/>
                      <a:pt x="2584" y="318"/>
                    </a:cubicBezTo>
                    <a:cubicBezTo>
                      <a:pt x="2584" y="464"/>
                      <a:pt x="2497" y="580"/>
                      <a:pt x="2352" y="609"/>
                    </a:cubicBezTo>
                    <a:cubicBezTo>
                      <a:pt x="2352" y="1131"/>
                      <a:pt x="2352" y="1131"/>
                      <a:pt x="2352" y="1131"/>
                    </a:cubicBezTo>
                    <a:cubicBezTo>
                      <a:pt x="2497" y="1161"/>
                      <a:pt x="2584" y="1277"/>
                      <a:pt x="2584" y="1422"/>
                    </a:cubicBezTo>
                    <a:cubicBezTo>
                      <a:pt x="2584" y="1567"/>
                      <a:pt x="2497" y="1655"/>
                      <a:pt x="2352" y="1712"/>
                    </a:cubicBezTo>
                    <a:moveTo>
                      <a:pt x="203" y="318"/>
                    </a:moveTo>
                    <a:lnTo>
                      <a:pt x="203" y="318"/>
                    </a:lnTo>
                    <a:cubicBezTo>
                      <a:pt x="203" y="406"/>
                      <a:pt x="261" y="464"/>
                      <a:pt x="319" y="464"/>
                    </a:cubicBezTo>
                    <a:cubicBezTo>
                      <a:pt x="406" y="464"/>
                      <a:pt x="465" y="406"/>
                      <a:pt x="465" y="318"/>
                    </a:cubicBezTo>
                    <a:cubicBezTo>
                      <a:pt x="465" y="261"/>
                      <a:pt x="406" y="202"/>
                      <a:pt x="319" y="202"/>
                    </a:cubicBezTo>
                    <a:cubicBezTo>
                      <a:pt x="261" y="202"/>
                      <a:pt x="203" y="261"/>
                      <a:pt x="203" y="318"/>
                    </a:cubicBezTo>
                    <a:moveTo>
                      <a:pt x="203" y="1422"/>
                    </a:moveTo>
                    <a:lnTo>
                      <a:pt x="203" y="1422"/>
                    </a:lnTo>
                    <a:cubicBezTo>
                      <a:pt x="203" y="1480"/>
                      <a:pt x="261" y="1538"/>
                      <a:pt x="319" y="1538"/>
                    </a:cubicBezTo>
                    <a:cubicBezTo>
                      <a:pt x="406" y="1538"/>
                      <a:pt x="465" y="1480"/>
                      <a:pt x="465" y="1422"/>
                    </a:cubicBezTo>
                    <a:cubicBezTo>
                      <a:pt x="465" y="1335"/>
                      <a:pt x="406" y="1277"/>
                      <a:pt x="319" y="1277"/>
                    </a:cubicBezTo>
                    <a:cubicBezTo>
                      <a:pt x="261" y="1277"/>
                      <a:pt x="203" y="1335"/>
                      <a:pt x="203" y="1422"/>
                    </a:cubicBezTo>
                    <a:moveTo>
                      <a:pt x="465" y="2496"/>
                    </a:moveTo>
                    <a:lnTo>
                      <a:pt x="465" y="2496"/>
                    </a:lnTo>
                    <a:cubicBezTo>
                      <a:pt x="465" y="2409"/>
                      <a:pt x="406" y="2351"/>
                      <a:pt x="319" y="2351"/>
                    </a:cubicBezTo>
                    <a:cubicBezTo>
                      <a:pt x="261" y="2351"/>
                      <a:pt x="203" y="2409"/>
                      <a:pt x="203" y="2496"/>
                    </a:cubicBezTo>
                    <a:cubicBezTo>
                      <a:pt x="203" y="2555"/>
                      <a:pt x="261" y="2613"/>
                      <a:pt x="319" y="2613"/>
                    </a:cubicBezTo>
                    <a:cubicBezTo>
                      <a:pt x="406" y="2613"/>
                      <a:pt x="465" y="2555"/>
                      <a:pt x="465" y="2496"/>
                    </a:cubicBezTo>
                    <a:moveTo>
                      <a:pt x="2120" y="318"/>
                    </a:moveTo>
                    <a:lnTo>
                      <a:pt x="2120" y="318"/>
                    </a:lnTo>
                    <a:cubicBezTo>
                      <a:pt x="2120" y="406"/>
                      <a:pt x="2177" y="464"/>
                      <a:pt x="2265" y="464"/>
                    </a:cubicBezTo>
                    <a:cubicBezTo>
                      <a:pt x="2323" y="464"/>
                      <a:pt x="2381" y="406"/>
                      <a:pt x="2381" y="318"/>
                    </a:cubicBezTo>
                    <a:cubicBezTo>
                      <a:pt x="2381" y="261"/>
                      <a:pt x="2323" y="202"/>
                      <a:pt x="2265" y="202"/>
                    </a:cubicBezTo>
                    <a:cubicBezTo>
                      <a:pt x="2177" y="202"/>
                      <a:pt x="2120" y="261"/>
                      <a:pt x="2120" y="318"/>
                    </a:cubicBezTo>
                    <a:moveTo>
                      <a:pt x="2120" y="1422"/>
                    </a:moveTo>
                    <a:lnTo>
                      <a:pt x="2120" y="1422"/>
                    </a:lnTo>
                    <a:cubicBezTo>
                      <a:pt x="2120" y="1480"/>
                      <a:pt x="2177" y="1538"/>
                      <a:pt x="2265" y="1538"/>
                    </a:cubicBezTo>
                    <a:cubicBezTo>
                      <a:pt x="2323" y="1538"/>
                      <a:pt x="2381" y="1480"/>
                      <a:pt x="2381" y="1422"/>
                    </a:cubicBezTo>
                    <a:cubicBezTo>
                      <a:pt x="2381" y="1335"/>
                      <a:pt x="2323" y="1277"/>
                      <a:pt x="2265" y="1277"/>
                    </a:cubicBezTo>
                    <a:cubicBezTo>
                      <a:pt x="2177" y="1277"/>
                      <a:pt x="2120" y="1335"/>
                      <a:pt x="2120" y="1422"/>
                    </a:cubicBezTo>
                    <a:moveTo>
                      <a:pt x="2381" y="2496"/>
                    </a:moveTo>
                    <a:lnTo>
                      <a:pt x="2381" y="2496"/>
                    </a:lnTo>
                    <a:cubicBezTo>
                      <a:pt x="2381" y="2409"/>
                      <a:pt x="2323" y="2351"/>
                      <a:pt x="2265" y="2351"/>
                    </a:cubicBezTo>
                    <a:cubicBezTo>
                      <a:pt x="2177" y="2351"/>
                      <a:pt x="2120" y="2409"/>
                      <a:pt x="2120" y="2496"/>
                    </a:cubicBezTo>
                    <a:cubicBezTo>
                      <a:pt x="2120" y="2555"/>
                      <a:pt x="2177" y="2613"/>
                      <a:pt x="2265" y="2613"/>
                    </a:cubicBezTo>
                    <a:cubicBezTo>
                      <a:pt x="2323" y="2613"/>
                      <a:pt x="2381" y="2555"/>
                      <a:pt x="2381" y="2496"/>
                    </a:cubicBez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36" name="CustomShape 5"/>
              <p:cNvSpPr/>
              <p:nvPr/>
            </p:nvSpPr>
            <p:spPr>
              <a:xfrm>
                <a:off x="6129640" y="3197366"/>
                <a:ext cx="867073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905">
                    <a:moveTo>
                      <a:pt x="2468" y="1568"/>
                    </a:moveTo>
                    <a:lnTo>
                      <a:pt x="2468" y="1568"/>
                    </a:lnTo>
                    <a:cubicBezTo>
                      <a:pt x="2352" y="1568"/>
                      <a:pt x="2264" y="1568"/>
                      <a:pt x="2148" y="1568"/>
                    </a:cubicBezTo>
                    <a:cubicBezTo>
                      <a:pt x="2236" y="1045"/>
                      <a:pt x="2323" y="668"/>
                      <a:pt x="2323" y="291"/>
                    </a:cubicBezTo>
                    <a:cubicBezTo>
                      <a:pt x="2323" y="175"/>
                      <a:pt x="2148" y="30"/>
                      <a:pt x="1829" y="30"/>
                    </a:cubicBezTo>
                    <a:cubicBezTo>
                      <a:pt x="1800" y="58"/>
                      <a:pt x="1800" y="58"/>
                      <a:pt x="1800" y="58"/>
                    </a:cubicBezTo>
                    <a:cubicBezTo>
                      <a:pt x="1684" y="30"/>
                      <a:pt x="1568" y="0"/>
                      <a:pt x="1451" y="30"/>
                    </a:cubicBezTo>
                    <a:cubicBezTo>
                      <a:pt x="1394" y="87"/>
                      <a:pt x="1394" y="87"/>
                      <a:pt x="1394" y="87"/>
                    </a:cubicBezTo>
                    <a:cubicBezTo>
                      <a:pt x="958" y="1191"/>
                      <a:pt x="377" y="1685"/>
                      <a:pt x="0" y="2614"/>
                    </a:cubicBezTo>
                    <a:cubicBezTo>
                      <a:pt x="522" y="2875"/>
                      <a:pt x="522" y="2875"/>
                      <a:pt x="522" y="2875"/>
                    </a:cubicBezTo>
                    <a:cubicBezTo>
                      <a:pt x="609" y="2817"/>
                      <a:pt x="609" y="2817"/>
                      <a:pt x="609" y="2817"/>
                    </a:cubicBezTo>
                    <a:cubicBezTo>
                      <a:pt x="697" y="2585"/>
                      <a:pt x="783" y="2381"/>
                      <a:pt x="899" y="2149"/>
                    </a:cubicBezTo>
                    <a:cubicBezTo>
                      <a:pt x="1074" y="2149"/>
                      <a:pt x="1278" y="2149"/>
                      <a:pt x="1510" y="2149"/>
                    </a:cubicBezTo>
                    <a:cubicBezTo>
                      <a:pt x="1480" y="2323"/>
                      <a:pt x="1451" y="2526"/>
                      <a:pt x="1451" y="2701"/>
                    </a:cubicBezTo>
                    <a:cubicBezTo>
                      <a:pt x="2003" y="2904"/>
                      <a:pt x="2003" y="2904"/>
                      <a:pt x="2003" y="2904"/>
                    </a:cubicBezTo>
                    <a:cubicBezTo>
                      <a:pt x="2061" y="2846"/>
                      <a:pt x="2061" y="2846"/>
                      <a:pt x="2061" y="2846"/>
                    </a:cubicBezTo>
                    <a:cubicBezTo>
                      <a:pt x="2061" y="2671"/>
                      <a:pt x="2061" y="2410"/>
                      <a:pt x="2061" y="2149"/>
                    </a:cubicBezTo>
                    <a:cubicBezTo>
                      <a:pt x="2148" y="2149"/>
                      <a:pt x="2236" y="2149"/>
                      <a:pt x="2323" y="2149"/>
                    </a:cubicBezTo>
                    <a:cubicBezTo>
                      <a:pt x="2468" y="2149"/>
                      <a:pt x="2526" y="1888"/>
                      <a:pt x="2526" y="1656"/>
                    </a:cubicBezTo>
                    <a:lnTo>
                      <a:pt x="2468" y="1568"/>
                    </a:lnTo>
                    <a:moveTo>
                      <a:pt x="1596" y="1568"/>
                    </a:moveTo>
                    <a:lnTo>
                      <a:pt x="1596" y="1568"/>
                    </a:lnTo>
                    <a:cubicBezTo>
                      <a:pt x="1451" y="1568"/>
                      <a:pt x="1335" y="1597"/>
                      <a:pt x="1190" y="1597"/>
                    </a:cubicBezTo>
                    <a:cubicBezTo>
                      <a:pt x="1364" y="1278"/>
                      <a:pt x="1568" y="929"/>
                      <a:pt x="1742" y="523"/>
                    </a:cubicBezTo>
                    <a:cubicBezTo>
                      <a:pt x="1712" y="871"/>
                      <a:pt x="1655" y="1220"/>
                      <a:pt x="1596" y="1568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6" name="Grouper 5"/>
            <p:cNvGrpSpPr/>
            <p:nvPr/>
          </p:nvGrpSpPr>
          <p:grpSpPr>
            <a:xfrm>
              <a:off x="8471440" y="1298544"/>
              <a:ext cx="1986079" cy="976916"/>
              <a:chOff x="8471440" y="1298544"/>
              <a:chExt cx="1986079" cy="976916"/>
            </a:xfrm>
          </p:grpSpPr>
          <p:sp>
            <p:nvSpPr>
              <p:cNvPr id="39" name="CustomShape 8"/>
              <p:cNvSpPr/>
              <p:nvPr/>
            </p:nvSpPr>
            <p:spPr>
              <a:xfrm>
                <a:off x="8471440" y="1298544"/>
                <a:ext cx="966618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817" h="2847">
                    <a:moveTo>
                      <a:pt x="2816" y="2701"/>
                    </a:moveTo>
                    <a:lnTo>
                      <a:pt x="2816" y="2701"/>
                    </a:lnTo>
                    <a:cubicBezTo>
                      <a:pt x="2700" y="2787"/>
                      <a:pt x="2496" y="2846"/>
                      <a:pt x="2351" y="2846"/>
                    </a:cubicBezTo>
                    <a:cubicBezTo>
                      <a:pt x="2090" y="2846"/>
                      <a:pt x="1887" y="2730"/>
                      <a:pt x="1742" y="2555"/>
                    </a:cubicBezTo>
                    <a:cubicBezTo>
                      <a:pt x="1510" y="2730"/>
                      <a:pt x="1248" y="2846"/>
                      <a:pt x="986" y="2846"/>
                    </a:cubicBezTo>
                    <a:cubicBezTo>
                      <a:pt x="406" y="2846"/>
                      <a:pt x="0" y="2526"/>
                      <a:pt x="0" y="1568"/>
                    </a:cubicBezTo>
                    <a:cubicBezTo>
                      <a:pt x="0" y="1045"/>
                      <a:pt x="116" y="523"/>
                      <a:pt x="202" y="30"/>
                    </a:cubicBezTo>
                    <a:cubicBezTo>
                      <a:pt x="638" y="87"/>
                      <a:pt x="638" y="87"/>
                      <a:pt x="638" y="87"/>
                    </a:cubicBezTo>
                    <a:cubicBezTo>
                      <a:pt x="551" y="552"/>
                      <a:pt x="434" y="1045"/>
                      <a:pt x="434" y="1568"/>
                    </a:cubicBezTo>
                    <a:cubicBezTo>
                      <a:pt x="434" y="2265"/>
                      <a:pt x="696" y="2410"/>
                      <a:pt x="986" y="2410"/>
                    </a:cubicBezTo>
                    <a:cubicBezTo>
                      <a:pt x="1161" y="2410"/>
                      <a:pt x="1335" y="2294"/>
                      <a:pt x="1510" y="2149"/>
                    </a:cubicBezTo>
                    <a:cubicBezTo>
                      <a:pt x="1364" y="1829"/>
                      <a:pt x="1335" y="1422"/>
                      <a:pt x="1335" y="1104"/>
                    </a:cubicBezTo>
                    <a:cubicBezTo>
                      <a:pt x="1335" y="319"/>
                      <a:pt x="1567" y="0"/>
                      <a:pt x="1916" y="0"/>
                    </a:cubicBezTo>
                    <a:cubicBezTo>
                      <a:pt x="2177" y="0"/>
                      <a:pt x="2468" y="146"/>
                      <a:pt x="2468" y="726"/>
                    </a:cubicBezTo>
                    <a:cubicBezTo>
                      <a:pt x="2468" y="1277"/>
                      <a:pt x="2293" y="1829"/>
                      <a:pt x="2003" y="2236"/>
                    </a:cubicBezTo>
                    <a:cubicBezTo>
                      <a:pt x="2090" y="2323"/>
                      <a:pt x="2206" y="2381"/>
                      <a:pt x="2293" y="2381"/>
                    </a:cubicBezTo>
                    <a:cubicBezTo>
                      <a:pt x="2439" y="2381"/>
                      <a:pt x="2555" y="2353"/>
                      <a:pt x="2670" y="2294"/>
                    </a:cubicBezTo>
                    <a:lnTo>
                      <a:pt x="2816" y="2701"/>
                    </a:lnTo>
                    <a:moveTo>
                      <a:pt x="1771" y="1742"/>
                    </a:moveTo>
                    <a:lnTo>
                      <a:pt x="1771" y="1742"/>
                    </a:lnTo>
                    <a:cubicBezTo>
                      <a:pt x="1944" y="1452"/>
                      <a:pt x="2061" y="1075"/>
                      <a:pt x="2061" y="726"/>
                    </a:cubicBezTo>
                    <a:cubicBezTo>
                      <a:pt x="2061" y="464"/>
                      <a:pt x="2032" y="378"/>
                      <a:pt x="1916" y="378"/>
                    </a:cubicBezTo>
                    <a:cubicBezTo>
                      <a:pt x="1771" y="378"/>
                      <a:pt x="1712" y="639"/>
                      <a:pt x="1712" y="1133"/>
                    </a:cubicBezTo>
                    <a:cubicBezTo>
                      <a:pt x="1712" y="1365"/>
                      <a:pt x="1742" y="1568"/>
                      <a:pt x="1771" y="1742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40" name="CustomShape 9"/>
              <p:cNvSpPr/>
              <p:nvPr/>
            </p:nvSpPr>
            <p:spPr>
              <a:xfrm>
                <a:off x="9600400" y="1298544"/>
                <a:ext cx="857119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847">
                    <a:moveTo>
                      <a:pt x="348" y="1452"/>
                    </a:moveTo>
                    <a:lnTo>
                      <a:pt x="86" y="1452"/>
                    </a:lnTo>
                    <a:lnTo>
                      <a:pt x="0" y="1365"/>
                    </a:lnTo>
                    <a:lnTo>
                      <a:pt x="0" y="552"/>
                    </a:lnTo>
                    <a:lnTo>
                      <a:pt x="86" y="464"/>
                    </a:lnTo>
                    <a:lnTo>
                      <a:pt x="348" y="464"/>
                    </a:lnTo>
                    <a:lnTo>
                      <a:pt x="435" y="552"/>
                    </a:lnTo>
                    <a:lnTo>
                      <a:pt x="435" y="1365"/>
                    </a:lnTo>
                    <a:lnTo>
                      <a:pt x="348" y="1452"/>
                    </a:lnTo>
                    <a:moveTo>
                      <a:pt x="348" y="2846"/>
                    </a:moveTo>
                    <a:lnTo>
                      <a:pt x="86" y="2846"/>
                    </a:lnTo>
                    <a:lnTo>
                      <a:pt x="0" y="2759"/>
                    </a:lnTo>
                    <a:lnTo>
                      <a:pt x="0" y="1974"/>
                    </a:lnTo>
                    <a:lnTo>
                      <a:pt x="86" y="1888"/>
                    </a:lnTo>
                    <a:lnTo>
                      <a:pt x="348" y="1888"/>
                    </a:lnTo>
                    <a:lnTo>
                      <a:pt x="435" y="1974"/>
                    </a:lnTo>
                    <a:lnTo>
                      <a:pt x="435" y="2759"/>
                    </a:lnTo>
                    <a:lnTo>
                      <a:pt x="348" y="2846"/>
                    </a:lnTo>
                    <a:moveTo>
                      <a:pt x="435" y="348"/>
                    </a:moveTo>
                    <a:lnTo>
                      <a:pt x="435" y="87"/>
                    </a:lnTo>
                    <a:lnTo>
                      <a:pt x="522" y="0"/>
                    </a:lnTo>
                    <a:lnTo>
                      <a:pt x="2003" y="0"/>
                    </a:lnTo>
                    <a:lnTo>
                      <a:pt x="2061" y="87"/>
                    </a:lnTo>
                    <a:lnTo>
                      <a:pt x="2061" y="348"/>
                    </a:lnTo>
                    <a:lnTo>
                      <a:pt x="2003" y="436"/>
                    </a:lnTo>
                    <a:lnTo>
                      <a:pt x="522" y="436"/>
                    </a:lnTo>
                    <a:lnTo>
                      <a:pt x="435" y="348"/>
                    </a:lnTo>
                    <a:moveTo>
                      <a:pt x="435" y="1801"/>
                    </a:moveTo>
                    <a:lnTo>
                      <a:pt x="435" y="1540"/>
                    </a:lnTo>
                    <a:lnTo>
                      <a:pt x="522" y="1452"/>
                    </a:lnTo>
                    <a:lnTo>
                      <a:pt x="2003" y="1452"/>
                    </a:lnTo>
                    <a:lnTo>
                      <a:pt x="2061" y="1540"/>
                    </a:lnTo>
                    <a:lnTo>
                      <a:pt x="2061" y="1801"/>
                    </a:lnTo>
                    <a:lnTo>
                      <a:pt x="2003" y="1888"/>
                    </a:lnTo>
                    <a:lnTo>
                      <a:pt x="522" y="1888"/>
                    </a:lnTo>
                    <a:lnTo>
                      <a:pt x="435" y="1801"/>
                    </a:lnTo>
                    <a:moveTo>
                      <a:pt x="2439" y="1452"/>
                    </a:moveTo>
                    <a:lnTo>
                      <a:pt x="2148" y="1452"/>
                    </a:lnTo>
                    <a:lnTo>
                      <a:pt x="2061" y="1365"/>
                    </a:lnTo>
                    <a:lnTo>
                      <a:pt x="2061" y="552"/>
                    </a:lnTo>
                    <a:lnTo>
                      <a:pt x="2148" y="464"/>
                    </a:lnTo>
                    <a:lnTo>
                      <a:pt x="2439" y="464"/>
                    </a:lnTo>
                    <a:lnTo>
                      <a:pt x="2497" y="552"/>
                    </a:lnTo>
                    <a:lnTo>
                      <a:pt x="2497" y="1365"/>
                    </a:lnTo>
                    <a:lnTo>
                      <a:pt x="2439" y="1452"/>
                    </a:lnTo>
                    <a:moveTo>
                      <a:pt x="2439" y="2846"/>
                    </a:moveTo>
                    <a:lnTo>
                      <a:pt x="2148" y="2846"/>
                    </a:lnTo>
                    <a:lnTo>
                      <a:pt x="2061" y="2759"/>
                    </a:lnTo>
                    <a:lnTo>
                      <a:pt x="2061" y="1974"/>
                    </a:lnTo>
                    <a:lnTo>
                      <a:pt x="2148" y="1888"/>
                    </a:lnTo>
                    <a:lnTo>
                      <a:pt x="2439" y="1888"/>
                    </a:lnTo>
                    <a:lnTo>
                      <a:pt x="2497" y="1974"/>
                    </a:lnTo>
                    <a:lnTo>
                      <a:pt x="2497" y="2759"/>
                    </a:lnTo>
                    <a:lnTo>
                      <a:pt x="2439" y="2846"/>
                    </a:ln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9" name="Grouper 8"/>
            <p:cNvGrpSpPr/>
            <p:nvPr/>
          </p:nvGrpSpPr>
          <p:grpSpPr>
            <a:xfrm>
              <a:off x="8471440" y="3197366"/>
              <a:ext cx="1979751" cy="1006780"/>
              <a:chOff x="8471440" y="3197366"/>
              <a:chExt cx="1979751" cy="1006780"/>
            </a:xfrm>
          </p:grpSpPr>
          <p:sp>
            <p:nvSpPr>
              <p:cNvPr id="44" name="CustomShape 13"/>
              <p:cNvSpPr/>
              <p:nvPr/>
            </p:nvSpPr>
            <p:spPr>
              <a:xfrm>
                <a:off x="9464320" y="3239126"/>
                <a:ext cx="986871" cy="957007"/>
              </a:xfrm>
              <a:custGeom>
                <a:avLst/>
                <a:gdLst/>
                <a:ahLst/>
                <a:cxnLst/>
                <a:rect l="l" t="t" r="r" b="b"/>
                <a:pathLst>
                  <a:path w="2876" h="2789">
                    <a:moveTo>
                      <a:pt x="2526" y="2294"/>
                    </a:moveTo>
                    <a:lnTo>
                      <a:pt x="2526" y="2294"/>
                    </a:lnTo>
                    <a:cubicBezTo>
                      <a:pt x="2671" y="2294"/>
                      <a:pt x="2758" y="2178"/>
                      <a:pt x="2758" y="2178"/>
                    </a:cubicBezTo>
                    <a:cubicBezTo>
                      <a:pt x="2875" y="2614"/>
                      <a:pt x="2875" y="2614"/>
                      <a:pt x="2875" y="2614"/>
                    </a:cubicBezTo>
                    <a:cubicBezTo>
                      <a:pt x="2875" y="2614"/>
                      <a:pt x="2701" y="2788"/>
                      <a:pt x="2410" y="2788"/>
                    </a:cubicBezTo>
                    <a:cubicBezTo>
                      <a:pt x="2120" y="2788"/>
                      <a:pt x="1829" y="2555"/>
                      <a:pt x="1829" y="2178"/>
                    </a:cubicBezTo>
                    <a:cubicBezTo>
                      <a:pt x="1829" y="1946"/>
                      <a:pt x="1829" y="1946"/>
                      <a:pt x="1829" y="1946"/>
                    </a:cubicBezTo>
                    <a:cubicBezTo>
                      <a:pt x="1829" y="2004"/>
                      <a:pt x="1481" y="2788"/>
                      <a:pt x="639" y="2788"/>
                    </a:cubicBezTo>
                    <a:cubicBezTo>
                      <a:pt x="203" y="2788"/>
                      <a:pt x="0" y="2527"/>
                      <a:pt x="0" y="2178"/>
                    </a:cubicBezTo>
                    <a:cubicBezTo>
                      <a:pt x="0" y="1656"/>
                      <a:pt x="435" y="1220"/>
                      <a:pt x="1800" y="988"/>
                    </a:cubicBezTo>
                    <a:cubicBezTo>
                      <a:pt x="1800" y="552"/>
                      <a:pt x="1655" y="407"/>
                      <a:pt x="1248" y="407"/>
                    </a:cubicBezTo>
                    <a:cubicBezTo>
                      <a:pt x="726" y="407"/>
                      <a:pt x="609" y="755"/>
                      <a:pt x="580" y="988"/>
                    </a:cubicBezTo>
                    <a:cubicBezTo>
                      <a:pt x="87" y="755"/>
                      <a:pt x="87" y="755"/>
                      <a:pt x="87" y="755"/>
                    </a:cubicBezTo>
                    <a:cubicBezTo>
                      <a:pt x="87" y="755"/>
                      <a:pt x="319" y="0"/>
                      <a:pt x="1248" y="0"/>
                    </a:cubicBezTo>
                    <a:cubicBezTo>
                      <a:pt x="2061" y="0"/>
                      <a:pt x="2323" y="407"/>
                      <a:pt x="2323" y="988"/>
                    </a:cubicBezTo>
                    <a:cubicBezTo>
                      <a:pt x="2323" y="2033"/>
                      <a:pt x="2323" y="2033"/>
                      <a:pt x="2323" y="2033"/>
                    </a:cubicBezTo>
                    <a:cubicBezTo>
                      <a:pt x="2323" y="2207"/>
                      <a:pt x="2381" y="2294"/>
                      <a:pt x="2526" y="2294"/>
                    </a:cubicBezTo>
                    <a:moveTo>
                      <a:pt x="871" y="2353"/>
                    </a:moveTo>
                    <a:lnTo>
                      <a:pt x="871" y="2353"/>
                    </a:lnTo>
                    <a:cubicBezTo>
                      <a:pt x="1452" y="2353"/>
                      <a:pt x="1800" y="1540"/>
                      <a:pt x="1800" y="1424"/>
                    </a:cubicBezTo>
                    <a:cubicBezTo>
                      <a:pt x="1800" y="1249"/>
                      <a:pt x="1800" y="1249"/>
                      <a:pt x="1800" y="1249"/>
                    </a:cubicBezTo>
                    <a:cubicBezTo>
                      <a:pt x="842" y="1394"/>
                      <a:pt x="580" y="1772"/>
                      <a:pt x="580" y="2033"/>
                    </a:cubicBezTo>
                    <a:cubicBezTo>
                      <a:pt x="580" y="2265"/>
                      <a:pt x="696" y="2353"/>
                      <a:pt x="871" y="2353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45" name="CustomShape 14"/>
              <p:cNvSpPr/>
              <p:nvPr/>
            </p:nvSpPr>
            <p:spPr>
              <a:xfrm>
                <a:off x="8471440" y="3197366"/>
                <a:ext cx="807003" cy="1006780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2934">
                    <a:moveTo>
                      <a:pt x="0" y="203"/>
                    </a:moveTo>
                    <a:lnTo>
                      <a:pt x="551" y="146"/>
                    </a:lnTo>
                    <a:lnTo>
                      <a:pt x="667" y="1974"/>
                    </a:lnTo>
                    <a:lnTo>
                      <a:pt x="116" y="2033"/>
                    </a:lnTo>
                    <a:lnTo>
                      <a:pt x="0" y="203"/>
                    </a:lnTo>
                    <a:moveTo>
                      <a:pt x="2003" y="2381"/>
                    </a:moveTo>
                    <a:lnTo>
                      <a:pt x="1974" y="2933"/>
                    </a:lnTo>
                    <a:lnTo>
                      <a:pt x="202" y="2701"/>
                    </a:lnTo>
                    <a:lnTo>
                      <a:pt x="232" y="2149"/>
                    </a:lnTo>
                    <a:lnTo>
                      <a:pt x="2003" y="2381"/>
                    </a:lnTo>
                    <a:moveTo>
                      <a:pt x="2351" y="0"/>
                    </a:moveTo>
                    <a:lnTo>
                      <a:pt x="2293" y="2207"/>
                    </a:lnTo>
                    <a:lnTo>
                      <a:pt x="1712" y="2178"/>
                    </a:lnTo>
                    <a:lnTo>
                      <a:pt x="1799" y="0"/>
                    </a:lnTo>
                    <a:lnTo>
                      <a:pt x="2351" y="0"/>
                    </a:ln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7" name="Grouper 6"/>
            <p:cNvGrpSpPr/>
            <p:nvPr/>
          </p:nvGrpSpPr>
          <p:grpSpPr>
            <a:xfrm>
              <a:off x="1676440" y="3197366"/>
              <a:ext cx="1977683" cy="998281"/>
              <a:chOff x="1676440" y="3197366"/>
              <a:chExt cx="1977683" cy="998281"/>
            </a:xfrm>
          </p:grpSpPr>
          <p:sp>
            <p:nvSpPr>
              <p:cNvPr id="46" name="CustomShape 15"/>
              <p:cNvSpPr/>
              <p:nvPr/>
            </p:nvSpPr>
            <p:spPr>
              <a:xfrm>
                <a:off x="2617480" y="3197366"/>
                <a:ext cx="1036643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3021" h="2905">
                    <a:moveTo>
                      <a:pt x="2323" y="2033"/>
                    </a:moveTo>
                    <a:lnTo>
                      <a:pt x="2323" y="2033"/>
                    </a:lnTo>
                    <a:cubicBezTo>
                      <a:pt x="2236" y="2236"/>
                      <a:pt x="2177" y="2439"/>
                      <a:pt x="2177" y="2643"/>
                    </a:cubicBezTo>
                    <a:cubicBezTo>
                      <a:pt x="2177" y="2730"/>
                      <a:pt x="2236" y="2788"/>
                      <a:pt x="2323" y="2788"/>
                    </a:cubicBezTo>
                    <a:cubicBezTo>
                      <a:pt x="2642" y="2788"/>
                      <a:pt x="2816" y="2469"/>
                      <a:pt x="2933" y="2236"/>
                    </a:cubicBezTo>
                    <a:cubicBezTo>
                      <a:pt x="3020" y="2294"/>
                      <a:pt x="3020" y="2294"/>
                      <a:pt x="3020" y="2294"/>
                    </a:cubicBezTo>
                    <a:cubicBezTo>
                      <a:pt x="2788" y="2701"/>
                      <a:pt x="2555" y="2904"/>
                      <a:pt x="2207" y="2904"/>
                    </a:cubicBezTo>
                    <a:cubicBezTo>
                      <a:pt x="1916" y="2904"/>
                      <a:pt x="1771" y="2788"/>
                      <a:pt x="1771" y="2526"/>
                    </a:cubicBezTo>
                    <a:cubicBezTo>
                      <a:pt x="1771" y="2469"/>
                      <a:pt x="1829" y="2265"/>
                      <a:pt x="1858" y="2178"/>
                    </a:cubicBezTo>
                    <a:cubicBezTo>
                      <a:pt x="1829" y="2178"/>
                      <a:pt x="1829" y="2178"/>
                      <a:pt x="1829" y="2178"/>
                    </a:cubicBezTo>
                    <a:cubicBezTo>
                      <a:pt x="1451" y="2614"/>
                      <a:pt x="1161" y="2904"/>
                      <a:pt x="667" y="2904"/>
                    </a:cubicBezTo>
                    <a:cubicBezTo>
                      <a:pt x="231" y="2904"/>
                      <a:pt x="0" y="2585"/>
                      <a:pt x="0" y="2091"/>
                    </a:cubicBezTo>
                    <a:cubicBezTo>
                      <a:pt x="0" y="1249"/>
                      <a:pt x="1161" y="0"/>
                      <a:pt x="1975" y="0"/>
                    </a:cubicBezTo>
                    <a:cubicBezTo>
                      <a:pt x="2236" y="0"/>
                      <a:pt x="2439" y="146"/>
                      <a:pt x="2439" y="407"/>
                    </a:cubicBezTo>
                    <a:cubicBezTo>
                      <a:pt x="2468" y="407"/>
                      <a:pt x="2468" y="407"/>
                      <a:pt x="2468" y="407"/>
                    </a:cubicBezTo>
                    <a:cubicBezTo>
                      <a:pt x="2555" y="87"/>
                      <a:pt x="2555" y="87"/>
                      <a:pt x="2555" y="87"/>
                    </a:cubicBezTo>
                    <a:cubicBezTo>
                      <a:pt x="3020" y="87"/>
                      <a:pt x="3020" y="87"/>
                      <a:pt x="3020" y="87"/>
                    </a:cubicBezTo>
                    <a:lnTo>
                      <a:pt x="2323" y="2033"/>
                    </a:lnTo>
                    <a:moveTo>
                      <a:pt x="2264" y="929"/>
                    </a:moveTo>
                    <a:lnTo>
                      <a:pt x="2264" y="929"/>
                    </a:lnTo>
                    <a:cubicBezTo>
                      <a:pt x="2323" y="755"/>
                      <a:pt x="2381" y="639"/>
                      <a:pt x="2381" y="494"/>
                    </a:cubicBezTo>
                    <a:cubicBezTo>
                      <a:pt x="2381" y="262"/>
                      <a:pt x="2236" y="87"/>
                      <a:pt x="2003" y="87"/>
                    </a:cubicBezTo>
                    <a:cubicBezTo>
                      <a:pt x="1248" y="87"/>
                      <a:pt x="435" y="1540"/>
                      <a:pt x="435" y="2381"/>
                    </a:cubicBezTo>
                    <a:cubicBezTo>
                      <a:pt x="435" y="2614"/>
                      <a:pt x="522" y="2846"/>
                      <a:pt x="783" y="2846"/>
                    </a:cubicBezTo>
                    <a:cubicBezTo>
                      <a:pt x="1161" y="2846"/>
                      <a:pt x="1800" y="2265"/>
                      <a:pt x="1916" y="1888"/>
                    </a:cubicBezTo>
                    <a:lnTo>
                      <a:pt x="2264" y="929"/>
                    </a:ln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47" name="CustomShape 16"/>
              <p:cNvSpPr/>
              <p:nvPr/>
            </p:nvSpPr>
            <p:spPr>
              <a:xfrm>
                <a:off x="1676440" y="3228686"/>
                <a:ext cx="757573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208" h="2818">
                    <a:moveTo>
                      <a:pt x="377" y="175"/>
                    </a:moveTo>
                    <a:lnTo>
                      <a:pt x="377" y="175"/>
                    </a:lnTo>
                    <a:cubicBezTo>
                      <a:pt x="377" y="291"/>
                      <a:pt x="291" y="377"/>
                      <a:pt x="175" y="377"/>
                    </a:cubicBezTo>
                    <a:cubicBezTo>
                      <a:pt x="59" y="377"/>
                      <a:pt x="0" y="291"/>
                      <a:pt x="0" y="175"/>
                    </a:cubicBezTo>
                    <a:cubicBezTo>
                      <a:pt x="0" y="59"/>
                      <a:pt x="59" y="0"/>
                      <a:pt x="175" y="0"/>
                    </a:cubicBezTo>
                    <a:cubicBezTo>
                      <a:pt x="291" y="0"/>
                      <a:pt x="377" y="59"/>
                      <a:pt x="377" y="175"/>
                    </a:cubicBezTo>
                    <a:moveTo>
                      <a:pt x="377" y="668"/>
                    </a:moveTo>
                    <a:lnTo>
                      <a:pt x="377" y="668"/>
                    </a:lnTo>
                    <a:cubicBezTo>
                      <a:pt x="377" y="784"/>
                      <a:pt x="291" y="872"/>
                      <a:pt x="175" y="872"/>
                    </a:cubicBezTo>
                    <a:cubicBezTo>
                      <a:pt x="59" y="872"/>
                      <a:pt x="0" y="784"/>
                      <a:pt x="0" y="668"/>
                    </a:cubicBezTo>
                    <a:cubicBezTo>
                      <a:pt x="0" y="552"/>
                      <a:pt x="59" y="494"/>
                      <a:pt x="175" y="494"/>
                    </a:cubicBezTo>
                    <a:cubicBezTo>
                      <a:pt x="291" y="494"/>
                      <a:pt x="377" y="552"/>
                      <a:pt x="377" y="668"/>
                    </a:cubicBezTo>
                    <a:moveTo>
                      <a:pt x="377" y="1162"/>
                    </a:moveTo>
                    <a:lnTo>
                      <a:pt x="377" y="1162"/>
                    </a:lnTo>
                    <a:cubicBezTo>
                      <a:pt x="377" y="1278"/>
                      <a:pt x="291" y="1365"/>
                      <a:pt x="175" y="1365"/>
                    </a:cubicBezTo>
                    <a:cubicBezTo>
                      <a:pt x="59" y="1365"/>
                      <a:pt x="0" y="1278"/>
                      <a:pt x="0" y="1162"/>
                    </a:cubicBezTo>
                    <a:cubicBezTo>
                      <a:pt x="0" y="1046"/>
                      <a:pt x="59" y="988"/>
                      <a:pt x="175" y="988"/>
                    </a:cubicBezTo>
                    <a:cubicBezTo>
                      <a:pt x="291" y="988"/>
                      <a:pt x="377" y="1046"/>
                      <a:pt x="377" y="1162"/>
                    </a:cubicBezTo>
                    <a:moveTo>
                      <a:pt x="377" y="1655"/>
                    </a:moveTo>
                    <a:lnTo>
                      <a:pt x="377" y="1655"/>
                    </a:lnTo>
                    <a:cubicBezTo>
                      <a:pt x="377" y="1771"/>
                      <a:pt x="291" y="1859"/>
                      <a:pt x="175" y="1859"/>
                    </a:cubicBezTo>
                    <a:cubicBezTo>
                      <a:pt x="59" y="1859"/>
                      <a:pt x="0" y="1771"/>
                      <a:pt x="0" y="1655"/>
                    </a:cubicBezTo>
                    <a:cubicBezTo>
                      <a:pt x="0" y="1539"/>
                      <a:pt x="59" y="1453"/>
                      <a:pt x="175" y="1453"/>
                    </a:cubicBezTo>
                    <a:cubicBezTo>
                      <a:pt x="291" y="1453"/>
                      <a:pt x="377" y="1539"/>
                      <a:pt x="377" y="1655"/>
                    </a:cubicBezTo>
                    <a:moveTo>
                      <a:pt x="407" y="2149"/>
                    </a:moveTo>
                    <a:lnTo>
                      <a:pt x="407" y="2149"/>
                    </a:lnTo>
                    <a:cubicBezTo>
                      <a:pt x="407" y="2266"/>
                      <a:pt x="320" y="2352"/>
                      <a:pt x="204" y="2352"/>
                    </a:cubicBezTo>
                    <a:cubicBezTo>
                      <a:pt x="116" y="2352"/>
                      <a:pt x="29" y="2266"/>
                      <a:pt x="29" y="2149"/>
                    </a:cubicBezTo>
                    <a:cubicBezTo>
                      <a:pt x="29" y="2033"/>
                      <a:pt x="116" y="1946"/>
                      <a:pt x="204" y="1946"/>
                    </a:cubicBezTo>
                    <a:cubicBezTo>
                      <a:pt x="320" y="1946"/>
                      <a:pt x="407" y="2033"/>
                      <a:pt x="407" y="2149"/>
                    </a:cubicBezTo>
                    <a:moveTo>
                      <a:pt x="755" y="2556"/>
                    </a:moveTo>
                    <a:lnTo>
                      <a:pt x="755" y="2556"/>
                    </a:lnTo>
                    <a:cubicBezTo>
                      <a:pt x="755" y="2672"/>
                      <a:pt x="668" y="2730"/>
                      <a:pt x="581" y="2730"/>
                    </a:cubicBezTo>
                    <a:cubicBezTo>
                      <a:pt x="465" y="2730"/>
                      <a:pt x="377" y="2672"/>
                      <a:pt x="377" y="2556"/>
                    </a:cubicBezTo>
                    <a:cubicBezTo>
                      <a:pt x="377" y="2439"/>
                      <a:pt x="465" y="2352"/>
                      <a:pt x="581" y="2352"/>
                    </a:cubicBezTo>
                    <a:cubicBezTo>
                      <a:pt x="668" y="2352"/>
                      <a:pt x="755" y="2439"/>
                      <a:pt x="755" y="2556"/>
                    </a:cubicBezTo>
                    <a:moveTo>
                      <a:pt x="1278" y="2643"/>
                    </a:moveTo>
                    <a:lnTo>
                      <a:pt x="1278" y="2643"/>
                    </a:lnTo>
                    <a:cubicBezTo>
                      <a:pt x="1278" y="2759"/>
                      <a:pt x="1190" y="2817"/>
                      <a:pt x="1074" y="2817"/>
                    </a:cubicBezTo>
                    <a:cubicBezTo>
                      <a:pt x="988" y="2817"/>
                      <a:pt x="900" y="2759"/>
                      <a:pt x="900" y="2643"/>
                    </a:cubicBezTo>
                    <a:cubicBezTo>
                      <a:pt x="900" y="2527"/>
                      <a:pt x="988" y="2439"/>
                      <a:pt x="1074" y="2439"/>
                    </a:cubicBezTo>
                    <a:cubicBezTo>
                      <a:pt x="1190" y="2439"/>
                      <a:pt x="1278" y="2527"/>
                      <a:pt x="1278" y="2643"/>
                    </a:cubicBezTo>
                    <a:moveTo>
                      <a:pt x="1801" y="2556"/>
                    </a:moveTo>
                    <a:lnTo>
                      <a:pt x="1801" y="2556"/>
                    </a:lnTo>
                    <a:cubicBezTo>
                      <a:pt x="1801" y="2672"/>
                      <a:pt x="1714" y="2730"/>
                      <a:pt x="1626" y="2730"/>
                    </a:cubicBezTo>
                    <a:cubicBezTo>
                      <a:pt x="1510" y="2730"/>
                      <a:pt x="1423" y="2672"/>
                      <a:pt x="1423" y="2556"/>
                    </a:cubicBezTo>
                    <a:cubicBezTo>
                      <a:pt x="1423" y="2439"/>
                      <a:pt x="1510" y="2352"/>
                      <a:pt x="1626" y="2352"/>
                    </a:cubicBezTo>
                    <a:cubicBezTo>
                      <a:pt x="1714" y="2352"/>
                      <a:pt x="1801" y="2439"/>
                      <a:pt x="1801" y="2556"/>
                    </a:cubicBezTo>
                    <a:moveTo>
                      <a:pt x="2149" y="2149"/>
                    </a:moveTo>
                    <a:lnTo>
                      <a:pt x="2149" y="2149"/>
                    </a:lnTo>
                    <a:cubicBezTo>
                      <a:pt x="2149" y="2266"/>
                      <a:pt x="2062" y="2352"/>
                      <a:pt x="1975" y="2352"/>
                    </a:cubicBezTo>
                    <a:cubicBezTo>
                      <a:pt x="1858" y="2352"/>
                      <a:pt x="1771" y="2266"/>
                      <a:pt x="1771" y="2149"/>
                    </a:cubicBezTo>
                    <a:cubicBezTo>
                      <a:pt x="1771" y="2033"/>
                      <a:pt x="1858" y="1946"/>
                      <a:pt x="1975" y="1946"/>
                    </a:cubicBezTo>
                    <a:cubicBezTo>
                      <a:pt x="2062" y="1946"/>
                      <a:pt x="2149" y="2033"/>
                      <a:pt x="2149" y="2149"/>
                    </a:cubicBezTo>
                    <a:moveTo>
                      <a:pt x="2207" y="175"/>
                    </a:moveTo>
                    <a:lnTo>
                      <a:pt x="2207" y="175"/>
                    </a:lnTo>
                    <a:cubicBezTo>
                      <a:pt x="2207" y="291"/>
                      <a:pt x="2120" y="377"/>
                      <a:pt x="2003" y="377"/>
                    </a:cubicBezTo>
                    <a:cubicBezTo>
                      <a:pt x="1887" y="377"/>
                      <a:pt x="1830" y="291"/>
                      <a:pt x="1830" y="175"/>
                    </a:cubicBezTo>
                    <a:cubicBezTo>
                      <a:pt x="1830" y="59"/>
                      <a:pt x="1887" y="0"/>
                      <a:pt x="2003" y="0"/>
                    </a:cubicBezTo>
                    <a:cubicBezTo>
                      <a:pt x="2120" y="0"/>
                      <a:pt x="2207" y="59"/>
                      <a:pt x="2207" y="175"/>
                    </a:cubicBezTo>
                    <a:moveTo>
                      <a:pt x="2207" y="668"/>
                    </a:moveTo>
                    <a:lnTo>
                      <a:pt x="2207" y="668"/>
                    </a:lnTo>
                    <a:cubicBezTo>
                      <a:pt x="2207" y="784"/>
                      <a:pt x="2120" y="872"/>
                      <a:pt x="2003" y="872"/>
                    </a:cubicBezTo>
                    <a:cubicBezTo>
                      <a:pt x="1887" y="872"/>
                      <a:pt x="1830" y="784"/>
                      <a:pt x="1830" y="668"/>
                    </a:cubicBezTo>
                    <a:cubicBezTo>
                      <a:pt x="1830" y="552"/>
                      <a:pt x="1887" y="494"/>
                      <a:pt x="2003" y="494"/>
                    </a:cubicBezTo>
                    <a:cubicBezTo>
                      <a:pt x="2120" y="494"/>
                      <a:pt x="2207" y="552"/>
                      <a:pt x="2207" y="668"/>
                    </a:cubicBezTo>
                    <a:moveTo>
                      <a:pt x="2207" y="1162"/>
                    </a:moveTo>
                    <a:lnTo>
                      <a:pt x="2207" y="1162"/>
                    </a:lnTo>
                    <a:cubicBezTo>
                      <a:pt x="2207" y="1278"/>
                      <a:pt x="2120" y="1365"/>
                      <a:pt x="2003" y="1365"/>
                    </a:cubicBezTo>
                    <a:cubicBezTo>
                      <a:pt x="1887" y="1365"/>
                      <a:pt x="1830" y="1278"/>
                      <a:pt x="1830" y="1162"/>
                    </a:cubicBezTo>
                    <a:cubicBezTo>
                      <a:pt x="1830" y="1046"/>
                      <a:pt x="1887" y="988"/>
                      <a:pt x="2003" y="988"/>
                    </a:cubicBezTo>
                    <a:cubicBezTo>
                      <a:pt x="2120" y="988"/>
                      <a:pt x="2207" y="1046"/>
                      <a:pt x="2207" y="1162"/>
                    </a:cubicBezTo>
                    <a:moveTo>
                      <a:pt x="2207" y="1655"/>
                    </a:moveTo>
                    <a:lnTo>
                      <a:pt x="2207" y="1655"/>
                    </a:lnTo>
                    <a:cubicBezTo>
                      <a:pt x="2207" y="1771"/>
                      <a:pt x="2120" y="1859"/>
                      <a:pt x="2003" y="1859"/>
                    </a:cubicBezTo>
                    <a:cubicBezTo>
                      <a:pt x="1887" y="1859"/>
                      <a:pt x="1830" y="1771"/>
                      <a:pt x="1830" y="1655"/>
                    </a:cubicBezTo>
                    <a:cubicBezTo>
                      <a:pt x="1830" y="1539"/>
                      <a:pt x="1887" y="1453"/>
                      <a:pt x="2003" y="1453"/>
                    </a:cubicBezTo>
                    <a:cubicBezTo>
                      <a:pt x="2120" y="1453"/>
                      <a:pt x="2207" y="1539"/>
                      <a:pt x="2207" y="1655"/>
                    </a:cubicBez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" name="Grouper 1"/>
            <p:cNvGrpSpPr/>
            <p:nvPr/>
          </p:nvGrpSpPr>
          <p:grpSpPr>
            <a:xfrm>
              <a:off x="1686880" y="1298544"/>
              <a:ext cx="1954273" cy="977418"/>
              <a:chOff x="1686880" y="1298544"/>
              <a:chExt cx="1954273" cy="977418"/>
            </a:xfrm>
          </p:grpSpPr>
          <p:sp>
            <p:nvSpPr>
              <p:cNvPr id="48" name="CustomShape 17"/>
              <p:cNvSpPr/>
              <p:nvPr/>
            </p:nvSpPr>
            <p:spPr>
              <a:xfrm>
                <a:off x="1686880" y="1309344"/>
                <a:ext cx="976916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2817">
                    <a:moveTo>
                      <a:pt x="1423" y="2555"/>
                    </a:moveTo>
                    <a:lnTo>
                      <a:pt x="1423" y="2555"/>
                    </a:lnTo>
                    <a:cubicBezTo>
                      <a:pt x="1917" y="2555"/>
                      <a:pt x="2062" y="2323"/>
                      <a:pt x="2062" y="1858"/>
                    </a:cubicBezTo>
                    <a:cubicBezTo>
                      <a:pt x="2062" y="522"/>
                      <a:pt x="2062" y="522"/>
                      <a:pt x="2062" y="522"/>
                    </a:cubicBezTo>
                    <a:cubicBezTo>
                      <a:pt x="2062" y="348"/>
                      <a:pt x="2033" y="261"/>
                      <a:pt x="1829" y="261"/>
                    </a:cubicBezTo>
                    <a:cubicBezTo>
                      <a:pt x="1742" y="261"/>
                      <a:pt x="1742" y="261"/>
                      <a:pt x="1742" y="261"/>
                    </a:cubicBezTo>
                    <a:cubicBezTo>
                      <a:pt x="1656" y="261"/>
                      <a:pt x="1597" y="232"/>
                      <a:pt x="1597" y="144"/>
                    </a:cubicBezTo>
                    <a:cubicBezTo>
                      <a:pt x="1597" y="57"/>
                      <a:pt x="1656" y="0"/>
                      <a:pt x="1742" y="0"/>
                    </a:cubicBezTo>
                    <a:cubicBezTo>
                      <a:pt x="1917" y="0"/>
                      <a:pt x="1946" y="28"/>
                      <a:pt x="2236" y="28"/>
                    </a:cubicBezTo>
                    <a:cubicBezTo>
                      <a:pt x="2498" y="28"/>
                      <a:pt x="2498" y="0"/>
                      <a:pt x="2701" y="0"/>
                    </a:cubicBezTo>
                    <a:cubicBezTo>
                      <a:pt x="2788" y="0"/>
                      <a:pt x="2846" y="28"/>
                      <a:pt x="2846" y="144"/>
                    </a:cubicBezTo>
                    <a:cubicBezTo>
                      <a:pt x="2846" y="232"/>
                      <a:pt x="2788" y="261"/>
                      <a:pt x="2701" y="261"/>
                    </a:cubicBezTo>
                    <a:cubicBezTo>
                      <a:pt x="2585" y="261"/>
                      <a:pt x="2585" y="261"/>
                      <a:pt x="2585" y="261"/>
                    </a:cubicBezTo>
                    <a:cubicBezTo>
                      <a:pt x="2469" y="261"/>
                      <a:pt x="2439" y="348"/>
                      <a:pt x="2439" y="522"/>
                    </a:cubicBezTo>
                    <a:cubicBezTo>
                      <a:pt x="2439" y="1916"/>
                      <a:pt x="2439" y="1916"/>
                      <a:pt x="2439" y="1916"/>
                    </a:cubicBezTo>
                    <a:cubicBezTo>
                      <a:pt x="2439" y="2555"/>
                      <a:pt x="2091" y="2816"/>
                      <a:pt x="1423" y="2816"/>
                    </a:cubicBezTo>
                    <a:cubicBezTo>
                      <a:pt x="755" y="2816"/>
                      <a:pt x="436" y="2555"/>
                      <a:pt x="436" y="1916"/>
                    </a:cubicBezTo>
                    <a:cubicBezTo>
                      <a:pt x="436" y="522"/>
                      <a:pt x="436" y="522"/>
                      <a:pt x="436" y="522"/>
                    </a:cubicBezTo>
                    <a:cubicBezTo>
                      <a:pt x="436" y="348"/>
                      <a:pt x="407" y="261"/>
                      <a:pt x="262" y="261"/>
                    </a:cubicBezTo>
                    <a:cubicBezTo>
                      <a:pt x="175" y="261"/>
                      <a:pt x="175" y="261"/>
                      <a:pt x="175" y="261"/>
                    </a:cubicBezTo>
                    <a:cubicBezTo>
                      <a:pt x="87" y="261"/>
                      <a:pt x="0" y="232"/>
                      <a:pt x="0" y="144"/>
                    </a:cubicBezTo>
                    <a:cubicBezTo>
                      <a:pt x="0" y="28"/>
                      <a:pt x="58" y="0"/>
                      <a:pt x="175" y="0"/>
                    </a:cubicBezTo>
                    <a:cubicBezTo>
                      <a:pt x="348" y="0"/>
                      <a:pt x="378" y="28"/>
                      <a:pt x="639" y="28"/>
                    </a:cubicBezTo>
                    <a:cubicBezTo>
                      <a:pt x="900" y="28"/>
                      <a:pt x="959" y="0"/>
                      <a:pt x="1104" y="0"/>
                    </a:cubicBezTo>
                    <a:cubicBezTo>
                      <a:pt x="1220" y="0"/>
                      <a:pt x="1249" y="57"/>
                      <a:pt x="1249" y="144"/>
                    </a:cubicBezTo>
                    <a:cubicBezTo>
                      <a:pt x="1249" y="232"/>
                      <a:pt x="1191" y="261"/>
                      <a:pt x="1104" y="261"/>
                    </a:cubicBezTo>
                    <a:cubicBezTo>
                      <a:pt x="1016" y="261"/>
                      <a:pt x="1016" y="261"/>
                      <a:pt x="1016" y="261"/>
                    </a:cubicBezTo>
                    <a:cubicBezTo>
                      <a:pt x="843" y="261"/>
                      <a:pt x="784" y="348"/>
                      <a:pt x="784" y="522"/>
                    </a:cubicBezTo>
                    <a:cubicBezTo>
                      <a:pt x="784" y="1858"/>
                      <a:pt x="784" y="1858"/>
                      <a:pt x="784" y="1858"/>
                    </a:cubicBezTo>
                    <a:cubicBezTo>
                      <a:pt x="784" y="2323"/>
                      <a:pt x="959" y="2555"/>
                      <a:pt x="1423" y="2555"/>
                    </a:cubicBez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 dirty="0"/>
              </a:p>
            </p:txBody>
          </p:sp>
          <p:sp>
            <p:nvSpPr>
              <p:cNvPr id="49" name="CustomShape 18"/>
              <p:cNvSpPr/>
              <p:nvPr/>
            </p:nvSpPr>
            <p:spPr>
              <a:xfrm>
                <a:off x="2774080" y="1298544"/>
                <a:ext cx="867073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847">
                    <a:moveTo>
                      <a:pt x="2526" y="2526"/>
                    </a:moveTo>
                    <a:lnTo>
                      <a:pt x="2526" y="2526"/>
                    </a:lnTo>
                    <a:cubicBezTo>
                      <a:pt x="2526" y="2701"/>
                      <a:pt x="2381" y="2846"/>
                      <a:pt x="2207" y="2846"/>
                    </a:cubicBezTo>
                    <a:cubicBezTo>
                      <a:pt x="2004" y="2846"/>
                      <a:pt x="1858" y="2701"/>
                      <a:pt x="1858" y="2526"/>
                    </a:cubicBezTo>
                    <a:cubicBezTo>
                      <a:pt x="1858" y="2381"/>
                      <a:pt x="1974" y="2265"/>
                      <a:pt x="2091" y="2236"/>
                    </a:cubicBezTo>
                    <a:cubicBezTo>
                      <a:pt x="2091" y="1742"/>
                      <a:pt x="2091" y="1742"/>
                      <a:pt x="2091" y="1742"/>
                    </a:cubicBezTo>
                    <a:cubicBezTo>
                      <a:pt x="2004" y="1713"/>
                      <a:pt x="1917" y="1656"/>
                      <a:pt x="1888" y="1568"/>
                    </a:cubicBezTo>
                    <a:cubicBezTo>
                      <a:pt x="610" y="1568"/>
                      <a:pt x="610" y="1568"/>
                      <a:pt x="610" y="1568"/>
                    </a:cubicBezTo>
                    <a:cubicBezTo>
                      <a:pt x="581" y="1656"/>
                      <a:pt x="523" y="1742"/>
                      <a:pt x="436" y="1772"/>
                    </a:cubicBezTo>
                    <a:cubicBezTo>
                      <a:pt x="436" y="2236"/>
                      <a:pt x="436" y="2236"/>
                      <a:pt x="436" y="2236"/>
                    </a:cubicBezTo>
                    <a:cubicBezTo>
                      <a:pt x="552" y="2265"/>
                      <a:pt x="639" y="2381"/>
                      <a:pt x="639" y="2526"/>
                    </a:cubicBezTo>
                    <a:cubicBezTo>
                      <a:pt x="639" y="2701"/>
                      <a:pt x="494" y="2846"/>
                      <a:pt x="319" y="2846"/>
                    </a:cubicBezTo>
                    <a:cubicBezTo>
                      <a:pt x="145" y="2846"/>
                      <a:pt x="0" y="2701"/>
                      <a:pt x="0" y="2526"/>
                    </a:cubicBezTo>
                    <a:cubicBezTo>
                      <a:pt x="0" y="2381"/>
                      <a:pt x="87" y="2265"/>
                      <a:pt x="203" y="2236"/>
                    </a:cubicBezTo>
                    <a:cubicBezTo>
                      <a:pt x="203" y="1772"/>
                      <a:pt x="203" y="1772"/>
                      <a:pt x="203" y="1772"/>
                    </a:cubicBezTo>
                    <a:cubicBezTo>
                      <a:pt x="87" y="1713"/>
                      <a:pt x="0" y="1597"/>
                      <a:pt x="0" y="1452"/>
                    </a:cubicBezTo>
                    <a:cubicBezTo>
                      <a:pt x="0" y="1277"/>
                      <a:pt x="145" y="1133"/>
                      <a:pt x="319" y="1133"/>
                    </a:cubicBezTo>
                    <a:cubicBezTo>
                      <a:pt x="348" y="1133"/>
                      <a:pt x="378" y="1133"/>
                      <a:pt x="407" y="1161"/>
                    </a:cubicBezTo>
                    <a:cubicBezTo>
                      <a:pt x="959" y="464"/>
                      <a:pt x="959" y="464"/>
                      <a:pt x="959" y="464"/>
                    </a:cubicBezTo>
                    <a:cubicBezTo>
                      <a:pt x="959" y="407"/>
                      <a:pt x="929" y="378"/>
                      <a:pt x="929" y="319"/>
                    </a:cubicBezTo>
                    <a:cubicBezTo>
                      <a:pt x="929" y="146"/>
                      <a:pt x="1075" y="0"/>
                      <a:pt x="1278" y="0"/>
                    </a:cubicBezTo>
                    <a:cubicBezTo>
                      <a:pt x="1452" y="0"/>
                      <a:pt x="1597" y="146"/>
                      <a:pt x="1597" y="319"/>
                    </a:cubicBezTo>
                    <a:cubicBezTo>
                      <a:pt x="1597" y="378"/>
                      <a:pt x="1597" y="407"/>
                      <a:pt x="1568" y="464"/>
                    </a:cubicBezTo>
                    <a:cubicBezTo>
                      <a:pt x="2120" y="1133"/>
                      <a:pt x="2120" y="1133"/>
                      <a:pt x="2120" y="1133"/>
                    </a:cubicBezTo>
                    <a:cubicBezTo>
                      <a:pt x="2149" y="1133"/>
                      <a:pt x="2178" y="1133"/>
                      <a:pt x="2207" y="1133"/>
                    </a:cubicBezTo>
                    <a:cubicBezTo>
                      <a:pt x="2381" y="1133"/>
                      <a:pt x="2526" y="1277"/>
                      <a:pt x="2526" y="1452"/>
                    </a:cubicBezTo>
                    <a:cubicBezTo>
                      <a:pt x="2526" y="1597"/>
                      <a:pt x="2439" y="1713"/>
                      <a:pt x="2294" y="1742"/>
                    </a:cubicBezTo>
                    <a:cubicBezTo>
                      <a:pt x="2294" y="2236"/>
                      <a:pt x="2294" y="2236"/>
                      <a:pt x="2294" y="2236"/>
                    </a:cubicBezTo>
                    <a:cubicBezTo>
                      <a:pt x="2439" y="2265"/>
                      <a:pt x="2526" y="2381"/>
                      <a:pt x="2526" y="2526"/>
                    </a:cubicBezTo>
                    <a:moveTo>
                      <a:pt x="436" y="1452"/>
                    </a:moveTo>
                    <a:lnTo>
                      <a:pt x="436" y="1452"/>
                    </a:lnTo>
                    <a:cubicBezTo>
                      <a:pt x="436" y="1394"/>
                      <a:pt x="378" y="1336"/>
                      <a:pt x="319" y="1336"/>
                    </a:cubicBezTo>
                    <a:cubicBezTo>
                      <a:pt x="232" y="1336"/>
                      <a:pt x="175" y="1394"/>
                      <a:pt x="175" y="1452"/>
                    </a:cubicBezTo>
                    <a:cubicBezTo>
                      <a:pt x="175" y="1540"/>
                      <a:pt x="232" y="1597"/>
                      <a:pt x="319" y="1597"/>
                    </a:cubicBezTo>
                    <a:cubicBezTo>
                      <a:pt x="378" y="1597"/>
                      <a:pt x="436" y="1540"/>
                      <a:pt x="436" y="1452"/>
                    </a:cubicBezTo>
                    <a:moveTo>
                      <a:pt x="436" y="2526"/>
                    </a:moveTo>
                    <a:lnTo>
                      <a:pt x="436" y="2526"/>
                    </a:lnTo>
                    <a:cubicBezTo>
                      <a:pt x="436" y="2469"/>
                      <a:pt x="378" y="2410"/>
                      <a:pt x="319" y="2410"/>
                    </a:cubicBezTo>
                    <a:cubicBezTo>
                      <a:pt x="232" y="2410"/>
                      <a:pt x="175" y="2469"/>
                      <a:pt x="175" y="2526"/>
                    </a:cubicBezTo>
                    <a:cubicBezTo>
                      <a:pt x="175" y="2614"/>
                      <a:pt x="232" y="2671"/>
                      <a:pt x="319" y="2671"/>
                    </a:cubicBezTo>
                    <a:cubicBezTo>
                      <a:pt x="378" y="2671"/>
                      <a:pt x="436" y="2614"/>
                      <a:pt x="436" y="2526"/>
                    </a:cubicBezTo>
                    <a:moveTo>
                      <a:pt x="610" y="1336"/>
                    </a:moveTo>
                    <a:lnTo>
                      <a:pt x="610" y="1336"/>
                    </a:lnTo>
                    <a:cubicBezTo>
                      <a:pt x="1888" y="1336"/>
                      <a:pt x="1888" y="1336"/>
                      <a:pt x="1888" y="1336"/>
                    </a:cubicBezTo>
                    <a:cubicBezTo>
                      <a:pt x="1888" y="1307"/>
                      <a:pt x="1917" y="1277"/>
                      <a:pt x="1946" y="1249"/>
                    </a:cubicBezTo>
                    <a:cubicBezTo>
                      <a:pt x="1394" y="610"/>
                      <a:pt x="1394" y="610"/>
                      <a:pt x="1394" y="610"/>
                    </a:cubicBezTo>
                    <a:cubicBezTo>
                      <a:pt x="1365" y="639"/>
                      <a:pt x="1307" y="639"/>
                      <a:pt x="1278" y="639"/>
                    </a:cubicBezTo>
                    <a:cubicBezTo>
                      <a:pt x="1220" y="639"/>
                      <a:pt x="1161" y="639"/>
                      <a:pt x="1133" y="610"/>
                    </a:cubicBezTo>
                    <a:cubicBezTo>
                      <a:pt x="581" y="1277"/>
                      <a:pt x="581" y="1277"/>
                      <a:pt x="581" y="1277"/>
                    </a:cubicBezTo>
                    <a:cubicBezTo>
                      <a:pt x="610" y="1307"/>
                      <a:pt x="610" y="1307"/>
                      <a:pt x="610" y="1336"/>
                    </a:cubicBezTo>
                    <a:moveTo>
                      <a:pt x="1133" y="319"/>
                    </a:moveTo>
                    <a:lnTo>
                      <a:pt x="1133" y="319"/>
                    </a:lnTo>
                    <a:cubicBezTo>
                      <a:pt x="1133" y="407"/>
                      <a:pt x="1191" y="464"/>
                      <a:pt x="1278" y="464"/>
                    </a:cubicBezTo>
                    <a:cubicBezTo>
                      <a:pt x="1365" y="464"/>
                      <a:pt x="1423" y="407"/>
                      <a:pt x="1423" y="319"/>
                    </a:cubicBezTo>
                    <a:cubicBezTo>
                      <a:pt x="1423" y="262"/>
                      <a:pt x="1365" y="203"/>
                      <a:pt x="1278" y="203"/>
                    </a:cubicBezTo>
                    <a:cubicBezTo>
                      <a:pt x="1191" y="203"/>
                      <a:pt x="1133" y="262"/>
                      <a:pt x="1133" y="319"/>
                    </a:cubicBezTo>
                    <a:moveTo>
                      <a:pt x="2062" y="1452"/>
                    </a:moveTo>
                    <a:lnTo>
                      <a:pt x="2062" y="1452"/>
                    </a:lnTo>
                    <a:cubicBezTo>
                      <a:pt x="2062" y="1540"/>
                      <a:pt x="2120" y="1597"/>
                      <a:pt x="2207" y="1597"/>
                    </a:cubicBezTo>
                    <a:cubicBezTo>
                      <a:pt x="2265" y="1597"/>
                      <a:pt x="2353" y="1540"/>
                      <a:pt x="2353" y="1452"/>
                    </a:cubicBezTo>
                    <a:cubicBezTo>
                      <a:pt x="2353" y="1365"/>
                      <a:pt x="2265" y="1307"/>
                      <a:pt x="2207" y="1307"/>
                    </a:cubicBezTo>
                    <a:cubicBezTo>
                      <a:pt x="2120" y="1307"/>
                      <a:pt x="2062" y="1365"/>
                      <a:pt x="2062" y="1452"/>
                    </a:cubicBezTo>
                    <a:moveTo>
                      <a:pt x="2353" y="2526"/>
                    </a:moveTo>
                    <a:lnTo>
                      <a:pt x="2353" y="2526"/>
                    </a:lnTo>
                    <a:cubicBezTo>
                      <a:pt x="2353" y="2439"/>
                      <a:pt x="2265" y="2381"/>
                      <a:pt x="2207" y="2381"/>
                    </a:cubicBezTo>
                    <a:cubicBezTo>
                      <a:pt x="2120" y="2381"/>
                      <a:pt x="2062" y="2439"/>
                      <a:pt x="2062" y="2526"/>
                    </a:cubicBezTo>
                    <a:cubicBezTo>
                      <a:pt x="2062" y="2614"/>
                      <a:pt x="2120" y="2671"/>
                      <a:pt x="2207" y="2671"/>
                    </a:cubicBezTo>
                    <a:cubicBezTo>
                      <a:pt x="2265" y="2671"/>
                      <a:pt x="2353" y="2614"/>
                      <a:pt x="2353" y="2526"/>
                    </a:cubicBez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0" name="Grouper 9"/>
            <p:cNvGrpSpPr/>
            <p:nvPr/>
          </p:nvGrpSpPr>
          <p:grpSpPr>
            <a:xfrm>
              <a:off x="1707760" y="5176464"/>
              <a:ext cx="1879997" cy="966961"/>
              <a:chOff x="1707760" y="5176464"/>
              <a:chExt cx="1879997" cy="966961"/>
            </a:xfrm>
          </p:grpSpPr>
          <p:sp>
            <p:nvSpPr>
              <p:cNvPr id="50" name="CustomShape 19"/>
              <p:cNvSpPr/>
              <p:nvPr/>
            </p:nvSpPr>
            <p:spPr>
              <a:xfrm>
                <a:off x="1707760" y="5176464"/>
                <a:ext cx="996825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818">
                    <a:moveTo>
                      <a:pt x="1249" y="0"/>
                    </a:moveTo>
                    <a:lnTo>
                      <a:pt x="1249" y="0"/>
                    </a:lnTo>
                    <a:cubicBezTo>
                      <a:pt x="523" y="2062"/>
                      <a:pt x="523" y="2062"/>
                      <a:pt x="523" y="2062"/>
                    </a:cubicBezTo>
                    <a:cubicBezTo>
                      <a:pt x="436" y="2323"/>
                      <a:pt x="406" y="2439"/>
                      <a:pt x="406" y="2527"/>
                    </a:cubicBezTo>
                    <a:cubicBezTo>
                      <a:pt x="406" y="2643"/>
                      <a:pt x="465" y="2759"/>
                      <a:pt x="610" y="2759"/>
                    </a:cubicBezTo>
                    <a:cubicBezTo>
                      <a:pt x="1103" y="2759"/>
                      <a:pt x="1771" y="1946"/>
                      <a:pt x="1975" y="1307"/>
                    </a:cubicBezTo>
                    <a:cubicBezTo>
                      <a:pt x="2440" y="0"/>
                      <a:pt x="2440" y="0"/>
                      <a:pt x="2440" y="0"/>
                    </a:cubicBezTo>
                    <a:cubicBezTo>
                      <a:pt x="2875" y="0"/>
                      <a:pt x="2875" y="0"/>
                      <a:pt x="2875" y="0"/>
                    </a:cubicBezTo>
                    <a:cubicBezTo>
                      <a:pt x="2120" y="2178"/>
                      <a:pt x="2120" y="2178"/>
                      <a:pt x="2120" y="2178"/>
                    </a:cubicBezTo>
                    <a:cubicBezTo>
                      <a:pt x="2091" y="2323"/>
                      <a:pt x="2033" y="2411"/>
                      <a:pt x="2033" y="2556"/>
                    </a:cubicBezTo>
                    <a:cubicBezTo>
                      <a:pt x="2033" y="2672"/>
                      <a:pt x="2091" y="2759"/>
                      <a:pt x="2207" y="2759"/>
                    </a:cubicBezTo>
                    <a:cubicBezTo>
                      <a:pt x="2497" y="2759"/>
                      <a:pt x="2672" y="2498"/>
                      <a:pt x="2817" y="2178"/>
                    </a:cubicBezTo>
                    <a:cubicBezTo>
                      <a:pt x="2904" y="2207"/>
                      <a:pt x="2904" y="2207"/>
                      <a:pt x="2904" y="2207"/>
                    </a:cubicBezTo>
                    <a:cubicBezTo>
                      <a:pt x="2701" y="2556"/>
                      <a:pt x="2556" y="2817"/>
                      <a:pt x="2120" y="2817"/>
                    </a:cubicBezTo>
                    <a:cubicBezTo>
                      <a:pt x="1830" y="2817"/>
                      <a:pt x="1627" y="2730"/>
                      <a:pt x="1627" y="2468"/>
                    </a:cubicBezTo>
                    <a:cubicBezTo>
                      <a:pt x="1627" y="2323"/>
                      <a:pt x="1655" y="2178"/>
                      <a:pt x="1743" y="2004"/>
                    </a:cubicBezTo>
                    <a:cubicBezTo>
                      <a:pt x="1714" y="2004"/>
                      <a:pt x="1714" y="2004"/>
                      <a:pt x="1714" y="2004"/>
                    </a:cubicBezTo>
                    <a:cubicBezTo>
                      <a:pt x="1423" y="2382"/>
                      <a:pt x="1017" y="2817"/>
                      <a:pt x="610" y="2817"/>
                    </a:cubicBezTo>
                    <a:cubicBezTo>
                      <a:pt x="233" y="2817"/>
                      <a:pt x="0" y="2672"/>
                      <a:pt x="0" y="2382"/>
                    </a:cubicBezTo>
                    <a:cubicBezTo>
                      <a:pt x="0" y="2207"/>
                      <a:pt x="29" y="2120"/>
                      <a:pt x="117" y="1859"/>
                    </a:cubicBezTo>
                    <a:cubicBezTo>
                      <a:pt x="755" y="88"/>
                      <a:pt x="755" y="88"/>
                      <a:pt x="755" y="88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204" y="0"/>
                      <a:pt x="204" y="0"/>
                      <a:pt x="204" y="0"/>
                    </a:cubicBezTo>
                    <a:lnTo>
                      <a:pt x="1249" y="0"/>
                    </a:lnTo>
                  </a:path>
                </a:pathLst>
              </a:custGeom>
              <a:solidFill>
                <a:srgbClr val="0C101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51" name="CustomShape 20"/>
              <p:cNvSpPr/>
              <p:nvPr/>
            </p:nvSpPr>
            <p:spPr>
              <a:xfrm>
                <a:off x="2650660" y="5176464"/>
                <a:ext cx="937097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731" h="2818">
                    <a:moveTo>
                      <a:pt x="2730" y="2817"/>
                    </a:moveTo>
                    <a:lnTo>
                      <a:pt x="2090" y="2817"/>
                    </a:lnTo>
                    <a:lnTo>
                      <a:pt x="1829" y="2498"/>
                    </a:lnTo>
                    <a:lnTo>
                      <a:pt x="1801" y="2382"/>
                    </a:lnTo>
                    <a:lnTo>
                      <a:pt x="1074" y="2382"/>
                    </a:lnTo>
                    <a:lnTo>
                      <a:pt x="900" y="2817"/>
                    </a:lnTo>
                    <a:lnTo>
                      <a:pt x="261" y="2817"/>
                    </a:lnTo>
                    <a:lnTo>
                      <a:pt x="0" y="2498"/>
                    </a:lnTo>
                    <a:lnTo>
                      <a:pt x="900" y="0"/>
                    </a:lnTo>
                    <a:lnTo>
                      <a:pt x="1597" y="0"/>
                    </a:lnTo>
                    <a:lnTo>
                      <a:pt x="1858" y="320"/>
                    </a:lnTo>
                    <a:lnTo>
                      <a:pt x="2730" y="2817"/>
                    </a:lnTo>
                    <a:moveTo>
                      <a:pt x="1917" y="2411"/>
                    </a:moveTo>
                    <a:lnTo>
                      <a:pt x="2352" y="2411"/>
                    </a:lnTo>
                    <a:lnTo>
                      <a:pt x="1510" y="88"/>
                    </a:lnTo>
                    <a:lnTo>
                      <a:pt x="958" y="88"/>
                    </a:lnTo>
                    <a:lnTo>
                      <a:pt x="145" y="2411"/>
                    </a:lnTo>
                    <a:lnTo>
                      <a:pt x="552" y="2411"/>
                    </a:lnTo>
                    <a:lnTo>
                      <a:pt x="725" y="1946"/>
                    </a:lnTo>
                    <a:lnTo>
                      <a:pt x="1742" y="1946"/>
                    </a:lnTo>
                    <a:lnTo>
                      <a:pt x="1917" y="2411"/>
                    </a:lnTo>
                    <a:moveTo>
                      <a:pt x="1249" y="494"/>
                    </a:moveTo>
                    <a:lnTo>
                      <a:pt x="1655" y="1685"/>
                    </a:lnTo>
                    <a:lnTo>
                      <a:pt x="813" y="1685"/>
                    </a:lnTo>
                    <a:lnTo>
                      <a:pt x="1220" y="494"/>
                    </a:lnTo>
                    <a:lnTo>
                      <a:pt x="1249" y="494"/>
                    </a:lnTo>
                    <a:moveTo>
                      <a:pt x="1539" y="1598"/>
                    </a:moveTo>
                    <a:lnTo>
                      <a:pt x="1422" y="1336"/>
                    </a:lnTo>
                    <a:lnTo>
                      <a:pt x="1336" y="1598"/>
                    </a:lnTo>
                    <a:lnTo>
                      <a:pt x="1539" y="1598"/>
                    </a:ln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1" name="Grouper 10"/>
            <p:cNvGrpSpPr/>
            <p:nvPr/>
          </p:nvGrpSpPr>
          <p:grpSpPr>
            <a:xfrm>
              <a:off x="5252431" y="5150074"/>
              <a:ext cx="2001020" cy="989086"/>
              <a:chOff x="5252431" y="5150074"/>
              <a:chExt cx="2001020" cy="989086"/>
            </a:xfrm>
          </p:grpSpPr>
          <p:sp>
            <p:nvSpPr>
              <p:cNvPr id="56" name="CustomShape 25"/>
              <p:cNvSpPr/>
              <p:nvPr/>
            </p:nvSpPr>
            <p:spPr>
              <a:xfrm>
                <a:off x="5252431" y="5160874"/>
                <a:ext cx="857462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499" h="2817">
                    <a:moveTo>
                      <a:pt x="2498" y="290"/>
                    </a:moveTo>
                    <a:lnTo>
                      <a:pt x="2498" y="290"/>
                    </a:lnTo>
                    <a:cubicBezTo>
                      <a:pt x="2498" y="1829"/>
                      <a:pt x="2498" y="1829"/>
                      <a:pt x="2498" y="1829"/>
                    </a:cubicBezTo>
                    <a:cubicBezTo>
                      <a:pt x="2498" y="2497"/>
                      <a:pt x="1975" y="2816"/>
                      <a:pt x="1453" y="2816"/>
                    </a:cubicBezTo>
                    <a:cubicBezTo>
                      <a:pt x="959" y="2816"/>
                      <a:pt x="611" y="2613"/>
                      <a:pt x="262" y="2236"/>
                    </a:cubicBezTo>
                    <a:cubicBezTo>
                      <a:pt x="88" y="2061"/>
                      <a:pt x="0" y="1829"/>
                      <a:pt x="0" y="15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40" y="0"/>
                      <a:pt x="640" y="0"/>
                      <a:pt x="640" y="0"/>
                    </a:cubicBezTo>
                    <a:cubicBezTo>
                      <a:pt x="930" y="290"/>
                      <a:pt x="930" y="290"/>
                      <a:pt x="930" y="290"/>
                    </a:cubicBezTo>
                    <a:cubicBezTo>
                      <a:pt x="930" y="1829"/>
                      <a:pt x="930" y="1829"/>
                      <a:pt x="930" y="1829"/>
                    </a:cubicBezTo>
                    <a:cubicBezTo>
                      <a:pt x="930" y="1887"/>
                      <a:pt x="959" y="1945"/>
                      <a:pt x="959" y="1974"/>
                    </a:cubicBezTo>
                    <a:cubicBezTo>
                      <a:pt x="988" y="2003"/>
                      <a:pt x="1046" y="2003"/>
                      <a:pt x="1104" y="2003"/>
                    </a:cubicBezTo>
                    <a:cubicBezTo>
                      <a:pt x="1424" y="2003"/>
                      <a:pt x="1569" y="1858"/>
                      <a:pt x="1569" y="1539"/>
                    </a:cubicBezTo>
                    <a:cubicBezTo>
                      <a:pt x="1569" y="0"/>
                      <a:pt x="1569" y="0"/>
                      <a:pt x="1569" y="0"/>
                    </a:cubicBezTo>
                    <a:cubicBezTo>
                      <a:pt x="2178" y="0"/>
                      <a:pt x="2178" y="0"/>
                      <a:pt x="2178" y="0"/>
                    </a:cubicBezTo>
                    <a:lnTo>
                      <a:pt x="2498" y="290"/>
                    </a:lnTo>
                    <a:moveTo>
                      <a:pt x="116" y="1539"/>
                    </a:moveTo>
                    <a:lnTo>
                      <a:pt x="116" y="1539"/>
                    </a:lnTo>
                    <a:cubicBezTo>
                      <a:pt x="116" y="2091"/>
                      <a:pt x="495" y="2409"/>
                      <a:pt x="1075" y="2409"/>
                    </a:cubicBezTo>
                    <a:cubicBezTo>
                      <a:pt x="1714" y="2409"/>
                      <a:pt x="2062" y="2119"/>
                      <a:pt x="2062" y="1539"/>
                    </a:cubicBezTo>
                    <a:cubicBezTo>
                      <a:pt x="2062" y="86"/>
                      <a:pt x="2062" y="86"/>
                      <a:pt x="2062" y="86"/>
                    </a:cubicBezTo>
                    <a:cubicBezTo>
                      <a:pt x="1656" y="86"/>
                      <a:pt x="1656" y="86"/>
                      <a:pt x="1656" y="86"/>
                    </a:cubicBezTo>
                    <a:cubicBezTo>
                      <a:pt x="1656" y="1539"/>
                      <a:pt x="1656" y="1539"/>
                      <a:pt x="1656" y="1539"/>
                    </a:cubicBezTo>
                    <a:cubicBezTo>
                      <a:pt x="1656" y="1916"/>
                      <a:pt x="1453" y="2091"/>
                      <a:pt x="1104" y="2091"/>
                    </a:cubicBezTo>
                    <a:cubicBezTo>
                      <a:pt x="697" y="2091"/>
                      <a:pt x="523" y="1945"/>
                      <a:pt x="523" y="1539"/>
                    </a:cubicBezTo>
                    <a:cubicBezTo>
                      <a:pt x="523" y="86"/>
                      <a:pt x="523" y="86"/>
                      <a:pt x="523" y="86"/>
                    </a:cubicBezTo>
                    <a:cubicBezTo>
                      <a:pt x="116" y="86"/>
                      <a:pt x="116" y="86"/>
                      <a:pt x="116" y="86"/>
                    </a:cubicBezTo>
                    <a:lnTo>
                      <a:pt x="116" y="1539"/>
                    </a:lnTo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grpSp>
            <p:nvGrpSpPr>
              <p:cNvPr id="4" name="Grouper 3"/>
              <p:cNvGrpSpPr/>
              <p:nvPr/>
            </p:nvGrpSpPr>
            <p:grpSpPr>
              <a:xfrm>
                <a:off x="6245671" y="5150074"/>
                <a:ext cx="1007780" cy="989086"/>
                <a:chOff x="1449000" y="6309000"/>
                <a:chExt cx="1007780" cy="989086"/>
              </a:xfrm>
              <a:solidFill>
                <a:srgbClr val="14BAED"/>
              </a:solidFill>
            </p:grpSpPr>
            <p:sp>
              <p:nvSpPr>
                <p:cNvPr id="57" name="CustomShape 26"/>
                <p:cNvSpPr/>
                <p:nvPr/>
              </p:nvSpPr>
              <p:spPr>
                <a:xfrm>
                  <a:off x="1449000" y="6570720"/>
                  <a:ext cx="597957" cy="727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2120">
                      <a:moveTo>
                        <a:pt x="1742" y="1045"/>
                      </a:moveTo>
                      <a:lnTo>
                        <a:pt x="1742" y="1045"/>
                      </a:lnTo>
                      <a:cubicBezTo>
                        <a:pt x="1742" y="1161"/>
                        <a:pt x="1685" y="1248"/>
                        <a:pt x="1569" y="1248"/>
                      </a:cubicBezTo>
                      <a:cubicBezTo>
                        <a:pt x="813" y="1248"/>
                        <a:pt x="813" y="1248"/>
                        <a:pt x="813" y="1248"/>
                      </a:cubicBezTo>
                      <a:cubicBezTo>
                        <a:pt x="407" y="2032"/>
                        <a:pt x="407" y="2032"/>
                        <a:pt x="407" y="2032"/>
                      </a:cubicBezTo>
                      <a:cubicBezTo>
                        <a:pt x="377" y="2090"/>
                        <a:pt x="320" y="2119"/>
                        <a:pt x="261" y="2119"/>
                      </a:cubicBezTo>
                      <a:cubicBezTo>
                        <a:pt x="116" y="2119"/>
                        <a:pt x="29" y="2003"/>
                        <a:pt x="88" y="1887"/>
                      </a:cubicBezTo>
                      <a:cubicBezTo>
                        <a:pt x="407" y="1248"/>
                        <a:pt x="407" y="1248"/>
                        <a:pt x="407" y="1248"/>
                      </a:cubicBezTo>
                      <a:cubicBezTo>
                        <a:pt x="175" y="1248"/>
                        <a:pt x="175" y="1248"/>
                        <a:pt x="175" y="1248"/>
                      </a:cubicBezTo>
                      <a:cubicBezTo>
                        <a:pt x="88" y="1248"/>
                        <a:pt x="0" y="1161"/>
                        <a:pt x="0" y="1074"/>
                      </a:cubicBezTo>
                      <a:cubicBezTo>
                        <a:pt x="0" y="987"/>
                        <a:pt x="88" y="899"/>
                        <a:pt x="175" y="899"/>
                      </a:cubicBezTo>
                      <a:cubicBezTo>
                        <a:pt x="581" y="899"/>
                        <a:pt x="581" y="899"/>
                        <a:pt x="581" y="899"/>
                      </a:cubicBezTo>
                      <a:cubicBezTo>
                        <a:pt x="988" y="116"/>
                        <a:pt x="988" y="116"/>
                        <a:pt x="988" y="116"/>
                      </a:cubicBezTo>
                      <a:cubicBezTo>
                        <a:pt x="1017" y="29"/>
                        <a:pt x="1133" y="0"/>
                        <a:pt x="1220" y="29"/>
                      </a:cubicBezTo>
                      <a:cubicBezTo>
                        <a:pt x="1307" y="86"/>
                        <a:pt x="1336" y="173"/>
                        <a:pt x="1307" y="261"/>
                      </a:cubicBezTo>
                      <a:cubicBezTo>
                        <a:pt x="988" y="899"/>
                        <a:pt x="988" y="899"/>
                        <a:pt x="988" y="899"/>
                      </a:cubicBezTo>
                      <a:cubicBezTo>
                        <a:pt x="1569" y="899"/>
                        <a:pt x="1569" y="899"/>
                        <a:pt x="1569" y="899"/>
                      </a:cubicBezTo>
                      <a:cubicBezTo>
                        <a:pt x="1685" y="899"/>
                        <a:pt x="1742" y="958"/>
                        <a:pt x="1742" y="1045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" name="CustomShape 27"/>
                <p:cNvSpPr/>
                <p:nvPr/>
              </p:nvSpPr>
              <p:spPr>
                <a:xfrm>
                  <a:off x="1898640" y="6309000"/>
                  <a:ext cx="558140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7" h="2847">
                      <a:moveTo>
                        <a:pt x="1394" y="2846"/>
                      </a:moveTo>
                      <a:lnTo>
                        <a:pt x="1394" y="2846"/>
                      </a:lnTo>
                      <a:cubicBezTo>
                        <a:pt x="1335" y="2846"/>
                        <a:pt x="1278" y="2817"/>
                        <a:pt x="1219" y="2759"/>
                      </a:cubicBezTo>
                      <a:cubicBezTo>
                        <a:pt x="29" y="262"/>
                        <a:pt x="29" y="262"/>
                        <a:pt x="29" y="262"/>
                      </a:cubicBezTo>
                      <a:cubicBezTo>
                        <a:pt x="0" y="175"/>
                        <a:pt x="29" y="59"/>
                        <a:pt x="116" y="30"/>
                      </a:cubicBezTo>
                      <a:cubicBezTo>
                        <a:pt x="204" y="0"/>
                        <a:pt x="320" y="30"/>
                        <a:pt x="349" y="116"/>
                      </a:cubicBezTo>
                      <a:cubicBezTo>
                        <a:pt x="1539" y="2614"/>
                        <a:pt x="1539" y="2614"/>
                        <a:pt x="1539" y="2614"/>
                      </a:cubicBezTo>
                      <a:cubicBezTo>
                        <a:pt x="1626" y="2730"/>
                        <a:pt x="1510" y="2846"/>
                        <a:pt x="1394" y="2846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12" name="Grouper 11"/>
            <p:cNvGrpSpPr/>
            <p:nvPr/>
          </p:nvGrpSpPr>
          <p:grpSpPr>
            <a:xfrm>
              <a:off x="8667595" y="5151376"/>
              <a:ext cx="1769027" cy="997002"/>
              <a:chOff x="8667595" y="5151376"/>
              <a:chExt cx="1769027" cy="997002"/>
            </a:xfrm>
          </p:grpSpPr>
          <p:sp>
            <p:nvSpPr>
              <p:cNvPr id="25" name="Freeform 5"/>
              <p:cNvSpPr>
                <a:spLocks noEditPoints="1"/>
              </p:cNvSpPr>
              <p:nvPr/>
            </p:nvSpPr>
            <p:spPr bwMode="auto">
              <a:xfrm>
                <a:off x="8667595" y="5168838"/>
                <a:ext cx="850799" cy="949442"/>
              </a:xfrm>
              <a:custGeom>
                <a:avLst/>
                <a:gdLst>
                  <a:gd name="T0" fmla="*/ 0 w 483"/>
                  <a:gd name="T1" fmla="*/ 347 h 539"/>
                  <a:gd name="T2" fmla="*/ 0 w 483"/>
                  <a:gd name="T3" fmla="*/ 0 h 539"/>
                  <a:gd name="T4" fmla="*/ 76 w 483"/>
                  <a:gd name="T5" fmla="*/ 0 h 539"/>
                  <a:gd name="T6" fmla="*/ 76 w 483"/>
                  <a:gd name="T7" fmla="*/ 347 h 539"/>
                  <a:gd name="T8" fmla="*/ 0 w 483"/>
                  <a:gd name="T9" fmla="*/ 347 h 539"/>
                  <a:gd name="T10" fmla="*/ 16 w 483"/>
                  <a:gd name="T11" fmla="*/ 396 h 539"/>
                  <a:gd name="T12" fmla="*/ 76 w 483"/>
                  <a:gd name="T13" fmla="*/ 347 h 539"/>
                  <a:gd name="T14" fmla="*/ 175 w 483"/>
                  <a:gd name="T15" fmla="*/ 462 h 539"/>
                  <a:gd name="T16" fmla="*/ 115 w 483"/>
                  <a:gd name="T17" fmla="*/ 511 h 539"/>
                  <a:gd name="T18" fmla="*/ 16 w 483"/>
                  <a:gd name="T19" fmla="*/ 396 h 539"/>
                  <a:gd name="T20" fmla="*/ 175 w 483"/>
                  <a:gd name="T21" fmla="*/ 539 h 539"/>
                  <a:gd name="T22" fmla="*/ 175 w 483"/>
                  <a:gd name="T23" fmla="*/ 462 h 539"/>
                  <a:gd name="T24" fmla="*/ 307 w 483"/>
                  <a:gd name="T25" fmla="*/ 462 h 539"/>
                  <a:gd name="T26" fmla="*/ 307 w 483"/>
                  <a:gd name="T27" fmla="*/ 539 h 539"/>
                  <a:gd name="T28" fmla="*/ 175 w 483"/>
                  <a:gd name="T29" fmla="*/ 539 h 539"/>
                  <a:gd name="T30" fmla="*/ 461 w 483"/>
                  <a:gd name="T31" fmla="*/ 396 h 539"/>
                  <a:gd name="T32" fmla="*/ 362 w 483"/>
                  <a:gd name="T33" fmla="*/ 511 h 539"/>
                  <a:gd name="T34" fmla="*/ 307 w 483"/>
                  <a:gd name="T35" fmla="*/ 462 h 539"/>
                  <a:gd name="T36" fmla="*/ 406 w 483"/>
                  <a:gd name="T37" fmla="*/ 347 h 539"/>
                  <a:gd name="T38" fmla="*/ 461 w 483"/>
                  <a:gd name="T39" fmla="*/ 396 h 539"/>
                  <a:gd name="T40" fmla="*/ 483 w 483"/>
                  <a:gd name="T41" fmla="*/ 347 h 539"/>
                  <a:gd name="T42" fmla="*/ 406 w 483"/>
                  <a:gd name="T43" fmla="*/ 347 h 539"/>
                  <a:gd name="T44" fmla="*/ 406 w 483"/>
                  <a:gd name="T45" fmla="*/ 0 h 539"/>
                  <a:gd name="T46" fmla="*/ 483 w 483"/>
                  <a:gd name="T47" fmla="*/ 0 h 539"/>
                  <a:gd name="T48" fmla="*/ 483 w 483"/>
                  <a:gd name="T49" fmla="*/ 347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3" h="539">
                    <a:moveTo>
                      <a:pt x="0" y="347"/>
                    </a:moveTo>
                    <a:lnTo>
                      <a:pt x="0" y="0"/>
                    </a:lnTo>
                    <a:lnTo>
                      <a:pt x="76" y="0"/>
                    </a:lnTo>
                    <a:lnTo>
                      <a:pt x="76" y="347"/>
                    </a:lnTo>
                    <a:lnTo>
                      <a:pt x="0" y="347"/>
                    </a:lnTo>
                    <a:close/>
                    <a:moveTo>
                      <a:pt x="16" y="396"/>
                    </a:moveTo>
                    <a:lnTo>
                      <a:pt x="76" y="347"/>
                    </a:lnTo>
                    <a:lnTo>
                      <a:pt x="175" y="462"/>
                    </a:lnTo>
                    <a:lnTo>
                      <a:pt x="115" y="511"/>
                    </a:lnTo>
                    <a:lnTo>
                      <a:pt x="16" y="396"/>
                    </a:lnTo>
                    <a:close/>
                    <a:moveTo>
                      <a:pt x="175" y="539"/>
                    </a:moveTo>
                    <a:lnTo>
                      <a:pt x="175" y="462"/>
                    </a:lnTo>
                    <a:lnTo>
                      <a:pt x="307" y="462"/>
                    </a:lnTo>
                    <a:lnTo>
                      <a:pt x="307" y="539"/>
                    </a:lnTo>
                    <a:lnTo>
                      <a:pt x="175" y="539"/>
                    </a:lnTo>
                    <a:close/>
                    <a:moveTo>
                      <a:pt x="461" y="396"/>
                    </a:moveTo>
                    <a:lnTo>
                      <a:pt x="362" y="511"/>
                    </a:lnTo>
                    <a:lnTo>
                      <a:pt x="307" y="462"/>
                    </a:lnTo>
                    <a:lnTo>
                      <a:pt x="406" y="347"/>
                    </a:lnTo>
                    <a:lnTo>
                      <a:pt x="461" y="396"/>
                    </a:lnTo>
                    <a:close/>
                    <a:moveTo>
                      <a:pt x="483" y="347"/>
                    </a:moveTo>
                    <a:lnTo>
                      <a:pt x="406" y="347"/>
                    </a:lnTo>
                    <a:lnTo>
                      <a:pt x="406" y="0"/>
                    </a:lnTo>
                    <a:lnTo>
                      <a:pt x="483" y="0"/>
                    </a:lnTo>
                    <a:lnTo>
                      <a:pt x="483" y="3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6"/>
              <p:cNvSpPr>
                <a:spLocks noEditPoints="1"/>
              </p:cNvSpPr>
              <p:nvPr/>
            </p:nvSpPr>
            <p:spPr bwMode="auto">
              <a:xfrm>
                <a:off x="9547070" y="5151376"/>
                <a:ext cx="889552" cy="997002"/>
              </a:xfrm>
              <a:custGeom>
                <a:avLst/>
                <a:gdLst>
                  <a:gd name="T0" fmla="*/ 92 w 92"/>
                  <a:gd name="T1" fmla="*/ 89 h 103"/>
                  <a:gd name="T2" fmla="*/ 77 w 92"/>
                  <a:gd name="T3" fmla="*/ 103 h 103"/>
                  <a:gd name="T4" fmla="*/ 63 w 92"/>
                  <a:gd name="T5" fmla="*/ 88 h 103"/>
                  <a:gd name="T6" fmla="*/ 67 w 92"/>
                  <a:gd name="T7" fmla="*/ 67 h 103"/>
                  <a:gd name="T8" fmla="*/ 46 w 92"/>
                  <a:gd name="T9" fmla="*/ 63 h 103"/>
                  <a:gd name="T10" fmla="*/ 25 w 92"/>
                  <a:gd name="T11" fmla="*/ 67 h 103"/>
                  <a:gd name="T12" fmla="*/ 29 w 92"/>
                  <a:gd name="T13" fmla="*/ 88 h 103"/>
                  <a:gd name="T14" fmla="*/ 15 w 92"/>
                  <a:gd name="T15" fmla="*/ 103 h 103"/>
                  <a:gd name="T16" fmla="*/ 0 w 92"/>
                  <a:gd name="T17" fmla="*/ 89 h 103"/>
                  <a:gd name="T18" fmla="*/ 12 w 92"/>
                  <a:gd name="T19" fmla="*/ 73 h 103"/>
                  <a:gd name="T20" fmla="*/ 22 w 92"/>
                  <a:gd name="T21" fmla="*/ 62 h 103"/>
                  <a:gd name="T22" fmla="*/ 35 w 92"/>
                  <a:gd name="T23" fmla="*/ 32 h 103"/>
                  <a:gd name="T24" fmla="*/ 32 w 92"/>
                  <a:gd name="T25" fmla="*/ 14 h 103"/>
                  <a:gd name="T26" fmla="*/ 46 w 92"/>
                  <a:gd name="T27" fmla="*/ 0 h 103"/>
                  <a:gd name="T28" fmla="*/ 60 w 92"/>
                  <a:gd name="T29" fmla="*/ 14 h 103"/>
                  <a:gd name="T30" fmla="*/ 57 w 92"/>
                  <a:gd name="T31" fmla="*/ 32 h 103"/>
                  <a:gd name="T32" fmla="*/ 70 w 92"/>
                  <a:gd name="T33" fmla="*/ 62 h 103"/>
                  <a:gd name="T34" fmla="*/ 80 w 92"/>
                  <a:gd name="T35" fmla="*/ 73 h 103"/>
                  <a:gd name="T36" fmla="*/ 92 w 92"/>
                  <a:gd name="T37" fmla="*/ 89 h 103"/>
                  <a:gd name="T38" fmla="*/ 55 w 92"/>
                  <a:gd name="T39" fmla="*/ 34 h 103"/>
                  <a:gd name="T40" fmla="*/ 46 w 92"/>
                  <a:gd name="T41" fmla="*/ 28 h 103"/>
                  <a:gd name="T42" fmla="*/ 37 w 92"/>
                  <a:gd name="T43" fmla="*/ 34 h 103"/>
                  <a:gd name="T44" fmla="*/ 28 w 92"/>
                  <a:gd name="T45" fmla="*/ 60 h 103"/>
                  <a:gd name="T46" fmla="*/ 65 w 92"/>
                  <a:gd name="T47" fmla="*/ 60 h 103"/>
                  <a:gd name="T48" fmla="*/ 55 w 92"/>
                  <a:gd name="T49" fmla="*/ 3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2" h="103">
                    <a:moveTo>
                      <a:pt x="92" y="89"/>
                    </a:moveTo>
                    <a:cubicBezTo>
                      <a:pt x="92" y="97"/>
                      <a:pt x="87" y="103"/>
                      <a:pt x="77" y="103"/>
                    </a:cubicBezTo>
                    <a:cubicBezTo>
                      <a:pt x="68" y="103"/>
                      <a:pt x="63" y="97"/>
                      <a:pt x="63" y="88"/>
                    </a:cubicBezTo>
                    <a:cubicBezTo>
                      <a:pt x="63" y="78"/>
                      <a:pt x="70" y="74"/>
                      <a:pt x="67" y="67"/>
                    </a:cubicBezTo>
                    <a:cubicBezTo>
                      <a:pt x="63" y="64"/>
                      <a:pt x="58" y="63"/>
                      <a:pt x="46" y="63"/>
                    </a:cubicBezTo>
                    <a:cubicBezTo>
                      <a:pt x="34" y="63"/>
                      <a:pt x="29" y="64"/>
                      <a:pt x="25" y="67"/>
                    </a:cubicBezTo>
                    <a:cubicBezTo>
                      <a:pt x="22" y="74"/>
                      <a:pt x="29" y="78"/>
                      <a:pt x="29" y="88"/>
                    </a:cubicBezTo>
                    <a:cubicBezTo>
                      <a:pt x="29" y="97"/>
                      <a:pt x="24" y="103"/>
                      <a:pt x="15" y="103"/>
                    </a:cubicBezTo>
                    <a:cubicBezTo>
                      <a:pt x="5" y="103"/>
                      <a:pt x="0" y="97"/>
                      <a:pt x="0" y="89"/>
                    </a:cubicBezTo>
                    <a:cubicBezTo>
                      <a:pt x="0" y="81"/>
                      <a:pt x="5" y="77"/>
                      <a:pt x="12" y="73"/>
                    </a:cubicBezTo>
                    <a:cubicBezTo>
                      <a:pt x="16" y="71"/>
                      <a:pt x="19" y="69"/>
                      <a:pt x="22" y="6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9" y="24"/>
                      <a:pt x="32" y="23"/>
                      <a:pt x="32" y="14"/>
                    </a:cubicBezTo>
                    <a:cubicBezTo>
                      <a:pt x="32" y="5"/>
                      <a:pt x="38" y="0"/>
                      <a:pt x="46" y="0"/>
                    </a:cubicBezTo>
                    <a:cubicBezTo>
                      <a:pt x="55" y="0"/>
                      <a:pt x="60" y="5"/>
                      <a:pt x="60" y="14"/>
                    </a:cubicBezTo>
                    <a:cubicBezTo>
                      <a:pt x="60" y="23"/>
                      <a:pt x="54" y="24"/>
                      <a:pt x="57" y="3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3" y="69"/>
                      <a:pt x="77" y="71"/>
                      <a:pt x="80" y="73"/>
                    </a:cubicBezTo>
                    <a:cubicBezTo>
                      <a:pt x="87" y="77"/>
                      <a:pt x="92" y="81"/>
                      <a:pt x="92" y="89"/>
                    </a:cubicBezTo>
                    <a:close/>
                    <a:moveTo>
                      <a:pt x="55" y="34"/>
                    </a:moveTo>
                    <a:cubicBezTo>
                      <a:pt x="53" y="29"/>
                      <a:pt x="50" y="28"/>
                      <a:pt x="46" y="28"/>
                    </a:cubicBezTo>
                    <a:cubicBezTo>
                      <a:pt x="42" y="28"/>
                      <a:pt x="40" y="29"/>
                      <a:pt x="37" y="34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65" y="60"/>
                      <a:pt x="65" y="60"/>
                      <a:pt x="65" y="60"/>
                    </a:cubicBezTo>
                    <a:lnTo>
                      <a:pt x="55" y="34"/>
                    </a:lnTo>
                    <a:close/>
                  </a:path>
                </a:pathLst>
              </a:custGeom>
              <a:solidFill>
                <a:srgbClr val="14B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409941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0" y="589482"/>
            <a:ext cx="12192000" cy="624921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363" name="Rectangle 36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36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MOTIF UA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705459" y="1301067"/>
            <a:ext cx="8781079" cy="4860274"/>
            <a:chOff x="1705459" y="1310719"/>
            <a:chExt cx="8781079" cy="4860274"/>
          </a:xfrm>
        </p:grpSpPr>
        <p:grpSp>
          <p:nvGrpSpPr>
            <p:cNvPr id="29" name="Grouper 28"/>
            <p:cNvGrpSpPr/>
            <p:nvPr/>
          </p:nvGrpSpPr>
          <p:grpSpPr>
            <a:xfrm>
              <a:off x="5217979" y="1310719"/>
              <a:ext cx="1762835" cy="996825"/>
              <a:chOff x="5188960" y="1288104"/>
              <a:chExt cx="1762835" cy="996825"/>
            </a:xfrm>
            <a:solidFill>
              <a:schemeClr val="bg1"/>
            </a:solidFill>
          </p:grpSpPr>
          <p:sp>
            <p:nvSpPr>
              <p:cNvPr id="74" name="CustomShape 1"/>
              <p:cNvSpPr/>
              <p:nvPr/>
            </p:nvSpPr>
            <p:spPr>
              <a:xfrm>
                <a:off x="5188960" y="1288104"/>
                <a:ext cx="867416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2905">
                    <a:moveTo>
                      <a:pt x="1975" y="29"/>
                    </a:moveTo>
                    <a:lnTo>
                      <a:pt x="1975" y="29"/>
                    </a:lnTo>
                    <a:cubicBezTo>
                      <a:pt x="2382" y="29"/>
                      <a:pt x="2527" y="116"/>
                      <a:pt x="2527" y="348"/>
                    </a:cubicBezTo>
                    <a:cubicBezTo>
                      <a:pt x="2527" y="1742"/>
                      <a:pt x="1713" y="2904"/>
                      <a:pt x="929" y="2904"/>
                    </a:cubicBezTo>
                    <a:cubicBezTo>
                      <a:pt x="407" y="2904"/>
                      <a:pt x="0" y="2323"/>
                      <a:pt x="0" y="1830"/>
                    </a:cubicBezTo>
                    <a:cubicBezTo>
                      <a:pt x="0" y="1162"/>
                      <a:pt x="523" y="755"/>
                      <a:pt x="610" y="87"/>
                    </a:cubicBezTo>
                    <a:cubicBezTo>
                      <a:pt x="697" y="0"/>
                      <a:pt x="697" y="0"/>
                      <a:pt x="697" y="0"/>
                    </a:cubicBezTo>
                    <a:cubicBezTo>
                      <a:pt x="1045" y="29"/>
                      <a:pt x="1249" y="145"/>
                      <a:pt x="1249" y="377"/>
                    </a:cubicBezTo>
                    <a:cubicBezTo>
                      <a:pt x="1249" y="813"/>
                      <a:pt x="320" y="1801"/>
                      <a:pt x="726" y="2294"/>
                    </a:cubicBezTo>
                    <a:cubicBezTo>
                      <a:pt x="1306" y="2265"/>
                      <a:pt x="1887" y="1249"/>
                      <a:pt x="1887" y="87"/>
                    </a:cubicBezTo>
                    <a:lnTo>
                      <a:pt x="1975" y="29"/>
                    </a:ln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grpSp>
            <p:nvGrpSpPr>
              <p:cNvPr id="75" name="Grouper 74"/>
              <p:cNvGrpSpPr/>
              <p:nvPr/>
            </p:nvGrpSpPr>
            <p:grpSpPr>
              <a:xfrm>
                <a:off x="6046480" y="1288104"/>
                <a:ext cx="905315" cy="976916"/>
                <a:chOff x="4690080" y="486720"/>
                <a:chExt cx="905315" cy="976916"/>
              </a:xfrm>
              <a:grpFill/>
            </p:grpSpPr>
            <p:sp>
              <p:nvSpPr>
                <p:cNvPr id="76" name="CustomShape 2"/>
                <p:cNvSpPr/>
                <p:nvPr/>
              </p:nvSpPr>
              <p:spPr>
                <a:xfrm>
                  <a:off x="4690080" y="486720"/>
                  <a:ext cx="378272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2847">
                      <a:moveTo>
                        <a:pt x="985" y="0"/>
                      </a:moveTo>
                      <a:lnTo>
                        <a:pt x="0" y="2846"/>
                      </a:lnTo>
                      <a:lnTo>
                        <a:pt x="116" y="2846"/>
                      </a:lnTo>
                      <a:lnTo>
                        <a:pt x="1102" y="0"/>
                      </a:lnTo>
                      <a:lnTo>
                        <a:pt x="985" y="0"/>
                      </a:ln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7" name="CustomShape 3"/>
                <p:cNvSpPr/>
                <p:nvPr/>
              </p:nvSpPr>
              <p:spPr>
                <a:xfrm>
                  <a:off x="4877640" y="486720"/>
                  <a:ext cx="717755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2847">
                      <a:moveTo>
                        <a:pt x="1974" y="2846"/>
                      </a:moveTo>
                      <a:lnTo>
                        <a:pt x="2091" y="2846"/>
                      </a:lnTo>
                      <a:lnTo>
                        <a:pt x="1104" y="0"/>
                      </a:lnTo>
                      <a:lnTo>
                        <a:pt x="929" y="0"/>
                      </a:lnTo>
                      <a:lnTo>
                        <a:pt x="0" y="2846"/>
                      </a:lnTo>
                      <a:lnTo>
                        <a:pt x="116" y="2846"/>
                      </a:lnTo>
                      <a:lnTo>
                        <a:pt x="291" y="2352"/>
                      </a:lnTo>
                      <a:lnTo>
                        <a:pt x="1278" y="2352"/>
                      </a:lnTo>
                      <a:lnTo>
                        <a:pt x="1452" y="2846"/>
                      </a:lnTo>
                      <a:lnTo>
                        <a:pt x="1597" y="2846"/>
                      </a:lnTo>
                      <a:lnTo>
                        <a:pt x="842" y="668"/>
                      </a:lnTo>
                      <a:lnTo>
                        <a:pt x="1016" y="145"/>
                      </a:lnTo>
                      <a:lnTo>
                        <a:pt x="1974" y="2846"/>
                      </a:lnTo>
                      <a:moveTo>
                        <a:pt x="1249" y="2207"/>
                      </a:moveTo>
                      <a:lnTo>
                        <a:pt x="319" y="2207"/>
                      </a:lnTo>
                      <a:lnTo>
                        <a:pt x="436" y="1858"/>
                      </a:lnTo>
                      <a:lnTo>
                        <a:pt x="1133" y="1858"/>
                      </a:lnTo>
                      <a:lnTo>
                        <a:pt x="1249" y="2207"/>
                      </a:lnTo>
                      <a:moveTo>
                        <a:pt x="1074" y="1742"/>
                      </a:moveTo>
                      <a:lnTo>
                        <a:pt x="493" y="1742"/>
                      </a:lnTo>
                      <a:lnTo>
                        <a:pt x="784" y="871"/>
                      </a:lnTo>
                      <a:lnTo>
                        <a:pt x="1074" y="1742"/>
                      </a:ln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30" name="Grouper 29"/>
            <p:cNvGrpSpPr/>
            <p:nvPr/>
          </p:nvGrpSpPr>
          <p:grpSpPr>
            <a:xfrm>
              <a:off x="5155339" y="3219981"/>
              <a:ext cx="1870393" cy="996825"/>
              <a:chOff x="5126320" y="3197366"/>
              <a:chExt cx="1870393" cy="996825"/>
            </a:xfrm>
          </p:grpSpPr>
          <p:sp>
            <p:nvSpPr>
              <p:cNvPr id="72" name="CustomShape 4"/>
              <p:cNvSpPr/>
              <p:nvPr/>
            </p:nvSpPr>
            <p:spPr>
              <a:xfrm>
                <a:off x="5126320" y="3208166"/>
                <a:ext cx="886982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2817">
                    <a:moveTo>
                      <a:pt x="2352" y="1712"/>
                    </a:moveTo>
                    <a:lnTo>
                      <a:pt x="2352" y="1712"/>
                    </a:lnTo>
                    <a:cubicBezTo>
                      <a:pt x="2352" y="2206"/>
                      <a:pt x="2352" y="2206"/>
                      <a:pt x="2352" y="2206"/>
                    </a:cubicBezTo>
                    <a:cubicBezTo>
                      <a:pt x="2497" y="2235"/>
                      <a:pt x="2584" y="2351"/>
                      <a:pt x="2584" y="2496"/>
                    </a:cubicBezTo>
                    <a:cubicBezTo>
                      <a:pt x="2584" y="2671"/>
                      <a:pt x="2439" y="2816"/>
                      <a:pt x="2265" y="2816"/>
                    </a:cubicBezTo>
                    <a:cubicBezTo>
                      <a:pt x="2120" y="2816"/>
                      <a:pt x="2004" y="2729"/>
                      <a:pt x="1975" y="2613"/>
                    </a:cubicBezTo>
                    <a:cubicBezTo>
                      <a:pt x="610" y="2613"/>
                      <a:pt x="610" y="2613"/>
                      <a:pt x="610" y="2613"/>
                    </a:cubicBezTo>
                    <a:cubicBezTo>
                      <a:pt x="581" y="2729"/>
                      <a:pt x="465" y="2816"/>
                      <a:pt x="319" y="2816"/>
                    </a:cubicBezTo>
                    <a:cubicBezTo>
                      <a:pt x="145" y="2816"/>
                      <a:pt x="0" y="2671"/>
                      <a:pt x="0" y="2496"/>
                    </a:cubicBezTo>
                    <a:cubicBezTo>
                      <a:pt x="0" y="2351"/>
                      <a:pt x="87" y="2235"/>
                      <a:pt x="203" y="2206"/>
                    </a:cubicBezTo>
                    <a:cubicBezTo>
                      <a:pt x="203" y="1712"/>
                      <a:pt x="203" y="1712"/>
                      <a:pt x="203" y="1712"/>
                    </a:cubicBezTo>
                    <a:cubicBezTo>
                      <a:pt x="87" y="1655"/>
                      <a:pt x="0" y="1567"/>
                      <a:pt x="0" y="1422"/>
                    </a:cubicBezTo>
                    <a:cubicBezTo>
                      <a:pt x="0" y="1277"/>
                      <a:pt x="87" y="1161"/>
                      <a:pt x="203" y="1131"/>
                    </a:cubicBezTo>
                    <a:cubicBezTo>
                      <a:pt x="203" y="609"/>
                      <a:pt x="203" y="609"/>
                      <a:pt x="203" y="609"/>
                    </a:cubicBezTo>
                    <a:cubicBezTo>
                      <a:pt x="87" y="580"/>
                      <a:pt x="0" y="464"/>
                      <a:pt x="0" y="318"/>
                    </a:cubicBezTo>
                    <a:cubicBezTo>
                      <a:pt x="0" y="145"/>
                      <a:pt x="145" y="0"/>
                      <a:pt x="319" y="0"/>
                    </a:cubicBezTo>
                    <a:cubicBezTo>
                      <a:pt x="494" y="0"/>
                      <a:pt x="639" y="145"/>
                      <a:pt x="639" y="318"/>
                    </a:cubicBezTo>
                    <a:cubicBezTo>
                      <a:pt x="639" y="464"/>
                      <a:pt x="551" y="580"/>
                      <a:pt x="435" y="609"/>
                    </a:cubicBezTo>
                    <a:cubicBezTo>
                      <a:pt x="435" y="1131"/>
                      <a:pt x="435" y="1131"/>
                      <a:pt x="435" y="1131"/>
                    </a:cubicBezTo>
                    <a:cubicBezTo>
                      <a:pt x="551" y="1161"/>
                      <a:pt x="639" y="1277"/>
                      <a:pt x="639" y="1422"/>
                    </a:cubicBezTo>
                    <a:cubicBezTo>
                      <a:pt x="639" y="1567"/>
                      <a:pt x="551" y="1683"/>
                      <a:pt x="435" y="1712"/>
                    </a:cubicBezTo>
                    <a:cubicBezTo>
                      <a:pt x="435" y="2206"/>
                      <a:pt x="435" y="2206"/>
                      <a:pt x="435" y="2206"/>
                    </a:cubicBezTo>
                    <a:cubicBezTo>
                      <a:pt x="522" y="2235"/>
                      <a:pt x="581" y="2293"/>
                      <a:pt x="610" y="2380"/>
                    </a:cubicBezTo>
                    <a:cubicBezTo>
                      <a:pt x="1945" y="2380"/>
                      <a:pt x="1945" y="2380"/>
                      <a:pt x="1945" y="2380"/>
                    </a:cubicBezTo>
                    <a:cubicBezTo>
                      <a:pt x="1975" y="2293"/>
                      <a:pt x="2061" y="2235"/>
                      <a:pt x="2149" y="2206"/>
                    </a:cubicBezTo>
                    <a:cubicBezTo>
                      <a:pt x="2149" y="1712"/>
                      <a:pt x="2149" y="1712"/>
                      <a:pt x="2149" y="1712"/>
                    </a:cubicBezTo>
                    <a:cubicBezTo>
                      <a:pt x="2032" y="1683"/>
                      <a:pt x="1945" y="1567"/>
                      <a:pt x="1945" y="1422"/>
                    </a:cubicBezTo>
                    <a:cubicBezTo>
                      <a:pt x="1945" y="1277"/>
                      <a:pt x="2032" y="1161"/>
                      <a:pt x="2149" y="1131"/>
                    </a:cubicBezTo>
                    <a:cubicBezTo>
                      <a:pt x="2149" y="609"/>
                      <a:pt x="2149" y="609"/>
                      <a:pt x="2149" y="609"/>
                    </a:cubicBezTo>
                    <a:cubicBezTo>
                      <a:pt x="2032" y="580"/>
                      <a:pt x="1945" y="464"/>
                      <a:pt x="1945" y="318"/>
                    </a:cubicBezTo>
                    <a:cubicBezTo>
                      <a:pt x="1945" y="145"/>
                      <a:pt x="2091" y="0"/>
                      <a:pt x="2265" y="0"/>
                    </a:cubicBezTo>
                    <a:cubicBezTo>
                      <a:pt x="2439" y="0"/>
                      <a:pt x="2584" y="145"/>
                      <a:pt x="2584" y="318"/>
                    </a:cubicBezTo>
                    <a:cubicBezTo>
                      <a:pt x="2584" y="464"/>
                      <a:pt x="2497" y="580"/>
                      <a:pt x="2352" y="609"/>
                    </a:cubicBezTo>
                    <a:cubicBezTo>
                      <a:pt x="2352" y="1131"/>
                      <a:pt x="2352" y="1131"/>
                      <a:pt x="2352" y="1131"/>
                    </a:cubicBezTo>
                    <a:cubicBezTo>
                      <a:pt x="2497" y="1161"/>
                      <a:pt x="2584" y="1277"/>
                      <a:pt x="2584" y="1422"/>
                    </a:cubicBezTo>
                    <a:cubicBezTo>
                      <a:pt x="2584" y="1567"/>
                      <a:pt x="2497" y="1655"/>
                      <a:pt x="2352" y="1712"/>
                    </a:cubicBezTo>
                    <a:moveTo>
                      <a:pt x="203" y="318"/>
                    </a:moveTo>
                    <a:lnTo>
                      <a:pt x="203" y="318"/>
                    </a:lnTo>
                    <a:cubicBezTo>
                      <a:pt x="203" y="406"/>
                      <a:pt x="261" y="464"/>
                      <a:pt x="319" y="464"/>
                    </a:cubicBezTo>
                    <a:cubicBezTo>
                      <a:pt x="406" y="464"/>
                      <a:pt x="465" y="406"/>
                      <a:pt x="465" y="318"/>
                    </a:cubicBezTo>
                    <a:cubicBezTo>
                      <a:pt x="465" y="261"/>
                      <a:pt x="406" y="202"/>
                      <a:pt x="319" y="202"/>
                    </a:cubicBezTo>
                    <a:cubicBezTo>
                      <a:pt x="261" y="202"/>
                      <a:pt x="203" y="261"/>
                      <a:pt x="203" y="318"/>
                    </a:cubicBezTo>
                    <a:moveTo>
                      <a:pt x="203" y="1422"/>
                    </a:moveTo>
                    <a:lnTo>
                      <a:pt x="203" y="1422"/>
                    </a:lnTo>
                    <a:cubicBezTo>
                      <a:pt x="203" y="1480"/>
                      <a:pt x="261" y="1538"/>
                      <a:pt x="319" y="1538"/>
                    </a:cubicBezTo>
                    <a:cubicBezTo>
                      <a:pt x="406" y="1538"/>
                      <a:pt x="465" y="1480"/>
                      <a:pt x="465" y="1422"/>
                    </a:cubicBezTo>
                    <a:cubicBezTo>
                      <a:pt x="465" y="1335"/>
                      <a:pt x="406" y="1277"/>
                      <a:pt x="319" y="1277"/>
                    </a:cubicBezTo>
                    <a:cubicBezTo>
                      <a:pt x="261" y="1277"/>
                      <a:pt x="203" y="1335"/>
                      <a:pt x="203" y="1422"/>
                    </a:cubicBezTo>
                    <a:moveTo>
                      <a:pt x="465" y="2496"/>
                    </a:moveTo>
                    <a:lnTo>
                      <a:pt x="465" y="2496"/>
                    </a:lnTo>
                    <a:cubicBezTo>
                      <a:pt x="465" y="2409"/>
                      <a:pt x="406" y="2351"/>
                      <a:pt x="319" y="2351"/>
                    </a:cubicBezTo>
                    <a:cubicBezTo>
                      <a:pt x="261" y="2351"/>
                      <a:pt x="203" y="2409"/>
                      <a:pt x="203" y="2496"/>
                    </a:cubicBezTo>
                    <a:cubicBezTo>
                      <a:pt x="203" y="2555"/>
                      <a:pt x="261" y="2613"/>
                      <a:pt x="319" y="2613"/>
                    </a:cubicBezTo>
                    <a:cubicBezTo>
                      <a:pt x="406" y="2613"/>
                      <a:pt x="465" y="2555"/>
                      <a:pt x="465" y="2496"/>
                    </a:cubicBezTo>
                    <a:moveTo>
                      <a:pt x="2120" y="318"/>
                    </a:moveTo>
                    <a:lnTo>
                      <a:pt x="2120" y="318"/>
                    </a:lnTo>
                    <a:cubicBezTo>
                      <a:pt x="2120" y="406"/>
                      <a:pt x="2177" y="464"/>
                      <a:pt x="2265" y="464"/>
                    </a:cubicBezTo>
                    <a:cubicBezTo>
                      <a:pt x="2323" y="464"/>
                      <a:pt x="2381" y="406"/>
                      <a:pt x="2381" y="318"/>
                    </a:cubicBezTo>
                    <a:cubicBezTo>
                      <a:pt x="2381" y="261"/>
                      <a:pt x="2323" y="202"/>
                      <a:pt x="2265" y="202"/>
                    </a:cubicBezTo>
                    <a:cubicBezTo>
                      <a:pt x="2177" y="202"/>
                      <a:pt x="2120" y="261"/>
                      <a:pt x="2120" y="318"/>
                    </a:cubicBezTo>
                    <a:moveTo>
                      <a:pt x="2120" y="1422"/>
                    </a:moveTo>
                    <a:lnTo>
                      <a:pt x="2120" y="1422"/>
                    </a:lnTo>
                    <a:cubicBezTo>
                      <a:pt x="2120" y="1480"/>
                      <a:pt x="2177" y="1538"/>
                      <a:pt x="2265" y="1538"/>
                    </a:cubicBezTo>
                    <a:cubicBezTo>
                      <a:pt x="2323" y="1538"/>
                      <a:pt x="2381" y="1480"/>
                      <a:pt x="2381" y="1422"/>
                    </a:cubicBezTo>
                    <a:cubicBezTo>
                      <a:pt x="2381" y="1335"/>
                      <a:pt x="2323" y="1277"/>
                      <a:pt x="2265" y="1277"/>
                    </a:cubicBezTo>
                    <a:cubicBezTo>
                      <a:pt x="2177" y="1277"/>
                      <a:pt x="2120" y="1335"/>
                      <a:pt x="2120" y="1422"/>
                    </a:cubicBezTo>
                    <a:moveTo>
                      <a:pt x="2381" y="2496"/>
                    </a:moveTo>
                    <a:lnTo>
                      <a:pt x="2381" y="2496"/>
                    </a:lnTo>
                    <a:cubicBezTo>
                      <a:pt x="2381" y="2409"/>
                      <a:pt x="2323" y="2351"/>
                      <a:pt x="2265" y="2351"/>
                    </a:cubicBezTo>
                    <a:cubicBezTo>
                      <a:pt x="2177" y="2351"/>
                      <a:pt x="2120" y="2409"/>
                      <a:pt x="2120" y="2496"/>
                    </a:cubicBezTo>
                    <a:cubicBezTo>
                      <a:pt x="2120" y="2555"/>
                      <a:pt x="2177" y="2613"/>
                      <a:pt x="2265" y="2613"/>
                    </a:cubicBezTo>
                    <a:cubicBezTo>
                      <a:pt x="2323" y="2613"/>
                      <a:pt x="2381" y="2555"/>
                      <a:pt x="2381" y="249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73" name="CustomShape 5"/>
              <p:cNvSpPr/>
              <p:nvPr/>
            </p:nvSpPr>
            <p:spPr>
              <a:xfrm>
                <a:off x="6129640" y="3197366"/>
                <a:ext cx="867073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905">
                    <a:moveTo>
                      <a:pt x="2468" y="1568"/>
                    </a:moveTo>
                    <a:lnTo>
                      <a:pt x="2468" y="1568"/>
                    </a:lnTo>
                    <a:cubicBezTo>
                      <a:pt x="2352" y="1568"/>
                      <a:pt x="2264" y="1568"/>
                      <a:pt x="2148" y="1568"/>
                    </a:cubicBezTo>
                    <a:cubicBezTo>
                      <a:pt x="2236" y="1045"/>
                      <a:pt x="2323" y="668"/>
                      <a:pt x="2323" y="291"/>
                    </a:cubicBezTo>
                    <a:cubicBezTo>
                      <a:pt x="2323" y="175"/>
                      <a:pt x="2148" y="30"/>
                      <a:pt x="1829" y="30"/>
                    </a:cubicBezTo>
                    <a:cubicBezTo>
                      <a:pt x="1800" y="58"/>
                      <a:pt x="1800" y="58"/>
                      <a:pt x="1800" y="58"/>
                    </a:cubicBezTo>
                    <a:cubicBezTo>
                      <a:pt x="1684" y="30"/>
                      <a:pt x="1568" y="0"/>
                      <a:pt x="1451" y="30"/>
                    </a:cubicBezTo>
                    <a:cubicBezTo>
                      <a:pt x="1394" y="87"/>
                      <a:pt x="1394" y="87"/>
                      <a:pt x="1394" y="87"/>
                    </a:cubicBezTo>
                    <a:cubicBezTo>
                      <a:pt x="958" y="1191"/>
                      <a:pt x="377" y="1685"/>
                      <a:pt x="0" y="2614"/>
                    </a:cubicBezTo>
                    <a:cubicBezTo>
                      <a:pt x="522" y="2875"/>
                      <a:pt x="522" y="2875"/>
                      <a:pt x="522" y="2875"/>
                    </a:cubicBezTo>
                    <a:cubicBezTo>
                      <a:pt x="609" y="2817"/>
                      <a:pt x="609" y="2817"/>
                      <a:pt x="609" y="2817"/>
                    </a:cubicBezTo>
                    <a:cubicBezTo>
                      <a:pt x="697" y="2585"/>
                      <a:pt x="783" y="2381"/>
                      <a:pt x="899" y="2149"/>
                    </a:cubicBezTo>
                    <a:cubicBezTo>
                      <a:pt x="1074" y="2149"/>
                      <a:pt x="1278" y="2149"/>
                      <a:pt x="1510" y="2149"/>
                    </a:cubicBezTo>
                    <a:cubicBezTo>
                      <a:pt x="1480" y="2323"/>
                      <a:pt x="1451" y="2526"/>
                      <a:pt x="1451" y="2701"/>
                    </a:cubicBezTo>
                    <a:cubicBezTo>
                      <a:pt x="2003" y="2904"/>
                      <a:pt x="2003" y="2904"/>
                      <a:pt x="2003" y="2904"/>
                    </a:cubicBezTo>
                    <a:cubicBezTo>
                      <a:pt x="2061" y="2846"/>
                      <a:pt x="2061" y="2846"/>
                      <a:pt x="2061" y="2846"/>
                    </a:cubicBezTo>
                    <a:cubicBezTo>
                      <a:pt x="2061" y="2671"/>
                      <a:pt x="2061" y="2410"/>
                      <a:pt x="2061" y="2149"/>
                    </a:cubicBezTo>
                    <a:cubicBezTo>
                      <a:pt x="2148" y="2149"/>
                      <a:pt x="2236" y="2149"/>
                      <a:pt x="2323" y="2149"/>
                    </a:cubicBezTo>
                    <a:cubicBezTo>
                      <a:pt x="2468" y="2149"/>
                      <a:pt x="2526" y="1888"/>
                      <a:pt x="2526" y="1656"/>
                    </a:cubicBezTo>
                    <a:lnTo>
                      <a:pt x="2468" y="1568"/>
                    </a:lnTo>
                    <a:moveTo>
                      <a:pt x="1596" y="1568"/>
                    </a:moveTo>
                    <a:lnTo>
                      <a:pt x="1596" y="1568"/>
                    </a:lnTo>
                    <a:cubicBezTo>
                      <a:pt x="1451" y="1568"/>
                      <a:pt x="1335" y="1597"/>
                      <a:pt x="1190" y="1597"/>
                    </a:cubicBezTo>
                    <a:cubicBezTo>
                      <a:pt x="1364" y="1278"/>
                      <a:pt x="1568" y="929"/>
                      <a:pt x="1742" y="523"/>
                    </a:cubicBezTo>
                    <a:cubicBezTo>
                      <a:pt x="1712" y="871"/>
                      <a:pt x="1655" y="1220"/>
                      <a:pt x="1596" y="1568"/>
                    </a:cubicBez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1" name="Grouper 30"/>
            <p:cNvGrpSpPr/>
            <p:nvPr/>
          </p:nvGrpSpPr>
          <p:grpSpPr>
            <a:xfrm>
              <a:off x="8500459" y="1321159"/>
              <a:ext cx="1986079" cy="976916"/>
              <a:chOff x="8471440" y="1298544"/>
              <a:chExt cx="1986079" cy="976916"/>
            </a:xfrm>
          </p:grpSpPr>
          <p:sp>
            <p:nvSpPr>
              <p:cNvPr id="70" name="CustomShape 8"/>
              <p:cNvSpPr/>
              <p:nvPr/>
            </p:nvSpPr>
            <p:spPr>
              <a:xfrm>
                <a:off x="8471440" y="1298544"/>
                <a:ext cx="966618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817" h="2847">
                    <a:moveTo>
                      <a:pt x="2816" y="2701"/>
                    </a:moveTo>
                    <a:lnTo>
                      <a:pt x="2816" y="2701"/>
                    </a:lnTo>
                    <a:cubicBezTo>
                      <a:pt x="2700" y="2787"/>
                      <a:pt x="2496" y="2846"/>
                      <a:pt x="2351" y="2846"/>
                    </a:cubicBezTo>
                    <a:cubicBezTo>
                      <a:pt x="2090" y="2846"/>
                      <a:pt x="1887" y="2730"/>
                      <a:pt x="1742" y="2555"/>
                    </a:cubicBezTo>
                    <a:cubicBezTo>
                      <a:pt x="1510" y="2730"/>
                      <a:pt x="1248" y="2846"/>
                      <a:pt x="986" y="2846"/>
                    </a:cubicBezTo>
                    <a:cubicBezTo>
                      <a:pt x="406" y="2846"/>
                      <a:pt x="0" y="2526"/>
                      <a:pt x="0" y="1568"/>
                    </a:cubicBezTo>
                    <a:cubicBezTo>
                      <a:pt x="0" y="1045"/>
                      <a:pt x="116" y="523"/>
                      <a:pt x="202" y="30"/>
                    </a:cubicBezTo>
                    <a:cubicBezTo>
                      <a:pt x="638" y="87"/>
                      <a:pt x="638" y="87"/>
                      <a:pt x="638" y="87"/>
                    </a:cubicBezTo>
                    <a:cubicBezTo>
                      <a:pt x="551" y="552"/>
                      <a:pt x="434" y="1045"/>
                      <a:pt x="434" y="1568"/>
                    </a:cubicBezTo>
                    <a:cubicBezTo>
                      <a:pt x="434" y="2265"/>
                      <a:pt x="696" y="2410"/>
                      <a:pt x="986" y="2410"/>
                    </a:cubicBezTo>
                    <a:cubicBezTo>
                      <a:pt x="1161" y="2410"/>
                      <a:pt x="1335" y="2294"/>
                      <a:pt x="1510" y="2149"/>
                    </a:cubicBezTo>
                    <a:cubicBezTo>
                      <a:pt x="1364" y="1829"/>
                      <a:pt x="1335" y="1422"/>
                      <a:pt x="1335" y="1104"/>
                    </a:cubicBezTo>
                    <a:cubicBezTo>
                      <a:pt x="1335" y="319"/>
                      <a:pt x="1567" y="0"/>
                      <a:pt x="1916" y="0"/>
                    </a:cubicBezTo>
                    <a:cubicBezTo>
                      <a:pt x="2177" y="0"/>
                      <a:pt x="2468" y="146"/>
                      <a:pt x="2468" y="726"/>
                    </a:cubicBezTo>
                    <a:cubicBezTo>
                      <a:pt x="2468" y="1277"/>
                      <a:pt x="2293" y="1829"/>
                      <a:pt x="2003" y="2236"/>
                    </a:cubicBezTo>
                    <a:cubicBezTo>
                      <a:pt x="2090" y="2323"/>
                      <a:pt x="2206" y="2381"/>
                      <a:pt x="2293" y="2381"/>
                    </a:cubicBezTo>
                    <a:cubicBezTo>
                      <a:pt x="2439" y="2381"/>
                      <a:pt x="2555" y="2353"/>
                      <a:pt x="2670" y="2294"/>
                    </a:cubicBezTo>
                    <a:lnTo>
                      <a:pt x="2816" y="2701"/>
                    </a:lnTo>
                    <a:moveTo>
                      <a:pt x="1771" y="1742"/>
                    </a:moveTo>
                    <a:lnTo>
                      <a:pt x="1771" y="1742"/>
                    </a:lnTo>
                    <a:cubicBezTo>
                      <a:pt x="1944" y="1452"/>
                      <a:pt x="2061" y="1075"/>
                      <a:pt x="2061" y="726"/>
                    </a:cubicBezTo>
                    <a:cubicBezTo>
                      <a:pt x="2061" y="464"/>
                      <a:pt x="2032" y="378"/>
                      <a:pt x="1916" y="378"/>
                    </a:cubicBezTo>
                    <a:cubicBezTo>
                      <a:pt x="1771" y="378"/>
                      <a:pt x="1712" y="639"/>
                      <a:pt x="1712" y="1133"/>
                    </a:cubicBezTo>
                    <a:cubicBezTo>
                      <a:pt x="1712" y="1365"/>
                      <a:pt x="1742" y="1568"/>
                      <a:pt x="1771" y="1742"/>
                    </a:cubicBez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71" name="CustomShape 9"/>
              <p:cNvSpPr/>
              <p:nvPr/>
            </p:nvSpPr>
            <p:spPr>
              <a:xfrm>
                <a:off x="9600400" y="1298544"/>
                <a:ext cx="857119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498" h="2847">
                    <a:moveTo>
                      <a:pt x="348" y="1452"/>
                    </a:moveTo>
                    <a:lnTo>
                      <a:pt x="86" y="1452"/>
                    </a:lnTo>
                    <a:lnTo>
                      <a:pt x="0" y="1365"/>
                    </a:lnTo>
                    <a:lnTo>
                      <a:pt x="0" y="552"/>
                    </a:lnTo>
                    <a:lnTo>
                      <a:pt x="86" y="464"/>
                    </a:lnTo>
                    <a:lnTo>
                      <a:pt x="348" y="464"/>
                    </a:lnTo>
                    <a:lnTo>
                      <a:pt x="435" y="552"/>
                    </a:lnTo>
                    <a:lnTo>
                      <a:pt x="435" y="1365"/>
                    </a:lnTo>
                    <a:lnTo>
                      <a:pt x="348" y="1452"/>
                    </a:lnTo>
                    <a:moveTo>
                      <a:pt x="348" y="2846"/>
                    </a:moveTo>
                    <a:lnTo>
                      <a:pt x="86" y="2846"/>
                    </a:lnTo>
                    <a:lnTo>
                      <a:pt x="0" y="2759"/>
                    </a:lnTo>
                    <a:lnTo>
                      <a:pt x="0" y="1974"/>
                    </a:lnTo>
                    <a:lnTo>
                      <a:pt x="86" y="1888"/>
                    </a:lnTo>
                    <a:lnTo>
                      <a:pt x="348" y="1888"/>
                    </a:lnTo>
                    <a:lnTo>
                      <a:pt x="435" y="1974"/>
                    </a:lnTo>
                    <a:lnTo>
                      <a:pt x="435" y="2759"/>
                    </a:lnTo>
                    <a:lnTo>
                      <a:pt x="348" y="2846"/>
                    </a:lnTo>
                    <a:moveTo>
                      <a:pt x="435" y="348"/>
                    </a:moveTo>
                    <a:lnTo>
                      <a:pt x="435" y="87"/>
                    </a:lnTo>
                    <a:lnTo>
                      <a:pt x="522" y="0"/>
                    </a:lnTo>
                    <a:lnTo>
                      <a:pt x="2003" y="0"/>
                    </a:lnTo>
                    <a:lnTo>
                      <a:pt x="2061" y="87"/>
                    </a:lnTo>
                    <a:lnTo>
                      <a:pt x="2061" y="348"/>
                    </a:lnTo>
                    <a:lnTo>
                      <a:pt x="2003" y="436"/>
                    </a:lnTo>
                    <a:lnTo>
                      <a:pt x="522" y="436"/>
                    </a:lnTo>
                    <a:lnTo>
                      <a:pt x="435" y="348"/>
                    </a:lnTo>
                    <a:moveTo>
                      <a:pt x="435" y="1801"/>
                    </a:moveTo>
                    <a:lnTo>
                      <a:pt x="435" y="1540"/>
                    </a:lnTo>
                    <a:lnTo>
                      <a:pt x="522" y="1452"/>
                    </a:lnTo>
                    <a:lnTo>
                      <a:pt x="2003" y="1452"/>
                    </a:lnTo>
                    <a:lnTo>
                      <a:pt x="2061" y="1540"/>
                    </a:lnTo>
                    <a:lnTo>
                      <a:pt x="2061" y="1801"/>
                    </a:lnTo>
                    <a:lnTo>
                      <a:pt x="2003" y="1888"/>
                    </a:lnTo>
                    <a:lnTo>
                      <a:pt x="522" y="1888"/>
                    </a:lnTo>
                    <a:lnTo>
                      <a:pt x="435" y="1801"/>
                    </a:lnTo>
                    <a:moveTo>
                      <a:pt x="2439" y="1452"/>
                    </a:moveTo>
                    <a:lnTo>
                      <a:pt x="2148" y="1452"/>
                    </a:lnTo>
                    <a:lnTo>
                      <a:pt x="2061" y="1365"/>
                    </a:lnTo>
                    <a:lnTo>
                      <a:pt x="2061" y="552"/>
                    </a:lnTo>
                    <a:lnTo>
                      <a:pt x="2148" y="464"/>
                    </a:lnTo>
                    <a:lnTo>
                      <a:pt x="2439" y="464"/>
                    </a:lnTo>
                    <a:lnTo>
                      <a:pt x="2497" y="552"/>
                    </a:lnTo>
                    <a:lnTo>
                      <a:pt x="2497" y="1365"/>
                    </a:lnTo>
                    <a:lnTo>
                      <a:pt x="2439" y="1452"/>
                    </a:lnTo>
                    <a:moveTo>
                      <a:pt x="2439" y="2846"/>
                    </a:moveTo>
                    <a:lnTo>
                      <a:pt x="2148" y="2846"/>
                    </a:lnTo>
                    <a:lnTo>
                      <a:pt x="2061" y="2759"/>
                    </a:lnTo>
                    <a:lnTo>
                      <a:pt x="2061" y="1974"/>
                    </a:lnTo>
                    <a:lnTo>
                      <a:pt x="2148" y="1888"/>
                    </a:lnTo>
                    <a:lnTo>
                      <a:pt x="2439" y="1888"/>
                    </a:lnTo>
                    <a:lnTo>
                      <a:pt x="2497" y="1974"/>
                    </a:lnTo>
                    <a:lnTo>
                      <a:pt x="2497" y="2759"/>
                    </a:lnTo>
                    <a:lnTo>
                      <a:pt x="2439" y="2846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7" name="Grouper 36"/>
            <p:cNvGrpSpPr/>
            <p:nvPr/>
          </p:nvGrpSpPr>
          <p:grpSpPr>
            <a:xfrm>
              <a:off x="8500459" y="3219981"/>
              <a:ext cx="1979751" cy="1006780"/>
              <a:chOff x="8471440" y="3197366"/>
              <a:chExt cx="1979751" cy="1006780"/>
            </a:xfrm>
          </p:grpSpPr>
          <p:sp>
            <p:nvSpPr>
              <p:cNvPr id="68" name="CustomShape 13"/>
              <p:cNvSpPr/>
              <p:nvPr/>
            </p:nvSpPr>
            <p:spPr>
              <a:xfrm>
                <a:off x="9464320" y="3239126"/>
                <a:ext cx="986871" cy="957007"/>
              </a:xfrm>
              <a:custGeom>
                <a:avLst/>
                <a:gdLst/>
                <a:ahLst/>
                <a:cxnLst/>
                <a:rect l="l" t="t" r="r" b="b"/>
                <a:pathLst>
                  <a:path w="2876" h="2789">
                    <a:moveTo>
                      <a:pt x="2526" y="2294"/>
                    </a:moveTo>
                    <a:lnTo>
                      <a:pt x="2526" y="2294"/>
                    </a:lnTo>
                    <a:cubicBezTo>
                      <a:pt x="2671" y="2294"/>
                      <a:pt x="2758" y="2178"/>
                      <a:pt x="2758" y="2178"/>
                    </a:cubicBezTo>
                    <a:cubicBezTo>
                      <a:pt x="2875" y="2614"/>
                      <a:pt x="2875" y="2614"/>
                      <a:pt x="2875" y="2614"/>
                    </a:cubicBezTo>
                    <a:cubicBezTo>
                      <a:pt x="2875" y="2614"/>
                      <a:pt x="2701" y="2788"/>
                      <a:pt x="2410" y="2788"/>
                    </a:cubicBezTo>
                    <a:cubicBezTo>
                      <a:pt x="2120" y="2788"/>
                      <a:pt x="1829" y="2555"/>
                      <a:pt x="1829" y="2178"/>
                    </a:cubicBezTo>
                    <a:cubicBezTo>
                      <a:pt x="1829" y="1946"/>
                      <a:pt x="1829" y="1946"/>
                      <a:pt x="1829" y="1946"/>
                    </a:cubicBezTo>
                    <a:cubicBezTo>
                      <a:pt x="1829" y="2004"/>
                      <a:pt x="1481" y="2788"/>
                      <a:pt x="639" y="2788"/>
                    </a:cubicBezTo>
                    <a:cubicBezTo>
                      <a:pt x="203" y="2788"/>
                      <a:pt x="0" y="2527"/>
                      <a:pt x="0" y="2178"/>
                    </a:cubicBezTo>
                    <a:cubicBezTo>
                      <a:pt x="0" y="1656"/>
                      <a:pt x="435" y="1220"/>
                      <a:pt x="1800" y="988"/>
                    </a:cubicBezTo>
                    <a:cubicBezTo>
                      <a:pt x="1800" y="552"/>
                      <a:pt x="1655" y="407"/>
                      <a:pt x="1248" y="407"/>
                    </a:cubicBezTo>
                    <a:cubicBezTo>
                      <a:pt x="726" y="407"/>
                      <a:pt x="609" y="755"/>
                      <a:pt x="580" y="988"/>
                    </a:cubicBezTo>
                    <a:cubicBezTo>
                      <a:pt x="87" y="755"/>
                      <a:pt x="87" y="755"/>
                      <a:pt x="87" y="755"/>
                    </a:cubicBezTo>
                    <a:cubicBezTo>
                      <a:pt x="87" y="755"/>
                      <a:pt x="319" y="0"/>
                      <a:pt x="1248" y="0"/>
                    </a:cubicBezTo>
                    <a:cubicBezTo>
                      <a:pt x="2061" y="0"/>
                      <a:pt x="2323" y="407"/>
                      <a:pt x="2323" y="988"/>
                    </a:cubicBezTo>
                    <a:cubicBezTo>
                      <a:pt x="2323" y="2033"/>
                      <a:pt x="2323" y="2033"/>
                      <a:pt x="2323" y="2033"/>
                    </a:cubicBezTo>
                    <a:cubicBezTo>
                      <a:pt x="2323" y="2207"/>
                      <a:pt x="2381" y="2294"/>
                      <a:pt x="2526" y="2294"/>
                    </a:cubicBezTo>
                    <a:moveTo>
                      <a:pt x="871" y="2353"/>
                    </a:moveTo>
                    <a:lnTo>
                      <a:pt x="871" y="2353"/>
                    </a:lnTo>
                    <a:cubicBezTo>
                      <a:pt x="1452" y="2353"/>
                      <a:pt x="1800" y="1540"/>
                      <a:pt x="1800" y="1424"/>
                    </a:cubicBezTo>
                    <a:cubicBezTo>
                      <a:pt x="1800" y="1249"/>
                      <a:pt x="1800" y="1249"/>
                      <a:pt x="1800" y="1249"/>
                    </a:cubicBezTo>
                    <a:cubicBezTo>
                      <a:pt x="842" y="1394"/>
                      <a:pt x="580" y="1772"/>
                      <a:pt x="580" y="2033"/>
                    </a:cubicBezTo>
                    <a:cubicBezTo>
                      <a:pt x="580" y="2265"/>
                      <a:pt x="696" y="2353"/>
                      <a:pt x="871" y="2353"/>
                    </a:cubicBez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69" name="CustomShape 14"/>
              <p:cNvSpPr/>
              <p:nvPr/>
            </p:nvSpPr>
            <p:spPr>
              <a:xfrm>
                <a:off x="8471440" y="3197366"/>
                <a:ext cx="807003" cy="1006780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2934">
                    <a:moveTo>
                      <a:pt x="0" y="203"/>
                    </a:moveTo>
                    <a:lnTo>
                      <a:pt x="551" y="146"/>
                    </a:lnTo>
                    <a:lnTo>
                      <a:pt x="667" y="1974"/>
                    </a:lnTo>
                    <a:lnTo>
                      <a:pt x="116" y="2033"/>
                    </a:lnTo>
                    <a:lnTo>
                      <a:pt x="0" y="203"/>
                    </a:lnTo>
                    <a:moveTo>
                      <a:pt x="2003" y="2381"/>
                    </a:moveTo>
                    <a:lnTo>
                      <a:pt x="1974" y="2933"/>
                    </a:lnTo>
                    <a:lnTo>
                      <a:pt x="202" y="2701"/>
                    </a:lnTo>
                    <a:lnTo>
                      <a:pt x="232" y="2149"/>
                    </a:lnTo>
                    <a:lnTo>
                      <a:pt x="2003" y="2381"/>
                    </a:lnTo>
                    <a:moveTo>
                      <a:pt x="2351" y="0"/>
                    </a:moveTo>
                    <a:lnTo>
                      <a:pt x="2293" y="2207"/>
                    </a:lnTo>
                    <a:lnTo>
                      <a:pt x="1712" y="2178"/>
                    </a:lnTo>
                    <a:lnTo>
                      <a:pt x="1799" y="0"/>
                    </a:lnTo>
                    <a:lnTo>
                      <a:pt x="2351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8" name="Grouper 37"/>
            <p:cNvGrpSpPr/>
            <p:nvPr/>
          </p:nvGrpSpPr>
          <p:grpSpPr>
            <a:xfrm>
              <a:off x="1705459" y="3219981"/>
              <a:ext cx="1977683" cy="998281"/>
              <a:chOff x="1676440" y="3197366"/>
              <a:chExt cx="1977683" cy="998281"/>
            </a:xfrm>
          </p:grpSpPr>
          <p:sp>
            <p:nvSpPr>
              <p:cNvPr id="66" name="CustomShape 15"/>
              <p:cNvSpPr/>
              <p:nvPr/>
            </p:nvSpPr>
            <p:spPr>
              <a:xfrm>
                <a:off x="2617480" y="3197366"/>
                <a:ext cx="1036643" cy="996825"/>
              </a:xfrm>
              <a:custGeom>
                <a:avLst/>
                <a:gdLst/>
                <a:ahLst/>
                <a:cxnLst/>
                <a:rect l="l" t="t" r="r" b="b"/>
                <a:pathLst>
                  <a:path w="3021" h="2905">
                    <a:moveTo>
                      <a:pt x="2323" y="2033"/>
                    </a:moveTo>
                    <a:lnTo>
                      <a:pt x="2323" y="2033"/>
                    </a:lnTo>
                    <a:cubicBezTo>
                      <a:pt x="2236" y="2236"/>
                      <a:pt x="2177" y="2439"/>
                      <a:pt x="2177" y="2643"/>
                    </a:cubicBezTo>
                    <a:cubicBezTo>
                      <a:pt x="2177" y="2730"/>
                      <a:pt x="2236" y="2788"/>
                      <a:pt x="2323" y="2788"/>
                    </a:cubicBezTo>
                    <a:cubicBezTo>
                      <a:pt x="2642" y="2788"/>
                      <a:pt x="2816" y="2469"/>
                      <a:pt x="2933" y="2236"/>
                    </a:cubicBezTo>
                    <a:cubicBezTo>
                      <a:pt x="3020" y="2294"/>
                      <a:pt x="3020" y="2294"/>
                      <a:pt x="3020" y="2294"/>
                    </a:cubicBezTo>
                    <a:cubicBezTo>
                      <a:pt x="2788" y="2701"/>
                      <a:pt x="2555" y="2904"/>
                      <a:pt x="2207" y="2904"/>
                    </a:cubicBezTo>
                    <a:cubicBezTo>
                      <a:pt x="1916" y="2904"/>
                      <a:pt x="1771" y="2788"/>
                      <a:pt x="1771" y="2526"/>
                    </a:cubicBezTo>
                    <a:cubicBezTo>
                      <a:pt x="1771" y="2469"/>
                      <a:pt x="1829" y="2265"/>
                      <a:pt x="1858" y="2178"/>
                    </a:cubicBezTo>
                    <a:cubicBezTo>
                      <a:pt x="1829" y="2178"/>
                      <a:pt x="1829" y="2178"/>
                      <a:pt x="1829" y="2178"/>
                    </a:cubicBezTo>
                    <a:cubicBezTo>
                      <a:pt x="1451" y="2614"/>
                      <a:pt x="1161" y="2904"/>
                      <a:pt x="667" y="2904"/>
                    </a:cubicBezTo>
                    <a:cubicBezTo>
                      <a:pt x="231" y="2904"/>
                      <a:pt x="0" y="2585"/>
                      <a:pt x="0" y="2091"/>
                    </a:cubicBezTo>
                    <a:cubicBezTo>
                      <a:pt x="0" y="1249"/>
                      <a:pt x="1161" y="0"/>
                      <a:pt x="1975" y="0"/>
                    </a:cubicBezTo>
                    <a:cubicBezTo>
                      <a:pt x="2236" y="0"/>
                      <a:pt x="2439" y="146"/>
                      <a:pt x="2439" y="407"/>
                    </a:cubicBezTo>
                    <a:cubicBezTo>
                      <a:pt x="2468" y="407"/>
                      <a:pt x="2468" y="407"/>
                      <a:pt x="2468" y="407"/>
                    </a:cubicBezTo>
                    <a:cubicBezTo>
                      <a:pt x="2555" y="87"/>
                      <a:pt x="2555" y="87"/>
                      <a:pt x="2555" y="87"/>
                    </a:cubicBezTo>
                    <a:cubicBezTo>
                      <a:pt x="3020" y="87"/>
                      <a:pt x="3020" y="87"/>
                      <a:pt x="3020" y="87"/>
                    </a:cubicBezTo>
                    <a:lnTo>
                      <a:pt x="2323" y="2033"/>
                    </a:lnTo>
                    <a:moveTo>
                      <a:pt x="2264" y="929"/>
                    </a:moveTo>
                    <a:lnTo>
                      <a:pt x="2264" y="929"/>
                    </a:lnTo>
                    <a:cubicBezTo>
                      <a:pt x="2323" y="755"/>
                      <a:pt x="2381" y="639"/>
                      <a:pt x="2381" y="494"/>
                    </a:cubicBezTo>
                    <a:cubicBezTo>
                      <a:pt x="2381" y="262"/>
                      <a:pt x="2236" y="87"/>
                      <a:pt x="2003" y="87"/>
                    </a:cubicBezTo>
                    <a:cubicBezTo>
                      <a:pt x="1248" y="87"/>
                      <a:pt x="435" y="1540"/>
                      <a:pt x="435" y="2381"/>
                    </a:cubicBezTo>
                    <a:cubicBezTo>
                      <a:pt x="435" y="2614"/>
                      <a:pt x="522" y="2846"/>
                      <a:pt x="783" y="2846"/>
                    </a:cubicBezTo>
                    <a:cubicBezTo>
                      <a:pt x="1161" y="2846"/>
                      <a:pt x="1800" y="2265"/>
                      <a:pt x="1916" y="1888"/>
                    </a:cubicBezTo>
                    <a:lnTo>
                      <a:pt x="2264" y="929"/>
                    </a:ln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67" name="CustomShape 16"/>
              <p:cNvSpPr/>
              <p:nvPr/>
            </p:nvSpPr>
            <p:spPr>
              <a:xfrm>
                <a:off x="1676440" y="3228686"/>
                <a:ext cx="757573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208" h="2818">
                    <a:moveTo>
                      <a:pt x="377" y="175"/>
                    </a:moveTo>
                    <a:lnTo>
                      <a:pt x="377" y="175"/>
                    </a:lnTo>
                    <a:cubicBezTo>
                      <a:pt x="377" y="291"/>
                      <a:pt x="291" y="377"/>
                      <a:pt x="175" y="377"/>
                    </a:cubicBezTo>
                    <a:cubicBezTo>
                      <a:pt x="59" y="377"/>
                      <a:pt x="0" y="291"/>
                      <a:pt x="0" y="175"/>
                    </a:cubicBezTo>
                    <a:cubicBezTo>
                      <a:pt x="0" y="59"/>
                      <a:pt x="59" y="0"/>
                      <a:pt x="175" y="0"/>
                    </a:cubicBezTo>
                    <a:cubicBezTo>
                      <a:pt x="291" y="0"/>
                      <a:pt x="377" y="59"/>
                      <a:pt x="377" y="175"/>
                    </a:cubicBezTo>
                    <a:moveTo>
                      <a:pt x="377" y="668"/>
                    </a:moveTo>
                    <a:lnTo>
                      <a:pt x="377" y="668"/>
                    </a:lnTo>
                    <a:cubicBezTo>
                      <a:pt x="377" y="784"/>
                      <a:pt x="291" y="872"/>
                      <a:pt x="175" y="872"/>
                    </a:cubicBezTo>
                    <a:cubicBezTo>
                      <a:pt x="59" y="872"/>
                      <a:pt x="0" y="784"/>
                      <a:pt x="0" y="668"/>
                    </a:cubicBezTo>
                    <a:cubicBezTo>
                      <a:pt x="0" y="552"/>
                      <a:pt x="59" y="494"/>
                      <a:pt x="175" y="494"/>
                    </a:cubicBezTo>
                    <a:cubicBezTo>
                      <a:pt x="291" y="494"/>
                      <a:pt x="377" y="552"/>
                      <a:pt x="377" y="668"/>
                    </a:cubicBezTo>
                    <a:moveTo>
                      <a:pt x="377" y="1162"/>
                    </a:moveTo>
                    <a:lnTo>
                      <a:pt x="377" y="1162"/>
                    </a:lnTo>
                    <a:cubicBezTo>
                      <a:pt x="377" y="1278"/>
                      <a:pt x="291" y="1365"/>
                      <a:pt x="175" y="1365"/>
                    </a:cubicBezTo>
                    <a:cubicBezTo>
                      <a:pt x="59" y="1365"/>
                      <a:pt x="0" y="1278"/>
                      <a:pt x="0" y="1162"/>
                    </a:cubicBezTo>
                    <a:cubicBezTo>
                      <a:pt x="0" y="1046"/>
                      <a:pt x="59" y="988"/>
                      <a:pt x="175" y="988"/>
                    </a:cubicBezTo>
                    <a:cubicBezTo>
                      <a:pt x="291" y="988"/>
                      <a:pt x="377" y="1046"/>
                      <a:pt x="377" y="1162"/>
                    </a:cubicBezTo>
                    <a:moveTo>
                      <a:pt x="377" y="1655"/>
                    </a:moveTo>
                    <a:lnTo>
                      <a:pt x="377" y="1655"/>
                    </a:lnTo>
                    <a:cubicBezTo>
                      <a:pt x="377" y="1771"/>
                      <a:pt x="291" y="1859"/>
                      <a:pt x="175" y="1859"/>
                    </a:cubicBezTo>
                    <a:cubicBezTo>
                      <a:pt x="59" y="1859"/>
                      <a:pt x="0" y="1771"/>
                      <a:pt x="0" y="1655"/>
                    </a:cubicBezTo>
                    <a:cubicBezTo>
                      <a:pt x="0" y="1539"/>
                      <a:pt x="59" y="1453"/>
                      <a:pt x="175" y="1453"/>
                    </a:cubicBezTo>
                    <a:cubicBezTo>
                      <a:pt x="291" y="1453"/>
                      <a:pt x="377" y="1539"/>
                      <a:pt x="377" y="1655"/>
                    </a:cubicBezTo>
                    <a:moveTo>
                      <a:pt x="407" y="2149"/>
                    </a:moveTo>
                    <a:lnTo>
                      <a:pt x="407" y="2149"/>
                    </a:lnTo>
                    <a:cubicBezTo>
                      <a:pt x="407" y="2266"/>
                      <a:pt x="320" y="2352"/>
                      <a:pt x="204" y="2352"/>
                    </a:cubicBezTo>
                    <a:cubicBezTo>
                      <a:pt x="116" y="2352"/>
                      <a:pt x="29" y="2266"/>
                      <a:pt x="29" y="2149"/>
                    </a:cubicBezTo>
                    <a:cubicBezTo>
                      <a:pt x="29" y="2033"/>
                      <a:pt x="116" y="1946"/>
                      <a:pt x="204" y="1946"/>
                    </a:cubicBezTo>
                    <a:cubicBezTo>
                      <a:pt x="320" y="1946"/>
                      <a:pt x="407" y="2033"/>
                      <a:pt x="407" y="2149"/>
                    </a:cubicBezTo>
                    <a:moveTo>
                      <a:pt x="755" y="2556"/>
                    </a:moveTo>
                    <a:lnTo>
                      <a:pt x="755" y="2556"/>
                    </a:lnTo>
                    <a:cubicBezTo>
                      <a:pt x="755" y="2672"/>
                      <a:pt x="668" y="2730"/>
                      <a:pt x="581" y="2730"/>
                    </a:cubicBezTo>
                    <a:cubicBezTo>
                      <a:pt x="465" y="2730"/>
                      <a:pt x="377" y="2672"/>
                      <a:pt x="377" y="2556"/>
                    </a:cubicBezTo>
                    <a:cubicBezTo>
                      <a:pt x="377" y="2439"/>
                      <a:pt x="465" y="2352"/>
                      <a:pt x="581" y="2352"/>
                    </a:cubicBezTo>
                    <a:cubicBezTo>
                      <a:pt x="668" y="2352"/>
                      <a:pt x="755" y="2439"/>
                      <a:pt x="755" y="2556"/>
                    </a:cubicBezTo>
                    <a:moveTo>
                      <a:pt x="1278" y="2643"/>
                    </a:moveTo>
                    <a:lnTo>
                      <a:pt x="1278" y="2643"/>
                    </a:lnTo>
                    <a:cubicBezTo>
                      <a:pt x="1278" y="2759"/>
                      <a:pt x="1190" y="2817"/>
                      <a:pt x="1074" y="2817"/>
                    </a:cubicBezTo>
                    <a:cubicBezTo>
                      <a:pt x="988" y="2817"/>
                      <a:pt x="900" y="2759"/>
                      <a:pt x="900" y="2643"/>
                    </a:cubicBezTo>
                    <a:cubicBezTo>
                      <a:pt x="900" y="2527"/>
                      <a:pt x="988" y="2439"/>
                      <a:pt x="1074" y="2439"/>
                    </a:cubicBezTo>
                    <a:cubicBezTo>
                      <a:pt x="1190" y="2439"/>
                      <a:pt x="1278" y="2527"/>
                      <a:pt x="1278" y="2643"/>
                    </a:cubicBezTo>
                    <a:moveTo>
                      <a:pt x="1801" y="2556"/>
                    </a:moveTo>
                    <a:lnTo>
                      <a:pt x="1801" y="2556"/>
                    </a:lnTo>
                    <a:cubicBezTo>
                      <a:pt x="1801" y="2672"/>
                      <a:pt x="1714" y="2730"/>
                      <a:pt x="1626" y="2730"/>
                    </a:cubicBezTo>
                    <a:cubicBezTo>
                      <a:pt x="1510" y="2730"/>
                      <a:pt x="1423" y="2672"/>
                      <a:pt x="1423" y="2556"/>
                    </a:cubicBezTo>
                    <a:cubicBezTo>
                      <a:pt x="1423" y="2439"/>
                      <a:pt x="1510" y="2352"/>
                      <a:pt x="1626" y="2352"/>
                    </a:cubicBezTo>
                    <a:cubicBezTo>
                      <a:pt x="1714" y="2352"/>
                      <a:pt x="1801" y="2439"/>
                      <a:pt x="1801" y="2556"/>
                    </a:cubicBezTo>
                    <a:moveTo>
                      <a:pt x="2149" y="2149"/>
                    </a:moveTo>
                    <a:lnTo>
                      <a:pt x="2149" y="2149"/>
                    </a:lnTo>
                    <a:cubicBezTo>
                      <a:pt x="2149" y="2266"/>
                      <a:pt x="2062" y="2352"/>
                      <a:pt x="1975" y="2352"/>
                    </a:cubicBezTo>
                    <a:cubicBezTo>
                      <a:pt x="1858" y="2352"/>
                      <a:pt x="1771" y="2266"/>
                      <a:pt x="1771" y="2149"/>
                    </a:cubicBezTo>
                    <a:cubicBezTo>
                      <a:pt x="1771" y="2033"/>
                      <a:pt x="1858" y="1946"/>
                      <a:pt x="1975" y="1946"/>
                    </a:cubicBezTo>
                    <a:cubicBezTo>
                      <a:pt x="2062" y="1946"/>
                      <a:pt x="2149" y="2033"/>
                      <a:pt x="2149" y="2149"/>
                    </a:cubicBezTo>
                    <a:moveTo>
                      <a:pt x="2207" y="175"/>
                    </a:moveTo>
                    <a:lnTo>
                      <a:pt x="2207" y="175"/>
                    </a:lnTo>
                    <a:cubicBezTo>
                      <a:pt x="2207" y="291"/>
                      <a:pt x="2120" y="377"/>
                      <a:pt x="2003" y="377"/>
                    </a:cubicBezTo>
                    <a:cubicBezTo>
                      <a:pt x="1887" y="377"/>
                      <a:pt x="1830" y="291"/>
                      <a:pt x="1830" y="175"/>
                    </a:cubicBezTo>
                    <a:cubicBezTo>
                      <a:pt x="1830" y="59"/>
                      <a:pt x="1887" y="0"/>
                      <a:pt x="2003" y="0"/>
                    </a:cubicBezTo>
                    <a:cubicBezTo>
                      <a:pt x="2120" y="0"/>
                      <a:pt x="2207" y="59"/>
                      <a:pt x="2207" y="175"/>
                    </a:cubicBezTo>
                    <a:moveTo>
                      <a:pt x="2207" y="668"/>
                    </a:moveTo>
                    <a:lnTo>
                      <a:pt x="2207" y="668"/>
                    </a:lnTo>
                    <a:cubicBezTo>
                      <a:pt x="2207" y="784"/>
                      <a:pt x="2120" y="872"/>
                      <a:pt x="2003" y="872"/>
                    </a:cubicBezTo>
                    <a:cubicBezTo>
                      <a:pt x="1887" y="872"/>
                      <a:pt x="1830" y="784"/>
                      <a:pt x="1830" y="668"/>
                    </a:cubicBezTo>
                    <a:cubicBezTo>
                      <a:pt x="1830" y="552"/>
                      <a:pt x="1887" y="494"/>
                      <a:pt x="2003" y="494"/>
                    </a:cubicBezTo>
                    <a:cubicBezTo>
                      <a:pt x="2120" y="494"/>
                      <a:pt x="2207" y="552"/>
                      <a:pt x="2207" y="668"/>
                    </a:cubicBezTo>
                    <a:moveTo>
                      <a:pt x="2207" y="1162"/>
                    </a:moveTo>
                    <a:lnTo>
                      <a:pt x="2207" y="1162"/>
                    </a:lnTo>
                    <a:cubicBezTo>
                      <a:pt x="2207" y="1278"/>
                      <a:pt x="2120" y="1365"/>
                      <a:pt x="2003" y="1365"/>
                    </a:cubicBezTo>
                    <a:cubicBezTo>
                      <a:pt x="1887" y="1365"/>
                      <a:pt x="1830" y="1278"/>
                      <a:pt x="1830" y="1162"/>
                    </a:cubicBezTo>
                    <a:cubicBezTo>
                      <a:pt x="1830" y="1046"/>
                      <a:pt x="1887" y="988"/>
                      <a:pt x="2003" y="988"/>
                    </a:cubicBezTo>
                    <a:cubicBezTo>
                      <a:pt x="2120" y="988"/>
                      <a:pt x="2207" y="1046"/>
                      <a:pt x="2207" y="1162"/>
                    </a:cubicBezTo>
                    <a:moveTo>
                      <a:pt x="2207" y="1655"/>
                    </a:moveTo>
                    <a:lnTo>
                      <a:pt x="2207" y="1655"/>
                    </a:lnTo>
                    <a:cubicBezTo>
                      <a:pt x="2207" y="1771"/>
                      <a:pt x="2120" y="1859"/>
                      <a:pt x="2003" y="1859"/>
                    </a:cubicBezTo>
                    <a:cubicBezTo>
                      <a:pt x="1887" y="1859"/>
                      <a:pt x="1830" y="1771"/>
                      <a:pt x="1830" y="1655"/>
                    </a:cubicBezTo>
                    <a:cubicBezTo>
                      <a:pt x="1830" y="1539"/>
                      <a:pt x="1887" y="1453"/>
                      <a:pt x="2003" y="1453"/>
                    </a:cubicBezTo>
                    <a:cubicBezTo>
                      <a:pt x="2120" y="1453"/>
                      <a:pt x="2207" y="1539"/>
                      <a:pt x="2207" y="165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1" name="Grouper 40"/>
            <p:cNvGrpSpPr/>
            <p:nvPr/>
          </p:nvGrpSpPr>
          <p:grpSpPr>
            <a:xfrm>
              <a:off x="1715899" y="1321159"/>
              <a:ext cx="1954273" cy="977418"/>
              <a:chOff x="1686880" y="1298544"/>
              <a:chExt cx="1954273" cy="977418"/>
            </a:xfrm>
          </p:grpSpPr>
          <p:sp>
            <p:nvSpPr>
              <p:cNvPr id="64" name="CustomShape 17"/>
              <p:cNvSpPr/>
              <p:nvPr/>
            </p:nvSpPr>
            <p:spPr>
              <a:xfrm>
                <a:off x="1686880" y="1309344"/>
                <a:ext cx="976916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2817">
                    <a:moveTo>
                      <a:pt x="1423" y="2555"/>
                    </a:moveTo>
                    <a:lnTo>
                      <a:pt x="1423" y="2555"/>
                    </a:lnTo>
                    <a:cubicBezTo>
                      <a:pt x="1917" y="2555"/>
                      <a:pt x="2062" y="2323"/>
                      <a:pt x="2062" y="1858"/>
                    </a:cubicBezTo>
                    <a:cubicBezTo>
                      <a:pt x="2062" y="522"/>
                      <a:pt x="2062" y="522"/>
                      <a:pt x="2062" y="522"/>
                    </a:cubicBezTo>
                    <a:cubicBezTo>
                      <a:pt x="2062" y="348"/>
                      <a:pt x="2033" y="261"/>
                      <a:pt x="1829" y="261"/>
                    </a:cubicBezTo>
                    <a:cubicBezTo>
                      <a:pt x="1742" y="261"/>
                      <a:pt x="1742" y="261"/>
                      <a:pt x="1742" y="261"/>
                    </a:cubicBezTo>
                    <a:cubicBezTo>
                      <a:pt x="1656" y="261"/>
                      <a:pt x="1597" y="232"/>
                      <a:pt x="1597" y="144"/>
                    </a:cubicBezTo>
                    <a:cubicBezTo>
                      <a:pt x="1597" y="57"/>
                      <a:pt x="1656" y="0"/>
                      <a:pt x="1742" y="0"/>
                    </a:cubicBezTo>
                    <a:cubicBezTo>
                      <a:pt x="1917" y="0"/>
                      <a:pt x="1946" y="28"/>
                      <a:pt x="2236" y="28"/>
                    </a:cubicBezTo>
                    <a:cubicBezTo>
                      <a:pt x="2498" y="28"/>
                      <a:pt x="2498" y="0"/>
                      <a:pt x="2701" y="0"/>
                    </a:cubicBezTo>
                    <a:cubicBezTo>
                      <a:pt x="2788" y="0"/>
                      <a:pt x="2846" y="28"/>
                      <a:pt x="2846" y="144"/>
                    </a:cubicBezTo>
                    <a:cubicBezTo>
                      <a:pt x="2846" y="232"/>
                      <a:pt x="2788" y="261"/>
                      <a:pt x="2701" y="261"/>
                    </a:cubicBezTo>
                    <a:cubicBezTo>
                      <a:pt x="2585" y="261"/>
                      <a:pt x="2585" y="261"/>
                      <a:pt x="2585" y="261"/>
                    </a:cubicBezTo>
                    <a:cubicBezTo>
                      <a:pt x="2469" y="261"/>
                      <a:pt x="2439" y="348"/>
                      <a:pt x="2439" y="522"/>
                    </a:cubicBezTo>
                    <a:cubicBezTo>
                      <a:pt x="2439" y="1916"/>
                      <a:pt x="2439" y="1916"/>
                      <a:pt x="2439" y="1916"/>
                    </a:cubicBezTo>
                    <a:cubicBezTo>
                      <a:pt x="2439" y="2555"/>
                      <a:pt x="2091" y="2816"/>
                      <a:pt x="1423" y="2816"/>
                    </a:cubicBezTo>
                    <a:cubicBezTo>
                      <a:pt x="755" y="2816"/>
                      <a:pt x="436" y="2555"/>
                      <a:pt x="436" y="1916"/>
                    </a:cubicBezTo>
                    <a:cubicBezTo>
                      <a:pt x="436" y="522"/>
                      <a:pt x="436" y="522"/>
                      <a:pt x="436" y="522"/>
                    </a:cubicBezTo>
                    <a:cubicBezTo>
                      <a:pt x="436" y="348"/>
                      <a:pt x="407" y="261"/>
                      <a:pt x="262" y="261"/>
                    </a:cubicBezTo>
                    <a:cubicBezTo>
                      <a:pt x="175" y="261"/>
                      <a:pt x="175" y="261"/>
                      <a:pt x="175" y="261"/>
                    </a:cubicBezTo>
                    <a:cubicBezTo>
                      <a:pt x="87" y="261"/>
                      <a:pt x="0" y="232"/>
                      <a:pt x="0" y="144"/>
                    </a:cubicBezTo>
                    <a:cubicBezTo>
                      <a:pt x="0" y="28"/>
                      <a:pt x="58" y="0"/>
                      <a:pt x="175" y="0"/>
                    </a:cubicBezTo>
                    <a:cubicBezTo>
                      <a:pt x="348" y="0"/>
                      <a:pt x="378" y="28"/>
                      <a:pt x="639" y="28"/>
                    </a:cubicBezTo>
                    <a:cubicBezTo>
                      <a:pt x="900" y="28"/>
                      <a:pt x="959" y="0"/>
                      <a:pt x="1104" y="0"/>
                    </a:cubicBezTo>
                    <a:cubicBezTo>
                      <a:pt x="1220" y="0"/>
                      <a:pt x="1249" y="57"/>
                      <a:pt x="1249" y="144"/>
                    </a:cubicBezTo>
                    <a:cubicBezTo>
                      <a:pt x="1249" y="232"/>
                      <a:pt x="1191" y="261"/>
                      <a:pt x="1104" y="261"/>
                    </a:cubicBezTo>
                    <a:cubicBezTo>
                      <a:pt x="1016" y="261"/>
                      <a:pt x="1016" y="261"/>
                      <a:pt x="1016" y="261"/>
                    </a:cubicBezTo>
                    <a:cubicBezTo>
                      <a:pt x="843" y="261"/>
                      <a:pt x="784" y="348"/>
                      <a:pt x="784" y="522"/>
                    </a:cubicBezTo>
                    <a:cubicBezTo>
                      <a:pt x="784" y="1858"/>
                      <a:pt x="784" y="1858"/>
                      <a:pt x="784" y="1858"/>
                    </a:cubicBezTo>
                    <a:cubicBezTo>
                      <a:pt x="784" y="2323"/>
                      <a:pt x="959" y="2555"/>
                      <a:pt x="1423" y="2555"/>
                    </a:cubicBez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65" name="CustomShape 18"/>
              <p:cNvSpPr/>
              <p:nvPr/>
            </p:nvSpPr>
            <p:spPr>
              <a:xfrm>
                <a:off x="2774080" y="1298544"/>
                <a:ext cx="867073" cy="976916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2847">
                    <a:moveTo>
                      <a:pt x="2526" y="2526"/>
                    </a:moveTo>
                    <a:lnTo>
                      <a:pt x="2526" y="2526"/>
                    </a:lnTo>
                    <a:cubicBezTo>
                      <a:pt x="2526" y="2701"/>
                      <a:pt x="2381" y="2846"/>
                      <a:pt x="2207" y="2846"/>
                    </a:cubicBezTo>
                    <a:cubicBezTo>
                      <a:pt x="2004" y="2846"/>
                      <a:pt x="1858" y="2701"/>
                      <a:pt x="1858" y="2526"/>
                    </a:cubicBezTo>
                    <a:cubicBezTo>
                      <a:pt x="1858" y="2381"/>
                      <a:pt x="1974" y="2265"/>
                      <a:pt x="2091" y="2236"/>
                    </a:cubicBezTo>
                    <a:cubicBezTo>
                      <a:pt x="2091" y="1742"/>
                      <a:pt x="2091" y="1742"/>
                      <a:pt x="2091" y="1742"/>
                    </a:cubicBezTo>
                    <a:cubicBezTo>
                      <a:pt x="2004" y="1713"/>
                      <a:pt x="1917" y="1656"/>
                      <a:pt x="1888" y="1568"/>
                    </a:cubicBezTo>
                    <a:cubicBezTo>
                      <a:pt x="610" y="1568"/>
                      <a:pt x="610" y="1568"/>
                      <a:pt x="610" y="1568"/>
                    </a:cubicBezTo>
                    <a:cubicBezTo>
                      <a:pt x="581" y="1656"/>
                      <a:pt x="523" y="1742"/>
                      <a:pt x="436" y="1772"/>
                    </a:cubicBezTo>
                    <a:cubicBezTo>
                      <a:pt x="436" y="2236"/>
                      <a:pt x="436" y="2236"/>
                      <a:pt x="436" y="2236"/>
                    </a:cubicBezTo>
                    <a:cubicBezTo>
                      <a:pt x="552" y="2265"/>
                      <a:pt x="639" y="2381"/>
                      <a:pt x="639" y="2526"/>
                    </a:cubicBezTo>
                    <a:cubicBezTo>
                      <a:pt x="639" y="2701"/>
                      <a:pt x="494" y="2846"/>
                      <a:pt x="319" y="2846"/>
                    </a:cubicBezTo>
                    <a:cubicBezTo>
                      <a:pt x="145" y="2846"/>
                      <a:pt x="0" y="2701"/>
                      <a:pt x="0" y="2526"/>
                    </a:cubicBezTo>
                    <a:cubicBezTo>
                      <a:pt x="0" y="2381"/>
                      <a:pt x="87" y="2265"/>
                      <a:pt x="203" y="2236"/>
                    </a:cubicBezTo>
                    <a:cubicBezTo>
                      <a:pt x="203" y="1772"/>
                      <a:pt x="203" y="1772"/>
                      <a:pt x="203" y="1772"/>
                    </a:cubicBezTo>
                    <a:cubicBezTo>
                      <a:pt x="87" y="1713"/>
                      <a:pt x="0" y="1597"/>
                      <a:pt x="0" y="1452"/>
                    </a:cubicBezTo>
                    <a:cubicBezTo>
                      <a:pt x="0" y="1277"/>
                      <a:pt x="145" y="1133"/>
                      <a:pt x="319" y="1133"/>
                    </a:cubicBezTo>
                    <a:cubicBezTo>
                      <a:pt x="348" y="1133"/>
                      <a:pt x="378" y="1133"/>
                      <a:pt x="407" y="1161"/>
                    </a:cubicBezTo>
                    <a:cubicBezTo>
                      <a:pt x="959" y="464"/>
                      <a:pt x="959" y="464"/>
                      <a:pt x="959" y="464"/>
                    </a:cubicBezTo>
                    <a:cubicBezTo>
                      <a:pt x="959" y="407"/>
                      <a:pt x="929" y="378"/>
                      <a:pt x="929" y="319"/>
                    </a:cubicBezTo>
                    <a:cubicBezTo>
                      <a:pt x="929" y="146"/>
                      <a:pt x="1075" y="0"/>
                      <a:pt x="1278" y="0"/>
                    </a:cubicBezTo>
                    <a:cubicBezTo>
                      <a:pt x="1452" y="0"/>
                      <a:pt x="1597" y="146"/>
                      <a:pt x="1597" y="319"/>
                    </a:cubicBezTo>
                    <a:cubicBezTo>
                      <a:pt x="1597" y="378"/>
                      <a:pt x="1597" y="407"/>
                      <a:pt x="1568" y="464"/>
                    </a:cubicBezTo>
                    <a:cubicBezTo>
                      <a:pt x="2120" y="1133"/>
                      <a:pt x="2120" y="1133"/>
                      <a:pt x="2120" y="1133"/>
                    </a:cubicBezTo>
                    <a:cubicBezTo>
                      <a:pt x="2149" y="1133"/>
                      <a:pt x="2178" y="1133"/>
                      <a:pt x="2207" y="1133"/>
                    </a:cubicBezTo>
                    <a:cubicBezTo>
                      <a:pt x="2381" y="1133"/>
                      <a:pt x="2526" y="1277"/>
                      <a:pt x="2526" y="1452"/>
                    </a:cubicBezTo>
                    <a:cubicBezTo>
                      <a:pt x="2526" y="1597"/>
                      <a:pt x="2439" y="1713"/>
                      <a:pt x="2294" y="1742"/>
                    </a:cubicBezTo>
                    <a:cubicBezTo>
                      <a:pt x="2294" y="2236"/>
                      <a:pt x="2294" y="2236"/>
                      <a:pt x="2294" y="2236"/>
                    </a:cubicBezTo>
                    <a:cubicBezTo>
                      <a:pt x="2439" y="2265"/>
                      <a:pt x="2526" y="2381"/>
                      <a:pt x="2526" y="2526"/>
                    </a:cubicBezTo>
                    <a:moveTo>
                      <a:pt x="436" y="1452"/>
                    </a:moveTo>
                    <a:lnTo>
                      <a:pt x="436" y="1452"/>
                    </a:lnTo>
                    <a:cubicBezTo>
                      <a:pt x="436" y="1394"/>
                      <a:pt x="378" y="1336"/>
                      <a:pt x="319" y="1336"/>
                    </a:cubicBezTo>
                    <a:cubicBezTo>
                      <a:pt x="232" y="1336"/>
                      <a:pt x="175" y="1394"/>
                      <a:pt x="175" y="1452"/>
                    </a:cubicBezTo>
                    <a:cubicBezTo>
                      <a:pt x="175" y="1540"/>
                      <a:pt x="232" y="1597"/>
                      <a:pt x="319" y="1597"/>
                    </a:cubicBezTo>
                    <a:cubicBezTo>
                      <a:pt x="378" y="1597"/>
                      <a:pt x="436" y="1540"/>
                      <a:pt x="436" y="1452"/>
                    </a:cubicBezTo>
                    <a:moveTo>
                      <a:pt x="436" y="2526"/>
                    </a:moveTo>
                    <a:lnTo>
                      <a:pt x="436" y="2526"/>
                    </a:lnTo>
                    <a:cubicBezTo>
                      <a:pt x="436" y="2469"/>
                      <a:pt x="378" y="2410"/>
                      <a:pt x="319" y="2410"/>
                    </a:cubicBezTo>
                    <a:cubicBezTo>
                      <a:pt x="232" y="2410"/>
                      <a:pt x="175" y="2469"/>
                      <a:pt x="175" y="2526"/>
                    </a:cubicBezTo>
                    <a:cubicBezTo>
                      <a:pt x="175" y="2614"/>
                      <a:pt x="232" y="2671"/>
                      <a:pt x="319" y="2671"/>
                    </a:cubicBezTo>
                    <a:cubicBezTo>
                      <a:pt x="378" y="2671"/>
                      <a:pt x="436" y="2614"/>
                      <a:pt x="436" y="2526"/>
                    </a:cubicBezTo>
                    <a:moveTo>
                      <a:pt x="610" y="1336"/>
                    </a:moveTo>
                    <a:lnTo>
                      <a:pt x="610" y="1336"/>
                    </a:lnTo>
                    <a:cubicBezTo>
                      <a:pt x="1888" y="1336"/>
                      <a:pt x="1888" y="1336"/>
                      <a:pt x="1888" y="1336"/>
                    </a:cubicBezTo>
                    <a:cubicBezTo>
                      <a:pt x="1888" y="1307"/>
                      <a:pt x="1917" y="1277"/>
                      <a:pt x="1946" y="1249"/>
                    </a:cubicBezTo>
                    <a:cubicBezTo>
                      <a:pt x="1394" y="610"/>
                      <a:pt x="1394" y="610"/>
                      <a:pt x="1394" y="610"/>
                    </a:cubicBezTo>
                    <a:cubicBezTo>
                      <a:pt x="1365" y="639"/>
                      <a:pt x="1307" y="639"/>
                      <a:pt x="1278" y="639"/>
                    </a:cubicBezTo>
                    <a:cubicBezTo>
                      <a:pt x="1220" y="639"/>
                      <a:pt x="1161" y="639"/>
                      <a:pt x="1133" y="610"/>
                    </a:cubicBezTo>
                    <a:cubicBezTo>
                      <a:pt x="581" y="1277"/>
                      <a:pt x="581" y="1277"/>
                      <a:pt x="581" y="1277"/>
                    </a:cubicBezTo>
                    <a:cubicBezTo>
                      <a:pt x="610" y="1307"/>
                      <a:pt x="610" y="1307"/>
                      <a:pt x="610" y="1336"/>
                    </a:cubicBezTo>
                    <a:moveTo>
                      <a:pt x="1133" y="319"/>
                    </a:moveTo>
                    <a:lnTo>
                      <a:pt x="1133" y="319"/>
                    </a:lnTo>
                    <a:cubicBezTo>
                      <a:pt x="1133" y="407"/>
                      <a:pt x="1191" y="464"/>
                      <a:pt x="1278" y="464"/>
                    </a:cubicBezTo>
                    <a:cubicBezTo>
                      <a:pt x="1365" y="464"/>
                      <a:pt x="1423" y="407"/>
                      <a:pt x="1423" y="319"/>
                    </a:cubicBezTo>
                    <a:cubicBezTo>
                      <a:pt x="1423" y="262"/>
                      <a:pt x="1365" y="203"/>
                      <a:pt x="1278" y="203"/>
                    </a:cubicBezTo>
                    <a:cubicBezTo>
                      <a:pt x="1191" y="203"/>
                      <a:pt x="1133" y="262"/>
                      <a:pt x="1133" y="319"/>
                    </a:cubicBezTo>
                    <a:moveTo>
                      <a:pt x="2062" y="1452"/>
                    </a:moveTo>
                    <a:lnTo>
                      <a:pt x="2062" y="1452"/>
                    </a:lnTo>
                    <a:cubicBezTo>
                      <a:pt x="2062" y="1540"/>
                      <a:pt x="2120" y="1597"/>
                      <a:pt x="2207" y="1597"/>
                    </a:cubicBezTo>
                    <a:cubicBezTo>
                      <a:pt x="2265" y="1597"/>
                      <a:pt x="2353" y="1540"/>
                      <a:pt x="2353" y="1452"/>
                    </a:cubicBezTo>
                    <a:cubicBezTo>
                      <a:pt x="2353" y="1365"/>
                      <a:pt x="2265" y="1307"/>
                      <a:pt x="2207" y="1307"/>
                    </a:cubicBezTo>
                    <a:cubicBezTo>
                      <a:pt x="2120" y="1307"/>
                      <a:pt x="2062" y="1365"/>
                      <a:pt x="2062" y="1452"/>
                    </a:cubicBezTo>
                    <a:moveTo>
                      <a:pt x="2353" y="2526"/>
                    </a:moveTo>
                    <a:lnTo>
                      <a:pt x="2353" y="2526"/>
                    </a:lnTo>
                    <a:cubicBezTo>
                      <a:pt x="2353" y="2439"/>
                      <a:pt x="2265" y="2381"/>
                      <a:pt x="2207" y="2381"/>
                    </a:cubicBezTo>
                    <a:cubicBezTo>
                      <a:pt x="2120" y="2381"/>
                      <a:pt x="2062" y="2439"/>
                      <a:pt x="2062" y="2526"/>
                    </a:cubicBezTo>
                    <a:cubicBezTo>
                      <a:pt x="2062" y="2614"/>
                      <a:pt x="2120" y="2671"/>
                      <a:pt x="2207" y="2671"/>
                    </a:cubicBezTo>
                    <a:cubicBezTo>
                      <a:pt x="2265" y="2671"/>
                      <a:pt x="2353" y="2614"/>
                      <a:pt x="2353" y="25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2" name="Grouper 41"/>
            <p:cNvGrpSpPr/>
            <p:nvPr/>
          </p:nvGrpSpPr>
          <p:grpSpPr>
            <a:xfrm>
              <a:off x="1736779" y="5199079"/>
              <a:ext cx="1879997" cy="966961"/>
              <a:chOff x="1707760" y="5176464"/>
              <a:chExt cx="1879997" cy="966961"/>
            </a:xfrm>
          </p:grpSpPr>
          <p:sp>
            <p:nvSpPr>
              <p:cNvPr id="62" name="CustomShape 19"/>
              <p:cNvSpPr/>
              <p:nvPr/>
            </p:nvSpPr>
            <p:spPr>
              <a:xfrm>
                <a:off x="1707760" y="5176464"/>
                <a:ext cx="996825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818">
                    <a:moveTo>
                      <a:pt x="1249" y="0"/>
                    </a:moveTo>
                    <a:lnTo>
                      <a:pt x="1249" y="0"/>
                    </a:lnTo>
                    <a:cubicBezTo>
                      <a:pt x="523" y="2062"/>
                      <a:pt x="523" y="2062"/>
                      <a:pt x="523" y="2062"/>
                    </a:cubicBezTo>
                    <a:cubicBezTo>
                      <a:pt x="436" y="2323"/>
                      <a:pt x="406" y="2439"/>
                      <a:pt x="406" y="2527"/>
                    </a:cubicBezTo>
                    <a:cubicBezTo>
                      <a:pt x="406" y="2643"/>
                      <a:pt x="465" y="2759"/>
                      <a:pt x="610" y="2759"/>
                    </a:cubicBezTo>
                    <a:cubicBezTo>
                      <a:pt x="1103" y="2759"/>
                      <a:pt x="1771" y="1946"/>
                      <a:pt x="1975" y="1307"/>
                    </a:cubicBezTo>
                    <a:cubicBezTo>
                      <a:pt x="2440" y="0"/>
                      <a:pt x="2440" y="0"/>
                      <a:pt x="2440" y="0"/>
                    </a:cubicBezTo>
                    <a:cubicBezTo>
                      <a:pt x="2875" y="0"/>
                      <a:pt x="2875" y="0"/>
                      <a:pt x="2875" y="0"/>
                    </a:cubicBezTo>
                    <a:cubicBezTo>
                      <a:pt x="2120" y="2178"/>
                      <a:pt x="2120" y="2178"/>
                      <a:pt x="2120" y="2178"/>
                    </a:cubicBezTo>
                    <a:cubicBezTo>
                      <a:pt x="2091" y="2323"/>
                      <a:pt x="2033" y="2411"/>
                      <a:pt x="2033" y="2556"/>
                    </a:cubicBezTo>
                    <a:cubicBezTo>
                      <a:pt x="2033" y="2672"/>
                      <a:pt x="2091" y="2759"/>
                      <a:pt x="2207" y="2759"/>
                    </a:cubicBezTo>
                    <a:cubicBezTo>
                      <a:pt x="2497" y="2759"/>
                      <a:pt x="2672" y="2498"/>
                      <a:pt x="2817" y="2178"/>
                    </a:cubicBezTo>
                    <a:cubicBezTo>
                      <a:pt x="2904" y="2207"/>
                      <a:pt x="2904" y="2207"/>
                      <a:pt x="2904" y="2207"/>
                    </a:cubicBezTo>
                    <a:cubicBezTo>
                      <a:pt x="2701" y="2556"/>
                      <a:pt x="2556" y="2817"/>
                      <a:pt x="2120" y="2817"/>
                    </a:cubicBezTo>
                    <a:cubicBezTo>
                      <a:pt x="1830" y="2817"/>
                      <a:pt x="1627" y="2730"/>
                      <a:pt x="1627" y="2468"/>
                    </a:cubicBezTo>
                    <a:cubicBezTo>
                      <a:pt x="1627" y="2323"/>
                      <a:pt x="1655" y="2178"/>
                      <a:pt x="1743" y="2004"/>
                    </a:cubicBezTo>
                    <a:cubicBezTo>
                      <a:pt x="1714" y="2004"/>
                      <a:pt x="1714" y="2004"/>
                      <a:pt x="1714" y="2004"/>
                    </a:cubicBezTo>
                    <a:cubicBezTo>
                      <a:pt x="1423" y="2382"/>
                      <a:pt x="1017" y="2817"/>
                      <a:pt x="610" y="2817"/>
                    </a:cubicBezTo>
                    <a:cubicBezTo>
                      <a:pt x="233" y="2817"/>
                      <a:pt x="0" y="2672"/>
                      <a:pt x="0" y="2382"/>
                    </a:cubicBezTo>
                    <a:cubicBezTo>
                      <a:pt x="0" y="2207"/>
                      <a:pt x="29" y="2120"/>
                      <a:pt x="117" y="1859"/>
                    </a:cubicBezTo>
                    <a:cubicBezTo>
                      <a:pt x="755" y="88"/>
                      <a:pt x="755" y="88"/>
                      <a:pt x="755" y="88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204" y="0"/>
                      <a:pt x="204" y="0"/>
                      <a:pt x="204" y="0"/>
                    </a:cubicBezTo>
                    <a:lnTo>
                      <a:pt x="1249" y="0"/>
                    </a:ln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sp>
            <p:nvSpPr>
              <p:cNvPr id="63" name="CustomShape 20"/>
              <p:cNvSpPr/>
              <p:nvPr/>
            </p:nvSpPr>
            <p:spPr>
              <a:xfrm>
                <a:off x="2650660" y="5176464"/>
                <a:ext cx="937097" cy="966961"/>
              </a:xfrm>
              <a:custGeom>
                <a:avLst/>
                <a:gdLst/>
                <a:ahLst/>
                <a:cxnLst/>
                <a:rect l="l" t="t" r="r" b="b"/>
                <a:pathLst>
                  <a:path w="2731" h="2818">
                    <a:moveTo>
                      <a:pt x="2730" y="2817"/>
                    </a:moveTo>
                    <a:lnTo>
                      <a:pt x="2090" y="2817"/>
                    </a:lnTo>
                    <a:lnTo>
                      <a:pt x="1829" y="2498"/>
                    </a:lnTo>
                    <a:lnTo>
                      <a:pt x="1801" y="2382"/>
                    </a:lnTo>
                    <a:lnTo>
                      <a:pt x="1074" y="2382"/>
                    </a:lnTo>
                    <a:lnTo>
                      <a:pt x="900" y="2817"/>
                    </a:lnTo>
                    <a:lnTo>
                      <a:pt x="261" y="2817"/>
                    </a:lnTo>
                    <a:lnTo>
                      <a:pt x="0" y="2498"/>
                    </a:lnTo>
                    <a:lnTo>
                      <a:pt x="900" y="0"/>
                    </a:lnTo>
                    <a:lnTo>
                      <a:pt x="1597" y="0"/>
                    </a:lnTo>
                    <a:lnTo>
                      <a:pt x="1858" y="320"/>
                    </a:lnTo>
                    <a:lnTo>
                      <a:pt x="2730" y="2817"/>
                    </a:lnTo>
                    <a:moveTo>
                      <a:pt x="1917" y="2411"/>
                    </a:moveTo>
                    <a:lnTo>
                      <a:pt x="2352" y="2411"/>
                    </a:lnTo>
                    <a:lnTo>
                      <a:pt x="1510" y="88"/>
                    </a:lnTo>
                    <a:lnTo>
                      <a:pt x="958" y="88"/>
                    </a:lnTo>
                    <a:lnTo>
                      <a:pt x="145" y="2411"/>
                    </a:lnTo>
                    <a:lnTo>
                      <a:pt x="552" y="2411"/>
                    </a:lnTo>
                    <a:lnTo>
                      <a:pt x="725" y="1946"/>
                    </a:lnTo>
                    <a:lnTo>
                      <a:pt x="1742" y="1946"/>
                    </a:lnTo>
                    <a:lnTo>
                      <a:pt x="1917" y="2411"/>
                    </a:lnTo>
                    <a:moveTo>
                      <a:pt x="1249" y="494"/>
                    </a:moveTo>
                    <a:lnTo>
                      <a:pt x="1655" y="1685"/>
                    </a:lnTo>
                    <a:lnTo>
                      <a:pt x="813" y="1685"/>
                    </a:lnTo>
                    <a:lnTo>
                      <a:pt x="1220" y="494"/>
                    </a:lnTo>
                    <a:lnTo>
                      <a:pt x="1249" y="494"/>
                    </a:lnTo>
                    <a:moveTo>
                      <a:pt x="1539" y="1598"/>
                    </a:moveTo>
                    <a:lnTo>
                      <a:pt x="1422" y="1336"/>
                    </a:lnTo>
                    <a:lnTo>
                      <a:pt x="1336" y="1598"/>
                    </a:lnTo>
                    <a:lnTo>
                      <a:pt x="1539" y="1598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3" name="Grouper 42"/>
            <p:cNvGrpSpPr/>
            <p:nvPr/>
          </p:nvGrpSpPr>
          <p:grpSpPr>
            <a:xfrm>
              <a:off x="5281450" y="5172689"/>
              <a:ext cx="2001020" cy="989086"/>
              <a:chOff x="5252431" y="5150074"/>
              <a:chExt cx="2001020" cy="989086"/>
            </a:xfrm>
            <a:solidFill>
              <a:schemeClr val="bg1"/>
            </a:solidFill>
          </p:grpSpPr>
          <p:sp>
            <p:nvSpPr>
              <p:cNvPr id="55" name="CustomShape 25"/>
              <p:cNvSpPr/>
              <p:nvPr/>
            </p:nvSpPr>
            <p:spPr>
              <a:xfrm>
                <a:off x="5252431" y="5160874"/>
                <a:ext cx="857462" cy="966618"/>
              </a:xfrm>
              <a:custGeom>
                <a:avLst/>
                <a:gdLst/>
                <a:ahLst/>
                <a:cxnLst/>
                <a:rect l="l" t="t" r="r" b="b"/>
                <a:pathLst>
                  <a:path w="2499" h="2817">
                    <a:moveTo>
                      <a:pt x="2498" y="290"/>
                    </a:moveTo>
                    <a:lnTo>
                      <a:pt x="2498" y="290"/>
                    </a:lnTo>
                    <a:cubicBezTo>
                      <a:pt x="2498" y="1829"/>
                      <a:pt x="2498" y="1829"/>
                      <a:pt x="2498" y="1829"/>
                    </a:cubicBezTo>
                    <a:cubicBezTo>
                      <a:pt x="2498" y="2497"/>
                      <a:pt x="1975" y="2816"/>
                      <a:pt x="1453" y="2816"/>
                    </a:cubicBezTo>
                    <a:cubicBezTo>
                      <a:pt x="959" y="2816"/>
                      <a:pt x="611" y="2613"/>
                      <a:pt x="262" y="2236"/>
                    </a:cubicBezTo>
                    <a:cubicBezTo>
                      <a:pt x="88" y="2061"/>
                      <a:pt x="0" y="1829"/>
                      <a:pt x="0" y="15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40" y="0"/>
                      <a:pt x="640" y="0"/>
                      <a:pt x="640" y="0"/>
                    </a:cubicBezTo>
                    <a:cubicBezTo>
                      <a:pt x="930" y="290"/>
                      <a:pt x="930" y="290"/>
                      <a:pt x="930" y="290"/>
                    </a:cubicBezTo>
                    <a:cubicBezTo>
                      <a:pt x="930" y="1829"/>
                      <a:pt x="930" y="1829"/>
                      <a:pt x="930" y="1829"/>
                    </a:cubicBezTo>
                    <a:cubicBezTo>
                      <a:pt x="930" y="1887"/>
                      <a:pt x="959" y="1945"/>
                      <a:pt x="959" y="1974"/>
                    </a:cubicBezTo>
                    <a:cubicBezTo>
                      <a:pt x="988" y="2003"/>
                      <a:pt x="1046" y="2003"/>
                      <a:pt x="1104" y="2003"/>
                    </a:cubicBezTo>
                    <a:cubicBezTo>
                      <a:pt x="1424" y="2003"/>
                      <a:pt x="1569" y="1858"/>
                      <a:pt x="1569" y="1539"/>
                    </a:cubicBezTo>
                    <a:cubicBezTo>
                      <a:pt x="1569" y="0"/>
                      <a:pt x="1569" y="0"/>
                      <a:pt x="1569" y="0"/>
                    </a:cubicBezTo>
                    <a:cubicBezTo>
                      <a:pt x="2178" y="0"/>
                      <a:pt x="2178" y="0"/>
                      <a:pt x="2178" y="0"/>
                    </a:cubicBezTo>
                    <a:lnTo>
                      <a:pt x="2498" y="290"/>
                    </a:lnTo>
                    <a:moveTo>
                      <a:pt x="116" y="1539"/>
                    </a:moveTo>
                    <a:lnTo>
                      <a:pt x="116" y="1539"/>
                    </a:lnTo>
                    <a:cubicBezTo>
                      <a:pt x="116" y="2091"/>
                      <a:pt x="495" y="2409"/>
                      <a:pt x="1075" y="2409"/>
                    </a:cubicBezTo>
                    <a:cubicBezTo>
                      <a:pt x="1714" y="2409"/>
                      <a:pt x="2062" y="2119"/>
                      <a:pt x="2062" y="1539"/>
                    </a:cubicBezTo>
                    <a:cubicBezTo>
                      <a:pt x="2062" y="86"/>
                      <a:pt x="2062" y="86"/>
                      <a:pt x="2062" y="86"/>
                    </a:cubicBezTo>
                    <a:cubicBezTo>
                      <a:pt x="1656" y="86"/>
                      <a:pt x="1656" y="86"/>
                      <a:pt x="1656" y="86"/>
                    </a:cubicBezTo>
                    <a:cubicBezTo>
                      <a:pt x="1656" y="1539"/>
                      <a:pt x="1656" y="1539"/>
                      <a:pt x="1656" y="1539"/>
                    </a:cubicBezTo>
                    <a:cubicBezTo>
                      <a:pt x="1656" y="1916"/>
                      <a:pt x="1453" y="2091"/>
                      <a:pt x="1104" y="2091"/>
                    </a:cubicBezTo>
                    <a:cubicBezTo>
                      <a:pt x="697" y="2091"/>
                      <a:pt x="523" y="1945"/>
                      <a:pt x="523" y="1539"/>
                    </a:cubicBezTo>
                    <a:cubicBezTo>
                      <a:pt x="523" y="86"/>
                      <a:pt x="523" y="86"/>
                      <a:pt x="523" y="86"/>
                    </a:cubicBezTo>
                    <a:cubicBezTo>
                      <a:pt x="116" y="86"/>
                      <a:pt x="116" y="86"/>
                      <a:pt x="116" y="86"/>
                    </a:cubicBezTo>
                    <a:lnTo>
                      <a:pt x="116" y="1539"/>
                    </a:lnTo>
                  </a:path>
                </a:pathLst>
              </a:custGeom>
              <a:solidFill>
                <a:srgbClr val="14BAED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/>
            </p:style>
            <p:txBody>
              <a:bodyPr/>
              <a:lstStyle/>
              <a:p>
                <a:endParaRPr lang="fr-FR"/>
              </a:p>
            </p:txBody>
          </p:sp>
          <p:grpSp>
            <p:nvGrpSpPr>
              <p:cNvPr id="59" name="Grouper 58"/>
              <p:cNvGrpSpPr/>
              <p:nvPr/>
            </p:nvGrpSpPr>
            <p:grpSpPr>
              <a:xfrm>
                <a:off x="6245671" y="5150074"/>
                <a:ext cx="1007780" cy="989086"/>
                <a:chOff x="1449000" y="6309000"/>
                <a:chExt cx="1007780" cy="989086"/>
              </a:xfrm>
              <a:grpFill/>
            </p:grpSpPr>
            <p:sp>
              <p:nvSpPr>
                <p:cNvPr id="60" name="CustomShape 26"/>
                <p:cNvSpPr/>
                <p:nvPr/>
              </p:nvSpPr>
              <p:spPr>
                <a:xfrm>
                  <a:off x="1449000" y="6570720"/>
                  <a:ext cx="597957" cy="727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3" h="2120">
                      <a:moveTo>
                        <a:pt x="1742" y="1045"/>
                      </a:moveTo>
                      <a:lnTo>
                        <a:pt x="1742" y="1045"/>
                      </a:lnTo>
                      <a:cubicBezTo>
                        <a:pt x="1742" y="1161"/>
                        <a:pt x="1685" y="1248"/>
                        <a:pt x="1569" y="1248"/>
                      </a:cubicBezTo>
                      <a:cubicBezTo>
                        <a:pt x="813" y="1248"/>
                        <a:pt x="813" y="1248"/>
                        <a:pt x="813" y="1248"/>
                      </a:cubicBezTo>
                      <a:cubicBezTo>
                        <a:pt x="407" y="2032"/>
                        <a:pt x="407" y="2032"/>
                        <a:pt x="407" y="2032"/>
                      </a:cubicBezTo>
                      <a:cubicBezTo>
                        <a:pt x="377" y="2090"/>
                        <a:pt x="320" y="2119"/>
                        <a:pt x="261" y="2119"/>
                      </a:cubicBezTo>
                      <a:cubicBezTo>
                        <a:pt x="116" y="2119"/>
                        <a:pt x="29" y="2003"/>
                        <a:pt x="88" y="1887"/>
                      </a:cubicBezTo>
                      <a:cubicBezTo>
                        <a:pt x="407" y="1248"/>
                        <a:pt x="407" y="1248"/>
                        <a:pt x="407" y="1248"/>
                      </a:cubicBezTo>
                      <a:cubicBezTo>
                        <a:pt x="175" y="1248"/>
                        <a:pt x="175" y="1248"/>
                        <a:pt x="175" y="1248"/>
                      </a:cubicBezTo>
                      <a:cubicBezTo>
                        <a:pt x="88" y="1248"/>
                        <a:pt x="0" y="1161"/>
                        <a:pt x="0" y="1074"/>
                      </a:cubicBezTo>
                      <a:cubicBezTo>
                        <a:pt x="0" y="987"/>
                        <a:pt x="88" y="899"/>
                        <a:pt x="175" y="899"/>
                      </a:cubicBezTo>
                      <a:cubicBezTo>
                        <a:pt x="581" y="899"/>
                        <a:pt x="581" y="899"/>
                        <a:pt x="581" y="899"/>
                      </a:cubicBezTo>
                      <a:cubicBezTo>
                        <a:pt x="988" y="116"/>
                        <a:pt x="988" y="116"/>
                        <a:pt x="988" y="116"/>
                      </a:cubicBezTo>
                      <a:cubicBezTo>
                        <a:pt x="1017" y="29"/>
                        <a:pt x="1133" y="0"/>
                        <a:pt x="1220" y="29"/>
                      </a:cubicBezTo>
                      <a:cubicBezTo>
                        <a:pt x="1307" y="86"/>
                        <a:pt x="1336" y="173"/>
                        <a:pt x="1307" y="261"/>
                      </a:cubicBezTo>
                      <a:cubicBezTo>
                        <a:pt x="988" y="899"/>
                        <a:pt x="988" y="899"/>
                        <a:pt x="988" y="899"/>
                      </a:cubicBezTo>
                      <a:cubicBezTo>
                        <a:pt x="1569" y="899"/>
                        <a:pt x="1569" y="899"/>
                        <a:pt x="1569" y="899"/>
                      </a:cubicBezTo>
                      <a:cubicBezTo>
                        <a:pt x="1685" y="899"/>
                        <a:pt x="1742" y="958"/>
                        <a:pt x="1742" y="1045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" name="CustomShape 27"/>
                <p:cNvSpPr/>
                <p:nvPr/>
              </p:nvSpPr>
              <p:spPr>
                <a:xfrm>
                  <a:off x="1898640" y="6309000"/>
                  <a:ext cx="558140" cy="976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7" h="2847">
                      <a:moveTo>
                        <a:pt x="1394" y="2846"/>
                      </a:moveTo>
                      <a:lnTo>
                        <a:pt x="1394" y="2846"/>
                      </a:lnTo>
                      <a:cubicBezTo>
                        <a:pt x="1335" y="2846"/>
                        <a:pt x="1278" y="2817"/>
                        <a:pt x="1219" y="2759"/>
                      </a:cubicBezTo>
                      <a:cubicBezTo>
                        <a:pt x="29" y="262"/>
                        <a:pt x="29" y="262"/>
                        <a:pt x="29" y="262"/>
                      </a:cubicBezTo>
                      <a:cubicBezTo>
                        <a:pt x="0" y="175"/>
                        <a:pt x="29" y="59"/>
                        <a:pt x="116" y="30"/>
                      </a:cubicBezTo>
                      <a:cubicBezTo>
                        <a:pt x="204" y="0"/>
                        <a:pt x="320" y="30"/>
                        <a:pt x="349" y="116"/>
                      </a:cubicBezTo>
                      <a:cubicBezTo>
                        <a:pt x="1539" y="2614"/>
                        <a:pt x="1539" y="2614"/>
                        <a:pt x="1539" y="2614"/>
                      </a:cubicBezTo>
                      <a:cubicBezTo>
                        <a:pt x="1626" y="2730"/>
                        <a:pt x="1510" y="2846"/>
                        <a:pt x="1394" y="2846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/>
              </p:style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52" name="Grouper 51"/>
            <p:cNvGrpSpPr/>
            <p:nvPr/>
          </p:nvGrpSpPr>
          <p:grpSpPr>
            <a:xfrm>
              <a:off x="8696614" y="5173991"/>
              <a:ext cx="1769027" cy="997002"/>
              <a:chOff x="8667595" y="5151376"/>
              <a:chExt cx="1769027" cy="997002"/>
            </a:xfrm>
            <a:solidFill>
              <a:schemeClr val="bg1"/>
            </a:solidFill>
          </p:grpSpPr>
          <p:sp>
            <p:nvSpPr>
              <p:cNvPr id="53" name="Freeform 5"/>
              <p:cNvSpPr>
                <a:spLocks noEditPoints="1"/>
              </p:cNvSpPr>
              <p:nvPr/>
            </p:nvSpPr>
            <p:spPr bwMode="auto">
              <a:xfrm>
                <a:off x="8667595" y="5168838"/>
                <a:ext cx="850799" cy="949442"/>
              </a:xfrm>
              <a:custGeom>
                <a:avLst/>
                <a:gdLst>
                  <a:gd name="T0" fmla="*/ 0 w 483"/>
                  <a:gd name="T1" fmla="*/ 347 h 539"/>
                  <a:gd name="T2" fmla="*/ 0 w 483"/>
                  <a:gd name="T3" fmla="*/ 0 h 539"/>
                  <a:gd name="T4" fmla="*/ 76 w 483"/>
                  <a:gd name="T5" fmla="*/ 0 h 539"/>
                  <a:gd name="T6" fmla="*/ 76 w 483"/>
                  <a:gd name="T7" fmla="*/ 347 h 539"/>
                  <a:gd name="T8" fmla="*/ 0 w 483"/>
                  <a:gd name="T9" fmla="*/ 347 h 539"/>
                  <a:gd name="T10" fmla="*/ 16 w 483"/>
                  <a:gd name="T11" fmla="*/ 396 h 539"/>
                  <a:gd name="T12" fmla="*/ 76 w 483"/>
                  <a:gd name="T13" fmla="*/ 347 h 539"/>
                  <a:gd name="T14" fmla="*/ 175 w 483"/>
                  <a:gd name="T15" fmla="*/ 462 h 539"/>
                  <a:gd name="T16" fmla="*/ 115 w 483"/>
                  <a:gd name="T17" fmla="*/ 511 h 539"/>
                  <a:gd name="T18" fmla="*/ 16 w 483"/>
                  <a:gd name="T19" fmla="*/ 396 h 539"/>
                  <a:gd name="T20" fmla="*/ 175 w 483"/>
                  <a:gd name="T21" fmla="*/ 539 h 539"/>
                  <a:gd name="T22" fmla="*/ 175 w 483"/>
                  <a:gd name="T23" fmla="*/ 462 h 539"/>
                  <a:gd name="T24" fmla="*/ 307 w 483"/>
                  <a:gd name="T25" fmla="*/ 462 h 539"/>
                  <a:gd name="T26" fmla="*/ 307 w 483"/>
                  <a:gd name="T27" fmla="*/ 539 h 539"/>
                  <a:gd name="T28" fmla="*/ 175 w 483"/>
                  <a:gd name="T29" fmla="*/ 539 h 539"/>
                  <a:gd name="T30" fmla="*/ 461 w 483"/>
                  <a:gd name="T31" fmla="*/ 396 h 539"/>
                  <a:gd name="T32" fmla="*/ 362 w 483"/>
                  <a:gd name="T33" fmla="*/ 511 h 539"/>
                  <a:gd name="T34" fmla="*/ 307 w 483"/>
                  <a:gd name="T35" fmla="*/ 462 h 539"/>
                  <a:gd name="T36" fmla="*/ 406 w 483"/>
                  <a:gd name="T37" fmla="*/ 347 h 539"/>
                  <a:gd name="T38" fmla="*/ 461 w 483"/>
                  <a:gd name="T39" fmla="*/ 396 h 539"/>
                  <a:gd name="T40" fmla="*/ 483 w 483"/>
                  <a:gd name="T41" fmla="*/ 347 h 539"/>
                  <a:gd name="T42" fmla="*/ 406 w 483"/>
                  <a:gd name="T43" fmla="*/ 347 h 539"/>
                  <a:gd name="T44" fmla="*/ 406 w 483"/>
                  <a:gd name="T45" fmla="*/ 0 h 539"/>
                  <a:gd name="T46" fmla="*/ 483 w 483"/>
                  <a:gd name="T47" fmla="*/ 0 h 539"/>
                  <a:gd name="T48" fmla="*/ 483 w 483"/>
                  <a:gd name="T49" fmla="*/ 347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3" h="539">
                    <a:moveTo>
                      <a:pt x="0" y="347"/>
                    </a:moveTo>
                    <a:lnTo>
                      <a:pt x="0" y="0"/>
                    </a:lnTo>
                    <a:lnTo>
                      <a:pt x="76" y="0"/>
                    </a:lnTo>
                    <a:lnTo>
                      <a:pt x="76" y="347"/>
                    </a:lnTo>
                    <a:lnTo>
                      <a:pt x="0" y="347"/>
                    </a:lnTo>
                    <a:close/>
                    <a:moveTo>
                      <a:pt x="16" y="396"/>
                    </a:moveTo>
                    <a:lnTo>
                      <a:pt x="76" y="347"/>
                    </a:lnTo>
                    <a:lnTo>
                      <a:pt x="175" y="462"/>
                    </a:lnTo>
                    <a:lnTo>
                      <a:pt x="115" y="511"/>
                    </a:lnTo>
                    <a:lnTo>
                      <a:pt x="16" y="396"/>
                    </a:lnTo>
                    <a:close/>
                    <a:moveTo>
                      <a:pt x="175" y="539"/>
                    </a:moveTo>
                    <a:lnTo>
                      <a:pt x="175" y="462"/>
                    </a:lnTo>
                    <a:lnTo>
                      <a:pt x="307" y="462"/>
                    </a:lnTo>
                    <a:lnTo>
                      <a:pt x="307" y="539"/>
                    </a:lnTo>
                    <a:lnTo>
                      <a:pt x="175" y="539"/>
                    </a:lnTo>
                    <a:close/>
                    <a:moveTo>
                      <a:pt x="461" y="396"/>
                    </a:moveTo>
                    <a:lnTo>
                      <a:pt x="362" y="511"/>
                    </a:lnTo>
                    <a:lnTo>
                      <a:pt x="307" y="462"/>
                    </a:lnTo>
                    <a:lnTo>
                      <a:pt x="406" y="347"/>
                    </a:lnTo>
                    <a:lnTo>
                      <a:pt x="461" y="396"/>
                    </a:lnTo>
                    <a:close/>
                    <a:moveTo>
                      <a:pt x="483" y="347"/>
                    </a:moveTo>
                    <a:lnTo>
                      <a:pt x="406" y="347"/>
                    </a:lnTo>
                    <a:lnTo>
                      <a:pt x="406" y="0"/>
                    </a:lnTo>
                    <a:lnTo>
                      <a:pt x="483" y="0"/>
                    </a:lnTo>
                    <a:lnTo>
                      <a:pt x="483" y="347"/>
                    </a:lnTo>
                    <a:close/>
                  </a:path>
                </a:pathLst>
              </a:custGeom>
              <a:solidFill>
                <a:srgbClr val="14B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6"/>
              <p:cNvSpPr>
                <a:spLocks noEditPoints="1"/>
              </p:cNvSpPr>
              <p:nvPr/>
            </p:nvSpPr>
            <p:spPr bwMode="auto">
              <a:xfrm>
                <a:off x="9547070" y="5151376"/>
                <a:ext cx="889552" cy="997002"/>
              </a:xfrm>
              <a:custGeom>
                <a:avLst/>
                <a:gdLst>
                  <a:gd name="T0" fmla="*/ 92 w 92"/>
                  <a:gd name="T1" fmla="*/ 89 h 103"/>
                  <a:gd name="T2" fmla="*/ 77 w 92"/>
                  <a:gd name="T3" fmla="*/ 103 h 103"/>
                  <a:gd name="T4" fmla="*/ 63 w 92"/>
                  <a:gd name="T5" fmla="*/ 88 h 103"/>
                  <a:gd name="T6" fmla="*/ 67 w 92"/>
                  <a:gd name="T7" fmla="*/ 67 h 103"/>
                  <a:gd name="T8" fmla="*/ 46 w 92"/>
                  <a:gd name="T9" fmla="*/ 63 h 103"/>
                  <a:gd name="T10" fmla="*/ 25 w 92"/>
                  <a:gd name="T11" fmla="*/ 67 h 103"/>
                  <a:gd name="T12" fmla="*/ 29 w 92"/>
                  <a:gd name="T13" fmla="*/ 88 h 103"/>
                  <a:gd name="T14" fmla="*/ 15 w 92"/>
                  <a:gd name="T15" fmla="*/ 103 h 103"/>
                  <a:gd name="T16" fmla="*/ 0 w 92"/>
                  <a:gd name="T17" fmla="*/ 89 h 103"/>
                  <a:gd name="T18" fmla="*/ 12 w 92"/>
                  <a:gd name="T19" fmla="*/ 73 h 103"/>
                  <a:gd name="T20" fmla="*/ 22 w 92"/>
                  <a:gd name="T21" fmla="*/ 62 h 103"/>
                  <a:gd name="T22" fmla="*/ 35 w 92"/>
                  <a:gd name="T23" fmla="*/ 32 h 103"/>
                  <a:gd name="T24" fmla="*/ 32 w 92"/>
                  <a:gd name="T25" fmla="*/ 14 h 103"/>
                  <a:gd name="T26" fmla="*/ 46 w 92"/>
                  <a:gd name="T27" fmla="*/ 0 h 103"/>
                  <a:gd name="T28" fmla="*/ 60 w 92"/>
                  <a:gd name="T29" fmla="*/ 14 h 103"/>
                  <a:gd name="T30" fmla="*/ 57 w 92"/>
                  <a:gd name="T31" fmla="*/ 32 h 103"/>
                  <a:gd name="T32" fmla="*/ 70 w 92"/>
                  <a:gd name="T33" fmla="*/ 62 h 103"/>
                  <a:gd name="T34" fmla="*/ 80 w 92"/>
                  <a:gd name="T35" fmla="*/ 73 h 103"/>
                  <a:gd name="T36" fmla="*/ 92 w 92"/>
                  <a:gd name="T37" fmla="*/ 89 h 103"/>
                  <a:gd name="T38" fmla="*/ 55 w 92"/>
                  <a:gd name="T39" fmla="*/ 34 h 103"/>
                  <a:gd name="T40" fmla="*/ 46 w 92"/>
                  <a:gd name="T41" fmla="*/ 28 h 103"/>
                  <a:gd name="T42" fmla="*/ 37 w 92"/>
                  <a:gd name="T43" fmla="*/ 34 h 103"/>
                  <a:gd name="T44" fmla="*/ 28 w 92"/>
                  <a:gd name="T45" fmla="*/ 60 h 103"/>
                  <a:gd name="T46" fmla="*/ 65 w 92"/>
                  <a:gd name="T47" fmla="*/ 60 h 103"/>
                  <a:gd name="T48" fmla="*/ 55 w 92"/>
                  <a:gd name="T49" fmla="*/ 3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2" h="103">
                    <a:moveTo>
                      <a:pt x="92" y="89"/>
                    </a:moveTo>
                    <a:cubicBezTo>
                      <a:pt x="92" y="97"/>
                      <a:pt x="87" y="103"/>
                      <a:pt x="77" y="103"/>
                    </a:cubicBezTo>
                    <a:cubicBezTo>
                      <a:pt x="68" y="103"/>
                      <a:pt x="63" y="97"/>
                      <a:pt x="63" y="88"/>
                    </a:cubicBezTo>
                    <a:cubicBezTo>
                      <a:pt x="63" y="78"/>
                      <a:pt x="70" y="74"/>
                      <a:pt x="67" y="67"/>
                    </a:cubicBezTo>
                    <a:cubicBezTo>
                      <a:pt x="63" y="64"/>
                      <a:pt x="58" y="63"/>
                      <a:pt x="46" y="63"/>
                    </a:cubicBezTo>
                    <a:cubicBezTo>
                      <a:pt x="34" y="63"/>
                      <a:pt x="29" y="64"/>
                      <a:pt x="25" y="67"/>
                    </a:cubicBezTo>
                    <a:cubicBezTo>
                      <a:pt x="22" y="74"/>
                      <a:pt x="29" y="78"/>
                      <a:pt x="29" y="88"/>
                    </a:cubicBezTo>
                    <a:cubicBezTo>
                      <a:pt x="29" y="97"/>
                      <a:pt x="24" y="103"/>
                      <a:pt x="15" y="103"/>
                    </a:cubicBezTo>
                    <a:cubicBezTo>
                      <a:pt x="5" y="103"/>
                      <a:pt x="0" y="97"/>
                      <a:pt x="0" y="89"/>
                    </a:cubicBezTo>
                    <a:cubicBezTo>
                      <a:pt x="0" y="81"/>
                      <a:pt x="5" y="77"/>
                      <a:pt x="12" y="73"/>
                    </a:cubicBezTo>
                    <a:cubicBezTo>
                      <a:pt x="16" y="71"/>
                      <a:pt x="19" y="69"/>
                      <a:pt x="22" y="6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9" y="24"/>
                      <a:pt x="32" y="23"/>
                      <a:pt x="32" y="14"/>
                    </a:cubicBezTo>
                    <a:cubicBezTo>
                      <a:pt x="32" y="5"/>
                      <a:pt x="38" y="0"/>
                      <a:pt x="46" y="0"/>
                    </a:cubicBezTo>
                    <a:cubicBezTo>
                      <a:pt x="55" y="0"/>
                      <a:pt x="60" y="5"/>
                      <a:pt x="60" y="14"/>
                    </a:cubicBezTo>
                    <a:cubicBezTo>
                      <a:pt x="60" y="23"/>
                      <a:pt x="54" y="24"/>
                      <a:pt x="57" y="32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73" y="69"/>
                      <a:pt x="77" y="71"/>
                      <a:pt x="80" y="73"/>
                    </a:cubicBezTo>
                    <a:cubicBezTo>
                      <a:pt x="87" y="77"/>
                      <a:pt x="92" y="81"/>
                      <a:pt x="92" y="89"/>
                    </a:cubicBezTo>
                    <a:close/>
                    <a:moveTo>
                      <a:pt x="55" y="34"/>
                    </a:moveTo>
                    <a:cubicBezTo>
                      <a:pt x="53" y="29"/>
                      <a:pt x="50" y="28"/>
                      <a:pt x="46" y="28"/>
                    </a:cubicBezTo>
                    <a:cubicBezTo>
                      <a:pt x="42" y="28"/>
                      <a:pt x="40" y="29"/>
                      <a:pt x="37" y="34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65" y="60"/>
                      <a:pt x="65" y="60"/>
                      <a:pt x="65" y="60"/>
                    </a:cubicBezTo>
                    <a:lnTo>
                      <a:pt x="55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7777849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283468" y="328866"/>
            <a:ext cx="11588211" cy="6237123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07165" y="2322606"/>
            <a:ext cx="10503723" cy="1827916"/>
          </a:xfrm>
        </p:spPr>
        <p:txBody>
          <a:bodyPr>
            <a:noAutofit/>
          </a:bodyPr>
          <a:lstStyle/>
          <a:p>
            <a:pPr algn="l"/>
            <a:r>
              <a:rPr lang="fr-FR" sz="7000" dirty="0">
                <a:solidFill>
                  <a:srgbClr val="FFFFFF"/>
                </a:solidFill>
                <a:latin typeface="Verdana"/>
                <a:cs typeface="Verdana"/>
              </a:rPr>
              <a:t>3. </a:t>
            </a: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COULEURS </a:t>
            </a:r>
            <a:b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</a:b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    ET FORMES</a:t>
            </a:r>
            <a:endParaRPr lang="fr-FR" sz="7000" i="1" dirty="0">
              <a:solidFill>
                <a:srgbClr val="FFFFFF"/>
              </a:solidFill>
              <a:latin typeface="Verdana"/>
              <a:cs typeface="Verdana"/>
            </a:endParaRPr>
          </a:p>
        </p:txBody>
      </p:sp>
      <p:sp>
        <p:nvSpPr>
          <p:cNvPr id="5" name="Rectangle 158">
            <a:extLst>
              <a:ext uri="{FF2B5EF4-FFF2-40B4-BE49-F238E27FC236}">
                <a16:creationId xmlns:a16="http://schemas.microsoft.com/office/drawing/2014/main" id="{F528CB13-18E1-4F19-9AB1-75EDA39EF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2103" y="328866"/>
            <a:ext cx="557569" cy="1383508"/>
          </a:xfrm>
          <a:prstGeom prst="rect">
            <a:avLst/>
          </a:prstGeom>
          <a:solidFill>
            <a:schemeClr val="bg1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539825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402711" y="2274546"/>
            <a:ext cx="2492660" cy="2520958"/>
          </a:xfrm>
          <a:prstGeom prst="rect">
            <a:avLst/>
          </a:prstGeom>
          <a:solidFill>
            <a:srgbClr val="FFFFFF"/>
          </a:solidFill>
          <a:ln w="3175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Rectangle 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PALETTE DE COULEURS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Couleurs identitaires (RVB)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833673" y="2302976"/>
            <a:ext cx="2521093" cy="2492527"/>
          </a:xfrm>
          <a:prstGeom prst="rect">
            <a:avLst/>
          </a:prstGeom>
          <a:solidFill>
            <a:srgbClr val="000000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192823" y="2311118"/>
            <a:ext cx="2511615" cy="2492527"/>
          </a:xfrm>
          <a:prstGeom prst="rect">
            <a:avLst/>
          </a:prstGeom>
          <a:solidFill>
            <a:srgbClr val="0BBBEF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6"/>
          <p:cNvSpPr/>
          <p:nvPr/>
        </p:nvSpPr>
        <p:spPr>
          <a:xfrm>
            <a:off x="3246684" y="1870125"/>
            <a:ext cx="65915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200" b="1" dirty="0">
                <a:latin typeface="Verdana"/>
                <a:cs typeface="Verdana"/>
              </a:rPr>
              <a:t>Blanc</a:t>
            </a:r>
            <a:endParaRPr lang="fr-FR" sz="1200" dirty="0"/>
          </a:p>
        </p:txBody>
      </p:sp>
      <p:sp>
        <p:nvSpPr>
          <p:cNvPr id="8" name="Rectangle 7"/>
          <p:cNvSpPr/>
          <p:nvPr/>
        </p:nvSpPr>
        <p:spPr>
          <a:xfrm>
            <a:off x="6789716" y="1870125"/>
            <a:ext cx="55656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200" b="1" dirty="0">
                <a:latin typeface="Verdana"/>
                <a:cs typeface="Verdana"/>
              </a:rPr>
              <a:t>Noir</a:t>
            </a:r>
            <a:endParaRPr lang="fr-FR" sz="1200" dirty="0"/>
          </a:p>
        </p:txBody>
      </p:sp>
      <p:sp>
        <p:nvSpPr>
          <p:cNvPr id="9" name="Rectangle 8"/>
          <p:cNvSpPr/>
          <p:nvPr/>
        </p:nvSpPr>
        <p:spPr>
          <a:xfrm>
            <a:off x="9865513" y="1870125"/>
            <a:ext cx="86433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200" b="1" dirty="0">
                <a:latin typeface="Verdana"/>
                <a:cs typeface="Verdana"/>
              </a:rPr>
              <a:t>Bleu UA</a:t>
            </a:r>
            <a:endParaRPr lang="fr-FR" sz="1200" dirty="0"/>
          </a:p>
        </p:txBody>
      </p:sp>
    </p:spTree>
    <p:extLst>
      <p:ext uri="{BB962C8B-B14F-4D97-AF65-F5344CB8AC3E}">
        <p14:creationId xmlns:p14="http://schemas.microsoft.com/office/powerpoint/2010/main" val="74241339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527013" y="1215706"/>
            <a:ext cx="1262487" cy="1276819"/>
          </a:xfrm>
          <a:prstGeom prst="rect">
            <a:avLst/>
          </a:prstGeom>
          <a:solidFill>
            <a:srgbClr val="FBBA00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Rectangle 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PALETTE DE COULEURS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Couleurs complémentaires (RVB)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228783" y="931878"/>
            <a:ext cx="55867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dirty="0">
                <a:latin typeface="Verdana"/>
                <a:cs typeface="Verdana"/>
              </a:rPr>
              <a:t>Jaune</a:t>
            </a:r>
            <a:endParaRPr lang="fr-FR" sz="1000" dirty="0"/>
          </a:p>
        </p:txBody>
      </p:sp>
      <p:sp>
        <p:nvSpPr>
          <p:cNvPr id="10" name="Rectangle 9"/>
          <p:cNvSpPr/>
          <p:nvPr/>
        </p:nvSpPr>
        <p:spPr>
          <a:xfrm>
            <a:off x="3351489" y="1215706"/>
            <a:ext cx="1262487" cy="1276819"/>
          </a:xfrm>
          <a:prstGeom prst="rect">
            <a:avLst/>
          </a:prstGeom>
          <a:solidFill>
            <a:srgbClr val="EE7601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Rectangle 10"/>
          <p:cNvSpPr/>
          <p:nvPr/>
        </p:nvSpPr>
        <p:spPr>
          <a:xfrm>
            <a:off x="5175965" y="1215706"/>
            <a:ext cx="1262487" cy="1276819"/>
          </a:xfrm>
          <a:prstGeom prst="rect">
            <a:avLst/>
          </a:prstGeom>
          <a:solidFill>
            <a:srgbClr val="EB5B56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Rectangle 11"/>
          <p:cNvSpPr/>
          <p:nvPr/>
        </p:nvSpPr>
        <p:spPr>
          <a:xfrm>
            <a:off x="7000441" y="1215706"/>
            <a:ext cx="1262487" cy="1276819"/>
          </a:xfrm>
          <a:prstGeom prst="rect">
            <a:avLst/>
          </a:prstGeom>
          <a:solidFill>
            <a:srgbClr val="E8308A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Rectangle 12"/>
          <p:cNvSpPr/>
          <p:nvPr/>
        </p:nvSpPr>
        <p:spPr>
          <a:xfrm>
            <a:off x="8824916" y="1215706"/>
            <a:ext cx="1262487" cy="1276819"/>
          </a:xfrm>
          <a:prstGeom prst="rect">
            <a:avLst/>
          </a:prstGeom>
          <a:solidFill>
            <a:srgbClr val="E30613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37"/>
          <p:cNvSpPr/>
          <p:nvPr/>
        </p:nvSpPr>
        <p:spPr>
          <a:xfrm>
            <a:off x="3951248" y="931878"/>
            <a:ext cx="65595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dirty="0">
                <a:latin typeface="Verdana"/>
                <a:cs typeface="Verdana"/>
              </a:rPr>
              <a:t>Orange</a:t>
            </a:r>
            <a:endParaRPr lang="fr-FR" sz="1000" dirty="0"/>
          </a:p>
        </p:txBody>
      </p:sp>
      <p:sp>
        <p:nvSpPr>
          <p:cNvPr id="39" name="Rectangle 38"/>
          <p:cNvSpPr/>
          <p:nvPr/>
        </p:nvSpPr>
        <p:spPr>
          <a:xfrm>
            <a:off x="5884497" y="931878"/>
            <a:ext cx="55191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dirty="0">
                <a:latin typeface="Verdana"/>
                <a:cs typeface="Verdana"/>
              </a:rPr>
              <a:t>Corail</a:t>
            </a:r>
            <a:endParaRPr lang="fr-FR" sz="1000" dirty="0"/>
          </a:p>
        </p:txBody>
      </p:sp>
      <p:sp>
        <p:nvSpPr>
          <p:cNvPr id="40" name="Rectangle 39"/>
          <p:cNvSpPr/>
          <p:nvPr/>
        </p:nvSpPr>
        <p:spPr>
          <a:xfrm>
            <a:off x="7582319" y="931878"/>
            <a:ext cx="67383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b="1" dirty="0">
                <a:latin typeface="Verdana"/>
                <a:cs typeface="Verdana"/>
              </a:rPr>
              <a:t>F LLSH</a:t>
            </a:r>
            <a:endParaRPr lang="fr-FR" sz="1000" dirty="0"/>
          </a:p>
        </p:txBody>
      </p:sp>
      <p:sp>
        <p:nvSpPr>
          <p:cNvPr id="41" name="Rectangle 40"/>
          <p:cNvSpPr/>
          <p:nvPr/>
        </p:nvSpPr>
        <p:spPr>
          <a:xfrm>
            <a:off x="9465925" y="931878"/>
            <a:ext cx="60996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b="1" dirty="0">
                <a:latin typeface="Verdana"/>
                <a:cs typeface="Verdana"/>
              </a:rPr>
              <a:t>F DEG</a:t>
            </a:r>
            <a:endParaRPr lang="fr-FR" sz="1000" dirty="0"/>
          </a:p>
        </p:txBody>
      </p:sp>
      <p:sp>
        <p:nvSpPr>
          <p:cNvPr id="42" name="Rectangle 41"/>
          <p:cNvSpPr/>
          <p:nvPr/>
        </p:nvSpPr>
        <p:spPr>
          <a:xfrm>
            <a:off x="1527013" y="3054300"/>
            <a:ext cx="1262487" cy="1276819"/>
          </a:xfrm>
          <a:prstGeom prst="rect">
            <a:avLst/>
          </a:prstGeom>
          <a:solidFill>
            <a:srgbClr val="00A18C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" name="Rectangle 42"/>
          <p:cNvSpPr/>
          <p:nvPr/>
        </p:nvSpPr>
        <p:spPr>
          <a:xfrm>
            <a:off x="1854193" y="2770472"/>
            <a:ext cx="93326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b="1" dirty="0">
                <a:latin typeface="Verdana"/>
                <a:cs typeface="Verdana"/>
              </a:rPr>
              <a:t>F Sciences</a:t>
            </a:r>
            <a:endParaRPr lang="fr-FR" sz="1000" dirty="0"/>
          </a:p>
        </p:txBody>
      </p:sp>
      <p:sp>
        <p:nvSpPr>
          <p:cNvPr id="44" name="Rectangle 43"/>
          <p:cNvSpPr/>
          <p:nvPr/>
        </p:nvSpPr>
        <p:spPr>
          <a:xfrm>
            <a:off x="3351489" y="3054300"/>
            <a:ext cx="1262487" cy="1276819"/>
          </a:xfrm>
          <a:prstGeom prst="rect">
            <a:avLst/>
          </a:prstGeom>
          <a:solidFill>
            <a:srgbClr val="0091A7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5" name="Rectangle 44"/>
          <p:cNvSpPr/>
          <p:nvPr/>
        </p:nvSpPr>
        <p:spPr>
          <a:xfrm>
            <a:off x="5175965" y="3054300"/>
            <a:ext cx="1262487" cy="1276819"/>
          </a:xfrm>
          <a:prstGeom prst="rect">
            <a:avLst/>
          </a:prstGeom>
          <a:solidFill>
            <a:srgbClr val="775BF1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6" name="Rectangle 45"/>
          <p:cNvSpPr/>
          <p:nvPr/>
        </p:nvSpPr>
        <p:spPr>
          <a:xfrm>
            <a:off x="7000441" y="3054300"/>
            <a:ext cx="1262487" cy="1276819"/>
          </a:xfrm>
          <a:prstGeom prst="rect">
            <a:avLst/>
          </a:prstGeom>
          <a:solidFill>
            <a:srgbClr val="A71680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8824916" y="3054300"/>
            <a:ext cx="1262487" cy="1276819"/>
          </a:xfrm>
          <a:prstGeom prst="rect">
            <a:avLst/>
          </a:prstGeom>
          <a:solidFill>
            <a:srgbClr val="B31450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8" name="Rectangle 47"/>
          <p:cNvSpPr/>
          <p:nvPr/>
        </p:nvSpPr>
        <p:spPr>
          <a:xfrm>
            <a:off x="3885526" y="2770472"/>
            <a:ext cx="7216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b="1" dirty="0">
                <a:latin typeface="Verdana"/>
                <a:cs typeface="Verdana"/>
              </a:rPr>
              <a:t>F Santé</a:t>
            </a:r>
            <a:endParaRPr lang="fr-FR" sz="1000" dirty="0"/>
          </a:p>
        </p:txBody>
      </p:sp>
      <p:sp>
        <p:nvSpPr>
          <p:cNvPr id="49" name="Rectangle 48"/>
          <p:cNvSpPr/>
          <p:nvPr/>
        </p:nvSpPr>
        <p:spPr>
          <a:xfrm>
            <a:off x="5766037" y="2770472"/>
            <a:ext cx="67037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b="1" dirty="0">
                <a:latin typeface="Verdana"/>
                <a:cs typeface="Verdana"/>
              </a:rPr>
              <a:t>INNTO</a:t>
            </a:r>
            <a:endParaRPr lang="fr-FR" sz="1000" dirty="0"/>
          </a:p>
        </p:txBody>
      </p:sp>
      <p:sp>
        <p:nvSpPr>
          <p:cNvPr id="50" name="Rectangle 49"/>
          <p:cNvSpPr/>
          <p:nvPr/>
        </p:nvSpPr>
        <p:spPr>
          <a:xfrm>
            <a:off x="7809933" y="2770472"/>
            <a:ext cx="44621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b="1" dirty="0">
                <a:latin typeface="Verdana"/>
                <a:cs typeface="Verdana"/>
              </a:rPr>
              <a:t>IUT</a:t>
            </a:r>
            <a:endParaRPr lang="fr-FR" sz="1000" dirty="0"/>
          </a:p>
        </p:txBody>
      </p:sp>
      <p:sp>
        <p:nvSpPr>
          <p:cNvPr id="51" name="Rectangle 50"/>
          <p:cNvSpPr/>
          <p:nvPr/>
        </p:nvSpPr>
        <p:spPr>
          <a:xfrm>
            <a:off x="9633138" y="2770472"/>
            <a:ext cx="44275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b="1" dirty="0">
                <a:latin typeface="Verdana"/>
                <a:cs typeface="Verdana"/>
              </a:rPr>
              <a:t>IAE</a:t>
            </a:r>
            <a:endParaRPr lang="fr-FR" sz="1000" b="1" dirty="0"/>
          </a:p>
        </p:txBody>
      </p:sp>
      <p:sp>
        <p:nvSpPr>
          <p:cNvPr id="52" name="Rectangle 51"/>
          <p:cNvSpPr/>
          <p:nvPr/>
        </p:nvSpPr>
        <p:spPr>
          <a:xfrm>
            <a:off x="1527013" y="4930802"/>
            <a:ext cx="1262487" cy="1276819"/>
          </a:xfrm>
          <a:prstGeom prst="rect">
            <a:avLst/>
          </a:prstGeom>
          <a:solidFill>
            <a:srgbClr val="13A538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  <a:p>
            <a:pPr algn="ctr"/>
            <a:endParaRPr lang="fr-FR" dirty="0"/>
          </a:p>
        </p:txBody>
      </p:sp>
      <p:sp>
        <p:nvSpPr>
          <p:cNvPr id="53" name="Rectangle 52"/>
          <p:cNvSpPr/>
          <p:nvPr/>
        </p:nvSpPr>
        <p:spPr>
          <a:xfrm>
            <a:off x="1923123" y="4646974"/>
            <a:ext cx="86433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dirty="0">
                <a:latin typeface="Verdana"/>
                <a:cs typeface="Verdana"/>
              </a:rPr>
              <a:t>Vert herbe</a:t>
            </a:r>
            <a:endParaRPr lang="fr-FR" sz="1000" dirty="0"/>
          </a:p>
        </p:txBody>
      </p:sp>
      <p:sp>
        <p:nvSpPr>
          <p:cNvPr id="54" name="Rectangle 53"/>
          <p:cNvSpPr/>
          <p:nvPr/>
        </p:nvSpPr>
        <p:spPr>
          <a:xfrm>
            <a:off x="3351489" y="4930802"/>
            <a:ext cx="1262487" cy="1276819"/>
          </a:xfrm>
          <a:prstGeom prst="rect">
            <a:avLst/>
          </a:prstGeom>
          <a:solidFill>
            <a:srgbClr val="C1D112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5175965" y="4930802"/>
            <a:ext cx="1262487" cy="1276819"/>
          </a:xfrm>
          <a:prstGeom prst="rect">
            <a:avLst/>
          </a:prstGeom>
          <a:solidFill>
            <a:srgbClr val="009CDD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6" name="Rectangle 55"/>
          <p:cNvSpPr/>
          <p:nvPr/>
        </p:nvSpPr>
        <p:spPr>
          <a:xfrm>
            <a:off x="8834681" y="4930802"/>
            <a:ext cx="1262487" cy="1276819"/>
          </a:xfrm>
          <a:prstGeom prst="rect">
            <a:avLst/>
          </a:prstGeom>
          <a:solidFill>
            <a:srgbClr val="878787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Rectangle 57"/>
          <p:cNvSpPr/>
          <p:nvPr/>
        </p:nvSpPr>
        <p:spPr>
          <a:xfrm>
            <a:off x="3627443" y="4646974"/>
            <a:ext cx="97975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dirty="0">
                <a:latin typeface="Verdana"/>
                <a:cs typeface="Verdana"/>
              </a:rPr>
              <a:t>Vert pomme</a:t>
            </a:r>
            <a:endParaRPr lang="fr-FR" sz="1000" dirty="0"/>
          </a:p>
        </p:txBody>
      </p:sp>
      <p:sp>
        <p:nvSpPr>
          <p:cNvPr id="59" name="Rectangle 58"/>
          <p:cNvSpPr/>
          <p:nvPr/>
        </p:nvSpPr>
        <p:spPr>
          <a:xfrm>
            <a:off x="5137660" y="4646974"/>
            <a:ext cx="1298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b="1" dirty="0">
                <a:latin typeface="Verdana"/>
                <a:cs typeface="Verdana"/>
              </a:rPr>
              <a:t>Bleu </a:t>
            </a:r>
            <a:r>
              <a:rPr lang="fr-FR" sz="1000" b="1" dirty="0" err="1">
                <a:latin typeface="Verdana"/>
                <a:cs typeface="Verdana"/>
              </a:rPr>
              <a:t>Polytech</a:t>
            </a:r>
            <a:r>
              <a:rPr lang="fr-FR" sz="1000" b="1" dirty="0">
                <a:latin typeface="Verdana"/>
                <a:cs typeface="Verdana"/>
              </a:rPr>
              <a:t> 1</a:t>
            </a:r>
            <a:endParaRPr lang="fr-FR" sz="1000" b="1" dirty="0"/>
          </a:p>
        </p:txBody>
      </p:sp>
      <p:sp>
        <p:nvSpPr>
          <p:cNvPr id="60" name="Rectangle 59"/>
          <p:cNvSpPr/>
          <p:nvPr/>
        </p:nvSpPr>
        <p:spPr>
          <a:xfrm>
            <a:off x="6957398" y="4646974"/>
            <a:ext cx="1298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b="1" dirty="0">
                <a:latin typeface="Verdana"/>
                <a:cs typeface="Verdana"/>
              </a:rPr>
              <a:t>Bleu </a:t>
            </a:r>
            <a:r>
              <a:rPr lang="fr-FR" sz="1000" b="1" dirty="0" err="1">
                <a:latin typeface="Verdana"/>
                <a:cs typeface="Verdana"/>
              </a:rPr>
              <a:t>Polytech</a:t>
            </a:r>
            <a:r>
              <a:rPr lang="fr-FR" sz="1000" b="1" dirty="0">
                <a:latin typeface="Verdana"/>
                <a:cs typeface="Verdana"/>
              </a:rPr>
              <a:t> 2</a:t>
            </a:r>
            <a:endParaRPr lang="fr-FR" sz="1000" b="1" dirty="0"/>
          </a:p>
        </p:txBody>
      </p:sp>
      <p:sp>
        <p:nvSpPr>
          <p:cNvPr id="61" name="Rectangle 60"/>
          <p:cNvSpPr/>
          <p:nvPr/>
        </p:nvSpPr>
        <p:spPr>
          <a:xfrm>
            <a:off x="9280477" y="4646974"/>
            <a:ext cx="79541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000" dirty="0">
                <a:latin typeface="Verdana"/>
                <a:cs typeface="Verdana"/>
              </a:rPr>
              <a:t>Noir 60%</a:t>
            </a:r>
            <a:endParaRPr lang="fr-FR" sz="1000" dirty="0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8CB9DB3-59A7-3E49-AE21-50F41D01895B}"/>
              </a:ext>
            </a:extLst>
          </p:cNvPr>
          <p:cNvSpPr/>
          <p:nvPr/>
        </p:nvSpPr>
        <p:spPr>
          <a:xfrm>
            <a:off x="6973224" y="4930802"/>
            <a:ext cx="1262487" cy="1276819"/>
          </a:xfrm>
          <a:prstGeom prst="rect">
            <a:avLst/>
          </a:prstGeom>
          <a:solidFill>
            <a:srgbClr val="004A75"/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1721919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er 19"/>
          <p:cNvGrpSpPr/>
          <p:nvPr/>
        </p:nvGrpSpPr>
        <p:grpSpPr>
          <a:xfrm>
            <a:off x="753090" y="1413756"/>
            <a:ext cx="2579877" cy="1673293"/>
            <a:chOff x="1402711" y="1508221"/>
            <a:chExt cx="2701169" cy="1751962"/>
          </a:xfrm>
        </p:grpSpPr>
        <p:sp>
          <p:nvSpPr>
            <p:cNvPr id="11" name="Rectangle 10"/>
            <p:cNvSpPr/>
            <p:nvPr/>
          </p:nvSpPr>
          <p:spPr>
            <a:xfrm>
              <a:off x="1592265" y="1715389"/>
              <a:ext cx="2511615" cy="1544794"/>
            </a:xfrm>
            <a:prstGeom prst="rect">
              <a:avLst/>
            </a:prstGeom>
            <a:solidFill>
              <a:srgbClr val="0BBBEF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" name="Rectangle 1"/>
            <p:cNvSpPr/>
            <p:nvPr/>
          </p:nvSpPr>
          <p:spPr>
            <a:xfrm>
              <a:off x="1402711" y="1508221"/>
              <a:ext cx="2492660" cy="1562415"/>
            </a:xfrm>
            <a:prstGeom prst="rect">
              <a:avLst/>
            </a:prstGeom>
            <a:solidFill>
              <a:schemeClr val="bg1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" name="Rectangle 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FORMES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Couleurs identitaires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21" name="Grouper 20"/>
          <p:cNvGrpSpPr/>
          <p:nvPr/>
        </p:nvGrpSpPr>
        <p:grpSpPr>
          <a:xfrm>
            <a:off x="4047606" y="1420881"/>
            <a:ext cx="2607036" cy="1656463"/>
            <a:chOff x="4833673" y="1525843"/>
            <a:chExt cx="2729603" cy="1734340"/>
          </a:xfrm>
        </p:grpSpPr>
        <p:sp>
          <p:nvSpPr>
            <p:cNvPr id="12" name="Rectangle 11"/>
            <p:cNvSpPr/>
            <p:nvPr/>
          </p:nvSpPr>
          <p:spPr>
            <a:xfrm>
              <a:off x="5051661" y="1715389"/>
              <a:ext cx="2511615" cy="1544794"/>
            </a:xfrm>
            <a:prstGeom prst="rect">
              <a:avLst/>
            </a:prstGeom>
            <a:solidFill>
              <a:srgbClr val="0BBBEF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" name="Rectangle 4"/>
            <p:cNvSpPr/>
            <p:nvPr/>
          </p:nvSpPr>
          <p:spPr>
            <a:xfrm>
              <a:off x="4833673" y="1525843"/>
              <a:ext cx="2521093" cy="1544794"/>
            </a:xfrm>
            <a:prstGeom prst="rect">
              <a:avLst/>
            </a:prstGeom>
            <a:solidFill>
              <a:schemeClr val="tx1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22" name="Grouper 21"/>
          <p:cNvGrpSpPr/>
          <p:nvPr/>
        </p:nvGrpSpPr>
        <p:grpSpPr>
          <a:xfrm>
            <a:off x="7326218" y="1420882"/>
            <a:ext cx="2588934" cy="1665514"/>
            <a:chOff x="8217245" y="1525843"/>
            <a:chExt cx="2710651" cy="1743817"/>
          </a:xfrm>
        </p:grpSpPr>
        <p:sp>
          <p:nvSpPr>
            <p:cNvPr id="13" name="Rectangle 12"/>
            <p:cNvSpPr/>
            <p:nvPr/>
          </p:nvSpPr>
          <p:spPr>
            <a:xfrm>
              <a:off x="8406803" y="1724866"/>
              <a:ext cx="2521093" cy="1544794"/>
            </a:xfrm>
            <a:prstGeom prst="rect">
              <a:avLst/>
            </a:prstGeom>
            <a:solidFill>
              <a:schemeClr val="tx1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8217245" y="1525843"/>
              <a:ext cx="2511615" cy="1544794"/>
            </a:xfrm>
            <a:prstGeom prst="rect">
              <a:avLst/>
            </a:prstGeom>
            <a:solidFill>
              <a:srgbClr val="14BAED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3" name="Grouper 22"/>
          <p:cNvGrpSpPr/>
          <p:nvPr/>
        </p:nvGrpSpPr>
        <p:grpSpPr>
          <a:xfrm>
            <a:off x="721603" y="3848399"/>
            <a:ext cx="2579877" cy="1673293"/>
            <a:chOff x="1402711" y="3953361"/>
            <a:chExt cx="2701169" cy="1751962"/>
          </a:xfrm>
        </p:grpSpPr>
        <p:sp>
          <p:nvSpPr>
            <p:cNvPr id="16" name="Rectangle 15"/>
            <p:cNvSpPr/>
            <p:nvPr/>
          </p:nvSpPr>
          <p:spPr>
            <a:xfrm>
              <a:off x="1592265" y="4160529"/>
              <a:ext cx="2511615" cy="1544794"/>
            </a:xfrm>
            <a:prstGeom prst="rect">
              <a:avLst/>
            </a:prstGeom>
            <a:solidFill>
              <a:schemeClr val="tx1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402711" y="3953361"/>
              <a:ext cx="2492660" cy="1562415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r 23"/>
          <p:cNvGrpSpPr/>
          <p:nvPr/>
        </p:nvGrpSpPr>
        <p:grpSpPr>
          <a:xfrm>
            <a:off x="4047606" y="3866021"/>
            <a:ext cx="2607036" cy="1656463"/>
            <a:chOff x="4833673" y="3970983"/>
            <a:chExt cx="2729603" cy="1734340"/>
          </a:xfrm>
        </p:grpSpPr>
        <p:sp>
          <p:nvSpPr>
            <p:cNvPr id="15" name="Rectangle 14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0BBBEF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0ABBE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25" name="Grouper 24"/>
          <p:cNvGrpSpPr/>
          <p:nvPr/>
        </p:nvGrpSpPr>
        <p:grpSpPr>
          <a:xfrm>
            <a:off x="7326218" y="3866022"/>
            <a:ext cx="2588934" cy="1665514"/>
            <a:chOff x="8217245" y="3970983"/>
            <a:chExt cx="2710651" cy="1743817"/>
          </a:xfrm>
        </p:grpSpPr>
        <p:sp>
          <p:nvSpPr>
            <p:cNvPr id="14" name="Rectangle 13"/>
            <p:cNvSpPr/>
            <p:nvPr/>
          </p:nvSpPr>
          <p:spPr>
            <a:xfrm>
              <a:off x="8406803" y="4170006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0ABBE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8217245" y="3970983"/>
              <a:ext cx="2511615" cy="1544794"/>
            </a:xfrm>
            <a:prstGeom prst="rect">
              <a:avLst/>
            </a:prstGeom>
            <a:solidFill>
              <a:srgbClr val="0BBBEF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" name="Grouper 25"/>
          <p:cNvGrpSpPr/>
          <p:nvPr/>
        </p:nvGrpSpPr>
        <p:grpSpPr>
          <a:xfrm rot="16200000">
            <a:off x="10505817" y="1526919"/>
            <a:ext cx="450267" cy="253620"/>
            <a:chOff x="4608277" y="1525843"/>
            <a:chExt cx="2746494" cy="1832834"/>
          </a:xfrm>
        </p:grpSpPr>
        <p:sp>
          <p:nvSpPr>
            <p:cNvPr id="27" name="Rectangle 26"/>
            <p:cNvSpPr/>
            <p:nvPr/>
          </p:nvSpPr>
          <p:spPr>
            <a:xfrm>
              <a:off x="4608277" y="1813882"/>
              <a:ext cx="2511613" cy="1544795"/>
            </a:xfrm>
            <a:prstGeom prst="rect">
              <a:avLst/>
            </a:prstGeom>
            <a:solidFill>
              <a:srgbClr val="0BBBEF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833677" y="1525843"/>
              <a:ext cx="2521094" cy="1544793"/>
            </a:xfrm>
            <a:prstGeom prst="rect">
              <a:avLst/>
            </a:prstGeom>
            <a:solidFill>
              <a:schemeClr val="tx1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29" name="Grouper 28"/>
          <p:cNvGrpSpPr/>
          <p:nvPr/>
        </p:nvGrpSpPr>
        <p:grpSpPr>
          <a:xfrm rot="16200000">
            <a:off x="10505819" y="3935637"/>
            <a:ext cx="450266" cy="253620"/>
            <a:chOff x="4608277" y="1525846"/>
            <a:chExt cx="2746488" cy="1832831"/>
          </a:xfrm>
        </p:grpSpPr>
        <p:sp>
          <p:nvSpPr>
            <p:cNvPr id="30" name="Rectangle 29"/>
            <p:cNvSpPr/>
            <p:nvPr/>
          </p:nvSpPr>
          <p:spPr>
            <a:xfrm>
              <a:off x="4608277" y="1813882"/>
              <a:ext cx="2511613" cy="1544795"/>
            </a:xfrm>
            <a:prstGeom prst="rect">
              <a:avLst/>
            </a:prstGeom>
            <a:solidFill>
              <a:schemeClr val="tx1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4833674" y="1525846"/>
              <a:ext cx="2521091" cy="1544792"/>
            </a:xfrm>
            <a:prstGeom prst="rect">
              <a:avLst/>
            </a:prstGeom>
            <a:solidFill>
              <a:srgbClr val="14BAED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dirty="0">
                  <a:solidFill>
                    <a:schemeClr val="tx1"/>
                  </a:solidFill>
                </a:rPr>
                <a:t> </a:t>
              </a:r>
            </a:p>
          </p:txBody>
        </p:sp>
      </p:grpSp>
      <p:sp>
        <p:nvSpPr>
          <p:cNvPr id="32" name="Freeform 123"/>
          <p:cNvSpPr>
            <a:spLocks/>
          </p:cNvSpPr>
          <p:nvPr/>
        </p:nvSpPr>
        <p:spPr bwMode="auto">
          <a:xfrm>
            <a:off x="9961058" y="4985728"/>
            <a:ext cx="2230941" cy="1872272"/>
          </a:xfrm>
          <a:custGeom>
            <a:avLst/>
            <a:gdLst>
              <a:gd name="T0" fmla="*/ 92 w 325"/>
              <a:gd name="T1" fmla="*/ 51 h 270"/>
              <a:gd name="T2" fmla="*/ 0 w 325"/>
              <a:gd name="T3" fmla="*/ 269 h 270"/>
              <a:gd name="T4" fmla="*/ 325 w 325"/>
              <a:gd name="T5" fmla="*/ 270 h 270"/>
              <a:gd name="T6" fmla="*/ 325 w 325"/>
              <a:gd name="T7" fmla="*/ 0 h 270"/>
              <a:gd name="T8" fmla="*/ 92 w 325"/>
              <a:gd name="T9" fmla="*/ 51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5" h="270">
                <a:moveTo>
                  <a:pt x="92" y="51"/>
                </a:moveTo>
                <a:cubicBezTo>
                  <a:pt x="92" y="51"/>
                  <a:pt x="53" y="252"/>
                  <a:pt x="0" y="269"/>
                </a:cubicBezTo>
                <a:cubicBezTo>
                  <a:pt x="325" y="270"/>
                  <a:pt x="325" y="270"/>
                  <a:pt x="325" y="270"/>
                </a:cubicBezTo>
                <a:cubicBezTo>
                  <a:pt x="325" y="0"/>
                  <a:pt x="325" y="0"/>
                  <a:pt x="325" y="0"/>
                </a:cubicBezTo>
                <a:lnTo>
                  <a:pt x="92" y="51"/>
                </a:lnTo>
                <a:close/>
              </a:path>
            </a:pathLst>
          </a:custGeom>
          <a:solidFill>
            <a:srgbClr val="18BBEE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dirty="0"/>
          </a:p>
        </p:txBody>
      </p:sp>
      <p:grpSp>
        <p:nvGrpSpPr>
          <p:cNvPr id="33" name="Groupe 440">
            <a:extLst>
              <a:ext uri="{FF2B5EF4-FFF2-40B4-BE49-F238E27FC236}">
                <a16:creationId xmlns:a16="http://schemas.microsoft.com/office/drawing/2014/main" id="{22B115A0-5334-4A0A-B239-5CE01FC7FD05}"/>
              </a:ext>
            </a:extLst>
          </p:cNvPr>
          <p:cNvGrpSpPr/>
          <p:nvPr/>
        </p:nvGrpSpPr>
        <p:grpSpPr>
          <a:xfrm>
            <a:off x="10791847" y="5576172"/>
            <a:ext cx="1083070" cy="1060026"/>
            <a:chOff x="7858125" y="-568325"/>
            <a:chExt cx="596900" cy="584200"/>
          </a:xfrm>
        </p:grpSpPr>
        <p:sp>
          <p:nvSpPr>
            <p:cNvPr id="34" name="Freeform 224">
              <a:extLst>
                <a:ext uri="{FF2B5EF4-FFF2-40B4-BE49-F238E27FC236}">
                  <a16:creationId xmlns:a16="http://schemas.microsoft.com/office/drawing/2014/main" id="{19AEAF0F-942B-4C57-9C3D-1D7592BC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0" y="-169863"/>
              <a:ext cx="39688" cy="39688"/>
            </a:xfrm>
            <a:custGeom>
              <a:avLst/>
              <a:gdLst>
                <a:gd name="T0" fmla="*/ 14 w 80"/>
                <a:gd name="T1" fmla="*/ 66 h 80"/>
                <a:gd name="T2" fmla="*/ 14 w 80"/>
                <a:gd name="T3" fmla="*/ 0 h 80"/>
                <a:gd name="T4" fmla="*/ 0 w 80"/>
                <a:gd name="T5" fmla="*/ 0 h 80"/>
                <a:gd name="T6" fmla="*/ 0 w 80"/>
                <a:gd name="T7" fmla="*/ 80 h 80"/>
                <a:gd name="T8" fmla="*/ 80 w 80"/>
                <a:gd name="T9" fmla="*/ 80 h 80"/>
                <a:gd name="T10" fmla="*/ 80 w 80"/>
                <a:gd name="T11" fmla="*/ 0 h 80"/>
                <a:gd name="T12" fmla="*/ 66 w 80"/>
                <a:gd name="T13" fmla="*/ 0 h 80"/>
                <a:gd name="T14" fmla="*/ 66 w 80"/>
                <a:gd name="T15" fmla="*/ 66 h 80"/>
                <a:gd name="T16" fmla="*/ 14 w 80"/>
                <a:gd name="T17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4" y="66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66" y="66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225">
              <a:extLst>
                <a:ext uri="{FF2B5EF4-FFF2-40B4-BE49-F238E27FC236}">
                  <a16:creationId xmlns:a16="http://schemas.microsoft.com/office/drawing/2014/main" id="{A49619C8-BB28-47C7-891F-699166013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3" y="-169863"/>
              <a:ext cx="39688" cy="39688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80 h 80"/>
                <a:gd name="T4" fmla="*/ 14 w 80"/>
                <a:gd name="T5" fmla="*/ 80 h 80"/>
                <a:gd name="T6" fmla="*/ 14 w 80"/>
                <a:gd name="T7" fmla="*/ 13 h 80"/>
                <a:gd name="T8" fmla="*/ 66 w 80"/>
                <a:gd name="T9" fmla="*/ 13 h 80"/>
                <a:gd name="T10" fmla="*/ 66 w 80"/>
                <a:gd name="T11" fmla="*/ 80 h 80"/>
                <a:gd name="T12" fmla="*/ 80 w 80"/>
                <a:gd name="T13" fmla="*/ 80 h 80"/>
                <a:gd name="T14" fmla="*/ 80 w 80"/>
                <a:gd name="T15" fmla="*/ 0 h 80"/>
                <a:gd name="T16" fmla="*/ 0 w 80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lnTo>
                    <a:pt x="0" y="80"/>
                  </a:lnTo>
                  <a:lnTo>
                    <a:pt x="14" y="80"/>
                  </a:lnTo>
                  <a:lnTo>
                    <a:pt x="14" y="13"/>
                  </a:lnTo>
                  <a:lnTo>
                    <a:pt x="66" y="13"/>
                  </a:lnTo>
                  <a:lnTo>
                    <a:pt x="66" y="80"/>
                  </a:lnTo>
                  <a:lnTo>
                    <a:pt x="80" y="80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Rectangle 226">
              <a:extLst>
                <a:ext uri="{FF2B5EF4-FFF2-40B4-BE49-F238E27FC236}">
                  <a16:creationId xmlns:a16="http://schemas.microsoft.com/office/drawing/2014/main" id="{35851928-C70F-4ABF-B073-2C701188F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175" y="-180975"/>
              <a:ext cx="7938" cy="47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Rectangle 227">
              <a:extLst>
                <a:ext uri="{FF2B5EF4-FFF2-40B4-BE49-F238E27FC236}">
                  <a16:creationId xmlns:a16="http://schemas.microsoft.com/office/drawing/2014/main" id="{2FF32FF5-1033-4D6D-85B9-36A63B57C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175" y="-169863"/>
              <a:ext cx="7938" cy="396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228">
              <a:extLst>
                <a:ext uri="{FF2B5EF4-FFF2-40B4-BE49-F238E27FC236}">
                  <a16:creationId xmlns:a16="http://schemas.microsoft.com/office/drawing/2014/main" id="{E7B57510-0617-45DB-BF7C-D4B72259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3" y="-169863"/>
              <a:ext cx="38100" cy="39688"/>
            </a:xfrm>
            <a:custGeom>
              <a:avLst/>
              <a:gdLst>
                <a:gd name="T0" fmla="*/ 67 w 80"/>
                <a:gd name="T1" fmla="*/ 0 h 80"/>
                <a:gd name="T2" fmla="*/ 48 w 80"/>
                <a:gd name="T3" fmla="*/ 66 h 80"/>
                <a:gd name="T4" fmla="*/ 34 w 80"/>
                <a:gd name="T5" fmla="*/ 66 h 80"/>
                <a:gd name="T6" fmla="*/ 14 w 80"/>
                <a:gd name="T7" fmla="*/ 0 h 80"/>
                <a:gd name="T8" fmla="*/ 0 w 80"/>
                <a:gd name="T9" fmla="*/ 0 h 80"/>
                <a:gd name="T10" fmla="*/ 22 w 80"/>
                <a:gd name="T11" fmla="*/ 80 h 80"/>
                <a:gd name="T12" fmla="*/ 59 w 80"/>
                <a:gd name="T13" fmla="*/ 80 h 80"/>
                <a:gd name="T14" fmla="*/ 80 w 80"/>
                <a:gd name="T15" fmla="*/ 0 h 80"/>
                <a:gd name="T16" fmla="*/ 67 w 80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7" y="0"/>
                  </a:moveTo>
                  <a:cubicBezTo>
                    <a:pt x="67" y="0"/>
                    <a:pt x="48" y="64"/>
                    <a:pt x="48" y="66"/>
                  </a:cubicBezTo>
                  <a:lnTo>
                    <a:pt x="3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2" y="80"/>
                  </a:lnTo>
                  <a:lnTo>
                    <a:pt x="59" y="80"/>
                  </a:lnTo>
                  <a:lnTo>
                    <a:pt x="8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229">
              <a:extLst>
                <a:ext uri="{FF2B5EF4-FFF2-40B4-BE49-F238E27FC236}">
                  <a16:creationId xmlns:a16="http://schemas.microsoft.com/office/drawing/2014/main" id="{BAFFB5FA-974E-4D0F-98EB-5B5B5FF4C5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02600" y="-169863"/>
              <a:ext cx="38100" cy="39688"/>
            </a:xfrm>
            <a:custGeom>
              <a:avLst/>
              <a:gdLst>
                <a:gd name="T0" fmla="*/ 66 w 80"/>
                <a:gd name="T1" fmla="*/ 66 h 80"/>
                <a:gd name="T2" fmla="*/ 15 w 80"/>
                <a:gd name="T3" fmla="*/ 66 h 80"/>
                <a:gd name="T4" fmla="*/ 15 w 80"/>
                <a:gd name="T5" fmla="*/ 46 h 80"/>
                <a:gd name="T6" fmla="*/ 80 w 80"/>
                <a:gd name="T7" fmla="*/ 46 h 80"/>
                <a:gd name="T8" fmla="*/ 80 w 80"/>
                <a:gd name="T9" fmla="*/ 0 h 80"/>
                <a:gd name="T10" fmla="*/ 0 w 80"/>
                <a:gd name="T11" fmla="*/ 0 h 80"/>
                <a:gd name="T12" fmla="*/ 0 w 80"/>
                <a:gd name="T13" fmla="*/ 80 h 80"/>
                <a:gd name="T14" fmla="*/ 66 w 80"/>
                <a:gd name="T15" fmla="*/ 80 h 80"/>
                <a:gd name="T16" fmla="*/ 66 w 80"/>
                <a:gd name="T17" fmla="*/ 66 h 80"/>
                <a:gd name="T18" fmla="*/ 15 w 80"/>
                <a:gd name="T19" fmla="*/ 14 h 80"/>
                <a:gd name="T20" fmla="*/ 66 w 80"/>
                <a:gd name="T21" fmla="*/ 14 h 80"/>
                <a:gd name="T22" fmla="*/ 66 w 80"/>
                <a:gd name="T23" fmla="*/ 34 h 80"/>
                <a:gd name="T24" fmla="*/ 15 w 80"/>
                <a:gd name="T25" fmla="*/ 34 h 80"/>
                <a:gd name="T26" fmla="*/ 15 w 80"/>
                <a:gd name="T27" fmla="*/ 1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80">
                  <a:moveTo>
                    <a:pt x="66" y="66"/>
                  </a:moveTo>
                  <a:lnTo>
                    <a:pt x="15" y="66"/>
                  </a:lnTo>
                  <a:lnTo>
                    <a:pt x="15" y="46"/>
                  </a:lnTo>
                  <a:lnTo>
                    <a:pt x="80" y="46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66" y="80"/>
                  </a:lnTo>
                  <a:lnTo>
                    <a:pt x="66" y="66"/>
                  </a:lnTo>
                  <a:close/>
                  <a:moveTo>
                    <a:pt x="15" y="14"/>
                  </a:moveTo>
                  <a:lnTo>
                    <a:pt x="66" y="14"/>
                  </a:lnTo>
                  <a:lnTo>
                    <a:pt x="66" y="34"/>
                  </a:lnTo>
                  <a:lnTo>
                    <a:pt x="15" y="34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230">
              <a:extLst>
                <a:ext uri="{FF2B5EF4-FFF2-40B4-BE49-F238E27FC236}">
                  <a16:creationId xmlns:a16="http://schemas.microsoft.com/office/drawing/2014/main" id="{08AE575E-147B-48D9-A440-B12579D72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-169863"/>
              <a:ext cx="23813" cy="39688"/>
            </a:xfrm>
            <a:custGeom>
              <a:avLst/>
              <a:gdLst>
                <a:gd name="T0" fmla="*/ 13 w 50"/>
                <a:gd name="T1" fmla="*/ 80 h 80"/>
                <a:gd name="T2" fmla="*/ 13 w 50"/>
                <a:gd name="T3" fmla="*/ 13 h 80"/>
                <a:gd name="T4" fmla="*/ 50 w 50"/>
                <a:gd name="T5" fmla="*/ 13 h 80"/>
                <a:gd name="T6" fmla="*/ 50 w 50"/>
                <a:gd name="T7" fmla="*/ 0 h 80"/>
                <a:gd name="T8" fmla="*/ 0 w 50"/>
                <a:gd name="T9" fmla="*/ 0 h 80"/>
                <a:gd name="T10" fmla="*/ 0 w 50"/>
                <a:gd name="T11" fmla="*/ 80 h 80"/>
                <a:gd name="T12" fmla="*/ 13 w 5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0">
                  <a:moveTo>
                    <a:pt x="13" y="80"/>
                  </a:moveTo>
                  <a:lnTo>
                    <a:pt x="13" y="13"/>
                  </a:lnTo>
                  <a:lnTo>
                    <a:pt x="50" y="13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13" y="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231">
              <a:extLst>
                <a:ext uri="{FF2B5EF4-FFF2-40B4-BE49-F238E27FC236}">
                  <a16:creationId xmlns:a16="http://schemas.microsoft.com/office/drawing/2014/main" id="{40C2B93C-7D1E-4D94-AD8A-0DBCD9F94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-169863"/>
              <a:ext cx="39688" cy="39688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46 h 80"/>
                <a:gd name="T4" fmla="*/ 32 w 80"/>
                <a:gd name="T5" fmla="*/ 46 h 80"/>
                <a:gd name="T6" fmla="*/ 65 w 80"/>
                <a:gd name="T7" fmla="*/ 46 h 80"/>
                <a:gd name="T8" fmla="*/ 65 w 80"/>
                <a:gd name="T9" fmla="*/ 66 h 80"/>
                <a:gd name="T10" fmla="*/ 0 w 80"/>
                <a:gd name="T11" fmla="*/ 66 h 80"/>
                <a:gd name="T12" fmla="*/ 0 w 80"/>
                <a:gd name="T13" fmla="*/ 80 h 80"/>
                <a:gd name="T14" fmla="*/ 80 w 80"/>
                <a:gd name="T15" fmla="*/ 80 h 80"/>
                <a:gd name="T16" fmla="*/ 80 w 80"/>
                <a:gd name="T17" fmla="*/ 33 h 80"/>
                <a:gd name="T18" fmla="*/ 14 w 80"/>
                <a:gd name="T19" fmla="*/ 33 h 80"/>
                <a:gd name="T20" fmla="*/ 14 w 80"/>
                <a:gd name="T21" fmla="*/ 13 h 80"/>
                <a:gd name="T22" fmla="*/ 66 w 80"/>
                <a:gd name="T23" fmla="*/ 13 h 80"/>
                <a:gd name="T24" fmla="*/ 66 w 80"/>
                <a:gd name="T25" fmla="*/ 0 h 80"/>
                <a:gd name="T26" fmla="*/ 0 w 80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lnTo>
                    <a:pt x="0" y="46"/>
                  </a:lnTo>
                  <a:lnTo>
                    <a:pt x="32" y="46"/>
                  </a:lnTo>
                  <a:lnTo>
                    <a:pt x="65" y="46"/>
                  </a:lnTo>
                  <a:lnTo>
                    <a:pt x="65" y="66"/>
                  </a:lnTo>
                  <a:lnTo>
                    <a:pt x="0" y="66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80" y="33"/>
                  </a:lnTo>
                  <a:lnTo>
                    <a:pt x="14" y="33"/>
                  </a:lnTo>
                  <a:lnTo>
                    <a:pt x="14" y="13"/>
                  </a:lnTo>
                  <a:lnTo>
                    <a:pt x="66" y="13"/>
                  </a:lnTo>
                  <a:lnTo>
                    <a:pt x="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Rectangle 232">
              <a:extLst>
                <a:ext uri="{FF2B5EF4-FFF2-40B4-BE49-F238E27FC236}">
                  <a16:creationId xmlns:a16="http://schemas.microsoft.com/office/drawing/2014/main" id="{34FFB231-5D83-49A8-85EE-71AF8AB71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5163" y="-169863"/>
              <a:ext cx="6350" cy="396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Rectangle 233">
              <a:extLst>
                <a:ext uri="{FF2B5EF4-FFF2-40B4-BE49-F238E27FC236}">
                  <a16:creationId xmlns:a16="http://schemas.microsoft.com/office/drawing/2014/main" id="{3D38DD2E-F458-4FB4-A2C3-8138DA622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5163" y="-180975"/>
              <a:ext cx="6350" cy="47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234">
              <a:extLst>
                <a:ext uri="{FF2B5EF4-FFF2-40B4-BE49-F238E27FC236}">
                  <a16:creationId xmlns:a16="http://schemas.microsoft.com/office/drawing/2014/main" id="{614258DD-80A6-4D4F-B895-F1628D93B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-180975"/>
              <a:ext cx="25400" cy="50800"/>
            </a:xfrm>
            <a:custGeom>
              <a:avLst/>
              <a:gdLst>
                <a:gd name="T0" fmla="*/ 14 w 53"/>
                <a:gd name="T1" fmla="*/ 24 h 104"/>
                <a:gd name="T2" fmla="*/ 14 w 53"/>
                <a:gd name="T3" fmla="*/ 0 h 104"/>
                <a:gd name="T4" fmla="*/ 0 w 53"/>
                <a:gd name="T5" fmla="*/ 0 h 104"/>
                <a:gd name="T6" fmla="*/ 0 w 53"/>
                <a:gd name="T7" fmla="*/ 53 h 104"/>
                <a:gd name="T8" fmla="*/ 0 w 53"/>
                <a:gd name="T9" fmla="*/ 104 h 104"/>
                <a:gd name="T10" fmla="*/ 53 w 53"/>
                <a:gd name="T11" fmla="*/ 104 h 104"/>
                <a:gd name="T12" fmla="*/ 53 w 53"/>
                <a:gd name="T13" fmla="*/ 90 h 104"/>
                <a:gd name="T14" fmla="*/ 14 w 53"/>
                <a:gd name="T15" fmla="*/ 90 h 104"/>
                <a:gd name="T16" fmla="*/ 14 w 53"/>
                <a:gd name="T17" fmla="*/ 37 h 104"/>
                <a:gd name="T18" fmla="*/ 41 w 53"/>
                <a:gd name="T19" fmla="*/ 37 h 104"/>
                <a:gd name="T20" fmla="*/ 41 w 53"/>
                <a:gd name="T21" fmla="*/ 24 h 104"/>
                <a:gd name="T22" fmla="*/ 14 w 53"/>
                <a:gd name="T23" fmla="*/ 2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104">
                  <a:moveTo>
                    <a:pt x="14" y="24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0" y="104"/>
                  </a:lnTo>
                  <a:lnTo>
                    <a:pt x="53" y="104"/>
                  </a:lnTo>
                  <a:lnTo>
                    <a:pt x="53" y="90"/>
                  </a:lnTo>
                  <a:lnTo>
                    <a:pt x="14" y="90"/>
                  </a:lnTo>
                  <a:lnTo>
                    <a:pt x="14" y="37"/>
                  </a:lnTo>
                  <a:lnTo>
                    <a:pt x="41" y="37"/>
                  </a:lnTo>
                  <a:lnTo>
                    <a:pt x="41" y="24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235">
              <a:extLst>
                <a:ext uri="{FF2B5EF4-FFF2-40B4-BE49-F238E27FC236}">
                  <a16:creationId xmlns:a16="http://schemas.microsoft.com/office/drawing/2014/main" id="{E0D71DEC-C1D8-466A-BC76-9C4A9FD69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78825" y="-180975"/>
              <a:ext cx="38100" cy="50800"/>
            </a:xfrm>
            <a:custGeom>
              <a:avLst/>
              <a:gdLst>
                <a:gd name="T0" fmla="*/ 65 w 79"/>
                <a:gd name="T1" fmla="*/ 90 h 104"/>
                <a:gd name="T2" fmla="*/ 14 w 79"/>
                <a:gd name="T3" fmla="*/ 90 h 104"/>
                <a:gd name="T4" fmla="*/ 14 w 79"/>
                <a:gd name="T5" fmla="*/ 70 h 104"/>
                <a:gd name="T6" fmla="*/ 79 w 79"/>
                <a:gd name="T7" fmla="*/ 70 h 104"/>
                <a:gd name="T8" fmla="*/ 79 w 79"/>
                <a:gd name="T9" fmla="*/ 24 h 104"/>
                <a:gd name="T10" fmla="*/ 44 w 79"/>
                <a:gd name="T11" fmla="*/ 24 h 104"/>
                <a:gd name="T12" fmla="*/ 60 w 79"/>
                <a:gd name="T13" fmla="*/ 0 h 104"/>
                <a:gd name="T14" fmla="*/ 46 w 79"/>
                <a:gd name="T15" fmla="*/ 0 h 104"/>
                <a:gd name="T16" fmla="*/ 29 w 79"/>
                <a:gd name="T17" fmla="*/ 24 h 104"/>
                <a:gd name="T18" fmla="*/ 0 w 79"/>
                <a:gd name="T19" fmla="*/ 24 h 104"/>
                <a:gd name="T20" fmla="*/ 0 w 79"/>
                <a:gd name="T21" fmla="*/ 104 h 104"/>
                <a:gd name="T22" fmla="*/ 66 w 79"/>
                <a:gd name="T23" fmla="*/ 104 h 104"/>
                <a:gd name="T24" fmla="*/ 66 w 79"/>
                <a:gd name="T25" fmla="*/ 90 h 104"/>
                <a:gd name="T26" fmla="*/ 65 w 79"/>
                <a:gd name="T27" fmla="*/ 90 h 104"/>
                <a:gd name="T28" fmla="*/ 14 w 79"/>
                <a:gd name="T29" fmla="*/ 38 h 104"/>
                <a:gd name="T30" fmla="*/ 65 w 79"/>
                <a:gd name="T31" fmla="*/ 38 h 104"/>
                <a:gd name="T32" fmla="*/ 65 w 79"/>
                <a:gd name="T33" fmla="*/ 58 h 104"/>
                <a:gd name="T34" fmla="*/ 14 w 79"/>
                <a:gd name="T35" fmla="*/ 58 h 104"/>
                <a:gd name="T36" fmla="*/ 14 w 79"/>
                <a:gd name="T37" fmla="*/ 3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9" h="104">
                  <a:moveTo>
                    <a:pt x="65" y="90"/>
                  </a:moveTo>
                  <a:lnTo>
                    <a:pt x="14" y="90"/>
                  </a:lnTo>
                  <a:lnTo>
                    <a:pt x="14" y="70"/>
                  </a:lnTo>
                  <a:lnTo>
                    <a:pt x="79" y="70"/>
                  </a:lnTo>
                  <a:lnTo>
                    <a:pt x="79" y="24"/>
                  </a:lnTo>
                  <a:lnTo>
                    <a:pt x="44" y="24"/>
                  </a:lnTo>
                  <a:lnTo>
                    <a:pt x="60" y="0"/>
                  </a:lnTo>
                  <a:lnTo>
                    <a:pt x="46" y="0"/>
                  </a:lnTo>
                  <a:cubicBezTo>
                    <a:pt x="46" y="0"/>
                    <a:pt x="32" y="17"/>
                    <a:pt x="29" y="24"/>
                  </a:cubicBezTo>
                  <a:lnTo>
                    <a:pt x="0" y="24"/>
                  </a:lnTo>
                  <a:lnTo>
                    <a:pt x="0" y="104"/>
                  </a:lnTo>
                  <a:lnTo>
                    <a:pt x="66" y="104"/>
                  </a:lnTo>
                  <a:lnTo>
                    <a:pt x="66" y="90"/>
                  </a:lnTo>
                  <a:lnTo>
                    <a:pt x="65" y="90"/>
                  </a:lnTo>
                  <a:close/>
                  <a:moveTo>
                    <a:pt x="14" y="38"/>
                  </a:moveTo>
                  <a:lnTo>
                    <a:pt x="65" y="38"/>
                  </a:lnTo>
                  <a:lnTo>
                    <a:pt x="65" y="58"/>
                  </a:lnTo>
                  <a:lnTo>
                    <a:pt x="14" y="5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236">
              <a:extLst>
                <a:ext uri="{FF2B5EF4-FFF2-40B4-BE49-F238E27FC236}">
                  <a16:creationId xmlns:a16="http://schemas.microsoft.com/office/drawing/2014/main" id="{3BF584DE-F796-4FD6-A8DB-E1FE534B0D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58125" y="-100013"/>
              <a:ext cx="80963" cy="82550"/>
            </a:xfrm>
            <a:custGeom>
              <a:avLst/>
              <a:gdLst>
                <a:gd name="T0" fmla="*/ 134 w 165"/>
                <a:gd name="T1" fmla="*/ 125 h 166"/>
                <a:gd name="T2" fmla="*/ 134 w 165"/>
                <a:gd name="T3" fmla="*/ 56 h 166"/>
                <a:gd name="T4" fmla="*/ 74 w 165"/>
                <a:gd name="T5" fmla="*/ 0 h 166"/>
                <a:gd name="T6" fmla="*/ 8 w 165"/>
                <a:gd name="T7" fmla="*/ 35 h 166"/>
                <a:gd name="T8" fmla="*/ 29 w 165"/>
                <a:gd name="T9" fmla="*/ 52 h 166"/>
                <a:gd name="T10" fmla="*/ 74 w 165"/>
                <a:gd name="T11" fmla="*/ 11 h 166"/>
                <a:gd name="T12" fmla="*/ 99 w 165"/>
                <a:gd name="T13" fmla="*/ 56 h 166"/>
                <a:gd name="T14" fmla="*/ 99 w 165"/>
                <a:gd name="T15" fmla="*/ 74 h 166"/>
                <a:gd name="T16" fmla="*/ 0 w 165"/>
                <a:gd name="T17" fmla="*/ 126 h 166"/>
                <a:gd name="T18" fmla="*/ 48 w 165"/>
                <a:gd name="T19" fmla="*/ 166 h 166"/>
                <a:gd name="T20" fmla="*/ 98 w 165"/>
                <a:gd name="T21" fmla="*/ 142 h 166"/>
                <a:gd name="T22" fmla="*/ 127 w 165"/>
                <a:gd name="T23" fmla="*/ 166 h 166"/>
                <a:gd name="T24" fmla="*/ 165 w 165"/>
                <a:gd name="T25" fmla="*/ 160 h 166"/>
                <a:gd name="T26" fmla="*/ 165 w 165"/>
                <a:gd name="T27" fmla="*/ 151 h 166"/>
                <a:gd name="T28" fmla="*/ 152 w 165"/>
                <a:gd name="T29" fmla="*/ 154 h 166"/>
                <a:gd name="T30" fmla="*/ 134 w 165"/>
                <a:gd name="T31" fmla="*/ 125 h 166"/>
                <a:gd name="T32" fmla="*/ 98 w 165"/>
                <a:gd name="T33" fmla="*/ 107 h 166"/>
                <a:gd name="T34" fmla="*/ 63 w 165"/>
                <a:gd name="T35" fmla="*/ 146 h 166"/>
                <a:gd name="T36" fmla="*/ 40 w 165"/>
                <a:gd name="T37" fmla="*/ 121 h 166"/>
                <a:gd name="T38" fmla="*/ 98 w 165"/>
                <a:gd name="T39" fmla="*/ 86 h 166"/>
                <a:gd name="T40" fmla="*/ 98 w 165"/>
                <a:gd name="T41" fmla="*/ 10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5" h="166">
                  <a:moveTo>
                    <a:pt x="134" y="125"/>
                  </a:moveTo>
                  <a:lnTo>
                    <a:pt x="134" y="56"/>
                  </a:lnTo>
                  <a:cubicBezTo>
                    <a:pt x="134" y="17"/>
                    <a:pt x="119" y="0"/>
                    <a:pt x="74" y="0"/>
                  </a:cubicBezTo>
                  <a:cubicBezTo>
                    <a:pt x="44" y="0"/>
                    <a:pt x="8" y="11"/>
                    <a:pt x="8" y="35"/>
                  </a:cubicBezTo>
                  <a:cubicBezTo>
                    <a:pt x="8" y="47"/>
                    <a:pt x="18" y="52"/>
                    <a:pt x="29" y="52"/>
                  </a:cubicBezTo>
                  <a:cubicBezTo>
                    <a:pt x="63" y="52"/>
                    <a:pt x="38" y="11"/>
                    <a:pt x="74" y="11"/>
                  </a:cubicBezTo>
                  <a:cubicBezTo>
                    <a:pt x="99" y="11"/>
                    <a:pt x="99" y="37"/>
                    <a:pt x="99" y="56"/>
                  </a:cubicBezTo>
                  <a:lnTo>
                    <a:pt x="99" y="74"/>
                  </a:lnTo>
                  <a:cubicBezTo>
                    <a:pt x="75" y="75"/>
                    <a:pt x="0" y="79"/>
                    <a:pt x="0" y="126"/>
                  </a:cubicBezTo>
                  <a:cubicBezTo>
                    <a:pt x="0" y="149"/>
                    <a:pt x="23" y="166"/>
                    <a:pt x="48" y="166"/>
                  </a:cubicBezTo>
                  <a:cubicBezTo>
                    <a:pt x="75" y="166"/>
                    <a:pt x="90" y="150"/>
                    <a:pt x="98" y="142"/>
                  </a:cubicBezTo>
                  <a:cubicBezTo>
                    <a:pt x="100" y="154"/>
                    <a:pt x="105" y="166"/>
                    <a:pt x="127" y="166"/>
                  </a:cubicBezTo>
                  <a:cubicBezTo>
                    <a:pt x="142" y="166"/>
                    <a:pt x="153" y="164"/>
                    <a:pt x="165" y="160"/>
                  </a:cubicBezTo>
                  <a:lnTo>
                    <a:pt x="165" y="151"/>
                  </a:lnTo>
                  <a:cubicBezTo>
                    <a:pt x="160" y="152"/>
                    <a:pt x="155" y="154"/>
                    <a:pt x="152" y="154"/>
                  </a:cubicBezTo>
                  <a:cubicBezTo>
                    <a:pt x="139" y="154"/>
                    <a:pt x="134" y="146"/>
                    <a:pt x="134" y="125"/>
                  </a:cubicBezTo>
                  <a:close/>
                  <a:moveTo>
                    <a:pt x="98" y="107"/>
                  </a:moveTo>
                  <a:cubicBezTo>
                    <a:pt x="98" y="132"/>
                    <a:pt x="84" y="146"/>
                    <a:pt x="63" y="146"/>
                  </a:cubicBezTo>
                  <a:cubicBezTo>
                    <a:pt x="48" y="146"/>
                    <a:pt x="40" y="135"/>
                    <a:pt x="40" y="121"/>
                  </a:cubicBezTo>
                  <a:cubicBezTo>
                    <a:pt x="40" y="89"/>
                    <a:pt x="84" y="86"/>
                    <a:pt x="98" y="86"/>
                  </a:cubicBezTo>
                  <a:lnTo>
                    <a:pt x="98" y="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237">
              <a:extLst>
                <a:ext uri="{FF2B5EF4-FFF2-40B4-BE49-F238E27FC236}">
                  <a16:creationId xmlns:a16="http://schemas.microsoft.com/office/drawing/2014/main" id="{90626E5C-8608-4179-88C9-4F3005E43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138" y="-100013"/>
              <a:ext cx="95250" cy="79375"/>
            </a:xfrm>
            <a:custGeom>
              <a:avLst/>
              <a:gdLst>
                <a:gd name="T0" fmla="*/ 169 w 196"/>
                <a:gd name="T1" fmla="*/ 125 h 162"/>
                <a:gd name="T2" fmla="*/ 169 w 196"/>
                <a:gd name="T3" fmla="*/ 46 h 162"/>
                <a:gd name="T4" fmla="*/ 125 w 196"/>
                <a:gd name="T5" fmla="*/ 0 h 162"/>
                <a:gd name="T6" fmla="*/ 65 w 196"/>
                <a:gd name="T7" fmla="*/ 41 h 162"/>
                <a:gd name="T8" fmla="*/ 64 w 196"/>
                <a:gd name="T9" fmla="*/ 41 h 162"/>
                <a:gd name="T10" fmla="*/ 64 w 196"/>
                <a:gd name="T11" fmla="*/ 0 h 162"/>
                <a:gd name="T12" fmla="*/ 0 w 196"/>
                <a:gd name="T13" fmla="*/ 9 h 162"/>
                <a:gd name="T14" fmla="*/ 0 w 196"/>
                <a:gd name="T15" fmla="*/ 16 h 162"/>
                <a:gd name="T16" fmla="*/ 27 w 196"/>
                <a:gd name="T17" fmla="*/ 44 h 162"/>
                <a:gd name="T18" fmla="*/ 27 w 196"/>
                <a:gd name="T19" fmla="*/ 125 h 162"/>
                <a:gd name="T20" fmla="*/ 0 w 196"/>
                <a:gd name="T21" fmla="*/ 155 h 162"/>
                <a:gd name="T22" fmla="*/ 0 w 196"/>
                <a:gd name="T23" fmla="*/ 162 h 162"/>
                <a:gd name="T24" fmla="*/ 91 w 196"/>
                <a:gd name="T25" fmla="*/ 162 h 162"/>
                <a:gd name="T26" fmla="*/ 91 w 196"/>
                <a:gd name="T27" fmla="*/ 155 h 162"/>
                <a:gd name="T28" fmla="*/ 64 w 196"/>
                <a:gd name="T29" fmla="*/ 125 h 162"/>
                <a:gd name="T30" fmla="*/ 64 w 196"/>
                <a:gd name="T31" fmla="*/ 79 h 162"/>
                <a:gd name="T32" fmla="*/ 109 w 196"/>
                <a:gd name="T33" fmla="*/ 21 h 162"/>
                <a:gd name="T34" fmla="*/ 132 w 196"/>
                <a:gd name="T35" fmla="*/ 74 h 162"/>
                <a:gd name="T36" fmla="*/ 132 w 196"/>
                <a:gd name="T37" fmla="*/ 125 h 162"/>
                <a:gd name="T38" fmla="*/ 105 w 196"/>
                <a:gd name="T39" fmla="*/ 155 h 162"/>
                <a:gd name="T40" fmla="*/ 105 w 196"/>
                <a:gd name="T41" fmla="*/ 162 h 162"/>
                <a:gd name="T42" fmla="*/ 196 w 196"/>
                <a:gd name="T43" fmla="*/ 162 h 162"/>
                <a:gd name="T44" fmla="*/ 196 w 196"/>
                <a:gd name="T45" fmla="*/ 155 h 162"/>
                <a:gd name="T46" fmla="*/ 169 w 196"/>
                <a:gd name="T47" fmla="*/ 12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6" h="162">
                  <a:moveTo>
                    <a:pt x="169" y="125"/>
                  </a:moveTo>
                  <a:lnTo>
                    <a:pt x="169" y="46"/>
                  </a:lnTo>
                  <a:cubicBezTo>
                    <a:pt x="169" y="20"/>
                    <a:pt x="161" y="0"/>
                    <a:pt x="125" y="0"/>
                  </a:cubicBezTo>
                  <a:cubicBezTo>
                    <a:pt x="90" y="0"/>
                    <a:pt x="74" y="26"/>
                    <a:pt x="65" y="41"/>
                  </a:cubicBezTo>
                  <a:lnTo>
                    <a:pt x="64" y="41"/>
                  </a:lnTo>
                  <a:lnTo>
                    <a:pt x="64" y="0"/>
                  </a:lnTo>
                  <a:lnTo>
                    <a:pt x="0" y="9"/>
                  </a:lnTo>
                  <a:lnTo>
                    <a:pt x="0" y="16"/>
                  </a:lnTo>
                  <a:cubicBezTo>
                    <a:pt x="14" y="16"/>
                    <a:pt x="27" y="19"/>
                    <a:pt x="27" y="44"/>
                  </a:cubicBezTo>
                  <a:lnTo>
                    <a:pt x="27" y="125"/>
                  </a:lnTo>
                  <a:cubicBezTo>
                    <a:pt x="27" y="149"/>
                    <a:pt x="21" y="155"/>
                    <a:pt x="0" y="155"/>
                  </a:cubicBezTo>
                  <a:lnTo>
                    <a:pt x="0" y="162"/>
                  </a:lnTo>
                  <a:lnTo>
                    <a:pt x="91" y="162"/>
                  </a:lnTo>
                  <a:lnTo>
                    <a:pt x="91" y="155"/>
                  </a:lnTo>
                  <a:cubicBezTo>
                    <a:pt x="70" y="155"/>
                    <a:pt x="64" y="149"/>
                    <a:pt x="64" y="125"/>
                  </a:cubicBezTo>
                  <a:lnTo>
                    <a:pt x="64" y="79"/>
                  </a:lnTo>
                  <a:cubicBezTo>
                    <a:pt x="64" y="57"/>
                    <a:pt x="87" y="21"/>
                    <a:pt x="109" y="21"/>
                  </a:cubicBezTo>
                  <a:cubicBezTo>
                    <a:pt x="126" y="21"/>
                    <a:pt x="132" y="32"/>
                    <a:pt x="132" y="74"/>
                  </a:cubicBezTo>
                  <a:lnTo>
                    <a:pt x="132" y="125"/>
                  </a:lnTo>
                  <a:cubicBezTo>
                    <a:pt x="132" y="149"/>
                    <a:pt x="126" y="155"/>
                    <a:pt x="105" y="155"/>
                  </a:cubicBezTo>
                  <a:lnTo>
                    <a:pt x="105" y="162"/>
                  </a:lnTo>
                  <a:lnTo>
                    <a:pt x="196" y="162"/>
                  </a:lnTo>
                  <a:lnTo>
                    <a:pt x="196" y="155"/>
                  </a:lnTo>
                  <a:cubicBezTo>
                    <a:pt x="175" y="155"/>
                    <a:pt x="169" y="149"/>
                    <a:pt x="169" y="12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238">
              <a:extLst>
                <a:ext uri="{FF2B5EF4-FFF2-40B4-BE49-F238E27FC236}">
                  <a16:creationId xmlns:a16="http://schemas.microsoft.com/office/drawing/2014/main" id="{92FDDA89-D898-420C-987D-7FC5DFAAC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5613" y="-112713"/>
              <a:ext cx="87313" cy="128588"/>
            </a:xfrm>
            <a:custGeom>
              <a:avLst/>
              <a:gdLst>
                <a:gd name="T0" fmla="*/ 155 w 178"/>
                <a:gd name="T1" fmla="*/ 0 h 264"/>
                <a:gd name="T2" fmla="*/ 114 w 178"/>
                <a:gd name="T3" fmla="*/ 38 h 264"/>
                <a:gd name="T4" fmla="*/ 75 w 178"/>
                <a:gd name="T5" fmla="*/ 28 h 264"/>
                <a:gd name="T6" fmla="*/ 8 w 178"/>
                <a:gd name="T7" fmla="*/ 84 h 264"/>
                <a:gd name="T8" fmla="*/ 33 w 178"/>
                <a:gd name="T9" fmla="*/ 129 h 264"/>
                <a:gd name="T10" fmla="*/ 11 w 178"/>
                <a:gd name="T11" fmla="*/ 169 h 264"/>
                <a:gd name="T12" fmla="*/ 23 w 178"/>
                <a:gd name="T13" fmla="*/ 189 h 264"/>
                <a:gd name="T14" fmla="*/ 0 w 178"/>
                <a:gd name="T15" fmla="*/ 223 h 264"/>
                <a:gd name="T16" fmla="*/ 75 w 178"/>
                <a:gd name="T17" fmla="*/ 264 h 264"/>
                <a:gd name="T18" fmla="*/ 169 w 178"/>
                <a:gd name="T19" fmla="*/ 204 h 264"/>
                <a:gd name="T20" fmla="*/ 114 w 178"/>
                <a:gd name="T21" fmla="*/ 163 h 264"/>
                <a:gd name="T22" fmla="*/ 56 w 178"/>
                <a:gd name="T23" fmla="*/ 163 h 264"/>
                <a:gd name="T24" fmla="*/ 38 w 178"/>
                <a:gd name="T25" fmla="*/ 150 h 264"/>
                <a:gd name="T26" fmla="*/ 45 w 178"/>
                <a:gd name="T27" fmla="*/ 135 h 264"/>
                <a:gd name="T28" fmla="*/ 76 w 178"/>
                <a:gd name="T29" fmla="*/ 140 h 264"/>
                <a:gd name="T30" fmla="*/ 144 w 178"/>
                <a:gd name="T31" fmla="*/ 85 h 264"/>
                <a:gd name="T32" fmla="*/ 124 w 178"/>
                <a:gd name="T33" fmla="*/ 44 h 264"/>
                <a:gd name="T34" fmla="*/ 138 w 178"/>
                <a:gd name="T35" fmla="*/ 32 h 264"/>
                <a:gd name="T36" fmla="*/ 145 w 178"/>
                <a:gd name="T37" fmla="*/ 35 h 264"/>
                <a:gd name="T38" fmla="*/ 158 w 178"/>
                <a:gd name="T39" fmla="*/ 39 h 264"/>
                <a:gd name="T40" fmla="*/ 178 w 178"/>
                <a:gd name="T41" fmla="*/ 20 h 264"/>
                <a:gd name="T42" fmla="*/ 155 w 178"/>
                <a:gd name="T43" fmla="*/ 0 h 264"/>
                <a:gd name="T44" fmla="*/ 104 w 178"/>
                <a:gd name="T45" fmla="*/ 194 h 264"/>
                <a:gd name="T46" fmla="*/ 136 w 178"/>
                <a:gd name="T47" fmla="*/ 213 h 264"/>
                <a:gd name="T48" fmla="*/ 76 w 178"/>
                <a:gd name="T49" fmla="*/ 248 h 264"/>
                <a:gd name="T50" fmla="*/ 26 w 178"/>
                <a:gd name="T51" fmla="*/ 213 h 264"/>
                <a:gd name="T52" fmla="*/ 34 w 178"/>
                <a:gd name="T53" fmla="*/ 194 h 264"/>
                <a:gd name="T54" fmla="*/ 104 w 178"/>
                <a:gd name="T55" fmla="*/ 194 h 264"/>
                <a:gd name="T56" fmla="*/ 75 w 178"/>
                <a:gd name="T57" fmla="*/ 128 h 264"/>
                <a:gd name="T58" fmla="*/ 45 w 178"/>
                <a:gd name="T59" fmla="*/ 85 h 264"/>
                <a:gd name="T60" fmla="*/ 75 w 178"/>
                <a:gd name="T61" fmla="*/ 40 h 264"/>
                <a:gd name="T62" fmla="*/ 105 w 178"/>
                <a:gd name="T63" fmla="*/ 85 h 264"/>
                <a:gd name="T64" fmla="*/ 75 w 178"/>
                <a:gd name="T65" fmla="*/ 12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264">
                  <a:moveTo>
                    <a:pt x="155" y="0"/>
                  </a:moveTo>
                  <a:cubicBezTo>
                    <a:pt x="133" y="0"/>
                    <a:pt x="121" y="25"/>
                    <a:pt x="114" y="38"/>
                  </a:cubicBezTo>
                  <a:cubicBezTo>
                    <a:pt x="104" y="33"/>
                    <a:pt x="93" y="28"/>
                    <a:pt x="75" y="28"/>
                  </a:cubicBezTo>
                  <a:cubicBezTo>
                    <a:pt x="34" y="28"/>
                    <a:pt x="8" y="49"/>
                    <a:pt x="8" y="84"/>
                  </a:cubicBezTo>
                  <a:cubicBezTo>
                    <a:pt x="8" y="112"/>
                    <a:pt x="23" y="122"/>
                    <a:pt x="33" y="129"/>
                  </a:cubicBezTo>
                  <a:cubicBezTo>
                    <a:pt x="28" y="135"/>
                    <a:pt x="11" y="152"/>
                    <a:pt x="11" y="169"/>
                  </a:cubicBezTo>
                  <a:cubicBezTo>
                    <a:pt x="11" y="180"/>
                    <a:pt x="19" y="185"/>
                    <a:pt x="23" y="189"/>
                  </a:cubicBezTo>
                  <a:cubicBezTo>
                    <a:pt x="14" y="197"/>
                    <a:pt x="0" y="207"/>
                    <a:pt x="0" y="223"/>
                  </a:cubicBezTo>
                  <a:cubicBezTo>
                    <a:pt x="0" y="239"/>
                    <a:pt x="21" y="264"/>
                    <a:pt x="75" y="264"/>
                  </a:cubicBezTo>
                  <a:cubicBezTo>
                    <a:pt x="134" y="264"/>
                    <a:pt x="169" y="233"/>
                    <a:pt x="169" y="204"/>
                  </a:cubicBezTo>
                  <a:cubicBezTo>
                    <a:pt x="169" y="172"/>
                    <a:pt x="140" y="163"/>
                    <a:pt x="114" y="163"/>
                  </a:cubicBezTo>
                  <a:lnTo>
                    <a:pt x="56" y="163"/>
                  </a:lnTo>
                  <a:cubicBezTo>
                    <a:pt x="45" y="163"/>
                    <a:pt x="38" y="160"/>
                    <a:pt x="38" y="150"/>
                  </a:cubicBezTo>
                  <a:cubicBezTo>
                    <a:pt x="38" y="145"/>
                    <a:pt x="41" y="139"/>
                    <a:pt x="45" y="135"/>
                  </a:cubicBezTo>
                  <a:cubicBezTo>
                    <a:pt x="53" y="138"/>
                    <a:pt x="60" y="140"/>
                    <a:pt x="76" y="140"/>
                  </a:cubicBezTo>
                  <a:cubicBezTo>
                    <a:pt x="115" y="140"/>
                    <a:pt x="144" y="120"/>
                    <a:pt x="144" y="85"/>
                  </a:cubicBezTo>
                  <a:cubicBezTo>
                    <a:pt x="144" y="63"/>
                    <a:pt x="134" y="52"/>
                    <a:pt x="124" y="44"/>
                  </a:cubicBezTo>
                  <a:cubicBezTo>
                    <a:pt x="126" y="39"/>
                    <a:pt x="130" y="32"/>
                    <a:pt x="138" y="32"/>
                  </a:cubicBezTo>
                  <a:cubicBezTo>
                    <a:pt x="140" y="32"/>
                    <a:pt x="143" y="33"/>
                    <a:pt x="145" y="35"/>
                  </a:cubicBezTo>
                  <a:cubicBezTo>
                    <a:pt x="148" y="38"/>
                    <a:pt x="151" y="39"/>
                    <a:pt x="158" y="39"/>
                  </a:cubicBezTo>
                  <a:cubicBezTo>
                    <a:pt x="169" y="39"/>
                    <a:pt x="178" y="30"/>
                    <a:pt x="178" y="20"/>
                  </a:cubicBezTo>
                  <a:cubicBezTo>
                    <a:pt x="174" y="8"/>
                    <a:pt x="166" y="0"/>
                    <a:pt x="155" y="0"/>
                  </a:cubicBezTo>
                  <a:close/>
                  <a:moveTo>
                    <a:pt x="104" y="194"/>
                  </a:moveTo>
                  <a:cubicBezTo>
                    <a:pt x="119" y="194"/>
                    <a:pt x="136" y="199"/>
                    <a:pt x="136" y="213"/>
                  </a:cubicBezTo>
                  <a:cubicBezTo>
                    <a:pt x="136" y="229"/>
                    <a:pt x="111" y="248"/>
                    <a:pt x="76" y="248"/>
                  </a:cubicBezTo>
                  <a:cubicBezTo>
                    <a:pt x="43" y="248"/>
                    <a:pt x="26" y="227"/>
                    <a:pt x="26" y="213"/>
                  </a:cubicBezTo>
                  <a:cubicBezTo>
                    <a:pt x="26" y="205"/>
                    <a:pt x="30" y="200"/>
                    <a:pt x="34" y="194"/>
                  </a:cubicBezTo>
                  <a:lnTo>
                    <a:pt x="104" y="194"/>
                  </a:lnTo>
                  <a:close/>
                  <a:moveTo>
                    <a:pt x="75" y="128"/>
                  </a:moveTo>
                  <a:cubicBezTo>
                    <a:pt x="51" y="128"/>
                    <a:pt x="45" y="110"/>
                    <a:pt x="45" y="85"/>
                  </a:cubicBezTo>
                  <a:cubicBezTo>
                    <a:pt x="45" y="68"/>
                    <a:pt x="49" y="40"/>
                    <a:pt x="75" y="40"/>
                  </a:cubicBezTo>
                  <a:cubicBezTo>
                    <a:pt x="98" y="40"/>
                    <a:pt x="105" y="62"/>
                    <a:pt x="105" y="85"/>
                  </a:cubicBezTo>
                  <a:cubicBezTo>
                    <a:pt x="105" y="109"/>
                    <a:pt x="96" y="128"/>
                    <a:pt x="75" y="12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239">
              <a:extLst>
                <a:ext uri="{FF2B5EF4-FFF2-40B4-BE49-F238E27FC236}">
                  <a16:creationId xmlns:a16="http://schemas.microsoft.com/office/drawing/2014/main" id="{9FCC0426-E25E-41CA-BC56-2DF07F168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1975" y="-100013"/>
              <a:ext cx="69850" cy="82550"/>
            </a:xfrm>
            <a:custGeom>
              <a:avLst/>
              <a:gdLst>
                <a:gd name="T0" fmla="*/ 76 w 143"/>
                <a:gd name="T1" fmla="*/ 0 h 166"/>
                <a:gd name="T2" fmla="*/ 0 w 143"/>
                <a:gd name="T3" fmla="*/ 77 h 166"/>
                <a:gd name="T4" fmla="*/ 88 w 143"/>
                <a:gd name="T5" fmla="*/ 166 h 166"/>
                <a:gd name="T6" fmla="*/ 138 w 143"/>
                <a:gd name="T7" fmla="*/ 157 h 166"/>
                <a:gd name="T8" fmla="*/ 138 w 143"/>
                <a:gd name="T9" fmla="*/ 145 h 166"/>
                <a:gd name="T10" fmla="*/ 105 w 143"/>
                <a:gd name="T11" fmla="*/ 151 h 166"/>
                <a:gd name="T12" fmla="*/ 38 w 143"/>
                <a:gd name="T13" fmla="*/ 66 h 166"/>
                <a:gd name="T14" fmla="*/ 141 w 143"/>
                <a:gd name="T15" fmla="*/ 66 h 166"/>
                <a:gd name="T16" fmla="*/ 76 w 143"/>
                <a:gd name="T17" fmla="*/ 0 h 166"/>
                <a:gd name="T18" fmla="*/ 40 w 143"/>
                <a:gd name="T19" fmla="*/ 51 h 166"/>
                <a:gd name="T20" fmla="*/ 75 w 143"/>
                <a:gd name="T21" fmla="*/ 12 h 166"/>
                <a:gd name="T22" fmla="*/ 106 w 143"/>
                <a:gd name="T23" fmla="*/ 51 h 166"/>
                <a:gd name="T24" fmla="*/ 40 w 143"/>
                <a:gd name="T25" fmla="*/ 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66">
                  <a:moveTo>
                    <a:pt x="76" y="0"/>
                  </a:moveTo>
                  <a:cubicBezTo>
                    <a:pt x="27" y="0"/>
                    <a:pt x="0" y="25"/>
                    <a:pt x="0" y="77"/>
                  </a:cubicBezTo>
                  <a:cubicBezTo>
                    <a:pt x="0" y="135"/>
                    <a:pt x="33" y="166"/>
                    <a:pt x="88" y="166"/>
                  </a:cubicBezTo>
                  <a:cubicBezTo>
                    <a:pt x="113" y="166"/>
                    <a:pt x="132" y="160"/>
                    <a:pt x="138" y="157"/>
                  </a:cubicBezTo>
                  <a:lnTo>
                    <a:pt x="138" y="145"/>
                  </a:lnTo>
                  <a:cubicBezTo>
                    <a:pt x="131" y="147"/>
                    <a:pt x="120" y="151"/>
                    <a:pt x="105" y="151"/>
                  </a:cubicBezTo>
                  <a:cubicBezTo>
                    <a:pt x="53" y="151"/>
                    <a:pt x="38" y="102"/>
                    <a:pt x="38" y="66"/>
                  </a:cubicBezTo>
                  <a:lnTo>
                    <a:pt x="141" y="66"/>
                  </a:lnTo>
                  <a:cubicBezTo>
                    <a:pt x="143" y="36"/>
                    <a:pt x="133" y="0"/>
                    <a:pt x="76" y="0"/>
                  </a:cubicBezTo>
                  <a:close/>
                  <a:moveTo>
                    <a:pt x="40" y="51"/>
                  </a:moveTo>
                  <a:cubicBezTo>
                    <a:pt x="40" y="37"/>
                    <a:pt x="47" y="12"/>
                    <a:pt x="75" y="12"/>
                  </a:cubicBezTo>
                  <a:cubicBezTo>
                    <a:pt x="100" y="12"/>
                    <a:pt x="106" y="30"/>
                    <a:pt x="106" y="51"/>
                  </a:cubicBezTo>
                  <a:lnTo>
                    <a:pt x="40" y="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240">
              <a:extLst>
                <a:ext uri="{FF2B5EF4-FFF2-40B4-BE49-F238E27FC236}">
                  <a16:creationId xmlns:a16="http://schemas.microsoft.com/office/drawing/2014/main" id="{5885A362-7ABF-45E5-B12F-BB68C644A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050" y="-100013"/>
              <a:ext cx="66675" cy="79375"/>
            </a:xfrm>
            <a:custGeom>
              <a:avLst/>
              <a:gdLst>
                <a:gd name="T0" fmla="*/ 115 w 135"/>
                <a:gd name="T1" fmla="*/ 0 h 162"/>
                <a:gd name="T2" fmla="*/ 65 w 135"/>
                <a:gd name="T3" fmla="*/ 40 h 162"/>
                <a:gd name="T4" fmla="*/ 64 w 135"/>
                <a:gd name="T5" fmla="*/ 40 h 162"/>
                <a:gd name="T6" fmla="*/ 64 w 135"/>
                <a:gd name="T7" fmla="*/ 0 h 162"/>
                <a:gd name="T8" fmla="*/ 0 w 135"/>
                <a:gd name="T9" fmla="*/ 9 h 162"/>
                <a:gd name="T10" fmla="*/ 0 w 135"/>
                <a:gd name="T11" fmla="*/ 16 h 162"/>
                <a:gd name="T12" fmla="*/ 28 w 135"/>
                <a:gd name="T13" fmla="*/ 44 h 162"/>
                <a:gd name="T14" fmla="*/ 28 w 135"/>
                <a:gd name="T15" fmla="*/ 125 h 162"/>
                <a:gd name="T16" fmla="*/ 0 w 135"/>
                <a:gd name="T17" fmla="*/ 155 h 162"/>
                <a:gd name="T18" fmla="*/ 0 w 135"/>
                <a:gd name="T19" fmla="*/ 162 h 162"/>
                <a:gd name="T20" fmla="*/ 92 w 135"/>
                <a:gd name="T21" fmla="*/ 162 h 162"/>
                <a:gd name="T22" fmla="*/ 92 w 135"/>
                <a:gd name="T23" fmla="*/ 155 h 162"/>
                <a:gd name="T24" fmla="*/ 64 w 135"/>
                <a:gd name="T25" fmla="*/ 125 h 162"/>
                <a:gd name="T26" fmla="*/ 64 w 135"/>
                <a:gd name="T27" fmla="*/ 86 h 162"/>
                <a:gd name="T28" fmla="*/ 92 w 135"/>
                <a:gd name="T29" fmla="*/ 30 h 162"/>
                <a:gd name="T30" fmla="*/ 114 w 135"/>
                <a:gd name="T31" fmla="*/ 37 h 162"/>
                <a:gd name="T32" fmla="*/ 134 w 135"/>
                <a:gd name="T33" fmla="*/ 19 h 162"/>
                <a:gd name="T34" fmla="*/ 115 w 135"/>
                <a:gd name="T3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62">
                  <a:moveTo>
                    <a:pt x="115" y="0"/>
                  </a:moveTo>
                  <a:cubicBezTo>
                    <a:pt x="85" y="0"/>
                    <a:pt x="72" y="25"/>
                    <a:pt x="65" y="40"/>
                  </a:cubicBezTo>
                  <a:lnTo>
                    <a:pt x="64" y="40"/>
                  </a:lnTo>
                  <a:lnTo>
                    <a:pt x="64" y="0"/>
                  </a:lnTo>
                  <a:lnTo>
                    <a:pt x="0" y="9"/>
                  </a:lnTo>
                  <a:lnTo>
                    <a:pt x="0" y="16"/>
                  </a:lnTo>
                  <a:cubicBezTo>
                    <a:pt x="14" y="16"/>
                    <a:pt x="28" y="19"/>
                    <a:pt x="28" y="44"/>
                  </a:cubicBezTo>
                  <a:lnTo>
                    <a:pt x="28" y="125"/>
                  </a:lnTo>
                  <a:cubicBezTo>
                    <a:pt x="28" y="149"/>
                    <a:pt x="22" y="155"/>
                    <a:pt x="0" y="155"/>
                  </a:cubicBezTo>
                  <a:lnTo>
                    <a:pt x="0" y="162"/>
                  </a:lnTo>
                  <a:lnTo>
                    <a:pt x="92" y="162"/>
                  </a:lnTo>
                  <a:lnTo>
                    <a:pt x="92" y="155"/>
                  </a:lnTo>
                  <a:cubicBezTo>
                    <a:pt x="70" y="155"/>
                    <a:pt x="64" y="149"/>
                    <a:pt x="64" y="125"/>
                  </a:cubicBezTo>
                  <a:lnTo>
                    <a:pt x="64" y="86"/>
                  </a:lnTo>
                  <a:cubicBezTo>
                    <a:pt x="64" y="51"/>
                    <a:pt x="80" y="30"/>
                    <a:pt x="92" y="30"/>
                  </a:cubicBezTo>
                  <a:cubicBezTo>
                    <a:pt x="104" y="30"/>
                    <a:pt x="102" y="37"/>
                    <a:pt x="114" y="37"/>
                  </a:cubicBezTo>
                  <a:cubicBezTo>
                    <a:pt x="124" y="37"/>
                    <a:pt x="134" y="30"/>
                    <a:pt x="134" y="19"/>
                  </a:cubicBezTo>
                  <a:cubicBezTo>
                    <a:pt x="135" y="6"/>
                    <a:pt x="123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241">
              <a:extLst>
                <a:ext uri="{FF2B5EF4-FFF2-40B4-BE49-F238E27FC236}">
                  <a16:creationId xmlns:a16="http://schemas.microsoft.com/office/drawing/2014/main" id="{A2890869-7A5E-45B3-8D1E-3114922E4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-100013"/>
              <a:ext cx="58738" cy="82550"/>
            </a:xfrm>
            <a:custGeom>
              <a:avLst/>
              <a:gdLst>
                <a:gd name="T0" fmla="*/ 99 w 118"/>
                <a:gd name="T1" fmla="*/ 82 h 166"/>
                <a:gd name="T2" fmla="*/ 34 w 118"/>
                <a:gd name="T3" fmla="*/ 35 h 166"/>
                <a:gd name="T4" fmla="*/ 61 w 118"/>
                <a:gd name="T5" fmla="*/ 12 h 166"/>
                <a:gd name="T6" fmla="*/ 98 w 118"/>
                <a:gd name="T7" fmla="*/ 47 h 166"/>
                <a:gd name="T8" fmla="*/ 108 w 118"/>
                <a:gd name="T9" fmla="*/ 47 h 166"/>
                <a:gd name="T10" fmla="*/ 105 w 118"/>
                <a:gd name="T11" fmla="*/ 6 h 166"/>
                <a:gd name="T12" fmla="*/ 64 w 118"/>
                <a:gd name="T13" fmla="*/ 0 h 166"/>
                <a:gd name="T14" fmla="*/ 0 w 118"/>
                <a:gd name="T15" fmla="*/ 45 h 166"/>
                <a:gd name="T16" fmla="*/ 26 w 118"/>
                <a:gd name="T17" fmla="*/ 85 h 166"/>
                <a:gd name="T18" fmla="*/ 84 w 118"/>
                <a:gd name="T19" fmla="*/ 129 h 166"/>
                <a:gd name="T20" fmla="*/ 51 w 118"/>
                <a:gd name="T21" fmla="*/ 155 h 166"/>
                <a:gd name="T22" fmla="*/ 10 w 118"/>
                <a:gd name="T23" fmla="*/ 114 h 166"/>
                <a:gd name="T24" fmla="*/ 0 w 118"/>
                <a:gd name="T25" fmla="*/ 114 h 166"/>
                <a:gd name="T26" fmla="*/ 3 w 118"/>
                <a:gd name="T27" fmla="*/ 160 h 166"/>
                <a:gd name="T28" fmla="*/ 53 w 118"/>
                <a:gd name="T29" fmla="*/ 166 h 166"/>
                <a:gd name="T30" fmla="*/ 118 w 118"/>
                <a:gd name="T31" fmla="*/ 119 h 166"/>
                <a:gd name="T32" fmla="*/ 99 w 118"/>
                <a:gd name="T33" fmla="*/ 8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166">
                  <a:moveTo>
                    <a:pt x="99" y="82"/>
                  </a:moveTo>
                  <a:cubicBezTo>
                    <a:pt x="76" y="66"/>
                    <a:pt x="34" y="57"/>
                    <a:pt x="34" y="35"/>
                  </a:cubicBezTo>
                  <a:cubicBezTo>
                    <a:pt x="34" y="22"/>
                    <a:pt x="45" y="12"/>
                    <a:pt x="61" y="12"/>
                  </a:cubicBezTo>
                  <a:cubicBezTo>
                    <a:pt x="89" y="12"/>
                    <a:pt x="96" y="35"/>
                    <a:pt x="98" y="47"/>
                  </a:cubicBezTo>
                  <a:lnTo>
                    <a:pt x="108" y="47"/>
                  </a:lnTo>
                  <a:lnTo>
                    <a:pt x="105" y="6"/>
                  </a:lnTo>
                  <a:cubicBezTo>
                    <a:pt x="94" y="4"/>
                    <a:pt x="81" y="0"/>
                    <a:pt x="64" y="0"/>
                  </a:cubicBezTo>
                  <a:cubicBezTo>
                    <a:pt x="29" y="0"/>
                    <a:pt x="0" y="14"/>
                    <a:pt x="0" y="45"/>
                  </a:cubicBezTo>
                  <a:cubicBezTo>
                    <a:pt x="0" y="64"/>
                    <a:pt x="9" y="74"/>
                    <a:pt x="26" y="85"/>
                  </a:cubicBezTo>
                  <a:cubicBezTo>
                    <a:pt x="48" y="99"/>
                    <a:pt x="84" y="106"/>
                    <a:pt x="84" y="129"/>
                  </a:cubicBezTo>
                  <a:cubicBezTo>
                    <a:pt x="84" y="146"/>
                    <a:pt x="66" y="155"/>
                    <a:pt x="51" y="155"/>
                  </a:cubicBezTo>
                  <a:cubicBezTo>
                    <a:pt x="24" y="155"/>
                    <a:pt x="10" y="134"/>
                    <a:pt x="10" y="114"/>
                  </a:cubicBezTo>
                  <a:lnTo>
                    <a:pt x="0" y="114"/>
                  </a:lnTo>
                  <a:lnTo>
                    <a:pt x="3" y="160"/>
                  </a:lnTo>
                  <a:cubicBezTo>
                    <a:pt x="11" y="162"/>
                    <a:pt x="31" y="166"/>
                    <a:pt x="53" y="166"/>
                  </a:cubicBezTo>
                  <a:cubicBezTo>
                    <a:pt x="95" y="166"/>
                    <a:pt x="118" y="147"/>
                    <a:pt x="118" y="119"/>
                  </a:cubicBezTo>
                  <a:cubicBezTo>
                    <a:pt x="118" y="102"/>
                    <a:pt x="109" y="90"/>
                    <a:pt x="99" y="8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242">
              <a:extLst>
                <a:ext uri="{FF2B5EF4-FFF2-40B4-BE49-F238E27FC236}">
                  <a16:creationId xmlns:a16="http://schemas.microsoft.com/office/drawing/2014/main" id="{2D68F878-5ED9-4F47-A687-55F68DF0A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-376238"/>
              <a:ext cx="71438" cy="74613"/>
            </a:xfrm>
            <a:custGeom>
              <a:avLst/>
              <a:gdLst>
                <a:gd name="T0" fmla="*/ 56 w 145"/>
                <a:gd name="T1" fmla="*/ 152 h 152"/>
                <a:gd name="T2" fmla="*/ 145 w 145"/>
                <a:gd name="T3" fmla="*/ 47 h 152"/>
                <a:gd name="T4" fmla="*/ 145 w 145"/>
                <a:gd name="T5" fmla="*/ 0 h 152"/>
                <a:gd name="T6" fmla="*/ 0 w 145"/>
                <a:gd name="T7" fmla="*/ 82 h 152"/>
                <a:gd name="T8" fmla="*/ 56 w 145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52">
                  <a:moveTo>
                    <a:pt x="56" y="152"/>
                  </a:moveTo>
                  <a:cubicBezTo>
                    <a:pt x="110" y="152"/>
                    <a:pt x="145" y="102"/>
                    <a:pt x="145" y="47"/>
                  </a:cubicBezTo>
                  <a:lnTo>
                    <a:pt x="145" y="0"/>
                  </a:lnTo>
                  <a:cubicBezTo>
                    <a:pt x="106" y="1"/>
                    <a:pt x="0" y="7"/>
                    <a:pt x="0" y="82"/>
                  </a:cubicBezTo>
                  <a:cubicBezTo>
                    <a:pt x="0" y="125"/>
                    <a:pt x="28" y="152"/>
                    <a:pt x="56" y="15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243">
              <a:extLst>
                <a:ext uri="{FF2B5EF4-FFF2-40B4-BE49-F238E27FC236}">
                  <a16:creationId xmlns:a16="http://schemas.microsoft.com/office/drawing/2014/main" id="{68400F0F-044D-40E4-92F0-644652712B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7675" y="-568325"/>
              <a:ext cx="387350" cy="346075"/>
            </a:xfrm>
            <a:custGeom>
              <a:avLst/>
              <a:gdLst>
                <a:gd name="T0" fmla="*/ 672 w 791"/>
                <a:gd name="T1" fmla="*/ 524 h 707"/>
                <a:gd name="T2" fmla="*/ 672 w 791"/>
                <a:gd name="T3" fmla="*/ 325 h 707"/>
                <a:gd name="T4" fmla="*/ 539 w 791"/>
                <a:gd name="T5" fmla="*/ 197 h 707"/>
                <a:gd name="T6" fmla="*/ 401 w 791"/>
                <a:gd name="T7" fmla="*/ 276 h 707"/>
                <a:gd name="T8" fmla="*/ 441 w 791"/>
                <a:gd name="T9" fmla="*/ 312 h 707"/>
                <a:gd name="T10" fmla="*/ 480 w 791"/>
                <a:gd name="T11" fmla="*/ 271 h 707"/>
                <a:gd name="T12" fmla="*/ 537 w 791"/>
                <a:gd name="T13" fmla="*/ 225 h 707"/>
                <a:gd name="T14" fmla="*/ 607 w 791"/>
                <a:gd name="T15" fmla="*/ 340 h 707"/>
                <a:gd name="T16" fmla="*/ 607 w 791"/>
                <a:gd name="T17" fmla="*/ 370 h 707"/>
                <a:gd name="T18" fmla="*/ 389 w 791"/>
                <a:gd name="T19" fmla="*/ 491 h 707"/>
                <a:gd name="T20" fmla="*/ 489 w 791"/>
                <a:gd name="T21" fmla="*/ 581 h 707"/>
                <a:gd name="T22" fmla="*/ 606 w 791"/>
                <a:gd name="T23" fmla="*/ 522 h 707"/>
                <a:gd name="T24" fmla="*/ 607 w 791"/>
                <a:gd name="T25" fmla="*/ 522 h 707"/>
                <a:gd name="T26" fmla="*/ 670 w 791"/>
                <a:gd name="T27" fmla="*/ 581 h 707"/>
                <a:gd name="T28" fmla="*/ 711 w 791"/>
                <a:gd name="T29" fmla="*/ 579 h 707"/>
                <a:gd name="T30" fmla="*/ 697 w 791"/>
                <a:gd name="T31" fmla="*/ 594 h 707"/>
                <a:gd name="T32" fmla="*/ 400 w 791"/>
                <a:gd name="T33" fmla="*/ 707 h 707"/>
                <a:gd name="T34" fmla="*/ 0 w 791"/>
                <a:gd name="T35" fmla="*/ 467 h 707"/>
                <a:gd name="T36" fmla="*/ 104 w 791"/>
                <a:gd name="T37" fmla="*/ 276 h 707"/>
                <a:gd name="T38" fmla="*/ 104 w 791"/>
                <a:gd name="T39" fmla="*/ 481 h 707"/>
                <a:gd name="T40" fmla="*/ 329 w 791"/>
                <a:gd name="T41" fmla="*/ 481 h 707"/>
                <a:gd name="T42" fmla="*/ 329 w 791"/>
                <a:gd name="T43" fmla="*/ 256 h 707"/>
                <a:gd name="T44" fmla="*/ 254 w 791"/>
                <a:gd name="T45" fmla="*/ 256 h 707"/>
                <a:gd name="T46" fmla="*/ 254 w 791"/>
                <a:gd name="T47" fmla="*/ 406 h 707"/>
                <a:gd name="T48" fmla="*/ 179 w 791"/>
                <a:gd name="T49" fmla="*/ 406 h 707"/>
                <a:gd name="T50" fmla="*/ 179 w 791"/>
                <a:gd name="T51" fmla="*/ 256 h 707"/>
                <a:gd name="T52" fmla="*/ 125 w 791"/>
                <a:gd name="T53" fmla="*/ 256 h 707"/>
                <a:gd name="T54" fmla="*/ 315 w 791"/>
                <a:gd name="T55" fmla="*/ 125 h 707"/>
                <a:gd name="T56" fmla="*/ 315 w 791"/>
                <a:gd name="T57" fmla="*/ 206 h 707"/>
                <a:gd name="T58" fmla="*/ 315 w 791"/>
                <a:gd name="T59" fmla="*/ 206 h 707"/>
                <a:gd name="T60" fmla="*/ 390 w 791"/>
                <a:gd name="T61" fmla="*/ 206 h 707"/>
                <a:gd name="T62" fmla="*/ 390 w 791"/>
                <a:gd name="T63" fmla="*/ 187 h 707"/>
                <a:gd name="T64" fmla="*/ 334 w 791"/>
                <a:gd name="T65" fmla="*/ 187 h 707"/>
                <a:gd name="T66" fmla="*/ 334 w 791"/>
                <a:gd name="T67" fmla="*/ 0 h 707"/>
                <a:gd name="T68" fmla="*/ 409 w 791"/>
                <a:gd name="T69" fmla="*/ 0 h 707"/>
                <a:gd name="T70" fmla="*/ 409 w 791"/>
                <a:gd name="T71" fmla="*/ 89 h 707"/>
                <a:gd name="T72" fmla="*/ 520 w 791"/>
                <a:gd name="T73" fmla="*/ 71 h 707"/>
                <a:gd name="T74" fmla="*/ 791 w 791"/>
                <a:gd name="T75" fmla="*/ 355 h 707"/>
                <a:gd name="T76" fmla="*/ 727 w 791"/>
                <a:gd name="T77" fmla="*/ 560 h 707"/>
                <a:gd name="T78" fmla="*/ 709 w 791"/>
                <a:gd name="T79" fmla="*/ 561 h 707"/>
                <a:gd name="T80" fmla="*/ 672 w 791"/>
                <a:gd name="T81" fmla="*/ 524 h 707"/>
                <a:gd name="T82" fmla="*/ 520 w 791"/>
                <a:gd name="T83" fmla="*/ 549 h 707"/>
                <a:gd name="T84" fmla="*/ 609 w 791"/>
                <a:gd name="T85" fmla="*/ 444 h 707"/>
                <a:gd name="T86" fmla="*/ 609 w 791"/>
                <a:gd name="T87" fmla="*/ 396 h 707"/>
                <a:gd name="T88" fmla="*/ 464 w 791"/>
                <a:gd name="T89" fmla="*/ 479 h 707"/>
                <a:gd name="T90" fmla="*/ 520 w 791"/>
                <a:gd name="T91" fmla="*/ 54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1" h="707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7"/>
                    <a:pt x="539" y="197"/>
                  </a:cubicBezTo>
                  <a:cubicBezTo>
                    <a:pt x="481" y="197"/>
                    <a:pt x="401" y="224"/>
                    <a:pt x="401" y="276"/>
                  </a:cubicBezTo>
                  <a:cubicBezTo>
                    <a:pt x="401" y="297"/>
                    <a:pt x="419" y="312"/>
                    <a:pt x="441" y="312"/>
                  </a:cubicBezTo>
                  <a:cubicBezTo>
                    <a:pt x="455" y="312"/>
                    <a:pt x="480" y="304"/>
                    <a:pt x="480" y="271"/>
                  </a:cubicBezTo>
                  <a:cubicBezTo>
                    <a:pt x="480" y="246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1" y="581"/>
                    <a:pt x="489" y="581"/>
                  </a:cubicBezTo>
                  <a:cubicBezTo>
                    <a:pt x="545" y="581"/>
                    <a:pt x="581" y="559"/>
                    <a:pt x="606" y="522"/>
                  </a:cubicBezTo>
                  <a:lnTo>
                    <a:pt x="607" y="522"/>
                  </a:lnTo>
                  <a:cubicBezTo>
                    <a:pt x="607" y="557"/>
                    <a:pt x="621" y="581"/>
                    <a:pt x="670" y="581"/>
                  </a:cubicBezTo>
                  <a:cubicBezTo>
                    <a:pt x="680" y="581"/>
                    <a:pt x="690" y="581"/>
                    <a:pt x="711" y="579"/>
                  </a:cubicBezTo>
                  <a:lnTo>
                    <a:pt x="697" y="594"/>
                  </a:lnTo>
                  <a:cubicBezTo>
                    <a:pt x="635" y="661"/>
                    <a:pt x="539" y="707"/>
                    <a:pt x="400" y="707"/>
                  </a:cubicBezTo>
                  <a:cubicBezTo>
                    <a:pt x="150" y="707"/>
                    <a:pt x="0" y="581"/>
                    <a:pt x="0" y="467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2" y="156"/>
                    <a:pt x="315" y="125"/>
                  </a:cubicBezTo>
                  <a:lnTo>
                    <a:pt x="315" y="206"/>
                  </a:lnTo>
                  <a:lnTo>
                    <a:pt x="315" y="206"/>
                  </a:lnTo>
                  <a:lnTo>
                    <a:pt x="390" y="206"/>
                  </a:lnTo>
                  <a:lnTo>
                    <a:pt x="390" y="187"/>
                  </a:lnTo>
                  <a:lnTo>
                    <a:pt x="334" y="187"/>
                  </a:lnTo>
                  <a:lnTo>
                    <a:pt x="334" y="0"/>
                  </a:lnTo>
                  <a:lnTo>
                    <a:pt x="409" y="0"/>
                  </a:lnTo>
                  <a:lnTo>
                    <a:pt x="409" y="89"/>
                  </a:lnTo>
                  <a:cubicBezTo>
                    <a:pt x="447" y="77"/>
                    <a:pt x="485" y="71"/>
                    <a:pt x="520" y="71"/>
                  </a:cubicBezTo>
                  <a:cubicBezTo>
                    <a:pt x="684" y="71"/>
                    <a:pt x="791" y="200"/>
                    <a:pt x="791" y="355"/>
                  </a:cubicBezTo>
                  <a:cubicBezTo>
                    <a:pt x="791" y="422"/>
                    <a:pt x="772" y="497"/>
                    <a:pt x="727" y="560"/>
                  </a:cubicBezTo>
                  <a:cubicBezTo>
                    <a:pt x="714" y="561"/>
                    <a:pt x="711" y="561"/>
                    <a:pt x="709" y="561"/>
                  </a:cubicBezTo>
                  <a:cubicBezTo>
                    <a:pt x="682" y="561"/>
                    <a:pt x="672" y="551"/>
                    <a:pt x="672" y="524"/>
                  </a:cubicBezTo>
                  <a:close/>
                  <a:moveTo>
                    <a:pt x="520" y="549"/>
                  </a:moveTo>
                  <a:cubicBezTo>
                    <a:pt x="574" y="549"/>
                    <a:pt x="609" y="499"/>
                    <a:pt x="609" y="444"/>
                  </a:cubicBezTo>
                  <a:lnTo>
                    <a:pt x="609" y="396"/>
                  </a:lnTo>
                  <a:cubicBezTo>
                    <a:pt x="570" y="397"/>
                    <a:pt x="464" y="404"/>
                    <a:pt x="464" y="479"/>
                  </a:cubicBezTo>
                  <a:cubicBezTo>
                    <a:pt x="464" y="520"/>
                    <a:pt x="491" y="549"/>
                    <a:pt x="520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01534555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FORMES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Couleurs complémentaires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24" name="Grouper 23"/>
          <p:cNvGrpSpPr/>
          <p:nvPr/>
        </p:nvGrpSpPr>
        <p:grpSpPr>
          <a:xfrm>
            <a:off x="682806" y="1244743"/>
            <a:ext cx="1818472" cy="1155424"/>
            <a:chOff x="4833673" y="3970983"/>
            <a:chExt cx="2729603" cy="1734340"/>
          </a:xfrm>
        </p:grpSpPr>
        <p:sp>
          <p:nvSpPr>
            <p:cNvPr id="15" name="Rectangle 14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FBBA00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FBBA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26" name="Grouper 25"/>
          <p:cNvGrpSpPr/>
          <p:nvPr/>
        </p:nvGrpSpPr>
        <p:grpSpPr>
          <a:xfrm>
            <a:off x="2905227" y="1244743"/>
            <a:ext cx="1818472" cy="1155424"/>
            <a:chOff x="4833673" y="3970983"/>
            <a:chExt cx="2729603" cy="1734340"/>
          </a:xfrm>
        </p:grpSpPr>
        <p:sp>
          <p:nvSpPr>
            <p:cNvPr id="27" name="Rectangle 26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EE7601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EE760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29" name="Grouper 28"/>
          <p:cNvGrpSpPr/>
          <p:nvPr/>
        </p:nvGrpSpPr>
        <p:grpSpPr>
          <a:xfrm>
            <a:off x="5127648" y="1244743"/>
            <a:ext cx="1818472" cy="1155424"/>
            <a:chOff x="4833673" y="3970983"/>
            <a:chExt cx="2729603" cy="1734340"/>
          </a:xfrm>
        </p:grpSpPr>
        <p:sp>
          <p:nvSpPr>
            <p:cNvPr id="30" name="Rectangle 29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EB5B56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EB5B5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32" name="Grouper 31"/>
          <p:cNvGrpSpPr/>
          <p:nvPr/>
        </p:nvGrpSpPr>
        <p:grpSpPr>
          <a:xfrm>
            <a:off x="7350069" y="1244743"/>
            <a:ext cx="1818472" cy="1155424"/>
            <a:chOff x="4833673" y="3970983"/>
            <a:chExt cx="2729603" cy="1734340"/>
          </a:xfrm>
        </p:grpSpPr>
        <p:sp>
          <p:nvSpPr>
            <p:cNvPr id="33" name="Rectangle 32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E6007E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E6007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35" name="Grouper 34"/>
          <p:cNvGrpSpPr/>
          <p:nvPr/>
        </p:nvGrpSpPr>
        <p:grpSpPr>
          <a:xfrm>
            <a:off x="9572491" y="1244743"/>
            <a:ext cx="1818472" cy="1155424"/>
            <a:chOff x="4833673" y="3970983"/>
            <a:chExt cx="2729603" cy="1734340"/>
          </a:xfrm>
        </p:grpSpPr>
        <p:sp>
          <p:nvSpPr>
            <p:cNvPr id="36" name="Rectangle 35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E30613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E3061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38" name="Grouper 37"/>
          <p:cNvGrpSpPr/>
          <p:nvPr/>
        </p:nvGrpSpPr>
        <p:grpSpPr>
          <a:xfrm>
            <a:off x="682806" y="3043063"/>
            <a:ext cx="1818472" cy="1155424"/>
            <a:chOff x="4833673" y="3970983"/>
            <a:chExt cx="2729603" cy="1734340"/>
          </a:xfrm>
        </p:grpSpPr>
        <p:sp>
          <p:nvSpPr>
            <p:cNvPr id="39" name="Rectangle 38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00A18C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00A18C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41" name="Grouper 40"/>
          <p:cNvGrpSpPr/>
          <p:nvPr/>
        </p:nvGrpSpPr>
        <p:grpSpPr>
          <a:xfrm>
            <a:off x="2905227" y="3043063"/>
            <a:ext cx="1818472" cy="1155424"/>
            <a:chOff x="4833673" y="3970983"/>
            <a:chExt cx="2729603" cy="1734340"/>
          </a:xfrm>
        </p:grpSpPr>
        <p:sp>
          <p:nvSpPr>
            <p:cNvPr id="42" name="Rectangle 41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0091A7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0091A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44" name="Grouper 43"/>
          <p:cNvGrpSpPr/>
          <p:nvPr/>
        </p:nvGrpSpPr>
        <p:grpSpPr>
          <a:xfrm>
            <a:off x="5127648" y="3043063"/>
            <a:ext cx="1818472" cy="1155424"/>
            <a:chOff x="4833673" y="3970983"/>
            <a:chExt cx="2729603" cy="1734340"/>
          </a:xfrm>
        </p:grpSpPr>
        <p:sp>
          <p:nvSpPr>
            <p:cNvPr id="45" name="Rectangle 44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775BF1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775BF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47" name="Grouper 46"/>
          <p:cNvGrpSpPr/>
          <p:nvPr/>
        </p:nvGrpSpPr>
        <p:grpSpPr>
          <a:xfrm>
            <a:off x="7350069" y="3043063"/>
            <a:ext cx="1818472" cy="1155424"/>
            <a:chOff x="4833673" y="3970983"/>
            <a:chExt cx="2729603" cy="1734340"/>
          </a:xfrm>
        </p:grpSpPr>
        <p:sp>
          <p:nvSpPr>
            <p:cNvPr id="48" name="Rectangle 47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A71680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A7168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50" name="Grouper 49"/>
          <p:cNvGrpSpPr/>
          <p:nvPr/>
        </p:nvGrpSpPr>
        <p:grpSpPr>
          <a:xfrm>
            <a:off x="9572491" y="3043063"/>
            <a:ext cx="1818472" cy="1155424"/>
            <a:chOff x="4833673" y="3970983"/>
            <a:chExt cx="2729603" cy="1734340"/>
          </a:xfrm>
        </p:grpSpPr>
        <p:sp>
          <p:nvSpPr>
            <p:cNvPr id="51" name="Rectangle 50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B31450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B3145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53" name="Grouper 52"/>
          <p:cNvGrpSpPr/>
          <p:nvPr/>
        </p:nvGrpSpPr>
        <p:grpSpPr>
          <a:xfrm>
            <a:off x="682806" y="4871863"/>
            <a:ext cx="1818472" cy="1155424"/>
            <a:chOff x="4833673" y="3970983"/>
            <a:chExt cx="2729603" cy="1734340"/>
          </a:xfrm>
        </p:grpSpPr>
        <p:sp>
          <p:nvSpPr>
            <p:cNvPr id="54" name="Rectangle 53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13A538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13A53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56" name="Grouper 55"/>
          <p:cNvGrpSpPr/>
          <p:nvPr/>
        </p:nvGrpSpPr>
        <p:grpSpPr>
          <a:xfrm>
            <a:off x="2905227" y="4871863"/>
            <a:ext cx="1818472" cy="1155424"/>
            <a:chOff x="4833673" y="3970983"/>
            <a:chExt cx="2729603" cy="1734340"/>
          </a:xfrm>
        </p:grpSpPr>
        <p:sp>
          <p:nvSpPr>
            <p:cNvPr id="57" name="Rectangle 56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C1D112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C1D11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59" name="Grouper 58"/>
          <p:cNvGrpSpPr/>
          <p:nvPr/>
        </p:nvGrpSpPr>
        <p:grpSpPr>
          <a:xfrm>
            <a:off x="5127648" y="4871863"/>
            <a:ext cx="1818472" cy="1155424"/>
            <a:chOff x="4833673" y="3970983"/>
            <a:chExt cx="2729603" cy="1734340"/>
          </a:xfrm>
        </p:grpSpPr>
        <p:sp>
          <p:nvSpPr>
            <p:cNvPr id="60" name="Rectangle 59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009CDD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009CDD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62" name="Grouper 61"/>
          <p:cNvGrpSpPr/>
          <p:nvPr/>
        </p:nvGrpSpPr>
        <p:grpSpPr>
          <a:xfrm>
            <a:off x="7350069" y="4871863"/>
            <a:ext cx="1818472" cy="1155424"/>
            <a:chOff x="4833673" y="3970983"/>
            <a:chExt cx="2729603" cy="1734340"/>
          </a:xfrm>
        </p:grpSpPr>
        <p:sp>
          <p:nvSpPr>
            <p:cNvPr id="63" name="Rectangle 62"/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004A75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004A7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  <p:grpSp>
        <p:nvGrpSpPr>
          <p:cNvPr id="71" name="Grouper 61">
            <a:extLst>
              <a:ext uri="{FF2B5EF4-FFF2-40B4-BE49-F238E27FC236}">
                <a16:creationId xmlns:a16="http://schemas.microsoft.com/office/drawing/2014/main" id="{DD859BE3-F581-7240-BF12-39C43825D67E}"/>
              </a:ext>
            </a:extLst>
          </p:cNvPr>
          <p:cNvGrpSpPr/>
          <p:nvPr/>
        </p:nvGrpSpPr>
        <p:grpSpPr>
          <a:xfrm>
            <a:off x="9570755" y="4871863"/>
            <a:ext cx="1818472" cy="1155424"/>
            <a:chOff x="4833673" y="3970983"/>
            <a:chExt cx="2729603" cy="1734340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64620D48-2384-1046-ADB2-1C7AC589CA25}"/>
                </a:ext>
              </a:extLst>
            </p:cNvPr>
            <p:cNvSpPr/>
            <p:nvPr/>
          </p:nvSpPr>
          <p:spPr>
            <a:xfrm>
              <a:off x="5051661" y="4160529"/>
              <a:ext cx="2511615" cy="1544794"/>
            </a:xfrm>
            <a:prstGeom prst="rect">
              <a:avLst/>
            </a:prstGeom>
            <a:solidFill>
              <a:srgbClr val="878787"/>
            </a:solidFill>
            <a:ln w="3175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3EE2BED8-E4C9-2A4F-8107-33D15E7FE26D}"/>
                </a:ext>
              </a:extLst>
            </p:cNvPr>
            <p:cNvSpPr/>
            <p:nvPr/>
          </p:nvSpPr>
          <p:spPr>
            <a:xfrm>
              <a:off x="4833673" y="3970983"/>
              <a:ext cx="2521093" cy="1544794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87878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878648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283468" y="328866"/>
            <a:ext cx="11588211" cy="6237123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07165" y="2322606"/>
            <a:ext cx="10503723" cy="1827916"/>
          </a:xfrm>
        </p:spPr>
        <p:txBody>
          <a:bodyPr>
            <a:noAutofit/>
          </a:bodyPr>
          <a:lstStyle/>
          <a:p>
            <a:pPr algn="l"/>
            <a:r>
              <a:rPr lang="fr-FR" sz="7000" dirty="0">
                <a:solidFill>
                  <a:srgbClr val="FFFFFF"/>
                </a:solidFill>
                <a:latin typeface="Verdana"/>
                <a:cs typeface="Verdana"/>
              </a:rPr>
              <a:t>4. </a:t>
            </a: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FLÉCHAGE</a:t>
            </a:r>
            <a:endParaRPr lang="fr-FR" sz="7000" i="1" dirty="0">
              <a:solidFill>
                <a:srgbClr val="FFFFFF"/>
              </a:solidFill>
              <a:latin typeface="Verdana"/>
              <a:cs typeface="Verdana"/>
            </a:endParaRPr>
          </a:p>
        </p:txBody>
      </p:sp>
      <p:sp>
        <p:nvSpPr>
          <p:cNvPr id="5" name="Rectangle 158">
            <a:extLst>
              <a:ext uri="{FF2B5EF4-FFF2-40B4-BE49-F238E27FC236}">
                <a16:creationId xmlns:a16="http://schemas.microsoft.com/office/drawing/2014/main" id="{F528CB13-18E1-4F19-9AB1-75EDA39EF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2103" y="328866"/>
            <a:ext cx="557569" cy="1383508"/>
          </a:xfrm>
          <a:prstGeom prst="rect">
            <a:avLst/>
          </a:prstGeom>
          <a:solidFill>
            <a:schemeClr val="bg1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67173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Rectangle 448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2FC6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grpSp>
        <p:nvGrpSpPr>
          <p:cNvPr id="109" name="Groupe 108">
            <a:extLst>
              <a:ext uri="{FF2B5EF4-FFF2-40B4-BE49-F238E27FC236}">
                <a16:creationId xmlns:a16="http://schemas.microsoft.com/office/drawing/2014/main" id="{9611D27A-180A-4E60-815A-87E9A52C2AAB}"/>
              </a:ext>
            </a:extLst>
          </p:cNvPr>
          <p:cNvGrpSpPr/>
          <p:nvPr/>
        </p:nvGrpSpPr>
        <p:grpSpPr>
          <a:xfrm>
            <a:off x="932856" y="5177315"/>
            <a:ext cx="2088367" cy="627950"/>
            <a:chOff x="6675438" y="5199063"/>
            <a:chExt cx="1150938" cy="346075"/>
          </a:xfrm>
        </p:grpSpPr>
        <p:sp>
          <p:nvSpPr>
            <p:cNvPr id="110" name="Freeform 122">
              <a:extLst>
                <a:ext uri="{FF2B5EF4-FFF2-40B4-BE49-F238E27FC236}">
                  <a16:creationId xmlns:a16="http://schemas.microsoft.com/office/drawing/2014/main" id="{C3716CAD-52B8-4DB2-AEA7-6CCCABA9CE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4701" y="5383213"/>
              <a:ext cx="101600" cy="101600"/>
            </a:xfrm>
            <a:custGeom>
              <a:avLst/>
              <a:gdLst>
                <a:gd name="T0" fmla="*/ 206 w 206"/>
                <a:gd name="T1" fmla="*/ 200 h 208"/>
                <a:gd name="T2" fmla="*/ 159 w 206"/>
                <a:gd name="T3" fmla="*/ 208 h 208"/>
                <a:gd name="T4" fmla="*/ 123 w 206"/>
                <a:gd name="T5" fmla="*/ 179 h 208"/>
                <a:gd name="T6" fmla="*/ 60 w 206"/>
                <a:gd name="T7" fmla="*/ 208 h 208"/>
                <a:gd name="T8" fmla="*/ 0 w 206"/>
                <a:gd name="T9" fmla="*/ 159 h 208"/>
                <a:gd name="T10" fmla="*/ 121 w 206"/>
                <a:gd name="T11" fmla="*/ 94 h 208"/>
                <a:gd name="T12" fmla="*/ 121 w 206"/>
                <a:gd name="T13" fmla="*/ 73 h 208"/>
                <a:gd name="T14" fmla="*/ 90 w 206"/>
                <a:gd name="T15" fmla="*/ 17 h 208"/>
                <a:gd name="T16" fmla="*/ 35 w 206"/>
                <a:gd name="T17" fmla="*/ 68 h 208"/>
                <a:gd name="T18" fmla="*/ 9 w 206"/>
                <a:gd name="T19" fmla="*/ 45 h 208"/>
                <a:gd name="T20" fmla="*/ 93 w 206"/>
                <a:gd name="T21" fmla="*/ 0 h 208"/>
                <a:gd name="T22" fmla="*/ 168 w 206"/>
                <a:gd name="T23" fmla="*/ 72 h 208"/>
                <a:gd name="T24" fmla="*/ 168 w 206"/>
                <a:gd name="T25" fmla="*/ 158 h 208"/>
                <a:gd name="T26" fmla="*/ 188 w 206"/>
                <a:gd name="T27" fmla="*/ 194 h 208"/>
                <a:gd name="T28" fmla="*/ 205 w 206"/>
                <a:gd name="T29" fmla="*/ 190 h 208"/>
                <a:gd name="T30" fmla="*/ 205 w 206"/>
                <a:gd name="T31" fmla="*/ 200 h 208"/>
                <a:gd name="T32" fmla="*/ 206 w 206"/>
                <a:gd name="T33" fmla="*/ 200 h 208"/>
                <a:gd name="T34" fmla="*/ 123 w 206"/>
                <a:gd name="T35" fmla="*/ 109 h 208"/>
                <a:gd name="T36" fmla="*/ 50 w 206"/>
                <a:gd name="T37" fmla="*/ 153 h 208"/>
                <a:gd name="T38" fmla="*/ 79 w 206"/>
                <a:gd name="T39" fmla="*/ 184 h 208"/>
                <a:gd name="T40" fmla="*/ 123 w 206"/>
                <a:gd name="T41" fmla="*/ 135 h 208"/>
                <a:gd name="T42" fmla="*/ 123 w 206"/>
                <a:gd name="T43" fmla="*/ 10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08">
                  <a:moveTo>
                    <a:pt x="206" y="200"/>
                  </a:moveTo>
                  <a:cubicBezTo>
                    <a:pt x="191" y="205"/>
                    <a:pt x="178" y="208"/>
                    <a:pt x="159" y="208"/>
                  </a:cubicBezTo>
                  <a:cubicBezTo>
                    <a:pt x="131" y="208"/>
                    <a:pt x="126" y="193"/>
                    <a:pt x="123" y="179"/>
                  </a:cubicBezTo>
                  <a:cubicBezTo>
                    <a:pt x="114" y="189"/>
                    <a:pt x="94" y="208"/>
                    <a:pt x="60" y="208"/>
                  </a:cubicBezTo>
                  <a:cubicBezTo>
                    <a:pt x="29" y="208"/>
                    <a:pt x="0" y="187"/>
                    <a:pt x="0" y="159"/>
                  </a:cubicBezTo>
                  <a:cubicBezTo>
                    <a:pt x="0" y="99"/>
                    <a:pt x="94" y="95"/>
                    <a:pt x="121" y="94"/>
                  </a:cubicBezTo>
                  <a:lnTo>
                    <a:pt x="121" y="73"/>
                  </a:lnTo>
                  <a:cubicBezTo>
                    <a:pt x="121" y="49"/>
                    <a:pt x="121" y="17"/>
                    <a:pt x="90" y="17"/>
                  </a:cubicBezTo>
                  <a:cubicBezTo>
                    <a:pt x="45" y="17"/>
                    <a:pt x="76" y="68"/>
                    <a:pt x="35" y="68"/>
                  </a:cubicBezTo>
                  <a:cubicBezTo>
                    <a:pt x="23" y="68"/>
                    <a:pt x="9" y="60"/>
                    <a:pt x="9" y="45"/>
                  </a:cubicBezTo>
                  <a:cubicBezTo>
                    <a:pt x="9" y="14"/>
                    <a:pt x="55" y="0"/>
                    <a:pt x="93" y="0"/>
                  </a:cubicBezTo>
                  <a:cubicBezTo>
                    <a:pt x="150" y="0"/>
                    <a:pt x="168" y="22"/>
                    <a:pt x="168" y="72"/>
                  </a:cubicBezTo>
                  <a:lnTo>
                    <a:pt x="168" y="158"/>
                  </a:lnTo>
                  <a:cubicBezTo>
                    <a:pt x="168" y="184"/>
                    <a:pt x="173" y="194"/>
                    <a:pt x="188" y="194"/>
                  </a:cubicBezTo>
                  <a:cubicBezTo>
                    <a:pt x="194" y="194"/>
                    <a:pt x="199" y="192"/>
                    <a:pt x="205" y="190"/>
                  </a:cubicBezTo>
                  <a:lnTo>
                    <a:pt x="205" y="200"/>
                  </a:lnTo>
                  <a:lnTo>
                    <a:pt x="206" y="200"/>
                  </a:lnTo>
                  <a:close/>
                  <a:moveTo>
                    <a:pt x="123" y="109"/>
                  </a:moveTo>
                  <a:cubicBezTo>
                    <a:pt x="105" y="109"/>
                    <a:pt x="50" y="112"/>
                    <a:pt x="50" y="153"/>
                  </a:cubicBezTo>
                  <a:cubicBezTo>
                    <a:pt x="50" y="169"/>
                    <a:pt x="60" y="184"/>
                    <a:pt x="79" y="184"/>
                  </a:cubicBezTo>
                  <a:cubicBezTo>
                    <a:pt x="105" y="184"/>
                    <a:pt x="123" y="167"/>
                    <a:pt x="123" y="135"/>
                  </a:cubicBezTo>
                  <a:lnTo>
                    <a:pt x="123" y="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123">
              <a:extLst>
                <a:ext uri="{FF2B5EF4-FFF2-40B4-BE49-F238E27FC236}">
                  <a16:creationId xmlns:a16="http://schemas.microsoft.com/office/drawing/2014/main" id="{EE9FA1C0-A8F8-4B29-AE55-C84D164B7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5383213"/>
              <a:ext cx="119063" cy="100013"/>
            </a:xfrm>
            <a:custGeom>
              <a:avLst/>
              <a:gdLst>
                <a:gd name="T0" fmla="*/ 0 w 245"/>
                <a:gd name="T1" fmla="*/ 194 h 204"/>
                <a:gd name="T2" fmla="*/ 34 w 245"/>
                <a:gd name="T3" fmla="*/ 157 h 204"/>
                <a:gd name="T4" fmla="*/ 34 w 245"/>
                <a:gd name="T5" fmla="*/ 55 h 204"/>
                <a:gd name="T6" fmla="*/ 0 w 245"/>
                <a:gd name="T7" fmla="*/ 20 h 204"/>
                <a:gd name="T8" fmla="*/ 0 w 245"/>
                <a:gd name="T9" fmla="*/ 10 h 204"/>
                <a:gd name="T10" fmla="*/ 80 w 245"/>
                <a:gd name="T11" fmla="*/ 0 h 204"/>
                <a:gd name="T12" fmla="*/ 80 w 245"/>
                <a:gd name="T13" fmla="*/ 52 h 204"/>
                <a:gd name="T14" fmla="*/ 81 w 245"/>
                <a:gd name="T15" fmla="*/ 52 h 204"/>
                <a:gd name="T16" fmla="*/ 156 w 245"/>
                <a:gd name="T17" fmla="*/ 0 h 204"/>
                <a:gd name="T18" fmla="*/ 211 w 245"/>
                <a:gd name="T19" fmla="*/ 58 h 204"/>
                <a:gd name="T20" fmla="*/ 211 w 245"/>
                <a:gd name="T21" fmla="*/ 157 h 204"/>
                <a:gd name="T22" fmla="*/ 245 w 245"/>
                <a:gd name="T23" fmla="*/ 194 h 204"/>
                <a:gd name="T24" fmla="*/ 245 w 245"/>
                <a:gd name="T25" fmla="*/ 204 h 204"/>
                <a:gd name="T26" fmla="*/ 131 w 245"/>
                <a:gd name="T27" fmla="*/ 204 h 204"/>
                <a:gd name="T28" fmla="*/ 131 w 245"/>
                <a:gd name="T29" fmla="*/ 194 h 204"/>
                <a:gd name="T30" fmla="*/ 165 w 245"/>
                <a:gd name="T31" fmla="*/ 157 h 204"/>
                <a:gd name="T32" fmla="*/ 165 w 245"/>
                <a:gd name="T33" fmla="*/ 93 h 204"/>
                <a:gd name="T34" fmla="*/ 136 w 245"/>
                <a:gd name="T35" fmla="*/ 27 h 204"/>
                <a:gd name="T36" fmla="*/ 81 w 245"/>
                <a:gd name="T37" fmla="*/ 98 h 204"/>
                <a:gd name="T38" fmla="*/ 81 w 245"/>
                <a:gd name="T39" fmla="*/ 155 h 204"/>
                <a:gd name="T40" fmla="*/ 115 w 245"/>
                <a:gd name="T41" fmla="*/ 193 h 204"/>
                <a:gd name="T42" fmla="*/ 115 w 245"/>
                <a:gd name="T43" fmla="*/ 203 h 204"/>
                <a:gd name="T44" fmla="*/ 0 w 245"/>
                <a:gd name="T45" fmla="*/ 203 h 204"/>
                <a:gd name="T46" fmla="*/ 0 w 245"/>
                <a:gd name="T47" fmla="*/ 19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204">
                  <a:moveTo>
                    <a:pt x="0" y="194"/>
                  </a:moveTo>
                  <a:cubicBezTo>
                    <a:pt x="26" y="194"/>
                    <a:pt x="34" y="187"/>
                    <a:pt x="34" y="157"/>
                  </a:cubicBezTo>
                  <a:lnTo>
                    <a:pt x="34" y="55"/>
                  </a:lnTo>
                  <a:cubicBezTo>
                    <a:pt x="34" y="24"/>
                    <a:pt x="17" y="20"/>
                    <a:pt x="0" y="20"/>
                  </a:cubicBezTo>
                  <a:lnTo>
                    <a:pt x="0" y="10"/>
                  </a:lnTo>
                  <a:lnTo>
                    <a:pt x="80" y="0"/>
                  </a:lnTo>
                  <a:lnTo>
                    <a:pt x="80" y="52"/>
                  </a:lnTo>
                  <a:lnTo>
                    <a:pt x="81" y="52"/>
                  </a:lnTo>
                  <a:cubicBezTo>
                    <a:pt x="91" y="34"/>
                    <a:pt x="112" y="0"/>
                    <a:pt x="156" y="0"/>
                  </a:cubicBezTo>
                  <a:cubicBezTo>
                    <a:pt x="202" y="0"/>
                    <a:pt x="211" y="25"/>
                    <a:pt x="211" y="58"/>
                  </a:cubicBezTo>
                  <a:lnTo>
                    <a:pt x="211" y="157"/>
                  </a:lnTo>
                  <a:cubicBezTo>
                    <a:pt x="211" y="187"/>
                    <a:pt x="219" y="194"/>
                    <a:pt x="245" y="194"/>
                  </a:cubicBezTo>
                  <a:lnTo>
                    <a:pt x="245" y="204"/>
                  </a:lnTo>
                  <a:lnTo>
                    <a:pt x="131" y="204"/>
                  </a:lnTo>
                  <a:lnTo>
                    <a:pt x="131" y="194"/>
                  </a:lnTo>
                  <a:cubicBezTo>
                    <a:pt x="157" y="194"/>
                    <a:pt x="165" y="187"/>
                    <a:pt x="165" y="157"/>
                  </a:cubicBezTo>
                  <a:lnTo>
                    <a:pt x="165" y="93"/>
                  </a:lnTo>
                  <a:cubicBezTo>
                    <a:pt x="165" y="40"/>
                    <a:pt x="159" y="27"/>
                    <a:pt x="136" y="27"/>
                  </a:cubicBezTo>
                  <a:cubicBezTo>
                    <a:pt x="110" y="27"/>
                    <a:pt x="81" y="72"/>
                    <a:pt x="81" y="98"/>
                  </a:cubicBezTo>
                  <a:lnTo>
                    <a:pt x="81" y="155"/>
                  </a:lnTo>
                  <a:cubicBezTo>
                    <a:pt x="81" y="185"/>
                    <a:pt x="89" y="193"/>
                    <a:pt x="115" y="193"/>
                  </a:cubicBezTo>
                  <a:lnTo>
                    <a:pt x="115" y="203"/>
                  </a:lnTo>
                  <a:lnTo>
                    <a:pt x="0" y="203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124">
              <a:extLst>
                <a:ext uri="{FF2B5EF4-FFF2-40B4-BE49-F238E27FC236}">
                  <a16:creationId xmlns:a16="http://schemas.microsoft.com/office/drawing/2014/main" id="{A4994BE1-8798-441E-AABC-1CBBA3CB1A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6163" y="5365750"/>
              <a:ext cx="107950" cy="161925"/>
            </a:xfrm>
            <a:custGeom>
              <a:avLst/>
              <a:gdLst>
                <a:gd name="T0" fmla="*/ 141 w 220"/>
                <a:gd name="T1" fmla="*/ 204 h 330"/>
                <a:gd name="T2" fmla="*/ 210 w 220"/>
                <a:gd name="T3" fmla="*/ 255 h 330"/>
                <a:gd name="T4" fmla="*/ 94 w 220"/>
                <a:gd name="T5" fmla="*/ 330 h 330"/>
                <a:gd name="T6" fmla="*/ 0 w 220"/>
                <a:gd name="T7" fmla="*/ 279 h 330"/>
                <a:gd name="T8" fmla="*/ 29 w 220"/>
                <a:gd name="T9" fmla="*/ 238 h 330"/>
                <a:gd name="T10" fmla="*/ 14 w 220"/>
                <a:gd name="T11" fmla="*/ 213 h 330"/>
                <a:gd name="T12" fmla="*/ 41 w 220"/>
                <a:gd name="T13" fmla="*/ 163 h 330"/>
                <a:gd name="T14" fmla="*/ 10 w 220"/>
                <a:gd name="T15" fmla="*/ 106 h 330"/>
                <a:gd name="T16" fmla="*/ 95 w 220"/>
                <a:gd name="T17" fmla="*/ 35 h 330"/>
                <a:gd name="T18" fmla="*/ 144 w 220"/>
                <a:gd name="T19" fmla="*/ 48 h 330"/>
                <a:gd name="T20" fmla="*/ 195 w 220"/>
                <a:gd name="T21" fmla="*/ 0 h 330"/>
                <a:gd name="T22" fmla="*/ 220 w 220"/>
                <a:gd name="T23" fmla="*/ 24 h 330"/>
                <a:gd name="T24" fmla="*/ 195 w 220"/>
                <a:gd name="T25" fmla="*/ 48 h 330"/>
                <a:gd name="T26" fmla="*/ 180 w 220"/>
                <a:gd name="T27" fmla="*/ 43 h 330"/>
                <a:gd name="T28" fmla="*/ 171 w 220"/>
                <a:gd name="T29" fmla="*/ 39 h 330"/>
                <a:gd name="T30" fmla="*/ 155 w 220"/>
                <a:gd name="T31" fmla="*/ 55 h 330"/>
                <a:gd name="T32" fmla="*/ 180 w 220"/>
                <a:gd name="T33" fmla="*/ 106 h 330"/>
                <a:gd name="T34" fmla="*/ 96 w 220"/>
                <a:gd name="T35" fmla="*/ 175 h 330"/>
                <a:gd name="T36" fmla="*/ 58 w 220"/>
                <a:gd name="T37" fmla="*/ 169 h 330"/>
                <a:gd name="T38" fmla="*/ 49 w 220"/>
                <a:gd name="T39" fmla="*/ 189 h 330"/>
                <a:gd name="T40" fmla="*/ 73 w 220"/>
                <a:gd name="T41" fmla="*/ 205 h 330"/>
                <a:gd name="T42" fmla="*/ 141 w 220"/>
                <a:gd name="T43" fmla="*/ 205 h 330"/>
                <a:gd name="T44" fmla="*/ 141 w 220"/>
                <a:gd name="T45" fmla="*/ 204 h 330"/>
                <a:gd name="T46" fmla="*/ 41 w 220"/>
                <a:gd name="T47" fmla="*/ 244 h 330"/>
                <a:gd name="T48" fmla="*/ 33 w 220"/>
                <a:gd name="T49" fmla="*/ 268 h 330"/>
                <a:gd name="T50" fmla="*/ 95 w 220"/>
                <a:gd name="T51" fmla="*/ 313 h 330"/>
                <a:gd name="T52" fmla="*/ 170 w 220"/>
                <a:gd name="T53" fmla="*/ 269 h 330"/>
                <a:gd name="T54" fmla="*/ 129 w 220"/>
                <a:gd name="T55" fmla="*/ 245 h 330"/>
                <a:gd name="T56" fmla="*/ 41 w 220"/>
                <a:gd name="T57" fmla="*/ 245 h 330"/>
                <a:gd name="T58" fmla="*/ 41 w 220"/>
                <a:gd name="T59" fmla="*/ 244 h 330"/>
                <a:gd name="T60" fmla="*/ 94 w 220"/>
                <a:gd name="T61" fmla="*/ 160 h 330"/>
                <a:gd name="T62" fmla="*/ 131 w 220"/>
                <a:gd name="T63" fmla="*/ 106 h 330"/>
                <a:gd name="T64" fmla="*/ 94 w 220"/>
                <a:gd name="T65" fmla="*/ 50 h 330"/>
                <a:gd name="T66" fmla="*/ 55 w 220"/>
                <a:gd name="T67" fmla="*/ 106 h 330"/>
                <a:gd name="T68" fmla="*/ 94 w 220"/>
                <a:gd name="T69" fmla="*/ 16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330">
                  <a:moveTo>
                    <a:pt x="141" y="204"/>
                  </a:moveTo>
                  <a:cubicBezTo>
                    <a:pt x="175" y="204"/>
                    <a:pt x="210" y="215"/>
                    <a:pt x="210" y="255"/>
                  </a:cubicBezTo>
                  <a:cubicBezTo>
                    <a:pt x="210" y="290"/>
                    <a:pt x="166" y="330"/>
                    <a:pt x="94" y="330"/>
                  </a:cubicBezTo>
                  <a:cubicBezTo>
                    <a:pt x="26" y="330"/>
                    <a:pt x="0" y="300"/>
                    <a:pt x="0" y="279"/>
                  </a:cubicBezTo>
                  <a:cubicBezTo>
                    <a:pt x="0" y="259"/>
                    <a:pt x="18" y="246"/>
                    <a:pt x="29" y="238"/>
                  </a:cubicBezTo>
                  <a:cubicBezTo>
                    <a:pt x="24" y="233"/>
                    <a:pt x="14" y="226"/>
                    <a:pt x="14" y="213"/>
                  </a:cubicBezTo>
                  <a:cubicBezTo>
                    <a:pt x="14" y="190"/>
                    <a:pt x="35" y="171"/>
                    <a:pt x="41" y="163"/>
                  </a:cubicBezTo>
                  <a:cubicBezTo>
                    <a:pt x="29" y="154"/>
                    <a:pt x="10" y="141"/>
                    <a:pt x="10" y="106"/>
                  </a:cubicBezTo>
                  <a:cubicBezTo>
                    <a:pt x="10" y="63"/>
                    <a:pt x="43" y="35"/>
                    <a:pt x="95" y="35"/>
                  </a:cubicBezTo>
                  <a:cubicBezTo>
                    <a:pt x="116" y="35"/>
                    <a:pt x="133" y="41"/>
                    <a:pt x="144" y="48"/>
                  </a:cubicBezTo>
                  <a:cubicBezTo>
                    <a:pt x="153" y="31"/>
                    <a:pt x="168" y="0"/>
                    <a:pt x="195" y="0"/>
                  </a:cubicBezTo>
                  <a:cubicBezTo>
                    <a:pt x="209" y="0"/>
                    <a:pt x="220" y="10"/>
                    <a:pt x="220" y="24"/>
                  </a:cubicBezTo>
                  <a:cubicBezTo>
                    <a:pt x="220" y="38"/>
                    <a:pt x="210" y="48"/>
                    <a:pt x="195" y="48"/>
                  </a:cubicBezTo>
                  <a:cubicBezTo>
                    <a:pt x="188" y="48"/>
                    <a:pt x="184" y="45"/>
                    <a:pt x="180" y="43"/>
                  </a:cubicBezTo>
                  <a:cubicBezTo>
                    <a:pt x="176" y="40"/>
                    <a:pt x="175" y="39"/>
                    <a:pt x="171" y="39"/>
                  </a:cubicBezTo>
                  <a:cubicBezTo>
                    <a:pt x="163" y="39"/>
                    <a:pt x="158" y="49"/>
                    <a:pt x="155" y="55"/>
                  </a:cubicBezTo>
                  <a:cubicBezTo>
                    <a:pt x="168" y="65"/>
                    <a:pt x="180" y="79"/>
                    <a:pt x="180" y="106"/>
                  </a:cubicBezTo>
                  <a:cubicBezTo>
                    <a:pt x="180" y="150"/>
                    <a:pt x="145" y="175"/>
                    <a:pt x="96" y="175"/>
                  </a:cubicBezTo>
                  <a:cubicBezTo>
                    <a:pt x="76" y="175"/>
                    <a:pt x="66" y="171"/>
                    <a:pt x="58" y="169"/>
                  </a:cubicBezTo>
                  <a:cubicBezTo>
                    <a:pt x="53" y="174"/>
                    <a:pt x="49" y="181"/>
                    <a:pt x="49" y="189"/>
                  </a:cubicBezTo>
                  <a:cubicBezTo>
                    <a:pt x="49" y="201"/>
                    <a:pt x="59" y="205"/>
                    <a:pt x="73" y="205"/>
                  </a:cubicBezTo>
                  <a:lnTo>
                    <a:pt x="141" y="205"/>
                  </a:lnTo>
                  <a:lnTo>
                    <a:pt x="141" y="204"/>
                  </a:lnTo>
                  <a:close/>
                  <a:moveTo>
                    <a:pt x="41" y="244"/>
                  </a:moveTo>
                  <a:cubicBezTo>
                    <a:pt x="36" y="251"/>
                    <a:pt x="33" y="259"/>
                    <a:pt x="33" y="268"/>
                  </a:cubicBezTo>
                  <a:cubicBezTo>
                    <a:pt x="33" y="285"/>
                    <a:pt x="53" y="313"/>
                    <a:pt x="95" y="313"/>
                  </a:cubicBezTo>
                  <a:cubicBezTo>
                    <a:pt x="139" y="313"/>
                    <a:pt x="170" y="289"/>
                    <a:pt x="170" y="269"/>
                  </a:cubicBezTo>
                  <a:cubicBezTo>
                    <a:pt x="170" y="250"/>
                    <a:pt x="149" y="245"/>
                    <a:pt x="129" y="245"/>
                  </a:cubicBezTo>
                  <a:lnTo>
                    <a:pt x="41" y="245"/>
                  </a:lnTo>
                  <a:lnTo>
                    <a:pt x="41" y="244"/>
                  </a:lnTo>
                  <a:close/>
                  <a:moveTo>
                    <a:pt x="94" y="160"/>
                  </a:moveTo>
                  <a:cubicBezTo>
                    <a:pt x="121" y="160"/>
                    <a:pt x="131" y="136"/>
                    <a:pt x="131" y="106"/>
                  </a:cubicBezTo>
                  <a:cubicBezTo>
                    <a:pt x="131" y="76"/>
                    <a:pt x="121" y="50"/>
                    <a:pt x="94" y="50"/>
                  </a:cubicBezTo>
                  <a:cubicBezTo>
                    <a:pt x="60" y="50"/>
                    <a:pt x="55" y="84"/>
                    <a:pt x="55" y="106"/>
                  </a:cubicBezTo>
                  <a:cubicBezTo>
                    <a:pt x="55" y="140"/>
                    <a:pt x="64" y="160"/>
                    <a:pt x="94" y="160"/>
                  </a:cubicBezTo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125">
              <a:extLst>
                <a:ext uri="{FF2B5EF4-FFF2-40B4-BE49-F238E27FC236}">
                  <a16:creationId xmlns:a16="http://schemas.microsoft.com/office/drawing/2014/main" id="{267ADF56-3134-4E03-B1A7-53AEF35CE4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1101" y="5384800"/>
              <a:ext cx="87313" cy="100013"/>
            </a:xfrm>
            <a:custGeom>
              <a:avLst/>
              <a:gdLst>
                <a:gd name="T0" fmla="*/ 174 w 179"/>
                <a:gd name="T1" fmla="*/ 195 h 206"/>
                <a:gd name="T2" fmla="*/ 111 w 179"/>
                <a:gd name="T3" fmla="*/ 206 h 206"/>
                <a:gd name="T4" fmla="*/ 0 w 179"/>
                <a:gd name="T5" fmla="*/ 96 h 206"/>
                <a:gd name="T6" fmla="*/ 95 w 179"/>
                <a:gd name="T7" fmla="*/ 0 h 206"/>
                <a:gd name="T8" fmla="*/ 179 w 179"/>
                <a:gd name="T9" fmla="*/ 81 h 206"/>
                <a:gd name="T10" fmla="*/ 50 w 179"/>
                <a:gd name="T11" fmla="*/ 81 h 206"/>
                <a:gd name="T12" fmla="*/ 132 w 179"/>
                <a:gd name="T13" fmla="*/ 187 h 206"/>
                <a:gd name="T14" fmla="*/ 174 w 179"/>
                <a:gd name="T15" fmla="*/ 180 h 206"/>
                <a:gd name="T16" fmla="*/ 174 w 179"/>
                <a:gd name="T17" fmla="*/ 195 h 206"/>
                <a:gd name="T18" fmla="*/ 131 w 179"/>
                <a:gd name="T19" fmla="*/ 62 h 206"/>
                <a:gd name="T20" fmla="*/ 92 w 179"/>
                <a:gd name="T21" fmla="*/ 13 h 206"/>
                <a:gd name="T22" fmla="*/ 49 w 179"/>
                <a:gd name="T23" fmla="*/ 62 h 206"/>
                <a:gd name="T24" fmla="*/ 131 w 179"/>
                <a:gd name="T25" fmla="*/ 6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9" h="206">
                  <a:moveTo>
                    <a:pt x="174" y="195"/>
                  </a:moveTo>
                  <a:cubicBezTo>
                    <a:pt x="165" y="197"/>
                    <a:pt x="141" y="206"/>
                    <a:pt x="111" y="206"/>
                  </a:cubicBezTo>
                  <a:cubicBezTo>
                    <a:pt x="41" y="206"/>
                    <a:pt x="0" y="167"/>
                    <a:pt x="0" y="96"/>
                  </a:cubicBezTo>
                  <a:cubicBezTo>
                    <a:pt x="0" y="31"/>
                    <a:pt x="34" y="0"/>
                    <a:pt x="95" y="0"/>
                  </a:cubicBezTo>
                  <a:cubicBezTo>
                    <a:pt x="166" y="0"/>
                    <a:pt x="179" y="45"/>
                    <a:pt x="179" y="81"/>
                  </a:cubicBezTo>
                  <a:lnTo>
                    <a:pt x="50" y="81"/>
                  </a:lnTo>
                  <a:cubicBezTo>
                    <a:pt x="50" y="126"/>
                    <a:pt x="69" y="187"/>
                    <a:pt x="132" y="187"/>
                  </a:cubicBezTo>
                  <a:cubicBezTo>
                    <a:pt x="151" y="187"/>
                    <a:pt x="166" y="183"/>
                    <a:pt x="174" y="180"/>
                  </a:cubicBezTo>
                  <a:lnTo>
                    <a:pt x="174" y="195"/>
                  </a:lnTo>
                  <a:close/>
                  <a:moveTo>
                    <a:pt x="131" y="62"/>
                  </a:moveTo>
                  <a:cubicBezTo>
                    <a:pt x="131" y="35"/>
                    <a:pt x="124" y="13"/>
                    <a:pt x="92" y="13"/>
                  </a:cubicBezTo>
                  <a:cubicBezTo>
                    <a:pt x="57" y="13"/>
                    <a:pt x="49" y="46"/>
                    <a:pt x="49" y="62"/>
                  </a:cubicBezTo>
                  <a:lnTo>
                    <a:pt x="131" y="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126">
              <a:extLst>
                <a:ext uri="{FF2B5EF4-FFF2-40B4-BE49-F238E27FC236}">
                  <a16:creationId xmlns:a16="http://schemas.microsoft.com/office/drawing/2014/main" id="{B093F57E-25D7-433E-A1BE-59FD0FA4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5401" y="5383213"/>
              <a:ext cx="82550" cy="100013"/>
            </a:xfrm>
            <a:custGeom>
              <a:avLst/>
              <a:gdLst>
                <a:gd name="T0" fmla="*/ 0 w 169"/>
                <a:gd name="T1" fmla="*/ 194 h 204"/>
                <a:gd name="T2" fmla="*/ 34 w 169"/>
                <a:gd name="T3" fmla="*/ 157 h 204"/>
                <a:gd name="T4" fmla="*/ 34 w 169"/>
                <a:gd name="T5" fmla="*/ 55 h 204"/>
                <a:gd name="T6" fmla="*/ 0 w 169"/>
                <a:gd name="T7" fmla="*/ 20 h 204"/>
                <a:gd name="T8" fmla="*/ 0 w 169"/>
                <a:gd name="T9" fmla="*/ 10 h 204"/>
                <a:gd name="T10" fmla="*/ 80 w 169"/>
                <a:gd name="T11" fmla="*/ 0 h 204"/>
                <a:gd name="T12" fmla="*/ 80 w 169"/>
                <a:gd name="T13" fmla="*/ 50 h 204"/>
                <a:gd name="T14" fmla="*/ 81 w 169"/>
                <a:gd name="T15" fmla="*/ 50 h 204"/>
                <a:gd name="T16" fmla="*/ 144 w 169"/>
                <a:gd name="T17" fmla="*/ 0 h 204"/>
                <a:gd name="T18" fmla="*/ 169 w 169"/>
                <a:gd name="T19" fmla="*/ 23 h 204"/>
                <a:gd name="T20" fmla="*/ 144 w 169"/>
                <a:gd name="T21" fmla="*/ 47 h 204"/>
                <a:gd name="T22" fmla="*/ 115 w 169"/>
                <a:gd name="T23" fmla="*/ 37 h 204"/>
                <a:gd name="T24" fmla="*/ 80 w 169"/>
                <a:gd name="T25" fmla="*/ 108 h 204"/>
                <a:gd name="T26" fmla="*/ 80 w 169"/>
                <a:gd name="T27" fmla="*/ 157 h 204"/>
                <a:gd name="T28" fmla="*/ 114 w 169"/>
                <a:gd name="T29" fmla="*/ 194 h 204"/>
                <a:gd name="T30" fmla="*/ 114 w 169"/>
                <a:gd name="T31" fmla="*/ 204 h 204"/>
                <a:gd name="T32" fmla="*/ 0 w 169"/>
                <a:gd name="T33" fmla="*/ 204 h 204"/>
                <a:gd name="T34" fmla="*/ 0 w 169"/>
                <a:gd name="T35" fmla="*/ 19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9" h="204">
                  <a:moveTo>
                    <a:pt x="0" y="194"/>
                  </a:moveTo>
                  <a:cubicBezTo>
                    <a:pt x="26" y="194"/>
                    <a:pt x="34" y="187"/>
                    <a:pt x="34" y="157"/>
                  </a:cubicBezTo>
                  <a:lnTo>
                    <a:pt x="34" y="55"/>
                  </a:lnTo>
                  <a:cubicBezTo>
                    <a:pt x="34" y="24"/>
                    <a:pt x="17" y="20"/>
                    <a:pt x="0" y="20"/>
                  </a:cubicBezTo>
                  <a:lnTo>
                    <a:pt x="0" y="1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81" y="50"/>
                  </a:lnTo>
                  <a:cubicBezTo>
                    <a:pt x="89" y="30"/>
                    <a:pt x="106" y="0"/>
                    <a:pt x="144" y="0"/>
                  </a:cubicBezTo>
                  <a:cubicBezTo>
                    <a:pt x="154" y="0"/>
                    <a:pt x="169" y="9"/>
                    <a:pt x="169" y="23"/>
                  </a:cubicBezTo>
                  <a:cubicBezTo>
                    <a:pt x="169" y="38"/>
                    <a:pt x="157" y="47"/>
                    <a:pt x="144" y="47"/>
                  </a:cubicBezTo>
                  <a:cubicBezTo>
                    <a:pt x="127" y="47"/>
                    <a:pt x="130" y="37"/>
                    <a:pt x="115" y="37"/>
                  </a:cubicBezTo>
                  <a:cubicBezTo>
                    <a:pt x="101" y="37"/>
                    <a:pt x="80" y="63"/>
                    <a:pt x="80" y="108"/>
                  </a:cubicBezTo>
                  <a:lnTo>
                    <a:pt x="80" y="157"/>
                  </a:lnTo>
                  <a:cubicBezTo>
                    <a:pt x="80" y="187"/>
                    <a:pt x="87" y="194"/>
                    <a:pt x="114" y="194"/>
                  </a:cubicBezTo>
                  <a:lnTo>
                    <a:pt x="114" y="204"/>
                  </a:lnTo>
                  <a:lnTo>
                    <a:pt x="0" y="20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127">
              <a:extLst>
                <a:ext uri="{FF2B5EF4-FFF2-40B4-BE49-F238E27FC236}">
                  <a16:creationId xmlns:a16="http://schemas.microsoft.com/office/drawing/2014/main" id="{5629D949-09C9-4B2B-A0B2-D56DA7F86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3351" y="5384800"/>
              <a:ext cx="73025" cy="100013"/>
            </a:xfrm>
            <a:custGeom>
              <a:avLst/>
              <a:gdLst>
                <a:gd name="T0" fmla="*/ 124 w 149"/>
                <a:gd name="T1" fmla="*/ 57 h 206"/>
                <a:gd name="T2" fmla="*/ 79 w 149"/>
                <a:gd name="T3" fmla="*/ 13 h 206"/>
                <a:gd name="T4" fmla="*/ 45 w 149"/>
                <a:gd name="T5" fmla="*/ 41 h 206"/>
                <a:gd name="T6" fmla="*/ 125 w 149"/>
                <a:gd name="T7" fmla="*/ 101 h 206"/>
                <a:gd name="T8" fmla="*/ 149 w 149"/>
                <a:gd name="T9" fmla="*/ 147 h 206"/>
                <a:gd name="T10" fmla="*/ 66 w 149"/>
                <a:gd name="T11" fmla="*/ 206 h 206"/>
                <a:gd name="T12" fmla="*/ 2 w 149"/>
                <a:gd name="T13" fmla="*/ 198 h 206"/>
                <a:gd name="T14" fmla="*/ 0 w 149"/>
                <a:gd name="T15" fmla="*/ 141 h 206"/>
                <a:gd name="T16" fmla="*/ 14 w 149"/>
                <a:gd name="T17" fmla="*/ 141 h 206"/>
                <a:gd name="T18" fmla="*/ 65 w 149"/>
                <a:gd name="T19" fmla="*/ 192 h 206"/>
                <a:gd name="T20" fmla="*/ 106 w 149"/>
                <a:gd name="T21" fmla="*/ 160 h 206"/>
                <a:gd name="T22" fmla="*/ 34 w 149"/>
                <a:gd name="T23" fmla="*/ 106 h 206"/>
                <a:gd name="T24" fmla="*/ 1 w 149"/>
                <a:gd name="T25" fmla="*/ 56 h 206"/>
                <a:gd name="T26" fmla="*/ 80 w 149"/>
                <a:gd name="T27" fmla="*/ 0 h 206"/>
                <a:gd name="T28" fmla="*/ 132 w 149"/>
                <a:gd name="T29" fmla="*/ 7 h 206"/>
                <a:gd name="T30" fmla="*/ 135 w 149"/>
                <a:gd name="T31" fmla="*/ 58 h 206"/>
                <a:gd name="T32" fmla="*/ 124 w 149"/>
                <a:gd name="T33" fmla="*/ 58 h 206"/>
                <a:gd name="T34" fmla="*/ 124 w 149"/>
                <a:gd name="T35" fmla="*/ 5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206">
                  <a:moveTo>
                    <a:pt x="124" y="57"/>
                  </a:moveTo>
                  <a:cubicBezTo>
                    <a:pt x="122" y="42"/>
                    <a:pt x="112" y="13"/>
                    <a:pt x="79" y="13"/>
                  </a:cubicBezTo>
                  <a:cubicBezTo>
                    <a:pt x="59" y="13"/>
                    <a:pt x="45" y="26"/>
                    <a:pt x="45" y="41"/>
                  </a:cubicBezTo>
                  <a:cubicBezTo>
                    <a:pt x="45" y="68"/>
                    <a:pt x="97" y="80"/>
                    <a:pt x="125" y="101"/>
                  </a:cubicBezTo>
                  <a:cubicBezTo>
                    <a:pt x="139" y="111"/>
                    <a:pt x="149" y="126"/>
                    <a:pt x="149" y="147"/>
                  </a:cubicBezTo>
                  <a:cubicBezTo>
                    <a:pt x="149" y="182"/>
                    <a:pt x="119" y="206"/>
                    <a:pt x="66" y="206"/>
                  </a:cubicBezTo>
                  <a:cubicBezTo>
                    <a:pt x="39" y="206"/>
                    <a:pt x="14" y="201"/>
                    <a:pt x="2" y="198"/>
                  </a:cubicBezTo>
                  <a:lnTo>
                    <a:pt x="0" y="141"/>
                  </a:lnTo>
                  <a:lnTo>
                    <a:pt x="14" y="141"/>
                  </a:lnTo>
                  <a:cubicBezTo>
                    <a:pt x="14" y="166"/>
                    <a:pt x="31" y="192"/>
                    <a:pt x="65" y="192"/>
                  </a:cubicBezTo>
                  <a:cubicBezTo>
                    <a:pt x="85" y="192"/>
                    <a:pt x="106" y="181"/>
                    <a:pt x="106" y="160"/>
                  </a:cubicBezTo>
                  <a:cubicBezTo>
                    <a:pt x="106" y="132"/>
                    <a:pt x="61" y="123"/>
                    <a:pt x="34" y="106"/>
                  </a:cubicBezTo>
                  <a:cubicBezTo>
                    <a:pt x="11" y="91"/>
                    <a:pt x="1" y="80"/>
                    <a:pt x="1" y="56"/>
                  </a:cubicBezTo>
                  <a:cubicBezTo>
                    <a:pt x="1" y="17"/>
                    <a:pt x="37" y="0"/>
                    <a:pt x="80" y="0"/>
                  </a:cubicBezTo>
                  <a:cubicBezTo>
                    <a:pt x="101" y="0"/>
                    <a:pt x="117" y="3"/>
                    <a:pt x="132" y="7"/>
                  </a:cubicBezTo>
                  <a:lnTo>
                    <a:pt x="135" y="58"/>
                  </a:lnTo>
                  <a:lnTo>
                    <a:pt x="124" y="58"/>
                  </a:lnTo>
                  <a:lnTo>
                    <a:pt x="124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128">
              <a:extLst>
                <a:ext uri="{FF2B5EF4-FFF2-40B4-BE49-F238E27FC236}">
                  <a16:creationId xmlns:a16="http://schemas.microsoft.com/office/drawing/2014/main" id="{EC1068C7-CDCA-4988-B207-9AF9ECBE7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5295900"/>
              <a:ext cx="49213" cy="49213"/>
            </a:xfrm>
            <a:custGeom>
              <a:avLst/>
              <a:gdLst>
                <a:gd name="T0" fmla="*/ 18 w 100"/>
                <a:gd name="T1" fmla="*/ 0 h 100"/>
                <a:gd name="T2" fmla="*/ 18 w 100"/>
                <a:gd name="T3" fmla="*/ 84 h 100"/>
                <a:gd name="T4" fmla="*/ 83 w 100"/>
                <a:gd name="T5" fmla="*/ 84 h 100"/>
                <a:gd name="T6" fmla="*/ 83 w 100"/>
                <a:gd name="T7" fmla="*/ 0 h 100"/>
                <a:gd name="T8" fmla="*/ 100 w 100"/>
                <a:gd name="T9" fmla="*/ 0 h 100"/>
                <a:gd name="T10" fmla="*/ 100 w 100"/>
                <a:gd name="T11" fmla="*/ 100 h 100"/>
                <a:gd name="T12" fmla="*/ 0 w 100"/>
                <a:gd name="T13" fmla="*/ 100 h 100"/>
                <a:gd name="T14" fmla="*/ 0 w 100"/>
                <a:gd name="T15" fmla="*/ 0 h 100"/>
                <a:gd name="T16" fmla="*/ 18 w 100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18" y="0"/>
                  </a:moveTo>
                  <a:lnTo>
                    <a:pt x="18" y="84"/>
                  </a:lnTo>
                  <a:lnTo>
                    <a:pt x="83" y="84"/>
                  </a:lnTo>
                  <a:lnTo>
                    <a:pt x="83" y="0"/>
                  </a:lnTo>
                  <a:lnTo>
                    <a:pt x="100" y="0"/>
                  </a:lnTo>
                  <a:lnTo>
                    <a:pt x="100" y="100"/>
                  </a:lnTo>
                  <a:lnTo>
                    <a:pt x="0" y="100"/>
                  </a:ln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29">
              <a:extLst>
                <a:ext uri="{FF2B5EF4-FFF2-40B4-BE49-F238E27FC236}">
                  <a16:creationId xmlns:a16="http://schemas.microsoft.com/office/drawing/2014/main" id="{82F75245-10DF-4AB4-AC6F-A30B4F1C9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6" y="5295900"/>
              <a:ext cx="49213" cy="49213"/>
            </a:xfrm>
            <a:custGeom>
              <a:avLst/>
              <a:gdLst>
                <a:gd name="T0" fmla="*/ 83 w 100"/>
                <a:gd name="T1" fmla="*/ 17 h 100"/>
                <a:gd name="T2" fmla="*/ 18 w 100"/>
                <a:gd name="T3" fmla="*/ 17 h 100"/>
                <a:gd name="T4" fmla="*/ 18 w 100"/>
                <a:gd name="T5" fmla="*/ 100 h 100"/>
                <a:gd name="T6" fmla="*/ 0 w 100"/>
                <a:gd name="T7" fmla="*/ 100 h 100"/>
                <a:gd name="T8" fmla="*/ 0 w 100"/>
                <a:gd name="T9" fmla="*/ 0 h 100"/>
                <a:gd name="T10" fmla="*/ 100 w 100"/>
                <a:gd name="T11" fmla="*/ 0 h 100"/>
                <a:gd name="T12" fmla="*/ 100 w 100"/>
                <a:gd name="T13" fmla="*/ 100 h 100"/>
                <a:gd name="T14" fmla="*/ 83 w 100"/>
                <a:gd name="T15" fmla="*/ 100 h 100"/>
                <a:gd name="T16" fmla="*/ 83 w 100"/>
                <a:gd name="T17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83" y="17"/>
                  </a:moveTo>
                  <a:lnTo>
                    <a:pt x="18" y="17"/>
                  </a:lnTo>
                  <a:lnTo>
                    <a:pt x="18" y="100"/>
                  </a:lnTo>
                  <a:lnTo>
                    <a:pt x="0" y="100"/>
                  </a:lnTo>
                  <a:lnTo>
                    <a:pt x="0" y="0"/>
                  </a:lnTo>
                  <a:lnTo>
                    <a:pt x="100" y="0"/>
                  </a:lnTo>
                  <a:lnTo>
                    <a:pt x="100" y="100"/>
                  </a:lnTo>
                  <a:lnTo>
                    <a:pt x="83" y="100"/>
                  </a:lnTo>
                  <a:lnTo>
                    <a:pt x="83" y="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30">
              <a:extLst>
                <a:ext uri="{FF2B5EF4-FFF2-40B4-BE49-F238E27FC236}">
                  <a16:creationId xmlns:a16="http://schemas.microsoft.com/office/drawing/2014/main" id="{017D794B-988B-4F48-B88D-94BFB0A081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8851" y="5281613"/>
              <a:ext cx="9525" cy="63500"/>
            </a:xfrm>
            <a:custGeom>
              <a:avLst/>
              <a:gdLst>
                <a:gd name="T0" fmla="*/ 18 w 18"/>
                <a:gd name="T1" fmla="*/ 13 h 128"/>
                <a:gd name="T2" fmla="*/ 0 w 18"/>
                <a:gd name="T3" fmla="*/ 13 h 128"/>
                <a:gd name="T4" fmla="*/ 0 w 18"/>
                <a:gd name="T5" fmla="*/ 0 h 128"/>
                <a:gd name="T6" fmla="*/ 18 w 18"/>
                <a:gd name="T7" fmla="*/ 0 h 128"/>
                <a:gd name="T8" fmla="*/ 18 w 18"/>
                <a:gd name="T9" fmla="*/ 13 h 128"/>
                <a:gd name="T10" fmla="*/ 18 w 18"/>
                <a:gd name="T11" fmla="*/ 128 h 128"/>
                <a:gd name="T12" fmla="*/ 0 w 18"/>
                <a:gd name="T13" fmla="*/ 128 h 128"/>
                <a:gd name="T14" fmla="*/ 0 w 18"/>
                <a:gd name="T15" fmla="*/ 28 h 128"/>
                <a:gd name="T16" fmla="*/ 18 w 18"/>
                <a:gd name="T17" fmla="*/ 28 h 128"/>
                <a:gd name="T18" fmla="*/ 18 w 18"/>
                <a:gd name="T1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8">
                  <a:moveTo>
                    <a:pt x="18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13"/>
                  </a:lnTo>
                  <a:close/>
                  <a:moveTo>
                    <a:pt x="18" y="128"/>
                  </a:moveTo>
                  <a:lnTo>
                    <a:pt x="0" y="128"/>
                  </a:lnTo>
                  <a:lnTo>
                    <a:pt x="0" y="28"/>
                  </a:lnTo>
                  <a:lnTo>
                    <a:pt x="18" y="28"/>
                  </a:lnTo>
                  <a:lnTo>
                    <a:pt x="18" y="12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31">
              <a:extLst>
                <a:ext uri="{FF2B5EF4-FFF2-40B4-BE49-F238E27FC236}">
                  <a16:creationId xmlns:a16="http://schemas.microsoft.com/office/drawing/2014/main" id="{2F34CD53-6272-4910-8EDA-73FF3ACCC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126" y="5295900"/>
              <a:ext cx="49213" cy="49213"/>
            </a:xfrm>
            <a:custGeom>
              <a:avLst/>
              <a:gdLst>
                <a:gd name="T0" fmla="*/ 72 w 100"/>
                <a:gd name="T1" fmla="*/ 100 h 100"/>
                <a:gd name="T2" fmla="*/ 26 w 100"/>
                <a:gd name="T3" fmla="*/ 100 h 100"/>
                <a:gd name="T4" fmla="*/ 0 w 100"/>
                <a:gd name="T5" fmla="*/ 0 h 100"/>
                <a:gd name="T6" fmla="*/ 17 w 100"/>
                <a:gd name="T7" fmla="*/ 0 h 100"/>
                <a:gd name="T8" fmla="*/ 42 w 100"/>
                <a:gd name="T9" fmla="*/ 83 h 100"/>
                <a:gd name="T10" fmla="*/ 59 w 100"/>
                <a:gd name="T11" fmla="*/ 83 h 100"/>
                <a:gd name="T12" fmla="*/ 82 w 100"/>
                <a:gd name="T13" fmla="*/ 0 h 100"/>
                <a:gd name="T14" fmla="*/ 100 w 100"/>
                <a:gd name="T15" fmla="*/ 0 h 100"/>
                <a:gd name="T16" fmla="*/ 72 w 100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72" y="100"/>
                  </a:moveTo>
                  <a:lnTo>
                    <a:pt x="26" y="10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42" y="83"/>
                  </a:lnTo>
                  <a:lnTo>
                    <a:pt x="59" y="83"/>
                  </a:lnTo>
                  <a:cubicBezTo>
                    <a:pt x="59" y="79"/>
                    <a:pt x="82" y="0"/>
                    <a:pt x="82" y="0"/>
                  </a:cubicBezTo>
                  <a:lnTo>
                    <a:pt x="100" y="0"/>
                  </a:lnTo>
                  <a:lnTo>
                    <a:pt x="72" y="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32">
              <a:extLst>
                <a:ext uri="{FF2B5EF4-FFF2-40B4-BE49-F238E27FC236}">
                  <a16:creationId xmlns:a16="http://schemas.microsoft.com/office/drawing/2014/main" id="{A73EE554-0245-4C2D-A530-2284B5143E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1088" y="5295900"/>
              <a:ext cx="49213" cy="49213"/>
            </a:xfrm>
            <a:custGeom>
              <a:avLst/>
              <a:gdLst>
                <a:gd name="T0" fmla="*/ 0 w 100"/>
                <a:gd name="T1" fmla="*/ 100 h 102"/>
                <a:gd name="T2" fmla="*/ 0 w 100"/>
                <a:gd name="T3" fmla="*/ 0 h 102"/>
                <a:gd name="T4" fmla="*/ 100 w 100"/>
                <a:gd name="T5" fmla="*/ 0 h 102"/>
                <a:gd name="T6" fmla="*/ 100 w 100"/>
                <a:gd name="T7" fmla="*/ 59 h 102"/>
                <a:gd name="T8" fmla="*/ 17 w 100"/>
                <a:gd name="T9" fmla="*/ 59 h 102"/>
                <a:gd name="T10" fmla="*/ 17 w 100"/>
                <a:gd name="T11" fmla="*/ 84 h 102"/>
                <a:gd name="T12" fmla="*/ 81 w 100"/>
                <a:gd name="T13" fmla="*/ 84 h 102"/>
                <a:gd name="T14" fmla="*/ 81 w 100"/>
                <a:gd name="T15" fmla="*/ 102 h 102"/>
                <a:gd name="T16" fmla="*/ 0 w 100"/>
                <a:gd name="T17" fmla="*/ 102 h 102"/>
                <a:gd name="T18" fmla="*/ 0 w 100"/>
                <a:gd name="T19" fmla="*/ 100 h 102"/>
                <a:gd name="T20" fmla="*/ 17 w 100"/>
                <a:gd name="T21" fmla="*/ 42 h 102"/>
                <a:gd name="T22" fmla="*/ 81 w 100"/>
                <a:gd name="T23" fmla="*/ 42 h 102"/>
                <a:gd name="T24" fmla="*/ 81 w 100"/>
                <a:gd name="T25" fmla="*/ 17 h 102"/>
                <a:gd name="T26" fmla="*/ 17 w 100"/>
                <a:gd name="T27" fmla="*/ 17 h 102"/>
                <a:gd name="T28" fmla="*/ 17 w 100"/>
                <a:gd name="T29" fmla="*/ 4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102">
                  <a:moveTo>
                    <a:pt x="0" y="100"/>
                  </a:moveTo>
                  <a:lnTo>
                    <a:pt x="0" y="0"/>
                  </a:lnTo>
                  <a:lnTo>
                    <a:pt x="100" y="0"/>
                  </a:lnTo>
                  <a:lnTo>
                    <a:pt x="100" y="59"/>
                  </a:lnTo>
                  <a:lnTo>
                    <a:pt x="17" y="59"/>
                  </a:lnTo>
                  <a:lnTo>
                    <a:pt x="17" y="84"/>
                  </a:lnTo>
                  <a:lnTo>
                    <a:pt x="81" y="84"/>
                  </a:lnTo>
                  <a:lnTo>
                    <a:pt x="81" y="102"/>
                  </a:lnTo>
                  <a:lnTo>
                    <a:pt x="0" y="102"/>
                  </a:lnTo>
                  <a:lnTo>
                    <a:pt x="0" y="100"/>
                  </a:lnTo>
                  <a:close/>
                  <a:moveTo>
                    <a:pt x="17" y="42"/>
                  </a:moveTo>
                  <a:lnTo>
                    <a:pt x="81" y="42"/>
                  </a:lnTo>
                  <a:lnTo>
                    <a:pt x="81" y="17"/>
                  </a:lnTo>
                  <a:lnTo>
                    <a:pt x="17" y="17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33">
              <a:extLst>
                <a:ext uri="{FF2B5EF4-FFF2-40B4-BE49-F238E27FC236}">
                  <a16:creationId xmlns:a16="http://schemas.microsoft.com/office/drawing/2014/main" id="{9E3EF2A5-8290-4BBC-9219-BF86D448A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5295900"/>
              <a:ext cx="30163" cy="49213"/>
            </a:xfrm>
            <a:custGeom>
              <a:avLst/>
              <a:gdLst>
                <a:gd name="T0" fmla="*/ 0 w 63"/>
                <a:gd name="T1" fmla="*/ 100 h 100"/>
                <a:gd name="T2" fmla="*/ 0 w 63"/>
                <a:gd name="T3" fmla="*/ 0 h 100"/>
                <a:gd name="T4" fmla="*/ 63 w 63"/>
                <a:gd name="T5" fmla="*/ 0 h 100"/>
                <a:gd name="T6" fmla="*/ 63 w 63"/>
                <a:gd name="T7" fmla="*/ 17 h 100"/>
                <a:gd name="T8" fmla="*/ 18 w 63"/>
                <a:gd name="T9" fmla="*/ 17 h 100"/>
                <a:gd name="T10" fmla="*/ 18 w 63"/>
                <a:gd name="T11" fmla="*/ 100 h 100"/>
                <a:gd name="T12" fmla="*/ 0 w 63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00">
                  <a:moveTo>
                    <a:pt x="0" y="100"/>
                  </a:moveTo>
                  <a:lnTo>
                    <a:pt x="0" y="0"/>
                  </a:lnTo>
                  <a:lnTo>
                    <a:pt x="63" y="0"/>
                  </a:lnTo>
                  <a:lnTo>
                    <a:pt x="63" y="17"/>
                  </a:lnTo>
                  <a:lnTo>
                    <a:pt x="18" y="17"/>
                  </a:lnTo>
                  <a:lnTo>
                    <a:pt x="18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34">
              <a:extLst>
                <a:ext uri="{FF2B5EF4-FFF2-40B4-BE49-F238E27FC236}">
                  <a16:creationId xmlns:a16="http://schemas.microsoft.com/office/drawing/2014/main" id="{211D429E-EBF3-4343-980A-67FD776B3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5295900"/>
              <a:ext cx="49213" cy="49213"/>
            </a:xfrm>
            <a:custGeom>
              <a:avLst/>
              <a:gdLst>
                <a:gd name="T0" fmla="*/ 83 w 100"/>
                <a:gd name="T1" fmla="*/ 59 h 100"/>
                <a:gd name="T2" fmla="*/ 42 w 100"/>
                <a:gd name="T3" fmla="*/ 59 h 100"/>
                <a:gd name="T4" fmla="*/ 0 w 100"/>
                <a:gd name="T5" fmla="*/ 59 h 100"/>
                <a:gd name="T6" fmla="*/ 0 w 100"/>
                <a:gd name="T7" fmla="*/ 0 h 100"/>
                <a:gd name="T8" fmla="*/ 84 w 100"/>
                <a:gd name="T9" fmla="*/ 0 h 100"/>
                <a:gd name="T10" fmla="*/ 84 w 100"/>
                <a:gd name="T11" fmla="*/ 17 h 100"/>
                <a:gd name="T12" fmla="*/ 19 w 100"/>
                <a:gd name="T13" fmla="*/ 17 h 100"/>
                <a:gd name="T14" fmla="*/ 19 w 100"/>
                <a:gd name="T15" fmla="*/ 42 h 100"/>
                <a:gd name="T16" fmla="*/ 100 w 100"/>
                <a:gd name="T17" fmla="*/ 42 h 100"/>
                <a:gd name="T18" fmla="*/ 100 w 100"/>
                <a:gd name="T19" fmla="*/ 100 h 100"/>
                <a:gd name="T20" fmla="*/ 0 w 100"/>
                <a:gd name="T21" fmla="*/ 100 h 100"/>
                <a:gd name="T22" fmla="*/ 0 w 100"/>
                <a:gd name="T23" fmla="*/ 83 h 100"/>
                <a:gd name="T24" fmla="*/ 83 w 100"/>
                <a:gd name="T25" fmla="*/ 83 h 100"/>
                <a:gd name="T26" fmla="*/ 83 w 100"/>
                <a:gd name="T27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100">
                  <a:moveTo>
                    <a:pt x="83" y="59"/>
                  </a:moveTo>
                  <a:lnTo>
                    <a:pt x="42" y="59"/>
                  </a:lnTo>
                  <a:lnTo>
                    <a:pt x="0" y="59"/>
                  </a:lnTo>
                  <a:lnTo>
                    <a:pt x="0" y="0"/>
                  </a:lnTo>
                  <a:lnTo>
                    <a:pt x="84" y="0"/>
                  </a:lnTo>
                  <a:lnTo>
                    <a:pt x="84" y="17"/>
                  </a:lnTo>
                  <a:lnTo>
                    <a:pt x="19" y="17"/>
                  </a:lnTo>
                  <a:lnTo>
                    <a:pt x="19" y="42"/>
                  </a:lnTo>
                  <a:lnTo>
                    <a:pt x="100" y="42"/>
                  </a:lnTo>
                  <a:lnTo>
                    <a:pt x="10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83" y="83"/>
                  </a:lnTo>
                  <a:lnTo>
                    <a:pt x="83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135">
              <a:extLst>
                <a:ext uri="{FF2B5EF4-FFF2-40B4-BE49-F238E27FC236}">
                  <a16:creationId xmlns:a16="http://schemas.microsoft.com/office/drawing/2014/main" id="{49D1D301-7722-482F-A167-26325CB1F3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9688" y="5281613"/>
              <a:ext cx="7938" cy="63500"/>
            </a:xfrm>
            <a:custGeom>
              <a:avLst/>
              <a:gdLst>
                <a:gd name="T0" fmla="*/ 18 w 18"/>
                <a:gd name="T1" fmla="*/ 13 h 128"/>
                <a:gd name="T2" fmla="*/ 0 w 18"/>
                <a:gd name="T3" fmla="*/ 13 h 128"/>
                <a:gd name="T4" fmla="*/ 0 w 18"/>
                <a:gd name="T5" fmla="*/ 0 h 128"/>
                <a:gd name="T6" fmla="*/ 18 w 18"/>
                <a:gd name="T7" fmla="*/ 0 h 128"/>
                <a:gd name="T8" fmla="*/ 18 w 18"/>
                <a:gd name="T9" fmla="*/ 13 h 128"/>
                <a:gd name="T10" fmla="*/ 18 w 18"/>
                <a:gd name="T11" fmla="*/ 128 h 128"/>
                <a:gd name="T12" fmla="*/ 0 w 18"/>
                <a:gd name="T13" fmla="*/ 128 h 128"/>
                <a:gd name="T14" fmla="*/ 0 w 18"/>
                <a:gd name="T15" fmla="*/ 28 h 128"/>
                <a:gd name="T16" fmla="*/ 18 w 18"/>
                <a:gd name="T17" fmla="*/ 28 h 128"/>
                <a:gd name="T18" fmla="*/ 18 w 18"/>
                <a:gd name="T1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8">
                  <a:moveTo>
                    <a:pt x="18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13"/>
                  </a:lnTo>
                  <a:close/>
                  <a:moveTo>
                    <a:pt x="18" y="128"/>
                  </a:moveTo>
                  <a:lnTo>
                    <a:pt x="0" y="128"/>
                  </a:lnTo>
                  <a:lnTo>
                    <a:pt x="0" y="28"/>
                  </a:lnTo>
                  <a:lnTo>
                    <a:pt x="18" y="28"/>
                  </a:lnTo>
                  <a:lnTo>
                    <a:pt x="18" y="12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136">
              <a:extLst>
                <a:ext uri="{FF2B5EF4-FFF2-40B4-BE49-F238E27FC236}">
                  <a16:creationId xmlns:a16="http://schemas.microsoft.com/office/drawing/2014/main" id="{2777BEE7-DED6-4E0E-8A86-D249218A3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281613"/>
              <a:ext cx="31750" cy="63500"/>
            </a:xfrm>
            <a:custGeom>
              <a:avLst/>
              <a:gdLst>
                <a:gd name="T0" fmla="*/ 65 w 65"/>
                <a:gd name="T1" fmla="*/ 111 h 128"/>
                <a:gd name="T2" fmla="*/ 65 w 65"/>
                <a:gd name="T3" fmla="*/ 128 h 128"/>
                <a:gd name="T4" fmla="*/ 0 w 65"/>
                <a:gd name="T5" fmla="*/ 128 h 128"/>
                <a:gd name="T6" fmla="*/ 0 w 65"/>
                <a:gd name="T7" fmla="*/ 63 h 128"/>
                <a:gd name="T8" fmla="*/ 0 w 65"/>
                <a:gd name="T9" fmla="*/ 0 h 128"/>
                <a:gd name="T10" fmla="*/ 17 w 65"/>
                <a:gd name="T11" fmla="*/ 0 h 128"/>
                <a:gd name="T12" fmla="*/ 17 w 65"/>
                <a:gd name="T13" fmla="*/ 28 h 128"/>
                <a:gd name="T14" fmla="*/ 51 w 65"/>
                <a:gd name="T15" fmla="*/ 28 h 128"/>
                <a:gd name="T16" fmla="*/ 51 w 65"/>
                <a:gd name="T17" fmla="*/ 45 h 128"/>
                <a:gd name="T18" fmla="*/ 17 w 65"/>
                <a:gd name="T19" fmla="*/ 45 h 128"/>
                <a:gd name="T20" fmla="*/ 17 w 65"/>
                <a:gd name="T21" fmla="*/ 111 h 128"/>
                <a:gd name="T22" fmla="*/ 65 w 65"/>
                <a:gd name="T23" fmla="*/ 11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128">
                  <a:moveTo>
                    <a:pt x="65" y="111"/>
                  </a:moveTo>
                  <a:lnTo>
                    <a:pt x="65" y="128"/>
                  </a:lnTo>
                  <a:lnTo>
                    <a:pt x="0" y="128"/>
                  </a:lnTo>
                  <a:lnTo>
                    <a:pt x="0" y="63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28"/>
                  </a:lnTo>
                  <a:lnTo>
                    <a:pt x="51" y="28"/>
                  </a:lnTo>
                  <a:lnTo>
                    <a:pt x="51" y="45"/>
                  </a:lnTo>
                  <a:lnTo>
                    <a:pt x="17" y="45"/>
                  </a:lnTo>
                  <a:lnTo>
                    <a:pt x="17" y="111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37">
              <a:extLst>
                <a:ext uri="{FF2B5EF4-FFF2-40B4-BE49-F238E27FC236}">
                  <a16:creationId xmlns:a16="http://schemas.microsoft.com/office/drawing/2014/main" id="{9835D472-CDCC-418D-9F3F-F8CFD9B018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5576" y="5281613"/>
              <a:ext cx="49213" cy="61913"/>
            </a:xfrm>
            <a:custGeom>
              <a:avLst/>
              <a:gdLst>
                <a:gd name="T0" fmla="*/ 100 w 100"/>
                <a:gd name="T1" fmla="*/ 88 h 129"/>
                <a:gd name="T2" fmla="*/ 100 w 100"/>
                <a:gd name="T3" fmla="*/ 29 h 129"/>
                <a:gd name="T4" fmla="*/ 56 w 100"/>
                <a:gd name="T5" fmla="*/ 29 h 129"/>
                <a:gd name="T6" fmla="*/ 76 w 100"/>
                <a:gd name="T7" fmla="*/ 0 h 129"/>
                <a:gd name="T8" fmla="*/ 59 w 100"/>
                <a:gd name="T9" fmla="*/ 0 h 129"/>
                <a:gd name="T10" fmla="*/ 36 w 100"/>
                <a:gd name="T11" fmla="*/ 29 h 129"/>
                <a:gd name="T12" fmla="*/ 0 w 100"/>
                <a:gd name="T13" fmla="*/ 29 h 129"/>
                <a:gd name="T14" fmla="*/ 0 w 100"/>
                <a:gd name="T15" fmla="*/ 129 h 129"/>
                <a:gd name="T16" fmla="*/ 82 w 100"/>
                <a:gd name="T17" fmla="*/ 129 h 129"/>
                <a:gd name="T18" fmla="*/ 82 w 100"/>
                <a:gd name="T19" fmla="*/ 112 h 129"/>
                <a:gd name="T20" fmla="*/ 19 w 100"/>
                <a:gd name="T21" fmla="*/ 112 h 129"/>
                <a:gd name="T22" fmla="*/ 19 w 100"/>
                <a:gd name="T23" fmla="*/ 87 h 129"/>
                <a:gd name="T24" fmla="*/ 100 w 100"/>
                <a:gd name="T25" fmla="*/ 87 h 129"/>
                <a:gd name="T26" fmla="*/ 100 w 100"/>
                <a:gd name="T27" fmla="*/ 88 h 129"/>
                <a:gd name="T28" fmla="*/ 19 w 100"/>
                <a:gd name="T29" fmla="*/ 47 h 129"/>
                <a:gd name="T30" fmla="*/ 82 w 100"/>
                <a:gd name="T31" fmla="*/ 47 h 129"/>
                <a:gd name="T32" fmla="*/ 82 w 100"/>
                <a:gd name="T33" fmla="*/ 72 h 129"/>
                <a:gd name="T34" fmla="*/ 19 w 100"/>
                <a:gd name="T35" fmla="*/ 72 h 129"/>
                <a:gd name="T36" fmla="*/ 19 w 100"/>
                <a:gd name="T37" fmla="*/ 4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29">
                  <a:moveTo>
                    <a:pt x="100" y="88"/>
                  </a:moveTo>
                  <a:lnTo>
                    <a:pt x="100" y="29"/>
                  </a:lnTo>
                  <a:lnTo>
                    <a:pt x="56" y="29"/>
                  </a:lnTo>
                  <a:lnTo>
                    <a:pt x="76" y="0"/>
                  </a:lnTo>
                  <a:lnTo>
                    <a:pt x="59" y="0"/>
                  </a:lnTo>
                  <a:cubicBezTo>
                    <a:pt x="59" y="0"/>
                    <a:pt x="42" y="20"/>
                    <a:pt x="36" y="29"/>
                  </a:cubicBezTo>
                  <a:lnTo>
                    <a:pt x="0" y="29"/>
                  </a:lnTo>
                  <a:lnTo>
                    <a:pt x="0" y="129"/>
                  </a:lnTo>
                  <a:lnTo>
                    <a:pt x="82" y="129"/>
                  </a:lnTo>
                  <a:lnTo>
                    <a:pt x="82" y="112"/>
                  </a:lnTo>
                  <a:lnTo>
                    <a:pt x="19" y="112"/>
                  </a:lnTo>
                  <a:lnTo>
                    <a:pt x="19" y="87"/>
                  </a:lnTo>
                  <a:lnTo>
                    <a:pt x="100" y="87"/>
                  </a:lnTo>
                  <a:lnTo>
                    <a:pt x="100" y="88"/>
                  </a:lnTo>
                  <a:close/>
                  <a:moveTo>
                    <a:pt x="19" y="47"/>
                  </a:moveTo>
                  <a:lnTo>
                    <a:pt x="82" y="47"/>
                  </a:lnTo>
                  <a:lnTo>
                    <a:pt x="82" y="72"/>
                  </a:lnTo>
                  <a:lnTo>
                    <a:pt x="19" y="72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38">
              <a:extLst>
                <a:ext uri="{FF2B5EF4-FFF2-40B4-BE49-F238E27FC236}">
                  <a16:creationId xmlns:a16="http://schemas.microsoft.com/office/drawing/2014/main" id="{469FFAAD-5905-4CFF-9531-1D83AFF98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5438" y="5199063"/>
              <a:ext cx="385763" cy="346075"/>
            </a:xfrm>
            <a:custGeom>
              <a:avLst/>
              <a:gdLst>
                <a:gd name="T0" fmla="*/ 672 w 790"/>
                <a:gd name="T1" fmla="*/ 524 h 707"/>
                <a:gd name="T2" fmla="*/ 672 w 790"/>
                <a:gd name="T3" fmla="*/ 325 h 707"/>
                <a:gd name="T4" fmla="*/ 539 w 790"/>
                <a:gd name="T5" fmla="*/ 197 h 707"/>
                <a:gd name="T6" fmla="*/ 401 w 790"/>
                <a:gd name="T7" fmla="*/ 276 h 707"/>
                <a:gd name="T8" fmla="*/ 441 w 790"/>
                <a:gd name="T9" fmla="*/ 312 h 707"/>
                <a:gd name="T10" fmla="*/ 480 w 790"/>
                <a:gd name="T11" fmla="*/ 271 h 707"/>
                <a:gd name="T12" fmla="*/ 537 w 790"/>
                <a:gd name="T13" fmla="*/ 225 h 707"/>
                <a:gd name="T14" fmla="*/ 607 w 790"/>
                <a:gd name="T15" fmla="*/ 340 h 707"/>
                <a:gd name="T16" fmla="*/ 607 w 790"/>
                <a:gd name="T17" fmla="*/ 370 h 707"/>
                <a:gd name="T18" fmla="*/ 389 w 790"/>
                <a:gd name="T19" fmla="*/ 491 h 707"/>
                <a:gd name="T20" fmla="*/ 489 w 790"/>
                <a:gd name="T21" fmla="*/ 581 h 707"/>
                <a:gd name="T22" fmla="*/ 606 w 790"/>
                <a:gd name="T23" fmla="*/ 522 h 707"/>
                <a:gd name="T24" fmla="*/ 607 w 790"/>
                <a:gd name="T25" fmla="*/ 522 h 707"/>
                <a:gd name="T26" fmla="*/ 670 w 790"/>
                <a:gd name="T27" fmla="*/ 581 h 707"/>
                <a:gd name="T28" fmla="*/ 711 w 790"/>
                <a:gd name="T29" fmla="*/ 579 h 707"/>
                <a:gd name="T30" fmla="*/ 697 w 790"/>
                <a:gd name="T31" fmla="*/ 594 h 707"/>
                <a:gd name="T32" fmla="*/ 400 w 790"/>
                <a:gd name="T33" fmla="*/ 707 h 707"/>
                <a:gd name="T34" fmla="*/ 0 w 790"/>
                <a:gd name="T35" fmla="*/ 467 h 707"/>
                <a:gd name="T36" fmla="*/ 104 w 790"/>
                <a:gd name="T37" fmla="*/ 276 h 707"/>
                <a:gd name="T38" fmla="*/ 104 w 790"/>
                <a:gd name="T39" fmla="*/ 481 h 707"/>
                <a:gd name="T40" fmla="*/ 329 w 790"/>
                <a:gd name="T41" fmla="*/ 481 h 707"/>
                <a:gd name="T42" fmla="*/ 329 w 790"/>
                <a:gd name="T43" fmla="*/ 256 h 707"/>
                <a:gd name="T44" fmla="*/ 254 w 790"/>
                <a:gd name="T45" fmla="*/ 256 h 707"/>
                <a:gd name="T46" fmla="*/ 254 w 790"/>
                <a:gd name="T47" fmla="*/ 406 h 707"/>
                <a:gd name="T48" fmla="*/ 179 w 790"/>
                <a:gd name="T49" fmla="*/ 406 h 707"/>
                <a:gd name="T50" fmla="*/ 179 w 790"/>
                <a:gd name="T51" fmla="*/ 256 h 707"/>
                <a:gd name="T52" fmla="*/ 125 w 790"/>
                <a:gd name="T53" fmla="*/ 256 h 707"/>
                <a:gd name="T54" fmla="*/ 314 w 790"/>
                <a:gd name="T55" fmla="*/ 125 h 707"/>
                <a:gd name="T56" fmla="*/ 314 w 790"/>
                <a:gd name="T57" fmla="*/ 206 h 707"/>
                <a:gd name="T58" fmla="*/ 314 w 790"/>
                <a:gd name="T59" fmla="*/ 206 h 707"/>
                <a:gd name="T60" fmla="*/ 389 w 790"/>
                <a:gd name="T61" fmla="*/ 206 h 707"/>
                <a:gd name="T62" fmla="*/ 389 w 790"/>
                <a:gd name="T63" fmla="*/ 187 h 707"/>
                <a:gd name="T64" fmla="*/ 332 w 790"/>
                <a:gd name="T65" fmla="*/ 187 h 707"/>
                <a:gd name="T66" fmla="*/ 332 w 790"/>
                <a:gd name="T67" fmla="*/ 0 h 707"/>
                <a:gd name="T68" fmla="*/ 407 w 790"/>
                <a:gd name="T69" fmla="*/ 0 h 707"/>
                <a:gd name="T70" fmla="*/ 407 w 790"/>
                <a:gd name="T71" fmla="*/ 89 h 707"/>
                <a:gd name="T72" fmla="*/ 519 w 790"/>
                <a:gd name="T73" fmla="*/ 71 h 707"/>
                <a:gd name="T74" fmla="*/ 790 w 790"/>
                <a:gd name="T75" fmla="*/ 355 h 707"/>
                <a:gd name="T76" fmla="*/ 726 w 790"/>
                <a:gd name="T77" fmla="*/ 560 h 707"/>
                <a:gd name="T78" fmla="*/ 707 w 790"/>
                <a:gd name="T79" fmla="*/ 561 h 707"/>
                <a:gd name="T80" fmla="*/ 672 w 790"/>
                <a:gd name="T81" fmla="*/ 524 h 707"/>
                <a:gd name="T82" fmla="*/ 519 w 790"/>
                <a:gd name="T83" fmla="*/ 549 h 707"/>
                <a:gd name="T84" fmla="*/ 607 w 790"/>
                <a:gd name="T85" fmla="*/ 444 h 707"/>
                <a:gd name="T86" fmla="*/ 607 w 790"/>
                <a:gd name="T87" fmla="*/ 396 h 707"/>
                <a:gd name="T88" fmla="*/ 462 w 790"/>
                <a:gd name="T89" fmla="*/ 479 h 707"/>
                <a:gd name="T90" fmla="*/ 519 w 790"/>
                <a:gd name="T91" fmla="*/ 54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7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7"/>
                    <a:pt x="539" y="197"/>
                  </a:cubicBezTo>
                  <a:cubicBezTo>
                    <a:pt x="481" y="197"/>
                    <a:pt x="401" y="224"/>
                    <a:pt x="401" y="276"/>
                  </a:cubicBezTo>
                  <a:cubicBezTo>
                    <a:pt x="401" y="297"/>
                    <a:pt x="419" y="312"/>
                    <a:pt x="441" y="312"/>
                  </a:cubicBezTo>
                  <a:cubicBezTo>
                    <a:pt x="455" y="312"/>
                    <a:pt x="480" y="304"/>
                    <a:pt x="480" y="271"/>
                  </a:cubicBezTo>
                  <a:cubicBezTo>
                    <a:pt x="480" y="246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1" y="581"/>
                    <a:pt x="489" y="581"/>
                  </a:cubicBezTo>
                  <a:cubicBezTo>
                    <a:pt x="545" y="581"/>
                    <a:pt x="581" y="559"/>
                    <a:pt x="606" y="522"/>
                  </a:cubicBezTo>
                  <a:lnTo>
                    <a:pt x="607" y="522"/>
                  </a:lnTo>
                  <a:cubicBezTo>
                    <a:pt x="607" y="557"/>
                    <a:pt x="621" y="581"/>
                    <a:pt x="670" y="581"/>
                  </a:cubicBezTo>
                  <a:cubicBezTo>
                    <a:pt x="680" y="581"/>
                    <a:pt x="690" y="581"/>
                    <a:pt x="711" y="579"/>
                  </a:cubicBezTo>
                  <a:lnTo>
                    <a:pt x="697" y="594"/>
                  </a:lnTo>
                  <a:cubicBezTo>
                    <a:pt x="635" y="660"/>
                    <a:pt x="539" y="707"/>
                    <a:pt x="400" y="707"/>
                  </a:cubicBezTo>
                  <a:cubicBezTo>
                    <a:pt x="150" y="707"/>
                    <a:pt x="0" y="581"/>
                    <a:pt x="0" y="467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2" y="156"/>
                    <a:pt x="314" y="125"/>
                  </a:cubicBezTo>
                  <a:lnTo>
                    <a:pt x="314" y="206"/>
                  </a:lnTo>
                  <a:lnTo>
                    <a:pt x="314" y="206"/>
                  </a:lnTo>
                  <a:lnTo>
                    <a:pt x="389" y="206"/>
                  </a:lnTo>
                  <a:lnTo>
                    <a:pt x="389" y="187"/>
                  </a:lnTo>
                  <a:lnTo>
                    <a:pt x="332" y="187"/>
                  </a:lnTo>
                  <a:lnTo>
                    <a:pt x="332" y="0"/>
                  </a:lnTo>
                  <a:lnTo>
                    <a:pt x="407" y="0"/>
                  </a:lnTo>
                  <a:lnTo>
                    <a:pt x="407" y="89"/>
                  </a:lnTo>
                  <a:cubicBezTo>
                    <a:pt x="446" y="77"/>
                    <a:pt x="484" y="71"/>
                    <a:pt x="519" y="71"/>
                  </a:cubicBezTo>
                  <a:cubicBezTo>
                    <a:pt x="682" y="71"/>
                    <a:pt x="790" y="200"/>
                    <a:pt x="790" y="355"/>
                  </a:cubicBezTo>
                  <a:cubicBezTo>
                    <a:pt x="790" y="422"/>
                    <a:pt x="771" y="497"/>
                    <a:pt x="726" y="560"/>
                  </a:cubicBezTo>
                  <a:cubicBezTo>
                    <a:pt x="712" y="561"/>
                    <a:pt x="710" y="561"/>
                    <a:pt x="707" y="561"/>
                  </a:cubicBezTo>
                  <a:cubicBezTo>
                    <a:pt x="681" y="561"/>
                    <a:pt x="672" y="551"/>
                    <a:pt x="672" y="524"/>
                  </a:cubicBezTo>
                  <a:close/>
                  <a:moveTo>
                    <a:pt x="519" y="549"/>
                  </a:moveTo>
                  <a:cubicBezTo>
                    <a:pt x="572" y="549"/>
                    <a:pt x="607" y="499"/>
                    <a:pt x="607" y="444"/>
                  </a:cubicBezTo>
                  <a:lnTo>
                    <a:pt x="607" y="396"/>
                  </a:lnTo>
                  <a:cubicBezTo>
                    <a:pt x="569" y="397"/>
                    <a:pt x="462" y="404"/>
                    <a:pt x="462" y="479"/>
                  </a:cubicBezTo>
                  <a:cubicBezTo>
                    <a:pt x="462" y="520"/>
                    <a:pt x="490" y="549"/>
                    <a:pt x="519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7" name="Groupe 126">
            <a:extLst>
              <a:ext uri="{FF2B5EF4-FFF2-40B4-BE49-F238E27FC236}">
                <a16:creationId xmlns:a16="http://schemas.microsoft.com/office/drawing/2014/main" id="{1E6AB572-3807-439E-BFFB-D3E70E2EB884}"/>
              </a:ext>
            </a:extLst>
          </p:cNvPr>
          <p:cNvGrpSpPr/>
          <p:nvPr/>
        </p:nvGrpSpPr>
        <p:grpSpPr>
          <a:xfrm>
            <a:off x="932856" y="1595887"/>
            <a:ext cx="2088365" cy="627950"/>
            <a:chOff x="8664576" y="4273550"/>
            <a:chExt cx="1150937" cy="346075"/>
          </a:xfrm>
        </p:grpSpPr>
        <p:sp>
          <p:nvSpPr>
            <p:cNvPr id="128" name="Freeform 139">
              <a:extLst>
                <a:ext uri="{FF2B5EF4-FFF2-40B4-BE49-F238E27FC236}">
                  <a16:creationId xmlns:a16="http://schemas.microsoft.com/office/drawing/2014/main" id="{FC563545-904E-49D2-B4B9-D39906A238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5426" y="4457700"/>
              <a:ext cx="100013" cy="101600"/>
            </a:xfrm>
            <a:custGeom>
              <a:avLst/>
              <a:gdLst>
                <a:gd name="T0" fmla="*/ 206 w 206"/>
                <a:gd name="T1" fmla="*/ 200 h 207"/>
                <a:gd name="T2" fmla="*/ 159 w 206"/>
                <a:gd name="T3" fmla="*/ 207 h 207"/>
                <a:gd name="T4" fmla="*/ 122 w 206"/>
                <a:gd name="T5" fmla="*/ 178 h 207"/>
                <a:gd name="T6" fmla="*/ 60 w 206"/>
                <a:gd name="T7" fmla="*/ 207 h 207"/>
                <a:gd name="T8" fmla="*/ 0 w 206"/>
                <a:gd name="T9" fmla="*/ 158 h 207"/>
                <a:gd name="T10" fmla="*/ 121 w 206"/>
                <a:gd name="T11" fmla="*/ 93 h 207"/>
                <a:gd name="T12" fmla="*/ 121 w 206"/>
                <a:gd name="T13" fmla="*/ 72 h 207"/>
                <a:gd name="T14" fmla="*/ 90 w 206"/>
                <a:gd name="T15" fmla="*/ 16 h 207"/>
                <a:gd name="T16" fmla="*/ 35 w 206"/>
                <a:gd name="T17" fmla="*/ 67 h 207"/>
                <a:gd name="T18" fmla="*/ 9 w 206"/>
                <a:gd name="T19" fmla="*/ 45 h 207"/>
                <a:gd name="T20" fmla="*/ 92 w 206"/>
                <a:gd name="T21" fmla="*/ 0 h 207"/>
                <a:gd name="T22" fmla="*/ 167 w 206"/>
                <a:gd name="T23" fmla="*/ 71 h 207"/>
                <a:gd name="T24" fmla="*/ 167 w 206"/>
                <a:gd name="T25" fmla="*/ 157 h 207"/>
                <a:gd name="T26" fmla="*/ 187 w 206"/>
                <a:gd name="T27" fmla="*/ 193 h 207"/>
                <a:gd name="T28" fmla="*/ 205 w 206"/>
                <a:gd name="T29" fmla="*/ 190 h 207"/>
                <a:gd name="T30" fmla="*/ 205 w 206"/>
                <a:gd name="T31" fmla="*/ 200 h 207"/>
                <a:gd name="T32" fmla="*/ 206 w 206"/>
                <a:gd name="T33" fmla="*/ 200 h 207"/>
                <a:gd name="T34" fmla="*/ 122 w 206"/>
                <a:gd name="T35" fmla="*/ 108 h 207"/>
                <a:gd name="T36" fmla="*/ 50 w 206"/>
                <a:gd name="T37" fmla="*/ 152 h 207"/>
                <a:gd name="T38" fmla="*/ 79 w 206"/>
                <a:gd name="T39" fmla="*/ 183 h 207"/>
                <a:gd name="T40" fmla="*/ 122 w 206"/>
                <a:gd name="T41" fmla="*/ 135 h 207"/>
                <a:gd name="T42" fmla="*/ 122 w 206"/>
                <a:gd name="T43" fmla="*/ 10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07">
                  <a:moveTo>
                    <a:pt x="206" y="200"/>
                  </a:moveTo>
                  <a:cubicBezTo>
                    <a:pt x="191" y="205"/>
                    <a:pt x="177" y="207"/>
                    <a:pt x="159" y="207"/>
                  </a:cubicBezTo>
                  <a:cubicBezTo>
                    <a:pt x="131" y="207"/>
                    <a:pt x="126" y="192"/>
                    <a:pt x="122" y="178"/>
                  </a:cubicBezTo>
                  <a:cubicBezTo>
                    <a:pt x="114" y="188"/>
                    <a:pt x="94" y="207"/>
                    <a:pt x="60" y="207"/>
                  </a:cubicBezTo>
                  <a:cubicBezTo>
                    <a:pt x="29" y="207"/>
                    <a:pt x="0" y="186"/>
                    <a:pt x="0" y="158"/>
                  </a:cubicBezTo>
                  <a:cubicBezTo>
                    <a:pt x="0" y="98"/>
                    <a:pt x="94" y="95"/>
                    <a:pt x="121" y="93"/>
                  </a:cubicBezTo>
                  <a:lnTo>
                    <a:pt x="121" y="72"/>
                  </a:lnTo>
                  <a:cubicBezTo>
                    <a:pt x="121" y="48"/>
                    <a:pt x="121" y="16"/>
                    <a:pt x="90" y="16"/>
                  </a:cubicBezTo>
                  <a:cubicBezTo>
                    <a:pt x="45" y="16"/>
                    <a:pt x="76" y="67"/>
                    <a:pt x="35" y="67"/>
                  </a:cubicBezTo>
                  <a:cubicBezTo>
                    <a:pt x="22" y="67"/>
                    <a:pt x="9" y="60"/>
                    <a:pt x="9" y="45"/>
                  </a:cubicBezTo>
                  <a:cubicBezTo>
                    <a:pt x="9" y="13"/>
                    <a:pt x="55" y="0"/>
                    <a:pt x="92" y="0"/>
                  </a:cubicBezTo>
                  <a:cubicBezTo>
                    <a:pt x="150" y="0"/>
                    <a:pt x="167" y="21"/>
                    <a:pt x="167" y="71"/>
                  </a:cubicBezTo>
                  <a:lnTo>
                    <a:pt x="167" y="157"/>
                  </a:lnTo>
                  <a:cubicBezTo>
                    <a:pt x="167" y="183"/>
                    <a:pt x="172" y="193"/>
                    <a:pt x="187" y="193"/>
                  </a:cubicBezTo>
                  <a:cubicBezTo>
                    <a:pt x="194" y="193"/>
                    <a:pt x="199" y="191"/>
                    <a:pt x="205" y="190"/>
                  </a:cubicBezTo>
                  <a:lnTo>
                    <a:pt x="205" y="200"/>
                  </a:lnTo>
                  <a:lnTo>
                    <a:pt x="206" y="200"/>
                  </a:lnTo>
                  <a:close/>
                  <a:moveTo>
                    <a:pt x="122" y="108"/>
                  </a:moveTo>
                  <a:cubicBezTo>
                    <a:pt x="105" y="108"/>
                    <a:pt x="50" y="111"/>
                    <a:pt x="50" y="152"/>
                  </a:cubicBezTo>
                  <a:cubicBezTo>
                    <a:pt x="50" y="168"/>
                    <a:pt x="60" y="183"/>
                    <a:pt x="79" y="183"/>
                  </a:cubicBezTo>
                  <a:cubicBezTo>
                    <a:pt x="105" y="183"/>
                    <a:pt x="122" y="166"/>
                    <a:pt x="122" y="135"/>
                  </a:cubicBezTo>
                  <a:lnTo>
                    <a:pt x="122" y="10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40">
              <a:extLst>
                <a:ext uri="{FF2B5EF4-FFF2-40B4-BE49-F238E27FC236}">
                  <a16:creationId xmlns:a16="http://schemas.microsoft.com/office/drawing/2014/main" id="{9907D8EB-E51F-4048-8146-A2983DD73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1" y="4457700"/>
              <a:ext cx="119063" cy="100013"/>
            </a:xfrm>
            <a:custGeom>
              <a:avLst/>
              <a:gdLst>
                <a:gd name="T0" fmla="*/ 0 w 245"/>
                <a:gd name="T1" fmla="*/ 193 h 203"/>
                <a:gd name="T2" fmla="*/ 33 w 245"/>
                <a:gd name="T3" fmla="*/ 156 h 203"/>
                <a:gd name="T4" fmla="*/ 33 w 245"/>
                <a:gd name="T5" fmla="*/ 55 h 203"/>
                <a:gd name="T6" fmla="*/ 0 w 245"/>
                <a:gd name="T7" fmla="*/ 20 h 203"/>
                <a:gd name="T8" fmla="*/ 0 w 245"/>
                <a:gd name="T9" fmla="*/ 10 h 203"/>
                <a:gd name="T10" fmla="*/ 80 w 245"/>
                <a:gd name="T11" fmla="*/ 0 h 203"/>
                <a:gd name="T12" fmla="*/ 80 w 245"/>
                <a:gd name="T13" fmla="*/ 51 h 203"/>
                <a:gd name="T14" fmla="*/ 81 w 245"/>
                <a:gd name="T15" fmla="*/ 51 h 203"/>
                <a:gd name="T16" fmla="*/ 156 w 245"/>
                <a:gd name="T17" fmla="*/ 0 h 203"/>
                <a:gd name="T18" fmla="*/ 211 w 245"/>
                <a:gd name="T19" fmla="*/ 57 h 203"/>
                <a:gd name="T20" fmla="*/ 211 w 245"/>
                <a:gd name="T21" fmla="*/ 156 h 203"/>
                <a:gd name="T22" fmla="*/ 245 w 245"/>
                <a:gd name="T23" fmla="*/ 193 h 203"/>
                <a:gd name="T24" fmla="*/ 245 w 245"/>
                <a:gd name="T25" fmla="*/ 203 h 203"/>
                <a:gd name="T26" fmla="*/ 131 w 245"/>
                <a:gd name="T27" fmla="*/ 203 h 203"/>
                <a:gd name="T28" fmla="*/ 131 w 245"/>
                <a:gd name="T29" fmla="*/ 193 h 203"/>
                <a:gd name="T30" fmla="*/ 165 w 245"/>
                <a:gd name="T31" fmla="*/ 156 h 203"/>
                <a:gd name="T32" fmla="*/ 165 w 245"/>
                <a:gd name="T33" fmla="*/ 92 h 203"/>
                <a:gd name="T34" fmla="*/ 136 w 245"/>
                <a:gd name="T35" fmla="*/ 26 h 203"/>
                <a:gd name="T36" fmla="*/ 81 w 245"/>
                <a:gd name="T37" fmla="*/ 97 h 203"/>
                <a:gd name="T38" fmla="*/ 81 w 245"/>
                <a:gd name="T39" fmla="*/ 155 h 203"/>
                <a:gd name="T40" fmla="*/ 115 w 245"/>
                <a:gd name="T41" fmla="*/ 192 h 203"/>
                <a:gd name="T42" fmla="*/ 115 w 245"/>
                <a:gd name="T43" fmla="*/ 202 h 203"/>
                <a:gd name="T44" fmla="*/ 0 w 245"/>
                <a:gd name="T45" fmla="*/ 202 h 203"/>
                <a:gd name="T46" fmla="*/ 0 w 245"/>
                <a:gd name="T47" fmla="*/ 19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203">
                  <a:moveTo>
                    <a:pt x="0" y="193"/>
                  </a:moveTo>
                  <a:cubicBezTo>
                    <a:pt x="26" y="193"/>
                    <a:pt x="33" y="186"/>
                    <a:pt x="33" y="156"/>
                  </a:cubicBezTo>
                  <a:lnTo>
                    <a:pt x="33" y="55"/>
                  </a:lnTo>
                  <a:cubicBezTo>
                    <a:pt x="33" y="23"/>
                    <a:pt x="17" y="20"/>
                    <a:pt x="0" y="20"/>
                  </a:cubicBezTo>
                  <a:lnTo>
                    <a:pt x="0" y="1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81" y="51"/>
                  </a:lnTo>
                  <a:cubicBezTo>
                    <a:pt x="91" y="33"/>
                    <a:pt x="112" y="0"/>
                    <a:pt x="156" y="0"/>
                  </a:cubicBezTo>
                  <a:cubicBezTo>
                    <a:pt x="202" y="0"/>
                    <a:pt x="211" y="25"/>
                    <a:pt x="211" y="57"/>
                  </a:cubicBezTo>
                  <a:lnTo>
                    <a:pt x="211" y="156"/>
                  </a:lnTo>
                  <a:cubicBezTo>
                    <a:pt x="211" y="186"/>
                    <a:pt x="218" y="193"/>
                    <a:pt x="245" y="193"/>
                  </a:cubicBezTo>
                  <a:lnTo>
                    <a:pt x="245" y="203"/>
                  </a:lnTo>
                  <a:lnTo>
                    <a:pt x="131" y="203"/>
                  </a:lnTo>
                  <a:lnTo>
                    <a:pt x="131" y="193"/>
                  </a:lnTo>
                  <a:cubicBezTo>
                    <a:pt x="157" y="193"/>
                    <a:pt x="165" y="186"/>
                    <a:pt x="165" y="156"/>
                  </a:cubicBezTo>
                  <a:lnTo>
                    <a:pt x="165" y="92"/>
                  </a:lnTo>
                  <a:cubicBezTo>
                    <a:pt x="165" y="40"/>
                    <a:pt x="158" y="26"/>
                    <a:pt x="136" y="26"/>
                  </a:cubicBezTo>
                  <a:cubicBezTo>
                    <a:pt x="110" y="26"/>
                    <a:pt x="81" y="71"/>
                    <a:pt x="81" y="97"/>
                  </a:cubicBezTo>
                  <a:lnTo>
                    <a:pt x="81" y="155"/>
                  </a:lnTo>
                  <a:cubicBezTo>
                    <a:pt x="81" y="185"/>
                    <a:pt x="88" y="192"/>
                    <a:pt x="115" y="192"/>
                  </a:cubicBezTo>
                  <a:lnTo>
                    <a:pt x="115" y="202"/>
                  </a:lnTo>
                  <a:lnTo>
                    <a:pt x="0" y="202"/>
                  </a:lnTo>
                  <a:lnTo>
                    <a:pt x="0" y="19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141">
              <a:extLst>
                <a:ext uri="{FF2B5EF4-FFF2-40B4-BE49-F238E27FC236}">
                  <a16:creationId xmlns:a16="http://schemas.microsoft.com/office/drawing/2014/main" id="{0133D490-0E4E-485E-B66C-7B9AE994FE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86888" y="4440238"/>
              <a:ext cx="107950" cy="160338"/>
            </a:xfrm>
            <a:custGeom>
              <a:avLst/>
              <a:gdLst>
                <a:gd name="T0" fmla="*/ 141 w 220"/>
                <a:gd name="T1" fmla="*/ 204 h 330"/>
                <a:gd name="T2" fmla="*/ 210 w 220"/>
                <a:gd name="T3" fmla="*/ 255 h 330"/>
                <a:gd name="T4" fmla="*/ 94 w 220"/>
                <a:gd name="T5" fmla="*/ 330 h 330"/>
                <a:gd name="T6" fmla="*/ 0 w 220"/>
                <a:gd name="T7" fmla="*/ 279 h 330"/>
                <a:gd name="T8" fmla="*/ 29 w 220"/>
                <a:gd name="T9" fmla="*/ 238 h 330"/>
                <a:gd name="T10" fmla="*/ 14 w 220"/>
                <a:gd name="T11" fmla="*/ 213 h 330"/>
                <a:gd name="T12" fmla="*/ 41 w 220"/>
                <a:gd name="T13" fmla="*/ 163 h 330"/>
                <a:gd name="T14" fmla="*/ 10 w 220"/>
                <a:gd name="T15" fmla="*/ 107 h 330"/>
                <a:gd name="T16" fmla="*/ 95 w 220"/>
                <a:gd name="T17" fmla="*/ 35 h 330"/>
                <a:gd name="T18" fmla="*/ 144 w 220"/>
                <a:gd name="T19" fmla="*/ 48 h 330"/>
                <a:gd name="T20" fmla="*/ 195 w 220"/>
                <a:gd name="T21" fmla="*/ 0 h 330"/>
                <a:gd name="T22" fmla="*/ 220 w 220"/>
                <a:gd name="T23" fmla="*/ 24 h 330"/>
                <a:gd name="T24" fmla="*/ 195 w 220"/>
                <a:gd name="T25" fmla="*/ 48 h 330"/>
                <a:gd name="T26" fmla="*/ 180 w 220"/>
                <a:gd name="T27" fmla="*/ 43 h 330"/>
                <a:gd name="T28" fmla="*/ 171 w 220"/>
                <a:gd name="T29" fmla="*/ 39 h 330"/>
                <a:gd name="T30" fmla="*/ 155 w 220"/>
                <a:gd name="T31" fmla="*/ 55 h 330"/>
                <a:gd name="T32" fmla="*/ 180 w 220"/>
                <a:gd name="T33" fmla="*/ 107 h 330"/>
                <a:gd name="T34" fmla="*/ 96 w 220"/>
                <a:gd name="T35" fmla="*/ 175 h 330"/>
                <a:gd name="T36" fmla="*/ 57 w 220"/>
                <a:gd name="T37" fmla="*/ 169 h 330"/>
                <a:gd name="T38" fmla="*/ 49 w 220"/>
                <a:gd name="T39" fmla="*/ 189 h 330"/>
                <a:gd name="T40" fmla="*/ 72 w 220"/>
                <a:gd name="T41" fmla="*/ 205 h 330"/>
                <a:gd name="T42" fmla="*/ 141 w 220"/>
                <a:gd name="T43" fmla="*/ 205 h 330"/>
                <a:gd name="T44" fmla="*/ 141 w 220"/>
                <a:gd name="T45" fmla="*/ 204 h 330"/>
                <a:gd name="T46" fmla="*/ 41 w 220"/>
                <a:gd name="T47" fmla="*/ 244 h 330"/>
                <a:gd name="T48" fmla="*/ 32 w 220"/>
                <a:gd name="T49" fmla="*/ 268 h 330"/>
                <a:gd name="T50" fmla="*/ 95 w 220"/>
                <a:gd name="T51" fmla="*/ 313 h 330"/>
                <a:gd name="T52" fmla="*/ 170 w 220"/>
                <a:gd name="T53" fmla="*/ 269 h 330"/>
                <a:gd name="T54" fmla="*/ 129 w 220"/>
                <a:gd name="T55" fmla="*/ 245 h 330"/>
                <a:gd name="T56" fmla="*/ 41 w 220"/>
                <a:gd name="T57" fmla="*/ 245 h 330"/>
                <a:gd name="T58" fmla="*/ 41 w 220"/>
                <a:gd name="T59" fmla="*/ 244 h 330"/>
                <a:gd name="T60" fmla="*/ 94 w 220"/>
                <a:gd name="T61" fmla="*/ 160 h 330"/>
                <a:gd name="T62" fmla="*/ 131 w 220"/>
                <a:gd name="T63" fmla="*/ 107 h 330"/>
                <a:gd name="T64" fmla="*/ 94 w 220"/>
                <a:gd name="T65" fmla="*/ 50 h 330"/>
                <a:gd name="T66" fmla="*/ 55 w 220"/>
                <a:gd name="T67" fmla="*/ 107 h 330"/>
                <a:gd name="T68" fmla="*/ 94 w 220"/>
                <a:gd name="T69" fmla="*/ 16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330">
                  <a:moveTo>
                    <a:pt x="141" y="204"/>
                  </a:moveTo>
                  <a:cubicBezTo>
                    <a:pt x="175" y="204"/>
                    <a:pt x="210" y="215"/>
                    <a:pt x="210" y="255"/>
                  </a:cubicBezTo>
                  <a:cubicBezTo>
                    <a:pt x="210" y="290"/>
                    <a:pt x="166" y="330"/>
                    <a:pt x="94" y="330"/>
                  </a:cubicBezTo>
                  <a:cubicBezTo>
                    <a:pt x="26" y="330"/>
                    <a:pt x="0" y="300"/>
                    <a:pt x="0" y="279"/>
                  </a:cubicBezTo>
                  <a:cubicBezTo>
                    <a:pt x="0" y="259"/>
                    <a:pt x="17" y="247"/>
                    <a:pt x="29" y="238"/>
                  </a:cubicBezTo>
                  <a:cubicBezTo>
                    <a:pt x="24" y="233"/>
                    <a:pt x="14" y="227"/>
                    <a:pt x="14" y="213"/>
                  </a:cubicBezTo>
                  <a:cubicBezTo>
                    <a:pt x="14" y="190"/>
                    <a:pt x="35" y="172"/>
                    <a:pt x="41" y="163"/>
                  </a:cubicBezTo>
                  <a:cubicBezTo>
                    <a:pt x="29" y="154"/>
                    <a:pt x="10" y="142"/>
                    <a:pt x="10" y="107"/>
                  </a:cubicBezTo>
                  <a:cubicBezTo>
                    <a:pt x="10" y="63"/>
                    <a:pt x="42" y="35"/>
                    <a:pt x="95" y="35"/>
                  </a:cubicBezTo>
                  <a:cubicBezTo>
                    <a:pt x="116" y="35"/>
                    <a:pt x="132" y="42"/>
                    <a:pt x="144" y="48"/>
                  </a:cubicBezTo>
                  <a:cubicBezTo>
                    <a:pt x="152" y="32"/>
                    <a:pt x="167" y="0"/>
                    <a:pt x="195" y="0"/>
                  </a:cubicBezTo>
                  <a:cubicBezTo>
                    <a:pt x="209" y="0"/>
                    <a:pt x="220" y="10"/>
                    <a:pt x="220" y="24"/>
                  </a:cubicBezTo>
                  <a:cubicBezTo>
                    <a:pt x="220" y="38"/>
                    <a:pt x="210" y="48"/>
                    <a:pt x="195" y="48"/>
                  </a:cubicBezTo>
                  <a:cubicBezTo>
                    <a:pt x="187" y="48"/>
                    <a:pt x="184" y="45"/>
                    <a:pt x="180" y="43"/>
                  </a:cubicBezTo>
                  <a:cubicBezTo>
                    <a:pt x="176" y="40"/>
                    <a:pt x="175" y="39"/>
                    <a:pt x="171" y="39"/>
                  </a:cubicBezTo>
                  <a:cubicBezTo>
                    <a:pt x="162" y="39"/>
                    <a:pt x="157" y="49"/>
                    <a:pt x="155" y="55"/>
                  </a:cubicBezTo>
                  <a:cubicBezTo>
                    <a:pt x="167" y="65"/>
                    <a:pt x="180" y="79"/>
                    <a:pt x="180" y="107"/>
                  </a:cubicBezTo>
                  <a:cubicBezTo>
                    <a:pt x="180" y="150"/>
                    <a:pt x="145" y="175"/>
                    <a:pt x="96" y="175"/>
                  </a:cubicBezTo>
                  <a:cubicBezTo>
                    <a:pt x="76" y="175"/>
                    <a:pt x="66" y="172"/>
                    <a:pt x="57" y="169"/>
                  </a:cubicBezTo>
                  <a:cubicBezTo>
                    <a:pt x="52" y="174"/>
                    <a:pt x="49" y="182"/>
                    <a:pt x="49" y="189"/>
                  </a:cubicBezTo>
                  <a:cubicBezTo>
                    <a:pt x="49" y="202"/>
                    <a:pt x="59" y="205"/>
                    <a:pt x="72" y="205"/>
                  </a:cubicBezTo>
                  <a:lnTo>
                    <a:pt x="141" y="205"/>
                  </a:lnTo>
                  <a:lnTo>
                    <a:pt x="141" y="204"/>
                  </a:lnTo>
                  <a:close/>
                  <a:moveTo>
                    <a:pt x="41" y="244"/>
                  </a:moveTo>
                  <a:cubicBezTo>
                    <a:pt x="36" y="252"/>
                    <a:pt x="32" y="259"/>
                    <a:pt x="32" y="268"/>
                  </a:cubicBezTo>
                  <a:cubicBezTo>
                    <a:pt x="32" y="285"/>
                    <a:pt x="52" y="313"/>
                    <a:pt x="95" y="313"/>
                  </a:cubicBezTo>
                  <a:cubicBezTo>
                    <a:pt x="139" y="313"/>
                    <a:pt x="170" y="289"/>
                    <a:pt x="170" y="269"/>
                  </a:cubicBezTo>
                  <a:cubicBezTo>
                    <a:pt x="170" y="250"/>
                    <a:pt x="149" y="245"/>
                    <a:pt x="129" y="245"/>
                  </a:cubicBezTo>
                  <a:lnTo>
                    <a:pt x="41" y="245"/>
                  </a:lnTo>
                  <a:lnTo>
                    <a:pt x="41" y="244"/>
                  </a:lnTo>
                  <a:close/>
                  <a:moveTo>
                    <a:pt x="94" y="160"/>
                  </a:moveTo>
                  <a:cubicBezTo>
                    <a:pt x="121" y="160"/>
                    <a:pt x="131" y="137"/>
                    <a:pt x="131" y="107"/>
                  </a:cubicBezTo>
                  <a:cubicBezTo>
                    <a:pt x="131" y="77"/>
                    <a:pt x="121" y="50"/>
                    <a:pt x="94" y="50"/>
                  </a:cubicBezTo>
                  <a:cubicBezTo>
                    <a:pt x="60" y="50"/>
                    <a:pt x="55" y="84"/>
                    <a:pt x="55" y="107"/>
                  </a:cubicBezTo>
                  <a:cubicBezTo>
                    <a:pt x="55" y="140"/>
                    <a:pt x="64" y="160"/>
                    <a:pt x="94" y="16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42">
              <a:extLst>
                <a:ext uri="{FF2B5EF4-FFF2-40B4-BE49-F238E27FC236}">
                  <a16:creationId xmlns:a16="http://schemas.microsoft.com/office/drawing/2014/main" id="{EF10A648-5D06-47B5-BA23-B946F6822E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20238" y="4457700"/>
              <a:ext cx="87313" cy="101600"/>
            </a:xfrm>
            <a:custGeom>
              <a:avLst/>
              <a:gdLst>
                <a:gd name="T0" fmla="*/ 173 w 178"/>
                <a:gd name="T1" fmla="*/ 195 h 206"/>
                <a:gd name="T2" fmla="*/ 111 w 178"/>
                <a:gd name="T3" fmla="*/ 206 h 206"/>
                <a:gd name="T4" fmla="*/ 0 w 178"/>
                <a:gd name="T5" fmla="*/ 96 h 206"/>
                <a:gd name="T6" fmla="*/ 95 w 178"/>
                <a:gd name="T7" fmla="*/ 0 h 206"/>
                <a:gd name="T8" fmla="*/ 178 w 178"/>
                <a:gd name="T9" fmla="*/ 81 h 206"/>
                <a:gd name="T10" fmla="*/ 50 w 178"/>
                <a:gd name="T11" fmla="*/ 81 h 206"/>
                <a:gd name="T12" fmla="*/ 132 w 178"/>
                <a:gd name="T13" fmla="*/ 187 h 206"/>
                <a:gd name="T14" fmla="*/ 173 w 178"/>
                <a:gd name="T15" fmla="*/ 180 h 206"/>
                <a:gd name="T16" fmla="*/ 173 w 178"/>
                <a:gd name="T17" fmla="*/ 195 h 206"/>
                <a:gd name="T18" fmla="*/ 131 w 178"/>
                <a:gd name="T19" fmla="*/ 62 h 206"/>
                <a:gd name="T20" fmla="*/ 92 w 178"/>
                <a:gd name="T21" fmla="*/ 14 h 206"/>
                <a:gd name="T22" fmla="*/ 48 w 178"/>
                <a:gd name="T23" fmla="*/ 62 h 206"/>
                <a:gd name="T24" fmla="*/ 131 w 178"/>
                <a:gd name="T25" fmla="*/ 6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206">
                  <a:moveTo>
                    <a:pt x="173" y="195"/>
                  </a:moveTo>
                  <a:cubicBezTo>
                    <a:pt x="165" y="197"/>
                    <a:pt x="141" y="206"/>
                    <a:pt x="111" y="206"/>
                  </a:cubicBezTo>
                  <a:cubicBezTo>
                    <a:pt x="41" y="206"/>
                    <a:pt x="0" y="167"/>
                    <a:pt x="0" y="96"/>
                  </a:cubicBezTo>
                  <a:cubicBezTo>
                    <a:pt x="0" y="31"/>
                    <a:pt x="33" y="0"/>
                    <a:pt x="95" y="0"/>
                  </a:cubicBezTo>
                  <a:cubicBezTo>
                    <a:pt x="166" y="0"/>
                    <a:pt x="178" y="45"/>
                    <a:pt x="178" y="81"/>
                  </a:cubicBezTo>
                  <a:lnTo>
                    <a:pt x="50" y="81"/>
                  </a:lnTo>
                  <a:cubicBezTo>
                    <a:pt x="50" y="126"/>
                    <a:pt x="68" y="187"/>
                    <a:pt x="132" y="187"/>
                  </a:cubicBezTo>
                  <a:cubicBezTo>
                    <a:pt x="151" y="187"/>
                    <a:pt x="166" y="184"/>
                    <a:pt x="173" y="180"/>
                  </a:cubicBezTo>
                  <a:lnTo>
                    <a:pt x="173" y="195"/>
                  </a:lnTo>
                  <a:close/>
                  <a:moveTo>
                    <a:pt x="131" y="62"/>
                  </a:moveTo>
                  <a:cubicBezTo>
                    <a:pt x="131" y="35"/>
                    <a:pt x="123" y="14"/>
                    <a:pt x="92" y="14"/>
                  </a:cubicBezTo>
                  <a:cubicBezTo>
                    <a:pt x="57" y="14"/>
                    <a:pt x="48" y="46"/>
                    <a:pt x="48" y="62"/>
                  </a:cubicBezTo>
                  <a:lnTo>
                    <a:pt x="131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43">
              <a:extLst>
                <a:ext uri="{FF2B5EF4-FFF2-40B4-BE49-F238E27FC236}">
                  <a16:creationId xmlns:a16="http://schemas.microsoft.com/office/drawing/2014/main" id="{0A18C75E-E975-4637-9CFF-17F3BB0EE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26" y="4457700"/>
              <a:ext cx="80963" cy="100013"/>
            </a:xfrm>
            <a:custGeom>
              <a:avLst/>
              <a:gdLst>
                <a:gd name="T0" fmla="*/ 0 w 168"/>
                <a:gd name="T1" fmla="*/ 193 h 203"/>
                <a:gd name="T2" fmla="*/ 33 w 168"/>
                <a:gd name="T3" fmla="*/ 156 h 203"/>
                <a:gd name="T4" fmla="*/ 33 w 168"/>
                <a:gd name="T5" fmla="*/ 55 h 203"/>
                <a:gd name="T6" fmla="*/ 0 w 168"/>
                <a:gd name="T7" fmla="*/ 20 h 203"/>
                <a:gd name="T8" fmla="*/ 0 w 168"/>
                <a:gd name="T9" fmla="*/ 10 h 203"/>
                <a:gd name="T10" fmla="*/ 80 w 168"/>
                <a:gd name="T11" fmla="*/ 0 h 203"/>
                <a:gd name="T12" fmla="*/ 80 w 168"/>
                <a:gd name="T13" fmla="*/ 50 h 203"/>
                <a:gd name="T14" fmla="*/ 81 w 168"/>
                <a:gd name="T15" fmla="*/ 50 h 203"/>
                <a:gd name="T16" fmla="*/ 143 w 168"/>
                <a:gd name="T17" fmla="*/ 0 h 203"/>
                <a:gd name="T18" fmla="*/ 168 w 168"/>
                <a:gd name="T19" fmla="*/ 22 h 203"/>
                <a:gd name="T20" fmla="*/ 143 w 168"/>
                <a:gd name="T21" fmla="*/ 46 h 203"/>
                <a:gd name="T22" fmla="*/ 115 w 168"/>
                <a:gd name="T23" fmla="*/ 36 h 203"/>
                <a:gd name="T24" fmla="*/ 80 w 168"/>
                <a:gd name="T25" fmla="*/ 107 h 203"/>
                <a:gd name="T26" fmla="*/ 80 w 168"/>
                <a:gd name="T27" fmla="*/ 156 h 203"/>
                <a:gd name="T28" fmla="*/ 113 w 168"/>
                <a:gd name="T29" fmla="*/ 193 h 203"/>
                <a:gd name="T30" fmla="*/ 113 w 168"/>
                <a:gd name="T31" fmla="*/ 203 h 203"/>
                <a:gd name="T32" fmla="*/ 0 w 168"/>
                <a:gd name="T33" fmla="*/ 203 h 203"/>
                <a:gd name="T34" fmla="*/ 0 w 168"/>
                <a:gd name="T35" fmla="*/ 19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8" h="203">
                  <a:moveTo>
                    <a:pt x="0" y="193"/>
                  </a:moveTo>
                  <a:cubicBezTo>
                    <a:pt x="26" y="193"/>
                    <a:pt x="33" y="186"/>
                    <a:pt x="33" y="156"/>
                  </a:cubicBezTo>
                  <a:lnTo>
                    <a:pt x="33" y="55"/>
                  </a:lnTo>
                  <a:cubicBezTo>
                    <a:pt x="33" y="23"/>
                    <a:pt x="17" y="20"/>
                    <a:pt x="0" y="20"/>
                  </a:cubicBezTo>
                  <a:lnTo>
                    <a:pt x="0" y="1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81" y="50"/>
                  </a:lnTo>
                  <a:cubicBezTo>
                    <a:pt x="88" y="30"/>
                    <a:pt x="106" y="0"/>
                    <a:pt x="143" y="0"/>
                  </a:cubicBezTo>
                  <a:cubicBezTo>
                    <a:pt x="153" y="0"/>
                    <a:pt x="168" y="8"/>
                    <a:pt x="168" y="22"/>
                  </a:cubicBezTo>
                  <a:cubicBezTo>
                    <a:pt x="168" y="37"/>
                    <a:pt x="157" y="46"/>
                    <a:pt x="143" y="46"/>
                  </a:cubicBezTo>
                  <a:cubicBezTo>
                    <a:pt x="127" y="46"/>
                    <a:pt x="130" y="36"/>
                    <a:pt x="115" y="36"/>
                  </a:cubicBezTo>
                  <a:cubicBezTo>
                    <a:pt x="101" y="36"/>
                    <a:pt x="80" y="62"/>
                    <a:pt x="80" y="107"/>
                  </a:cubicBezTo>
                  <a:lnTo>
                    <a:pt x="80" y="156"/>
                  </a:lnTo>
                  <a:cubicBezTo>
                    <a:pt x="80" y="186"/>
                    <a:pt x="87" y="193"/>
                    <a:pt x="113" y="193"/>
                  </a:cubicBezTo>
                  <a:lnTo>
                    <a:pt x="113" y="203"/>
                  </a:lnTo>
                  <a:lnTo>
                    <a:pt x="0" y="203"/>
                  </a:lnTo>
                  <a:lnTo>
                    <a:pt x="0" y="19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44">
              <a:extLst>
                <a:ext uri="{FF2B5EF4-FFF2-40B4-BE49-F238E27FC236}">
                  <a16:creationId xmlns:a16="http://schemas.microsoft.com/office/drawing/2014/main" id="{49340F62-0176-4B5A-B055-BF934A69F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2488" y="4457700"/>
              <a:ext cx="73025" cy="101600"/>
            </a:xfrm>
            <a:custGeom>
              <a:avLst/>
              <a:gdLst>
                <a:gd name="T0" fmla="*/ 123 w 148"/>
                <a:gd name="T1" fmla="*/ 57 h 206"/>
                <a:gd name="T2" fmla="*/ 78 w 148"/>
                <a:gd name="T3" fmla="*/ 14 h 206"/>
                <a:gd name="T4" fmla="*/ 45 w 148"/>
                <a:gd name="T5" fmla="*/ 41 h 206"/>
                <a:gd name="T6" fmla="*/ 125 w 148"/>
                <a:gd name="T7" fmla="*/ 101 h 206"/>
                <a:gd name="T8" fmla="*/ 148 w 148"/>
                <a:gd name="T9" fmla="*/ 147 h 206"/>
                <a:gd name="T10" fmla="*/ 66 w 148"/>
                <a:gd name="T11" fmla="*/ 206 h 206"/>
                <a:gd name="T12" fmla="*/ 2 w 148"/>
                <a:gd name="T13" fmla="*/ 199 h 206"/>
                <a:gd name="T14" fmla="*/ 0 w 148"/>
                <a:gd name="T15" fmla="*/ 141 h 206"/>
                <a:gd name="T16" fmla="*/ 13 w 148"/>
                <a:gd name="T17" fmla="*/ 141 h 206"/>
                <a:gd name="T18" fmla="*/ 65 w 148"/>
                <a:gd name="T19" fmla="*/ 192 h 206"/>
                <a:gd name="T20" fmla="*/ 106 w 148"/>
                <a:gd name="T21" fmla="*/ 160 h 206"/>
                <a:gd name="T22" fmla="*/ 33 w 148"/>
                <a:gd name="T23" fmla="*/ 106 h 206"/>
                <a:gd name="T24" fmla="*/ 1 w 148"/>
                <a:gd name="T25" fmla="*/ 56 h 206"/>
                <a:gd name="T26" fmla="*/ 80 w 148"/>
                <a:gd name="T27" fmla="*/ 0 h 206"/>
                <a:gd name="T28" fmla="*/ 132 w 148"/>
                <a:gd name="T29" fmla="*/ 7 h 206"/>
                <a:gd name="T30" fmla="*/ 135 w 148"/>
                <a:gd name="T31" fmla="*/ 59 h 206"/>
                <a:gd name="T32" fmla="*/ 123 w 148"/>
                <a:gd name="T33" fmla="*/ 59 h 206"/>
                <a:gd name="T34" fmla="*/ 123 w 148"/>
                <a:gd name="T35" fmla="*/ 5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206">
                  <a:moveTo>
                    <a:pt x="123" y="57"/>
                  </a:moveTo>
                  <a:cubicBezTo>
                    <a:pt x="122" y="42"/>
                    <a:pt x="112" y="14"/>
                    <a:pt x="78" y="14"/>
                  </a:cubicBezTo>
                  <a:cubicBezTo>
                    <a:pt x="58" y="14"/>
                    <a:pt x="45" y="26"/>
                    <a:pt x="45" y="41"/>
                  </a:cubicBezTo>
                  <a:cubicBezTo>
                    <a:pt x="45" y="69"/>
                    <a:pt x="97" y="80"/>
                    <a:pt x="125" y="101"/>
                  </a:cubicBezTo>
                  <a:cubicBezTo>
                    <a:pt x="138" y="111"/>
                    <a:pt x="148" y="126"/>
                    <a:pt x="148" y="147"/>
                  </a:cubicBezTo>
                  <a:cubicBezTo>
                    <a:pt x="148" y="182"/>
                    <a:pt x="118" y="206"/>
                    <a:pt x="66" y="206"/>
                  </a:cubicBezTo>
                  <a:cubicBezTo>
                    <a:pt x="38" y="206"/>
                    <a:pt x="13" y="201"/>
                    <a:pt x="2" y="199"/>
                  </a:cubicBezTo>
                  <a:lnTo>
                    <a:pt x="0" y="141"/>
                  </a:lnTo>
                  <a:lnTo>
                    <a:pt x="13" y="141"/>
                  </a:lnTo>
                  <a:cubicBezTo>
                    <a:pt x="13" y="166"/>
                    <a:pt x="31" y="192"/>
                    <a:pt x="65" y="192"/>
                  </a:cubicBezTo>
                  <a:cubicBezTo>
                    <a:pt x="85" y="192"/>
                    <a:pt x="106" y="181"/>
                    <a:pt x="106" y="160"/>
                  </a:cubicBezTo>
                  <a:cubicBezTo>
                    <a:pt x="106" y="132"/>
                    <a:pt x="61" y="124"/>
                    <a:pt x="33" y="106"/>
                  </a:cubicBezTo>
                  <a:cubicBezTo>
                    <a:pt x="11" y="91"/>
                    <a:pt x="1" y="80"/>
                    <a:pt x="1" y="56"/>
                  </a:cubicBezTo>
                  <a:cubicBezTo>
                    <a:pt x="1" y="17"/>
                    <a:pt x="37" y="0"/>
                    <a:pt x="80" y="0"/>
                  </a:cubicBezTo>
                  <a:cubicBezTo>
                    <a:pt x="101" y="0"/>
                    <a:pt x="117" y="4"/>
                    <a:pt x="132" y="7"/>
                  </a:cubicBezTo>
                  <a:lnTo>
                    <a:pt x="135" y="59"/>
                  </a:lnTo>
                  <a:lnTo>
                    <a:pt x="123" y="59"/>
                  </a:lnTo>
                  <a:lnTo>
                    <a:pt x="123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45">
              <a:extLst>
                <a:ext uri="{FF2B5EF4-FFF2-40B4-BE49-F238E27FC236}">
                  <a16:creationId xmlns:a16="http://schemas.microsoft.com/office/drawing/2014/main" id="{9363269F-9F96-4240-A879-8FB7E6E4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6538" y="4370388"/>
              <a:ext cx="49213" cy="49213"/>
            </a:xfrm>
            <a:custGeom>
              <a:avLst/>
              <a:gdLst>
                <a:gd name="T0" fmla="*/ 17 w 100"/>
                <a:gd name="T1" fmla="*/ 0 h 100"/>
                <a:gd name="T2" fmla="*/ 17 w 100"/>
                <a:gd name="T3" fmla="*/ 83 h 100"/>
                <a:gd name="T4" fmla="*/ 82 w 100"/>
                <a:gd name="T5" fmla="*/ 83 h 100"/>
                <a:gd name="T6" fmla="*/ 82 w 100"/>
                <a:gd name="T7" fmla="*/ 0 h 100"/>
                <a:gd name="T8" fmla="*/ 100 w 100"/>
                <a:gd name="T9" fmla="*/ 0 h 100"/>
                <a:gd name="T10" fmla="*/ 100 w 100"/>
                <a:gd name="T11" fmla="*/ 100 h 100"/>
                <a:gd name="T12" fmla="*/ 0 w 100"/>
                <a:gd name="T13" fmla="*/ 100 h 100"/>
                <a:gd name="T14" fmla="*/ 0 w 100"/>
                <a:gd name="T15" fmla="*/ 0 h 100"/>
                <a:gd name="T16" fmla="*/ 17 w 100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17" y="0"/>
                  </a:moveTo>
                  <a:lnTo>
                    <a:pt x="17" y="83"/>
                  </a:lnTo>
                  <a:lnTo>
                    <a:pt x="82" y="83"/>
                  </a:lnTo>
                  <a:lnTo>
                    <a:pt x="82" y="0"/>
                  </a:lnTo>
                  <a:lnTo>
                    <a:pt x="100" y="0"/>
                  </a:lnTo>
                  <a:lnTo>
                    <a:pt x="100" y="100"/>
                  </a:lnTo>
                  <a:lnTo>
                    <a:pt x="0" y="100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46">
              <a:extLst>
                <a:ext uri="{FF2B5EF4-FFF2-40B4-BE49-F238E27FC236}">
                  <a16:creationId xmlns:a16="http://schemas.microsoft.com/office/drawing/2014/main" id="{3D8FDB52-4EE3-477A-9E9C-1D40B4ED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263" y="4370388"/>
              <a:ext cx="49213" cy="49213"/>
            </a:xfrm>
            <a:custGeom>
              <a:avLst/>
              <a:gdLst>
                <a:gd name="T0" fmla="*/ 82 w 100"/>
                <a:gd name="T1" fmla="*/ 16 h 100"/>
                <a:gd name="T2" fmla="*/ 17 w 100"/>
                <a:gd name="T3" fmla="*/ 16 h 100"/>
                <a:gd name="T4" fmla="*/ 17 w 100"/>
                <a:gd name="T5" fmla="*/ 100 h 100"/>
                <a:gd name="T6" fmla="*/ 0 w 100"/>
                <a:gd name="T7" fmla="*/ 100 h 100"/>
                <a:gd name="T8" fmla="*/ 0 w 100"/>
                <a:gd name="T9" fmla="*/ 0 h 100"/>
                <a:gd name="T10" fmla="*/ 100 w 100"/>
                <a:gd name="T11" fmla="*/ 0 h 100"/>
                <a:gd name="T12" fmla="*/ 100 w 100"/>
                <a:gd name="T13" fmla="*/ 100 h 100"/>
                <a:gd name="T14" fmla="*/ 82 w 100"/>
                <a:gd name="T15" fmla="*/ 100 h 100"/>
                <a:gd name="T16" fmla="*/ 82 w 100"/>
                <a:gd name="T1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82" y="16"/>
                  </a:moveTo>
                  <a:lnTo>
                    <a:pt x="17" y="16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lnTo>
                    <a:pt x="100" y="0"/>
                  </a:lnTo>
                  <a:lnTo>
                    <a:pt x="100" y="100"/>
                  </a:lnTo>
                  <a:lnTo>
                    <a:pt x="82" y="100"/>
                  </a:lnTo>
                  <a:lnTo>
                    <a:pt x="82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47">
              <a:extLst>
                <a:ext uri="{FF2B5EF4-FFF2-40B4-BE49-F238E27FC236}">
                  <a16:creationId xmlns:a16="http://schemas.microsoft.com/office/drawing/2014/main" id="{49F698C2-56FD-4E40-995D-DCD0342415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97988" y="4356100"/>
              <a:ext cx="7938" cy="63500"/>
            </a:xfrm>
            <a:custGeom>
              <a:avLst/>
              <a:gdLst>
                <a:gd name="T0" fmla="*/ 17 w 17"/>
                <a:gd name="T1" fmla="*/ 14 h 129"/>
                <a:gd name="T2" fmla="*/ 0 w 17"/>
                <a:gd name="T3" fmla="*/ 14 h 129"/>
                <a:gd name="T4" fmla="*/ 0 w 17"/>
                <a:gd name="T5" fmla="*/ 0 h 129"/>
                <a:gd name="T6" fmla="*/ 17 w 17"/>
                <a:gd name="T7" fmla="*/ 0 h 129"/>
                <a:gd name="T8" fmla="*/ 17 w 17"/>
                <a:gd name="T9" fmla="*/ 14 h 129"/>
                <a:gd name="T10" fmla="*/ 17 w 17"/>
                <a:gd name="T11" fmla="*/ 129 h 129"/>
                <a:gd name="T12" fmla="*/ 0 w 17"/>
                <a:gd name="T13" fmla="*/ 129 h 129"/>
                <a:gd name="T14" fmla="*/ 0 w 17"/>
                <a:gd name="T15" fmla="*/ 29 h 129"/>
                <a:gd name="T16" fmla="*/ 17 w 17"/>
                <a:gd name="T17" fmla="*/ 29 h 129"/>
                <a:gd name="T18" fmla="*/ 17 w 17"/>
                <a:gd name="T1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29">
                  <a:moveTo>
                    <a:pt x="17" y="1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14"/>
                  </a:lnTo>
                  <a:close/>
                  <a:moveTo>
                    <a:pt x="17" y="129"/>
                  </a:moveTo>
                  <a:lnTo>
                    <a:pt x="0" y="129"/>
                  </a:lnTo>
                  <a:lnTo>
                    <a:pt x="0" y="29"/>
                  </a:lnTo>
                  <a:lnTo>
                    <a:pt x="17" y="29"/>
                  </a:lnTo>
                  <a:lnTo>
                    <a:pt x="17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48">
              <a:extLst>
                <a:ext uri="{FF2B5EF4-FFF2-40B4-BE49-F238E27FC236}">
                  <a16:creationId xmlns:a16="http://schemas.microsoft.com/office/drawing/2014/main" id="{1387BF64-135E-45E6-B8B8-266884D4B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4370388"/>
              <a:ext cx="49213" cy="49213"/>
            </a:xfrm>
            <a:custGeom>
              <a:avLst/>
              <a:gdLst>
                <a:gd name="T0" fmla="*/ 72 w 100"/>
                <a:gd name="T1" fmla="*/ 100 h 100"/>
                <a:gd name="T2" fmla="*/ 26 w 100"/>
                <a:gd name="T3" fmla="*/ 100 h 100"/>
                <a:gd name="T4" fmla="*/ 0 w 100"/>
                <a:gd name="T5" fmla="*/ 0 h 100"/>
                <a:gd name="T6" fmla="*/ 17 w 100"/>
                <a:gd name="T7" fmla="*/ 0 h 100"/>
                <a:gd name="T8" fmla="*/ 42 w 100"/>
                <a:gd name="T9" fmla="*/ 82 h 100"/>
                <a:gd name="T10" fmla="*/ 58 w 100"/>
                <a:gd name="T11" fmla="*/ 82 h 100"/>
                <a:gd name="T12" fmla="*/ 82 w 100"/>
                <a:gd name="T13" fmla="*/ 0 h 100"/>
                <a:gd name="T14" fmla="*/ 100 w 100"/>
                <a:gd name="T15" fmla="*/ 0 h 100"/>
                <a:gd name="T16" fmla="*/ 72 w 100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72" y="100"/>
                  </a:moveTo>
                  <a:lnTo>
                    <a:pt x="26" y="10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42" y="82"/>
                  </a:lnTo>
                  <a:lnTo>
                    <a:pt x="58" y="82"/>
                  </a:lnTo>
                  <a:cubicBezTo>
                    <a:pt x="58" y="78"/>
                    <a:pt x="82" y="0"/>
                    <a:pt x="82" y="0"/>
                  </a:cubicBezTo>
                  <a:lnTo>
                    <a:pt x="100" y="0"/>
                  </a:lnTo>
                  <a:lnTo>
                    <a:pt x="7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49">
              <a:extLst>
                <a:ext uri="{FF2B5EF4-FFF2-40B4-BE49-F238E27FC236}">
                  <a16:creationId xmlns:a16="http://schemas.microsoft.com/office/drawing/2014/main" id="{B84E8095-E9D1-4BBD-8316-01123ECCC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20226" y="4370388"/>
              <a:ext cx="49213" cy="49213"/>
            </a:xfrm>
            <a:custGeom>
              <a:avLst/>
              <a:gdLst>
                <a:gd name="T0" fmla="*/ 0 w 100"/>
                <a:gd name="T1" fmla="*/ 100 h 101"/>
                <a:gd name="T2" fmla="*/ 0 w 100"/>
                <a:gd name="T3" fmla="*/ 0 h 101"/>
                <a:gd name="T4" fmla="*/ 100 w 100"/>
                <a:gd name="T5" fmla="*/ 0 h 101"/>
                <a:gd name="T6" fmla="*/ 100 w 100"/>
                <a:gd name="T7" fmla="*/ 58 h 101"/>
                <a:gd name="T8" fmla="*/ 17 w 100"/>
                <a:gd name="T9" fmla="*/ 58 h 101"/>
                <a:gd name="T10" fmla="*/ 17 w 100"/>
                <a:gd name="T11" fmla="*/ 83 h 101"/>
                <a:gd name="T12" fmla="*/ 81 w 100"/>
                <a:gd name="T13" fmla="*/ 83 h 101"/>
                <a:gd name="T14" fmla="*/ 81 w 100"/>
                <a:gd name="T15" fmla="*/ 101 h 101"/>
                <a:gd name="T16" fmla="*/ 0 w 100"/>
                <a:gd name="T17" fmla="*/ 101 h 101"/>
                <a:gd name="T18" fmla="*/ 0 w 100"/>
                <a:gd name="T19" fmla="*/ 100 h 101"/>
                <a:gd name="T20" fmla="*/ 17 w 100"/>
                <a:gd name="T21" fmla="*/ 41 h 101"/>
                <a:gd name="T22" fmla="*/ 81 w 100"/>
                <a:gd name="T23" fmla="*/ 41 h 101"/>
                <a:gd name="T24" fmla="*/ 81 w 100"/>
                <a:gd name="T25" fmla="*/ 16 h 101"/>
                <a:gd name="T26" fmla="*/ 17 w 100"/>
                <a:gd name="T27" fmla="*/ 16 h 101"/>
                <a:gd name="T28" fmla="*/ 17 w 100"/>
                <a:gd name="T29" fmla="*/ 4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101">
                  <a:moveTo>
                    <a:pt x="0" y="100"/>
                  </a:moveTo>
                  <a:lnTo>
                    <a:pt x="0" y="0"/>
                  </a:lnTo>
                  <a:lnTo>
                    <a:pt x="100" y="0"/>
                  </a:lnTo>
                  <a:lnTo>
                    <a:pt x="100" y="58"/>
                  </a:lnTo>
                  <a:lnTo>
                    <a:pt x="17" y="58"/>
                  </a:lnTo>
                  <a:lnTo>
                    <a:pt x="17" y="83"/>
                  </a:lnTo>
                  <a:lnTo>
                    <a:pt x="81" y="83"/>
                  </a:lnTo>
                  <a:lnTo>
                    <a:pt x="81" y="101"/>
                  </a:lnTo>
                  <a:lnTo>
                    <a:pt x="0" y="101"/>
                  </a:lnTo>
                  <a:lnTo>
                    <a:pt x="0" y="100"/>
                  </a:lnTo>
                  <a:close/>
                  <a:moveTo>
                    <a:pt x="17" y="41"/>
                  </a:moveTo>
                  <a:lnTo>
                    <a:pt x="81" y="41"/>
                  </a:lnTo>
                  <a:lnTo>
                    <a:pt x="81" y="16"/>
                  </a:lnTo>
                  <a:lnTo>
                    <a:pt x="17" y="16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50">
              <a:extLst>
                <a:ext uri="{FF2B5EF4-FFF2-40B4-BE49-F238E27FC236}">
                  <a16:creationId xmlns:a16="http://schemas.microsoft.com/office/drawing/2014/main" id="{43709857-618E-455D-9D31-E394486A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1188" y="4370388"/>
              <a:ext cx="30163" cy="49213"/>
            </a:xfrm>
            <a:custGeom>
              <a:avLst/>
              <a:gdLst>
                <a:gd name="T0" fmla="*/ 0 w 62"/>
                <a:gd name="T1" fmla="*/ 100 h 100"/>
                <a:gd name="T2" fmla="*/ 0 w 62"/>
                <a:gd name="T3" fmla="*/ 0 h 100"/>
                <a:gd name="T4" fmla="*/ 62 w 62"/>
                <a:gd name="T5" fmla="*/ 0 h 100"/>
                <a:gd name="T6" fmla="*/ 62 w 62"/>
                <a:gd name="T7" fmla="*/ 16 h 100"/>
                <a:gd name="T8" fmla="*/ 17 w 62"/>
                <a:gd name="T9" fmla="*/ 16 h 100"/>
                <a:gd name="T10" fmla="*/ 17 w 62"/>
                <a:gd name="T11" fmla="*/ 100 h 100"/>
                <a:gd name="T12" fmla="*/ 0 w 62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00">
                  <a:moveTo>
                    <a:pt x="0" y="100"/>
                  </a:moveTo>
                  <a:lnTo>
                    <a:pt x="0" y="0"/>
                  </a:lnTo>
                  <a:lnTo>
                    <a:pt x="62" y="0"/>
                  </a:lnTo>
                  <a:lnTo>
                    <a:pt x="62" y="16"/>
                  </a:lnTo>
                  <a:lnTo>
                    <a:pt x="17" y="16"/>
                  </a:lnTo>
                  <a:lnTo>
                    <a:pt x="17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51">
              <a:extLst>
                <a:ext uri="{FF2B5EF4-FFF2-40B4-BE49-F238E27FC236}">
                  <a16:creationId xmlns:a16="http://schemas.microsoft.com/office/drawing/2014/main" id="{990A4C42-0BE0-4B7D-B907-89B43CA4A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3101" y="4370388"/>
              <a:ext cx="49213" cy="49213"/>
            </a:xfrm>
            <a:custGeom>
              <a:avLst/>
              <a:gdLst>
                <a:gd name="T0" fmla="*/ 83 w 100"/>
                <a:gd name="T1" fmla="*/ 58 h 100"/>
                <a:gd name="T2" fmla="*/ 41 w 100"/>
                <a:gd name="T3" fmla="*/ 58 h 100"/>
                <a:gd name="T4" fmla="*/ 0 w 100"/>
                <a:gd name="T5" fmla="*/ 58 h 100"/>
                <a:gd name="T6" fmla="*/ 0 w 100"/>
                <a:gd name="T7" fmla="*/ 0 h 100"/>
                <a:gd name="T8" fmla="*/ 84 w 100"/>
                <a:gd name="T9" fmla="*/ 0 h 100"/>
                <a:gd name="T10" fmla="*/ 84 w 100"/>
                <a:gd name="T11" fmla="*/ 16 h 100"/>
                <a:gd name="T12" fmla="*/ 19 w 100"/>
                <a:gd name="T13" fmla="*/ 16 h 100"/>
                <a:gd name="T14" fmla="*/ 19 w 100"/>
                <a:gd name="T15" fmla="*/ 41 h 100"/>
                <a:gd name="T16" fmla="*/ 100 w 100"/>
                <a:gd name="T17" fmla="*/ 41 h 100"/>
                <a:gd name="T18" fmla="*/ 100 w 100"/>
                <a:gd name="T19" fmla="*/ 100 h 100"/>
                <a:gd name="T20" fmla="*/ 0 w 100"/>
                <a:gd name="T21" fmla="*/ 100 h 100"/>
                <a:gd name="T22" fmla="*/ 0 w 100"/>
                <a:gd name="T23" fmla="*/ 82 h 100"/>
                <a:gd name="T24" fmla="*/ 83 w 100"/>
                <a:gd name="T25" fmla="*/ 82 h 100"/>
                <a:gd name="T26" fmla="*/ 83 w 100"/>
                <a:gd name="T27" fmla="*/ 5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100">
                  <a:moveTo>
                    <a:pt x="83" y="58"/>
                  </a:moveTo>
                  <a:lnTo>
                    <a:pt x="41" y="58"/>
                  </a:lnTo>
                  <a:lnTo>
                    <a:pt x="0" y="58"/>
                  </a:lnTo>
                  <a:lnTo>
                    <a:pt x="0" y="0"/>
                  </a:lnTo>
                  <a:lnTo>
                    <a:pt x="84" y="0"/>
                  </a:lnTo>
                  <a:lnTo>
                    <a:pt x="84" y="16"/>
                  </a:lnTo>
                  <a:lnTo>
                    <a:pt x="19" y="16"/>
                  </a:lnTo>
                  <a:lnTo>
                    <a:pt x="19" y="41"/>
                  </a:lnTo>
                  <a:lnTo>
                    <a:pt x="100" y="41"/>
                  </a:lnTo>
                  <a:lnTo>
                    <a:pt x="100" y="100"/>
                  </a:lnTo>
                  <a:lnTo>
                    <a:pt x="0" y="100"/>
                  </a:lnTo>
                  <a:lnTo>
                    <a:pt x="0" y="82"/>
                  </a:lnTo>
                  <a:lnTo>
                    <a:pt x="83" y="82"/>
                  </a:lnTo>
                  <a:lnTo>
                    <a:pt x="83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52">
              <a:extLst>
                <a:ext uri="{FF2B5EF4-FFF2-40B4-BE49-F238E27FC236}">
                  <a16:creationId xmlns:a16="http://schemas.microsoft.com/office/drawing/2014/main" id="{1C32777B-E7A3-4D25-8F87-82317A082A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8826" y="4356100"/>
              <a:ext cx="9525" cy="63500"/>
            </a:xfrm>
            <a:custGeom>
              <a:avLst/>
              <a:gdLst>
                <a:gd name="T0" fmla="*/ 18 w 18"/>
                <a:gd name="T1" fmla="*/ 14 h 129"/>
                <a:gd name="T2" fmla="*/ 0 w 18"/>
                <a:gd name="T3" fmla="*/ 14 h 129"/>
                <a:gd name="T4" fmla="*/ 0 w 18"/>
                <a:gd name="T5" fmla="*/ 0 h 129"/>
                <a:gd name="T6" fmla="*/ 18 w 18"/>
                <a:gd name="T7" fmla="*/ 0 h 129"/>
                <a:gd name="T8" fmla="*/ 18 w 18"/>
                <a:gd name="T9" fmla="*/ 14 h 129"/>
                <a:gd name="T10" fmla="*/ 18 w 18"/>
                <a:gd name="T11" fmla="*/ 129 h 129"/>
                <a:gd name="T12" fmla="*/ 0 w 18"/>
                <a:gd name="T13" fmla="*/ 129 h 129"/>
                <a:gd name="T14" fmla="*/ 0 w 18"/>
                <a:gd name="T15" fmla="*/ 29 h 129"/>
                <a:gd name="T16" fmla="*/ 18 w 18"/>
                <a:gd name="T17" fmla="*/ 29 h 129"/>
                <a:gd name="T18" fmla="*/ 18 w 18"/>
                <a:gd name="T1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9">
                  <a:moveTo>
                    <a:pt x="18" y="1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14"/>
                  </a:lnTo>
                  <a:close/>
                  <a:moveTo>
                    <a:pt x="18" y="129"/>
                  </a:moveTo>
                  <a:lnTo>
                    <a:pt x="0" y="129"/>
                  </a:lnTo>
                  <a:lnTo>
                    <a:pt x="0" y="29"/>
                  </a:lnTo>
                  <a:lnTo>
                    <a:pt x="18" y="29"/>
                  </a:lnTo>
                  <a:lnTo>
                    <a:pt x="18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53">
              <a:extLst>
                <a:ext uri="{FF2B5EF4-FFF2-40B4-BE49-F238E27FC236}">
                  <a16:creationId xmlns:a16="http://schemas.microsoft.com/office/drawing/2014/main" id="{5ECC66BD-C378-40D0-ACF4-B8CFD2EB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6451" y="4356100"/>
              <a:ext cx="31750" cy="63500"/>
            </a:xfrm>
            <a:custGeom>
              <a:avLst/>
              <a:gdLst>
                <a:gd name="T0" fmla="*/ 65 w 65"/>
                <a:gd name="T1" fmla="*/ 111 h 129"/>
                <a:gd name="T2" fmla="*/ 65 w 65"/>
                <a:gd name="T3" fmla="*/ 129 h 129"/>
                <a:gd name="T4" fmla="*/ 0 w 65"/>
                <a:gd name="T5" fmla="*/ 129 h 129"/>
                <a:gd name="T6" fmla="*/ 0 w 65"/>
                <a:gd name="T7" fmla="*/ 64 h 129"/>
                <a:gd name="T8" fmla="*/ 0 w 65"/>
                <a:gd name="T9" fmla="*/ 0 h 129"/>
                <a:gd name="T10" fmla="*/ 18 w 65"/>
                <a:gd name="T11" fmla="*/ 0 h 129"/>
                <a:gd name="T12" fmla="*/ 18 w 65"/>
                <a:gd name="T13" fmla="*/ 29 h 129"/>
                <a:gd name="T14" fmla="*/ 52 w 65"/>
                <a:gd name="T15" fmla="*/ 29 h 129"/>
                <a:gd name="T16" fmla="*/ 52 w 65"/>
                <a:gd name="T17" fmla="*/ 45 h 129"/>
                <a:gd name="T18" fmla="*/ 18 w 65"/>
                <a:gd name="T19" fmla="*/ 45 h 129"/>
                <a:gd name="T20" fmla="*/ 18 w 65"/>
                <a:gd name="T21" fmla="*/ 111 h 129"/>
                <a:gd name="T22" fmla="*/ 65 w 65"/>
                <a:gd name="T23" fmla="*/ 1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129">
                  <a:moveTo>
                    <a:pt x="65" y="111"/>
                  </a:moveTo>
                  <a:lnTo>
                    <a:pt x="65" y="129"/>
                  </a:lnTo>
                  <a:lnTo>
                    <a:pt x="0" y="129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52" y="29"/>
                  </a:lnTo>
                  <a:lnTo>
                    <a:pt x="52" y="45"/>
                  </a:lnTo>
                  <a:lnTo>
                    <a:pt x="18" y="45"/>
                  </a:lnTo>
                  <a:lnTo>
                    <a:pt x="18" y="111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54">
              <a:extLst>
                <a:ext uri="{FF2B5EF4-FFF2-40B4-BE49-F238E27FC236}">
                  <a16:creationId xmlns:a16="http://schemas.microsoft.com/office/drawing/2014/main" id="{0F2352C7-263F-40F6-90DC-05A13DA09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4713" y="4354513"/>
              <a:ext cx="49213" cy="63500"/>
            </a:xfrm>
            <a:custGeom>
              <a:avLst/>
              <a:gdLst>
                <a:gd name="T0" fmla="*/ 100 w 100"/>
                <a:gd name="T1" fmla="*/ 87 h 128"/>
                <a:gd name="T2" fmla="*/ 100 w 100"/>
                <a:gd name="T3" fmla="*/ 28 h 128"/>
                <a:gd name="T4" fmla="*/ 56 w 100"/>
                <a:gd name="T5" fmla="*/ 28 h 128"/>
                <a:gd name="T6" fmla="*/ 76 w 100"/>
                <a:gd name="T7" fmla="*/ 0 h 128"/>
                <a:gd name="T8" fmla="*/ 58 w 100"/>
                <a:gd name="T9" fmla="*/ 0 h 128"/>
                <a:gd name="T10" fmla="*/ 36 w 100"/>
                <a:gd name="T11" fmla="*/ 28 h 128"/>
                <a:gd name="T12" fmla="*/ 0 w 100"/>
                <a:gd name="T13" fmla="*/ 28 h 128"/>
                <a:gd name="T14" fmla="*/ 0 w 100"/>
                <a:gd name="T15" fmla="*/ 128 h 128"/>
                <a:gd name="T16" fmla="*/ 82 w 100"/>
                <a:gd name="T17" fmla="*/ 128 h 128"/>
                <a:gd name="T18" fmla="*/ 82 w 100"/>
                <a:gd name="T19" fmla="*/ 111 h 128"/>
                <a:gd name="T20" fmla="*/ 18 w 100"/>
                <a:gd name="T21" fmla="*/ 111 h 128"/>
                <a:gd name="T22" fmla="*/ 18 w 100"/>
                <a:gd name="T23" fmla="*/ 86 h 128"/>
                <a:gd name="T24" fmla="*/ 100 w 100"/>
                <a:gd name="T25" fmla="*/ 86 h 128"/>
                <a:gd name="T26" fmla="*/ 100 w 100"/>
                <a:gd name="T27" fmla="*/ 87 h 128"/>
                <a:gd name="T28" fmla="*/ 18 w 100"/>
                <a:gd name="T29" fmla="*/ 46 h 128"/>
                <a:gd name="T30" fmla="*/ 82 w 100"/>
                <a:gd name="T31" fmla="*/ 46 h 128"/>
                <a:gd name="T32" fmla="*/ 82 w 100"/>
                <a:gd name="T33" fmla="*/ 71 h 128"/>
                <a:gd name="T34" fmla="*/ 18 w 100"/>
                <a:gd name="T35" fmla="*/ 71 h 128"/>
                <a:gd name="T36" fmla="*/ 18 w 100"/>
                <a:gd name="T37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28">
                  <a:moveTo>
                    <a:pt x="100" y="87"/>
                  </a:moveTo>
                  <a:lnTo>
                    <a:pt x="100" y="28"/>
                  </a:lnTo>
                  <a:lnTo>
                    <a:pt x="56" y="28"/>
                  </a:lnTo>
                  <a:lnTo>
                    <a:pt x="76" y="0"/>
                  </a:lnTo>
                  <a:lnTo>
                    <a:pt x="58" y="0"/>
                  </a:lnTo>
                  <a:cubicBezTo>
                    <a:pt x="58" y="0"/>
                    <a:pt x="42" y="20"/>
                    <a:pt x="36" y="28"/>
                  </a:cubicBezTo>
                  <a:lnTo>
                    <a:pt x="0" y="28"/>
                  </a:lnTo>
                  <a:lnTo>
                    <a:pt x="0" y="128"/>
                  </a:lnTo>
                  <a:lnTo>
                    <a:pt x="82" y="128"/>
                  </a:lnTo>
                  <a:lnTo>
                    <a:pt x="82" y="111"/>
                  </a:lnTo>
                  <a:lnTo>
                    <a:pt x="18" y="111"/>
                  </a:lnTo>
                  <a:lnTo>
                    <a:pt x="18" y="86"/>
                  </a:lnTo>
                  <a:lnTo>
                    <a:pt x="100" y="86"/>
                  </a:lnTo>
                  <a:lnTo>
                    <a:pt x="100" y="87"/>
                  </a:lnTo>
                  <a:close/>
                  <a:moveTo>
                    <a:pt x="18" y="46"/>
                  </a:moveTo>
                  <a:lnTo>
                    <a:pt x="82" y="46"/>
                  </a:lnTo>
                  <a:lnTo>
                    <a:pt x="82" y="71"/>
                  </a:lnTo>
                  <a:lnTo>
                    <a:pt x="18" y="71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155">
              <a:extLst>
                <a:ext uri="{FF2B5EF4-FFF2-40B4-BE49-F238E27FC236}">
                  <a16:creationId xmlns:a16="http://schemas.microsoft.com/office/drawing/2014/main" id="{58A29228-A129-41B4-AFB0-A30279878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488" y="4370388"/>
              <a:ext cx="166688" cy="187325"/>
            </a:xfrm>
            <a:custGeom>
              <a:avLst/>
              <a:gdLst>
                <a:gd name="T0" fmla="*/ 319 w 338"/>
                <a:gd name="T1" fmla="*/ 363 h 383"/>
                <a:gd name="T2" fmla="*/ 284 w 338"/>
                <a:gd name="T3" fmla="*/ 326 h 383"/>
                <a:gd name="T4" fmla="*/ 284 w 338"/>
                <a:gd name="T5" fmla="*/ 127 h 383"/>
                <a:gd name="T6" fmla="*/ 150 w 338"/>
                <a:gd name="T7" fmla="*/ 0 h 383"/>
                <a:gd name="T8" fmla="*/ 13 w 338"/>
                <a:gd name="T9" fmla="*/ 78 h 383"/>
                <a:gd name="T10" fmla="*/ 53 w 338"/>
                <a:gd name="T11" fmla="*/ 115 h 383"/>
                <a:gd name="T12" fmla="*/ 92 w 338"/>
                <a:gd name="T13" fmla="*/ 73 h 383"/>
                <a:gd name="T14" fmla="*/ 149 w 338"/>
                <a:gd name="T15" fmla="*/ 27 h 383"/>
                <a:gd name="T16" fmla="*/ 219 w 338"/>
                <a:gd name="T17" fmla="*/ 142 h 383"/>
                <a:gd name="T18" fmla="*/ 219 w 338"/>
                <a:gd name="T19" fmla="*/ 172 h 383"/>
                <a:gd name="T20" fmla="*/ 0 w 338"/>
                <a:gd name="T21" fmla="*/ 293 h 383"/>
                <a:gd name="T22" fmla="*/ 100 w 338"/>
                <a:gd name="T23" fmla="*/ 383 h 383"/>
                <a:gd name="T24" fmla="*/ 218 w 338"/>
                <a:gd name="T25" fmla="*/ 325 h 383"/>
                <a:gd name="T26" fmla="*/ 219 w 338"/>
                <a:gd name="T27" fmla="*/ 325 h 383"/>
                <a:gd name="T28" fmla="*/ 282 w 338"/>
                <a:gd name="T29" fmla="*/ 383 h 383"/>
                <a:gd name="T30" fmla="*/ 323 w 338"/>
                <a:gd name="T31" fmla="*/ 381 h 383"/>
                <a:gd name="T32" fmla="*/ 328 w 338"/>
                <a:gd name="T33" fmla="*/ 376 h 383"/>
                <a:gd name="T34" fmla="*/ 338 w 338"/>
                <a:gd name="T35" fmla="*/ 361 h 383"/>
                <a:gd name="T36" fmla="*/ 319 w 338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3">
                  <a:moveTo>
                    <a:pt x="319" y="363"/>
                  </a:moveTo>
                  <a:cubicBezTo>
                    <a:pt x="293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8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7" y="115"/>
                    <a:pt x="92" y="106"/>
                    <a:pt x="92" y="73"/>
                  </a:cubicBezTo>
                  <a:cubicBezTo>
                    <a:pt x="92" y="48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7" y="177"/>
                    <a:pt x="0" y="177"/>
                    <a:pt x="0" y="293"/>
                  </a:cubicBezTo>
                  <a:cubicBezTo>
                    <a:pt x="0" y="346"/>
                    <a:pt x="43" y="383"/>
                    <a:pt x="100" y="383"/>
                  </a:cubicBezTo>
                  <a:cubicBezTo>
                    <a:pt x="157" y="383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3"/>
                    <a:pt x="282" y="383"/>
                  </a:cubicBezTo>
                  <a:cubicBezTo>
                    <a:pt x="292" y="383"/>
                    <a:pt x="302" y="383"/>
                    <a:pt x="323" y="381"/>
                  </a:cubicBezTo>
                  <a:lnTo>
                    <a:pt x="328" y="376"/>
                  </a:lnTo>
                  <a:cubicBezTo>
                    <a:pt x="332" y="371"/>
                    <a:pt x="335" y="366"/>
                    <a:pt x="338" y="361"/>
                  </a:cubicBezTo>
                  <a:cubicBezTo>
                    <a:pt x="324" y="363"/>
                    <a:pt x="322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56">
              <a:extLst>
                <a:ext uri="{FF2B5EF4-FFF2-40B4-BE49-F238E27FC236}">
                  <a16:creationId xmlns:a16="http://schemas.microsoft.com/office/drawing/2014/main" id="{62DD9D43-ABEA-4EE8-B9AE-8BC481DD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6" y="4398963"/>
              <a:ext cx="109538" cy="109538"/>
            </a:xfrm>
            <a:custGeom>
              <a:avLst/>
              <a:gdLst>
                <a:gd name="T0" fmla="*/ 22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2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2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57">
              <a:extLst>
                <a:ext uri="{FF2B5EF4-FFF2-40B4-BE49-F238E27FC236}">
                  <a16:creationId xmlns:a16="http://schemas.microsoft.com/office/drawing/2014/main" id="{6D012EC6-BE11-42B0-9D88-D3FBFDDDD5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6" y="4308475"/>
              <a:ext cx="385763" cy="311150"/>
            </a:xfrm>
            <a:custGeom>
              <a:avLst/>
              <a:gdLst>
                <a:gd name="T0" fmla="*/ 462 w 790"/>
                <a:gd name="T1" fmla="*/ 408 h 638"/>
                <a:gd name="T2" fmla="*/ 607 w 790"/>
                <a:gd name="T3" fmla="*/ 325 h 638"/>
                <a:gd name="T4" fmla="*/ 607 w 790"/>
                <a:gd name="T5" fmla="*/ 373 h 638"/>
                <a:gd name="T6" fmla="*/ 518 w 790"/>
                <a:gd name="T7" fmla="*/ 478 h 638"/>
                <a:gd name="T8" fmla="*/ 462 w 790"/>
                <a:gd name="T9" fmla="*/ 408 h 638"/>
                <a:gd name="T10" fmla="*/ 707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8 w 790"/>
                <a:gd name="T17" fmla="*/ 0 h 638"/>
                <a:gd name="T18" fmla="*/ 407 w 790"/>
                <a:gd name="T19" fmla="*/ 18 h 638"/>
                <a:gd name="T20" fmla="*/ 407 w 790"/>
                <a:gd name="T21" fmla="*/ 117 h 638"/>
                <a:gd name="T22" fmla="*/ 388 w 790"/>
                <a:gd name="T23" fmla="*/ 117 h 638"/>
                <a:gd name="T24" fmla="*/ 388 w 790"/>
                <a:gd name="T25" fmla="*/ 135 h 638"/>
                <a:gd name="T26" fmla="*/ 313 w 790"/>
                <a:gd name="T27" fmla="*/ 135 h 638"/>
                <a:gd name="T28" fmla="*/ 313 w 790"/>
                <a:gd name="T29" fmla="*/ 135 h 638"/>
                <a:gd name="T30" fmla="*/ 313 w 790"/>
                <a:gd name="T31" fmla="*/ 54 h 638"/>
                <a:gd name="T32" fmla="*/ 125 w 790"/>
                <a:gd name="T33" fmla="*/ 188 h 638"/>
                <a:gd name="T34" fmla="*/ 178 w 790"/>
                <a:gd name="T35" fmla="*/ 188 h 638"/>
                <a:gd name="T36" fmla="*/ 178 w 790"/>
                <a:gd name="T37" fmla="*/ 338 h 638"/>
                <a:gd name="T38" fmla="*/ 253 w 790"/>
                <a:gd name="T39" fmla="*/ 338 h 638"/>
                <a:gd name="T40" fmla="*/ 253 w 790"/>
                <a:gd name="T41" fmla="*/ 188 h 638"/>
                <a:gd name="T42" fmla="*/ 328 w 790"/>
                <a:gd name="T43" fmla="*/ 188 h 638"/>
                <a:gd name="T44" fmla="*/ 328 w 790"/>
                <a:gd name="T45" fmla="*/ 413 h 638"/>
                <a:gd name="T46" fmla="*/ 103 w 790"/>
                <a:gd name="T47" fmla="*/ 413 h 638"/>
                <a:gd name="T48" fmla="*/ 103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7 w 790"/>
                <a:gd name="T55" fmla="*/ 524 h 638"/>
                <a:gd name="T56" fmla="*/ 711 w 790"/>
                <a:gd name="T57" fmla="*/ 509 h 638"/>
                <a:gd name="T58" fmla="*/ 670 w 790"/>
                <a:gd name="T59" fmla="*/ 512 h 638"/>
                <a:gd name="T60" fmla="*/ 607 w 790"/>
                <a:gd name="T61" fmla="*/ 453 h 638"/>
                <a:gd name="T62" fmla="*/ 606 w 790"/>
                <a:gd name="T63" fmla="*/ 453 h 638"/>
                <a:gd name="T64" fmla="*/ 488 w 790"/>
                <a:gd name="T65" fmla="*/ 512 h 638"/>
                <a:gd name="T66" fmla="*/ 388 w 790"/>
                <a:gd name="T67" fmla="*/ 422 h 638"/>
                <a:gd name="T68" fmla="*/ 607 w 790"/>
                <a:gd name="T69" fmla="*/ 300 h 638"/>
                <a:gd name="T70" fmla="*/ 607 w 790"/>
                <a:gd name="T71" fmla="*/ 270 h 638"/>
                <a:gd name="T72" fmla="*/ 537 w 790"/>
                <a:gd name="T73" fmla="*/ 155 h 638"/>
                <a:gd name="T74" fmla="*/ 480 w 790"/>
                <a:gd name="T75" fmla="*/ 202 h 638"/>
                <a:gd name="T76" fmla="*/ 441 w 790"/>
                <a:gd name="T77" fmla="*/ 243 h 638"/>
                <a:gd name="T78" fmla="*/ 401 w 790"/>
                <a:gd name="T79" fmla="*/ 207 h 638"/>
                <a:gd name="T80" fmla="*/ 538 w 790"/>
                <a:gd name="T81" fmla="*/ 128 h 638"/>
                <a:gd name="T82" fmla="*/ 672 w 790"/>
                <a:gd name="T83" fmla="*/ 255 h 638"/>
                <a:gd name="T84" fmla="*/ 672 w 790"/>
                <a:gd name="T85" fmla="*/ 454 h 638"/>
                <a:gd name="T86" fmla="*/ 707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2" y="408"/>
                  </a:moveTo>
                  <a:cubicBezTo>
                    <a:pt x="462" y="333"/>
                    <a:pt x="568" y="327"/>
                    <a:pt x="607" y="325"/>
                  </a:cubicBezTo>
                  <a:lnTo>
                    <a:pt x="607" y="373"/>
                  </a:lnTo>
                  <a:cubicBezTo>
                    <a:pt x="607" y="428"/>
                    <a:pt x="572" y="478"/>
                    <a:pt x="518" y="478"/>
                  </a:cubicBezTo>
                  <a:cubicBezTo>
                    <a:pt x="490" y="478"/>
                    <a:pt x="462" y="449"/>
                    <a:pt x="462" y="408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3" y="0"/>
                    <a:pt x="518" y="0"/>
                  </a:cubicBezTo>
                  <a:cubicBezTo>
                    <a:pt x="483" y="0"/>
                    <a:pt x="446" y="7"/>
                    <a:pt x="407" y="18"/>
                  </a:cubicBezTo>
                  <a:lnTo>
                    <a:pt x="407" y="117"/>
                  </a:lnTo>
                  <a:lnTo>
                    <a:pt x="388" y="117"/>
                  </a:lnTo>
                  <a:lnTo>
                    <a:pt x="388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54"/>
                  </a:lnTo>
                  <a:cubicBezTo>
                    <a:pt x="252" y="85"/>
                    <a:pt x="188" y="129"/>
                    <a:pt x="125" y="188"/>
                  </a:cubicBezTo>
                  <a:lnTo>
                    <a:pt x="178" y="188"/>
                  </a:lnTo>
                  <a:lnTo>
                    <a:pt x="178" y="338"/>
                  </a:lnTo>
                  <a:lnTo>
                    <a:pt x="253" y="338"/>
                  </a:lnTo>
                  <a:lnTo>
                    <a:pt x="253" y="188"/>
                  </a:lnTo>
                  <a:lnTo>
                    <a:pt x="328" y="188"/>
                  </a:lnTo>
                  <a:lnTo>
                    <a:pt x="328" y="413"/>
                  </a:lnTo>
                  <a:lnTo>
                    <a:pt x="103" y="413"/>
                  </a:lnTo>
                  <a:lnTo>
                    <a:pt x="103" y="207"/>
                  </a:lnTo>
                  <a:cubicBezTo>
                    <a:pt x="28" y="280"/>
                    <a:pt x="0" y="344"/>
                    <a:pt x="0" y="398"/>
                  </a:cubicBezTo>
                  <a:cubicBezTo>
                    <a:pt x="0" y="512"/>
                    <a:pt x="151" y="638"/>
                    <a:pt x="400" y="638"/>
                  </a:cubicBezTo>
                  <a:cubicBezTo>
                    <a:pt x="538" y="638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8" y="512"/>
                    <a:pt x="680" y="512"/>
                    <a:pt x="670" y="512"/>
                  </a:cubicBezTo>
                  <a:cubicBezTo>
                    <a:pt x="622" y="512"/>
                    <a:pt x="607" y="488"/>
                    <a:pt x="607" y="453"/>
                  </a:cubicBezTo>
                  <a:lnTo>
                    <a:pt x="606" y="453"/>
                  </a:lnTo>
                  <a:cubicBezTo>
                    <a:pt x="580" y="489"/>
                    <a:pt x="545" y="512"/>
                    <a:pt x="488" y="512"/>
                  </a:cubicBezTo>
                  <a:cubicBezTo>
                    <a:pt x="431" y="512"/>
                    <a:pt x="388" y="473"/>
                    <a:pt x="388" y="422"/>
                  </a:cubicBezTo>
                  <a:cubicBezTo>
                    <a:pt x="388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8" y="243"/>
                    <a:pt x="401" y="228"/>
                    <a:pt x="401" y="207"/>
                  </a:cubicBezTo>
                  <a:cubicBezTo>
                    <a:pt x="401" y="154"/>
                    <a:pt x="481" y="128"/>
                    <a:pt x="538" y="128"/>
                  </a:cubicBezTo>
                  <a:cubicBezTo>
                    <a:pt x="652" y="128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Rectangle 158">
              <a:extLst>
                <a:ext uri="{FF2B5EF4-FFF2-40B4-BE49-F238E27FC236}">
                  <a16:creationId xmlns:a16="http://schemas.microsoft.com/office/drawing/2014/main" id="{F528CB13-18E1-4F19-9AB1-75EDA39E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6501" y="4273550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0BBBEF"/>
                </a:solidFill>
              </a:endParaRPr>
            </a:p>
          </p:txBody>
        </p:sp>
      </p:grpSp>
      <p:grpSp>
        <p:nvGrpSpPr>
          <p:cNvPr id="148" name="Groupe 147">
            <a:extLst>
              <a:ext uri="{FF2B5EF4-FFF2-40B4-BE49-F238E27FC236}">
                <a16:creationId xmlns:a16="http://schemas.microsoft.com/office/drawing/2014/main" id="{A79CCE4F-C068-4D26-B1F8-4DAE20572115}"/>
              </a:ext>
            </a:extLst>
          </p:cNvPr>
          <p:cNvGrpSpPr/>
          <p:nvPr/>
        </p:nvGrpSpPr>
        <p:grpSpPr>
          <a:xfrm>
            <a:off x="932856" y="3445327"/>
            <a:ext cx="2091246" cy="627950"/>
            <a:chOff x="6686551" y="4384675"/>
            <a:chExt cx="1152525" cy="346075"/>
          </a:xfrm>
        </p:grpSpPr>
        <p:sp>
          <p:nvSpPr>
            <p:cNvPr id="149" name="Freeform 159">
              <a:extLst>
                <a:ext uri="{FF2B5EF4-FFF2-40B4-BE49-F238E27FC236}">
                  <a16:creationId xmlns:a16="http://schemas.microsoft.com/office/drawing/2014/main" id="{76A63427-4281-48EC-BD1D-B8FDD0B702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7401" y="4568825"/>
              <a:ext cx="101600" cy="101600"/>
            </a:xfrm>
            <a:custGeom>
              <a:avLst/>
              <a:gdLst>
                <a:gd name="T0" fmla="*/ 207 w 207"/>
                <a:gd name="T1" fmla="*/ 200 h 207"/>
                <a:gd name="T2" fmla="*/ 159 w 207"/>
                <a:gd name="T3" fmla="*/ 207 h 207"/>
                <a:gd name="T4" fmla="*/ 123 w 207"/>
                <a:gd name="T5" fmla="*/ 179 h 207"/>
                <a:gd name="T6" fmla="*/ 60 w 207"/>
                <a:gd name="T7" fmla="*/ 207 h 207"/>
                <a:gd name="T8" fmla="*/ 0 w 207"/>
                <a:gd name="T9" fmla="*/ 159 h 207"/>
                <a:gd name="T10" fmla="*/ 122 w 207"/>
                <a:gd name="T11" fmla="*/ 94 h 207"/>
                <a:gd name="T12" fmla="*/ 122 w 207"/>
                <a:gd name="T13" fmla="*/ 72 h 207"/>
                <a:gd name="T14" fmla="*/ 90 w 207"/>
                <a:gd name="T15" fmla="*/ 16 h 207"/>
                <a:gd name="T16" fmla="*/ 35 w 207"/>
                <a:gd name="T17" fmla="*/ 67 h 207"/>
                <a:gd name="T18" fmla="*/ 9 w 207"/>
                <a:gd name="T19" fmla="*/ 45 h 207"/>
                <a:gd name="T20" fmla="*/ 93 w 207"/>
                <a:gd name="T21" fmla="*/ 0 h 207"/>
                <a:gd name="T22" fmla="*/ 168 w 207"/>
                <a:gd name="T23" fmla="*/ 71 h 207"/>
                <a:gd name="T24" fmla="*/ 168 w 207"/>
                <a:gd name="T25" fmla="*/ 157 h 207"/>
                <a:gd name="T26" fmla="*/ 188 w 207"/>
                <a:gd name="T27" fmla="*/ 194 h 207"/>
                <a:gd name="T28" fmla="*/ 205 w 207"/>
                <a:gd name="T29" fmla="*/ 190 h 207"/>
                <a:gd name="T30" fmla="*/ 205 w 207"/>
                <a:gd name="T31" fmla="*/ 200 h 207"/>
                <a:gd name="T32" fmla="*/ 207 w 207"/>
                <a:gd name="T33" fmla="*/ 200 h 207"/>
                <a:gd name="T34" fmla="*/ 123 w 207"/>
                <a:gd name="T35" fmla="*/ 109 h 207"/>
                <a:gd name="T36" fmla="*/ 50 w 207"/>
                <a:gd name="T37" fmla="*/ 152 h 207"/>
                <a:gd name="T38" fmla="*/ 79 w 207"/>
                <a:gd name="T39" fmla="*/ 184 h 207"/>
                <a:gd name="T40" fmla="*/ 123 w 207"/>
                <a:gd name="T41" fmla="*/ 135 h 207"/>
                <a:gd name="T42" fmla="*/ 123 w 207"/>
                <a:gd name="T43" fmla="*/ 10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07">
                  <a:moveTo>
                    <a:pt x="207" y="200"/>
                  </a:moveTo>
                  <a:cubicBezTo>
                    <a:pt x="192" y="205"/>
                    <a:pt x="178" y="207"/>
                    <a:pt x="159" y="207"/>
                  </a:cubicBezTo>
                  <a:cubicBezTo>
                    <a:pt x="132" y="207"/>
                    <a:pt x="127" y="192"/>
                    <a:pt x="123" y="179"/>
                  </a:cubicBezTo>
                  <a:cubicBezTo>
                    <a:pt x="114" y="189"/>
                    <a:pt x="94" y="207"/>
                    <a:pt x="60" y="207"/>
                  </a:cubicBezTo>
                  <a:cubicBezTo>
                    <a:pt x="29" y="207"/>
                    <a:pt x="0" y="186"/>
                    <a:pt x="0" y="159"/>
                  </a:cubicBezTo>
                  <a:cubicBezTo>
                    <a:pt x="0" y="99"/>
                    <a:pt x="94" y="95"/>
                    <a:pt x="122" y="94"/>
                  </a:cubicBezTo>
                  <a:lnTo>
                    <a:pt x="122" y="72"/>
                  </a:lnTo>
                  <a:cubicBezTo>
                    <a:pt x="122" y="49"/>
                    <a:pt x="122" y="16"/>
                    <a:pt x="90" y="16"/>
                  </a:cubicBezTo>
                  <a:cubicBezTo>
                    <a:pt x="45" y="16"/>
                    <a:pt x="77" y="67"/>
                    <a:pt x="35" y="67"/>
                  </a:cubicBezTo>
                  <a:cubicBezTo>
                    <a:pt x="23" y="67"/>
                    <a:pt x="9" y="60"/>
                    <a:pt x="9" y="45"/>
                  </a:cubicBezTo>
                  <a:cubicBezTo>
                    <a:pt x="9" y="14"/>
                    <a:pt x="55" y="0"/>
                    <a:pt x="93" y="0"/>
                  </a:cubicBezTo>
                  <a:cubicBezTo>
                    <a:pt x="150" y="0"/>
                    <a:pt x="168" y="21"/>
                    <a:pt x="168" y="71"/>
                  </a:cubicBezTo>
                  <a:lnTo>
                    <a:pt x="168" y="157"/>
                  </a:lnTo>
                  <a:cubicBezTo>
                    <a:pt x="168" y="184"/>
                    <a:pt x="173" y="194"/>
                    <a:pt x="188" y="194"/>
                  </a:cubicBezTo>
                  <a:cubicBezTo>
                    <a:pt x="194" y="194"/>
                    <a:pt x="199" y="191"/>
                    <a:pt x="205" y="190"/>
                  </a:cubicBezTo>
                  <a:lnTo>
                    <a:pt x="205" y="200"/>
                  </a:lnTo>
                  <a:lnTo>
                    <a:pt x="207" y="200"/>
                  </a:lnTo>
                  <a:close/>
                  <a:moveTo>
                    <a:pt x="123" y="109"/>
                  </a:moveTo>
                  <a:cubicBezTo>
                    <a:pt x="105" y="109"/>
                    <a:pt x="50" y="111"/>
                    <a:pt x="50" y="152"/>
                  </a:cubicBezTo>
                  <a:cubicBezTo>
                    <a:pt x="50" y="169"/>
                    <a:pt x="60" y="184"/>
                    <a:pt x="79" y="184"/>
                  </a:cubicBezTo>
                  <a:cubicBezTo>
                    <a:pt x="105" y="184"/>
                    <a:pt x="123" y="166"/>
                    <a:pt x="123" y="135"/>
                  </a:cubicBezTo>
                  <a:lnTo>
                    <a:pt x="123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60">
              <a:extLst>
                <a:ext uri="{FF2B5EF4-FFF2-40B4-BE49-F238E27FC236}">
                  <a16:creationId xmlns:a16="http://schemas.microsoft.com/office/drawing/2014/main" id="{C94B6437-F303-4162-BBA1-7504C9FF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226" y="4568825"/>
              <a:ext cx="120650" cy="100013"/>
            </a:xfrm>
            <a:custGeom>
              <a:avLst/>
              <a:gdLst>
                <a:gd name="T0" fmla="*/ 0 w 245"/>
                <a:gd name="T1" fmla="*/ 194 h 204"/>
                <a:gd name="T2" fmla="*/ 34 w 245"/>
                <a:gd name="T3" fmla="*/ 156 h 204"/>
                <a:gd name="T4" fmla="*/ 34 w 245"/>
                <a:gd name="T5" fmla="*/ 55 h 204"/>
                <a:gd name="T6" fmla="*/ 0 w 245"/>
                <a:gd name="T7" fmla="*/ 20 h 204"/>
                <a:gd name="T8" fmla="*/ 0 w 245"/>
                <a:gd name="T9" fmla="*/ 10 h 204"/>
                <a:gd name="T10" fmla="*/ 80 w 245"/>
                <a:gd name="T11" fmla="*/ 0 h 204"/>
                <a:gd name="T12" fmla="*/ 80 w 245"/>
                <a:gd name="T13" fmla="*/ 51 h 204"/>
                <a:gd name="T14" fmla="*/ 81 w 245"/>
                <a:gd name="T15" fmla="*/ 51 h 204"/>
                <a:gd name="T16" fmla="*/ 156 w 245"/>
                <a:gd name="T17" fmla="*/ 0 h 204"/>
                <a:gd name="T18" fmla="*/ 211 w 245"/>
                <a:gd name="T19" fmla="*/ 57 h 204"/>
                <a:gd name="T20" fmla="*/ 211 w 245"/>
                <a:gd name="T21" fmla="*/ 156 h 204"/>
                <a:gd name="T22" fmla="*/ 245 w 245"/>
                <a:gd name="T23" fmla="*/ 194 h 204"/>
                <a:gd name="T24" fmla="*/ 245 w 245"/>
                <a:gd name="T25" fmla="*/ 204 h 204"/>
                <a:gd name="T26" fmla="*/ 131 w 245"/>
                <a:gd name="T27" fmla="*/ 204 h 204"/>
                <a:gd name="T28" fmla="*/ 131 w 245"/>
                <a:gd name="T29" fmla="*/ 194 h 204"/>
                <a:gd name="T30" fmla="*/ 165 w 245"/>
                <a:gd name="T31" fmla="*/ 156 h 204"/>
                <a:gd name="T32" fmla="*/ 165 w 245"/>
                <a:gd name="T33" fmla="*/ 92 h 204"/>
                <a:gd name="T34" fmla="*/ 136 w 245"/>
                <a:gd name="T35" fmla="*/ 26 h 204"/>
                <a:gd name="T36" fmla="*/ 81 w 245"/>
                <a:gd name="T37" fmla="*/ 97 h 204"/>
                <a:gd name="T38" fmla="*/ 81 w 245"/>
                <a:gd name="T39" fmla="*/ 155 h 204"/>
                <a:gd name="T40" fmla="*/ 115 w 245"/>
                <a:gd name="T41" fmla="*/ 192 h 204"/>
                <a:gd name="T42" fmla="*/ 115 w 245"/>
                <a:gd name="T43" fmla="*/ 202 h 204"/>
                <a:gd name="T44" fmla="*/ 0 w 245"/>
                <a:gd name="T45" fmla="*/ 202 h 204"/>
                <a:gd name="T46" fmla="*/ 0 w 245"/>
                <a:gd name="T47" fmla="*/ 19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204">
                  <a:moveTo>
                    <a:pt x="0" y="194"/>
                  </a:moveTo>
                  <a:cubicBezTo>
                    <a:pt x="26" y="194"/>
                    <a:pt x="34" y="186"/>
                    <a:pt x="34" y="156"/>
                  </a:cubicBezTo>
                  <a:lnTo>
                    <a:pt x="34" y="55"/>
                  </a:lnTo>
                  <a:cubicBezTo>
                    <a:pt x="34" y="24"/>
                    <a:pt x="18" y="20"/>
                    <a:pt x="0" y="20"/>
                  </a:cubicBezTo>
                  <a:lnTo>
                    <a:pt x="0" y="10"/>
                  </a:lnTo>
                  <a:lnTo>
                    <a:pt x="80" y="0"/>
                  </a:lnTo>
                  <a:lnTo>
                    <a:pt x="80" y="51"/>
                  </a:lnTo>
                  <a:lnTo>
                    <a:pt x="81" y="51"/>
                  </a:lnTo>
                  <a:cubicBezTo>
                    <a:pt x="91" y="34"/>
                    <a:pt x="113" y="0"/>
                    <a:pt x="156" y="0"/>
                  </a:cubicBezTo>
                  <a:cubicBezTo>
                    <a:pt x="203" y="0"/>
                    <a:pt x="211" y="25"/>
                    <a:pt x="211" y="57"/>
                  </a:cubicBezTo>
                  <a:lnTo>
                    <a:pt x="211" y="156"/>
                  </a:lnTo>
                  <a:cubicBezTo>
                    <a:pt x="211" y="186"/>
                    <a:pt x="219" y="194"/>
                    <a:pt x="245" y="194"/>
                  </a:cubicBezTo>
                  <a:lnTo>
                    <a:pt x="245" y="204"/>
                  </a:lnTo>
                  <a:lnTo>
                    <a:pt x="131" y="204"/>
                  </a:lnTo>
                  <a:lnTo>
                    <a:pt x="131" y="194"/>
                  </a:lnTo>
                  <a:cubicBezTo>
                    <a:pt x="158" y="194"/>
                    <a:pt x="165" y="186"/>
                    <a:pt x="165" y="156"/>
                  </a:cubicBezTo>
                  <a:lnTo>
                    <a:pt x="165" y="92"/>
                  </a:lnTo>
                  <a:cubicBezTo>
                    <a:pt x="165" y="40"/>
                    <a:pt x="159" y="26"/>
                    <a:pt x="136" y="26"/>
                  </a:cubicBezTo>
                  <a:cubicBezTo>
                    <a:pt x="110" y="26"/>
                    <a:pt x="81" y="71"/>
                    <a:pt x="81" y="97"/>
                  </a:cubicBezTo>
                  <a:lnTo>
                    <a:pt x="81" y="155"/>
                  </a:lnTo>
                  <a:cubicBezTo>
                    <a:pt x="81" y="185"/>
                    <a:pt x="89" y="192"/>
                    <a:pt x="115" y="192"/>
                  </a:cubicBezTo>
                  <a:lnTo>
                    <a:pt x="115" y="202"/>
                  </a:lnTo>
                  <a:lnTo>
                    <a:pt x="0" y="202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61">
              <a:extLst>
                <a:ext uri="{FF2B5EF4-FFF2-40B4-BE49-F238E27FC236}">
                  <a16:creationId xmlns:a16="http://schemas.microsoft.com/office/drawing/2014/main" id="{A218D8DC-E4F5-4B6B-BC94-5599DAB9FC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8863" y="4551363"/>
              <a:ext cx="107950" cy="161925"/>
            </a:xfrm>
            <a:custGeom>
              <a:avLst/>
              <a:gdLst>
                <a:gd name="T0" fmla="*/ 142 w 220"/>
                <a:gd name="T1" fmla="*/ 203 h 330"/>
                <a:gd name="T2" fmla="*/ 210 w 220"/>
                <a:gd name="T3" fmla="*/ 255 h 330"/>
                <a:gd name="T4" fmla="*/ 94 w 220"/>
                <a:gd name="T5" fmla="*/ 330 h 330"/>
                <a:gd name="T6" fmla="*/ 0 w 220"/>
                <a:gd name="T7" fmla="*/ 278 h 330"/>
                <a:gd name="T8" fmla="*/ 29 w 220"/>
                <a:gd name="T9" fmla="*/ 237 h 330"/>
                <a:gd name="T10" fmla="*/ 14 w 220"/>
                <a:gd name="T11" fmla="*/ 212 h 330"/>
                <a:gd name="T12" fmla="*/ 42 w 220"/>
                <a:gd name="T13" fmla="*/ 162 h 330"/>
                <a:gd name="T14" fmla="*/ 10 w 220"/>
                <a:gd name="T15" fmla="*/ 106 h 330"/>
                <a:gd name="T16" fmla="*/ 95 w 220"/>
                <a:gd name="T17" fmla="*/ 35 h 330"/>
                <a:gd name="T18" fmla="*/ 144 w 220"/>
                <a:gd name="T19" fmla="*/ 47 h 330"/>
                <a:gd name="T20" fmla="*/ 195 w 220"/>
                <a:gd name="T21" fmla="*/ 0 h 330"/>
                <a:gd name="T22" fmla="*/ 220 w 220"/>
                <a:gd name="T23" fmla="*/ 23 h 330"/>
                <a:gd name="T24" fmla="*/ 195 w 220"/>
                <a:gd name="T25" fmla="*/ 47 h 330"/>
                <a:gd name="T26" fmla="*/ 180 w 220"/>
                <a:gd name="T27" fmla="*/ 42 h 330"/>
                <a:gd name="T28" fmla="*/ 172 w 220"/>
                <a:gd name="T29" fmla="*/ 38 h 330"/>
                <a:gd name="T30" fmla="*/ 155 w 220"/>
                <a:gd name="T31" fmla="*/ 55 h 330"/>
                <a:gd name="T32" fmla="*/ 180 w 220"/>
                <a:gd name="T33" fmla="*/ 106 h 330"/>
                <a:gd name="T34" fmla="*/ 97 w 220"/>
                <a:gd name="T35" fmla="*/ 175 h 330"/>
                <a:gd name="T36" fmla="*/ 58 w 220"/>
                <a:gd name="T37" fmla="*/ 168 h 330"/>
                <a:gd name="T38" fmla="*/ 49 w 220"/>
                <a:gd name="T39" fmla="*/ 188 h 330"/>
                <a:gd name="T40" fmla="*/ 73 w 220"/>
                <a:gd name="T41" fmla="*/ 205 h 330"/>
                <a:gd name="T42" fmla="*/ 142 w 220"/>
                <a:gd name="T43" fmla="*/ 205 h 330"/>
                <a:gd name="T44" fmla="*/ 142 w 220"/>
                <a:gd name="T45" fmla="*/ 203 h 330"/>
                <a:gd name="T46" fmla="*/ 42 w 220"/>
                <a:gd name="T47" fmla="*/ 243 h 330"/>
                <a:gd name="T48" fmla="*/ 33 w 220"/>
                <a:gd name="T49" fmla="*/ 267 h 330"/>
                <a:gd name="T50" fmla="*/ 95 w 220"/>
                <a:gd name="T51" fmla="*/ 312 h 330"/>
                <a:gd name="T52" fmla="*/ 170 w 220"/>
                <a:gd name="T53" fmla="*/ 268 h 330"/>
                <a:gd name="T54" fmla="*/ 129 w 220"/>
                <a:gd name="T55" fmla="*/ 245 h 330"/>
                <a:gd name="T56" fmla="*/ 42 w 220"/>
                <a:gd name="T57" fmla="*/ 245 h 330"/>
                <a:gd name="T58" fmla="*/ 42 w 220"/>
                <a:gd name="T59" fmla="*/ 243 h 330"/>
                <a:gd name="T60" fmla="*/ 94 w 220"/>
                <a:gd name="T61" fmla="*/ 160 h 330"/>
                <a:gd name="T62" fmla="*/ 132 w 220"/>
                <a:gd name="T63" fmla="*/ 106 h 330"/>
                <a:gd name="T64" fmla="*/ 94 w 220"/>
                <a:gd name="T65" fmla="*/ 50 h 330"/>
                <a:gd name="T66" fmla="*/ 55 w 220"/>
                <a:gd name="T67" fmla="*/ 106 h 330"/>
                <a:gd name="T68" fmla="*/ 94 w 220"/>
                <a:gd name="T69" fmla="*/ 16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330">
                  <a:moveTo>
                    <a:pt x="142" y="203"/>
                  </a:moveTo>
                  <a:cubicBezTo>
                    <a:pt x="175" y="203"/>
                    <a:pt x="210" y="215"/>
                    <a:pt x="210" y="255"/>
                  </a:cubicBezTo>
                  <a:cubicBezTo>
                    <a:pt x="210" y="290"/>
                    <a:pt x="167" y="330"/>
                    <a:pt x="94" y="330"/>
                  </a:cubicBezTo>
                  <a:cubicBezTo>
                    <a:pt x="27" y="330"/>
                    <a:pt x="0" y="300"/>
                    <a:pt x="0" y="278"/>
                  </a:cubicBezTo>
                  <a:cubicBezTo>
                    <a:pt x="0" y="258"/>
                    <a:pt x="18" y="246"/>
                    <a:pt x="29" y="237"/>
                  </a:cubicBezTo>
                  <a:cubicBezTo>
                    <a:pt x="24" y="232"/>
                    <a:pt x="14" y="226"/>
                    <a:pt x="14" y="212"/>
                  </a:cubicBezTo>
                  <a:cubicBezTo>
                    <a:pt x="14" y="190"/>
                    <a:pt x="35" y="171"/>
                    <a:pt x="42" y="162"/>
                  </a:cubicBezTo>
                  <a:cubicBezTo>
                    <a:pt x="29" y="153"/>
                    <a:pt x="10" y="141"/>
                    <a:pt x="10" y="106"/>
                  </a:cubicBezTo>
                  <a:cubicBezTo>
                    <a:pt x="10" y="62"/>
                    <a:pt x="43" y="35"/>
                    <a:pt x="95" y="35"/>
                  </a:cubicBezTo>
                  <a:cubicBezTo>
                    <a:pt x="117" y="35"/>
                    <a:pt x="133" y="41"/>
                    <a:pt x="144" y="47"/>
                  </a:cubicBezTo>
                  <a:cubicBezTo>
                    <a:pt x="153" y="31"/>
                    <a:pt x="168" y="0"/>
                    <a:pt x="195" y="0"/>
                  </a:cubicBezTo>
                  <a:cubicBezTo>
                    <a:pt x="209" y="0"/>
                    <a:pt x="220" y="10"/>
                    <a:pt x="220" y="23"/>
                  </a:cubicBezTo>
                  <a:cubicBezTo>
                    <a:pt x="220" y="37"/>
                    <a:pt x="210" y="47"/>
                    <a:pt x="195" y="47"/>
                  </a:cubicBezTo>
                  <a:cubicBezTo>
                    <a:pt x="188" y="47"/>
                    <a:pt x="184" y="45"/>
                    <a:pt x="180" y="42"/>
                  </a:cubicBezTo>
                  <a:cubicBezTo>
                    <a:pt x="177" y="40"/>
                    <a:pt x="175" y="38"/>
                    <a:pt x="172" y="38"/>
                  </a:cubicBezTo>
                  <a:cubicBezTo>
                    <a:pt x="163" y="38"/>
                    <a:pt x="158" y="48"/>
                    <a:pt x="155" y="55"/>
                  </a:cubicBezTo>
                  <a:cubicBezTo>
                    <a:pt x="168" y="65"/>
                    <a:pt x="180" y="78"/>
                    <a:pt x="180" y="106"/>
                  </a:cubicBezTo>
                  <a:cubicBezTo>
                    <a:pt x="180" y="150"/>
                    <a:pt x="145" y="175"/>
                    <a:pt x="97" y="175"/>
                  </a:cubicBezTo>
                  <a:cubicBezTo>
                    <a:pt x="77" y="175"/>
                    <a:pt x="67" y="171"/>
                    <a:pt x="58" y="168"/>
                  </a:cubicBezTo>
                  <a:cubicBezTo>
                    <a:pt x="53" y="173"/>
                    <a:pt x="49" y="181"/>
                    <a:pt x="49" y="188"/>
                  </a:cubicBezTo>
                  <a:cubicBezTo>
                    <a:pt x="49" y="201"/>
                    <a:pt x="59" y="205"/>
                    <a:pt x="73" y="205"/>
                  </a:cubicBezTo>
                  <a:lnTo>
                    <a:pt x="142" y="205"/>
                  </a:lnTo>
                  <a:lnTo>
                    <a:pt x="142" y="203"/>
                  </a:lnTo>
                  <a:close/>
                  <a:moveTo>
                    <a:pt x="42" y="243"/>
                  </a:moveTo>
                  <a:cubicBezTo>
                    <a:pt x="37" y="251"/>
                    <a:pt x="33" y="258"/>
                    <a:pt x="33" y="267"/>
                  </a:cubicBezTo>
                  <a:cubicBezTo>
                    <a:pt x="33" y="285"/>
                    <a:pt x="53" y="312"/>
                    <a:pt x="95" y="312"/>
                  </a:cubicBezTo>
                  <a:cubicBezTo>
                    <a:pt x="139" y="312"/>
                    <a:pt x="170" y="288"/>
                    <a:pt x="170" y="268"/>
                  </a:cubicBezTo>
                  <a:cubicBezTo>
                    <a:pt x="170" y="250"/>
                    <a:pt x="149" y="245"/>
                    <a:pt x="129" y="245"/>
                  </a:cubicBezTo>
                  <a:lnTo>
                    <a:pt x="42" y="245"/>
                  </a:lnTo>
                  <a:lnTo>
                    <a:pt x="42" y="243"/>
                  </a:lnTo>
                  <a:close/>
                  <a:moveTo>
                    <a:pt x="94" y="160"/>
                  </a:moveTo>
                  <a:cubicBezTo>
                    <a:pt x="122" y="160"/>
                    <a:pt x="132" y="136"/>
                    <a:pt x="132" y="106"/>
                  </a:cubicBezTo>
                  <a:cubicBezTo>
                    <a:pt x="132" y="76"/>
                    <a:pt x="122" y="50"/>
                    <a:pt x="94" y="50"/>
                  </a:cubicBezTo>
                  <a:cubicBezTo>
                    <a:pt x="60" y="50"/>
                    <a:pt x="55" y="83"/>
                    <a:pt x="55" y="106"/>
                  </a:cubicBezTo>
                  <a:cubicBezTo>
                    <a:pt x="55" y="140"/>
                    <a:pt x="64" y="160"/>
                    <a:pt x="94" y="16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62">
              <a:extLst>
                <a:ext uri="{FF2B5EF4-FFF2-40B4-BE49-F238E27FC236}">
                  <a16:creationId xmlns:a16="http://schemas.microsoft.com/office/drawing/2014/main" id="{0B28350F-8BB9-43BA-A3EC-D2FBB21AB8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3801" y="4568825"/>
              <a:ext cx="87313" cy="101600"/>
            </a:xfrm>
            <a:custGeom>
              <a:avLst/>
              <a:gdLst>
                <a:gd name="T0" fmla="*/ 174 w 179"/>
                <a:gd name="T1" fmla="*/ 195 h 206"/>
                <a:gd name="T2" fmla="*/ 111 w 179"/>
                <a:gd name="T3" fmla="*/ 206 h 206"/>
                <a:gd name="T4" fmla="*/ 0 w 179"/>
                <a:gd name="T5" fmla="*/ 96 h 206"/>
                <a:gd name="T6" fmla="*/ 95 w 179"/>
                <a:gd name="T7" fmla="*/ 0 h 206"/>
                <a:gd name="T8" fmla="*/ 179 w 179"/>
                <a:gd name="T9" fmla="*/ 81 h 206"/>
                <a:gd name="T10" fmla="*/ 50 w 179"/>
                <a:gd name="T11" fmla="*/ 81 h 206"/>
                <a:gd name="T12" fmla="*/ 133 w 179"/>
                <a:gd name="T13" fmla="*/ 188 h 206"/>
                <a:gd name="T14" fmla="*/ 174 w 179"/>
                <a:gd name="T15" fmla="*/ 180 h 206"/>
                <a:gd name="T16" fmla="*/ 174 w 179"/>
                <a:gd name="T17" fmla="*/ 195 h 206"/>
                <a:gd name="T18" fmla="*/ 131 w 179"/>
                <a:gd name="T19" fmla="*/ 63 h 206"/>
                <a:gd name="T20" fmla="*/ 93 w 179"/>
                <a:gd name="T21" fmla="*/ 14 h 206"/>
                <a:gd name="T22" fmla="*/ 49 w 179"/>
                <a:gd name="T23" fmla="*/ 63 h 206"/>
                <a:gd name="T24" fmla="*/ 131 w 179"/>
                <a:gd name="T25" fmla="*/ 6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9" h="206">
                  <a:moveTo>
                    <a:pt x="174" y="195"/>
                  </a:moveTo>
                  <a:cubicBezTo>
                    <a:pt x="165" y="198"/>
                    <a:pt x="141" y="206"/>
                    <a:pt x="111" y="206"/>
                  </a:cubicBezTo>
                  <a:cubicBezTo>
                    <a:pt x="41" y="206"/>
                    <a:pt x="0" y="168"/>
                    <a:pt x="0" y="96"/>
                  </a:cubicBezTo>
                  <a:cubicBezTo>
                    <a:pt x="0" y="31"/>
                    <a:pt x="34" y="0"/>
                    <a:pt x="95" y="0"/>
                  </a:cubicBezTo>
                  <a:cubicBezTo>
                    <a:pt x="166" y="0"/>
                    <a:pt x="179" y="45"/>
                    <a:pt x="179" y="81"/>
                  </a:cubicBezTo>
                  <a:lnTo>
                    <a:pt x="50" y="81"/>
                  </a:lnTo>
                  <a:cubicBezTo>
                    <a:pt x="50" y="126"/>
                    <a:pt x="69" y="188"/>
                    <a:pt x="133" y="188"/>
                  </a:cubicBezTo>
                  <a:cubicBezTo>
                    <a:pt x="151" y="188"/>
                    <a:pt x="166" y="184"/>
                    <a:pt x="174" y="180"/>
                  </a:cubicBezTo>
                  <a:lnTo>
                    <a:pt x="174" y="195"/>
                  </a:lnTo>
                  <a:close/>
                  <a:moveTo>
                    <a:pt x="131" y="63"/>
                  </a:moveTo>
                  <a:cubicBezTo>
                    <a:pt x="131" y="35"/>
                    <a:pt x="124" y="14"/>
                    <a:pt x="93" y="14"/>
                  </a:cubicBezTo>
                  <a:cubicBezTo>
                    <a:pt x="58" y="14"/>
                    <a:pt x="49" y="46"/>
                    <a:pt x="49" y="63"/>
                  </a:cubicBezTo>
                  <a:lnTo>
                    <a:pt x="131" y="6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63">
              <a:extLst>
                <a:ext uri="{FF2B5EF4-FFF2-40B4-BE49-F238E27FC236}">
                  <a16:creationId xmlns:a16="http://schemas.microsoft.com/office/drawing/2014/main" id="{67E7F0C3-E1FD-4B7F-A363-3738CF255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1" y="4568825"/>
              <a:ext cx="82550" cy="100013"/>
            </a:xfrm>
            <a:custGeom>
              <a:avLst/>
              <a:gdLst>
                <a:gd name="T0" fmla="*/ 0 w 169"/>
                <a:gd name="T1" fmla="*/ 194 h 204"/>
                <a:gd name="T2" fmla="*/ 34 w 169"/>
                <a:gd name="T3" fmla="*/ 156 h 204"/>
                <a:gd name="T4" fmla="*/ 34 w 169"/>
                <a:gd name="T5" fmla="*/ 55 h 204"/>
                <a:gd name="T6" fmla="*/ 0 w 169"/>
                <a:gd name="T7" fmla="*/ 20 h 204"/>
                <a:gd name="T8" fmla="*/ 0 w 169"/>
                <a:gd name="T9" fmla="*/ 10 h 204"/>
                <a:gd name="T10" fmla="*/ 80 w 169"/>
                <a:gd name="T11" fmla="*/ 0 h 204"/>
                <a:gd name="T12" fmla="*/ 80 w 169"/>
                <a:gd name="T13" fmla="*/ 50 h 204"/>
                <a:gd name="T14" fmla="*/ 81 w 169"/>
                <a:gd name="T15" fmla="*/ 50 h 204"/>
                <a:gd name="T16" fmla="*/ 144 w 169"/>
                <a:gd name="T17" fmla="*/ 0 h 204"/>
                <a:gd name="T18" fmla="*/ 169 w 169"/>
                <a:gd name="T19" fmla="*/ 22 h 204"/>
                <a:gd name="T20" fmla="*/ 144 w 169"/>
                <a:gd name="T21" fmla="*/ 46 h 204"/>
                <a:gd name="T22" fmla="*/ 115 w 169"/>
                <a:gd name="T23" fmla="*/ 36 h 204"/>
                <a:gd name="T24" fmla="*/ 80 w 169"/>
                <a:gd name="T25" fmla="*/ 107 h 204"/>
                <a:gd name="T26" fmla="*/ 80 w 169"/>
                <a:gd name="T27" fmla="*/ 156 h 204"/>
                <a:gd name="T28" fmla="*/ 114 w 169"/>
                <a:gd name="T29" fmla="*/ 194 h 204"/>
                <a:gd name="T30" fmla="*/ 114 w 169"/>
                <a:gd name="T31" fmla="*/ 204 h 204"/>
                <a:gd name="T32" fmla="*/ 0 w 169"/>
                <a:gd name="T33" fmla="*/ 204 h 204"/>
                <a:gd name="T34" fmla="*/ 0 w 169"/>
                <a:gd name="T35" fmla="*/ 19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9" h="204">
                  <a:moveTo>
                    <a:pt x="0" y="194"/>
                  </a:moveTo>
                  <a:cubicBezTo>
                    <a:pt x="26" y="194"/>
                    <a:pt x="34" y="186"/>
                    <a:pt x="34" y="156"/>
                  </a:cubicBezTo>
                  <a:lnTo>
                    <a:pt x="34" y="55"/>
                  </a:lnTo>
                  <a:cubicBezTo>
                    <a:pt x="34" y="24"/>
                    <a:pt x="18" y="20"/>
                    <a:pt x="0" y="20"/>
                  </a:cubicBezTo>
                  <a:lnTo>
                    <a:pt x="0" y="10"/>
                  </a:lnTo>
                  <a:lnTo>
                    <a:pt x="80" y="0"/>
                  </a:lnTo>
                  <a:lnTo>
                    <a:pt x="80" y="50"/>
                  </a:lnTo>
                  <a:lnTo>
                    <a:pt x="81" y="50"/>
                  </a:lnTo>
                  <a:cubicBezTo>
                    <a:pt x="89" y="30"/>
                    <a:pt x="106" y="0"/>
                    <a:pt x="144" y="0"/>
                  </a:cubicBezTo>
                  <a:cubicBezTo>
                    <a:pt x="154" y="0"/>
                    <a:pt x="169" y="9"/>
                    <a:pt x="169" y="22"/>
                  </a:cubicBezTo>
                  <a:cubicBezTo>
                    <a:pt x="169" y="37"/>
                    <a:pt x="158" y="46"/>
                    <a:pt x="144" y="46"/>
                  </a:cubicBezTo>
                  <a:cubicBezTo>
                    <a:pt x="128" y="46"/>
                    <a:pt x="130" y="36"/>
                    <a:pt x="115" y="36"/>
                  </a:cubicBezTo>
                  <a:cubicBezTo>
                    <a:pt x="101" y="36"/>
                    <a:pt x="80" y="62"/>
                    <a:pt x="80" y="107"/>
                  </a:cubicBezTo>
                  <a:lnTo>
                    <a:pt x="80" y="156"/>
                  </a:lnTo>
                  <a:cubicBezTo>
                    <a:pt x="80" y="186"/>
                    <a:pt x="88" y="194"/>
                    <a:pt x="114" y="194"/>
                  </a:cubicBezTo>
                  <a:lnTo>
                    <a:pt x="114" y="204"/>
                  </a:lnTo>
                  <a:lnTo>
                    <a:pt x="0" y="20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64">
              <a:extLst>
                <a:ext uri="{FF2B5EF4-FFF2-40B4-BE49-F238E27FC236}">
                  <a16:creationId xmlns:a16="http://schemas.microsoft.com/office/drawing/2014/main" id="{7E1D431A-E495-4DFA-B348-D8CAFC9DF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4568825"/>
              <a:ext cx="73025" cy="101600"/>
            </a:xfrm>
            <a:custGeom>
              <a:avLst/>
              <a:gdLst>
                <a:gd name="T0" fmla="*/ 124 w 149"/>
                <a:gd name="T1" fmla="*/ 58 h 206"/>
                <a:gd name="T2" fmla="*/ 79 w 149"/>
                <a:gd name="T3" fmla="*/ 14 h 206"/>
                <a:gd name="T4" fmla="*/ 45 w 149"/>
                <a:gd name="T5" fmla="*/ 41 h 206"/>
                <a:gd name="T6" fmla="*/ 125 w 149"/>
                <a:gd name="T7" fmla="*/ 101 h 206"/>
                <a:gd name="T8" fmla="*/ 149 w 149"/>
                <a:gd name="T9" fmla="*/ 148 h 206"/>
                <a:gd name="T10" fmla="*/ 66 w 149"/>
                <a:gd name="T11" fmla="*/ 206 h 206"/>
                <a:gd name="T12" fmla="*/ 3 w 149"/>
                <a:gd name="T13" fmla="*/ 199 h 206"/>
                <a:gd name="T14" fmla="*/ 0 w 149"/>
                <a:gd name="T15" fmla="*/ 141 h 206"/>
                <a:gd name="T16" fmla="*/ 14 w 149"/>
                <a:gd name="T17" fmla="*/ 141 h 206"/>
                <a:gd name="T18" fmla="*/ 65 w 149"/>
                <a:gd name="T19" fmla="*/ 193 h 206"/>
                <a:gd name="T20" fmla="*/ 106 w 149"/>
                <a:gd name="T21" fmla="*/ 160 h 206"/>
                <a:gd name="T22" fmla="*/ 34 w 149"/>
                <a:gd name="T23" fmla="*/ 106 h 206"/>
                <a:gd name="T24" fmla="*/ 1 w 149"/>
                <a:gd name="T25" fmla="*/ 56 h 206"/>
                <a:gd name="T26" fmla="*/ 80 w 149"/>
                <a:gd name="T27" fmla="*/ 0 h 206"/>
                <a:gd name="T28" fmla="*/ 133 w 149"/>
                <a:gd name="T29" fmla="*/ 8 h 206"/>
                <a:gd name="T30" fmla="*/ 135 w 149"/>
                <a:gd name="T31" fmla="*/ 59 h 206"/>
                <a:gd name="T32" fmla="*/ 124 w 149"/>
                <a:gd name="T33" fmla="*/ 59 h 206"/>
                <a:gd name="T34" fmla="*/ 124 w 149"/>
                <a:gd name="T35" fmla="*/ 5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206">
                  <a:moveTo>
                    <a:pt x="124" y="58"/>
                  </a:moveTo>
                  <a:cubicBezTo>
                    <a:pt x="123" y="43"/>
                    <a:pt x="113" y="14"/>
                    <a:pt x="79" y="14"/>
                  </a:cubicBezTo>
                  <a:cubicBezTo>
                    <a:pt x="59" y="14"/>
                    <a:pt x="45" y="26"/>
                    <a:pt x="45" y="41"/>
                  </a:cubicBezTo>
                  <a:cubicBezTo>
                    <a:pt x="45" y="69"/>
                    <a:pt x="98" y="80"/>
                    <a:pt x="125" y="101"/>
                  </a:cubicBezTo>
                  <a:cubicBezTo>
                    <a:pt x="139" y="111"/>
                    <a:pt x="149" y="126"/>
                    <a:pt x="149" y="148"/>
                  </a:cubicBezTo>
                  <a:cubicBezTo>
                    <a:pt x="149" y="183"/>
                    <a:pt x="119" y="206"/>
                    <a:pt x="66" y="206"/>
                  </a:cubicBezTo>
                  <a:cubicBezTo>
                    <a:pt x="39" y="206"/>
                    <a:pt x="14" y="201"/>
                    <a:pt x="3" y="199"/>
                  </a:cubicBezTo>
                  <a:lnTo>
                    <a:pt x="0" y="141"/>
                  </a:lnTo>
                  <a:lnTo>
                    <a:pt x="14" y="141"/>
                  </a:lnTo>
                  <a:cubicBezTo>
                    <a:pt x="14" y="166"/>
                    <a:pt x="31" y="193"/>
                    <a:pt x="65" y="193"/>
                  </a:cubicBezTo>
                  <a:cubicBezTo>
                    <a:pt x="85" y="193"/>
                    <a:pt x="106" y="181"/>
                    <a:pt x="106" y="160"/>
                  </a:cubicBezTo>
                  <a:cubicBezTo>
                    <a:pt x="106" y="133"/>
                    <a:pt x="61" y="124"/>
                    <a:pt x="34" y="106"/>
                  </a:cubicBezTo>
                  <a:cubicBezTo>
                    <a:pt x="11" y="91"/>
                    <a:pt x="1" y="80"/>
                    <a:pt x="1" y="56"/>
                  </a:cubicBezTo>
                  <a:cubicBezTo>
                    <a:pt x="1" y="18"/>
                    <a:pt x="38" y="0"/>
                    <a:pt x="80" y="0"/>
                  </a:cubicBezTo>
                  <a:cubicBezTo>
                    <a:pt x="101" y="0"/>
                    <a:pt x="118" y="4"/>
                    <a:pt x="133" y="8"/>
                  </a:cubicBezTo>
                  <a:lnTo>
                    <a:pt x="135" y="59"/>
                  </a:lnTo>
                  <a:lnTo>
                    <a:pt x="124" y="59"/>
                  </a:lnTo>
                  <a:lnTo>
                    <a:pt x="124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65">
              <a:extLst>
                <a:ext uri="{FF2B5EF4-FFF2-40B4-BE49-F238E27FC236}">
                  <a16:creationId xmlns:a16="http://schemas.microsoft.com/office/drawing/2014/main" id="{820F2C4B-2DBA-47EF-A903-F9CE20854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4481513"/>
              <a:ext cx="49213" cy="47625"/>
            </a:xfrm>
            <a:custGeom>
              <a:avLst/>
              <a:gdLst>
                <a:gd name="T0" fmla="*/ 18 w 100"/>
                <a:gd name="T1" fmla="*/ 0 h 100"/>
                <a:gd name="T2" fmla="*/ 18 w 100"/>
                <a:gd name="T3" fmla="*/ 84 h 100"/>
                <a:gd name="T4" fmla="*/ 83 w 100"/>
                <a:gd name="T5" fmla="*/ 84 h 100"/>
                <a:gd name="T6" fmla="*/ 83 w 100"/>
                <a:gd name="T7" fmla="*/ 0 h 100"/>
                <a:gd name="T8" fmla="*/ 100 w 100"/>
                <a:gd name="T9" fmla="*/ 0 h 100"/>
                <a:gd name="T10" fmla="*/ 100 w 100"/>
                <a:gd name="T11" fmla="*/ 100 h 100"/>
                <a:gd name="T12" fmla="*/ 0 w 100"/>
                <a:gd name="T13" fmla="*/ 100 h 100"/>
                <a:gd name="T14" fmla="*/ 0 w 100"/>
                <a:gd name="T15" fmla="*/ 0 h 100"/>
                <a:gd name="T16" fmla="*/ 18 w 100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18" y="0"/>
                  </a:moveTo>
                  <a:lnTo>
                    <a:pt x="18" y="84"/>
                  </a:lnTo>
                  <a:lnTo>
                    <a:pt x="83" y="84"/>
                  </a:lnTo>
                  <a:lnTo>
                    <a:pt x="83" y="0"/>
                  </a:lnTo>
                  <a:lnTo>
                    <a:pt x="100" y="0"/>
                  </a:lnTo>
                  <a:lnTo>
                    <a:pt x="100" y="100"/>
                  </a:lnTo>
                  <a:lnTo>
                    <a:pt x="0" y="100"/>
                  </a:ln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66">
              <a:extLst>
                <a:ext uri="{FF2B5EF4-FFF2-40B4-BE49-F238E27FC236}">
                  <a16:creationId xmlns:a16="http://schemas.microsoft.com/office/drawing/2014/main" id="{17050078-A839-407A-8F8D-4EA9089A5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5826" y="4481513"/>
              <a:ext cx="49213" cy="47625"/>
            </a:xfrm>
            <a:custGeom>
              <a:avLst/>
              <a:gdLst>
                <a:gd name="T0" fmla="*/ 83 w 100"/>
                <a:gd name="T1" fmla="*/ 16 h 100"/>
                <a:gd name="T2" fmla="*/ 18 w 100"/>
                <a:gd name="T3" fmla="*/ 16 h 100"/>
                <a:gd name="T4" fmla="*/ 18 w 100"/>
                <a:gd name="T5" fmla="*/ 100 h 100"/>
                <a:gd name="T6" fmla="*/ 0 w 100"/>
                <a:gd name="T7" fmla="*/ 100 h 100"/>
                <a:gd name="T8" fmla="*/ 0 w 100"/>
                <a:gd name="T9" fmla="*/ 0 h 100"/>
                <a:gd name="T10" fmla="*/ 100 w 100"/>
                <a:gd name="T11" fmla="*/ 0 h 100"/>
                <a:gd name="T12" fmla="*/ 100 w 100"/>
                <a:gd name="T13" fmla="*/ 100 h 100"/>
                <a:gd name="T14" fmla="*/ 83 w 100"/>
                <a:gd name="T15" fmla="*/ 100 h 100"/>
                <a:gd name="T16" fmla="*/ 83 w 100"/>
                <a:gd name="T1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83" y="16"/>
                  </a:moveTo>
                  <a:lnTo>
                    <a:pt x="18" y="16"/>
                  </a:lnTo>
                  <a:lnTo>
                    <a:pt x="18" y="100"/>
                  </a:lnTo>
                  <a:lnTo>
                    <a:pt x="0" y="100"/>
                  </a:lnTo>
                  <a:lnTo>
                    <a:pt x="0" y="0"/>
                  </a:lnTo>
                  <a:lnTo>
                    <a:pt x="100" y="0"/>
                  </a:lnTo>
                  <a:lnTo>
                    <a:pt x="100" y="100"/>
                  </a:lnTo>
                  <a:lnTo>
                    <a:pt x="83" y="100"/>
                  </a:lnTo>
                  <a:lnTo>
                    <a:pt x="83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67">
              <a:extLst>
                <a:ext uri="{FF2B5EF4-FFF2-40B4-BE49-F238E27FC236}">
                  <a16:creationId xmlns:a16="http://schemas.microsoft.com/office/drawing/2014/main" id="{D3003771-9126-4655-97AD-80C1A11083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1551" y="4467225"/>
              <a:ext cx="7938" cy="61913"/>
            </a:xfrm>
            <a:custGeom>
              <a:avLst/>
              <a:gdLst>
                <a:gd name="T0" fmla="*/ 18 w 18"/>
                <a:gd name="T1" fmla="*/ 14 h 129"/>
                <a:gd name="T2" fmla="*/ 0 w 18"/>
                <a:gd name="T3" fmla="*/ 14 h 129"/>
                <a:gd name="T4" fmla="*/ 0 w 18"/>
                <a:gd name="T5" fmla="*/ 0 h 129"/>
                <a:gd name="T6" fmla="*/ 18 w 18"/>
                <a:gd name="T7" fmla="*/ 0 h 129"/>
                <a:gd name="T8" fmla="*/ 18 w 18"/>
                <a:gd name="T9" fmla="*/ 14 h 129"/>
                <a:gd name="T10" fmla="*/ 18 w 18"/>
                <a:gd name="T11" fmla="*/ 129 h 129"/>
                <a:gd name="T12" fmla="*/ 0 w 18"/>
                <a:gd name="T13" fmla="*/ 129 h 129"/>
                <a:gd name="T14" fmla="*/ 0 w 18"/>
                <a:gd name="T15" fmla="*/ 29 h 129"/>
                <a:gd name="T16" fmla="*/ 18 w 18"/>
                <a:gd name="T17" fmla="*/ 29 h 129"/>
                <a:gd name="T18" fmla="*/ 18 w 18"/>
                <a:gd name="T1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9">
                  <a:moveTo>
                    <a:pt x="18" y="1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14"/>
                  </a:lnTo>
                  <a:close/>
                  <a:moveTo>
                    <a:pt x="18" y="129"/>
                  </a:moveTo>
                  <a:lnTo>
                    <a:pt x="0" y="129"/>
                  </a:lnTo>
                  <a:lnTo>
                    <a:pt x="0" y="29"/>
                  </a:lnTo>
                  <a:lnTo>
                    <a:pt x="18" y="29"/>
                  </a:lnTo>
                  <a:lnTo>
                    <a:pt x="18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68">
              <a:extLst>
                <a:ext uri="{FF2B5EF4-FFF2-40B4-BE49-F238E27FC236}">
                  <a16:creationId xmlns:a16="http://schemas.microsoft.com/office/drawing/2014/main" id="{25439A41-8D57-457E-81C1-04CC9EC81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6" y="4481513"/>
              <a:ext cx="47625" cy="47625"/>
            </a:xfrm>
            <a:custGeom>
              <a:avLst/>
              <a:gdLst>
                <a:gd name="T0" fmla="*/ 73 w 100"/>
                <a:gd name="T1" fmla="*/ 100 h 100"/>
                <a:gd name="T2" fmla="*/ 26 w 100"/>
                <a:gd name="T3" fmla="*/ 100 h 100"/>
                <a:gd name="T4" fmla="*/ 0 w 100"/>
                <a:gd name="T5" fmla="*/ 0 h 100"/>
                <a:gd name="T6" fmla="*/ 18 w 100"/>
                <a:gd name="T7" fmla="*/ 0 h 100"/>
                <a:gd name="T8" fmla="*/ 43 w 100"/>
                <a:gd name="T9" fmla="*/ 82 h 100"/>
                <a:gd name="T10" fmla="*/ 59 w 100"/>
                <a:gd name="T11" fmla="*/ 82 h 100"/>
                <a:gd name="T12" fmla="*/ 83 w 100"/>
                <a:gd name="T13" fmla="*/ 0 h 100"/>
                <a:gd name="T14" fmla="*/ 100 w 100"/>
                <a:gd name="T15" fmla="*/ 0 h 100"/>
                <a:gd name="T16" fmla="*/ 73 w 100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00">
                  <a:moveTo>
                    <a:pt x="73" y="100"/>
                  </a:moveTo>
                  <a:lnTo>
                    <a:pt x="26" y="10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43" y="82"/>
                  </a:lnTo>
                  <a:lnTo>
                    <a:pt x="59" y="82"/>
                  </a:lnTo>
                  <a:cubicBezTo>
                    <a:pt x="59" y="79"/>
                    <a:pt x="83" y="0"/>
                    <a:pt x="83" y="0"/>
                  </a:cubicBezTo>
                  <a:lnTo>
                    <a:pt x="100" y="0"/>
                  </a:lnTo>
                  <a:lnTo>
                    <a:pt x="73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69">
              <a:extLst>
                <a:ext uri="{FF2B5EF4-FFF2-40B4-BE49-F238E27FC236}">
                  <a16:creationId xmlns:a16="http://schemas.microsoft.com/office/drawing/2014/main" id="{0504B35D-03AC-4A7A-8051-40693E8BCA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2201" y="4481513"/>
              <a:ext cx="49213" cy="49213"/>
            </a:xfrm>
            <a:custGeom>
              <a:avLst/>
              <a:gdLst>
                <a:gd name="T0" fmla="*/ 0 w 100"/>
                <a:gd name="T1" fmla="*/ 100 h 101"/>
                <a:gd name="T2" fmla="*/ 0 w 100"/>
                <a:gd name="T3" fmla="*/ 0 h 101"/>
                <a:gd name="T4" fmla="*/ 100 w 100"/>
                <a:gd name="T5" fmla="*/ 0 h 101"/>
                <a:gd name="T6" fmla="*/ 100 w 100"/>
                <a:gd name="T7" fmla="*/ 59 h 101"/>
                <a:gd name="T8" fmla="*/ 18 w 100"/>
                <a:gd name="T9" fmla="*/ 59 h 101"/>
                <a:gd name="T10" fmla="*/ 18 w 100"/>
                <a:gd name="T11" fmla="*/ 84 h 101"/>
                <a:gd name="T12" fmla="*/ 81 w 100"/>
                <a:gd name="T13" fmla="*/ 84 h 101"/>
                <a:gd name="T14" fmla="*/ 81 w 100"/>
                <a:gd name="T15" fmla="*/ 101 h 101"/>
                <a:gd name="T16" fmla="*/ 0 w 100"/>
                <a:gd name="T17" fmla="*/ 101 h 101"/>
                <a:gd name="T18" fmla="*/ 0 w 100"/>
                <a:gd name="T19" fmla="*/ 100 h 101"/>
                <a:gd name="T20" fmla="*/ 18 w 100"/>
                <a:gd name="T21" fmla="*/ 41 h 101"/>
                <a:gd name="T22" fmla="*/ 81 w 100"/>
                <a:gd name="T23" fmla="*/ 41 h 101"/>
                <a:gd name="T24" fmla="*/ 81 w 100"/>
                <a:gd name="T25" fmla="*/ 16 h 101"/>
                <a:gd name="T26" fmla="*/ 18 w 100"/>
                <a:gd name="T27" fmla="*/ 16 h 101"/>
                <a:gd name="T28" fmla="*/ 18 w 100"/>
                <a:gd name="T29" fmla="*/ 4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101">
                  <a:moveTo>
                    <a:pt x="0" y="100"/>
                  </a:moveTo>
                  <a:lnTo>
                    <a:pt x="0" y="0"/>
                  </a:lnTo>
                  <a:lnTo>
                    <a:pt x="100" y="0"/>
                  </a:lnTo>
                  <a:lnTo>
                    <a:pt x="100" y="59"/>
                  </a:lnTo>
                  <a:lnTo>
                    <a:pt x="18" y="59"/>
                  </a:lnTo>
                  <a:lnTo>
                    <a:pt x="18" y="84"/>
                  </a:lnTo>
                  <a:lnTo>
                    <a:pt x="81" y="84"/>
                  </a:lnTo>
                  <a:lnTo>
                    <a:pt x="81" y="101"/>
                  </a:lnTo>
                  <a:lnTo>
                    <a:pt x="0" y="101"/>
                  </a:lnTo>
                  <a:lnTo>
                    <a:pt x="0" y="100"/>
                  </a:lnTo>
                  <a:close/>
                  <a:moveTo>
                    <a:pt x="18" y="41"/>
                  </a:moveTo>
                  <a:lnTo>
                    <a:pt x="81" y="41"/>
                  </a:lnTo>
                  <a:lnTo>
                    <a:pt x="81" y="16"/>
                  </a:lnTo>
                  <a:lnTo>
                    <a:pt x="18" y="16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70">
              <a:extLst>
                <a:ext uri="{FF2B5EF4-FFF2-40B4-BE49-F238E27FC236}">
                  <a16:creationId xmlns:a16="http://schemas.microsoft.com/office/drawing/2014/main" id="{E41B781F-20D8-490B-A186-62AF00978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1" y="4481513"/>
              <a:ext cx="30163" cy="47625"/>
            </a:xfrm>
            <a:custGeom>
              <a:avLst/>
              <a:gdLst>
                <a:gd name="T0" fmla="*/ 0 w 63"/>
                <a:gd name="T1" fmla="*/ 100 h 100"/>
                <a:gd name="T2" fmla="*/ 0 w 63"/>
                <a:gd name="T3" fmla="*/ 0 h 100"/>
                <a:gd name="T4" fmla="*/ 63 w 63"/>
                <a:gd name="T5" fmla="*/ 0 h 100"/>
                <a:gd name="T6" fmla="*/ 63 w 63"/>
                <a:gd name="T7" fmla="*/ 16 h 100"/>
                <a:gd name="T8" fmla="*/ 18 w 63"/>
                <a:gd name="T9" fmla="*/ 16 h 100"/>
                <a:gd name="T10" fmla="*/ 18 w 63"/>
                <a:gd name="T11" fmla="*/ 100 h 100"/>
                <a:gd name="T12" fmla="*/ 0 w 63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00">
                  <a:moveTo>
                    <a:pt x="0" y="100"/>
                  </a:moveTo>
                  <a:lnTo>
                    <a:pt x="0" y="0"/>
                  </a:lnTo>
                  <a:lnTo>
                    <a:pt x="63" y="0"/>
                  </a:lnTo>
                  <a:lnTo>
                    <a:pt x="63" y="16"/>
                  </a:lnTo>
                  <a:lnTo>
                    <a:pt x="18" y="16"/>
                  </a:lnTo>
                  <a:lnTo>
                    <a:pt x="18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71">
              <a:extLst>
                <a:ext uri="{FF2B5EF4-FFF2-40B4-BE49-F238E27FC236}">
                  <a16:creationId xmlns:a16="http://schemas.microsoft.com/office/drawing/2014/main" id="{51EAF0B7-D15C-4CF1-9784-9FF8EE832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4481513"/>
              <a:ext cx="49213" cy="47625"/>
            </a:xfrm>
            <a:custGeom>
              <a:avLst/>
              <a:gdLst>
                <a:gd name="T0" fmla="*/ 82 w 100"/>
                <a:gd name="T1" fmla="*/ 59 h 100"/>
                <a:gd name="T2" fmla="*/ 41 w 100"/>
                <a:gd name="T3" fmla="*/ 59 h 100"/>
                <a:gd name="T4" fmla="*/ 0 w 100"/>
                <a:gd name="T5" fmla="*/ 59 h 100"/>
                <a:gd name="T6" fmla="*/ 0 w 100"/>
                <a:gd name="T7" fmla="*/ 0 h 100"/>
                <a:gd name="T8" fmla="*/ 83 w 100"/>
                <a:gd name="T9" fmla="*/ 0 h 100"/>
                <a:gd name="T10" fmla="*/ 83 w 100"/>
                <a:gd name="T11" fmla="*/ 16 h 100"/>
                <a:gd name="T12" fmla="*/ 18 w 100"/>
                <a:gd name="T13" fmla="*/ 16 h 100"/>
                <a:gd name="T14" fmla="*/ 18 w 100"/>
                <a:gd name="T15" fmla="*/ 41 h 100"/>
                <a:gd name="T16" fmla="*/ 100 w 100"/>
                <a:gd name="T17" fmla="*/ 41 h 100"/>
                <a:gd name="T18" fmla="*/ 100 w 100"/>
                <a:gd name="T19" fmla="*/ 100 h 100"/>
                <a:gd name="T20" fmla="*/ 0 w 100"/>
                <a:gd name="T21" fmla="*/ 100 h 100"/>
                <a:gd name="T22" fmla="*/ 0 w 100"/>
                <a:gd name="T23" fmla="*/ 82 h 100"/>
                <a:gd name="T24" fmla="*/ 82 w 100"/>
                <a:gd name="T25" fmla="*/ 82 h 100"/>
                <a:gd name="T26" fmla="*/ 82 w 100"/>
                <a:gd name="T27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100">
                  <a:moveTo>
                    <a:pt x="82" y="59"/>
                  </a:moveTo>
                  <a:lnTo>
                    <a:pt x="41" y="59"/>
                  </a:lnTo>
                  <a:lnTo>
                    <a:pt x="0" y="59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16"/>
                  </a:lnTo>
                  <a:lnTo>
                    <a:pt x="18" y="16"/>
                  </a:lnTo>
                  <a:lnTo>
                    <a:pt x="18" y="41"/>
                  </a:lnTo>
                  <a:lnTo>
                    <a:pt x="100" y="41"/>
                  </a:lnTo>
                  <a:lnTo>
                    <a:pt x="100" y="100"/>
                  </a:lnTo>
                  <a:lnTo>
                    <a:pt x="0" y="100"/>
                  </a:lnTo>
                  <a:lnTo>
                    <a:pt x="0" y="82"/>
                  </a:lnTo>
                  <a:lnTo>
                    <a:pt x="82" y="82"/>
                  </a:lnTo>
                  <a:lnTo>
                    <a:pt x="82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72">
              <a:extLst>
                <a:ext uri="{FF2B5EF4-FFF2-40B4-BE49-F238E27FC236}">
                  <a16:creationId xmlns:a16="http://schemas.microsoft.com/office/drawing/2014/main" id="{FAA4CA3E-F607-4A9A-8105-62FC148AC2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2388" y="4467225"/>
              <a:ext cx="7938" cy="61913"/>
            </a:xfrm>
            <a:custGeom>
              <a:avLst/>
              <a:gdLst>
                <a:gd name="T0" fmla="*/ 17 w 17"/>
                <a:gd name="T1" fmla="*/ 14 h 129"/>
                <a:gd name="T2" fmla="*/ 0 w 17"/>
                <a:gd name="T3" fmla="*/ 14 h 129"/>
                <a:gd name="T4" fmla="*/ 0 w 17"/>
                <a:gd name="T5" fmla="*/ 0 h 129"/>
                <a:gd name="T6" fmla="*/ 17 w 17"/>
                <a:gd name="T7" fmla="*/ 0 h 129"/>
                <a:gd name="T8" fmla="*/ 17 w 17"/>
                <a:gd name="T9" fmla="*/ 14 h 129"/>
                <a:gd name="T10" fmla="*/ 17 w 17"/>
                <a:gd name="T11" fmla="*/ 129 h 129"/>
                <a:gd name="T12" fmla="*/ 0 w 17"/>
                <a:gd name="T13" fmla="*/ 129 h 129"/>
                <a:gd name="T14" fmla="*/ 0 w 17"/>
                <a:gd name="T15" fmla="*/ 29 h 129"/>
                <a:gd name="T16" fmla="*/ 17 w 17"/>
                <a:gd name="T17" fmla="*/ 29 h 129"/>
                <a:gd name="T18" fmla="*/ 17 w 17"/>
                <a:gd name="T1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29">
                  <a:moveTo>
                    <a:pt x="17" y="1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14"/>
                  </a:lnTo>
                  <a:close/>
                  <a:moveTo>
                    <a:pt x="17" y="129"/>
                  </a:moveTo>
                  <a:lnTo>
                    <a:pt x="0" y="129"/>
                  </a:lnTo>
                  <a:lnTo>
                    <a:pt x="0" y="29"/>
                  </a:lnTo>
                  <a:lnTo>
                    <a:pt x="17" y="29"/>
                  </a:lnTo>
                  <a:lnTo>
                    <a:pt x="17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73">
              <a:extLst>
                <a:ext uri="{FF2B5EF4-FFF2-40B4-BE49-F238E27FC236}">
                  <a16:creationId xmlns:a16="http://schemas.microsoft.com/office/drawing/2014/main" id="{93344E53-0717-461C-BF0D-43B9B4244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426" y="4467225"/>
              <a:ext cx="31750" cy="61913"/>
            </a:xfrm>
            <a:custGeom>
              <a:avLst/>
              <a:gdLst>
                <a:gd name="T0" fmla="*/ 65 w 65"/>
                <a:gd name="T1" fmla="*/ 111 h 129"/>
                <a:gd name="T2" fmla="*/ 65 w 65"/>
                <a:gd name="T3" fmla="*/ 129 h 129"/>
                <a:gd name="T4" fmla="*/ 0 w 65"/>
                <a:gd name="T5" fmla="*/ 129 h 129"/>
                <a:gd name="T6" fmla="*/ 0 w 65"/>
                <a:gd name="T7" fmla="*/ 64 h 129"/>
                <a:gd name="T8" fmla="*/ 0 w 65"/>
                <a:gd name="T9" fmla="*/ 0 h 129"/>
                <a:gd name="T10" fmla="*/ 17 w 65"/>
                <a:gd name="T11" fmla="*/ 0 h 129"/>
                <a:gd name="T12" fmla="*/ 17 w 65"/>
                <a:gd name="T13" fmla="*/ 29 h 129"/>
                <a:gd name="T14" fmla="*/ 51 w 65"/>
                <a:gd name="T15" fmla="*/ 29 h 129"/>
                <a:gd name="T16" fmla="*/ 51 w 65"/>
                <a:gd name="T17" fmla="*/ 45 h 129"/>
                <a:gd name="T18" fmla="*/ 17 w 65"/>
                <a:gd name="T19" fmla="*/ 45 h 129"/>
                <a:gd name="T20" fmla="*/ 17 w 65"/>
                <a:gd name="T21" fmla="*/ 111 h 129"/>
                <a:gd name="T22" fmla="*/ 65 w 65"/>
                <a:gd name="T23" fmla="*/ 1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129">
                  <a:moveTo>
                    <a:pt x="65" y="111"/>
                  </a:moveTo>
                  <a:lnTo>
                    <a:pt x="65" y="129"/>
                  </a:lnTo>
                  <a:lnTo>
                    <a:pt x="0" y="129"/>
                  </a:lnTo>
                  <a:lnTo>
                    <a:pt x="0" y="64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29"/>
                  </a:lnTo>
                  <a:lnTo>
                    <a:pt x="51" y="29"/>
                  </a:lnTo>
                  <a:lnTo>
                    <a:pt x="51" y="45"/>
                  </a:lnTo>
                  <a:lnTo>
                    <a:pt x="17" y="45"/>
                  </a:lnTo>
                  <a:lnTo>
                    <a:pt x="17" y="111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74">
              <a:extLst>
                <a:ext uri="{FF2B5EF4-FFF2-40B4-BE49-F238E27FC236}">
                  <a16:creationId xmlns:a16="http://schemas.microsoft.com/office/drawing/2014/main" id="{7D9C2A56-FB38-4492-B415-65B01257D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8276" y="4465638"/>
              <a:ext cx="49213" cy="63500"/>
            </a:xfrm>
            <a:custGeom>
              <a:avLst/>
              <a:gdLst>
                <a:gd name="T0" fmla="*/ 100 w 100"/>
                <a:gd name="T1" fmla="*/ 87 h 129"/>
                <a:gd name="T2" fmla="*/ 100 w 100"/>
                <a:gd name="T3" fmla="*/ 29 h 129"/>
                <a:gd name="T4" fmla="*/ 56 w 100"/>
                <a:gd name="T5" fmla="*/ 29 h 129"/>
                <a:gd name="T6" fmla="*/ 76 w 100"/>
                <a:gd name="T7" fmla="*/ 0 h 129"/>
                <a:gd name="T8" fmla="*/ 59 w 100"/>
                <a:gd name="T9" fmla="*/ 0 h 129"/>
                <a:gd name="T10" fmla="*/ 36 w 100"/>
                <a:gd name="T11" fmla="*/ 29 h 129"/>
                <a:gd name="T12" fmla="*/ 0 w 100"/>
                <a:gd name="T13" fmla="*/ 29 h 129"/>
                <a:gd name="T14" fmla="*/ 0 w 100"/>
                <a:gd name="T15" fmla="*/ 129 h 129"/>
                <a:gd name="T16" fmla="*/ 83 w 100"/>
                <a:gd name="T17" fmla="*/ 129 h 129"/>
                <a:gd name="T18" fmla="*/ 83 w 100"/>
                <a:gd name="T19" fmla="*/ 111 h 129"/>
                <a:gd name="T20" fmla="*/ 19 w 100"/>
                <a:gd name="T21" fmla="*/ 111 h 129"/>
                <a:gd name="T22" fmla="*/ 19 w 100"/>
                <a:gd name="T23" fmla="*/ 86 h 129"/>
                <a:gd name="T24" fmla="*/ 100 w 100"/>
                <a:gd name="T25" fmla="*/ 86 h 129"/>
                <a:gd name="T26" fmla="*/ 100 w 100"/>
                <a:gd name="T27" fmla="*/ 87 h 129"/>
                <a:gd name="T28" fmla="*/ 19 w 100"/>
                <a:gd name="T29" fmla="*/ 46 h 129"/>
                <a:gd name="T30" fmla="*/ 83 w 100"/>
                <a:gd name="T31" fmla="*/ 46 h 129"/>
                <a:gd name="T32" fmla="*/ 83 w 100"/>
                <a:gd name="T33" fmla="*/ 71 h 129"/>
                <a:gd name="T34" fmla="*/ 19 w 100"/>
                <a:gd name="T35" fmla="*/ 71 h 129"/>
                <a:gd name="T36" fmla="*/ 19 w 100"/>
                <a:gd name="T37" fmla="*/ 4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29">
                  <a:moveTo>
                    <a:pt x="100" y="87"/>
                  </a:moveTo>
                  <a:lnTo>
                    <a:pt x="100" y="29"/>
                  </a:lnTo>
                  <a:lnTo>
                    <a:pt x="56" y="29"/>
                  </a:lnTo>
                  <a:lnTo>
                    <a:pt x="76" y="0"/>
                  </a:lnTo>
                  <a:lnTo>
                    <a:pt x="59" y="0"/>
                  </a:lnTo>
                  <a:cubicBezTo>
                    <a:pt x="59" y="0"/>
                    <a:pt x="43" y="20"/>
                    <a:pt x="36" y="29"/>
                  </a:cubicBezTo>
                  <a:lnTo>
                    <a:pt x="0" y="29"/>
                  </a:lnTo>
                  <a:lnTo>
                    <a:pt x="0" y="129"/>
                  </a:lnTo>
                  <a:lnTo>
                    <a:pt x="83" y="129"/>
                  </a:lnTo>
                  <a:lnTo>
                    <a:pt x="83" y="111"/>
                  </a:lnTo>
                  <a:lnTo>
                    <a:pt x="19" y="111"/>
                  </a:lnTo>
                  <a:lnTo>
                    <a:pt x="19" y="86"/>
                  </a:lnTo>
                  <a:lnTo>
                    <a:pt x="100" y="86"/>
                  </a:lnTo>
                  <a:lnTo>
                    <a:pt x="100" y="87"/>
                  </a:lnTo>
                  <a:close/>
                  <a:moveTo>
                    <a:pt x="19" y="46"/>
                  </a:moveTo>
                  <a:lnTo>
                    <a:pt x="83" y="46"/>
                  </a:lnTo>
                  <a:lnTo>
                    <a:pt x="83" y="71"/>
                  </a:lnTo>
                  <a:lnTo>
                    <a:pt x="19" y="71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75">
              <a:extLst>
                <a:ext uri="{FF2B5EF4-FFF2-40B4-BE49-F238E27FC236}">
                  <a16:creationId xmlns:a16="http://schemas.microsoft.com/office/drawing/2014/main" id="{30FCE81A-C435-4CDB-9A97-F115ADBD0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1" y="4481513"/>
              <a:ext cx="165100" cy="187325"/>
            </a:xfrm>
            <a:custGeom>
              <a:avLst/>
              <a:gdLst>
                <a:gd name="T0" fmla="*/ 319 w 337"/>
                <a:gd name="T1" fmla="*/ 364 h 384"/>
                <a:gd name="T2" fmla="*/ 284 w 337"/>
                <a:gd name="T3" fmla="*/ 326 h 384"/>
                <a:gd name="T4" fmla="*/ 284 w 337"/>
                <a:gd name="T5" fmla="*/ 127 h 384"/>
                <a:gd name="T6" fmla="*/ 150 w 337"/>
                <a:gd name="T7" fmla="*/ 0 h 384"/>
                <a:gd name="T8" fmla="*/ 12 w 337"/>
                <a:gd name="T9" fmla="*/ 79 h 384"/>
                <a:gd name="T10" fmla="*/ 52 w 337"/>
                <a:gd name="T11" fmla="*/ 115 h 384"/>
                <a:gd name="T12" fmla="*/ 91 w 337"/>
                <a:gd name="T13" fmla="*/ 74 h 384"/>
                <a:gd name="T14" fmla="*/ 149 w 337"/>
                <a:gd name="T15" fmla="*/ 27 h 384"/>
                <a:gd name="T16" fmla="*/ 219 w 337"/>
                <a:gd name="T17" fmla="*/ 142 h 384"/>
                <a:gd name="T18" fmla="*/ 219 w 337"/>
                <a:gd name="T19" fmla="*/ 172 h 384"/>
                <a:gd name="T20" fmla="*/ 0 w 337"/>
                <a:gd name="T21" fmla="*/ 294 h 384"/>
                <a:gd name="T22" fmla="*/ 100 w 337"/>
                <a:gd name="T23" fmla="*/ 384 h 384"/>
                <a:gd name="T24" fmla="*/ 217 w 337"/>
                <a:gd name="T25" fmla="*/ 325 h 384"/>
                <a:gd name="T26" fmla="*/ 219 w 337"/>
                <a:gd name="T27" fmla="*/ 325 h 384"/>
                <a:gd name="T28" fmla="*/ 281 w 337"/>
                <a:gd name="T29" fmla="*/ 384 h 384"/>
                <a:gd name="T30" fmla="*/ 322 w 337"/>
                <a:gd name="T31" fmla="*/ 381 h 384"/>
                <a:gd name="T32" fmla="*/ 327 w 337"/>
                <a:gd name="T33" fmla="*/ 376 h 384"/>
                <a:gd name="T34" fmla="*/ 337 w 337"/>
                <a:gd name="T35" fmla="*/ 361 h 384"/>
                <a:gd name="T36" fmla="*/ 319 w 337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4">
                  <a:moveTo>
                    <a:pt x="319" y="364"/>
                  </a:moveTo>
                  <a:cubicBezTo>
                    <a:pt x="292" y="364"/>
                    <a:pt x="284" y="354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2" y="0"/>
                    <a:pt x="150" y="0"/>
                  </a:cubicBezTo>
                  <a:cubicBezTo>
                    <a:pt x="92" y="0"/>
                    <a:pt x="12" y="26"/>
                    <a:pt x="12" y="79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7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6" y="177"/>
                    <a:pt x="0" y="177"/>
                    <a:pt x="0" y="294"/>
                  </a:cubicBezTo>
                  <a:cubicBezTo>
                    <a:pt x="0" y="346"/>
                    <a:pt x="42" y="384"/>
                    <a:pt x="100" y="384"/>
                  </a:cubicBezTo>
                  <a:cubicBezTo>
                    <a:pt x="156" y="384"/>
                    <a:pt x="192" y="361"/>
                    <a:pt x="217" y="325"/>
                  </a:cubicBezTo>
                  <a:lnTo>
                    <a:pt x="219" y="325"/>
                  </a:lnTo>
                  <a:cubicBezTo>
                    <a:pt x="219" y="360"/>
                    <a:pt x="232" y="384"/>
                    <a:pt x="281" y="384"/>
                  </a:cubicBezTo>
                  <a:cubicBezTo>
                    <a:pt x="291" y="384"/>
                    <a:pt x="301" y="384"/>
                    <a:pt x="322" y="381"/>
                  </a:cubicBezTo>
                  <a:lnTo>
                    <a:pt x="327" y="376"/>
                  </a:lnTo>
                  <a:cubicBezTo>
                    <a:pt x="331" y="371"/>
                    <a:pt x="335" y="366"/>
                    <a:pt x="337" y="361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76">
              <a:extLst>
                <a:ext uri="{FF2B5EF4-FFF2-40B4-BE49-F238E27FC236}">
                  <a16:creationId xmlns:a16="http://schemas.microsoft.com/office/drawing/2014/main" id="{650085D7-8316-434F-9CA7-614FFD5D5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4510088"/>
              <a:ext cx="111125" cy="109538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77">
              <a:extLst>
                <a:ext uri="{FF2B5EF4-FFF2-40B4-BE49-F238E27FC236}">
                  <a16:creationId xmlns:a16="http://schemas.microsoft.com/office/drawing/2014/main" id="{D39659D4-0ACB-47E0-9D9A-37BE24B4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384675"/>
              <a:ext cx="387350" cy="346075"/>
            </a:xfrm>
            <a:custGeom>
              <a:avLst/>
              <a:gdLst>
                <a:gd name="T0" fmla="*/ 708 w 790"/>
                <a:gd name="T1" fmla="*/ 562 h 709"/>
                <a:gd name="T2" fmla="*/ 726 w 790"/>
                <a:gd name="T3" fmla="*/ 560 h 709"/>
                <a:gd name="T4" fmla="*/ 790 w 790"/>
                <a:gd name="T5" fmla="*/ 355 h 709"/>
                <a:gd name="T6" fmla="*/ 519 w 790"/>
                <a:gd name="T7" fmla="*/ 72 h 709"/>
                <a:gd name="T8" fmla="*/ 408 w 790"/>
                <a:gd name="T9" fmla="*/ 89 h 709"/>
                <a:gd name="T10" fmla="*/ 408 w 790"/>
                <a:gd name="T11" fmla="*/ 0 h 709"/>
                <a:gd name="T12" fmla="*/ 333 w 790"/>
                <a:gd name="T13" fmla="*/ 0 h 709"/>
                <a:gd name="T14" fmla="*/ 333 w 790"/>
                <a:gd name="T15" fmla="*/ 188 h 709"/>
                <a:gd name="T16" fmla="*/ 389 w 790"/>
                <a:gd name="T17" fmla="*/ 188 h 709"/>
                <a:gd name="T18" fmla="*/ 389 w 790"/>
                <a:gd name="T19" fmla="*/ 207 h 709"/>
                <a:gd name="T20" fmla="*/ 314 w 790"/>
                <a:gd name="T21" fmla="*/ 207 h 709"/>
                <a:gd name="T22" fmla="*/ 314 w 790"/>
                <a:gd name="T23" fmla="*/ 207 h 709"/>
                <a:gd name="T24" fmla="*/ 314 w 790"/>
                <a:gd name="T25" fmla="*/ 125 h 709"/>
                <a:gd name="T26" fmla="*/ 125 w 790"/>
                <a:gd name="T27" fmla="*/ 259 h 709"/>
                <a:gd name="T28" fmla="*/ 179 w 790"/>
                <a:gd name="T29" fmla="*/ 259 h 709"/>
                <a:gd name="T30" fmla="*/ 179 w 790"/>
                <a:gd name="T31" fmla="*/ 409 h 709"/>
                <a:gd name="T32" fmla="*/ 254 w 790"/>
                <a:gd name="T33" fmla="*/ 409 h 709"/>
                <a:gd name="T34" fmla="*/ 254 w 790"/>
                <a:gd name="T35" fmla="*/ 259 h 709"/>
                <a:gd name="T36" fmla="*/ 329 w 790"/>
                <a:gd name="T37" fmla="*/ 259 h 709"/>
                <a:gd name="T38" fmla="*/ 329 w 790"/>
                <a:gd name="T39" fmla="*/ 484 h 709"/>
                <a:gd name="T40" fmla="*/ 104 w 790"/>
                <a:gd name="T41" fmla="*/ 484 h 709"/>
                <a:gd name="T42" fmla="*/ 104 w 790"/>
                <a:gd name="T43" fmla="*/ 278 h 709"/>
                <a:gd name="T44" fmla="*/ 0 w 790"/>
                <a:gd name="T45" fmla="*/ 469 h 709"/>
                <a:gd name="T46" fmla="*/ 400 w 790"/>
                <a:gd name="T47" fmla="*/ 709 h 709"/>
                <a:gd name="T48" fmla="*/ 698 w 790"/>
                <a:gd name="T49" fmla="*/ 595 h 709"/>
                <a:gd name="T50" fmla="*/ 711 w 790"/>
                <a:gd name="T51" fmla="*/ 580 h 709"/>
                <a:gd name="T52" fmla="*/ 670 w 790"/>
                <a:gd name="T53" fmla="*/ 583 h 709"/>
                <a:gd name="T54" fmla="*/ 608 w 790"/>
                <a:gd name="T55" fmla="*/ 524 h 709"/>
                <a:gd name="T56" fmla="*/ 606 w 790"/>
                <a:gd name="T57" fmla="*/ 524 h 709"/>
                <a:gd name="T58" fmla="*/ 489 w 790"/>
                <a:gd name="T59" fmla="*/ 583 h 709"/>
                <a:gd name="T60" fmla="*/ 389 w 790"/>
                <a:gd name="T61" fmla="*/ 493 h 709"/>
                <a:gd name="T62" fmla="*/ 608 w 790"/>
                <a:gd name="T63" fmla="*/ 372 h 709"/>
                <a:gd name="T64" fmla="*/ 608 w 790"/>
                <a:gd name="T65" fmla="*/ 342 h 709"/>
                <a:gd name="T66" fmla="*/ 538 w 790"/>
                <a:gd name="T67" fmla="*/ 227 h 709"/>
                <a:gd name="T68" fmla="*/ 480 w 790"/>
                <a:gd name="T69" fmla="*/ 273 h 709"/>
                <a:gd name="T70" fmla="*/ 441 w 790"/>
                <a:gd name="T71" fmla="*/ 314 h 709"/>
                <a:gd name="T72" fmla="*/ 401 w 790"/>
                <a:gd name="T73" fmla="*/ 278 h 709"/>
                <a:gd name="T74" fmla="*/ 539 w 790"/>
                <a:gd name="T75" fmla="*/ 199 h 709"/>
                <a:gd name="T76" fmla="*/ 673 w 790"/>
                <a:gd name="T77" fmla="*/ 327 h 709"/>
                <a:gd name="T78" fmla="*/ 673 w 790"/>
                <a:gd name="T79" fmla="*/ 525 h 709"/>
                <a:gd name="T80" fmla="*/ 708 w 790"/>
                <a:gd name="T81" fmla="*/ 562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90" h="709">
                  <a:moveTo>
                    <a:pt x="708" y="562"/>
                  </a:moveTo>
                  <a:cubicBezTo>
                    <a:pt x="710" y="562"/>
                    <a:pt x="713" y="562"/>
                    <a:pt x="726" y="560"/>
                  </a:cubicBezTo>
                  <a:cubicBezTo>
                    <a:pt x="770" y="498"/>
                    <a:pt x="790" y="423"/>
                    <a:pt x="790" y="355"/>
                  </a:cubicBezTo>
                  <a:cubicBezTo>
                    <a:pt x="790" y="200"/>
                    <a:pt x="684" y="72"/>
                    <a:pt x="519" y="72"/>
                  </a:cubicBezTo>
                  <a:cubicBezTo>
                    <a:pt x="484" y="72"/>
                    <a:pt x="446" y="78"/>
                    <a:pt x="408" y="89"/>
                  </a:cubicBezTo>
                  <a:lnTo>
                    <a:pt x="408" y="0"/>
                  </a:lnTo>
                  <a:lnTo>
                    <a:pt x="333" y="0"/>
                  </a:lnTo>
                  <a:lnTo>
                    <a:pt x="333" y="188"/>
                  </a:lnTo>
                  <a:lnTo>
                    <a:pt x="389" y="188"/>
                  </a:lnTo>
                  <a:lnTo>
                    <a:pt x="389" y="207"/>
                  </a:lnTo>
                  <a:lnTo>
                    <a:pt x="314" y="207"/>
                  </a:lnTo>
                  <a:lnTo>
                    <a:pt x="314" y="207"/>
                  </a:lnTo>
                  <a:lnTo>
                    <a:pt x="314" y="125"/>
                  </a:lnTo>
                  <a:cubicBezTo>
                    <a:pt x="253" y="157"/>
                    <a:pt x="189" y="200"/>
                    <a:pt x="125" y="259"/>
                  </a:cubicBezTo>
                  <a:lnTo>
                    <a:pt x="179" y="259"/>
                  </a:lnTo>
                  <a:lnTo>
                    <a:pt x="179" y="409"/>
                  </a:lnTo>
                  <a:lnTo>
                    <a:pt x="254" y="409"/>
                  </a:lnTo>
                  <a:lnTo>
                    <a:pt x="254" y="259"/>
                  </a:lnTo>
                  <a:lnTo>
                    <a:pt x="329" y="259"/>
                  </a:lnTo>
                  <a:lnTo>
                    <a:pt x="329" y="484"/>
                  </a:lnTo>
                  <a:lnTo>
                    <a:pt x="104" y="484"/>
                  </a:lnTo>
                  <a:lnTo>
                    <a:pt x="104" y="278"/>
                  </a:lnTo>
                  <a:cubicBezTo>
                    <a:pt x="29" y="352"/>
                    <a:pt x="0" y="415"/>
                    <a:pt x="0" y="469"/>
                  </a:cubicBezTo>
                  <a:cubicBezTo>
                    <a:pt x="0" y="583"/>
                    <a:pt x="151" y="709"/>
                    <a:pt x="400" y="709"/>
                  </a:cubicBezTo>
                  <a:cubicBezTo>
                    <a:pt x="539" y="709"/>
                    <a:pt x="635" y="662"/>
                    <a:pt x="698" y="595"/>
                  </a:cubicBezTo>
                  <a:lnTo>
                    <a:pt x="711" y="580"/>
                  </a:lnTo>
                  <a:cubicBezTo>
                    <a:pt x="689" y="583"/>
                    <a:pt x="680" y="583"/>
                    <a:pt x="670" y="583"/>
                  </a:cubicBezTo>
                  <a:cubicBezTo>
                    <a:pt x="623" y="583"/>
                    <a:pt x="608" y="559"/>
                    <a:pt x="608" y="524"/>
                  </a:cubicBezTo>
                  <a:lnTo>
                    <a:pt x="606" y="524"/>
                  </a:lnTo>
                  <a:cubicBezTo>
                    <a:pt x="580" y="560"/>
                    <a:pt x="545" y="583"/>
                    <a:pt x="489" y="583"/>
                  </a:cubicBezTo>
                  <a:cubicBezTo>
                    <a:pt x="431" y="583"/>
                    <a:pt x="389" y="544"/>
                    <a:pt x="389" y="493"/>
                  </a:cubicBezTo>
                  <a:cubicBezTo>
                    <a:pt x="389" y="377"/>
                    <a:pt x="545" y="377"/>
                    <a:pt x="608" y="372"/>
                  </a:cubicBezTo>
                  <a:lnTo>
                    <a:pt x="608" y="342"/>
                  </a:lnTo>
                  <a:cubicBezTo>
                    <a:pt x="608" y="285"/>
                    <a:pt x="606" y="227"/>
                    <a:pt x="538" y="227"/>
                  </a:cubicBezTo>
                  <a:cubicBezTo>
                    <a:pt x="486" y="227"/>
                    <a:pt x="480" y="248"/>
                    <a:pt x="480" y="273"/>
                  </a:cubicBezTo>
                  <a:cubicBezTo>
                    <a:pt x="480" y="305"/>
                    <a:pt x="455" y="314"/>
                    <a:pt x="441" y="314"/>
                  </a:cubicBezTo>
                  <a:cubicBezTo>
                    <a:pt x="419" y="314"/>
                    <a:pt x="401" y="299"/>
                    <a:pt x="401" y="278"/>
                  </a:cubicBezTo>
                  <a:cubicBezTo>
                    <a:pt x="401" y="225"/>
                    <a:pt x="481" y="199"/>
                    <a:pt x="539" y="199"/>
                  </a:cubicBezTo>
                  <a:cubicBezTo>
                    <a:pt x="653" y="199"/>
                    <a:pt x="673" y="252"/>
                    <a:pt x="673" y="327"/>
                  </a:cubicBezTo>
                  <a:lnTo>
                    <a:pt x="673" y="525"/>
                  </a:lnTo>
                  <a:cubicBezTo>
                    <a:pt x="673" y="552"/>
                    <a:pt x="681" y="562"/>
                    <a:pt x="708" y="56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78">
              <a:extLst>
                <a:ext uri="{FF2B5EF4-FFF2-40B4-BE49-F238E27FC236}">
                  <a16:creationId xmlns:a16="http://schemas.microsoft.com/office/drawing/2014/main" id="{25761D69-5D7A-4ACC-8E52-F28A506BA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3" y="4578350"/>
              <a:ext cx="71438" cy="74613"/>
            </a:xfrm>
            <a:custGeom>
              <a:avLst/>
              <a:gdLst>
                <a:gd name="T0" fmla="*/ 56 w 145"/>
                <a:gd name="T1" fmla="*/ 152 h 152"/>
                <a:gd name="T2" fmla="*/ 145 w 145"/>
                <a:gd name="T3" fmla="*/ 47 h 152"/>
                <a:gd name="T4" fmla="*/ 145 w 145"/>
                <a:gd name="T5" fmla="*/ 0 h 152"/>
                <a:gd name="T6" fmla="*/ 0 w 145"/>
                <a:gd name="T7" fmla="*/ 82 h 152"/>
                <a:gd name="T8" fmla="*/ 56 w 145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52">
                  <a:moveTo>
                    <a:pt x="56" y="152"/>
                  </a:moveTo>
                  <a:cubicBezTo>
                    <a:pt x="110" y="152"/>
                    <a:pt x="145" y="102"/>
                    <a:pt x="145" y="47"/>
                  </a:cubicBezTo>
                  <a:lnTo>
                    <a:pt x="145" y="0"/>
                  </a:lnTo>
                  <a:cubicBezTo>
                    <a:pt x="106" y="1"/>
                    <a:pt x="0" y="7"/>
                    <a:pt x="0" y="82"/>
                  </a:cubicBezTo>
                  <a:cubicBezTo>
                    <a:pt x="0" y="123"/>
                    <a:pt x="27" y="152"/>
                    <a:pt x="56" y="15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3" name="Groupe 442">
            <a:extLst>
              <a:ext uri="{FF2B5EF4-FFF2-40B4-BE49-F238E27FC236}">
                <a16:creationId xmlns:a16="http://schemas.microsoft.com/office/drawing/2014/main" id="{E9353DF0-A401-4C6F-8A69-18DA683058F1}"/>
              </a:ext>
            </a:extLst>
          </p:cNvPr>
          <p:cNvGrpSpPr/>
          <p:nvPr/>
        </p:nvGrpSpPr>
        <p:grpSpPr>
          <a:xfrm>
            <a:off x="4001166" y="3445327"/>
            <a:ext cx="1083070" cy="1060026"/>
            <a:chOff x="8821738" y="2690813"/>
            <a:chExt cx="596900" cy="584200"/>
          </a:xfrm>
        </p:grpSpPr>
        <p:sp>
          <p:nvSpPr>
            <p:cNvPr id="239" name="Freeform 105">
              <a:extLst>
                <a:ext uri="{FF2B5EF4-FFF2-40B4-BE49-F238E27FC236}">
                  <a16:creationId xmlns:a16="http://schemas.microsoft.com/office/drawing/2014/main" id="{A88FDF47-E0CC-42D4-871F-CA278417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1263" y="3089275"/>
              <a:ext cx="39688" cy="38100"/>
            </a:xfrm>
            <a:custGeom>
              <a:avLst/>
              <a:gdLst>
                <a:gd name="T0" fmla="*/ 14 w 80"/>
                <a:gd name="T1" fmla="*/ 66 h 80"/>
                <a:gd name="T2" fmla="*/ 14 w 80"/>
                <a:gd name="T3" fmla="*/ 0 h 80"/>
                <a:gd name="T4" fmla="*/ 0 w 80"/>
                <a:gd name="T5" fmla="*/ 0 h 80"/>
                <a:gd name="T6" fmla="*/ 0 w 80"/>
                <a:gd name="T7" fmla="*/ 80 h 80"/>
                <a:gd name="T8" fmla="*/ 80 w 80"/>
                <a:gd name="T9" fmla="*/ 80 h 80"/>
                <a:gd name="T10" fmla="*/ 80 w 80"/>
                <a:gd name="T11" fmla="*/ 0 h 80"/>
                <a:gd name="T12" fmla="*/ 66 w 80"/>
                <a:gd name="T13" fmla="*/ 0 h 80"/>
                <a:gd name="T14" fmla="*/ 66 w 80"/>
                <a:gd name="T15" fmla="*/ 66 h 80"/>
                <a:gd name="T16" fmla="*/ 14 w 80"/>
                <a:gd name="T17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4" y="66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66" y="66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106">
              <a:extLst>
                <a:ext uri="{FF2B5EF4-FFF2-40B4-BE49-F238E27FC236}">
                  <a16:creationId xmlns:a16="http://schemas.microsoft.com/office/drawing/2014/main" id="{AEAFF0C7-C33B-41D4-8B7B-86E90A322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9525" y="3089275"/>
              <a:ext cx="39688" cy="3810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80 h 80"/>
                <a:gd name="T4" fmla="*/ 14 w 80"/>
                <a:gd name="T5" fmla="*/ 80 h 80"/>
                <a:gd name="T6" fmla="*/ 14 w 80"/>
                <a:gd name="T7" fmla="*/ 13 h 80"/>
                <a:gd name="T8" fmla="*/ 66 w 80"/>
                <a:gd name="T9" fmla="*/ 13 h 80"/>
                <a:gd name="T10" fmla="*/ 66 w 80"/>
                <a:gd name="T11" fmla="*/ 80 h 80"/>
                <a:gd name="T12" fmla="*/ 80 w 80"/>
                <a:gd name="T13" fmla="*/ 80 h 80"/>
                <a:gd name="T14" fmla="*/ 80 w 80"/>
                <a:gd name="T15" fmla="*/ 0 h 80"/>
                <a:gd name="T16" fmla="*/ 0 w 80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lnTo>
                    <a:pt x="0" y="80"/>
                  </a:lnTo>
                  <a:lnTo>
                    <a:pt x="14" y="80"/>
                  </a:lnTo>
                  <a:lnTo>
                    <a:pt x="14" y="13"/>
                  </a:lnTo>
                  <a:lnTo>
                    <a:pt x="66" y="13"/>
                  </a:lnTo>
                  <a:lnTo>
                    <a:pt x="66" y="80"/>
                  </a:lnTo>
                  <a:lnTo>
                    <a:pt x="80" y="80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Rectangle 107">
              <a:extLst>
                <a:ext uri="{FF2B5EF4-FFF2-40B4-BE49-F238E27FC236}">
                  <a16:creationId xmlns:a16="http://schemas.microsoft.com/office/drawing/2014/main" id="{C936BF34-AF3D-4785-B6EB-FBFC2B6BB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7788" y="3076575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Rectangle 108">
              <a:extLst>
                <a:ext uri="{FF2B5EF4-FFF2-40B4-BE49-F238E27FC236}">
                  <a16:creationId xmlns:a16="http://schemas.microsoft.com/office/drawing/2014/main" id="{7160EBF8-94EC-4A1B-988F-23E21B383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7788" y="3089275"/>
              <a:ext cx="7938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109">
              <a:extLst>
                <a:ext uri="{FF2B5EF4-FFF2-40B4-BE49-F238E27FC236}">
                  <a16:creationId xmlns:a16="http://schemas.microsoft.com/office/drawing/2014/main" id="{D5DD85F6-EE96-4F28-B0CD-E8350291C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1125" y="3089275"/>
              <a:ext cx="38100" cy="38100"/>
            </a:xfrm>
            <a:custGeom>
              <a:avLst/>
              <a:gdLst>
                <a:gd name="T0" fmla="*/ 66 w 80"/>
                <a:gd name="T1" fmla="*/ 0 h 80"/>
                <a:gd name="T2" fmla="*/ 48 w 80"/>
                <a:gd name="T3" fmla="*/ 66 h 80"/>
                <a:gd name="T4" fmla="*/ 34 w 80"/>
                <a:gd name="T5" fmla="*/ 66 h 80"/>
                <a:gd name="T6" fmla="*/ 14 w 80"/>
                <a:gd name="T7" fmla="*/ 0 h 80"/>
                <a:gd name="T8" fmla="*/ 0 w 80"/>
                <a:gd name="T9" fmla="*/ 0 h 80"/>
                <a:gd name="T10" fmla="*/ 21 w 80"/>
                <a:gd name="T11" fmla="*/ 80 h 80"/>
                <a:gd name="T12" fmla="*/ 59 w 80"/>
                <a:gd name="T13" fmla="*/ 80 h 80"/>
                <a:gd name="T14" fmla="*/ 80 w 80"/>
                <a:gd name="T15" fmla="*/ 0 h 80"/>
                <a:gd name="T16" fmla="*/ 66 w 80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6" y="0"/>
                  </a:moveTo>
                  <a:cubicBezTo>
                    <a:pt x="66" y="0"/>
                    <a:pt x="48" y="64"/>
                    <a:pt x="48" y="66"/>
                  </a:cubicBezTo>
                  <a:lnTo>
                    <a:pt x="3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1" y="80"/>
                  </a:lnTo>
                  <a:lnTo>
                    <a:pt x="59" y="80"/>
                  </a:lnTo>
                  <a:lnTo>
                    <a:pt x="8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110">
              <a:extLst>
                <a:ext uri="{FF2B5EF4-FFF2-40B4-BE49-F238E27FC236}">
                  <a16:creationId xmlns:a16="http://schemas.microsoft.com/office/drawing/2014/main" id="{D756F696-E728-42B6-A338-7969ED3D8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6213" y="3089275"/>
              <a:ext cx="38100" cy="38100"/>
            </a:xfrm>
            <a:custGeom>
              <a:avLst/>
              <a:gdLst>
                <a:gd name="T0" fmla="*/ 66 w 80"/>
                <a:gd name="T1" fmla="*/ 66 h 80"/>
                <a:gd name="T2" fmla="*/ 15 w 80"/>
                <a:gd name="T3" fmla="*/ 66 h 80"/>
                <a:gd name="T4" fmla="*/ 15 w 80"/>
                <a:gd name="T5" fmla="*/ 46 h 80"/>
                <a:gd name="T6" fmla="*/ 80 w 80"/>
                <a:gd name="T7" fmla="*/ 46 h 80"/>
                <a:gd name="T8" fmla="*/ 80 w 80"/>
                <a:gd name="T9" fmla="*/ 0 h 80"/>
                <a:gd name="T10" fmla="*/ 0 w 80"/>
                <a:gd name="T11" fmla="*/ 0 h 80"/>
                <a:gd name="T12" fmla="*/ 0 w 80"/>
                <a:gd name="T13" fmla="*/ 80 h 80"/>
                <a:gd name="T14" fmla="*/ 66 w 80"/>
                <a:gd name="T15" fmla="*/ 80 h 80"/>
                <a:gd name="T16" fmla="*/ 66 w 80"/>
                <a:gd name="T17" fmla="*/ 66 h 80"/>
                <a:gd name="T18" fmla="*/ 15 w 80"/>
                <a:gd name="T19" fmla="*/ 14 h 80"/>
                <a:gd name="T20" fmla="*/ 66 w 80"/>
                <a:gd name="T21" fmla="*/ 14 h 80"/>
                <a:gd name="T22" fmla="*/ 66 w 80"/>
                <a:gd name="T23" fmla="*/ 34 h 80"/>
                <a:gd name="T24" fmla="*/ 15 w 80"/>
                <a:gd name="T25" fmla="*/ 34 h 80"/>
                <a:gd name="T26" fmla="*/ 15 w 80"/>
                <a:gd name="T27" fmla="*/ 1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80">
                  <a:moveTo>
                    <a:pt x="66" y="66"/>
                  </a:moveTo>
                  <a:lnTo>
                    <a:pt x="15" y="66"/>
                  </a:lnTo>
                  <a:lnTo>
                    <a:pt x="15" y="46"/>
                  </a:lnTo>
                  <a:lnTo>
                    <a:pt x="80" y="46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66" y="80"/>
                  </a:lnTo>
                  <a:lnTo>
                    <a:pt x="66" y="66"/>
                  </a:lnTo>
                  <a:close/>
                  <a:moveTo>
                    <a:pt x="15" y="14"/>
                  </a:moveTo>
                  <a:lnTo>
                    <a:pt x="66" y="14"/>
                  </a:lnTo>
                  <a:lnTo>
                    <a:pt x="66" y="34"/>
                  </a:lnTo>
                  <a:lnTo>
                    <a:pt x="15" y="34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111">
              <a:extLst>
                <a:ext uri="{FF2B5EF4-FFF2-40B4-BE49-F238E27FC236}">
                  <a16:creationId xmlns:a16="http://schemas.microsoft.com/office/drawing/2014/main" id="{C4F6CB92-4851-4711-9252-1A1DC3F14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1300" y="3089275"/>
              <a:ext cx="23813" cy="38100"/>
            </a:xfrm>
            <a:custGeom>
              <a:avLst/>
              <a:gdLst>
                <a:gd name="T0" fmla="*/ 14 w 50"/>
                <a:gd name="T1" fmla="*/ 80 h 80"/>
                <a:gd name="T2" fmla="*/ 14 w 50"/>
                <a:gd name="T3" fmla="*/ 13 h 80"/>
                <a:gd name="T4" fmla="*/ 50 w 50"/>
                <a:gd name="T5" fmla="*/ 13 h 80"/>
                <a:gd name="T6" fmla="*/ 50 w 50"/>
                <a:gd name="T7" fmla="*/ 0 h 80"/>
                <a:gd name="T8" fmla="*/ 0 w 50"/>
                <a:gd name="T9" fmla="*/ 0 h 80"/>
                <a:gd name="T10" fmla="*/ 0 w 50"/>
                <a:gd name="T11" fmla="*/ 80 h 80"/>
                <a:gd name="T12" fmla="*/ 14 w 5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0">
                  <a:moveTo>
                    <a:pt x="14" y="80"/>
                  </a:moveTo>
                  <a:lnTo>
                    <a:pt x="14" y="13"/>
                  </a:lnTo>
                  <a:lnTo>
                    <a:pt x="50" y="13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14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112">
              <a:extLst>
                <a:ext uri="{FF2B5EF4-FFF2-40B4-BE49-F238E27FC236}">
                  <a16:creationId xmlns:a16="http://schemas.microsoft.com/office/drawing/2014/main" id="{87CC23E5-843C-4535-8927-C5BA5603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0513" y="3089275"/>
              <a:ext cx="39688" cy="3810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46 h 80"/>
                <a:gd name="T4" fmla="*/ 32 w 80"/>
                <a:gd name="T5" fmla="*/ 46 h 80"/>
                <a:gd name="T6" fmla="*/ 65 w 80"/>
                <a:gd name="T7" fmla="*/ 46 h 80"/>
                <a:gd name="T8" fmla="*/ 65 w 80"/>
                <a:gd name="T9" fmla="*/ 66 h 80"/>
                <a:gd name="T10" fmla="*/ 0 w 80"/>
                <a:gd name="T11" fmla="*/ 66 h 80"/>
                <a:gd name="T12" fmla="*/ 0 w 80"/>
                <a:gd name="T13" fmla="*/ 80 h 80"/>
                <a:gd name="T14" fmla="*/ 80 w 80"/>
                <a:gd name="T15" fmla="*/ 80 h 80"/>
                <a:gd name="T16" fmla="*/ 80 w 80"/>
                <a:gd name="T17" fmla="*/ 33 h 80"/>
                <a:gd name="T18" fmla="*/ 13 w 80"/>
                <a:gd name="T19" fmla="*/ 33 h 80"/>
                <a:gd name="T20" fmla="*/ 13 w 80"/>
                <a:gd name="T21" fmla="*/ 13 h 80"/>
                <a:gd name="T22" fmla="*/ 66 w 80"/>
                <a:gd name="T23" fmla="*/ 13 h 80"/>
                <a:gd name="T24" fmla="*/ 66 w 80"/>
                <a:gd name="T25" fmla="*/ 0 h 80"/>
                <a:gd name="T26" fmla="*/ 0 w 80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lnTo>
                    <a:pt x="0" y="46"/>
                  </a:lnTo>
                  <a:lnTo>
                    <a:pt x="32" y="46"/>
                  </a:lnTo>
                  <a:lnTo>
                    <a:pt x="65" y="46"/>
                  </a:lnTo>
                  <a:lnTo>
                    <a:pt x="65" y="66"/>
                  </a:lnTo>
                  <a:lnTo>
                    <a:pt x="0" y="66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80" y="33"/>
                  </a:lnTo>
                  <a:lnTo>
                    <a:pt x="13" y="33"/>
                  </a:lnTo>
                  <a:lnTo>
                    <a:pt x="13" y="13"/>
                  </a:lnTo>
                  <a:lnTo>
                    <a:pt x="66" y="13"/>
                  </a:lnTo>
                  <a:lnTo>
                    <a:pt x="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Rectangle 113">
              <a:extLst>
                <a:ext uri="{FF2B5EF4-FFF2-40B4-BE49-F238E27FC236}">
                  <a16:creationId xmlns:a16="http://schemas.microsoft.com/office/drawing/2014/main" id="{7A85D49A-C9F0-41CF-AF18-89A5DD93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8775" y="3089275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Rectangle 114">
              <a:extLst>
                <a:ext uri="{FF2B5EF4-FFF2-40B4-BE49-F238E27FC236}">
                  <a16:creationId xmlns:a16="http://schemas.microsoft.com/office/drawing/2014/main" id="{D20579E3-2F94-4A0C-85E7-D0683FC30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8775" y="307657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115">
              <a:extLst>
                <a:ext uri="{FF2B5EF4-FFF2-40B4-BE49-F238E27FC236}">
                  <a16:creationId xmlns:a16="http://schemas.microsoft.com/office/drawing/2014/main" id="{E41C982B-3741-404E-BA8B-D25D4410E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875" y="3076575"/>
              <a:ext cx="25400" cy="50800"/>
            </a:xfrm>
            <a:custGeom>
              <a:avLst/>
              <a:gdLst>
                <a:gd name="T0" fmla="*/ 14 w 52"/>
                <a:gd name="T1" fmla="*/ 24 h 104"/>
                <a:gd name="T2" fmla="*/ 14 w 52"/>
                <a:gd name="T3" fmla="*/ 0 h 104"/>
                <a:gd name="T4" fmla="*/ 0 w 52"/>
                <a:gd name="T5" fmla="*/ 0 h 104"/>
                <a:gd name="T6" fmla="*/ 0 w 52"/>
                <a:gd name="T7" fmla="*/ 53 h 104"/>
                <a:gd name="T8" fmla="*/ 0 w 52"/>
                <a:gd name="T9" fmla="*/ 104 h 104"/>
                <a:gd name="T10" fmla="*/ 52 w 52"/>
                <a:gd name="T11" fmla="*/ 104 h 104"/>
                <a:gd name="T12" fmla="*/ 52 w 52"/>
                <a:gd name="T13" fmla="*/ 90 h 104"/>
                <a:gd name="T14" fmla="*/ 14 w 52"/>
                <a:gd name="T15" fmla="*/ 90 h 104"/>
                <a:gd name="T16" fmla="*/ 14 w 52"/>
                <a:gd name="T17" fmla="*/ 37 h 104"/>
                <a:gd name="T18" fmla="*/ 41 w 52"/>
                <a:gd name="T19" fmla="*/ 37 h 104"/>
                <a:gd name="T20" fmla="*/ 41 w 52"/>
                <a:gd name="T21" fmla="*/ 24 h 104"/>
                <a:gd name="T22" fmla="*/ 14 w 52"/>
                <a:gd name="T23" fmla="*/ 2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104">
                  <a:moveTo>
                    <a:pt x="14" y="24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0" y="104"/>
                  </a:lnTo>
                  <a:lnTo>
                    <a:pt x="52" y="104"/>
                  </a:lnTo>
                  <a:lnTo>
                    <a:pt x="52" y="90"/>
                  </a:lnTo>
                  <a:lnTo>
                    <a:pt x="14" y="90"/>
                  </a:lnTo>
                  <a:lnTo>
                    <a:pt x="14" y="37"/>
                  </a:lnTo>
                  <a:lnTo>
                    <a:pt x="41" y="37"/>
                  </a:lnTo>
                  <a:lnTo>
                    <a:pt x="41" y="24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116">
              <a:extLst>
                <a:ext uri="{FF2B5EF4-FFF2-40B4-BE49-F238E27FC236}">
                  <a16:creationId xmlns:a16="http://schemas.microsoft.com/office/drawing/2014/main" id="{229B31BC-D9A6-4BCD-B988-CB25A08F86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42438" y="3076575"/>
              <a:ext cx="38100" cy="50800"/>
            </a:xfrm>
            <a:custGeom>
              <a:avLst/>
              <a:gdLst>
                <a:gd name="T0" fmla="*/ 65 w 78"/>
                <a:gd name="T1" fmla="*/ 90 h 104"/>
                <a:gd name="T2" fmla="*/ 13 w 78"/>
                <a:gd name="T3" fmla="*/ 90 h 104"/>
                <a:gd name="T4" fmla="*/ 13 w 78"/>
                <a:gd name="T5" fmla="*/ 70 h 104"/>
                <a:gd name="T6" fmla="*/ 78 w 78"/>
                <a:gd name="T7" fmla="*/ 70 h 104"/>
                <a:gd name="T8" fmla="*/ 78 w 78"/>
                <a:gd name="T9" fmla="*/ 24 h 104"/>
                <a:gd name="T10" fmla="*/ 43 w 78"/>
                <a:gd name="T11" fmla="*/ 24 h 104"/>
                <a:gd name="T12" fmla="*/ 60 w 78"/>
                <a:gd name="T13" fmla="*/ 0 h 104"/>
                <a:gd name="T14" fmla="*/ 46 w 78"/>
                <a:gd name="T15" fmla="*/ 0 h 104"/>
                <a:gd name="T16" fmla="*/ 28 w 78"/>
                <a:gd name="T17" fmla="*/ 24 h 104"/>
                <a:gd name="T18" fmla="*/ 0 w 78"/>
                <a:gd name="T19" fmla="*/ 24 h 104"/>
                <a:gd name="T20" fmla="*/ 0 w 78"/>
                <a:gd name="T21" fmla="*/ 104 h 104"/>
                <a:gd name="T22" fmla="*/ 66 w 78"/>
                <a:gd name="T23" fmla="*/ 104 h 104"/>
                <a:gd name="T24" fmla="*/ 66 w 78"/>
                <a:gd name="T25" fmla="*/ 90 h 104"/>
                <a:gd name="T26" fmla="*/ 65 w 78"/>
                <a:gd name="T27" fmla="*/ 90 h 104"/>
                <a:gd name="T28" fmla="*/ 13 w 78"/>
                <a:gd name="T29" fmla="*/ 38 h 104"/>
                <a:gd name="T30" fmla="*/ 65 w 78"/>
                <a:gd name="T31" fmla="*/ 38 h 104"/>
                <a:gd name="T32" fmla="*/ 65 w 78"/>
                <a:gd name="T33" fmla="*/ 58 h 104"/>
                <a:gd name="T34" fmla="*/ 13 w 78"/>
                <a:gd name="T35" fmla="*/ 58 h 104"/>
                <a:gd name="T36" fmla="*/ 13 w 78"/>
                <a:gd name="T37" fmla="*/ 3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104">
                  <a:moveTo>
                    <a:pt x="65" y="90"/>
                  </a:moveTo>
                  <a:lnTo>
                    <a:pt x="13" y="90"/>
                  </a:lnTo>
                  <a:lnTo>
                    <a:pt x="13" y="70"/>
                  </a:lnTo>
                  <a:lnTo>
                    <a:pt x="78" y="70"/>
                  </a:lnTo>
                  <a:lnTo>
                    <a:pt x="78" y="24"/>
                  </a:lnTo>
                  <a:lnTo>
                    <a:pt x="43" y="24"/>
                  </a:lnTo>
                  <a:lnTo>
                    <a:pt x="60" y="0"/>
                  </a:lnTo>
                  <a:lnTo>
                    <a:pt x="46" y="0"/>
                  </a:lnTo>
                  <a:cubicBezTo>
                    <a:pt x="46" y="0"/>
                    <a:pt x="32" y="17"/>
                    <a:pt x="28" y="24"/>
                  </a:cubicBezTo>
                  <a:lnTo>
                    <a:pt x="0" y="24"/>
                  </a:lnTo>
                  <a:lnTo>
                    <a:pt x="0" y="104"/>
                  </a:lnTo>
                  <a:lnTo>
                    <a:pt x="66" y="104"/>
                  </a:lnTo>
                  <a:lnTo>
                    <a:pt x="66" y="90"/>
                  </a:lnTo>
                  <a:lnTo>
                    <a:pt x="65" y="90"/>
                  </a:lnTo>
                  <a:close/>
                  <a:moveTo>
                    <a:pt x="13" y="38"/>
                  </a:moveTo>
                  <a:lnTo>
                    <a:pt x="65" y="38"/>
                  </a:lnTo>
                  <a:lnTo>
                    <a:pt x="65" y="58"/>
                  </a:lnTo>
                  <a:lnTo>
                    <a:pt x="13" y="58"/>
                  </a:lnTo>
                  <a:lnTo>
                    <a:pt x="13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117">
              <a:extLst>
                <a:ext uri="{FF2B5EF4-FFF2-40B4-BE49-F238E27FC236}">
                  <a16:creationId xmlns:a16="http://schemas.microsoft.com/office/drawing/2014/main" id="{B81CC002-8E54-4762-A923-9A553B705D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3159125"/>
              <a:ext cx="80963" cy="80963"/>
            </a:xfrm>
            <a:custGeom>
              <a:avLst/>
              <a:gdLst>
                <a:gd name="T0" fmla="*/ 134 w 165"/>
                <a:gd name="T1" fmla="*/ 125 h 166"/>
                <a:gd name="T2" fmla="*/ 134 w 165"/>
                <a:gd name="T3" fmla="*/ 56 h 166"/>
                <a:gd name="T4" fmla="*/ 74 w 165"/>
                <a:gd name="T5" fmla="*/ 0 h 166"/>
                <a:gd name="T6" fmla="*/ 8 w 165"/>
                <a:gd name="T7" fmla="*/ 35 h 166"/>
                <a:gd name="T8" fmla="*/ 29 w 165"/>
                <a:gd name="T9" fmla="*/ 52 h 166"/>
                <a:gd name="T10" fmla="*/ 74 w 165"/>
                <a:gd name="T11" fmla="*/ 11 h 166"/>
                <a:gd name="T12" fmla="*/ 99 w 165"/>
                <a:gd name="T13" fmla="*/ 56 h 166"/>
                <a:gd name="T14" fmla="*/ 99 w 165"/>
                <a:gd name="T15" fmla="*/ 74 h 166"/>
                <a:gd name="T16" fmla="*/ 0 w 165"/>
                <a:gd name="T17" fmla="*/ 126 h 166"/>
                <a:gd name="T18" fmla="*/ 48 w 165"/>
                <a:gd name="T19" fmla="*/ 166 h 166"/>
                <a:gd name="T20" fmla="*/ 98 w 165"/>
                <a:gd name="T21" fmla="*/ 142 h 166"/>
                <a:gd name="T22" fmla="*/ 126 w 165"/>
                <a:gd name="T23" fmla="*/ 166 h 166"/>
                <a:gd name="T24" fmla="*/ 165 w 165"/>
                <a:gd name="T25" fmla="*/ 160 h 166"/>
                <a:gd name="T26" fmla="*/ 165 w 165"/>
                <a:gd name="T27" fmla="*/ 151 h 166"/>
                <a:gd name="T28" fmla="*/ 151 w 165"/>
                <a:gd name="T29" fmla="*/ 154 h 166"/>
                <a:gd name="T30" fmla="*/ 134 w 165"/>
                <a:gd name="T31" fmla="*/ 125 h 166"/>
                <a:gd name="T32" fmla="*/ 98 w 165"/>
                <a:gd name="T33" fmla="*/ 107 h 166"/>
                <a:gd name="T34" fmla="*/ 63 w 165"/>
                <a:gd name="T35" fmla="*/ 146 h 166"/>
                <a:gd name="T36" fmla="*/ 40 w 165"/>
                <a:gd name="T37" fmla="*/ 121 h 166"/>
                <a:gd name="T38" fmla="*/ 98 w 165"/>
                <a:gd name="T39" fmla="*/ 86 h 166"/>
                <a:gd name="T40" fmla="*/ 98 w 165"/>
                <a:gd name="T41" fmla="*/ 10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5" h="166">
                  <a:moveTo>
                    <a:pt x="134" y="125"/>
                  </a:moveTo>
                  <a:lnTo>
                    <a:pt x="134" y="56"/>
                  </a:lnTo>
                  <a:cubicBezTo>
                    <a:pt x="134" y="17"/>
                    <a:pt x="119" y="0"/>
                    <a:pt x="74" y="0"/>
                  </a:cubicBezTo>
                  <a:cubicBezTo>
                    <a:pt x="44" y="0"/>
                    <a:pt x="8" y="11"/>
                    <a:pt x="8" y="35"/>
                  </a:cubicBezTo>
                  <a:cubicBezTo>
                    <a:pt x="8" y="47"/>
                    <a:pt x="18" y="52"/>
                    <a:pt x="29" y="52"/>
                  </a:cubicBezTo>
                  <a:cubicBezTo>
                    <a:pt x="63" y="52"/>
                    <a:pt x="38" y="11"/>
                    <a:pt x="74" y="11"/>
                  </a:cubicBezTo>
                  <a:cubicBezTo>
                    <a:pt x="99" y="11"/>
                    <a:pt x="99" y="37"/>
                    <a:pt x="99" y="56"/>
                  </a:cubicBezTo>
                  <a:lnTo>
                    <a:pt x="99" y="74"/>
                  </a:lnTo>
                  <a:cubicBezTo>
                    <a:pt x="75" y="75"/>
                    <a:pt x="0" y="79"/>
                    <a:pt x="0" y="126"/>
                  </a:cubicBezTo>
                  <a:cubicBezTo>
                    <a:pt x="0" y="149"/>
                    <a:pt x="23" y="166"/>
                    <a:pt x="48" y="166"/>
                  </a:cubicBezTo>
                  <a:cubicBezTo>
                    <a:pt x="75" y="166"/>
                    <a:pt x="90" y="150"/>
                    <a:pt x="98" y="142"/>
                  </a:cubicBezTo>
                  <a:cubicBezTo>
                    <a:pt x="100" y="154"/>
                    <a:pt x="105" y="166"/>
                    <a:pt x="126" y="166"/>
                  </a:cubicBezTo>
                  <a:cubicBezTo>
                    <a:pt x="141" y="166"/>
                    <a:pt x="153" y="164"/>
                    <a:pt x="165" y="160"/>
                  </a:cubicBezTo>
                  <a:lnTo>
                    <a:pt x="165" y="151"/>
                  </a:lnTo>
                  <a:cubicBezTo>
                    <a:pt x="160" y="152"/>
                    <a:pt x="155" y="154"/>
                    <a:pt x="151" y="154"/>
                  </a:cubicBezTo>
                  <a:cubicBezTo>
                    <a:pt x="139" y="154"/>
                    <a:pt x="134" y="146"/>
                    <a:pt x="134" y="125"/>
                  </a:cubicBezTo>
                  <a:close/>
                  <a:moveTo>
                    <a:pt x="98" y="107"/>
                  </a:moveTo>
                  <a:cubicBezTo>
                    <a:pt x="98" y="132"/>
                    <a:pt x="84" y="146"/>
                    <a:pt x="63" y="146"/>
                  </a:cubicBezTo>
                  <a:cubicBezTo>
                    <a:pt x="48" y="146"/>
                    <a:pt x="40" y="135"/>
                    <a:pt x="40" y="121"/>
                  </a:cubicBezTo>
                  <a:cubicBezTo>
                    <a:pt x="40" y="89"/>
                    <a:pt x="84" y="86"/>
                    <a:pt x="98" y="86"/>
                  </a:cubicBezTo>
                  <a:lnTo>
                    <a:pt x="98" y="10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118">
              <a:extLst>
                <a:ext uri="{FF2B5EF4-FFF2-40B4-BE49-F238E27FC236}">
                  <a16:creationId xmlns:a16="http://schemas.microsoft.com/office/drawing/2014/main" id="{848DB666-1D64-4A98-A567-0492A8F0C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1750" y="3159125"/>
              <a:ext cx="95250" cy="79375"/>
            </a:xfrm>
            <a:custGeom>
              <a:avLst/>
              <a:gdLst>
                <a:gd name="T0" fmla="*/ 168 w 196"/>
                <a:gd name="T1" fmla="*/ 125 h 162"/>
                <a:gd name="T2" fmla="*/ 168 w 196"/>
                <a:gd name="T3" fmla="*/ 46 h 162"/>
                <a:gd name="T4" fmla="*/ 125 w 196"/>
                <a:gd name="T5" fmla="*/ 0 h 162"/>
                <a:gd name="T6" fmla="*/ 65 w 196"/>
                <a:gd name="T7" fmla="*/ 41 h 162"/>
                <a:gd name="T8" fmla="*/ 63 w 196"/>
                <a:gd name="T9" fmla="*/ 41 h 162"/>
                <a:gd name="T10" fmla="*/ 63 w 196"/>
                <a:gd name="T11" fmla="*/ 0 h 162"/>
                <a:gd name="T12" fmla="*/ 0 w 196"/>
                <a:gd name="T13" fmla="*/ 9 h 162"/>
                <a:gd name="T14" fmla="*/ 0 w 196"/>
                <a:gd name="T15" fmla="*/ 16 h 162"/>
                <a:gd name="T16" fmla="*/ 27 w 196"/>
                <a:gd name="T17" fmla="*/ 44 h 162"/>
                <a:gd name="T18" fmla="*/ 27 w 196"/>
                <a:gd name="T19" fmla="*/ 125 h 162"/>
                <a:gd name="T20" fmla="*/ 0 w 196"/>
                <a:gd name="T21" fmla="*/ 155 h 162"/>
                <a:gd name="T22" fmla="*/ 0 w 196"/>
                <a:gd name="T23" fmla="*/ 162 h 162"/>
                <a:gd name="T24" fmla="*/ 91 w 196"/>
                <a:gd name="T25" fmla="*/ 162 h 162"/>
                <a:gd name="T26" fmla="*/ 91 w 196"/>
                <a:gd name="T27" fmla="*/ 155 h 162"/>
                <a:gd name="T28" fmla="*/ 63 w 196"/>
                <a:gd name="T29" fmla="*/ 125 h 162"/>
                <a:gd name="T30" fmla="*/ 63 w 196"/>
                <a:gd name="T31" fmla="*/ 79 h 162"/>
                <a:gd name="T32" fmla="*/ 108 w 196"/>
                <a:gd name="T33" fmla="*/ 21 h 162"/>
                <a:gd name="T34" fmla="*/ 132 w 196"/>
                <a:gd name="T35" fmla="*/ 74 h 162"/>
                <a:gd name="T36" fmla="*/ 132 w 196"/>
                <a:gd name="T37" fmla="*/ 125 h 162"/>
                <a:gd name="T38" fmla="*/ 105 w 196"/>
                <a:gd name="T39" fmla="*/ 155 h 162"/>
                <a:gd name="T40" fmla="*/ 105 w 196"/>
                <a:gd name="T41" fmla="*/ 162 h 162"/>
                <a:gd name="T42" fmla="*/ 196 w 196"/>
                <a:gd name="T43" fmla="*/ 162 h 162"/>
                <a:gd name="T44" fmla="*/ 196 w 196"/>
                <a:gd name="T45" fmla="*/ 155 h 162"/>
                <a:gd name="T46" fmla="*/ 168 w 196"/>
                <a:gd name="T47" fmla="*/ 12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6" h="162">
                  <a:moveTo>
                    <a:pt x="168" y="125"/>
                  </a:moveTo>
                  <a:lnTo>
                    <a:pt x="168" y="46"/>
                  </a:lnTo>
                  <a:cubicBezTo>
                    <a:pt x="168" y="20"/>
                    <a:pt x="161" y="0"/>
                    <a:pt x="125" y="0"/>
                  </a:cubicBezTo>
                  <a:cubicBezTo>
                    <a:pt x="90" y="0"/>
                    <a:pt x="73" y="26"/>
                    <a:pt x="65" y="41"/>
                  </a:cubicBezTo>
                  <a:lnTo>
                    <a:pt x="63" y="41"/>
                  </a:lnTo>
                  <a:lnTo>
                    <a:pt x="63" y="0"/>
                  </a:lnTo>
                  <a:lnTo>
                    <a:pt x="0" y="9"/>
                  </a:lnTo>
                  <a:lnTo>
                    <a:pt x="0" y="16"/>
                  </a:lnTo>
                  <a:cubicBezTo>
                    <a:pt x="13" y="16"/>
                    <a:pt x="27" y="19"/>
                    <a:pt x="27" y="44"/>
                  </a:cubicBezTo>
                  <a:lnTo>
                    <a:pt x="27" y="125"/>
                  </a:lnTo>
                  <a:cubicBezTo>
                    <a:pt x="27" y="149"/>
                    <a:pt x="21" y="155"/>
                    <a:pt x="0" y="155"/>
                  </a:cubicBezTo>
                  <a:lnTo>
                    <a:pt x="0" y="162"/>
                  </a:lnTo>
                  <a:lnTo>
                    <a:pt x="91" y="162"/>
                  </a:lnTo>
                  <a:lnTo>
                    <a:pt x="91" y="155"/>
                  </a:lnTo>
                  <a:cubicBezTo>
                    <a:pt x="70" y="155"/>
                    <a:pt x="63" y="149"/>
                    <a:pt x="63" y="125"/>
                  </a:cubicBezTo>
                  <a:lnTo>
                    <a:pt x="63" y="79"/>
                  </a:lnTo>
                  <a:cubicBezTo>
                    <a:pt x="63" y="57"/>
                    <a:pt x="87" y="21"/>
                    <a:pt x="108" y="21"/>
                  </a:cubicBezTo>
                  <a:cubicBezTo>
                    <a:pt x="126" y="21"/>
                    <a:pt x="132" y="32"/>
                    <a:pt x="132" y="74"/>
                  </a:cubicBezTo>
                  <a:lnTo>
                    <a:pt x="132" y="125"/>
                  </a:lnTo>
                  <a:cubicBezTo>
                    <a:pt x="132" y="149"/>
                    <a:pt x="126" y="155"/>
                    <a:pt x="105" y="155"/>
                  </a:cubicBezTo>
                  <a:lnTo>
                    <a:pt x="105" y="162"/>
                  </a:lnTo>
                  <a:lnTo>
                    <a:pt x="196" y="162"/>
                  </a:lnTo>
                  <a:lnTo>
                    <a:pt x="196" y="155"/>
                  </a:lnTo>
                  <a:cubicBezTo>
                    <a:pt x="175" y="155"/>
                    <a:pt x="168" y="149"/>
                    <a:pt x="168" y="1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119">
              <a:extLst>
                <a:ext uri="{FF2B5EF4-FFF2-40B4-BE49-F238E27FC236}">
                  <a16:creationId xmlns:a16="http://schemas.microsoft.com/office/drawing/2014/main" id="{C30C5DA0-CA2F-46D5-9303-BB6A42D6E9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9225" y="3146425"/>
              <a:ext cx="87313" cy="128588"/>
            </a:xfrm>
            <a:custGeom>
              <a:avLst/>
              <a:gdLst>
                <a:gd name="T0" fmla="*/ 155 w 177"/>
                <a:gd name="T1" fmla="*/ 0 h 264"/>
                <a:gd name="T2" fmla="*/ 114 w 177"/>
                <a:gd name="T3" fmla="*/ 38 h 264"/>
                <a:gd name="T4" fmla="*/ 75 w 177"/>
                <a:gd name="T5" fmla="*/ 28 h 264"/>
                <a:gd name="T6" fmla="*/ 7 w 177"/>
                <a:gd name="T7" fmla="*/ 84 h 264"/>
                <a:gd name="T8" fmla="*/ 32 w 177"/>
                <a:gd name="T9" fmla="*/ 129 h 264"/>
                <a:gd name="T10" fmla="*/ 11 w 177"/>
                <a:gd name="T11" fmla="*/ 169 h 264"/>
                <a:gd name="T12" fmla="*/ 22 w 177"/>
                <a:gd name="T13" fmla="*/ 189 h 264"/>
                <a:gd name="T14" fmla="*/ 0 w 177"/>
                <a:gd name="T15" fmla="*/ 223 h 264"/>
                <a:gd name="T16" fmla="*/ 75 w 177"/>
                <a:gd name="T17" fmla="*/ 264 h 264"/>
                <a:gd name="T18" fmla="*/ 169 w 177"/>
                <a:gd name="T19" fmla="*/ 204 h 264"/>
                <a:gd name="T20" fmla="*/ 114 w 177"/>
                <a:gd name="T21" fmla="*/ 163 h 264"/>
                <a:gd name="T22" fmla="*/ 56 w 177"/>
                <a:gd name="T23" fmla="*/ 163 h 264"/>
                <a:gd name="T24" fmla="*/ 37 w 177"/>
                <a:gd name="T25" fmla="*/ 150 h 264"/>
                <a:gd name="T26" fmla="*/ 45 w 177"/>
                <a:gd name="T27" fmla="*/ 135 h 264"/>
                <a:gd name="T28" fmla="*/ 76 w 177"/>
                <a:gd name="T29" fmla="*/ 140 h 264"/>
                <a:gd name="T30" fmla="*/ 144 w 177"/>
                <a:gd name="T31" fmla="*/ 85 h 264"/>
                <a:gd name="T32" fmla="*/ 124 w 177"/>
                <a:gd name="T33" fmla="*/ 44 h 264"/>
                <a:gd name="T34" fmla="*/ 137 w 177"/>
                <a:gd name="T35" fmla="*/ 32 h 264"/>
                <a:gd name="T36" fmla="*/ 145 w 177"/>
                <a:gd name="T37" fmla="*/ 35 h 264"/>
                <a:gd name="T38" fmla="*/ 157 w 177"/>
                <a:gd name="T39" fmla="*/ 39 h 264"/>
                <a:gd name="T40" fmla="*/ 177 w 177"/>
                <a:gd name="T41" fmla="*/ 20 h 264"/>
                <a:gd name="T42" fmla="*/ 155 w 177"/>
                <a:gd name="T43" fmla="*/ 0 h 264"/>
                <a:gd name="T44" fmla="*/ 104 w 177"/>
                <a:gd name="T45" fmla="*/ 194 h 264"/>
                <a:gd name="T46" fmla="*/ 136 w 177"/>
                <a:gd name="T47" fmla="*/ 213 h 264"/>
                <a:gd name="T48" fmla="*/ 76 w 177"/>
                <a:gd name="T49" fmla="*/ 248 h 264"/>
                <a:gd name="T50" fmla="*/ 26 w 177"/>
                <a:gd name="T51" fmla="*/ 213 h 264"/>
                <a:gd name="T52" fmla="*/ 34 w 177"/>
                <a:gd name="T53" fmla="*/ 194 h 264"/>
                <a:gd name="T54" fmla="*/ 104 w 177"/>
                <a:gd name="T55" fmla="*/ 194 h 264"/>
                <a:gd name="T56" fmla="*/ 75 w 177"/>
                <a:gd name="T57" fmla="*/ 128 h 264"/>
                <a:gd name="T58" fmla="*/ 45 w 177"/>
                <a:gd name="T59" fmla="*/ 85 h 264"/>
                <a:gd name="T60" fmla="*/ 75 w 177"/>
                <a:gd name="T61" fmla="*/ 40 h 264"/>
                <a:gd name="T62" fmla="*/ 105 w 177"/>
                <a:gd name="T63" fmla="*/ 85 h 264"/>
                <a:gd name="T64" fmla="*/ 75 w 177"/>
                <a:gd name="T65" fmla="*/ 12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7" h="264">
                  <a:moveTo>
                    <a:pt x="155" y="0"/>
                  </a:moveTo>
                  <a:cubicBezTo>
                    <a:pt x="132" y="0"/>
                    <a:pt x="121" y="25"/>
                    <a:pt x="114" y="38"/>
                  </a:cubicBezTo>
                  <a:cubicBezTo>
                    <a:pt x="104" y="33"/>
                    <a:pt x="92" y="28"/>
                    <a:pt x="75" y="28"/>
                  </a:cubicBezTo>
                  <a:cubicBezTo>
                    <a:pt x="34" y="28"/>
                    <a:pt x="7" y="49"/>
                    <a:pt x="7" y="84"/>
                  </a:cubicBezTo>
                  <a:cubicBezTo>
                    <a:pt x="7" y="112"/>
                    <a:pt x="22" y="122"/>
                    <a:pt x="32" y="129"/>
                  </a:cubicBezTo>
                  <a:cubicBezTo>
                    <a:pt x="27" y="135"/>
                    <a:pt x="11" y="152"/>
                    <a:pt x="11" y="169"/>
                  </a:cubicBezTo>
                  <a:cubicBezTo>
                    <a:pt x="11" y="180"/>
                    <a:pt x="19" y="185"/>
                    <a:pt x="22" y="189"/>
                  </a:cubicBezTo>
                  <a:cubicBezTo>
                    <a:pt x="14" y="197"/>
                    <a:pt x="0" y="207"/>
                    <a:pt x="0" y="223"/>
                  </a:cubicBezTo>
                  <a:cubicBezTo>
                    <a:pt x="0" y="239"/>
                    <a:pt x="21" y="264"/>
                    <a:pt x="75" y="264"/>
                  </a:cubicBezTo>
                  <a:cubicBezTo>
                    <a:pt x="134" y="264"/>
                    <a:pt x="169" y="233"/>
                    <a:pt x="169" y="204"/>
                  </a:cubicBezTo>
                  <a:cubicBezTo>
                    <a:pt x="169" y="172"/>
                    <a:pt x="140" y="163"/>
                    <a:pt x="114" y="163"/>
                  </a:cubicBezTo>
                  <a:lnTo>
                    <a:pt x="56" y="163"/>
                  </a:lnTo>
                  <a:cubicBezTo>
                    <a:pt x="45" y="163"/>
                    <a:pt x="37" y="160"/>
                    <a:pt x="37" y="150"/>
                  </a:cubicBezTo>
                  <a:cubicBezTo>
                    <a:pt x="37" y="145"/>
                    <a:pt x="41" y="139"/>
                    <a:pt x="45" y="135"/>
                  </a:cubicBezTo>
                  <a:cubicBezTo>
                    <a:pt x="52" y="138"/>
                    <a:pt x="60" y="140"/>
                    <a:pt x="76" y="140"/>
                  </a:cubicBezTo>
                  <a:cubicBezTo>
                    <a:pt x="115" y="140"/>
                    <a:pt x="144" y="120"/>
                    <a:pt x="144" y="85"/>
                  </a:cubicBezTo>
                  <a:cubicBezTo>
                    <a:pt x="144" y="63"/>
                    <a:pt x="134" y="52"/>
                    <a:pt x="124" y="44"/>
                  </a:cubicBezTo>
                  <a:cubicBezTo>
                    <a:pt x="126" y="39"/>
                    <a:pt x="130" y="32"/>
                    <a:pt x="137" y="32"/>
                  </a:cubicBezTo>
                  <a:cubicBezTo>
                    <a:pt x="140" y="32"/>
                    <a:pt x="142" y="33"/>
                    <a:pt x="145" y="35"/>
                  </a:cubicBezTo>
                  <a:cubicBezTo>
                    <a:pt x="147" y="38"/>
                    <a:pt x="151" y="39"/>
                    <a:pt x="157" y="39"/>
                  </a:cubicBezTo>
                  <a:cubicBezTo>
                    <a:pt x="169" y="39"/>
                    <a:pt x="177" y="30"/>
                    <a:pt x="177" y="20"/>
                  </a:cubicBezTo>
                  <a:cubicBezTo>
                    <a:pt x="174" y="8"/>
                    <a:pt x="166" y="0"/>
                    <a:pt x="155" y="0"/>
                  </a:cubicBezTo>
                  <a:close/>
                  <a:moveTo>
                    <a:pt x="104" y="194"/>
                  </a:moveTo>
                  <a:cubicBezTo>
                    <a:pt x="119" y="194"/>
                    <a:pt x="136" y="199"/>
                    <a:pt x="136" y="213"/>
                  </a:cubicBezTo>
                  <a:cubicBezTo>
                    <a:pt x="136" y="229"/>
                    <a:pt x="111" y="248"/>
                    <a:pt x="76" y="248"/>
                  </a:cubicBezTo>
                  <a:cubicBezTo>
                    <a:pt x="42" y="248"/>
                    <a:pt x="26" y="227"/>
                    <a:pt x="26" y="213"/>
                  </a:cubicBezTo>
                  <a:cubicBezTo>
                    <a:pt x="26" y="205"/>
                    <a:pt x="30" y="200"/>
                    <a:pt x="34" y="194"/>
                  </a:cubicBezTo>
                  <a:lnTo>
                    <a:pt x="104" y="194"/>
                  </a:lnTo>
                  <a:close/>
                  <a:moveTo>
                    <a:pt x="75" y="128"/>
                  </a:moveTo>
                  <a:cubicBezTo>
                    <a:pt x="51" y="128"/>
                    <a:pt x="45" y="110"/>
                    <a:pt x="45" y="85"/>
                  </a:cubicBezTo>
                  <a:cubicBezTo>
                    <a:pt x="45" y="68"/>
                    <a:pt x="49" y="40"/>
                    <a:pt x="75" y="40"/>
                  </a:cubicBezTo>
                  <a:cubicBezTo>
                    <a:pt x="97" y="40"/>
                    <a:pt x="105" y="62"/>
                    <a:pt x="105" y="85"/>
                  </a:cubicBezTo>
                  <a:cubicBezTo>
                    <a:pt x="105" y="109"/>
                    <a:pt x="96" y="128"/>
                    <a:pt x="75" y="12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120">
              <a:extLst>
                <a:ext uri="{FF2B5EF4-FFF2-40B4-BE49-F238E27FC236}">
                  <a16:creationId xmlns:a16="http://schemas.microsoft.com/office/drawing/2014/main" id="{D68EAD3F-41D3-46FB-9110-95B1FB27C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45588" y="3159125"/>
              <a:ext cx="69850" cy="80963"/>
            </a:xfrm>
            <a:custGeom>
              <a:avLst/>
              <a:gdLst>
                <a:gd name="T0" fmla="*/ 77 w 144"/>
                <a:gd name="T1" fmla="*/ 0 h 166"/>
                <a:gd name="T2" fmla="*/ 0 w 144"/>
                <a:gd name="T3" fmla="*/ 77 h 166"/>
                <a:gd name="T4" fmla="*/ 89 w 144"/>
                <a:gd name="T5" fmla="*/ 166 h 166"/>
                <a:gd name="T6" fmla="*/ 139 w 144"/>
                <a:gd name="T7" fmla="*/ 157 h 166"/>
                <a:gd name="T8" fmla="*/ 139 w 144"/>
                <a:gd name="T9" fmla="*/ 145 h 166"/>
                <a:gd name="T10" fmla="*/ 105 w 144"/>
                <a:gd name="T11" fmla="*/ 151 h 166"/>
                <a:gd name="T12" fmla="*/ 39 w 144"/>
                <a:gd name="T13" fmla="*/ 66 h 166"/>
                <a:gd name="T14" fmla="*/ 142 w 144"/>
                <a:gd name="T15" fmla="*/ 66 h 166"/>
                <a:gd name="T16" fmla="*/ 77 w 144"/>
                <a:gd name="T17" fmla="*/ 0 h 166"/>
                <a:gd name="T18" fmla="*/ 40 w 144"/>
                <a:gd name="T19" fmla="*/ 51 h 166"/>
                <a:gd name="T20" fmla="*/ 75 w 144"/>
                <a:gd name="T21" fmla="*/ 12 h 166"/>
                <a:gd name="T22" fmla="*/ 107 w 144"/>
                <a:gd name="T23" fmla="*/ 51 h 166"/>
                <a:gd name="T24" fmla="*/ 40 w 144"/>
                <a:gd name="T25" fmla="*/ 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166">
                  <a:moveTo>
                    <a:pt x="77" y="0"/>
                  </a:moveTo>
                  <a:cubicBezTo>
                    <a:pt x="28" y="0"/>
                    <a:pt x="0" y="25"/>
                    <a:pt x="0" y="77"/>
                  </a:cubicBezTo>
                  <a:cubicBezTo>
                    <a:pt x="0" y="135"/>
                    <a:pt x="34" y="166"/>
                    <a:pt x="89" y="166"/>
                  </a:cubicBezTo>
                  <a:cubicBezTo>
                    <a:pt x="114" y="166"/>
                    <a:pt x="133" y="160"/>
                    <a:pt x="139" y="157"/>
                  </a:cubicBezTo>
                  <a:lnTo>
                    <a:pt x="139" y="145"/>
                  </a:lnTo>
                  <a:cubicBezTo>
                    <a:pt x="132" y="147"/>
                    <a:pt x="120" y="151"/>
                    <a:pt x="105" y="151"/>
                  </a:cubicBezTo>
                  <a:cubicBezTo>
                    <a:pt x="54" y="151"/>
                    <a:pt x="39" y="102"/>
                    <a:pt x="39" y="66"/>
                  </a:cubicBezTo>
                  <a:lnTo>
                    <a:pt x="142" y="66"/>
                  </a:lnTo>
                  <a:cubicBezTo>
                    <a:pt x="144" y="36"/>
                    <a:pt x="134" y="0"/>
                    <a:pt x="77" y="0"/>
                  </a:cubicBezTo>
                  <a:close/>
                  <a:moveTo>
                    <a:pt x="40" y="51"/>
                  </a:moveTo>
                  <a:cubicBezTo>
                    <a:pt x="40" y="37"/>
                    <a:pt x="48" y="12"/>
                    <a:pt x="75" y="12"/>
                  </a:cubicBezTo>
                  <a:cubicBezTo>
                    <a:pt x="100" y="12"/>
                    <a:pt x="107" y="30"/>
                    <a:pt x="107" y="51"/>
                  </a:cubicBezTo>
                  <a:lnTo>
                    <a:pt x="4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121">
              <a:extLst>
                <a:ext uri="{FF2B5EF4-FFF2-40B4-BE49-F238E27FC236}">
                  <a16:creationId xmlns:a16="http://schemas.microsoft.com/office/drawing/2014/main" id="{86E1592D-A683-47F6-A841-DDE479446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7663" y="3159125"/>
              <a:ext cx="66675" cy="79375"/>
            </a:xfrm>
            <a:custGeom>
              <a:avLst/>
              <a:gdLst>
                <a:gd name="T0" fmla="*/ 115 w 135"/>
                <a:gd name="T1" fmla="*/ 0 h 162"/>
                <a:gd name="T2" fmla="*/ 65 w 135"/>
                <a:gd name="T3" fmla="*/ 40 h 162"/>
                <a:gd name="T4" fmla="*/ 64 w 135"/>
                <a:gd name="T5" fmla="*/ 40 h 162"/>
                <a:gd name="T6" fmla="*/ 64 w 135"/>
                <a:gd name="T7" fmla="*/ 0 h 162"/>
                <a:gd name="T8" fmla="*/ 0 w 135"/>
                <a:gd name="T9" fmla="*/ 9 h 162"/>
                <a:gd name="T10" fmla="*/ 0 w 135"/>
                <a:gd name="T11" fmla="*/ 16 h 162"/>
                <a:gd name="T12" fmla="*/ 28 w 135"/>
                <a:gd name="T13" fmla="*/ 44 h 162"/>
                <a:gd name="T14" fmla="*/ 28 w 135"/>
                <a:gd name="T15" fmla="*/ 125 h 162"/>
                <a:gd name="T16" fmla="*/ 0 w 135"/>
                <a:gd name="T17" fmla="*/ 155 h 162"/>
                <a:gd name="T18" fmla="*/ 0 w 135"/>
                <a:gd name="T19" fmla="*/ 162 h 162"/>
                <a:gd name="T20" fmla="*/ 91 w 135"/>
                <a:gd name="T21" fmla="*/ 162 h 162"/>
                <a:gd name="T22" fmla="*/ 91 w 135"/>
                <a:gd name="T23" fmla="*/ 155 h 162"/>
                <a:gd name="T24" fmla="*/ 64 w 135"/>
                <a:gd name="T25" fmla="*/ 125 h 162"/>
                <a:gd name="T26" fmla="*/ 64 w 135"/>
                <a:gd name="T27" fmla="*/ 86 h 162"/>
                <a:gd name="T28" fmla="*/ 91 w 135"/>
                <a:gd name="T29" fmla="*/ 30 h 162"/>
                <a:gd name="T30" fmla="*/ 114 w 135"/>
                <a:gd name="T31" fmla="*/ 37 h 162"/>
                <a:gd name="T32" fmla="*/ 134 w 135"/>
                <a:gd name="T33" fmla="*/ 19 h 162"/>
                <a:gd name="T34" fmla="*/ 115 w 135"/>
                <a:gd name="T3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62">
                  <a:moveTo>
                    <a:pt x="115" y="0"/>
                  </a:moveTo>
                  <a:cubicBezTo>
                    <a:pt x="85" y="0"/>
                    <a:pt x="71" y="25"/>
                    <a:pt x="65" y="40"/>
                  </a:cubicBezTo>
                  <a:lnTo>
                    <a:pt x="64" y="40"/>
                  </a:lnTo>
                  <a:lnTo>
                    <a:pt x="64" y="0"/>
                  </a:lnTo>
                  <a:lnTo>
                    <a:pt x="0" y="9"/>
                  </a:lnTo>
                  <a:lnTo>
                    <a:pt x="0" y="16"/>
                  </a:lnTo>
                  <a:cubicBezTo>
                    <a:pt x="14" y="16"/>
                    <a:pt x="28" y="19"/>
                    <a:pt x="28" y="44"/>
                  </a:cubicBezTo>
                  <a:lnTo>
                    <a:pt x="28" y="125"/>
                  </a:lnTo>
                  <a:cubicBezTo>
                    <a:pt x="28" y="149"/>
                    <a:pt x="21" y="155"/>
                    <a:pt x="0" y="155"/>
                  </a:cubicBezTo>
                  <a:lnTo>
                    <a:pt x="0" y="162"/>
                  </a:lnTo>
                  <a:lnTo>
                    <a:pt x="91" y="162"/>
                  </a:lnTo>
                  <a:lnTo>
                    <a:pt x="91" y="155"/>
                  </a:lnTo>
                  <a:cubicBezTo>
                    <a:pt x="70" y="155"/>
                    <a:pt x="64" y="149"/>
                    <a:pt x="64" y="125"/>
                  </a:cubicBezTo>
                  <a:lnTo>
                    <a:pt x="64" y="86"/>
                  </a:lnTo>
                  <a:cubicBezTo>
                    <a:pt x="64" y="51"/>
                    <a:pt x="80" y="30"/>
                    <a:pt x="91" y="30"/>
                  </a:cubicBezTo>
                  <a:cubicBezTo>
                    <a:pt x="104" y="30"/>
                    <a:pt x="101" y="37"/>
                    <a:pt x="114" y="37"/>
                  </a:cubicBezTo>
                  <a:cubicBezTo>
                    <a:pt x="124" y="37"/>
                    <a:pt x="134" y="30"/>
                    <a:pt x="134" y="19"/>
                  </a:cubicBezTo>
                  <a:cubicBezTo>
                    <a:pt x="135" y="6"/>
                    <a:pt x="123" y="0"/>
                    <a:pt x="1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122">
              <a:extLst>
                <a:ext uri="{FF2B5EF4-FFF2-40B4-BE49-F238E27FC236}">
                  <a16:creationId xmlns:a16="http://schemas.microsoft.com/office/drawing/2014/main" id="{E9194E66-7841-479F-A8AD-E01936ED5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975" y="3159125"/>
              <a:ext cx="58738" cy="80963"/>
            </a:xfrm>
            <a:custGeom>
              <a:avLst/>
              <a:gdLst>
                <a:gd name="T0" fmla="*/ 99 w 117"/>
                <a:gd name="T1" fmla="*/ 82 h 166"/>
                <a:gd name="T2" fmla="*/ 34 w 117"/>
                <a:gd name="T3" fmla="*/ 35 h 166"/>
                <a:gd name="T4" fmla="*/ 61 w 117"/>
                <a:gd name="T5" fmla="*/ 12 h 166"/>
                <a:gd name="T6" fmla="*/ 97 w 117"/>
                <a:gd name="T7" fmla="*/ 47 h 166"/>
                <a:gd name="T8" fmla="*/ 107 w 117"/>
                <a:gd name="T9" fmla="*/ 47 h 166"/>
                <a:gd name="T10" fmla="*/ 105 w 117"/>
                <a:gd name="T11" fmla="*/ 6 h 166"/>
                <a:gd name="T12" fmla="*/ 64 w 117"/>
                <a:gd name="T13" fmla="*/ 0 h 166"/>
                <a:gd name="T14" fmla="*/ 0 w 117"/>
                <a:gd name="T15" fmla="*/ 45 h 166"/>
                <a:gd name="T16" fmla="*/ 26 w 117"/>
                <a:gd name="T17" fmla="*/ 85 h 166"/>
                <a:gd name="T18" fmla="*/ 84 w 117"/>
                <a:gd name="T19" fmla="*/ 129 h 166"/>
                <a:gd name="T20" fmla="*/ 51 w 117"/>
                <a:gd name="T21" fmla="*/ 155 h 166"/>
                <a:gd name="T22" fmla="*/ 10 w 117"/>
                <a:gd name="T23" fmla="*/ 114 h 166"/>
                <a:gd name="T24" fmla="*/ 0 w 117"/>
                <a:gd name="T25" fmla="*/ 114 h 166"/>
                <a:gd name="T26" fmla="*/ 2 w 117"/>
                <a:gd name="T27" fmla="*/ 160 h 166"/>
                <a:gd name="T28" fmla="*/ 52 w 117"/>
                <a:gd name="T29" fmla="*/ 166 h 166"/>
                <a:gd name="T30" fmla="*/ 117 w 117"/>
                <a:gd name="T31" fmla="*/ 119 h 166"/>
                <a:gd name="T32" fmla="*/ 99 w 117"/>
                <a:gd name="T33" fmla="*/ 8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66">
                  <a:moveTo>
                    <a:pt x="99" y="82"/>
                  </a:moveTo>
                  <a:cubicBezTo>
                    <a:pt x="76" y="66"/>
                    <a:pt x="34" y="57"/>
                    <a:pt x="34" y="35"/>
                  </a:cubicBezTo>
                  <a:cubicBezTo>
                    <a:pt x="34" y="22"/>
                    <a:pt x="45" y="12"/>
                    <a:pt x="61" y="12"/>
                  </a:cubicBezTo>
                  <a:cubicBezTo>
                    <a:pt x="89" y="12"/>
                    <a:pt x="96" y="35"/>
                    <a:pt x="97" y="47"/>
                  </a:cubicBezTo>
                  <a:lnTo>
                    <a:pt x="107" y="47"/>
                  </a:lnTo>
                  <a:lnTo>
                    <a:pt x="105" y="6"/>
                  </a:lnTo>
                  <a:cubicBezTo>
                    <a:pt x="94" y="4"/>
                    <a:pt x="81" y="0"/>
                    <a:pt x="64" y="0"/>
                  </a:cubicBezTo>
                  <a:cubicBezTo>
                    <a:pt x="29" y="0"/>
                    <a:pt x="0" y="14"/>
                    <a:pt x="0" y="45"/>
                  </a:cubicBezTo>
                  <a:cubicBezTo>
                    <a:pt x="0" y="64"/>
                    <a:pt x="9" y="74"/>
                    <a:pt x="26" y="85"/>
                  </a:cubicBezTo>
                  <a:cubicBezTo>
                    <a:pt x="47" y="99"/>
                    <a:pt x="84" y="106"/>
                    <a:pt x="84" y="129"/>
                  </a:cubicBezTo>
                  <a:cubicBezTo>
                    <a:pt x="84" y="146"/>
                    <a:pt x="66" y="155"/>
                    <a:pt x="51" y="155"/>
                  </a:cubicBezTo>
                  <a:cubicBezTo>
                    <a:pt x="24" y="155"/>
                    <a:pt x="10" y="134"/>
                    <a:pt x="10" y="114"/>
                  </a:cubicBezTo>
                  <a:lnTo>
                    <a:pt x="0" y="114"/>
                  </a:lnTo>
                  <a:lnTo>
                    <a:pt x="2" y="160"/>
                  </a:lnTo>
                  <a:cubicBezTo>
                    <a:pt x="11" y="162"/>
                    <a:pt x="31" y="166"/>
                    <a:pt x="52" y="166"/>
                  </a:cubicBezTo>
                  <a:cubicBezTo>
                    <a:pt x="95" y="166"/>
                    <a:pt x="117" y="147"/>
                    <a:pt x="117" y="119"/>
                  </a:cubicBezTo>
                  <a:cubicBezTo>
                    <a:pt x="117" y="102"/>
                    <a:pt x="109" y="90"/>
                    <a:pt x="99" y="8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123">
              <a:extLst>
                <a:ext uri="{FF2B5EF4-FFF2-40B4-BE49-F238E27FC236}">
                  <a16:creationId xmlns:a16="http://schemas.microsoft.com/office/drawing/2014/main" id="{6B618E71-5988-4FB7-B392-C6FED82AB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8300" y="2882900"/>
              <a:ext cx="71438" cy="74613"/>
            </a:xfrm>
            <a:custGeom>
              <a:avLst/>
              <a:gdLst>
                <a:gd name="T0" fmla="*/ 57 w 145"/>
                <a:gd name="T1" fmla="*/ 152 h 152"/>
                <a:gd name="T2" fmla="*/ 145 w 145"/>
                <a:gd name="T3" fmla="*/ 47 h 152"/>
                <a:gd name="T4" fmla="*/ 145 w 145"/>
                <a:gd name="T5" fmla="*/ 0 h 152"/>
                <a:gd name="T6" fmla="*/ 0 w 145"/>
                <a:gd name="T7" fmla="*/ 82 h 152"/>
                <a:gd name="T8" fmla="*/ 57 w 145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52">
                  <a:moveTo>
                    <a:pt x="57" y="152"/>
                  </a:moveTo>
                  <a:cubicBezTo>
                    <a:pt x="110" y="152"/>
                    <a:pt x="145" y="102"/>
                    <a:pt x="145" y="47"/>
                  </a:cubicBezTo>
                  <a:lnTo>
                    <a:pt x="145" y="0"/>
                  </a:lnTo>
                  <a:cubicBezTo>
                    <a:pt x="107" y="1"/>
                    <a:pt x="0" y="7"/>
                    <a:pt x="0" y="82"/>
                  </a:cubicBezTo>
                  <a:cubicBezTo>
                    <a:pt x="0" y="125"/>
                    <a:pt x="29" y="152"/>
                    <a:pt x="57" y="15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124">
              <a:extLst>
                <a:ext uri="{FF2B5EF4-FFF2-40B4-BE49-F238E27FC236}">
                  <a16:creationId xmlns:a16="http://schemas.microsoft.com/office/drawing/2014/main" id="{42C1BF16-6834-4651-83B0-F40E58778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3675" y="2816225"/>
              <a:ext cx="107950" cy="109538"/>
            </a:xfrm>
            <a:custGeom>
              <a:avLst/>
              <a:gdLst>
                <a:gd name="T0" fmla="*/ 20 w 223"/>
                <a:gd name="T1" fmla="*/ 0 h 223"/>
                <a:gd name="T2" fmla="*/ 0 w 223"/>
                <a:gd name="T3" fmla="*/ 20 h 223"/>
                <a:gd name="T4" fmla="*/ 0 w 223"/>
                <a:gd name="T5" fmla="*/ 223 h 223"/>
                <a:gd name="T6" fmla="*/ 223 w 223"/>
                <a:gd name="T7" fmla="*/ 223 h 223"/>
                <a:gd name="T8" fmla="*/ 223 w 223"/>
                <a:gd name="T9" fmla="*/ 0 h 223"/>
                <a:gd name="T10" fmla="*/ 148 w 223"/>
                <a:gd name="T11" fmla="*/ 0 h 223"/>
                <a:gd name="T12" fmla="*/ 148 w 223"/>
                <a:gd name="T13" fmla="*/ 150 h 223"/>
                <a:gd name="T14" fmla="*/ 73 w 223"/>
                <a:gd name="T15" fmla="*/ 150 h 223"/>
                <a:gd name="T16" fmla="*/ 73 w 223"/>
                <a:gd name="T17" fmla="*/ 0 h 223"/>
                <a:gd name="T18" fmla="*/ 20 w 223"/>
                <a:gd name="T1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3" h="223">
                  <a:moveTo>
                    <a:pt x="20" y="0"/>
                  </a:moveTo>
                  <a:lnTo>
                    <a:pt x="0" y="20"/>
                  </a:lnTo>
                  <a:lnTo>
                    <a:pt x="0" y="223"/>
                  </a:lnTo>
                  <a:lnTo>
                    <a:pt x="223" y="223"/>
                  </a:lnTo>
                  <a:lnTo>
                    <a:pt x="223" y="0"/>
                  </a:lnTo>
                  <a:lnTo>
                    <a:pt x="148" y="0"/>
                  </a:lnTo>
                  <a:lnTo>
                    <a:pt x="148" y="150"/>
                  </a:lnTo>
                  <a:lnTo>
                    <a:pt x="73" y="150"/>
                  </a:lnTo>
                  <a:lnTo>
                    <a:pt x="7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125">
              <a:extLst>
                <a:ext uri="{FF2B5EF4-FFF2-40B4-BE49-F238E27FC236}">
                  <a16:creationId xmlns:a16="http://schemas.microsoft.com/office/drawing/2014/main" id="{578E46B2-8CCC-4705-85B9-54B2A1752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2786063"/>
              <a:ext cx="165100" cy="187325"/>
            </a:xfrm>
            <a:custGeom>
              <a:avLst/>
              <a:gdLst>
                <a:gd name="T0" fmla="*/ 318 w 337"/>
                <a:gd name="T1" fmla="*/ 364 h 384"/>
                <a:gd name="T2" fmla="*/ 283 w 337"/>
                <a:gd name="T3" fmla="*/ 327 h 384"/>
                <a:gd name="T4" fmla="*/ 283 w 337"/>
                <a:gd name="T5" fmla="*/ 128 h 384"/>
                <a:gd name="T6" fmla="*/ 150 w 337"/>
                <a:gd name="T7" fmla="*/ 0 h 384"/>
                <a:gd name="T8" fmla="*/ 12 w 337"/>
                <a:gd name="T9" fmla="*/ 79 h 384"/>
                <a:gd name="T10" fmla="*/ 52 w 337"/>
                <a:gd name="T11" fmla="*/ 115 h 384"/>
                <a:gd name="T12" fmla="*/ 91 w 337"/>
                <a:gd name="T13" fmla="*/ 74 h 384"/>
                <a:gd name="T14" fmla="*/ 148 w 337"/>
                <a:gd name="T15" fmla="*/ 28 h 384"/>
                <a:gd name="T16" fmla="*/ 218 w 337"/>
                <a:gd name="T17" fmla="*/ 143 h 384"/>
                <a:gd name="T18" fmla="*/ 218 w 337"/>
                <a:gd name="T19" fmla="*/ 173 h 384"/>
                <a:gd name="T20" fmla="*/ 0 w 337"/>
                <a:gd name="T21" fmla="*/ 294 h 384"/>
                <a:gd name="T22" fmla="*/ 100 w 337"/>
                <a:gd name="T23" fmla="*/ 384 h 384"/>
                <a:gd name="T24" fmla="*/ 217 w 337"/>
                <a:gd name="T25" fmla="*/ 325 h 384"/>
                <a:gd name="T26" fmla="*/ 218 w 337"/>
                <a:gd name="T27" fmla="*/ 325 h 384"/>
                <a:gd name="T28" fmla="*/ 281 w 337"/>
                <a:gd name="T29" fmla="*/ 384 h 384"/>
                <a:gd name="T30" fmla="*/ 322 w 337"/>
                <a:gd name="T31" fmla="*/ 382 h 384"/>
                <a:gd name="T32" fmla="*/ 327 w 337"/>
                <a:gd name="T33" fmla="*/ 377 h 384"/>
                <a:gd name="T34" fmla="*/ 337 w 337"/>
                <a:gd name="T35" fmla="*/ 362 h 384"/>
                <a:gd name="T36" fmla="*/ 318 w 337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4">
                  <a:moveTo>
                    <a:pt x="318" y="364"/>
                  </a:moveTo>
                  <a:cubicBezTo>
                    <a:pt x="292" y="364"/>
                    <a:pt x="283" y="354"/>
                    <a:pt x="283" y="327"/>
                  </a:cubicBezTo>
                  <a:lnTo>
                    <a:pt x="283" y="128"/>
                  </a:lnTo>
                  <a:cubicBezTo>
                    <a:pt x="283" y="53"/>
                    <a:pt x="262" y="0"/>
                    <a:pt x="150" y="0"/>
                  </a:cubicBezTo>
                  <a:cubicBezTo>
                    <a:pt x="92" y="0"/>
                    <a:pt x="12" y="27"/>
                    <a:pt x="12" y="79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7"/>
                    <a:pt x="91" y="74"/>
                  </a:cubicBezTo>
                  <a:cubicBezTo>
                    <a:pt x="91" y="49"/>
                    <a:pt x="97" y="28"/>
                    <a:pt x="148" y="28"/>
                  </a:cubicBezTo>
                  <a:cubicBezTo>
                    <a:pt x="218" y="28"/>
                    <a:pt x="218" y="87"/>
                    <a:pt x="218" y="143"/>
                  </a:cubicBezTo>
                  <a:lnTo>
                    <a:pt x="218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7"/>
                    <a:pt x="42" y="384"/>
                    <a:pt x="100" y="384"/>
                  </a:cubicBezTo>
                  <a:cubicBezTo>
                    <a:pt x="156" y="384"/>
                    <a:pt x="192" y="362"/>
                    <a:pt x="217" y="325"/>
                  </a:cubicBezTo>
                  <a:lnTo>
                    <a:pt x="218" y="325"/>
                  </a:lnTo>
                  <a:cubicBezTo>
                    <a:pt x="218" y="360"/>
                    <a:pt x="232" y="384"/>
                    <a:pt x="281" y="384"/>
                  </a:cubicBezTo>
                  <a:cubicBezTo>
                    <a:pt x="291" y="384"/>
                    <a:pt x="301" y="384"/>
                    <a:pt x="322" y="382"/>
                  </a:cubicBezTo>
                  <a:lnTo>
                    <a:pt x="327" y="377"/>
                  </a:lnTo>
                  <a:cubicBezTo>
                    <a:pt x="331" y="372"/>
                    <a:pt x="335" y="367"/>
                    <a:pt x="337" y="362"/>
                  </a:cubicBezTo>
                  <a:cubicBezTo>
                    <a:pt x="323" y="364"/>
                    <a:pt x="321" y="364"/>
                    <a:pt x="318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126">
              <a:extLst>
                <a:ext uri="{FF2B5EF4-FFF2-40B4-BE49-F238E27FC236}">
                  <a16:creationId xmlns:a16="http://schemas.microsoft.com/office/drawing/2014/main" id="{8C6F5352-AD1A-4FE6-BBAF-B319BF6171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1288" y="2690813"/>
              <a:ext cx="387350" cy="344488"/>
            </a:xfrm>
            <a:custGeom>
              <a:avLst/>
              <a:gdLst>
                <a:gd name="T0" fmla="*/ 672 w 791"/>
                <a:gd name="T1" fmla="*/ 524 h 707"/>
                <a:gd name="T2" fmla="*/ 672 w 791"/>
                <a:gd name="T3" fmla="*/ 325 h 707"/>
                <a:gd name="T4" fmla="*/ 538 w 791"/>
                <a:gd name="T5" fmla="*/ 197 h 707"/>
                <a:gd name="T6" fmla="*/ 401 w 791"/>
                <a:gd name="T7" fmla="*/ 276 h 707"/>
                <a:gd name="T8" fmla="*/ 441 w 791"/>
                <a:gd name="T9" fmla="*/ 312 h 707"/>
                <a:gd name="T10" fmla="*/ 480 w 791"/>
                <a:gd name="T11" fmla="*/ 271 h 707"/>
                <a:gd name="T12" fmla="*/ 537 w 791"/>
                <a:gd name="T13" fmla="*/ 225 h 707"/>
                <a:gd name="T14" fmla="*/ 607 w 791"/>
                <a:gd name="T15" fmla="*/ 340 h 707"/>
                <a:gd name="T16" fmla="*/ 607 w 791"/>
                <a:gd name="T17" fmla="*/ 370 h 707"/>
                <a:gd name="T18" fmla="*/ 388 w 791"/>
                <a:gd name="T19" fmla="*/ 491 h 707"/>
                <a:gd name="T20" fmla="*/ 488 w 791"/>
                <a:gd name="T21" fmla="*/ 581 h 707"/>
                <a:gd name="T22" fmla="*/ 606 w 791"/>
                <a:gd name="T23" fmla="*/ 522 h 707"/>
                <a:gd name="T24" fmla="*/ 607 w 791"/>
                <a:gd name="T25" fmla="*/ 522 h 707"/>
                <a:gd name="T26" fmla="*/ 670 w 791"/>
                <a:gd name="T27" fmla="*/ 581 h 707"/>
                <a:gd name="T28" fmla="*/ 711 w 791"/>
                <a:gd name="T29" fmla="*/ 579 h 707"/>
                <a:gd name="T30" fmla="*/ 697 w 791"/>
                <a:gd name="T31" fmla="*/ 594 h 707"/>
                <a:gd name="T32" fmla="*/ 400 w 791"/>
                <a:gd name="T33" fmla="*/ 707 h 707"/>
                <a:gd name="T34" fmla="*/ 0 w 791"/>
                <a:gd name="T35" fmla="*/ 467 h 707"/>
                <a:gd name="T36" fmla="*/ 103 w 791"/>
                <a:gd name="T37" fmla="*/ 276 h 707"/>
                <a:gd name="T38" fmla="*/ 103 w 791"/>
                <a:gd name="T39" fmla="*/ 481 h 707"/>
                <a:gd name="T40" fmla="*/ 328 w 791"/>
                <a:gd name="T41" fmla="*/ 481 h 707"/>
                <a:gd name="T42" fmla="*/ 328 w 791"/>
                <a:gd name="T43" fmla="*/ 256 h 707"/>
                <a:gd name="T44" fmla="*/ 253 w 791"/>
                <a:gd name="T45" fmla="*/ 256 h 707"/>
                <a:gd name="T46" fmla="*/ 253 w 791"/>
                <a:gd name="T47" fmla="*/ 406 h 707"/>
                <a:gd name="T48" fmla="*/ 178 w 791"/>
                <a:gd name="T49" fmla="*/ 406 h 707"/>
                <a:gd name="T50" fmla="*/ 178 w 791"/>
                <a:gd name="T51" fmla="*/ 256 h 707"/>
                <a:gd name="T52" fmla="*/ 125 w 791"/>
                <a:gd name="T53" fmla="*/ 256 h 707"/>
                <a:gd name="T54" fmla="*/ 315 w 791"/>
                <a:gd name="T55" fmla="*/ 125 h 707"/>
                <a:gd name="T56" fmla="*/ 315 w 791"/>
                <a:gd name="T57" fmla="*/ 206 h 707"/>
                <a:gd name="T58" fmla="*/ 315 w 791"/>
                <a:gd name="T59" fmla="*/ 206 h 707"/>
                <a:gd name="T60" fmla="*/ 390 w 791"/>
                <a:gd name="T61" fmla="*/ 206 h 707"/>
                <a:gd name="T62" fmla="*/ 390 w 791"/>
                <a:gd name="T63" fmla="*/ 187 h 707"/>
                <a:gd name="T64" fmla="*/ 333 w 791"/>
                <a:gd name="T65" fmla="*/ 187 h 707"/>
                <a:gd name="T66" fmla="*/ 333 w 791"/>
                <a:gd name="T67" fmla="*/ 0 h 707"/>
                <a:gd name="T68" fmla="*/ 408 w 791"/>
                <a:gd name="T69" fmla="*/ 0 h 707"/>
                <a:gd name="T70" fmla="*/ 408 w 791"/>
                <a:gd name="T71" fmla="*/ 89 h 707"/>
                <a:gd name="T72" fmla="*/ 520 w 791"/>
                <a:gd name="T73" fmla="*/ 71 h 707"/>
                <a:gd name="T74" fmla="*/ 791 w 791"/>
                <a:gd name="T75" fmla="*/ 355 h 707"/>
                <a:gd name="T76" fmla="*/ 727 w 791"/>
                <a:gd name="T77" fmla="*/ 560 h 707"/>
                <a:gd name="T78" fmla="*/ 708 w 791"/>
                <a:gd name="T79" fmla="*/ 561 h 707"/>
                <a:gd name="T80" fmla="*/ 672 w 791"/>
                <a:gd name="T81" fmla="*/ 524 h 707"/>
                <a:gd name="T82" fmla="*/ 520 w 791"/>
                <a:gd name="T83" fmla="*/ 549 h 707"/>
                <a:gd name="T84" fmla="*/ 608 w 791"/>
                <a:gd name="T85" fmla="*/ 444 h 707"/>
                <a:gd name="T86" fmla="*/ 608 w 791"/>
                <a:gd name="T87" fmla="*/ 396 h 707"/>
                <a:gd name="T88" fmla="*/ 463 w 791"/>
                <a:gd name="T89" fmla="*/ 479 h 707"/>
                <a:gd name="T90" fmla="*/ 520 w 791"/>
                <a:gd name="T91" fmla="*/ 54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1" h="707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7"/>
                    <a:pt x="538" y="197"/>
                  </a:cubicBezTo>
                  <a:cubicBezTo>
                    <a:pt x="481" y="197"/>
                    <a:pt x="401" y="224"/>
                    <a:pt x="401" y="276"/>
                  </a:cubicBezTo>
                  <a:cubicBezTo>
                    <a:pt x="401" y="297"/>
                    <a:pt x="418" y="312"/>
                    <a:pt x="441" y="312"/>
                  </a:cubicBezTo>
                  <a:cubicBezTo>
                    <a:pt x="455" y="312"/>
                    <a:pt x="480" y="304"/>
                    <a:pt x="480" y="271"/>
                  </a:cubicBezTo>
                  <a:cubicBezTo>
                    <a:pt x="480" y="246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8" y="375"/>
                    <a:pt x="388" y="491"/>
                  </a:cubicBezTo>
                  <a:cubicBezTo>
                    <a:pt x="388" y="544"/>
                    <a:pt x="431" y="581"/>
                    <a:pt x="488" y="581"/>
                  </a:cubicBezTo>
                  <a:cubicBezTo>
                    <a:pt x="545" y="581"/>
                    <a:pt x="581" y="559"/>
                    <a:pt x="606" y="522"/>
                  </a:cubicBezTo>
                  <a:lnTo>
                    <a:pt x="607" y="522"/>
                  </a:lnTo>
                  <a:cubicBezTo>
                    <a:pt x="607" y="557"/>
                    <a:pt x="621" y="581"/>
                    <a:pt x="670" y="581"/>
                  </a:cubicBezTo>
                  <a:cubicBezTo>
                    <a:pt x="680" y="581"/>
                    <a:pt x="690" y="581"/>
                    <a:pt x="711" y="579"/>
                  </a:cubicBezTo>
                  <a:lnTo>
                    <a:pt x="697" y="594"/>
                  </a:lnTo>
                  <a:cubicBezTo>
                    <a:pt x="635" y="661"/>
                    <a:pt x="538" y="707"/>
                    <a:pt x="400" y="707"/>
                  </a:cubicBezTo>
                  <a:cubicBezTo>
                    <a:pt x="150" y="707"/>
                    <a:pt x="0" y="581"/>
                    <a:pt x="0" y="467"/>
                  </a:cubicBezTo>
                  <a:cubicBezTo>
                    <a:pt x="0" y="414"/>
                    <a:pt x="28" y="350"/>
                    <a:pt x="103" y="276"/>
                  </a:cubicBezTo>
                  <a:lnTo>
                    <a:pt x="103" y="481"/>
                  </a:lnTo>
                  <a:lnTo>
                    <a:pt x="328" y="481"/>
                  </a:lnTo>
                  <a:lnTo>
                    <a:pt x="328" y="256"/>
                  </a:lnTo>
                  <a:lnTo>
                    <a:pt x="253" y="256"/>
                  </a:lnTo>
                  <a:lnTo>
                    <a:pt x="253" y="406"/>
                  </a:lnTo>
                  <a:lnTo>
                    <a:pt x="178" y="406"/>
                  </a:lnTo>
                  <a:lnTo>
                    <a:pt x="178" y="256"/>
                  </a:lnTo>
                  <a:lnTo>
                    <a:pt x="125" y="256"/>
                  </a:lnTo>
                  <a:cubicBezTo>
                    <a:pt x="188" y="200"/>
                    <a:pt x="252" y="156"/>
                    <a:pt x="315" y="125"/>
                  </a:cubicBezTo>
                  <a:lnTo>
                    <a:pt x="315" y="206"/>
                  </a:lnTo>
                  <a:lnTo>
                    <a:pt x="315" y="206"/>
                  </a:lnTo>
                  <a:lnTo>
                    <a:pt x="390" y="206"/>
                  </a:lnTo>
                  <a:lnTo>
                    <a:pt x="390" y="187"/>
                  </a:lnTo>
                  <a:lnTo>
                    <a:pt x="333" y="187"/>
                  </a:lnTo>
                  <a:lnTo>
                    <a:pt x="333" y="0"/>
                  </a:lnTo>
                  <a:lnTo>
                    <a:pt x="408" y="0"/>
                  </a:lnTo>
                  <a:lnTo>
                    <a:pt x="408" y="89"/>
                  </a:lnTo>
                  <a:cubicBezTo>
                    <a:pt x="447" y="77"/>
                    <a:pt x="485" y="71"/>
                    <a:pt x="520" y="71"/>
                  </a:cubicBezTo>
                  <a:cubicBezTo>
                    <a:pt x="683" y="71"/>
                    <a:pt x="791" y="200"/>
                    <a:pt x="791" y="355"/>
                  </a:cubicBezTo>
                  <a:cubicBezTo>
                    <a:pt x="791" y="422"/>
                    <a:pt x="772" y="497"/>
                    <a:pt x="727" y="560"/>
                  </a:cubicBezTo>
                  <a:cubicBezTo>
                    <a:pt x="713" y="561"/>
                    <a:pt x="711" y="561"/>
                    <a:pt x="708" y="561"/>
                  </a:cubicBezTo>
                  <a:cubicBezTo>
                    <a:pt x="682" y="561"/>
                    <a:pt x="672" y="551"/>
                    <a:pt x="672" y="524"/>
                  </a:cubicBezTo>
                  <a:close/>
                  <a:moveTo>
                    <a:pt x="520" y="549"/>
                  </a:moveTo>
                  <a:cubicBezTo>
                    <a:pt x="573" y="549"/>
                    <a:pt x="608" y="499"/>
                    <a:pt x="608" y="444"/>
                  </a:cubicBezTo>
                  <a:lnTo>
                    <a:pt x="608" y="396"/>
                  </a:lnTo>
                  <a:cubicBezTo>
                    <a:pt x="570" y="397"/>
                    <a:pt x="463" y="404"/>
                    <a:pt x="463" y="479"/>
                  </a:cubicBezTo>
                  <a:cubicBezTo>
                    <a:pt x="463" y="520"/>
                    <a:pt x="491" y="549"/>
                    <a:pt x="520" y="54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0" name="Groupe 439">
            <a:extLst>
              <a:ext uri="{FF2B5EF4-FFF2-40B4-BE49-F238E27FC236}">
                <a16:creationId xmlns:a16="http://schemas.microsoft.com/office/drawing/2014/main" id="{40F8EBBC-4BEC-4FD3-A0EA-D1225933EFCA}"/>
              </a:ext>
            </a:extLst>
          </p:cNvPr>
          <p:cNvGrpSpPr/>
          <p:nvPr/>
        </p:nvGrpSpPr>
        <p:grpSpPr>
          <a:xfrm>
            <a:off x="6047811" y="5177315"/>
            <a:ext cx="2226631" cy="627950"/>
            <a:chOff x="6467475" y="2019300"/>
            <a:chExt cx="1227138" cy="346075"/>
          </a:xfrm>
        </p:grpSpPr>
        <p:sp>
          <p:nvSpPr>
            <p:cNvPr id="261" name="Freeform 127">
              <a:extLst>
                <a:ext uri="{FF2B5EF4-FFF2-40B4-BE49-F238E27FC236}">
                  <a16:creationId xmlns:a16="http://schemas.microsoft.com/office/drawing/2014/main" id="{41153EF3-5022-4BA4-B534-0660CFD97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2044700"/>
              <a:ext cx="92075" cy="65088"/>
            </a:xfrm>
            <a:custGeom>
              <a:avLst/>
              <a:gdLst>
                <a:gd name="T0" fmla="*/ 54 w 189"/>
                <a:gd name="T1" fmla="*/ 104 h 134"/>
                <a:gd name="T2" fmla="*/ 81 w 189"/>
                <a:gd name="T3" fmla="*/ 0 h 134"/>
                <a:gd name="T4" fmla="*/ 111 w 189"/>
                <a:gd name="T5" fmla="*/ 0 h 134"/>
                <a:gd name="T6" fmla="*/ 136 w 189"/>
                <a:gd name="T7" fmla="*/ 103 h 134"/>
                <a:gd name="T8" fmla="*/ 160 w 189"/>
                <a:gd name="T9" fmla="*/ 0 h 134"/>
                <a:gd name="T10" fmla="*/ 189 w 189"/>
                <a:gd name="T11" fmla="*/ 0 h 134"/>
                <a:gd name="T12" fmla="*/ 150 w 189"/>
                <a:gd name="T13" fmla="*/ 134 h 134"/>
                <a:gd name="T14" fmla="*/ 119 w 189"/>
                <a:gd name="T15" fmla="*/ 134 h 134"/>
                <a:gd name="T16" fmla="*/ 92 w 189"/>
                <a:gd name="T17" fmla="*/ 40 h 134"/>
                <a:gd name="T18" fmla="*/ 66 w 189"/>
                <a:gd name="T19" fmla="*/ 134 h 134"/>
                <a:gd name="T20" fmla="*/ 37 w 189"/>
                <a:gd name="T21" fmla="*/ 134 h 134"/>
                <a:gd name="T22" fmla="*/ 0 w 189"/>
                <a:gd name="T23" fmla="*/ 0 h 134"/>
                <a:gd name="T24" fmla="*/ 29 w 189"/>
                <a:gd name="T25" fmla="*/ 0 h 134"/>
                <a:gd name="T26" fmla="*/ 54 w 189"/>
                <a:gd name="T27" fmla="*/ 10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134">
                  <a:moveTo>
                    <a:pt x="54" y="104"/>
                  </a:moveTo>
                  <a:lnTo>
                    <a:pt x="81" y="0"/>
                  </a:lnTo>
                  <a:lnTo>
                    <a:pt x="111" y="0"/>
                  </a:lnTo>
                  <a:lnTo>
                    <a:pt x="136" y="103"/>
                  </a:lnTo>
                  <a:lnTo>
                    <a:pt x="160" y="0"/>
                  </a:lnTo>
                  <a:lnTo>
                    <a:pt x="189" y="0"/>
                  </a:lnTo>
                  <a:lnTo>
                    <a:pt x="150" y="134"/>
                  </a:lnTo>
                  <a:lnTo>
                    <a:pt x="119" y="134"/>
                  </a:lnTo>
                  <a:lnTo>
                    <a:pt x="92" y="40"/>
                  </a:lnTo>
                  <a:lnTo>
                    <a:pt x="66" y="134"/>
                  </a:lnTo>
                  <a:lnTo>
                    <a:pt x="37" y="134"/>
                  </a:lnTo>
                  <a:lnTo>
                    <a:pt x="0" y="0"/>
                  </a:lnTo>
                  <a:lnTo>
                    <a:pt x="29" y="0"/>
                  </a:lnTo>
                  <a:lnTo>
                    <a:pt x="54" y="1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128">
              <a:extLst>
                <a:ext uri="{FF2B5EF4-FFF2-40B4-BE49-F238E27FC236}">
                  <a16:creationId xmlns:a16="http://schemas.microsoft.com/office/drawing/2014/main" id="{BE6F0834-30CD-44B7-8BD2-EAAD28BF9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2044700"/>
              <a:ext cx="38100" cy="65088"/>
            </a:xfrm>
            <a:custGeom>
              <a:avLst/>
              <a:gdLst>
                <a:gd name="T0" fmla="*/ 28 w 78"/>
                <a:gd name="T1" fmla="*/ 55 h 135"/>
                <a:gd name="T2" fmla="*/ 73 w 78"/>
                <a:gd name="T3" fmla="*/ 55 h 135"/>
                <a:gd name="T4" fmla="*/ 73 w 78"/>
                <a:gd name="T5" fmla="*/ 76 h 135"/>
                <a:gd name="T6" fmla="*/ 28 w 78"/>
                <a:gd name="T7" fmla="*/ 76 h 135"/>
                <a:gd name="T8" fmla="*/ 28 w 78"/>
                <a:gd name="T9" fmla="*/ 114 h 135"/>
                <a:gd name="T10" fmla="*/ 78 w 78"/>
                <a:gd name="T11" fmla="*/ 114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1 h 135"/>
                <a:gd name="T22" fmla="*/ 28 w 78"/>
                <a:gd name="T23" fmla="*/ 21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3" y="55"/>
                  </a:lnTo>
                  <a:lnTo>
                    <a:pt x="73" y="76"/>
                  </a:lnTo>
                  <a:lnTo>
                    <a:pt x="28" y="76"/>
                  </a:lnTo>
                  <a:lnTo>
                    <a:pt x="28" y="114"/>
                  </a:lnTo>
                  <a:lnTo>
                    <a:pt x="78" y="114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1"/>
                  </a:lnTo>
                  <a:lnTo>
                    <a:pt x="28" y="21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129">
              <a:extLst>
                <a:ext uri="{FF2B5EF4-FFF2-40B4-BE49-F238E27FC236}">
                  <a16:creationId xmlns:a16="http://schemas.microsoft.com/office/drawing/2014/main" id="{B3856684-6237-4430-A5AF-73751D6F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0" y="2044700"/>
              <a:ext cx="33338" cy="65088"/>
            </a:xfrm>
            <a:custGeom>
              <a:avLst/>
              <a:gdLst>
                <a:gd name="T0" fmla="*/ 70 w 70"/>
                <a:gd name="T1" fmla="*/ 114 h 134"/>
                <a:gd name="T2" fmla="*/ 70 w 70"/>
                <a:gd name="T3" fmla="*/ 134 h 134"/>
                <a:gd name="T4" fmla="*/ 0 w 70"/>
                <a:gd name="T5" fmla="*/ 134 h 134"/>
                <a:gd name="T6" fmla="*/ 0 w 70"/>
                <a:gd name="T7" fmla="*/ 0 h 134"/>
                <a:gd name="T8" fmla="*/ 28 w 70"/>
                <a:gd name="T9" fmla="*/ 0 h 134"/>
                <a:gd name="T10" fmla="*/ 28 w 70"/>
                <a:gd name="T11" fmla="*/ 114 h 134"/>
                <a:gd name="T12" fmla="*/ 70 w 70"/>
                <a:gd name="T13" fmla="*/ 11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4">
                  <a:moveTo>
                    <a:pt x="70" y="114"/>
                  </a:moveTo>
                  <a:lnTo>
                    <a:pt x="70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14"/>
                  </a:lnTo>
                  <a:lnTo>
                    <a:pt x="70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130">
              <a:extLst>
                <a:ext uri="{FF2B5EF4-FFF2-40B4-BE49-F238E27FC236}">
                  <a16:creationId xmlns:a16="http://schemas.microsoft.com/office/drawing/2014/main" id="{0CE3C5F5-55C5-4F84-B5B0-14098EE48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8" y="2044700"/>
              <a:ext cx="63500" cy="66675"/>
            </a:xfrm>
            <a:custGeom>
              <a:avLst/>
              <a:gdLst>
                <a:gd name="T0" fmla="*/ 69 w 132"/>
                <a:gd name="T1" fmla="*/ 0 h 137"/>
                <a:gd name="T2" fmla="*/ 132 w 132"/>
                <a:gd name="T3" fmla="*/ 42 h 137"/>
                <a:gd name="T4" fmla="*/ 99 w 132"/>
                <a:gd name="T5" fmla="*/ 42 h 137"/>
                <a:gd name="T6" fmla="*/ 68 w 132"/>
                <a:gd name="T7" fmla="*/ 25 h 137"/>
                <a:gd name="T8" fmla="*/ 27 w 132"/>
                <a:gd name="T9" fmla="*/ 69 h 137"/>
                <a:gd name="T10" fmla="*/ 68 w 132"/>
                <a:gd name="T11" fmla="*/ 112 h 137"/>
                <a:gd name="T12" fmla="*/ 99 w 132"/>
                <a:gd name="T13" fmla="*/ 95 h 137"/>
                <a:gd name="T14" fmla="*/ 132 w 132"/>
                <a:gd name="T15" fmla="*/ 95 h 137"/>
                <a:gd name="T16" fmla="*/ 69 w 132"/>
                <a:gd name="T17" fmla="*/ 137 h 137"/>
                <a:gd name="T18" fmla="*/ 0 w 132"/>
                <a:gd name="T19" fmla="*/ 69 h 137"/>
                <a:gd name="T20" fmla="*/ 69 w 132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37">
                  <a:moveTo>
                    <a:pt x="69" y="0"/>
                  </a:moveTo>
                  <a:cubicBezTo>
                    <a:pt x="98" y="0"/>
                    <a:pt x="122" y="15"/>
                    <a:pt x="132" y="42"/>
                  </a:cubicBezTo>
                  <a:lnTo>
                    <a:pt x="99" y="42"/>
                  </a:lnTo>
                  <a:cubicBezTo>
                    <a:pt x="93" y="30"/>
                    <a:pt x="83" y="25"/>
                    <a:pt x="68" y="25"/>
                  </a:cubicBezTo>
                  <a:cubicBezTo>
                    <a:pt x="44" y="25"/>
                    <a:pt x="27" y="42"/>
                    <a:pt x="27" y="69"/>
                  </a:cubicBezTo>
                  <a:cubicBezTo>
                    <a:pt x="27" y="95"/>
                    <a:pt x="43" y="112"/>
                    <a:pt x="68" y="112"/>
                  </a:cubicBezTo>
                  <a:cubicBezTo>
                    <a:pt x="82" y="112"/>
                    <a:pt x="92" y="107"/>
                    <a:pt x="99" y="95"/>
                  </a:cubicBezTo>
                  <a:lnTo>
                    <a:pt x="132" y="95"/>
                  </a:lnTo>
                  <a:cubicBezTo>
                    <a:pt x="122" y="122"/>
                    <a:pt x="97" y="137"/>
                    <a:pt x="69" y="137"/>
                  </a:cubicBezTo>
                  <a:cubicBezTo>
                    <a:pt x="32" y="137"/>
                    <a:pt x="0" y="109"/>
                    <a:pt x="0" y="69"/>
                  </a:cubicBezTo>
                  <a:cubicBezTo>
                    <a:pt x="0" y="27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131">
              <a:extLst>
                <a:ext uri="{FF2B5EF4-FFF2-40B4-BE49-F238E27FC236}">
                  <a16:creationId xmlns:a16="http://schemas.microsoft.com/office/drawing/2014/main" id="{EB0F6863-AE12-4A50-93AD-7AC8F5ACEE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8675" y="2044700"/>
              <a:ext cx="66675" cy="66675"/>
            </a:xfrm>
            <a:custGeom>
              <a:avLst/>
              <a:gdLst>
                <a:gd name="T0" fmla="*/ 69 w 137"/>
                <a:gd name="T1" fmla="*/ 0 h 137"/>
                <a:gd name="T2" fmla="*/ 137 w 137"/>
                <a:gd name="T3" fmla="*/ 69 h 137"/>
                <a:gd name="T4" fmla="*/ 69 w 137"/>
                <a:gd name="T5" fmla="*/ 137 h 137"/>
                <a:gd name="T6" fmla="*/ 0 w 137"/>
                <a:gd name="T7" fmla="*/ 69 h 137"/>
                <a:gd name="T8" fmla="*/ 69 w 137"/>
                <a:gd name="T9" fmla="*/ 0 h 137"/>
                <a:gd name="T10" fmla="*/ 69 w 137"/>
                <a:gd name="T11" fmla="*/ 24 h 137"/>
                <a:gd name="T12" fmla="*/ 27 w 137"/>
                <a:gd name="T13" fmla="*/ 67 h 137"/>
                <a:gd name="T14" fmla="*/ 69 w 137"/>
                <a:gd name="T15" fmla="*/ 111 h 137"/>
                <a:gd name="T16" fmla="*/ 110 w 137"/>
                <a:gd name="T17" fmla="*/ 67 h 137"/>
                <a:gd name="T18" fmla="*/ 69 w 137"/>
                <a:gd name="T19" fmla="*/ 2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37">
                  <a:moveTo>
                    <a:pt x="69" y="0"/>
                  </a:moveTo>
                  <a:cubicBezTo>
                    <a:pt x="106" y="0"/>
                    <a:pt x="137" y="29"/>
                    <a:pt x="137" y="69"/>
                  </a:cubicBezTo>
                  <a:cubicBezTo>
                    <a:pt x="137" y="109"/>
                    <a:pt x="107" y="137"/>
                    <a:pt x="69" y="137"/>
                  </a:cubicBezTo>
                  <a:cubicBezTo>
                    <a:pt x="31" y="137"/>
                    <a:pt x="0" y="109"/>
                    <a:pt x="0" y="69"/>
                  </a:cubicBezTo>
                  <a:cubicBezTo>
                    <a:pt x="0" y="27"/>
                    <a:pt x="30" y="0"/>
                    <a:pt x="69" y="0"/>
                  </a:cubicBezTo>
                  <a:close/>
                  <a:moveTo>
                    <a:pt x="69" y="24"/>
                  </a:moveTo>
                  <a:cubicBezTo>
                    <a:pt x="45" y="24"/>
                    <a:pt x="27" y="41"/>
                    <a:pt x="27" y="67"/>
                  </a:cubicBezTo>
                  <a:cubicBezTo>
                    <a:pt x="27" y="94"/>
                    <a:pt x="44" y="111"/>
                    <a:pt x="69" y="111"/>
                  </a:cubicBezTo>
                  <a:cubicBezTo>
                    <a:pt x="92" y="111"/>
                    <a:pt x="110" y="94"/>
                    <a:pt x="110" y="67"/>
                  </a:cubicBezTo>
                  <a:cubicBezTo>
                    <a:pt x="109" y="41"/>
                    <a:pt x="92" y="24"/>
                    <a:pt x="69" y="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132">
              <a:extLst>
                <a:ext uri="{FF2B5EF4-FFF2-40B4-BE49-F238E27FC236}">
                  <a16:creationId xmlns:a16="http://schemas.microsoft.com/office/drawing/2014/main" id="{17D6F58F-A6F9-4207-887B-D65E22A5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2044700"/>
              <a:ext cx="71438" cy="65088"/>
            </a:xfrm>
            <a:custGeom>
              <a:avLst/>
              <a:gdLst>
                <a:gd name="T0" fmla="*/ 74 w 147"/>
                <a:gd name="T1" fmla="*/ 99 h 134"/>
                <a:gd name="T2" fmla="*/ 117 w 147"/>
                <a:gd name="T3" fmla="*/ 0 h 134"/>
                <a:gd name="T4" fmla="*/ 147 w 147"/>
                <a:gd name="T5" fmla="*/ 0 h 134"/>
                <a:gd name="T6" fmla="*/ 147 w 147"/>
                <a:gd name="T7" fmla="*/ 134 h 134"/>
                <a:gd name="T8" fmla="*/ 120 w 147"/>
                <a:gd name="T9" fmla="*/ 134 h 134"/>
                <a:gd name="T10" fmla="*/ 120 w 147"/>
                <a:gd name="T11" fmla="*/ 49 h 134"/>
                <a:gd name="T12" fmla="*/ 84 w 147"/>
                <a:gd name="T13" fmla="*/ 134 h 134"/>
                <a:gd name="T14" fmla="*/ 65 w 147"/>
                <a:gd name="T15" fmla="*/ 134 h 134"/>
                <a:gd name="T16" fmla="*/ 28 w 147"/>
                <a:gd name="T17" fmla="*/ 50 h 134"/>
                <a:gd name="T18" fmla="*/ 28 w 147"/>
                <a:gd name="T19" fmla="*/ 134 h 134"/>
                <a:gd name="T20" fmla="*/ 0 w 147"/>
                <a:gd name="T21" fmla="*/ 134 h 134"/>
                <a:gd name="T22" fmla="*/ 0 w 147"/>
                <a:gd name="T23" fmla="*/ 0 h 134"/>
                <a:gd name="T24" fmla="*/ 30 w 147"/>
                <a:gd name="T25" fmla="*/ 0 h 134"/>
                <a:gd name="T26" fmla="*/ 74 w 147"/>
                <a:gd name="T27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34">
                  <a:moveTo>
                    <a:pt x="74" y="99"/>
                  </a:moveTo>
                  <a:lnTo>
                    <a:pt x="117" y="0"/>
                  </a:lnTo>
                  <a:lnTo>
                    <a:pt x="147" y="0"/>
                  </a:lnTo>
                  <a:lnTo>
                    <a:pt x="147" y="134"/>
                  </a:lnTo>
                  <a:lnTo>
                    <a:pt x="120" y="134"/>
                  </a:lnTo>
                  <a:lnTo>
                    <a:pt x="120" y="49"/>
                  </a:lnTo>
                  <a:lnTo>
                    <a:pt x="84" y="134"/>
                  </a:lnTo>
                  <a:lnTo>
                    <a:pt x="65" y="134"/>
                  </a:lnTo>
                  <a:lnTo>
                    <a:pt x="28" y="5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133">
              <a:extLst>
                <a:ext uri="{FF2B5EF4-FFF2-40B4-BE49-F238E27FC236}">
                  <a16:creationId xmlns:a16="http://schemas.microsoft.com/office/drawing/2014/main" id="{B113FF23-98D5-4B83-8CFE-F14A939F2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188" y="2044700"/>
              <a:ext cx="69850" cy="65088"/>
            </a:xfrm>
            <a:custGeom>
              <a:avLst/>
              <a:gdLst>
                <a:gd name="T0" fmla="*/ 73 w 145"/>
                <a:gd name="T1" fmla="*/ 99 h 134"/>
                <a:gd name="T2" fmla="*/ 115 w 145"/>
                <a:gd name="T3" fmla="*/ 0 h 134"/>
                <a:gd name="T4" fmla="*/ 145 w 145"/>
                <a:gd name="T5" fmla="*/ 0 h 134"/>
                <a:gd name="T6" fmla="*/ 145 w 145"/>
                <a:gd name="T7" fmla="*/ 134 h 134"/>
                <a:gd name="T8" fmla="*/ 119 w 145"/>
                <a:gd name="T9" fmla="*/ 134 h 134"/>
                <a:gd name="T10" fmla="*/ 119 w 145"/>
                <a:gd name="T11" fmla="*/ 49 h 134"/>
                <a:gd name="T12" fmla="*/ 83 w 145"/>
                <a:gd name="T13" fmla="*/ 134 h 134"/>
                <a:gd name="T14" fmla="*/ 64 w 145"/>
                <a:gd name="T15" fmla="*/ 134 h 134"/>
                <a:gd name="T16" fmla="*/ 28 w 145"/>
                <a:gd name="T17" fmla="*/ 50 h 134"/>
                <a:gd name="T18" fmla="*/ 28 w 145"/>
                <a:gd name="T19" fmla="*/ 134 h 134"/>
                <a:gd name="T20" fmla="*/ 0 w 145"/>
                <a:gd name="T21" fmla="*/ 134 h 134"/>
                <a:gd name="T22" fmla="*/ 0 w 145"/>
                <a:gd name="T23" fmla="*/ 0 h 134"/>
                <a:gd name="T24" fmla="*/ 30 w 145"/>
                <a:gd name="T25" fmla="*/ 0 h 134"/>
                <a:gd name="T26" fmla="*/ 73 w 145"/>
                <a:gd name="T27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" h="134">
                  <a:moveTo>
                    <a:pt x="73" y="99"/>
                  </a:moveTo>
                  <a:lnTo>
                    <a:pt x="115" y="0"/>
                  </a:lnTo>
                  <a:lnTo>
                    <a:pt x="145" y="0"/>
                  </a:lnTo>
                  <a:lnTo>
                    <a:pt x="145" y="134"/>
                  </a:lnTo>
                  <a:lnTo>
                    <a:pt x="119" y="134"/>
                  </a:lnTo>
                  <a:lnTo>
                    <a:pt x="119" y="49"/>
                  </a:lnTo>
                  <a:lnTo>
                    <a:pt x="83" y="134"/>
                  </a:lnTo>
                  <a:lnTo>
                    <a:pt x="64" y="134"/>
                  </a:lnTo>
                  <a:lnTo>
                    <a:pt x="28" y="5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3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134">
              <a:extLst>
                <a:ext uri="{FF2B5EF4-FFF2-40B4-BE49-F238E27FC236}">
                  <a16:creationId xmlns:a16="http://schemas.microsoft.com/office/drawing/2014/main" id="{9BA56364-90BC-404D-8348-D51CBBD1A2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6325" y="2043113"/>
              <a:ext cx="50800" cy="66675"/>
            </a:xfrm>
            <a:custGeom>
              <a:avLst/>
              <a:gdLst>
                <a:gd name="T0" fmla="*/ 9 w 105"/>
                <a:gd name="T1" fmla="*/ 18 h 137"/>
                <a:gd name="T2" fmla="*/ 9 w 105"/>
                <a:gd name="T3" fmla="*/ 0 h 137"/>
                <a:gd name="T4" fmla="*/ 17 w 105"/>
                <a:gd name="T5" fmla="*/ 33 h 137"/>
                <a:gd name="T6" fmla="*/ 0 w 105"/>
                <a:gd name="T7" fmla="*/ 33 h 137"/>
                <a:gd name="T8" fmla="*/ 17 w 105"/>
                <a:gd name="T9" fmla="*/ 33 h 137"/>
                <a:gd name="T10" fmla="*/ 9 w 105"/>
                <a:gd name="T11" fmla="*/ 66 h 137"/>
                <a:gd name="T12" fmla="*/ 9 w 105"/>
                <a:gd name="T13" fmla="*/ 48 h 137"/>
                <a:gd name="T14" fmla="*/ 17 w 105"/>
                <a:gd name="T15" fmla="*/ 81 h 137"/>
                <a:gd name="T16" fmla="*/ 0 w 105"/>
                <a:gd name="T17" fmla="*/ 81 h 137"/>
                <a:gd name="T18" fmla="*/ 17 w 105"/>
                <a:gd name="T19" fmla="*/ 81 h 137"/>
                <a:gd name="T20" fmla="*/ 10 w 105"/>
                <a:gd name="T21" fmla="*/ 113 h 137"/>
                <a:gd name="T22" fmla="*/ 10 w 105"/>
                <a:gd name="T23" fmla="*/ 96 h 137"/>
                <a:gd name="T24" fmla="*/ 36 w 105"/>
                <a:gd name="T25" fmla="*/ 125 h 137"/>
                <a:gd name="T26" fmla="*/ 19 w 105"/>
                <a:gd name="T27" fmla="*/ 125 h 137"/>
                <a:gd name="T28" fmla="*/ 36 w 105"/>
                <a:gd name="T29" fmla="*/ 125 h 137"/>
                <a:gd name="T30" fmla="*/ 52 w 105"/>
                <a:gd name="T31" fmla="*/ 137 h 137"/>
                <a:gd name="T32" fmla="*/ 52 w 105"/>
                <a:gd name="T33" fmla="*/ 120 h 137"/>
                <a:gd name="T34" fmla="*/ 86 w 105"/>
                <a:gd name="T35" fmla="*/ 125 h 137"/>
                <a:gd name="T36" fmla="*/ 69 w 105"/>
                <a:gd name="T37" fmla="*/ 125 h 137"/>
                <a:gd name="T38" fmla="*/ 86 w 105"/>
                <a:gd name="T39" fmla="*/ 125 h 137"/>
                <a:gd name="T40" fmla="*/ 95 w 105"/>
                <a:gd name="T41" fmla="*/ 113 h 137"/>
                <a:gd name="T42" fmla="*/ 95 w 105"/>
                <a:gd name="T43" fmla="*/ 96 h 137"/>
                <a:gd name="T44" fmla="*/ 105 w 105"/>
                <a:gd name="T45" fmla="*/ 10 h 137"/>
                <a:gd name="T46" fmla="*/ 87 w 105"/>
                <a:gd name="T47" fmla="*/ 10 h 137"/>
                <a:gd name="T48" fmla="*/ 105 w 105"/>
                <a:gd name="T49" fmla="*/ 10 h 137"/>
                <a:gd name="T50" fmla="*/ 96 w 105"/>
                <a:gd name="T51" fmla="*/ 42 h 137"/>
                <a:gd name="T52" fmla="*/ 96 w 105"/>
                <a:gd name="T53" fmla="*/ 25 h 137"/>
                <a:gd name="T54" fmla="*/ 105 w 105"/>
                <a:gd name="T55" fmla="*/ 57 h 137"/>
                <a:gd name="T56" fmla="*/ 87 w 105"/>
                <a:gd name="T57" fmla="*/ 57 h 137"/>
                <a:gd name="T58" fmla="*/ 105 w 105"/>
                <a:gd name="T59" fmla="*/ 57 h 137"/>
                <a:gd name="T60" fmla="*/ 96 w 105"/>
                <a:gd name="T61" fmla="*/ 90 h 137"/>
                <a:gd name="T62" fmla="*/ 96 w 105"/>
                <a:gd name="T63" fmla="*/ 7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37">
                  <a:moveTo>
                    <a:pt x="17" y="10"/>
                  </a:moveTo>
                  <a:cubicBezTo>
                    <a:pt x="17" y="15"/>
                    <a:pt x="14" y="18"/>
                    <a:pt x="9" y="18"/>
                  </a:cubicBezTo>
                  <a:cubicBezTo>
                    <a:pt x="4" y="18"/>
                    <a:pt x="0" y="15"/>
                    <a:pt x="0" y="10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2" y="1"/>
                    <a:pt x="17" y="5"/>
                    <a:pt x="17" y="10"/>
                  </a:cubicBezTo>
                  <a:close/>
                  <a:moveTo>
                    <a:pt x="17" y="33"/>
                  </a:moveTo>
                  <a:cubicBezTo>
                    <a:pt x="17" y="38"/>
                    <a:pt x="14" y="42"/>
                    <a:pt x="9" y="42"/>
                  </a:cubicBezTo>
                  <a:cubicBezTo>
                    <a:pt x="4" y="42"/>
                    <a:pt x="0" y="38"/>
                    <a:pt x="0" y="33"/>
                  </a:cubicBezTo>
                  <a:cubicBezTo>
                    <a:pt x="0" y="28"/>
                    <a:pt x="4" y="25"/>
                    <a:pt x="9" y="25"/>
                  </a:cubicBezTo>
                  <a:cubicBezTo>
                    <a:pt x="12" y="25"/>
                    <a:pt x="17" y="28"/>
                    <a:pt x="17" y="33"/>
                  </a:cubicBezTo>
                  <a:close/>
                  <a:moveTo>
                    <a:pt x="17" y="57"/>
                  </a:moveTo>
                  <a:cubicBezTo>
                    <a:pt x="17" y="62"/>
                    <a:pt x="14" y="66"/>
                    <a:pt x="9" y="66"/>
                  </a:cubicBezTo>
                  <a:cubicBezTo>
                    <a:pt x="4" y="66"/>
                    <a:pt x="0" y="62"/>
                    <a:pt x="0" y="57"/>
                  </a:cubicBezTo>
                  <a:cubicBezTo>
                    <a:pt x="0" y="52"/>
                    <a:pt x="4" y="48"/>
                    <a:pt x="9" y="48"/>
                  </a:cubicBezTo>
                  <a:cubicBezTo>
                    <a:pt x="12" y="48"/>
                    <a:pt x="17" y="52"/>
                    <a:pt x="17" y="57"/>
                  </a:cubicBezTo>
                  <a:close/>
                  <a:moveTo>
                    <a:pt x="17" y="81"/>
                  </a:moveTo>
                  <a:cubicBezTo>
                    <a:pt x="17" y="86"/>
                    <a:pt x="14" y="90"/>
                    <a:pt x="9" y="90"/>
                  </a:cubicBezTo>
                  <a:cubicBezTo>
                    <a:pt x="4" y="90"/>
                    <a:pt x="0" y="86"/>
                    <a:pt x="0" y="81"/>
                  </a:cubicBezTo>
                  <a:cubicBezTo>
                    <a:pt x="0" y="76"/>
                    <a:pt x="4" y="72"/>
                    <a:pt x="9" y="72"/>
                  </a:cubicBezTo>
                  <a:cubicBezTo>
                    <a:pt x="12" y="72"/>
                    <a:pt x="17" y="76"/>
                    <a:pt x="17" y="81"/>
                  </a:cubicBezTo>
                  <a:close/>
                  <a:moveTo>
                    <a:pt x="19" y="105"/>
                  </a:moveTo>
                  <a:cubicBezTo>
                    <a:pt x="19" y="110"/>
                    <a:pt x="15" y="113"/>
                    <a:pt x="10" y="113"/>
                  </a:cubicBezTo>
                  <a:cubicBezTo>
                    <a:pt x="5" y="113"/>
                    <a:pt x="1" y="110"/>
                    <a:pt x="1" y="105"/>
                  </a:cubicBezTo>
                  <a:cubicBezTo>
                    <a:pt x="1" y="100"/>
                    <a:pt x="5" y="96"/>
                    <a:pt x="10" y="96"/>
                  </a:cubicBezTo>
                  <a:cubicBezTo>
                    <a:pt x="15" y="96"/>
                    <a:pt x="19" y="100"/>
                    <a:pt x="19" y="105"/>
                  </a:cubicBezTo>
                  <a:close/>
                  <a:moveTo>
                    <a:pt x="36" y="125"/>
                  </a:moveTo>
                  <a:cubicBezTo>
                    <a:pt x="36" y="130"/>
                    <a:pt x="32" y="133"/>
                    <a:pt x="27" y="133"/>
                  </a:cubicBezTo>
                  <a:cubicBezTo>
                    <a:pt x="22" y="133"/>
                    <a:pt x="19" y="130"/>
                    <a:pt x="19" y="125"/>
                  </a:cubicBezTo>
                  <a:cubicBezTo>
                    <a:pt x="19" y="120"/>
                    <a:pt x="22" y="116"/>
                    <a:pt x="27" y="116"/>
                  </a:cubicBezTo>
                  <a:cubicBezTo>
                    <a:pt x="32" y="116"/>
                    <a:pt x="36" y="120"/>
                    <a:pt x="36" y="125"/>
                  </a:cubicBezTo>
                  <a:close/>
                  <a:moveTo>
                    <a:pt x="61" y="128"/>
                  </a:moveTo>
                  <a:cubicBezTo>
                    <a:pt x="61" y="133"/>
                    <a:pt x="57" y="137"/>
                    <a:pt x="52" y="137"/>
                  </a:cubicBezTo>
                  <a:cubicBezTo>
                    <a:pt x="47" y="137"/>
                    <a:pt x="44" y="133"/>
                    <a:pt x="44" y="128"/>
                  </a:cubicBezTo>
                  <a:cubicBezTo>
                    <a:pt x="44" y="123"/>
                    <a:pt x="47" y="120"/>
                    <a:pt x="52" y="120"/>
                  </a:cubicBezTo>
                  <a:cubicBezTo>
                    <a:pt x="57" y="120"/>
                    <a:pt x="61" y="123"/>
                    <a:pt x="61" y="128"/>
                  </a:cubicBezTo>
                  <a:close/>
                  <a:moveTo>
                    <a:pt x="86" y="125"/>
                  </a:moveTo>
                  <a:cubicBezTo>
                    <a:pt x="86" y="130"/>
                    <a:pt x="82" y="133"/>
                    <a:pt x="77" y="133"/>
                  </a:cubicBezTo>
                  <a:cubicBezTo>
                    <a:pt x="72" y="133"/>
                    <a:pt x="69" y="130"/>
                    <a:pt x="69" y="125"/>
                  </a:cubicBezTo>
                  <a:cubicBezTo>
                    <a:pt x="69" y="120"/>
                    <a:pt x="72" y="116"/>
                    <a:pt x="77" y="116"/>
                  </a:cubicBezTo>
                  <a:cubicBezTo>
                    <a:pt x="82" y="116"/>
                    <a:pt x="86" y="120"/>
                    <a:pt x="86" y="125"/>
                  </a:cubicBezTo>
                  <a:close/>
                  <a:moveTo>
                    <a:pt x="104" y="105"/>
                  </a:moveTo>
                  <a:cubicBezTo>
                    <a:pt x="104" y="110"/>
                    <a:pt x="100" y="113"/>
                    <a:pt x="95" y="113"/>
                  </a:cubicBezTo>
                  <a:cubicBezTo>
                    <a:pt x="90" y="113"/>
                    <a:pt x="86" y="110"/>
                    <a:pt x="86" y="105"/>
                  </a:cubicBezTo>
                  <a:cubicBezTo>
                    <a:pt x="86" y="100"/>
                    <a:pt x="90" y="96"/>
                    <a:pt x="95" y="96"/>
                  </a:cubicBezTo>
                  <a:cubicBezTo>
                    <a:pt x="100" y="96"/>
                    <a:pt x="104" y="100"/>
                    <a:pt x="104" y="105"/>
                  </a:cubicBezTo>
                  <a:close/>
                  <a:moveTo>
                    <a:pt x="105" y="10"/>
                  </a:moveTo>
                  <a:cubicBezTo>
                    <a:pt x="105" y="15"/>
                    <a:pt x="101" y="18"/>
                    <a:pt x="96" y="18"/>
                  </a:cubicBezTo>
                  <a:cubicBezTo>
                    <a:pt x="91" y="18"/>
                    <a:pt x="87" y="15"/>
                    <a:pt x="87" y="10"/>
                  </a:cubicBezTo>
                  <a:cubicBezTo>
                    <a:pt x="87" y="5"/>
                    <a:pt x="91" y="0"/>
                    <a:pt x="96" y="0"/>
                  </a:cubicBezTo>
                  <a:cubicBezTo>
                    <a:pt x="101" y="1"/>
                    <a:pt x="105" y="5"/>
                    <a:pt x="105" y="10"/>
                  </a:cubicBezTo>
                  <a:close/>
                  <a:moveTo>
                    <a:pt x="105" y="33"/>
                  </a:moveTo>
                  <a:cubicBezTo>
                    <a:pt x="105" y="38"/>
                    <a:pt x="101" y="42"/>
                    <a:pt x="96" y="42"/>
                  </a:cubicBezTo>
                  <a:cubicBezTo>
                    <a:pt x="91" y="42"/>
                    <a:pt x="87" y="38"/>
                    <a:pt x="87" y="33"/>
                  </a:cubicBezTo>
                  <a:cubicBezTo>
                    <a:pt x="87" y="27"/>
                    <a:pt x="91" y="25"/>
                    <a:pt x="96" y="25"/>
                  </a:cubicBezTo>
                  <a:cubicBezTo>
                    <a:pt x="101" y="25"/>
                    <a:pt x="105" y="28"/>
                    <a:pt x="105" y="33"/>
                  </a:cubicBezTo>
                  <a:close/>
                  <a:moveTo>
                    <a:pt x="105" y="57"/>
                  </a:moveTo>
                  <a:cubicBezTo>
                    <a:pt x="105" y="62"/>
                    <a:pt x="101" y="66"/>
                    <a:pt x="96" y="66"/>
                  </a:cubicBezTo>
                  <a:cubicBezTo>
                    <a:pt x="91" y="66"/>
                    <a:pt x="87" y="62"/>
                    <a:pt x="87" y="57"/>
                  </a:cubicBezTo>
                  <a:cubicBezTo>
                    <a:pt x="87" y="52"/>
                    <a:pt x="91" y="48"/>
                    <a:pt x="96" y="48"/>
                  </a:cubicBezTo>
                  <a:cubicBezTo>
                    <a:pt x="101" y="48"/>
                    <a:pt x="105" y="52"/>
                    <a:pt x="105" y="57"/>
                  </a:cubicBezTo>
                  <a:close/>
                  <a:moveTo>
                    <a:pt x="105" y="81"/>
                  </a:moveTo>
                  <a:cubicBezTo>
                    <a:pt x="105" y="86"/>
                    <a:pt x="101" y="90"/>
                    <a:pt x="96" y="90"/>
                  </a:cubicBezTo>
                  <a:cubicBezTo>
                    <a:pt x="91" y="90"/>
                    <a:pt x="87" y="86"/>
                    <a:pt x="87" y="81"/>
                  </a:cubicBezTo>
                  <a:cubicBezTo>
                    <a:pt x="87" y="76"/>
                    <a:pt x="91" y="72"/>
                    <a:pt x="96" y="72"/>
                  </a:cubicBezTo>
                  <a:cubicBezTo>
                    <a:pt x="101" y="72"/>
                    <a:pt x="105" y="76"/>
                    <a:pt x="105" y="8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135">
              <a:extLst>
                <a:ext uri="{FF2B5EF4-FFF2-40B4-BE49-F238E27FC236}">
                  <a16:creationId xmlns:a16="http://schemas.microsoft.com/office/drawing/2014/main" id="{EA8ABDFD-C31F-4D9C-BA35-F843CE670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9825" y="2044700"/>
              <a:ext cx="57150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1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1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136">
              <a:extLst>
                <a:ext uri="{FF2B5EF4-FFF2-40B4-BE49-F238E27FC236}">
                  <a16:creationId xmlns:a16="http://schemas.microsoft.com/office/drawing/2014/main" id="{3806F444-D68C-4B6A-A000-228F26495B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9675" y="2024063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2 w 30"/>
                <a:gd name="T13" fmla="*/ 175 h 175"/>
                <a:gd name="T14" fmla="*/ 2 w 30"/>
                <a:gd name="T15" fmla="*/ 41 h 175"/>
                <a:gd name="T16" fmla="*/ 29 w 30"/>
                <a:gd name="T17" fmla="*/ 41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8" y="0"/>
                    <a:pt x="15" y="0"/>
                  </a:cubicBezTo>
                  <a:cubicBezTo>
                    <a:pt x="24" y="0"/>
                    <a:pt x="30" y="7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8" y="31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2" y="175"/>
                  </a:lnTo>
                  <a:lnTo>
                    <a:pt x="2" y="41"/>
                  </a:lnTo>
                  <a:lnTo>
                    <a:pt x="29" y="41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137">
              <a:extLst>
                <a:ext uri="{FF2B5EF4-FFF2-40B4-BE49-F238E27FC236}">
                  <a16:creationId xmlns:a16="http://schemas.microsoft.com/office/drawing/2014/main" id="{7EFEF991-09F0-48D7-BB67-038ADE3A1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8" y="2044700"/>
              <a:ext cx="49213" cy="65088"/>
            </a:xfrm>
            <a:custGeom>
              <a:avLst/>
              <a:gdLst>
                <a:gd name="T0" fmla="*/ 99 w 99"/>
                <a:gd name="T1" fmla="*/ 21 h 134"/>
                <a:gd name="T2" fmla="*/ 63 w 99"/>
                <a:gd name="T3" fmla="*/ 21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1 h 134"/>
                <a:gd name="T10" fmla="*/ 0 w 99"/>
                <a:gd name="T11" fmla="*/ 21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1"/>
                  </a:moveTo>
                  <a:lnTo>
                    <a:pt x="63" y="21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138">
              <a:extLst>
                <a:ext uri="{FF2B5EF4-FFF2-40B4-BE49-F238E27FC236}">
                  <a16:creationId xmlns:a16="http://schemas.microsoft.com/office/drawing/2014/main" id="{B9752BC4-12AD-4B7F-9F9A-A108B7807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2044700"/>
              <a:ext cx="57150" cy="65088"/>
            </a:xfrm>
            <a:custGeom>
              <a:avLst/>
              <a:gdLst>
                <a:gd name="T0" fmla="*/ 59 w 118"/>
                <a:gd name="T1" fmla="*/ 63 h 134"/>
                <a:gd name="T2" fmla="*/ 88 w 118"/>
                <a:gd name="T3" fmla="*/ 0 h 134"/>
                <a:gd name="T4" fmla="*/ 118 w 118"/>
                <a:gd name="T5" fmla="*/ 0 h 134"/>
                <a:gd name="T6" fmla="*/ 73 w 118"/>
                <a:gd name="T7" fmla="*/ 88 h 134"/>
                <a:gd name="T8" fmla="*/ 73 w 118"/>
                <a:gd name="T9" fmla="*/ 134 h 134"/>
                <a:gd name="T10" fmla="*/ 45 w 118"/>
                <a:gd name="T11" fmla="*/ 134 h 134"/>
                <a:gd name="T12" fmla="*/ 45 w 118"/>
                <a:gd name="T13" fmla="*/ 88 h 134"/>
                <a:gd name="T14" fmla="*/ 0 w 118"/>
                <a:gd name="T15" fmla="*/ 0 h 134"/>
                <a:gd name="T16" fmla="*/ 30 w 118"/>
                <a:gd name="T17" fmla="*/ 0 h 134"/>
                <a:gd name="T18" fmla="*/ 59 w 118"/>
                <a:gd name="T19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34">
                  <a:moveTo>
                    <a:pt x="59" y="63"/>
                  </a:moveTo>
                  <a:lnTo>
                    <a:pt x="88" y="0"/>
                  </a:lnTo>
                  <a:lnTo>
                    <a:pt x="118" y="0"/>
                  </a:lnTo>
                  <a:lnTo>
                    <a:pt x="73" y="88"/>
                  </a:lnTo>
                  <a:lnTo>
                    <a:pt x="73" y="134"/>
                  </a:lnTo>
                  <a:lnTo>
                    <a:pt x="45" y="134"/>
                  </a:lnTo>
                  <a:lnTo>
                    <a:pt x="45" y="88"/>
                  </a:lnTo>
                  <a:lnTo>
                    <a:pt x="0" y="0"/>
                  </a:lnTo>
                  <a:lnTo>
                    <a:pt x="30" y="0"/>
                  </a:lnTo>
                  <a:lnTo>
                    <a:pt x="59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139">
              <a:extLst>
                <a:ext uri="{FF2B5EF4-FFF2-40B4-BE49-F238E27FC236}">
                  <a16:creationId xmlns:a16="http://schemas.microsoft.com/office/drawing/2014/main" id="{1DB90F80-9D8D-4D6F-A147-440461A463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7475" y="2019300"/>
              <a:ext cx="387350" cy="346075"/>
            </a:xfrm>
            <a:custGeom>
              <a:avLst/>
              <a:gdLst>
                <a:gd name="T0" fmla="*/ 673 w 790"/>
                <a:gd name="T1" fmla="*/ 524 h 707"/>
                <a:gd name="T2" fmla="*/ 673 w 790"/>
                <a:gd name="T3" fmla="*/ 325 h 707"/>
                <a:gd name="T4" fmla="*/ 539 w 790"/>
                <a:gd name="T5" fmla="*/ 197 h 707"/>
                <a:gd name="T6" fmla="*/ 402 w 790"/>
                <a:gd name="T7" fmla="*/ 276 h 707"/>
                <a:gd name="T8" fmla="*/ 442 w 790"/>
                <a:gd name="T9" fmla="*/ 312 h 707"/>
                <a:gd name="T10" fmla="*/ 480 w 790"/>
                <a:gd name="T11" fmla="*/ 271 h 707"/>
                <a:gd name="T12" fmla="*/ 538 w 790"/>
                <a:gd name="T13" fmla="*/ 225 h 707"/>
                <a:gd name="T14" fmla="*/ 608 w 790"/>
                <a:gd name="T15" fmla="*/ 340 h 707"/>
                <a:gd name="T16" fmla="*/ 608 w 790"/>
                <a:gd name="T17" fmla="*/ 370 h 707"/>
                <a:gd name="T18" fmla="*/ 389 w 790"/>
                <a:gd name="T19" fmla="*/ 491 h 707"/>
                <a:gd name="T20" fmla="*/ 489 w 790"/>
                <a:gd name="T21" fmla="*/ 581 h 707"/>
                <a:gd name="T22" fmla="*/ 607 w 790"/>
                <a:gd name="T23" fmla="*/ 522 h 707"/>
                <a:gd name="T24" fmla="*/ 608 w 790"/>
                <a:gd name="T25" fmla="*/ 522 h 707"/>
                <a:gd name="T26" fmla="*/ 670 w 790"/>
                <a:gd name="T27" fmla="*/ 581 h 707"/>
                <a:gd name="T28" fmla="*/ 712 w 790"/>
                <a:gd name="T29" fmla="*/ 579 h 707"/>
                <a:gd name="T30" fmla="*/ 698 w 790"/>
                <a:gd name="T31" fmla="*/ 594 h 707"/>
                <a:gd name="T32" fmla="*/ 400 w 790"/>
                <a:gd name="T33" fmla="*/ 707 h 707"/>
                <a:gd name="T34" fmla="*/ 0 w 790"/>
                <a:gd name="T35" fmla="*/ 467 h 707"/>
                <a:gd name="T36" fmla="*/ 104 w 790"/>
                <a:gd name="T37" fmla="*/ 276 h 707"/>
                <a:gd name="T38" fmla="*/ 104 w 790"/>
                <a:gd name="T39" fmla="*/ 481 h 707"/>
                <a:gd name="T40" fmla="*/ 329 w 790"/>
                <a:gd name="T41" fmla="*/ 481 h 707"/>
                <a:gd name="T42" fmla="*/ 329 w 790"/>
                <a:gd name="T43" fmla="*/ 256 h 707"/>
                <a:gd name="T44" fmla="*/ 254 w 790"/>
                <a:gd name="T45" fmla="*/ 256 h 707"/>
                <a:gd name="T46" fmla="*/ 254 w 790"/>
                <a:gd name="T47" fmla="*/ 406 h 707"/>
                <a:gd name="T48" fmla="*/ 179 w 790"/>
                <a:gd name="T49" fmla="*/ 406 h 707"/>
                <a:gd name="T50" fmla="*/ 179 w 790"/>
                <a:gd name="T51" fmla="*/ 256 h 707"/>
                <a:gd name="T52" fmla="*/ 125 w 790"/>
                <a:gd name="T53" fmla="*/ 256 h 707"/>
                <a:gd name="T54" fmla="*/ 314 w 790"/>
                <a:gd name="T55" fmla="*/ 125 h 707"/>
                <a:gd name="T56" fmla="*/ 314 w 790"/>
                <a:gd name="T57" fmla="*/ 206 h 707"/>
                <a:gd name="T58" fmla="*/ 314 w 790"/>
                <a:gd name="T59" fmla="*/ 206 h 707"/>
                <a:gd name="T60" fmla="*/ 389 w 790"/>
                <a:gd name="T61" fmla="*/ 206 h 707"/>
                <a:gd name="T62" fmla="*/ 389 w 790"/>
                <a:gd name="T63" fmla="*/ 187 h 707"/>
                <a:gd name="T64" fmla="*/ 333 w 790"/>
                <a:gd name="T65" fmla="*/ 187 h 707"/>
                <a:gd name="T66" fmla="*/ 333 w 790"/>
                <a:gd name="T67" fmla="*/ 0 h 707"/>
                <a:gd name="T68" fmla="*/ 408 w 790"/>
                <a:gd name="T69" fmla="*/ 0 h 707"/>
                <a:gd name="T70" fmla="*/ 408 w 790"/>
                <a:gd name="T71" fmla="*/ 89 h 707"/>
                <a:gd name="T72" fmla="*/ 519 w 790"/>
                <a:gd name="T73" fmla="*/ 71 h 707"/>
                <a:gd name="T74" fmla="*/ 790 w 790"/>
                <a:gd name="T75" fmla="*/ 355 h 707"/>
                <a:gd name="T76" fmla="*/ 727 w 790"/>
                <a:gd name="T77" fmla="*/ 560 h 707"/>
                <a:gd name="T78" fmla="*/ 708 w 790"/>
                <a:gd name="T79" fmla="*/ 561 h 707"/>
                <a:gd name="T80" fmla="*/ 673 w 790"/>
                <a:gd name="T81" fmla="*/ 524 h 707"/>
                <a:gd name="T82" fmla="*/ 519 w 790"/>
                <a:gd name="T83" fmla="*/ 549 h 707"/>
                <a:gd name="T84" fmla="*/ 608 w 790"/>
                <a:gd name="T85" fmla="*/ 444 h 707"/>
                <a:gd name="T86" fmla="*/ 608 w 790"/>
                <a:gd name="T87" fmla="*/ 396 h 707"/>
                <a:gd name="T88" fmla="*/ 463 w 790"/>
                <a:gd name="T89" fmla="*/ 479 h 707"/>
                <a:gd name="T90" fmla="*/ 519 w 790"/>
                <a:gd name="T91" fmla="*/ 54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7">
                  <a:moveTo>
                    <a:pt x="673" y="524"/>
                  </a:moveTo>
                  <a:lnTo>
                    <a:pt x="673" y="325"/>
                  </a:lnTo>
                  <a:cubicBezTo>
                    <a:pt x="673" y="250"/>
                    <a:pt x="652" y="197"/>
                    <a:pt x="539" y="197"/>
                  </a:cubicBezTo>
                  <a:cubicBezTo>
                    <a:pt x="482" y="197"/>
                    <a:pt x="402" y="224"/>
                    <a:pt x="402" y="276"/>
                  </a:cubicBezTo>
                  <a:cubicBezTo>
                    <a:pt x="402" y="297"/>
                    <a:pt x="419" y="312"/>
                    <a:pt x="442" y="312"/>
                  </a:cubicBezTo>
                  <a:cubicBezTo>
                    <a:pt x="455" y="312"/>
                    <a:pt x="480" y="304"/>
                    <a:pt x="480" y="271"/>
                  </a:cubicBezTo>
                  <a:cubicBezTo>
                    <a:pt x="480" y="246"/>
                    <a:pt x="487" y="225"/>
                    <a:pt x="538" y="225"/>
                  </a:cubicBezTo>
                  <a:cubicBezTo>
                    <a:pt x="608" y="225"/>
                    <a:pt x="608" y="284"/>
                    <a:pt x="608" y="340"/>
                  </a:cubicBezTo>
                  <a:lnTo>
                    <a:pt x="608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2" y="581"/>
                    <a:pt x="489" y="581"/>
                  </a:cubicBezTo>
                  <a:cubicBezTo>
                    <a:pt x="545" y="581"/>
                    <a:pt x="582" y="559"/>
                    <a:pt x="607" y="522"/>
                  </a:cubicBezTo>
                  <a:lnTo>
                    <a:pt x="608" y="522"/>
                  </a:lnTo>
                  <a:cubicBezTo>
                    <a:pt x="608" y="557"/>
                    <a:pt x="622" y="581"/>
                    <a:pt x="670" y="581"/>
                  </a:cubicBezTo>
                  <a:cubicBezTo>
                    <a:pt x="680" y="581"/>
                    <a:pt x="690" y="581"/>
                    <a:pt x="712" y="579"/>
                  </a:cubicBezTo>
                  <a:lnTo>
                    <a:pt x="698" y="594"/>
                  </a:lnTo>
                  <a:cubicBezTo>
                    <a:pt x="635" y="660"/>
                    <a:pt x="539" y="707"/>
                    <a:pt x="400" y="707"/>
                  </a:cubicBezTo>
                  <a:cubicBezTo>
                    <a:pt x="150" y="707"/>
                    <a:pt x="0" y="581"/>
                    <a:pt x="0" y="467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3" y="156"/>
                    <a:pt x="314" y="125"/>
                  </a:cubicBezTo>
                  <a:lnTo>
                    <a:pt x="314" y="206"/>
                  </a:lnTo>
                  <a:lnTo>
                    <a:pt x="314" y="206"/>
                  </a:lnTo>
                  <a:lnTo>
                    <a:pt x="389" y="206"/>
                  </a:lnTo>
                  <a:lnTo>
                    <a:pt x="389" y="187"/>
                  </a:lnTo>
                  <a:lnTo>
                    <a:pt x="333" y="187"/>
                  </a:lnTo>
                  <a:lnTo>
                    <a:pt x="333" y="0"/>
                  </a:lnTo>
                  <a:lnTo>
                    <a:pt x="408" y="0"/>
                  </a:lnTo>
                  <a:lnTo>
                    <a:pt x="408" y="89"/>
                  </a:lnTo>
                  <a:cubicBezTo>
                    <a:pt x="447" y="77"/>
                    <a:pt x="484" y="71"/>
                    <a:pt x="519" y="71"/>
                  </a:cubicBezTo>
                  <a:cubicBezTo>
                    <a:pt x="683" y="71"/>
                    <a:pt x="790" y="200"/>
                    <a:pt x="790" y="355"/>
                  </a:cubicBezTo>
                  <a:cubicBezTo>
                    <a:pt x="790" y="422"/>
                    <a:pt x="772" y="497"/>
                    <a:pt x="727" y="560"/>
                  </a:cubicBezTo>
                  <a:cubicBezTo>
                    <a:pt x="713" y="561"/>
                    <a:pt x="710" y="561"/>
                    <a:pt x="708" y="561"/>
                  </a:cubicBezTo>
                  <a:cubicBezTo>
                    <a:pt x="682" y="561"/>
                    <a:pt x="673" y="551"/>
                    <a:pt x="673" y="524"/>
                  </a:cubicBezTo>
                  <a:close/>
                  <a:moveTo>
                    <a:pt x="519" y="549"/>
                  </a:moveTo>
                  <a:cubicBezTo>
                    <a:pt x="573" y="549"/>
                    <a:pt x="608" y="499"/>
                    <a:pt x="608" y="444"/>
                  </a:cubicBezTo>
                  <a:lnTo>
                    <a:pt x="608" y="396"/>
                  </a:lnTo>
                  <a:cubicBezTo>
                    <a:pt x="569" y="397"/>
                    <a:pt x="463" y="404"/>
                    <a:pt x="463" y="479"/>
                  </a:cubicBezTo>
                  <a:cubicBezTo>
                    <a:pt x="463" y="520"/>
                    <a:pt x="490" y="549"/>
                    <a:pt x="519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140">
              <a:extLst>
                <a:ext uri="{FF2B5EF4-FFF2-40B4-BE49-F238E27FC236}">
                  <a16:creationId xmlns:a16="http://schemas.microsoft.com/office/drawing/2014/main" id="{69F1A810-3115-4F24-A197-45CFBD29D0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6738" y="2222500"/>
              <a:ext cx="77788" cy="76200"/>
            </a:xfrm>
            <a:custGeom>
              <a:avLst/>
              <a:gdLst>
                <a:gd name="T0" fmla="*/ 156 w 157"/>
                <a:gd name="T1" fmla="*/ 150 h 156"/>
                <a:gd name="T2" fmla="*/ 120 w 157"/>
                <a:gd name="T3" fmla="*/ 156 h 156"/>
                <a:gd name="T4" fmla="*/ 92 w 157"/>
                <a:gd name="T5" fmla="*/ 133 h 156"/>
                <a:gd name="T6" fmla="*/ 45 w 157"/>
                <a:gd name="T7" fmla="*/ 156 h 156"/>
                <a:gd name="T8" fmla="*/ 0 w 157"/>
                <a:gd name="T9" fmla="*/ 118 h 156"/>
                <a:gd name="T10" fmla="*/ 92 w 157"/>
                <a:gd name="T11" fmla="*/ 68 h 156"/>
                <a:gd name="T12" fmla="*/ 92 w 157"/>
                <a:gd name="T13" fmla="*/ 52 h 156"/>
                <a:gd name="T14" fmla="*/ 69 w 157"/>
                <a:gd name="T15" fmla="*/ 10 h 156"/>
                <a:gd name="T16" fmla="*/ 26 w 157"/>
                <a:gd name="T17" fmla="*/ 50 h 156"/>
                <a:gd name="T18" fmla="*/ 6 w 157"/>
                <a:gd name="T19" fmla="*/ 33 h 156"/>
                <a:gd name="T20" fmla="*/ 70 w 157"/>
                <a:gd name="T21" fmla="*/ 0 h 156"/>
                <a:gd name="T22" fmla="*/ 127 w 157"/>
                <a:gd name="T23" fmla="*/ 53 h 156"/>
                <a:gd name="T24" fmla="*/ 127 w 157"/>
                <a:gd name="T25" fmla="*/ 118 h 156"/>
                <a:gd name="T26" fmla="*/ 144 w 157"/>
                <a:gd name="T27" fmla="*/ 146 h 156"/>
                <a:gd name="T28" fmla="*/ 157 w 157"/>
                <a:gd name="T29" fmla="*/ 143 h 156"/>
                <a:gd name="T30" fmla="*/ 157 w 157"/>
                <a:gd name="T31" fmla="*/ 150 h 156"/>
                <a:gd name="T32" fmla="*/ 156 w 157"/>
                <a:gd name="T33" fmla="*/ 150 h 156"/>
                <a:gd name="T34" fmla="*/ 91 w 157"/>
                <a:gd name="T35" fmla="*/ 81 h 156"/>
                <a:gd name="T36" fmla="*/ 36 w 157"/>
                <a:gd name="T37" fmla="*/ 115 h 156"/>
                <a:gd name="T38" fmla="*/ 59 w 157"/>
                <a:gd name="T39" fmla="*/ 138 h 156"/>
                <a:gd name="T40" fmla="*/ 91 w 157"/>
                <a:gd name="T41" fmla="*/ 101 h 156"/>
                <a:gd name="T42" fmla="*/ 91 w 157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56">
                  <a:moveTo>
                    <a:pt x="156" y="150"/>
                  </a:moveTo>
                  <a:cubicBezTo>
                    <a:pt x="145" y="153"/>
                    <a:pt x="134" y="156"/>
                    <a:pt x="120" y="156"/>
                  </a:cubicBezTo>
                  <a:cubicBezTo>
                    <a:pt x="99" y="156"/>
                    <a:pt x="95" y="145"/>
                    <a:pt x="92" y="133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1" y="156"/>
                    <a:pt x="0" y="140"/>
                    <a:pt x="0" y="118"/>
                  </a:cubicBezTo>
                  <a:cubicBezTo>
                    <a:pt x="0" y="72"/>
                    <a:pt x="71" y="70"/>
                    <a:pt x="92" y="68"/>
                  </a:cubicBezTo>
                  <a:lnTo>
                    <a:pt x="92" y="52"/>
                  </a:lnTo>
                  <a:cubicBezTo>
                    <a:pt x="92" y="35"/>
                    <a:pt x="92" y="10"/>
                    <a:pt x="69" y="10"/>
                  </a:cubicBezTo>
                  <a:cubicBezTo>
                    <a:pt x="34" y="10"/>
                    <a:pt x="57" y="50"/>
                    <a:pt x="26" y="50"/>
                  </a:cubicBezTo>
                  <a:cubicBezTo>
                    <a:pt x="16" y="50"/>
                    <a:pt x="6" y="45"/>
                    <a:pt x="6" y="33"/>
                  </a:cubicBezTo>
                  <a:cubicBezTo>
                    <a:pt x="6" y="10"/>
                    <a:pt x="41" y="0"/>
                    <a:pt x="70" y="0"/>
                  </a:cubicBezTo>
                  <a:cubicBezTo>
                    <a:pt x="114" y="0"/>
                    <a:pt x="127" y="16"/>
                    <a:pt x="127" y="53"/>
                  </a:cubicBezTo>
                  <a:lnTo>
                    <a:pt x="127" y="118"/>
                  </a:lnTo>
                  <a:cubicBezTo>
                    <a:pt x="127" y="138"/>
                    <a:pt x="131" y="146"/>
                    <a:pt x="144" y="146"/>
                  </a:cubicBezTo>
                  <a:cubicBezTo>
                    <a:pt x="149" y="146"/>
                    <a:pt x="152" y="145"/>
                    <a:pt x="157" y="143"/>
                  </a:cubicBezTo>
                  <a:lnTo>
                    <a:pt x="157" y="150"/>
                  </a:lnTo>
                  <a:lnTo>
                    <a:pt x="156" y="150"/>
                  </a:lnTo>
                  <a:close/>
                  <a:moveTo>
                    <a:pt x="91" y="81"/>
                  </a:moveTo>
                  <a:cubicBezTo>
                    <a:pt x="77" y="81"/>
                    <a:pt x="36" y="83"/>
                    <a:pt x="36" y="115"/>
                  </a:cubicBezTo>
                  <a:cubicBezTo>
                    <a:pt x="36" y="127"/>
                    <a:pt x="44" y="138"/>
                    <a:pt x="59" y="138"/>
                  </a:cubicBezTo>
                  <a:cubicBezTo>
                    <a:pt x="79" y="138"/>
                    <a:pt x="91" y="125"/>
                    <a:pt x="91" y="101"/>
                  </a:cubicBezTo>
                  <a:lnTo>
                    <a:pt x="91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141">
              <a:extLst>
                <a:ext uri="{FF2B5EF4-FFF2-40B4-BE49-F238E27FC236}">
                  <a16:creationId xmlns:a16="http://schemas.microsoft.com/office/drawing/2014/main" id="{967911CA-1FE0-47AD-93DA-EC76AC513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2220913"/>
              <a:ext cx="92075" cy="76200"/>
            </a:xfrm>
            <a:custGeom>
              <a:avLst/>
              <a:gdLst>
                <a:gd name="T0" fmla="*/ 0 w 189"/>
                <a:gd name="T1" fmla="*/ 148 h 155"/>
                <a:gd name="T2" fmla="*/ 27 w 189"/>
                <a:gd name="T3" fmla="*/ 119 h 155"/>
                <a:gd name="T4" fmla="*/ 27 w 189"/>
                <a:gd name="T5" fmla="*/ 42 h 155"/>
                <a:gd name="T6" fmla="*/ 0 w 189"/>
                <a:gd name="T7" fmla="*/ 15 h 155"/>
                <a:gd name="T8" fmla="*/ 0 w 189"/>
                <a:gd name="T9" fmla="*/ 8 h 155"/>
                <a:gd name="T10" fmla="*/ 62 w 189"/>
                <a:gd name="T11" fmla="*/ 0 h 155"/>
                <a:gd name="T12" fmla="*/ 62 w 189"/>
                <a:gd name="T13" fmla="*/ 39 h 155"/>
                <a:gd name="T14" fmla="*/ 63 w 189"/>
                <a:gd name="T15" fmla="*/ 39 h 155"/>
                <a:gd name="T16" fmla="*/ 120 w 189"/>
                <a:gd name="T17" fmla="*/ 0 h 155"/>
                <a:gd name="T18" fmla="*/ 163 w 189"/>
                <a:gd name="T19" fmla="*/ 44 h 155"/>
                <a:gd name="T20" fmla="*/ 163 w 189"/>
                <a:gd name="T21" fmla="*/ 119 h 155"/>
                <a:gd name="T22" fmla="*/ 189 w 189"/>
                <a:gd name="T23" fmla="*/ 148 h 155"/>
                <a:gd name="T24" fmla="*/ 189 w 189"/>
                <a:gd name="T25" fmla="*/ 155 h 155"/>
                <a:gd name="T26" fmla="*/ 102 w 189"/>
                <a:gd name="T27" fmla="*/ 155 h 155"/>
                <a:gd name="T28" fmla="*/ 102 w 189"/>
                <a:gd name="T29" fmla="*/ 148 h 155"/>
                <a:gd name="T30" fmla="*/ 128 w 189"/>
                <a:gd name="T31" fmla="*/ 119 h 155"/>
                <a:gd name="T32" fmla="*/ 128 w 189"/>
                <a:gd name="T33" fmla="*/ 70 h 155"/>
                <a:gd name="T34" fmla="*/ 105 w 189"/>
                <a:gd name="T35" fmla="*/ 20 h 155"/>
                <a:gd name="T36" fmla="*/ 63 w 189"/>
                <a:gd name="T37" fmla="*/ 75 h 155"/>
                <a:gd name="T38" fmla="*/ 63 w 189"/>
                <a:gd name="T39" fmla="*/ 119 h 155"/>
                <a:gd name="T40" fmla="*/ 89 w 189"/>
                <a:gd name="T41" fmla="*/ 148 h 155"/>
                <a:gd name="T42" fmla="*/ 89 w 189"/>
                <a:gd name="T43" fmla="*/ 155 h 155"/>
                <a:gd name="T44" fmla="*/ 2 w 189"/>
                <a:gd name="T45" fmla="*/ 155 h 155"/>
                <a:gd name="T46" fmla="*/ 2 w 189"/>
                <a:gd name="T47" fmla="*/ 148 h 155"/>
                <a:gd name="T48" fmla="*/ 0 w 189"/>
                <a:gd name="T49" fmla="*/ 14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55">
                  <a:moveTo>
                    <a:pt x="0" y="148"/>
                  </a:moveTo>
                  <a:cubicBezTo>
                    <a:pt x="20" y="148"/>
                    <a:pt x="27" y="142"/>
                    <a:pt x="27" y="119"/>
                  </a:cubicBezTo>
                  <a:lnTo>
                    <a:pt x="27" y="42"/>
                  </a:lnTo>
                  <a:cubicBezTo>
                    <a:pt x="27" y="18"/>
                    <a:pt x="14" y="15"/>
                    <a:pt x="0" y="15"/>
                  </a:cubicBezTo>
                  <a:lnTo>
                    <a:pt x="0" y="8"/>
                  </a:lnTo>
                  <a:lnTo>
                    <a:pt x="62" y="0"/>
                  </a:lnTo>
                  <a:lnTo>
                    <a:pt x="62" y="39"/>
                  </a:lnTo>
                  <a:lnTo>
                    <a:pt x="63" y="39"/>
                  </a:lnTo>
                  <a:cubicBezTo>
                    <a:pt x="70" y="25"/>
                    <a:pt x="87" y="0"/>
                    <a:pt x="120" y="0"/>
                  </a:cubicBezTo>
                  <a:cubicBezTo>
                    <a:pt x="155" y="0"/>
                    <a:pt x="163" y="19"/>
                    <a:pt x="163" y="44"/>
                  </a:cubicBezTo>
                  <a:lnTo>
                    <a:pt x="163" y="119"/>
                  </a:lnTo>
                  <a:cubicBezTo>
                    <a:pt x="163" y="142"/>
                    <a:pt x="169" y="148"/>
                    <a:pt x="189" y="148"/>
                  </a:cubicBezTo>
                  <a:lnTo>
                    <a:pt x="189" y="155"/>
                  </a:lnTo>
                  <a:lnTo>
                    <a:pt x="102" y="155"/>
                  </a:lnTo>
                  <a:lnTo>
                    <a:pt x="102" y="148"/>
                  </a:lnTo>
                  <a:cubicBezTo>
                    <a:pt x="122" y="148"/>
                    <a:pt x="128" y="142"/>
                    <a:pt x="128" y="119"/>
                  </a:cubicBezTo>
                  <a:lnTo>
                    <a:pt x="128" y="70"/>
                  </a:lnTo>
                  <a:cubicBezTo>
                    <a:pt x="128" y="30"/>
                    <a:pt x="123" y="20"/>
                    <a:pt x="105" y="20"/>
                  </a:cubicBezTo>
                  <a:cubicBezTo>
                    <a:pt x="85" y="20"/>
                    <a:pt x="63" y="54"/>
                    <a:pt x="63" y="75"/>
                  </a:cubicBezTo>
                  <a:lnTo>
                    <a:pt x="63" y="119"/>
                  </a:lnTo>
                  <a:cubicBezTo>
                    <a:pt x="63" y="142"/>
                    <a:pt x="69" y="148"/>
                    <a:pt x="89" y="148"/>
                  </a:cubicBezTo>
                  <a:lnTo>
                    <a:pt x="89" y="155"/>
                  </a:lnTo>
                  <a:lnTo>
                    <a:pt x="2" y="155"/>
                  </a:lnTo>
                  <a:lnTo>
                    <a:pt x="2" y="148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142">
              <a:extLst>
                <a:ext uri="{FF2B5EF4-FFF2-40B4-BE49-F238E27FC236}">
                  <a16:creationId xmlns:a16="http://schemas.microsoft.com/office/drawing/2014/main" id="{6D151318-D634-4797-838F-42CC578CE0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3113" y="2208213"/>
              <a:ext cx="82550" cy="122238"/>
            </a:xfrm>
            <a:custGeom>
              <a:avLst/>
              <a:gdLst>
                <a:gd name="T0" fmla="*/ 109 w 169"/>
                <a:gd name="T1" fmla="*/ 155 h 251"/>
                <a:gd name="T2" fmla="*/ 161 w 169"/>
                <a:gd name="T3" fmla="*/ 194 h 251"/>
                <a:gd name="T4" fmla="*/ 73 w 169"/>
                <a:gd name="T5" fmla="*/ 251 h 251"/>
                <a:gd name="T6" fmla="*/ 0 w 169"/>
                <a:gd name="T7" fmla="*/ 212 h 251"/>
                <a:gd name="T8" fmla="*/ 23 w 169"/>
                <a:gd name="T9" fmla="*/ 181 h 251"/>
                <a:gd name="T10" fmla="*/ 11 w 169"/>
                <a:gd name="T11" fmla="*/ 161 h 251"/>
                <a:gd name="T12" fmla="*/ 33 w 169"/>
                <a:gd name="T13" fmla="*/ 124 h 251"/>
                <a:gd name="T14" fmla="*/ 9 w 169"/>
                <a:gd name="T15" fmla="*/ 81 h 251"/>
                <a:gd name="T16" fmla="*/ 74 w 169"/>
                <a:gd name="T17" fmla="*/ 27 h 251"/>
                <a:gd name="T18" fmla="*/ 111 w 169"/>
                <a:gd name="T19" fmla="*/ 36 h 251"/>
                <a:gd name="T20" fmla="*/ 150 w 169"/>
                <a:gd name="T21" fmla="*/ 0 h 251"/>
                <a:gd name="T22" fmla="*/ 169 w 169"/>
                <a:gd name="T23" fmla="*/ 19 h 251"/>
                <a:gd name="T24" fmla="*/ 150 w 169"/>
                <a:gd name="T25" fmla="*/ 37 h 251"/>
                <a:gd name="T26" fmla="*/ 139 w 169"/>
                <a:gd name="T27" fmla="*/ 34 h 251"/>
                <a:gd name="T28" fmla="*/ 133 w 169"/>
                <a:gd name="T29" fmla="*/ 30 h 251"/>
                <a:gd name="T30" fmla="*/ 120 w 169"/>
                <a:gd name="T31" fmla="*/ 42 h 251"/>
                <a:gd name="T32" fmla="*/ 139 w 169"/>
                <a:gd name="T33" fmla="*/ 81 h 251"/>
                <a:gd name="T34" fmla="*/ 75 w 169"/>
                <a:gd name="T35" fmla="*/ 134 h 251"/>
                <a:gd name="T36" fmla="*/ 45 w 169"/>
                <a:gd name="T37" fmla="*/ 129 h 251"/>
                <a:gd name="T38" fmla="*/ 38 w 169"/>
                <a:gd name="T39" fmla="*/ 144 h 251"/>
                <a:gd name="T40" fmla="*/ 56 w 169"/>
                <a:gd name="T41" fmla="*/ 156 h 251"/>
                <a:gd name="T42" fmla="*/ 109 w 169"/>
                <a:gd name="T43" fmla="*/ 156 h 251"/>
                <a:gd name="T44" fmla="*/ 109 w 169"/>
                <a:gd name="T45" fmla="*/ 155 h 251"/>
                <a:gd name="T46" fmla="*/ 33 w 169"/>
                <a:gd name="T47" fmla="*/ 186 h 251"/>
                <a:gd name="T48" fmla="*/ 26 w 169"/>
                <a:gd name="T49" fmla="*/ 205 h 251"/>
                <a:gd name="T50" fmla="*/ 74 w 169"/>
                <a:gd name="T51" fmla="*/ 239 h 251"/>
                <a:gd name="T52" fmla="*/ 131 w 169"/>
                <a:gd name="T53" fmla="*/ 205 h 251"/>
                <a:gd name="T54" fmla="*/ 100 w 169"/>
                <a:gd name="T55" fmla="*/ 186 h 251"/>
                <a:gd name="T56" fmla="*/ 33 w 169"/>
                <a:gd name="T57" fmla="*/ 186 h 251"/>
                <a:gd name="T58" fmla="*/ 73 w 169"/>
                <a:gd name="T59" fmla="*/ 122 h 251"/>
                <a:gd name="T60" fmla="*/ 101 w 169"/>
                <a:gd name="T61" fmla="*/ 81 h 251"/>
                <a:gd name="T62" fmla="*/ 73 w 169"/>
                <a:gd name="T63" fmla="*/ 39 h 251"/>
                <a:gd name="T64" fmla="*/ 44 w 169"/>
                <a:gd name="T65" fmla="*/ 81 h 251"/>
                <a:gd name="T66" fmla="*/ 73 w 169"/>
                <a:gd name="T67" fmla="*/ 12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51">
                  <a:moveTo>
                    <a:pt x="109" y="155"/>
                  </a:moveTo>
                  <a:cubicBezTo>
                    <a:pt x="134" y="155"/>
                    <a:pt x="161" y="164"/>
                    <a:pt x="161" y="194"/>
                  </a:cubicBezTo>
                  <a:cubicBezTo>
                    <a:pt x="161" y="220"/>
                    <a:pt x="129" y="251"/>
                    <a:pt x="73" y="251"/>
                  </a:cubicBezTo>
                  <a:cubicBezTo>
                    <a:pt x="21" y="251"/>
                    <a:pt x="0" y="227"/>
                    <a:pt x="0" y="212"/>
                  </a:cubicBezTo>
                  <a:cubicBezTo>
                    <a:pt x="0" y="197"/>
                    <a:pt x="14" y="187"/>
                    <a:pt x="23" y="181"/>
                  </a:cubicBezTo>
                  <a:cubicBezTo>
                    <a:pt x="19" y="177"/>
                    <a:pt x="11" y="172"/>
                    <a:pt x="11" y="161"/>
                  </a:cubicBezTo>
                  <a:cubicBezTo>
                    <a:pt x="11" y="145"/>
                    <a:pt x="28" y="129"/>
                    <a:pt x="33" y="124"/>
                  </a:cubicBezTo>
                  <a:cubicBezTo>
                    <a:pt x="23" y="117"/>
                    <a:pt x="9" y="107"/>
                    <a:pt x="9" y="81"/>
                  </a:cubicBezTo>
                  <a:cubicBezTo>
                    <a:pt x="9" y="47"/>
                    <a:pt x="34" y="27"/>
                    <a:pt x="74" y="27"/>
                  </a:cubicBezTo>
                  <a:cubicBezTo>
                    <a:pt x="90" y="27"/>
                    <a:pt x="103" y="32"/>
                    <a:pt x="111" y="36"/>
                  </a:cubicBezTo>
                  <a:cubicBezTo>
                    <a:pt x="118" y="24"/>
                    <a:pt x="129" y="0"/>
                    <a:pt x="150" y="0"/>
                  </a:cubicBezTo>
                  <a:cubicBezTo>
                    <a:pt x="160" y="0"/>
                    <a:pt x="169" y="7"/>
                    <a:pt x="169" y="19"/>
                  </a:cubicBezTo>
                  <a:cubicBezTo>
                    <a:pt x="169" y="29"/>
                    <a:pt x="161" y="37"/>
                    <a:pt x="150" y="37"/>
                  </a:cubicBezTo>
                  <a:cubicBezTo>
                    <a:pt x="145" y="37"/>
                    <a:pt x="141" y="36"/>
                    <a:pt x="139" y="34"/>
                  </a:cubicBezTo>
                  <a:cubicBezTo>
                    <a:pt x="136" y="32"/>
                    <a:pt x="135" y="30"/>
                    <a:pt x="133" y="30"/>
                  </a:cubicBezTo>
                  <a:cubicBezTo>
                    <a:pt x="126" y="30"/>
                    <a:pt x="123" y="37"/>
                    <a:pt x="120" y="42"/>
                  </a:cubicBezTo>
                  <a:cubicBezTo>
                    <a:pt x="130" y="50"/>
                    <a:pt x="139" y="60"/>
                    <a:pt x="139" y="81"/>
                  </a:cubicBezTo>
                  <a:cubicBezTo>
                    <a:pt x="139" y="114"/>
                    <a:pt x="113" y="134"/>
                    <a:pt x="75" y="134"/>
                  </a:cubicBezTo>
                  <a:cubicBezTo>
                    <a:pt x="60" y="134"/>
                    <a:pt x="53" y="131"/>
                    <a:pt x="45" y="129"/>
                  </a:cubicBezTo>
                  <a:cubicBezTo>
                    <a:pt x="41" y="132"/>
                    <a:pt x="38" y="139"/>
                    <a:pt x="38" y="144"/>
                  </a:cubicBezTo>
                  <a:cubicBezTo>
                    <a:pt x="38" y="152"/>
                    <a:pt x="45" y="156"/>
                    <a:pt x="56" y="156"/>
                  </a:cubicBezTo>
                  <a:lnTo>
                    <a:pt x="109" y="156"/>
                  </a:lnTo>
                  <a:lnTo>
                    <a:pt x="109" y="155"/>
                  </a:lnTo>
                  <a:close/>
                  <a:moveTo>
                    <a:pt x="33" y="186"/>
                  </a:moveTo>
                  <a:cubicBezTo>
                    <a:pt x="29" y="192"/>
                    <a:pt x="26" y="197"/>
                    <a:pt x="26" y="205"/>
                  </a:cubicBezTo>
                  <a:cubicBezTo>
                    <a:pt x="26" y="219"/>
                    <a:pt x="43" y="239"/>
                    <a:pt x="74" y="239"/>
                  </a:cubicBezTo>
                  <a:cubicBezTo>
                    <a:pt x="108" y="239"/>
                    <a:pt x="131" y="220"/>
                    <a:pt x="131" y="205"/>
                  </a:cubicBezTo>
                  <a:cubicBezTo>
                    <a:pt x="131" y="191"/>
                    <a:pt x="115" y="186"/>
                    <a:pt x="100" y="186"/>
                  </a:cubicBezTo>
                  <a:lnTo>
                    <a:pt x="33" y="186"/>
                  </a:lnTo>
                  <a:close/>
                  <a:moveTo>
                    <a:pt x="73" y="122"/>
                  </a:moveTo>
                  <a:cubicBezTo>
                    <a:pt x="94" y="122"/>
                    <a:pt x="101" y="104"/>
                    <a:pt x="101" y="81"/>
                  </a:cubicBezTo>
                  <a:cubicBezTo>
                    <a:pt x="101" y="59"/>
                    <a:pt x="94" y="39"/>
                    <a:pt x="73" y="39"/>
                  </a:cubicBezTo>
                  <a:cubicBezTo>
                    <a:pt x="48" y="39"/>
                    <a:pt x="44" y="65"/>
                    <a:pt x="44" y="81"/>
                  </a:cubicBezTo>
                  <a:cubicBezTo>
                    <a:pt x="44" y="106"/>
                    <a:pt x="50" y="122"/>
                    <a:pt x="73" y="12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143">
              <a:extLst>
                <a:ext uri="{FF2B5EF4-FFF2-40B4-BE49-F238E27FC236}">
                  <a16:creationId xmlns:a16="http://schemas.microsoft.com/office/drawing/2014/main" id="{AB302478-8461-4B01-960F-3B9AC5B1A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6300" y="2220913"/>
              <a:ext cx="66675" cy="77788"/>
            </a:xfrm>
            <a:custGeom>
              <a:avLst/>
              <a:gdLst>
                <a:gd name="T0" fmla="*/ 133 w 136"/>
                <a:gd name="T1" fmla="*/ 150 h 159"/>
                <a:gd name="T2" fmla="*/ 85 w 136"/>
                <a:gd name="T3" fmla="*/ 159 h 159"/>
                <a:gd name="T4" fmla="*/ 0 w 136"/>
                <a:gd name="T5" fmla="*/ 74 h 159"/>
                <a:gd name="T6" fmla="*/ 73 w 136"/>
                <a:gd name="T7" fmla="*/ 0 h 159"/>
                <a:gd name="T8" fmla="*/ 136 w 136"/>
                <a:gd name="T9" fmla="*/ 63 h 159"/>
                <a:gd name="T10" fmla="*/ 38 w 136"/>
                <a:gd name="T11" fmla="*/ 63 h 159"/>
                <a:gd name="T12" fmla="*/ 101 w 136"/>
                <a:gd name="T13" fmla="*/ 144 h 159"/>
                <a:gd name="T14" fmla="*/ 134 w 136"/>
                <a:gd name="T15" fmla="*/ 139 h 159"/>
                <a:gd name="T16" fmla="*/ 134 w 136"/>
                <a:gd name="T17" fmla="*/ 150 h 159"/>
                <a:gd name="T18" fmla="*/ 133 w 136"/>
                <a:gd name="T19" fmla="*/ 150 h 159"/>
                <a:gd name="T20" fmla="*/ 101 w 136"/>
                <a:gd name="T21" fmla="*/ 50 h 159"/>
                <a:gd name="T22" fmla="*/ 71 w 136"/>
                <a:gd name="T23" fmla="*/ 13 h 159"/>
                <a:gd name="T24" fmla="*/ 38 w 136"/>
                <a:gd name="T25" fmla="*/ 50 h 159"/>
                <a:gd name="T26" fmla="*/ 101 w 136"/>
                <a:gd name="T27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9">
                  <a:moveTo>
                    <a:pt x="133" y="150"/>
                  </a:moveTo>
                  <a:cubicBezTo>
                    <a:pt x="126" y="153"/>
                    <a:pt x="108" y="159"/>
                    <a:pt x="85" y="159"/>
                  </a:cubicBezTo>
                  <a:cubicBezTo>
                    <a:pt x="31" y="159"/>
                    <a:pt x="0" y="129"/>
                    <a:pt x="0" y="74"/>
                  </a:cubicBezTo>
                  <a:cubicBezTo>
                    <a:pt x="0" y="24"/>
                    <a:pt x="26" y="0"/>
                    <a:pt x="73" y="0"/>
                  </a:cubicBezTo>
                  <a:cubicBezTo>
                    <a:pt x="128" y="0"/>
                    <a:pt x="136" y="35"/>
                    <a:pt x="136" y="63"/>
                  </a:cubicBezTo>
                  <a:lnTo>
                    <a:pt x="38" y="63"/>
                  </a:lnTo>
                  <a:cubicBezTo>
                    <a:pt x="38" y="98"/>
                    <a:pt x="51" y="144"/>
                    <a:pt x="101" y="144"/>
                  </a:cubicBezTo>
                  <a:cubicBezTo>
                    <a:pt x="115" y="144"/>
                    <a:pt x="126" y="140"/>
                    <a:pt x="134" y="139"/>
                  </a:cubicBez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01" y="50"/>
                  </a:moveTo>
                  <a:cubicBezTo>
                    <a:pt x="101" y="29"/>
                    <a:pt x="95" y="13"/>
                    <a:pt x="71" y="13"/>
                  </a:cubicBezTo>
                  <a:cubicBezTo>
                    <a:pt x="45" y="13"/>
                    <a:pt x="38" y="38"/>
                    <a:pt x="38" y="50"/>
                  </a:cubicBezTo>
                  <a:lnTo>
                    <a:pt x="101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144">
              <a:extLst>
                <a:ext uri="{FF2B5EF4-FFF2-40B4-BE49-F238E27FC236}">
                  <a16:creationId xmlns:a16="http://schemas.microsoft.com/office/drawing/2014/main" id="{DFB9A4D1-A8DB-4462-9409-4D72C931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2220913"/>
              <a:ext cx="63500" cy="76200"/>
            </a:xfrm>
            <a:custGeom>
              <a:avLst/>
              <a:gdLst>
                <a:gd name="T0" fmla="*/ 0 w 129"/>
                <a:gd name="T1" fmla="*/ 149 h 156"/>
                <a:gd name="T2" fmla="*/ 26 w 129"/>
                <a:gd name="T3" fmla="*/ 120 h 156"/>
                <a:gd name="T4" fmla="*/ 26 w 129"/>
                <a:gd name="T5" fmla="*/ 43 h 156"/>
                <a:gd name="T6" fmla="*/ 0 w 129"/>
                <a:gd name="T7" fmla="*/ 16 h 156"/>
                <a:gd name="T8" fmla="*/ 0 w 129"/>
                <a:gd name="T9" fmla="*/ 9 h 156"/>
                <a:gd name="T10" fmla="*/ 61 w 129"/>
                <a:gd name="T11" fmla="*/ 1 h 156"/>
                <a:gd name="T12" fmla="*/ 61 w 129"/>
                <a:gd name="T13" fmla="*/ 39 h 156"/>
                <a:gd name="T14" fmla="*/ 63 w 129"/>
                <a:gd name="T15" fmla="*/ 39 h 156"/>
                <a:gd name="T16" fmla="*/ 110 w 129"/>
                <a:gd name="T17" fmla="*/ 0 h 156"/>
                <a:gd name="T18" fmla="*/ 129 w 129"/>
                <a:gd name="T19" fmla="*/ 18 h 156"/>
                <a:gd name="T20" fmla="*/ 110 w 129"/>
                <a:gd name="T21" fmla="*/ 36 h 156"/>
                <a:gd name="T22" fmla="*/ 89 w 129"/>
                <a:gd name="T23" fmla="*/ 29 h 156"/>
                <a:gd name="T24" fmla="*/ 63 w 129"/>
                <a:gd name="T25" fmla="*/ 83 h 156"/>
                <a:gd name="T26" fmla="*/ 63 w 129"/>
                <a:gd name="T27" fmla="*/ 120 h 156"/>
                <a:gd name="T28" fmla="*/ 89 w 129"/>
                <a:gd name="T29" fmla="*/ 149 h 156"/>
                <a:gd name="T30" fmla="*/ 89 w 129"/>
                <a:gd name="T31" fmla="*/ 156 h 156"/>
                <a:gd name="T32" fmla="*/ 1 w 129"/>
                <a:gd name="T33" fmla="*/ 156 h 156"/>
                <a:gd name="T34" fmla="*/ 1 w 129"/>
                <a:gd name="T35" fmla="*/ 149 h 156"/>
                <a:gd name="T36" fmla="*/ 0 w 129"/>
                <a:gd name="T37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156">
                  <a:moveTo>
                    <a:pt x="0" y="149"/>
                  </a:moveTo>
                  <a:cubicBezTo>
                    <a:pt x="20" y="149"/>
                    <a:pt x="26" y="143"/>
                    <a:pt x="26" y="120"/>
                  </a:cubicBezTo>
                  <a:lnTo>
                    <a:pt x="26" y="43"/>
                  </a:lnTo>
                  <a:cubicBezTo>
                    <a:pt x="26" y="19"/>
                    <a:pt x="14" y="16"/>
                    <a:pt x="0" y="16"/>
                  </a:cubicBezTo>
                  <a:lnTo>
                    <a:pt x="0" y="9"/>
                  </a:lnTo>
                  <a:lnTo>
                    <a:pt x="61" y="1"/>
                  </a:lnTo>
                  <a:lnTo>
                    <a:pt x="61" y="39"/>
                  </a:lnTo>
                  <a:lnTo>
                    <a:pt x="63" y="39"/>
                  </a:lnTo>
                  <a:cubicBezTo>
                    <a:pt x="69" y="24"/>
                    <a:pt x="81" y="0"/>
                    <a:pt x="110" y="0"/>
                  </a:cubicBezTo>
                  <a:cubicBezTo>
                    <a:pt x="118" y="0"/>
                    <a:pt x="129" y="6"/>
                    <a:pt x="129" y="18"/>
                  </a:cubicBezTo>
                  <a:cubicBezTo>
                    <a:pt x="129" y="29"/>
                    <a:pt x="120" y="36"/>
                    <a:pt x="110" y="36"/>
                  </a:cubicBezTo>
                  <a:cubicBezTo>
                    <a:pt x="98" y="36"/>
                    <a:pt x="100" y="29"/>
                    <a:pt x="89" y="29"/>
                  </a:cubicBezTo>
                  <a:cubicBezTo>
                    <a:pt x="78" y="29"/>
                    <a:pt x="63" y="49"/>
                    <a:pt x="63" y="83"/>
                  </a:cubicBezTo>
                  <a:lnTo>
                    <a:pt x="63" y="120"/>
                  </a:lnTo>
                  <a:cubicBezTo>
                    <a:pt x="63" y="143"/>
                    <a:pt x="69" y="149"/>
                    <a:pt x="89" y="149"/>
                  </a:cubicBezTo>
                  <a:lnTo>
                    <a:pt x="89" y="156"/>
                  </a:lnTo>
                  <a:lnTo>
                    <a:pt x="1" y="156"/>
                  </a:lnTo>
                  <a:lnTo>
                    <a:pt x="1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145">
              <a:extLst>
                <a:ext uri="{FF2B5EF4-FFF2-40B4-BE49-F238E27FC236}">
                  <a16:creationId xmlns:a16="http://schemas.microsoft.com/office/drawing/2014/main" id="{F080F091-DFF7-4034-9AC2-ADA635C54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163" y="2219325"/>
              <a:ext cx="55563" cy="77788"/>
            </a:xfrm>
            <a:custGeom>
              <a:avLst/>
              <a:gdLst>
                <a:gd name="T0" fmla="*/ 95 w 113"/>
                <a:gd name="T1" fmla="*/ 46 h 159"/>
                <a:gd name="T2" fmla="*/ 60 w 113"/>
                <a:gd name="T3" fmla="*/ 12 h 159"/>
                <a:gd name="T4" fmla="*/ 33 w 113"/>
                <a:gd name="T5" fmla="*/ 34 h 159"/>
                <a:gd name="T6" fmla="*/ 95 w 113"/>
                <a:gd name="T7" fmla="*/ 79 h 159"/>
                <a:gd name="T8" fmla="*/ 113 w 113"/>
                <a:gd name="T9" fmla="*/ 114 h 159"/>
                <a:gd name="T10" fmla="*/ 51 w 113"/>
                <a:gd name="T11" fmla="*/ 159 h 159"/>
                <a:gd name="T12" fmla="*/ 2 w 113"/>
                <a:gd name="T13" fmla="*/ 152 h 159"/>
                <a:gd name="T14" fmla="*/ 0 w 113"/>
                <a:gd name="T15" fmla="*/ 109 h 159"/>
                <a:gd name="T16" fmla="*/ 10 w 113"/>
                <a:gd name="T17" fmla="*/ 109 h 159"/>
                <a:gd name="T18" fmla="*/ 48 w 113"/>
                <a:gd name="T19" fmla="*/ 147 h 159"/>
                <a:gd name="T20" fmla="*/ 80 w 113"/>
                <a:gd name="T21" fmla="*/ 122 h 159"/>
                <a:gd name="T22" fmla="*/ 25 w 113"/>
                <a:gd name="T23" fmla="*/ 81 h 159"/>
                <a:gd name="T24" fmla="*/ 0 w 113"/>
                <a:gd name="T25" fmla="*/ 42 h 159"/>
                <a:gd name="T26" fmla="*/ 60 w 113"/>
                <a:gd name="T27" fmla="*/ 0 h 159"/>
                <a:gd name="T28" fmla="*/ 100 w 113"/>
                <a:gd name="T29" fmla="*/ 5 h 159"/>
                <a:gd name="T30" fmla="*/ 102 w 113"/>
                <a:gd name="T31" fmla="*/ 44 h 159"/>
                <a:gd name="T32" fmla="*/ 95 w 113"/>
                <a:gd name="T33" fmla="*/ 44 h 159"/>
                <a:gd name="T34" fmla="*/ 95 w 113"/>
                <a:gd name="T35" fmla="*/ 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9">
                  <a:moveTo>
                    <a:pt x="95" y="46"/>
                  </a:moveTo>
                  <a:cubicBezTo>
                    <a:pt x="93" y="35"/>
                    <a:pt x="86" y="12"/>
                    <a:pt x="60" y="12"/>
                  </a:cubicBezTo>
                  <a:cubicBezTo>
                    <a:pt x="45" y="12"/>
                    <a:pt x="33" y="22"/>
                    <a:pt x="33" y="34"/>
                  </a:cubicBezTo>
                  <a:cubicBezTo>
                    <a:pt x="33" y="55"/>
                    <a:pt x="73" y="64"/>
                    <a:pt x="95" y="79"/>
                  </a:cubicBezTo>
                  <a:cubicBezTo>
                    <a:pt x="105" y="86"/>
                    <a:pt x="113" y="97"/>
                    <a:pt x="113" y="114"/>
                  </a:cubicBezTo>
                  <a:cubicBezTo>
                    <a:pt x="113" y="141"/>
                    <a:pt x="91" y="159"/>
                    <a:pt x="51" y="159"/>
                  </a:cubicBezTo>
                  <a:cubicBezTo>
                    <a:pt x="30" y="159"/>
                    <a:pt x="11" y="155"/>
                    <a:pt x="2" y="152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7"/>
                    <a:pt x="23" y="147"/>
                    <a:pt x="48" y="147"/>
                  </a:cubicBezTo>
                  <a:cubicBezTo>
                    <a:pt x="63" y="147"/>
                    <a:pt x="80" y="139"/>
                    <a:pt x="80" y="122"/>
                  </a:cubicBezTo>
                  <a:cubicBezTo>
                    <a:pt x="80" y="101"/>
                    <a:pt x="46" y="95"/>
                    <a:pt x="25" y="81"/>
                  </a:cubicBezTo>
                  <a:cubicBezTo>
                    <a:pt x="7" y="70"/>
                    <a:pt x="0" y="61"/>
                    <a:pt x="0" y="42"/>
                  </a:cubicBezTo>
                  <a:cubicBezTo>
                    <a:pt x="0" y="12"/>
                    <a:pt x="27" y="0"/>
                    <a:pt x="60" y="0"/>
                  </a:cubicBezTo>
                  <a:cubicBezTo>
                    <a:pt x="76" y="0"/>
                    <a:pt x="88" y="2"/>
                    <a:pt x="100" y="5"/>
                  </a:cubicBezTo>
                  <a:lnTo>
                    <a:pt x="102" y="44"/>
                  </a:lnTo>
                  <a:lnTo>
                    <a:pt x="95" y="44"/>
                  </a:lnTo>
                  <a:lnTo>
                    <a:pt x="95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146">
              <a:extLst>
                <a:ext uri="{FF2B5EF4-FFF2-40B4-BE49-F238E27FC236}">
                  <a16:creationId xmlns:a16="http://schemas.microsoft.com/office/drawing/2014/main" id="{AD9E6785-E9C9-4589-A4CB-A86B3DCA1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2152650"/>
              <a:ext cx="36513" cy="38100"/>
            </a:xfrm>
            <a:custGeom>
              <a:avLst/>
              <a:gdLst>
                <a:gd name="T0" fmla="*/ 14 w 77"/>
                <a:gd name="T1" fmla="*/ 0 h 76"/>
                <a:gd name="T2" fmla="*/ 14 w 77"/>
                <a:gd name="T3" fmla="*/ 63 h 76"/>
                <a:gd name="T4" fmla="*/ 63 w 77"/>
                <a:gd name="T5" fmla="*/ 63 h 76"/>
                <a:gd name="T6" fmla="*/ 63 w 77"/>
                <a:gd name="T7" fmla="*/ 0 h 76"/>
                <a:gd name="T8" fmla="*/ 77 w 77"/>
                <a:gd name="T9" fmla="*/ 0 h 76"/>
                <a:gd name="T10" fmla="*/ 77 w 77"/>
                <a:gd name="T11" fmla="*/ 76 h 76"/>
                <a:gd name="T12" fmla="*/ 0 w 77"/>
                <a:gd name="T13" fmla="*/ 76 h 76"/>
                <a:gd name="T14" fmla="*/ 0 w 77"/>
                <a:gd name="T15" fmla="*/ 0 h 76"/>
                <a:gd name="T16" fmla="*/ 14 w 7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4" y="0"/>
                  </a:moveTo>
                  <a:lnTo>
                    <a:pt x="14" y="63"/>
                  </a:lnTo>
                  <a:lnTo>
                    <a:pt x="63" y="63"/>
                  </a:lnTo>
                  <a:lnTo>
                    <a:pt x="63" y="0"/>
                  </a:lnTo>
                  <a:lnTo>
                    <a:pt x="77" y="0"/>
                  </a:lnTo>
                  <a:lnTo>
                    <a:pt x="77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147">
              <a:extLst>
                <a:ext uri="{FF2B5EF4-FFF2-40B4-BE49-F238E27FC236}">
                  <a16:creationId xmlns:a16="http://schemas.microsoft.com/office/drawing/2014/main" id="{69871897-78CC-4C9E-920F-C3B08F79E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2152650"/>
              <a:ext cx="36513" cy="38100"/>
            </a:xfrm>
            <a:custGeom>
              <a:avLst/>
              <a:gdLst>
                <a:gd name="T0" fmla="*/ 64 w 76"/>
                <a:gd name="T1" fmla="*/ 12 h 76"/>
                <a:gd name="T2" fmla="*/ 14 w 76"/>
                <a:gd name="T3" fmla="*/ 12 h 76"/>
                <a:gd name="T4" fmla="*/ 14 w 76"/>
                <a:gd name="T5" fmla="*/ 76 h 76"/>
                <a:gd name="T6" fmla="*/ 0 w 76"/>
                <a:gd name="T7" fmla="*/ 76 h 76"/>
                <a:gd name="T8" fmla="*/ 0 w 76"/>
                <a:gd name="T9" fmla="*/ 0 h 76"/>
                <a:gd name="T10" fmla="*/ 76 w 76"/>
                <a:gd name="T11" fmla="*/ 0 h 76"/>
                <a:gd name="T12" fmla="*/ 76 w 76"/>
                <a:gd name="T13" fmla="*/ 76 h 76"/>
                <a:gd name="T14" fmla="*/ 64 w 76"/>
                <a:gd name="T15" fmla="*/ 76 h 76"/>
                <a:gd name="T16" fmla="*/ 64 w 76"/>
                <a:gd name="T1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4" y="12"/>
                  </a:moveTo>
                  <a:lnTo>
                    <a:pt x="14" y="12"/>
                  </a:lnTo>
                  <a:lnTo>
                    <a:pt x="14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64" y="76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148">
              <a:extLst>
                <a:ext uri="{FF2B5EF4-FFF2-40B4-BE49-F238E27FC236}">
                  <a16:creationId xmlns:a16="http://schemas.microsoft.com/office/drawing/2014/main" id="{0EF9F352-9006-49D1-BFB5-D16AC096AB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6438" y="2141538"/>
              <a:ext cx="7938" cy="49213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149">
              <a:extLst>
                <a:ext uri="{FF2B5EF4-FFF2-40B4-BE49-F238E27FC236}">
                  <a16:creationId xmlns:a16="http://schemas.microsoft.com/office/drawing/2014/main" id="{A50BE708-D194-4C67-B9B7-D7F53E700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2152650"/>
              <a:ext cx="36513" cy="38100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3 w 76"/>
                <a:gd name="T7" fmla="*/ 0 h 76"/>
                <a:gd name="T8" fmla="*/ 32 w 76"/>
                <a:gd name="T9" fmla="*/ 63 h 76"/>
                <a:gd name="T10" fmla="*/ 45 w 76"/>
                <a:gd name="T11" fmla="*/ 63 h 76"/>
                <a:gd name="T12" fmla="*/ 62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32" y="63"/>
                  </a:lnTo>
                  <a:lnTo>
                    <a:pt x="45" y="63"/>
                  </a:lnTo>
                  <a:cubicBezTo>
                    <a:pt x="45" y="60"/>
                    <a:pt x="62" y="0"/>
                    <a:pt x="62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150">
              <a:extLst>
                <a:ext uri="{FF2B5EF4-FFF2-40B4-BE49-F238E27FC236}">
                  <a16:creationId xmlns:a16="http://schemas.microsoft.com/office/drawing/2014/main" id="{AF14FC13-E4D7-4ECA-BEC8-4880B694F4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0100" y="2152650"/>
              <a:ext cx="36513" cy="38100"/>
            </a:xfrm>
            <a:custGeom>
              <a:avLst/>
              <a:gdLst>
                <a:gd name="T0" fmla="*/ 0 w 76"/>
                <a:gd name="T1" fmla="*/ 76 h 76"/>
                <a:gd name="T2" fmla="*/ 0 w 76"/>
                <a:gd name="T3" fmla="*/ 0 h 76"/>
                <a:gd name="T4" fmla="*/ 76 w 76"/>
                <a:gd name="T5" fmla="*/ 0 h 76"/>
                <a:gd name="T6" fmla="*/ 76 w 76"/>
                <a:gd name="T7" fmla="*/ 45 h 76"/>
                <a:gd name="T8" fmla="*/ 14 w 76"/>
                <a:gd name="T9" fmla="*/ 45 h 76"/>
                <a:gd name="T10" fmla="*/ 14 w 76"/>
                <a:gd name="T11" fmla="*/ 63 h 76"/>
                <a:gd name="T12" fmla="*/ 62 w 76"/>
                <a:gd name="T13" fmla="*/ 63 h 76"/>
                <a:gd name="T14" fmla="*/ 62 w 76"/>
                <a:gd name="T15" fmla="*/ 76 h 76"/>
                <a:gd name="T16" fmla="*/ 0 w 76"/>
                <a:gd name="T17" fmla="*/ 76 h 76"/>
                <a:gd name="T18" fmla="*/ 14 w 76"/>
                <a:gd name="T19" fmla="*/ 32 h 76"/>
                <a:gd name="T20" fmla="*/ 62 w 76"/>
                <a:gd name="T21" fmla="*/ 32 h 76"/>
                <a:gd name="T22" fmla="*/ 62 w 76"/>
                <a:gd name="T23" fmla="*/ 13 h 76"/>
                <a:gd name="T24" fmla="*/ 14 w 76"/>
                <a:gd name="T25" fmla="*/ 13 h 76"/>
                <a:gd name="T26" fmla="*/ 14 w 76"/>
                <a:gd name="T2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0" y="0"/>
                  </a:lnTo>
                  <a:lnTo>
                    <a:pt x="76" y="0"/>
                  </a:lnTo>
                  <a:lnTo>
                    <a:pt x="76" y="45"/>
                  </a:lnTo>
                  <a:lnTo>
                    <a:pt x="14" y="45"/>
                  </a:lnTo>
                  <a:lnTo>
                    <a:pt x="14" y="63"/>
                  </a:lnTo>
                  <a:lnTo>
                    <a:pt x="62" y="63"/>
                  </a:lnTo>
                  <a:lnTo>
                    <a:pt x="62" y="76"/>
                  </a:lnTo>
                  <a:lnTo>
                    <a:pt x="0" y="76"/>
                  </a:lnTo>
                  <a:close/>
                  <a:moveTo>
                    <a:pt x="14" y="32"/>
                  </a:moveTo>
                  <a:lnTo>
                    <a:pt x="62" y="32"/>
                  </a:lnTo>
                  <a:lnTo>
                    <a:pt x="62" y="13"/>
                  </a:lnTo>
                  <a:lnTo>
                    <a:pt x="14" y="13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151">
              <a:extLst>
                <a:ext uri="{FF2B5EF4-FFF2-40B4-BE49-F238E27FC236}">
                  <a16:creationId xmlns:a16="http://schemas.microsoft.com/office/drawing/2014/main" id="{23898DDD-35B4-4A41-90C9-FA3BAB5A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3" y="2152650"/>
              <a:ext cx="23813" cy="38100"/>
            </a:xfrm>
            <a:custGeom>
              <a:avLst/>
              <a:gdLst>
                <a:gd name="T0" fmla="*/ 0 w 49"/>
                <a:gd name="T1" fmla="*/ 76 h 76"/>
                <a:gd name="T2" fmla="*/ 0 w 49"/>
                <a:gd name="T3" fmla="*/ 0 h 76"/>
                <a:gd name="T4" fmla="*/ 49 w 49"/>
                <a:gd name="T5" fmla="*/ 0 h 76"/>
                <a:gd name="T6" fmla="*/ 49 w 49"/>
                <a:gd name="T7" fmla="*/ 12 h 76"/>
                <a:gd name="T8" fmla="*/ 14 w 49"/>
                <a:gd name="T9" fmla="*/ 12 h 76"/>
                <a:gd name="T10" fmla="*/ 14 w 49"/>
                <a:gd name="T11" fmla="*/ 76 h 76"/>
                <a:gd name="T12" fmla="*/ 0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0" y="76"/>
                  </a:moveTo>
                  <a:lnTo>
                    <a:pt x="0" y="0"/>
                  </a:lnTo>
                  <a:lnTo>
                    <a:pt x="49" y="0"/>
                  </a:lnTo>
                  <a:lnTo>
                    <a:pt x="49" y="12"/>
                  </a:lnTo>
                  <a:lnTo>
                    <a:pt x="14" y="12"/>
                  </a:lnTo>
                  <a:lnTo>
                    <a:pt x="14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152">
              <a:extLst>
                <a:ext uri="{FF2B5EF4-FFF2-40B4-BE49-F238E27FC236}">
                  <a16:creationId xmlns:a16="http://schemas.microsoft.com/office/drawing/2014/main" id="{1A43B8B8-09FF-47C6-A326-EEA3499F0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9638" y="2152650"/>
              <a:ext cx="36513" cy="38100"/>
            </a:xfrm>
            <a:custGeom>
              <a:avLst/>
              <a:gdLst>
                <a:gd name="T0" fmla="*/ 62 w 76"/>
                <a:gd name="T1" fmla="*/ 45 h 76"/>
                <a:gd name="T2" fmla="*/ 31 w 76"/>
                <a:gd name="T3" fmla="*/ 45 h 76"/>
                <a:gd name="T4" fmla="*/ 0 w 76"/>
                <a:gd name="T5" fmla="*/ 45 h 76"/>
                <a:gd name="T6" fmla="*/ 0 w 76"/>
                <a:gd name="T7" fmla="*/ 0 h 76"/>
                <a:gd name="T8" fmla="*/ 63 w 76"/>
                <a:gd name="T9" fmla="*/ 0 h 76"/>
                <a:gd name="T10" fmla="*/ 63 w 76"/>
                <a:gd name="T11" fmla="*/ 12 h 76"/>
                <a:gd name="T12" fmla="*/ 13 w 76"/>
                <a:gd name="T13" fmla="*/ 12 h 76"/>
                <a:gd name="T14" fmla="*/ 13 w 76"/>
                <a:gd name="T15" fmla="*/ 32 h 76"/>
                <a:gd name="T16" fmla="*/ 76 w 76"/>
                <a:gd name="T17" fmla="*/ 32 h 76"/>
                <a:gd name="T18" fmla="*/ 76 w 76"/>
                <a:gd name="T19" fmla="*/ 76 h 76"/>
                <a:gd name="T20" fmla="*/ 0 w 76"/>
                <a:gd name="T21" fmla="*/ 76 h 76"/>
                <a:gd name="T22" fmla="*/ 0 w 76"/>
                <a:gd name="T23" fmla="*/ 63 h 76"/>
                <a:gd name="T24" fmla="*/ 62 w 76"/>
                <a:gd name="T25" fmla="*/ 63 h 76"/>
                <a:gd name="T26" fmla="*/ 62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45"/>
                  </a:moveTo>
                  <a:lnTo>
                    <a:pt x="31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lnTo>
                    <a:pt x="13" y="12"/>
                  </a:lnTo>
                  <a:lnTo>
                    <a:pt x="13" y="32"/>
                  </a:lnTo>
                  <a:lnTo>
                    <a:pt x="76" y="32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3"/>
                  </a:lnTo>
                  <a:lnTo>
                    <a:pt x="62" y="63"/>
                  </a:lnTo>
                  <a:lnTo>
                    <a:pt x="62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153">
              <a:extLst>
                <a:ext uri="{FF2B5EF4-FFF2-40B4-BE49-F238E27FC236}">
                  <a16:creationId xmlns:a16="http://schemas.microsoft.com/office/drawing/2014/main" id="{E9FE9992-65A4-4869-921C-D2B1ED3B40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4725" y="2141538"/>
              <a:ext cx="6350" cy="49213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154">
              <a:extLst>
                <a:ext uri="{FF2B5EF4-FFF2-40B4-BE49-F238E27FC236}">
                  <a16:creationId xmlns:a16="http://schemas.microsoft.com/office/drawing/2014/main" id="{D2CF8654-23C3-411C-968E-C9F12DB0B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2143125"/>
              <a:ext cx="25400" cy="47625"/>
            </a:xfrm>
            <a:custGeom>
              <a:avLst/>
              <a:gdLst>
                <a:gd name="T0" fmla="*/ 50 w 50"/>
                <a:gd name="T1" fmla="*/ 85 h 98"/>
                <a:gd name="T2" fmla="*/ 50 w 50"/>
                <a:gd name="T3" fmla="*/ 98 h 98"/>
                <a:gd name="T4" fmla="*/ 0 w 50"/>
                <a:gd name="T5" fmla="*/ 98 h 98"/>
                <a:gd name="T6" fmla="*/ 0 w 50"/>
                <a:gd name="T7" fmla="*/ 49 h 98"/>
                <a:gd name="T8" fmla="*/ 0 w 50"/>
                <a:gd name="T9" fmla="*/ 0 h 98"/>
                <a:gd name="T10" fmla="*/ 14 w 50"/>
                <a:gd name="T11" fmla="*/ 0 h 98"/>
                <a:gd name="T12" fmla="*/ 14 w 50"/>
                <a:gd name="T13" fmla="*/ 22 h 98"/>
                <a:gd name="T14" fmla="*/ 39 w 50"/>
                <a:gd name="T15" fmla="*/ 22 h 98"/>
                <a:gd name="T16" fmla="*/ 39 w 50"/>
                <a:gd name="T17" fmla="*/ 34 h 98"/>
                <a:gd name="T18" fmla="*/ 14 w 50"/>
                <a:gd name="T19" fmla="*/ 34 h 98"/>
                <a:gd name="T20" fmla="*/ 14 w 50"/>
                <a:gd name="T21" fmla="*/ 85 h 98"/>
                <a:gd name="T22" fmla="*/ 50 w 50"/>
                <a:gd name="T23" fmla="*/ 8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50" y="85"/>
                  </a:moveTo>
                  <a:lnTo>
                    <a:pt x="50" y="98"/>
                  </a:lnTo>
                  <a:lnTo>
                    <a:pt x="0" y="98"/>
                  </a:lnTo>
                  <a:lnTo>
                    <a:pt x="0" y="4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2"/>
                  </a:lnTo>
                  <a:lnTo>
                    <a:pt x="39" y="22"/>
                  </a:lnTo>
                  <a:lnTo>
                    <a:pt x="39" y="34"/>
                  </a:lnTo>
                  <a:lnTo>
                    <a:pt x="14" y="34"/>
                  </a:lnTo>
                  <a:lnTo>
                    <a:pt x="14" y="85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155">
              <a:extLst>
                <a:ext uri="{FF2B5EF4-FFF2-40B4-BE49-F238E27FC236}">
                  <a16:creationId xmlns:a16="http://schemas.microsoft.com/office/drawing/2014/main" id="{05B7B41F-FADD-44ED-9B0D-B1348EC3BD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3625" y="2141538"/>
              <a:ext cx="36513" cy="49213"/>
            </a:xfrm>
            <a:custGeom>
              <a:avLst/>
              <a:gdLst>
                <a:gd name="T0" fmla="*/ 76 w 76"/>
                <a:gd name="T1" fmla="*/ 68 h 99"/>
                <a:gd name="T2" fmla="*/ 76 w 76"/>
                <a:gd name="T3" fmla="*/ 23 h 99"/>
                <a:gd name="T4" fmla="*/ 43 w 76"/>
                <a:gd name="T5" fmla="*/ 23 h 99"/>
                <a:gd name="T6" fmla="*/ 58 w 76"/>
                <a:gd name="T7" fmla="*/ 0 h 99"/>
                <a:gd name="T8" fmla="*/ 45 w 76"/>
                <a:gd name="T9" fmla="*/ 0 h 99"/>
                <a:gd name="T10" fmla="*/ 27 w 76"/>
                <a:gd name="T11" fmla="*/ 23 h 99"/>
                <a:gd name="T12" fmla="*/ 0 w 76"/>
                <a:gd name="T13" fmla="*/ 23 h 99"/>
                <a:gd name="T14" fmla="*/ 0 w 76"/>
                <a:gd name="T15" fmla="*/ 99 h 99"/>
                <a:gd name="T16" fmla="*/ 62 w 76"/>
                <a:gd name="T17" fmla="*/ 99 h 99"/>
                <a:gd name="T18" fmla="*/ 62 w 76"/>
                <a:gd name="T19" fmla="*/ 86 h 99"/>
                <a:gd name="T20" fmla="*/ 13 w 76"/>
                <a:gd name="T21" fmla="*/ 86 h 99"/>
                <a:gd name="T22" fmla="*/ 13 w 76"/>
                <a:gd name="T23" fmla="*/ 68 h 99"/>
                <a:gd name="T24" fmla="*/ 76 w 76"/>
                <a:gd name="T25" fmla="*/ 68 h 99"/>
                <a:gd name="T26" fmla="*/ 13 w 76"/>
                <a:gd name="T27" fmla="*/ 36 h 99"/>
                <a:gd name="T28" fmla="*/ 62 w 76"/>
                <a:gd name="T29" fmla="*/ 36 h 99"/>
                <a:gd name="T30" fmla="*/ 62 w 76"/>
                <a:gd name="T31" fmla="*/ 55 h 99"/>
                <a:gd name="T32" fmla="*/ 13 w 76"/>
                <a:gd name="T33" fmla="*/ 55 h 99"/>
                <a:gd name="T34" fmla="*/ 13 w 76"/>
                <a:gd name="T35" fmla="*/ 3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76" y="68"/>
                  </a:moveTo>
                  <a:lnTo>
                    <a:pt x="76" y="23"/>
                  </a:lnTo>
                  <a:lnTo>
                    <a:pt x="43" y="23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6"/>
                  </a:lnTo>
                  <a:lnTo>
                    <a:pt x="13" y="86"/>
                  </a:lnTo>
                  <a:lnTo>
                    <a:pt x="13" y="68"/>
                  </a:lnTo>
                  <a:lnTo>
                    <a:pt x="76" y="68"/>
                  </a:lnTo>
                  <a:close/>
                  <a:moveTo>
                    <a:pt x="13" y="36"/>
                  </a:moveTo>
                  <a:lnTo>
                    <a:pt x="62" y="36"/>
                  </a:lnTo>
                  <a:lnTo>
                    <a:pt x="62" y="55"/>
                  </a:lnTo>
                  <a:lnTo>
                    <a:pt x="13" y="55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5" name="Groupe 444">
            <a:extLst>
              <a:ext uri="{FF2B5EF4-FFF2-40B4-BE49-F238E27FC236}">
                <a16:creationId xmlns:a16="http://schemas.microsoft.com/office/drawing/2014/main" id="{76EF183B-3295-4777-ACD8-4893E53400D7}"/>
              </a:ext>
            </a:extLst>
          </p:cNvPr>
          <p:cNvGrpSpPr/>
          <p:nvPr/>
        </p:nvGrpSpPr>
        <p:grpSpPr>
          <a:xfrm>
            <a:off x="6047811" y="1595887"/>
            <a:ext cx="2226629" cy="627950"/>
            <a:chOff x="6640513" y="982663"/>
            <a:chExt cx="1227137" cy="346075"/>
          </a:xfrm>
        </p:grpSpPr>
        <p:sp>
          <p:nvSpPr>
            <p:cNvPr id="290" name="Freeform 156">
              <a:extLst>
                <a:ext uri="{FF2B5EF4-FFF2-40B4-BE49-F238E27FC236}">
                  <a16:creationId xmlns:a16="http://schemas.microsoft.com/office/drawing/2014/main" id="{5B720656-6122-4423-BFDC-A7C199480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9775" y="1184275"/>
              <a:ext cx="76200" cy="76200"/>
            </a:xfrm>
            <a:custGeom>
              <a:avLst/>
              <a:gdLst>
                <a:gd name="T0" fmla="*/ 128 w 157"/>
                <a:gd name="T1" fmla="*/ 119 h 156"/>
                <a:gd name="T2" fmla="*/ 128 w 157"/>
                <a:gd name="T3" fmla="*/ 54 h 156"/>
                <a:gd name="T4" fmla="*/ 70 w 157"/>
                <a:gd name="T5" fmla="*/ 0 h 156"/>
                <a:gd name="T6" fmla="*/ 7 w 157"/>
                <a:gd name="T7" fmla="*/ 34 h 156"/>
                <a:gd name="T8" fmla="*/ 27 w 157"/>
                <a:gd name="T9" fmla="*/ 50 h 156"/>
                <a:gd name="T10" fmla="*/ 69 w 157"/>
                <a:gd name="T11" fmla="*/ 10 h 156"/>
                <a:gd name="T12" fmla="*/ 93 w 157"/>
                <a:gd name="T13" fmla="*/ 52 h 156"/>
                <a:gd name="T14" fmla="*/ 93 w 157"/>
                <a:gd name="T15" fmla="*/ 69 h 156"/>
                <a:gd name="T16" fmla="*/ 0 w 157"/>
                <a:gd name="T17" fmla="*/ 119 h 156"/>
                <a:gd name="T18" fmla="*/ 45 w 157"/>
                <a:gd name="T19" fmla="*/ 156 h 156"/>
                <a:gd name="T20" fmla="*/ 93 w 157"/>
                <a:gd name="T21" fmla="*/ 134 h 156"/>
                <a:gd name="T22" fmla="*/ 120 w 157"/>
                <a:gd name="T23" fmla="*/ 156 h 156"/>
                <a:gd name="T24" fmla="*/ 157 w 157"/>
                <a:gd name="T25" fmla="*/ 150 h 156"/>
                <a:gd name="T26" fmla="*/ 157 w 157"/>
                <a:gd name="T27" fmla="*/ 141 h 156"/>
                <a:gd name="T28" fmla="*/ 143 w 157"/>
                <a:gd name="T29" fmla="*/ 144 h 156"/>
                <a:gd name="T30" fmla="*/ 128 w 157"/>
                <a:gd name="T31" fmla="*/ 119 h 156"/>
                <a:gd name="T32" fmla="*/ 93 w 157"/>
                <a:gd name="T33" fmla="*/ 100 h 156"/>
                <a:gd name="T34" fmla="*/ 60 w 157"/>
                <a:gd name="T35" fmla="*/ 137 h 156"/>
                <a:gd name="T36" fmla="*/ 38 w 157"/>
                <a:gd name="T37" fmla="*/ 114 h 156"/>
                <a:gd name="T38" fmla="*/ 93 w 157"/>
                <a:gd name="T39" fmla="*/ 80 h 156"/>
                <a:gd name="T40" fmla="*/ 93 w 157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156">
                  <a:moveTo>
                    <a:pt x="128" y="119"/>
                  </a:moveTo>
                  <a:lnTo>
                    <a:pt x="128" y="54"/>
                  </a:lnTo>
                  <a:cubicBezTo>
                    <a:pt x="128" y="16"/>
                    <a:pt x="114" y="0"/>
                    <a:pt x="70" y="0"/>
                  </a:cubicBezTo>
                  <a:cubicBezTo>
                    <a:pt x="42" y="0"/>
                    <a:pt x="7" y="10"/>
                    <a:pt x="7" y="34"/>
                  </a:cubicBezTo>
                  <a:cubicBezTo>
                    <a:pt x="7" y="45"/>
                    <a:pt x="17" y="50"/>
                    <a:pt x="27" y="50"/>
                  </a:cubicBezTo>
                  <a:cubicBezTo>
                    <a:pt x="58" y="50"/>
                    <a:pt x="34" y="10"/>
                    <a:pt x="69" y="10"/>
                  </a:cubicBezTo>
                  <a:cubicBezTo>
                    <a:pt x="93" y="10"/>
                    <a:pt x="93" y="35"/>
                    <a:pt x="93" y="52"/>
                  </a:cubicBezTo>
                  <a:lnTo>
                    <a:pt x="93" y="69"/>
                  </a:lnTo>
                  <a:cubicBezTo>
                    <a:pt x="72" y="70"/>
                    <a:pt x="0" y="72"/>
                    <a:pt x="0" y="119"/>
                  </a:cubicBezTo>
                  <a:cubicBezTo>
                    <a:pt x="0" y="140"/>
                    <a:pt x="22" y="156"/>
                    <a:pt x="45" y="156"/>
                  </a:cubicBezTo>
                  <a:cubicBezTo>
                    <a:pt x="72" y="156"/>
                    <a:pt x="87" y="141"/>
                    <a:pt x="93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7" y="150"/>
                  </a:cubicBezTo>
                  <a:lnTo>
                    <a:pt x="157" y="141"/>
                  </a:lnTo>
                  <a:cubicBezTo>
                    <a:pt x="152" y="142"/>
                    <a:pt x="148" y="144"/>
                    <a:pt x="143" y="144"/>
                  </a:cubicBezTo>
                  <a:cubicBezTo>
                    <a:pt x="132" y="145"/>
                    <a:pt x="128" y="139"/>
                    <a:pt x="128" y="119"/>
                  </a:cubicBezTo>
                  <a:close/>
                  <a:moveTo>
                    <a:pt x="93" y="100"/>
                  </a:moveTo>
                  <a:cubicBezTo>
                    <a:pt x="93" y="124"/>
                    <a:pt x="79" y="137"/>
                    <a:pt x="60" y="137"/>
                  </a:cubicBezTo>
                  <a:cubicBezTo>
                    <a:pt x="45" y="137"/>
                    <a:pt x="38" y="127"/>
                    <a:pt x="38" y="114"/>
                  </a:cubicBezTo>
                  <a:cubicBezTo>
                    <a:pt x="38" y="82"/>
                    <a:pt x="79" y="81"/>
                    <a:pt x="93" y="80"/>
                  </a:cubicBezTo>
                  <a:lnTo>
                    <a:pt x="93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157">
              <a:extLst>
                <a:ext uri="{FF2B5EF4-FFF2-40B4-BE49-F238E27FC236}">
                  <a16:creationId xmlns:a16="http://schemas.microsoft.com/office/drawing/2014/main" id="{31BFDE4F-8385-4013-AD05-290526840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1184275"/>
              <a:ext cx="92075" cy="76200"/>
            </a:xfrm>
            <a:custGeom>
              <a:avLst/>
              <a:gdLst>
                <a:gd name="T0" fmla="*/ 162 w 187"/>
                <a:gd name="T1" fmla="*/ 118 h 155"/>
                <a:gd name="T2" fmla="*/ 162 w 187"/>
                <a:gd name="T3" fmla="*/ 43 h 155"/>
                <a:gd name="T4" fmla="*/ 120 w 187"/>
                <a:gd name="T5" fmla="*/ 0 h 155"/>
                <a:gd name="T6" fmla="*/ 62 w 187"/>
                <a:gd name="T7" fmla="*/ 38 h 155"/>
                <a:gd name="T8" fmla="*/ 61 w 187"/>
                <a:gd name="T9" fmla="*/ 38 h 155"/>
                <a:gd name="T10" fmla="*/ 61 w 187"/>
                <a:gd name="T11" fmla="*/ 0 h 155"/>
                <a:gd name="T12" fmla="*/ 0 w 187"/>
                <a:gd name="T13" fmla="*/ 7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8 h 155"/>
                <a:gd name="T20" fmla="*/ 0 w 187"/>
                <a:gd name="T21" fmla="*/ 147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7 h 155"/>
                <a:gd name="T28" fmla="*/ 61 w 187"/>
                <a:gd name="T29" fmla="*/ 118 h 155"/>
                <a:gd name="T30" fmla="*/ 61 w 187"/>
                <a:gd name="T31" fmla="*/ 75 h 155"/>
                <a:gd name="T32" fmla="*/ 103 w 187"/>
                <a:gd name="T33" fmla="*/ 20 h 155"/>
                <a:gd name="T34" fmla="*/ 126 w 187"/>
                <a:gd name="T35" fmla="*/ 70 h 155"/>
                <a:gd name="T36" fmla="*/ 126 w 187"/>
                <a:gd name="T37" fmla="*/ 118 h 155"/>
                <a:gd name="T38" fmla="*/ 100 w 187"/>
                <a:gd name="T39" fmla="*/ 147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7 h 155"/>
                <a:gd name="T46" fmla="*/ 162 w 187"/>
                <a:gd name="T47" fmla="*/ 1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8"/>
                  </a:moveTo>
                  <a:lnTo>
                    <a:pt x="162" y="43"/>
                  </a:lnTo>
                  <a:cubicBezTo>
                    <a:pt x="162" y="18"/>
                    <a:pt x="156" y="0"/>
                    <a:pt x="120" y="0"/>
                  </a:cubicBezTo>
                  <a:cubicBezTo>
                    <a:pt x="87" y="0"/>
                    <a:pt x="71" y="25"/>
                    <a:pt x="62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3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8"/>
                  </a:cubicBezTo>
                  <a:lnTo>
                    <a:pt x="61" y="75"/>
                  </a:lnTo>
                  <a:cubicBezTo>
                    <a:pt x="61" y="55"/>
                    <a:pt x="83" y="20"/>
                    <a:pt x="103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8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7"/>
                  </a:lnTo>
                  <a:cubicBezTo>
                    <a:pt x="168" y="147"/>
                    <a:pt x="162" y="141"/>
                    <a:pt x="162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158">
              <a:extLst>
                <a:ext uri="{FF2B5EF4-FFF2-40B4-BE49-F238E27FC236}">
                  <a16:creationId xmlns:a16="http://schemas.microsoft.com/office/drawing/2014/main" id="{B880CD19-E177-457A-9489-AA9672E897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6150" y="1171575"/>
              <a:ext cx="82550" cy="122238"/>
            </a:xfrm>
            <a:custGeom>
              <a:avLst/>
              <a:gdLst>
                <a:gd name="T0" fmla="*/ 150 w 168"/>
                <a:gd name="T1" fmla="*/ 0 h 252"/>
                <a:gd name="T2" fmla="*/ 111 w 168"/>
                <a:gd name="T3" fmla="*/ 37 h 252"/>
                <a:gd name="T4" fmla="*/ 73 w 168"/>
                <a:gd name="T5" fmla="*/ 28 h 252"/>
                <a:gd name="T6" fmla="*/ 8 w 168"/>
                <a:gd name="T7" fmla="*/ 82 h 252"/>
                <a:gd name="T8" fmla="*/ 32 w 168"/>
                <a:gd name="T9" fmla="*/ 124 h 252"/>
                <a:gd name="T10" fmla="*/ 11 w 168"/>
                <a:gd name="T11" fmla="*/ 162 h 252"/>
                <a:gd name="T12" fmla="*/ 22 w 168"/>
                <a:gd name="T13" fmla="*/ 182 h 252"/>
                <a:gd name="T14" fmla="*/ 0 w 168"/>
                <a:gd name="T15" fmla="*/ 213 h 252"/>
                <a:gd name="T16" fmla="*/ 72 w 168"/>
                <a:gd name="T17" fmla="*/ 252 h 252"/>
                <a:gd name="T18" fmla="*/ 161 w 168"/>
                <a:gd name="T19" fmla="*/ 194 h 252"/>
                <a:gd name="T20" fmla="*/ 108 w 168"/>
                <a:gd name="T21" fmla="*/ 155 h 252"/>
                <a:gd name="T22" fmla="*/ 55 w 168"/>
                <a:gd name="T23" fmla="*/ 155 h 252"/>
                <a:gd name="T24" fmla="*/ 36 w 168"/>
                <a:gd name="T25" fmla="*/ 143 h 252"/>
                <a:gd name="T26" fmla="*/ 43 w 168"/>
                <a:gd name="T27" fmla="*/ 128 h 252"/>
                <a:gd name="T28" fmla="*/ 73 w 168"/>
                <a:gd name="T29" fmla="*/ 133 h 252"/>
                <a:gd name="T30" fmla="*/ 137 w 168"/>
                <a:gd name="T31" fmla="*/ 80 h 252"/>
                <a:gd name="T32" fmla="*/ 118 w 168"/>
                <a:gd name="T33" fmla="*/ 42 h 252"/>
                <a:gd name="T34" fmla="*/ 131 w 168"/>
                <a:gd name="T35" fmla="*/ 29 h 252"/>
                <a:gd name="T36" fmla="*/ 137 w 168"/>
                <a:gd name="T37" fmla="*/ 33 h 252"/>
                <a:gd name="T38" fmla="*/ 148 w 168"/>
                <a:gd name="T39" fmla="*/ 37 h 252"/>
                <a:gd name="T40" fmla="*/ 167 w 168"/>
                <a:gd name="T41" fmla="*/ 18 h 252"/>
                <a:gd name="T42" fmla="*/ 150 w 168"/>
                <a:gd name="T43" fmla="*/ 0 h 252"/>
                <a:gd name="T44" fmla="*/ 101 w 168"/>
                <a:gd name="T45" fmla="*/ 185 h 252"/>
                <a:gd name="T46" fmla="*/ 132 w 168"/>
                <a:gd name="T47" fmla="*/ 204 h 252"/>
                <a:gd name="T48" fmla="*/ 75 w 168"/>
                <a:gd name="T49" fmla="*/ 238 h 252"/>
                <a:gd name="T50" fmla="*/ 27 w 168"/>
                <a:gd name="T51" fmla="*/ 204 h 252"/>
                <a:gd name="T52" fmla="*/ 33 w 168"/>
                <a:gd name="T53" fmla="*/ 185 h 252"/>
                <a:gd name="T54" fmla="*/ 101 w 168"/>
                <a:gd name="T55" fmla="*/ 185 h 252"/>
                <a:gd name="T56" fmla="*/ 73 w 168"/>
                <a:gd name="T57" fmla="*/ 122 h 252"/>
                <a:gd name="T58" fmla="*/ 45 w 168"/>
                <a:gd name="T59" fmla="*/ 80 h 252"/>
                <a:gd name="T60" fmla="*/ 73 w 168"/>
                <a:gd name="T61" fmla="*/ 38 h 252"/>
                <a:gd name="T62" fmla="*/ 102 w 168"/>
                <a:gd name="T63" fmla="*/ 80 h 252"/>
                <a:gd name="T64" fmla="*/ 73 w 168"/>
                <a:gd name="T65" fmla="*/ 12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8" h="252">
                  <a:moveTo>
                    <a:pt x="150" y="0"/>
                  </a:moveTo>
                  <a:cubicBezTo>
                    <a:pt x="128" y="0"/>
                    <a:pt x="117" y="24"/>
                    <a:pt x="111" y="37"/>
                  </a:cubicBezTo>
                  <a:cubicBezTo>
                    <a:pt x="102" y="33"/>
                    <a:pt x="90" y="28"/>
                    <a:pt x="73" y="28"/>
                  </a:cubicBezTo>
                  <a:cubicBezTo>
                    <a:pt x="33" y="28"/>
                    <a:pt x="8" y="48"/>
                    <a:pt x="8" y="82"/>
                  </a:cubicBezTo>
                  <a:cubicBezTo>
                    <a:pt x="8" y="108"/>
                    <a:pt x="23" y="118"/>
                    <a:pt x="32" y="124"/>
                  </a:cubicBezTo>
                  <a:cubicBezTo>
                    <a:pt x="27" y="130"/>
                    <a:pt x="11" y="145"/>
                    <a:pt x="11" y="162"/>
                  </a:cubicBezTo>
                  <a:cubicBezTo>
                    <a:pt x="11" y="172"/>
                    <a:pt x="18" y="177"/>
                    <a:pt x="22" y="182"/>
                  </a:cubicBezTo>
                  <a:cubicBezTo>
                    <a:pt x="13" y="188"/>
                    <a:pt x="0" y="198"/>
                    <a:pt x="0" y="213"/>
                  </a:cubicBezTo>
                  <a:cubicBezTo>
                    <a:pt x="0" y="228"/>
                    <a:pt x="20" y="252"/>
                    <a:pt x="72" y="252"/>
                  </a:cubicBezTo>
                  <a:cubicBezTo>
                    <a:pt x="128" y="252"/>
                    <a:pt x="161" y="222"/>
                    <a:pt x="161" y="194"/>
                  </a:cubicBezTo>
                  <a:cubicBezTo>
                    <a:pt x="161" y="163"/>
                    <a:pt x="133" y="155"/>
                    <a:pt x="108" y="155"/>
                  </a:cubicBezTo>
                  <a:lnTo>
                    <a:pt x="55" y="155"/>
                  </a:lnTo>
                  <a:cubicBezTo>
                    <a:pt x="43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3" y="128"/>
                  </a:cubicBezTo>
                  <a:cubicBezTo>
                    <a:pt x="50" y="130"/>
                    <a:pt x="58" y="133"/>
                    <a:pt x="73" y="133"/>
                  </a:cubicBezTo>
                  <a:cubicBezTo>
                    <a:pt x="111" y="133"/>
                    <a:pt x="137" y="114"/>
                    <a:pt x="137" y="80"/>
                  </a:cubicBezTo>
                  <a:cubicBezTo>
                    <a:pt x="137" y="59"/>
                    <a:pt x="128" y="49"/>
                    <a:pt x="118" y="42"/>
                  </a:cubicBezTo>
                  <a:cubicBezTo>
                    <a:pt x="121" y="37"/>
                    <a:pt x="125" y="29"/>
                    <a:pt x="131" y="29"/>
                  </a:cubicBezTo>
                  <a:cubicBezTo>
                    <a:pt x="133" y="29"/>
                    <a:pt x="135" y="30"/>
                    <a:pt x="137" y="33"/>
                  </a:cubicBezTo>
                  <a:cubicBezTo>
                    <a:pt x="140" y="35"/>
                    <a:pt x="143" y="37"/>
                    <a:pt x="148" y="37"/>
                  </a:cubicBezTo>
                  <a:cubicBezTo>
                    <a:pt x="160" y="37"/>
                    <a:pt x="167" y="29"/>
                    <a:pt x="167" y="18"/>
                  </a:cubicBezTo>
                  <a:cubicBezTo>
                    <a:pt x="168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8" y="238"/>
                    <a:pt x="75" y="238"/>
                  </a:cubicBezTo>
                  <a:cubicBezTo>
                    <a:pt x="42" y="238"/>
                    <a:pt x="27" y="218"/>
                    <a:pt x="27" y="204"/>
                  </a:cubicBezTo>
                  <a:cubicBezTo>
                    <a:pt x="27" y="198"/>
                    <a:pt x="30" y="192"/>
                    <a:pt x="33" y="185"/>
                  </a:cubicBezTo>
                  <a:lnTo>
                    <a:pt x="101" y="185"/>
                  </a:lnTo>
                  <a:close/>
                  <a:moveTo>
                    <a:pt x="73" y="122"/>
                  </a:moveTo>
                  <a:cubicBezTo>
                    <a:pt x="51" y="122"/>
                    <a:pt x="45" y="105"/>
                    <a:pt x="45" y="80"/>
                  </a:cubicBezTo>
                  <a:cubicBezTo>
                    <a:pt x="45" y="64"/>
                    <a:pt x="48" y="38"/>
                    <a:pt x="73" y="38"/>
                  </a:cubicBezTo>
                  <a:cubicBezTo>
                    <a:pt x="95" y="38"/>
                    <a:pt x="102" y="58"/>
                    <a:pt x="102" y="80"/>
                  </a:cubicBezTo>
                  <a:cubicBezTo>
                    <a:pt x="102" y="103"/>
                    <a:pt x="93" y="122"/>
                    <a:pt x="73" y="12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159">
              <a:extLst>
                <a:ext uri="{FF2B5EF4-FFF2-40B4-BE49-F238E27FC236}">
                  <a16:creationId xmlns:a16="http://schemas.microsoft.com/office/drawing/2014/main" id="{132FE7F5-86CE-47AB-A045-0B9DE7D58E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9338" y="1184275"/>
              <a:ext cx="66675" cy="77788"/>
            </a:xfrm>
            <a:custGeom>
              <a:avLst/>
              <a:gdLst>
                <a:gd name="T0" fmla="*/ 72 w 136"/>
                <a:gd name="T1" fmla="*/ 0 h 158"/>
                <a:gd name="T2" fmla="*/ 0 w 136"/>
                <a:gd name="T3" fmla="*/ 73 h 158"/>
                <a:gd name="T4" fmla="*/ 85 w 136"/>
                <a:gd name="T5" fmla="*/ 158 h 158"/>
                <a:gd name="T6" fmla="*/ 132 w 136"/>
                <a:gd name="T7" fmla="*/ 150 h 158"/>
                <a:gd name="T8" fmla="*/ 132 w 136"/>
                <a:gd name="T9" fmla="*/ 137 h 158"/>
                <a:gd name="T10" fmla="*/ 100 w 136"/>
                <a:gd name="T11" fmla="*/ 142 h 158"/>
                <a:gd name="T12" fmla="*/ 36 w 136"/>
                <a:gd name="T13" fmla="*/ 61 h 158"/>
                <a:gd name="T14" fmla="*/ 135 w 136"/>
                <a:gd name="T15" fmla="*/ 61 h 158"/>
                <a:gd name="T16" fmla="*/ 72 w 136"/>
                <a:gd name="T17" fmla="*/ 0 h 158"/>
                <a:gd name="T18" fmla="*/ 38 w 136"/>
                <a:gd name="T19" fmla="*/ 48 h 158"/>
                <a:gd name="T20" fmla="*/ 72 w 136"/>
                <a:gd name="T21" fmla="*/ 11 h 158"/>
                <a:gd name="T22" fmla="*/ 102 w 136"/>
                <a:gd name="T23" fmla="*/ 48 h 158"/>
                <a:gd name="T24" fmla="*/ 38 w 136"/>
                <a:gd name="T25" fmla="*/ 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8">
                  <a:moveTo>
                    <a:pt x="72" y="0"/>
                  </a:moveTo>
                  <a:cubicBezTo>
                    <a:pt x="26" y="0"/>
                    <a:pt x="0" y="23"/>
                    <a:pt x="0" y="73"/>
                  </a:cubicBezTo>
                  <a:cubicBezTo>
                    <a:pt x="0" y="128"/>
                    <a:pt x="31" y="158"/>
                    <a:pt x="85" y="158"/>
                  </a:cubicBezTo>
                  <a:cubicBezTo>
                    <a:pt x="108" y="158"/>
                    <a:pt x="126" y="152"/>
                    <a:pt x="132" y="150"/>
                  </a:cubicBezTo>
                  <a:lnTo>
                    <a:pt x="132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8" y="48"/>
                  </a:moveTo>
                  <a:cubicBezTo>
                    <a:pt x="38" y="36"/>
                    <a:pt x="46" y="11"/>
                    <a:pt x="72" y="11"/>
                  </a:cubicBezTo>
                  <a:cubicBezTo>
                    <a:pt x="96" y="11"/>
                    <a:pt x="102" y="27"/>
                    <a:pt x="102" y="48"/>
                  </a:cubicBezTo>
                  <a:lnTo>
                    <a:pt x="38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160">
              <a:extLst>
                <a:ext uri="{FF2B5EF4-FFF2-40B4-BE49-F238E27FC236}">
                  <a16:creationId xmlns:a16="http://schemas.microsoft.com/office/drawing/2014/main" id="{1E5B752C-9FB4-4327-8F80-C71795908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0" y="1184275"/>
              <a:ext cx="63500" cy="76200"/>
            </a:xfrm>
            <a:custGeom>
              <a:avLst/>
              <a:gdLst>
                <a:gd name="T0" fmla="*/ 110 w 128"/>
                <a:gd name="T1" fmla="*/ 0 h 155"/>
                <a:gd name="T2" fmla="*/ 62 w 128"/>
                <a:gd name="T3" fmla="*/ 38 h 155"/>
                <a:gd name="T4" fmla="*/ 61 w 128"/>
                <a:gd name="T5" fmla="*/ 38 h 155"/>
                <a:gd name="T6" fmla="*/ 61 w 128"/>
                <a:gd name="T7" fmla="*/ 0 h 155"/>
                <a:gd name="T8" fmla="*/ 0 w 128"/>
                <a:gd name="T9" fmla="*/ 7 h 155"/>
                <a:gd name="T10" fmla="*/ 0 w 128"/>
                <a:gd name="T11" fmla="*/ 15 h 155"/>
                <a:gd name="T12" fmla="*/ 26 w 128"/>
                <a:gd name="T13" fmla="*/ 41 h 155"/>
                <a:gd name="T14" fmla="*/ 26 w 128"/>
                <a:gd name="T15" fmla="*/ 118 h 155"/>
                <a:gd name="T16" fmla="*/ 0 w 128"/>
                <a:gd name="T17" fmla="*/ 147 h 155"/>
                <a:gd name="T18" fmla="*/ 0 w 128"/>
                <a:gd name="T19" fmla="*/ 155 h 155"/>
                <a:gd name="T20" fmla="*/ 87 w 128"/>
                <a:gd name="T21" fmla="*/ 155 h 155"/>
                <a:gd name="T22" fmla="*/ 87 w 128"/>
                <a:gd name="T23" fmla="*/ 147 h 155"/>
                <a:gd name="T24" fmla="*/ 61 w 128"/>
                <a:gd name="T25" fmla="*/ 118 h 155"/>
                <a:gd name="T26" fmla="*/ 61 w 128"/>
                <a:gd name="T27" fmla="*/ 81 h 155"/>
                <a:gd name="T28" fmla="*/ 87 w 128"/>
                <a:gd name="T29" fmla="*/ 27 h 155"/>
                <a:gd name="T30" fmla="*/ 108 w 128"/>
                <a:gd name="T31" fmla="*/ 35 h 155"/>
                <a:gd name="T32" fmla="*/ 127 w 128"/>
                <a:gd name="T33" fmla="*/ 16 h 155"/>
                <a:gd name="T34" fmla="*/ 110 w 128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8" h="155">
                  <a:moveTo>
                    <a:pt x="110" y="0"/>
                  </a:moveTo>
                  <a:cubicBezTo>
                    <a:pt x="81" y="0"/>
                    <a:pt x="68" y="23"/>
                    <a:pt x="62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3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8"/>
                  </a:cubicBezTo>
                  <a:lnTo>
                    <a:pt x="61" y="81"/>
                  </a:lnTo>
                  <a:cubicBezTo>
                    <a:pt x="61" y="47"/>
                    <a:pt x="77" y="27"/>
                    <a:pt x="87" y="27"/>
                  </a:cubicBezTo>
                  <a:cubicBezTo>
                    <a:pt x="98" y="27"/>
                    <a:pt x="96" y="35"/>
                    <a:pt x="108" y="35"/>
                  </a:cubicBezTo>
                  <a:cubicBezTo>
                    <a:pt x="118" y="35"/>
                    <a:pt x="127" y="27"/>
                    <a:pt x="127" y="16"/>
                  </a:cubicBezTo>
                  <a:cubicBezTo>
                    <a:pt x="128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161">
              <a:extLst>
                <a:ext uri="{FF2B5EF4-FFF2-40B4-BE49-F238E27FC236}">
                  <a16:creationId xmlns:a16="http://schemas.microsoft.com/office/drawing/2014/main" id="{C33C06A6-FBDE-4964-A935-EA0F513AC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8" y="1184275"/>
              <a:ext cx="55563" cy="77788"/>
            </a:xfrm>
            <a:custGeom>
              <a:avLst/>
              <a:gdLst>
                <a:gd name="T0" fmla="*/ 93 w 114"/>
                <a:gd name="T1" fmla="*/ 76 h 159"/>
                <a:gd name="T2" fmla="*/ 31 w 114"/>
                <a:gd name="T3" fmla="*/ 31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2 h 159"/>
                <a:gd name="T16" fmla="*/ 25 w 114"/>
                <a:gd name="T17" fmla="*/ 81 h 159"/>
                <a:gd name="T18" fmla="*/ 80 w 114"/>
                <a:gd name="T19" fmla="*/ 122 h 159"/>
                <a:gd name="T20" fmla="*/ 49 w 114"/>
                <a:gd name="T21" fmla="*/ 147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2 h 159"/>
                <a:gd name="T28" fmla="*/ 51 w 114"/>
                <a:gd name="T29" fmla="*/ 159 h 159"/>
                <a:gd name="T30" fmla="*/ 114 w 114"/>
                <a:gd name="T31" fmla="*/ 114 h 159"/>
                <a:gd name="T32" fmla="*/ 93 w 114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6"/>
                  </a:moveTo>
                  <a:cubicBezTo>
                    <a:pt x="71" y="60"/>
                    <a:pt x="31" y="52"/>
                    <a:pt x="31" y="31"/>
                  </a:cubicBezTo>
                  <a:cubicBezTo>
                    <a:pt x="31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2"/>
                    <a:pt x="78" y="0"/>
                    <a:pt x="60" y="0"/>
                  </a:cubicBezTo>
                  <a:cubicBezTo>
                    <a:pt x="28" y="0"/>
                    <a:pt x="0" y="12"/>
                    <a:pt x="0" y="42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6" y="95"/>
                    <a:pt x="80" y="101"/>
                    <a:pt x="80" y="122"/>
                  </a:cubicBezTo>
                  <a:cubicBezTo>
                    <a:pt x="80" y="139"/>
                    <a:pt x="64" y="147"/>
                    <a:pt x="49" y="147"/>
                  </a:cubicBezTo>
                  <a:cubicBezTo>
                    <a:pt x="23" y="147"/>
                    <a:pt x="10" y="127"/>
                    <a:pt x="10" y="109"/>
                  </a:cubicBezTo>
                  <a:lnTo>
                    <a:pt x="0" y="109"/>
                  </a:lnTo>
                  <a:lnTo>
                    <a:pt x="3" y="152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4" y="141"/>
                    <a:pt x="114" y="114"/>
                  </a:cubicBezTo>
                  <a:cubicBezTo>
                    <a:pt x="111" y="96"/>
                    <a:pt x="103" y="84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162">
              <a:extLst>
                <a:ext uri="{FF2B5EF4-FFF2-40B4-BE49-F238E27FC236}">
                  <a16:creationId xmlns:a16="http://schemas.microsoft.com/office/drawing/2014/main" id="{97FB8C33-E8C2-4926-BF99-488743E41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0" y="1116013"/>
              <a:ext cx="36513" cy="38100"/>
            </a:xfrm>
            <a:custGeom>
              <a:avLst/>
              <a:gdLst>
                <a:gd name="T0" fmla="*/ 13 w 76"/>
                <a:gd name="T1" fmla="*/ 64 h 76"/>
                <a:gd name="T2" fmla="*/ 13 w 76"/>
                <a:gd name="T3" fmla="*/ 0 h 76"/>
                <a:gd name="T4" fmla="*/ 0 w 76"/>
                <a:gd name="T5" fmla="*/ 0 h 76"/>
                <a:gd name="T6" fmla="*/ 0 w 76"/>
                <a:gd name="T7" fmla="*/ 76 h 76"/>
                <a:gd name="T8" fmla="*/ 76 w 76"/>
                <a:gd name="T9" fmla="*/ 76 h 76"/>
                <a:gd name="T10" fmla="*/ 76 w 76"/>
                <a:gd name="T11" fmla="*/ 0 h 76"/>
                <a:gd name="T12" fmla="*/ 63 w 76"/>
                <a:gd name="T13" fmla="*/ 0 h 76"/>
                <a:gd name="T14" fmla="*/ 63 w 76"/>
                <a:gd name="T15" fmla="*/ 64 h 76"/>
                <a:gd name="T16" fmla="*/ 13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163">
              <a:extLst>
                <a:ext uri="{FF2B5EF4-FFF2-40B4-BE49-F238E27FC236}">
                  <a16:creationId xmlns:a16="http://schemas.microsoft.com/office/drawing/2014/main" id="{2DE4D879-0CAB-46D1-9C08-7FB304564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1116013"/>
              <a:ext cx="36513" cy="38100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2 w 76"/>
                <a:gd name="T5" fmla="*/ 76 h 76"/>
                <a:gd name="T6" fmla="*/ 12 w 76"/>
                <a:gd name="T7" fmla="*/ 13 h 76"/>
                <a:gd name="T8" fmla="*/ 62 w 76"/>
                <a:gd name="T9" fmla="*/ 13 h 76"/>
                <a:gd name="T10" fmla="*/ 62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12" y="13"/>
                  </a:lnTo>
                  <a:lnTo>
                    <a:pt x="62" y="13"/>
                  </a:lnTo>
                  <a:lnTo>
                    <a:pt x="62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Rectangle 164">
              <a:extLst>
                <a:ext uri="{FF2B5EF4-FFF2-40B4-BE49-F238E27FC236}">
                  <a16:creationId xmlns:a16="http://schemas.microsoft.com/office/drawing/2014/main" id="{9E2050F2-6708-44C3-8237-D3B8B3F99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9475" y="1116013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Rectangle 165">
              <a:extLst>
                <a:ext uri="{FF2B5EF4-FFF2-40B4-BE49-F238E27FC236}">
                  <a16:creationId xmlns:a16="http://schemas.microsoft.com/office/drawing/2014/main" id="{52FC2E85-5292-4C21-8558-194016C82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9475" y="1106488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166">
              <a:extLst>
                <a:ext uri="{FF2B5EF4-FFF2-40B4-BE49-F238E27FC236}">
                  <a16:creationId xmlns:a16="http://schemas.microsoft.com/office/drawing/2014/main" id="{4C097B7C-53F0-4106-8BFB-513EF2FA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225" y="1116013"/>
              <a:ext cx="36513" cy="38100"/>
            </a:xfrm>
            <a:custGeom>
              <a:avLst/>
              <a:gdLst>
                <a:gd name="T0" fmla="*/ 63 w 75"/>
                <a:gd name="T1" fmla="*/ 0 h 76"/>
                <a:gd name="T2" fmla="*/ 45 w 75"/>
                <a:gd name="T3" fmla="*/ 64 h 76"/>
                <a:gd name="T4" fmla="*/ 33 w 75"/>
                <a:gd name="T5" fmla="*/ 64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3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3" y="0"/>
                  </a:moveTo>
                  <a:cubicBezTo>
                    <a:pt x="63" y="0"/>
                    <a:pt x="45" y="60"/>
                    <a:pt x="45" y="64"/>
                  </a:cubicBezTo>
                  <a:lnTo>
                    <a:pt x="33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167">
              <a:extLst>
                <a:ext uri="{FF2B5EF4-FFF2-40B4-BE49-F238E27FC236}">
                  <a16:creationId xmlns:a16="http://schemas.microsoft.com/office/drawing/2014/main" id="{9B77D928-DA9B-4402-98A6-B81FA3C2A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3138" y="1116013"/>
              <a:ext cx="36513" cy="38100"/>
            </a:xfrm>
            <a:custGeom>
              <a:avLst/>
              <a:gdLst>
                <a:gd name="T0" fmla="*/ 62 w 76"/>
                <a:gd name="T1" fmla="*/ 63 h 76"/>
                <a:gd name="T2" fmla="*/ 13 w 76"/>
                <a:gd name="T3" fmla="*/ 63 h 76"/>
                <a:gd name="T4" fmla="*/ 13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3 h 76"/>
                <a:gd name="T18" fmla="*/ 13 w 76"/>
                <a:gd name="T19" fmla="*/ 13 h 76"/>
                <a:gd name="T20" fmla="*/ 62 w 76"/>
                <a:gd name="T21" fmla="*/ 13 h 76"/>
                <a:gd name="T22" fmla="*/ 62 w 76"/>
                <a:gd name="T23" fmla="*/ 31 h 76"/>
                <a:gd name="T24" fmla="*/ 13 w 76"/>
                <a:gd name="T25" fmla="*/ 31 h 76"/>
                <a:gd name="T26" fmla="*/ 13 w 76"/>
                <a:gd name="T27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3"/>
                  </a:moveTo>
                  <a:lnTo>
                    <a:pt x="13" y="63"/>
                  </a:lnTo>
                  <a:lnTo>
                    <a:pt x="13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3"/>
                  </a:lnTo>
                  <a:close/>
                  <a:moveTo>
                    <a:pt x="13" y="13"/>
                  </a:moveTo>
                  <a:lnTo>
                    <a:pt x="62" y="13"/>
                  </a:lnTo>
                  <a:lnTo>
                    <a:pt x="62" y="31"/>
                  </a:lnTo>
                  <a:lnTo>
                    <a:pt x="13" y="31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168">
              <a:extLst>
                <a:ext uri="{FF2B5EF4-FFF2-40B4-BE49-F238E27FC236}">
                  <a16:creationId xmlns:a16="http://schemas.microsoft.com/office/drawing/2014/main" id="{0A85C62F-2D64-401D-BA54-E8B1CEDFD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5050" y="1116013"/>
              <a:ext cx="23813" cy="38100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3 h 76"/>
                <a:gd name="T4" fmla="*/ 49 w 49"/>
                <a:gd name="T5" fmla="*/ 13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169">
              <a:extLst>
                <a:ext uri="{FF2B5EF4-FFF2-40B4-BE49-F238E27FC236}">
                  <a16:creationId xmlns:a16="http://schemas.microsoft.com/office/drawing/2014/main" id="{62529874-D37D-4E5B-AF73-978C430DA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675" y="1116013"/>
              <a:ext cx="36513" cy="38100"/>
            </a:xfrm>
            <a:custGeom>
              <a:avLst/>
              <a:gdLst>
                <a:gd name="T0" fmla="*/ 0 w 77"/>
                <a:gd name="T1" fmla="*/ 0 h 76"/>
                <a:gd name="T2" fmla="*/ 0 w 77"/>
                <a:gd name="T3" fmla="*/ 44 h 76"/>
                <a:gd name="T4" fmla="*/ 32 w 77"/>
                <a:gd name="T5" fmla="*/ 44 h 76"/>
                <a:gd name="T6" fmla="*/ 63 w 77"/>
                <a:gd name="T7" fmla="*/ 44 h 76"/>
                <a:gd name="T8" fmla="*/ 63 w 77"/>
                <a:gd name="T9" fmla="*/ 63 h 76"/>
                <a:gd name="T10" fmla="*/ 0 w 77"/>
                <a:gd name="T11" fmla="*/ 63 h 76"/>
                <a:gd name="T12" fmla="*/ 0 w 77"/>
                <a:gd name="T13" fmla="*/ 76 h 76"/>
                <a:gd name="T14" fmla="*/ 77 w 77"/>
                <a:gd name="T15" fmla="*/ 76 h 76"/>
                <a:gd name="T16" fmla="*/ 77 w 77"/>
                <a:gd name="T17" fmla="*/ 31 h 76"/>
                <a:gd name="T18" fmla="*/ 14 w 77"/>
                <a:gd name="T19" fmla="*/ 31 h 76"/>
                <a:gd name="T20" fmla="*/ 14 w 77"/>
                <a:gd name="T21" fmla="*/ 13 h 76"/>
                <a:gd name="T22" fmla="*/ 63 w 77"/>
                <a:gd name="T23" fmla="*/ 13 h 76"/>
                <a:gd name="T24" fmla="*/ 63 w 77"/>
                <a:gd name="T25" fmla="*/ 0 h 76"/>
                <a:gd name="T26" fmla="*/ 0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0" y="0"/>
                  </a:moveTo>
                  <a:lnTo>
                    <a:pt x="0" y="44"/>
                  </a:lnTo>
                  <a:lnTo>
                    <a:pt x="32" y="44"/>
                  </a:lnTo>
                  <a:lnTo>
                    <a:pt x="63" y="44"/>
                  </a:lnTo>
                  <a:lnTo>
                    <a:pt x="63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31"/>
                  </a:lnTo>
                  <a:lnTo>
                    <a:pt x="14" y="31"/>
                  </a:lnTo>
                  <a:lnTo>
                    <a:pt x="14" y="13"/>
                  </a:lnTo>
                  <a:lnTo>
                    <a:pt x="63" y="13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Rectangle 170">
              <a:extLst>
                <a:ext uri="{FF2B5EF4-FFF2-40B4-BE49-F238E27FC236}">
                  <a16:creationId xmlns:a16="http://schemas.microsoft.com/office/drawing/2014/main" id="{A298E137-9896-4D20-BFCB-5701F503A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7763" y="1106488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Rectangle 171">
              <a:extLst>
                <a:ext uri="{FF2B5EF4-FFF2-40B4-BE49-F238E27FC236}">
                  <a16:creationId xmlns:a16="http://schemas.microsoft.com/office/drawing/2014/main" id="{513FDB86-DC4A-4D61-AD7F-D3F3772C4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7763" y="1116013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172">
              <a:extLst>
                <a:ext uri="{FF2B5EF4-FFF2-40B4-BE49-F238E27FC236}">
                  <a16:creationId xmlns:a16="http://schemas.microsoft.com/office/drawing/2014/main" id="{0BF85E0D-8C44-40E5-81B0-8A2FAE38E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1106488"/>
              <a:ext cx="25400" cy="47625"/>
            </a:xfrm>
            <a:custGeom>
              <a:avLst/>
              <a:gdLst>
                <a:gd name="T0" fmla="*/ 13 w 50"/>
                <a:gd name="T1" fmla="*/ 22 h 98"/>
                <a:gd name="T2" fmla="*/ 13 w 50"/>
                <a:gd name="T3" fmla="*/ 0 h 98"/>
                <a:gd name="T4" fmla="*/ 0 w 50"/>
                <a:gd name="T5" fmla="*/ 0 h 98"/>
                <a:gd name="T6" fmla="*/ 0 w 50"/>
                <a:gd name="T7" fmla="*/ 48 h 98"/>
                <a:gd name="T8" fmla="*/ 0 w 50"/>
                <a:gd name="T9" fmla="*/ 98 h 98"/>
                <a:gd name="T10" fmla="*/ 50 w 50"/>
                <a:gd name="T11" fmla="*/ 98 h 98"/>
                <a:gd name="T12" fmla="*/ 50 w 50"/>
                <a:gd name="T13" fmla="*/ 85 h 98"/>
                <a:gd name="T14" fmla="*/ 13 w 50"/>
                <a:gd name="T15" fmla="*/ 85 h 98"/>
                <a:gd name="T16" fmla="*/ 13 w 50"/>
                <a:gd name="T17" fmla="*/ 35 h 98"/>
                <a:gd name="T18" fmla="*/ 38 w 50"/>
                <a:gd name="T19" fmla="*/ 35 h 98"/>
                <a:gd name="T20" fmla="*/ 38 w 50"/>
                <a:gd name="T21" fmla="*/ 22 h 98"/>
                <a:gd name="T22" fmla="*/ 13 w 50"/>
                <a:gd name="T23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13" y="2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98"/>
                  </a:lnTo>
                  <a:lnTo>
                    <a:pt x="50" y="98"/>
                  </a:lnTo>
                  <a:lnTo>
                    <a:pt x="50" y="85"/>
                  </a:lnTo>
                  <a:lnTo>
                    <a:pt x="13" y="85"/>
                  </a:lnTo>
                  <a:lnTo>
                    <a:pt x="13" y="35"/>
                  </a:lnTo>
                  <a:lnTo>
                    <a:pt x="38" y="35"/>
                  </a:lnTo>
                  <a:lnTo>
                    <a:pt x="38" y="22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173">
              <a:extLst>
                <a:ext uri="{FF2B5EF4-FFF2-40B4-BE49-F238E27FC236}">
                  <a16:creationId xmlns:a16="http://schemas.microsoft.com/office/drawing/2014/main" id="{63EDB396-700E-4F09-A392-93F67E017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6663" y="1106488"/>
              <a:ext cx="36513" cy="47625"/>
            </a:xfrm>
            <a:custGeom>
              <a:avLst/>
              <a:gdLst>
                <a:gd name="T0" fmla="*/ 63 w 77"/>
                <a:gd name="T1" fmla="*/ 85 h 98"/>
                <a:gd name="T2" fmla="*/ 14 w 77"/>
                <a:gd name="T3" fmla="*/ 85 h 98"/>
                <a:gd name="T4" fmla="*/ 14 w 77"/>
                <a:gd name="T5" fmla="*/ 66 h 98"/>
                <a:gd name="T6" fmla="*/ 77 w 77"/>
                <a:gd name="T7" fmla="*/ 66 h 98"/>
                <a:gd name="T8" fmla="*/ 77 w 77"/>
                <a:gd name="T9" fmla="*/ 22 h 98"/>
                <a:gd name="T10" fmla="*/ 44 w 77"/>
                <a:gd name="T11" fmla="*/ 22 h 98"/>
                <a:gd name="T12" fmla="*/ 59 w 77"/>
                <a:gd name="T13" fmla="*/ 0 h 98"/>
                <a:gd name="T14" fmla="*/ 45 w 77"/>
                <a:gd name="T15" fmla="*/ 0 h 98"/>
                <a:gd name="T16" fmla="*/ 28 w 77"/>
                <a:gd name="T17" fmla="*/ 22 h 98"/>
                <a:gd name="T18" fmla="*/ 0 w 77"/>
                <a:gd name="T19" fmla="*/ 22 h 98"/>
                <a:gd name="T20" fmla="*/ 0 w 77"/>
                <a:gd name="T21" fmla="*/ 98 h 98"/>
                <a:gd name="T22" fmla="*/ 63 w 77"/>
                <a:gd name="T23" fmla="*/ 98 h 98"/>
                <a:gd name="T24" fmla="*/ 63 w 77"/>
                <a:gd name="T25" fmla="*/ 85 h 98"/>
                <a:gd name="T26" fmla="*/ 14 w 77"/>
                <a:gd name="T27" fmla="*/ 35 h 98"/>
                <a:gd name="T28" fmla="*/ 63 w 77"/>
                <a:gd name="T29" fmla="*/ 35 h 98"/>
                <a:gd name="T30" fmla="*/ 63 w 77"/>
                <a:gd name="T31" fmla="*/ 53 h 98"/>
                <a:gd name="T32" fmla="*/ 14 w 77"/>
                <a:gd name="T33" fmla="*/ 53 h 98"/>
                <a:gd name="T34" fmla="*/ 14 w 77"/>
                <a:gd name="T35" fmla="*/ 3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98">
                  <a:moveTo>
                    <a:pt x="63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7" y="66"/>
                  </a:lnTo>
                  <a:lnTo>
                    <a:pt x="77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3" y="98"/>
                  </a:lnTo>
                  <a:lnTo>
                    <a:pt x="63" y="85"/>
                  </a:lnTo>
                  <a:close/>
                  <a:moveTo>
                    <a:pt x="14" y="35"/>
                  </a:moveTo>
                  <a:lnTo>
                    <a:pt x="63" y="35"/>
                  </a:lnTo>
                  <a:lnTo>
                    <a:pt x="63" y="53"/>
                  </a:lnTo>
                  <a:lnTo>
                    <a:pt x="14" y="53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174">
              <a:extLst>
                <a:ext uri="{FF2B5EF4-FFF2-40B4-BE49-F238E27FC236}">
                  <a16:creationId xmlns:a16="http://schemas.microsoft.com/office/drawing/2014/main" id="{1888E6EE-FE80-4D07-BF10-90179B61F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079500"/>
              <a:ext cx="165100" cy="187325"/>
            </a:xfrm>
            <a:custGeom>
              <a:avLst/>
              <a:gdLst>
                <a:gd name="T0" fmla="*/ 319 w 337"/>
                <a:gd name="T1" fmla="*/ 363 h 383"/>
                <a:gd name="T2" fmla="*/ 284 w 337"/>
                <a:gd name="T3" fmla="*/ 326 h 383"/>
                <a:gd name="T4" fmla="*/ 284 w 337"/>
                <a:gd name="T5" fmla="*/ 127 h 383"/>
                <a:gd name="T6" fmla="*/ 150 w 337"/>
                <a:gd name="T7" fmla="*/ 0 h 383"/>
                <a:gd name="T8" fmla="*/ 12 w 337"/>
                <a:gd name="T9" fmla="*/ 78 h 383"/>
                <a:gd name="T10" fmla="*/ 52 w 337"/>
                <a:gd name="T11" fmla="*/ 115 h 383"/>
                <a:gd name="T12" fmla="*/ 91 w 337"/>
                <a:gd name="T13" fmla="*/ 73 h 383"/>
                <a:gd name="T14" fmla="*/ 149 w 337"/>
                <a:gd name="T15" fmla="*/ 27 h 383"/>
                <a:gd name="T16" fmla="*/ 219 w 337"/>
                <a:gd name="T17" fmla="*/ 142 h 383"/>
                <a:gd name="T18" fmla="*/ 219 w 337"/>
                <a:gd name="T19" fmla="*/ 172 h 383"/>
                <a:gd name="T20" fmla="*/ 0 w 337"/>
                <a:gd name="T21" fmla="*/ 293 h 383"/>
                <a:gd name="T22" fmla="*/ 100 w 337"/>
                <a:gd name="T23" fmla="*/ 383 h 383"/>
                <a:gd name="T24" fmla="*/ 217 w 337"/>
                <a:gd name="T25" fmla="*/ 325 h 383"/>
                <a:gd name="T26" fmla="*/ 219 w 337"/>
                <a:gd name="T27" fmla="*/ 325 h 383"/>
                <a:gd name="T28" fmla="*/ 281 w 337"/>
                <a:gd name="T29" fmla="*/ 383 h 383"/>
                <a:gd name="T30" fmla="*/ 322 w 337"/>
                <a:gd name="T31" fmla="*/ 381 h 383"/>
                <a:gd name="T32" fmla="*/ 327 w 337"/>
                <a:gd name="T33" fmla="*/ 376 h 383"/>
                <a:gd name="T34" fmla="*/ 337 w 337"/>
                <a:gd name="T35" fmla="*/ 361 h 383"/>
                <a:gd name="T36" fmla="*/ 319 w 337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3">
                  <a:moveTo>
                    <a:pt x="319" y="363"/>
                  </a:moveTo>
                  <a:cubicBezTo>
                    <a:pt x="292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2" y="0"/>
                    <a:pt x="150" y="0"/>
                  </a:cubicBezTo>
                  <a:cubicBezTo>
                    <a:pt x="92" y="0"/>
                    <a:pt x="12" y="26"/>
                    <a:pt x="12" y="78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6"/>
                    <a:pt x="91" y="73"/>
                  </a:cubicBezTo>
                  <a:cubicBezTo>
                    <a:pt x="91" y="48"/>
                    <a:pt x="97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6" y="177"/>
                    <a:pt x="0" y="177"/>
                    <a:pt x="0" y="293"/>
                  </a:cubicBezTo>
                  <a:cubicBezTo>
                    <a:pt x="0" y="346"/>
                    <a:pt x="42" y="383"/>
                    <a:pt x="100" y="383"/>
                  </a:cubicBezTo>
                  <a:cubicBezTo>
                    <a:pt x="156" y="383"/>
                    <a:pt x="192" y="361"/>
                    <a:pt x="217" y="325"/>
                  </a:cubicBezTo>
                  <a:lnTo>
                    <a:pt x="219" y="325"/>
                  </a:lnTo>
                  <a:cubicBezTo>
                    <a:pt x="219" y="360"/>
                    <a:pt x="232" y="383"/>
                    <a:pt x="281" y="383"/>
                  </a:cubicBezTo>
                  <a:cubicBezTo>
                    <a:pt x="291" y="383"/>
                    <a:pt x="301" y="383"/>
                    <a:pt x="322" y="381"/>
                  </a:cubicBezTo>
                  <a:lnTo>
                    <a:pt x="327" y="376"/>
                  </a:lnTo>
                  <a:cubicBezTo>
                    <a:pt x="331" y="371"/>
                    <a:pt x="335" y="366"/>
                    <a:pt x="337" y="361"/>
                  </a:cubicBezTo>
                  <a:cubicBezTo>
                    <a:pt x="324" y="363"/>
                    <a:pt x="321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175">
              <a:extLst>
                <a:ext uri="{FF2B5EF4-FFF2-40B4-BE49-F238E27FC236}">
                  <a16:creationId xmlns:a16="http://schemas.microsoft.com/office/drawing/2014/main" id="{9E95B9C7-2878-4220-81E1-7BA06CFBF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0" y="1109663"/>
              <a:ext cx="109538" cy="107950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176">
              <a:extLst>
                <a:ext uri="{FF2B5EF4-FFF2-40B4-BE49-F238E27FC236}">
                  <a16:creationId xmlns:a16="http://schemas.microsoft.com/office/drawing/2014/main" id="{1AA78665-E2F2-4BE8-A7BA-D713D2B141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0513" y="1017588"/>
              <a:ext cx="387350" cy="311150"/>
            </a:xfrm>
            <a:custGeom>
              <a:avLst/>
              <a:gdLst>
                <a:gd name="T0" fmla="*/ 463 w 790"/>
                <a:gd name="T1" fmla="*/ 408 h 638"/>
                <a:gd name="T2" fmla="*/ 608 w 790"/>
                <a:gd name="T3" fmla="*/ 325 h 638"/>
                <a:gd name="T4" fmla="*/ 608 w 790"/>
                <a:gd name="T5" fmla="*/ 373 h 638"/>
                <a:gd name="T6" fmla="*/ 519 w 790"/>
                <a:gd name="T7" fmla="*/ 478 h 638"/>
                <a:gd name="T8" fmla="*/ 463 w 790"/>
                <a:gd name="T9" fmla="*/ 408 h 638"/>
                <a:gd name="T10" fmla="*/ 708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8 w 790"/>
                <a:gd name="T19" fmla="*/ 18 h 638"/>
                <a:gd name="T20" fmla="*/ 408 w 790"/>
                <a:gd name="T21" fmla="*/ 117 h 638"/>
                <a:gd name="T22" fmla="*/ 389 w 790"/>
                <a:gd name="T23" fmla="*/ 117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8 w 790"/>
                <a:gd name="T55" fmla="*/ 524 h 638"/>
                <a:gd name="T56" fmla="*/ 711 w 790"/>
                <a:gd name="T57" fmla="*/ 509 h 638"/>
                <a:gd name="T58" fmla="*/ 670 w 790"/>
                <a:gd name="T59" fmla="*/ 512 h 638"/>
                <a:gd name="T60" fmla="*/ 608 w 790"/>
                <a:gd name="T61" fmla="*/ 453 h 638"/>
                <a:gd name="T62" fmla="*/ 606 w 790"/>
                <a:gd name="T63" fmla="*/ 453 h 638"/>
                <a:gd name="T64" fmla="*/ 489 w 790"/>
                <a:gd name="T65" fmla="*/ 512 h 638"/>
                <a:gd name="T66" fmla="*/ 389 w 790"/>
                <a:gd name="T67" fmla="*/ 422 h 638"/>
                <a:gd name="T68" fmla="*/ 608 w 790"/>
                <a:gd name="T69" fmla="*/ 300 h 638"/>
                <a:gd name="T70" fmla="*/ 608 w 790"/>
                <a:gd name="T71" fmla="*/ 270 h 638"/>
                <a:gd name="T72" fmla="*/ 538 w 790"/>
                <a:gd name="T73" fmla="*/ 155 h 638"/>
                <a:gd name="T74" fmla="*/ 480 w 790"/>
                <a:gd name="T75" fmla="*/ 202 h 638"/>
                <a:gd name="T76" fmla="*/ 441 w 790"/>
                <a:gd name="T77" fmla="*/ 243 h 638"/>
                <a:gd name="T78" fmla="*/ 401 w 790"/>
                <a:gd name="T79" fmla="*/ 207 h 638"/>
                <a:gd name="T80" fmla="*/ 539 w 790"/>
                <a:gd name="T81" fmla="*/ 128 h 638"/>
                <a:gd name="T82" fmla="*/ 673 w 790"/>
                <a:gd name="T83" fmla="*/ 255 h 638"/>
                <a:gd name="T84" fmla="*/ 673 w 790"/>
                <a:gd name="T85" fmla="*/ 454 h 638"/>
                <a:gd name="T86" fmla="*/ 708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3" y="408"/>
                  </a:moveTo>
                  <a:cubicBezTo>
                    <a:pt x="463" y="333"/>
                    <a:pt x="569" y="327"/>
                    <a:pt x="608" y="325"/>
                  </a:cubicBezTo>
                  <a:lnTo>
                    <a:pt x="608" y="373"/>
                  </a:lnTo>
                  <a:cubicBezTo>
                    <a:pt x="608" y="428"/>
                    <a:pt x="573" y="478"/>
                    <a:pt x="519" y="478"/>
                  </a:cubicBezTo>
                  <a:cubicBezTo>
                    <a:pt x="490" y="478"/>
                    <a:pt x="463" y="449"/>
                    <a:pt x="463" y="408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6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6" y="7"/>
                    <a:pt x="408" y="18"/>
                  </a:cubicBezTo>
                  <a:lnTo>
                    <a:pt x="408" y="117"/>
                  </a:lnTo>
                  <a:lnTo>
                    <a:pt x="389" y="117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7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2"/>
                    <a:pt x="151" y="638"/>
                    <a:pt x="400" y="638"/>
                  </a:cubicBezTo>
                  <a:cubicBezTo>
                    <a:pt x="539" y="638"/>
                    <a:pt x="635" y="590"/>
                    <a:pt x="698" y="524"/>
                  </a:cubicBezTo>
                  <a:lnTo>
                    <a:pt x="711" y="509"/>
                  </a:lnTo>
                  <a:cubicBezTo>
                    <a:pt x="689" y="512"/>
                    <a:pt x="680" y="512"/>
                    <a:pt x="670" y="512"/>
                  </a:cubicBezTo>
                  <a:cubicBezTo>
                    <a:pt x="623" y="512"/>
                    <a:pt x="608" y="488"/>
                    <a:pt x="608" y="453"/>
                  </a:cubicBezTo>
                  <a:lnTo>
                    <a:pt x="606" y="453"/>
                  </a:lnTo>
                  <a:cubicBezTo>
                    <a:pt x="580" y="489"/>
                    <a:pt x="545" y="512"/>
                    <a:pt x="489" y="512"/>
                  </a:cubicBezTo>
                  <a:cubicBezTo>
                    <a:pt x="431" y="512"/>
                    <a:pt x="389" y="473"/>
                    <a:pt x="389" y="422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6" y="155"/>
                    <a:pt x="538" y="155"/>
                  </a:cubicBezTo>
                  <a:cubicBezTo>
                    <a:pt x="486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9" y="243"/>
                    <a:pt x="401" y="228"/>
                    <a:pt x="401" y="207"/>
                  </a:cubicBezTo>
                  <a:cubicBezTo>
                    <a:pt x="401" y="154"/>
                    <a:pt x="481" y="128"/>
                    <a:pt x="539" y="128"/>
                  </a:cubicBezTo>
                  <a:cubicBezTo>
                    <a:pt x="653" y="128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1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Rectangle 177">
              <a:extLst>
                <a:ext uri="{FF2B5EF4-FFF2-40B4-BE49-F238E27FC236}">
                  <a16:creationId xmlns:a16="http://schemas.microsoft.com/office/drawing/2014/main" id="{157C1F38-3DB1-4DBB-9094-001918B0F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4025" y="982663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178">
              <a:extLst>
                <a:ext uri="{FF2B5EF4-FFF2-40B4-BE49-F238E27FC236}">
                  <a16:creationId xmlns:a16="http://schemas.microsoft.com/office/drawing/2014/main" id="{F2EBE3BE-67F0-495A-A89C-DEFC8C363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1006475"/>
              <a:ext cx="92075" cy="66675"/>
            </a:xfrm>
            <a:custGeom>
              <a:avLst/>
              <a:gdLst>
                <a:gd name="T0" fmla="*/ 53 w 188"/>
                <a:gd name="T1" fmla="*/ 104 h 134"/>
                <a:gd name="T2" fmla="*/ 81 w 188"/>
                <a:gd name="T3" fmla="*/ 0 h 134"/>
                <a:gd name="T4" fmla="*/ 111 w 188"/>
                <a:gd name="T5" fmla="*/ 0 h 134"/>
                <a:gd name="T6" fmla="*/ 136 w 188"/>
                <a:gd name="T7" fmla="*/ 103 h 134"/>
                <a:gd name="T8" fmla="*/ 160 w 188"/>
                <a:gd name="T9" fmla="*/ 0 h 134"/>
                <a:gd name="T10" fmla="*/ 188 w 188"/>
                <a:gd name="T11" fmla="*/ 0 h 134"/>
                <a:gd name="T12" fmla="*/ 150 w 188"/>
                <a:gd name="T13" fmla="*/ 134 h 134"/>
                <a:gd name="T14" fmla="*/ 118 w 188"/>
                <a:gd name="T15" fmla="*/ 134 h 134"/>
                <a:gd name="T16" fmla="*/ 92 w 188"/>
                <a:gd name="T17" fmla="*/ 40 h 134"/>
                <a:gd name="T18" fmla="*/ 66 w 188"/>
                <a:gd name="T19" fmla="*/ 134 h 134"/>
                <a:gd name="T20" fmla="*/ 37 w 188"/>
                <a:gd name="T21" fmla="*/ 134 h 134"/>
                <a:gd name="T22" fmla="*/ 0 w 188"/>
                <a:gd name="T23" fmla="*/ 0 h 134"/>
                <a:gd name="T24" fmla="*/ 28 w 188"/>
                <a:gd name="T25" fmla="*/ 0 h 134"/>
                <a:gd name="T26" fmla="*/ 53 w 188"/>
                <a:gd name="T27" fmla="*/ 10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134">
                  <a:moveTo>
                    <a:pt x="53" y="104"/>
                  </a:moveTo>
                  <a:lnTo>
                    <a:pt x="81" y="0"/>
                  </a:lnTo>
                  <a:lnTo>
                    <a:pt x="111" y="0"/>
                  </a:lnTo>
                  <a:lnTo>
                    <a:pt x="136" y="103"/>
                  </a:lnTo>
                  <a:lnTo>
                    <a:pt x="160" y="0"/>
                  </a:lnTo>
                  <a:lnTo>
                    <a:pt x="188" y="0"/>
                  </a:lnTo>
                  <a:lnTo>
                    <a:pt x="150" y="134"/>
                  </a:lnTo>
                  <a:lnTo>
                    <a:pt x="118" y="134"/>
                  </a:lnTo>
                  <a:lnTo>
                    <a:pt x="92" y="40"/>
                  </a:lnTo>
                  <a:lnTo>
                    <a:pt x="66" y="134"/>
                  </a:lnTo>
                  <a:lnTo>
                    <a:pt x="37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53" y="10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179">
              <a:extLst>
                <a:ext uri="{FF2B5EF4-FFF2-40B4-BE49-F238E27FC236}">
                  <a16:creationId xmlns:a16="http://schemas.microsoft.com/office/drawing/2014/main" id="{801CE297-3A5F-43AE-BFDF-5A0D4725F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1006475"/>
              <a:ext cx="38100" cy="66675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7 h 135"/>
                <a:gd name="T6" fmla="*/ 27 w 77"/>
                <a:gd name="T7" fmla="*/ 77 h 135"/>
                <a:gd name="T8" fmla="*/ 27 w 77"/>
                <a:gd name="T9" fmla="*/ 114 h 135"/>
                <a:gd name="T10" fmla="*/ 77 w 77"/>
                <a:gd name="T11" fmla="*/ 114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2 h 135"/>
                <a:gd name="T22" fmla="*/ 27 w 77"/>
                <a:gd name="T23" fmla="*/ 22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7"/>
                  </a:lnTo>
                  <a:lnTo>
                    <a:pt x="27" y="77"/>
                  </a:lnTo>
                  <a:lnTo>
                    <a:pt x="27" y="114"/>
                  </a:lnTo>
                  <a:lnTo>
                    <a:pt x="77" y="114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2"/>
                  </a:lnTo>
                  <a:lnTo>
                    <a:pt x="27" y="22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180">
              <a:extLst>
                <a:ext uri="{FF2B5EF4-FFF2-40B4-BE49-F238E27FC236}">
                  <a16:creationId xmlns:a16="http://schemas.microsoft.com/office/drawing/2014/main" id="{4D61B049-1B85-45BF-82F8-AAB80923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588" y="1006475"/>
              <a:ext cx="33338" cy="66675"/>
            </a:xfrm>
            <a:custGeom>
              <a:avLst/>
              <a:gdLst>
                <a:gd name="T0" fmla="*/ 70 w 70"/>
                <a:gd name="T1" fmla="*/ 114 h 134"/>
                <a:gd name="T2" fmla="*/ 70 w 70"/>
                <a:gd name="T3" fmla="*/ 134 h 134"/>
                <a:gd name="T4" fmla="*/ 0 w 70"/>
                <a:gd name="T5" fmla="*/ 134 h 134"/>
                <a:gd name="T6" fmla="*/ 0 w 70"/>
                <a:gd name="T7" fmla="*/ 0 h 134"/>
                <a:gd name="T8" fmla="*/ 27 w 70"/>
                <a:gd name="T9" fmla="*/ 0 h 134"/>
                <a:gd name="T10" fmla="*/ 27 w 70"/>
                <a:gd name="T11" fmla="*/ 114 h 134"/>
                <a:gd name="T12" fmla="*/ 70 w 70"/>
                <a:gd name="T13" fmla="*/ 11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4">
                  <a:moveTo>
                    <a:pt x="70" y="114"/>
                  </a:moveTo>
                  <a:lnTo>
                    <a:pt x="70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14"/>
                  </a:lnTo>
                  <a:lnTo>
                    <a:pt x="70" y="11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181">
              <a:extLst>
                <a:ext uri="{FF2B5EF4-FFF2-40B4-BE49-F238E27FC236}">
                  <a16:creationId xmlns:a16="http://schemas.microsoft.com/office/drawing/2014/main" id="{7CFE2118-1FB1-41BD-A437-A222573B9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275" y="1006475"/>
              <a:ext cx="63500" cy="68263"/>
            </a:xfrm>
            <a:custGeom>
              <a:avLst/>
              <a:gdLst>
                <a:gd name="T0" fmla="*/ 69 w 131"/>
                <a:gd name="T1" fmla="*/ 0 h 138"/>
                <a:gd name="T2" fmla="*/ 131 w 131"/>
                <a:gd name="T3" fmla="*/ 43 h 138"/>
                <a:gd name="T4" fmla="*/ 99 w 131"/>
                <a:gd name="T5" fmla="*/ 43 h 138"/>
                <a:gd name="T6" fmla="*/ 68 w 131"/>
                <a:gd name="T7" fmla="*/ 25 h 138"/>
                <a:gd name="T8" fmla="*/ 26 w 131"/>
                <a:gd name="T9" fmla="*/ 69 h 138"/>
                <a:gd name="T10" fmla="*/ 68 w 131"/>
                <a:gd name="T11" fmla="*/ 113 h 138"/>
                <a:gd name="T12" fmla="*/ 99 w 131"/>
                <a:gd name="T13" fmla="*/ 95 h 138"/>
                <a:gd name="T14" fmla="*/ 131 w 131"/>
                <a:gd name="T15" fmla="*/ 95 h 138"/>
                <a:gd name="T16" fmla="*/ 69 w 131"/>
                <a:gd name="T17" fmla="*/ 138 h 138"/>
                <a:gd name="T18" fmla="*/ 0 w 131"/>
                <a:gd name="T19" fmla="*/ 69 h 138"/>
                <a:gd name="T20" fmla="*/ 69 w 13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38">
                  <a:moveTo>
                    <a:pt x="69" y="0"/>
                  </a:moveTo>
                  <a:cubicBezTo>
                    <a:pt x="98" y="0"/>
                    <a:pt x="121" y="15"/>
                    <a:pt x="131" y="43"/>
                  </a:cubicBezTo>
                  <a:lnTo>
                    <a:pt x="99" y="43"/>
                  </a:lnTo>
                  <a:cubicBezTo>
                    <a:pt x="93" y="30"/>
                    <a:pt x="83" y="25"/>
                    <a:pt x="68" y="25"/>
                  </a:cubicBezTo>
                  <a:cubicBezTo>
                    <a:pt x="44" y="25"/>
                    <a:pt x="26" y="43"/>
                    <a:pt x="26" y="69"/>
                  </a:cubicBezTo>
                  <a:cubicBezTo>
                    <a:pt x="26" y="95"/>
                    <a:pt x="43" y="113"/>
                    <a:pt x="68" y="113"/>
                  </a:cubicBezTo>
                  <a:cubicBezTo>
                    <a:pt x="81" y="113"/>
                    <a:pt x="91" y="108"/>
                    <a:pt x="99" y="95"/>
                  </a:cubicBezTo>
                  <a:lnTo>
                    <a:pt x="131" y="95"/>
                  </a:lnTo>
                  <a:cubicBezTo>
                    <a:pt x="121" y="123"/>
                    <a:pt x="96" y="138"/>
                    <a:pt x="69" y="138"/>
                  </a:cubicBezTo>
                  <a:cubicBezTo>
                    <a:pt x="31" y="138"/>
                    <a:pt x="0" y="109"/>
                    <a:pt x="0" y="69"/>
                  </a:cubicBezTo>
                  <a:cubicBezTo>
                    <a:pt x="0" y="28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182">
              <a:extLst>
                <a:ext uri="{FF2B5EF4-FFF2-40B4-BE49-F238E27FC236}">
                  <a16:creationId xmlns:a16="http://schemas.microsoft.com/office/drawing/2014/main" id="{5D487F73-A3B7-4C10-A848-D1E92F7823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1713" y="1006475"/>
              <a:ext cx="68263" cy="68263"/>
            </a:xfrm>
            <a:custGeom>
              <a:avLst/>
              <a:gdLst>
                <a:gd name="T0" fmla="*/ 68 w 137"/>
                <a:gd name="T1" fmla="*/ 0 h 138"/>
                <a:gd name="T2" fmla="*/ 137 w 137"/>
                <a:gd name="T3" fmla="*/ 69 h 138"/>
                <a:gd name="T4" fmla="*/ 68 w 137"/>
                <a:gd name="T5" fmla="*/ 138 h 138"/>
                <a:gd name="T6" fmla="*/ 0 w 137"/>
                <a:gd name="T7" fmla="*/ 69 h 138"/>
                <a:gd name="T8" fmla="*/ 68 w 137"/>
                <a:gd name="T9" fmla="*/ 0 h 138"/>
                <a:gd name="T10" fmla="*/ 68 w 137"/>
                <a:gd name="T11" fmla="*/ 24 h 138"/>
                <a:gd name="T12" fmla="*/ 27 w 137"/>
                <a:gd name="T13" fmla="*/ 68 h 138"/>
                <a:gd name="T14" fmla="*/ 68 w 137"/>
                <a:gd name="T15" fmla="*/ 111 h 138"/>
                <a:gd name="T16" fmla="*/ 110 w 137"/>
                <a:gd name="T17" fmla="*/ 68 h 138"/>
                <a:gd name="T18" fmla="*/ 68 w 137"/>
                <a:gd name="T19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38">
                  <a:moveTo>
                    <a:pt x="68" y="0"/>
                  </a:moveTo>
                  <a:cubicBezTo>
                    <a:pt x="106" y="0"/>
                    <a:pt x="137" y="29"/>
                    <a:pt x="137" y="69"/>
                  </a:cubicBezTo>
                  <a:cubicBezTo>
                    <a:pt x="137" y="109"/>
                    <a:pt x="107" y="138"/>
                    <a:pt x="68" y="138"/>
                  </a:cubicBezTo>
                  <a:cubicBezTo>
                    <a:pt x="31" y="138"/>
                    <a:pt x="0" y="109"/>
                    <a:pt x="0" y="69"/>
                  </a:cubicBezTo>
                  <a:cubicBezTo>
                    <a:pt x="0" y="28"/>
                    <a:pt x="30" y="0"/>
                    <a:pt x="68" y="0"/>
                  </a:cubicBezTo>
                  <a:close/>
                  <a:moveTo>
                    <a:pt x="68" y="24"/>
                  </a:moveTo>
                  <a:cubicBezTo>
                    <a:pt x="45" y="24"/>
                    <a:pt x="27" y="41"/>
                    <a:pt x="27" y="68"/>
                  </a:cubicBezTo>
                  <a:cubicBezTo>
                    <a:pt x="27" y="94"/>
                    <a:pt x="43" y="111"/>
                    <a:pt x="68" y="111"/>
                  </a:cubicBezTo>
                  <a:cubicBezTo>
                    <a:pt x="92" y="111"/>
                    <a:pt x="110" y="94"/>
                    <a:pt x="110" y="68"/>
                  </a:cubicBezTo>
                  <a:cubicBezTo>
                    <a:pt x="108" y="41"/>
                    <a:pt x="92" y="24"/>
                    <a:pt x="68" y="24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183">
              <a:extLst>
                <a:ext uri="{FF2B5EF4-FFF2-40B4-BE49-F238E27FC236}">
                  <a16:creationId xmlns:a16="http://schemas.microsoft.com/office/drawing/2014/main" id="{E16C40AF-E4D0-490E-9099-2EE8855E7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0" y="1006475"/>
              <a:ext cx="71438" cy="66675"/>
            </a:xfrm>
            <a:custGeom>
              <a:avLst/>
              <a:gdLst>
                <a:gd name="T0" fmla="*/ 74 w 146"/>
                <a:gd name="T1" fmla="*/ 99 h 134"/>
                <a:gd name="T2" fmla="*/ 116 w 146"/>
                <a:gd name="T3" fmla="*/ 0 h 134"/>
                <a:gd name="T4" fmla="*/ 146 w 146"/>
                <a:gd name="T5" fmla="*/ 0 h 134"/>
                <a:gd name="T6" fmla="*/ 146 w 146"/>
                <a:gd name="T7" fmla="*/ 134 h 134"/>
                <a:gd name="T8" fmla="*/ 120 w 146"/>
                <a:gd name="T9" fmla="*/ 134 h 134"/>
                <a:gd name="T10" fmla="*/ 120 w 146"/>
                <a:gd name="T11" fmla="*/ 49 h 134"/>
                <a:gd name="T12" fmla="*/ 84 w 146"/>
                <a:gd name="T13" fmla="*/ 134 h 134"/>
                <a:gd name="T14" fmla="*/ 65 w 146"/>
                <a:gd name="T15" fmla="*/ 134 h 134"/>
                <a:gd name="T16" fmla="*/ 28 w 146"/>
                <a:gd name="T17" fmla="*/ 50 h 134"/>
                <a:gd name="T18" fmla="*/ 28 w 146"/>
                <a:gd name="T19" fmla="*/ 134 h 134"/>
                <a:gd name="T20" fmla="*/ 0 w 146"/>
                <a:gd name="T21" fmla="*/ 134 h 134"/>
                <a:gd name="T22" fmla="*/ 0 w 146"/>
                <a:gd name="T23" fmla="*/ 0 h 134"/>
                <a:gd name="T24" fmla="*/ 30 w 146"/>
                <a:gd name="T25" fmla="*/ 0 h 134"/>
                <a:gd name="T26" fmla="*/ 74 w 146"/>
                <a:gd name="T27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6" h="134">
                  <a:moveTo>
                    <a:pt x="74" y="99"/>
                  </a:moveTo>
                  <a:lnTo>
                    <a:pt x="116" y="0"/>
                  </a:lnTo>
                  <a:lnTo>
                    <a:pt x="146" y="0"/>
                  </a:lnTo>
                  <a:lnTo>
                    <a:pt x="146" y="134"/>
                  </a:lnTo>
                  <a:lnTo>
                    <a:pt x="120" y="134"/>
                  </a:lnTo>
                  <a:lnTo>
                    <a:pt x="120" y="49"/>
                  </a:lnTo>
                  <a:lnTo>
                    <a:pt x="84" y="134"/>
                  </a:lnTo>
                  <a:lnTo>
                    <a:pt x="65" y="134"/>
                  </a:lnTo>
                  <a:lnTo>
                    <a:pt x="28" y="5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4" y="99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184">
              <a:extLst>
                <a:ext uri="{FF2B5EF4-FFF2-40B4-BE49-F238E27FC236}">
                  <a16:creationId xmlns:a16="http://schemas.microsoft.com/office/drawing/2014/main" id="{35560858-6D73-4CE2-8378-BBBA9611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1006475"/>
              <a:ext cx="69850" cy="66675"/>
            </a:xfrm>
            <a:custGeom>
              <a:avLst/>
              <a:gdLst>
                <a:gd name="T0" fmla="*/ 73 w 145"/>
                <a:gd name="T1" fmla="*/ 99 h 134"/>
                <a:gd name="T2" fmla="*/ 115 w 145"/>
                <a:gd name="T3" fmla="*/ 0 h 134"/>
                <a:gd name="T4" fmla="*/ 145 w 145"/>
                <a:gd name="T5" fmla="*/ 0 h 134"/>
                <a:gd name="T6" fmla="*/ 145 w 145"/>
                <a:gd name="T7" fmla="*/ 134 h 134"/>
                <a:gd name="T8" fmla="*/ 119 w 145"/>
                <a:gd name="T9" fmla="*/ 134 h 134"/>
                <a:gd name="T10" fmla="*/ 119 w 145"/>
                <a:gd name="T11" fmla="*/ 49 h 134"/>
                <a:gd name="T12" fmla="*/ 83 w 145"/>
                <a:gd name="T13" fmla="*/ 134 h 134"/>
                <a:gd name="T14" fmla="*/ 64 w 145"/>
                <a:gd name="T15" fmla="*/ 134 h 134"/>
                <a:gd name="T16" fmla="*/ 28 w 145"/>
                <a:gd name="T17" fmla="*/ 50 h 134"/>
                <a:gd name="T18" fmla="*/ 28 w 145"/>
                <a:gd name="T19" fmla="*/ 134 h 134"/>
                <a:gd name="T20" fmla="*/ 0 w 145"/>
                <a:gd name="T21" fmla="*/ 134 h 134"/>
                <a:gd name="T22" fmla="*/ 0 w 145"/>
                <a:gd name="T23" fmla="*/ 0 h 134"/>
                <a:gd name="T24" fmla="*/ 30 w 145"/>
                <a:gd name="T25" fmla="*/ 0 h 134"/>
                <a:gd name="T26" fmla="*/ 73 w 145"/>
                <a:gd name="T27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" h="134">
                  <a:moveTo>
                    <a:pt x="73" y="99"/>
                  </a:moveTo>
                  <a:lnTo>
                    <a:pt x="115" y="0"/>
                  </a:lnTo>
                  <a:lnTo>
                    <a:pt x="145" y="0"/>
                  </a:lnTo>
                  <a:lnTo>
                    <a:pt x="145" y="134"/>
                  </a:lnTo>
                  <a:lnTo>
                    <a:pt x="119" y="134"/>
                  </a:lnTo>
                  <a:lnTo>
                    <a:pt x="119" y="49"/>
                  </a:lnTo>
                  <a:lnTo>
                    <a:pt x="83" y="134"/>
                  </a:lnTo>
                  <a:lnTo>
                    <a:pt x="64" y="134"/>
                  </a:lnTo>
                  <a:lnTo>
                    <a:pt x="28" y="5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3" y="99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185">
              <a:extLst>
                <a:ext uri="{FF2B5EF4-FFF2-40B4-BE49-F238E27FC236}">
                  <a16:creationId xmlns:a16="http://schemas.microsoft.com/office/drawing/2014/main" id="{6C234ADB-A373-4E5E-9180-82D7444470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9363" y="1006475"/>
              <a:ext cx="50800" cy="66675"/>
            </a:xfrm>
            <a:custGeom>
              <a:avLst/>
              <a:gdLst>
                <a:gd name="T0" fmla="*/ 8 w 105"/>
                <a:gd name="T1" fmla="*/ 19 h 137"/>
                <a:gd name="T2" fmla="*/ 8 w 105"/>
                <a:gd name="T3" fmla="*/ 0 h 137"/>
                <a:gd name="T4" fmla="*/ 17 w 105"/>
                <a:gd name="T5" fmla="*/ 34 h 137"/>
                <a:gd name="T6" fmla="*/ 0 w 105"/>
                <a:gd name="T7" fmla="*/ 34 h 137"/>
                <a:gd name="T8" fmla="*/ 17 w 105"/>
                <a:gd name="T9" fmla="*/ 34 h 137"/>
                <a:gd name="T10" fmla="*/ 8 w 105"/>
                <a:gd name="T11" fmla="*/ 66 h 137"/>
                <a:gd name="T12" fmla="*/ 8 w 105"/>
                <a:gd name="T13" fmla="*/ 49 h 137"/>
                <a:gd name="T14" fmla="*/ 17 w 105"/>
                <a:gd name="T15" fmla="*/ 81 h 137"/>
                <a:gd name="T16" fmla="*/ 0 w 105"/>
                <a:gd name="T17" fmla="*/ 81 h 137"/>
                <a:gd name="T18" fmla="*/ 17 w 105"/>
                <a:gd name="T19" fmla="*/ 81 h 137"/>
                <a:gd name="T20" fmla="*/ 10 w 105"/>
                <a:gd name="T21" fmla="*/ 114 h 137"/>
                <a:gd name="T22" fmla="*/ 10 w 105"/>
                <a:gd name="T23" fmla="*/ 96 h 137"/>
                <a:gd name="T24" fmla="*/ 36 w 105"/>
                <a:gd name="T25" fmla="*/ 125 h 137"/>
                <a:gd name="T26" fmla="*/ 18 w 105"/>
                <a:gd name="T27" fmla="*/ 125 h 137"/>
                <a:gd name="T28" fmla="*/ 36 w 105"/>
                <a:gd name="T29" fmla="*/ 125 h 137"/>
                <a:gd name="T30" fmla="*/ 52 w 105"/>
                <a:gd name="T31" fmla="*/ 137 h 137"/>
                <a:gd name="T32" fmla="*/ 52 w 105"/>
                <a:gd name="T33" fmla="*/ 120 h 137"/>
                <a:gd name="T34" fmla="*/ 86 w 105"/>
                <a:gd name="T35" fmla="*/ 125 h 137"/>
                <a:gd name="T36" fmla="*/ 68 w 105"/>
                <a:gd name="T37" fmla="*/ 125 h 137"/>
                <a:gd name="T38" fmla="*/ 86 w 105"/>
                <a:gd name="T39" fmla="*/ 125 h 137"/>
                <a:gd name="T40" fmla="*/ 95 w 105"/>
                <a:gd name="T41" fmla="*/ 114 h 137"/>
                <a:gd name="T42" fmla="*/ 95 w 105"/>
                <a:gd name="T43" fmla="*/ 96 h 137"/>
                <a:gd name="T44" fmla="*/ 105 w 105"/>
                <a:gd name="T45" fmla="*/ 10 h 137"/>
                <a:gd name="T46" fmla="*/ 87 w 105"/>
                <a:gd name="T47" fmla="*/ 10 h 137"/>
                <a:gd name="T48" fmla="*/ 105 w 105"/>
                <a:gd name="T49" fmla="*/ 10 h 137"/>
                <a:gd name="T50" fmla="*/ 96 w 105"/>
                <a:gd name="T51" fmla="*/ 42 h 137"/>
                <a:gd name="T52" fmla="*/ 96 w 105"/>
                <a:gd name="T53" fmla="*/ 25 h 137"/>
                <a:gd name="T54" fmla="*/ 105 w 105"/>
                <a:gd name="T55" fmla="*/ 57 h 137"/>
                <a:gd name="T56" fmla="*/ 87 w 105"/>
                <a:gd name="T57" fmla="*/ 57 h 137"/>
                <a:gd name="T58" fmla="*/ 105 w 105"/>
                <a:gd name="T59" fmla="*/ 57 h 137"/>
                <a:gd name="T60" fmla="*/ 96 w 105"/>
                <a:gd name="T61" fmla="*/ 90 h 137"/>
                <a:gd name="T62" fmla="*/ 96 w 105"/>
                <a:gd name="T63" fmla="*/ 7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37">
                  <a:moveTo>
                    <a:pt x="17" y="10"/>
                  </a:moveTo>
                  <a:cubicBezTo>
                    <a:pt x="17" y="15"/>
                    <a:pt x="13" y="19"/>
                    <a:pt x="8" y="19"/>
                  </a:cubicBezTo>
                  <a:cubicBezTo>
                    <a:pt x="3" y="19"/>
                    <a:pt x="0" y="15"/>
                    <a:pt x="0" y="10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1"/>
                    <a:pt x="17" y="5"/>
                    <a:pt x="17" y="10"/>
                  </a:cubicBezTo>
                  <a:close/>
                  <a:moveTo>
                    <a:pt x="17" y="34"/>
                  </a:moveTo>
                  <a:cubicBezTo>
                    <a:pt x="17" y="39"/>
                    <a:pt x="13" y="42"/>
                    <a:pt x="8" y="42"/>
                  </a:cubicBezTo>
                  <a:cubicBezTo>
                    <a:pt x="3" y="42"/>
                    <a:pt x="0" y="39"/>
                    <a:pt x="0" y="34"/>
                  </a:cubicBezTo>
                  <a:cubicBezTo>
                    <a:pt x="0" y="29"/>
                    <a:pt x="3" y="25"/>
                    <a:pt x="8" y="25"/>
                  </a:cubicBezTo>
                  <a:cubicBezTo>
                    <a:pt x="12" y="25"/>
                    <a:pt x="17" y="29"/>
                    <a:pt x="17" y="34"/>
                  </a:cubicBezTo>
                  <a:close/>
                  <a:moveTo>
                    <a:pt x="17" y="57"/>
                  </a:moveTo>
                  <a:cubicBezTo>
                    <a:pt x="17" y="62"/>
                    <a:pt x="13" y="66"/>
                    <a:pt x="8" y="66"/>
                  </a:cubicBezTo>
                  <a:cubicBezTo>
                    <a:pt x="3" y="66"/>
                    <a:pt x="0" y="62"/>
                    <a:pt x="0" y="57"/>
                  </a:cubicBezTo>
                  <a:cubicBezTo>
                    <a:pt x="0" y="52"/>
                    <a:pt x="3" y="49"/>
                    <a:pt x="8" y="49"/>
                  </a:cubicBezTo>
                  <a:cubicBezTo>
                    <a:pt x="12" y="49"/>
                    <a:pt x="17" y="52"/>
                    <a:pt x="17" y="57"/>
                  </a:cubicBezTo>
                  <a:close/>
                  <a:moveTo>
                    <a:pt x="17" y="81"/>
                  </a:moveTo>
                  <a:cubicBezTo>
                    <a:pt x="17" y="86"/>
                    <a:pt x="13" y="90"/>
                    <a:pt x="8" y="90"/>
                  </a:cubicBezTo>
                  <a:cubicBezTo>
                    <a:pt x="3" y="90"/>
                    <a:pt x="0" y="86"/>
                    <a:pt x="0" y="81"/>
                  </a:cubicBezTo>
                  <a:cubicBezTo>
                    <a:pt x="0" y="76"/>
                    <a:pt x="3" y="72"/>
                    <a:pt x="8" y="72"/>
                  </a:cubicBezTo>
                  <a:cubicBezTo>
                    <a:pt x="12" y="72"/>
                    <a:pt x="17" y="76"/>
                    <a:pt x="17" y="81"/>
                  </a:cubicBezTo>
                  <a:close/>
                  <a:moveTo>
                    <a:pt x="18" y="105"/>
                  </a:moveTo>
                  <a:cubicBezTo>
                    <a:pt x="18" y="110"/>
                    <a:pt x="15" y="114"/>
                    <a:pt x="10" y="114"/>
                  </a:cubicBezTo>
                  <a:cubicBezTo>
                    <a:pt x="5" y="114"/>
                    <a:pt x="1" y="110"/>
                    <a:pt x="1" y="105"/>
                  </a:cubicBezTo>
                  <a:cubicBezTo>
                    <a:pt x="1" y="100"/>
                    <a:pt x="5" y="96"/>
                    <a:pt x="10" y="96"/>
                  </a:cubicBezTo>
                  <a:cubicBezTo>
                    <a:pt x="15" y="96"/>
                    <a:pt x="18" y="100"/>
                    <a:pt x="18" y="105"/>
                  </a:cubicBezTo>
                  <a:close/>
                  <a:moveTo>
                    <a:pt x="36" y="125"/>
                  </a:moveTo>
                  <a:cubicBezTo>
                    <a:pt x="36" y="130"/>
                    <a:pt x="32" y="134"/>
                    <a:pt x="27" y="134"/>
                  </a:cubicBezTo>
                  <a:cubicBezTo>
                    <a:pt x="22" y="134"/>
                    <a:pt x="18" y="130"/>
                    <a:pt x="18" y="125"/>
                  </a:cubicBezTo>
                  <a:cubicBezTo>
                    <a:pt x="18" y="120"/>
                    <a:pt x="22" y="116"/>
                    <a:pt x="27" y="116"/>
                  </a:cubicBezTo>
                  <a:cubicBezTo>
                    <a:pt x="32" y="116"/>
                    <a:pt x="36" y="120"/>
                    <a:pt x="36" y="125"/>
                  </a:cubicBezTo>
                  <a:close/>
                  <a:moveTo>
                    <a:pt x="61" y="129"/>
                  </a:moveTo>
                  <a:cubicBezTo>
                    <a:pt x="61" y="134"/>
                    <a:pt x="57" y="137"/>
                    <a:pt x="52" y="137"/>
                  </a:cubicBezTo>
                  <a:cubicBezTo>
                    <a:pt x="47" y="137"/>
                    <a:pt x="43" y="134"/>
                    <a:pt x="43" y="129"/>
                  </a:cubicBezTo>
                  <a:cubicBezTo>
                    <a:pt x="43" y="124"/>
                    <a:pt x="47" y="120"/>
                    <a:pt x="52" y="120"/>
                  </a:cubicBezTo>
                  <a:cubicBezTo>
                    <a:pt x="57" y="120"/>
                    <a:pt x="61" y="124"/>
                    <a:pt x="61" y="129"/>
                  </a:cubicBezTo>
                  <a:close/>
                  <a:moveTo>
                    <a:pt x="86" y="125"/>
                  </a:moveTo>
                  <a:cubicBezTo>
                    <a:pt x="86" y="130"/>
                    <a:pt x="82" y="134"/>
                    <a:pt x="77" y="134"/>
                  </a:cubicBezTo>
                  <a:cubicBezTo>
                    <a:pt x="72" y="134"/>
                    <a:pt x="68" y="130"/>
                    <a:pt x="68" y="125"/>
                  </a:cubicBezTo>
                  <a:cubicBezTo>
                    <a:pt x="68" y="120"/>
                    <a:pt x="72" y="116"/>
                    <a:pt x="77" y="116"/>
                  </a:cubicBezTo>
                  <a:cubicBezTo>
                    <a:pt x="82" y="116"/>
                    <a:pt x="86" y="120"/>
                    <a:pt x="86" y="125"/>
                  </a:cubicBezTo>
                  <a:close/>
                  <a:moveTo>
                    <a:pt x="103" y="105"/>
                  </a:moveTo>
                  <a:cubicBezTo>
                    <a:pt x="103" y="110"/>
                    <a:pt x="100" y="114"/>
                    <a:pt x="95" y="114"/>
                  </a:cubicBezTo>
                  <a:cubicBezTo>
                    <a:pt x="90" y="114"/>
                    <a:pt x="86" y="110"/>
                    <a:pt x="86" y="105"/>
                  </a:cubicBezTo>
                  <a:cubicBezTo>
                    <a:pt x="86" y="100"/>
                    <a:pt x="90" y="96"/>
                    <a:pt x="95" y="96"/>
                  </a:cubicBezTo>
                  <a:cubicBezTo>
                    <a:pt x="100" y="96"/>
                    <a:pt x="103" y="100"/>
                    <a:pt x="103" y="105"/>
                  </a:cubicBezTo>
                  <a:close/>
                  <a:moveTo>
                    <a:pt x="105" y="10"/>
                  </a:moveTo>
                  <a:cubicBezTo>
                    <a:pt x="105" y="15"/>
                    <a:pt x="101" y="19"/>
                    <a:pt x="96" y="19"/>
                  </a:cubicBezTo>
                  <a:cubicBezTo>
                    <a:pt x="91" y="19"/>
                    <a:pt x="87" y="15"/>
                    <a:pt x="87" y="10"/>
                  </a:cubicBezTo>
                  <a:cubicBezTo>
                    <a:pt x="87" y="5"/>
                    <a:pt x="91" y="0"/>
                    <a:pt x="96" y="0"/>
                  </a:cubicBezTo>
                  <a:cubicBezTo>
                    <a:pt x="101" y="1"/>
                    <a:pt x="105" y="5"/>
                    <a:pt x="105" y="10"/>
                  </a:cubicBezTo>
                  <a:close/>
                  <a:moveTo>
                    <a:pt x="105" y="34"/>
                  </a:moveTo>
                  <a:cubicBezTo>
                    <a:pt x="105" y="39"/>
                    <a:pt x="101" y="42"/>
                    <a:pt x="96" y="42"/>
                  </a:cubicBezTo>
                  <a:cubicBezTo>
                    <a:pt x="91" y="42"/>
                    <a:pt x="87" y="39"/>
                    <a:pt x="87" y="34"/>
                  </a:cubicBezTo>
                  <a:cubicBezTo>
                    <a:pt x="87" y="27"/>
                    <a:pt x="91" y="25"/>
                    <a:pt x="96" y="25"/>
                  </a:cubicBezTo>
                  <a:cubicBezTo>
                    <a:pt x="101" y="25"/>
                    <a:pt x="105" y="29"/>
                    <a:pt x="105" y="34"/>
                  </a:cubicBezTo>
                  <a:close/>
                  <a:moveTo>
                    <a:pt x="105" y="57"/>
                  </a:moveTo>
                  <a:cubicBezTo>
                    <a:pt x="105" y="62"/>
                    <a:pt x="101" y="66"/>
                    <a:pt x="96" y="66"/>
                  </a:cubicBezTo>
                  <a:cubicBezTo>
                    <a:pt x="91" y="66"/>
                    <a:pt x="87" y="62"/>
                    <a:pt x="87" y="57"/>
                  </a:cubicBezTo>
                  <a:cubicBezTo>
                    <a:pt x="87" y="52"/>
                    <a:pt x="91" y="49"/>
                    <a:pt x="96" y="49"/>
                  </a:cubicBezTo>
                  <a:cubicBezTo>
                    <a:pt x="101" y="49"/>
                    <a:pt x="105" y="52"/>
                    <a:pt x="105" y="57"/>
                  </a:cubicBezTo>
                  <a:close/>
                  <a:moveTo>
                    <a:pt x="105" y="81"/>
                  </a:moveTo>
                  <a:cubicBezTo>
                    <a:pt x="105" y="86"/>
                    <a:pt x="101" y="90"/>
                    <a:pt x="96" y="90"/>
                  </a:cubicBezTo>
                  <a:cubicBezTo>
                    <a:pt x="91" y="90"/>
                    <a:pt x="87" y="86"/>
                    <a:pt x="87" y="81"/>
                  </a:cubicBezTo>
                  <a:cubicBezTo>
                    <a:pt x="87" y="76"/>
                    <a:pt x="91" y="72"/>
                    <a:pt x="96" y="72"/>
                  </a:cubicBezTo>
                  <a:cubicBezTo>
                    <a:pt x="101" y="72"/>
                    <a:pt x="105" y="76"/>
                    <a:pt x="105" y="81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186">
              <a:extLst>
                <a:ext uri="{FF2B5EF4-FFF2-40B4-BE49-F238E27FC236}">
                  <a16:creationId xmlns:a16="http://schemas.microsoft.com/office/drawing/2014/main" id="{CE6F1861-98C4-4A4C-9B17-9FD79B78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1006475"/>
              <a:ext cx="57150" cy="66675"/>
            </a:xfrm>
            <a:custGeom>
              <a:avLst/>
              <a:gdLst>
                <a:gd name="T0" fmla="*/ 87 w 115"/>
                <a:gd name="T1" fmla="*/ 134 h 134"/>
                <a:gd name="T2" fmla="*/ 27 w 115"/>
                <a:gd name="T3" fmla="*/ 42 h 134"/>
                <a:gd name="T4" fmla="*/ 27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7 w 115"/>
                <a:gd name="T11" fmla="*/ 0 h 134"/>
                <a:gd name="T12" fmla="*/ 87 w 115"/>
                <a:gd name="T13" fmla="*/ 93 h 134"/>
                <a:gd name="T14" fmla="*/ 87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7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7" y="134"/>
                  </a:moveTo>
                  <a:lnTo>
                    <a:pt x="27" y="42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3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7" y="13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187">
              <a:extLst>
                <a:ext uri="{FF2B5EF4-FFF2-40B4-BE49-F238E27FC236}">
                  <a16:creationId xmlns:a16="http://schemas.microsoft.com/office/drawing/2014/main" id="{BE0BA380-D3CE-4A9D-A133-CA561DDADF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2713" y="987425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1 w 30"/>
                <a:gd name="T13" fmla="*/ 175 h 175"/>
                <a:gd name="T14" fmla="*/ 1 w 30"/>
                <a:gd name="T15" fmla="*/ 41 h 175"/>
                <a:gd name="T16" fmla="*/ 29 w 30"/>
                <a:gd name="T17" fmla="*/ 41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8" y="0"/>
                    <a:pt x="15" y="0"/>
                  </a:cubicBezTo>
                  <a:cubicBezTo>
                    <a:pt x="24" y="0"/>
                    <a:pt x="30" y="8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8" y="31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1" y="175"/>
                  </a:lnTo>
                  <a:lnTo>
                    <a:pt x="1" y="41"/>
                  </a:lnTo>
                  <a:lnTo>
                    <a:pt x="29" y="41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188">
              <a:extLst>
                <a:ext uri="{FF2B5EF4-FFF2-40B4-BE49-F238E27FC236}">
                  <a16:creationId xmlns:a16="http://schemas.microsoft.com/office/drawing/2014/main" id="{6D2E1780-A083-41BB-BB4F-D8A576FEA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525" y="1006475"/>
              <a:ext cx="49213" cy="66675"/>
            </a:xfrm>
            <a:custGeom>
              <a:avLst/>
              <a:gdLst>
                <a:gd name="T0" fmla="*/ 99 w 99"/>
                <a:gd name="T1" fmla="*/ 22 h 134"/>
                <a:gd name="T2" fmla="*/ 63 w 99"/>
                <a:gd name="T3" fmla="*/ 22 h 134"/>
                <a:gd name="T4" fmla="*/ 63 w 99"/>
                <a:gd name="T5" fmla="*/ 134 h 134"/>
                <a:gd name="T6" fmla="*/ 36 w 99"/>
                <a:gd name="T7" fmla="*/ 134 h 134"/>
                <a:gd name="T8" fmla="*/ 36 w 99"/>
                <a:gd name="T9" fmla="*/ 22 h 134"/>
                <a:gd name="T10" fmla="*/ 0 w 99"/>
                <a:gd name="T11" fmla="*/ 22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2"/>
                  </a:moveTo>
                  <a:lnTo>
                    <a:pt x="63" y="22"/>
                  </a:lnTo>
                  <a:lnTo>
                    <a:pt x="63" y="134"/>
                  </a:lnTo>
                  <a:lnTo>
                    <a:pt x="36" y="134"/>
                  </a:lnTo>
                  <a:lnTo>
                    <a:pt x="36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2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189">
              <a:extLst>
                <a:ext uri="{FF2B5EF4-FFF2-40B4-BE49-F238E27FC236}">
                  <a16:creationId xmlns:a16="http://schemas.microsoft.com/office/drawing/2014/main" id="{311AAFD5-E3D3-4D24-9E3A-E469316BA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0500" y="1008063"/>
              <a:ext cx="57150" cy="65088"/>
            </a:xfrm>
            <a:custGeom>
              <a:avLst/>
              <a:gdLst>
                <a:gd name="T0" fmla="*/ 59 w 117"/>
                <a:gd name="T1" fmla="*/ 62 h 133"/>
                <a:gd name="T2" fmla="*/ 87 w 117"/>
                <a:gd name="T3" fmla="*/ 0 h 133"/>
                <a:gd name="T4" fmla="*/ 117 w 117"/>
                <a:gd name="T5" fmla="*/ 0 h 133"/>
                <a:gd name="T6" fmla="*/ 72 w 117"/>
                <a:gd name="T7" fmla="*/ 87 h 133"/>
                <a:gd name="T8" fmla="*/ 72 w 117"/>
                <a:gd name="T9" fmla="*/ 133 h 133"/>
                <a:gd name="T10" fmla="*/ 45 w 117"/>
                <a:gd name="T11" fmla="*/ 133 h 133"/>
                <a:gd name="T12" fmla="*/ 45 w 117"/>
                <a:gd name="T13" fmla="*/ 87 h 133"/>
                <a:gd name="T14" fmla="*/ 0 w 117"/>
                <a:gd name="T15" fmla="*/ 0 h 133"/>
                <a:gd name="T16" fmla="*/ 30 w 117"/>
                <a:gd name="T17" fmla="*/ 0 h 133"/>
                <a:gd name="T18" fmla="*/ 59 w 117"/>
                <a:gd name="T19" fmla="*/ 6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133">
                  <a:moveTo>
                    <a:pt x="59" y="62"/>
                  </a:moveTo>
                  <a:lnTo>
                    <a:pt x="87" y="0"/>
                  </a:lnTo>
                  <a:lnTo>
                    <a:pt x="117" y="0"/>
                  </a:lnTo>
                  <a:lnTo>
                    <a:pt x="72" y="87"/>
                  </a:lnTo>
                  <a:lnTo>
                    <a:pt x="72" y="133"/>
                  </a:lnTo>
                  <a:lnTo>
                    <a:pt x="45" y="133"/>
                  </a:lnTo>
                  <a:lnTo>
                    <a:pt x="45" y="87"/>
                  </a:lnTo>
                  <a:lnTo>
                    <a:pt x="0" y="0"/>
                  </a:lnTo>
                  <a:lnTo>
                    <a:pt x="30" y="0"/>
                  </a:lnTo>
                  <a:lnTo>
                    <a:pt x="59" y="62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6" name="Groupe 445">
            <a:extLst>
              <a:ext uri="{FF2B5EF4-FFF2-40B4-BE49-F238E27FC236}">
                <a16:creationId xmlns:a16="http://schemas.microsoft.com/office/drawing/2014/main" id="{14CA3BCC-6240-4EE3-9F51-C7622F240BF0}"/>
              </a:ext>
            </a:extLst>
          </p:cNvPr>
          <p:cNvGrpSpPr/>
          <p:nvPr/>
        </p:nvGrpSpPr>
        <p:grpSpPr>
          <a:xfrm>
            <a:off x="6047811" y="3445327"/>
            <a:ext cx="2226629" cy="627950"/>
            <a:chOff x="8704263" y="908050"/>
            <a:chExt cx="1227137" cy="346075"/>
          </a:xfrm>
        </p:grpSpPr>
        <p:sp>
          <p:nvSpPr>
            <p:cNvPr id="324" name="Freeform 190">
              <a:extLst>
                <a:ext uri="{FF2B5EF4-FFF2-40B4-BE49-F238E27FC236}">
                  <a16:creationId xmlns:a16="http://schemas.microsoft.com/office/drawing/2014/main" id="{86FE4E03-D644-4BB0-86EF-DFD90E7D78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3525" y="1109663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8 w 156"/>
                <a:gd name="T11" fmla="*/ 10 h 156"/>
                <a:gd name="T12" fmla="*/ 92 w 156"/>
                <a:gd name="T13" fmla="*/ 53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8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3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3"/>
                  </a:cubicBezTo>
                  <a:lnTo>
                    <a:pt x="92" y="69"/>
                  </a:lnTo>
                  <a:cubicBezTo>
                    <a:pt x="71" y="70"/>
                    <a:pt x="0" y="73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8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3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8" y="138"/>
                    <a:pt x="60" y="138"/>
                  </a:cubicBezTo>
                  <a:cubicBezTo>
                    <a:pt x="45" y="138"/>
                    <a:pt x="37" y="128"/>
                    <a:pt x="37" y="114"/>
                  </a:cubicBezTo>
                  <a:cubicBezTo>
                    <a:pt x="37" y="83"/>
                    <a:pt x="78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191">
              <a:extLst>
                <a:ext uri="{FF2B5EF4-FFF2-40B4-BE49-F238E27FC236}">
                  <a16:creationId xmlns:a16="http://schemas.microsoft.com/office/drawing/2014/main" id="{4F23DA34-D3EF-41AC-82BB-19138095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7188" y="1109663"/>
              <a:ext cx="90488" cy="76200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7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9 h 155"/>
                <a:gd name="T20" fmla="*/ 0 w 187"/>
                <a:gd name="T21" fmla="*/ 147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7 h 155"/>
                <a:gd name="T28" fmla="*/ 61 w 187"/>
                <a:gd name="T29" fmla="*/ 119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7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7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7"/>
                  </a:lnTo>
                  <a:cubicBezTo>
                    <a:pt x="169" y="147"/>
                    <a:pt x="162" y="141"/>
                    <a:pt x="162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192">
              <a:extLst>
                <a:ext uri="{FF2B5EF4-FFF2-40B4-BE49-F238E27FC236}">
                  <a16:creationId xmlns:a16="http://schemas.microsoft.com/office/drawing/2014/main" id="{8DB78FF5-22AC-474D-9EF2-820A447924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9900" y="1096963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7 h 251"/>
                <a:gd name="T6" fmla="*/ 9 w 169"/>
                <a:gd name="T7" fmla="*/ 81 h 251"/>
                <a:gd name="T8" fmla="*/ 32 w 169"/>
                <a:gd name="T9" fmla="*/ 123 h 251"/>
                <a:gd name="T10" fmla="*/ 11 w 169"/>
                <a:gd name="T11" fmla="*/ 161 h 251"/>
                <a:gd name="T12" fmla="*/ 22 w 169"/>
                <a:gd name="T13" fmla="*/ 181 h 251"/>
                <a:gd name="T14" fmla="*/ 0 w 169"/>
                <a:gd name="T15" fmla="*/ 212 h 251"/>
                <a:gd name="T16" fmla="*/ 72 w 169"/>
                <a:gd name="T17" fmla="*/ 251 h 251"/>
                <a:gd name="T18" fmla="*/ 161 w 169"/>
                <a:gd name="T19" fmla="*/ 193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2 h 251"/>
                <a:gd name="T26" fmla="*/ 44 w 169"/>
                <a:gd name="T27" fmla="*/ 127 h 251"/>
                <a:gd name="T28" fmla="*/ 74 w 169"/>
                <a:gd name="T29" fmla="*/ 132 h 251"/>
                <a:gd name="T30" fmla="*/ 137 w 169"/>
                <a:gd name="T31" fmla="*/ 80 h 251"/>
                <a:gd name="T32" fmla="*/ 119 w 169"/>
                <a:gd name="T33" fmla="*/ 41 h 251"/>
                <a:gd name="T34" fmla="*/ 131 w 169"/>
                <a:gd name="T35" fmla="*/ 28 h 251"/>
                <a:gd name="T36" fmla="*/ 137 w 169"/>
                <a:gd name="T37" fmla="*/ 32 h 251"/>
                <a:gd name="T38" fmla="*/ 149 w 169"/>
                <a:gd name="T39" fmla="*/ 36 h 251"/>
                <a:gd name="T40" fmla="*/ 167 w 169"/>
                <a:gd name="T41" fmla="*/ 17 h 251"/>
                <a:gd name="T42" fmla="*/ 150 w 169"/>
                <a:gd name="T43" fmla="*/ 0 h 251"/>
                <a:gd name="T44" fmla="*/ 101 w 169"/>
                <a:gd name="T45" fmla="*/ 185 h 251"/>
                <a:gd name="T46" fmla="*/ 132 w 169"/>
                <a:gd name="T47" fmla="*/ 203 h 251"/>
                <a:gd name="T48" fmla="*/ 75 w 169"/>
                <a:gd name="T49" fmla="*/ 237 h 251"/>
                <a:gd name="T50" fmla="*/ 27 w 169"/>
                <a:gd name="T51" fmla="*/ 203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7 h 251"/>
                <a:gd name="T62" fmla="*/ 102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7" y="23"/>
                    <a:pt x="111" y="36"/>
                  </a:cubicBezTo>
                  <a:cubicBezTo>
                    <a:pt x="102" y="32"/>
                    <a:pt x="90" y="27"/>
                    <a:pt x="74" y="27"/>
                  </a:cubicBezTo>
                  <a:cubicBezTo>
                    <a:pt x="34" y="27"/>
                    <a:pt x="9" y="47"/>
                    <a:pt x="9" y="81"/>
                  </a:cubicBezTo>
                  <a:cubicBezTo>
                    <a:pt x="9" y="107"/>
                    <a:pt x="24" y="117"/>
                    <a:pt x="32" y="123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2" y="181"/>
                  </a:cubicBezTo>
                  <a:cubicBezTo>
                    <a:pt x="14" y="187"/>
                    <a:pt x="0" y="197"/>
                    <a:pt x="0" y="212"/>
                  </a:cubicBezTo>
                  <a:cubicBezTo>
                    <a:pt x="0" y="227"/>
                    <a:pt x="20" y="251"/>
                    <a:pt x="72" y="251"/>
                  </a:cubicBezTo>
                  <a:cubicBezTo>
                    <a:pt x="129" y="251"/>
                    <a:pt x="161" y="221"/>
                    <a:pt x="161" y="193"/>
                  </a:cubicBezTo>
                  <a:cubicBezTo>
                    <a:pt x="161" y="162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2"/>
                    <a:pt x="36" y="142"/>
                  </a:cubicBezTo>
                  <a:cubicBezTo>
                    <a:pt x="36" y="137"/>
                    <a:pt x="40" y="132"/>
                    <a:pt x="44" y="127"/>
                  </a:cubicBezTo>
                  <a:cubicBezTo>
                    <a:pt x="50" y="130"/>
                    <a:pt x="59" y="132"/>
                    <a:pt x="74" y="132"/>
                  </a:cubicBezTo>
                  <a:cubicBezTo>
                    <a:pt x="111" y="132"/>
                    <a:pt x="137" y="113"/>
                    <a:pt x="137" y="80"/>
                  </a:cubicBezTo>
                  <a:cubicBezTo>
                    <a:pt x="137" y="58"/>
                    <a:pt x="129" y="48"/>
                    <a:pt x="119" y="41"/>
                  </a:cubicBezTo>
                  <a:cubicBezTo>
                    <a:pt x="121" y="36"/>
                    <a:pt x="125" y="28"/>
                    <a:pt x="131" y="28"/>
                  </a:cubicBezTo>
                  <a:cubicBezTo>
                    <a:pt x="134" y="28"/>
                    <a:pt x="135" y="30"/>
                    <a:pt x="137" y="32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7" y="28"/>
                    <a:pt x="167" y="17"/>
                  </a:cubicBezTo>
                  <a:cubicBezTo>
                    <a:pt x="169" y="7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8"/>
                    <a:pt x="132" y="203"/>
                  </a:cubicBezTo>
                  <a:cubicBezTo>
                    <a:pt x="132" y="218"/>
                    <a:pt x="109" y="237"/>
                    <a:pt x="75" y="237"/>
                  </a:cubicBezTo>
                  <a:cubicBezTo>
                    <a:pt x="42" y="237"/>
                    <a:pt x="27" y="217"/>
                    <a:pt x="27" y="203"/>
                  </a:cubicBezTo>
                  <a:cubicBezTo>
                    <a:pt x="27" y="197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3"/>
                    <a:pt x="49" y="37"/>
                    <a:pt x="74" y="37"/>
                  </a:cubicBezTo>
                  <a:cubicBezTo>
                    <a:pt x="95" y="37"/>
                    <a:pt x="102" y="57"/>
                    <a:pt x="102" y="80"/>
                  </a:cubicBezTo>
                  <a:cubicBezTo>
                    <a:pt x="102" y="102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193">
              <a:extLst>
                <a:ext uri="{FF2B5EF4-FFF2-40B4-BE49-F238E27FC236}">
                  <a16:creationId xmlns:a16="http://schemas.microsoft.com/office/drawing/2014/main" id="{FFFD530C-CEC3-44A4-A820-4FF39AE0C8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61500" y="1109663"/>
              <a:ext cx="66675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7 h 159"/>
                <a:gd name="T10" fmla="*/ 100 w 136"/>
                <a:gd name="T11" fmla="*/ 142 h 159"/>
                <a:gd name="T12" fmla="*/ 36 w 136"/>
                <a:gd name="T13" fmla="*/ 61 h 159"/>
                <a:gd name="T14" fmla="*/ 135 w 136"/>
                <a:gd name="T15" fmla="*/ 61 h 159"/>
                <a:gd name="T16" fmla="*/ 72 w 136"/>
                <a:gd name="T17" fmla="*/ 0 h 159"/>
                <a:gd name="T18" fmla="*/ 39 w 136"/>
                <a:gd name="T19" fmla="*/ 49 h 159"/>
                <a:gd name="T20" fmla="*/ 72 w 136"/>
                <a:gd name="T21" fmla="*/ 11 h 159"/>
                <a:gd name="T22" fmla="*/ 102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2"/>
                    <a:pt x="132" y="150"/>
                  </a:cubicBezTo>
                  <a:lnTo>
                    <a:pt x="132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9"/>
                  </a:moveTo>
                  <a:cubicBezTo>
                    <a:pt x="39" y="36"/>
                    <a:pt x="46" y="11"/>
                    <a:pt x="72" y="11"/>
                  </a:cubicBezTo>
                  <a:cubicBezTo>
                    <a:pt x="96" y="11"/>
                    <a:pt x="102" y="27"/>
                    <a:pt x="102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194">
              <a:extLst>
                <a:ext uri="{FF2B5EF4-FFF2-40B4-BE49-F238E27FC236}">
                  <a16:creationId xmlns:a16="http://schemas.microsoft.com/office/drawing/2014/main" id="{29572E00-8E12-4B98-811E-9F71C165F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109663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9 h 155"/>
                <a:gd name="T16" fmla="*/ 0 w 129"/>
                <a:gd name="T17" fmla="*/ 147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7 h 155"/>
                <a:gd name="T24" fmla="*/ 61 w 129"/>
                <a:gd name="T25" fmla="*/ 119 h 155"/>
                <a:gd name="T26" fmla="*/ 61 w 129"/>
                <a:gd name="T27" fmla="*/ 81 h 155"/>
                <a:gd name="T28" fmla="*/ 87 w 129"/>
                <a:gd name="T29" fmla="*/ 27 h 155"/>
                <a:gd name="T30" fmla="*/ 109 w 129"/>
                <a:gd name="T31" fmla="*/ 35 h 155"/>
                <a:gd name="T32" fmla="*/ 127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9"/>
                  </a:cubicBezTo>
                  <a:lnTo>
                    <a:pt x="61" y="81"/>
                  </a:lnTo>
                  <a:cubicBezTo>
                    <a:pt x="61" y="47"/>
                    <a:pt x="77" y="27"/>
                    <a:pt x="87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7" y="27"/>
                    <a:pt x="127" y="16"/>
                  </a:cubicBezTo>
                  <a:cubicBezTo>
                    <a:pt x="129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195">
              <a:extLst>
                <a:ext uri="{FF2B5EF4-FFF2-40B4-BE49-F238E27FC236}">
                  <a16:creationId xmlns:a16="http://schemas.microsoft.com/office/drawing/2014/main" id="{6043D23E-2A10-4222-B830-011014551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538" y="1109663"/>
              <a:ext cx="55563" cy="77788"/>
            </a:xfrm>
            <a:custGeom>
              <a:avLst/>
              <a:gdLst>
                <a:gd name="T0" fmla="*/ 93 w 114"/>
                <a:gd name="T1" fmla="*/ 76 h 159"/>
                <a:gd name="T2" fmla="*/ 32 w 114"/>
                <a:gd name="T3" fmla="*/ 31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3 h 159"/>
                <a:gd name="T16" fmla="*/ 25 w 114"/>
                <a:gd name="T17" fmla="*/ 81 h 159"/>
                <a:gd name="T18" fmla="*/ 80 w 114"/>
                <a:gd name="T19" fmla="*/ 123 h 159"/>
                <a:gd name="T20" fmla="*/ 49 w 114"/>
                <a:gd name="T21" fmla="*/ 148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3 h 159"/>
                <a:gd name="T28" fmla="*/ 52 w 114"/>
                <a:gd name="T29" fmla="*/ 159 h 159"/>
                <a:gd name="T30" fmla="*/ 114 w 114"/>
                <a:gd name="T31" fmla="*/ 114 h 159"/>
                <a:gd name="T32" fmla="*/ 93 w 114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6"/>
                  </a:moveTo>
                  <a:cubicBezTo>
                    <a:pt x="72" y="60"/>
                    <a:pt x="32" y="53"/>
                    <a:pt x="32" y="31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3"/>
                    <a:pt x="78" y="0"/>
                    <a:pt x="60" y="0"/>
                  </a:cubicBezTo>
                  <a:cubicBezTo>
                    <a:pt x="28" y="0"/>
                    <a:pt x="0" y="13"/>
                    <a:pt x="0" y="43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7" y="95"/>
                    <a:pt x="80" y="101"/>
                    <a:pt x="80" y="123"/>
                  </a:cubicBezTo>
                  <a:cubicBezTo>
                    <a:pt x="80" y="139"/>
                    <a:pt x="64" y="148"/>
                    <a:pt x="49" y="148"/>
                  </a:cubicBezTo>
                  <a:cubicBezTo>
                    <a:pt x="23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3" y="153"/>
                  </a:lnTo>
                  <a:cubicBezTo>
                    <a:pt x="10" y="155"/>
                    <a:pt x="30" y="159"/>
                    <a:pt x="52" y="159"/>
                  </a:cubicBezTo>
                  <a:cubicBezTo>
                    <a:pt x="92" y="159"/>
                    <a:pt x="114" y="141"/>
                    <a:pt x="114" y="114"/>
                  </a:cubicBezTo>
                  <a:cubicBezTo>
                    <a:pt x="112" y="96"/>
                    <a:pt x="103" y="84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196">
              <a:extLst>
                <a:ext uri="{FF2B5EF4-FFF2-40B4-BE49-F238E27FC236}">
                  <a16:creationId xmlns:a16="http://schemas.microsoft.com/office/drawing/2014/main" id="{A2C85A20-9471-486A-86CA-9D3D0260A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3050" y="1042988"/>
              <a:ext cx="36513" cy="36513"/>
            </a:xfrm>
            <a:custGeom>
              <a:avLst/>
              <a:gdLst>
                <a:gd name="T0" fmla="*/ 13 w 77"/>
                <a:gd name="T1" fmla="*/ 64 h 77"/>
                <a:gd name="T2" fmla="*/ 13 w 77"/>
                <a:gd name="T3" fmla="*/ 0 h 77"/>
                <a:gd name="T4" fmla="*/ 0 w 77"/>
                <a:gd name="T5" fmla="*/ 0 h 77"/>
                <a:gd name="T6" fmla="*/ 0 w 77"/>
                <a:gd name="T7" fmla="*/ 77 h 77"/>
                <a:gd name="T8" fmla="*/ 77 w 77"/>
                <a:gd name="T9" fmla="*/ 77 h 77"/>
                <a:gd name="T10" fmla="*/ 77 w 77"/>
                <a:gd name="T11" fmla="*/ 0 h 77"/>
                <a:gd name="T12" fmla="*/ 63 w 77"/>
                <a:gd name="T13" fmla="*/ 0 h 77"/>
                <a:gd name="T14" fmla="*/ 63 w 77"/>
                <a:gd name="T15" fmla="*/ 64 h 77"/>
                <a:gd name="T16" fmla="*/ 13 w 77"/>
                <a:gd name="T17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7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77" y="77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197">
              <a:extLst>
                <a:ext uri="{FF2B5EF4-FFF2-40B4-BE49-F238E27FC236}">
                  <a16:creationId xmlns:a16="http://schemas.microsoft.com/office/drawing/2014/main" id="{8B3651DB-3498-4B1B-8639-966D6FF62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8138" y="1042988"/>
              <a:ext cx="36513" cy="36513"/>
            </a:xfrm>
            <a:custGeom>
              <a:avLst/>
              <a:gdLst>
                <a:gd name="T0" fmla="*/ 0 w 76"/>
                <a:gd name="T1" fmla="*/ 0 h 77"/>
                <a:gd name="T2" fmla="*/ 0 w 76"/>
                <a:gd name="T3" fmla="*/ 77 h 77"/>
                <a:gd name="T4" fmla="*/ 13 w 76"/>
                <a:gd name="T5" fmla="*/ 77 h 77"/>
                <a:gd name="T6" fmla="*/ 13 w 76"/>
                <a:gd name="T7" fmla="*/ 13 h 77"/>
                <a:gd name="T8" fmla="*/ 63 w 76"/>
                <a:gd name="T9" fmla="*/ 13 h 77"/>
                <a:gd name="T10" fmla="*/ 63 w 76"/>
                <a:gd name="T11" fmla="*/ 77 h 77"/>
                <a:gd name="T12" fmla="*/ 76 w 76"/>
                <a:gd name="T13" fmla="*/ 77 h 77"/>
                <a:gd name="T14" fmla="*/ 76 w 76"/>
                <a:gd name="T15" fmla="*/ 0 h 77"/>
                <a:gd name="T16" fmla="*/ 0 w 76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0" y="0"/>
                  </a:moveTo>
                  <a:lnTo>
                    <a:pt x="0" y="77"/>
                  </a:lnTo>
                  <a:lnTo>
                    <a:pt x="13" y="77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Rectangle 198">
              <a:extLst>
                <a:ext uri="{FF2B5EF4-FFF2-40B4-BE49-F238E27FC236}">
                  <a16:creationId xmlns:a16="http://schemas.microsoft.com/office/drawing/2014/main" id="{8C9BDDE8-6807-4BD1-A0B0-241A19F92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3225" y="1042988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Rectangle 199">
              <a:extLst>
                <a:ext uri="{FF2B5EF4-FFF2-40B4-BE49-F238E27FC236}">
                  <a16:creationId xmlns:a16="http://schemas.microsoft.com/office/drawing/2014/main" id="{590038D6-96AE-4107-A068-544A2EDF7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3225" y="1031875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200">
              <a:extLst>
                <a:ext uri="{FF2B5EF4-FFF2-40B4-BE49-F238E27FC236}">
                  <a16:creationId xmlns:a16="http://schemas.microsoft.com/office/drawing/2014/main" id="{A83CDEBA-327D-4F8A-B9C3-A6380A5ED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975" y="1042988"/>
              <a:ext cx="36513" cy="36513"/>
            </a:xfrm>
            <a:custGeom>
              <a:avLst/>
              <a:gdLst>
                <a:gd name="T0" fmla="*/ 62 w 75"/>
                <a:gd name="T1" fmla="*/ 0 h 77"/>
                <a:gd name="T2" fmla="*/ 45 w 75"/>
                <a:gd name="T3" fmla="*/ 64 h 77"/>
                <a:gd name="T4" fmla="*/ 32 w 75"/>
                <a:gd name="T5" fmla="*/ 64 h 77"/>
                <a:gd name="T6" fmla="*/ 13 w 75"/>
                <a:gd name="T7" fmla="*/ 0 h 77"/>
                <a:gd name="T8" fmla="*/ 0 w 75"/>
                <a:gd name="T9" fmla="*/ 0 h 77"/>
                <a:gd name="T10" fmla="*/ 20 w 75"/>
                <a:gd name="T11" fmla="*/ 77 h 77"/>
                <a:gd name="T12" fmla="*/ 55 w 75"/>
                <a:gd name="T13" fmla="*/ 77 h 77"/>
                <a:gd name="T14" fmla="*/ 75 w 75"/>
                <a:gd name="T15" fmla="*/ 0 h 77"/>
                <a:gd name="T16" fmla="*/ 62 w 75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7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7"/>
                  </a:lnTo>
                  <a:lnTo>
                    <a:pt x="55" y="77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201">
              <a:extLst>
                <a:ext uri="{FF2B5EF4-FFF2-40B4-BE49-F238E27FC236}">
                  <a16:creationId xmlns:a16="http://schemas.microsoft.com/office/drawing/2014/main" id="{5AAB3271-340B-4AFC-8124-3828E8B62F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86888" y="1042988"/>
              <a:ext cx="36513" cy="36513"/>
            </a:xfrm>
            <a:custGeom>
              <a:avLst/>
              <a:gdLst>
                <a:gd name="T0" fmla="*/ 62 w 76"/>
                <a:gd name="T1" fmla="*/ 63 h 77"/>
                <a:gd name="T2" fmla="*/ 14 w 76"/>
                <a:gd name="T3" fmla="*/ 63 h 77"/>
                <a:gd name="T4" fmla="*/ 14 w 76"/>
                <a:gd name="T5" fmla="*/ 44 h 77"/>
                <a:gd name="T6" fmla="*/ 76 w 76"/>
                <a:gd name="T7" fmla="*/ 44 h 77"/>
                <a:gd name="T8" fmla="*/ 76 w 76"/>
                <a:gd name="T9" fmla="*/ 0 h 77"/>
                <a:gd name="T10" fmla="*/ 0 w 76"/>
                <a:gd name="T11" fmla="*/ 0 h 77"/>
                <a:gd name="T12" fmla="*/ 0 w 76"/>
                <a:gd name="T13" fmla="*/ 77 h 77"/>
                <a:gd name="T14" fmla="*/ 62 w 76"/>
                <a:gd name="T15" fmla="*/ 77 h 77"/>
                <a:gd name="T16" fmla="*/ 62 w 76"/>
                <a:gd name="T17" fmla="*/ 63 h 77"/>
                <a:gd name="T18" fmla="*/ 14 w 76"/>
                <a:gd name="T19" fmla="*/ 13 h 77"/>
                <a:gd name="T20" fmla="*/ 62 w 76"/>
                <a:gd name="T21" fmla="*/ 13 h 77"/>
                <a:gd name="T22" fmla="*/ 62 w 76"/>
                <a:gd name="T23" fmla="*/ 32 h 77"/>
                <a:gd name="T24" fmla="*/ 14 w 76"/>
                <a:gd name="T25" fmla="*/ 32 h 77"/>
                <a:gd name="T26" fmla="*/ 14 w 76"/>
                <a:gd name="T27" fmla="*/ 1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62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62" y="77"/>
                  </a:lnTo>
                  <a:lnTo>
                    <a:pt x="62" y="63"/>
                  </a:lnTo>
                  <a:close/>
                  <a:moveTo>
                    <a:pt x="14" y="13"/>
                  </a:moveTo>
                  <a:lnTo>
                    <a:pt x="62" y="13"/>
                  </a:lnTo>
                  <a:lnTo>
                    <a:pt x="62" y="32"/>
                  </a:lnTo>
                  <a:lnTo>
                    <a:pt x="14" y="32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202">
              <a:extLst>
                <a:ext uri="{FF2B5EF4-FFF2-40B4-BE49-F238E27FC236}">
                  <a16:creationId xmlns:a16="http://schemas.microsoft.com/office/drawing/2014/main" id="{5375297D-411A-4421-90CC-F5F7561B1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8800" y="1042988"/>
              <a:ext cx="23813" cy="36513"/>
            </a:xfrm>
            <a:custGeom>
              <a:avLst/>
              <a:gdLst>
                <a:gd name="T0" fmla="*/ 14 w 49"/>
                <a:gd name="T1" fmla="*/ 77 h 77"/>
                <a:gd name="T2" fmla="*/ 14 w 49"/>
                <a:gd name="T3" fmla="*/ 13 h 77"/>
                <a:gd name="T4" fmla="*/ 49 w 49"/>
                <a:gd name="T5" fmla="*/ 13 h 77"/>
                <a:gd name="T6" fmla="*/ 49 w 49"/>
                <a:gd name="T7" fmla="*/ 0 h 77"/>
                <a:gd name="T8" fmla="*/ 0 w 49"/>
                <a:gd name="T9" fmla="*/ 0 h 77"/>
                <a:gd name="T10" fmla="*/ 0 w 49"/>
                <a:gd name="T11" fmla="*/ 77 h 77"/>
                <a:gd name="T12" fmla="*/ 14 w 49"/>
                <a:gd name="T1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7">
                  <a:moveTo>
                    <a:pt x="14" y="77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4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203">
              <a:extLst>
                <a:ext uri="{FF2B5EF4-FFF2-40B4-BE49-F238E27FC236}">
                  <a16:creationId xmlns:a16="http://schemas.microsoft.com/office/drawing/2014/main" id="{7053FF18-6808-4BDD-BDA8-5EFCB9D56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6425" y="1042988"/>
              <a:ext cx="36513" cy="36513"/>
            </a:xfrm>
            <a:custGeom>
              <a:avLst/>
              <a:gdLst>
                <a:gd name="T0" fmla="*/ 0 w 76"/>
                <a:gd name="T1" fmla="*/ 0 h 77"/>
                <a:gd name="T2" fmla="*/ 0 w 76"/>
                <a:gd name="T3" fmla="*/ 44 h 77"/>
                <a:gd name="T4" fmla="*/ 31 w 76"/>
                <a:gd name="T5" fmla="*/ 44 h 77"/>
                <a:gd name="T6" fmla="*/ 62 w 76"/>
                <a:gd name="T7" fmla="*/ 44 h 77"/>
                <a:gd name="T8" fmla="*/ 62 w 76"/>
                <a:gd name="T9" fmla="*/ 63 h 77"/>
                <a:gd name="T10" fmla="*/ 0 w 76"/>
                <a:gd name="T11" fmla="*/ 63 h 77"/>
                <a:gd name="T12" fmla="*/ 0 w 76"/>
                <a:gd name="T13" fmla="*/ 77 h 77"/>
                <a:gd name="T14" fmla="*/ 76 w 76"/>
                <a:gd name="T15" fmla="*/ 77 h 77"/>
                <a:gd name="T16" fmla="*/ 76 w 76"/>
                <a:gd name="T17" fmla="*/ 32 h 77"/>
                <a:gd name="T18" fmla="*/ 13 w 76"/>
                <a:gd name="T19" fmla="*/ 32 h 77"/>
                <a:gd name="T20" fmla="*/ 13 w 76"/>
                <a:gd name="T21" fmla="*/ 13 h 77"/>
                <a:gd name="T22" fmla="*/ 62 w 76"/>
                <a:gd name="T23" fmla="*/ 13 h 77"/>
                <a:gd name="T24" fmla="*/ 62 w 76"/>
                <a:gd name="T25" fmla="*/ 0 h 77"/>
                <a:gd name="T26" fmla="*/ 0 w 76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32"/>
                  </a:lnTo>
                  <a:lnTo>
                    <a:pt x="13" y="32"/>
                  </a:lnTo>
                  <a:lnTo>
                    <a:pt x="13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Rectangle 204">
              <a:extLst>
                <a:ext uri="{FF2B5EF4-FFF2-40B4-BE49-F238E27FC236}">
                  <a16:creationId xmlns:a16="http://schemas.microsoft.com/office/drawing/2014/main" id="{C514A9F0-55FB-48E5-9CDC-47D750B45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1513" y="1031875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Rectangle 205">
              <a:extLst>
                <a:ext uri="{FF2B5EF4-FFF2-40B4-BE49-F238E27FC236}">
                  <a16:creationId xmlns:a16="http://schemas.microsoft.com/office/drawing/2014/main" id="{45C6C859-DA23-4ADA-BB0C-B76EEF4F5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1513" y="1042988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206">
              <a:extLst>
                <a:ext uri="{FF2B5EF4-FFF2-40B4-BE49-F238E27FC236}">
                  <a16:creationId xmlns:a16="http://schemas.microsoft.com/office/drawing/2014/main" id="{43031900-A465-4B93-AFEB-41609C79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6438" y="1031875"/>
              <a:ext cx="25400" cy="47625"/>
            </a:xfrm>
            <a:custGeom>
              <a:avLst/>
              <a:gdLst>
                <a:gd name="T0" fmla="*/ 14 w 50"/>
                <a:gd name="T1" fmla="*/ 22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2 h 99"/>
                <a:gd name="T22" fmla="*/ 14 w 50"/>
                <a:gd name="T23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2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207">
              <a:extLst>
                <a:ext uri="{FF2B5EF4-FFF2-40B4-BE49-F238E27FC236}">
                  <a16:creationId xmlns:a16="http://schemas.microsoft.com/office/drawing/2014/main" id="{B98388BD-F420-4E47-8B2A-3BA70B9EC5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0413" y="1031875"/>
              <a:ext cx="36513" cy="47625"/>
            </a:xfrm>
            <a:custGeom>
              <a:avLst/>
              <a:gdLst>
                <a:gd name="T0" fmla="*/ 62 w 76"/>
                <a:gd name="T1" fmla="*/ 85 h 99"/>
                <a:gd name="T2" fmla="*/ 13 w 76"/>
                <a:gd name="T3" fmla="*/ 85 h 99"/>
                <a:gd name="T4" fmla="*/ 13 w 76"/>
                <a:gd name="T5" fmla="*/ 66 h 99"/>
                <a:gd name="T6" fmla="*/ 76 w 76"/>
                <a:gd name="T7" fmla="*/ 66 h 99"/>
                <a:gd name="T8" fmla="*/ 76 w 76"/>
                <a:gd name="T9" fmla="*/ 22 h 99"/>
                <a:gd name="T10" fmla="*/ 43 w 76"/>
                <a:gd name="T11" fmla="*/ 22 h 99"/>
                <a:gd name="T12" fmla="*/ 58 w 76"/>
                <a:gd name="T13" fmla="*/ 0 h 99"/>
                <a:gd name="T14" fmla="*/ 45 w 76"/>
                <a:gd name="T15" fmla="*/ 0 h 99"/>
                <a:gd name="T16" fmla="*/ 27 w 76"/>
                <a:gd name="T17" fmla="*/ 22 h 99"/>
                <a:gd name="T18" fmla="*/ 0 w 76"/>
                <a:gd name="T19" fmla="*/ 22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3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3 w 76"/>
                <a:gd name="T33" fmla="*/ 54 h 99"/>
                <a:gd name="T34" fmla="*/ 13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3" y="85"/>
                  </a:lnTo>
                  <a:lnTo>
                    <a:pt x="13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3" y="22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3" y="54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208">
              <a:extLst>
                <a:ext uri="{FF2B5EF4-FFF2-40B4-BE49-F238E27FC236}">
                  <a16:creationId xmlns:a16="http://schemas.microsoft.com/office/drawing/2014/main" id="{03C9D30E-CE9B-4D6C-8A11-7C895E906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763" y="1004888"/>
              <a:ext cx="165100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6 h 384"/>
                <a:gd name="T4" fmla="*/ 284 w 338"/>
                <a:gd name="T5" fmla="*/ 127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1 w 338"/>
                <a:gd name="T13" fmla="*/ 74 h 384"/>
                <a:gd name="T14" fmla="*/ 149 w 338"/>
                <a:gd name="T15" fmla="*/ 27 h 384"/>
                <a:gd name="T16" fmla="*/ 219 w 338"/>
                <a:gd name="T17" fmla="*/ 142 h 384"/>
                <a:gd name="T18" fmla="*/ 219 w 338"/>
                <a:gd name="T19" fmla="*/ 172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1 w 338"/>
                <a:gd name="T29" fmla="*/ 384 h 384"/>
                <a:gd name="T30" fmla="*/ 323 w 338"/>
                <a:gd name="T31" fmla="*/ 381 h 384"/>
                <a:gd name="T32" fmla="*/ 328 w 338"/>
                <a:gd name="T33" fmla="*/ 376 h 384"/>
                <a:gd name="T34" fmla="*/ 338 w 338"/>
                <a:gd name="T35" fmla="*/ 361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6" y="177"/>
                    <a:pt x="0" y="177"/>
                    <a:pt x="0" y="294"/>
                  </a:cubicBezTo>
                  <a:cubicBezTo>
                    <a:pt x="0" y="346"/>
                    <a:pt x="43" y="384"/>
                    <a:pt x="100" y="384"/>
                  </a:cubicBezTo>
                  <a:cubicBezTo>
                    <a:pt x="156" y="384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1" y="384"/>
                  </a:cubicBezTo>
                  <a:cubicBezTo>
                    <a:pt x="291" y="384"/>
                    <a:pt x="301" y="384"/>
                    <a:pt x="323" y="381"/>
                  </a:cubicBezTo>
                  <a:lnTo>
                    <a:pt x="328" y="376"/>
                  </a:lnTo>
                  <a:cubicBezTo>
                    <a:pt x="331" y="371"/>
                    <a:pt x="335" y="366"/>
                    <a:pt x="338" y="361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209">
              <a:extLst>
                <a:ext uri="{FF2B5EF4-FFF2-40B4-BE49-F238E27FC236}">
                  <a16:creationId xmlns:a16="http://schemas.microsoft.com/office/drawing/2014/main" id="{698C4FD6-B37F-4038-8806-3B8A02A0C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5063" y="1035050"/>
              <a:ext cx="111125" cy="109538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210">
              <a:extLst>
                <a:ext uri="{FF2B5EF4-FFF2-40B4-BE49-F238E27FC236}">
                  <a16:creationId xmlns:a16="http://schemas.microsoft.com/office/drawing/2014/main" id="{5CDEBE4A-03B9-47FC-9B6A-48A2DFAAA7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04263" y="942975"/>
              <a:ext cx="387350" cy="311150"/>
            </a:xfrm>
            <a:custGeom>
              <a:avLst/>
              <a:gdLst>
                <a:gd name="T0" fmla="*/ 463 w 790"/>
                <a:gd name="T1" fmla="*/ 407 h 637"/>
                <a:gd name="T2" fmla="*/ 608 w 790"/>
                <a:gd name="T3" fmla="*/ 325 h 637"/>
                <a:gd name="T4" fmla="*/ 608 w 790"/>
                <a:gd name="T5" fmla="*/ 372 h 637"/>
                <a:gd name="T6" fmla="*/ 519 w 790"/>
                <a:gd name="T7" fmla="*/ 477 h 637"/>
                <a:gd name="T8" fmla="*/ 463 w 790"/>
                <a:gd name="T9" fmla="*/ 407 h 637"/>
                <a:gd name="T10" fmla="*/ 708 w 790"/>
                <a:gd name="T11" fmla="*/ 490 h 637"/>
                <a:gd name="T12" fmla="*/ 727 w 790"/>
                <a:gd name="T13" fmla="*/ 488 h 637"/>
                <a:gd name="T14" fmla="*/ 790 w 790"/>
                <a:gd name="T15" fmla="*/ 283 h 637"/>
                <a:gd name="T16" fmla="*/ 519 w 790"/>
                <a:gd name="T17" fmla="*/ 0 h 637"/>
                <a:gd name="T18" fmla="*/ 408 w 790"/>
                <a:gd name="T19" fmla="*/ 17 h 637"/>
                <a:gd name="T20" fmla="*/ 408 w 790"/>
                <a:gd name="T21" fmla="*/ 116 h 637"/>
                <a:gd name="T22" fmla="*/ 389 w 790"/>
                <a:gd name="T23" fmla="*/ 116 h 637"/>
                <a:gd name="T24" fmla="*/ 389 w 790"/>
                <a:gd name="T25" fmla="*/ 135 h 637"/>
                <a:gd name="T26" fmla="*/ 314 w 790"/>
                <a:gd name="T27" fmla="*/ 135 h 637"/>
                <a:gd name="T28" fmla="*/ 314 w 790"/>
                <a:gd name="T29" fmla="*/ 135 h 637"/>
                <a:gd name="T30" fmla="*/ 314 w 790"/>
                <a:gd name="T31" fmla="*/ 53 h 637"/>
                <a:gd name="T32" fmla="*/ 125 w 790"/>
                <a:gd name="T33" fmla="*/ 187 h 637"/>
                <a:gd name="T34" fmla="*/ 179 w 790"/>
                <a:gd name="T35" fmla="*/ 187 h 637"/>
                <a:gd name="T36" fmla="*/ 179 w 790"/>
                <a:gd name="T37" fmla="*/ 337 h 637"/>
                <a:gd name="T38" fmla="*/ 254 w 790"/>
                <a:gd name="T39" fmla="*/ 337 h 637"/>
                <a:gd name="T40" fmla="*/ 254 w 790"/>
                <a:gd name="T41" fmla="*/ 187 h 637"/>
                <a:gd name="T42" fmla="*/ 329 w 790"/>
                <a:gd name="T43" fmla="*/ 187 h 637"/>
                <a:gd name="T44" fmla="*/ 329 w 790"/>
                <a:gd name="T45" fmla="*/ 412 h 637"/>
                <a:gd name="T46" fmla="*/ 104 w 790"/>
                <a:gd name="T47" fmla="*/ 412 h 637"/>
                <a:gd name="T48" fmla="*/ 104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8 w 790"/>
                <a:gd name="T55" fmla="*/ 523 h 637"/>
                <a:gd name="T56" fmla="*/ 712 w 790"/>
                <a:gd name="T57" fmla="*/ 508 h 637"/>
                <a:gd name="T58" fmla="*/ 670 w 790"/>
                <a:gd name="T59" fmla="*/ 511 h 637"/>
                <a:gd name="T60" fmla="*/ 608 w 790"/>
                <a:gd name="T61" fmla="*/ 452 h 637"/>
                <a:gd name="T62" fmla="*/ 607 w 790"/>
                <a:gd name="T63" fmla="*/ 452 h 637"/>
                <a:gd name="T64" fmla="*/ 489 w 790"/>
                <a:gd name="T65" fmla="*/ 511 h 637"/>
                <a:gd name="T66" fmla="*/ 389 w 790"/>
                <a:gd name="T67" fmla="*/ 421 h 637"/>
                <a:gd name="T68" fmla="*/ 608 w 790"/>
                <a:gd name="T69" fmla="*/ 300 h 637"/>
                <a:gd name="T70" fmla="*/ 608 w 790"/>
                <a:gd name="T71" fmla="*/ 270 h 637"/>
                <a:gd name="T72" fmla="*/ 538 w 790"/>
                <a:gd name="T73" fmla="*/ 155 h 637"/>
                <a:gd name="T74" fmla="*/ 480 w 790"/>
                <a:gd name="T75" fmla="*/ 201 h 637"/>
                <a:gd name="T76" fmla="*/ 442 w 790"/>
                <a:gd name="T77" fmla="*/ 242 h 637"/>
                <a:gd name="T78" fmla="*/ 402 w 790"/>
                <a:gd name="T79" fmla="*/ 206 h 637"/>
                <a:gd name="T80" fmla="*/ 539 w 790"/>
                <a:gd name="T81" fmla="*/ 127 h 637"/>
                <a:gd name="T82" fmla="*/ 673 w 790"/>
                <a:gd name="T83" fmla="*/ 255 h 637"/>
                <a:gd name="T84" fmla="*/ 673 w 790"/>
                <a:gd name="T85" fmla="*/ 453 h 637"/>
                <a:gd name="T86" fmla="*/ 708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3" y="407"/>
                  </a:moveTo>
                  <a:cubicBezTo>
                    <a:pt x="463" y="332"/>
                    <a:pt x="569" y="326"/>
                    <a:pt x="608" y="325"/>
                  </a:cubicBezTo>
                  <a:lnTo>
                    <a:pt x="608" y="372"/>
                  </a:lnTo>
                  <a:cubicBezTo>
                    <a:pt x="608" y="427"/>
                    <a:pt x="573" y="477"/>
                    <a:pt x="519" y="477"/>
                  </a:cubicBezTo>
                  <a:cubicBezTo>
                    <a:pt x="490" y="477"/>
                    <a:pt x="463" y="448"/>
                    <a:pt x="463" y="407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8"/>
                  </a:cubicBezTo>
                  <a:cubicBezTo>
                    <a:pt x="770" y="426"/>
                    <a:pt x="790" y="351"/>
                    <a:pt x="790" y="283"/>
                  </a:cubicBezTo>
                  <a:cubicBezTo>
                    <a:pt x="790" y="128"/>
                    <a:pt x="684" y="0"/>
                    <a:pt x="519" y="0"/>
                  </a:cubicBezTo>
                  <a:cubicBezTo>
                    <a:pt x="484" y="0"/>
                    <a:pt x="447" y="6"/>
                    <a:pt x="408" y="17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3"/>
                  </a:lnTo>
                  <a:cubicBezTo>
                    <a:pt x="253" y="85"/>
                    <a:pt x="189" y="128"/>
                    <a:pt x="125" y="187"/>
                  </a:cubicBezTo>
                  <a:lnTo>
                    <a:pt x="179" y="187"/>
                  </a:lnTo>
                  <a:lnTo>
                    <a:pt x="179" y="337"/>
                  </a:lnTo>
                  <a:lnTo>
                    <a:pt x="254" y="337"/>
                  </a:lnTo>
                  <a:lnTo>
                    <a:pt x="254" y="187"/>
                  </a:lnTo>
                  <a:lnTo>
                    <a:pt x="329" y="187"/>
                  </a:lnTo>
                  <a:lnTo>
                    <a:pt x="329" y="412"/>
                  </a:lnTo>
                  <a:lnTo>
                    <a:pt x="104" y="412"/>
                  </a:lnTo>
                  <a:lnTo>
                    <a:pt x="104" y="206"/>
                  </a:lnTo>
                  <a:cubicBezTo>
                    <a:pt x="29" y="280"/>
                    <a:pt x="0" y="343"/>
                    <a:pt x="0" y="397"/>
                  </a:cubicBezTo>
                  <a:cubicBezTo>
                    <a:pt x="0" y="511"/>
                    <a:pt x="152" y="637"/>
                    <a:pt x="400" y="637"/>
                  </a:cubicBezTo>
                  <a:cubicBezTo>
                    <a:pt x="539" y="637"/>
                    <a:pt x="635" y="590"/>
                    <a:pt x="698" y="523"/>
                  </a:cubicBezTo>
                  <a:lnTo>
                    <a:pt x="712" y="508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7"/>
                    <a:pt x="608" y="452"/>
                  </a:cubicBezTo>
                  <a:lnTo>
                    <a:pt x="607" y="452"/>
                  </a:lnTo>
                  <a:cubicBezTo>
                    <a:pt x="580" y="488"/>
                    <a:pt x="545" y="511"/>
                    <a:pt x="489" y="511"/>
                  </a:cubicBezTo>
                  <a:cubicBezTo>
                    <a:pt x="432" y="511"/>
                    <a:pt x="389" y="472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3"/>
                    <a:pt x="607" y="155"/>
                    <a:pt x="538" y="155"/>
                  </a:cubicBezTo>
                  <a:cubicBezTo>
                    <a:pt x="487" y="155"/>
                    <a:pt x="480" y="176"/>
                    <a:pt x="480" y="201"/>
                  </a:cubicBezTo>
                  <a:cubicBezTo>
                    <a:pt x="480" y="233"/>
                    <a:pt x="455" y="242"/>
                    <a:pt x="442" y="242"/>
                  </a:cubicBezTo>
                  <a:cubicBezTo>
                    <a:pt x="419" y="242"/>
                    <a:pt x="402" y="227"/>
                    <a:pt x="402" y="206"/>
                  </a:cubicBezTo>
                  <a:cubicBezTo>
                    <a:pt x="402" y="153"/>
                    <a:pt x="482" y="127"/>
                    <a:pt x="539" y="127"/>
                  </a:cubicBezTo>
                  <a:cubicBezTo>
                    <a:pt x="653" y="127"/>
                    <a:pt x="673" y="180"/>
                    <a:pt x="673" y="255"/>
                  </a:cubicBezTo>
                  <a:lnTo>
                    <a:pt x="673" y="453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Rectangle 211">
              <a:extLst>
                <a:ext uri="{FF2B5EF4-FFF2-40B4-BE49-F238E27FC236}">
                  <a16:creationId xmlns:a16="http://schemas.microsoft.com/office/drawing/2014/main" id="{9516F19E-ECA3-41C1-A857-AA220812D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7775" y="908050"/>
              <a:ext cx="36513" cy="92075"/>
            </a:xfrm>
            <a:prstGeom prst="rect">
              <a:avLst/>
            </a:prstGeom>
            <a:solidFill>
              <a:srgbClr val="9B9B9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212">
              <a:extLst>
                <a:ext uri="{FF2B5EF4-FFF2-40B4-BE49-F238E27FC236}">
                  <a16:creationId xmlns:a16="http://schemas.microsoft.com/office/drawing/2014/main" id="{EB2ECEDD-2051-4A03-A119-71B2C5C17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1938" y="933450"/>
              <a:ext cx="92075" cy="65088"/>
            </a:xfrm>
            <a:custGeom>
              <a:avLst/>
              <a:gdLst>
                <a:gd name="T0" fmla="*/ 54 w 189"/>
                <a:gd name="T1" fmla="*/ 103 h 133"/>
                <a:gd name="T2" fmla="*/ 81 w 189"/>
                <a:gd name="T3" fmla="*/ 0 h 133"/>
                <a:gd name="T4" fmla="*/ 111 w 189"/>
                <a:gd name="T5" fmla="*/ 0 h 133"/>
                <a:gd name="T6" fmla="*/ 136 w 189"/>
                <a:gd name="T7" fmla="*/ 102 h 133"/>
                <a:gd name="T8" fmla="*/ 160 w 189"/>
                <a:gd name="T9" fmla="*/ 0 h 133"/>
                <a:gd name="T10" fmla="*/ 189 w 189"/>
                <a:gd name="T11" fmla="*/ 0 h 133"/>
                <a:gd name="T12" fmla="*/ 150 w 189"/>
                <a:gd name="T13" fmla="*/ 133 h 133"/>
                <a:gd name="T14" fmla="*/ 119 w 189"/>
                <a:gd name="T15" fmla="*/ 133 h 133"/>
                <a:gd name="T16" fmla="*/ 92 w 189"/>
                <a:gd name="T17" fmla="*/ 40 h 133"/>
                <a:gd name="T18" fmla="*/ 66 w 189"/>
                <a:gd name="T19" fmla="*/ 133 h 133"/>
                <a:gd name="T20" fmla="*/ 37 w 189"/>
                <a:gd name="T21" fmla="*/ 133 h 133"/>
                <a:gd name="T22" fmla="*/ 0 w 189"/>
                <a:gd name="T23" fmla="*/ 0 h 133"/>
                <a:gd name="T24" fmla="*/ 29 w 189"/>
                <a:gd name="T25" fmla="*/ 0 h 133"/>
                <a:gd name="T26" fmla="*/ 54 w 189"/>
                <a:gd name="T27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133">
                  <a:moveTo>
                    <a:pt x="54" y="103"/>
                  </a:moveTo>
                  <a:lnTo>
                    <a:pt x="81" y="0"/>
                  </a:lnTo>
                  <a:lnTo>
                    <a:pt x="111" y="0"/>
                  </a:lnTo>
                  <a:lnTo>
                    <a:pt x="136" y="102"/>
                  </a:lnTo>
                  <a:lnTo>
                    <a:pt x="160" y="0"/>
                  </a:lnTo>
                  <a:lnTo>
                    <a:pt x="189" y="0"/>
                  </a:lnTo>
                  <a:lnTo>
                    <a:pt x="150" y="133"/>
                  </a:lnTo>
                  <a:lnTo>
                    <a:pt x="119" y="133"/>
                  </a:lnTo>
                  <a:lnTo>
                    <a:pt x="92" y="40"/>
                  </a:lnTo>
                  <a:lnTo>
                    <a:pt x="66" y="133"/>
                  </a:lnTo>
                  <a:lnTo>
                    <a:pt x="37" y="133"/>
                  </a:lnTo>
                  <a:lnTo>
                    <a:pt x="0" y="0"/>
                  </a:lnTo>
                  <a:lnTo>
                    <a:pt x="29" y="0"/>
                  </a:lnTo>
                  <a:lnTo>
                    <a:pt x="54" y="103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213">
              <a:extLst>
                <a:ext uri="{FF2B5EF4-FFF2-40B4-BE49-F238E27FC236}">
                  <a16:creationId xmlns:a16="http://schemas.microsoft.com/office/drawing/2014/main" id="{421B30A3-6E64-43D7-9DA7-22E2FEFA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1950" y="933450"/>
              <a:ext cx="38100" cy="66675"/>
            </a:xfrm>
            <a:custGeom>
              <a:avLst/>
              <a:gdLst>
                <a:gd name="T0" fmla="*/ 28 w 78"/>
                <a:gd name="T1" fmla="*/ 55 h 135"/>
                <a:gd name="T2" fmla="*/ 73 w 78"/>
                <a:gd name="T3" fmla="*/ 55 h 135"/>
                <a:gd name="T4" fmla="*/ 73 w 78"/>
                <a:gd name="T5" fmla="*/ 76 h 135"/>
                <a:gd name="T6" fmla="*/ 28 w 78"/>
                <a:gd name="T7" fmla="*/ 76 h 135"/>
                <a:gd name="T8" fmla="*/ 28 w 78"/>
                <a:gd name="T9" fmla="*/ 113 h 135"/>
                <a:gd name="T10" fmla="*/ 78 w 78"/>
                <a:gd name="T11" fmla="*/ 113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1 h 135"/>
                <a:gd name="T22" fmla="*/ 28 w 78"/>
                <a:gd name="T23" fmla="*/ 21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3" y="55"/>
                  </a:lnTo>
                  <a:lnTo>
                    <a:pt x="73" y="76"/>
                  </a:lnTo>
                  <a:lnTo>
                    <a:pt x="28" y="76"/>
                  </a:lnTo>
                  <a:lnTo>
                    <a:pt x="28" y="113"/>
                  </a:lnTo>
                  <a:lnTo>
                    <a:pt x="78" y="113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1"/>
                  </a:lnTo>
                  <a:lnTo>
                    <a:pt x="28" y="21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214">
              <a:extLst>
                <a:ext uri="{FF2B5EF4-FFF2-40B4-BE49-F238E27FC236}">
                  <a16:creationId xmlns:a16="http://schemas.microsoft.com/office/drawing/2014/main" id="{52FF328E-D200-44EF-9C6F-F3134B0FA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4338" y="933450"/>
              <a:ext cx="33338" cy="65088"/>
            </a:xfrm>
            <a:custGeom>
              <a:avLst/>
              <a:gdLst>
                <a:gd name="T0" fmla="*/ 70 w 70"/>
                <a:gd name="T1" fmla="*/ 113 h 133"/>
                <a:gd name="T2" fmla="*/ 70 w 70"/>
                <a:gd name="T3" fmla="*/ 133 h 133"/>
                <a:gd name="T4" fmla="*/ 0 w 70"/>
                <a:gd name="T5" fmla="*/ 133 h 133"/>
                <a:gd name="T6" fmla="*/ 0 w 70"/>
                <a:gd name="T7" fmla="*/ 0 h 133"/>
                <a:gd name="T8" fmla="*/ 28 w 70"/>
                <a:gd name="T9" fmla="*/ 0 h 133"/>
                <a:gd name="T10" fmla="*/ 28 w 70"/>
                <a:gd name="T11" fmla="*/ 113 h 133"/>
                <a:gd name="T12" fmla="*/ 70 w 70"/>
                <a:gd name="T13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3">
                  <a:moveTo>
                    <a:pt x="70" y="113"/>
                  </a:moveTo>
                  <a:lnTo>
                    <a:pt x="70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13"/>
                  </a:lnTo>
                  <a:lnTo>
                    <a:pt x="70" y="113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215">
              <a:extLst>
                <a:ext uri="{FF2B5EF4-FFF2-40B4-BE49-F238E27FC236}">
                  <a16:creationId xmlns:a16="http://schemas.microsoft.com/office/drawing/2014/main" id="{E850C5A2-FE9D-402C-80F3-CF2596E90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4025" y="931863"/>
              <a:ext cx="63500" cy="68263"/>
            </a:xfrm>
            <a:custGeom>
              <a:avLst/>
              <a:gdLst>
                <a:gd name="T0" fmla="*/ 69 w 132"/>
                <a:gd name="T1" fmla="*/ 0 h 138"/>
                <a:gd name="T2" fmla="*/ 132 w 132"/>
                <a:gd name="T3" fmla="*/ 43 h 138"/>
                <a:gd name="T4" fmla="*/ 99 w 132"/>
                <a:gd name="T5" fmla="*/ 43 h 138"/>
                <a:gd name="T6" fmla="*/ 68 w 132"/>
                <a:gd name="T7" fmla="*/ 25 h 138"/>
                <a:gd name="T8" fmla="*/ 27 w 132"/>
                <a:gd name="T9" fmla="*/ 69 h 138"/>
                <a:gd name="T10" fmla="*/ 68 w 132"/>
                <a:gd name="T11" fmla="*/ 113 h 138"/>
                <a:gd name="T12" fmla="*/ 99 w 132"/>
                <a:gd name="T13" fmla="*/ 95 h 138"/>
                <a:gd name="T14" fmla="*/ 132 w 132"/>
                <a:gd name="T15" fmla="*/ 95 h 138"/>
                <a:gd name="T16" fmla="*/ 69 w 132"/>
                <a:gd name="T17" fmla="*/ 138 h 138"/>
                <a:gd name="T18" fmla="*/ 0 w 132"/>
                <a:gd name="T19" fmla="*/ 69 h 138"/>
                <a:gd name="T20" fmla="*/ 69 w 132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38">
                  <a:moveTo>
                    <a:pt x="69" y="0"/>
                  </a:moveTo>
                  <a:cubicBezTo>
                    <a:pt x="98" y="0"/>
                    <a:pt x="122" y="15"/>
                    <a:pt x="132" y="43"/>
                  </a:cubicBezTo>
                  <a:lnTo>
                    <a:pt x="99" y="43"/>
                  </a:lnTo>
                  <a:cubicBezTo>
                    <a:pt x="93" y="30"/>
                    <a:pt x="83" y="25"/>
                    <a:pt x="68" y="25"/>
                  </a:cubicBezTo>
                  <a:cubicBezTo>
                    <a:pt x="44" y="25"/>
                    <a:pt x="27" y="43"/>
                    <a:pt x="27" y="69"/>
                  </a:cubicBezTo>
                  <a:cubicBezTo>
                    <a:pt x="27" y="95"/>
                    <a:pt x="43" y="113"/>
                    <a:pt x="68" y="113"/>
                  </a:cubicBezTo>
                  <a:cubicBezTo>
                    <a:pt x="82" y="113"/>
                    <a:pt x="92" y="108"/>
                    <a:pt x="99" y="95"/>
                  </a:cubicBezTo>
                  <a:lnTo>
                    <a:pt x="132" y="95"/>
                  </a:lnTo>
                  <a:cubicBezTo>
                    <a:pt x="122" y="123"/>
                    <a:pt x="97" y="138"/>
                    <a:pt x="69" y="138"/>
                  </a:cubicBezTo>
                  <a:cubicBezTo>
                    <a:pt x="32" y="138"/>
                    <a:pt x="0" y="109"/>
                    <a:pt x="0" y="69"/>
                  </a:cubicBezTo>
                  <a:cubicBezTo>
                    <a:pt x="0" y="28"/>
                    <a:pt x="30" y="0"/>
                    <a:pt x="69" y="0"/>
                  </a:cubicBez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216">
              <a:extLst>
                <a:ext uri="{FF2B5EF4-FFF2-40B4-BE49-F238E27FC236}">
                  <a16:creationId xmlns:a16="http://schemas.microsoft.com/office/drawing/2014/main" id="{D5662ACB-06D1-4577-A902-A98507975B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5463" y="931863"/>
              <a:ext cx="66675" cy="68263"/>
            </a:xfrm>
            <a:custGeom>
              <a:avLst/>
              <a:gdLst>
                <a:gd name="T0" fmla="*/ 69 w 137"/>
                <a:gd name="T1" fmla="*/ 0 h 138"/>
                <a:gd name="T2" fmla="*/ 137 w 137"/>
                <a:gd name="T3" fmla="*/ 69 h 138"/>
                <a:gd name="T4" fmla="*/ 69 w 137"/>
                <a:gd name="T5" fmla="*/ 138 h 138"/>
                <a:gd name="T6" fmla="*/ 0 w 137"/>
                <a:gd name="T7" fmla="*/ 69 h 138"/>
                <a:gd name="T8" fmla="*/ 69 w 137"/>
                <a:gd name="T9" fmla="*/ 0 h 138"/>
                <a:gd name="T10" fmla="*/ 69 w 137"/>
                <a:gd name="T11" fmla="*/ 24 h 138"/>
                <a:gd name="T12" fmla="*/ 27 w 137"/>
                <a:gd name="T13" fmla="*/ 68 h 138"/>
                <a:gd name="T14" fmla="*/ 69 w 137"/>
                <a:gd name="T15" fmla="*/ 112 h 138"/>
                <a:gd name="T16" fmla="*/ 110 w 137"/>
                <a:gd name="T17" fmla="*/ 68 h 138"/>
                <a:gd name="T18" fmla="*/ 69 w 137"/>
                <a:gd name="T19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38">
                  <a:moveTo>
                    <a:pt x="69" y="0"/>
                  </a:moveTo>
                  <a:cubicBezTo>
                    <a:pt x="106" y="0"/>
                    <a:pt x="137" y="29"/>
                    <a:pt x="137" y="69"/>
                  </a:cubicBezTo>
                  <a:cubicBezTo>
                    <a:pt x="137" y="109"/>
                    <a:pt x="107" y="138"/>
                    <a:pt x="69" y="138"/>
                  </a:cubicBezTo>
                  <a:cubicBezTo>
                    <a:pt x="31" y="138"/>
                    <a:pt x="0" y="109"/>
                    <a:pt x="0" y="69"/>
                  </a:cubicBezTo>
                  <a:cubicBezTo>
                    <a:pt x="0" y="28"/>
                    <a:pt x="30" y="0"/>
                    <a:pt x="69" y="0"/>
                  </a:cubicBezTo>
                  <a:close/>
                  <a:moveTo>
                    <a:pt x="69" y="24"/>
                  </a:moveTo>
                  <a:cubicBezTo>
                    <a:pt x="45" y="24"/>
                    <a:pt x="27" y="42"/>
                    <a:pt x="27" y="68"/>
                  </a:cubicBezTo>
                  <a:cubicBezTo>
                    <a:pt x="27" y="94"/>
                    <a:pt x="44" y="112"/>
                    <a:pt x="69" y="112"/>
                  </a:cubicBezTo>
                  <a:cubicBezTo>
                    <a:pt x="92" y="112"/>
                    <a:pt x="110" y="94"/>
                    <a:pt x="110" y="68"/>
                  </a:cubicBezTo>
                  <a:cubicBezTo>
                    <a:pt x="109" y="42"/>
                    <a:pt x="92" y="24"/>
                    <a:pt x="69" y="24"/>
                  </a:cubicBez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217">
              <a:extLst>
                <a:ext uri="{FF2B5EF4-FFF2-40B4-BE49-F238E27FC236}">
                  <a16:creationId xmlns:a16="http://schemas.microsoft.com/office/drawing/2014/main" id="{DEA83E52-9BF7-46F8-9C5C-68346EA09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3250" y="933450"/>
              <a:ext cx="71438" cy="65088"/>
            </a:xfrm>
            <a:custGeom>
              <a:avLst/>
              <a:gdLst>
                <a:gd name="T0" fmla="*/ 74 w 147"/>
                <a:gd name="T1" fmla="*/ 98 h 133"/>
                <a:gd name="T2" fmla="*/ 117 w 147"/>
                <a:gd name="T3" fmla="*/ 0 h 133"/>
                <a:gd name="T4" fmla="*/ 147 w 147"/>
                <a:gd name="T5" fmla="*/ 0 h 133"/>
                <a:gd name="T6" fmla="*/ 147 w 147"/>
                <a:gd name="T7" fmla="*/ 133 h 133"/>
                <a:gd name="T8" fmla="*/ 120 w 147"/>
                <a:gd name="T9" fmla="*/ 133 h 133"/>
                <a:gd name="T10" fmla="*/ 120 w 147"/>
                <a:gd name="T11" fmla="*/ 48 h 133"/>
                <a:gd name="T12" fmla="*/ 84 w 147"/>
                <a:gd name="T13" fmla="*/ 133 h 133"/>
                <a:gd name="T14" fmla="*/ 65 w 147"/>
                <a:gd name="T15" fmla="*/ 133 h 133"/>
                <a:gd name="T16" fmla="*/ 28 w 147"/>
                <a:gd name="T17" fmla="*/ 50 h 133"/>
                <a:gd name="T18" fmla="*/ 28 w 147"/>
                <a:gd name="T19" fmla="*/ 133 h 133"/>
                <a:gd name="T20" fmla="*/ 0 w 147"/>
                <a:gd name="T21" fmla="*/ 133 h 133"/>
                <a:gd name="T22" fmla="*/ 0 w 147"/>
                <a:gd name="T23" fmla="*/ 0 h 133"/>
                <a:gd name="T24" fmla="*/ 30 w 147"/>
                <a:gd name="T25" fmla="*/ 0 h 133"/>
                <a:gd name="T26" fmla="*/ 74 w 147"/>
                <a:gd name="T27" fmla="*/ 9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33">
                  <a:moveTo>
                    <a:pt x="74" y="98"/>
                  </a:moveTo>
                  <a:lnTo>
                    <a:pt x="117" y="0"/>
                  </a:lnTo>
                  <a:lnTo>
                    <a:pt x="147" y="0"/>
                  </a:lnTo>
                  <a:lnTo>
                    <a:pt x="147" y="133"/>
                  </a:lnTo>
                  <a:lnTo>
                    <a:pt x="120" y="133"/>
                  </a:lnTo>
                  <a:lnTo>
                    <a:pt x="120" y="48"/>
                  </a:lnTo>
                  <a:lnTo>
                    <a:pt x="84" y="133"/>
                  </a:lnTo>
                  <a:lnTo>
                    <a:pt x="65" y="133"/>
                  </a:lnTo>
                  <a:lnTo>
                    <a:pt x="28" y="50"/>
                  </a:lnTo>
                  <a:lnTo>
                    <a:pt x="28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4" y="98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218">
              <a:extLst>
                <a:ext uri="{FF2B5EF4-FFF2-40B4-BE49-F238E27FC236}">
                  <a16:creationId xmlns:a16="http://schemas.microsoft.com/office/drawing/2014/main" id="{8503EFA5-54D8-4FAE-82A5-1F633DFB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8975" y="933450"/>
              <a:ext cx="69850" cy="65088"/>
            </a:xfrm>
            <a:custGeom>
              <a:avLst/>
              <a:gdLst>
                <a:gd name="T0" fmla="*/ 73 w 145"/>
                <a:gd name="T1" fmla="*/ 98 h 133"/>
                <a:gd name="T2" fmla="*/ 115 w 145"/>
                <a:gd name="T3" fmla="*/ 0 h 133"/>
                <a:gd name="T4" fmla="*/ 145 w 145"/>
                <a:gd name="T5" fmla="*/ 0 h 133"/>
                <a:gd name="T6" fmla="*/ 145 w 145"/>
                <a:gd name="T7" fmla="*/ 133 h 133"/>
                <a:gd name="T8" fmla="*/ 119 w 145"/>
                <a:gd name="T9" fmla="*/ 133 h 133"/>
                <a:gd name="T10" fmla="*/ 119 w 145"/>
                <a:gd name="T11" fmla="*/ 48 h 133"/>
                <a:gd name="T12" fmla="*/ 83 w 145"/>
                <a:gd name="T13" fmla="*/ 133 h 133"/>
                <a:gd name="T14" fmla="*/ 64 w 145"/>
                <a:gd name="T15" fmla="*/ 133 h 133"/>
                <a:gd name="T16" fmla="*/ 28 w 145"/>
                <a:gd name="T17" fmla="*/ 50 h 133"/>
                <a:gd name="T18" fmla="*/ 28 w 145"/>
                <a:gd name="T19" fmla="*/ 133 h 133"/>
                <a:gd name="T20" fmla="*/ 0 w 145"/>
                <a:gd name="T21" fmla="*/ 133 h 133"/>
                <a:gd name="T22" fmla="*/ 0 w 145"/>
                <a:gd name="T23" fmla="*/ 0 h 133"/>
                <a:gd name="T24" fmla="*/ 30 w 145"/>
                <a:gd name="T25" fmla="*/ 0 h 133"/>
                <a:gd name="T26" fmla="*/ 73 w 145"/>
                <a:gd name="T27" fmla="*/ 9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" h="133">
                  <a:moveTo>
                    <a:pt x="73" y="98"/>
                  </a:moveTo>
                  <a:lnTo>
                    <a:pt x="115" y="0"/>
                  </a:lnTo>
                  <a:lnTo>
                    <a:pt x="145" y="0"/>
                  </a:lnTo>
                  <a:lnTo>
                    <a:pt x="145" y="133"/>
                  </a:lnTo>
                  <a:lnTo>
                    <a:pt x="119" y="133"/>
                  </a:lnTo>
                  <a:lnTo>
                    <a:pt x="119" y="48"/>
                  </a:lnTo>
                  <a:lnTo>
                    <a:pt x="83" y="133"/>
                  </a:lnTo>
                  <a:lnTo>
                    <a:pt x="64" y="133"/>
                  </a:lnTo>
                  <a:lnTo>
                    <a:pt x="28" y="50"/>
                  </a:lnTo>
                  <a:lnTo>
                    <a:pt x="28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3" y="98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219">
              <a:extLst>
                <a:ext uri="{FF2B5EF4-FFF2-40B4-BE49-F238E27FC236}">
                  <a16:creationId xmlns:a16="http://schemas.microsoft.com/office/drawing/2014/main" id="{C05FA6EA-7DDB-4775-A6BA-CB25FF59ED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931863"/>
              <a:ext cx="50800" cy="68263"/>
            </a:xfrm>
            <a:custGeom>
              <a:avLst/>
              <a:gdLst>
                <a:gd name="T0" fmla="*/ 9 w 105"/>
                <a:gd name="T1" fmla="*/ 19 h 138"/>
                <a:gd name="T2" fmla="*/ 9 w 105"/>
                <a:gd name="T3" fmla="*/ 0 h 138"/>
                <a:gd name="T4" fmla="*/ 17 w 105"/>
                <a:gd name="T5" fmla="*/ 34 h 138"/>
                <a:gd name="T6" fmla="*/ 0 w 105"/>
                <a:gd name="T7" fmla="*/ 34 h 138"/>
                <a:gd name="T8" fmla="*/ 17 w 105"/>
                <a:gd name="T9" fmla="*/ 34 h 138"/>
                <a:gd name="T10" fmla="*/ 9 w 105"/>
                <a:gd name="T11" fmla="*/ 66 h 138"/>
                <a:gd name="T12" fmla="*/ 9 w 105"/>
                <a:gd name="T13" fmla="*/ 49 h 138"/>
                <a:gd name="T14" fmla="*/ 17 w 105"/>
                <a:gd name="T15" fmla="*/ 81 h 138"/>
                <a:gd name="T16" fmla="*/ 0 w 105"/>
                <a:gd name="T17" fmla="*/ 81 h 138"/>
                <a:gd name="T18" fmla="*/ 17 w 105"/>
                <a:gd name="T19" fmla="*/ 81 h 138"/>
                <a:gd name="T20" fmla="*/ 10 w 105"/>
                <a:gd name="T21" fmla="*/ 114 h 138"/>
                <a:gd name="T22" fmla="*/ 10 w 105"/>
                <a:gd name="T23" fmla="*/ 96 h 138"/>
                <a:gd name="T24" fmla="*/ 36 w 105"/>
                <a:gd name="T25" fmla="*/ 125 h 138"/>
                <a:gd name="T26" fmla="*/ 19 w 105"/>
                <a:gd name="T27" fmla="*/ 125 h 138"/>
                <a:gd name="T28" fmla="*/ 36 w 105"/>
                <a:gd name="T29" fmla="*/ 125 h 138"/>
                <a:gd name="T30" fmla="*/ 52 w 105"/>
                <a:gd name="T31" fmla="*/ 138 h 138"/>
                <a:gd name="T32" fmla="*/ 52 w 105"/>
                <a:gd name="T33" fmla="*/ 120 h 138"/>
                <a:gd name="T34" fmla="*/ 86 w 105"/>
                <a:gd name="T35" fmla="*/ 125 h 138"/>
                <a:gd name="T36" fmla="*/ 69 w 105"/>
                <a:gd name="T37" fmla="*/ 125 h 138"/>
                <a:gd name="T38" fmla="*/ 86 w 105"/>
                <a:gd name="T39" fmla="*/ 125 h 138"/>
                <a:gd name="T40" fmla="*/ 95 w 105"/>
                <a:gd name="T41" fmla="*/ 114 h 138"/>
                <a:gd name="T42" fmla="*/ 95 w 105"/>
                <a:gd name="T43" fmla="*/ 96 h 138"/>
                <a:gd name="T44" fmla="*/ 105 w 105"/>
                <a:gd name="T45" fmla="*/ 10 h 138"/>
                <a:gd name="T46" fmla="*/ 87 w 105"/>
                <a:gd name="T47" fmla="*/ 10 h 138"/>
                <a:gd name="T48" fmla="*/ 105 w 105"/>
                <a:gd name="T49" fmla="*/ 10 h 138"/>
                <a:gd name="T50" fmla="*/ 96 w 105"/>
                <a:gd name="T51" fmla="*/ 43 h 138"/>
                <a:gd name="T52" fmla="*/ 96 w 105"/>
                <a:gd name="T53" fmla="*/ 25 h 138"/>
                <a:gd name="T54" fmla="*/ 105 w 105"/>
                <a:gd name="T55" fmla="*/ 58 h 138"/>
                <a:gd name="T56" fmla="*/ 87 w 105"/>
                <a:gd name="T57" fmla="*/ 58 h 138"/>
                <a:gd name="T58" fmla="*/ 105 w 105"/>
                <a:gd name="T59" fmla="*/ 58 h 138"/>
                <a:gd name="T60" fmla="*/ 96 w 105"/>
                <a:gd name="T61" fmla="*/ 90 h 138"/>
                <a:gd name="T62" fmla="*/ 96 w 105"/>
                <a:gd name="T63" fmla="*/ 7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38">
                  <a:moveTo>
                    <a:pt x="17" y="10"/>
                  </a:moveTo>
                  <a:cubicBezTo>
                    <a:pt x="17" y="15"/>
                    <a:pt x="14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2" y="1"/>
                    <a:pt x="17" y="5"/>
                    <a:pt x="17" y="10"/>
                  </a:cubicBezTo>
                  <a:close/>
                  <a:moveTo>
                    <a:pt x="17" y="34"/>
                  </a:moveTo>
                  <a:cubicBezTo>
                    <a:pt x="17" y="39"/>
                    <a:pt x="14" y="43"/>
                    <a:pt x="9" y="43"/>
                  </a:cubicBezTo>
                  <a:cubicBezTo>
                    <a:pt x="4" y="43"/>
                    <a:pt x="0" y="39"/>
                    <a:pt x="0" y="34"/>
                  </a:cubicBezTo>
                  <a:cubicBezTo>
                    <a:pt x="0" y="29"/>
                    <a:pt x="4" y="25"/>
                    <a:pt x="9" y="25"/>
                  </a:cubicBezTo>
                  <a:cubicBezTo>
                    <a:pt x="12" y="25"/>
                    <a:pt x="17" y="29"/>
                    <a:pt x="17" y="34"/>
                  </a:cubicBezTo>
                  <a:close/>
                  <a:moveTo>
                    <a:pt x="17" y="58"/>
                  </a:moveTo>
                  <a:cubicBezTo>
                    <a:pt x="17" y="63"/>
                    <a:pt x="14" y="66"/>
                    <a:pt x="9" y="66"/>
                  </a:cubicBezTo>
                  <a:cubicBezTo>
                    <a:pt x="4" y="66"/>
                    <a:pt x="0" y="63"/>
                    <a:pt x="0" y="58"/>
                  </a:cubicBezTo>
                  <a:cubicBezTo>
                    <a:pt x="0" y="53"/>
                    <a:pt x="4" y="49"/>
                    <a:pt x="9" y="49"/>
                  </a:cubicBezTo>
                  <a:cubicBezTo>
                    <a:pt x="12" y="49"/>
                    <a:pt x="17" y="53"/>
                    <a:pt x="17" y="58"/>
                  </a:cubicBezTo>
                  <a:close/>
                  <a:moveTo>
                    <a:pt x="17" y="81"/>
                  </a:moveTo>
                  <a:cubicBezTo>
                    <a:pt x="17" y="86"/>
                    <a:pt x="14" y="90"/>
                    <a:pt x="9" y="90"/>
                  </a:cubicBezTo>
                  <a:cubicBezTo>
                    <a:pt x="4" y="90"/>
                    <a:pt x="0" y="86"/>
                    <a:pt x="0" y="81"/>
                  </a:cubicBezTo>
                  <a:cubicBezTo>
                    <a:pt x="0" y="76"/>
                    <a:pt x="4" y="73"/>
                    <a:pt x="9" y="73"/>
                  </a:cubicBezTo>
                  <a:cubicBezTo>
                    <a:pt x="12" y="73"/>
                    <a:pt x="17" y="76"/>
                    <a:pt x="17" y="81"/>
                  </a:cubicBezTo>
                  <a:close/>
                  <a:moveTo>
                    <a:pt x="19" y="105"/>
                  </a:moveTo>
                  <a:cubicBezTo>
                    <a:pt x="19" y="110"/>
                    <a:pt x="15" y="114"/>
                    <a:pt x="10" y="114"/>
                  </a:cubicBezTo>
                  <a:cubicBezTo>
                    <a:pt x="5" y="114"/>
                    <a:pt x="1" y="110"/>
                    <a:pt x="1" y="105"/>
                  </a:cubicBezTo>
                  <a:cubicBezTo>
                    <a:pt x="1" y="100"/>
                    <a:pt x="5" y="96"/>
                    <a:pt x="10" y="96"/>
                  </a:cubicBezTo>
                  <a:cubicBezTo>
                    <a:pt x="15" y="96"/>
                    <a:pt x="19" y="100"/>
                    <a:pt x="19" y="105"/>
                  </a:cubicBezTo>
                  <a:close/>
                  <a:moveTo>
                    <a:pt x="36" y="125"/>
                  </a:moveTo>
                  <a:cubicBezTo>
                    <a:pt x="36" y="130"/>
                    <a:pt x="32" y="134"/>
                    <a:pt x="27" y="134"/>
                  </a:cubicBezTo>
                  <a:cubicBezTo>
                    <a:pt x="22" y="134"/>
                    <a:pt x="19" y="130"/>
                    <a:pt x="19" y="125"/>
                  </a:cubicBezTo>
                  <a:cubicBezTo>
                    <a:pt x="19" y="120"/>
                    <a:pt x="22" y="116"/>
                    <a:pt x="27" y="116"/>
                  </a:cubicBezTo>
                  <a:cubicBezTo>
                    <a:pt x="32" y="116"/>
                    <a:pt x="36" y="120"/>
                    <a:pt x="36" y="125"/>
                  </a:cubicBezTo>
                  <a:close/>
                  <a:moveTo>
                    <a:pt x="61" y="129"/>
                  </a:moveTo>
                  <a:cubicBezTo>
                    <a:pt x="61" y="134"/>
                    <a:pt x="57" y="138"/>
                    <a:pt x="52" y="138"/>
                  </a:cubicBezTo>
                  <a:cubicBezTo>
                    <a:pt x="47" y="138"/>
                    <a:pt x="44" y="134"/>
                    <a:pt x="44" y="129"/>
                  </a:cubicBezTo>
                  <a:cubicBezTo>
                    <a:pt x="44" y="124"/>
                    <a:pt x="47" y="120"/>
                    <a:pt x="52" y="120"/>
                  </a:cubicBezTo>
                  <a:cubicBezTo>
                    <a:pt x="57" y="120"/>
                    <a:pt x="61" y="124"/>
                    <a:pt x="61" y="129"/>
                  </a:cubicBezTo>
                  <a:close/>
                  <a:moveTo>
                    <a:pt x="86" y="125"/>
                  </a:moveTo>
                  <a:cubicBezTo>
                    <a:pt x="86" y="130"/>
                    <a:pt x="82" y="134"/>
                    <a:pt x="77" y="134"/>
                  </a:cubicBezTo>
                  <a:cubicBezTo>
                    <a:pt x="72" y="134"/>
                    <a:pt x="69" y="130"/>
                    <a:pt x="69" y="125"/>
                  </a:cubicBezTo>
                  <a:cubicBezTo>
                    <a:pt x="69" y="120"/>
                    <a:pt x="72" y="116"/>
                    <a:pt x="77" y="116"/>
                  </a:cubicBezTo>
                  <a:cubicBezTo>
                    <a:pt x="82" y="116"/>
                    <a:pt x="86" y="120"/>
                    <a:pt x="86" y="125"/>
                  </a:cubicBezTo>
                  <a:close/>
                  <a:moveTo>
                    <a:pt x="104" y="105"/>
                  </a:moveTo>
                  <a:cubicBezTo>
                    <a:pt x="104" y="110"/>
                    <a:pt x="100" y="114"/>
                    <a:pt x="95" y="114"/>
                  </a:cubicBezTo>
                  <a:cubicBezTo>
                    <a:pt x="90" y="114"/>
                    <a:pt x="86" y="110"/>
                    <a:pt x="86" y="105"/>
                  </a:cubicBezTo>
                  <a:cubicBezTo>
                    <a:pt x="86" y="100"/>
                    <a:pt x="90" y="96"/>
                    <a:pt x="95" y="96"/>
                  </a:cubicBezTo>
                  <a:cubicBezTo>
                    <a:pt x="100" y="96"/>
                    <a:pt x="104" y="100"/>
                    <a:pt x="104" y="105"/>
                  </a:cubicBezTo>
                  <a:close/>
                  <a:moveTo>
                    <a:pt x="105" y="10"/>
                  </a:moveTo>
                  <a:cubicBezTo>
                    <a:pt x="105" y="15"/>
                    <a:pt x="101" y="19"/>
                    <a:pt x="96" y="19"/>
                  </a:cubicBezTo>
                  <a:cubicBezTo>
                    <a:pt x="91" y="19"/>
                    <a:pt x="87" y="15"/>
                    <a:pt x="87" y="10"/>
                  </a:cubicBezTo>
                  <a:cubicBezTo>
                    <a:pt x="87" y="5"/>
                    <a:pt x="91" y="0"/>
                    <a:pt x="96" y="0"/>
                  </a:cubicBezTo>
                  <a:cubicBezTo>
                    <a:pt x="101" y="1"/>
                    <a:pt x="105" y="5"/>
                    <a:pt x="105" y="10"/>
                  </a:cubicBezTo>
                  <a:close/>
                  <a:moveTo>
                    <a:pt x="105" y="34"/>
                  </a:moveTo>
                  <a:cubicBezTo>
                    <a:pt x="105" y="39"/>
                    <a:pt x="101" y="43"/>
                    <a:pt x="96" y="43"/>
                  </a:cubicBezTo>
                  <a:cubicBezTo>
                    <a:pt x="91" y="43"/>
                    <a:pt x="87" y="39"/>
                    <a:pt x="87" y="34"/>
                  </a:cubicBezTo>
                  <a:cubicBezTo>
                    <a:pt x="87" y="28"/>
                    <a:pt x="91" y="25"/>
                    <a:pt x="96" y="25"/>
                  </a:cubicBezTo>
                  <a:cubicBezTo>
                    <a:pt x="101" y="25"/>
                    <a:pt x="105" y="29"/>
                    <a:pt x="105" y="34"/>
                  </a:cubicBezTo>
                  <a:close/>
                  <a:moveTo>
                    <a:pt x="105" y="58"/>
                  </a:moveTo>
                  <a:cubicBezTo>
                    <a:pt x="105" y="63"/>
                    <a:pt x="101" y="66"/>
                    <a:pt x="96" y="66"/>
                  </a:cubicBezTo>
                  <a:cubicBezTo>
                    <a:pt x="91" y="66"/>
                    <a:pt x="87" y="63"/>
                    <a:pt x="87" y="58"/>
                  </a:cubicBezTo>
                  <a:cubicBezTo>
                    <a:pt x="87" y="53"/>
                    <a:pt x="91" y="49"/>
                    <a:pt x="96" y="49"/>
                  </a:cubicBezTo>
                  <a:cubicBezTo>
                    <a:pt x="101" y="49"/>
                    <a:pt x="105" y="53"/>
                    <a:pt x="105" y="58"/>
                  </a:cubicBezTo>
                  <a:close/>
                  <a:moveTo>
                    <a:pt x="105" y="81"/>
                  </a:moveTo>
                  <a:cubicBezTo>
                    <a:pt x="105" y="86"/>
                    <a:pt x="101" y="90"/>
                    <a:pt x="96" y="90"/>
                  </a:cubicBezTo>
                  <a:cubicBezTo>
                    <a:pt x="91" y="90"/>
                    <a:pt x="87" y="86"/>
                    <a:pt x="87" y="81"/>
                  </a:cubicBezTo>
                  <a:cubicBezTo>
                    <a:pt x="87" y="76"/>
                    <a:pt x="91" y="73"/>
                    <a:pt x="96" y="73"/>
                  </a:cubicBezTo>
                  <a:cubicBezTo>
                    <a:pt x="101" y="73"/>
                    <a:pt x="105" y="76"/>
                    <a:pt x="105" y="81"/>
                  </a:cubicBez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220">
              <a:extLst>
                <a:ext uri="{FF2B5EF4-FFF2-40B4-BE49-F238E27FC236}">
                  <a16:creationId xmlns:a16="http://schemas.microsoft.com/office/drawing/2014/main" id="{0C4951FC-EA8D-42CB-9F6A-17FA9F30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6613" y="933450"/>
              <a:ext cx="57150" cy="65088"/>
            </a:xfrm>
            <a:custGeom>
              <a:avLst/>
              <a:gdLst>
                <a:gd name="T0" fmla="*/ 88 w 115"/>
                <a:gd name="T1" fmla="*/ 133 h 133"/>
                <a:gd name="T2" fmla="*/ 28 w 115"/>
                <a:gd name="T3" fmla="*/ 41 h 133"/>
                <a:gd name="T4" fmla="*/ 28 w 115"/>
                <a:gd name="T5" fmla="*/ 133 h 133"/>
                <a:gd name="T6" fmla="*/ 0 w 115"/>
                <a:gd name="T7" fmla="*/ 133 h 133"/>
                <a:gd name="T8" fmla="*/ 0 w 115"/>
                <a:gd name="T9" fmla="*/ 0 h 133"/>
                <a:gd name="T10" fmla="*/ 28 w 115"/>
                <a:gd name="T11" fmla="*/ 0 h 133"/>
                <a:gd name="T12" fmla="*/ 88 w 115"/>
                <a:gd name="T13" fmla="*/ 92 h 133"/>
                <a:gd name="T14" fmla="*/ 88 w 115"/>
                <a:gd name="T15" fmla="*/ 0 h 133"/>
                <a:gd name="T16" fmla="*/ 115 w 115"/>
                <a:gd name="T17" fmla="*/ 0 h 133"/>
                <a:gd name="T18" fmla="*/ 115 w 115"/>
                <a:gd name="T19" fmla="*/ 133 h 133"/>
                <a:gd name="T20" fmla="*/ 88 w 115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3">
                  <a:moveTo>
                    <a:pt x="88" y="133"/>
                  </a:moveTo>
                  <a:lnTo>
                    <a:pt x="28" y="41"/>
                  </a:lnTo>
                  <a:lnTo>
                    <a:pt x="28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2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3"/>
                  </a:lnTo>
                  <a:lnTo>
                    <a:pt x="88" y="133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221">
              <a:extLst>
                <a:ext uri="{FF2B5EF4-FFF2-40B4-BE49-F238E27FC236}">
                  <a16:creationId xmlns:a16="http://schemas.microsoft.com/office/drawing/2014/main" id="{4C4A0ED8-CADC-4514-BFB1-8C6B203403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96463" y="912813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2 w 30"/>
                <a:gd name="T13" fmla="*/ 175 h 175"/>
                <a:gd name="T14" fmla="*/ 2 w 30"/>
                <a:gd name="T15" fmla="*/ 42 h 175"/>
                <a:gd name="T16" fmla="*/ 29 w 30"/>
                <a:gd name="T17" fmla="*/ 42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7"/>
                    <a:pt x="8" y="0"/>
                    <a:pt x="15" y="0"/>
                  </a:cubicBezTo>
                  <a:cubicBezTo>
                    <a:pt x="24" y="0"/>
                    <a:pt x="30" y="8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8" y="32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2" y="175"/>
                  </a:lnTo>
                  <a:lnTo>
                    <a:pt x="2" y="42"/>
                  </a:lnTo>
                  <a:lnTo>
                    <a:pt x="29" y="42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222">
              <a:extLst>
                <a:ext uri="{FF2B5EF4-FFF2-40B4-BE49-F238E27FC236}">
                  <a16:creationId xmlns:a16="http://schemas.microsoft.com/office/drawing/2014/main" id="{AF844989-C7E9-46C1-8325-C6C0CBB0C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275" y="933450"/>
              <a:ext cx="49213" cy="65088"/>
            </a:xfrm>
            <a:custGeom>
              <a:avLst/>
              <a:gdLst>
                <a:gd name="T0" fmla="*/ 99 w 99"/>
                <a:gd name="T1" fmla="*/ 21 h 133"/>
                <a:gd name="T2" fmla="*/ 63 w 99"/>
                <a:gd name="T3" fmla="*/ 21 h 133"/>
                <a:gd name="T4" fmla="*/ 63 w 99"/>
                <a:gd name="T5" fmla="*/ 133 h 133"/>
                <a:gd name="T6" fmla="*/ 37 w 99"/>
                <a:gd name="T7" fmla="*/ 133 h 133"/>
                <a:gd name="T8" fmla="*/ 37 w 99"/>
                <a:gd name="T9" fmla="*/ 21 h 133"/>
                <a:gd name="T10" fmla="*/ 0 w 99"/>
                <a:gd name="T11" fmla="*/ 21 h 133"/>
                <a:gd name="T12" fmla="*/ 0 w 99"/>
                <a:gd name="T13" fmla="*/ 0 h 133"/>
                <a:gd name="T14" fmla="*/ 99 w 99"/>
                <a:gd name="T15" fmla="*/ 0 h 133"/>
                <a:gd name="T16" fmla="*/ 99 w 99"/>
                <a:gd name="T17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3">
                  <a:moveTo>
                    <a:pt x="99" y="21"/>
                  </a:moveTo>
                  <a:lnTo>
                    <a:pt x="63" y="21"/>
                  </a:lnTo>
                  <a:lnTo>
                    <a:pt x="63" y="133"/>
                  </a:lnTo>
                  <a:lnTo>
                    <a:pt x="37" y="133"/>
                  </a:lnTo>
                  <a:lnTo>
                    <a:pt x="37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223">
              <a:extLst>
                <a:ext uri="{FF2B5EF4-FFF2-40B4-BE49-F238E27FC236}">
                  <a16:creationId xmlns:a16="http://schemas.microsoft.com/office/drawing/2014/main" id="{0FCBD44D-DEF5-40CB-A6E4-CE2D68F3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4250" y="933450"/>
              <a:ext cx="57150" cy="66675"/>
            </a:xfrm>
            <a:custGeom>
              <a:avLst/>
              <a:gdLst>
                <a:gd name="T0" fmla="*/ 59 w 118"/>
                <a:gd name="T1" fmla="*/ 62 h 134"/>
                <a:gd name="T2" fmla="*/ 88 w 118"/>
                <a:gd name="T3" fmla="*/ 0 h 134"/>
                <a:gd name="T4" fmla="*/ 118 w 118"/>
                <a:gd name="T5" fmla="*/ 0 h 134"/>
                <a:gd name="T6" fmla="*/ 73 w 118"/>
                <a:gd name="T7" fmla="*/ 87 h 134"/>
                <a:gd name="T8" fmla="*/ 73 w 118"/>
                <a:gd name="T9" fmla="*/ 134 h 134"/>
                <a:gd name="T10" fmla="*/ 45 w 118"/>
                <a:gd name="T11" fmla="*/ 134 h 134"/>
                <a:gd name="T12" fmla="*/ 45 w 118"/>
                <a:gd name="T13" fmla="*/ 87 h 134"/>
                <a:gd name="T14" fmla="*/ 0 w 118"/>
                <a:gd name="T15" fmla="*/ 0 h 134"/>
                <a:gd name="T16" fmla="*/ 30 w 118"/>
                <a:gd name="T17" fmla="*/ 0 h 134"/>
                <a:gd name="T18" fmla="*/ 59 w 118"/>
                <a:gd name="T19" fmla="*/ 6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34">
                  <a:moveTo>
                    <a:pt x="59" y="62"/>
                  </a:moveTo>
                  <a:lnTo>
                    <a:pt x="88" y="0"/>
                  </a:lnTo>
                  <a:lnTo>
                    <a:pt x="118" y="0"/>
                  </a:lnTo>
                  <a:lnTo>
                    <a:pt x="73" y="87"/>
                  </a:lnTo>
                  <a:lnTo>
                    <a:pt x="73" y="134"/>
                  </a:lnTo>
                  <a:lnTo>
                    <a:pt x="45" y="134"/>
                  </a:lnTo>
                  <a:lnTo>
                    <a:pt x="45" y="87"/>
                  </a:lnTo>
                  <a:lnTo>
                    <a:pt x="0" y="0"/>
                  </a:lnTo>
                  <a:lnTo>
                    <a:pt x="30" y="0"/>
                  </a:lnTo>
                  <a:lnTo>
                    <a:pt x="59" y="62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1" name="Groupe 440">
            <a:extLst>
              <a:ext uri="{FF2B5EF4-FFF2-40B4-BE49-F238E27FC236}">
                <a16:creationId xmlns:a16="http://schemas.microsoft.com/office/drawing/2014/main" id="{22B115A0-5334-4A0A-B239-5CE01FC7FD05}"/>
              </a:ext>
            </a:extLst>
          </p:cNvPr>
          <p:cNvGrpSpPr/>
          <p:nvPr/>
        </p:nvGrpSpPr>
        <p:grpSpPr>
          <a:xfrm>
            <a:off x="4001166" y="5177315"/>
            <a:ext cx="1083070" cy="1060026"/>
            <a:chOff x="7858125" y="-568325"/>
            <a:chExt cx="596900" cy="584200"/>
          </a:xfrm>
        </p:grpSpPr>
        <p:sp>
          <p:nvSpPr>
            <p:cNvPr id="358" name="Freeform 224">
              <a:extLst>
                <a:ext uri="{FF2B5EF4-FFF2-40B4-BE49-F238E27FC236}">
                  <a16:creationId xmlns:a16="http://schemas.microsoft.com/office/drawing/2014/main" id="{19AEAF0F-942B-4C57-9C3D-1D7592BC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0" y="-169863"/>
              <a:ext cx="39688" cy="39688"/>
            </a:xfrm>
            <a:custGeom>
              <a:avLst/>
              <a:gdLst>
                <a:gd name="T0" fmla="*/ 14 w 80"/>
                <a:gd name="T1" fmla="*/ 66 h 80"/>
                <a:gd name="T2" fmla="*/ 14 w 80"/>
                <a:gd name="T3" fmla="*/ 0 h 80"/>
                <a:gd name="T4" fmla="*/ 0 w 80"/>
                <a:gd name="T5" fmla="*/ 0 h 80"/>
                <a:gd name="T6" fmla="*/ 0 w 80"/>
                <a:gd name="T7" fmla="*/ 80 h 80"/>
                <a:gd name="T8" fmla="*/ 80 w 80"/>
                <a:gd name="T9" fmla="*/ 80 h 80"/>
                <a:gd name="T10" fmla="*/ 80 w 80"/>
                <a:gd name="T11" fmla="*/ 0 h 80"/>
                <a:gd name="T12" fmla="*/ 66 w 80"/>
                <a:gd name="T13" fmla="*/ 0 h 80"/>
                <a:gd name="T14" fmla="*/ 66 w 80"/>
                <a:gd name="T15" fmla="*/ 66 h 80"/>
                <a:gd name="T16" fmla="*/ 14 w 80"/>
                <a:gd name="T17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4" y="66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66" y="66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225">
              <a:extLst>
                <a:ext uri="{FF2B5EF4-FFF2-40B4-BE49-F238E27FC236}">
                  <a16:creationId xmlns:a16="http://schemas.microsoft.com/office/drawing/2014/main" id="{A49619C8-BB28-47C7-891F-699166013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3" y="-169863"/>
              <a:ext cx="39688" cy="39688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80 h 80"/>
                <a:gd name="T4" fmla="*/ 14 w 80"/>
                <a:gd name="T5" fmla="*/ 80 h 80"/>
                <a:gd name="T6" fmla="*/ 14 w 80"/>
                <a:gd name="T7" fmla="*/ 13 h 80"/>
                <a:gd name="T8" fmla="*/ 66 w 80"/>
                <a:gd name="T9" fmla="*/ 13 h 80"/>
                <a:gd name="T10" fmla="*/ 66 w 80"/>
                <a:gd name="T11" fmla="*/ 80 h 80"/>
                <a:gd name="T12" fmla="*/ 80 w 80"/>
                <a:gd name="T13" fmla="*/ 80 h 80"/>
                <a:gd name="T14" fmla="*/ 80 w 80"/>
                <a:gd name="T15" fmla="*/ 0 h 80"/>
                <a:gd name="T16" fmla="*/ 0 w 80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lnTo>
                    <a:pt x="0" y="80"/>
                  </a:lnTo>
                  <a:lnTo>
                    <a:pt x="14" y="80"/>
                  </a:lnTo>
                  <a:lnTo>
                    <a:pt x="14" y="13"/>
                  </a:lnTo>
                  <a:lnTo>
                    <a:pt x="66" y="13"/>
                  </a:lnTo>
                  <a:lnTo>
                    <a:pt x="66" y="80"/>
                  </a:lnTo>
                  <a:lnTo>
                    <a:pt x="80" y="80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Rectangle 226">
              <a:extLst>
                <a:ext uri="{FF2B5EF4-FFF2-40B4-BE49-F238E27FC236}">
                  <a16:creationId xmlns:a16="http://schemas.microsoft.com/office/drawing/2014/main" id="{35851928-C70F-4ABF-B073-2C701188F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175" y="-180975"/>
              <a:ext cx="7938" cy="47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Rectangle 227">
              <a:extLst>
                <a:ext uri="{FF2B5EF4-FFF2-40B4-BE49-F238E27FC236}">
                  <a16:creationId xmlns:a16="http://schemas.microsoft.com/office/drawing/2014/main" id="{2FF32FF5-1033-4D6D-85B9-36A63B57C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4175" y="-169863"/>
              <a:ext cx="7938" cy="396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228">
              <a:extLst>
                <a:ext uri="{FF2B5EF4-FFF2-40B4-BE49-F238E27FC236}">
                  <a16:creationId xmlns:a16="http://schemas.microsoft.com/office/drawing/2014/main" id="{E7B57510-0617-45DB-BF7C-D4B72259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3" y="-169863"/>
              <a:ext cx="38100" cy="39688"/>
            </a:xfrm>
            <a:custGeom>
              <a:avLst/>
              <a:gdLst>
                <a:gd name="T0" fmla="*/ 67 w 80"/>
                <a:gd name="T1" fmla="*/ 0 h 80"/>
                <a:gd name="T2" fmla="*/ 48 w 80"/>
                <a:gd name="T3" fmla="*/ 66 h 80"/>
                <a:gd name="T4" fmla="*/ 34 w 80"/>
                <a:gd name="T5" fmla="*/ 66 h 80"/>
                <a:gd name="T6" fmla="*/ 14 w 80"/>
                <a:gd name="T7" fmla="*/ 0 h 80"/>
                <a:gd name="T8" fmla="*/ 0 w 80"/>
                <a:gd name="T9" fmla="*/ 0 h 80"/>
                <a:gd name="T10" fmla="*/ 22 w 80"/>
                <a:gd name="T11" fmla="*/ 80 h 80"/>
                <a:gd name="T12" fmla="*/ 59 w 80"/>
                <a:gd name="T13" fmla="*/ 80 h 80"/>
                <a:gd name="T14" fmla="*/ 80 w 80"/>
                <a:gd name="T15" fmla="*/ 0 h 80"/>
                <a:gd name="T16" fmla="*/ 67 w 80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7" y="0"/>
                  </a:moveTo>
                  <a:cubicBezTo>
                    <a:pt x="67" y="0"/>
                    <a:pt x="48" y="64"/>
                    <a:pt x="48" y="66"/>
                  </a:cubicBezTo>
                  <a:lnTo>
                    <a:pt x="3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2" y="80"/>
                  </a:lnTo>
                  <a:lnTo>
                    <a:pt x="59" y="80"/>
                  </a:lnTo>
                  <a:lnTo>
                    <a:pt x="8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229">
              <a:extLst>
                <a:ext uri="{FF2B5EF4-FFF2-40B4-BE49-F238E27FC236}">
                  <a16:creationId xmlns:a16="http://schemas.microsoft.com/office/drawing/2014/main" id="{BAFFB5FA-974E-4D0F-98EB-5B5B5FF4C5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02600" y="-169863"/>
              <a:ext cx="38100" cy="39688"/>
            </a:xfrm>
            <a:custGeom>
              <a:avLst/>
              <a:gdLst>
                <a:gd name="T0" fmla="*/ 66 w 80"/>
                <a:gd name="T1" fmla="*/ 66 h 80"/>
                <a:gd name="T2" fmla="*/ 15 w 80"/>
                <a:gd name="T3" fmla="*/ 66 h 80"/>
                <a:gd name="T4" fmla="*/ 15 w 80"/>
                <a:gd name="T5" fmla="*/ 46 h 80"/>
                <a:gd name="T6" fmla="*/ 80 w 80"/>
                <a:gd name="T7" fmla="*/ 46 h 80"/>
                <a:gd name="T8" fmla="*/ 80 w 80"/>
                <a:gd name="T9" fmla="*/ 0 h 80"/>
                <a:gd name="T10" fmla="*/ 0 w 80"/>
                <a:gd name="T11" fmla="*/ 0 h 80"/>
                <a:gd name="T12" fmla="*/ 0 w 80"/>
                <a:gd name="T13" fmla="*/ 80 h 80"/>
                <a:gd name="T14" fmla="*/ 66 w 80"/>
                <a:gd name="T15" fmla="*/ 80 h 80"/>
                <a:gd name="T16" fmla="*/ 66 w 80"/>
                <a:gd name="T17" fmla="*/ 66 h 80"/>
                <a:gd name="T18" fmla="*/ 15 w 80"/>
                <a:gd name="T19" fmla="*/ 14 h 80"/>
                <a:gd name="T20" fmla="*/ 66 w 80"/>
                <a:gd name="T21" fmla="*/ 14 h 80"/>
                <a:gd name="T22" fmla="*/ 66 w 80"/>
                <a:gd name="T23" fmla="*/ 34 h 80"/>
                <a:gd name="T24" fmla="*/ 15 w 80"/>
                <a:gd name="T25" fmla="*/ 34 h 80"/>
                <a:gd name="T26" fmla="*/ 15 w 80"/>
                <a:gd name="T27" fmla="*/ 1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80">
                  <a:moveTo>
                    <a:pt x="66" y="66"/>
                  </a:moveTo>
                  <a:lnTo>
                    <a:pt x="15" y="66"/>
                  </a:lnTo>
                  <a:lnTo>
                    <a:pt x="15" y="46"/>
                  </a:lnTo>
                  <a:lnTo>
                    <a:pt x="80" y="46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66" y="80"/>
                  </a:lnTo>
                  <a:lnTo>
                    <a:pt x="66" y="66"/>
                  </a:lnTo>
                  <a:close/>
                  <a:moveTo>
                    <a:pt x="15" y="14"/>
                  </a:moveTo>
                  <a:lnTo>
                    <a:pt x="66" y="14"/>
                  </a:lnTo>
                  <a:lnTo>
                    <a:pt x="66" y="34"/>
                  </a:lnTo>
                  <a:lnTo>
                    <a:pt x="15" y="34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230">
              <a:extLst>
                <a:ext uri="{FF2B5EF4-FFF2-40B4-BE49-F238E27FC236}">
                  <a16:creationId xmlns:a16="http://schemas.microsoft.com/office/drawing/2014/main" id="{08AE575E-147B-48D9-A440-B12579D72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-169863"/>
              <a:ext cx="23813" cy="39688"/>
            </a:xfrm>
            <a:custGeom>
              <a:avLst/>
              <a:gdLst>
                <a:gd name="T0" fmla="*/ 13 w 50"/>
                <a:gd name="T1" fmla="*/ 80 h 80"/>
                <a:gd name="T2" fmla="*/ 13 w 50"/>
                <a:gd name="T3" fmla="*/ 13 h 80"/>
                <a:gd name="T4" fmla="*/ 50 w 50"/>
                <a:gd name="T5" fmla="*/ 13 h 80"/>
                <a:gd name="T6" fmla="*/ 50 w 50"/>
                <a:gd name="T7" fmla="*/ 0 h 80"/>
                <a:gd name="T8" fmla="*/ 0 w 50"/>
                <a:gd name="T9" fmla="*/ 0 h 80"/>
                <a:gd name="T10" fmla="*/ 0 w 50"/>
                <a:gd name="T11" fmla="*/ 80 h 80"/>
                <a:gd name="T12" fmla="*/ 13 w 5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0">
                  <a:moveTo>
                    <a:pt x="13" y="80"/>
                  </a:moveTo>
                  <a:lnTo>
                    <a:pt x="13" y="13"/>
                  </a:lnTo>
                  <a:lnTo>
                    <a:pt x="50" y="13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13" y="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231">
              <a:extLst>
                <a:ext uri="{FF2B5EF4-FFF2-40B4-BE49-F238E27FC236}">
                  <a16:creationId xmlns:a16="http://schemas.microsoft.com/office/drawing/2014/main" id="{40C2B93C-7D1E-4D94-AD8A-0DBCD9F94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-169863"/>
              <a:ext cx="39688" cy="39688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46 h 80"/>
                <a:gd name="T4" fmla="*/ 32 w 80"/>
                <a:gd name="T5" fmla="*/ 46 h 80"/>
                <a:gd name="T6" fmla="*/ 65 w 80"/>
                <a:gd name="T7" fmla="*/ 46 h 80"/>
                <a:gd name="T8" fmla="*/ 65 w 80"/>
                <a:gd name="T9" fmla="*/ 66 h 80"/>
                <a:gd name="T10" fmla="*/ 0 w 80"/>
                <a:gd name="T11" fmla="*/ 66 h 80"/>
                <a:gd name="T12" fmla="*/ 0 w 80"/>
                <a:gd name="T13" fmla="*/ 80 h 80"/>
                <a:gd name="T14" fmla="*/ 80 w 80"/>
                <a:gd name="T15" fmla="*/ 80 h 80"/>
                <a:gd name="T16" fmla="*/ 80 w 80"/>
                <a:gd name="T17" fmla="*/ 33 h 80"/>
                <a:gd name="T18" fmla="*/ 14 w 80"/>
                <a:gd name="T19" fmla="*/ 33 h 80"/>
                <a:gd name="T20" fmla="*/ 14 w 80"/>
                <a:gd name="T21" fmla="*/ 13 h 80"/>
                <a:gd name="T22" fmla="*/ 66 w 80"/>
                <a:gd name="T23" fmla="*/ 13 h 80"/>
                <a:gd name="T24" fmla="*/ 66 w 80"/>
                <a:gd name="T25" fmla="*/ 0 h 80"/>
                <a:gd name="T26" fmla="*/ 0 w 80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lnTo>
                    <a:pt x="0" y="46"/>
                  </a:lnTo>
                  <a:lnTo>
                    <a:pt x="32" y="46"/>
                  </a:lnTo>
                  <a:lnTo>
                    <a:pt x="65" y="46"/>
                  </a:lnTo>
                  <a:lnTo>
                    <a:pt x="65" y="66"/>
                  </a:lnTo>
                  <a:lnTo>
                    <a:pt x="0" y="66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80" y="33"/>
                  </a:lnTo>
                  <a:lnTo>
                    <a:pt x="14" y="33"/>
                  </a:lnTo>
                  <a:lnTo>
                    <a:pt x="14" y="13"/>
                  </a:lnTo>
                  <a:lnTo>
                    <a:pt x="66" y="13"/>
                  </a:lnTo>
                  <a:lnTo>
                    <a:pt x="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Rectangle 232">
              <a:extLst>
                <a:ext uri="{FF2B5EF4-FFF2-40B4-BE49-F238E27FC236}">
                  <a16:creationId xmlns:a16="http://schemas.microsoft.com/office/drawing/2014/main" id="{34FFB231-5D83-49A8-85EE-71AF8AB71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5163" y="-169863"/>
              <a:ext cx="6350" cy="396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Rectangle 233">
              <a:extLst>
                <a:ext uri="{FF2B5EF4-FFF2-40B4-BE49-F238E27FC236}">
                  <a16:creationId xmlns:a16="http://schemas.microsoft.com/office/drawing/2014/main" id="{3D38DD2E-F458-4FB4-A2C3-8138DA622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5163" y="-180975"/>
              <a:ext cx="6350" cy="47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234">
              <a:extLst>
                <a:ext uri="{FF2B5EF4-FFF2-40B4-BE49-F238E27FC236}">
                  <a16:creationId xmlns:a16="http://schemas.microsoft.com/office/drawing/2014/main" id="{614258DD-80A6-4D4F-B895-F1628D93B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-180975"/>
              <a:ext cx="25400" cy="50800"/>
            </a:xfrm>
            <a:custGeom>
              <a:avLst/>
              <a:gdLst>
                <a:gd name="T0" fmla="*/ 14 w 53"/>
                <a:gd name="T1" fmla="*/ 24 h 104"/>
                <a:gd name="T2" fmla="*/ 14 w 53"/>
                <a:gd name="T3" fmla="*/ 0 h 104"/>
                <a:gd name="T4" fmla="*/ 0 w 53"/>
                <a:gd name="T5" fmla="*/ 0 h 104"/>
                <a:gd name="T6" fmla="*/ 0 w 53"/>
                <a:gd name="T7" fmla="*/ 53 h 104"/>
                <a:gd name="T8" fmla="*/ 0 w 53"/>
                <a:gd name="T9" fmla="*/ 104 h 104"/>
                <a:gd name="T10" fmla="*/ 53 w 53"/>
                <a:gd name="T11" fmla="*/ 104 h 104"/>
                <a:gd name="T12" fmla="*/ 53 w 53"/>
                <a:gd name="T13" fmla="*/ 90 h 104"/>
                <a:gd name="T14" fmla="*/ 14 w 53"/>
                <a:gd name="T15" fmla="*/ 90 h 104"/>
                <a:gd name="T16" fmla="*/ 14 w 53"/>
                <a:gd name="T17" fmla="*/ 37 h 104"/>
                <a:gd name="T18" fmla="*/ 41 w 53"/>
                <a:gd name="T19" fmla="*/ 37 h 104"/>
                <a:gd name="T20" fmla="*/ 41 w 53"/>
                <a:gd name="T21" fmla="*/ 24 h 104"/>
                <a:gd name="T22" fmla="*/ 14 w 53"/>
                <a:gd name="T23" fmla="*/ 2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104">
                  <a:moveTo>
                    <a:pt x="14" y="24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0" y="104"/>
                  </a:lnTo>
                  <a:lnTo>
                    <a:pt x="53" y="104"/>
                  </a:lnTo>
                  <a:lnTo>
                    <a:pt x="53" y="90"/>
                  </a:lnTo>
                  <a:lnTo>
                    <a:pt x="14" y="90"/>
                  </a:lnTo>
                  <a:lnTo>
                    <a:pt x="14" y="37"/>
                  </a:lnTo>
                  <a:lnTo>
                    <a:pt x="41" y="37"/>
                  </a:lnTo>
                  <a:lnTo>
                    <a:pt x="41" y="24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235">
              <a:extLst>
                <a:ext uri="{FF2B5EF4-FFF2-40B4-BE49-F238E27FC236}">
                  <a16:creationId xmlns:a16="http://schemas.microsoft.com/office/drawing/2014/main" id="{E0D71DEC-C1D8-466A-BC76-9C4A9FD69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78825" y="-180975"/>
              <a:ext cx="38100" cy="50800"/>
            </a:xfrm>
            <a:custGeom>
              <a:avLst/>
              <a:gdLst>
                <a:gd name="T0" fmla="*/ 65 w 79"/>
                <a:gd name="T1" fmla="*/ 90 h 104"/>
                <a:gd name="T2" fmla="*/ 14 w 79"/>
                <a:gd name="T3" fmla="*/ 90 h 104"/>
                <a:gd name="T4" fmla="*/ 14 w 79"/>
                <a:gd name="T5" fmla="*/ 70 h 104"/>
                <a:gd name="T6" fmla="*/ 79 w 79"/>
                <a:gd name="T7" fmla="*/ 70 h 104"/>
                <a:gd name="T8" fmla="*/ 79 w 79"/>
                <a:gd name="T9" fmla="*/ 24 h 104"/>
                <a:gd name="T10" fmla="*/ 44 w 79"/>
                <a:gd name="T11" fmla="*/ 24 h 104"/>
                <a:gd name="T12" fmla="*/ 60 w 79"/>
                <a:gd name="T13" fmla="*/ 0 h 104"/>
                <a:gd name="T14" fmla="*/ 46 w 79"/>
                <a:gd name="T15" fmla="*/ 0 h 104"/>
                <a:gd name="T16" fmla="*/ 29 w 79"/>
                <a:gd name="T17" fmla="*/ 24 h 104"/>
                <a:gd name="T18" fmla="*/ 0 w 79"/>
                <a:gd name="T19" fmla="*/ 24 h 104"/>
                <a:gd name="T20" fmla="*/ 0 w 79"/>
                <a:gd name="T21" fmla="*/ 104 h 104"/>
                <a:gd name="T22" fmla="*/ 66 w 79"/>
                <a:gd name="T23" fmla="*/ 104 h 104"/>
                <a:gd name="T24" fmla="*/ 66 w 79"/>
                <a:gd name="T25" fmla="*/ 90 h 104"/>
                <a:gd name="T26" fmla="*/ 65 w 79"/>
                <a:gd name="T27" fmla="*/ 90 h 104"/>
                <a:gd name="T28" fmla="*/ 14 w 79"/>
                <a:gd name="T29" fmla="*/ 38 h 104"/>
                <a:gd name="T30" fmla="*/ 65 w 79"/>
                <a:gd name="T31" fmla="*/ 38 h 104"/>
                <a:gd name="T32" fmla="*/ 65 w 79"/>
                <a:gd name="T33" fmla="*/ 58 h 104"/>
                <a:gd name="T34" fmla="*/ 14 w 79"/>
                <a:gd name="T35" fmla="*/ 58 h 104"/>
                <a:gd name="T36" fmla="*/ 14 w 79"/>
                <a:gd name="T37" fmla="*/ 3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9" h="104">
                  <a:moveTo>
                    <a:pt x="65" y="90"/>
                  </a:moveTo>
                  <a:lnTo>
                    <a:pt x="14" y="90"/>
                  </a:lnTo>
                  <a:lnTo>
                    <a:pt x="14" y="70"/>
                  </a:lnTo>
                  <a:lnTo>
                    <a:pt x="79" y="70"/>
                  </a:lnTo>
                  <a:lnTo>
                    <a:pt x="79" y="24"/>
                  </a:lnTo>
                  <a:lnTo>
                    <a:pt x="44" y="24"/>
                  </a:lnTo>
                  <a:lnTo>
                    <a:pt x="60" y="0"/>
                  </a:lnTo>
                  <a:lnTo>
                    <a:pt x="46" y="0"/>
                  </a:lnTo>
                  <a:cubicBezTo>
                    <a:pt x="46" y="0"/>
                    <a:pt x="32" y="17"/>
                    <a:pt x="29" y="24"/>
                  </a:cubicBezTo>
                  <a:lnTo>
                    <a:pt x="0" y="24"/>
                  </a:lnTo>
                  <a:lnTo>
                    <a:pt x="0" y="104"/>
                  </a:lnTo>
                  <a:lnTo>
                    <a:pt x="66" y="104"/>
                  </a:lnTo>
                  <a:lnTo>
                    <a:pt x="66" y="90"/>
                  </a:lnTo>
                  <a:lnTo>
                    <a:pt x="65" y="90"/>
                  </a:lnTo>
                  <a:close/>
                  <a:moveTo>
                    <a:pt x="14" y="38"/>
                  </a:moveTo>
                  <a:lnTo>
                    <a:pt x="65" y="38"/>
                  </a:lnTo>
                  <a:lnTo>
                    <a:pt x="65" y="58"/>
                  </a:lnTo>
                  <a:lnTo>
                    <a:pt x="14" y="5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236">
              <a:extLst>
                <a:ext uri="{FF2B5EF4-FFF2-40B4-BE49-F238E27FC236}">
                  <a16:creationId xmlns:a16="http://schemas.microsoft.com/office/drawing/2014/main" id="{3BF584DE-F796-4FD6-A8DB-E1FE534B0D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58125" y="-100013"/>
              <a:ext cx="80963" cy="82550"/>
            </a:xfrm>
            <a:custGeom>
              <a:avLst/>
              <a:gdLst>
                <a:gd name="T0" fmla="*/ 134 w 165"/>
                <a:gd name="T1" fmla="*/ 125 h 166"/>
                <a:gd name="T2" fmla="*/ 134 w 165"/>
                <a:gd name="T3" fmla="*/ 56 h 166"/>
                <a:gd name="T4" fmla="*/ 74 w 165"/>
                <a:gd name="T5" fmla="*/ 0 h 166"/>
                <a:gd name="T6" fmla="*/ 8 w 165"/>
                <a:gd name="T7" fmla="*/ 35 h 166"/>
                <a:gd name="T8" fmla="*/ 29 w 165"/>
                <a:gd name="T9" fmla="*/ 52 h 166"/>
                <a:gd name="T10" fmla="*/ 74 w 165"/>
                <a:gd name="T11" fmla="*/ 11 h 166"/>
                <a:gd name="T12" fmla="*/ 99 w 165"/>
                <a:gd name="T13" fmla="*/ 56 h 166"/>
                <a:gd name="T14" fmla="*/ 99 w 165"/>
                <a:gd name="T15" fmla="*/ 74 h 166"/>
                <a:gd name="T16" fmla="*/ 0 w 165"/>
                <a:gd name="T17" fmla="*/ 126 h 166"/>
                <a:gd name="T18" fmla="*/ 48 w 165"/>
                <a:gd name="T19" fmla="*/ 166 h 166"/>
                <a:gd name="T20" fmla="*/ 98 w 165"/>
                <a:gd name="T21" fmla="*/ 142 h 166"/>
                <a:gd name="T22" fmla="*/ 127 w 165"/>
                <a:gd name="T23" fmla="*/ 166 h 166"/>
                <a:gd name="T24" fmla="*/ 165 w 165"/>
                <a:gd name="T25" fmla="*/ 160 h 166"/>
                <a:gd name="T26" fmla="*/ 165 w 165"/>
                <a:gd name="T27" fmla="*/ 151 h 166"/>
                <a:gd name="T28" fmla="*/ 152 w 165"/>
                <a:gd name="T29" fmla="*/ 154 h 166"/>
                <a:gd name="T30" fmla="*/ 134 w 165"/>
                <a:gd name="T31" fmla="*/ 125 h 166"/>
                <a:gd name="T32" fmla="*/ 98 w 165"/>
                <a:gd name="T33" fmla="*/ 107 h 166"/>
                <a:gd name="T34" fmla="*/ 63 w 165"/>
                <a:gd name="T35" fmla="*/ 146 h 166"/>
                <a:gd name="T36" fmla="*/ 40 w 165"/>
                <a:gd name="T37" fmla="*/ 121 h 166"/>
                <a:gd name="T38" fmla="*/ 98 w 165"/>
                <a:gd name="T39" fmla="*/ 86 h 166"/>
                <a:gd name="T40" fmla="*/ 98 w 165"/>
                <a:gd name="T41" fmla="*/ 10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5" h="166">
                  <a:moveTo>
                    <a:pt x="134" y="125"/>
                  </a:moveTo>
                  <a:lnTo>
                    <a:pt x="134" y="56"/>
                  </a:lnTo>
                  <a:cubicBezTo>
                    <a:pt x="134" y="17"/>
                    <a:pt x="119" y="0"/>
                    <a:pt x="74" y="0"/>
                  </a:cubicBezTo>
                  <a:cubicBezTo>
                    <a:pt x="44" y="0"/>
                    <a:pt x="8" y="11"/>
                    <a:pt x="8" y="35"/>
                  </a:cubicBezTo>
                  <a:cubicBezTo>
                    <a:pt x="8" y="47"/>
                    <a:pt x="18" y="52"/>
                    <a:pt x="29" y="52"/>
                  </a:cubicBezTo>
                  <a:cubicBezTo>
                    <a:pt x="63" y="52"/>
                    <a:pt x="38" y="11"/>
                    <a:pt x="74" y="11"/>
                  </a:cubicBezTo>
                  <a:cubicBezTo>
                    <a:pt x="99" y="11"/>
                    <a:pt x="99" y="37"/>
                    <a:pt x="99" y="56"/>
                  </a:cubicBezTo>
                  <a:lnTo>
                    <a:pt x="99" y="74"/>
                  </a:lnTo>
                  <a:cubicBezTo>
                    <a:pt x="75" y="75"/>
                    <a:pt x="0" y="79"/>
                    <a:pt x="0" y="126"/>
                  </a:cubicBezTo>
                  <a:cubicBezTo>
                    <a:pt x="0" y="149"/>
                    <a:pt x="23" y="166"/>
                    <a:pt x="48" y="166"/>
                  </a:cubicBezTo>
                  <a:cubicBezTo>
                    <a:pt x="75" y="166"/>
                    <a:pt x="90" y="150"/>
                    <a:pt x="98" y="142"/>
                  </a:cubicBezTo>
                  <a:cubicBezTo>
                    <a:pt x="100" y="154"/>
                    <a:pt x="105" y="166"/>
                    <a:pt x="127" y="166"/>
                  </a:cubicBezTo>
                  <a:cubicBezTo>
                    <a:pt x="142" y="166"/>
                    <a:pt x="153" y="164"/>
                    <a:pt x="165" y="160"/>
                  </a:cubicBezTo>
                  <a:lnTo>
                    <a:pt x="165" y="151"/>
                  </a:lnTo>
                  <a:cubicBezTo>
                    <a:pt x="160" y="152"/>
                    <a:pt x="155" y="154"/>
                    <a:pt x="152" y="154"/>
                  </a:cubicBezTo>
                  <a:cubicBezTo>
                    <a:pt x="139" y="154"/>
                    <a:pt x="134" y="146"/>
                    <a:pt x="134" y="125"/>
                  </a:cubicBezTo>
                  <a:close/>
                  <a:moveTo>
                    <a:pt x="98" y="107"/>
                  </a:moveTo>
                  <a:cubicBezTo>
                    <a:pt x="98" y="132"/>
                    <a:pt x="84" y="146"/>
                    <a:pt x="63" y="146"/>
                  </a:cubicBezTo>
                  <a:cubicBezTo>
                    <a:pt x="48" y="146"/>
                    <a:pt x="40" y="135"/>
                    <a:pt x="40" y="121"/>
                  </a:cubicBezTo>
                  <a:cubicBezTo>
                    <a:pt x="40" y="89"/>
                    <a:pt x="84" y="86"/>
                    <a:pt x="98" y="86"/>
                  </a:cubicBezTo>
                  <a:lnTo>
                    <a:pt x="98" y="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237">
              <a:extLst>
                <a:ext uri="{FF2B5EF4-FFF2-40B4-BE49-F238E27FC236}">
                  <a16:creationId xmlns:a16="http://schemas.microsoft.com/office/drawing/2014/main" id="{90626E5C-8608-4179-88C9-4F3005E43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138" y="-100013"/>
              <a:ext cx="95250" cy="79375"/>
            </a:xfrm>
            <a:custGeom>
              <a:avLst/>
              <a:gdLst>
                <a:gd name="T0" fmla="*/ 169 w 196"/>
                <a:gd name="T1" fmla="*/ 125 h 162"/>
                <a:gd name="T2" fmla="*/ 169 w 196"/>
                <a:gd name="T3" fmla="*/ 46 h 162"/>
                <a:gd name="T4" fmla="*/ 125 w 196"/>
                <a:gd name="T5" fmla="*/ 0 h 162"/>
                <a:gd name="T6" fmla="*/ 65 w 196"/>
                <a:gd name="T7" fmla="*/ 41 h 162"/>
                <a:gd name="T8" fmla="*/ 64 w 196"/>
                <a:gd name="T9" fmla="*/ 41 h 162"/>
                <a:gd name="T10" fmla="*/ 64 w 196"/>
                <a:gd name="T11" fmla="*/ 0 h 162"/>
                <a:gd name="T12" fmla="*/ 0 w 196"/>
                <a:gd name="T13" fmla="*/ 9 h 162"/>
                <a:gd name="T14" fmla="*/ 0 w 196"/>
                <a:gd name="T15" fmla="*/ 16 h 162"/>
                <a:gd name="T16" fmla="*/ 27 w 196"/>
                <a:gd name="T17" fmla="*/ 44 h 162"/>
                <a:gd name="T18" fmla="*/ 27 w 196"/>
                <a:gd name="T19" fmla="*/ 125 h 162"/>
                <a:gd name="T20" fmla="*/ 0 w 196"/>
                <a:gd name="T21" fmla="*/ 155 h 162"/>
                <a:gd name="T22" fmla="*/ 0 w 196"/>
                <a:gd name="T23" fmla="*/ 162 h 162"/>
                <a:gd name="T24" fmla="*/ 91 w 196"/>
                <a:gd name="T25" fmla="*/ 162 h 162"/>
                <a:gd name="T26" fmla="*/ 91 w 196"/>
                <a:gd name="T27" fmla="*/ 155 h 162"/>
                <a:gd name="T28" fmla="*/ 64 w 196"/>
                <a:gd name="T29" fmla="*/ 125 h 162"/>
                <a:gd name="T30" fmla="*/ 64 w 196"/>
                <a:gd name="T31" fmla="*/ 79 h 162"/>
                <a:gd name="T32" fmla="*/ 109 w 196"/>
                <a:gd name="T33" fmla="*/ 21 h 162"/>
                <a:gd name="T34" fmla="*/ 132 w 196"/>
                <a:gd name="T35" fmla="*/ 74 h 162"/>
                <a:gd name="T36" fmla="*/ 132 w 196"/>
                <a:gd name="T37" fmla="*/ 125 h 162"/>
                <a:gd name="T38" fmla="*/ 105 w 196"/>
                <a:gd name="T39" fmla="*/ 155 h 162"/>
                <a:gd name="T40" fmla="*/ 105 w 196"/>
                <a:gd name="T41" fmla="*/ 162 h 162"/>
                <a:gd name="T42" fmla="*/ 196 w 196"/>
                <a:gd name="T43" fmla="*/ 162 h 162"/>
                <a:gd name="T44" fmla="*/ 196 w 196"/>
                <a:gd name="T45" fmla="*/ 155 h 162"/>
                <a:gd name="T46" fmla="*/ 169 w 196"/>
                <a:gd name="T47" fmla="*/ 12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6" h="162">
                  <a:moveTo>
                    <a:pt x="169" y="125"/>
                  </a:moveTo>
                  <a:lnTo>
                    <a:pt x="169" y="46"/>
                  </a:lnTo>
                  <a:cubicBezTo>
                    <a:pt x="169" y="20"/>
                    <a:pt x="161" y="0"/>
                    <a:pt x="125" y="0"/>
                  </a:cubicBezTo>
                  <a:cubicBezTo>
                    <a:pt x="90" y="0"/>
                    <a:pt x="74" y="26"/>
                    <a:pt x="65" y="41"/>
                  </a:cubicBezTo>
                  <a:lnTo>
                    <a:pt x="64" y="41"/>
                  </a:lnTo>
                  <a:lnTo>
                    <a:pt x="64" y="0"/>
                  </a:lnTo>
                  <a:lnTo>
                    <a:pt x="0" y="9"/>
                  </a:lnTo>
                  <a:lnTo>
                    <a:pt x="0" y="16"/>
                  </a:lnTo>
                  <a:cubicBezTo>
                    <a:pt x="14" y="16"/>
                    <a:pt x="27" y="19"/>
                    <a:pt x="27" y="44"/>
                  </a:cubicBezTo>
                  <a:lnTo>
                    <a:pt x="27" y="125"/>
                  </a:lnTo>
                  <a:cubicBezTo>
                    <a:pt x="27" y="149"/>
                    <a:pt x="21" y="155"/>
                    <a:pt x="0" y="155"/>
                  </a:cubicBezTo>
                  <a:lnTo>
                    <a:pt x="0" y="162"/>
                  </a:lnTo>
                  <a:lnTo>
                    <a:pt x="91" y="162"/>
                  </a:lnTo>
                  <a:lnTo>
                    <a:pt x="91" y="155"/>
                  </a:lnTo>
                  <a:cubicBezTo>
                    <a:pt x="70" y="155"/>
                    <a:pt x="64" y="149"/>
                    <a:pt x="64" y="125"/>
                  </a:cubicBezTo>
                  <a:lnTo>
                    <a:pt x="64" y="79"/>
                  </a:lnTo>
                  <a:cubicBezTo>
                    <a:pt x="64" y="57"/>
                    <a:pt x="87" y="21"/>
                    <a:pt x="109" y="21"/>
                  </a:cubicBezTo>
                  <a:cubicBezTo>
                    <a:pt x="126" y="21"/>
                    <a:pt x="132" y="32"/>
                    <a:pt x="132" y="74"/>
                  </a:cubicBezTo>
                  <a:lnTo>
                    <a:pt x="132" y="125"/>
                  </a:lnTo>
                  <a:cubicBezTo>
                    <a:pt x="132" y="149"/>
                    <a:pt x="126" y="155"/>
                    <a:pt x="105" y="155"/>
                  </a:cubicBezTo>
                  <a:lnTo>
                    <a:pt x="105" y="162"/>
                  </a:lnTo>
                  <a:lnTo>
                    <a:pt x="196" y="162"/>
                  </a:lnTo>
                  <a:lnTo>
                    <a:pt x="196" y="155"/>
                  </a:lnTo>
                  <a:cubicBezTo>
                    <a:pt x="175" y="155"/>
                    <a:pt x="169" y="149"/>
                    <a:pt x="169" y="12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238">
              <a:extLst>
                <a:ext uri="{FF2B5EF4-FFF2-40B4-BE49-F238E27FC236}">
                  <a16:creationId xmlns:a16="http://schemas.microsoft.com/office/drawing/2014/main" id="{92FDDA89-D898-420C-987D-7FC5DFAAC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5613" y="-112713"/>
              <a:ext cx="87313" cy="128588"/>
            </a:xfrm>
            <a:custGeom>
              <a:avLst/>
              <a:gdLst>
                <a:gd name="T0" fmla="*/ 155 w 178"/>
                <a:gd name="T1" fmla="*/ 0 h 264"/>
                <a:gd name="T2" fmla="*/ 114 w 178"/>
                <a:gd name="T3" fmla="*/ 38 h 264"/>
                <a:gd name="T4" fmla="*/ 75 w 178"/>
                <a:gd name="T5" fmla="*/ 28 h 264"/>
                <a:gd name="T6" fmla="*/ 8 w 178"/>
                <a:gd name="T7" fmla="*/ 84 h 264"/>
                <a:gd name="T8" fmla="*/ 33 w 178"/>
                <a:gd name="T9" fmla="*/ 129 h 264"/>
                <a:gd name="T10" fmla="*/ 11 w 178"/>
                <a:gd name="T11" fmla="*/ 169 h 264"/>
                <a:gd name="T12" fmla="*/ 23 w 178"/>
                <a:gd name="T13" fmla="*/ 189 h 264"/>
                <a:gd name="T14" fmla="*/ 0 w 178"/>
                <a:gd name="T15" fmla="*/ 223 h 264"/>
                <a:gd name="T16" fmla="*/ 75 w 178"/>
                <a:gd name="T17" fmla="*/ 264 h 264"/>
                <a:gd name="T18" fmla="*/ 169 w 178"/>
                <a:gd name="T19" fmla="*/ 204 h 264"/>
                <a:gd name="T20" fmla="*/ 114 w 178"/>
                <a:gd name="T21" fmla="*/ 163 h 264"/>
                <a:gd name="T22" fmla="*/ 56 w 178"/>
                <a:gd name="T23" fmla="*/ 163 h 264"/>
                <a:gd name="T24" fmla="*/ 38 w 178"/>
                <a:gd name="T25" fmla="*/ 150 h 264"/>
                <a:gd name="T26" fmla="*/ 45 w 178"/>
                <a:gd name="T27" fmla="*/ 135 h 264"/>
                <a:gd name="T28" fmla="*/ 76 w 178"/>
                <a:gd name="T29" fmla="*/ 140 h 264"/>
                <a:gd name="T30" fmla="*/ 144 w 178"/>
                <a:gd name="T31" fmla="*/ 85 h 264"/>
                <a:gd name="T32" fmla="*/ 124 w 178"/>
                <a:gd name="T33" fmla="*/ 44 h 264"/>
                <a:gd name="T34" fmla="*/ 138 w 178"/>
                <a:gd name="T35" fmla="*/ 32 h 264"/>
                <a:gd name="T36" fmla="*/ 145 w 178"/>
                <a:gd name="T37" fmla="*/ 35 h 264"/>
                <a:gd name="T38" fmla="*/ 158 w 178"/>
                <a:gd name="T39" fmla="*/ 39 h 264"/>
                <a:gd name="T40" fmla="*/ 178 w 178"/>
                <a:gd name="T41" fmla="*/ 20 h 264"/>
                <a:gd name="T42" fmla="*/ 155 w 178"/>
                <a:gd name="T43" fmla="*/ 0 h 264"/>
                <a:gd name="T44" fmla="*/ 104 w 178"/>
                <a:gd name="T45" fmla="*/ 194 h 264"/>
                <a:gd name="T46" fmla="*/ 136 w 178"/>
                <a:gd name="T47" fmla="*/ 213 h 264"/>
                <a:gd name="T48" fmla="*/ 76 w 178"/>
                <a:gd name="T49" fmla="*/ 248 h 264"/>
                <a:gd name="T50" fmla="*/ 26 w 178"/>
                <a:gd name="T51" fmla="*/ 213 h 264"/>
                <a:gd name="T52" fmla="*/ 34 w 178"/>
                <a:gd name="T53" fmla="*/ 194 h 264"/>
                <a:gd name="T54" fmla="*/ 104 w 178"/>
                <a:gd name="T55" fmla="*/ 194 h 264"/>
                <a:gd name="T56" fmla="*/ 75 w 178"/>
                <a:gd name="T57" fmla="*/ 128 h 264"/>
                <a:gd name="T58" fmla="*/ 45 w 178"/>
                <a:gd name="T59" fmla="*/ 85 h 264"/>
                <a:gd name="T60" fmla="*/ 75 w 178"/>
                <a:gd name="T61" fmla="*/ 40 h 264"/>
                <a:gd name="T62" fmla="*/ 105 w 178"/>
                <a:gd name="T63" fmla="*/ 85 h 264"/>
                <a:gd name="T64" fmla="*/ 75 w 178"/>
                <a:gd name="T65" fmla="*/ 12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264">
                  <a:moveTo>
                    <a:pt x="155" y="0"/>
                  </a:moveTo>
                  <a:cubicBezTo>
                    <a:pt x="133" y="0"/>
                    <a:pt x="121" y="25"/>
                    <a:pt x="114" y="38"/>
                  </a:cubicBezTo>
                  <a:cubicBezTo>
                    <a:pt x="104" y="33"/>
                    <a:pt x="93" y="28"/>
                    <a:pt x="75" y="28"/>
                  </a:cubicBezTo>
                  <a:cubicBezTo>
                    <a:pt x="34" y="28"/>
                    <a:pt x="8" y="49"/>
                    <a:pt x="8" y="84"/>
                  </a:cubicBezTo>
                  <a:cubicBezTo>
                    <a:pt x="8" y="112"/>
                    <a:pt x="23" y="122"/>
                    <a:pt x="33" y="129"/>
                  </a:cubicBezTo>
                  <a:cubicBezTo>
                    <a:pt x="28" y="135"/>
                    <a:pt x="11" y="152"/>
                    <a:pt x="11" y="169"/>
                  </a:cubicBezTo>
                  <a:cubicBezTo>
                    <a:pt x="11" y="180"/>
                    <a:pt x="19" y="185"/>
                    <a:pt x="23" y="189"/>
                  </a:cubicBezTo>
                  <a:cubicBezTo>
                    <a:pt x="14" y="197"/>
                    <a:pt x="0" y="207"/>
                    <a:pt x="0" y="223"/>
                  </a:cubicBezTo>
                  <a:cubicBezTo>
                    <a:pt x="0" y="239"/>
                    <a:pt x="21" y="264"/>
                    <a:pt x="75" y="264"/>
                  </a:cubicBezTo>
                  <a:cubicBezTo>
                    <a:pt x="134" y="264"/>
                    <a:pt x="169" y="233"/>
                    <a:pt x="169" y="204"/>
                  </a:cubicBezTo>
                  <a:cubicBezTo>
                    <a:pt x="169" y="172"/>
                    <a:pt x="140" y="163"/>
                    <a:pt x="114" y="163"/>
                  </a:cubicBezTo>
                  <a:lnTo>
                    <a:pt x="56" y="163"/>
                  </a:lnTo>
                  <a:cubicBezTo>
                    <a:pt x="45" y="163"/>
                    <a:pt x="38" y="160"/>
                    <a:pt x="38" y="150"/>
                  </a:cubicBezTo>
                  <a:cubicBezTo>
                    <a:pt x="38" y="145"/>
                    <a:pt x="41" y="139"/>
                    <a:pt x="45" y="135"/>
                  </a:cubicBezTo>
                  <a:cubicBezTo>
                    <a:pt x="53" y="138"/>
                    <a:pt x="60" y="140"/>
                    <a:pt x="76" y="140"/>
                  </a:cubicBezTo>
                  <a:cubicBezTo>
                    <a:pt x="115" y="140"/>
                    <a:pt x="144" y="120"/>
                    <a:pt x="144" y="85"/>
                  </a:cubicBezTo>
                  <a:cubicBezTo>
                    <a:pt x="144" y="63"/>
                    <a:pt x="134" y="52"/>
                    <a:pt x="124" y="44"/>
                  </a:cubicBezTo>
                  <a:cubicBezTo>
                    <a:pt x="126" y="39"/>
                    <a:pt x="130" y="32"/>
                    <a:pt x="138" y="32"/>
                  </a:cubicBezTo>
                  <a:cubicBezTo>
                    <a:pt x="140" y="32"/>
                    <a:pt x="143" y="33"/>
                    <a:pt x="145" y="35"/>
                  </a:cubicBezTo>
                  <a:cubicBezTo>
                    <a:pt x="148" y="38"/>
                    <a:pt x="151" y="39"/>
                    <a:pt x="158" y="39"/>
                  </a:cubicBezTo>
                  <a:cubicBezTo>
                    <a:pt x="169" y="39"/>
                    <a:pt x="178" y="30"/>
                    <a:pt x="178" y="20"/>
                  </a:cubicBezTo>
                  <a:cubicBezTo>
                    <a:pt x="174" y="8"/>
                    <a:pt x="166" y="0"/>
                    <a:pt x="155" y="0"/>
                  </a:cubicBezTo>
                  <a:close/>
                  <a:moveTo>
                    <a:pt x="104" y="194"/>
                  </a:moveTo>
                  <a:cubicBezTo>
                    <a:pt x="119" y="194"/>
                    <a:pt x="136" y="199"/>
                    <a:pt x="136" y="213"/>
                  </a:cubicBezTo>
                  <a:cubicBezTo>
                    <a:pt x="136" y="229"/>
                    <a:pt x="111" y="248"/>
                    <a:pt x="76" y="248"/>
                  </a:cubicBezTo>
                  <a:cubicBezTo>
                    <a:pt x="43" y="248"/>
                    <a:pt x="26" y="227"/>
                    <a:pt x="26" y="213"/>
                  </a:cubicBezTo>
                  <a:cubicBezTo>
                    <a:pt x="26" y="205"/>
                    <a:pt x="30" y="200"/>
                    <a:pt x="34" y="194"/>
                  </a:cubicBezTo>
                  <a:lnTo>
                    <a:pt x="104" y="194"/>
                  </a:lnTo>
                  <a:close/>
                  <a:moveTo>
                    <a:pt x="75" y="128"/>
                  </a:moveTo>
                  <a:cubicBezTo>
                    <a:pt x="51" y="128"/>
                    <a:pt x="45" y="110"/>
                    <a:pt x="45" y="85"/>
                  </a:cubicBezTo>
                  <a:cubicBezTo>
                    <a:pt x="45" y="68"/>
                    <a:pt x="49" y="40"/>
                    <a:pt x="75" y="40"/>
                  </a:cubicBezTo>
                  <a:cubicBezTo>
                    <a:pt x="98" y="40"/>
                    <a:pt x="105" y="62"/>
                    <a:pt x="105" y="85"/>
                  </a:cubicBezTo>
                  <a:cubicBezTo>
                    <a:pt x="105" y="109"/>
                    <a:pt x="96" y="128"/>
                    <a:pt x="75" y="12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239">
              <a:extLst>
                <a:ext uri="{FF2B5EF4-FFF2-40B4-BE49-F238E27FC236}">
                  <a16:creationId xmlns:a16="http://schemas.microsoft.com/office/drawing/2014/main" id="{9FCC0426-E25E-41CA-BC56-2DF07F168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1975" y="-100013"/>
              <a:ext cx="69850" cy="82550"/>
            </a:xfrm>
            <a:custGeom>
              <a:avLst/>
              <a:gdLst>
                <a:gd name="T0" fmla="*/ 76 w 143"/>
                <a:gd name="T1" fmla="*/ 0 h 166"/>
                <a:gd name="T2" fmla="*/ 0 w 143"/>
                <a:gd name="T3" fmla="*/ 77 h 166"/>
                <a:gd name="T4" fmla="*/ 88 w 143"/>
                <a:gd name="T5" fmla="*/ 166 h 166"/>
                <a:gd name="T6" fmla="*/ 138 w 143"/>
                <a:gd name="T7" fmla="*/ 157 h 166"/>
                <a:gd name="T8" fmla="*/ 138 w 143"/>
                <a:gd name="T9" fmla="*/ 145 h 166"/>
                <a:gd name="T10" fmla="*/ 105 w 143"/>
                <a:gd name="T11" fmla="*/ 151 h 166"/>
                <a:gd name="T12" fmla="*/ 38 w 143"/>
                <a:gd name="T13" fmla="*/ 66 h 166"/>
                <a:gd name="T14" fmla="*/ 141 w 143"/>
                <a:gd name="T15" fmla="*/ 66 h 166"/>
                <a:gd name="T16" fmla="*/ 76 w 143"/>
                <a:gd name="T17" fmla="*/ 0 h 166"/>
                <a:gd name="T18" fmla="*/ 40 w 143"/>
                <a:gd name="T19" fmla="*/ 51 h 166"/>
                <a:gd name="T20" fmla="*/ 75 w 143"/>
                <a:gd name="T21" fmla="*/ 12 h 166"/>
                <a:gd name="T22" fmla="*/ 106 w 143"/>
                <a:gd name="T23" fmla="*/ 51 h 166"/>
                <a:gd name="T24" fmla="*/ 40 w 143"/>
                <a:gd name="T25" fmla="*/ 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66">
                  <a:moveTo>
                    <a:pt x="76" y="0"/>
                  </a:moveTo>
                  <a:cubicBezTo>
                    <a:pt x="27" y="0"/>
                    <a:pt x="0" y="25"/>
                    <a:pt x="0" y="77"/>
                  </a:cubicBezTo>
                  <a:cubicBezTo>
                    <a:pt x="0" y="135"/>
                    <a:pt x="33" y="166"/>
                    <a:pt x="88" y="166"/>
                  </a:cubicBezTo>
                  <a:cubicBezTo>
                    <a:pt x="113" y="166"/>
                    <a:pt x="132" y="160"/>
                    <a:pt x="138" y="157"/>
                  </a:cubicBezTo>
                  <a:lnTo>
                    <a:pt x="138" y="145"/>
                  </a:lnTo>
                  <a:cubicBezTo>
                    <a:pt x="131" y="147"/>
                    <a:pt x="120" y="151"/>
                    <a:pt x="105" y="151"/>
                  </a:cubicBezTo>
                  <a:cubicBezTo>
                    <a:pt x="53" y="151"/>
                    <a:pt x="38" y="102"/>
                    <a:pt x="38" y="66"/>
                  </a:cubicBezTo>
                  <a:lnTo>
                    <a:pt x="141" y="66"/>
                  </a:lnTo>
                  <a:cubicBezTo>
                    <a:pt x="143" y="36"/>
                    <a:pt x="133" y="0"/>
                    <a:pt x="76" y="0"/>
                  </a:cubicBezTo>
                  <a:close/>
                  <a:moveTo>
                    <a:pt x="40" y="51"/>
                  </a:moveTo>
                  <a:cubicBezTo>
                    <a:pt x="40" y="37"/>
                    <a:pt x="47" y="12"/>
                    <a:pt x="75" y="12"/>
                  </a:cubicBezTo>
                  <a:cubicBezTo>
                    <a:pt x="100" y="12"/>
                    <a:pt x="106" y="30"/>
                    <a:pt x="106" y="51"/>
                  </a:cubicBezTo>
                  <a:lnTo>
                    <a:pt x="40" y="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240">
              <a:extLst>
                <a:ext uri="{FF2B5EF4-FFF2-40B4-BE49-F238E27FC236}">
                  <a16:creationId xmlns:a16="http://schemas.microsoft.com/office/drawing/2014/main" id="{5885A362-7ABF-45E5-B12F-BB68C644A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050" y="-100013"/>
              <a:ext cx="66675" cy="79375"/>
            </a:xfrm>
            <a:custGeom>
              <a:avLst/>
              <a:gdLst>
                <a:gd name="T0" fmla="*/ 115 w 135"/>
                <a:gd name="T1" fmla="*/ 0 h 162"/>
                <a:gd name="T2" fmla="*/ 65 w 135"/>
                <a:gd name="T3" fmla="*/ 40 h 162"/>
                <a:gd name="T4" fmla="*/ 64 w 135"/>
                <a:gd name="T5" fmla="*/ 40 h 162"/>
                <a:gd name="T6" fmla="*/ 64 w 135"/>
                <a:gd name="T7" fmla="*/ 0 h 162"/>
                <a:gd name="T8" fmla="*/ 0 w 135"/>
                <a:gd name="T9" fmla="*/ 9 h 162"/>
                <a:gd name="T10" fmla="*/ 0 w 135"/>
                <a:gd name="T11" fmla="*/ 16 h 162"/>
                <a:gd name="T12" fmla="*/ 28 w 135"/>
                <a:gd name="T13" fmla="*/ 44 h 162"/>
                <a:gd name="T14" fmla="*/ 28 w 135"/>
                <a:gd name="T15" fmla="*/ 125 h 162"/>
                <a:gd name="T16" fmla="*/ 0 w 135"/>
                <a:gd name="T17" fmla="*/ 155 h 162"/>
                <a:gd name="T18" fmla="*/ 0 w 135"/>
                <a:gd name="T19" fmla="*/ 162 h 162"/>
                <a:gd name="T20" fmla="*/ 92 w 135"/>
                <a:gd name="T21" fmla="*/ 162 h 162"/>
                <a:gd name="T22" fmla="*/ 92 w 135"/>
                <a:gd name="T23" fmla="*/ 155 h 162"/>
                <a:gd name="T24" fmla="*/ 64 w 135"/>
                <a:gd name="T25" fmla="*/ 125 h 162"/>
                <a:gd name="T26" fmla="*/ 64 w 135"/>
                <a:gd name="T27" fmla="*/ 86 h 162"/>
                <a:gd name="T28" fmla="*/ 92 w 135"/>
                <a:gd name="T29" fmla="*/ 30 h 162"/>
                <a:gd name="T30" fmla="*/ 114 w 135"/>
                <a:gd name="T31" fmla="*/ 37 h 162"/>
                <a:gd name="T32" fmla="*/ 134 w 135"/>
                <a:gd name="T33" fmla="*/ 19 h 162"/>
                <a:gd name="T34" fmla="*/ 115 w 135"/>
                <a:gd name="T3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62">
                  <a:moveTo>
                    <a:pt x="115" y="0"/>
                  </a:moveTo>
                  <a:cubicBezTo>
                    <a:pt x="85" y="0"/>
                    <a:pt x="72" y="25"/>
                    <a:pt x="65" y="40"/>
                  </a:cubicBezTo>
                  <a:lnTo>
                    <a:pt x="64" y="40"/>
                  </a:lnTo>
                  <a:lnTo>
                    <a:pt x="64" y="0"/>
                  </a:lnTo>
                  <a:lnTo>
                    <a:pt x="0" y="9"/>
                  </a:lnTo>
                  <a:lnTo>
                    <a:pt x="0" y="16"/>
                  </a:lnTo>
                  <a:cubicBezTo>
                    <a:pt x="14" y="16"/>
                    <a:pt x="28" y="19"/>
                    <a:pt x="28" y="44"/>
                  </a:cubicBezTo>
                  <a:lnTo>
                    <a:pt x="28" y="125"/>
                  </a:lnTo>
                  <a:cubicBezTo>
                    <a:pt x="28" y="149"/>
                    <a:pt x="22" y="155"/>
                    <a:pt x="0" y="155"/>
                  </a:cubicBezTo>
                  <a:lnTo>
                    <a:pt x="0" y="162"/>
                  </a:lnTo>
                  <a:lnTo>
                    <a:pt x="92" y="162"/>
                  </a:lnTo>
                  <a:lnTo>
                    <a:pt x="92" y="155"/>
                  </a:lnTo>
                  <a:cubicBezTo>
                    <a:pt x="70" y="155"/>
                    <a:pt x="64" y="149"/>
                    <a:pt x="64" y="125"/>
                  </a:cubicBezTo>
                  <a:lnTo>
                    <a:pt x="64" y="86"/>
                  </a:lnTo>
                  <a:cubicBezTo>
                    <a:pt x="64" y="51"/>
                    <a:pt x="80" y="30"/>
                    <a:pt x="92" y="30"/>
                  </a:cubicBezTo>
                  <a:cubicBezTo>
                    <a:pt x="104" y="30"/>
                    <a:pt x="102" y="37"/>
                    <a:pt x="114" y="37"/>
                  </a:cubicBezTo>
                  <a:cubicBezTo>
                    <a:pt x="124" y="37"/>
                    <a:pt x="134" y="30"/>
                    <a:pt x="134" y="19"/>
                  </a:cubicBezTo>
                  <a:cubicBezTo>
                    <a:pt x="135" y="6"/>
                    <a:pt x="123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241">
              <a:extLst>
                <a:ext uri="{FF2B5EF4-FFF2-40B4-BE49-F238E27FC236}">
                  <a16:creationId xmlns:a16="http://schemas.microsoft.com/office/drawing/2014/main" id="{A2890869-7A5E-45B3-8D1E-3114922E4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-100013"/>
              <a:ext cx="58738" cy="82550"/>
            </a:xfrm>
            <a:custGeom>
              <a:avLst/>
              <a:gdLst>
                <a:gd name="T0" fmla="*/ 99 w 118"/>
                <a:gd name="T1" fmla="*/ 82 h 166"/>
                <a:gd name="T2" fmla="*/ 34 w 118"/>
                <a:gd name="T3" fmla="*/ 35 h 166"/>
                <a:gd name="T4" fmla="*/ 61 w 118"/>
                <a:gd name="T5" fmla="*/ 12 h 166"/>
                <a:gd name="T6" fmla="*/ 98 w 118"/>
                <a:gd name="T7" fmla="*/ 47 h 166"/>
                <a:gd name="T8" fmla="*/ 108 w 118"/>
                <a:gd name="T9" fmla="*/ 47 h 166"/>
                <a:gd name="T10" fmla="*/ 105 w 118"/>
                <a:gd name="T11" fmla="*/ 6 h 166"/>
                <a:gd name="T12" fmla="*/ 64 w 118"/>
                <a:gd name="T13" fmla="*/ 0 h 166"/>
                <a:gd name="T14" fmla="*/ 0 w 118"/>
                <a:gd name="T15" fmla="*/ 45 h 166"/>
                <a:gd name="T16" fmla="*/ 26 w 118"/>
                <a:gd name="T17" fmla="*/ 85 h 166"/>
                <a:gd name="T18" fmla="*/ 84 w 118"/>
                <a:gd name="T19" fmla="*/ 129 h 166"/>
                <a:gd name="T20" fmla="*/ 51 w 118"/>
                <a:gd name="T21" fmla="*/ 155 h 166"/>
                <a:gd name="T22" fmla="*/ 10 w 118"/>
                <a:gd name="T23" fmla="*/ 114 h 166"/>
                <a:gd name="T24" fmla="*/ 0 w 118"/>
                <a:gd name="T25" fmla="*/ 114 h 166"/>
                <a:gd name="T26" fmla="*/ 3 w 118"/>
                <a:gd name="T27" fmla="*/ 160 h 166"/>
                <a:gd name="T28" fmla="*/ 53 w 118"/>
                <a:gd name="T29" fmla="*/ 166 h 166"/>
                <a:gd name="T30" fmla="*/ 118 w 118"/>
                <a:gd name="T31" fmla="*/ 119 h 166"/>
                <a:gd name="T32" fmla="*/ 99 w 118"/>
                <a:gd name="T33" fmla="*/ 8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166">
                  <a:moveTo>
                    <a:pt x="99" y="82"/>
                  </a:moveTo>
                  <a:cubicBezTo>
                    <a:pt x="76" y="66"/>
                    <a:pt x="34" y="57"/>
                    <a:pt x="34" y="35"/>
                  </a:cubicBezTo>
                  <a:cubicBezTo>
                    <a:pt x="34" y="22"/>
                    <a:pt x="45" y="12"/>
                    <a:pt x="61" y="12"/>
                  </a:cubicBezTo>
                  <a:cubicBezTo>
                    <a:pt x="89" y="12"/>
                    <a:pt x="96" y="35"/>
                    <a:pt x="98" y="47"/>
                  </a:cubicBezTo>
                  <a:lnTo>
                    <a:pt x="108" y="47"/>
                  </a:lnTo>
                  <a:lnTo>
                    <a:pt x="105" y="6"/>
                  </a:lnTo>
                  <a:cubicBezTo>
                    <a:pt x="94" y="4"/>
                    <a:pt x="81" y="0"/>
                    <a:pt x="64" y="0"/>
                  </a:cubicBezTo>
                  <a:cubicBezTo>
                    <a:pt x="29" y="0"/>
                    <a:pt x="0" y="14"/>
                    <a:pt x="0" y="45"/>
                  </a:cubicBezTo>
                  <a:cubicBezTo>
                    <a:pt x="0" y="64"/>
                    <a:pt x="9" y="74"/>
                    <a:pt x="26" y="85"/>
                  </a:cubicBezTo>
                  <a:cubicBezTo>
                    <a:pt x="48" y="99"/>
                    <a:pt x="84" y="106"/>
                    <a:pt x="84" y="129"/>
                  </a:cubicBezTo>
                  <a:cubicBezTo>
                    <a:pt x="84" y="146"/>
                    <a:pt x="66" y="155"/>
                    <a:pt x="51" y="155"/>
                  </a:cubicBezTo>
                  <a:cubicBezTo>
                    <a:pt x="24" y="155"/>
                    <a:pt x="10" y="134"/>
                    <a:pt x="10" y="114"/>
                  </a:cubicBezTo>
                  <a:lnTo>
                    <a:pt x="0" y="114"/>
                  </a:lnTo>
                  <a:lnTo>
                    <a:pt x="3" y="160"/>
                  </a:lnTo>
                  <a:cubicBezTo>
                    <a:pt x="11" y="162"/>
                    <a:pt x="31" y="166"/>
                    <a:pt x="53" y="166"/>
                  </a:cubicBezTo>
                  <a:cubicBezTo>
                    <a:pt x="95" y="166"/>
                    <a:pt x="118" y="147"/>
                    <a:pt x="118" y="119"/>
                  </a:cubicBezTo>
                  <a:cubicBezTo>
                    <a:pt x="118" y="102"/>
                    <a:pt x="109" y="90"/>
                    <a:pt x="99" y="8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242">
              <a:extLst>
                <a:ext uri="{FF2B5EF4-FFF2-40B4-BE49-F238E27FC236}">
                  <a16:creationId xmlns:a16="http://schemas.microsoft.com/office/drawing/2014/main" id="{2D68F878-5ED9-4F47-A687-55F68DF0A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-376238"/>
              <a:ext cx="71438" cy="74613"/>
            </a:xfrm>
            <a:custGeom>
              <a:avLst/>
              <a:gdLst>
                <a:gd name="T0" fmla="*/ 56 w 145"/>
                <a:gd name="T1" fmla="*/ 152 h 152"/>
                <a:gd name="T2" fmla="*/ 145 w 145"/>
                <a:gd name="T3" fmla="*/ 47 h 152"/>
                <a:gd name="T4" fmla="*/ 145 w 145"/>
                <a:gd name="T5" fmla="*/ 0 h 152"/>
                <a:gd name="T6" fmla="*/ 0 w 145"/>
                <a:gd name="T7" fmla="*/ 82 h 152"/>
                <a:gd name="T8" fmla="*/ 56 w 145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52">
                  <a:moveTo>
                    <a:pt x="56" y="152"/>
                  </a:moveTo>
                  <a:cubicBezTo>
                    <a:pt x="110" y="152"/>
                    <a:pt x="145" y="102"/>
                    <a:pt x="145" y="47"/>
                  </a:cubicBezTo>
                  <a:lnTo>
                    <a:pt x="145" y="0"/>
                  </a:lnTo>
                  <a:cubicBezTo>
                    <a:pt x="106" y="1"/>
                    <a:pt x="0" y="7"/>
                    <a:pt x="0" y="82"/>
                  </a:cubicBezTo>
                  <a:cubicBezTo>
                    <a:pt x="0" y="125"/>
                    <a:pt x="28" y="152"/>
                    <a:pt x="56" y="15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243">
              <a:extLst>
                <a:ext uri="{FF2B5EF4-FFF2-40B4-BE49-F238E27FC236}">
                  <a16:creationId xmlns:a16="http://schemas.microsoft.com/office/drawing/2014/main" id="{68400F0F-044D-40E4-92F0-644652712B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7675" y="-568325"/>
              <a:ext cx="387350" cy="346075"/>
            </a:xfrm>
            <a:custGeom>
              <a:avLst/>
              <a:gdLst>
                <a:gd name="T0" fmla="*/ 672 w 791"/>
                <a:gd name="T1" fmla="*/ 524 h 707"/>
                <a:gd name="T2" fmla="*/ 672 w 791"/>
                <a:gd name="T3" fmla="*/ 325 h 707"/>
                <a:gd name="T4" fmla="*/ 539 w 791"/>
                <a:gd name="T5" fmla="*/ 197 h 707"/>
                <a:gd name="T6" fmla="*/ 401 w 791"/>
                <a:gd name="T7" fmla="*/ 276 h 707"/>
                <a:gd name="T8" fmla="*/ 441 w 791"/>
                <a:gd name="T9" fmla="*/ 312 h 707"/>
                <a:gd name="T10" fmla="*/ 480 w 791"/>
                <a:gd name="T11" fmla="*/ 271 h 707"/>
                <a:gd name="T12" fmla="*/ 537 w 791"/>
                <a:gd name="T13" fmla="*/ 225 h 707"/>
                <a:gd name="T14" fmla="*/ 607 w 791"/>
                <a:gd name="T15" fmla="*/ 340 h 707"/>
                <a:gd name="T16" fmla="*/ 607 w 791"/>
                <a:gd name="T17" fmla="*/ 370 h 707"/>
                <a:gd name="T18" fmla="*/ 389 w 791"/>
                <a:gd name="T19" fmla="*/ 491 h 707"/>
                <a:gd name="T20" fmla="*/ 489 w 791"/>
                <a:gd name="T21" fmla="*/ 581 h 707"/>
                <a:gd name="T22" fmla="*/ 606 w 791"/>
                <a:gd name="T23" fmla="*/ 522 h 707"/>
                <a:gd name="T24" fmla="*/ 607 w 791"/>
                <a:gd name="T25" fmla="*/ 522 h 707"/>
                <a:gd name="T26" fmla="*/ 670 w 791"/>
                <a:gd name="T27" fmla="*/ 581 h 707"/>
                <a:gd name="T28" fmla="*/ 711 w 791"/>
                <a:gd name="T29" fmla="*/ 579 h 707"/>
                <a:gd name="T30" fmla="*/ 697 w 791"/>
                <a:gd name="T31" fmla="*/ 594 h 707"/>
                <a:gd name="T32" fmla="*/ 400 w 791"/>
                <a:gd name="T33" fmla="*/ 707 h 707"/>
                <a:gd name="T34" fmla="*/ 0 w 791"/>
                <a:gd name="T35" fmla="*/ 467 h 707"/>
                <a:gd name="T36" fmla="*/ 104 w 791"/>
                <a:gd name="T37" fmla="*/ 276 h 707"/>
                <a:gd name="T38" fmla="*/ 104 w 791"/>
                <a:gd name="T39" fmla="*/ 481 h 707"/>
                <a:gd name="T40" fmla="*/ 329 w 791"/>
                <a:gd name="T41" fmla="*/ 481 h 707"/>
                <a:gd name="T42" fmla="*/ 329 w 791"/>
                <a:gd name="T43" fmla="*/ 256 h 707"/>
                <a:gd name="T44" fmla="*/ 254 w 791"/>
                <a:gd name="T45" fmla="*/ 256 h 707"/>
                <a:gd name="T46" fmla="*/ 254 w 791"/>
                <a:gd name="T47" fmla="*/ 406 h 707"/>
                <a:gd name="T48" fmla="*/ 179 w 791"/>
                <a:gd name="T49" fmla="*/ 406 h 707"/>
                <a:gd name="T50" fmla="*/ 179 w 791"/>
                <a:gd name="T51" fmla="*/ 256 h 707"/>
                <a:gd name="T52" fmla="*/ 125 w 791"/>
                <a:gd name="T53" fmla="*/ 256 h 707"/>
                <a:gd name="T54" fmla="*/ 315 w 791"/>
                <a:gd name="T55" fmla="*/ 125 h 707"/>
                <a:gd name="T56" fmla="*/ 315 w 791"/>
                <a:gd name="T57" fmla="*/ 206 h 707"/>
                <a:gd name="T58" fmla="*/ 315 w 791"/>
                <a:gd name="T59" fmla="*/ 206 h 707"/>
                <a:gd name="T60" fmla="*/ 390 w 791"/>
                <a:gd name="T61" fmla="*/ 206 h 707"/>
                <a:gd name="T62" fmla="*/ 390 w 791"/>
                <a:gd name="T63" fmla="*/ 187 h 707"/>
                <a:gd name="T64" fmla="*/ 334 w 791"/>
                <a:gd name="T65" fmla="*/ 187 h 707"/>
                <a:gd name="T66" fmla="*/ 334 w 791"/>
                <a:gd name="T67" fmla="*/ 0 h 707"/>
                <a:gd name="T68" fmla="*/ 409 w 791"/>
                <a:gd name="T69" fmla="*/ 0 h 707"/>
                <a:gd name="T70" fmla="*/ 409 w 791"/>
                <a:gd name="T71" fmla="*/ 89 h 707"/>
                <a:gd name="T72" fmla="*/ 520 w 791"/>
                <a:gd name="T73" fmla="*/ 71 h 707"/>
                <a:gd name="T74" fmla="*/ 791 w 791"/>
                <a:gd name="T75" fmla="*/ 355 h 707"/>
                <a:gd name="T76" fmla="*/ 727 w 791"/>
                <a:gd name="T77" fmla="*/ 560 h 707"/>
                <a:gd name="T78" fmla="*/ 709 w 791"/>
                <a:gd name="T79" fmla="*/ 561 h 707"/>
                <a:gd name="T80" fmla="*/ 672 w 791"/>
                <a:gd name="T81" fmla="*/ 524 h 707"/>
                <a:gd name="T82" fmla="*/ 520 w 791"/>
                <a:gd name="T83" fmla="*/ 549 h 707"/>
                <a:gd name="T84" fmla="*/ 609 w 791"/>
                <a:gd name="T85" fmla="*/ 444 h 707"/>
                <a:gd name="T86" fmla="*/ 609 w 791"/>
                <a:gd name="T87" fmla="*/ 396 h 707"/>
                <a:gd name="T88" fmla="*/ 464 w 791"/>
                <a:gd name="T89" fmla="*/ 479 h 707"/>
                <a:gd name="T90" fmla="*/ 520 w 791"/>
                <a:gd name="T91" fmla="*/ 54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1" h="707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7"/>
                    <a:pt x="539" y="197"/>
                  </a:cubicBezTo>
                  <a:cubicBezTo>
                    <a:pt x="481" y="197"/>
                    <a:pt x="401" y="224"/>
                    <a:pt x="401" y="276"/>
                  </a:cubicBezTo>
                  <a:cubicBezTo>
                    <a:pt x="401" y="297"/>
                    <a:pt x="419" y="312"/>
                    <a:pt x="441" y="312"/>
                  </a:cubicBezTo>
                  <a:cubicBezTo>
                    <a:pt x="455" y="312"/>
                    <a:pt x="480" y="304"/>
                    <a:pt x="480" y="271"/>
                  </a:cubicBezTo>
                  <a:cubicBezTo>
                    <a:pt x="480" y="246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1" y="581"/>
                    <a:pt x="489" y="581"/>
                  </a:cubicBezTo>
                  <a:cubicBezTo>
                    <a:pt x="545" y="581"/>
                    <a:pt x="581" y="559"/>
                    <a:pt x="606" y="522"/>
                  </a:cubicBezTo>
                  <a:lnTo>
                    <a:pt x="607" y="522"/>
                  </a:lnTo>
                  <a:cubicBezTo>
                    <a:pt x="607" y="557"/>
                    <a:pt x="621" y="581"/>
                    <a:pt x="670" y="581"/>
                  </a:cubicBezTo>
                  <a:cubicBezTo>
                    <a:pt x="680" y="581"/>
                    <a:pt x="690" y="581"/>
                    <a:pt x="711" y="579"/>
                  </a:cubicBezTo>
                  <a:lnTo>
                    <a:pt x="697" y="594"/>
                  </a:lnTo>
                  <a:cubicBezTo>
                    <a:pt x="635" y="661"/>
                    <a:pt x="539" y="707"/>
                    <a:pt x="400" y="707"/>
                  </a:cubicBezTo>
                  <a:cubicBezTo>
                    <a:pt x="150" y="707"/>
                    <a:pt x="0" y="581"/>
                    <a:pt x="0" y="467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2" y="156"/>
                    <a:pt x="315" y="125"/>
                  </a:cubicBezTo>
                  <a:lnTo>
                    <a:pt x="315" y="206"/>
                  </a:lnTo>
                  <a:lnTo>
                    <a:pt x="315" y="206"/>
                  </a:lnTo>
                  <a:lnTo>
                    <a:pt x="390" y="206"/>
                  </a:lnTo>
                  <a:lnTo>
                    <a:pt x="390" y="187"/>
                  </a:lnTo>
                  <a:lnTo>
                    <a:pt x="334" y="187"/>
                  </a:lnTo>
                  <a:lnTo>
                    <a:pt x="334" y="0"/>
                  </a:lnTo>
                  <a:lnTo>
                    <a:pt x="409" y="0"/>
                  </a:lnTo>
                  <a:lnTo>
                    <a:pt x="409" y="89"/>
                  </a:lnTo>
                  <a:cubicBezTo>
                    <a:pt x="447" y="77"/>
                    <a:pt x="485" y="71"/>
                    <a:pt x="520" y="71"/>
                  </a:cubicBezTo>
                  <a:cubicBezTo>
                    <a:pt x="684" y="71"/>
                    <a:pt x="791" y="200"/>
                    <a:pt x="791" y="355"/>
                  </a:cubicBezTo>
                  <a:cubicBezTo>
                    <a:pt x="791" y="422"/>
                    <a:pt x="772" y="497"/>
                    <a:pt x="727" y="560"/>
                  </a:cubicBezTo>
                  <a:cubicBezTo>
                    <a:pt x="714" y="561"/>
                    <a:pt x="711" y="561"/>
                    <a:pt x="709" y="561"/>
                  </a:cubicBezTo>
                  <a:cubicBezTo>
                    <a:pt x="682" y="561"/>
                    <a:pt x="672" y="551"/>
                    <a:pt x="672" y="524"/>
                  </a:cubicBezTo>
                  <a:close/>
                  <a:moveTo>
                    <a:pt x="520" y="549"/>
                  </a:moveTo>
                  <a:cubicBezTo>
                    <a:pt x="574" y="549"/>
                    <a:pt x="609" y="499"/>
                    <a:pt x="609" y="444"/>
                  </a:cubicBezTo>
                  <a:lnTo>
                    <a:pt x="609" y="396"/>
                  </a:lnTo>
                  <a:cubicBezTo>
                    <a:pt x="570" y="397"/>
                    <a:pt x="464" y="404"/>
                    <a:pt x="464" y="479"/>
                  </a:cubicBezTo>
                  <a:cubicBezTo>
                    <a:pt x="464" y="520"/>
                    <a:pt x="491" y="549"/>
                    <a:pt x="520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7" name="Groupe 446">
            <a:extLst>
              <a:ext uri="{FF2B5EF4-FFF2-40B4-BE49-F238E27FC236}">
                <a16:creationId xmlns:a16="http://schemas.microsoft.com/office/drawing/2014/main" id="{FE135C36-736D-4D92-9DB4-26BF2E2F63F5}"/>
              </a:ext>
            </a:extLst>
          </p:cNvPr>
          <p:cNvGrpSpPr/>
          <p:nvPr/>
        </p:nvGrpSpPr>
        <p:grpSpPr>
          <a:xfrm>
            <a:off x="4001166" y="1595886"/>
            <a:ext cx="1083070" cy="1062905"/>
            <a:chOff x="6708775" y="-482600"/>
            <a:chExt cx="596900" cy="585787"/>
          </a:xfrm>
        </p:grpSpPr>
        <p:sp>
          <p:nvSpPr>
            <p:cNvPr id="378" name="Freeform 244">
              <a:extLst>
                <a:ext uri="{FF2B5EF4-FFF2-40B4-BE49-F238E27FC236}">
                  <a16:creationId xmlns:a16="http://schemas.microsoft.com/office/drawing/2014/main" id="{F0A42ADA-CD35-483E-A791-3CF1AA620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0" y="-82550"/>
              <a:ext cx="39688" cy="38100"/>
            </a:xfrm>
            <a:custGeom>
              <a:avLst/>
              <a:gdLst>
                <a:gd name="T0" fmla="*/ 14 w 80"/>
                <a:gd name="T1" fmla="*/ 66 h 80"/>
                <a:gd name="T2" fmla="*/ 14 w 80"/>
                <a:gd name="T3" fmla="*/ 0 h 80"/>
                <a:gd name="T4" fmla="*/ 0 w 80"/>
                <a:gd name="T5" fmla="*/ 0 h 80"/>
                <a:gd name="T6" fmla="*/ 0 w 80"/>
                <a:gd name="T7" fmla="*/ 80 h 80"/>
                <a:gd name="T8" fmla="*/ 80 w 80"/>
                <a:gd name="T9" fmla="*/ 80 h 80"/>
                <a:gd name="T10" fmla="*/ 80 w 80"/>
                <a:gd name="T11" fmla="*/ 0 h 80"/>
                <a:gd name="T12" fmla="*/ 67 w 80"/>
                <a:gd name="T13" fmla="*/ 0 h 80"/>
                <a:gd name="T14" fmla="*/ 67 w 80"/>
                <a:gd name="T15" fmla="*/ 66 h 80"/>
                <a:gd name="T16" fmla="*/ 14 w 80"/>
                <a:gd name="T17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4" y="66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80" y="0"/>
                  </a:lnTo>
                  <a:lnTo>
                    <a:pt x="67" y="0"/>
                  </a:lnTo>
                  <a:lnTo>
                    <a:pt x="67" y="66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245">
              <a:extLst>
                <a:ext uri="{FF2B5EF4-FFF2-40B4-BE49-F238E27FC236}">
                  <a16:creationId xmlns:a16="http://schemas.microsoft.com/office/drawing/2014/main" id="{CF9D4C4E-D7B9-4CA1-8083-C43E8597A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-82550"/>
              <a:ext cx="39688" cy="3810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80 h 80"/>
                <a:gd name="T4" fmla="*/ 14 w 80"/>
                <a:gd name="T5" fmla="*/ 80 h 80"/>
                <a:gd name="T6" fmla="*/ 14 w 80"/>
                <a:gd name="T7" fmla="*/ 12 h 80"/>
                <a:gd name="T8" fmla="*/ 67 w 80"/>
                <a:gd name="T9" fmla="*/ 12 h 80"/>
                <a:gd name="T10" fmla="*/ 67 w 80"/>
                <a:gd name="T11" fmla="*/ 80 h 80"/>
                <a:gd name="T12" fmla="*/ 80 w 80"/>
                <a:gd name="T13" fmla="*/ 80 h 80"/>
                <a:gd name="T14" fmla="*/ 80 w 80"/>
                <a:gd name="T15" fmla="*/ 0 h 80"/>
                <a:gd name="T16" fmla="*/ 0 w 80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lnTo>
                    <a:pt x="0" y="80"/>
                  </a:lnTo>
                  <a:lnTo>
                    <a:pt x="14" y="80"/>
                  </a:lnTo>
                  <a:lnTo>
                    <a:pt x="14" y="12"/>
                  </a:lnTo>
                  <a:lnTo>
                    <a:pt x="67" y="12"/>
                  </a:lnTo>
                  <a:lnTo>
                    <a:pt x="67" y="80"/>
                  </a:lnTo>
                  <a:lnTo>
                    <a:pt x="80" y="80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Rectangle 246">
              <a:extLst>
                <a:ext uri="{FF2B5EF4-FFF2-40B4-BE49-F238E27FC236}">
                  <a16:creationId xmlns:a16="http://schemas.microsoft.com/office/drawing/2014/main" id="{97E8AD22-8B04-4C9A-8BDA-488D5C132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825" y="-95250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Rectangle 247">
              <a:extLst>
                <a:ext uri="{FF2B5EF4-FFF2-40B4-BE49-F238E27FC236}">
                  <a16:creationId xmlns:a16="http://schemas.microsoft.com/office/drawing/2014/main" id="{00989A96-3E08-4EEC-911B-364AB066C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825" y="-82550"/>
              <a:ext cx="7938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248">
              <a:extLst>
                <a:ext uri="{FF2B5EF4-FFF2-40B4-BE49-F238E27FC236}">
                  <a16:creationId xmlns:a16="http://schemas.microsoft.com/office/drawing/2014/main" id="{958C2F83-BCD7-4CC7-B67A-5477B991F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-82550"/>
              <a:ext cx="39688" cy="38100"/>
            </a:xfrm>
            <a:custGeom>
              <a:avLst/>
              <a:gdLst>
                <a:gd name="T0" fmla="*/ 66 w 80"/>
                <a:gd name="T1" fmla="*/ 0 h 80"/>
                <a:gd name="T2" fmla="*/ 47 w 80"/>
                <a:gd name="T3" fmla="*/ 66 h 80"/>
                <a:gd name="T4" fmla="*/ 33 w 80"/>
                <a:gd name="T5" fmla="*/ 66 h 80"/>
                <a:gd name="T6" fmla="*/ 13 w 80"/>
                <a:gd name="T7" fmla="*/ 0 h 80"/>
                <a:gd name="T8" fmla="*/ 0 w 80"/>
                <a:gd name="T9" fmla="*/ 0 h 80"/>
                <a:gd name="T10" fmla="*/ 21 w 80"/>
                <a:gd name="T11" fmla="*/ 80 h 80"/>
                <a:gd name="T12" fmla="*/ 58 w 80"/>
                <a:gd name="T13" fmla="*/ 80 h 80"/>
                <a:gd name="T14" fmla="*/ 80 w 80"/>
                <a:gd name="T15" fmla="*/ 0 h 80"/>
                <a:gd name="T16" fmla="*/ 66 w 80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6" y="0"/>
                  </a:moveTo>
                  <a:cubicBezTo>
                    <a:pt x="66" y="0"/>
                    <a:pt x="47" y="64"/>
                    <a:pt x="47" y="66"/>
                  </a:cubicBezTo>
                  <a:lnTo>
                    <a:pt x="33" y="66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1" y="80"/>
                  </a:lnTo>
                  <a:lnTo>
                    <a:pt x="58" y="80"/>
                  </a:lnTo>
                  <a:lnTo>
                    <a:pt x="8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249">
              <a:extLst>
                <a:ext uri="{FF2B5EF4-FFF2-40B4-BE49-F238E27FC236}">
                  <a16:creationId xmlns:a16="http://schemas.microsoft.com/office/drawing/2014/main" id="{07252680-A569-449E-8846-F965D6BA84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3250" y="-82550"/>
              <a:ext cx="38100" cy="38100"/>
            </a:xfrm>
            <a:custGeom>
              <a:avLst/>
              <a:gdLst>
                <a:gd name="T0" fmla="*/ 66 w 80"/>
                <a:gd name="T1" fmla="*/ 66 h 80"/>
                <a:gd name="T2" fmla="*/ 15 w 80"/>
                <a:gd name="T3" fmla="*/ 66 h 80"/>
                <a:gd name="T4" fmla="*/ 15 w 80"/>
                <a:gd name="T5" fmla="*/ 46 h 80"/>
                <a:gd name="T6" fmla="*/ 80 w 80"/>
                <a:gd name="T7" fmla="*/ 46 h 80"/>
                <a:gd name="T8" fmla="*/ 80 w 80"/>
                <a:gd name="T9" fmla="*/ 0 h 80"/>
                <a:gd name="T10" fmla="*/ 0 w 80"/>
                <a:gd name="T11" fmla="*/ 0 h 80"/>
                <a:gd name="T12" fmla="*/ 0 w 80"/>
                <a:gd name="T13" fmla="*/ 80 h 80"/>
                <a:gd name="T14" fmla="*/ 66 w 80"/>
                <a:gd name="T15" fmla="*/ 80 h 80"/>
                <a:gd name="T16" fmla="*/ 66 w 80"/>
                <a:gd name="T17" fmla="*/ 66 h 80"/>
                <a:gd name="T18" fmla="*/ 15 w 80"/>
                <a:gd name="T19" fmla="*/ 14 h 80"/>
                <a:gd name="T20" fmla="*/ 66 w 80"/>
                <a:gd name="T21" fmla="*/ 14 h 80"/>
                <a:gd name="T22" fmla="*/ 66 w 80"/>
                <a:gd name="T23" fmla="*/ 34 h 80"/>
                <a:gd name="T24" fmla="*/ 15 w 80"/>
                <a:gd name="T25" fmla="*/ 34 h 80"/>
                <a:gd name="T26" fmla="*/ 15 w 80"/>
                <a:gd name="T27" fmla="*/ 1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80">
                  <a:moveTo>
                    <a:pt x="66" y="66"/>
                  </a:moveTo>
                  <a:lnTo>
                    <a:pt x="15" y="66"/>
                  </a:lnTo>
                  <a:lnTo>
                    <a:pt x="15" y="46"/>
                  </a:lnTo>
                  <a:lnTo>
                    <a:pt x="80" y="46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66" y="80"/>
                  </a:lnTo>
                  <a:lnTo>
                    <a:pt x="66" y="66"/>
                  </a:lnTo>
                  <a:close/>
                  <a:moveTo>
                    <a:pt x="15" y="14"/>
                  </a:moveTo>
                  <a:lnTo>
                    <a:pt x="66" y="14"/>
                  </a:lnTo>
                  <a:lnTo>
                    <a:pt x="66" y="34"/>
                  </a:lnTo>
                  <a:lnTo>
                    <a:pt x="15" y="34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250">
              <a:extLst>
                <a:ext uri="{FF2B5EF4-FFF2-40B4-BE49-F238E27FC236}">
                  <a16:creationId xmlns:a16="http://schemas.microsoft.com/office/drawing/2014/main" id="{63FFE2FC-2186-4905-8004-D7830C0DF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-82550"/>
              <a:ext cx="23813" cy="38100"/>
            </a:xfrm>
            <a:custGeom>
              <a:avLst/>
              <a:gdLst>
                <a:gd name="T0" fmla="*/ 14 w 50"/>
                <a:gd name="T1" fmla="*/ 80 h 80"/>
                <a:gd name="T2" fmla="*/ 14 w 50"/>
                <a:gd name="T3" fmla="*/ 12 h 80"/>
                <a:gd name="T4" fmla="*/ 50 w 50"/>
                <a:gd name="T5" fmla="*/ 12 h 80"/>
                <a:gd name="T6" fmla="*/ 50 w 50"/>
                <a:gd name="T7" fmla="*/ 0 h 80"/>
                <a:gd name="T8" fmla="*/ 0 w 50"/>
                <a:gd name="T9" fmla="*/ 0 h 80"/>
                <a:gd name="T10" fmla="*/ 0 w 50"/>
                <a:gd name="T11" fmla="*/ 80 h 80"/>
                <a:gd name="T12" fmla="*/ 14 w 5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0">
                  <a:moveTo>
                    <a:pt x="14" y="80"/>
                  </a:moveTo>
                  <a:lnTo>
                    <a:pt x="14" y="12"/>
                  </a:lnTo>
                  <a:lnTo>
                    <a:pt x="50" y="1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14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251">
              <a:extLst>
                <a:ext uri="{FF2B5EF4-FFF2-40B4-BE49-F238E27FC236}">
                  <a16:creationId xmlns:a16="http://schemas.microsoft.com/office/drawing/2014/main" id="{6408BE7D-1AEE-434C-8233-061A2449B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0" y="-82550"/>
              <a:ext cx="39688" cy="3810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46 h 80"/>
                <a:gd name="T4" fmla="*/ 33 w 80"/>
                <a:gd name="T5" fmla="*/ 46 h 80"/>
                <a:gd name="T6" fmla="*/ 65 w 80"/>
                <a:gd name="T7" fmla="*/ 46 h 80"/>
                <a:gd name="T8" fmla="*/ 65 w 80"/>
                <a:gd name="T9" fmla="*/ 66 h 80"/>
                <a:gd name="T10" fmla="*/ 0 w 80"/>
                <a:gd name="T11" fmla="*/ 66 h 80"/>
                <a:gd name="T12" fmla="*/ 0 w 80"/>
                <a:gd name="T13" fmla="*/ 80 h 80"/>
                <a:gd name="T14" fmla="*/ 80 w 80"/>
                <a:gd name="T15" fmla="*/ 80 h 80"/>
                <a:gd name="T16" fmla="*/ 80 w 80"/>
                <a:gd name="T17" fmla="*/ 32 h 80"/>
                <a:gd name="T18" fmla="*/ 14 w 80"/>
                <a:gd name="T19" fmla="*/ 32 h 80"/>
                <a:gd name="T20" fmla="*/ 14 w 80"/>
                <a:gd name="T21" fmla="*/ 12 h 80"/>
                <a:gd name="T22" fmla="*/ 66 w 80"/>
                <a:gd name="T23" fmla="*/ 12 h 80"/>
                <a:gd name="T24" fmla="*/ 66 w 80"/>
                <a:gd name="T25" fmla="*/ 0 h 80"/>
                <a:gd name="T26" fmla="*/ 0 w 80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lnTo>
                    <a:pt x="0" y="46"/>
                  </a:lnTo>
                  <a:lnTo>
                    <a:pt x="33" y="46"/>
                  </a:lnTo>
                  <a:lnTo>
                    <a:pt x="65" y="46"/>
                  </a:lnTo>
                  <a:lnTo>
                    <a:pt x="65" y="66"/>
                  </a:lnTo>
                  <a:lnTo>
                    <a:pt x="0" y="66"/>
                  </a:lnTo>
                  <a:lnTo>
                    <a:pt x="0" y="80"/>
                  </a:lnTo>
                  <a:lnTo>
                    <a:pt x="80" y="80"/>
                  </a:lnTo>
                  <a:lnTo>
                    <a:pt x="80" y="32"/>
                  </a:lnTo>
                  <a:lnTo>
                    <a:pt x="14" y="32"/>
                  </a:lnTo>
                  <a:lnTo>
                    <a:pt x="14" y="12"/>
                  </a:lnTo>
                  <a:lnTo>
                    <a:pt x="66" y="12"/>
                  </a:lnTo>
                  <a:lnTo>
                    <a:pt x="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Rectangle 252">
              <a:extLst>
                <a:ext uri="{FF2B5EF4-FFF2-40B4-BE49-F238E27FC236}">
                  <a16:creationId xmlns:a16="http://schemas.microsoft.com/office/drawing/2014/main" id="{41FEA7A0-70D6-4F13-9E52-22DCDF824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5813" y="-82550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Rectangle 253">
              <a:extLst>
                <a:ext uri="{FF2B5EF4-FFF2-40B4-BE49-F238E27FC236}">
                  <a16:creationId xmlns:a16="http://schemas.microsoft.com/office/drawing/2014/main" id="{72638EE8-8952-42E3-9361-DDAA51ED9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5813" y="-95250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254">
              <a:extLst>
                <a:ext uri="{FF2B5EF4-FFF2-40B4-BE49-F238E27FC236}">
                  <a16:creationId xmlns:a16="http://schemas.microsoft.com/office/drawing/2014/main" id="{2675CF64-035E-48F6-8040-BBF113570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3" y="-95250"/>
              <a:ext cx="25400" cy="50800"/>
            </a:xfrm>
            <a:custGeom>
              <a:avLst/>
              <a:gdLst>
                <a:gd name="T0" fmla="*/ 14 w 53"/>
                <a:gd name="T1" fmla="*/ 24 h 104"/>
                <a:gd name="T2" fmla="*/ 14 w 53"/>
                <a:gd name="T3" fmla="*/ 0 h 104"/>
                <a:gd name="T4" fmla="*/ 0 w 53"/>
                <a:gd name="T5" fmla="*/ 0 h 104"/>
                <a:gd name="T6" fmla="*/ 0 w 53"/>
                <a:gd name="T7" fmla="*/ 53 h 104"/>
                <a:gd name="T8" fmla="*/ 0 w 53"/>
                <a:gd name="T9" fmla="*/ 104 h 104"/>
                <a:gd name="T10" fmla="*/ 53 w 53"/>
                <a:gd name="T11" fmla="*/ 104 h 104"/>
                <a:gd name="T12" fmla="*/ 53 w 53"/>
                <a:gd name="T13" fmla="*/ 90 h 104"/>
                <a:gd name="T14" fmla="*/ 14 w 53"/>
                <a:gd name="T15" fmla="*/ 90 h 104"/>
                <a:gd name="T16" fmla="*/ 14 w 53"/>
                <a:gd name="T17" fmla="*/ 36 h 104"/>
                <a:gd name="T18" fmla="*/ 42 w 53"/>
                <a:gd name="T19" fmla="*/ 36 h 104"/>
                <a:gd name="T20" fmla="*/ 42 w 53"/>
                <a:gd name="T21" fmla="*/ 24 h 104"/>
                <a:gd name="T22" fmla="*/ 14 w 53"/>
                <a:gd name="T23" fmla="*/ 2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104">
                  <a:moveTo>
                    <a:pt x="14" y="24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0" y="104"/>
                  </a:lnTo>
                  <a:lnTo>
                    <a:pt x="53" y="104"/>
                  </a:lnTo>
                  <a:lnTo>
                    <a:pt x="53" y="90"/>
                  </a:lnTo>
                  <a:lnTo>
                    <a:pt x="14" y="90"/>
                  </a:lnTo>
                  <a:lnTo>
                    <a:pt x="14" y="36"/>
                  </a:lnTo>
                  <a:lnTo>
                    <a:pt x="42" y="36"/>
                  </a:lnTo>
                  <a:lnTo>
                    <a:pt x="42" y="24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255">
              <a:extLst>
                <a:ext uri="{FF2B5EF4-FFF2-40B4-BE49-F238E27FC236}">
                  <a16:creationId xmlns:a16="http://schemas.microsoft.com/office/drawing/2014/main" id="{10099F5F-A7CF-4BD3-945B-C3DD550C57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9475" y="-95250"/>
              <a:ext cx="38100" cy="50800"/>
            </a:xfrm>
            <a:custGeom>
              <a:avLst/>
              <a:gdLst>
                <a:gd name="T0" fmla="*/ 65 w 79"/>
                <a:gd name="T1" fmla="*/ 90 h 104"/>
                <a:gd name="T2" fmla="*/ 14 w 79"/>
                <a:gd name="T3" fmla="*/ 90 h 104"/>
                <a:gd name="T4" fmla="*/ 14 w 79"/>
                <a:gd name="T5" fmla="*/ 70 h 104"/>
                <a:gd name="T6" fmla="*/ 79 w 79"/>
                <a:gd name="T7" fmla="*/ 70 h 104"/>
                <a:gd name="T8" fmla="*/ 79 w 79"/>
                <a:gd name="T9" fmla="*/ 24 h 104"/>
                <a:gd name="T10" fmla="*/ 44 w 79"/>
                <a:gd name="T11" fmla="*/ 24 h 104"/>
                <a:gd name="T12" fmla="*/ 60 w 79"/>
                <a:gd name="T13" fmla="*/ 0 h 104"/>
                <a:gd name="T14" fmla="*/ 46 w 79"/>
                <a:gd name="T15" fmla="*/ 0 h 104"/>
                <a:gd name="T16" fmla="*/ 29 w 79"/>
                <a:gd name="T17" fmla="*/ 24 h 104"/>
                <a:gd name="T18" fmla="*/ 0 w 79"/>
                <a:gd name="T19" fmla="*/ 24 h 104"/>
                <a:gd name="T20" fmla="*/ 0 w 79"/>
                <a:gd name="T21" fmla="*/ 104 h 104"/>
                <a:gd name="T22" fmla="*/ 66 w 79"/>
                <a:gd name="T23" fmla="*/ 104 h 104"/>
                <a:gd name="T24" fmla="*/ 66 w 79"/>
                <a:gd name="T25" fmla="*/ 90 h 104"/>
                <a:gd name="T26" fmla="*/ 65 w 79"/>
                <a:gd name="T27" fmla="*/ 90 h 104"/>
                <a:gd name="T28" fmla="*/ 14 w 79"/>
                <a:gd name="T29" fmla="*/ 38 h 104"/>
                <a:gd name="T30" fmla="*/ 65 w 79"/>
                <a:gd name="T31" fmla="*/ 38 h 104"/>
                <a:gd name="T32" fmla="*/ 65 w 79"/>
                <a:gd name="T33" fmla="*/ 58 h 104"/>
                <a:gd name="T34" fmla="*/ 14 w 79"/>
                <a:gd name="T35" fmla="*/ 58 h 104"/>
                <a:gd name="T36" fmla="*/ 14 w 79"/>
                <a:gd name="T37" fmla="*/ 3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9" h="104">
                  <a:moveTo>
                    <a:pt x="65" y="90"/>
                  </a:moveTo>
                  <a:lnTo>
                    <a:pt x="14" y="90"/>
                  </a:lnTo>
                  <a:lnTo>
                    <a:pt x="14" y="70"/>
                  </a:lnTo>
                  <a:lnTo>
                    <a:pt x="79" y="70"/>
                  </a:lnTo>
                  <a:lnTo>
                    <a:pt x="79" y="24"/>
                  </a:lnTo>
                  <a:lnTo>
                    <a:pt x="44" y="24"/>
                  </a:lnTo>
                  <a:lnTo>
                    <a:pt x="60" y="0"/>
                  </a:lnTo>
                  <a:lnTo>
                    <a:pt x="46" y="0"/>
                  </a:lnTo>
                  <a:cubicBezTo>
                    <a:pt x="46" y="0"/>
                    <a:pt x="33" y="16"/>
                    <a:pt x="29" y="24"/>
                  </a:cubicBezTo>
                  <a:lnTo>
                    <a:pt x="0" y="24"/>
                  </a:lnTo>
                  <a:lnTo>
                    <a:pt x="0" y="104"/>
                  </a:lnTo>
                  <a:lnTo>
                    <a:pt x="66" y="104"/>
                  </a:lnTo>
                  <a:lnTo>
                    <a:pt x="66" y="90"/>
                  </a:lnTo>
                  <a:lnTo>
                    <a:pt x="65" y="90"/>
                  </a:lnTo>
                  <a:close/>
                  <a:moveTo>
                    <a:pt x="14" y="38"/>
                  </a:moveTo>
                  <a:lnTo>
                    <a:pt x="65" y="38"/>
                  </a:lnTo>
                  <a:lnTo>
                    <a:pt x="65" y="58"/>
                  </a:lnTo>
                  <a:lnTo>
                    <a:pt x="14" y="5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256">
              <a:extLst>
                <a:ext uri="{FF2B5EF4-FFF2-40B4-BE49-F238E27FC236}">
                  <a16:creationId xmlns:a16="http://schemas.microsoft.com/office/drawing/2014/main" id="{B43ED921-F8BB-4C04-83A2-A67890428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8775" y="-12700"/>
              <a:ext cx="80963" cy="80963"/>
            </a:xfrm>
            <a:custGeom>
              <a:avLst/>
              <a:gdLst>
                <a:gd name="T0" fmla="*/ 133 w 165"/>
                <a:gd name="T1" fmla="*/ 125 h 166"/>
                <a:gd name="T2" fmla="*/ 133 w 165"/>
                <a:gd name="T3" fmla="*/ 56 h 166"/>
                <a:gd name="T4" fmla="*/ 73 w 165"/>
                <a:gd name="T5" fmla="*/ 0 h 166"/>
                <a:gd name="T6" fmla="*/ 7 w 165"/>
                <a:gd name="T7" fmla="*/ 35 h 166"/>
                <a:gd name="T8" fmla="*/ 28 w 165"/>
                <a:gd name="T9" fmla="*/ 52 h 166"/>
                <a:gd name="T10" fmla="*/ 73 w 165"/>
                <a:gd name="T11" fmla="*/ 11 h 166"/>
                <a:gd name="T12" fmla="*/ 98 w 165"/>
                <a:gd name="T13" fmla="*/ 56 h 166"/>
                <a:gd name="T14" fmla="*/ 98 w 165"/>
                <a:gd name="T15" fmla="*/ 73 h 166"/>
                <a:gd name="T16" fmla="*/ 0 w 165"/>
                <a:gd name="T17" fmla="*/ 126 h 166"/>
                <a:gd name="T18" fmla="*/ 47 w 165"/>
                <a:gd name="T19" fmla="*/ 166 h 166"/>
                <a:gd name="T20" fmla="*/ 97 w 165"/>
                <a:gd name="T21" fmla="*/ 142 h 166"/>
                <a:gd name="T22" fmla="*/ 126 w 165"/>
                <a:gd name="T23" fmla="*/ 166 h 166"/>
                <a:gd name="T24" fmla="*/ 165 w 165"/>
                <a:gd name="T25" fmla="*/ 160 h 166"/>
                <a:gd name="T26" fmla="*/ 165 w 165"/>
                <a:gd name="T27" fmla="*/ 151 h 166"/>
                <a:gd name="T28" fmla="*/ 151 w 165"/>
                <a:gd name="T29" fmla="*/ 153 h 166"/>
                <a:gd name="T30" fmla="*/ 133 w 165"/>
                <a:gd name="T31" fmla="*/ 125 h 166"/>
                <a:gd name="T32" fmla="*/ 97 w 165"/>
                <a:gd name="T33" fmla="*/ 106 h 166"/>
                <a:gd name="T34" fmla="*/ 62 w 165"/>
                <a:gd name="T35" fmla="*/ 145 h 166"/>
                <a:gd name="T36" fmla="*/ 40 w 165"/>
                <a:gd name="T37" fmla="*/ 120 h 166"/>
                <a:gd name="T38" fmla="*/ 97 w 165"/>
                <a:gd name="T39" fmla="*/ 85 h 166"/>
                <a:gd name="T40" fmla="*/ 97 w 165"/>
                <a:gd name="T41" fmla="*/ 10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5" h="166">
                  <a:moveTo>
                    <a:pt x="133" y="125"/>
                  </a:moveTo>
                  <a:lnTo>
                    <a:pt x="133" y="56"/>
                  </a:lnTo>
                  <a:cubicBezTo>
                    <a:pt x="133" y="17"/>
                    <a:pt x="118" y="0"/>
                    <a:pt x="73" y="0"/>
                  </a:cubicBezTo>
                  <a:cubicBezTo>
                    <a:pt x="43" y="0"/>
                    <a:pt x="7" y="11"/>
                    <a:pt x="7" y="35"/>
                  </a:cubicBezTo>
                  <a:cubicBezTo>
                    <a:pt x="7" y="47"/>
                    <a:pt x="17" y="52"/>
                    <a:pt x="28" y="52"/>
                  </a:cubicBezTo>
                  <a:cubicBezTo>
                    <a:pt x="62" y="52"/>
                    <a:pt x="37" y="11"/>
                    <a:pt x="73" y="11"/>
                  </a:cubicBezTo>
                  <a:cubicBezTo>
                    <a:pt x="98" y="11"/>
                    <a:pt x="98" y="37"/>
                    <a:pt x="98" y="56"/>
                  </a:cubicBezTo>
                  <a:lnTo>
                    <a:pt x="98" y="73"/>
                  </a:lnTo>
                  <a:cubicBezTo>
                    <a:pt x="75" y="75"/>
                    <a:pt x="0" y="78"/>
                    <a:pt x="0" y="126"/>
                  </a:cubicBezTo>
                  <a:cubicBezTo>
                    <a:pt x="0" y="148"/>
                    <a:pt x="22" y="166"/>
                    <a:pt x="47" y="166"/>
                  </a:cubicBezTo>
                  <a:cubicBezTo>
                    <a:pt x="75" y="166"/>
                    <a:pt x="90" y="150"/>
                    <a:pt x="97" y="142"/>
                  </a:cubicBezTo>
                  <a:cubicBezTo>
                    <a:pt x="100" y="153"/>
                    <a:pt x="105" y="166"/>
                    <a:pt x="126" y="166"/>
                  </a:cubicBezTo>
                  <a:cubicBezTo>
                    <a:pt x="141" y="166"/>
                    <a:pt x="152" y="163"/>
                    <a:pt x="165" y="160"/>
                  </a:cubicBezTo>
                  <a:lnTo>
                    <a:pt x="165" y="151"/>
                  </a:lnTo>
                  <a:cubicBezTo>
                    <a:pt x="160" y="152"/>
                    <a:pt x="155" y="153"/>
                    <a:pt x="151" y="153"/>
                  </a:cubicBezTo>
                  <a:cubicBezTo>
                    <a:pt x="138" y="153"/>
                    <a:pt x="133" y="146"/>
                    <a:pt x="133" y="125"/>
                  </a:cubicBezTo>
                  <a:close/>
                  <a:moveTo>
                    <a:pt x="97" y="106"/>
                  </a:moveTo>
                  <a:cubicBezTo>
                    <a:pt x="97" y="131"/>
                    <a:pt x="83" y="145"/>
                    <a:pt x="62" y="145"/>
                  </a:cubicBezTo>
                  <a:cubicBezTo>
                    <a:pt x="47" y="145"/>
                    <a:pt x="40" y="133"/>
                    <a:pt x="40" y="120"/>
                  </a:cubicBezTo>
                  <a:cubicBezTo>
                    <a:pt x="40" y="87"/>
                    <a:pt x="83" y="85"/>
                    <a:pt x="97" y="85"/>
                  </a:cubicBezTo>
                  <a:lnTo>
                    <a:pt x="97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257">
              <a:extLst>
                <a:ext uri="{FF2B5EF4-FFF2-40B4-BE49-F238E27FC236}">
                  <a16:creationId xmlns:a16="http://schemas.microsoft.com/office/drawing/2014/main" id="{32B633B1-991C-4B68-A210-06AA099C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-12700"/>
              <a:ext cx="95250" cy="79375"/>
            </a:xfrm>
            <a:custGeom>
              <a:avLst/>
              <a:gdLst>
                <a:gd name="T0" fmla="*/ 169 w 196"/>
                <a:gd name="T1" fmla="*/ 125 h 162"/>
                <a:gd name="T2" fmla="*/ 169 w 196"/>
                <a:gd name="T3" fmla="*/ 46 h 162"/>
                <a:gd name="T4" fmla="*/ 125 w 196"/>
                <a:gd name="T5" fmla="*/ 0 h 162"/>
                <a:gd name="T6" fmla="*/ 65 w 196"/>
                <a:gd name="T7" fmla="*/ 41 h 162"/>
                <a:gd name="T8" fmla="*/ 64 w 196"/>
                <a:gd name="T9" fmla="*/ 41 h 162"/>
                <a:gd name="T10" fmla="*/ 64 w 196"/>
                <a:gd name="T11" fmla="*/ 0 h 162"/>
                <a:gd name="T12" fmla="*/ 0 w 196"/>
                <a:gd name="T13" fmla="*/ 8 h 162"/>
                <a:gd name="T14" fmla="*/ 0 w 196"/>
                <a:gd name="T15" fmla="*/ 16 h 162"/>
                <a:gd name="T16" fmla="*/ 28 w 196"/>
                <a:gd name="T17" fmla="*/ 43 h 162"/>
                <a:gd name="T18" fmla="*/ 28 w 196"/>
                <a:gd name="T19" fmla="*/ 125 h 162"/>
                <a:gd name="T20" fmla="*/ 0 w 196"/>
                <a:gd name="T21" fmla="*/ 155 h 162"/>
                <a:gd name="T22" fmla="*/ 0 w 196"/>
                <a:gd name="T23" fmla="*/ 162 h 162"/>
                <a:gd name="T24" fmla="*/ 91 w 196"/>
                <a:gd name="T25" fmla="*/ 162 h 162"/>
                <a:gd name="T26" fmla="*/ 91 w 196"/>
                <a:gd name="T27" fmla="*/ 155 h 162"/>
                <a:gd name="T28" fmla="*/ 64 w 196"/>
                <a:gd name="T29" fmla="*/ 125 h 162"/>
                <a:gd name="T30" fmla="*/ 64 w 196"/>
                <a:gd name="T31" fmla="*/ 78 h 162"/>
                <a:gd name="T32" fmla="*/ 109 w 196"/>
                <a:gd name="T33" fmla="*/ 21 h 162"/>
                <a:gd name="T34" fmla="*/ 133 w 196"/>
                <a:gd name="T35" fmla="*/ 73 h 162"/>
                <a:gd name="T36" fmla="*/ 133 w 196"/>
                <a:gd name="T37" fmla="*/ 125 h 162"/>
                <a:gd name="T38" fmla="*/ 105 w 196"/>
                <a:gd name="T39" fmla="*/ 155 h 162"/>
                <a:gd name="T40" fmla="*/ 105 w 196"/>
                <a:gd name="T41" fmla="*/ 162 h 162"/>
                <a:gd name="T42" fmla="*/ 196 w 196"/>
                <a:gd name="T43" fmla="*/ 162 h 162"/>
                <a:gd name="T44" fmla="*/ 196 w 196"/>
                <a:gd name="T45" fmla="*/ 155 h 162"/>
                <a:gd name="T46" fmla="*/ 169 w 196"/>
                <a:gd name="T47" fmla="*/ 12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6" h="162">
                  <a:moveTo>
                    <a:pt x="169" y="125"/>
                  </a:moveTo>
                  <a:lnTo>
                    <a:pt x="169" y="46"/>
                  </a:lnTo>
                  <a:cubicBezTo>
                    <a:pt x="169" y="20"/>
                    <a:pt x="161" y="0"/>
                    <a:pt x="125" y="0"/>
                  </a:cubicBezTo>
                  <a:cubicBezTo>
                    <a:pt x="90" y="0"/>
                    <a:pt x="74" y="26"/>
                    <a:pt x="65" y="41"/>
                  </a:cubicBezTo>
                  <a:lnTo>
                    <a:pt x="64" y="41"/>
                  </a:lnTo>
                  <a:lnTo>
                    <a:pt x="64" y="0"/>
                  </a:lnTo>
                  <a:lnTo>
                    <a:pt x="0" y="8"/>
                  </a:lnTo>
                  <a:lnTo>
                    <a:pt x="0" y="16"/>
                  </a:lnTo>
                  <a:cubicBezTo>
                    <a:pt x="14" y="16"/>
                    <a:pt x="28" y="18"/>
                    <a:pt x="28" y="43"/>
                  </a:cubicBezTo>
                  <a:lnTo>
                    <a:pt x="28" y="125"/>
                  </a:lnTo>
                  <a:cubicBezTo>
                    <a:pt x="28" y="148"/>
                    <a:pt x="21" y="155"/>
                    <a:pt x="0" y="155"/>
                  </a:cubicBezTo>
                  <a:lnTo>
                    <a:pt x="0" y="162"/>
                  </a:lnTo>
                  <a:lnTo>
                    <a:pt x="91" y="162"/>
                  </a:lnTo>
                  <a:lnTo>
                    <a:pt x="91" y="155"/>
                  </a:lnTo>
                  <a:cubicBezTo>
                    <a:pt x="70" y="155"/>
                    <a:pt x="64" y="148"/>
                    <a:pt x="64" y="125"/>
                  </a:cubicBezTo>
                  <a:lnTo>
                    <a:pt x="64" y="78"/>
                  </a:lnTo>
                  <a:cubicBezTo>
                    <a:pt x="64" y="57"/>
                    <a:pt x="88" y="21"/>
                    <a:pt x="109" y="21"/>
                  </a:cubicBezTo>
                  <a:cubicBezTo>
                    <a:pt x="126" y="21"/>
                    <a:pt x="133" y="32"/>
                    <a:pt x="133" y="73"/>
                  </a:cubicBezTo>
                  <a:lnTo>
                    <a:pt x="133" y="125"/>
                  </a:lnTo>
                  <a:cubicBezTo>
                    <a:pt x="133" y="148"/>
                    <a:pt x="126" y="155"/>
                    <a:pt x="105" y="155"/>
                  </a:cubicBezTo>
                  <a:lnTo>
                    <a:pt x="105" y="162"/>
                  </a:lnTo>
                  <a:lnTo>
                    <a:pt x="196" y="162"/>
                  </a:lnTo>
                  <a:lnTo>
                    <a:pt x="196" y="155"/>
                  </a:lnTo>
                  <a:cubicBezTo>
                    <a:pt x="175" y="155"/>
                    <a:pt x="169" y="148"/>
                    <a:pt x="169" y="12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258">
              <a:extLst>
                <a:ext uri="{FF2B5EF4-FFF2-40B4-BE49-F238E27FC236}">
                  <a16:creationId xmlns:a16="http://schemas.microsoft.com/office/drawing/2014/main" id="{E9BDBD1D-CCF0-4239-929C-37D7DA638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6263" y="-26988"/>
              <a:ext cx="87313" cy="130175"/>
            </a:xfrm>
            <a:custGeom>
              <a:avLst/>
              <a:gdLst>
                <a:gd name="T0" fmla="*/ 155 w 178"/>
                <a:gd name="T1" fmla="*/ 0 h 264"/>
                <a:gd name="T2" fmla="*/ 114 w 178"/>
                <a:gd name="T3" fmla="*/ 38 h 264"/>
                <a:gd name="T4" fmla="*/ 75 w 178"/>
                <a:gd name="T5" fmla="*/ 28 h 264"/>
                <a:gd name="T6" fmla="*/ 8 w 178"/>
                <a:gd name="T7" fmla="*/ 84 h 264"/>
                <a:gd name="T8" fmla="*/ 33 w 178"/>
                <a:gd name="T9" fmla="*/ 129 h 264"/>
                <a:gd name="T10" fmla="*/ 12 w 178"/>
                <a:gd name="T11" fmla="*/ 169 h 264"/>
                <a:gd name="T12" fmla="*/ 23 w 178"/>
                <a:gd name="T13" fmla="*/ 189 h 264"/>
                <a:gd name="T14" fmla="*/ 0 w 178"/>
                <a:gd name="T15" fmla="*/ 223 h 264"/>
                <a:gd name="T16" fmla="*/ 75 w 178"/>
                <a:gd name="T17" fmla="*/ 264 h 264"/>
                <a:gd name="T18" fmla="*/ 169 w 178"/>
                <a:gd name="T19" fmla="*/ 204 h 264"/>
                <a:gd name="T20" fmla="*/ 114 w 178"/>
                <a:gd name="T21" fmla="*/ 163 h 264"/>
                <a:gd name="T22" fmla="*/ 57 w 178"/>
                <a:gd name="T23" fmla="*/ 163 h 264"/>
                <a:gd name="T24" fmla="*/ 38 w 178"/>
                <a:gd name="T25" fmla="*/ 150 h 264"/>
                <a:gd name="T26" fmla="*/ 45 w 178"/>
                <a:gd name="T27" fmla="*/ 135 h 264"/>
                <a:gd name="T28" fmla="*/ 77 w 178"/>
                <a:gd name="T29" fmla="*/ 140 h 264"/>
                <a:gd name="T30" fmla="*/ 144 w 178"/>
                <a:gd name="T31" fmla="*/ 85 h 264"/>
                <a:gd name="T32" fmla="*/ 124 w 178"/>
                <a:gd name="T33" fmla="*/ 44 h 264"/>
                <a:gd name="T34" fmla="*/ 138 w 178"/>
                <a:gd name="T35" fmla="*/ 31 h 264"/>
                <a:gd name="T36" fmla="*/ 145 w 178"/>
                <a:gd name="T37" fmla="*/ 35 h 264"/>
                <a:gd name="T38" fmla="*/ 158 w 178"/>
                <a:gd name="T39" fmla="*/ 39 h 264"/>
                <a:gd name="T40" fmla="*/ 178 w 178"/>
                <a:gd name="T41" fmla="*/ 20 h 264"/>
                <a:gd name="T42" fmla="*/ 155 w 178"/>
                <a:gd name="T43" fmla="*/ 0 h 264"/>
                <a:gd name="T44" fmla="*/ 104 w 178"/>
                <a:gd name="T45" fmla="*/ 194 h 264"/>
                <a:gd name="T46" fmla="*/ 137 w 178"/>
                <a:gd name="T47" fmla="*/ 213 h 264"/>
                <a:gd name="T48" fmla="*/ 77 w 178"/>
                <a:gd name="T49" fmla="*/ 248 h 264"/>
                <a:gd name="T50" fmla="*/ 27 w 178"/>
                <a:gd name="T51" fmla="*/ 213 h 264"/>
                <a:gd name="T52" fmla="*/ 34 w 178"/>
                <a:gd name="T53" fmla="*/ 194 h 264"/>
                <a:gd name="T54" fmla="*/ 104 w 178"/>
                <a:gd name="T55" fmla="*/ 194 h 264"/>
                <a:gd name="T56" fmla="*/ 75 w 178"/>
                <a:gd name="T57" fmla="*/ 128 h 264"/>
                <a:gd name="T58" fmla="*/ 45 w 178"/>
                <a:gd name="T59" fmla="*/ 85 h 264"/>
                <a:gd name="T60" fmla="*/ 75 w 178"/>
                <a:gd name="T61" fmla="*/ 40 h 264"/>
                <a:gd name="T62" fmla="*/ 105 w 178"/>
                <a:gd name="T63" fmla="*/ 85 h 264"/>
                <a:gd name="T64" fmla="*/ 75 w 178"/>
                <a:gd name="T65" fmla="*/ 12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264">
                  <a:moveTo>
                    <a:pt x="155" y="0"/>
                  </a:moveTo>
                  <a:cubicBezTo>
                    <a:pt x="133" y="0"/>
                    <a:pt x="122" y="25"/>
                    <a:pt x="114" y="38"/>
                  </a:cubicBezTo>
                  <a:cubicBezTo>
                    <a:pt x="104" y="33"/>
                    <a:pt x="93" y="28"/>
                    <a:pt x="75" y="28"/>
                  </a:cubicBezTo>
                  <a:cubicBezTo>
                    <a:pt x="34" y="28"/>
                    <a:pt x="8" y="49"/>
                    <a:pt x="8" y="84"/>
                  </a:cubicBezTo>
                  <a:cubicBezTo>
                    <a:pt x="8" y="111"/>
                    <a:pt x="23" y="121"/>
                    <a:pt x="33" y="129"/>
                  </a:cubicBezTo>
                  <a:cubicBezTo>
                    <a:pt x="28" y="135"/>
                    <a:pt x="12" y="151"/>
                    <a:pt x="12" y="169"/>
                  </a:cubicBezTo>
                  <a:cubicBezTo>
                    <a:pt x="12" y="180"/>
                    <a:pt x="19" y="185"/>
                    <a:pt x="23" y="189"/>
                  </a:cubicBezTo>
                  <a:cubicBezTo>
                    <a:pt x="14" y="196"/>
                    <a:pt x="0" y="206"/>
                    <a:pt x="0" y="223"/>
                  </a:cubicBezTo>
                  <a:cubicBezTo>
                    <a:pt x="0" y="239"/>
                    <a:pt x="22" y="264"/>
                    <a:pt x="75" y="264"/>
                  </a:cubicBezTo>
                  <a:cubicBezTo>
                    <a:pt x="134" y="264"/>
                    <a:pt x="169" y="233"/>
                    <a:pt x="169" y="204"/>
                  </a:cubicBezTo>
                  <a:cubicBezTo>
                    <a:pt x="169" y="171"/>
                    <a:pt x="140" y="163"/>
                    <a:pt x="114" y="163"/>
                  </a:cubicBezTo>
                  <a:lnTo>
                    <a:pt x="57" y="163"/>
                  </a:lnTo>
                  <a:cubicBezTo>
                    <a:pt x="45" y="163"/>
                    <a:pt x="38" y="160"/>
                    <a:pt x="38" y="150"/>
                  </a:cubicBezTo>
                  <a:cubicBezTo>
                    <a:pt x="38" y="145"/>
                    <a:pt x="42" y="139"/>
                    <a:pt x="45" y="135"/>
                  </a:cubicBezTo>
                  <a:cubicBezTo>
                    <a:pt x="53" y="138"/>
                    <a:pt x="60" y="140"/>
                    <a:pt x="77" y="140"/>
                  </a:cubicBezTo>
                  <a:cubicBezTo>
                    <a:pt x="115" y="140"/>
                    <a:pt x="144" y="120"/>
                    <a:pt x="144" y="85"/>
                  </a:cubicBezTo>
                  <a:cubicBezTo>
                    <a:pt x="144" y="63"/>
                    <a:pt x="134" y="51"/>
                    <a:pt x="124" y="44"/>
                  </a:cubicBezTo>
                  <a:cubicBezTo>
                    <a:pt x="127" y="39"/>
                    <a:pt x="130" y="31"/>
                    <a:pt x="138" y="31"/>
                  </a:cubicBezTo>
                  <a:cubicBezTo>
                    <a:pt x="140" y="31"/>
                    <a:pt x="143" y="33"/>
                    <a:pt x="145" y="35"/>
                  </a:cubicBezTo>
                  <a:cubicBezTo>
                    <a:pt x="148" y="38"/>
                    <a:pt x="152" y="39"/>
                    <a:pt x="158" y="39"/>
                  </a:cubicBezTo>
                  <a:cubicBezTo>
                    <a:pt x="169" y="39"/>
                    <a:pt x="178" y="30"/>
                    <a:pt x="178" y="20"/>
                  </a:cubicBezTo>
                  <a:cubicBezTo>
                    <a:pt x="174" y="8"/>
                    <a:pt x="167" y="0"/>
                    <a:pt x="155" y="0"/>
                  </a:cubicBezTo>
                  <a:close/>
                  <a:moveTo>
                    <a:pt x="104" y="194"/>
                  </a:moveTo>
                  <a:cubicBezTo>
                    <a:pt x="119" y="194"/>
                    <a:pt x="137" y="199"/>
                    <a:pt x="137" y="213"/>
                  </a:cubicBezTo>
                  <a:cubicBezTo>
                    <a:pt x="137" y="229"/>
                    <a:pt x="112" y="248"/>
                    <a:pt x="77" y="248"/>
                  </a:cubicBezTo>
                  <a:cubicBezTo>
                    <a:pt x="43" y="248"/>
                    <a:pt x="27" y="226"/>
                    <a:pt x="27" y="213"/>
                  </a:cubicBezTo>
                  <a:cubicBezTo>
                    <a:pt x="27" y="205"/>
                    <a:pt x="30" y="200"/>
                    <a:pt x="34" y="194"/>
                  </a:cubicBezTo>
                  <a:lnTo>
                    <a:pt x="104" y="194"/>
                  </a:lnTo>
                  <a:close/>
                  <a:moveTo>
                    <a:pt x="75" y="128"/>
                  </a:moveTo>
                  <a:cubicBezTo>
                    <a:pt x="52" y="128"/>
                    <a:pt x="45" y="110"/>
                    <a:pt x="45" y="85"/>
                  </a:cubicBezTo>
                  <a:cubicBezTo>
                    <a:pt x="45" y="68"/>
                    <a:pt x="49" y="40"/>
                    <a:pt x="75" y="40"/>
                  </a:cubicBezTo>
                  <a:cubicBezTo>
                    <a:pt x="98" y="40"/>
                    <a:pt x="105" y="61"/>
                    <a:pt x="105" y="85"/>
                  </a:cubicBezTo>
                  <a:cubicBezTo>
                    <a:pt x="105" y="108"/>
                    <a:pt x="97" y="128"/>
                    <a:pt x="75" y="12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259">
              <a:extLst>
                <a:ext uri="{FF2B5EF4-FFF2-40B4-BE49-F238E27FC236}">
                  <a16:creationId xmlns:a16="http://schemas.microsoft.com/office/drawing/2014/main" id="{0B0F4782-D98B-49CE-8B85-DF4EB3423C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2625" y="-12700"/>
              <a:ext cx="69850" cy="80963"/>
            </a:xfrm>
            <a:custGeom>
              <a:avLst/>
              <a:gdLst>
                <a:gd name="T0" fmla="*/ 76 w 144"/>
                <a:gd name="T1" fmla="*/ 0 h 166"/>
                <a:gd name="T2" fmla="*/ 0 w 144"/>
                <a:gd name="T3" fmla="*/ 77 h 166"/>
                <a:gd name="T4" fmla="*/ 89 w 144"/>
                <a:gd name="T5" fmla="*/ 166 h 166"/>
                <a:gd name="T6" fmla="*/ 139 w 144"/>
                <a:gd name="T7" fmla="*/ 157 h 166"/>
                <a:gd name="T8" fmla="*/ 139 w 144"/>
                <a:gd name="T9" fmla="*/ 145 h 166"/>
                <a:gd name="T10" fmla="*/ 105 w 144"/>
                <a:gd name="T11" fmla="*/ 151 h 166"/>
                <a:gd name="T12" fmla="*/ 39 w 144"/>
                <a:gd name="T13" fmla="*/ 66 h 166"/>
                <a:gd name="T14" fmla="*/ 141 w 144"/>
                <a:gd name="T15" fmla="*/ 66 h 166"/>
                <a:gd name="T16" fmla="*/ 76 w 144"/>
                <a:gd name="T17" fmla="*/ 0 h 166"/>
                <a:gd name="T18" fmla="*/ 40 w 144"/>
                <a:gd name="T19" fmla="*/ 51 h 166"/>
                <a:gd name="T20" fmla="*/ 75 w 144"/>
                <a:gd name="T21" fmla="*/ 12 h 166"/>
                <a:gd name="T22" fmla="*/ 106 w 144"/>
                <a:gd name="T23" fmla="*/ 51 h 166"/>
                <a:gd name="T24" fmla="*/ 40 w 144"/>
                <a:gd name="T25" fmla="*/ 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166">
                  <a:moveTo>
                    <a:pt x="76" y="0"/>
                  </a:moveTo>
                  <a:cubicBezTo>
                    <a:pt x="27" y="0"/>
                    <a:pt x="0" y="25"/>
                    <a:pt x="0" y="77"/>
                  </a:cubicBezTo>
                  <a:cubicBezTo>
                    <a:pt x="0" y="135"/>
                    <a:pt x="34" y="166"/>
                    <a:pt x="89" y="166"/>
                  </a:cubicBezTo>
                  <a:cubicBezTo>
                    <a:pt x="114" y="166"/>
                    <a:pt x="132" y="160"/>
                    <a:pt x="139" y="157"/>
                  </a:cubicBezTo>
                  <a:lnTo>
                    <a:pt x="139" y="145"/>
                  </a:lnTo>
                  <a:cubicBezTo>
                    <a:pt x="131" y="147"/>
                    <a:pt x="120" y="151"/>
                    <a:pt x="105" y="151"/>
                  </a:cubicBezTo>
                  <a:cubicBezTo>
                    <a:pt x="54" y="151"/>
                    <a:pt x="39" y="102"/>
                    <a:pt x="39" y="66"/>
                  </a:cubicBezTo>
                  <a:lnTo>
                    <a:pt x="141" y="66"/>
                  </a:lnTo>
                  <a:cubicBezTo>
                    <a:pt x="144" y="36"/>
                    <a:pt x="134" y="0"/>
                    <a:pt x="76" y="0"/>
                  </a:cubicBezTo>
                  <a:close/>
                  <a:moveTo>
                    <a:pt x="40" y="51"/>
                  </a:moveTo>
                  <a:cubicBezTo>
                    <a:pt x="40" y="37"/>
                    <a:pt x="47" y="12"/>
                    <a:pt x="75" y="12"/>
                  </a:cubicBezTo>
                  <a:cubicBezTo>
                    <a:pt x="100" y="12"/>
                    <a:pt x="106" y="30"/>
                    <a:pt x="106" y="51"/>
                  </a:cubicBezTo>
                  <a:lnTo>
                    <a:pt x="4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260">
              <a:extLst>
                <a:ext uri="{FF2B5EF4-FFF2-40B4-BE49-F238E27FC236}">
                  <a16:creationId xmlns:a16="http://schemas.microsoft.com/office/drawing/2014/main" id="{52DCB918-2C73-4DD3-BDD2-37FE679CF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0" y="-12700"/>
              <a:ext cx="66675" cy="79375"/>
            </a:xfrm>
            <a:custGeom>
              <a:avLst/>
              <a:gdLst>
                <a:gd name="T0" fmla="*/ 115 w 135"/>
                <a:gd name="T1" fmla="*/ 0 h 162"/>
                <a:gd name="T2" fmla="*/ 65 w 135"/>
                <a:gd name="T3" fmla="*/ 40 h 162"/>
                <a:gd name="T4" fmla="*/ 63 w 135"/>
                <a:gd name="T5" fmla="*/ 40 h 162"/>
                <a:gd name="T6" fmla="*/ 63 w 135"/>
                <a:gd name="T7" fmla="*/ 0 h 162"/>
                <a:gd name="T8" fmla="*/ 0 w 135"/>
                <a:gd name="T9" fmla="*/ 8 h 162"/>
                <a:gd name="T10" fmla="*/ 0 w 135"/>
                <a:gd name="T11" fmla="*/ 16 h 162"/>
                <a:gd name="T12" fmla="*/ 27 w 135"/>
                <a:gd name="T13" fmla="*/ 43 h 162"/>
                <a:gd name="T14" fmla="*/ 27 w 135"/>
                <a:gd name="T15" fmla="*/ 125 h 162"/>
                <a:gd name="T16" fmla="*/ 0 w 135"/>
                <a:gd name="T17" fmla="*/ 155 h 162"/>
                <a:gd name="T18" fmla="*/ 0 w 135"/>
                <a:gd name="T19" fmla="*/ 162 h 162"/>
                <a:gd name="T20" fmla="*/ 91 w 135"/>
                <a:gd name="T21" fmla="*/ 162 h 162"/>
                <a:gd name="T22" fmla="*/ 91 w 135"/>
                <a:gd name="T23" fmla="*/ 155 h 162"/>
                <a:gd name="T24" fmla="*/ 63 w 135"/>
                <a:gd name="T25" fmla="*/ 125 h 162"/>
                <a:gd name="T26" fmla="*/ 63 w 135"/>
                <a:gd name="T27" fmla="*/ 86 h 162"/>
                <a:gd name="T28" fmla="*/ 91 w 135"/>
                <a:gd name="T29" fmla="*/ 30 h 162"/>
                <a:gd name="T30" fmla="*/ 113 w 135"/>
                <a:gd name="T31" fmla="*/ 37 h 162"/>
                <a:gd name="T32" fmla="*/ 133 w 135"/>
                <a:gd name="T33" fmla="*/ 18 h 162"/>
                <a:gd name="T34" fmla="*/ 115 w 135"/>
                <a:gd name="T3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62">
                  <a:moveTo>
                    <a:pt x="115" y="0"/>
                  </a:moveTo>
                  <a:cubicBezTo>
                    <a:pt x="85" y="0"/>
                    <a:pt x="71" y="25"/>
                    <a:pt x="65" y="40"/>
                  </a:cubicBezTo>
                  <a:lnTo>
                    <a:pt x="63" y="40"/>
                  </a:lnTo>
                  <a:lnTo>
                    <a:pt x="63" y="0"/>
                  </a:lnTo>
                  <a:lnTo>
                    <a:pt x="0" y="8"/>
                  </a:lnTo>
                  <a:lnTo>
                    <a:pt x="0" y="16"/>
                  </a:lnTo>
                  <a:cubicBezTo>
                    <a:pt x="13" y="16"/>
                    <a:pt x="27" y="18"/>
                    <a:pt x="27" y="43"/>
                  </a:cubicBezTo>
                  <a:lnTo>
                    <a:pt x="27" y="125"/>
                  </a:lnTo>
                  <a:cubicBezTo>
                    <a:pt x="27" y="148"/>
                    <a:pt x="21" y="155"/>
                    <a:pt x="0" y="155"/>
                  </a:cubicBezTo>
                  <a:lnTo>
                    <a:pt x="0" y="162"/>
                  </a:lnTo>
                  <a:lnTo>
                    <a:pt x="91" y="162"/>
                  </a:lnTo>
                  <a:lnTo>
                    <a:pt x="91" y="155"/>
                  </a:lnTo>
                  <a:cubicBezTo>
                    <a:pt x="70" y="155"/>
                    <a:pt x="63" y="148"/>
                    <a:pt x="63" y="125"/>
                  </a:cubicBezTo>
                  <a:lnTo>
                    <a:pt x="63" y="86"/>
                  </a:lnTo>
                  <a:cubicBezTo>
                    <a:pt x="63" y="51"/>
                    <a:pt x="80" y="30"/>
                    <a:pt x="91" y="30"/>
                  </a:cubicBezTo>
                  <a:cubicBezTo>
                    <a:pt x="103" y="30"/>
                    <a:pt x="101" y="37"/>
                    <a:pt x="113" y="37"/>
                  </a:cubicBezTo>
                  <a:cubicBezTo>
                    <a:pt x="123" y="37"/>
                    <a:pt x="133" y="30"/>
                    <a:pt x="133" y="18"/>
                  </a:cubicBezTo>
                  <a:cubicBezTo>
                    <a:pt x="135" y="6"/>
                    <a:pt x="122" y="0"/>
                    <a:pt x="115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261">
              <a:extLst>
                <a:ext uri="{FF2B5EF4-FFF2-40B4-BE49-F238E27FC236}">
                  <a16:creationId xmlns:a16="http://schemas.microsoft.com/office/drawing/2014/main" id="{59E792CD-0F95-4DEB-9FAE-A6A31FF0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3" y="-12700"/>
              <a:ext cx="58738" cy="80963"/>
            </a:xfrm>
            <a:custGeom>
              <a:avLst/>
              <a:gdLst>
                <a:gd name="T0" fmla="*/ 99 w 118"/>
                <a:gd name="T1" fmla="*/ 82 h 166"/>
                <a:gd name="T2" fmla="*/ 34 w 118"/>
                <a:gd name="T3" fmla="*/ 35 h 166"/>
                <a:gd name="T4" fmla="*/ 62 w 118"/>
                <a:gd name="T5" fmla="*/ 12 h 166"/>
                <a:gd name="T6" fmla="*/ 98 w 118"/>
                <a:gd name="T7" fmla="*/ 47 h 166"/>
                <a:gd name="T8" fmla="*/ 108 w 118"/>
                <a:gd name="T9" fmla="*/ 47 h 166"/>
                <a:gd name="T10" fmla="*/ 105 w 118"/>
                <a:gd name="T11" fmla="*/ 6 h 166"/>
                <a:gd name="T12" fmla="*/ 64 w 118"/>
                <a:gd name="T13" fmla="*/ 0 h 166"/>
                <a:gd name="T14" fmla="*/ 0 w 118"/>
                <a:gd name="T15" fmla="*/ 45 h 166"/>
                <a:gd name="T16" fmla="*/ 27 w 118"/>
                <a:gd name="T17" fmla="*/ 85 h 166"/>
                <a:gd name="T18" fmla="*/ 84 w 118"/>
                <a:gd name="T19" fmla="*/ 128 h 166"/>
                <a:gd name="T20" fmla="*/ 52 w 118"/>
                <a:gd name="T21" fmla="*/ 155 h 166"/>
                <a:gd name="T22" fmla="*/ 10 w 118"/>
                <a:gd name="T23" fmla="*/ 113 h 166"/>
                <a:gd name="T24" fmla="*/ 0 w 118"/>
                <a:gd name="T25" fmla="*/ 113 h 166"/>
                <a:gd name="T26" fmla="*/ 3 w 118"/>
                <a:gd name="T27" fmla="*/ 160 h 166"/>
                <a:gd name="T28" fmla="*/ 53 w 118"/>
                <a:gd name="T29" fmla="*/ 166 h 166"/>
                <a:gd name="T30" fmla="*/ 118 w 118"/>
                <a:gd name="T31" fmla="*/ 118 h 166"/>
                <a:gd name="T32" fmla="*/ 99 w 118"/>
                <a:gd name="T33" fmla="*/ 8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166">
                  <a:moveTo>
                    <a:pt x="99" y="82"/>
                  </a:moveTo>
                  <a:cubicBezTo>
                    <a:pt x="77" y="66"/>
                    <a:pt x="34" y="57"/>
                    <a:pt x="34" y="35"/>
                  </a:cubicBezTo>
                  <a:cubicBezTo>
                    <a:pt x="34" y="22"/>
                    <a:pt x="45" y="12"/>
                    <a:pt x="62" y="12"/>
                  </a:cubicBezTo>
                  <a:cubicBezTo>
                    <a:pt x="89" y="12"/>
                    <a:pt x="97" y="35"/>
                    <a:pt x="98" y="47"/>
                  </a:cubicBezTo>
                  <a:lnTo>
                    <a:pt x="108" y="47"/>
                  </a:lnTo>
                  <a:lnTo>
                    <a:pt x="105" y="6"/>
                  </a:lnTo>
                  <a:cubicBezTo>
                    <a:pt x="94" y="3"/>
                    <a:pt x="82" y="0"/>
                    <a:pt x="64" y="0"/>
                  </a:cubicBezTo>
                  <a:cubicBezTo>
                    <a:pt x="29" y="0"/>
                    <a:pt x="0" y="13"/>
                    <a:pt x="0" y="45"/>
                  </a:cubicBezTo>
                  <a:cubicBezTo>
                    <a:pt x="0" y="63"/>
                    <a:pt x="9" y="73"/>
                    <a:pt x="27" y="85"/>
                  </a:cubicBezTo>
                  <a:cubicBezTo>
                    <a:pt x="48" y="98"/>
                    <a:pt x="84" y="106"/>
                    <a:pt x="84" y="128"/>
                  </a:cubicBezTo>
                  <a:cubicBezTo>
                    <a:pt x="84" y="146"/>
                    <a:pt x="67" y="155"/>
                    <a:pt x="52" y="155"/>
                  </a:cubicBezTo>
                  <a:cubicBezTo>
                    <a:pt x="24" y="155"/>
                    <a:pt x="10" y="133"/>
                    <a:pt x="10" y="113"/>
                  </a:cubicBezTo>
                  <a:lnTo>
                    <a:pt x="0" y="113"/>
                  </a:lnTo>
                  <a:lnTo>
                    <a:pt x="3" y="160"/>
                  </a:lnTo>
                  <a:cubicBezTo>
                    <a:pt x="12" y="162"/>
                    <a:pt x="32" y="166"/>
                    <a:pt x="53" y="166"/>
                  </a:cubicBezTo>
                  <a:cubicBezTo>
                    <a:pt x="95" y="166"/>
                    <a:pt x="118" y="147"/>
                    <a:pt x="118" y="118"/>
                  </a:cubicBezTo>
                  <a:cubicBezTo>
                    <a:pt x="118" y="102"/>
                    <a:pt x="109" y="90"/>
                    <a:pt x="99" y="8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262">
              <a:extLst>
                <a:ext uri="{FF2B5EF4-FFF2-40B4-BE49-F238E27FC236}">
                  <a16:creationId xmlns:a16="http://schemas.microsoft.com/office/drawing/2014/main" id="{951174D9-7529-40E2-B5E3-7F9D33550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5" y="-385763"/>
              <a:ext cx="165100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6 h 384"/>
                <a:gd name="T4" fmla="*/ 284 w 338"/>
                <a:gd name="T5" fmla="*/ 128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1 w 338"/>
                <a:gd name="T13" fmla="*/ 74 h 384"/>
                <a:gd name="T14" fmla="*/ 149 w 338"/>
                <a:gd name="T15" fmla="*/ 28 h 384"/>
                <a:gd name="T16" fmla="*/ 219 w 338"/>
                <a:gd name="T17" fmla="*/ 143 h 384"/>
                <a:gd name="T18" fmla="*/ 219 w 338"/>
                <a:gd name="T19" fmla="*/ 173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1 w 338"/>
                <a:gd name="T29" fmla="*/ 384 h 384"/>
                <a:gd name="T30" fmla="*/ 323 w 338"/>
                <a:gd name="T31" fmla="*/ 381 h 384"/>
                <a:gd name="T32" fmla="*/ 328 w 338"/>
                <a:gd name="T33" fmla="*/ 376 h 384"/>
                <a:gd name="T34" fmla="*/ 338 w 338"/>
                <a:gd name="T35" fmla="*/ 361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6"/>
                  </a:cubicBezTo>
                  <a:lnTo>
                    <a:pt x="284" y="128"/>
                  </a:lnTo>
                  <a:cubicBezTo>
                    <a:pt x="284" y="53"/>
                    <a:pt x="263" y="0"/>
                    <a:pt x="150" y="0"/>
                  </a:cubicBezTo>
                  <a:cubicBezTo>
                    <a:pt x="93" y="0"/>
                    <a:pt x="13" y="26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8" y="28"/>
                    <a:pt x="149" y="28"/>
                  </a:cubicBezTo>
                  <a:cubicBezTo>
                    <a:pt x="219" y="28"/>
                    <a:pt x="219" y="86"/>
                    <a:pt x="219" y="143"/>
                  </a:cubicBezTo>
                  <a:lnTo>
                    <a:pt x="219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6"/>
                    <a:pt x="43" y="384"/>
                    <a:pt x="100" y="384"/>
                  </a:cubicBezTo>
                  <a:cubicBezTo>
                    <a:pt x="156" y="384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1" y="384"/>
                  </a:cubicBezTo>
                  <a:cubicBezTo>
                    <a:pt x="291" y="384"/>
                    <a:pt x="301" y="384"/>
                    <a:pt x="323" y="381"/>
                  </a:cubicBezTo>
                  <a:lnTo>
                    <a:pt x="328" y="376"/>
                  </a:lnTo>
                  <a:cubicBezTo>
                    <a:pt x="331" y="371"/>
                    <a:pt x="335" y="366"/>
                    <a:pt x="338" y="361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263">
              <a:extLst>
                <a:ext uri="{FF2B5EF4-FFF2-40B4-BE49-F238E27FC236}">
                  <a16:creationId xmlns:a16="http://schemas.microsoft.com/office/drawing/2014/main" id="{BE0B17FD-6FF8-4166-B5D0-9A64E5BC5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5" y="-355600"/>
              <a:ext cx="109538" cy="109538"/>
            </a:xfrm>
            <a:custGeom>
              <a:avLst/>
              <a:gdLst>
                <a:gd name="T0" fmla="*/ 20 w 224"/>
                <a:gd name="T1" fmla="*/ 0 h 224"/>
                <a:gd name="T2" fmla="*/ 0 w 224"/>
                <a:gd name="T3" fmla="*/ 19 h 224"/>
                <a:gd name="T4" fmla="*/ 0 w 224"/>
                <a:gd name="T5" fmla="*/ 224 h 224"/>
                <a:gd name="T6" fmla="*/ 224 w 224"/>
                <a:gd name="T7" fmla="*/ 224 h 224"/>
                <a:gd name="T8" fmla="*/ 224 w 224"/>
                <a:gd name="T9" fmla="*/ 0 h 224"/>
                <a:gd name="T10" fmla="*/ 149 w 224"/>
                <a:gd name="T11" fmla="*/ 0 h 224"/>
                <a:gd name="T12" fmla="*/ 149 w 224"/>
                <a:gd name="T13" fmla="*/ 149 h 224"/>
                <a:gd name="T14" fmla="*/ 74 w 224"/>
                <a:gd name="T15" fmla="*/ 149 h 224"/>
                <a:gd name="T16" fmla="*/ 74 w 224"/>
                <a:gd name="T17" fmla="*/ 0 h 224"/>
                <a:gd name="T18" fmla="*/ 20 w 224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4">
                  <a:moveTo>
                    <a:pt x="20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4" y="224"/>
                  </a:lnTo>
                  <a:lnTo>
                    <a:pt x="224" y="0"/>
                  </a:lnTo>
                  <a:lnTo>
                    <a:pt x="149" y="0"/>
                  </a:lnTo>
                  <a:lnTo>
                    <a:pt x="149" y="149"/>
                  </a:lnTo>
                  <a:lnTo>
                    <a:pt x="74" y="149"/>
                  </a:lnTo>
                  <a:lnTo>
                    <a:pt x="7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264">
              <a:extLst>
                <a:ext uri="{FF2B5EF4-FFF2-40B4-BE49-F238E27FC236}">
                  <a16:creationId xmlns:a16="http://schemas.microsoft.com/office/drawing/2014/main" id="{C2F34788-794E-40B3-AFF3-47D830268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325" y="-447675"/>
              <a:ext cx="387350" cy="311150"/>
            </a:xfrm>
            <a:custGeom>
              <a:avLst/>
              <a:gdLst>
                <a:gd name="T0" fmla="*/ 463 w 790"/>
                <a:gd name="T1" fmla="*/ 407 h 637"/>
                <a:gd name="T2" fmla="*/ 608 w 790"/>
                <a:gd name="T3" fmla="*/ 325 h 637"/>
                <a:gd name="T4" fmla="*/ 608 w 790"/>
                <a:gd name="T5" fmla="*/ 372 h 637"/>
                <a:gd name="T6" fmla="*/ 519 w 790"/>
                <a:gd name="T7" fmla="*/ 477 h 637"/>
                <a:gd name="T8" fmla="*/ 463 w 790"/>
                <a:gd name="T9" fmla="*/ 407 h 637"/>
                <a:gd name="T10" fmla="*/ 708 w 790"/>
                <a:gd name="T11" fmla="*/ 490 h 637"/>
                <a:gd name="T12" fmla="*/ 727 w 790"/>
                <a:gd name="T13" fmla="*/ 489 h 637"/>
                <a:gd name="T14" fmla="*/ 790 w 790"/>
                <a:gd name="T15" fmla="*/ 284 h 637"/>
                <a:gd name="T16" fmla="*/ 519 w 790"/>
                <a:gd name="T17" fmla="*/ 0 h 637"/>
                <a:gd name="T18" fmla="*/ 408 w 790"/>
                <a:gd name="T19" fmla="*/ 17 h 637"/>
                <a:gd name="T20" fmla="*/ 408 w 790"/>
                <a:gd name="T21" fmla="*/ 116 h 637"/>
                <a:gd name="T22" fmla="*/ 389 w 790"/>
                <a:gd name="T23" fmla="*/ 116 h 637"/>
                <a:gd name="T24" fmla="*/ 389 w 790"/>
                <a:gd name="T25" fmla="*/ 135 h 637"/>
                <a:gd name="T26" fmla="*/ 314 w 790"/>
                <a:gd name="T27" fmla="*/ 135 h 637"/>
                <a:gd name="T28" fmla="*/ 314 w 790"/>
                <a:gd name="T29" fmla="*/ 135 h 637"/>
                <a:gd name="T30" fmla="*/ 314 w 790"/>
                <a:gd name="T31" fmla="*/ 54 h 637"/>
                <a:gd name="T32" fmla="*/ 125 w 790"/>
                <a:gd name="T33" fmla="*/ 187 h 637"/>
                <a:gd name="T34" fmla="*/ 179 w 790"/>
                <a:gd name="T35" fmla="*/ 187 h 637"/>
                <a:gd name="T36" fmla="*/ 179 w 790"/>
                <a:gd name="T37" fmla="*/ 337 h 637"/>
                <a:gd name="T38" fmla="*/ 254 w 790"/>
                <a:gd name="T39" fmla="*/ 337 h 637"/>
                <a:gd name="T40" fmla="*/ 254 w 790"/>
                <a:gd name="T41" fmla="*/ 187 h 637"/>
                <a:gd name="T42" fmla="*/ 329 w 790"/>
                <a:gd name="T43" fmla="*/ 187 h 637"/>
                <a:gd name="T44" fmla="*/ 329 w 790"/>
                <a:gd name="T45" fmla="*/ 412 h 637"/>
                <a:gd name="T46" fmla="*/ 104 w 790"/>
                <a:gd name="T47" fmla="*/ 412 h 637"/>
                <a:gd name="T48" fmla="*/ 104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8 w 790"/>
                <a:gd name="T55" fmla="*/ 524 h 637"/>
                <a:gd name="T56" fmla="*/ 712 w 790"/>
                <a:gd name="T57" fmla="*/ 509 h 637"/>
                <a:gd name="T58" fmla="*/ 670 w 790"/>
                <a:gd name="T59" fmla="*/ 511 h 637"/>
                <a:gd name="T60" fmla="*/ 608 w 790"/>
                <a:gd name="T61" fmla="*/ 452 h 637"/>
                <a:gd name="T62" fmla="*/ 607 w 790"/>
                <a:gd name="T63" fmla="*/ 452 h 637"/>
                <a:gd name="T64" fmla="*/ 489 w 790"/>
                <a:gd name="T65" fmla="*/ 511 h 637"/>
                <a:gd name="T66" fmla="*/ 389 w 790"/>
                <a:gd name="T67" fmla="*/ 421 h 637"/>
                <a:gd name="T68" fmla="*/ 608 w 790"/>
                <a:gd name="T69" fmla="*/ 300 h 637"/>
                <a:gd name="T70" fmla="*/ 608 w 790"/>
                <a:gd name="T71" fmla="*/ 270 h 637"/>
                <a:gd name="T72" fmla="*/ 538 w 790"/>
                <a:gd name="T73" fmla="*/ 155 h 637"/>
                <a:gd name="T74" fmla="*/ 480 w 790"/>
                <a:gd name="T75" fmla="*/ 201 h 637"/>
                <a:gd name="T76" fmla="*/ 442 w 790"/>
                <a:gd name="T77" fmla="*/ 242 h 637"/>
                <a:gd name="T78" fmla="*/ 402 w 790"/>
                <a:gd name="T79" fmla="*/ 206 h 637"/>
                <a:gd name="T80" fmla="*/ 539 w 790"/>
                <a:gd name="T81" fmla="*/ 127 h 637"/>
                <a:gd name="T82" fmla="*/ 672 w 790"/>
                <a:gd name="T83" fmla="*/ 254 h 637"/>
                <a:gd name="T84" fmla="*/ 672 w 790"/>
                <a:gd name="T85" fmla="*/ 452 h 637"/>
                <a:gd name="T86" fmla="*/ 708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3" y="407"/>
                  </a:moveTo>
                  <a:cubicBezTo>
                    <a:pt x="463" y="332"/>
                    <a:pt x="569" y="326"/>
                    <a:pt x="608" y="325"/>
                  </a:cubicBezTo>
                  <a:lnTo>
                    <a:pt x="608" y="372"/>
                  </a:lnTo>
                  <a:cubicBezTo>
                    <a:pt x="608" y="427"/>
                    <a:pt x="573" y="477"/>
                    <a:pt x="519" y="477"/>
                  </a:cubicBezTo>
                  <a:cubicBezTo>
                    <a:pt x="490" y="477"/>
                    <a:pt x="463" y="449"/>
                    <a:pt x="463" y="407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7" y="6"/>
                    <a:pt x="408" y="17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7"/>
                  </a:cubicBezTo>
                  <a:lnTo>
                    <a:pt x="179" y="187"/>
                  </a:lnTo>
                  <a:lnTo>
                    <a:pt x="179" y="337"/>
                  </a:lnTo>
                  <a:lnTo>
                    <a:pt x="254" y="337"/>
                  </a:lnTo>
                  <a:lnTo>
                    <a:pt x="254" y="187"/>
                  </a:lnTo>
                  <a:lnTo>
                    <a:pt x="329" y="187"/>
                  </a:lnTo>
                  <a:lnTo>
                    <a:pt x="329" y="412"/>
                  </a:lnTo>
                  <a:lnTo>
                    <a:pt x="104" y="412"/>
                  </a:lnTo>
                  <a:lnTo>
                    <a:pt x="104" y="206"/>
                  </a:lnTo>
                  <a:cubicBezTo>
                    <a:pt x="29" y="279"/>
                    <a:pt x="0" y="342"/>
                    <a:pt x="0" y="397"/>
                  </a:cubicBezTo>
                  <a:cubicBezTo>
                    <a:pt x="0" y="511"/>
                    <a:pt x="152" y="637"/>
                    <a:pt x="400" y="637"/>
                  </a:cubicBezTo>
                  <a:cubicBezTo>
                    <a:pt x="539" y="637"/>
                    <a:pt x="635" y="590"/>
                    <a:pt x="698" y="524"/>
                  </a:cubicBezTo>
                  <a:lnTo>
                    <a:pt x="712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7"/>
                    <a:pt x="608" y="452"/>
                  </a:cubicBezTo>
                  <a:lnTo>
                    <a:pt x="607" y="452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2" y="511"/>
                    <a:pt x="389" y="472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7" y="155"/>
                    <a:pt x="538" y="155"/>
                  </a:cubicBezTo>
                  <a:cubicBezTo>
                    <a:pt x="487" y="155"/>
                    <a:pt x="480" y="176"/>
                    <a:pt x="480" y="201"/>
                  </a:cubicBezTo>
                  <a:cubicBezTo>
                    <a:pt x="480" y="234"/>
                    <a:pt x="455" y="242"/>
                    <a:pt x="442" y="242"/>
                  </a:cubicBezTo>
                  <a:cubicBezTo>
                    <a:pt x="419" y="242"/>
                    <a:pt x="402" y="227"/>
                    <a:pt x="402" y="206"/>
                  </a:cubicBezTo>
                  <a:cubicBezTo>
                    <a:pt x="402" y="154"/>
                    <a:pt x="482" y="127"/>
                    <a:pt x="539" y="127"/>
                  </a:cubicBezTo>
                  <a:cubicBezTo>
                    <a:pt x="652" y="126"/>
                    <a:pt x="672" y="179"/>
                    <a:pt x="672" y="254"/>
                  </a:cubicBezTo>
                  <a:lnTo>
                    <a:pt x="672" y="452"/>
                  </a:lnTo>
                  <a:cubicBezTo>
                    <a:pt x="672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Rectangle 265">
              <a:extLst>
                <a:ext uri="{FF2B5EF4-FFF2-40B4-BE49-F238E27FC236}">
                  <a16:creationId xmlns:a16="http://schemas.microsoft.com/office/drawing/2014/main" id="{8C8B9908-8704-4F5D-A017-4B21EED2A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-482600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39" name="Groupe 438">
            <a:extLst>
              <a:ext uri="{FF2B5EF4-FFF2-40B4-BE49-F238E27FC236}">
                <a16:creationId xmlns:a16="http://schemas.microsoft.com/office/drawing/2014/main" id="{49E121E6-8FA1-42E3-94F9-2612152C53C5}"/>
              </a:ext>
            </a:extLst>
          </p:cNvPr>
          <p:cNvGrpSpPr/>
          <p:nvPr/>
        </p:nvGrpSpPr>
        <p:grpSpPr>
          <a:xfrm>
            <a:off x="9094511" y="1595887"/>
            <a:ext cx="2022114" cy="627950"/>
            <a:chOff x="7315200" y="4697413"/>
            <a:chExt cx="1114425" cy="346075"/>
          </a:xfrm>
        </p:grpSpPr>
        <p:sp>
          <p:nvSpPr>
            <p:cNvPr id="400" name="Freeform 266">
              <a:extLst>
                <a:ext uri="{FF2B5EF4-FFF2-40B4-BE49-F238E27FC236}">
                  <a16:creationId xmlns:a16="http://schemas.microsoft.com/office/drawing/2014/main" id="{E368E8BA-9A3E-44C9-8A9B-09DF8DD7D5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2875" y="4900613"/>
              <a:ext cx="77788" cy="76200"/>
            </a:xfrm>
            <a:custGeom>
              <a:avLst/>
              <a:gdLst>
                <a:gd name="T0" fmla="*/ 128 w 157"/>
                <a:gd name="T1" fmla="*/ 119 h 156"/>
                <a:gd name="T2" fmla="*/ 128 w 157"/>
                <a:gd name="T3" fmla="*/ 54 h 156"/>
                <a:gd name="T4" fmla="*/ 70 w 157"/>
                <a:gd name="T5" fmla="*/ 0 h 156"/>
                <a:gd name="T6" fmla="*/ 7 w 157"/>
                <a:gd name="T7" fmla="*/ 34 h 156"/>
                <a:gd name="T8" fmla="*/ 27 w 157"/>
                <a:gd name="T9" fmla="*/ 50 h 156"/>
                <a:gd name="T10" fmla="*/ 69 w 157"/>
                <a:gd name="T11" fmla="*/ 10 h 156"/>
                <a:gd name="T12" fmla="*/ 93 w 157"/>
                <a:gd name="T13" fmla="*/ 53 h 156"/>
                <a:gd name="T14" fmla="*/ 93 w 157"/>
                <a:gd name="T15" fmla="*/ 69 h 156"/>
                <a:gd name="T16" fmla="*/ 0 w 157"/>
                <a:gd name="T17" fmla="*/ 119 h 156"/>
                <a:gd name="T18" fmla="*/ 45 w 157"/>
                <a:gd name="T19" fmla="*/ 156 h 156"/>
                <a:gd name="T20" fmla="*/ 93 w 157"/>
                <a:gd name="T21" fmla="*/ 134 h 156"/>
                <a:gd name="T22" fmla="*/ 120 w 157"/>
                <a:gd name="T23" fmla="*/ 156 h 156"/>
                <a:gd name="T24" fmla="*/ 157 w 157"/>
                <a:gd name="T25" fmla="*/ 150 h 156"/>
                <a:gd name="T26" fmla="*/ 157 w 157"/>
                <a:gd name="T27" fmla="*/ 141 h 156"/>
                <a:gd name="T28" fmla="*/ 143 w 157"/>
                <a:gd name="T29" fmla="*/ 144 h 156"/>
                <a:gd name="T30" fmla="*/ 128 w 157"/>
                <a:gd name="T31" fmla="*/ 119 h 156"/>
                <a:gd name="T32" fmla="*/ 93 w 157"/>
                <a:gd name="T33" fmla="*/ 100 h 156"/>
                <a:gd name="T34" fmla="*/ 60 w 157"/>
                <a:gd name="T35" fmla="*/ 138 h 156"/>
                <a:gd name="T36" fmla="*/ 38 w 157"/>
                <a:gd name="T37" fmla="*/ 114 h 156"/>
                <a:gd name="T38" fmla="*/ 93 w 157"/>
                <a:gd name="T39" fmla="*/ 80 h 156"/>
                <a:gd name="T40" fmla="*/ 93 w 157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156">
                  <a:moveTo>
                    <a:pt x="128" y="119"/>
                  </a:moveTo>
                  <a:lnTo>
                    <a:pt x="128" y="54"/>
                  </a:lnTo>
                  <a:cubicBezTo>
                    <a:pt x="128" y="16"/>
                    <a:pt x="114" y="0"/>
                    <a:pt x="70" y="0"/>
                  </a:cubicBezTo>
                  <a:cubicBezTo>
                    <a:pt x="42" y="0"/>
                    <a:pt x="7" y="10"/>
                    <a:pt x="7" y="34"/>
                  </a:cubicBezTo>
                  <a:cubicBezTo>
                    <a:pt x="7" y="45"/>
                    <a:pt x="17" y="50"/>
                    <a:pt x="27" y="50"/>
                  </a:cubicBezTo>
                  <a:cubicBezTo>
                    <a:pt x="58" y="50"/>
                    <a:pt x="34" y="10"/>
                    <a:pt x="69" y="10"/>
                  </a:cubicBezTo>
                  <a:cubicBezTo>
                    <a:pt x="93" y="10"/>
                    <a:pt x="93" y="35"/>
                    <a:pt x="93" y="53"/>
                  </a:cubicBezTo>
                  <a:lnTo>
                    <a:pt x="93" y="69"/>
                  </a:lnTo>
                  <a:cubicBezTo>
                    <a:pt x="72" y="70"/>
                    <a:pt x="0" y="73"/>
                    <a:pt x="0" y="119"/>
                  </a:cubicBezTo>
                  <a:cubicBezTo>
                    <a:pt x="0" y="140"/>
                    <a:pt x="22" y="156"/>
                    <a:pt x="45" y="156"/>
                  </a:cubicBezTo>
                  <a:cubicBezTo>
                    <a:pt x="72" y="156"/>
                    <a:pt x="87" y="141"/>
                    <a:pt x="93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7" y="150"/>
                  </a:cubicBezTo>
                  <a:lnTo>
                    <a:pt x="157" y="141"/>
                  </a:lnTo>
                  <a:cubicBezTo>
                    <a:pt x="152" y="143"/>
                    <a:pt x="148" y="144"/>
                    <a:pt x="143" y="144"/>
                  </a:cubicBezTo>
                  <a:cubicBezTo>
                    <a:pt x="132" y="145"/>
                    <a:pt x="128" y="139"/>
                    <a:pt x="128" y="119"/>
                  </a:cubicBezTo>
                  <a:close/>
                  <a:moveTo>
                    <a:pt x="93" y="100"/>
                  </a:moveTo>
                  <a:cubicBezTo>
                    <a:pt x="93" y="124"/>
                    <a:pt x="79" y="138"/>
                    <a:pt x="60" y="138"/>
                  </a:cubicBezTo>
                  <a:cubicBezTo>
                    <a:pt x="45" y="138"/>
                    <a:pt x="38" y="128"/>
                    <a:pt x="38" y="114"/>
                  </a:cubicBezTo>
                  <a:cubicBezTo>
                    <a:pt x="38" y="83"/>
                    <a:pt x="79" y="81"/>
                    <a:pt x="93" y="80"/>
                  </a:cubicBezTo>
                  <a:lnTo>
                    <a:pt x="93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267">
              <a:extLst>
                <a:ext uri="{FF2B5EF4-FFF2-40B4-BE49-F238E27FC236}">
                  <a16:creationId xmlns:a16="http://schemas.microsoft.com/office/drawing/2014/main" id="{F60E2153-362E-4511-AEB1-349C64F53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538" y="4899025"/>
              <a:ext cx="92075" cy="76200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7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9 h 155"/>
                <a:gd name="T20" fmla="*/ 0 w 187"/>
                <a:gd name="T21" fmla="*/ 147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7 h 155"/>
                <a:gd name="T28" fmla="*/ 61 w 187"/>
                <a:gd name="T29" fmla="*/ 119 h 155"/>
                <a:gd name="T30" fmla="*/ 61 w 187"/>
                <a:gd name="T31" fmla="*/ 75 h 155"/>
                <a:gd name="T32" fmla="*/ 103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7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7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3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3" y="20"/>
                    <a:pt x="103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7"/>
                  </a:lnTo>
                  <a:cubicBezTo>
                    <a:pt x="168" y="147"/>
                    <a:pt x="162" y="141"/>
                    <a:pt x="162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268">
              <a:extLst>
                <a:ext uri="{FF2B5EF4-FFF2-40B4-BE49-F238E27FC236}">
                  <a16:creationId xmlns:a16="http://schemas.microsoft.com/office/drawing/2014/main" id="{AB6101F3-F939-46D5-8A7F-2CB4964EC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69250" y="4886325"/>
              <a:ext cx="82550" cy="123825"/>
            </a:xfrm>
            <a:custGeom>
              <a:avLst/>
              <a:gdLst>
                <a:gd name="T0" fmla="*/ 150 w 168"/>
                <a:gd name="T1" fmla="*/ 0 h 251"/>
                <a:gd name="T2" fmla="*/ 111 w 168"/>
                <a:gd name="T3" fmla="*/ 36 h 251"/>
                <a:gd name="T4" fmla="*/ 73 w 168"/>
                <a:gd name="T5" fmla="*/ 27 h 251"/>
                <a:gd name="T6" fmla="*/ 8 w 168"/>
                <a:gd name="T7" fmla="*/ 81 h 251"/>
                <a:gd name="T8" fmla="*/ 32 w 168"/>
                <a:gd name="T9" fmla="*/ 123 h 251"/>
                <a:gd name="T10" fmla="*/ 11 w 168"/>
                <a:gd name="T11" fmla="*/ 161 h 251"/>
                <a:gd name="T12" fmla="*/ 22 w 168"/>
                <a:gd name="T13" fmla="*/ 181 h 251"/>
                <a:gd name="T14" fmla="*/ 0 w 168"/>
                <a:gd name="T15" fmla="*/ 212 h 251"/>
                <a:gd name="T16" fmla="*/ 72 w 168"/>
                <a:gd name="T17" fmla="*/ 251 h 251"/>
                <a:gd name="T18" fmla="*/ 161 w 168"/>
                <a:gd name="T19" fmla="*/ 193 h 251"/>
                <a:gd name="T20" fmla="*/ 108 w 168"/>
                <a:gd name="T21" fmla="*/ 155 h 251"/>
                <a:gd name="T22" fmla="*/ 55 w 168"/>
                <a:gd name="T23" fmla="*/ 155 h 251"/>
                <a:gd name="T24" fmla="*/ 36 w 168"/>
                <a:gd name="T25" fmla="*/ 142 h 251"/>
                <a:gd name="T26" fmla="*/ 43 w 168"/>
                <a:gd name="T27" fmla="*/ 127 h 251"/>
                <a:gd name="T28" fmla="*/ 73 w 168"/>
                <a:gd name="T29" fmla="*/ 132 h 251"/>
                <a:gd name="T30" fmla="*/ 137 w 168"/>
                <a:gd name="T31" fmla="*/ 80 h 251"/>
                <a:gd name="T32" fmla="*/ 118 w 168"/>
                <a:gd name="T33" fmla="*/ 41 h 251"/>
                <a:gd name="T34" fmla="*/ 131 w 168"/>
                <a:gd name="T35" fmla="*/ 28 h 251"/>
                <a:gd name="T36" fmla="*/ 137 w 168"/>
                <a:gd name="T37" fmla="*/ 32 h 251"/>
                <a:gd name="T38" fmla="*/ 148 w 168"/>
                <a:gd name="T39" fmla="*/ 36 h 251"/>
                <a:gd name="T40" fmla="*/ 167 w 168"/>
                <a:gd name="T41" fmla="*/ 17 h 251"/>
                <a:gd name="T42" fmla="*/ 150 w 168"/>
                <a:gd name="T43" fmla="*/ 0 h 251"/>
                <a:gd name="T44" fmla="*/ 101 w 168"/>
                <a:gd name="T45" fmla="*/ 185 h 251"/>
                <a:gd name="T46" fmla="*/ 132 w 168"/>
                <a:gd name="T47" fmla="*/ 203 h 251"/>
                <a:gd name="T48" fmla="*/ 75 w 168"/>
                <a:gd name="T49" fmla="*/ 237 h 251"/>
                <a:gd name="T50" fmla="*/ 27 w 168"/>
                <a:gd name="T51" fmla="*/ 203 h 251"/>
                <a:gd name="T52" fmla="*/ 33 w 168"/>
                <a:gd name="T53" fmla="*/ 185 h 251"/>
                <a:gd name="T54" fmla="*/ 101 w 168"/>
                <a:gd name="T55" fmla="*/ 185 h 251"/>
                <a:gd name="T56" fmla="*/ 73 w 168"/>
                <a:gd name="T57" fmla="*/ 121 h 251"/>
                <a:gd name="T58" fmla="*/ 45 w 168"/>
                <a:gd name="T59" fmla="*/ 80 h 251"/>
                <a:gd name="T60" fmla="*/ 73 w 168"/>
                <a:gd name="T61" fmla="*/ 37 h 251"/>
                <a:gd name="T62" fmla="*/ 102 w 168"/>
                <a:gd name="T63" fmla="*/ 80 h 251"/>
                <a:gd name="T64" fmla="*/ 73 w 168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8" h="251">
                  <a:moveTo>
                    <a:pt x="150" y="0"/>
                  </a:moveTo>
                  <a:cubicBezTo>
                    <a:pt x="128" y="0"/>
                    <a:pt x="117" y="23"/>
                    <a:pt x="111" y="36"/>
                  </a:cubicBezTo>
                  <a:cubicBezTo>
                    <a:pt x="102" y="32"/>
                    <a:pt x="90" y="27"/>
                    <a:pt x="73" y="27"/>
                  </a:cubicBezTo>
                  <a:cubicBezTo>
                    <a:pt x="33" y="27"/>
                    <a:pt x="8" y="47"/>
                    <a:pt x="8" y="81"/>
                  </a:cubicBezTo>
                  <a:cubicBezTo>
                    <a:pt x="8" y="107"/>
                    <a:pt x="23" y="117"/>
                    <a:pt x="32" y="123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8" y="176"/>
                    <a:pt x="22" y="181"/>
                  </a:cubicBezTo>
                  <a:cubicBezTo>
                    <a:pt x="13" y="187"/>
                    <a:pt x="0" y="197"/>
                    <a:pt x="0" y="212"/>
                  </a:cubicBezTo>
                  <a:cubicBezTo>
                    <a:pt x="0" y="227"/>
                    <a:pt x="20" y="251"/>
                    <a:pt x="72" y="251"/>
                  </a:cubicBezTo>
                  <a:cubicBezTo>
                    <a:pt x="128" y="251"/>
                    <a:pt x="161" y="221"/>
                    <a:pt x="161" y="193"/>
                  </a:cubicBezTo>
                  <a:cubicBezTo>
                    <a:pt x="161" y="162"/>
                    <a:pt x="133" y="155"/>
                    <a:pt x="108" y="155"/>
                  </a:cubicBezTo>
                  <a:lnTo>
                    <a:pt x="55" y="155"/>
                  </a:lnTo>
                  <a:cubicBezTo>
                    <a:pt x="43" y="155"/>
                    <a:pt x="36" y="152"/>
                    <a:pt x="36" y="142"/>
                  </a:cubicBezTo>
                  <a:cubicBezTo>
                    <a:pt x="36" y="137"/>
                    <a:pt x="40" y="132"/>
                    <a:pt x="43" y="127"/>
                  </a:cubicBezTo>
                  <a:cubicBezTo>
                    <a:pt x="50" y="130"/>
                    <a:pt x="58" y="132"/>
                    <a:pt x="73" y="132"/>
                  </a:cubicBezTo>
                  <a:cubicBezTo>
                    <a:pt x="111" y="132"/>
                    <a:pt x="137" y="113"/>
                    <a:pt x="137" y="80"/>
                  </a:cubicBezTo>
                  <a:cubicBezTo>
                    <a:pt x="137" y="58"/>
                    <a:pt x="128" y="48"/>
                    <a:pt x="118" y="41"/>
                  </a:cubicBezTo>
                  <a:cubicBezTo>
                    <a:pt x="121" y="36"/>
                    <a:pt x="125" y="28"/>
                    <a:pt x="131" y="28"/>
                  </a:cubicBezTo>
                  <a:cubicBezTo>
                    <a:pt x="133" y="28"/>
                    <a:pt x="135" y="30"/>
                    <a:pt x="137" y="32"/>
                  </a:cubicBezTo>
                  <a:cubicBezTo>
                    <a:pt x="140" y="35"/>
                    <a:pt x="143" y="36"/>
                    <a:pt x="148" y="36"/>
                  </a:cubicBezTo>
                  <a:cubicBezTo>
                    <a:pt x="160" y="36"/>
                    <a:pt x="167" y="28"/>
                    <a:pt x="167" y="17"/>
                  </a:cubicBezTo>
                  <a:cubicBezTo>
                    <a:pt x="168" y="7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8"/>
                    <a:pt x="132" y="203"/>
                  </a:cubicBezTo>
                  <a:cubicBezTo>
                    <a:pt x="132" y="218"/>
                    <a:pt x="108" y="237"/>
                    <a:pt x="75" y="237"/>
                  </a:cubicBezTo>
                  <a:cubicBezTo>
                    <a:pt x="42" y="237"/>
                    <a:pt x="27" y="217"/>
                    <a:pt x="27" y="203"/>
                  </a:cubicBezTo>
                  <a:cubicBezTo>
                    <a:pt x="27" y="197"/>
                    <a:pt x="30" y="191"/>
                    <a:pt x="33" y="185"/>
                  </a:cubicBezTo>
                  <a:lnTo>
                    <a:pt x="101" y="185"/>
                  </a:lnTo>
                  <a:close/>
                  <a:moveTo>
                    <a:pt x="73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3"/>
                    <a:pt x="48" y="37"/>
                    <a:pt x="73" y="37"/>
                  </a:cubicBezTo>
                  <a:cubicBezTo>
                    <a:pt x="95" y="37"/>
                    <a:pt x="102" y="57"/>
                    <a:pt x="102" y="80"/>
                  </a:cubicBezTo>
                  <a:cubicBezTo>
                    <a:pt x="102" y="102"/>
                    <a:pt x="93" y="121"/>
                    <a:pt x="73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269">
              <a:extLst>
                <a:ext uri="{FF2B5EF4-FFF2-40B4-BE49-F238E27FC236}">
                  <a16:creationId xmlns:a16="http://schemas.microsoft.com/office/drawing/2014/main" id="{BCAF57A5-131D-400B-AF64-B7C58C3954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2438" y="4899025"/>
              <a:ext cx="66675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7 h 159"/>
                <a:gd name="T10" fmla="*/ 100 w 136"/>
                <a:gd name="T11" fmla="*/ 142 h 159"/>
                <a:gd name="T12" fmla="*/ 36 w 136"/>
                <a:gd name="T13" fmla="*/ 61 h 159"/>
                <a:gd name="T14" fmla="*/ 135 w 136"/>
                <a:gd name="T15" fmla="*/ 61 h 159"/>
                <a:gd name="T16" fmla="*/ 72 w 136"/>
                <a:gd name="T17" fmla="*/ 0 h 159"/>
                <a:gd name="T18" fmla="*/ 38 w 136"/>
                <a:gd name="T19" fmla="*/ 49 h 159"/>
                <a:gd name="T20" fmla="*/ 72 w 136"/>
                <a:gd name="T21" fmla="*/ 11 h 159"/>
                <a:gd name="T22" fmla="*/ 102 w 136"/>
                <a:gd name="T23" fmla="*/ 49 h 159"/>
                <a:gd name="T24" fmla="*/ 38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8" y="159"/>
                    <a:pt x="126" y="152"/>
                    <a:pt x="132" y="150"/>
                  </a:cubicBezTo>
                  <a:lnTo>
                    <a:pt x="132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8" y="49"/>
                  </a:moveTo>
                  <a:cubicBezTo>
                    <a:pt x="38" y="36"/>
                    <a:pt x="46" y="11"/>
                    <a:pt x="72" y="11"/>
                  </a:cubicBezTo>
                  <a:cubicBezTo>
                    <a:pt x="96" y="11"/>
                    <a:pt x="102" y="27"/>
                    <a:pt x="102" y="49"/>
                  </a:cubicBezTo>
                  <a:lnTo>
                    <a:pt x="38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270">
              <a:extLst>
                <a:ext uri="{FF2B5EF4-FFF2-40B4-BE49-F238E27FC236}">
                  <a16:creationId xmlns:a16="http://schemas.microsoft.com/office/drawing/2014/main" id="{F1EA0719-43F8-4107-880F-A09126846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899025"/>
              <a:ext cx="61913" cy="76200"/>
            </a:xfrm>
            <a:custGeom>
              <a:avLst/>
              <a:gdLst>
                <a:gd name="T0" fmla="*/ 110 w 128"/>
                <a:gd name="T1" fmla="*/ 0 h 155"/>
                <a:gd name="T2" fmla="*/ 62 w 128"/>
                <a:gd name="T3" fmla="*/ 39 h 155"/>
                <a:gd name="T4" fmla="*/ 61 w 128"/>
                <a:gd name="T5" fmla="*/ 39 h 155"/>
                <a:gd name="T6" fmla="*/ 61 w 128"/>
                <a:gd name="T7" fmla="*/ 0 h 155"/>
                <a:gd name="T8" fmla="*/ 0 w 128"/>
                <a:gd name="T9" fmla="*/ 7 h 155"/>
                <a:gd name="T10" fmla="*/ 0 w 128"/>
                <a:gd name="T11" fmla="*/ 15 h 155"/>
                <a:gd name="T12" fmla="*/ 26 w 128"/>
                <a:gd name="T13" fmla="*/ 41 h 155"/>
                <a:gd name="T14" fmla="*/ 26 w 128"/>
                <a:gd name="T15" fmla="*/ 119 h 155"/>
                <a:gd name="T16" fmla="*/ 0 w 128"/>
                <a:gd name="T17" fmla="*/ 147 h 155"/>
                <a:gd name="T18" fmla="*/ 0 w 128"/>
                <a:gd name="T19" fmla="*/ 155 h 155"/>
                <a:gd name="T20" fmla="*/ 87 w 128"/>
                <a:gd name="T21" fmla="*/ 155 h 155"/>
                <a:gd name="T22" fmla="*/ 87 w 128"/>
                <a:gd name="T23" fmla="*/ 147 h 155"/>
                <a:gd name="T24" fmla="*/ 61 w 128"/>
                <a:gd name="T25" fmla="*/ 119 h 155"/>
                <a:gd name="T26" fmla="*/ 61 w 128"/>
                <a:gd name="T27" fmla="*/ 81 h 155"/>
                <a:gd name="T28" fmla="*/ 87 w 128"/>
                <a:gd name="T29" fmla="*/ 27 h 155"/>
                <a:gd name="T30" fmla="*/ 108 w 128"/>
                <a:gd name="T31" fmla="*/ 35 h 155"/>
                <a:gd name="T32" fmla="*/ 127 w 128"/>
                <a:gd name="T33" fmla="*/ 16 h 155"/>
                <a:gd name="T34" fmla="*/ 110 w 128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8" h="155">
                  <a:moveTo>
                    <a:pt x="110" y="0"/>
                  </a:moveTo>
                  <a:cubicBezTo>
                    <a:pt x="81" y="0"/>
                    <a:pt x="68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3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9"/>
                  </a:cubicBezTo>
                  <a:lnTo>
                    <a:pt x="61" y="81"/>
                  </a:lnTo>
                  <a:cubicBezTo>
                    <a:pt x="61" y="47"/>
                    <a:pt x="77" y="27"/>
                    <a:pt x="87" y="27"/>
                  </a:cubicBezTo>
                  <a:cubicBezTo>
                    <a:pt x="98" y="27"/>
                    <a:pt x="96" y="35"/>
                    <a:pt x="108" y="35"/>
                  </a:cubicBezTo>
                  <a:cubicBezTo>
                    <a:pt x="118" y="35"/>
                    <a:pt x="127" y="27"/>
                    <a:pt x="127" y="16"/>
                  </a:cubicBezTo>
                  <a:cubicBezTo>
                    <a:pt x="128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271">
              <a:extLst>
                <a:ext uri="{FF2B5EF4-FFF2-40B4-BE49-F238E27FC236}">
                  <a16:creationId xmlns:a16="http://schemas.microsoft.com/office/drawing/2014/main" id="{B0F2E58A-1FD1-49BE-9BD3-9852BA82B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900613"/>
              <a:ext cx="55563" cy="76200"/>
            </a:xfrm>
            <a:custGeom>
              <a:avLst/>
              <a:gdLst>
                <a:gd name="T0" fmla="*/ 93 w 114"/>
                <a:gd name="T1" fmla="*/ 76 h 159"/>
                <a:gd name="T2" fmla="*/ 31 w 114"/>
                <a:gd name="T3" fmla="*/ 31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3 h 159"/>
                <a:gd name="T16" fmla="*/ 25 w 114"/>
                <a:gd name="T17" fmla="*/ 81 h 159"/>
                <a:gd name="T18" fmla="*/ 80 w 114"/>
                <a:gd name="T19" fmla="*/ 123 h 159"/>
                <a:gd name="T20" fmla="*/ 49 w 114"/>
                <a:gd name="T21" fmla="*/ 148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3 h 159"/>
                <a:gd name="T28" fmla="*/ 51 w 114"/>
                <a:gd name="T29" fmla="*/ 159 h 159"/>
                <a:gd name="T30" fmla="*/ 114 w 114"/>
                <a:gd name="T31" fmla="*/ 114 h 159"/>
                <a:gd name="T32" fmla="*/ 93 w 114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6"/>
                  </a:moveTo>
                  <a:cubicBezTo>
                    <a:pt x="71" y="60"/>
                    <a:pt x="31" y="53"/>
                    <a:pt x="31" y="31"/>
                  </a:cubicBezTo>
                  <a:cubicBezTo>
                    <a:pt x="31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3"/>
                    <a:pt x="78" y="0"/>
                    <a:pt x="60" y="0"/>
                  </a:cubicBezTo>
                  <a:cubicBezTo>
                    <a:pt x="28" y="0"/>
                    <a:pt x="0" y="13"/>
                    <a:pt x="0" y="43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6" y="95"/>
                    <a:pt x="80" y="101"/>
                    <a:pt x="80" y="123"/>
                  </a:cubicBezTo>
                  <a:cubicBezTo>
                    <a:pt x="80" y="139"/>
                    <a:pt x="64" y="148"/>
                    <a:pt x="49" y="148"/>
                  </a:cubicBezTo>
                  <a:cubicBezTo>
                    <a:pt x="23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3" y="153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4" y="141"/>
                    <a:pt x="114" y="114"/>
                  </a:cubicBezTo>
                  <a:cubicBezTo>
                    <a:pt x="111" y="96"/>
                    <a:pt x="103" y="84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272">
              <a:extLst>
                <a:ext uri="{FF2B5EF4-FFF2-40B4-BE49-F238E27FC236}">
                  <a16:creationId xmlns:a16="http://schemas.microsoft.com/office/drawing/2014/main" id="{7790B740-ED37-4226-815B-E905796E3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0" y="4832350"/>
              <a:ext cx="38100" cy="36513"/>
            </a:xfrm>
            <a:custGeom>
              <a:avLst/>
              <a:gdLst>
                <a:gd name="T0" fmla="*/ 13 w 76"/>
                <a:gd name="T1" fmla="*/ 64 h 77"/>
                <a:gd name="T2" fmla="*/ 13 w 76"/>
                <a:gd name="T3" fmla="*/ 0 h 77"/>
                <a:gd name="T4" fmla="*/ 0 w 76"/>
                <a:gd name="T5" fmla="*/ 0 h 77"/>
                <a:gd name="T6" fmla="*/ 0 w 76"/>
                <a:gd name="T7" fmla="*/ 77 h 77"/>
                <a:gd name="T8" fmla="*/ 76 w 76"/>
                <a:gd name="T9" fmla="*/ 77 h 77"/>
                <a:gd name="T10" fmla="*/ 76 w 76"/>
                <a:gd name="T11" fmla="*/ 0 h 77"/>
                <a:gd name="T12" fmla="*/ 63 w 76"/>
                <a:gd name="T13" fmla="*/ 0 h 77"/>
                <a:gd name="T14" fmla="*/ 63 w 76"/>
                <a:gd name="T15" fmla="*/ 64 h 77"/>
                <a:gd name="T16" fmla="*/ 13 w 76"/>
                <a:gd name="T17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273">
              <a:extLst>
                <a:ext uri="{FF2B5EF4-FFF2-40B4-BE49-F238E27FC236}">
                  <a16:creationId xmlns:a16="http://schemas.microsoft.com/office/drawing/2014/main" id="{53B70C91-9793-468B-9E9F-69D205DC4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7488" y="4832350"/>
              <a:ext cx="38100" cy="36513"/>
            </a:xfrm>
            <a:custGeom>
              <a:avLst/>
              <a:gdLst>
                <a:gd name="T0" fmla="*/ 0 w 76"/>
                <a:gd name="T1" fmla="*/ 0 h 77"/>
                <a:gd name="T2" fmla="*/ 0 w 76"/>
                <a:gd name="T3" fmla="*/ 77 h 77"/>
                <a:gd name="T4" fmla="*/ 12 w 76"/>
                <a:gd name="T5" fmla="*/ 77 h 77"/>
                <a:gd name="T6" fmla="*/ 12 w 76"/>
                <a:gd name="T7" fmla="*/ 13 h 77"/>
                <a:gd name="T8" fmla="*/ 62 w 76"/>
                <a:gd name="T9" fmla="*/ 13 h 77"/>
                <a:gd name="T10" fmla="*/ 62 w 76"/>
                <a:gd name="T11" fmla="*/ 77 h 77"/>
                <a:gd name="T12" fmla="*/ 76 w 76"/>
                <a:gd name="T13" fmla="*/ 77 h 77"/>
                <a:gd name="T14" fmla="*/ 76 w 76"/>
                <a:gd name="T15" fmla="*/ 0 h 77"/>
                <a:gd name="T16" fmla="*/ 0 w 76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0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12" y="13"/>
                  </a:lnTo>
                  <a:lnTo>
                    <a:pt x="62" y="13"/>
                  </a:lnTo>
                  <a:lnTo>
                    <a:pt x="62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Rectangle 274">
              <a:extLst>
                <a:ext uri="{FF2B5EF4-FFF2-40B4-BE49-F238E27FC236}">
                  <a16:creationId xmlns:a16="http://schemas.microsoft.com/office/drawing/2014/main" id="{505BE847-A8CC-444D-9748-C586979A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4163" y="4832350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Rectangle 275">
              <a:extLst>
                <a:ext uri="{FF2B5EF4-FFF2-40B4-BE49-F238E27FC236}">
                  <a16:creationId xmlns:a16="http://schemas.microsoft.com/office/drawing/2014/main" id="{2A328058-7673-4501-A6DE-864E2A763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4163" y="4821238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276">
              <a:extLst>
                <a:ext uri="{FF2B5EF4-FFF2-40B4-BE49-F238E27FC236}">
                  <a16:creationId xmlns:a16="http://schemas.microsoft.com/office/drawing/2014/main" id="{FC6F578B-6201-41AB-ADAF-C06BD45B3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5" y="4832350"/>
              <a:ext cx="36513" cy="36513"/>
            </a:xfrm>
            <a:custGeom>
              <a:avLst/>
              <a:gdLst>
                <a:gd name="T0" fmla="*/ 63 w 75"/>
                <a:gd name="T1" fmla="*/ 0 h 77"/>
                <a:gd name="T2" fmla="*/ 45 w 75"/>
                <a:gd name="T3" fmla="*/ 64 h 77"/>
                <a:gd name="T4" fmla="*/ 33 w 75"/>
                <a:gd name="T5" fmla="*/ 64 h 77"/>
                <a:gd name="T6" fmla="*/ 14 w 75"/>
                <a:gd name="T7" fmla="*/ 0 h 77"/>
                <a:gd name="T8" fmla="*/ 0 w 75"/>
                <a:gd name="T9" fmla="*/ 0 h 77"/>
                <a:gd name="T10" fmla="*/ 20 w 75"/>
                <a:gd name="T11" fmla="*/ 77 h 77"/>
                <a:gd name="T12" fmla="*/ 55 w 75"/>
                <a:gd name="T13" fmla="*/ 77 h 77"/>
                <a:gd name="T14" fmla="*/ 75 w 75"/>
                <a:gd name="T15" fmla="*/ 0 h 77"/>
                <a:gd name="T16" fmla="*/ 63 w 75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7">
                  <a:moveTo>
                    <a:pt x="63" y="0"/>
                  </a:moveTo>
                  <a:cubicBezTo>
                    <a:pt x="63" y="0"/>
                    <a:pt x="45" y="60"/>
                    <a:pt x="45" y="64"/>
                  </a:cubicBezTo>
                  <a:lnTo>
                    <a:pt x="33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7"/>
                  </a:lnTo>
                  <a:lnTo>
                    <a:pt x="55" y="77"/>
                  </a:lnTo>
                  <a:lnTo>
                    <a:pt x="75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277">
              <a:extLst>
                <a:ext uri="{FF2B5EF4-FFF2-40B4-BE49-F238E27FC236}">
                  <a16:creationId xmlns:a16="http://schemas.microsoft.com/office/drawing/2014/main" id="{1E1C7361-B55B-45DF-ACDF-04E17689F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6238" y="4832350"/>
              <a:ext cx="38100" cy="36513"/>
            </a:xfrm>
            <a:custGeom>
              <a:avLst/>
              <a:gdLst>
                <a:gd name="T0" fmla="*/ 62 w 76"/>
                <a:gd name="T1" fmla="*/ 63 h 77"/>
                <a:gd name="T2" fmla="*/ 13 w 76"/>
                <a:gd name="T3" fmla="*/ 63 h 77"/>
                <a:gd name="T4" fmla="*/ 13 w 76"/>
                <a:gd name="T5" fmla="*/ 44 h 77"/>
                <a:gd name="T6" fmla="*/ 76 w 76"/>
                <a:gd name="T7" fmla="*/ 44 h 77"/>
                <a:gd name="T8" fmla="*/ 76 w 76"/>
                <a:gd name="T9" fmla="*/ 0 h 77"/>
                <a:gd name="T10" fmla="*/ 0 w 76"/>
                <a:gd name="T11" fmla="*/ 0 h 77"/>
                <a:gd name="T12" fmla="*/ 0 w 76"/>
                <a:gd name="T13" fmla="*/ 77 h 77"/>
                <a:gd name="T14" fmla="*/ 62 w 76"/>
                <a:gd name="T15" fmla="*/ 77 h 77"/>
                <a:gd name="T16" fmla="*/ 62 w 76"/>
                <a:gd name="T17" fmla="*/ 63 h 77"/>
                <a:gd name="T18" fmla="*/ 13 w 76"/>
                <a:gd name="T19" fmla="*/ 13 h 77"/>
                <a:gd name="T20" fmla="*/ 62 w 76"/>
                <a:gd name="T21" fmla="*/ 13 h 77"/>
                <a:gd name="T22" fmla="*/ 62 w 76"/>
                <a:gd name="T23" fmla="*/ 32 h 77"/>
                <a:gd name="T24" fmla="*/ 13 w 76"/>
                <a:gd name="T25" fmla="*/ 32 h 77"/>
                <a:gd name="T26" fmla="*/ 13 w 76"/>
                <a:gd name="T27" fmla="*/ 1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62" y="63"/>
                  </a:moveTo>
                  <a:lnTo>
                    <a:pt x="13" y="63"/>
                  </a:lnTo>
                  <a:lnTo>
                    <a:pt x="13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62" y="77"/>
                  </a:lnTo>
                  <a:lnTo>
                    <a:pt x="62" y="63"/>
                  </a:lnTo>
                  <a:close/>
                  <a:moveTo>
                    <a:pt x="13" y="13"/>
                  </a:moveTo>
                  <a:lnTo>
                    <a:pt x="62" y="13"/>
                  </a:lnTo>
                  <a:lnTo>
                    <a:pt x="62" y="32"/>
                  </a:lnTo>
                  <a:lnTo>
                    <a:pt x="13" y="32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278">
              <a:extLst>
                <a:ext uri="{FF2B5EF4-FFF2-40B4-BE49-F238E27FC236}">
                  <a16:creationId xmlns:a16="http://schemas.microsoft.com/office/drawing/2014/main" id="{4B21FD1C-A761-42A6-B072-EEA01E01D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150" y="4832350"/>
              <a:ext cx="23813" cy="36513"/>
            </a:xfrm>
            <a:custGeom>
              <a:avLst/>
              <a:gdLst>
                <a:gd name="T0" fmla="*/ 14 w 49"/>
                <a:gd name="T1" fmla="*/ 77 h 77"/>
                <a:gd name="T2" fmla="*/ 14 w 49"/>
                <a:gd name="T3" fmla="*/ 13 h 77"/>
                <a:gd name="T4" fmla="*/ 49 w 49"/>
                <a:gd name="T5" fmla="*/ 13 h 77"/>
                <a:gd name="T6" fmla="*/ 49 w 49"/>
                <a:gd name="T7" fmla="*/ 0 h 77"/>
                <a:gd name="T8" fmla="*/ 0 w 49"/>
                <a:gd name="T9" fmla="*/ 0 h 77"/>
                <a:gd name="T10" fmla="*/ 0 w 49"/>
                <a:gd name="T11" fmla="*/ 77 h 77"/>
                <a:gd name="T12" fmla="*/ 14 w 49"/>
                <a:gd name="T1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7">
                  <a:moveTo>
                    <a:pt x="14" y="77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4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279">
              <a:extLst>
                <a:ext uri="{FF2B5EF4-FFF2-40B4-BE49-F238E27FC236}">
                  <a16:creationId xmlns:a16="http://schemas.microsoft.com/office/drawing/2014/main" id="{C2D3DD5E-30E8-4707-AFF2-D5CF829AA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5775" y="4832350"/>
              <a:ext cx="38100" cy="36513"/>
            </a:xfrm>
            <a:custGeom>
              <a:avLst/>
              <a:gdLst>
                <a:gd name="T0" fmla="*/ 0 w 77"/>
                <a:gd name="T1" fmla="*/ 0 h 77"/>
                <a:gd name="T2" fmla="*/ 0 w 77"/>
                <a:gd name="T3" fmla="*/ 44 h 77"/>
                <a:gd name="T4" fmla="*/ 32 w 77"/>
                <a:gd name="T5" fmla="*/ 44 h 77"/>
                <a:gd name="T6" fmla="*/ 63 w 77"/>
                <a:gd name="T7" fmla="*/ 44 h 77"/>
                <a:gd name="T8" fmla="*/ 63 w 77"/>
                <a:gd name="T9" fmla="*/ 63 h 77"/>
                <a:gd name="T10" fmla="*/ 0 w 77"/>
                <a:gd name="T11" fmla="*/ 63 h 77"/>
                <a:gd name="T12" fmla="*/ 0 w 77"/>
                <a:gd name="T13" fmla="*/ 77 h 77"/>
                <a:gd name="T14" fmla="*/ 77 w 77"/>
                <a:gd name="T15" fmla="*/ 77 h 77"/>
                <a:gd name="T16" fmla="*/ 77 w 77"/>
                <a:gd name="T17" fmla="*/ 32 h 77"/>
                <a:gd name="T18" fmla="*/ 14 w 77"/>
                <a:gd name="T19" fmla="*/ 32 h 77"/>
                <a:gd name="T20" fmla="*/ 14 w 77"/>
                <a:gd name="T21" fmla="*/ 13 h 77"/>
                <a:gd name="T22" fmla="*/ 63 w 77"/>
                <a:gd name="T23" fmla="*/ 13 h 77"/>
                <a:gd name="T24" fmla="*/ 63 w 77"/>
                <a:gd name="T25" fmla="*/ 0 h 77"/>
                <a:gd name="T26" fmla="*/ 0 w 77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7">
                  <a:moveTo>
                    <a:pt x="0" y="0"/>
                  </a:moveTo>
                  <a:lnTo>
                    <a:pt x="0" y="44"/>
                  </a:lnTo>
                  <a:lnTo>
                    <a:pt x="32" y="44"/>
                  </a:lnTo>
                  <a:lnTo>
                    <a:pt x="63" y="44"/>
                  </a:lnTo>
                  <a:lnTo>
                    <a:pt x="63" y="63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77" y="77"/>
                  </a:lnTo>
                  <a:lnTo>
                    <a:pt x="77" y="32"/>
                  </a:lnTo>
                  <a:lnTo>
                    <a:pt x="14" y="32"/>
                  </a:lnTo>
                  <a:lnTo>
                    <a:pt x="14" y="13"/>
                  </a:lnTo>
                  <a:lnTo>
                    <a:pt x="63" y="13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Rectangle 280">
              <a:extLst>
                <a:ext uri="{FF2B5EF4-FFF2-40B4-BE49-F238E27FC236}">
                  <a16:creationId xmlns:a16="http://schemas.microsoft.com/office/drawing/2014/main" id="{B25281FE-0226-4D75-92CE-9C6D29C7E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863" y="4821238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Rectangle 281">
              <a:extLst>
                <a:ext uri="{FF2B5EF4-FFF2-40B4-BE49-F238E27FC236}">
                  <a16:creationId xmlns:a16="http://schemas.microsoft.com/office/drawing/2014/main" id="{30EBFF04-5656-4F77-8E72-5B477245C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863" y="4832350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282">
              <a:extLst>
                <a:ext uri="{FF2B5EF4-FFF2-40B4-BE49-F238E27FC236}">
                  <a16:creationId xmlns:a16="http://schemas.microsoft.com/office/drawing/2014/main" id="{B9737ED9-3650-49D9-A0FB-14071B0E7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5" y="4821238"/>
              <a:ext cx="23813" cy="47625"/>
            </a:xfrm>
            <a:custGeom>
              <a:avLst/>
              <a:gdLst>
                <a:gd name="T0" fmla="*/ 13 w 50"/>
                <a:gd name="T1" fmla="*/ 22 h 99"/>
                <a:gd name="T2" fmla="*/ 13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3 w 50"/>
                <a:gd name="T15" fmla="*/ 85 h 99"/>
                <a:gd name="T16" fmla="*/ 13 w 50"/>
                <a:gd name="T17" fmla="*/ 35 h 99"/>
                <a:gd name="T18" fmla="*/ 38 w 50"/>
                <a:gd name="T19" fmla="*/ 35 h 99"/>
                <a:gd name="T20" fmla="*/ 38 w 50"/>
                <a:gd name="T21" fmla="*/ 22 h 99"/>
                <a:gd name="T22" fmla="*/ 13 w 50"/>
                <a:gd name="T23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3" y="2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3" y="85"/>
                  </a:lnTo>
                  <a:lnTo>
                    <a:pt x="13" y="35"/>
                  </a:lnTo>
                  <a:lnTo>
                    <a:pt x="38" y="35"/>
                  </a:lnTo>
                  <a:lnTo>
                    <a:pt x="38" y="22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283">
              <a:extLst>
                <a:ext uri="{FF2B5EF4-FFF2-40B4-BE49-F238E27FC236}">
                  <a16:creationId xmlns:a16="http://schemas.microsoft.com/office/drawing/2014/main" id="{26BBBF2E-B864-44BC-9DED-86BDED89F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9763" y="4821238"/>
              <a:ext cx="38100" cy="47625"/>
            </a:xfrm>
            <a:custGeom>
              <a:avLst/>
              <a:gdLst>
                <a:gd name="T0" fmla="*/ 63 w 77"/>
                <a:gd name="T1" fmla="*/ 85 h 99"/>
                <a:gd name="T2" fmla="*/ 14 w 77"/>
                <a:gd name="T3" fmla="*/ 85 h 99"/>
                <a:gd name="T4" fmla="*/ 14 w 77"/>
                <a:gd name="T5" fmla="*/ 66 h 99"/>
                <a:gd name="T6" fmla="*/ 77 w 77"/>
                <a:gd name="T7" fmla="*/ 66 h 99"/>
                <a:gd name="T8" fmla="*/ 77 w 77"/>
                <a:gd name="T9" fmla="*/ 22 h 99"/>
                <a:gd name="T10" fmla="*/ 44 w 77"/>
                <a:gd name="T11" fmla="*/ 22 h 99"/>
                <a:gd name="T12" fmla="*/ 59 w 77"/>
                <a:gd name="T13" fmla="*/ 0 h 99"/>
                <a:gd name="T14" fmla="*/ 45 w 77"/>
                <a:gd name="T15" fmla="*/ 0 h 99"/>
                <a:gd name="T16" fmla="*/ 28 w 77"/>
                <a:gd name="T17" fmla="*/ 22 h 99"/>
                <a:gd name="T18" fmla="*/ 0 w 77"/>
                <a:gd name="T19" fmla="*/ 22 h 99"/>
                <a:gd name="T20" fmla="*/ 0 w 77"/>
                <a:gd name="T21" fmla="*/ 99 h 99"/>
                <a:gd name="T22" fmla="*/ 63 w 77"/>
                <a:gd name="T23" fmla="*/ 99 h 99"/>
                <a:gd name="T24" fmla="*/ 63 w 77"/>
                <a:gd name="T25" fmla="*/ 85 h 99"/>
                <a:gd name="T26" fmla="*/ 14 w 77"/>
                <a:gd name="T27" fmla="*/ 35 h 99"/>
                <a:gd name="T28" fmla="*/ 63 w 77"/>
                <a:gd name="T29" fmla="*/ 35 h 99"/>
                <a:gd name="T30" fmla="*/ 63 w 77"/>
                <a:gd name="T31" fmla="*/ 54 h 99"/>
                <a:gd name="T32" fmla="*/ 14 w 77"/>
                <a:gd name="T33" fmla="*/ 54 h 99"/>
                <a:gd name="T34" fmla="*/ 14 w 77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99">
                  <a:moveTo>
                    <a:pt x="63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7" y="66"/>
                  </a:lnTo>
                  <a:lnTo>
                    <a:pt x="77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2"/>
                  </a:cubicBezTo>
                  <a:lnTo>
                    <a:pt x="0" y="22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5"/>
                  </a:lnTo>
                  <a:close/>
                  <a:moveTo>
                    <a:pt x="14" y="35"/>
                  </a:moveTo>
                  <a:lnTo>
                    <a:pt x="63" y="35"/>
                  </a:lnTo>
                  <a:lnTo>
                    <a:pt x="63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284">
              <a:extLst>
                <a:ext uri="{FF2B5EF4-FFF2-40B4-BE49-F238E27FC236}">
                  <a16:creationId xmlns:a16="http://schemas.microsoft.com/office/drawing/2014/main" id="{5FDF69A4-E271-443B-86BB-400945072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1288" y="4721225"/>
              <a:ext cx="68263" cy="66675"/>
            </a:xfrm>
            <a:custGeom>
              <a:avLst/>
              <a:gdLst>
                <a:gd name="T0" fmla="*/ 138 w 138"/>
                <a:gd name="T1" fmla="*/ 135 h 135"/>
                <a:gd name="T2" fmla="*/ 112 w 138"/>
                <a:gd name="T3" fmla="*/ 135 h 135"/>
                <a:gd name="T4" fmla="*/ 112 w 138"/>
                <a:gd name="T5" fmla="*/ 108 h 135"/>
                <a:gd name="T6" fmla="*/ 27 w 138"/>
                <a:gd name="T7" fmla="*/ 108 h 135"/>
                <a:gd name="T8" fmla="*/ 27 w 138"/>
                <a:gd name="T9" fmla="*/ 135 h 135"/>
                <a:gd name="T10" fmla="*/ 0 w 138"/>
                <a:gd name="T11" fmla="*/ 135 h 135"/>
                <a:gd name="T12" fmla="*/ 0 w 138"/>
                <a:gd name="T13" fmla="*/ 108 h 135"/>
                <a:gd name="T14" fmla="*/ 11 w 138"/>
                <a:gd name="T15" fmla="*/ 108 h 135"/>
                <a:gd name="T16" fmla="*/ 11 w 138"/>
                <a:gd name="T17" fmla="*/ 80 h 135"/>
                <a:gd name="T18" fmla="*/ 22 w 138"/>
                <a:gd name="T19" fmla="*/ 80 h 135"/>
                <a:gd name="T20" fmla="*/ 22 w 138"/>
                <a:gd name="T21" fmla="*/ 54 h 135"/>
                <a:gd name="T22" fmla="*/ 33 w 138"/>
                <a:gd name="T23" fmla="*/ 54 h 135"/>
                <a:gd name="T24" fmla="*/ 33 w 138"/>
                <a:gd name="T25" fmla="*/ 28 h 135"/>
                <a:gd name="T26" fmla="*/ 41 w 138"/>
                <a:gd name="T27" fmla="*/ 28 h 135"/>
                <a:gd name="T28" fmla="*/ 41 w 138"/>
                <a:gd name="T29" fmla="*/ 0 h 135"/>
                <a:gd name="T30" fmla="*/ 95 w 138"/>
                <a:gd name="T31" fmla="*/ 0 h 135"/>
                <a:gd name="T32" fmla="*/ 95 w 138"/>
                <a:gd name="T33" fmla="*/ 28 h 135"/>
                <a:gd name="T34" fmla="*/ 102 w 138"/>
                <a:gd name="T35" fmla="*/ 28 h 135"/>
                <a:gd name="T36" fmla="*/ 102 w 138"/>
                <a:gd name="T37" fmla="*/ 55 h 135"/>
                <a:gd name="T38" fmla="*/ 113 w 138"/>
                <a:gd name="T39" fmla="*/ 55 h 135"/>
                <a:gd name="T40" fmla="*/ 113 w 138"/>
                <a:gd name="T41" fmla="*/ 83 h 135"/>
                <a:gd name="T42" fmla="*/ 125 w 138"/>
                <a:gd name="T43" fmla="*/ 83 h 135"/>
                <a:gd name="T44" fmla="*/ 125 w 138"/>
                <a:gd name="T45" fmla="*/ 110 h 135"/>
                <a:gd name="T46" fmla="*/ 136 w 138"/>
                <a:gd name="T47" fmla="*/ 110 h 135"/>
                <a:gd name="T48" fmla="*/ 136 w 138"/>
                <a:gd name="T49" fmla="*/ 135 h 135"/>
                <a:gd name="T50" fmla="*/ 138 w 138"/>
                <a:gd name="T51" fmla="*/ 135 h 135"/>
                <a:gd name="T52" fmla="*/ 88 w 138"/>
                <a:gd name="T53" fmla="*/ 54 h 135"/>
                <a:gd name="T54" fmla="*/ 77 w 138"/>
                <a:gd name="T55" fmla="*/ 54 h 135"/>
                <a:gd name="T56" fmla="*/ 77 w 138"/>
                <a:gd name="T57" fmla="*/ 28 h 135"/>
                <a:gd name="T58" fmla="*/ 61 w 138"/>
                <a:gd name="T59" fmla="*/ 28 h 135"/>
                <a:gd name="T60" fmla="*/ 61 w 138"/>
                <a:gd name="T61" fmla="*/ 55 h 135"/>
                <a:gd name="T62" fmla="*/ 50 w 138"/>
                <a:gd name="T63" fmla="*/ 55 h 135"/>
                <a:gd name="T64" fmla="*/ 50 w 138"/>
                <a:gd name="T65" fmla="*/ 83 h 135"/>
                <a:gd name="T66" fmla="*/ 88 w 138"/>
                <a:gd name="T67" fmla="*/ 83 h 135"/>
                <a:gd name="T68" fmla="*/ 88 w 138"/>
                <a:gd name="T69" fmla="*/ 5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" h="135">
                  <a:moveTo>
                    <a:pt x="138" y="135"/>
                  </a:moveTo>
                  <a:lnTo>
                    <a:pt x="112" y="135"/>
                  </a:lnTo>
                  <a:lnTo>
                    <a:pt x="112" y="108"/>
                  </a:lnTo>
                  <a:lnTo>
                    <a:pt x="27" y="108"/>
                  </a:lnTo>
                  <a:lnTo>
                    <a:pt x="27" y="135"/>
                  </a:lnTo>
                  <a:lnTo>
                    <a:pt x="0" y="135"/>
                  </a:lnTo>
                  <a:lnTo>
                    <a:pt x="0" y="108"/>
                  </a:lnTo>
                  <a:lnTo>
                    <a:pt x="11" y="108"/>
                  </a:lnTo>
                  <a:lnTo>
                    <a:pt x="11" y="80"/>
                  </a:lnTo>
                  <a:lnTo>
                    <a:pt x="22" y="80"/>
                  </a:lnTo>
                  <a:lnTo>
                    <a:pt x="22" y="54"/>
                  </a:lnTo>
                  <a:lnTo>
                    <a:pt x="33" y="54"/>
                  </a:lnTo>
                  <a:lnTo>
                    <a:pt x="33" y="28"/>
                  </a:lnTo>
                  <a:lnTo>
                    <a:pt x="41" y="28"/>
                  </a:lnTo>
                  <a:lnTo>
                    <a:pt x="41" y="0"/>
                  </a:lnTo>
                  <a:lnTo>
                    <a:pt x="95" y="0"/>
                  </a:lnTo>
                  <a:lnTo>
                    <a:pt x="95" y="28"/>
                  </a:lnTo>
                  <a:lnTo>
                    <a:pt x="102" y="28"/>
                  </a:lnTo>
                  <a:lnTo>
                    <a:pt x="102" y="55"/>
                  </a:lnTo>
                  <a:lnTo>
                    <a:pt x="113" y="55"/>
                  </a:lnTo>
                  <a:lnTo>
                    <a:pt x="113" y="83"/>
                  </a:lnTo>
                  <a:lnTo>
                    <a:pt x="125" y="83"/>
                  </a:lnTo>
                  <a:lnTo>
                    <a:pt x="125" y="110"/>
                  </a:lnTo>
                  <a:lnTo>
                    <a:pt x="136" y="110"/>
                  </a:lnTo>
                  <a:lnTo>
                    <a:pt x="136" y="135"/>
                  </a:lnTo>
                  <a:lnTo>
                    <a:pt x="138" y="135"/>
                  </a:lnTo>
                  <a:close/>
                  <a:moveTo>
                    <a:pt x="88" y="54"/>
                  </a:moveTo>
                  <a:lnTo>
                    <a:pt x="77" y="54"/>
                  </a:lnTo>
                  <a:lnTo>
                    <a:pt x="77" y="28"/>
                  </a:lnTo>
                  <a:lnTo>
                    <a:pt x="61" y="28"/>
                  </a:lnTo>
                  <a:lnTo>
                    <a:pt x="61" y="55"/>
                  </a:lnTo>
                  <a:lnTo>
                    <a:pt x="50" y="55"/>
                  </a:lnTo>
                  <a:lnTo>
                    <a:pt x="50" y="83"/>
                  </a:lnTo>
                  <a:lnTo>
                    <a:pt x="88" y="83"/>
                  </a:lnTo>
                  <a:lnTo>
                    <a:pt x="88" y="5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285">
              <a:extLst>
                <a:ext uri="{FF2B5EF4-FFF2-40B4-BE49-F238E27FC236}">
                  <a16:creationId xmlns:a16="http://schemas.microsoft.com/office/drawing/2014/main" id="{62369C3E-E7D8-4FFF-BED4-37D98D60B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5900" y="4721225"/>
              <a:ext cx="65088" cy="68263"/>
            </a:xfrm>
            <a:custGeom>
              <a:avLst/>
              <a:gdLst>
                <a:gd name="T0" fmla="*/ 68 w 133"/>
                <a:gd name="T1" fmla="*/ 0 h 137"/>
                <a:gd name="T2" fmla="*/ 131 w 133"/>
                <a:gd name="T3" fmla="*/ 43 h 137"/>
                <a:gd name="T4" fmla="*/ 100 w 133"/>
                <a:gd name="T5" fmla="*/ 43 h 137"/>
                <a:gd name="T6" fmla="*/ 68 w 133"/>
                <a:gd name="T7" fmla="*/ 25 h 137"/>
                <a:gd name="T8" fmla="*/ 27 w 133"/>
                <a:gd name="T9" fmla="*/ 69 h 137"/>
                <a:gd name="T10" fmla="*/ 68 w 133"/>
                <a:gd name="T11" fmla="*/ 113 h 137"/>
                <a:gd name="T12" fmla="*/ 105 w 133"/>
                <a:gd name="T13" fmla="*/ 83 h 137"/>
                <a:gd name="T14" fmla="*/ 60 w 133"/>
                <a:gd name="T15" fmla="*/ 83 h 137"/>
                <a:gd name="T16" fmla="*/ 60 w 133"/>
                <a:gd name="T17" fmla="*/ 62 h 137"/>
                <a:gd name="T18" fmla="*/ 133 w 133"/>
                <a:gd name="T19" fmla="*/ 62 h 137"/>
                <a:gd name="T20" fmla="*/ 133 w 133"/>
                <a:gd name="T21" fmla="*/ 82 h 137"/>
                <a:gd name="T22" fmla="*/ 68 w 133"/>
                <a:gd name="T23" fmla="*/ 137 h 137"/>
                <a:gd name="T24" fmla="*/ 0 w 133"/>
                <a:gd name="T25" fmla="*/ 68 h 137"/>
                <a:gd name="T26" fmla="*/ 68 w 133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3" h="137">
                  <a:moveTo>
                    <a:pt x="68" y="0"/>
                  </a:moveTo>
                  <a:cubicBezTo>
                    <a:pt x="97" y="0"/>
                    <a:pt x="121" y="15"/>
                    <a:pt x="131" y="43"/>
                  </a:cubicBezTo>
                  <a:lnTo>
                    <a:pt x="100" y="43"/>
                  </a:lnTo>
                  <a:cubicBezTo>
                    <a:pt x="93" y="30"/>
                    <a:pt x="83" y="25"/>
                    <a:pt x="68" y="25"/>
                  </a:cubicBezTo>
                  <a:cubicBezTo>
                    <a:pt x="45" y="25"/>
                    <a:pt x="27" y="43"/>
                    <a:pt x="27" y="69"/>
                  </a:cubicBezTo>
                  <a:cubicBezTo>
                    <a:pt x="27" y="95"/>
                    <a:pt x="43" y="113"/>
                    <a:pt x="68" y="113"/>
                  </a:cubicBezTo>
                  <a:cubicBezTo>
                    <a:pt x="88" y="113"/>
                    <a:pt x="101" y="100"/>
                    <a:pt x="105" y="83"/>
                  </a:cubicBezTo>
                  <a:lnTo>
                    <a:pt x="60" y="83"/>
                  </a:lnTo>
                  <a:lnTo>
                    <a:pt x="60" y="62"/>
                  </a:lnTo>
                  <a:lnTo>
                    <a:pt x="133" y="62"/>
                  </a:lnTo>
                  <a:lnTo>
                    <a:pt x="133" y="82"/>
                  </a:lnTo>
                  <a:cubicBezTo>
                    <a:pt x="130" y="109"/>
                    <a:pt x="105" y="137"/>
                    <a:pt x="68" y="137"/>
                  </a:cubicBezTo>
                  <a:cubicBezTo>
                    <a:pt x="31" y="137"/>
                    <a:pt x="0" y="108"/>
                    <a:pt x="0" y="68"/>
                  </a:cubicBezTo>
                  <a:cubicBezTo>
                    <a:pt x="1" y="28"/>
                    <a:pt x="31" y="0"/>
                    <a:pt x="68" y="0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286">
              <a:extLst>
                <a:ext uri="{FF2B5EF4-FFF2-40B4-BE49-F238E27FC236}">
                  <a16:creationId xmlns:a16="http://schemas.microsoft.com/office/drawing/2014/main" id="{3FFF9B4D-41E2-443D-93E7-C365A932FE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0513" y="4702175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2 w 30"/>
                <a:gd name="T13" fmla="*/ 175 h 175"/>
                <a:gd name="T14" fmla="*/ 2 w 30"/>
                <a:gd name="T15" fmla="*/ 42 h 175"/>
                <a:gd name="T16" fmla="*/ 29 w 30"/>
                <a:gd name="T17" fmla="*/ 42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7"/>
                    <a:pt x="8" y="0"/>
                    <a:pt x="15" y="0"/>
                  </a:cubicBezTo>
                  <a:cubicBezTo>
                    <a:pt x="24" y="0"/>
                    <a:pt x="30" y="8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7" y="32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2" y="175"/>
                  </a:lnTo>
                  <a:lnTo>
                    <a:pt x="2" y="42"/>
                  </a:lnTo>
                  <a:lnTo>
                    <a:pt x="29" y="42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287">
              <a:extLst>
                <a:ext uri="{FF2B5EF4-FFF2-40B4-BE49-F238E27FC236}">
                  <a16:creationId xmlns:a16="http://schemas.microsoft.com/office/drawing/2014/main" id="{40D4DE5D-190E-4E1B-9A6D-CEFB9C97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8" y="4722813"/>
              <a:ext cx="33338" cy="65088"/>
            </a:xfrm>
            <a:custGeom>
              <a:avLst/>
              <a:gdLst>
                <a:gd name="T0" fmla="*/ 70 w 70"/>
                <a:gd name="T1" fmla="*/ 113 h 133"/>
                <a:gd name="T2" fmla="*/ 70 w 70"/>
                <a:gd name="T3" fmla="*/ 133 h 133"/>
                <a:gd name="T4" fmla="*/ 0 w 70"/>
                <a:gd name="T5" fmla="*/ 133 h 133"/>
                <a:gd name="T6" fmla="*/ 0 w 70"/>
                <a:gd name="T7" fmla="*/ 0 h 133"/>
                <a:gd name="T8" fmla="*/ 27 w 70"/>
                <a:gd name="T9" fmla="*/ 0 h 133"/>
                <a:gd name="T10" fmla="*/ 27 w 70"/>
                <a:gd name="T11" fmla="*/ 113 h 133"/>
                <a:gd name="T12" fmla="*/ 70 w 70"/>
                <a:gd name="T13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3">
                  <a:moveTo>
                    <a:pt x="70" y="113"/>
                  </a:moveTo>
                  <a:lnTo>
                    <a:pt x="70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13"/>
                  </a:lnTo>
                  <a:lnTo>
                    <a:pt x="70" y="11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288">
              <a:extLst>
                <a:ext uri="{FF2B5EF4-FFF2-40B4-BE49-F238E27FC236}">
                  <a16:creationId xmlns:a16="http://schemas.microsoft.com/office/drawing/2014/main" id="{CC5C606F-3628-4CA0-B7EB-10A650D56E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0363" y="4702175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1 w 30"/>
                <a:gd name="T13" fmla="*/ 175 h 175"/>
                <a:gd name="T14" fmla="*/ 1 w 30"/>
                <a:gd name="T15" fmla="*/ 42 h 175"/>
                <a:gd name="T16" fmla="*/ 29 w 30"/>
                <a:gd name="T17" fmla="*/ 42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7"/>
                    <a:pt x="8" y="0"/>
                    <a:pt x="15" y="0"/>
                  </a:cubicBezTo>
                  <a:cubicBezTo>
                    <a:pt x="24" y="0"/>
                    <a:pt x="30" y="8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6" y="32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1" y="175"/>
                  </a:lnTo>
                  <a:lnTo>
                    <a:pt x="1" y="42"/>
                  </a:lnTo>
                  <a:lnTo>
                    <a:pt x="29" y="42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289">
              <a:extLst>
                <a:ext uri="{FF2B5EF4-FFF2-40B4-BE49-F238E27FC236}">
                  <a16:creationId xmlns:a16="http://schemas.microsoft.com/office/drawing/2014/main" id="{31E81C2E-F486-44C7-AE76-F2A63B17F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3" y="4722813"/>
              <a:ext cx="47625" cy="65088"/>
            </a:xfrm>
            <a:custGeom>
              <a:avLst/>
              <a:gdLst>
                <a:gd name="T0" fmla="*/ 99 w 99"/>
                <a:gd name="T1" fmla="*/ 21 h 133"/>
                <a:gd name="T2" fmla="*/ 63 w 99"/>
                <a:gd name="T3" fmla="*/ 21 h 133"/>
                <a:gd name="T4" fmla="*/ 63 w 99"/>
                <a:gd name="T5" fmla="*/ 133 h 133"/>
                <a:gd name="T6" fmla="*/ 36 w 99"/>
                <a:gd name="T7" fmla="*/ 133 h 133"/>
                <a:gd name="T8" fmla="*/ 36 w 99"/>
                <a:gd name="T9" fmla="*/ 21 h 133"/>
                <a:gd name="T10" fmla="*/ 0 w 99"/>
                <a:gd name="T11" fmla="*/ 21 h 133"/>
                <a:gd name="T12" fmla="*/ 0 w 99"/>
                <a:gd name="T13" fmla="*/ 0 h 133"/>
                <a:gd name="T14" fmla="*/ 99 w 99"/>
                <a:gd name="T15" fmla="*/ 0 h 133"/>
                <a:gd name="T16" fmla="*/ 99 w 99"/>
                <a:gd name="T17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3">
                  <a:moveTo>
                    <a:pt x="99" y="21"/>
                  </a:moveTo>
                  <a:lnTo>
                    <a:pt x="63" y="21"/>
                  </a:lnTo>
                  <a:lnTo>
                    <a:pt x="63" y="133"/>
                  </a:lnTo>
                  <a:lnTo>
                    <a:pt x="36" y="133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290">
              <a:extLst>
                <a:ext uri="{FF2B5EF4-FFF2-40B4-BE49-F238E27FC236}">
                  <a16:creationId xmlns:a16="http://schemas.microsoft.com/office/drawing/2014/main" id="{0E0950C7-021E-4F21-834B-D8C798BD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325" y="4722813"/>
              <a:ext cx="74613" cy="66675"/>
            </a:xfrm>
            <a:custGeom>
              <a:avLst/>
              <a:gdLst>
                <a:gd name="T0" fmla="*/ 155 w 155"/>
                <a:gd name="T1" fmla="*/ 110 h 135"/>
                <a:gd name="T2" fmla="*/ 121 w 155"/>
                <a:gd name="T3" fmla="*/ 135 h 135"/>
                <a:gd name="T4" fmla="*/ 95 w 155"/>
                <a:gd name="T5" fmla="*/ 104 h 135"/>
                <a:gd name="T6" fmla="*/ 42 w 155"/>
                <a:gd name="T7" fmla="*/ 135 h 135"/>
                <a:gd name="T8" fmla="*/ 0 w 155"/>
                <a:gd name="T9" fmla="*/ 81 h 135"/>
                <a:gd name="T10" fmla="*/ 66 w 155"/>
                <a:gd name="T11" fmla="*/ 0 h 135"/>
                <a:gd name="T12" fmla="*/ 99 w 155"/>
                <a:gd name="T13" fmla="*/ 20 h 135"/>
                <a:gd name="T14" fmla="*/ 81 w 155"/>
                <a:gd name="T15" fmla="*/ 34 h 135"/>
                <a:gd name="T16" fmla="*/ 62 w 155"/>
                <a:gd name="T17" fmla="*/ 22 h 135"/>
                <a:gd name="T18" fmla="*/ 20 w 155"/>
                <a:gd name="T19" fmla="*/ 81 h 135"/>
                <a:gd name="T20" fmla="*/ 45 w 155"/>
                <a:gd name="T21" fmla="*/ 112 h 135"/>
                <a:gd name="T22" fmla="*/ 104 w 155"/>
                <a:gd name="T23" fmla="*/ 0 h 135"/>
                <a:gd name="T24" fmla="*/ 125 w 155"/>
                <a:gd name="T25" fmla="*/ 1 h 135"/>
                <a:gd name="T26" fmla="*/ 112 w 155"/>
                <a:gd name="T27" fmla="*/ 74 h 135"/>
                <a:gd name="T28" fmla="*/ 121 w 155"/>
                <a:gd name="T29" fmla="*/ 114 h 135"/>
                <a:gd name="T30" fmla="*/ 136 w 155"/>
                <a:gd name="T31" fmla="*/ 100 h 135"/>
                <a:gd name="T32" fmla="*/ 155 w 155"/>
                <a:gd name="T33" fmla="*/ 1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135">
                  <a:moveTo>
                    <a:pt x="155" y="110"/>
                  </a:moveTo>
                  <a:cubicBezTo>
                    <a:pt x="145" y="127"/>
                    <a:pt x="135" y="135"/>
                    <a:pt x="121" y="135"/>
                  </a:cubicBezTo>
                  <a:cubicBezTo>
                    <a:pt x="104" y="135"/>
                    <a:pt x="96" y="121"/>
                    <a:pt x="95" y="104"/>
                  </a:cubicBezTo>
                  <a:cubicBezTo>
                    <a:pt x="85" y="121"/>
                    <a:pt x="64" y="135"/>
                    <a:pt x="42" y="135"/>
                  </a:cubicBezTo>
                  <a:cubicBezTo>
                    <a:pt x="17" y="135"/>
                    <a:pt x="0" y="116"/>
                    <a:pt x="0" y="81"/>
                  </a:cubicBezTo>
                  <a:cubicBezTo>
                    <a:pt x="0" y="37"/>
                    <a:pt x="30" y="0"/>
                    <a:pt x="66" y="0"/>
                  </a:cubicBezTo>
                  <a:cubicBezTo>
                    <a:pt x="91" y="0"/>
                    <a:pt x="97" y="19"/>
                    <a:pt x="99" y="20"/>
                  </a:cubicBezTo>
                  <a:lnTo>
                    <a:pt x="81" y="34"/>
                  </a:lnTo>
                  <a:cubicBezTo>
                    <a:pt x="76" y="27"/>
                    <a:pt x="72" y="22"/>
                    <a:pt x="62" y="22"/>
                  </a:cubicBezTo>
                  <a:cubicBezTo>
                    <a:pt x="45" y="24"/>
                    <a:pt x="20" y="47"/>
                    <a:pt x="20" y="81"/>
                  </a:cubicBezTo>
                  <a:cubicBezTo>
                    <a:pt x="20" y="102"/>
                    <a:pt x="30" y="112"/>
                    <a:pt x="45" y="112"/>
                  </a:cubicBezTo>
                  <a:cubicBezTo>
                    <a:pt x="80" y="112"/>
                    <a:pt x="96" y="61"/>
                    <a:pt x="104" y="0"/>
                  </a:cubicBezTo>
                  <a:lnTo>
                    <a:pt x="125" y="1"/>
                  </a:lnTo>
                  <a:cubicBezTo>
                    <a:pt x="122" y="10"/>
                    <a:pt x="114" y="61"/>
                    <a:pt x="112" y="74"/>
                  </a:cubicBezTo>
                  <a:cubicBezTo>
                    <a:pt x="109" y="97"/>
                    <a:pt x="111" y="114"/>
                    <a:pt x="121" y="114"/>
                  </a:cubicBezTo>
                  <a:cubicBezTo>
                    <a:pt x="127" y="114"/>
                    <a:pt x="132" y="107"/>
                    <a:pt x="136" y="100"/>
                  </a:cubicBezTo>
                  <a:lnTo>
                    <a:pt x="155" y="110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291">
              <a:extLst>
                <a:ext uri="{FF2B5EF4-FFF2-40B4-BE49-F238E27FC236}">
                  <a16:creationId xmlns:a16="http://schemas.microsoft.com/office/drawing/2014/main" id="{465D5AB8-2BCF-4C0B-8374-437049B1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700" y="4722813"/>
              <a:ext cx="47625" cy="65088"/>
            </a:xfrm>
            <a:custGeom>
              <a:avLst/>
              <a:gdLst>
                <a:gd name="T0" fmla="*/ 98 w 98"/>
                <a:gd name="T1" fmla="*/ 21 h 133"/>
                <a:gd name="T2" fmla="*/ 62 w 98"/>
                <a:gd name="T3" fmla="*/ 21 h 133"/>
                <a:gd name="T4" fmla="*/ 62 w 98"/>
                <a:gd name="T5" fmla="*/ 133 h 133"/>
                <a:gd name="T6" fmla="*/ 36 w 98"/>
                <a:gd name="T7" fmla="*/ 133 h 133"/>
                <a:gd name="T8" fmla="*/ 36 w 98"/>
                <a:gd name="T9" fmla="*/ 21 h 133"/>
                <a:gd name="T10" fmla="*/ 0 w 98"/>
                <a:gd name="T11" fmla="*/ 21 h 133"/>
                <a:gd name="T12" fmla="*/ 0 w 98"/>
                <a:gd name="T13" fmla="*/ 0 h 133"/>
                <a:gd name="T14" fmla="*/ 98 w 98"/>
                <a:gd name="T15" fmla="*/ 0 h 133"/>
                <a:gd name="T16" fmla="*/ 98 w 98"/>
                <a:gd name="T17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3">
                  <a:moveTo>
                    <a:pt x="98" y="21"/>
                  </a:moveTo>
                  <a:lnTo>
                    <a:pt x="62" y="21"/>
                  </a:lnTo>
                  <a:lnTo>
                    <a:pt x="62" y="133"/>
                  </a:lnTo>
                  <a:lnTo>
                    <a:pt x="36" y="133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1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292">
              <a:extLst>
                <a:ext uri="{FF2B5EF4-FFF2-40B4-BE49-F238E27FC236}">
                  <a16:creationId xmlns:a16="http://schemas.microsoft.com/office/drawing/2014/main" id="{B7684F1A-C3D5-49AE-BB4D-AEC6FCF3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4722813"/>
              <a:ext cx="38100" cy="66675"/>
            </a:xfrm>
            <a:custGeom>
              <a:avLst/>
              <a:gdLst>
                <a:gd name="T0" fmla="*/ 28 w 78"/>
                <a:gd name="T1" fmla="*/ 55 h 135"/>
                <a:gd name="T2" fmla="*/ 73 w 78"/>
                <a:gd name="T3" fmla="*/ 55 h 135"/>
                <a:gd name="T4" fmla="*/ 73 w 78"/>
                <a:gd name="T5" fmla="*/ 76 h 135"/>
                <a:gd name="T6" fmla="*/ 28 w 78"/>
                <a:gd name="T7" fmla="*/ 76 h 135"/>
                <a:gd name="T8" fmla="*/ 28 w 78"/>
                <a:gd name="T9" fmla="*/ 113 h 135"/>
                <a:gd name="T10" fmla="*/ 78 w 78"/>
                <a:gd name="T11" fmla="*/ 113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1 h 135"/>
                <a:gd name="T22" fmla="*/ 28 w 78"/>
                <a:gd name="T23" fmla="*/ 21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3" y="55"/>
                  </a:lnTo>
                  <a:lnTo>
                    <a:pt x="73" y="76"/>
                  </a:lnTo>
                  <a:lnTo>
                    <a:pt x="28" y="76"/>
                  </a:lnTo>
                  <a:lnTo>
                    <a:pt x="28" y="113"/>
                  </a:lnTo>
                  <a:lnTo>
                    <a:pt x="78" y="113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1"/>
                  </a:lnTo>
                  <a:lnTo>
                    <a:pt x="28" y="21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293">
              <a:extLst>
                <a:ext uri="{FF2B5EF4-FFF2-40B4-BE49-F238E27FC236}">
                  <a16:creationId xmlns:a16="http://schemas.microsoft.com/office/drawing/2014/main" id="{4D691171-2ABF-41AD-B2A9-24777501D7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0238" y="4722813"/>
              <a:ext cx="58738" cy="65088"/>
            </a:xfrm>
            <a:custGeom>
              <a:avLst/>
              <a:gdLst>
                <a:gd name="T0" fmla="*/ 0 w 120"/>
                <a:gd name="T1" fmla="*/ 85 h 133"/>
                <a:gd name="T2" fmla="*/ 0 w 120"/>
                <a:gd name="T3" fmla="*/ 0 h 133"/>
                <a:gd name="T4" fmla="*/ 19 w 120"/>
                <a:gd name="T5" fmla="*/ 0 h 133"/>
                <a:gd name="T6" fmla="*/ 19 w 120"/>
                <a:gd name="T7" fmla="*/ 86 h 133"/>
                <a:gd name="T8" fmla="*/ 0 w 120"/>
                <a:gd name="T9" fmla="*/ 86 h 133"/>
                <a:gd name="T10" fmla="*/ 0 w 120"/>
                <a:gd name="T11" fmla="*/ 85 h 133"/>
                <a:gd name="T12" fmla="*/ 5 w 120"/>
                <a:gd name="T13" fmla="*/ 97 h 133"/>
                <a:gd name="T14" fmla="*/ 20 w 120"/>
                <a:gd name="T15" fmla="*/ 85 h 133"/>
                <a:gd name="T16" fmla="*/ 45 w 120"/>
                <a:gd name="T17" fmla="*/ 113 h 133"/>
                <a:gd name="T18" fmla="*/ 30 w 120"/>
                <a:gd name="T19" fmla="*/ 126 h 133"/>
                <a:gd name="T20" fmla="*/ 5 w 120"/>
                <a:gd name="T21" fmla="*/ 97 h 133"/>
                <a:gd name="T22" fmla="*/ 44 w 120"/>
                <a:gd name="T23" fmla="*/ 133 h 133"/>
                <a:gd name="T24" fmla="*/ 44 w 120"/>
                <a:gd name="T25" fmla="*/ 115 h 133"/>
                <a:gd name="T26" fmla="*/ 77 w 120"/>
                <a:gd name="T27" fmla="*/ 115 h 133"/>
                <a:gd name="T28" fmla="*/ 77 w 120"/>
                <a:gd name="T29" fmla="*/ 133 h 133"/>
                <a:gd name="T30" fmla="*/ 44 w 120"/>
                <a:gd name="T31" fmla="*/ 133 h 133"/>
                <a:gd name="T32" fmla="*/ 115 w 120"/>
                <a:gd name="T33" fmla="*/ 97 h 133"/>
                <a:gd name="T34" fmla="*/ 90 w 120"/>
                <a:gd name="T35" fmla="*/ 126 h 133"/>
                <a:gd name="T36" fmla="*/ 75 w 120"/>
                <a:gd name="T37" fmla="*/ 113 h 133"/>
                <a:gd name="T38" fmla="*/ 100 w 120"/>
                <a:gd name="T39" fmla="*/ 85 h 133"/>
                <a:gd name="T40" fmla="*/ 115 w 120"/>
                <a:gd name="T41" fmla="*/ 97 h 133"/>
                <a:gd name="T42" fmla="*/ 120 w 120"/>
                <a:gd name="T43" fmla="*/ 85 h 133"/>
                <a:gd name="T44" fmla="*/ 102 w 120"/>
                <a:gd name="T45" fmla="*/ 85 h 133"/>
                <a:gd name="T46" fmla="*/ 102 w 120"/>
                <a:gd name="T47" fmla="*/ 0 h 133"/>
                <a:gd name="T48" fmla="*/ 120 w 120"/>
                <a:gd name="T49" fmla="*/ 0 h 133"/>
                <a:gd name="T50" fmla="*/ 120 w 120"/>
                <a:gd name="T51" fmla="*/ 8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133">
                  <a:moveTo>
                    <a:pt x="0" y="85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86"/>
                  </a:lnTo>
                  <a:lnTo>
                    <a:pt x="0" y="86"/>
                  </a:lnTo>
                  <a:lnTo>
                    <a:pt x="0" y="85"/>
                  </a:lnTo>
                  <a:close/>
                  <a:moveTo>
                    <a:pt x="5" y="97"/>
                  </a:moveTo>
                  <a:lnTo>
                    <a:pt x="20" y="85"/>
                  </a:lnTo>
                  <a:lnTo>
                    <a:pt x="45" y="113"/>
                  </a:lnTo>
                  <a:lnTo>
                    <a:pt x="30" y="126"/>
                  </a:lnTo>
                  <a:lnTo>
                    <a:pt x="5" y="97"/>
                  </a:lnTo>
                  <a:close/>
                  <a:moveTo>
                    <a:pt x="44" y="133"/>
                  </a:moveTo>
                  <a:lnTo>
                    <a:pt x="44" y="115"/>
                  </a:lnTo>
                  <a:lnTo>
                    <a:pt x="77" y="115"/>
                  </a:lnTo>
                  <a:lnTo>
                    <a:pt x="77" y="133"/>
                  </a:lnTo>
                  <a:lnTo>
                    <a:pt x="44" y="133"/>
                  </a:lnTo>
                  <a:close/>
                  <a:moveTo>
                    <a:pt x="115" y="97"/>
                  </a:moveTo>
                  <a:lnTo>
                    <a:pt x="90" y="126"/>
                  </a:lnTo>
                  <a:lnTo>
                    <a:pt x="75" y="113"/>
                  </a:lnTo>
                  <a:lnTo>
                    <a:pt x="100" y="85"/>
                  </a:lnTo>
                  <a:lnTo>
                    <a:pt x="115" y="97"/>
                  </a:lnTo>
                  <a:close/>
                  <a:moveTo>
                    <a:pt x="120" y="85"/>
                  </a:moveTo>
                  <a:lnTo>
                    <a:pt x="102" y="85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20" y="8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294">
              <a:extLst>
                <a:ext uri="{FF2B5EF4-FFF2-40B4-BE49-F238E27FC236}">
                  <a16:creationId xmlns:a16="http://schemas.microsoft.com/office/drawing/2014/main" id="{462CF818-6908-4265-9488-437161AE0B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23263" y="4722813"/>
              <a:ext cx="49213" cy="65088"/>
            </a:xfrm>
            <a:custGeom>
              <a:avLst/>
              <a:gdLst>
                <a:gd name="T0" fmla="*/ 98 w 100"/>
                <a:gd name="T1" fmla="*/ 40 h 133"/>
                <a:gd name="T2" fmla="*/ 66 w 100"/>
                <a:gd name="T3" fmla="*/ 78 h 133"/>
                <a:gd name="T4" fmla="*/ 100 w 100"/>
                <a:gd name="T5" fmla="*/ 133 h 133"/>
                <a:gd name="T6" fmla="*/ 68 w 100"/>
                <a:gd name="T7" fmla="*/ 133 h 133"/>
                <a:gd name="T8" fmla="*/ 35 w 100"/>
                <a:gd name="T9" fmla="*/ 80 h 133"/>
                <a:gd name="T10" fmla="*/ 28 w 100"/>
                <a:gd name="T11" fmla="*/ 80 h 133"/>
                <a:gd name="T12" fmla="*/ 28 w 100"/>
                <a:gd name="T13" fmla="*/ 133 h 133"/>
                <a:gd name="T14" fmla="*/ 0 w 100"/>
                <a:gd name="T15" fmla="*/ 133 h 133"/>
                <a:gd name="T16" fmla="*/ 0 w 100"/>
                <a:gd name="T17" fmla="*/ 0 h 133"/>
                <a:gd name="T18" fmla="*/ 49 w 100"/>
                <a:gd name="T19" fmla="*/ 0 h 133"/>
                <a:gd name="T20" fmla="*/ 98 w 100"/>
                <a:gd name="T21" fmla="*/ 40 h 133"/>
                <a:gd name="T22" fmla="*/ 49 w 100"/>
                <a:gd name="T23" fmla="*/ 21 h 133"/>
                <a:gd name="T24" fmla="*/ 28 w 100"/>
                <a:gd name="T25" fmla="*/ 21 h 133"/>
                <a:gd name="T26" fmla="*/ 28 w 100"/>
                <a:gd name="T27" fmla="*/ 60 h 133"/>
                <a:gd name="T28" fmla="*/ 50 w 100"/>
                <a:gd name="T29" fmla="*/ 60 h 133"/>
                <a:gd name="T30" fmla="*/ 71 w 100"/>
                <a:gd name="T31" fmla="*/ 40 h 133"/>
                <a:gd name="T32" fmla="*/ 49 w 100"/>
                <a:gd name="T33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3">
                  <a:moveTo>
                    <a:pt x="98" y="40"/>
                  </a:moveTo>
                  <a:cubicBezTo>
                    <a:pt x="98" y="55"/>
                    <a:pt x="90" y="72"/>
                    <a:pt x="66" y="78"/>
                  </a:cubicBezTo>
                  <a:lnTo>
                    <a:pt x="100" y="133"/>
                  </a:lnTo>
                  <a:lnTo>
                    <a:pt x="68" y="133"/>
                  </a:lnTo>
                  <a:lnTo>
                    <a:pt x="35" y="80"/>
                  </a:lnTo>
                  <a:lnTo>
                    <a:pt x="28" y="80"/>
                  </a:lnTo>
                  <a:lnTo>
                    <a:pt x="28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1" y="0"/>
                    <a:pt x="98" y="18"/>
                    <a:pt x="98" y="40"/>
                  </a:cubicBezTo>
                  <a:close/>
                  <a:moveTo>
                    <a:pt x="49" y="21"/>
                  </a:moveTo>
                  <a:lnTo>
                    <a:pt x="28" y="21"/>
                  </a:lnTo>
                  <a:lnTo>
                    <a:pt x="28" y="60"/>
                  </a:lnTo>
                  <a:lnTo>
                    <a:pt x="50" y="60"/>
                  </a:lnTo>
                  <a:cubicBezTo>
                    <a:pt x="64" y="60"/>
                    <a:pt x="71" y="52"/>
                    <a:pt x="71" y="40"/>
                  </a:cubicBezTo>
                  <a:cubicBezTo>
                    <a:pt x="70" y="28"/>
                    <a:pt x="63" y="21"/>
                    <a:pt x="49" y="21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295">
              <a:extLst>
                <a:ext uri="{FF2B5EF4-FFF2-40B4-BE49-F238E27FC236}">
                  <a16:creationId xmlns:a16="http://schemas.microsoft.com/office/drawing/2014/main" id="{5788189A-EDDC-4A8F-9A9E-64003ACB1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000" y="4721225"/>
              <a:ext cx="47625" cy="68263"/>
            </a:xfrm>
            <a:custGeom>
              <a:avLst/>
              <a:gdLst>
                <a:gd name="T0" fmla="*/ 97 w 97"/>
                <a:gd name="T1" fmla="*/ 98 h 138"/>
                <a:gd name="T2" fmla="*/ 49 w 97"/>
                <a:gd name="T3" fmla="*/ 138 h 138"/>
                <a:gd name="T4" fmla="*/ 0 w 97"/>
                <a:gd name="T5" fmla="*/ 99 h 138"/>
                <a:gd name="T6" fmla="*/ 29 w 97"/>
                <a:gd name="T7" fmla="*/ 99 h 138"/>
                <a:gd name="T8" fmla="*/ 49 w 97"/>
                <a:gd name="T9" fmla="*/ 116 h 138"/>
                <a:gd name="T10" fmla="*/ 69 w 97"/>
                <a:gd name="T11" fmla="*/ 99 h 138"/>
                <a:gd name="T12" fmla="*/ 0 w 97"/>
                <a:gd name="T13" fmla="*/ 40 h 138"/>
                <a:gd name="T14" fmla="*/ 48 w 97"/>
                <a:gd name="T15" fmla="*/ 0 h 138"/>
                <a:gd name="T16" fmla="*/ 95 w 97"/>
                <a:gd name="T17" fmla="*/ 39 h 138"/>
                <a:gd name="T18" fmla="*/ 65 w 97"/>
                <a:gd name="T19" fmla="*/ 39 h 138"/>
                <a:gd name="T20" fmla="*/ 47 w 97"/>
                <a:gd name="T21" fmla="*/ 23 h 138"/>
                <a:gd name="T22" fmla="*/ 28 w 97"/>
                <a:gd name="T23" fmla="*/ 39 h 138"/>
                <a:gd name="T24" fmla="*/ 97 w 97"/>
                <a:gd name="T25" fmla="*/ 9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38">
                  <a:moveTo>
                    <a:pt x="97" y="98"/>
                  </a:moveTo>
                  <a:cubicBezTo>
                    <a:pt x="97" y="119"/>
                    <a:pt x="79" y="138"/>
                    <a:pt x="49" y="138"/>
                  </a:cubicBezTo>
                  <a:cubicBezTo>
                    <a:pt x="20" y="138"/>
                    <a:pt x="0" y="124"/>
                    <a:pt x="0" y="99"/>
                  </a:cubicBezTo>
                  <a:lnTo>
                    <a:pt x="29" y="99"/>
                  </a:lnTo>
                  <a:cubicBezTo>
                    <a:pt x="30" y="110"/>
                    <a:pt x="37" y="116"/>
                    <a:pt x="49" y="116"/>
                  </a:cubicBezTo>
                  <a:cubicBezTo>
                    <a:pt x="62" y="116"/>
                    <a:pt x="69" y="109"/>
                    <a:pt x="69" y="99"/>
                  </a:cubicBezTo>
                  <a:cubicBezTo>
                    <a:pt x="69" y="69"/>
                    <a:pt x="0" y="89"/>
                    <a:pt x="0" y="40"/>
                  </a:cubicBezTo>
                  <a:cubicBezTo>
                    <a:pt x="0" y="15"/>
                    <a:pt x="20" y="0"/>
                    <a:pt x="48" y="0"/>
                  </a:cubicBezTo>
                  <a:cubicBezTo>
                    <a:pt x="74" y="0"/>
                    <a:pt x="94" y="11"/>
                    <a:pt x="95" y="39"/>
                  </a:cubicBezTo>
                  <a:lnTo>
                    <a:pt x="65" y="39"/>
                  </a:lnTo>
                  <a:cubicBezTo>
                    <a:pt x="64" y="29"/>
                    <a:pt x="58" y="23"/>
                    <a:pt x="47" y="23"/>
                  </a:cubicBezTo>
                  <a:cubicBezTo>
                    <a:pt x="37" y="23"/>
                    <a:pt x="28" y="28"/>
                    <a:pt x="28" y="39"/>
                  </a:cubicBezTo>
                  <a:cubicBezTo>
                    <a:pt x="29" y="70"/>
                    <a:pt x="97" y="49"/>
                    <a:pt x="97" y="98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296">
              <a:extLst>
                <a:ext uri="{FF2B5EF4-FFF2-40B4-BE49-F238E27FC236}">
                  <a16:creationId xmlns:a16="http://schemas.microsoft.com/office/drawing/2014/main" id="{BE8F66DE-7944-48D6-A8D8-0B6FCAED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0" y="4794250"/>
              <a:ext cx="165100" cy="187325"/>
            </a:xfrm>
            <a:custGeom>
              <a:avLst/>
              <a:gdLst>
                <a:gd name="T0" fmla="*/ 319 w 337"/>
                <a:gd name="T1" fmla="*/ 364 h 384"/>
                <a:gd name="T2" fmla="*/ 284 w 337"/>
                <a:gd name="T3" fmla="*/ 326 h 384"/>
                <a:gd name="T4" fmla="*/ 284 w 337"/>
                <a:gd name="T5" fmla="*/ 127 h 384"/>
                <a:gd name="T6" fmla="*/ 150 w 337"/>
                <a:gd name="T7" fmla="*/ 0 h 384"/>
                <a:gd name="T8" fmla="*/ 12 w 337"/>
                <a:gd name="T9" fmla="*/ 79 h 384"/>
                <a:gd name="T10" fmla="*/ 52 w 337"/>
                <a:gd name="T11" fmla="*/ 115 h 384"/>
                <a:gd name="T12" fmla="*/ 91 w 337"/>
                <a:gd name="T13" fmla="*/ 74 h 384"/>
                <a:gd name="T14" fmla="*/ 149 w 337"/>
                <a:gd name="T15" fmla="*/ 27 h 384"/>
                <a:gd name="T16" fmla="*/ 219 w 337"/>
                <a:gd name="T17" fmla="*/ 142 h 384"/>
                <a:gd name="T18" fmla="*/ 219 w 337"/>
                <a:gd name="T19" fmla="*/ 172 h 384"/>
                <a:gd name="T20" fmla="*/ 0 w 337"/>
                <a:gd name="T21" fmla="*/ 294 h 384"/>
                <a:gd name="T22" fmla="*/ 100 w 337"/>
                <a:gd name="T23" fmla="*/ 384 h 384"/>
                <a:gd name="T24" fmla="*/ 217 w 337"/>
                <a:gd name="T25" fmla="*/ 325 h 384"/>
                <a:gd name="T26" fmla="*/ 219 w 337"/>
                <a:gd name="T27" fmla="*/ 325 h 384"/>
                <a:gd name="T28" fmla="*/ 281 w 337"/>
                <a:gd name="T29" fmla="*/ 384 h 384"/>
                <a:gd name="T30" fmla="*/ 322 w 337"/>
                <a:gd name="T31" fmla="*/ 381 h 384"/>
                <a:gd name="T32" fmla="*/ 327 w 337"/>
                <a:gd name="T33" fmla="*/ 376 h 384"/>
                <a:gd name="T34" fmla="*/ 337 w 337"/>
                <a:gd name="T35" fmla="*/ 361 h 384"/>
                <a:gd name="T36" fmla="*/ 319 w 337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4">
                  <a:moveTo>
                    <a:pt x="319" y="364"/>
                  </a:moveTo>
                  <a:cubicBezTo>
                    <a:pt x="292" y="364"/>
                    <a:pt x="284" y="354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2" y="0"/>
                    <a:pt x="150" y="0"/>
                  </a:cubicBezTo>
                  <a:cubicBezTo>
                    <a:pt x="92" y="0"/>
                    <a:pt x="12" y="26"/>
                    <a:pt x="12" y="79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7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6" y="177"/>
                    <a:pt x="0" y="177"/>
                    <a:pt x="0" y="294"/>
                  </a:cubicBezTo>
                  <a:cubicBezTo>
                    <a:pt x="0" y="346"/>
                    <a:pt x="42" y="384"/>
                    <a:pt x="100" y="384"/>
                  </a:cubicBezTo>
                  <a:cubicBezTo>
                    <a:pt x="156" y="384"/>
                    <a:pt x="192" y="361"/>
                    <a:pt x="217" y="325"/>
                  </a:cubicBezTo>
                  <a:lnTo>
                    <a:pt x="219" y="325"/>
                  </a:lnTo>
                  <a:cubicBezTo>
                    <a:pt x="219" y="360"/>
                    <a:pt x="232" y="384"/>
                    <a:pt x="281" y="384"/>
                  </a:cubicBezTo>
                  <a:cubicBezTo>
                    <a:pt x="291" y="384"/>
                    <a:pt x="301" y="384"/>
                    <a:pt x="322" y="381"/>
                  </a:cubicBezTo>
                  <a:lnTo>
                    <a:pt x="327" y="376"/>
                  </a:lnTo>
                  <a:cubicBezTo>
                    <a:pt x="331" y="371"/>
                    <a:pt x="335" y="366"/>
                    <a:pt x="337" y="361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297">
              <a:extLst>
                <a:ext uri="{FF2B5EF4-FFF2-40B4-BE49-F238E27FC236}">
                  <a16:creationId xmlns:a16="http://schemas.microsoft.com/office/drawing/2014/main" id="{22C32668-ED7B-4374-BA62-6A1E83F35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0" y="4824413"/>
              <a:ext cx="109538" cy="109538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298">
              <a:extLst>
                <a:ext uri="{FF2B5EF4-FFF2-40B4-BE49-F238E27FC236}">
                  <a16:creationId xmlns:a16="http://schemas.microsoft.com/office/drawing/2014/main" id="{C220F351-574E-4705-81C1-38E7E66A93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200" y="4732338"/>
              <a:ext cx="385763" cy="311150"/>
            </a:xfrm>
            <a:custGeom>
              <a:avLst/>
              <a:gdLst>
                <a:gd name="T0" fmla="*/ 463 w 790"/>
                <a:gd name="T1" fmla="*/ 407 h 637"/>
                <a:gd name="T2" fmla="*/ 608 w 790"/>
                <a:gd name="T3" fmla="*/ 325 h 637"/>
                <a:gd name="T4" fmla="*/ 608 w 790"/>
                <a:gd name="T5" fmla="*/ 372 h 637"/>
                <a:gd name="T6" fmla="*/ 519 w 790"/>
                <a:gd name="T7" fmla="*/ 477 h 637"/>
                <a:gd name="T8" fmla="*/ 463 w 790"/>
                <a:gd name="T9" fmla="*/ 407 h 637"/>
                <a:gd name="T10" fmla="*/ 708 w 790"/>
                <a:gd name="T11" fmla="*/ 490 h 637"/>
                <a:gd name="T12" fmla="*/ 726 w 790"/>
                <a:gd name="T13" fmla="*/ 488 h 637"/>
                <a:gd name="T14" fmla="*/ 790 w 790"/>
                <a:gd name="T15" fmla="*/ 283 h 637"/>
                <a:gd name="T16" fmla="*/ 519 w 790"/>
                <a:gd name="T17" fmla="*/ 0 h 637"/>
                <a:gd name="T18" fmla="*/ 408 w 790"/>
                <a:gd name="T19" fmla="*/ 17 h 637"/>
                <a:gd name="T20" fmla="*/ 408 w 790"/>
                <a:gd name="T21" fmla="*/ 116 h 637"/>
                <a:gd name="T22" fmla="*/ 389 w 790"/>
                <a:gd name="T23" fmla="*/ 116 h 637"/>
                <a:gd name="T24" fmla="*/ 389 w 790"/>
                <a:gd name="T25" fmla="*/ 135 h 637"/>
                <a:gd name="T26" fmla="*/ 314 w 790"/>
                <a:gd name="T27" fmla="*/ 135 h 637"/>
                <a:gd name="T28" fmla="*/ 314 w 790"/>
                <a:gd name="T29" fmla="*/ 135 h 637"/>
                <a:gd name="T30" fmla="*/ 314 w 790"/>
                <a:gd name="T31" fmla="*/ 53 h 637"/>
                <a:gd name="T32" fmla="*/ 125 w 790"/>
                <a:gd name="T33" fmla="*/ 187 h 637"/>
                <a:gd name="T34" fmla="*/ 179 w 790"/>
                <a:gd name="T35" fmla="*/ 187 h 637"/>
                <a:gd name="T36" fmla="*/ 179 w 790"/>
                <a:gd name="T37" fmla="*/ 337 h 637"/>
                <a:gd name="T38" fmla="*/ 254 w 790"/>
                <a:gd name="T39" fmla="*/ 337 h 637"/>
                <a:gd name="T40" fmla="*/ 254 w 790"/>
                <a:gd name="T41" fmla="*/ 187 h 637"/>
                <a:gd name="T42" fmla="*/ 329 w 790"/>
                <a:gd name="T43" fmla="*/ 187 h 637"/>
                <a:gd name="T44" fmla="*/ 329 w 790"/>
                <a:gd name="T45" fmla="*/ 412 h 637"/>
                <a:gd name="T46" fmla="*/ 104 w 790"/>
                <a:gd name="T47" fmla="*/ 412 h 637"/>
                <a:gd name="T48" fmla="*/ 104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8 w 790"/>
                <a:gd name="T55" fmla="*/ 523 h 637"/>
                <a:gd name="T56" fmla="*/ 711 w 790"/>
                <a:gd name="T57" fmla="*/ 508 h 637"/>
                <a:gd name="T58" fmla="*/ 670 w 790"/>
                <a:gd name="T59" fmla="*/ 511 h 637"/>
                <a:gd name="T60" fmla="*/ 608 w 790"/>
                <a:gd name="T61" fmla="*/ 452 h 637"/>
                <a:gd name="T62" fmla="*/ 606 w 790"/>
                <a:gd name="T63" fmla="*/ 452 h 637"/>
                <a:gd name="T64" fmla="*/ 489 w 790"/>
                <a:gd name="T65" fmla="*/ 511 h 637"/>
                <a:gd name="T66" fmla="*/ 389 w 790"/>
                <a:gd name="T67" fmla="*/ 421 h 637"/>
                <a:gd name="T68" fmla="*/ 608 w 790"/>
                <a:gd name="T69" fmla="*/ 300 h 637"/>
                <a:gd name="T70" fmla="*/ 608 w 790"/>
                <a:gd name="T71" fmla="*/ 270 h 637"/>
                <a:gd name="T72" fmla="*/ 538 w 790"/>
                <a:gd name="T73" fmla="*/ 155 h 637"/>
                <a:gd name="T74" fmla="*/ 480 w 790"/>
                <a:gd name="T75" fmla="*/ 201 h 637"/>
                <a:gd name="T76" fmla="*/ 441 w 790"/>
                <a:gd name="T77" fmla="*/ 242 h 637"/>
                <a:gd name="T78" fmla="*/ 401 w 790"/>
                <a:gd name="T79" fmla="*/ 206 h 637"/>
                <a:gd name="T80" fmla="*/ 539 w 790"/>
                <a:gd name="T81" fmla="*/ 127 h 637"/>
                <a:gd name="T82" fmla="*/ 673 w 790"/>
                <a:gd name="T83" fmla="*/ 255 h 637"/>
                <a:gd name="T84" fmla="*/ 673 w 790"/>
                <a:gd name="T85" fmla="*/ 453 h 637"/>
                <a:gd name="T86" fmla="*/ 708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3" y="407"/>
                  </a:moveTo>
                  <a:cubicBezTo>
                    <a:pt x="463" y="332"/>
                    <a:pt x="569" y="326"/>
                    <a:pt x="608" y="325"/>
                  </a:cubicBezTo>
                  <a:lnTo>
                    <a:pt x="608" y="372"/>
                  </a:lnTo>
                  <a:cubicBezTo>
                    <a:pt x="608" y="427"/>
                    <a:pt x="573" y="477"/>
                    <a:pt x="519" y="477"/>
                  </a:cubicBezTo>
                  <a:cubicBezTo>
                    <a:pt x="490" y="477"/>
                    <a:pt x="463" y="448"/>
                    <a:pt x="463" y="407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6" y="488"/>
                  </a:cubicBezTo>
                  <a:cubicBezTo>
                    <a:pt x="770" y="426"/>
                    <a:pt x="790" y="351"/>
                    <a:pt x="790" y="283"/>
                  </a:cubicBezTo>
                  <a:cubicBezTo>
                    <a:pt x="790" y="128"/>
                    <a:pt x="684" y="0"/>
                    <a:pt x="519" y="0"/>
                  </a:cubicBezTo>
                  <a:cubicBezTo>
                    <a:pt x="484" y="0"/>
                    <a:pt x="446" y="6"/>
                    <a:pt x="408" y="17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3"/>
                  </a:lnTo>
                  <a:cubicBezTo>
                    <a:pt x="253" y="85"/>
                    <a:pt x="189" y="128"/>
                    <a:pt x="125" y="187"/>
                  </a:cubicBezTo>
                  <a:lnTo>
                    <a:pt x="179" y="187"/>
                  </a:lnTo>
                  <a:lnTo>
                    <a:pt x="179" y="337"/>
                  </a:lnTo>
                  <a:lnTo>
                    <a:pt x="254" y="337"/>
                  </a:lnTo>
                  <a:lnTo>
                    <a:pt x="254" y="187"/>
                  </a:lnTo>
                  <a:lnTo>
                    <a:pt x="329" y="187"/>
                  </a:lnTo>
                  <a:lnTo>
                    <a:pt x="329" y="412"/>
                  </a:lnTo>
                  <a:lnTo>
                    <a:pt x="104" y="412"/>
                  </a:lnTo>
                  <a:lnTo>
                    <a:pt x="104" y="206"/>
                  </a:lnTo>
                  <a:cubicBezTo>
                    <a:pt x="29" y="280"/>
                    <a:pt x="0" y="343"/>
                    <a:pt x="0" y="397"/>
                  </a:cubicBezTo>
                  <a:cubicBezTo>
                    <a:pt x="0" y="511"/>
                    <a:pt x="151" y="637"/>
                    <a:pt x="400" y="637"/>
                  </a:cubicBezTo>
                  <a:cubicBezTo>
                    <a:pt x="539" y="637"/>
                    <a:pt x="635" y="590"/>
                    <a:pt x="698" y="523"/>
                  </a:cubicBezTo>
                  <a:lnTo>
                    <a:pt x="711" y="508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7"/>
                    <a:pt x="608" y="452"/>
                  </a:cubicBezTo>
                  <a:lnTo>
                    <a:pt x="606" y="452"/>
                  </a:lnTo>
                  <a:cubicBezTo>
                    <a:pt x="580" y="488"/>
                    <a:pt x="545" y="511"/>
                    <a:pt x="489" y="511"/>
                  </a:cubicBezTo>
                  <a:cubicBezTo>
                    <a:pt x="431" y="511"/>
                    <a:pt x="389" y="472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3"/>
                    <a:pt x="606" y="155"/>
                    <a:pt x="538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3"/>
                    <a:pt x="455" y="242"/>
                    <a:pt x="441" y="242"/>
                  </a:cubicBezTo>
                  <a:cubicBezTo>
                    <a:pt x="419" y="242"/>
                    <a:pt x="401" y="227"/>
                    <a:pt x="401" y="206"/>
                  </a:cubicBezTo>
                  <a:cubicBezTo>
                    <a:pt x="401" y="153"/>
                    <a:pt x="481" y="127"/>
                    <a:pt x="539" y="127"/>
                  </a:cubicBezTo>
                  <a:cubicBezTo>
                    <a:pt x="653" y="127"/>
                    <a:pt x="673" y="180"/>
                    <a:pt x="673" y="255"/>
                  </a:cubicBezTo>
                  <a:lnTo>
                    <a:pt x="673" y="453"/>
                  </a:lnTo>
                  <a:cubicBezTo>
                    <a:pt x="673" y="480"/>
                    <a:pt x="681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Rectangle 299">
              <a:extLst>
                <a:ext uri="{FF2B5EF4-FFF2-40B4-BE49-F238E27FC236}">
                  <a16:creationId xmlns:a16="http://schemas.microsoft.com/office/drawing/2014/main" id="{09F8F5A4-599D-4896-9196-01B6FB457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8713" y="4697413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4" name="Groupe 443">
            <a:extLst>
              <a:ext uri="{FF2B5EF4-FFF2-40B4-BE49-F238E27FC236}">
                <a16:creationId xmlns:a16="http://schemas.microsoft.com/office/drawing/2014/main" id="{A444274A-CD20-4C19-8CC5-FA645CB2BA7C}"/>
              </a:ext>
            </a:extLst>
          </p:cNvPr>
          <p:cNvGrpSpPr/>
          <p:nvPr/>
        </p:nvGrpSpPr>
        <p:grpSpPr>
          <a:xfrm>
            <a:off x="9094511" y="3445327"/>
            <a:ext cx="2022114" cy="627950"/>
            <a:chOff x="9378950" y="4870450"/>
            <a:chExt cx="1114425" cy="346075"/>
          </a:xfrm>
        </p:grpSpPr>
        <p:sp>
          <p:nvSpPr>
            <p:cNvPr id="434" name="Freeform 300">
              <a:extLst>
                <a:ext uri="{FF2B5EF4-FFF2-40B4-BE49-F238E27FC236}">
                  <a16:creationId xmlns:a16="http://schemas.microsoft.com/office/drawing/2014/main" id="{844DA898-0248-43AF-A45E-4FA38913C3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6625" y="5073650"/>
              <a:ext cx="76200" cy="76200"/>
            </a:xfrm>
            <a:custGeom>
              <a:avLst/>
              <a:gdLst>
                <a:gd name="T0" fmla="*/ 127 w 156"/>
                <a:gd name="T1" fmla="*/ 118 h 156"/>
                <a:gd name="T2" fmla="*/ 127 w 156"/>
                <a:gd name="T3" fmla="*/ 53 h 156"/>
                <a:gd name="T4" fmla="*/ 70 w 156"/>
                <a:gd name="T5" fmla="*/ 0 h 156"/>
                <a:gd name="T6" fmla="*/ 6 w 156"/>
                <a:gd name="T7" fmla="*/ 33 h 156"/>
                <a:gd name="T8" fmla="*/ 26 w 156"/>
                <a:gd name="T9" fmla="*/ 50 h 156"/>
                <a:gd name="T10" fmla="*/ 68 w 156"/>
                <a:gd name="T11" fmla="*/ 10 h 156"/>
                <a:gd name="T12" fmla="*/ 92 w 156"/>
                <a:gd name="T13" fmla="*/ 52 h 156"/>
                <a:gd name="T14" fmla="*/ 92 w 156"/>
                <a:gd name="T15" fmla="*/ 68 h 156"/>
                <a:gd name="T16" fmla="*/ 0 w 156"/>
                <a:gd name="T17" fmla="*/ 118 h 156"/>
                <a:gd name="T18" fmla="*/ 45 w 156"/>
                <a:gd name="T19" fmla="*/ 156 h 156"/>
                <a:gd name="T20" fmla="*/ 92 w 156"/>
                <a:gd name="T21" fmla="*/ 133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3 h 156"/>
                <a:gd name="T30" fmla="*/ 127 w 156"/>
                <a:gd name="T31" fmla="*/ 118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3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8"/>
                  </a:moveTo>
                  <a:lnTo>
                    <a:pt x="127" y="53"/>
                  </a:lnTo>
                  <a:cubicBezTo>
                    <a:pt x="127" y="16"/>
                    <a:pt x="113" y="0"/>
                    <a:pt x="70" y="0"/>
                  </a:cubicBezTo>
                  <a:cubicBezTo>
                    <a:pt x="41" y="0"/>
                    <a:pt x="6" y="10"/>
                    <a:pt x="6" y="33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8"/>
                  </a:lnTo>
                  <a:cubicBezTo>
                    <a:pt x="71" y="70"/>
                    <a:pt x="0" y="72"/>
                    <a:pt x="0" y="118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3"/>
                  </a:cubicBezTo>
                  <a:cubicBezTo>
                    <a:pt x="95" y="145"/>
                    <a:pt x="98" y="156"/>
                    <a:pt x="120" y="156"/>
                  </a:cubicBezTo>
                  <a:cubicBezTo>
                    <a:pt x="135" y="156"/>
                    <a:pt x="145" y="153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3"/>
                    <a:pt x="142" y="143"/>
                  </a:cubicBezTo>
                  <a:cubicBezTo>
                    <a:pt x="131" y="145"/>
                    <a:pt x="127" y="138"/>
                    <a:pt x="127" y="118"/>
                  </a:cubicBezTo>
                  <a:close/>
                  <a:moveTo>
                    <a:pt x="92" y="100"/>
                  </a:moveTo>
                  <a:cubicBezTo>
                    <a:pt x="92" y="123"/>
                    <a:pt x="78" y="137"/>
                    <a:pt x="60" y="137"/>
                  </a:cubicBezTo>
                  <a:cubicBezTo>
                    <a:pt x="45" y="137"/>
                    <a:pt x="37" y="127"/>
                    <a:pt x="37" y="113"/>
                  </a:cubicBezTo>
                  <a:cubicBezTo>
                    <a:pt x="37" y="82"/>
                    <a:pt x="78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301">
              <a:extLst>
                <a:ext uri="{FF2B5EF4-FFF2-40B4-BE49-F238E27FC236}">
                  <a16:creationId xmlns:a16="http://schemas.microsoft.com/office/drawing/2014/main" id="{53F79C8D-A95F-4871-A4EE-CB73C5233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0288" y="5072063"/>
              <a:ext cx="92075" cy="76200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8 h 155"/>
                <a:gd name="T14" fmla="*/ 0 w 187"/>
                <a:gd name="T15" fmla="*/ 15 h 155"/>
                <a:gd name="T16" fmla="*/ 26 w 187"/>
                <a:gd name="T17" fmla="*/ 42 h 155"/>
                <a:gd name="T18" fmla="*/ 26 w 187"/>
                <a:gd name="T19" fmla="*/ 119 h 155"/>
                <a:gd name="T20" fmla="*/ 0 w 187"/>
                <a:gd name="T21" fmla="*/ 148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8 h 155"/>
                <a:gd name="T28" fmla="*/ 61 w 187"/>
                <a:gd name="T29" fmla="*/ 119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8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8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2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2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8"/>
                  </a:lnTo>
                  <a:cubicBezTo>
                    <a:pt x="169" y="148"/>
                    <a:pt x="162" y="142"/>
                    <a:pt x="162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302">
              <a:extLst>
                <a:ext uri="{FF2B5EF4-FFF2-40B4-BE49-F238E27FC236}">
                  <a16:creationId xmlns:a16="http://schemas.microsoft.com/office/drawing/2014/main" id="{0F9E62AF-4E6D-48A1-925F-5743EFE71F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33000" y="5059363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8 h 251"/>
                <a:gd name="T6" fmla="*/ 9 w 169"/>
                <a:gd name="T7" fmla="*/ 81 h 251"/>
                <a:gd name="T8" fmla="*/ 32 w 169"/>
                <a:gd name="T9" fmla="*/ 124 h 251"/>
                <a:gd name="T10" fmla="*/ 11 w 169"/>
                <a:gd name="T11" fmla="*/ 161 h 251"/>
                <a:gd name="T12" fmla="*/ 22 w 169"/>
                <a:gd name="T13" fmla="*/ 181 h 251"/>
                <a:gd name="T14" fmla="*/ 0 w 169"/>
                <a:gd name="T15" fmla="*/ 213 h 251"/>
                <a:gd name="T16" fmla="*/ 72 w 169"/>
                <a:gd name="T17" fmla="*/ 251 h 251"/>
                <a:gd name="T18" fmla="*/ 161 w 169"/>
                <a:gd name="T19" fmla="*/ 194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3 h 251"/>
                <a:gd name="T26" fmla="*/ 44 w 169"/>
                <a:gd name="T27" fmla="*/ 128 h 251"/>
                <a:gd name="T28" fmla="*/ 74 w 169"/>
                <a:gd name="T29" fmla="*/ 133 h 251"/>
                <a:gd name="T30" fmla="*/ 137 w 169"/>
                <a:gd name="T31" fmla="*/ 80 h 251"/>
                <a:gd name="T32" fmla="*/ 119 w 169"/>
                <a:gd name="T33" fmla="*/ 41 h 251"/>
                <a:gd name="T34" fmla="*/ 131 w 169"/>
                <a:gd name="T35" fmla="*/ 29 h 251"/>
                <a:gd name="T36" fmla="*/ 137 w 169"/>
                <a:gd name="T37" fmla="*/ 33 h 251"/>
                <a:gd name="T38" fmla="*/ 149 w 169"/>
                <a:gd name="T39" fmla="*/ 36 h 251"/>
                <a:gd name="T40" fmla="*/ 167 w 169"/>
                <a:gd name="T41" fmla="*/ 18 h 251"/>
                <a:gd name="T42" fmla="*/ 150 w 169"/>
                <a:gd name="T43" fmla="*/ 0 h 251"/>
                <a:gd name="T44" fmla="*/ 101 w 169"/>
                <a:gd name="T45" fmla="*/ 185 h 251"/>
                <a:gd name="T46" fmla="*/ 132 w 169"/>
                <a:gd name="T47" fmla="*/ 204 h 251"/>
                <a:gd name="T48" fmla="*/ 75 w 169"/>
                <a:gd name="T49" fmla="*/ 238 h 251"/>
                <a:gd name="T50" fmla="*/ 27 w 169"/>
                <a:gd name="T51" fmla="*/ 204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8 h 251"/>
                <a:gd name="T62" fmla="*/ 102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7" y="24"/>
                    <a:pt x="111" y="36"/>
                  </a:cubicBezTo>
                  <a:cubicBezTo>
                    <a:pt x="102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1"/>
                  </a:cubicBezTo>
                  <a:cubicBezTo>
                    <a:pt x="9" y="108"/>
                    <a:pt x="24" y="118"/>
                    <a:pt x="32" y="124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2" y="181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1"/>
                    <a:pt x="72" y="251"/>
                  </a:cubicBezTo>
                  <a:cubicBezTo>
                    <a:pt x="129" y="251"/>
                    <a:pt x="161" y="221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7" y="114"/>
                    <a:pt x="137" y="80"/>
                  </a:cubicBezTo>
                  <a:cubicBezTo>
                    <a:pt x="137" y="59"/>
                    <a:pt x="129" y="49"/>
                    <a:pt x="119" y="41"/>
                  </a:cubicBezTo>
                  <a:cubicBezTo>
                    <a:pt x="121" y="36"/>
                    <a:pt x="125" y="29"/>
                    <a:pt x="131" y="29"/>
                  </a:cubicBezTo>
                  <a:cubicBezTo>
                    <a:pt x="134" y="29"/>
                    <a:pt x="135" y="30"/>
                    <a:pt x="137" y="33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7" y="29"/>
                    <a:pt x="167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9" y="238"/>
                    <a:pt x="75" y="238"/>
                  </a:cubicBezTo>
                  <a:cubicBezTo>
                    <a:pt x="42" y="238"/>
                    <a:pt x="27" y="218"/>
                    <a:pt x="27" y="204"/>
                  </a:cubicBezTo>
                  <a:cubicBezTo>
                    <a:pt x="27" y="198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2" y="58"/>
                    <a:pt x="102" y="80"/>
                  </a:cubicBezTo>
                  <a:cubicBezTo>
                    <a:pt x="102" y="103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303">
              <a:extLst>
                <a:ext uri="{FF2B5EF4-FFF2-40B4-BE49-F238E27FC236}">
                  <a16:creationId xmlns:a16="http://schemas.microsoft.com/office/drawing/2014/main" id="{4DEE1DC3-5BDF-43BD-B1AE-6CB0D365F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36188" y="5072063"/>
              <a:ext cx="66675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8 h 159"/>
                <a:gd name="T10" fmla="*/ 100 w 136"/>
                <a:gd name="T11" fmla="*/ 143 h 159"/>
                <a:gd name="T12" fmla="*/ 36 w 136"/>
                <a:gd name="T13" fmla="*/ 62 h 159"/>
                <a:gd name="T14" fmla="*/ 135 w 136"/>
                <a:gd name="T15" fmla="*/ 62 h 159"/>
                <a:gd name="T16" fmla="*/ 72 w 136"/>
                <a:gd name="T17" fmla="*/ 0 h 159"/>
                <a:gd name="T18" fmla="*/ 39 w 136"/>
                <a:gd name="T19" fmla="*/ 49 h 159"/>
                <a:gd name="T20" fmla="*/ 72 w 136"/>
                <a:gd name="T21" fmla="*/ 12 h 159"/>
                <a:gd name="T22" fmla="*/ 102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3"/>
                    <a:pt x="132" y="150"/>
                  </a:cubicBezTo>
                  <a:lnTo>
                    <a:pt x="132" y="138"/>
                  </a:lnTo>
                  <a:cubicBezTo>
                    <a:pt x="126" y="140"/>
                    <a:pt x="115" y="143"/>
                    <a:pt x="100" y="143"/>
                  </a:cubicBezTo>
                  <a:cubicBezTo>
                    <a:pt x="50" y="143"/>
                    <a:pt x="36" y="97"/>
                    <a:pt x="36" y="62"/>
                  </a:cubicBezTo>
                  <a:lnTo>
                    <a:pt x="135" y="62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9"/>
                  </a:moveTo>
                  <a:cubicBezTo>
                    <a:pt x="39" y="37"/>
                    <a:pt x="46" y="12"/>
                    <a:pt x="72" y="12"/>
                  </a:cubicBezTo>
                  <a:cubicBezTo>
                    <a:pt x="96" y="12"/>
                    <a:pt x="102" y="28"/>
                    <a:pt x="102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304">
              <a:extLst>
                <a:ext uri="{FF2B5EF4-FFF2-40B4-BE49-F238E27FC236}">
                  <a16:creationId xmlns:a16="http://schemas.microsoft.com/office/drawing/2014/main" id="{7CA4B65C-29BB-4F7F-B561-1456BC18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3500" y="5072063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8 h 155"/>
                <a:gd name="T10" fmla="*/ 0 w 129"/>
                <a:gd name="T11" fmla="*/ 15 h 155"/>
                <a:gd name="T12" fmla="*/ 26 w 129"/>
                <a:gd name="T13" fmla="*/ 42 h 155"/>
                <a:gd name="T14" fmla="*/ 26 w 129"/>
                <a:gd name="T15" fmla="*/ 119 h 155"/>
                <a:gd name="T16" fmla="*/ 0 w 129"/>
                <a:gd name="T17" fmla="*/ 148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8 h 155"/>
                <a:gd name="T24" fmla="*/ 61 w 129"/>
                <a:gd name="T25" fmla="*/ 119 h 155"/>
                <a:gd name="T26" fmla="*/ 61 w 129"/>
                <a:gd name="T27" fmla="*/ 82 h 155"/>
                <a:gd name="T28" fmla="*/ 87 w 129"/>
                <a:gd name="T29" fmla="*/ 28 h 155"/>
                <a:gd name="T30" fmla="*/ 109 w 129"/>
                <a:gd name="T31" fmla="*/ 35 h 155"/>
                <a:gd name="T32" fmla="*/ 127 w 129"/>
                <a:gd name="T33" fmla="*/ 17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2"/>
                    <a:pt x="61" y="119"/>
                  </a:cubicBezTo>
                  <a:lnTo>
                    <a:pt x="61" y="82"/>
                  </a:lnTo>
                  <a:cubicBezTo>
                    <a:pt x="61" y="48"/>
                    <a:pt x="77" y="28"/>
                    <a:pt x="87" y="28"/>
                  </a:cubicBezTo>
                  <a:cubicBezTo>
                    <a:pt x="99" y="28"/>
                    <a:pt x="96" y="35"/>
                    <a:pt x="109" y="35"/>
                  </a:cubicBezTo>
                  <a:cubicBezTo>
                    <a:pt x="119" y="35"/>
                    <a:pt x="127" y="28"/>
                    <a:pt x="127" y="17"/>
                  </a:cubicBezTo>
                  <a:cubicBezTo>
                    <a:pt x="129" y="7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306">
              <a:extLst>
                <a:ext uri="{FF2B5EF4-FFF2-40B4-BE49-F238E27FC236}">
                  <a16:creationId xmlns:a16="http://schemas.microsoft.com/office/drawing/2014/main" id="{2BBAF5D8-6397-4FCE-BF2B-D90962BA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7638" y="5073650"/>
              <a:ext cx="57150" cy="76200"/>
            </a:xfrm>
            <a:custGeom>
              <a:avLst/>
              <a:gdLst>
                <a:gd name="T0" fmla="*/ 93 w 114"/>
                <a:gd name="T1" fmla="*/ 76 h 158"/>
                <a:gd name="T2" fmla="*/ 32 w 114"/>
                <a:gd name="T3" fmla="*/ 31 h 158"/>
                <a:gd name="T4" fmla="*/ 58 w 114"/>
                <a:gd name="T5" fmla="*/ 10 h 158"/>
                <a:gd name="T6" fmla="*/ 93 w 114"/>
                <a:gd name="T7" fmla="*/ 43 h 158"/>
                <a:gd name="T8" fmla="*/ 103 w 114"/>
                <a:gd name="T9" fmla="*/ 43 h 158"/>
                <a:gd name="T10" fmla="*/ 100 w 114"/>
                <a:gd name="T11" fmla="*/ 5 h 158"/>
                <a:gd name="T12" fmla="*/ 60 w 114"/>
                <a:gd name="T13" fmla="*/ 0 h 158"/>
                <a:gd name="T14" fmla="*/ 0 w 114"/>
                <a:gd name="T15" fmla="*/ 42 h 158"/>
                <a:gd name="T16" fmla="*/ 25 w 114"/>
                <a:gd name="T17" fmla="*/ 81 h 158"/>
                <a:gd name="T18" fmla="*/ 80 w 114"/>
                <a:gd name="T19" fmla="*/ 122 h 158"/>
                <a:gd name="T20" fmla="*/ 49 w 114"/>
                <a:gd name="T21" fmla="*/ 147 h 158"/>
                <a:gd name="T22" fmla="*/ 10 w 114"/>
                <a:gd name="T23" fmla="*/ 108 h 158"/>
                <a:gd name="T24" fmla="*/ 0 w 114"/>
                <a:gd name="T25" fmla="*/ 108 h 158"/>
                <a:gd name="T26" fmla="*/ 3 w 114"/>
                <a:gd name="T27" fmla="*/ 152 h 158"/>
                <a:gd name="T28" fmla="*/ 52 w 114"/>
                <a:gd name="T29" fmla="*/ 158 h 158"/>
                <a:gd name="T30" fmla="*/ 114 w 114"/>
                <a:gd name="T31" fmla="*/ 113 h 158"/>
                <a:gd name="T32" fmla="*/ 93 w 114"/>
                <a:gd name="T33" fmla="*/ 7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8">
                  <a:moveTo>
                    <a:pt x="93" y="76"/>
                  </a:moveTo>
                  <a:cubicBezTo>
                    <a:pt x="72" y="60"/>
                    <a:pt x="32" y="52"/>
                    <a:pt x="32" y="31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3"/>
                  </a:cubicBezTo>
                  <a:lnTo>
                    <a:pt x="103" y="43"/>
                  </a:lnTo>
                  <a:lnTo>
                    <a:pt x="100" y="5"/>
                  </a:lnTo>
                  <a:cubicBezTo>
                    <a:pt x="89" y="2"/>
                    <a:pt x="78" y="0"/>
                    <a:pt x="60" y="0"/>
                  </a:cubicBezTo>
                  <a:cubicBezTo>
                    <a:pt x="28" y="0"/>
                    <a:pt x="0" y="12"/>
                    <a:pt x="0" y="42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7" y="95"/>
                    <a:pt x="80" y="101"/>
                    <a:pt x="80" y="122"/>
                  </a:cubicBezTo>
                  <a:cubicBezTo>
                    <a:pt x="80" y="138"/>
                    <a:pt x="64" y="147"/>
                    <a:pt x="49" y="147"/>
                  </a:cubicBezTo>
                  <a:cubicBezTo>
                    <a:pt x="23" y="147"/>
                    <a:pt x="10" y="127"/>
                    <a:pt x="10" y="108"/>
                  </a:cubicBezTo>
                  <a:lnTo>
                    <a:pt x="0" y="108"/>
                  </a:lnTo>
                  <a:lnTo>
                    <a:pt x="3" y="152"/>
                  </a:lnTo>
                  <a:cubicBezTo>
                    <a:pt x="10" y="155"/>
                    <a:pt x="30" y="158"/>
                    <a:pt x="52" y="158"/>
                  </a:cubicBezTo>
                  <a:cubicBezTo>
                    <a:pt x="92" y="158"/>
                    <a:pt x="114" y="141"/>
                    <a:pt x="114" y="113"/>
                  </a:cubicBezTo>
                  <a:cubicBezTo>
                    <a:pt x="112" y="96"/>
                    <a:pt x="103" y="83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307">
              <a:extLst>
                <a:ext uri="{FF2B5EF4-FFF2-40B4-BE49-F238E27FC236}">
                  <a16:creationId xmlns:a16="http://schemas.microsoft.com/office/drawing/2014/main" id="{DDB0F3B9-84FD-48A1-B1B9-B0FB54E98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6150" y="5005388"/>
              <a:ext cx="38100" cy="36513"/>
            </a:xfrm>
            <a:custGeom>
              <a:avLst/>
              <a:gdLst>
                <a:gd name="T0" fmla="*/ 13 w 77"/>
                <a:gd name="T1" fmla="*/ 64 h 76"/>
                <a:gd name="T2" fmla="*/ 13 w 77"/>
                <a:gd name="T3" fmla="*/ 0 h 76"/>
                <a:gd name="T4" fmla="*/ 0 w 77"/>
                <a:gd name="T5" fmla="*/ 0 h 76"/>
                <a:gd name="T6" fmla="*/ 0 w 77"/>
                <a:gd name="T7" fmla="*/ 76 h 76"/>
                <a:gd name="T8" fmla="*/ 77 w 77"/>
                <a:gd name="T9" fmla="*/ 76 h 76"/>
                <a:gd name="T10" fmla="*/ 77 w 77"/>
                <a:gd name="T11" fmla="*/ 0 h 76"/>
                <a:gd name="T12" fmla="*/ 63 w 77"/>
                <a:gd name="T13" fmla="*/ 0 h 76"/>
                <a:gd name="T14" fmla="*/ 63 w 77"/>
                <a:gd name="T15" fmla="*/ 64 h 76"/>
                <a:gd name="T16" fmla="*/ 13 w 77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308">
              <a:extLst>
                <a:ext uri="{FF2B5EF4-FFF2-40B4-BE49-F238E27FC236}">
                  <a16:creationId xmlns:a16="http://schemas.microsoft.com/office/drawing/2014/main" id="{F2FC4F11-575B-4E21-B570-82E3E71FF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1238" y="5005388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3 w 76"/>
                <a:gd name="T5" fmla="*/ 76 h 76"/>
                <a:gd name="T6" fmla="*/ 13 w 76"/>
                <a:gd name="T7" fmla="*/ 12 h 76"/>
                <a:gd name="T8" fmla="*/ 63 w 76"/>
                <a:gd name="T9" fmla="*/ 12 h 76"/>
                <a:gd name="T10" fmla="*/ 63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2"/>
                  </a:lnTo>
                  <a:lnTo>
                    <a:pt x="63" y="12"/>
                  </a:lnTo>
                  <a:lnTo>
                    <a:pt x="63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Rectangle 309">
              <a:extLst>
                <a:ext uri="{FF2B5EF4-FFF2-40B4-BE49-F238E27FC236}">
                  <a16:creationId xmlns:a16="http://schemas.microsoft.com/office/drawing/2014/main" id="{62259592-A2AF-4130-8036-99AAC8F1C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7913" y="5005388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Rectangle 310">
              <a:extLst>
                <a:ext uri="{FF2B5EF4-FFF2-40B4-BE49-F238E27FC236}">
                  <a16:creationId xmlns:a16="http://schemas.microsoft.com/office/drawing/2014/main" id="{F505EC00-B7F8-4DA7-A27A-A022B842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7913" y="4994275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311">
              <a:extLst>
                <a:ext uri="{FF2B5EF4-FFF2-40B4-BE49-F238E27FC236}">
                  <a16:creationId xmlns:a16="http://schemas.microsoft.com/office/drawing/2014/main" id="{040ED846-B24C-4C89-A45F-1A6B83303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8075" y="5005388"/>
              <a:ext cx="36513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3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312">
              <a:extLst>
                <a:ext uri="{FF2B5EF4-FFF2-40B4-BE49-F238E27FC236}">
                  <a16:creationId xmlns:a16="http://schemas.microsoft.com/office/drawing/2014/main" id="{3263BABB-D065-4CD7-ADA3-000ECFF057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59988" y="5005388"/>
              <a:ext cx="38100" cy="36513"/>
            </a:xfrm>
            <a:custGeom>
              <a:avLst/>
              <a:gdLst>
                <a:gd name="T0" fmla="*/ 62 w 76"/>
                <a:gd name="T1" fmla="*/ 62 h 76"/>
                <a:gd name="T2" fmla="*/ 14 w 76"/>
                <a:gd name="T3" fmla="*/ 62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2 h 76"/>
                <a:gd name="T18" fmla="*/ 14 w 76"/>
                <a:gd name="T19" fmla="*/ 12 h 76"/>
                <a:gd name="T20" fmla="*/ 62 w 76"/>
                <a:gd name="T21" fmla="*/ 12 h 76"/>
                <a:gd name="T22" fmla="*/ 62 w 76"/>
                <a:gd name="T23" fmla="*/ 31 h 76"/>
                <a:gd name="T24" fmla="*/ 14 w 76"/>
                <a:gd name="T25" fmla="*/ 31 h 76"/>
                <a:gd name="T26" fmla="*/ 14 w 76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2"/>
                  </a:moveTo>
                  <a:lnTo>
                    <a:pt x="14" y="62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2"/>
                  </a:lnTo>
                  <a:close/>
                  <a:moveTo>
                    <a:pt x="14" y="12"/>
                  </a:moveTo>
                  <a:lnTo>
                    <a:pt x="62" y="12"/>
                  </a:lnTo>
                  <a:lnTo>
                    <a:pt x="62" y="31"/>
                  </a:lnTo>
                  <a:lnTo>
                    <a:pt x="14" y="3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313">
              <a:extLst>
                <a:ext uri="{FF2B5EF4-FFF2-40B4-BE49-F238E27FC236}">
                  <a16:creationId xmlns:a16="http://schemas.microsoft.com/office/drawing/2014/main" id="{1CA9A24F-98B9-4321-94FD-644F413E8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1900" y="5005388"/>
              <a:ext cx="23813" cy="36513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2 h 76"/>
                <a:gd name="T4" fmla="*/ 49 w 49"/>
                <a:gd name="T5" fmla="*/ 12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2"/>
                  </a:lnTo>
                  <a:lnTo>
                    <a:pt x="49" y="1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314">
              <a:extLst>
                <a:ext uri="{FF2B5EF4-FFF2-40B4-BE49-F238E27FC236}">
                  <a16:creationId xmlns:a16="http://schemas.microsoft.com/office/drawing/2014/main" id="{CD05C7DA-91DD-4C0B-89FB-7C64793F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9525" y="5005388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2 h 76"/>
                <a:gd name="T10" fmla="*/ 0 w 76"/>
                <a:gd name="T11" fmla="*/ 62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3 w 76"/>
                <a:gd name="T19" fmla="*/ 31 h 76"/>
                <a:gd name="T20" fmla="*/ 13 w 76"/>
                <a:gd name="T21" fmla="*/ 12 h 76"/>
                <a:gd name="T22" fmla="*/ 62 w 76"/>
                <a:gd name="T23" fmla="*/ 12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3" y="31"/>
                  </a:lnTo>
                  <a:lnTo>
                    <a:pt x="13" y="12"/>
                  </a:lnTo>
                  <a:lnTo>
                    <a:pt x="62" y="12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Rectangle 315">
              <a:extLst>
                <a:ext uri="{FF2B5EF4-FFF2-40B4-BE49-F238E27FC236}">
                  <a16:creationId xmlns:a16="http://schemas.microsoft.com/office/drawing/2014/main" id="{C1B17AEA-CE19-4ABD-8446-32B1C03D4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4613" y="4994275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Rectangle 316">
              <a:extLst>
                <a:ext uri="{FF2B5EF4-FFF2-40B4-BE49-F238E27FC236}">
                  <a16:creationId xmlns:a16="http://schemas.microsoft.com/office/drawing/2014/main" id="{EFAEB364-E480-470E-8DE2-E4ABED955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4613" y="5005388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317">
              <a:extLst>
                <a:ext uri="{FF2B5EF4-FFF2-40B4-BE49-F238E27FC236}">
                  <a16:creationId xmlns:a16="http://schemas.microsoft.com/office/drawing/2014/main" id="{BB74E42F-FBF2-41B0-90BC-ECAA3B641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25" y="4994275"/>
              <a:ext cx="23813" cy="47625"/>
            </a:xfrm>
            <a:custGeom>
              <a:avLst/>
              <a:gdLst>
                <a:gd name="T0" fmla="*/ 14 w 50"/>
                <a:gd name="T1" fmla="*/ 23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3 h 99"/>
                <a:gd name="T22" fmla="*/ 14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3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3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318">
              <a:extLst>
                <a:ext uri="{FF2B5EF4-FFF2-40B4-BE49-F238E27FC236}">
                  <a16:creationId xmlns:a16="http://schemas.microsoft.com/office/drawing/2014/main" id="{D9250998-9712-400F-BC19-CEB1CB804F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23513" y="4994275"/>
              <a:ext cx="38100" cy="47625"/>
            </a:xfrm>
            <a:custGeom>
              <a:avLst/>
              <a:gdLst>
                <a:gd name="T0" fmla="*/ 62 w 76"/>
                <a:gd name="T1" fmla="*/ 85 h 99"/>
                <a:gd name="T2" fmla="*/ 13 w 76"/>
                <a:gd name="T3" fmla="*/ 85 h 99"/>
                <a:gd name="T4" fmla="*/ 13 w 76"/>
                <a:gd name="T5" fmla="*/ 67 h 99"/>
                <a:gd name="T6" fmla="*/ 76 w 76"/>
                <a:gd name="T7" fmla="*/ 67 h 99"/>
                <a:gd name="T8" fmla="*/ 76 w 76"/>
                <a:gd name="T9" fmla="*/ 23 h 99"/>
                <a:gd name="T10" fmla="*/ 43 w 76"/>
                <a:gd name="T11" fmla="*/ 23 h 99"/>
                <a:gd name="T12" fmla="*/ 58 w 76"/>
                <a:gd name="T13" fmla="*/ 0 h 99"/>
                <a:gd name="T14" fmla="*/ 45 w 76"/>
                <a:gd name="T15" fmla="*/ 0 h 99"/>
                <a:gd name="T16" fmla="*/ 27 w 76"/>
                <a:gd name="T17" fmla="*/ 23 h 99"/>
                <a:gd name="T18" fmla="*/ 0 w 76"/>
                <a:gd name="T19" fmla="*/ 23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3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3 w 76"/>
                <a:gd name="T33" fmla="*/ 54 h 99"/>
                <a:gd name="T34" fmla="*/ 13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3" y="85"/>
                  </a:lnTo>
                  <a:lnTo>
                    <a:pt x="13" y="67"/>
                  </a:lnTo>
                  <a:lnTo>
                    <a:pt x="76" y="67"/>
                  </a:lnTo>
                  <a:lnTo>
                    <a:pt x="76" y="23"/>
                  </a:lnTo>
                  <a:lnTo>
                    <a:pt x="43" y="23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3" y="54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319">
              <a:extLst>
                <a:ext uri="{FF2B5EF4-FFF2-40B4-BE49-F238E27FC236}">
                  <a16:creationId xmlns:a16="http://schemas.microsoft.com/office/drawing/2014/main" id="{5C85DB47-5041-4B63-805A-847D38E7D0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038" y="4894263"/>
              <a:ext cx="68263" cy="66675"/>
            </a:xfrm>
            <a:custGeom>
              <a:avLst/>
              <a:gdLst>
                <a:gd name="T0" fmla="*/ 139 w 139"/>
                <a:gd name="T1" fmla="*/ 135 h 135"/>
                <a:gd name="T2" fmla="*/ 112 w 139"/>
                <a:gd name="T3" fmla="*/ 135 h 135"/>
                <a:gd name="T4" fmla="*/ 112 w 139"/>
                <a:gd name="T5" fmla="*/ 107 h 135"/>
                <a:gd name="T6" fmla="*/ 27 w 139"/>
                <a:gd name="T7" fmla="*/ 107 h 135"/>
                <a:gd name="T8" fmla="*/ 27 w 139"/>
                <a:gd name="T9" fmla="*/ 135 h 135"/>
                <a:gd name="T10" fmla="*/ 0 w 139"/>
                <a:gd name="T11" fmla="*/ 135 h 135"/>
                <a:gd name="T12" fmla="*/ 0 w 139"/>
                <a:gd name="T13" fmla="*/ 107 h 135"/>
                <a:gd name="T14" fmla="*/ 11 w 139"/>
                <a:gd name="T15" fmla="*/ 107 h 135"/>
                <a:gd name="T16" fmla="*/ 11 w 139"/>
                <a:gd name="T17" fmla="*/ 80 h 135"/>
                <a:gd name="T18" fmla="*/ 22 w 139"/>
                <a:gd name="T19" fmla="*/ 80 h 135"/>
                <a:gd name="T20" fmla="*/ 22 w 139"/>
                <a:gd name="T21" fmla="*/ 54 h 135"/>
                <a:gd name="T22" fmla="*/ 34 w 139"/>
                <a:gd name="T23" fmla="*/ 54 h 135"/>
                <a:gd name="T24" fmla="*/ 34 w 139"/>
                <a:gd name="T25" fmla="*/ 27 h 135"/>
                <a:gd name="T26" fmla="*/ 41 w 139"/>
                <a:gd name="T27" fmla="*/ 27 h 135"/>
                <a:gd name="T28" fmla="*/ 41 w 139"/>
                <a:gd name="T29" fmla="*/ 0 h 135"/>
                <a:gd name="T30" fmla="*/ 95 w 139"/>
                <a:gd name="T31" fmla="*/ 0 h 135"/>
                <a:gd name="T32" fmla="*/ 95 w 139"/>
                <a:gd name="T33" fmla="*/ 27 h 135"/>
                <a:gd name="T34" fmla="*/ 102 w 139"/>
                <a:gd name="T35" fmla="*/ 27 h 135"/>
                <a:gd name="T36" fmla="*/ 102 w 139"/>
                <a:gd name="T37" fmla="*/ 55 h 135"/>
                <a:gd name="T38" fmla="*/ 114 w 139"/>
                <a:gd name="T39" fmla="*/ 55 h 135"/>
                <a:gd name="T40" fmla="*/ 114 w 139"/>
                <a:gd name="T41" fmla="*/ 82 h 135"/>
                <a:gd name="T42" fmla="*/ 125 w 139"/>
                <a:gd name="T43" fmla="*/ 82 h 135"/>
                <a:gd name="T44" fmla="*/ 125 w 139"/>
                <a:gd name="T45" fmla="*/ 110 h 135"/>
                <a:gd name="T46" fmla="*/ 136 w 139"/>
                <a:gd name="T47" fmla="*/ 110 h 135"/>
                <a:gd name="T48" fmla="*/ 136 w 139"/>
                <a:gd name="T49" fmla="*/ 135 h 135"/>
                <a:gd name="T50" fmla="*/ 139 w 139"/>
                <a:gd name="T51" fmla="*/ 135 h 135"/>
                <a:gd name="T52" fmla="*/ 89 w 139"/>
                <a:gd name="T53" fmla="*/ 54 h 135"/>
                <a:gd name="T54" fmla="*/ 77 w 139"/>
                <a:gd name="T55" fmla="*/ 54 h 135"/>
                <a:gd name="T56" fmla="*/ 77 w 139"/>
                <a:gd name="T57" fmla="*/ 27 h 135"/>
                <a:gd name="T58" fmla="*/ 61 w 139"/>
                <a:gd name="T59" fmla="*/ 27 h 135"/>
                <a:gd name="T60" fmla="*/ 61 w 139"/>
                <a:gd name="T61" fmla="*/ 55 h 135"/>
                <a:gd name="T62" fmla="*/ 50 w 139"/>
                <a:gd name="T63" fmla="*/ 55 h 135"/>
                <a:gd name="T64" fmla="*/ 50 w 139"/>
                <a:gd name="T65" fmla="*/ 82 h 135"/>
                <a:gd name="T66" fmla="*/ 89 w 139"/>
                <a:gd name="T67" fmla="*/ 82 h 135"/>
                <a:gd name="T68" fmla="*/ 89 w 139"/>
                <a:gd name="T69" fmla="*/ 5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5">
                  <a:moveTo>
                    <a:pt x="139" y="135"/>
                  </a:moveTo>
                  <a:lnTo>
                    <a:pt x="112" y="135"/>
                  </a:lnTo>
                  <a:lnTo>
                    <a:pt x="112" y="107"/>
                  </a:lnTo>
                  <a:lnTo>
                    <a:pt x="27" y="107"/>
                  </a:lnTo>
                  <a:lnTo>
                    <a:pt x="27" y="135"/>
                  </a:lnTo>
                  <a:lnTo>
                    <a:pt x="0" y="135"/>
                  </a:lnTo>
                  <a:lnTo>
                    <a:pt x="0" y="107"/>
                  </a:lnTo>
                  <a:lnTo>
                    <a:pt x="11" y="107"/>
                  </a:lnTo>
                  <a:lnTo>
                    <a:pt x="11" y="80"/>
                  </a:lnTo>
                  <a:lnTo>
                    <a:pt x="22" y="80"/>
                  </a:lnTo>
                  <a:lnTo>
                    <a:pt x="22" y="54"/>
                  </a:lnTo>
                  <a:lnTo>
                    <a:pt x="34" y="54"/>
                  </a:lnTo>
                  <a:lnTo>
                    <a:pt x="34" y="27"/>
                  </a:lnTo>
                  <a:lnTo>
                    <a:pt x="41" y="27"/>
                  </a:lnTo>
                  <a:lnTo>
                    <a:pt x="41" y="0"/>
                  </a:lnTo>
                  <a:lnTo>
                    <a:pt x="95" y="0"/>
                  </a:lnTo>
                  <a:lnTo>
                    <a:pt x="95" y="27"/>
                  </a:lnTo>
                  <a:lnTo>
                    <a:pt x="102" y="27"/>
                  </a:lnTo>
                  <a:lnTo>
                    <a:pt x="102" y="55"/>
                  </a:lnTo>
                  <a:lnTo>
                    <a:pt x="114" y="55"/>
                  </a:lnTo>
                  <a:lnTo>
                    <a:pt x="114" y="82"/>
                  </a:lnTo>
                  <a:lnTo>
                    <a:pt x="125" y="82"/>
                  </a:lnTo>
                  <a:lnTo>
                    <a:pt x="125" y="110"/>
                  </a:lnTo>
                  <a:lnTo>
                    <a:pt x="136" y="110"/>
                  </a:lnTo>
                  <a:lnTo>
                    <a:pt x="136" y="135"/>
                  </a:lnTo>
                  <a:lnTo>
                    <a:pt x="139" y="135"/>
                  </a:lnTo>
                  <a:close/>
                  <a:moveTo>
                    <a:pt x="89" y="54"/>
                  </a:moveTo>
                  <a:lnTo>
                    <a:pt x="77" y="54"/>
                  </a:lnTo>
                  <a:lnTo>
                    <a:pt x="77" y="27"/>
                  </a:lnTo>
                  <a:lnTo>
                    <a:pt x="61" y="27"/>
                  </a:lnTo>
                  <a:lnTo>
                    <a:pt x="61" y="55"/>
                  </a:lnTo>
                  <a:lnTo>
                    <a:pt x="50" y="55"/>
                  </a:lnTo>
                  <a:lnTo>
                    <a:pt x="50" y="82"/>
                  </a:lnTo>
                  <a:lnTo>
                    <a:pt x="89" y="82"/>
                  </a:lnTo>
                  <a:lnTo>
                    <a:pt x="89" y="54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320">
              <a:extLst>
                <a:ext uri="{FF2B5EF4-FFF2-40B4-BE49-F238E27FC236}">
                  <a16:creationId xmlns:a16="http://schemas.microsoft.com/office/drawing/2014/main" id="{02F14AB2-DB4B-4380-AF17-EDFC6D607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63" y="4894263"/>
              <a:ext cx="66675" cy="66675"/>
            </a:xfrm>
            <a:custGeom>
              <a:avLst/>
              <a:gdLst>
                <a:gd name="T0" fmla="*/ 69 w 134"/>
                <a:gd name="T1" fmla="*/ 0 h 136"/>
                <a:gd name="T2" fmla="*/ 131 w 134"/>
                <a:gd name="T3" fmla="*/ 42 h 136"/>
                <a:gd name="T4" fmla="*/ 100 w 134"/>
                <a:gd name="T5" fmla="*/ 42 h 136"/>
                <a:gd name="T6" fmla="*/ 69 w 134"/>
                <a:gd name="T7" fmla="*/ 25 h 136"/>
                <a:gd name="T8" fmla="*/ 27 w 134"/>
                <a:gd name="T9" fmla="*/ 69 h 136"/>
                <a:gd name="T10" fmla="*/ 69 w 134"/>
                <a:gd name="T11" fmla="*/ 112 h 136"/>
                <a:gd name="T12" fmla="*/ 105 w 134"/>
                <a:gd name="T13" fmla="*/ 82 h 136"/>
                <a:gd name="T14" fmla="*/ 60 w 134"/>
                <a:gd name="T15" fmla="*/ 82 h 136"/>
                <a:gd name="T16" fmla="*/ 60 w 134"/>
                <a:gd name="T17" fmla="*/ 61 h 136"/>
                <a:gd name="T18" fmla="*/ 134 w 134"/>
                <a:gd name="T19" fmla="*/ 61 h 136"/>
                <a:gd name="T20" fmla="*/ 134 w 134"/>
                <a:gd name="T21" fmla="*/ 81 h 136"/>
                <a:gd name="T22" fmla="*/ 69 w 134"/>
                <a:gd name="T23" fmla="*/ 136 h 136"/>
                <a:gd name="T24" fmla="*/ 0 w 134"/>
                <a:gd name="T25" fmla="*/ 67 h 136"/>
                <a:gd name="T26" fmla="*/ 69 w 134"/>
                <a:gd name="T2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4" h="136">
                  <a:moveTo>
                    <a:pt x="69" y="0"/>
                  </a:moveTo>
                  <a:cubicBezTo>
                    <a:pt x="97" y="0"/>
                    <a:pt x="121" y="15"/>
                    <a:pt x="131" y="42"/>
                  </a:cubicBezTo>
                  <a:lnTo>
                    <a:pt x="100" y="42"/>
                  </a:lnTo>
                  <a:cubicBezTo>
                    <a:pt x="94" y="30"/>
                    <a:pt x="84" y="25"/>
                    <a:pt x="69" y="25"/>
                  </a:cubicBezTo>
                  <a:cubicBezTo>
                    <a:pt x="45" y="25"/>
                    <a:pt x="27" y="42"/>
                    <a:pt x="27" y="69"/>
                  </a:cubicBezTo>
                  <a:cubicBezTo>
                    <a:pt x="27" y="95"/>
                    <a:pt x="44" y="112"/>
                    <a:pt x="69" y="112"/>
                  </a:cubicBezTo>
                  <a:cubicBezTo>
                    <a:pt x="89" y="112"/>
                    <a:pt x="101" y="100"/>
                    <a:pt x="105" y="82"/>
                  </a:cubicBezTo>
                  <a:lnTo>
                    <a:pt x="60" y="82"/>
                  </a:lnTo>
                  <a:lnTo>
                    <a:pt x="60" y="61"/>
                  </a:lnTo>
                  <a:lnTo>
                    <a:pt x="134" y="61"/>
                  </a:lnTo>
                  <a:lnTo>
                    <a:pt x="134" y="81"/>
                  </a:lnTo>
                  <a:cubicBezTo>
                    <a:pt x="130" y="109"/>
                    <a:pt x="105" y="136"/>
                    <a:pt x="69" y="136"/>
                  </a:cubicBezTo>
                  <a:cubicBezTo>
                    <a:pt x="31" y="136"/>
                    <a:pt x="0" y="107"/>
                    <a:pt x="0" y="67"/>
                  </a:cubicBezTo>
                  <a:cubicBezTo>
                    <a:pt x="1" y="27"/>
                    <a:pt x="31" y="0"/>
                    <a:pt x="69" y="0"/>
                  </a:cubicBez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321">
              <a:extLst>
                <a:ext uri="{FF2B5EF4-FFF2-40B4-BE49-F238E27FC236}">
                  <a16:creationId xmlns:a16="http://schemas.microsoft.com/office/drawing/2014/main" id="{F3AD6044-B191-4417-AFD1-587A6C510C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74263" y="4875213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8 w 30"/>
                <a:gd name="T11" fmla="*/ 175 h 175"/>
                <a:gd name="T12" fmla="*/ 1 w 30"/>
                <a:gd name="T13" fmla="*/ 175 h 175"/>
                <a:gd name="T14" fmla="*/ 1 w 30"/>
                <a:gd name="T15" fmla="*/ 41 h 175"/>
                <a:gd name="T16" fmla="*/ 28 w 30"/>
                <a:gd name="T17" fmla="*/ 41 h 175"/>
                <a:gd name="T18" fmla="*/ 28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24"/>
                    <a:pt x="22" y="30"/>
                    <a:pt x="15" y="30"/>
                  </a:cubicBezTo>
                  <a:cubicBezTo>
                    <a:pt x="6" y="31"/>
                    <a:pt x="0" y="24"/>
                    <a:pt x="0" y="15"/>
                  </a:cubicBezTo>
                  <a:close/>
                  <a:moveTo>
                    <a:pt x="28" y="175"/>
                  </a:moveTo>
                  <a:lnTo>
                    <a:pt x="1" y="175"/>
                  </a:lnTo>
                  <a:lnTo>
                    <a:pt x="1" y="41"/>
                  </a:lnTo>
                  <a:lnTo>
                    <a:pt x="28" y="41"/>
                  </a:lnTo>
                  <a:lnTo>
                    <a:pt x="28" y="175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322">
              <a:extLst>
                <a:ext uri="{FF2B5EF4-FFF2-40B4-BE49-F238E27FC236}">
                  <a16:creationId xmlns:a16="http://schemas.microsoft.com/office/drawing/2014/main" id="{3D7E4E74-4D00-436D-8456-7D7948CE8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50" y="4895850"/>
              <a:ext cx="34925" cy="65088"/>
            </a:xfrm>
            <a:custGeom>
              <a:avLst/>
              <a:gdLst>
                <a:gd name="T0" fmla="*/ 70 w 70"/>
                <a:gd name="T1" fmla="*/ 114 h 134"/>
                <a:gd name="T2" fmla="*/ 70 w 70"/>
                <a:gd name="T3" fmla="*/ 134 h 134"/>
                <a:gd name="T4" fmla="*/ 0 w 70"/>
                <a:gd name="T5" fmla="*/ 134 h 134"/>
                <a:gd name="T6" fmla="*/ 0 w 70"/>
                <a:gd name="T7" fmla="*/ 0 h 134"/>
                <a:gd name="T8" fmla="*/ 28 w 70"/>
                <a:gd name="T9" fmla="*/ 0 h 134"/>
                <a:gd name="T10" fmla="*/ 28 w 70"/>
                <a:gd name="T11" fmla="*/ 114 h 134"/>
                <a:gd name="T12" fmla="*/ 70 w 70"/>
                <a:gd name="T13" fmla="*/ 11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4">
                  <a:moveTo>
                    <a:pt x="70" y="114"/>
                  </a:moveTo>
                  <a:lnTo>
                    <a:pt x="70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14"/>
                  </a:lnTo>
                  <a:lnTo>
                    <a:pt x="70" y="114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323">
              <a:extLst>
                <a:ext uri="{FF2B5EF4-FFF2-40B4-BE49-F238E27FC236}">
                  <a16:creationId xmlns:a16="http://schemas.microsoft.com/office/drawing/2014/main" id="{E2105F1A-9FB7-4C79-8A8B-BC2C849137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4113" y="4875213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2 w 30"/>
                <a:gd name="T13" fmla="*/ 175 h 175"/>
                <a:gd name="T14" fmla="*/ 2 w 30"/>
                <a:gd name="T15" fmla="*/ 41 h 175"/>
                <a:gd name="T16" fmla="*/ 29 w 30"/>
                <a:gd name="T17" fmla="*/ 41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8" y="0"/>
                    <a:pt x="15" y="0"/>
                  </a:cubicBezTo>
                  <a:cubicBezTo>
                    <a:pt x="24" y="0"/>
                    <a:pt x="30" y="7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7" y="31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2" y="175"/>
                  </a:lnTo>
                  <a:lnTo>
                    <a:pt x="2" y="41"/>
                  </a:lnTo>
                  <a:lnTo>
                    <a:pt x="29" y="41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324">
              <a:extLst>
                <a:ext uri="{FF2B5EF4-FFF2-40B4-BE49-F238E27FC236}">
                  <a16:creationId xmlns:a16="http://schemas.microsoft.com/office/drawing/2014/main" id="{7FC04C85-214D-4BA0-8655-61BE8E7C8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7925" y="4895850"/>
              <a:ext cx="49213" cy="65088"/>
            </a:xfrm>
            <a:custGeom>
              <a:avLst/>
              <a:gdLst>
                <a:gd name="T0" fmla="*/ 99 w 99"/>
                <a:gd name="T1" fmla="*/ 21 h 134"/>
                <a:gd name="T2" fmla="*/ 63 w 99"/>
                <a:gd name="T3" fmla="*/ 21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1 h 134"/>
                <a:gd name="T10" fmla="*/ 0 w 99"/>
                <a:gd name="T11" fmla="*/ 21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1"/>
                  </a:moveTo>
                  <a:lnTo>
                    <a:pt x="63" y="21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325">
              <a:extLst>
                <a:ext uri="{FF2B5EF4-FFF2-40B4-BE49-F238E27FC236}">
                  <a16:creationId xmlns:a16="http://schemas.microsoft.com/office/drawing/2014/main" id="{A95E22C1-E88B-4EA1-916B-50D669042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5075" y="4895850"/>
              <a:ext cx="74613" cy="66675"/>
            </a:xfrm>
            <a:custGeom>
              <a:avLst/>
              <a:gdLst>
                <a:gd name="T0" fmla="*/ 155 w 155"/>
                <a:gd name="T1" fmla="*/ 110 h 135"/>
                <a:gd name="T2" fmla="*/ 121 w 155"/>
                <a:gd name="T3" fmla="*/ 135 h 135"/>
                <a:gd name="T4" fmla="*/ 95 w 155"/>
                <a:gd name="T5" fmla="*/ 104 h 135"/>
                <a:gd name="T6" fmla="*/ 43 w 155"/>
                <a:gd name="T7" fmla="*/ 135 h 135"/>
                <a:gd name="T8" fmla="*/ 0 w 155"/>
                <a:gd name="T9" fmla="*/ 82 h 135"/>
                <a:gd name="T10" fmla="*/ 66 w 155"/>
                <a:gd name="T11" fmla="*/ 0 h 135"/>
                <a:gd name="T12" fmla="*/ 99 w 155"/>
                <a:gd name="T13" fmla="*/ 20 h 135"/>
                <a:gd name="T14" fmla="*/ 81 w 155"/>
                <a:gd name="T15" fmla="*/ 34 h 135"/>
                <a:gd name="T16" fmla="*/ 63 w 155"/>
                <a:gd name="T17" fmla="*/ 23 h 135"/>
                <a:gd name="T18" fmla="*/ 20 w 155"/>
                <a:gd name="T19" fmla="*/ 82 h 135"/>
                <a:gd name="T20" fmla="*/ 45 w 155"/>
                <a:gd name="T21" fmla="*/ 113 h 135"/>
                <a:gd name="T22" fmla="*/ 104 w 155"/>
                <a:gd name="T23" fmla="*/ 0 h 135"/>
                <a:gd name="T24" fmla="*/ 125 w 155"/>
                <a:gd name="T25" fmla="*/ 2 h 135"/>
                <a:gd name="T26" fmla="*/ 113 w 155"/>
                <a:gd name="T27" fmla="*/ 74 h 135"/>
                <a:gd name="T28" fmla="*/ 121 w 155"/>
                <a:gd name="T29" fmla="*/ 114 h 135"/>
                <a:gd name="T30" fmla="*/ 136 w 155"/>
                <a:gd name="T31" fmla="*/ 100 h 135"/>
                <a:gd name="T32" fmla="*/ 155 w 155"/>
                <a:gd name="T33" fmla="*/ 1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135">
                  <a:moveTo>
                    <a:pt x="155" y="110"/>
                  </a:moveTo>
                  <a:cubicBezTo>
                    <a:pt x="145" y="128"/>
                    <a:pt x="135" y="135"/>
                    <a:pt x="121" y="135"/>
                  </a:cubicBezTo>
                  <a:cubicBezTo>
                    <a:pt x="104" y="135"/>
                    <a:pt x="96" y="122"/>
                    <a:pt x="95" y="104"/>
                  </a:cubicBezTo>
                  <a:cubicBezTo>
                    <a:pt x="85" y="122"/>
                    <a:pt x="64" y="135"/>
                    <a:pt x="43" y="135"/>
                  </a:cubicBezTo>
                  <a:cubicBezTo>
                    <a:pt x="18" y="135"/>
                    <a:pt x="0" y="117"/>
                    <a:pt x="0" y="82"/>
                  </a:cubicBezTo>
                  <a:cubicBezTo>
                    <a:pt x="0" y="38"/>
                    <a:pt x="30" y="0"/>
                    <a:pt x="66" y="0"/>
                  </a:cubicBezTo>
                  <a:cubicBezTo>
                    <a:pt x="91" y="0"/>
                    <a:pt x="98" y="19"/>
                    <a:pt x="99" y="20"/>
                  </a:cubicBezTo>
                  <a:lnTo>
                    <a:pt x="81" y="34"/>
                  </a:lnTo>
                  <a:cubicBezTo>
                    <a:pt x="76" y="28"/>
                    <a:pt x="73" y="23"/>
                    <a:pt x="63" y="23"/>
                  </a:cubicBezTo>
                  <a:cubicBezTo>
                    <a:pt x="45" y="24"/>
                    <a:pt x="20" y="48"/>
                    <a:pt x="20" y="82"/>
                  </a:cubicBezTo>
                  <a:cubicBezTo>
                    <a:pt x="20" y="103"/>
                    <a:pt x="30" y="113"/>
                    <a:pt x="45" y="113"/>
                  </a:cubicBezTo>
                  <a:cubicBezTo>
                    <a:pt x="80" y="113"/>
                    <a:pt x="96" y="62"/>
                    <a:pt x="104" y="0"/>
                  </a:cubicBezTo>
                  <a:lnTo>
                    <a:pt x="125" y="2"/>
                  </a:lnTo>
                  <a:cubicBezTo>
                    <a:pt x="123" y="10"/>
                    <a:pt x="114" y="62"/>
                    <a:pt x="113" y="74"/>
                  </a:cubicBezTo>
                  <a:cubicBezTo>
                    <a:pt x="109" y="98"/>
                    <a:pt x="111" y="114"/>
                    <a:pt x="121" y="114"/>
                  </a:cubicBezTo>
                  <a:cubicBezTo>
                    <a:pt x="128" y="114"/>
                    <a:pt x="133" y="108"/>
                    <a:pt x="136" y="100"/>
                  </a:cubicBezTo>
                  <a:lnTo>
                    <a:pt x="155" y="110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326">
              <a:extLst>
                <a:ext uri="{FF2B5EF4-FFF2-40B4-BE49-F238E27FC236}">
                  <a16:creationId xmlns:a16="http://schemas.microsoft.com/office/drawing/2014/main" id="{68F3FD91-7158-4503-BF83-F96CC599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4450" y="4895850"/>
              <a:ext cx="49213" cy="65088"/>
            </a:xfrm>
            <a:custGeom>
              <a:avLst/>
              <a:gdLst>
                <a:gd name="T0" fmla="*/ 99 w 99"/>
                <a:gd name="T1" fmla="*/ 21 h 134"/>
                <a:gd name="T2" fmla="*/ 62 w 99"/>
                <a:gd name="T3" fmla="*/ 21 h 134"/>
                <a:gd name="T4" fmla="*/ 62 w 99"/>
                <a:gd name="T5" fmla="*/ 134 h 134"/>
                <a:gd name="T6" fmla="*/ 36 w 99"/>
                <a:gd name="T7" fmla="*/ 134 h 134"/>
                <a:gd name="T8" fmla="*/ 36 w 99"/>
                <a:gd name="T9" fmla="*/ 21 h 134"/>
                <a:gd name="T10" fmla="*/ 0 w 99"/>
                <a:gd name="T11" fmla="*/ 21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1"/>
                  </a:moveTo>
                  <a:lnTo>
                    <a:pt x="62" y="21"/>
                  </a:lnTo>
                  <a:lnTo>
                    <a:pt x="62" y="134"/>
                  </a:lnTo>
                  <a:lnTo>
                    <a:pt x="36" y="134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327">
              <a:extLst>
                <a:ext uri="{FF2B5EF4-FFF2-40B4-BE49-F238E27FC236}">
                  <a16:creationId xmlns:a16="http://schemas.microsoft.com/office/drawing/2014/main" id="{257F71D2-E6C9-4E46-AE4A-0328159DC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3188" y="4895850"/>
              <a:ext cx="36513" cy="65088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6 h 135"/>
                <a:gd name="T6" fmla="*/ 27 w 77"/>
                <a:gd name="T7" fmla="*/ 76 h 135"/>
                <a:gd name="T8" fmla="*/ 27 w 77"/>
                <a:gd name="T9" fmla="*/ 114 h 135"/>
                <a:gd name="T10" fmla="*/ 77 w 77"/>
                <a:gd name="T11" fmla="*/ 114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1 h 135"/>
                <a:gd name="T22" fmla="*/ 27 w 77"/>
                <a:gd name="T23" fmla="*/ 21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6"/>
                  </a:lnTo>
                  <a:lnTo>
                    <a:pt x="27" y="76"/>
                  </a:lnTo>
                  <a:lnTo>
                    <a:pt x="27" y="114"/>
                  </a:lnTo>
                  <a:lnTo>
                    <a:pt x="77" y="114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1"/>
                  </a:lnTo>
                  <a:lnTo>
                    <a:pt x="27" y="21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328">
              <a:extLst>
                <a:ext uri="{FF2B5EF4-FFF2-40B4-BE49-F238E27FC236}">
                  <a16:creationId xmlns:a16="http://schemas.microsoft.com/office/drawing/2014/main" id="{9EC97446-9B22-4226-BB99-AA271ACDA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3988" y="4895850"/>
              <a:ext cx="58738" cy="65088"/>
            </a:xfrm>
            <a:custGeom>
              <a:avLst/>
              <a:gdLst>
                <a:gd name="T0" fmla="*/ 0 w 120"/>
                <a:gd name="T1" fmla="*/ 85 h 134"/>
                <a:gd name="T2" fmla="*/ 0 w 120"/>
                <a:gd name="T3" fmla="*/ 0 h 134"/>
                <a:gd name="T4" fmla="*/ 18 w 120"/>
                <a:gd name="T5" fmla="*/ 0 h 134"/>
                <a:gd name="T6" fmla="*/ 18 w 120"/>
                <a:gd name="T7" fmla="*/ 86 h 134"/>
                <a:gd name="T8" fmla="*/ 0 w 120"/>
                <a:gd name="T9" fmla="*/ 86 h 134"/>
                <a:gd name="T10" fmla="*/ 0 w 120"/>
                <a:gd name="T11" fmla="*/ 85 h 134"/>
                <a:gd name="T12" fmla="*/ 5 w 120"/>
                <a:gd name="T13" fmla="*/ 98 h 134"/>
                <a:gd name="T14" fmla="*/ 20 w 120"/>
                <a:gd name="T15" fmla="*/ 85 h 134"/>
                <a:gd name="T16" fmla="*/ 45 w 120"/>
                <a:gd name="T17" fmla="*/ 114 h 134"/>
                <a:gd name="T18" fmla="*/ 30 w 120"/>
                <a:gd name="T19" fmla="*/ 126 h 134"/>
                <a:gd name="T20" fmla="*/ 5 w 120"/>
                <a:gd name="T21" fmla="*/ 98 h 134"/>
                <a:gd name="T22" fmla="*/ 43 w 120"/>
                <a:gd name="T23" fmla="*/ 134 h 134"/>
                <a:gd name="T24" fmla="*/ 43 w 120"/>
                <a:gd name="T25" fmla="*/ 115 h 134"/>
                <a:gd name="T26" fmla="*/ 76 w 120"/>
                <a:gd name="T27" fmla="*/ 115 h 134"/>
                <a:gd name="T28" fmla="*/ 76 w 120"/>
                <a:gd name="T29" fmla="*/ 134 h 134"/>
                <a:gd name="T30" fmla="*/ 43 w 120"/>
                <a:gd name="T31" fmla="*/ 134 h 134"/>
                <a:gd name="T32" fmla="*/ 115 w 120"/>
                <a:gd name="T33" fmla="*/ 98 h 134"/>
                <a:gd name="T34" fmla="*/ 90 w 120"/>
                <a:gd name="T35" fmla="*/ 126 h 134"/>
                <a:gd name="T36" fmla="*/ 75 w 120"/>
                <a:gd name="T37" fmla="*/ 114 h 134"/>
                <a:gd name="T38" fmla="*/ 100 w 120"/>
                <a:gd name="T39" fmla="*/ 85 h 134"/>
                <a:gd name="T40" fmla="*/ 115 w 120"/>
                <a:gd name="T41" fmla="*/ 98 h 134"/>
                <a:gd name="T42" fmla="*/ 120 w 120"/>
                <a:gd name="T43" fmla="*/ 85 h 134"/>
                <a:gd name="T44" fmla="*/ 101 w 120"/>
                <a:gd name="T45" fmla="*/ 85 h 134"/>
                <a:gd name="T46" fmla="*/ 101 w 120"/>
                <a:gd name="T47" fmla="*/ 0 h 134"/>
                <a:gd name="T48" fmla="*/ 120 w 120"/>
                <a:gd name="T49" fmla="*/ 0 h 134"/>
                <a:gd name="T50" fmla="*/ 120 w 120"/>
                <a:gd name="T51" fmla="*/ 8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134">
                  <a:moveTo>
                    <a:pt x="0" y="85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86"/>
                  </a:lnTo>
                  <a:lnTo>
                    <a:pt x="0" y="86"/>
                  </a:lnTo>
                  <a:lnTo>
                    <a:pt x="0" y="85"/>
                  </a:lnTo>
                  <a:close/>
                  <a:moveTo>
                    <a:pt x="5" y="98"/>
                  </a:moveTo>
                  <a:lnTo>
                    <a:pt x="20" y="85"/>
                  </a:lnTo>
                  <a:lnTo>
                    <a:pt x="45" y="114"/>
                  </a:lnTo>
                  <a:lnTo>
                    <a:pt x="30" y="126"/>
                  </a:lnTo>
                  <a:lnTo>
                    <a:pt x="5" y="98"/>
                  </a:lnTo>
                  <a:close/>
                  <a:moveTo>
                    <a:pt x="43" y="134"/>
                  </a:moveTo>
                  <a:lnTo>
                    <a:pt x="43" y="115"/>
                  </a:lnTo>
                  <a:lnTo>
                    <a:pt x="76" y="115"/>
                  </a:lnTo>
                  <a:lnTo>
                    <a:pt x="76" y="134"/>
                  </a:lnTo>
                  <a:lnTo>
                    <a:pt x="43" y="134"/>
                  </a:lnTo>
                  <a:close/>
                  <a:moveTo>
                    <a:pt x="115" y="98"/>
                  </a:moveTo>
                  <a:lnTo>
                    <a:pt x="90" y="126"/>
                  </a:lnTo>
                  <a:lnTo>
                    <a:pt x="75" y="114"/>
                  </a:lnTo>
                  <a:lnTo>
                    <a:pt x="100" y="85"/>
                  </a:lnTo>
                  <a:lnTo>
                    <a:pt x="115" y="98"/>
                  </a:lnTo>
                  <a:close/>
                  <a:moveTo>
                    <a:pt x="120" y="85"/>
                  </a:moveTo>
                  <a:lnTo>
                    <a:pt x="101" y="85"/>
                  </a:lnTo>
                  <a:lnTo>
                    <a:pt x="101" y="0"/>
                  </a:lnTo>
                  <a:lnTo>
                    <a:pt x="120" y="0"/>
                  </a:lnTo>
                  <a:lnTo>
                    <a:pt x="120" y="85"/>
                  </a:ln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329">
              <a:extLst>
                <a:ext uri="{FF2B5EF4-FFF2-40B4-BE49-F238E27FC236}">
                  <a16:creationId xmlns:a16="http://schemas.microsoft.com/office/drawing/2014/main" id="{BD3E8369-79B9-47B0-837C-081C6E679D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7013" y="4895850"/>
              <a:ext cx="49213" cy="65088"/>
            </a:xfrm>
            <a:custGeom>
              <a:avLst/>
              <a:gdLst>
                <a:gd name="T0" fmla="*/ 98 w 100"/>
                <a:gd name="T1" fmla="*/ 40 h 134"/>
                <a:gd name="T2" fmla="*/ 67 w 100"/>
                <a:gd name="T3" fmla="*/ 79 h 134"/>
                <a:gd name="T4" fmla="*/ 100 w 100"/>
                <a:gd name="T5" fmla="*/ 134 h 134"/>
                <a:gd name="T6" fmla="*/ 68 w 100"/>
                <a:gd name="T7" fmla="*/ 134 h 134"/>
                <a:gd name="T8" fmla="*/ 35 w 100"/>
                <a:gd name="T9" fmla="*/ 80 h 134"/>
                <a:gd name="T10" fmla="*/ 28 w 100"/>
                <a:gd name="T11" fmla="*/ 80 h 134"/>
                <a:gd name="T12" fmla="*/ 28 w 100"/>
                <a:gd name="T13" fmla="*/ 134 h 134"/>
                <a:gd name="T14" fmla="*/ 0 w 100"/>
                <a:gd name="T15" fmla="*/ 134 h 134"/>
                <a:gd name="T16" fmla="*/ 0 w 100"/>
                <a:gd name="T17" fmla="*/ 0 h 134"/>
                <a:gd name="T18" fmla="*/ 49 w 100"/>
                <a:gd name="T19" fmla="*/ 0 h 134"/>
                <a:gd name="T20" fmla="*/ 98 w 100"/>
                <a:gd name="T21" fmla="*/ 40 h 134"/>
                <a:gd name="T22" fmla="*/ 49 w 100"/>
                <a:gd name="T23" fmla="*/ 21 h 134"/>
                <a:gd name="T24" fmla="*/ 28 w 100"/>
                <a:gd name="T25" fmla="*/ 21 h 134"/>
                <a:gd name="T26" fmla="*/ 28 w 100"/>
                <a:gd name="T27" fmla="*/ 60 h 134"/>
                <a:gd name="T28" fmla="*/ 50 w 100"/>
                <a:gd name="T29" fmla="*/ 60 h 134"/>
                <a:gd name="T30" fmla="*/ 72 w 100"/>
                <a:gd name="T31" fmla="*/ 40 h 134"/>
                <a:gd name="T32" fmla="*/ 49 w 100"/>
                <a:gd name="T3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4">
                  <a:moveTo>
                    <a:pt x="98" y="40"/>
                  </a:moveTo>
                  <a:cubicBezTo>
                    <a:pt x="98" y="55"/>
                    <a:pt x="90" y="73"/>
                    <a:pt x="67" y="79"/>
                  </a:cubicBezTo>
                  <a:lnTo>
                    <a:pt x="100" y="134"/>
                  </a:lnTo>
                  <a:lnTo>
                    <a:pt x="68" y="134"/>
                  </a:lnTo>
                  <a:lnTo>
                    <a:pt x="35" y="80"/>
                  </a:lnTo>
                  <a:lnTo>
                    <a:pt x="28" y="8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2" y="0"/>
                    <a:pt x="98" y="19"/>
                    <a:pt x="98" y="40"/>
                  </a:cubicBezTo>
                  <a:close/>
                  <a:moveTo>
                    <a:pt x="49" y="21"/>
                  </a:moveTo>
                  <a:lnTo>
                    <a:pt x="28" y="21"/>
                  </a:lnTo>
                  <a:lnTo>
                    <a:pt x="28" y="60"/>
                  </a:lnTo>
                  <a:lnTo>
                    <a:pt x="50" y="60"/>
                  </a:lnTo>
                  <a:cubicBezTo>
                    <a:pt x="64" y="60"/>
                    <a:pt x="72" y="53"/>
                    <a:pt x="72" y="40"/>
                  </a:cubicBezTo>
                  <a:cubicBezTo>
                    <a:pt x="70" y="29"/>
                    <a:pt x="63" y="21"/>
                    <a:pt x="49" y="21"/>
                  </a:cubicBez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330">
              <a:extLst>
                <a:ext uri="{FF2B5EF4-FFF2-40B4-BE49-F238E27FC236}">
                  <a16:creationId xmlns:a16="http://schemas.microsoft.com/office/drawing/2014/main" id="{DB33683C-C605-4C12-9AA6-A1061FB27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5750" y="4894263"/>
              <a:ext cx="47625" cy="66675"/>
            </a:xfrm>
            <a:custGeom>
              <a:avLst/>
              <a:gdLst>
                <a:gd name="T0" fmla="*/ 96 w 96"/>
                <a:gd name="T1" fmla="*/ 97 h 137"/>
                <a:gd name="T2" fmla="*/ 48 w 96"/>
                <a:gd name="T3" fmla="*/ 137 h 137"/>
                <a:gd name="T4" fmla="*/ 0 w 96"/>
                <a:gd name="T5" fmla="*/ 98 h 137"/>
                <a:gd name="T6" fmla="*/ 28 w 96"/>
                <a:gd name="T7" fmla="*/ 98 h 137"/>
                <a:gd name="T8" fmla="*/ 48 w 96"/>
                <a:gd name="T9" fmla="*/ 116 h 137"/>
                <a:gd name="T10" fmla="*/ 68 w 96"/>
                <a:gd name="T11" fmla="*/ 98 h 137"/>
                <a:gd name="T12" fmla="*/ 0 w 96"/>
                <a:gd name="T13" fmla="*/ 40 h 137"/>
                <a:gd name="T14" fmla="*/ 47 w 96"/>
                <a:gd name="T15" fmla="*/ 0 h 137"/>
                <a:gd name="T16" fmla="*/ 95 w 96"/>
                <a:gd name="T17" fmla="*/ 38 h 137"/>
                <a:gd name="T18" fmla="*/ 65 w 96"/>
                <a:gd name="T19" fmla="*/ 38 h 137"/>
                <a:gd name="T20" fmla="*/ 46 w 96"/>
                <a:gd name="T21" fmla="*/ 22 h 137"/>
                <a:gd name="T22" fmla="*/ 27 w 96"/>
                <a:gd name="T23" fmla="*/ 38 h 137"/>
                <a:gd name="T24" fmla="*/ 96 w 96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7">
                  <a:moveTo>
                    <a:pt x="96" y="97"/>
                  </a:moveTo>
                  <a:cubicBezTo>
                    <a:pt x="96" y="118"/>
                    <a:pt x="78" y="137"/>
                    <a:pt x="48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8" y="98"/>
                  </a:lnTo>
                  <a:cubicBezTo>
                    <a:pt x="30" y="110"/>
                    <a:pt x="36" y="116"/>
                    <a:pt x="48" y="116"/>
                  </a:cubicBezTo>
                  <a:cubicBezTo>
                    <a:pt x="61" y="116"/>
                    <a:pt x="68" y="108"/>
                    <a:pt x="68" y="98"/>
                  </a:cubicBezTo>
                  <a:cubicBezTo>
                    <a:pt x="68" y="68"/>
                    <a:pt x="0" y="88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3" y="0"/>
                    <a:pt x="93" y="11"/>
                    <a:pt x="95" y="38"/>
                  </a:cubicBezTo>
                  <a:lnTo>
                    <a:pt x="65" y="38"/>
                  </a:lnTo>
                  <a:cubicBezTo>
                    <a:pt x="63" y="28"/>
                    <a:pt x="57" y="22"/>
                    <a:pt x="46" y="22"/>
                  </a:cubicBezTo>
                  <a:cubicBezTo>
                    <a:pt x="36" y="22"/>
                    <a:pt x="27" y="27"/>
                    <a:pt x="27" y="38"/>
                  </a:cubicBezTo>
                  <a:cubicBezTo>
                    <a:pt x="28" y="70"/>
                    <a:pt x="96" y="48"/>
                    <a:pt x="96" y="97"/>
                  </a:cubicBezTo>
                  <a:close/>
                </a:path>
              </a:pathLst>
            </a:custGeom>
            <a:solidFill>
              <a:srgbClr val="9B9B9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331">
              <a:extLst>
                <a:ext uri="{FF2B5EF4-FFF2-40B4-BE49-F238E27FC236}">
                  <a16:creationId xmlns:a16="http://schemas.microsoft.com/office/drawing/2014/main" id="{A303C1EB-FB3D-4D38-AD36-3E25C82C4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9450" y="4967288"/>
              <a:ext cx="165100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7 h 384"/>
                <a:gd name="T4" fmla="*/ 284 w 338"/>
                <a:gd name="T5" fmla="*/ 128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1 w 338"/>
                <a:gd name="T13" fmla="*/ 74 h 384"/>
                <a:gd name="T14" fmla="*/ 149 w 338"/>
                <a:gd name="T15" fmla="*/ 28 h 384"/>
                <a:gd name="T16" fmla="*/ 219 w 338"/>
                <a:gd name="T17" fmla="*/ 143 h 384"/>
                <a:gd name="T18" fmla="*/ 219 w 338"/>
                <a:gd name="T19" fmla="*/ 173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1 w 338"/>
                <a:gd name="T29" fmla="*/ 384 h 384"/>
                <a:gd name="T30" fmla="*/ 323 w 338"/>
                <a:gd name="T31" fmla="*/ 382 h 384"/>
                <a:gd name="T32" fmla="*/ 328 w 338"/>
                <a:gd name="T33" fmla="*/ 377 h 384"/>
                <a:gd name="T34" fmla="*/ 338 w 338"/>
                <a:gd name="T35" fmla="*/ 362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7"/>
                  </a:cubicBezTo>
                  <a:lnTo>
                    <a:pt x="284" y="128"/>
                  </a:lnTo>
                  <a:cubicBezTo>
                    <a:pt x="284" y="53"/>
                    <a:pt x="263" y="0"/>
                    <a:pt x="150" y="0"/>
                  </a:cubicBezTo>
                  <a:cubicBezTo>
                    <a:pt x="93" y="0"/>
                    <a:pt x="13" y="27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7"/>
                    <a:pt x="91" y="74"/>
                  </a:cubicBezTo>
                  <a:cubicBezTo>
                    <a:pt x="91" y="49"/>
                    <a:pt x="98" y="28"/>
                    <a:pt x="149" y="28"/>
                  </a:cubicBezTo>
                  <a:cubicBezTo>
                    <a:pt x="219" y="28"/>
                    <a:pt x="219" y="87"/>
                    <a:pt x="219" y="143"/>
                  </a:cubicBezTo>
                  <a:lnTo>
                    <a:pt x="219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7"/>
                    <a:pt x="43" y="384"/>
                    <a:pt x="100" y="384"/>
                  </a:cubicBezTo>
                  <a:cubicBezTo>
                    <a:pt x="156" y="384"/>
                    <a:pt x="193" y="362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1" y="384"/>
                  </a:cubicBezTo>
                  <a:cubicBezTo>
                    <a:pt x="291" y="384"/>
                    <a:pt x="301" y="384"/>
                    <a:pt x="323" y="382"/>
                  </a:cubicBezTo>
                  <a:lnTo>
                    <a:pt x="328" y="377"/>
                  </a:lnTo>
                  <a:cubicBezTo>
                    <a:pt x="331" y="372"/>
                    <a:pt x="335" y="367"/>
                    <a:pt x="338" y="362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332">
              <a:extLst>
                <a:ext uri="{FF2B5EF4-FFF2-40B4-BE49-F238E27FC236}">
                  <a16:creationId xmlns:a16="http://schemas.microsoft.com/office/drawing/2014/main" id="{C145D458-D3A8-4884-8DE1-ACE29A1EF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0" y="4997450"/>
              <a:ext cx="109538" cy="107950"/>
            </a:xfrm>
            <a:custGeom>
              <a:avLst/>
              <a:gdLst>
                <a:gd name="T0" fmla="*/ 21 w 225"/>
                <a:gd name="T1" fmla="*/ 0 h 223"/>
                <a:gd name="T2" fmla="*/ 0 w 225"/>
                <a:gd name="T3" fmla="*/ 18 h 223"/>
                <a:gd name="T4" fmla="*/ 0 w 225"/>
                <a:gd name="T5" fmla="*/ 223 h 223"/>
                <a:gd name="T6" fmla="*/ 225 w 225"/>
                <a:gd name="T7" fmla="*/ 223 h 223"/>
                <a:gd name="T8" fmla="*/ 225 w 225"/>
                <a:gd name="T9" fmla="*/ 0 h 223"/>
                <a:gd name="T10" fmla="*/ 150 w 225"/>
                <a:gd name="T11" fmla="*/ 0 h 223"/>
                <a:gd name="T12" fmla="*/ 150 w 225"/>
                <a:gd name="T13" fmla="*/ 148 h 223"/>
                <a:gd name="T14" fmla="*/ 75 w 225"/>
                <a:gd name="T15" fmla="*/ 148 h 223"/>
                <a:gd name="T16" fmla="*/ 75 w 225"/>
                <a:gd name="T17" fmla="*/ 0 h 223"/>
                <a:gd name="T18" fmla="*/ 21 w 225"/>
                <a:gd name="T1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3">
                  <a:moveTo>
                    <a:pt x="21" y="0"/>
                  </a:moveTo>
                  <a:lnTo>
                    <a:pt x="0" y="18"/>
                  </a:lnTo>
                  <a:lnTo>
                    <a:pt x="0" y="223"/>
                  </a:lnTo>
                  <a:lnTo>
                    <a:pt x="225" y="223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8"/>
                  </a:lnTo>
                  <a:lnTo>
                    <a:pt x="75" y="148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333">
              <a:extLst>
                <a:ext uri="{FF2B5EF4-FFF2-40B4-BE49-F238E27FC236}">
                  <a16:creationId xmlns:a16="http://schemas.microsoft.com/office/drawing/2014/main" id="{D92BED53-5CBD-4659-B456-7D5B5BE482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78950" y="4905375"/>
              <a:ext cx="385763" cy="311150"/>
            </a:xfrm>
            <a:custGeom>
              <a:avLst/>
              <a:gdLst>
                <a:gd name="T0" fmla="*/ 463 w 790"/>
                <a:gd name="T1" fmla="*/ 408 h 638"/>
                <a:gd name="T2" fmla="*/ 608 w 790"/>
                <a:gd name="T3" fmla="*/ 325 h 638"/>
                <a:gd name="T4" fmla="*/ 608 w 790"/>
                <a:gd name="T5" fmla="*/ 373 h 638"/>
                <a:gd name="T6" fmla="*/ 519 w 790"/>
                <a:gd name="T7" fmla="*/ 478 h 638"/>
                <a:gd name="T8" fmla="*/ 463 w 790"/>
                <a:gd name="T9" fmla="*/ 408 h 638"/>
                <a:gd name="T10" fmla="*/ 708 w 790"/>
                <a:gd name="T11" fmla="*/ 490 h 638"/>
                <a:gd name="T12" fmla="*/ 727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8 w 790"/>
                <a:gd name="T19" fmla="*/ 18 h 638"/>
                <a:gd name="T20" fmla="*/ 408 w 790"/>
                <a:gd name="T21" fmla="*/ 116 h 638"/>
                <a:gd name="T22" fmla="*/ 389 w 790"/>
                <a:gd name="T23" fmla="*/ 116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6 h 638"/>
                <a:gd name="T50" fmla="*/ 0 w 790"/>
                <a:gd name="T51" fmla="*/ 398 h 638"/>
                <a:gd name="T52" fmla="*/ 400 w 790"/>
                <a:gd name="T53" fmla="*/ 638 h 638"/>
                <a:gd name="T54" fmla="*/ 698 w 790"/>
                <a:gd name="T55" fmla="*/ 524 h 638"/>
                <a:gd name="T56" fmla="*/ 712 w 790"/>
                <a:gd name="T57" fmla="*/ 509 h 638"/>
                <a:gd name="T58" fmla="*/ 670 w 790"/>
                <a:gd name="T59" fmla="*/ 511 h 638"/>
                <a:gd name="T60" fmla="*/ 608 w 790"/>
                <a:gd name="T61" fmla="*/ 453 h 638"/>
                <a:gd name="T62" fmla="*/ 607 w 790"/>
                <a:gd name="T63" fmla="*/ 453 h 638"/>
                <a:gd name="T64" fmla="*/ 489 w 790"/>
                <a:gd name="T65" fmla="*/ 511 h 638"/>
                <a:gd name="T66" fmla="*/ 389 w 790"/>
                <a:gd name="T67" fmla="*/ 421 h 638"/>
                <a:gd name="T68" fmla="*/ 608 w 790"/>
                <a:gd name="T69" fmla="*/ 300 h 638"/>
                <a:gd name="T70" fmla="*/ 608 w 790"/>
                <a:gd name="T71" fmla="*/ 270 h 638"/>
                <a:gd name="T72" fmla="*/ 538 w 790"/>
                <a:gd name="T73" fmla="*/ 155 h 638"/>
                <a:gd name="T74" fmla="*/ 480 w 790"/>
                <a:gd name="T75" fmla="*/ 201 h 638"/>
                <a:gd name="T76" fmla="*/ 442 w 790"/>
                <a:gd name="T77" fmla="*/ 243 h 638"/>
                <a:gd name="T78" fmla="*/ 402 w 790"/>
                <a:gd name="T79" fmla="*/ 206 h 638"/>
                <a:gd name="T80" fmla="*/ 539 w 790"/>
                <a:gd name="T81" fmla="*/ 128 h 638"/>
                <a:gd name="T82" fmla="*/ 673 w 790"/>
                <a:gd name="T83" fmla="*/ 255 h 638"/>
                <a:gd name="T84" fmla="*/ 673 w 790"/>
                <a:gd name="T85" fmla="*/ 454 h 638"/>
                <a:gd name="T86" fmla="*/ 708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3" y="408"/>
                  </a:moveTo>
                  <a:cubicBezTo>
                    <a:pt x="463" y="333"/>
                    <a:pt x="569" y="326"/>
                    <a:pt x="608" y="325"/>
                  </a:cubicBezTo>
                  <a:lnTo>
                    <a:pt x="608" y="373"/>
                  </a:lnTo>
                  <a:cubicBezTo>
                    <a:pt x="608" y="428"/>
                    <a:pt x="573" y="478"/>
                    <a:pt x="519" y="478"/>
                  </a:cubicBezTo>
                  <a:cubicBezTo>
                    <a:pt x="490" y="478"/>
                    <a:pt x="463" y="449"/>
                    <a:pt x="463" y="408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7" y="6"/>
                    <a:pt x="408" y="18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6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1"/>
                    <a:pt x="152" y="638"/>
                    <a:pt x="400" y="638"/>
                  </a:cubicBezTo>
                  <a:cubicBezTo>
                    <a:pt x="539" y="638"/>
                    <a:pt x="635" y="590"/>
                    <a:pt x="698" y="524"/>
                  </a:cubicBezTo>
                  <a:lnTo>
                    <a:pt x="712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8"/>
                    <a:pt x="608" y="453"/>
                  </a:cubicBezTo>
                  <a:lnTo>
                    <a:pt x="607" y="453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2" y="511"/>
                    <a:pt x="389" y="473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7" y="155"/>
                    <a:pt x="538" y="155"/>
                  </a:cubicBezTo>
                  <a:cubicBezTo>
                    <a:pt x="487" y="155"/>
                    <a:pt x="480" y="176"/>
                    <a:pt x="480" y="201"/>
                  </a:cubicBezTo>
                  <a:cubicBezTo>
                    <a:pt x="480" y="234"/>
                    <a:pt x="455" y="243"/>
                    <a:pt x="442" y="243"/>
                  </a:cubicBezTo>
                  <a:cubicBezTo>
                    <a:pt x="419" y="243"/>
                    <a:pt x="402" y="228"/>
                    <a:pt x="402" y="206"/>
                  </a:cubicBezTo>
                  <a:cubicBezTo>
                    <a:pt x="402" y="154"/>
                    <a:pt x="482" y="128"/>
                    <a:pt x="539" y="128"/>
                  </a:cubicBezTo>
                  <a:cubicBezTo>
                    <a:pt x="653" y="128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Rectangle 334">
              <a:extLst>
                <a:ext uri="{FF2B5EF4-FFF2-40B4-BE49-F238E27FC236}">
                  <a16:creationId xmlns:a16="http://schemas.microsoft.com/office/drawing/2014/main" id="{9733BA36-387E-4C2F-9700-08770E7E7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0875" y="4870450"/>
              <a:ext cx="38100" cy="92075"/>
            </a:xfrm>
            <a:prstGeom prst="rect">
              <a:avLst/>
            </a:prstGeom>
            <a:solidFill>
              <a:srgbClr val="9B9B9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2" name="Groupe 441">
            <a:extLst>
              <a:ext uri="{FF2B5EF4-FFF2-40B4-BE49-F238E27FC236}">
                <a16:creationId xmlns:a16="http://schemas.microsoft.com/office/drawing/2014/main" id="{59973ED4-5C01-48F2-8512-19CBB5BA6917}"/>
              </a:ext>
            </a:extLst>
          </p:cNvPr>
          <p:cNvGrpSpPr/>
          <p:nvPr/>
        </p:nvGrpSpPr>
        <p:grpSpPr>
          <a:xfrm>
            <a:off x="9094511" y="5177315"/>
            <a:ext cx="2022114" cy="627950"/>
            <a:chOff x="9144000" y="-930275"/>
            <a:chExt cx="1114425" cy="346075"/>
          </a:xfrm>
        </p:grpSpPr>
        <p:sp>
          <p:nvSpPr>
            <p:cNvPr id="210" name="Freeform 335">
              <a:extLst>
                <a:ext uri="{FF2B5EF4-FFF2-40B4-BE49-F238E27FC236}">
                  <a16:creationId xmlns:a16="http://schemas.microsoft.com/office/drawing/2014/main" id="{C3B58F2D-B340-4206-A464-9972D997C8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3263" y="-728663"/>
              <a:ext cx="76200" cy="76200"/>
            </a:xfrm>
            <a:custGeom>
              <a:avLst/>
              <a:gdLst>
                <a:gd name="T0" fmla="*/ 156 w 158"/>
                <a:gd name="T1" fmla="*/ 150 h 156"/>
                <a:gd name="T2" fmla="*/ 120 w 158"/>
                <a:gd name="T3" fmla="*/ 156 h 156"/>
                <a:gd name="T4" fmla="*/ 93 w 158"/>
                <a:gd name="T5" fmla="*/ 134 h 156"/>
                <a:gd name="T6" fmla="*/ 45 w 158"/>
                <a:gd name="T7" fmla="*/ 156 h 156"/>
                <a:gd name="T8" fmla="*/ 0 w 158"/>
                <a:gd name="T9" fmla="*/ 119 h 156"/>
                <a:gd name="T10" fmla="*/ 93 w 158"/>
                <a:gd name="T11" fmla="*/ 69 h 156"/>
                <a:gd name="T12" fmla="*/ 93 w 158"/>
                <a:gd name="T13" fmla="*/ 53 h 156"/>
                <a:gd name="T14" fmla="*/ 69 w 158"/>
                <a:gd name="T15" fmla="*/ 10 h 156"/>
                <a:gd name="T16" fmla="*/ 26 w 158"/>
                <a:gd name="T17" fmla="*/ 50 h 156"/>
                <a:gd name="T18" fmla="*/ 6 w 158"/>
                <a:gd name="T19" fmla="*/ 34 h 156"/>
                <a:gd name="T20" fmla="*/ 70 w 158"/>
                <a:gd name="T21" fmla="*/ 0 h 156"/>
                <a:gd name="T22" fmla="*/ 128 w 158"/>
                <a:gd name="T23" fmla="*/ 54 h 156"/>
                <a:gd name="T24" fmla="*/ 128 w 158"/>
                <a:gd name="T25" fmla="*/ 119 h 156"/>
                <a:gd name="T26" fmla="*/ 144 w 158"/>
                <a:gd name="T27" fmla="*/ 146 h 156"/>
                <a:gd name="T28" fmla="*/ 158 w 158"/>
                <a:gd name="T29" fmla="*/ 144 h 156"/>
                <a:gd name="T30" fmla="*/ 158 w 158"/>
                <a:gd name="T31" fmla="*/ 150 h 156"/>
                <a:gd name="T32" fmla="*/ 156 w 158"/>
                <a:gd name="T33" fmla="*/ 150 h 156"/>
                <a:gd name="T34" fmla="*/ 91 w 158"/>
                <a:gd name="T35" fmla="*/ 81 h 156"/>
                <a:gd name="T36" fmla="*/ 36 w 158"/>
                <a:gd name="T37" fmla="*/ 115 h 156"/>
                <a:gd name="T38" fmla="*/ 59 w 158"/>
                <a:gd name="T39" fmla="*/ 139 h 156"/>
                <a:gd name="T40" fmla="*/ 91 w 158"/>
                <a:gd name="T41" fmla="*/ 101 h 156"/>
                <a:gd name="T42" fmla="*/ 91 w 158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156">
                  <a:moveTo>
                    <a:pt x="156" y="150"/>
                  </a:moveTo>
                  <a:cubicBezTo>
                    <a:pt x="145" y="154"/>
                    <a:pt x="134" y="156"/>
                    <a:pt x="120" y="156"/>
                  </a:cubicBezTo>
                  <a:cubicBezTo>
                    <a:pt x="99" y="156"/>
                    <a:pt x="95" y="145"/>
                    <a:pt x="93" y="134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1" y="156"/>
                    <a:pt x="0" y="140"/>
                    <a:pt x="0" y="119"/>
                  </a:cubicBezTo>
                  <a:cubicBezTo>
                    <a:pt x="0" y="73"/>
                    <a:pt x="71" y="70"/>
                    <a:pt x="93" y="69"/>
                  </a:cubicBezTo>
                  <a:lnTo>
                    <a:pt x="93" y="53"/>
                  </a:lnTo>
                  <a:cubicBezTo>
                    <a:pt x="93" y="35"/>
                    <a:pt x="93" y="10"/>
                    <a:pt x="69" y="10"/>
                  </a:cubicBezTo>
                  <a:cubicBezTo>
                    <a:pt x="34" y="10"/>
                    <a:pt x="58" y="50"/>
                    <a:pt x="26" y="50"/>
                  </a:cubicBezTo>
                  <a:cubicBezTo>
                    <a:pt x="16" y="50"/>
                    <a:pt x="6" y="45"/>
                    <a:pt x="6" y="34"/>
                  </a:cubicBezTo>
                  <a:cubicBezTo>
                    <a:pt x="6" y="10"/>
                    <a:pt x="41" y="0"/>
                    <a:pt x="70" y="0"/>
                  </a:cubicBezTo>
                  <a:cubicBezTo>
                    <a:pt x="114" y="0"/>
                    <a:pt x="128" y="16"/>
                    <a:pt x="128" y="54"/>
                  </a:cubicBezTo>
                  <a:lnTo>
                    <a:pt x="128" y="119"/>
                  </a:lnTo>
                  <a:cubicBezTo>
                    <a:pt x="128" y="139"/>
                    <a:pt x="131" y="146"/>
                    <a:pt x="144" y="146"/>
                  </a:cubicBezTo>
                  <a:cubicBezTo>
                    <a:pt x="149" y="146"/>
                    <a:pt x="153" y="145"/>
                    <a:pt x="158" y="144"/>
                  </a:cubicBezTo>
                  <a:lnTo>
                    <a:pt x="158" y="150"/>
                  </a:lnTo>
                  <a:lnTo>
                    <a:pt x="156" y="150"/>
                  </a:lnTo>
                  <a:close/>
                  <a:moveTo>
                    <a:pt x="91" y="81"/>
                  </a:moveTo>
                  <a:cubicBezTo>
                    <a:pt x="78" y="81"/>
                    <a:pt x="36" y="84"/>
                    <a:pt x="36" y="115"/>
                  </a:cubicBezTo>
                  <a:cubicBezTo>
                    <a:pt x="36" y="128"/>
                    <a:pt x="44" y="139"/>
                    <a:pt x="59" y="139"/>
                  </a:cubicBezTo>
                  <a:cubicBezTo>
                    <a:pt x="79" y="139"/>
                    <a:pt x="91" y="125"/>
                    <a:pt x="91" y="101"/>
                  </a:cubicBezTo>
                  <a:lnTo>
                    <a:pt x="91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336">
              <a:extLst>
                <a:ext uri="{FF2B5EF4-FFF2-40B4-BE49-F238E27FC236}">
                  <a16:creationId xmlns:a16="http://schemas.microsoft.com/office/drawing/2014/main" id="{9243AFC0-7861-4B02-A7FB-84D9ED2F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6925" y="-728663"/>
              <a:ext cx="92075" cy="76200"/>
            </a:xfrm>
            <a:custGeom>
              <a:avLst/>
              <a:gdLst>
                <a:gd name="T0" fmla="*/ 0 w 188"/>
                <a:gd name="T1" fmla="*/ 147 h 155"/>
                <a:gd name="T2" fmla="*/ 26 w 188"/>
                <a:gd name="T3" fmla="*/ 119 h 155"/>
                <a:gd name="T4" fmla="*/ 26 w 188"/>
                <a:gd name="T5" fmla="*/ 41 h 155"/>
                <a:gd name="T6" fmla="*/ 0 w 188"/>
                <a:gd name="T7" fmla="*/ 15 h 155"/>
                <a:gd name="T8" fmla="*/ 0 w 188"/>
                <a:gd name="T9" fmla="*/ 7 h 155"/>
                <a:gd name="T10" fmla="*/ 61 w 188"/>
                <a:gd name="T11" fmla="*/ 0 h 155"/>
                <a:gd name="T12" fmla="*/ 61 w 188"/>
                <a:gd name="T13" fmla="*/ 39 h 155"/>
                <a:gd name="T14" fmla="*/ 62 w 188"/>
                <a:gd name="T15" fmla="*/ 39 h 155"/>
                <a:gd name="T16" fmla="*/ 120 w 188"/>
                <a:gd name="T17" fmla="*/ 0 h 155"/>
                <a:gd name="T18" fmla="*/ 162 w 188"/>
                <a:gd name="T19" fmla="*/ 44 h 155"/>
                <a:gd name="T20" fmla="*/ 162 w 188"/>
                <a:gd name="T21" fmla="*/ 119 h 155"/>
                <a:gd name="T22" fmla="*/ 188 w 188"/>
                <a:gd name="T23" fmla="*/ 147 h 155"/>
                <a:gd name="T24" fmla="*/ 188 w 188"/>
                <a:gd name="T25" fmla="*/ 155 h 155"/>
                <a:gd name="T26" fmla="*/ 101 w 188"/>
                <a:gd name="T27" fmla="*/ 155 h 155"/>
                <a:gd name="T28" fmla="*/ 101 w 188"/>
                <a:gd name="T29" fmla="*/ 147 h 155"/>
                <a:gd name="T30" fmla="*/ 127 w 188"/>
                <a:gd name="T31" fmla="*/ 119 h 155"/>
                <a:gd name="T32" fmla="*/ 127 w 188"/>
                <a:gd name="T33" fmla="*/ 70 h 155"/>
                <a:gd name="T34" fmla="*/ 105 w 188"/>
                <a:gd name="T35" fmla="*/ 20 h 155"/>
                <a:gd name="T36" fmla="*/ 62 w 188"/>
                <a:gd name="T37" fmla="*/ 75 h 155"/>
                <a:gd name="T38" fmla="*/ 62 w 188"/>
                <a:gd name="T39" fmla="*/ 119 h 155"/>
                <a:gd name="T40" fmla="*/ 88 w 188"/>
                <a:gd name="T41" fmla="*/ 147 h 155"/>
                <a:gd name="T42" fmla="*/ 88 w 188"/>
                <a:gd name="T43" fmla="*/ 155 h 155"/>
                <a:gd name="T44" fmla="*/ 1 w 188"/>
                <a:gd name="T45" fmla="*/ 155 h 155"/>
                <a:gd name="T46" fmla="*/ 1 w 188"/>
                <a:gd name="T47" fmla="*/ 147 h 155"/>
                <a:gd name="T48" fmla="*/ 0 w 188"/>
                <a:gd name="T49" fmla="*/ 14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8" h="155">
                  <a:moveTo>
                    <a:pt x="0" y="147"/>
                  </a:moveTo>
                  <a:cubicBezTo>
                    <a:pt x="20" y="147"/>
                    <a:pt x="26" y="141"/>
                    <a:pt x="26" y="119"/>
                  </a:cubicBezTo>
                  <a:lnTo>
                    <a:pt x="26" y="41"/>
                  </a:lnTo>
                  <a:cubicBezTo>
                    <a:pt x="26" y="17"/>
                    <a:pt x="13" y="15"/>
                    <a:pt x="0" y="15"/>
                  </a:cubicBezTo>
                  <a:lnTo>
                    <a:pt x="0" y="7"/>
                  </a:lnTo>
                  <a:lnTo>
                    <a:pt x="61" y="0"/>
                  </a:lnTo>
                  <a:lnTo>
                    <a:pt x="61" y="39"/>
                  </a:lnTo>
                  <a:lnTo>
                    <a:pt x="62" y="39"/>
                  </a:lnTo>
                  <a:cubicBezTo>
                    <a:pt x="70" y="25"/>
                    <a:pt x="86" y="0"/>
                    <a:pt x="120" y="0"/>
                  </a:cubicBezTo>
                  <a:cubicBezTo>
                    <a:pt x="155" y="0"/>
                    <a:pt x="162" y="19"/>
                    <a:pt x="162" y="44"/>
                  </a:cubicBezTo>
                  <a:lnTo>
                    <a:pt x="162" y="119"/>
                  </a:lnTo>
                  <a:cubicBezTo>
                    <a:pt x="162" y="141"/>
                    <a:pt x="168" y="147"/>
                    <a:pt x="188" y="147"/>
                  </a:cubicBezTo>
                  <a:lnTo>
                    <a:pt x="188" y="155"/>
                  </a:lnTo>
                  <a:lnTo>
                    <a:pt x="101" y="155"/>
                  </a:lnTo>
                  <a:lnTo>
                    <a:pt x="101" y="147"/>
                  </a:lnTo>
                  <a:cubicBezTo>
                    <a:pt x="121" y="147"/>
                    <a:pt x="127" y="141"/>
                    <a:pt x="127" y="119"/>
                  </a:cubicBezTo>
                  <a:lnTo>
                    <a:pt x="127" y="70"/>
                  </a:lnTo>
                  <a:cubicBezTo>
                    <a:pt x="127" y="30"/>
                    <a:pt x="122" y="20"/>
                    <a:pt x="105" y="20"/>
                  </a:cubicBezTo>
                  <a:cubicBezTo>
                    <a:pt x="85" y="20"/>
                    <a:pt x="62" y="54"/>
                    <a:pt x="62" y="75"/>
                  </a:cubicBezTo>
                  <a:lnTo>
                    <a:pt x="62" y="119"/>
                  </a:lnTo>
                  <a:cubicBezTo>
                    <a:pt x="62" y="141"/>
                    <a:pt x="68" y="147"/>
                    <a:pt x="88" y="147"/>
                  </a:cubicBezTo>
                  <a:lnTo>
                    <a:pt x="88" y="155"/>
                  </a:lnTo>
                  <a:lnTo>
                    <a:pt x="1" y="155"/>
                  </a:lnTo>
                  <a:lnTo>
                    <a:pt x="1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337">
              <a:extLst>
                <a:ext uri="{FF2B5EF4-FFF2-40B4-BE49-F238E27FC236}">
                  <a16:creationId xmlns:a16="http://schemas.microsoft.com/office/drawing/2014/main" id="{22F9A938-1E70-4064-81FE-4F65904EF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99638" y="-742950"/>
              <a:ext cx="82550" cy="123825"/>
            </a:xfrm>
            <a:custGeom>
              <a:avLst/>
              <a:gdLst>
                <a:gd name="T0" fmla="*/ 109 w 169"/>
                <a:gd name="T1" fmla="*/ 155 h 252"/>
                <a:gd name="T2" fmla="*/ 162 w 169"/>
                <a:gd name="T3" fmla="*/ 194 h 252"/>
                <a:gd name="T4" fmla="*/ 73 w 169"/>
                <a:gd name="T5" fmla="*/ 252 h 252"/>
                <a:gd name="T6" fmla="*/ 0 w 169"/>
                <a:gd name="T7" fmla="*/ 213 h 252"/>
                <a:gd name="T8" fmla="*/ 23 w 169"/>
                <a:gd name="T9" fmla="*/ 182 h 252"/>
                <a:gd name="T10" fmla="*/ 12 w 169"/>
                <a:gd name="T11" fmla="*/ 162 h 252"/>
                <a:gd name="T12" fmla="*/ 33 w 169"/>
                <a:gd name="T13" fmla="*/ 124 h 252"/>
                <a:gd name="T14" fmla="*/ 9 w 169"/>
                <a:gd name="T15" fmla="*/ 82 h 252"/>
                <a:gd name="T16" fmla="*/ 74 w 169"/>
                <a:gd name="T17" fmla="*/ 28 h 252"/>
                <a:gd name="T18" fmla="*/ 112 w 169"/>
                <a:gd name="T19" fmla="*/ 37 h 252"/>
                <a:gd name="T20" fmla="*/ 150 w 169"/>
                <a:gd name="T21" fmla="*/ 0 h 252"/>
                <a:gd name="T22" fmla="*/ 169 w 169"/>
                <a:gd name="T23" fmla="*/ 19 h 252"/>
                <a:gd name="T24" fmla="*/ 150 w 169"/>
                <a:gd name="T25" fmla="*/ 38 h 252"/>
                <a:gd name="T26" fmla="*/ 139 w 169"/>
                <a:gd name="T27" fmla="*/ 34 h 252"/>
                <a:gd name="T28" fmla="*/ 133 w 169"/>
                <a:gd name="T29" fmla="*/ 30 h 252"/>
                <a:gd name="T30" fmla="*/ 120 w 169"/>
                <a:gd name="T31" fmla="*/ 43 h 252"/>
                <a:gd name="T32" fmla="*/ 139 w 169"/>
                <a:gd name="T33" fmla="*/ 82 h 252"/>
                <a:gd name="T34" fmla="*/ 75 w 169"/>
                <a:gd name="T35" fmla="*/ 134 h 252"/>
                <a:gd name="T36" fmla="*/ 45 w 169"/>
                <a:gd name="T37" fmla="*/ 129 h 252"/>
                <a:gd name="T38" fmla="*/ 38 w 169"/>
                <a:gd name="T39" fmla="*/ 144 h 252"/>
                <a:gd name="T40" fmla="*/ 57 w 169"/>
                <a:gd name="T41" fmla="*/ 157 h 252"/>
                <a:gd name="T42" fmla="*/ 109 w 169"/>
                <a:gd name="T43" fmla="*/ 157 h 252"/>
                <a:gd name="T44" fmla="*/ 109 w 169"/>
                <a:gd name="T45" fmla="*/ 155 h 252"/>
                <a:gd name="T46" fmla="*/ 33 w 169"/>
                <a:gd name="T47" fmla="*/ 187 h 252"/>
                <a:gd name="T48" fmla="*/ 27 w 169"/>
                <a:gd name="T49" fmla="*/ 205 h 252"/>
                <a:gd name="T50" fmla="*/ 74 w 169"/>
                <a:gd name="T51" fmla="*/ 239 h 252"/>
                <a:gd name="T52" fmla="*/ 132 w 169"/>
                <a:gd name="T53" fmla="*/ 205 h 252"/>
                <a:gd name="T54" fmla="*/ 100 w 169"/>
                <a:gd name="T55" fmla="*/ 187 h 252"/>
                <a:gd name="T56" fmla="*/ 33 w 169"/>
                <a:gd name="T57" fmla="*/ 187 h 252"/>
                <a:gd name="T58" fmla="*/ 73 w 169"/>
                <a:gd name="T59" fmla="*/ 123 h 252"/>
                <a:gd name="T60" fmla="*/ 102 w 169"/>
                <a:gd name="T61" fmla="*/ 82 h 252"/>
                <a:gd name="T62" fmla="*/ 73 w 169"/>
                <a:gd name="T63" fmla="*/ 39 h 252"/>
                <a:gd name="T64" fmla="*/ 44 w 169"/>
                <a:gd name="T65" fmla="*/ 82 h 252"/>
                <a:gd name="T66" fmla="*/ 73 w 169"/>
                <a:gd name="T67" fmla="*/ 12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52">
                  <a:moveTo>
                    <a:pt x="109" y="155"/>
                  </a:moveTo>
                  <a:cubicBezTo>
                    <a:pt x="134" y="155"/>
                    <a:pt x="162" y="164"/>
                    <a:pt x="162" y="194"/>
                  </a:cubicBezTo>
                  <a:cubicBezTo>
                    <a:pt x="162" y="220"/>
                    <a:pt x="129" y="252"/>
                    <a:pt x="73" y="252"/>
                  </a:cubicBezTo>
                  <a:cubicBezTo>
                    <a:pt x="22" y="252"/>
                    <a:pt x="0" y="228"/>
                    <a:pt x="0" y="213"/>
                  </a:cubicBezTo>
                  <a:cubicBezTo>
                    <a:pt x="0" y="198"/>
                    <a:pt x="14" y="188"/>
                    <a:pt x="23" y="182"/>
                  </a:cubicBezTo>
                  <a:cubicBezTo>
                    <a:pt x="19" y="178"/>
                    <a:pt x="12" y="173"/>
                    <a:pt x="12" y="162"/>
                  </a:cubicBezTo>
                  <a:cubicBezTo>
                    <a:pt x="12" y="145"/>
                    <a:pt x="28" y="129"/>
                    <a:pt x="33" y="124"/>
                  </a:cubicBezTo>
                  <a:cubicBezTo>
                    <a:pt x="23" y="118"/>
                    <a:pt x="9" y="108"/>
                    <a:pt x="9" y="82"/>
                  </a:cubicBezTo>
                  <a:cubicBezTo>
                    <a:pt x="9" y="48"/>
                    <a:pt x="34" y="28"/>
                    <a:pt x="74" y="28"/>
                  </a:cubicBezTo>
                  <a:cubicBezTo>
                    <a:pt x="90" y="28"/>
                    <a:pt x="103" y="33"/>
                    <a:pt x="112" y="37"/>
                  </a:cubicBezTo>
                  <a:cubicBezTo>
                    <a:pt x="118" y="24"/>
                    <a:pt x="129" y="0"/>
                    <a:pt x="150" y="0"/>
                  </a:cubicBezTo>
                  <a:cubicBezTo>
                    <a:pt x="160" y="0"/>
                    <a:pt x="169" y="8"/>
                    <a:pt x="169" y="19"/>
                  </a:cubicBezTo>
                  <a:cubicBezTo>
                    <a:pt x="169" y="29"/>
                    <a:pt x="162" y="38"/>
                    <a:pt x="150" y="38"/>
                  </a:cubicBezTo>
                  <a:cubicBezTo>
                    <a:pt x="145" y="38"/>
                    <a:pt x="142" y="37"/>
                    <a:pt x="139" y="34"/>
                  </a:cubicBezTo>
                  <a:cubicBezTo>
                    <a:pt x="137" y="33"/>
                    <a:pt x="135" y="30"/>
                    <a:pt x="133" y="30"/>
                  </a:cubicBezTo>
                  <a:cubicBezTo>
                    <a:pt x="127" y="30"/>
                    <a:pt x="123" y="38"/>
                    <a:pt x="120" y="43"/>
                  </a:cubicBezTo>
                  <a:cubicBezTo>
                    <a:pt x="130" y="50"/>
                    <a:pt x="139" y="60"/>
                    <a:pt x="139" y="82"/>
                  </a:cubicBezTo>
                  <a:cubicBezTo>
                    <a:pt x="139" y="114"/>
                    <a:pt x="113" y="134"/>
                    <a:pt x="75" y="134"/>
                  </a:cubicBezTo>
                  <a:cubicBezTo>
                    <a:pt x="60" y="134"/>
                    <a:pt x="53" y="132"/>
                    <a:pt x="45" y="129"/>
                  </a:cubicBezTo>
                  <a:cubicBezTo>
                    <a:pt x="42" y="133"/>
                    <a:pt x="38" y="139"/>
                    <a:pt x="38" y="144"/>
                  </a:cubicBezTo>
                  <a:cubicBezTo>
                    <a:pt x="38" y="153"/>
                    <a:pt x="45" y="157"/>
                    <a:pt x="57" y="157"/>
                  </a:cubicBezTo>
                  <a:lnTo>
                    <a:pt x="109" y="157"/>
                  </a:lnTo>
                  <a:lnTo>
                    <a:pt x="109" y="155"/>
                  </a:lnTo>
                  <a:close/>
                  <a:moveTo>
                    <a:pt x="33" y="187"/>
                  </a:moveTo>
                  <a:cubicBezTo>
                    <a:pt x="29" y="193"/>
                    <a:pt x="27" y="198"/>
                    <a:pt x="27" y="205"/>
                  </a:cubicBezTo>
                  <a:cubicBezTo>
                    <a:pt x="27" y="219"/>
                    <a:pt x="43" y="239"/>
                    <a:pt x="74" y="239"/>
                  </a:cubicBezTo>
                  <a:cubicBezTo>
                    <a:pt x="108" y="239"/>
                    <a:pt x="132" y="220"/>
                    <a:pt x="132" y="205"/>
                  </a:cubicBezTo>
                  <a:cubicBezTo>
                    <a:pt x="132" y="192"/>
                    <a:pt x="115" y="187"/>
                    <a:pt x="100" y="187"/>
                  </a:cubicBezTo>
                  <a:lnTo>
                    <a:pt x="33" y="187"/>
                  </a:lnTo>
                  <a:close/>
                  <a:moveTo>
                    <a:pt x="73" y="123"/>
                  </a:moveTo>
                  <a:cubicBezTo>
                    <a:pt x="94" y="123"/>
                    <a:pt x="102" y="104"/>
                    <a:pt x="102" y="82"/>
                  </a:cubicBezTo>
                  <a:cubicBezTo>
                    <a:pt x="102" y="59"/>
                    <a:pt x="94" y="39"/>
                    <a:pt x="73" y="39"/>
                  </a:cubicBezTo>
                  <a:cubicBezTo>
                    <a:pt x="48" y="39"/>
                    <a:pt x="44" y="65"/>
                    <a:pt x="44" y="82"/>
                  </a:cubicBezTo>
                  <a:cubicBezTo>
                    <a:pt x="44" y="107"/>
                    <a:pt x="50" y="123"/>
                    <a:pt x="73" y="1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338">
              <a:extLst>
                <a:ext uri="{FF2B5EF4-FFF2-40B4-BE49-F238E27FC236}">
                  <a16:creationId xmlns:a16="http://schemas.microsoft.com/office/drawing/2014/main" id="{662FF290-06D8-41F1-BA72-E17986B97A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01238" y="-728663"/>
              <a:ext cx="66675" cy="76200"/>
            </a:xfrm>
            <a:custGeom>
              <a:avLst/>
              <a:gdLst>
                <a:gd name="T0" fmla="*/ 133 w 137"/>
                <a:gd name="T1" fmla="*/ 150 h 158"/>
                <a:gd name="T2" fmla="*/ 85 w 137"/>
                <a:gd name="T3" fmla="*/ 158 h 158"/>
                <a:gd name="T4" fmla="*/ 0 w 137"/>
                <a:gd name="T5" fmla="*/ 73 h 158"/>
                <a:gd name="T6" fmla="*/ 73 w 137"/>
                <a:gd name="T7" fmla="*/ 0 h 158"/>
                <a:gd name="T8" fmla="*/ 137 w 137"/>
                <a:gd name="T9" fmla="*/ 62 h 158"/>
                <a:gd name="T10" fmla="*/ 38 w 137"/>
                <a:gd name="T11" fmla="*/ 62 h 158"/>
                <a:gd name="T12" fmla="*/ 102 w 137"/>
                <a:gd name="T13" fmla="*/ 143 h 158"/>
                <a:gd name="T14" fmla="*/ 134 w 137"/>
                <a:gd name="T15" fmla="*/ 138 h 158"/>
                <a:gd name="T16" fmla="*/ 134 w 137"/>
                <a:gd name="T17" fmla="*/ 150 h 158"/>
                <a:gd name="T18" fmla="*/ 133 w 137"/>
                <a:gd name="T19" fmla="*/ 150 h 158"/>
                <a:gd name="T20" fmla="*/ 102 w 137"/>
                <a:gd name="T21" fmla="*/ 50 h 158"/>
                <a:gd name="T22" fmla="*/ 72 w 137"/>
                <a:gd name="T23" fmla="*/ 12 h 158"/>
                <a:gd name="T24" fmla="*/ 38 w 137"/>
                <a:gd name="T25" fmla="*/ 50 h 158"/>
                <a:gd name="T26" fmla="*/ 102 w 137"/>
                <a:gd name="T27" fmla="*/ 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7" h="158">
                  <a:moveTo>
                    <a:pt x="133" y="150"/>
                  </a:moveTo>
                  <a:cubicBezTo>
                    <a:pt x="127" y="152"/>
                    <a:pt x="108" y="158"/>
                    <a:pt x="85" y="158"/>
                  </a:cubicBezTo>
                  <a:cubicBezTo>
                    <a:pt x="32" y="158"/>
                    <a:pt x="0" y="128"/>
                    <a:pt x="0" y="73"/>
                  </a:cubicBezTo>
                  <a:cubicBezTo>
                    <a:pt x="0" y="23"/>
                    <a:pt x="27" y="0"/>
                    <a:pt x="73" y="0"/>
                  </a:cubicBezTo>
                  <a:cubicBezTo>
                    <a:pt x="128" y="0"/>
                    <a:pt x="137" y="35"/>
                    <a:pt x="137" y="62"/>
                  </a:cubicBezTo>
                  <a:lnTo>
                    <a:pt x="38" y="62"/>
                  </a:lnTo>
                  <a:cubicBezTo>
                    <a:pt x="38" y="97"/>
                    <a:pt x="52" y="143"/>
                    <a:pt x="102" y="143"/>
                  </a:cubicBezTo>
                  <a:cubicBezTo>
                    <a:pt x="115" y="143"/>
                    <a:pt x="127" y="140"/>
                    <a:pt x="134" y="138"/>
                  </a:cubicBez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02" y="50"/>
                  </a:moveTo>
                  <a:cubicBezTo>
                    <a:pt x="102" y="28"/>
                    <a:pt x="95" y="12"/>
                    <a:pt x="72" y="12"/>
                  </a:cubicBezTo>
                  <a:cubicBezTo>
                    <a:pt x="45" y="12"/>
                    <a:pt x="38" y="37"/>
                    <a:pt x="38" y="50"/>
                  </a:cubicBezTo>
                  <a:lnTo>
                    <a:pt x="102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339">
              <a:extLst>
                <a:ext uri="{FF2B5EF4-FFF2-40B4-BE49-F238E27FC236}">
                  <a16:creationId xmlns:a16="http://schemas.microsoft.com/office/drawing/2014/main" id="{90DFBBFE-8B53-4508-87EB-B1E668D85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0138" y="-728663"/>
              <a:ext cx="63500" cy="76200"/>
            </a:xfrm>
            <a:custGeom>
              <a:avLst/>
              <a:gdLst>
                <a:gd name="T0" fmla="*/ 0 w 129"/>
                <a:gd name="T1" fmla="*/ 148 h 156"/>
                <a:gd name="T2" fmla="*/ 27 w 129"/>
                <a:gd name="T3" fmla="*/ 120 h 156"/>
                <a:gd name="T4" fmla="*/ 27 w 129"/>
                <a:gd name="T5" fmla="*/ 42 h 156"/>
                <a:gd name="T6" fmla="*/ 0 w 129"/>
                <a:gd name="T7" fmla="*/ 16 h 156"/>
                <a:gd name="T8" fmla="*/ 0 w 129"/>
                <a:gd name="T9" fmla="*/ 8 h 156"/>
                <a:gd name="T10" fmla="*/ 62 w 129"/>
                <a:gd name="T11" fmla="*/ 1 h 156"/>
                <a:gd name="T12" fmla="*/ 62 w 129"/>
                <a:gd name="T13" fmla="*/ 38 h 156"/>
                <a:gd name="T14" fmla="*/ 63 w 129"/>
                <a:gd name="T15" fmla="*/ 38 h 156"/>
                <a:gd name="T16" fmla="*/ 110 w 129"/>
                <a:gd name="T17" fmla="*/ 0 h 156"/>
                <a:gd name="T18" fmla="*/ 129 w 129"/>
                <a:gd name="T19" fmla="*/ 17 h 156"/>
                <a:gd name="T20" fmla="*/ 110 w 129"/>
                <a:gd name="T21" fmla="*/ 36 h 156"/>
                <a:gd name="T22" fmla="*/ 89 w 129"/>
                <a:gd name="T23" fmla="*/ 28 h 156"/>
                <a:gd name="T24" fmla="*/ 63 w 129"/>
                <a:gd name="T25" fmla="*/ 82 h 156"/>
                <a:gd name="T26" fmla="*/ 63 w 129"/>
                <a:gd name="T27" fmla="*/ 120 h 156"/>
                <a:gd name="T28" fmla="*/ 89 w 129"/>
                <a:gd name="T29" fmla="*/ 148 h 156"/>
                <a:gd name="T30" fmla="*/ 89 w 129"/>
                <a:gd name="T31" fmla="*/ 156 h 156"/>
                <a:gd name="T32" fmla="*/ 2 w 129"/>
                <a:gd name="T33" fmla="*/ 156 h 156"/>
                <a:gd name="T34" fmla="*/ 2 w 129"/>
                <a:gd name="T35" fmla="*/ 148 h 156"/>
                <a:gd name="T36" fmla="*/ 0 w 129"/>
                <a:gd name="T37" fmla="*/ 14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156">
                  <a:moveTo>
                    <a:pt x="0" y="148"/>
                  </a:moveTo>
                  <a:cubicBezTo>
                    <a:pt x="20" y="148"/>
                    <a:pt x="27" y="142"/>
                    <a:pt x="27" y="120"/>
                  </a:cubicBezTo>
                  <a:lnTo>
                    <a:pt x="27" y="42"/>
                  </a:lnTo>
                  <a:cubicBezTo>
                    <a:pt x="27" y="18"/>
                    <a:pt x="14" y="16"/>
                    <a:pt x="0" y="16"/>
                  </a:cubicBezTo>
                  <a:lnTo>
                    <a:pt x="0" y="8"/>
                  </a:lnTo>
                  <a:lnTo>
                    <a:pt x="62" y="1"/>
                  </a:lnTo>
                  <a:lnTo>
                    <a:pt x="62" y="38"/>
                  </a:lnTo>
                  <a:lnTo>
                    <a:pt x="63" y="38"/>
                  </a:lnTo>
                  <a:cubicBezTo>
                    <a:pt x="69" y="23"/>
                    <a:pt x="82" y="0"/>
                    <a:pt x="110" y="0"/>
                  </a:cubicBezTo>
                  <a:cubicBezTo>
                    <a:pt x="118" y="0"/>
                    <a:pt x="129" y="6"/>
                    <a:pt x="129" y="17"/>
                  </a:cubicBezTo>
                  <a:cubicBezTo>
                    <a:pt x="129" y="28"/>
                    <a:pt x="120" y="36"/>
                    <a:pt x="110" y="36"/>
                  </a:cubicBezTo>
                  <a:cubicBezTo>
                    <a:pt x="98" y="36"/>
                    <a:pt x="100" y="28"/>
                    <a:pt x="89" y="28"/>
                  </a:cubicBezTo>
                  <a:cubicBezTo>
                    <a:pt x="78" y="28"/>
                    <a:pt x="63" y="48"/>
                    <a:pt x="63" y="82"/>
                  </a:cubicBezTo>
                  <a:lnTo>
                    <a:pt x="63" y="120"/>
                  </a:lnTo>
                  <a:cubicBezTo>
                    <a:pt x="63" y="142"/>
                    <a:pt x="69" y="148"/>
                    <a:pt x="89" y="148"/>
                  </a:cubicBezTo>
                  <a:lnTo>
                    <a:pt x="89" y="156"/>
                  </a:lnTo>
                  <a:lnTo>
                    <a:pt x="2" y="156"/>
                  </a:lnTo>
                  <a:lnTo>
                    <a:pt x="2" y="148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340">
              <a:extLst>
                <a:ext uri="{FF2B5EF4-FFF2-40B4-BE49-F238E27FC236}">
                  <a16:creationId xmlns:a16="http://schemas.microsoft.com/office/drawing/2014/main" id="{3F7429D0-348D-4DAC-A177-9518F4B8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2688" y="-730250"/>
              <a:ext cx="55563" cy="77788"/>
            </a:xfrm>
            <a:custGeom>
              <a:avLst/>
              <a:gdLst>
                <a:gd name="T0" fmla="*/ 95 w 114"/>
                <a:gd name="T1" fmla="*/ 47 h 159"/>
                <a:gd name="T2" fmla="*/ 60 w 114"/>
                <a:gd name="T3" fmla="*/ 13 h 159"/>
                <a:gd name="T4" fmla="*/ 34 w 114"/>
                <a:gd name="T5" fmla="*/ 34 h 159"/>
                <a:gd name="T6" fmla="*/ 95 w 114"/>
                <a:gd name="T7" fmla="*/ 79 h 159"/>
                <a:gd name="T8" fmla="*/ 114 w 114"/>
                <a:gd name="T9" fmla="*/ 114 h 159"/>
                <a:gd name="T10" fmla="*/ 51 w 114"/>
                <a:gd name="T11" fmla="*/ 159 h 159"/>
                <a:gd name="T12" fmla="*/ 2 w 114"/>
                <a:gd name="T13" fmla="*/ 153 h 159"/>
                <a:gd name="T14" fmla="*/ 0 w 114"/>
                <a:gd name="T15" fmla="*/ 109 h 159"/>
                <a:gd name="T16" fmla="*/ 10 w 114"/>
                <a:gd name="T17" fmla="*/ 109 h 159"/>
                <a:gd name="T18" fmla="*/ 49 w 114"/>
                <a:gd name="T19" fmla="*/ 148 h 159"/>
                <a:gd name="T20" fmla="*/ 80 w 114"/>
                <a:gd name="T21" fmla="*/ 123 h 159"/>
                <a:gd name="T22" fmla="*/ 25 w 114"/>
                <a:gd name="T23" fmla="*/ 82 h 159"/>
                <a:gd name="T24" fmla="*/ 0 w 114"/>
                <a:gd name="T25" fmla="*/ 43 h 159"/>
                <a:gd name="T26" fmla="*/ 60 w 114"/>
                <a:gd name="T27" fmla="*/ 0 h 159"/>
                <a:gd name="T28" fmla="*/ 100 w 114"/>
                <a:gd name="T29" fmla="*/ 5 h 159"/>
                <a:gd name="T30" fmla="*/ 102 w 114"/>
                <a:gd name="T31" fmla="*/ 44 h 159"/>
                <a:gd name="T32" fmla="*/ 95 w 114"/>
                <a:gd name="T33" fmla="*/ 44 h 159"/>
                <a:gd name="T34" fmla="*/ 95 w 114"/>
                <a:gd name="T35" fmla="*/ 4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59">
                  <a:moveTo>
                    <a:pt x="95" y="47"/>
                  </a:moveTo>
                  <a:cubicBezTo>
                    <a:pt x="94" y="35"/>
                    <a:pt x="86" y="13"/>
                    <a:pt x="60" y="13"/>
                  </a:cubicBezTo>
                  <a:cubicBezTo>
                    <a:pt x="45" y="13"/>
                    <a:pt x="34" y="23"/>
                    <a:pt x="34" y="34"/>
                  </a:cubicBezTo>
                  <a:cubicBezTo>
                    <a:pt x="34" y="55"/>
                    <a:pt x="74" y="64"/>
                    <a:pt x="95" y="79"/>
                  </a:cubicBezTo>
                  <a:cubicBezTo>
                    <a:pt x="105" y="87"/>
                    <a:pt x="114" y="98"/>
                    <a:pt x="114" y="114"/>
                  </a:cubicBezTo>
                  <a:cubicBezTo>
                    <a:pt x="114" y="142"/>
                    <a:pt x="91" y="159"/>
                    <a:pt x="51" y="159"/>
                  </a:cubicBezTo>
                  <a:cubicBezTo>
                    <a:pt x="30" y="159"/>
                    <a:pt x="11" y="155"/>
                    <a:pt x="2" y="153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8"/>
                    <a:pt x="24" y="148"/>
                    <a:pt x="49" y="148"/>
                  </a:cubicBezTo>
                  <a:cubicBezTo>
                    <a:pt x="64" y="148"/>
                    <a:pt x="80" y="139"/>
                    <a:pt x="80" y="123"/>
                  </a:cubicBezTo>
                  <a:cubicBezTo>
                    <a:pt x="80" y="102"/>
                    <a:pt x="46" y="95"/>
                    <a:pt x="25" y="82"/>
                  </a:cubicBezTo>
                  <a:cubicBezTo>
                    <a:pt x="7" y="70"/>
                    <a:pt x="0" y="62"/>
                    <a:pt x="0" y="43"/>
                  </a:cubicBezTo>
                  <a:cubicBezTo>
                    <a:pt x="0" y="13"/>
                    <a:pt x="27" y="0"/>
                    <a:pt x="60" y="0"/>
                  </a:cubicBezTo>
                  <a:cubicBezTo>
                    <a:pt x="76" y="0"/>
                    <a:pt x="89" y="3"/>
                    <a:pt x="100" y="5"/>
                  </a:cubicBezTo>
                  <a:lnTo>
                    <a:pt x="102" y="44"/>
                  </a:lnTo>
                  <a:lnTo>
                    <a:pt x="95" y="44"/>
                  </a:lnTo>
                  <a:lnTo>
                    <a:pt x="95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341">
              <a:extLst>
                <a:ext uri="{FF2B5EF4-FFF2-40B4-BE49-F238E27FC236}">
                  <a16:creationId xmlns:a16="http://schemas.microsoft.com/office/drawing/2014/main" id="{63461ABA-2021-477C-9563-684C8D890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1200" y="-796925"/>
              <a:ext cx="38100" cy="36513"/>
            </a:xfrm>
            <a:custGeom>
              <a:avLst/>
              <a:gdLst>
                <a:gd name="T0" fmla="*/ 13 w 76"/>
                <a:gd name="T1" fmla="*/ 0 h 76"/>
                <a:gd name="T2" fmla="*/ 13 w 76"/>
                <a:gd name="T3" fmla="*/ 64 h 76"/>
                <a:gd name="T4" fmla="*/ 62 w 76"/>
                <a:gd name="T5" fmla="*/ 64 h 76"/>
                <a:gd name="T6" fmla="*/ 62 w 76"/>
                <a:gd name="T7" fmla="*/ 0 h 76"/>
                <a:gd name="T8" fmla="*/ 76 w 76"/>
                <a:gd name="T9" fmla="*/ 0 h 76"/>
                <a:gd name="T10" fmla="*/ 76 w 76"/>
                <a:gd name="T11" fmla="*/ 76 h 76"/>
                <a:gd name="T12" fmla="*/ 0 w 76"/>
                <a:gd name="T13" fmla="*/ 76 h 76"/>
                <a:gd name="T14" fmla="*/ 0 w 76"/>
                <a:gd name="T15" fmla="*/ 0 h 76"/>
                <a:gd name="T16" fmla="*/ 13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3" y="0"/>
                  </a:moveTo>
                  <a:lnTo>
                    <a:pt x="13" y="64"/>
                  </a:lnTo>
                  <a:lnTo>
                    <a:pt x="62" y="64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342">
              <a:extLst>
                <a:ext uri="{FF2B5EF4-FFF2-40B4-BE49-F238E27FC236}">
                  <a16:creationId xmlns:a16="http://schemas.microsoft.com/office/drawing/2014/main" id="{26461115-874A-44D7-88D0-6A941FAF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6288" y="-796925"/>
              <a:ext cx="38100" cy="36513"/>
            </a:xfrm>
            <a:custGeom>
              <a:avLst/>
              <a:gdLst>
                <a:gd name="T0" fmla="*/ 64 w 77"/>
                <a:gd name="T1" fmla="*/ 13 h 76"/>
                <a:gd name="T2" fmla="*/ 14 w 77"/>
                <a:gd name="T3" fmla="*/ 13 h 76"/>
                <a:gd name="T4" fmla="*/ 14 w 77"/>
                <a:gd name="T5" fmla="*/ 76 h 76"/>
                <a:gd name="T6" fmla="*/ 0 w 77"/>
                <a:gd name="T7" fmla="*/ 76 h 76"/>
                <a:gd name="T8" fmla="*/ 0 w 77"/>
                <a:gd name="T9" fmla="*/ 0 h 76"/>
                <a:gd name="T10" fmla="*/ 77 w 77"/>
                <a:gd name="T11" fmla="*/ 0 h 76"/>
                <a:gd name="T12" fmla="*/ 77 w 77"/>
                <a:gd name="T13" fmla="*/ 76 h 76"/>
                <a:gd name="T14" fmla="*/ 64 w 77"/>
                <a:gd name="T15" fmla="*/ 76 h 76"/>
                <a:gd name="T16" fmla="*/ 64 w 77"/>
                <a:gd name="T17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64" y="13"/>
                  </a:moveTo>
                  <a:lnTo>
                    <a:pt x="14" y="13"/>
                  </a:lnTo>
                  <a:lnTo>
                    <a:pt x="14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76"/>
                  </a:lnTo>
                  <a:lnTo>
                    <a:pt x="64" y="76"/>
                  </a:lnTo>
                  <a:lnTo>
                    <a:pt x="64" y="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343">
              <a:extLst>
                <a:ext uri="{FF2B5EF4-FFF2-40B4-BE49-F238E27FC236}">
                  <a16:creationId xmlns:a16="http://schemas.microsoft.com/office/drawing/2014/main" id="{BA9935C1-7F61-4B07-B6B5-04DACAF94D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2963" y="-808038"/>
              <a:ext cx="6350" cy="47625"/>
            </a:xfrm>
            <a:custGeom>
              <a:avLst/>
              <a:gdLst>
                <a:gd name="T0" fmla="*/ 14 w 14"/>
                <a:gd name="T1" fmla="*/ 11 h 98"/>
                <a:gd name="T2" fmla="*/ 0 w 14"/>
                <a:gd name="T3" fmla="*/ 11 h 98"/>
                <a:gd name="T4" fmla="*/ 0 w 14"/>
                <a:gd name="T5" fmla="*/ 0 h 98"/>
                <a:gd name="T6" fmla="*/ 14 w 14"/>
                <a:gd name="T7" fmla="*/ 0 h 98"/>
                <a:gd name="T8" fmla="*/ 14 w 14"/>
                <a:gd name="T9" fmla="*/ 11 h 98"/>
                <a:gd name="T10" fmla="*/ 14 w 14"/>
                <a:gd name="T11" fmla="*/ 98 h 98"/>
                <a:gd name="T12" fmla="*/ 0 w 14"/>
                <a:gd name="T13" fmla="*/ 98 h 98"/>
                <a:gd name="T14" fmla="*/ 0 w 14"/>
                <a:gd name="T15" fmla="*/ 22 h 98"/>
                <a:gd name="T16" fmla="*/ 14 w 14"/>
                <a:gd name="T17" fmla="*/ 22 h 98"/>
                <a:gd name="T18" fmla="*/ 14 w 14"/>
                <a:gd name="T1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8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8"/>
                  </a:moveTo>
                  <a:lnTo>
                    <a:pt x="0" y="98"/>
                  </a:lnTo>
                  <a:lnTo>
                    <a:pt x="0" y="22"/>
                  </a:lnTo>
                  <a:lnTo>
                    <a:pt x="14" y="22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344">
              <a:extLst>
                <a:ext uri="{FF2B5EF4-FFF2-40B4-BE49-F238E27FC236}">
                  <a16:creationId xmlns:a16="http://schemas.microsoft.com/office/drawing/2014/main" id="{F7D01E74-9F5E-41B1-9505-71AD771A8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5" y="-796925"/>
              <a:ext cx="38100" cy="36513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4 w 76"/>
                <a:gd name="T7" fmla="*/ 0 h 76"/>
                <a:gd name="T8" fmla="*/ 32 w 76"/>
                <a:gd name="T9" fmla="*/ 64 h 76"/>
                <a:gd name="T10" fmla="*/ 45 w 76"/>
                <a:gd name="T11" fmla="*/ 64 h 76"/>
                <a:gd name="T12" fmla="*/ 62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32" y="64"/>
                  </a:lnTo>
                  <a:lnTo>
                    <a:pt x="45" y="64"/>
                  </a:lnTo>
                  <a:cubicBezTo>
                    <a:pt x="45" y="60"/>
                    <a:pt x="62" y="0"/>
                    <a:pt x="62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345">
              <a:extLst>
                <a:ext uri="{FF2B5EF4-FFF2-40B4-BE49-F238E27FC236}">
                  <a16:creationId xmlns:a16="http://schemas.microsoft.com/office/drawing/2014/main" id="{2A5CE9EF-7E27-4D70-82EE-F27F8FC4A6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038" y="-796925"/>
              <a:ext cx="38100" cy="36513"/>
            </a:xfrm>
            <a:custGeom>
              <a:avLst/>
              <a:gdLst>
                <a:gd name="T0" fmla="*/ 0 w 76"/>
                <a:gd name="T1" fmla="*/ 76 h 76"/>
                <a:gd name="T2" fmla="*/ 0 w 76"/>
                <a:gd name="T3" fmla="*/ 0 h 76"/>
                <a:gd name="T4" fmla="*/ 76 w 76"/>
                <a:gd name="T5" fmla="*/ 0 h 76"/>
                <a:gd name="T6" fmla="*/ 76 w 76"/>
                <a:gd name="T7" fmla="*/ 45 h 76"/>
                <a:gd name="T8" fmla="*/ 14 w 76"/>
                <a:gd name="T9" fmla="*/ 45 h 76"/>
                <a:gd name="T10" fmla="*/ 14 w 76"/>
                <a:gd name="T11" fmla="*/ 64 h 76"/>
                <a:gd name="T12" fmla="*/ 63 w 76"/>
                <a:gd name="T13" fmla="*/ 64 h 76"/>
                <a:gd name="T14" fmla="*/ 63 w 76"/>
                <a:gd name="T15" fmla="*/ 76 h 76"/>
                <a:gd name="T16" fmla="*/ 0 w 76"/>
                <a:gd name="T17" fmla="*/ 76 h 76"/>
                <a:gd name="T18" fmla="*/ 14 w 76"/>
                <a:gd name="T19" fmla="*/ 33 h 76"/>
                <a:gd name="T20" fmla="*/ 63 w 76"/>
                <a:gd name="T21" fmla="*/ 33 h 76"/>
                <a:gd name="T22" fmla="*/ 63 w 76"/>
                <a:gd name="T23" fmla="*/ 14 h 76"/>
                <a:gd name="T24" fmla="*/ 14 w 76"/>
                <a:gd name="T25" fmla="*/ 14 h 76"/>
                <a:gd name="T26" fmla="*/ 14 w 76"/>
                <a:gd name="T27" fmla="*/ 3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0" y="0"/>
                  </a:lnTo>
                  <a:lnTo>
                    <a:pt x="76" y="0"/>
                  </a:lnTo>
                  <a:lnTo>
                    <a:pt x="76" y="45"/>
                  </a:lnTo>
                  <a:lnTo>
                    <a:pt x="14" y="45"/>
                  </a:lnTo>
                  <a:lnTo>
                    <a:pt x="14" y="64"/>
                  </a:lnTo>
                  <a:lnTo>
                    <a:pt x="63" y="64"/>
                  </a:lnTo>
                  <a:lnTo>
                    <a:pt x="63" y="76"/>
                  </a:lnTo>
                  <a:lnTo>
                    <a:pt x="0" y="76"/>
                  </a:lnTo>
                  <a:close/>
                  <a:moveTo>
                    <a:pt x="14" y="33"/>
                  </a:moveTo>
                  <a:lnTo>
                    <a:pt x="63" y="33"/>
                  </a:lnTo>
                  <a:lnTo>
                    <a:pt x="63" y="14"/>
                  </a:lnTo>
                  <a:lnTo>
                    <a:pt x="14" y="14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346">
              <a:extLst>
                <a:ext uri="{FF2B5EF4-FFF2-40B4-BE49-F238E27FC236}">
                  <a16:creationId xmlns:a16="http://schemas.microsoft.com/office/drawing/2014/main" id="{1AC37F7C-A174-4721-BE11-FBC8D90FF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6950" y="-796925"/>
              <a:ext cx="23813" cy="36513"/>
            </a:xfrm>
            <a:custGeom>
              <a:avLst/>
              <a:gdLst>
                <a:gd name="T0" fmla="*/ 0 w 49"/>
                <a:gd name="T1" fmla="*/ 76 h 76"/>
                <a:gd name="T2" fmla="*/ 0 w 49"/>
                <a:gd name="T3" fmla="*/ 0 h 76"/>
                <a:gd name="T4" fmla="*/ 49 w 49"/>
                <a:gd name="T5" fmla="*/ 0 h 76"/>
                <a:gd name="T6" fmla="*/ 49 w 49"/>
                <a:gd name="T7" fmla="*/ 13 h 76"/>
                <a:gd name="T8" fmla="*/ 14 w 49"/>
                <a:gd name="T9" fmla="*/ 13 h 76"/>
                <a:gd name="T10" fmla="*/ 14 w 49"/>
                <a:gd name="T11" fmla="*/ 76 h 76"/>
                <a:gd name="T12" fmla="*/ 0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0" y="76"/>
                  </a:moveTo>
                  <a:lnTo>
                    <a:pt x="0" y="0"/>
                  </a:lnTo>
                  <a:lnTo>
                    <a:pt x="49" y="0"/>
                  </a:lnTo>
                  <a:lnTo>
                    <a:pt x="49" y="13"/>
                  </a:lnTo>
                  <a:lnTo>
                    <a:pt x="14" y="13"/>
                  </a:lnTo>
                  <a:lnTo>
                    <a:pt x="14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347">
              <a:extLst>
                <a:ext uri="{FF2B5EF4-FFF2-40B4-BE49-F238E27FC236}">
                  <a16:creationId xmlns:a16="http://schemas.microsoft.com/office/drawing/2014/main" id="{EEC157B2-9730-4F0F-BC86-B0D33B277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4575" y="-796925"/>
              <a:ext cx="38100" cy="36513"/>
            </a:xfrm>
            <a:custGeom>
              <a:avLst/>
              <a:gdLst>
                <a:gd name="T0" fmla="*/ 62 w 76"/>
                <a:gd name="T1" fmla="*/ 45 h 76"/>
                <a:gd name="T2" fmla="*/ 31 w 76"/>
                <a:gd name="T3" fmla="*/ 45 h 76"/>
                <a:gd name="T4" fmla="*/ 0 w 76"/>
                <a:gd name="T5" fmla="*/ 45 h 76"/>
                <a:gd name="T6" fmla="*/ 0 w 76"/>
                <a:gd name="T7" fmla="*/ 0 h 76"/>
                <a:gd name="T8" fmla="*/ 64 w 76"/>
                <a:gd name="T9" fmla="*/ 0 h 76"/>
                <a:gd name="T10" fmla="*/ 64 w 76"/>
                <a:gd name="T11" fmla="*/ 13 h 76"/>
                <a:gd name="T12" fmla="*/ 14 w 76"/>
                <a:gd name="T13" fmla="*/ 13 h 76"/>
                <a:gd name="T14" fmla="*/ 14 w 76"/>
                <a:gd name="T15" fmla="*/ 33 h 76"/>
                <a:gd name="T16" fmla="*/ 76 w 76"/>
                <a:gd name="T17" fmla="*/ 33 h 76"/>
                <a:gd name="T18" fmla="*/ 76 w 76"/>
                <a:gd name="T19" fmla="*/ 76 h 76"/>
                <a:gd name="T20" fmla="*/ 0 w 76"/>
                <a:gd name="T21" fmla="*/ 76 h 76"/>
                <a:gd name="T22" fmla="*/ 0 w 76"/>
                <a:gd name="T23" fmla="*/ 64 h 76"/>
                <a:gd name="T24" fmla="*/ 62 w 76"/>
                <a:gd name="T25" fmla="*/ 64 h 76"/>
                <a:gd name="T26" fmla="*/ 62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45"/>
                  </a:moveTo>
                  <a:lnTo>
                    <a:pt x="31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3"/>
                  </a:lnTo>
                  <a:lnTo>
                    <a:pt x="14" y="13"/>
                  </a:lnTo>
                  <a:lnTo>
                    <a:pt x="14" y="33"/>
                  </a:lnTo>
                  <a:lnTo>
                    <a:pt x="76" y="33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62" y="64"/>
                  </a:lnTo>
                  <a:lnTo>
                    <a:pt x="62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348">
              <a:extLst>
                <a:ext uri="{FF2B5EF4-FFF2-40B4-BE49-F238E27FC236}">
                  <a16:creationId xmlns:a16="http://schemas.microsoft.com/office/drawing/2014/main" id="{5AE83216-781E-484A-8BE2-5F1B0C433B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1250" y="-808038"/>
              <a:ext cx="6350" cy="47625"/>
            </a:xfrm>
            <a:custGeom>
              <a:avLst/>
              <a:gdLst>
                <a:gd name="T0" fmla="*/ 13 w 13"/>
                <a:gd name="T1" fmla="*/ 11 h 98"/>
                <a:gd name="T2" fmla="*/ 0 w 13"/>
                <a:gd name="T3" fmla="*/ 11 h 98"/>
                <a:gd name="T4" fmla="*/ 0 w 13"/>
                <a:gd name="T5" fmla="*/ 0 h 98"/>
                <a:gd name="T6" fmla="*/ 13 w 13"/>
                <a:gd name="T7" fmla="*/ 0 h 98"/>
                <a:gd name="T8" fmla="*/ 13 w 13"/>
                <a:gd name="T9" fmla="*/ 11 h 98"/>
                <a:gd name="T10" fmla="*/ 13 w 13"/>
                <a:gd name="T11" fmla="*/ 98 h 98"/>
                <a:gd name="T12" fmla="*/ 0 w 13"/>
                <a:gd name="T13" fmla="*/ 98 h 98"/>
                <a:gd name="T14" fmla="*/ 0 w 13"/>
                <a:gd name="T15" fmla="*/ 22 h 98"/>
                <a:gd name="T16" fmla="*/ 13 w 13"/>
                <a:gd name="T17" fmla="*/ 22 h 98"/>
                <a:gd name="T18" fmla="*/ 13 w 13"/>
                <a:gd name="T1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8">
                  <a:moveTo>
                    <a:pt x="13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11"/>
                  </a:lnTo>
                  <a:close/>
                  <a:moveTo>
                    <a:pt x="13" y="98"/>
                  </a:moveTo>
                  <a:lnTo>
                    <a:pt x="0" y="98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13" y="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349">
              <a:extLst>
                <a:ext uri="{FF2B5EF4-FFF2-40B4-BE49-F238E27FC236}">
                  <a16:creationId xmlns:a16="http://schemas.microsoft.com/office/drawing/2014/main" id="{41FCBC8D-6636-4A3C-B958-9BCCEFAD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6175" y="-806450"/>
              <a:ext cx="23813" cy="46038"/>
            </a:xfrm>
            <a:custGeom>
              <a:avLst/>
              <a:gdLst>
                <a:gd name="T0" fmla="*/ 50 w 50"/>
                <a:gd name="T1" fmla="*/ 85 h 97"/>
                <a:gd name="T2" fmla="*/ 50 w 50"/>
                <a:gd name="T3" fmla="*/ 97 h 97"/>
                <a:gd name="T4" fmla="*/ 0 w 50"/>
                <a:gd name="T5" fmla="*/ 97 h 97"/>
                <a:gd name="T6" fmla="*/ 0 w 50"/>
                <a:gd name="T7" fmla="*/ 49 h 97"/>
                <a:gd name="T8" fmla="*/ 0 w 50"/>
                <a:gd name="T9" fmla="*/ 0 h 97"/>
                <a:gd name="T10" fmla="*/ 14 w 50"/>
                <a:gd name="T11" fmla="*/ 0 h 97"/>
                <a:gd name="T12" fmla="*/ 14 w 50"/>
                <a:gd name="T13" fmla="*/ 21 h 97"/>
                <a:gd name="T14" fmla="*/ 39 w 50"/>
                <a:gd name="T15" fmla="*/ 21 h 97"/>
                <a:gd name="T16" fmla="*/ 39 w 50"/>
                <a:gd name="T17" fmla="*/ 34 h 97"/>
                <a:gd name="T18" fmla="*/ 14 w 50"/>
                <a:gd name="T19" fmla="*/ 34 h 97"/>
                <a:gd name="T20" fmla="*/ 14 w 50"/>
                <a:gd name="T21" fmla="*/ 85 h 97"/>
                <a:gd name="T22" fmla="*/ 50 w 50"/>
                <a:gd name="T23" fmla="*/ 8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7">
                  <a:moveTo>
                    <a:pt x="50" y="85"/>
                  </a:moveTo>
                  <a:lnTo>
                    <a:pt x="50" y="97"/>
                  </a:lnTo>
                  <a:lnTo>
                    <a:pt x="0" y="97"/>
                  </a:lnTo>
                  <a:lnTo>
                    <a:pt x="0" y="4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1"/>
                  </a:lnTo>
                  <a:lnTo>
                    <a:pt x="39" y="21"/>
                  </a:lnTo>
                  <a:lnTo>
                    <a:pt x="39" y="34"/>
                  </a:lnTo>
                  <a:lnTo>
                    <a:pt x="14" y="34"/>
                  </a:lnTo>
                  <a:lnTo>
                    <a:pt x="14" y="85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350">
              <a:extLst>
                <a:ext uri="{FF2B5EF4-FFF2-40B4-BE49-F238E27FC236}">
                  <a16:creationId xmlns:a16="http://schemas.microsoft.com/office/drawing/2014/main" id="{199027C0-09DD-4227-9160-CD2283B7B5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88563" y="-808038"/>
              <a:ext cx="38100" cy="47625"/>
            </a:xfrm>
            <a:custGeom>
              <a:avLst/>
              <a:gdLst>
                <a:gd name="T0" fmla="*/ 76 w 76"/>
                <a:gd name="T1" fmla="*/ 67 h 98"/>
                <a:gd name="T2" fmla="*/ 76 w 76"/>
                <a:gd name="T3" fmla="*/ 22 h 98"/>
                <a:gd name="T4" fmla="*/ 44 w 76"/>
                <a:gd name="T5" fmla="*/ 22 h 98"/>
                <a:gd name="T6" fmla="*/ 59 w 76"/>
                <a:gd name="T7" fmla="*/ 0 h 98"/>
                <a:gd name="T8" fmla="*/ 45 w 76"/>
                <a:gd name="T9" fmla="*/ 0 h 98"/>
                <a:gd name="T10" fmla="*/ 27 w 76"/>
                <a:gd name="T11" fmla="*/ 22 h 98"/>
                <a:gd name="T12" fmla="*/ 0 w 76"/>
                <a:gd name="T13" fmla="*/ 22 h 98"/>
                <a:gd name="T14" fmla="*/ 0 w 76"/>
                <a:gd name="T15" fmla="*/ 98 h 98"/>
                <a:gd name="T16" fmla="*/ 62 w 76"/>
                <a:gd name="T17" fmla="*/ 98 h 98"/>
                <a:gd name="T18" fmla="*/ 62 w 76"/>
                <a:gd name="T19" fmla="*/ 86 h 98"/>
                <a:gd name="T20" fmla="*/ 14 w 76"/>
                <a:gd name="T21" fmla="*/ 86 h 98"/>
                <a:gd name="T22" fmla="*/ 14 w 76"/>
                <a:gd name="T23" fmla="*/ 67 h 98"/>
                <a:gd name="T24" fmla="*/ 76 w 76"/>
                <a:gd name="T25" fmla="*/ 67 h 98"/>
                <a:gd name="T26" fmla="*/ 14 w 76"/>
                <a:gd name="T27" fmla="*/ 36 h 98"/>
                <a:gd name="T28" fmla="*/ 62 w 76"/>
                <a:gd name="T29" fmla="*/ 36 h 98"/>
                <a:gd name="T30" fmla="*/ 62 w 76"/>
                <a:gd name="T31" fmla="*/ 55 h 98"/>
                <a:gd name="T32" fmla="*/ 14 w 76"/>
                <a:gd name="T33" fmla="*/ 55 h 98"/>
                <a:gd name="T34" fmla="*/ 14 w 76"/>
                <a:gd name="T35" fmla="*/ 3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76" y="67"/>
                  </a:move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2" y="98"/>
                  </a:lnTo>
                  <a:lnTo>
                    <a:pt x="62" y="86"/>
                  </a:lnTo>
                  <a:lnTo>
                    <a:pt x="14" y="86"/>
                  </a:lnTo>
                  <a:lnTo>
                    <a:pt x="14" y="67"/>
                  </a:lnTo>
                  <a:lnTo>
                    <a:pt x="76" y="67"/>
                  </a:lnTo>
                  <a:close/>
                  <a:moveTo>
                    <a:pt x="14" y="36"/>
                  </a:moveTo>
                  <a:lnTo>
                    <a:pt x="62" y="36"/>
                  </a:lnTo>
                  <a:lnTo>
                    <a:pt x="62" y="55"/>
                  </a:lnTo>
                  <a:lnTo>
                    <a:pt x="14" y="5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351">
              <a:extLst>
                <a:ext uri="{FF2B5EF4-FFF2-40B4-BE49-F238E27FC236}">
                  <a16:creationId xmlns:a16="http://schemas.microsoft.com/office/drawing/2014/main" id="{A5C0474E-79D4-491A-B0EF-02342377B4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0088" y="-906463"/>
              <a:ext cx="68263" cy="66675"/>
            </a:xfrm>
            <a:custGeom>
              <a:avLst/>
              <a:gdLst>
                <a:gd name="T0" fmla="*/ 139 w 139"/>
                <a:gd name="T1" fmla="*/ 135 h 135"/>
                <a:gd name="T2" fmla="*/ 113 w 139"/>
                <a:gd name="T3" fmla="*/ 135 h 135"/>
                <a:gd name="T4" fmla="*/ 113 w 139"/>
                <a:gd name="T5" fmla="*/ 108 h 135"/>
                <a:gd name="T6" fmla="*/ 28 w 139"/>
                <a:gd name="T7" fmla="*/ 108 h 135"/>
                <a:gd name="T8" fmla="*/ 28 w 139"/>
                <a:gd name="T9" fmla="*/ 135 h 135"/>
                <a:gd name="T10" fmla="*/ 0 w 139"/>
                <a:gd name="T11" fmla="*/ 135 h 135"/>
                <a:gd name="T12" fmla="*/ 0 w 139"/>
                <a:gd name="T13" fmla="*/ 108 h 135"/>
                <a:gd name="T14" fmla="*/ 11 w 139"/>
                <a:gd name="T15" fmla="*/ 108 h 135"/>
                <a:gd name="T16" fmla="*/ 11 w 139"/>
                <a:gd name="T17" fmla="*/ 80 h 135"/>
                <a:gd name="T18" fmla="*/ 23 w 139"/>
                <a:gd name="T19" fmla="*/ 80 h 135"/>
                <a:gd name="T20" fmla="*/ 23 w 139"/>
                <a:gd name="T21" fmla="*/ 54 h 135"/>
                <a:gd name="T22" fmla="*/ 34 w 139"/>
                <a:gd name="T23" fmla="*/ 54 h 135"/>
                <a:gd name="T24" fmla="*/ 34 w 139"/>
                <a:gd name="T25" fmla="*/ 28 h 135"/>
                <a:gd name="T26" fmla="*/ 41 w 139"/>
                <a:gd name="T27" fmla="*/ 28 h 135"/>
                <a:gd name="T28" fmla="*/ 41 w 139"/>
                <a:gd name="T29" fmla="*/ 0 h 135"/>
                <a:gd name="T30" fmla="*/ 95 w 139"/>
                <a:gd name="T31" fmla="*/ 0 h 135"/>
                <a:gd name="T32" fmla="*/ 95 w 139"/>
                <a:gd name="T33" fmla="*/ 28 h 135"/>
                <a:gd name="T34" fmla="*/ 103 w 139"/>
                <a:gd name="T35" fmla="*/ 28 h 135"/>
                <a:gd name="T36" fmla="*/ 103 w 139"/>
                <a:gd name="T37" fmla="*/ 55 h 135"/>
                <a:gd name="T38" fmla="*/ 114 w 139"/>
                <a:gd name="T39" fmla="*/ 55 h 135"/>
                <a:gd name="T40" fmla="*/ 114 w 139"/>
                <a:gd name="T41" fmla="*/ 83 h 135"/>
                <a:gd name="T42" fmla="*/ 125 w 139"/>
                <a:gd name="T43" fmla="*/ 83 h 135"/>
                <a:gd name="T44" fmla="*/ 125 w 139"/>
                <a:gd name="T45" fmla="*/ 110 h 135"/>
                <a:gd name="T46" fmla="*/ 136 w 139"/>
                <a:gd name="T47" fmla="*/ 110 h 135"/>
                <a:gd name="T48" fmla="*/ 136 w 139"/>
                <a:gd name="T49" fmla="*/ 135 h 135"/>
                <a:gd name="T50" fmla="*/ 139 w 139"/>
                <a:gd name="T51" fmla="*/ 135 h 135"/>
                <a:gd name="T52" fmla="*/ 89 w 139"/>
                <a:gd name="T53" fmla="*/ 54 h 135"/>
                <a:gd name="T54" fmla="*/ 78 w 139"/>
                <a:gd name="T55" fmla="*/ 54 h 135"/>
                <a:gd name="T56" fmla="*/ 78 w 139"/>
                <a:gd name="T57" fmla="*/ 28 h 135"/>
                <a:gd name="T58" fmla="*/ 61 w 139"/>
                <a:gd name="T59" fmla="*/ 28 h 135"/>
                <a:gd name="T60" fmla="*/ 61 w 139"/>
                <a:gd name="T61" fmla="*/ 55 h 135"/>
                <a:gd name="T62" fmla="*/ 50 w 139"/>
                <a:gd name="T63" fmla="*/ 55 h 135"/>
                <a:gd name="T64" fmla="*/ 50 w 139"/>
                <a:gd name="T65" fmla="*/ 83 h 135"/>
                <a:gd name="T66" fmla="*/ 89 w 139"/>
                <a:gd name="T67" fmla="*/ 83 h 135"/>
                <a:gd name="T68" fmla="*/ 89 w 139"/>
                <a:gd name="T69" fmla="*/ 5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5">
                  <a:moveTo>
                    <a:pt x="139" y="135"/>
                  </a:moveTo>
                  <a:lnTo>
                    <a:pt x="113" y="135"/>
                  </a:lnTo>
                  <a:lnTo>
                    <a:pt x="113" y="108"/>
                  </a:lnTo>
                  <a:lnTo>
                    <a:pt x="28" y="108"/>
                  </a:lnTo>
                  <a:lnTo>
                    <a:pt x="28" y="135"/>
                  </a:lnTo>
                  <a:lnTo>
                    <a:pt x="0" y="135"/>
                  </a:lnTo>
                  <a:lnTo>
                    <a:pt x="0" y="108"/>
                  </a:lnTo>
                  <a:lnTo>
                    <a:pt x="11" y="108"/>
                  </a:lnTo>
                  <a:lnTo>
                    <a:pt x="11" y="80"/>
                  </a:lnTo>
                  <a:lnTo>
                    <a:pt x="23" y="80"/>
                  </a:lnTo>
                  <a:lnTo>
                    <a:pt x="23" y="54"/>
                  </a:lnTo>
                  <a:lnTo>
                    <a:pt x="34" y="54"/>
                  </a:lnTo>
                  <a:lnTo>
                    <a:pt x="34" y="28"/>
                  </a:lnTo>
                  <a:lnTo>
                    <a:pt x="41" y="28"/>
                  </a:lnTo>
                  <a:lnTo>
                    <a:pt x="41" y="0"/>
                  </a:lnTo>
                  <a:lnTo>
                    <a:pt x="95" y="0"/>
                  </a:lnTo>
                  <a:lnTo>
                    <a:pt x="95" y="28"/>
                  </a:lnTo>
                  <a:lnTo>
                    <a:pt x="103" y="28"/>
                  </a:lnTo>
                  <a:lnTo>
                    <a:pt x="103" y="55"/>
                  </a:lnTo>
                  <a:lnTo>
                    <a:pt x="114" y="55"/>
                  </a:lnTo>
                  <a:lnTo>
                    <a:pt x="114" y="83"/>
                  </a:lnTo>
                  <a:lnTo>
                    <a:pt x="125" y="83"/>
                  </a:lnTo>
                  <a:lnTo>
                    <a:pt x="125" y="110"/>
                  </a:lnTo>
                  <a:lnTo>
                    <a:pt x="136" y="110"/>
                  </a:lnTo>
                  <a:lnTo>
                    <a:pt x="136" y="135"/>
                  </a:lnTo>
                  <a:lnTo>
                    <a:pt x="139" y="135"/>
                  </a:lnTo>
                  <a:close/>
                  <a:moveTo>
                    <a:pt x="89" y="54"/>
                  </a:moveTo>
                  <a:lnTo>
                    <a:pt x="78" y="54"/>
                  </a:lnTo>
                  <a:lnTo>
                    <a:pt x="78" y="28"/>
                  </a:lnTo>
                  <a:lnTo>
                    <a:pt x="61" y="28"/>
                  </a:lnTo>
                  <a:lnTo>
                    <a:pt x="61" y="55"/>
                  </a:lnTo>
                  <a:lnTo>
                    <a:pt x="50" y="55"/>
                  </a:lnTo>
                  <a:lnTo>
                    <a:pt x="50" y="83"/>
                  </a:lnTo>
                  <a:lnTo>
                    <a:pt x="89" y="83"/>
                  </a:lnTo>
                  <a:lnTo>
                    <a:pt x="89" y="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352">
              <a:extLst>
                <a:ext uri="{FF2B5EF4-FFF2-40B4-BE49-F238E27FC236}">
                  <a16:creationId xmlns:a16="http://schemas.microsoft.com/office/drawing/2014/main" id="{FC17361C-BD89-4A97-AA92-2D63C054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-906463"/>
              <a:ext cx="66675" cy="66675"/>
            </a:xfrm>
            <a:custGeom>
              <a:avLst/>
              <a:gdLst>
                <a:gd name="T0" fmla="*/ 69 w 134"/>
                <a:gd name="T1" fmla="*/ 0 h 137"/>
                <a:gd name="T2" fmla="*/ 131 w 134"/>
                <a:gd name="T3" fmla="*/ 43 h 137"/>
                <a:gd name="T4" fmla="*/ 100 w 134"/>
                <a:gd name="T5" fmla="*/ 43 h 137"/>
                <a:gd name="T6" fmla="*/ 69 w 134"/>
                <a:gd name="T7" fmla="*/ 25 h 137"/>
                <a:gd name="T8" fmla="*/ 28 w 134"/>
                <a:gd name="T9" fmla="*/ 69 h 137"/>
                <a:gd name="T10" fmla="*/ 69 w 134"/>
                <a:gd name="T11" fmla="*/ 113 h 137"/>
                <a:gd name="T12" fmla="*/ 105 w 134"/>
                <a:gd name="T13" fmla="*/ 83 h 137"/>
                <a:gd name="T14" fmla="*/ 60 w 134"/>
                <a:gd name="T15" fmla="*/ 83 h 137"/>
                <a:gd name="T16" fmla="*/ 60 w 134"/>
                <a:gd name="T17" fmla="*/ 62 h 137"/>
                <a:gd name="T18" fmla="*/ 134 w 134"/>
                <a:gd name="T19" fmla="*/ 62 h 137"/>
                <a:gd name="T20" fmla="*/ 134 w 134"/>
                <a:gd name="T21" fmla="*/ 82 h 137"/>
                <a:gd name="T22" fmla="*/ 69 w 134"/>
                <a:gd name="T23" fmla="*/ 137 h 137"/>
                <a:gd name="T24" fmla="*/ 0 w 134"/>
                <a:gd name="T25" fmla="*/ 68 h 137"/>
                <a:gd name="T26" fmla="*/ 69 w 134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4" h="137">
                  <a:moveTo>
                    <a:pt x="69" y="0"/>
                  </a:moveTo>
                  <a:cubicBezTo>
                    <a:pt x="98" y="0"/>
                    <a:pt x="121" y="15"/>
                    <a:pt x="131" y="43"/>
                  </a:cubicBezTo>
                  <a:lnTo>
                    <a:pt x="100" y="43"/>
                  </a:lnTo>
                  <a:cubicBezTo>
                    <a:pt x="94" y="30"/>
                    <a:pt x="84" y="25"/>
                    <a:pt x="69" y="25"/>
                  </a:cubicBezTo>
                  <a:cubicBezTo>
                    <a:pt x="45" y="25"/>
                    <a:pt x="28" y="43"/>
                    <a:pt x="28" y="69"/>
                  </a:cubicBezTo>
                  <a:cubicBezTo>
                    <a:pt x="28" y="95"/>
                    <a:pt x="44" y="113"/>
                    <a:pt x="69" y="113"/>
                  </a:cubicBezTo>
                  <a:cubicBezTo>
                    <a:pt x="89" y="113"/>
                    <a:pt x="101" y="100"/>
                    <a:pt x="105" y="83"/>
                  </a:cubicBezTo>
                  <a:lnTo>
                    <a:pt x="60" y="83"/>
                  </a:lnTo>
                  <a:lnTo>
                    <a:pt x="60" y="62"/>
                  </a:lnTo>
                  <a:lnTo>
                    <a:pt x="134" y="62"/>
                  </a:lnTo>
                  <a:lnTo>
                    <a:pt x="134" y="82"/>
                  </a:lnTo>
                  <a:cubicBezTo>
                    <a:pt x="130" y="109"/>
                    <a:pt x="105" y="137"/>
                    <a:pt x="69" y="137"/>
                  </a:cubicBezTo>
                  <a:cubicBezTo>
                    <a:pt x="31" y="137"/>
                    <a:pt x="0" y="108"/>
                    <a:pt x="0" y="68"/>
                  </a:cubicBezTo>
                  <a:cubicBezTo>
                    <a:pt x="1" y="28"/>
                    <a:pt x="31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353">
              <a:extLst>
                <a:ext uri="{FF2B5EF4-FFF2-40B4-BE49-F238E27FC236}">
                  <a16:creationId xmlns:a16="http://schemas.microsoft.com/office/drawing/2014/main" id="{104D589B-3A5F-4446-99F8-47B4804B1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-925513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1 w 30"/>
                <a:gd name="T13" fmla="*/ 175 h 175"/>
                <a:gd name="T14" fmla="*/ 1 w 30"/>
                <a:gd name="T15" fmla="*/ 42 h 175"/>
                <a:gd name="T16" fmla="*/ 29 w 30"/>
                <a:gd name="T17" fmla="*/ 42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0" y="8"/>
                    <a:pt x="30" y="15"/>
                  </a:cubicBezTo>
                  <a:cubicBezTo>
                    <a:pt x="30" y="24"/>
                    <a:pt x="22" y="30"/>
                    <a:pt x="15" y="30"/>
                  </a:cubicBezTo>
                  <a:cubicBezTo>
                    <a:pt x="6" y="32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1" y="175"/>
                  </a:lnTo>
                  <a:lnTo>
                    <a:pt x="1" y="42"/>
                  </a:lnTo>
                  <a:lnTo>
                    <a:pt x="29" y="42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354">
              <a:extLst>
                <a:ext uri="{FF2B5EF4-FFF2-40B4-BE49-F238E27FC236}">
                  <a16:creationId xmlns:a16="http://schemas.microsoft.com/office/drawing/2014/main" id="{B449F6E0-BF0C-4363-95F8-CBCCFAF05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-904875"/>
              <a:ext cx="34925" cy="65088"/>
            </a:xfrm>
            <a:custGeom>
              <a:avLst/>
              <a:gdLst>
                <a:gd name="T0" fmla="*/ 70 w 70"/>
                <a:gd name="T1" fmla="*/ 113 h 133"/>
                <a:gd name="T2" fmla="*/ 70 w 70"/>
                <a:gd name="T3" fmla="*/ 133 h 133"/>
                <a:gd name="T4" fmla="*/ 0 w 70"/>
                <a:gd name="T5" fmla="*/ 133 h 133"/>
                <a:gd name="T6" fmla="*/ 0 w 70"/>
                <a:gd name="T7" fmla="*/ 0 h 133"/>
                <a:gd name="T8" fmla="*/ 28 w 70"/>
                <a:gd name="T9" fmla="*/ 0 h 133"/>
                <a:gd name="T10" fmla="*/ 28 w 70"/>
                <a:gd name="T11" fmla="*/ 113 h 133"/>
                <a:gd name="T12" fmla="*/ 70 w 70"/>
                <a:gd name="T13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3">
                  <a:moveTo>
                    <a:pt x="70" y="113"/>
                  </a:moveTo>
                  <a:lnTo>
                    <a:pt x="70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13"/>
                  </a:lnTo>
                  <a:lnTo>
                    <a:pt x="7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355">
              <a:extLst>
                <a:ext uri="{FF2B5EF4-FFF2-40B4-BE49-F238E27FC236}">
                  <a16:creationId xmlns:a16="http://schemas.microsoft.com/office/drawing/2014/main" id="{E7EAAA5A-D1BA-426E-9639-37D656172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09163" y="-925513"/>
              <a:ext cx="15875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8 w 30"/>
                <a:gd name="T11" fmla="*/ 175 h 175"/>
                <a:gd name="T12" fmla="*/ 1 w 30"/>
                <a:gd name="T13" fmla="*/ 175 h 175"/>
                <a:gd name="T14" fmla="*/ 1 w 30"/>
                <a:gd name="T15" fmla="*/ 42 h 175"/>
                <a:gd name="T16" fmla="*/ 28 w 30"/>
                <a:gd name="T17" fmla="*/ 42 h 175"/>
                <a:gd name="T18" fmla="*/ 28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8"/>
                    <a:pt x="30" y="15"/>
                  </a:cubicBezTo>
                  <a:cubicBezTo>
                    <a:pt x="30" y="24"/>
                    <a:pt x="22" y="30"/>
                    <a:pt x="15" y="30"/>
                  </a:cubicBezTo>
                  <a:cubicBezTo>
                    <a:pt x="6" y="32"/>
                    <a:pt x="0" y="24"/>
                    <a:pt x="0" y="15"/>
                  </a:cubicBezTo>
                  <a:close/>
                  <a:moveTo>
                    <a:pt x="28" y="175"/>
                  </a:moveTo>
                  <a:lnTo>
                    <a:pt x="1" y="175"/>
                  </a:lnTo>
                  <a:lnTo>
                    <a:pt x="1" y="42"/>
                  </a:lnTo>
                  <a:lnTo>
                    <a:pt x="28" y="42"/>
                  </a:lnTo>
                  <a:lnTo>
                    <a:pt x="28" y="1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356">
              <a:extLst>
                <a:ext uri="{FF2B5EF4-FFF2-40B4-BE49-F238E27FC236}">
                  <a16:creationId xmlns:a16="http://schemas.microsoft.com/office/drawing/2014/main" id="{44F5BBB3-B67A-4E2A-AEAF-B999F546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4563" y="-904875"/>
              <a:ext cx="47625" cy="65088"/>
            </a:xfrm>
            <a:custGeom>
              <a:avLst/>
              <a:gdLst>
                <a:gd name="T0" fmla="*/ 98 w 98"/>
                <a:gd name="T1" fmla="*/ 21 h 133"/>
                <a:gd name="T2" fmla="*/ 62 w 98"/>
                <a:gd name="T3" fmla="*/ 21 h 133"/>
                <a:gd name="T4" fmla="*/ 62 w 98"/>
                <a:gd name="T5" fmla="*/ 133 h 133"/>
                <a:gd name="T6" fmla="*/ 36 w 98"/>
                <a:gd name="T7" fmla="*/ 133 h 133"/>
                <a:gd name="T8" fmla="*/ 36 w 98"/>
                <a:gd name="T9" fmla="*/ 21 h 133"/>
                <a:gd name="T10" fmla="*/ 0 w 98"/>
                <a:gd name="T11" fmla="*/ 21 h 133"/>
                <a:gd name="T12" fmla="*/ 0 w 98"/>
                <a:gd name="T13" fmla="*/ 0 h 133"/>
                <a:gd name="T14" fmla="*/ 98 w 98"/>
                <a:gd name="T15" fmla="*/ 0 h 133"/>
                <a:gd name="T16" fmla="*/ 98 w 98"/>
                <a:gd name="T17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3">
                  <a:moveTo>
                    <a:pt x="98" y="21"/>
                  </a:moveTo>
                  <a:lnTo>
                    <a:pt x="62" y="21"/>
                  </a:lnTo>
                  <a:lnTo>
                    <a:pt x="62" y="133"/>
                  </a:lnTo>
                  <a:lnTo>
                    <a:pt x="36" y="133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357">
              <a:extLst>
                <a:ext uri="{FF2B5EF4-FFF2-40B4-BE49-F238E27FC236}">
                  <a16:creationId xmlns:a16="http://schemas.microsoft.com/office/drawing/2014/main" id="{39D9AE25-3906-4769-992F-3362E1481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0125" y="-904875"/>
              <a:ext cx="74613" cy="66675"/>
            </a:xfrm>
            <a:custGeom>
              <a:avLst/>
              <a:gdLst>
                <a:gd name="T0" fmla="*/ 155 w 155"/>
                <a:gd name="T1" fmla="*/ 110 h 135"/>
                <a:gd name="T2" fmla="*/ 122 w 155"/>
                <a:gd name="T3" fmla="*/ 135 h 135"/>
                <a:gd name="T4" fmla="*/ 95 w 155"/>
                <a:gd name="T5" fmla="*/ 104 h 135"/>
                <a:gd name="T6" fmla="*/ 43 w 155"/>
                <a:gd name="T7" fmla="*/ 135 h 135"/>
                <a:gd name="T8" fmla="*/ 0 w 155"/>
                <a:gd name="T9" fmla="*/ 81 h 135"/>
                <a:gd name="T10" fmla="*/ 67 w 155"/>
                <a:gd name="T11" fmla="*/ 0 h 135"/>
                <a:gd name="T12" fmla="*/ 99 w 155"/>
                <a:gd name="T13" fmla="*/ 20 h 135"/>
                <a:gd name="T14" fmla="*/ 82 w 155"/>
                <a:gd name="T15" fmla="*/ 34 h 135"/>
                <a:gd name="T16" fmla="*/ 63 w 155"/>
                <a:gd name="T17" fmla="*/ 22 h 135"/>
                <a:gd name="T18" fmla="*/ 20 w 155"/>
                <a:gd name="T19" fmla="*/ 81 h 135"/>
                <a:gd name="T20" fmla="*/ 45 w 155"/>
                <a:gd name="T21" fmla="*/ 112 h 135"/>
                <a:gd name="T22" fmla="*/ 104 w 155"/>
                <a:gd name="T23" fmla="*/ 0 h 135"/>
                <a:gd name="T24" fmla="*/ 125 w 155"/>
                <a:gd name="T25" fmla="*/ 1 h 135"/>
                <a:gd name="T26" fmla="*/ 113 w 155"/>
                <a:gd name="T27" fmla="*/ 74 h 135"/>
                <a:gd name="T28" fmla="*/ 122 w 155"/>
                <a:gd name="T29" fmla="*/ 114 h 135"/>
                <a:gd name="T30" fmla="*/ 137 w 155"/>
                <a:gd name="T31" fmla="*/ 100 h 135"/>
                <a:gd name="T32" fmla="*/ 155 w 155"/>
                <a:gd name="T33" fmla="*/ 1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135">
                  <a:moveTo>
                    <a:pt x="155" y="110"/>
                  </a:moveTo>
                  <a:cubicBezTo>
                    <a:pt x="145" y="127"/>
                    <a:pt x="135" y="135"/>
                    <a:pt x="122" y="135"/>
                  </a:cubicBezTo>
                  <a:cubicBezTo>
                    <a:pt x="104" y="135"/>
                    <a:pt x="97" y="121"/>
                    <a:pt x="95" y="104"/>
                  </a:cubicBezTo>
                  <a:cubicBezTo>
                    <a:pt x="85" y="121"/>
                    <a:pt x="64" y="135"/>
                    <a:pt x="43" y="135"/>
                  </a:cubicBezTo>
                  <a:cubicBezTo>
                    <a:pt x="18" y="135"/>
                    <a:pt x="0" y="116"/>
                    <a:pt x="0" y="81"/>
                  </a:cubicBezTo>
                  <a:cubicBezTo>
                    <a:pt x="0" y="37"/>
                    <a:pt x="30" y="0"/>
                    <a:pt x="67" y="0"/>
                  </a:cubicBezTo>
                  <a:cubicBezTo>
                    <a:pt x="92" y="0"/>
                    <a:pt x="98" y="19"/>
                    <a:pt x="99" y="20"/>
                  </a:cubicBezTo>
                  <a:lnTo>
                    <a:pt x="82" y="34"/>
                  </a:lnTo>
                  <a:cubicBezTo>
                    <a:pt x="77" y="27"/>
                    <a:pt x="73" y="22"/>
                    <a:pt x="63" y="22"/>
                  </a:cubicBezTo>
                  <a:cubicBezTo>
                    <a:pt x="45" y="24"/>
                    <a:pt x="20" y="47"/>
                    <a:pt x="20" y="81"/>
                  </a:cubicBezTo>
                  <a:cubicBezTo>
                    <a:pt x="20" y="102"/>
                    <a:pt x="30" y="112"/>
                    <a:pt x="45" y="112"/>
                  </a:cubicBezTo>
                  <a:cubicBezTo>
                    <a:pt x="80" y="112"/>
                    <a:pt x="97" y="61"/>
                    <a:pt x="104" y="0"/>
                  </a:cubicBezTo>
                  <a:lnTo>
                    <a:pt x="125" y="1"/>
                  </a:lnTo>
                  <a:cubicBezTo>
                    <a:pt x="123" y="10"/>
                    <a:pt x="114" y="61"/>
                    <a:pt x="113" y="74"/>
                  </a:cubicBezTo>
                  <a:cubicBezTo>
                    <a:pt x="109" y="97"/>
                    <a:pt x="112" y="114"/>
                    <a:pt x="122" y="114"/>
                  </a:cubicBezTo>
                  <a:cubicBezTo>
                    <a:pt x="128" y="114"/>
                    <a:pt x="133" y="107"/>
                    <a:pt x="137" y="100"/>
                  </a:cubicBezTo>
                  <a:lnTo>
                    <a:pt x="155" y="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358">
              <a:extLst>
                <a:ext uri="{FF2B5EF4-FFF2-40B4-BE49-F238E27FC236}">
                  <a16:creationId xmlns:a16="http://schemas.microsoft.com/office/drawing/2014/main" id="{4CA8BB0E-D6D9-407D-9557-BCB0C59C1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500" y="-904875"/>
              <a:ext cx="49213" cy="65088"/>
            </a:xfrm>
            <a:custGeom>
              <a:avLst/>
              <a:gdLst>
                <a:gd name="T0" fmla="*/ 99 w 99"/>
                <a:gd name="T1" fmla="*/ 21 h 133"/>
                <a:gd name="T2" fmla="*/ 63 w 99"/>
                <a:gd name="T3" fmla="*/ 21 h 133"/>
                <a:gd name="T4" fmla="*/ 63 w 99"/>
                <a:gd name="T5" fmla="*/ 133 h 133"/>
                <a:gd name="T6" fmla="*/ 36 w 99"/>
                <a:gd name="T7" fmla="*/ 133 h 133"/>
                <a:gd name="T8" fmla="*/ 36 w 99"/>
                <a:gd name="T9" fmla="*/ 21 h 133"/>
                <a:gd name="T10" fmla="*/ 0 w 99"/>
                <a:gd name="T11" fmla="*/ 21 h 133"/>
                <a:gd name="T12" fmla="*/ 0 w 99"/>
                <a:gd name="T13" fmla="*/ 0 h 133"/>
                <a:gd name="T14" fmla="*/ 99 w 99"/>
                <a:gd name="T15" fmla="*/ 0 h 133"/>
                <a:gd name="T16" fmla="*/ 99 w 99"/>
                <a:gd name="T17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3">
                  <a:moveTo>
                    <a:pt x="99" y="21"/>
                  </a:moveTo>
                  <a:lnTo>
                    <a:pt x="63" y="21"/>
                  </a:lnTo>
                  <a:lnTo>
                    <a:pt x="63" y="133"/>
                  </a:lnTo>
                  <a:lnTo>
                    <a:pt x="36" y="133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359">
              <a:extLst>
                <a:ext uri="{FF2B5EF4-FFF2-40B4-BE49-F238E27FC236}">
                  <a16:creationId xmlns:a16="http://schemas.microsoft.com/office/drawing/2014/main" id="{4F6C6C4E-F391-4A5D-B6FF-C9031A155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8238" y="-904875"/>
              <a:ext cx="38100" cy="65088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6 h 135"/>
                <a:gd name="T6" fmla="*/ 27 w 77"/>
                <a:gd name="T7" fmla="*/ 76 h 135"/>
                <a:gd name="T8" fmla="*/ 27 w 77"/>
                <a:gd name="T9" fmla="*/ 113 h 135"/>
                <a:gd name="T10" fmla="*/ 77 w 77"/>
                <a:gd name="T11" fmla="*/ 113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1 h 135"/>
                <a:gd name="T22" fmla="*/ 27 w 77"/>
                <a:gd name="T23" fmla="*/ 21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6"/>
                  </a:lnTo>
                  <a:lnTo>
                    <a:pt x="27" y="76"/>
                  </a:lnTo>
                  <a:lnTo>
                    <a:pt x="27" y="113"/>
                  </a:lnTo>
                  <a:lnTo>
                    <a:pt x="77" y="113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1"/>
                  </a:lnTo>
                  <a:lnTo>
                    <a:pt x="27" y="21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360">
              <a:extLst>
                <a:ext uri="{FF2B5EF4-FFF2-40B4-BE49-F238E27FC236}">
                  <a16:creationId xmlns:a16="http://schemas.microsoft.com/office/drawing/2014/main" id="{DE7D48F8-AC6A-4C0E-A6D5-7421AC6A1F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79038" y="-904875"/>
              <a:ext cx="58738" cy="65088"/>
            </a:xfrm>
            <a:custGeom>
              <a:avLst/>
              <a:gdLst>
                <a:gd name="T0" fmla="*/ 0 w 120"/>
                <a:gd name="T1" fmla="*/ 85 h 133"/>
                <a:gd name="T2" fmla="*/ 0 w 120"/>
                <a:gd name="T3" fmla="*/ 0 h 133"/>
                <a:gd name="T4" fmla="*/ 19 w 120"/>
                <a:gd name="T5" fmla="*/ 0 h 133"/>
                <a:gd name="T6" fmla="*/ 19 w 120"/>
                <a:gd name="T7" fmla="*/ 86 h 133"/>
                <a:gd name="T8" fmla="*/ 0 w 120"/>
                <a:gd name="T9" fmla="*/ 86 h 133"/>
                <a:gd name="T10" fmla="*/ 0 w 120"/>
                <a:gd name="T11" fmla="*/ 85 h 133"/>
                <a:gd name="T12" fmla="*/ 5 w 120"/>
                <a:gd name="T13" fmla="*/ 97 h 133"/>
                <a:gd name="T14" fmla="*/ 20 w 120"/>
                <a:gd name="T15" fmla="*/ 85 h 133"/>
                <a:gd name="T16" fmla="*/ 45 w 120"/>
                <a:gd name="T17" fmla="*/ 113 h 133"/>
                <a:gd name="T18" fmla="*/ 30 w 120"/>
                <a:gd name="T19" fmla="*/ 126 h 133"/>
                <a:gd name="T20" fmla="*/ 5 w 120"/>
                <a:gd name="T21" fmla="*/ 97 h 133"/>
                <a:gd name="T22" fmla="*/ 44 w 120"/>
                <a:gd name="T23" fmla="*/ 133 h 133"/>
                <a:gd name="T24" fmla="*/ 44 w 120"/>
                <a:gd name="T25" fmla="*/ 115 h 133"/>
                <a:gd name="T26" fmla="*/ 76 w 120"/>
                <a:gd name="T27" fmla="*/ 115 h 133"/>
                <a:gd name="T28" fmla="*/ 76 w 120"/>
                <a:gd name="T29" fmla="*/ 133 h 133"/>
                <a:gd name="T30" fmla="*/ 44 w 120"/>
                <a:gd name="T31" fmla="*/ 133 h 133"/>
                <a:gd name="T32" fmla="*/ 115 w 120"/>
                <a:gd name="T33" fmla="*/ 97 h 133"/>
                <a:gd name="T34" fmla="*/ 90 w 120"/>
                <a:gd name="T35" fmla="*/ 126 h 133"/>
                <a:gd name="T36" fmla="*/ 75 w 120"/>
                <a:gd name="T37" fmla="*/ 113 h 133"/>
                <a:gd name="T38" fmla="*/ 100 w 120"/>
                <a:gd name="T39" fmla="*/ 85 h 133"/>
                <a:gd name="T40" fmla="*/ 115 w 120"/>
                <a:gd name="T41" fmla="*/ 97 h 133"/>
                <a:gd name="T42" fmla="*/ 120 w 120"/>
                <a:gd name="T43" fmla="*/ 85 h 133"/>
                <a:gd name="T44" fmla="*/ 101 w 120"/>
                <a:gd name="T45" fmla="*/ 85 h 133"/>
                <a:gd name="T46" fmla="*/ 101 w 120"/>
                <a:gd name="T47" fmla="*/ 0 h 133"/>
                <a:gd name="T48" fmla="*/ 120 w 120"/>
                <a:gd name="T49" fmla="*/ 0 h 133"/>
                <a:gd name="T50" fmla="*/ 120 w 120"/>
                <a:gd name="T51" fmla="*/ 8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133">
                  <a:moveTo>
                    <a:pt x="0" y="85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19" y="86"/>
                  </a:lnTo>
                  <a:lnTo>
                    <a:pt x="0" y="86"/>
                  </a:lnTo>
                  <a:lnTo>
                    <a:pt x="0" y="85"/>
                  </a:lnTo>
                  <a:close/>
                  <a:moveTo>
                    <a:pt x="5" y="97"/>
                  </a:moveTo>
                  <a:lnTo>
                    <a:pt x="20" y="85"/>
                  </a:lnTo>
                  <a:lnTo>
                    <a:pt x="45" y="113"/>
                  </a:lnTo>
                  <a:lnTo>
                    <a:pt x="30" y="126"/>
                  </a:lnTo>
                  <a:lnTo>
                    <a:pt x="5" y="97"/>
                  </a:lnTo>
                  <a:close/>
                  <a:moveTo>
                    <a:pt x="44" y="133"/>
                  </a:moveTo>
                  <a:lnTo>
                    <a:pt x="44" y="115"/>
                  </a:lnTo>
                  <a:lnTo>
                    <a:pt x="76" y="115"/>
                  </a:lnTo>
                  <a:lnTo>
                    <a:pt x="76" y="133"/>
                  </a:lnTo>
                  <a:lnTo>
                    <a:pt x="44" y="133"/>
                  </a:lnTo>
                  <a:close/>
                  <a:moveTo>
                    <a:pt x="115" y="97"/>
                  </a:moveTo>
                  <a:lnTo>
                    <a:pt x="90" y="126"/>
                  </a:lnTo>
                  <a:lnTo>
                    <a:pt x="75" y="113"/>
                  </a:lnTo>
                  <a:lnTo>
                    <a:pt x="100" y="85"/>
                  </a:lnTo>
                  <a:lnTo>
                    <a:pt x="115" y="97"/>
                  </a:lnTo>
                  <a:close/>
                  <a:moveTo>
                    <a:pt x="120" y="85"/>
                  </a:moveTo>
                  <a:lnTo>
                    <a:pt x="101" y="85"/>
                  </a:lnTo>
                  <a:lnTo>
                    <a:pt x="101" y="0"/>
                  </a:lnTo>
                  <a:lnTo>
                    <a:pt x="120" y="0"/>
                  </a:lnTo>
                  <a:lnTo>
                    <a:pt x="12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361">
              <a:extLst>
                <a:ext uri="{FF2B5EF4-FFF2-40B4-BE49-F238E27FC236}">
                  <a16:creationId xmlns:a16="http://schemas.microsoft.com/office/drawing/2014/main" id="{3CE37D0F-482C-47C8-A011-157F62DBE4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2063" y="-904875"/>
              <a:ext cx="49213" cy="65088"/>
            </a:xfrm>
            <a:custGeom>
              <a:avLst/>
              <a:gdLst>
                <a:gd name="T0" fmla="*/ 97 w 100"/>
                <a:gd name="T1" fmla="*/ 40 h 133"/>
                <a:gd name="T2" fmla="*/ 66 w 100"/>
                <a:gd name="T3" fmla="*/ 78 h 133"/>
                <a:gd name="T4" fmla="*/ 100 w 100"/>
                <a:gd name="T5" fmla="*/ 133 h 133"/>
                <a:gd name="T6" fmla="*/ 67 w 100"/>
                <a:gd name="T7" fmla="*/ 133 h 133"/>
                <a:gd name="T8" fmla="*/ 35 w 100"/>
                <a:gd name="T9" fmla="*/ 80 h 133"/>
                <a:gd name="T10" fmla="*/ 27 w 100"/>
                <a:gd name="T11" fmla="*/ 80 h 133"/>
                <a:gd name="T12" fmla="*/ 27 w 100"/>
                <a:gd name="T13" fmla="*/ 133 h 133"/>
                <a:gd name="T14" fmla="*/ 0 w 100"/>
                <a:gd name="T15" fmla="*/ 133 h 133"/>
                <a:gd name="T16" fmla="*/ 0 w 100"/>
                <a:gd name="T17" fmla="*/ 0 h 133"/>
                <a:gd name="T18" fmla="*/ 48 w 100"/>
                <a:gd name="T19" fmla="*/ 0 h 133"/>
                <a:gd name="T20" fmla="*/ 97 w 100"/>
                <a:gd name="T21" fmla="*/ 40 h 133"/>
                <a:gd name="T22" fmla="*/ 48 w 100"/>
                <a:gd name="T23" fmla="*/ 21 h 133"/>
                <a:gd name="T24" fmla="*/ 27 w 100"/>
                <a:gd name="T25" fmla="*/ 21 h 133"/>
                <a:gd name="T26" fmla="*/ 27 w 100"/>
                <a:gd name="T27" fmla="*/ 60 h 133"/>
                <a:gd name="T28" fmla="*/ 50 w 100"/>
                <a:gd name="T29" fmla="*/ 60 h 133"/>
                <a:gd name="T30" fmla="*/ 71 w 100"/>
                <a:gd name="T31" fmla="*/ 40 h 133"/>
                <a:gd name="T32" fmla="*/ 48 w 100"/>
                <a:gd name="T33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3">
                  <a:moveTo>
                    <a:pt x="97" y="40"/>
                  </a:moveTo>
                  <a:cubicBezTo>
                    <a:pt x="97" y="55"/>
                    <a:pt x="90" y="72"/>
                    <a:pt x="66" y="78"/>
                  </a:cubicBezTo>
                  <a:lnTo>
                    <a:pt x="100" y="133"/>
                  </a:lnTo>
                  <a:lnTo>
                    <a:pt x="67" y="133"/>
                  </a:lnTo>
                  <a:lnTo>
                    <a:pt x="35" y="80"/>
                  </a:lnTo>
                  <a:lnTo>
                    <a:pt x="27" y="80"/>
                  </a:lnTo>
                  <a:lnTo>
                    <a:pt x="27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81" y="0"/>
                    <a:pt x="97" y="18"/>
                    <a:pt x="97" y="40"/>
                  </a:cubicBezTo>
                  <a:close/>
                  <a:moveTo>
                    <a:pt x="48" y="21"/>
                  </a:moveTo>
                  <a:lnTo>
                    <a:pt x="27" y="21"/>
                  </a:lnTo>
                  <a:lnTo>
                    <a:pt x="27" y="60"/>
                  </a:lnTo>
                  <a:lnTo>
                    <a:pt x="50" y="60"/>
                  </a:lnTo>
                  <a:cubicBezTo>
                    <a:pt x="63" y="60"/>
                    <a:pt x="71" y="52"/>
                    <a:pt x="71" y="40"/>
                  </a:cubicBezTo>
                  <a:cubicBezTo>
                    <a:pt x="70" y="28"/>
                    <a:pt x="62" y="21"/>
                    <a:pt x="48" y="2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362">
              <a:extLst>
                <a:ext uri="{FF2B5EF4-FFF2-40B4-BE49-F238E27FC236}">
                  <a16:creationId xmlns:a16="http://schemas.microsoft.com/office/drawing/2014/main" id="{2C778D0A-B9AA-4207-93A7-F452985BB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0800" y="-906463"/>
              <a:ext cx="47625" cy="66675"/>
            </a:xfrm>
            <a:custGeom>
              <a:avLst/>
              <a:gdLst>
                <a:gd name="T0" fmla="*/ 96 w 96"/>
                <a:gd name="T1" fmla="*/ 98 h 138"/>
                <a:gd name="T2" fmla="*/ 49 w 96"/>
                <a:gd name="T3" fmla="*/ 138 h 138"/>
                <a:gd name="T4" fmla="*/ 0 w 96"/>
                <a:gd name="T5" fmla="*/ 99 h 138"/>
                <a:gd name="T6" fmla="*/ 29 w 96"/>
                <a:gd name="T7" fmla="*/ 99 h 138"/>
                <a:gd name="T8" fmla="*/ 49 w 96"/>
                <a:gd name="T9" fmla="*/ 116 h 138"/>
                <a:gd name="T10" fmla="*/ 69 w 96"/>
                <a:gd name="T11" fmla="*/ 99 h 138"/>
                <a:gd name="T12" fmla="*/ 0 w 96"/>
                <a:gd name="T13" fmla="*/ 40 h 138"/>
                <a:gd name="T14" fmla="*/ 47 w 96"/>
                <a:gd name="T15" fmla="*/ 0 h 138"/>
                <a:gd name="T16" fmla="*/ 95 w 96"/>
                <a:gd name="T17" fmla="*/ 39 h 138"/>
                <a:gd name="T18" fmla="*/ 65 w 96"/>
                <a:gd name="T19" fmla="*/ 39 h 138"/>
                <a:gd name="T20" fmla="*/ 46 w 96"/>
                <a:gd name="T21" fmla="*/ 23 h 138"/>
                <a:gd name="T22" fmla="*/ 27 w 96"/>
                <a:gd name="T23" fmla="*/ 39 h 138"/>
                <a:gd name="T24" fmla="*/ 96 w 96"/>
                <a:gd name="T25" fmla="*/ 9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8">
                  <a:moveTo>
                    <a:pt x="96" y="98"/>
                  </a:moveTo>
                  <a:cubicBezTo>
                    <a:pt x="96" y="119"/>
                    <a:pt x="79" y="138"/>
                    <a:pt x="49" y="138"/>
                  </a:cubicBezTo>
                  <a:cubicBezTo>
                    <a:pt x="20" y="138"/>
                    <a:pt x="0" y="124"/>
                    <a:pt x="0" y="99"/>
                  </a:cubicBezTo>
                  <a:lnTo>
                    <a:pt x="29" y="99"/>
                  </a:lnTo>
                  <a:cubicBezTo>
                    <a:pt x="30" y="110"/>
                    <a:pt x="36" y="116"/>
                    <a:pt x="49" y="116"/>
                  </a:cubicBezTo>
                  <a:cubicBezTo>
                    <a:pt x="61" y="116"/>
                    <a:pt x="69" y="109"/>
                    <a:pt x="69" y="99"/>
                  </a:cubicBezTo>
                  <a:cubicBezTo>
                    <a:pt x="69" y="69"/>
                    <a:pt x="0" y="89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4" y="0"/>
                    <a:pt x="94" y="11"/>
                    <a:pt x="95" y="39"/>
                  </a:cubicBezTo>
                  <a:lnTo>
                    <a:pt x="65" y="39"/>
                  </a:lnTo>
                  <a:cubicBezTo>
                    <a:pt x="64" y="29"/>
                    <a:pt x="57" y="23"/>
                    <a:pt x="46" y="23"/>
                  </a:cubicBezTo>
                  <a:cubicBezTo>
                    <a:pt x="36" y="23"/>
                    <a:pt x="27" y="28"/>
                    <a:pt x="27" y="39"/>
                  </a:cubicBezTo>
                  <a:cubicBezTo>
                    <a:pt x="29" y="70"/>
                    <a:pt x="96" y="49"/>
                    <a:pt x="96" y="9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363">
              <a:extLst>
                <a:ext uri="{FF2B5EF4-FFF2-40B4-BE49-F238E27FC236}">
                  <a16:creationId xmlns:a16="http://schemas.microsoft.com/office/drawing/2014/main" id="{F7DBAF84-54FE-4060-9283-2E10C7EEAA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44000" y="-930275"/>
              <a:ext cx="387350" cy="346075"/>
            </a:xfrm>
            <a:custGeom>
              <a:avLst/>
              <a:gdLst>
                <a:gd name="T0" fmla="*/ 672 w 790"/>
                <a:gd name="T1" fmla="*/ 524 h 708"/>
                <a:gd name="T2" fmla="*/ 672 w 790"/>
                <a:gd name="T3" fmla="*/ 325 h 708"/>
                <a:gd name="T4" fmla="*/ 538 w 790"/>
                <a:gd name="T5" fmla="*/ 198 h 708"/>
                <a:gd name="T6" fmla="*/ 401 w 790"/>
                <a:gd name="T7" fmla="*/ 277 h 708"/>
                <a:gd name="T8" fmla="*/ 441 w 790"/>
                <a:gd name="T9" fmla="*/ 313 h 708"/>
                <a:gd name="T10" fmla="*/ 480 w 790"/>
                <a:gd name="T11" fmla="*/ 272 h 708"/>
                <a:gd name="T12" fmla="*/ 537 w 790"/>
                <a:gd name="T13" fmla="*/ 225 h 708"/>
                <a:gd name="T14" fmla="*/ 607 w 790"/>
                <a:gd name="T15" fmla="*/ 340 h 708"/>
                <a:gd name="T16" fmla="*/ 607 w 790"/>
                <a:gd name="T17" fmla="*/ 370 h 708"/>
                <a:gd name="T18" fmla="*/ 388 w 790"/>
                <a:gd name="T19" fmla="*/ 492 h 708"/>
                <a:gd name="T20" fmla="*/ 488 w 790"/>
                <a:gd name="T21" fmla="*/ 582 h 708"/>
                <a:gd name="T22" fmla="*/ 606 w 790"/>
                <a:gd name="T23" fmla="*/ 523 h 708"/>
                <a:gd name="T24" fmla="*/ 607 w 790"/>
                <a:gd name="T25" fmla="*/ 523 h 708"/>
                <a:gd name="T26" fmla="*/ 670 w 790"/>
                <a:gd name="T27" fmla="*/ 582 h 708"/>
                <a:gd name="T28" fmla="*/ 711 w 790"/>
                <a:gd name="T29" fmla="*/ 579 h 708"/>
                <a:gd name="T30" fmla="*/ 697 w 790"/>
                <a:gd name="T31" fmla="*/ 594 h 708"/>
                <a:gd name="T32" fmla="*/ 400 w 790"/>
                <a:gd name="T33" fmla="*/ 708 h 708"/>
                <a:gd name="T34" fmla="*/ 0 w 790"/>
                <a:gd name="T35" fmla="*/ 468 h 708"/>
                <a:gd name="T36" fmla="*/ 103 w 790"/>
                <a:gd name="T37" fmla="*/ 277 h 708"/>
                <a:gd name="T38" fmla="*/ 103 w 790"/>
                <a:gd name="T39" fmla="*/ 482 h 708"/>
                <a:gd name="T40" fmla="*/ 328 w 790"/>
                <a:gd name="T41" fmla="*/ 482 h 708"/>
                <a:gd name="T42" fmla="*/ 328 w 790"/>
                <a:gd name="T43" fmla="*/ 257 h 708"/>
                <a:gd name="T44" fmla="*/ 253 w 790"/>
                <a:gd name="T45" fmla="*/ 257 h 708"/>
                <a:gd name="T46" fmla="*/ 253 w 790"/>
                <a:gd name="T47" fmla="*/ 407 h 708"/>
                <a:gd name="T48" fmla="*/ 178 w 790"/>
                <a:gd name="T49" fmla="*/ 407 h 708"/>
                <a:gd name="T50" fmla="*/ 178 w 790"/>
                <a:gd name="T51" fmla="*/ 257 h 708"/>
                <a:gd name="T52" fmla="*/ 125 w 790"/>
                <a:gd name="T53" fmla="*/ 257 h 708"/>
                <a:gd name="T54" fmla="*/ 313 w 790"/>
                <a:gd name="T55" fmla="*/ 125 h 708"/>
                <a:gd name="T56" fmla="*/ 313 w 790"/>
                <a:gd name="T57" fmla="*/ 207 h 708"/>
                <a:gd name="T58" fmla="*/ 313 w 790"/>
                <a:gd name="T59" fmla="*/ 207 h 708"/>
                <a:gd name="T60" fmla="*/ 388 w 790"/>
                <a:gd name="T61" fmla="*/ 207 h 708"/>
                <a:gd name="T62" fmla="*/ 388 w 790"/>
                <a:gd name="T63" fmla="*/ 188 h 708"/>
                <a:gd name="T64" fmla="*/ 332 w 790"/>
                <a:gd name="T65" fmla="*/ 188 h 708"/>
                <a:gd name="T66" fmla="*/ 332 w 790"/>
                <a:gd name="T67" fmla="*/ 0 h 708"/>
                <a:gd name="T68" fmla="*/ 407 w 790"/>
                <a:gd name="T69" fmla="*/ 0 h 708"/>
                <a:gd name="T70" fmla="*/ 407 w 790"/>
                <a:gd name="T71" fmla="*/ 89 h 708"/>
                <a:gd name="T72" fmla="*/ 518 w 790"/>
                <a:gd name="T73" fmla="*/ 72 h 708"/>
                <a:gd name="T74" fmla="*/ 790 w 790"/>
                <a:gd name="T75" fmla="*/ 355 h 708"/>
                <a:gd name="T76" fmla="*/ 726 w 790"/>
                <a:gd name="T77" fmla="*/ 560 h 708"/>
                <a:gd name="T78" fmla="*/ 707 w 790"/>
                <a:gd name="T79" fmla="*/ 562 h 708"/>
                <a:gd name="T80" fmla="*/ 672 w 790"/>
                <a:gd name="T81" fmla="*/ 524 h 708"/>
                <a:gd name="T82" fmla="*/ 518 w 790"/>
                <a:gd name="T83" fmla="*/ 549 h 708"/>
                <a:gd name="T84" fmla="*/ 607 w 790"/>
                <a:gd name="T85" fmla="*/ 444 h 708"/>
                <a:gd name="T86" fmla="*/ 607 w 790"/>
                <a:gd name="T87" fmla="*/ 397 h 708"/>
                <a:gd name="T88" fmla="*/ 462 w 790"/>
                <a:gd name="T89" fmla="*/ 479 h 708"/>
                <a:gd name="T90" fmla="*/ 518 w 790"/>
                <a:gd name="T91" fmla="*/ 549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8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8"/>
                    <a:pt x="538" y="198"/>
                  </a:cubicBezTo>
                  <a:cubicBezTo>
                    <a:pt x="481" y="198"/>
                    <a:pt x="401" y="224"/>
                    <a:pt x="401" y="277"/>
                  </a:cubicBezTo>
                  <a:cubicBezTo>
                    <a:pt x="401" y="298"/>
                    <a:pt x="418" y="313"/>
                    <a:pt x="441" y="313"/>
                  </a:cubicBezTo>
                  <a:cubicBezTo>
                    <a:pt x="455" y="313"/>
                    <a:pt x="480" y="304"/>
                    <a:pt x="480" y="272"/>
                  </a:cubicBezTo>
                  <a:cubicBezTo>
                    <a:pt x="480" y="247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8" y="375"/>
                    <a:pt x="388" y="492"/>
                  </a:cubicBezTo>
                  <a:cubicBezTo>
                    <a:pt x="388" y="544"/>
                    <a:pt x="431" y="582"/>
                    <a:pt x="488" y="582"/>
                  </a:cubicBezTo>
                  <a:cubicBezTo>
                    <a:pt x="545" y="582"/>
                    <a:pt x="581" y="559"/>
                    <a:pt x="606" y="523"/>
                  </a:cubicBezTo>
                  <a:lnTo>
                    <a:pt x="607" y="523"/>
                  </a:lnTo>
                  <a:cubicBezTo>
                    <a:pt x="607" y="558"/>
                    <a:pt x="621" y="582"/>
                    <a:pt x="670" y="582"/>
                  </a:cubicBezTo>
                  <a:cubicBezTo>
                    <a:pt x="680" y="582"/>
                    <a:pt x="690" y="582"/>
                    <a:pt x="711" y="579"/>
                  </a:cubicBezTo>
                  <a:lnTo>
                    <a:pt x="697" y="594"/>
                  </a:lnTo>
                  <a:cubicBezTo>
                    <a:pt x="635" y="660"/>
                    <a:pt x="538" y="708"/>
                    <a:pt x="400" y="708"/>
                  </a:cubicBezTo>
                  <a:cubicBezTo>
                    <a:pt x="150" y="708"/>
                    <a:pt x="0" y="582"/>
                    <a:pt x="0" y="468"/>
                  </a:cubicBezTo>
                  <a:cubicBezTo>
                    <a:pt x="0" y="414"/>
                    <a:pt x="28" y="350"/>
                    <a:pt x="103" y="277"/>
                  </a:cubicBezTo>
                  <a:lnTo>
                    <a:pt x="103" y="482"/>
                  </a:lnTo>
                  <a:lnTo>
                    <a:pt x="328" y="482"/>
                  </a:lnTo>
                  <a:lnTo>
                    <a:pt x="328" y="257"/>
                  </a:lnTo>
                  <a:lnTo>
                    <a:pt x="253" y="257"/>
                  </a:lnTo>
                  <a:lnTo>
                    <a:pt x="253" y="407"/>
                  </a:lnTo>
                  <a:lnTo>
                    <a:pt x="178" y="407"/>
                  </a:lnTo>
                  <a:lnTo>
                    <a:pt x="178" y="257"/>
                  </a:lnTo>
                  <a:lnTo>
                    <a:pt x="125" y="257"/>
                  </a:lnTo>
                  <a:cubicBezTo>
                    <a:pt x="188" y="200"/>
                    <a:pt x="252" y="157"/>
                    <a:pt x="313" y="125"/>
                  </a:cubicBezTo>
                  <a:lnTo>
                    <a:pt x="313" y="207"/>
                  </a:lnTo>
                  <a:lnTo>
                    <a:pt x="313" y="207"/>
                  </a:lnTo>
                  <a:lnTo>
                    <a:pt x="388" y="207"/>
                  </a:lnTo>
                  <a:lnTo>
                    <a:pt x="388" y="188"/>
                  </a:lnTo>
                  <a:lnTo>
                    <a:pt x="332" y="188"/>
                  </a:lnTo>
                  <a:lnTo>
                    <a:pt x="332" y="0"/>
                  </a:lnTo>
                  <a:lnTo>
                    <a:pt x="407" y="0"/>
                  </a:lnTo>
                  <a:lnTo>
                    <a:pt x="407" y="89"/>
                  </a:lnTo>
                  <a:cubicBezTo>
                    <a:pt x="446" y="78"/>
                    <a:pt x="483" y="72"/>
                    <a:pt x="518" y="72"/>
                  </a:cubicBezTo>
                  <a:cubicBezTo>
                    <a:pt x="682" y="72"/>
                    <a:pt x="790" y="200"/>
                    <a:pt x="790" y="355"/>
                  </a:cubicBezTo>
                  <a:cubicBezTo>
                    <a:pt x="790" y="423"/>
                    <a:pt x="771" y="498"/>
                    <a:pt x="726" y="560"/>
                  </a:cubicBezTo>
                  <a:cubicBezTo>
                    <a:pt x="712" y="562"/>
                    <a:pt x="710" y="562"/>
                    <a:pt x="707" y="562"/>
                  </a:cubicBezTo>
                  <a:cubicBezTo>
                    <a:pt x="681" y="562"/>
                    <a:pt x="672" y="552"/>
                    <a:pt x="672" y="524"/>
                  </a:cubicBezTo>
                  <a:close/>
                  <a:moveTo>
                    <a:pt x="518" y="549"/>
                  </a:moveTo>
                  <a:cubicBezTo>
                    <a:pt x="572" y="549"/>
                    <a:pt x="607" y="499"/>
                    <a:pt x="607" y="444"/>
                  </a:cubicBezTo>
                  <a:lnTo>
                    <a:pt x="607" y="397"/>
                  </a:lnTo>
                  <a:cubicBezTo>
                    <a:pt x="568" y="398"/>
                    <a:pt x="462" y="404"/>
                    <a:pt x="462" y="479"/>
                  </a:cubicBezTo>
                  <a:cubicBezTo>
                    <a:pt x="462" y="520"/>
                    <a:pt x="490" y="549"/>
                    <a:pt x="518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" name="Rectangle 1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448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UA générique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9289963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Freeform 84"/>
          <p:cNvSpPr>
            <a:spLocks/>
          </p:cNvSpPr>
          <p:nvPr/>
        </p:nvSpPr>
        <p:spPr bwMode="auto">
          <a:xfrm>
            <a:off x="11277850" y="5991441"/>
            <a:ext cx="69850" cy="296863"/>
          </a:xfrm>
          <a:custGeom>
            <a:avLst/>
            <a:gdLst>
              <a:gd name="T0" fmla="*/ 0 w 8"/>
              <a:gd name="T1" fmla="*/ 0 h 34"/>
              <a:gd name="T2" fmla="*/ 5 w 8"/>
              <a:gd name="T3" fmla="*/ 19 h 34"/>
              <a:gd name="T4" fmla="*/ 6 w 8"/>
              <a:gd name="T5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34">
                <a:moveTo>
                  <a:pt x="0" y="0"/>
                </a:moveTo>
                <a:cubicBezTo>
                  <a:pt x="2" y="7"/>
                  <a:pt x="4" y="13"/>
                  <a:pt x="5" y="19"/>
                </a:cubicBezTo>
                <a:cubicBezTo>
                  <a:pt x="7" y="24"/>
                  <a:pt x="8" y="29"/>
                  <a:pt x="6" y="34"/>
                </a:cubicBezTo>
              </a:path>
            </a:pathLst>
          </a:custGeom>
          <a:noFill/>
          <a:ln w="7938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30" name="Grouper 129"/>
          <p:cNvGrpSpPr/>
          <p:nvPr/>
        </p:nvGrpSpPr>
        <p:grpSpPr>
          <a:xfrm rot="5400000">
            <a:off x="2221613" y="1497992"/>
            <a:ext cx="969062" cy="969062"/>
            <a:chOff x="437354" y="1524752"/>
            <a:chExt cx="661988" cy="661988"/>
          </a:xfrm>
        </p:grpSpPr>
        <p:sp>
          <p:nvSpPr>
            <p:cNvPr id="128" name="Oval 121"/>
            <p:cNvSpPr>
              <a:spLocks noChangeArrowheads="1"/>
            </p:cNvSpPr>
            <p:nvPr/>
          </p:nvSpPr>
          <p:spPr bwMode="auto">
            <a:xfrm>
              <a:off x="437354" y="1524752"/>
              <a:ext cx="661988" cy="661988"/>
            </a:xfrm>
            <a:prstGeom prst="ellipse">
              <a:avLst/>
            </a:prstGeom>
            <a:solidFill>
              <a:srgbClr val="0BB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689767" y="1768488"/>
              <a:ext cx="182563" cy="192088"/>
            </a:xfrm>
            <a:custGeom>
              <a:avLst/>
              <a:gdLst>
                <a:gd name="T0" fmla="*/ 0 w 115"/>
                <a:gd name="T1" fmla="*/ 0 h 121"/>
                <a:gd name="T2" fmla="*/ 60 w 115"/>
                <a:gd name="T3" fmla="*/ 0 h 121"/>
                <a:gd name="T4" fmla="*/ 115 w 115"/>
                <a:gd name="T5" fmla="*/ 60 h 121"/>
                <a:gd name="T6" fmla="*/ 60 w 115"/>
                <a:gd name="T7" fmla="*/ 121 h 121"/>
                <a:gd name="T8" fmla="*/ 0 w 115"/>
                <a:gd name="T9" fmla="*/ 121 h 121"/>
                <a:gd name="T10" fmla="*/ 55 w 115"/>
                <a:gd name="T11" fmla="*/ 60 h 121"/>
                <a:gd name="T12" fmla="*/ 0 w 115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21">
                  <a:moveTo>
                    <a:pt x="0" y="0"/>
                  </a:moveTo>
                  <a:lnTo>
                    <a:pt x="60" y="0"/>
                  </a:lnTo>
                  <a:lnTo>
                    <a:pt x="115" y="60"/>
                  </a:lnTo>
                  <a:lnTo>
                    <a:pt x="60" y="121"/>
                  </a:lnTo>
                  <a:lnTo>
                    <a:pt x="0" y="121"/>
                  </a:lnTo>
                  <a:lnTo>
                    <a:pt x="55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80" name="Grouper 279"/>
          <p:cNvGrpSpPr/>
          <p:nvPr/>
        </p:nvGrpSpPr>
        <p:grpSpPr>
          <a:xfrm>
            <a:off x="7229291" y="3999089"/>
            <a:ext cx="4778446" cy="2493320"/>
            <a:chOff x="1997357" y="1429663"/>
            <a:chExt cx="3024188" cy="1577975"/>
          </a:xfrm>
        </p:grpSpPr>
        <p:sp>
          <p:nvSpPr>
            <p:cNvPr id="131" name="Freeform 117"/>
            <p:cNvSpPr>
              <a:spLocks/>
            </p:cNvSpPr>
            <p:nvPr/>
          </p:nvSpPr>
          <p:spPr bwMode="auto">
            <a:xfrm>
              <a:off x="2546632" y="1429663"/>
              <a:ext cx="2474913" cy="1577975"/>
            </a:xfrm>
            <a:custGeom>
              <a:avLst/>
              <a:gdLst>
                <a:gd name="T0" fmla="*/ 0 w 1559"/>
                <a:gd name="T1" fmla="*/ 0 h 994"/>
                <a:gd name="T2" fmla="*/ 373 w 1559"/>
                <a:gd name="T3" fmla="*/ 494 h 994"/>
                <a:gd name="T4" fmla="*/ 0 w 1559"/>
                <a:gd name="T5" fmla="*/ 994 h 994"/>
                <a:gd name="T6" fmla="*/ 1559 w 1559"/>
                <a:gd name="T7" fmla="*/ 994 h 994"/>
                <a:gd name="T8" fmla="*/ 1559 w 1559"/>
                <a:gd name="T9" fmla="*/ 0 h 994"/>
                <a:gd name="T10" fmla="*/ 0 w 1559"/>
                <a:gd name="T11" fmla="*/ 0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9" h="994">
                  <a:moveTo>
                    <a:pt x="0" y="0"/>
                  </a:moveTo>
                  <a:lnTo>
                    <a:pt x="373" y="494"/>
                  </a:lnTo>
                  <a:lnTo>
                    <a:pt x="0" y="994"/>
                  </a:lnTo>
                  <a:lnTo>
                    <a:pt x="1559" y="994"/>
                  </a:lnTo>
                  <a:lnTo>
                    <a:pt x="15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132" name="Freeform 118"/>
            <p:cNvSpPr>
              <a:spLocks/>
            </p:cNvSpPr>
            <p:nvPr/>
          </p:nvSpPr>
          <p:spPr bwMode="auto">
            <a:xfrm>
              <a:off x="1997357" y="1429663"/>
              <a:ext cx="1028700" cy="1570038"/>
            </a:xfrm>
            <a:custGeom>
              <a:avLst/>
              <a:gdLst>
                <a:gd name="T0" fmla="*/ 0 w 648"/>
                <a:gd name="T1" fmla="*/ 0 h 989"/>
                <a:gd name="T2" fmla="*/ 373 w 648"/>
                <a:gd name="T3" fmla="*/ 494 h 989"/>
                <a:gd name="T4" fmla="*/ 0 w 648"/>
                <a:gd name="T5" fmla="*/ 989 h 989"/>
                <a:gd name="T6" fmla="*/ 275 w 648"/>
                <a:gd name="T7" fmla="*/ 989 h 989"/>
                <a:gd name="T8" fmla="*/ 648 w 648"/>
                <a:gd name="T9" fmla="*/ 494 h 989"/>
                <a:gd name="T10" fmla="*/ 275 w 648"/>
                <a:gd name="T11" fmla="*/ 0 h 989"/>
                <a:gd name="T12" fmla="*/ 0 w 648"/>
                <a:gd name="T13" fmla="*/ 0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8" h="989">
                  <a:moveTo>
                    <a:pt x="0" y="0"/>
                  </a:moveTo>
                  <a:lnTo>
                    <a:pt x="373" y="494"/>
                  </a:lnTo>
                  <a:lnTo>
                    <a:pt x="0" y="989"/>
                  </a:lnTo>
                  <a:lnTo>
                    <a:pt x="275" y="989"/>
                  </a:lnTo>
                  <a:lnTo>
                    <a:pt x="648" y="494"/>
                  </a:lnTo>
                  <a:lnTo>
                    <a:pt x="2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79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FLÉCHAGE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Institutionnel 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281" name="Grouper 280"/>
          <p:cNvGrpSpPr/>
          <p:nvPr/>
        </p:nvGrpSpPr>
        <p:grpSpPr>
          <a:xfrm>
            <a:off x="7229291" y="1102120"/>
            <a:ext cx="4778446" cy="2493320"/>
            <a:chOff x="1997357" y="1429663"/>
            <a:chExt cx="3024188" cy="1577975"/>
          </a:xfrm>
        </p:grpSpPr>
        <p:sp>
          <p:nvSpPr>
            <p:cNvPr id="282" name="Freeform 117"/>
            <p:cNvSpPr>
              <a:spLocks/>
            </p:cNvSpPr>
            <p:nvPr/>
          </p:nvSpPr>
          <p:spPr bwMode="auto">
            <a:xfrm>
              <a:off x="2546632" y="1429663"/>
              <a:ext cx="2474913" cy="1577975"/>
            </a:xfrm>
            <a:custGeom>
              <a:avLst/>
              <a:gdLst>
                <a:gd name="T0" fmla="*/ 0 w 1559"/>
                <a:gd name="T1" fmla="*/ 0 h 994"/>
                <a:gd name="T2" fmla="*/ 373 w 1559"/>
                <a:gd name="T3" fmla="*/ 494 h 994"/>
                <a:gd name="T4" fmla="*/ 0 w 1559"/>
                <a:gd name="T5" fmla="*/ 994 h 994"/>
                <a:gd name="T6" fmla="*/ 1559 w 1559"/>
                <a:gd name="T7" fmla="*/ 994 h 994"/>
                <a:gd name="T8" fmla="*/ 1559 w 1559"/>
                <a:gd name="T9" fmla="*/ 0 h 994"/>
                <a:gd name="T10" fmla="*/ 0 w 1559"/>
                <a:gd name="T11" fmla="*/ 0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9" h="994">
                  <a:moveTo>
                    <a:pt x="0" y="0"/>
                  </a:moveTo>
                  <a:lnTo>
                    <a:pt x="373" y="494"/>
                  </a:lnTo>
                  <a:lnTo>
                    <a:pt x="0" y="994"/>
                  </a:lnTo>
                  <a:lnTo>
                    <a:pt x="1559" y="994"/>
                  </a:lnTo>
                  <a:lnTo>
                    <a:pt x="15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BB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283" name="Freeform 118"/>
            <p:cNvSpPr>
              <a:spLocks/>
            </p:cNvSpPr>
            <p:nvPr/>
          </p:nvSpPr>
          <p:spPr bwMode="auto">
            <a:xfrm>
              <a:off x="1997357" y="1429663"/>
              <a:ext cx="1028700" cy="1570038"/>
            </a:xfrm>
            <a:custGeom>
              <a:avLst/>
              <a:gdLst>
                <a:gd name="T0" fmla="*/ 0 w 648"/>
                <a:gd name="T1" fmla="*/ 0 h 989"/>
                <a:gd name="T2" fmla="*/ 373 w 648"/>
                <a:gd name="T3" fmla="*/ 494 h 989"/>
                <a:gd name="T4" fmla="*/ 0 w 648"/>
                <a:gd name="T5" fmla="*/ 989 h 989"/>
                <a:gd name="T6" fmla="*/ 275 w 648"/>
                <a:gd name="T7" fmla="*/ 989 h 989"/>
                <a:gd name="T8" fmla="*/ 648 w 648"/>
                <a:gd name="T9" fmla="*/ 494 h 989"/>
                <a:gd name="T10" fmla="*/ 275 w 648"/>
                <a:gd name="T11" fmla="*/ 0 h 989"/>
                <a:gd name="T12" fmla="*/ 0 w 648"/>
                <a:gd name="T13" fmla="*/ 0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8" h="989">
                  <a:moveTo>
                    <a:pt x="0" y="0"/>
                  </a:moveTo>
                  <a:lnTo>
                    <a:pt x="373" y="494"/>
                  </a:lnTo>
                  <a:lnTo>
                    <a:pt x="0" y="989"/>
                  </a:lnTo>
                  <a:lnTo>
                    <a:pt x="275" y="989"/>
                  </a:lnTo>
                  <a:lnTo>
                    <a:pt x="648" y="494"/>
                  </a:lnTo>
                  <a:lnTo>
                    <a:pt x="2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93" name="Grouper 292"/>
          <p:cNvGrpSpPr/>
          <p:nvPr/>
        </p:nvGrpSpPr>
        <p:grpSpPr>
          <a:xfrm rot="5400000">
            <a:off x="5433279" y="1497992"/>
            <a:ext cx="969062" cy="969062"/>
            <a:chOff x="437354" y="1524752"/>
            <a:chExt cx="661988" cy="661988"/>
          </a:xfrm>
        </p:grpSpPr>
        <p:sp>
          <p:nvSpPr>
            <p:cNvPr id="294" name="Oval 121"/>
            <p:cNvSpPr>
              <a:spLocks noChangeArrowheads="1"/>
            </p:cNvSpPr>
            <p:nvPr/>
          </p:nvSpPr>
          <p:spPr bwMode="auto">
            <a:xfrm>
              <a:off x="437354" y="1524752"/>
              <a:ext cx="661988" cy="6619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122"/>
            <p:cNvSpPr>
              <a:spLocks/>
            </p:cNvSpPr>
            <p:nvPr/>
          </p:nvSpPr>
          <p:spPr bwMode="auto">
            <a:xfrm>
              <a:off x="689767" y="1759812"/>
              <a:ext cx="182563" cy="192088"/>
            </a:xfrm>
            <a:custGeom>
              <a:avLst/>
              <a:gdLst>
                <a:gd name="T0" fmla="*/ 0 w 115"/>
                <a:gd name="T1" fmla="*/ 0 h 121"/>
                <a:gd name="T2" fmla="*/ 60 w 115"/>
                <a:gd name="T3" fmla="*/ 0 h 121"/>
                <a:gd name="T4" fmla="*/ 115 w 115"/>
                <a:gd name="T5" fmla="*/ 60 h 121"/>
                <a:gd name="T6" fmla="*/ 60 w 115"/>
                <a:gd name="T7" fmla="*/ 121 h 121"/>
                <a:gd name="T8" fmla="*/ 0 w 115"/>
                <a:gd name="T9" fmla="*/ 121 h 121"/>
                <a:gd name="T10" fmla="*/ 55 w 115"/>
                <a:gd name="T11" fmla="*/ 60 h 121"/>
                <a:gd name="T12" fmla="*/ 0 w 115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21">
                  <a:moveTo>
                    <a:pt x="0" y="0"/>
                  </a:moveTo>
                  <a:lnTo>
                    <a:pt x="60" y="0"/>
                  </a:lnTo>
                  <a:lnTo>
                    <a:pt x="115" y="60"/>
                  </a:lnTo>
                  <a:lnTo>
                    <a:pt x="60" y="121"/>
                  </a:lnTo>
                  <a:lnTo>
                    <a:pt x="0" y="121"/>
                  </a:lnTo>
                  <a:lnTo>
                    <a:pt x="55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8" name="Freeform 6"/>
          <p:cNvSpPr>
            <a:spLocks/>
          </p:cNvSpPr>
          <p:nvPr/>
        </p:nvSpPr>
        <p:spPr bwMode="auto">
          <a:xfrm>
            <a:off x="796562" y="3328307"/>
            <a:ext cx="1275496" cy="422713"/>
          </a:xfrm>
          <a:custGeom>
            <a:avLst/>
            <a:gdLst>
              <a:gd name="T0" fmla="*/ 1028 w 1240"/>
              <a:gd name="T1" fmla="*/ 159 h 411"/>
              <a:gd name="T2" fmla="*/ 904 w 1240"/>
              <a:gd name="T3" fmla="*/ 88 h 411"/>
              <a:gd name="T4" fmla="*/ 888 w 1240"/>
              <a:gd name="T5" fmla="*/ 28 h 411"/>
              <a:gd name="T6" fmla="*/ 947 w 1240"/>
              <a:gd name="T7" fmla="*/ 12 h 411"/>
              <a:gd name="T8" fmla="*/ 1219 w 1240"/>
              <a:gd name="T9" fmla="*/ 169 h 411"/>
              <a:gd name="T10" fmla="*/ 1240 w 1240"/>
              <a:gd name="T11" fmla="*/ 207 h 411"/>
              <a:gd name="T12" fmla="*/ 1218 w 1240"/>
              <a:gd name="T13" fmla="*/ 245 h 411"/>
              <a:gd name="T14" fmla="*/ 947 w 1240"/>
              <a:gd name="T15" fmla="*/ 401 h 411"/>
              <a:gd name="T16" fmla="*/ 894 w 1240"/>
              <a:gd name="T17" fmla="*/ 394 h 411"/>
              <a:gd name="T18" fmla="*/ 887 w 1240"/>
              <a:gd name="T19" fmla="*/ 385 h 411"/>
              <a:gd name="T20" fmla="*/ 903 w 1240"/>
              <a:gd name="T21" fmla="*/ 326 h 411"/>
              <a:gd name="T22" fmla="*/ 1037 w 1240"/>
              <a:gd name="T23" fmla="*/ 246 h 411"/>
              <a:gd name="T24" fmla="*/ 44 w 1240"/>
              <a:gd name="T25" fmla="*/ 247 h 411"/>
              <a:gd name="T26" fmla="*/ 0 w 1240"/>
              <a:gd name="T27" fmla="*/ 203 h 411"/>
              <a:gd name="T28" fmla="*/ 44 w 1240"/>
              <a:gd name="T29" fmla="*/ 160 h 411"/>
              <a:gd name="T30" fmla="*/ 1028 w 1240"/>
              <a:gd name="T31" fmla="*/ 15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40" h="411">
                <a:moveTo>
                  <a:pt x="1028" y="159"/>
                </a:moveTo>
                <a:cubicBezTo>
                  <a:pt x="904" y="88"/>
                  <a:pt x="904" y="88"/>
                  <a:pt x="904" y="88"/>
                </a:cubicBezTo>
                <a:cubicBezTo>
                  <a:pt x="883" y="75"/>
                  <a:pt x="876" y="49"/>
                  <a:pt x="888" y="28"/>
                </a:cubicBezTo>
                <a:cubicBezTo>
                  <a:pt x="900" y="7"/>
                  <a:pt x="927" y="0"/>
                  <a:pt x="947" y="12"/>
                </a:cubicBezTo>
                <a:cubicBezTo>
                  <a:pt x="1219" y="169"/>
                  <a:pt x="1219" y="169"/>
                  <a:pt x="1219" y="169"/>
                </a:cubicBezTo>
                <a:cubicBezTo>
                  <a:pt x="1232" y="177"/>
                  <a:pt x="1240" y="192"/>
                  <a:pt x="1240" y="207"/>
                </a:cubicBezTo>
                <a:cubicBezTo>
                  <a:pt x="1240" y="223"/>
                  <a:pt x="1232" y="237"/>
                  <a:pt x="1218" y="245"/>
                </a:cubicBezTo>
                <a:cubicBezTo>
                  <a:pt x="947" y="401"/>
                  <a:pt x="947" y="401"/>
                  <a:pt x="947" y="401"/>
                </a:cubicBezTo>
                <a:cubicBezTo>
                  <a:pt x="929" y="411"/>
                  <a:pt x="908" y="408"/>
                  <a:pt x="894" y="394"/>
                </a:cubicBezTo>
                <a:cubicBezTo>
                  <a:pt x="892" y="391"/>
                  <a:pt x="889" y="388"/>
                  <a:pt x="887" y="385"/>
                </a:cubicBezTo>
                <a:cubicBezTo>
                  <a:pt x="875" y="364"/>
                  <a:pt x="883" y="337"/>
                  <a:pt x="903" y="326"/>
                </a:cubicBezTo>
                <a:cubicBezTo>
                  <a:pt x="1037" y="246"/>
                  <a:pt x="1037" y="246"/>
                  <a:pt x="1037" y="246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" y="247"/>
                  <a:pt x="0" y="215"/>
                  <a:pt x="0" y="203"/>
                </a:cubicBezTo>
                <a:cubicBezTo>
                  <a:pt x="0" y="179"/>
                  <a:pt x="12" y="162"/>
                  <a:pt x="44" y="160"/>
                </a:cubicBezTo>
                <a:lnTo>
                  <a:pt x="1028" y="159"/>
                </a:lnTo>
                <a:close/>
              </a:path>
            </a:pathLst>
          </a:custGeom>
          <a:solidFill>
            <a:srgbClr val="14BAE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" name="Freeform 6"/>
          <p:cNvSpPr>
            <a:spLocks/>
          </p:cNvSpPr>
          <p:nvPr/>
        </p:nvSpPr>
        <p:spPr bwMode="auto">
          <a:xfrm flipH="1">
            <a:off x="2245640" y="3328307"/>
            <a:ext cx="1275496" cy="422713"/>
          </a:xfrm>
          <a:custGeom>
            <a:avLst/>
            <a:gdLst>
              <a:gd name="T0" fmla="*/ 1028 w 1240"/>
              <a:gd name="T1" fmla="*/ 159 h 411"/>
              <a:gd name="T2" fmla="*/ 904 w 1240"/>
              <a:gd name="T3" fmla="*/ 88 h 411"/>
              <a:gd name="T4" fmla="*/ 888 w 1240"/>
              <a:gd name="T5" fmla="*/ 28 h 411"/>
              <a:gd name="T6" fmla="*/ 947 w 1240"/>
              <a:gd name="T7" fmla="*/ 12 h 411"/>
              <a:gd name="T8" fmla="*/ 1219 w 1240"/>
              <a:gd name="T9" fmla="*/ 169 h 411"/>
              <a:gd name="T10" fmla="*/ 1240 w 1240"/>
              <a:gd name="T11" fmla="*/ 207 h 411"/>
              <a:gd name="T12" fmla="*/ 1218 w 1240"/>
              <a:gd name="T13" fmla="*/ 245 h 411"/>
              <a:gd name="T14" fmla="*/ 947 w 1240"/>
              <a:gd name="T15" fmla="*/ 401 h 411"/>
              <a:gd name="T16" fmla="*/ 894 w 1240"/>
              <a:gd name="T17" fmla="*/ 394 h 411"/>
              <a:gd name="T18" fmla="*/ 887 w 1240"/>
              <a:gd name="T19" fmla="*/ 385 h 411"/>
              <a:gd name="T20" fmla="*/ 903 w 1240"/>
              <a:gd name="T21" fmla="*/ 326 h 411"/>
              <a:gd name="T22" fmla="*/ 1037 w 1240"/>
              <a:gd name="T23" fmla="*/ 246 h 411"/>
              <a:gd name="T24" fmla="*/ 44 w 1240"/>
              <a:gd name="T25" fmla="*/ 247 h 411"/>
              <a:gd name="T26" fmla="*/ 0 w 1240"/>
              <a:gd name="T27" fmla="*/ 203 h 411"/>
              <a:gd name="T28" fmla="*/ 44 w 1240"/>
              <a:gd name="T29" fmla="*/ 160 h 411"/>
              <a:gd name="T30" fmla="*/ 1028 w 1240"/>
              <a:gd name="T31" fmla="*/ 15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40" h="411">
                <a:moveTo>
                  <a:pt x="1028" y="159"/>
                </a:moveTo>
                <a:cubicBezTo>
                  <a:pt x="904" y="88"/>
                  <a:pt x="904" y="88"/>
                  <a:pt x="904" y="88"/>
                </a:cubicBezTo>
                <a:cubicBezTo>
                  <a:pt x="883" y="75"/>
                  <a:pt x="876" y="49"/>
                  <a:pt x="888" y="28"/>
                </a:cubicBezTo>
                <a:cubicBezTo>
                  <a:pt x="900" y="7"/>
                  <a:pt x="927" y="0"/>
                  <a:pt x="947" y="12"/>
                </a:cubicBezTo>
                <a:cubicBezTo>
                  <a:pt x="1219" y="169"/>
                  <a:pt x="1219" y="169"/>
                  <a:pt x="1219" y="169"/>
                </a:cubicBezTo>
                <a:cubicBezTo>
                  <a:pt x="1232" y="177"/>
                  <a:pt x="1240" y="192"/>
                  <a:pt x="1240" y="207"/>
                </a:cubicBezTo>
                <a:cubicBezTo>
                  <a:pt x="1240" y="223"/>
                  <a:pt x="1232" y="237"/>
                  <a:pt x="1218" y="245"/>
                </a:cubicBezTo>
                <a:cubicBezTo>
                  <a:pt x="947" y="401"/>
                  <a:pt x="947" y="401"/>
                  <a:pt x="947" y="401"/>
                </a:cubicBezTo>
                <a:cubicBezTo>
                  <a:pt x="929" y="411"/>
                  <a:pt x="908" y="408"/>
                  <a:pt x="894" y="394"/>
                </a:cubicBezTo>
                <a:cubicBezTo>
                  <a:pt x="892" y="391"/>
                  <a:pt x="889" y="388"/>
                  <a:pt x="887" y="385"/>
                </a:cubicBezTo>
                <a:cubicBezTo>
                  <a:pt x="875" y="364"/>
                  <a:pt x="883" y="337"/>
                  <a:pt x="903" y="326"/>
                </a:cubicBezTo>
                <a:cubicBezTo>
                  <a:pt x="1037" y="246"/>
                  <a:pt x="1037" y="246"/>
                  <a:pt x="1037" y="246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" y="247"/>
                  <a:pt x="0" y="215"/>
                  <a:pt x="0" y="203"/>
                </a:cubicBezTo>
                <a:cubicBezTo>
                  <a:pt x="0" y="179"/>
                  <a:pt x="12" y="162"/>
                  <a:pt x="44" y="160"/>
                </a:cubicBezTo>
                <a:lnTo>
                  <a:pt x="1028" y="159"/>
                </a:lnTo>
                <a:close/>
              </a:path>
            </a:pathLst>
          </a:custGeom>
          <a:solidFill>
            <a:srgbClr val="14BAE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" name="Freeform 6"/>
          <p:cNvSpPr>
            <a:spLocks/>
          </p:cNvSpPr>
          <p:nvPr/>
        </p:nvSpPr>
        <p:spPr bwMode="auto">
          <a:xfrm>
            <a:off x="3930805" y="3328307"/>
            <a:ext cx="1275496" cy="422713"/>
          </a:xfrm>
          <a:custGeom>
            <a:avLst/>
            <a:gdLst>
              <a:gd name="T0" fmla="*/ 1028 w 1240"/>
              <a:gd name="T1" fmla="*/ 159 h 411"/>
              <a:gd name="T2" fmla="*/ 904 w 1240"/>
              <a:gd name="T3" fmla="*/ 88 h 411"/>
              <a:gd name="T4" fmla="*/ 888 w 1240"/>
              <a:gd name="T5" fmla="*/ 28 h 411"/>
              <a:gd name="T6" fmla="*/ 947 w 1240"/>
              <a:gd name="T7" fmla="*/ 12 h 411"/>
              <a:gd name="T8" fmla="*/ 1219 w 1240"/>
              <a:gd name="T9" fmla="*/ 169 h 411"/>
              <a:gd name="T10" fmla="*/ 1240 w 1240"/>
              <a:gd name="T11" fmla="*/ 207 h 411"/>
              <a:gd name="T12" fmla="*/ 1218 w 1240"/>
              <a:gd name="T13" fmla="*/ 245 h 411"/>
              <a:gd name="T14" fmla="*/ 947 w 1240"/>
              <a:gd name="T15" fmla="*/ 401 h 411"/>
              <a:gd name="T16" fmla="*/ 894 w 1240"/>
              <a:gd name="T17" fmla="*/ 394 h 411"/>
              <a:gd name="T18" fmla="*/ 887 w 1240"/>
              <a:gd name="T19" fmla="*/ 385 h 411"/>
              <a:gd name="T20" fmla="*/ 903 w 1240"/>
              <a:gd name="T21" fmla="*/ 326 h 411"/>
              <a:gd name="T22" fmla="*/ 1037 w 1240"/>
              <a:gd name="T23" fmla="*/ 246 h 411"/>
              <a:gd name="T24" fmla="*/ 44 w 1240"/>
              <a:gd name="T25" fmla="*/ 247 h 411"/>
              <a:gd name="T26" fmla="*/ 0 w 1240"/>
              <a:gd name="T27" fmla="*/ 203 h 411"/>
              <a:gd name="T28" fmla="*/ 44 w 1240"/>
              <a:gd name="T29" fmla="*/ 160 h 411"/>
              <a:gd name="T30" fmla="*/ 1028 w 1240"/>
              <a:gd name="T31" fmla="*/ 15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40" h="411">
                <a:moveTo>
                  <a:pt x="1028" y="159"/>
                </a:moveTo>
                <a:cubicBezTo>
                  <a:pt x="904" y="88"/>
                  <a:pt x="904" y="88"/>
                  <a:pt x="904" y="88"/>
                </a:cubicBezTo>
                <a:cubicBezTo>
                  <a:pt x="883" y="75"/>
                  <a:pt x="876" y="49"/>
                  <a:pt x="888" y="28"/>
                </a:cubicBezTo>
                <a:cubicBezTo>
                  <a:pt x="900" y="7"/>
                  <a:pt x="927" y="0"/>
                  <a:pt x="947" y="12"/>
                </a:cubicBezTo>
                <a:cubicBezTo>
                  <a:pt x="1219" y="169"/>
                  <a:pt x="1219" y="169"/>
                  <a:pt x="1219" y="169"/>
                </a:cubicBezTo>
                <a:cubicBezTo>
                  <a:pt x="1232" y="177"/>
                  <a:pt x="1240" y="192"/>
                  <a:pt x="1240" y="207"/>
                </a:cubicBezTo>
                <a:cubicBezTo>
                  <a:pt x="1240" y="223"/>
                  <a:pt x="1232" y="237"/>
                  <a:pt x="1218" y="245"/>
                </a:cubicBezTo>
                <a:cubicBezTo>
                  <a:pt x="947" y="401"/>
                  <a:pt x="947" y="401"/>
                  <a:pt x="947" y="401"/>
                </a:cubicBezTo>
                <a:cubicBezTo>
                  <a:pt x="929" y="411"/>
                  <a:pt x="908" y="408"/>
                  <a:pt x="894" y="394"/>
                </a:cubicBezTo>
                <a:cubicBezTo>
                  <a:pt x="892" y="391"/>
                  <a:pt x="889" y="388"/>
                  <a:pt x="887" y="385"/>
                </a:cubicBezTo>
                <a:cubicBezTo>
                  <a:pt x="875" y="364"/>
                  <a:pt x="883" y="337"/>
                  <a:pt x="903" y="326"/>
                </a:cubicBezTo>
                <a:cubicBezTo>
                  <a:pt x="1037" y="246"/>
                  <a:pt x="1037" y="246"/>
                  <a:pt x="1037" y="246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" y="247"/>
                  <a:pt x="0" y="215"/>
                  <a:pt x="0" y="203"/>
                </a:cubicBezTo>
                <a:cubicBezTo>
                  <a:pt x="0" y="179"/>
                  <a:pt x="12" y="162"/>
                  <a:pt x="44" y="160"/>
                </a:cubicBezTo>
                <a:lnTo>
                  <a:pt x="1028" y="1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" name="Freeform 6"/>
          <p:cNvSpPr>
            <a:spLocks/>
          </p:cNvSpPr>
          <p:nvPr/>
        </p:nvSpPr>
        <p:spPr bwMode="auto">
          <a:xfrm flipH="1">
            <a:off x="5379883" y="3328307"/>
            <a:ext cx="1275496" cy="422713"/>
          </a:xfrm>
          <a:custGeom>
            <a:avLst/>
            <a:gdLst>
              <a:gd name="T0" fmla="*/ 1028 w 1240"/>
              <a:gd name="T1" fmla="*/ 159 h 411"/>
              <a:gd name="T2" fmla="*/ 904 w 1240"/>
              <a:gd name="T3" fmla="*/ 88 h 411"/>
              <a:gd name="T4" fmla="*/ 888 w 1240"/>
              <a:gd name="T5" fmla="*/ 28 h 411"/>
              <a:gd name="T6" fmla="*/ 947 w 1240"/>
              <a:gd name="T7" fmla="*/ 12 h 411"/>
              <a:gd name="T8" fmla="*/ 1219 w 1240"/>
              <a:gd name="T9" fmla="*/ 169 h 411"/>
              <a:gd name="T10" fmla="*/ 1240 w 1240"/>
              <a:gd name="T11" fmla="*/ 207 h 411"/>
              <a:gd name="T12" fmla="*/ 1218 w 1240"/>
              <a:gd name="T13" fmla="*/ 245 h 411"/>
              <a:gd name="T14" fmla="*/ 947 w 1240"/>
              <a:gd name="T15" fmla="*/ 401 h 411"/>
              <a:gd name="T16" fmla="*/ 894 w 1240"/>
              <a:gd name="T17" fmla="*/ 394 h 411"/>
              <a:gd name="T18" fmla="*/ 887 w 1240"/>
              <a:gd name="T19" fmla="*/ 385 h 411"/>
              <a:gd name="T20" fmla="*/ 903 w 1240"/>
              <a:gd name="T21" fmla="*/ 326 h 411"/>
              <a:gd name="T22" fmla="*/ 1037 w 1240"/>
              <a:gd name="T23" fmla="*/ 246 h 411"/>
              <a:gd name="T24" fmla="*/ 44 w 1240"/>
              <a:gd name="T25" fmla="*/ 247 h 411"/>
              <a:gd name="T26" fmla="*/ 0 w 1240"/>
              <a:gd name="T27" fmla="*/ 203 h 411"/>
              <a:gd name="T28" fmla="*/ 44 w 1240"/>
              <a:gd name="T29" fmla="*/ 160 h 411"/>
              <a:gd name="T30" fmla="*/ 1028 w 1240"/>
              <a:gd name="T31" fmla="*/ 15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40" h="411">
                <a:moveTo>
                  <a:pt x="1028" y="159"/>
                </a:moveTo>
                <a:cubicBezTo>
                  <a:pt x="904" y="88"/>
                  <a:pt x="904" y="88"/>
                  <a:pt x="904" y="88"/>
                </a:cubicBezTo>
                <a:cubicBezTo>
                  <a:pt x="883" y="75"/>
                  <a:pt x="876" y="49"/>
                  <a:pt x="888" y="28"/>
                </a:cubicBezTo>
                <a:cubicBezTo>
                  <a:pt x="900" y="7"/>
                  <a:pt x="927" y="0"/>
                  <a:pt x="947" y="12"/>
                </a:cubicBezTo>
                <a:cubicBezTo>
                  <a:pt x="1219" y="169"/>
                  <a:pt x="1219" y="169"/>
                  <a:pt x="1219" y="169"/>
                </a:cubicBezTo>
                <a:cubicBezTo>
                  <a:pt x="1232" y="177"/>
                  <a:pt x="1240" y="192"/>
                  <a:pt x="1240" y="207"/>
                </a:cubicBezTo>
                <a:cubicBezTo>
                  <a:pt x="1240" y="223"/>
                  <a:pt x="1232" y="237"/>
                  <a:pt x="1218" y="245"/>
                </a:cubicBezTo>
                <a:cubicBezTo>
                  <a:pt x="947" y="401"/>
                  <a:pt x="947" y="401"/>
                  <a:pt x="947" y="401"/>
                </a:cubicBezTo>
                <a:cubicBezTo>
                  <a:pt x="929" y="411"/>
                  <a:pt x="908" y="408"/>
                  <a:pt x="894" y="394"/>
                </a:cubicBezTo>
                <a:cubicBezTo>
                  <a:pt x="892" y="391"/>
                  <a:pt x="889" y="388"/>
                  <a:pt x="887" y="385"/>
                </a:cubicBezTo>
                <a:cubicBezTo>
                  <a:pt x="875" y="364"/>
                  <a:pt x="883" y="337"/>
                  <a:pt x="903" y="326"/>
                </a:cubicBezTo>
                <a:cubicBezTo>
                  <a:pt x="1037" y="246"/>
                  <a:pt x="1037" y="246"/>
                  <a:pt x="1037" y="246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" y="247"/>
                  <a:pt x="0" y="215"/>
                  <a:pt x="0" y="203"/>
                </a:cubicBezTo>
                <a:cubicBezTo>
                  <a:pt x="0" y="179"/>
                  <a:pt x="12" y="162"/>
                  <a:pt x="44" y="160"/>
                </a:cubicBezTo>
                <a:lnTo>
                  <a:pt x="1028" y="1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" name="Freeform 5"/>
          <p:cNvSpPr>
            <a:spLocks/>
          </p:cNvSpPr>
          <p:nvPr/>
        </p:nvSpPr>
        <p:spPr bwMode="auto">
          <a:xfrm>
            <a:off x="800240" y="5806574"/>
            <a:ext cx="2140113" cy="688303"/>
          </a:xfrm>
          <a:custGeom>
            <a:avLst/>
            <a:gdLst>
              <a:gd name="T0" fmla="*/ 1320 w 1334"/>
              <a:gd name="T1" fmla="*/ 282 h 429"/>
              <a:gd name="T2" fmla="*/ 1156 w 1334"/>
              <a:gd name="T3" fmla="*/ 187 h 429"/>
              <a:gd name="T4" fmla="*/ 1120 w 1334"/>
              <a:gd name="T5" fmla="*/ 196 h 429"/>
              <a:gd name="T6" fmla="*/ 1129 w 1334"/>
              <a:gd name="T7" fmla="*/ 233 h 429"/>
              <a:gd name="T8" fmla="*/ 1206 w 1334"/>
              <a:gd name="T9" fmla="*/ 277 h 429"/>
              <a:gd name="T10" fmla="*/ 636 w 1334"/>
              <a:gd name="T11" fmla="*/ 276 h 429"/>
              <a:gd name="T12" fmla="*/ 637 w 1334"/>
              <a:gd name="T13" fmla="*/ 27 h 429"/>
              <a:gd name="T14" fmla="*/ 629 w 1334"/>
              <a:gd name="T15" fmla="*/ 8 h 429"/>
              <a:gd name="T16" fmla="*/ 610 w 1334"/>
              <a:gd name="T17" fmla="*/ 1 h 429"/>
              <a:gd name="T18" fmla="*/ 27 w 1334"/>
              <a:gd name="T19" fmla="*/ 0 h 429"/>
              <a:gd name="T20" fmla="*/ 0 w 1334"/>
              <a:gd name="T21" fmla="*/ 26 h 429"/>
              <a:gd name="T22" fmla="*/ 27 w 1334"/>
              <a:gd name="T23" fmla="*/ 53 h 429"/>
              <a:gd name="T24" fmla="*/ 584 w 1334"/>
              <a:gd name="T25" fmla="*/ 54 h 429"/>
              <a:gd name="T26" fmla="*/ 583 w 1334"/>
              <a:gd name="T27" fmla="*/ 303 h 429"/>
              <a:gd name="T28" fmla="*/ 610 w 1334"/>
              <a:gd name="T29" fmla="*/ 329 h 429"/>
              <a:gd name="T30" fmla="*/ 1210 w 1334"/>
              <a:gd name="T31" fmla="*/ 330 h 429"/>
              <a:gd name="T32" fmla="*/ 1129 w 1334"/>
              <a:gd name="T33" fmla="*/ 377 h 429"/>
              <a:gd name="T34" fmla="*/ 1119 w 1334"/>
              <a:gd name="T35" fmla="*/ 413 h 429"/>
              <a:gd name="T36" fmla="*/ 1123 w 1334"/>
              <a:gd name="T37" fmla="*/ 419 h 429"/>
              <a:gd name="T38" fmla="*/ 1155 w 1334"/>
              <a:gd name="T39" fmla="*/ 423 h 429"/>
              <a:gd name="T40" fmla="*/ 1320 w 1334"/>
              <a:gd name="T41" fmla="*/ 328 h 429"/>
              <a:gd name="T42" fmla="*/ 1334 w 1334"/>
              <a:gd name="T43" fmla="*/ 305 h 429"/>
              <a:gd name="T44" fmla="*/ 1320 w 1334"/>
              <a:gd name="T45" fmla="*/ 282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34" h="429">
                <a:moveTo>
                  <a:pt x="1320" y="282"/>
                </a:moveTo>
                <a:cubicBezTo>
                  <a:pt x="1156" y="187"/>
                  <a:pt x="1156" y="187"/>
                  <a:pt x="1156" y="187"/>
                </a:cubicBezTo>
                <a:cubicBezTo>
                  <a:pt x="1143" y="179"/>
                  <a:pt x="1127" y="184"/>
                  <a:pt x="1120" y="196"/>
                </a:cubicBezTo>
                <a:cubicBezTo>
                  <a:pt x="1112" y="209"/>
                  <a:pt x="1116" y="225"/>
                  <a:pt x="1129" y="233"/>
                </a:cubicBezTo>
                <a:cubicBezTo>
                  <a:pt x="1206" y="277"/>
                  <a:pt x="1206" y="277"/>
                  <a:pt x="1206" y="277"/>
                </a:cubicBezTo>
                <a:cubicBezTo>
                  <a:pt x="636" y="276"/>
                  <a:pt x="636" y="276"/>
                  <a:pt x="636" y="276"/>
                </a:cubicBezTo>
                <a:cubicBezTo>
                  <a:pt x="637" y="27"/>
                  <a:pt x="637" y="27"/>
                  <a:pt x="637" y="27"/>
                </a:cubicBezTo>
                <a:cubicBezTo>
                  <a:pt x="637" y="20"/>
                  <a:pt x="634" y="13"/>
                  <a:pt x="629" y="8"/>
                </a:cubicBezTo>
                <a:cubicBezTo>
                  <a:pt x="624" y="3"/>
                  <a:pt x="617" y="1"/>
                  <a:pt x="610" y="1"/>
                </a:cubicBezTo>
                <a:cubicBezTo>
                  <a:pt x="27" y="0"/>
                  <a:pt x="27" y="0"/>
                  <a:pt x="27" y="0"/>
                </a:cubicBezTo>
                <a:cubicBezTo>
                  <a:pt x="7" y="1"/>
                  <a:pt x="0" y="12"/>
                  <a:pt x="0" y="26"/>
                </a:cubicBezTo>
                <a:cubicBezTo>
                  <a:pt x="0" y="33"/>
                  <a:pt x="3" y="53"/>
                  <a:pt x="27" y="53"/>
                </a:cubicBezTo>
                <a:cubicBezTo>
                  <a:pt x="584" y="54"/>
                  <a:pt x="584" y="54"/>
                  <a:pt x="584" y="54"/>
                </a:cubicBezTo>
                <a:cubicBezTo>
                  <a:pt x="583" y="303"/>
                  <a:pt x="583" y="303"/>
                  <a:pt x="583" y="303"/>
                </a:cubicBezTo>
                <a:cubicBezTo>
                  <a:pt x="583" y="317"/>
                  <a:pt x="596" y="329"/>
                  <a:pt x="610" y="329"/>
                </a:cubicBezTo>
                <a:cubicBezTo>
                  <a:pt x="1210" y="330"/>
                  <a:pt x="1210" y="330"/>
                  <a:pt x="1210" y="330"/>
                </a:cubicBezTo>
                <a:cubicBezTo>
                  <a:pt x="1129" y="377"/>
                  <a:pt x="1129" y="377"/>
                  <a:pt x="1129" y="377"/>
                </a:cubicBezTo>
                <a:cubicBezTo>
                  <a:pt x="1116" y="384"/>
                  <a:pt x="1112" y="401"/>
                  <a:pt x="1119" y="413"/>
                </a:cubicBezTo>
                <a:cubicBezTo>
                  <a:pt x="1120" y="415"/>
                  <a:pt x="1122" y="417"/>
                  <a:pt x="1123" y="419"/>
                </a:cubicBezTo>
                <a:cubicBezTo>
                  <a:pt x="1132" y="427"/>
                  <a:pt x="1145" y="429"/>
                  <a:pt x="1155" y="423"/>
                </a:cubicBezTo>
                <a:cubicBezTo>
                  <a:pt x="1320" y="328"/>
                  <a:pt x="1320" y="328"/>
                  <a:pt x="1320" y="328"/>
                </a:cubicBezTo>
                <a:cubicBezTo>
                  <a:pt x="1329" y="323"/>
                  <a:pt x="1334" y="315"/>
                  <a:pt x="1334" y="305"/>
                </a:cubicBezTo>
                <a:cubicBezTo>
                  <a:pt x="1334" y="296"/>
                  <a:pt x="1329" y="287"/>
                  <a:pt x="1320" y="282"/>
                </a:cubicBezTo>
                <a:close/>
              </a:path>
            </a:pathLst>
          </a:custGeom>
          <a:solidFill>
            <a:srgbClr val="14BAE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" name="Freeform 5"/>
          <p:cNvSpPr>
            <a:spLocks/>
          </p:cNvSpPr>
          <p:nvPr/>
        </p:nvSpPr>
        <p:spPr bwMode="auto">
          <a:xfrm rot="16200000">
            <a:off x="1739858" y="5061827"/>
            <a:ext cx="1479304" cy="475773"/>
          </a:xfrm>
          <a:custGeom>
            <a:avLst/>
            <a:gdLst>
              <a:gd name="T0" fmla="*/ 1320 w 1334"/>
              <a:gd name="T1" fmla="*/ 282 h 429"/>
              <a:gd name="T2" fmla="*/ 1156 w 1334"/>
              <a:gd name="T3" fmla="*/ 187 h 429"/>
              <a:gd name="T4" fmla="*/ 1120 w 1334"/>
              <a:gd name="T5" fmla="*/ 196 h 429"/>
              <a:gd name="T6" fmla="*/ 1129 w 1334"/>
              <a:gd name="T7" fmla="*/ 233 h 429"/>
              <a:gd name="T8" fmla="*/ 1206 w 1334"/>
              <a:gd name="T9" fmla="*/ 277 h 429"/>
              <a:gd name="T10" fmla="*/ 636 w 1334"/>
              <a:gd name="T11" fmla="*/ 276 h 429"/>
              <a:gd name="T12" fmla="*/ 637 w 1334"/>
              <a:gd name="T13" fmla="*/ 27 h 429"/>
              <a:gd name="T14" fmla="*/ 629 w 1334"/>
              <a:gd name="T15" fmla="*/ 8 h 429"/>
              <a:gd name="T16" fmla="*/ 610 w 1334"/>
              <a:gd name="T17" fmla="*/ 1 h 429"/>
              <a:gd name="T18" fmla="*/ 27 w 1334"/>
              <a:gd name="T19" fmla="*/ 0 h 429"/>
              <a:gd name="T20" fmla="*/ 0 w 1334"/>
              <a:gd name="T21" fmla="*/ 26 h 429"/>
              <a:gd name="T22" fmla="*/ 27 w 1334"/>
              <a:gd name="T23" fmla="*/ 53 h 429"/>
              <a:gd name="T24" fmla="*/ 584 w 1334"/>
              <a:gd name="T25" fmla="*/ 54 h 429"/>
              <a:gd name="T26" fmla="*/ 583 w 1334"/>
              <a:gd name="T27" fmla="*/ 303 h 429"/>
              <a:gd name="T28" fmla="*/ 610 w 1334"/>
              <a:gd name="T29" fmla="*/ 329 h 429"/>
              <a:gd name="T30" fmla="*/ 1210 w 1334"/>
              <a:gd name="T31" fmla="*/ 330 h 429"/>
              <a:gd name="T32" fmla="*/ 1129 w 1334"/>
              <a:gd name="T33" fmla="*/ 377 h 429"/>
              <a:gd name="T34" fmla="*/ 1119 w 1334"/>
              <a:gd name="T35" fmla="*/ 413 h 429"/>
              <a:gd name="T36" fmla="*/ 1123 w 1334"/>
              <a:gd name="T37" fmla="*/ 419 h 429"/>
              <a:gd name="T38" fmla="*/ 1155 w 1334"/>
              <a:gd name="T39" fmla="*/ 423 h 429"/>
              <a:gd name="T40" fmla="*/ 1320 w 1334"/>
              <a:gd name="T41" fmla="*/ 328 h 429"/>
              <a:gd name="T42" fmla="*/ 1334 w 1334"/>
              <a:gd name="T43" fmla="*/ 305 h 429"/>
              <a:gd name="T44" fmla="*/ 1320 w 1334"/>
              <a:gd name="T45" fmla="*/ 282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34" h="429">
                <a:moveTo>
                  <a:pt x="1320" y="282"/>
                </a:moveTo>
                <a:cubicBezTo>
                  <a:pt x="1156" y="187"/>
                  <a:pt x="1156" y="187"/>
                  <a:pt x="1156" y="187"/>
                </a:cubicBezTo>
                <a:cubicBezTo>
                  <a:pt x="1143" y="179"/>
                  <a:pt x="1127" y="184"/>
                  <a:pt x="1120" y="196"/>
                </a:cubicBezTo>
                <a:cubicBezTo>
                  <a:pt x="1112" y="209"/>
                  <a:pt x="1116" y="225"/>
                  <a:pt x="1129" y="233"/>
                </a:cubicBezTo>
                <a:cubicBezTo>
                  <a:pt x="1206" y="277"/>
                  <a:pt x="1206" y="277"/>
                  <a:pt x="1206" y="277"/>
                </a:cubicBezTo>
                <a:cubicBezTo>
                  <a:pt x="636" y="276"/>
                  <a:pt x="636" y="276"/>
                  <a:pt x="636" y="276"/>
                </a:cubicBezTo>
                <a:cubicBezTo>
                  <a:pt x="637" y="27"/>
                  <a:pt x="637" y="27"/>
                  <a:pt x="637" y="27"/>
                </a:cubicBezTo>
                <a:cubicBezTo>
                  <a:pt x="637" y="20"/>
                  <a:pt x="634" y="13"/>
                  <a:pt x="629" y="8"/>
                </a:cubicBezTo>
                <a:cubicBezTo>
                  <a:pt x="624" y="3"/>
                  <a:pt x="617" y="1"/>
                  <a:pt x="610" y="1"/>
                </a:cubicBezTo>
                <a:cubicBezTo>
                  <a:pt x="27" y="0"/>
                  <a:pt x="27" y="0"/>
                  <a:pt x="27" y="0"/>
                </a:cubicBezTo>
                <a:cubicBezTo>
                  <a:pt x="7" y="1"/>
                  <a:pt x="0" y="12"/>
                  <a:pt x="0" y="26"/>
                </a:cubicBezTo>
                <a:cubicBezTo>
                  <a:pt x="0" y="33"/>
                  <a:pt x="3" y="53"/>
                  <a:pt x="27" y="53"/>
                </a:cubicBezTo>
                <a:cubicBezTo>
                  <a:pt x="584" y="54"/>
                  <a:pt x="584" y="54"/>
                  <a:pt x="584" y="54"/>
                </a:cubicBezTo>
                <a:cubicBezTo>
                  <a:pt x="583" y="303"/>
                  <a:pt x="583" y="303"/>
                  <a:pt x="583" y="303"/>
                </a:cubicBezTo>
                <a:cubicBezTo>
                  <a:pt x="583" y="317"/>
                  <a:pt x="596" y="329"/>
                  <a:pt x="610" y="329"/>
                </a:cubicBezTo>
                <a:cubicBezTo>
                  <a:pt x="1210" y="330"/>
                  <a:pt x="1210" y="330"/>
                  <a:pt x="1210" y="330"/>
                </a:cubicBezTo>
                <a:cubicBezTo>
                  <a:pt x="1129" y="377"/>
                  <a:pt x="1129" y="377"/>
                  <a:pt x="1129" y="377"/>
                </a:cubicBezTo>
                <a:cubicBezTo>
                  <a:pt x="1116" y="384"/>
                  <a:pt x="1112" y="401"/>
                  <a:pt x="1119" y="413"/>
                </a:cubicBezTo>
                <a:cubicBezTo>
                  <a:pt x="1120" y="415"/>
                  <a:pt x="1122" y="417"/>
                  <a:pt x="1123" y="419"/>
                </a:cubicBezTo>
                <a:cubicBezTo>
                  <a:pt x="1132" y="427"/>
                  <a:pt x="1145" y="429"/>
                  <a:pt x="1155" y="423"/>
                </a:cubicBezTo>
                <a:cubicBezTo>
                  <a:pt x="1320" y="328"/>
                  <a:pt x="1320" y="328"/>
                  <a:pt x="1320" y="328"/>
                </a:cubicBezTo>
                <a:cubicBezTo>
                  <a:pt x="1329" y="323"/>
                  <a:pt x="1334" y="315"/>
                  <a:pt x="1334" y="305"/>
                </a:cubicBezTo>
                <a:cubicBezTo>
                  <a:pt x="1334" y="296"/>
                  <a:pt x="1329" y="287"/>
                  <a:pt x="1320" y="282"/>
                </a:cubicBezTo>
                <a:close/>
              </a:path>
            </a:pathLst>
          </a:custGeom>
          <a:solidFill>
            <a:srgbClr val="14BAE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" name="Freeform 5"/>
          <p:cNvSpPr>
            <a:spLocks/>
          </p:cNvSpPr>
          <p:nvPr/>
        </p:nvSpPr>
        <p:spPr bwMode="auto">
          <a:xfrm rot="18180894">
            <a:off x="2301637" y="5253075"/>
            <a:ext cx="1479306" cy="475774"/>
          </a:xfrm>
          <a:custGeom>
            <a:avLst/>
            <a:gdLst>
              <a:gd name="T0" fmla="*/ 1320 w 1334"/>
              <a:gd name="T1" fmla="*/ 282 h 429"/>
              <a:gd name="T2" fmla="*/ 1156 w 1334"/>
              <a:gd name="T3" fmla="*/ 187 h 429"/>
              <a:gd name="T4" fmla="*/ 1120 w 1334"/>
              <a:gd name="T5" fmla="*/ 196 h 429"/>
              <a:gd name="T6" fmla="*/ 1129 w 1334"/>
              <a:gd name="T7" fmla="*/ 233 h 429"/>
              <a:gd name="T8" fmla="*/ 1206 w 1334"/>
              <a:gd name="T9" fmla="*/ 277 h 429"/>
              <a:gd name="T10" fmla="*/ 636 w 1334"/>
              <a:gd name="T11" fmla="*/ 276 h 429"/>
              <a:gd name="T12" fmla="*/ 637 w 1334"/>
              <a:gd name="T13" fmla="*/ 27 h 429"/>
              <a:gd name="T14" fmla="*/ 629 w 1334"/>
              <a:gd name="T15" fmla="*/ 8 h 429"/>
              <a:gd name="T16" fmla="*/ 610 w 1334"/>
              <a:gd name="T17" fmla="*/ 1 h 429"/>
              <a:gd name="T18" fmla="*/ 27 w 1334"/>
              <a:gd name="T19" fmla="*/ 0 h 429"/>
              <a:gd name="T20" fmla="*/ 0 w 1334"/>
              <a:gd name="T21" fmla="*/ 26 h 429"/>
              <a:gd name="T22" fmla="*/ 27 w 1334"/>
              <a:gd name="T23" fmla="*/ 53 h 429"/>
              <a:gd name="T24" fmla="*/ 584 w 1334"/>
              <a:gd name="T25" fmla="*/ 54 h 429"/>
              <a:gd name="T26" fmla="*/ 583 w 1334"/>
              <a:gd name="T27" fmla="*/ 303 h 429"/>
              <a:gd name="T28" fmla="*/ 610 w 1334"/>
              <a:gd name="T29" fmla="*/ 329 h 429"/>
              <a:gd name="T30" fmla="*/ 1210 w 1334"/>
              <a:gd name="T31" fmla="*/ 330 h 429"/>
              <a:gd name="T32" fmla="*/ 1129 w 1334"/>
              <a:gd name="T33" fmla="*/ 377 h 429"/>
              <a:gd name="T34" fmla="*/ 1119 w 1334"/>
              <a:gd name="T35" fmla="*/ 413 h 429"/>
              <a:gd name="T36" fmla="*/ 1123 w 1334"/>
              <a:gd name="T37" fmla="*/ 419 h 429"/>
              <a:gd name="T38" fmla="*/ 1155 w 1334"/>
              <a:gd name="T39" fmla="*/ 423 h 429"/>
              <a:gd name="T40" fmla="*/ 1320 w 1334"/>
              <a:gd name="T41" fmla="*/ 328 h 429"/>
              <a:gd name="T42" fmla="*/ 1334 w 1334"/>
              <a:gd name="T43" fmla="*/ 305 h 429"/>
              <a:gd name="T44" fmla="*/ 1320 w 1334"/>
              <a:gd name="T45" fmla="*/ 282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34" h="429">
                <a:moveTo>
                  <a:pt x="1320" y="282"/>
                </a:moveTo>
                <a:cubicBezTo>
                  <a:pt x="1156" y="187"/>
                  <a:pt x="1156" y="187"/>
                  <a:pt x="1156" y="187"/>
                </a:cubicBezTo>
                <a:cubicBezTo>
                  <a:pt x="1143" y="179"/>
                  <a:pt x="1127" y="184"/>
                  <a:pt x="1120" y="196"/>
                </a:cubicBezTo>
                <a:cubicBezTo>
                  <a:pt x="1112" y="209"/>
                  <a:pt x="1116" y="225"/>
                  <a:pt x="1129" y="233"/>
                </a:cubicBezTo>
                <a:cubicBezTo>
                  <a:pt x="1206" y="277"/>
                  <a:pt x="1206" y="277"/>
                  <a:pt x="1206" y="277"/>
                </a:cubicBezTo>
                <a:cubicBezTo>
                  <a:pt x="636" y="276"/>
                  <a:pt x="636" y="276"/>
                  <a:pt x="636" y="276"/>
                </a:cubicBezTo>
                <a:cubicBezTo>
                  <a:pt x="637" y="27"/>
                  <a:pt x="637" y="27"/>
                  <a:pt x="637" y="27"/>
                </a:cubicBezTo>
                <a:cubicBezTo>
                  <a:pt x="637" y="20"/>
                  <a:pt x="634" y="13"/>
                  <a:pt x="629" y="8"/>
                </a:cubicBezTo>
                <a:cubicBezTo>
                  <a:pt x="624" y="3"/>
                  <a:pt x="617" y="1"/>
                  <a:pt x="610" y="1"/>
                </a:cubicBezTo>
                <a:cubicBezTo>
                  <a:pt x="27" y="0"/>
                  <a:pt x="27" y="0"/>
                  <a:pt x="27" y="0"/>
                </a:cubicBezTo>
                <a:cubicBezTo>
                  <a:pt x="7" y="1"/>
                  <a:pt x="0" y="12"/>
                  <a:pt x="0" y="26"/>
                </a:cubicBezTo>
                <a:cubicBezTo>
                  <a:pt x="0" y="33"/>
                  <a:pt x="3" y="53"/>
                  <a:pt x="27" y="53"/>
                </a:cubicBezTo>
                <a:cubicBezTo>
                  <a:pt x="584" y="54"/>
                  <a:pt x="584" y="54"/>
                  <a:pt x="584" y="54"/>
                </a:cubicBezTo>
                <a:cubicBezTo>
                  <a:pt x="583" y="303"/>
                  <a:pt x="583" y="303"/>
                  <a:pt x="583" y="303"/>
                </a:cubicBezTo>
                <a:cubicBezTo>
                  <a:pt x="583" y="317"/>
                  <a:pt x="596" y="329"/>
                  <a:pt x="610" y="329"/>
                </a:cubicBezTo>
                <a:cubicBezTo>
                  <a:pt x="1210" y="330"/>
                  <a:pt x="1210" y="330"/>
                  <a:pt x="1210" y="330"/>
                </a:cubicBezTo>
                <a:cubicBezTo>
                  <a:pt x="1129" y="377"/>
                  <a:pt x="1129" y="377"/>
                  <a:pt x="1129" y="377"/>
                </a:cubicBezTo>
                <a:cubicBezTo>
                  <a:pt x="1116" y="384"/>
                  <a:pt x="1112" y="401"/>
                  <a:pt x="1119" y="413"/>
                </a:cubicBezTo>
                <a:cubicBezTo>
                  <a:pt x="1120" y="415"/>
                  <a:pt x="1122" y="417"/>
                  <a:pt x="1123" y="419"/>
                </a:cubicBezTo>
                <a:cubicBezTo>
                  <a:pt x="1132" y="427"/>
                  <a:pt x="1145" y="429"/>
                  <a:pt x="1155" y="423"/>
                </a:cubicBezTo>
                <a:cubicBezTo>
                  <a:pt x="1320" y="328"/>
                  <a:pt x="1320" y="328"/>
                  <a:pt x="1320" y="328"/>
                </a:cubicBezTo>
                <a:cubicBezTo>
                  <a:pt x="1329" y="323"/>
                  <a:pt x="1334" y="315"/>
                  <a:pt x="1334" y="305"/>
                </a:cubicBezTo>
                <a:cubicBezTo>
                  <a:pt x="1334" y="296"/>
                  <a:pt x="1329" y="287"/>
                  <a:pt x="1320" y="282"/>
                </a:cubicBezTo>
                <a:close/>
              </a:path>
            </a:pathLst>
          </a:custGeom>
          <a:solidFill>
            <a:srgbClr val="14BAE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" name="Freeform 5"/>
          <p:cNvSpPr>
            <a:spLocks/>
          </p:cNvSpPr>
          <p:nvPr/>
        </p:nvSpPr>
        <p:spPr bwMode="auto">
          <a:xfrm>
            <a:off x="4015893" y="5806574"/>
            <a:ext cx="2140113" cy="688303"/>
          </a:xfrm>
          <a:custGeom>
            <a:avLst/>
            <a:gdLst>
              <a:gd name="T0" fmla="*/ 1320 w 1334"/>
              <a:gd name="T1" fmla="*/ 282 h 429"/>
              <a:gd name="T2" fmla="*/ 1156 w 1334"/>
              <a:gd name="T3" fmla="*/ 187 h 429"/>
              <a:gd name="T4" fmla="*/ 1120 w 1334"/>
              <a:gd name="T5" fmla="*/ 196 h 429"/>
              <a:gd name="T6" fmla="*/ 1129 w 1334"/>
              <a:gd name="T7" fmla="*/ 233 h 429"/>
              <a:gd name="T8" fmla="*/ 1206 w 1334"/>
              <a:gd name="T9" fmla="*/ 277 h 429"/>
              <a:gd name="T10" fmla="*/ 636 w 1334"/>
              <a:gd name="T11" fmla="*/ 276 h 429"/>
              <a:gd name="T12" fmla="*/ 637 w 1334"/>
              <a:gd name="T13" fmla="*/ 27 h 429"/>
              <a:gd name="T14" fmla="*/ 629 w 1334"/>
              <a:gd name="T15" fmla="*/ 8 h 429"/>
              <a:gd name="T16" fmla="*/ 610 w 1334"/>
              <a:gd name="T17" fmla="*/ 1 h 429"/>
              <a:gd name="T18" fmla="*/ 27 w 1334"/>
              <a:gd name="T19" fmla="*/ 0 h 429"/>
              <a:gd name="T20" fmla="*/ 0 w 1334"/>
              <a:gd name="T21" fmla="*/ 26 h 429"/>
              <a:gd name="T22" fmla="*/ 27 w 1334"/>
              <a:gd name="T23" fmla="*/ 53 h 429"/>
              <a:gd name="T24" fmla="*/ 584 w 1334"/>
              <a:gd name="T25" fmla="*/ 54 h 429"/>
              <a:gd name="T26" fmla="*/ 583 w 1334"/>
              <a:gd name="T27" fmla="*/ 303 h 429"/>
              <a:gd name="T28" fmla="*/ 610 w 1334"/>
              <a:gd name="T29" fmla="*/ 329 h 429"/>
              <a:gd name="T30" fmla="*/ 1210 w 1334"/>
              <a:gd name="T31" fmla="*/ 330 h 429"/>
              <a:gd name="T32" fmla="*/ 1129 w 1334"/>
              <a:gd name="T33" fmla="*/ 377 h 429"/>
              <a:gd name="T34" fmla="*/ 1119 w 1334"/>
              <a:gd name="T35" fmla="*/ 413 h 429"/>
              <a:gd name="T36" fmla="*/ 1123 w 1334"/>
              <a:gd name="T37" fmla="*/ 419 h 429"/>
              <a:gd name="T38" fmla="*/ 1155 w 1334"/>
              <a:gd name="T39" fmla="*/ 423 h 429"/>
              <a:gd name="T40" fmla="*/ 1320 w 1334"/>
              <a:gd name="T41" fmla="*/ 328 h 429"/>
              <a:gd name="T42" fmla="*/ 1334 w 1334"/>
              <a:gd name="T43" fmla="*/ 305 h 429"/>
              <a:gd name="T44" fmla="*/ 1320 w 1334"/>
              <a:gd name="T45" fmla="*/ 282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34" h="429">
                <a:moveTo>
                  <a:pt x="1320" y="282"/>
                </a:moveTo>
                <a:cubicBezTo>
                  <a:pt x="1156" y="187"/>
                  <a:pt x="1156" y="187"/>
                  <a:pt x="1156" y="187"/>
                </a:cubicBezTo>
                <a:cubicBezTo>
                  <a:pt x="1143" y="179"/>
                  <a:pt x="1127" y="184"/>
                  <a:pt x="1120" y="196"/>
                </a:cubicBezTo>
                <a:cubicBezTo>
                  <a:pt x="1112" y="209"/>
                  <a:pt x="1116" y="225"/>
                  <a:pt x="1129" y="233"/>
                </a:cubicBezTo>
                <a:cubicBezTo>
                  <a:pt x="1206" y="277"/>
                  <a:pt x="1206" y="277"/>
                  <a:pt x="1206" y="277"/>
                </a:cubicBezTo>
                <a:cubicBezTo>
                  <a:pt x="636" y="276"/>
                  <a:pt x="636" y="276"/>
                  <a:pt x="636" y="276"/>
                </a:cubicBezTo>
                <a:cubicBezTo>
                  <a:pt x="637" y="27"/>
                  <a:pt x="637" y="27"/>
                  <a:pt x="637" y="27"/>
                </a:cubicBezTo>
                <a:cubicBezTo>
                  <a:pt x="637" y="20"/>
                  <a:pt x="634" y="13"/>
                  <a:pt x="629" y="8"/>
                </a:cubicBezTo>
                <a:cubicBezTo>
                  <a:pt x="624" y="3"/>
                  <a:pt x="617" y="1"/>
                  <a:pt x="610" y="1"/>
                </a:cubicBezTo>
                <a:cubicBezTo>
                  <a:pt x="27" y="0"/>
                  <a:pt x="27" y="0"/>
                  <a:pt x="27" y="0"/>
                </a:cubicBezTo>
                <a:cubicBezTo>
                  <a:pt x="7" y="1"/>
                  <a:pt x="0" y="12"/>
                  <a:pt x="0" y="26"/>
                </a:cubicBezTo>
                <a:cubicBezTo>
                  <a:pt x="0" y="33"/>
                  <a:pt x="3" y="53"/>
                  <a:pt x="27" y="53"/>
                </a:cubicBezTo>
                <a:cubicBezTo>
                  <a:pt x="584" y="54"/>
                  <a:pt x="584" y="54"/>
                  <a:pt x="584" y="54"/>
                </a:cubicBezTo>
                <a:cubicBezTo>
                  <a:pt x="583" y="303"/>
                  <a:pt x="583" y="303"/>
                  <a:pt x="583" y="303"/>
                </a:cubicBezTo>
                <a:cubicBezTo>
                  <a:pt x="583" y="317"/>
                  <a:pt x="596" y="329"/>
                  <a:pt x="610" y="329"/>
                </a:cubicBezTo>
                <a:cubicBezTo>
                  <a:pt x="1210" y="330"/>
                  <a:pt x="1210" y="330"/>
                  <a:pt x="1210" y="330"/>
                </a:cubicBezTo>
                <a:cubicBezTo>
                  <a:pt x="1129" y="377"/>
                  <a:pt x="1129" y="377"/>
                  <a:pt x="1129" y="377"/>
                </a:cubicBezTo>
                <a:cubicBezTo>
                  <a:pt x="1116" y="384"/>
                  <a:pt x="1112" y="401"/>
                  <a:pt x="1119" y="413"/>
                </a:cubicBezTo>
                <a:cubicBezTo>
                  <a:pt x="1120" y="415"/>
                  <a:pt x="1122" y="417"/>
                  <a:pt x="1123" y="419"/>
                </a:cubicBezTo>
                <a:cubicBezTo>
                  <a:pt x="1132" y="427"/>
                  <a:pt x="1145" y="429"/>
                  <a:pt x="1155" y="423"/>
                </a:cubicBezTo>
                <a:cubicBezTo>
                  <a:pt x="1320" y="328"/>
                  <a:pt x="1320" y="328"/>
                  <a:pt x="1320" y="328"/>
                </a:cubicBezTo>
                <a:cubicBezTo>
                  <a:pt x="1329" y="323"/>
                  <a:pt x="1334" y="315"/>
                  <a:pt x="1334" y="305"/>
                </a:cubicBezTo>
                <a:cubicBezTo>
                  <a:pt x="1334" y="296"/>
                  <a:pt x="1329" y="287"/>
                  <a:pt x="1320" y="2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" name="Freeform 5"/>
          <p:cNvSpPr>
            <a:spLocks/>
          </p:cNvSpPr>
          <p:nvPr/>
        </p:nvSpPr>
        <p:spPr bwMode="auto">
          <a:xfrm rot="16200000">
            <a:off x="4955510" y="5061826"/>
            <a:ext cx="1479306" cy="475774"/>
          </a:xfrm>
          <a:custGeom>
            <a:avLst/>
            <a:gdLst>
              <a:gd name="T0" fmla="*/ 1320 w 1334"/>
              <a:gd name="T1" fmla="*/ 282 h 429"/>
              <a:gd name="T2" fmla="*/ 1156 w 1334"/>
              <a:gd name="T3" fmla="*/ 187 h 429"/>
              <a:gd name="T4" fmla="*/ 1120 w 1334"/>
              <a:gd name="T5" fmla="*/ 196 h 429"/>
              <a:gd name="T6" fmla="*/ 1129 w 1334"/>
              <a:gd name="T7" fmla="*/ 233 h 429"/>
              <a:gd name="T8" fmla="*/ 1206 w 1334"/>
              <a:gd name="T9" fmla="*/ 277 h 429"/>
              <a:gd name="T10" fmla="*/ 636 w 1334"/>
              <a:gd name="T11" fmla="*/ 276 h 429"/>
              <a:gd name="T12" fmla="*/ 637 w 1334"/>
              <a:gd name="T13" fmla="*/ 27 h 429"/>
              <a:gd name="T14" fmla="*/ 629 w 1334"/>
              <a:gd name="T15" fmla="*/ 8 h 429"/>
              <a:gd name="T16" fmla="*/ 610 w 1334"/>
              <a:gd name="T17" fmla="*/ 1 h 429"/>
              <a:gd name="T18" fmla="*/ 27 w 1334"/>
              <a:gd name="T19" fmla="*/ 0 h 429"/>
              <a:gd name="T20" fmla="*/ 0 w 1334"/>
              <a:gd name="T21" fmla="*/ 26 h 429"/>
              <a:gd name="T22" fmla="*/ 27 w 1334"/>
              <a:gd name="T23" fmla="*/ 53 h 429"/>
              <a:gd name="T24" fmla="*/ 584 w 1334"/>
              <a:gd name="T25" fmla="*/ 54 h 429"/>
              <a:gd name="T26" fmla="*/ 583 w 1334"/>
              <a:gd name="T27" fmla="*/ 303 h 429"/>
              <a:gd name="T28" fmla="*/ 610 w 1334"/>
              <a:gd name="T29" fmla="*/ 329 h 429"/>
              <a:gd name="T30" fmla="*/ 1210 w 1334"/>
              <a:gd name="T31" fmla="*/ 330 h 429"/>
              <a:gd name="T32" fmla="*/ 1129 w 1334"/>
              <a:gd name="T33" fmla="*/ 377 h 429"/>
              <a:gd name="T34" fmla="*/ 1119 w 1334"/>
              <a:gd name="T35" fmla="*/ 413 h 429"/>
              <a:gd name="T36" fmla="*/ 1123 w 1334"/>
              <a:gd name="T37" fmla="*/ 419 h 429"/>
              <a:gd name="T38" fmla="*/ 1155 w 1334"/>
              <a:gd name="T39" fmla="*/ 423 h 429"/>
              <a:gd name="T40" fmla="*/ 1320 w 1334"/>
              <a:gd name="T41" fmla="*/ 328 h 429"/>
              <a:gd name="T42" fmla="*/ 1334 w 1334"/>
              <a:gd name="T43" fmla="*/ 305 h 429"/>
              <a:gd name="T44" fmla="*/ 1320 w 1334"/>
              <a:gd name="T45" fmla="*/ 282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34" h="429">
                <a:moveTo>
                  <a:pt x="1320" y="282"/>
                </a:moveTo>
                <a:cubicBezTo>
                  <a:pt x="1156" y="187"/>
                  <a:pt x="1156" y="187"/>
                  <a:pt x="1156" y="187"/>
                </a:cubicBezTo>
                <a:cubicBezTo>
                  <a:pt x="1143" y="179"/>
                  <a:pt x="1127" y="184"/>
                  <a:pt x="1120" y="196"/>
                </a:cubicBezTo>
                <a:cubicBezTo>
                  <a:pt x="1112" y="209"/>
                  <a:pt x="1116" y="225"/>
                  <a:pt x="1129" y="233"/>
                </a:cubicBezTo>
                <a:cubicBezTo>
                  <a:pt x="1206" y="277"/>
                  <a:pt x="1206" y="277"/>
                  <a:pt x="1206" y="277"/>
                </a:cubicBezTo>
                <a:cubicBezTo>
                  <a:pt x="636" y="276"/>
                  <a:pt x="636" y="276"/>
                  <a:pt x="636" y="276"/>
                </a:cubicBezTo>
                <a:cubicBezTo>
                  <a:pt x="637" y="27"/>
                  <a:pt x="637" y="27"/>
                  <a:pt x="637" y="27"/>
                </a:cubicBezTo>
                <a:cubicBezTo>
                  <a:pt x="637" y="20"/>
                  <a:pt x="634" y="13"/>
                  <a:pt x="629" y="8"/>
                </a:cubicBezTo>
                <a:cubicBezTo>
                  <a:pt x="624" y="3"/>
                  <a:pt x="617" y="1"/>
                  <a:pt x="610" y="1"/>
                </a:cubicBezTo>
                <a:cubicBezTo>
                  <a:pt x="27" y="0"/>
                  <a:pt x="27" y="0"/>
                  <a:pt x="27" y="0"/>
                </a:cubicBezTo>
                <a:cubicBezTo>
                  <a:pt x="7" y="1"/>
                  <a:pt x="0" y="12"/>
                  <a:pt x="0" y="26"/>
                </a:cubicBezTo>
                <a:cubicBezTo>
                  <a:pt x="0" y="33"/>
                  <a:pt x="3" y="53"/>
                  <a:pt x="27" y="53"/>
                </a:cubicBezTo>
                <a:cubicBezTo>
                  <a:pt x="584" y="54"/>
                  <a:pt x="584" y="54"/>
                  <a:pt x="584" y="54"/>
                </a:cubicBezTo>
                <a:cubicBezTo>
                  <a:pt x="583" y="303"/>
                  <a:pt x="583" y="303"/>
                  <a:pt x="583" y="303"/>
                </a:cubicBezTo>
                <a:cubicBezTo>
                  <a:pt x="583" y="317"/>
                  <a:pt x="596" y="329"/>
                  <a:pt x="610" y="329"/>
                </a:cubicBezTo>
                <a:cubicBezTo>
                  <a:pt x="1210" y="330"/>
                  <a:pt x="1210" y="330"/>
                  <a:pt x="1210" y="330"/>
                </a:cubicBezTo>
                <a:cubicBezTo>
                  <a:pt x="1129" y="377"/>
                  <a:pt x="1129" y="377"/>
                  <a:pt x="1129" y="377"/>
                </a:cubicBezTo>
                <a:cubicBezTo>
                  <a:pt x="1116" y="384"/>
                  <a:pt x="1112" y="401"/>
                  <a:pt x="1119" y="413"/>
                </a:cubicBezTo>
                <a:cubicBezTo>
                  <a:pt x="1120" y="415"/>
                  <a:pt x="1122" y="417"/>
                  <a:pt x="1123" y="419"/>
                </a:cubicBezTo>
                <a:cubicBezTo>
                  <a:pt x="1132" y="427"/>
                  <a:pt x="1145" y="429"/>
                  <a:pt x="1155" y="423"/>
                </a:cubicBezTo>
                <a:cubicBezTo>
                  <a:pt x="1320" y="328"/>
                  <a:pt x="1320" y="328"/>
                  <a:pt x="1320" y="328"/>
                </a:cubicBezTo>
                <a:cubicBezTo>
                  <a:pt x="1329" y="323"/>
                  <a:pt x="1334" y="315"/>
                  <a:pt x="1334" y="305"/>
                </a:cubicBezTo>
                <a:cubicBezTo>
                  <a:pt x="1334" y="296"/>
                  <a:pt x="1329" y="287"/>
                  <a:pt x="1320" y="2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" name="Freeform 5"/>
          <p:cNvSpPr>
            <a:spLocks/>
          </p:cNvSpPr>
          <p:nvPr/>
        </p:nvSpPr>
        <p:spPr bwMode="auto">
          <a:xfrm rot="18180894">
            <a:off x="5517290" y="5253075"/>
            <a:ext cx="1479306" cy="475774"/>
          </a:xfrm>
          <a:custGeom>
            <a:avLst/>
            <a:gdLst>
              <a:gd name="T0" fmla="*/ 1320 w 1334"/>
              <a:gd name="T1" fmla="*/ 282 h 429"/>
              <a:gd name="T2" fmla="*/ 1156 w 1334"/>
              <a:gd name="T3" fmla="*/ 187 h 429"/>
              <a:gd name="T4" fmla="*/ 1120 w 1334"/>
              <a:gd name="T5" fmla="*/ 196 h 429"/>
              <a:gd name="T6" fmla="*/ 1129 w 1334"/>
              <a:gd name="T7" fmla="*/ 233 h 429"/>
              <a:gd name="T8" fmla="*/ 1206 w 1334"/>
              <a:gd name="T9" fmla="*/ 277 h 429"/>
              <a:gd name="T10" fmla="*/ 636 w 1334"/>
              <a:gd name="T11" fmla="*/ 276 h 429"/>
              <a:gd name="T12" fmla="*/ 637 w 1334"/>
              <a:gd name="T13" fmla="*/ 27 h 429"/>
              <a:gd name="T14" fmla="*/ 629 w 1334"/>
              <a:gd name="T15" fmla="*/ 8 h 429"/>
              <a:gd name="T16" fmla="*/ 610 w 1334"/>
              <a:gd name="T17" fmla="*/ 1 h 429"/>
              <a:gd name="T18" fmla="*/ 27 w 1334"/>
              <a:gd name="T19" fmla="*/ 0 h 429"/>
              <a:gd name="T20" fmla="*/ 0 w 1334"/>
              <a:gd name="T21" fmla="*/ 26 h 429"/>
              <a:gd name="T22" fmla="*/ 27 w 1334"/>
              <a:gd name="T23" fmla="*/ 53 h 429"/>
              <a:gd name="T24" fmla="*/ 584 w 1334"/>
              <a:gd name="T25" fmla="*/ 54 h 429"/>
              <a:gd name="T26" fmla="*/ 583 w 1334"/>
              <a:gd name="T27" fmla="*/ 303 h 429"/>
              <a:gd name="T28" fmla="*/ 610 w 1334"/>
              <a:gd name="T29" fmla="*/ 329 h 429"/>
              <a:gd name="T30" fmla="*/ 1210 w 1334"/>
              <a:gd name="T31" fmla="*/ 330 h 429"/>
              <a:gd name="T32" fmla="*/ 1129 w 1334"/>
              <a:gd name="T33" fmla="*/ 377 h 429"/>
              <a:gd name="T34" fmla="*/ 1119 w 1334"/>
              <a:gd name="T35" fmla="*/ 413 h 429"/>
              <a:gd name="T36" fmla="*/ 1123 w 1334"/>
              <a:gd name="T37" fmla="*/ 419 h 429"/>
              <a:gd name="T38" fmla="*/ 1155 w 1334"/>
              <a:gd name="T39" fmla="*/ 423 h 429"/>
              <a:gd name="T40" fmla="*/ 1320 w 1334"/>
              <a:gd name="T41" fmla="*/ 328 h 429"/>
              <a:gd name="T42" fmla="*/ 1334 w 1334"/>
              <a:gd name="T43" fmla="*/ 305 h 429"/>
              <a:gd name="T44" fmla="*/ 1320 w 1334"/>
              <a:gd name="T45" fmla="*/ 282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34" h="429">
                <a:moveTo>
                  <a:pt x="1320" y="282"/>
                </a:moveTo>
                <a:cubicBezTo>
                  <a:pt x="1156" y="187"/>
                  <a:pt x="1156" y="187"/>
                  <a:pt x="1156" y="187"/>
                </a:cubicBezTo>
                <a:cubicBezTo>
                  <a:pt x="1143" y="179"/>
                  <a:pt x="1127" y="184"/>
                  <a:pt x="1120" y="196"/>
                </a:cubicBezTo>
                <a:cubicBezTo>
                  <a:pt x="1112" y="209"/>
                  <a:pt x="1116" y="225"/>
                  <a:pt x="1129" y="233"/>
                </a:cubicBezTo>
                <a:cubicBezTo>
                  <a:pt x="1206" y="277"/>
                  <a:pt x="1206" y="277"/>
                  <a:pt x="1206" y="277"/>
                </a:cubicBezTo>
                <a:cubicBezTo>
                  <a:pt x="636" y="276"/>
                  <a:pt x="636" y="276"/>
                  <a:pt x="636" y="276"/>
                </a:cubicBezTo>
                <a:cubicBezTo>
                  <a:pt x="637" y="27"/>
                  <a:pt x="637" y="27"/>
                  <a:pt x="637" y="27"/>
                </a:cubicBezTo>
                <a:cubicBezTo>
                  <a:pt x="637" y="20"/>
                  <a:pt x="634" y="13"/>
                  <a:pt x="629" y="8"/>
                </a:cubicBezTo>
                <a:cubicBezTo>
                  <a:pt x="624" y="3"/>
                  <a:pt x="617" y="1"/>
                  <a:pt x="610" y="1"/>
                </a:cubicBezTo>
                <a:cubicBezTo>
                  <a:pt x="27" y="0"/>
                  <a:pt x="27" y="0"/>
                  <a:pt x="27" y="0"/>
                </a:cubicBezTo>
                <a:cubicBezTo>
                  <a:pt x="7" y="1"/>
                  <a:pt x="0" y="12"/>
                  <a:pt x="0" y="26"/>
                </a:cubicBezTo>
                <a:cubicBezTo>
                  <a:pt x="0" y="33"/>
                  <a:pt x="3" y="53"/>
                  <a:pt x="27" y="53"/>
                </a:cubicBezTo>
                <a:cubicBezTo>
                  <a:pt x="584" y="54"/>
                  <a:pt x="584" y="54"/>
                  <a:pt x="584" y="54"/>
                </a:cubicBezTo>
                <a:cubicBezTo>
                  <a:pt x="583" y="303"/>
                  <a:pt x="583" y="303"/>
                  <a:pt x="583" y="303"/>
                </a:cubicBezTo>
                <a:cubicBezTo>
                  <a:pt x="583" y="317"/>
                  <a:pt x="596" y="329"/>
                  <a:pt x="610" y="329"/>
                </a:cubicBezTo>
                <a:cubicBezTo>
                  <a:pt x="1210" y="330"/>
                  <a:pt x="1210" y="330"/>
                  <a:pt x="1210" y="330"/>
                </a:cubicBezTo>
                <a:cubicBezTo>
                  <a:pt x="1129" y="377"/>
                  <a:pt x="1129" y="377"/>
                  <a:pt x="1129" y="377"/>
                </a:cubicBezTo>
                <a:cubicBezTo>
                  <a:pt x="1116" y="384"/>
                  <a:pt x="1112" y="401"/>
                  <a:pt x="1119" y="413"/>
                </a:cubicBezTo>
                <a:cubicBezTo>
                  <a:pt x="1120" y="415"/>
                  <a:pt x="1122" y="417"/>
                  <a:pt x="1123" y="419"/>
                </a:cubicBezTo>
                <a:cubicBezTo>
                  <a:pt x="1132" y="427"/>
                  <a:pt x="1145" y="429"/>
                  <a:pt x="1155" y="423"/>
                </a:cubicBezTo>
                <a:cubicBezTo>
                  <a:pt x="1320" y="328"/>
                  <a:pt x="1320" y="328"/>
                  <a:pt x="1320" y="328"/>
                </a:cubicBezTo>
                <a:cubicBezTo>
                  <a:pt x="1329" y="323"/>
                  <a:pt x="1334" y="315"/>
                  <a:pt x="1334" y="305"/>
                </a:cubicBezTo>
                <a:cubicBezTo>
                  <a:pt x="1334" y="296"/>
                  <a:pt x="1329" y="287"/>
                  <a:pt x="1320" y="2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5" name="Graphique 3">
            <a:extLst>
              <a:ext uri="{FF2B5EF4-FFF2-40B4-BE49-F238E27FC236}">
                <a16:creationId xmlns:a16="http://schemas.microsoft.com/office/drawing/2014/main" id="{B48E0CC8-6551-7C49-8975-E24E70D4B950}"/>
              </a:ext>
            </a:extLst>
          </p:cNvPr>
          <p:cNvGrpSpPr/>
          <p:nvPr/>
        </p:nvGrpSpPr>
        <p:grpSpPr>
          <a:xfrm>
            <a:off x="774736" y="1488856"/>
            <a:ext cx="990709" cy="990709"/>
            <a:chOff x="774736" y="1488856"/>
            <a:chExt cx="990709" cy="990709"/>
          </a:xfrm>
        </p:grpSpPr>
        <p:sp>
          <p:nvSpPr>
            <p:cNvPr id="6" name="Forme libre 5">
              <a:extLst>
                <a:ext uri="{FF2B5EF4-FFF2-40B4-BE49-F238E27FC236}">
                  <a16:creationId xmlns:a16="http://schemas.microsoft.com/office/drawing/2014/main" id="{AAFEB6C8-303B-B841-B9E2-F82A14AA85EF}"/>
                </a:ext>
              </a:extLst>
            </p:cNvPr>
            <p:cNvSpPr/>
            <p:nvPr/>
          </p:nvSpPr>
          <p:spPr>
            <a:xfrm>
              <a:off x="774736" y="1488856"/>
              <a:ext cx="990709" cy="990709"/>
            </a:xfrm>
            <a:custGeom>
              <a:avLst/>
              <a:gdLst>
                <a:gd name="connsiteX0" fmla="*/ 495900 w 990709"/>
                <a:gd name="connsiteY0" fmla="*/ 0 h 990709"/>
                <a:gd name="connsiteX1" fmla="*/ 0 w 990709"/>
                <a:gd name="connsiteY1" fmla="*/ 495900 h 990709"/>
                <a:gd name="connsiteX2" fmla="*/ 495900 w 990709"/>
                <a:gd name="connsiteY2" fmla="*/ 991801 h 990709"/>
                <a:gd name="connsiteX3" fmla="*/ 991801 w 990709"/>
                <a:gd name="connsiteY3" fmla="*/ 495900 h 990709"/>
                <a:gd name="connsiteX4" fmla="*/ 495900 w 990709"/>
                <a:gd name="connsiteY4" fmla="*/ 0 h 990709"/>
                <a:gd name="connsiteX5" fmla="*/ 495900 w 990709"/>
                <a:gd name="connsiteY5" fmla="*/ 961233 h 990709"/>
                <a:gd name="connsiteX6" fmla="*/ 30567 w 990709"/>
                <a:gd name="connsiteY6" fmla="*/ 495900 h 990709"/>
                <a:gd name="connsiteX7" fmla="*/ 495900 w 990709"/>
                <a:gd name="connsiteY7" fmla="*/ 30567 h 990709"/>
                <a:gd name="connsiteX8" fmla="*/ 961233 w 990709"/>
                <a:gd name="connsiteY8" fmla="*/ 495900 h 990709"/>
                <a:gd name="connsiteX9" fmla="*/ 495900 w 990709"/>
                <a:gd name="connsiteY9" fmla="*/ 961233 h 99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709" h="990709">
                  <a:moveTo>
                    <a:pt x="495900" y="0"/>
                  </a:moveTo>
                  <a:cubicBezTo>
                    <a:pt x="222432" y="0"/>
                    <a:pt x="0" y="222432"/>
                    <a:pt x="0" y="495900"/>
                  </a:cubicBezTo>
                  <a:cubicBezTo>
                    <a:pt x="0" y="769369"/>
                    <a:pt x="222432" y="991801"/>
                    <a:pt x="495900" y="991801"/>
                  </a:cubicBezTo>
                  <a:cubicBezTo>
                    <a:pt x="769369" y="991801"/>
                    <a:pt x="991801" y="769369"/>
                    <a:pt x="991801" y="495900"/>
                  </a:cubicBezTo>
                  <a:cubicBezTo>
                    <a:pt x="991801" y="222432"/>
                    <a:pt x="769369" y="0"/>
                    <a:pt x="495900" y="0"/>
                  </a:cubicBezTo>
                  <a:close/>
                  <a:moveTo>
                    <a:pt x="495900" y="961233"/>
                  </a:moveTo>
                  <a:cubicBezTo>
                    <a:pt x="239353" y="961233"/>
                    <a:pt x="30567" y="752448"/>
                    <a:pt x="30567" y="495900"/>
                  </a:cubicBezTo>
                  <a:cubicBezTo>
                    <a:pt x="30567" y="239353"/>
                    <a:pt x="239353" y="30567"/>
                    <a:pt x="495900" y="30567"/>
                  </a:cubicBezTo>
                  <a:cubicBezTo>
                    <a:pt x="752448" y="30567"/>
                    <a:pt x="961233" y="239353"/>
                    <a:pt x="961233" y="495900"/>
                  </a:cubicBezTo>
                  <a:cubicBezTo>
                    <a:pt x="961233" y="752448"/>
                    <a:pt x="752448" y="961233"/>
                    <a:pt x="495900" y="961233"/>
                  </a:cubicBezTo>
                  <a:close/>
                </a:path>
              </a:pathLst>
            </a:custGeom>
            <a:solidFill>
              <a:srgbClr val="0BBBEF"/>
            </a:solidFill>
            <a:ln w="2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Forme libre 6">
              <a:extLst>
                <a:ext uri="{FF2B5EF4-FFF2-40B4-BE49-F238E27FC236}">
                  <a16:creationId xmlns:a16="http://schemas.microsoft.com/office/drawing/2014/main" id="{3FF009C2-9D88-1048-9BF3-A3A041DEAE8A}"/>
                </a:ext>
              </a:extLst>
            </p:cNvPr>
            <p:cNvSpPr/>
            <p:nvPr/>
          </p:nvSpPr>
          <p:spPr>
            <a:xfrm>
              <a:off x="1150550" y="1864670"/>
              <a:ext cx="251089" cy="264735"/>
            </a:xfrm>
            <a:custGeom>
              <a:avLst/>
              <a:gdLst>
                <a:gd name="connsiteX0" fmla="*/ 0 w 251088"/>
                <a:gd name="connsiteY0" fmla="*/ 0 h 264734"/>
                <a:gd name="connsiteX1" fmla="*/ 126363 w 251088"/>
                <a:gd name="connsiteY1" fmla="*/ 138645 h 264734"/>
                <a:gd name="connsiteX2" fmla="*/ 0 w 251088"/>
                <a:gd name="connsiteY2" fmla="*/ 265554 h 264734"/>
                <a:gd name="connsiteX3" fmla="*/ 126363 w 251088"/>
                <a:gd name="connsiteY3" fmla="*/ 265554 h 264734"/>
                <a:gd name="connsiteX4" fmla="*/ 252999 w 251088"/>
                <a:gd name="connsiteY4" fmla="*/ 138645 h 264734"/>
                <a:gd name="connsiteX5" fmla="*/ 126363 w 251088"/>
                <a:gd name="connsiteY5" fmla="*/ 0 h 26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088" h="264734">
                  <a:moveTo>
                    <a:pt x="0" y="0"/>
                  </a:moveTo>
                  <a:lnTo>
                    <a:pt x="126363" y="138645"/>
                  </a:lnTo>
                  <a:lnTo>
                    <a:pt x="0" y="265554"/>
                  </a:lnTo>
                  <a:lnTo>
                    <a:pt x="126363" y="265554"/>
                  </a:lnTo>
                  <a:lnTo>
                    <a:pt x="252999" y="138645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0BBBEF"/>
            </a:solidFill>
            <a:ln w="2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1" name="Graphique 3">
            <a:extLst>
              <a:ext uri="{FF2B5EF4-FFF2-40B4-BE49-F238E27FC236}">
                <a16:creationId xmlns:a16="http://schemas.microsoft.com/office/drawing/2014/main" id="{701C45A6-A2B8-514C-AC59-A31B2FEFBBAE}"/>
              </a:ext>
            </a:extLst>
          </p:cNvPr>
          <p:cNvGrpSpPr/>
          <p:nvPr/>
        </p:nvGrpSpPr>
        <p:grpSpPr>
          <a:xfrm>
            <a:off x="4000257" y="1488856"/>
            <a:ext cx="990709" cy="990709"/>
            <a:chOff x="774736" y="1488856"/>
            <a:chExt cx="990709" cy="990709"/>
          </a:xfrm>
        </p:grpSpPr>
        <p:sp>
          <p:nvSpPr>
            <p:cNvPr id="52" name="Forme libre 51">
              <a:extLst>
                <a:ext uri="{FF2B5EF4-FFF2-40B4-BE49-F238E27FC236}">
                  <a16:creationId xmlns:a16="http://schemas.microsoft.com/office/drawing/2014/main" id="{2FB3A318-F7FF-D340-8898-43AF67083AE2}"/>
                </a:ext>
              </a:extLst>
            </p:cNvPr>
            <p:cNvSpPr/>
            <p:nvPr/>
          </p:nvSpPr>
          <p:spPr>
            <a:xfrm>
              <a:off x="774736" y="1488856"/>
              <a:ext cx="990709" cy="990709"/>
            </a:xfrm>
            <a:custGeom>
              <a:avLst/>
              <a:gdLst>
                <a:gd name="connsiteX0" fmla="*/ 495900 w 990709"/>
                <a:gd name="connsiteY0" fmla="*/ 0 h 990709"/>
                <a:gd name="connsiteX1" fmla="*/ 0 w 990709"/>
                <a:gd name="connsiteY1" fmla="*/ 495900 h 990709"/>
                <a:gd name="connsiteX2" fmla="*/ 495900 w 990709"/>
                <a:gd name="connsiteY2" fmla="*/ 991801 h 990709"/>
                <a:gd name="connsiteX3" fmla="*/ 991801 w 990709"/>
                <a:gd name="connsiteY3" fmla="*/ 495900 h 990709"/>
                <a:gd name="connsiteX4" fmla="*/ 495900 w 990709"/>
                <a:gd name="connsiteY4" fmla="*/ 0 h 990709"/>
                <a:gd name="connsiteX5" fmla="*/ 495900 w 990709"/>
                <a:gd name="connsiteY5" fmla="*/ 961233 h 990709"/>
                <a:gd name="connsiteX6" fmla="*/ 30567 w 990709"/>
                <a:gd name="connsiteY6" fmla="*/ 495900 h 990709"/>
                <a:gd name="connsiteX7" fmla="*/ 495900 w 990709"/>
                <a:gd name="connsiteY7" fmla="*/ 30567 h 990709"/>
                <a:gd name="connsiteX8" fmla="*/ 961233 w 990709"/>
                <a:gd name="connsiteY8" fmla="*/ 495900 h 990709"/>
                <a:gd name="connsiteX9" fmla="*/ 495900 w 990709"/>
                <a:gd name="connsiteY9" fmla="*/ 961233 h 99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709" h="990709">
                  <a:moveTo>
                    <a:pt x="495900" y="0"/>
                  </a:moveTo>
                  <a:cubicBezTo>
                    <a:pt x="222432" y="0"/>
                    <a:pt x="0" y="222432"/>
                    <a:pt x="0" y="495900"/>
                  </a:cubicBezTo>
                  <a:cubicBezTo>
                    <a:pt x="0" y="769369"/>
                    <a:pt x="222432" y="991801"/>
                    <a:pt x="495900" y="991801"/>
                  </a:cubicBezTo>
                  <a:cubicBezTo>
                    <a:pt x="769369" y="991801"/>
                    <a:pt x="991801" y="769369"/>
                    <a:pt x="991801" y="495900"/>
                  </a:cubicBezTo>
                  <a:cubicBezTo>
                    <a:pt x="991801" y="222432"/>
                    <a:pt x="769369" y="0"/>
                    <a:pt x="495900" y="0"/>
                  </a:cubicBezTo>
                  <a:close/>
                  <a:moveTo>
                    <a:pt x="495900" y="961233"/>
                  </a:moveTo>
                  <a:cubicBezTo>
                    <a:pt x="239353" y="961233"/>
                    <a:pt x="30567" y="752448"/>
                    <a:pt x="30567" y="495900"/>
                  </a:cubicBezTo>
                  <a:cubicBezTo>
                    <a:pt x="30567" y="239353"/>
                    <a:pt x="239353" y="30567"/>
                    <a:pt x="495900" y="30567"/>
                  </a:cubicBezTo>
                  <a:cubicBezTo>
                    <a:pt x="752448" y="30567"/>
                    <a:pt x="961233" y="239353"/>
                    <a:pt x="961233" y="495900"/>
                  </a:cubicBezTo>
                  <a:cubicBezTo>
                    <a:pt x="961233" y="752448"/>
                    <a:pt x="752448" y="961233"/>
                    <a:pt x="495900" y="961233"/>
                  </a:cubicBezTo>
                  <a:close/>
                </a:path>
              </a:pathLst>
            </a:custGeom>
            <a:solidFill>
              <a:schemeClr val="tx1"/>
            </a:solidFill>
            <a:ln w="2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 52">
              <a:extLst>
                <a:ext uri="{FF2B5EF4-FFF2-40B4-BE49-F238E27FC236}">
                  <a16:creationId xmlns:a16="http://schemas.microsoft.com/office/drawing/2014/main" id="{1D37A24E-10D7-ED48-83EB-6D4991FC53DF}"/>
                </a:ext>
              </a:extLst>
            </p:cNvPr>
            <p:cNvSpPr/>
            <p:nvPr/>
          </p:nvSpPr>
          <p:spPr>
            <a:xfrm>
              <a:off x="1150550" y="1864670"/>
              <a:ext cx="251089" cy="264735"/>
            </a:xfrm>
            <a:custGeom>
              <a:avLst/>
              <a:gdLst>
                <a:gd name="connsiteX0" fmla="*/ 0 w 251088"/>
                <a:gd name="connsiteY0" fmla="*/ 0 h 264734"/>
                <a:gd name="connsiteX1" fmla="*/ 126363 w 251088"/>
                <a:gd name="connsiteY1" fmla="*/ 138645 h 264734"/>
                <a:gd name="connsiteX2" fmla="*/ 0 w 251088"/>
                <a:gd name="connsiteY2" fmla="*/ 265554 h 264734"/>
                <a:gd name="connsiteX3" fmla="*/ 126363 w 251088"/>
                <a:gd name="connsiteY3" fmla="*/ 265554 h 264734"/>
                <a:gd name="connsiteX4" fmla="*/ 252999 w 251088"/>
                <a:gd name="connsiteY4" fmla="*/ 138645 h 264734"/>
                <a:gd name="connsiteX5" fmla="*/ 126363 w 251088"/>
                <a:gd name="connsiteY5" fmla="*/ 0 h 26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088" h="264734">
                  <a:moveTo>
                    <a:pt x="0" y="0"/>
                  </a:moveTo>
                  <a:lnTo>
                    <a:pt x="126363" y="138645"/>
                  </a:lnTo>
                  <a:lnTo>
                    <a:pt x="0" y="265554"/>
                  </a:lnTo>
                  <a:lnTo>
                    <a:pt x="126363" y="265554"/>
                  </a:lnTo>
                  <a:lnTo>
                    <a:pt x="252999" y="138645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chemeClr val="tx1"/>
            </a:solidFill>
            <a:ln w="2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70255291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3441950" y="244252"/>
            <a:ext cx="9134475" cy="650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84"/>
          <p:cNvSpPr>
            <a:spLocks/>
          </p:cNvSpPr>
          <p:nvPr/>
        </p:nvSpPr>
        <p:spPr bwMode="auto">
          <a:xfrm>
            <a:off x="11277850" y="6106890"/>
            <a:ext cx="69850" cy="296863"/>
          </a:xfrm>
          <a:custGeom>
            <a:avLst/>
            <a:gdLst>
              <a:gd name="T0" fmla="*/ 0 w 8"/>
              <a:gd name="T1" fmla="*/ 0 h 34"/>
              <a:gd name="T2" fmla="*/ 5 w 8"/>
              <a:gd name="T3" fmla="*/ 19 h 34"/>
              <a:gd name="T4" fmla="*/ 6 w 8"/>
              <a:gd name="T5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34">
                <a:moveTo>
                  <a:pt x="0" y="0"/>
                </a:moveTo>
                <a:cubicBezTo>
                  <a:pt x="2" y="7"/>
                  <a:pt x="4" y="13"/>
                  <a:pt x="5" y="19"/>
                </a:cubicBezTo>
                <a:cubicBezTo>
                  <a:pt x="7" y="24"/>
                  <a:pt x="8" y="29"/>
                  <a:pt x="6" y="34"/>
                </a:cubicBezTo>
              </a:path>
            </a:pathLst>
          </a:custGeom>
          <a:noFill/>
          <a:ln w="7938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37" name="Grouper 136"/>
          <p:cNvGrpSpPr/>
          <p:nvPr/>
        </p:nvGrpSpPr>
        <p:grpSpPr>
          <a:xfrm>
            <a:off x="796289" y="1175971"/>
            <a:ext cx="1415002" cy="933779"/>
            <a:chOff x="5310806" y="525202"/>
            <a:chExt cx="1096963" cy="723901"/>
          </a:xfrm>
        </p:grpSpPr>
        <p:sp>
          <p:nvSpPr>
            <p:cNvPr id="133" name="Freeform 19"/>
            <p:cNvSpPr>
              <a:spLocks noEditPoints="1"/>
            </p:cNvSpPr>
            <p:nvPr/>
          </p:nvSpPr>
          <p:spPr bwMode="auto">
            <a:xfrm>
              <a:off x="5310806" y="577590"/>
              <a:ext cx="819150" cy="314325"/>
            </a:xfrm>
            <a:custGeom>
              <a:avLst/>
              <a:gdLst>
                <a:gd name="T0" fmla="*/ 58 w 94"/>
                <a:gd name="T1" fmla="*/ 1 h 36"/>
                <a:gd name="T2" fmla="*/ 1 w 94"/>
                <a:gd name="T3" fmla="*/ 14 h 36"/>
                <a:gd name="T4" fmla="*/ 41 w 94"/>
                <a:gd name="T5" fmla="*/ 35 h 36"/>
                <a:gd name="T6" fmla="*/ 93 w 94"/>
                <a:gd name="T7" fmla="*/ 23 h 36"/>
                <a:gd name="T8" fmla="*/ 80 w 94"/>
                <a:gd name="T9" fmla="*/ 21 h 36"/>
                <a:gd name="T10" fmla="*/ 78 w 94"/>
                <a:gd name="T11" fmla="*/ 21 h 36"/>
                <a:gd name="T12" fmla="*/ 75 w 94"/>
                <a:gd name="T13" fmla="*/ 21 h 36"/>
                <a:gd name="T14" fmla="*/ 73 w 94"/>
                <a:gd name="T15" fmla="*/ 17 h 36"/>
                <a:gd name="T16" fmla="*/ 47 w 94"/>
                <a:gd name="T17" fmla="*/ 6 h 36"/>
                <a:gd name="T18" fmla="*/ 47 w 94"/>
                <a:gd name="T19" fmla="*/ 6 h 36"/>
                <a:gd name="T20" fmla="*/ 44 w 94"/>
                <a:gd name="T21" fmla="*/ 10 h 36"/>
                <a:gd name="T22" fmla="*/ 10 w 94"/>
                <a:gd name="T23" fmla="*/ 12 h 36"/>
                <a:gd name="T24" fmla="*/ 10 w 94"/>
                <a:gd name="T25" fmla="*/ 16 h 36"/>
                <a:gd name="T26" fmla="*/ 13 w 94"/>
                <a:gd name="T27" fmla="*/ 17 h 36"/>
                <a:gd name="T28" fmla="*/ 15 w 94"/>
                <a:gd name="T29" fmla="*/ 19 h 36"/>
                <a:gd name="T30" fmla="*/ 18 w 94"/>
                <a:gd name="T31" fmla="*/ 21 h 36"/>
                <a:gd name="T32" fmla="*/ 21 w 94"/>
                <a:gd name="T33" fmla="*/ 20 h 36"/>
                <a:gd name="T34" fmla="*/ 21 w 94"/>
                <a:gd name="T35" fmla="*/ 11 h 36"/>
                <a:gd name="T36" fmla="*/ 17 w 94"/>
                <a:gd name="T37" fmla="*/ 13 h 36"/>
                <a:gd name="T38" fmla="*/ 14 w 94"/>
                <a:gd name="T39" fmla="*/ 11 h 36"/>
                <a:gd name="T40" fmla="*/ 23 w 94"/>
                <a:gd name="T41" fmla="*/ 11 h 36"/>
                <a:gd name="T42" fmla="*/ 24 w 94"/>
                <a:gd name="T43" fmla="*/ 21 h 36"/>
                <a:gd name="T44" fmla="*/ 24 w 94"/>
                <a:gd name="T45" fmla="*/ 20 h 36"/>
                <a:gd name="T46" fmla="*/ 30 w 94"/>
                <a:gd name="T47" fmla="*/ 12 h 36"/>
                <a:gd name="T48" fmla="*/ 24 w 94"/>
                <a:gd name="T49" fmla="*/ 15 h 36"/>
                <a:gd name="T50" fmla="*/ 29 w 94"/>
                <a:gd name="T51" fmla="*/ 19 h 36"/>
                <a:gd name="T52" fmla="*/ 27 w 94"/>
                <a:gd name="T53" fmla="*/ 21 h 36"/>
                <a:gd name="T54" fmla="*/ 32 w 94"/>
                <a:gd name="T55" fmla="*/ 27 h 36"/>
                <a:gd name="T56" fmla="*/ 32 w 94"/>
                <a:gd name="T57" fmla="*/ 22 h 36"/>
                <a:gd name="T58" fmla="*/ 32 w 94"/>
                <a:gd name="T59" fmla="*/ 22 h 36"/>
                <a:gd name="T60" fmla="*/ 34 w 94"/>
                <a:gd name="T61" fmla="*/ 12 h 36"/>
                <a:gd name="T62" fmla="*/ 40 w 94"/>
                <a:gd name="T63" fmla="*/ 32 h 36"/>
                <a:gd name="T64" fmla="*/ 40 w 94"/>
                <a:gd name="T65" fmla="*/ 32 h 36"/>
                <a:gd name="T66" fmla="*/ 37 w 94"/>
                <a:gd name="T67" fmla="*/ 26 h 36"/>
                <a:gd name="T68" fmla="*/ 41 w 94"/>
                <a:gd name="T69" fmla="*/ 25 h 36"/>
                <a:gd name="T70" fmla="*/ 32 w 94"/>
                <a:gd name="T71" fmla="*/ 9 h 36"/>
                <a:gd name="T72" fmla="*/ 42 w 94"/>
                <a:gd name="T73" fmla="*/ 8 h 36"/>
                <a:gd name="T74" fmla="*/ 45 w 94"/>
                <a:gd name="T75" fmla="*/ 19 h 36"/>
                <a:gd name="T76" fmla="*/ 46 w 94"/>
                <a:gd name="T77" fmla="*/ 27 h 36"/>
                <a:gd name="T78" fmla="*/ 48 w 94"/>
                <a:gd name="T79" fmla="*/ 26 h 36"/>
                <a:gd name="T80" fmla="*/ 48 w 94"/>
                <a:gd name="T81" fmla="*/ 30 h 36"/>
                <a:gd name="T82" fmla="*/ 48 w 94"/>
                <a:gd name="T83" fmla="*/ 30 h 36"/>
                <a:gd name="T84" fmla="*/ 54 w 94"/>
                <a:gd name="T85" fmla="*/ 22 h 36"/>
                <a:gd name="T86" fmla="*/ 51 w 94"/>
                <a:gd name="T87" fmla="*/ 6 h 36"/>
                <a:gd name="T88" fmla="*/ 53 w 94"/>
                <a:gd name="T89" fmla="*/ 5 h 36"/>
                <a:gd name="T90" fmla="*/ 54 w 94"/>
                <a:gd name="T91" fmla="*/ 8 h 36"/>
                <a:gd name="T92" fmla="*/ 68 w 94"/>
                <a:gd name="T93" fmla="*/ 13 h 36"/>
                <a:gd name="T94" fmla="*/ 66 w 94"/>
                <a:gd name="T95" fmla="*/ 11 h 36"/>
                <a:gd name="T96" fmla="*/ 65 w 94"/>
                <a:gd name="T97" fmla="*/ 24 h 36"/>
                <a:gd name="T98" fmla="*/ 65 w 94"/>
                <a:gd name="T99" fmla="*/ 24 h 36"/>
                <a:gd name="T100" fmla="*/ 59 w 94"/>
                <a:gd name="T101" fmla="*/ 9 h 36"/>
                <a:gd name="T102" fmla="*/ 60 w 94"/>
                <a:gd name="T103" fmla="*/ 24 h 36"/>
                <a:gd name="T104" fmla="*/ 61 w 94"/>
                <a:gd name="T105" fmla="*/ 23 h 36"/>
                <a:gd name="T106" fmla="*/ 57 w 94"/>
                <a:gd name="T107" fmla="*/ 25 h 36"/>
                <a:gd name="T108" fmla="*/ 61 w 94"/>
                <a:gd name="T109" fmla="*/ 28 h 36"/>
                <a:gd name="T110" fmla="*/ 84 w 94"/>
                <a:gd name="T111" fmla="*/ 24 h 36"/>
                <a:gd name="T112" fmla="*/ 63 w 94"/>
                <a:gd name="T113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" h="36">
                  <a:moveTo>
                    <a:pt x="92" y="22"/>
                  </a:moveTo>
                  <a:cubicBezTo>
                    <a:pt x="81" y="15"/>
                    <a:pt x="70" y="8"/>
                    <a:pt x="59" y="1"/>
                  </a:cubicBezTo>
                  <a:cubicBezTo>
                    <a:pt x="59" y="0"/>
                    <a:pt x="58" y="0"/>
                    <a:pt x="58" y="1"/>
                  </a:cubicBezTo>
                  <a:cubicBezTo>
                    <a:pt x="40" y="3"/>
                    <a:pt x="22" y="6"/>
                    <a:pt x="4" y="9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1" y="11"/>
                    <a:pt x="0" y="13"/>
                    <a:pt x="1" y="14"/>
                  </a:cubicBezTo>
                  <a:cubicBezTo>
                    <a:pt x="12" y="23"/>
                    <a:pt x="26" y="28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6"/>
                    <a:pt x="40" y="36"/>
                    <a:pt x="41" y="35"/>
                  </a:cubicBezTo>
                  <a:cubicBezTo>
                    <a:pt x="49" y="32"/>
                    <a:pt x="59" y="31"/>
                    <a:pt x="68" y="30"/>
                  </a:cubicBezTo>
                  <a:cubicBezTo>
                    <a:pt x="76" y="29"/>
                    <a:pt x="84" y="28"/>
                    <a:pt x="92" y="26"/>
                  </a:cubicBezTo>
                  <a:cubicBezTo>
                    <a:pt x="94" y="26"/>
                    <a:pt x="94" y="24"/>
                    <a:pt x="93" y="23"/>
                  </a:cubicBezTo>
                  <a:cubicBezTo>
                    <a:pt x="93" y="23"/>
                    <a:pt x="93" y="22"/>
                    <a:pt x="92" y="22"/>
                  </a:cubicBezTo>
                  <a:close/>
                  <a:moveTo>
                    <a:pt x="80" y="20"/>
                  </a:moveTo>
                  <a:cubicBezTo>
                    <a:pt x="80" y="20"/>
                    <a:pt x="80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0"/>
                    <a:pt x="80" y="20"/>
                    <a:pt x="80" y="20"/>
                  </a:cubicBezTo>
                  <a:close/>
                  <a:moveTo>
                    <a:pt x="78" y="21"/>
                  </a:moveTo>
                  <a:cubicBezTo>
                    <a:pt x="77" y="21"/>
                    <a:pt x="76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6" y="21"/>
                    <a:pt x="77" y="21"/>
                    <a:pt x="78" y="21"/>
                  </a:cubicBezTo>
                  <a:close/>
                  <a:moveTo>
                    <a:pt x="74" y="17"/>
                  </a:moveTo>
                  <a:cubicBezTo>
                    <a:pt x="74" y="17"/>
                    <a:pt x="74" y="17"/>
                    <a:pt x="73" y="17"/>
                  </a:cubicBezTo>
                  <a:cubicBezTo>
                    <a:pt x="73" y="17"/>
                    <a:pt x="73" y="16"/>
                    <a:pt x="73" y="16"/>
                  </a:cubicBezTo>
                  <a:cubicBezTo>
                    <a:pt x="73" y="16"/>
                    <a:pt x="74" y="17"/>
                    <a:pt x="74" y="17"/>
                  </a:cubicBezTo>
                  <a:close/>
                  <a:moveTo>
                    <a:pt x="47" y="6"/>
                  </a:moveTo>
                  <a:cubicBezTo>
                    <a:pt x="47" y="6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7" y="6"/>
                    <a:pt x="47" y="6"/>
                    <a:pt x="47" y="6"/>
                  </a:cubicBezTo>
                  <a:close/>
                  <a:moveTo>
                    <a:pt x="44" y="10"/>
                  </a:move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lose/>
                  <a:moveTo>
                    <a:pt x="7" y="12"/>
                  </a:moveTo>
                  <a:cubicBezTo>
                    <a:pt x="8" y="12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2"/>
                    <a:pt x="7" y="12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8"/>
                    <a:pt x="14" y="19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3" y="18"/>
                    <a:pt x="11" y="17"/>
                    <a:pt x="10" y="16"/>
                  </a:cubicBezTo>
                  <a:close/>
                  <a:moveTo>
                    <a:pt x="20" y="20"/>
                  </a:moveTo>
                  <a:cubicBezTo>
                    <a:pt x="19" y="20"/>
                    <a:pt x="18" y="20"/>
                    <a:pt x="18" y="21"/>
                  </a:cubicBezTo>
                  <a:cubicBezTo>
                    <a:pt x="18" y="21"/>
                    <a:pt x="17" y="20"/>
                    <a:pt x="17" y="20"/>
                  </a:cubicBezTo>
                  <a:cubicBezTo>
                    <a:pt x="17" y="20"/>
                    <a:pt x="18" y="20"/>
                    <a:pt x="19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21" y="11"/>
                  </a:moveTo>
                  <a:cubicBezTo>
                    <a:pt x="21" y="11"/>
                    <a:pt x="20" y="12"/>
                    <a:pt x="20" y="13"/>
                  </a:cubicBezTo>
                  <a:cubicBezTo>
                    <a:pt x="20" y="11"/>
                    <a:pt x="18" y="11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6" y="11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11"/>
                    <a:pt x="2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2" y="10"/>
                    <a:pt x="22" y="11"/>
                    <a:pt x="21" y="11"/>
                  </a:cubicBezTo>
                  <a:close/>
                  <a:moveTo>
                    <a:pt x="24" y="21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3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1"/>
                  </a:cubicBezTo>
                  <a:close/>
                  <a:moveTo>
                    <a:pt x="24" y="11"/>
                  </a:moveTo>
                  <a:cubicBezTo>
                    <a:pt x="26" y="12"/>
                    <a:pt x="28" y="12"/>
                    <a:pt x="30" y="12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2"/>
                    <a:pt x="28" y="12"/>
                    <a:pt x="27" y="13"/>
                  </a:cubicBezTo>
                  <a:cubicBezTo>
                    <a:pt x="26" y="13"/>
                    <a:pt x="25" y="14"/>
                    <a:pt x="24" y="15"/>
                  </a:cubicBezTo>
                  <a:cubicBezTo>
                    <a:pt x="24" y="14"/>
                    <a:pt x="24" y="13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lose/>
                  <a:moveTo>
                    <a:pt x="29" y="19"/>
                  </a:moveTo>
                  <a:cubicBezTo>
                    <a:pt x="29" y="20"/>
                    <a:pt x="28" y="20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8" y="21"/>
                    <a:pt x="28" y="20"/>
                    <a:pt x="29" y="19"/>
                  </a:cubicBezTo>
                  <a:close/>
                  <a:moveTo>
                    <a:pt x="26" y="25"/>
                  </a:moveTo>
                  <a:cubicBezTo>
                    <a:pt x="28" y="25"/>
                    <a:pt x="30" y="26"/>
                    <a:pt x="32" y="27"/>
                  </a:cubicBezTo>
                  <a:cubicBezTo>
                    <a:pt x="34" y="27"/>
                    <a:pt x="36" y="29"/>
                    <a:pt x="37" y="31"/>
                  </a:cubicBezTo>
                  <a:cubicBezTo>
                    <a:pt x="33" y="29"/>
                    <a:pt x="30" y="27"/>
                    <a:pt x="26" y="25"/>
                  </a:cubicBezTo>
                  <a:close/>
                  <a:moveTo>
                    <a:pt x="32" y="22"/>
                  </a:moveTo>
                  <a:cubicBezTo>
                    <a:pt x="32" y="20"/>
                    <a:pt x="33" y="20"/>
                    <a:pt x="34" y="19"/>
                  </a:cubicBezTo>
                  <a:cubicBezTo>
                    <a:pt x="33" y="20"/>
                    <a:pt x="33" y="21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34" y="13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4" y="12"/>
                    <a:pt x="34" y="12"/>
                    <a:pt x="34" y="13"/>
                  </a:cubicBezTo>
                  <a:close/>
                  <a:moveTo>
                    <a:pt x="40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lose/>
                  <a:moveTo>
                    <a:pt x="40" y="28"/>
                  </a:moveTo>
                  <a:cubicBezTo>
                    <a:pt x="39" y="27"/>
                    <a:pt x="39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1" y="26"/>
                    <a:pt x="40" y="27"/>
                    <a:pt x="40" y="28"/>
                  </a:cubicBezTo>
                  <a:close/>
                  <a:moveTo>
                    <a:pt x="42" y="8"/>
                  </a:moveTo>
                  <a:cubicBezTo>
                    <a:pt x="38" y="8"/>
                    <a:pt x="35" y="9"/>
                    <a:pt x="32" y="9"/>
                  </a:cubicBezTo>
                  <a:cubicBezTo>
                    <a:pt x="34" y="8"/>
                    <a:pt x="36" y="8"/>
                    <a:pt x="39" y="7"/>
                  </a:cubicBezTo>
                  <a:cubicBezTo>
                    <a:pt x="40" y="7"/>
                    <a:pt x="41" y="7"/>
                    <a:pt x="42" y="7"/>
                  </a:cubicBezTo>
                  <a:cubicBezTo>
                    <a:pt x="42" y="7"/>
                    <a:pt x="42" y="7"/>
                    <a:pt x="42" y="8"/>
                  </a:cubicBezTo>
                  <a:close/>
                  <a:moveTo>
                    <a:pt x="44" y="19"/>
                  </a:moveTo>
                  <a:cubicBezTo>
                    <a:pt x="45" y="18"/>
                    <a:pt x="46" y="17"/>
                    <a:pt x="46" y="16"/>
                  </a:cubicBezTo>
                  <a:cubicBezTo>
                    <a:pt x="46" y="17"/>
                    <a:pt x="45" y="18"/>
                    <a:pt x="45" y="19"/>
                  </a:cubicBezTo>
                  <a:cubicBezTo>
                    <a:pt x="45" y="19"/>
                    <a:pt x="44" y="19"/>
                    <a:pt x="44" y="19"/>
                  </a:cubicBezTo>
                  <a:close/>
                  <a:moveTo>
                    <a:pt x="47" y="26"/>
                  </a:moveTo>
                  <a:cubicBezTo>
                    <a:pt x="47" y="27"/>
                    <a:pt x="46" y="27"/>
                    <a:pt x="46" y="27"/>
                  </a:cubicBezTo>
                  <a:cubicBezTo>
                    <a:pt x="47" y="25"/>
                    <a:pt x="48" y="24"/>
                    <a:pt x="49" y="22"/>
                  </a:cubicBezTo>
                  <a:cubicBezTo>
                    <a:pt x="49" y="23"/>
                    <a:pt x="48" y="24"/>
                    <a:pt x="48" y="25"/>
                  </a:cubicBezTo>
                  <a:cubicBezTo>
                    <a:pt x="48" y="25"/>
                    <a:pt x="48" y="26"/>
                    <a:pt x="48" y="26"/>
                  </a:cubicBezTo>
                  <a:cubicBezTo>
                    <a:pt x="48" y="26"/>
                    <a:pt x="47" y="26"/>
                    <a:pt x="47" y="26"/>
                  </a:cubicBezTo>
                  <a:close/>
                  <a:moveTo>
                    <a:pt x="48" y="30"/>
                  </a:moveTo>
                  <a:cubicBezTo>
                    <a:pt x="48" y="30"/>
                    <a:pt x="48" y="30"/>
                    <a:pt x="48" y="30"/>
                  </a:cubicBezTo>
                  <a:cubicBezTo>
                    <a:pt x="49" y="29"/>
                    <a:pt x="49" y="29"/>
                    <a:pt x="50" y="29"/>
                  </a:cubicBezTo>
                  <a:cubicBezTo>
                    <a:pt x="51" y="29"/>
                    <a:pt x="53" y="29"/>
                    <a:pt x="54" y="29"/>
                  </a:cubicBezTo>
                  <a:cubicBezTo>
                    <a:pt x="52" y="29"/>
                    <a:pt x="50" y="29"/>
                    <a:pt x="48" y="30"/>
                  </a:cubicBezTo>
                  <a:close/>
                  <a:moveTo>
                    <a:pt x="53" y="23"/>
                  </a:move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4" y="22"/>
                    <a:pt x="54" y="22"/>
                  </a:cubicBezTo>
                  <a:cubicBezTo>
                    <a:pt x="54" y="22"/>
                    <a:pt x="54" y="23"/>
                    <a:pt x="53" y="23"/>
                  </a:cubicBezTo>
                  <a:close/>
                  <a:moveTo>
                    <a:pt x="54" y="8"/>
                  </a:moveTo>
                  <a:cubicBezTo>
                    <a:pt x="54" y="6"/>
                    <a:pt x="52" y="5"/>
                    <a:pt x="51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1" y="6"/>
                    <a:pt x="50" y="6"/>
                    <a:pt x="49" y="5"/>
                  </a:cubicBezTo>
                  <a:cubicBezTo>
                    <a:pt x="50" y="5"/>
                    <a:pt x="52" y="5"/>
                    <a:pt x="53" y="5"/>
                  </a:cubicBezTo>
                  <a:cubicBezTo>
                    <a:pt x="53" y="5"/>
                    <a:pt x="53" y="6"/>
                    <a:pt x="54" y="6"/>
                  </a:cubicBezTo>
                  <a:cubicBezTo>
                    <a:pt x="54" y="7"/>
                    <a:pt x="55" y="7"/>
                    <a:pt x="55" y="7"/>
                  </a:cubicBezTo>
                  <a:cubicBezTo>
                    <a:pt x="55" y="7"/>
                    <a:pt x="54" y="8"/>
                    <a:pt x="54" y="8"/>
                  </a:cubicBezTo>
                  <a:close/>
                  <a:moveTo>
                    <a:pt x="58" y="4"/>
                  </a:moveTo>
                  <a:cubicBezTo>
                    <a:pt x="62" y="6"/>
                    <a:pt x="66" y="9"/>
                    <a:pt x="70" y="12"/>
                  </a:cubicBezTo>
                  <a:cubicBezTo>
                    <a:pt x="69" y="11"/>
                    <a:pt x="69" y="12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2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3" y="8"/>
                    <a:pt x="60" y="6"/>
                    <a:pt x="57" y="4"/>
                  </a:cubicBezTo>
                  <a:cubicBezTo>
                    <a:pt x="57" y="4"/>
                    <a:pt x="58" y="4"/>
                    <a:pt x="58" y="4"/>
                  </a:cubicBezTo>
                  <a:close/>
                  <a:moveTo>
                    <a:pt x="65" y="24"/>
                  </a:moveTo>
                  <a:cubicBezTo>
                    <a:pt x="65" y="24"/>
                    <a:pt x="65" y="24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5" y="24"/>
                    <a:pt x="65" y="24"/>
                    <a:pt x="65" y="24"/>
                  </a:cubicBezTo>
                  <a:close/>
                  <a:moveTo>
                    <a:pt x="60" y="10"/>
                  </a:moveTo>
                  <a:cubicBezTo>
                    <a:pt x="60" y="10"/>
                    <a:pt x="59" y="10"/>
                    <a:pt x="58" y="10"/>
                  </a:cubicBezTo>
                  <a:cubicBezTo>
                    <a:pt x="59" y="10"/>
                    <a:pt x="59" y="10"/>
                    <a:pt x="59" y="9"/>
                  </a:cubicBezTo>
                  <a:cubicBezTo>
                    <a:pt x="60" y="10"/>
                    <a:pt x="60" y="10"/>
                    <a:pt x="60" y="10"/>
                  </a:cubicBezTo>
                  <a:close/>
                  <a:moveTo>
                    <a:pt x="58" y="25"/>
                  </a:moveTo>
                  <a:cubicBezTo>
                    <a:pt x="59" y="25"/>
                    <a:pt x="60" y="25"/>
                    <a:pt x="60" y="24"/>
                  </a:cubicBezTo>
                  <a:cubicBezTo>
                    <a:pt x="60" y="24"/>
                    <a:pt x="61" y="24"/>
                    <a:pt x="61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1" y="24"/>
                    <a:pt x="62" y="25"/>
                  </a:cubicBezTo>
                  <a:cubicBezTo>
                    <a:pt x="60" y="25"/>
                    <a:pt x="59" y="25"/>
                    <a:pt x="57" y="25"/>
                  </a:cubicBezTo>
                  <a:cubicBezTo>
                    <a:pt x="58" y="25"/>
                    <a:pt x="58" y="25"/>
                    <a:pt x="58" y="25"/>
                  </a:cubicBezTo>
                  <a:close/>
                  <a:moveTo>
                    <a:pt x="63" y="27"/>
                  </a:moveTo>
                  <a:cubicBezTo>
                    <a:pt x="62" y="27"/>
                    <a:pt x="62" y="28"/>
                    <a:pt x="61" y="28"/>
                  </a:cubicBezTo>
                  <a:cubicBezTo>
                    <a:pt x="65" y="27"/>
                    <a:pt x="69" y="26"/>
                    <a:pt x="72" y="25"/>
                  </a:cubicBezTo>
                  <a:cubicBezTo>
                    <a:pt x="72" y="25"/>
                    <a:pt x="72" y="24"/>
                    <a:pt x="73" y="24"/>
                  </a:cubicBezTo>
                  <a:cubicBezTo>
                    <a:pt x="76" y="24"/>
                    <a:pt x="80" y="24"/>
                    <a:pt x="84" y="24"/>
                  </a:cubicBezTo>
                  <a:cubicBezTo>
                    <a:pt x="85" y="24"/>
                    <a:pt x="86" y="23"/>
                    <a:pt x="86" y="22"/>
                  </a:cubicBezTo>
                  <a:cubicBezTo>
                    <a:pt x="87" y="22"/>
                    <a:pt x="87" y="23"/>
                    <a:pt x="88" y="23"/>
                  </a:cubicBezTo>
                  <a:cubicBezTo>
                    <a:pt x="80" y="25"/>
                    <a:pt x="71" y="26"/>
                    <a:pt x="63" y="27"/>
                  </a:cubicBez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134" name="Freeform 20"/>
            <p:cNvSpPr>
              <a:spLocks/>
            </p:cNvSpPr>
            <p:nvPr/>
          </p:nvSpPr>
          <p:spPr bwMode="auto">
            <a:xfrm>
              <a:off x="5972794" y="525202"/>
              <a:ext cx="409575" cy="234950"/>
            </a:xfrm>
            <a:custGeom>
              <a:avLst/>
              <a:gdLst>
                <a:gd name="T0" fmla="*/ 38 w 47"/>
                <a:gd name="T1" fmla="*/ 16 h 27"/>
                <a:gd name="T2" fmla="*/ 37 w 47"/>
                <a:gd name="T3" fmla="*/ 15 h 27"/>
                <a:gd name="T4" fmla="*/ 28 w 47"/>
                <a:gd name="T5" fmla="*/ 8 h 27"/>
                <a:gd name="T6" fmla="*/ 19 w 47"/>
                <a:gd name="T7" fmla="*/ 0 h 27"/>
                <a:gd name="T8" fmla="*/ 8 w 47"/>
                <a:gd name="T9" fmla="*/ 2 h 27"/>
                <a:gd name="T10" fmla="*/ 5 w 47"/>
                <a:gd name="T11" fmla="*/ 3 h 27"/>
                <a:gd name="T12" fmla="*/ 0 w 47"/>
                <a:gd name="T13" fmla="*/ 4 h 27"/>
                <a:gd name="T14" fmla="*/ 26 w 47"/>
                <a:gd name="T15" fmla="*/ 23 h 27"/>
                <a:gd name="T16" fmla="*/ 28 w 47"/>
                <a:gd name="T17" fmla="*/ 26 h 27"/>
                <a:gd name="T18" fmla="*/ 30 w 47"/>
                <a:gd name="T19" fmla="*/ 25 h 27"/>
                <a:gd name="T20" fmla="*/ 30 w 47"/>
                <a:gd name="T21" fmla="*/ 26 h 27"/>
                <a:gd name="T22" fmla="*/ 32 w 47"/>
                <a:gd name="T23" fmla="*/ 27 h 27"/>
                <a:gd name="T24" fmla="*/ 33 w 47"/>
                <a:gd name="T25" fmla="*/ 26 h 27"/>
                <a:gd name="T26" fmla="*/ 39 w 47"/>
                <a:gd name="T27" fmla="*/ 25 h 27"/>
                <a:gd name="T28" fmla="*/ 40 w 47"/>
                <a:gd name="T29" fmla="*/ 26 h 27"/>
                <a:gd name="T30" fmla="*/ 41 w 47"/>
                <a:gd name="T31" fmla="*/ 25 h 27"/>
                <a:gd name="T32" fmla="*/ 47 w 47"/>
                <a:gd name="T33" fmla="*/ 24 h 27"/>
                <a:gd name="T34" fmla="*/ 38 w 47"/>
                <a:gd name="T3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7">
                  <a:moveTo>
                    <a:pt x="38" y="16"/>
                  </a:moveTo>
                  <a:cubicBezTo>
                    <a:pt x="37" y="16"/>
                    <a:pt x="37" y="15"/>
                    <a:pt x="37" y="15"/>
                  </a:cubicBezTo>
                  <a:cubicBezTo>
                    <a:pt x="35" y="11"/>
                    <a:pt x="32" y="8"/>
                    <a:pt x="28" y="8"/>
                  </a:cubicBezTo>
                  <a:cubicBezTo>
                    <a:pt x="25" y="5"/>
                    <a:pt x="21" y="2"/>
                    <a:pt x="19" y="0"/>
                  </a:cubicBezTo>
                  <a:cubicBezTo>
                    <a:pt x="15" y="1"/>
                    <a:pt x="12" y="2"/>
                    <a:pt x="8" y="2"/>
                  </a:cubicBezTo>
                  <a:cubicBezTo>
                    <a:pt x="7" y="1"/>
                    <a:pt x="5" y="1"/>
                    <a:pt x="5" y="3"/>
                  </a:cubicBezTo>
                  <a:cubicBezTo>
                    <a:pt x="3" y="3"/>
                    <a:pt x="1" y="4"/>
                    <a:pt x="0" y="4"/>
                  </a:cubicBezTo>
                  <a:cubicBezTo>
                    <a:pt x="9" y="10"/>
                    <a:pt x="17" y="16"/>
                    <a:pt x="26" y="23"/>
                  </a:cubicBezTo>
                  <a:cubicBezTo>
                    <a:pt x="27" y="24"/>
                    <a:pt x="27" y="25"/>
                    <a:pt x="28" y="26"/>
                  </a:cubicBezTo>
                  <a:cubicBezTo>
                    <a:pt x="29" y="26"/>
                    <a:pt x="29" y="26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1" y="26"/>
                    <a:pt x="31" y="27"/>
                    <a:pt x="32" y="27"/>
                  </a:cubicBezTo>
                  <a:cubicBezTo>
                    <a:pt x="32" y="27"/>
                    <a:pt x="33" y="26"/>
                    <a:pt x="33" y="26"/>
                  </a:cubicBezTo>
                  <a:cubicBezTo>
                    <a:pt x="35" y="26"/>
                    <a:pt x="37" y="26"/>
                    <a:pt x="39" y="25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40" y="26"/>
                    <a:pt x="41" y="26"/>
                    <a:pt x="41" y="25"/>
                  </a:cubicBezTo>
                  <a:cubicBezTo>
                    <a:pt x="43" y="25"/>
                    <a:pt x="45" y="24"/>
                    <a:pt x="47" y="24"/>
                  </a:cubicBezTo>
                  <a:cubicBezTo>
                    <a:pt x="47" y="24"/>
                    <a:pt x="43" y="21"/>
                    <a:pt x="38" y="16"/>
                  </a:cubicBez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21"/>
            <p:cNvSpPr>
              <a:spLocks noEditPoints="1"/>
            </p:cNvSpPr>
            <p:nvPr/>
          </p:nvSpPr>
          <p:spPr bwMode="auto">
            <a:xfrm>
              <a:off x="5431456" y="856990"/>
              <a:ext cx="733425" cy="392113"/>
            </a:xfrm>
            <a:custGeom>
              <a:avLst/>
              <a:gdLst>
                <a:gd name="T0" fmla="*/ 81 w 84"/>
                <a:gd name="T1" fmla="*/ 1 h 45"/>
                <a:gd name="T2" fmla="*/ 1 w 84"/>
                <a:gd name="T3" fmla="*/ 42 h 45"/>
                <a:gd name="T4" fmla="*/ 59 w 84"/>
                <a:gd name="T5" fmla="*/ 35 h 45"/>
                <a:gd name="T6" fmla="*/ 23 w 84"/>
                <a:gd name="T7" fmla="*/ 35 h 45"/>
                <a:gd name="T8" fmla="*/ 27 w 84"/>
                <a:gd name="T9" fmla="*/ 33 h 45"/>
                <a:gd name="T10" fmla="*/ 23 w 84"/>
                <a:gd name="T11" fmla="*/ 36 h 45"/>
                <a:gd name="T12" fmla="*/ 20 w 84"/>
                <a:gd name="T13" fmla="*/ 28 h 45"/>
                <a:gd name="T14" fmla="*/ 19 w 84"/>
                <a:gd name="T15" fmla="*/ 28 h 45"/>
                <a:gd name="T16" fmla="*/ 23 w 84"/>
                <a:gd name="T17" fmla="*/ 25 h 45"/>
                <a:gd name="T18" fmla="*/ 22 w 84"/>
                <a:gd name="T19" fmla="*/ 26 h 45"/>
                <a:gd name="T20" fmla="*/ 29 w 84"/>
                <a:gd name="T21" fmla="*/ 26 h 45"/>
                <a:gd name="T22" fmla="*/ 46 w 84"/>
                <a:gd name="T23" fmla="*/ 16 h 45"/>
                <a:gd name="T24" fmla="*/ 46 w 84"/>
                <a:gd name="T25" fmla="*/ 16 h 45"/>
                <a:gd name="T26" fmla="*/ 38 w 84"/>
                <a:gd name="T27" fmla="*/ 21 h 45"/>
                <a:gd name="T28" fmla="*/ 42 w 84"/>
                <a:gd name="T29" fmla="*/ 31 h 45"/>
                <a:gd name="T30" fmla="*/ 32 w 84"/>
                <a:gd name="T31" fmla="*/ 32 h 45"/>
                <a:gd name="T32" fmla="*/ 32 w 84"/>
                <a:gd name="T33" fmla="*/ 32 h 45"/>
                <a:gd name="T34" fmla="*/ 67 w 84"/>
                <a:gd name="T35" fmla="*/ 16 h 45"/>
                <a:gd name="T36" fmla="*/ 72 w 84"/>
                <a:gd name="T37" fmla="*/ 9 h 45"/>
                <a:gd name="T38" fmla="*/ 68 w 84"/>
                <a:gd name="T39" fmla="*/ 11 h 45"/>
                <a:gd name="T40" fmla="*/ 67 w 84"/>
                <a:gd name="T41" fmla="*/ 10 h 45"/>
                <a:gd name="T42" fmla="*/ 56 w 84"/>
                <a:gd name="T43" fmla="*/ 11 h 45"/>
                <a:gd name="T44" fmla="*/ 56 w 84"/>
                <a:gd name="T45" fmla="*/ 11 h 45"/>
                <a:gd name="T46" fmla="*/ 53 w 84"/>
                <a:gd name="T47" fmla="*/ 13 h 45"/>
                <a:gd name="T48" fmla="*/ 49 w 84"/>
                <a:gd name="T49" fmla="*/ 12 h 45"/>
                <a:gd name="T50" fmla="*/ 40 w 84"/>
                <a:gd name="T51" fmla="*/ 15 h 45"/>
                <a:gd name="T52" fmla="*/ 42 w 84"/>
                <a:gd name="T53" fmla="*/ 18 h 45"/>
                <a:gd name="T54" fmla="*/ 32 w 84"/>
                <a:gd name="T55" fmla="*/ 17 h 45"/>
                <a:gd name="T56" fmla="*/ 30 w 84"/>
                <a:gd name="T57" fmla="*/ 19 h 45"/>
                <a:gd name="T58" fmla="*/ 39 w 84"/>
                <a:gd name="T59" fmla="*/ 35 h 45"/>
                <a:gd name="T60" fmla="*/ 57 w 84"/>
                <a:gd name="T61" fmla="*/ 26 h 45"/>
                <a:gd name="T62" fmla="*/ 57 w 84"/>
                <a:gd name="T63" fmla="*/ 26 h 45"/>
                <a:gd name="T64" fmla="*/ 63 w 84"/>
                <a:gd name="T65" fmla="*/ 8 h 45"/>
                <a:gd name="T66" fmla="*/ 78 w 84"/>
                <a:gd name="T67" fmla="*/ 4 h 45"/>
                <a:gd name="T68" fmla="*/ 16 w 84"/>
                <a:gd name="T69" fmla="*/ 30 h 45"/>
                <a:gd name="T70" fmla="*/ 15 w 84"/>
                <a:gd name="T71" fmla="*/ 30 h 45"/>
                <a:gd name="T72" fmla="*/ 16 w 84"/>
                <a:gd name="T73" fmla="*/ 30 h 45"/>
                <a:gd name="T74" fmla="*/ 10 w 84"/>
                <a:gd name="T75" fmla="*/ 35 h 45"/>
                <a:gd name="T76" fmla="*/ 12 w 84"/>
                <a:gd name="T77" fmla="*/ 32 h 45"/>
                <a:gd name="T78" fmla="*/ 9 w 84"/>
                <a:gd name="T79" fmla="*/ 41 h 45"/>
                <a:gd name="T80" fmla="*/ 13 w 84"/>
                <a:gd name="T81" fmla="*/ 40 h 45"/>
                <a:gd name="T82" fmla="*/ 16 w 84"/>
                <a:gd name="T83" fmla="*/ 38 h 45"/>
                <a:gd name="T84" fmla="*/ 21 w 84"/>
                <a:gd name="T85" fmla="*/ 38 h 45"/>
                <a:gd name="T86" fmla="*/ 13 w 84"/>
                <a:gd name="T87" fmla="*/ 40 h 45"/>
                <a:gd name="T88" fmla="*/ 47 w 84"/>
                <a:gd name="T89" fmla="*/ 34 h 45"/>
                <a:gd name="T90" fmla="*/ 49 w 84"/>
                <a:gd name="T91" fmla="*/ 32 h 45"/>
                <a:gd name="T92" fmla="*/ 54 w 84"/>
                <a:gd name="T93" fmla="*/ 30 h 45"/>
                <a:gd name="T94" fmla="*/ 49 w 84"/>
                <a:gd name="T95" fmla="*/ 34 h 45"/>
                <a:gd name="T96" fmla="*/ 64 w 84"/>
                <a:gd name="T97" fmla="*/ 20 h 45"/>
                <a:gd name="T98" fmla="*/ 66 w 84"/>
                <a:gd name="T99" fmla="*/ 21 h 45"/>
                <a:gd name="T100" fmla="*/ 63 w 84"/>
                <a:gd name="T101" fmla="*/ 22 h 45"/>
                <a:gd name="T102" fmla="*/ 21 w 84"/>
                <a:gd name="T10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" h="45">
                  <a:moveTo>
                    <a:pt x="83" y="3"/>
                  </a:moveTo>
                  <a:cubicBezTo>
                    <a:pt x="84" y="2"/>
                    <a:pt x="83" y="1"/>
                    <a:pt x="82" y="1"/>
                  </a:cubicBezTo>
                  <a:cubicBezTo>
                    <a:pt x="82" y="1"/>
                    <a:pt x="81" y="0"/>
                    <a:pt x="81" y="1"/>
                  </a:cubicBezTo>
                  <a:cubicBezTo>
                    <a:pt x="63" y="3"/>
                    <a:pt x="46" y="6"/>
                    <a:pt x="29" y="10"/>
                  </a:cubicBezTo>
                  <a:cubicBezTo>
                    <a:pt x="28" y="10"/>
                    <a:pt x="28" y="10"/>
                    <a:pt x="27" y="11"/>
                  </a:cubicBezTo>
                  <a:cubicBezTo>
                    <a:pt x="18" y="21"/>
                    <a:pt x="8" y="30"/>
                    <a:pt x="1" y="42"/>
                  </a:cubicBezTo>
                  <a:cubicBezTo>
                    <a:pt x="0" y="43"/>
                    <a:pt x="2" y="45"/>
                    <a:pt x="3" y="44"/>
                  </a:cubicBezTo>
                  <a:cubicBezTo>
                    <a:pt x="3" y="45"/>
                    <a:pt x="4" y="45"/>
                    <a:pt x="5" y="45"/>
                  </a:cubicBezTo>
                  <a:cubicBezTo>
                    <a:pt x="23" y="42"/>
                    <a:pt x="41" y="39"/>
                    <a:pt x="59" y="35"/>
                  </a:cubicBezTo>
                  <a:cubicBezTo>
                    <a:pt x="60" y="35"/>
                    <a:pt x="60" y="35"/>
                    <a:pt x="60" y="34"/>
                  </a:cubicBezTo>
                  <a:cubicBezTo>
                    <a:pt x="68" y="24"/>
                    <a:pt x="75" y="14"/>
                    <a:pt x="83" y="3"/>
                  </a:cubicBezTo>
                  <a:close/>
                  <a:moveTo>
                    <a:pt x="23" y="35"/>
                  </a:moveTo>
                  <a:cubicBezTo>
                    <a:pt x="23" y="35"/>
                    <a:pt x="22" y="34"/>
                    <a:pt x="22" y="33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6" y="35"/>
                    <a:pt x="27" y="34"/>
                    <a:pt x="27" y="33"/>
                  </a:cubicBezTo>
                  <a:cubicBezTo>
                    <a:pt x="28" y="33"/>
                    <a:pt x="28" y="33"/>
                    <a:pt x="28" y="34"/>
                  </a:cubicBezTo>
                  <a:cubicBezTo>
                    <a:pt x="27" y="34"/>
                    <a:pt x="25" y="35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2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22" y="26"/>
                  </a:moveTo>
                  <a:cubicBezTo>
                    <a:pt x="23" y="26"/>
                    <a:pt x="23" y="26"/>
                    <a:pt x="23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3" y="26"/>
                    <a:pt x="22" y="26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8" y="25"/>
                    <a:pt x="28" y="25"/>
                    <a:pt x="29" y="26"/>
                  </a:cubicBezTo>
                  <a:cubicBezTo>
                    <a:pt x="28" y="26"/>
                    <a:pt x="27" y="25"/>
                    <a:pt x="26" y="24"/>
                  </a:cubicBezTo>
                  <a:cubicBezTo>
                    <a:pt x="26" y="24"/>
                    <a:pt x="26" y="24"/>
                    <a:pt x="27" y="24"/>
                  </a:cubicBezTo>
                  <a:close/>
                  <a:moveTo>
                    <a:pt x="46" y="16"/>
                  </a:moveTo>
                  <a:cubicBezTo>
                    <a:pt x="46" y="16"/>
                    <a:pt x="47" y="16"/>
                    <a:pt x="47" y="16"/>
                  </a:cubicBezTo>
                  <a:cubicBezTo>
                    <a:pt x="47" y="16"/>
                    <a:pt x="46" y="16"/>
                    <a:pt x="46" y="15"/>
                  </a:cubicBezTo>
                  <a:cubicBezTo>
                    <a:pt x="46" y="15"/>
                    <a:pt x="46" y="15"/>
                    <a:pt x="46" y="16"/>
                  </a:cubicBezTo>
                  <a:close/>
                  <a:moveTo>
                    <a:pt x="42" y="24"/>
                  </a:moveTo>
                  <a:cubicBezTo>
                    <a:pt x="40" y="23"/>
                    <a:pt x="39" y="22"/>
                    <a:pt x="37" y="21"/>
                  </a:cubicBezTo>
                  <a:cubicBezTo>
                    <a:pt x="37" y="21"/>
                    <a:pt x="38" y="21"/>
                    <a:pt x="38" y="21"/>
                  </a:cubicBezTo>
                  <a:cubicBezTo>
                    <a:pt x="39" y="22"/>
                    <a:pt x="41" y="23"/>
                    <a:pt x="42" y="24"/>
                  </a:cubicBezTo>
                  <a:close/>
                  <a:moveTo>
                    <a:pt x="42" y="31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lose/>
                  <a:moveTo>
                    <a:pt x="32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3" y="32"/>
                  </a:cubicBezTo>
                  <a:cubicBezTo>
                    <a:pt x="32" y="32"/>
                    <a:pt x="32" y="32"/>
                    <a:pt x="32" y="32"/>
                  </a:cubicBezTo>
                  <a:close/>
                  <a:moveTo>
                    <a:pt x="67" y="15"/>
                  </a:moveTo>
                  <a:cubicBezTo>
                    <a:pt x="67" y="15"/>
                    <a:pt x="68" y="14"/>
                    <a:pt x="68" y="14"/>
                  </a:cubicBezTo>
                  <a:cubicBezTo>
                    <a:pt x="68" y="15"/>
                    <a:pt x="67" y="15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lose/>
                  <a:moveTo>
                    <a:pt x="72" y="9"/>
                  </a:move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lose/>
                  <a:moveTo>
                    <a:pt x="68" y="11"/>
                  </a:moveTo>
                  <a:cubicBezTo>
                    <a:pt x="68" y="11"/>
                    <a:pt x="68" y="11"/>
                    <a:pt x="68" y="11"/>
                  </a:cubicBezTo>
                  <a:cubicBezTo>
                    <a:pt x="68" y="11"/>
                    <a:pt x="67" y="11"/>
                    <a:pt x="67" y="11"/>
                  </a:cubicBezTo>
                  <a:cubicBezTo>
                    <a:pt x="67" y="11"/>
                    <a:pt x="67" y="10"/>
                    <a:pt x="67" y="10"/>
                  </a:cubicBezTo>
                  <a:cubicBezTo>
                    <a:pt x="68" y="10"/>
                    <a:pt x="69" y="10"/>
                    <a:pt x="70" y="10"/>
                  </a:cubicBezTo>
                  <a:cubicBezTo>
                    <a:pt x="69" y="10"/>
                    <a:pt x="69" y="10"/>
                    <a:pt x="68" y="11"/>
                  </a:cubicBezTo>
                  <a:close/>
                  <a:moveTo>
                    <a:pt x="56" y="11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lose/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2" y="12"/>
                    <a:pt x="52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2"/>
                    <a:pt x="50" y="12"/>
                    <a:pt x="49" y="12"/>
                  </a:cubicBezTo>
                  <a:cubicBezTo>
                    <a:pt x="51" y="12"/>
                    <a:pt x="52" y="12"/>
                    <a:pt x="53" y="11"/>
                  </a:cubicBezTo>
                  <a:cubicBezTo>
                    <a:pt x="53" y="12"/>
                    <a:pt x="53" y="12"/>
                    <a:pt x="53" y="13"/>
                  </a:cubicBezTo>
                  <a:close/>
                  <a:moveTo>
                    <a:pt x="40" y="15"/>
                  </a:move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41" y="16"/>
                    <a:pt x="42" y="17"/>
                    <a:pt x="42" y="18"/>
                  </a:cubicBezTo>
                  <a:cubicBezTo>
                    <a:pt x="41" y="17"/>
                    <a:pt x="39" y="16"/>
                    <a:pt x="38" y="14"/>
                  </a:cubicBezTo>
                  <a:cubicBezTo>
                    <a:pt x="39" y="14"/>
                    <a:pt x="39" y="15"/>
                    <a:pt x="40" y="15"/>
                  </a:cubicBezTo>
                  <a:close/>
                  <a:moveTo>
                    <a:pt x="32" y="17"/>
                  </a:moveTo>
                  <a:cubicBezTo>
                    <a:pt x="33" y="17"/>
                    <a:pt x="33" y="17"/>
                    <a:pt x="34" y="18"/>
                  </a:cubicBezTo>
                  <a:cubicBezTo>
                    <a:pt x="33" y="18"/>
                    <a:pt x="32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8"/>
                    <a:pt x="30" y="19"/>
                    <a:pt x="32" y="17"/>
                  </a:cubicBezTo>
                  <a:close/>
                  <a:moveTo>
                    <a:pt x="41" y="34"/>
                  </a:moveTo>
                  <a:cubicBezTo>
                    <a:pt x="40" y="35"/>
                    <a:pt x="40" y="35"/>
                    <a:pt x="39" y="35"/>
                  </a:cubicBezTo>
                  <a:cubicBezTo>
                    <a:pt x="37" y="36"/>
                    <a:pt x="34" y="36"/>
                    <a:pt x="31" y="36"/>
                  </a:cubicBezTo>
                  <a:cubicBezTo>
                    <a:pt x="34" y="35"/>
                    <a:pt x="37" y="34"/>
                    <a:pt x="41" y="34"/>
                  </a:cubicBezTo>
                  <a:close/>
                  <a:moveTo>
                    <a:pt x="57" y="26"/>
                  </a:move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7" y="26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lose/>
                  <a:moveTo>
                    <a:pt x="75" y="5"/>
                  </a:moveTo>
                  <a:cubicBezTo>
                    <a:pt x="71" y="6"/>
                    <a:pt x="68" y="7"/>
                    <a:pt x="64" y="8"/>
                  </a:cubicBezTo>
                  <a:cubicBezTo>
                    <a:pt x="64" y="8"/>
                    <a:pt x="63" y="8"/>
                    <a:pt x="63" y="8"/>
                  </a:cubicBezTo>
                  <a:cubicBezTo>
                    <a:pt x="56" y="8"/>
                    <a:pt x="48" y="9"/>
                    <a:pt x="41" y="11"/>
                  </a:cubicBezTo>
                  <a:cubicBezTo>
                    <a:pt x="41" y="11"/>
                    <a:pt x="40" y="11"/>
                    <a:pt x="40" y="11"/>
                  </a:cubicBezTo>
                  <a:cubicBezTo>
                    <a:pt x="53" y="8"/>
                    <a:pt x="66" y="6"/>
                    <a:pt x="78" y="4"/>
                  </a:cubicBezTo>
                  <a:cubicBezTo>
                    <a:pt x="78" y="5"/>
                    <a:pt x="78" y="5"/>
                    <a:pt x="77" y="6"/>
                  </a:cubicBezTo>
                  <a:cubicBezTo>
                    <a:pt x="77" y="5"/>
                    <a:pt x="76" y="4"/>
                    <a:pt x="75" y="5"/>
                  </a:cubicBezTo>
                  <a:close/>
                  <a:moveTo>
                    <a:pt x="16" y="30"/>
                  </a:moveTo>
                  <a:cubicBezTo>
                    <a:pt x="16" y="30"/>
                    <a:pt x="16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30"/>
                    <a:pt x="15" y="30"/>
                    <a:pt x="15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30"/>
                    <a:pt x="16" y="30"/>
                  </a:cubicBezTo>
                  <a:close/>
                  <a:moveTo>
                    <a:pt x="12" y="33"/>
                  </a:moveTo>
                  <a:cubicBezTo>
                    <a:pt x="11" y="33"/>
                    <a:pt x="11" y="34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10" y="36"/>
                    <a:pt x="9" y="36"/>
                    <a:pt x="9" y="36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9" y="35"/>
                    <a:pt x="10" y="34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lose/>
                  <a:moveTo>
                    <a:pt x="9" y="40"/>
                  </a:move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8" y="41"/>
                    <a:pt x="7" y="41"/>
                  </a:cubicBezTo>
                  <a:cubicBezTo>
                    <a:pt x="8" y="41"/>
                    <a:pt x="8" y="41"/>
                    <a:pt x="9" y="40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4" y="40"/>
                  </a:cubicBezTo>
                  <a:cubicBezTo>
                    <a:pt x="15" y="40"/>
                    <a:pt x="16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7" y="38"/>
                  </a:cubicBezTo>
                  <a:cubicBezTo>
                    <a:pt x="18" y="39"/>
                    <a:pt x="19" y="38"/>
                    <a:pt x="19" y="37"/>
                  </a:cubicBezTo>
                  <a:cubicBezTo>
                    <a:pt x="19" y="37"/>
                    <a:pt x="20" y="37"/>
                    <a:pt x="21" y="38"/>
                  </a:cubicBezTo>
                  <a:cubicBezTo>
                    <a:pt x="21" y="38"/>
                    <a:pt x="22" y="38"/>
                    <a:pt x="22" y="38"/>
                  </a:cubicBezTo>
                  <a:cubicBezTo>
                    <a:pt x="22" y="38"/>
                    <a:pt x="22" y="38"/>
                    <a:pt x="23" y="39"/>
                  </a:cubicBezTo>
                  <a:cubicBezTo>
                    <a:pt x="19" y="39"/>
                    <a:pt x="16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45" y="34"/>
                  </a:moveTo>
                  <a:cubicBezTo>
                    <a:pt x="46" y="34"/>
                    <a:pt x="46" y="34"/>
                    <a:pt x="47" y="34"/>
                  </a:cubicBezTo>
                  <a:cubicBezTo>
                    <a:pt x="46" y="34"/>
                    <a:pt x="46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9" y="32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52" y="33"/>
                    <a:pt x="53" y="31"/>
                    <a:pt x="52" y="30"/>
                  </a:cubicBezTo>
                  <a:cubicBezTo>
                    <a:pt x="53" y="30"/>
                    <a:pt x="53" y="30"/>
                    <a:pt x="54" y="30"/>
                  </a:cubicBezTo>
                  <a:cubicBezTo>
                    <a:pt x="54" y="30"/>
                    <a:pt x="53" y="31"/>
                    <a:pt x="53" y="31"/>
                  </a:cubicBezTo>
                  <a:cubicBezTo>
                    <a:pt x="52" y="32"/>
                    <a:pt x="52" y="32"/>
                    <a:pt x="52" y="33"/>
                  </a:cubicBezTo>
                  <a:cubicBezTo>
                    <a:pt x="51" y="33"/>
                    <a:pt x="50" y="33"/>
                    <a:pt x="49" y="34"/>
                  </a:cubicBezTo>
                  <a:cubicBezTo>
                    <a:pt x="49" y="33"/>
                    <a:pt x="50" y="32"/>
                    <a:pt x="49" y="32"/>
                  </a:cubicBezTo>
                  <a:close/>
                  <a:moveTo>
                    <a:pt x="63" y="22"/>
                  </a:moveTo>
                  <a:cubicBezTo>
                    <a:pt x="63" y="22"/>
                    <a:pt x="64" y="21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5" y="21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3" y="24"/>
                    <a:pt x="61" y="28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cubicBezTo>
                    <a:pt x="59" y="29"/>
                    <a:pt x="61" y="26"/>
                    <a:pt x="63" y="22"/>
                  </a:cubicBezTo>
                  <a:close/>
                  <a:moveTo>
                    <a:pt x="29" y="14"/>
                  </a:moveTo>
                  <a:cubicBezTo>
                    <a:pt x="28" y="14"/>
                    <a:pt x="28" y="15"/>
                    <a:pt x="28" y="15"/>
                  </a:cubicBezTo>
                  <a:cubicBezTo>
                    <a:pt x="26" y="18"/>
                    <a:pt x="24" y="20"/>
                    <a:pt x="21" y="22"/>
                  </a:cubicBezTo>
                  <a:cubicBezTo>
                    <a:pt x="24" y="19"/>
                    <a:pt x="26" y="17"/>
                    <a:pt x="29" y="14"/>
                  </a:cubicBezTo>
                  <a:close/>
                </a:path>
              </a:pathLst>
            </a:custGeom>
            <a:solidFill>
              <a:srgbClr val="A71680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136" name="Freeform 22"/>
            <p:cNvSpPr>
              <a:spLocks/>
            </p:cNvSpPr>
            <p:nvPr/>
          </p:nvSpPr>
          <p:spPr bwMode="auto">
            <a:xfrm>
              <a:off x="6095031" y="804602"/>
              <a:ext cx="312738" cy="322263"/>
            </a:xfrm>
            <a:custGeom>
              <a:avLst/>
              <a:gdLst>
                <a:gd name="T0" fmla="*/ 32 w 36"/>
                <a:gd name="T1" fmla="*/ 8 h 37"/>
                <a:gd name="T2" fmla="*/ 33 w 36"/>
                <a:gd name="T3" fmla="*/ 7 h 37"/>
                <a:gd name="T4" fmla="*/ 36 w 36"/>
                <a:gd name="T5" fmla="*/ 0 h 37"/>
                <a:gd name="T6" fmla="*/ 22 w 36"/>
                <a:gd name="T7" fmla="*/ 3 h 37"/>
                <a:gd name="T8" fmla="*/ 20 w 36"/>
                <a:gd name="T9" fmla="*/ 4 h 37"/>
                <a:gd name="T10" fmla="*/ 19 w 36"/>
                <a:gd name="T11" fmla="*/ 5 h 37"/>
                <a:gd name="T12" fmla="*/ 13 w 36"/>
                <a:gd name="T13" fmla="*/ 17 h 37"/>
                <a:gd name="T14" fmla="*/ 9 w 36"/>
                <a:gd name="T15" fmla="*/ 22 h 37"/>
                <a:gd name="T16" fmla="*/ 9 w 36"/>
                <a:gd name="T17" fmla="*/ 24 h 37"/>
                <a:gd name="T18" fmla="*/ 7 w 36"/>
                <a:gd name="T19" fmla="*/ 26 h 37"/>
                <a:gd name="T20" fmla="*/ 4 w 36"/>
                <a:gd name="T21" fmla="*/ 31 h 37"/>
                <a:gd name="T22" fmla="*/ 0 w 36"/>
                <a:gd name="T23" fmla="*/ 37 h 37"/>
                <a:gd name="T24" fmla="*/ 8 w 36"/>
                <a:gd name="T25" fmla="*/ 36 h 37"/>
                <a:gd name="T26" fmla="*/ 11 w 36"/>
                <a:gd name="T27" fmla="*/ 36 h 37"/>
                <a:gd name="T28" fmla="*/ 13 w 36"/>
                <a:gd name="T29" fmla="*/ 35 h 37"/>
                <a:gd name="T30" fmla="*/ 16 w 36"/>
                <a:gd name="T31" fmla="*/ 35 h 37"/>
                <a:gd name="T32" fmla="*/ 19 w 36"/>
                <a:gd name="T33" fmla="*/ 34 h 37"/>
                <a:gd name="T34" fmla="*/ 32 w 36"/>
                <a:gd name="T35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32" y="8"/>
                  </a:moveTo>
                  <a:cubicBezTo>
                    <a:pt x="32" y="8"/>
                    <a:pt x="32" y="7"/>
                    <a:pt x="33" y="7"/>
                  </a:cubicBezTo>
                  <a:cubicBezTo>
                    <a:pt x="34" y="5"/>
                    <a:pt x="35" y="3"/>
                    <a:pt x="36" y="0"/>
                  </a:cubicBezTo>
                  <a:cubicBezTo>
                    <a:pt x="32" y="1"/>
                    <a:pt x="25" y="3"/>
                    <a:pt x="22" y="3"/>
                  </a:cubicBezTo>
                  <a:cubicBezTo>
                    <a:pt x="21" y="3"/>
                    <a:pt x="21" y="3"/>
                    <a:pt x="20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7" y="9"/>
                    <a:pt x="15" y="13"/>
                    <a:pt x="13" y="17"/>
                  </a:cubicBezTo>
                  <a:cubicBezTo>
                    <a:pt x="11" y="18"/>
                    <a:pt x="9" y="20"/>
                    <a:pt x="9" y="22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8" y="24"/>
                    <a:pt x="8" y="25"/>
                    <a:pt x="7" y="26"/>
                  </a:cubicBezTo>
                  <a:cubicBezTo>
                    <a:pt x="5" y="27"/>
                    <a:pt x="3" y="28"/>
                    <a:pt x="4" y="31"/>
                  </a:cubicBezTo>
                  <a:cubicBezTo>
                    <a:pt x="3" y="33"/>
                    <a:pt x="1" y="35"/>
                    <a:pt x="0" y="37"/>
                  </a:cubicBezTo>
                  <a:cubicBezTo>
                    <a:pt x="3" y="37"/>
                    <a:pt x="6" y="37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6"/>
                    <a:pt x="16" y="36"/>
                    <a:pt x="16" y="35"/>
                  </a:cubicBezTo>
                  <a:cubicBezTo>
                    <a:pt x="17" y="35"/>
                    <a:pt x="18" y="34"/>
                    <a:pt x="19" y="34"/>
                  </a:cubicBezTo>
                  <a:cubicBezTo>
                    <a:pt x="23" y="25"/>
                    <a:pt x="28" y="17"/>
                    <a:pt x="32" y="8"/>
                  </a:cubicBezTo>
                  <a:close/>
                </a:path>
              </a:pathLst>
            </a:custGeom>
            <a:solidFill>
              <a:srgbClr val="A71680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2" name="Grouper 141"/>
          <p:cNvGrpSpPr/>
          <p:nvPr/>
        </p:nvGrpSpPr>
        <p:grpSpPr>
          <a:xfrm>
            <a:off x="6438468" y="1008030"/>
            <a:ext cx="4021931" cy="1783978"/>
            <a:chOff x="6954411" y="588180"/>
            <a:chExt cx="3600450" cy="1597025"/>
          </a:xfrm>
        </p:grpSpPr>
        <p:sp>
          <p:nvSpPr>
            <p:cNvPr id="138" name="Freeform 7"/>
            <p:cNvSpPr>
              <a:spLocks noEditPoints="1"/>
            </p:cNvSpPr>
            <p:nvPr/>
          </p:nvSpPr>
          <p:spPr bwMode="auto">
            <a:xfrm>
              <a:off x="6954411" y="588180"/>
              <a:ext cx="3008313" cy="1597025"/>
            </a:xfrm>
            <a:custGeom>
              <a:avLst/>
              <a:gdLst>
                <a:gd name="T0" fmla="*/ 343 w 345"/>
                <a:gd name="T1" fmla="*/ 106 h 183"/>
                <a:gd name="T2" fmla="*/ 185 w 345"/>
                <a:gd name="T3" fmla="*/ 0 h 183"/>
                <a:gd name="T4" fmla="*/ 180 w 345"/>
                <a:gd name="T5" fmla="*/ 29 h 183"/>
                <a:gd name="T6" fmla="*/ 22 w 345"/>
                <a:gd name="T7" fmla="*/ 10 h 183"/>
                <a:gd name="T8" fmla="*/ 177 w 345"/>
                <a:gd name="T9" fmla="*/ 56 h 183"/>
                <a:gd name="T10" fmla="*/ 183 w 345"/>
                <a:gd name="T11" fmla="*/ 55 h 183"/>
                <a:gd name="T12" fmla="*/ 190 w 345"/>
                <a:gd name="T13" fmla="*/ 10 h 183"/>
                <a:gd name="T14" fmla="*/ 191 w 345"/>
                <a:gd name="T15" fmla="*/ 167 h 183"/>
                <a:gd name="T16" fmla="*/ 175 w 345"/>
                <a:gd name="T17" fmla="*/ 164 h 183"/>
                <a:gd name="T18" fmla="*/ 175 w 345"/>
                <a:gd name="T19" fmla="*/ 160 h 183"/>
                <a:gd name="T20" fmla="*/ 196 w 345"/>
                <a:gd name="T21" fmla="*/ 157 h 183"/>
                <a:gd name="T22" fmla="*/ 176 w 345"/>
                <a:gd name="T23" fmla="*/ 154 h 183"/>
                <a:gd name="T24" fmla="*/ 198 w 345"/>
                <a:gd name="T25" fmla="*/ 145 h 183"/>
                <a:gd name="T26" fmla="*/ 177 w 345"/>
                <a:gd name="T27" fmla="*/ 143 h 183"/>
                <a:gd name="T28" fmla="*/ 201 w 345"/>
                <a:gd name="T29" fmla="*/ 133 h 183"/>
                <a:gd name="T30" fmla="*/ 179 w 345"/>
                <a:gd name="T31" fmla="*/ 132 h 183"/>
                <a:gd name="T32" fmla="*/ 196 w 345"/>
                <a:gd name="T33" fmla="*/ 125 h 183"/>
                <a:gd name="T34" fmla="*/ 180 w 345"/>
                <a:gd name="T35" fmla="*/ 122 h 183"/>
                <a:gd name="T36" fmla="*/ 180 w 345"/>
                <a:gd name="T37" fmla="*/ 118 h 183"/>
                <a:gd name="T38" fmla="*/ 36 w 345"/>
                <a:gd name="T39" fmla="*/ 85 h 183"/>
                <a:gd name="T40" fmla="*/ 40 w 345"/>
                <a:gd name="T41" fmla="*/ 78 h 183"/>
                <a:gd name="T42" fmla="*/ 22 w 345"/>
                <a:gd name="T43" fmla="*/ 83 h 183"/>
                <a:gd name="T44" fmla="*/ 10 w 345"/>
                <a:gd name="T45" fmla="*/ 81 h 183"/>
                <a:gd name="T46" fmla="*/ 31 w 345"/>
                <a:gd name="T47" fmla="*/ 67 h 183"/>
                <a:gd name="T48" fmla="*/ 11 w 345"/>
                <a:gd name="T49" fmla="*/ 68 h 183"/>
                <a:gd name="T50" fmla="*/ 33 w 345"/>
                <a:gd name="T51" fmla="*/ 62 h 183"/>
                <a:gd name="T52" fmla="*/ 12 w 345"/>
                <a:gd name="T53" fmla="*/ 62 h 183"/>
                <a:gd name="T54" fmla="*/ 19 w 345"/>
                <a:gd name="T55" fmla="*/ 55 h 183"/>
                <a:gd name="T56" fmla="*/ 36 w 345"/>
                <a:gd name="T57" fmla="*/ 41 h 183"/>
                <a:gd name="T58" fmla="*/ 15 w 345"/>
                <a:gd name="T59" fmla="*/ 49 h 183"/>
                <a:gd name="T60" fmla="*/ 19 w 345"/>
                <a:gd name="T61" fmla="*/ 45 h 183"/>
                <a:gd name="T62" fmla="*/ 38 w 345"/>
                <a:gd name="T63" fmla="*/ 31 h 183"/>
                <a:gd name="T64" fmla="*/ 19 w 345"/>
                <a:gd name="T65" fmla="*/ 31 h 183"/>
                <a:gd name="T66" fmla="*/ 29 w 345"/>
                <a:gd name="T67" fmla="*/ 28 h 183"/>
                <a:gd name="T68" fmla="*/ 24 w 345"/>
                <a:gd name="T69" fmla="*/ 23 h 183"/>
                <a:gd name="T70" fmla="*/ 20 w 345"/>
                <a:gd name="T71" fmla="*/ 25 h 183"/>
                <a:gd name="T72" fmla="*/ 14 w 345"/>
                <a:gd name="T73" fmla="*/ 19 h 183"/>
                <a:gd name="T74" fmla="*/ 5 w 345"/>
                <a:gd name="T75" fmla="*/ 87 h 183"/>
                <a:gd name="T76" fmla="*/ 166 w 345"/>
                <a:gd name="T77" fmla="*/ 178 h 183"/>
                <a:gd name="T78" fmla="*/ 172 w 345"/>
                <a:gd name="T79" fmla="*/ 182 h 183"/>
                <a:gd name="T80" fmla="*/ 343 w 345"/>
                <a:gd name="T81" fmla="*/ 112 h 183"/>
                <a:gd name="T82" fmla="*/ 176 w 345"/>
                <a:gd name="T83" fmla="*/ 170 h 183"/>
                <a:gd name="T84" fmla="*/ 173 w 345"/>
                <a:gd name="T85" fmla="*/ 175 h 183"/>
                <a:gd name="T86" fmla="*/ 176 w 345"/>
                <a:gd name="T87" fmla="*/ 17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5" h="183">
                  <a:moveTo>
                    <a:pt x="344" y="108"/>
                  </a:moveTo>
                  <a:cubicBezTo>
                    <a:pt x="344" y="107"/>
                    <a:pt x="343" y="107"/>
                    <a:pt x="343" y="106"/>
                  </a:cubicBezTo>
                  <a:cubicBezTo>
                    <a:pt x="292" y="70"/>
                    <a:pt x="239" y="37"/>
                    <a:pt x="188" y="0"/>
                  </a:cubicBezTo>
                  <a:cubicBezTo>
                    <a:pt x="187" y="0"/>
                    <a:pt x="186" y="0"/>
                    <a:pt x="185" y="0"/>
                  </a:cubicBezTo>
                  <a:cubicBezTo>
                    <a:pt x="184" y="1"/>
                    <a:pt x="183" y="2"/>
                    <a:pt x="183" y="3"/>
                  </a:cubicBezTo>
                  <a:cubicBezTo>
                    <a:pt x="184" y="12"/>
                    <a:pt x="182" y="21"/>
                    <a:pt x="180" y="29"/>
                  </a:cubicBezTo>
                  <a:cubicBezTo>
                    <a:pt x="179" y="36"/>
                    <a:pt x="178" y="42"/>
                    <a:pt x="177" y="49"/>
                  </a:cubicBezTo>
                  <a:cubicBezTo>
                    <a:pt x="126" y="35"/>
                    <a:pt x="74" y="23"/>
                    <a:pt x="22" y="10"/>
                  </a:cubicBezTo>
                  <a:cubicBezTo>
                    <a:pt x="18" y="9"/>
                    <a:pt x="16" y="16"/>
                    <a:pt x="21" y="17"/>
                  </a:cubicBezTo>
                  <a:cubicBezTo>
                    <a:pt x="73" y="29"/>
                    <a:pt x="125" y="42"/>
                    <a:pt x="177" y="56"/>
                  </a:cubicBezTo>
                  <a:cubicBezTo>
                    <a:pt x="177" y="56"/>
                    <a:pt x="177" y="56"/>
                    <a:pt x="178" y="56"/>
                  </a:cubicBezTo>
                  <a:cubicBezTo>
                    <a:pt x="179" y="58"/>
                    <a:pt x="183" y="58"/>
                    <a:pt x="183" y="55"/>
                  </a:cubicBezTo>
                  <a:cubicBezTo>
                    <a:pt x="184" y="46"/>
                    <a:pt x="186" y="37"/>
                    <a:pt x="187" y="28"/>
                  </a:cubicBezTo>
                  <a:cubicBezTo>
                    <a:pt x="188" y="22"/>
                    <a:pt x="189" y="16"/>
                    <a:pt x="190" y="10"/>
                  </a:cubicBezTo>
                  <a:cubicBezTo>
                    <a:pt x="237" y="44"/>
                    <a:pt x="287" y="75"/>
                    <a:pt x="334" y="109"/>
                  </a:cubicBezTo>
                  <a:cubicBezTo>
                    <a:pt x="287" y="129"/>
                    <a:pt x="239" y="147"/>
                    <a:pt x="191" y="167"/>
                  </a:cubicBezTo>
                  <a:cubicBezTo>
                    <a:pt x="193" y="165"/>
                    <a:pt x="192" y="160"/>
                    <a:pt x="188" y="161"/>
                  </a:cubicBezTo>
                  <a:cubicBezTo>
                    <a:pt x="184" y="162"/>
                    <a:pt x="179" y="163"/>
                    <a:pt x="175" y="164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5" y="163"/>
                    <a:pt x="175" y="162"/>
                    <a:pt x="175" y="160"/>
                  </a:cubicBezTo>
                  <a:cubicBezTo>
                    <a:pt x="176" y="160"/>
                    <a:pt x="176" y="161"/>
                    <a:pt x="177" y="160"/>
                  </a:cubicBezTo>
                  <a:cubicBezTo>
                    <a:pt x="183" y="159"/>
                    <a:pt x="190" y="158"/>
                    <a:pt x="196" y="157"/>
                  </a:cubicBezTo>
                  <a:cubicBezTo>
                    <a:pt x="201" y="156"/>
                    <a:pt x="199" y="150"/>
                    <a:pt x="195" y="151"/>
                  </a:cubicBezTo>
                  <a:cubicBezTo>
                    <a:pt x="188" y="152"/>
                    <a:pt x="182" y="153"/>
                    <a:pt x="176" y="154"/>
                  </a:cubicBezTo>
                  <a:cubicBezTo>
                    <a:pt x="176" y="153"/>
                    <a:pt x="176" y="151"/>
                    <a:pt x="176" y="150"/>
                  </a:cubicBezTo>
                  <a:cubicBezTo>
                    <a:pt x="184" y="148"/>
                    <a:pt x="191" y="146"/>
                    <a:pt x="198" y="145"/>
                  </a:cubicBezTo>
                  <a:cubicBezTo>
                    <a:pt x="203" y="145"/>
                    <a:pt x="203" y="138"/>
                    <a:pt x="198" y="138"/>
                  </a:cubicBezTo>
                  <a:cubicBezTo>
                    <a:pt x="191" y="139"/>
                    <a:pt x="184" y="140"/>
                    <a:pt x="177" y="143"/>
                  </a:cubicBezTo>
                  <a:cubicBezTo>
                    <a:pt x="178" y="142"/>
                    <a:pt x="178" y="140"/>
                    <a:pt x="178" y="139"/>
                  </a:cubicBezTo>
                  <a:cubicBezTo>
                    <a:pt x="185" y="136"/>
                    <a:pt x="193" y="135"/>
                    <a:pt x="201" y="133"/>
                  </a:cubicBezTo>
                  <a:cubicBezTo>
                    <a:pt x="205" y="133"/>
                    <a:pt x="203" y="126"/>
                    <a:pt x="199" y="127"/>
                  </a:cubicBezTo>
                  <a:cubicBezTo>
                    <a:pt x="192" y="128"/>
                    <a:pt x="185" y="130"/>
                    <a:pt x="179" y="132"/>
                  </a:cubicBezTo>
                  <a:cubicBezTo>
                    <a:pt x="179" y="131"/>
                    <a:pt x="179" y="130"/>
                    <a:pt x="179" y="129"/>
                  </a:cubicBezTo>
                  <a:cubicBezTo>
                    <a:pt x="184" y="127"/>
                    <a:pt x="190" y="125"/>
                    <a:pt x="196" y="125"/>
                  </a:cubicBezTo>
                  <a:cubicBezTo>
                    <a:pt x="200" y="125"/>
                    <a:pt x="200" y="118"/>
                    <a:pt x="196" y="118"/>
                  </a:cubicBezTo>
                  <a:cubicBezTo>
                    <a:pt x="191" y="119"/>
                    <a:pt x="185" y="120"/>
                    <a:pt x="180" y="122"/>
                  </a:cubicBezTo>
                  <a:cubicBezTo>
                    <a:pt x="180" y="121"/>
                    <a:pt x="180" y="121"/>
                    <a:pt x="180" y="120"/>
                  </a:cubicBezTo>
                  <a:cubicBezTo>
                    <a:pt x="180" y="120"/>
                    <a:pt x="180" y="119"/>
                    <a:pt x="180" y="118"/>
                  </a:cubicBezTo>
                  <a:cubicBezTo>
                    <a:pt x="180" y="116"/>
                    <a:pt x="180" y="114"/>
                    <a:pt x="178" y="114"/>
                  </a:cubicBezTo>
                  <a:cubicBezTo>
                    <a:pt x="131" y="102"/>
                    <a:pt x="83" y="93"/>
                    <a:pt x="36" y="85"/>
                  </a:cubicBezTo>
                  <a:cubicBezTo>
                    <a:pt x="38" y="85"/>
                    <a:pt x="40" y="84"/>
                    <a:pt x="42" y="84"/>
                  </a:cubicBezTo>
                  <a:cubicBezTo>
                    <a:pt x="46" y="83"/>
                    <a:pt x="45" y="77"/>
                    <a:pt x="40" y="78"/>
                  </a:cubicBezTo>
                  <a:cubicBezTo>
                    <a:pt x="35" y="79"/>
                    <a:pt x="29" y="80"/>
                    <a:pt x="24" y="81"/>
                  </a:cubicBezTo>
                  <a:cubicBezTo>
                    <a:pt x="23" y="82"/>
                    <a:pt x="22" y="82"/>
                    <a:pt x="22" y="83"/>
                  </a:cubicBezTo>
                  <a:cubicBezTo>
                    <a:pt x="18" y="82"/>
                    <a:pt x="14" y="82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8" y="78"/>
                    <a:pt x="25" y="75"/>
                    <a:pt x="33" y="74"/>
                  </a:cubicBezTo>
                  <a:cubicBezTo>
                    <a:pt x="37" y="73"/>
                    <a:pt x="36" y="67"/>
                    <a:pt x="31" y="67"/>
                  </a:cubicBezTo>
                  <a:cubicBezTo>
                    <a:pt x="24" y="69"/>
                    <a:pt x="17" y="71"/>
                    <a:pt x="10" y="74"/>
                  </a:cubicBezTo>
                  <a:cubicBezTo>
                    <a:pt x="10" y="72"/>
                    <a:pt x="11" y="70"/>
                    <a:pt x="11" y="68"/>
                  </a:cubicBezTo>
                  <a:cubicBezTo>
                    <a:pt x="12" y="69"/>
                    <a:pt x="13" y="69"/>
                    <a:pt x="14" y="68"/>
                  </a:cubicBezTo>
                  <a:cubicBezTo>
                    <a:pt x="20" y="65"/>
                    <a:pt x="26" y="63"/>
                    <a:pt x="33" y="62"/>
                  </a:cubicBezTo>
                  <a:cubicBezTo>
                    <a:pt x="37" y="61"/>
                    <a:pt x="35" y="54"/>
                    <a:pt x="31" y="55"/>
                  </a:cubicBezTo>
                  <a:cubicBezTo>
                    <a:pt x="25" y="57"/>
                    <a:pt x="18" y="59"/>
                    <a:pt x="12" y="62"/>
                  </a:cubicBezTo>
                  <a:cubicBezTo>
                    <a:pt x="13" y="59"/>
                    <a:pt x="14" y="56"/>
                    <a:pt x="15" y="53"/>
                  </a:cubicBezTo>
                  <a:cubicBezTo>
                    <a:pt x="15" y="55"/>
                    <a:pt x="17" y="56"/>
                    <a:pt x="19" y="55"/>
                  </a:cubicBezTo>
                  <a:cubicBezTo>
                    <a:pt x="25" y="51"/>
                    <a:pt x="31" y="49"/>
                    <a:pt x="38" y="47"/>
                  </a:cubicBezTo>
                  <a:cubicBezTo>
                    <a:pt x="42" y="46"/>
                    <a:pt x="40" y="40"/>
                    <a:pt x="36" y="41"/>
                  </a:cubicBezTo>
                  <a:cubicBezTo>
                    <a:pt x="29" y="42"/>
                    <a:pt x="22" y="45"/>
                    <a:pt x="16" y="49"/>
                  </a:cubicBezTo>
                  <a:cubicBezTo>
                    <a:pt x="16" y="49"/>
                    <a:pt x="15" y="49"/>
                    <a:pt x="15" y="49"/>
                  </a:cubicBezTo>
                  <a:cubicBezTo>
                    <a:pt x="15" y="48"/>
                    <a:pt x="16" y="47"/>
                    <a:pt x="16" y="45"/>
                  </a:cubicBezTo>
                  <a:cubicBezTo>
                    <a:pt x="17" y="45"/>
                    <a:pt x="18" y="45"/>
                    <a:pt x="19" y="45"/>
                  </a:cubicBezTo>
                  <a:cubicBezTo>
                    <a:pt x="25" y="42"/>
                    <a:pt x="32" y="39"/>
                    <a:pt x="39" y="37"/>
                  </a:cubicBezTo>
                  <a:cubicBezTo>
                    <a:pt x="43" y="36"/>
                    <a:pt x="42" y="29"/>
                    <a:pt x="38" y="31"/>
                  </a:cubicBezTo>
                  <a:cubicBezTo>
                    <a:pt x="31" y="32"/>
                    <a:pt x="24" y="35"/>
                    <a:pt x="18" y="38"/>
                  </a:cubicBezTo>
                  <a:cubicBezTo>
                    <a:pt x="18" y="36"/>
                    <a:pt x="18" y="33"/>
                    <a:pt x="19" y="31"/>
                  </a:cubicBezTo>
                  <a:cubicBezTo>
                    <a:pt x="19" y="31"/>
                    <a:pt x="20" y="31"/>
                    <a:pt x="21" y="31"/>
                  </a:cubicBezTo>
                  <a:cubicBezTo>
                    <a:pt x="24" y="31"/>
                    <a:pt x="27" y="30"/>
                    <a:pt x="29" y="28"/>
                  </a:cubicBezTo>
                  <a:cubicBezTo>
                    <a:pt x="31" y="27"/>
                    <a:pt x="30" y="24"/>
                    <a:pt x="29" y="23"/>
                  </a:cubicBezTo>
                  <a:cubicBezTo>
                    <a:pt x="28" y="22"/>
                    <a:pt x="26" y="22"/>
                    <a:pt x="24" y="23"/>
                  </a:cubicBezTo>
                  <a:cubicBezTo>
                    <a:pt x="23" y="24"/>
                    <a:pt x="22" y="25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20" y="23"/>
                    <a:pt x="21" y="22"/>
                    <a:pt x="21" y="21"/>
                  </a:cubicBezTo>
                  <a:cubicBezTo>
                    <a:pt x="22" y="16"/>
                    <a:pt x="15" y="15"/>
                    <a:pt x="14" y="19"/>
                  </a:cubicBezTo>
                  <a:cubicBezTo>
                    <a:pt x="11" y="40"/>
                    <a:pt x="6" y="62"/>
                    <a:pt x="1" y="83"/>
                  </a:cubicBezTo>
                  <a:cubicBezTo>
                    <a:pt x="0" y="86"/>
                    <a:pt x="3" y="87"/>
                    <a:pt x="5" y="87"/>
                  </a:cubicBezTo>
                  <a:cubicBezTo>
                    <a:pt x="61" y="96"/>
                    <a:pt x="118" y="106"/>
                    <a:pt x="174" y="120"/>
                  </a:cubicBezTo>
                  <a:cubicBezTo>
                    <a:pt x="171" y="139"/>
                    <a:pt x="169" y="159"/>
                    <a:pt x="166" y="178"/>
                  </a:cubicBezTo>
                  <a:cubicBezTo>
                    <a:pt x="165" y="180"/>
                    <a:pt x="166" y="182"/>
                    <a:pt x="168" y="183"/>
                  </a:cubicBezTo>
                  <a:cubicBezTo>
                    <a:pt x="169" y="183"/>
                    <a:pt x="171" y="183"/>
                    <a:pt x="172" y="182"/>
                  </a:cubicBezTo>
                  <a:cubicBezTo>
                    <a:pt x="227" y="158"/>
                    <a:pt x="285" y="137"/>
                    <a:pt x="341" y="113"/>
                  </a:cubicBezTo>
                  <a:cubicBezTo>
                    <a:pt x="342" y="113"/>
                    <a:pt x="342" y="113"/>
                    <a:pt x="343" y="112"/>
                  </a:cubicBezTo>
                  <a:cubicBezTo>
                    <a:pt x="345" y="111"/>
                    <a:pt x="345" y="109"/>
                    <a:pt x="344" y="108"/>
                  </a:cubicBezTo>
                  <a:close/>
                  <a:moveTo>
                    <a:pt x="176" y="170"/>
                  </a:moveTo>
                  <a:cubicBezTo>
                    <a:pt x="181" y="169"/>
                    <a:pt x="185" y="169"/>
                    <a:pt x="189" y="168"/>
                  </a:cubicBezTo>
                  <a:cubicBezTo>
                    <a:pt x="184" y="170"/>
                    <a:pt x="179" y="172"/>
                    <a:pt x="173" y="175"/>
                  </a:cubicBezTo>
                  <a:cubicBezTo>
                    <a:pt x="173" y="173"/>
                    <a:pt x="174" y="171"/>
                    <a:pt x="174" y="170"/>
                  </a:cubicBezTo>
                  <a:cubicBezTo>
                    <a:pt x="175" y="170"/>
                    <a:pt x="175" y="170"/>
                    <a:pt x="176" y="170"/>
                  </a:cubicBez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139" name="Freeform 11"/>
            <p:cNvSpPr>
              <a:spLocks/>
            </p:cNvSpPr>
            <p:nvPr/>
          </p:nvSpPr>
          <p:spPr bwMode="auto">
            <a:xfrm>
              <a:off x="9823023" y="1067605"/>
              <a:ext cx="287338" cy="192088"/>
            </a:xfrm>
            <a:custGeom>
              <a:avLst/>
              <a:gdLst>
                <a:gd name="T0" fmla="*/ 7 w 33"/>
                <a:gd name="T1" fmla="*/ 20 h 22"/>
                <a:gd name="T2" fmla="*/ 29 w 33"/>
                <a:gd name="T3" fmla="*/ 8 h 22"/>
                <a:gd name="T4" fmla="*/ 26 w 33"/>
                <a:gd name="T5" fmla="*/ 2 h 22"/>
                <a:gd name="T6" fmla="*/ 4 w 33"/>
                <a:gd name="T7" fmla="*/ 14 h 22"/>
                <a:gd name="T8" fmla="*/ 7 w 33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2">
                  <a:moveTo>
                    <a:pt x="7" y="20"/>
                  </a:moveTo>
                  <a:cubicBezTo>
                    <a:pt x="15" y="16"/>
                    <a:pt x="22" y="12"/>
                    <a:pt x="29" y="8"/>
                  </a:cubicBezTo>
                  <a:cubicBezTo>
                    <a:pt x="33" y="5"/>
                    <a:pt x="30" y="0"/>
                    <a:pt x="26" y="2"/>
                  </a:cubicBezTo>
                  <a:cubicBezTo>
                    <a:pt x="19" y="6"/>
                    <a:pt x="11" y="10"/>
                    <a:pt x="4" y="14"/>
                  </a:cubicBezTo>
                  <a:cubicBezTo>
                    <a:pt x="0" y="16"/>
                    <a:pt x="3" y="22"/>
                    <a:pt x="7" y="20"/>
                  </a:cubicBez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2"/>
            <p:cNvSpPr>
              <a:spLocks/>
            </p:cNvSpPr>
            <p:nvPr/>
          </p:nvSpPr>
          <p:spPr bwMode="auto">
            <a:xfrm>
              <a:off x="10223073" y="1486705"/>
              <a:ext cx="331788" cy="77788"/>
            </a:xfrm>
            <a:custGeom>
              <a:avLst/>
              <a:gdLst>
                <a:gd name="T0" fmla="*/ 4 w 38"/>
                <a:gd name="T1" fmla="*/ 7 h 9"/>
                <a:gd name="T2" fmla="*/ 32 w 38"/>
                <a:gd name="T3" fmla="*/ 9 h 9"/>
                <a:gd name="T4" fmla="*/ 34 w 38"/>
                <a:gd name="T5" fmla="*/ 2 h 9"/>
                <a:gd name="T6" fmla="*/ 4 w 38"/>
                <a:gd name="T7" fmla="*/ 0 h 9"/>
                <a:gd name="T8" fmla="*/ 4 w 38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">
                  <a:moveTo>
                    <a:pt x="4" y="7"/>
                  </a:moveTo>
                  <a:cubicBezTo>
                    <a:pt x="13" y="7"/>
                    <a:pt x="23" y="7"/>
                    <a:pt x="32" y="9"/>
                  </a:cubicBezTo>
                  <a:cubicBezTo>
                    <a:pt x="37" y="9"/>
                    <a:pt x="38" y="3"/>
                    <a:pt x="34" y="2"/>
                  </a:cubicBezTo>
                  <a:cubicBezTo>
                    <a:pt x="24" y="1"/>
                    <a:pt x="14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3"/>
            <p:cNvSpPr>
              <a:spLocks/>
            </p:cNvSpPr>
            <p:nvPr/>
          </p:nvSpPr>
          <p:spPr bwMode="auto">
            <a:xfrm>
              <a:off x="9980186" y="1766105"/>
              <a:ext cx="200025" cy="322263"/>
            </a:xfrm>
            <a:custGeom>
              <a:avLst/>
              <a:gdLst>
                <a:gd name="T0" fmla="*/ 2 w 23"/>
                <a:gd name="T1" fmla="*/ 7 h 37"/>
                <a:gd name="T2" fmla="*/ 15 w 23"/>
                <a:gd name="T3" fmla="*/ 33 h 37"/>
                <a:gd name="T4" fmla="*/ 22 w 23"/>
                <a:gd name="T5" fmla="*/ 31 h 37"/>
                <a:gd name="T6" fmla="*/ 8 w 23"/>
                <a:gd name="T7" fmla="*/ 4 h 37"/>
                <a:gd name="T8" fmla="*/ 2 w 23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7">
                  <a:moveTo>
                    <a:pt x="2" y="7"/>
                  </a:moveTo>
                  <a:cubicBezTo>
                    <a:pt x="8" y="15"/>
                    <a:pt x="13" y="24"/>
                    <a:pt x="15" y="33"/>
                  </a:cubicBezTo>
                  <a:cubicBezTo>
                    <a:pt x="17" y="37"/>
                    <a:pt x="23" y="35"/>
                    <a:pt x="22" y="31"/>
                  </a:cubicBezTo>
                  <a:cubicBezTo>
                    <a:pt x="19" y="21"/>
                    <a:pt x="14" y="12"/>
                    <a:pt x="8" y="4"/>
                  </a:cubicBezTo>
                  <a:cubicBezTo>
                    <a:pt x="6" y="0"/>
                    <a:pt x="0" y="4"/>
                    <a:pt x="2" y="7"/>
                  </a:cubicBez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7" name="Grouper 146"/>
          <p:cNvGrpSpPr/>
          <p:nvPr/>
        </p:nvGrpSpPr>
        <p:grpSpPr>
          <a:xfrm>
            <a:off x="1844141" y="2295519"/>
            <a:ext cx="1637148" cy="1466461"/>
            <a:chOff x="8069262" y="5692682"/>
            <a:chExt cx="1081088" cy="968375"/>
          </a:xfrm>
        </p:grpSpPr>
        <p:sp>
          <p:nvSpPr>
            <p:cNvPr id="145" name="Freeform 24"/>
            <p:cNvSpPr>
              <a:spLocks/>
            </p:cNvSpPr>
            <p:nvPr/>
          </p:nvSpPr>
          <p:spPr bwMode="auto">
            <a:xfrm>
              <a:off x="8069262" y="5692682"/>
              <a:ext cx="1081088" cy="968375"/>
            </a:xfrm>
            <a:custGeom>
              <a:avLst/>
              <a:gdLst>
                <a:gd name="T0" fmla="*/ 117 w 124"/>
                <a:gd name="T1" fmla="*/ 4 h 111"/>
                <a:gd name="T2" fmla="*/ 104 w 124"/>
                <a:gd name="T3" fmla="*/ 60 h 111"/>
                <a:gd name="T4" fmla="*/ 80 w 124"/>
                <a:gd name="T5" fmla="*/ 48 h 111"/>
                <a:gd name="T6" fmla="*/ 77 w 124"/>
                <a:gd name="T7" fmla="*/ 42 h 111"/>
                <a:gd name="T8" fmla="*/ 69 w 124"/>
                <a:gd name="T9" fmla="*/ 45 h 111"/>
                <a:gd name="T10" fmla="*/ 68 w 124"/>
                <a:gd name="T11" fmla="*/ 44 h 111"/>
                <a:gd name="T12" fmla="*/ 64 w 124"/>
                <a:gd name="T13" fmla="*/ 47 h 111"/>
                <a:gd name="T14" fmla="*/ 22 w 124"/>
                <a:gd name="T15" fmla="*/ 67 h 111"/>
                <a:gd name="T16" fmla="*/ 8 w 124"/>
                <a:gd name="T17" fmla="*/ 107 h 111"/>
                <a:gd name="T18" fmla="*/ 13 w 124"/>
                <a:gd name="T19" fmla="*/ 104 h 111"/>
                <a:gd name="T20" fmla="*/ 35 w 124"/>
                <a:gd name="T21" fmla="*/ 67 h 111"/>
                <a:gd name="T22" fmla="*/ 70 w 124"/>
                <a:gd name="T23" fmla="*/ 52 h 111"/>
                <a:gd name="T24" fmla="*/ 105 w 124"/>
                <a:gd name="T25" fmla="*/ 68 h 111"/>
                <a:gd name="T26" fmla="*/ 110 w 124"/>
                <a:gd name="T27" fmla="*/ 64 h 111"/>
                <a:gd name="T28" fmla="*/ 111 w 124"/>
                <a:gd name="T29" fmla="*/ 61 h 111"/>
                <a:gd name="T30" fmla="*/ 123 w 124"/>
                <a:gd name="T31" fmla="*/ 6 h 111"/>
                <a:gd name="T32" fmla="*/ 117 w 124"/>
                <a:gd name="T33" fmla="*/ 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111">
                  <a:moveTo>
                    <a:pt x="117" y="4"/>
                  </a:moveTo>
                  <a:cubicBezTo>
                    <a:pt x="111" y="22"/>
                    <a:pt x="107" y="41"/>
                    <a:pt x="104" y="60"/>
                  </a:cubicBezTo>
                  <a:cubicBezTo>
                    <a:pt x="96" y="55"/>
                    <a:pt x="88" y="51"/>
                    <a:pt x="80" y="48"/>
                  </a:cubicBezTo>
                  <a:cubicBezTo>
                    <a:pt x="82" y="46"/>
                    <a:pt x="80" y="41"/>
                    <a:pt x="77" y="42"/>
                  </a:cubicBezTo>
                  <a:cubicBezTo>
                    <a:pt x="74" y="43"/>
                    <a:pt x="72" y="44"/>
                    <a:pt x="69" y="45"/>
                  </a:cubicBezTo>
                  <a:cubicBezTo>
                    <a:pt x="69" y="45"/>
                    <a:pt x="68" y="45"/>
                    <a:pt x="68" y="44"/>
                  </a:cubicBezTo>
                  <a:cubicBezTo>
                    <a:pt x="66" y="44"/>
                    <a:pt x="64" y="45"/>
                    <a:pt x="64" y="47"/>
                  </a:cubicBezTo>
                  <a:cubicBezTo>
                    <a:pt x="49" y="52"/>
                    <a:pt x="34" y="58"/>
                    <a:pt x="22" y="67"/>
                  </a:cubicBezTo>
                  <a:cubicBezTo>
                    <a:pt x="10" y="76"/>
                    <a:pt x="0" y="92"/>
                    <a:pt x="8" y="107"/>
                  </a:cubicBezTo>
                  <a:cubicBezTo>
                    <a:pt x="10" y="111"/>
                    <a:pt x="15" y="107"/>
                    <a:pt x="13" y="104"/>
                  </a:cubicBezTo>
                  <a:cubicBezTo>
                    <a:pt x="5" y="88"/>
                    <a:pt x="23" y="74"/>
                    <a:pt x="35" y="67"/>
                  </a:cubicBezTo>
                  <a:cubicBezTo>
                    <a:pt x="46" y="61"/>
                    <a:pt x="58" y="56"/>
                    <a:pt x="70" y="52"/>
                  </a:cubicBezTo>
                  <a:cubicBezTo>
                    <a:pt x="82" y="55"/>
                    <a:pt x="94" y="61"/>
                    <a:pt x="105" y="68"/>
                  </a:cubicBezTo>
                  <a:cubicBezTo>
                    <a:pt x="108" y="70"/>
                    <a:pt x="111" y="66"/>
                    <a:pt x="110" y="64"/>
                  </a:cubicBezTo>
                  <a:cubicBezTo>
                    <a:pt x="110" y="63"/>
                    <a:pt x="111" y="62"/>
                    <a:pt x="111" y="61"/>
                  </a:cubicBezTo>
                  <a:cubicBezTo>
                    <a:pt x="113" y="42"/>
                    <a:pt x="117" y="24"/>
                    <a:pt x="123" y="6"/>
                  </a:cubicBezTo>
                  <a:cubicBezTo>
                    <a:pt x="124" y="1"/>
                    <a:pt x="118" y="0"/>
                    <a:pt x="117" y="4"/>
                  </a:cubicBezTo>
                  <a:close/>
                </a:path>
              </a:pathLst>
            </a:custGeom>
            <a:solidFill>
              <a:srgbClr val="A71680">
                <a:alpha val="51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25"/>
            <p:cNvSpPr>
              <a:spLocks noEditPoints="1"/>
            </p:cNvSpPr>
            <p:nvPr/>
          </p:nvSpPr>
          <p:spPr bwMode="auto">
            <a:xfrm>
              <a:off x="8094662" y="5692682"/>
              <a:ext cx="1055688" cy="942975"/>
            </a:xfrm>
            <a:custGeom>
              <a:avLst/>
              <a:gdLst>
                <a:gd name="T0" fmla="*/ 119 w 121"/>
                <a:gd name="T1" fmla="*/ 2 h 108"/>
                <a:gd name="T2" fmla="*/ 40 w 121"/>
                <a:gd name="T3" fmla="*/ 0 h 108"/>
                <a:gd name="T4" fmla="*/ 39 w 121"/>
                <a:gd name="T5" fmla="*/ 3 h 108"/>
                <a:gd name="T6" fmla="*/ 37 w 121"/>
                <a:gd name="T7" fmla="*/ 1 h 108"/>
                <a:gd name="T8" fmla="*/ 35 w 121"/>
                <a:gd name="T9" fmla="*/ 4 h 108"/>
                <a:gd name="T10" fmla="*/ 61 w 121"/>
                <a:gd name="T11" fmla="*/ 26 h 108"/>
                <a:gd name="T12" fmla="*/ 2 w 121"/>
                <a:gd name="T13" fmla="*/ 90 h 108"/>
                <a:gd name="T14" fmla="*/ 2 w 121"/>
                <a:gd name="T15" fmla="*/ 106 h 108"/>
                <a:gd name="T16" fmla="*/ 5 w 121"/>
                <a:gd name="T17" fmla="*/ 105 h 108"/>
                <a:gd name="T18" fmla="*/ 4 w 121"/>
                <a:gd name="T19" fmla="*/ 103 h 108"/>
                <a:gd name="T20" fmla="*/ 4 w 121"/>
                <a:gd name="T21" fmla="*/ 102 h 108"/>
                <a:gd name="T22" fmla="*/ 5 w 121"/>
                <a:gd name="T23" fmla="*/ 90 h 108"/>
                <a:gd name="T24" fmla="*/ 32 w 121"/>
                <a:gd name="T25" fmla="*/ 61 h 108"/>
                <a:gd name="T26" fmla="*/ 76 w 121"/>
                <a:gd name="T27" fmla="*/ 46 h 108"/>
                <a:gd name="T28" fmla="*/ 76 w 121"/>
                <a:gd name="T29" fmla="*/ 46 h 108"/>
                <a:gd name="T30" fmla="*/ 98 w 121"/>
                <a:gd name="T31" fmla="*/ 63 h 108"/>
                <a:gd name="T32" fmla="*/ 97 w 121"/>
                <a:gd name="T33" fmla="*/ 65 h 108"/>
                <a:gd name="T34" fmla="*/ 101 w 121"/>
                <a:gd name="T35" fmla="*/ 66 h 108"/>
                <a:gd name="T36" fmla="*/ 102 w 121"/>
                <a:gd name="T37" fmla="*/ 63 h 108"/>
                <a:gd name="T38" fmla="*/ 101 w 121"/>
                <a:gd name="T39" fmla="*/ 62 h 108"/>
                <a:gd name="T40" fmla="*/ 116 w 121"/>
                <a:gd name="T41" fmla="*/ 5 h 108"/>
                <a:gd name="T42" fmla="*/ 119 w 121"/>
                <a:gd name="T43" fmla="*/ 6 h 108"/>
                <a:gd name="T44" fmla="*/ 119 w 121"/>
                <a:gd name="T45" fmla="*/ 2 h 108"/>
                <a:gd name="T46" fmla="*/ 98 w 121"/>
                <a:gd name="T47" fmla="*/ 60 h 108"/>
                <a:gd name="T48" fmla="*/ 80 w 121"/>
                <a:gd name="T49" fmla="*/ 45 h 108"/>
                <a:gd name="T50" fmla="*/ 79 w 121"/>
                <a:gd name="T51" fmla="*/ 42 h 108"/>
                <a:gd name="T52" fmla="*/ 25 w 121"/>
                <a:gd name="T53" fmla="*/ 62 h 108"/>
                <a:gd name="T54" fmla="*/ 8 w 121"/>
                <a:gd name="T55" fmla="*/ 79 h 108"/>
                <a:gd name="T56" fmla="*/ 63 w 121"/>
                <a:gd name="T57" fmla="*/ 29 h 108"/>
                <a:gd name="T58" fmla="*/ 64 w 121"/>
                <a:gd name="T59" fmla="*/ 28 h 108"/>
                <a:gd name="T60" fmla="*/ 65 w 121"/>
                <a:gd name="T61" fmla="*/ 25 h 108"/>
                <a:gd name="T62" fmla="*/ 39 w 121"/>
                <a:gd name="T63" fmla="*/ 3 h 108"/>
                <a:gd name="T64" fmla="*/ 40 w 121"/>
                <a:gd name="T65" fmla="*/ 3 h 108"/>
                <a:gd name="T66" fmla="*/ 113 w 121"/>
                <a:gd name="T67" fmla="*/ 5 h 108"/>
                <a:gd name="T68" fmla="*/ 98 w 121"/>
                <a:gd name="T69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108">
                  <a:moveTo>
                    <a:pt x="119" y="2"/>
                  </a:moveTo>
                  <a:cubicBezTo>
                    <a:pt x="93" y="1"/>
                    <a:pt x="66" y="1"/>
                    <a:pt x="40" y="0"/>
                  </a:cubicBezTo>
                  <a:cubicBezTo>
                    <a:pt x="38" y="0"/>
                    <a:pt x="38" y="2"/>
                    <a:pt x="39" y="3"/>
                  </a:cubicBezTo>
                  <a:cubicBezTo>
                    <a:pt x="38" y="2"/>
                    <a:pt x="38" y="2"/>
                    <a:pt x="37" y="1"/>
                  </a:cubicBezTo>
                  <a:cubicBezTo>
                    <a:pt x="35" y="0"/>
                    <a:pt x="33" y="2"/>
                    <a:pt x="35" y="4"/>
                  </a:cubicBezTo>
                  <a:cubicBezTo>
                    <a:pt x="43" y="11"/>
                    <a:pt x="52" y="18"/>
                    <a:pt x="61" y="26"/>
                  </a:cubicBezTo>
                  <a:cubicBezTo>
                    <a:pt x="32" y="37"/>
                    <a:pt x="7" y="59"/>
                    <a:pt x="2" y="90"/>
                  </a:cubicBezTo>
                  <a:cubicBezTo>
                    <a:pt x="0" y="95"/>
                    <a:pt x="0" y="100"/>
                    <a:pt x="2" y="106"/>
                  </a:cubicBezTo>
                  <a:cubicBezTo>
                    <a:pt x="2" y="108"/>
                    <a:pt x="5" y="107"/>
                    <a:pt x="5" y="105"/>
                  </a:cubicBezTo>
                  <a:cubicBezTo>
                    <a:pt x="5" y="104"/>
                    <a:pt x="4" y="104"/>
                    <a:pt x="4" y="103"/>
                  </a:cubicBezTo>
                  <a:cubicBezTo>
                    <a:pt x="4" y="103"/>
                    <a:pt x="4" y="103"/>
                    <a:pt x="4" y="102"/>
                  </a:cubicBezTo>
                  <a:cubicBezTo>
                    <a:pt x="4" y="98"/>
                    <a:pt x="5" y="94"/>
                    <a:pt x="5" y="90"/>
                  </a:cubicBezTo>
                  <a:cubicBezTo>
                    <a:pt x="10" y="78"/>
                    <a:pt x="23" y="67"/>
                    <a:pt x="32" y="61"/>
                  </a:cubicBezTo>
                  <a:cubicBezTo>
                    <a:pt x="45" y="52"/>
                    <a:pt x="60" y="47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83" y="52"/>
                    <a:pt x="90" y="58"/>
                    <a:pt x="98" y="63"/>
                  </a:cubicBezTo>
                  <a:cubicBezTo>
                    <a:pt x="98" y="64"/>
                    <a:pt x="97" y="64"/>
                    <a:pt x="97" y="65"/>
                  </a:cubicBezTo>
                  <a:cubicBezTo>
                    <a:pt x="97" y="67"/>
                    <a:pt x="100" y="67"/>
                    <a:pt x="101" y="66"/>
                  </a:cubicBezTo>
                  <a:cubicBezTo>
                    <a:pt x="102" y="66"/>
                    <a:pt x="104" y="64"/>
                    <a:pt x="102" y="63"/>
                  </a:cubicBezTo>
                  <a:cubicBezTo>
                    <a:pt x="102" y="63"/>
                    <a:pt x="102" y="62"/>
                    <a:pt x="101" y="62"/>
                  </a:cubicBezTo>
                  <a:cubicBezTo>
                    <a:pt x="103" y="43"/>
                    <a:pt x="109" y="24"/>
                    <a:pt x="116" y="5"/>
                  </a:cubicBezTo>
                  <a:cubicBezTo>
                    <a:pt x="117" y="5"/>
                    <a:pt x="118" y="6"/>
                    <a:pt x="119" y="6"/>
                  </a:cubicBezTo>
                  <a:cubicBezTo>
                    <a:pt x="121" y="6"/>
                    <a:pt x="121" y="2"/>
                    <a:pt x="119" y="2"/>
                  </a:cubicBezTo>
                  <a:close/>
                  <a:moveTo>
                    <a:pt x="98" y="60"/>
                  </a:moveTo>
                  <a:cubicBezTo>
                    <a:pt x="92" y="55"/>
                    <a:pt x="86" y="50"/>
                    <a:pt x="80" y="45"/>
                  </a:cubicBezTo>
                  <a:cubicBezTo>
                    <a:pt x="81" y="44"/>
                    <a:pt x="81" y="42"/>
                    <a:pt x="79" y="42"/>
                  </a:cubicBezTo>
                  <a:cubicBezTo>
                    <a:pt x="60" y="43"/>
                    <a:pt x="41" y="50"/>
                    <a:pt x="25" y="62"/>
                  </a:cubicBezTo>
                  <a:cubicBezTo>
                    <a:pt x="20" y="66"/>
                    <a:pt x="13" y="72"/>
                    <a:pt x="8" y="79"/>
                  </a:cubicBezTo>
                  <a:cubicBezTo>
                    <a:pt x="17" y="55"/>
                    <a:pt x="39" y="38"/>
                    <a:pt x="63" y="29"/>
                  </a:cubicBezTo>
                  <a:cubicBezTo>
                    <a:pt x="63" y="28"/>
                    <a:pt x="63" y="28"/>
                    <a:pt x="64" y="28"/>
                  </a:cubicBezTo>
                  <a:cubicBezTo>
                    <a:pt x="65" y="28"/>
                    <a:pt x="66" y="26"/>
                    <a:pt x="65" y="25"/>
                  </a:cubicBezTo>
                  <a:cubicBezTo>
                    <a:pt x="57" y="17"/>
                    <a:pt x="48" y="10"/>
                    <a:pt x="39" y="3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64" y="4"/>
                    <a:pt x="88" y="5"/>
                    <a:pt x="113" y="5"/>
                  </a:cubicBezTo>
                  <a:cubicBezTo>
                    <a:pt x="105" y="23"/>
                    <a:pt x="101" y="41"/>
                    <a:pt x="98" y="60"/>
                  </a:cubicBez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</p:grpSp>
      <p:grpSp>
        <p:nvGrpSpPr>
          <p:cNvPr id="151" name="Grouper 150"/>
          <p:cNvGrpSpPr/>
          <p:nvPr/>
        </p:nvGrpSpPr>
        <p:grpSpPr>
          <a:xfrm>
            <a:off x="7166819" y="5793941"/>
            <a:ext cx="1280402" cy="159540"/>
            <a:chOff x="10291762" y="5021170"/>
            <a:chExt cx="496888" cy="61913"/>
          </a:xfrm>
          <a:solidFill>
            <a:srgbClr val="A71680"/>
          </a:solidFill>
        </p:grpSpPr>
        <p:sp>
          <p:nvSpPr>
            <p:cNvPr id="148" name="Freeform 26"/>
            <p:cNvSpPr>
              <a:spLocks/>
            </p:cNvSpPr>
            <p:nvPr/>
          </p:nvSpPr>
          <p:spPr bwMode="auto">
            <a:xfrm>
              <a:off x="10291762" y="5021170"/>
              <a:ext cx="77788" cy="52388"/>
            </a:xfrm>
            <a:custGeom>
              <a:avLst/>
              <a:gdLst>
                <a:gd name="T0" fmla="*/ 5 w 9"/>
                <a:gd name="T1" fmla="*/ 6 h 6"/>
                <a:gd name="T2" fmla="*/ 5 w 9"/>
                <a:gd name="T3" fmla="*/ 0 h 6"/>
                <a:gd name="T4" fmla="*/ 5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27"/>
            <p:cNvSpPr>
              <a:spLocks/>
            </p:cNvSpPr>
            <p:nvPr/>
          </p:nvSpPr>
          <p:spPr bwMode="auto">
            <a:xfrm>
              <a:off x="10491787" y="5030695"/>
              <a:ext cx="69850" cy="52388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0 h 6"/>
                <a:gd name="T4" fmla="*/ 4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28"/>
            <p:cNvSpPr>
              <a:spLocks/>
            </p:cNvSpPr>
            <p:nvPr/>
          </p:nvSpPr>
          <p:spPr bwMode="auto">
            <a:xfrm>
              <a:off x="10710862" y="5021170"/>
              <a:ext cx="77788" cy="52388"/>
            </a:xfrm>
            <a:custGeom>
              <a:avLst/>
              <a:gdLst>
                <a:gd name="T0" fmla="*/ 5 w 9"/>
                <a:gd name="T1" fmla="*/ 6 h 6"/>
                <a:gd name="T2" fmla="*/ 5 w 9"/>
                <a:gd name="T3" fmla="*/ 0 h 6"/>
                <a:gd name="T4" fmla="*/ 5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52" name="Freeform 14"/>
          <p:cNvSpPr>
            <a:spLocks noEditPoints="1"/>
          </p:cNvSpPr>
          <p:nvPr/>
        </p:nvSpPr>
        <p:spPr bwMode="auto">
          <a:xfrm>
            <a:off x="4796600" y="5552001"/>
            <a:ext cx="2179638" cy="760413"/>
          </a:xfrm>
          <a:custGeom>
            <a:avLst/>
            <a:gdLst>
              <a:gd name="T0" fmla="*/ 250 w 250"/>
              <a:gd name="T1" fmla="*/ 34 h 87"/>
              <a:gd name="T2" fmla="*/ 244 w 250"/>
              <a:gd name="T3" fmla="*/ 27 h 87"/>
              <a:gd name="T4" fmla="*/ 226 w 250"/>
              <a:gd name="T5" fmla="*/ 20 h 87"/>
              <a:gd name="T6" fmla="*/ 190 w 250"/>
              <a:gd name="T7" fmla="*/ 8 h 87"/>
              <a:gd name="T8" fmla="*/ 161 w 250"/>
              <a:gd name="T9" fmla="*/ 5 h 87"/>
              <a:gd name="T10" fmla="*/ 159 w 250"/>
              <a:gd name="T11" fmla="*/ 24 h 87"/>
              <a:gd name="T12" fmla="*/ 169 w 250"/>
              <a:gd name="T13" fmla="*/ 27 h 87"/>
              <a:gd name="T14" fmla="*/ 99 w 250"/>
              <a:gd name="T15" fmla="*/ 28 h 87"/>
              <a:gd name="T16" fmla="*/ 26 w 250"/>
              <a:gd name="T17" fmla="*/ 30 h 87"/>
              <a:gd name="T18" fmla="*/ 7 w 250"/>
              <a:gd name="T19" fmla="*/ 33 h 87"/>
              <a:gd name="T20" fmla="*/ 1 w 250"/>
              <a:gd name="T21" fmla="*/ 47 h 87"/>
              <a:gd name="T22" fmla="*/ 10 w 250"/>
              <a:gd name="T23" fmla="*/ 53 h 87"/>
              <a:gd name="T24" fmla="*/ 34 w 250"/>
              <a:gd name="T25" fmla="*/ 52 h 87"/>
              <a:gd name="T26" fmla="*/ 87 w 250"/>
              <a:gd name="T27" fmla="*/ 51 h 87"/>
              <a:gd name="T28" fmla="*/ 194 w 250"/>
              <a:gd name="T29" fmla="*/ 49 h 87"/>
              <a:gd name="T30" fmla="*/ 173 w 250"/>
              <a:gd name="T31" fmla="*/ 71 h 87"/>
              <a:gd name="T32" fmla="*/ 175 w 250"/>
              <a:gd name="T33" fmla="*/ 86 h 87"/>
              <a:gd name="T34" fmla="*/ 185 w 250"/>
              <a:gd name="T35" fmla="*/ 84 h 87"/>
              <a:gd name="T36" fmla="*/ 202 w 250"/>
              <a:gd name="T37" fmla="*/ 75 h 87"/>
              <a:gd name="T38" fmla="*/ 232 w 250"/>
              <a:gd name="T39" fmla="*/ 54 h 87"/>
              <a:gd name="T40" fmla="*/ 250 w 250"/>
              <a:gd name="T41" fmla="*/ 34 h 87"/>
              <a:gd name="T42" fmla="*/ 238 w 250"/>
              <a:gd name="T43" fmla="*/ 41 h 87"/>
              <a:gd name="T44" fmla="*/ 233 w 250"/>
              <a:gd name="T45" fmla="*/ 45 h 87"/>
              <a:gd name="T46" fmla="*/ 220 w 250"/>
              <a:gd name="T47" fmla="*/ 55 h 87"/>
              <a:gd name="T48" fmla="*/ 195 w 250"/>
              <a:gd name="T49" fmla="*/ 71 h 87"/>
              <a:gd name="T50" fmla="*/ 183 w 250"/>
              <a:gd name="T51" fmla="*/ 78 h 87"/>
              <a:gd name="T52" fmla="*/ 180 w 250"/>
              <a:gd name="T53" fmla="*/ 79 h 87"/>
              <a:gd name="T54" fmla="*/ 177 w 250"/>
              <a:gd name="T55" fmla="*/ 78 h 87"/>
              <a:gd name="T56" fmla="*/ 182 w 250"/>
              <a:gd name="T57" fmla="*/ 71 h 87"/>
              <a:gd name="T58" fmla="*/ 205 w 250"/>
              <a:gd name="T59" fmla="*/ 48 h 87"/>
              <a:gd name="T60" fmla="*/ 203 w 250"/>
              <a:gd name="T61" fmla="*/ 42 h 87"/>
              <a:gd name="T62" fmla="*/ 19 w 250"/>
              <a:gd name="T63" fmla="*/ 46 h 87"/>
              <a:gd name="T64" fmla="*/ 9 w 250"/>
              <a:gd name="T65" fmla="*/ 46 h 87"/>
              <a:gd name="T66" fmla="*/ 9 w 250"/>
              <a:gd name="T67" fmla="*/ 39 h 87"/>
              <a:gd name="T68" fmla="*/ 12 w 250"/>
              <a:gd name="T69" fmla="*/ 38 h 87"/>
              <a:gd name="T70" fmla="*/ 35 w 250"/>
              <a:gd name="T71" fmla="*/ 37 h 87"/>
              <a:gd name="T72" fmla="*/ 99 w 250"/>
              <a:gd name="T73" fmla="*/ 35 h 87"/>
              <a:gd name="T74" fmla="*/ 194 w 250"/>
              <a:gd name="T75" fmla="*/ 34 h 87"/>
              <a:gd name="T76" fmla="*/ 196 w 250"/>
              <a:gd name="T77" fmla="*/ 34 h 87"/>
              <a:gd name="T78" fmla="*/ 197 w 250"/>
              <a:gd name="T79" fmla="*/ 34 h 87"/>
              <a:gd name="T80" fmla="*/ 199 w 250"/>
              <a:gd name="T81" fmla="*/ 28 h 87"/>
              <a:gd name="T82" fmla="*/ 169 w 250"/>
              <a:gd name="T83" fmla="*/ 20 h 87"/>
              <a:gd name="T84" fmla="*/ 163 w 250"/>
              <a:gd name="T85" fmla="*/ 18 h 87"/>
              <a:gd name="T86" fmla="*/ 165 w 250"/>
              <a:gd name="T87" fmla="*/ 10 h 87"/>
              <a:gd name="T88" fmla="*/ 181 w 250"/>
              <a:gd name="T89" fmla="*/ 12 h 87"/>
              <a:gd name="T90" fmla="*/ 210 w 250"/>
              <a:gd name="T91" fmla="*/ 21 h 87"/>
              <a:gd name="T92" fmla="*/ 225 w 250"/>
              <a:gd name="T93" fmla="*/ 26 h 87"/>
              <a:gd name="T94" fmla="*/ 241 w 250"/>
              <a:gd name="T95" fmla="*/ 34 h 87"/>
              <a:gd name="T96" fmla="*/ 238 w 250"/>
              <a:gd name="T97" fmla="*/ 4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0" h="87">
                <a:moveTo>
                  <a:pt x="250" y="34"/>
                </a:moveTo>
                <a:cubicBezTo>
                  <a:pt x="249" y="30"/>
                  <a:pt x="247" y="28"/>
                  <a:pt x="244" y="27"/>
                </a:cubicBezTo>
                <a:cubicBezTo>
                  <a:pt x="238" y="24"/>
                  <a:pt x="232" y="22"/>
                  <a:pt x="226" y="20"/>
                </a:cubicBezTo>
                <a:cubicBezTo>
                  <a:pt x="215" y="15"/>
                  <a:pt x="202" y="11"/>
                  <a:pt x="190" y="8"/>
                </a:cubicBezTo>
                <a:cubicBezTo>
                  <a:pt x="182" y="5"/>
                  <a:pt x="169" y="0"/>
                  <a:pt x="161" y="5"/>
                </a:cubicBezTo>
                <a:cubicBezTo>
                  <a:pt x="153" y="9"/>
                  <a:pt x="152" y="19"/>
                  <a:pt x="159" y="24"/>
                </a:cubicBezTo>
                <a:cubicBezTo>
                  <a:pt x="162" y="25"/>
                  <a:pt x="165" y="26"/>
                  <a:pt x="169" y="27"/>
                </a:cubicBezTo>
                <a:cubicBezTo>
                  <a:pt x="146" y="27"/>
                  <a:pt x="122" y="27"/>
                  <a:pt x="99" y="28"/>
                </a:cubicBezTo>
                <a:cubicBezTo>
                  <a:pt x="75" y="29"/>
                  <a:pt x="51" y="29"/>
                  <a:pt x="26" y="30"/>
                </a:cubicBezTo>
                <a:cubicBezTo>
                  <a:pt x="20" y="31"/>
                  <a:pt x="13" y="30"/>
                  <a:pt x="7" y="33"/>
                </a:cubicBezTo>
                <a:cubicBezTo>
                  <a:pt x="3" y="35"/>
                  <a:pt x="0" y="42"/>
                  <a:pt x="1" y="47"/>
                </a:cubicBezTo>
                <a:cubicBezTo>
                  <a:pt x="2" y="51"/>
                  <a:pt x="7" y="52"/>
                  <a:pt x="10" y="53"/>
                </a:cubicBezTo>
                <a:cubicBezTo>
                  <a:pt x="18" y="54"/>
                  <a:pt x="26" y="53"/>
                  <a:pt x="34" y="52"/>
                </a:cubicBezTo>
                <a:cubicBezTo>
                  <a:pt x="51" y="52"/>
                  <a:pt x="69" y="52"/>
                  <a:pt x="87" y="51"/>
                </a:cubicBezTo>
                <a:cubicBezTo>
                  <a:pt x="123" y="50"/>
                  <a:pt x="159" y="50"/>
                  <a:pt x="194" y="49"/>
                </a:cubicBezTo>
                <a:cubicBezTo>
                  <a:pt x="187" y="56"/>
                  <a:pt x="179" y="63"/>
                  <a:pt x="173" y="71"/>
                </a:cubicBezTo>
                <a:cubicBezTo>
                  <a:pt x="169" y="76"/>
                  <a:pt x="167" y="85"/>
                  <a:pt x="175" y="86"/>
                </a:cubicBezTo>
                <a:cubicBezTo>
                  <a:pt x="179" y="87"/>
                  <a:pt x="182" y="86"/>
                  <a:pt x="185" y="84"/>
                </a:cubicBezTo>
                <a:cubicBezTo>
                  <a:pt x="191" y="81"/>
                  <a:pt x="196" y="78"/>
                  <a:pt x="202" y="75"/>
                </a:cubicBezTo>
                <a:cubicBezTo>
                  <a:pt x="212" y="68"/>
                  <a:pt x="222" y="62"/>
                  <a:pt x="232" y="54"/>
                </a:cubicBezTo>
                <a:cubicBezTo>
                  <a:pt x="238" y="50"/>
                  <a:pt x="250" y="43"/>
                  <a:pt x="250" y="34"/>
                </a:cubicBezTo>
                <a:close/>
                <a:moveTo>
                  <a:pt x="238" y="41"/>
                </a:moveTo>
                <a:cubicBezTo>
                  <a:pt x="236" y="42"/>
                  <a:pt x="235" y="44"/>
                  <a:pt x="233" y="45"/>
                </a:cubicBezTo>
                <a:cubicBezTo>
                  <a:pt x="228" y="49"/>
                  <a:pt x="224" y="52"/>
                  <a:pt x="220" y="55"/>
                </a:cubicBezTo>
                <a:cubicBezTo>
                  <a:pt x="212" y="61"/>
                  <a:pt x="204" y="66"/>
                  <a:pt x="195" y="71"/>
                </a:cubicBezTo>
                <a:cubicBezTo>
                  <a:pt x="191" y="73"/>
                  <a:pt x="187" y="76"/>
                  <a:pt x="183" y="78"/>
                </a:cubicBezTo>
                <a:cubicBezTo>
                  <a:pt x="182" y="78"/>
                  <a:pt x="181" y="79"/>
                  <a:pt x="180" y="79"/>
                </a:cubicBezTo>
                <a:cubicBezTo>
                  <a:pt x="178" y="81"/>
                  <a:pt x="177" y="80"/>
                  <a:pt x="177" y="78"/>
                </a:cubicBezTo>
                <a:cubicBezTo>
                  <a:pt x="176" y="75"/>
                  <a:pt x="180" y="73"/>
                  <a:pt x="182" y="71"/>
                </a:cubicBezTo>
                <a:cubicBezTo>
                  <a:pt x="190" y="63"/>
                  <a:pt x="197" y="55"/>
                  <a:pt x="205" y="48"/>
                </a:cubicBezTo>
                <a:cubicBezTo>
                  <a:pt x="207" y="46"/>
                  <a:pt x="206" y="42"/>
                  <a:pt x="203" y="42"/>
                </a:cubicBezTo>
                <a:cubicBezTo>
                  <a:pt x="142" y="43"/>
                  <a:pt x="81" y="45"/>
                  <a:pt x="19" y="46"/>
                </a:cubicBezTo>
                <a:cubicBezTo>
                  <a:pt x="17" y="46"/>
                  <a:pt x="11" y="47"/>
                  <a:pt x="9" y="46"/>
                </a:cubicBezTo>
                <a:cubicBezTo>
                  <a:pt x="8" y="45"/>
                  <a:pt x="8" y="41"/>
                  <a:pt x="9" y="39"/>
                </a:cubicBezTo>
                <a:cubicBezTo>
                  <a:pt x="9" y="39"/>
                  <a:pt x="11" y="39"/>
                  <a:pt x="12" y="38"/>
                </a:cubicBezTo>
                <a:cubicBezTo>
                  <a:pt x="19" y="37"/>
                  <a:pt x="27" y="37"/>
                  <a:pt x="35" y="37"/>
                </a:cubicBezTo>
                <a:cubicBezTo>
                  <a:pt x="56" y="36"/>
                  <a:pt x="78" y="36"/>
                  <a:pt x="99" y="35"/>
                </a:cubicBezTo>
                <a:cubicBezTo>
                  <a:pt x="131" y="34"/>
                  <a:pt x="162" y="33"/>
                  <a:pt x="194" y="34"/>
                </a:cubicBezTo>
                <a:cubicBezTo>
                  <a:pt x="195" y="34"/>
                  <a:pt x="195" y="34"/>
                  <a:pt x="196" y="34"/>
                </a:cubicBezTo>
                <a:cubicBezTo>
                  <a:pt x="196" y="34"/>
                  <a:pt x="196" y="34"/>
                  <a:pt x="197" y="34"/>
                </a:cubicBezTo>
                <a:cubicBezTo>
                  <a:pt x="201" y="35"/>
                  <a:pt x="203" y="29"/>
                  <a:pt x="199" y="28"/>
                </a:cubicBezTo>
                <a:cubicBezTo>
                  <a:pt x="189" y="25"/>
                  <a:pt x="179" y="23"/>
                  <a:pt x="169" y="20"/>
                </a:cubicBezTo>
                <a:cubicBezTo>
                  <a:pt x="167" y="20"/>
                  <a:pt x="165" y="19"/>
                  <a:pt x="163" y="18"/>
                </a:cubicBezTo>
                <a:cubicBezTo>
                  <a:pt x="159" y="16"/>
                  <a:pt x="161" y="12"/>
                  <a:pt x="165" y="10"/>
                </a:cubicBezTo>
                <a:cubicBezTo>
                  <a:pt x="170" y="8"/>
                  <a:pt x="176" y="11"/>
                  <a:pt x="181" y="12"/>
                </a:cubicBezTo>
                <a:cubicBezTo>
                  <a:pt x="191" y="15"/>
                  <a:pt x="201" y="18"/>
                  <a:pt x="210" y="21"/>
                </a:cubicBezTo>
                <a:cubicBezTo>
                  <a:pt x="215" y="23"/>
                  <a:pt x="220" y="24"/>
                  <a:pt x="225" y="26"/>
                </a:cubicBezTo>
                <a:cubicBezTo>
                  <a:pt x="230" y="28"/>
                  <a:pt x="237" y="30"/>
                  <a:pt x="241" y="34"/>
                </a:cubicBezTo>
                <a:cubicBezTo>
                  <a:pt x="243" y="38"/>
                  <a:pt x="241" y="38"/>
                  <a:pt x="238" y="41"/>
                </a:cubicBezTo>
                <a:close/>
              </a:path>
            </a:pathLst>
          </a:custGeom>
          <a:solidFill>
            <a:srgbClr val="A7168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3" name="Freeform 29"/>
          <p:cNvSpPr>
            <a:spLocks noEditPoints="1"/>
          </p:cNvSpPr>
          <p:nvPr/>
        </p:nvSpPr>
        <p:spPr bwMode="auto">
          <a:xfrm>
            <a:off x="3873945" y="3416534"/>
            <a:ext cx="4039537" cy="1723177"/>
          </a:xfrm>
          <a:custGeom>
            <a:avLst/>
            <a:gdLst>
              <a:gd name="T0" fmla="*/ 297 w 300"/>
              <a:gd name="T1" fmla="*/ 17 h 128"/>
              <a:gd name="T2" fmla="*/ 203 w 300"/>
              <a:gd name="T3" fmla="*/ 0 h 128"/>
              <a:gd name="T4" fmla="*/ 202 w 300"/>
              <a:gd name="T5" fmla="*/ 0 h 128"/>
              <a:gd name="T6" fmla="*/ 200 w 300"/>
              <a:gd name="T7" fmla="*/ 0 h 128"/>
              <a:gd name="T8" fmla="*/ 199 w 300"/>
              <a:gd name="T9" fmla="*/ 0 h 128"/>
              <a:gd name="T10" fmla="*/ 199 w 300"/>
              <a:gd name="T11" fmla="*/ 6 h 128"/>
              <a:gd name="T12" fmla="*/ 202 w 300"/>
              <a:gd name="T13" fmla="*/ 7 h 128"/>
              <a:gd name="T14" fmla="*/ 259 w 300"/>
              <a:gd name="T15" fmla="*/ 28 h 128"/>
              <a:gd name="T16" fmla="*/ 243 w 300"/>
              <a:gd name="T17" fmla="*/ 34 h 128"/>
              <a:gd name="T18" fmla="*/ 242 w 300"/>
              <a:gd name="T19" fmla="*/ 30 h 128"/>
              <a:gd name="T20" fmla="*/ 245 w 300"/>
              <a:gd name="T21" fmla="*/ 30 h 128"/>
              <a:gd name="T22" fmla="*/ 245 w 300"/>
              <a:gd name="T23" fmla="*/ 23 h 128"/>
              <a:gd name="T24" fmla="*/ 142 w 300"/>
              <a:gd name="T25" fmla="*/ 37 h 128"/>
              <a:gd name="T26" fmla="*/ 106 w 300"/>
              <a:gd name="T27" fmla="*/ 47 h 128"/>
              <a:gd name="T28" fmla="*/ 102 w 300"/>
              <a:gd name="T29" fmla="*/ 49 h 128"/>
              <a:gd name="T30" fmla="*/ 99 w 300"/>
              <a:gd name="T31" fmla="*/ 50 h 128"/>
              <a:gd name="T32" fmla="*/ 40 w 300"/>
              <a:gd name="T33" fmla="*/ 78 h 128"/>
              <a:gd name="T34" fmla="*/ 15 w 300"/>
              <a:gd name="T35" fmla="*/ 97 h 128"/>
              <a:gd name="T36" fmla="*/ 1 w 300"/>
              <a:gd name="T37" fmla="*/ 122 h 128"/>
              <a:gd name="T38" fmla="*/ 6 w 300"/>
              <a:gd name="T39" fmla="*/ 125 h 128"/>
              <a:gd name="T40" fmla="*/ 12 w 300"/>
              <a:gd name="T41" fmla="*/ 125 h 128"/>
              <a:gd name="T42" fmla="*/ 57 w 300"/>
              <a:gd name="T43" fmla="*/ 78 h 128"/>
              <a:gd name="T44" fmla="*/ 104 w 300"/>
              <a:gd name="T45" fmla="*/ 55 h 128"/>
              <a:gd name="T46" fmla="*/ 110 w 300"/>
              <a:gd name="T47" fmla="*/ 53 h 128"/>
              <a:gd name="T48" fmla="*/ 142 w 300"/>
              <a:gd name="T49" fmla="*/ 44 h 128"/>
              <a:gd name="T50" fmla="*/ 239 w 300"/>
              <a:gd name="T51" fmla="*/ 36 h 128"/>
              <a:gd name="T52" fmla="*/ 197 w 300"/>
              <a:gd name="T53" fmla="*/ 60 h 128"/>
              <a:gd name="T54" fmla="*/ 201 w 300"/>
              <a:gd name="T55" fmla="*/ 66 h 128"/>
              <a:gd name="T56" fmla="*/ 267 w 300"/>
              <a:gd name="T57" fmla="*/ 32 h 128"/>
              <a:gd name="T58" fmla="*/ 270 w 300"/>
              <a:gd name="T59" fmla="*/ 34 h 128"/>
              <a:gd name="T60" fmla="*/ 203 w 300"/>
              <a:gd name="T61" fmla="*/ 64 h 128"/>
              <a:gd name="T62" fmla="*/ 206 w 300"/>
              <a:gd name="T63" fmla="*/ 70 h 128"/>
              <a:gd name="T64" fmla="*/ 279 w 300"/>
              <a:gd name="T65" fmla="*/ 38 h 128"/>
              <a:gd name="T66" fmla="*/ 280 w 300"/>
              <a:gd name="T67" fmla="*/ 38 h 128"/>
              <a:gd name="T68" fmla="*/ 280 w 300"/>
              <a:gd name="T69" fmla="*/ 32 h 128"/>
              <a:gd name="T70" fmla="*/ 276 w 300"/>
              <a:gd name="T71" fmla="*/ 29 h 128"/>
              <a:gd name="T72" fmla="*/ 297 w 300"/>
              <a:gd name="T73" fmla="*/ 23 h 128"/>
              <a:gd name="T74" fmla="*/ 297 w 300"/>
              <a:gd name="T75" fmla="*/ 17 h 128"/>
              <a:gd name="T76" fmla="*/ 8 w 300"/>
              <a:gd name="T77" fmla="*/ 117 h 128"/>
              <a:gd name="T78" fmla="*/ 15 w 300"/>
              <a:gd name="T79" fmla="*/ 106 h 128"/>
              <a:gd name="T80" fmla="*/ 8 w 300"/>
              <a:gd name="T81" fmla="*/ 117 h 128"/>
              <a:gd name="T82" fmla="*/ 230 w 300"/>
              <a:gd name="T83" fmla="*/ 8 h 128"/>
              <a:gd name="T84" fmla="*/ 284 w 300"/>
              <a:gd name="T85" fmla="*/ 20 h 128"/>
              <a:gd name="T86" fmla="*/ 268 w 300"/>
              <a:gd name="T87" fmla="*/ 25 h 128"/>
              <a:gd name="T88" fmla="*/ 230 w 300"/>
              <a:gd name="T89" fmla="*/ 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0" h="128">
                <a:moveTo>
                  <a:pt x="297" y="17"/>
                </a:moveTo>
                <a:cubicBezTo>
                  <a:pt x="266" y="6"/>
                  <a:pt x="235" y="1"/>
                  <a:pt x="203" y="0"/>
                </a:cubicBezTo>
                <a:cubicBezTo>
                  <a:pt x="203" y="0"/>
                  <a:pt x="202" y="0"/>
                  <a:pt x="202" y="0"/>
                </a:cubicBezTo>
                <a:cubicBezTo>
                  <a:pt x="202" y="0"/>
                  <a:pt x="201" y="0"/>
                  <a:pt x="200" y="0"/>
                </a:cubicBezTo>
                <a:cubicBezTo>
                  <a:pt x="200" y="0"/>
                  <a:pt x="199" y="0"/>
                  <a:pt x="199" y="0"/>
                </a:cubicBezTo>
                <a:cubicBezTo>
                  <a:pt x="194" y="0"/>
                  <a:pt x="194" y="6"/>
                  <a:pt x="199" y="6"/>
                </a:cubicBezTo>
                <a:cubicBezTo>
                  <a:pt x="200" y="6"/>
                  <a:pt x="201" y="7"/>
                  <a:pt x="202" y="7"/>
                </a:cubicBezTo>
                <a:cubicBezTo>
                  <a:pt x="221" y="12"/>
                  <a:pt x="240" y="19"/>
                  <a:pt x="259" y="28"/>
                </a:cubicBezTo>
                <a:cubicBezTo>
                  <a:pt x="253" y="30"/>
                  <a:pt x="248" y="32"/>
                  <a:pt x="243" y="34"/>
                </a:cubicBezTo>
                <a:cubicBezTo>
                  <a:pt x="243" y="33"/>
                  <a:pt x="243" y="31"/>
                  <a:pt x="242" y="30"/>
                </a:cubicBezTo>
                <a:cubicBezTo>
                  <a:pt x="243" y="30"/>
                  <a:pt x="244" y="30"/>
                  <a:pt x="245" y="30"/>
                </a:cubicBezTo>
                <a:cubicBezTo>
                  <a:pt x="249" y="30"/>
                  <a:pt x="249" y="23"/>
                  <a:pt x="245" y="23"/>
                </a:cubicBezTo>
                <a:cubicBezTo>
                  <a:pt x="210" y="24"/>
                  <a:pt x="175" y="29"/>
                  <a:pt x="142" y="37"/>
                </a:cubicBezTo>
                <a:cubicBezTo>
                  <a:pt x="130" y="40"/>
                  <a:pt x="118" y="43"/>
                  <a:pt x="106" y="47"/>
                </a:cubicBezTo>
                <a:cubicBezTo>
                  <a:pt x="105" y="48"/>
                  <a:pt x="103" y="48"/>
                  <a:pt x="102" y="49"/>
                </a:cubicBezTo>
                <a:cubicBezTo>
                  <a:pt x="101" y="49"/>
                  <a:pt x="100" y="49"/>
                  <a:pt x="99" y="50"/>
                </a:cubicBezTo>
                <a:cubicBezTo>
                  <a:pt x="78" y="57"/>
                  <a:pt x="58" y="66"/>
                  <a:pt x="40" y="78"/>
                </a:cubicBezTo>
                <a:cubicBezTo>
                  <a:pt x="31" y="83"/>
                  <a:pt x="22" y="90"/>
                  <a:pt x="15" y="97"/>
                </a:cubicBezTo>
                <a:cubicBezTo>
                  <a:pt x="8" y="104"/>
                  <a:pt x="0" y="112"/>
                  <a:pt x="1" y="122"/>
                </a:cubicBezTo>
                <a:cubicBezTo>
                  <a:pt x="2" y="125"/>
                  <a:pt x="4" y="126"/>
                  <a:pt x="6" y="125"/>
                </a:cubicBezTo>
                <a:cubicBezTo>
                  <a:pt x="7" y="128"/>
                  <a:pt x="11" y="128"/>
                  <a:pt x="12" y="125"/>
                </a:cubicBezTo>
                <a:cubicBezTo>
                  <a:pt x="19" y="104"/>
                  <a:pt x="40" y="89"/>
                  <a:pt x="57" y="78"/>
                </a:cubicBezTo>
                <a:cubicBezTo>
                  <a:pt x="72" y="69"/>
                  <a:pt x="88" y="61"/>
                  <a:pt x="104" y="55"/>
                </a:cubicBezTo>
                <a:cubicBezTo>
                  <a:pt x="106" y="54"/>
                  <a:pt x="108" y="54"/>
                  <a:pt x="110" y="53"/>
                </a:cubicBezTo>
                <a:cubicBezTo>
                  <a:pt x="121" y="50"/>
                  <a:pt x="131" y="46"/>
                  <a:pt x="142" y="44"/>
                </a:cubicBezTo>
                <a:cubicBezTo>
                  <a:pt x="174" y="37"/>
                  <a:pt x="207" y="35"/>
                  <a:pt x="239" y="36"/>
                </a:cubicBezTo>
                <a:cubicBezTo>
                  <a:pt x="224" y="42"/>
                  <a:pt x="211" y="50"/>
                  <a:pt x="197" y="60"/>
                </a:cubicBezTo>
                <a:cubicBezTo>
                  <a:pt x="194" y="62"/>
                  <a:pt x="197" y="68"/>
                  <a:pt x="201" y="66"/>
                </a:cubicBezTo>
                <a:cubicBezTo>
                  <a:pt x="221" y="50"/>
                  <a:pt x="244" y="40"/>
                  <a:pt x="267" y="32"/>
                </a:cubicBezTo>
                <a:cubicBezTo>
                  <a:pt x="268" y="33"/>
                  <a:pt x="269" y="33"/>
                  <a:pt x="270" y="34"/>
                </a:cubicBezTo>
                <a:cubicBezTo>
                  <a:pt x="246" y="41"/>
                  <a:pt x="224" y="51"/>
                  <a:pt x="203" y="64"/>
                </a:cubicBezTo>
                <a:cubicBezTo>
                  <a:pt x="200" y="66"/>
                  <a:pt x="203" y="72"/>
                  <a:pt x="206" y="70"/>
                </a:cubicBezTo>
                <a:cubicBezTo>
                  <a:pt x="229" y="56"/>
                  <a:pt x="253" y="45"/>
                  <a:pt x="279" y="38"/>
                </a:cubicBezTo>
                <a:cubicBezTo>
                  <a:pt x="279" y="38"/>
                  <a:pt x="280" y="38"/>
                  <a:pt x="280" y="38"/>
                </a:cubicBezTo>
                <a:cubicBezTo>
                  <a:pt x="282" y="36"/>
                  <a:pt x="283" y="33"/>
                  <a:pt x="280" y="32"/>
                </a:cubicBezTo>
                <a:cubicBezTo>
                  <a:pt x="279" y="31"/>
                  <a:pt x="277" y="30"/>
                  <a:pt x="276" y="29"/>
                </a:cubicBezTo>
                <a:cubicBezTo>
                  <a:pt x="283" y="27"/>
                  <a:pt x="290" y="25"/>
                  <a:pt x="297" y="23"/>
                </a:cubicBezTo>
                <a:cubicBezTo>
                  <a:pt x="300" y="22"/>
                  <a:pt x="300" y="18"/>
                  <a:pt x="297" y="17"/>
                </a:cubicBezTo>
                <a:close/>
                <a:moveTo>
                  <a:pt x="8" y="117"/>
                </a:moveTo>
                <a:cubicBezTo>
                  <a:pt x="9" y="113"/>
                  <a:pt x="12" y="109"/>
                  <a:pt x="15" y="106"/>
                </a:cubicBezTo>
                <a:cubicBezTo>
                  <a:pt x="12" y="109"/>
                  <a:pt x="10" y="113"/>
                  <a:pt x="8" y="117"/>
                </a:cubicBezTo>
                <a:close/>
                <a:moveTo>
                  <a:pt x="230" y="8"/>
                </a:moveTo>
                <a:cubicBezTo>
                  <a:pt x="248" y="11"/>
                  <a:pt x="266" y="14"/>
                  <a:pt x="284" y="20"/>
                </a:cubicBezTo>
                <a:cubicBezTo>
                  <a:pt x="279" y="21"/>
                  <a:pt x="273" y="23"/>
                  <a:pt x="268" y="25"/>
                </a:cubicBezTo>
                <a:cubicBezTo>
                  <a:pt x="255" y="19"/>
                  <a:pt x="243" y="13"/>
                  <a:pt x="230" y="8"/>
                </a:cubicBezTo>
                <a:close/>
              </a:path>
            </a:pathLst>
          </a:custGeom>
          <a:solidFill>
            <a:srgbClr val="A7168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57" name="Grouper 156"/>
          <p:cNvGrpSpPr/>
          <p:nvPr/>
        </p:nvGrpSpPr>
        <p:grpSpPr>
          <a:xfrm>
            <a:off x="2063266" y="5406749"/>
            <a:ext cx="1558925" cy="620713"/>
            <a:chOff x="9447530" y="3590197"/>
            <a:chExt cx="1558925" cy="620713"/>
          </a:xfrm>
          <a:solidFill>
            <a:srgbClr val="A71680"/>
          </a:solidFill>
        </p:grpSpPr>
        <p:sp>
          <p:nvSpPr>
            <p:cNvPr id="154" name="Freeform 8"/>
            <p:cNvSpPr>
              <a:spLocks noEditPoints="1"/>
            </p:cNvSpPr>
            <p:nvPr/>
          </p:nvSpPr>
          <p:spPr bwMode="auto">
            <a:xfrm>
              <a:off x="10439717" y="3590197"/>
              <a:ext cx="566738" cy="428625"/>
            </a:xfrm>
            <a:custGeom>
              <a:avLst/>
              <a:gdLst>
                <a:gd name="T0" fmla="*/ 61 w 65"/>
                <a:gd name="T1" fmla="*/ 7 h 49"/>
                <a:gd name="T2" fmla="*/ 4 w 65"/>
                <a:gd name="T3" fmla="*/ 1 h 49"/>
                <a:gd name="T4" fmla="*/ 1 w 65"/>
                <a:gd name="T5" fmla="*/ 5 h 49"/>
                <a:gd name="T6" fmla="*/ 1 w 65"/>
                <a:gd name="T7" fmla="*/ 6 h 49"/>
                <a:gd name="T8" fmla="*/ 13 w 65"/>
                <a:gd name="T9" fmla="*/ 46 h 49"/>
                <a:gd name="T10" fmla="*/ 16 w 65"/>
                <a:gd name="T11" fmla="*/ 49 h 49"/>
                <a:gd name="T12" fmla="*/ 19 w 65"/>
                <a:gd name="T13" fmla="*/ 48 h 49"/>
                <a:gd name="T14" fmla="*/ 49 w 65"/>
                <a:gd name="T15" fmla="*/ 25 h 49"/>
                <a:gd name="T16" fmla="*/ 50 w 65"/>
                <a:gd name="T17" fmla="*/ 24 h 49"/>
                <a:gd name="T18" fmla="*/ 52 w 65"/>
                <a:gd name="T19" fmla="*/ 22 h 49"/>
                <a:gd name="T20" fmla="*/ 61 w 65"/>
                <a:gd name="T21" fmla="*/ 15 h 49"/>
                <a:gd name="T22" fmla="*/ 62 w 65"/>
                <a:gd name="T23" fmla="*/ 14 h 49"/>
                <a:gd name="T24" fmla="*/ 61 w 65"/>
                <a:gd name="T25" fmla="*/ 7 h 49"/>
                <a:gd name="T26" fmla="*/ 18 w 65"/>
                <a:gd name="T27" fmla="*/ 40 h 49"/>
                <a:gd name="T28" fmla="*/ 17 w 65"/>
                <a:gd name="T29" fmla="*/ 37 h 49"/>
                <a:gd name="T30" fmla="*/ 19 w 65"/>
                <a:gd name="T31" fmla="*/ 36 h 49"/>
                <a:gd name="T32" fmla="*/ 20 w 65"/>
                <a:gd name="T33" fmla="*/ 35 h 49"/>
                <a:gd name="T34" fmla="*/ 25 w 65"/>
                <a:gd name="T35" fmla="*/ 35 h 49"/>
                <a:gd name="T36" fmla="*/ 30 w 65"/>
                <a:gd name="T37" fmla="*/ 29 h 49"/>
                <a:gd name="T38" fmla="*/ 30 w 65"/>
                <a:gd name="T39" fmla="*/ 29 h 49"/>
                <a:gd name="T40" fmla="*/ 30 w 65"/>
                <a:gd name="T41" fmla="*/ 32 h 49"/>
                <a:gd name="T42" fmla="*/ 18 w 65"/>
                <a:gd name="T43" fmla="*/ 40 h 49"/>
                <a:gd name="T44" fmla="*/ 36 w 65"/>
                <a:gd name="T45" fmla="*/ 14 h 49"/>
                <a:gd name="T46" fmla="*/ 37 w 65"/>
                <a:gd name="T47" fmla="*/ 14 h 49"/>
                <a:gd name="T48" fmla="*/ 36 w 65"/>
                <a:gd name="T49" fmla="*/ 11 h 49"/>
                <a:gd name="T50" fmla="*/ 41 w 65"/>
                <a:gd name="T51" fmla="*/ 12 h 49"/>
                <a:gd name="T52" fmla="*/ 40 w 65"/>
                <a:gd name="T53" fmla="*/ 12 h 49"/>
                <a:gd name="T54" fmla="*/ 36 w 65"/>
                <a:gd name="T55" fmla="*/ 14 h 49"/>
                <a:gd name="T56" fmla="*/ 31 w 65"/>
                <a:gd name="T57" fmla="*/ 11 h 49"/>
                <a:gd name="T58" fmla="*/ 28 w 65"/>
                <a:gd name="T59" fmla="*/ 14 h 49"/>
                <a:gd name="T60" fmla="*/ 23 w 65"/>
                <a:gd name="T61" fmla="*/ 12 h 49"/>
                <a:gd name="T62" fmla="*/ 21 w 65"/>
                <a:gd name="T63" fmla="*/ 14 h 49"/>
                <a:gd name="T64" fmla="*/ 20 w 65"/>
                <a:gd name="T65" fmla="*/ 9 h 49"/>
                <a:gd name="T66" fmla="*/ 31 w 65"/>
                <a:gd name="T67" fmla="*/ 10 h 49"/>
                <a:gd name="T68" fmla="*/ 31 w 65"/>
                <a:gd name="T69" fmla="*/ 11 h 49"/>
                <a:gd name="T70" fmla="*/ 9 w 65"/>
                <a:gd name="T71" fmla="*/ 8 h 49"/>
                <a:gd name="T72" fmla="*/ 9 w 65"/>
                <a:gd name="T73" fmla="*/ 8 h 49"/>
                <a:gd name="T74" fmla="*/ 9 w 65"/>
                <a:gd name="T75" fmla="*/ 8 h 49"/>
                <a:gd name="T76" fmla="*/ 9 w 65"/>
                <a:gd name="T77" fmla="*/ 8 h 49"/>
                <a:gd name="T78" fmla="*/ 9 w 65"/>
                <a:gd name="T79" fmla="*/ 8 h 49"/>
                <a:gd name="T80" fmla="*/ 50 w 65"/>
                <a:gd name="T81" fmla="*/ 15 h 49"/>
                <a:gd name="T82" fmla="*/ 46 w 65"/>
                <a:gd name="T83" fmla="*/ 15 h 49"/>
                <a:gd name="T84" fmla="*/ 44 w 65"/>
                <a:gd name="T85" fmla="*/ 16 h 49"/>
                <a:gd name="T86" fmla="*/ 43 w 65"/>
                <a:gd name="T87" fmla="*/ 12 h 49"/>
                <a:gd name="T88" fmla="*/ 53 w 65"/>
                <a:gd name="T89" fmla="*/ 13 h 49"/>
                <a:gd name="T90" fmla="*/ 50 w 65"/>
                <a:gd name="T91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" h="49">
                  <a:moveTo>
                    <a:pt x="61" y="7"/>
                  </a:moveTo>
                  <a:cubicBezTo>
                    <a:pt x="42" y="5"/>
                    <a:pt x="23" y="3"/>
                    <a:pt x="4" y="1"/>
                  </a:cubicBezTo>
                  <a:cubicBezTo>
                    <a:pt x="1" y="0"/>
                    <a:pt x="0" y="3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5" y="20"/>
                    <a:pt x="10" y="33"/>
                    <a:pt x="13" y="46"/>
                  </a:cubicBezTo>
                  <a:cubicBezTo>
                    <a:pt x="13" y="48"/>
                    <a:pt x="15" y="49"/>
                    <a:pt x="16" y="49"/>
                  </a:cubicBezTo>
                  <a:cubicBezTo>
                    <a:pt x="17" y="49"/>
                    <a:pt x="18" y="49"/>
                    <a:pt x="19" y="48"/>
                  </a:cubicBezTo>
                  <a:cubicBezTo>
                    <a:pt x="29" y="41"/>
                    <a:pt x="39" y="33"/>
                    <a:pt x="49" y="25"/>
                  </a:cubicBezTo>
                  <a:cubicBezTo>
                    <a:pt x="49" y="25"/>
                    <a:pt x="50" y="25"/>
                    <a:pt x="50" y="24"/>
                  </a:cubicBezTo>
                  <a:cubicBezTo>
                    <a:pt x="51" y="24"/>
                    <a:pt x="52" y="23"/>
                    <a:pt x="52" y="22"/>
                  </a:cubicBezTo>
                  <a:cubicBezTo>
                    <a:pt x="55" y="20"/>
                    <a:pt x="58" y="17"/>
                    <a:pt x="61" y="15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5" y="14"/>
                    <a:pt x="65" y="8"/>
                    <a:pt x="61" y="7"/>
                  </a:cubicBezTo>
                  <a:close/>
                  <a:moveTo>
                    <a:pt x="18" y="40"/>
                  </a:moveTo>
                  <a:cubicBezTo>
                    <a:pt x="18" y="39"/>
                    <a:pt x="18" y="38"/>
                    <a:pt x="17" y="37"/>
                  </a:cubicBezTo>
                  <a:cubicBezTo>
                    <a:pt x="18" y="37"/>
                    <a:pt x="18" y="37"/>
                    <a:pt x="19" y="36"/>
                  </a:cubicBezTo>
                  <a:cubicBezTo>
                    <a:pt x="19" y="36"/>
                    <a:pt x="19" y="35"/>
                    <a:pt x="20" y="35"/>
                  </a:cubicBezTo>
                  <a:cubicBezTo>
                    <a:pt x="21" y="36"/>
                    <a:pt x="23" y="37"/>
                    <a:pt x="25" y="35"/>
                  </a:cubicBezTo>
                  <a:cubicBezTo>
                    <a:pt x="26" y="33"/>
                    <a:pt x="28" y="31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30"/>
                    <a:pt x="29" y="31"/>
                    <a:pt x="30" y="32"/>
                  </a:cubicBezTo>
                  <a:cubicBezTo>
                    <a:pt x="26" y="35"/>
                    <a:pt x="22" y="38"/>
                    <a:pt x="18" y="40"/>
                  </a:cubicBezTo>
                  <a:close/>
                  <a:moveTo>
                    <a:pt x="36" y="14"/>
                  </a:moveTo>
                  <a:cubicBezTo>
                    <a:pt x="36" y="14"/>
                    <a:pt x="37" y="14"/>
                    <a:pt x="37" y="14"/>
                  </a:cubicBezTo>
                  <a:cubicBezTo>
                    <a:pt x="37" y="13"/>
                    <a:pt x="37" y="12"/>
                    <a:pt x="36" y="11"/>
                  </a:cubicBezTo>
                  <a:cubicBezTo>
                    <a:pt x="38" y="11"/>
                    <a:pt x="39" y="11"/>
                    <a:pt x="41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3"/>
                    <a:pt x="38" y="14"/>
                    <a:pt x="36" y="14"/>
                  </a:cubicBezTo>
                  <a:close/>
                  <a:moveTo>
                    <a:pt x="31" y="11"/>
                  </a:moveTo>
                  <a:cubicBezTo>
                    <a:pt x="30" y="12"/>
                    <a:pt x="29" y="13"/>
                    <a:pt x="28" y="14"/>
                  </a:cubicBezTo>
                  <a:cubicBezTo>
                    <a:pt x="28" y="11"/>
                    <a:pt x="25" y="9"/>
                    <a:pt x="23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21" y="13"/>
                    <a:pt x="21" y="11"/>
                    <a:pt x="20" y="9"/>
                  </a:cubicBezTo>
                  <a:cubicBezTo>
                    <a:pt x="24" y="10"/>
                    <a:pt x="28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50" y="15"/>
                  </a:moveTo>
                  <a:cubicBezTo>
                    <a:pt x="49" y="14"/>
                    <a:pt x="48" y="14"/>
                    <a:pt x="46" y="15"/>
                  </a:cubicBezTo>
                  <a:cubicBezTo>
                    <a:pt x="46" y="15"/>
                    <a:pt x="45" y="16"/>
                    <a:pt x="44" y="16"/>
                  </a:cubicBezTo>
                  <a:cubicBezTo>
                    <a:pt x="45" y="15"/>
                    <a:pt x="44" y="13"/>
                    <a:pt x="43" y="12"/>
                  </a:cubicBezTo>
                  <a:cubicBezTo>
                    <a:pt x="46" y="12"/>
                    <a:pt x="50" y="13"/>
                    <a:pt x="53" y="13"/>
                  </a:cubicBezTo>
                  <a:cubicBezTo>
                    <a:pt x="52" y="14"/>
                    <a:pt x="51" y="15"/>
                    <a:pt x="5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9"/>
            <p:cNvSpPr>
              <a:spLocks noEditPoints="1"/>
            </p:cNvSpPr>
            <p:nvPr/>
          </p:nvSpPr>
          <p:spPr bwMode="auto">
            <a:xfrm>
              <a:off x="9892030" y="3756885"/>
              <a:ext cx="469900" cy="357188"/>
            </a:xfrm>
            <a:custGeom>
              <a:avLst/>
              <a:gdLst>
                <a:gd name="T0" fmla="*/ 50 w 54"/>
                <a:gd name="T1" fmla="*/ 6 h 41"/>
                <a:gd name="T2" fmla="*/ 4 w 54"/>
                <a:gd name="T3" fmla="*/ 0 h 41"/>
                <a:gd name="T4" fmla="*/ 0 w 54"/>
                <a:gd name="T5" fmla="*/ 4 h 41"/>
                <a:gd name="T6" fmla="*/ 1 w 54"/>
                <a:gd name="T7" fmla="*/ 6 h 41"/>
                <a:gd name="T8" fmla="*/ 10 w 54"/>
                <a:gd name="T9" fmla="*/ 38 h 41"/>
                <a:gd name="T10" fmla="*/ 13 w 54"/>
                <a:gd name="T11" fmla="*/ 41 h 41"/>
                <a:gd name="T12" fmla="*/ 16 w 54"/>
                <a:gd name="T13" fmla="*/ 40 h 41"/>
                <a:gd name="T14" fmla="*/ 51 w 54"/>
                <a:gd name="T15" fmla="*/ 13 h 41"/>
                <a:gd name="T16" fmla="*/ 51 w 54"/>
                <a:gd name="T17" fmla="*/ 12 h 41"/>
                <a:gd name="T18" fmla="*/ 50 w 54"/>
                <a:gd name="T19" fmla="*/ 6 h 41"/>
                <a:gd name="T20" fmla="*/ 16 w 54"/>
                <a:gd name="T21" fmla="*/ 32 h 41"/>
                <a:gd name="T22" fmla="*/ 15 w 54"/>
                <a:gd name="T23" fmla="*/ 29 h 41"/>
                <a:gd name="T24" fmla="*/ 15 w 54"/>
                <a:gd name="T25" fmla="*/ 29 h 41"/>
                <a:gd name="T26" fmla="*/ 17 w 54"/>
                <a:gd name="T27" fmla="*/ 27 h 41"/>
                <a:gd name="T28" fmla="*/ 20 w 54"/>
                <a:gd name="T29" fmla="*/ 28 h 41"/>
                <a:gd name="T30" fmla="*/ 29 w 54"/>
                <a:gd name="T31" fmla="*/ 19 h 41"/>
                <a:gd name="T32" fmla="*/ 26 w 54"/>
                <a:gd name="T33" fmla="*/ 25 h 41"/>
                <a:gd name="T34" fmla="*/ 26 w 54"/>
                <a:gd name="T35" fmla="*/ 25 h 41"/>
                <a:gd name="T36" fmla="*/ 16 w 54"/>
                <a:gd name="T37" fmla="*/ 32 h 41"/>
                <a:gd name="T38" fmla="*/ 14 w 54"/>
                <a:gd name="T39" fmla="*/ 22 h 41"/>
                <a:gd name="T40" fmla="*/ 13 w 54"/>
                <a:gd name="T41" fmla="*/ 24 h 41"/>
                <a:gd name="T42" fmla="*/ 13 w 54"/>
                <a:gd name="T43" fmla="*/ 23 h 41"/>
                <a:gd name="T44" fmla="*/ 13 w 54"/>
                <a:gd name="T45" fmla="*/ 23 h 41"/>
                <a:gd name="T46" fmla="*/ 14 w 54"/>
                <a:gd name="T47" fmla="*/ 22 h 41"/>
                <a:gd name="T48" fmla="*/ 26 w 54"/>
                <a:gd name="T49" fmla="*/ 10 h 41"/>
                <a:gd name="T50" fmla="*/ 19 w 54"/>
                <a:gd name="T51" fmla="*/ 18 h 41"/>
                <a:gd name="T52" fmla="*/ 22 w 54"/>
                <a:gd name="T53" fmla="*/ 13 h 41"/>
                <a:gd name="T54" fmla="*/ 20 w 54"/>
                <a:gd name="T55" fmla="*/ 11 h 41"/>
                <a:gd name="T56" fmla="*/ 16 w 54"/>
                <a:gd name="T57" fmla="*/ 15 h 41"/>
                <a:gd name="T58" fmla="*/ 16 w 54"/>
                <a:gd name="T59" fmla="*/ 8 h 41"/>
                <a:gd name="T60" fmla="*/ 27 w 54"/>
                <a:gd name="T61" fmla="*/ 10 h 41"/>
                <a:gd name="T62" fmla="*/ 26 w 54"/>
                <a:gd name="T63" fmla="*/ 10 h 41"/>
                <a:gd name="T64" fmla="*/ 8 w 54"/>
                <a:gd name="T65" fmla="*/ 8 h 41"/>
                <a:gd name="T66" fmla="*/ 8 w 54"/>
                <a:gd name="T67" fmla="*/ 7 h 41"/>
                <a:gd name="T68" fmla="*/ 8 w 54"/>
                <a:gd name="T69" fmla="*/ 7 h 41"/>
                <a:gd name="T70" fmla="*/ 8 w 54"/>
                <a:gd name="T71" fmla="*/ 8 h 41"/>
                <a:gd name="T72" fmla="*/ 12 w 54"/>
                <a:gd name="T73" fmla="*/ 8 h 41"/>
                <a:gd name="T74" fmla="*/ 12 w 54"/>
                <a:gd name="T75" fmla="*/ 8 h 41"/>
                <a:gd name="T76" fmla="*/ 12 w 54"/>
                <a:gd name="T77" fmla="*/ 9 h 41"/>
                <a:gd name="T78" fmla="*/ 12 w 54"/>
                <a:gd name="T79" fmla="*/ 8 h 41"/>
                <a:gd name="T80" fmla="*/ 11 w 54"/>
                <a:gd name="T81" fmla="*/ 16 h 41"/>
                <a:gd name="T82" fmla="*/ 11 w 54"/>
                <a:gd name="T83" fmla="*/ 16 h 41"/>
                <a:gd name="T84" fmla="*/ 13 w 54"/>
                <a:gd name="T85" fmla="*/ 13 h 41"/>
                <a:gd name="T86" fmla="*/ 11 w 54"/>
                <a:gd name="T87" fmla="*/ 18 h 41"/>
                <a:gd name="T88" fmla="*/ 11 w 54"/>
                <a:gd name="T89" fmla="*/ 16 h 41"/>
                <a:gd name="T90" fmla="*/ 40 w 54"/>
                <a:gd name="T91" fmla="*/ 13 h 41"/>
                <a:gd name="T92" fmla="*/ 39 w 54"/>
                <a:gd name="T93" fmla="*/ 13 h 41"/>
                <a:gd name="T94" fmla="*/ 33 w 54"/>
                <a:gd name="T95" fmla="*/ 18 h 41"/>
                <a:gd name="T96" fmla="*/ 35 w 54"/>
                <a:gd name="T97" fmla="*/ 13 h 41"/>
                <a:gd name="T98" fmla="*/ 33 w 54"/>
                <a:gd name="T99" fmla="*/ 11 h 41"/>
                <a:gd name="T100" fmla="*/ 27 w 54"/>
                <a:gd name="T101" fmla="*/ 16 h 41"/>
                <a:gd name="T102" fmla="*/ 29 w 54"/>
                <a:gd name="T103" fmla="*/ 11 h 41"/>
                <a:gd name="T104" fmla="*/ 29 w 54"/>
                <a:gd name="T105" fmla="*/ 10 h 41"/>
                <a:gd name="T106" fmla="*/ 42 w 54"/>
                <a:gd name="T107" fmla="*/ 11 h 41"/>
                <a:gd name="T108" fmla="*/ 40 w 54"/>
                <a:gd name="T109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41">
                  <a:moveTo>
                    <a:pt x="50" y="6"/>
                  </a:moveTo>
                  <a:cubicBezTo>
                    <a:pt x="35" y="4"/>
                    <a:pt x="19" y="2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4" y="16"/>
                    <a:pt x="7" y="27"/>
                    <a:pt x="10" y="38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5" y="41"/>
                    <a:pt x="16" y="40"/>
                  </a:cubicBezTo>
                  <a:cubicBezTo>
                    <a:pt x="28" y="32"/>
                    <a:pt x="40" y="23"/>
                    <a:pt x="51" y="13"/>
                  </a:cubicBezTo>
                  <a:cubicBezTo>
                    <a:pt x="51" y="13"/>
                    <a:pt x="51" y="12"/>
                    <a:pt x="51" y="12"/>
                  </a:cubicBezTo>
                  <a:cubicBezTo>
                    <a:pt x="54" y="12"/>
                    <a:pt x="54" y="6"/>
                    <a:pt x="50" y="6"/>
                  </a:cubicBezTo>
                  <a:close/>
                  <a:moveTo>
                    <a:pt x="16" y="32"/>
                  </a:moveTo>
                  <a:cubicBezTo>
                    <a:pt x="15" y="31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8"/>
                    <a:pt x="16" y="28"/>
                    <a:pt x="17" y="27"/>
                  </a:cubicBezTo>
                  <a:cubicBezTo>
                    <a:pt x="16" y="28"/>
                    <a:pt x="18" y="30"/>
                    <a:pt x="20" y="28"/>
                  </a:cubicBezTo>
                  <a:cubicBezTo>
                    <a:pt x="22" y="25"/>
                    <a:pt x="25" y="22"/>
                    <a:pt x="29" y="19"/>
                  </a:cubicBezTo>
                  <a:cubicBezTo>
                    <a:pt x="28" y="21"/>
                    <a:pt x="27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2" y="27"/>
                    <a:pt x="19" y="30"/>
                    <a:pt x="16" y="32"/>
                  </a:cubicBezTo>
                  <a:close/>
                  <a:moveTo>
                    <a:pt x="14" y="22"/>
                  </a:moveTo>
                  <a:cubicBezTo>
                    <a:pt x="14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4" y="23"/>
                    <a:pt x="14" y="22"/>
                  </a:cubicBezTo>
                  <a:close/>
                  <a:moveTo>
                    <a:pt x="26" y="10"/>
                  </a:moveTo>
                  <a:cubicBezTo>
                    <a:pt x="24" y="13"/>
                    <a:pt x="22" y="15"/>
                    <a:pt x="19" y="18"/>
                  </a:cubicBezTo>
                  <a:cubicBezTo>
                    <a:pt x="20" y="16"/>
                    <a:pt x="21" y="15"/>
                    <a:pt x="22" y="13"/>
                  </a:cubicBezTo>
                  <a:cubicBezTo>
                    <a:pt x="23" y="11"/>
                    <a:pt x="21" y="9"/>
                    <a:pt x="20" y="11"/>
                  </a:cubicBezTo>
                  <a:cubicBezTo>
                    <a:pt x="18" y="12"/>
                    <a:pt x="17" y="14"/>
                    <a:pt x="16" y="15"/>
                  </a:cubicBezTo>
                  <a:cubicBezTo>
                    <a:pt x="16" y="13"/>
                    <a:pt x="16" y="11"/>
                    <a:pt x="16" y="8"/>
                  </a:cubicBezTo>
                  <a:cubicBezTo>
                    <a:pt x="19" y="9"/>
                    <a:pt x="23" y="9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2" y="15"/>
                    <a:pt x="12" y="16"/>
                    <a:pt x="11" y="18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40" y="13"/>
                  </a:moveTo>
                  <a:cubicBezTo>
                    <a:pt x="40" y="13"/>
                    <a:pt x="39" y="13"/>
                    <a:pt x="39" y="13"/>
                  </a:cubicBezTo>
                  <a:cubicBezTo>
                    <a:pt x="37" y="15"/>
                    <a:pt x="35" y="16"/>
                    <a:pt x="33" y="18"/>
                  </a:cubicBezTo>
                  <a:cubicBezTo>
                    <a:pt x="34" y="16"/>
                    <a:pt x="35" y="15"/>
                    <a:pt x="35" y="13"/>
                  </a:cubicBezTo>
                  <a:cubicBezTo>
                    <a:pt x="36" y="12"/>
                    <a:pt x="35" y="10"/>
                    <a:pt x="33" y="11"/>
                  </a:cubicBezTo>
                  <a:cubicBezTo>
                    <a:pt x="31" y="13"/>
                    <a:pt x="29" y="14"/>
                    <a:pt x="27" y="16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33" y="10"/>
                    <a:pt x="38" y="11"/>
                    <a:pt x="42" y="11"/>
                  </a:cubicBezTo>
                  <a:cubicBezTo>
                    <a:pt x="41" y="12"/>
                    <a:pt x="41" y="13"/>
                    <a:pt x="4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0"/>
            <p:cNvSpPr>
              <a:spLocks noEditPoints="1"/>
            </p:cNvSpPr>
            <p:nvPr/>
          </p:nvSpPr>
          <p:spPr bwMode="auto">
            <a:xfrm>
              <a:off x="9447530" y="3914047"/>
              <a:ext cx="382588" cy="296863"/>
            </a:xfrm>
            <a:custGeom>
              <a:avLst/>
              <a:gdLst>
                <a:gd name="T0" fmla="*/ 39 w 44"/>
                <a:gd name="T1" fmla="*/ 5 h 34"/>
                <a:gd name="T2" fmla="*/ 3 w 44"/>
                <a:gd name="T3" fmla="*/ 0 h 34"/>
                <a:gd name="T4" fmla="*/ 0 w 44"/>
                <a:gd name="T5" fmla="*/ 4 h 34"/>
                <a:gd name="T6" fmla="*/ 0 w 44"/>
                <a:gd name="T7" fmla="*/ 6 h 34"/>
                <a:gd name="T8" fmla="*/ 8 w 44"/>
                <a:gd name="T9" fmla="*/ 31 h 34"/>
                <a:gd name="T10" fmla="*/ 10 w 44"/>
                <a:gd name="T11" fmla="*/ 33 h 34"/>
                <a:gd name="T12" fmla="*/ 13 w 44"/>
                <a:gd name="T13" fmla="*/ 33 h 34"/>
                <a:gd name="T14" fmla="*/ 40 w 44"/>
                <a:gd name="T15" fmla="*/ 11 h 34"/>
                <a:gd name="T16" fmla="*/ 39 w 44"/>
                <a:gd name="T17" fmla="*/ 5 h 34"/>
                <a:gd name="T18" fmla="*/ 13 w 44"/>
                <a:gd name="T19" fmla="*/ 25 h 34"/>
                <a:gd name="T20" fmla="*/ 13 w 44"/>
                <a:gd name="T21" fmla="*/ 22 h 34"/>
                <a:gd name="T22" fmla="*/ 18 w 44"/>
                <a:gd name="T23" fmla="*/ 15 h 34"/>
                <a:gd name="T24" fmla="*/ 14 w 44"/>
                <a:gd name="T25" fmla="*/ 22 h 34"/>
                <a:gd name="T26" fmla="*/ 15 w 44"/>
                <a:gd name="T27" fmla="*/ 23 h 34"/>
                <a:gd name="T28" fmla="*/ 25 w 44"/>
                <a:gd name="T29" fmla="*/ 14 h 34"/>
                <a:gd name="T30" fmla="*/ 22 w 44"/>
                <a:gd name="T31" fmla="*/ 18 h 34"/>
                <a:gd name="T32" fmla="*/ 13 w 44"/>
                <a:gd name="T33" fmla="*/ 25 h 34"/>
                <a:gd name="T34" fmla="*/ 20 w 44"/>
                <a:gd name="T35" fmla="*/ 15 h 34"/>
                <a:gd name="T36" fmla="*/ 23 w 44"/>
                <a:gd name="T37" fmla="*/ 10 h 34"/>
                <a:gd name="T38" fmla="*/ 23 w 44"/>
                <a:gd name="T39" fmla="*/ 9 h 34"/>
                <a:gd name="T40" fmla="*/ 27 w 44"/>
                <a:gd name="T41" fmla="*/ 10 h 34"/>
                <a:gd name="T42" fmla="*/ 27 w 44"/>
                <a:gd name="T43" fmla="*/ 10 h 34"/>
                <a:gd name="T44" fmla="*/ 20 w 44"/>
                <a:gd name="T45" fmla="*/ 15 h 34"/>
                <a:gd name="T46" fmla="*/ 10 w 44"/>
                <a:gd name="T47" fmla="*/ 14 h 34"/>
                <a:gd name="T48" fmla="*/ 9 w 44"/>
                <a:gd name="T49" fmla="*/ 12 h 34"/>
                <a:gd name="T50" fmla="*/ 11 w 44"/>
                <a:gd name="T51" fmla="*/ 10 h 34"/>
                <a:gd name="T52" fmla="*/ 10 w 44"/>
                <a:gd name="T53" fmla="*/ 14 h 34"/>
                <a:gd name="T54" fmla="*/ 11 w 44"/>
                <a:gd name="T55" fmla="*/ 18 h 34"/>
                <a:gd name="T56" fmla="*/ 13 w 44"/>
                <a:gd name="T57" fmla="*/ 16 h 34"/>
                <a:gd name="T58" fmla="*/ 12 w 44"/>
                <a:gd name="T59" fmla="*/ 19 h 34"/>
                <a:gd name="T60" fmla="*/ 11 w 44"/>
                <a:gd name="T61" fmla="*/ 18 h 34"/>
                <a:gd name="T62" fmla="*/ 17 w 44"/>
                <a:gd name="T63" fmla="*/ 11 h 34"/>
                <a:gd name="T64" fmla="*/ 16 w 44"/>
                <a:gd name="T65" fmla="*/ 10 h 34"/>
                <a:gd name="T66" fmla="*/ 12 w 44"/>
                <a:gd name="T67" fmla="*/ 15 h 34"/>
                <a:gd name="T68" fmla="*/ 13 w 44"/>
                <a:gd name="T69" fmla="*/ 8 h 34"/>
                <a:gd name="T70" fmla="*/ 21 w 44"/>
                <a:gd name="T71" fmla="*/ 9 h 34"/>
                <a:gd name="T72" fmla="*/ 14 w 44"/>
                <a:gd name="T73" fmla="*/ 18 h 34"/>
                <a:gd name="T74" fmla="*/ 17 w 44"/>
                <a:gd name="T75" fmla="*/ 11 h 34"/>
                <a:gd name="T76" fmla="*/ 9 w 44"/>
                <a:gd name="T77" fmla="*/ 10 h 34"/>
                <a:gd name="T78" fmla="*/ 9 w 44"/>
                <a:gd name="T79" fmla="*/ 8 h 34"/>
                <a:gd name="T80" fmla="*/ 10 w 44"/>
                <a:gd name="T81" fmla="*/ 8 h 34"/>
                <a:gd name="T82" fmla="*/ 9 w 44"/>
                <a:gd name="T83" fmla="*/ 10 h 34"/>
                <a:gd name="T84" fmla="*/ 25 w 44"/>
                <a:gd name="T85" fmla="*/ 15 h 34"/>
                <a:gd name="T86" fmla="*/ 28 w 44"/>
                <a:gd name="T87" fmla="*/ 11 h 34"/>
                <a:gd name="T88" fmla="*/ 27 w 44"/>
                <a:gd name="T89" fmla="*/ 10 h 34"/>
                <a:gd name="T90" fmla="*/ 31 w 44"/>
                <a:gd name="T91" fmla="*/ 10 h 34"/>
                <a:gd name="T92" fmla="*/ 25 w 44"/>
                <a:gd name="T9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" h="34">
                  <a:moveTo>
                    <a:pt x="39" y="5"/>
                  </a:moveTo>
                  <a:cubicBezTo>
                    <a:pt x="27" y="3"/>
                    <a:pt x="15" y="2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3" y="14"/>
                    <a:pt x="6" y="22"/>
                    <a:pt x="8" y="31"/>
                  </a:cubicBezTo>
                  <a:cubicBezTo>
                    <a:pt x="8" y="32"/>
                    <a:pt x="9" y="33"/>
                    <a:pt x="10" y="33"/>
                  </a:cubicBezTo>
                  <a:cubicBezTo>
                    <a:pt x="11" y="34"/>
                    <a:pt x="12" y="34"/>
                    <a:pt x="13" y="33"/>
                  </a:cubicBezTo>
                  <a:cubicBezTo>
                    <a:pt x="23" y="26"/>
                    <a:pt x="32" y="19"/>
                    <a:pt x="40" y="11"/>
                  </a:cubicBezTo>
                  <a:cubicBezTo>
                    <a:pt x="44" y="11"/>
                    <a:pt x="43" y="5"/>
                    <a:pt x="39" y="5"/>
                  </a:cubicBezTo>
                  <a:close/>
                  <a:moveTo>
                    <a:pt x="13" y="25"/>
                  </a:moveTo>
                  <a:cubicBezTo>
                    <a:pt x="13" y="24"/>
                    <a:pt x="13" y="23"/>
                    <a:pt x="13" y="22"/>
                  </a:cubicBezTo>
                  <a:cubicBezTo>
                    <a:pt x="14" y="20"/>
                    <a:pt x="16" y="18"/>
                    <a:pt x="18" y="15"/>
                  </a:cubicBezTo>
                  <a:cubicBezTo>
                    <a:pt x="17" y="18"/>
                    <a:pt x="16" y="20"/>
                    <a:pt x="14" y="22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8" y="19"/>
                    <a:pt x="21" y="16"/>
                    <a:pt x="25" y="14"/>
                  </a:cubicBezTo>
                  <a:cubicBezTo>
                    <a:pt x="24" y="15"/>
                    <a:pt x="23" y="17"/>
                    <a:pt x="22" y="18"/>
                  </a:cubicBezTo>
                  <a:cubicBezTo>
                    <a:pt x="19" y="20"/>
                    <a:pt x="16" y="23"/>
                    <a:pt x="13" y="25"/>
                  </a:cubicBezTo>
                  <a:close/>
                  <a:moveTo>
                    <a:pt x="20" y="15"/>
                  </a:moveTo>
                  <a:cubicBezTo>
                    <a:pt x="21" y="13"/>
                    <a:pt x="22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10"/>
                    <a:pt x="25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4" y="12"/>
                    <a:pt x="22" y="13"/>
                    <a:pt x="20" y="15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3"/>
                    <a:pt x="9" y="12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11"/>
                    <a:pt x="11" y="13"/>
                    <a:pt x="10" y="14"/>
                  </a:cubicBezTo>
                  <a:close/>
                  <a:moveTo>
                    <a:pt x="11" y="18"/>
                  </a:moveTo>
                  <a:cubicBezTo>
                    <a:pt x="12" y="17"/>
                    <a:pt x="12" y="17"/>
                    <a:pt x="13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lose/>
                  <a:moveTo>
                    <a:pt x="17" y="11"/>
                  </a:moveTo>
                  <a:cubicBezTo>
                    <a:pt x="18" y="10"/>
                    <a:pt x="17" y="9"/>
                    <a:pt x="16" y="10"/>
                  </a:cubicBezTo>
                  <a:cubicBezTo>
                    <a:pt x="15" y="11"/>
                    <a:pt x="13" y="13"/>
                    <a:pt x="12" y="15"/>
                  </a:cubicBezTo>
                  <a:cubicBezTo>
                    <a:pt x="12" y="13"/>
                    <a:pt x="13" y="11"/>
                    <a:pt x="13" y="8"/>
                  </a:cubicBezTo>
                  <a:cubicBezTo>
                    <a:pt x="15" y="9"/>
                    <a:pt x="18" y="9"/>
                    <a:pt x="21" y="9"/>
                  </a:cubicBezTo>
                  <a:cubicBezTo>
                    <a:pt x="19" y="12"/>
                    <a:pt x="16" y="15"/>
                    <a:pt x="14" y="18"/>
                  </a:cubicBezTo>
                  <a:cubicBezTo>
                    <a:pt x="15" y="16"/>
                    <a:pt x="16" y="13"/>
                    <a:pt x="17" y="11"/>
                  </a:cubicBezTo>
                  <a:close/>
                  <a:moveTo>
                    <a:pt x="9" y="10"/>
                  </a:moveTo>
                  <a:cubicBezTo>
                    <a:pt x="9" y="9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9"/>
                    <a:pt x="9" y="10"/>
                  </a:cubicBezTo>
                  <a:close/>
                  <a:moveTo>
                    <a:pt x="25" y="15"/>
                  </a:moveTo>
                  <a:cubicBezTo>
                    <a:pt x="26" y="14"/>
                    <a:pt x="27" y="13"/>
                    <a:pt x="28" y="11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9" y="10"/>
                    <a:pt x="30" y="10"/>
                    <a:pt x="31" y="10"/>
                  </a:cubicBezTo>
                  <a:cubicBezTo>
                    <a:pt x="29" y="12"/>
                    <a:pt x="27" y="14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65" name="Grouper 164"/>
          <p:cNvGrpSpPr/>
          <p:nvPr/>
        </p:nvGrpSpPr>
        <p:grpSpPr>
          <a:xfrm>
            <a:off x="7460304" y="3827167"/>
            <a:ext cx="1960563" cy="1692275"/>
            <a:chOff x="11033442" y="2953610"/>
            <a:chExt cx="1960563" cy="1692275"/>
          </a:xfrm>
          <a:solidFill>
            <a:srgbClr val="A71680"/>
          </a:solidFill>
        </p:grpSpPr>
        <p:sp>
          <p:nvSpPr>
            <p:cNvPr id="158" name="Freeform 23"/>
            <p:cNvSpPr>
              <a:spLocks noEditPoints="1"/>
            </p:cNvSpPr>
            <p:nvPr/>
          </p:nvSpPr>
          <p:spPr bwMode="auto">
            <a:xfrm>
              <a:off x="12471717" y="2953610"/>
              <a:ext cx="522288" cy="384175"/>
            </a:xfrm>
            <a:custGeom>
              <a:avLst/>
              <a:gdLst>
                <a:gd name="T0" fmla="*/ 56 w 60"/>
                <a:gd name="T1" fmla="*/ 6 h 44"/>
                <a:gd name="T2" fmla="*/ 54 w 60"/>
                <a:gd name="T3" fmla="*/ 6 h 44"/>
                <a:gd name="T4" fmla="*/ 4 w 60"/>
                <a:gd name="T5" fmla="*/ 0 h 44"/>
                <a:gd name="T6" fmla="*/ 3 w 60"/>
                <a:gd name="T7" fmla="*/ 6 h 44"/>
                <a:gd name="T8" fmla="*/ 3 w 60"/>
                <a:gd name="T9" fmla="*/ 6 h 44"/>
                <a:gd name="T10" fmla="*/ 18 w 60"/>
                <a:gd name="T11" fmla="*/ 20 h 44"/>
                <a:gd name="T12" fmla="*/ 13 w 60"/>
                <a:gd name="T13" fmla="*/ 38 h 44"/>
                <a:gd name="T14" fmla="*/ 19 w 60"/>
                <a:gd name="T15" fmla="*/ 41 h 44"/>
                <a:gd name="T16" fmla="*/ 19 w 60"/>
                <a:gd name="T17" fmla="*/ 41 h 44"/>
                <a:gd name="T18" fmla="*/ 57 w 60"/>
                <a:gd name="T19" fmla="*/ 12 h 44"/>
                <a:gd name="T20" fmla="*/ 56 w 60"/>
                <a:gd name="T21" fmla="*/ 6 h 44"/>
                <a:gd name="T22" fmla="*/ 42 w 60"/>
                <a:gd name="T23" fmla="*/ 12 h 44"/>
                <a:gd name="T24" fmla="*/ 42 w 60"/>
                <a:gd name="T25" fmla="*/ 13 h 44"/>
                <a:gd name="T26" fmla="*/ 40 w 60"/>
                <a:gd name="T27" fmla="*/ 13 h 44"/>
                <a:gd name="T28" fmla="*/ 25 w 60"/>
                <a:gd name="T29" fmla="*/ 18 h 44"/>
                <a:gd name="T30" fmla="*/ 24 w 60"/>
                <a:gd name="T31" fmla="*/ 17 h 44"/>
                <a:gd name="T32" fmla="*/ 14 w 60"/>
                <a:gd name="T33" fmla="*/ 8 h 44"/>
                <a:gd name="T34" fmla="*/ 45 w 60"/>
                <a:gd name="T35" fmla="*/ 11 h 44"/>
                <a:gd name="T36" fmla="*/ 44 w 60"/>
                <a:gd name="T37" fmla="*/ 12 h 44"/>
                <a:gd name="T38" fmla="*/ 42 w 60"/>
                <a:gd name="T39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44">
                  <a:moveTo>
                    <a:pt x="56" y="6"/>
                  </a:moveTo>
                  <a:cubicBezTo>
                    <a:pt x="55" y="6"/>
                    <a:pt x="55" y="6"/>
                    <a:pt x="54" y="6"/>
                  </a:cubicBezTo>
                  <a:cubicBezTo>
                    <a:pt x="38" y="4"/>
                    <a:pt x="21" y="2"/>
                    <a:pt x="4" y="0"/>
                  </a:cubicBezTo>
                  <a:cubicBezTo>
                    <a:pt x="0" y="0"/>
                    <a:pt x="0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8" y="11"/>
                    <a:pt x="13" y="16"/>
                    <a:pt x="18" y="20"/>
                  </a:cubicBezTo>
                  <a:cubicBezTo>
                    <a:pt x="16" y="26"/>
                    <a:pt x="15" y="32"/>
                    <a:pt x="13" y="38"/>
                  </a:cubicBezTo>
                  <a:cubicBezTo>
                    <a:pt x="11" y="42"/>
                    <a:pt x="17" y="44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32" y="32"/>
                    <a:pt x="44" y="22"/>
                    <a:pt x="57" y="12"/>
                  </a:cubicBezTo>
                  <a:cubicBezTo>
                    <a:pt x="60" y="10"/>
                    <a:pt x="58" y="6"/>
                    <a:pt x="56" y="6"/>
                  </a:cubicBezTo>
                  <a:close/>
                  <a:moveTo>
                    <a:pt x="42" y="12"/>
                  </a:moveTo>
                  <a:cubicBezTo>
                    <a:pt x="42" y="12"/>
                    <a:pt x="42" y="12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ubicBezTo>
                    <a:pt x="35" y="15"/>
                    <a:pt x="30" y="16"/>
                    <a:pt x="25" y="18"/>
                  </a:cubicBezTo>
                  <a:cubicBezTo>
                    <a:pt x="25" y="18"/>
                    <a:pt x="25" y="17"/>
                    <a:pt x="24" y="17"/>
                  </a:cubicBezTo>
                  <a:cubicBezTo>
                    <a:pt x="21" y="14"/>
                    <a:pt x="17" y="11"/>
                    <a:pt x="14" y="8"/>
                  </a:cubicBezTo>
                  <a:cubicBezTo>
                    <a:pt x="24" y="9"/>
                    <a:pt x="35" y="10"/>
                    <a:pt x="45" y="11"/>
                  </a:cubicBezTo>
                  <a:cubicBezTo>
                    <a:pt x="45" y="11"/>
                    <a:pt x="44" y="12"/>
                    <a:pt x="44" y="12"/>
                  </a:cubicBezTo>
                  <a:cubicBezTo>
                    <a:pt x="43" y="12"/>
                    <a:pt x="43" y="12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55"/>
            <p:cNvSpPr>
              <a:spLocks/>
            </p:cNvSpPr>
            <p:nvPr/>
          </p:nvSpPr>
          <p:spPr bwMode="auto">
            <a:xfrm>
              <a:off x="12209780" y="3120297"/>
              <a:ext cx="304800" cy="112713"/>
            </a:xfrm>
            <a:custGeom>
              <a:avLst/>
              <a:gdLst>
                <a:gd name="T0" fmla="*/ 30 w 35"/>
                <a:gd name="T1" fmla="*/ 1 h 13"/>
                <a:gd name="T2" fmla="*/ 4 w 35"/>
                <a:gd name="T3" fmla="*/ 7 h 13"/>
                <a:gd name="T4" fmla="*/ 5 w 35"/>
                <a:gd name="T5" fmla="*/ 12 h 13"/>
                <a:gd name="T6" fmla="*/ 32 w 35"/>
                <a:gd name="T7" fmla="*/ 6 h 13"/>
                <a:gd name="T8" fmla="*/ 30 w 3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3">
                  <a:moveTo>
                    <a:pt x="30" y="1"/>
                  </a:moveTo>
                  <a:cubicBezTo>
                    <a:pt x="21" y="3"/>
                    <a:pt x="13" y="5"/>
                    <a:pt x="4" y="7"/>
                  </a:cubicBezTo>
                  <a:cubicBezTo>
                    <a:pt x="0" y="8"/>
                    <a:pt x="2" y="13"/>
                    <a:pt x="5" y="12"/>
                  </a:cubicBezTo>
                  <a:cubicBezTo>
                    <a:pt x="14" y="10"/>
                    <a:pt x="23" y="8"/>
                    <a:pt x="32" y="6"/>
                  </a:cubicBezTo>
                  <a:cubicBezTo>
                    <a:pt x="35" y="5"/>
                    <a:pt x="34" y="0"/>
                    <a:pt x="3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56"/>
            <p:cNvSpPr>
              <a:spLocks/>
            </p:cNvSpPr>
            <p:nvPr/>
          </p:nvSpPr>
          <p:spPr bwMode="auto">
            <a:xfrm>
              <a:off x="11870055" y="3225072"/>
              <a:ext cx="287338" cy="165100"/>
            </a:xfrm>
            <a:custGeom>
              <a:avLst/>
              <a:gdLst>
                <a:gd name="T0" fmla="*/ 28 w 33"/>
                <a:gd name="T1" fmla="*/ 1 h 19"/>
                <a:gd name="T2" fmla="*/ 3 w 33"/>
                <a:gd name="T3" fmla="*/ 13 h 19"/>
                <a:gd name="T4" fmla="*/ 6 w 33"/>
                <a:gd name="T5" fmla="*/ 18 h 19"/>
                <a:gd name="T6" fmla="*/ 30 w 33"/>
                <a:gd name="T7" fmla="*/ 7 h 19"/>
                <a:gd name="T8" fmla="*/ 28 w 33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28" y="1"/>
                  </a:moveTo>
                  <a:cubicBezTo>
                    <a:pt x="20" y="5"/>
                    <a:pt x="11" y="9"/>
                    <a:pt x="3" y="13"/>
                  </a:cubicBezTo>
                  <a:cubicBezTo>
                    <a:pt x="0" y="15"/>
                    <a:pt x="3" y="19"/>
                    <a:pt x="6" y="18"/>
                  </a:cubicBezTo>
                  <a:cubicBezTo>
                    <a:pt x="14" y="14"/>
                    <a:pt x="22" y="10"/>
                    <a:pt x="30" y="7"/>
                  </a:cubicBezTo>
                  <a:cubicBezTo>
                    <a:pt x="33" y="5"/>
                    <a:pt x="32" y="0"/>
                    <a:pt x="2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57"/>
            <p:cNvSpPr>
              <a:spLocks/>
            </p:cNvSpPr>
            <p:nvPr/>
          </p:nvSpPr>
          <p:spPr bwMode="auto">
            <a:xfrm>
              <a:off x="11547792" y="3485422"/>
              <a:ext cx="217488" cy="227013"/>
            </a:xfrm>
            <a:custGeom>
              <a:avLst/>
              <a:gdLst>
                <a:gd name="T0" fmla="*/ 19 w 25"/>
                <a:gd name="T1" fmla="*/ 2 h 26"/>
                <a:gd name="T2" fmla="*/ 2 w 25"/>
                <a:gd name="T3" fmla="*/ 21 h 26"/>
                <a:gd name="T4" fmla="*/ 6 w 25"/>
                <a:gd name="T5" fmla="*/ 23 h 26"/>
                <a:gd name="T6" fmla="*/ 22 w 25"/>
                <a:gd name="T7" fmla="*/ 6 h 26"/>
                <a:gd name="T8" fmla="*/ 19 w 25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19" y="2"/>
                  </a:moveTo>
                  <a:cubicBezTo>
                    <a:pt x="13" y="7"/>
                    <a:pt x="7" y="13"/>
                    <a:pt x="2" y="21"/>
                  </a:cubicBezTo>
                  <a:cubicBezTo>
                    <a:pt x="0" y="23"/>
                    <a:pt x="4" y="26"/>
                    <a:pt x="6" y="23"/>
                  </a:cubicBezTo>
                  <a:cubicBezTo>
                    <a:pt x="11" y="17"/>
                    <a:pt x="16" y="11"/>
                    <a:pt x="22" y="6"/>
                  </a:cubicBezTo>
                  <a:cubicBezTo>
                    <a:pt x="25" y="4"/>
                    <a:pt x="22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58"/>
            <p:cNvSpPr>
              <a:spLocks/>
            </p:cNvSpPr>
            <p:nvPr/>
          </p:nvSpPr>
          <p:spPr bwMode="auto">
            <a:xfrm>
              <a:off x="11285855" y="3844197"/>
              <a:ext cx="165100" cy="209550"/>
            </a:xfrm>
            <a:custGeom>
              <a:avLst/>
              <a:gdLst>
                <a:gd name="T0" fmla="*/ 12 w 19"/>
                <a:gd name="T1" fmla="*/ 3 h 24"/>
                <a:gd name="T2" fmla="*/ 1 w 19"/>
                <a:gd name="T3" fmla="*/ 19 h 24"/>
                <a:gd name="T4" fmla="*/ 6 w 19"/>
                <a:gd name="T5" fmla="*/ 21 h 24"/>
                <a:gd name="T6" fmla="*/ 16 w 19"/>
                <a:gd name="T7" fmla="*/ 7 h 24"/>
                <a:gd name="T8" fmla="*/ 12 w 19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12" y="3"/>
                  </a:moveTo>
                  <a:cubicBezTo>
                    <a:pt x="8" y="7"/>
                    <a:pt x="4" y="13"/>
                    <a:pt x="1" y="19"/>
                  </a:cubicBezTo>
                  <a:cubicBezTo>
                    <a:pt x="0" y="22"/>
                    <a:pt x="5" y="24"/>
                    <a:pt x="6" y="21"/>
                  </a:cubicBezTo>
                  <a:cubicBezTo>
                    <a:pt x="9" y="16"/>
                    <a:pt x="12" y="11"/>
                    <a:pt x="16" y="7"/>
                  </a:cubicBezTo>
                  <a:cubicBezTo>
                    <a:pt x="19" y="4"/>
                    <a:pt x="15" y="0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59"/>
            <p:cNvSpPr>
              <a:spLocks/>
            </p:cNvSpPr>
            <p:nvPr/>
          </p:nvSpPr>
          <p:spPr bwMode="auto">
            <a:xfrm>
              <a:off x="11138217" y="4253772"/>
              <a:ext cx="104775" cy="147638"/>
            </a:xfrm>
            <a:custGeom>
              <a:avLst/>
              <a:gdLst>
                <a:gd name="T0" fmla="*/ 6 w 12"/>
                <a:gd name="T1" fmla="*/ 3 h 17"/>
                <a:gd name="T2" fmla="*/ 2 w 12"/>
                <a:gd name="T3" fmla="*/ 12 h 17"/>
                <a:gd name="T4" fmla="*/ 6 w 12"/>
                <a:gd name="T5" fmla="*/ 14 h 17"/>
                <a:gd name="T6" fmla="*/ 10 w 12"/>
                <a:gd name="T7" fmla="*/ 5 h 17"/>
                <a:gd name="T8" fmla="*/ 6 w 12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6" y="3"/>
                  </a:moveTo>
                  <a:cubicBezTo>
                    <a:pt x="4" y="6"/>
                    <a:pt x="3" y="9"/>
                    <a:pt x="2" y="12"/>
                  </a:cubicBezTo>
                  <a:cubicBezTo>
                    <a:pt x="0" y="15"/>
                    <a:pt x="5" y="17"/>
                    <a:pt x="6" y="14"/>
                  </a:cubicBezTo>
                  <a:cubicBezTo>
                    <a:pt x="8" y="11"/>
                    <a:pt x="9" y="8"/>
                    <a:pt x="10" y="5"/>
                  </a:cubicBezTo>
                  <a:cubicBezTo>
                    <a:pt x="12" y="2"/>
                    <a:pt x="7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60"/>
            <p:cNvSpPr>
              <a:spLocks/>
            </p:cNvSpPr>
            <p:nvPr/>
          </p:nvSpPr>
          <p:spPr bwMode="auto">
            <a:xfrm>
              <a:off x="11033442" y="4541110"/>
              <a:ext cx="77788" cy="104775"/>
            </a:xfrm>
            <a:custGeom>
              <a:avLst/>
              <a:gdLst>
                <a:gd name="T0" fmla="*/ 4 w 9"/>
                <a:gd name="T1" fmla="*/ 2 h 12"/>
                <a:gd name="T2" fmla="*/ 1 w 9"/>
                <a:gd name="T3" fmla="*/ 7 h 12"/>
                <a:gd name="T4" fmla="*/ 1 w 9"/>
                <a:gd name="T5" fmla="*/ 11 h 12"/>
                <a:gd name="T6" fmla="*/ 5 w 9"/>
                <a:gd name="T7" fmla="*/ 11 h 12"/>
                <a:gd name="T8" fmla="*/ 9 w 9"/>
                <a:gd name="T9" fmla="*/ 4 h 12"/>
                <a:gd name="T10" fmla="*/ 7 w 9"/>
                <a:gd name="T11" fmla="*/ 0 h 12"/>
                <a:gd name="T12" fmla="*/ 4 w 9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4" y="2"/>
                  </a:moveTo>
                  <a:cubicBezTo>
                    <a:pt x="3" y="4"/>
                    <a:pt x="3" y="6"/>
                    <a:pt x="1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2" y="12"/>
                    <a:pt x="4" y="12"/>
                    <a:pt x="5" y="11"/>
                  </a:cubicBezTo>
                  <a:cubicBezTo>
                    <a:pt x="7" y="9"/>
                    <a:pt x="8" y="7"/>
                    <a:pt x="9" y="4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6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80" name="Grouper 179"/>
          <p:cNvGrpSpPr/>
          <p:nvPr/>
        </p:nvGrpSpPr>
        <p:grpSpPr>
          <a:xfrm>
            <a:off x="4346249" y="2066731"/>
            <a:ext cx="1951137" cy="3044360"/>
            <a:chOff x="8575992" y="1680435"/>
            <a:chExt cx="1263651" cy="1971675"/>
          </a:xfrm>
          <a:solidFill>
            <a:srgbClr val="A71680"/>
          </a:solidFill>
        </p:grpSpPr>
        <p:sp>
          <p:nvSpPr>
            <p:cNvPr id="166" name="Freeform 30"/>
            <p:cNvSpPr>
              <a:spLocks noEditPoints="1"/>
            </p:cNvSpPr>
            <p:nvPr/>
          </p:nvSpPr>
          <p:spPr bwMode="auto">
            <a:xfrm>
              <a:off x="9447530" y="1680435"/>
              <a:ext cx="392113" cy="331788"/>
            </a:xfrm>
            <a:custGeom>
              <a:avLst/>
              <a:gdLst>
                <a:gd name="T0" fmla="*/ 43 w 45"/>
                <a:gd name="T1" fmla="*/ 11 h 38"/>
                <a:gd name="T2" fmla="*/ 27 w 45"/>
                <a:gd name="T3" fmla="*/ 6 h 38"/>
                <a:gd name="T4" fmla="*/ 6 w 45"/>
                <a:gd name="T5" fmla="*/ 1 h 38"/>
                <a:gd name="T6" fmla="*/ 3 w 45"/>
                <a:gd name="T7" fmla="*/ 7 h 38"/>
                <a:gd name="T8" fmla="*/ 6 w 45"/>
                <a:gd name="T9" fmla="*/ 34 h 38"/>
                <a:gd name="T10" fmla="*/ 10 w 45"/>
                <a:gd name="T11" fmla="*/ 37 h 38"/>
                <a:gd name="T12" fmla="*/ 14 w 45"/>
                <a:gd name="T13" fmla="*/ 37 h 38"/>
                <a:gd name="T14" fmla="*/ 41 w 45"/>
                <a:gd name="T15" fmla="*/ 19 h 38"/>
                <a:gd name="T16" fmla="*/ 43 w 45"/>
                <a:gd name="T17" fmla="*/ 17 h 38"/>
                <a:gd name="T18" fmla="*/ 43 w 45"/>
                <a:gd name="T19" fmla="*/ 11 h 38"/>
                <a:gd name="T20" fmla="*/ 12 w 45"/>
                <a:gd name="T21" fmla="*/ 30 h 38"/>
                <a:gd name="T22" fmla="*/ 10 w 45"/>
                <a:gd name="T23" fmla="*/ 9 h 38"/>
                <a:gd name="T24" fmla="*/ 23 w 45"/>
                <a:gd name="T25" fmla="*/ 12 h 38"/>
                <a:gd name="T26" fmla="*/ 36 w 45"/>
                <a:gd name="T27" fmla="*/ 15 h 38"/>
                <a:gd name="T28" fmla="*/ 12 w 45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38">
                  <a:moveTo>
                    <a:pt x="43" y="11"/>
                  </a:moveTo>
                  <a:cubicBezTo>
                    <a:pt x="38" y="8"/>
                    <a:pt x="32" y="7"/>
                    <a:pt x="27" y="6"/>
                  </a:cubicBezTo>
                  <a:cubicBezTo>
                    <a:pt x="20" y="4"/>
                    <a:pt x="13" y="3"/>
                    <a:pt x="6" y="1"/>
                  </a:cubicBezTo>
                  <a:cubicBezTo>
                    <a:pt x="2" y="0"/>
                    <a:pt x="0" y="5"/>
                    <a:pt x="3" y="7"/>
                  </a:cubicBezTo>
                  <a:cubicBezTo>
                    <a:pt x="4" y="16"/>
                    <a:pt x="5" y="25"/>
                    <a:pt x="6" y="34"/>
                  </a:cubicBezTo>
                  <a:cubicBezTo>
                    <a:pt x="6" y="36"/>
                    <a:pt x="8" y="37"/>
                    <a:pt x="10" y="37"/>
                  </a:cubicBezTo>
                  <a:cubicBezTo>
                    <a:pt x="11" y="38"/>
                    <a:pt x="12" y="38"/>
                    <a:pt x="14" y="37"/>
                  </a:cubicBezTo>
                  <a:cubicBezTo>
                    <a:pt x="23" y="31"/>
                    <a:pt x="32" y="25"/>
                    <a:pt x="41" y="19"/>
                  </a:cubicBezTo>
                  <a:cubicBezTo>
                    <a:pt x="42" y="19"/>
                    <a:pt x="42" y="18"/>
                    <a:pt x="43" y="17"/>
                  </a:cubicBezTo>
                  <a:cubicBezTo>
                    <a:pt x="44" y="16"/>
                    <a:pt x="45" y="13"/>
                    <a:pt x="43" y="11"/>
                  </a:cubicBezTo>
                  <a:close/>
                  <a:moveTo>
                    <a:pt x="12" y="30"/>
                  </a:moveTo>
                  <a:cubicBezTo>
                    <a:pt x="12" y="23"/>
                    <a:pt x="11" y="16"/>
                    <a:pt x="10" y="9"/>
                  </a:cubicBezTo>
                  <a:cubicBezTo>
                    <a:pt x="14" y="10"/>
                    <a:pt x="18" y="11"/>
                    <a:pt x="23" y="12"/>
                  </a:cubicBezTo>
                  <a:cubicBezTo>
                    <a:pt x="26" y="13"/>
                    <a:pt x="32" y="13"/>
                    <a:pt x="36" y="15"/>
                  </a:cubicBezTo>
                  <a:cubicBezTo>
                    <a:pt x="28" y="20"/>
                    <a:pt x="20" y="25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31"/>
            <p:cNvSpPr>
              <a:spLocks noEditPoints="1"/>
            </p:cNvSpPr>
            <p:nvPr/>
          </p:nvSpPr>
          <p:spPr bwMode="auto">
            <a:xfrm>
              <a:off x="9237980" y="1697897"/>
              <a:ext cx="174625" cy="357188"/>
            </a:xfrm>
            <a:custGeom>
              <a:avLst/>
              <a:gdLst>
                <a:gd name="T0" fmla="*/ 16 w 20"/>
                <a:gd name="T1" fmla="*/ 9 h 41"/>
                <a:gd name="T2" fmla="*/ 15 w 20"/>
                <a:gd name="T3" fmla="*/ 3 h 41"/>
                <a:gd name="T4" fmla="*/ 12 w 20"/>
                <a:gd name="T5" fmla="*/ 0 h 41"/>
                <a:gd name="T6" fmla="*/ 3 w 20"/>
                <a:gd name="T7" fmla="*/ 1 h 41"/>
                <a:gd name="T8" fmla="*/ 0 w 20"/>
                <a:gd name="T9" fmla="*/ 4 h 41"/>
                <a:gd name="T10" fmla="*/ 7 w 20"/>
                <a:gd name="T11" fmla="*/ 38 h 41"/>
                <a:gd name="T12" fmla="*/ 11 w 20"/>
                <a:gd name="T13" fmla="*/ 41 h 41"/>
                <a:gd name="T14" fmla="*/ 17 w 20"/>
                <a:gd name="T15" fmla="*/ 40 h 41"/>
                <a:gd name="T16" fmla="*/ 20 w 20"/>
                <a:gd name="T17" fmla="*/ 36 h 41"/>
                <a:gd name="T18" fmla="*/ 18 w 20"/>
                <a:gd name="T19" fmla="*/ 12 h 41"/>
                <a:gd name="T20" fmla="*/ 16 w 20"/>
                <a:gd name="T21" fmla="*/ 9 h 41"/>
                <a:gd name="T22" fmla="*/ 12 w 20"/>
                <a:gd name="T23" fmla="*/ 34 h 41"/>
                <a:gd name="T24" fmla="*/ 12 w 20"/>
                <a:gd name="T25" fmla="*/ 33 h 41"/>
                <a:gd name="T26" fmla="*/ 13 w 20"/>
                <a:gd name="T27" fmla="*/ 33 h 41"/>
                <a:gd name="T28" fmla="*/ 13 w 20"/>
                <a:gd name="T29" fmla="*/ 34 h 41"/>
                <a:gd name="T30" fmla="*/ 12 w 20"/>
                <a:gd name="T31" fmla="*/ 34 h 41"/>
                <a:gd name="T32" fmla="*/ 7 w 20"/>
                <a:gd name="T33" fmla="*/ 7 h 41"/>
                <a:gd name="T34" fmla="*/ 9 w 20"/>
                <a:gd name="T35" fmla="*/ 7 h 41"/>
                <a:gd name="T36" fmla="*/ 10 w 20"/>
                <a:gd name="T37" fmla="*/ 26 h 41"/>
                <a:gd name="T38" fmla="*/ 7 w 20"/>
                <a:gd name="T3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41">
                  <a:moveTo>
                    <a:pt x="16" y="9"/>
                  </a:moveTo>
                  <a:cubicBezTo>
                    <a:pt x="16" y="7"/>
                    <a:pt x="15" y="5"/>
                    <a:pt x="15" y="3"/>
                  </a:cubicBezTo>
                  <a:cubicBezTo>
                    <a:pt x="15" y="1"/>
                    <a:pt x="13" y="0"/>
                    <a:pt x="12" y="0"/>
                  </a:cubicBezTo>
                  <a:cubicBezTo>
                    <a:pt x="9" y="0"/>
                    <a:pt x="6" y="1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1" y="16"/>
                    <a:pt x="3" y="27"/>
                    <a:pt x="7" y="38"/>
                  </a:cubicBezTo>
                  <a:cubicBezTo>
                    <a:pt x="7" y="40"/>
                    <a:pt x="9" y="41"/>
                    <a:pt x="11" y="41"/>
                  </a:cubicBezTo>
                  <a:cubicBezTo>
                    <a:pt x="13" y="40"/>
                    <a:pt x="15" y="40"/>
                    <a:pt x="17" y="40"/>
                  </a:cubicBezTo>
                  <a:cubicBezTo>
                    <a:pt x="19" y="39"/>
                    <a:pt x="20" y="38"/>
                    <a:pt x="20" y="36"/>
                  </a:cubicBezTo>
                  <a:cubicBezTo>
                    <a:pt x="19" y="28"/>
                    <a:pt x="19" y="20"/>
                    <a:pt x="18" y="12"/>
                  </a:cubicBezTo>
                  <a:cubicBezTo>
                    <a:pt x="18" y="11"/>
                    <a:pt x="17" y="10"/>
                    <a:pt x="16" y="9"/>
                  </a:cubicBezTo>
                  <a:close/>
                  <a:moveTo>
                    <a:pt x="12" y="34"/>
                  </a:move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3" y="33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7"/>
                  </a:moveTo>
                  <a:cubicBezTo>
                    <a:pt x="7" y="7"/>
                    <a:pt x="8" y="7"/>
                    <a:pt x="9" y="7"/>
                  </a:cubicBezTo>
                  <a:cubicBezTo>
                    <a:pt x="10" y="13"/>
                    <a:pt x="10" y="20"/>
                    <a:pt x="10" y="26"/>
                  </a:cubicBezTo>
                  <a:cubicBezTo>
                    <a:pt x="8" y="20"/>
                    <a:pt x="7" y="14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32"/>
            <p:cNvSpPr>
              <a:spLocks/>
            </p:cNvSpPr>
            <p:nvPr/>
          </p:nvSpPr>
          <p:spPr bwMode="auto">
            <a:xfrm>
              <a:off x="9020492" y="1732822"/>
              <a:ext cx="200025" cy="374650"/>
            </a:xfrm>
            <a:custGeom>
              <a:avLst/>
              <a:gdLst>
                <a:gd name="T0" fmla="*/ 15 w 23"/>
                <a:gd name="T1" fmla="*/ 3 h 43"/>
                <a:gd name="T2" fmla="*/ 9 w 23"/>
                <a:gd name="T3" fmla="*/ 2 h 43"/>
                <a:gd name="T4" fmla="*/ 7 w 23"/>
                <a:gd name="T5" fmla="*/ 2 h 43"/>
                <a:gd name="T6" fmla="*/ 7 w 23"/>
                <a:gd name="T7" fmla="*/ 22 h 43"/>
                <a:gd name="T8" fmla="*/ 17 w 23"/>
                <a:gd name="T9" fmla="*/ 42 h 43"/>
                <a:gd name="T10" fmla="*/ 20 w 23"/>
                <a:gd name="T11" fmla="*/ 39 h 43"/>
                <a:gd name="T12" fmla="*/ 22 w 23"/>
                <a:gd name="T13" fmla="*/ 36 h 43"/>
                <a:gd name="T14" fmla="*/ 15 w 23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3">
                  <a:moveTo>
                    <a:pt x="15" y="3"/>
                  </a:moveTo>
                  <a:cubicBezTo>
                    <a:pt x="14" y="0"/>
                    <a:pt x="10" y="0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0" y="5"/>
                    <a:pt x="6" y="17"/>
                    <a:pt x="7" y="22"/>
                  </a:cubicBezTo>
                  <a:cubicBezTo>
                    <a:pt x="8" y="29"/>
                    <a:pt x="8" y="42"/>
                    <a:pt x="17" y="42"/>
                  </a:cubicBezTo>
                  <a:cubicBezTo>
                    <a:pt x="19" y="43"/>
                    <a:pt x="20" y="41"/>
                    <a:pt x="20" y="39"/>
                  </a:cubicBezTo>
                  <a:cubicBezTo>
                    <a:pt x="22" y="39"/>
                    <a:pt x="23" y="38"/>
                    <a:pt x="22" y="36"/>
                  </a:cubicBezTo>
                  <a:cubicBezTo>
                    <a:pt x="20" y="25"/>
                    <a:pt x="17" y="14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169" name="Freeform 33"/>
            <p:cNvSpPr>
              <a:spLocks/>
            </p:cNvSpPr>
            <p:nvPr/>
          </p:nvSpPr>
          <p:spPr bwMode="auto">
            <a:xfrm>
              <a:off x="8898255" y="1793147"/>
              <a:ext cx="165100" cy="374650"/>
            </a:xfrm>
            <a:custGeom>
              <a:avLst/>
              <a:gdLst>
                <a:gd name="T0" fmla="*/ 8 w 19"/>
                <a:gd name="T1" fmla="*/ 4 h 43"/>
                <a:gd name="T2" fmla="*/ 2 w 19"/>
                <a:gd name="T3" fmla="*/ 7 h 43"/>
                <a:gd name="T4" fmla="*/ 12 w 19"/>
                <a:gd name="T5" fmla="*/ 38 h 43"/>
                <a:gd name="T6" fmla="*/ 18 w 19"/>
                <a:gd name="T7" fmla="*/ 37 h 43"/>
                <a:gd name="T8" fmla="*/ 8 w 19"/>
                <a:gd name="T9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3">
                  <a:moveTo>
                    <a:pt x="8" y="4"/>
                  </a:moveTo>
                  <a:cubicBezTo>
                    <a:pt x="6" y="0"/>
                    <a:pt x="0" y="4"/>
                    <a:pt x="2" y="7"/>
                  </a:cubicBezTo>
                  <a:cubicBezTo>
                    <a:pt x="7" y="17"/>
                    <a:pt x="10" y="28"/>
                    <a:pt x="12" y="38"/>
                  </a:cubicBezTo>
                  <a:cubicBezTo>
                    <a:pt x="12" y="43"/>
                    <a:pt x="19" y="41"/>
                    <a:pt x="18" y="37"/>
                  </a:cubicBezTo>
                  <a:cubicBezTo>
                    <a:pt x="16" y="25"/>
                    <a:pt x="13" y="1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34"/>
            <p:cNvSpPr>
              <a:spLocks/>
            </p:cNvSpPr>
            <p:nvPr/>
          </p:nvSpPr>
          <p:spPr bwMode="auto">
            <a:xfrm>
              <a:off x="8758555" y="1915385"/>
              <a:ext cx="182563" cy="287338"/>
            </a:xfrm>
            <a:custGeom>
              <a:avLst/>
              <a:gdLst>
                <a:gd name="T0" fmla="*/ 13 w 21"/>
                <a:gd name="T1" fmla="*/ 29 h 33"/>
                <a:gd name="T2" fmla="*/ 19 w 21"/>
                <a:gd name="T3" fmla="*/ 25 h 33"/>
                <a:gd name="T4" fmla="*/ 8 w 21"/>
                <a:gd name="T5" fmla="*/ 3 h 33"/>
                <a:gd name="T6" fmla="*/ 2 w 21"/>
                <a:gd name="T7" fmla="*/ 7 h 33"/>
                <a:gd name="T8" fmla="*/ 13 w 21"/>
                <a:gd name="T9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3">
                  <a:moveTo>
                    <a:pt x="13" y="29"/>
                  </a:moveTo>
                  <a:cubicBezTo>
                    <a:pt x="15" y="33"/>
                    <a:pt x="21" y="29"/>
                    <a:pt x="19" y="25"/>
                  </a:cubicBezTo>
                  <a:cubicBezTo>
                    <a:pt x="15" y="18"/>
                    <a:pt x="11" y="11"/>
                    <a:pt x="8" y="3"/>
                  </a:cubicBezTo>
                  <a:cubicBezTo>
                    <a:pt x="6" y="0"/>
                    <a:pt x="0" y="3"/>
                    <a:pt x="2" y="7"/>
                  </a:cubicBezTo>
                  <a:cubicBezTo>
                    <a:pt x="6" y="14"/>
                    <a:pt x="9" y="21"/>
                    <a:pt x="1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35"/>
            <p:cNvSpPr>
              <a:spLocks/>
            </p:cNvSpPr>
            <p:nvPr/>
          </p:nvSpPr>
          <p:spPr bwMode="auto">
            <a:xfrm>
              <a:off x="8626792" y="2082072"/>
              <a:ext cx="201613" cy="155575"/>
            </a:xfrm>
            <a:custGeom>
              <a:avLst/>
              <a:gdLst>
                <a:gd name="T0" fmla="*/ 16 w 23"/>
                <a:gd name="T1" fmla="*/ 16 h 18"/>
                <a:gd name="T2" fmla="*/ 19 w 23"/>
                <a:gd name="T3" fmla="*/ 11 h 18"/>
                <a:gd name="T4" fmla="*/ 8 w 23"/>
                <a:gd name="T5" fmla="*/ 3 h 18"/>
                <a:gd name="T6" fmla="*/ 3 w 23"/>
                <a:gd name="T7" fmla="*/ 8 h 18"/>
                <a:gd name="T8" fmla="*/ 16 w 23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16" y="16"/>
                  </a:moveTo>
                  <a:cubicBezTo>
                    <a:pt x="19" y="18"/>
                    <a:pt x="23" y="13"/>
                    <a:pt x="19" y="11"/>
                  </a:cubicBezTo>
                  <a:cubicBezTo>
                    <a:pt x="15" y="9"/>
                    <a:pt x="11" y="6"/>
                    <a:pt x="8" y="3"/>
                  </a:cubicBezTo>
                  <a:cubicBezTo>
                    <a:pt x="5" y="0"/>
                    <a:pt x="0" y="5"/>
                    <a:pt x="3" y="8"/>
                  </a:cubicBezTo>
                  <a:cubicBezTo>
                    <a:pt x="7" y="11"/>
                    <a:pt x="11" y="14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36"/>
            <p:cNvSpPr>
              <a:spLocks/>
            </p:cNvSpPr>
            <p:nvPr/>
          </p:nvSpPr>
          <p:spPr bwMode="auto">
            <a:xfrm>
              <a:off x="8575992" y="2290035"/>
              <a:ext cx="165100" cy="79375"/>
            </a:xfrm>
            <a:custGeom>
              <a:avLst/>
              <a:gdLst>
                <a:gd name="T0" fmla="*/ 19 w 19"/>
                <a:gd name="T1" fmla="*/ 7 h 9"/>
                <a:gd name="T2" fmla="*/ 16 w 19"/>
                <a:gd name="T3" fmla="*/ 2 h 9"/>
                <a:gd name="T4" fmla="*/ 5 w 19"/>
                <a:gd name="T5" fmla="*/ 1 h 9"/>
                <a:gd name="T6" fmla="*/ 1 w 19"/>
                <a:gd name="T7" fmla="*/ 3 h 9"/>
                <a:gd name="T8" fmla="*/ 3 w 19"/>
                <a:gd name="T9" fmla="*/ 7 h 9"/>
                <a:gd name="T10" fmla="*/ 14 w 19"/>
                <a:gd name="T11" fmla="*/ 9 h 9"/>
                <a:gd name="T12" fmla="*/ 19 w 19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7"/>
                  </a:moveTo>
                  <a:cubicBezTo>
                    <a:pt x="19" y="5"/>
                    <a:pt x="18" y="3"/>
                    <a:pt x="16" y="2"/>
                  </a:cubicBezTo>
                  <a:cubicBezTo>
                    <a:pt x="12" y="2"/>
                    <a:pt x="9" y="1"/>
                    <a:pt x="5" y="1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7"/>
                    <a:pt x="3" y="7"/>
                  </a:cubicBezTo>
                  <a:cubicBezTo>
                    <a:pt x="7" y="8"/>
                    <a:pt x="11" y="8"/>
                    <a:pt x="14" y="9"/>
                  </a:cubicBezTo>
                  <a:cubicBezTo>
                    <a:pt x="16" y="9"/>
                    <a:pt x="18" y="8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37"/>
            <p:cNvSpPr>
              <a:spLocks/>
            </p:cNvSpPr>
            <p:nvPr/>
          </p:nvSpPr>
          <p:spPr bwMode="auto">
            <a:xfrm>
              <a:off x="8601392" y="2482122"/>
              <a:ext cx="139700" cy="69850"/>
            </a:xfrm>
            <a:custGeom>
              <a:avLst/>
              <a:gdLst>
                <a:gd name="T0" fmla="*/ 3 w 16"/>
                <a:gd name="T1" fmla="*/ 7 h 8"/>
                <a:gd name="T2" fmla="*/ 12 w 16"/>
                <a:gd name="T3" fmla="*/ 8 h 8"/>
                <a:gd name="T4" fmla="*/ 16 w 16"/>
                <a:gd name="T5" fmla="*/ 5 h 8"/>
                <a:gd name="T6" fmla="*/ 12 w 16"/>
                <a:gd name="T7" fmla="*/ 1 h 8"/>
                <a:gd name="T8" fmla="*/ 3 w 16"/>
                <a:gd name="T9" fmla="*/ 1 h 8"/>
                <a:gd name="T10" fmla="*/ 0 w 16"/>
                <a:gd name="T11" fmla="*/ 4 h 8"/>
                <a:gd name="T12" fmla="*/ 3 w 16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3" y="7"/>
                  </a:moveTo>
                  <a:cubicBezTo>
                    <a:pt x="6" y="8"/>
                    <a:pt x="9" y="8"/>
                    <a:pt x="12" y="8"/>
                  </a:cubicBezTo>
                  <a:cubicBezTo>
                    <a:pt x="14" y="8"/>
                    <a:pt x="16" y="6"/>
                    <a:pt x="16" y="5"/>
                  </a:cubicBezTo>
                  <a:cubicBezTo>
                    <a:pt x="16" y="3"/>
                    <a:pt x="14" y="2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38"/>
            <p:cNvSpPr>
              <a:spLocks/>
            </p:cNvSpPr>
            <p:nvPr/>
          </p:nvSpPr>
          <p:spPr bwMode="auto">
            <a:xfrm>
              <a:off x="8591867" y="2648810"/>
              <a:ext cx="166688" cy="95250"/>
            </a:xfrm>
            <a:custGeom>
              <a:avLst/>
              <a:gdLst>
                <a:gd name="T0" fmla="*/ 15 w 19"/>
                <a:gd name="T1" fmla="*/ 4 h 11"/>
                <a:gd name="T2" fmla="*/ 6 w 19"/>
                <a:gd name="T3" fmla="*/ 1 h 11"/>
                <a:gd name="T4" fmla="*/ 4 w 19"/>
                <a:gd name="T5" fmla="*/ 8 h 11"/>
                <a:gd name="T6" fmla="*/ 13 w 19"/>
                <a:gd name="T7" fmla="*/ 10 h 11"/>
                <a:gd name="T8" fmla="*/ 15 w 19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5" y="4"/>
                  </a:moveTo>
                  <a:cubicBezTo>
                    <a:pt x="12" y="3"/>
                    <a:pt x="9" y="2"/>
                    <a:pt x="6" y="1"/>
                  </a:cubicBezTo>
                  <a:cubicBezTo>
                    <a:pt x="2" y="0"/>
                    <a:pt x="0" y="7"/>
                    <a:pt x="4" y="8"/>
                  </a:cubicBezTo>
                  <a:cubicBezTo>
                    <a:pt x="7" y="9"/>
                    <a:pt x="10" y="10"/>
                    <a:pt x="13" y="10"/>
                  </a:cubicBezTo>
                  <a:cubicBezTo>
                    <a:pt x="18" y="11"/>
                    <a:pt x="19" y="5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39"/>
            <p:cNvSpPr>
              <a:spLocks/>
            </p:cNvSpPr>
            <p:nvPr/>
          </p:nvSpPr>
          <p:spPr bwMode="auto">
            <a:xfrm>
              <a:off x="8661717" y="2848835"/>
              <a:ext cx="149225" cy="61913"/>
            </a:xfrm>
            <a:custGeom>
              <a:avLst/>
              <a:gdLst>
                <a:gd name="T0" fmla="*/ 12 w 17"/>
                <a:gd name="T1" fmla="*/ 0 h 7"/>
                <a:gd name="T2" fmla="*/ 4 w 17"/>
                <a:gd name="T3" fmla="*/ 0 h 7"/>
                <a:gd name="T4" fmla="*/ 4 w 17"/>
                <a:gd name="T5" fmla="*/ 7 h 7"/>
                <a:gd name="T6" fmla="*/ 12 w 17"/>
                <a:gd name="T7" fmla="*/ 7 h 7"/>
                <a:gd name="T8" fmla="*/ 12 w 1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7" y="7"/>
                    <a:pt x="17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40"/>
            <p:cNvSpPr>
              <a:spLocks/>
            </p:cNvSpPr>
            <p:nvPr/>
          </p:nvSpPr>
          <p:spPr bwMode="auto">
            <a:xfrm>
              <a:off x="8688705" y="2980597"/>
              <a:ext cx="157163" cy="87313"/>
            </a:xfrm>
            <a:custGeom>
              <a:avLst/>
              <a:gdLst>
                <a:gd name="T0" fmla="*/ 18 w 18"/>
                <a:gd name="T1" fmla="*/ 4 h 10"/>
                <a:gd name="T2" fmla="*/ 13 w 18"/>
                <a:gd name="T3" fmla="*/ 3 h 10"/>
                <a:gd name="T4" fmla="*/ 7 w 18"/>
                <a:gd name="T5" fmla="*/ 2 h 10"/>
                <a:gd name="T6" fmla="*/ 4 w 18"/>
                <a:gd name="T7" fmla="*/ 8 h 10"/>
                <a:gd name="T8" fmla="*/ 16 w 18"/>
                <a:gd name="T9" fmla="*/ 8 h 10"/>
                <a:gd name="T10" fmla="*/ 18 w 18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8" y="4"/>
                  </a:moveTo>
                  <a:cubicBezTo>
                    <a:pt x="17" y="2"/>
                    <a:pt x="15" y="2"/>
                    <a:pt x="13" y="3"/>
                  </a:cubicBezTo>
                  <a:cubicBezTo>
                    <a:pt x="11" y="3"/>
                    <a:pt x="9" y="3"/>
                    <a:pt x="7" y="2"/>
                  </a:cubicBezTo>
                  <a:cubicBezTo>
                    <a:pt x="4" y="0"/>
                    <a:pt x="0" y="6"/>
                    <a:pt x="4" y="8"/>
                  </a:cubicBezTo>
                  <a:cubicBezTo>
                    <a:pt x="8" y="10"/>
                    <a:pt x="12" y="10"/>
                    <a:pt x="16" y="8"/>
                  </a:cubicBezTo>
                  <a:cubicBezTo>
                    <a:pt x="18" y="8"/>
                    <a:pt x="18" y="5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41"/>
            <p:cNvSpPr>
              <a:spLocks/>
            </p:cNvSpPr>
            <p:nvPr/>
          </p:nvSpPr>
          <p:spPr bwMode="auto">
            <a:xfrm>
              <a:off x="8801417" y="3275872"/>
              <a:ext cx="114300" cy="69850"/>
            </a:xfrm>
            <a:custGeom>
              <a:avLst/>
              <a:gdLst>
                <a:gd name="T0" fmla="*/ 12 w 13"/>
                <a:gd name="T1" fmla="*/ 3 h 8"/>
                <a:gd name="T2" fmla="*/ 8 w 13"/>
                <a:gd name="T3" fmla="*/ 0 h 8"/>
                <a:gd name="T4" fmla="*/ 3 w 13"/>
                <a:gd name="T5" fmla="*/ 1 h 8"/>
                <a:gd name="T6" fmla="*/ 0 w 13"/>
                <a:gd name="T7" fmla="*/ 5 h 8"/>
                <a:gd name="T8" fmla="*/ 4 w 13"/>
                <a:gd name="T9" fmla="*/ 8 h 8"/>
                <a:gd name="T10" fmla="*/ 10 w 13"/>
                <a:gd name="T11" fmla="*/ 7 h 8"/>
                <a:gd name="T12" fmla="*/ 12 w 13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12" y="3"/>
                  </a:moveTo>
                  <a:cubicBezTo>
                    <a:pt x="12" y="1"/>
                    <a:pt x="10" y="0"/>
                    <a:pt x="8" y="0"/>
                  </a:cubicBezTo>
                  <a:cubicBezTo>
                    <a:pt x="6" y="1"/>
                    <a:pt x="4" y="1"/>
                    <a:pt x="3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7"/>
                    <a:pt x="3" y="8"/>
                    <a:pt x="4" y="8"/>
                  </a:cubicBezTo>
                  <a:cubicBezTo>
                    <a:pt x="6" y="7"/>
                    <a:pt x="8" y="7"/>
                    <a:pt x="10" y="7"/>
                  </a:cubicBezTo>
                  <a:cubicBezTo>
                    <a:pt x="12" y="7"/>
                    <a:pt x="13" y="4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42"/>
            <p:cNvSpPr>
              <a:spLocks noEditPoints="1"/>
            </p:cNvSpPr>
            <p:nvPr/>
          </p:nvSpPr>
          <p:spPr bwMode="auto">
            <a:xfrm>
              <a:off x="8836342" y="3433035"/>
              <a:ext cx="96838" cy="61913"/>
            </a:xfrm>
            <a:custGeom>
              <a:avLst/>
              <a:gdLst>
                <a:gd name="T0" fmla="*/ 7 w 11"/>
                <a:gd name="T1" fmla="*/ 7 h 7"/>
                <a:gd name="T2" fmla="*/ 10 w 11"/>
                <a:gd name="T3" fmla="*/ 6 h 7"/>
                <a:gd name="T4" fmla="*/ 10 w 11"/>
                <a:gd name="T5" fmla="*/ 2 h 7"/>
                <a:gd name="T6" fmla="*/ 7 w 11"/>
                <a:gd name="T7" fmla="*/ 0 h 7"/>
                <a:gd name="T8" fmla="*/ 5 w 11"/>
                <a:gd name="T9" fmla="*/ 0 h 7"/>
                <a:gd name="T10" fmla="*/ 3 w 11"/>
                <a:gd name="T11" fmla="*/ 0 h 7"/>
                <a:gd name="T12" fmla="*/ 1 w 11"/>
                <a:gd name="T13" fmla="*/ 4 h 7"/>
                <a:gd name="T14" fmla="*/ 4 w 11"/>
                <a:gd name="T15" fmla="*/ 7 h 7"/>
                <a:gd name="T16" fmla="*/ 5 w 11"/>
                <a:gd name="T17" fmla="*/ 7 h 7"/>
                <a:gd name="T18" fmla="*/ 7 w 11"/>
                <a:gd name="T19" fmla="*/ 7 h 7"/>
                <a:gd name="T20" fmla="*/ 7 w 11"/>
                <a:gd name="T21" fmla="*/ 6 h 7"/>
                <a:gd name="T22" fmla="*/ 7 w 11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7">
                  <a:moveTo>
                    <a:pt x="7" y="7"/>
                  </a:moveTo>
                  <a:cubicBezTo>
                    <a:pt x="8" y="7"/>
                    <a:pt x="10" y="7"/>
                    <a:pt x="10" y="6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5"/>
                    <a:pt x="2" y="6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43"/>
            <p:cNvSpPr>
              <a:spLocks/>
            </p:cNvSpPr>
            <p:nvPr/>
          </p:nvSpPr>
          <p:spPr bwMode="auto">
            <a:xfrm>
              <a:off x="8888730" y="3599722"/>
              <a:ext cx="79375" cy="52388"/>
            </a:xfrm>
            <a:custGeom>
              <a:avLst/>
              <a:gdLst>
                <a:gd name="T0" fmla="*/ 5 w 9"/>
                <a:gd name="T1" fmla="*/ 0 h 6"/>
                <a:gd name="T2" fmla="*/ 4 w 9"/>
                <a:gd name="T3" fmla="*/ 0 h 6"/>
                <a:gd name="T4" fmla="*/ 4 w 9"/>
                <a:gd name="T5" fmla="*/ 6 h 6"/>
                <a:gd name="T6" fmla="*/ 5 w 9"/>
                <a:gd name="T7" fmla="*/ 6 h 6"/>
                <a:gd name="T8" fmla="*/ 5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9" y="6"/>
                    <a:pt x="9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86" name="Grouper 185"/>
          <p:cNvGrpSpPr/>
          <p:nvPr/>
        </p:nvGrpSpPr>
        <p:grpSpPr>
          <a:xfrm rot="296556">
            <a:off x="10525713" y="1002931"/>
            <a:ext cx="768915" cy="699994"/>
            <a:chOff x="10605517" y="34925"/>
            <a:chExt cx="566737" cy="515938"/>
          </a:xfrm>
          <a:solidFill>
            <a:srgbClr val="A71680"/>
          </a:solidFill>
        </p:grpSpPr>
        <p:sp>
          <p:nvSpPr>
            <p:cNvPr id="181" name="Freeform 61"/>
            <p:cNvSpPr>
              <a:spLocks/>
            </p:cNvSpPr>
            <p:nvPr/>
          </p:nvSpPr>
          <p:spPr bwMode="auto">
            <a:xfrm>
              <a:off x="10605517" y="96838"/>
              <a:ext cx="279400" cy="454025"/>
            </a:xfrm>
            <a:custGeom>
              <a:avLst/>
              <a:gdLst>
                <a:gd name="T0" fmla="*/ 2 w 32"/>
                <a:gd name="T1" fmla="*/ 3 h 52"/>
                <a:gd name="T2" fmla="*/ 16 w 32"/>
                <a:gd name="T3" fmla="*/ 13 h 52"/>
                <a:gd name="T4" fmla="*/ 24 w 32"/>
                <a:gd name="T5" fmla="*/ 19 h 52"/>
                <a:gd name="T6" fmla="*/ 29 w 32"/>
                <a:gd name="T7" fmla="*/ 23 h 52"/>
                <a:gd name="T8" fmla="*/ 26 w 32"/>
                <a:gd name="T9" fmla="*/ 27 h 52"/>
                <a:gd name="T10" fmla="*/ 12 w 32"/>
                <a:gd name="T11" fmla="*/ 50 h 52"/>
                <a:gd name="T12" fmla="*/ 14 w 32"/>
                <a:gd name="T13" fmla="*/ 50 h 52"/>
                <a:gd name="T14" fmla="*/ 26 w 32"/>
                <a:gd name="T15" fmla="*/ 32 h 52"/>
                <a:gd name="T16" fmla="*/ 32 w 32"/>
                <a:gd name="T17" fmla="*/ 22 h 52"/>
                <a:gd name="T18" fmla="*/ 22 w 32"/>
                <a:gd name="T19" fmla="*/ 15 h 52"/>
                <a:gd name="T20" fmla="*/ 3 w 32"/>
                <a:gd name="T21" fmla="*/ 1 h 52"/>
                <a:gd name="T22" fmla="*/ 2 w 32"/>
                <a:gd name="T23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2">
                  <a:moveTo>
                    <a:pt x="2" y="3"/>
                  </a:moveTo>
                  <a:cubicBezTo>
                    <a:pt x="6" y="7"/>
                    <a:pt x="11" y="10"/>
                    <a:pt x="16" y="13"/>
                  </a:cubicBezTo>
                  <a:cubicBezTo>
                    <a:pt x="19" y="15"/>
                    <a:pt x="22" y="17"/>
                    <a:pt x="24" y="19"/>
                  </a:cubicBezTo>
                  <a:cubicBezTo>
                    <a:pt x="26" y="20"/>
                    <a:pt x="28" y="21"/>
                    <a:pt x="29" y="23"/>
                  </a:cubicBezTo>
                  <a:cubicBezTo>
                    <a:pt x="28" y="24"/>
                    <a:pt x="27" y="26"/>
                    <a:pt x="26" y="27"/>
                  </a:cubicBezTo>
                  <a:cubicBezTo>
                    <a:pt x="21" y="34"/>
                    <a:pt x="15" y="41"/>
                    <a:pt x="12" y="50"/>
                  </a:cubicBezTo>
                  <a:cubicBezTo>
                    <a:pt x="11" y="51"/>
                    <a:pt x="14" y="52"/>
                    <a:pt x="14" y="50"/>
                  </a:cubicBezTo>
                  <a:cubicBezTo>
                    <a:pt x="17" y="43"/>
                    <a:pt x="21" y="37"/>
                    <a:pt x="26" y="32"/>
                  </a:cubicBezTo>
                  <a:cubicBezTo>
                    <a:pt x="27" y="29"/>
                    <a:pt x="32" y="25"/>
                    <a:pt x="32" y="22"/>
                  </a:cubicBezTo>
                  <a:cubicBezTo>
                    <a:pt x="31" y="19"/>
                    <a:pt x="25" y="16"/>
                    <a:pt x="22" y="15"/>
                  </a:cubicBezTo>
                  <a:cubicBezTo>
                    <a:pt x="16" y="10"/>
                    <a:pt x="9" y="5"/>
                    <a:pt x="3" y="1"/>
                  </a:cubicBezTo>
                  <a:cubicBezTo>
                    <a:pt x="1" y="0"/>
                    <a:pt x="0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62"/>
            <p:cNvSpPr>
              <a:spLocks/>
            </p:cNvSpPr>
            <p:nvPr/>
          </p:nvSpPr>
          <p:spPr bwMode="auto">
            <a:xfrm>
              <a:off x="10710292" y="69850"/>
              <a:ext cx="314325" cy="201613"/>
            </a:xfrm>
            <a:custGeom>
              <a:avLst/>
              <a:gdLst>
                <a:gd name="T0" fmla="*/ 2 w 36"/>
                <a:gd name="T1" fmla="*/ 3 h 23"/>
                <a:gd name="T2" fmla="*/ 33 w 36"/>
                <a:gd name="T3" fmla="*/ 22 h 23"/>
                <a:gd name="T4" fmla="*/ 34 w 36"/>
                <a:gd name="T5" fmla="*/ 20 h 23"/>
                <a:gd name="T6" fmla="*/ 3 w 36"/>
                <a:gd name="T7" fmla="*/ 1 h 23"/>
                <a:gd name="T8" fmla="*/ 2 w 36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3">
                  <a:moveTo>
                    <a:pt x="2" y="3"/>
                  </a:moveTo>
                  <a:cubicBezTo>
                    <a:pt x="13" y="9"/>
                    <a:pt x="23" y="15"/>
                    <a:pt x="33" y="22"/>
                  </a:cubicBezTo>
                  <a:cubicBezTo>
                    <a:pt x="34" y="23"/>
                    <a:pt x="36" y="21"/>
                    <a:pt x="34" y="20"/>
                  </a:cubicBezTo>
                  <a:cubicBezTo>
                    <a:pt x="24" y="13"/>
                    <a:pt x="14" y="6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63"/>
            <p:cNvSpPr>
              <a:spLocks/>
            </p:cNvSpPr>
            <p:nvPr/>
          </p:nvSpPr>
          <p:spPr bwMode="auto">
            <a:xfrm>
              <a:off x="10815067" y="236538"/>
              <a:ext cx="217488" cy="304800"/>
            </a:xfrm>
            <a:custGeom>
              <a:avLst/>
              <a:gdLst>
                <a:gd name="T0" fmla="*/ 22 w 25"/>
                <a:gd name="T1" fmla="*/ 1 h 35"/>
                <a:gd name="T2" fmla="*/ 0 w 25"/>
                <a:gd name="T3" fmla="*/ 32 h 35"/>
                <a:gd name="T4" fmla="*/ 3 w 25"/>
                <a:gd name="T5" fmla="*/ 33 h 35"/>
                <a:gd name="T6" fmla="*/ 24 w 25"/>
                <a:gd name="T7" fmla="*/ 3 h 35"/>
                <a:gd name="T8" fmla="*/ 22 w 25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2" y="1"/>
                  </a:moveTo>
                  <a:cubicBezTo>
                    <a:pt x="14" y="11"/>
                    <a:pt x="6" y="21"/>
                    <a:pt x="0" y="32"/>
                  </a:cubicBezTo>
                  <a:cubicBezTo>
                    <a:pt x="0" y="33"/>
                    <a:pt x="2" y="35"/>
                    <a:pt x="3" y="33"/>
                  </a:cubicBezTo>
                  <a:cubicBezTo>
                    <a:pt x="9" y="22"/>
                    <a:pt x="16" y="13"/>
                    <a:pt x="24" y="3"/>
                  </a:cubicBezTo>
                  <a:cubicBezTo>
                    <a:pt x="25" y="2"/>
                    <a:pt x="23" y="0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64"/>
            <p:cNvSpPr>
              <a:spLocks/>
            </p:cNvSpPr>
            <p:nvPr/>
          </p:nvSpPr>
          <p:spPr bwMode="auto">
            <a:xfrm>
              <a:off x="10857929" y="34925"/>
              <a:ext cx="314325" cy="219075"/>
            </a:xfrm>
            <a:custGeom>
              <a:avLst/>
              <a:gdLst>
                <a:gd name="T0" fmla="*/ 2 w 36"/>
                <a:gd name="T1" fmla="*/ 4 h 25"/>
                <a:gd name="T2" fmla="*/ 33 w 36"/>
                <a:gd name="T3" fmla="*/ 24 h 25"/>
                <a:gd name="T4" fmla="*/ 34 w 36"/>
                <a:gd name="T5" fmla="*/ 22 h 25"/>
                <a:gd name="T6" fmla="*/ 3 w 36"/>
                <a:gd name="T7" fmla="*/ 1 h 25"/>
                <a:gd name="T8" fmla="*/ 2 w 36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5">
                  <a:moveTo>
                    <a:pt x="2" y="4"/>
                  </a:moveTo>
                  <a:cubicBezTo>
                    <a:pt x="12" y="11"/>
                    <a:pt x="22" y="19"/>
                    <a:pt x="33" y="24"/>
                  </a:cubicBezTo>
                  <a:cubicBezTo>
                    <a:pt x="35" y="25"/>
                    <a:pt x="36" y="23"/>
                    <a:pt x="34" y="22"/>
                  </a:cubicBezTo>
                  <a:cubicBezTo>
                    <a:pt x="23" y="17"/>
                    <a:pt x="14" y="8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65"/>
            <p:cNvSpPr>
              <a:spLocks/>
            </p:cNvSpPr>
            <p:nvPr/>
          </p:nvSpPr>
          <p:spPr bwMode="auto">
            <a:xfrm>
              <a:off x="10892854" y="227013"/>
              <a:ext cx="279400" cy="314325"/>
            </a:xfrm>
            <a:custGeom>
              <a:avLst/>
              <a:gdLst>
                <a:gd name="T0" fmla="*/ 29 w 32"/>
                <a:gd name="T1" fmla="*/ 1 h 36"/>
                <a:gd name="T2" fmla="*/ 1 w 32"/>
                <a:gd name="T3" fmla="*/ 33 h 36"/>
                <a:gd name="T4" fmla="*/ 3 w 32"/>
                <a:gd name="T5" fmla="*/ 35 h 36"/>
                <a:gd name="T6" fmla="*/ 31 w 32"/>
                <a:gd name="T7" fmla="*/ 3 h 36"/>
                <a:gd name="T8" fmla="*/ 29 w 32"/>
                <a:gd name="T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29" y="1"/>
                  </a:moveTo>
                  <a:cubicBezTo>
                    <a:pt x="18" y="11"/>
                    <a:pt x="9" y="22"/>
                    <a:pt x="1" y="33"/>
                  </a:cubicBezTo>
                  <a:cubicBezTo>
                    <a:pt x="0" y="35"/>
                    <a:pt x="2" y="36"/>
                    <a:pt x="3" y="35"/>
                  </a:cubicBezTo>
                  <a:cubicBezTo>
                    <a:pt x="11" y="23"/>
                    <a:pt x="20" y="13"/>
                    <a:pt x="31" y="3"/>
                  </a:cubicBezTo>
                  <a:cubicBezTo>
                    <a:pt x="32" y="2"/>
                    <a:pt x="30" y="0"/>
                    <a:pt x="2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87" name="Grouper 186"/>
          <p:cNvGrpSpPr/>
          <p:nvPr/>
        </p:nvGrpSpPr>
        <p:grpSpPr>
          <a:xfrm rot="693214">
            <a:off x="11062158" y="990936"/>
            <a:ext cx="768915" cy="699994"/>
            <a:chOff x="10605517" y="34925"/>
            <a:chExt cx="566737" cy="515938"/>
          </a:xfrm>
          <a:solidFill>
            <a:srgbClr val="A71680"/>
          </a:solidFill>
        </p:grpSpPr>
        <p:sp>
          <p:nvSpPr>
            <p:cNvPr id="188" name="Freeform 61"/>
            <p:cNvSpPr>
              <a:spLocks/>
            </p:cNvSpPr>
            <p:nvPr/>
          </p:nvSpPr>
          <p:spPr bwMode="auto">
            <a:xfrm>
              <a:off x="10605517" y="96838"/>
              <a:ext cx="279400" cy="454025"/>
            </a:xfrm>
            <a:custGeom>
              <a:avLst/>
              <a:gdLst>
                <a:gd name="T0" fmla="*/ 2 w 32"/>
                <a:gd name="T1" fmla="*/ 3 h 52"/>
                <a:gd name="T2" fmla="*/ 16 w 32"/>
                <a:gd name="T3" fmla="*/ 13 h 52"/>
                <a:gd name="T4" fmla="*/ 24 w 32"/>
                <a:gd name="T5" fmla="*/ 19 h 52"/>
                <a:gd name="T6" fmla="*/ 29 w 32"/>
                <a:gd name="T7" fmla="*/ 23 h 52"/>
                <a:gd name="T8" fmla="*/ 26 w 32"/>
                <a:gd name="T9" fmla="*/ 27 h 52"/>
                <a:gd name="T10" fmla="*/ 12 w 32"/>
                <a:gd name="T11" fmla="*/ 50 h 52"/>
                <a:gd name="T12" fmla="*/ 14 w 32"/>
                <a:gd name="T13" fmla="*/ 50 h 52"/>
                <a:gd name="T14" fmla="*/ 26 w 32"/>
                <a:gd name="T15" fmla="*/ 32 h 52"/>
                <a:gd name="T16" fmla="*/ 32 w 32"/>
                <a:gd name="T17" fmla="*/ 22 h 52"/>
                <a:gd name="T18" fmla="*/ 22 w 32"/>
                <a:gd name="T19" fmla="*/ 15 h 52"/>
                <a:gd name="T20" fmla="*/ 3 w 32"/>
                <a:gd name="T21" fmla="*/ 1 h 52"/>
                <a:gd name="T22" fmla="*/ 2 w 32"/>
                <a:gd name="T23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2">
                  <a:moveTo>
                    <a:pt x="2" y="3"/>
                  </a:moveTo>
                  <a:cubicBezTo>
                    <a:pt x="6" y="7"/>
                    <a:pt x="11" y="10"/>
                    <a:pt x="16" y="13"/>
                  </a:cubicBezTo>
                  <a:cubicBezTo>
                    <a:pt x="19" y="15"/>
                    <a:pt x="22" y="17"/>
                    <a:pt x="24" y="19"/>
                  </a:cubicBezTo>
                  <a:cubicBezTo>
                    <a:pt x="26" y="20"/>
                    <a:pt x="28" y="21"/>
                    <a:pt x="29" y="23"/>
                  </a:cubicBezTo>
                  <a:cubicBezTo>
                    <a:pt x="28" y="24"/>
                    <a:pt x="27" y="26"/>
                    <a:pt x="26" y="27"/>
                  </a:cubicBezTo>
                  <a:cubicBezTo>
                    <a:pt x="21" y="34"/>
                    <a:pt x="15" y="41"/>
                    <a:pt x="12" y="50"/>
                  </a:cubicBezTo>
                  <a:cubicBezTo>
                    <a:pt x="11" y="51"/>
                    <a:pt x="14" y="52"/>
                    <a:pt x="14" y="50"/>
                  </a:cubicBezTo>
                  <a:cubicBezTo>
                    <a:pt x="17" y="43"/>
                    <a:pt x="21" y="37"/>
                    <a:pt x="26" y="32"/>
                  </a:cubicBezTo>
                  <a:cubicBezTo>
                    <a:pt x="27" y="29"/>
                    <a:pt x="32" y="25"/>
                    <a:pt x="32" y="22"/>
                  </a:cubicBezTo>
                  <a:cubicBezTo>
                    <a:pt x="31" y="19"/>
                    <a:pt x="25" y="16"/>
                    <a:pt x="22" y="15"/>
                  </a:cubicBezTo>
                  <a:cubicBezTo>
                    <a:pt x="16" y="10"/>
                    <a:pt x="9" y="5"/>
                    <a:pt x="3" y="1"/>
                  </a:cubicBezTo>
                  <a:cubicBezTo>
                    <a:pt x="1" y="0"/>
                    <a:pt x="0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62"/>
            <p:cNvSpPr>
              <a:spLocks/>
            </p:cNvSpPr>
            <p:nvPr/>
          </p:nvSpPr>
          <p:spPr bwMode="auto">
            <a:xfrm>
              <a:off x="10710292" y="69850"/>
              <a:ext cx="314325" cy="201613"/>
            </a:xfrm>
            <a:custGeom>
              <a:avLst/>
              <a:gdLst>
                <a:gd name="T0" fmla="*/ 2 w 36"/>
                <a:gd name="T1" fmla="*/ 3 h 23"/>
                <a:gd name="T2" fmla="*/ 33 w 36"/>
                <a:gd name="T3" fmla="*/ 22 h 23"/>
                <a:gd name="T4" fmla="*/ 34 w 36"/>
                <a:gd name="T5" fmla="*/ 20 h 23"/>
                <a:gd name="T6" fmla="*/ 3 w 36"/>
                <a:gd name="T7" fmla="*/ 1 h 23"/>
                <a:gd name="T8" fmla="*/ 2 w 36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3">
                  <a:moveTo>
                    <a:pt x="2" y="3"/>
                  </a:moveTo>
                  <a:cubicBezTo>
                    <a:pt x="13" y="9"/>
                    <a:pt x="23" y="15"/>
                    <a:pt x="33" y="22"/>
                  </a:cubicBezTo>
                  <a:cubicBezTo>
                    <a:pt x="34" y="23"/>
                    <a:pt x="36" y="21"/>
                    <a:pt x="34" y="20"/>
                  </a:cubicBezTo>
                  <a:cubicBezTo>
                    <a:pt x="24" y="13"/>
                    <a:pt x="14" y="6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63"/>
            <p:cNvSpPr>
              <a:spLocks/>
            </p:cNvSpPr>
            <p:nvPr/>
          </p:nvSpPr>
          <p:spPr bwMode="auto">
            <a:xfrm>
              <a:off x="10815067" y="236538"/>
              <a:ext cx="217488" cy="304800"/>
            </a:xfrm>
            <a:custGeom>
              <a:avLst/>
              <a:gdLst>
                <a:gd name="T0" fmla="*/ 22 w 25"/>
                <a:gd name="T1" fmla="*/ 1 h 35"/>
                <a:gd name="T2" fmla="*/ 0 w 25"/>
                <a:gd name="T3" fmla="*/ 32 h 35"/>
                <a:gd name="T4" fmla="*/ 3 w 25"/>
                <a:gd name="T5" fmla="*/ 33 h 35"/>
                <a:gd name="T6" fmla="*/ 24 w 25"/>
                <a:gd name="T7" fmla="*/ 3 h 35"/>
                <a:gd name="T8" fmla="*/ 22 w 25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2" y="1"/>
                  </a:moveTo>
                  <a:cubicBezTo>
                    <a:pt x="14" y="11"/>
                    <a:pt x="6" y="21"/>
                    <a:pt x="0" y="32"/>
                  </a:cubicBezTo>
                  <a:cubicBezTo>
                    <a:pt x="0" y="33"/>
                    <a:pt x="2" y="35"/>
                    <a:pt x="3" y="33"/>
                  </a:cubicBezTo>
                  <a:cubicBezTo>
                    <a:pt x="9" y="22"/>
                    <a:pt x="16" y="13"/>
                    <a:pt x="24" y="3"/>
                  </a:cubicBezTo>
                  <a:cubicBezTo>
                    <a:pt x="25" y="2"/>
                    <a:pt x="23" y="0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64"/>
            <p:cNvSpPr>
              <a:spLocks/>
            </p:cNvSpPr>
            <p:nvPr/>
          </p:nvSpPr>
          <p:spPr bwMode="auto">
            <a:xfrm>
              <a:off x="10857929" y="34925"/>
              <a:ext cx="314325" cy="219075"/>
            </a:xfrm>
            <a:custGeom>
              <a:avLst/>
              <a:gdLst>
                <a:gd name="T0" fmla="*/ 2 w 36"/>
                <a:gd name="T1" fmla="*/ 4 h 25"/>
                <a:gd name="T2" fmla="*/ 33 w 36"/>
                <a:gd name="T3" fmla="*/ 24 h 25"/>
                <a:gd name="T4" fmla="*/ 34 w 36"/>
                <a:gd name="T5" fmla="*/ 22 h 25"/>
                <a:gd name="T6" fmla="*/ 3 w 36"/>
                <a:gd name="T7" fmla="*/ 1 h 25"/>
                <a:gd name="T8" fmla="*/ 2 w 36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5">
                  <a:moveTo>
                    <a:pt x="2" y="4"/>
                  </a:moveTo>
                  <a:cubicBezTo>
                    <a:pt x="12" y="11"/>
                    <a:pt x="22" y="19"/>
                    <a:pt x="33" y="24"/>
                  </a:cubicBezTo>
                  <a:cubicBezTo>
                    <a:pt x="35" y="25"/>
                    <a:pt x="36" y="23"/>
                    <a:pt x="34" y="22"/>
                  </a:cubicBezTo>
                  <a:cubicBezTo>
                    <a:pt x="23" y="17"/>
                    <a:pt x="14" y="8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65"/>
            <p:cNvSpPr>
              <a:spLocks/>
            </p:cNvSpPr>
            <p:nvPr/>
          </p:nvSpPr>
          <p:spPr bwMode="auto">
            <a:xfrm>
              <a:off x="10892854" y="227013"/>
              <a:ext cx="279400" cy="314325"/>
            </a:xfrm>
            <a:custGeom>
              <a:avLst/>
              <a:gdLst>
                <a:gd name="T0" fmla="*/ 29 w 32"/>
                <a:gd name="T1" fmla="*/ 1 h 36"/>
                <a:gd name="T2" fmla="*/ 1 w 32"/>
                <a:gd name="T3" fmla="*/ 33 h 36"/>
                <a:gd name="T4" fmla="*/ 3 w 32"/>
                <a:gd name="T5" fmla="*/ 35 h 36"/>
                <a:gd name="T6" fmla="*/ 31 w 32"/>
                <a:gd name="T7" fmla="*/ 3 h 36"/>
                <a:gd name="T8" fmla="*/ 29 w 32"/>
                <a:gd name="T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29" y="1"/>
                  </a:moveTo>
                  <a:cubicBezTo>
                    <a:pt x="18" y="11"/>
                    <a:pt x="9" y="22"/>
                    <a:pt x="1" y="33"/>
                  </a:cubicBezTo>
                  <a:cubicBezTo>
                    <a:pt x="0" y="35"/>
                    <a:pt x="2" y="36"/>
                    <a:pt x="3" y="35"/>
                  </a:cubicBezTo>
                  <a:cubicBezTo>
                    <a:pt x="11" y="23"/>
                    <a:pt x="20" y="13"/>
                    <a:pt x="31" y="3"/>
                  </a:cubicBezTo>
                  <a:cubicBezTo>
                    <a:pt x="32" y="2"/>
                    <a:pt x="30" y="0"/>
                    <a:pt x="2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04" name="Grouper 203"/>
          <p:cNvGrpSpPr/>
          <p:nvPr/>
        </p:nvGrpSpPr>
        <p:grpSpPr>
          <a:xfrm>
            <a:off x="3474706" y="1233553"/>
            <a:ext cx="1278177" cy="863783"/>
            <a:chOff x="9533952" y="2008188"/>
            <a:chExt cx="1079503" cy="729521"/>
          </a:xfrm>
          <a:solidFill>
            <a:srgbClr val="A71680"/>
          </a:solidFill>
        </p:grpSpPr>
        <p:sp>
          <p:nvSpPr>
            <p:cNvPr id="193" name="Freeform 44"/>
            <p:cNvSpPr>
              <a:spLocks/>
            </p:cNvSpPr>
            <p:nvPr/>
          </p:nvSpPr>
          <p:spPr bwMode="auto">
            <a:xfrm>
              <a:off x="9545378" y="2182253"/>
              <a:ext cx="222783" cy="267900"/>
            </a:xfrm>
            <a:custGeom>
              <a:avLst/>
              <a:gdLst>
                <a:gd name="T0" fmla="*/ 4 w 23"/>
                <a:gd name="T1" fmla="*/ 23 h 25"/>
                <a:gd name="T2" fmla="*/ 21 w 23"/>
                <a:gd name="T3" fmla="*/ 5 h 25"/>
                <a:gd name="T4" fmla="*/ 19 w 23"/>
                <a:gd name="T5" fmla="*/ 2 h 25"/>
                <a:gd name="T6" fmla="*/ 2 w 23"/>
                <a:gd name="T7" fmla="*/ 20 h 25"/>
                <a:gd name="T8" fmla="*/ 4 w 23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4" y="23"/>
                  </a:moveTo>
                  <a:cubicBezTo>
                    <a:pt x="10" y="16"/>
                    <a:pt x="15" y="10"/>
                    <a:pt x="21" y="5"/>
                  </a:cubicBezTo>
                  <a:cubicBezTo>
                    <a:pt x="23" y="3"/>
                    <a:pt x="21" y="0"/>
                    <a:pt x="19" y="2"/>
                  </a:cubicBezTo>
                  <a:cubicBezTo>
                    <a:pt x="13" y="7"/>
                    <a:pt x="7" y="13"/>
                    <a:pt x="2" y="20"/>
                  </a:cubicBezTo>
                  <a:cubicBezTo>
                    <a:pt x="0" y="22"/>
                    <a:pt x="3" y="25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45"/>
            <p:cNvSpPr>
              <a:spLocks/>
            </p:cNvSpPr>
            <p:nvPr/>
          </p:nvSpPr>
          <p:spPr bwMode="auto">
            <a:xfrm>
              <a:off x="9638895" y="2185745"/>
              <a:ext cx="321424" cy="338910"/>
            </a:xfrm>
            <a:custGeom>
              <a:avLst/>
              <a:gdLst>
                <a:gd name="T0" fmla="*/ 5 w 31"/>
                <a:gd name="T1" fmla="*/ 31 h 33"/>
                <a:gd name="T2" fmla="*/ 29 w 31"/>
                <a:gd name="T3" fmla="*/ 4 h 33"/>
                <a:gd name="T4" fmla="*/ 26 w 31"/>
                <a:gd name="T5" fmla="*/ 2 h 33"/>
                <a:gd name="T6" fmla="*/ 1 w 31"/>
                <a:gd name="T7" fmla="*/ 29 h 33"/>
                <a:gd name="T8" fmla="*/ 5 w 31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3">
                  <a:moveTo>
                    <a:pt x="5" y="31"/>
                  </a:moveTo>
                  <a:cubicBezTo>
                    <a:pt x="12" y="21"/>
                    <a:pt x="20" y="13"/>
                    <a:pt x="29" y="4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17" y="10"/>
                    <a:pt x="9" y="19"/>
                    <a:pt x="1" y="29"/>
                  </a:cubicBezTo>
                  <a:cubicBezTo>
                    <a:pt x="0" y="31"/>
                    <a:pt x="3" y="33"/>
                    <a:pt x="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46"/>
            <p:cNvSpPr>
              <a:spLocks/>
            </p:cNvSpPr>
            <p:nvPr/>
          </p:nvSpPr>
          <p:spPr bwMode="auto">
            <a:xfrm>
              <a:off x="9824779" y="2182253"/>
              <a:ext cx="240352" cy="316792"/>
            </a:xfrm>
            <a:custGeom>
              <a:avLst/>
              <a:gdLst>
                <a:gd name="T0" fmla="*/ 5 w 25"/>
                <a:gd name="T1" fmla="*/ 32 h 34"/>
                <a:gd name="T2" fmla="*/ 24 w 25"/>
                <a:gd name="T3" fmla="*/ 5 h 34"/>
                <a:gd name="T4" fmla="*/ 21 w 25"/>
                <a:gd name="T5" fmla="*/ 3 h 34"/>
                <a:gd name="T6" fmla="*/ 2 w 25"/>
                <a:gd name="T7" fmla="*/ 29 h 34"/>
                <a:gd name="T8" fmla="*/ 5 w 25"/>
                <a:gd name="T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5" y="32"/>
                  </a:moveTo>
                  <a:cubicBezTo>
                    <a:pt x="12" y="23"/>
                    <a:pt x="18" y="14"/>
                    <a:pt x="24" y="5"/>
                  </a:cubicBezTo>
                  <a:cubicBezTo>
                    <a:pt x="25" y="2"/>
                    <a:pt x="22" y="0"/>
                    <a:pt x="21" y="3"/>
                  </a:cubicBezTo>
                  <a:cubicBezTo>
                    <a:pt x="15" y="12"/>
                    <a:pt x="9" y="21"/>
                    <a:pt x="2" y="29"/>
                  </a:cubicBezTo>
                  <a:cubicBezTo>
                    <a:pt x="0" y="31"/>
                    <a:pt x="3" y="34"/>
                    <a:pt x="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47"/>
            <p:cNvSpPr>
              <a:spLocks/>
            </p:cNvSpPr>
            <p:nvPr/>
          </p:nvSpPr>
          <p:spPr bwMode="auto">
            <a:xfrm>
              <a:off x="9988269" y="2093913"/>
              <a:ext cx="302923" cy="395804"/>
            </a:xfrm>
            <a:custGeom>
              <a:avLst/>
              <a:gdLst>
                <a:gd name="T0" fmla="*/ 4 w 32"/>
                <a:gd name="T1" fmla="*/ 41 h 43"/>
                <a:gd name="T2" fmla="*/ 31 w 32"/>
                <a:gd name="T3" fmla="*/ 5 h 43"/>
                <a:gd name="T4" fmla="*/ 28 w 32"/>
                <a:gd name="T5" fmla="*/ 2 h 43"/>
                <a:gd name="T6" fmla="*/ 1 w 32"/>
                <a:gd name="T7" fmla="*/ 39 h 43"/>
                <a:gd name="T8" fmla="*/ 4 w 32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3">
                  <a:moveTo>
                    <a:pt x="4" y="41"/>
                  </a:moveTo>
                  <a:cubicBezTo>
                    <a:pt x="12" y="28"/>
                    <a:pt x="21" y="16"/>
                    <a:pt x="31" y="5"/>
                  </a:cubicBezTo>
                  <a:cubicBezTo>
                    <a:pt x="32" y="3"/>
                    <a:pt x="30" y="0"/>
                    <a:pt x="28" y="2"/>
                  </a:cubicBezTo>
                  <a:cubicBezTo>
                    <a:pt x="18" y="13"/>
                    <a:pt x="9" y="26"/>
                    <a:pt x="1" y="39"/>
                  </a:cubicBezTo>
                  <a:cubicBezTo>
                    <a:pt x="0" y="41"/>
                    <a:pt x="3" y="43"/>
                    <a:pt x="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48"/>
            <p:cNvSpPr>
              <a:spLocks/>
            </p:cNvSpPr>
            <p:nvPr/>
          </p:nvSpPr>
          <p:spPr bwMode="auto">
            <a:xfrm>
              <a:off x="10108629" y="2163763"/>
              <a:ext cx="314325" cy="471488"/>
            </a:xfrm>
            <a:custGeom>
              <a:avLst/>
              <a:gdLst>
                <a:gd name="T0" fmla="*/ 5 w 36"/>
                <a:gd name="T1" fmla="*/ 51 h 54"/>
                <a:gd name="T2" fmla="*/ 34 w 36"/>
                <a:gd name="T3" fmla="*/ 4 h 54"/>
                <a:gd name="T4" fmla="*/ 31 w 36"/>
                <a:gd name="T5" fmla="*/ 2 h 54"/>
                <a:gd name="T6" fmla="*/ 2 w 36"/>
                <a:gd name="T7" fmla="*/ 49 h 54"/>
                <a:gd name="T8" fmla="*/ 5 w 36"/>
                <a:gd name="T9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4">
                  <a:moveTo>
                    <a:pt x="5" y="51"/>
                  </a:moveTo>
                  <a:cubicBezTo>
                    <a:pt x="13" y="35"/>
                    <a:pt x="24" y="20"/>
                    <a:pt x="34" y="4"/>
                  </a:cubicBezTo>
                  <a:cubicBezTo>
                    <a:pt x="36" y="2"/>
                    <a:pt x="32" y="0"/>
                    <a:pt x="31" y="2"/>
                  </a:cubicBezTo>
                  <a:cubicBezTo>
                    <a:pt x="20" y="18"/>
                    <a:pt x="10" y="33"/>
                    <a:pt x="2" y="49"/>
                  </a:cubicBezTo>
                  <a:cubicBezTo>
                    <a:pt x="0" y="52"/>
                    <a:pt x="4" y="54"/>
                    <a:pt x="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49"/>
            <p:cNvSpPr>
              <a:spLocks/>
            </p:cNvSpPr>
            <p:nvPr/>
          </p:nvSpPr>
          <p:spPr bwMode="auto">
            <a:xfrm>
              <a:off x="10315595" y="2225675"/>
              <a:ext cx="212135" cy="279875"/>
            </a:xfrm>
            <a:custGeom>
              <a:avLst/>
              <a:gdLst>
                <a:gd name="T0" fmla="*/ 4 w 23"/>
                <a:gd name="T1" fmla="*/ 33 h 35"/>
                <a:gd name="T2" fmla="*/ 22 w 23"/>
                <a:gd name="T3" fmla="*/ 4 h 35"/>
                <a:gd name="T4" fmla="*/ 18 w 23"/>
                <a:gd name="T5" fmla="*/ 2 h 35"/>
                <a:gd name="T6" fmla="*/ 1 w 23"/>
                <a:gd name="T7" fmla="*/ 31 h 35"/>
                <a:gd name="T8" fmla="*/ 4 w 23"/>
                <a:gd name="T9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5">
                  <a:moveTo>
                    <a:pt x="4" y="33"/>
                  </a:moveTo>
                  <a:cubicBezTo>
                    <a:pt x="10" y="24"/>
                    <a:pt x="16" y="14"/>
                    <a:pt x="22" y="4"/>
                  </a:cubicBezTo>
                  <a:cubicBezTo>
                    <a:pt x="23" y="2"/>
                    <a:pt x="20" y="0"/>
                    <a:pt x="18" y="2"/>
                  </a:cubicBezTo>
                  <a:cubicBezTo>
                    <a:pt x="12" y="12"/>
                    <a:pt x="7" y="22"/>
                    <a:pt x="1" y="31"/>
                  </a:cubicBezTo>
                  <a:cubicBezTo>
                    <a:pt x="0" y="33"/>
                    <a:pt x="3" y="35"/>
                    <a:pt x="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50"/>
            <p:cNvSpPr>
              <a:spLocks/>
            </p:cNvSpPr>
            <p:nvPr/>
          </p:nvSpPr>
          <p:spPr bwMode="auto">
            <a:xfrm>
              <a:off x="9533952" y="2216150"/>
              <a:ext cx="617538" cy="454025"/>
            </a:xfrm>
            <a:custGeom>
              <a:avLst/>
              <a:gdLst>
                <a:gd name="T0" fmla="*/ 2 w 71"/>
                <a:gd name="T1" fmla="*/ 2 h 52"/>
                <a:gd name="T2" fmla="*/ 1 w 71"/>
                <a:gd name="T3" fmla="*/ 20 h 52"/>
                <a:gd name="T4" fmla="*/ 4 w 71"/>
                <a:gd name="T5" fmla="*/ 35 h 52"/>
                <a:gd name="T6" fmla="*/ 13 w 71"/>
                <a:gd name="T7" fmla="*/ 36 h 52"/>
                <a:gd name="T8" fmla="*/ 32 w 71"/>
                <a:gd name="T9" fmla="*/ 33 h 52"/>
                <a:gd name="T10" fmla="*/ 67 w 71"/>
                <a:gd name="T11" fmla="*/ 30 h 52"/>
                <a:gd name="T12" fmla="*/ 65 w 71"/>
                <a:gd name="T13" fmla="*/ 29 h 52"/>
                <a:gd name="T14" fmla="*/ 66 w 71"/>
                <a:gd name="T15" fmla="*/ 50 h 52"/>
                <a:gd name="T16" fmla="*/ 70 w 71"/>
                <a:gd name="T17" fmla="*/ 50 h 52"/>
                <a:gd name="T18" fmla="*/ 69 w 71"/>
                <a:gd name="T19" fmla="*/ 28 h 52"/>
                <a:gd name="T20" fmla="*/ 67 w 71"/>
                <a:gd name="T21" fmla="*/ 26 h 52"/>
                <a:gd name="T22" fmla="*/ 13 w 71"/>
                <a:gd name="T23" fmla="*/ 32 h 52"/>
                <a:gd name="T24" fmla="*/ 5 w 71"/>
                <a:gd name="T25" fmla="*/ 31 h 52"/>
                <a:gd name="T26" fmla="*/ 5 w 71"/>
                <a:gd name="T27" fmla="*/ 26 h 52"/>
                <a:gd name="T28" fmla="*/ 5 w 71"/>
                <a:gd name="T29" fmla="*/ 16 h 52"/>
                <a:gd name="T30" fmla="*/ 6 w 71"/>
                <a:gd name="T31" fmla="*/ 2 h 52"/>
                <a:gd name="T32" fmla="*/ 2 w 71"/>
                <a:gd name="T33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2">
                  <a:moveTo>
                    <a:pt x="2" y="2"/>
                  </a:moveTo>
                  <a:cubicBezTo>
                    <a:pt x="2" y="8"/>
                    <a:pt x="1" y="14"/>
                    <a:pt x="1" y="20"/>
                  </a:cubicBezTo>
                  <a:cubicBezTo>
                    <a:pt x="1" y="24"/>
                    <a:pt x="0" y="33"/>
                    <a:pt x="4" y="35"/>
                  </a:cubicBezTo>
                  <a:cubicBezTo>
                    <a:pt x="7" y="37"/>
                    <a:pt x="10" y="36"/>
                    <a:pt x="13" y="36"/>
                  </a:cubicBezTo>
                  <a:cubicBezTo>
                    <a:pt x="19" y="35"/>
                    <a:pt x="25" y="34"/>
                    <a:pt x="32" y="33"/>
                  </a:cubicBezTo>
                  <a:cubicBezTo>
                    <a:pt x="43" y="32"/>
                    <a:pt x="55" y="31"/>
                    <a:pt x="67" y="30"/>
                  </a:cubicBezTo>
                  <a:cubicBezTo>
                    <a:pt x="66" y="30"/>
                    <a:pt x="66" y="29"/>
                    <a:pt x="65" y="29"/>
                  </a:cubicBezTo>
                  <a:cubicBezTo>
                    <a:pt x="66" y="36"/>
                    <a:pt x="67" y="43"/>
                    <a:pt x="66" y="50"/>
                  </a:cubicBezTo>
                  <a:cubicBezTo>
                    <a:pt x="66" y="52"/>
                    <a:pt x="70" y="52"/>
                    <a:pt x="70" y="50"/>
                  </a:cubicBezTo>
                  <a:cubicBezTo>
                    <a:pt x="71" y="42"/>
                    <a:pt x="70" y="35"/>
                    <a:pt x="69" y="28"/>
                  </a:cubicBezTo>
                  <a:cubicBezTo>
                    <a:pt x="69" y="27"/>
                    <a:pt x="68" y="26"/>
                    <a:pt x="67" y="26"/>
                  </a:cubicBezTo>
                  <a:cubicBezTo>
                    <a:pt x="49" y="27"/>
                    <a:pt x="31" y="29"/>
                    <a:pt x="13" y="32"/>
                  </a:cubicBezTo>
                  <a:cubicBezTo>
                    <a:pt x="11" y="32"/>
                    <a:pt x="7" y="33"/>
                    <a:pt x="5" y="31"/>
                  </a:cubicBezTo>
                  <a:cubicBezTo>
                    <a:pt x="5" y="30"/>
                    <a:pt x="5" y="27"/>
                    <a:pt x="5" y="26"/>
                  </a:cubicBezTo>
                  <a:cubicBezTo>
                    <a:pt x="5" y="23"/>
                    <a:pt x="5" y="20"/>
                    <a:pt x="5" y="16"/>
                  </a:cubicBezTo>
                  <a:cubicBezTo>
                    <a:pt x="6" y="12"/>
                    <a:pt x="6" y="7"/>
                    <a:pt x="6" y="2"/>
                  </a:cubicBezTo>
                  <a:cubicBezTo>
                    <a:pt x="6" y="0"/>
                    <a:pt x="2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51"/>
            <p:cNvSpPr>
              <a:spLocks/>
            </p:cNvSpPr>
            <p:nvPr/>
          </p:nvSpPr>
          <p:spPr bwMode="auto">
            <a:xfrm>
              <a:off x="9546007" y="2186451"/>
              <a:ext cx="588023" cy="56686"/>
            </a:xfrm>
            <a:custGeom>
              <a:avLst/>
              <a:gdLst>
                <a:gd name="T0" fmla="*/ 2 w 65"/>
                <a:gd name="T1" fmla="*/ 7 h 7"/>
                <a:gd name="T2" fmla="*/ 63 w 65"/>
                <a:gd name="T3" fmla="*/ 4 h 7"/>
                <a:gd name="T4" fmla="*/ 63 w 65"/>
                <a:gd name="T5" fmla="*/ 0 h 7"/>
                <a:gd name="T6" fmla="*/ 2 w 65"/>
                <a:gd name="T7" fmla="*/ 3 h 7"/>
                <a:gd name="T8" fmla="*/ 2 w 6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">
                  <a:moveTo>
                    <a:pt x="2" y="7"/>
                  </a:moveTo>
                  <a:cubicBezTo>
                    <a:pt x="22" y="5"/>
                    <a:pt x="42" y="4"/>
                    <a:pt x="63" y="4"/>
                  </a:cubicBezTo>
                  <a:cubicBezTo>
                    <a:pt x="65" y="4"/>
                    <a:pt x="65" y="0"/>
                    <a:pt x="63" y="0"/>
                  </a:cubicBezTo>
                  <a:cubicBezTo>
                    <a:pt x="42" y="0"/>
                    <a:pt x="22" y="1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52"/>
            <p:cNvSpPr>
              <a:spLocks/>
            </p:cNvSpPr>
            <p:nvPr/>
          </p:nvSpPr>
          <p:spPr bwMode="auto">
            <a:xfrm>
              <a:off x="10100691" y="2016125"/>
              <a:ext cx="38613" cy="199823"/>
            </a:xfrm>
            <a:custGeom>
              <a:avLst/>
              <a:gdLst>
                <a:gd name="T0" fmla="*/ 4 w 4"/>
                <a:gd name="T1" fmla="*/ 22 h 25"/>
                <a:gd name="T2" fmla="*/ 4 w 4"/>
                <a:gd name="T3" fmla="*/ 3 h 25"/>
                <a:gd name="T4" fmla="*/ 0 w 4"/>
                <a:gd name="T5" fmla="*/ 3 h 25"/>
                <a:gd name="T6" fmla="*/ 0 w 4"/>
                <a:gd name="T7" fmla="*/ 22 h 25"/>
                <a:gd name="T8" fmla="*/ 4 w 4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5">
                  <a:moveTo>
                    <a:pt x="4" y="22"/>
                  </a:moveTo>
                  <a:cubicBezTo>
                    <a:pt x="4" y="16"/>
                    <a:pt x="4" y="9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9"/>
                    <a:pt x="0" y="16"/>
                    <a:pt x="0" y="22"/>
                  </a:cubicBezTo>
                  <a:cubicBezTo>
                    <a:pt x="0" y="25"/>
                    <a:pt x="4" y="25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53"/>
            <p:cNvSpPr>
              <a:spLocks/>
            </p:cNvSpPr>
            <p:nvPr/>
          </p:nvSpPr>
          <p:spPr bwMode="auto">
            <a:xfrm>
              <a:off x="10100692" y="2008188"/>
              <a:ext cx="512763" cy="312738"/>
            </a:xfrm>
            <a:custGeom>
              <a:avLst/>
              <a:gdLst>
                <a:gd name="T0" fmla="*/ 2 w 59"/>
                <a:gd name="T1" fmla="*/ 5 h 36"/>
                <a:gd name="T2" fmla="*/ 55 w 59"/>
                <a:gd name="T3" fmla="*/ 35 h 36"/>
                <a:gd name="T4" fmla="*/ 57 w 59"/>
                <a:gd name="T5" fmla="*/ 32 h 36"/>
                <a:gd name="T6" fmla="*/ 4 w 59"/>
                <a:gd name="T7" fmla="*/ 2 h 36"/>
                <a:gd name="T8" fmla="*/ 2 w 59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6">
                  <a:moveTo>
                    <a:pt x="2" y="5"/>
                  </a:moveTo>
                  <a:cubicBezTo>
                    <a:pt x="20" y="16"/>
                    <a:pt x="37" y="26"/>
                    <a:pt x="55" y="35"/>
                  </a:cubicBezTo>
                  <a:cubicBezTo>
                    <a:pt x="57" y="36"/>
                    <a:pt x="59" y="33"/>
                    <a:pt x="57" y="32"/>
                  </a:cubicBezTo>
                  <a:cubicBezTo>
                    <a:pt x="39" y="22"/>
                    <a:pt x="22" y="12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53"/>
            <p:cNvSpPr>
              <a:spLocks/>
            </p:cNvSpPr>
            <p:nvPr/>
          </p:nvSpPr>
          <p:spPr bwMode="auto">
            <a:xfrm rot="17441445">
              <a:off x="10083165" y="2296045"/>
              <a:ext cx="531372" cy="351956"/>
            </a:xfrm>
            <a:custGeom>
              <a:avLst/>
              <a:gdLst>
                <a:gd name="T0" fmla="*/ 2 w 59"/>
                <a:gd name="T1" fmla="*/ 5 h 36"/>
                <a:gd name="T2" fmla="*/ 55 w 59"/>
                <a:gd name="T3" fmla="*/ 35 h 36"/>
                <a:gd name="T4" fmla="*/ 57 w 59"/>
                <a:gd name="T5" fmla="*/ 32 h 36"/>
                <a:gd name="T6" fmla="*/ 4 w 59"/>
                <a:gd name="T7" fmla="*/ 2 h 36"/>
                <a:gd name="T8" fmla="*/ 2 w 59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6">
                  <a:moveTo>
                    <a:pt x="2" y="5"/>
                  </a:moveTo>
                  <a:cubicBezTo>
                    <a:pt x="20" y="16"/>
                    <a:pt x="37" y="26"/>
                    <a:pt x="55" y="35"/>
                  </a:cubicBezTo>
                  <a:cubicBezTo>
                    <a:pt x="57" y="36"/>
                    <a:pt x="59" y="33"/>
                    <a:pt x="57" y="32"/>
                  </a:cubicBezTo>
                  <a:cubicBezTo>
                    <a:pt x="39" y="22"/>
                    <a:pt x="22" y="12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18" name="Grouper 217"/>
          <p:cNvGrpSpPr/>
          <p:nvPr/>
        </p:nvGrpSpPr>
        <p:grpSpPr>
          <a:xfrm>
            <a:off x="9851426" y="5185757"/>
            <a:ext cx="862033" cy="1200932"/>
            <a:chOff x="10378504" y="5435600"/>
            <a:chExt cx="601663" cy="838200"/>
          </a:xfrm>
          <a:solidFill>
            <a:srgbClr val="A71680"/>
          </a:solidFill>
        </p:grpSpPr>
        <p:sp>
          <p:nvSpPr>
            <p:cNvPr id="210" name="Freeform 72"/>
            <p:cNvSpPr>
              <a:spLocks/>
            </p:cNvSpPr>
            <p:nvPr/>
          </p:nvSpPr>
          <p:spPr bwMode="auto">
            <a:xfrm>
              <a:off x="10378504" y="5435600"/>
              <a:ext cx="601663" cy="838200"/>
            </a:xfrm>
            <a:custGeom>
              <a:avLst/>
              <a:gdLst>
                <a:gd name="T0" fmla="*/ 66 w 69"/>
                <a:gd name="T1" fmla="*/ 53 h 96"/>
                <a:gd name="T2" fmla="*/ 63 w 69"/>
                <a:gd name="T3" fmla="*/ 47 h 96"/>
                <a:gd name="T4" fmla="*/ 53 w 69"/>
                <a:gd name="T5" fmla="*/ 32 h 96"/>
                <a:gd name="T6" fmla="*/ 38 w 69"/>
                <a:gd name="T7" fmla="*/ 9 h 96"/>
                <a:gd name="T8" fmla="*/ 37 w 69"/>
                <a:gd name="T9" fmla="*/ 6 h 96"/>
                <a:gd name="T10" fmla="*/ 36 w 69"/>
                <a:gd name="T11" fmla="*/ 5 h 96"/>
                <a:gd name="T12" fmla="*/ 34 w 69"/>
                <a:gd name="T13" fmla="*/ 5 h 96"/>
                <a:gd name="T14" fmla="*/ 13 w 69"/>
                <a:gd name="T15" fmla="*/ 1 h 96"/>
                <a:gd name="T16" fmla="*/ 11 w 69"/>
                <a:gd name="T17" fmla="*/ 1 h 96"/>
                <a:gd name="T18" fmla="*/ 8 w 69"/>
                <a:gd name="T19" fmla="*/ 4 h 96"/>
                <a:gd name="T20" fmla="*/ 14 w 69"/>
                <a:gd name="T21" fmla="*/ 12 h 96"/>
                <a:gd name="T22" fmla="*/ 21 w 69"/>
                <a:gd name="T23" fmla="*/ 23 h 96"/>
                <a:gd name="T24" fmla="*/ 36 w 69"/>
                <a:gd name="T25" fmla="*/ 50 h 96"/>
                <a:gd name="T26" fmla="*/ 36 w 69"/>
                <a:gd name="T27" fmla="*/ 50 h 96"/>
                <a:gd name="T28" fmla="*/ 1 w 69"/>
                <a:gd name="T29" fmla="*/ 88 h 96"/>
                <a:gd name="T30" fmla="*/ 1 w 69"/>
                <a:gd name="T31" fmla="*/ 89 h 96"/>
                <a:gd name="T32" fmla="*/ 2 w 69"/>
                <a:gd name="T33" fmla="*/ 91 h 96"/>
                <a:gd name="T34" fmla="*/ 2 w 69"/>
                <a:gd name="T35" fmla="*/ 91 h 96"/>
                <a:gd name="T36" fmla="*/ 2 w 69"/>
                <a:gd name="T37" fmla="*/ 91 h 96"/>
                <a:gd name="T38" fmla="*/ 26 w 69"/>
                <a:gd name="T39" fmla="*/ 96 h 96"/>
                <a:gd name="T40" fmla="*/ 27 w 69"/>
                <a:gd name="T41" fmla="*/ 94 h 96"/>
                <a:gd name="T42" fmla="*/ 46 w 69"/>
                <a:gd name="T43" fmla="*/ 77 h 96"/>
                <a:gd name="T44" fmla="*/ 67 w 69"/>
                <a:gd name="T45" fmla="*/ 56 h 96"/>
                <a:gd name="T46" fmla="*/ 66 w 69"/>
                <a:gd name="T47" fmla="*/ 5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96">
                  <a:moveTo>
                    <a:pt x="66" y="53"/>
                  </a:moveTo>
                  <a:cubicBezTo>
                    <a:pt x="66" y="51"/>
                    <a:pt x="64" y="49"/>
                    <a:pt x="63" y="47"/>
                  </a:cubicBezTo>
                  <a:cubicBezTo>
                    <a:pt x="60" y="42"/>
                    <a:pt x="56" y="37"/>
                    <a:pt x="53" y="32"/>
                  </a:cubicBezTo>
                  <a:cubicBezTo>
                    <a:pt x="48" y="24"/>
                    <a:pt x="44" y="16"/>
                    <a:pt x="38" y="9"/>
                  </a:cubicBezTo>
                  <a:cubicBezTo>
                    <a:pt x="39" y="8"/>
                    <a:pt x="39" y="6"/>
                    <a:pt x="37" y="6"/>
                  </a:cubicBezTo>
                  <a:cubicBezTo>
                    <a:pt x="37" y="6"/>
                    <a:pt x="36" y="6"/>
                    <a:pt x="36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27" y="4"/>
                    <a:pt x="20" y="3"/>
                    <a:pt x="13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9" y="0"/>
                    <a:pt x="6" y="2"/>
                    <a:pt x="8" y="4"/>
                  </a:cubicBezTo>
                  <a:cubicBezTo>
                    <a:pt x="10" y="7"/>
                    <a:pt x="12" y="9"/>
                    <a:pt x="14" y="12"/>
                  </a:cubicBezTo>
                  <a:cubicBezTo>
                    <a:pt x="16" y="16"/>
                    <a:pt x="18" y="19"/>
                    <a:pt x="21" y="23"/>
                  </a:cubicBezTo>
                  <a:cubicBezTo>
                    <a:pt x="25" y="32"/>
                    <a:pt x="30" y="41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24" y="63"/>
                    <a:pt x="13" y="75"/>
                    <a:pt x="1" y="88"/>
                  </a:cubicBezTo>
                  <a:cubicBezTo>
                    <a:pt x="1" y="88"/>
                    <a:pt x="0" y="89"/>
                    <a:pt x="1" y="89"/>
                  </a:cubicBezTo>
                  <a:cubicBezTo>
                    <a:pt x="1" y="90"/>
                    <a:pt x="1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0" y="93"/>
                    <a:pt x="18" y="95"/>
                    <a:pt x="26" y="96"/>
                  </a:cubicBezTo>
                  <a:cubicBezTo>
                    <a:pt x="27" y="96"/>
                    <a:pt x="27" y="95"/>
                    <a:pt x="27" y="94"/>
                  </a:cubicBezTo>
                  <a:cubicBezTo>
                    <a:pt x="34" y="89"/>
                    <a:pt x="40" y="83"/>
                    <a:pt x="46" y="77"/>
                  </a:cubicBezTo>
                  <a:cubicBezTo>
                    <a:pt x="53" y="70"/>
                    <a:pt x="60" y="63"/>
                    <a:pt x="67" y="56"/>
                  </a:cubicBezTo>
                  <a:cubicBezTo>
                    <a:pt x="69" y="55"/>
                    <a:pt x="68" y="53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211" name="Freeform 73"/>
            <p:cNvSpPr>
              <a:spLocks/>
            </p:cNvSpPr>
            <p:nvPr/>
          </p:nvSpPr>
          <p:spPr bwMode="auto">
            <a:xfrm>
              <a:off x="10570592" y="5505450"/>
              <a:ext cx="69850" cy="52388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0 h 6"/>
                <a:gd name="T4" fmla="*/ 4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74"/>
            <p:cNvSpPr>
              <a:spLocks/>
            </p:cNvSpPr>
            <p:nvPr/>
          </p:nvSpPr>
          <p:spPr bwMode="auto">
            <a:xfrm>
              <a:off x="10640442" y="5610225"/>
              <a:ext cx="77788" cy="52388"/>
            </a:xfrm>
            <a:custGeom>
              <a:avLst/>
              <a:gdLst>
                <a:gd name="T0" fmla="*/ 4 w 9"/>
                <a:gd name="T1" fmla="*/ 6 h 6"/>
                <a:gd name="T2" fmla="*/ 4 w 9"/>
                <a:gd name="T3" fmla="*/ 0 h 6"/>
                <a:gd name="T4" fmla="*/ 4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75"/>
            <p:cNvSpPr>
              <a:spLocks/>
            </p:cNvSpPr>
            <p:nvPr/>
          </p:nvSpPr>
          <p:spPr bwMode="auto">
            <a:xfrm>
              <a:off x="10700767" y="5724525"/>
              <a:ext cx="79375" cy="60325"/>
            </a:xfrm>
            <a:custGeom>
              <a:avLst/>
              <a:gdLst>
                <a:gd name="T0" fmla="*/ 5 w 9"/>
                <a:gd name="T1" fmla="*/ 7 h 7"/>
                <a:gd name="T2" fmla="*/ 5 w 9"/>
                <a:gd name="T3" fmla="*/ 0 h 7"/>
                <a:gd name="T4" fmla="*/ 5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76"/>
            <p:cNvSpPr>
              <a:spLocks/>
            </p:cNvSpPr>
            <p:nvPr/>
          </p:nvSpPr>
          <p:spPr bwMode="auto">
            <a:xfrm>
              <a:off x="10770617" y="5837238"/>
              <a:ext cx="79375" cy="61913"/>
            </a:xfrm>
            <a:custGeom>
              <a:avLst/>
              <a:gdLst>
                <a:gd name="T0" fmla="*/ 5 w 9"/>
                <a:gd name="T1" fmla="*/ 7 h 7"/>
                <a:gd name="T2" fmla="*/ 5 w 9"/>
                <a:gd name="T3" fmla="*/ 0 h 7"/>
                <a:gd name="T4" fmla="*/ 5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77"/>
            <p:cNvSpPr>
              <a:spLocks/>
            </p:cNvSpPr>
            <p:nvPr/>
          </p:nvSpPr>
          <p:spPr bwMode="auto">
            <a:xfrm>
              <a:off x="10692829" y="5959475"/>
              <a:ext cx="77788" cy="61913"/>
            </a:xfrm>
            <a:custGeom>
              <a:avLst/>
              <a:gdLst>
                <a:gd name="T0" fmla="*/ 4 w 9"/>
                <a:gd name="T1" fmla="*/ 7 h 7"/>
                <a:gd name="T2" fmla="*/ 4 w 9"/>
                <a:gd name="T3" fmla="*/ 0 h 7"/>
                <a:gd name="T4" fmla="*/ 4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78"/>
            <p:cNvSpPr>
              <a:spLocks/>
            </p:cNvSpPr>
            <p:nvPr/>
          </p:nvSpPr>
          <p:spPr bwMode="auto">
            <a:xfrm>
              <a:off x="10578529" y="6073775"/>
              <a:ext cx="79375" cy="60325"/>
            </a:xfrm>
            <a:custGeom>
              <a:avLst/>
              <a:gdLst>
                <a:gd name="T0" fmla="*/ 5 w 9"/>
                <a:gd name="T1" fmla="*/ 7 h 7"/>
                <a:gd name="T2" fmla="*/ 5 w 9"/>
                <a:gd name="T3" fmla="*/ 0 h 7"/>
                <a:gd name="T4" fmla="*/ 5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79"/>
            <p:cNvSpPr>
              <a:spLocks/>
            </p:cNvSpPr>
            <p:nvPr/>
          </p:nvSpPr>
          <p:spPr bwMode="auto">
            <a:xfrm>
              <a:off x="10492804" y="6169025"/>
              <a:ext cx="77788" cy="61913"/>
            </a:xfrm>
            <a:custGeom>
              <a:avLst/>
              <a:gdLst>
                <a:gd name="T0" fmla="*/ 5 w 9"/>
                <a:gd name="T1" fmla="*/ 7 h 7"/>
                <a:gd name="T2" fmla="*/ 5 w 9"/>
                <a:gd name="T3" fmla="*/ 0 h 7"/>
                <a:gd name="T4" fmla="*/ 5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19" name="Freeform 71"/>
          <p:cNvSpPr>
            <a:spLocks noEditPoints="1"/>
          </p:cNvSpPr>
          <p:nvPr/>
        </p:nvSpPr>
        <p:spPr bwMode="auto">
          <a:xfrm>
            <a:off x="10392396" y="5268664"/>
            <a:ext cx="848386" cy="1200931"/>
          </a:xfrm>
          <a:custGeom>
            <a:avLst/>
            <a:gdLst>
              <a:gd name="T0" fmla="*/ 65 w 68"/>
              <a:gd name="T1" fmla="*/ 53 h 96"/>
              <a:gd name="T2" fmla="*/ 62 w 68"/>
              <a:gd name="T3" fmla="*/ 47 h 96"/>
              <a:gd name="T4" fmla="*/ 52 w 68"/>
              <a:gd name="T5" fmla="*/ 32 h 96"/>
              <a:gd name="T6" fmla="*/ 37 w 68"/>
              <a:gd name="T7" fmla="*/ 9 h 96"/>
              <a:gd name="T8" fmla="*/ 36 w 68"/>
              <a:gd name="T9" fmla="*/ 6 h 96"/>
              <a:gd name="T10" fmla="*/ 35 w 68"/>
              <a:gd name="T11" fmla="*/ 6 h 96"/>
              <a:gd name="T12" fmla="*/ 33 w 68"/>
              <a:gd name="T13" fmla="*/ 5 h 96"/>
              <a:gd name="T14" fmla="*/ 12 w 68"/>
              <a:gd name="T15" fmla="*/ 1 h 96"/>
              <a:gd name="T16" fmla="*/ 10 w 68"/>
              <a:gd name="T17" fmla="*/ 2 h 96"/>
              <a:gd name="T18" fmla="*/ 7 w 68"/>
              <a:gd name="T19" fmla="*/ 4 h 96"/>
              <a:gd name="T20" fmla="*/ 35 w 68"/>
              <a:gd name="T21" fmla="*/ 50 h 96"/>
              <a:gd name="T22" fmla="*/ 35 w 68"/>
              <a:gd name="T23" fmla="*/ 50 h 96"/>
              <a:gd name="T24" fmla="*/ 0 w 68"/>
              <a:gd name="T25" fmla="*/ 88 h 96"/>
              <a:gd name="T26" fmla="*/ 0 w 68"/>
              <a:gd name="T27" fmla="*/ 89 h 96"/>
              <a:gd name="T28" fmla="*/ 1 w 68"/>
              <a:gd name="T29" fmla="*/ 91 h 96"/>
              <a:gd name="T30" fmla="*/ 1 w 68"/>
              <a:gd name="T31" fmla="*/ 91 h 96"/>
              <a:gd name="T32" fmla="*/ 1 w 68"/>
              <a:gd name="T33" fmla="*/ 91 h 96"/>
              <a:gd name="T34" fmla="*/ 25 w 68"/>
              <a:gd name="T35" fmla="*/ 96 h 96"/>
              <a:gd name="T36" fmla="*/ 26 w 68"/>
              <a:gd name="T37" fmla="*/ 94 h 96"/>
              <a:gd name="T38" fmla="*/ 45 w 68"/>
              <a:gd name="T39" fmla="*/ 77 h 96"/>
              <a:gd name="T40" fmla="*/ 66 w 68"/>
              <a:gd name="T41" fmla="*/ 56 h 96"/>
              <a:gd name="T42" fmla="*/ 65 w 68"/>
              <a:gd name="T43" fmla="*/ 53 h 96"/>
              <a:gd name="T44" fmla="*/ 44 w 68"/>
              <a:gd name="T45" fmla="*/ 72 h 96"/>
              <a:gd name="T46" fmla="*/ 23 w 68"/>
              <a:gd name="T47" fmla="*/ 92 h 96"/>
              <a:gd name="T48" fmla="*/ 23 w 68"/>
              <a:gd name="T49" fmla="*/ 92 h 96"/>
              <a:gd name="T50" fmla="*/ 5 w 68"/>
              <a:gd name="T51" fmla="*/ 88 h 96"/>
              <a:gd name="T52" fmla="*/ 37 w 68"/>
              <a:gd name="T53" fmla="*/ 53 h 96"/>
              <a:gd name="T54" fmla="*/ 38 w 68"/>
              <a:gd name="T55" fmla="*/ 51 h 96"/>
              <a:gd name="T56" fmla="*/ 38 w 68"/>
              <a:gd name="T57" fmla="*/ 48 h 96"/>
              <a:gd name="T58" fmla="*/ 12 w 68"/>
              <a:gd name="T59" fmla="*/ 5 h 96"/>
              <a:gd name="T60" fmla="*/ 33 w 68"/>
              <a:gd name="T61" fmla="*/ 9 h 96"/>
              <a:gd name="T62" fmla="*/ 47 w 68"/>
              <a:gd name="T63" fmla="*/ 32 h 96"/>
              <a:gd name="T64" fmla="*/ 54 w 68"/>
              <a:gd name="T65" fmla="*/ 43 h 96"/>
              <a:gd name="T66" fmla="*/ 61 w 68"/>
              <a:gd name="T67" fmla="*/ 53 h 96"/>
              <a:gd name="T68" fmla="*/ 61 w 68"/>
              <a:gd name="T69" fmla="*/ 53 h 96"/>
              <a:gd name="T70" fmla="*/ 61 w 68"/>
              <a:gd name="T71" fmla="*/ 53 h 96"/>
              <a:gd name="T72" fmla="*/ 61 w 68"/>
              <a:gd name="T73" fmla="*/ 56 h 96"/>
              <a:gd name="T74" fmla="*/ 44 w 68"/>
              <a:gd name="T75" fmla="*/ 7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8" h="96">
                <a:moveTo>
                  <a:pt x="65" y="53"/>
                </a:moveTo>
                <a:cubicBezTo>
                  <a:pt x="65" y="51"/>
                  <a:pt x="63" y="49"/>
                  <a:pt x="62" y="47"/>
                </a:cubicBezTo>
                <a:cubicBezTo>
                  <a:pt x="59" y="42"/>
                  <a:pt x="56" y="37"/>
                  <a:pt x="52" y="32"/>
                </a:cubicBezTo>
                <a:cubicBezTo>
                  <a:pt x="47" y="24"/>
                  <a:pt x="43" y="16"/>
                  <a:pt x="37" y="9"/>
                </a:cubicBezTo>
                <a:cubicBezTo>
                  <a:pt x="38" y="8"/>
                  <a:pt x="38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34" y="5"/>
                  <a:pt x="34" y="5"/>
                  <a:pt x="33" y="5"/>
                </a:cubicBezTo>
                <a:cubicBezTo>
                  <a:pt x="26" y="4"/>
                  <a:pt x="19" y="3"/>
                  <a:pt x="12" y="1"/>
                </a:cubicBezTo>
                <a:cubicBezTo>
                  <a:pt x="11" y="1"/>
                  <a:pt x="10" y="1"/>
                  <a:pt x="10" y="2"/>
                </a:cubicBezTo>
                <a:cubicBezTo>
                  <a:pt x="9" y="0"/>
                  <a:pt x="6" y="2"/>
                  <a:pt x="7" y="4"/>
                </a:cubicBezTo>
                <a:cubicBezTo>
                  <a:pt x="16" y="19"/>
                  <a:pt x="25" y="35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23" y="63"/>
                  <a:pt x="12" y="75"/>
                  <a:pt x="0" y="88"/>
                </a:cubicBezTo>
                <a:cubicBezTo>
                  <a:pt x="0" y="88"/>
                  <a:pt x="0" y="89"/>
                  <a:pt x="0" y="89"/>
                </a:cubicBezTo>
                <a:cubicBezTo>
                  <a:pt x="0" y="90"/>
                  <a:pt x="0" y="91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9" y="93"/>
                  <a:pt x="17" y="95"/>
                  <a:pt x="25" y="96"/>
                </a:cubicBezTo>
                <a:cubicBezTo>
                  <a:pt x="26" y="96"/>
                  <a:pt x="26" y="95"/>
                  <a:pt x="26" y="94"/>
                </a:cubicBezTo>
                <a:cubicBezTo>
                  <a:pt x="33" y="89"/>
                  <a:pt x="39" y="83"/>
                  <a:pt x="45" y="77"/>
                </a:cubicBezTo>
                <a:cubicBezTo>
                  <a:pt x="52" y="70"/>
                  <a:pt x="59" y="63"/>
                  <a:pt x="66" y="56"/>
                </a:cubicBezTo>
                <a:cubicBezTo>
                  <a:pt x="68" y="55"/>
                  <a:pt x="67" y="53"/>
                  <a:pt x="65" y="53"/>
                </a:cubicBezTo>
                <a:close/>
                <a:moveTo>
                  <a:pt x="44" y="72"/>
                </a:moveTo>
                <a:cubicBezTo>
                  <a:pt x="37" y="79"/>
                  <a:pt x="31" y="86"/>
                  <a:pt x="23" y="92"/>
                </a:cubicBezTo>
                <a:cubicBezTo>
                  <a:pt x="23" y="92"/>
                  <a:pt x="23" y="92"/>
                  <a:pt x="23" y="92"/>
                </a:cubicBezTo>
                <a:cubicBezTo>
                  <a:pt x="17" y="91"/>
                  <a:pt x="11" y="90"/>
                  <a:pt x="5" y="88"/>
                </a:cubicBezTo>
                <a:cubicBezTo>
                  <a:pt x="16" y="76"/>
                  <a:pt x="27" y="65"/>
                  <a:pt x="37" y="53"/>
                </a:cubicBezTo>
                <a:cubicBezTo>
                  <a:pt x="38" y="52"/>
                  <a:pt x="38" y="52"/>
                  <a:pt x="38" y="51"/>
                </a:cubicBezTo>
                <a:cubicBezTo>
                  <a:pt x="39" y="50"/>
                  <a:pt x="39" y="49"/>
                  <a:pt x="38" y="48"/>
                </a:cubicBezTo>
                <a:cubicBezTo>
                  <a:pt x="30" y="34"/>
                  <a:pt x="21" y="20"/>
                  <a:pt x="12" y="5"/>
                </a:cubicBezTo>
                <a:cubicBezTo>
                  <a:pt x="19" y="7"/>
                  <a:pt x="26" y="8"/>
                  <a:pt x="33" y="9"/>
                </a:cubicBezTo>
                <a:cubicBezTo>
                  <a:pt x="38" y="16"/>
                  <a:pt x="43" y="24"/>
                  <a:pt x="47" y="32"/>
                </a:cubicBezTo>
                <a:cubicBezTo>
                  <a:pt x="50" y="35"/>
                  <a:pt x="52" y="39"/>
                  <a:pt x="54" y="43"/>
                </a:cubicBezTo>
                <a:cubicBezTo>
                  <a:pt x="55" y="44"/>
                  <a:pt x="60" y="50"/>
                  <a:pt x="61" y="53"/>
                </a:cubicBezTo>
                <a:cubicBezTo>
                  <a:pt x="61" y="53"/>
                  <a:pt x="61" y="53"/>
                  <a:pt x="61" y="53"/>
                </a:cubicBezTo>
                <a:cubicBezTo>
                  <a:pt x="61" y="53"/>
                  <a:pt x="61" y="53"/>
                  <a:pt x="61" y="53"/>
                </a:cubicBezTo>
                <a:cubicBezTo>
                  <a:pt x="61" y="54"/>
                  <a:pt x="61" y="55"/>
                  <a:pt x="61" y="56"/>
                </a:cubicBezTo>
                <a:cubicBezTo>
                  <a:pt x="55" y="61"/>
                  <a:pt x="49" y="67"/>
                  <a:pt x="44" y="72"/>
                </a:cubicBezTo>
                <a:close/>
              </a:path>
            </a:pathLst>
          </a:custGeom>
          <a:solidFill>
            <a:srgbClr val="A7168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277" name="Grouper 276"/>
          <p:cNvGrpSpPr/>
          <p:nvPr/>
        </p:nvGrpSpPr>
        <p:grpSpPr>
          <a:xfrm>
            <a:off x="459948" y="4271634"/>
            <a:ext cx="2157928" cy="2212117"/>
            <a:chOff x="6413750" y="4659090"/>
            <a:chExt cx="1770063" cy="1814512"/>
          </a:xfrm>
          <a:solidFill>
            <a:srgbClr val="A71680"/>
          </a:solidFill>
        </p:grpSpPr>
        <p:sp>
          <p:nvSpPr>
            <p:cNvPr id="259" name="Freeform 99"/>
            <p:cNvSpPr>
              <a:spLocks/>
            </p:cNvSpPr>
            <p:nvPr/>
          </p:nvSpPr>
          <p:spPr bwMode="auto">
            <a:xfrm>
              <a:off x="6413750" y="4659090"/>
              <a:ext cx="1290638" cy="558800"/>
            </a:xfrm>
            <a:custGeom>
              <a:avLst/>
              <a:gdLst>
                <a:gd name="T0" fmla="*/ 18 w 148"/>
                <a:gd name="T1" fmla="*/ 59 h 64"/>
                <a:gd name="T2" fmla="*/ 136 w 148"/>
                <a:gd name="T3" fmla="*/ 23 h 64"/>
                <a:gd name="T4" fmla="*/ 130 w 148"/>
                <a:gd name="T5" fmla="*/ 3 h 64"/>
                <a:gd name="T6" fmla="*/ 12 w 148"/>
                <a:gd name="T7" fmla="*/ 40 h 64"/>
                <a:gd name="T8" fmla="*/ 18 w 148"/>
                <a:gd name="T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64">
                  <a:moveTo>
                    <a:pt x="18" y="59"/>
                  </a:moveTo>
                  <a:cubicBezTo>
                    <a:pt x="57" y="46"/>
                    <a:pt x="96" y="34"/>
                    <a:pt x="136" y="23"/>
                  </a:cubicBezTo>
                  <a:cubicBezTo>
                    <a:pt x="148" y="19"/>
                    <a:pt x="143" y="0"/>
                    <a:pt x="130" y="3"/>
                  </a:cubicBezTo>
                  <a:cubicBezTo>
                    <a:pt x="91" y="14"/>
                    <a:pt x="51" y="27"/>
                    <a:pt x="12" y="40"/>
                  </a:cubicBezTo>
                  <a:cubicBezTo>
                    <a:pt x="0" y="44"/>
                    <a:pt x="5" y="64"/>
                    <a:pt x="18" y="59"/>
                  </a:cubicBezTo>
                  <a:close/>
                </a:path>
              </a:pathLst>
            </a:custGeom>
            <a:solidFill>
              <a:srgbClr val="A71680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100"/>
            <p:cNvSpPr>
              <a:spLocks/>
            </p:cNvSpPr>
            <p:nvPr/>
          </p:nvSpPr>
          <p:spPr bwMode="auto">
            <a:xfrm>
              <a:off x="7477375" y="4659090"/>
              <a:ext cx="706438" cy="384175"/>
            </a:xfrm>
            <a:custGeom>
              <a:avLst/>
              <a:gdLst>
                <a:gd name="T0" fmla="*/ 12 w 81"/>
                <a:gd name="T1" fmla="*/ 24 h 44"/>
                <a:gd name="T2" fmla="*/ 64 w 81"/>
                <a:gd name="T3" fmla="*/ 40 h 44"/>
                <a:gd name="T4" fmla="*/ 69 w 81"/>
                <a:gd name="T5" fmla="*/ 21 h 44"/>
                <a:gd name="T6" fmla="*/ 17 w 81"/>
                <a:gd name="T7" fmla="*/ 4 h 44"/>
                <a:gd name="T8" fmla="*/ 12 w 81"/>
                <a:gd name="T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4">
                  <a:moveTo>
                    <a:pt x="12" y="24"/>
                  </a:moveTo>
                  <a:cubicBezTo>
                    <a:pt x="29" y="29"/>
                    <a:pt x="46" y="35"/>
                    <a:pt x="64" y="40"/>
                  </a:cubicBezTo>
                  <a:cubicBezTo>
                    <a:pt x="76" y="44"/>
                    <a:pt x="81" y="25"/>
                    <a:pt x="69" y="21"/>
                  </a:cubicBezTo>
                  <a:cubicBezTo>
                    <a:pt x="52" y="15"/>
                    <a:pt x="35" y="10"/>
                    <a:pt x="17" y="4"/>
                  </a:cubicBezTo>
                  <a:cubicBezTo>
                    <a:pt x="5" y="0"/>
                    <a:pt x="0" y="20"/>
                    <a:pt x="12" y="24"/>
                  </a:cubicBezTo>
                  <a:close/>
                </a:path>
              </a:pathLst>
            </a:custGeom>
            <a:solidFill>
              <a:srgbClr val="A71680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101"/>
            <p:cNvSpPr>
              <a:spLocks noEditPoints="1"/>
            </p:cNvSpPr>
            <p:nvPr/>
          </p:nvSpPr>
          <p:spPr bwMode="auto">
            <a:xfrm>
              <a:off x="6510588" y="4903565"/>
              <a:ext cx="1568450" cy="749300"/>
            </a:xfrm>
            <a:custGeom>
              <a:avLst/>
              <a:gdLst>
                <a:gd name="T0" fmla="*/ 167 w 180"/>
                <a:gd name="T1" fmla="*/ 11 h 86"/>
                <a:gd name="T2" fmla="*/ 147 w 180"/>
                <a:gd name="T3" fmla="*/ 6 h 86"/>
                <a:gd name="T4" fmla="*/ 115 w 180"/>
                <a:gd name="T5" fmla="*/ 0 h 86"/>
                <a:gd name="T6" fmla="*/ 105 w 180"/>
                <a:gd name="T7" fmla="*/ 4 h 86"/>
                <a:gd name="T8" fmla="*/ 27 w 180"/>
                <a:gd name="T9" fmla="*/ 25 h 86"/>
                <a:gd name="T10" fmla="*/ 5 w 180"/>
                <a:gd name="T11" fmla="*/ 27 h 86"/>
                <a:gd name="T12" fmla="*/ 15 w 180"/>
                <a:gd name="T13" fmla="*/ 37 h 86"/>
                <a:gd name="T14" fmla="*/ 20 w 180"/>
                <a:gd name="T15" fmla="*/ 38 h 86"/>
                <a:gd name="T16" fmla="*/ 2 w 180"/>
                <a:gd name="T17" fmla="*/ 79 h 86"/>
                <a:gd name="T18" fmla="*/ 106 w 180"/>
                <a:gd name="T19" fmla="*/ 60 h 86"/>
                <a:gd name="T20" fmla="*/ 178 w 180"/>
                <a:gd name="T21" fmla="*/ 16 h 86"/>
                <a:gd name="T22" fmla="*/ 126 w 180"/>
                <a:gd name="T23" fmla="*/ 37 h 86"/>
                <a:gd name="T24" fmla="*/ 121 w 180"/>
                <a:gd name="T25" fmla="*/ 38 h 86"/>
                <a:gd name="T26" fmla="*/ 125 w 180"/>
                <a:gd name="T27" fmla="*/ 36 h 86"/>
                <a:gd name="T28" fmla="*/ 133 w 180"/>
                <a:gd name="T29" fmla="*/ 18 h 86"/>
                <a:gd name="T30" fmla="*/ 136 w 180"/>
                <a:gd name="T31" fmla="*/ 17 h 86"/>
                <a:gd name="T32" fmla="*/ 116 w 180"/>
                <a:gd name="T33" fmla="*/ 14 h 86"/>
                <a:gd name="T34" fmla="*/ 112 w 180"/>
                <a:gd name="T35" fmla="*/ 15 h 86"/>
                <a:gd name="T36" fmla="*/ 115 w 180"/>
                <a:gd name="T37" fmla="*/ 14 h 86"/>
                <a:gd name="T38" fmla="*/ 149 w 180"/>
                <a:gd name="T39" fmla="*/ 20 h 86"/>
                <a:gd name="T40" fmla="*/ 150 w 180"/>
                <a:gd name="T41" fmla="*/ 20 h 86"/>
                <a:gd name="T42" fmla="*/ 154 w 180"/>
                <a:gd name="T43" fmla="*/ 17 h 86"/>
                <a:gd name="T44" fmla="*/ 149 w 180"/>
                <a:gd name="T45" fmla="*/ 20 h 86"/>
                <a:gd name="T46" fmla="*/ 38 w 180"/>
                <a:gd name="T47" fmla="*/ 49 h 86"/>
                <a:gd name="T48" fmla="*/ 43 w 180"/>
                <a:gd name="T49" fmla="*/ 45 h 86"/>
                <a:gd name="T50" fmla="*/ 28 w 180"/>
                <a:gd name="T51" fmla="*/ 62 h 86"/>
                <a:gd name="T52" fmla="*/ 29 w 180"/>
                <a:gd name="T53" fmla="*/ 59 h 86"/>
                <a:gd name="T54" fmla="*/ 15 w 180"/>
                <a:gd name="T55" fmla="*/ 76 h 86"/>
                <a:gd name="T56" fmla="*/ 15 w 180"/>
                <a:gd name="T57" fmla="*/ 75 h 86"/>
                <a:gd name="T58" fmla="*/ 64 w 180"/>
                <a:gd name="T59" fmla="*/ 62 h 86"/>
                <a:gd name="T60" fmla="*/ 67 w 180"/>
                <a:gd name="T61" fmla="*/ 61 h 86"/>
                <a:gd name="T62" fmla="*/ 69 w 180"/>
                <a:gd name="T63" fmla="*/ 63 h 86"/>
                <a:gd name="T64" fmla="*/ 64 w 180"/>
                <a:gd name="T65" fmla="*/ 62 h 86"/>
                <a:gd name="T66" fmla="*/ 149 w 180"/>
                <a:gd name="T67" fmla="*/ 35 h 86"/>
                <a:gd name="T68" fmla="*/ 158 w 180"/>
                <a:gd name="T69" fmla="*/ 26 h 86"/>
                <a:gd name="T70" fmla="*/ 166 w 180"/>
                <a:gd name="T71" fmla="*/ 18 h 86"/>
                <a:gd name="T72" fmla="*/ 168 w 180"/>
                <a:gd name="T73" fmla="*/ 1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0" h="86">
                  <a:moveTo>
                    <a:pt x="176" y="10"/>
                  </a:moveTo>
                  <a:cubicBezTo>
                    <a:pt x="173" y="10"/>
                    <a:pt x="170" y="10"/>
                    <a:pt x="167" y="11"/>
                  </a:cubicBezTo>
                  <a:cubicBezTo>
                    <a:pt x="166" y="10"/>
                    <a:pt x="165" y="9"/>
                    <a:pt x="164" y="9"/>
                  </a:cubicBezTo>
                  <a:cubicBezTo>
                    <a:pt x="159" y="8"/>
                    <a:pt x="153" y="7"/>
                    <a:pt x="147" y="6"/>
                  </a:cubicBezTo>
                  <a:cubicBezTo>
                    <a:pt x="147" y="5"/>
                    <a:pt x="146" y="4"/>
                    <a:pt x="144" y="4"/>
                  </a:cubicBezTo>
                  <a:cubicBezTo>
                    <a:pt x="134" y="3"/>
                    <a:pt x="125" y="1"/>
                    <a:pt x="115" y="0"/>
                  </a:cubicBezTo>
                  <a:cubicBezTo>
                    <a:pt x="113" y="0"/>
                    <a:pt x="112" y="2"/>
                    <a:pt x="112" y="4"/>
                  </a:cubicBezTo>
                  <a:cubicBezTo>
                    <a:pt x="110" y="4"/>
                    <a:pt x="108" y="4"/>
                    <a:pt x="105" y="4"/>
                  </a:cubicBezTo>
                  <a:cubicBezTo>
                    <a:pt x="105" y="3"/>
                    <a:pt x="103" y="3"/>
                    <a:pt x="102" y="3"/>
                  </a:cubicBezTo>
                  <a:cubicBezTo>
                    <a:pt x="76" y="8"/>
                    <a:pt x="52" y="15"/>
                    <a:pt x="27" y="25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19" y="26"/>
                    <a:pt x="12" y="27"/>
                    <a:pt x="5" y="27"/>
                  </a:cubicBezTo>
                  <a:cubicBezTo>
                    <a:pt x="1" y="27"/>
                    <a:pt x="0" y="32"/>
                    <a:pt x="4" y="33"/>
                  </a:cubicBezTo>
                  <a:cubicBezTo>
                    <a:pt x="8" y="34"/>
                    <a:pt x="11" y="35"/>
                    <a:pt x="15" y="37"/>
                  </a:cubicBezTo>
                  <a:cubicBezTo>
                    <a:pt x="16" y="38"/>
                    <a:pt x="17" y="39"/>
                    <a:pt x="18" y="39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5" y="40"/>
                    <a:pt x="30" y="41"/>
                    <a:pt x="35" y="43"/>
                  </a:cubicBezTo>
                  <a:cubicBezTo>
                    <a:pt x="24" y="55"/>
                    <a:pt x="13" y="67"/>
                    <a:pt x="2" y="79"/>
                  </a:cubicBezTo>
                  <a:cubicBezTo>
                    <a:pt x="0" y="82"/>
                    <a:pt x="2" y="86"/>
                    <a:pt x="6" y="85"/>
                  </a:cubicBezTo>
                  <a:cubicBezTo>
                    <a:pt x="39" y="77"/>
                    <a:pt x="72" y="69"/>
                    <a:pt x="106" y="60"/>
                  </a:cubicBezTo>
                  <a:cubicBezTo>
                    <a:pt x="120" y="57"/>
                    <a:pt x="135" y="54"/>
                    <a:pt x="147" y="45"/>
                  </a:cubicBezTo>
                  <a:cubicBezTo>
                    <a:pt x="159" y="37"/>
                    <a:pt x="169" y="26"/>
                    <a:pt x="178" y="16"/>
                  </a:cubicBezTo>
                  <a:cubicBezTo>
                    <a:pt x="180" y="14"/>
                    <a:pt x="179" y="10"/>
                    <a:pt x="176" y="10"/>
                  </a:cubicBezTo>
                  <a:close/>
                  <a:moveTo>
                    <a:pt x="126" y="37"/>
                  </a:moveTo>
                  <a:cubicBezTo>
                    <a:pt x="125" y="37"/>
                    <a:pt x="125" y="37"/>
                    <a:pt x="125" y="37"/>
                  </a:cubicBezTo>
                  <a:cubicBezTo>
                    <a:pt x="124" y="38"/>
                    <a:pt x="122" y="38"/>
                    <a:pt x="121" y="38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2" y="37"/>
                    <a:pt x="124" y="37"/>
                    <a:pt x="125" y="36"/>
                  </a:cubicBezTo>
                  <a:cubicBezTo>
                    <a:pt x="125" y="37"/>
                    <a:pt x="125" y="37"/>
                    <a:pt x="126" y="37"/>
                  </a:cubicBezTo>
                  <a:close/>
                  <a:moveTo>
                    <a:pt x="133" y="18"/>
                  </a:moveTo>
                  <a:cubicBezTo>
                    <a:pt x="133" y="17"/>
                    <a:pt x="132" y="17"/>
                    <a:pt x="132" y="16"/>
                  </a:cubicBezTo>
                  <a:cubicBezTo>
                    <a:pt x="134" y="16"/>
                    <a:pt x="135" y="17"/>
                    <a:pt x="136" y="17"/>
                  </a:cubicBezTo>
                  <a:cubicBezTo>
                    <a:pt x="135" y="17"/>
                    <a:pt x="134" y="17"/>
                    <a:pt x="133" y="18"/>
                  </a:cubicBezTo>
                  <a:close/>
                  <a:moveTo>
                    <a:pt x="116" y="14"/>
                  </a:moveTo>
                  <a:cubicBezTo>
                    <a:pt x="113" y="15"/>
                    <a:pt x="111" y="16"/>
                    <a:pt x="108" y="16"/>
                  </a:cubicBezTo>
                  <a:cubicBezTo>
                    <a:pt x="109" y="16"/>
                    <a:pt x="111" y="15"/>
                    <a:pt x="112" y="15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4" y="14"/>
                    <a:pt x="114" y="14"/>
                    <a:pt x="115" y="14"/>
                  </a:cubicBezTo>
                  <a:cubicBezTo>
                    <a:pt x="115" y="14"/>
                    <a:pt x="116" y="14"/>
                    <a:pt x="116" y="14"/>
                  </a:cubicBezTo>
                  <a:close/>
                  <a:moveTo>
                    <a:pt x="149" y="20"/>
                  </a:moveTo>
                  <a:cubicBezTo>
                    <a:pt x="149" y="20"/>
                    <a:pt x="148" y="20"/>
                    <a:pt x="148" y="20"/>
                  </a:cubicBezTo>
                  <a:cubicBezTo>
                    <a:pt x="149" y="20"/>
                    <a:pt x="149" y="20"/>
                    <a:pt x="150" y="20"/>
                  </a:cubicBezTo>
                  <a:cubicBezTo>
                    <a:pt x="151" y="19"/>
                    <a:pt x="152" y="18"/>
                    <a:pt x="152" y="17"/>
                  </a:cubicBezTo>
                  <a:cubicBezTo>
                    <a:pt x="153" y="17"/>
                    <a:pt x="153" y="17"/>
                    <a:pt x="154" y="17"/>
                  </a:cubicBezTo>
                  <a:cubicBezTo>
                    <a:pt x="153" y="18"/>
                    <a:pt x="152" y="19"/>
                    <a:pt x="151" y="19"/>
                  </a:cubicBezTo>
                  <a:cubicBezTo>
                    <a:pt x="150" y="20"/>
                    <a:pt x="150" y="20"/>
                    <a:pt x="149" y="20"/>
                  </a:cubicBezTo>
                  <a:close/>
                  <a:moveTo>
                    <a:pt x="43" y="45"/>
                  </a:moveTo>
                  <a:cubicBezTo>
                    <a:pt x="42" y="46"/>
                    <a:pt x="40" y="48"/>
                    <a:pt x="38" y="49"/>
                  </a:cubicBezTo>
                  <a:cubicBezTo>
                    <a:pt x="39" y="48"/>
                    <a:pt x="41" y="46"/>
                    <a:pt x="42" y="44"/>
                  </a:cubicBezTo>
                  <a:cubicBezTo>
                    <a:pt x="43" y="44"/>
                    <a:pt x="43" y="44"/>
                    <a:pt x="43" y="45"/>
                  </a:cubicBezTo>
                  <a:close/>
                  <a:moveTo>
                    <a:pt x="30" y="60"/>
                  </a:moveTo>
                  <a:cubicBezTo>
                    <a:pt x="29" y="61"/>
                    <a:pt x="29" y="61"/>
                    <a:pt x="28" y="62"/>
                  </a:cubicBezTo>
                  <a:cubicBezTo>
                    <a:pt x="27" y="62"/>
                    <a:pt x="26" y="63"/>
                    <a:pt x="26" y="63"/>
                  </a:cubicBezTo>
                  <a:cubicBezTo>
                    <a:pt x="27" y="62"/>
                    <a:pt x="28" y="61"/>
                    <a:pt x="29" y="59"/>
                  </a:cubicBezTo>
                  <a:cubicBezTo>
                    <a:pt x="29" y="60"/>
                    <a:pt x="29" y="60"/>
                    <a:pt x="30" y="60"/>
                  </a:cubicBezTo>
                  <a:close/>
                  <a:moveTo>
                    <a:pt x="15" y="76"/>
                  </a:moveTo>
                  <a:cubicBezTo>
                    <a:pt x="15" y="76"/>
                    <a:pt x="15" y="76"/>
                    <a:pt x="14" y="76"/>
                  </a:cubicBezTo>
                  <a:cubicBezTo>
                    <a:pt x="15" y="76"/>
                    <a:pt x="15" y="75"/>
                    <a:pt x="15" y="75"/>
                  </a:cubicBezTo>
                  <a:cubicBezTo>
                    <a:pt x="15" y="75"/>
                    <a:pt x="15" y="76"/>
                    <a:pt x="15" y="76"/>
                  </a:cubicBezTo>
                  <a:close/>
                  <a:moveTo>
                    <a:pt x="64" y="62"/>
                  </a:moveTo>
                  <a:cubicBezTo>
                    <a:pt x="64" y="62"/>
                    <a:pt x="65" y="62"/>
                    <a:pt x="65" y="62"/>
                  </a:cubicBezTo>
                  <a:cubicBezTo>
                    <a:pt x="66" y="62"/>
                    <a:pt x="67" y="61"/>
                    <a:pt x="67" y="61"/>
                  </a:cubicBezTo>
                  <a:cubicBezTo>
                    <a:pt x="67" y="61"/>
                    <a:pt x="68" y="61"/>
                    <a:pt x="69" y="61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7" y="63"/>
                    <a:pt x="66" y="63"/>
                    <a:pt x="65" y="64"/>
                  </a:cubicBezTo>
                  <a:cubicBezTo>
                    <a:pt x="65" y="63"/>
                    <a:pt x="64" y="63"/>
                    <a:pt x="64" y="62"/>
                  </a:cubicBezTo>
                  <a:close/>
                  <a:moveTo>
                    <a:pt x="147" y="37"/>
                  </a:moveTo>
                  <a:cubicBezTo>
                    <a:pt x="148" y="36"/>
                    <a:pt x="149" y="36"/>
                    <a:pt x="149" y="35"/>
                  </a:cubicBezTo>
                  <a:cubicBezTo>
                    <a:pt x="150" y="34"/>
                    <a:pt x="150" y="32"/>
                    <a:pt x="150" y="31"/>
                  </a:cubicBezTo>
                  <a:cubicBezTo>
                    <a:pt x="153" y="29"/>
                    <a:pt x="155" y="28"/>
                    <a:pt x="158" y="26"/>
                  </a:cubicBezTo>
                  <a:cubicBezTo>
                    <a:pt x="159" y="25"/>
                    <a:pt x="160" y="24"/>
                    <a:pt x="159" y="22"/>
                  </a:cubicBezTo>
                  <a:cubicBezTo>
                    <a:pt x="162" y="21"/>
                    <a:pt x="164" y="20"/>
                    <a:pt x="166" y="18"/>
                  </a:cubicBezTo>
                  <a:cubicBezTo>
                    <a:pt x="166" y="18"/>
                    <a:pt x="167" y="18"/>
                    <a:pt x="167" y="17"/>
                  </a:cubicBezTo>
                  <a:cubicBezTo>
                    <a:pt x="167" y="17"/>
                    <a:pt x="168" y="17"/>
                    <a:pt x="168" y="17"/>
                  </a:cubicBezTo>
                  <a:cubicBezTo>
                    <a:pt x="162" y="24"/>
                    <a:pt x="155" y="31"/>
                    <a:pt x="147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102"/>
            <p:cNvSpPr>
              <a:spLocks/>
            </p:cNvSpPr>
            <p:nvPr/>
          </p:nvSpPr>
          <p:spPr bwMode="auto">
            <a:xfrm>
              <a:off x="6431213" y="5182965"/>
              <a:ext cx="549275" cy="549275"/>
            </a:xfrm>
            <a:custGeom>
              <a:avLst/>
              <a:gdLst>
                <a:gd name="T0" fmla="*/ 23 w 63"/>
                <a:gd name="T1" fmla="*/ 54 h 63"/>
                <a:gd name="T2" fmla="*/ 54 w 63"/>
                <a:gd name="T3" fmla="*/ 23 h 63"/>
                <a:gd name="T4" fmla="*/ 40 w 63"/>
                <a:gd name="T5" fmla="*/ 9 h 63"/>
                <a:gd name="T6" fmla="*/ 9 w 63"/>
                <a:gd name="T7" fmla="*/ 40 h 63"/>
                <a:gd name="T8" fmla="*/ 23 w 63"/>
                <a:gd name="T9" fmla="*/ 5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3">
                  <a:moveTo>
                    <a:pt x="23" y="54"/>
                  </a:moveTo>
                  <a:cubicBezTo>
                    <a:pt x="34" y="44"/>
                    <a:pt x="44" y="34"/>
                    <a:pt x="54" y="23"/>
                  </a:cubicBezTo>
                  <a:cubicBezTo>
                    <a:pt x="63" y="14"/>
                    <a:pt x="49" y="0"/>
                    <a:pt x="40" y="9"/>
                  </a:cubicBezTo>
                  <a:cubicBezTo>
                    <a:pt x="30" y="20"/>
                    <a:pt x="20" y="30"/>
                    <a:pt x="9" y="40"/>
                  </a:cubicBezTo>
                  <a:cubicBezTo>
                    <a:pt x="0" y="49"/>
                    <a:pt x="14" y="63"/>
                    <a:pt x="23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103"/>
            <p:cNvSpPr>
              <a:spLocks/>
            </p:cNvSpPr>
            <p:nvPr/>
          </p:nvSpPr>
          <p:spPr bwMode="auto">
            <a:xfrm>
              <a:off x="6493125" y="5130577"/>
              <a:ext cx="1263650" cy="522288"/>
            </a:xfrm>
            <a:custGeom>
              <a:avLst/>
              <a:gdLst>
                <a:gd name="T0" fmla="*/ 3 w 145"/>
                <a:gd name="T1" fmla="*/ 5 h 60"/>
                <a:gd name="T2" fmla="*/ 41 w 145"/>
                <a:gd name="T3" fmla="*/ 22 h 60"/>
                <a:gd name="T4" fmla="*/ 41 w 145"/>
                <a:gd name="T5" fmla="*/ 18 h 60"/>
                <a:gd name="T6" fmla="*/ 9 w 145"/>
                <a:gd name="T7" fmla="*/ 55 h 60"/>
                <a:gd name="T8" fmla="*/ 12 w 145"/>
                <a:gd name="T9" fmla="*/ 59 h 60"/>
                <a:gd name="T10" fmla="*/ 142 w 145"/>
                <a:gd name="T11" fmla="*/ 27 h 60"/>
                <a:gd name="T12" fmla="*/ 141 w 145"/>
                <a:gd name="T13" fmla="*/ 22 h 60"/>
                <a:gd name="T14" fmla="*/ 11 w 145"/>
                <a:gd name="T15" fmla="*/ 54 h 60"/>
                <a:gd name="T16" fmla="*/ 13 w 145"/>
                <a:gd name="T17" fmla="*/ 59 h 60"/>
                <a:gd name="T18" fmla="*/ 44 w 145"/>
                <a:gd name="T19" fmla="*/ 22 h 60"/>
                <a:gd name="T20" fmla="*/ 44 w 145"/>
                <a:gd name="T21" fmla="*/ 18 h 60"/>
                <a:gd name="T22" fmla="*/ 4 w 145"/>
                <a:gd name="T23" fmla="*/ 1 h 60"/>
                <a:gd name="T24" fmla="*/ 3 w 145"/>
                <a:gd name="T2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60">
                  <a:moveTo>
                    <a:pt x="3" y="5"/>
                  </a:moveTo>
                  <a:cubicBezTo>
                    <a:pt x="17" y="9"/>
                    <a:pt x="29" y="15"/>
                    <a:pt x="41" y="22"/>
                  </a:cubicBezTo>
                  <a:cubicBezTo>
                    <a:pt x="41" y="21"/>
                    <a:pt x="41" y="20"/>
                    <a:pt x="41" y="18"/>
                  </a:cubicBezTo>
                  <a:cubicBezTo>
                    <a:pt x="30" y="31"/>
                    <a:pt x="20" y="43"/>
                    <a:pt x="9" y="55"/>
                  </a:cubicBezTo>
                  <a:cubicBezTo>
                    <a:pt x="8" y="57"/>
                    <a:pt x="9" y="60"/>
                    <a:pt x="12" y="59"/>
                  </a:cubicBezTo>
                  <a:cubicBezTo>
                    <a:pt x="55" y="46"/>
                    <a:pt x="98" y="34"/>
                    <a:pt x="142" y="27"/>
                  </a:cubicBezTo>
                  <a:cubicBezTo>
                    <a:pt x="145" y="26"/>
                    <a:pt x="144" y="22"/>
                    <a:pt x="141" y="22"/>
                  </a:cubicBezTo>
                  <a:cubicBezTo>
                    <a:pt x="96" y="29"/>
                    <a:pt x="53" y="41"/>
                    <a:pt x="11" y="54"/>
                  </a:cubicBezTo>
                  <a:cubicBezTo>
                    <a:pt x="11" y="56"/>
                    <a:pt x="12" y="57"/>
                    <a:pt x="13" y="59"/>
                  </a:cubicBezTo>
                  <a:cubicBezTo>
                    <a:pt x="23" y="46"/>
                    <a:pt x="34" y="34"/>
                    <a:pt x="44" y="22"/>
                  </a:cubicBezTo>
                  <a:cubicBezTo>
                    <a:pt x="45" y="21"/>
                    <a:pt x="45" y="19"/>
                    <a:pt x="44" y="18"/>
                  </a:cubicBezTo>
                  <a:cubicBezTo>
                    <a:pt x="32" y="10"/>
                    <a:pt x="18" y="4"/>
                    <a:pt x="4" y="1"/>
                  </a:cubicBezTo>
                  <a:cubicBezTo>
                    <a:pt x="1" y="0"/>
                    <a:pt x="0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104"/>
            <p:cNvSpPr>
              <a:spLocks/>
            </p:cNvSpPr>
            <p:nvPr/>
          </p:nvSpPr>
          <p:spPr bwMode="auto">
            <a:xfrm>
              <a:off x="6483600" y="4868640"/>
              <a:ext cx="1098550" cy="314325"/>
            </a:xfrm>
            <a:custGeom>
              <a:avLst/>
              <a:gdLst>
                <a:gd name="T0" fmla="*/ 5 w 126"/>
                <a:gd name="T1" fmla="*/ 35 h 36"/>
                <a:gd name="T2" fmla="*/ 123 w 126"/>
                <a:gd name="T3" fmla="*/ 5 h 36"/>
                <a:gd name="T4" fmla="*/ 122 w 126"/>
                <a:gd name="T5" fmla="*/ 1 h 36"/>
                <a:gd name="T6" fmla="*/ 3 w 126"/>
                <a:gd name="T7" fmla="*/ 30 h 36"/>
                <a:gd name="T8" fmla="*/ 5 w 126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36">
                  <a:moveTo>
                    <a:pt x="5" y="35"/>
                  </a:moveTo>
                  <a:cubicBezTo>
                    <a:pt x="44" y="24"/>
                    <a:pt x="83" y="14"/>
                    <a:pt x="123" y="5"/>
                  </a:cubicBezTo>
                  <a:cubicBezTo>
                    <a:pt x="126" y="5"/>
                    <a:pt x="125" y="0"/>
                    <a:pt x="122" y="1"/>
                  </a:cubicBezTo>
                  <a:cubicBezTo>
                    <a:pt x="82" y="9"/>
                    <a:pt x="42" y="19"/>
                    <a:pt x="3" y="30"/>
                  </a:cubicBezTo>
                  <a:cubicBezTo>
                    <a:pt x="0" y="31"/>
                    <a:pt x="2" y="36"/>
                    <a:pt x="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105"/>
            <p:cNvSpPr>
              <a:spLocks/>
            </p:cNvSpPr>
            <p:nvPr/>
          </p:nvSpPr>
          <p:spPr bwMode="auto">
            <a:xfrm>
              <a:off x="7520238" y="4841652"/>
              <a:ext cx="584200" cy="174625"/>
            </a:xfrm>
            <a:custGeom>
              <a:avLst/>
              <a:gdLst>
                <a:gd name="T0" fmla="*/ 3 w 67"/>
                <a:gd name="T1" fmla="*/ 6 h 20"/>
                <a:gd name="T2" fmla="*/ 63 w 67"/>
                <a:gd name="T3" fmla="*/ 19 h 20"/>
                <a:gd name="T4" fmla="*/ 64 w 67"/>
                <a:gd name="T5" fmla="*/ 15 h 20"/>
                <a:gd name="T6" fmla="*/ 4 w 67"/>
                <a:gd name="T7" fmla="*/ 1 h 20"/>
                <a:gd name="T8" fmla="*/ 3 w 67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0">
                  <a:moveTo>
                    <a:pt x="3" y="6"/>
                  </a:moveTo>
                  <a:cubicBezTo>
                    <a:pt x="23" y="10"/>
                    <a:pt x="43" y="15"/>
                    <a:pt x="63" y="19"/>
                  </a:cubicBezTo>
                  <a:cubicBezTo>
                    <a:pt x="66" y="20"/>
                    <a:pt x="67" y="15"/>
                    <a:pt x="64" y="15"/>
                  </a:cubicBezTo>
                  <a:cubicBezTo>
                    <a:pt x="44" y="10"/>
                    <a:pt x="24" y="6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106"/>
            <p:cNvSpPr>
              <a:spLocks/>
            </p:cNvSpPr>
            <p:nvPr/>
          </p:nvSpPr>
          <p:spPr bwMode="auto">
            <a:xfrm>
              <a:off x="7686925" y="4955952"/>
              <a:ext cx="434975" cy="427038"/>
            </a:xfrm>
            <a:custGeom>
              <a:avLst/>
              <a:gdLst>
                <a:gd name="T0" fmla="*/ 44 w 50"/>
                <a:gd name="T1" fmla="*/ 2 h 49"/>
                <a:gd name="T2" fmla="*/ 2 w 50"/>
                <a:gd name="T3" fmla="*/ 43 h 49"/>
                <a:gd name="T4" fmla="*/ 6 w 50"/>
                <a:gd name="T5" fmla="*/ 46 h 49"/>
                <a:gd name="T6" fmla="*/ 47 w 50"/>
                <a:gd name="T7" fmla="*/ 6 h 49"/>
                <a:gd name="T8" fmla="*/ 44 w 50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44" y="2"/>
                  </a:moveTo>
                  <a:cubicBezTo>
                    <a:pt x="29" y="15"/>
                    <a:pt x="15" y="28"/>
                    <a:pt x="2" y="43"/>
                  </a:cubicBezTo>
                  <a:cubicBezTo>
                    <a:pt x="0" y="45"/>
                    <a:pt x="4" y="49"/>
                    <a:pt x="6" y="46"/>
                  </a:cubicBezTo>
                  <a:cubicBezTo>
                    <a:pt x="19" y="32"/>
                    <a:pt x="32" y="18"/>
                    <a:pt x="47" y="6"/>
                  </a:cubicBezTo>
                  <a:cubicBezTo>
                    <a:pt x="50" y="4"/>
                    <a:pt x="46" y="0"/>
                    <a:pt x="4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107"/>
            <p:cNvSpPr>
              <a:spLocks/>
            </p:cNvSpPr>
            <p:nvPr/>
          </p:nvSpPr>
          <p:spPr bwMode="auto">
            <a:xfrm>
              <a:off x="6501063" y="5103590"/>
              <a:ext cx="1238250" cy="514350"/>
            </a:xfrm>
            <a:custGeom>
              <a:avLst/>
              <a:gdLst>
                <a:gd name="T0" fmla="*/ 2 w 142"/>
                <a:gd name="T1" fmla="*/ 4 h 59"/>
                <a:gd name="T2" fmla="*/ 40 w 142"/>
                <a:gd name="T3" fmla="*/ 21 h 59"/>
                <a:gd name="T4" fmla="*/ 40 w 142"/>
                <a:gd name="T5" fmla="*/ 19 h 59"/>
                <a:gd name="T6" fmla="*/ 9 w 142"/>
                <a:gd name="T7" fmla="*/ 55 h 59"/>
                <a:gd name="T8" fmla="*/ 10 w 142"/>
                <a:gd name="T9" fmla="*/ 58 h 59"/>
                <a:gd name="T10" fmla="*/ 140 w 142"/>
                <a:gd name="T11" fmla="*/ 26 h 59"/>
                <a:gd name="T12" fmla="*/ 139 w 142"/>
                <a:gd name="T13" fmla="*/ 23 h 59"/>
                <a:gd name="T14" fmla="*/ 9 w 142"/>
                <a:gd name="T15" fmla="*/ 55 h 59"/>
                <a:gd name="T16" fmla="*/ 11 w 142"/>
                <a:gd name="T17" fmla="*/ 58 h 59"/>
                <a:gd name="T18" fmla="*/ 42 w 142"/>
                <a:gd name="T19" fmla="*/ 21 h 59"/>
                <a:gd name="T20" fmla="*/ 42 w 142"/>
                <a:gd name="T21" fmla="*/ 18 h 59"/>
                <a:gd name="T22" fmla="*/ 3 w 142"/>
                <a:gd name="T23" fmla="*/ 1 h 59"/>
                <a:gd name="T24" fmla="*/ 2 w 142"/>
                <a:gd name="T25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59">
                  <a:moveTo>
                    <a:pt x="2" y="4"/>
                  </a:moveTo>
                  <a:cubicBezTo>
                    <a:pt x="15" y="8"/>
                    <a:pt x="28" y="14"/>
                    <a:pt x="40" y="21"/>
                  </a:cubicBezTo>
                  <a:cubicBezTo>
                    <a:pt x="40" y="20"/>
                    <a:pt x="40" y="20"/>
                    <a:pt x="40" y="19"/>
                  </a:cubicBezTo>
                  <a:cubicBezTo>
                    <a:pt x="29" y="31"/>
                    <a:pt x="19" y="43"/>
                    <a:pt x="9" y="55"/>
                  </a:cubicBezTo>
                  <a:cubicBezTo>
                    <a:pt x="8" y="56"/>
                    <a:pt x="9" y="59"/>
                    <a:pt x="10" y="58"/>
                  </a:cubicBezTo>
                  <a:cubicBezTo>
                    <a:pt x="53" y="45"/>
                    <a:pt x="96" y="33"/>
                    <a:pt x="140" y="26"/>
                  </a:cubicBezTo>
                  <a:cubicBezTo>
                    <a:pt x="142" y="25"/>
                    <a:pt x="141" y="22"/>
                    <a:pt x="139" y="23"/>
                  </a:cubicBezTo>
                  <a:cubicBezTo>
                    <a:pt x="95" y="30"/>
                    <a:pt x="52" y="41"/>
                    <a:pt x="9" y="55"/>
                  </a:cubicBezTo>
                  <a:cubicBezTo>
                    <a:pt x="10" y="56"/>
                    <a:pt x="10" y="57"/>
                    <a:pt x="11" y="58"/>
                  </a:cubicBezTo>
                  <a:cubicBezTo>
                    <a:pt x="21" y="45"/>
                    <a:pt x="32" y="33"/>
                    <a:pt x="42" y="21"/>
                  </a:cubicBezTo>
                  <a:cubicBezTo>
                    <a:pt x="43" y="20"/>
                    <a:pt x="43" y="19"/>
                    <a:pt x="42" y="18"/>
                  </a:cubicBezTo>
                  <a:cubicBezTo>
                    <a:pt x="30" y="11"/>
                    <a:pt x="17" y="5"/>
                    <a:pt x="3" y="1"/>
                  </a:cubicBezTo>
                  <a:cubicBezTo>
                    <a:pt x="1" y="0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108"/>
            <p:cNvSpPr>
              <a:spLocks/>
            </p:cNvSpPr>
            <p:nvPr/>
          </p:nvSpPr>
          <p:spPr bwMode="auto">
            <a:xfrm>
              <a:off x="6493125" y="4851177"/>
              <a:ext cx="1079500" cy="287338"/>
            </a:xfrm>
            <a:custGeom>
              <a:avLst/>
              <a:gdLst>
                <a:gd name="T0" fmla="*/ 3 w 124"/>
                <a:gd name="T1" fmla="*/ 33 h 33"/>
                <a:gd name="T2" fmla="*/ 122 w 124"/>
                <a:gd name="T3" fmla="*/ 3 h 33"/>
                <a:gd name="T4" fmla="*/ 121 w 124"/>
                <a:gd name="T5" fmla="*/ 0 h 33"/>
                <a:gd name="T6" fmla="*/ 2 w 124"/>
                <a:gd name="T7" fmla="*/ 30 h 33"/>
                <a:gd name="T8" fmla="*/ 3 w 12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3">
                  <a:moveTo>
                    <a:pt x="3" y="33"/>
                  </a:moveTo>
                  <a:cubicBezTo>
                    <a:pt x="42" y="22"/>
                    <a:pt x="82" y="12"/>
                    <a:pt x="122" y="3"/>
                  </a:cubicBezTo>
                  <a:cubicBezTo>
                    <a:pt x="124" y="3"/>
                    <a:pt x="123" y="0"/>
                    <a:pt x="121" y="0"/>
                  </a:cubicBezTo>
                  <a:cubicBezTo>
                    <a:pt x="81" y="8"/>
                    <a:pt x="41" y="18"/>
                    <a:pt x="2" y="30"/>
                  </a:cubicBezTo>
                  <a:cubicBezTo>
                    <a:pt x="0" y="30"/>
                    <a:pt x="1" y="33"/>
                    <a:pt x="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109"/>
            <p:cNvSpPr>
              <a:spLocks/>
            </p:cNvSpPr>
            <p:nvPr/>
          </p:nvSpPr>
          <p:spPr bwMode="auto">
            <a:xfrm>
              <a:off x="7529763" y="4824190"/>
              <a:ext cx="557213" cy="157163"/>
            </a:xfrm>
            <a:custGeom>
              <a:avLst/>
              <a:gdLst>
                <a:gd name="T0" fmla="*/ 2 w 64"/>
                <a:gd name="T1" fmla="*/ 4 h 18"/>
                <a:gd name="T2" fmla="*/ 61 w 64"/>
                <a:gd name="T3" fmla="*/ 17 h 18"/>
                <a:gd name="T4" fmla="*/ 62 w 64"/>
                <a:gd name="T5" fmla="*/ 14 h 18"/>
                <a:gd name="T6" fmla="*/ 3 w 64"/>
                <a:gd name="T7" fmla="*/ 1 h 18"/>
                <a:gd name="T8" fmla="*/ 2 w 64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8">
                  <a:moveTo>
                    <a:pt x="2" y="4"/>
                  </a:moveTo>
                  <a:cubicBezTo>
                    <a:pt x="22" y="8"/>
                    <a:pt x="42" y="13"/>
                    <a:pt x="61" y="17"/>
                  </a:cubicBezTo>
                  <a:cubicBezTo>
                    <a:pt x="64" y="18"/>
                    <a:pt x="64" y="15"/>
                    <a:pt x="62" y="14"/>
                  </a:cubicBezTo>
                  <a:cubicBezTo>
                    <a:pt x="42" y="10"/>
                    <a:pt x="23" y="5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110"/>
            <p:cNvSpPr>
              <a:spLocks/>
            </p:cNvSpPr>
            <p:nvPr/>
          </p:nvSpPr>
          <p:spPr bwMode="auto">
            <a:xfrm>
              <a:off x="7686925" y="4938490"/>
              <a:ext cx="400050" cy="401638"/>
            </a:xfrm>
            <a:custGeom>
              <a:avLst/>
              <a:gdLst>
                <a:gd name="T0" fmla="*/ 42 w 46"/>
                <a:gd name="T1" fmla="*/ 2 h 46"/>
                <a:gd name="T2" fmla="*/ 1 w 46"/>
                <a:gd name="T3" fmla="*/ 42 h 46"/>
                <a:gd name="T4" fmla="*/ 3 w 46"/>
                <a:gd name="T5" fmla="*/ 45 h 46"/>
                <a:gd name="T6" fmla="*/ 44 w 46"/>
                <a:gd name="T7" fmla="*/ 4 h 46"/>
                <a:gd name="T8" fmla="*/ 42 w 46"/>
                <a:gd name="T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2" y="2"/>
                  </a:moveTo>
                  <a:cubicBezTo>
                    <a:pt x="27" y="14"/>
                    <a:pt x="14" y="28"/>
                    <a:pt x="1" y="42"/>
                  </a:cubicBezTo>
                  <a:cubicBezTo>
                    <a:pt x="0" y="44"/>
                    <a:pt x="2" y="46"/>
                    <a:pt x="3" y="45"/>
                  </a:cubicBezTo>
                  <a:cubicBezTo>
                    <a:pt x="16" y="30"/>
                    <a:pt x="30" y="17"/>
                    <a:pt x="44" y="4"/>
                  </a:cubicBezTo>
                  <a:cubicBezTo>
                    <a:pt x="46" y="3"/>
                    <a:pt x="44" y="0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111"/>
            <p:cNvSpPr>
              <a:spLocks/>
            </p:cNvSpPr>
            <p:nvPr/>
          </p:nvSpPr>
          <p:spPr bwMode="auto">
            <a:xfrm>
              <a:off x="6701088" y="4763865"/>
              <a:ext cx="139700" cy="217488"/>
            </a:xfrm>
            <a:custGeom>
              <a:avLst/>
              <a:gdLst>
                <a:gd name="T0" fmla="*/ 1 w 16"/>
                <a:gd name="T1" fmla="*/ 4 h 25"/>
                <a:gd name="T2" fmla="*/ 8 w 16"/>
                <a:gd name="T3" fmla="*/ 22 h 25"/>
                <a:gd name="T4" fmla="*/ 13 w 16"/>
                <a:gd name="T5" fmla="*/ 17 h 25"/>
                <a:gd name="T6" fmla="*/ 7 w 16"/>
                <a:gd name="T7" fmla="*/ 4 h 25"/>
                <a:gd name="T8" fmla="*/ 1 w 16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" y="4"/>
                  </a:moveTo>
                  <a:cubicBezTo>
                    <a:pt x="0" y="11"/>
                    <a:pt x="3" y="17"/>
                    <a:pt x="8" y="22"/>
                  </a:cubicBezTo>
                  <a:cubicBezTo>
                    <a:pt x="11" y="25"/>
                    <a:pt x="16" y="20"/>
                    <a:pt x="13" y="17"/>
                  </a:cubicBezTo>
                  <a:cubicBezTo>
                    <a:pt x="9" y="14"/>
                    <a:pt x="7" y="9"/>
                    <a:pt x="7" y="4"/>
                  </a:cubicBezTo>
                  <a:cubicBezTo>
                    <a:pt x="8" y="0"/>
                    <a:pt x="1" y="0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112"/>
            <p:cNvSpPr>
              <a:spLocks/>
            </p:cNvSpPr>
            <p:nvPr/>
          </p:nvSpPr>
          <p:spPr bwMode="auto">
            <a:xfrm>
              <a:off x="6937625" y="5514752"/>
              <a:ext cx="374650" cy="915988"/>
            </a:xfrm>
            <a:custGeom>
              <a:avLst/>
              <a:gdLst>
                <a:gd name="T0" fmla="*/ 2 w 43"/>
                <a:gd name="T1" fmla="*/ 6 h 105"/>
                <a:gd name="T2" fmla="*/ 35 w 43"/>
                <a:gd name="T3" fmla="*/ 101 h 105"/>
                <a:gd name="T4" fmla="*/ 41 w 43"/>
                <a:gd name="T5" fmla="*/ 100 h 105"/>
                <a:gd name="T6" fmla="*/ 8 w 43"/>
                <a:gd name="T7" fmla="*/ 4 h 105"/>
                <a:gd name="T8" fmla="*/ 2 w 43"/>
                <a:gd name="T9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5">
                  <a:moveTo>
                    <a:pt x="2" y="6"/>
                  </a:moveTo>
                  <a:cubicBezTo>
                    <a:pt x="14" y="37"/>
                    <a:pt x="25" y="69"/>
                    <a:pt x="35" y="101"/>
                  </a:cubicBezTo>
                  <a:cubicBezTo>
                    <a:pt x="36" y="105"/>
                    <a:pt x="43" y="104"/>
                    <a:pt x="41" y="100"/>
                  </a:cubicBezTo>
                  <a:cubicBezTo>
                    <a:pt x="31" y="67"/>
                    <a:pt x="20" y="36"/>
                    <a:pt x="8" y="4"/>
                  </a:cubicBezTo>
                  <a:cubicBezTo>
                    <a:pt x="7" y="0"/>
                    <a:pt x="0" y="2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113"/>
            <p:cNvSpPr>
              <a:spLocks/>
            </p:cNvSpPr>
            <p:nvPr/>
          </p:nvSpPr>
          <p:spPr bwMode="auto">
            <a:xfrm>
              <a:off x="7032875" y="5514752"/>
              <a:ext cx="366713" cy="915988"/>
            </a:xfrm>
            <a:custGeom>
              <a:avLst/>
              <a:gdLst>
                <a:gd name="T0" fmla="*/ 1 w 42"/>
                <a:gd name="T1" fmla="*/ 6 h 105"/>
                <a:gd name="T2" fmla="*/ 34 w 42"/>
                <a:gd name="T3" fmla="*/ 101 h 105"/>
                <a:gd name="T4" fmla="*/ 41 w 42"/>
                <a:gd name="T5" fmla="*/ 100 h 105"/>
                <a:gd name="T6" fmla="*/ 8 w 42"/>
                <a:gd name="T7" fmla="*/ 4 h 105"/>
                <a:gd name="T8" fmla="*/ 1 w 42"/>
                <a:gd name="T9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05">
                  <a:moveTo>
                    <a:pt x="1" y="6"/>
                  </a:moveTo>
                  <a:cubicBezTo>
                    <a:pt x="13" y="37"/>
                    <a:pt x="24" y="69"/>
                    <a:pt x="34" y="101"/>
                  </a:cubicBezTo>
                  <a:cubicBezTo>
                    <a:pt x="36" y="105"/>
                    <a:pt x="42" y="104"/>
                    <a:pt x="41" y="100"/>
                  </a:cubicBezTo>
                  <a:cubicBezTo>
                    <a:pt x="31" y="67"/>
                    <a:pt x="20" y="36"/>
                    <a:pt x="8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114"/>
            <p:cNvSpPr>
              <a:spLocks/>
            </p:cNvSpPr>
            <p:nvPr/>
          </p:nvSpPr>
          <p:spPr bwMode="auto">
            <a:xfrm>
              <a:off x="6753475" y="4711477"/>
              <a:ext cx="122238" cy="209550"/>
            </a:xfrm>
            <a:custGeom>
              <a:avLst/>
              <a:gdLst>
                <a:gd name="T0" fmla="*/ 1 w 14"/>
                <a:gd name="T1" fmla="*/ 5 h 24"/>
                <a:gd name="T2" fmla="*/ 6 w 14"/>
                <a:gd name="T3" fmla="*/ 20 h 24"/>
                <a:gd name="T4" fmla="*/ 12 w 14"/>
                <a:gd name="T5" fmla="*/ 18 h 24"/>
                <a:gd name="T6" fmla="*/ 8 w 14"/>
                <a:gd name="T7" fmla="*/ 4 h 24"/>
                <a:gd name="T8" fmla="*/ 1 w 14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1" y="5"/>
                  </a:moveTo>
                  <a:cubicBezTo>
                    <a:pt x="3" y="10"/>
                    <a:pt x="4" y="15"/>
                    <a:pt x="6" y="20"/>
                  </a:cubicBezTo>
                  <a:cubicBezTo>
                    <a:pt x="7" y="24"/>
                    <a:pt x="14" y="23"/>
                    <a:pt x="12" y="18"/>
                  </a:cubicBezTo>
                  <a:cubicBezTo>
                    <a:pt x="11" y="14"/>
                    <a:pt x="9" y="9"/>
                    <a:pt x="8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115"/>
            <p:cNvSpPr>
              <a:spLocks/>
            </p:cNvSpPr>
            <p:nvPr/>
          </p:nvSpPr>
          <p:spPr bwMode="auto">
            <a:xfrm>
              <a:off x="6658225" y="4719415"/>
              <a:ext cx="165100" cy="96838"/>
            </a:xfrm>
            <a:custGeom>
              <a:avLst/>
              <a:gdLst>
                <a:gd name="T0" fmla="*/ 6 w 19"/>
                <a:gd name="T1" fmla="*/ 10 h 11"/>
                <a:gd name="T2" fmla="*/ 15 w 19"/>
                <a:gd name="T3" fmla="*/ 8 h 11"/>
                <a:gd name="T4" fmla="*/ 13 w 19"/>
                <a:gd name="T5" fmla="*/ 2 h 11"/>
                <a:gd name="T6" fmla="*/ 4 w 19"/>
                <a:gd name="T7" fmla="*/ 4 h 11"/>
                <a:gd name="T8" fmla="*/ 6 w 19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6" y="10"/>
                  </a:moveTo>
                  <a:cubicBezTo>
                    <a:pt x="9" y="10"/>
                    <a:pt x="12" y="9"/>
                    <a:pt x="15" y="8"/>
                  </a:cubicBezTo>
                  <a:cubicBezTo>
                    <a:pt x="19" y="7"/>
                    <a:pt x="17" y="0"/>
                    <a:pt x="13" y="2"/>
                  </a:cubicBezTo>
                  <a:cubicBezTo>
                    <a:pt x="10" y="2"/>
                    <a:pt x="7" y="3"/>
                    <a:pt x="4" y="4"/>
                  </a:cubicBezTo>
                  <a:cubicBezTo>
                    <a:pt x="0" y="5"/>
                    <a:pt x="1" y="11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116"/>
            <p:cNvSpPr>
              <a:spLocks/>
            </p:cNvSpPr>
            <p:nvPr/>
          </p:nvSpPr>
          <p:spPr bwMode="auto">
            <a:xfrm>
              <a:off x="7128125" y="6298977"/>
              <a:ext cx="296863" cy="174625"/>
            </a:xfrm>
            <a:custGeom>
              <a:avLst/>
              <a:gdLst>
                <a:gd name="T0" fmla="*/ 6 w 34"/>
                <a:gd name="T1" fmla="*/ 19 h 20"/>
                <a:gd name="T2" fmla="*/ 31 w 34"/>
                <a:gd name="T3" fmla="*/ 8 h 20"/>
                <a:gd name="T4" fmla="*/ 27 w 34"/>
                <a:gd name="T5" fmla="*/ 2 h 20"/>
                <a:gd name="T6" fmla="*/ 4 w 34"/>
                <a:gd name="T7" fmla="*/ 13 h 20"/>
                <a:gd name="T8" fmla="*/ 6 w 34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0">
                  <a:moveTo>
                    <a:pt x="6" y="19"/>
                  </a:moveTo>
                  <a:cubicBezTo>
                    <a:pt x="15" y="17"/>
                    <a:pt x="23" y="13"/>
                    <a:pt x="31" y="8"/>
                  </a:cubicBezTo>
                  <a:cubicBezTo>
                    <a:pt x="34" y="6"/>
                    <a:pt x="31" y="0"/>
                    <a:pt x="27" y="2"/>
                  </a:cubicBezTo>
                  <a:cubicBezTo>
                    <a:pt x="20" y="7"/>
                    <a:pt x="13" y="11"/>
                    <a:pt x="4" y="13"/>
                  </a:cubicBezTo>
                  <a:cubicBezTo>
                    <a:pt x="0" y="14"/>
                    <a:pt x="2" y="20"/>
                    <a:pt x="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79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FLÉCHAGE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Créatif 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pic>
        <p:nvPicPr>
          <p:cNvPr id="35" name="Graphique 34">
            <a:extLst>
              <a:ext uri="{FF2B5EF4-FFF2-40B4-BE49-F238E27FC236}">
                <a16:creationId xmlns:a16="http://schemas.microsoft.com/office/drawing/2014/main" id="{2B4E508F-F100-BC48-8BA3-4DC638FEF5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334663" y="5109490"/>
            <a:ext cx="833124" cy="1171203"/>
          </a:xfrm>
          <a:prstGeom prst="rect">
            <a:avLst/>
          </a:prstGeom>
        </p:spPr>
      </p:pic>
      <p:grpSp>
        <p:nvGrpSpPr>
          <p:cNvPr id="38" name="Graphique 36">
            <a:extLst>
              <a:ext uri="{FF2B5EF4-FFF2-40B4-BE49-F238E27FC236}">
                <a16:creationId xmlns:a16="http://schemas.microsoft.com/office/drawing/2014/main" id="{801CDD4B-65EA-6B46-B586-6D2650FDE621}"/>
              </a:ext>
            </a:extLst>
          </p:cNvPr>
          <p:cNvGrpSpPr/>
          <p:nvPr/>
        </p:nvGrpSpPr>
        <p:grpSpPr>
          <a:xfrm>
            <a:off x="10070914" y="3066982"/>
            <a:ext cx="1662803" cy="1442407"/>
            <a:chOff x="9061607" y="2597993"/>
            <a:chExt cx="1662803" cy="1442407"/>
          </a:xfrm>
        </p:grpSpPr>
        <p:sp>
          <p:nvSpPr>
            <p:cNvPr id="39" name="Forme libre 38">
              <a:extLst>
                <a:ext uri="{FF2B5EF4-FFF2-40B4-BE49-F238E27FC236}">
                  <a16:creationId xmlns:a16="http://schemas.microsoft.com/office/drawing/2014/main" id="{D307CBBD-72C1-D446-817B-1939A7AFD981}"/>
                </a:ext>
              </a:extLst>
            </p:cNvPr>
            <p:cNvSpPr/>
            <p:nvPr/>
          </p:nvSpPr>
          <p:spPr>
            <a:xfrm>
              <a:off x="9103534" y="2597993"/>
              <a:ext cx="1578138" cy="1400175"/>
            </a:xfrm>
            <a:custGeom>
              <a:avLst/>
              <a:gdLst>
                <a:gd name="connsiteX0" fmla="*/ 593874 w 1578138"/>
                <a:gd name="connsiteY0" fmla="*/ 1403311 h 1400175"/>
                <a:gd name="connsiteX1" fmla="*/ 167016 w 1578138"/>
                <a:gd name="connsiteY1" fmla="*/ 1229004 h 1400175"/>
                <a:gd name="connsiteX2" fmla="*/ 1597 w 1578138"/>
                <a:gd name="connsiteY2" fmla="*/ 930871 h 1400175"/>
                <a:gd name="connsiteX3" fmla="*/ 220255 w 1578138"/>
                <a:gd name="connsiteY3" fmla="*/ 657503 h 1400175"/>
                <a:gd name="connsiteX4" fmla="*/ 1014077 w 1578138"/>
                <a:gd name="connsiteY4" fmla="*/ 564158 h 1400175"/>
                <a:gd name="connsiteX5" fmla="*/ 829644 w 1578138"/>
                <a:gd name="connsiteY5" fmla="*/ 457478 h 1400175"/>
                <a:gd name="connsiteX6" fmla="*/ 843904 w 1578138"/>
                <a:gd name="connsiteY6" fmla="*/ 432713 h 1400175"/>
                <a:gd name="connsiteX7" fmla="*/ 1012176 w 1578138"/>
                <a:gd name="connsiteY7" fmla="*/ 521296 h 1400175"/>
                <a:gd name="connsiteX8" fmla="*/ 1182349 w 1578138"/>
                <a:gd name="connsiteY8" fmla="*/ 609878 h 1400175"/>
                <a:gd name="connsiteX9" fmla="*/ 1212771 w 1578138"/>
                <a:gd name="connsiteY9" fmla="*/ 627976 h 1400175"/>
                <a:gd name="connsiteX10" fmla="*/ 1178546 w 1578138"/>
                <a:gd name="connsiteY10" fmla="*/ 636548 h 1400175"/>
                <a:gd name="connsiteX11" fmla="*/ 774504 w 1578138"/>
                <a:gd name="connsiteY11" fmla="*/ 717511 h 1400175"/>
                <a:gd name="connsiteX12" fmla="*/ 770702 w 1578138"/>
                <a:gd name="connsiteY12" fmla="*/ 688936 h 1400175"/>
                <a:gd name="connsiteX13" fmla="*/ 1136716 w 1578138"/>
                <a:gd name="connsiteY13" fmla="*/ 617498 h 1400175"/>
                <a:gd name="connsiteX14" fmla="*/ 1121505 w 1578138"/>
                <a:gd name="connsiteY14" fmla="*/ 609878 h 1400175"/>
                <a:gd name="connsiteX15" fmla="*/ 1092034 w 1578138"/>
                <a:gd name="connsiteY15" fmla="*/ 605116 h 1400175"/>
                <a:gd name="connsiteX16" fmla="*/ 230712 w 1578138"/>
                <a:gd name="connsiteY16" fmla="*/ 685126 h 1400175"/>
                <a:gd name="connsiteX17" fmla="*/ 30118 w 1578138"/>
                <a:gd name="connsiteY17" fmla="*/ 928013 h 1400175"/>
                <a:gd name="connsiteX18" fmla="*/ 186981 w 1578138"/>
                <a:gd name="connsiteY18" fmla="*/ 1209953 h 1400175"/>
                <a:gd name="connsiteX19" fmla="*/ 777356 w 1578138"/>
                <a:gd name="connsiteY19" fmla="*/ 1350923 h 1400175"/>
                <a:gd name="connsiteX20" fmla="*/ 1374387 w 1578138"/>
                <a:gd name="connsiteY20" fmla="*/ 968018 h 1400175"/>
                <a:gd name="connsiteX21" fmla="*/ 1485617 w 1578138"/>
                <a:gd name="connsiteY21" fmla="*/ 341273 h 1400175"/>
                <a:gd name="connsiteX22" fmla="*/ 1024535 w 1578138"/>
                <a:gd name="connsiteY22" fmla="*/ 33616 h 1400175"/>
                <a:gd name="connsiteX23" fmla="*/ 123285 w 1578138"/>
                <a:gd name="connsiteY23" fmla="*/ 326033 h 1400175"/>
                <a:gd name="connsiteX24" fmla="*/ 103320 w 1578138"/>
                <a:gd name="connsiteY24" fmla="*/ 306031 h 1400175"/>
                <a:gd name="connsiteX25" fmla="*/ 1028338 w 1578138"/>
                <a:gd name="connsiteY25" fmla="*/ 5993 h 1400175"/>
                <a:gd name="connsiteX26" fmla="*/ 1510335 w 1578138"/>
                <a:gd name="connsiteY26" fmla="*/ 325081 h 1400175"/>
                <a:gd name="connsiteX27" fmla="*/ 1395302 w 1578138"/>
                <a:gd name="connsiteY27" fmla="*/ 987068 h 1400175"/>
                <a:gd name="connsiteX28" fmla="*/ 784962 w 1578138"/>
                <a:gd name="connsiteY28" fmla="*/ 1377593 h 1400175"/>
                <a:gd name="connsiteX29" fmla="*/ 593874 w 1578138"/>
                <a:gd name="connsiteY29" fmla="*/ 1403311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78138" h="1400175">
                  <a:moveTo>
                    <a:pt x="593874" y="1403311"/>
                  </a:moveTo>
                  <a:cubicBezTo>
                    <a:pt x="433208" y="1403311"/>
                    <a:pt x="287753" y="1344256"/>
                    <a:pt x="167016" y="1229004"/>
                  </a:cubicBezTo>
                  <a:cubicBezTo>
                    <a:pt x="100468" y="1162328"/>
                    <a:pt x="17759" y="1028978"/>
                    <a:pt x="1597" y="930871"/>
                  </a:cubicBezTo>
                  <a:cubicBezTo>
                    <a:pt x="-15515" y="805141"/>
                    <a:pt x="108074" y="705128"/>
                    <a:pt x="220255" y="657503"/>
                  </a:cubicBezTo>
                  <a:cubicBezTo>
                    <a:pt x="455074" y="560348"/>
                    <a:pt x="727921" y="528916"/>
                    <a:pt x="1014077" y="564158"/>
                  </a:cubicBezTo>
                  <a:cubicBezTo>
                    <a:pt x="948480" y="527963"/>
                    <a:pt x="888587" y="492721"/>
                    <a:pt x="829644" y="457478"/>
                  </a:cubicBezTo>
                  <a:lnTo>
                    <a:pt x="843904" y="432713"/>
                  </a:lnTo>
                  <a:cubicBezTo>
                    <a:pt x="899995" y="465098"/>
                    <a:pt x="957036" y="493673"/>
                    <a:pt x="1012176" y="521296"/>
                  </a:cubicBezTo>
                  <a:cubicBezTo>
                    <a:pt x="1067316" y="548918"/>
                    <a:pt x="1125308" y="577493"/>
                    <a:pt x="1182349" y="609878"/>
                  </a:cubicBezTo>
                  <a:lnTo>
                    <a:pt x="1212771" y="627976"/>
                  </a:lnTo>
                  <a:lnTo>
                    <a:pt x="1178546" y="636548"/>
                  </a:lnTo>
                  <a:cubicBezTo>
                    <a:pt x="1015028" y="677506"/>
                    <a:pt x="882883" y="704176"/>
                    <a:pt x="774504" y="717511"/>
                  </a:cubicBezTo>
                  <a:lnTo>
                    <a:pt x="770702" y="688936"/>
                  </a:lnTo>
                  <a:cubicBezTo>
                    <a:pt x="870524" y="676553"/>
                    <a:pt x="990310" y="652741"/>
                    <a:pt x="1136716" y="617498"/>
                  </a:cubicBezTo>
                  <a:cubicBezTo>
                    <a:pt x="1131962" y="614641"/>
                    <a:pt x="1127209" y="611784"/>
                    <a:pt x="1121505" y="609878"/>
                  </a:cubicBezTo>
                  <a:lnTo>
                    <a:pt x="1092034" y="605116"/>
                  </a:lnTo>
                  <a:cubicBezTo>
                    <a:pt x="781159" y="552728"/>
                    <a:pt x="482644" y="580351"/>
                    <a:pt x="230712" y="685126"/>
                  </a:cubicBezTo>
                  <a:cubicBezTo>
                    <a:pt x="120433" y="732751"/>
                    <a:pt x="15857" y="826096"/>
                    <a:pt x="30118" y="928013"/>
                  </a:cubicBezTo>
                  <a:cubicBezTo>
                    <a:pt x="45328" y="1020406"/>
                    <a:pt x="123285" y="1146136"/>
                    <a:pt x="186981" y="1209953"/>
                  </a:cubicBezTo>
                  <a:cubicBezTo>
                    <a:pt x="346696" y="1362354"/>
                    <a:pt x="550143" y="1410931"/>
                    <a:pt x="777356" y="1350923"/>
                  </a:cubicBezTo>
                  <a:cubicBezTo>
                    <a:pt x="977000" y="1298536"/>
                    <a:pt x="1189003" y="1162328"/>
                    <a:pt x="1374387" y="968018"/>
                  </a:cubicBezTo>
                  <a:cubicBezTo>
                    <a:pt x="1582587" y="759421"/>
                    <a:pt x="1588291" y="494626"/>
                    <a:pt x="1485617" y="341273"/>
                  </a:cubicBezTo>
                  <a:cubicBezTo>
                    <a:pt x="1378190" y="161251"/>
                    <a:pt x="1223228" y="58381"/>
                    <a:pt x="1024535" y="33616"/>
                  </a:cubicBezTo>
                  <a:cubicBezTo>
                    <a:pt x="623345" y="-15914"/>
                    <a:pt x="186030" y="262216"/>
                    <a:pt x="123285" y="326033"/>
                  </a:cubicBezTo>
                  <a:lnTo>
                    <a:pt x="103320" y="306031"/>
                  </a:lnTo>
                  <a:cubicBezTo>
                    <a:pt x="191734" y="217448"/>
                    <a:pt x="639507" y="-42584"/>
                    <a:pt x="1028338" y="5993"/>
                  </a:cubicBezTo>
                  <a:cubicBezTo>
                    <a:pt x="1236538" y="31711"/>
                    <a:pt x="1398154" y="139343"/>
                    <a:pt x="1510335" y="325081"/>
                  </a:cubicBezTo>
                  <a:cubicBezTo>
                    <a:pt x="1618713" y="487958"/>
                    <a:pt x="1614911" y="767993"/>
                    <a:pt x="1395302" y="987068"/>
                  </a:cubicBezTo>
                  <a:cubicBezTo>
                    <a:pt x="1206116" y="1185189"/>
                    <a:pt x="989359" y="1323301"/>
                    <a:pt x="784962" y="1377593"/>
                  </a:cubicBezTo>
                  <a:cubicBezTo>
                    <a:pt x="719365" y="1394739"/>
                    <a:pt x="655669" y="1403311"/>
                    <a:pt x="593874" y="1403311"/>
                  </a:cubicBezTo>
                  <a:close/>
                </a:path>
              </a:pathLst>
            </a:custGeom>
            <a:solidFill>
              <a:srgbClr val="A71680">
                <a:alpha val="46000"/>
              </a:srgbClr>
            </a:solidFill>
            <a:ln w="94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40" name="Forme libre 39">
              <a:extLst>
                <a:ext uri="{FF2B5EF4-FFF2-40B4-BE49-F238E27FC236}">
                  <a16:creationId xmlns:a16="http://schemas.microsoft.com/office/drawing/2014/main" id="{47920EE7-A861-104A-B92B-322EC5D64618}"/>
                </a:ext>
              </a:extLst>
            </p:cNvPr>
            <p:cNvSpPr/>
            <p:nvPr/>
          </p:nvSpPr>
          <p:spPr>
            <a:xfrm>
              <a:off x="9103534" y="2640225"/>
              <a:ext cx="1578138" cy="1400175"/>
            </a:xfrm>
            <a:custGeom>
              <a:avLst/>
              <a:gdLst>
                <a:gd name="connsiteX0" fmla="*/ 1508511 w 1578138"/>
                <a:gd name="connsiteY0" fmla="*/ 324880 h 1400175"/>
                <a:gd name="connsiteX1" fmla="*/ 1026514 w 1578138"/>
                <a:gd name="connsiteY1" fmla="*/ 5793 h 1400175"/>
                <a:gd name="connsiteX2" fmla="*/ 101497 w 1578138"/>
                <a:gd name="connsiteY2" fmla="*/ 305830 h 1400175"/>
                <a:gd name="connsiteX3" fmla="*/ 121461 w 1578138"/>
                <a:gd name="connsiteY3" fmla="*/ 325833 h 1400175"/>
                <a:gd name="connsiteX4" fmla="*/ 1023662 w 1578138"/>
                <a:gd name="connsiteY4" fmla="*/ 34368 h 1400175"/>
                <a:gd name="connsiteX5" fmla="*/ 1484744 w 1578138"/>
                <a:gd name="connsiteY5" fmla="*/ 340120 h 1400175"/>
                <a:gd name="connsiteX6" fmla="*/ 1374465 w 1578138"/>
                <a:gd name="connsiteY6" fmla="*/ 984010 h 1400175"/>
                <a:gd name="connsiteX7" fmla="*/ 187058 w 1578138"/>
                <a:gd name="connsiteY7" fmla="*/ 1209753 h 1400175"/>
                <a:gd name="connsiteX8" fmla="*/ 30195 w 1578138"/>
                <a:gd name="connsiteY8" fmla="*/ 927813 h 1400175"/>
                <a:gd name="connsiteX9" fmla="*/ 228888 w 1578138"/>
                <a:gd name="connsiteY9" fmla="*/ 702070 h 1400175"/>
                <a:gd name="connsiteX10" fmla="*/ 230790 w 1578138"/>
                <a:gd name="connsiteY10" fmla="*/ 701118 h 1400175"/>
                <a:gd name="connsiteX11" fmla="*/ 1092111 w 1578138"/>
                <a:gd name="connsiteY11" fmla="*/ 604915 h 1400175"/>
                <a:gd name="connsiteX12" fmla="*/ 1105421 w 1578138"/>
                <a:gd name="connsiteY12" fmla="*/ 606820 h 1400175"/>
                <a:gd name="connsiteX13" fmla="*/ 1131089 w 1578138"/>
                <a:gd name="connsiteY13" fmla="*/ 619203 h 1400175"/>
                <a:gd name="connsiteX14" fmla="*/ 770779 w 1578138"/>
                <a:gd name="connsiteY14" fmla="*/ 689688 h 1400175"/>
                <a:gd name="connsiteX15" fmla="*/ 774582 w 1578138"/>
                <a:gd name="connsiteY15" fmla="*/ 718263 h 1400175"/>
                <a:gd name="connsiteX16" fmla="*/ 1178623 w 1578138"/>
                <a:gd name="connsiteY16" fmla="*/ 637300 h 1400175"/>
                <a:gd name="connsiteX17" fmla="*/ 1219503 w 1578138"/>
                <a:gd name="connsiteY17" fmla="*/ 626823 h 1400175"/>
                <a:gd name="connsiteX18" fmla="*/ 1180525 w 1578138"/>
                <a:gd name="connsiteY18" fmla="*/ 609678 h 1400175"/>
                <a:gd name="connsiteX19" fmla="*/ 1012253 w 1578138"/>
                <a:gd name="connsiteY19" fmla="*/ 529668 h 1400175"/>
                <a:gd name="connsiteX20" fmla="*/ 842081 w 1578138"/>
                <a:gd name="connsiteY20" fmla="*/ 448705 h 1400175"/>
                <a:gd name="connsiteX21" fmla="*/ 828771 w 1578138"/>
                <a:gd name="connsiteY21" fmla="*/ 474423 h 1400175"/>
                <a:gd name="connsiteX22" fmla="*/ 992289 w 1578138"/>
                <a:gd name="connsiteY22" fmla="*/ 558243 h 1400175"/>
                <a:gd name="connsiteX23" fmla="*/ 1006549 w 1578138"/>
                <a:gd name="connsiteY23" fmla="*/ 564910 h 1400175"/>
                <a:gd name="connsiteX24" fmla="*/ 220332 w 1578138"/>
                <a:gd name="connsiteY24" fmla="*/ 674448 h 1400175"/>
                <a:gd name="connsiteX25" fmla="*/ 1675 w 1578138"/>
                <a:gd name="connsiteY25" fmla="*/ 932575 h 1400175"/>
                <a:gd name="connsiteX26" fmla="*/ 166143 w 1578138"/>
                <a:gd name="connsiteY26" fmla="*/ 1229755 h 1400175"/>
                <a:gd name="connsiteX27" fmla="*/ 593952 w 1578138"/>
                <a:gd name="connsiteY27" fmla="*/ 1405015 h 1400175"/>
                <a:gd name="connsiteX28" fmla="*/ 1394429 w 1578138"/>
                <a:gd name="connsiteY28" fmla="*/ 1003060 h 1400175"/>
                <a:gd name="connsiteX29" fmla="*/ 1508511 w 1578138"/>
                <a:gd name="connsiteY29" fmla="*/ 32488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78138" h="1400175">
                  <a:moveTo>
                    <a:pt x="1508511" y="324880"/>
                  </a:moveTo>
                  <a:cubicBezTo>
                    <a:pt x="1397281" y="139143"/>
                    <a:pt x="1234714" y="31510"/>
                    <a:pt x="1026514" y="5793"/>
                  </a:cubicBezTo>
                  <a:cubicBezTo>
                    <a:pt x="637683" y="-41832"/>
                    <a:pt x="189910" y="217248"/>
                    <a:pt x="101497" y="305830"/>
                  </a:cubicBezTo>
                  <a:lnTo>
                    <a:pt x="121461" y="325833"/>
                  </a:lnTo>
                  <a:cubicBezTo>
                    <a:pt x="185157" y="262968"/>
                    <a:pt x="622472" y="-15162"/>
                    <a:pt x="1023662" y="34368"/>
                  </a:cubicBezTo>
                  <a:cubicBezTo>
                    <a:pt x="1222355" y="59133"/>
                    <a:pt x="1377317" y="162003"/>
                    <a:pt x="1484744" y="340120"/>
                  </a:cubicBezTo>
                  <a:cubicBezTo>
                    <a:pt x="1576961" y="494425"/>
                    <a:pt x="1596925" y="744933"/>
                    <a:pt x="1374465" y="984010"/>
                  </a:cubicBezTo>
                  <a:cubicBezTo>
                    <a:pt x="1054084" y="1305003"/>
                    <a:pt x="550220" y="1556463"/>
                    <a:pt x="187058" y="1209753"/>
                  </a:cubicBezTo>
                  <a:cubicBezTo>
                    <a:pt x="123362" y="1145935"/>
                    <a:pt x="45406" y="1020205"/>
                    <a:pt x="30195" y="927813"/>
                  </a:cubicBezTo>
                  <a:cubicBezTo>
                    <a:pt x="15935" y="825895"/>
                    <a:pt x="120510" y="732550"/>
                    <a:pt x="228888" y="702070"/>
                  </a:cubicBezTo>
                  <a:lnTo>
                    <a:pt x="230790" y="701118"/>
                  </a:lnTo>
                  <a:cubicBezTo>
                    <a:pt x="496982" y="590628"/>
                    <a:pt x="803103" y="556338"/>
                    <a:pt x="1092111" y="604915"/>
                  </a:cubicBezTo>
                  <a:lnTo>
                    <a:pt x="1105421" y="606820"/>
                  </a:lnTo>
                  <a:cubicBezTo>
                    <a:pt x="1113977" y="610630"/>
                    <a:pt x="1122533" y="615393"/>
                    <a:pt x="1131089" y="619203"/>
                  </a:cubicBezTo>
                  <a:cubicBezTo>
                    <a:pt x="987536" y="654445"/>
                    <a:pt x="869651" y="677305"/>
                    <a:pt x="770779" y="689688"/>
                  </a:cubicBezTo>
                  <a:lnTo>
                    <a:pt x="774582" y="718263"/>
                  </a:lnTo>
                  <a:cubicBezTo>
                    <a:pt x="883911" y="704928"/>
                    <a:pt x="1016056" y="678258"/>
                    <a:pt x="1178623" y="637300"/>
                  </a:cubicBezTo>
                  <a:lnTo>
                    <a:pt x="1219503" y="626823"/>
                  </a:lnTo>
                  <a:lnTo>
                    <a:pt x="1180525" y="609678"/>
                  </a:lnTo>
                  <a:cubicBezTo>
                    <a:pt x="1124434" y="585865"/>
                    <a:pt x="1067393" y="557290"/>
                    <a:pt x="1012253" y="529668"/>
                  </a:cubicBezTo>
                  <a:cubicBezTo>
                    <a:pt x="957114" y="502045"/>
                    <a:pt x="899122" y="473470"/>
                    <a:pt x="842081" y="448705"/>
                  </a:cubicBezTo>
                  <a:lnTo>
                    <a:pt x="828771" y="474423"/>
                  </a:lnTo>
                  <a:cubicBezTo>
                    <a:pt x="882010" y="506808"/>
                    <a:pt x="935248" y="531573"/>
                    <a:pt x="992289" y="558243"/>
                  </a:cubicBezTo>
                  <a:cubicBezTo>
                    <a:pt x="997043" y="560148"/>
                    <a:pt x="1001796" y="563005"/>
                    <a:pt x="1006549" y="564910"/>
                  </a:cubicBezTo>
                  <a:cubicBezTo>
                    <a:pt x="740357" y="536335"/>
                    <a:pt x="463708" y="574435"/>
                    <a:pt x="220332" y="674448"/>
                  </a:cubicBezTo>
                  <a:cubicBezTo>
                    <a:pt x="101497" y="708738"/>
                    <a:pt x="-15438" y="810655"/>
                    <a:pt x="1675" y="932575"/>
                  </a:cubicBezTo>
                  <a:cubicBezTo>
                    <a:pt x="17836" y="1029730"/>
                    <a:pt x="99595" y="1163080"/>
                    <a:pt x="166143" y="1229755"/>
                  </a:cubicBezTo>
                  <a:cubicBezTo>
                    <a:pt x="296387" y="1354533"/>
                    <a:pt x="443743" y="1405015"/>
                    <a:pt x="593952" y="1405015"/>
                  </a:cubicBezTo>
                  <a:cubicBezTo>
                    <a:pt x="880108" y="1405015"/>
                    <a:pt x="1177673" y="1220230"/>
                    <a:pt x="1394429" y="1003060"/>
                  </a:cubicBezTo>
                  <a:cubicBezTo>
                    <a:pt x="1628298" y="752553"/>
                    <a:pt x="1606432" y="488710"/>
                    <a:pt x="1508511" y="324880"/>
                  </a:cubicBezTo>
                  <a:close/>
                </a:path>
              </a:pathLst>
            </a:custGeom>
            <a:solidFill>
              <a:srgbClr val="A71680">
                <a:alpha val="59000"/>
              </a:srgbClr>
            </a:solidFill>
            <a:ln w="94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 40">
              <a:extLst>
                <a:ext uri="{FF2B5EF4-FFF2-40B4-BE49-F238E27FC236}">
                  <a16:creationId xmlns:a16="http://schemas.microsoft.com/office/drawing/2014/main" id="{CADD1C63-0F08-9149-A951-206984BF5383}"/>
                </a:ext>
              </a:extLst>
            </p:cNvPr>
            <p:cNvSpPr/>
            <p:nvPr/>
          </p:nvSpPr>
          <p:spPr>
            <a:xfrm>
              <a:off x="9146272" y="2639904"/>
              <a:ext cx="1578138" cy="1400175"/>
            </a:xfrm>
            <a:custGeom>
              <a:avLst/>
              <a:gdLst>
                <a:gd name="connsiteX0" fmla="*/ 1525588 w 1578138"/>
                <a:gd name="connsiteY0" fmla="*/ 325080 h 1400175"/>
                <a:gd name="connsiteX1" fmla="*/ 1040739 w 1578138"/>
                <a:gd name="connsiteY1" fmla="*/ 5993 h 1400175"/>
                <a:gd name="connsiteX2" fmla="*/ 102412 w 1578138"/>
                <a:gd name="connsiteY2" fmla="*/ 306983 h 1400175"/>
                <a:gd name="connsiteX3" fmla="*/ 122376 w 1578138"/>
                <a:gd name="connsiteY3" fmla="*/ 326985 h 1400175"/>
                <a:gd name="connsiteX4" fmla="*/ 1037887 w 1578138"/>
                <a:gd name="connsiteY4" fmla="*/ 34568 h 1400175"/>
                <a:gd name="connsiteX5" fmla="*/ 1500871 w 1578138"/>
                <a:gd name="connsiteY5" fmla="*/ 339368 h 1400175"/>
                <a:gd name="connsiteX6" fmla="*/ 1374429 w 1578138"/>
                <a:gd name="connsiteY6" fmla="*/ 984210 h 1400175"/>
                <a:gd name="connsiteX7" fmla="*/ 187023 w 1578138"/>
                <a:gd name="connsiteY7" fmla="*/ 1209953 h 1400175"/>
                <a:gd name="connsiteX8" fmla="*/ 30160 w 1578138"/>
                <a:gd name="connsiteY8" fmla="*/ 928013 h 1400175"/>
                <a:gd name="connsiteX9" fmla="*/ 230755 w 1578138"/>
                <a:gd name="connsiteY9" fmla="*/ 700365 h 1400175"/>
                <a:gd name="connsiteX10" fmla="*/ 1093027 w 1578138"/>
                <a:gd name="connsiteY10" fmla="*/ 605115 h 1400175"/>
                <a:gd name="connsiteX11" fmla="*/ 1106336 w 1578138"/>
                <a:gd name="connsiteY11" fmla="*/ 607020 h 1400175"/>
                <a:gd name="connsiteX12" fmla="*/ 1132955 w 1578138"/>
                <a:gd name="connsiteY12" fmla="*/ 619403 h 1400175"/>
                <a:gd name="connsiteX13" fmla="*/ 772645 w 1578138"/>
                <a:gd name="connsiteY13" fmla="*/ 689888 h 1400175"/>
                <a:gd name="connsiteX14" fmla="*/ 775497 w 1578138"/>
                <a:gd name="connsiteY14" fmla="*/ 718463 h 1400175"/>
                <a:gd name="connsiteX15" fmla="*/ 1179539 w 1578138"/>
                <a:gd name="connsiteY15" fmla="*/ 637500 h 1400175"/>
                <a:gd name="connsiteX16" fmla="*/ 1220418 w 1578138"/>
                <a:gd name="connsiteY16" fmla="*/ 627023 h 1400175"/>
                <a:gd name="connsiteX17" fmla="*/ 1181440 w 1578138"/>
                <a:gd name="connsiteY17" fmla="*/ 609878 h 1400175"/>
                <a:gd name="connsiteX18" fmla="*/ 1013169 w 1578138"/>
                <a:gd name="connsiteY18" fmla="*/ 529868 h 1400175"/>
                <a:gd name="connsiteX19" fmla="*/ 842996 w 1578138"/>
                <a:gd name="connsiteY19" fmla="*/ 448905 h 1400175"/>
                <a:gd name="connsiteX20" fmla="*/ 830637 w 1578138"/>
                <a:gd name="connsiteY20" fmla="*/ 474623 h 1400175"/>
                <a:gd name="connsiteX21" fmla="*/ 926656 w 1578138"/>
                <a:gd name="connsiteY21" fmla="*/ 520343 h 1400175"/>
                <a:gd name="connsiteX22" fmla="*/ 1019824 w 1578138"/>
                <a:gd name="connsiteY22" fmla="*/ 565110 h 1400175"/>
                <a:gd name="connsiteX23" fmla="*/ 220297 w 1578138"/>
                <a:gd name="connsiteY23" fmla="*/ 673695 h 1400175"/>
                <a:gd name="connsiteX24" fmla="*/ 1639 w 1578138"/>
                <a:gd name="connsiteY24" fmla="*/ 931823 h 1400175"/>
                <a:gd name="connsiteX25" fmla="*/ 167059 w 1578138"/>
                <a:gd name="connsiteY25" fmla="*/ 1229955 h 1400175"/>
                <a:gd name="connsiteX26" fmla="*/ 598670 w 1578138"/>
                <a:gd name="connsiteY26" fmla="*/ 1405215 h 1400175"/>
                <a:gd name="connsiteX27" fmla="*/ 1394394 w 1578138"/>
                <a:gd name="connsiteY27" fmla="*/ 1004213 h 1400175"/>
                <a:gd name="connsiteX28" fmla="*/ 1577876 w 1578138"/>
                <a:gd name="connsiteY28" fmla="*/ 634643 h 1400175"/>
                <a:gd name="connsiteX29" fmla="*/ 1525588 w 1578138"/>
                <a:gd name="connsiteY29" fmla="*/ 32508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78138" h="1400175">
                  <a:moveTo>
                    <a:pt x="1525588" y="325080"/>
                  </a:moveTo>
                  <a:cubicBezTo>
                    <a:pt x="1414358" y="139343"/>
                    <a:pt x="1250840" y="31710"/>
                    <a:pt x="1040739" y="5993"/>
                  </a:cubicBezTo>
                  <a:cubicBezTo>
                    <a:pt x="644303" y="-42585"/>
                    <a:pt x="191776" y="217448"/>
                    <a:pt x="102412" y="306983"/>
                  </a:cubicBezTo>
                  <a:lnTo>
                    <a:pt x="122376" y="326985"/>
                  </a:lnTo>
                  <a:cubicBezTo>
                    <a:pt x="206987" y="243165"/>
                    <a:pt x="655711" y="-13057"/>
                    <a:pt x="1037887" y="34568"/>
                  </a:cubicBezTo>
                  <a:cubicBezTo>
                    <a:pt x="1238481" y="59333"/>
                    <a:pt x="1394394" y="162203"/>
                    <a:pt x="1500871" y="339368"/>
                  </a:cubicBezTo>
                  <a:cubicBezTo>
                    <a:pt x="1539849" y="417473"/>
                    <a:pt x="1645375" y="693698"/>
                    <a:pt x="1374429" y="984210"/>
                  </a:cubicBezTo>
                  <a:cubicBezTo>
                    <a:pt x="1047394" y="1327110"/>
                    <a:pt x="536875" y="1543328"/>
                    <a:pt x="187023" y="1209953"/>
                  </a:cubicBezTo>
                  <a:cubicBezTo>
                    <a:pt x="123327" y="1146135"/>
                    <a:pt x="45371" y="1020405"/>
                    <a:pt x="30160" y="928013"/>
                  </a:cubicBezTo>
                  <a:cubicBezTo>
                    <a:pt x="15900" y="823238"/>
                    <a:pt x="140439" y="730845"/>
                    <a:pt x="230755" y="700365"/>
                  </a:cubicBezTo>
                  <a:cubicBezTo>
                    <a:pt x="497897" y="590828"/>
                    <a:pt x="804018" y="556538"/>
                    <a:pt x="1093027" y="605115"/>
                  </a:cubicBezTo>
                  <a:lnTo>
                    <a:pt x="1106336" y="607020"/>
                  </a:lnTo>
                  <a:cubicBezTo>
                    <a:pt x="1114892" y="610830"/>
                    <a:pt x="1123448" y="615593"/>
                    <a:pt x="1132955" y="619403"/>
                  </a:cubicBezTo>
                  <a:cubicBezTo>
                    <a:pt x="1018873" y="647978"/>
                    <a:pt x="900988" y="675600"/>
                    <a:pt x="772645" y="689888"/>
                  </a:cubicBezTo>
                  <a:lnTo>
                    <a:pt x="775497" y="718463"/>
                  </a:lnTo>
                  <a:cubicBezTo>
                    <a:pt x="920952" y="702270"/>
                    <a:pt x="1053098" y="668933"/>
                    <a:pt x="1179539" y="637500"/>
                  </a:cubicBezTo>
                  <a:lnTo>
                    <a:pt x="1220418" y="627023"/>
                  </a:lnTo>
                  <a:lnTo>
                    <a:pt x="1181440" y="609878"/>
                  </a:lnTo>
                  <a:cubicBezTo>
                    <a:pt x="1125350" y="586065"/>
                    <a:pt x="1068309" y="557490"/>
                    <a:pt x="1013169" y="529868"/>
                  </a:cubicBezTo>
                  <a:cubicBezTo>
                    <a:pt x="958029" y="502245"/>
                    <a:pt x="900037" y="473670"/>
                    <a:pt x="842996" y="448905"/>
                  </a:cubicBezTo>
                  <a:lnTo>
                    <a:pt x="830637" y="474623"/>
                  </a:lnTo>
                  <a:cubicBezTo>
                    <a:pt x="863911" y="491768"/>
                    <a:pt x="896235" y="506055"/>
                    <a:pt x="926656" y="520343"/>
                  </a:cubicBezTo>
                  <a:cubicBezTo>
                    <a:pt x="958980" y="535583"/>
                    <a:pt x="989402" y="549870"/>
                    <a:pt x="1019824" y="565110"/>
                  </a:cubicBezTo>
                  <a:cubicBezTo>
                    <a:pt x="748878" y="533678"/>
                    <a:pt x="467475" y="571778"/>
                    <a:pt x="220297" y="673695"/>
                  </a:cubicBezTo>
                  <a:cubicBezTo>
                    <a:pt x="118574" y="707985"/>
                    <a:pt x="-16424" y="809903"/>
                    <a:pt x="1639" y="931823"/>
                  </a:cubicBezTo>
                  <a:cubicBezTo>
                    <a:pt x="17801" y="1029930"/>
                    <a:pt x="100511" y="1163280"/>
                    <a:pt x="167059" y="1229955"/>
                  </a:cubicBezTo>
                  <a:cubicBezTo>
                    <a:pt x="295401" y="1352828"/>
                    <a:pt x="444659" y="1405215"/>
                    <a:pt x="598670" y="1405215"/>
                  </a:cubicBezTo>
                  <a:cubicBezTo>
                    <a:pt x="880073" y="1405215"/>
                    <a:pt x="1177638" y="1231860"/>
                    <a:pt x="1394394" y="1004213"/>
                  </a:cubicBezTo>
                  <a:cubicBezTo>
                    <a:pt x="1500871" y="890865"/>
                    <a:pt x="1561715" y="767040"/>
                    <a:pt x="1577876" y="634643"/>
                  </a:cubicBezTo>
                  <a:cubicBezTo>
                    <a:pt x="1591186" y="528915"/>
                    <a:pt x="1573123" y="419378"/>
                    <a:pt x="1525588" y="325080"/>
                  </a:cubicBezTo>
                  <a:close/>
                </a:path>
              </a:pathLst>
            </a:custGeom>
            <a:solidFill>
              <a:srgbClr val="A71680"/>
            </a:solidFill>
            <a:ln w="94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 41">
              <a:extLst>
                <a:ext uri="{FF2B5EF4-FFF2-40B4-BE49-F238E27FC236}">
                  <a16:creationId xmlns:a16="http://schemas.microsoft.com/office/drawing/2014/main" id="{35A8113A-4105-6A42-B281-6A94A15B1E0C}"/>
                </a:ext>
              </a:extLst>
            </p:cNvPr>
            <p:cNvSpPr/>
            <p:nvPr/>
          </p:nvSpPr>
          <p:spPr>
            <a:xfrm>
              <a:off x="9061607" y="2607989"/>
              <a:ext cx="1587645" cy="1390650"/>
            </a:xfrm>
            <a:custGeom>
              <a:avLst/>
              <a:gdLst>
                <a:gd name="connsiteX0" fmla="*/ 1521840 w 1587645"/>
                <a:gd name="connsiteY0" fmla="*/ 313180 h 1390650"/>
                <a:gd name="connsiteX1" fmla="*/ 1042694 w 1587645"/>
                <a:gd name="connsiteY1" fmla="*/ 5523 h 1390650"/>
                <a:gd name="connsiteX2" fmla="*/ 103417 w 1587645"/>
                <a:gd name="connsiteY2" fmla="*/ 310323 h 1390650"/>
                <a:gd name="connsiteX3" fmla="*/ 123381 w 1587645"/>
                <a:gd name="connsiteY3" fmla="*/ 330325 h 1390650"/>
                <a:gd name="connsiteX4" fmla="*/ 1039842 w 1587645"/>
                <a:gd name="connsiteY4" fmla="*/ 33145 h 1390650"/>
                <a:gd name="connsiteX5" fmla="*/ 1498073 w 1587645"/>
                <a:gd name="connsiteY5" fmla="*/ 327468 h 1390650"/>
                <a:gd name="connsiteX6" fmla="*/ 1386843 w 1587645"/>
                <a:gd name="connsiteY6" fmla="*/ 971358 h 1390650"/>
                <a:gd name="connsiteX7" fmla="*/ 188979 w 1587645"/>
                <a:gd name="connsiteY7" fmla="*/ 1213293 h 1390650"/>
                <a:gd name="connsiteX8" fmla="*/ 30214 w 1587645"/>
                <a:gd name="connsiteY8" fmla="*/ 931353 h 1390650"/>
                <a:gd name="connsiteX9" fmla="*/ 231759 w 1587645"/>
                <a:gd name="connsiteY9" fmla="*/ 688465 h 1390650"/>
                <a:gd name="connsiteX10" fmla="*/ 1100686 w 1587645"/>
                <a:gd name="connsiteY10" fmla="*/ 608455 h 1390650"/>
                <a:gd name="connsiteX11" fmla="*/ 1106390 w 1587645"/>
                <a:gd name="connsiteY11" fmla="*/ 591310 h 1390650"/>
                <a:gd name="connsiteX12" fmla="*/ 1140615 w 1587645"/>
                <a:gd name="connsiteY12" fmla="*/ 607503 h 1390650"/>
                <a:gd name="connsiteX13" fmla="*/ 978048 w 1587645"/>
                <a:gd name="connsiteY13" fmla="*/ 645603 h 1390650"/>
                <a:gd name="connsiteX14" fmla="*/ 774601 w 1587645"/>
                <a:gd name="connsiteY14" fmla="*/ 694180 h 1390650"/>
                <a:gd name="connsiteX15" fmla="*/ 781256 w 1587645"/>
                <a:gd name="connsiteY15" fmla="*/ 721803 h 1390650"/>
                <a:gd name="connsiteX16" fmla="*/ 983752 w 1587645"/>
                <a:gd name="connsiteY16" fmla="*/ 673225 h 1390650"/>
                <a:gd name="connsiteX17" fmla="*/ 1187199 w 1587645"/>
                <a:gd name="connsiteY17" fmla="*/ 624648 h 1390650"/>
                <a:gd name="connsiteX18" fmla="*/ 1229029 w 1587645"/>
                <a:gd name="connsiteY18" fmla="*/ 614170 h 1390650"/>
                <a:gd name="connsiteX19" fmla="*/ 1190051 w 1587645"/>
                <a:gd name="connsiteY19" fmla="*/ 597025 h 1390650"/>
                <a:gd name="connsiteX20" fmla="*/ 1019878 w 1587645"/>
                <a:gd name="connsiteY20" fmla="*/ 517015 h 1390650"/>
                <a:gd name="connsiteX21" fmla="*/ 848754 w 1587645"/>
                <a:gd name="connsiteY21" fmla="*/ 436053 h 1390650"/>
                <a:gd name="connsiteX22" fmla="*/ 836396 w 1587645"/>
                <a:gd name="connsiteY22" fmla="*/ 461770 h 1390650"/>
                <a:gd name="connsiteX23" fmla="*/ 1012272 w 1587645"/>
                <a:gd name="connsiteY23" fmla="*/ 563688 h 1390650"/>
                <a:gd name="connsiteX24" fmla="*/ 220351 w 1587645"/>
                <a:gd name="connsiteY24" fmla="*/ 662748 h 1390650"/>
                <a:gd name="connsiteX25" fmla="*/ 1693 w 1587645"/>
                <a:gd name="connsiteY25" fmla="*/ 936115 h 1390650"/>
                <a:gd name="connsiteX26" fmla="*/ 169014 w 1587645"/>
                <a:gd name="connsiteY26" fmla="*/ 1235200 h 1390650"/>
                <a:gd name="connsiteX27" fmla="*/ 592069 w 1587645"/>
                <a:gd name="connsiteY27" fmla="*/ 1398078 h 1390650"/>
                <a:gd name="connsiteX28" fmla="*/ 791713 w 1587645"/>
                <a:gd name="connsiteY28" fmla="*/ 1371408 h 1390650"/>
                <a:gd name="connsiteX29" fmla="*/ 1407758 w 1587645"/>
                <a:gd name="connsiteY29" fmla="*/ 992313 h 1390650"/>
                <a:gd name="connsiteX30" fmla="*/ 1521840 w 1587645"/>
                <a:gd name="connsiteY30" fmla="*/ 313180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87645" h="1390650">
                  <a:moveTo>
                    <a:pt x="1521840" y="313180"/>
                  </a:moveTo>
                  <a:cubicBezTo>
                    <a:pt x="1410610" y="133158"/>
                    <a:pt x="1248993" y="29335"/>
                    <a:pt x="1042694" y="5523"/>
                  </a:cubicBezTo>
                  <a:cubicBezTo>
                    <a:pt x="647209" y="-41150"/>
                    <a:pt x="192781" y="220788"/>
                    <a:pt x="103417" y="310323"/>
                  </a:cubicBezTo>
                  <a:lnTo>
                    <a:pt x="123381" y="330325"/>
                  </a:lnTo>
                  <a:cubicBezTo>
                    <a:pt x="188028" y="266508"/>
                    <a:pt x="631998" y="-14480"/>
                    <a:pt x="1039842" y="33145"/>
                  </a:cubicBezTo>
                  <a:cubicBezTo>
                    <a:pt x="1237585" y="56005"/>
                    <a:pt x="1391596" y="155065"/>
                    <a:pt x="1498073" y="327468"/>
                  </a:cubicBezTo>
                  <a:cubicBezTo>
                    <a:pt x="1591240" y="481773"/>
                    <a:pt x="1611204" y="732280"/>
                    <a:pt x="1386843" y="971358"/>
                  </a:cubicBezTo>
                  <a:cubicBezTo>
                    <a:pt x="871571" y="1483803"/>
                    <a:pt x="419044" y="1421890"/>
                    <a:pt x="188979" y="1213293"/>
                  </a:cubicBezTo>
                  <a:cubicBezTo>
                    <a:pt x="125283" y="1149475"/>
                    <a:pt x="46376" y="1023745"/>
                    <a:pt x="30214" y="931353"/>
                  </a:cubicBezTo>
                  <a:cubicBezTo>
                    <a:pt x="16904" y="833245"/>
                    <a:pt x="85354" y="751330"/>
                    <a:pt x="231759" y="688465"/>
                  </a:cubicBezTo>
                  <a:cubicBezTo>
                    <a:pt x="510310" y="574165"/>
                    <a:pt x="818332" y="546543"/>
                    <a:pt x="1100686" y="608455"/>
                  </a:cubicBezTo>
                  <a:lnTo>
                    <a:pt x="1106390" y="591310"/>
                  </a:lnTo>
                  <a:cubicBezTo>
                    <a:pt x="1117799" y="597025"/>
                    <a:pt x="1129207" y="601788"/>
                    <a:pt x="1140615" y="607503"/>
                  </a:cubicBezTo>
                  <a:cubicBezTo>
                    <a:pt x="1087377" y="619885"/>
                    <a:pt x="1032237" y="633220"/>
                    <a:pt x="978048" y="645603"/>
                  </a:cubicBezTo>
                  <a:cubicBezTo>
                    <a:pt x="910549" y="661795"/>
                    <a:pt x="840198" y="677988"/>
                    <a:pt x="774601" y="694180"/>
                  </a:cubicBezTo>
                  <a:lnTo>
                    <a:pt x="781256" y="721803"/>
                  </a:lnTo>
                  <a:cubicBezTo>
                    <a:pt x="845902" y="705610"/>
                    <a:pt x="916253" y="689418"/>
                    <a:pt x="983752" y="673225"/>
                  </a:cubicBezTo>
                  <a:cubicBezTo>
                    <a:pt x="1051251" y="657033"/>
                    <a:pt x="1121601" y="640840"/>
                    <a:pt x="1187199" y="624648"/>
                  </a:cubicBezTo>
                  <a:lnTo>
                    <a:pt x="1229029" y="614170"/>
                  </a:lnTo>
                  <a:lnTo>
                    <a:pt x="1190051" y="597025"/>
                  </a:lnTo>
                  <a:cubicBezTo>
                    <a:pt x="1133960" y="573213"/>
                    <a:pt x="1075968" y="544638"/>
                    <a:pt x="1019878" y="517015"/>
                  </a:cubicBezTo>
                  <a:cubicBezTo>
                    <a:pt x="963787" y="489393"/>
                    <a:pt x="905796" y="459865"/>
                    <a:pt x="848754" y="436053"/>
                  </a:cubicBezTo>
                  <a:lnTo>
                    <a:pt x="836396" y="461770"/>
                  </a:lnTo>
                  <a:cubicBezTo>
                    <a:pt x="892486" y="495108"/>
                    <a:pt x="949527" y="529398"/>
                    <a:pt x="1012272" y="563688"/>
                  </a:cubicBezTo>
                  <a:cubicBezTo>
                    <a:pt x="750834" y="524635"/>
                    <a:pt x="473234" y="558925"/>
                    <a:pt x="220351" y="662748"/>
                  </a:cubicBezTo>
                  <a:cubicBezTo>
                    <a:pt x="63488" y="729423"/>
                    <a:pt x="-12567" y="823720"/>
                    <a:pt x="1693" y="936115"/>
                  </a:cubicBezTo>
                  <a:cubicBezTo>
                    <a:pt x="17855" y="1034223"/>
                    <a:pt x="100565" y="1167573"/>
                    <a:pt x="169014" y="1235200"/>
                  </a:cubicBezTo>
                  <a:cubicBezTo>
                    <a:pt x="288801" y="1343785"/>
                    <a:pt x="432354" y="1398078"/>
                    <a:pt x="592069" y="1398078"/>
                  </a:cubicBezTo>
                  <a:cubicBezTo>
                    <a:pt x="656716" y="1398078"/>
                    <a:pt x="723264" y="1389505"/>
                    <a:pt x="791713" y="1371408"/>
                  </a:cubicBezTo>
                  <a:cubicBezTo>
                    <a:pt x="997061" y="1317115"/>
                    <a:pt x="1215719" y="1182813"/>
                    <a:pt x="1407758" y="992313"/>
                  </a:cubicBezTo>
                  <a:cubicBezTo>
                    <a:pt x="1642577" y="740853"/>
                    <a:pt x="1620711" y="477010"/>
                    <a:pt x="1521840" y="313180"/>
                  </a:cubicBezTo>
                  <a:close/>
                </a:path>
              </a:pathLst>
            </a:custGeom>
            <a:solidFill>
              <a:srgbClr val="A71680"/>
            </a:solidFill>
            <a:ln w="94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</p:grpSp>
    </p:spTree>
    <p:extLst>
      <p:ext uri="{BB962C8B-B14F-4D97-AF65-F5344CB8AC3E}">
        <p14:creationId xmlns:p14="http://schemas.microsoft.com/office/powerpoint/2010/main" val="328789347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283468" y="328866"/>
            <a:ext cx="11588211" cy="6237123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07165" y="2322606"/>
            <a:ext cx="10503723" cy="1827916"/>
          </a:xfrm>
        </p:spPr>
        <p:txBody>
          <a:bodyPr>
            <a:noAutofit/>
          </a:bodyPr>
          <a:lstStyle/>
          <a:p>
            <a:pPr algn="l"/>
            <a:r>
              <a:rPr lang="fr-FR" sz="7000" dirty="0">
                <a:solidFill>
                  <a:srgbClr val="FFFFFF"/>
                </a:solidFill>
                <a:latin typeface="Verdana"/>
                <a:cs typeface="Verdana"/>
              </a:rPr>
              <a:t>5. </a:t>
            </a: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PICTOS</a:t>
            </a:r>
            <a:endParaRPr lang="fr-FR" sz="7000" i="1" dirty="0">
              <a:solidFill>
                <a:srgbClr val="FFFFFF"/>
              </a:solidFill>
              <a:latin typeface="Verdana"/>
              <a:cs typeface="Verdana"/>
            </a:endParaRPr>
          </a:p>
        </p:txBody>
      </p:sp>
      <p:sp>
        <p:nvSpPr>
          <p:cNvPr id="5" name="Rectangle 158">
            <a:extLst>
              <a:ext uri="{FF2B5EF4-FFF2-40B4-BE49-F238E27FC236}">
                <a16:creationId xmlns:a16="http://schemas.microsoft.com/office/drawing/2014/main" id="{F528CB13-18E1-4F19-9AB1-75EDA39EF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2103" y="328866"/>
            <a:ext cx="557569" cy="1383508"/>
          </a:xfrm>
          <a:prstGeom prst="rect">
            <a:avLst/>
          </a:prstGeom>
          <a:solidFill>
            <a:schemeClr val="bg1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53655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Rectangle 248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50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PICTOS ET ILLUSTRATIONS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291" name="Grouper 290"/>
          <p:cNvGrpSpPr/>
          <p:nvPr/>
        </p:nvGrpSpPr>
        <p:grpSpPr>
          <a:xfrm>
            <a:off x="6737297" y="1242495"/>
            <a:ext cx="1964125" cy="1965971"/>
            <a:chOff x="268288" y="1419225"/>
            <a:chExt cx="1689100" cy="1690688"/>
          </a:xfrm>
          <a:solidFill>
            <a:srgbClr val="A71680"/>
          </a:solidFill>
        </p:grpSpPr>
        <p:sp>
          <p:nvSpPr>
            <p:cNvPr id="289" name="Freeform 7"/>
            <p:cNvSpPr>
              <a:spLocks noEditPoints="1"/>
            </p:cNvSpPr>
            <p:nvPr/>
          </p:nvSpPr>
          <p:spPr bwMode="auto">
            <a:xfrm>
              <a:off x="268288" y="1419225"/>
              <a:ext cx="1689100" cy="1690688"/>
            </a:xfrm>
            <a:custGeom>
              <a:avLst/>
              <a:gdLst>
                <a:gd name="T0" fmla="*/ 500 w 846"/>
                <a:gd name="T1" fmla="*/ 803 h 846"/>
                <a:gd name="T2" fmla="*/ 42 w 846"/>
                <a:gd name="T3" fmla="*/ 500 h 846"/>
                <a:gd name="T4" fmla="*/ 345 w 846"/>
                <a:gd name="T5" fmla="*/ 42 h 846"/>
                <a:gd name="T6" fmla="*/ 803 w 846"/>
                <a:gd name="T7" fmla="*/ 346 h 846"/>
                <a:gd name="T8" fmla="*/ 500 w 846"/>
                <a:gd name="T9" fmla="*/ 803 h 846"/>
                <a:gd name="T10" fmla="*/ 350 w 846"/>
                <a:gd name="T11" fmla="*/ 66 h 846"/>
                <a:gd name="T12" fmla="*/ 65 w 846"/>
                <a:gd name="T13" fmla="*/ 495 h 846"/>
                <a:gd name="T14" fmla="*/ 495 w 846"/>
                <a:gd name="T15" fmla="*/ 780 h 846"/>
                <a:gd name="T16" fmla="*/ 780 w 846"/>
                <a:gd name="T17" fmla="*/ 350 h 846"/>
                <a:gd name="T18" fmla="*/ 350 w 846"/>
                <a:gd name="T19" fmla="*/ 66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6" h="846">
                  <a:moveTo>
                    <a:pt x="500" y="803"/>
                  </a:moveTo>
                  <a:cubicBezTo>
                    <a:pt x="290" y="846"/>
                    <a:pt x="85" y="710"/>
                    <a:pt x="42" y="500"/>
                  </a:cubicBezTo>
                  <a:cubicBezTo>
                    <a:pt x="0" y="290"/>
                    <a:pt x="136" y="85"/>
                    <a:pt x="345" y="42"/>
                  </a:cubicBezTo>
                  <a:cubicBezTo>
                    <a:pt x="555" y="0"/>
                    <a:pt x="761" y="136"/>
                    <a:pt x="803" y="346"/>
                  </a:cubicBezTo>
                  <a:cubicBezTo>
                    <a:pt x="846" y="555"/>
                    <a:pt x="710" y="761"/>
                    <a:pt x="500" y="803"/>
                  </a:cubicBezTo>
                  <a:close/>
                  <a:moveTo>
                    <a:pt x="350" y="66"/>
                  </a:moveTo>
                  <a:cubicBezTo>
                    <a:pt x="153" y="105"/>
                    <a:pt x="26" y="298"/>
                    <a:pt x="65" y="495"/>
                  </a:cubicBezTo>
                  <a:cubicBezTo>
                    <a:pt x="105" y="692"/>
                    <a:pt x="298" y="820"/>
                    <a:pt x="495" y="780"/>
                  </a:cubicBezTo>
                  <a:cubicBezTo>
                    <a:pt x="692" y="740"/>
                    <a:pt x="820" y="547"/>
                    <a:pt x="780" y="350"/>
                  </a:cubicBezTo>
                  <a:cubicBezTo>
                    <a:pt x="740" y="153"/>
                    <a:pt x="547" y="26"/>
                    <a:pt x="35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8"/>
            <p:cNvSpPr>
              <a:spLocks noEditPoints="1"/>
            </p:cNvSpPr>
            <p:nvPr/>
          </p:nvSpPr>
          <p:spPr bwMode="auto">
            <a:xfrm>
              <a:off x="628650" y="1814513"/>
              <a:ext cx="944563" cy="709613"/>
            </a:xfrm>
            <a:custGeom>
              <a:avLst/>
              <a:gdLst>
                <a:gd name="T0" fmla="*/ 271 w 473"/>
                <a:gd name="T1" fmla="*/ 342 h 355"/>
                <a:gd name="T2" fmla="*/ 152 w 473"/>
                <a:gd name="T3" fmla="*/ 287 h 355"/>
                <a:gd name="T4" fmla="*/ 158 w 473"/>
                <a:gd name="T5" fmla="*/ 269 h 355"/>
                <a:gd name="T6" fmla="*/ 176 w 473"/>
                <a:gd name="T7" fmla="*/ 275 h 355"/>
                <a:gd name="T8" fmla="*/ 265 w 473"/>
                <a:gd name="T9" fmla="*/ 316 h 355"/>
                <a:gd name="T10" fmla="*/ 333 w 473"/>
                <a:gd name="T11" fmla="*/ 242 h 355"/>
                <a:gd name="T12" fmla="*/ 347 w 473"/>
                <a:gd name="T13" fmla="*/ 230 h 355"/>
                <a:gd name="T14" fmla="*/ 359 w 473"/>
                <a:gd name="T15" fmla="*/ 244 h 355"/>
                <a:gd name="T16" fmla="*/ 271 w 473"/>
                <a:gd name="T17" fmla="*/ 342 h 355"/>
                <a:gd name="T18" fmla="*/ 315 w 473"/>
                <a:gd name="T19" fmla="*/ 130 h 355"/>
                <a:gd name="T20" fmla="*/ 299 w 473"/>
                <a:gd name="T21" fmla="*/ 119 h 355"/>
                <a:gd name="T22" fmla="*/ 312 w 473"/>
                <a:gd name="T23" fmla="*/ 39 h 355"/>
                <a:gd name="T24" fmla="*/ 366 w 473"/>
                <a:gd name="T25" fmla="*/ 5 h 355"/>
                <a:gd name="T26" fmla="*/ 430 w 473"/>
                <a:gd name="T27" fmla="*/ 16 h 355"/>
                <a:gd name="T28" fmla="*/ 472 w 473"/>
                <a:gd name="T29" fmla="*/ 84 h 355"/>
                <a:gd name="T30" fmla="*/ 461 w 473"/>
                <a:gd name="T31" fmla="*/ 99 h 355"/>
                <a:gd name="T32" fmla="*/ 446 w 473"/>
                <a:gd name="T33" fmla="*/ 88 h 355"/>
                <a:gd name="T34" fmla="*/ 415 w 473"/>
                <a:gd name="T35" fmla="*/ 38 h 355"/>
                <a:gd name="T36" fmla="*/ 371 w 473"/>
                <a:gd name="T37" fmla="*/ 31 h 355"/>
                <a:gd name="T38" fmla="*/ 334 w 473"/>
                <a:gd name="T39" fmla="*/ 54 h 355"/>
                <a:gd name="T40" fmla="*/ 325 w 473"/>
                <a:gd name="T41" fmla="*/ 114 h 355"/>
                <a:gd name="T42" fmla="*/ 315 w 473"/>
                <a:gd name="T43" fmla="*/ 130 h 355"/>
                <a:gd name="T44" fmla="*/ 315 w 473"/>
                <a:gd name="T45" fmla="*/ 130 h 355"/>
                <a:gd name="T46" fmla="*/ 26 w 473"/>
                <a:gd name="T47" fmla="*/ 188 h 355"/>
                <a:gd name="T48" fmla="*/ 10 w 473"/>
                <a:gd name="T49" fmla="*/ 178 h 355"/>
                <a:gd name="T50" fmla="*/ 23 w 473"/>
                <a:gd name="T51" fmla="*/ 98 h 355"/>
                <a:gd name="T52" fmla="*/ 77 w 473"/>
                <a:gd name="T53" fmla="*/ 63 h 355"/>
                <a:gd name="T54" fmla="*/ 141 w 473"/>
                <a:gd name="T55" fmla="*/ 74 h 355"/>
                <a:gd name="T56" fmla="*/ 183 w 473"/>
                <a:gd name="T57" fmla="*/ 142 h 355"/>
                <a:gd name="T58" fmla="*/ 172 w 473"/>
                <a:gd name="T59" fmla="*/ 158 h 355"/>
                <a:gd name="T60" fmla="*/ 157 w 473"/>
                <a:gd name="T61" fmla="*/ 147 h 355"/>
                <a:gd name="T62" fmla="*/ 126 w 473"/>
                <a:gd name="T63" fmla="*/ 96 h 355"/>
                <a:gd name="T64" fmla="*/ 82 w 473"/>
                <a:gd name="T65" fmla="*/ 89 h 355"/>
                <a:gd name="T66" fmla="*/ 45 w 473"/>
                <a:gd name="T67" fmla="*/ 113 h 355"/>
                <a:gd name="T68" fmla="*/ 36 w 473"/>
                <a:gd name="T69" fmla="*/ 172 h 355"/>
                <a:gd name="T70" fmla="*/ 26 w 473"/>
                <a:gd name="T71" fmla="*/ 188 h 355"/>
                <a:gd name="T72" fmla="*/ 26 w 473"/>
                <a:gd name="T73" fmla="*/ 18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3" h="355">
                  <a:moveTo>
                    <a:pt x="271" y="342"/>
                  </a:moveTo>
                  <a:cubicBezTo>
                    <a:pt x="206" y="355"/>
                    <a:pt x="165" y="312"/>
                    <a:pt x="152" y="287"/>
                  </a:cubicBezTo>
                  <a:cubicBezTo>
                    <a:pt x="149" y="280"/>
                    <a:pt x="151" y="272"/>
                    <a:pt x="158" y="269"/>
                  </a:cubicBezTo>
                  <a:cubicBezTo>
                    <a:pt x="164" y="265"/>
                    <a:pt x="172" y="268"/>
                    <a:pt x="176" y="275"/>
                  </a:cubicBezTo>
                  <a:cubicBezTo>
                    <a:pt x="177" y="277"/>
                    <a:pt x="204" y="328"/>
                    <a:pt x="265" y="316"/>
                  </a:cubicBezTo>
                  <a:cubicBezTo>
                    <a:pt x="327" y="304"/>
                    <a:pt x="332" y="245"/>
                    <a:pt x="333" y="242"/>
                  </a:cubicBezTo>
                  <a:cubicBezTo>
                    <a:pt x="333" y="235"/>
                    <a:pt x="340" y="229"/>
                    <a:pt x="347" y="230"/>
                  </a:cubicBezTo>
                  <a:cubicBezTo>
                    <a:pt x="354" y="230"/>
                    <a:pt x="360" y="237"/>
                    <a:pt x="359" y="244"/>
                  </a:cubicBezTo>
                  <a:cubicBezTo>
                    <a:pt x="357" y="272"/>
                    <a:pt x="336" y="329"/>
                    <a:pt x="271" y="342"/>
                  </a:cubicBezTo>
                  <a:close/>
                  <a:moveTo>
                    <a:pt x="315" y="130"/>
                  </a:moveTo>
                  <a:cubicBezTo>
                    <a:pt x="307" y="131"/>
                    <a:pt x="300" y="127"/>
                    <a:pt x="299" y="119"/>
                  </a:cubicBezTo>
                  <a:cubicBezTo>
                    <a:pt x="298" y="118"/>
                    <a:pt x="289" y="73"/>
                    <a:pt x="312" y="39"/>
                  </a:cubicBezTo>
                  <a:cubicBezTo>
                    <a:pt x="324" y="21"/>
                    <a:pt x="342" y="9"/>
                    <a:pt x="366" y="5"/>
                  </a:cubicBezTo>
                  <a:cubicBezTo>
                    <a:pt x="390" y="0"/>
                    <a:pt x="412" y="3"/>
                    <a:pt x="430" y="16"/>
                  </a:cubicBezTo>
                  <a:cubicBezTo>
                    <a:pt x="463" y="38"/>
                    <a:pt x="471" y="82"/>
                    <a:pt x="472" y="84"/>
                  </a:cubicBezTo>
                  <a:cubicBezTo>
                    <a:pt x="473" y="91"/>
                    <a:pt x="468" y="98"/>
                    <a:pt x="461" y="99"/>
                  </a:cubicBezTo>
                  <a:cubicBezTo>
                    <a:pt x="454" y="101"/>
                    <a:pt x="447" y="96"/>
                    <a:pt x="446" y="88"/>
                  </a:cubicBezTo>
                  <a:cubicBezTo>
                    <a:pt x="446" y="88"/>
                    <a:pt x="439" y="54"/>
                    <a:pt x="415" y="38"/>
                  </a:cubicBezTo>
                  <a:cubicBezTo>
                    <a:pt x="403" y="29"/>
                    <a:pt x="389" y="27"/>
                    <a:pt x="371" y="31"/>
                  </a:cubicBezTo>
                  <a:cubicBezTo>
                    <a:pt x="354" y="34"/>
                    <a:pt x="342" y="42"/>
                    <a:pt x="334" y="54"/>
                  </a:cubicBezTo>
                  <a:cubicBezTo>
                    <a:pt x="318" y="78"/>
                    <a:pt x="325" y="113"/>
                    <a:pt x="325" y="114"/>
                  </a:cubicBezTo>
                  <a:cubicBezTo>
                    <a:pt x="327" y="121"/>
                    <a:pt x="322" y="128"/>
                    <a:pt x="315" y="130"/>
                  </a:cubicBezTo>
                  <a:cubicBezTo>
                    <a:pt x="315" y="130"/>
                    <a:pt x="315" y="130"/>
                    <a:pt x="315" y="130"/>
                  </a:cubicBezTo>
                  <a:close/>
                  <a:moveTo>
                    <a:pt x="26" y="188"/>
                  </a:moveTo>
                  <a:cubicBezTo>
                    <a:pt x="18" y="190"/>
                    <a:pt x="11" y="185"/>
                    <a:pt x="10" y="178"/>
                  </a:cubicBezTo>
                  <a:cubicBezTo>
                    <a:pt x="9" y="176"/>
                    <a:pt x="0" y="132"/>
                    <a:pt x="23" y="98"/>
                  </a:cubicBezTo>
                  <a:cubicBezTo>
                    <a:pt x="34" y="80"/>
                    <a:pt x="53" y="68"/>
                    <a:pt x="77" y="63"/>
                  </a:cubicBezTo>
                  <a:cubicBezTo>
                    <a:pt x="101" y="58"/>
                    <a:pt x="123" y="62"/>
                    <a:pt x="141" y="74"/>
                  </a:cubicBezTo>
                  <a:cubicBezTo>
                    <a:pt x="174" y="97"/>
                    <a:pt x="182" y="140"/>
                    <a:pt x="183" y="142"/>
                  </a:cubicBezTo>
                  <a:cubicBezTo>
                    <a:pt x="184" y="150"/>
                    <a:pt x="179" y="156"/>
                    <a:pt x="172" y="158"/>
                  </a:cubicBezTo>
                  <a:cubicBezTo>
                    <a:pt x="165" y="159"/>
                    <a:pt x="158" y="154"/>
                    <a:pt x="157" y="147"/>
                  </a:cubicBezTo>
                  <a:cubicBezTo>
                    <a:pt x="156" y="147"/>
                    <a:pt x="150" y="112"/>
                    <a:pt x="126" y="96"/>
                  </a:cubicBezTo>
                  <a:cubicBezTo>
                    <a:pt x="114" y="88"/>
                    <a:pt x="99" y="86"/>
                    <a:pt x="82" y="89"/>
                  </a:cubicBezTo>
                  <a:cubicBezTo>
                    <a:pt x="65" y="93"/>
                    <a:pt x="53" y="100"/>
                    <a:pt x="45" y="113"/>
                  </a:cubicBezTo>
                  <a:cubicBezTo>
                    <a:pt x="29" y="137"/>
                    <a:pt x="36" y="172"/>
                    <a:pt x="36" y="172"/>
                  </a:cubicBezTo>
                  <a:cubicBezTo>
                    <a:pt x="37" y="180"/>
                    <a:pt x="33" y="187"/>
                    <a:pt x="26" y="188"/>
                  </a:cubicBezTo>
                  <a:cubicBezTo>
                    <a:pt x="26" y="188"/>
                    <a:pt x="26" y="188"/>
                    <a:pt x="26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94" name="Grouper 293"/>
          <p:cNvGrpSpPr/>
          <p:nvPr/>
        </p:nvGrpSpPr>
        <p:grpSpPr>
          <a:xfrm>
            <a:off x="4412379" y="1637429"/>
            <a:ext cx="1587569" cy="1585580"/>
            <a:chOff x="-68263" y="3263900"/>
            <a:chExt cx="1266825" cy="1265238"/>
          </a:xfrm>
        </p:grpSpPr>
        <p:sp>
          <p:nvSpPr>
            <p:cNvPr id="292" name="Freeform 9"/>
            <p:cNvSpPr>
              <a:spLocks noEditPoints="1"/>
            </p:cNvSpPr>
            <p:nvPr/>
          </p:nvSpPr>
          <p:spPr bwMode="auto">
            <a:xfrm>
              <a:off x="-68263" y="3263900"/>
              <a:ext cx="1266825" cy="1265238"/>
            </a:xfrm>
            <a:custGeom>
              <a:avLst/>
              <a:gdLst>
                <a:gd name="T0" fmla="*/ 232 w 634"/>
                <a:gd name="T1" fmla="*/ 587 h 634"/>
                <a:gd name="T2" fmla="*/ 47 w 634"/>
                <a:gd name="T3" fmla="*/ 232 h 634"/>
                <a:gd name="T4" fmla="*/ 402 w 634"/>
                <a:gd name="T5" fmla="*/ 48 h 634"/>
                <a:gd name="T6" fmla="*/ 587 w 634"/>
                <a:gd name="T7" fmla="*/ 403 h 634"/>
                <a:gd name="T8" fmla="*/ 232 w 634"/>
                <a:gd name="T9" fmla="*/ 587 h 634"/>
                <a:gd name="T10" fmla="*/ 397 w 634"/>
                <a:gd name="T11" fmla="*/ 64 h 634"/>
                <a:gd name="T12" fmla="*/ 64 w 634"/>
                <a:gd name="T13" fmla="*/ 237 h 634"/>
                <a:gd name="T14" fmla="*/ 237 w 634"/>
                <a:gd name="T15" fmla="*/ 571 h 634"/>
                <a:gd name="T16" fmla="*/ 570 w 634"/>
                <a:gd name="T17" fmla="*/ 398 h 634"/>
                <a:gd name="T18" fmla="*/ 397 w 634"/>
                <a:gd name="T19" fmla="*/ 6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4" h="634">
                  <a:moveTo>
                    <a:pt x="232" y="587"/>
                  </a:moveTo>
                  <a:cubicBezTo>
                    <a:pt x="83" y="540"/>
                    <a:pt x="0" y="381"/>
                    <a:pt x="47" y="232"/>
                  </a:cubicBezTo>
                  <a:cubicBezTo>
                    <a:pt x="94" y="83"/>
                    <a:pt x="254" y="0"/>
                    <a:pt x="402" y="48"/>
                  </a:cubicBezTo>
                  <a:cubicBezTo>
                    <a:pt x="551" y="95"/>
                    <a:pt x="634" y="254"/>
                    <a:pt x="587" y="403"/>
                  </a:cubicBezTo>
                  <a:cubicBezTo>
                    <a:pt x="540" y="552"/>
                    <a:pt x="380" y="634"/>
                    <a:pt x="232" y="587"/>
                  </a:cubicBezTo>
                  <a:close/>
                  <a:moveTo>
                    <a:pt x="397" y="64"/>
                  </a:moveTo>
                  <a:cubicBezTo>
                    <a:pt x="257" y="20"/>
                    <a:pt x="108" y="97"/>
                    <a:pt x="64" y="237"/>
                  </a:cubicBezTo>
                  <a:cubicBezTo>
                    <a:pt x="19" y="377"/>
                    <a:pt x="97" y="527"/>
                    <a:pt x="237" y="571"/>
                  </a:cubicBezTo>
                  <a:cubicBezTo>
                    <a:pt x="376" y="615"/>
                    <a:pt x="526" y="537"/>
                    <a:pt x="570" y="398"/>
                  </a:cubicBezTo>
                  <a:cubicBezTo>
                    <a:pt x="615" y="258"/>
                    <a:pt x="537" y="108"/>
                    <a:pt x="397" y="64"/>
                  </a:cubicBez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10"/>
            <p:cNvSpPr>
              <a:spLocks noEditPoints="1"/>
            </p:cNvSpPr>
            <p:nvPr/>
          </p:nvSpPr>
          <p:spPr bwMode="auto">
            <a:xfrm>
              <a:off x="300038" y="3565525"/>
              <a:ext cx="679450" cy="530225"/>
            </a:xfrm>
            <a:custGeom>
              <a:avLst/>
              <a:gdLst>
                <a:gd name="T0" fmla="*/ 110 w 340"/>
                <a:gd name="T1" fmla="*/ 252 h 266"/>
                <a:gd name="T2" fmla="*/ 54 w 340"/>
                <a:gd name="T3" fmla="*/ 174 h 266"/>
                <a:gd name="T4" fmla="*/ 64 w 340"/>
                <a:gd name="T5" fmla="*/ 165 h 266"/>
                <a:gd name="T6" fmla="*/ 73 w 340"/>
                <a:gd name="T7" fmla="*/ 175 h 266"/>
                <a:gd name="T8" fmla="*/ 116 w 340"/>
                <a:gd name="T9" fmla="*/ 233 h 266"/>
                <a:gd name="T10" fmla="*/ 185 w 340"/>
                <a:gd name="T11" fmla="*/ 210 h 266"/>
                <a:gd name="T12" fmla="*/ 198 w 340"/>
                <a:gd name="T13" fmla="*/ 207 h 266"/>
                <a:gd name="T14" fmla="*/ 201 w 340"/>
                <a:gd name="T15" fmla="*/ 220 h 266"/>
                <a:gd name="T16" fmla="*/ 110 w 340"/>
                <a:gd name="T17" fmla="*/ 252 h 266"/>
                <a:gd name="T18" fmla="*/ 213 w 340"/>
                <a:gd name="T19" fmla="*/ 132 h 266"/>
                <a:gd name="T20" fmla="*/ 207 w 340"/>
                <a:gd name="T21" fmla="*/ 119 h 266"/>
                <a:gd name="T22" fmla="*/ 243 w 340"/>
                <a:gd name="T23" fmla="*/ 73 h 266"/>
                <a:gd name="T24" fmla="*/ 290 w 340"/>
                <a:gd name="T25" fmla="*/ 70 h 266"/>
                <a:gd name="T26" fmla="*/ 327 w 340"/>
                <a:gd name="T27" fmla="*/ 100 h 266"/>
                <a:gd name="T28" fmla="*/ 330 w 340"/>
                <a:gd name="T29" fmla="*/ 158 h 266"/>
                <a:gd name="T30" fmla="*/ 317 w 340"/>
                <a:gd name="T31" fmla="*/ 164 h 266"/>
                <a:gd name="T32" fmla="*/ 311 w 340"/>
                <a:gd name="T33" fmla="*/ 152 h 266"/>
                <a:gd name="T34" fmla="*/ 310 w 340"/>
                <a:gd name="T35" fmla="*/ 108 h 266"/>
                <a:gd name="T36" fmla="*/ 284 w 340"/>
                <a:gd name="T37" fmla="*/ 89 h 266"/>
                <a:gd name="T38" fmla="*/ 252 w 340"/>
                <a:gd name="T39" fmla="*/ 90 h 266"/>
                <a:gd name="T40" fmla="*/ 225 w 340"/>
                <a:gd name="T41" fmla="*/ 125 h 266"/>
                <a:gd name="T42" fmla="*/ 213 w 340"/>
                <a:gd name="T43" fmla="*/ 132 h 266"/>
                <a:gd name="T44" fmla="*/ 213 w 340"/>
                <a:gd name="T45" fmla="*/ 132 h 266"/>
                <a:gd name="T46" fmla="*/ 8 w 340"/>
                <a:gd name="T47" fmla="*/ 67 h 266"/>
                <a:gd name="T48" fmla="*/ 2 w 340"/>
                <a:gd name="T49" fmla="*/ 55 h 266"/>
                <a:gd name="T50" fmla="*/ 38 w 340"/>
                <a:gd name="T51" fmla="*/ 8 h 266"/>
                <a:gd name="T52" fmla="*/ 85 w 340"/>
                <a:gd name="T53" fmla="*/ 5 h 266"/>
                <a:gd name="T54" fmla="*/ 122 w 340"/>
                <a:gd name="T55" fmla="*/ 35 h 266"/>
                <a:gd name="T56" fmla="*/ 125 w 340"/>
                <a:gd name="T57" fmla="*/ 93 h 266"/>
                <a:gd name="T58" fmla="*/ 112 w 340"/>
                <a:gd name="T59" fmla="*/ 99 h 266"/>
                <a:gd name="T60" fmla="*/ 106 w 340"/>
                <a:gd name="T61" fmla="*/ 87 h 266"/>
                <a:gd name="T62" fmla="*/ 105 w 340"/>
                <a:gd name="T63" fmla="*/ 43 h 266"/>
                <a:gd name="T64" fmla="*/ 79 w 340"/>
                <a:gd name="T65" fmla="*/ 24 h 266"/>
                <a:gd name="T66" fmla="*/ 47 w 340"/>
                <a:gd name="T67" fmla="*/ 25 h 266"/>
                <a:gd name="T68" fmla="*/ 20 w 340"/>
                <a:gd name="T69" fmla="*/ 60 h 266"/>
                <a:gd name="T70" fmla="*/ 8 w 340"/>
                <a:gd name="T71" fmla="*/ 67 h 266"/>
                <a:gd name="T72" fmla="*/ 8 w 340"/>
                <a:gd name="T73" fmla="*/ 6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0" h="266">
                  <a:moveTo>
                    <a:pt x="110" y="252"/>
                  </a:moveTo>
                  <a:cubicBezTo>
                    <a:pt x="64" y="237"/>
                    <a:pt x="53" y="194"/>
                    <a:pt x="54" y="174"/>
                  </a:cubicBezTo>
                  <a:cubicBezTo>
                    <a:pt x="54" y="169"/>
                    <a:pt x="58" y="165"/>
                    <a:pt x="64" y="165"/>
                  </a:cubicBezTo>
                  <a:cubicBezTo>
                    <a:pt x="69" y="165"/>
                    <a:pt x="73" y="169"/>
                    <a:pt x="73" y="175"/>
                  </a:cubicBezTo>
                  <a:cubicBezTo>
                    <a:pt x="73" y="177"/>
                    <a:pt x="72" y="219"/>
                    <a:pt x="116" y="233"/>
                  </a:cubicBezTo>
                  <a:cubicBezTo>
                    <a:pt x="159" y="247"/>
                    <a:pt x="184" y="211"/>
                    <a:pt x="185" y="210"/>
                  </a:cubicBezTo>
                  <a:cubicBezTo>
                    <a:pt x="188" y="205"/>
                    <a:pt x="194" y="204"/>
                    <a:pt x="198" y="207"/>
                  </a:cubicBezTo>
                  <a:cubicBezTo>
                    <a:pt x="203" y="210"/>
                    <a:pt x="204" y="216"/>
                    <a:pt x="201" y="220"/>
                  </a:cubicBezTo>
                  <a:cubicBezTo>
                    <a:pt x="190" y="238"/>
                    <a:pt x="156" y="266"/>
                    <a:pt x="110" y="252"/>
                  </a:cubicBezTo>
                  <a:close/>
                  <a:moveTo>
                    <a:pt x="213" y="132"/>
                  </a:moveTo>
                  <a:cubicBezTo>
                    <a:pt x="208" y="130"/>
                    <a:pt x="205" y="125"/>
                    <a:pt x="207" y="119"/>
                  </a:cubicBezTo>
                  <a:cubicBezTo>
                    <a:pt x="207" y="118"/>
                    <a:pt x="217" y="87"/>
                    <a:pt x="243" y="73"/>
                  </a:cubicBezTo>
                  <a:cubicBezTo>
                    <a:pt x="257" y="66"/>
                    <a:pt x="273" y="65"/>
                    <a:pt x="290" y="70"/>
                  </a:cubicBezTo>
                  <a:cubicBezTo>
                    <a:pt x="307" y="76"/>
                    <a:pt x="320" y="85"/>
                    <a:pt x="327" y="100"/>
                  </a:cubicBezTo>
                  <a:cubicBezTo>
                    <a:pt x="340" y="126"/>
                    <a:pt x="330" y="157"/>
                    <a:pt x="330" y="158"/>
                  </a:cubicBezTo>
                  <a:cubicBezTo>
                    <a:pt x="328" y="163"/>
                    <a:pt x="322" y="166"/>
                    <a:pt x="317" y="164"/>
                  </a:cubicBezTo>
                  <a:cubicBezTo>
                    <a:pt x="312" y="162"/>
                    <a:pt x="309" y="157"/>
                    <a:pt x="311" y="152"/>
                  </a:cubicBezTo>
                  <a:cubicBezTo>
                    <a:pt x="311" y="151"/>
                    <a:pt x="319" y="127"/>
                    <a:pt x="310" y="108"/>
                  </a:cubicBezTo>
                  <a:cubicBezTo>
                    <a:pt x="305" y="99"/>
                    <a:pt x="296" y="92"/>
                    <a:pt x="284" y="89"/>
                  </a:cubicBezTo>
                  <a:cubicBezTo>
                    <a:pt x="272" y="85"/>
                    <a:pt x="262" y="85"/>
                    <a:pt x="252" y="90"/>
                  </a:cubicBezTo>
                  <a:cubicBezTo>
                    <a:pt x="233" y="100"/>
                    <a:pt x="225" y="125"/>
                    <a:pt x="225" y="125"/>
                  </a:cubicBezTo>
                  <a:cubicBezTo>
                    <a:pt x="224" y="130"/>
                    <a:pt x="218" y="133"/>
                    <a:pt x="213" y="132"/>
                  </a:cubicBezTo>
                  <a:cubicBezTo>
                    <a:pt x="213" y="132"/>
                    <a:pt x="213" y="132"/>
                    <a:pt x="213" y="132"/>
                  </a:cubicBezTo>
                  <a:close/>
                  <a:moveTo>
                    <a:pt x="8" y="67"/>
                  </a:moveTo>
                  <a:cubicBezTo>
                    <a:pt x="3" y="65"/>
                    <a:pt x="0" y="60"/>
                    <a:pt x="2" y="55"/>
                  </a:cubicBezTo>
                  <a:cubicBezTo>
                    <a:pt x="2" y="53"/>
                    <a:pt x="12" y="22"/>
                    <a:pt x="38" y="8"/>
                  </a:cubicBezTo>
                  <a:cubicBezTo>
                    <a:pt x="52" y="1"/>
                    <a:pt x="68" y="0"/>
                    <a:pt x="85" y="5"/>
                  </a:cubicBezTo>
                  <a:cubicBezTo>
                    <a:pt x="102" y="11"/>
                    <a:pt x="115" y="21"/>
                    <a:pt x="122" y="35"/>
                  </a:cubicBezTo>
                  <a:cubicBezTo>
                    <a:pt x="135" y="61"/>
                    <a:pt x="125" y="92"/>
                    <a:pt x="125" y="93"/>
                  </a:cubicBezTo>
                  <a:cubicBezTo>
                    <a:pt x="123" y="98"/>
                    <a:pt x="117" y="101"/>
                    <a:pt x="112" y="99"/>
                  </a:cubicBezTo>
                  <a:cubicBezTo>
                    <a:pt x="107" y="97"/>
                    <a:pt x="104" y="92"/>
                    <a:pt x="106" y="87"/>
                  </a:cubicBezTo>
                  <a:cubicBezTo>
                    <a:pt x="106" y="87"/>
                    <a:pt x="114" y="62"/>
                    <a:pt x="105" y="43"/>
                  </a:cubicBezTo>
                  <a:cubicBezTo>
                    <a:pt x="100" y="34"/>
                    <a:pt x="91" y="28"/>
                    <a:pt x="79" y="24"/>
                  </a:cubicBezTo>
                  <a:cubicBezTo>
                    <a:pt x="67" y="20"/>
                    <a:pt x="57" y="20"/>
                    <a:pt x="47" y="25"/>
                  </a:cubicBezTo>
                  <a:cubicBezTo>
                    <a:pt x="28" y="35"/>
                    <a:pt x="20" y="60"/>
                    <a:pt x="20" y="60"/>
                  </a:cubicBezTo>
                  <a:cubicBezTo>
                    <a:pt x="19" y="65"/>
                    <a:pt x="13" y="68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96" name="Grouper 295"/>
          <p:cNvGrpSpPr/>
          <p:nvPr/>
        </p:nvGrpSpPr>
        <p:grpSpPr>
          <a:xfrm>
            <a:off x="5023611" y="3837252"/>
            <a:ext cx="1894222" cy="1891848"/>
            <a:chOff x="-68263" y="3263900"/>
            <a:chExt cx="1266825" cy="1265238"/>
          </a:xfrm>
        </p:grpSpPr>
        <p:sp>
          <p:nvSpPr>
            <p:cNvPr id="297" name="Freeform 9"/>
            <p:cNvSpPr>
              <a:spLocks noEditPoints="1"/>
            </p:cNvSpPr>
            <p:nvPr/>
          </p:nvSpPr>
          <p:spPr bwMode="auto">
            <a:xfrm>
              <a:off x="-68263" y="3263900"/>
              <a:ext cx="1266825" cy="1265238"/>
            </a:xfrm>
            <a:custGeom>
              <a:avLst/>
              <a:gdLst>
                <a:gd name="T0" fmla="*/ 232 w 634"/>
                <a:gd name="T1" fmla="*/ 587 h 634"/>
                <a:gd name="T2" fmla="*/ 47 w 634"/>
                <a:gd name="T3" fmla="*/ 232 h 634"/>
                <a:gd name="T4" fmla="*/ 402 w 634"/>
                <a:gd name="T5" fmla="*/ 48 h 634"/>
                <a:gd name="T6" fmla="*/ 587 w 634"/>
                <a:gd name="T7" fmla="*/ 403 h 634"/>
                <a:gd name="T8" fmla="*/ 232 w 634"/>
                <a:gd name="T9" fmla="*/ 587 h 634"/>
                <a:gd name="T10" fmla="*/ 397 w 634"/>
                <a:gd name="T11" fmla="*/ 64 h 634"/>
                <a:gd name="T12" fmla="*/ 64 w 634"/>
                <a:gd name="T13" fmla="*/ 237 h 634"/>
                <a:gd name="T14" fmla="*/ 237 w 634"/>
                <a:gd name="T15" fmla="*/ 571 h 634"/>
                <a:gd name="T16" fmla="*/ 570 w 634"/>
                <a:gd name="T17" fmla="*/ 398 h 634"/>
                <a:gd name="T18" fmla="*/ 397 w 634"/>
                <a:gd name="T19" fmla="*/ 6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4" h="634">
                  <a:moveTo>
                    <a:pt x="232" y="587"/>
                  </a:moveTo>
                  <a:cubicBezTo>
                    <a:pt x="83" y="540"/>
                    <a:pt x="0" y="381"/>
                    <a:pt x="47" y="232"/>
                  </a:cubicBezTo>
                  <a:cubicBezTo>
                    <a:pt x="94" y="83"/>
                    <a:pt x="254" y="0"/>
                    <a:pt x="402" y="48"/>
                  </a:cubicBezTo>
                  <a:cubicBezTo>
                    <a:pt x="551" y="95"/>
                    <a:pt x="634" y="254"/>
                    <a:pt x="587" y="403"/>
                  </a:cubicBezTo>
                  <a:cubicBezTo>
                    <a:pt x="540" y="552"/>
                    <a:pt x="380" y="634"/>
                    <a:pt x="232" y="587"/>
                  </a:cubicBezTo>
                  <a:close/>
                  <a:moveTo>
                    <a:pt x="397" y="64"/>
                  </a:moveTo>
                  <a:cubicBezTo>
                    <a:pt x="257" y="20"/>
                    <a:pt x="108" y="97"/>
                    <a:pt x="64" y="237"/>
                  </a:cubicBezTo>
                  <a:cubicBezTo>
                    <a:pt x="19" y="377"/>
                    <a:pt x="97" y="527"/>
                    <a:pt x="237" y="571"/>
                  </a:cubicBezTo>
                  <a:cubicBezTo>
                    <a:pt x="376" y="615"/>
                    <a:pt x="526" y="537"/>
                    <a:pt x="570" y="398"/>
                  </a:cubicBezTo>
                  <a:cubicBezTo>
                    <a:pt x="615" y="258"/>
                    <a:pt x="537" y="108"/>
                    <a:pt x="397" y="64"/>
                  </a:cubicBez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10"/>
            <p:cNvSpPr>
              <a:spLocks noEditPoints="1"/>
            </p:cNvSpPr>
            <p:nvPr/>
          </p:nvSpPr>
          <p:spPr bwMode="auto">
            <a:xfrm>
              <a:off x="300038" y="3565525"/>
              <a:ext cx="679450" cy="530225"/>
            </a:xfrm>
            <a:custGeom>
              <a:avLst/>
              <a:gdLst>
                <a:gd name="T0" fmla="*/ 110 w 340"/>
                <a:gd name="T1" fmla="*/ 252 h 266"/>
                <a:gd name="T2" fmla="*/ 54 w 340"/>
                <a:gd name="T3" fmla="*/ 174 h 266"/>
                <a:gd name="T4" fmla="*/ 64 w 340"/>
                <a:gd name="T5" fmla="*/ 165 h 266"/>
                <a:gd name="T6" fmla="*/ 73 w 340"/>
                <a:gd name="T7" fmla="*/ 175 h 266"/>
                <a:gd name="T8" fmla="*/ 116 w 340"/>
                <a:gd name="T9" fmla="*/ 233 h 266"/>
                <a:gd name="T10" fmla="*/ 185 w 340"/>
                <a:gd name="T11" fmla="*/ 210 h 266"/>
                <a:gd name="T12" fmla="*/ 198 w 340"/>
                <a:gd name="T13" fmla="*/ 207 h 266"/>
                <a:gd name="T14" fmla="*/ 201 w 340"/>
                <a:gd name="T15" fmla="*/ 220 h 266"/>
                <a:gd name="T16" fmla="*/ 110 w 340"/>
                <a:gd name="T17" fmla="*/ 252 h 266"/>
                <a:gd name="T18" fmla="*/ 213 w 340"/>
                <a:gd name="T19" fmla="*/ 132 h 266"/>
                <a:gd name="T20" fmla="*/ 207 w 340"/>
                <a:gd name="T21" fmla="*/ 119 h 266"/>
                <a:gd name="T22" fmla="*/ 243 w 340"/>
                <a:gd name="T23" fmla="*/ 73 h 266"/>
                <a:gd name="T24" fmla="*/ 290 w 340"/>
                <a:gd name="T25" fmla="*/ 70 h 266"/>
                <a:gd name="T26" fmla="*/ 327 w 340"/>
                <a:gd name="T27" fmla="*/ 100 h 266"/>
                <a:gd name="T28" fmla="*/ 330 w 340"/>
                <a:gd name="T29" fmla="*/ 158 h 266"/>
                <a:gd name="T30" fmla="*/ 317 w 340"/>
                <a:gd name="T31" fmla="*/ 164 h 266"/>
                <a:gd name="T32" fmla="*/ 311 w 340"/>
                <a:gd name="T33" fmla="*/ 152 h 266"/>
                <a:gd name="T34" fmla="*/ 310 w 340"/>
                <a:gd name="T35" fmla="*/ 108 h 266"/>
                <a:gd name="T36" fmla="*/ 284 w 340"/>
                <a:gd name="T37" fmla="*/ 89 h 266"/>
                <a:gd name="T38" fmla="*/ 252 w 340"/>
                <a:gd name="T39" fmla="*/ 90 h 266"/>
                <a:gd name="T40" fmla="*/ 225 w 340"/>
                <a:gd name="T41" fmla="*/ 125 h 266"/>
                <a:gd name="T42" fmla="*/ 213 w 340"/>
                <a:gd name="T43" fmla="*/ 132 h 266"/>
                <a:gd name="T44" fmla="*/ 213 w 340"/>
                <a:gd name="T45" fmla="*/ 132 h 266"/>
                <a:gd name="T46" fmla="*/ 8 w 340"/>
                <a:gd name="T47" fmla="*/ 67 h 266"/>
                <a:gd name="T48" fmla="*/ 2 w 340"/>
                <a:gd name="T49" fmla="*/ 55 h 266"/>
                <a:gd name="T50" fmla="*/ 38 w 340"/>
                <a:gd name="T51" fmla="*/ 8 h 266"/>
                <a:gd name="T52" fmla="*/ 85 w 340"/>
                <a:gd name="T53" fmla="*/ 5 h 266"/>
                <a:gd name="T54" fmla="*/ 122 w 340"/>
                <a:gd name="T55" fmla="*/ 35 h 266"/>
                <a:gd name="T56" fmla="*/ 125 w 340"/>
                <a:gd name="T57" fmla="*/ 93 h 266"/>
                <a:gd name="T58" fmla="*/ 112 w 340"/>
                <a:gd name="T59" fmla="*/ 99 h 266"/>
                <a:gd name="T60" fmla="*/ 106 w 340"/>
                <a:gd name="T61" fmla="*/ 87 h 266"/>
                <a:gd name="T62" fmla="*/ 105 w 340"/>
                <a:gd name="T63" fmla="*/ 43 h 266"/>
                <a:gd name="T64" fmla="*/ 79 w 340"/>
                <a:gd name="T65" fmla="*/ 24 h 266"/>
                <a:gd name="T66" fmla="*/ 47 w 340"/>
                <a:gd name="T67" fmla="*/ 25 h 266"/>
                <a:gd name="T68" fmla="*/ 20 w 340"/>
                <a:gd name="T69" fmla="*/ 60 h 266"/>
                <a:gd name="T70" fmla="*/ 8 w 340"/>
                <a:gd name="T71" fmla="*/ 67 h 266"/>
                <a:gd name="T72" fmla="*/ 8 w 340"/>
                <a:gd name="T73" fmla="*/ 6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0" h="266">
                  <a:moveTo>
                    <a:pt x="110" y="252"/>
                  </a:moveTo>
                  <a:cubicBezTo>
                    <a:pt x="64" y="237"/>
                    <a:pt x="53" y="194"/>
                    <a:pt x="54" y="174"/>
                  </a:cubicBezTo>
                  <a:cubicBezTo>
                    <a:pt x="54" y="169"/>
                    <a:pt x="58" y="165"/>
                    <a:pt x="64" y="165"/>
                  </a:cubicBezTo>
                  <a:cubicBezTo>
                    <a:pt x="69" y="165"/>
                    <a:pt x="73" y="169"/>
                    <a:pt x="73" y="175"/>
                  </a:cubicBezTo>
                  <a:cubicBezTo>
                    <a:pt x="73" y="177"/>
                    <a:pt x="72" y="219"/>
                    <a:pt x="116" y="233"/>
                  </a:cubicBezTo>
                  <a:cubicBezTo>
                    <a:pt x="159" y="247"/>
                    <a:pt x="184" y="211"/>
                    <a:pt x="185" y="210"/>
                  </a:cubicBezTo>
                  <a:cubicBezTo>
                    <a:pt x="188" y="205"/>
                    <a:pt x="194" y="204"/>
                    <a:pt x="198" y="207"/>
                  </a:cubicBezTo>
                  <a:cubicBezTo>
                    <a:pt x="203" y="210"/>
                    <a:pt x="204" y="216"/>
                    <a:pt x="201" y="220"/>
                  </a:cubicBezTo>
                  <a:cubicBezTo>
                    <a:pt x="190" y="238"/>
                    <a:pt x="156" y="266"/>
                    <a:pt x="110" y="252"/>
                  </a:cubicBezTo>
                  <a:close/>
                  <a:moveTo>
                    <a:pt x="213" y="132"/>
                  </a:moveTo>
                  <a:cubicBezTo>
                    <a:pt x="208" y="130"/>
                    <a:pt x="205" y="125"/>
                    <a:pt x="207" y="119"/>
                  </a:cubicBezTo>
                  <a:cubicBezTo>
                    <a:pt x="207" y="118"/>
                    <a:pt x="217" y="87"/>
                    <a:pt x="243" y="73"/>
                  </a:cubicBezTo>
                  <a:cubicBezTo>
                    <a:pt x="257" y="66"/>
                    <a:pt x="273" y="65"/>
                    <a:pt x="290" y="70"/>
                  </a:cubicBezTo>
                  <a:cubicBezTo>
                    <a:pt x="307" y="76"/>
                    <a:pt x="320" y="85"/>
                    <a:pt x="327" y="100"/>
                  </a:cubicBezTo>
                  <a:cubicBezTo>
                    <a:pt x="340" y="126"/>
                    <a:pt x="330" y="157"/>
                    <a:pt x="330" y="158"/>
                  </a:cubicBezTo>
                  <a:cubicBezTo>
                    <a:pt x="328" y="163"/>
                    <a:pt x="322" y="166"/>
                    <a:pt x="317" y="164"/>
                  </a:cubicBezTo>
                  <a:cubicBezTo>
                    <a:pt x="312" y="162"/>
                    <a:pt x="309" y="157"/>
                    <a:pt x="311" y="152"/>
                  </a:cubicBezTo>
                  <a:cubicBezTo>
                    <a:pt x="311" y="151"/>
                    <a:pt x="319" y="127"/>
                    <a:pt x="310" y="108"/>
                  </a:cubicBezTo>
                  <a:cubicBezTo>
                    <a:pt x="305" y="99"/>
                    <a:pt x="296" y="92"/>
                    <a:pt x="284" y="89"/>
                  </a:cubicBezTo>
                  <a:cubicBezTo>
                    <a:pt x="272" y="85"/>
                    <a:pt x="262" y="85"/>
                    <a:pt x="252" y="90"/>
                  </a:cubicBezTo>
                  <a:cubicBezTo>
                    <a:pt x="233" y="100"/>
                    <a:pt x="225" y="125"/>
                    <a:pt x="225" y="125"/>
                  </a:cubicBezTo>
                  <a:cubicBezTo>
                    <a:pt x="224" y="130"/>
                    <a:pt x="218" y="133"/>
                    <a:pt x="213" y="132"/>
                  </a:cubicBezTo>
                  <a:cubicBezTo>
                    <a:pt x="213" y="132"/>
                    <a:pt x="213" y="132"/>
                    <a:pt x="213" y="132"/>
                  </a:cubicBezTo>
                  <a:close/>
                  <a:moveTo>
                    <a:pt x="8" y="67"/>
                  </a:moveTo>
                  <a:cubicBezTo>
                    <a:pt x="3" y="65"/>
                    <a:pt x="0" y="60"/>
                    <a:pt x="2" y="55"/>
                  </a:cubicBezTo>
                  <a:cubicBezTo>
                    <a:pt x="2" y="53"/>
                    <a:pt x="12" y="22"/>
                    <a:pt x="38" y="8"/>
                  </a:cubicBezTo>
                  <a:cubicBezTo>
                    <a:pt x="52" y="1"/>
                    <a:pt x="68" y="0"/>
                    <a:pt x="85" y="5"/>
                  </a:cubicBezTo>
                  <a:cubicBezTo>
                    <a:pt x="102" y="11"/>
                    <a:pt x="115" y="21"/>
                    <a:pt x="122" y="35"/>
                  </a:cubicBezTo>
                  <a:cubicBezTo>
                    <a:pt x="135" y="61"/>
                    <a:pt x="125" y="92"/>
                    <a:pt x="125" y="93"/>
                  </a:cubicBezTo>
                  <a:cubicBezTo>
                    <a:pt x="123" y="98"/>
                    <a:pt x="117" y="101"/>
                    <a:pt x="112" y="99"/>
                  </a:cubicBezTo>
                  <a:cubicBezTo>
                    <a:pt x="107" y="97"/>
                    <a:pt x="104" y="92"/>
                    <a:pt x="106" y="87"/>
                  </a:cubicBezTo>
                  <a:cubicBezTo>
                    <a:pt x="106" y="87"/>
                    <a:pt x="114" y="62"/>
                    <a:pt x="105" y="43"/>
                  </a:cubicBezTo>
                  <a:cubicBezTo>
                    <a:pt x="100" y="34"/>
                    <a:pt x="91" y="28"/>
                    <a:pt x="79" y="24"/>
                  </a:cubicBezTo>
                  <a:cubicBezTo>
                    <a:pt x="67" y="20"/>
                    <a:pt x="57" y="20"/>
                    <a:pt x="47" y="25"/>
                  </a:cubicBezTo>
                  <a:cubicBezTo>
                    <a:pt x="28" y="35"/>
                    <a:pt x="20" y="60"/>
                    <a:pt x="20" y="60"/>
                  </a:cubicBezTo>
                  <a:cubicBezTo>
                    <a:pt x="19" y="65"/>
                    <a:pt x="13" y="68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99" name="Grouper 298"/>
          <p:cNvGrpSpPr/>
          <p:nvPr/>
        </p:nvGrpSpPr>
        <p:grpSpPr>
          <a:xfrm rot="20673340">
            <a:off x="9094157" y="1914618"/>
            <a:ext cx="2213074" cy="2210299"/>
            <a:chOff x="-68263" y="3263900"/>
            <a:chExt cx="1266825" cy="1265238"/>
          </a:xfrm>
        </p:grpSpPr>
        <p:sp>
          <p:nvSpPr>
            <p:cNvPr id="300" name="Freeform 9"/>
            <p:cNvSpPr>
              <a:spLocks noEditPoints="1"/>
            </p:cNvSpPr>
            <p:nvPr/>
          </p:nvSpPr>
          <p:spPr bwMode="auto">
            <a:xfrm>
              <a:off x="-68263" y="3263900"/>
              <a:ext cx="1266825" cy="1265238"/>
            </a:xfrm>
            <a:custGeom>
              <a:avLst/>
              <a:gdLst>
                <a:gd name="T0" fmla="*/ 232 w 634"/>
                <a:gd name="T1" fmla="*/ 587 h 634"/>
                <a:gd name="T2" fmla="*/ 47 w 634"/>
                <a:gd name="T3" fmla="*/ 232 h 634"/>
                <a:gd name="T4" fmla="*/ 402 w 634"/>
                <a:gd name="T5" fmla="*/ 48 h 634"/>
                <a:gd name="T6" fmla="*/ 587 w 634"/>
                <a:gd name="T7" fmla="*/ 403 h 634"/>
                <a:gd name="T8" fmla="*/ 232 w 634"/>
                <a:gd name="T9" fmla="*/ 587 h 634"/>
                <a:gd name="T10" fmla="*/ 397 w 634"/>
                <a:gd name="T11" fmla="*/ 64 h 634"/>
                <a:gd name="T12" fmla="*/ 64 w 634"/>
                <a:gd name="T13" fmla="*/ 237 h 634"/>
                <a:gd name="T14" fmla="*/ 237 w 634"/>
                <a:gd name="T15" fmla="*/ 571 h 634"/>
                <a:gd name="T16" fmla="*/ 570 w 634"/>
                <a:gd name="T17" fmla="*/ 398 h 634"/>
                <a:gd name="T18" fmla="*/ 397 w 634"/>
                <a:gd name="T19" fmla="*/ 6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4" h="634">
                  <a:moveTo>
                    <a:pt x="232" y="587"/>
                  </a:moveTo>
                  <a:cubicBezTo>
                    <a:pt x="83" y="540"/>
                    <a:pt x="0" y="381"/>
                    <a:pt x="47" y="232"/>
                  </a:cubicBezTo>
                  <a:cubicBezTo>
                    <a:pt x="94" y="83"/>
                    <a:pt x="254" y="0"/>
                    <a:pt x="402" y="48"/>
                  </a:cubicBezTo>
                  <a:cubicBezTo>
                    <a:pt x="551" y="95"/>
                    <a:pt x="634" y="254"/>
                    <a:pt x="587" y="403"/>
                  </a:cubicBezTo>
                  <a:cubicBezTo>
                    <a:pt x="540" y="552"/>
                    <a:pt x="380" y="634"/>
                    <a:pt x="232" y="587"/>
                  </a:cubicBezTo>
                  <a:close/>
                  <a:moveTo>
                    <a:pt x="397" y="64"/>
                  </a:moveTo>
                  <a:cubicBezTo>
                    <a:pt x="257" y="20"/>
                    <a:pt x="108" y="97"/>
                    <a:pt x="64" y="237"/>
                  </a:cubicBezTo>
                  <a:cubicBezTo>
                    <a:pt x="19" y="377"/>
                    <a:pt x="97" y="527"/>
                    <a:pt x="237" y="571"/>
                  </a:cubicBezTo>
                  <a:cubicBezTo>
                    <a:pt x="376" y="615"/>
                    <a:pt x="526" y="537"/>
                    <a:pt x="570" y="398"/>
                  </a:cubicBezTo>
                  <a:cubicBezTo>
                    <a:pt x="615" y="258"/>
                    <a:pt x="537" y="108"/>
                    <a:pt x="397" y="6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10"/>
            <p:cNvSpPr>
              <a:spLocks noEditPoints="1"/>
            </p:cNvSpPr>
            <p:nvPr/>
          </p:nvSpPr>
          <p:spPr bwMode="auto">
            <a:xfrm>
              <a:off x="300038" y="3565525"/>
              <a:ext cx="679450" cy="530225"/>
            </a:xfrm>
            <a:custGeom>
              <a:avLst/>
              <a:gdLst>
                <a:gd name="T0" fmla="*/ 110 w 340"/>
                <a:gd name="T1" fmla="*/ 252 h 266"/>
                <a:gd name="T2" fmla="*/ 54 w 340"/>
                <a:gd name="T3" fmla="*/ 174 h 266"/>
                <a:gd name="T4" fmla="*/ 64 w 340"/>
                <a:gd name="T5" fmla="*/ 165 h 266"/>
                <a:gd name="T6" fmla="*/ 73 w 340"/>
                <a:gd name="T7" fmla="*/ 175 h 266"/>
                <a:gd name="T8" fmla="*/ 116 w 340"/>
                <a:gd name="T9" fmla="*/ 233 h 266"/>
                <a:gd name="T10" fmla="*/ 185 w 340"/>
                <a:gd name="T11" fmla="*/ 210 h 266"/>
                <a:gd name="T12" fmla="*/ 198 w 340"/>
                <a:gd name="T13" fmla="*/ 207 h 266"/>
                <a:gd name="T14" fmla="*/ 201 w 340"/>
                <a:gd name="T15" fmla="*/ 220 h 266"/>
                <a:gd name="T16" fmla="*/ 110 w 340"/>
                <a:gd name="T17" fmla="*/ 252 h 266"/>
                <a:gd name="T18" fmla="*/ 213 w 340"/>
                <a:gd name="T19" fmla="*/ 132 h 266"/>
                <a:gd name="T20" fmla="*/ 207 w 340"/>
                <a:gd name="T21" fmla="*/ 119 h 266"/>
                <a:gd name="T22" fmla="*/ 243 w 340"/>
                <a:gd name="T23" fmla="*/ 73 h 266"/>
                <a:gd name="T24" fmla="*/ 290 w 340"/>
                <a:gd name="T25" fmla="*/ 70 h 266"/>
                <a:gd name="T26" fmla="*/ 327 w 340"/>
                <a:gd name="T27" fmla="*/ 100 h 266"/>
                <a:gd name="T28" fmla="*/ 330 w 340"/>
                <a:gd name="T29" fmla="*/ 158 h 266"/>
                <a:gd name="T30" fmla="*/ 317 w 340"/>
                <a:gd name="T31" fmla="*/ 164 h 266"/>
                <a:gd name="T32" fmla="*/ 311 w 340"/>
                <a:gd name="T33" fmla="*/ 152 h 266"/>
                <a:gd name="T34" fmla="*/ 310 w 340"/>
                <a:gd name="T35" fmla="*/ 108 h 266"/>
                <a:gd name="T36" fmla="*/ 284 w 340"/>
                <a:gd name="T37" fmla="*/ 89 h 266"/>
                <a:gd name="T38" fmla="*/ 252 w 340"/>
                <a:gd name="T39" fmla="*/ 90 h 266"/>
                <a:gd name="T40" fmla="*/ 225 w 340"/>
                <a:gd name="T41" fmla="*/ 125 h 266"/>
                <a:gd name="T42" fmla="*/ 213 w 340"/>
                <a:gd name="T43" fmla="*/ 132 h 266"/>
                <a:gd name="T44" fmla="*/ 213 w 340"/>
                <a:gd name="T45" fmla="*/ 132 h 266"/>
                <a:gd name="T46" fmla="*/ 8 w 340"/>
                <a:gd name="T47" fmla="*/ 67 h 266"/>
                <a:gd name="T48" fmla="*/ 2 w 340"/>
                <a:gd name="T49" fmla="*/ 55 h 266"/>
                <a:gd name="T50" fmla="*/ 38 w 340"/>
                <a:gd name="T51" fmla="*/ 8 h 266"/>
                <a:gd name="T52" fmla="*/ 85 w 340"/>
                <a:gd name="T53" fmla="*/ 5 h 266"/>
                <a:gd name="T54" fmla="*/ 122 w 340"/>
                <a:gd name="T55" fmla="*/ 35 h 266"/>
                <a:gd name="T56" fmla="*/ 125 w 340"/>
                <a:gd name="T57" fmla="*/ 93 h 266"/>
                <a:gd name="T58" fmla="*/ 112 w 340"/>
                <a:gd name="T59" fmla="*/ 99 h 266"/>
                <a:gd name="T60" fmla="*/ 106 w 340"/>
                <a:gd name="T61" fmla="*/ 87 h 266"/>
                <a:gd name="T62" fmla="*/ 105 w 340"/>
                <a:gd name="T63" fmla="*/ 43 h 266"/>
                <a:gd name="T64" fmla="*/ 79 w 340"/>
                <a:gd name="T65" fmla="*/ 24 h 266"/>
                <a:gd name="T66" fmla="*/ 47 w 340"/>
                <a:gd name="T67" fmla="*/ 25 h 266"/>
                <a:gd name="T68" fmla="*/ 20 w 340"/>
                <a:gd name="T69" fmla="*/ 60 h 266"/>
                <a:gd name="T70" fmla="*/ 8 w 340"/>
                <a:gd name="T71" fmla="*/ 67 h 266"/>
                <a:gd name="T72" fmla="*/ 8 w 340"/>
                <a:gd name="T73" fmla="*/ 6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0" h="266">
                  <a:moveTo>
                    <a:pt x="110" y="252"/>
                  </a:moveTo>
                  <a:cubicBezTo>
                    <a:pt x="64" y="237"/>
                    <a:pt x="53" y="194"/>
                    <a:pt x="54" y="174"/>
                  </a:cubicBezTo>
                  <a:cubicBezTo>
                    <a:pt x="54" y="169"/>
                    <a:pt x="58" y="165"/>
                    <a:pt x="64" y="165"/>
                  </a:cubicBezTo>
                  <a:cubicBezTo>
                    <a:pt x="69" y="165"/>
                    <a:pt x="73" y="169"/>
                    <a:pt x="73" y="175"/>
                  </a:cubicBezTo>
                  <a:cubicBezTo>
                    <a:pt x="73" y="177"/>
                    <a:pt x="72" y="219"/>
                    <a:pt x="116" y="233"/>
                  </a:cubicBezTo>
                  <a:cubicBezTo>
                    <a:pt x="159" y="247"/>
                    <a:pt x="184" y="211"/>
                    <a:pt x="185" y="210"/>
                  </a:cubicBezTo>
                  <a:cubicBezTo>
                    <a:pt x="188" y="205"/>
                    <a:pt x="194" y="204"/>
                    <a:pt x="198" y="207"/>
                  </a:cubicBezTo>
                  <a:cubicBezTo>
                    <a:pt x="203" y="210"/>
                    <a:pt x="204" y="216"/>
                    <a:pt x="201" y="220"/>
                  </a:cubicBezTo>
                  <a:cubicBezTo>
                    <a:pt x="190" y="238"/>
                    <a:pt x="156" y="266"/>
                    <a:pt x="110" y="252"/>
                  </a:cubicBezTo>
                  <a:close/>
                  <a:moveTo>
                    <a:pt x="213" y="132"/>
                  </a:moveTo>
                  <a:cubicBezTo>
                    <a:pt x="208" y="130"/>
                    <a:pt x="205" y="125"/>
                    <a:pt x="207" y="119"/>
                  </a:cubicBezTo>
                  <a:cubicBezTo>
                    <a:pt x="207" y="118"/>
                    <a:pt x="217" y="87"/>
                    <a:pt x="243" y="73"/>
                  </a:cubicBezTo>
                  <a:cubicBezTo>
                    <a:pt x="257" y="66"/>
                    <a:pt x="273" y="65"/>
                    <a:pt x="290" y="70"/>
                  </a:cubicBezTo>
                  <a:cubicBezTo>
                    <a:pt x="307" y="76"/>
                    <a:pt x="320" y="85"/>
                    <a:pt x="327" y="100"/>
                  </a:cubicBezTo>
                  <a:cubicBezTo>
                    <a:pt x="340" y="126"/>
                    <a:pt x="330" y="157"/>
                    <a:pt x="330" y="158"/>
                  </a:cubicBezTo>
                  <a:cubicBezTo>
                    <a:pt x="328" y="163"/>
                    <a:pt x="322" y="166"/>
                    <a:pt x="317" y="164"/>
                  </a:cubicBezTo>
                  <a:cubicBezTo>
                    <a:pt x="312" y="162"/>
                    <a:pt x="309" y="157"/>
                    <a:pt x="311" y="152"/>
                  </a:cubicBezTo>
                  <a:cubicBezTo>
                    <a:pt x="311" y="151"/>
                    <a:pt x="319" y="127"/>
                    <a:pt x="310" y="108"/>
                  </a:cubicBezTo>
                  <a:cubicBezTo>
                    <a:pt x="305" y="99"/>
                    <a:pt x="296" y="92"/>
                    <a:pt x="284" y="89"/>
                  </a:cubicBezTo>
                  <a:cubicBezTo>
                    <a:pt x="272" y="85"/>
                    <a:pt x="262" y="85"/>
                    <a:pt x="252" y="90"/>
                  </a:cubicBezTo>
                  <a:cubicBezTo>
                    <a:pt x="233" y="100"/>
                    <a:pt x="225" y="125"/>
                    <a:pt x="225" y="125"/>
                  </a:cubicBezTo>
                  <a:cubicBezTo>
                    <a:pt x="224" y="130"/>
                    <a:pt x="218" y="133"/>
                    <a:pt x="213" y="132"/>
                  </a:cubicBezTo>
                  <a:cubicBezTo>
                    <a:pt x="213" y="132"/>
                    <a:pt x="213" y="132"/>
                    <a:pt x="213" y="132"/>
                  </a:cubicBezTo>
                  <a:close/>
                  <a:moveTo>
                    <a:pt x="8" y="67"/>
                  </a:moveTo>
                  <a:cubicBezTo>
                    <a:pt x="3" y="65"/>
                    <a:pt x="0" y="60"/>
                    <a:pt x="2" y="55"/>
                  </a:cubicBezTo>
                  <a:cubicBezTo>
                    <a:pt x="2" y="53"/>
                    <a:pt x="12" y="22"/>
                    <a:pt x="38" y="8"/>
                  </a:cubicBezTo>
                  <a:cubicBezTo>
                    <a:pt x="52" y="1"/>
                    <a:pt x="68" y="0"/>
                    <a:pt x="85" y="5"/>
                  </a:cubicBezTo>
                  <a:cubicBezTo>
                    <a:pt x="102" y="11"/>
                    <a:pt x="115" y="21"/>
                    <a:pt x="122" y="35"/>
                  </a:cubicBezTo>
                  <a:cubicBezTo>
                    <a:pt x="135" y="61"/>
                    <a:pt x="125" y="92"/>
                    <a:pt x="125" y="93"/>
                  </a:cubicBezTo>
                  <a:cubicBezTo>
                    <a:pt x="123" y="98"/>
                    <a:pt x="117" y="101"/>
                    <a:pt x="112" y="99"/>
                  </a:cubicBezTo>
                  <a:cubicBezTo>
                    <a:pt x="107" y="97"/>
                    <a:pt x="104" y="92"/>
                    <a:pt x="106" y="87"/>
                  </a:cubicBezTo>
                  <a:cubicBezTo>
                    <a:pt x="106" y="87"/>
                    <a:pt x="114" y="62"/>
                    <a:pt x="105" y="43"/>
                  </a:cubicBezTo>
                  <a:cubicBezTo>
                    <a:pt x="100" y="34"/>
                    <a:pt x="91" y="28"/>
                    <a:pt x="79" y="24"/>
                  </a:cubicBezTo>
                  <a:cubicBezTo>
                    <a:pt x="67" y="20"/>
                    <a:pt x="57" y="20"/>
                    <a:pt x="47" y="25"/>
                  </a:cubicBezTo>
                  <a:cubicBezTo>
                    <a:pt x="28" y="35"/>
                    <a:pt x="20" y="60"/>
                    <a:pt x="20" y="60"/>
                  </a:cubicBezTo>
                  <a:cubicBezTo>
                    <a:pt x="19" y="65"/>
                    <a:pt x="13" y="68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12" name="Grouper 311"/>
          <p:cNvGrpSpPr/>
          <p:nvPr/>
        </p:nvGrpSpPr>
        <p:grpSpPr>
          <a:xfrm rot="19346557">
            <a:off x="7697710" y="3623903"/>
            <a:ext cx="1352284" cy="1350589"/>
            <a:chOff x="-68263" y="3263900"/>
            <a:chExt cx="1266825" cy="1265238"/>
          </a:xfrm>
        </p:grpSpPr>
        <p:sp>
          <p:nvSpPr>
            <p:cNvPr id="313" name="Freeform 9"/>
            <p:cNvSpPr>
              <a:spLocks noEditPoints="1"/>
            </p:cNvSpPr>
            <p:nvPr/>
          </p:nvSpPr>
          <p:spPr bwMode="auto">
            <a:xfrm>
              <a:off x="-68263" y="3263900"/>
              <a:ext cx="1266825" cy="1265238"/>
            </a:xfrm>
            <a:custGeom>
              <a:avLst/>
              <a:gdLst>
                <a:gd name="T0" fmla="*/ 232 w 634"/>
                <a:gd name="T1" fmla="*/ 587 h 634"/>
                <a:gd name="T2" fmla="*/ 47 w 634"/>
                <a:gd name="T3" fmla="*/ 232 h 634"/>
                <a:gd name="T4" fmla="*/ 402 w 634"/>
                <a:gd name="T5" fmla="*/ 48 h 634"/>
                <a:gd name="T6" fmla="*/ 587 w 634"/>
                <a:gd name="T7" fmla="*/ 403 h 634"/>
                <a:gd name="T8" fmla="*/ 232 w 634"/>
                <a:gd name="T9" fmla="*/ 587 h 634"/>
                <a:gd name="T10" fmla="*/ 397 w 634"/>
                <a:gd name="T11" fmla="*/ 64 h 634"/>
                <a:gd name="T12" fmla="*/ 64 w 634"/>
                <a:gd name="T13" fmla="*/ 237 h 634"/>
                <a:gd name="T14" fmla="*/ 237 w 634"/>
                <a:gd name="T15" fmla="*/ 571 h 634"/>
                <a:gd name="T16" fmla="*/ 570 w 634"/>
                <a:gd name="T17" fmla="*/ 398 h 634"/>
                <a:gd name="T18" fmla="*/ 397 w 634"/>
                <a:gd name="T19" fmla="*/ 6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4" h="634">
                  <a:moveTo>
                    <a:pt x="232" y="587"/>
                  </a:moveTo>
                  <a:cubicBezTo>
                    <a:pt x="83" y="540"/>
                    <a:pt x="0" y="381"/>
                    <a:pt x="47" y="232"/>
                  </a:cubicBezTo>
                  <a:cubicBezTo>
                    <a:pt x="94" y="83"/>
                    <a:pt x="254" y="0"/>
                    <a:pt x="402" y="48"/>
                  </a:cubicBezTo>
                  <a:cubicBezTo>
                    <a:pt x="551" y="95"/>
                    <a:pt x="634" y="254"/>
                    <a:pt x="587" y="403"/>
                  </a:cubicBezTo>
                  <a:cubicBezTo>
                    <a:pt x="540" y="552"/>
                    <a:pt x="380" y="634"/>
                    <a:pt x="232" y="587"/>
                  </a:cubicBezTo>
                  <a:close/>
                  <a:moveTo>
                    <a:pt x="397" y="64"/>
                  </a:moveTo>
                  <a:cubicBezTo>
                    <a:pt x="257" y="20"/>
                    <a:pt x="108" y="97"/>
                    <a:pt x="64" y="237"/>
                  </a:cubicBezTo>
                  <a:cubicBezTo>
                    <a:pt x="19" y="377"/>
                    <a:pt x="97" y="527"/>
                    <a:pt x="237" y="571"/>
                  </a:cubicBezTo>
                  <a:cubicBezTo>
                    <a:pt x="376" y="615"/>
                    <a:pt x="526" y="537"/>
                    <a:pt x="570" y="398"/>
                  </a:cubicBezTo>
                  <a:cubicBezTo>
                    <a:pt x="615" y="258"/>
                    <a:pt x="537" y="108"/>
                    <a:pt x="397" y="64"/>
                  </a:cubicBez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10"/>
            <p:cNvSpPr>
              <a:spLocks noEditPoints="1"/>
            </p:cNvSpPr>
            <p:nvPr/>
          </p:nvSpPr>
          <p:spPr bwMode="auto">
            <a:xfrm>
              <a:off x="300038" y="3565525"/>
              <a:ext cx="679450" cy="530225"/>
            </a:xfrm>
            <a:custGeom>
              <a:avLst/>
              <a:gdLst>
                <a:gd name="T0" fmla="*/ 110 w 340"/>
                <a:gd name="T1" fmla="*/ 252 h 266"/>
                <a:gd name="T2" fmla="*/ 54 w 340"/>
                <a:gd name="T3" fmla="*/ 174 h 266"/>
                <a:gd name="T4" fmla="*/ 64 w 340"/>
                <a:gd name="T5" fmla="*/ 165 h 266"/>
                <a:gd name="T6" fmla="*/ 73 w 340"/>
                <a:gd name="T7" fmla="*/ 175 h 266"/>
                <a:gd name="T8" fmla="*/ 116 w 340"/>
                <a:gd name="T9" fmla="*/ 233 h 266"/>
                <a:gd name="T10" fmla="*/ 185 w 340"/>
                <a:gd name="T11" fmla="*/ 210 h 266"/>
                <a:gd name="T12" fmla="*/ 198 w 340"/>
                <a:gd name="T13" fmla="*/ 207 h 266"/>
                <a:gd name="T14" fmla="*/ 201 w 340"/>
                <a:gd name="T15" fmla="*/ 220 h 266"/>
                <a:gd name="T16" fmla="*/ 110 w 340"/>
                <a:gd name="T17" fmla="*/ 252 h 266"/>
                <a:gd name="T18" fmla="*/ 213 w 340"/>
                <a:gd name="T19" fmla="*/ 132 h 266"/>
                <a:gd name="T20" fmla="*/ 207 w 340"/>
                <a:gd name="T21" fmla="*/ 119 h 266"/>
                <a:gd name="T22" fmla="*/ 243 w 340"/>
                <a:gd name="T23" fmla="*/ 73 h 266"/>
                <a:gd name="T24" fmla="*/ 290 w 340"/>
                <a:gd name="T25" fmla="*/ 70 h 266"/>
                <a:gd name="T26" fmla="*/ 327 w 340"/>
                <a:gd name="T27" fmla="*/ 100 h 266"/>
                <a:gd name="T28" fmla="*/ 330 w 340"/>
                <a:gd name="T29" fmla="*/ 158 h 266"/>
                <a:gd name="T30" fmla="*/ 317 w 340"/>
                <a:gd name="T31" fmla="*/ 164 h 266"/>
                <a:gd name="T32" fmla="*/ 311 w 340"/>
                <a:gd name="T33" fmla="*/ 152 h 266"/>
                <a:gd name="T34" fmla="*/ 310 w 340"/>
                <a:gd name="T35" fmla="*/ 108 h 266"/>
                <a:gd name="T36" fmla="*/ 284 w 340"/>
                <a:gd name="T37" fmla="*/ 89 h 266"/>
                <a:gd name="T38" fmla="*/ 252 w 340"/>
                <a:gd name="T39" fmla="*/ 90 h 266"/>
                <a:gd name="T40" fmla="*/ 225 w 340"/>
                <a:gd name="T41" fmla="*/ 125 h 266"/>
                <a:gd name="T42" fmla="*/ 213 w 340"/>
                <a:gd name="T43" fmla="*/ 132 h 266"/>
                <a:gd name="T44" fmla="*/ 213 w 340"/>
                <a:gd name="T45" fmla="*/ 132 h 266"/>
                <a:gd name="T46" fmla="*/ 8 w 340"/>
                <a:gd name="T47" fmla="*/ 67 h 266"/>
                <a:gd name="T48" fmla="*/ 2 w 340"/>
                <a:gd name="T49" fmla="*/ 55 h 266"/>
                <a:gd name="T50" fmla="*/ 38 w 340"/>
                <a:gd name="T51" fmla="*/ 8 h 266"/>
                <a:gd name="T52" fmla="*/ 85 w 340"/>
                <a:gd name="T53" fmla="*/ 5 h 266"/>
                <a:gd name="T54" fmla="*/ 122 w 340"/>
                <a:gd name="T55" fmla="*/ 35 h 266"/>
                <a:gd name="T56" fmla="*/ 125 w 340"/>
                <a:gd name="T57" fmla="*/ 93 h 266"/>
                <a:gd name="T58" fmla="*/ 112 w 340"/>
                <a:gd name="T59" fmla="*/ 99 h 266"/>
                <a:gd name="T60" fmla="*/ 106 w 340"/>
                <a:gd name="T61" fmla="*/ 87 h 266"/>
                <a:gd name="T62" fmla="*/ 105 w 340"/>
                <a:gd name="T63" fmla="*/ 43 h 266"/>
                <a:gd name="T64" fmla="*/ 79 w 340"/>
                <a:gd name="T65" fmla="*/ 24 h 266"/>
                <a:gd name="T66" fmla="*/ 47 w 340"/>
                <a:gd name="T67" fmla="*/ 25 h 266"/>
                <a:gd name="T68" fmla="*/ 20 w 340"/>
                <a:gd name="T69" fmla="*/ 60 h 266"/>
                <a:gd name="T70" fmla="*/ 8 w 340"/>
                <a:gd name="T71" fmla="*/ 67 h 266"/>
                <a:gd name="T72" fmla="*/ 8 w 340"/>
                <a:gd name="T73" fmla="*/ 6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0" h="266">
                  <a:moveTo>
                    <a:pt x="110" y="252"/>
                  </a:moveTo>
                  <a:cubicBezTo>
                    <a:pt x="64" y="237"/>
                    <a:pt x="53" y="194"/>
                    <a:pt x="54" y="174"/>
                  </a:cubicBezTo>
                  <a:cubicBezTo>
                    <a:pt x="54" y="169"/>
                    <a:pt x="58" y="165"/>
                    <a:pt x="64" y="165"/>
                  </a:cubicBezTo>
                  <a:cubicBezTo>
                    <a:pt x="69" y="165"/>
                    <a:pt x="73" y="169"/>
                    <a:pt x="73" y="175"/>
                  </a:cubicBezTo>
                  <a:cubicBezTo>
                    <a:pt x="73" y="177"/>
                    <a:pt x="72" y="219"/>
                    <a:pt x="116" y="233"/>
                  </a:cubicBezTo>
                  <a:cubicBezTo>
                    <a:pt x="159" y="247"/>
                    <a:pt x="184" y="211"/>
                    <a:pt x="185" y="210"/>
                  </a:cubicBezTo>
                  <a:cubicBezTo>
                    <a:pt x="188" y="205"/>
                    <a:pt x="194" y="204"/>
                    <a:pt x="198" y="207"/>
                  </a:cubicBezTo>
                  <a:cubicBezTo>
                    <a:pt x="203" y="210"/>
                    <a:pt x="204" y="216"/>
                    <a:pt x="201" y="220"/>
                  </a:cubicBezTo>
                  <a:cubicBezTo>
                    <a:pt x="190" y="238"/>
                    <a:pt x="156" y="266"/>
                    <a:pt x="110" y="252"/>
                  </a:cubicBezTo>
                  <a:close/>
                  <a:moveTo>
                    <a:pt x="213" y="132"/>
                  </a:moveTo>
                  <a:cubicBezTo>
                    <a:pt x="208" y="130"/>
                    <a:pt x="205" y="125"/>
                    <a:pt x="207" y="119"/>
                  </a:cubicBezTo>
                  <a:cubicBezTo>
                    <a:pt x="207" y="118"/>
                    <a:pt x="217" y="87"/>
                    <a:pt x="243" y="73"/>
                  </a:cubicBezTo>
                  <a:cubicBezTo>
                    <a:pt x="257" y="66"/>
                    <a:pt x="273" y="65"/>
                    <a:pt x="290" y="70"/>
                  </a:cubicBezTo>
                  <a:cubicBezTo>
                    <a:pt x="307" y="76"/>
                    <a:pt x="320" y="85"/>
                    <a:pt x="327" y="100"/>
                  </a:cubicBezTo>
                  <a:cubicBezTo>
                    <a:pt x="340" y="126"/>
                    <a:pt x="330" y="157"/>
                    <a:pt x="330" y="158"/>
                  </a:cubicBezTo>
                  <a:cubicBezTo>
                    <a:pt x="328" y="163"/>
                    <a:pt x="322" y="166"/>
                    <a:pt x="317" y="164"/>
                  </a:cubicBezTo>
                  <a:cubicBezTo>
                    <a:pt x="312" y="162"/>
                    <a:pt x="309" y="157"/>
                    <a:pt x="311" y="152"/>
                  </a:cubicBezTo>
                  <a:cubicBezTo>
                    <a:pt x="311" y="151"/>
                    <a:pt x="319" y="127"/>
                    <a:pt x="310" y="108"/>
                  </a:cubicBezTo>
                  <a:cubicBezTo>
                    <a:pt x="305" y="99"/>
                    <a:pt x="296" y="92"/>
                    <a:pt x="284" y="89"/>
                  </a:cubicBezTo>
                  <a:cubicBezTo>
                    <a:pt x="272" y="85"/>
                    <a:pt x="262" y="85"/>
                    <a:pt x="252" y="90"/>
                  </a:cubicBezTo>
                  <a:cubicBezTo>
                    <a:pt x="233" y="100"/>
                    <a:pt x="225" y="125"/>
                    <a:pt x="225" y="125"/>
                  </a:cubicBezTo>
                  <a:cubicBezTo>
                    <a:pt x="224" y="130"/>
                    <a:pt x="218" y="133"/>
                    <a:pt x="213" y="132"/>
                  </a:cubicBezTo>
                  <a:cubicBezTo>
                    <a:pt x="213" y="132"/>
                    <a:pt x="213" y="132"/>
                    <a:pt x="213" y="132"/>
                  </a:cubicBezTo>
                  <a:close/>
                  <a:moveTo>
                    <a:pt x="8" y="67"/>
                  </a:moveTo>
                  <a:cubicBezTo>
                    <a:pt x="3" y="65"/>
                    <a:pt x="0" y="60"/>
                    <a:pt x="2" y="55"/>
                  </a:cubicBezTo>
                  <a:cubicBezTo>
                    <a:pt x="2" y="53"/>
                    <a:pt x="12" y="22"/>
                    <a:pt x="38" y="8"/>
                  </a:cubicBezTo>
                  <a:cubicBezTo>
                    <a:pt x="52" y="1"/>
                    <a:pt x="68" y="0"/>
                    <a:pt x="85" y="5"/>
                  </a:cubicBezTo>
                  <a:cubicBezTo>
                    <a:pt x="102" y="11"/>
                    <a:pt x="115" y="21"/>
                    <a:pt x="122" y="35"/>
                  </a:cubicBezTo>
                  <a:cubicBezTo>
                    <a:pt x="135" y="61"/>
                    <a:pt x="125" y="92"/>
                    <a:pt x="125" y="93"/>
                  </a:cubicBezTo>
                  <a:cubicBezTo>
                    <a:pt x="123" y="98"/>
                    <a:pt x="117" y="101"/>
                    <a:pt x="112" y="99"/>
                  </a:cubicBezTo>
                  <a:cubicBezTo>
                    <a:pt x="107" y="97"/>
                    <a:pt x="104" y="92"/>
                    <a:pt x="106" y="87"/>
                  </a:cubicBezTo>
                  <a:cubicBezTo>
                    <a:pt x="106" y="87"/>
                    <a:pt x="114" y="62"/>
                    <a:pt x="105" y="43"/>
                  </a:cubicBezTo>
                  <a:cubicBezTo>
                    <a:pt x="100" y="34"/>
                    <a:pt x="91" y="28"/>
                    <a:pt x="79" y="24"/>
                  </a:cubicBezTo>
                  <a:cubicBezTo>
                    <a:pt x="67" y="20"/>
                    <a:pt x="57" y="20"/>
                    <a:pt x="47" y="25"/>
                  </a:cubicBezTo>
                  <a:cubicBezTo>
                    <a:pt x="28" y="35"/>
                    <a:pt x="20" y="60"/>
                    <a:pt x="20" y="60"/>
                  </a:cubicBezTo>
                  <a:cubicBezTo>
                    <a:pt x="19" y="65"/>
                    <a:pt x="13" y="68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pic>
        <p:nvPicPr>
          <p:cNvPr id="12" name="Graphique 11">
            <a:extLst>
              <a:ext uri="{FF2B5EF4-FFF2-40B4-BE49-F238E27FC236}">
                <a16:creationId xmlns:a16="http://schemas.microsoft.com/office/drawing/2014/main" id="{21031DEE-F200-724D-A42E-34E91702715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08251" y="3933278"/>
            <a:ext cx="1944879" cy="2295595"/>
          </a:xfrm>
          <a:prstGeom prst="rect">
            <a:avLst/>
          </a:prstGeom>
        </p:spPr>
      </p:pic>
      <p:pic>
        <p:nvPicPr>
          <p:cNvPr id="14" name="Graphique 13">
            <a:extLst>
              <a:ext uri="{FF2B5EF4-FFF2-40B4-BE49-F238E27FC236}">
                <a16:creationId xmlns:a16="http://schemas.microsoft.com/office/drawing/2014/main" id="{24BAC1AA-170B-7A48-813C-BAA0DAC06DC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19592" y="1212742"/>
            <a:ext cx="2223544" cy="2624510"/>
          </a:xfrm>
          <a:prstGeom prst="rect">
            <a:avLst/>
          </a:prstGeom>
        </p:spPr>
      </p:pic>
      <p:sp>
        <p:nvSpPr>
          <p:cNvPr id="50" name="Freeform 123">
            <a:extLst>
              <a:ext uri="{FF2B5EF4-FFF2-40B4-BE49-F238E27FC236}">
                <a16:creationId xmlns:a16="http://schemas.microsoft.com/office/drawing/2014/main" id="{C87C25BF-DAFD-1345-A34B-F19FB2F08055}"/>
              </a:ext>
            </a:extLst>
          </p:cNvPr>
          <p:cNvSpPr>
            <a:spLocks/>
          </p:cNvSpPr>
          <p:nvPr/>
        </p:nvSpPr>
        <p:spPr bwMode="auto">
          <a:xfrm>
            <a:off x="9015322" y="4709384"/>
            <a:ext cx="3176677" cy="2148616"/>
          </a:xfrm>
          <a:custGeom>
            <a:avLst/>
            <a:gdLst>
              <a:gd name="T0" fmla="*/ 92 w 325"/>
              <a:gd name="T1" fmla="*/ 51 h 270"/>
              <a:gd name="T2" fmla="*/ 0 w 325"/>
              <a:gd name="T3" fmla="*/ 269 h 270"/>
              <a:gd name="T4" fmla="*/ 325 w 325"/>
              <a:gd name="T5" fmla="*/ 270 h 270"/>
              <a:gd name="T6" fmla="*/ 325 w 325"/>
              <a:gd name="T7" fmla="*/ 0 h 270"/>
              <a:gd name="T8" fmla="*/ 92 w 325"/>
              <a:gd name="T9" fmla="*/ 51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5" h="270">
                <a:moveTo>
                  <a:pt x="92" y="51"/>
                </a:moveTo>
                <a:cubicBezTo>
                  <a:pt x="92" y="51"/>
                  <a:pt x="53" y="252"/>
                  <a:pt x="0" y="269"/>
                </a:cubicBezTo>
                <a:cubicBezTo>
                  <a:pt x="325" y="270"/>
                  <a:pt x="325" y="270"/>
                  <a:pt x="325" y="270"/>
                </a:cubicBezTo>
                <a:cubicBezTo>
                  <a:pt x="325" y="0"/>
                  <a:pt x="325" y="0"/>
                  <a:pt x="325" y="0"/>
                </a:cubicBezTo>
                <a:lnTo>
                  <a:pt x="92" y="51"/>
                </a:lnTo>
                <a:close/>
              </a:path>
            </a:pathLst>
          </a:custGeom>
          <a:solidFill>
            <a:srgbClr val="18BBEE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dirty="0"/>
          </a:p>
        </p:txBody>
      </p:sp>
      <p:grpSp>
        <p:nvGrpSpPr>
          <p:cNvPr id="52" name="Grouper 305">
            <a:extLst>
              <a:ext uri="{FF2B5EF4-FFF2-40B4-BE49-F238E27FC236}">
                <a16:creationId xmlns:a16="http://schemas.microsoft.com/office/drawing/2014/main" id="{2FA9B703-CEAD-7B4B-BE37-554D402E14D7}"/>
              </a:ext>
            </a:extLst>
          </p:cNvPr>
          <p:cNvGrpSpPr/>
          <p:nvPr/>
        </p:nvGrpSpPr>
        <p:grpSpPr>
          <a:xfrm>
            <a:off x="10413243" y="5189804"/>
            <a:ext cx="1397128" cy="1395377"/>
            <a:chOff x="-68263" y="3263900"/>
            <a:chExt cx="1266825" cy="1265238"/>
          </a:xfrm>
          <a:solidFill>
            <a:srgbClr val="FFFFFF"/>
          </a:solidFill>
        </p:grpSpPr>
        <p:sp>
          <p:nvSpPr>
            <p:cNvPr id="53" name="Freeform 9">
              <a:extLst>
                <a:ext uri="{FF2B5EF4-FFF2-40B4-BE49-F238E27FC236}">
                  <a16:creationId xmlns:a16="http://schemas.microsoft.com/office/drawing/2014/main" id="{6E856AAB-CB4C-CA44-BE7C-197D4FDAE2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68263" y="3263900"/>
              <a:ext cx="1266825" cy="1265238"/>
            </a:xfrm>
            <a:custGeom>
              <a:avLst/>
              <a:gdLst>
                <a:gd name="T0" fmla="*/ 232 w 634"/>
                <a:gd name="T1" fmla="*/ 587 h 634"/>
                <a:gd name="T2" fmla="*/ 47 w 634"/>
                <a:gd name="T3" fmla="*/ 232 h 634"/>
                <a:gd name="T4" fmla="*/ 402 w 634"/>
                <a:gd name="T5" fmla="*/ 48 h 634"/>
                <a:gd name="T6" fmla="*/ 587 w 634"/>
                <a:gd name="T7" fmla="*/ 403 h 634"/>
                <a:gd name="T8" fmla="*/ 232 w 634"/>
                <a:gd name="T9" fmla="*/ 587 h 634"/>
                <a:gd name="T10" fmla="*/ 397 w 634"/>
                <a:gd name="T11" fmla="*/ 64 h 634"/>
                <a:gd name="T12" fmla="*/ 64 w 634"/>
                <a:gd name="T13" fmla="*/ 237 h 634"/>
                <a:gd name="T14" fmla="*/ 237 w 634"/>
                <a:gd name="T15" fmla="*/ 571 h 634"/>
                <a:gd name="T16" fmla="*/ 570 w 634"/>
                <a:gd name="T17" fmla="*/ 398 h 634"/>
                <a:gd name="T18" fmla="*/ 397 w 634"/>
                <a:gd name="T19" fmla="*/ 6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4" h="634">
                  <a:moveTo>
                    <a:pt x="232" y="587"/>
                  </a:moveTo>
                  <a:cubicBezTo>
                    <a:pt x="83" y="540"/>
                    <a:pt x="0" y="381"/>
                    <a:pt x="47" y="232"/>
                  </a:cubicBezTo>
                  <a:cubicBezTo>
                    <a:pt x="94" y="83"/>
                    <a:pt x="254" y="0"/>
                    <a:pt x="402" y="48"/>
                  </a:cubicBezTo>
                  <a:cubicBezTo>
                    <a:pt x="551" y="95"/>
                    <a:pt x="634" y="254"/>
                    <a:pt x="587" y="403"/>
                  </a:cubicBezTo>
                  <a:cubicBezTo>
                    <a:pt x="540" y="552"/>
                    <a:pt x="380" y="634"/>
                    <a:pt x="232" y="587"/>
                  </a:cubicBezTo>
                  <a:close/>
                  <a:moveTo>
                    <a:pt x="397" y="64"/>
                  </a:moveTo>
                  <a:cubicBezTo>
                    <a:pt x="257" y="20"/>
                    <a:pt x="108" y="97"/>
                    <a:pt x="64" y="237"/>
                  </a:cubicBezTo>
                  <a:cubicBezTo>
                    <a:pt x="19" y="377"/>
                    <a:pt x="97" y="527"/>
                    <a:pt x="237" y="571"/>
                  </a:cubicBezTo>
                  <a:cubicBezTo>
                    <a:pt x="376" y="615"/>
                    <a:pt x="526" y="537"/>
                    <a:pt x="570" y="398"/>
                  </a:cubicBezTo>
                  <a:cubicBezTo>
                    <a:pt x="615" y="258"/>
                    <a:pt x="537" y="108"/>
                    <a:pt x="397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10">
              <a:extLst>
                <a:ext uri="{FF2B5EF4-FFF2-40B4-BE49-F238E27FC236}">
                  <a16:creationId xmlns:a16="http://schemas.microsoft.com/office/drawing/2014/main" id="{0E20E9DC-3125-4443-9E6E-44E606F0A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038" y="3565525"/>
              <a:ext cx="679450" cy="530225"/>
            </a:xfrm>
            <a:custGeom>
              <a:avLst/>
              <a:gdLst>
                <a:gd name="T0" fmla="*/ 110 w 340"/>
                <a:gd name="T1" fmla="*/ 252 h 266"/>
                <a:gd name="T2" fmla="*/ 54 w 340"/>
                <a:gd name="T3" fmla="*/ 174 h 266"/>
                <a:gd name="T4" fmla="*/ 64 w 340"/>
                <a:gd name="T5" fmla="*/ 165 h 266"/>
                <a:gd name="T6" fmla="*/ 73 w 340"/>
                <a:gd name="T7" fmla="*/ 175 h 266"/>
                <a:gd name="T8" fmla="*/ 116 w 340"/>
                <a:gd name="T9" fmla="*/ 233 h 266"/>
                <a:gd name="T10" fmla="*/ 185 w 340"/>
                <a:gd name="T11" fmla="*/ 210 h 266"/>
                <a:gd name="T12" fmla="*/ 198 w 340"/>
                <a:gd name="T13" fmla="*/ 207 h 266"/>
                <a:gd name="T14" fmla="*/ 201 w 340"/>
                <a:gd name="T15" fmla="*/ 220 h 266"/>
                <a:gd name="T16" fmla="*/ 110 w 340"/>
                <a:gd name="T17" fmla="*/ 252 h 266"/>
                <a:gd name="T18" fmla="*/ 213 w 340"/>
                <a:gd name="T19" fmla="*/ 132 h 266"/>
                <a:gd name="T20" fmla="*/ 207 w 340"/>
                <a:gd name="T21" fmla="*/ 119 h 266"/>
                <a:gd name="T22" fmla="*/ 243 w 340"/>
                <a:gd name="T23" fmla="*/ 73 h 266"/>
                <a:gd name="T24" fmla="*/ 290 w 340"/>
                <a:gd name="T25" fmla="*/ 70 h 266"/>
                <a:gd name="T26" fmla="*/ 327 w 340"/>
                <a:gd name="T27" fmla="*/ 100 h 266"/>
                <a:gd name="T28" fmla="*/ 330 w 340"/>
                <a:gd name="T29" fmla="*/ 158 h 266"/>
                <a:gd name="T30" fmla="*/ 317 w 340"/>
                <a:gd name="T31" fmla="*/ 164 h 266"/>
                <a:gd name="T32" fmla="*/ 311 w 340"/>
                <a:gd name="T33" fmla="*/ 152 h 266"/>
                <a:gd name="T34" fmla="*/ 310 w 340"/>
                <a:gd name="T35" fmla="*/ 108 h 266"/>
                <a:gd name="T36" fmla="*/ 284 w 340"/>
                <a:gd name="T37" fmla="*/ 89 h 266"/>
                <a:gd name="T38" fmla="*/ 252 w 340"/>
                <a:gd name="T39" fmla="*/ 90 h 266"/>
                <a:gd name="T40" fmla="*/ 225 w 340"/>
                <a:gd name="T41" fmla="*/ 125 h 266"/>
                <a:gd name="T42" fmla="*/ 213 w 340"/>
                <a:gd name="T43" fmla="*/ 132 h 266"/>
                <a:gd name="T44" fmla="*/ 213 w 340"/>
                <a:gd name="T45" fmla="*/ 132 h 266"/>
                <a:gd name="T46" fmla="*/ 8 w 340"/>
                <a:gd name="T47" fmla="*/ 67 h 266"/>
                <a:gd name="T48" fmla="*/ 2 w 340"/>
                <a:gd name="T49" fmla="*/ 55 h 266"/>
                <a:gd name="T50" fmla="*/ 38 w 340"/>
                <a:gd name="T51" fmla="*/ 8 h 266"/>
                <a:gd name="T52" fmla="*/ 85 w 340"/>
                <a:gd name="T53" fmla="*/ 5 h 266"/>
                <a:gd name="T54" fmla="*/ 122 w 340"/>
                <a:gd name="T55" fmla="*/ 35 h 266"/>
                <a:gd name="T56" fmla="*/ 125 w 340"/>
                <a:gd name="T57" fmla="*/ 93 h 266"/>
                <a:gd name="T58" fmla="*/ 112 w 340"/>
                <a:gd name="T59" fmla="*/ 99 h 266"/>
                <a:gd name="T60" fmla="*/ 106 w 340"/>
                <a:gd name="T61" fmla="*/ 87 h 266"/>
                <a:gd name="T62" fmla="*/ 105 w 340"/>
                <a:gd name="T63" fmla="*/ 43 h 266"/>
                <a:gd name="T64" fmla="*/ 79 w 340"/>
                <a:gd name="T65" fmla="*/ 24 h 266"/>
                <a:gd name="T66" fmla="*/ 47 w 340"/>
                <a:gd name="T67" fmla="*/ 25 h 266"/>
                <a:gd name="T68" fmla="*/ 20 w 340"/>
                <a:gd name="T69" fmla="*/ 60 h 266"/>
                <a:gd name="T70" fmla="*/ 8 w 340"/>
                <a:gd name="T71" fmla="*/ 67 h 266"/>
                <a:gd name="T72" fmla="*/ 8 w 340"/>
                <a:gd name="T73" fmla="*/ 6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0" h="266">
                  <a:moveTo>
                    <a:pt x="110" y="252"/>
                  </a:moveTo>
                  <a:cubicBezTo>
                    <a:pt x="64" y="237"/>
                    <a:pt x="53" y="194"/>
                    <a:pt x="54" y="174"/>
                  </a:cubicBezTo>
                  <a:cubicBezTo>
                    <a:pt x="54" y="169"/>
                    <a:pt x="58" y="165"/>
                    <a:pt x="64" y="165"/>
                  </a:cubicBezTo>
                  <a:cubicBezTo>
                    <a:pt x="69" y="165"/>
                    <a:pt x="73" y="169"/>
                    <a:pt x="73" y="175"/>
                  </a:cubicBezTo>
                  <a:cubicBezTo>
                    <a:pt x="73" y="177"/>
                    <a:pt x="72" y="219"/>
                    <a:pt x="116" y="233"/>
                  </a:cubicBezTo>
                  <a:cubicBezTo>
                    <a:pt x="159" y="247"/>
                    <a:pt x="184" y="211"/>
                    <a:pt x="185" y="210"/>
                  </a:cubicBezTo>
                  <a:cubicBezTo>
                    <a:pt x="188" y="205"/>
                    <a:pt x="194" y="204"/>
                    <a:pt x="198" y="207"/>
                  </a:cubicBezTo>
                  <a:cubicBezTo>
                    <a:pt x="203" y="210"/>
                    <a:pt x="204" y="216"/>
                    <a:pt x="201" y="220"/>
                  </a:cubicBezTo>
                  <a:cubicBezTo>
                    <a:pt x="190" y="238"/>
                    <a:pt x="156" y="266"/>
                    <a:pt x="110" y="252"/>
                  </a:cubicBezTo>
                  <a:close/>
                  <a:moveTo>
                    <a:pt x="213" y="132"/>
                  </a:moveTo>
                  <a:cubicBezTo>
                    <a:pt x="208" y="130"/>
                    <a:pt x="205" y="125"/>
                    <a:pt x="207" y="119"/>
                  </a:cubicBezTo>
                  <a:cubicBezTo>
                    <a:pt x="207" y="118"/>
                    <a:pt x="217" y="87"/>
                    <a:pt x="243" y="73"/>
                  </a:cubicBezTo>
                  <a:cubicBezTo>
                    <a:pt x="257" y="66"/>
                    <a:pt x="273" y="65"/>
                    <a:pt x="290" y="70"/>
                  </a:cubicBezTo>
                  <a:cubicBezTo>
                    <a:pt x="307" y="76"/>
                    <a:pt x="320" y="85"/>
                    <a:pt x="327" y="100"/>
                  </a:cubicBezTo>
                  <a:cubicBezTo>
                    <a:pt x="340" y="126"/>
                    <a:pt x="330" y="157"/>
                    <a:pt x="330" y="158"/>
                  </a:cubicBezTo>
                  <a:cubicBezTo>
                    <a:pt x="328" y="163"/>
                    <a:pt x="322" y="166"/>
                    <a:pt x="317" y="164"/>
                  </a:cubicBezTo>
                  <a:cubicBezTo>
                    <a:pt x="312" y="162"/>
                    <a:pt x="309" y="157"/>
                    <a:pt x="311" y="152"/>
                  </a:cubicBezTo>
                  <a:cubicBezTo>
                    <a:pt x="311" y="151"/>
                    <a:pt x="319" y="127"/>
                    <a:pt x="310" y="108"/>
                  </a:cubicBezTo>
                  <a:cubicBezTo>
                    <a:pt x="305" y="99"/>
                    <a:pt x="296" y="92"/>
                    <a:pt x="284" y="89"/>
                  </a:cubicBezTo>
                  <a:cubicBezTo>
                    <a:pt x="272" y="85"/>
                    <a:pt x="262" y="85"/>
                    <a:pt x="252" y="90"/>
                  </a:cubicBezTo>
                  <a:cubicBezTo>
                    <a:pt x="233" y="100"/>
                    <a:pt x="225" y="125"/>
                    <a:pt x="225" y="125"/>
                  </a:cubicBezTo>
                  <a:cubicBezTo>
                    <a:pt x="224" y="130"/>
                    <a:pt x="218" y="133"/>
                    <a:pt x="213" y="132"/>
                  </a:cubicBezTo>
                  <a:cubicBezTo>
                    <a:pt x="213" y="132"/>
                    <a:pt x="213" y="132"/>
                    <a:pt x="213" y="132"/>
                  </a:cubicBezTo>
                  <a:close/>
                  <a:moveTo>
                    <a:pt x="8" y="67"/>
                  </a:moveTo>
                  <a:cubicBezTo>
                    <a:pt x="3" y="65"/>
                    <a:pt x="0" y="60"/>
                    <a:pt x="2" y="55"/>
                  </a:cubicBezTo>
                  <a:cubicBezTo>
                    <a:pt x="2" y="53"/>
                    <a:pt x="12" y="22"/>
                    <a:pt x="38" y="8"/>
                  </a:cubicBezTo>
                  <a:cubicBezTo>
                    <a:pt x="52" y="1"/>
                    <a:pt x="68" y="0"/>
                    <a:pt x="85" y="5"/>
                  </a:cubicBezTo>
                  <a:cubicBezTo>
                    <a:pt x="102" y="11"/>
                    <a:pt x="115" y="21"/>
                    <a:pt x="122" y="35"/>
                  </a:cubicBezTo>
                  <a:cubicBezTo>
                    <a:pt x="135" y="61"/>
                    <a:pt x="125" y="92"/>
                    <a:pt x="125" y="93"/>
                  </a:cubicBezTo>
                  <a:cubicBezTo>
                    <a:pt x="123" y="98"/>
                    <a:pt x="117" y="101"/>
                    <a:pt x="112" y="99"/>
                  </a:cubicBezTo>
                  <a:cubicBezTo>
                    <a:pt x="107" y="97"/>
                    <a:pt x="104" y="92"/>
                    <a:pt x="106" y="87"/>
                  </a:cubicBezTo>
                  <a:cubicBezTo>
                    <a:pt x="106" y="87"/>
                    <a:pt x="114" y="62"/>
                    <a:pt x="105" y="43"/>
                  </a:cubicBezTo>
                  <a:cubicBezTo>
                    <a:pt x="100" y="34"/>
                    <a:pt x="91" y="28"/>
                    <a:pt x="79" y="24"/>
                  </a:cubicBezTo>
                  <a:cubicBezTo>
                    <a:pt x="67" y="20"/>
                    <a:pt x="57" y="20"/>
                    <a:pt x="47" y="25"/>
                  </a:cubicBezTo>
                  <a:cubicBezTo>
                    <a:pt x="28" y="35"/>
                    <a:pt x="20" y="60"/>
                    <a:pt x="20" y="60"/>
                  </a:cubicBezTo>
                  <a:cubicBezTo>
                    <a:pt x="19" y="65"/>
                    <a:pt x="13" y="68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26040844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Rectangle 248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50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PICTOS ET ILLUSTRATIONS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253" name="Graphique 67">
            <a:extLst>
              <a:ext uri="{FF2B5EF4-FFF2-40B4-BE49-F238E27FC236}">
                <a16:creationId xmlns:a16="http://schemas.microsoft.com/office/drawing/2014/main" id="{830A28C5-AA5D-7C43-AE62-4BCA62EF6AB7}"/>
              </a:ext>
            </a:extLst>
          </p:cNvPr>
          <p:cNvGrpSpPr/>
          <p:nvPr/>
        </p:nvGrpSpPr>
        <p:grpSpPr>
          <a:xfrm>
            <a:off x="3501131" y="2369825"/>
            <a:ext cx="1162506" cy="1162506"/>
            <a:chOff x="3501131" y="2369825"/>
            <a:chExt cx="1162506" cy="1162506"/>
          </a:xfrm>
          <a:solidFill>
            <a:srgbClr val="A71680"/>
          </a:solidFill>
        </p:grpSpPr>
        <p:sp>
          <p:nvSpPr>
            <p:cNvPr id="254" name="Forme libre 253">
              <a:extLst>
                <a:ext uri="{FF2B5EF4-FFF2-40B4-BE49-F238E27FC236}">
                  <a16:creationId xmlns:a16="http://schemas.microsoft.com/office/drawing/2014/main" id="{A7A3E2F8-8C71-D443-BE29-59EC88A30648}"/>
                </a:ext>
              </a:extLst>
            </p:cNvPr>
            <p:cNvSpPr/>
            <p:nvPr/>
          </p:nvSpPr>
          <p:spPr>
            <a:xfrm>
              <a:off x="3847777" y="2497173"/>
              <a:ext cx="88509" cy="124459"/>
            </a:xfrm>
            <a:custGeom>
              <a:avLst/>
              <a:gdLst>
                <a:gd name="connsiteX0" fmla="*/ 68864 w 88509"/>
                <a:gd name="connsiteY0" fmla="*/ 124459 h 124459"/>
                <a:gd name="connsiteX1" fmla="*/ 51801 w 88509"/>
                <a:gd name="connsiteY1" fmla="*/ 114602 h 124459"/>
                <a:gd name="connsiteX2" fmla="*/ 2649 w 88509"/>
                <a:gd name="connsiteY2" fmla="*/ 29487 h 124459"/>
                <a:gd name="connsiteX3" fmla="*/ 9855 w 88509"/>
                <a:gd name="connsiteY3" fmla="*/ 2634 h 124459"/>
                <a:gd name="connsiteX4" fmla="*/ 36708 w 88509"/>
                <a:gd name="connsiteY4" fmla="*/ 9840 h 124459"/>
                <a:gd name="connsiteX5" fmla="*/ 85860 w 88509"/>
                <a:gd name="connsiteY5" fmla="*/ 94955 h 124459"/>
                <a:gd name="connsiteX6" fmla="*/ 78654 w 88509"/>
                <a:gd name="connsiteY6" fmla="*/ 121808 h 124459"/>
                <a:gd name="connsiteX7" fmla="*/ 68864 w 88509"/>
                <a:gd name="connsiteY7" fmla="*/ 124459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509" h="124459">
                  <a:moveTo>
                    <a:pt x="68864" y="124459"/>
                  </a:moveTo>
                  <a:cubicBezTo>
                    <a:pt x="62066" y="124459"/>
                    <a:pt x="55472" y="120924"/>
                    <a:pt x="51801" y="114602"/>
                  </a:cubicBezTo>
                  <a:lnTo>
                    <a:pt x="2649" y="29487"/>
                  </a:lnTo>
                  <a:cubicBezTo>
                    <a:pt x="-2790" y="20106"/>
                    <a:pt x="406" y="8073"/>
                    <a:pt x="9855" y="2634"/>
                  </a:cubicBezTo>
                  <a:cubicBezTo>
                    <a:pt x="19237" y="-2804"/>
                    <a:pt x="31270" y="459"/>
                    <a:pt x="36708" y="9840"/>
                  </a:cubicBezTo>
                  <a:lnTo>
                    <a:pt x="85860" y="94955"/>
                  </a:lnTo>
                  <a:cubicBezTo>
                    <a:pt x="91299" y="104405"/>
                    <a:pt x="88103" y="116369"/>
                    <a:pt x="78654" y="121808"/>
                  </a:cubicBezTo>
                  <a:cubicBezTo>
                    <a:pt x="75595" y="123576"/>
                    <a:pt x="72195" y="124459"/>
                    <a:pt x="68864" y="124459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 254">
              <a:extLst>
                <a:ext uri="{FF2B5EF4-FFF2-40B4-BE49-F238E27FC236}">
                  <a16:creationId xmlns:a16="http://schemas.microsoft.com/office/drawing/2014/main" id="{9B211FD7-39C7-1C41-B145-5DAF2B51B7C4}"/>
                </a:ext>
              </a:extLst>
            </p:cNvPr>
            <p:cNvSpPr/>
            <p:nvPr/>
          </p:nvSpPr>
          <p:spPr>
            <a:xfrm>
              <a:off x="4076605" y="2428358"/>
              <a:ext cx="39294" cy="137597"/>
            </a:xfrm>
            <a:custGeom>
              <a:avLst/>
              <a:gdLst>
                <a:gd name="connsiteX0" fmla="*/ 9857 w 39294"/>
                <a:gd name="connsiteY0" fmla="*/ 135014 h 137597"/>
                <a:gd name="connsiteX1" fmla="*/ 0 w 39294"/>
                <a:gd name="connsiteY1" fmla="*/ 117950 h 137597"/>
                <a:gd name="connsiteX2" fmla="*/ 0 w 39294"/>
                <a:gd name="connsiteY2" fmla="*/ 19647 h 137597"/>
                <a:gd name="connsiteX3" fmla="*/ 19647 w 39294"/>
                <a:gd name="connsiteY3" fmla="*/ 0 h 137597"/>
                <a:gd name="connsiteX4" fmla="*/ 39294 w 39294"/>
                <a:gd name="connsiteY4" fmla="*/ 19647 h 137597"/>
                <a:gd name="connsiteX5" fmla="*/ 39294 w 39294"/>
                <a:gd name="connsiteY5" fmla="*/ 117950 h 137597"/>
                <a:gd name="connsiteX6" fmla="*/ 19647 w 39294"/>
                <a:gd name="connsiteY6" fmla="*/ 137597 h 137597"/>
                <a:gd name="connsiteX7" fmla="*/ 9857 w 39294"/>
                <a:gd name="connsiteY7" fmla="*/ 134946 h 13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94" h="137597">
                  <a:moveTo>
                    <a:pt x="9857" y="135014"/>
                  </a:moveTo>
                  <a:cubicBezTo>
                    <a:pt x="3943" y="131615"/>
                    <a:pt x="0" y="125292"/>
                    <a:pt x="0" y="117950"/>
                  </a:cubicBezTo>
                  <a:lnTo>
                    <a:pt x="0" y="19647"/>
                  </a:lnTo>
                  <a:cubicBezTo>
                    <a:pt x="0" y="8770"/>
                    <a:pt x="8770" y="0"/>
                    <a:pt x="19647" y="0"/>
                  </a:cubicBezTo>
                  <a:cubicBezTo>
                    <a:pt x="30456" y="0"/>
                    <a:pt x="39294" y="8838"/>
                    <a:pt x="39294" y="19647"/>
                  </a:cubicBezTo>
                  <a:lnTo>
                    <a:pt x="39294" y="117950"/>
                  </a:lnTo>
                  <a:cubicBezTo>
                    <a:pt x="39294" y="128827"/>
                    <a:pt x="30456" y="137597"/>
                    <a:pt x="19647" y="137597"/>
                  </a:cubicBezTo>
                  <a:cubicBezTo>
                    <a:pt x="16112" y="137597"/>
                    <a:pt x="12713" y="136645"/>
                    <a:pt x="9857" y="134946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 319">
              <a:extLst>
                <a:ext uri="{FF2B5EF4-FFF2-40B4-BE49-F238E27FC236}">
                  <a16:creationId xmlns:a16="http://schemas.microsoft.com/office/drawing/2014/main" id="{182226A2-698D-E449-B246-F78AC6B47E7F}"/>
                </a:ext>
              </a:extLst>
            </p:cNvPr>
            <p:cNvSpPr/>
            <p:nvPr/>
          </p:nvSpPr>
          <p:spPr>
            <a:xfrm>
              <a:off x="3684089" y="2661012"/>
              <a:ext cx="124442" cy="88496"/>
            </a:xfrm>
            <a:custGeom>
              <a:avLst/>
              <a:gdLst>
                <a:gd name="connsiteX0" fmla="*/ 104744 w 124442"/>
                <a:gd name="connsiteY0" fmla="*/ 88497 h 88496"/>
                <a:gd name="connsiteX1" fmla="*/ 94955 w 124442"/>
                <a:gd name="connsiteY1" fmla="*/ 85845 h 88496"/>
                <a:gd name="connsiteX2" fmla="*/ 9840 w 124442"/>
                <a:gd name="connsiteY2" fmla="*/ 36694 h 88496"/>
                <a:gd name="connsiteX3" fmla="*/ 2634 w 124442"/>
                <a:gd name="connsiteY3" fmla="*/ 9840 h 88496"/>
                <a:gd name="connsiteX4" fmla="*/ 29487 w 124442"/>
                <a:gd name="connsiteY4" fmla="*/ 2634 h 88496"/>
                <a:gd name="connsiteX5" fmla="*/ 114602 w 124442"/>
                <a:gd name="connsiteY5" fmla="*/ 51786 h 88496"/>
                <a:gd name="connsiteX6" fmla="*/ 121808 w 124442"/>
                <a:gd name="connsiteY6" fmla="*/ 78639 h 88496"/>
                <a:gd name="connsiteX7" fmla="*/ 104744 w 124442"/>
                <a:gd name="connsiteY7" fmla="*/ 88497 h 8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442" h="88496">
                  <a:moveTo>
                    <a:pt x="104744" y="88497"/>
                  </a:moveTo>
                  <a:cubicBezTo>
                    <a:pt x="101413" y="88497"/>
                    <a:pt x="98014" y="87681"/>
                    <a:pt x="94955" y="85845"/>
                  </a:cubicBezTo>
                  <a:lnTo>
                    <a:pt x="9840" y="36694"/>
                  </a:lnTo>
                  <a:cubicBezTo>
                    <a:pt x="459" y="31255"/>
                    <a:pt x="-2804" y="19222"/>
                    <a:pt x="2634" y="9840"/>
                  </a:cubicBezTo>
                  <a:cubicBezTo>
                    <a:pt x="8073" y="459"/>
                    <a:pt x="20038" y="-2804"/>
                    <a:pt x="29487" y="2634"/>
                  </a:cubicBezTo>
                  <a:lnTo>
                    <a:pt x="114602" y="51786"/>
                  </a:lnTo>
                  <a:cubicBezTo>
                    <a:pt x="123984" y="57224"/>
                    <a:pt x="127247" y="69257"/>
                    <a:pt x="121808" y="78639"/>
                  </a:cubicBezTo>
                  <a:cubicBezTo>
                    <a:pt x="118137" y="84961"/>
                    <a:pt x="111543" y="88497"/>
                    <a:pt x="104744" y="8849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 320">
              <a:extLst>
                <a:ext uri="{FF2B5EF4-FFF2-40B4-BE49-F238E27FC236}">
                  <a16:creationId xmlns:a16="http://schemas.microsoft.com/office/drawing/2014/main" id="{22B6DA6E-9E16-6B43-B11D-9DD6F4865DEA}"/>
                </a:ext>
              </a:extLst>
            </p:cNvPr>
            <p:cNvSpPr/>
            <p:nvPr/>
          </p:nvSpPr>
          <p:spPr>
            <a:xfrm>
              <a:off x="3624111" y="2884794"/>
              <a:ext cx="137597" cy="39294"/>
            </a:xfrm>
            <a:custGeom>
              <a:avLst/>
              <a:gdLst>
                <a:gd name="connsiteX0" fmla="*/ 117950 w 137597"/>
                <a:gd name="connsiteY0" fmla="*/ 39294 h 39294"/>
                <a:gd name="connsiteX1" fmla="*/ 19647 w 137597"/>
                <a:gd name="connsiteY1" fmla="*/ 39294 h 39294"/>
                <a:gd name="connsiteX2" fmla="*/ 0 w 137597"/>
                <a:gd name="connsiteY2" fmla="*/ 19647 h 39294"/>
                <a:gd name="connsiteX3" fmla="*/ 19647 w 137597"/>
                <a:gd name="connsiteY3" fmla="*/ 0 h 39294"/>
                <a:gd name="connsiteX4" fmla="*/ 117950 w 137597"/>
                <a:gd name="connsiteY4" fmla="*/ 0 h 39294"/>
                <a:gd name="connsiteX5" fmla="*/ 137597 w 137597"/>
                <a:gd name="connsiteY5" fmla="*/ 19647 h 39294"/>
                <a:gd name="connsiteX6" fmla="*/ 117950 w 137597"/>
                <a:gd name="connsiteY6" fmla="*/ 39294 h 3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97" h="39294">
                  <a:moveTo>
                    <a:pt x="117950" y="39294"/>
                  </a:moveTo>
                  <a:lnTo>
                    <a:pt x="19647" y="39294"/>
                  </a:lnTo>
                  <a:cubicBezTo>
                    <a:pt x="8770" y="39294"/>
                    <a:pt x="0" y="30524"/>
                    <a:pt x="0" y="19647"/>
                  </a:cubicBezTo>
                  <a:cubicBezTo>
                    <a:pt x="0" y="8770"/>
                    <a:pt x="8770" y="0"/>
                    <a:pt x="19647" y="0"/>
                  </a:cubicBezTo>
                  <a:lnTo>
                    <a:pt x="117950" y="0"/>
                  </a:lnTo>
                  <a:cubicBezTo>
                    <a:pt x="128759" y="0"/>
                    <a:pt x="137597" y="8838"/>
                    <a:pt x="137597" y="19647"/>
                  </a:cubicBezTo>
                  <a:cubicBezTo>
                    <a:pt x="137597" y="30456"/>
                    <a:pt x="128759" y="39294"/>
                    <a:pt x="117950" y="39294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 321">
              <a:extLst>
                <a:ext uri="{FF2B5EF4-FFF2-40B4-BE49-F238E27FC236}">
                  <a16:creationId xmlns:a16="http://schemas.microsoft.com/office/drawing/2014/main" id="{58DC617A-DB4E-BA46-8048-87417E9F5334}"/>
                </a:ext>
              </a:extLst>
            </p:cNvPr>
            <p:cNvSpPr/>
            <p:nvPr/>
          </p:nvSpPr>
          <p:spPr>
            <a:xfrm>
              <a:off x="3684021" y="3059391"/>
              <a:ext cx="124510" cy="88496"/>
            </a:xfrm>
            <a:custGeom>
              <a:avLst/>
              <a:gdLst>
                <a:gd name="connsiteX0" fmla="*/ 19698 w 124510"/>
                <a:gd name="connsiteY0" fmla="*/ 88497 h 88496"/>
                <a:gd name="connsiteX1" fmla="*/ 2634 w 124510"/>
                <a:gd name="connsiteY1" fmla="*/ 78639 h 88496"/>
                <a:gd name="connsiteX2" fmla="*/ 9840 w 124510"/>
                <a:gd name="connsiteY2" fmla="*/ 51786 h 88496"/>
                <a:gd name="connsiteX3" fmla="*/ 95023 w 124510"/>
                <a:gd name="connsiteY3" fmla="*/ 2634 h 88496"/>
                <a:gd name="connsiteX4" fmla="*/ 121876 w 124510"/>
                <a:gd name="connsiteY4" fmla="*/ 9840 h 88496"/>
                <a:gd name="connsiteX5" fmla="*/ 114670 w 124510"/>
                <a:gd name="connsiteY5" fmla="*/ 36694 h 88496"/>
                <a:gd name="connsiteX6" fmla="*/ 29487 w 124510"/>
                <a:gd name="connsiteY6" fmla="*/ 85845 h 88496"/>
                <a:gd name="connsiteX7" fmla="*/ 19698 w 124510"/>
                <a:gd name="connsiteY7" fmla="*/ 88497 h 8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510" h="88496">
                  <a:moveTo>
                    <a:pt x="19698" y="88497"/>
                  </a:moveTo>
                  <a:cubicBezTo>
                    <a:pt x="12900" y="88497"/>
                    <a:pt x="6305" y="84961"/>
                    <a:pt x="2634" y="78639"/>
                  </a:cubicBezTo>
                  <a:cubicBezTo>
                    <a:pt x="-2804" y="69257"/>
                    <a:pt x="459" y="57224"/>
                    <a:pt x="9840" y="51786"/>
                  </a:cubicBezTo>
                  <a:lnTo>
                    <a:pt x="95023" y="2634"/>
                  </a:lnTo>
                  <a:cubicBezTo>
                    <a:pt x="104473" y="-2804"/>
                    <a:pt x="116437" y="459"/>
                    <a:pt x="121876" y="9840"/>
                  </a:cubicBezTo>
                  <a:cubicBezTo>
                    <a:pt x="127315" y="19222"/>
                    <a:pt x="124052" y="31255"/>
                    <a:pt x="114670" y="36694"/>
                  </a:cubicBezTo>
                  <a:lnTo>
                    <a:pt x="29487" y="85845"/>
                  </a:lnTo>
                  <a:cubicBezTo>
                    <a:pt x="26360" y="87613"/>
                    <a:pt x="23029" y="88497"/>
                    <a:pt x="19698" y="8849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 326">
              <a:extLst>
                <a:ext uri="{FF2B5EF4-FFF2-40B4-BE49-F238E27FC236}">
                  <a16:creationId xmlns:a16="http://schemas.microsoft.com/office/drawing/2014/main" id="{94F5E152-4536-D14A-970F-56ADDDB9D629}"/>
                </a:ext>
              </a:extLst>
            </p:cNvPr>
            <p:cNvSpPr/>
            <p:nvPr/>
          </p:nvSpPr>
          <p:spPr>
            <a:xfrm>
              <a:off x="4246239" y="2497173"/>
              <a:ext cx="88479" cy="124459"/>
            </a:xfrm>
            <a:custGeom>
              <a:avLst/>
              <a:gdLst>
                <a:gd name="connsiteX0" fmla="*/ 19630 w 88479"/>
                <a:gd name="connsiteY0" fmla="*/ 124459 h 124459"/>
                <a:gd name="connsiteX1" fmla="*/ 9840 w 88479"/>
                <a:gd name="connsiteY1" fmla="*/ 121808 h 124459"/>
                <a:gd name="connsiteX2" fmla="*/ 2634 w 88479"/>
                <a:gd name="connsiteY2" fmla="*/ 94955 h 124459"/>
                <a:gd name="connsiteX3" fmla="*/ 51786 w 88479"/>
                <a:gd name="connsiteY3" fmla="*/ 9840 h 124459"/>
                <a:gd name="connsiteX4" fmla="*/ 78639 w 88479"/>
                <a:gd name="connsiteY4" fmla="*/ 2634 h 124459"/>
                <a:gd name="connsiteX5" fmla="*/ 85845 w 88479"/>
                <a:gd name="connsiteY5" fmla="*/ 29487 h 124459"/>
                <a:gd name="connsiteX6" fmla="*/ 36694 w 88479"/>
                <a:gd name="connsiteY6" fmla="*/ 114602 h 124459"/>
                <a:gd name="connsiteX7" fmla="*/ 19630 w 88479"/>
                <a:gd name="connsiteY7" fmla="*/ 124459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479" h="124459">
                  <a:moveTo>
                    <a:pt x="19630" y="124459"/>
                  </a:moveTo>
                  <a:cubicBezTo>
                    <a:pt x="16299" y="124459"/>
                    <a:pt x="12900" y="123576"/>
                    <a:pt x="9840" y="121808"/>
                  </a:cubicBezTo>
                  <a:cubicBezTo>
                    <a:pt x="459" y="116369"/>
                    <a:pt x="-2804" y="104337"/>
                    <a:pt x="2634" y="94955"/>
                  </a:cubicBezTo>
                  <a:lnTo>
                    <a:pt x="51786" y="9840"/>
                  </a:lnTo>
                  <a:cubicBezTo>
                    <a:pt x="57224" y="459"/>
                    <a:pt x="69189" y="-2804"/>
                    <a:pt x="78639" y="2634"/>
                  </a:cubicBezTo>
                  <a:cubicBezTo>
                    <a:pt x="88021" y="8073"/>
                    <a:pt x="91284" y="20106"/>
                    <a:pt x="85845" y="29487"/>
                  </a:cubicBezTo>
                  <a:lnTo>
                    <a:pt x="36694" y="114602"/>
                  </a:lnTo>
                  <a:cubicBezTo>
                    <a:pt x="33023" y="120924"/>
                    <a:pt x="26428" y="124459"/>
                    <a:pt x="19630" y="124459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Forme libre 329">
              <a:extLst>
                <a:ext uri="{FF2B5EF4-FFF2-40B4-BE49-F238E27FC236}">
                  <a16:creationId xmlns:a16="http://schemas.microsoft.com/office/drawing/2014/main" id="{72606CA7-55CA-2C43-B239-FFF2CA1CB467}"/>
                </a:ext>
              </a:extLst>
            </p:cNvPr>
            <p:cNvSpPr/>
            <p:nvPr/>
          </p:nvSpPr>
          <p:spPr>
            <a:xfrm>
              <a:off x="4374032" y="2661012"/>
              <a:ext cx="124472" cy="88496"/>
            </a:xfrm>
            <a:custGeom>
              <a:avLst/>
              <a:gdLst>
                <a:gd name="connsiteX0" fmla="*/ 19713 w 124472"/>
                <a:gd name="connsiteY0" fmla="*/ 88497 h 88496"/>
                <a:gd name="connsiteX1" fmla="*/ 2649 w 124472"/>
                <a:gd name="connsiteY1" fmla="*/ 78639 h 88496"/>
                <a:gd name="connsiteX2" fmla="*/ 9855 w 124472"/>
                <a:gd name="connsiteY2" fmla="*/ 51786 h 88496"/>
                <a:gd name="connsiteX3" fmla="*/ 94970 w 124472"/>
                <a:gd name="connsiteY3" fmla="*/ 2634 h 88496"/>
                <a:gd name="connsiteX4" fmla="*/ 121823 w 124472"/>
                <a:gd name="connsiteY4" fmla="*/ 9840 h 88496"/>
                <a:gd name="connsiteX5" fmla="*/ 114617 w 124472"/>
                <a:gd name="connsiteY5" fmla="*/ 36694 h 88496"/>
                <a:gd name="connsiteX6" fmla="*/ 29502 w 124472"/>
                <a:gd name="connsiteY6" fmla="*/ 85845 h 88496"/>
                <a:gd name="connsiteX7" fmla="*/ 19713 w 124472"/>
                <a:gd name="connsiteY7" fmla="*/ 88497 h 8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472" h="88496">
                  <a:moveTo>
                    <a:pt x="19713" y="88497"/>
                  </a:moveTo>
                  <a:cubicBezTo>
                    <a:pt x="12915" y="88497"/>
                    <a:pt x="6320" y="84961"/>
                    <a:pt x="2649" y="78639"/>
                  </a:cubicBezTo>
                  <a:cubicBezTo>
                    <a:pt x="-2790" y="69257"/>
                    <a:pt x="406" y="57224"/>
                    <a:pt x="9855" y="51786"/>
                  </a:cubicBezTo>
                  <a:lnTo>
                    <a:pt x="94970" y="2634"/>
                  </a:lnTo>
                  <a:cubicBezTo>
                    <a:pt x="104351" y="-2804"/>
                    <a:pt x="116384" y="459"/>
                    <a:pt x="121823" y="9840"/>
                  </a:cubicBezTo>
                  <a:cubicBezTo>
                    <a:pt x="127262" y="19222"/>
                    <a:pt x="124066" y="31255"/>
                    <a:pt x="114617" y="36694"/>
                  </a:cubicBezTo>
                  <a:lnTo>
                    <a:pt x="29502" y="85845"/>
                  </a:lnTo>
                  <a:cubicBezTo>
                    <a:pt x="26375" y="87613"/>
                    <a:pt x="22976" y="88497"/>
                    <a:pt x="19713" y="8849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5" name="Forme libre 334">
              <a:extLst>
                <a:ext uri="{FF2B5EF4-FFF2-40B4-BE49-F238E27FC236}">
                  <a16:creationId xmlns:a16="http://schemas.microsoft.com/office/drawing/2014/main" id="{A1BF6D8F-C062-6E47-A76C-77B659B3D7BF}"/>
                </a:ext>
              </a:extLst>
            </p:cNvPr>
            <p:cNvSpPr/>
            <p:nvPr/>
          </p:nvSpPr>
          <p:spPr>
            <a:xfrm>
              <a:off x="4420870" y="2884794"/>
              <a:ext cx="137597" cy="39294"/>
            </a:xfrm>
            <a:custGeom>
              <a:avLst/>
              <a:gdLst>
                <a:gd name="connsiteX0" fmla="*/ 117950 w 137597"/>
                <a:gd name="connsiteY0" fmla="*/ 39294 h 39294"/>
                <a:gd name="connsiteX1" fmla="*/ 19647 w 137597"/>
                <a:gd name="connsiteY1" fmla="*/ 39294 h 39294"/>
                <a:gd name="connsiteX2" fmla="*/ 0 w 137597"/>
                <a:gd name="connsiteY2" fmla="*/ 19647 h 39294"/>
                <a:gd name="connsiteX3" fmla="*/ 19647 w 137597"/>
                <a:gd name="connsiteY3" fmla="*/ 0 h 39294"/>
                <a:gd name="connsiteX4" fmla="*/ 117950 w 137597"/>
                <a:gd name="connsiteY4" fmla="*/ 0 h 39294"/>
                <a:gd name="connsiteX5" fmla="*/ 137597 w 137597"/>
                <a:gd name="connsiteY5" fmla="*/ 19647 h 39294"/>
                <a:gd name="connsiteX6" fmla="*/ 117950 w 137597"/>
                <a:gd name="connsiteY6" fmla="*/ 39294 h 3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97" h="39294">
                  <a:moveTo>
                    <a:pt x="117950" y="39294"/>
                  </a:moveTo>
                  <a:lnTo>
                    <a:pt x="19647" y="39294"/>
                  </a:lnTo>
                  <a:cubicBezTo>
                    <a:pt x="8770" y="39294"/>
                    <a:pt x="0" y="30524"/>
                    <a:pt x="0" y="19647"/>
                  </a:cubicBezTo>
                  <a:cubicBezTo>
                    <a:pt x="0" y="8770"/>
                    <a:pt x="8770" y="0"/>
                    <a:pt x="19647" y="0"/>
                  </a:cubicBezTo>
                  <a:lnTo>
                    <a:pt x="117950" y="0"/>
                  </a:lnTo>
                  <a:cubicBezTo>
                    <a:pt x="128828" y="0"/>
                    <a:pt x="137597" y="8838"/>
                    <a:pt x="137597" y="19647"/>
                  </a:cubicBezTo>
                  <a:cubicBezTo>
                    <a:pt x="137597" y="30456"/>
                    <a:pt x="128759" y="39294"/>
                    <a:pt x="117950" y="39294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6" name="Forme libre 335">
              <a:extLst>
                <a:ext uri="{FF2B5EF4-FFF2-40B4-BE49-F238E27FC236}">
                  <a16:creationId xmlns:a16="http://schemas.microsoft.com/office/drawing/2014/main" id="{53241F90-E98E-D04A-86FF-1B477F533057}"/>
                </a:ext>
              </a:extLst>
            </p:cNvPr>
            <p:cNvSpPr/>
            <p:nvPr/>
          </p:nvSpPr>
          <p:spPr>
            <a:xfrm>
              <a:off x="4374115" y="3059391"/>
              <a:ext cx="124442" cy="88496"/>
            </a:xfrm>
            <a:custGeom>
              <a:avLst/>
              <a:gdLst>
                <a:gd name="connsiteX0" fmla="*/ 104744 w 124442"/>
                <a:gd name="connsiteY0" fmla="*/ 88497 h 88496"/>
                <a:gd name="connsiteX1" fmla="*/ 94955 w 124442"/>
                <a:gd name="connsiteY1" fmla="*/ 85845 h 88496"/>
                <a:gd name="connsiteX2" fmla="*/ 9840 w 124442"/>
                <a:gd name="connsiteY2" fmla="*/ 36694 h 88496"/>
                <a:gd name="connsiteX3" fmla="*/ 2634 w 124442"/>
                <a:gd name="connsiteY3" fmla="*/ 9840 h 88496"/>
                <a:gd name="connsiteX4" fmla="*/ 29487 w 124442"/>
                <a:gd name="connsiteY4" fmla="*/ 2634 h 88496"/>
                <a:gd name="connsiteX5" fmla="*/ 114602 w 124442"/>
                <a:gd name="connsiteY5" fmla="*/ 51786 h 88496"/>
                <a:gd name="connsiteX6" fmla="*/ 121808 w 124442"/>
                <a:gd name="connsiteY6" fmla="*/ 78639 h 88496"/>
                <a:gd name="connsiteX7" fmla="*/ 104744 w 124442"/>
                <a:gd name="connsiteY7" fmla="*/ 88497 h 8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442" h="88496">
                  <a:moveTo>
                    <a:pt x="104744" y="88497"/>
                  </a:moveTo>
                  <a:cubicBezTo>
                    <a:pt x="101413" y="88497"/>
                    <a:pt x="98014" y="87681"/>
                    <a:pt x="94955" y="85845"/>
                  </a:cubicBezTo>
                  <a:lnTo>
                    <a:pt x="9840" y="36694"/>
                  </a:lnTo>
                  <a:cubicBezTo>
                    <a:pt x="459" y="31255"/>
                    <a:pt x="-2804" y="19222"/>
                    <a:pt x="2634" y="9840"/>
                  </a:cubicBezTo>
                  <a:cubicBezTo>
                    <a:pt x="8073" y="459"/>
                    <a:pt x="20038" y="-2804"/>
                    <a:pt x="29487" y="2634"/>
                  </a:cubicBezTo>
                  <a:lnTo>
                    <a:pt x="114602" y="51786"/>
                  </a:lnTo>
                  <a:cubicBezTo>
                    <a:pt x="123984" y="57224"/>
                    <a:pt x="127247" y="69257"/>
                    <a:pt x="121808" y="78639"/>
                  </a:cubicBezTo>
                  <a:cubicBezTo>
                    <a:pt x="118137" y="84961"/>
                    <a:pt x="111543" y="88497"/>
                    <a:pt x="104744" y="8849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7" name="Forme libre 336">
              <a:extLst>
                <a:ext uri="{FF2B5EF4-FFF2-40B4-BE49-F238E27FC236}">
                  <a16:creationId xmlns:a16="http://schemas.microsoft.com/office/drawing/2014/main" id="{BC549B73-0C15-664C-8347-839FE2C1B14C}"/>
                </a:ext>
              </a:extLst>
            </p:cNvPr>
            <p:cNvSpPr/>
            <p:nvPr/>
          </p:nvSpPr>
          <p:spPr>
            <a:xfrm>
              <a:off x="3972582" y="2970376"/>
              <a:ext cx="237345" cy="342370"/>
            </a:xfrm>
            <a:custGeom>
              <a:avLst/>
              <a:gdLst>
                <a:gd name="connsiteX0" fmla="*/ 237201 w 237345"/>
                <a:gd name="connsiteY0" fmla="*/ 23735 h 342370"/>
                <a:gd name="connsiteX1" fmla="*/ 218506 w 237345"/>
                <a:gd name="connsiteY1" fmla="*/ 145 h 342370"/>
                <a:gd name="connsiteX2" fmla="*/ 194916 w 237345"/>
                <a:gd name="connsiteY2" fmla="*/ 18840 h 342370"/>
                <a:gd name="connsiteX3" fmla="*/ 192196 w 237345"/>
                <a:gd name="connsiteY3" fmla="*/ 41818 h 342370"/>
                <a:gd name="connsiteX4" fmla="*/ 191245 w 237345"/>
                <a:gd name="connsiteY4" fmla="*/ 42498 h 342370"/>
                <a:gd name="connsiteX5" fmla="*/ 142365 w 237345"/>
                <a:gd name="connsiteY5" fmla="*/ 91378 h 342370"/>
                <a:gd name="connsiteX6" fmla="*/ 109257 w 237345"/>
                <a:gd name="connsiteY6" fmla="*/ 58270 h 342370"/>
                <a:gd name="connsiteX7" fmla="*/ 79141 w 237345"/>
                <a:gd name="connsiteY7" fmla="*/ 58270 h 342370"/>
                <a:gd name="connsiteX8" fmla="*/ 50384 w 237345"/>
                <a:gd name="connsiteY8" fmla="*/ 87027 h 342370"/>
                <a:gd name="connsiteX9" fmla="*/ 42430 w 237345"/>
                <a:gd name="connsiteY9" fmla="*/ 18840 h 342370"/>
                <a:gd name="connsiteX10" fmla="*/ 18840 w 237345"/>
                <a:gd name="connsiteY10" fmla="*/ 145 h 342370"/>
                <a:gd name="connsiteX11" fmla="*/ 145 w 237345"/>
                <a:gd name="connsiteY11" fmla="*/ 23735 h 342370"/>
                <a:gd name="connsiteX12" fmla="*/ 35156 w 237345"/>
                <a:gd name="connsiteY12" fmla="*/ 323539 h 342370"/>
                <a:gd name="connsiteX13" fmla="*/ 56299 w 237345"/>
                <a:gd name="connsiteY13" fmla="*/ 342370 h 342370"/>
                <a:gd name="connsiteX14" fmla="*/ 58814 w 237345"/>
                <a:gd name="connsiteY14" fmla="*/ 342234 h 342370"/>
                <a:gd name="connsiteX15" fmla="*/ 77509 w 237345"/>
                <a:gd name="connsiteY15" fmla="*/ 318644 h 342370"/>
                <a:gd name="connsiteX16" fmla="*/ 56775 w 237345"/>
                <a:gd name="connsiteY16" fmla="*/ 140937 h 342370"/>
                <a:gd name="connsiteX17" fmla="*/ 94301 w 237345"/>
                <a:gd name="connsiteY17" fmla="*/ 103411 h 342370"/>
                <a:gd name="connsiteX18" fmla="*/ 127409 w 237345"/>
                <a:gd name="connsiteY18" fmla="*/ 136518 h 342370"/>
                <a:gd name="connsiteX19" fmla="*/ 157525 w 237345"/>
                <a:gd name="connsiteY19" fmla="*/ 136518 h 342370"/>
                <a:gd name="connsiteX20" fmla="*/ 184378 w 237345"/>
                <a:gd name="connsiteY20" fmla="*/ 109597 h 342370"/>
                <a:gd name="connsiteX21" fmla="*/ 159972 w 237345"/>
                <a:gd name="connsiteY21" fmla="*/ 318644 h 342370"/>
                <a:gd name="connsiteX22" fmla="*/ 178668 w 237345"/>
                <a:gd name="connsiteY22" fmla="*/ 342234 h 342370"/>
                <a:gd name="connsiteX23" fmla="*/ 181183 w 237345"/>
                <a:gd name="connsiteY23" fmla="*/ 342370 h 342370"/>
                <a:gd name="connsiteX24" fmla="*/ 202326 w 237345"/>
                <a:gd name="connsiteY24" fmla="*/ 323539 h 342370"/>
                <a:gd name="connsiteX25" fmla="*/ 237337 w 237345"/>
                <a:gd name="connsiteY25" fmla="*/ 23735 h 34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7345" h="342370">
                  <a:moveTo>
                    <a:pt x="237201" y="23735"/>
                  </a:moveTo>
                  <a:cubicBezTo>
                    <a:pt x="238561" y="12042"/>
                    <a:pt x="230199" y="1505"/>
                    <a:pt x="218506" y="145"/>
                  </a:cubicBezTo>
                  <a:cubicBezTo>
                    <a:pt x="206881" y="-1215"/>
                    <a:pt x="196275" y="7147"/>
                    <a:pt x="194916" y="18840"/>
                  </a:cubicBezTo>
                  <a:lnTo>
                    <a:pt x="192196" y="41818"/>
                  </a:lnTo>
                  <a:cubicBezTo>
                    <a:pt x="192196" y="41818"/>
                    <a:pt x="191516" y="42158"/>
                    <a:pt x="191245" y="42498"/>
                  </a:cubicBezTo>
                  <a:lnTo>
                    <a:pt x="142365" y="91378"/>
                  </a:lnTo>
                  <a:lnTo>
                    <a:pt x="109257" y="58270"/>
                  </a:lnTo>
                  <a:cubicBezTo>
                    <a:pt x="101303" y="50316"/>
                    <a:pt x="87163" y="50316"/>
                    <a:pt x="79141" y="58270"/>
                  </a:cubicBezTo>
                  <a:lnTo>
                    <a:pt x="50384" y="87027"/>
                  </a:lnTo>
                  <a:lnTo>
                    <a:pt x="42430" y="18840"/>
                  </a:lnTo>
                  <a:cubicBezTo>
                    <a:pt x="41071" y="7147"/>
                    <a:pt x="30465" y="-1215"/>
                    <a:pt x="18840" y="145"/>
                  </a:cubicBezTo>
                  <a:cubicBezTo>
                    <a:pt x="7147" y="1505"/>
                    <a:pt x="-1215" y="12110"/>
                    <a:pt x="145" y="23735"/>
                  </a:cubicBezTo>
                  <a:lnTo>
                    <a:pt x="35156" y="323539"/>
                  </a:lnTo>
                  <a:cubicBezTo>
                    <a:pt x="36448" y="334348"/>
                    <a:pt x="45625" y="342370"/>
                    <a:pt x="56299" y="342370"/>
                  </a:cubicBezTo>
                  <a:cubicBezTo>
                    <a:pt x="57114" y="342370"/>
                    <a:pt x="57930" y="342370"/>
                    <a:pt x="58814" y="342234"/>
                  </a:cubicBezTo>
                  <a:cubicBezTo>
                    <a:pt x="70507" y="340875"/>
                    <a:pt x="78869" y="330269"/>
                    <a:pt x="77509" y="318644"/>
                  </a:cubicBezTo>
                  <a:lnTo>
                    <a:pt x="56775" y="140937"/>
                  </a:lnTo>
                  <a:lnTo>
                    <a:pt x="94301" y="103411"/>
                  </a:lnTo>
                  <a:lnTo>
                    <a:pt x="127409" y="136518"/>
                  </a:lnTo>
                  <a:cubicBezTo>
                    <a:pt x="135363" y="144540"/>
                    <a:pt x="149503" y="144472"/>
                    <a:pt x="157525" y="136518"/>
                  </a:cubicBezTo>
                  <a:lnTo>
                    <a:pt x="184378" y="109597"/>
                  </a:lnTo>
                  <a:lnTo>
                    <a:pt x="159972" y="318644"/>
                  </a:lnTo>
                  <a:cubicBezTo>
                    <a:pt x="158613" y="330337"/>
                    <a:pt x="166975" y="340875"/>
                    <a:pt x="178668" y="342234"/>
                  </a:cubicBezTo>
                  <a:cubicBezTo>
                    <a:pt x="179484" y="342302"/>
                    <a:pt x="180299" y="342370"/>
                    <a:pt x="181183" y="342370"/>
                  </a:cubicBezTo>
                  <a:cubicBezTo>
                    <a:pt x="191856" y="342370"/>
                    <a:pt x="201034" y="334416"/>
                    <a:pt x="202326" y="323539"/>
                  </a:cubicBezTo>
                  <a:lnTo>
                    <a:pt x="237337" y="23735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Forme libre 337">
              <a:extLst>
                <a:ext uri="{FF2B5EF4-FFF2-40B4-BE49-F238E27FC236}">
                  <a16:creationId xmlns:a16="http://schemas.microsoft.com/office/drawing/2014/main" id="{9B68E684-F220-C842-98B7-3F9D6E29512D}"/>
                </a:ext>
              </a:extLst>
            </p:cNvPr>
            <p:cNvSpPr/>
            <p:nvPr/>
          </p:nvSpPr>
          <p:spPr>
            <a:xfrm>
              <a:off x="3779588" y="2600490"/>
              <a:ext cx="623470" cy="865557"/>
            </a:xfrm>
            <a:custGeom>
              <a:avLst/>
              <a:gdLst>
                <a:gd name="connsiteX0" fmla="*/ 539919 w 623470"/>
                <a:gd name="connsiteY0" fmla="*/ 99323 h 865557"/>
                <a:gd name="connsiteX1" fmla="*/ 311701 w 623470"/>
                <a:gd name="connsiteY1" fmla="*/ 0 h 865557"/>
                <a:gd name="connsiteX2" fmla="*/ 104218 w 623470"/>
                <a:gd name="connsiteY2" fmla="*/ 79268 h 865557"/>
                <a:gd name="connsiteX3" fmla="*/ 82055 w 623470"/>
                <a:gd name="connsiteY3" fmla="*/ 100954 h 865557"/>
                <a:gd name="connsiteX4" fmla="*/ 0 w 623470"/>
                <a:gd name="connsiteY4" fmla="*/ 311701 h 865557"/>
                <a:gd name="connsiteX5" fmla="*/ 9993 w 623470"/>
                <a:gd name="connsiteY5" fmla="*/ 389949 h 865557"/>
                <a:gd name="connsiteX6" fmla="*/ 44665 w 623470"/>
                <a:gd name="connsiteY6" fmla="*/ 472616 h 865557"/>
                <a:gd name="connsiteX7" fmla="*/ 45209 w 623470"/>
                <a:gd name="connsiteY7" fmla="*/ 473432 h 865557"/>
                <a:gd name="connsiteX8" fmla="*/ 85047 w 623470"/>
                <a:gd name="connsiteY8" fmla="*/ 529178 h 865557"/>
                <a:gd name="connsiteX9" fmla="*/ 148746 w 623470"/>
                <a:gd name="connsiteY9" fmla="*/ 673030 h 865557"/>
                <a:gd name="connsiteX10" fmla="*/ 149086 w 623470"/>
                <a:gd name="connsiteY10" fmla="*/ 680440 h 865557"/>
                <a:gd name="connsiteX11" fmla="*/ 149086 w 623470"/>
                <a:gd name="connsiteY11" fmla="*/ 681732 h 865557"/>
                <a:gd name="connsiteX12" fmla="*/ 149290 w 623470"/>
                <a:gd name="connsiteY12" fmla="*/ 687306 h 865557"/>
                <a:gd name="connsiteX13" fmla="*/ 149290 w 623470"/>
                <a:gd name="connsiteY13" fmla="*/ 693561 h 865557"/>
                <a:gd name="connsiteX14" fmla="*/ 149358 w 623470"/>
                <a:gd name="connsiteY14" fmla="*/ 806548 h 865557"/>
                <a:gd name="connsiteX15" fmla="*/ 208299 w 623470"/>
                <a:gd name="connsiteY15" fmla="*/ 865557 h 865557"/>
                <a:gd name="connsiteX16" fmla="*/ 414899 w 623470"/>
                <a:gd name="connsiteY16" fmla="*/ 865557 h 865557"/>
                <a:gd name="connsiteX17" fmla="*/ 473908 w 623470"/>
                <a:gd name="connsiteY17" fmla="*/ 806548 h 865557"/>
                <a:gd name="connsiteX18" fmla="*/ 473908 w 623470"/>
                <a:gd name="connsiteY18" fmla="*/ 693968 h 865557"/>
                <a:gd name="connsiteX19" fmla="*/ 474588 w 623470"/>
                <a:gd name="connsiteY19" fmla="*/ 673438 h 865557"/>
                <a:gd name="connsiteX20" fmla="*/ 538424 w 623470"/>
                <a:gd name="connsiteY20" fmla="*/ 529042 h 865557"/>
                <a:gd name="connsiteX21" fmla="*/ 578262 w 623470"/>
                <a:gd name="connsiteY21" fmla="*/ 473432 h 865557"/>
                <a:gd name="connsiteX22" fmla="*/ 579418 w 623470"/>
                <a:gd name="connsiteY22" fmla="*/ 471393 h 865557"/>
                <a:gd name="connsiteX23" fmla="*/ 623470 w 623470"/>
                <a:gd name="connsiteY23" fmla="*/ 311565 h 865557"/>
                <a:gd name="connsiteX24" fmla="*/ 539919 w 623470"/>
                <a:gd name="connsiteY24" fmla="*/ 99255 h 865557"/>
                <a:gd name="connsiteX25" fmla="*/ 434614 w 623470"/>
                <a:gd name="connsiteY25" fmla="*/ 806616 h 865557"/>
                <a:gd name="connsiteX26" fmla="*/ 414967 w 623470"/>
                <a:gd name="connsiteY26" fmla="*/ 826263 h 865557"/>
                <a:gd name="connsiteX27" fmla="*/ 208367 w 623470"/>
                <a:gd name="connsiteY27" fmla="*/ 826263 h 865557"/>
                <a:gd name="connsiteX28" fmla="*/ 188720 w 623470"/>
                <a:gd name="connsiteY28" fmla="*/ 806616 h 865557"/>
                <a:gd name="connsiteX29" fmla="*/ 188720 w 623470"/>
                <a:gd name="connsiteY29" fmla="*/ 713276 h 865557"/>
                <a:gd name="connsiteX30" fmla="*/ 434682 w 623470"/>
                <a:gd name="connsiteY30" fmla="*/ 713276 h 865557"/>
                <a:gd name="connsiteX31" fmla="*/ 434682 w 623470"/>
                <a:gd name="connsiteY31" fmla="*/ 806616 h 865557"/>
                <a:gd name="connsiteX32" fmla="*/ 545562 w 623470"/>
                <a:gd name="connsiteY32" fmla="*/ 451338 h 865557"/>
                <a:gd name="connsiteX33" fmla="*/ 543727 w 623470"/>
                <a:gd name="connsiteY33" fmla="*/ 454601 h 865557"/>
                <a:gd name="connsiteX34" fmla="*/ 508239 w 623470"/>
                <a:gd name="connsiteY34" fmla="*/ 503889 h 865557"/>
                <a:gd name="connsiteX35" fmla="*/ 435430 w 623470"/>
                <a:gd name="connsiteY35" fmla="*/ 670922 h 865557"/>
                <a:gd name="connsiteX36" fmla="*/ 435226 w 623470"/>
                <a:gd name="connsiteY36" fmla="*/ 673982 h 865557"/>
                <a:gd name="connsiteX37" fmla="*/ 188176 w 623470"/>
                <a:gd name="connsiteY37" fmla="*/ 673982 h 865557"/>
                <a:gd name="connsiteX38" fmla="*/ 187972 w 623470"/>
                <a:gd name="connsiteY38" fmla="*/ 670446 h 865557"/>
                <a:gd name="connsiteX39" fmla="*/ 115299 w 623470"/>
                <a:gd name="connsiteY39" fmla="*/ 504025 h 865557"/>
                <a:gd name="connsiteX40" fmla="*/ 79540 w 623470"/>
                <a:gd name="connsiteY40" fmla="*/ 454057 h 865557"/>
                <a:gd name="connsiteX41" fmla="*/ 77772 w 623470"/>
                <a:gd name="connsiteY41" fmla="*/ 451202 h 865557"/>
                <a:gd name="connsiteX42" fmla="*/ 48132 w 623470"/>
                <a:gd name="connsiteY42" fmla="*/ 380024 h 865557"/>
                <a:gd name="connsiteX43" fmla="*/ 39430 w 623470"/>
                <a:gd name="connsiteY43" fmla="*/ 311633 h 865557"/>
                <a:gd name="connsiteX44" fmla="*/ 111220 w 623470"/>
                <a:gd name="connsiteY44" fmla="*/ 127400 h 865557"/>
                <a:gd name="connsiteX45" fmla="*/ 130323 w 623470"/>
                <a:gd name="connsiteY45" fmla="*/ 108637 h 865557"/>
                <a:gd name="connsiteX46" fmla="*/ 311769 w 623470"/>
                <a:gd name="connsiteY46" fmla="*/ 39226 h 865557"/>
                <a:gd name="connsiteX47" fmla="*/ 511231 w 623470"/>
                <a:gd name="connsiteY47" fmla="*/ 126040 h 865557"/>
                <a:gd name="connsiteX48" fmla="*/ 584176 w 623470"/>
                <a:gd name="connsiteY48" fmla="*/ 311565 h 865557"/>
                <a:gd name="connsiteX49" fmla="*/ 545630 w 623470"/>
                <a:gd name="connsiteY49" fmla="*/ 451270 h 86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23470" h="865557">
                  <a:moveTo>
                    <a:pt x="539919" y="99323"/>
                  </a:moveTo>
                  <a:cubicBezTo>
                    <a:pt x="481114" y="36167"/>
                    <a:pt x="397903" y="0"/>
                    <a:pt x="311701" y="0"/>
                  </a:cubicBezTo>
                  <a:cubicBezTo>
                    <a:pt x="235017" y="0"/>
                    <a:pt x="161187" y="28213"/>
                    <a:pt x="104218" y="79268"/>
                  </a:cubicBezTo>
                  <a:cubicBezTo>
                    <a:pt x="96468" y="85998"/>
                    <a:pt x="89193" y="93136"/>
                    <a:pt x="82055" y="100954"/>
                  </a:cubicBezTo>
                  <a:cubicBezTo>
                    <a:pt x="29165" y="158604"/>
                    <a:pt x="0" y="233453"/>
                    <a:pt x="0" y="311701"/>
                  </a:cubicBezTo>
                  <a:cubicBezTo>
                    <a:pt x="0" y="338282"/>
                    <a:pt x="3331" y="364660"/>
                    <a:pt x="9993" y="389949"/>
                  </a:cubicBezTo>
                  <a:cubicBezTo>
                    <a:pt x="17472" y="419114"/>
                    <a:pt x="29097" y="446919"/>
                    <a:pt x="44665" y="472616"/>
                  </a:cubicBezTo>
                  <a:cubicBezTo>
                    <a:pt x="44869" y="472888"/>
                    <a:pt x="45005" y="473160"/>
                    <a:pt x="45209" y="473432"/>
                  </a:cubicBezTo>
                  <a:cubicBezTo>
                    <a:pt x="56154" y="494507"/>
                    <a:pt x="70838" y="512115"/>
                    <a:pt x="85047" y="529178"/>
                  </a:cubicBezTo>
                  <a:cubicBezTo>
                    <a:pt x="114143" y="564189"/>
                    <a:pt x="144328" y="600356"/>
                    <a:pt x="148746" y="673030"/>
                  </a:cubicBezTo>
                  <a:cubicBezTo>
                    <a:pt x="148950" y="675477"/>
                    <a:pt x="149086" y="677925"/>
                    <a:pt x="149086" y="680440"/>
                  </a:cubicBezTo>
                  <a:cubicBezTo>
                    <a:pt x="149086" y="680916"/>
                    <a:pt x="149086" y="681324"/>
                    <a:pt x="149086" y="681732"/>
                  </a:cubicBezTo>
                  <a:cubicBezTo>
                    <a:pt x="149222" y="683567"/>
                    <a:pt x="149222" y="685403"/>
                    <a:pt x="149290" y="687306"/>
                  </a:cubicBezTo>
                  <a:lnTo>
                    <a:pt x="149290" y="693561"/>
                  </a:lnTo>
                  <a:cubicBezTo>
                    <a:pt x="149290" y="693561"/>
                    <a:pt x="149358" y="806548"/>
                    <a:pt x="149358" y="806548"/>
                  </a:cubicBezTo>
                  <a:cubicBezTo>
                    <a:pt x="149358" y="839044"/>
                    <a:pt x="175804" y="865557"/>
                    <a:pt x="208299" y="865557"/>
                  </a:cubicBezTo>
                  <a:lnTo>
                    <a:pt x="414899" y="865557"/>
                  </a:lnTo>
                  <a:cubicBezTo>
                    <a:pt x="447463" y="865557"/>
                    <a:pt x="473908" y="839112"/>
                    <a:pt x="473908" y="806548"/>
                  </a:cubicBezTo>
                  <a:lnTo>
                    <a:pt x="473908" y="693968"/>
                  </a:lnTo>
                  <a:cubicBezTo>
                    <a:pt x="473908" y="693968"/>
                    <a:pt x="474180" y="679216"/>
                    <a:pt x="474588" y="673438"/>
                  </a:cubicBezTo>
                  <a:cubicBezTo>
                    <a:pt x="478871" y="600492"/>
                    <a:pt x="509123" y="564189"/>
                    <a:pt x="538424" y="529042"/>
                  </a:cubicBezTo>
                  <a:cubicBezTo>
                    <a:pt x="552632" y="511979"/>
                    <a:pt x="567317" y="494439"/>
                    <a:pt x="578262" y="473432"/>
                  </a:cubicBezTo>
                  <a:cubicBezTo>
                    <a:pt x="578670" y="472752"/>
                    <a:pt x="579078" y="472141"/>
                    <a:pt x="579418" y="471393"/>
                  </a:cubicBezTo>
                  <a:cubicBezTo>
                    <a:pt x="608242" y="423193"/>
                    <a:pt x="623470" y="367923"/>
                    <a:pt x="623470" y="311565"/>
                  </a:cubicBezTo>
                  <a:cubicBezTo>
                    <a:pt x="623470" y="232501"/>
                    <a:pt x="593830" y="157108"/>
                    <a:pt x="539919" y="99255"/>
                  </a:cubicBezTo>
                  <a:close/>
                  <a:moveTo>
                    <a:pt x="434614" y="806616"/>
                  </a:moveTo>
                  <a:cubicBezTo>
                    <a:pt x="434614" y="817425"/>
                    <a:pt x="425776" y="826263"/>
                    <a:pt x="414967" y="826263"/>
                  </a:cubicBezTo>
                  <a:lnTo>
                    <a:pt x="208367" y="826263"/>
                  </a:lnTo>
                  <a:cubicBezTo>
                    <a:pt x="197558" y="826263"/>
                    <a:pt x="188720" y="817425"/>
                    <a:pt x="188720" y="806616"/>
                  </a:cubicBezTo>
                  <a:lnTo>
                    <a:pt x="188720" y="713276"/>
                  </a:lnTo>
                  <a:lnTo>
                    <a:pt x="434682" y="713276"/>
                  </a:lnTo>
                  <a:lnTo>
                    <a:pt x="434682" y="806616"/>
                  </a:lnTo>
                  <a:close/>
                  <a:moveTo>
                    <a:pt x="545562" y="451338"/>
                  </a:moveTo>
                  <a:cubicBezTo>
                    <a:pt x="544882" y="452358"/>
                    <a:pt x="544270" y="453445"/>
                    <a:pt x="543727" y="454601"/>
                  </a:cubicBezTo>
                  <a:cubicBezTo>
                    <a:pt x="534753" y="472073"/>
                    <a:pt x="521836" y="487573"/>
                    <a:pt x="508239" y="503889"/>
                  </a:cubicBezTo>
                  <a:cubicBezTo>
                    <a:pt x="476492" y="542095"/>
                    <a:pt x="440393" y="585332"/>
                    <a:pt x="435430" y="670922"/>
                  </a:cubicBezTo>
                  <a:cubicBezTo>
                    <a:pt x="435362" y="671738"/>
                    <a:pt x="435294" y="672826"/>
                    <a:pt x="435226" y="673982"/>
                  </a:cubicBezTo>
                  <a:lnTo>
                    <a:pt x="188176" y="673982"/>
                  </a:lnTo>
                  <a:cubicBezTo>
                    <a:pt x="188108" y="672758"/>
                    <a:pt x="188040" y="671602"/>
                    <a:pt x="187972" y="670446"/>
                  </a:cubicBezTo>
                  <a:cubicBezTo>
                    <a:pt x="182806" y="585128"/>
                    <a:pt x="146911" y="542027"/>
                    <a:pt x="115299" y="504025"/>
                  </a:cubicBezTo>
                  <a:cubicBezTo>
                    <a:pt x="101498" y="487505"/>
                    <a:pt x="88514" y="471869"/>
                    <a:pt x="79540" y="454057"/>
                  </a:cubicBezTo>
                  <a:cubicBezTo>
                    <a:pt x="79064" y="453037"/>
                    <a:pt x="78452" y="452086"/>
                    <a:pt x="77772" y="451202"/>
                  </a:cubicBezTo>
                  <a:cubicBezTo>
                    <a:pt x="64516" y="429040"/>
                    <a:pt x="54590" y="405110"/>
                    <a:pt x="48132" y="380024"/>
                  </a:cubicBezTo>
                  <a:cubicBezTo>
                    <a:pt x="42353" y="357930"/>
                    <a:pt x="39430" y="334951"/>
                    <a:pt x="39430" y="311633"/>
                  </a:cubicBezTo>
                  <a:cubicBezTo>
                    <a:pt x="39430" y="243242"/>
                    <a:pt x="64924" y="177843"/>
                    <a:pt x="111220" y="127400"/>
                  </a:cubicBezTo>
                  <a:cubicBezTo>
                    <a:pt x="117338" y="120669"/>
                    <a:pt x="123525" y="114619"/>
                    <a:pt x="130323" y="108637"/>
                  </a:cubicBezTo>
                  <a:cubicBezTo>
                    <a:pt x="180290" y="63904"/>
                    <a:pt x="244738" y="39226"/>
                    <a:pt x="311769" y="39226"/>
                  </a:cubicBezTo>
                  <a:cubicBezTo>
                    <a:pt x="387162" y="39226"/>
                    <a:pt x="459836" y="70906"/>
                    <a:pt x="511231" y="126040"/>
                  </a:cubicBezTo>
                  <a:cubicBezTo>
                    <a:pt x="558275" y="176619"/>
                    <a:pt x="584176" y="242495"/>
                    <a:pt x="584176" y="311565"/>
                  </a:cubicBezTo>
                  <a:cubicBezTo>
                    <a:pt x="584176" y="360853"/>
                    <a:pt x="570852" y="409189"/>
                    <a:pt x="545630" y="45127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9" name="Graphique 72">
            <a:extLst>
              <a:ext uri="{FF2B5EF4-FFF2-40B4-BE49-F238E27FC236}">
                <a16:creationId xmlns:a16="http://schemas.microsoft.com/office/drawing/2014/main" id="{BED685A1-B0E0-744D-8A11-6A2FD2CBDDF4}"/>
              </a:ext>
            </a:extLst>
          </p:cNvPr>
          <p:cNvGrpSpPr/>
          <p:nvPr/>
        </p:nvGrpSpPr>
        <p:grpSpPr>
          <a:xfrm>
            <a:off x="2113012" y="3885264"/>
            <a:ext cx="1162506" cy="1162506"/>
            <a:chOff x="2113012" y="3885264"/>
            <a:chExt cx="1162506" cy="1162506"/>
          </a:xfrm>
          <a:solidFill>
            <a:srgbClr val="A71680"/>
          </a:solidFill>
        </p:grpSpPr>
        <p:sp>
          <p:nvSpPr>
            <p:cNvPr id="340" name="Forme libre 339">
              <a:extLst>
                <a:ext uri="{FF2B5EF4-FFF2-40B4-BE49-F238E27FC236}">
                  <a16:creationId xmlns:a16="http://schemas.microsoft.com/office/drawing/2014/main" id="{79DA3A36-AB74-9441-88BF-78D3AE4E5C80}"/>
                </a:ext>
              </a:extLst>
            </p:cNvPr>
            <p:cNvSpPr/>
            <p:nvPr/>
          </p:nvSpPr>
          <p:spPr>
            <a:xfrm>
              <a:off x="2175216" y="3979420"/>
              <a:ext cx="1009068" cy="855495"/>
            </a:xfrm>
            <a:custGeom>
              <a:avLst/>
              <a:gdLst>
                <a:gd name="connsiteX0" fmla="*/ 998939 w 1009068"/>
                <a:gd name="connsiteY0" fmla="*/ 747675 h 855495"/>
                <a:gd name="connsiteX1" fmla="*/ 569628 w 1009068"/>
                <a:gd name="connsiteY1" fmla="*/ 35963 h 855495"/>
                <a:gd name="connsiteX2" fmla="*/ 504636 w 1009068"/>
                <a:gd name="connsiteY2" fmla="*/ 0 h 855495"/>
                <a:gd name="connsiteX3" fmla="*/ 439645 w 1009068"/>
                <a:gd name="connsiteY3" fmla="*/ 35963 h 855495"/>
                <a:gd name="connsiteX4" fmla="*/ 10197 w 1009068"/>
                <a:gd name="connsiteY4" fmla="*/ 747675 h 855495"/>
                <a:gd name="connsiteX5" fmla="*/ 10197 w 1009068"/>
                <a:gd name="connsiteY5" fmla="*/ 819533 h 855495"/>
                <a:gd name="connsiteX6" fmla="*/ 75189 w 1009068"/>
                <a:gd name="connsiteY6" fmla="*/ 855496 h 855495"/>
                <a:gd name="connsiteX7" fmla="*/ 933880 w 1009068"/>
                <a:gd name="connsiteY7" fmla="*/ 855496 h 855495"/>
                <a:gd name="connsiteX8" fmla="*/ 998871 w 1009068"/>
                <a:gd name="connsiteY8" fmla="*/ 819601 h 855495"/>
                <a:gd name="connsiteX9" fmla="*/ 998871 w 1009068"/>
                <a:gd name="connsiteY9" fmla="*/ 747743 h 855495"/>
                <a:gd name="connsiteX10" fmla="*/ 967055 w 1009068"/>
                <a:gd name="connsiteY10" fmla="*/ 801925 h 855495"/>
                <a:gd name="connsiteX11" fmla="*/ 933948 w 1009068"/>
                <a:gd name="connsiteY11" fmla="*/ 820213 h 855495"/>
                <a:gd name="connsiteX12" fmla="*/ 75257 w 1009068"/>
                <a:gd name="connsiteY12" fmla="*/ 820213 h 855495"/>
                <a:gd name="connsiteX13" fmla="*/ 42081 w 1009068"/>
                <a:gd name="connsiteY13" fmla="*/ 801925 h 855495"/>
                <a:gd name="connsiteX14" fmla="*/ 42081 w 1009068"/>
                <a:gd name="connsiteY14" fmla="*/ 765282 h 855495"/>
                <a:gd name="connsiteX15" fmla="*/ 471461 w 1009068"/>
                <a:gd name="connsiteY15" fmla="*/ 53570 h 855495"/>
                <a:gd name="connsiteX16" fmla="*/ 504568 w 1009068"/>
                <a:gd name="connsiteY16" fmla="*/ 35283 h 855495"/>
                <a:gd name="connsiteX17" fmla="*/ 537744 w 1009068"/>
                <a:gd name="connsiteY17" fmla="*/ 53570 h 855495"/>
                <a:gd name="connsiteX18" fmla="*/ 967055 w 1009068"/>
                <a:gd name="connsiteY18" fmla="*/ 765282 h 855495"/>
                <a:gd name="connsiteX19" fmla="*/ 967055 w 1009068"/>
                <a:gd name="connsiteY19" fmla="*/ 801925 h 855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9068" h="855495">
                  <a:moveTo>
                    <a:pt x="998939" y="747675"/>
                  </a:moveTo>
                  <a:lnTo>
                    <a:pt x="569628" y="35963"/>
                  </a:lnTo>
                  <a:cubicBezTo>
                    <a:pt x="556031" y="13461"/>
                    <a:pt x="531762" y="0"/>
                    <a:pt x="504636" y="0"/>
                  </a:cubicBezTo>
                  <a:cubicBezTo>
                    <a:pt x="477511" y="0"/>
                    <a:pt x="453173" y="13393"/>
                    <a:pt x="439645" y="35963"/>
                  </a:cubicBezTo>
                  <a:lnTo>
                    <a:pt x="10197" y="747675"/>
                  </a:lnTo>
                  <a:cubicBezTo>
                    <a:pt x="-3399" y="770177"/>
                    <a:pt x="-3399" y="797030"/>
                    <a:pt x="10197" y="819533"/>
                  </a:cubicBezTo>
                  <a:cubicBezTo>
                    <a:pt x="23794" y="842035"/>
                    <a:pt x="48064" y="855496"/>
                    <a:pt x="75189" y="855496"/>
                  </a:cubicBezTo>
                  <a:lnTo>
                    <a:pt x="933880" y="855496"/>
                  </a:lnTo>
                  <a:cubicBezTo>
                    <a:pt x="961005" y="855496"/>
                    <a:pt x="985343" y="842103"/>
                    <a:pt x="998871" y="819601"/>
                  </a:cubicBezTo>
                  <a:cubicBezTo>
                    <a:pt x="1012468" y="797098"/>
                    <a:pt x="1012468" y="770245"/>
                    <a:pt x="998871" y="747743"/>
                  </a:cubicBezTo>
                  <a:close/>
                  <a:moveTo>
                    <a:pt x="967055" y="801925"/>
                  </a:moveTo>
                  <a:cubicBezTo>
                    <a:pt x="960121" y="813414"/>
                    <a:pt x="947748" y="820213"/>
                    <a:pt x="933948" y="820213"/>
                  </a:cubicBezTo>
                  <a:lnTo>
                    <a:pt x="75257" y="820213"/>
                  </a:lnTo>
                  <a:cubicBezTo>
                    <a:pt x="61456" y="820213"/>
                    <a:pt x="49016" y="813346"/>
                    <a:pt x="42081" y="801925"/>
                  </a:cubicBezTo>
                  <a:cubicBezTo>
                    <a:pt x="35215" y="790436"/>
                    <a:pt x="35215" y="776772"/>
                    <a:pt x="42081" y="765282"/>
                  </a:cubicBezTo>
                  <a:lnTo>
                    <a:pt x="471461" y="53570"/>
                  </a:lnTo>
                  <a:cubicBezTo>
                    <a:pt x="478395" y="42081"/>
                    <a:pt x="490768" y="35283"/>
                    <a:pt x="504568" y="35283"/>
                  </a:cubicBezTo>
                  <a:cubicBezTo>
                    <a:pt x="518369" y="35283"/>
                    <a:pt x="530810" y="42149"/>
                    <a:pt x="537744" y="53570"/>
                  </a:cubicBezTo>
                  <a:lnTo>
                    <a:pt x="967055" y="765282"/>
                  </a:lnTo>
                  <a:cubicBezTo>
                    <a:pt x="973990" y="776772"/>
                    <a:pt x="973990" y="790436"/>
                    <a:pt x="967055" y="80192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 340">
              <a:extLst>
                <a:ext uri="{FF2B5EF4-FFF2-40B4-BE49-F238E27FC236}">
                  <a16:creationId xmlns:a16="http://schemas.microsoft.com/office/drawing/2014/main" id="{3298ABE0-1212-EF41-BA54-8FB9497F5873}"/>
                </a:ext>
              </a:extLst>
            </p:cNvPr>
            <p:cNvSpPr/>
            <p:nvPr/>
          </p:nvSpPr>
          <p:spPr>
            <a:xfrm>
              <a:off x="2615336" y="4218515"/>
              <a:ext cx="128759" cy="352490"/>
            </a:xfrm>
            <a:custGeom>
              <a:avLst/>
              <a:gdLst>
                <a:gd name="connsiteX0" fmla="*/ 64448 w 128759"/>
                <a:gd name="connsiteY0" fmla="*/ 0 h 352490"/>
                <a:gd name="connsiteX1" fmla="*/ 0 w 128759"/>
                <a:gd name="connsiteY1" fmla="*/ 61660 h 352490"/>
                <a:gd name="connsiteX2" fmla="*/ 0 w 128759"/>
                <a:gd name="connsiteY2" fmla="*/ 62952 h 352490"/>
                <a:gd name="connsiteX3" fmla="*/ 64380 w 128759"/>
                <a:gd name="connsiteY3" fmla="*/ 352491 h 352490"/>
                <a:gd name="connsiteX4" fmla="*/ 128759 w 128759"/>
                <a:gd name="connsiteY4" fmla="*/ 62952 h 352490"/>
                <a:gd name="connsiteX5" fmla="*/ 128759 w 128759"/>
                <a:gd name="connsiteY5" fmla="*/ 61660 h 352490"/>
                <a:gd name="connsiteX6" fmla="*/ 64312 w 128759"/>
                <a:gd name="connsiteY6" fmla="*/ 0 h 35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59" h="352490">
                  <a:moveTo>
                    <a:pt x="64448" y="0"/>
                  </a:moveTo>
                  <a:cubicBezTo>
                    <a:pt x="28893" y="0"/>
                    <a:pt x="0" y="27669"/>
                    <a:pt x="0" y="61660"/>
                  </a:cubicBezTo>
                  <a:cubicBezTo>
                    <a:pt x="0" y="62068"/>
                    <a:pt x="0" y="62476"/>
                    <a:pt x="0" y="62952"/>
                  </a:cubicBezTo>
                  <a:cubicBezTo>
                    <a:pt x="21822" y="352491"/>
                    <a:pt x="47452" y="352491"/>
                    <a:pt x="64380" y="352491"/>
                  </a:cubicBezTo>
                  <a:cubicBezTo>
                    <a:pt x="81307" y="352491"/>
                    <a:pt x="106937" y="352491"/>
                    <a:pt x="128759" y="62952"/>
                  </a:cubicBezTo>
                  <a:cubicBezTo>
                    <a:pt x="128759" y="62544"/>
                    <a:pt x="128759" y="62136"/>
                    <a:pt x="128759" y="61660"/>
                  </a:cubicBezTo>
                  <a:cubicBezTo>
                    <a:pt x="128759" y="27669"/>
                    <a:pt x="99867" y="0"/>
                    <a:pt x="64312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 341">
              <a:extLst>
                <a:ext uri="{FF2B5EF4-FFF2-40B4-BE49-F238E27FC236}">
                  <a16:creationId xmlns:a16="http://schemas.microsoft.com/office/drawing/2014/main" id="{4772A738-544D-EB4F-9302-F744C4263DEF}"/>
                </a:ext>
              </a:extLst>
            </p:cNvPr>
            <p:cNvSpPr/>
            <p:nvPr/>
          </p:nvSpPr>
          <p:spPr>
            <a:xfrm>
              <a:off x="2625330" y="4604929"/>
              <a:ext cx="108908" cy="104285"/>
            </a:xfrm>
            <a:custGeom>
              <a:avLst/>
              <a:gdLst>
                <a:gd name="connsiteX0" fmla="*/ 54454 w 108908"/>
                <a:gd name="connsiteY0" fmla="*/ 0 h 104285"/>
                <a:gd name="connsiteX1" fmla="*/ 0 w 108908"/>
                <a:gd name="connsiteY1" fmla="*/ 52143 h 104285"/>
                <a:gd name="connsiteX2" fmla="*/ 54454 w 108908"/>
                <a:gd name="connsiteY2" fmla="*/ 104286 h 104285"/>
                <a:gd name="connsiteX3" fmla="*/ 108908 w 108908"/>
                <a:gd name="connsiteY3" fmla="*/ 52143 h 104285"/>
                <a:gd name="connsiteX4" fmla="*/ 54454 w 108908"/>
                <a:gd name="connsiteY4" fmla="*/ 0 h 10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908" h="104285">
                  <a:moveTo>
                    <a:pt x="54454" y="0"/>
                  </a:moveTo>
                  <a:cubicBezTo>
                    <a:pt x="24406" y="0"/>
                    <a:pt x="0" y="23386"/>
                    <a:pt x="0" y="52143"/>
                  </a:cubicBezTo>
                  <a:cubicBezTo>
                    <a:pt x="0" y="80900"/>
                    <a:pt x="24474" y="104286"/>
                    <a:pt x="54454" y="104286"/>
                  </a:cubicBezTo>
                  <a:cubicBezTo>
                    <a:pt x="84435" y="104286"/>
                    <a:pt x="108908" y="80900"/>
                    <a:pt x="108908" y="52143"/>
                  </a:cubicBezTo>
                  <a:cubicBezTo>
                    <a:pt x="108908" y="23386"/>
                    <a:pt x="84435" y="0"/>
                    <a:pt x="54454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43" name="Graphique 77">
            <a:extLst>
              <a:ext uri="{FF2B5EF4-FFF2-40B4-BE49-F238E27FC236}">
                <a16:creationId xmlns:a16="http://schemas.microsoft.com/office/drawing/2014/main" id="{68B2B134-1F71-0340-8E58-ECE5970380FA}"/>
              </a:ext>
            </a:extLst>
          </p:cNvPr>
          <p:cNvSpPr/>
          <p:nvPr/>
        </p:nvSpPr>
        <p:spPr>
          <a:xfrm>
            <a:off x="9093415" y="4067253"/>
            <a:ext cx="849437" cy="835916"/>
          </a:xfrm>
          <a:custGeom>
            <a:avLst/>
            <a:gdLst>
              <a:gd name="connsiteX0" fmla="*/ 848015 w 849437"/>
              <a:gd name="connsiteY0" fmla="*/ 29029 h 835916"/>
              <a:gd name="connsiteX1" fmla="*/ 838361 w 849437"/>
              <a:gd name="connsiteY1" fmla="*/ 10945 h 835916"/>
              <a:gd name="connsiteX2" fmla="*/ 820278 w 849437"/>
              <a:gd name="connsiteY2" fmla="*/ 1428 h 835916"/>
              <a:gd name="connsiteX3" fmla="*/ 804302 w 849437"/>
              <a:gd name="connsiteY3" fmla="*/ 0 h 835916"/>
              <a:gd name="connsiteX4" fmla="*/ 602393 w 849437"/>
              <a:gd name="connsiteY4" fmla="*/ 115163 h 835916"/>
              <a:gd name="connsiteX5" fmla="*/ 505586 w 849437"/>
              <a:gd name="connsiteY5" fmla="*/ 217137 h 835916"/>
              <a:gd name="connsiteX6" fmla="*/ 97961 w 849437"/>
              <a:gd name="connsiteY6" fmla="*/ 133654 h 835916"/>
              <a:gd name="connsiteX7" fmla="*/ 60026 w 849437"/>
              <a:gd name="connsiteY7" fmla="*/ 144871 h 835916"/>
              <a:gd name="connsiteX8" fmla="*/ 29026 w 849437"/>
              <a:gd name="connsiteY8" fmla="*/ 175328 h 835916"/>
              <a:gd name="connsiteX9" fmla="*/ 21480 w 849437"/>
              <a:gd name="connsiteY9" fmla="*/ 198238 h 835916"/>
              <a:gd name="connsiteX10" fmla="*/ 35960 w 849437"/>
              <a:gd name="connsiteY10" fmla="*/ 217681 h 835916"/>
              <a:gd name="connsiteX11" fmla="*/ 273220 w 849437"/>
              <a:gd name="connsiteY11" fmla="*/ 335019 h 835916"/>
              <a:gd name="connsiteX12" fmla="*/ 281174 w 849437"/>
              <a:gd name="connsiteY12" fmla="*/ 339914 h 835916"/>
              <a:gd name="connsiteX13" fmla="*/ 344194 w 849437"/>
              <a:gd name="connsiteY13" fmla="*/ 388114 h 835916"/>
              <a:gd name="connsiteX14" fmla="*/ 186746 w 849437"/>
              <a:gd name="connsiteY14" fmla="*/ 561538 h 835916"/>
              <a:gd name="connsiteX15" fmla="*/ 46702 w 849437"/>
              <a:gd name="connsiteY15" fmla="*/ 551069 h 835916"/>
              <a:gd name="connsiteX16" fmla="*/ 17197 w 849437"/>
              <a:gd name="connsiteY16" fmla="*/ 559974 h 835916"/>
              <a:gd name="connsiteX17" fmla="*/ 7000 w 849437"/>
              <a:gd name="connsiteY17" fmla="*/ 569968 h 835916"/>
              <a:gd name="connsiteX18" fmla="*/ 201 w 849437"/>
              <a:gd name="connsiteY18" fmla="*/ 589819 h 835916"/>
              <a:gd name="connsiteX19" fmla="*/ 12098 w 849437"/>
              <a:gd name="connsiteY19" fmla="*/ 607222 h 835916"/>
              <a:gd name="connsiteX20" fmla="*/ 13662 w 849437"/>
              <a:gd name="connsiteY20" fmla="*/ 608038 h 835916"/>
              <a:gd name="connsiteX21" fmla="*/ 164380 w 849437"/>
              <a:gd name="connsiteY21" fmla="*/ 674186 h 835916"/>
              <a:gd name="connsiteX22" fmla="*/ 231547 w 849437"/>
              <a:gd name="connsiteY22" fmla="*/ 822456 h 835916"/>
              <a:gd name="connsiteX23" fmla="*/ 232295 w 849437"/>
              <a:gd name="connsiteY23" fmla="*/ 823952 h 835916"/>
              <a:gd name="connsiteX24" fmla="*/ 253233 w 849437"/>
              <a:gd name="connsiteY24" fmla="*/ 835917 h 835916"/>
              <a:gd name="connsiteX25" fmla="*/ 270229 w 849437"/>
              <a:gd name="connsiteY25" fmla="*/ 828982 h 835916"/>
              <a:gd name="connsiteX26" fmla="*/ 280359 w 849437"/>
              <a:gd name="connsiteY26" fmla="*/ 819057 h 835916"/>
              <a:gd name="connsiteX27" fmla="*/ 289400 w 849437"/>
              <a:gd name="connsiteY27" fmla="*/ 790028 h 835916"/>
              <a:gd name="connsiteX28" fmla="*/ 278863 w 849437"/>
              <a:gd name="connsiteY28" fmla="*/ 652635 h 835916"/>
              <a:gd name="connsiteX29" fmla="*/ 455550 w 849437"/>
              <a:gd name="connsiteY29" fmla="*/ 497770 h 835916"/>
              <a:gd name="connsiteX30" fmla="*/ 504158 w 849437"/>
              <a:gd name="connsiteY30" fmla="*/ 559363 h 835916"/>
              <a:gd name="connsiteX31" fmla="*/ 509189 w 849437"/>
              <a:gd name="connsiteY31" fmla="*/ 567249 h 835916"/>
              <a:gd name="connsiteX32" fmla="*/ 628363 w 849437"/>
              <a:gd name="connsiteY32" fmla="*/ 800566 h 835916"/>
              <a:gd name="connsiteX33" fmla="*/ 652360 w 849437"/>
              <a:gd name="connsiteY33" fmla="*/ 815114 h 835916"/>
              <a:gd name="connsiteX34" fmla="*/ 671396 w 849437"/>
              <a:gd name="connsiteY34" fmla="*/ 807364 h 835916"/>
              <a:gd name="connsiteX35" fmla="*/ 702396 w 849437"/>
              <a:gd name="connsiteY35" fmla="*/ 776840 h 835916"/>
              <a:gd name="connsiteX36" fmla="*/ 713749 w 849437"/>
              <a:gd name="connsiteY36" fmla="*/ 739517 h 835916"/>
              <a:gd name="connsiteX37" fmla="*/ 631966 w 849437"/>
              <a:gd name="connsiteY37" fmla="*/ 352695 h 835916"/>
              <a:gd name="connsiteX38" fmla="*/ 628906 w 849437"/>
              <a:gd name="connsiteY38" fmla="*/ 338418 h 835916"/>
              <a:gd name="connsiteX39" fmla="*/ 732784 w 849437"/>
              <a:gd name="connsiteY39" fmla="*/ 242699 h 835916"/>
              <a:gd name="connsiteX40" fmla="*/ 848015 w 849437"/>
              <a:gd name="connsiteY40" fmla="*/ 28961 h 835916"/>
              <a:gd name="connsiteX41" fmla="*/ 708446 w 849437"/>
              <a:gd name="connsiteY41" fmla="*/ 218021 h 835916"/>
              <a:gd name="connsiteX42" fmla="*/ 597838 w 849437"/>
              <a:gd name="connsiteY42" fmla="*/ 319927 h 835916"/>
              <a:gd name="connsiteX43" fmla="*/ 592672 w 849437"/>
              <a:gd name="connsiteY43" fmla="*/ 336039 h 835916"/>
              <a:gd name="connsiteX44" fmla="*/ 679486 w 849437"/>
              <a:gd name="connsiteY44" fmla="*/ 746587 h 835916"/>
              <a:gd name="connsiteX45" fmla="*/ 677650 w 849437"/>
              <a:gd name="connsiteY45" fmla="*/ 752502 h 835916"/>
              <a:gd name="connsiteX46" fmla="*/ 654604 w 849437"/>
              <a:gd name="connsiteY46" fmla="*/ 775208 h 835916"/>
              <a:gd name="connsiteX47" fmla="*/ 540597 w 849437"/>
              <a:gd name="connsiteY47" fmla="*/ 552088 h 835916"/>
              <a:gd name="connsiteX48" fmla="*/ 531759 w 849437"/>
              <a:gd name="connsiteY48" fmla="*/ 538220 h 835916"/>
              <a:gd name="connsiteX49" fmla="*/ 471458 w 849437"/>
              <a:gd name="connsiteY49" fmla="*/ 461875 h 835916"/>
              <a:gd name="connsiteX50" fmla="*/ 459017 w 849437"/>
              <a:gd name="connsiteY50" fmla="*/ 455281 h 835916"/>
              <a:gd name="connsiteX51" fmla="*/ 445693 w 849437"/>
              <a:gd name="connsiteY51" fmla="*/ 459836 h 835916"/>
              <a:gd name="connsiteX52" fmla="*/ 251058 w 849437"/>
              <a:gd name="connsiteY52" fmla="*/ 630677 h 835916"/>
              <a:gd name="connsiteX53" fmla="*/ 243308 w 849437"/>
              <a:gd name="connsiteY53" fmla="*/ 646313 h 835916"/>
              <a:gd name="connsiteX54" fmla="*/ 254185 w 849437"/>
              <a:gd name="connsiteY54" fmla="*/ 787853 h 835916"/>
              <a:gd name="connsiteX55" fmla="*/ 193612 w 849437"/>
              <a:gd name="connsiteY55" fmla="*/ 654131 h 835916"/>
              <a:gd name="connsiteX56" fmla="*/ 184775 w 849437"/>
              <a:gd name="connsiteY56" fmla="*/ 645429 h 835916"/>
              <a:gd name="connsiteX57" fmla="*/ 48877 w 849437"/>
              <a:gd name="connsiteY57" fmla="*/ 585808 h 835916"/>
              <a:gd name="connsiteX58" fmla="*/ 192661 w 849437"/>
              <a:gd name="connsiteY58" fmla="*/ 596549 h 835916"/>
              <a:gd name="connsiteX59" fmla="*/ 207005 w 849437"/>
              <a:gd name="connsiteY59" fmla="*/ 590839 h 835916"/>
              <a:gd name="connsiteX60" fmla="*/ 382673 w 849437"/>
              <a:gd name="connsiteY60" fmla="*/ 397292 h 835916"/>
              <a:gd name="connsiteX61" fmla="*/ 387024 w 849437"/>
              <a:gd name="connsiteY61" fmla="*/ 384239 h 835916"/>
              <a:gd name="connsiteX62" fmla="*/ 380361 w 849437"/>
              <a:gd name="connsiteY62" fmla="*/ 372206 h 835916"/>
              <a:gd name="connsiteX63" fmla="*/ 302521 w 849437"/>
              <a:gd name="connsiteY63" fmla="*/ 312653 h 835916"/>
              <a:gd name="connsiteX64" fmla="*/ 288652 w 849437"/>
              <a:gd name="connsiteY64" fmla="*/ 304087 h 835916"/>
              <a:gd name="connsiteX65" fmla="*/ 61590 w 849437"/>
              <a:gd name="connsiteY65" fmla="*/ 191780 h 835916"/>
              <a:gd name="connsiteX66" fmla="*/ 84636 w 849437"/>
              <a:gd name="connsiteY66" fmla="*/ 169073 h 835916"/>
              <a:gd name="connsiteX67" fmla="*/ 90686 w 849437"/>
              <a:gd name="connsiteY67" fmla="*/ 167238 h 835916"/>
              <a:gd name="connsiteX68" fmla="*/ 507897 w 849437"/>
              <a:gd name="connsiteY68" fmla="*/ 252692 h 835916"/>
              <a:gd name="connsiteX69" fmla="*/ 524281 w 849437"/>
              <a:gd name="connsiteY69" fmla="*/ 247593 h 835916"/>
              <a:gd name="connsiteX70" fmla="*/ 627411 w 849437"/>
              <a:gd name="connsiteY70" fmla="*/ 139025 h 835916"/>
              <a:gd name="connsiteX71" fmla="*/ 804166 w 849437"/>
              <a:gd name="connsiteY71" fmla="*/ 34331 h 835916"/>
              <a:gd name="connsiteX72" fmla="*/ 813412 w 849437"/>
              <a:gd name="connsiteY72" fmla="*/ 35079 h 835916"/>
              <a:gd name="connsiteX73" fmla="*/ 708242 w 849437"/>
              <a:gd name="connsiteY73" fmla="*/ 217885 h 83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849437" h="835916">
                <a:moveTo>
                  <a:pt x="848015" y="29029"/>
                </a:moveTo>
                <a:cubicBezTo>
                  <a:pt x="846791" y="22230"/>
                  <a:pt x="843460" y="15976"/>
                  <a:pt x="838361" y="10945"/>
                </a:cubicBezTo>
                <a:cubicBezTo>
                  <a:pt x="833195" y="5914"/>
                  <a:pt x="826872" y="2583"/>
                  <a:pt x="820278" y="1428"/>
                </a:cubicBezTo>
                <a:cubicBezTo>
                  <a:pt x="815247" y="476"/>
                  <a:pt x="809877" y="0"/>
                  <a:pt x="804302" y="0"/>
                </a:cubicBezTo>
                <a:cubicBezTo>
                  <a:pt x="741622" y="0"/>
                  <a:pt x="656575" y="61864"/>
                  <a:pt x="602393" y="115163"/>
                </a:cubicBezTo>
                <a:cubicBezTo>
                  <a:pt x="602393" y="115163"/>
                  <a:pt x="561671" y="157992"/>
                  <a:pt x="505586" y="217137"/>
                </a:cubicBezTo>
                <a:lnTo>
                  <a:pt x="97961" y="133654"/>
                </a:lnTo>
                <a:cubicBezTo>
                  <a:pt x="84500" y="130867"/>
                  <a:pt x="69816" y="135218"/>
                  <a:pt x="60026" y="144871"/>
                </a:cubicBezTo>
                <a:lnTo>
                  <a:pt x="29026" y="175328"/>
                </a:lnTo>
                <a:cubicBezTo>
                  <a:pt x="22908" y="181310"/>
                  <a:pt x="20120" y="189876"/>
                  <a:pt x="21480" y="198238"/>
                </a:cubicBezTo>
                <a:cubicBezTo>
                  <a:pt x="22840" y="206600"/>
                  <a:pt x="28210" y="213874"/>
                  <a:pt x="35960" y="217681"/>
                </a:cubicBezTo>
                <a:lnTo>
                  <a:pt x="273220" y="335019"/>
                </a:lnTo>
                <a:cubicBezTo>
                  <a:pt x="275940" y="336311"/>
                  <a:pt x="278591" y="338011"/>
                  <a:pt x="281174" y="339914"/>
                </a:cubicBezTo>
                <a:lnTo>
                  <a:pt x="344194" y="388114"/>
                </a:lnTo>
                <a:lnTo>
                  <a:pt x="186746" y="561538"/>
                </a:lnTo>
                <a:lnTo>
                  <a:pt x="46702" y="551069"/>
                </a:lnTo>
                <a:cubicBezTo>
                  <a:pt x="36164" y="549097"/>
                  <a:pt x="24743" y="552496"/>
                  <a:pt x="17197" y="559974"/>
                </a:cubicBezTo>
                <a:lnTo>
                  <a:pt x="7000" y="569968"/>
                </a:lnTo>
                <a:cubicBezTo>
                  <a:pt x="1697" y="575203"/>
                  <a:pt x="-750" y="582477"/>
                  <a:pt x="201" y="589819"/>
                </a:cubicBezTo>
                <a:cubicBezTo>
                  <a:pt x="1221" y="597161"/>
                  <a:pt x="5504" y="603551"/>
                  <a:pt x="12098" y="607222"/>
                </a:cubicBezTo>
                <a:cubicBezTo>
                  <a:pt x="12642" y="607494"/>
                  <a:pt x="13118" y="607766"/>
                  <a:pt x="13662" y="608038"/>
                </a:cubicBezTo>
                <a:lnTo>
                  <a:pt x="164380" y="674186"/>
                </a:lnTo>
                <a:lnTo>
                  <a:pt x="231547" y="822456"/>
                </a:lnTo>
                <a:cubicBezTo>
                  <a:pt x="231751" y="823000"/>
                  <a:pt x="232023" y="823476"/>
                  <a:pt x="232295" y="823952"/>
                </a:cubicBezTo>
                <a:cubicBezTo>
                  <a:pt x="236578" y="831294"/>
                  <a:pt x="244600" y="835917"/>
                  <a:pt x="253233" y="835917"/>
                </a:cubicBezTo>
                <a:cubicBezTo>
                  <a:pt x="259624" y="835917"/>
                  <a:pt x="265606" y="833469"/>
                  <a:pt x="270229" y="828982"/>
                </a:cubicBezTo>
                <a:lnTo>
                  <a:pt x="280359" y="819057"/>
                </a:lnTo>
                <a:cubicBezTo>
                  <a:pt x="288109" y="811443"/>
                  <a:pt x="291440" y="800498"/>
                  <a:pt x="289400" y="790028"/>
                </a:cubicBezTo>
                <a:lnTo>
                  <a:pt x="278863" y="652635"/>
                </a:lnTo>
                <a:cubicBezTo>
                  <a:pt x="304628" y="631424"/>
                  <a:pt x="381925" y="564801"/>
                  <a:pt x="455550" y="497770"/>
                </a:cubicBezTo>
                <a:lnTo>
                  <a:pt x="504158" y="559363"/>
                </a:lnTo>
                <a:cubicBezTo>
                  <a:pt x="506129" y="561878"/>
                  <a:pt x="507761" y="564393"/>
                  <a:pt x="509189" y="567249"/>
                </a:cubicBezTo>
                <a:lnTo>
                  <a:pt x="628363" y="800566"/>
                </a:lnTo>
                <a:cubicBezTo>
                  <a:pt x="632985" y="809539"/>
                  <a:pt x="642163" y="815114"/>
                  <a:pt x="652360" y="815114"/>
                </a:cubicBezTo>
                <a:cubicBezTo>
                  <a:pt x="659499" y="815114"/>
                  <a:pt x="666229" y="812395"/>
                  <a:pt x="671396" y="807364"/>
                </a:cubicBezTo>
                <a:lnTo>
                  <a:pt x="702396" y="776840"/>
                </a:lnTo>
                <a:cubicBezTo>
                  <a:pt x="712389" y="766982"/>
                  <a:pt x="716672" y="753046"/>
                  <a:pt x="713749" y="739517"/>
                </a:cubicBezTo>
                <a:lnTo>
                  <a:pt x="631966" y="352695"/>
                </a:lnTo>
                <a:lnTo>
                  <a:pt x="628906" y="338418"/>
                </a:lnTo>
                <a:cubicBezTo>
                  <a:pt x="688799" y="283284"/>
                  <a:pt x="732376" y="243107"/>
                  <a:pt x="732784" y="242699"/>
                </a:cubicBezTo>
                <a:cubicBezTo>
                  <a:pt x="793493" y="182942"/>
                  <a:pt x="860048" y="91029"/>
                  <a:pt x="848015" y="28961"/>
                </a:cubicBezTo>
                <a:close/>
                <a:moveTo>
                  <a:pt x="708446" y="218021"/>
                </a:moveTo>
                <a:cubicBezTo>
                  <a:pt x="708446" y="218021"/>
                  <a:pt x="661334" y="261462"/>
                  <a:pt x="597838" y="319927"/>
                </a:cubicBezTo>
                <a:cubicBezTo>
                  <a:pt x="593351" y="324074"/>
                  <a:pt x="591448" y="330125"/>
                  <a:pt x="592672" y="336039"/>
                </a:cubicBezTo>
                <a:lnTo>
                  <a:pt x="679486" y="746587"/>
                </a:lnTo>
                <a:cubicBezTo>
                  <a:pt x="679893" y="748695"/>
                  <a:pt x="679214" y="750938"/>
                  <a:pt x="677650" y="752502"/>
                </a:cubicBezTo>
                <a:lnTo>
                  <a:pt x="654604" y="775208"/>
                </a:lnTo>
                <a:lnTo>
                  <a:pt x="540597" y="552088"/>
                </a:lnTo>
                <a:cubicBezTo>
                  <a:pt x="538285" y="547330"/>
                  <a:pt x="535294" y="542639"/>
                  <a:pt x="531759" y="538220"/>
                </a:cubicBezTo>
                <a:lnTo>
                  <a:pt x="471458" y="461875"/>
                </a:lnTo>
                <a:cubicBezTo>
                  <a:pt x="468467" y="458068"/>
                  <a:pt x="463912" y="455689"/>
                  <a:pt x="459017" y="455281"/>
                </a:cubicBezTo>
                <a:cubicBezTo>
                  <a:pt x="454123" y="454941"/>
                  <a:pt x="449296" y="456573"/>
                  <a:pt x="445693" y="459836"/>
                </a:cubicBezTo>
                <a:cubicBezTo>
                  <a:pt x="353576" y="544406"/>
                  <a:pt x="257788" y="625850"/>
                  <a:pt x="251058" y="630677"/>
                </a:cubicBezTo>
                <a:cubicBezTo>
                  <a:pt x="245755" y="634144"/>
                  <a:pt x="242832" y="640126"/>
                  <a:pt x="243308" y="646313"/>
                </a:cubicBezTo>
                <a:lnTo>
                  <a:pt x="254185" y="787853"/>
                </a:lnTo>
                <a:lnTo>
                  <a:pt x="193612" y="654131"/>
                </a:lnTo>
                <a:cubicBezTo>
                  <a:pt x="191845" y="650256"/>
                  <a:pt x="188718" y="647128"/>
                  <a:pt x="184775" y="645429"/>
                </a:cubicBezTo>
                <a:lnTo>
                  <a:pt x="48877" y="585808"/>
                </a:lnTo>
                <a:lnTo>
                  <a:pt x="192661" y="596549"/>
                </a:lnTo>
                <a:cubicBezTo>
                  <a:pt x="198167" y="596957"/>
                  <a:pt x="203402" y="594850"/>
                  <a:pt x="207005" y="590839"/>
                </a:cubicBezTo>
                <a:lnTo>
                  <a:pt x="382673" y="397292"/>
                </a:lnTo>
                <a:cubicBezTo>
                  <a:pt x="385936" y="393756"/>
                  <a:pt x="387499" y="388998"/>
                  <a:pt x="387024" y="384239"/>
                </a:cubicBezTo>
                <a:cubicBezTo>
                  <a:pt x="386616" y="379480"/>
                  <a:pt x="384168" y="375129"/>
                  <a:pt x="380361" y="372206"/>
                </a:cubicBezTo>
                <a:lnTo>
                  <a:pt x="302521" y="312653"/>
                </a:lnTo>
                <a:cubicBezTo>
                  <a:pt x="298102" y="309254"/>
                  <a:pt x="293411" y="306331"/>
                  <a:pt x="288652" y="304087"/>
                </a:cubicBezTo>
                <a:lnTo>
                  <a:pt x="61590" y="191780"/>
                </a:lnTo>
                <a:lnTo>
                  <a:pt x="84636" y="169073"/>
                </a:lnTo>
                <a:cubicBezTo>
                  <a:pt x="86200" y="167510"/>
                  <a:pt x="88511" y="166830"/>
                  <a:pt x="90686" y="167238"/>
                </a:cubicBezTo>
                <a:lnTo>
                  <a:pt x="507897" y="252692"/>
                </a:lnTo>
                <a:cubicBezTo>
                  <a:pt x="513947" y="253916"/>
                  <a:pt x="520066" y="252012"/>
                  <a:pt x="524281" y="247593"/>
                </a:cubicBezTo>
                <a:cubicBezTo>
                  <a:pt x="583562" y="185117"/>
                  <a:pt x="627411" y="138957"/>
                  <a:pt x="627411" y="139025"/>
                </a:cubicBezTo>
                <a:cubicBezTo>
                  <a:pt x="678670" y="88582"/>
                  <a:pt x="755830" y="34331"/>
                  <a:pt x="804166" y="34331"/>
                </a:cubicBezTo>
                <a:cubicBezTo>
                  <a:pt x="807497" y="34331"/>
                  <a:pt x="810692" y="34603"/>
                  <a:pt x="813412" y="35079"/>
                </a:cubicBezTo>
                <a:cubicBezTo>
                  <a:pt x="821910" y="78792"/>
                  <a:pt x="766708" y="160303"/>
                  <a:pt x="708242" y="217885"/>
                </a:cubicBezTo>
                <a:close/>
              </a:path>
            </a:pathLst>
          </a:custGeom>
          <a:solidFill>
            <a:srgbClr val="A71680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44" name="Graphique 81">
            <a:extLst>
              <a:ext uri="{FF2B5EF4-FFF2-40B4-BE49-F238E27FC236}">
                <a16:creationId xmlns:a16="http://schemas.microsoft.com/office/drawing/2014/main" id="{7C3CC79C-BED2-0844-BA87-D5684E7A9A9E}"/>
              </a:ext>
            </a:extLst>
          </p:cNvPr>
          <p:cNvGrpSpPr/>
          <p:nvPr/>
        </p:nvGrpSpPr>
        <p:grpSpPr>
          <a:xfrm>
            <a:off x="7723326" y="955959"/>
            <a:ext cx="1162506" cy="1162506"/>
            <a:chOff x="7723326" y="955959"/>
            <a:chExt cx="1162506" cy="1162506"/>
          </a:xfrm>
        </p:grpSpPr>
        <p:sp>
          <p:nvSpPr>
            <p:cNvPr id="345" name="Forme libre 344">
              <a:extLst>
                <a:ext uri="{FF2B5EF4-FFF2-40B4-BE49-F238E27FC236}">
                  <a16:creationId xmlns:a16="http://schemas.microsoft.com/office/drawing/2014/main" id="{C5BF5F2B-1EB5-764C-B6D9-5A1DC0408F5E}"/>
                </a:ext>
              </a:extLst>
            </p:cNvPr>
            <p:cNvSpPr/>
            <p:nvPr/>
          </p:nvSpPr>
          <p:spPr>
            <a:xfrm>
              <a:off x="8136746" y="1324289"/>
              <a:ext cx="664593" cy="696279"/>
            </a:xfrm>
            <a:custGeom>
              <a:avLst/>
              <a:gdLst>
                <a:gd name="connsiteX0" fmla="*/ 660096 w 664593"/>
                <a:gd name="connsiteY0" fmla="*/ 538764 h 696279"/>
                <a:gd name="connsiteX1" fmla="*/ 536435 w 664593"/>
                <a:gd name="connsiteY1" fmla="*/ 407081 h 696279"/>
                <a:gd name="connsiteX2" fmla="*/ 530997 w 664593"/>
                <a:gd name="connsiteY2" fmla="*/ 397020 h 696279"/>
                <a:gd name="connsiteX3" fmla="*/ 531133 w 664593"/>
                <a:gd name="connsiteY3" fmla="*/ 394640 h 696279"/>
                <a:gd name="connsiteX4" fmla="*/ 531133 w 664593"/>
                <a:gd name="connsiteY4" fmla="*/ 393077 h 696279"/>
                <a:gd name="connsiteX5" fmla="*/ 531133 w 664593"/>
                <a:gd name="connsiteY5" fmla="*/ 386482 h 696279"/>
                <a:gd name="connsiteX6" fmla="*/ 524266 w 664593"/>
                <a:gd name="connsiteY6" fmla="*/ 194907 h 696279"/>
                <a:gd name="connsiteX7" fmla="*/ 487352 w 664593"/>
                <a:gd name="connsiteY7" fmla="*/ 82939 h 696279"/>
                <a:gd name="connsiteX8" fmla="*/ 461042 w 664593"/>
                <a:gd name="connsiteY8" fmla="*/ 52891 h 696279"/>
                <a:gd name="connsiteX9" fmla="*/ 421816 w 664593"/>
                <a:gd name="connsiteY9" fmla="*/ 50783 h 696279"/>
                <a:gd name="connsiteX10" fmla="*/ 392720 w 664593"/>
                <a:gd name="connsiteY10" fmla="*/ 77908 h 696279"/>
                <a:gd name="connsiteX11" fmla="*/ 390612 w 664593"/>
                <a:gd name="connsiteY11" fmla="*/ 118154 h 696279"/>
                <a:gd name="connsiteX12" fmla="*/ 421001 w 664593"/>
                <a:gd name="connsiteY12" fmla="*/ 210951 h 696279"/>
                <a:gd name="connsiteX13" fmla="*/ 417669 w 664593"/>
                <a:gd name="connsiteY13" fmla="*/ 217545 h 696279"/>
                <a:gd name="connsiteX14" fmla="*/ 224870 w 664593"/>
                <a:gd name="connsiteY14" fmla="*/ 16316 h 696279"/>
                <a:gd name="connsiteX15" fmla="*/ 187072 w 664593"/>
                <a:gd name="connsiteY15" fmla="*/ 0 h 696279"/>
                <a:gd name="connsiteX16" fmla="*/ 149477 w 664593"/>
                <a:gd name="connsiteY16" fmla="*/ 16112 h 696279"/>
                <a:gd name="connsiteX17" fmla="*/ 137648 w 664593"/>
                <a:gd name="connsiteY17" fmla="*/ 34807 h 696279"/>
                <a:gd name="connsiteX18" fmla="*/ 126567 w 664593"/>
                <a:gd name="connsiteY18" fmla="*/ 23386 h 696279"/>
                <a:gd name="connsiteX19" fmla="*/ 88361 w 664593"/>
                <a:gd name="connsiteY19" fmla="*/ 7070 h 696279"/>
                <a:gd name="connsiteX20" fmla="*/ 50154 w 664593"/>
                <a:gd name="connsiteY20" fmla="*/ 23386 h 696279"/>
                <a:gd name="connsiteX21" fmla="*/ 38801 w 664593"/>
                <a:gd name="connsiteY21" fmla="*/ 84843 h 696279"/>
                <a:gd name="connsiteX22" fmla="*/ 15755 w 664593"/>
                <a:gd name="connsiteY22" fmla="*/ 98915 h 696279"/>
                <a:gd name="connsiteX23" fmla="*/ 15755 w 664593"/>
                <a:gd name="connsiteY23" fmla="*/ 177639 h 696279"/>
                <a:gd name="connsiteX24" fmla="*/ 58924 w 664593"/>
                <a:gd name="connsiteY24" fmla="*/ 222236 h 696279"/>
                <a:gd name="connsiteX25" fmla="*/ 39277 w 664593"/>
                <a:gd name="connsiteY25" fmla="*/ 235628 h 696279"/>
                <a:gd name="connsiteX26" fmla="*/ 42812 w 664593"/>
                <a:gd name="connsiteY26" fmla="*/ 317140 h 696279"/>
                <a:gd name="connsiteX27" fmla="*/ 257774 w 664593"/>
                <a:gd name="connsiteY27" fmla="*/ 541483 h 696279"/>
                <a:gd name="connsiteX28" fmla="*/ 351658 w 664593"/>
                <a:gd name="connsiteY28" fmla="*/ 580573 h 696279"/>
                <a:gd name="connsiteX29" fmla="*/ 372189 w 664593"/>
                <a:gd name="connsiteY29" fmla="*/ 586284 h 696279"/>
                <a:gd name="connsiteX30" fmla="*/ 473483 w 664593"/>
                <a:gd name="connsiteY30" fmla="*/ 691385 h 696279"/>
                <a:gd name="connsiteX31" fmla="*/ 484836 w 664593"/>
                <a:gd name="connsiteY31" fmla="*/ 696280 h 696279"/>
                <a:gd name="connsiteX32" fmla="*/ 496121 w 664593"/>
                <a:gd name="connsiteY32" fmla="*/ 691453 h 696279"/>
                <a:gd name="connsiteX33" fmla="*/ 496121 w 664593"/>
                <a:gd name="connsiteY33" fmla="*/ 668203 h 696279"/>
                <a:gd name="connsiteX34" fmla="*/ 394827 w 664593"/>
                <a:gd name="connsiteY34" fmla="*/ 563170 h 696279"/>
                <a:gd name="connsiteX35" fmla="*/ 343024 w 664593"/>
                <a:gd name="connsiteY35" fmla="*/ 548893 h 696279"/>
                <a:gd name="connsiteX36" fmla="*/ 280480 w 664593"/>
                <a:gd name="connsiteY36" fmla="*/ 518369 h 696279"/>
                <a:gd name="connsiteX37" fmla="*/ 65518 w 664593"/>
                <a:gd name="connsiteY37" fmla="*/ 294026 h 696279"/>
                <a:gd name="connsiteX38" fmla="*/ 61847 w 664593"/>
                <a:gd name="connsiteY38" fmla="*/ 258879 h 696279"/>
                <a:gd name="connsiteX39" fmla="*/ 78027 w 664593"/>
                <a:gd name="connsiteY39" fmla="*/ 251400 h 696279"/>
                <a:gd name="connsiteX40" fmla="*/ 96587 w 664593"/>
                <a:gd name="connsiteY40" fmla="*/ 261258 h 696279"/>
                <a:gd name="connsiteX41" fmla="*/ 187412 w 664593"/>
                <a:gd name="connsiteY41" fmla="*/ 355074 h 696279"/>
                <a:gd name="connsiteX42" fmla="*/ 198765 w 664593"/>
                <a:gd name="connsiteY42" fmla="*/ 359901 h 696279"/>
                <a:gd name="connsiteX43" fmla="*/ 210118 w 664593"/>
                <a:gd name="connsiteY43" fmla="*/ 355074 h 696279"/>
                <a:gd name="connsiteX44" fmla="*/ 210118 w 664593"/>
                <a:gd name="connsiteY44" fmla="*/ 331824 h 696279"/>
                <a:gd name="connsiteX45" fmla="*/ 38393 w 664593"/>
                <a:gd name="connsiteY45" fmla="*/ 154457 h 696279"/>
                <a:gd name="connsiteX46" fmla="*/ 31935 w 664593"/>
                <a:gd name="connsiteY46" fmla="*/ 138345 h 696279"/>
                <a:gd name="connsiteX47" fmla="*/ 38393 w 664593"/>
                <a:gd name="connsiteY47" fmla="*/ 122233 h 696279"/>
                <a:gd name="connsiteX48" fmla="*/ 53893 w 664593"/>
                <a:gd name="connsiteY48" fmla="*/ 115571 h 696279"/>
                <a:gd name="connsiteX49" fmla="*/ 69393 w 664593"/>
                <a:gd name="connsiteY49" fmla="*/ 122233 h 696279"/>
                <a:gd name="connsiteX50" fmla="*/ 105696 w 664593"/>
                <a:gd name="connsiteY50" fmla="*/ 159760 h 696279"/>
                <a:gd name="connsiteX51" fmla="*/ 241118 w 664593"/>
                <a:gd name="connsiteY51" fmla="*/ 299600 h 696279"/>
                <a:gd name="connsiteX52" fmla="*/ 252471 w 664593"/>
                <a:gd name="connsiteY52" fmla="*/ 304427 h 696279"/>
                <a:gd name="connsiteX53" fmla="*/ 263824 w 664593"/>
                <a:gd name="connsiteY53" fmla="*/ 299600 h 696279"/>
                <a:gd name="connsiteX54" fmla="*/ 263824 w 664593"/>
                <a:gd name="connsiteY54" fmla="*/ 276350 h 696279"/>
                <a:gd name="connsiteX55" fmla="*/ 134453 w 664593"/>
                <a:gd name="connsiteY55" fmla="*/ 142764 h 696279"/>
                <a:gd name="connsiteX56" fmla="*/ 134453 w 664593"/>
                <a:gd name="connsiteY56" fmla="*/ 142764 h 696279"/>
                <a:gd name="connsiteX57" fmla="*/ 92100 w 664593"/>
                <a:gd name="connsiteY57" fmla="*/ 99051 h 696279"/>
                <a:gd name="connsiteX58" fmla="*/ 92100 w 664593"/>
                <a:gd name="connsiteY58" fmla="*/ 99051 h 696279"/>
                <a:gd name="connsiteX59" fmla="*/ 72793 w 664593"/>
                <a:gd name="connsiteY59" fmla="*/ 79064 h 696279"/>
                <a:gd name="connsiteX60" fmla="*/ 72793 w 664593"/>
                <a:gd name="connsiteY60" fmla="*/ 46840 h 696279"/>
                <a:gd name="connsiteX61" fmla="*/ 88293 w 664593"/>
                <a:gd name="connsiteY61" fmla="*/ 40178 h 696279"/>
                <a:gd name="connsiteX62" fmla="*/ 103793 w 664593"/>
                <a:gd name="connsiteY62" fmla="*/ 46840 h 696279"/>
                <a:gd name="connsiteX63" fmla="*/ 146146 w 664593"/>
                <a:gd name="connsiteY63" fmla="*/ 90621 h 696279"/>
                <a:gd name="connsiteX64" fmla="*/ 147302 w 664593"/>
                <a:gd name="connsiteY64" fmla="*/ 91573 h 696279"/>
                <a:gd name="connsiteX65" fmla="*/ 149409 w 664593"/>
                <a:gd name="connsiteY65" fmla="*/ 93952 h 696279"/>
                <a:gd name="connsiteX66" fmla="*/ 288230 w 664593"/>
                <a:gd name="connsiteY66" fmla="*/ 237328 h 696279"/>
                <a:gd name="connsiteX67" fmla="*/ 310868 w 664593"/>
                <a:gd name="connsiteY67" fmla="*/ 237328 h 696279"/>
                <a:gd name="connsiteX68" fmla="*/ 310868 w 664593"/>
                <a:gd name="connsiteY68" fmla="*/ 214078 h 696279"/>
                <a:gd name="connsiteX69" fmla="*/ 172048 w 664593"/>
                <a:gd name="connsiteY69" fmla="*/ 70702 h 696279"/>
                <a:gd name="connsiteX70" fmla="*/ 172048 w 664593"/>
                <a:gd name="connsiteY70" fmla="*/ 39634 h 696279"/>
                <a:gd name="connsiteX71" fmla="*/ 187072 w 664593"/>
                <a:gd name="connsiteY71" fmla="*/ 33244 h 696279"/>
                <a:gd name="connsiteX72" fmla="*/ 202028 w 664593"/>
                <a:gd name="connsiteY72" fmla="*/ 39702 h 696279"/>
                <a:gd name="connsiteX73" fmla="*/ 410259 w 664593"/>
                <a:gd name="connsiteY73" fmla="*/ 257043 h 696279"/>
                <a:gd name="connsiteX74" fmla="*/ 424060 w 664593"/>
                <a:gd name="connsiteY74" fmla="*/ 261734 h 696279"/>
                <a:gd name="connsiteX75" fmla="*/ 435889 w 664593"/>
                <a:gd name="connsiteY75" fmla="*/ 253032 h 696279"/>
                <a:gd name="connsiteX76" fmla="*/ 449417 w 664593"/>
                <a:gd name="connsiteY76" fmla="*/ 226247 h 696279"/>
                <a:gd name="connsiteX77" fmla="*/ 451117 w 664593"/>
                <a:gd name="connsiteY77" fmla="*/ 200345 h 696279"/>
                <a:gd name="connsiteX78" fmla="*/ 420797 w 664593"/>
                <a:gd name="connsiteY78" fmla="*/ 107549 h 696279"/>
                <a:gd name="connsiteX79" fmla="*/ 432490 w 664593"/>
                <a:gd name="connsiteY79" fmla="*/ 82055 h 696279"/>
                <a:gd name="connsiteX80" fmla="*/ 447174 w 664593"/>
                <a:gd name="connsiteY80" fmla="*/ 82871 h 696279"/>
                <a:gd name="connsiteX81" fmla="*/ 457031 w 664593"/>
                <a:gd name="connsiteY81" fmla="*/ 93952 h 696279"/>
                <a:gd name="connsiteX82" fmla="*/ 494014 w 664593"/>
                <a:gd name="connsiteY82" fmla="*/ 206056 h 696279"/>
                <a:gd name="connsiteX83" fmla="*/ 494490 w 664593"/>
                <a:gd name="connsiteY83" fmla="*/ 207280 h 696279"/>
                <a:gd name="connsiteX84" fmla="*/ 500948 w 664593"/>
                <a:gd name="connsiteY84" fmla="*/ 292802 h 696279"/>
                <a:gd name="connsiteX85" fmla="*/ 499861 w 664593"/>
                <a:gd name="connsiteY85" fmla="*/ 379344 h 696279"/>
                <a:gd name="connsiteX86" fmla="*/ 499249 w 664593"/>
                <a:gd name="connsiteY86" fmla="*/ 381316 h 696279"/>
                <a:gd name="connsiteX87" fmla="*/ 498909 w 664593"/>
                <a:gd name="connsiteY87" fmla="*/ 383015 h 696279"/>
                <a:gd name="connsiteX88" fmla="*/ 513593 w 664593"/>
                <a:gd name="connsiteY88" fmla="*/ 430195 h 696279"/>
                <a:gd name="connsiteX89" fmla="*/ 637118 w 664593"/>
                <a:gd name="connsiteY89" fmla="*/ 561742 h 696279"/>
                <a:gd name="connsiteX90" fmla="*/ 648607 w 664593"/>
                <a:gd name="connsiteY90" fmla="*/ 566773 h 696279"/>
                <a:gd name="connsiteX91" fmla="*/ 659756 w 664593"/>
                <a:gd name="connsiteY91" fmla="*/ 562082 h 696279"/>
                <a:gd name="connsiteX92" fmla="*/ 660096 w 664593"/>
                <a:gd name="connsiteY92" fmla="*/ 538832 h 69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64593" h="696279">
                  <a:moveTo>
                    <a:pt x="660096" y="538764"/>
                  </a:moveTo>
                  <a:lnTo>
                    <a:pt x="536435" y="407081"/>
                  </a:lnTo>
                  <a:cubicBezTo>
                    <a:pt x="533784" y="404294"/>
                    <a:pt x="531948" y="400827"/>
                    <a:pt x="530997" y="397020"/>
                  </a:cubicBezTo>
                  <a:cubicBezTo>
                    <a:pt x="531065" y="396272"/>
                    <a:pt x="531133" y="395456"/>
                    <a:pt x="531133" y="394640"/>
                  </a:cubicBezTo>
                  <a:lnTo>
                    <a:pt x="531133" y="393077"/>
                  </a:lnTo>
                  <a:cubicBezTo>
                    <a:pt x="531133" y="391649"/>
                    <a:pt x="531133" y="389406"/>
                    <a:pt x="531133" y="386482"/>
                  </a:cubicBezTo>
                  <a:cubicBezTo>
                    <a:pt x="534804" y="359969"/>
                    <a:pt x="534736" y="222372"/>
                    <a:pt x="524266" y="194907"/>
                  </a:cubicBezTo>
                  <a:lnTo>
                    <a:pt x="487352" y="82939"/>
                  </a:lnTo>
                  <a:cubicBezTo>
                    <a:pt x="482797" y="69682"/>
                    <a:pt x="473415" y="59009"/>
                    <a:pt x="461042" y="52891"/>
                  </a:cubicBezTo>
                  <a:cubicBezTo>
                    <a:pt x="448670" y="46772"/>
                    <a:pt x="434733" y="46024"/>
                    <a:pt x="421816" y="50783"/>
                  </a:cubicBezTo>
                  <a:cubicBezTo>
                    <a:pt x="408900" y="55542"/>
                    <a:pt x="398634" y="65128"/>
                    <a:pt x="392720" y="77908"/>
                  </a:cubicBezTo>
                  <a:cubicBezTo>
                    <a:pt x="386873" y="90621"/>
                    <a:pt x="386125" y="104965"/>
                    <a:pt x="390612" y="118154"/>
                  </a:cubicBezTo>
                  <a:lnTo>
                    <a:pt x="421001" y="210951"/>
                  </a:lnTo>
                  <a:lnTo>
                    <a:pt x="417669" y="217545"/>
                  </a:lnTo>
                  <a:lnTo>
                    <a:pt x="224870" y="16316"/>
                  </a:lnTo>
                  <a:cubicBezTo>
                    <a:pt x="214809" y="5847"/>
                    <a:pt x="201484" y="68"/>
                    <a:pt x="187072" y="0"/>
                  </a:cubicBezTo>
                  <a:cubicBezTo>
                    <a:pt x="172863" y="0"/>
                    <a:pt x="159471" y="5711"/>
                    <a:pt x="149477" y="16112"/>
                  </a:cubicBezTo>
                  <a:cubicBezTo>
                    <a:pt x="144175" y="21619"/>
                    <a:pt x="140232" y="28009"/>
                    <a:pt x="137648" y="34807"/>
                  </a:cubicBezTo>
                  <a:lnTo>
                    <a:pt x="126567" y="23386"/>
                  </a:lnTo>
                  <a:cubicBezTo>
                    <a:pt x="116370" y="12849"/>
                    <a:pt x="102841" y="7070"/>
                    <a:pt x="88361" y="7070"/>
                  </a:cubicBezTo>
                  <a:cubicBezTo>
                    <a:pt x="73880" y="7070"/>
                    <a:pt x="60352" y="12849"/>
                    <a:pt x="50154" y="23386"/>
                  </a:cubicBezTo>
                  <a:cubicBezTo>
                    <a:pt x="34110" y="39974"/>
                    <a:pt x="30371" y="64516"/>
                    <a:pt x="38801" y="84843"/>
                  </a:cubicBezTo>
                  <a:cubicBezTo>
                    <a:pt x="30167" y="87426"/>
                    <a:pt x="22281" y="92185"/>
                    <a:pt x="15755" y="98915"/>
                  </a:cubicBezTo>
                  <a:cubicBezTo>
                    <a:pt x="-5252" y="120601"/>
                    <a:pt x="-5252" y="155953"/>
                    <a:pt x="15755" y="177639"/>
                  </a:cubicBezTo>
                  <a:lnTo>
                    <a:pt x="58924" y="222236"/>
                  </a:lnTo>
                  <a:cubicBezTo>
                    <a:pt x="51854" y="225159"/>
                    <a:pt x="45192" y="229646"/>
                    <a:pt x="39277" y="235628"/>
                  </a:cubicBezTo>
                  <a:cubicBezTo>
                    <a:pt x="17591" y="258063"/>
                    <a:pt x="19018" y="292326"/>
                    <a:pt x="42812" y="317140"/>
                  </a:cubicBezTo>
                  <a:lnTo>
                    <a:pt x="257774" y="541483"/>
                  </a:lnTo>
                  <a:cubicBezTo>
                    <a:pt x="276197" y="560722"/>
                    <a:pt x="316715" y="590635"/>
                    <a:pt x="351658" y="580573"/>
                  </a:cubicBezTo>
                  <a:cubicBezTo>
                    <a:pt x="358932" y="578466"/>
                    <a:pt x="366750" y="580709"/>
                    <a:pt x="372189" y="586284"/>
                  </a:cubicBezTo>
                  <a:lnTo>
                    <a:pt x="473483" y="691385"/>
                  </a:lnTo>
                  <a:cubicBezTo>
                    <a:pt x="476543" y="694512"/>
                    <a:pt x="480553" y="696280"/>
                    <a:pt x="484836" y="696280"/>
                  </a:cubicBezTo>
                  <a:cubicBezTo>
                    <a:pt x="489119" y="696280"/>
                    <a:pt x="493130" y="694580"/>
                    <a:pt x="496121" y="691453"/>
                  </a:cubicBezTo>
                  <a:cubicBezTo>
                    <a:pt x="502376" y="685063"/>
                    <a:pt x="502376" y="674661"/>
                    <a:pt x="496121" y="668203"/>
                  </a:cubicBezTo>
                  <a:lnTo>
                    <a:pt x="394827" y="563170"/>
                  </a:lnTo>
                  <a:cubicBezTo>
                    <a:pt x="381299" y="549029"/>
                    <a:pt x="361448" y="543591"/>
                    <a:pt x="343024" y="548893"/>
                  </a:cubicBezTo>
                  <a:cubicBezTo>
                    <a:pt x="326708" y="553584"/>
                    <a:pt x="298428" y="537064"/>
                    <a:pt x="280480" y="518369"/>
                  </a:cubicBezTo>
                  <a:lnTo>
                    <a:pt x="65518" y="294026"/>
                  </a:lnTo>
                  <a:cubicBezTo>
                    <a:pt x="56885" y="284984"/>
                    <a:pt x="50766" y="270436"/>
                    <a:pt x="61847" y="258879"/>
                  </a:cubicBezTo>
                  <a:cubicBezTo>
                    <a:pt x="66878" y="253712"/>
                    <a:pt x="72521" y="251129"/>
                    <a:pt x="78027" y="251400"/>
                  </a:cubicBezTo>
                  <a:cubicBezTo>
                    <a:pt x="84146" y="251672"/>
                    <a:pt x="90536" y="255071"/>
                    <a:pt x="96587" y="261258"/>
                  </a:cubicBezTo>
                  <a:lnTo>
                    <a:pt x="187412" y="355074"/>
                  </a:lnTo>
                  <a:cubicBezTo>
                    <a:pt x="190471" y="358201"/>
                    <a:pt x="194482" y="359901"/>
                    <a:pt x="198765" y="359901"/>
                  </a:cubicBezTo>
                  <a:cubicBezTo>
                    <a:pt x="203048" y="359901"/>
                    <a:pt x="207059" y="358201"/>
                    <a:pt x="210118" y="355074"/>
                  </a:cubicBezTo>
                  <a:cubicBezTo>
                    <a:pt x="216304" y="348684"/>
                    <a:pt x="216304" y="338214"/>
                    <a:pt x="210118" y="331824"/>
                  </a:cubicBezTo>
                  <a:lnTo>
                    <a:pt x="38393" y="154457"/>
                  </a:lnTo>
                  <a:cubicBezTo>
                    <a:pt x="34246" y="150174"/>
                    <a:pt x="31935" y="144463"/>
                    <a:pt x="31935" y="138345"/>
                  </a:cubicBezTo>
                  <a:cubicBezTo>
                    <a:pt x="31935" y="132227"/>
                    <a:pt x="34246" y="126516"/>
                    <a:pt x="38393" y="122233"/>
                  </a:cubicBezTo>
                  <a:cubicBezTo>
                    <a:pt x="42540" y="117950"/>
                    <a:pt x="48047" y="115571"/>
                    <a:pt x="53893" y="115571"/>
                  </a:cubicBezTo>
                  <a:cubicBezTo>
                    <a:pt x="59740" y="115571"/>
                    <a:pt x="65247" y="117950"/>
                    <a:pt x="69393" y="122233"/>
                  </a:cubicBezTo>
                  <a:lnTo>
                    <a:pt x="105696" y="159760"/>
                  </a:lnTo>
                  <a:lnTo>
                    <a:pt x="241118" y="299600"/>
                  </a:lnTo>
                  <a:cubicBezTo>
                    <a:pt x="244177" y="302727"/>
                    <a:pt x="248188" y="304427"/>
                    <a:pt x="252471" y="304427"/>
                  </a:cubicBezTo>
                  <a:cubicBezTo>
                    <a:pt x="256754" y="304427"/>
                    <a:pt x="260765" y="302727"/>
                    <a:pt x="263824" y="299600"/>
                  </a:cubicBezTo>
                  <a:cubicBezTo>
                    <a:pt x="270011" y="293210"/>
                    <a:pt x="270011" y="282740"/>
                    <a:pt x="263824" y="276350"/>
                  </a:cubicBezTo>
                  <a:lnTo>
                    <a:pt x="134453" y="142764"/>
                  </a:lnTo>
                  <a:cubicBezTo>
                    <a:pt x="134453" y="142764"/>
                    <a:pt x="134453" y="142764"/>
                    <a:pt x="134453" y="142764"/>
                  </a:cubicBezTo>
                  <a:lnTo>
                    <a:pt x="92100" y="99051"/>
                  </a:lnTo>
                  <a:cubicBezTo>
                    <a:pt x="92100" y="99051"/>
                    <a:pt x="92100" y="99051"/>
                    <a:pt x="92100" y="99051"/>
                  </a:cubicBezTo>
                  <a:lnTo>
                    <a:pt x="72793" y="79064"/>
                  </a:lnTo>
                  <a:cubicBezTo>
                    <a:pt x="64159" y="70158"/>
                    <a:pt x="64159" y="55746"/>
                    <a:pt x="72793" y="46840"/>
                  </a:cubicBezTo>
                  <a:cubicBezTo>
                    <a:pt x="76940" y="42557"/>
                    <a:pt x="82446" y="40178"/>
                    <a:pt x="88293" y="40178"/>
                  </a:cubicBezTo>
                  <a:cubicBezTo>
                    <a:pt x="94139" y="40178"/>
                    <a:pt x="99646" y="42557"/>
                    <a:pt x="103793" y="46840"/>
                  </a:cubicBezTo>
                  <a:lnTo>
                    <a:pt x="146146" y="90621"/>
                  </a:lnTo>
                  <a:cubicBezTo>
                    <a:pt x="146486" y="90961"/>
                    <a:pt x="146894" y="91233"/>
                    <a:pt x="147302" y="91573"/>
                  </a:cubicBezTo>
                  <a:cubicBezTo>
                    <a:pt x="147982" y="92389"/>
                    <a:pt x="148661" y="93204"/>
                    <a:pt x="149409" y="93952"/>
                  </a:cubicBezTo>
                  <a:lnTo>
                    <a:pt x="288230" y="237328"/>
                  </a:lnTo>
                  <a:cubicBezTo>
                    <a:pt x="294281" y="243582"/>
                    <a:pt x="304818" y="243582"/>
                    <a:pt x="310868" y="237328"/>
                  </a:cubicBezTo>
                  <a:cubicBezTo>
                    <a:pt x="317055" y="230938"/>
                    <a:pt x="317055" y="220468"/>
                    <a:pt x="310868" y="214078"/>
                  </a:cubicBezTo>
                  <a:lnTo>
                    <a:pt x="172048" y="70702"/>
                  </a:lnTo>
                  <a:cubicBezTo>
                    <a:pt x="163754" y="62136"/>
                    <a:pt x="163754" y="48200"/>
                    <a:pt x="172048" y="39634"/>
                  </a:cubicBezTo>
                  <a:cubicBezTo>
                    <a:pt x="176058" y="35487"/>
                    <a:pt x="181361" y="33244"/>
                    <a:pt x="187072" y="33244"/>
                  </a:cubicBezTo>
                  <a:cubicBezTo>
                    <a:pt x="192714" y="33244"/>
                    <a:pt x="198085" y="35555"/>
                    <a:pt x="202028" y="39702"/>
                  </a:cubicBezTo>
                  <a:lnTo>
                    <a:pt x="410259" y="257043"/>
                  </a:lnTo>
                  <a:cubicBezTo>
                    <a:pt x="413862" y="260782"/>
                    <a:pt x="419029" y="262550"/>
                    <a:pt x="424060" y="261734"/>
                  </a:cubicBezTo>
                  <a:cubicBezTo>
                    <a:pt x="429090" y="260918"/>
                    <a:pt x="433509" y="257723"/>
                    <a:pt x="435889" y="253032"/>
                  </a:cubicBezTo>
                  <a:lnTo>
                    <a:pt x="449417" y="226247"/>
                  </a:lnTo>
                  <a:cubicBezTo>
                    <a:pt x="453360" y="218225"/>
                    <a:pt x="454040" y="208775"/>
                    <a:pt x="451117" y="200345"/>
                  </a:cubicBezTo>
                  <a:lnTo>
                    <a:pt x="420797" y="107549"/>
                  </a:lnTo>
                  <a:cubicBezTo>
                    <a:pt x="417194" y="97147"/>
                    <a:pt x="422496" y="85726"/>
                    <a:pt x="432490" y="82055"/>
                  </a:cubicBezTo>
                  <a:cubicBezTo>
                    <a:pt x="437248" y="80288"/>
                    <a:pt x="442483" y="80560"/>
                    <a:pt x="447174" y="82871"/>
                  </a:cubicBezTo>
                  <a:cubicBezTo>
                    <a:pt x="451865" y="85182"/>
                    <a:pt x="455332" y="89125"/>
                    <a:pt x="457031" y="93952"/>
                  </a:cubicBezTo>
                  <a:lnTo>
                    <a:pt x="494014" y="206056"/>
                  </a:lnTo>
                  <a:cubicBezTo>
                    <a:pt x="494150" y="206396"/>
                    <a:pt x="494354" y="206940"/>
                    <a:pt x="494490" y="207280"/>
                  </a:cubicBezTo>
                  <a:cubicBezTo>
                    <a:pt x="495850" y="210543"/>
                    <a:pt x="499589" y="232365"/>
                    <a:pt x="500948" y="292802"/>
                  </a:cubicBezTo>
                  <a:cubicBezTo>
                    <a:pt x="501900" y="334679"/>
                    <a:pt x="501084" y="368263"/>
                    <a:pt x="499861" y="379344"/>
                  </a:cubicBezTo>
                  <a:cubicBezTo>
                    <a:pt x="499589" y="380024"/>
                    <a:pt x="499385" y="380636"/>
                    <a:pt x="499249" y="381316"/>
                  </a:cubicBezTo>
                  <a:cubicBezTo>
                    <a:pt x="499113" y="381859"/>
                    <a:pt x="499045" y="382403"/>
                    <a:pt x="498909" y="383015"/>
                  </a:cubicBezTo>
                  <a:cubicBezTo>
                    <a:pt x="496461" y="400691"/>
                    <a:pt x="501832" y="417958"/>
                    <a:pt x="513593" y="430195"/>
                  </a:cubicBezTo>
                  <a:lnTo>
                    <a:pt x="637118" y="561742"/>
                  </a:lnTo>
                  <a:cubicBezTo>
                    <a:pt x="640177" y="565005"/>
                    <a:pt x="644256" y="566773"/>
                    <a:pt x="648607" y="566773"/>
                  </a:cubicBezTo>
                  <a:cubicBezTo>
                    <a:pt x="652958" y="566773"/>
                    <a:pt x="656765" y="565141"/>
                    <a:pt x="659756" y="562082"/>
                  </a:cubicBezTo>
                  <a:cubicBezTo>
                    <a:pt x="666079" y="555759"/>
                    <a:pt x="666215" y="545358"/>
                    <a:pt x="660096" y="538832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346" name="Forme libre 345">
              <a:extLst>
                <a:ext uri="{FF2B5EF4-FFF2-40B4-BE49-F238E27FC236}">
                  <a16:creationId xmlns:a16="http://schemas.microsoft.com/office/drawing/2014/main" id="{7098C3D0-8E28-5C4E-85AC-94F035D7D334}"/>
                </a:ext>
              </a:extLst>
            </p:cNvPr>
            <p:cNvSpPr/>
            <p:nvPr/>
          </p:nvSpPr>
          <p:spPr>
            <a:xfrm>
              <a:off x="8036076" y="1304179"/>
              <a:ext cx="416735" cy="707280"/>
            </a:xfrm>
            <a:custGeom>
              <a:avLst/>
              <a:gdLst>
                <a:gd name="connsiteX0" fmla="*/ 335873 w 416735"/>
                <a:gd name="connsiteY0" fmla="*/ 593749 h 707280"/>
                <a:gd name="connsiteX1" fmla="*/ 286858 w 416735"/>
                <a:gd name="connsiteY1" fmla="*/ 573015 h 707280"/>
                <a:gd name="connsiteX2" fmla="*/ 228936 w 416735"/>
                <a:gd name="connsiteY2" fmla="*/ 534060 h 707280"/>
                <a:gd name="connsiteX3" fmla="*/ 45247 w 416735"/>
                <a:gd name="connsiteY3" fmla="*/ 281776 h 707280"/>
                <a:gd name="connsiteX4" fmla="*/ 46198 w 416735"/>
                <a:gd name="connsiteY4" fmla="*/ 246493 h 707280"/>
                <a:gd name="connsiteX5" fmla="*/ 64214 w 416735"/>
                <a:gd name="connsiteY5" fmla="*/ 240851 h 707280"/>
                <a:gd name="connsiteX6" fmla="*/ 76519 w 416735"/>
                <a:gd name="connsiteY6" fmla="*/ 247989 h 707280"/>
                <a:gd name="connsiteX7" fmla="*/ 89232 w 416735"/>
                <a:gd name="connsiteY7" fmla="*/ 265120 h 707280"/>
                <a:gd name="connsiteX8" fmla="*/ 101944 w 416735"/>
                <a:gd name="connsiteY8" fmla="*/ 271579 h 707280"/>
                <a:gd name="connsiteX9" fmla="*/ 111666 w 416735"/>
                <a:gd name="connsiteY9" fmla="*/ 268180 h 707280"/>
                <a:gd name="connsiteX10" fmla="*/ 114657 w 416735"/>
                <a:gd name="connsiteY10" fmla="*/ 245133 h 707280"/>
                <a:gd name="connsiteX11" fmla="*/ 102012 w 416735"/>
                <a:gd name="connsiteY11" fmla="*/ 228002 h 707280"/>
                <a:gd name="connsiteX12" fmla="*/ 102012 w 416735"/>
                <a:gd name="connsiteY12" fmla="*/ 228002 h 707280"/>
                <a:gd name="connsiteX13" fmla="*/ 102012 w 416735"/>
                <a:gd name="connsiteY13" fmla="*/ 228002 h 707280"/>
                <a:gd name="connsiteX14" fmla="*/ 36613 w 416735"/>
                <a:gd name="connsiteY14" fmla="*/ 139692 h 707280"/>
                <a:gd name="connsiteX15" fmla="*/ 40828 w 416735"/>
                <a:gd name="connsiteY15" fmla="*/ 107740 h 707280"/>
                <a:gd name="connsiteX16" fmla="*/ 56940 w 416735"/>
                <a:gd name="connsiteY16" fmla="*/ 103321 h 707280"/>
                <a:gd name="connsiteX17" fmla="*/ 71692 w 416735"/>
                <a:gd name="connsiteY17" fmla="*/ 112227 h 707280"/>
                <a:gd name="connsiteX18" fmla="*/ 74139 w 416735"/>
                <a:gd name="connsiteY18" fmla="*/ 115422 h 707280"/>
                <a:gd name="connsiteX19" fmla="*/ 74343 w 416735"/>
                <a:gd name="connsiteY19" fmla="*/ 115694 h 707280"/>
                <a:gd name="connsiteX20" fmla="*/ 74343 w 416735"/>
                <a:gd name="connsiteY20" fmla="*/ 115694 h 707280"/>
                <a:gd name="connsiteX21" fmla="*/ 74411 w 416735"/>
                <a:gd name="connsiteY21" fmla="*/ 115694 h 707280"/>
                <a:gd name="connsiteX22" fmla="*/ 76723 w 416735"/>
                <a:gd name="connsiteY22" fmla="*/ 118278 h 707280"/>
                <a:gd name="connsiteX23" fmla="*/ 77607 w 416735"/>
                <a:gd name="connsiteY23" fmla="*/ 118889 h 707280"/>
                <a:gd name="connsiteX24" fmla="*/ 79578 w 416735"/>
                <a:gd name="connsiteY24" fmla="*/ 120181 h 707280"/>
                <a:gd name="connsiteX25" fmla="*/ 80802 w 416735"/>
                <a:gd name="connsiteY25" fmla="*/ 120725 h 707280"/>
                <a:gd name="connsiteX26" fmla="*/ 82705 w 416735"/>
                <a:gd name="connsiteY26" fmla="*/ 121405 h 707280"/>
                <a:gd name="connsiteX27" fmla="*/ 84133 w 416735"/>
                <a:gd name="connsiteY27" fmla="*/ 121745 h 707280"/>
                <a:gd name="connsiteX28" fmla="*/ 85085 w 416735"/>
                <a:gd name="connsiteY28" fmla="*/ 121949 h 707280"/>
                <a:gd name="connsiteX29" fmla="*/ 86240 w 416735"/>
                <a:gd name="connsiteY29" fmla="*/ 121949 h 707280"/>
                <a:gd name="connsiteX30" fmla="*/ 86988 w 416735"/>
                <a:gd name="connsiteY30" fmla="*/ 122017 h 707280"/>
                <a:gd name="connsiteX31" fmla="*/ 87600 w 416735"/>
                <a:gd name="connsiteY31" fmla="*/ 122017 h 707280"/>
                <a:gd name="connsiteX32" fmla="*/ 88892 w 416735"/>
                <a:gd name="connsiteY32" fmla="*/ 121881 h 707280"/>
                <a:gd name="connsiteX33" fmla="*/ 90455 w 416735"/>
                <a:gd name="connsiteY33" fmla="*/ 121609 h 707280"/>
                <a:gd name="connsiteX34" fmla="*/ 91679 w 416735"/>
                <a:gd name="connsiteY34" fmla="*/ 121269 h 707280"/>
                <a:gd name="connsiteX35" fmla="*/ 93379 w 416735"/>
                <a:gd name="connsiteY35" fmla="*/ 120589 h 707280"/>
                <a:gd name="connsiteX36" fmla="*/ 94330 w 416735"/>
                <a:gd name="connsiteY36" fmla="*/ 120181 h 707280"/>
                <a:gd name="connsiteX37" fmla="*/ 96710 w 416735"/>
                <a:gd name="connsiteY37" fmla="*/ 118617 h 707280"/>
                <a:gd name="connsiteX38" fmla="*/ 96710 w 416735"/>
                <a:gd name="connsiteY38" fmla="*/ 118617 h 707280"/>
                <a:gd name="connsiteX39" fmla="*/ 96778 w 416735"/>
                <a:gd name="connsiteY39" fmla="*/ 118617 h 707280"/>
                <a:gd name="connsiteX40" fmla="*/ 97933 w 416735"/>
                <a:gd name="connsiteY40" fmla="*/ 117462 h 707280"/>
                <a:gd name="connsiteX41" fmla="*/ 99021 w 416735"/>
                <a:gd name="connsiteY41" fmla="*/ 116374 h 707280"/>
                <a:gd name="connsiteX42" fmla="*/ 100041 w 416735"/>
                <a:gd name="connsiteY42" fmla="*/ 114946 h 707280"/>
                <a:gd name="connsiteX43" fmla="*/ 100857 w 416735"/>
                <a:gd name="connsiteY43" fmla="*/ 113723 h 707280"/>
                <a:gd name="connsiteX44" fmla="*/ 101536 w 416735"/>
                <a:gd name="connsiteY44" fmla="*/ 112091 h 707280"/>
                <a:gd name="connsiteX45" fmla="*/ 102080 w 416735"/>
                <a:gd name="connsiteY45" fmla="*/ 110799 h 707280"/>
                <a:gd name="connsiteX46" fmla="*/ 102488 w 416735"/>
                <a:gd name="connsiteY46" fmla="*/ 109168 h 707280"/>
                <a:gd name="connsiteX47" fmla="*/ 102828 w 416735"/>
                <a:gd name="connsiteY47" fmla="*/ 107740 h 707280"/>
                <a:gd name="connsiteX48" fmla="*/ 102828 w 416735"/>
                <a:gd name="connsiteY48" fmla="*/ 106177 h 707280"/>
                <a:gd name="connsiteX49" fmla="*/ 102828 w 416735"/>
                <a:gd name="connsiteY49" fmla="*/ 104613 h 707280"/>
                <a:gd name="connsiteX50" fmla="*/ 102624 w 416735"/>
                <a:gd name="connsiteY50" fmla="*/ 103185 h 707280"/>
                <a:gd name="connsiteX51" fmla="*/ 102352 w 416735"/>
                <a:gd name="connsiteY51" fmla="*/ 101486 h 707280"/>
                <a:gd name="connsiteX52" fmla="*/ 101876 w 416735"/>
                <a:gd name="connsiteY52" fmla="*/ 100194 h 707280"/>
                <a:gd name="connsiteX53" fmla="*/ 101265 w 416735"/>
                <a:gd name="connsiteY53" fmla="*/ 98427 h 707280"/>
                <a:gd name="connsiteX54" fmla="*/ 100653 w 416735"/>
                <a:gd name="connsiteY54" fmla="*/ 97339 h 707280"/>
                <a:gd name="connsiteX55" fmla="*/ 99633 w 416735"/>
                <a:gd name="connsiteY55" fmla="*/ 95639 h 707280"/>
                <a:gd name="connsiteX56" fmla="*/ 80394 w 416735"/>
                <a:gd name="connsiteY56" fmla="*/ 69534 h 707280"/>
                <a:gd name="connsiteX57" fmla="*/ 76111 w 416735"/>
                <a:gd name="connsiteY57" fmla="*/ 52674 h 707280"/>
                <a:gd name="connsiteX58" fmla="*/ 84609 w 416735"/>
                <a:gd name="connsiteY58" fmla="*/ 37582 h 707280"/>
                <a:gd name="connsiteX59" fmla="*/ 100857 w 416735"/>
                <a:gd name="connsiteY59" fmla="*/ 33163 h 707280"/>
                <a:gd name="connsiteX60" fmla="*/ 115405 w 416735"/>
                <a:gd name="connsiteY60" fmla="*/ 41933 h 707280"/>
                <a:gd name="connsiteX61" fmla="*/ 126078 w 416735"/>
                <a:gd name="connsiteY61" fmla="*/ 48323 h 707280"/>
                <a:gd name="connsiteX62" fmla="*/ 137839 w 416735"/>
                <a:gd name="connsiteY62" fmla="*/ 45060 h 707280"/>
                <a:gd name="connsiteX63" fmla="*/ 140899 w 416735"/>
                <a:gd name="connsiteY63" fmla="*/ 22014 h 707280"/>
                <a:gd name="connsiteX64" fmla="*/ 105208 w 416735"/>
                <a:gd name="connsiteY64" fmla="*/ 531 h 707280"/>
                <a:gd name="connsiteX65" fmla="*/ 65234 w 416735"/>
                <a:gd name="connsiteY65" fmla="*/ 11409 h 707280"/>
                <a:gd name="connsiteX66" fmla="*/ 44431 w 416735"/>
                <a:gd name="connsiteY66" fmla="*/ 48187 h 707280"/>
                <a:gd name="connsiteX67" fmla="*/ 45927 w 416735"/>
                <a:gd name="connsiteY67" fmla="*/ 70690 h 707280"/>
                <a:gd name="connsiteX68" fmla="*/ 21317 w 416735"/>
                <a:gd name="connsiteY68" fmla="*/ 81431 h 707280"/>
                <a:gd name="connsiteX69" fmla="*/ 514 w 416735"/>
                <a:gd name="connsiteY69" fmla="*/ 118210 h 707280"/>
                <a:gd name="connsiteX70" fmla="*/ 11051 w 416735"/>
                <a:gd name="connsiteY70" fmla="*/ 159475 h 707280"/>
                <a:gd name="connsiteX71" fmla="*/ 48102 w 416735"/>
                <a:gd name="connsiteY71" fmla="*/ 209443 h 707280"/>
                <a:gd name="connsiteX72" fmla="*/ 26823 w 416735"/>
                <a:gd name="connsiteY72" fmla="*/ 220116 h 707280"/>
                <a:gd name="connsiteX73" fmla="*/ 19617 w 416735"/>
                <a:gd name="connsiteY73" fmla="*/ 301355 h 707280"/>
                <a:gd name="connsiteX74" fmla="*/ 203307 w 416735"/>
                <a:gd name="connsiteY74" fmla="*/ 553640 h 707280"/>
                <a:gd name="connsiteX75" fmla="*/ 291208 w 416735"/>
                <a:gd name="connsiteY75" fmla="*/ 605510 h 707280"/>
                <a:gd name="connsiteX76" fmla="*/ 310720 w 416735"/>
                <a:gd name="connsiteY76" fmla="*/ 614008 h 707280"/>
                <a:gd name="connsiteX77" fmla="*/ 311739 w 416735"/>
                <a:gd name="connsiteY77" fmla="*/ 615232 h 707280"/>
                <a:gd name="connsiteX78" fmla="*/ 388968 w 416735"/>
                <a:gd name="connsiteY78" fmla="*/ 701910 h 707280"/>
                <a:gd name="connsiteX79" fmla="*/ 400729 w 416735"/>
                <a:gd name="connsiteY79" fmla="*/ 707281 h 707280"/>
                <a:gd name="connsiteX80" fmla="*/ 411606 w 416735"/>
                <a:gd name="connsiteY80" fmla="*/ 702930 h 707280"/>
                <a:gd name="connsiteX81" fmla="*/ 412558 w 416735"/>
                <a:gd name="connsiteY81" fmla="*/ 679680 h 707280"/>
                <a:gd name="connsiteX82" fmla="*/ 335873 w 416735"/>
                <a:gd name="connsiteY82" fmla="*/ 593613 h 70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16735" h="707280">
                  <a:moveTo>
                    <a:pt x="335873" y="593749"/>
                  </a:moveTo>
                  <a:cubicBezTo>
                    <a:pt x="324316" y="578317"/>
                    <a:pt x="305485" y="570363"/>
                    <a:pt x="286858" y="573015"/>
                  </a:cubicBezTo>
                  <a:cubicBezTo>
                    <a:pt x="269998" y="575394"/>
                    <a:pt x="244232" y="555067"/>
                    <a:pt x="228936" y="534060"/>
                  </a:cubicBezTo>
                  <a:lnTo>
                    <a:pt x="45247" y="281776"/>
                  </a:lnTo>
                  <a:cubicBezTo>
                    <a:pt x="37905" y="271647"/>
                    <a:pt x="33690" y="256283"/>
                    <a:pt x="46198" y="246493"/>
                  </a:cubicBezTo>
                  <a:cubicBezTo>
                    <a:pt x="53473" y="240783"/>
                    <a:pt x="59931" y="240239"/>
                    <a:pt x="64214" y="240851"/>
                  </a:cubicBezTo>
                  <a:cubicBezTo>
                    <a:pt x="69177" y="241530"/>
                    <a:pt x="73664" y="244114"/>
                    <a:pt x="76519" y="247989"/>
                  </a:cubicBezTo>
                  <a:lnTo>
                    <a:pt x="89232" y="265120"/>
                  </a:lnTo>
                  <a:cubicBezTo>
                    <a:pt x="92291" y="269267"/>
                    <a:pt x="96914" y="271579"/>
                    <a:pt x="101944" y="271579"/>
                  </a:cubicBezTo>
                  <a:cubicBezTo>
                    <a:pt x="105479" y="271579"/>
                    <a:pt x="108879" y="270423"/>
                    <a:pt x="111666" y="268180"/>
                  </a:cubicBezTo>
                  <a:cubicBezTo>
                    <a:pt x="118668" y="262673"/>
                    <a:pt x="119960" y="252340"/>
                    <a:pt x="114657" y="245133"/>
                  </a:cubicBezTo>
                  <a:lnTo>
                    <a:pt x="102012" y="228002"/>
                  </a:lnTo>
                  <a:cubicBezTo>
                    <a:pt x="102012" y="228002"/>
                    <a:pt x="102012" y="228002"/>
                    <a:pt x="102012" y="228002"/>
                  </a:cubicBezTo>
                  <a:cubicBezTo>
                    <a:pt x="102012" y="228002"/>
                    <a:pt x="102012" y="228002"/>
                    <a:pt x="102012" y="228002"/>
                  </a:cubicBezTo>
                  <a:lnTo>
                    <a:pt x="36613" y="139692"/>
                  </a:lnTo>
                  <a:cubicBezTo>
                    <a:pt x="29271" y="129699"/>
                    <a:pt x="31106" y="115354"/>
                    <a:pt x="40828" y="107740"/>
                  </a:cubicBezTo>
                  <a:cubicBezTo>
                    <a:pt x="45451" y="104137"/>
                    <a:pt x="51093" y="102506"/>
                    <a:pt x="56940" y="103321"/>
                  </a:cubicBezTo>
                  <a:cubicBezTo>
                    <a:pt x="62854" y="104137"/>
                    <a:pt x="68089" y="107264"/>
                    <a:pt x="71692" y="112227"/>
                  </a:cubicBezTo>
                  <a:lnTo>
                    <a:pt x="74139" y="115422"/>
                  </a:lnTo>
                  <a:lnTo>
                    <a:pt x="74343" y="115694"/>
                  </a:lnTo>
                  <a:cubicBezTo>
                    <a:pt x="74343" y="115694"/>
                    <a:pt x="74343" y="115694"/>
                    <a:pt x="74343" y="115694"/>
                  </a:cubicBezTo>
                  <a:lnTo>
                    <a:pt x="74411" y="115694"/>
                  </a:lnTo>
                  <a:cubicBezTo>
                    <a:pt x="75091" y="116714"/>
                    <a:pt x="75907" y="117530"/>
                    <a:pt x="76723" y="118278"/>
                  </a:cubicBezTo>
                  <a:cubicBezTo>
                    <a:pt x="76995" y="118550"/>
                    <a:pt x="77335" y="118685"/>
                    <a:pt x="77607" y="118889"/>
                  </a:cubicBezTo>
                  <a:cubicBezTo>
                    <a:pt x="78218" y="119365"/>
                    <a:pt x="78898" y="119841"/>
                    <a:pt x="79578" y="120181"/>
                  </a:cubicBezTo>
                  <a:cubicBezTo>
                    <a:pt x="79986" y="120385"/>
                    <a:pt x="80394" y="120589"/>
                    <a:pt x="80802" y="120725"/>
                  </a:cubicBezTo>
                  <a:cubicBezTo>
                    <a:pt x="81414" y="120997"/>
                    <a:pt x="82093" y="121269"/>
                    <a:pt x="82705" y="121405"/>
                  </a:cubicBezTo>
                  <a:cubicBezTo>
                    <a:pt x="83181" y="121541"/>
                    <a:pt x="83657" y="121609"/>
                    <a:pt x="84133" y="121745"/>
                  </a:cubicBezTo>
                  <a:cubicBezTo>
                    <a:pt x="84473" y="121745"/>
                    <a:pt x="84745" y="121949"/>
                    <a:pt x="85085" y="121949"/>
                  </a:cubicBezTo>
                  <a:cubicBezTo>
                    <a:pt x="85493" y="121949"/>
                    <a:pt x="85900" y="121949"/>
                    <a:pt x="86240" y="121949"/>
                  </a:cubicBezTo>
                  <a:cubicBezTo>
                    <a:pt x="86512" y="121949"/>
                    <a:pt x="86716" y="122017"/>
                    <a:pt x="86988" y="122017"/>
                  </a:cubicBezTo>
                  <a:cubicBezTo>
                    <a:pt x="87192" y="122017"/>
                    <a:pt x="87396" y="122017"/>
                    <a:pt x="87600" y="122017"/>
                  </a:cubicBezTo>
                  <a:cubicBezTo>
                    <a:pt x="88008" y="122017"/>
                    <a:pt x="88484" y="122017"/>
                    <a:pt x="88892" y="121881"/>
                  </a:cubicBezTo>
                  <a:cubicBezTo>
                    <a:pt x="89436" y="121881"/>
                    <a:pt x="89911" y="121745"/>
                    <a:pt x="90455" y="121609"/>
                  </a:cubicBezTo>
                  <a:cubicBezTo>
                    <a:pt x="90863" y="121541"/>
                    <a:pt x="91271" y="121405"/>
                    <a:pt x="91679" y="121269"/>
                  </a:cubicBezTo>
                  <a:cubicBezTo>
                    <a:pt x="92223" y="121065"/>
                    <a:pt x="92835" y="120861"/>
                    <a:pt x="93379" y="120589"/>
                  </a:cubicBezTo>
                  <a:cubicBezTo>
                    <a:pt x="93718" y="120453"/>
                    <a:pt x="93990" y="120317"/>
                    <a:pt x="94330" y="120181"/>
                  </a:cubicBezTo>
                  <a:cubicBezTo>
                    <a:pt x="95146" y="119773"/>
                    <a:pt x="95962" y="119229"/>
                    <a:pt x="96710" y="118617"/>
                  </a:cubicBezTo>
                  <a:cubicBezTo>
                    <a:pt x="96710" y="118617"/>
                    <a:pt x="96710" y="118617"/>
                    <a:pt x="96710" y="118617"/>
                  </a:cubicBezTo>
                  <a:cubicBezTo>
                    <a:pt x="96710" y="118617"/>
                    <a:pt x="96710" y="118617"/>
                    <a:pt x="96778" y="118617"/>
                  </a:cubicBezTo>
                  <a:cubicBezTo>
                    <a:pt x="97186" y="118278"/>
                    <a:pt x="97525" y="117870"/>
                    <a:pt x="97933" y="117462"/>
                  </a:cubicBezTo>
                  <a:cubicBezTo>
                    <a:pt x="98273" y="117122"/>
                    <a:pt x="98681" y="116782"/>
                    <a:pt x="99021" y="116374"/>
                  </a:cubicBezTo>
                  <a:cubicBezTo>
                    <a:pt x="99429" y="115898"/>
                    <a:pt x="99701" y="115422"/>
                    <a:pt x="100041" y="114946"/>
                  </a:cubicBezTo>
                  <a:cubicBezTo>
                    <a:pt x="100313" y="114539"/>
                    <a:pt x="100585" y="114199"/>
                    <a:pt x="100857" y="113723"/>
                  </a:cubicBezTo>
                  <a:cubicBezTo>
                    <a:pt x="101129" y="113179"/>
                    <a:pt x="101333" y="112635"/>
                    <a:pt x="101536" y="112091"/>
                  </a:cubicBezTo>
                  <a:cubicBezTo>
                    <a:pt x="101740" y="111683"/>
                    <a:pt x="101944" y="111275"/>
                    <a:pt x="102080" y="110799"/>
                  </a:cubicBezTo>
                  <a:cubicBezTo>
                    <a:pt x="102284" y="110256"/>
                    <a:pt x="102352" y="109712"/>
                    <a:pt x="102488" y="109168"/>
                  </a:cubicBezTo>
                  <a:cubicBezTo>
                    <a:pt x="102556" y="108692"/>
                    <a:pt x="102760" y="108216"/>
                    <a:pt x="102828" y="107740"/>
                  </a:cubicBezTo>
                  <a:cubicBezTo>
                    <a:pt x="102828" y="107196"/>
                    <a:pt x="102828" y="106720"/>
                    <a:pt x="102828" y="106177"/>
                  </a:cubicBezTo>
                  <a:cubicBezTo>
                    <a:pt x="102828" y="105633"/>
                    <a:pt x="102896" y="105089"/>
                    <a:pt x="102828" y="104613"/>
                  </a:cubicBezTo>
                  <a:cubicBezTo>
                    <a:pt x="102828" y="104137"/>
                    <a:pt x="102692" y="103661"/>
                    <a:pt x="102624" y="103185"/>
                  </a:cubicBezTo>
                  <a:cubicBezTo>
                    <a:pt x="102556" y="102642"/>
                    <a:pt x="102488" y="102030"/>
                    <a:pt x="102352" y="101486"/>
                  </a:cubicBezTo>
                  <a:cubicBezTo>
                    <a:pt x="102216" y="101078"/>
                    <a:pt x="102080" y="100602"/>
                    <a:pt x="101876" y="100194"/>
                  </a:cubicBezTo>
                  <a:cubicBezTo>
                    <a:pt x="101672" y="99582"/>
                    <a:pt x="101536" y="99038"/>
                    <a:pt x="101265" y="98427"/>
                  </a:cubicBezTo>
                  <a:cubicBezTo>
                    <a:pt x="101061" y="98019"/>
                    <a:pt x="100857" y="97679"/>
                    <a:pt x="100653" y="97339"/>
                  </a:cubicBezTo>
                  <a:cubicBezTo>
                    <a:pt x="100313" y="96795"/>
                    <a:pt x="100041" y="96183"/>
                    <a:pt x="99633" y="95639"/>
                  </a:cubicBezTo>
                  <a:lnTo>
                    <a:pt x="80394" y="69534"/>
                  </a:lnTo>
                  <a:cubicBezTo>
                    <a:pt x="76791" y="64707"/>
                    <a:pt x="75295" y="58657"/>
                    <a:pt x="76111" y="52674"/>
                  </a:cubicBezTo>
                  <a:cubicBezTo>
                    <a:pt x="76927" y="46624"/>
                    <a:pt x="79918" y="41321"/>
                    <a:pt x="84609" y="37582"/>
                  </a:cubicBezTo>
                  <a:cubicBezTo>
                    <a:pt x="89300" y="33911"/>
                    <a:pt x="95078" y="32347"/>
                    <a:pt x="100857" y="33163"/>
                  </a:cubicBezTo>
                  <a:cubicBezTo>
                    <a:pt x="106703" y="33979"/>
                    <a:pt x="111802" y="37106"/>
                    <a:pt x="115405" y="41933"/>
                  </a:cubicBezTo>
                  <a:cubicBezTo>
                    <a:pt x="117988" y="45468"/>
                    <a:pt x="121795" y="47711"/>
                    <a:pt x="126078" y="48323"/>
                  </a:cubicBezTo>
                  <a:cubicBezTo>
                    <a:pt x="130293" y="48935"/>
                    <a:pt x="134508" y="47779"/>
                    <a:pt x="137839" y="45060"/>
                  </a:cubicBezTo>
                  <a:cubicBezTo>
                    <a:pt x="144842" y="39553"/>
                    <a:pt x="146201" y="29220"/>
                    <a:pt x="140899" y="22014"/>
                  </a:cubicBezTo>
                  <a:cubicBezTo>
                    <a:pt x="132197" y="10185"/>
                    <a:pt x="119484" y="2503"/>
                    <a:pt x="105208" y="531"/>
                  </a:cubicBezTo>
                  <a:cubicBezTo>
                    <a:pt x="90931" y="-1508"/>
                    <a:pt x="76723" y="2367"/>
                    <a:pt x="65234" y="11409"/>
                  </a:cubicBezTo>
                  <a:cubicBezTo>
                    <a:pt x="53745" y="20382"/>
                    <a:pt x="46402" y="33503"/>
                    <a:pt x="44431" y="48187"/>
                  </a:cubicBezTo>
                  <a:cubicBezTo>
                    <a:pt x="43411" y="55869"/>
                    <a:pt x="43955" y="63483"/>
                    <a:pt x="45927" y="70690"/>
                  </a:cubicBezTo>
                  <a:cubicBezTo>
                    <a:pt x="37089" y="72049"/>
                    <a:pt x="28659" y="75652"/>
                    <a:pt x="21317" y="81431"/>
                  </a:cubicBezTo>
                  <a:cubicBezTo>
                    <a:pt x="9828" y="90473"/>
                    <a:pt x="2486" y="103525"/>
                    <a:pt x="514" y="118210"/>
                  </a:cubicBezTo>
                  <a:cubicBezTo>
                    <a:pt x="-1457" y="132962"/>
                    <a:pt x="2282" y="147578"/>
                    <a:pt x="11051" y="159475"/>
                  </a:cubicBezTo>
                  <a:lnTo>
                    <a:pt x="48102" y="209443"/>
                  </a:lnTo>
                  <a:cubicBezTo>
                    <a:pt x="40556" y="211414"/>
                    <a:pt x="33350" y="215017"/>
                    <a:pt x="26823" y="220116"/>
                  </a:cubicBezTo>
                  <a:cubicBezTo>
                    <a:pt x="2350" y="239287"/>
                    <a:pt x="-642" y="273482"/>
                    <a:pt x="19617" y="301355"/>
                  </a:cubicBezTo>
                  <a:lnTo>
                    <a:pt x="203307" y="553640"/>
                  </a:lnTo>
                  <a:cubicBezTo>
                    <a:pt x="219079" y="575258"/>
                    <a:pt x="255314" y="610609"/>
                    <a:pt x="291208" y="605510"/>
                  </a:cubicBezTo>
                  <a:cubicBezTo>
                    <a:pt x="298619" y="604491"/>
                    <a:pt x="306165" y="607686"/>
                    <a:pt x="310720" y="614008"/>
                  </a:cubicBezTo>
                  <a:cubicBezTo>
                    <a:pt x="311060" y="614416"/>
                    <a:pt x="311399" y="614892"/>
                    <a:pt x="311739" y="615232"/>
                  </a:cubicBezTo>
                  <a:lnTo>
                    <a:pt x="388968" y="701910"/>
                  </a:lnTo>
                  <a:cubicBezTo>
                    <a:pt x="391959" y="705309"/>
                    <a:pt x="396310" y="707281"/>
                    <a:pt x="400729" y="707281"/>
                  </a:cubicBezTo>
                  <a:cubicBezTo>
                    <a:pt x="404740" y="707281"/>
                    <a:pt x="408615" y="705717"/>
                    <a:pt x="411606" y="702930"/>
                  </a:cubicBezTo>
                  <a:cubicBezTo>
                    <a:pt x="418064" y="696811"/>
                    <a:pt x="418472" y="686342"/>
                    <a:pt x="412558" y="679680"/>
                  </a:cubicBezTo>
                  <a:lnTo>
                    <a:pt x="335873" y="593613"/>
                  </a:ln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7" name="Forme libre 346">
              <a:extLst>
                <a:ext uri="{FF2B5EF4-FFF2-40B4-BE49-F238E27FC236}">
                  <a16:creationId xmlns:a16="http://schemas.microsoft.com/office/drawing/2014/main" id="{F5C72E40-223D-AF4E-BDF3-E6C3FDDFD598}"/>
                </a:ext>
              </a:extLst>
            </p:cNvPr>
            <p:cNvSpPr/>
            <p:nvPr/>
          </p:nvSpPr>
          <p:spPr>
            <a:xfrm>
              <a:off x="7953494" y="1106877"/>
              <a:ext cx="129821" cy="163773"/>
            </a:xfrm>
            <a:custGeom>
              <a:avLst/>
              <a:gdLst>
                <a:gd name="connsiteX0" fmla="*/ 115592 w 129821"/>
                <a:gd name="connsiteY0" fmla="*/ 163774 h 163773"/>
                <a:gd name="connsiteX1" fmla="*/ 104307 w 129821"/>
                <a:gd name="connsiteY1" fmla="*/ 158063 h 163773"/>
                <a:gd name="connsiteX2" fmla="*/ 3012 w 129821"/>
                <a:gd name="connsiteY2" fmla="*/ 23865 h 163773"/>
                <a:gd name="connsiteX3" fmla="*/ 5460 w 129821"/>
                <a:gd name="connsiteY3" fmla="*/ 3130 h 163773"/>
                <a:gd name="connsiteX4" fmla="*/ 25515 w 129821"/>
                <a:gd name="connsiteY4" fmla="*/ 5714 h 163773"/>
                <a:gd name="connsiteX5" fmla="*/ 126809 w 129821"/>
                <a:gd name="connsiteY5" fmla="*/ 139912 h 163773"/>
                <a:gd name="connsiteX6" fmla="*/ 124362 w 129821"/>
                <a:gd name="connsiteY6" fmla="*/ 160647 h 163773"/>
                <a:gd name="connsiteX7" fmla="*/ 115592 w 129821"/>
                <a:gd name="connsiteY7" fmla="*/ 163774 h 16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821" h="163773">
                  <a:moveTo>
                    <a:pt x="115592" y="163774"/>
                  </a:moveTo>
                  <a:cubicBezTo>
                    <a:pt x="111309" y="163774"/>
                    <a:pt x="107094" y="161802"/>
                    <a:pt x="104307" y="158063"/>
                  </a:cubicBezTo>
                  <a:lnTo>
                    <a:pt x="3012" y="23865"/>
                  </a:lnTo>
                  <a:cubicBezTo>
                    <a:pt x="-1815" y="17407"/>
                    <a:pt x="-727" y="8161"/>
                    <a:pt x="5460" y="3130"/>
                  </a:cubicBezTo>
                  <a:cubicBezTo>
                    <a:pt x="11714" y="-1900"/>
                    <a:pt x="20688" y="-745"/>
                    <a:pt x="25515" y="5714"/>
                  </a:cubicBezTo>
                  <a:lnTo>
                    <a:pt x="126809" y="139912"/>
                  </a:lnTo>
                  <a:cubicBezTo>
                    <a:pt x="131636" y="146370"/>
                    <a:pt x="130548" y="155616"/>
                    <a:pt x="124362" y="160647"/>
                  </a:cubicBezTo>
                  <a:cubicBezTo>
                    <a:pt x="121778" y="162754"/>
                    <a:pt x="118651" y="163774"/>
                    <a:pt x="115592" y="16377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8" name="Forme libre 347">
              <a:extLst>
                <a:ext uri="{FF2B5EF4-FFF2-40B4-BE49-F238E27FC236}">
                  <a16:creationId xmlns:a16="http://schemas.microsoft.com/office/drawing/2014/main" id="{E7C64A02-5972-0548-8A69-A3335292024C}"/>
                </a:ext>
              </a:extLst>
            </p:cNvPr>
            <p:cNvSpPr/>
            <p:nvPr/>
          </p:nvSpPr>
          <p:spPr>
            <a:xfrm>
              <a:off x="8140363" y="1090076"/>
              <a:ext cx="67852" cy="152158"/>
            </a:xfrm>
            <a:custGeom>
              <a:avLst/>
              <a:gdLst>
                <a:gd name="connsiteX0" fmla="*/ 53540 w 67852"/>
                <a:gd name="connsiteY0" fmla="*/ 152158 h 152158"/>
                <a:gd name="connsiteX1" fmla="*/ 39943 w 67852"/>
                <a:gd name="connsiteY1" fmla="*/ 142029 h 152158"/>
                <a:gd name="connsiteX2" fmla="*/ 717 w 67852"/>
                <a:gd name="connsiteY2" fmla="*/ 19388 h 152158"/>
                <a:gd name="connsiteX3" fmla="*/ 9827 w 67852"/>
                <a:gd name="connsiteY3" fmla="*/ 760 h 152158"/>
                <a:gd name="connsiteX4" fmla="*/ 27910 w 67852"/>
                <a:gd name="connsiteY4" fmla="*/ 10142 h 152158"/>
                <a:gd name="connsiteX5" fmla="*/ 67136 w 67852"/>
                <a:gd name="connsiteY5" fmla="*/ 132783 h 152158"/>
                <a:gd name="connsiteX6" fmla="*/ 58026 w 67852"/>
                <a:gd name="connsiteY6" fmla="*/ 151410 h 152158"/>
                <a:gd name="connsiteX7" fmla="*/ 53540 w 67852"/>
                <a:gd name="connsiteY7" fmla="*/ 152158 h 15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852" h="152158">
                  <a:moveTo>
                    <a:pt x="53540" y="152158"/>
                  </a:moveTo>
                  <a:cubicBezTo>
                    <a:pt x="47557" y="152158"/>
                    <a:pt x="41982" y="148215"/>
                    <a:pt x="39943" y="142029"/>
                  </a:cubicBezTo>
                  <a:lnTo>
                    <a:pt x="717" y="19388"/>
                  </a:lnTo>
                  <a:cubicBezTo>
                    <a:pt x="-1731" y="11638"/>
                    <a:pt x="2280" y="3276"/>
                    <a:pt x="9827" y="760"/>
                  </a:cubicBezTo>
                  <a:cubicBezTo>
                    <a:pt x="17305" y="-1823"/>
                    <a:pt x="25395" y="2392"/>
                    <a:pt x="27910" y="10142"/>
                  </a:cubicBezTo>
                  <a:lnTo>
                    <a:pt x="67136" y="132783"/>
                  </a:lnTo>
                  <a:cubicBezTo>
                    <a:pt x="69583" y="140533"/>
                    <a:pt x="65572" y="148895"/>
                    <a:pt x="58026" y="151410"/>
                  </a:cubicBezTo>
                  <a:cubicBezTo>
                    <a:pt x="56531" y="151886"/>
                    <a:pt x="55035" y="152158"/>
                    <a:pt x="53540" y="15215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Forme libre 348">
              <a:extLst>
                <a:ext uri="{FF2B5EF4-FFF2-40B4-BE49-F238E27FC236}">
                  <a16:creationId xmlns:a16="http://schemas.microsoft.com/office/drawing/2014/main" id="{CCCC6862-E3FF-8849-8310-11302E4D74A1}"/>
                </a:ext>
              </a:extLst>
            </p:cNvPr>
            <p:cNvSpPr/>
            <p:nvPr/>
          </p:nvSpPr>
          <p:spPr>
            <a:xfrm>
              <a:off x="7872086" y="1304165"/>
              <a:ext cx="134101" cy="73966"/>
            </a:xfrm>
            <a:custGeom>
              <a:avLst/>
              <a:gdLst>
                <a:gd name="connsiteX0" fmla="*/ 119772 w 134101"/>
                <a:gd name="connsiteY0" fmla="*/ 73967 h 73966"/>
                <a:gd name="connsiteX1" fmla="*/ 114401 w 134101"/>
                <a:gd name="connsiteY1" fmla="*/ 72879 h 73966"/>
                <a:gd name="connsiteX2" fmla="*/ 8892 w 134101"/>
                <a:gd name="connsiteY2" fmla="*/ 28418 h 73966"/>
                <a:gd name="connsiteX3" fmla="*/ 1074 w 134101"/>
                <a:gd name="connsiteY3" fmla="*/ 9179 h 73966"/>
                <a:gd name="connsiteX4" fmla="*/ 19701 w 134101"/>
                <a:gd name="connsiteY4" fmla="*/ 1089 h 73966"/>
                <a:gd name="connsiteX5" fmla="*/ 125210 w 134101"/>
                <a:gd name="connsiteY5" fmla="*/ 45550 h 73966"/>
                <a:gd name="connsiteX6" fmla="*/ 133028 w 134101"/>
                <a:gd name="connsiteY6" fmla="*/ 64789 h 73966"/>
                <a:gd name="connsiteX7" fmla="*/ 119772 w 134101"/>
                <a:gd name="connsiteY7" fmla="*/ 73967 h 7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01" h="73966">
                  <a:moveTo>
                    <a:pt x="119772" y="73967"/>
                  </a:moveTo>
                  <a:cubicBezTo>
                    <a:pt x="118004" y="73967"/>
                    <a:pt x="116169" y="73627"/>
                    <a:pt x="114401" y="72879"/>
                  </a:cubicBezTo>
                  <a:lnTo>
                    <a:pt x="8892" y="28418"/>
                  </a:lnTo>
                  <a:cubicBezTo>
                    <a:pt x="1549" y="25359"/>
                    <a:pt x="-1918" y="16725"/>
                    <a:pt x="1074" y="9179"/>
                  </a:cubicBezTo>
                  <a:cubicBezTo>
                    <a:pt x="4065" y="1633"/>
                    <a:pt x="12427" y="-1970"/>
                    <a:pt x="19701" y="1089"/>
                  </a:cubicBezTo>
                  <a:lnTo>
                    <a:pt x="125210" y="45550"/>
                  </a:lnTo>
                  <a:cubicBezTo>
                    <a:pt x="132552" y="48609"/>
                    <a:pt x="136019" y="57243"/>
                    <a:pt x="133028" y="64789"/>
                  </a:cubicBezTo>
                  <a:cubicBezTo>
                    <a:pt x="130785" y="70499"/>
                    <a:pt x="125414" y="73967"/>
                    <a:pt x="119772" y="73967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0" name="Forme libre 349">
              <a:extLst>
                <a:ext uri="{FF2B5EF4-FFF2-40B4-BE49-F238E27FC236}">
                  <a16:creationId xmlns:a16="http://schemas.microsoft.com/office/drawing/2014/main" id="{55C4BAA0-F215-1A42-AE1F-6AB6426A639D}"/>
                </a:ext>
              </a:extLst>
            </p:cNvPr>
            <p:cNvSpPr/>
            <p:nvPr/>
          </p:nvSpPr>
          <p:spPr>
            <a:xfrm>
              <a:off x="8304467" y="1113772"/>
              <a:ext cx="36729" cy="142670"/>
            </a:xfrm>
            <a:custGeom>
              <a:avLst/>
              <a:gdLst>
                <a:gd name="connsiteX0" fmla="*/ 22410 w 36729"/>
                <a:gd name="connsiteY0" fmla="*/ 142670 h 142670"/>
                <a:gd name="connsiteX1" fmla="*/ 8201 w 36729"/>
                <a:gd name="connsiteY1" fmla="*/ 129006 h 142670"/>
                <a:gd name="connsiteX2" fmla="*/ 43 w 36729"/>
                <a:gd name="connsiteY2" fmla="*/ 15882 h 142670"/>
                <a:gd name="connsiteX3" fmla="*/ 13232 w 36729"/>
                <a:gd name="connsiteY3" fmla="*/ 42 h 142670"/>
                <a:gd name="connsiteX4" fmla="*/ 28528 w 36729"/>
                <a:gd name="connsiteY4" fmla="*/ 13639 h 142670"/>
                <a:gd name="connsiteX5" fmla="*/ 36686 w 36729"/>
                <a:gd name="connsiteY5" fmla="*/ 126762 h 142670"/>
                <a:gd name="connsiteX6" fmla="*/ 23498 w 36729"/>
                <a:gd name="connsiteY6" fmla="*/ 142602 h 142670"/>
                <a:gd name="connsiteX7" fmla="*/ 22410 w 36729"/>
                <a:gd name="connsiteY7" fmla="*/ 142602 h 14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29" h="142670">
                  <a:moveTo>
                    <a:pt x="22410" y="142670"/>
                  </a:moveTo>
                  <a:cubicBezTo>
                    <a:pt x="15000" y="142670"/>
                    <a:pt x="8745" y="136756"/>
                    <a:pt x="8201" y="129006"/>
                  </a:cubicBezTo>
                  <a:lnTo>
                    <a:pt x="43" y="15882"/>
                  </a:lnTo>
                  <a:cubicBezTo>
                    <a:pt x="-568" y="7724"/>
                    <a:pt x="5346" y="654"/>
                    <a:pt x="13232" y="42"/>
                  </a:cubicBezTo>
                  <a:cubicBezTo>
                    <a:pt x="21050" y="-570"/>
                    <a:pt x="27984" y="5549"/>
                    <a:pt x="28528" y="13639"/>
                  </a:cubicBezTo>
                  <a:lnTo>
                    <a:pt x="36686" y="126762"/>
                  </a:lnTo>
                  <a:cubicBezTo>
                    <a:pt x="37298" y="134920"/>
                    <a:pt x="31384" y="141990"/>
                    <a:pt x="23498" y="142602"/>
                  </a:cubicBezTo>
                  <a:cubicBezTo>
                    <a:pt x="23158" y="142602"/>
                    <a:pt x="22750" y="142602"/>
                    <a:pt x="22410" y="142602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1" name="Forme libre 350">
              <a:extLst>
                <a:ext uri="{FF2B5EF4-FFF2-40B4-BE49-F238E27FC236}">
                  <a16:creationId xmlns:a16="http://schemas.microsoft.com/office/drawing/2014/main" id="{76551A8D-A6EF-2044-BE08-F301D1594EE2}"/>
                </a:ext>
              </a:extLst>
            </p:cNvPr>
            <p:cNvSpPr/>
            <p:nvPr/>
          </p:nvSpPr>
          <p:spPr>
            <a:xfrm>
              <a:off x="7876151" y="1513418"/>
              <a:ext cx="121961" cy="29504"/>
            </a:xfrm>
            <a:custGeom>
              <a:avLst/>
              <a:gdLst>
                <a:gd name="connsiteX0" fmla="*/ 107685 w 121961"/>
                <a:gd name="connsiteY0" fmla="*/ 29505 h 29504"/>
                <a:gd name="connsiteX1" fmla="*/ 14276 w 121961"/>
                <a:gd name="connsiteY1" fmla="*/ 29505 h 29504"/>
                <a:gd name="connsiteX2" fmla="*/ 0 w 121961"/>
                <a:gd name="connsiteY2" fmla="*/ 14752 h 29504"/>
                <a:gd name="connsiteX3" fmla="*/ 14276 w 121961"/>
                <a:gd name="connsiteY3" fmla="*/ 0 h 29504"/>
                <a:gd name="connsiteX4" fmla="*/ 107685 w 121961"/>
                <a:gd name="connsiteY4" fmla="*/ 0 h 29504"/>
                <a:gd name="connsiteX5" fmla="*/ 121961 w 121961"/>
                <a:gd name="connsiteY5" fmla="*/ 14752 h 29504"/>
                <a:gd name="connsiteX6" fmla="*/ 107685 w 121961"/>
                <a:gd name="connsiteY6" fmla="*/ 29505 h 2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61" h="29504">
                  <a:moveTo>
                    <a:pt x="107685" y="29505"/>
                  </a:moveTo>
                  <a:lnTo>
                    <a:pt x="14276" y="29505"/>
                  </a:lnTo>
                  <a:cubicBezTo>
                    <a:pt x="6390" y="29505"/>
                    <a:pt x="0" y="22910"/>
                    <a:pt x="0" y="14752"/>
                  </a:cubicBezTo>
                  <a:cubicBezTo>
                    <a:pt x="0" y="6594"/>
                    <a:pt x="6390" y="0"/>
                    <a:pt x="14276" y="0"/>
                  </a:cubicBezTo>
                  <a:lnTo>
                    <a:pt x="107685" y="0"/>
                  </a:lnTo>
                  <a:cubicBezTo>
                    <a:pt x="115571" y="0"/>
                    <a:pt x="121961" y="6594"/>
                    <a:pt x="121961" y="14752"/>
                  </a:cubicBezTo>
                  <a:cubicBezTo>
                    <a:pt x="121961" y="22910"/>
                    <a:pt x="115571" y="29505"/>
                    <a:pt x="107685" y="2950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2" name="Graphique 85">
            <a:extLst>
              <a:ext uri="{FF2B5EF4-FFF2-40B4-BE49-F238E27FC236}">
                <a16:creationId xmlns:a16="http://schemas.microsoft.com/office/drawing/2014/main" id="{2FDF07C4-886B-5445-9B84-83A6EB399C37}"/>
              </a:ext>
            </a:extLst>
          </p:cNvPr>
          <p:cNvGrpSpPr/>
          <p:nvPr/>
        </p:nvGrpSpPr>
        <p:grpSpPr>
          <a:xfrm>
            <a:off x="10314013" y="2369825"/>
            <a:ext cx="1162506" cy="1162506"/>
            <a:chOff x="10314013" y="2369825"/>
            <a:chExt cx="1162506" cy="1162506"/>
          </a:xfrm>
          <a:solidFill>
            <a:srgbClr val="A71680"/>
          </a:solidFill>
        </p:grpSpPr>
        <p:sp>
          <p:nvSpPr>
            <p:cNvPr id="353" name="Forme libre 352">
              <a:extLst>
                <a:ext uri="{FF2B5EF4-FFF2-40B4-BE49-F238E27FC236}">
                  <a16:creationId xmlns:a16="http://schemas.microsoft.com/office/drawing/2014/main" id="{905F9ECF-5178-8F4C-885C-3D6C84386A3D}"/>
                </a:ext>
              </a:extLst>
            </p:cNvPr>
            <p:cNvSpPr/>
            <p:nvPr/>
          </p:nvSpPr>
          <p:spPr>
            <a:xfrm>
              <a:off x="10779899" y="2918174"/>
              <a:ext cx="211970" cy="354054"/>
            </a:xfrm>
            <a:custGeom>
              <a:avLst/>
              <a:gdLst>
                <a:gd name="connsiteX0" fmla="*/ 163431 w 211970"/>
                <a:gd name="connsiteY0" fmla="*/ 188040 h 354054"/>
                <a:gd name="connsiteX1" fmla="*/ 211970 w 211970"/>
                <a:gd name="connsiteY1" fmla="*/ 105917 h 354054"/>
                <a:gd name="connsiteX2" fmla="*/ 105985 w 211970"/>
                <a:gd name="connsiteY2" fmla="*/ 0 h 354054"/>
                <a:gd name="connsiteX3" fmla="*/ 0 w 211970"/>
                <a:gd name="connsiteY3" fmla="*/ 105917 h 354054"/>
                <a:gd name="connsiteX4" fmla="*/ 48540 w 211970"/>
                <a:gd name="connsiteY4" fmla="*/ 188040 h 354054"/>
                <a:gd name="connsiteX5" fmla="*/ 3263 w 211970"/>
                <a:gd name="connsiteY5" fmla="*/ 331960 h 354054"/>
                <a:gd name="connsiteX6" fmla="*/ 5779 w 211970"/>
                <a:gd name="connsiteY6" fmla="*/ 347120 h 354054"/>
                <a:gd name="connsiteX7" fmla="*/ 19511 w 211970"/>
                <a:gd name="connsiteY7" fmla="*/ 354054 h 354054"/>
                <a:gd name="connsiteX8" fmla="*/ 192527 w 211970"/>
                <a:gd name="connsiteY8" fmla="*/ 354054 h 354054"/>
                <a:gd name="connsiteX9" fmla="*/ 206260 w 211970"/>
                <a:gd name="connsiteY9" fmla="*/ 347120 h 354054"/>
                <a:gd name="connsiteX10" fmla="*/ 208775 w 211970"/>
                <a:gd name="connsiteY10" fmla="*/ 331960 h 354054"/>
                <a:gd name="connsiteX11" fmla="*/ 163499 w 211970"/>
                <a:gd name="connsiteY11" fmla="*/ 188040 h 354054"/>
                <a:gd name="connsiteX12" fmla="*/ 42625 w 211970"/>
                <a:gd name="connsiteY12" fmla="*/ 320063 h 354054"/>
                <a:gd name="connsiteX13" fmla="*/ 84707 w 211970"/>
                <a:gd name="connsiteY13" fmla="*/ 186341 h 354054"/>
                <a:gd name="connsiteX14" fmla="*/ 77568 w 211970"/>
                <a:gd name="connsiteY14" fmla="*/ 166830 h 354054"/>
                <a:gd name="connsiteX15" fmla="*/ 33991 w 211970"/>
                <a:gd name="connsiteY15" fmla="*/ 105917 h 354054"/>
                <a:gd name="connsiteX16" fmla="*/ 105985 w 211970"/>
                <a:gd name="connsiteY16" fmla="*/ 33923 h 354054"/>
                <a:gd name="connsiteX17" fmla="*/ 177979 w 211970"/>
                <a:gd name="connsiteY17" fmla="*/ 105917 h 354054"/>
                <a:gd name="connsiteX18" fmla="*/ 134402 w 211970"/>
                <a:gd name="connsiteY18" fmla="*/ 166830 h 354054"/>
                <a:gd name="connsiteX19" fmla="*/ 127264 w 211970"/>
                <a:gd name="connsiteY19" fmla="*/ 186341 h 354054"/>
                <a:gd name="connsiteX20" fmla="*/ 169345 w 211970"/>
                <a:gd name="connsiteY20" fmla="*/ 320063 h 354054"/>
                <a:gd name="connsiteX21" fmla="*/ 42625 w 211970"/>
                <a:gd name="connsiteY21" fmla="*/ 320063 h 35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1970" h="354054">
                  <a:moveTo>
                    <a:pt x="163431" y="188040"/>
                  </a:moveTo>
                  <a:cubicBezTo>
                    <a:pt x="182194" y="173832"/>
                    <a:pt x="211970" y="145143"/>
                    <a:pt x="211970" y="105917"/>
                  </a:cubicBezTo>
                  <a:cubicBezTo>
                    <a:pt x="211970" y="47520"/>
                    <a:pt x="164382" y="0"/>
                    <a:pt x="105985" y="0"/>
                  </a:cubicBezTo>
                  <a:cubicBezTo>
                    <a:pt x="47588" y="0"/>
                    <a:pt x="0" y="47520"/>
                    <a:pt x="0" y="105917"/>
                  </a:cubicBezTo>
                  <a:cubicBezTo>
                    <a:pt x="0" y="145143"/>
                    <a:pt x="29777" y="173832"/>
                    <a:pt x="48540" y="188040"/>
                  </a:cubicBezTo>
                  <a:lnTo>
                    <a:pt x="3263" y="331960"/>
                  </a:lnTo>
                  <a:cubicBezTo>
                    <a:pt x="1632" y="337127"/>
                    <a:pt x="2583" y="342769"/>
                    <a:pt x="5779" y="347120"/>
                  </a:cubicBezTo>
                  <a:cubicBezTo>
                    <a:pt x="8974" y="351471"/>
                    <a:pt x="14072" y="354054"/>
                    <a:pt x="19511" y="354054"/>
                  </a:cubicBezTo>
                  <a:lnTo>
                    <a:pt x="192527" y="354054"/>
                  </a:lnTo>
                  <a:cubicBezTo>
                    <a:pt x="197966" y="354054"/>
                    <a:pt x="203065" y="351471"/>
                    <a:pt x="206260" y="347120"/>
                  </a:cubicBezTo>
                  <a:cubicBezTo>
                    <a:pt x="209455" y="342769"/>
                    <a:pt x="210407" y="337127"/>
                    <a:pt x="208775" y="331960"/>
                  </a:cubicBezTo>
                  <a:lnTo>
                    <a:pt x="163499" y="188040"/>
                  </a:lnTo>
                  <a:close/>
                  <a:moveTo>
                    <a:pt x="42625" y="320063"/>
                  </a:moveTo>
                  <a:lnTo>
                    <a:pt x="84707" y="186341"/>
                  </a:lnTo>
                  <a:cubicBezTo>
                    <a:pt x="87018" y="178999"/>
                    <a:pt x="84095" y="170977"/>
                    <a:pt x="77568" y="166830"/>
                  </a:cubicBezTo>
                  <a:cubicBezTo>
                    <a:pt x="57446" y="154185"/>
                    <a:pt x="33991" y="130663"/>
                    <a:pt x="33991" y="105917"/>
                  </a:cubicBezTo>
                  <a:cubicBezTo>
                    <a:pt x="33991" y="66215"/>
                    <a:pt x="66283" y="33923"/>
                    <a:pt x="105985" y="33923"/>
                  </a:cubicBezTo>
                  <a:cubicBezTo>
                    <a:pt x="145687" y="33923"/>
                    <a:pt x="177979" y="66215"/>
                    <a:pt x="177979" y="105917"/>
                  </a:cubicBezTo>
                  <a:cubicBezTo>
                    <a:pt x="177979" y="130595"/>
                    <a:pt x="154457" y="154185"/>
                    <a:pt x="134402" y="166830"/>
                  </a:cubicBezTo>
                  <a:cubicBezTo>
                    <a:pt x="127876" y="170909"/>
                    <a:pt x="124952" y="178931"/>
                    <a:pt x="127264" y="186341"/>
                  </a:cubicBezTo>
                  <a:lnTo>
                    <a:pt x="169345" y="320063"/>
                  </a:lnTo>
                  <a:lnTo>
                    <a:pt x="42625" y="320063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Forme libre 353">
              <a:extLst>
                <a:ext uri="{FF2B5EF4-FFF2-40B4-BE49-F238E27FC236}">
                  <a16:creationId xmlns:a16="http://schemas.microsoft.com/office/drawing/2014/main" id="{577E2E08-4FC3-CE49-9352-4A977CACABDF}"/>
                </a:ext>
              </a:extLst>
            </p:cNvPr>
            <p:cNvSpPr/>
            <p:nvPr/>
          </p:nvSpPr>
          <p:spPr>
            <a:xfrm>
              <a:off x="10606407" y="2931498"/>
              <a:ext cx="43169" cy="43101"/>
            </a:xfrm>
            <a:custGeom>
              <a:avLst/>
              <a:gdLst>
                <a:gd name="connsiteX0" fmla="*/ 21551 w 43169"/>
                <a:gd name="connsiteY0" fmla="*/ 0 h 43101"/>
                <a:gd name="connsiteX1" fmla="*/ 0 w 43169"/>
                <a:gd name="connsiteY1" fmla="*/ 21551 h 43101"/>
                <a:gd name="connsiteX2" fmla="*/ 21551 w 43169"/>
                <a:gd name="connsiteY2" fmla="*/ 43101 h 43101"/>
                <a:gd name="connsiteX3" fmla="*/ 43169 w 43169"/>
                <a:gd name="connsiteY3" fmla="*/ 21551 h 43101"/>
                <a:gd name="connsiteX4" fmla="*/ 21551 w 43169"/>
                <a:gd name="connsiteY4" fmla="*/ 0 h 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69" h="43101">
                  <a:moveTo>
                    <a:pt x="21551" y="0"/>
                  </a:moveTo>
                  <a:cubicBezTo>
                    <a:pt x="9654" y="0"/>
                    <a:pt x="0" y="9654"/>
                    <a:pt x="0" y="21551"/>
                  </a:cubicBezTo>
                  <a:cubicBezTo>
                    <a:pt x="0" y="33448"/>
                    <a:pt x="9654" y="43101"/>
                    <a:pt x="21551" y="43101"/>
                  </a:cubicBezTo>
                  <a:cubicBezTo>
                    <a:pt x="33448" y="43101"/>
                    <a:pt x="43169" y="33448"/>
                    <a:pt x="43169" y="21551"/>
                  </a:cubicBezTo>
                  <a:cubicBezTo>
                    <a:pt x="43169" y="9654"/>
                    <a:pt x="33516" y="0"/>
                    <a:pt x="21551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Forme libre 354">
              <a:extLst>
                <a:ext uri="{FF2B5EF4-FFF2-40B4-BE49-F238E27FC236}">
                  <a16:creationId xmlns:a16="http://schemas.microsoft.com/office/drawing/2014/main" id="{EF9F117C-B599-B04E-B33A-53EEE7AAA46B}"/>
                </a:ext>
              </a:extLst>
            </p:cNvPr>
            <p:cNvSpPr/>
            <p:nvPr/>
          </p:nvSpPr>
          <p:spPr>
            <a:xfrm>
              <a:off x="11122192" y="2931498"/>
              <a:ext cx="43169" cy="43101"/>
            </a:xfrm>
            <a:custGeom>
              <a:avLst/>
              <a:gdLst>
                <a:gd name="connsiteX0" fmla="*/ 21619 w 43169"/>
                <a:gd name="connsiteY0" fmla="*/ 0 h 43101"/>
                <a:gd name="connsiteX1" fmla="*/ 0 w 43169"/>
                <a:gd name="connsiteY1" fmla="*/ 21551 h 43101"/>
                <a:gd name="connsiteX2" fmla="*/ 21619 w 43169"/>
                <a:gd name="connsiteY2" fmla="*/ 43101 h 43101"/>
                <a:gd name="connsiteX3" fmla="*/ 43169 w 43169"/>
                <a:gd name="connsiteY3" fmla="*/ 21551 h 43101"/>
                <a:gd name="connsiteX4" fmla="*/ 21619 w 43169"/>
                <a:gd name="connsiteY4" fmla="*/ 0 h 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69" h="43101">
                  <a:moveTo>
                    <a:pt x="21619" y="0"/>
                  </a:moveTo>
                  <a:cubicBezTo>
                    <a:pt x="9654" y="0"/>
                    <a:pt x="0" y="9654"/>
                    <a:pt x="0" y="21551"/>
                  </a:cubicBezTo>
                  <a:cubicBezTo>
                    <a:pt x="0" y="33448"/>
                    <a:pt x="9654" y="43101"/>
                    <a:pt x="21619" y="43101"/>
                  </a:cubicBezTo>
                  <a:cubicBezTo>
                    <a:pt x="33584" y="43101"/>
                    <a:pt x="43169" y="33448"/>
                    <a:pt x="43169" y="21551"/>
                  </a:cubicBezTo>
                  <a:cubicBezTo>
                    <a:pt x="43169" y="9654"/>
                    <a:pt x="33516" y="0"/>
                    <a:pt x="21619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 355">
              <a:extLst>
                <a:ext uri="{FF2B5EF4-FFF2-40B4-BE49-F238E27FC236}">
                  <a16:creationId xmlns:a16="http://schemas.microsoft.com/office/drawing/2014/main" id="{49762DF2-8F6E-5646-AF1F-6576ACB72E10}"/>
                </a:ext>
              </a:extLst>
            </p:cNvPr>
            <p:cNvSpPr/>
            <p:nvPr/>
          </p:nvSpPr>
          <p:spPr>
            <a:xfrm>
              <a:off x="10606407" y="3260671"/>
              <a:ext cx="43169" cy="43101"/>
            </a:xfrm>
            <a:custGeom>
              <a:avLst/>
              <a:gdLst>
                <a:gd name="connsiteX0" fmla="*/ 21551 w 43169"/>
                <a:gd name="connsiteY0" fmla="*/ 0 h 43101"/>
                <a:gd name="connsiteX1" fmla="*/ 0 w 43169"/>
                <a:gd name="connsiteY1" fmla="*/ 21551 h 43101"/>
                <a:gd name="connsiteX2" fmla="*/ 21551 w 43169"/>
                <a:gd name="connsiteY2" fmla="*/ 43101 h 43101"/>
                <a:gd name="connsiteX3" fmla="*/ 43169 w 43169"/>
                <a:gd name="connsiteY3" fmla="*/ 21551 h 43101"/>
                <a:gd name="connsiteX4" fmla="*/ 21551 w 43169"/>
                <a:gd name="connsiteY4" fmla="*/ 0 h 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69" h="43101">
                  <a:moveTo>
                    <a:pt x="21551" y="0"/>
                  </a:moveTo>
                  <a:cubicBezTo>
                    <a:pt x="9654" y="0"/>
                    <a:pt x="0" y="9654"/>
                    <a:pt x="0" y="21551"/>
                  </a:cubicBezTo>
                  <a:cubicBezTo>
                    <a:pt x="0" y="33448"/>
                    <a:pt x="9654" y="43101"/>
                    <a:pt x="21551" y="43101"/>
                  </a:cubicBezTo>
                  <a:cubicBezTo>
                    <a:pt x="33448" y="43101"/>
                    <a:pt x="43169" y="33448"/>
                    <a:pt x="43169" y="21551"/>
                  </a:cubicBezTo>
                  <a:cubicBezTo>
                    <a:pt x="43169" y="9654"/>
                    <a:pt x="33516" y="0"/>
                    <a:pt x="21551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 356">
              <a:extLst>
                <a:ext uri="{FF2B5EF4-FFF2-40B4-BE49-F238E27FC236}">
                  <a16:creationId xmlns:a16="http://schemas.microsoft.com/office/drawing/2014/main" id="{86FCC4F6-1454-E84B-B460-818BFE7E05BD}"/>
                </a:ext>
              </a:extLst>
            </p:cNvPr>
            <p:cNvSpPr/>
            <p:nvPr/>
          </p:nvSpPr>
          <p:spPr>
            <a:xfrm>
              <a:off x="11122192" y="3260671"/>
              <a:ext cx="43169" cy="43101"/>
            </a:xfrm>
            <a:custGeom>
              <a:avLst/>
              <a:gdLst>
                <a:gd name="connsiteX0" fmla="*/ 21619 w 43169"/>
                <a:gd name="connsiteY0" fmla="*/ 0 h 43101"/>
                <a:gd name="connsiteX1" fmla="*/ 0 w 43169"/>
                <a:gd name="connsiteY1" fmla="*/ 21551 h 43101"/>
                <a:gd name="connsiteX2" fmla="*/ 21619 w 43169"/>
                <a:gd name="connsiteY2" fmla="*/ 43101 h 43101"/>
                <a:gd name="connsiteX3" fmla="*/ 43169 w 43169"/>
                <a:gd name="connsiteY3" fmla="*/ 21551 h 43101"/>
                <a:gd name="connsiteX4" fmla="*/ 21619 w 43169"/>
                <a:gd name="connsiteY4" fmla="*/ 0 h 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69" h="43101">
                  <a:moveTo>
                    <a:pt x="21619" y="0"/>
                  </a:moveTo>
                  <a:cubicBezTo>
                    <a:pt x="9654" y="0"/>
                    <a:pt x="0" y="9654"/>
                    <a:pt x="0" y="21551"/>
                  </a:cubicBezTo>
                  <a:cubicBezTo>
                    <a:pt x="0" y="33448"/>
                    <a:pt x="9654" y="43101"/>
                    <a:pt x="21619" y="43101"/>
                  </a:cubicBezTo>
                  <a:cubicBezTo>
                    <a:pt x="33584" y="43101"/>
                    <a:pt x="43169" y="33448"/>
                    <a:pt x="43169" y="21551"/>
                  </a:cubicBezTo>
                  <a:cubicBezTo>
                    <a:pt x="43169" y="9654"/>
                    <a:pt x="33516" y="0"/>
                    <a:pt x="21619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8" name="Forme libre 357">
              <a:extLst>
                <a:ext uri="{FF2B5EF4-FFF2-40B4-BE49-F238E27FC236}">
                  <a16:creationId xmlns:a16="http://schemas.microsoft.com/office/drawing/2014/main" id="{71B72894-1338-3E44-A593-FD3F625FC962}"/>
                </a:ext>
              </a:extLst>
            </p:cNvPr>
            <p:cNvSpPr/>
            <p:nvPr/>
          </p:nvSpPr>
          <p:spPr>
            <a:xfrm>
              <a:off x="10517417" y="2462504"/>
              <a:ext cx="737409" cy="917884"/>
            </a:xfrm>
            <a:custGeom>
              <a:avLst/>
              <a:gdLst>
                <a:gd name="connsiteX0" fmla="*/ 681936 w 737409"/>
                <a:gd name="connsiteY0" fmla="*/ 382112 h 917884"/>
                <a:gd name="connsiteX1" fmla="*/ 368467 w 737409"/>
                <a:gd name="connsiteY1" fmla="*/ 347509 h 917884"/>
                <a:gd name="connsiteX2" fmla="*/ 127604 w 737409"/>
                <a:gd name="connsiteY2" fmla="*/ 368380 h 917884"/>
                <a:gd name="connsiteX3" fmla="*/ 217341 w 737409"/>
                <a:gd name="connsiteY3" fmla="*/ 63273 h 917884"/>
                <a:gd name="connsiteX4" fmla="*/ 394844 w 737409"/>
                <a:gd name="connsiteY4" fmla="*/ 43762 h 917884"/>
                <a:gd name="connsiteX5" fmla="*/ 414151 w 737409"/>
                <a:gd name="connsiteY5" fmla="*/ 50492 h 917884"/>
                <a:gd name="connsiteX6" fmla="*/ 416191 w 737409"/>
                <a:gd name="connsiteY6" fmla="*/ 51240 h 917884"/>
                <a:gd name="connsiteX7" fmla="*/ 433798 w 737409"/>
                <a:gd name="connsiteY7" fmla="*/ 59194 h 917884"/>
                <a:gd name="connsiteX8" fmla="*/ 436518 w 737409"/>
                <a:gd name="connsiteY8" fmla="*/ 60554 h 917884"/>
                <a:gd name="connsiteX9" fmla="*/ 452969 w 737409"/>
                <a:gd name="connsiteY9" fmla="*/ 69731 h 917884"/>
                <a:gd name="connsiteX10" fmla="*/ 455757 w 737409"/>
                <a:gd name="connsiteY10" fmla="*/ 71499 h 917884"/>
                <a:gd name="connsiteX11" fmla="*/ 471325 w 737409"/>
                <a:gd name="connsiteY11" fmla="*/ 82104 h 917884"/>
                <a:gd name="connsiteX12" fmla="*/ 473704 w 737409"/>
                <a:gd name="connsiteY12" fmla="*/ 83872 h 917884"/>
                <a:gd name="connsiteX13" fmla="*/ 488728 w 737409"/>
                <a:gd name="connsiteY13" fmla="*/ 96177 h 917884"/>
                <a:gd name="connsiteX14" fmla="*/ 490088 w 737409"/>
                <a:gd name="connsiteY14" fmla="*/ 97468 h 917884"/>
                <a:gd name="connsiteX15" fmla="*/ 504500 w 737409"/>
                <a:gd name="connsiteY15" fmla="*/ 111473 h 917884"/>
                <a:gd name="connsiteX16" fmla="*/ 504976 w 737409"/>
                <a:gd name="connsiteY16" fmla="*/ 111949 h 917884"/>
                <a:gd name="connsiteX17" fmla="*/ 518233 w 737409"/>
                <a:gd name="connsiteY17" fmla="*/ 127245 h 917884"/>
                <a:gd name="connsiteX18" fmla="*/ 519797 w 737409"/>
                <a:gd name="connsiteY18" fmla="*/ 129148 h 917884"/>
                <a:gd name="connsiteX19" fmla="*/ 531354 w 737409"/>
                <a:gd name="connsiteY19" fmla="*/ 145056 h 917884"/>
                <a:gd name="connsiteX20" fmla="*/ 532373 w 737409"/>
                <a:gd name="connsiteY20" fmla="*/ 146552 h 917884"/>
                <a:gd name="connsiteX21" fmla="*/ 489952 w 737409"/>
                <a:gd name="connsiteY21" fmla="*/ 171026 h 917884"/>
                <a:gd name="connsiteX22" fmla="*/ 241883 w 737409"/>
                <a:gd name="connsiteY22" fmla="*/ 105830 h 917884"/>
                <a:gd name="connsiteX23" fmla="*/ 176891 w 737409"/>
                <a:gd name="connsiteY23" fmla="*/ 358182 h 917884"/>
                <a:gd name="connsiteX24" fmla="*/ 178251 w 737409"/>
                <a:gd name="connsiteY24" fmla="*/ 360834 h 917884"/>
                <a:gd name="connsiteX25" fmla="*/ 214078 w 737409"/>
                <a:gd name="connsiteY25" fmla="*/ 356415 h 917884"/>
                <a:gd name="connsiteX26" fmla="*/ 207280 w 737409"/>
                <a:gd name="connsiteY26" fmla="*/ 342886 h 917884"/>
                <a:gd name="connsiteX27" fmla="*/ 258947 w 737409"/>
                <a:gd name="connsiteY27" fmla="*/ 135267 h 917884"/>
                <a:gd name="connsiteX28" fmla="*/ 462623 w 737409"/>
                <a:gd name="connsiteY28" fmla="*/ 191284 h 917884"/>
                <a:gd name="connsiteX29" fmla="*/ 469217 w 737409"/>
                <a:gd name="connsiteY29" fmla="*/ 202706 h 917884"/>
                <a:gd name="connsiteX30" fmla="*/ 479551 w 737409"/>
                <a:gd name="connsiteY30" fmla="*/ 210660 h 917884"/>
                <a:gd name="connsiteX31" fmla="*/ 492467 w 737409"/>
                <a:gd name="connsiteY31" fmla="*/ 208960 h 917884"/>
                <a:gd name="connsiteX32" fmla="*/ 564665 w 737409"/>
                <a:gd name="connsiteY32" fmla="*/ 167287 h 917884"/>
                <a:gd name="connsiteX33" fmla="*/ 570920 w 737409"/>
                <a:gd name="connsiteY33" fmla="*/ 144036 h 917884"/>
                <a:gd name="connsiteX34" fmla="*/ 404838 w 737409"/>
                <a:gd name="connsiteY34" fmla="*/ 11402 h 917884"/>
                <a:gd name="connsiteX35" fmla="*/ 200549 w 737409"/>
                <a:gd name="connsiteY35" fmla="*/ 34108 h 917884"/>
                <a:gd name="connsiteX36" fmla="*/ 93476 w 737409"/>
                <a:gd name="connsiteY36" fmla="*/ 374770 h 917884"/>
                <a:gd name="connsiteX37" fmla="*/ 54930 w 737409"/>
                <a:gd name="connsiteY37" fmla="*/ 382520 h 917884"/>
                <a:gd name="connsiteX38" fmla="*/ 0 w 737409"/>
                <a:gd name="connsiteY38" fmla="*/ 450979 h 917884"/>
                <a:gd name="connsiteX39" fmla="*/ 0 w 737409"/>
                <a:gd name="connsiteY39" fmla="*/ 858400 h 917884"/>
                <a:gd name="connsiteX40" fmla="*/ 59485 w 737409"/>
                <a:gd name="connsiteY40" fmla="*/ 917885 h 917884"/>
                <a:gd name="connsiteX41" fmla="*/ 677925 w 737409"/>
                <a:gd name="connsiteY41" fmla="*/ 917885 h 917884"/>
                <a:gd name="connsiteX42" fmla="*/ 737410 w 737409"/>
                <a:gd name="connsiteY42" fmla="*/ 858400 h 917884"/>
                <a:gd name="connsiteX43" fmla="*/ 737410 w 737409"/>
                <a:gd name="connsiteY43" fmla="*/ 450979 h 917884"/>
                <a:gd name="connsiteX44" fmla="*/ 682139 w 737409"/>
                <a:gd name="connsiteY44" fmla="*/ 382452 h 917884"/>
                <a:gd name="connsiteX45" fmla="*/ 703214 w 737409"/>
                <a:gd name="connsiteY45" fmla="*/ 857992 h 917884"/>
                <a:gd name="connsiteX46" fmla="*/ 677721 w 737409"/>
                <a:gd name="connsiteY46" fmla="*/ 883485 h 917884"/>
                <a:gd name="connsiteX47" fmla="*/ 59281 w 737409"/>
                <a:gd name="connsiteY47" fmla="*/ 883485 h 917884"/>
                <a:gd name="connsiteX48" fmla="*/ 33787 w 737409"/>
                <a:gd name="connsiteY48" fmla="*/ 857992 h 917884"/>
                <a:gd name="connsiteX49" fmla="*/ 33787 w 737409"/>
                <a:gd name="connsiteY49" fmla="*/ 450571 h 917884"/>
                <a:gd name="connsiteX50" fmla="*/ 61796 w 737409"/>
                <a:gd name="connsiteY50" fmla="*/ 415356 h 917884"/>
                <a:gd name="connsiteX51" fmla="*/ 368467 w 737409"/>
                <a:gd name="connsiteY51" fmla="*/ 381432 h 917884"/>
                <a:gd name="connsiteX52" fmla="*/ 674797 w 737409"/>
                <a:gd name="connsiteY52" fmla="*/ 415288 h 917884"/>
                <a:gd name="connsiteX53" fmla="*/ 703146 w 737409"/>
                <a:gd name="connsiteY53" fmla="*/ 450571 h 917884"/>
                <a:gd name="connsiteX54" fmla="*/ 703146 w 737409"/>
                <a:gd name="connsiteY54" fmla="*/ 857992 h 91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37409" h="917884">
                  <a:moveTo>
                    <a:pt x="681936" y="382112"/>
                  </a:moveTo>
                  <a:cubicBezTo>
                    <a:pt x="572415" y="358794"/>
                    <a:pt x="469897" y="347509"/>
                    <a:pt x="368467" y="347509"/>
                  </a:cubicBezTo>
                  <a:cubicBezTo>
                    <a:pt x="289743" y="347509"/>
                    <a:pt x="210339" y="354443"/>
                    <a:pt x="127604" y="368380"/>
                  </a:cubicBezTo>
                  <a:cubicBezTo>
                    <a:pt x="76685" y="254848"/>
                    <a:pt x="115027" y="122282"/>
                    <a:pt x="217341" y="63273"/>
                  </a:cubicBezTo>
                  <a:cubicBezTo>
                    <a:pt x="270776" y="32477"/>
                    <a:pt x="333864" y="25474"/>
                    <a:pt x="394844" y="43762"/>
                  </a:cubicBezTo>
                  <a:cubicBezTo>
                    <a:pt x="401371" y="45733"/>
                    <a:pt x="407829" y="47977"/>
                    <a:pt x="414151" y="50492"/>
                  </a:cubicBezTo>
                  <a:cubicBezTo>
                    <a:pt x="414831" y="50764"/>
                    <a:pt x="415511" y="50968"/>
                    <a:pt x="416191" y="51240"/>
                  </a:cubicBezTo>
                  <a:cubicBezTo>
                    <a:pt x="422173" y="53619"/>
                    <a:pt x="428020" y="56271"/>
                    <a:pt x="433798" y="59194"/>
                  </a:cubicBezTo>
                  <a:cubicBezTo>
                    <a:pt x="434682" y="59602"/>
                    <a:pt x="435634" y="60078"/>
                    <a:pt x="436518" y="60554"/>
                  </a:cubicBezTo>
                  <a:cubicBezTo>
                    <a:pt x="442092" y="63409"/>
                    <a:pt x="447599" y="66468"/>
                    <a:pt x="452969" y="69731"/>
                  </a:cubicBezTo>
                  <a:cubicBezTo>
                    <a:pt x="453921" y="70343"/>
                    <a:pt x="454805" y="70887"/>
                    <a:pt x="455757" y="71499"/>
                  </a:cubicBezTo>
                  <a:cubicBezTo>
                    <a:pt x="461059" y="74830"/>
                    <a:pt x="466294" y="78365"/>
                    <a:pt x="471325" y="82104"/>
                  </a:cubicBezTo>
                  <a:cubicBezTo>
                    <a:pt x="472141" y="82716"/>
                    <a:pt x="472888" y="83260"/>
                    <a:pt x="473704" y="83872"/>
                  </a:cubicBezTo>
                  <a:cubicBezTo>
                    <a:pt x="478871" y="87747"/>
                    <a:pt x="483902" y="91826"/>
                    <a:pt x="488728" y="96177"/>
                  </a:cubicBezTo>
                  <a:cubicBezTo>
                    <a:pt x="489204" y="96584"/>
                    <a:pt x="489612" y="97060"/>
                    <a:pt x="490088" y="97468"/>
                  </a:cubicBezTo>
                  <a:cubicBezTo>
                    <a:pt x="495051" y="101955"/>
                    <a:pt x="499878" y="106578"/>
                    <a:pt x="504500" y="111473"/>
                  </a:cubicBezTo>
                  <a:cubicBezTo>
                    <a:pt x="504636" y="111609"/>
                    <a:pt x="504772" y="111745"/>
                    <a:pt x="504976" y="111949"/>
                  </a:cubicBezTo>
                  <a:cubicBezTo>
                    <a:pt x="509599" y="116843"/>
                    <a:pt x="514018" y="122010"/>
                    <a:pt x="518233" y="127245"/>
                  </a:cubicBezTo>
                  <a:cubicBezTo>
                    <a:pt x="518777" y="127856"/>
                    <a:pt x="519253" y="128468"/>
                    <a:pt x="519797" y="129148"/>
                  </a:cubicBezTo>
                  <a:cubicBezTo>
                    <a:pt x="523808" y="134247"/>
                    <a:pt x="527683" y="139550"/>
                    <a:pt x="531354" y="145056"/>
                  </a:cubicBezTo>
                  <a:cubicBezTo>
                    <a:pt x="531694" y="145532"/>
                    <a:pt x="532033" y="146076"/>
                    <a:pt x="532373" y="146552"/>
                  </a:cubicBezTo>
                  <a:lnTo>
                    <a:pt x="489952" y="171026"/>
                  </a:lnTo>
                  <a:cubicBezTo>
                    <a:pt x="432235" y="87271"/>
                    <a:pt x="323666" y="58582"/>
                    <a:pt x="241883" y="105830"/>
                  </a:cubicBezTo>
                  <a:cubicBezTo>
                    <a:pt x="157992" y="154234"/>
                    <a:pt x="129439" y="265114"/>
                    <a:pt x="176891" y="358182"/>
                  </a:cubicBezTo>
                  <a:lnTo>
                    <a:pt x="178251" y="360834"/>
                  </a:lnTo>
                  <a:cubicBezTo>
                    <a:pt x="190216" y="359202"/>
                    <a:pt x="202181" y="357706"/>
                    <a:pt x="214078" y="356415"/>
                  </a:cubicBezTo>
                  <a:lnTo>
                    <a:pt x="207280" y="342886"/>
                  </a:lnTo>
                  <a:cubicBezTo>
                    <a:pt x="167986" y="265862"/>
                    <a:pt x="190692" y="174697"/>
                    <a:pt x="258947" y="135267"/>
                  </a:cubicBezTo>
                  <a:cubicBezTo>
                    <a:pt x="325774" y="96720"/>
                    <a:pt x="415103" y="121330"/>
                    <a:pt x="462623" y="191284"/>
                  </a:cubicBezTo>
                  <a:lnTo>
                    <a:pt x="469217" y="202706"/>
                  </a:lnTo>
                  <a:cubicBezTo>
                    <a:pt x="471461" y="206581"/>
                    <a:pt x="475200" y="209504"/>
                    <a:pt x="479551" y="210660"/>
                  </a:cubicBezTo>
                  <a:cubicBezTo>
                    <a:pt x="483902" y="211815"/>
                    <a:pt x="488524" y="211203"/>
                    <a:pt x="492467" y="208960"/>
                  </a:cubicBezTo>
                  <a:lnTo>
                    <a:pt x="564665" y="167287"/>
                  </a:lnTo>
                  <a:cubicBezTo>
                    <a:pt x="572823" y="162596"/>
                    <a:pt x="575610" y="152194"/>
                    <a:pt x="570920" y="144036"/>
                  </a:cubicBezTo>
                  <a:cubicBezTo>
                    <a:pt x="533529" y="79385"/>
                    <a:pt x="474588" y="32273"/>
                    <a:pt x="404838" y="11402"/>
                  </a:cubicBezTo>
                  <a:cubicBezTo>
                    <a:pt x="334679" y="-9537"/>
                    <a:pt x="262142" y="-1447"/>
                    <a:pt x="200549" y="34108"/>
                  </a:cubicBezTo>
                  <a:cubicBezTo>
                    <a:pt x="85522" y="100459"/>
                    <a:pt x="40654" y="247234"/>
                    <a:pt x="93476" y="374770"/>
                  </a:cubicBezTo>
                  <a:cubicBezTo>
                    <a:pt x="80696" y="377217"/>
                    <a:pt x="67915" y="379733"/>
                    <a:pt x="54930" y="382520"/>
                  </a:cubicBezTo>
                  <a:cubicBezTo>
                    <a:pt x="23114" y="389318"/>
                    <a:pt x="0" y="418075"/>
                    <a:pt x="0" y="450979"/>
                  </a:cubicBezTo>
                  <a:lnTo>
                    <a:pt x="0" y="858400"/>
                  </a:lnTo>
                  <a:cubicBezTo>
                    <a:pt x="0" y="891167"/>
                    <a:pt x="26717" y="917885"/>
                    <a:pt x="59485" y="917885"/>
                  </a:cubicBezTo>
                  <a:lnTo>
                    <a:pt x="677925" y="917885"/>
                  </a:lnTo>
                  <a:cubicBezTo>
                    <a:pt x="710760" y="917885"/>
                    <a:pt x="737410" y="891167"/>
                    <a:pt x="737410" y="858400"/>
                  </a:cubicBezTo>
                  <a:lnTo>
                    <a:pt x="737410" y="450979"/>
                  </a:lnTo>
                  <a:cubicBezTo>
                    <a:pt x="737410" y="418075"/>
                    <a:pt x="714159" y="389250"/>
                    <a:pt x="682139" y="382452"/>
                  </a:cubicBezTo>
                  <a:close/>
                  <a:moveTo>
                    <a:pt x="703214" y="857992"/>
                  </a:moveTo>
                  <a:cubicBezTo>
                    <a:pt x="703214" y="872064"/>
                    <a:pt x="691793" y="883485"/>
                    <a:pt x="677721" y="883485"/>
                  </a:cubicBezTo>
                  <a:lnTo>
                    <a:pt x="59281" y="883485"/>
                  </a:lnTo>
                  <a:cubicBezTo>
                    <a:pt x="45209" y="883485"/>
                    <a:pt x="33787" y="872064"/>
                    <a:pt x="33787" y="857992"/>
                  </a:cubicBezTo>
                  <a:lnTo>
                    <a:pt x="33787" y="450571"/>
                  </a:lnTo>
                  <a:cubicBezTo>
                    <a:pt x="33787" y="433643"/>
                    <a:pt x="45548" y="418823"/>
                    <a:pt x="61796" y="415356"/>
                  </a:cubicBezTo>
                  <a:cubicBezTo>
                    <a:pt x="169073" y="392514"/>
                    <a:pt x="269416" y="381432"/>
                    <a:pt x="368467" y="381432"/>
                  </a:cubicBezTo>
                  <a:cubicBezTo>
                    <a:pt x="467518" y="381432"/>
                    <a:pt x="567656" y="392514"/>
                    <a:pt x="674797" y="415288"/>
                  </a:cubicBezTo>
                  <a:cubicBezTo>
                    <a:pt x="691249" y="418755"/>
                    <a:pt x="703146" y="433643"/>
                    <a:pt x="703146" y="450571"/>
                  </a:cubicBezTo>
                  <a:lnTo>
                    <a:pt x="703146" y="857992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59" name="Graphique 87">
            <a:extLst>
              <a:ext uri="{FF2B5EF4-FFF2-40B4-BE49-F238E27FC236}">
                <a16:creationId xmlns:a16="http://schemas.microsoft.com/office/drawing/2014/main" id="{E23AA6B5-7E0E-AF42-B287-4B83951982D2}"/>
              </a:ext>
            </a:extLst>
          </p:cNvPr>
          <p:cNvSpPr/>
          <p:nvPr/>
        </p:nvSpPr>
        <p:spPr>
          <a:xfrm>
            <a:off x="7729162" y="4155903"/>
            <a:ext cx="858758" cy="664735"/>
          </a:xfrm>
          <a:custGeom>
            <a:avLst/>
            <a:gdLst>
              <a:gd name="connsiteX0" fmla="*/ 808724 w 858758"/>
              <a:gd name="connsiteY0" fmla="*/ 116251 h 664735"/>
              <a:gd name="connsiteX1" fmla="*/ 605999 w 858758"/>
              <a:gd name="connsiteY1" fmla="*/ 116251 h 664735"/>
              <a:gd name="connsiteX2" fmla="*/ 605999 w 858758"/>
              <a:gd name="connsiteY2" fmla="*/ 36371 h 664735"/>
              <a:gd name="connsiteX3" fmla="*/ 569628 w 858758"/>
              <a:gd name="connsiteY3" fmla="*/ 0 h 664735"/>
              <a:gd name="connsiteX4" fmla="*/ 289063 w 858758"/>
              <a:gd name="connsiteY4" fmla="*/ 0 h 664735"/>
              <a:gd name="connsiteX5" fmla="*/ 252692 w 858758"/>
              <a:gd name="connsiteY5" fmla="*/ 36371 h 664735"/>
              <a:gd name="connsiteX6" fmla="*/ 252692 w 858758"/>
              <a:gd name="connsiteY6" fmla="*/ 116251 h 664735"/>
              <a:gd name="connsiteX7" fmla="*/ 49967 w 858758"/>
              <a:gd name="connsiteY7" fmla="*/ 116251 h 664735"/>
              <a:gd name="connsiteX8" fmla="*/ 0 w 858758"/>
              <a:gd name="connsiteY8" fmla="*/ 166218 h 664735"/>
              <a:gd name="connsiteX9" fmla="*/ 0 w 858758"/>
              <a:gd name="connsiteY9" fmla="*/ 614769 h 664735"/>
              <a:gd name="connsiteX10" fmla="*/ 49967 w 858758"/>
              <a:gd name="connsiteY10" fmla="*/ 664736 h 664735"/>
              <a:gd name="connsiteX11" fmla="*/ 808791 w 858758"/>
              <a:gd name="connsiteY11" fmla="*/ 664736 h 664735"/>
              <a:gd name="connsiteX12" fmla="*/ 858759 w 858758"/>
              <a:gd name="connsiteY12" fmla="*/ 614769 h 664735"/>
              <a:gd name="connsiteX13" fmla="*/ 858759 w 858758"/>
              <a:gd name="connsiteY13" fmla="*/ 166218 h 664735"/>
              <a:gd name="connsiteX14" fmla="*/ 808791 w 858758"/>
              <a:gd name="connsiteY14" fmla="*/ 116251 h 664735"/>
              <a:gd name="connsiteX15" fmla="*/ 284576 w 858758"/>
              <a:gd name="connsiteY15" fmla="*/ 36371 h 664735"/>
              <a:gd name="connsiteX16" fmla="*/ 288995 w 858758"/>
              <a:gd name="connsiteY16" fmla="*/ 31952 h 664735"/>
              <a:gd name="connsiteX17" fmla="*/ 569560 w 858758"/>
              <a:gd name="connsiteY17" fmla="*/ 31952 h 664735"/>
              <a:gd name="connsiteX18" fmla="*/ 573979 w 858758"/>
              <a:gd name="connsiteY18" fmla="*/ 36371 h 664735"/>
              <a:gd name="connsiteX19" fmla="*/ 573979 w 858758"/>
              <a:gd name="connsiteY19" fmla="*/ 116251 h 664735"/>
              <a:gd name="connsiteX20" fmla="*/ 284576 w 858758"/>
              <a:gd name="connsiteY20" fmla="*/ 116251 h 664735"/>
              <a:gd name="connsiteX21" fmla="*/ 284576 w 858758"/>
              <a:gd name="connsiteY21" fmla="*/ 36371 h 664735"/>
              <a:gd name="connsiteX22" fmla="*/ 826739 w 858758"/>
              <a:gd name="connsiteY22" fmla="*/ 276622 h 664735"/>
              <a:gd name="connsiteX23" fmla="*/ 767254 w 858758"/>
              <a:gd name="connsiteY23" fmla="*/ 336107 h 664735"/>
              <a:gd name="connsiteX24" fmla="*/ 743732 w 858758"/>
              <a:gd name="connsiteY24" fmla="*/ 345829 h 664735"/>
              <a:gd name="connsiteX25" fmla="*/ 509327 w 858758"/>
              <a:gd name="connsiteY25" fmla="*/ 345829 h 664735"/>
              <a:gd name="connsiteX26" fmla="*/ 509327 w 858758"/>
              <a:gd name="connsiteY26" fmla="*/ 299600 h 664735"/>
              <a:gd name="connsiteX27" fmla="*/ 349364 w 858758"/>
              <a:gd name="connsiteY27" fmla="*/ 299600 h 664735"/>
              <a:gd name="connsiteX28" fmla="*/ 349364 w 858758"/>
              <a:gd name="connsiteY28" fmla="*/ 345829 h 664735"/>
              <a:gd name="connsiteX29" fmla="*/ 114959 w 858758"/>
              <a:gd name="connsiteY29" fmla="*/ 345829 h 664735"/>
              <a:gd name="connsiteX30" fmla="*/ 91437 w 858758"/>
              <a:gd name="connsiteY30" fmla="*/ 336107 h 664735"/>
              <a:gd name="connsiteX31" fmla="*/ 31952 w 858758"/>
              <a:gd name="connsiteY31" fmla="*/ 276622 h 664735"/>
              <a:gd name="connsiteX32" fmla="*/ 31952 w 858758"/>
              <a:gd name="connsiteY32" fmla="*/ 166286 h 664735"/>
              <a:gd name="connsiteX33" fmla="*/ 49967 w 858758"/>
              <a:gd name="connsiteY33" fmla="*/ 148270 h 664735"/>
              <a:gd name="connsiteX34" fmla="*/ 808791 w 858758"/>
              <a:gd name="connsiteY34" fmla="*/ 148270 h 664735"/>
              <a:gd name="connsiteX35" fmla="*/ 826807 w 858758"/>
              <a:gd name="connsiteY35" fmla="*/ 166286 h 664735"/>
              <a:gd name="connsiteX36" fmla="*/ 826807 w 858758"/>
              <a:gd name="connsiteY36" fmla="*/ 276622 h 664735"/>
              <a:gd name="connsiteX37" fmla="*/ 381248 w 858758"/>
              <a:gd name="connsiteY37" fmla="*/ 392125 h 664735"/>
              <a:gd name="connsiteX38" fmla="*/ 381248 w 858758"/>
              <a:gd name="connsiteY38" fmla="*/ 331620 h 664735"/>
              <a:gd name="connsiteX39" fmla="*/ 477307 w 858758"/>
              <a:gd name="connsiteY39" fmla="*/ 331620 h 664735"/>
              <a:gd name="connsiteX40" fmla="*/ 477307 w 858758"/>
              <a:gd name="connsiteY40" fmla="*/ 392125 h 664735"/>
              <a:gd name="connsiteX41" fmla="*/ 381248 w 858758"/>
              <a:gd name="connsiteY41" fmla="*/ 392125 h 664735"/>
              <a:gd name="connsiteX42" fmla="*/ 31884 w 858758"/>
              <a:gd name="connsiteY42" fmla="*/ 321831 h 664735"/>
              <a:gd name="connsiteX43" fmla="*/ 68799 w 858758"/>
              <a:gd name="connsiteY43" fmla="*/ 358745 h 664735"/>
              <a:gd name="connsiteX44" fmla="*/ 114891 w 858758"/>
              <a:gd name="connsiteY44" fmla="*/ 377848 h 664735"/>
              <a:gd name="connsiteX45" fmla="*/ 349296 w 858758"/>
              <a:gd name="connsiteY45" fmla="*/ 377848 h 664735"/>
              <a:gd name="connsiteX46" fmla="*/ 349296 w 858758"/>
              <a:gd name="connsiteY46" fmla="*/ 424077 h 664735"/>
              <a:gd name="connsiteX47" fmla="*/ 509259 w 858758"/>
              <a:gd name="connsiteY47" fmla="*/ 424077 h 664735"/>
              <a:gd name="connsiteX48" fmla="*/ 509259 w 858758"/>
              <a:gd name="connsiteY48" fmla="*/ 377848 h 664735"/>
              <a:gd name="connsiteX49" fmla="*/ 743664 w 858758"/>
              <a:gd name="connsiteY49" fmla="*/ 377848 h 664735"/>
              <a:gd name="connsiteX50" fmla="*/ 789756 w 858758"/>
              <a:gd name="connsiteY50" fmla="*/ 358745 h 664735"/>
              <a:gd name="connsiteX51" fmla="*/ 826671 w 858758"/>
              <a:gd name="connsiteY51" fmla="*/ 321831 h 664735"/>
              <a:gd name="connsiteX52" fmla="*/ 826671 w 858758"/>
              <a:gd name="connsiteY52" fmla="*/ 614769 h 664735"/>
              <a:gd name="connsiteX53" fmla="*/ 808655 w 858758"/>
              <a:gd name="connsiteY53" fmla="*/ 632784 h 664735"/>
              <a:gd name="connsiteX54" fmla="*/ 49899 w 858758"/>
              <a:gd name="connsiteY54" fmla="*/ 632784 h 664735"/>
              <a:gd name="connsiteX55" fmla="*/ 31884 w 858758"/>
              <a:gd name="connsiteY55" fmla="*/ 614769 h 664735"/>
              <a:gd name="connsiteX56" fmla="*/ 31884 w 858758"/>
              <a:gd name="connsiteY56" fmla="*/ 321831 h 66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58758" h="664735">
                <a:moveTo>
                  <a:pt x="808724" y="116251"/>
                </a:moveTo>
                <a:lnTo>
                  <a:pt x="605999" y="116251"/>
                </a:lnTo>
                <a:lnTo>
                  <a:pt x="605999" y="36371"/>
                </a:lnTo>
                <a:cubicBezTo>
                  <a:pt x="605999" y="16316"/>
                  <a:pt x="589683" y="0"/>
                  <a:pt x="569628" y="0"/>
                </a:cubicBezTo>
                <a:lnTo>
                  <a:pt x="289063" y="0"/>
                </a:lnTo>
                <a:cubicBezTo>
                  <a:pt x="269008" y="0"/>
                  <a:pt x="252692" y="16316"/>
                  <a:pt x="252692" y="36371"/>
                </a:cubicBezTo>
                <a:lnTo>
                  <a:pt x="252692" y="116251"/>
                </a:lnTo>
                <a:lnTo>
                  <a:pt x="49967" y="116251"/>
                </a:lnTo>
                <a:cubicBezTo>
                  <a:pt x="22434" y="116251"/>
                  <a:pt x="0" y="138685"/>
                  <a:pt x="0" y="166218"/>
                </a:cubicBezTo>
                <a:lnTo>
                  <a:pt x="0" y="614769"/>
                </a:lnTo>
                <a:cubicBezTo>
                  <a:pt x="0" y="642302"/>
                  <a:pt x="22434" y="664736"/>
                  <a:pt x="49967" y="664736"/>
                </a:cubicBezTo>
                <a:lnTo>
                  <a:pt x="808791" y="664736"/>
                </a:lnTo>
                <a:cubicBezTo>
                  <a:pt x="836325" y="664736"/>
                  <a:pt x="858759" y="642302"/>
                  <a:pt x="858759" y="614769"/>
                </a:cubicBezTo>
                <a:lnTo>
                  <a:pt x="858759" y="166218"/>
                </a:lnTo>
                <a:cubicBezTo>
                  <a:pt x="858759" y="138685"/>
                  <a:pt x="836325" y="116251"/>
                  <a:pt x="808791" y="116251"/>
                </a:cubicBezTo>
                <a:close/>
                <a:moveTo>
                  <a:pt x="284576" y="36371"/>
                </a:moveTo>
                <a:cubicBezTo>
                  <a:pt x="284576" y="33923"/>
                  <a:pt x="286548" y="31952"/>
                  <a:pt x="288995" y="31952"/>
                </a:cubicBezTo>
                <a:lnTo>
                  <a:pt x="569560" y="31952"/>
                </a:lnTo>
                <a:cubicBezTo>
                  <a:pt x="572007" y="31952"/>
                  <a:pt x="573979" y="33923"/>
                  <a:pt x="573979" y="36371"/>
                </a:cubicBezTo>
                <a:lnTo>
                  <a:pt x="573979" y="116251"/>
                </a:lnTo>
                <a:lnTo>
                  <a:pt x="284576" y="116251"/>
                </a:lnTo>
                <a:lnTo>
                  <a:pt x="284576" y="36371"/>
                </a:lnTo>
                <a:close/>
                <a:moveTo>
                  <a:pt x="826739" y="276622"/>
                </a:moveTo>
                <a:lnTo>
                  <a:pt x="767254" y="336107"/>
                </a:lnTo>
                <a:cubicBezTo>
                  <a:pt x="761068" y="342293"/>
                  <a:pt x="752502" y="345829"/>
                  <a:pt x="743732" y="345829"/>
                </a:cubicBezTo>
                <a:lnTo>
                  <a:pt x="509327" y="345829"/>
                </a:lnTo>
                <a:lnTo>
                  <a:pt x="509327" y="299600"/>
                </a:lnTo>
                <a:lnTo>
                  <a:pt x="349364" y="299600"/>
                </a:lnTo>
                <a:lnTo>
                  <a:pt x="349364" y="345829"/>
                </a:lnTo>
                <a:lnTo>
                  <a:pt x="114959" y="345829"/>
                </a:lnTo>
                <a:cubicBezTo>
                  <a:pt x="106189" y="345829"/>
                  <a:pt x="97623" y="342293"/>
                  <a:pt x="91437" y="336107"/>
                </a:cubicBezTo>
                <a:lnTo>
                  <a:pt x="31952" y="276622"/>
                </a:lnTo>
                <a:lnTo>
                  <a:pt x="31952" y="166286"/>
                </a:lnTo>
                <a:cubicBezTo>
                  <a:pt x="31952" y="156360"/>
                  <a:pt x="40042" y="148270"/>
                  <a:pt x="49967" y="148270"/>
                </a:cubicBezTo>
                <a:lnTo>
                  <a:pt x="808791" y="148270"/>
                </a:lnTo>
                <a:cubicBezTo>
                  <a:pt x="818717" y="148270"/>
                  <a:pt x="826807" y="156360"/>
                  <a:pt x="826807" y="166286"/>
                </a:cubicBezTo>
                <a:lnTo>
                  <a:pt x="826807" y="276622"/>
                </a:lnTo>
                <a:close/>
                <a:moveTo>
                  <a:pt x="381248" y="392125"/>
                </a:moveTo>
                <a:lnTo>
                  <a:pt x="381248" y="331620"/>
                </a:lnTo>
                <a:lnTo>
                  <a:pt x="477307" y="331620"/>
                </a:lnTo>
                <a:lnTo>
                  <a:pt x="477307" y="392125"/>
                </a:lnTo>
                <a:lnTo>
                  <a:pt x="381248" y="392125"/>
                </a:lnTo>
                <a:close/>
                <a:moveTo>
                  <a:pt x="31884" y="321831"/>
                </a:moveTo>
                <a:lnTo>
                  <a:pt x="68799" y="358745"/>
                </a:lnTo>
                <a:cubicBezTo>
                  <a:pt x="80968" y="370914"/>
                  <a:pt x="97759" y="377848"/>
                  <a:pt x="114891" y="377848"/>
                </a:cubicBezTo>
                <a:lnTo>
                  <a:pt x="349296" y="377848"/>
                </a:lnTo>
                <a:lnTo>
                  <a:pt x="349296" y="424077"/>
                </a:lnTo>
                <a:lnTo>
                  <a:pt x="509259" y="424077"/>
                </a:lnTo>
                <a:lnTo>
                  <a:pt x="509259" y="377848"/>
                </a:lnTo>
                <a:lnTo>
                  <a:pt x="743664" y="377848"/>
                </a:lnTo>
                <a:cubicBezTo>
                  <a:pt x="760864" y="377848"/>
                  <a:pt x="777655" y="370914"/>
                  <a:pt x="789756" y="358745"/>
                </a:cubicBezTo>
                <a:lnTo>
                  <a:pt x="826671" y="321831"/>
                </a:lnTo>
                <a:lnTo>
                  <a:pt x="826671" y="614769"/>
                </a:lnTo>
                <a:cubicBezTo>
                  <a:pt x="826671" y="624694"/>
                  <a:pt x="818581" y="632784"/>
                  <a:pt x="808655" y="632784"/>
                </a:cubicBezTo>
                <a:lnTo>
                  <a:pt x="49899" y="632784"/>
                </a:lnTo>
                <a:cubicBezTo>
                  <a:pt x="39974" y="632784"/>
                  <a:pt x="31884" y="624694"/>
                  <a:pt x="31884" y="614769"/>
                </a:cubicBezTo>
                <a:lnTo>
                  <a:pt x="31884" y="321831"/>
                </a:lnTo>
                <a:close/>
              </a:path>
            </a:pathLst>
          </a:custGeom>
          <a:solidFill>
            <a:srgbClr val="A71680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60" name="Graphique 91">
            <a:extLst>
              <a:ext uri="{FF2B5EF4-FFF2-40B4-BE49-F238E27FC236}">
                <a16:creationId xmlns:a16="http://schemas.microsoft.com/office/drawing/2014/main" id="{C9C28A02-357F-7247-82AF-38B22C27AD3E}"/>
              </a:ext>
            </a:extLst>
          </p:cNvPr>
          <p:cNvGrpSpPr/>
          <p:nvPr/>
        </p:nvGrpSpPr>
        <p:grpSpPr>
          <a:xfrm>
            <a:off x="9128379" y="2452511"/>
            <a:ext cx="944745" cy="945145"/>
            <a:chOff x="9128379" y="2452511"/>
            <a:chExt cx="944745" cy="945145"/>
          </a:xfrm>
          <a:solidFill>
            <a:srgbClr val="A71680"/>
          </a:solidFill>
        </p:grpSpPr>
        <p:sp>
          <p:nvSpPr>
            <p:cNvPr id="361" name="Forme libre 360">
              <a:extLst>
                <a:ext uri="{FF2B5EF4-FFF2-40B4-BE49-F238E27FC236}">
                  <a16:creationId xmlns:a16="http://schemas.microsoft.com/office/drawing/2014/main" id="{A7EBAE59-BBE9-1B44-935E-989FBD979531}"/>
                </a:ext>
              </a:extLst>
            </p:cNvPr>
            <p:cNvSpPr/>
            <p:nvPr/>
          </p:nvSpPr>
          <p:spPr>
            <a:xfrm>
              <a:off x="9128379" y="2595323"/>
              <a:ext cx="802333" cy="802333"/>
            </a:xfrm>
            <a:custGeom>
              <a:avLst/>
              <a:gdLst>
                <a:gd name="connsiteX0" fmla="*/ 727484 w 802333"/>
                <a:gd name="connsiteY0" fmla="*/ 168189 h 802333"/>
                <a:gd name="connsiteX1" fmla="*/ 703758 w 802333"/>
                <a:gd name="connsiteY1" fmla="*/ 191847 h 802333"/>
                <a:gd name="connsiteX2" fmla="*/ 769226 w 802333"/>
                <a:gd name="connsiteY2" fmla="*/ 401031 h 802333"/>
                <a:gd name="connsiteX3" fmla="*/ 401099 w 802333"/>
                <a:gd name="connsiteY3" fmla="*/ 769158 h 802333"/>
                <a:gd name="connsiteX4" fmla="*/ 32972 w 802333"/>
                <a:gd name="connsiteY4" fmla="*/ 401031 h 802333"/>
                <a:gd name="connsiteX5" fmla="*/ 401099 w 802333"/>
                <a:gd name="connsiteY5" fmla="*/ 32972 h 802333"/>
                <a:gd name="connsiteX6" fmla="*/ 610282 w 802333"/>
                <a:gd name="connsiteY6" fmla="*/ 98439 h 802333"/>
                <a:gd name="connsiteX7" fmla="*/ 634008 w 802333"/>
                <a:gd name="connsiteY7" fmla="*/ 74781 h 802333"/>
                <a:gd name="connsiteX8" fmla="*/ 401167 w 802333"/>
                <a:gd name="connsiteY8" fmla="*/ 0 h 802333"/>
                <a:gd name="connsiteX9" fmla="*/ 0 w 802333"/>
                <a:gd name="connsiteY9" fmla="*/ 401167 h 802333"/>
                <a:gd name="connsiteX10" fmla="*/ 401167 w 802333"/>
                <a:gd name="connsiteY10" fmla="*/ 802333 h 802333"/>
                <a:gd name="connsiteX11" fmla="*/ 802333 w 802333"/>
                <a:gd name="connsiteY11" fmla="*/ 401167 h 802333"/>
                <a:gd name="connsiteX12" fmla="*/ 727552 w 802333"/>
                <a:gd name="connsiteY12" fmla="*/ 168325 h 80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2333" h="802333">
                  <a:moveTo>
                    <a:pt x="727484" y="168189"/>
                  </a:moveTo>
                  <a:lnTo>
                    <a:pt x="703758" y="191847"/>
                  </a:lnTo>
                  <a:cubicBezTo>
                    <a:pt x="744956" y="251264"/>
                    <a:pt x="769226" y="323326"/>
                    <a:pt x="769226" y="401031"/>
                  </a:cubicBezTo>
                  <a:cubicBezTo>
                    <a:pt x="769226" y="604027"/>
                    <a:pt x="604095" y="769158"/>
                    <a:pt x="401099" y="769158"/>
                  </a:cubicBezTo>
                  <a:cubicBezTo>
                    <a:pt x="198102" y="769158"/>
                    <a:pt x="32972" y="604027"/>
                    <a:pt x="32972" y="401031"/>
                  </a:cubicBezTo>
                  <a:cubicBezTo>
                    <a:pt x="32972" y="198034"/>
                    <a:pt x="198102" y="32972"/>
                    <a:pt x="401099" y="32972"/>
                  </a:cubicBezTo>
                  <a:cubicBezTo>
                    <a:pt x="478735" y="32972"/>
                    <a:pt x="550797" y="57174"/>
                    <a:pt x="610282" y="98439"/>
                  </a:cubicBezTo>
                  <a:lnTo>
                    <a:pt x="634008" y="74781"/>
                  </a:lnTo>
                  <a:cubicBezTo>
                    <a:pt x="568268" y="27737"/>
                    <a:pt x="487913" y="0"/>
                    <a:pt x="401167" y="0"/>
                  </a:cubicBezTo>
                  <a:cubicBezTo>
                    <a:pt x="179951" y="0"/>
                    <a:pt x="0" y="179951"/>
                    <a:pt x="0" y="401167"/>
                  </a:cubicBezTo>
                  <a:cubicBezTo>
                    <a:pt x="0" y="622383"/>
                    <a:pt x="179951" y="802333"/>
                    <a:pt x="401167" y="802333"/>
                  </a:cubicBezTo>
                  <a:cubicBezTo>
                    <a:pt x="622383" y="802333"/>
                    <a:pt x="802333" y="622383"/>
                    <a:pt x="802333" y="401167"/>
                  </a:cubicBezTo>
                  <a:cubicBezTo>
                    <a:pt x="802333" y="314420"/>
                    <a:pt x="774528" y="234065"/>
                    <a:pt x="727552" y="16832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2" name="Forme libre 361">
              <a:extLst>
                <a:ext uri="{FF2B5EF4-FFF2-40B4-BE49-F238E27FC236}">
                  <a16:creationId xmlns:a16="http://schemas.microsoft.com/office/drawing/2014/main" id="{E907F6DF-DAAF-1846-B507-88275C3E930A}"/>
                </a:ext>
              </a:extLst>
            </p:cNvPr>
            <p:cNvSpPr/>
            <p:nvPr/>
          </p:nvSpPr>
          <p:spPr>
            <a:xfrm>
              <a:off x="9252380" y="2719188"/>
              <a:ext cx="554331" cy="554331"/>
            </a:xfrm>
            <a:custGeom>
              <a:avLst/>
              <a:gdLst>
                <a:gd name="connsiteX0" fmla="*/ 521292 w 554331"/>
                <a:gd name="connsiteY0" fmla="*/ 277166 h 554331"/>
                <a:gd name="connsiteX1" fmla="*/ 277166 w 554331"/>
                <a:gd name="connsiteY1" fmla="*/ 521292 h 554331"/>
                <a:gd name="connsiteX2" fmla="*/ 33040 w 554331"/>
                <a:gd name="connsiteY2" fmla="*/ 277166 h 554331"/>
                <a:gd name="connsiteX3" fmla="*/ 277166 w 554331"/>
                <a:gd name="connsiteY3" fmla="*/ 33040 h 554331"/>
                <a:gd name="connsiteX4" fmla="*/ 396476 w 554331"/>
                <a:gd name="connsiteY4" fmla="*/ 64312 h 554331"/>
                <a:gd name="connsiteX5" fmla="*/ 420678 w 554331"/>
                <a:gd name="connsiteY5" fmla="*/ 40110 h 554331"/>
                <a:gd name="connsiteX6" fmla="*/ 277166 w 554331"/>
                <a:gd name="connsiteY6" fmla="*/ 0 h 554331"/>
                <a:gd name="connsiteX7" fmla="*/ 0 w 554331"/>
                <a:gd name="connsiteY7" fmla="*/ 277166 h 554331"/>
                <a:gd name="connsiteX8" fmla="*/ 277166 w 554331"/>
                <a:gd name="connsiteY8" fmla="*/ 554332 h 554331"/>
                <a:gd name="connsiteX9" fmla="*/ 554332 w 554331"/>
                <a:gd name="connsiteY9" fmla="*/ 277166 h 554331"/>
                <a:gd name="connsiteX10" fmla="*/ 514222 w 554331"/>
                <a:gd name="connsiteY10" fmla="*/ 133654 h 554331"/>
                <a:gd name="connsiteX11" fmla="*/ 490020 w 554331"/>
                <a:gd name="connsiteY11" fmla="*/ 157856 h 554331"/>
                <a:gd name="connsiteX12" fmla="*/ 521292 w 554331"/>
                <a:gd name="connsiteY12" fmla="*/ 277166 h 55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4331" h="554331">
                  <a:moveTo>
                    <a:pt x="521292" y="277166"/>
                  </a:moveTo>
                  <a:cubicBezTo>
                    <a:pt x="521292" y="411772"/>
                    <a:pt x="411772" y="521292"/>
                    <a:pt x="277166" y="521292"/>
                  </a:cubicBezTo>
                  <a:cubicBezTo>
                    <a:pt x="142560" y="521292"/>
                    <a:pt x="33040" y="411772"/>
                    <a:pt x="33040" y="277166"/>
                  </a:cubicBezTo>
                  <a:cubicBezTo>
                    <a:pt x="33040" y="142560"/>
                    <a:pt x="142560" y="33040"/>
                    <a:pt x="277166" y="33040"/>
                  </a:cubicBezTo>
                  <a:cubicBezTo>
                    <a:pt x="320471" y="33040"/>
                    <a:pt x="361193" y="44461"/>
                    <a:pt x="396476" y="64312"/>
                  </a:cubicBezTo>
                  <a:lnTo>
                    <a:pt x="420678" y="40110"/>
                  </a:lnTo>
                  <a:cubicBezTo>
                    <a:pt x="378800" y="14684"/>
                    <a:pt x="329649" y="0"/>
                    <a:pt x="277166" y="0"/>
                  </a:cubicBezTo>
                  <a:cubicBezTo>
                    <a:pt x="124341" y="0"/>
                    <a:pt x="0" y="124341"/>
                    <a:pt x="0" y="277166"/>
                  </a:cubicBezTo>
                  <a:cubicBezTo>
                    <a:pt x="0" y="429991"/>
                    <a:pt x="124341" y="554332"/>
                    <a:pt x="277166" y="554332"/>
                  </a:cubicBezTo>
                  <a:cubicBezTo>
                    <a:pt x="429991" y="554332"/>
                    <a:pt x="554332" y="429991"/>
                    <a:pt x="554332" y="277166"/>
                  </a:cubicBezTo>
                  <a:cubicBezTo>
                    <a:pt x="554332" y="224683"/>
                    <a:pt x="539648" y="175532"/>
                    <a:pt x="514222" y="133654"/>
                  </a:cubicBezTo>
                  <a:lnTo>
                    <a:pt x="490020" y="157856"/>
                  </a:lnTo>
                  <a:cubicBezTo>
                    <a:pt x="509871" y="193207"/>
                    <a:pt x="521292" y="233861"/>
                    <a:pt x="521292" y="27716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3" name="Forme libre 362">
              <a:extLst>
                <a:ext uri="{FF2B5EF4-FFF2-40B4-BE49-F238E27FC236}">
                  <a16:creationId xmlns:a16="http://schemas.microsoft.com/office/drawing/2014/main" id="{4CF284F5-8177-2F40-8F0B-91818344EAA9}"/>
                </a:ext>
              </a:extLst>
            </p:cNvPr>
            <p:cNvSpPr/>
            <p:nvPr/>
          </p:nvSpPr>
          <p:spPr>
            <a:xfrm>
              <a:off x="9376312" y="2843121"/>
              <a:ext cx="306466" cy="306466"/>
            </a:xfrm>
            <a:custGeom>
              <a:avLst/>
              <a:gdLst>
                <a:gd name="connsiteX0" fmla="*/ 153233 w 306466"/>
                <a:gd name="connsiteY0" fmla="*/ 33040 h 306466"/>
                <a:gd name="connsiteX1" fmla="*/ 177435 w 306466"/>
                <a:gd name="connsiteY1" fmla="*/ 35487 h 306466"/>
                <a:gd name="connsiteX2" fmla="*/ 204084 w 306466"/>
                <a:gd name="connsiteY2" fmla="*/ 8838 h 306466"/>
                <a:gd name="connsiteX3" fmla="*/ 153233 w 306466"/>
                <a:gd name="connsiteY3" fmla="*/ 0 h 306466"/>
                <a:gd name="connsiteX4" fmla="*/ 0 w 306466"/>
                <a:gd name="connsiteY4" fmla="*/ 153233 h 306466"/>
                <a:gd name="connsiteX5" fmla="*/ 153233 w 306466"/>
                <a:gd name="connsiteY5" fmla="*/ 306466 h 306466"/>
                <a:gd name="connsiteX6" fmla="*/ 306467 w 306466"/>
                <a:gd name="connsiteY6" fmla="*/ 153233 h 306466"/>
                <a:gd name="connsiteX7" fmla="*/ 297629 w 306466"/>
                <a:gd name="connsiteY7" fmla="*/ 102382 h 306466"/>
                <a:gd name="connsiteX8" fmla="*/ 270979 w 306466"/>
                <a:gd name="connsiteY8" fmla="*/ 129031 h 306466"/>
                <a:gd name="connsiteX9" fmla="*/ 273427 w 306466"/>
                <a:gd name="connsiteY9" fmla="*/ 153233 h 306466"/>
                <a:gd name="connsiteX10" fmla="*/ 153233 w 306466"/>
                <a:gd name="connsiteY10" fmla="*/ 273427 h 306466"/>
                <a:gd name="connsiteX11" fmla="*/ 33040 w 306466"/>
                <a:gd name="connsiteY11" fmla="*/ 153233 h 306466"/>
                <a:gd name="connsiteX12" fmla="*/ 153233 w 306466"/>
                <a:gd name="connsiteY12" fmla="*/ 33108 h 30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6466" h="306466">
                  <a:moveTo>
                    <a:pt x="153233" y="33040"/>
                  </a:moveTo>
                  <a:cubicBezTo>
                    <a:pt x="161527" y="33040"/>
                    <a:pt x="169617" y="33855"/>
                    <a:pt x="177435" y="35487"/>
                  </a:cubicBezTo>
                  <a:lnTo>
                    <a:pt x="204084" y="8838"/>
                  </a:lnTo>
                  <a:cubicBezTo>
                    <a:pt x="188176" y="3195"/>
                    <a:pt x="171045" y="0"/>
                    <a:pt x="153233" y="0"/>
                  </a:cubicBezTo>
                  <a:cubicBezTo>
                    <a:pt x="68731" y="0"/>
                    <a:pt x="0" y="68731"/>
                    <a:pt x="0" y="153233"/>
                  </a:cubicBezTo>
                  <a:cubicBezTo>
                    <a:pt x="0" y="237736"/>
                    <a:pt x="68731" y="306466"/>
                    <a:pt x="153233" y="306466"/>
                  </a:cubicBezTo>
                  <a:cubicBezTo>
                    <a:pt x="237736" y="306466"/>
                    <a:pt x="306467" y="237736"/>
                    <a:pt x="306467" y="153233"/>
                  </a:cubicBezTo>
                  <a:cubicBezTo>
                    <a:pt x="306467" y="135422"/>
                    <a:pt x="303271" y="118358"/>
                    <a:pt x="297629" y="102382"/>
                  </a:cubicBezTo>
                  <a:lnTo>
                    <a:pt x="270979" y="129031"/>
                  </a:lnTo>
                  <a:cubicBezTo>
                    <a:pt x="272611" y="136849"/>
                    <a:pt x="273427" y="144939"/>
                    <a:pt x="273427" y="153233"/>
                  </a:cubicBezTo>
                  <a:cubicBezTo>
                    <a:pt x="273427" y="219516"/>
                    <a:pt x="219516" y="273427"/>
                    <a:pt x="153233" y="273427"/>
                  </a:cubicBezTo>
                  <a:cubicBezTo>
                    <a:pt x="86950" y="273427"/>
                    <a:pt x="33040" y="219516"/>
                    <a:pt x="33040" y="153233"/>
                  </a:cubicBezTo>
                  <a:cubicBezTo>
                    <a:pt x="33040" y="86950"/>
                    <a:pt x="86950" y="33108"/>
                    <a:pt x="153233" y="33108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4" name="Forme libre 363">
              <a:extLst>
                <a:ext uri="{FF2B5EF4-FFF2-40B4-BE49-F238E27FC236}">
                  <a16:creationId xmlns:a16="http://schemas.microsoft.com/office/drawing/2014/main" id="{54219E0D-F98E-FE44-9E48-F76B496FE10F}"/>
                </a:ext>
              </a:extLst>
            </p:cNvPr>
            <p:cNvSpPr/>
            <p:nvPr/>
          </p:nvSpPr>
          <p:spPr>
            <a:xfrm>
              <a:off x="9536909" y="2452511"/>
              <a:ext cx="536215" cy="536296"/>
            </a:xfrm>
            <a:custGeom>
              <a:avLst/>
              <a:gdLst>
                <a:gd name="connsiteX0" fmla="*/ 534906 w 536215"/>
                <a:gd name="connsiteY0" fmla="*/ 89173 h 536296"/>
                <a:gd name="connsiteX1" fmla="*/ 519610 w 536215"/>
                <a:gd name="connsiteY1" fmla="*/ 78976 h 536296"/>
                <a:gd name="connsiteX2" fmla="*/ 457269 w 536215"/>
                <a:gd name="connsiteY2" fmla="*/ 78976 h 536296"/>
                <a:gd name="connsiteX3" fmla="*/ 457269 w 536215"/>
                <a:gd name="connsiteY3" fmla="*/ 16568 h 536296"/>
                <a:gd name="connsiteX4" fmla="*/ 447072 w 536215"/>
                <a:gd name="connsiteY4" fmla="*/ 1272 h 536296"/>
                <a:gd name="connsiteX5" fmla="*/ 429057 w 536215"/>
                <a:gd name="connsiteY5" fmla="*/ 4875 h 536296"/>
                <a:gd name="connsiteX6" fmla="*/ 359374 w 536215"/>
                <a:gd name="connsiteY6" fmla="*/ 74625 h 536296"/>
                <a:gd name="connsiteX7" fmla="*/ 354547 w 536215"/>
                <a:gd name="connsiteY7" fmla="*/ 86318 h 536296"/>
                <a:gd name="connsiteX8" fmla="*/ 354547 w 536215"/>
                <a:gd name="connsiteY8" fmla="*/ 158380 h 536296"/>
                <a:gd name="connsiteX9" fmla="*/ 4844 w 536215"/>
                <a:gd name="connsiteY9" fmla="*/ 508083 h 536296"/>
                <a:gd name="connsiteX10" fmla="*/ 4844 w 536215"/>
                <a:gd name="connsiteY10" fmla="*/ 531469 h 536296"/>
                <a:gd name="connsiteX11" fmla="*/ 16537 w 536215"/>
                <a:gd name="connsiteY11" fmla="*/ 536296 h 536296"/>
                <a:gd name="connsiteX12" fmla="*/ 28230 w 536215"/>
                <a:gd name="connsiteY12" fmla="*/ 531469 h 536296"/>
                <a:gd name="connsiteX13" fmla="*/ 377933 w 536215"/>
                <a:gd name="connsiteY13" fmla="*/ 181766 h 536296"/>
                <a:gd name="connsiteX14" fmla="*/ 449995 w 536215"/>
                <a:gd name="connsiteY14" fmla="*/ 181766 h 536296"/>
                <a:gd name="connsiteX15" fmla="*/ 461688 w 536215"/>
                <a:gd name="connsiteY15" fmla="*/ 176939 h 536296"/>
                <a:gd name="connsiteX16" fmla="*/ 531371 w 536215"/>
                <a:gd name="connsiteY16" fmla="*/ 107257 h 536296"/>
                <a:gd name="connsiteX17" fmla="*/ 534974 w 536215"/>
                <a:gd name="connsiteY17" fmla="*/ 89241 h 536296"/>
                <a:gd name="connsiteX18" fmla="*/ 443061 w 536215"/>
                <a:gd name="connsiteY18" fmla="*/ 148658 h 536296"/>
                <a:gd name="connsiteX19" fmla="*/ 387519 w 536215"/>
                <a:gd name="connsiteY19" fmla="*/ 148658 h 536296"/>
                <a:gd name="connsiteX20" fmla="*/ 387519 w 536215"/>
                <a:gd name="connsiteY20" fmla="*/ 93116 h 536296"/>
                <a:gd name="connsiteX21" fmla="*/ 424162 w 536215"/>
                <a:gd name="connsiteY21" fmla="*/ 56474 h 536296"/>
                <a:gd name="connsiteX22" fmla="*/ 424162 w 536215"/>
                <a:gd name="connsiteY22" fmla="*/ 95496 h 536296"/>
                <a:gd name="connsiteX23" fmla="*/ 440682 w 536215"/>
                <a:gd name="connsiteY23" fmla="*/ 112016 h 536296"/>
                <a:gd name="connsiteX24" fmla="*/ 479704 w 536215"/>
                <a:gd name="connsiteY24" fmla="*/ 112016 h 536296"/>
                <a:gd name="connsiteX25" fmla="*/ 443061 w 536215"/>
                <a:gd name="connsiteY25" fmla="*/ 148658 h 53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6215" h="536296">
                  <a:moveTo>
                    <a:pt x="534906" y="89173"/>
                  </a:moveTo>
                  <a:cubicBezTo>
                    <a:pt x="532322" y="82987"/>
                    <a:pt x="526340" y="78976"/>
                    <a:pt x="519610" y="78976"/>
                  </a:cubicBezTo>
                  <a:lnTo>
                    <a:pt x="457269" y="78976"/>
                  </a:lnTo>
                  <a:lnTo>
                    <a:pt x="457269" y="16568"/>
                  </a:lnTo>
                  <a:cubicBezTo>
                    <a:pt x="457269" y="9905"/>
                    <a:pt x="453258" y="3855"/>
                    <a:pt x="447072" y="1272"/>
                  </a:cubicBezTo>
                  <a:cubicBezTo>
                    <a:pt x="440885" y="-1312"/>
                    <a:pt x="433815" y="116"/>
                    <a:pt x="429057" y="4875"/>
                  </a:cubicBezTo>
                  <a:lnTo>
                    <a:pt x="359374" y="74625"/>
                  </a:lnTo>
                  <a:cubicBezTo>
                    <a:pt x="356247" y="77752"/>
                    <a:pt x="354547" y="81899"/>
                    <a:pt x="354547" y="86318"/>
                  </a:cubicBezTo>
                  <a:lnTo>
                    <a:pt x="354547" y="158380"/>
                  </a:lnTo>
                  <a:lnTo>
                    <a:pt x="4844" y="508083"/>
                  </a:lnTo>
                  <a:cubicBezTo>
                    <a:pt x="-1615" y="514542"/>
                    <a:pt x="-1615" y="525011"/>
                    <a:pt x="4844" y="531469"/>
                  </a:cubicBezTo>
                  <a:cubicBezTo>
                    <a:pt x="8107" y="534665"/>
                    <a:pt x="12322" y="536296"/>
                    <a:pt x="16537" y="536296"/>
                  </a:cubicBezTo>
                  <a:cubicBezTo>
                    <a:pt x="20752" y="536296"/>
                    <a:pt x="24967" y="534665"/>
                    <a:pt x="28230" y="531469"/>
                  </a:cubicBezTo>
                  <a:lnTo>
                    <a:pt x="377933" y="181766"/>
                  </a:lnTo>
                  <a:lnTo>
                    <a:pt x="449995" y="181766"/>
                  </a:lnTo>
                  <a:cubicBezTo>
                    <a:pt x="454346" y="181766"/>
                    <a:pt x="458561" y="179998"/>
                    <a:pt x="461688" y="176939"/>
                  </a:cubicBezTo>
                  <a:lnTo>
                    <a:pt x="531371" y="107257"/>
                  </a:lnTo>
                  <a:cubicBezTo>
                    <a:pt x="536129" y="102498"/>
                    <a:pt x="537489" y="95428"/>
                    <a:pt x="534974" y="89241"/>
                  </a:cubicBezTo>
                  <a:close/>
                  <a:moveTo>
                    <a:pt x="443061" y="148658"/>
                  </a:moveTo>
                  <a:lnTo>
                    <a:pt x="387519" y="148658"/>
                  </a:lnTo>
                  <a:lnTo>
                    <a:pt x="387519" y="93116"/>
                  </a:lnTo>
                  <a:lnTo>
                    <a:pt x="424162" y="56474"/>
                  </a:lnTo>
                  <a:lnTo>
                    <a:pt x="424162" y="95496"/>
                  </a:lnTo>
                  <a:cubicBezTo>
                    <a:pt x="424162" y="104605"/>
                    <a:pt x="431572" y="112016"/>
                    <a:pt x="440682" y="112016"/>
                  </a:cubicBezTo>
                  <a:lnTo>
                    <a:pt x="479704" y="112016"/>
                  </a:lnTo>
                  <a:lnTo>
                    <a:pt x="443061" y="148658"/>
                  </a:lnTo>
                  <a:close/>
                </a:path>
              </a:pathLst>
            </a:custGeom>
            <a:solidFill>
              <a:schemeClr val="tx1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5" name="Graphique 95">
            <a:extLst>
              <a:ext uri="{FF2B5EF4-FFF2-40B4-BE49-F238E27FC236}">
                <a16:creationId xmlns:a16="http://schemas.microsoft.com/office/drawing/2014/main" id="{3939352C-1B94-4B48-B9FA-514D19F52BEC}"/>
              </a:ext>
            </a:extLst>
          </p:cNvPr>
          <p:cNvGrpSpPr/>
          <p:nvPr/>
        </p:nvGrpSpPr>
        <p:grpSpPr>
          <a:xfrm>
            <a:off x="3507498" y="5293871"/>
            <a:ext cx="1162506" cy="1162506"/>
            <a:chOff x="3507498" y="5293871"/>
            <a:chExt cx="1162506" cy="1162506"/>
          </a:xfrm>
        </p:grpSpPr>
        <p:sp>
          <p:nvSpPr>
            <p:cNvPr id="366" name="Forme libre 365">
              <a:extLst>
                <a:ext uri="{FF2B5EF4-FFF2-40B4-BE49-F238E27FC236}">
                  <a16:creationId xmlns:a16="http://schemas.microsoft.com/office/drawing/2014/main" id="{362D9360-F0CA-AE45-B025-9C06154D7531}"/>
                </a:ext>
              </a:extLst>
            </p:cNvPr>
            <p:cNvSpPr/>
            <p:nvPr/>
          </p:nvSpPr>
          <p:spPr>
            <a:xfrm>
              <a:off x="4289776" y="5472597"/>
              <a:ext cx="185457" cy="186136"/>
            </a:xfrm>
            <a:custGeom>
              <a:avLst/>
              <a:gdLst>
                <a:gd name="connsiteX0" fmla="*/ 92729 w 185457"/>
                <a:gd name="connsiteY0" fmla="*/ 0 h 186136"/>
                <a:gd name="connsiteX1" fmla="*/ 0 w 185457"/>
                <a:gd name="connsiteY1" fmla="*/ 93068 h 186136"/>
                <a:gd name="connsiteX2" fmla="*/ 92729 w 185457"/>
                <a:gd name="connsiteY2" fmla="*/ 186137 h 186136"/>
                <a:gd name="connsiteX3" fmla="*/ 185457 w 185457"/>
                <a:gd name="connsiteY3" fmla="*/ 93068 h 186136"/>
                <a:gd name="connsiteX4" fmla="*/ 92729 w 185457"/>
                <a:gd name="connsiteY4" fmla="*/ 0 h 186136"/>
                <a:gd name="connsiteX5" fmla="*/ 92729 w 185457"/>
                <a:gd name="connsiteY5" fmla="*/ 152349 h 186136"/>
                <a:gd name="connsiteX6" fmla="*/ 34671 w 185457"/>
                <a:gd name="connsiteY6" fmla="*/ 93068 h 186136"/>
                <a:gd name="connsiteX7" fmla="*/ 92729 w 185457"/>
                <a:gd name="connsiteY7" fmla="*/ 33787 h 186136"/>
                <a:gd name="connsiteX8" fmla="*/ 151806 w 185457"/>
                <a:gd name="connsiteY8" fmla="*/ 93068 h 186136"/>
                <a:gd name="connsiteX9" fmla="*/ 92729 w 185457"/>
                <a:gd name="connsiteY9" fmla="*/ 152349 h 18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457" h="186136">
                  <a:moveTo>
                    <a:pt x="92729" y="0"/>
                  </a:moveTo>
                  <a:cubicBezTo>
                    <a:pt x="41741" y="0"/>
                    <a:pt x="0" y="41945"/>
                    <a:pt x="0" y="93068"/>
                  </a:cubicBezTo>
                  <a:cubicBezTo>
                    <a:pt x="0" y="144192"/>
                    <a:pt x="41809" y="186137"/>
                    <a:pt x="92729" y="186137"/>
                  </a:cubicBezTo>
                  <a:cubicBezTo>
                    <a:pt x="143648" y="186137"/>
                    <a:pt x="185457" y="144192"/>
                    <a:pt x="185457" y="93068"/>
                  </a:cubicBezTo>
                  <a:cubicBezTo>
                    <a:pt x="185457" y="41945"/>
                    <a:pt x="143648" y="0"/>
                    <a:pt x="92729" y="0"/>
                  </a:cubicBezTo>
                  <a:close/>
                  <a:moveTo>
                    <a:pt x="92729" y="152349"/>
                  </a:moveTo>
                  <a:cubicBezTo>
                    <a:pt x="60097" y="152349"/>
                    <a:pt x="34671" y="125768"/>
                    <a:pt x="34671" y="93068"/>
                  </a:cubicBezTo>
                  <a:cubicBezTo>
                    <a:pt x="34671" y="60369"/>
                    <a:pt x="60165" y="33787"/>
                    <a:pt x="92729" y="33787"/>
                  </a:cubicBezTo>
                  <a:cubicBezTo>
                    <a:pt x="125292" y="33787"/>
                    <a:pt x="151806" y="60369"/>
                    <a:pt x="151806" y="93068"/>
                  </a:cubicBezTo>
                  <a:cubicBezTo>
                    <a:pt x="151806" y="125768"/>
                    <a:pt x="125292" y="152349"/>
                    <a:pt x="92729" y="152349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7" name="Forme libre 366">
              <a:extLst>
                <a:ext uri="{FF2B5EF4-FFF2-40B4-BE49-F238E27FC236}">
                  <a16:creationId xmlns:a16="http://schemas.microsoft.com/office/drawing/2014/main" id="{385FF59E-DF02-0C43-936F-C48E6BD8DFAF}"/>
                </a:ext>
              </a:extLst>
            </p:cNvPr>
            <p:cNvSpPr/>
            <p:nvPr/>
          </p:nvSpPr>
          <p:spPr>
            <a:xfrm>
              <a:off x="3693310" y="5612974"/>
              <a:ext cx="695158" cy="672698"/>
            </a:xfrm>
            <a:custGeom>
              <a:avLst/>
              <a:gdLst>
                <a:gd name="connsiteX0" fmla="*/ 622979 w 695158"/>
                <a:gd name="connsiteY0" fmla="*/ 420006 h 672698"/>
                <a:gd name="connsiteX1" fmla="*/ 574032 w 695158"/>
                <a:gd name="connsiteY1" fmla="*/ 368883 h 672698"/>
                <a:gd name="connsiteX2" fmla="*/ 484362 w 695158"/>
                <a:gd name="connsiteY2" fmla="*/ 332036 h 672698"/>
                <a:gd name="connsiteX3" fmla="*/ 600545 w 695158"/>
                <a:gd name="connsiteY3" fmla="*/ 156165 h 672698"/>
                <a:gd name="connsiteX4" fmla="*/ 582189 w 695158"/>
                <a:gd name="connsiteY4" fmla="*/ 22171 h 672698"/>
                <a:gd name="connsiteX5" fmla="*/ 508836 w 695158"/>
                <a:gd name="connsiteY5" fmla="*/ 688 h 672698"/>
                <a:gd name="connsiteX6" fmla="*/ 502718 w 695158"/>
                <a:gd name="connsiteY6" fmla="*/ 1708 h 672698"/>
                <a:gd name="connsiteX7" fmla="*/ 495579 w 695158"/>
                <a:gd name="connsiteY7" fmla="*/ 2728 h 672698"/>
                <a:gd name="connsiteX8" fmla="*/ 423246 w 695158"/>
                <a:gd name="connsiteY8" fmla="*/ 16052 h 672698"/>
                <a:gd name="connsiteX9" fmla="*/ 246966 w 695158"/>
                <a:gd name="connsiteY9" fmla="*/ 16052 h 672698"/>
                <a:gd name="connsiteX10" fmla="*/ 228611 w 695158"/>
                <a:gd name="connsiteY10" fmla="*/ 11973 h 672698"/>
                <a:gd name="connsiteX11" fmla="*/ 168514 w 695158"/>
                <a:gd name="connsiteY11" fmla="*/ 54938 h 672698"/>
                <a:gd name="connsiteX12" fmla="*/ 210323 w 695158"/>
                <a:gd name="connsiteY12" fmla="*/ 116327 h 672698"/>
                <a:gd name="connsiteX13" fmla="*/ 235817 w 695158"/>
                <a:gd name="connsiteY13" fmla="*/ 120406 h 672698"/>
                <a:gd name="connsiteX14" fmla="*/ 383612 w 695158"/>
                <a:gd name="connsiteY14" fmla="*/ 125505 h 672698"/>
                <a:gd name="connsiteX15" fmla="*/ 271508 w 695158"/>
                <a:gd name="connsiteY15" fmla="*/ 295258 h 672698"/>
                <a:gd name="connsiteX16" fmla="*/ 201214 w 695158"/>
                <a:gd name="connsiteY16" fmla="*/ 388326 h 672698"/>
                <a:gd name="connsiteX17" fmla="*/ 69735 w 695158"/>
                <a:gd name="connsiteY17" fmla="*/ 370922 h 672698"/>
                <a:gd name="connsiteX18" fmla="*/ 61577 w 695158"/>
                <a:gd name="connsiteY18" fmla="*/ 370922 h 672698"/>
                <a:gd name="connsiteX19" fmla="*/ 461 w 695158"/>
                <a:gd name="connsiteY19" fmla="*/ 424085 h 672698"/>
                <a:gd name="connsiteX20" fmla="*/ 53419 w 695158"/>
                <a:gd name="connsiteY20" fmla="*/ 491592 h 672698"/>
                <a:gd name="connsiteX21" fmla="*/ 204273 w 695158"/>
                <a:gd name="connsiteY21" fmla="*/ 511035 h 672698"/>
                <a:gd name="connsiteX22" fmla="*/ 286804 w 695158"/>
                <a:gd name="connsiteY22" fmla="*/ 477316 h 672698"/>
                <a:gd name="connsiteX23" fmla="*/ 341802 w 695158"/>
                <a:gd name="connsiteY23" fmla="*/ 403690 h 672698"/>
                <a:gd name="connsiteX24" fmla="*/ 514003 w 695158"/>
                <a:gd name="connsiteY24" fmla="*/ 476296 h 672698"/>
                <a:gd name="connsiteX25" fmla="*/ 573080 w 695158"/>
                <a:gd name="connsiteY25" fmla="*/ 633812 h 672698"/>
                <a:gd name="connsiteX26" fmla="*/ 630117 w 695158"/>
                <a:gd name="connsiteY26" fmla="*/ 672698 h 672698"/>
                <a:gd name="connsiteX27" fmla="*/ 648473 w 695158"/>
                <a:gd name="connsiteY27" fmla="*/ 669639 h 672698"/>
                <a:gd name="connsiteX28" fmla="*/ 687223 w 695158"/>
                <a:gd name="connsiteY28" fmla="*/ 650196 h 672698"/>
                <a:gd name="connsiteX29" fmla="*/ 691302 w 695158"/>
                <a:gd name="connsiteY29" fmla="*/ 603152 h 672698"/>
                <a:gd name="connsiteX30" fmla="*/ 623047 w 695158"/>
                <a:gd name="connsiteY30" fmla="*/ 420074 h 672698"/>
                <a:gd name="connsiteX31" fmla="*/ 659690 w 695158"/>
                <a:gd name="connsiteY31" fmla="*/ 630685 h 672698"/>
                <a:gd name="connsiteX32" fmla="*/ 645413 w 695158"/>
                <a:gd name="connsiteY32" fmla="*/ 636803 h 672698"/>
                <a:gd name="connsiteX33" fmla="*/ 639295 w 695158"/>
                <a:gd name="connsiteY33" fmla="*/ 637823 h 672698"/>
                <a:gd name="connsiteX34" fmla="*/ 604624 w 695158"/>
                <a:gd name="connsiteY34" fmla="*/ 621439 h 672698"/>
                <a:gd name="connsiteX35" fmla="*/ 543507 w 695158"/>
                <a:gd name="connsiteY35" fmla="*/ 456785 h 672698"/>
                <a:gd name="connsiteX36" fmla="*/ 533310 w 695158"/>
                <a:gd name="connsiteY36" fmla="*/ 447607 h 672698"/>
                <a:gd name="connsiteX37" fmla="*/ 341734 w 695158"/>
                <a:gd name="connsiteY37" fmla="*/ 367863 h 672698"/>
                <a:gd name="connsiteX38" fmla="*/ 323379 w 695158"/>
                <a:gd name="connsiteY38" fmla="*/ 372962 h 672698"/>
                <a:gd name="connsiteX39" fmla="*/ 260223 w 695158"/>
                <a:gd name="connsiteY39" fmla="*/ 455765 h 672698"/>
                <a:gd name="connsiteX40" fmla="*/ 209236 w 695158"/>
                <a:gd name="connsiteY40" fmla="*/ 477248 h 672698"/>
                <a:gd name="connsiteX41" fmla="*/ 58382 w 695158"/>
                <a:gd name="connsiteY41" fmla="*/ 458824 h 672698"/>
                <a:gd name="connsiteX42" fmla="*/ 35948 w 695158"/>
                <a:gd name="connsiteY42" fmla="*/ 429184 h 672698"/>
                <a:gd name="connsiteX43" fmla="*/ 65520 w 695158"/>
                <a:gd name="connsiteY43" fmla="*/ 404642 h 672698"/>
                <a:gd name="connsiteX44" fmla="*/ 207196 w 695158"/>
                <a:gd name="connsiteY44" fmla="*/ 423065 h 672698"/>
                <a:gd name="connsiteX45" fmla="*/ 222492 w 695158"/>
                <a:gd name="connsiteY45" fmla="*/ 415927 h 672698"/>
                <a:gd name="connsiteX46" fmla="*/ 298905 w 695158"/>
                <a:gd name="connsiteY46" fmla="*/ 314701 h 672698"/>
                <a:gd name="connsiteX47" fmla="*/ 298905 w 695158"/>
                <a:gd name="connsiteY47" fmla="*/ 313681 h 672698"/>
                <a:gd name="connsiteX48" fmla="*/ 432423 w 695158"/>
                <a:gd name="connsiteY48" fmla="*/ 112248 h 672698"/>
                <a:gd name="connsiteX49" fmla="*/ 434463 w 695158"/>
                <a:gd name="connsiteY49" fmla="*/ 101031 h 672698"/>
                <a:gd name="connsiteX50" fmla="*/ 415088 w 695158"/>
                <a:gd name="connsiteY50" fmla="*/ 86686 h 672698"/>
                <a:gd name="connsiteX51" fmla="*/ 241868 w 695158"/>
                <a:gd name="connsiteY51" fmla="*/ 86686 h 672698"/>
                <a:gd name="connsiteX52" fmla="*/ 216374 w 695158"/>
                <a:gd name="connsiteY52" fmla="*/ 82607 h 672698"/>
                <a:gd name="connsiteX53" fmla="*/ 201078 w 695158"/>
                <a:gd name="connsiteY53" fmla="*/ 61125 h 672698"/>
                <a:gd name="connsiteX54" fmla="*/ 222492 w 695158"/>
                <a:gd name="connsiteY54" fmla="*/ 45761 h 672698"/>
                <a:gd name="connsiteX55" fmla="*/ 240848 w 695158"/>
                <a:gd name="connsiteY55" fmla="*/ 48820 h 672698"/>
                <a:gd name="connsiteX56" fmla="*/ 429364 w 695158"/>
                <a:gd name="connsiteY56" fmla="*/ 48820 h 672698"/>
                <a:gd name="connsiteX57" fmla="*/ 501698 w 695158"/>
                <a:gd name="connsiteY57" fmla="*/ 35495 h 672698"/>
                <a:gd name="connsiteX58" fmla="*/ 506796 w 695158"/>
                <a:gd name="connsiteY58" fmla="*/ 34476 h 672698"/>
                <a:gd name="connsiteX59" fmla="*/ 511895 w 695158"/>
                <a:gd name="connsiteY59" fmla="*/ 34476 h 672698"/>
                <a:gd name="connsiteX60" fmla="*/ 560843 w 695158"/>
                <a:gd name="connsiteY60" fmla="*/ 47800 h 672698"/>
                <a:gd name="connsiteX61" fmla="*/ 572060 w 695158"/>
                <a:gd name="connsiteY61" fmla="*/ 137809 h 672698"/>
                <a:gd name="connsiteX62" fmla="*/ 445680 w 695158"/>
                <a:gd name="connsiteY62" fmla="*/ 330065 h 672698"/>
                <a:gd name="connsiteX63" fmla="*/ 443640 w 695158"/>
                <a:gd name="connsiteY63" fmla="*/ 333124 h 672698"/>
                <a:gd name="connsiteX64" fmla="*/ 452818 w 695158"/>
                <a:gd name="connsiteY64" fmla="*/ 355626 h 672698"/>
                <a:gd name="connsiteX65" fmla="*/ 560843 w 695158"/>
                <a:gd name="connsiteY65" fmla="*/ 400631 h 672698"/>
                <a:gd name="connsiteX66" fmla="*/ 591435 w 695158"/>
                <a:gd name="connsiteY66" fmla="*/ 431291 h 672698"/>
                <a:gd name="connsiteX67" fmla="*/ 659690 w 695158"/>
                <a:gd name="connsiteY67" fmla="*/ 615389 h 672698"/>
                <a:gd name="connsiteX68" fmla="*/ 659690 w 695158"/>
                <a:gd name="connsiteY68" fmla="*/ 630753 h 67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95158" h="672698">
                  <a:moveTo>
                    <a:pt x="622979" y="420006"/>
                  </a:moveTo>
                  <a:cubicBezTo>
                    <a:pt x="613801" y="396484"/>
                    <a:pt x="596466" y="378061"/>
                    <a:pt x="574032" y="368883"/>
                  </a:cubicBezTo>
                  <a:lnTo>
                    <a:pt x="484362" y="332036"/>
                  </a:lnTo>
                  <a:lnTo>
                    <a:pt x="600545" y="156165"/>
                  </a:lnTo>
                  <a:cubicBezTo>
                    <a:pt x="629098" y="113200"/>
                    <a:pt x="621959" y="55958"/>
                    <a:pt x="582189" y="22171"/>
                  </a:cubicBezTo>
                  <a:cubicBezTo>
                    <a:pt x="561795" y="4767"/>
                    <a:pt x="535281" y="-2371"/>
                    <a:pt x="508836" y="688"/>
                  </a:cubicBezTo>
                  <a:lnTo>
                    <a:pt x="502718" y="1708"/>
                  </a:lnTo>
                  <a:lnTo>
                    <a:pt x="495579" y="2728"/>
                  </a:lnTo>
                  <a:lnTo>
                    <a:pt x="423246" y="16052"/>
                  </a:lnTo>
                  <a:cubicBezTo>
                    <a:pt x="365188" y="26250"/>
                    <a:pt x="305024" y="26250"/>
                    <a:pt x="246966" y="16052"/>
                  </a:cubicBezTo>
                  <a:lnTo>
                    <a:pt x="228611" y="11973"/>
                  </a:lnTo>
                  <a:cubicBezTo>
                    <a:pt x="200058" y="7894"/>
                    <a:pt x="172593" y="26318"/>
                    <a:pt x="168514" y="54938"/>
                  </a:cubicBezTo>
                  <a:cubicBezTo>
                    <a:pt x="163415" y="83559"/>
                    <a:pt x="182790" y="111160"/>
                    <a:pt x="210323" y="116327"/>
                  </a:cubicBezTo>
                  <a:lnTo>
                    <a:pt x="235817" y="120406"/>
                  </a:lnTo>
                  <a:cubicBezTo>
                    <a:pt x="284765" y="128564"/>
                    <a:pt x="333644" y="130603"/>
                    <a:pt x="383612" y="125505"/>
                  </a:cubicBezTo>
                  <a:lnTo>
                    <a:pt x="271508" y="295258"/>
                  </a:lnTo>
                  <a:lnTo>
                    <a:pt x="201214" y="388326"/>
                  </a:lnTo>
                  <a:lnTo>
                    <a:pt x="69735" y="370922"/>
                  </a:lnTo>
                  <a:lnTo>
                    <a:pt x="61577" y="370922"/>
                  </a:lnTo>
                  <a:cubicBezTo>
                    <a:pt x="30985" y="370922"/>
                    <a:pt x="4540" y="393425"/>
                    <a:pt x="461" y="424085"/>
                  </a:cubicBezTo>
                  <a:cubicBezTo>
                    <a:pt x="-3618" y="456785"/>
                    <a:pt x="19836" y="487513"/>
                    <a:pt x="53419" y="491592"/>
                  </a:cubicBezTo>
                  <a:lnTo>
                    <a:pt x="204273" y="511035"/>
                  </a:lnTo>
                  <a:cubicBezTo>
                    <a:pt x="235885" y="515114"/>
                    <a:pt x="267429" y="501857"/>
                    <a:pt x="286804" y="477316"/>
                  </a:cubicBezTo>
                  <a:lnTo>
                    <a:pt x="341802" y="403690"/>
                  </a:lnTo>
                  <a:lnTo>
                    <a:pt x="514003" y="476296"/>
                  </a:lnTo>
                  <a:lnTo>
                    <a:pt x="573080" y="633812"/>
                  </a:lnTo>
                  <a:cubicBezTo>
                    <a:pt x="582257" y="657334"/>
                    <a:pt x="604692" y="672698"/>
                    <a:pt x="630117" y="672698"/>
                  </a:cubicBezTo>
                  <a:cubicBezTo>
                    <a:pt x="636236" y="672698"/>
                    <a:pt x="642354" y="671678"/>
                    <a:pt x="648473" y="669639"/>
                  </a:cubicBezTo>
                  <a:cubicBezTo>
                    <a:pt x="663769" y="669639"/>
                    <a:pt x="678045" y="662501"/>
                    <a:pt x="687223" y="650196"/>
                  </a:cubicBezTo>
                  <a:cubicBezTo>
                    <a:pt x="696401" y="635851"/>
                    <a:pt x="697420" y="618516"/>
                    <a:pt x="691302" y="603152"/>
                  </a:cubicBezTo>
                  <a:lnTo>
                    <a:pt x="623047" y="420074"/>
                  </a:lnTo>
                  <a:close/>
                  <a:moveTo>
                    <a:pt x="659690" y="630685"/>
                  </a:moveTo>
                  <a:cubicBezTo>
                    <a:pt x="655611" y="634764"/>
                    <a:pt x="650512" y="636803"/>
                    <a:pt x="645413" y="636803"/>
                  </a:cubicBezTo>
                  <a:cubicBezTo>
                    <a:pt x="643374" y="636803"/>
                    <a:pt x="641334" y="636803"/>
                    <a:pt x="639295" y="637823"/>
                  </a:cubicBezTo>
                  <a:cubicBezTo>
                    <a:pt x="625019" y="642922"/>
                    <a:pt x="609722" y="635784"/>
                    <a:pt x="604624" y="621439"/>
                  </a:cubicBezTo>
                  <a:lnTo>
                    <a:pt x="543507" y="456785"/>
                  </a:lnTo>
                  <a:cubicBezTo>
                    <a:pt x="541468" y="452706"/>
                    <a:pt x="538409" y="449647"/>
                    <a:pt x="533310" y="447607"/>
                  </a:cubicBezTo>
                  <a:lnTo>
                    <a:pt x="341734" y="367863"/>
                  </a:lnTo>
                  <a:cubicBezTo>
                    <a:pt x="335616" y="364804"/>
                    <a:pt x="327458" y="366844"/>
                    <a:pt x="323379" y="372962"/>
                  </a:cubicBezTo>
                  <a:lnTo>
                    <a:pt x="260223" y="455765"/>
                  </a:lnTo>
                  <a:cubicBezTo>
                    <a:pt x="249006" y="472149"/>
                    <a:pt x="228611" y="480307"/>
                    <a:pt x="209236" y="477248"/>
                  </a:cubicBezTo>
                  <a:lnTo>
                    <a:pt x="58382" y="458824"/>
                  </a:lnTo>
                  <a:cubicBezTo>
                    <a:pt x="44106" y="455765"/>
                    <a:pt x="33908" y="443460"/>
                    <a:pt x="35948" y="429184"/>
                  </a:cubicBezTo>
                  <a:cubicBezTo>
                    <a:pt x="36967" y="413820"/>
                    <a:pt x="50224" y="403622"/>
                    <a:pt x="65520" y="404642"/>
                  </a:cubicBezTo>
                  <a:lnTo>
                    <a:pt x="207196" y="423065"/>
                  </a:lnTo>
                  <a:cubicBezTo>
                    <a:pt x="213315" y="423065"/>
                    <a:pt x="219433" y="421026"/>
                    <a:pt x="222492" y="415927"/>
                  </a:cubicBezTo>
                  <a:lnTo>
                    <a:pt x="298905" y="314701"/>
                  </a:lnTo>
                  <a:lnTo>
                    <a:pt x="298905" y="313681"/>
                  </a:lnTo>
                  <a:lnTo>
                    <a:pt x="432423" y="112248"/>
                  </a:lnTo>
                  <a:cubicBezTo>
                    <a:pt x="434463" y="109189"/>
                    <a:pt x="435483" y="105110"/>
                    <a:pt x="434463" y="101031"/>
                  </a:cubicBezTo>
                  <a:cubicBezTo>
                    <a:pt x="433443" y="91853"/>
                    <a:pt x="424265" y="84647"/>
                    <a:pt x="415088" y="86686"/>
                  </a:cubicBezTo>
                  <a:cubicBezTo>
                    <a:pt x="358050" y="96884"/>
                    <a:pt x="298905" y="96884"/>
                    <a:pt x="241868" y="86686"/>
                  </a:cubicBezTo>
                  <a:lnTo>
                    <a:pt x="216374" y="82607"/>
                  </a:lnTo>
                  <a:cubicBezTo>
                    <a:pt x="206177" y="80568"/>
                    <a:pt x="199038" y="71390"/>
                    <a:pt x="201078" y="61125"/>
                  </a:cubicBezTo>
                  <a:cubicBezTo>
                    <a:pt x="203117" y="50927"/>
                    <a:pt x="212295" y="43721"/>
                    <a:pt x="222492" y="45761"/>
                  </a:cubicBezTo>
                  <a:lnTo>
                    <a:pt x="240848" y="48820"/>
                  </a:lnTo>
                  <a:cubicBezTo>
                    <a:pt x="302984" y="60037"/>
                    <a:pt x="367228" y="60037"/>
                    <a:pt x="429364" y="48820"/>
                  </a:cubicBezTo>
                  <a:lnTo>
                    <a:pt x="501698" y="35495"/>
                  </a:lnTo>
                  <a:lnTo>
                    <a:pt x="506796" y="34476"/>
                  </a:lnTo>
                  <a:lnTo>
                    <a:pt x="511895" y="34476"/>
                  </a:lnTo>
                  <a:cubicBezTo>
                    <a:pt x="529231" y="31416"/>
                    <a:pt x="547586" y="36515"/>
                    <a:pt x="560843" y="47800"/>
                  </a:cubicBezTo>
                  <a:cubicBezTo>
                    <a:pt x="586336" y="70302"/>
                    <a:pt x="591435" y="109189"/>
                    <a:pt x="572060" y="137809"/>
                  </a:cubicBezTo>
                  <a:lnTo>
                    <a:pt x="445680" y="330065"/>
                  </a:lnTo>
                  <a:cubicBezTo>
                    <a:pt x="444660" y="331085"/>
                    <a:pt x="444660" y="332104"/>
                    <a:pt x="443640" y="333124"/>
                  </a:cubicBezTo>
                  <a:cubicBezTo>
                    <a:pt x="440581" y="342302"/>
                    <a:pt x="444660" y="351547"/>
                    <a:pt x="452818" y="355626"/>
                  </a:cubicBezTo>
                  <a:lnTo>
                    <a:pt x="560843" y="400631"/>
                  </a:lnTo>
                  <a:cubicBezTo>
                    <a:pt x="575119" y="405730"/>
                    <a:pt x="586336" y="417015"/>
                    <a:pt x="591435" y="431291"/>
                  </a:cubicBezTo>
                  <a:lnTo>
                    <a:pt x="659690" y="615389"/>
                  </a:lnTo>
                  <a:cubicBezTo>
                    <a:pt x="661729" y="620487"/>
                    <a:pt x="661729" y="626606"/>
                    <a:pt x="659690" y="630753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8" name="Forme libre 367">
              <a:extLst>
                <a:ext uri="{FF2B5EF4-FFF2-40B4-BE49-F238E27FC236}">
                  <a16:creationId xmlns:a16="http://schemas.microsoft.com/office/drawing/2014/main" id="{4DD1CE8C-CFED-8B47-8699-F7C2E6F69990}"/>
                </a:ext>
              </a:extLst>
            </p:cNvPr>
            <p:cNvSpPr/>
            <p:nvPr/>
          </p:nvSpPr>
          <p:spPr>
            <a:xfrm>
              <a:off x="3732793" y="5788105"/>
              <a:ext cx="198713" cy="33787"/>
            </a:xfrm>
            <a:custGeom>
              <a:avLst/>
              <a:gdLst>
                <a:gd name="connsiteX0" fmla="*/ 181378 w 198713"/>
                <a:gd name="connsiteY0" fmla="*/ 0 h 33787"/>
                <a:gd name="connsiteX1" fmla="*/ 16316 w 198713"/>
                <a:gd name="connsiteY1" fmla="*/ 0 h 33787"/>
                <a:gd name="connsiteX2" fmla="*/ 0 w 198713"/>
                <a:gd name="connsiteY2" fmla="*/ 17404 h 33787"/>
                <a:gd name="connsiteX3" fmla="*/ 16316 w 198713"/>
                <a:gd name="connsiteY3" fmla="*/ 33787 h 33787"/>
                <a:gd name="connsiteX4" fmla="*/ 181378 w 198713"/>
                <a:gd name="connsiteY4" fmla="*/ 33787 h 33787"/>
                <a:gd name="connsiteX5" fmla="*/ 198714 w 198713"/>
                <a:gd name="connsiteY5" fmla="*/ 17404 h 33787"/>
                <a:gd name="connsiteX6" fmla="*/ 181378 w 198713"/>
                <a:gd name="connsiteY6" fmla="*/ 0 h 3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13" h="33787">
                  <a:moveTo>
                    <a:pt x="181378" y="0"/>
                  </a:moveTo>
                  <a:lnTo>
                    <a:pt x="16316" y="0"/>
                  </a:lnTo>
                  <a:cubicBezTo>
                    <a:pt x="7138" y="0"/>
                    <a:pt x="0" y="8158"/>
                    <a:pt x="0" y="17404"/>
                  </a:cubicBezTo>
                  <a:cubicBezTo>
                    <a:pt x="0" y="26649"/>
                    <a:pt x="7138" y="33787"/>
                    <a:pt x="16316" y="33787"/>
                  </a:cubicBezTo>
                  <a:lnTo>
                    <a:pt x="181378" y="33787"/>
                  </a:lnTo>
                  <a:cubicBezTo>
                    <a:pt x="190556" y="33787"/>
                    <a:pt x="198714" y="26649"/>
                    <a:pt x="198714" y="17404"/>
                  </a:cubicBezTo>
                  <a:cubicBezTo>
                    <a:pt x="198714" y="8158"/>
                    <a:pt x="190556" y="0"/>
                    <a:pt x="181378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9" name="Forme libre 368">
              <a:extLst>
                <a:ext uri="{FF2B5EF4-FFF2-40B4-BE49-F238E27FC236}">
                  <a16:creationId xmlns:a16="http://schemas.microsoft.com/office/drawing/2014/main" id="{EC1D3030-E86D-C646-B6DC-8079A667A2C1}"/>
                </a:ext>
              </a:extLst>
            </p:cNvPr>
            <p:cNvSpPr/>
            <p:nvPr/>
          </p:nvSpPr>
          <p:spPr>
            <a:xfrm>
              <a:off x="3663518" y="5873968"/>
              <a:ext cx="198713" cy="33787"/>
            </a:xfrm>
            <a:custGeom>
              <a:avLst/>
              <a:gdLst>
                <a:gd name="connsiteX0" fmla="*/ 182398 w 198713"/>
                <a:gd name="connsiteY0" fmla="*/ 0 h 33787"/>
                <a:gd name="connsiteX1" fmla="*/ 17336 w 198713"/>
                <a:gd name="connsiteY1" fmla="*/ 0 h 33787"/>
                <a:gd name="connsiteX2" fmla="*/ 0 w 198713"/>
                <a:gd name="connsiteY2" fmla="*/ 17404 h 33787"/>
                <a:gd name="connsiteX3" fmla="*/ 17336 w 198713"/>
                <a:gd name="connsiteY3" fmla="*/ 33787 h 33787"/>
                <a:gd name="connsiteX4" fmla="*/ 182398 w 198713"/>
                <a:gd name="connsiteY4" fmla="*/ 33787 h 33787"/>
                <a:gd name="connsiteX5" fmla="*/ 198714 w 198713"/>
                <a:gd name="connsiteY5" fmla="*/ 17404 h 33787"/>
                <a:gd name="connsiteX6" fmla="*/ 182398 w 198713"/>
                <a:gd name="connsiteY6" fmla="*/ 0 h 3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13" h="33787">
                  <a:moveTo>
                    <a:pt x="182398" y="0"/>
                  </a:moveTo>
                  <a:lnTo>
                    <a:pt x="17336" y="0"/>
                  </a:lnTo>
                  <a:cubicBezTo>
                    <a:pt x="8158" y="0"/>
                    <a:pt x="0" y="8158"/>
                    <a:pt x="0" y="17404"/>
                  </a:cubicBezTo>
                  <a:cubicBezTo>
                    <a:pt x="0" y="26649"/>
                    <a:pt x="8158" y="33787"/>
                    <a:pt x="17336" y="33787"/>
                  </a:cubicBezTo>
                  <a:lnTo>
                    <a:pt x="182398" y="33787"/>
                  </a:lnTo>
                  <a:cubicBezTo>
                    <a:pt x="191576" y="33787"/>
                    <a:pt x="198714" y="26649"/>
                    <a:pt x="198714" y="17404"/>
                  </a:cubicBezTo>
                  <a:cubicBezTo>
                    <a:pt x="198714" y="8158"/>
                    <a:pt x="191576" y="0"/>
                    <a:pt x="182398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70" name="Graphique 97">
            <a:extLst>
              <a:ext uri="{FF2B5EF4-FFF2-40B4-BE49-F238E27FC236}">
                <a16:creationId xmlns:a16="http://schemas.microsoft.com/office/drawing/2014/main" id="{DFF8992F-E6E7-8341-B327-D3C14EE281F4}"/>
              </a:ext>
            </a:extLst>
          </p:cNvPr>
          <p:cNvGrpSpPr/>
          <p:nvPr/>
        </p:nvGrpSpPr>
        <p:grpSpPr>
          <a:xfrm>
            <a:off x="3507556" y="3885264"/>
            <a:ext cx="1162506" cy="1162506"/>
            <a:chOff x="3507556" y="3885264"/>
            <a:chExt cx="1162506" cy="1162506"/>
          </a:xfrm>
          <a:solidFill>
            <a:srgbClr val="A71680"/>
          </a:solidFill>
        </p:grpSpPr>
        <p:sp>
          <p:nvSpPr>
            <p:cNvPr id="371" name="Forme libre 370">
              <a:extLst>
                <a:ext uri="{FF2B5EF4-FFF2-40B4-BE49-F238E27FC236}">
                  <a16:creationId xmlns:a16="http://schemas.microsoft.com/office/drawing/2014/main" id="{62DE7632-3893-FB49-958D-391E1F4B6A6A}"/>
                </a:ext>
              </a:extLst>
            </p:cNvPr>
            <p:cNvSpPr/>
            <p:nvPr/>
          </p:nvSpPr>
          <p:spPr>
            <a:xfrm>
              <a:off x="3879421" y="4344759"/>
              <a:ext cx="74645" cy="74645"/>
            </a:xfrm>
            <a:custGeom>
              <a:avLst/>
              <a:gdLst>
                <a:gd name="connsiteX0" fmla="*/ 37323 w 74645"/>
                <a:gd name="connsiteY0" fmla="*/ 0 h 74645"/>
                <a:gd name="connsiteX1" fmla="*/ 0 w 74645"/>
                <a:gd name="connsiteY1" fmla="*/ 37323 h 74645"/>
                <a:gd name="connsiteX2" fmla="*/ 37323 w 74645"/>
                <a:gd name="connsiteY2" fmla="*/ 74645 h 74645"/>
                <a:gd name="connsiteX3" fmla="*/ 74645 w 74645"/>
                <a:gd name="connsiteY3" fmla="*/ 37323 h 74645"/>
                <a:gd name="connsiteX4" fmla="*/ 37323 w 74645"/>
                <a:gd name="connsiteY4" fmla="*/ 0 h 7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45" h="74645">
                  <a:moveTo>
                    <a:pt x="37323" y="0"/>
                  </a:moveTo>
                  <a:cubicBezTo>
                    <a:pt x="16724" y="0"/>
                    <a:pt x="0" y="16724"/>
                    <a:pt x="0" y="37323"/>
                  </a:cubicBezTo>
                  <a:cubicBezTo>
                    <a:pt x="0" y="57921"/>
                    <a:pt x="16724" y="74645"/>
                    <a:pt x="37323" y="74645"/>
                  </a:cubicBezTo>
                  <a:cubicBezTo>
                    <a:pt x="57921" y="74645"/>
                    <a:pt x="74645" y="57921"/>
                    <a:pt x="74645" y="37323"/>
                  </a:cubicBezTo>
                  <a:cubicBezTo>
                    <a:pt x="74645" y="16724"/>
                    <a:pt x="57921" y="0"/>
                    <a:pt x="37323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2" name="Forme libre 371">
              <a:extLst>
                <a:ext uri="{FF2B5EF4-FFF2-40B4-BE49-F238E27FC236}">
                  <a16:creationId xmlns:a16="http://schemas.microsoft.com/office/drawing/2014/main" id="{1F9F8EAE-465C-BF4F-AE7D-B37B0D3B957D}"/>
                </a:ext>
              </a:extLst>
            </p:cNvPr>
            <p:cNvSpPr/>
            <p:nvPr/>
          </p:nvSpPr>
          <p:spPr>
            <a:xfrm>
              <a:off x="4024429" y="4344759"/>
              <a:ext cx="74645" cy="74645"/>
            </a:xfrm>
            <a:custGeom>
              <a:avLst/>
              <a:gdLst>
                <a:gd name="connsiteX0" fmla="*/ 37323 w 74645"/>
                <a:gd name="connsiteY0" fmla="*/ 0 h 74645"/>
                <a:gd name="connsiteX1" fmla="*/ 0 w 74645"/>
                <a:gd name="connsiteY1" fmla="*/ 37323 h 74645"/>
                <a:gd name="connsiteX2" fmla="*/ 37323 w 74645"/>
                <a:gd name="connsiteY2" fmla="*/ 74645 h 74645"/>
                <a:gd name="connsiteX3" fmla="*/ 74645 w 74645"/>
                <a:gd name="connsiteY3" fmla="*/ 37323 h 74645"/>
                <a:gd name="connsiteX4" fmla="*/ 37323 w 74645"/>
                <a:gd name="connsiteY4" fmla="*/ 0 h 7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45" h="74645">
                  <a:moveTo>
                    <a:pt x="37323" y="0"/>
                  </a:moveTo>
                  <a:cubicBezTo>
                    <a:pt x="16792" y="0"/>
                    <a:pt x="0" y="16724"/>
                    <a:pt x="0" y="37323"/>
                  </a:cubicBezTo>
                  <a:cubicBezTo>
                    <a:pt x="0" y="57921"/>
                    <a:pt x="16724" y="74645"/>
                    <a:pt x="37323" y="74645"/>
                  </a:cubicBezTo>
                  <a:cubicBezTo>
                    <a:pt x="57921" y="74645"/>
                    <a:pt x="74645" y="57921"/>
                    <a:pt x="74645" y="37323"/>
                  </a:cubicBezTo>
                  <a:cubicBezTo>
                    <a:pt x="74645" y="16724"/>
                    <a:pt x="57921" y="0"/>
                    <a:pt x="37323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3" name="Forme libre 372">
              <a:extLst>
                <a:ext uri="{FF2B5EF4-FFF2-40B4-BE49-F238E27FC236}">
                  <a16:creationId xmlns:a16="http://schemas.microsoft.com/office/drawing/2014/main" id="{8C372027-5D57-534E-8B55-9995FC187150}"/>
                </a:ext>
              </a:extLst>
            </p:cNvPr>
            <p:cNvSpPr/>
            <p:nvPr/>
          </p:nvSpPr>
          <p:spPr>
            <a:xfrm>
              <a:off x="4169436" y="4344759"/>
              <a:ext cx="74645" cy="74645"/>
            </a:xfrm>
            <a:custGeom>
              <a:avLst/>
              <a:gdLst>
                <a:gd name="connsiteX0" fmla="*/ 37323 w 74645"/>
                <a:gd name="connsiteY0" fmla="*/ 0 h 74645"/>
                <a:gd name="connsiteX1" fmla="*/ 0 w 74645"/>
                <a:gd name="connsiteY1" fmla="*/ 37323 h 74645"/>
                <a:gd name="connsiteX2" fmla="*/ 37323 w 74645"/>
                <a:gd name="connsiteY2" fmla="*/ 74645 h 74645"/>
                <a:gd name="connsiteX3" fmla="*/ 74645 w 74645"/>
                <a:gd name="connsiteY3" fmla="*/ 37323 h 74645"/>
                <a:gd name="connsiteX4" fmla="*/ 37323 w 74645"/>
                <a:gd name="connsiteY4" fmla="*/ 0 h 7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45" h="74645">
                  <a:moveTo>
                    <a:pt x="37323" y="0"/>
                  </a:moveTo>
                  <a:cubicBezTo>
                    <a:pt x="16724" y="0"/>
                    <a:pt x="0" y="16724"/>
                    <a:pt x="0" y="37323"/>
                  </a:cubicBezTo>
                  <a:cubicBezTo>
                    <a:pt x="0" y="57921"/>
                    <a:pt x="16724" y="74645"/>
                    <a:pt x="37323" y="74645"/>
                  </a:cubicBezTo>
                  <a:cubicBezTo>
                    <a:pt x="57921" y="74645"/>
                    <a:pt x="74645" y="57921"/>
                    <a:pt x="74645" y="37323"/>
                  </a:cubicBezTo>
                  <a:cubicBezTo>
                    <a:pt x="74645" y="16724"/>
                    <a:pt x="57921" y="0"/>
                    <a:pt x="37323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4" name="Forme libre 373">
              <a:extLst>
                <a:ext uri="{FF2B5EF4-FFF2-40B4-BE49-F238E27FC236}">
                  <a16:creationId xmlns:a16="http://schemas.microsoft.com/office/drawing/2014/main" id="{AA3E142E-510B-2742-968C-F78410763566}"/>
                </a:ext>
              </a:extLst>
            </p:cNvPr>
            <p:cNvSpPr/>
            <p:nvPr/>
          </p:nvSpPr>
          <p:spPr>
            <a:xfrm>
              <a:off x="3594573" y="4049510"/>
              <a:ext cx="930140" cy="776907"/>
            </a:xfrm>
            <a:custGeom>
              <a:avLst/>
              <a:gdLst>
                <a:gd name="connsiteX0" fmla="*/ 465002 w 930140"/>
                <a:gd name="connsiteY0" fmla="*/ 0 h 776907"/>
                <a:gd name="connsiteX1" fmla="*/ 0 w 930140"/>
                <a:gd name="connsiteY1" fmla="*/ 331484 h 776907"/>
                <a:gd name="connsiteX2" fmla="*/ 149358 w 930140"/>
                <a:gd name="connsiteY2" fmla="*/ 581797 h 776907"/>
                <a:gd name="connsiteX3" fmla="*/ 151534 w 930140"/>
                <a:gd name="connsiteY3" fmla="*/ 583089 h 776907"/>
                <a:gd name="connsiteX4" fmla="*/ 140724 w 930140"/>
                <a:gd name="connsiteY4" fmla="*/ 722657 h 776907"/>
                <a:gd name="connsiteX5" fmla="*/ 153913 w 930140"/>
                <a:gd name="connsiteY5" fmla="*/ 760660 h 776907"/>
                <a:gd name="connsiteX6" fmla="*/ 190964 w 930140"/>
                <a:gd name="connsiteY6" fmla="*/ 776908 h 776907"/>
                <a:gd name="connsiteX7" fmla="*/ 216865 w 930140"/>
                <a:gd name="connsiteY7" fmla="*/ 769633 h 776907"/>
                <a:gd name="connsiteX8" fmla="*/ 387570 w 930140"/>
                <a:gd name="connsiteY8" fmla="*/ 667047 h 776907"/>
                <a:gd name="connsiteX9" fmla="*/ 413539 w 930140"/>
                <a:gd name="connsiteY9" fmla="*/ 661065 h 776907"/>
                <a:gd name="connsiteX10" fmla="*/ 465070 w 930140"/>
                <a:gd name="connsiteY10" fmla="*/ 662968 h 776907"/>
                <a:gd name="connsiteX11" fmla="*/ 930141 w 930140"/>
                <a:gd name="connsiteY11" fmla="*/ 331484 h 776907"/>
                <a:gd name="connsiteX12" fmla="*/ 465070 w 930140"/>
                <a:gd name="connsiteY12" fmla="*/ 0 h 776907"/>
                <a:gd name="connsiteX13" fmla="*/ 463507 w 930140"/>
                <a:gd name="connsiteY13" fmla="*/ 624626 h 776907"/>
                <a:gd name="connsiteX14" fmla="*/ 414083 w 930140"/>
                <a:gd name="connsiteY14" fmla="*/ 622791 h 776907"/>
                <a:gd name="connsiteX15" fmla="*/ 354394 w 930140"/>
                <a:gd name="connsiteY15" fmla="*/ 637067 h 776907"/>
                <a:gd name="connsiteX16" fmla="*/ 183350 w 930140"/>
                <a:gd name="connsiteY16" fmla="*/ 741760 h 776907"/>
                <a:gd name="connsiteX17" fmla="*/ 195247 w 930140"/>
                <a:gd name="connsiteY17" fmla="*/ 585128 h 776907"/>
                <a:gd name="connsiteX18" fmla="*/ 180290 w 930140"/>
                <a:gd name="connsiteY18" fmla="*/ 555963 h 776907"/>
                <a:gd name="connsiteX19" fmla="*/ 37187 w 930140"/>
                <a:gd name="connsiteY19" fmla="*/ 331416 h 776907"/>
                <a:gd name="connsiteX20" fmla="*/ 463575 w 930140"/>
                <a:gd name="connsiteY20" fmla="*/ 38274 h 776907"/>
                <a:gd name="connsiteX21" fmla="*/ 889963 w 930140"/>
                <a:gd name="connsiteY21" fmla="*/ 331416 h 776907"/>
                <a:gd name="connsiteX22" fmla="*/ 463575 w 930140"/>
                <a:gd name="connsiteY22" fmla="*/ 624558 h 77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140" h="776907">
                  <a:moveTo>
                    <a:pt x="465002" y="0"/>
                  </a:moveTo>
                  <a:cubicBezTo>
                    <a:pt x="204220" y="0"/>
                    <a:pt x="0" y="145619"/>
                    <a:pt x="0" y="331484"/>
                  </a:cubicBezTo>
                  <a:cubicBezTo>
                    <a:pt x="0" y="434410"/>
                    <a:pt x="53027" y="523264"/>
                    <a:pt x="149358" y="581797"/>
                  </a:cubicBezTo>
                  <a:lnTo>
                    <a:pt x="151534" y="583089"/>
                  </a:lnTo>
                  <a:lnTo>
                    <a:pt x="140724" y="722657"/>
                  </a:lnTo>
                  <a:cubicBezTo>
                    <a:pt x="139637" y="736798"/>
                    <a:pt x="144327" y="750258"/>
                    <a:pt x="153913" y="760660"/>
                  </a:cubicBezTo>
                  <a:cubicBezTo>
                    <a:pt x="163499" y="770993"/>
                    <a:pt x="177027" y="776908"/>
                    <a:pt x="190964" y="776908"/>
                  </a:cubicBezTo>
                  <a:cubicBezTo>
                    <a:pt x="200005" y="776908"/>
                    <a:pt x="208979" y="774392"/>
                    <a:pt x="216865" y="769633"/>
                  </a:cubicBezTo>
                  <a:lnTo>
                    <a:pt x="387570" y="667047"/>
                  </a:lnTo>
                  <a:cubicBezTo>
                    <a:pt x="395456" y="662289"/>
                    <a:pt x="404226" y="660249"/>
                    <a:pt x="413539" y="661065"/>
                  </a:cubicBezTo>
                  <a:cubicBezTo>
                    <a:pt x="430807" y="662289"/>
                    <a:pt x="448211" y="662968"/>
                    <a:pt x="465070" y="662968"/>
                  </a:cubicBezTo>
                  <a:cubicBezTo>
                    <a:pt x="725852" y="662968"/>
                    <a:pt x="930141" y="517349"/>
                    <a:pt x="930141" y="331484"/>
                  </a:cubicBezTo>
                  <a:cubicBezTo>
                    <a:pt x="930141" y="145619"/>
                    <a:pt x="725852" y="0"/>
                    <a:pt x="465070" y="0"/>
                  </a:cubicBezTo>
                  <a:close/>
                  <a:moveTo>
                    <a:pt x="463507" y="624626"/>
                  </a:moveTo>
                  <a:cubicBezTo>
                    <a:pt x="446987" y="624626"/>
                    <a:pt x="430399" y="624014"/>
                    <a:pt x="414083" y="622791"/>
                  </a:cubicBezTo>
                  <a:cubicBezTo>
                    <a:pt x="393417" y="621159"/>
                    <a:pt x="372206" y="626258"/>
                    <a:pt x="354394" y="637067"/>
                  </a:cubicBezTo>
                  <a:lnTo>
                    <a:pt x="183350" y="741760"/>
                  </a:lnTo>
                  <a:lnTo>
                    <a:pt x="195247" y="585128"/>
                  </a:lnTo>
                  <a:cubicBezTo>
                    <a:pt x="196606" y="573367"/>
                    <a:pt x="190624" y="561742"/>
                    <a:pt x="180290" y="555963"/>
                  </a:cubicBezTo>
                  <a:cubicBezTo>
                    <a:pt x="86678" y="503957"/>
                    <a:pt x="37187" y="426252"/>
                    <a:pt x="37187" y="331416"/>
                  </a:cubicBezTo>
                  <a:cubicBezTo>
                    <a:pt x="37187" y="167034"/>
                    <a:pt x="224479" y="38274"/>
                    <a:pt x="463575" y="38274"/>
                  </a:cubicBezTo>
                  <a:cubicBezTo>
                    <a:pt x="702670" y="38274"/>
                    <a:pt x="889963" y="167034"/>
                    <a:pt x="889963" y="331416"/>
                  </a:cubicBezTo>
                  <a:cubicBezTo>
                    <a:pt x="889963" y="495799"/>
                    <a:pt x="702670" y="624558"/>
                    <a:pt x="463575" y="624558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75" name="Graphique 99">
            <a:extLst>
              <a:ext uri="{FF2B5EF4-FFF2-40B4-BE49-F238E27FC236}">
                <a16:creationId xmlns:a16="http://schemas.microsoft.com/office/drawing/2014/main" id="{45B068C2-8A0C-5846-8A40-F6B0E236204A}"/>
              </a:ext>
            </a:extLst>
          </p:cNvPr>
          <p:cNvSpPr/>
          <p:nvPr/>
        </p:nvSpPr>
        <p:spPr>
          <a:xfrm>
            <a:off x="4891297" y="4230344"/>
            <a:ext cx="1075378" cy="527173"/>
          </a:xfrm>
          <a:custGeom>
            <a:avLst/>
            <a:gdLst>
              <a:gd name="connsiteX0" fmla="*/ 1075059 w 1075378"/>
              <a:gd name="connsiteY0" fmla="*/ 149290 h 527173"/>
              <a:gd name="connsiteX1" fmla="*/ 1048002 w 1075378"/>
              <a:gd name="connsiteY1" fmla="*/ 119106 h 527173"/>
              <a:gd name="connsiteX2" fmla="*/ 1047730 w 1075378"/>
              <a:gd name="connsiteY2" fmla="*/ 119106 h 527173"/>
              <a:gd name="connsiteX3" fmla="*/ 523583 w 1075378"/>
              <a:gd name="connsiteY3" fmla="*/ 884 h 527173"/>
              <a:gd name="connsiteX4" fmla="*/ 515765 w 1075378"/>
              <a:gd name="connsiteY4" fmla="*/ 0 h 527173"/>
              <a:gd name="connsiteX5" fmla="*/ 499585 w 1075378"/>
              <a:gd name="connsiteY5" fmla="*/ 3807 h 527173"/>
              <a:gd name="connsiteX6" fmla="*/ 19422 w 1075378"/>
              <a:gd name="connsiteY6" fmla="*/ 244466 h 527173"/>
              <a:gd name="connsiteX7" fmla="*/ 251 w 1075378"/>
              <a:gd name="connsiteY7" fmla="*/ 280293 h 527173"/>
              <a:gd name="connsiteX8" fmla="*/ 27444 w 1075378"/>
              <a:gd name="connsiteY8" fmla="*/ 310478 h 527173"/>
              <a:gd name="connsiteX9" fmla="*/ 283944 w 1075378"/>
              <a:gd name="connsiteY9" fmla="*/ 368331 h 527173"/>
              <a:gd name="connsiteX10" fmla="*/ 283944 w 1075378"/>
              <a:gd name="connsiteY10" fmla="*/ 368875 h 527173"/>
              <a:gd name="connsiteX11" fmla="*/ 297676 w 1075378"/>
              <a:gd name="connsiteY11" fmla="*/ 480774 h 527173"/>
              <a:gd name="connsiteX12" fmla="*/ 574706 w 1075378"/>
              <a:gd name="connsiteY12" fmla="*/ 519049 h 527173"/>
              <a:gd name="connsiteX13" fmla="*/ 834400 w 1075378"/>
              <a:gd name="connsiteY13" fmla="*/ 415307 h 527173"/>
              <a:gd name="connsiteX14" fmla="*/ 820668 w 1075378"/>
              <a:gd name="connsiteY14" fmla="*/ 302863 h 527173"/>
              <a:gd name="connsiteX15" fmla="*/ 821144 w 1075378"/>
              <a:gd name="connsiteY15" fmla="*/ 302591 h 527173"/>
              <a:gd name="connsiteX16" fmla="*/ 873626 w 1075378"/>
              <a:gd name="connsiteY16" fmla="*/ 276418 h 527173"/>
              <a:gd name="connsiteX17" fmla="*/ 873762 w 1075378"/>
              <a:gd name="connsiteY17" fmla="*/ 277506 h 527173"/>
              <a:gd name="connsiteX18" fmla="*/ 878793 w 1075378"/>
              <a:gd name="connsiteY18" fmla="*/ 318771 h 527173"/>
              <a:gd name="connsiteX19" fmla="*/ 892118 w 1075378"/>
              <a:gd name="connsiteY19" fmla="*/ 342361 h 527173"/>
              <a:gd name="connsiteX20" fmla="*/ 918223 w 1075378"/>
              <a:gd name="connsiteY20" fmla="*/ 349636 h 527173"/>
              <a:gd name="connsiteX21" fmla="*/ 954118 w 1075378"/>
              <a:gd name="connsiteY21" fmla="*/ 345285 h 527173"/>
              <a:gd name="connsiteX22" fmla="*/ 977708 w 1075378"/>
              <a:gd name="connsiteY22" fmla="*/ 331960 h 527173"/>
              <a:gd name="connsiteX23" fmla="*/ 984982 w 1075378"/>
              <a:gd name="connsiteY23" fmla="*/ 305855 h 527173"/>
              <a:gd name="connsiteX24" fmla="*/ 978456 w 1075378"/>
              <a:gd name="connsiteY24" fmla="*/ 252012 h 527173"/>
              <a:gd name="connsiteX25" fmla="*/ 969822 w 1075378"/>
              <a:gd name="connsiteY25" fmla="*/ 229170 h 527173"/>
              <a:gd name="connsiteX26" fmla="*/ 969346 w 1075378"/>
              <a:gd name="connsiteY26" fmla="*/ 228422 h 527173"/>
              <a:gd name="connsiteX27" fmla="*/ 970162 w 1075378"/>
              <a:gd name="connsiteY27" fmla="*/ 228014 h 527173"/>
              <a:gd name="connsiteX28" fmla="*/ 1055956 w 1075378"/>
              <a:gd name="connsiteY28" fmla="*/ 184981 h 527173"/>
              <a:gd name="connsiteX29" fmla="*/ 1075128 w 1075378"/>
              <a:gd name="connsiteY29" fmla="*/ 149154 h 527173"/>
              <a:gd name="connsiteX30" fmla="*/ 327317 w 1075378"/>
              <a:gd name="connsiteY30" fmla="*/ 438353 h 527173"/>
              <a:gd name="connsiteX31" fmla="*/ 327181 w 1075378"/>
              <a:gd name="connsiteY31" fmla="*/ 437129 h 527173"/>
              <a:gd name="connsiteX32" fmla="*/ 308077 w 1075378"/>
              <a:gd name="connsiteY32" fmla="*/ 280565 h 527173"/>
              <a:gd name="connsiteX33" fmla="*/ 308213 w 1075378"/>
              <a:gd name="connsiteY33" fmla="*/ 280361 h 527173"/>
              <a:gd name="connsiteX34" fmla="*/ 537519 w 1075378"/>
              <a:gd name="connsiteY34" fmla="*/ 214078 h 527173"/>
              <a:gd name="connsiteX35" fmla="*/ 703601 w 1075378"/>
              <a:gd name="connsiteY35" fmla="*/ 207620 h 527173"/>
              <a:gd name="connsiteX36" fmla="*/ 776003 w 1075378"/>
              <a:gd name="connsiteY36" fmla="*/ 223392 h 527173"/>
              <a:gd name="connsiteX37" fmla="*/ 776207 w 1075378"/>
              <a:gd name="connsiteY37" fmla="*/ 223595 h 527173"/>
              <a:gd name="connsiteX38" fmla="*/ 776207 w 1075378"/>
              <a:gd name="connsiteY38" fmla="*/ 223867 h 527173"/>
              <a:gd name="connsiteX39" fmla="*/ 795446 w 1075378"/>
              <a:gd name="connsiteY39" fmla="*/ 381384 h 527173"/>
              <a:gd name="connsiteX40" fmla="*/ 794290 w 1075378"/>
              <a:gd name="connsiteY40" fmla="*/ 381044 h 527173"/>
              <a:gd name="connsiteX41" fmla="*/ 557438 w 1075378"/>
              <a:gd name="connsiteY41" fmla="*/ 377237 h 527173"/>
              <a:gd name="connsiteX42" fmla="*/ 328404 w 1075378"/>
              <a:gd name="connsiteY42" fmla="*/ 437877 h 527173"/>
              <a:gd name="connsiteX43" fmla="*/ 327385 w 1075378"/>
              <a:gd name="connsiteY43" fmla="*/ 438489 h 527173"/>
              <a:gd name="connsiteX44" fmla="*/ 798369 w 1075378"/>
              <a:gd name="connsiteY44" fmla="*/ 420338 h 527173"/>
              <a:gd name="connsiteX45" fmla="*/ 570491 w 1075378"/>
              <a:gd name="connsiteY45" fmla="*/ 484717 h 527173"/>
              <a:gd name="connsiteX46" fmla="*/ 449006 w 1075378"/>
              <a:gd name="connsiteY46" fmla="*/ 492603 h 527173"/>
              <a:gd name="connsiteX47" fmla="*/ 333775 w 1075378"/>
              <a:gd name="connsiteY47" fmla="*/ 476899 h 527173"/>
              <a:gd name="connsiteX48" fmla="*/ 333027 w 1075378"/>
              <a:gd name="connsiteY48" fmla="*/ 476424 h 527173"/>
              <a:gd name="connsiteX49" fmla="*/ 333639 w 1075378"/>
              <a:gd name="connsiteY49" fmla="*/ 475744 h 527173"/>
              <a:gd name="connsiteX50" fmla="*/ 561517 w 1075378"/>
              <a:gd name="connsiteY50" fmla="*/ 411364 h 527173"/>
              <a:gd name="connsiteX51" fmla="*/ 798233 w 1075378"/>
              <a:gd name="connsiteY51" fmla="*/ 419114 h 527173"/>
              <a:gd name="connsiteX52" fmla="*/ 798981 w 1075378"/>
              <a:gd name="connsiteY52" fmla="*/ 419590 h 527173"/>
              <a:gd name="connsiteX53" fmla="*/ 798369 w 1075378"/>
              <a:gd name="connsiteY53" fmla="*/ 420270 h 527173"/>
              <a:gd name="connsiteX54" fmla="*/ 901567 w 1075378"/>
              <a:gd name="connsiteY54" fmla="*/ 210951 h 527173"/>
              <a:gd name="connsiteX55" fmla="*/ 877094 w 1075378"/>
              <a:gd name="connsiteY55" fmla="*/ 235832 h 527173"/>
              <a:gd name="connsiteX56" fmla="*/ 876958 w 1075378"/>
              <a:gd name="connsiteY56" fmla="*/ 236104 h 527173"/>
              <a:gd name="connsiteX57" fmla="*/ 876686 w 1075378"/>
              <a:gd name="connsiteY57" fmla="*/ 236240 h 527173"/>
              <a:gd name="connsiteX58" fmla="*/ 816113 w 1075378"/>
              <a:gd name="connsiteY58" fmla="*/ 266561 h 527173"/>
              <a:gd name="connsiteX59" fmla="*/ 815977 w 1075378"/>
              <a:gd name="connsiteY59" fmla="*/ 265405 h 527173"/>
              <a:gd name="connsiteX60" fmla="*/ 810198 w 1075378"/>
              <a:gd name="connsiteY60" fmla="*/ 218021 h 527173"/>
              <a:gd name="connsiteX61" fmla="*/ 533168 w 1075378"/>
              <a:gd name="connsiteY61" fmla="*/ 179747 h 527173"/>
              <a:gd name="connsiteX62" fmla="*/ 273474 w 1075378"/>
              <a:gd name="connsiteY62" fmla="*/ 283488 h 527173"/>
              <a:gd name="connsiteX63" fmla="*/ 279389 w 1075378"/>
              <a:gd name="connsiteY63" fmla="*/ 331960 h 527173"/>
              <a:gd name="connsiteX64" fmla="*/ 32679 w 1075378"/>
              <a:gd name="connsiteY64" fmla="*/ 276418 h 527173"/>
              <a:gd name="connsiteX65" fmla="*/ 34651 w 1075378"/>
              <a:gd name="connsiteY65" fmla="*/ 275398 h 527173"/>
              <a:gd name="connsiteX66" fmla="*/ 515697 w 1075378"/>
              <a:gd name="connsiteY66" fmla="*/ 34535 h 527173"/>
              <a:gd name="connsiteX67" fmla="*/ 515969 w 1075378"/>
              <a:gd name="connsiteY67" fmla="*/ 34535 h 527173"/>
              <a:gd name="connsiteX68" fmla="*/ 890758 w 1075378"/>
              <a:gd name="connsiteY68" fmla="*/ 119174 h 527173"/>
              <a:gd name="connsiteX69" fmla="*/ 890758 w 1075378"/>
              <a:gd name="connsiteY69" fmla="*/ 119718 h 527173"/>
              <a:gd name="connsiteX70" fmla="*/ 901907 w 1075378"/>
              <a:gd name="connsiteY70" fmla="*/ 210747 h 527173"/>
              <a:gd name="connsiteX71" fmla="*/ 901431 w 1075378"/>
              <a:gd name="connsiteY71" fmla="*/ 211019 h 527173"/>
              <a:gd name="connsiteX72" fmla="*/ 949903 w 1075378"/>
              <a:gd name="connsiteY72" fmla="*/ 311021 h 527173"/>
              <a:gd name="connsiteX73" fmla="*/ 913260 w 1075378"/>
              <a:gd name="connsiteY73" fmla="*/ 315508 h 527173"/>
              <a:gd name="connsiteX74" fmla="*/ 913260 w 1075378"/>
              <a:gd name="connsiteY74" fmla="*/ 314692 h 527173"/>
              <a:gd name="connsiteX75" fmla="*/ 906598 w 1075378"/>
              <a:gd name="connsiteY75" fmla="*/ 260850 h 527173"/>
              <a:gd name="connsiteX76" fmla="*/ 910473 w 1075378"/>
              <a:gd name="connsiteY76" fmla="*/ 246914 h 527173"/>
              <a:gd name="connsiteX77" fmla="*/ 923050 w 1075378"/>
              <a:gd name="connsiteY77" fmla="*/ 239843 h 527173"/>
              <a:gd name="connsiteX78" fmla="*/ 944057 w 1075378"/>
              <a:gd name="connsiteY78" fmla="*/ 256295 h 527173"/>
              <a:gd name="connsiteX79" fmla="*/ 950719 w 1075378"/>
              <a:gd name="connsiteY79" fmla="*/ 310885 h 527173"/>
              <a:gd name="connsiteX80" fmla="*/ 949903 w 1075378"/>
              <a:gd name="connsiteY80" fmla="*/ 310885 h 527173"/>
              <a:gd name="connsiteX81" fmla="*/ 1040320 w 1075378"/>
              <a:gd name="connsiteY81" fmla="*/ 154253 h 527173"/>
              <a:gd name="connsiteX82" fmla="*/ 936306 w 1075378"/>
              <a:gd name="connsiteY82" fmla="*/ 206328 h 527173"/>
              <a:gd name="connsiteX83" fmla="*/ 936171 w 1075378"/>
              <a:gd name="connsiteY83" fmla="*/ 205172 h 527173"/>
              <a:gd name="connsiteX84" fmla="*/ 926653 w 1075378"/>
              <a:gd name="connsiteY84" fmla="*/ 127128 h 527173"/>
              <a:gd name="connsiteX85" fmla="*/ 1042292 w 1075378"/>
              <a:gd name="connsiteY85" fmla="*/ 153165 h 527173"/>
              <a:gd name="connsiteX86" fmla="*/ 1040320 w 1075378"/>
              <a:gd name="connsiteY86" fmla="*/ 154185 h 52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075378" h="527173">
                <a:moveTo>
                  <a:pt x="1075059" y="149290"/>
                </a:moveTo>
                <a:cubicBezTo>
                  <a:pt x="1073292" y="134606"/>
                  <a:pt x="1062415" y="122505"/>
                  <a:pt x="1048002" y="119106"/>
                </a:cubicBezTo>
                <a:lnTo>
                  <a:pt x="1047730" y="119106"/>
                </a:lnTo>
                <a:cubicBezTo>
                  <a:pt x="1047730" y="119106"/>
                  <a:pt x="523583" y="884"/>
                  <a:pt x="523583" y="884"/>
                </a:cubicBezTo>
                <a:cubicBezTo>
                  <a:pt x="521000" y="340"/>
                  <a:pt x="518416" y="0"/>
                  <a:pt x="515765" y="0"/>
                </a:cubicBezTo>
                <a:cubicBezTo>
                  <a:pt x="510190" y="0"/>
                  <a:pt x="504616" y="1292"/>
                  <a:pt x="499585" y="3807"/>
                </a:cubicBezTo>
                <a:lnTo>
                  <a:pt x="19422" y="244466"/>
                </a:lnTo>
                <a:cubicBezTo>
                  <a:pt x="6166" y="251128"/>
                  <a:pt x="-1516" y="265541"/>
                  <a:pt x="251" y="280293"/>
                </a:cubicBezTo>
                <a:cubicBezTo>
                  <a:pt x="2019" y="295045"/>
                  <a:pt x="12964" y="307146"/>
                  <a:pt x="27444" y="310478"/>
                </a:cubicBezTo>
                <a:lnTo>
                  <a:pt x="283944" y="368331"/>
                </a:lnTo>
                <a:lnTo>
                  <a:pt x="283944" y="368875"/>
                </a:lnTo>
                <a:cubicBezTo>
                  <a:pt x="283944" y="368875"/>
                  <a:pt x="297676" y="480774"/>
                  <a:pt x="297676" y="480774"/>
                </a:cubicBezTo>
                <a:cubicBezTo>
                  <a:pt x="306106" y="549709"/>
                  <a:pt x="547241" y="522380"/>
                  <a:pt x="574706" y="519049"/>
                </a:cubicBezTo>
                <a:cubicBezTo>
                  <a:pt x="602171" y="515718"/>
                  <a:pt x="842830" y="484310"/>
                  <a:pt x="834400" y="415307"/>
                </a:cubicBezTo>
                <a:lnTo>
                  <a:pt x="820668" y="302863"/>
                </a:lnTo>
                <a:lnTo>
                  <a:pt x="821144" y="302591"/>
                </a:lnTo>
                <a:lnTo>
                  <a:pt x="873626" y="276418"/>
                </a:lnTo>
                <a:lnTo>
                  <a:pt x="873762" y="277506"/>
                </a:lnTo>
                <a:lnTo>
                  <a:pt x="878793" y="318771"/>
                </a:lnTo>
                <a:cubicBezTo>
                  <a:pt x="879949" y="328153"/>
                  <a:pt x="884640" y="336515"/>
                  <a:pt x="892118" y="342361"/>
                </a:cubicBezTo>
                <a:cubicBezTo>
                  <a:pt x="899528" y="348208"/>
                  <a:pt x="908774" y="350723"/>
                  <a:pt x="918223" y="349636"/>
                </a:cubicBezTo>
                <a:lnTo>
                  <a:pt x="954118" y="345285"/>
                </a:lnTo>
                <a:cubicBezTo>
                  <a:pt x="963500" y="344129"/>
                  <a:pt x="971862" y="339438"/>
                  <a:pt x="977708" y="331960"/>
                </a:cubicBezTo>
                <a:cubicBezTo>
                  <a:pt x="983555" y="324550"/>
                  <a:pt x="986138" y="315236"/>
                  <a:pt x="984982" y="305855"/>
                </a:cubicBezTo>
                <a:lnTo>
                  <a:pt x="978456" y="252012"/>
                </a:lnTo>
                <a:cubicBezTo>
                  <a:pt x="977436" y="243854"/>
                  <a:pt x="974445" y="235968"/>
                  <a:pt x="969822" y="229170"/>
                </a:cubicBezTo>
                <a:lnTo>
                  <a:pt x="969346" y="228422"/>
                </a:lnTo>
                <a:lnTo>
                  <a:pt x="970162" y="228014"/>
                </a:lnTo>
                <a:lnTo>
                  <a:pt x="1055956" y="184981"/>
                </a:lnTo>
                <a:cubicBezTo>
                  <a:pt x="1069213" y="178319"/>
                  <a:pt x="1076895" y="163907"/>
                  <a:pt x="1075128" y="149154"/>
                </a:cubicBezTo>
                <a:close/>
                <a:moveTo>
                  <a:pt x="327317" y="438353"/>
                </a:moveTo>
                <a:lnTo>
                  <a:pt x="327181" y="437129"/>
                </a:lnTo>
                <a:lnTo>
                  <a:pt x="308077" y="280565"/>
                </a:lnTo>
                <a:lnTo>
                  <a:pt x="308213" y="280361"/>
                </a:lnTo>
                <a:cubicBezTo>
                  <a:pt x="318343" y="263433"/>
                  <a:pt x="405837" y="230122"/>
                  <a:pt x="537519" y="214078"/>
                </a:cubicBezTo>
                <a:cubicBezTo>
                  <a:pt x="615088" y="204628"/>
                  <a:pt x="670698" y="205308"/>
                  <a:pt x="703601" y="207620"/>
                </a:cubicBezTo>
                <a:cubicBezTo>
                  <a:pt x="741128" y="210203"/>
                  <a:pt x="768865" y="216253"/>
                  <a:pt x="776003" y="223392"/>
                </a:cubicBezTo>
                <a:lnTo>
                  <a:pt x="776207" y="223595"/>
                </a:lnTo>
                <a:lnTo>
                  <a:pt x="776207" y="223867"/>
                </a:lnTo>
                <a:cubicBezTo>
                  <a:pt x="776207" y="223867"/>
                  <a:pt x="795446" y="381384"/>
                  <a:pt x="795446" y="381384"/>
                </a:cubicBezTo>
                <a:lnTo>
                  <a:pt x="794290" y="381044"/>
                </a:lnTo>
                <a:cubicBezTo>
                  <a:pt x="721821" y="358133"/>
                  <a:pt x="574026" y="375197"/>
                  <a:pt x="557438" y="377237"/>
                </a:cubicBezTo>
                <a:cubicBezTo>
                  <a:pt x="540851" y="379276"/>
                  <a:pt x="393328" y="398243"/>
                  <a:pt x="328404" y="437877"/>
                </a:cubicBezTo>
                <a:lnTo>
                  <a:pt x="327385" y="438489"/>
                </a:lnTo>
                <a:close/>
                <a:moveTo>
                  <a:pt x="798369" y="420338"/>
                </a:moveTo>
                <a:cubicBezTo>
                  <a:pt x="783889" y="436858"/>
                  <a:pt x="701426" y="468809"/>
                  <a:pt x="570491" y="484717"/>
                </a:cubicBezTo>
                <a:cubicBezTo>
                  <a:pt x="524195" y="490360"/>
                  <a:pt x="483337" y="492603"/>
                  <a:pt x="449006" y="492603"/>
                </a:cubicBezTo>
                <a:cubicBezTo>
                  <a:pt x="386258" y="492603"/>
                  <a:pt x="345468" y="485057"/>
                  <a:pt x="333775" y="476899"/>
                </a:cubicBezTo>
                <a:lnTo>
                  <a:pt x="333027" y="476424"/>
                </a:lnTo>
                <a:lnTo>
                  <a:pt x="333639" y="475744"/>
                </a:lnTo>
                <a:cubicBezTo>
                  <a:pt x="348119" y="459224"/>
                  <a:pt x="430582" y="427272"/>
                  <a:pt x="561517" y="411364"/>
                </a:cubicBezTo>
                <a:cubicBezTo>
                  <a:pt x="692452" y="395388"/>
                  <a:pt x="780150" y="406605"/>
                  <a:pt x="798233" y="419114"/>
                </a:cubicBezTo>
                <a:lnTo>
                  <a:pt x="798981" y="419590"/>
                </a:lnTo>
                <a:lnTo>
                  <a:pt x="798369" y="420270"/>
                </a:lnTo>
                <a:close/>
                <a:moveTo>
                  <a:pt x="901567" y="210951"/>
                </a:moveTo>
                <a:cubicBezTo>
                  <a:pt x="890894" y="216253"/>
                  <a:pt x="882260" y="225091"/>
                  <a:pt x="877094" y="235832"/>
                </a:cubicBezTo>
                <a:lnTo>
                  <a:pt x="876958" y="236104"/>
                </a:lnTo>
                <a:lnTo>
                  <a:pt x="876686" y="236240"/>
                </a:lnTo>
                <a:lnTo>
                  <a:pt x="816113" y="266561"/>
                </a:lnTo>
                <a:lnTo>
                  <a:pt x="815977" y="265405"/>
                </a:lnTo>
                <a:lnTo>
                  <a:pt x="810198" y="218021"/>
                </a:lnTo>
                <a:cubicBezTo>
                  <a:pt x="801769" y="149086"/>
                  <a:pt x="560634" y="176415"/>
                  <a:pt x="533168" y="179747"/>
                </a:cubicBezTo>
                <a:cubicBezTo>
                  <a:pt x="505703" y="183078"/>
                  <a:pt x="265044" y="214486"/>
                  <a:pt x="273474" y="283488"/>
                </a:cubicBezTo>
                <a:lnTo>
                  <a:pt x="279389" y="331960"/>
                </a:lnTo>
                <a:lnTo>
                  <a:pt x="32679" y="276418"/>
                </a:lnTo>
                <a:lnTo>
                  <a:pt x="34651" y="275398"/>
                </a:lnTo>
                <a:lnTo>
                  <a:pt x="515697" y="34535"/>
                </a:lnTo>
                <a:lnTo>
                  <a:pt x="515969" y="34535"/>
                </a:lnTo>
                <a:cubicBezTo>
                  <a:pt x="515969" y="34535"/>
                  <a:pt x="890758" y="119174"/>
                  <a:pt x="890758" y="119174"/>
                </a:cubicBezTo>
                <a:lnTo>
                  <a:pt x="890758" y="119718"/>
                </a:lnTo>
                <a:cubicBezTo>
                  <a:pt x="890758" y="119718"/>
                  <a:pt x="901907" y="210747"/>
                  <a:pt x="901907" y="210747"/>
                </a:cubicBezTo>
                <a:lnTo>
                  <a:pt x="901431" y="211019"/>
                </a:lnTo>
                <a:close/>
                <a:moveTo>
                  <a:pt x="949903" y="311021"/>
                </a:moveTo>
                <a:lnTo>
                  <a:pt x="913260" y="315508"/>
                </a:lnTo>
                <a:lnTo>
                  <a:pt x="913260" y="314692"/>
                </a:lnTo>
                <a:cubicBezTo>
                  <a:pt x="913260" y="314692"/>
                  <a:pt x="906598" y="260850"/>
                  <a:pt x="906598" y="260850"/>
                </a:cubicBezTo>
                <a:cubicBezTo>
                  <a:pt x="905986" y="255887"/>
                  <a:pt x="907346" y="250925"/>
                  <a:pt x="910473" y="246914"/>
                </a:cubicBezTo>
                <a:cubicBezTo>
                  <a:pt x="913600" y="242971"/>
                  <a:pt x="918019" y="240455"/>
                  <a:pt x="923050" y="239843"/>
                </a:cubicBezTo>
                <a:cubicBezTo>
                  <a:pt x="933315" y="238620"/>
                  <a:pt x="942833" y="245962"/>
                  <a:pt x="944057" y="256295"/>
                </a:cubicBezTo>
                <a:lnTo>
                  <a:pt x="950719" y="310885"/>
                </a:lnTo>
                <a:lnTo>
                  <a:pt x="949903" y="310885"/>
                </a:lnTo>
                <a:close/>
                <a:moveTo>
                  <a:pt x="1040320" y="154253"/>
                </a:moveTo>
                <a:lnTo>
                  <a:pt x="936306" y="206328"/>
                </a:lnTo>
                <a:lnTo>
                  <a:pt x="936171" y="205172"/>
                </a:lnTo>
                <a:lnTo>
                  <a:pt x="926653" y="127128"/>
                </a:lnTo>
                <a:lnTo>
                  <a:pt x="1042292" y="153165"/>
                </a:lnTo>
                <a:lnTo>
                  <a:pt x="1040320" y="154185"/>
                </a:lnTo>
                <a:close/>
              </a:path>
            </a:pathLst>
          </a:custGeom>
          <a:solidFill>
            <a:srgbClr val="A71680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6" name="Graphique 101">
            <a:extLst>
              <a:ext uri="{FF2B5EF4-FFF2-40B4-BE49-F238E27FC236}">
                <a16:creationId xmlns:a16="http://schemas.microsoft.com/office/drawing/2014/main" id="{1B9AFAA0-3604-2F46-913A-F821DCD85F30}"/>
              </a:ext>
            </a:extLst>
          </p:cNvPr>
          <p:cNvSpPr/>
          <p:nvPr/>
        </p:nvSpPr>
        <p:spPr>
          <a:xfrm>
            <a:off x="6324254" y="4190574"/>
            <a:ext cx="924569" cy="578397"/>
          </a:xfrm>
          <a:custGeom>
            <a:avLst/>
            <a:gdLst>
              <a:gd name="connsiteX0" fmla="*/ 892210 w 924569"/>
              <a:gd name="connsiteY0" fmla="*/ 471325 h 578397"/>
              <a:gd name="connsiteX1" fmla="*/ 887927 w 924569"/>
              <a:gd name="connsiteY1" fmla="*/ 469625 h 578397"/>
              <a:gd name="connsiteX2" fmla="*/ 887927 w 924569"/>
              <a:gd name="connsiteY2" fmla="*/ 223188 h 578397"/>
              <a:gd name="connsiteX3" fmla="*/ 898532 w 924569"/>
              <a:gd name="connsiteY3" fmla="*/ 219109 h 578397"/>
              <a:gd name="connsiteX4" fmla="*/ 908526 w 924569"/>
              <a:gd name="connsiteY4" fmla="*/ 204424 h 578397"/>
              <a:gd name="connsiteX5" fmla="*/ 899076 w 924569"/>
              <a:gd name="connsiteY5" fmla="*/ 189332 h 578397"/>
              <a:gd name="connsiteX6" fmla="*/ 460043 w 924569"/>
              <a:gd name="connsiteY6" fmla="*/ 1156 h 578397"/>
              <a:gd name="connsiteX7" fmla="*/ 454265 w 924569"/>
              <a:gd name="connsiteY7" fmla="*/ 0 h 578397"/>
              <a:gd name="connsiteX8" fmla="*/ 448486 w 924569"/>
              <a:gd name="connsiteY8" fmla="*/ 1156 h 578397"/>
              <a:gd name="connsiteX9" fmla="*/ 9453 w 924569"/>
              <a:gd name="connsiteY9" fmla="*/ 189332 h 578397"/>
              <a:gd name="connsiteX10" fmla="*/ 4 w 924569"/>
              <a:gd name="connsiteY10" fmla="*/ 204424 h 578397"/>
              <a:gd name="connsiteX11" fmla="*/ 9997 w 924569"/>
              <a:gd name="connsiteY11" fmla="*/ 219109 h 578397"/>
              <a:gd name="connsiteX12" fmla="*/ 172068 w 924569"/>
              <a:gd name="connsiteY12" fmla="*/ 280905 h 578397"/>
              <a:gd name="connsiteX13" fmla="*/ 172068 w 924569"/>
              <a:gd name="connsiteY13" fmla="*/ 443792 h 578397"/>
              <a:gd name="connsiteX14" fmla="*/ 173292 w 924569"/>
              <a:gd name="connsiteY14" fmla="*/ 450046 h 578397"/>
              <a:gd name="connsiteX15" fmla="*/ 454265 w 924569"/>
              <a:gd name="connsiteY15" fmla="*/ 578398 h 578397"/>
              <a:gd name="connsiteX16" fmla="*/ 735170 w 924569"/>
              <a:gd name="connsiteY16" fmla="*/ 450250 h 578397"/>
              <a:gd name="connsiteX17" fmla="*/ 736461 w 924569"/>
              <a:gd name="connsiteY17" fmla="*/ 443792 h 578397"/>
              <a:gd name="connsiteX18" fmla="*/ 736461 w 924569"/>
              <a:gd name="connsiteY18" fmla="*/ 280905 h 578397"/>
              <a:gd name="connsiteX19" fmla="*/ 861618 w 924569"/>
              <a:gd name="connsiteY19" fmla="*/ 233181 h 578397"/>
              <a:gd name="connsiteX20" fmla="*/ 861618 w 924569"/>
              <a:gd name="connsiteY20" fmla="*/ 469557 h 578397"/>
              <a:gd name="connsiteX21" fmla="*/ 857335 w 924569"/>
              <a:gd name="connsiteY21" fmla="*/ 471257 h 578397"/>
              <a:gd name="connsiteX22" fmla="*/ 824907 w 924569"/>
              <a:gd name="connsiteY22" fmla="*/ 520816 h 578397"/>
              <a:gd name="connsiteX23" fmla="*/ 874738 w 924569"/>
              <a:gd name="connsiteY23" fmla="*/ 573911 h 578397"/>
              <a:gd name="connsiteX24" fmla="*/ 924570 w 924569"/>
              <a:gd name="connsiteY24" fmla="*/ 520816 h 578397"/>
              <a:gd name="connsiteX25" fmla="*/ 892142 w 924569"/>
              <a:gd name="connsiteY25" fmla="*/ 471257 h 578397"/>
              <a:gd name="connsiteX26" fmla="*/ 706141 w 924569"/>
              <a:gd name="connsiteY26" fmla="*/ 439985 h 578397"/>
              <a:gd name="connsiteX27" fmla="*/ 705257 w 924569"/>
              <a:gd name="connsiteY27" fmla="*/ 441548 h 578397"/>
              <a:gd name="connsiteX28" fmla="*/ 454333 w 924569"/>
              <a:gd name="connsiteY28" fmla="*/ 546446 h 578397"/>
              <a:gd name="connsiteX29" fmla="*/ 203408 w 924569"/>
              <a:gd name="connsiteY29" fmla="*/ 441548 h 578397"/>
              <a:gd name="connsiteX30" fmla="*/ 202524 w 924569"/>
              <a:gd name="connsiteY30" fmla="*/ 439985 h 578397"/>
              <a:gd name="connsiteX31" fmla="*/ 202524 w 924569"/>
              <a:gd name="connsiteY31" fmla="*/ 297833 h 578397"/>
              <a:gd name="connsiteX32" fmla="*/ 449098 w 924569"/>
              <a:gd name="connsiteY32" fmla="*/ 391853 h 578397"/>
              <a:gd name="connsiteX33" fmla="*/ 459567 w 924569"/>
              <a:gd name="connsiteY33" fmla="*/ 391853 h 578397"/>
              <a:gd name="connsiteX34" fmla="*/ 706141 w 924569"/>
              <a:gd name="connsiteY34" fmla="*/ 297765 h 578397"/>
              <a:gd name="connsiteX35" fmla="*/ 706141 w 924569"/>
              <a:gd name="connsiteY35" fmla="*/ 439917 h 578397"/>
              <a:gd name="connsiteX36" fmla="*/ 454333 w 924569"/>
              <a:gd name="connsiteY36" fmla="*/ 354598 h 578397"/>
              <a:gd name="connsiteX37" fmla="*/ 57517 w 924569"/>
              <a:gd name="connsiteY37" fmla="*/ 203269 h 578397"/>
              <a:gd name="connsiteX38" fmla="*/ 454333 w 924569"/>
              <a:gd name="connsiteY38" fmla="*/ 33176 h 578397"/>
              <a:gd name="connsiteX39" fmla="*/ 851216 w 924569"/>
              <a:gd name="connsiteY39" fmla="*/ 203269 h 578397"/>
              <a:gd name="connsiteX40" fmla="*/ 454333 w 924569"/>
              <a:gd name="connsiteY40" fmla="*/ 354598 h 578397"/>
              <a:gd name="connsiteX41" fmla="*/ 874874 w 924569"/>
              <a:gd name="connsiteY41" fmla="*/ 542775 h 578397"/>
              <a:gd name="connsiteX42" fmla="*/ 854548 w 924569"/>
              <a:gd name="connsiteY42" fmla="*/ 520816 h 578397"/>
              <a:gd name="connsiteX43" fmla="*/ 874874 w 924569"/>
              <a:gd name="connsiteY43" fmla="*/ 498858 h 578397"/>
              <a:gd name="connsiteX44" fmla="*/ 895201 w 924569"/>
              <a:gd name="connsiteY44" fmla="*/ 520816 h 578397"/>
              <a:gd name="connsiteX45" fmla="*/ 874874 w 924569"/>
              <a:gd name="connsiteY45" fmla="*/ 542775 h 57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24569" h="578397">
                <a:moveTo>
                  <a:pt x="892210" y="471325"/>
                </a:moveTo>
                <a:lnTo>
                  <a:pt x="887927" y="469625"/>
                </a:lnTo>
                <a:lnTo>
                  <a:pt x="887927" y="223188"/>
                </a:lnTo>
                <a:lnTo>
                  <a:pt x="898532" y="219109"/>
                </a:lnTo>
                <a:cubicBezTo>
                  <a:pt x="904515" y="216865"/>
                  <a:pt x="908390" y="211087"/>
                  <a:pt x="908526" y="204424"/>
                </a:cubicBezTo>
                <a:cubicBezTo>
                  <a:pt x="908662" y="197762"/>
                  <a:pt x="904923" y="191847"/>
                  <a:pt x="899076" y="189332"/>
                </a:cubicBezTo>
                <a:lnTo>
                  <a:pt x="460043" y="1156"/>
                </a:lnTo>
                <a:cubicBezTo>
                  <a:pt x="458208" y="408"/>
                  <a:pt x="456236" y="0"/>
                  <a:pt x="454265" y="0"/>
                </a:cubicBezTo>
                <a:cubicBezTo>
                  <a:pt x="452293" y="0"/>
                  <a:pt x="450322" y="408"/>
                  <a:pt x="448486" y="1156"/>
                </a:cubicBezTo>
                <a:lnTo>
                  <a:pt x="9453" y="189332"/>
                </a:lnTo>
                <a:cubicBezTo>
                  <a:pt x="3607" y="191847"/>
                  <a:pt x="-132" y="197762"/>
                  <a:pt x="4" y="204424"/>
                </a:cubicBezTo>
                <a:cubicBezTo>
                  <a:pt x="140" y="211087"/>
                  <a:pt x="4015" y="216865"/>
                  <a:pt x="9997" y="219109"/>
                </a:cubicBezTo>
                <a:lnTo>
                  <a:pt x="172068" y="280905"/>
                </a:lnTo>
                <a:lnTo>
                  <a:pt x="172068" y="443792"/>
                </a:lnTo>
                <a:cubicBezTo>
                  <a:pt x="172068" y="445967"/>
                  <a:pt x="172476" y="448211"/>
                  <a:pt x="173292" y="450046"/>
                </a:cubicBezTo>
                <a:cubicBezTo>
                  <a:pt x="175467" y="455349"/>
                  <a:pt x="227542" y="578398"/>
                  <a:pt x="454265" y="578398"/>
                </a:cubicBezTo>
                <a:cubicBezTo>
                  <a:pt x="680987" y="578398"/>
                  <a:pt x="733062" y="455485"/>
                  <a:pt x="735170" y="450250"/>
                </a:cubicBezTo>
                <a:cubicBezTo>
                  <a:pt x="736053" y="448143"/>
                  <a:pt x="736461" y="445967"/>
                  <a:pt x="736461" y="443792"/>
                </a:cubicBezTo>
                <a:lnTo>
                  <a:pt x="736461" y="280905"/>
                </a:lnTo>
                <a:lnTo>
                  <a:pt x="861618" y="233181"/>
                </a:lnTo>
                <a:lnTo>
                  <a:pt x="861618" y="469557"/>
                </a:lnTo>
                <a:lnTo>
                  <a:pt x="857335" y="471257"/>
                </a:lnTo>
                <a:cubicBezTo>
                  <a:pt x="837960" y="479007"/>
                  <a:pt x="824907" y="498926"/>
                  <a:pt x="824907" y="520816"/>
                </a:cubicBezTo>
                <a:cubicBezTo>
                  <a:pt x="824907" y="550117"/>
                  <a:pt x="847273" y="573911"/>
                  <a:pt x="874738" y="573911"/>
                </a:cubicBezTo>
                <a:cubicBezTo>
                  <a:pt x="902203" y="573911"/>
                  <a:pt x="924570" y="550117"/>
                  <a:pt x="924570" y="520816"/>
                </a:cubicBezTo>
                <a:cubicBezTo>
                  <a:pt x="924570" y="498926"/>
                  <a:pt x="911517" y="479075"/>
                  <a:pt x="892142" y="471257"/>
                </a:cubicBezTo>
                <a:close/>
                <a:moveTo>
                  <a:pt x="706141" y="439985"/>
                </a:moveTo>
                <a:lnTo>
                  <a:pt x="705257" y="441548"/>
                </a:lnTo>
                <a:cubicBezTo>
                  <a:pt x="695332" y="459088"/>
                  <a:pt x="636459" y="546446"/>
                  <a:pt x="454333" y="546446"/>
                </a:cubicBezTo>
                <a:cubicBezTo>
                  <a:pt x="272207" y="546446"/>
                  <a:pt x="213334" y="459088"/>
                  <a:pt x="203408" y="441548"/>
                </a:cubicBezTo>
                <a:lnTo>
                  <a:pt x="202524" y="439985"/>
                </a:lnTo>
                <a:lnTo>
                  <a:pt x="202524" y="297833"/>
                </a:lnTo>
                <a:lnTo>
                  <a:pt x="449098" y="391853"/>
                </a:lnTo>
                <a:cubicBezTo>
                  <a:pt x="452429" y="393145"/>
                  <a:pt x="456168" y="393145"/>
                  <a:pt x="459567" y="391853"/>
                </a:cubicBezTo>
                <a:lnTo>
                  <a:pt x="706141" y="297765"/>
                </a:lnTo>
                <a:lnTo>
                  <a:pt x="706141" y="439917"/>
                </a:lnTo>
                <a:close/>
                <a:moveTo>
                  <a:pt x="454333" y="354598"/>
                </a:moveTo>
                <a:lnTo>
                  <a:pt x="57517" y="203269"/>
                </a:lnTo>
                <a:lnTo>
                  <a:pt x="454333" y="33176"/>
                </a:lnTo>
                <a:lnTo>
                  <a:pt x="851216" y="203269"/>
                </a:lnTo>
                <a:lnTo>
                  <a:pt x="454333" y="354598"/>
                </a:lnTo>
                <a:close/>
                <a:moveTo>
                  <a:pt x="874874" y="542775"/>
                </a:moveTo>
                <a:cubicBezTo>
                  <a:pt x="863657" y="542775"/>
                  <a:pt x="854548" y="532917"/>
                  <a:pt x="854548" y="520816"/>
                </a:cubicBezTo>
                <a:cubicBezTo>
                  <a:pt x="854548" y="508715"/>
                  <a:pt x="863657" y="498858"/>
                  <a:pt x="874874" y="498858"/>
                </a:cubicBezTo>
                <a:cubicBezTo>
                  <a:pt x="886092" y="498858"/>
                  <a:pt x="895201" y="508715"/>
                  <a:pt x="895201" y="520816"/>
                </a:cubicBezTo>
                <a:cubicBezTo>
                  <a:pt x="895201" y="532917"/>
                  <a:pt x="886092" y="542775"/>
                  <a:pt x="874874" y="542775"/>
                </a:cubicBezTo>
                <a:close/>
              </a:path>
            </a:pathLst>
          </a:custGeom>
          <a:solidFill>
            <a:srgbClr val="A71680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77" name="Graphique 109">
            <a:extLst>
              <a:ext uri="{FF2B5EF4-FFF2-40B4-BE49-F238E27FC236}">
                <a16:creationId xmlns:a16="http://schemas.microsoft.com/office/drawing/2014/main" id="{4AE78299-EBE8-6D44-94FD-F352ABC5EB57}"/>
              </a:ext>
            </a:extLst>
          </p:cNvPr>
          <p:cNvGrpSpPr/>
          <p:nvPr/>
        </p:nvGrpSpPr>
        <p:grpSpPr>
          <a:xfrm>
            <a:off x="2123865" y="955959"/>
            <a:ext cx="1162506" cy="1162506"/>
            <a:chOff x="2123865" y="955959"/>
            <a:chExt cx="1162506" cy="1162506"/>
          </a:xfrm>
        </p:grpSpPr>
        <p:sp>
          <p:nvSpPr>
            <p:cNvPr id="378" name="Forme libre 377">
              <a:extLst>
                <a:ext uri="{FF2B5EF4-FFF2-40B4-BE49-F238E27FC236}">
                  <a16:creationId xmlns:a16="http://schemas.microsoft.com/office/drawing/2014/main" id="{900278B3-1DA0-DF48-93EA-9F192F093562}"/>
                </a:ext>
              </a:extLst>
            </p:cNvPr>
            <p:cNvSpPr/>
            <p:nvPr/>
          </p:nvSpPr>
          <p:spPr>
            <a:xfrm>
              <a:off x="3084530" y="1717570"/>
              <a:ext cx="34535" cy="94768"/>
            </a:xfrm>
            <a:custGeom>
              <a:avLst/>
              <a:gdLst>
                <a:gd name="connsiteX0" fmla="*/ 17268 w 34535"/>
                <a:gd name="connsiteY0" fmla="*/ 0 h 94768"/>
                <a:gd name="connsiteX1" fmla="*/ 0 w 34535"/>
                <a:gd name="connsiteY1" fmla="*/ 17268 h 94768"/>
                <a:gd name="connsiteX2" fmla="*/ 0 w 34535"/>
                <a:gd name="connsiteY2" fmla="*/ 77500 h 94768"/>
                <a:gd name="connsiteX3" fmla="*/ 17268 w 34535"/>
                <a:gd name="connsiteY3" fmla="*/ 94768 h 94768"/>
                <a:gd name="connsiteX4" fmla="*/ 34535 w 34535"/>
                <a:gd name="connsiteY4" fmla="*/ 77500 h 94768"/>
                <a:gd name="connsiteX5" fmla="*/ 34535 w 34535"/>
                <a:gd name="connsiteY5" fmla="*/ 17268 h 94768"/>
                <a:gd name="connsiteX6" fmla="*/ 17268 w 34535"/>
                <a:gd name="connsiteY6" fmla="*/ 0 h 9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35" h="94768">
                  <a:moveTo>
                    <a:pt x="17268" y="0"/>
                  </a:moveTo>
                  <a:cubicBezTo>
                    <a:pt x="7750" y="0"/>
                    <a:pt x="0" y="7750"/>
                    <a:pt x="0" y="17268"/>
                  </a:cubicBezTo>
                  <a:lnTo>
                    <a:pt x="0" y="77500"/>
                  </a:lnTo>
                  <a:cubicBezTo>
                    <a:pt x="0" y="87018"/>
                    <a:pt x="7750" y="94768"/>
                    <a:pt x="17268" y="94768"/>
                  </a:cubicBezTo>
                  <a:cubicBezTo>
                    <a:pt x="26785" y="94768"/>
                    <a:pt x="34535" y="87018"/>
                    <a:pt x="34535" y="77500"/>
                  </a:cubicBezTo>
                  <a:lnTo>
                    <a:pt x="34535" y="17268"/>
                  </a:lnTo>
                  <a:cubicBezTo>
                    <a:pt x="34535" y="7750"/>
                    <a:pt x="26785" y="0"/>
                    <a:pt x="17268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9" name="Forme libre 378">
              <a:extLst>
                <a:ext uri="{FF2B5EF4-FFF2-40B4-BE49-F238E27FC236}">
                  <a16:creationId xmlns:a16="http://schemas.microsoft.com/office/drawing/2014/main" id="{7C5891CB-39BE-1746-9045-CD0E6A18BA13}"/>
                </a:ext>
              </a:extLst>
            </p:cNvPr>
            <p:cNvSpPr/>
            <p:nvPr/>
          </p:nvSpPr>
          <p:spPr>
            <a:xfrm>
              <a:off x="2759164" y="1268136"/>
              <a:ext cx="491447" cy="544202"/>
            </a:xfrm>
            <a:custGeom>
              <a:avLst/>
              <a:gdLst>
                <a:gd name="connsiteX0" fmla="*/ 317820 w 491447"/>
                <a:gd name="connsiteY0" fmla="*/ 277642 h 544202"/>
                <a:gd name="connsiteX1" fmla="*/ 360241 w 491447"/>
                <a:gd name="connsiteY1" fmla="*/ 166626 h 544202"/>
                <a:gd name="connsiteX2" fmla="*/ 193615 w 491447"/>
                <a:gd name="connsiteY2" fmla="*/ 0 h 544202"/>
                <a:gd name="connsiteX3" fmla="*/ 26989 w 491447"/>
                <a:gd name="connsiteY3" fmla="*/ 166626 h 544202"/>
                <a:gd name="connsiteX4" fmla="*/ 69410 w 491447"/>
                <a:gd name="connsiteY4" fmla="*/ 277642 h 544202"/>
                <a:gd name="connsiteX5" fmla="*/ 5167 w 491447"/>
                <a:gd name="connsiteY5" fmla="*/ 295317 h 544202"/>
                <a:gd name="connsiteX6" fmla="*/ 0 w 491447"/>
                <a:gd name="connsiteY6" fmla="*/ 297697 h 544202"/>
                <a:gd name="connsiteX7" fmla="*/ 4963 w 491447"/>
                <a:gd name="connsiteY7" fmla="*/ 300484 h 544202"/>
                <a:gd name="connsiteX8" fmla="*/ 33720 w 491447"/>
                <a:gd name="connsiteY8" fmla="*/ 319791 h 544202"/>
                <a:gd name="connsiteX9" fmla="*/ 34943 w 491447"/>
                <a:gd name="connsiteY9" fmla="*/ 320743 h 544202"/>
                <a:gd name="connsiteX10" fmla="*/ 36439 w 491447"/>
                <a:gd name="connsiteY10" fmla="*/ 320267 h 544202"/>
                <a:gd name="connsiteX11" fmla="*/ 108840 w 491447"/>
                <a:gd name="connsiteY11" fmla="*/ 309526 h 544202"/>
                <a:gd name="connsiteX12" fmla="*/ 193615 w 491447"/>
                <a:gd name="connsiteY12" fmla="*/ 332844 h 544202"/>
                <a:gd name="connsiteX13" fmla="*/ 278390 w 491447"/>
                <a:gd name="connsiteY13" fmla="*/ 309526 h 544202"/>
                <a:gd name="connsiteX14" fmla="*/ 456913 w 491447"/>
                <a:gd name="connsiteY14" fmla="*/ 526935 h 544202"/>
                <a:gd name="connsiteX15" fmla="*/ 474180 w 491447"/>
                <a:gd name="connsiteY15" fmla="*/ 544202 h 544202"/>
                <a:gd name="connsiteX16" fmla="*/ 491448 w 491447"/>
                <a:gd name="connsiteY16" fmla="*/ 526935 h 544202"/>
                <a:gd name="connsiteX17" fmla="*/ 317956 w 491447"/>
                <a:gd name="connsiteY17" fmla="*/ 277642 h 544202"/>
                <a:gd name="connsiteX18" fmla="*/ 325366 w 491447"/>
                <a:gd name="connsiteY18" fmla="*/ 166558 h 544202"/>
                <a:gd name="connsiteX19" fmla="*/ 193615 w 491447"/>
                <a:gd name="connsiteY19" fmla="*/ 298309 h 544202"/>
                <a:gd name="connsiteX20" fmla="*/ 61864 w 491447"/>
                <a:gd name="connsiteY20" fmla="*/ 166558 h 544202"/>
                <a:gd name="connsiteX21" fmla="*/ 193615 w 491447"/>
                <a:gd name="connsiteY21" fmla="*/ 34807 h 544202"/>
                <a:gd name="connsiteX22" fmla="*/ 325366 w 491447"/>
                <a:gd name="connsiteY22" fmla="*/ 166558 h 54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1447" h="544202">
                  <a:moveTo>
                    <a:pt x="317820" y="277642"/>
                  </a:moveTo>
                  <a:cubicBezTo>
                    <a:pt x="345217" y="247118"/>
                    <a:pt x="360241" y="207959"/>
                    <a:pt x="360241" y="166626"/>
                  </a:cubicBezTo>
                  <a:cubicBezTo>
                    <a:pt x="360241" y="74781"/>
                    <a:pt x="285528" y="0"/>
                    <a:pt x="193615" y="0"/>
                  </a:cubicBezTo>
                  <a:cubicBezTo>
                    <a:pt x="101702" y="0"/>
                    <a:pt x="26989" y="74713"/>
                    <a:pt x="26989" y="166626"/>
                  </a:cubicBezTo>
                  <a:cubicBezTo>
                    <a:pt x="26989" y="207891"/>
                    <a:pt x="42013" y="247118"/>
                    <a:pt x="69410" y="277642"/>
                  </a:cubicBezTo>
                  <a:cubicBezTo>
                    <a:pt x="45617" y="280769"/>
                    <a:pt x="24066" y="286684"/>
                    <a:pt x="5167" y="295317"/>
                  </a:cubicBezTo>
                  <a:lnTo>
                    <a:pt x="0" y="297697"/>
                  </a:lnTo>
                  <a:lnTo>
                    <a:pt x="4963" y="300484"/>
                  </a:lnTo>
                  <a:cubicBezTo>
                    <a:pt x="15364" y="306331"/>
                    <a:pt x="25018" y="312857"/>
                    <a:pt x="33720" y="319791"/>
                  </a:cubicBezTo>
                  <a:lnTo>
                    <a:pt x="34943" y="320743"/>
                  </a:lnTo>
                  <a:lnTo>
                    <a:pt x="36439" y="320267"/>
                  </a:lnTo>
                  <a:cubicBezTo>
                    <a:pt x="57242" y="313469"/>
                    <a:pt x="81579" y="309866"/>
                    <a:pt x="108840" y="309526"/>
                  </a:cubicBezTo>
                  <a:cubicBezTo>
                    <a:pt x="134470" y="324754"/>
                    <a:pt x="163771" y="332844"/>
                    <a:pt x="193615" y="332844"/>
                  </a:cubicBezTo>
                  <a:cubicBezTo>
                    <a:pt x="223460" y="332844"/>
                    <a:pt x="252760" y="324822"/>
                    <a:pt x="278390" y="309526"/>
                  </a:cubicBezTo>
                  <a:cubicBezTo>
                    <a:pt x="435634" y="311361"/>
                    <a:pt x="456913" y="420406"/>
                    <a:pt x="456913" y="526935"/>
                  </a:cubicBezTo>
                  <a:cubicBezTo>
                    <a:pt x="456913" y="536452"/>
                    <a:pt x="464663" y="544202"/>
                    <a:pt x="474180" y="544202"/>
                  </a:cubicBezTo>
                  <a:cubicBezTo>
                    <a:pt x="483698" y="544202"/>
                    <a:pt x="491448" y="536452"/>
                    <a:pt x="491448" y="526935"/>
                  </a:cubicBezTo>
                  <a:cubicBezTo>
                    <a:pt x="491448" y="429379"/>
                    <a:pt x="473296" y="297969"/>
                    <a:pt x="317956" y="277642"/>
                  </a:cubicBezTo>
                  <a:close/>
                  <a:moveTo>
                    <a:pt x="325366" y="166558"/>
                  </a:moveTo>
                  <a:cubicBezTo>
                    <a:pt x="325366" y="239232"/>
                    <a:pt x="266289" y="298309"/>
                    <a:pt x="193615" y="298309"/>
                  </a:cubicBezTo>
                  <a:cubicBezTo>
                    <a:pt x="120941" y="298309"/>
                    <a:pt x="61864" y="239232"/>
                    <a:pt x="61864" y="166558"/>
                  </a:cubicBezTo>
                  <a:cubicBezTo>
                    <a:pt x="61864" y="93884"/>
                    <a:pt x="120941" y="34807"/>
                    <a:pt x="193615" y="34807"/>
                  </a:cubicBezTo>
                  <a:cubicBezTo>
                    <a:pt x="266289" y="34807"/>
                    <a:pt x="325366" y="93884"/>
                    <a:pt x="325366" y="16655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0" name="Forme libre 379">
              <a:extLst>
                <a:ext uri="{FF2B5EF4-FFF2-40B4-BE49-F238E27FC236}">
                  <a16:creationId xmlns:a16="http://schemas.microsoft.com/office/drawing/2014/main" id="{A0FED6C2-5567-6C46-99C4-784ACA550F10}"/>
                </a:ext>
              </a:extLst>
            </p:cNvPr>
            <p:cNvSpPr/>
            <p:nvPr/>
          </p:nvSpPr>
          <p:spPr>
            <a:xfrm>
              <a:off x="2149426" y="1228977"/>
              <a:ext cx="713819" cy="651819"/>
            </a:xfrm>
            <a:custGeom>
              <a:avLst/>
              <a:gdLst>
                <a:gd name="connsiteX0" fmla="*/ 502053 w 713819"/>
                <a:gd name="connsiteY0" fmla="*/ 334339 h 651819"/>
                <a:gd name="connsiteX1" fmla="*/ 555623 w 713819"/>
                <a:gd name="connsiteY1" fmla="*/ 198714 h 651819"/>
                <a:gd name="connsiteX2" fmla="*/ 356910 w 713819"/>
                <a:gd name="connsiteY2" fmla="*/ 0 h 651819"/>
                <a:gd name="connsiteX3" fmla="*/ 158196 w 713819"/>
                <a:gd name="connsiteY3" fmla="*/ 198714 h 651819"/>
                <a:gd name="connsiteX4" fmla="*/ 211766 w 713819"/>
                <a:gd name="connsiteY4" fmla="*/ 334339 h 651819"/>
                <a:gd name="connsiteX5" fmla="*/ 0 w 713819"/>
                <a:gd name="connsiteY5" fmla="*/ 633328 h 651819"/>
                <a:gd name="connsiteX6" fmla="*/ 18491 w 713819"/>
                <a:gd name="connsiteY6" fmla="*/ 651819 h 651819"/>
                <a:gd name="connsiteX7" fmla="*/ 36983 w 713819"/>
                <a:gd name="connsiteY7" fmla="*/ 633328 h 651819"/>
                <a:gd name="connsiteX8" fmla="*/ 255207 w 713819"/>
                <a:gd name="connsiteY8" fmla="*/ 368671 h 651819"/>
                <a:gd name="connsiteX9" fmla="*/ 356910 w 713819"/>
                <a:gd name="connsiteY9" fmla="*/ 396816 h 651819"/>
                <a:gd name="connsiteX10" fmla="*/ 458612 w 713819"/>
                <a:gd name="connsiteY10" fmla="*/ 368671 h 651819"/>
                <a:gd name="connsiteX11" fmla="*/ 676837 w 713819"/>
                <a:gd name="connsiteY11" fmla="*/ 633328 h 651819"/>
                <a:gd name="connsiteX12" fmla="*/ 695328 w 713819"/>
                <a:gd name="connsiteY12" fmla="*/ 651819 h 651819"/>
                <a:gd name="connsiteX13" fmla="*/ 713820 w 713819"/>
                <a:gd name="connsiteY13" fmla="*/ 633328 h 651819"/>
                <a:gd name="connsiteX14" fmla="*/ 502053 w 713819"/>
                <a:gd name="connsiteY14" fmla="*/ 334339 h 651819"/>
                <a:gd name="connsiteX15" fmla="*/ 518233 w 713819"/>
                <a:gd name="connsiteY15" fmla="*/ 198578 h 651819"/>
                <a:gd name="connsiteX16" fmla="*/ 356978 w 713819"/>
                <a:gd name="connsiteY16" fmla="*/ 359833 h 651819"/>
                <a:gd name="connsiteX17" fmla="*/ 195723 w 713819"/>
                <a:gd name="connsiteY17" fmla="*/ 198578 h 651819"/>
                <a:gd name="connsiteX18" fmla="*/ 356978 w 713819"/>
                <a:gd name="connsiteY18" fmla="*/ 37323 h 651819"/>
                <a:gd name="connsiteX19" fmla="*/ 518233 w 713819"/>
                <a:gd name="connsiteY19" fmla="*/ 198578 h 6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3819" h="651819">
                  <a:moveTo>
                    <a:pt x="502053" y="334339"/>
                  </a:moveTo>
                  <a:cubicBezTo>
                    <a:pt x="536656" y="297493"/>
                    <a:pt x="555623" y="249701"/>
                    <a:pt x="555623" y="198714"/>
                  </a:cubicBezTo>
                  <a:cubicBezTo>
                    <a:pt x="555623" y="89125"/>
                    <a:pt x="466498" y="0"/>
                    <a:pt x="356910" y="0"/>
                  </a:cubicBezTo>
                  <a:cubicBezTo>
                    <a:pt x="247321" y="0"/>
                    <a:pt x="158196" y="89125"/>
                    <a:pt x="158196" y="198714"/>
                  </a:cubicBezTo>
                  <a:cubicBezTo>
                    <a:pt x="158196" y="249701"/>
                    <a:pt x="177163" y="297493"/>
                    <a:pt x="211766" y="334339"/>
                  </a:cubicBezTo>
                  <a:cubicBezTo>
                    <a:pt x="22162" y="356842"/>
                    <a:pt x="0" y="515310"/>
                    <a:pt x="0" y="633328"/>
                  </a:cubicBezTo>
                  <a:cubicBezTo>
                    <a:pt x="0" y="643525"/>
                    <a:pt x="8294" y="651819"/>
                    <a:pt x="18491" y="651819"/>
                  </a:cubicBezTo>
                  <a:cubicBezTo>
                    <a:pt x="28689" y="651819"/>
                    <a:pt x="36983" y="643525"/>
                    <a:pt x="36983" y="633328"/>
                  </a:cubicBezTo>
                  <a:cubicBezTo>
                    <a:pt x="36983" y="503481"/>
                    <a:pt x="62952" y="370574"/>
                    <a:pt x="255207" y="368671"/>
                  </a:cubicBezTo>
                  <a:cubicBezTo>
                    <a:pt x="285868" y="387094"/>
                    <a:pt x="321015" y="396816"/>
                    <a:pt x="356910" y="396816"/>
                  </a:cubicBezTo>
                  <a:cubicBezTo>
                    <a:pt x="392805" y="396816"/>
                    <a:pt x="427884" y="387094"/>
                    <a:pt x="458612" y="368671"/>
                  </a:cubicBezTo>
                  <a:cubicBezTo>
                    <a:pt x="650867" y="370574"/>
                    <a:pt x="676837" y="503481"/>
                    <a:pt x="676837" y="633328"/>
                  </a:cubicBezTo>
                  <a:cubicBezTo>
                    <a:pt x="676837" y="643525"/>
                    <a:pt x="685131" y="651819"/>
                    <a:pt x="695328" y="651819"/>
                  </a:cubicBezTo>
                  <a:cubicBezTo>
                    <a:pt x="705526" y="651819"/>
                    <a:pt x="713820" y="643525"/>
                    <a:pt x="713820" y="633328"/>
                  </a:cubicBezTo>
                  <a:cubicBezTo>
                    <a:pt x="713820" y="515310"/>
                    <a:pt x="691657" y="356842"/>
                    <a:pt x="502053" y="334339"/>
                  </a:cubicBezTo>
                  <a:close/>
                  <a:moveTo>
                    <a:pt x="518233" y="198578"/>
                  </a:moveTo>
                  <a:cubicBezTo>
                    <a:pt x="518233" y="287499"/>
                    <a:pt x="445899" y="359833"/>
                    <a:pt x="356978" y="359833"/>
                  </a:cubicBezTo>
                  <a:cubicBezTo>
                    <a:pt x="268056" y="359833"/>
                    <a:pt x="195723" y="287499"/>
                    <a:pt x="195723" y="198578"/>
                  </a:cubicBezTo>
                  <a:cubicBezTo>
                    <a:pt x="195723" y="109656"/>
                    <a:pt x="268056" y="37323"/>
                    <a:pt x="356978" y="37323"/>
                  </a:cubicBezTo>
                  <a:cubicBezTo>
                    <a:pt x="445899" y="37323"/>
                    <a:pt x="518233" y="109656"/>
                    <a:pt x="518233" y="198578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1" name="Forme libre 380">
              <a:extLst>
                <a:ext uri="{FF2B5EF4-FFF2-40B4-BE49-F238E27FC236}">
                  <a16:creationId xmlns:a16="http://schemas.microsoft.com/office/drawing/2014/main" id="{EEB479F8-1AED-AD45-BDA7-55D7729588D3}"/>
                </a:ext>
              </a:extLst>
            </p:cNvPr>
            <p:cNvSpPr/>
            <p:nvPr/>
          </p:nvSpPr>
          <p:spPr>
            <a:xfrm>
              <a:off x="2308166" y="1772636"/>
              <a:ext cx="36982" cy="108160"/>
            </a:xfrm>
            <a:custGeom>
              <a:avLst/>
              <a:gdLst>
                <a:gd name="connsiteX0" fmla="*/ 18491 w 36982"/>
                <a:gd name="connsiteY0" fmla="*/ 0 h 108160"/>
                <a:gd name="connsiteX1" fmla="*/ 0 w 36982"/>
                <a:gd name="connsiteY1" fmla="*/ 18491 h 108160"/>
                <a:gd name="connsiteX2" fmla="*/ 0 w 36982"/>
                <a:gd name="connsiteY2" fmla="*/ 89669 h 108160"/>
                <a:gd name="connsiteX3" fmla="*/ 18491 w 36982"/>
                <a:gd name="connsiteY3" fmla="*/ 108161 h 108160"/>
                <a:gd name="connsiteX4" fmla="*/ 36983 w 36982"/>
                <a:gd name="connsiteY4" fmla="*/ 89669 h 108160"/>
                <a:gd name="connsiteX5" fmla="*/ 36983 w 36982"/>
                <a:gd name="connsiteY5" fmla="*/ 18491 h 108160"/>
                <a:gd name="connsiteX6" fmla="*/ 18491 w 36982"/>
                <a:gd name="connsiteY6" fmla="*/ 0 h 10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82" h="108160">
                  <a:moveTo>
                    <a:pt x="18491" y="0"/>
                  </a:moveTo>
                  <a:cubicBezTo>
                    <a:pt x="8294" y="0"/>
                    <a:pt x="0" y="8294"/>
                    <a:pt x="0" y="18491"/>
                  </a:cubicBezTo>
                  <a:lnTo>
                    <a:pt x="0" y="89669"/>
                  </a:lnTo>
                  <a:cubicBezTo>
                    <a:pt x="0" y="99867"/>
                    <a:pt x="8294" y="108161"/>
                    <a:pt x="18491" y="108161"/>
                  </a:cubicBezTo>
                  <a:cubicBezTo>
                    <a:pt x="28689" y="108161"/>
                    <a:pt x="36983" y="99867"/>
                    <a:pt x="36983" y="89669"/>
                  </a:cubicBezTo>
                  <a:lnTo>
                    <a:pt x="36983" y="18491"/>
                  </a:lnTo>
                  <a:cubicBezTo>
                    <a:pt x="36983" y="8294"/>
                    <a:pt x="28689" y="0"/>
                    <a:pt x="18491" y="0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382" name="Forme libre 381">
              <a:extLst>
                <a:ext uri="{FF2B5EF4-FFF2-40B4-BE49-F238E27FC236}">
                  <a16:creationId xmlns:a16="http://schemas.microsoft.com/office/drawing/2014/main" id="{4C62494C-4061-2E45-80FF-4AD6F9100415}"/>
                </a:ext>
              </a:extLst>
            </p:cNvPr>
            <p:cNvSpPr/>
            <p:nvPr/>
          </p:nvSpPr>
          <p:spPr>
            <a:xfrm>
              <a:off x="2667591" y="1772636"/>
              <a:ext cx="36982" cy="108160"/>
            </a:xfrm>
            <a:custGeom>
              <a:avLst/>
              <a:gdLst>
                <a:gd name="connsiteX0" fmla="*/ 18491 w 36982"/>
                <a:gd name="connsiteY0" fmla="*/ 0 h 108160"/>
                <a:gd name="connsiteX1" fmla="*/ 0 w 36982"/>
                <a:gd name="connsiteY1" fmla="*/ 18491 h 108160"/>
                <a:gd name="connsiteX2" fmla="*/ 0 w 36982"/>
                <a:gd name="connsiteY2" fmla="*/ 89669 h 108160"/>
                <a:gd name="connsiteX3" fmla="*/ 18491 w 36982"/>
                <a:gd name="connsiteY3" fmla="*/ 108161 h 108160"/>
                <a:gd name="connsiteX4" fmla="*/ 36983 w 36982"/>
                <a:gd name="connsiteY4" fmla="*/ 89669 h 108160"/>
                <a:gd name="connsiteX5" fmla="*/ 36983 w 36982"/>
                <a:gd name="connsiteY5" fmla="*/ 18491 h 108160"/>
                <a:gd name="connsiteX6" fmla="*/ 18491 w 36982"/>
                <a:gd name="connsiteY6" fmla="*/ 0 h 10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82" h="108160">
                  <a:moveTo>
                    <a:pt x="18491" y="0"/>
                  </a:moveTo>
                  <a:cubicBezTo>
                    <a:pt x="8294" y="0"/>
                    <a:pt x="0" y="8294"/>
                    <a:pt x="0" y="18491"/>
                  </a:cubicBezTo>
                  <a:lnTo>
                    <a:pt x="0" y="89669"/>
                  </a:lnTo>
                  <a:cubicBezTo>
                    <a:pt x="0" y="99867"/>
                    <a:pt x="8294" y="108161"/>
                    <a:pt x="18491" y="108161"/>
                  </a:cubicBezTo>
                  <a:cubicBezTo>
                    <a:pt x="28689" y="108161"/>
                    <a:pt x="36983" y="99867"/>
                    <a:pt x="36983" y="89669"/>
                  </a:cubicBezTo>
                  <a:lnTo>
                    <a:pt x="36983" y="18491"/>
                  </a:lnTo>
                  <a:cubicBezTo>
                    <a:pt x="36983" y="8294"/>
                    <a:pt x="28689" y="0"/>
                    <a:pt x="18491" y="0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83" name="Graphique 111">
            <a:extLst>
              <a:ext uri="{FF2B5EF4-FFF2-40B4-BE49-F238E27FC236}">
                <a16:creationId xmlns:a16="http://schemas.microsoft.com/office/drawing/2014/main" id="{2868707D-23E8-CC45-A4DC-4BD9B7C1B266}"/>
              </a:ext>
            </a:extLst>
          </p:cNvPr>
          <p:cNvGrpSpPr/>
          <p:nvPr/>
        </p:nvGrpSpPr>
        <p:grpSpPr>
          <a:xfrm>
            <a:off x="7673614" y="2369825"/>
            <a:ext cx="1162506" cy="1162506"/>
            <a:chOff x="7673614" y="2369825"/>
            <a:chExt cx="1162506" cy="1162506"/>
          </a:xfrm>
        </p:grpSpPr>
        <p:sp>
          <p:nvSpPr>
            <p:cNvPr id="384" name="Forme libre 383">
              <a:extLst>
                <a:ext uri="{FF2B5EF4-FFF2-40B4-BE49-F238E27FC236}">
                  <a16:creationId xmlns:a16="http://schemas.microsoft.com/office/drawing/2014/main" id="{E806E0A8-D6BF-8745-87D9-D7995D58AF23}"/>
                </a:ext>
              </a:extLst>
            </p:cNvPr>
            <p:cNvSpPr/>
            <p:nvPr/>
          </p:nvSpPr>
          <p:spPr>
            <a:xfrm>
              <a:off x="8046975" y="2606774"/>
              <a:ext cx="699951" cy="382033"/>
            </a:xfrm>
            <a:custGeom>
              <a:avLst/>
              <a:gdLst>
                <a:gd name="connsiteX0" fmla="*/ 693765 w 699951"/>
                <a:gd name="connsiteY0" fmla="*/ 177813 h 382033"/>
                <a:gd name="connsiteX1" fmla="*/ 481250 w 699951"/>
                <a:gd name="connsiteY1" fmla="*/ 3573 h 382033"/>
                <a:gd name="connsiteX2" fmla="*/ 464255 w 699951"/>
                <a:gd name="connsiteY2" fmla="*/ 1670 h 382033"/>
                <a:gd name="connsiteX3" fmla="*/ 455213 w 699951"/>
                <a:gd name="connsiteY3" fmla="*/ 16762 h 382033"/>
                <a:gd name="connsiteX4" fmla="*/ 455213 w 699951"/>
                <a:gd name="connsiteY4" fmla="*/ 93718 h 382033"/>
                <a:gd name="connsiteX5" fmla="*/ 67643 w 699951"/>
                <a:gd name="connsiteY5" fmla="*/ 93718 h 382033"/>
                <a:gd name="connsiteX6" fmla="*/ 51531 w 699951"/>
                <a:gd name="connsiteY6" fmla="*/ 110510 h 382033"/>
                <a:gd name="connsiteX7" fmla="*/ 67643 w 699951"/>
                <a:gd name="connsiteY7" fmla="*/ 127302 h 382033"/>
                <a:gd name="connsiteX8" fmla="*/ 471325 w 699951"/>
                <a:gd name="connsiteY8" fmla="*/ 127302 h 382033"/>
                <a:gd name="connsiteX9" fmla="*/ 487437 w 699951"/>
                <a:gd name="connsiteY9" fmla="*/ 110510 h 382033"/>
                <a:gd name="connsiteX10" fmla="*/ 487437 w 699951"/>
                <a:gd name="connsiteY10" fmla="*/ 51365 h 382033"/>
                <a:gd name="connsiteX11" fmla="*/ 657734 w 699951"/>
                <a:gd name="connsiteY11" fmla="*/ 191002 h 382033"/>
                <a:gd name="connsiteX12" fmla="*/ 487437 w 699951"/>
                <a:gd name="connsiteY12" fmla="*/ 330639 h 382033"/>
                <a:gd name="connsiteX13" fmla="*/ 487437 w 699951"/>
                <a:gd name="connsiteY13" fmla="*/ 271493 h 382033"/>
                <a:gd name="connsiteX14" fmla="*/ 471325 w 699951"/>
                <a:gd name="connsiteY14" fmla="*/ 254702 h 382033"/>
                <a:gd name="connsiteX15" fmla="*/ 16112 w 699951"/>
                <a:gd name="connsiteY15" fmla="*/ 254702 h 382033"/>
                <a:gd name="connsiteX16" fmla="*/ 0 w 699951"/>
                <a:gd name="connsiteY16" fmla="*/ 271493 h 382033"/>
                <a:gd name="connsiteX17" fmla="*/ 16112 w 699951"/>
                <a:gd name="connsiteY17" fmla="*/ 288285 h 382033"/>
                <a:gd name="connsiteX18" fmla="*/ 455213 w 699951"/>
                <a:gd name="connsiteY18" fmla="*/ 288285 h 382033"/>
                <a:gd name="connsiteX19" fmla="*/ 455213 w 699951"/>
                <a:gd name="connsiteY19" fmla="*/ 365242 h 382033"/>
                <a:gd name="connsiteX20" fmla="*/ 464255 w 699951"/>
                <a:gd name="connsiteY20" fmla="*/ 380334 h 382033"/>
                <a:gd name="connsiteX21" fmla="*/ 471325 w 699951"/>
                <a:gd name="connsiteY21" fmla="*/ 382034 h 382033"/>
                <a:gd name="connsiteX22" fmla="*/ 481250 w 699951"/>
                <a:gd name="connsiteY22" fmla="*/ 378430 h 382033"/>
                <a:gd name="connsiteX23" fmla="*/ 693765 w 699951"/>
                <a:gd name="connsiteY23" fmla="*/ 204190 h 382033"/>
                <a:gd name="connsiteX24" fmla="*/ 699951 w 699951"/>
                <a:gd name="connsiteY24" fmla="*/ 191002 h 382033"/>
                <a:gd name="connsiteX25" fmla="*/ 693765 w 699951"/>
                <a:gd name="connsiteY25" fmla="*/ 177745 h 38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99951" h="382033">
                  <a:moveTo>
                    <a:pt x="693765" y="177813"/>
                  </a:moveTo>
                  <a:lnTo>
                    <a:pt x="481250" y="3573"/>
                  </a:lnTo>
                  <a:cubicBezTo>
                    <a:pt x="476424" y="-370"/>
                    <a:pt x="469829" y="-1118"/>
                    <a:pt x="464255" y="1670"/>
                  </a:cubicBezTo>
                  <a:cubicBezTo>
                    <a:pt x="458748" y="4457"/>
                    <a:pt x="455213" y="10372"/>
                    <a:pt x="455213" y="16762"/>
                  </a:cubicBezTo>
                  <a:lnTo>
                    <a:pt x="455213" y="93718"/>
                  </a:lnTo>
                  <a:lnTo>
                    <a:pt x="67643" y="93718"/>
                  </a:lnTo>
                  <a:cubicBezTo>
                    <a:pt x="58737" y="93718"/>
                    <a:pt x="51531" y="101265"/>
                    <a:pt x="51531" y="110510"/>
                  </a:cubicBezTo>
                  <a:cubicBezTo>
                    <a:pt x="51531" y="119756"/>
                    <a:pt x="58737" y="127302"/>
                    <a:pt x="67643" y="127302"/>
                  </a:cubicBezTo>
                  <a:lnTo>
                    <a:pt x="471325" y="127302"/>
                  </a:lnTo>
                  <a:cubicBezTo>
                    <a:pt x="480231" y="127302"/>
                    <a:pt x="487437" y="119756"/>
                    <a:pt x="487437" y="110510"/>
                  </a:cubicBezTo>
                  <a:lnTo>
                    <a:pt x="487437" y="51365"/>
                  </a:lnTo>
                  <a:lnTo>
                    <a:pt x="657734" y="191002"/>
                  </a:lnTo>
                  <a:lnTo>
                    <a:pt x="487437" y="330639"/>
                  </a:lnTo>
                  <a:lnTo>
                    <a:pt x="487437" y="271493"/>
                  </a:lnTo>
                  <a:cubicBezTo>
                    <a:pt x="487437" y="262180"/>
                    <a:pt x="480231" y="254702"/>
                    <a:pt x="471325" y="254702"/>
                  </a:cubicBezTo>
                  <a:lnTo>
                    <a:pt x="16112" y="254702"/>
                  </a:lnTo>
                  <a:cubicBezTo>
                    <a:pt x="7206" y="254702"/>
                    <a:pt x="0" y="262248"/>
                    <a:pt x="0" y="271493"/>
                  </a:cubicBezTo>
                  <a:cubicBezTo>
                    <a:pt x="0" y="280739"/>
                    <a:pt x="7206" y="288285"/>
                    <a:pt x="16112" y="288285"/>
                  </a:cubicBezTo>
                  <a:lnTo>
                    <a:pt x="455213" y="288285"/>
                  </a:lnTo>
                  <a:lnTo>
                    <a:pt x="455213" y="365242"/>
                  </a:lnTo>
                  <a:cubicBezTo>
                    <a:pt x="455213" y="371700"/>
                    <a:pt x="458748" y="377547"/>
                    <a:pt x="464255" y="380334"/>
                  </a:cubicBezTo>
                  <a:cubicBezTo>
                    <a:pt x="466498" y="381490"/>
                    <a:pt x="468877" y="382034"/>
                    <a:pt x="471325" y="382034"/>
                  </a:cubicBezTo>
                  <a:cubicBezTo>
                    <a:pt x="474860" y="382034"/>
                    <a:pt x="478395" y="380810"/>
                    <a:pt x="481250" y="378430"/>
                  </a:cubicBezTo>
                  <a:lnTo>
                    <a:pt x="693765" y="204190"/>
                  </a:lnTo>
                  <a:cubicBezTo>
                    <a:pt x="697640" y="200995"/>
                    <a:pt x="699951" y="196101"/>
                    <a:pt x="699951" y="191002"/>
                  </a:cubicBezTo>
                  <a:cubicBezTo>
                    <a:pt x="699951" y="185903"/>
                    <a:pt x="697708" y="180940"/>
                    <a:pt x="693765" y="17774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5" name="Forme libre 384">
              <a:extLst>
                <a:ext uri="{FF2B5EF4-FFF2-40B4-BE49-F238E27FC236}">
                  <a16:creationId xmlns:a16="http://schemas.microsoft.com/office/drawing/2014/main" id="{EAB35E1A-468C-1149-BACF-553C56762317}"/>
                </a:ext>
              </a:extLst>
            </p:cNvPr>
            <p:cNvSpPr/>
            <p:nvPr/>
          </p:nvSpPr>
          <p:spPr>
            <a:xfrm>
              <a:off x="7817397" y="2702328"/>
              <a:ext cx="171860" cy="33583"/>
            </a:xfrm>
            <a:custGeom>
              <a:avLst/>
              <a:gdLst>
                <a:gd name="connsiteX0" fmla="*/ 171861 w 171860"/>
                <a:gd name="connsiteY0" fmla="*/ 16792 h 33583"/>
                <a:gd name="connsiteX1" fmla="*/ 155749 w 171860"/>
                <a:gd name="connsiteY1" fmla="*/ 0 h 33583"/>
                <a:gd name="connsiteX2" fmla="*/ 16112 w 171860"/>
                <a:gd name="connsiteY2" fmla="*/ 0 h 33583"/>
                <a:gd name="connsiteX3" fmla="*/ 0 w 171860"/>
                <a:gd name="connsiteY3" fmla="*/ 16792 h 33583"/>
                <a:gd name="connsiteX4" fmla="*/ 16112 w 171860"/>
                <a:gd name="connsiteY4" fmla="*/ 33583 h 33583"/>
                <a:gd name="connsiteX5" fmla="*/ 155749 w 171860"/>
                <a:gd name="connsiteY5" fmla="*/ 33583 h 33583"/>
                <a:gd name="connsiteX6" fmla="*/ 171861 w 171860"/>
                <a:gd name="connsiteY6" fmla="*/ 16792 h 3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860" h="33583">
                  <a:moveTo>
                    <a:pt x="171861" y="16792"/>
                  </a:moveTo>
                  <a:cubicBezTo>
                    <a:pt x="171861" y="7478"/>
                    <a:pt x="164654" y="0"/>
                    <a:pt x="155749" y="0"/>
                  </a:cubicBezTo>
                  <a:lnTo>
                    <a:pt x="16112" y="0"/>
                  </a:lnTo>
                  <a:cubicBezTo>
                    <a:pt x="7206" y="0"/>
                    <a:pt x="0" y="7546"/>
                    <a:pt x="0" y="16792"/>
                  </a:cubicBezTo>
                  <a:cubicBezTo>
                    <a:pt x="0" y="26037"/>
                    <a:pt x="7206" y="33583"/>
                    <a:pt x="16112" y="33583"/>
                  </a:cubicBezTo>
                  <a:lnTo>
                    <a:pt x="155749" y="33583"/>
                  </a:lnTo>
                  <a:cubicBezTo>
                    <a:pt x="164654" y="33583"/>
                    <a:pt x="171861" y="26037"/>
                    <a:pt x="171861" y="16792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6" name="Forme libre 385">
              <a:extLst>
                <a:ext uri="{FF2B5EF4-FFF2-40B4-BE49-F238E27FC236}">
                  <a16:creationId xmlns:a16="http://schemas.microsoft.com/office/drawing/2014/main" id="{2FE3DF5C-C798-714E-A14E-2C672A3E4440}"/>
                </a:ext>
              </a:extLst>
            </p:cNvPr>
            <p:cNvSpPr/>
            <p:nvPr/>
          </p:nvSpPr>
          <p:spPr>
            <a:xfrm>
              <a:off x="7901968" y="2865487"/>
              <a:ext cx="100682" cy="33583"/>
            </a:xfrm>
            <a:custGeom>
              <a:avLst/>
              <a:gdLst>
                <a:gd name="connsiteX0" fmla="*/ 84571 w 100682"/>
                <a:gd name="connsiteY0" fmla="*/ 0 h 33583"/>
                <a:gd name="connsiteX1" fmla="*/ 16112 w 100682"/>
                <a:gd name="connsiteY1" fmla="*/ 0 h 33583"/>
                <a:gd name="connsiteX2" fmla="*/ 0 w 100682"/>
                <a:gd name="connsiteY2" fmla="*/ 16792 h 33583"/>
                <a:gd name="connsiteX3" fmla="*/ 16112 w 100682"/>
                <a:gd name="connsiteY3" fmla="*/ 33583 h 33583"/>
                <a:gd name="connsiteX4" fmla="*/ 84571 w 100682"/>
                <a:gd name="connsiteY4" fmla="*/ 33583 h 33583"/>
                <a:gd name="connsiteX5" fmla="*/ 100683 w 100682"/>
                <a:gd name="connsiteY5" fmla="*/ 16792 h 33583"/>
                <a:gd name="connsiteX6" fmla="*/ 84571 w 100682"/>
                <a:gd name="connsiteY6" fmla="*/ 0 h 3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682" h="33583">
                  <a:moveTo>
                    <a:pt x="84571" y="0"/>
                  </a:moveTo>
                  <a:lnTo>
                    <a:pt x="16112" y="0"/>
                  </a:lnTo>
                  <a:cubicBezTo>
                    <a:pt x="7206" y="0"/>
                    <a:pt x="0" y="7546"/>
                    <a:pt x="0" y="16792"/>
                  </a:cubicBezTo>
                  <a:cubicBezTo>
                    <a:pt x="0" y="26037"/>
                    <a:pt x="7206" y="33583"/>
                    <a:pt x="16112" y="33583"/>
                  </a:cubicBezTo>
                  <a:lnTo>
                    <a:pt x="84571" y="33583"/>
                  </a:lnTo>
                  <a:cubicBezTo>
                    <a:pt x="93476" y="33583"/>
                    <a:pt x="100683" y="26037"/>
                    <a:pt x="100683" y="16792"/>
                  </a:cubicBezTo>
                  <a:cubicBezTo>
                    <a:pt x="100683" y="7546"/>
                    <a:pt x="93476" y="0"/>
                    <a:pt x="84571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7" name="Forme libre 386">
              <a:extLst>
                <a:ext uri="{FF2B5EF4-FFF2-40B4-BE49-F238E27FC236}">
                  <a16:creationId xmlns:a16="http://schemas.microsoft.com/office/drawing/2014/main" id="{C272125E-B477-D844-8AA4-552D64B4FCBE}"/>
                </a:ext>
              </a:extLst>
            </p:cNvPr>
            <p:cNvSpPr/>
            <p:nvPr/>
          </p:nvSpPr>
          <p:spPr>
            <a:xfrm>
              <a:off x="7721813" y="2958925"/>
              <a:ext cx="704913" cy="382101"/>
            </a:xfrm>
            <a:custGeom>
              <a:avLst/>
              <a:gdLst>
                <a:gd name="connsiteX0" fmla="*/ 688802 w 704913"/>
                <a:gd name="connsiteY0" fmla="*/ 254702 h 382101"/>
                <a:gd name="connsiteX1" fmla="*/ 228694 w 704913"/>
                <a:gd name="connsiteY1" fmla="*/ 254702 h 382101"/>
                <a:gd name="connsiteX2" fmla="*/ 212582 w 704913"/>
                <a:gd name="connsiteY2" fmla="*/ 271493 h 382101"/>
                <a:gd name="connsiteX3" fmla="*/ 212582 w 704913"/>
                <a:gd name="connsiteY3" fmla="*/ 330638 h 382101"/>
                <a:gd name="connsiteX4" fmla="*/ 42285 w 704913"/>
                <a:gd name="connsiteY4" fmla="*/ 191002 h 382101"/>
                <a:gd name="connsiteX5" fmla="*/ 212582 w 704913"/>
                <a:gd name="connsiteY5" fmla="*/ 51365 h 382101"/>
                <a:gd name="connsiteX6" fmla="*/ 212582 w 704913"/>
                <a:gd name="connsiteY6" fmla="*/ 110510 h 382101"/>
                <a:gd name="connsiteX7" fmla="*/ 228694 w 704913"/>
                <a:gd name="connsiteY7" fmla="*/ 127302 h 382101"/>
                <a:gd name="connsiteX8" fmla="*/ 624354 w 704913"/>
                <a:gd name="connsiteY8" fmla="*/ 127302 h 382101"/>
                <a:gd name="connsiteX9" fmla="*/ 640466 w 704913"/>
                <a:gd name="connsiteY9" fmla="*/ 110510 h 382101"/>
                <a:gd name="connsiteX10" fmla="*/ 624354 w 704913"/>
                <a:gd name="connsiteY10" fmla="*/ 93718 h 382101"/>
                <a:gd name="connsiteX11" fmla="*/ 244806 w 704913"/>
                <a:gd name="connsiteY11" fmla="*/ 93718 h 382101"/>
                <a:gd name="connsiteX12" fmla="*/ 244806 w 704913"/>
                <a:gd name="connsiteY12" fmla="*/ 16762 h 382101"/>
                <a:gd name="connsiteX13" fmla="*/ 235696 w 704913"/>
                <a:gd name="connsiteY13" fmla="*/ 1670 h 382101"/>
                <a:gd name="connsiteX14" fmla="*/ 218701 w 704913"/>
                <a:gd name="connsiteY14" fmla="*/ 3573 h 382101"/>
                <a:gd name="connsiteX15" fmla="*/ 6186 w 704913"/>
                <a:gd name="connsiteY15" fmla="*/ 177813 h 382101"/>
                <a:gd name="connsiteX16" fmla="*/ 0 w 704913"/>
                <a:gd name="connsiteY16" fmla="*/ 191070 h 382101"/>
                <a:gd name="connsiteX17" fmla="*/ 6186 w 704913"/>
                <a:gd name="connsiteY17" fmla="*/ 204258 h 382101"/>
                <a:gd name="connsiteX18" fmla="*/ 218701 w 704913"/>
                <a:gd name="connsiteY18" fmla="*/ 378498 h 382101"/>
                <a:gd name="connsiteX19" fmla="*/ 228626 w 704913"/>
                <a:gd name="connsiteY19" fmla="*/ 382102 h 382101"/>
                <a:gd name="connsiteX20" fmla="*/ 235696 w 704913"/>
                <a:gd name="connsiteY20" fmla="*/ 380402 h 382101"/>
                <a:gd name="connsiteX21" fmla="*/ 244806 w 704913"/>
                <a:gd name="connsiteY21" fmla="*/ 365310 h 382101"/>
                <a:gd name="connsiteX22" fmla="*/ 244806 w 704913"/>
                <a:gd name="connsiteY22" fmla="*/ 288353 h 382101"/>
                <a:gd name="connsiteX23" fmla="*/ 688802 w 704913"/>
                <a:gd name="connsiteY23" fmla="*/ 288353 h 382101"/>
                <a:gd name="connsiteX24" fmla="*/ 704914 w 704913"/>
                <a:gd name="connsiteY24" fmla="*/ 271561 h 382101"/>
                <a:gd name="connsiteX25" fmla="*/ 688802 w 704913"/>
                <a:gd name="connsiteY25" fmla="*/ 254770 h 38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4913" h="382101">
                  <a:moveTo>
                    <a:pt x="688802" y="254702"/>
                  </a:moveTo>
                  <a:lnTo>
                    <a:pt x="228694" y="254702"/>
                  </a:lnTo>
                  <a:cubicBezTo>
                    <a:pt x="219788" y="254702"/>
                    <a:pt x="212582" y="262248"/>
                    <a:pt x="212582" y="271493"/>
                  </a:cubicBezTo>
                  <a:lnTo>
                    <a:pt x="212582" y="330638"/>
                  </a:lnTo>
                  <a:lnTo>
                    <a:pt x="42285" y="191002"/>
                  </a:lnTo>
                  <a:lnTo>
                    <a:pt x="212582" y="51365"/>
                  </a:lnTo>
                  <a:lnTo>
                    <a:pt x="212582" y="110510"/>
                  </a:lnTo>
                  <a:cubicBezTo>
                    <a:pt x="212582" y="119824"/>
                    <a:pt x="219788" y="127302"/>
                    <a:pt x="228694" y="127302"/>
                  </a:cubicBezTo>
                  <a:lnTo>
                    <a:pt x="624354" y="127302"/>
                  </a:lnTo>
                  <a:cubicBezTo>
                    <a:pt x="633260" y="127302"/>
                    <a:pt x="640466" y="119756"/>
                    <a:pt x="640466" y="110510"/>
                  </a:cubicBezTo>
                  <a:cubicBezTo>
                    <a:pt x="640466" y="101265"/>
                    <a:pt x="633260" y="93718"/>
                    <a:pt x="624354" y="93718"/>
                  </a:cubicBezTo>
                  <a:lnTo>
                    <a:pt x="244806" y="93718"/>
                  </a:lnTo>
                  <a:lnTo>
                    <a:pt x="244806" y="16762"/>
                  </a:lnTo>
                  <a:cubicBezTo>
                    <a:pt x="244806" y="10304"/>
                    <a:pt x="241271" y="4457"/>
                    <a:pt x="235696" y="1670"/>
                  </a:cubicBezTo>
                  <a:cubicBezTo>
                    <a:pt x="230190" y="-1118"/>
                    <a:pt x="223527" y="-370"/>
                    <a:pt x="218701" y="3573"/>
                  </a:cubicBezTo>
                  <a:lnTo>
                    <a:pt x="6186" y="177813"/>
                  </a:lnTo>
                  <a:cubicBezTo>
                    <a:pt x="2311" y="181008"/>
                    <a:pt x="0" y="185903"/>
                    <a:pt x="0" y="191070"/>
                  </a:cubicBezTo>
                  <a:cubicBezTo>
                    <a:pt x="0" y="196236"/>
                    <a:pt x="2243" y="201131"/>
                    <a:pt x="6186" y="204258"/>
                  </a:cubicBezTo>
                  <a:lnTo>
                    <a:pt x="218701" y="378498"/>
                  </a:lnTo>
                  <a:cubicBezTo>
                    <a:pt x="221624" y="380878"/>
                    <a:pt x="225091" y="382102"/>
                    <a:pt x="228626" y="382102"/>
                  </a:cubicBezTo>
                  <a:cubicBezTo>
                    <a:pt x="231006" y="382102"/>
                    <a:pt x="233453" y="381558"/>
                    <a:pt x="235696" y="380402"/>
                  </a:cubicBezTo>
                  <a:cubicBezTo>
                    <a:pt x="241271" y="377615"/>
                    <a:pt x="244806" y="371700"/>
                    <a:pt x="244806" y="365310"/>
                  </a:cubicBezTo>
                  <a:lnTo>
                    <a:pt x="244806" y="288353"/>
                  </a:lnTo>
                  <a:lnTo>
                    <a:pt x="688802" y="288353"/>
                  </a:lnTo>
                  <a:cubicBezTo>
                    <a:pt x="697708" y="288353"/>
                    <a:pt x="704914" y="280807"/>
                    <a:pt x="704914" y="271561"/>
                  </a:cubicBezTo>
                  <a:cubicBezTo>
                    <a:pt x="704914" y="262316"/>
                    <a:pt x="697708" y="254770"/>
                    <a:pt x="688802" y="254770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8" name="Forme libre 387">
              <a:extLst>
                <a:ext uri="{FF2B5EF4-FFF2-40B4-BE49-F238E27FC236}">
                  <a16:creationId xmlns:a16="http://schemas.microsoft.com/office/drawing/2014/main" id="{7CC9CA0F-A2A1-264C-AC77-2A021AE1B4CF}"/>
                </a:ext>
              </a:extLst>
            </p:cNvPr>
            <p:cNvSpPr/>
            <p:nvPr/>
          </p:nvSpPr>
          <p:spPr>
            <a:xfrm>
              <a:off x="8502188" y="3212267"/>
              <a:ext cx="196062" cy="33583"/>
            </a:xfrm>
            <a:custGeom>
              <a:avLst/>
              <a:gdLst>
                <a:gd name="connsiteX0" fmla="*/ 179951 w 196062"/>
                <a:gd name="connsiteY0" fmla="*/ 0 h 33583"/>
                <a:gd name="connsiteX1" fmla="*/ 16112 w 196062"/>
                <a:gd name="connsiteY1" fmla="*/ 0 h 33583"/>
                <a:gd name="connsiteX2" fmla="*/ 0 w 196062"/>
                <a:gd name="connsiteY2" fmla="*/ 16792 h 33583"/>
                <a:gd name="connsiteX3" fmla="*/ 16112 w 196062"/>
                <a:gd name="connsiteY3" fmla="*/ 33584 h 33583"/>
                <a:gd name="connsiteX4" fmla="*/ 179951 w 196062"/>
                <a:gd name="connsiteY4" fmla="*/ 33584 h 33583"/>
                <a:gd name="connsiteX5" fmla="*/ 196062 w 196062"/>
                <a:gd name="connsiteY5" fmla="*/ 16792 h 33583"/>
                <a:gd name="connsiteX6" fmla="*/ 179951 w 196062"/>
                <a:gd name="connsiteY6" fmla="*/ 0 h 3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62" h="33583">
                  <a:moveTo>
                    <a:pt x="179951" y="0"/>
                  </a:moveTo>
                  <a:lnTo>
                    <a:pt x="16112" y="0"/>
                  </a:lnTo>
                  <a:cubicBezTo>
                    <a:pt x="7206" y="0"/>
                    <a:pt x="0" y="7546"/>
                    <a:pt x="0" y="16792"/>
                  </a:cubicBezTo>
                  <a:cubicBezTo>
                    <a:pt x="0" y="26037"/>
                    <a:pt x="7206" y="33584"/>
                    <a:pt x="16112" y="33584"/>
                  </a:cubicBezTo>
                  <a:lnTo>
                    <a:pt x="179951" y="33584"/>
                  </a:lnTo>
                  <a:cubicBezTo>
                    <a:pt x="188856" y="33584"/>
                    <a:pt x="196062" y="26037"/>
                    <a:pt x="196062" y="16792"/>
                  </a:cubicBezTo>
                  <a:cubicBezTo>
                    <a:pt x="196062" y="7546"/>
                    <a:pt x="188856" y="0"/>
                    <a:pt x="179951" y="0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9" name="Forme libre 388">
              <a:extLst>
                <a:ext uri="{FF2B5EF4-FFF2-40B4-BE49-F238E27FC236}">
                  <a16:creationId xmlns:a16="http://schemas.microsoft.com/office/drawing/2014/main" id="{675945CE-7FFB-4046-BC84-9B495236710F}"/>
                </a:ext>
              </a:extLst>
            </p:cNvPr>
            <p:cNvSpPr/>
            <p:nvPr/>
          </p:nvSpPr>
          <p:spPr>
            <a:xfrm>
              <a:off x="8418705" y="3050468"/>
              <a:ext cx="127807" cy="33583"/>
            </a:xfrm>
            <a:custGeom>
              <a:avLst/>
              <a:gdLst>
                <a:gd name="connsiteX0" fmla="*/ 127808 w 127807"/>
                <a:gd name="connsiteY0" fmla="*/ 16792 h 33583"/>
                <a:gd name="connsiteX1" fmla="*/ 111696 w 127807"/>
                <a:gd name="connsiteY1" fmla="*/ 0 h 33583"/>
                <a:gd name="connsiteX2" fmla="*/ 16112 w 127807"/>
                <a:gd name="connsiteY2" fmla="*/ 0 h 33583"/>
                <a:gd name="connsiteX3" fmla="*/ 0 w 127807"/>
                <a:gd name="connsiteY3" fmla="*/ 16792 h 33583"/>
                <a:gd name="connsiteX4" fmla="*/ 16112 w 127807"/>
                <a:gd name="connsiteY4" fmla="*/ 33583 h 33583"/>
                <a:gd name="connsiteX5" fmla="*/ 111696 w 127807"/>
                <a:gd name="connsiteY5" fmla="*/ 33583 h 33583"/>
                <a:gd name="connsiteX6" fmla="*/ 127808 w 127807"/>
                <a:gd name="connsiteY6" fmla="*/ 16792 h 3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807" h="33583">
                  <a:moveTo>
                    <a:pt x="127808" y="16792"/>
                  </a:moveTo>
                  <a:cubicBezTo>
                    <a:pt x="127808" y="7478"/>
                    <a:pt x="120601" y="0"/>
                    <a:pt x="111696" y="0"/>
                  </a:cubicBezTo>
                  <a:lnTo>
                    <a:pt x="16112" y="0"/>
                  </a:lnTo>
                  <a:cubicBezTo>
                    <a:pt x="7206" y="0"/>
                    <a:pt x="0" y="7546"/>
                    <a:pt x="0" y="16792"/>
                  </a:cubicBezTo>
                  <a:cubicBezTo>
                    <a:pt x="0" y="26037"/>
                    <a:pt x="7206" y="33583"/>
                    <a:pt x="16112" y="33583"/>
                  </a:cubicBezTo>
                  <a:lnTo>
                    <a:pt x="111696" y="33583"/>
                  </a:lnTo>
                  <a:cubicBezTo>
                    <a:pt x="120601" y="33583"/>
                    <a:pt x="127808" y="26037"/>
                    <a:pt x="127808" y="16792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90" name="Graphique 113">
            <a:extLst>
              <a:ext uri="{FF2B5EF4-FFF2-40B4-BE49-F238E27FC236}">
                <a16:creationId xmlns:a16="http://schemas.microsoft.com/office/drawing/2014/main" id="{80479284-7E54-B04F-9386-274B264529C1}"/>
              </a:ext>
            </a:extLst>
          </p:cNvPr>
          <p:cNvGrpSpPr/>
          <p:nvPr/>
        </p:nvGrpSpPr>
        <p:grpSpPr>
          <a:xfrm>
            <a:off x="2105303" y="2369825"/>
            <a:ext cx="1162506" cy="1162506"/>
            <a:chOff x="2105303" y="2369825"/>
            <a:chExt cx="1162506" cy="1162506"/>
          </a:xfrm>
          <a:solidFill>
            <a:srgbClr val="A71680"/>
          </a:solidFill>
        </p:grpSpPr>
        <p:sp>
          <p:nvSpPr>
            <p:cNvPr id="391" name="Forme libre 390">
              <a:extLst>
                <a:ext uri="{FF2B5EF4-FFF2-40B4-BE49-F238E27FC236}">
                  <a16:creationId xmlns:a16="http://schemas.microsoft.com/office/drawing/2014/main" id="{F5696E2A-A60C-D24F-B491-C2F7C1AD5CC1}"/>
                </a:ext>
              </a:extLst>
            </p:cNvPr>
            <p:cNvSpPr/>
            <p:nvPr/>
          </p:nvSpPr>
          <p:spPr>
            <a:xfrm>
              <a:off x="2366015" y="3094045"/>
              <a:ext cx="655085" cy="406809"/>
            </a:xfrm>
            <a:custGeom>
              <a:avLst/>
              <a:gdLst>
                <a:gd name="connsiteX0" fmla="*/ 646858 w 655085"/>
                <a:gd name="connsiteY0" fmla="*/ 65875 h 406809"/>
                <a:gd name="connsiteX1" fmla="*/ 528364 w 655085"/>
                <a:gd name="connsiteY1" fmla="*/ 36235 h 406809"/>
                <a:gd name="connsiteX2" fmla="*/ 457662 w 655085"/>
                <a:gd name="connsiteY2" fmla="*/ 52347 h 406809"/>
                <a:gd name="connsiteX3" fmla="*/ 376491 w 655085"/>
                <a:gd name="connsiteY3" fmla="*/ 143172 h 406809"/>
                <a:gd name="connsiteX4" fmla="*/ 382949 w 655085"/>
                <a:gd name="connsiteY4" fmla="*/ 219992 h 406809"/>
                <a:gd name="connsiteX5" fmla="*/ 342975 w 655085"/>
                <a:gd name="connsiteY5" fmla="*/ 278730 h 406809"/>
                <a:gd name="connsiteX6" fmla="*/ 342975 w 655085"/>
                <a:gd name="connsiteY6" fmla="*/ 0 h 406809"/>
                <a:gd name="connsiteX7" fmla="*/ 312179 w 655085"/>
                <a:gd name="connsiteY7" fmla="*/ 0 h 406809"/>
                <a:gd name="connsiteX8" fmla="*/ 312179 w 655085"/>
                <a:gd name="connsiteY8" fmla="*/ 278730 h 406809"/>
                <a:gd name="connsiteX9" fmla="*/ 272205 w 655085"/>
                <a:gd name="connsiteY9" fmla="*/ 219992 h 406809"/>
                <a:gd name="connsiteX10" fmla="*/ 278663 w 655085"/>
                <a:gd name="connsiteY10" fmla="*/ 143172 h 406809"/>
                <a:gd name="connsiteX11" fmla="*/ 197492 w 655085"/>
                <a:gd name="connsiteY11" fmla="*/ 52347 h 406809"/>
                <a:gd name="connsiteX12" fmla="*/ 126790 w 655085"/>
                <a:gd name="connsiteY12" fmla="*/ 36235 h 406809"/>
                <a:gd name="connsiteX13" fmla="*/ 8296 w 655085"/>
                <a:gd name="connsiteY13" fmla="*/ 65875 h 406809"/>
                <a:gd name="connsiteX14" fmla="*/ 546 w 655085"/>
                <a:gd name="connsiteY14" fmla="*/ 83551 h 406809"/>
                <a:gd name="connsiteX15" fmla="*/ 82193 w 655085"/>
                <a:gd name="connsiteY15" fmla="*/ 233045 h 406809"/>
                <a:gd name="connsiteX16" fmla="*/ 183759 w 655085"/>
                <a:gd name="connsiteY16" fmla="*/ 281449 h 406809"/>
                <a:gd name="connsiteX17" fmla="*/ 255141 w 655085"/>
                <a:gd name="connsiteY17" fmla="*/ 249021 h 406809"/>
                <a:gd name="connsiteX18" fmla="*/ 312111 w 655085"/>
                <a:gd name="connsiteY18" fmla="*/ 389406 h 406809"/>
                <a:gd name="connsiteX19" fmla="*/ 312111 w 655085"/>
                <a:gd name="connsiteY19" fmla="*/ 391377 h 406809"/>
                <a:gd name="connsiteX20" fmla="*/ 327543 w 655085"/>
                <a:gd name="connsiteY20" fmla="*/ 406809 h 406809"/>
                <a:gd name="connsiteX21" fmla="*/ 327543 w 655085"/>
                <a:gd name="connsiteY21" fmla="*/ 406809 h 406809"/>
                <a:gd name="connsiteX22" fmla="*/ 327543 w 655085"/>
                <a:gd name="connsiteY22" fmla="*/ 406809 h 406809"/>
                <a:gd name="connsiteX23" fmla="*/ 342975 w 655085"/>
                <a:gd name="connsiteY23" fmla="*/ 391377 h 406809"/>
                <a:gd name="connsiteX24" fmla="*/ 342975 w 655085"/>
                <a:gd name="connsiteY24" fmla="*/ 389406 h 406809"/>
                <a:gd name="connsiteX25" fmla="*/ 399945 w 655085"/>
                <a:gd name="connsiteY25" fmla="*/ 249021 h 406809"/>
                <a:gd name="connsiteX26" fmla="*/ 471327 w 655085"/>
                <a:gd name="connsiteY26" fmla="*/ 281449 h 406809"/>
                <a:gd name="connsiteX27" fmla="*/ 572893 w 655085"/>
                <a:gd name="connsiteY27" fmla="*/ 233045 h 406809"/>
                <a:gd name="connsiteX28" fmla="*/ 654540 w 655085"/>
                <a:gd name="connsiteY28" fmla="*/ 83551 h 406809"/>
                <a:gd name="connsiteX29" fmla="*/ 646790 w 655085"/>
                <a:gd name="connsiteY29" fmla="*/ 65875 h 406809"/>
                <a:gd name="connsiteX30" fmla="*/ 406335 w 655085"/>
                <a:gd name="connsiteY30" fmla="*/ 150854 h 406809"/>
                <a:gd name="connsiteX31" fmla="*/ 471938 w 655085"/>
                <a:gd name="connsiteY31" fmla="*/ 79676 h 406809"/>
                <a:gd name="connsiteX32" fmla="*/ 528364 w 655085"/>
                <a:gd name="connsiteY32" fmla="*/ 67099 h 406809"/>
                <a:gd name="connsiteX33" fmla="*/ 601310 w 655085"/>
                <a:gd name="connsiteY33" fmla="*/ 80424 h 406809"/>
                <a:gd name="connsiteX34" fmla="*/ 406675 w 655085"/>
                <a:gd name="connsiteY34" fmla="*/ 193887 h 406809"/>
                <a:gd name="connsiteX35" fmla="*/ 406267 w 655085"/>
                <a:gd name="connsiteY35" fmla="*/ 150922 h 406809"/>
                <a:gd name="connsiteX36" fmla="*/ 183215 w 655085"/>
                <a:gd name="connsiteY36" fmla="*/ 79676 h 406809"/>
                <a:gd name="connsiteX37" fmla="*/ 248819 w 655085"/>
                <a:gd name="connsiteY37" fmla="*/ 150854 h 406809"/>
                <a:gd name="connsiteX38" fmla="*/ 248411 w 655085"/>
                <a:gd name="connsiteY38" fmla="*/ 193819 h 406809"/>
                <a:gd name="connsiteX39" fmla="*/ 53776 w 655085"/>
                <a:gd name="connsiteY39" fmla="*/ 80356 h 406809"/>
                <a:gd name="connsiteX40" fmla="*/ 126722 w 655085"/>
                <a:gd name="connsiteY40" fmla="*/ 67031 h 406809"/>
                <a:gd name="connsiteX41" fmla="*/ 183147 w 655085"/>
                <a:gd name="connsiteY41" fmla="*/ 79608 h 406809"/>
                <a:gd name="connsiteX42" fmla="*/ 234814 w 655085"/>
                <a:gd name="connsiteY42" fmla="*/ 225159 h 406809"/>
                <a:gd name="connsiteX43" fmla="*/ 183827 w 655085"/>
                <a:gd name="connsiteY43" fmla="*/ 250721 h 406809"/>
                <a:gd name="connsiteX44" fmla="*/ 104219 w 655085"/>
                <a:gd name="connsiteY44" fmla="*/ 211562 h 406809"/>
                <a:gd name="connsiteX45" fmla="*/ 42015 w 655085"/>
                <a:gd name="connsiteY45" fmla="*/ 109180 h 406809"/>
                <a:gd name="connsiteX46" fmla="*/ 234882 w 655085"/>
                <a:gd name="connsiteY46" fmla="*/ 225091 h 406809"/>
                <a:gd name="connsiteX47" fmla="*/ 234882 w 655085"/>
                <a:gd name="connsiteY47" fmla="*/ 225227 h 406809"/>
                <a:gd name="connsiteX48" fmla="*/ 551002 w 655085"/>
                <a:gd name="connsiteY48" fmla="*/ 211562 h 406809"/>
                <a:gd name="connsiteX49" fmla="*/ 471395 w 655085"/>
                <a:gd name="connsiteY49" fmla="*/ 250721 h 406809"/>
                <a:gd name="connsiteX50" fmla="*/ 420407 w 655085"/>
                <a:gd name="connsiteY50" fmla="*/ 225159 h 406809"/>
                <a:gd name="connsiteX51" fmla="*/ 420339 w 655085"/>
                <a:gd name="connsiteY51" fmla="*/ 225023 h 406809"/>
                <a:gd name="connsiteX52" fmla="*/ 613275 w 655085"/>
                <a:gd name="connsiteY52" fmla="*/ 109112 h 406809"/>
                <a:gd name="connsiteX53" fmla="*/ 551002 w 655085"/>
                <a:gd name="connsiteY53" fmla="*/ 211495 h 40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55085" h="406809">
                  <a:moveTo>
                    <a:pt x="646858" y="65875"/>
                  </a:moveTo>
                  <a:cubicBezTo>
                    <a:pt x="644547" y="64652"/>
                    <a:pt x="589277" y="36235"/>
                    <a:pt x="528364" y="36235"/>
                  </a:cubicBezTo>
                  <a:cubicBezTo>
                    <a:pt x="501851" y="36235"/>
                    <a:pt x="478125" y="41673"/>
                    <a:pt x="457662" y="52347"/>
                  </a:cubicBezTo>
                  <a:cubicBezTo>
                    <a:pt x="413337" y="75529"/>
                    <a:pt x="386008" y="106121"/>
                    <a:pt x="376491" y="143172"/>
                  </a:cubicBezTo>
                  <a:cubicBezTo>
                    <a:pt x="368604" y="173968"/>
                    <a:pt x="374995" y="201025"/>
                    <a:pt x="382949" y="219992"/>
                  </a:cubicBezTo>
                  <a:cubicBezTo>
                    <a:pt x="367313" y="238756"/>
                    <a:pt x="353852" y="258471"/>
                    <a:pt x="342975" y="278730"/>
                  </a:cubicBezTo>
                  <a:lnTo>
                    <a:pt x="342975" y="0"/>
                  </a:lnTo>
                  <a:lnTo>
                    <a:pt x="312179" y="0"/>
                  </a:lnTo>
                  <a:lnTo>
                    <a:pt x="312179" y="278730"/>
                  </a:lnTo>
                  <a:cubicBezTo>
                    <a:pt x="301302" y="258471"/>
                    <a:pt x="287841" y="238756"/>
                    <a:pt x="272205" y="219992"/>
                  </a:cubicBezTo>
                  <a:cubicBezTo>
                    <a:pt x="280159" y="201025"/>
                    <a:pt x="286549" y="173900"/>
                    <a:pt x="278663" y="143172"/>
                  </a:cubicBezTo>
                  <a:cubicBezTo>
                    <a:pt x="269146" y="106121"/>
                    <a:pt x="241817" y="75529"/>
                    <a:pt x="197492" y="52347"/>
                  </a:cubicBezTo>
                  <a:cubicBezTo>
                    <a:pt x="177097" y="41673"/>
                    <a:pt x="153303" y="36235"/>
                    <a:pt x="126790" y="36235"/>
                  </a:cubicBezTo>
                  <a:cubicBezTo>
                    <a:pt x="65877" y="36235"/>
                    <a:pt x="10607" y="64652"/>
                    <a:pt x="8296" y="65875"/>
                  </a:cubicBezTo>
                  <a:cubicBezTo>
                    <a:pt x="1837" y="69207"/>
                    <a:pt x="-1358" y="76617"/>
                    <a:pt x="546" y="83551"/>
                  </a:cubicBezTo>
                  <a:cubicBezTo>
                    <a:pt x="1565" y="87290"/>
                    <a:pt x="26107" y="175940"/>
                    <a:pt x="82193" y="233045"/>
                  </a:cubicBezTo>
                  <a:cubicBezTo>
                    <a:pt x="112853" y="264249"/>
                    <a:pt x="148952" y="281449"/>
                    <a:pt x="183759" y="281449"/>
                  </a:cubicBezTo>
                  <a:cubicBezTo>
                    <a:pt x="212720" y="281449"/>
                    <a:pt x="238213" y="269688"/>
                    <a:pt x="255141" y="249021"/>
                  </a:cubicBezTo>
                  <a:cubicBezTo>
                    <a:pt x="290696" y="295045"/>
                    <a:pt x="311499" y="345149"/>
                    <a:pt x="312111" y="389406"/>
                  </a:cubicBezTo>
                  <a:cubicBezTo>
                    <a:pt x="312111" y="390085"/>
                    <a:pt x="312111" y="390697"/>
                    <a:pt x="312111" y="391377"/>
                  </a:cubicBezTo>
                  <a:cubicBezTo>
                    <a:pt x="312111" y="399875"/>
                    <a:pt x="319045" y="406809"/>
                    <a:pt x="327543" y="406809"/>
                  </a:cubicBezTo>
                  <a:cubicBezTo>
                    <a:pt x="327543" y="406809"/>
                    <a:pt x="327543" y="406809"/>
                    <a:pt x="327543" y="406809"/>
                  </a:cubicBezTo>
                  <a:cubicBezTo>
                    <a:pt x="327543" y="406809"/>
                    <a:pt x="327543" y="406809"/>
                    <a:pt x="327543" y="406809"/>
                  </a:cubicBezTo>
                  <a:cubicBezTo>
                    <a:pt x="336041" y="406809"/>
                    <a:pt x="342975" y="399943"/>
                    <a:pt x="342975" y="391377"/>
                  </a:cubicBezTo>
                  <a:cubicBezTo>
                    <a:pt x="342975" y="390697"/>
                    <a:pt x="342975" y="390085"/>
                    <a:pt x="342975" y="389406"/>
                  </a:cubicBezTo>
                  <a:cubicBezTo>
                    <a:pt x="343587" y="345217"/>
                    <a:pt x="364390" y="295045"/>
                    <a:pt x="399945" y="249021"/>
                  </a:cubicBezTo>
                  <a:cubicBezTo>
                    <a:pt x="416872" y="269688"/>
                    <a:pt x="442366" y="281449"/>
                    <a:pt x="471327" y="281449"/>
                  </a:cubicBezTo>
                  <a:cubicBezTo>
                    <a:pt x="506202" y="281449"/>
                    <a:pt x="542233" y="264249"/>
                    <a:pt x="572893" y="233045"/>
                  </a:cubicBezTo>
                  <a:cubicBezTo>
                    <a:pt x="628979" y="175940"/>
                    <a:pt x="653520" y="87290"/>
                    <a:pt x="654540" y="83551"/>
                  </a:cubicBezTo>
                  <a:cubicBezTo>
                    <a:pt x="656444" y="76549"/>
                    <a:pt x="653249" y="69207"/>
                    <a:pt x="646790" y="65875"/>
                  </a:cubicBezTo>
                  <a:close/>
                  <a:moveTo>
                    <a:pt x="406335" y="150854"/>
                  </a:moveTo>
                  <a:cubicBezTo>
                    <a:pt x="413609" y="122573"/>
                    <a:pt x="435704" y="98643"/>
                    <a:pt x="471938" y="79676"/>
                  </a:cubicBezTo>
                  <a:cubicBezTo>
                    <a:pt x="487914" y="71314"/>
                    <a:pt x="506882" y="67099"/>
                    <a:pt x="528364" y="67099"/>
                  </a:cubicBezTo>
                  <a:cubicBezTo>
                    <a:pt x="555489" y="67099"/>
                    <a:pt x="581867" y="73829"/>
                    <a:pt x="601310" y="80424"/>
                  </a:cubicBezTo>
                  <a:cubicBezTo>
                    <a:pt x="527208" y="100071"/>
                    <a:pt x="458546" y="141676"/>
                    <a:pt x="406675" y="193887"/>
                  </a:cubicBezTo>
                  <a:cubicBezTo>
                    <a:pt x="403072" y="179407"/>
                    <a:pt x="402800" y="164518"/>
                    <a:pt x="406267" y="150922"/>
                  </a:cubicBezTo>
                  <a:close/>
                  <a:moveTo>
                    <a:pt x="183215" y="79676"/>
                  </a:moveTo>
                  <a:cubicBezTo>
                    <a:pt x="219450" y="98643"/>
                    <a:pt x="241545" y="122573"/>
                    <a:pt x="248819" y="150854"/>
                  </a:cubicBezTo>
                  <a:cubicBezTo>
                    <a:pt x="252354" y="164518"/>
                    <a:pt x="252014" y="179407"/>
                    <a:pt x="248411" y="193819"/>
                  </a:cubicBezTo>
                  <a:cubicBezTo>
                    <a:pt x="196608" y="141676"/>
                    <a:pt x="127877" y="100003"/>
                    <a:pt x="53776" y="80356"/>
                  </a:cubicBezTo>
                  <a:cubicBezTo>
                    <a:pt x="73219" y="73693"/>
                    <a:pt x="99664" y="67031"/>
                    <a:pt x="126722" y="67031"/>
                  </a:cubicBezTo>
                  <a:cubicBezTo>
                    <a:pt x="148204" y="67031"/>
                    <a:pt x="167171" y="71246"/>
                    <a:pt x="183147" y="79608"/>
                  </a:cubicBezTo>
                  <a:close/>
                  <a:moveTo>
                    <a:pt x="234814" y="225159"/>
                  </a:moveTo>
                  <a:cubicBezTo>
                    <a:pt x="224005" y="241407"/>
                    <a:pt x="205446" y="250721"/>
                    <a:pt x="183827" y="250721"/>
                  </a:cubicBezTo>
                  <a:cubicBezTo>
                    <a:pt x="157314" y="250721"/>
                    <a:pt x="129033" y="236784"/>
                    <a:pt x="104219" y="211562"/>
                  </a:cubicBezTo>
                  <a:cubicBezTo>
                    <a:pt x="74035" y="180834"/>
                    <a:pt x="53640" y="138413"/>
                    <a:pt x="42015" y="109180"/>
                  </a:cubicBezTo>
                  <a:cubicBezTo>
                    <a:pt x="119583" y="128623"/>
                    <a:pt x="186886" y="172744"/>
                    <a:pt x="234882" y="225091"/>
                  </a:cubicBezTo>
                  <a:cubicBezTo>
                    <a:pt x="234882" y="225091"/>
                    <a:pt x="234882" y="225159"/>
                    <a:pt x="234882" y="225227"/>
                  </a:cubicBezTo>
                  <a:close/>
                  <a:moveTo>
                    <a:pt x="551002" y="211562"/>
                  </a:moveTo>
                  <a:cubicBezTo>
                    <a:pt x="526189" y="236852"/>
                    <a:pt x="497908" y="250721"/>
                    <a:pt x="471395" y="250721"/>
                  </a:cubicBezTo>
                  <a:cubicBezTo>
                    <a:pt x="449776" y="250721"/>
                    <a:pt x="431217" y="241407"/>
                    <a:pt x="420407" y="225159"/>
                  </a:cubicBezTo>
                  <a:cubicBezTo>
                    <a:pt x="420407" y="225159"/>
                    <a:pt x="420407" y="225091"/>
                    <a:pt x="420339" y="225023"/>
                  </a:cubicBezTo>
                  <a:cubicBezTo>
                    <a:pt x="468403" y="172676"/>
                    <a:pt x="535638" y="128556"/>
                    <a:pt x="613275" y="109112"/>
                  </a:cubicBezTo>
                  <a:cubicBezTo>
                    <a:pt x="601718" y="138345"/>
                    <a:pt x="581323" y="180698"/>
                    <a:pt x="551002" y="21149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2" name="Forme libre 391">
              <a:extLst>
                <a:ext uri="{FF2B5EF4-FFF2-40B4-BE49-F238E27FC236}">
                  <a16:creationId xmlns:a16="http://schemas.microsoft.com/office/drawing/2014/main" id="{672F3892-A7E2-1146-8292-1368A9A6D22B}"/>
                </a:ext>
              </a:extLst>
            </p:cNvPr>
            <p:cNvSpPr/>
            <p:nvPr/>
          </p:nvSpPr>
          <p:spPr>
            <a:xfrm>
              <a:off x="2681049" y="2388248"/>
              <a:ext cx="26921" cy="94156"/>
            </a:xfrm>
            <a:custGeom>
              <a:avLst/>
              <a:gdLst>
                <a:gd name="connsiteX0" fmla="*/ 6730 w 26921"/>
                <a:gd name="connsiteY0" fmla="*/ 92321 h 94156"/>
                <a:gd name="connsiteX1" fmla="*/ 0 w 26921"/>
                <a:gd name="connsiteY1" fmla="*/ 80696 h 94156"/>
                <a:gd name="connsiteX2" fmla="*/ 0 w 26921"/>
                <a:gd name="connsiteY2" fmla="*/ 13461 h 94156"/>
                <a:gd name="connsiteX3" fmla="*/ 13461 w 26921"/>
                <a:gd name="connsiteY3" fmla="*/ 0 h 94156"/>
                <a:gd name="connsiteX4" fmla="*/ 26921 w 26921"/>
                <a:gd name="connsiteY4" fmla="*/ 13461 h 94156"/>
                <a:gd name="connsiteX5" fmla="*/ 26921 w 26921"/>
                <a:gd name="connsiteY5" fmla="*/ 80696 h 94156"/>
                <a:gd name="connsiteX6" fmla="*/ 13461 w 26921"/>
                <a:gd name="connsiteY6" fmla="*/ 94156 h 94156"/>
                <a:gd name="connsiteX7" fmla="*/ 6730 w 26921"/>
                <a:gd name="connsiteY7" fmla="*/ 92389 h 9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21" h="94156">
                  <a:moveTo>
                    <a:pt x="6730" y="92321"/>
                  </a:moveTo>
                  <a:cubicBezTo>
                    <a:pt x="2719" y="90009"/>
                    <a:pt x="0" y="85658"/>
                    <a:pt x="0" y="80696"/>
                  </a:cubicBezTo>
                  <a:lnTo>
                    <a:pt x="0" y="13461"/>
                  </a:lnTo>
                  <a:cubicBezTo>
                    <a:pt x="0" y="6050"/>
                    <a:pt x="6050" y="0"/>
                    <a:pt x="13461" y="0"/>
                  </a:cubicBezTo>
                  <a:cubicBezTo>
                    <a:pt x="20871" y="0"/>
                    <a:pt x="26921" y="6050"/>
                    <a:pt x="26921" y="13461"/>
                  </a:cubicBezTo>
                  <a:lnTo>
                    <a:pt x="26921" y="80696"/>
                  </a:lnTo>
                  <a:cubicBezTo>
                    <a:pt x="26921" y="88106"/>
                    <a:pt x="20871" y="94156"/>
                    <a:pt x="13461" y="94156"/>
                  </a:cubicBezTo>
                  <a:cubicBezTo>
                    <a:pt x="11013" y="94156"/>
                    <a:pt x="8702" y="93476"/>
                    <a:pt x="6730" y="92389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3" name="Forme libre 392">
              <a:extLst>
                <a:ext uri="{FF2B5EF4-FFF2-40B4-BE49-F238E27FC236}">
                  <a16:creationId xmlns:a16="http://schemas.microsoft.com/office/drawing/2014/main" id="{EC22C9CE-D108-A04D-9D2C-840B4131F827}"/>
                </a:ext>
              </a:extLst>
            </p:cNvPr>
            <p:cNvSpPr/>
            <p:nvPr/>
          </p:nvSpPr>
          <p:spPr>
            <a:xfrm>
              <a:off x="2412660" y="2547335"/>
              <a:ext cx="85099" cy="60497"/>
            </a:xfrm>
            <a:custGeom>
              <a:avLst/>
              <a:gdLst>
                <a:gd name="connsiteX0" fmla="*/ 71646 w 85099"/>
                <a:gd name="connsiteY0" fmla="*/ 60429 h 60497"/>
                <a:gd name="connsiteX1" fmla="*/ 64916 w 85099"/>
                <a:gd name="connsiteY1" fmla="*/ 58662 h 60497"/>
                <a:gd name="connsiteX2" fmla="*/ 6723 w 85099"/>
                <a:gd name="connsiteY2" fmla="*/ 25078 h 60497"/>
                <a:gd name="connsiteX3" fmla="*/ 1828 w 85099"/>
                <a:gd name="connsiteY3" fmla="*/ 6723 h 60497"/>
                <a:gd name="connsiteX4" fmla="*/ 20183 w 85099"/>
                <a:gd name="connsiteY4" fmla="*/ 1828 h 60497"/>
                <a:gd name="connsiteX5" fmla="*/ 78377 w 85099"/>
                <a:gd name="connsiteY5" fmla="*/ 35412 h 60497"/>
                <a:gd name="connsiteX6" fmla="*/ 83271 w 85099"/>
                <a:gd name="connsiteY6" fmla="*/ 53767 h 60497"/>
                <a:gd name="connsiteX7" fmla="*/ 71646 w 85099"/>
                <a:gd name="connsiteY7" fmla="*/ 60497 h 6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099" h="60497">
                  <a:moveTo>
                    <a:pt x="71646" y="60429"/>
                  </a:moveTo>
                  <a:cubicBezTo>
                    <a:pt x="69335" y="60429"/>
                    <a:pt x="67092" y="59885"/>
                    <a:pt x="64916" y="58662"/>
                  </a:cubicBezTo>
                  <a:lnTo>
                    <a:pt x="6723" y="25078"/>
                  </a:lnTo>
                  <a:cubicBezTo>
                    <a:pt x="264" y="21339"/>
                    <a:pt x="-1911" y="13113"/>
                    <a:pt x="1828" y="6723"/>
                  </a:cubicBezTo>
                  <a:cubicBezTo>
                    <a:pt x="5499" y="264"/>
                    <a:pt x="13725" y="-1911"/>
                    <a:pt x="20183" y="1828"/>
                  </a:cubicBezTo>
                  <a:lnTo>
                    <a:pt x="78377" y="35412"/>
                  </a:lnTo>
                  <a:cubicBezTo>
                    <a:pt x="84835" y="39151"/>
                    <a:pt x="87011" y="47377"/>
                    <a:pt x="83271" y="53767"/>
                  </a:cubicBezTo>
                  <a:cubicBezTo>
                    <a:pt x="80756" y="58050"/>
                    <a:pt x="76269" y="60497"/>
                    <a:pt x="71646" y="6049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4" name="Forme libre 393">
              <a:extLst>
                <a:ext uri="{FF2B5EF4-FFF2-40B4-BE49-F238E27FC236}">
                  <a16:creationId xmlns:a16="http://schemas.microsoft.com/office/drawing/2014/main" id="{6BFE4A2D-6CE1-1941-8FE4-503420F32AFE}"/>
                </a:ext>
              </a:extLst>
            </p:cNvPr>
            <p:cNvSpPr/>
            <p:nvPr/>
          </p:nvSpPr>
          <p:spPr>
            <a:xfrm>
              <a:off x="2412675" y="2819689"/>
              <a:ext cx="85039" cy="60482"/>
            </a:xfrm>
            <a:custGeom>
              <a:avLst/>
              <a:gdLst>
                <a:gd name="connsiteX0" fmla="*/ 13438 w 85039"/>
                <a:gd name="connsiteY0" fmla="*/ 60482 h 60482"/>
                <a:gd name="connsiteX1" fmla="*/ 1813 w 85039"/>
                <a:gd name="connsiteY1" fmla="*/ 53752 h 60482"/>
                <a:gd name="connsiteX2" fmla="*/ 6708 w 85039"/>
                <a:gd name="connsiteY2" fmla="*/ 35397 h 60482"/>
                <a:gd name="connsiteX3" fmla="*/ 64901 w 85039"/>
                <a:gd name="connsiteY3" fmla="*/ 1813 h 60482"/>
                <a:gd name="connsiteX4" fmla="*/ 83257 w 85039"/>
                <a:gd name="connsiteY4" fmla="*/ 6708 h 60482"/>
                <a:gd name="connsiteX5" fmla="*/ 78362 w 85039"/>
                <a:gd name="connsiteY5" fmla="*/ 25063 h 60482"/>
                <a:gd name="connsiteX6" fmla="*/ 20169 w 85039"/>
                <a:gd name="connsiteY6" fmla="*/ 58647 h 60482"/>
                <a:gd name="connsiteX7" fmla="*/ 13438 w 85039"/>
                <a:gd name="connsiteY7" fmla="*/ 60414 h 6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039" h="60482">
                  <a:moveTo>
                    <a:pt x="13438" y="60482"/>
                  </a:moveTo>
                  <a:cubicBezTo>
                    <a:pt x="8815" y="60482"/>
                    <a:pt x="4261" y="58103"/>
                    <a:pt x="1813" y="53752"/>
                  </a:cubicBezTo>
                  <a:cubicBezTo>
                    <a:pt x="-1926" y="47294"/>
                    <a:pt x="318" y="39068"/>
                    <a:pt x="6708" y="35397"/>
                  </a:cubicBezTo>
                  <a:lnTo>
                    <a:pt x="64901" y="1813"/>
                  </a:lnTo>
                  <a:cubicBezTo>
                    <a:pt x="71360" y="-1926"/>
                    <a:pt x="79518" y="318"/>
                    <a:pt x="83257" y="6708"/>
                  </a:cubicBezTo>
                  <a:cubicBezTo>
                    <a:pt x="86928" y="13166"/>
                    <a:pt x="84752" y="21324"/>
                    <a:pt x="78362" y="25063"/>
                  </a:cubicBezTo>
                  <a:lnTo>
                    <a:pt x="20169" y="58647"/>
                  </a:lnTo>
                  <a:cubicBezTo>
                    <a:pt x="18061" y="59870"/>
                    <a:pt x="15750" y="60414"/>
                    <a:pt x="13438" y="60414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5" name="Forme libre 394">
              <a:extLst>
                <a:ext uri="{FF2B5EF4-FFF2-40B4-BE49-F238E27FC236}">
                  <a16:creationId xmlns:a16="http://schemas.microsoft.com/office/drawing/2014/main" id="{7FBFBDFD-C003-914C-AD8E-33694D17C1BC}"/>
                </a:ext>
              </a:extLst>
            </p:cNvPr>
            <p:cNvSpPr/>
            <p:nvPr/>
          </p:nvSpPr>
          <p:spPr>
            <a:xfrm>
              <a:off x="2884476" y="2547312"/>
              <a:ext cx="85039" cy="60452"/>
            </a:xfrm>
            <a:custGeom>
              <a:avLst/>
              <a:gdLst>
                <a:gd name="connsiteX0" fmla="*/ 13438 w 85039"/>
                <a:gd name="connsiteY0" fmla="*/ 60452 h 60452"/>
                <a:gd name="connsiteX1" fmla="*/ 1813 w 85039"/>
                <a:gd name="connsiteY1" fmla="*/ 53722 h 60452"/>
                <a:gd name="connsiteX2" fmla="*/ 6708 w 85039"/>
                <a:gd name="connsiteY2" fmla="*/ 35366 h 60452"/>
                <a:gd name="connsiteX3" fmla="*/ 64901 w 85039"/>
                <a:gd name="connsiteY3" fmla="*/ 1783 h 60452"/>
                <a:gd name="connsiteX4" fmla="*/ 83257 w 85039"/>
                <a:gd name="connsiteY4" fmla="*/ 6678 h 60452"/>
                <a:gd name="connsiteX5" fmla="*/ 78362 w 85039"/>
                <a:gd name="connsiteY5" fmla="*/ 25033 h 60452"/>
                <a:gd name="connsiteX6" fmla="*/ 20169 w 85039"/>
                <a:gd name="connsiteY6" fmla="*/ 58617 h 60452"/>
                <a:gd name="connsiteX7" fmla="*/ 13438 w 85039"/>
                <a:gd name="connsiteY7" fmla="*/ 60384 h 6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039" h="60452">
                  <a:moveTo>
                    <a:pt x="13438" y="60452"/>
                  </a:moveTo>
                  <a:cubicBezTo>
                    <a:pt x="8815" y="60452"/>
                    <a:pt x="4261" y="58073"/>
                    <a:pt x="1813" y="53722"/>
                  </a:cubicBezTo>
                  <a:cubicBezTo>
                    <a:pt x="-1926" y="47263"/>
                    <a:pt x="318" y="39038"/>
                    <a:pt x="6708" y="35366"/>
                  </a:cubicBezTo>
                  <a:lnTo>
                    <a:pt x="64901" y="1783"/>
                  </a:lnTo>
                  <a:cubicBezTo>
                    <a:pt x="71292" y="-1888"/>
                    <a:pt x="79517" y="287"/>
                    <a:pt x="83257" y="6678"/>
                  </a:cubicBezTo>
                  <a:cubicBezTo>
                    <a:pt x="86928" y="13136"/>
                    <a:pt x="84752" y="21362"/>
                    <a:pt x="78362" y="25033"/>
                  </a:cubicBezTo>
                  <a:lnTo>
                    <a:pt x="20169" y="58617"/>
                  </a:lnTo>
                  <a:cubicBezTo>
                    <a:pt x="18061" y="59840"/>
                    <a:pt x="15750" y="60384"/>
                    <a:pt x="13438" y="60384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6" name="Forme libre 395">
              <a:extLst>
                <a:ext uri="{FF2B5EF4-FFF2-40B4-BE49-F238E27FC236}">
                  <a16:creationId xmlns:a16="http://schemas.microsoft.com/office/drawing/2014/main" id="{CAD95788-391F-374D-A651-50ADEB543DC6}"/>
                </a:ext>
              </a:extLst>
            </p:cNvPr>
            <p:cNvSpPr/>
            <p:nvPr/>
          </p:nvSpPr>
          <p:spPr>
            <a:xfrm>
              <a:off x="2884393" y="2819742"/>
              <a:ext cx="85099" cy="60497"/>
            </a:xfrm>
            <a:custGeom>
              <a:avLst/>
              <a:gdLst>
                <a:gd name="connsiteX0" fmla="*/ 71646 w 85099"/>
                <a:gd name="connsiteY0" fmla="*/ 60429 h 60497"/>
                <a:gd name="connsiteX1" fmla="*/ 64916 w 85099"/>
                <a:gd name="connsiteY1" fmla="*/ 58662 h 60497"/>
                <a:gd name="connsiteX2" fmla="*/ 6723 w 85099"/>
                <a:gd name="connsiteY2" fmla="*/ 25078 h 60497"/>
                <a:gd name="connsiteX3" fmla="*/ 1828 w 85099"/>
                <a:gd name="connsiteY3" fmla="*/ 6723 h 60497"/>
                <a:gd name="connsiteX4" fmla="*/ 20183 w 85099"/>
                <a:gd name="connsiteY4" fmla="*/ 1828 h 60497"/>
                <a:gd name="connsiteX5" fmla="*/ 78377 w 85099"/>
                <a:gd name="connsiteY5" fmla="*/ 35412 h 60497"/>
                <a:gd name="connsiteX6" fmla="*/ 83271 w 85099"/>
                <a:gd name="connsiteY6" fmla="*/ 53767 h 60497"/>
                <a:gd name="connsiteX7" fmla="*/ 71646 w 85099"/>
                <a:gd name="connsiteY7" fmla="*/ 60497 h 6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099" h="60497">
                  <a:moveTo>
                    <a:pt x="71646" y="60429"/>
                  </a:moveTo>
                  <a:cubicBezTo>
                    <a:pt x="69335" y="60429"/>
                    <a:pt x="67024" y="59885"/>
                    <a:pt x="64916" y="58662"/>
                  </a:cubicBezTo>
                  <a:lnTo>
                    <a:pt x="6723" y="25078"/>
                  </a:lnTo>
                  <a:cubicBezTo>
                    <a:pt x="264" y="21339"/>
                    <a:pt x="-1911" y="13113"/>
                    <a:pt x="1828" y="6723"/>
                  </a:cubicBezTo>
                  <a:cubicBezTo>
                    <a:pt x="5499" y="264"/>
                    <a:pt x="13725" y="-1911"/>
                    <a:pt x="20183" y="1828"/>
                  </a:cubicBezTo>
                  <a:lnTo>
                    <a:pt x="78377" y="35412"/>
                  </a:lnTo>
                  <a:cubicBezTo>
                    <a:pt x="84835" y="39151"/>
                    <a:pt x="87011" y="47309"/>
                    <a:pt x="83271" y="53767"/>
                  </a:cubicBezTo>
                  <a:cubicBezTo>
                    <a:pt x="80756" y="58118"/>
                    <a:pt x="76269" y="60497"/>
                    <a:pt x="71646" y="6049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7" name="Forme libre 396">
              <a:extLst>
                <a:ext uri="{FF2B5EF4-FFF2-40B4-BE49-F238E27FC236}">
                  <a16:creationId xmlns:a16="http://schemas.microsoft.com/office/drawing/2014/main" id="{27398EF9-D0E3-AA4B-B7A4-468EC850A2F5}"/>
                </a:ext>
              </a:extLst>
            </p:cNvPr>
            <p:cNvSpPr/>
            <p:nvPr/>
          </p:nvSpPr>
          <p:spPr>
            <a:xfrm>
              <a:off x="2524696" y="2435314"/>
              <a:ext cx="60489" cy="85092"/>
            </a:xfrm>
            <a:custGeom>
              <a:avLst/>
              <a:gdLst>
                <a:gd name="connsiteX0" fmla="*/ 25078 w 60489"/>
                <a:gd name="connsiteY0" fmla="*/ 6708 h 85092"/>
                <a:gd name="connsiteX1" fmla="*/ 6723 w 60489"/>
                <a:gd name="connsiteY1" fmla="*/ 1813 h 85092"/>
                <a:gd name="connsiteX2" fmla="*/ 1828 w 60489"/>
                <a:gd name="connsiteY2" fmla="*/ 20169 h 85092"/>
                <a:gd name="connsiteX3" fmla="*/ 35412 w 60489"/>
                <a:gd name="connsiteY3" fmla="*/ 78362 h 85092"/>
                <a:gd name="connsiteX4" fmla="*/ 47037 w 60489"/>
                <a:gd name="connsiteY4" fmla="*/ 85092 h 85092"/>
                <a:gd name="connsiteX5" fmla="*/ 53767 w 60489"/>
                <a:gd name="connsiteY5" fmla="*/ 83325 h 85092"/>
                <a:gd name="connsiteX6" fmla="*/ 58662 w 60489"/>
                <a:gd name="connsiteY6" fmla="*/ 64969 h 85092"/>
                <a:gd name="connsiteX7" fmla="*/ 25078 w 60489"/>
                <a:gd name="connsiteY7" fmla="*/ 6776 h 8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89" h="85092">
                  <a:moveTo>
                    <a:pt x="25078" y="6708"/>
                  </a:moveTo>
                  <a:cubicBezTo>
                    <a:pt x="21339" y="318"/>
                    <a:pt x="13113" y="-1926"/>
                    <a:pt x="6723" y="1813"/>
                  </a:cubicBezTo>
                  <a:cubicBezTo>
                    <a:pt x="264" y="5552"/>
                    <a:pt x="-1911" y="13710"/>
                    <a:pt x="1828" y="20169"/>
                  </a:cubicBezTo>
                  <a:lnTo>
                    <a:pt x="35412" y="78362"/>
                  </a:lnTo>
                  <a:cubicBezTo>
                    <a:pt x="37927" y="82645"/>
                    <a:pt x="42414" y="85092"/>
                    <a:pt x="47037" y="85092"/>
                  </a:cubicBezTo>
                  <a:cubicBezTo>
                    <a:pt x="49348" y="85092"/>
                    <a:pt x="51659" y="84480"/>
                    <a:pt x="53767" y="83325"/>
                  </a:cubicBezTo>
                  <a:cubicBezTo>
                    <a:pt x="60225" y="79585"/>
                    <a:pt x="62401" y="71428"/>
                    <a:pt x="58662" y="64969"/>
                  </a:cubicBezTo>
                  <a:lnTo>
                    <a:pt x="25078" y="6776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Forme libre 397">
              <a:extLst>
                <a:ext uri="{FF2B5EF4-FFF2-40B4-BE49-F238E27FC236}">
                  <a16:creationId xmlns:a16="http://schemas.microsoft.com/office/drawing/2014/main" id="{32317729-A0BC-0845-BC9C-C5DC6697BE3B}"/>
                </a:ext>
              </a:extLst>
            </p:cNvPr>
            <p:cNvSpPr/>
            <p:nvPr/>
          </p:nvSpPr>
          <p:spPr>
            <a:xfrm>
              <a:off x="2371659" y="2700289"/>
              <a:ext cx="94156" cy="26921"/>
            </a:xfrm>
            <a:custGeom>
              <a:avLst/>
              <a:gdLst>
                <a:gd name="connsiteX0" fmla="*/ 80696 w 94156"/>
                <a:gd name="connsiteY0" fmla="*/ 0 h 26921"/>
                <a:gd name="connsiteX1" fmla="*/ 13461 w 94156"/>
                <a:gd name="connsiteY1" fmla="*/ 0 h 26921"/>
                <a:gd name="connsiteX2" fmla="*/ 0 w 94156"/>
                <a:gd name="connsiteY2" fmla="*/ 13461 h 26921"/>
                <a:gd name="connsiteX3" fmla="*/ 13461 w 94156"/>
                <a:gd name="connsiteY3" fmla="*/ 26921 h 26921"/>
                <a:gd name="connsiteX4" fmla="*/ 80696 w 94156"/>
                <a:gd name="connsiteY4" fmla="*/ 26921 h 26921"/>
                <a:gd name="connsiteX5" fmla="*/ 94156 w 94156"/>
                <a:gd name="connsiteY5" fmla="*/ 13461 h 26921"/>
                <a:gd name="connsiteX6" fmla="*/ 80696 w 94156"/>
                <a:gd name="connsiteY6" fmla="*/ 0 h 2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6" h="26921">
                  <a:moveTo>
                    <a:pt x="80696" y="0"/>
                  </a:moveTo>
                  <a:lnTo>
                    <a:pt x="13461" y="0"/>
                  </a:lnTo>
                  <a:cubicBezTo>
                    <a:pt x="6050" y="0"/>
                    <a:pt x="0" y="6050"/>
                    <a:pt x="0" y="13461"/>
                  </a:cubicBezTo>
                  <a:cubicBezTo>
                    <a:pt x="0" y="20871"/>
                    <a:pt x="5982" y="26921"/>
                    <a:pt x="13461" y="26921"/>
                  </a:cubicBezTo>
                  <a:lnTo>
                    <a:pt x="80696" y="26921"/>
                  </a:lnTo>
                  <a:cubicBezTo>
                    <a:pt x="88106" y="26921"/>
                    <a:pt x="94156" y="20871"/>
                    <a:pt x="94156" y="13461"/>
                  </a:cubicBezTo>
                  <a:cubicBezTo>
                    <a:pt x="94156" y="6050"/>
                    <a:pt x="88106" y="0"/>
                    <a:pt x="80696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Forme libre 398">
              <a:extLst>
                <a:ext uri="{FF2B5EF4-FFF2-40B4-BE49-F238E27FC236}">
                  <a16:creationId xmlns:a16="http://schemas.microsoft.com/office/drawing/2014/main" id="{05FFCE0B-3B09-3149-8F24-C7E24530A914}"/>
                </a:ext>
              </a:extLst>
            </p:cNvPr>
            <p:cNvSpPr/>
            <p:nvPr/>
          </p:nvSpPr>
          <p:spPr>
            <a:xfrm>
              <a:off x="2797050" y="2435314"/>
              <a:ext cx="60459" cy="85024"/>
            </a:xfrm>
            <a:custGeom>
              <a:avLst/>
              <a:gdLst>
                <a:gd name="connsiteX0" fmla="*/ 53752 w 60459"/>
                <a:gd name="connsiteY0" fmla="*/ 1813 h 85024"/>
                <a:gd name="connsiteX1" fmla="*/ 35397 w 60459"/>
                <a:gd name="connsiteY1" fmla="*/ 6708 h 85024"/>
                <a:gd name="connsiteX2" fmla="*/ 1813 w 60459"/>
                <a:gd name="connsiteY2" fmla="*/ 64901 h 85024"/>
                <a:gd name="connsiteX3" fmla="*/ 6708 w 60459"/>
                <a:gd name="connsiteY3" fmla="*/ 83257 h 85024"/>
                <a:gd name="connsiteX4" fmla="*/ 13438 w 60459"/>
                <a:gd name="connsiteY4" fmla="*/ 85024 h 85024"/>
                <a:gd name="connsiteX5" fmla="*/ 25063 w 60459"/>
                <a:gd name="connsiteY5" fmla="*/ 78294 h 85024"/>
                <a:gd name="connsiteX6" fmla="*/ 58647 w 60459"/>
                <a:gd name="connsiteY6" fmla="*/ 20101 h 85024"/>
                <a:gd name="connsiteX7" fmla="*/ 53752 w 60459"/>
                <a:gd name="connsiteY7" fmla="*/ 1745 h 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59" h="85024">
                  <a:moveTo>
                    <a:pt x="53752" y="1813"/>
                  </a:moveTo>
                  <a:cubicBezTo>
                    <a:pt x="47294" y="-1926"/>
                    <a:pt x="39068" y="318"/>
                    <a:pt x="35397" y="6708"/>
                  </a:cubicBezTo>
                  <a:lnTo>
                    <a:pt x="1813" y="64901"/>
                  </a:lnTo>
                  <a:cubicBezTo>
                    <a:pt x="-1926" y="71360"/>
                    <a:pt x="318" y="79585"/>
                    <a:pt x="6708" y="83257"/>
                  </a:cubicBezTo>
                  <a:cubicBezTo>
                    <a:pt x="8815" y="84480"/>
                    <a:pt x="11127" y="85024"/>
                    <a:pt x="13438" y="85024"/>
                  </a:cubicBezTo>
                  <a:cubicBezTo>
                    <a:pt x="18061" y="85024"/>
                    <a:pt x="22616" y="82645"/>
                    <a:pt x="25063" y="78294"/>
                  </a:cubicBezTo>
                  <a:lnTo>
                    <a:pt x="58647" y="20101"/>
                  </a:lnTo>
                  <a:cubicBezTo>
                    <a:pt x="62386" y="13642"/>
                    <a:pt x="60142" y="5416"/>
                    <a:pt x="53752" y="174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Forme libre 399">
              <a:extLst>
                <a:ext uri="{FF2B5EF4-FFF2-40B4-BE49-F238E27FC236}">
                  <a16:creationId xmlns:a16="http://schemas.microsoft.com/office/drawing/2014/main" id="{5A213616-017D-A546-B729-E11389E344AB}"/>
                </a:ext>
              </a:extLst>
            </p:cNvPr>
            <p:cNvSpPr/>
            <p:nvPr/>
          </p:nvSpPr>
          <p:spPr>
            <a:xfrm>
              <a:off x="2916337" y="2700289"/>
              <a:ext cx="94156" cy="26921"/>
            </a:xfrm>
            <a:custGeom>
              <a:avLst/>
              <a:gdLst>
                <a:gd name="connsiteX0" fmla="*/ 80696 w 94156"/>
                <a:gd name="connsiteY0" fmla="*/ 0 h 26921"/>
                <a:gd name="connsiteX1" fmla="*/ 13461 w 94156"/>
                <a:gd name="connsiteY1" fmla="*/ 0 h 26921"/>
                <a:gd name="connsiteX2" fmla="*/ 0 w 94156"/>
                <a:gd name="connsiteY2" fmla="*/ 13461 h 26921"/>
                <a:gd name="connsiteX3" fmla="*/ 13461 w 94156"/>
                <a:gd name="connsiteY3" fmla="*/ 26921 h 26921"/>
                <a:gd name="connsiteX4" fmla="*/ 80696 w 94156"/>
                <a:gd name="connsiteY4" fmla="*/ 26921 h 26921"/>
                <a:gd name="connsiteX5" fmla="*/ 94156 w 94156"/>
                <a:gd name="connsiteY5" fmla="*/ 13461 h 26921"/>
                <a:gd name="connsiteX6" fmla="*/ 80696 w 94156"/>
                <a:gd name="connsiteY6" fmla="*/ 0 h 2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6" h="26921">
                  <a:moveTo>
                    <a:pt x="80696" y="0"/>
                  </a:moveTo>
                  <a:lnTo>
                    <a:pt x="13461" y="0"/>
                  </a:lnTo>
                  <a:cubicBezTo>
                    <a:pt x="6050" y="0"/>
                    <a:pt x="0" y="6050"/>
                    <a:pt x="0" y="13461"/>
                  </a:cubicBezTo>
                  <a:cubicBezTo>
                    <a:pt x="0" y="20871"/>
                    <a:pt x="5982" y="26921"/>
                    <a:pt x="13461" y="26921"/>
                  </a:cubicBezTo>
                  <a:lnTo>
                    <a:pt x="80696" y="26921"/>
                  </a:lnTo>
                  <a:cubicBezTo>
                    <a:pt x="88106" y="26921"/>
                    <a:pt x="94156" y="20871"/>
                    <a:pt x="94156" y="13461"/>
                  </a:cubicBezTo>
                  <a:cubicBezTo>
                    <a:pt x="94156" y="6050"/>
                    <a:pt x="88106" y="0"/>
                    <a:pt x="80696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1" name="Forme libre 400">
              <a:extLst>
                <a:ext uri="{FF2B5EF4-FFF2-40B4-BE49-F238E27FC236}">
                  <a16:creationId xmlns:a16="http://schemas.microsoft.com/office/drawing/2014/main" id="{42576DC2-5BF5-3D47-8E9C-23BAFE1EEF17}"/>
                </a:ext>
              </a:extLst>
            </p:cNvPr>
            <p:cNvSpPr/>
            <p:nvPr/>
          </p:nvSpPr>
          <p:spPr>
            <a:xfrm>
              <a:off x="2609985" y="2758786"/>
              <a:ext cx="162128" cy="234032"/>
            </a:xfrm>
            <a:custGeom>
              <a:avLst/>
              <a:gdLst>
                <a:gd name="connsiteX0" fmla="*/ 149380 w 162128"/>
                <a:gd name="connsiteY0" fmla="*/ 104 h 234032"/>
                <a:gd name="connsiteX1" fmla="*/ 133268 w 162128"/>
                <a:gd name="connsiteY1" fmla="*/ 12884 h 234032"/>
                <a:gd name="connsiteX2" fmla="*/ 131433 w 162128"/>
                <a:gd name="connsiteY2" fmla="*/ 28588 h 234032"/>
                <a:gd name="connsiteX3" fmla="*/ 130753 w 162128"/>
                <a:gd name="connsiteY3" fmla="*/ 29064 h 234032"/>
                <a:gd name="connsiteX4" fmla="*/ 97306 w 162128"/>
                <a:gd name="connsiteY4" fmla="*/ 62512 h 234032"/>
                <a:gd name="connsiteX5" fmla="*/ 74667 w 162128"/>
                <a:gd name="connsiteY5" fmla="*/ 39874 h 234032"/>
                <a:gd name="connsiteX6" fmla="*/ 54069 w 162128"/>
                <a:gd name="connsiteY6" fmla="*/ 39874 h 234032"/>
                <a:gd name="connsiteX7" fmla="*/ 34422 w 162128"/>
                <a:gd name="connsiteY7" fmla="*/ 59521 h 234032"/>
                <a:gd name="connsiteX8" fmla="*/ 28983 w 162128"/>
                <a:gd name="connsiteY8" fmla="*/ 12884 h 234032"/>
                <a:gd name="connsiteX9" fmla="*/ 12871 w 162128"/>
                <a:gd name="connsiteY9" fmla="*/ 104 h 234032"/>
                <a:gd name="connsiteX10" fmla="*/ 90 w 162128"/>
                <a:gd name="connsiteY10" fmla="*/ 16216 h 234032"/>
                <a:gd name="connsiteX11" fmla="*/ 24020 w 162128"/>
                <a:gd name="connsiteY11" fmla="*/ 221184 h 234032"/>
                <a:gd name="connsiteX12" fmla="*/ 38432 w 162128"/>
                <a:gd name="connsiteY12" fmla="*/ 234032 h 234032"/>
                <a:gd name="connsiteX13" fmla="*/ 40132 w 162128"/>
                <a:gd name="connsiteY13" fmla="*/ 233964 h 234032"/>
                <a:gd name="connsiteX14" fmla="*/ 52913 w 162128"/>
                <a:gd name="connsiteY14" fmla="*/ 217853 h 234032"/>
                <a:gd name="connsiteX15" fmla="*/ 38704 w 162128"/>
                <a:gd name="connsiteY15" fmla="*/ 96367 h 234032"/>
                <a:gd name="connsiteX16" fmla="*/ 64334 w 162128"/>
                <a:gd name="connsiteY16" fmla="*/ 70738 h 234032"/>
                <a:gd name="connsiteX17" fmla="*/ 86972 w 162128"/>
                <a:gd name="connsiteY17" fmla="*/ 93376 h 234032"/>
                <a:gd name="connsiteX18" fmla="*/ 107571 w 162128"/>
                <a:gd name="connsiteY18" fmla="*/ 93376 h 234032"/>
                <a:gd name="connsiteX19" fmla="*/ 125926 w 162128"/>
                <a:gd name="connsiteY19" fmla="*/ 74953 h 234032"/>
                <a:gd name="connsiteX20" fmla="*/ 109203 w 162128"/>
                <a:gd name="connsiteY20" fmla="*/ 217853 h 234032"/>
                <a:gd name="connsiteX21" fmla="*/ 121983 w 162128"/>
                <a:gd name="connsiteY21" fmla="*/ 233964 h 234032"/>
                <a:gd name="connsiteX22" fmla="*/ 123683 w 162128"/>
                <a:gd name="connsiteY22" fmla="*/ 234032 h 234032"/>
                <a:gd name="connsiteX23" fmla="*/ 138095 w 162128"/>
                <a:gd name="connsiteY23" fmla="*/ 221184 h 234032"/>
                <a:gd name="connsiteX24" fmla="*/ 162025 w 162128"/>
                <a:gd name="connsiteY24" fmla="*/ 16216 h 234032"/>
                <a:gd name="connsiteX25" fmla="*/ 149244 w 162128"/>
                <a:gd name="connsiteY25" fmla="*/ 104 h 2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128" h="234032">
                  <a:moveTo>
                    <a:pt x="149380" y="104"/>
                  </a:moveTo>
                  <a:cubicBezTo>
                    <a:pt x="141426" y="-848"/>
                    <a:pt x="134152" y="4862"/>
                    <a:pt x="133268" y="12884"/>
                  </a:cubicBezTo>
                  <a:lnTo>
                    <a:pt x="131433" y="28588"/>
                  </a:lnTo>
                  <a:cubicBezTo>
                    <a:pt x="131433" y="28588"/>
                    <a:pt x="130957" y="28860"/>
                    <a:pt x="130753" y="29064"/>
                  </a:cubicBezTo>
                  <a:lnTo>
                    <a:pt x="97306" y="62512"/>
                  </a:lnTo>
                  <a:lnTo>
                    <a:pt x="74667" y="39874"/>
                  </a:lnTo>
                  <a:cubicBezTo>
                    <a:pt x="69229" y="34435"/>
                    <a:pt x="59575" y="34435"/>
                    <a:pt x="54069" y="39874"/>
                  </a:cubicBezTo>
                  <a:lnTo>
                    <a:pt x="34422" y="59521"/>
                  </a:lnTo>
                  <a:lnTo>
                    <a:pt x="28983" y="12884"/>
                  </a:lnTo>
                  <a:cubicBezTo>
                    <a:pt x="28031" y="4930"/>
                    <a:pt x="20825" y="-780"/>
                    <a:pt x="12871" y="104"/>
                  </a:cubicBezTo>
                  <a:cubicBezTo>
                    <a:pt x="4917" y="1055"/>
                    <a:pt x="-794" y="8262"/>
                    <a:pt x="90" y="16216"/>
                  </a:cubicBezTo>
                  <a:lnTo>
                    <a:pt x="24020" y="221184"/>
                  </a:lnTo>
                  <a:cubicBezTo>
                    <a:pt x="24904" y="228594"/>
                    <a:pt x="31158" y="234032"/>
                    <a:pt x="38432" y="234032"/>
                  </a:cubicBezTo>
                  <a:cubicBezTo>
                    <a:pt x="38976" y="234032"/>
                    <a:pt x="39588" y="234032"/>
                    <a:pt x="40132" y="233964"/>
                  </a:cubicBezTo>
                  <a:cubicBezTo>
                    <a:pt x="48086" y="233013"/>
                    <a:pt x="53797" y="225807"/>
                    <a:pt x="52913" y="217853"/>
                  </a:cubicBezTo>
                  <a:lnTo>
                    <a:pt x="38704" y="96367"/>
                  </a:lnTo>
                  <a:lnTo>
                    <a:pt x="64334" y="70738"/>
                  </a:lnTo>
                  <a:lnTo>
                    <a:pt x="86972" y="93376"/>
                  </a:lnTo>
                  <a:cubicBezTo>
                    <a:pt x="92411" y="98815"/>
                    <a:pt x="102064" y="98815"/>
                    <a:pt x="107571" y="93376"/>
                  </a:cubicBezTo>
                  <a:lnTo>
                    <a:pt x="125926" y="74953"/>
                  </a:lnTo>
                  <a:lnTo>
                    <a:pt x="109203" y="217853"/>
                  </a:lnTo>
                  <a:cubicBezTo>
                    <a:pt x="108251" y="225807"/>
                    <a:pt x="113961" y="233081"/>
                    <a:pt x="121983" y="233964"/>
                  </a:cubicBezTo>
                  <a:cubicBezTo>
                    <a:pt x="122527" y="233964"/>
                    <a:pt x="123139" y="234032"/>
                    <a:pt x="123683" y="234032"/>
                  </a:cubicBezTo>
                  <a:cubicBezTo>
                    <a:pt x="130957" y="234032"/>
                    <a:pt x="137279" y="228594"/>
                    <a:pt x="138095" y="221184"/>
                  </a:cubicBezTo>
                  <a:lnTo>
                    <a:pt x="162025" y="16216"/>
                  </a:lnTo>
                  <a:cubicBezTo>
                    <a:pt x="162977" y="8262"/>
                    <a:pt x="157266" y="987"/>
                    <a:pt x="149244" y="104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2" name="Forme libre 401">
              <a:extLst>
                <a:ext uri="{FF2B5EF4-FFF2-40B4-BE49-F238E27FC236}">
                  <a16:creationId xmlns:a16="http://schemas.microsoft.com/office/drawing/2014/main" id="{EAA664A8-4FC9-284D-97B6-6A6FC20B36CE}"/>
                </a:ext>
              </a:extLst>
            </p:cNvPr>
            <p:cNvSpPr/>
            <p:nvPr/>
          </p:nvSpPr>
          <p:spPr>
            <a:xfrm>
              <a:off x="2477984" y="2505926"/>
              <a:ext cx="426116" cy="591790"/>
            </a:xfrm>
            <a:custGeom>
              <a:avLst/>
              <a:gdLst>
                <a:gd name="connsiteX0" fmla="*/ 369147 w 426116"/>
                <a:gd name="connsiteY0" fmla="*/ 67915 h 591790"/>
                <a:gd name="connsiteX1" fmla="*/ 213126 w 426116"/>
                <a:gd name="connsiteY1" fmla="*/ 0 h 591790"/>
                <a:gd name="connsiteX2" fmla="*/ 71246 w 426116"/>
                <a:gd name="connsiteY2" fmla="*/ 54182 h 591790"/>
                <a:gd name="connsiteX3" fmla="*/ 56086 w 426116"/>
                <a:gd name="connsiteY3" fmla="*/ 69003 h 591790"/>
                <a:gd name="connsiteX4" fmla="*/ 0 w 426116"/>
                <a:gd name="connsiteY4" fmla="*/ 213126 h 591790"/>
                <a:gd name="connsiteX5" fmla="*/ 6798 w 426116"/>
                <a:gd name="connsiteY5" fmla="*/ 266629 h 591790"/>
                <a:gd name="connsiteX6" fmla="*/ 30524 w 426116"/>
                <a:gd name="connsiteY6" fmla="*/ 323190 h 591790"/>
                <a:gd name="connsiteX7" fmla="*/ 30864 w 426116"/>
                <a:gd name="connsiteY7" fmla="*/ 323734 h 591790"/>
                <a:gd name="connsiteX8" fmla="*/ 58057 w 426116"/>
                <a:gd name="connsiteY8" fmla="*/ 361872 h 591790"/>
                <a:gd name="connsiteX9" fmla="*/ 101566 w 426116"/>
                <a:gd name="connsiteY9" fmla="*/ 460244 h 591790"/>
                <a:gd name="connsiteX10" fmla="*/ 101838 w 426116"/>
                <a:gd name="connsiteY10" fmla="*/ 465274 h 591790"/>
                <a:gd name="connsiteX11" fmla="*/ 101838 w 426116"/>
                <a:gd name="connsiteY11" fmla="*/ 466158 h 591790"/>
                <a:gd name="connsiteX12" fmla="*/ 101974 w 426116"/>
                <a:gd name="connsiteY12" fmla="*/ 469965 h 591790"/>
                <a:gd name="connsiteX13" fmla="*/ 101974 w 426116"/>
                <a:gd name="connsiteY13" fmla="*/ 474248 h 591790"/>
                <a:gd name="connsiteX14" fmla="*/ 102042 w 426116"/>
                <a:gd name="connsiteY14" fmla="*/ 551477 h 591790"/>
                <a:gd name="connsiteX15" fmla="*/ 142356 w 426116"/>
                <a:gd name="connsiteY15" fmla="*/ 591790 h 591790"/>
                <a:gd name="connsiteX16" fmla="*/ 283624 w 426116"/>
                <a:gd name="connsiteY16" fmla="*/ 591790 h 591790"/>
                <a:gd name="connsiteX17" fmla="*/ 323938 w 426116"/>
                <a:gd name="connsiteY17" fmla="*/ 551477 h 591790"/>
                <a:gd name="connsiteX18" fmla="*/ 323938 w 426116"/>
                <a:gd name="connsiteY18" fmla="*/ 474520 h 591790"/>
                <a:gd name="connsiteX19" fmla="*/ 324414 w 426116"/>
                <a:gd name="connsiteY19" fmla="*/ 460516 h 591790"/>
                <a:gd name="connsiteX20" fmla="*/ 368059 w 426116"/>
                <a:gd name="connsiteY20" fmla="*/ 361804 h 591790"/>
                <a:gd name="connsiteX21" fmla="*/ 395252 w 426116"/>
                <a:gd name="connsiteY21" fmla="*/ 323802 h 591790"/>
                <a:gd name="connsiteX22" fmla="*/ 396000 w 426116"/>
                <a:gd name="connsiteY22" fmla="*/ 322442 h 591790"/>
                <a:gd name="connsiteX23" fmla="*/ 426116 w 426116"/>
                <a:gd name="connsiteY23" fmla="*/ 213194 h 591790"/>
                <a:gd name="connsiteX24" fmla="*/ 369011 w 426116"/>
                <a:gd name="connsiteY24" fmla="*/ 68051 h 591790"/>
                <a:gd name="connsiteX25" fmla="*/ 297153 w 426116"/>
                <a:gd name="connsiteY25" fmla="*/ 551477 h 591790"/>
                <a:gd name="connsiteX26" fmla="*/ 283692 w 426116"/>
                <a:gd name="connsiteY26" fmla="*/ 564937 h 591790"/>
                <a:gd name="connsiteX27" fmla="*/ 142424 w 426116"/>
                <a:gd name="connsiteY27" fmla="*/ 564937 h 591790"/>
                <a:gd name="connsiteX28" fmla="*/ 128963 w 426116"/>
                <a:gd name="connsiteY28" fmla="*/ 551477 h 591790"/>
                <a:gd name="connsiteX29" fmla="*/ 128963 w 426116"/>
                <a:gd name="connsiteY29" fmla="*/ 487641 h 591790"/>
                <a:gd name="connsiteX30" fmla="*/ 297085 w 426116"/>
                <a:gd name="connsiteY30" fmla="*/ 487641 h 591790"/>
                <a:gd name="connsiteX31" fmla="*/ 297085 w 426116"/>
                <a:gd name="connsiteY31" fmla="*/ 551477 h 591790"/>
                <a:gd name="connsiteX32" fmla="*/ 373022 w 426116"/>
                <a:gd name="connsiteY32" fmla="*/ 308574 h 591790"/>
                <a:gd name="connsiteX33" fmla="*/ 371730 w 426116"/>
                <a:gd name="connsiteY33" fmla="*/ 310817 h 591790"/>
                <a:gd name="connsiteX34" fmla="*/ 347460 w 426116"/>
                <a:gd name="connsiteY34" fmla="*/ 344537 h 591790"/>
                <a:gd name="connsiteX35" fmla="*/ 297697 w 426116"/>
                <a:gd name="connsiteY35" fmla="*/ 458748 h 591790"/>
                <a:gd name="connsiteX36" fmla="*/ 297561 w 426116"/>
                <a:gd name="connsiteY36" fmla="*/ 460787 h 591790"/>
                <a:gd name="connsiteX37" fmla="*/ 128623 w 426116"/>
                <a:gd name="connsiteY37" fmla="*/ 460787 h 591790"/>
                <a:gd name="connsiteX38" fmla="*/ 128488 w 426116"/>
                <a:gd name="connsiteY38" fmla="*/ 458340 h 591790"/>
                <a:gd name="connsiteX39" fmla="*/ 78792 w 426116"/>
                <a:gd name="connsiteY39" fmla="*/ 344605 h 591790"/>
                <a:gd name="connsiteX40" fmla="*/ 54318 w 426116"/>
                <a:gd name="connsiteY40" fmla="*/ 310478 h 591790"/>
                <a:gd name="connsiteX41" fmla="*/ 53095 w 426116"/>
                <a:gd name="connsiteY41" fmla="*/ 308506 h 591790"/>
                <a:gd name="connsiteX42" fmla="*/ 32836 w 426116"/>
                <a:gd name="connsiteY42" fmla="*/ 259830 h 591790"/>
                <a:gd name="connsiteX43" fmla="*/ 26853 w 426116"/>
                <a:gd name="connsiteY43" fmla="*/ 213058 h 591790"/>
                <a:gd name="connsiteX44" fmla="*/ 75937 w 426116"/>
                <a:gd name="connsiteY44" fmla="*/ 87086 h 591790"/>
                <a:gd name="connsiteX45" fmla="*/ 88990 w 426116"/>
                <a:gd name="connsiteY45" fmla="*/ 74305 h 591790"/>
                <a:gd name="connsiteX46" fmla="*/ 213058 w 426116"/>
                <a:gd name="connsiteY46" fmla="*/ 26853 h 591790"/>
                <a:gd name="connsiteX47" fmla="*/ 349432 w 426116"/>
                <a:gd name="connsiteY47" fmla="*/ 86202 h 591790"/>
                <a:gd name="connsiteX48" fmla="*/ 399331 w 426116"/>
                <a:gd name="connsiteY48" fmla="*/ 213058 h 591790"/>
                <a:gd name="connsiteX49" fmla="*/ 372954 w 426116"/>
                <a:gd name="connsiteY49" fmla="*/ 308574 h 5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26116" h="591790">
                  <a:moveTo>
                    <a:pt x="369147" y="67915"/>
                  </a:moveTo>
                  <a:cubicBezTo>
                    <a:pt x="328901" y="24746"/>
                    <a:pt x="272067" y="0"/>
                    <a:pt x="213126" y="0"/>
                  </a:cubicBezTo>
                  <a:cubicBezTo>
                    <a:pt x="160643" y="0"/>
                    <a:pt x="110268" y="19307"/>
                    <a:pt x="71246" y="54182"/>
                  </a:cubicBezTo>
                  <a:cubicBezTo>
                    <a:pt x="65943" y="58805"/>
                    <a:pt x="60981" y="63632"/>
                    <a:pt x="56086" y="69003"/>
                  </a:cubicBezTo>
                  <a:cubicBezTo>
                    <a:pt x="19919" y="108433"/>
                    <a:pt x="0" y="159556"/>
                    <a:pt x="0" y="213126"/>
                  </a:cubicBezTo>
                  <a:cubicBezTo>
                    <a:pt x="0" y="231345"/>
                    <a:pt x="2311" y="249361"/>
                    <a:pt x="6798" y="266629"/>
                  </a:cubicBezTo>
                  <a:cubicBezTo>
                    <a:pt x="11897" y="286548"/>
                    <a:pt x="19851" y="305583"/>
                    <a:pt x="30524" y="323190"/>
                  </a:cubicBezTo>
                  <a:cubicBezTo>
                    <a:pt x="30660" y="323394"/>
                    <a:pt x="30796" y="323598"/>
                    <a:pt x="30864" y="323734"/>
                  </a:cubicBezTo>
                  <a:cubicBezTo>
                    <a:pt x="38342" y="338147"/>
                    <a:pt x="48404" y="350179"/>
                    <a:pt x="58057" y="361872"/>
                  </a:cubicBezTo>
                  <a:cubicBezTo>
                    <a:pt x="77976" y="385802"/>
                    <a:pt x="98575" y="410548"/>
                    <a:pt x="101566" y="460244"/>
                  </a:cubicBezTo>
                  <a:cubicBezTo>
                    <a:pt x="101702" y="461943"/>
                    <a:pt x="101838" y="463575"/>
                    <a:pt x="101838" y="465274"/>
                  </a:cubicBezTo>
                  <a:cubicBezTo>
                    <a:pt x="101838" y="465614"/>
                    <a:pt x="101838" y="465886"/>
                    <a:pt x="101838" y="466158"/>
                  </a:cubicBezTo>
                  <a:cubicBezTo>
                    <a:pt x="101906" y="467382"/>
                    <a:pt x="101906" y="468673"/>
                    <a:pt x="101974" y="469965"/>
                  </a:cubicBezTo>
                  <a:lnTo>
                    <a:pt x="101974" y="474248"/>
                  </a:lnTo>
                  <a:cubicBezTo>
                    <a:pt x="101974" y="474248"/>
                    <a:pt x="102042" y="551477"/>
                    <a:pt x="102042" y="551477"/>
                  </a:cubicBezTo>
                  <a:cubicBezTo>
                    <a:pt x="102042" y="573707"/>
                    <a:pt x="120126" y="591790"/>
                    <a:pt x="142356" y="591790"/>
                  </a:cubicBezTo>
                  <a:lnTo>
                    <a:pt x="283624" y="591790"/>
                  </a:lnTo>
                  <a:cubicBezTo>
                    <a:pt x="305855" y="591790"/>
                    <a:pt x="323938" y="573707"/>
                    <a:pt x="323938" y="551477"/>
                  </a:cubicBezTo>
                  <a:lnTo>
                    <a:pt x="323938" y="474520"/>
                  </a:lnTo>
                  <a:cubicBezTo>
                    <a:pt x="323938" y="474520"/>
                    <a:pt x="324142" y="464459"/>
                    <a:pt x="324414" y="460516"/>
                  </a:cubicBezTo>
                  <a:cubicBezTo>
                    <a:pt x="327337" y="410684"/>
                    <a:pt x="348004" y="385802"/>
                    <a:pt x="368059" y="361804"/>
                  </a:cubicBezTo>
                  <a:cubicBezTo>
                    <a:pt x="377780" y="350179"/>
                    <a:pt x="387774" y="338147"/>
                    <a:pt x="395252" y="323802"/>
                  </a:cubicBezTo>
                  <a:cubicBezTo>
                    <a:pt x="395524" y="323326"/>
                    <a:pt x="395796" y="322918"/>
                    <a:pt x="396000" y="322442"/>
                  </a:cubicBezTo>
                  <a:cubicBezTo>
                    <a:pt x="415715" y="289471"/>
                    <a:pt x="426116" y="251740"/>
                    <a:pt x="426116" y="213194"/>
                  </a:cubicBezTo>
                  <a:cubicBezTo>
                    <a:pt x="426116" y="159148"/>
                    <a:pt x="405857" y="107617"/>
                    <a:pt x="369011" y="68051"/>
                  </a:cubicBezTo>
                  <a:close/>
                  <a:moveTo>
                    <a:pt x="297153" y="551477"/>
                  </a:moveTo>
                  <a:cubicBezTo>
                    <a:pt x="297153" y="558887"/>
                    <a:pt x="291102" y="564937"/>
                    <a:pt x="283692" y="564937"/>
                  </a:cubicBezTo>
                  <a:lnTo>
                    <a:pt x="142424" y="564937"/>
                  </a:lnTo>
                  <a:cubicBezTo>
                    <a:pt x="135014" y="564937"/>
                    <a:pt x="128963" y="558887"/>
                    <a:pt x="128963" y="551477"/>
                  </a:cubicBezTo>
                  <a:lnTo>
                    <a:pt x="128963" y="487641"/>
                  </a:lnTo>
                  <a:lnTo>
                    <a:pt x="297085" y="487641"/>
                  </a:lnTo>
                  <a:lnTo>
                    <a:pt x="297085" y="551477"/>
                  </a:lnTo>
                  <a:close/>
                  <a:moveTo>
                    <a:pt x="373022" y="308574"/>
                  </a:moveTo>
                  <a:cubicBezTo>
                    <a:pt x="372546" y="309254"/>
                    <a:pt x="372138" y="310002"/>
                    <a:pt x="371730" y="310817"/>
                  </a:cubicBezTo>
                  <a:cubicBezTo>
                    <a:pt x="365544" y="322782"/>
                    <a:pt x="356774" y="333320"/>
                    <a:pt x="347460" y="344537"/>
                  </a:cubicBezTo>
                  <a:cubicBezTo>
                    <a:pt x="325706" y="370642"/>
                    <a:pt x="301096" y="400215"/>
                    <a:pt x="297697" y="458748"/>
                  </a:cubicBezTo>
                  <a:cubicBezTo>
                    <a:pt x="297697" y="459292"/>
                    <a:pt x="297629" y="460040"/>
                    <a:pt x="297561" y="460787"/>
                  </a:cubicBezTo>
                  <a:lnTo>
                    <a:pt x="128623" y="460787"/>
                  </a:lnTo>
                  <a:cubicBezTo>
                    <a:pt x="128623" y="459972"/>
                    <a:pt x="128488" y="459156"/>
                    <a:pt x="128488" y="458340"/>
                  </a:cubicBezTo>
                  <a:cubicBezTo>
                    <a:pt x="124952" y="400011"/>
                    <a:pt x="100411" y="370574"/>
                    <a:pt x="78792" y="344605"/>
                  </a:cubicBezTo>
                  <a:cubicBezTo>
                    <a:pt x="69342" y="333320"/>
                    <a:pt x="60505" y="322578"/>
                    <a:pt x="54318" y="310478"/>
                  </a:cubicBezTo>
                  <a:cubicBezTo>
                    <a:pt x="53978" y="309798"/>
                    <a:pt x="53570" y="309118"/>
                    <a:pt x="53095" y="308506"/>
                  </a:cubicBezTo>
                  <a:cubicBezTo>
                    <a:pt x="44053" y="293346"/>
                    <a:pt x="37255" y="277030"/>
                    <a:pt x="32836" y="259830"/>
                  </a:cubicBezTo>
                  <a:cubicBezTo>
                    <a:pt x="28893" y="244738"/>
                    <a:pt x="26853" y="228966"/>
                    <a:pt x="26853" y="213058"/>
                  </a:cubicBezTo>
                  <a:cubicBezTo>
                    <a:pt x="26853" y="166286"/>
                    <a:pt x="44257" y="121553"/>
                    <a:pt x="75937" y="87086"/>
                  </a:cubicBezTo>
                  <a:cubicBezTo>
                    <a:pt x="80084" y="82463"/>
                    <a:pt x="84367" y="78316"/>
                    <a:pt x="88990" y="74305"/>
                  </a:cubicBezTo>
                  <a:cubicBezTo>
                    <a:pt x="123185" y="43713"/>
                    <a:pt x="167238" y="26853"/>
                    <a:pt x="213058" y="26853"/>
                  </a:cubicBezTo>
                  <a:cubicBezTo>
                    <a:pt x="264589" y="26853"/>
                    <a:pt x="314285" y="48472"/>
                    <a:pt x="349432" y="86202"/>
                  </a:cubicBezTo>
                  <a:cubicBezTo>
                    <a:pt x="381587" y="120805"/>
                    <a:pt x="399331" y="165810"/>
                    <a:pt x="399331" y="213058"/>
                  </a:cubicBezTo>
                  <a:cubicBezTo>
                    <a:pt x="399331" y="246778"/>
                    <a:pt x="390221" y="279817"/>
                    <a:pt x="372954" y="308574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3" name="Graphique 117">
            <a:extLst>
              <a:ext uri="{FF2B5EF4-FFF2-40B4-BE49-F238E27FC236}">
                <a16:creationId xmlns:a16="http://schemas.microsoft.com/office/drawing/2014/main" id="{AA8067C7-B170-3245-A9CC-2EE83FFC774C}"/>
              </a:ext>
            </a:extLst>
          </p:cNvPr>
          <p:cNvGrpSpPr/>
          <p:nvPr/>
        </p:nvGrpSpPr>
        <p:grpSpPr>
          <a:xfrm>
            <a:off x="10314013" y="3885264"/>
            <a:ext cx="1162506" cy="1162506"/>
            <a:chOff x="10314013" y="3885264"/>
            <a:chExt cx="1162506" cy="1162506"/>
          </a:xfrm>
        </p:grpSpPr>
        <p:sp>
          <p:nvSpPr>
            <p:cNvPr id="404" name="Forme libre 403">
              <a:extLst>
                <a:ext uri="{FF2B5EF4-FFF2-40B4-BE49-F238E27FC236}">
                  <a16:creationId xmlns:a16="http://schemas.microsoft.com/office/drawing/2014/main" id="{0707B30A-84C1-2240-84F6-5E0FC13F235F}"/>
                </a:ext>
              </a:extLst>
            </p:cNvPr>
            <p:cNvSpPr/>
            <p:nvPr/>
          </p:nvSpPr>
          <p:spPr>
            <a:xfrm>
              <a:off x="10733398" y="3971740"/>
              <a:ext cx="531013" cy="980853"/>
            </a:xfrm>
            <a:custGeom>
              <a:avLst/>
              <a:gdLst>
                <a:gd name="connsiteX0" fmla="*/ 150990 w 531013"/>
                <a:gd name="connsiteY0" fmla="*/ 774118 h 980853"/>
                <a:gd name="connsiteX1" fmla="*/ 531014 w 531013"/>
                <a:gd name="connsiteY1" fmla="*/ 380837 h 980853"/>
                <a:gd name="connsiteX2" fmla="*/ 240251 w 531013"/>
                <a:gd name="connsiteY2" fmla="*/ 609 h 980853"/>
                <a:gd name="connsiteX3" fmla="*/ 219041 w 531013"/>
                <a:gd name="connsiteY3" fmla="*/ 12778 h 980853"/>
                <a:gd name="connsiteX4" fmla="*/ 231210 w 531013"/>
                <a:gd name="connsiteY4" fmla="*/ 33989 h 980853"/>
                <a:gd name="connsiteX5" fmla="*/ 496411 w 531013"/>
                <a:gd name="connsiteY5" fmla="*/ 380837 h 980853"/>
                <a:gd name="connsiteX6" fmla="*/ 137053 w 531013"/>
                <a:gd name="connsiteY6" fmla="*/ 740194 h 980853"/>
                <a:gd name="connsiteX7" fmla="*/ 45616 w 531013"/>
                <a:gd name="connsiteY7" fmla="*/ 728365 h 980853"/>
                <a:gd name="connsiteX8" fmla="*/ 24474 w 531013"/>
                <a:gd name="connsiteY8" fmla="*/ 740670 h 980853"/>
                <a:gd name="connsiteX9" fmla="*/ 36779 w 531013"/>
                <a:gd name="connsiteY9" fmla="*/ 761813 h 980853"/>
                <a:gd name="connsiteX10" fmla="*/ 110336 w 531013"/>
                <a:gd name="connsiteY10" fmla="*/ 773846 h 980853"/>
                <a:gd name="connsiteX11" fmla="*/ 113327 w 531013"/>
                <a:gd name="connsiteY11" fmla="*/ 774050 h 980853"/>
                <a:gd name="connsiteX12" fmla="*/ 113327 w 531013"/>
                <a:gd name="connsiteY12" fmla="*/ 946250 h 980853"/>
                <a:gd name="connsiteX13" fmla="*/ 17336 w 531013"/>
                <a:gd name="connsiteY13" fmla="*/ 946250 h 980853"/>
                <a:gd name="connsiteX14" fmla="*/ 0 w 531013"/>
                <a:gd name="connsiteY14" fmla="*/ 963586 h 980853"/>
                <a:gd name="connsiteX15" fmla="*/ 17336 w 531013"/>
                <a:gd name="connsiteY15" fmla="*/ 980854 h 980853"/>
                <a:gd name="connsiteX16" fmla="*/ 256839 w 531013"/>
                <a:gd name="connsiteY16" fmla="*/ 980854 h 980853"/>
                <a:gd name="connsiteX17" fmla="*/ 274107 w 531013"/>
                <a:gd name="connsiteY17" fmla="*/ 963586 h 980853"/>
                <a:gd name="connsiteX18" fmla="*/ 256839 w 531013"/>
                <a:gd name="connsiteY18" fmla="*/ 946250 h 980853"/>
                <a:gd name="connsiteX19" fmla="*/ 147931 w 531013"/>
                <a:gd name="connsiteY19" fmla="*/ 946250 h 980853"/>
                <a:gd name="connsiteX20" fmla="*/ 147931 w 531013"/>
                <a:gd name="connsiteY20" fmla="*/ 774186 h 980853"/>
                <a:gd name="connsiteX21" fmla="*/ 151058 w 531013"/>
                <a:gd name="connsiteY21" fmla="*/ 774050 h 98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1013" h="980853">
                  <a:moveTo>
                    <a:pt x="150990" y="774118"/>
                  </a:moveTo>
                  <a:cubicBezTo>
                    <a:pt x="364116" y="766640"/>
                    <a:pt x="531014" y="593895"/>
                    <a:pt x="531014" y="380837"/>
                  </a:cubicBezTo>
                  <a:cubicBezTo>
                    <a:pt x="531014" y="203334"/>
                    <a:pt x="411432" y="46974"/>
                    <a:pt x="240251" y="609"/>
                  </a:cubicBezTo>
                  <a:cubicBezTo>
                    <a:pt x="230938" y="-1906"/>
                    <a:pt x="221556" y="3601"/>
                    <a:pt x="219041" y="12778"/>
                  </a:cubicBezTo>
                  <a:cubicBezTo>
                    <a:pt x="216593" y="22024"/>
                    <a:pt x="222032" y="31542"/>
                    <a:pt x="231210" y="33989"/>
                  </a:cubicBezTo>
                  <a:cubicBezTo>
                    <a:pt x="387366" y="76274"/>
                    <a:pt x="496411" y="218902"/>
                    <a:pt x="496411" y="380837"/>
                  </a:cubicBezTo>
                  <a:cubicBezTo>
                    <a:pt x="496411" y="579007"/>
                    <a:pt x="335223" y="740194"/>
                    <a:pt x="137053" y="740194"/>
                  </a:cubicBezTo>
                  <a:cubicBezTo>
                    <a:pt x="106053" y="740194"/>
                    <a:pt x="75325" y="736251"/>
                    <a:pt x="45616" y="728365"/>
                  </a:cubicBezTo>
                  <a:cubicBezTo>
                    <a:pt x="36439" y="725918"/>
                    <a:pt x="26921" y="731493"/>
                    <a:pt x="24474" y="740670"/>
                  </a:cubicBezTo>
                  <a:cubicBezTo>
                    <a:pt x="22026" y="749916"/>
                    <a:pt x="27533" y="759366"/>
                    <a:pt x="36779" y="761813"/>
                  </a:cubicBezTo>
                  <a:cubicBezTo>
                    <a:pt x="60573" y="768067"/>
                    <a:pt x="85318" y="772146"/>
                    <a:pt x="110336" y="773846"/>
                  </a:cubicBezTo>
                  <a:lnTo>
                    <a:pt x="113327" y="774050"/>
                  </a:lnTo>
                  <a:lnTo>
                    <a:pt x="113327" y="946250"/>
                  </a:lnTo>
                  <a:lnTo>
                    <a:pt x="17336" y="946250"/>
                  </a:lnTo>
                  <a:cubicBezTo>
                    <a:pt x="7818" y="946250"/>
                    <a:pt x="0" y="954000"/>
                    <a:pt x="0" y="963586"/>
                  </a:cubicBezTo>
                  <a:cubicBezTo>
                    <a:pt x="0" y="973172"/>
                    <a:pt x="7750" y="980854"/>
                    <a:pt x="17336" y="980854"/>
                  </a:cubicBezTo>
                  <a:lnTo>
                    <a:pt x="256839" y="980854"/>
                  </a:lnTo>
                  <a:cubicBezTo>
                    <a:pt x="266357" y="980854"/>
                    <a:pt x="274107" y="973104"/>
                    <a:pt x="274107" y="963586"/>
                  </a:cubicBezTo>
                  <a:cubicBezTo>
                    <a:pt x="274107" y="954068"/>
                    <a:pt x="266357" y="946250"/>
                    <a:pt x="256839" y="946250"/>
                  </a:cubicBezTo>
                  <a:lnTo>
                    <a:pt x="147931" y="946250"/>
                  </a:lnTo>
                  <a:lnTo>
                    <a:pt x="147931" y="774186"/>
                  </a:lnTo>
                  <a:lnTo>
                    <a:pt x="151058" y="774050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5" name="Forme libre 404">
              <a:extLst>
                <a:ext uri="{FF2B5EF4-FFF2-40B4-BE49-F238E27FC236}">
                  <a16:creationId xmlns:a16="http://schemas.microsoft.com/office/drawing/2014/main" id="{F140C57B-8A43-EE49-8A21-354CC0D55E88}"/>
                </a:ext>
              </a:extLst>
            </p:cNvPr>
            <p:cNvSpPr/>
            <p:nvPr/>
          </p:nvSpPr>
          <p:spPr>
            <a:xfrm>
              <a:off x="10565295" y="4050054"/>
              <a:ext cx="610314" cy="610164"/>
            </a:xfrm>
            <a:custGeom>
              <a:avLst/>
              <a:gdLst>
                <a:gd name="connsiteX0" fmla="*/ 569406 w 610314"/>
                <a:gd name="connsiteY0" fmla="*/ 152553 h 610164"/>
                <a:gd name="connsiteX1" fmla="*/ 384221 w 610314"/>
                <a:gd name="connsiteY1" fmla="*/ 10401 h 610164"/>
                <a:gd name="connsiteX2" fmla="*/ 305293 w 610314"/>
                <a:gd name="connsiteY2" fmla="*/ 0 h 610164"/>
                <a:gd name="connsiteX3" fmla="*/ 10520 w 610314"/>
                <a:gd name="connsiteY3" fmla="*/ 226111 h 610164"/>
                <a:gd name="connsiteX4" fmla="*/ 40976 w 610314"/>
                <a:gd name="connsiteY4" fmla="*/ 457592 h 610164"/>
                <a:gd name="connsiteX5" fmla="*/ 226229 w 610314"/>
                <a:gd name="connsiteY5" fmla="*/ 599744 h 610164"/>
                <a:gd name="connsiteX6" fmla="*/ 599795 w 610314"/>
                <a:gd name="connsiteY6" fmla="*/ 384035 h 610164"/>
                <a:gd name="connsiteX7" fmla="*/ 569338 w 610314"/>
                <a:gd name="connsiteY7" fmla="*/ 152553 h 610164"/>
                <a:gd name="connsiteX8" fmla="*/ 484972 w 610314"/>
                <a:gd name="connsiteY8" fmla="*/ 100615 h 610164"/>
                <a:gd name="connsiteX9" fmla="*/ 545748 w 610314"/>
                <a:gd name="connsiteY9" fmla="*/ 177775 h 610164"/>
                <a:gd name="connsiteX10" fmla="*/ 547856 w 610314"/>
                <a:gd name="connsiteY10" fmla="*/ 181718 h 610164"/>
                <a:gd name="connsiteX11" fmla="*/ 543437 w 610314"/>
                <a:gd name="connsiteY11" fmla="*/ 182466 h 610164"/>
                <a:gd name="connsiteX12" fmla="*/ 500064 w 610314"/>
                <a:gd name="connsiteY12" fmla="*/ 186885 h 610164"/>
                <a:gd name="connsiteX13" fmla="*/ 497005 w 610314"/>
                <a:gd name="connsiteY13" fmla="*/ 187021 h 610164"/>
                <a:gd name="connsiteX14" fmla="*/ 496733 w 610314"/>
                <a:gd name="connsiteY14" fmla="*/ 183961 h 610164"/>
                <a:gd name="connsiteX15" fmla="*/ 479873 w 610314"/>
                <a:gd name="connsiteY15" fmla="*/ 104082 h 610164"/>
                <a:gd name="connsiteX16" fmla="*/ 484972 w 610314"/>
                <a:gd name="connsiteY16" fmla="*/ 100615 h 610164"/>
                <a:gd name="connsiteX17" fmla="*/ 318618 w 610314"/>
                <a:gd name="connsiteY17" fmla="*/ 324550 h 610164"/>
                <a:gd name="connsiteX18" fmla="*/ 321677 w 610314"/>
                <a:gd name="connsiteY18" fmla="*/ 325366 h 610164"/>
                <a:gd name="connsiteX19" fmla="*/ 446222 w 610314"/>
                <a:gd name="connsiteY19" fmla="*/ 358745 h 610164"/>
                <a:gd name="connsiteX20" fmla="*/ 445270 w 610314"/>
                <a:gd name="connsiteY20" fmla="*/ 361941 h 610164"/>
                <a:gd name="connsiteX21" fmla="*/ 403528 w 610314"/>
                <a:gd name="connsiteY21" fmla="*/ 458476 h 610164"/>
                <a:gd name="connsiteX22" fmla="*/ 401965 w 610314"/>
                <a:gd name="connsiteY22" fmla="*/ 461127 h 610164"/>
                <a:gd name="connsiteX23" fmla="*/ 399245 w 610314"/>
                <a:gd name="connsiteY23" fmla="*/ 459700 h 610164"/>
                <a:gd name="connsiteX24" fmla="*/ 296863 w 610314"/>
                <a:gd name="connsiteY24" fmla="*/ 417686 h 610164"/>
                <a:gd name="connsiteX25" fmla="*/ 293872 w 610314"/>
                <a:gd name="connsiteY25" fmla="*/ 416803 h 610164"/>
                <a:gd name="connsiteX26" fmla="*/ 318550 w 610314"/>
                <a:gd name="connsiteY26" fmla="*/ 324618 h 610164"/>
                <a:gd name="connsiteX27" fmla="*/ 291833 w 610314"/>
                <a:gd name="connsiteY27" fmla="*/ 285596 h 610164"/>
                <a:gd name="connsiteX28" fmla="*/ 164161 w 610314"/>
                <a:gd name="connsiteY28" fmla="*/ 251400 h 610164"/>
                <a:gd name="connsiteX29" fmla="*/ 165113 w 610314"/>
                <a:gd name="connsiteY29" fmla="*/ 248205 h 610164"/>
                <a:gd name="connsiteX30" fmla="*/ 206854 w 610314"/>
                <a:gd name="connsiteY30" fmla="*/ 151738 h 610164"/>
                <a:gd name="connsiteX31" fmla="*/ 208418 w 610314"/>
                <a:gd name="connsiteY31" fmla="*/ 149086 h 610164"/>
                <a:gd name="connsiteX32" fmla="*/ 211137 w 610314"/>
                <a:gd name="connsiteY32" fmla="*/ 150514 h 610164"/>
                <a:gd name="connsiteX33" fmla="*/ 313519 w 610314"/>
                <a:gd name="connsiteY33" fmla="*/ 192595 h 610164"/>
                <a:gd name="connsiteX34" fmla="*/ 316442 w 610314"/>
                <a:gd name="connsiteY34" fmla="*/ 193479 h 610164"/>
                <a:gd name="connsiteX35" fmla="*/ 291765 w 610314"/>
                <a:gd name="connsiteY35" fmla="*/ 285596 h 610164"/>
                <a:gd name="connsiteX36" fmla="*/ 326572 w 610314"/>
                <a:gd name="connsiteY36" fmla="*/ 294909 h 610164"/>
                <a:gd name="connsiteX37" fmla="*/ 351250 w 610314"/>
                <a:gd name="connsiteY37" fmla="*/ 202725 h 610164"/>
                <a:gd name="connsiteX38" fmla="*/ 354241 w 610314"/>
                <a:gd name="connsiteY38" fmla="*/ 203405 h 610164"/>
                <a:gd name="connsiteX39" fmla="*/ 463965 w 610314"/>
                <a:gd name="connsiteY39" fmla="*/ 218225 h 610164"/>
                <a:gd name="connsiteX40" fmla="*/ 467024 w 610314"/>
                <a:gd name="connsiteY40" fmla="*/ 218361 h 610164"/>
                <a:gd name="connsiteX41" fmla="*/ 467024 w 610314"/>
                <a:gd name="connsiteY41" fmla="*/ 221420 h 610164"/>
                <a:gd name="connsiteX42" fmla="*/ 454923 w 610314"/>
                <a:gd name="connsiteY42" fmla="*/ 325842 h 610164"/>
                <a:gd name="connsiteX43" fmla="*/ 454176 w 610314"/>
                <a:gd name="connsiteY43" fmla="*/ 329105 h 610164"/>
                <a:gd name="connsiteX44" fmla="*/ 326504 w 610314"/>
                <a:gd name="connsiteY44" fmla="*/ 294909 h 610164"/>
                <a:gd name="connsiteX45" fmla="*/ 392923 w 610314"/>
                <a:gd name="connsiteY45" fmla="*/ 47316 h 610164"/>
                <a:gd name="connsiteX46" fmla="*/ 396186 w 610314"/>
                <a:gd name="connsiteY46" fmla="*/ 48472 h 610164"/>
                <a:gd name="connsiteX47" fmla="*/ 413998 w 610314"/>
                <a:gd name="connsiteY47" fmla="*/ 55406 h 610164"/>
                <a:gd name="connsiteX48" fmla="*/ 414949 w 610314"/>
                <a:gd name="connsiteY48" fmla="*/ 56018 h 610164"/>
                <a:gd name="connsiteX49" fmla="*/ 465257 w 610314"/>
                <a:gd name="connsiteY49" fmla="*/ 183486 h 610164"/>
                <a:gd name="connsiteX50" fmla="*/ 465597 w 610314"/>
                <a:gd name="connsiteY50" fmla="*/ 187089 h 610164"/>
                <a:gd name="connsiteX51" fmla="*/ 461926 w 610314"/>
                <a:gd name="connsiteY51" fmla="*/ 186953 h 610164"/>
                <a:gd name="connsiteX52" fmla="*/ 362399 w 610314"/>
                <a:gd name="connsiteY52" fmla="*/ 173696 h 610164"/>
                <a:gd name="connsiteX53" fmla="*/ 359136 w 610314"/>
                <a:gd name="connsiteY53" fmla="*/ 172948 h 610164"/>
                <a:gd name="connsiteX54" fmla="*/ 392855 w 610314"/>
                <a:gd name="connsiteY54" fmla="*/ 47248 h 610164"/>
                <a:gd name="connsiteX55" fmla="*/ 334730 w 610314"/>
                <a:gd name="connsiteY55" fmla="*/ 34535 h 610164"/>
                <a:gd name="connsiteX56" fmla="*/ 335274 w 610314"/>
                <a:gd name="connsiteY56" fmla="*/ 34399 h 610164"/>
                <a:gd name="connsiteX57" fmla="*/ 335885 w 610314"/>
                <a:gd name="connsiteY57" fmla="*/ 34399 h 610164"/>
                <a:gd name="connsiteX58" fmla="*/ 354785 w 610314"/>
                <a:gd name="connsiteY58" fmla="*/ 37391 h 610164"/>
                <a:gd name="connsiteX59" fmla="*/ 358184 w 610314"/>
                <a:gd name="connsiteY59" fmla="*/ 38002 h 610164"/>
                <a:gd name="connsiteX60" fmla="*/ 324464 w 610314"/>
                <a:gd name="connsiteY60" fmla="*/ 163703 h 610164"/>
                <a:gd name="connsiteX61" fmla="*/ 321269 w 610314"/>
                <a:gd name="connsiteY61" fmla="*/ 162751 h 610164"/>
                <a:gd name="connsiteX62" fmla="*/ 228473 w 610314"/>
                <a:gd name="connsiteY62" fmla="*/ 124477 h 610164"/>
                <a:gd name="connsiteX63" fmla="*/ 225277 w 610314"/>
                <a:gd name="connsiteY63" fmla="*/ 122777 h 610164"/>
                <a:gd name="connsiteX64" fmla="*/ 227385 w 610314"/>
                <a:gd name="connsiteY64" fmla="*/ 119786 h 610164"/>
                <a:gd name="connsiteX65" fmla="*/ 334730 w 610314"/>
                <a:gd name="connsiteY65" fmla="*/ 34535 h 610164"/>
                <a:gd name="connsiteX66" fmla="*/ 160558 w 610314"/>
                <a:gd name="connsiteY66" fmla="*/ 74577 h 610164"/>
                <a:gd name="connsiteX67" fmla="*/ 251723 w 610314"/>
                <a:gd name="connsiteY67" fmla="*/ 38138 h 610164"/>
                <a:gd name="connsiteX68" fmla="*/ 254442 w 610314"/>
                <a:gd name="connsiteY68" fmla="*/ 43713 h 610164"/>
                <a:gd name="connsiteX69" fmla="*/ 199920 w 610314"/>
                <a:gd name="connsiteY69" fmla="*/ 104422 h 610164"/>
                <a:gd name="connsiteX70" fmla="*/ 198152 w 610314"/>
                <a:gd name="connsiteY70" fmla="*/ 106937 h 610164"/>
                <a:gd name="connsiteX71" fmla="*/ 195569 w 610314"/>
                <a:gd name="connsiteY71" fmla="*/ 105305 h 610164"/>
                <a:gd name="connsiteX72" fmla="*/ 160218 w 610314"/>
                <a:gd name="connsiteY72" fmla="*/ 79744 h 610164"/>
                <a:gd name="connsiteX73" fmla="*/ 156751 w 610314"/>
                <a:gd name="connsiteY73" fmla="*/ 76957 h 610164"/>
                <a:gd name="connsiteX74" fmla="*/ 160490 w 610314"/>
                <a:gd name="connsiteY74" fmla="*/ 74577 h 610164"/>
                <a:gd name="connsiteX75" fmla="*/ 49814 w 610314"/>
                <a:gd name="connsiteY75" fmla="*/ 399059 h 610164"/>
                <a:gd name="connsiteX76" fmla="*/ 48862 w 610314"/>
                <a:gd name="connsiteY76" fmla="*/ 396476 h 610164"/>
                <a:gd name="connsiteX77" fmla="*/ 37985 w 610314"/>
                <a:gd name="connsiteY77" fmla="*/ 252896 h 610164"/>
                <a:gd name="connsiteX78" fmla="*/ 38665 w 610314"/>
                <a:gd name="connsiteY78" fmla="*/ 249565 h 610164"/>
                <a:gd name="connsiteX79" fmla="*/ 126566 w 610314"/>
                <a:gd name="connsiteY79" fmla="*/ 273087 h 610164"/>
                <a:gd name="connsiteX80" fmla="*/ 125819 w 610314"/>
                <a:gd name="connsiteY80" fmla="*/ 276078 h 610164"/>
                <a:gd name="connsiteX81" fmla="*/ 112154 w 610314"/>
                <a:gd name="connsiteY81" fmla="*/ 388862 h 610164"/>
                <a:gd name="connsiteX82" fmla="*/ 112154 w 610314"/>
                <a:gd name="connsiteY82" fmla="*/ 391921 h 610164"/>
                <a:gd name="connsiteX83" fmla="*/ 109095 w 610314"/>
                <a:gd name="connsiteY83" fmla="*/ 392057 h 610164"/>
                <a:gd name="connsiteX84" fmla="*/ 52397 w 610314"/>
                <a:gd name="connsiteY84" fmla="*/ 398583 h 610164"/>
                <a:gd name="connsiteX85" fmla="*/ 49746 w 610314"/>
                <a:gd name="connsiteY85" fmla="*/ 399127 h 610164"/>
                <a:gd name="connsiteX86" fmla="*/ 125479 w 610314"/>
                <a:gd name="connsiteY86" fmla="*/ 509463 h 610164"/>
                <a:gd name="connsiteX87" fmla="*/ 64702 w 610314"/>
                <a:gd name="connsiteY87" fmla="*/ 432303 h 610164"/>
                <a:gd name="connsiteX88" fmla="*/ 62595 w 610314"/>
                <a:gd name="connsiteY88" fmla="*/ 428360 h 610164"/>
                <a:gd name="connsiteX89" fmla="*/ 66945 w 610314"/>
                <a:gd name="connsiteY89" fmla="*/ 427612 h 610164"/>
                <a:gd name="connsiteX90" fmla="*/ 110319 w 610314"/>
                <a:gd name="connsiteY90" fmla="*/ 423193 h 610164"/>
                <a:gd name="connsiteX91" fmla="*/ 113378 w 610314"/>
                <a:gd name="connsiteY91" fmla="*/ 423057 h 610164"/>
                <a:gd name="connsiteX92" fmla="*/ 113650 w 610314"/>
                <a:gd name="connsiteY92" fmla="*/ 426116 h 610164"/>
                <a:gd name="connsiteX93" fmla="*/ 130509 w 610314"/>
                <a:gd name="connsiteY93" fmla="*/ 505996 h 610164"/>
                <a:gd name="connsiteX94" fmla="*/ 125411 w 610314"/>
                <a:gd name="connsiteY94" fmla="*/ 509463 h 610164"/>
                <a:gd name="connsiteX95" fmla="*/ 134520 w 610314"/>
                <a:gd name="connsiteY95" fmla="*/ 243378 h 610164"/>
                <a:gd name="connsiteX96" fmla="*/ 46619 w 610314"/>
                <a:gd name="connsiteY96" fmla="*/ 219856 h 610164"/>
                <a:gd name="connsiteX97" fmla="*/ 47706 w 610314"/>
                <a:gd name="connsiteY97" fmla="*/ 216593 h 610164"/>
                <a:gd name="connsiteX98" fmla="*/ 128946 w 610314"/>
                <a:gd name="connsiteY98" fmla="*/ 97623 h 610164"/>
                <a:gd name="connsiteX99" fmla="*/ 131053 w 610314"/>
                <a:gd name="connsiteY99" fmla="*/ 95856 h 610164"/>
                <a:gd name="connsiteX100" fmla="*/ 133093 w 610314"/>
                <a:gd name="connsiteY100" fmla="*/ 97691 h 610164"/>
                <a:gd name="connsiteX101" fmla="*/ 178913 w 610314"/>
                <a:gd name="connsiteY101" fmla="*/ 131683 h 610164"/>
                <a:gd name="connsiteX102" fmla="*/ 181497 w 610314"/>
                <a:gd name="connsiteY102" fmla="*/ 133314 h 610164"/>
                <a:gd name="connsiteX103" fmla="*/ 180001 w 610314"/>
                <a:gd name="connsiteY103" fmla="*/ 135966 h 610164"/>
                <a:gd name="connsiteX104" fmla="*/ 135472 w 610314"/>
                <a:gd name="connsiteY104" fmla="*/ 240455 h 610164"/>
                <a:gd name="connsiteX105" fmla="*/ 134588 w 610314"/>
                <a:gd name="connsiteY105" fmla="*/ 243446 h 610164"/>
                <a:gd name="connsiteX106" fmla="*/ 143426 w 610314"/>
                <a:gd name="connsiteY106" fmla="*/ 388658 h 610164"/>
                <a:gd name="connsiteX107" fmla="*/ 155527 w 610314"/>
                <a:gd name="connsiteY107" fmla="*/ 284236 h 610164"/>
                <a:gd name="connsiteX108" fmla="*/ 156275 w 610314"/>
                <a:gd name="connsiteY108" fmla="*/ 280973 h 610164"/>
                <a:gd name="connsiteX109" fmla="*/ 283947 w 610314"/>
                <a:gd name="connsiteY109" fmla="*/ 315168 h 610164"/>
                <a:gd name="connsiteX110" fmla="*/ 259269 w 610314"/>
                <a:gd name="connsiteY110" fmla="*/ 407285 h 610164"/>
                <a:gd name="connsiteX111" fmla="*/ 256278 w 610314"/>
                <a:gd name="connsiteY111" fmla="*/ 406605 h 610164"/>
                <a:gd name="connsiteX112" fmla="*/ 146553 w 610314"/>
                <a:gd name="connsiteY112" fmla="*/ 391785 h 610164"/>
                <a:gd name="connsiteX113" fmla="*/ 143494 w 610314"/>
                <a:gd name="connsiteY113" fmla="*/ 391649 h 610164"/>
                <a:gd name="connsiteX114" fmla="*/ 143494 w 610314"/>
                <a:gd name="connsiteY114" fmla="*/ 388590 h 610164"/>
                <a:gd name="connsiteX115" fmla="*/ 217595 w 610314"/>
                <a:gd name="connsiteY115" fmla="*/ 562762 h 610164"/>
                <a:gd name="connsiteX116" fmla="*/ 214332 w 610314"/>
                <a:gd name="connsiteY116" fmla="*/ 561606 h 610164"/>
                <a:gd name="connsiteX117" fmla="*/ 196521 w 610314"/>
                <a:gd name="connsiteY117" fmla="*/ 554672 h 610164"/>
                <a:gd name="connsiteX118" fmla="*/ 195569 w 610314"/>
                <a:gd name="connsiteY118" fmla="*/ 554060 h 610164"/>
                <a:gd name="connsiteX119" fmla="*/ 145262 w 610314"/>
                <a:gd name="connsiteY119" fmla="*/ 426524 h 610164"/>
                <a:gd name="connsiteX120" fmla="*/ 144922 w 610314"/>
                <a:gd name="connsiteY120" fmla="*/ 422921 h 610164"/>
                <a:gd name="connsiteX121" fmla="*/ 148593 w 610314"/>
                <a:gd name="connsiteY121" fmla="*/ 423057 h 610164"/>
                <a:gd name="connsiteX122" fmla="*/ 248120 w 610314"/>
                <a:gd name="connsiteY122" fmla="*/ 436382 h 610164"/>
                <a:gd name="connsiteX123" fmla="*/ 251383 w 610314"/>
                <a:gd name="connsiteY123" fmla="*/ 437129 h 610164"/>
                <a:gd name="connsiteX124" fmla="*/ 217663 w 610314"/>
                <a:gd name="connsiteY124" fmla="*/ 562830 h 610164"/>
                <a:gd name="connsiteX125" fmla="*/ 275789 w 610314"/>
                <a:gd name="connsiteY125" fmla="*/ 575542 h 610164"/>
                <a:gd name="connsiteX126" fmla="*/ 275245 w 610314"/>
                <a:gd name="connsiteY126" fmla="*/ 575678 h 610164"/>
                <a:gd name="connsiteX127" fmla="*/ 274701 w 610314"/>
                <a:gd name="connsiteY127" fmla="*/ 575678 h 610164"/>
                <a:gd name="connsiteX128" fmla="*/ 255734 w 610314"/>
                <a:gd name="connsiteY128" fmla="*/ 572687 h 610164"/>
                <a:gd name="connsiteX129" fmla="*/ 252335 w 610314"/>
                <a:gd name="connsiteY129" fmla="*/ 572075 h 610164"/>
                <a:gd name="connsiteX130" fmla="*/ 285986 w 610314"/>
                <a:gd name="connsiteY130" fmla="*/ 446375 h 610164"/>
                <a:gd name="connsiteX131" fmla="*/ 289181 w 610314"/>
                <a:gd name="connsiteY131" fmla="*/ 447327 h 610164"/>
                <a:gd name="connsiteX132" fmla="*/ 381978 w 610314"/>
                <a:gd name="connsiteY132" fmla="*/ 485601 h 610164"/>
                <a:gd name="connsiteX133" fmla="*/ 385173 w 610314"/>
                <a:gd name="connsiteY133" fmla="*/ 487301 h 610164"/>
                <a:gd name="connsiteX134" fmla="*/ 383066 w 610314"/>
                <a:gd name="connsiteY134" fmla="*/ 490292 h 610164"/>
                <a:gd name="connsiteX135" fmla="*/ 275721 w 610314"/>
                <a:gd name="connsiteY135" fmla="*/ 575610 h 610164"/>
                <a:gd name="connsiteX136" fmla="*/ 449961 w 610314"/>
                <a:gd name="connsiteY136" fmla="*/ 535501 h 610164"/>
                <a:gd name="connsiteX137" fmla="*/ 358728 w 610314"/>
                <a:gd name="connsiteY137" fmla="*/ 571939 h 610164"/>
                <a:gd name="connsiteX138" fmla="*/ 356008 w 610314"/>
                <a:gd name="connsiteY138" fmla="*/ 566365 h 610164"/>
                <a:gd name="connsiteX139" fmla="*/ 410531 w 610314"/>
                <a:gd name="connsiteY139" fmla="*/ 505588 h 610164"/>
                <a:gd name="connsiteX140" fmla="*/ 412298 w 610314"/>
                <a:gd name="connsiteY140" fmla="*/ 503073 h 610164"/>
                <a:gd name="connsiteX141" fmla="*/ 414881 w 610314"/>
                <a:gd name="connsiteY141" fmla="*/ 504772 h 610164"/>
                <a:gd name="connsiteX142" fmla="*/ 450233 w 610314"/>
                <a:gd name="connsiteY142" fmla="*/ 530334 h 610164"/>
                <a:gd name="connsiteX143" fmla="*/ 453700 w 610314"/>
                <a:gd name="connsiteY143" fmla="*/ 533121 h 610164"/>
                <a:gd name="connsiteX144" fmla="*/ 449893 w 610314"/>
                <a:gd name="connsiteY144" fmla="*/ 535501 h 610164"/>
                <a:gd name="connsiteX145" fmla="*/ 562744 w 610314"/>
                <a:gd name="connsiteY145" fmla="*/ 393417 h 610164"/>
                <a:gd name="connsiteX146" fmla="*/ 481505 w 610314"/>
                <a:gd name="connsiteY146" fmla="*/ 512318 h 610164"/>
                <a:gd name="connsiteX147" fmla="*/ 479397 w 610314"/>
                <a:gd name="connsiteY147" fmla="*/ 514086 h 610164"/>
                <a:gd name="connsiteX148" fmla="*/ 477358 w 610314"/>
                <a:gd name="connsiteY148" fmla="*/ 512318 h 610164"/>
                <a:gd name="connsiteX149" fmla="*/ 431537 w 610314"/>
                <a:gd name="connsiteY149" fmla="*/ 478327 h 610164"/>
                <a:gd name="connsiteX150" fmla="*/ 428954 w 610314"/>
                <a:gd name="connsiteY150" fmla="*/ 476695 h 610164"/>
                <a:gd name="connsiteX151" fmla="*/ 430450 w 610314"/>
                <a:gd name="connsiteY151" fmla="*/ 474044 h 610164"/>
                <a:gd name="connsiteX152" fmla="*/ 475046 w 610314"/>
                <a:gd name="connsiteY152" fmla="*/ 369555 h 610164"/>
                <a:gd name="connsiteX153" fmla="*/ 475930 w 610314"/>
                <a:gd name="connsiteY153" fmla="*/ 366563 h 610164"/>
                <a:gd name="connsiteX154" fmla="*/ 563832 w 610314"/>
                <a:gd name="connsiteY154" fmla="*/ 390085 h 610164"/>
                <a:gd name="connsiteX155" fmla="*/ 562744 w 610314"/>
                <a:gd name="connsiteY155" fmla="*/ 393349 h 610164"/>
                <a:gd name="connsiteX156" fmla="*/ 572466 w 610314"/>
                <a:gd name="connsiteY156" fmla="*/ 357182 h 610164"/>
                <a:gd name="connsiteX157" fmla="*/ 571854 w 610314"/>
                <a:gd name="connsiteY157" fmla="*/ 360513 h 610164"/>
                <a:gd name="connsiteX158" fmla="*/ 483952 w 610314"/>
                <a:gd name="connsiteY158" fmla="*/ 336991 h 610164"/>
                <a:gd name="connsiteX159" fmla="*/ 484632 w 610314"/>
                <a:gd name="connsiteY159" fmla="*/ 334000 h 610164"/>
                <a:gd name="connsiteX160" fmla="*/ 498296 w 610314"/>
                <a:gd name="connsiteY160" fmla="*/ 221216 h 610164"/>
                <a:gd name="connsiteX161" fmla="*/ 498296 w 610314"/>
                <a:gd name="connsiteY161" fmla="*/ 218157 h 610164"/>
                <a:gd name="connsiteX162" fmla="*/ 501356 w 610314"/>
                <a:gd name="connsiteY162" fmla="*/ 218021 h 610164"/>
                <a:gd name="connsiteX163" fmla="*/ 558053 w 610314"/>
                <a:gd name="connsiteY163" fmla="*/ 211495 h 610164"/>
                <a:gd name="connsiteX164" fmla="*/ 560705 w 610314"/>
                <a:gd name="connsiteY164" fmla="*/ 210951 h 610164"/>
                <a:gd name="connsiteX165" fmla="*/ 561656 w 610314"/>
                <a:gd name="connsiteY165" fmla="*/ 213534 h 610164"/>
                <a:gd name="connsiteX166" fmla="*/ 572466 w 610314"/>
                <a:gd name="connsiteY166" fmla="*/ 357114 h 61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610314" h="610164">
                  <a:moveTo>
                    <a:pt x="569406" y="152553"/>
                  </a:moveTo>
                  <a:cubicBezTo>
                    <a:pt x="528685" y="81987"/>
                    <a:pt x="462877" y="31544"/>
                    <a:pt x="384221" y="10401"/>
                  </a:cubicBezTo>
                  <a:cubicBezTo>
                    <a:pt x="357844" y="3331"/>
                    <a:pt x="331399" y="0"/>
                    <a:pt x="305293" y="0"/>
                  </a:cubicBezTo>
                  <a:cubicBezTo>
                    <a:pt x="170619" y="0"/>
                    <a:pt x="47027" y="90009"/>
                    <a:pt x="10520" y="226111"/>
                  </a:cubicBezTo>
                  <a:cubicBezTo>
                    <a:pt x="-10555" y="304835"/>
                    <a:pt x="254" y="387026"/>
                    <a:pt x="40976" y="457592"/>
                  </a:cubicBezTo>
                  <a:cubicBezTo>
                    <a:pt x="81698" y="528158"/>
                    <a:pt x="147505" y="578602"/>
                    <a:pt x="226229" y="599744"/>
                  </a:cubicBezTo>
                  <a:cubicBezTo>
                    <a:pt x="388640" y="643253"/>
                    <a:pt x="556286" y="546514"/>
                    <a:pt x="599795" y="384035"/>
                  </a:cubicBezTo>
                  <a:cubicBezTo>
                    <a:pt x="620869" y="305311"/>
                    <a:pt x="610060" y="223120"/>
                    <a:pt x="569338" y="152553"/>
                  </a:cubicBezTo>
                  <a:close/>
                  <a:moveTo>
                    <a:pt x="484972" y="100615"/>
                  </a:moveTo>
                  <a:cubicBezTo>
                    <a:pt x="509785" y="122505"/>
                    <a:pt x="530248" y="148474"/>
                    <a:pt x="545748" y="177775"/>
                  </a:cubicBezTo>
                  <a:lnTo>
                    <a:pt x="547856" y="181718"/>
                  </a:lnTo>
                  <a:lnTo>
                    <a:pt x="543437" y="182466"/>
                  </a:lnTo>
                  <a:cubicBezTo>
                    <a:pt x="529637" y="184709"/>
                    <a:pt x="515020" y="186205"/>
                    <a:pt x="500064" y="186885"/>
                  </a:cubicBezTo>
                  <a:lnTo>
                    <a:pt x="497005" y="187021"/>
                  </a:lnTo>
                  <a:lnTo>
                    <a:pt x="496733" y="183961"/>
                  </a:lnTo>
                  <a:cubicBezTo>
                    <a:pt x="494149" y="154729"/>
                    <a:pt x="488507" y="127876"/>
                    <a:pt x="479873" y="104082"/>
                  </a:cubicBezTo>
                  <a:lnTo>
                    <a:pt x="484972" y="100615"/>
                  </a:lnTo>
                  <a:close/>
                  <a:moveTo>
                    <a:pt x="318618" y="324550"/>
                  </a:moveTo>
                  <a:lnTo>
                    <a:pt x="321677" y="325366"/>
                  </a:lnTo>
                  <a:lnTo>
                    <a:pt x="446222" y="358745"/>
                  </a:lnTo>
                  <a:lnTo>
                    <a:pt x="445270" y="361941"/>
                  </a:lnTo>
                  <a:cubicBezTo>
                    <a:pt x="434529" y="396680"/>
                    <a:pt x="420524" y="429175"/>
                    <a:pt x="403528" y="458476"/>
                  </a:cubicBezTo>
                  <a:lnTo>
                    <a:pt x="401965" y="461127"/>
                  </a:lnTo>
                  <a:lnTo>
                    <a:pt x="399245" y="459700"/>
                  </a:lnTo>
                  <a:cubicBezTo>
                    <a:pt x="367837" y="442908"/>
                    <a:pt x="333370" y="428768"/>
                    <a:pt x="296863" y="417686"/>
                  </a:cubicBezTo>
                  <a:lnTo>
                    <a:pt x="293872" y="416803"/>
                  </a:lnTo>
                  <a:lnTo>
                    <a:pt x="318550" y="324618"/>
                  </a:lnTo>
                  <a:close/>
                  <a:moveTo>
                    <a:pt x="291833" y="285596"/>
                  </a:moveTo>
                  <a:lnTo>
                    <a:pt x="164161" y="251400"/>
                  </a:lnTo>
                  <a:lnTo>
                    <a:pt x="165113" y="248205"/>
                  </a:lnTo>
                  <a:cubicBezTo>
                    <a:pt x="175786" y="213602"/>
                    <a:pt x="189858" y="181106"/>
                    <a:pt x="206854" y="151738"/>
                  </a:cubicBezTo>
                  <a:lnTo>
                    <a:pt x="208418" y="149086"/>
                  </a:lnTo>
                  <a:lnTo>
                    <a:pt x="211137" y="150514"/>
                  </a:lnTo>
                  <a:cubicBezTo>
                    <a:pt x="242341" y="167238"/>
                    <a:pt x="276808" y="181378"/>
                    <a:pt x="313519" y="192595"/>
                  </a:cubicBezTo>
                  <a:lnTo>
                    <a:pt x="316442" y="193479"/>
                  </a:lnTo>
                  <a:lnTo>
                    <a:pt x="291765" y="285596"/>
                  </a:lnTo>
                  <a:close/>
                  <a:moveTo>
                    <a:pt x="326572" y="294909"/>
                  </a:moveTo>
                  <a:lnTo>
                    <a:pt x="351250" y="202725"/>
                  </a:lnTo>
                  <a:lnTo>
                    <a:pt x="354241" y="203405"/>
                  </a:lnTo>
                  <a:cubicBezTo>
                    <a:pt x="391631" y="212038"/>
                    <a:pt x="428546" y="217001"/>
                    <a:pt x="463965" y="218225"/>
                  </a:cubicBezTo>
                  <a:lnTo>
                    <a:pt x="467024" y="218361"/>
                  </a:lnTo>
                  <a:lnTo>
                    <a:pt x="467024" y="221420"/>
                  </a:lnTo>
                  <a:cubicBezTo>
                    <a:pt x="467024" y="255343"/>
                    <a:pt x="463013" y="290491"/>
                    <a:pt x="454923" y="325842"/>
                  </a:cubicBezTo>
                  <a:lnTo>
                    <a:pt x="454176" y="329105"/>
                  </a:lnTo>
                  <a:lnTo>
                    <a:pt x="326504" y="294909"/>
                  </a:lnTo>
                  <a:close/>
                  <a:moveTo>
                    <a:pt x="392923" y="47316"/>
                  </a:moveTo>
                  <a:lnTo>
                    <a:pt x="396186" y="48472"/>
                  </a:lnTo>
                  <a:cubicBezTo>
                    <a:pt x="402509" y="50715"/>
                    <a:pt x="408491" y="53027"/>
                    <a:pt x="413998" y="55406"/>
                  </a:cubicBezTo>
                  <a:lnTo>
                    <a:pt x="414949" y="56018"/>
                  </a:lnTo>
                  <a:cubicBezTo>
                    <a:pt x="441871" y="81987"/>
                    <a:pt x="459750" y="127264"/>
                    <a:pt x="465257" y="183486"/>
                  </a:cubicBezTo>
                  <a:lnTo>
                    <a:pt x="465597" y="187089"/>
                  </a:lnTo>
                  <a:lnTo>
                    <a:pt x="461926" y="186953"/>
                  </a:lnTo>
                  <a:cubicBezTo>
                    <a:pt x="429702" y="185865"/>
                    <a:pt x="396186" y="181378"/>
                    <a:pt x="362399" y="173696"/>
                  </a:cubicBezTo>
                  <a:lnTo>
                    <a:pt x="359136" y="172948"/>
                  </a:lnTo>
                  <a:lnTo>
                    <a:pt x="392855" y="47248"/>
                  </a:lnTo>
                  <a:close/>
                  <a:moveTo>
                    <a:pt x="334730" y="34535"/>
                  </a:moveTo>
                  <a:lnTo>
                    <a:pt x="335274" y="34399"/>
                  </a:lnTo>
                  <a:lnTo>
                    <a:pt x="335885" y="34399"/>
                  </a:lnTo>
                  <a:cubicBezTo>
                    <a:pt x="342140" y="35215"/>
                    <a:pt x="348530" y="36167"/>
                    <a:pt x="354785" y="37391"/>
                  </a:cubicBezTo>
                  <a:lnTo>
                    <a:pt x="358184" y="38002"/>
                  </a:lnTo>
                  <a:lnTo>
                    <a:pt x="324464" y="163703"/>
                  </a:lnTo>
                  <a:lnTo>
                    <a:pt x="321269" y="162751"/>
                  </a:lnTo>
                  <a:cubicBezTo>
                    <a:pt x="288162" y="152485"/>
                    <a:pt x="256957" y="139637"/>
                    <a:pt x="228473" y="124477"/>
                  </a:cubicBezTo>
                  <a:lnTo>
                    <a:pt x="225277" y="122777"/>
                  </a:lnTo>
                  <a:lnTo>
                    <a:pt x="227385" y="119786"/>
                  </a:lnTo>
                  <a:cubicBezTo>
                    <a:pt x="260289" y="73761"/>
                    <a:pt x="298427" y="43509"/>
                    <a:pt x="334730" y="34535"/>
                  </a:cubicBezTo>
                  <a:close/>
                  <a:moveTo>
                    <a:pt x="160558" y="74577"/>
                  </a:moveTo>
                  <a:cubicBezTo>
                    <a:pt x="188703" y="56902"/>
                    <a:pt x="219363" y="44665"/>
                    <a:pt x="251723" y="38138"/>
                  </a:cubicBezTo>
                  <a:lnTo>
                    <a:pt x="254442" y="43713"/>
                  </a:lnTo>
                  <a:cubicBezTo>
                    <a:pt x="235135" y="59961"/>
                    <a:pt x="216780" y="80356"/>
                    <a:pt x="199920" y="104422"/>
                  </a:cubicBezTo>
                  <a:lnTo>
                    <a:pt x="198152" y="106937"/>
                  </a:lnTo>
                  <a:lnTo>
                    <a:pt x="195569" y="105305"/>
                  </a:lnTo>
                  <a:cubicBezTo>
                    <a:pt x="182652" y="97011"/>
                    <a:pt x="170755" y="88378"/>
                    <a:pt x="160218" y="79744"/>
                  </a:cubicBezTo>
                  <a:lnTo>
                    <a:pt x="156751" y="76957"/>
                  </a:lnTo>
                  <a:lnTo>
                    <a:pt x="160490" y="74577"/>
                  </a:lnTo>
                  <a:close/>
                  <a:moveTo>
                    <a:pt x="49814" y="399059"/>
                  </a:moveTo>
                  <a:lnTo>
                    <a:pt x="48862" y="396476"/>
                  </a:lnTo>
                  <a:cubicBezTo>
                    <a:pt x="32342" y="350519"/>
                    <a:pt x="28603" y="300824"/>
                    <a:pt x="37985" y="252896"/>
                  </a:cubicBezTo>
                  <a:lnTo>
                    <a:pt x="38665" y="249565"/>
                  </a:lnTo>
                  <a:lnTo>
                    <a:pt x="126566" y="273087"/>
                  </a:lnTo>
                  <a:lnTo>
                    <a:pt x="125819" y="276078"/>
                  </a:lnTo>
                  <a:cubicBezTo>
                    <a:pt x="116845" y="314420"/>
                    <a:pt x="112290" y="352355"/>
                    <a:pt x="112154" y="388862"/>
                  </a:cubicBezTo>
                  <a:lnTo>
                    <a:pt x="112154" y="391921"/>
                  </a:lnTo>
                  <a:cubicBezTo>
                    <a:pt x="112154" y="391921"/>
                    <a:pt x="109095" y="392057"/>
                    <a:pt x="109095" y="392057"/>
                  </a:cubicBezTo>
                  <a:cubicBezTo>
                    <a:pt x="89176" y="392941"/>
                    <a:pt x="70141" y="395184"/>
                    <a:pt x="52397" y="398583"/>
                  </a:cubicBezTo>
                  <a:lnTo>
                    <a:pt x="49746" y="399127"/>
                  </a:lnTo>
                  <a:close/>
                  <a:moveTo>
                    <a:pt x="125479" y="509463"/>
                  </a:moveTo>
                  <a:cubicBezTo>
                    <a:pt x="100665" y="487573"/>
                    <a:pt x="80202" y="461603"/>
                    <a:pt x="64702" y="432303"/>
                  </a:cubicBezTo>
                  <a:lnTo>
                    <a:pt x="62595" y="428360"/>
                  </a:lnTo>
                  <a:lnTo>
                    <a:pt x="66945" y="427612"/>
                  </a:lnTo>
                  <a:cubicBezTo>
                    <a:pt x="80406" y="425436"/>
                    <a:pt x="94954" y="423941"/>
                    <a:pt x="110319" y="423193"/>
                  </a:cubicBezTo>
                  <a:lnTo>
                    <a:pt x="113378" y="423057"/>
                  </a:lnTo>
                  <a:lnTo>
                    <a:pt x="113650" y="426116"/>
                  </a:lnTo>
                  <a:cubicBezTo>
                    <a:pt x="116165" y="455281"/>
                    <a:pt x="121876" y="482134"/>
                    <a:pt x="130509" y="505996"/>
                  </a:cubicBezTo>
                  <a:lnTo>
                    <a:pt x="125411" y="509463"/>
                  </a:lnTo>
                  <a:close/>
                  <a:moveTo>
                    <a:pt x="134520" y="243378"/>
                  </a:moveTo>
                  <a:lnTo>
                    <a:pt x="46619" y="219856"/>
                  </a:lnTo>
                  <a:lnTo>
                    <a:pt x="47706" y="216593"/>
                  </a:lnTo>
                  <a:cubicBezTo>
                    <a:pt x="63546" y="170365"/>
                    <a:pt x="91623" y="129235"/>
                    <a:pt x="128946" y="97623"/>
                  </a:cubicBezTo>
                  <a:lnTo>
                    <a:pt x="131053" y="95856"/>
                  </a:lnTo>
                  <a:lnTo>
                    <a:pt x="133093" y="97691"/>
                  </a:lnTo>
                  <a:cubicBezTo>
                    <a:pt x="146689" y="109452"/>
                    <a:pt x="162121" y="120941"/>
                    <a:pt x="178913" y="131683"/>
                  </a:cubicBezTo>
                  <a:lnTo>
                    <a:pt x="181497" y="133314"/>
                  </a:lnTo>
                  <a:lnTo>
                    <a:pt x="180001" y="135966"/>
                  </a:lnTo>
                  <a:cubicBezTo>
                    <a:pt x="161917" y="167578"/>
                    <a:pt x="146893" y="202725"/>
                    <a:pt x="135472" y="240455"/>
                  </a:cubicBezTo>
                  <a:lnTo>
                    <a:pt x="134588" y="243446"/>
                  </a:lnTo>
                  <a:close/>
                  <a:moveTo>
                    <a:pt x="143426" y="388658"/>
                  </a:moveTo>
                  <a:cubicBezTo>
                    <a:pt x="143426" y="354666"/>
                    <a:pt x="147437" y="319519"/>
                    <a:pt x="155527" y="284236"/>
                  </a:cubicBezTo>
                  <a:lnTo>
                    <a:pt x="156275" y="280973"/>
                  </a:lnTo>
                  <a:lnTo>
                    <a:pt x="283947" y="315168"/>
                  </a:lnTo>
                  <a:lnTo>
                    <a:pt x="259269" y="407285"/>
                  </a:lnTo>
                  <a:lnTo>
                    <a:pt x="256278" y="406605"/>
                  </a:lnTo>
                  <a:cubicBezTo>
                    <a:pt x="219159" y="398039"/>
                    <a:pt x="182244" y="393009"/>
                    <a:pt x="146553" y="391785"/>
                  </a:cubicBezTo>
                  <a:lnTo>
                    <a:pt x="143494" y="391649"/>
                  </a:lnTo>
                  <a:lnTo>
                    <a:pt x="143494" y="388590"/>
                  </a:lnTo>
                  <a:close/>
                  <a:moveTo>
                    <a:pt x="217595" y="562762"/>
                  </a:moveTo>
                  <a:lnTo>
                    <a:pt x="214332" y="561606"/>
                  </a:lnTo>
                  <a:cubicBezTo>
                    <a:pt x="207806" y="559295"/>
                    <a:pt x="201959" y="557051"/>
                    <a:pt x="196521" y="554672"/>
                  </a:cubicBezTo>
                  <a:lnTo>
                    <a:pt x="195569" y="554060"/>
                  </a:lnTo>
                  <a:cubicBezTo>
                    <a:pt x="168648" y="528158"/>
                    <a:pt x="150768" y="482882"/>
                    <a:pt x="145262" y="426524"/>
                  </a:cubicBezTo>
                  <a:lnTo>
                    <a:pt x="144922" y="422921"/>
                  </a:lnTo>
                  <a:lnTo>
                    <a:pt x="148593" y="423057"/>
                  </a:lnTo>
                  <a:cubicBezTo>
                    <a:pt x="181089" y="424213"/>
                    <a:pt x="214536" y="428700"/>
                    <a:pt x="248120" y="436382"/>
                  </a:cubicBezTo>
                  <a:lnTo>
                    <a:pt x="251383" y="437129"/>
                  </a:lnTo>
                  <a:lnTo>
                    <a:pt x="217663" y="562830"/>
                  </a:lnTo>
                  <a:close/>
                  <a:moveTo>
                    <a:pt x="275789" y="575542"/>
                  </a:moveTo>
                  <a:lnTo>
                    <a:pt x="275245" y="575678"/>
                  </a:lnTo>
                  <a:lnTo>
                    <a:pt x="274701" y="575678"/>
                  </a:lnTo>
                  <a:cubicBezTo>
                    <a:pt x="269058" y="574931"/>
                    <a:pt x="262872" y="574047"/>
                    <a:pt x="255734" y="572687"/>
                  </a:cubicBezTo>
                  <a:lnTo>
                    <a:pt x="252335" y="572075"/>
                  </a:lnTo>
                  <a:lnTo>
                    <a:pt x="285986" y="446375"/>
                  </a:lnTo>
                  <a:lnTo>
                    <a:pt x="289181" y="447327"/>
                  </a:lnTo>
                  <a:cubicBezTo>
                    <a:pt x="322153" y="457524"/>
                    <a:pt x="353425" y="470441"/>
                    <a:pt x="381978" y="485601"/>
                  </a:cubicBezTo>
                  <a:lnTo>
                    <a:pt x="385173" y="487301"/>
                  </a:lnTo>
                  <a:lnTo>
                    <a:pt x="383066" y="490292"/>
                  </a:lnTo>
                  <a:cubicBezTo>
                    <a:pt x="350162" y="536316"/>
                    <a:pt x="312024" y="566637"/>
                    <a:pt x="275721" y="575610"/>
                  </a:cubicBezTo>
                  <a:close/>
                  <a:moveTo>
                    <a:pt x="449961" y="535501"/>
                  </a:moveTo>
                  <a:cubicBezTo>
                    <a:pt x="421816" y="553108"/>
                    <a:pt x="391155" y="565345"/>
                    <a:pt x="358728" y="571939"/>
                  </a:cubicBezTo>
                  <a:lnTo>
                    <a:pt x="356008" y="566365"/>
                  </a:lnTo>
                  <a:cubicBezTo>
                    <a:pt x="375315" y="550049"/>
                    <a:pt x="393671" y="529654"/>
                    <a:pt x="410531" y="505588"/>
                  </a:cubicBezTo>
                  <a:lnTo>
                    <a:pt x="412298" y="503073"/>
                  </a:lnTo>
                  <a:lnTo>
                    <a:pt x="414881" y="504772"/>
                  </a:lnTo>
                  <a:cubicBezTo>
                    <a:pt x="427594" y="512998"/>
                    <a:pt x="439491" y="521564"/>
                    <a:pt x="450233" y="530334"/>
                  </a:cubicBezTo>
                  <a:lnTo>
                    <a:pt x="453700" y="533121"/>
                  </a:lnTo>
                  <a:lnTo>
                    <a:pt x="449893" y="535501"/>
                  </a:lnTo>
                  <a:close/>
                  <a:moveTo>
                    <a:pt x="562744" y="393417"/>
                  </a:moveTo>
                  <a:cubicBezTo>
                    <a:pt x="546904" y="439577"/>
                    <a:pt x="518827" y="480706"/>
                    <a:pt x="481505" y="512318"/>
                  </a:cubicBezTo>
                  <a:lnTo>
                    <a:pt x="479397" y="514086"/>
                  </a:lnTo>
                  <a:lnTo>
                    <a:pt x="477358" y="512318"/>
                  </a:lnTo>
                  <a:cubicBezTo>
                    <a:pt x="463557" y="500421"/>
                    <a:pt x="448125" y="489000"/>
                    <a:pt x="431537" y="478327"/>
                  </a:cubicBezTo>
                  <a:lnTo>
                    <a:pt x="428954" y="476695"/>
                  </a:lnTo>
                  <a:lnTo>
                    <a:pt x="430450" y="474044"/>
                  </a:lnTo>
                  <a:cubicBezTo>
                    <a:pt x="448669" y="442228"/>
                    <a:pt x="463693" y="407081"/>
                    <a:pt x="475046" y="369555"/>
                  </a:cubicBezTo>
                  <a:lnTo>
                    <a:pt x="475930" y="366563"/>
                  </a:lnTo>
                  <a:lnTo>
                    <a:pt x="563832" y="390085"/>
                  </a:lnTo>
                  <a:lnTo>
                    <a:pt x="562744" y="393349"/>
                  </a:lnTo>
                  <a:close/>
                  <a:moveTo>
                    <a:pt x="572466" y="357182"/>
                  </a:moveTo>
                  <a:lnTo>
                    <a:pt x="571854" y="360513"/>
                  </a:lnTo>
                  <a:lnTo>
                    <a:pt x="483952" y="336991"/>
                  </a:lnTo>
                  <a:lnTo>
                    <a:pt x="484632" y="334000"/>
                  </a:lnTo>
                  <a:cubicBezTo>
                    <a:pt x="493538" y="295725"/>
                    <a:pt x="498160" y="257791"/>
                    <a:pt x="498296" y="221216"/>
                  </a:cubicBezTo>
                  <a:lnTo>
                    <a:pt x="498296" y="218157"/>
                  </a:lnTo>
                  <a:cubicBezTo>
                    <a:pt x="498296" y="218157"/>
                    <a:pt x="501356" y="218021"/>
                    <a:pt x="501356" y="218021"/>
                  </a:cubicBezTo>
                  <a:cubicBezTo>
                    <a:pt x="521207" y="217069"/>
                    <a:pt x="540310" y="214894"/>
                    <a:pt x="558053" y="211495"/>
                  </a:cubicBezTo>
                  <a:lnTo>
                    <a:pt x="560705" y="210951"/>
                  </a:lnTo>
                  <a:lnTo>
                    <a:pt x="561656" y="213534"/>
                  </a:lnTo>
                  <a:cubicBezTo>
                    <a:pt x="578108" y="259558"/>
                    <a:pt x="581847" y="309254"/>
                    <a:pt x="572466" y="357114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6" name="Graphique 119">
            <a:extLst>
              <a:ext uri="{FF2B5EF4-FFF2-40B4-BE49-F238E27FC236}">
                <a16:creationId xmlns:a16="http://schemas.microsoft.com/office/drawing/2014/main" id="{28DD558D-CFCE-3840-97B5-565E0C725A6B}"/>
              </a:ext>
            </a:extLst>
          </p:cNvPr>
          <p:cNvGrpSpPr/>
          <p:nvPr/>
        </p:nvGrpSpPr>
        <p:grpSpPr>
          <a:xfrm>
            <a:off x="4858533" y="955959"/>
            <a:ext cx="1162506" cy="1162506"/>
            <a:chOff x="4858533" y="955959"/>
            <a:chExt cx="1162506" cy="1162506"/>
          </a:xfrm>
          <a:solidFill>
            <a:srgbClr val="A71680"/>
          </a:solidFill>
        </p:grpSpPr>
        <p:sp>
          <p:nvSpPr>
            <p:cNvPr id="407" name="Forme libre 406">
              <a:extLst>
                <a:ext uri="{FF2B5EF4-FFF2-40B4-BE49-F238E27FC236}">
                  <a16:creationId xmlns:a16="http://schemas.microsoft.com/office/drawing/2014/main" id="{338BBFCB-46DE-0343-BC70-04121E385466}"/>
                </a:ext>
              </a:extLst>
            </p:cNvPr>
            <p:cNvSpPr/>
            <p:nvPr/>
          </p:nvSpPr>
          <p:spPr>
            <a:xfrm>
              <a:off x="4907140" y="1331360"/>
              <a:ext cx="152417" cy="277029"/>
            </a:xfrm>
            <a:custGeom>
              <a:avLst/>
              <a:gdLst>
                <a:gd name="connsiteX0" fmla="*/ 134538 w 152417"/>
                <a:gd name="connsiteY0" fmla="*/ 0 h 277029"/>
                <a:gd name="connsiteX1" fmla="*/ 0 w 152417"/>
                <a:gd name="connsiteY1" fmla="*/ 161187 h 277029"/>
                <a:gd name="connsiteX2" fmla="*/ 0 w 152417"/>
                <a:gd name="connsiteY2" fmla="*/ 259082 h 277029"/>
                <a:gd name="connsiteX3" fmla="*/ 17947 w 152417"/>
                <a:gd name="connsiteY3" fmla="*/ 277030 h 277029"/>
                <a:gd name="connsiteX4" fmla="*/ 41809 w 152417"/>
                <a:gd name="connsiteY4" fmla="*/ 277030 h 277029"/>
                <a:gd name="connsiteX5" fmla="*/ 59757 w 152417"/>
                <a:gd name="connsiteY5" fmla="*/ 259082 h 277029"/>
                <a:gd name="connsiteX6" fmla="*/ 41809 w 152417"/>
                <a:gd name="connsiteY6" fmla="*/ 241135 h 277029"/>
                <a:gd name="connsiteX7" fmla="*/ 35895 w 152417"/>
                <a:gd name="connsiteY7" fmla="*/ 241135 h 277029"/>
                <a:gd name="connsiteX8" fmla="*/ 35895 w 152417"/>
                <a:gd name="connsiteY8" fmla="*/ 161187 h 277029"/>
                <a:gd name="connsiteX9" fmla="*/ 134470 w 152417"/>
                <a:gd name="connsiteY9" fmla="*/ 35895 h 277029"/>
                <a:gd name="connsiteX10" fmla="*/ 152417 w 152417"/>
                <a:gd name="connsiteY10" fmla="*/ 17947 h 277029"/>
                <a:gd name="connsiteX11" fmla="*/ 134470 w 152417"/>
                <a:gd name="connsiteY11" fmla="*/ 0 h 27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417" h="277029">
                  <a:moveTo>
                    <a:pt x="134538" y="0"/>
                  </a:moveTo>
                  <a:cubicBezTo>
                    <a:pt x="0" y="0"/>
                    <a:pt x="0" y="121349"/>
                    <a:pt x="0" y="161187"/>
                  </a:cubicBezTo>
                  <a:lnTo>
                    <a:pt x="0" y="259082"/>
                  </a:lnTo>
                  <a:cubicBezTo>
                    <a:pt x="0" y="269008"/>
                    <a:pt x="8022" y="277030"/>
                    <a:pt x="17947" y="277030"/>
                  </a:cubicBezTo>
                  <a:lnTo>
                    <a:pt x="41809" y="277030"/>
                  </a:lnTo>
                  <a:cubicBezTo>
                    <a:pt x="51735" y="277030"/>
                    <a:pt x="59757" y="269008"/>
                    <a:pt x="59757" y="259082"/>
                  </a:cubicBezTo>
                  <a:cubicBezTo>
                    <a:pt x="59757" y="249157"/>
                    <a:pt x="51735" y="241135"/>
                    <a:pt x="41809" y="241135"/>
                  </a:cubicBezTo>
                  <a:lnTo>
                    <a:pt x="35895" y="241135"/>
                  </a:lnTo>
                  <a:lnTo>
                    <a:pt x="35895" y="161187"/>
                  </a:lnTo>
                  <a:cubicBezTo>
                    <a:pt x="35895" y="72198"/>
                    <a:pt x="64448" y="35895"/>
                    <a:pt x="134470" y="35895"/>
                  </a:cubicBezTo>
                  <a:cubicBezTo>
                    <a:pt x="144395" y="35895"/>
                    <a:pt x="152417" y="27873"/>
                    <a:pt x="152417" y="17947"/>
                  </a:cubicBezTo>
                  <a:cubicBezTo>
                    <a:pt x="152417" y="8022"/>
                    <a:pt x="144395" y="0"/>
                    <a:pt x="13447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8" name="Forme libre 407">
              <a:extLst>
                <a:ext uri="{FF2B5EF4-FFF2-40B4-BE49-F238E27FC236}">
                  <a16:creationId xmlns:a16="http://schemas.microsoft.com/office/drawing/2014/main" id="{CD2A3BC5-08A2-A24D-8F23-0A6DC642C6CF}"/>
                </a:ext>
              </a:extLst>
            </p:cNvPr>
            <p:cNvSpPr/>
            <p:nvPr/>
          </p:nvSpPr>
          <p:spPr>
            <a:xfrm>
              <a:off x="4998645" y="1118913"/>
              <a:ext cx="180426" cy="200073"/>
            </a:xfrm>
            <a:custGeom>
              <a:avLst/>
              <a:gdLst>
                <a:gd name="connsiteX0" fmla="*/ 90213 w 180426"/>
                <a:gd name="connsiteY0" fmla="*/ 200073 h 200073"/>
                <a:gd name="connsiteX1" fmla="*/ 180426 w 180426"/>
                <a:gd name="connsiteY1" fmla="*/ 97283 h 200073"/>
                <a:gd name="connsiteX2" fmla="*/ 90213 w 180426"/>
                <a:gd name="connsiteY2" fmla="*/ 0 h 200073"/>
                <a:gd name="connsiteX3" fmla="*/ 0 w 180426"/>
                <a:gd name="connsiteY3" fmla="*/ 97283 h 200073"/>
                <a:gd name="connsiteX4" fmla="*/ 90213 w 180426"/>
                <a:gd name="connsiteY4" fmla="*/ 200073 h 200073"/>
                <a:gd name="connsiteX5" fmla="*/ 90213 w 180426"/>
                <a:gd name="connsiteY5" fmla="*/ 35963 h 200073"/>
                <a:gd name="connsiteX6" fmla="*/ 144531 w 180426"/>
                <a:gd name="connsiteY6" fmla="*/ 97283 h 200073"/>
                <a:gd name="connsiteX7" fmla="*/ 90213 w 180426"/>
                <a:gd name="connsiteY7" fmla="*/ 164111 h 200073"/>
                <a:gd name="connsiteX8" fmla="*/ 35963 w 180426"/>
                <a:gd name="connsiteY8" fmla="*/ 97283 h 200073"/>
                <a:gd name="connsiteX9" fmla="*/ 90213 w 180426"/>
                <a:gd name="connsiteY9" fmla="*/ 35963 h 200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426" h="200073">
                  <a:moveTo>
                    <a:pt x="90213" y="200073"/>
                  </a:moveTo>
                  <a:cubicBezTo>
                    <a:pt x="139093" y="200073"/>
                    <a:pt x="180426" y="153029"/>
                    <a:pt x="180426" y="97283"/>
                  </a:cubicBezTo>
                  <a:cubicBezTo>
                    <a:pt x="180426" y="41538"/>
                    <a:pt x="139977" y="0"/>
                    <a:pt x="90213" y="0"/>
                  </a:cubicBezTo>
                  <a:cubicBezTo>
                    <a:pt x="40450" y="0"/>
                    <a:pt x="0" y="43645"/>
                    <a:pt x="0" y="97283"/>
                  </a:cubicBezTo>
                  <a:cubicBezTo>
                    <a:pt x="0" y="150922"/>
                    <a:pt x="41334" y="200073"/>
                    <a:pt x="90213" y="200073"/>
                  </a:cubicBezTo>
                  <a:close/>
                  <a:moveTo>
                    <a:pt x="90213" y="35963"/>
                  </a:moveTo>
                  <a:cubicBezTo>
                    <a:pt x="120126" y="35963"/>
                    <a:pt x="144531" y="63496"/>
                    <a:pt x="144531" y="97283"/>
                  </a:cubicBezTo>
                  <a:cubicBezTo>
                    <a:pt x="144531" y="131071"/>
                    <a:pt x="118630" y="164111"/>
                    <a:pt x="90213" y="164111"/>
                  </a:cubicBezTo>
                  <a:cubicBezTo>
                    <a:pt x="61796" y="164111"/>
                    <a:pt x="35963" y="132227"/>
                    <a:pt x="35963" y="97283"/>
                  </a:cubicBezTo>
                  <a:cubicBezTo>
                    <a:pt x="35963" y="62340"/>
                    <a:pt x="60301" y="35963"/>
                    <a:pt x="90213" y="3596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9" name="Forme libre 408">
              <a:extLst>
                <a:ext uri="{FF2B5EF4-FFF2-40B4-BE49-F238E27FC236}">
                  <a16:creationId xmlns:a16="http://schemas.microsoft.com/office/drawing/2014/main" id="{1A9388D3-5A74-214D-A0C0-9C482DAC7747}"/>
                </a:ext>
              </a:extLst>
            </p:cNvPr>
            <p:cNvSpPr/>
            <p:nvPr/>
          </p:nvSpPr>
          <p:spPr>
            <a:xfrm>
              <a:off x="5070911" y="1653394"/>
              <a:ext cx="35894" cy="239231"/>
            </a:xfrm>
            <a:custGeom>
              <a:avLst/>
              <a:gdLst>
                <a:gd name="connsiteX0" fmla="*/ 17947 w 35894"/>
                <a:gd name="connsiteY0" fmla="*/ 0 h 239231"/>
                <a:gd name="connsiteX1" fmla="*/ 0 w 35894"/>
                <a:gd name="connsiteY1" fmla="*/ 17948 h 239231"/>
                <a:gd name="connsiteX2" fmla="*/ 0 w 35894"/>
                <a:gd name="connsiteY2" fmla="*/ 221284 h 239231"/>
                <a:gd name="connsiteX3" fmla="*/ 17947 w 35894"/>
                <a:gd name="connsiteY3" fmla="*/ 239232 h 239231"/>
                <a:gd name="connsiteX4" fmla="*/ 35895 w 35894"/>
                <a:gd name="connsiteY4" fmla="*/ 221284 h 239231"/>
                <a:gd name="connsiteX5" fmla="*/ 35895 w 35894"/>
                <a:gd name="connsiteY5" fmla="*/ 17948 h 239231"/>
                <a:gd name="connsiteX6" fmla="*/ 17947 w 35894"/>
                <a:gd name="connsiteY6" fmla="*/ 0 h 23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239231">
                  <a:moveTo>
                    <a:pt x="17947" y="0"/>
                  </a:moveTo>
                  <a:cubicBezTo>
                    <a:pt x="8022" y="0"/>
                    <a:pt x="0" y="8022"/>
                    <a:pt x="0" y="17948"/>
                  </a:cubicBezTo>
                  <a:lnTo>
                    <a:pt x="0" y="221284"/>
                  </a:lnTo>
                  <a:cubicBezTo>
                    <a:pt x="0" y="231210"/>
                    <a:pt x="8022" y="239232"/>
                    <a:pt x="17947" y="239232"/>
                  </a:cubicBezTo>
                  <a:cubicBezTo>
                    <a:pt x="27873" y="239232"/>
                    <a:pt x="35895" y="231210"/>
                    <a:pt x="35895" y="221284"/>
                  </a:cubicBezTo>
                  <a:lnTo>
                    <a:pt x="35895" y="17948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0" name="Forme libre 409">
              <a:extLst>
                <a:ext uri="{FF2B5EF4-FFF2-40B4-BE49-F238E27FC236}">
                  <a16:creationId xmlns:a16="http://schemas.microsoft.com/office/drawing/2014/main" id="{A506E8AB-AD73-F243-9EB4-3FC5E88A95DF}"/>
                </a:ext>
              </a:extLst>
            </p:cNvPr>
            <p:cNvSpPr/>
            <p:nvPr/>
          </p:nvSpPr>
          <p:spPr>
            <a:xfrm>
              <a:off x="5162144" y="1477251"/>
              <a:ext cx="35894" cy="415374"/>
            </a:xfrm>
            <a:custGeom>
              <a:avLst/>
              <a:gdLst>
                <a:gd name="connsiteX0" fmla="*/ 17947 w 35894"/>
                <a:gd name="connsiteY0" fmla="*/ 0 h 415374"/>
                <a:gd name="connsiteX1" fmla="*/ 0 w 35894"/>
                <a:gd name="connsiteY1" fmla="*/ 17947 h 415374"/>
                <a:gd name="connsiteX2" fmla="*/ 0 w 35894"/>
                <a:gd name="connsiteY2" fmla="*/ 397427 h 415374"/>
                <a:gd name="connsiteX3" fmla="*/ 17947 w 35894"/>
                <a:gd name="connsiteY3" fmla="*/ 415375 h 415374"/>
                <a:gd name="connsiteX4" fmla="*/ 35895 w 35894"/>
                <a:gd name="connsiteY4" fmla="*/ 397427 h 415374"/>
                <a:gd name="connsiteX5" fmla="*/ 35895 w 35894"/>
                <a:gd name="connsiteY5" fmla="*/ 17947 h 415374"/>
                <a:gd name="connsiteX6" fmla="*/ 17947 w 35894"/>
                <a:gd name="connsiteY6" fmla="*/ 0 h 41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15374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397427"/>
                  </a:lnTo>
                  <a:cubicBezTo>
                    <a:pt x="0" y="407353"/>
                    <a:pt x="8022" y="415375"/>
                    <a:pt x="17947" y="415375"/>
                  </a:cubicBezTo>
                  <a:cubicBezTo>
                    <a:pt x="27873" y="415375"/>
                    <a:pt x="35895" y="407353"/>
                    <a:pt x="35895" y="397427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1" name="Forme libre 410">
              <a:extLst>
                <a:ext uri="{FF2B5EF4-FFF2-40B4-BE49-F238E27FC236}">
                  <a16:creationId xmlns:a16="http://schemas.microsoft.com/office/drawing/2014/main" id="{A5318AFC-35DD-3A40-818F-CEA1A858CDBD}"/>
                </a:ext>
              </a:extLst>
            </p:cNvPr>
            <p:cNvSpPr/>
            <p:nvPr/>
          </p:nvSpPr>
          <p:spPr>
            <a:xfrm>
              <a:off x="4979678" y="1477251"/>
              <a:ext cx="35894" cy="415374"/>
            </a:xfrm>
            <a:custGeom>
              <a:avLst/>
              <a:gdLst>
                <a:gd name="connsiteX0" fmla="*/ 17947 w 35894"/>
                <a:gd name="connsiteY0" fmla="*/ 0 h 415374"/>
                <a:gd name="connsiteX1" fmla="*/ 0 w 35894"/>
                <a:gd name="connsiteY1" fmla="*/ 17947 h 415374"/>
                <a:gd name="connsiteX2" fmla="*/ 0 w 35894"/>
                <a:gd name="connsiteY2" fmla="*/ 397427 h 415374"/>
                <a:gd name="connsiteX3" fmla="*/ 17947 w 35894"/>
                <a:gd name="connsiteY3" fmla="*/ 415375 h 415374"/>
                <a:gd name="connsiteX4" fmla="*/ 35895 w 35894"/>
                <a:gd name="connsiteY4" fmla="*/ 397427 h 415374"/>
                <a:gd name="connsiteX5" fmla="*/ 35895 w 35894"/>
                <a:gd name="connsiteY5" fmla="*/ 17947 h 415374"/>
                <a:gd name="connsiteX6" fmla="*/ 17947 w 35894"/>
                <a:gd name="connsiteY6" fmla="*/ 0 h 41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15374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397427"/>
                  </a:lnTo>
                  <a:cubicBezTo>
                    <a:pt x="0" y="407353"/>
                    <a:pt x="8022" y="415375"/>
                    <a:pt x="17947" y="415375"/>
                  </a:cubicBezTo>
                  <a:cubicBezTo>
                    <a:pt x="27873" y="415375"/>
                    <a:pt x="35895" y="407353"/>
                    <a:pt x="35895" y="397427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2" name="Forme libre 411">
              <a:extLst>
                <a:ext uri="{FF2B5EF4-FFF2-40B4-BE49-F238E27FC236}">
                  <a16:creationId xmlns:a16="http://schemas.microsoft.com/office/drawing/2014/main" id="{E997195D-B459-7C42-BC33-FBF19535169E}"/>
                </a:ext>
              </a:extLst>
            </p:cNvPr>
            <p:cNvSpPr/>
            <p:nvPr/>
          </p:nvSpPr>
          <p:spPr>
            <a:xfrm>
              <a:off x="5118091" y="1331360"/>
              <a:ext cx="131342" cy="91096"/>
            </a:xfrm>
            <a:custGeom>
              <a:avLst/>
              <a:gdLst>
                <a:gd name="connsiteX0" fmla="*/ 17947 w 131342"/>
                <a:gd name="connsiteY0" fmla="*/ 0 h 91096"/>
                <a:gd name="connsiteX1" fmla="*/ 0 w 131342"/>
                <a:gd name="connsiteY1" fmla="*/ 17947 h 91096"/>
                <a:gd name="connsiteX2" fmla="*/ 17947 w 131342"/>
                <a:gd name="connsiteY2" fmla="*/ 35895 h 91096"/>
                <a:gd name="connsiteX3" fmla="*/ 107277 w 131342"/>
                <a:gd name="connsiteY3" fmla="*/ 91097 h 91096"/>
                <a:gd name="connsiteX4" fmla="*/ 131343 w 131342"/>
                <a:gd name="connsiteY4" fmla="*/ 57174 h 91096"/>
                <a:gd name="connsiteX5" fmla="*/ 17947 w 131342"/>
                <a:gd name="connsiteY5" fmla="*/ 0 h 9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342" h="91096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cubicBezTo>
                    <a:pt x="0" y="27873"/>
                    <a:pt x="8022" y="35895"/>
                    <a:pt x="17947" y="35895"/>
                  </a:cubicBezTo>
                  <a:cubicBezTo>
                    <a:pt x="65739" y="35895"/>
                    <a:pt x="94156" y="53570"/>
                    <a:pt x="107277" y="91097"/>
                  </a:cubicBezTo>
                  <a:cubicBezTo>
                    <a:pt x="114279" y="77976"/>
                    <a:pt x="122369" y="66759"/>
                    <a:pt x="131343" y="57174"/>
                  </a:cubicBezTo>
                  <a:cubicBezTo>
                    <a:pt x="109860" y="19239"/>
                    <a:pt x="71858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3" name="Forme libre 412">
              <a:extLst>
                <a:ext uri="{FF2B5EF4-FFF2-40B4-BE49-F238E27FC236}">
                  <a16:creationId xmlns:a16="http://schemas.microsoft.com/office/drawing/2014/main" id="{643EE413-C23D-0140-BFDE-E25640A3B0CB}"/>
                </a:ext>
              </a:extLst>
            </p:cNvPr>
            <p:cNvSpPr/>
            <p:nvPr/>
          </p:nvSpPr>
          <p:spPr>
            <a:xfrm>
              <a:off x="5240732" y="1379695"/>
              <a:ext cx="163294" cy="299328"/>
            </a:xfrm>
            <a:custGeom>
              <a:avLst/>
              <a:gdLst>
                <a:gd name="connsiteX0" fmla="*/ 145347 w 163294"/>
                <a:gd name="connsiteY0" fmla="*/ 0 h 299328"/>
                <a:gd name="connsiteX1" fmla="*/ 0 w 163294"/>
                <a:gd name="connsiteY1" fmla="*/ 174444 h 299328"/>
                <a:gd name="connsiteX2" fmla="*/ 0 w 163294"/>
                <a:gd name="connsiteY2" fmla="*/ 281381 h 299328"/>
                <a:gd name="connsiteX3" fmla="*/ 17947 w 163294"/>
                <a:gd name="connsiteY3" fmla="*/ 299328 h 299328"/>
                <a:gd name="connsiteX4" fmla="*/ 45141 w 163294"/>
                <a:gd name="connsiteY4" fmla="*/ 299328 h 299328"/>
                <a:gd name="connsiteX5" fmla="*/ 63088 w 163294"/>
                <a:gd name="connsiteY5" fmla="*/ 281381 h 299328"/>
                <a:gd name="connsiteX6" fmla="*/ 45141 w 163294"/>
                <a:gd name="connsiteY6" fmla="*/ 263433 h 299328"/>
                <a:gd name="connsiteX7" fmla="*/ 35895 w 163294"/>
                <a:gd name="connsiteY7" fmla="*/ 263433 h 299328"/>
                <a:gd name="connsiteX8" fmla="*/ 35895 w 163294"/>
                <a:gd name="connsiteY8" fmla="*/ 174444 h 299328"/>
                <a:gd name="connsiteX9" fmla="*/ 145347 w 163294"/>
                <a:gd name="connsiteY9" fmla="*/ 35895 h 299328"/>
                <a:gd name="connsiteX10" fmla="*/ 163295 w 163294"/>
                <a:gd name="connsiteY10" fmla="*/ 17947 h 299328"/>
                <a:gd name="connsiteX11" fmla="*/ 145347 w 163294"/>
                <a:gd name="connsiteY11" fmla="*/ 0 h 29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294" h="299328">
                  <a:moveTo>
                    <a:pt x="145347" y="0"/>
                  </a:moveTo>
                  <a:cubicBezTo>
                    <a:pt x="0" y="0"/>
                    <a:pt x="0" y="131275"/>
                    <a:pt x="0" y="174444"/>
                  </a:cubicBezTo>
                  <a:lnTo>
                    <a:pt x="0" y="281381"/>
                  </a:lnTo>
                  <a:cubicBezTo>
                    <a:pt x="0" y="291306"/>
                    <a:pt x="8022" y="299328"/>
                    <a:pt x="17947" y="299328"/>
                  </a:cubicBezTo>
                  <a:lnTo>
                    <a:pt x="45141" y="299328"/>
                  </a:lnTo>
                  <a:cubicBezTo>
                    <a:pt x="55066" y="299328"/>
                    <a:pt x="63088" y="291306"/>
                    <a:pt x="63088" y="281381"/>
                  </a:cubicBezTo>
                  <a:cubicBezTo>
                    <a:pt x="63088" y="271455"/>
                    <a:pt x="55066" y="263433"/>
                    <a:pt x="45141" y="263433"/>
                  </a:cubicBezTo>
                  <a:lnTo>
                    <a:pt x="35895" y="263433"/>
                  </a:lnTo>
                  <a:lnTo>
                    <a:pt x="35895" y="174444"/>
                  </a:lnTo>
                  <a:cubicBezTo>
                    <a:pt x="35895" y="102450"/>
                    <a:pt x="49152" y="35895"/>
                    <a:pt x="145347" y="35895"/>
                  </a:cubicBezTo>
                  <a:cubicBezTo>
                    <a:pt x="155273" y="35895"/>
                    <a:pt x="163295" y="27873"/>
                    <a:pt x="163295" y="17947"/>
                  </a:cubicBezTo>
                  <a:cubicBezTo>
                    <a:pt x="163295" y="8022"/>
                    <a:pt x="155273" y="0"/>
                    <a:pt x="1453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4" name="Forme libre 413">
              <a:extLst>
                <a:ext uri="{FF2B5EF4-FFF2-40B4-BE49-F238E27FC236}">
                  <a16:creationId xmlns:a16="http://schemas.microsoft.com/office/drawing/2014/main" id="{487B0FDE-795C-7443-AECA-D450608F9464}"/>
                </a:ext>
              </a:extLst>
            </p:cNvPr>
            <p:cNvSpPr/>
            <p:nvPr/>
          </p:nvSpPr>
          <p:spPr>
            <a:xfrm>
              <a:off x="5815594" y="1331360"/>
              <a:ext cx="152485" cy="277029"/>
            </a:xfrm>
            <a:custGeom>
              <a:avLst/>
              <a:gdLst>
                <a:gd name="connsiteX0" fmla="*/ 17947 w 152485"/>
                <a:gd name="connsiteY0" fmla="*/ 0 h 277029"/>
                <a:gd name="connsiteX1" fmla="*/ 0 w 152485"/>
                <a:gd name="connsiteY1" fmla="*/ 17947 h 277029"/>
                <a:gd name="connsiteX2" fmla="*/ 17947 w 152485"/>
                <a:gd name="connsiteY2" fmla="*/ 35895 h 277029"/>
                <a:gd name="connsiteX3" fmla="*/ 116590 w 152485"/>
                <a:gd name="connsiteY3" fmla="*/ 161187 h 277029"/>
                <a:gd name="connsiteX4" fmla="*/ 116590 w 152485"/>
                <a:gd name="connsiteY4" fmla="*/ 241135 h 277029"/>
                <a:gd name="connsiteX5" fmla="*/ 110676 w 152485"/>
                <a:gd name="connsiteY5" fmla="*/ 241135 h 277029"/>
                <a:gd name="connsiteX6" fmla="*/ 92729 w 152485"/>
                <a:gd name="connsiteY6" fmla="*/ 259082 h 277029"/>
                <a:gd name="connsiteX7" fmla="*/ 110676 w 152485"/>
                <a:gd name="connsiteY7" fmla="*/ 277030 h 277029"/>
                <a:gd name="connsiteX8" fmla="*/ 134538 w 152485"/>
                <a:gd name="connsiteY8" fmla="*/ 277030 h 277029"/>
                <a:gd name="connsiteX9" fmla="*/ 152485 w 152485"/>
                <a:gd name="connsiteY9" fmla="*/ 259082 h 277029"/>
                <a:gd name="connsiteX10" fmla="*/ 152485 w 152485"/>
                <a:gd name="connsiteY10" fmla="*/ 161187 h 277029"/>
                <a:gd name="connsiteX11" fmla="*/ 17947 w 152485"/>
                <a:gd name="connsiteY11" fmla="*/ 0 h 27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485" h="277029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cubicBezTo>
                    <a:pt x="0" y="27873"/>
                    <a:pt x="8022" y="35895"/>
                    <a:pt x="17947" y="35895"/>
                  </a:cubicBezTo>
                  <a:cubicBezTo>
                    <a:pt x="87970" y="35895"/>
                    <a:pt x="116590" y="72198"/>
                    <a:pt x="116590" y="161187"/>
                  </a:cubicBezTo>
                  <a:lnTo>
                    <a:pt x="116590" y="241135"/>
                  </a:lnTo>
                  <a:lnTo>
                    <a:pt x="110676" y="241135"/>
                  </a:lnTo>
                  <a:cubicBezTo>
                    <a:pt x="100751" y="241135"/>
                    <a:pt x="92729" y="249157"/>
                    <a:pt x="92729" y="259082"/>
                  </a:cubicBezTo>
                  <a:cubicBezTo>
                    <a:pt x="92729" y="269008"/>
                    <a:pt x="100751" y="277030"/>
                    <a:pt x="110676" y="277030"/>
                  </a:cubicBezTo>
                  <a:lnTo>
                    <a:pt x="134538" y="277030"/>
                  </a:lnTo>
                  <a:cubicBezTo>
                    <a:pt x="144463" y="277030"/>
                    <a:pt x="152485" y="269008"/>
                    <a:pt x="152485" y="259082"/>
                  </a:cubicBezTo>
                  <a:lnTo>
                    <a:pt x="152485" y="161187"/>
                  </a:lnTo>
                  <a:cubicBezTo>
                    <a:pt x="152485" y="121349"/>
                    <a:pt x="152485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5" name="Forme libre 414">
              <a:extLst>
                <a:ext uri="{FF2B5EF4-FFF2-40B4-BE49-F238E27FC236}">
                  <a16:creationId xmlns:a16="http://schemas.microsoft.com/office/drawing/2014/main" id="{37E6A9CB-9B4A-E14C-A5A3-936F017D2699}"/>
                </a:ext>
              </a:extLst>
            </p:cNvPr>
            <p:cNvSpPr/>
            <p:nvPr/>
          </p:nvSpPr>
          <p:spPr>
            <a:xfrm>
              <a:off x="5696149" y="1118913"/>
              <a:ext cx="180426" cy="200073"/>
            </a:xfrm>
            <a:custGeom>
              <a:avLst/>
              <a:gdLst>
                <a:gd name="connsiteX0" fmla="*/ 90213 w 180426"/>
                <a:gd name="connsiteY0" fmla="*/ 200073 h 200073"/>
                <a:gd name="connsiteX1" fmla="*/ 180426 w 180426"/>
                <a:gd name="connsiteY1" fmla="*/ 97283 h 200073"/>
                <a:gd name="connsiteX2" fmla="*/ 90213 w 180426"/>
                <a:gd name="connsiteY2" fmla="*/ 0 h 200073"/>
                <a:gd name="connsiteX3" fmla="*/ 0 w 180426"/>
                <a:gd name="connsiteY3" fmla="*/ 97283 h 200073"/>
                <a:gd name="connsiteX4" fmla="*/ 90213 w 180426"/>
                <a:gd name="connsiteY4" fmla="*/ 200073 h 200073"/>
                <a:gd name="connsiteX5" fmla="*/ 90213 w 180426"/>
                <a:gd name="connsiteY5" fmla="*/ 35963 h 200073"/>
                <a:gd name="connsiteX6" fmla="*/ 144464 w 180426"/>
                <a:gd name="connsiteY6" fmla="*/ 97283 h 200073"/>
                <a:gd name="connsiteX7" fmla="*/ 90213 w 180426"/>
                <a:gd name="connsiteY7" fmla="*/ 164111 h 200073"/>
                <a:gd name="connsiteX8" fmla="*/ 35963 w 180426"/>
                <a:gd name="connsiteY8" fmla="*/ 97283 h 200073"/>
                <a:gd name="connsiteX9" fmla="*/ 90213 w 180426"/>
                <a:gd name="connsiteY9" fmla="*/ 35963 h 200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426" h="200073">
                  <a:moveTo>
                    <a:pt x="90213" y="200073"/>
                  </a:moveTo>
                  <a:cubicBezTo>
                    <a:pt x="139093" y="200073"/>
                    <a:pt x="180426" y="153029"/>
                    <a:pt x="180426" y="97283"/>
                  </a:cubicBezTo>
                  <a:cubicBezTo>
                    <a:pt x="180426" y="41538"/>
                    <a:pt x="139977" y="0"/>
                    <a:pt x="90213" y="0"/>
                  </a:cubicBezTo>
                  <a:cubicBezTo>
                    <a:pt x="40450" y="0"/>
                    <a:pt x="0" y="43645"/>
                    <a:pt x="0" y="97283"/>
                  </a:cubicBezTo>
                  <a:cubicBezTo>
                    <a:pt x="0" y="150922"/>
                    <a:pt x="41266" y="200073"/>
                    <a:pt x="90213" y="200073"/>
                  </a:cubicBezTo>
                  <a:close/>
                  <a:moveTo>
                    <a:pt x="90213" y="35963"/>
                  </a:moveTo>
                  <a:cubicBezTo>
                    <a:pt x="120126" y="35963"/>
                    <a:pt x="144464" y="63496"/>
                    <a:pt x="144464" y="97283"/>
                  </a:cubicBezTo>
                  <a:cubicBezTo>
                    <a:pt x="144464" y="131071"/>
                    <a:pt x="118562" y="164111"/>
                    <a:pt x="90213" y="164111"/>
                  </a:cubicBezTo>
                  <a:cubicBezTo>
                    <a:pt x="61864" y="164111"/>
                    <a:pt x="35963" y="132227"/>
                    <a:pt x="35963" y="97283"/>
                  </a:cubicBezTo>
                  <a:cubicBezTo>
                    <a:pt x="35963" y="62340"/>
                    <a:pt x="60301" y="35963"/>
                    <a:pt x="90213" y="3596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6" name="Forme libre 415">
              <a:extLst>
                <a:ext uri="{FF2B5EF4-FFF2-40B4-BE49-F238E27FC236}">
                  <a16:creationId xmlns:a16="http://schemas.microsoft.com/office/drawing/2014/main" id="{5CB8C158-66F6-2243-9033-B61A0792C100}"/>
                </a:ext>
              </a:extLst>
            </p:cNvPr>
            <p:cNvSpPr/>
            <p:nvPr/>
          </p:nvSpPr>
          <p:spPr>
            <a:xfrm>
              <a:off x="5768414" y="1653394"/>
              <a:ext cx="35894" cy="239231"/>
            </a:xfrm>
            <a:custGeom>
              <a:avLst/>
              <a:gdLst>
                <a:gd name="connsiteX0" fmla="*/ 17947 w 35894"/>
                <a:gd name="connsiteY0" fmla="*/ 0 h 239231"/>
                <a:gd name="connsiteX1" fmla="*/ 0 w 35894"/>
                <a:gd name="connsiteY1" fmla="*/ 17948 h 239231"/>
                <a:gd name="connsiteX2" fmla="*/ 0 w 35894"/>
                <a:gd name="connsiteY2" fmla="*/ 221284 h 239231"/>
                <a:gd name="connsiteX3" fmla="*/ 17947 w 35894"/>
                <a:gd name="connsiteY3" fmla="*/ 239232 h 239231"/>
                <a:gd name="connsiteX4" fmla="*/ 35895 w 35894"/>
                <a:gd name="connsiteY4" fmla="*/ 221284 h 239231"/>
                <a:gd name="connsiteX5" fmla="*/ 35895 w 35894"/>
                <a:gd name="connsiteY5" fmla="*/ 17948 h 239231"/>
                <a:gd name="connsiteX6" fmla="*/ 17947 w 35894"/>
                <a:gd name="connsiteY6" fmla="*/ 0 h 23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239231">
                  <a:moveTo>
                    <a:pt x="17947" y="0"/>
                  </a:moveTo>
                  <a:cubicBezTo>
                    <a:pt x="8022" y="0"/>
                    <a:pt x="0" y="8022"/>
                    <a:pt x="0" y="17948"/>
                  </a:cubicBezTo>
                  <a:lnTo>
                    <a:pt x="0" y="221284"/>
                  </a:lnTo>
                  <a:cubicBezTo>
                    <a:pt x="0" y="231210"/>
                    <a:pt x="8022" y="239232"/>
                    <a:pt x="17947" y="239232"/>
                  </a:cubicBezTo>
                  <a:cubicBezTo>
                    <a:pt x="27873" y="239232"/>
                    <a:pt x="35895" y="231210"/>
                    <a:pt x="35895" y="221284"/>
                  </a:cubicBezTo>
                  <a:lnTo>
                    <a:pt x="35895" y="17948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7" name="Forme libre 416">
              <a:extLst>
                <a:ext uri="{FF2B5EF4-FFF2-40B4-BE49-F238E27FC236}">
                  <a16:creationId xmlns:a16="http://schemas.microsoft.com/office/drawing/2014/main" id="{A0C91EAF-FB14-8044-A777-EA12C78B98BD}"/>
                </a:ext>
              </a:extLst>
            </p:cNvPr>
            <p:cNvSpPr/>
            <p:nvPr/>
          </p:nvSpPr>
          <p:spPr>
            <a:xfrm>
              <a:off x="5677181" y="1477251"/>
              <a:ext cx="35894" cy="415374"/>
            </a:xfrm>
            <a:custGeom>
              <a:avLst/>
              <a:gdLst>
                <a:gd name="connsiteX0" fmla="*/ 17947 w 35894"/>
                <a:gd name="connsiteY0" fmla="*/ 0 h 415374"/>
                <a:gd name="connsiteX1" fmla="*/ 0 w 35894"/>
                <a:gd name="connsiteY1" fmla="*/ 17947 h 415374"/>
                <a:gd name="connsiteX2" fmla="*/ 0 w 35894"/>
                <a:gd name="connsiteY2" fmla="*/ 397427 h 415374"/>
                <a:gd name="connsiteX3" fmla="*/ 17947 w 35894"/>
                <a:gd name="connsiteY3" fmla="*/ 415375 h 415374"/>
                <a:gd name="connsiteX4" fmla="*/ 35895 w 35894"/>
                <a:gd name="connsiteY4" fmla="*/ 397427 h 415374"/>
                <a:gd name="connsiteX5" fmla="*/ 35895 w 35894"/>
                <a:gd name="connsiteY5" fmla="*/ 17947 h 415374"/>
                <a:gd name="connsiteX6" fmla="*/ 17947 w 35894"/>
                <a:gd name="connsiteY6" fmla="*/ 0 h 41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15374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397427"/>
                  </a:lnTo>
                  <a:cubicBezTo>
                    <a:pt x="0" y="407353"/>
                    <a:pt x="8022" y="415375"/>
                    <a:pt x="17947" y="415375"/>
                  </a:cubicBezTo>
                  <a:cubicBezTo>
                    <a:pt x="27873" y="415375"/>
                    <a:pt x="35895" y="407353"/>
                    <a:pt x="35895" y="397427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8" name="Forme libre 417">
              <a:extLst>
                <a:ext uri="{FF2B5EF4-FFF2-40B4-BE49-F238E27FC236}">
                  <a16:creationId xmlns:a16="http://schemas.microsoft.com/office/drawing/2014/main" id="{07D3F7BC-0E97-A845-9E64-1C4224C2FC17}"/>
                </a:ext>
              </a:extLst>
            </p:cNvPr>
            <p:cNvSpPr/>
            <p:nvPr/>
          </p:nvSpPr>
          <p:spPr>
            <a:xfrm>
              <a:off x="5859647" y="1477251"/>
              <a:ext cx="35894" cy="415374"/>
            </a:xfrm>
            <a:custGeom>
              <a:avLst/>
              <a:gdLst>
                <a:gd name="connsiteX0" fmla="*/ 17947 w 35894"/>
                <a:gd name="connsiteY0" fmla="*/ 0 h 415374"/>
                <a:gd name="connsiteX1" fmla="*/ 0 w 35894"/>
                <a:gd name="connsiteY1" fmla="*/ 17947 h 415374"/>
                <a:gd name="connsiteX2" fmla="*/ 0 w 35894"/>
                <a:gd name="connsiteY2" fmla="*/ 397427 h 415374"/>
                <a:gd name="connsiteX3" fmla="*/ 17947 w 35894"/>
                <a:gd name="connsiteY3" fmla="*/ 415375 h 415374"/>
                <a:gd name="connsiteX4" fmla="*/ 35895 w 35894"/>
                <a:gd name="connsiteY4" fmla="*/ 397427 h 415374"/>
                <a:gd name="connsiteX5" fmla="*/ 35895 w 35894"/>
                <a:gd name="connsiteY5" fmla="*/ 17947 h 415374"/>
                <a:gd name="connsiteX6" fmla="*/ 17947 w 35894"/>
                <a:gd name="connsiteY6" fmla="*/ 0 h 41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15374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397427"/>
                  </a:lnTo>
                  <a:cubicBezTo>
                    <a:pt x="0" y="407353"/>
                    <a:pt x="8022" y="415375"/>
                    <a:pt x="17947" y="415375"/>
                  </a:cubicBezTo>
                  <a:cubicBezTo>
                    <a:pt x="27873" y="415375"/>
                    <a:pt x="35895" y="407353"/>
                    <a:pt x="35895" y="397427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9" name="Forme libre 418">
              <a:extLst>
                <a:ext uri="{FF2B5EF4-FFF2-40B4-BE49-F238E27FC236}">
                  <a16:creationId xmlns:a16="http://schemas.microsoft.com/office/drawing/2014/main" id="{65E5AD7C-8374-9E43-953F-811D4FB4F1D9}"/>
                </a:ext>
              </a:extLst>
            </p:cNvPr>
            <p:cNvSpPr/>
            <p:nvPr/>
          </p:nvSpPr>
          <p:spPr>
            <a:xfrm>
              <a:off x="5625786" y="1331360"/>
              <a:ext cx="131342" cy="91096"/>
            </a:xfrm>
            <a:custGeom>
              <a:avLst/>
              <a:gdLst>
                <a:gd name="connsiteX0" fmla="*/ 113395 w 131342"/>
                <a:gd name="connsiteY0" fmla="*/ 0 h 91096"/>
                <a:gd name="connsiteX1" fmla="*/ 0 w 131342"/>
                <a:gd name="connsiteY1" fmla="*/ 57174 h 91096"/>
                <a:gd name="connsiteX2" fmla="*/ 24066 w 131342"/>
                <a:gd name="connsiteY2" fmla="*/ 91097 h 91096"/>
                <a:gd name="connsiteX3" fmla="*/ 113395 w 131342"/>
                <a:gd name="connsiteY3" fmla="*/ 35895 h 91096"/>
                <a:gd name="connsiteX4" fmla="*/ 131343 w 131342"/>
                <a:gd name="connsiteY4" fmla="*/ 17947 h 91096"/>
                <a:gd name="connsiteX5" fmla="*/ 113395 w 131342"/>
                <a:gd name="connsiteY5" fmla="*/ 0 h 9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342" h="91096">
                  <a:moveTo>
                    <a:pt x="113395" y="0"/>
                  </a:moveTo>
                  <a:cubicBezTo>
                    <a:pt x="59485" y="0"/>
                    <a:pt x="21483" y="19239"/>
                    <a:pt x="0" y="57174"/>
                  </a:cubicBezTo>
                  <a:cubicBezTo>
                    <a:pt x="8974" y="66759"/>
                    <a:pt x="17064" y="77976"/>
                    <a:pt x="24066" y="91097"/>
                  </a:cubicBezTo>
                  <a:cubicBezTo>
                    <a:pt x="37255" y="53570"/>
                    <a:pt x="65603" y="35895"/>
                    <a:pt x="113395" y="35895"/>
                  </a:cubicBezTo>
                  <a:cubicBezTo>
                    <a:pt x="123321" y="35895"/>
                    <a:pt x="131343" y="27873"/>
                    <a:pt x="131343" y="17947"/>
                  </a:cubicBezTo>
                  <a:cubicBezTo>
                    <a:pt x="131343" y="8022"/>
                    <a:pt x="123321" y="0"/>
                    <a:pt x="113395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0" name="Forme libre 419">
              <a:extLst>
                <a:ext uri="{FF2B5EF4-FFF2-40B4-BE49-F238E27FC236}">
                  <a16:creationId xmlns:a16="http://schemas.microsoft.com/office/drawing/2014/main" id="{EBCECA81-60F6-EE41-A9CD-55D9AA867513}"/>
                </a:ext>
              </a:extLst>
            </p:cNvPr>
            <p:cNvSpPr/>
            <p:nvPr/>
          </p:nvSpPr>
          <p:spPr>
            <a:xfrm>
              <a:off x="5471194" y="1379695"/>
              <a:ext cx="163226" cy="299328"/>
            </a:xfrm>
            <a:custGeom>
              <a:avLst/>
              <a:gdLst>
                <a:gd name="connsiteX0" fmla="*/ 17947 w 163226"/>
                <a:gd name="connsiteY0" fmla="*/ 0 h 299328"/>
                <a:gd name="connsiteX1" fmla="*/ 0 w 163226"/>
                <a:gd name="connsiteY1" fmla="*/ 17947 h 299328"/>
                <a:gd name="connsiteX2" fmla="*/ 17947 w 163226"/>
                <a:gd name="connsiteY2" fmla="*/ 35895 h 299328"/>
                <a:gd name="connsiteX3" fmla="*/ 127332 w 163226"/>
                <a:gd name="connsiteY3" fmla="*/ 174444 h 299328"/>
                <a:gd name="connsiteX4" fmla="*/ 127332 w 163226"/>
                <a:gd name="connsiteY4" fmla="*/ 263433 h 299328"/>
                <a:gd name="connsiteX5" fmla="*/ 119174 w 163226"/>
                <a:gd name="connsiteY5" fmla="*/ 263433 h 299328"/>
                <a:gd name="connsiteX6" fmla="*/ 101226 w 163226"/>
                <a:gd name="connsiteY6" fmla="*/ 281381 h 299328"/>
                <a:gd name="connsiteX7" fmla="*/ 119174 w 163226"/>
                <a:gd name="connsiteY7" fmla="*/ 299328 h 299328"/>
                <a:gd name="connsiteX8" fmla="*/ 145279 w 163226"/>
                <a:gd name="connsiteY8" fmla="*/ 299328 h 299328"/>
                <a:gd name="connsiteX9" fmla="*/ 163227 w 163226"/>
                <a:gd name="connsiteY9" fmla="*/ 281381 h 299328"/>
                <a:gd name="connsiteX10" fmla="*/ 163227 w 163226"/>
                <a:gd name="connsiteY10" fmla="*/ 174444 h 299328"/>
                <a:gd name="connsiteX11" fmla="*/ 17879 w 163226"/>
                <a:gd name="connsiteY11" fmla="*/ 0 h 29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226" h="299328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cubicBezTo>
                    <a:pt x="0" y="27873"/>
                    <a:pt x="8022" y="35895"/>
                    <a:pt x="17947" y="35895"/>
                  </a:cubicBezTo>
                  <a:cubicBezTo>
                    <a:pt x="114075" y="35895"/>
                    <a:pt x="127332" y="102450"/>
                    <a:pt x="127332" y="174444"/>
                  </a:cubicBezTo>
                  <a:lnTo>
                    <a:pt x="127332" y="263433"/>
                  </a:lnTo>
                  <a:lnTo>
                    <a:pt x="119174" y="263433"/>
                  </a:lnTo>
                  <a:cubicBezTo>
                    <a:pt x="109248" y="263433"/>
                    <a:pt x="101226" y="271455"/>
                    <a:pt x="101226" y="281381"/>
                  </a:cubicBezTo>
                  <a:cubicBezTo>
                    <a:pt x="101226" y="291306"/>
                    <a:pt x="109248" y="299328"/>
                    <a:pt x="119174" y="299328"/>
                  </a:cubicBezTo>
                  <a:lnTo>
                    <a:pt x="145279" y="299328"/>
                  </a:lnTo>
                  <a:cubicBezTo>
                    <a:pt x="155205" y="299328"/>
                    <a:pt x="163227" y="291306"/>
                    <a:pt x="163227" y="281381"/>
                  </a:cubicBezTo>
                  <a:lnTo>
                    <a:pt x="163227" y="174444"/>
                  </a:lnTo>
                  <a:cubicBezTo>
                    <a:pt x="163227" y="131275"/>
                    <a:pt x="163227" y="0"/>
                    <a:pt x="17879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1" name="Forme libre 420">
              <a:extLst>
                <a:ext uri="{FF2B5EF4-FFF2-40B4-BE49-F238E27FC236}">
                  <a16:creationId xmlns:a16="http://schemas.microsoft.com/office/drawing/2014/main" id="{E52AFFDC-3EB7-DE45-9328-0F7CF84DB43F}"/>
                </a:ext>
              </a:extLst>
            </p:cNvPr>
            <p:cNvSpPr/>
            <p:nvPr/>
          </p:nvSpPr>
          <p:spPr>
            <a:xfrm>
              <a:off x="5340735" y="1147602"/>
              <a:ext cx="193751" cy="215233"/>
            </a:xfrm>
            <a:custGeom>
              <a:avLst/>
              <a:gdLst>
                <a:gd name="connsiteX0" fmla="*/ 96876 w 193751"/>
                <a:gd name="connsiteY0" fmla="*/ 215234 h 215233"/>
                <a:gd name="connsiteX1" fmla="*/ 193751 w 193751"/>
                <a:gd name="connsiteY1" fmla="*/ 104626 h 215233"/>
                <a:gd name="connsiteX2" fmla="*/ 96876 w 193751"/>
                <a:gd name="connsiteY2" fmla="*/ 0 h 215233"/>
                <a:gd name="connsiteX3" fmla="*/ 0 w 193751"/>
                <a:gd name="connsiteY3" fmla="*/ 104626 h 215233"/>
                <a:gd name="connsiteX4" fmla="*/ 96876 w 193751"/>
                <a:gd name="connsiteY4" fmla="*/ 215234 h 215233"/>
                <a:gd name="connsiteX5" fmla="*/ 96876 w 193751"/>
                <a:gd name="connsiteY5" fmla="*/ 35895 h 215233"/>
                <a:gd name="connsiteX6" fmla="*/ 157856 w 193751"/>
                <a:gd name="connsiteY6" fmla="*/ 104626 h 215233"/>
                <a:gd name="connsiteX7" fmla="*/ 96876 w 193751"/>
                <a:gd name="connsiteY7" fmla="*/ 179339 h 215233"/>
                <a:gd name="connsiteX8" fmla="*/ 35895 w 193751"/>
                <a:gd name="connsiteY8" fmla="*/ 104626 h 215233"/>
                <a:gd name="connsiteX9" fmla="*/ 96876 w 193751"/>
                <a:gd name="connsiteY9" fmla="*/ 35895 h 21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751" h="215233">
                  <a:moveTo>
                    <a:pt x="96876" y="215234"/>
                  </a:moveTo>
                  <a:cubicBezTo>
                    <a:pt x="149358" y="215234"/>
                    <a:pt x="193751" y="164586"/>
                    <a:pt x="193751" y="104626"/>
                  </a:cubicBezTo>
                  <a:cubicBezTo>
                    <a:pt x="193751" y="44665"/>
                    <a:pt x="150310" y="0"/>
                    <a:pt x="96876" y="0"/>
                  </a:cubicBezTo>
                  <a:cubicBezTo>
                    <a:pt x="43441" y="0"/>
                    <a:pt x="0" y="46908"/>
                    <a:pt x="0" y="104626"/>
                  </a:cubicBezTo>
                  <a:cubicBezTo>
                    <a:pt x="0" y="162343"/>
                    <a:pt x="44393" y="215234"/>
                    <a:pt x="96876" y="215234"/>
                  </a:cubicBezTo>
                  <a:close/>
                  <a:moveTo>
                    <a:pt x="96876" y="35895"/>
                  </a:moveTo>
                  <a:cubicBezTo>
                    <a:pt x="130527" y="35895"/>
                    <a:pt x="157856" y="66691"/>
                    <a:pt x="157856" y="104626"/>
                  </a:cubicBezTo>
                  <a:cubicBezTo>
                    <a:pt x="157856" y="142560"/>
                    <a:pt x="128827" y="179339"/>
                    <a:pt x="96876" y="179339"/>
                  </a:cubicBezTo>
                  <a:cubicBezTo>
                    <a:pt x="64924" y="179339"/>
                    <a:pt x="35895" y="143716"/>
                    <a:pt x="35895" y="104626"/>
                  </a:cubicBezTo>
                  <a:cubicBezTo>
                    <a:pt x="35895" y="65535"/>
                    <a:pt x="63224" y="35895"/>
                    <a:pt x="96876" y="3589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2" name="Forme libre 421">
              <a:extLst>
                <a:ext uri="{FF2B5EF4-FFF2-40B4-BE49-F238E27FC236}">
                  <a16:creationId xmlns:a16="http://schemas.microsoft.com/office/drawing/2014/main" id="{CEA6F02C-D7AC-EC4B-BD25-CEB7449B319C}"/>
                </a:ext>
              </a:extLst>
            </p:cNvPr>
            <p:cNvSpPr/>
            <p:nvPr/>
          </p:nvSpPr>
          <p:spPr>
            <a:xfrm>
              <a:off x="5419663" y="1731574"/>
              <a:ext cx="35894" cy="258062"/>
            </a:xfrm>
            <a:custGeom>
              <a:avLst/>
              <a:gdLst>
                <a:gd name="connsiteX0" fmla="*/ 17947 w 35894"/>
                <a:gd name="connsiteY0" fmla="*/ 0 h 258062"/>
                <a:gd name="connsiteX1" fmla="*/ 0 w 35894"/>
                <a:gd name="connsiteY1" fmla="*/ 17948 h 258062"/>
                <a:gd name="connsiteX2" fmla="*/ 0 w 35894"/>
                <a:gd name="connsiteY2" fmla="*/ 240115 h 258062"/>
                <a:gd name="connsiteX3" fmla="*/ 17947 w 35894"/>
                <a:gd name="connsiteY3" fmla="*/ 258063 h 258062"/>
                <a:gd name="connsiteX4" fmla="*/ 35895 w 35894"/>
                <a:gd name="connsiteY4" fmla="*/ 240115 h 258062"/>
                <a:gd name="connsiteX5" fmla="*/ 35895 w 35894"/>
                <a:gd name="connsiteY5" fmla="*/ 17948 h 258062"/>
                <a:gd name="connsiteX6" fmla="*/ 17947 w 35894"/>
                <a:gd name="connsiteY6" fmla="*/ 0 h 25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258062">
                  <a:moveTo>
                    <a:pt x="17947" y="0"/>
                  </a:moveTo>
                  <a:cubicBezTo>
                    <a:pt x="8022" y="0"/>
                    <a:pt x="0" y="8022"/>
                    <a:pt x="0" y="17948"/>
                  </a:cubicBezTo>
                  <a:lnTo>
                    <a:pt x="0" y="240115"/>
                  </a:lnTo>
                  <a:cubicBezTo>
                    <a:pt x="0" y="250041"/>
                    <a:pt x="8022" y="258063"/>
                    <a:pt x="17947" y="258063"/>
                  </a:cubicBezTo>
                  <a:cubicBezTo>
                    <a:pt x="27873" y="258063"/>
                    <a:pt x="35895" y="250041"/>
                    <a:pt x="35895" y="240115"/>
                  </a:cubicBezTo>
                  <a:lnTo>
                    <a:pt x="35895" y="17948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3" name="Forme libre 422">
              <a:extLst>
                <a:ext uri="{FF2B5EF4-FFF2-40B4-BE49-F238E27FC236}">
                  <a16:creationId xmlns:a16="http://schemas.microsoft.com/office/drawing/2014/main" id="{830FA2B1-6662-8A43-97E2-EB3DAEC9C67D}"/>
                </a:ext>
              </a:extLst>
            </p:cNvPr>
            <p:cNvSpPr/>
            <p:nvPr/>
          </p:nvSpPr>
          <p:spPr>
            <a:xfrm>
              <a:off x="5320000" y="1539115"/>
              <a:ext cx="35894" cy="450522"/>
            </a:xfrm>
            <a:custGeom>
              <a:avLst/>
              <a:gdLst>
                <a:gd name="connsiteX0" fmla="*/ 17947 w 35894"/>
                <a:gd name="connsiteY0" fmla="*/ 0 h 450522"/>
                <a:gd name="connsiteX1" fmla="*/ 0 w 35894"/>
                <a:gd name="connsiteY1" fmla="*/ 17947 h 450522"/>
                <a:gd name="connsiteX2" fmla="*/ 0 w 35894"/>
                <a:gd name="connsiteY2" fmla="*/ 432575 h 450522"/>
                <a:gd name="connsiteX3" fmla="*/ 17947 w 35894"/>
                <a:gd name="connsiteY3" fmla="*/ 450522 h 450522"/>
                <a:gd name="connsiteX4" fmla="*/ 35895 w 35894"/>
                <a:gd name="connsiteY4" fmla="*/ 432575 h 450522"/>
                <a:gd name="connsiteX5" fmla="*/ 35895 w 35894"/>
                <a:gd name="connsiteY5" fmla="*/ 17947 h 450522"/>
                <a:gd name="connsiteX6" fmla="*/ 17947 w 35894"/>
                <a:gd name="connsiteY6" fmla="*/ 0 h 45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50522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432575"/>
                  </a:lnTo>
                  <a:cubicBezTo>
                    <a:pt x="0" y="442500"/>
                    <a:pt x="8022" y="450522"/>
                    <a:pt x="17947" y="450522"/>
                  </a:cubicBezTo>
                  <a:cubicBezTo>
                    <a:pt x="27873" y="450522"/>
                    <a:pt x="35895" y="442500"/>
                    <a:pt x="35895" y="432575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4" name="Forme libre 423">
              <a:extLst>
                <a:ext uri="{FF2B5EF4-FFF2-40B4-BE49-F238E27FC236}">
                  <a16:creationId xmlns:a16="http://schemas.microsoft.com/office/drawing/2014/main" id="{4A9C6258-383B-604E-812E-249E83366BEA}"/>
                </a:ext>
              </a:extLst>
            </p:cNvPr>
            <p:cNvSpPr/>
            <p:nvPr/>
          </p:nvSpPr>
          <p:spPr>
            <a:xfrm>
              <a:off x="5519325" y="1539115"/>
              <a:ext cx="35894" cy="450522"/>
            </a:xfrm>
            <a:custGeom>
              <a:avLst/>
              <a:gdLst>
                <a:gd name="connsiteX0" fmla="*/ 17947 w 35894"/>
                <a:gd name="connsiteY0" fmla="*/ 0 h 450522"/>
                <a:gd name="connsiteX1" fmla="*/ 0 w 35894"/>
                <a:gd name="connsiteY1" fmla="*/ 17947 h 450522"/>
                <a:gd name="connsiteX2" fmla="*/ 0 w 35894"/>
                <a:gd name="connsiteY2" fmla="*/ 432575 h 450522"/>
                <a:gd name="connsiteX3" fmla="*/ 17947 w 35894"/>
                <a:gd name="connsiteY3" fmla="*/ 450522 h 450522"/>
                <a:gd name="connsiteX4" fmla="*/ 35895 w 35894"/>
                <a:gd name="connsiteY4" fmla="*/ 432575 h 450522"/>
                <a:gd name="connsiteX5" fmla="*/ 35895 w 35894"/>
                <a:gd name="connsiteY5" fmla="*/ 17947 h 450522"/>
                <a:gd name="connsiteX6" fmla="*/ 17947 w 35894"/>
                <a:gd name="connsiteY6" fmla="*/ 0 h 45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50522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432575"/>
                  </a:lnTo>
                  <a:cubicBezTo>
                    <a:pt x="0" y="442500"/>
                    <a:pt x="8022" y="450522"/>
                    <a:pt x="17947" y="450522"/>
                  </a:cubicBezTo>
                  <a:cubicBezTo>
                    <a:pt x="27873" y="450522"/>
                    <a:pt x="35895" y="442500"/>
                    <a:pt x="35895" y="432575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</p:grpSp>
      <p:grpSp>
        <p:nvGrpSpPr>
          <p:cNvPr id="425" name="Graphique 121">
            <a:extLst>
              <a:ext uri="{FF2B5EF4-FFF2-40B4-BE49-F238E27FC236}">
                <a16:creationId xmlns:a16="http://schemas.microsoft.com/office/drawing/2014/main" id="{AE4E396B-35A7-E145-A233-DCBC576609D4}"/>
              </a:ext>
            </a:extLst>
          </p:cNvPr>
          <p:cNvGrpSpPr/>
          <p:nvPr/>
        </p:nvGrpSpPr>
        <p:grpSpPr>
          <a:xfrm>
            <a:off x="3491199" y="955959"/>
            <a:ext cx="1162506" cy="1162506"/>
            <a:chOff x="3491199" y="955959"/>
            <a:chExt cx="1162506" cy="1162506"/>
          </a:xfrm>
          <a:solidFill>
            <a:srgbClr val="A71680"/>
          </a:solidFill>
        </p:grpSpPr>
        <p:sp>
          <p:nvSpPr>
            <p:cNvPr id="426" name="Forme libre 425">
              <a:extLst>
                <a:ext uri="{FF2B5EF4-FFF2-40B4-BE49-F238E27FC236}">
                  <a16:creationId xmlns:a16="http://schemas.microsoft.com/office/drawing/2014/main" id="{D49DDB5F-B798-C34F-B41D-5525C44C7127}"/>
                </a:ext>
              </a:extLst>
            </p:cNvPr>
            <p:cNvSpPr/>
            <p:nvPr/>
          </p:nvSpPr>
          <p:spPr>
            <a:xfrm>
              <a:off x="3736209" y="1310557"/>
              <a:ext cx="139772" cy="252148"/>
            </a:xfrm>
            <a:custGeom>
              <a:avLst/>
              <a:gdLst>
                <a:gd name="connsiteX0" fmla="*/ 30932 w 139772"/>
                <a:gd name="connsiteY0" fmla="*/ 251264 h 252148"/>
                <a:gd name="connsiteX1" fmla="*/ 136985 w 139772"/>
                <a:gd name="connsiteY1" fmla="*/ 41062 h 252148"/>
                <a:gd name="connsiteX2" fmla="*/ 139773 w 139772"/>
                <a:gd name="connsiteY2" fmla="*/ 0 h 252148"/>
                <a:gd name="connsiteX3" fmla="*/ 0 w 139772"/>
                <a:gd name="connsiteY3" fmla="*/ 252148 h 252148"/>
                <a:gd name="connsiteX4" fmla="*/ 18627 w 139772"/>
                <a:gd name="connsiteY4" fmla="*/ 250653 h 252148"/>
                <a:gd name="connsiteX5" fmla="*/ 30864 w 139772"/>
                <a:gd name="connsiteY5" fmla="*/ 251332 h 25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72" h="252148">
                  <a:moveTo>
                    <a:pt x="30932" y="251264"/>
                  </a:moveTo>
                  <a:cubicBezTo>
                    <a:pt x="36507" y="167238"/>
                    <a:pt x="76481" y="92457"/>
                    <a:pt x="136985" y="41062"/>
                  </a:cubicBezTo>
                  <a:cubicBezTo>
                    <a:pt x="137121" y="26241"/>
                    <a:pt x="138073" y="12509"/>
                    <a:pt x="139773" y="0"/>
                  </a:cubicBezTo>
                  <a:cubicBezTo>
                    <a:pt x="59825" y="56902"/>
                    <a:pt x="5982" y="148203"/>
                    <a:pt x="0" y="252148"/>
                  </a:cubicBezTo>
                  <a:cubicBezTo>
                    <a:pt x="6118" y="251264"/>
                    <a:pt x="12305" y="250653"/>
                    <a:pt x="18627" y="250653"/>
                  </a:cubicBezTo>
                  <a:cubicBezTo>
                    <a:pt x="22774" y="250653"/>
                    <a:pt x="26853" y="250925"/>
                    <a:pt x="30864" y="251332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7" name="Forme libre 426">
              <a:extLst>
                <a:ext uri="{FF2B5EF4-FFF2-40B4-BE49-F238E27FC236}">
                  <a16:creationId xmlns:a16="http://schemas.microsoft.com/office/drawing/2014/main" id="{7A365E94-6166-2547-99E6-6CB9E0286CFD}"/>
                </a:ext>
              </a:extLst>
            </p:cNvPr>
            <p:cNvSpPr/>
            <p:nvPr/>
          </p:nvSpPr>
          <p:spPr>
            <a:xfrm>
              <a:off x="3672373" y="1830353"/>
              <a:ext cx="30728" cy="107480"/>
            </a:xfrm>
            <a:custGeom>
              <a:avLst/>
              <a:gdLst>
                <a:gd name="connsiteX0" fmla="*/ 15364 w 30728"/>
                <a:gd name="connsiteY0" fmla="*/ 0 h 107480"/>
                <a:gd name="connsiteX1" fmla="*/ 0 w 30728"/>
                <a:gd name="connsiteY1" fmla="*/ 15364 h 107480"/>
                <a:gd name="connsiteX2" fmla="*/ 0 w 30728"/>
                <a:gd name="connsiteY2" fmla="*/ 92117 h 107480"/>
                <a:gd name="connsiteX3" fmla="*/ 15364 w 30728"/>
                <a:gd name="connsiteY3" fmla="*/ 107481 h 107480"/>
                <a:gd name="connsiteX4" fmla="*/ 30728 w 30728"/>
                <a:gd name="connsiteY4" fmla="*/ 92117 h 107480"/>
                <a:gd name="connsiteX5" fmla="*/ 30728 w 30728"/>
                <a:gd name="connsiteY5" fmla="*/ 15364 h 107480"/>
                <a:gd name="connsiteX6" fmla="*/ 15364 w 30728"/>
                <a:gd name="connsiteY6" fmla="*/ 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15364" y="0"/>
                  </a:moveTo>
                  <a:cubicBezTo>
                    <a:pt x="6866" y="0"/>
                    <a:pt x="0" y="6866"/>
                    <a:pt x="0" y="15364"/>
                  </a:cubicBez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8" name="Forme libre 427">
              <a:extLst>
                <a:ext uri="{FF2B5EF4-FFF2-40B4-BE49-F238E27FC236}">
                  <a16:creationId xmlns:a16="http://schemas.microsoft.com/office/drawing/2014/main" id="{8B0DE615-5E1B-F543-9445-57EC2BF790D4}"/>
                </a:ext>
              </a:extLst>
            </p:cNvPr>
            <p:cNvSpPr/>
            <p:nvPr/>
          </p:nvSpPr>
          <p:spPr>
            <a:xfrm>
              <a:off x="3806639" y="1830353"/>
              <a:ext cx="30728" cy="107480"/>
            </a:xfrm>
            <a:custGeom>
              <a:avLst/>
              <a:gdLst>
                <a:gd name="connsiteX0" fmla="*/ 15364 w 30728"/>
                <a:gd name="connsiteY0" fmla="*/ 0 h 107480"/>
                <a:gd name="connsiteX1" fmla="*/ 0 w 30728"/>
                <a:gd name="connsiteY1" fmla="*/ 15364 h 107480"/>
                <a:gd name="connsiteX2" fmla="*/ 0 w 30728"/>
                <a:gd name="connsiteY2" fmla="*/ 92117 h 107480"/>
                <a:gd name="connsiteX3" fmla="*/ 15364 w 30728"/>
                <a:gd name="connsiteY3" fmla="*/ 107481 h 107480"/>
                <a:gd name="connsiteX4" fmla="*/ 30728 w 30728"/>
                <a:gd name="connsiteY4" fmla="*/ 92117 h 107480"/>
                <a:gd name="connsiteX5" fmla="*/ 30728 w 30728"/>
                <a:gd name="connsiteY5" fmla="*/ 15364 h 107480"/>
                <a:gd name="connsiteX6" fmla="*/ 15364 w 30728"/>
                <a:gd name="connsiteY6" fmla="*/ 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15364" y="0"/>
                  </a:moveTo>
                  <a:cubicBezTo>
                    <a:pt x="6866" y="0"/>
                    <a:pt x="0" y="6866"/>
                    <a:pt x="0" y="15364"/>
                  </a:cubicBez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9" name="Forme libre 428">
              <a:extLst>
                <a:ext uri="{FF2B5EF4-FFF2-40B4-BE49-F238E27FC236}">
                  <a16:creationId xmlns:a16="http://schemas.microsoft.com/office/drawing/2014/main" id="{BE037CFE-1922-0745-90E6-5F4B9C8591C5}"/>
                </a:ext>
              </a:extLst>
            </p:cNvPr>
            <p:cNvSpPr/>
            <p:nvPr/>
          </p:nvSpPr>
          <p:spPr>
            <a:xfrm>
              <a:off x="3613160" y="1614916"/>
              <a:ext cx="283488" cy="322918"/>
            </a:xfrm>
            <a:custGeom>
              <a:avLst/>
              <a:gdLst>
                <a:gd name="connsiteX0" fmla="*/ 215234 w 283488"/>
                <a:gd name="connsiteY0" fmla="*/ 145551 h 322918"/>
                <a:gd name="connsiteX1" fmla="*/ 233113 w 283488"/>
                <a:gd name="connsiteY1" fmla="*/ 91505 h 322918"/>
                <a:gd name="connsiteX2" fmla="*/ 151058 w 283488"/>
                <a:gd name="connsiteY2" fmla="*/ 612 h 322918"/>
                <a:gd name="connsiteX3" fmla="*/ 141744 w 283488"/>
                <a:gd name="connsiteY3" fmla="*/ 0 h 322918"/>
                <a:gd name="connsiteX4" fmla="*/ 132430 w 283488"/>
                <a:gd name="connsiteY4" fmla="*/ 612 h 322918"/>
                <a:gd name="connsiteX5" fmla="*/ 50375 w 283488"/>
                <a:gd name="connsiteY5" fmla="*/ 91505 h 322918"/>
                <a:gd name="connsiteX6" fmla="*/ 68255 w 283488"/>
                <a:gd name="connsiteY6" fmla="*/ 145551 h 322918"/>
                <a:gd name="connsiteX7" fmla="*/ 0 w 283488"/>
                <a:gd name="connsiteY7" fmla="*/ 275330 h 322918"/>
                <a:gd name="connsiteX8" fmla="*/ 0 w 283488"/>
                <a:gd name="connsiteY8" fmla="*/ 307554 h 322918"/>
                <a:gd name="connsiteX9" fmla="*/ 15364 w 283488"/>
                <a:gd name="connsiteY9" fmla="*/ 322918 h 322918"/>
                <a:gd name="connsiteX10" fmla="*/ 30728 w 283488"/>
                <a:gd name="connsiteY10" fmla="*/ 307554 h 322918"/>
                <a:gd name="connsiteX11" fmla="*/ 30728 w 283488"/>
                <a:gd name="connsiteY11" fmla="*/ 275330 h 322918"/>
                <a:gd name="connsiteX12" fmla="*/ 97283 w 283488"/>
                <a:gd name="connsiteY12" fmla="*/ 171249 h 322918"/>
                <a:gd name="connsiteX13" fmla="*/ 141744 w 283488"/>
                <a:gd name="connsiteY13" fmla="*/ 182874 h 322918"/>
                <a:gd name="connsiteX14" fmla="*/ 186205 w 283488"/>
                <a:gd name="connsiteY14" fmla="*/ 171249 h 322918"/>
                <a:gd name="connsiteX15" fmla="*/ 252760 w 283488"/>
                <a:gd name="connsiteY15" fmla="*/ 275330 h 322918"/>
                <a:gd name="connsiteX16" fmla="*/ 252760 w 283488"/>
                <a:gd name="connsiteY16" fmla="*/ 307554 h 322918"/>
                <a:gd name="connsiteX17" fmla="*/ 268124 w 283488"/>
                <a:gd name="connsiteY17" fmla="*/ 322918 h 322918"/>
                <a:gd name="connsiteX18" fmla="*/ 283488 w 283488"/>
                <a:gd name="connsiteY18" fmla="*/ 307554 h 322918"/>
                <a:gd name="connsiteX19" fmla="*/ 283488 w 283488"/>
                <a:gd name="connsiteY19" fmla="*/ 275330 h 322918"/>
                <a:gd name="connsiteX20" fmla="*/ 215234 w 283488"/>
                <a:gd name="connsiteY20" fmla="*/ 145551 h 322918"/>
                <a:gd name="connsiteX21" fmla="*/ 141744 w 283488"/>
                <a:gd name="connsiteY21" fmla="*/ 152146 h 322918"/>
                <a:gd name="connsiteX22" fmla="*/ 81103 w 283488"/>
                <a:gd name="connsiteY22" fmla="*/ 91505 h 322918"/>
                <a:gd name="connsiteX23" fmla="*/ 141744 w 283488"/>
                <a:gd name="connsiteY23" fmla="*/ 30864 h 322918"/>
                <a:gd name="connsiteX24" fmla="*/ 202385 w 283488"/>
                <a:gd name="connsiteY24" fmla="*/ 91505 h 322918"/>
                <a:gd name="connsiteX25" fmla="*/ 141744 w 283488"/>
                <a:gd name="connsiteY25" fmla="*/ 152146 h 32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3488" h="322918">
                  <a:moveTo>
                    <a:pt x="215234" y="145551"/>
                  </a:moveTo>
                  <a:cubicBezTo>
                    <a:pt x="226451" y="130391"/>
                    <a:pt x="233113" y="111696"/>
                    <a:pt x="233113" y="91505"/>
                  </a:cubicBezTo>
                  <a:cubicBezTo>
                    <a:pt x="233113" y="44325"/>
                    <a:pt x="197082" y="5303"/>
                    <a:pt x="151058" y="612"/>
                  </a:cubicBezTo>
                  <a:cubicBezTo>
                    <a:pt x="147999" y="204"/>
                    <a:pt x="144939" y="0"/>
                    <a:pt x="141744" y="0"/>
                  </a:cubicBezTo>
                  <a:cubicBezTo>
                    <a:pt x="138549" y="0"/>
                    <a:pt x="135490" y="204"/>
                    <a:pt x="132430" y="612"/>
                  </a:cubicBezTo>
                  <a:cubicBezTo>
                    <a:pt x="86406" y="5303"/>
                    <a:pt x="50375" y="44257"/>
                    <a:pt x="50375" y="91505"/>
                  </a:cubicBezTo>
                  <a:cubicBezTo>
                    <a:pt x="50375" y="111764"/>
                    <a:pt x="57106" y="130391"/>
                    <a:pt x="68255" y="145551"/>
                  </a:cubicBezTo>
                  <a:cubicBezTo>
                    <a:pt x="204" y="166694"/>
                    <a:pt x="0" y="246438"/>
                    <a:pt x="0" y="275330"/>
                  </a:cubicBezTo>
                  <a:lnTo>
                    <a:pt x="0" y="307554"/>
                  </a:lnTo>
                  <a:cubicBezTo>
                    <a:pt x="0" y="316052"/>
                    <a:pt x="6866" y="322918"/>
                    <a:pt x="15364" y="322918"/>
                  </a:cubicBezTo>
                  <a:cubicBezTo>
                    <a:pt x="23862" y="322918"/>
                    <a:pt x="30728" y="316052"/>
                    <a:pt x="30728" y="307554"/>
                  </a:cubicBezTo>
                  <a:lnTo>
                    <a:pt x="30728" y="275330"/>
                  </a:lnTo>
                  <a:cubicBezTo>
                    <a:pt x="30728" y="205104"/>
                    <a:pt x="50171" y="174308"/>
                    <a:pt x="97283" y="171249"/>
                  </a:cubicBezTo>
                  <a:cubicBezTo>
                    <a:pt x="110472" y="178591"/>
                    <a:pt x="125632" y="182874"/>
                    <a:pt x="141744" y="182874"/>
                  </a:cubicBezTo>
                  <a:cubicBezTo>
                    <a:pt x="157856" y="182874"/>
                    <a:pt x="173016" y="178591"/>
                    <a:pt x="186205" y="171249"/>
                  </a:cubicBezTo>
                  <a:cubicBezTo>
                    <a:pt x="233317" y="174308"/>
                    <a:pt x="252760" y="205104"/>
                    <a:pt x="252760" y="275330"/>
                  </a:cubicBezTo>
                  <a:lnTo>
                    <a:pt x="252760" y="307554"/>
                  </a:lnTo>
                  <a:cubicBezTo>
                    <a:pt x="252760" y="316052"/>
                    <a:pt x="259626" y="322918"/>
                    <a:pt x="268124" y="322918"/>
                  </a:cubicBezTo>
                  <a:cubicBezTo>
                    <a:pt x="276622" y="322918"/>
                    <a:pt x="283488" y="316052"/>
                    <a:pt x="283488" y="307554"/>
                  </a:cubicBezTo>
                  <a:lnTo>
                    <a:pt x="283488" y="275330"/>
                  </a:lnTo>
                  <a:cubicBezTo>
                    <a:pt x="283488" y="246438"/>
                    <a:pt x="283284" y="166694"/>
                    <a:pt x="215234" y="145551"/>
                  </a:cubicBezTo>
                  <a:close/>
                  <a:moveTo>
                    <a:pt x="141744" y="152146"/>
                  </a:moveTo>
                  <a:cubicBezTo>
                    <a:pt x="108297" y="152146"/>
                    <a:pt x="81103" y="124952"/>
                    <a:pt x="81103" y="91505"/>
                  </a:cubicBezTo>
                  <a:cubicBezTo>
                    <a:pt x="81103" y="58057"/>
                    <a:pt x="108297" y="30864"/>
                    <a:pt x="141744" y="30864"/>
                  </a:cubicBezTo>
                  <a:cubicBezTo>
                    <a:pt x="175192" y="30864"/>
                    <a:pt x="202385" y="58057"/>
                    <a:pt x="202385" y="91505"/>
                  </a:cubicBezTo>
                  <a:cubicBezTo>
                    <a:pt x="202385" y="124952"/>
                    <a:pt x="175192" y="152146"/>
                    <a:pt x="141744" y="15214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0" name="Forme libre 429">
              <a:extLst>
                <a:ext uri="{FF2B5EF4-FFF2-40B4-BE49-F238E27FC236}">
                  <a16:creationId xmlns:a16="http://schemas.microsoft.com/office/drawing/2014/main" id="{93EDCA0E-05CE-EE49-A433-AA17D4D8A193}"/>
                </a:ext>
              </a:extLst>
            </p:cNvPr>
            <p:cNvSpPr/>
            <p:nvPr/>
          </p:nvSpPr>
          <p:spPr>
            <a:xfrm>
              <a:off x="4261308" y="1310489"/>
              <a:ext cx="139772" cy="251672"/>
            </a:xfrm>
            <a:custGeom>
              <a:avLst/>
              <a:gdLst>
                <a:gd name="connsiteX0" fmla="*/ 108908 w 139772"/>
                <a:gd name="connsiteY0" fmla="*/ 251672 h 251672"/>
                <a:gd name="connsiteX1" fmla="*/ 124545 w 139772"/>
                <a:gd name="connsiteY1" fmla="*/ 250653 h 251672"/>
                <a:gd name="connsiteX2" fmla="*/ 139773 w 139772"/>
                <a:gd name="connsiteY2" fmla="*/ 251604 h 251672"/>
                <a:gd name="connsiteX3" fmla="*/ 0 w 139772"/>
                <a:gd name="connsiteY3" fmla="*/ 0 h 251672"/>
                <a:gd name="connsiteX4" fmla="*/ 2855 w 139772"/>
                <a:gd name="connsiteY4" fmla="*/ 41062 h 251672"/>
                <a:gd name="connsiteX5" fmla="*/ 108908 w 139772"/>
                <a:gd name="connsiteY5" fmla="*/ 251672 h 25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72" h="251672">
                  <a:moveTo>
                    <a:pt x="108908" y="251672"/>
                  </a:moveTo>
                  <a:cubicBezTo>
                    <a:pt x="114007" y="251061"/>
                    <a:pt x="119242" y="250653"/>
                    <a:pt x="124545" y="250653"/>
                  </a:cubicBezTo>
                  <a:cubicBezTo>
                    <a:pt x="129847" y="250653"/>
                    <a:pt x="134742" y="251061"/>
                    <a:pt x="139773" y="251604"/>
                  </a:cubicBezTo>
                  <a:cubicBezTo>
                    <a:pt x="133654" y="147863"/>
                    <a:pt x="79880" y="56834"/>
                    <a:pt x="0" y="0"/>
                  </a:cubicBezTo>
                  <a:cubicBezTo>
                    <a:pt x="1768" y="12577"/>
                    <a:pt x="2651" y="26241"/>
                    <a:pt x="2855" y="41062"/>
                  </a:cubicBezTo>
                  <a:cubicBezTo>
                    <a:pt x="63428" y="92593"/>
                    <a:pt x="103470" y="167442"/>
                    <a:pt x="108908" y="251672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1" name="Forme libre 430">
              <a:extLst>
                <a:ext uri="{FF2B5EF4-FFF2-40B4-BE49-F238E27FC236}">
                  <a16:creationId xmlns:a16="http://schemas.microsoft.com/office/drawing/2014/main" id="{B0A7D117-FD00-754A-81B5-A352F0DAD4E6}"/>
                </a:ext>
              </a:extLst>
            </p:cNvPr>
            <p:cNvSpPr/>
            <p:nvPr/>
          </p:nvSpPr>
          <p:spPr>
            <a:xfrm>
              <a:off x="3949063" y="1857750"/>
              <a:ext cx="242698" cy="57105"/>
            </a:xfrm>
            <a:custGeom>
              <a:avLst/>
              <a:gdLst>
                <a:gd name="connsiteX0" fmla="*/ 0 w 242698"/>
                <a:gd name="connsiteY0" fmla="*/ 1632 h 57105"/>
                <a:gd name="connsiteX1" fmla="*/ 1360 w 242698"/>
                <a:gd name="connsiteY1" fmla="*/ 32496 h 57105"/>
                <a:gd name="connsiteX2" fmla="*/ 1360 w 242698"/>
                <a:gd name="connsiteY2" fmla="*/ 35351 h 57105"/>
                <a:gd name="connsiteX3" fmla="*/ 119582 w 242698"/>
                <a:gd name="connsiteY3" fmla="*/ 57106 h 57105"/>
                <a:gd name="connsiteX4" fmla="*/ 241203 w 242698"/>
                <a:gd name="connsiteY4" fmla="*/ 33991 h 57105"/>
                <a:gd name="connsiteX5" fmla="*/ 241203 w 242698"/>
                <a:gd name="connsiteY5" fmla="*/ 32496 h 57105"/>
                <a:gd name="connsiteX6" fmla="*/ 242699 w 242698"/>
                <a:gd name="connsiteY6" fmla="*/ 0 h 57105"/>
                <a:gd name="connsiteX7" fmla="*/ 119582 w 242698"/>
                <a:gd name="connsiteY7" fmla="*/ 26309 h 57105"/>
                <a:gd name="connsiteX8" fmla="*/ 0 w 242698"/>
                <a:gd name="connsiteY8" fmla="*/ 1564 h 5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698" h="57105">
                  <a:moveTo>
                    <a:pt x="0" y="1632"/>
                  </a:moveTo>
                  <a:cubicBezTo>
                    <a:pt x="884" y="11353"/>
                    <a:pt x="1360" y="21551"/>
                    <a:pt x="1360" y="32496"/>
                  </a:cubicBezTo>
                  <a:lnTo>
                    <a:pt x="1360" y="35351"/>
                  </a:lnTo>
                  <a:cubicBezTo>
                    <a:pt x="38138" y="49356"/>
                    <a:pt x="77976" y="57106"/>
                    <a:pt x="119582" y="57106"/>
                  </a:cubicBezTo>
                  <a:cubicBezTo>
                    <a:pt x="161187" y="57106"/>
                    <a:pt x="203473" y="48880"/>
                    <a:pt x="241203" y="33991"/>
                  </a:cubicBezTo>
                  <a:lnTo>
                    <a:pt x="241203" y="32496"/>
                  </a:lnTo>
                  <a:cubicBezTo>
                    <a:pt x="241203" y="20939"/>
                    <a:pt x="241747" y="10197"/>
                    <a:pt x="242699" y="0"/>
                  </a:cubicBezTo>
                  <a:cubicBezTo>
                    <a:pt x="205104" y="16860"/>
                    <a:pt x="163431" y="26309"/>
                    <a:pt x="119582" y="26309"/>
                  </a:cubicBezTo>
                  <a:cubicBezTo>
                    <a:pt x="75733" y="26309"/>
                    <a:pt x="36711" y="17472"/>
                    <a:pt x="0" y="1564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2" name="Forme libre 431">
              <a:extLst>
                <a:ext uri="{FF2B5EF4-FFF2-40B4-BE49-F238E27FC236}">
                  <a16:creationId xmlns:a16="http://schemas.microsoft.com/office/drawing/2014/main" id="{3908D800-9653-C141-9690-3E6DF59A2EF4}"/>
                </a:ext>
              </a:extLst>
            </p:cNvPr>
            <p:cNvSpPr/>
            <p:nvPr/>
          </p:nvSpPr>
          <p:spPr>
            <a:xfrm>
              <a:off x="4303321" y="1830353"/>
              <a:ext cx="30728" cy="107480"/>
            </a:xfrm>
            <a:custGeom>
              <a:avLst/>
              <a:gdLst>
                <a:gd name="connsiteX0" fmla="*/ 15364 w 30728"/>
                <a:gd name="connsiteY0" fmla="*/ 0 h 107480"/>
                <a:gd name="connsiteX1" fmla="*/ 0 w 30728"/>
                <a:gd name="connsiteY1" fmla="*/ 15364 h 107480"/>
                <a:gd name="connsiteX2" fmla="*/ 0 w 30728"/>
                <a:gd name="connsiteY2" fmla="*/ 92117 h 107480"/>
                <a:gd name="connsiteX3" fmla="*/ 15364 w 30728"/>
                <a:gd name="connsiteY3" fmla="*/ 107481 h 107480"/>
                <a:gd name="connsiteX4" fmla="*/ 30728 w 30728"/>
                <a:gd name="connsiteY4" fmla="*/ 92117 h 107480"/>
                <a:gd name="connsiteX5" fmla="*/ 30728 w 30728"/>
                <a:gd name="connsiteY5" fmla="*/ 15364 h 107480"/>
                <a:gd name="connsiteX6" fmla="*/ 15364 w 30728"/>
                <a:gd name="connsiteY6" fmla="*/ 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15364" y="0"/>
                  </a:moveTo>
                  <a:cubicBezTo>
                    <a:pt x="6866" y="0"/>
                    <a:pt x="0" y="6866"/>
                    <a:pt x="0" y="15364"/>
                  </a:cubicBez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3" name="Forme libre 432">
              <a:extLst>
                <a:ext uri="{FF2B5EF4-FFF2-40B4-BE49-F238E27FC236}">
                  <a16:creationId xmlns:a16="http://schemas.microsoft.com/office/drawing/2014/main" id="{0927B757-25B2-0743-B2D1-7CA68015B952}"/>
                </a:ext>
              </a:extLst>
            </p:cNvPr>
            <p:cNvSpPr/>
            <p:nvPr/>
          </p:nvSpPr>
          <p:spPr>
            <a:xfrm>
              <a:off x="4437587" y="1830353"/>
              <a:ext cx="30728" cy="107480"/>
            </a:xfrm>
            <a:custGeom>
              <a:avLst/>
              <a:gdLst>
                <a:gd name="connsiteX0" fmla="*/ 15364 w 30728"/>
                <a:gd name="connsiteY0" fmla="*/ 0 h 107480"/>
                <a:gd name="connsiteX1" fmla="*/ 0 w 30728"/>
                <a:gd name="connsiteY1" fmla="*/ 15364 h 107480"/>
                <a:gd name="connsiteX2" fmla="*/ 0 w 30728"/>
                <a:gd name="connsiteY2" fmla="*/ 92117 h 107480"/>
                <a:gd name="connsiteX3" fmla="*/ 15364 w 30728"/>
                <a:gd name="connsiteY3" fmla="*/ 107481 h 107480"/>
                <a:gd name="connsiteX4" fmla="*/ 30728 w 30728"/>
                <a:gd name="connsiteY4" fmla="*/ 92117 h 107480"/>
                <a:gd name="connsiteX5" fmla="*/ 30728 w 30728"/>
                <a:gd name="connsiteY5" fmla="*/ 15364 h 107480"/>
                <a:gd name="connsiteX6" fmla="*/ 15364 w 30728"/>
                <a:gd name="connsiteY6" fmla="*/ 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15364" y="0"/>
                  </a:moveTo>
                  <a:cubicBezTo>
                    <a:pt x="6866" y="0"/>
                    <a:pt x="0" y="6866"/>
                    <a:pt x="0" y="15364"/>
                  </a:cubicBez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4" name="Forme libre 433">
              <a:extLst>
                <a:ext uri="{FF2B5EF4-FFF2-40B4-BE49-F238E27FC236}">
                  <a16:creationId xmlns:a16="http://schemas.microsoft.com/office/drawing/2014/main" id="{2C4804EB-40F3-3442-95DB-E8B025357716}"/>
                </a:ext>
              </a:extLst>
            </p:cNvPr>
            <p:cNvSpPr/>
            <p:nvPr/>
          </p:nvSpPr>
          <p:spPr>
            <a:xfrm>
              <a:off x="4244040" y="1614916"/>
              <a:ext cx="283488" cy="322918"/>
            </a:xfrm>
            <a:custGeom>
              <a:avLst/>
              <a:gdLst>
                <a:gd name="connsiteX0" fmla="*/ 215234 w 283488"/>
                <a:gd name="connsiteY0" fmla="*/ 145551 h 322918"/>
                <a:gd name="connsiteX1" fmla="*/ 233113 w 283488"/>
                <a:gd name="connsiteY1" fmla="*/ 91505 h 322918"/>
                <a:gd name="connsiteX2" fmla="*/ 151058 w 283488"/>
                <a:gd name="connsiteY2" fmla="*/ 612 h 322918"/>
                <a:gd name="connsiteX3" fmla="*/ 141744 w 283488"/>
                <a:gd name="connsiteY3" fmla="*/ 0 h 322918"/>
                <a:gd name="connsiteX4" fmla="*/ 132431 w 283488"/>
                <a:gd name="connsiteY4" fmla="*/ 612 h 322918"/>
                <a:gd name="connsiteX5" fmla="*/ 50375 w 283488"/>
                <a:gd name="connsiteY5" fmla="*/ 91505 h 322918"/>
                <a:gd name="connsiteX6" fmla="*/ 68255 w 283488"/>
                <a:gd name="connsiteY6" fmla="*/ 145551 h 322918"/>
                <a:gd name="connsiteX7" fmla="*/ 0 w 283488"/>
                <a:gd name="connsiteY7" fmla="*/ 275330 h 322918"/>
                <a:gd name="connsiteX8" fmla="*/ 0 w 283488"/>
                <a:gd name="connsiteY8" fmla="*/ 307554 h 322918"/>
                <a:gd name="connsiteX9" fmla="*/ 15364 w 283488"/>
                <a:gd name="connsiteY9" fmla="*/ 322918 h 322918"/>
                <a:gd name="connsiteX10" fmla="*/ 30728 w 283488"/>
                <a:gd name="connsiteY10" fmla="*/ 307554 h 322918"/>
                <a:gd name="connsiteX11" fmla="*/ 30728 w 283488"/>
                <a:gd name="connsiteY11" fmla="*/ 275330 h 322918"/>
                <a:gd name="connsiteX12" fmla="*/ 97283 w 283488"/>
                <a:gd name="connsiteY12" fmla="*/ 171249 h 322918"/>
                <a:gd name="connsiteX13" fmla="*/ 141744 w 283488"/>
                <a:gd name="connsiteY13" fmla="*/ 182874 h 322918"/>
                <a:gd name="connsiteX14" fmla="*/ 186205 w 283488"/>
                <a:gd name="connsiteY14" fmla="*/ 171249 h 322918"/>
                <a:gd name="connsiteX15" fmla="*/ 252760 w 283488"/>
                <a:gd name="connsiteY15" fmla="*/ 275330 h 322918"/>
                <a:gd name="connsiteX16" fmla="*/ 252760 w 283488"/>
                <a:gd name="connsiteY16" fmla="*/ 307554 h 322918"/>
                <a:gd name="connsiteX17" fmla="*/ 268124 w 283488"/>
                <a:gd name="connsiteY17" fmla="*/ 322918 h 322918"/>
                <a:gd name="connsiteX18" fmla="*/ 283488 w 283488"/>
                <a:gd name="connsiteY18" fmla="*/ 307554 h 322918"/>
                <a:gd name="connsiteX19" fmla="*/ 283488 w 283488"/>
                <a:gd name="connsiteY19" fmla="*/ 275330 h 322918"/>
                <a:gd name="connsiteX20" fmla="*/ 215234 w 283488"/>
                <a:gd name="connsiteY20" fmla="*/ 145551 h 322918"/>
                <a:gd name="connsiteX21" fmla="*/ 141744 w 283488"/>
                <a:gd name="connsiteY21" fmla="*/ 152146 h 322918"/>
                <a:gd name="connsiteX22" fmla="*/ 81103 w 283488"/>
                <a:gd name="connsiteY22" fmla="*/ 91505 h 322918"/>
                <a:gd name="connsiteX23" fmla="*/ 141744 w 283488"/>
                <a:gd name="connsiteY23" fmla="*/ 30864 h 322918"/>
                <a:gd name="connsiteX24" fmla="*/ 202385 w 283488"/>
                <a:gd name="connsiteY24" fmla="*/ 91505 h 322918"/>
                <a:gd name="connsiteX25" fmla="*/ 141744 w 283488"/>
                <a:gd name="connsiteY25" fmla="*/ 152146 h 32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3488" h="322918">
                  <a:moveTo>
                    <a:pt x="215234" y="145551"/>
                  </a:moveTo>
                  <a:cubicBezTo>
                    <a:pt x="226451" y="130391"/>
                    <a:pt x="233113" y="111696"/>
                    <a:pt x="233113" y="91505"/>
                  </a:cubicBezTo>
                  <a:cubicBezTo>
                    <a:pt x="233113" y="44325"/>
                    <a:pt x="197082" y="5303"/>
                    <a:pt x="151058" y="612"/>
                  </a:cubicBezTo>
                  <a:cubicBezTo>
                    <a:pt x="147999" y="204"/>
                    <a:pt x="144939" y="0"/>
                    <a:pt x="141744" y="0"/>
                  </a:cubicBezTo>
                  <a:cubicBezTo>
                    <a:pt x="138549" y="0"/>
                    <a:pt x="135490" y="204"/>
                    <a:pt x="132431" y="612"/>
                  </a:cubicBezTo>
                  <a:cubicBezTo>
                    <a:pt x="86406" y="5303"/>
                    <a:pt x="50375" y="44257"/>
                    <a:pt x="50375" y="91505"/>
                  </a:cubicBezTo>
                  <a:cubicBezTo>
                    <a:pt x="50375" y="111764"/>
                    <a:pt x="57106" y="130391"/>
                    <a:pt x="68255" y="145551"/>
                  </a:cubicBezTo>
                  <a:cubicBezTo>
                    <a:pt x="204" y="166694"/>
                    <a:pt x="0" y="246438"/>
                    <a:pt x="0" y="275330"/>
                  </a:cubicBezTo>
                  <a:lnTo>
                    <a:pt x="0" y="307554"/>
                  </a:lnTo>
                  <a:cubicBezTo>
                    <a:pt x="0" y="316052"/>
                    <a:pt x="6866" y="322918"/>
                    <a:pt x="15364" y="322918"/>
                  </a:cubicBezTo>
                  <a:cubicBezTo>
                    <a:pt x="23862" y="322918"/>
                    <a:pt x="30728" y="316052"/>
                    <a:pt x="30728" y="307554"/>
                  </a:cubicBezTo>
                  <a:lnTo>
                    <a:pt x="30728" y="275330"/>
                  </a:lnTo>
                  <a:cubicBezTo>
                    <a:pt x="30728" y="205104"/>
                    <a:pt x="50171" y="174308"/>
                    <a:pt x="97283" y="171249"/>
                  </a:cubicBezTo>
                  <a:cubicBezTo>
                    <a:pt x="110472" y="178591"/>
                    <a:pt x="125632" y="182874"/>
                    <a:pt x="141744" y="182874"/>
                  </a:cubicBezTo>
                  <a:cubicBezTo>
                    <a:pt x="157856" y="182874"/>
                    <a:pt x="173016" y="178591"/>
                    <a:pt x="186205" y="171249"/>
                  </a:cubicBezTo>
                  <a:cubicBezTo>
                    <a:pt x="233317" y="174308"/>
                    <a:pt x="252760" y="205104"/>
                    <a:pt x="252760" y="275330"/>
                  </a:cubicBezTo>
                  <a:lnTo>
                    <a:pt x="252760" y="307554"/>
                  </a:lnTo>
                  <a:cubicBezTo>
                    <a:pt x="252760" y="316052"/>
                    <a:pt x="259626" y="322918"/>
                    <a:pt x="268124" y="322918"/>
                  </a:cubicBezTo>
                  <a:cubicBezTo>
                    <a:pt x="276622" y="322918"/>
                    <a:pt x="283488" y="316052"/>
                    <a:pt x="283488" y="307554"/>
                  </a:cubicBezTo>
                  <a:lnTo>
                    <a:pt x="283488" y="275330"/>
                  </a:lnTo>
                  <a:cubicBezTo>
                    <a:pt x="283488" y="246438"/>
                    <a:pt x="283284" y="166694"/>
                    <a:pt x="215234" y="145551"/>
                  </a:cubicBezTo>
                  <a:close/>
                  <a:moveTo>
                    <a:pt x="141744" y="152146"/>
                  </a:moveTo>
                  <a:cubicBezTo>
                    <a:pt x="108297" y="152146"/>
                    <a:pt x="81103" y="124952"/>
                    <a:pt x="81103" y="91505"/>
                  </a:cubicBezTo>
                  <a:cubicBezTo>
                    <a:pt x="81103" y="58057"/>
                    <a:pt x="108297" y="30864"/>
                    <a:pt x="141744" y="30864"/>
                  </a:cubicBezTo>
                  <a:cubicBezTo>
                    <a:pt x="175192" y="30864"/>
                    <a:pt x="202385" y="58057"/>
                    <a:pt x="202385" y="91505"/>
                  </a:cubicBezTo>
                  <a:cubicBezTo>
                    <a:pt x="202385" y="124952"/>
                    <a:pt x="175192" y="152146"/>
                    <a:pt x="141744" y="15214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" name="Forme libre 434">
              <a:extLst>
                <a:ext uri="{FF2B5EF4-FFF2-40B4-BE49-F238E27FC236}">
                  <a16:creationId xmlns:a16="http://schemas.microsoft.com/office/drawing/2014/main" id="{AE5C1E7A-3F58-0E49-B4F3-6913E739F330}"/>
                </a:ext>
              </a:extLst>
            </p:cNvPr>
            <p:cNvSpPr/>
            <p:nvPr/>
          </p:nvSpPr>
          <p:spPr>
            <a:xfrm>
              <a:off x="3986113" y="1295397"/>
              <a:ext cx="30728" cy="107480"/>
            </a:xfrm>
            <a:custGeom>
              <a:avLst/>
              <a:gdLst>
                <a:gd name="connsiteX0" fmla="*/ 0 w 30728"/>
                <a:gd name="connsiteY0" fmla="*/ 15364 h 107480"/>
                <a:gd name="connsiteX1" fmla="*/ 0 w 30728"/>
                <a:gd name="connsiteY1" fmla="*/ 92117 h 107480"/>
                <a:gd name="connsiteX2" fmla="*/ 15364 w 30728"/>
                <a:gd name="connsiteY2" fmla="*/ 107481 h 107480"/>
                <a:gd name="connsiteX3" fmla="*/ 30728 w 30728"/>
                <a:gd name="connsiteY3" fmla="*/ 92117 h 107480"/>
                <a:gd name="connsiteX4" fmla="*/ 30728 w 30728"/>
                <a:gd name="connsiteY4" fmla="*/ 15364 h 107480"/>
                <a:gd name="connsiteX5" fmla="*/ 15364 w 30728"/>
                <a:gd name="connsiteY5" fmla="*/ 0 h 107480"/>
                <a:gd name="connsiteX6" fmla="*/ 0 w 30728"/>
                <a:gd name="connsiteY6" fmla="*/ 15364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0" y="15364"/>
                  </a:move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ubicBezTo>
                    <a:pt x="6866" y="0"/>
                    <a:pt x="0" y="6866"/>
                    <a:pt x="0" y="15364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" name="Forme libre 435">
              <a:extLst>
                <a:ext uri="{FF2B5EF4-FFF2-40B4-BE49-F238E27FC236}">
                  <a16:creationId xmlns:a16="http://schemas.microsoft.com/office/drawing/2014/main" id="{4C55EF59-F4A2-E34B-B6D5-A106B4B6C5DE}"/>
                </a:ext>
              </a:extLst>
            </p:cNvPr>
            <p:cNvSpPr/>
            <p:nvPr/>
          </p:nvSpPr>
          <p:spPr>
            <a:xfrm>
              <a:off x="4120379" y="1295397"/>
              <a:ext cx="30728" cy="107480"/>
            </a:xfrm>
            <a:custGeom>
              <a:avLst/>
              <a:gdLst>
                <a:gd name="connsiteX0" fmla="*/ 0 w 30728"/>
                <a:gd name="connsiteY0" fmla="*/ 15364 h 107480"/>
                <a:gd name="connsiteX1" fmla="*/ 0 w 30728"/>
                <a:gd name="connsiteY1" fmla="*/ 92117 h 107480"/>
                <a:gd name="connsiteX2" fmla="*/ 15364 w 30728"/>
                <a:gd name="connsiteY2" fmla="*/ 107481 h 107480"/>
                <a:gd name="connsiteX3" fmla="*/ 30728 w 30728"/>
                <a:gd name="connsiteY3" fmla="*/ 92117 h 107480"/>
                <a:gd name="connsiteX4" fmla="*/ 30728 w 30728"/>
                <a:gd name="connsiteY4" fmla="*/ 15364 h 107480"/>
                <a:gd name="connsiteX5" fmla="*/ 15364 w 30728"/>
                <a:gd name="connsiteY5" fmla="*/ 0 h 107480"/>
                <a:gd name="connsiteX6" fmla="*/ 0 w 30728"/>
                <a:gd name="connsiteY6" fmla="*/ 15364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0" y="15364"/>
                  </a:move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ubicBezTo>
                    <a:pt x="6866" y="0"/>
                    <a:pt x="0" y="6866"/>
                    <a:pt x="0" y="15364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" name="Forme libre 436">
              <a:extLst>
                <a:ext uri="{FF2B5EF4-FFF2-40B4-BE49-F238E27FC236}">
                  <a16:creationId xmlns:a16="http://schemas.microsoft.com/office/drawing/2014/main" id="{F9002E07-02F9-7648-A71E-5A1CDD584198}"/>
                </a:ext>
              </a:extLst>
            </p:cNvPr>
            <p:cNvSpPr/>
            <p:nvPr/>
          </p:nvSpPr>
          <p:spPr>
            <a:xfrm>
              <a:off x="3926900" y="1079959"/>
              <a:ext cx="283488" cy="322918"/>
            </a:xfrm>
            <a:custGeom>
              <a:avLst/>
              <a:gdLst>
                <a:gd name="connsiteX0" fmla="*/ 15364 w 283488"/>
                <a:gd name="connsiteY0" fmla="*/ 322918 h 322918"/>
                <a:gd name="connsiteX1" fmla="*/ 30728 w 283488"/>
                <a:gd name="connsiteY1" fmla="*/ 307554 h 322918"/>
                <a:gd name="connsiteX2" fmla="*/ 30728 w 283488"/>
                <a:gd name="connsiteY2" fmla="*/ 275330 h 322918"/>
                <a:gd name="connsiteX3" fmla="*/ 97283 w 283488"/>
                <a:gd name="connsiteY3" fmla="*/ 171249 h 322918"/>
                <a:gd name="connsiteX4" fmla="*/ 141744 w 283488"/>
                <a:gd name="connsiteY4" fmla="*/ 182874 h 322918"/>
                <a:gd name="connsiteX5" fmla="*/ 186205 w 283488"/>
                <a:gd name="connsiteY5" fmla="*/ 171249 h 322918"/>
                <a:gd name="connsiteX6" fmla="*/ 252760 w 283488"/>
                <a:gd name="connsiteY6" fmla="*/ 275330 h 322918"/>
                <a:gd name="connsiteX7" fmla="*/ 252760 w 283488"/>
                <a:gd name="connsiteY7" fmla="*/ 307554 h 322918"/>
                <a:gd name="connsiteX8" fmla="*/ 268124 w 283488"/>
                <a:gd name="connsiteY8" fmla="*/ 322918 h 322918"/>
                <a:gd name="connsiteX9" fmla="*/ 283488 w 283488"/>
                <a:gd name="connsiteY9" fmla="*/ 307554 h 322918"/>
                <a:gd name="connsiteX10" fmla="*/ 283488 w 283488"/>
                <a:gd name="connsiteY10" fmla="*/ 275330 h 322918"/>
                <a:gd name="connsiteX11" fmla="*/ 215234 w 283488"/>
                <a:gd name="connsiteY11" fmla="*/ 145551 h 322918"/>
                <a:gd name="connsiteX12" fmla="*/ 233113 w 283488"/>
                <a:gd name="connsiteY12" fmla="*/ 91505 h 322918"/>
                <a:gd name="connsiteX13" fmla="*/ 151058 w 283488"/>
                <a:gd name="connsiteY13" fmla="*/ 612 h 322918"/>
                <a:gd name="connsiteX14" fmla="*/ 141744 w 283488"/>
                <a:gd name="connsiteY14" fmla="*/ 0 h 322918"/>
                <a:gd name="connsiteX15" fmla="*/ 132431 w 283488"/>
                <a:gd name="connsiteY15" fmla="*/ 612 h 322918"/>
                <a:gd name="connsiteX16" fmla="*/ 50375 w 283488"/>
                <a:gd name="connsiteY16" fmla="*/ 91505 h 322918"/>
                <a:gd name="connsiteX17" fmla="*/ 68255 w 283488"/>
                <a:gd name="connsiteY17" fmla="*/ 145551 h 322918"/>
                <a:gd name="connsiteX18" fmla="*/ 0 w 283488"/>
                <a:gd name="connsiteY18" fmla="*/ 275330 h 322918"/>
                <a:gd name="connsiteX19" fmla="*/ 0 w 283488"/>
                <a:gd name="connsiteY19" fmla="*/ 307554 h 322918"/>
                <a:gd name="connsiteX20" fmla="*/ 15364 w 283488"/>
                <a:gd name="connsiteY20" fmla="*/ 322918 h 322918"/>
                <a:gd name="connsiteX21" fmla="*/ 141744 w 283488"/>
                <a:gd name="connsiteY21" fmla="*/ 30864 h 322918"/>
                <a:gd name="connsiteX22" fmla="*/ 202385 w 283488"/>
                <a:gd name="connsiteY22" fmla="*/ 91505 h 322918"/>
                <a:gd name="connsiteX23" fmla="*/ 141744 w 283488"/>
                <a:gd name="connsiteY23" fmla="*/ 152146 h 322918"/>
                <a:gd name="connsiteX24" fmla="*/ 81103 w 283488"/>
                <a:gd name="connsiteY24" fmla="*/ 91505 h 322918"/>
                <a:gd name="connsiteX25" fmla="*/ 141744 w 283488"/>
                <a:gd name="connsiteY25" fmla="*/ 30864 h 32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3488" h="322918">
                  <a:moveTo>
                    <a:pt x="15364" y="322918"/>
                  </a:moveTo>
                  <a:cubicBezTo>
                    <a:pt x="23862" y="322918"/>
                    <a:pt x="30728" y="316052"/>
                    <a:pt x="30728" y="307554"/>
                  </a:cubicBezTo>
                  <a:lnTo>
                    <a:pt x="30728" y="275330"/>
                  </a:lnTo>
                  <a:cubicBezTo>
                    <a:pt x="30728" y="205104"/>
                    <a:pt x="50171" y="174308"/>
                    <a:pt x="97283" y="171249"/>
                  </a:cubicBezTo>
                  <a:cubicBezTo>
                    <a:pt x="110472" y="178591"/>
                    <a:pt x="125632" y="182874"/>
                    <a:pt x="141744" y="182874"/>
                  </a:cubicBezTo>
                  <a:cubicBezTo>
                    <a:pt x="157856" y="182874"/>
                    <a:pt x="173016" y="178591"/>
                    <a:pt x="186205" y="171249"/>
                  </a:cubicBezTo>
                  <a:cubicBezTo>
                    <a:pt x="233317" y="174308"/>
                    <a:pt x="252760" y="205104"/>
                    <a:pt x="252760" y="275330"/>
                  </a:cubicBezTo>
                  <a:lnTo>
                    <a:pt x="252760" y="307554"/>
                  </a:lnTo>
                  <a:cubicBezTo>
                    <a:pt x="252760" y="316052"/>
                    <a:pt x="259626" y="322918"/>
                    <a:pt x="268124" y="322918"/>
                  </a:cubicBezTo>
                  <a:cubicBezTo>
                    <a:pt x="276622" y="322918"/>
                    <a:pt x="283488" y="316052"/>
                    <a:pt x="283488" y="307554"/>
                  </a:cubicBezTo>
                  <a:lnTo>
                    <a:pt x="283488" y="275330"/>
                  </a:lnTo>
                  <a:cubicBezTo>
                    <a:pt x="283488" y="246438"/>
                    <a:pt x="283284" y="166694"/>
                    <a:pt x="215234" y="145551"/>
                  </a:cubicBezTo>
                  <a:cubicBezTo>
                    <a:pt x="226451" y="130391"/>
                    <a:pt x="233113" y="111696"/>
                    <a:pt x="233113" y="91505"/>
                  </a:cubicBezTo>
                  <a:cubicBezTo>
                    <a:pt x="233113" y="44325"/>
                    <a:pt x="197082" y="5303"/>
                    <a:pt x="151058" y="612"/>
                  </a:cubicBezTo>
                  <a:cubicBezTo>
                    <a:pt x="147999" y="204"/>
                    <a:pt x="144939" y="0"/>
                    <a:pt x="141744" y="0"/>
                  </a:cubicBezTo>
                  <a:cubicBezTo>
                    <a:pt x="138549" y="0"/>
                    <a:pt x="135490" y="204"/>
                    <a:pt x="132431" y="612"/>
                  </a:cubicBezTo>
                  <a:cubicBezTo>
                    <a:pt x="86406" y="5303"/>
                    <a:pt x="50375" y="44257"/>
                    <a:pt x="50375" y="91505"/>
                  </a:cubicBezTo>
                  <a:cubicBezTo>
                    <a:pt x="50375" y="111764"/>
                    <a:pt x="57106" y="130391"/>
                    <a:pt x="68255" y="145551"/>
                  </a:cubicBezTo>
                  <a:cubicBezTo>
                    <a:pt x="204" y="166694"/>
                    <a:pt x="0" y="246438"/>
                    <a:pt x="0" y="275330"/>
                  </a:cubicBezTo>
                  <a:lnTo>
                    <a:pt x="0" y="307554"/>
                  </a:lnTo>
                  <a:cubicBezTo>
                    <a:pt x="0" y="316052"/>
                    <a:pt x="6866" y="322918"/>
                    <a:pt x="15364" y="322918"/>
                  </a:cubicBezTo>
                  <a:close/>
                  <a:moveTo>
                    <a:pt x="141744" y="30864"/>
                  </a:moveTo>
                  <a:cubicBezTo>
                    <a:pt x="175192" y="30864"/>
                    <a:pt x="202385" y="58057"/>
                    <a:pt x="202385" y="91505"/>
                  </a:cubicBezTo>
                  <a:cubicBezTo>
                    <a:pt x="202385" y="124952"/>
                    <a:pt x="175192" y="152146"/>
                    <a:pt x="141744" y="152146"/>
                  </a:cubicBezTo>
                  <a:cubicBezTo>
                    <a:pt x="108297" y="152146"/>
                    <a:pt x="81103" y="124952"/>
                    <a:pt x="81103" y="91505"/>
                  </a:cubicBezTo>
                  <a:cubicBezTo>
                    <a:pt x="81103" y="58057"/>
                    <a:pt x="108297" y="30864"/>
                    <a:pt x="141744" y="30864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" name="Forme libre 437">
              <a:extLst>
                <a:ext uri="{FF2B5EF4-FFF2-40B4-BE49-F238E27FC236}">
                  <a16:creationId xmlns:a16="http://schemas.microsoft.com/office/drawing/2014/main" id="{6C904F18-2AE1-8C40-9244-2CAEF048484B}"/>
                </a:ext>
              </a:extLst>
            </p:cNvPr>
            <p:cNvSpPr/>
            <p:nvPr/>
          </p:nvSpPr>
          <p:spPr>
            <a:xfrm>
              <a:off x="4041111" y="1554343"/>
              <a:ext cx="55066" cy="55066"/>
            </a:xfrm>
            <a:custGeom>
              <a:avLst/>
              <a:gdLst>
                <a:gd name="connsiteX0" fmla="*/ 0 w 55066"/>
                <a:gd name="connsiteY0" fmla="*/ 27533 h 55066"/>
                <a:gd name="connsiteX1" fmla="*/ 27533 w 55066"/>
                <a:gd name="connsiteY1" fmla="*/ 55066 h 55066"/>
                <a:gd name="connsiteX2" fmla="*/ 55066 w 55066"/>
                <a:gd name="connsiteY2" fmla="*/ 27533 h 55066"/>
                <a:gd name="connsiteX3" fmla="*/ 27533 w 55066"/>
                <a:gd name="connsiteY3" fmla="*/ 0 h 55066"/>
                <a:gd name="connsiteX4" fmla="*/ 0 w 55066"/>
                <a:gd name="connsiteY4" fmla="*/ 27533 h 5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66" h="55066">
                  <a:moveTo>
                    <a:pt x="0" y="27533"/>
                  </a:moveTo>
                  <a:cubicBezTo>
                    <a:pt x="0" y="42761"/>
                    <a:pt x="12305" y="55066"/>
                    <a:pt x="27533" y="55066"/>
                  </a:cubicBezTo>
                  <a:cubicBezTo>
                    <a:pt x="42761" y="55066"/>
                    <a:pt x="55066" y="42693"/>
                    <a:pt x="55066" y="27533"/>
                  </a:cubicBezTo>
                  <a:cubicBezTo>
                    <a:pt x="55066" y="12373"/>
                    <a:pt x="42761" y="0"/>
                    <a:pt x="27533" y="0"/>
                  </a:cubicBezTo>
                  <a:cubicBezTo>
                    <a:pt x="12305" y="0"/>
                    <a:pt x="0" y="12305"/>
                    <a:pt x="0" y="2753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" name="Forme libre 438">
              <a:extLst>
                <a:ext uri="{FF2B5EF4-FFF2-40B4-BE49-F238E27FC236}">
                  <a16:creationId xmlns:a16="http://schemas.microsoft.com/office/drawing/2014/main" id="{41470D0C-390C-CF4F-9BFD-FA54A183669E}"/>
                </a:ext>
              </a:extLst>
            </p:cNvPr>
            <p:cNvSpPr/>
            <p:nvPr/>
          </p:nvSpPr>
          <p:spPr>
            <a:xfrm>
              <a:off x="3910720" y="1554343"/>
              <a:ext cx="55066" cy="55066"/>
            </a:xfrm>
            <a:custGeom>
              <a:avLst/>
              <a:gdLst>
                <a:gd name="connsiteX0" fmla="*/ 55066 w 55066"/>
                <a:gd name="connsiteY0" fmla="*/ 27533 h 55066"/>
                <a:gd name="connsiteX1" fmla="*/ 27533 w 55066"/>
                <a:gd name="connsiteY1" fmla="*/ 0 h 55066"/>
                <a:gd name="connsiteX2" fmla="*/ 0 w 55066"/>
                <a:gd name="connsiteY2" fmla="*/ 27533 h 55066"/>
                <a:gd name="connsiteX3" fmla="*/ 27533 w 55066"/>
                <a:gd name="connsiteY3" fmla="*/ 55066 h 55066"/>
                <a:gd name="connsiteX4" fmla="*/ 55066 w 55066"/>
                <a:gd name="connsiteY4" fmla="*/ 27533 h 5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66" h="55066">
                  <a:moveTo>
                    <a:pt x="55066" y="27533"/>
                  </a:moveTo>
                  <a:cubicBezTo>
                    <a:pt x="55066" y="12305"/>
                    <a:pt x="42761" y="0"/>
                    <a:pt x="27533" y="0"/>
                  </a:cubicBezTo>
                  <a:cubicBezTo>
                    <a:pt x="12305" y="0"/>
                    <a:pt x="0" y="12305"/>
                    <a:pt x="0" y="27533"/>
                  </a:cubicBezTo>
                  <a:cubicBezTo>
                    <a:pt x="0" y="42761"/>
                    <a:pt x="12305" y="55066"/>
                    <a:pt x="27533" y="55066"/>
                  </a:cubicBezTo>
                  <a:cubicBezTo>
                    <a:pt x="42761" y="55066"/>
                    <a:pt x="55066" y="42693"/>
                    <a:pt x="55066" y="2753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" name="Forme libre 439">
              <a:extLst>
                <a:ext uri="{FF2B5EF4-FFF2-40B4-BE49-F238E27FC236}">
                  <a16:creationId xmlns:a16="http://schemas.microsoft.com/office/drawing/2014/main" id="{681A143F-2F9B-7E4D-A37B-3BB92052A09C}"/>
                </a:ext>
              </a:extLst>
            </p:cNvPr>
            <p:cNvSpPr/>
            <p:nvPr/>
          </p:nvSpPr>
          <p:spPr>
            <a:xfrm>
              <a:off x="4171502" y="1554343"/>
              <a:ext cx="55066" cy="55066"/>
            </a:xfrm>
            <a:custGeom>
              <a:avLst/>
              <a:gdLst>
                <a:gd name="connsiteX0" fmla="*/ 27533 w 55066"/>
                <a:gd name="connsiteY0" fmla="*/ 0 h 55066"/>
                <a:gd name="connsiteX1" fmla="*/ 0 w 55066"/>
                <a:gd name="connsiteY1" fmla="*/ 27533 h 55066"/>
                <a:gd name="connsiteX2" fmla="*/ 27533 w 55066"/>
                <a:gd name="connsiteY2" fmla="*/ 55066 h 55066"/>
                <a:gd name="connsiteX3" fmla="*/ 55066 w 55066"/>
                <a:gd name="connsiteY3" fmla="*/ 27533 h 55066"/>
                <a:gd name="connsiteX4" fmla="*/ 27533 w 55066"/>
                <a:gd name="connsiteY4" fmla="*/ 0 h 5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66" h="55066">
                  <a:moveTo>
                    <a:pt x="27533" y="0"/>
                  </a:moveTo>
                  <a:cubicBezTo>
                    <a:pt x="12305" y="0"/>
                    <a:pt x="0" y="12305"/>
                    <a:pt x="0" y="27533"/>
                  </a:cubicBezTo>
                  <a:cubicBezTo>
                    <a:pt x="0" y="42761"/>
                    <a:pt x="12305" y="55066"/>
                    <a:pt x="27533" y="55066"/>
                  </a:cubicBezTo>
                  <a:cubicBezTo>
                    <a:pt x="42761" y="55066"/>
                    <a:pt x="55066" y="42693"/>
                    <a:pt x="55066" y="27533"/>
                  </a:cubicBezTo>
                  <a:cubicBezTo>
                    <a:pt x="55066" y="12373"/>
                    <a:pt x="42761" y="0"/>
                    <a:pt x="27533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1" name="Graphique 123">
            <a:extLst>
              <a:ext uri="{FF2B5EF4-FFF2-40B4-BE49-F238E27FC236}">
                <a16:creationId xmlns:a16="http://schemas.microsoft.com/office/drawing/2014/main" id="{22E5CC5D-A6F4-2841-A9DE-801597501702}"/>
              </a:ext>
            </a:extLst>
          </p:cNvPr>
          <p:cNvGrpSpPr/>
          <p:nvPr/>
        </p:nvGrpSpPr>
        <p:grpSpPr>
          <a:xfrm>
            <a:off x="737185" y="2369825"/>
            <a:ext cx="1162506" cy="1162506"/>
            <a:chOff x="737185" y="2369825"/>
            <a:chExt cx="1162506" cy="1162506"/>
          </a:xfrm>
          <a:solidFill>
            <a:srgbClr val="A71680"/>
          </a:solidFill>
        </p:grpSpPr>
        <p:sp>
          <p:nvSpPr>
            <p:cNvPr id="442" name="Forme libre 441">
              <a:extLst>
                <a:ext uri="{FF2B5EF4-FFF2-40B4-BE49-F238E27FC236}">
                  <a16:creationId xmlns:a16="http://schemas.microsoft.com/office/drawing/2014/main" id="{763BF144-73F7-4C4F-910B-79460F7B48BF}"/>
                </a:ext>
              </a:extLst>
            </p:cNvPr>
            <p:cNvSpPr/>
            <p:nvPr/>
          </p:nvSpPr>
          <p:spPr>
            <a:xfrm>
              <a:off x="1012171" y="2426554"/>
              <a:ext cx="626276" cy="1100065"/>
            </a:xfrm>
            <a:custGeom>
              <a:avLst/>
              <a:gdLst>
                <a:gd name="connsiteX0" fmla="*/ 614433 w 626276"/>
                <a:gd name="connsiteY0" fmla="*/ 9146 h 1100065"/>
                <a:gd name="connsiteX1" fmla="*/ 612393 w 626276"/>
                <a:gd name="connsiteY1" fmla="*/ 7038 h 1100065"/>
                <a:gd name="connsiteX2" fmla="*/ 609742 w 626276"/>
                <a:gd name="connsiteY2" fmla="*/ 5679 h 1100065"/>
                <a:gd name="connsiteX3" fmla="*/ 533601 w 626276"/>
                <a:gd name="connsiteY3" fmla="*/ 27705 h 1100065"/>
                <a:gd name="connsiteX4" fmla="*/ 532106 w 626276"/>
                <a:gd name="connsiteY4" fmla="*/ 29405 h 1100065"/>
                <a:gd name="connsiteX5" fmla="*/ 386894 w 626276"/>
                <a:gd name="connsiteY5" fmla="*/ 198546 h 1100065"/>
                <a:gd name="connsiteX6" fmla="*/ 375337 w 626276"/>
                <a:gd name="connsiteY6" fmla="*/ 196030 h 1100065"/>
                <a:gd name="connsiteX7" fmla="*/ 335091 w 626276"/>
                <a:gd name="connsiteY7" fmla="*/ 189776 h 1100065"/>
                <a:gd name="connsiteX8" fmla="*/ 298313 w 626276"/>
                <a:gd name="connsiteY8" fmla="*/ 189776 h 1100065"/>
                <a:gd name="connsiteX9" fmla="*/ 255619 w 626276"/>
                <a:gd name="connsiteY9" fmla="*/ 195555 h 1100065"/>
                <a:gd name="connsiteX10" fmla="*/ 237944 w 626276"/>
                <a:gd name="connsiteY10" fmla="*/ 198886 h 1100065"/>
                <a:gd name="connsiteX11" fmla="*/ 93073 w 626276"/>
                <a:gd name="connsiteY11" fmla="*/ 30764 h 1100065"/>
                <a:gd name="connsiteX12" fmla="*/ 61393 w 626276"/>
                <a:gd name="connsiteY12" fmla="*/ 2619 h 1100065"/>
                <a:gd name="connsiteX13" fmla="*/ 23662 w 626276"/>
                <a:gd name="connsiteY13" fmla="*/ 5747 h 1100065"/>
                <a:gd name="connsiteX14" fmla="*/ 1364 w 626276"/>
                <a:gd name="connsiteY14" fmla="*/ 31920 h 1100065"/>
                <a:gd name="connsiteX15" fmla="*/ 17000 w 626276"/>
                <a:gd name="connsiteY15" fmla="*/ 87938 h 1100065"/>
                <a:gd name="connsiteX16" fmla="*/ 188588 w 626276"/>
                <a:gd name="connsiteY16" fmla="*/ 334715 h 1100065"/>
                <a:gd name="connsiteX17" fmla="*/ 197494 w 626276"/>
                <a:gd name="connsiteY17" fmla="*/ 542675 h 1100065"/>
                <a:gd name="connsiteX18" fmla="*/ 179139 w 626276"/>
                <a:gd name="connsiteY18" fmla="*/ 1044796 h 1100065"/>
                <a:gd name="connsiteX19" fmla="*/ 233933 w 626276"/>
                <a:gd name="connsiteY19" fmla="*/ 1100066 h 1100065"/>
                <a:gd name="connsiteX20" fmla="*/ 288727 w 626276"/>
                <a:gd name="connsiteY20" fmla="*/ 1055265 h 1100065"/>
                <a:gd name="connsiteX21" fmla="*/ 314629 w 626276"/>
                <a:gd name="connsiteY21" fmla="*/ 824532 h 1100065"/>
                <a:gd name="connsiteX22" fmla="*/ 335295 w 626276"/>
                <a:gd name="connsiteY22" fmla="*/ 1054993 h 1100065"/>
                <a:gd name="connsiteX23" fmla="*/ 390089 w 626276"/>
                <a:gd name="connsiteY23" fmla="*/ 1100066 h 1100065"/>
                <a:gd name="connsiteX24" fmla="*/ 444884 w 626276"/>
                <a:gd name="connsiteY24" fmla="*/ 1044116 h 1100065"/>
                <a:gd name="connsiteX25" fmla="*/ 426528 w 626276"/>
                <a:gd name="connsiteY25" fmla="*/ 543083 h 1100065"/>
                <a:gd name="connsiteX26" fmla="*/ 444408 w 626276"/>
                <a:gd name="connsiteY26" fmla="*/ 335123 h 1100065"/>
                <a:gd name="connsiteX27" fmla="*/ 617696 w 626276"/>
                <a:gd name="connsiteY27" fmla="*/ 85830 h 1100065"/>
                <a:gd name="connsiteX28" fmla="*/ 618512 w 626276"/>
                <a:gd name="connsiteY28" fmla="*/ 83315 h 1100065"/>
                <a:gd name="connsiteX29" fmla="*/ 614229 w 626276"/>
                <a:gd name="connsiteY29" fmla="*/ 9214 h 1100065"/>
                <a:gd name="connsiteX30" fmla="*/ 585200 w 626276"/>
                <a:gd name="connsiteY30" fmla="*/ 69514 h 1100065"/>
                <a:gd name="connsiteX31" fmla="*/ 409397 w 626276"/>
                <a:gd name="connsiteY31" fmla="*/ 322343 h 1100065"/>
                <a:gd name="connsiteX32" fmla="*/ 390497 w 626276"/>
                <a:gd name="connsiteY32" fmla="*/ 542131 h 1100065"/>
                <a:gd name="connsiteX33" fmla="*/ 408921 w 626276"/>
                <a:gd name="connsiteY33" fmla="*/ 1044728 h 1100065"/>
                <a:gd name="connsiteX34" fmla="*/ 390225 w 626276"/>
                <a:gd name="connsiteY34" fmla="*/ 1063899 h 1100065"/>
                <a:gd name="connsiteX35" fmla="*/ 371530 w 626276"/>
                <a:gd name="connsiteY35" fmla="*/ 1054042 h 1100065"/>
                <a:gd name="connsiteX36" fmla="*/ 334683 w 626276"/>
                <a:gd name="connsiteY36" fmla="*/ 643289 h 1100065"/>
                <a:gd name="connsiteX37" fmla="*/ 298789 w 626276"/>
                <a:gd name="connsiteY37" fmla="*/ 642882 h 1100065"/>
                <a:gd name="connsiteX38" fmla="*/ 252832 w 626276"/>
                <a:gd name="connsiteY38" fmla="*/ 1052070 h 1100065"/>
                <a:gd name="connsiteX39" fmla="*/ 252696 w 626276"/>
                <a:gd name="connsiteY39" fmla="*/ 1054109 h 1100065"/>
                <a:gd name="connsiteX40" fmla="*/ 234001 w 626276"/>
                <a:gd name="connsiteY40" fmla="*/ 1063967 h 1100065"/>
                <a:gd name="connsiteX41" fmla="*/ 215306 w 626276"/>
                <a:gd name="connsiteY41" fmla="*/ 1045476 h 1100065"/>
                <a:gd name="connsiteX42" fmla="*/ 233729 w 626276"/>
                <a:gd name="connsiteY42" fmla="*/ 542607 h 1100065"/>
                <a:gd name="connsiteX43" fmla="*/ 224279 w 626276"/>
                <a:gd name="connsiteY43" fmla="*/ 322750 h 1100065"/>
                <a:gd name="connsiteX44" fmla="*/ 46980 w 626276"/>
                <a:gd name="connsiteY44" fmla="*/ 67747 h 1100065"/>
                <a:gd name="connsiteX45" fmla="*/ 36307 w 626276"/>
                <a:gd name="connsiteY45" fmla="*/ 41234 h 1100065"/>
                <a:gd name="connsiteX46" fmla="*/ 40046 w 626276"/>
                <a:gd name="connsiteY46" fmla="*/ 38038 h 1100065"/>
                <a:gd name="connsiteX47" fmla="*/ 50107 w 626276"/>
                <a:gd name="connsiteY47" fmla="*/ 36951 h 1100065"/>
                <a:gd name="connsiteX48" fmla="*/ 61665 w 626276"/>
                <a:gd name="connsiteY48" fmla="*/ 48508 h 1100065"/>
                <a:gd name="connsiteX49" fmla="*/ 63568 w 626276"/>
                <a:gd name="connsiteY49" fmla="*/ 51499 h 1100065"/>
                <a:gd name="connsiteX50" fmla="*/ 228290 w 626276"/>
                <a:gd name="connsiteY50" fmla="*/ 234305 h 1100065"/>
                <a:gd name="connsiteX51" fmla="*/ 231078 w 626276"/>
                <a:gd name="connsiteY51" fmla="*/ 235257 h 1100065"/>
                <a:gd name="connsiteX52" fmla="*/ 234001 w 626276"/>
                <a:gd name="connsiteY52" fmla="*/ 235257 h 1100065"/>
                <a:gd name="connsiteX53" fmla="*/ 263641 w 626276"/>
                <a:gd name="connsiteY53" fmla="*/ 230838 h 1100065"/>
                <a:gd name="connsiteX54" fmla="*/ 298313 w 626276"/>
                <a:gd name="connsiteY54" fmla="*/ 225943 h 1100065"/>
                <a:gd name="connsiteX55" fmla="*/ 335091 w 626276"/>
                <a:gd name="connsiteY55" fmla="*/ 225943 h 1100065"/>
                <a:gd name="connsiteX56" fmla="*/ 367247 w 626276"/>
                <a:gd name="connsiteY56" fmla="*/ 231314 h 1100065"/>
                <a:gd name="connsiteX57" fmla="*/ 390157 w 626276"/>
                <a:gd name="connsiteY57" fmla="*/ 235257 h 1100065"/>
                <a:gd name="connsiteX58" fmla="*/ 393081 w 626276"/>
                <a:gd name="connsiteY58" fmla="*/ 235257 h 1100065"/>
                <a:gd name="connsiteX59" fmla="*/ 395868 w 626276"/>
                <a:gd name="connsiteY59" fmla="*/ 234305 h 1100065"/>
                <a:gd name="connsiteX60" fmla="*/ 559911 w 626276"/>
                <a:gd name="connsiteY60" fmla="*/ 52451 h 1100065"/>
                <a:gd name="connsiteX61" fmla="*/ 589619 w 626276"/>
                <a:gd name="connsiteY61" fmla="*/ 36679 h 1100065"/>
                <a:gd name="connsiteX62" fmla="*/ 585132 w 626276"/>
                <a:gd name="connsiteY62" fmla="*/ 69650 h 1100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6276" h="1100065">
                  <a:moveTo>
                    <a:pt x="614433" y="9146"/>
                  </a:moveTo>
                  <a:lnTo>
                    <a:pt x="612393" y="7038"/>
                  </a:lnTo>
                  <a:lnTo>
                    <a:pt x="609742" y="5679"/>
                  </a:lnTo>
                  <a:cubicBezTo>
                    <a:pt x="585676" y="-6490"/>
                    <a:pt x="560047" y="920"/>
                    <a:pt x="533601" y="27705"/>
                  </a:cubicBezTo>
                  <a:lnTo>
                    <a:pt x="532106" y="29405"/>
                  </a:lnTo>
                  <a:cubicBezTo>
                    <a:pt x="476156" y="102214"/>
                    <a:pt x="406745" y="184881"/>
                    <a:pt x="386894" y="198546"/>
                  </a:cubicBezTo>
                  <a:cubicBezTo>
                    <a:pt x="383631" y="197934"/>
                    <a:pt x="379008" y="196846"/>
                    <a:pt x="375337" y="196030"/>
                  </a:cubicBezTo>
                  <a:cubicBezTo>
                    <a:pt x="363100" y="193243"/>
                    <a:pt x="347872" y="189776"/>
                    <a:pt x="335091" y="189776"/>
                  </a:cubicBezTo>
                  <a:lnTo>
                    <a:pt x="298313" y="189776"/>
                  </a:lnTo>
                  <a:cubicBezTo>
                    <a:pt x="281113" y="189776"/>
                    <a:pt x="266973" y="192971"/>
                    <a:pt x="255619" y="195555"/>
                  </a:cubicBezTo>
                  <a:cubicBezTo>
                    <a:pt x="249025" y="197050"/>
                    <a:pt x="243179" y="198342"/>
                    <a:pt x="237944" y="198886"/>
                  </a:cubicBezTo>
                  <a:cubicBezTo>
                    <a:pt x="218093" y="185629"/>
                    <a:pt x="149090" y="103506"/>
                    <a:pt x="93073" y="30764"/>
                  </a:cubicBezTo>
                  <a:cubicBezTo>
                    <a:pt x="85798" y="16964"/>
                    <a:pt x="74581" y="6970"/>
                    <a:pt x="61393" y="2619"/>
                  </a:cubicBezTo>
                  <a:cubicBezTo>
                    <a:pt x="49020" y="-1528"/>
                    <a:pt x="35899" y="-440"/>
                    <a:pt x="23662" y="5747"/>
                  </a:cubicBezTo>
                  <a:cubicBezTo>
                    <a:pt x="8978" y="13157"/>
                    <a:pt x="3471" y="24102"/>
                    <a:pt x="1364" y="31920"/>
                  </a:cubicBezTo>
                  <a:cubicBezTo>
                    <a:pt x="-2715" y="47420"/>
                    <a:pt x="2316" y="65639"/>
                    <a:pt x="17000" y="87938"/>
                  </a:cubicBezTo>
                  <a:lnTo>
                    <a:pt x="188588" y="334715"/>
                  </a:lnTo>
                  <a:lnTo>
                    <a:pt x="197494" y="542675"/>
                  </a:lnTo>
                  <a:lnTo>
                    <a:pt x="179139" y="1044796"/>
                  </a:lnTo>
                  <a:cubicBezTo>
                    <a:pt x="179139" y="1078379"/>
                    <a:pt x="200621" y="1100066"/>
                    <a:pt x="233933" y="1100066"/>
                  </a:cubicBezTo>
                  <a:cubicBezTo>
                    <a:pt x="265205" y="1100066"/>
                    <a:pt x="288115" y="1081303"/>
                    <a:pt x="288727" y="1055265"/>
                  </a:cubicBezTo>
                  <a:lnTo>
                    <a:pt x="314629" y="824532"/>
                  </a:lnTo>
                  <a:lnTo>
                    <a:pt x="335295" y="1054993"/>
                  </a:lnTo>
                  <a:cubicBezTo>
                    <a:pt x="335839" y="1081167"/>
                    <a:pt x="358681" y="1100066"/>
                    <a:pt x="390089" y="1100066"/>
                  </a:cubicBezTo>
                  <a:cubicBezTo>
                    <a:pt x="418234" y="1100066"/>
                    <a:pt x="444884" y="1073213"/>
                    <a:pt x="444884" y="1044116"/>
                  </a:cubicBezTo>
                  <a:lnTo>
                    <a:pt x="426528" y="543083"/>
                  </a:lnTo>
                  <a:lnTo>
                    <a:pt x="444408" y="335123"/>
                  </a:lnTo>
                  <a:lnTo>
                    <a:pt x="617696" y="85830"/>
                  </a:lnTo>
                  <a:lnTo>
                    <a:pt x="618512" y="83315"/>
                  </a:lnTo>
                  <a:cubicBezTo>
                    <a:pt x="630137" y="48100"/>
                    <a:pt x="628709" y="23898"/>
                    <a:pt x="614229" y="9214"/>
                  </a:cubicBezTo>
                  <a:close/>
                  <a:moveTo>
                    <a:pt x="585200" y="69514"/>
                  </a:moveTo>
                  <a:lnTo>
                    <a:pt x="409397" y="322343"/>
                  </a:lnTo>
                  <a:lnTo>
                    <a:pt x="390497" y="542131"/>
                  </a:lnTo>
                  <a:lnTo>
                    <a:pt x="408921" y="1044728"/>
                  </a:lnTo>
                  <a:cubicBezTo>
                    <a:pt x="408921" y="1053294"/>
                    <a:pt x="398587" y="1063899"/>
                    <a:pt x="390225" y="1063899"/>
                  </a:cubicBezTo>
                  <a:cubicBezTo>
                    <a:pt x="383019" y="1063899"/>
                    <a:pt x="371530" y="1061248"/>
                    <a:pt x="371530" y="1054042"/>
                  </a:cubicBezTo>
                  <a:lnTo>
                    <a:pt x="334683" y="643289"/>
                  </a:lnTo>
                  <a:lnTo>
                    <a:pt x="298789" y="642882"/>
                  </a:lnTo>
                  <a:lnTo>
                    <a:pt x="252832" y="1052070"/>
                  </a:lnTo>
                  <a:lnTo>
                    <a:pt x="252696" y="1054109"/>
                  </a:lnTo>
                  <a:cubicBezTo>
                    <a:pt x="252696" y="1061316"/>
                    <a:pt x="241207" y="1063967"/>
                    <a:pt x="234001" y="1063967"/>
                  </a:cubicBezTo>
                  <a:cubicBezTo>
                    <a:pt x="217549" y="1063967"/>
                    <a:pt x="215306" y="1054789"/>
                    <a:pt x="215306" y="1045476"/>
                  </a:cubicBezTo>
                  <a:lnTo>
                    <a:pt x="233729" y="542607"/>
                  </a:lnTo>
                  <a:lnTo>
                    <a:pt x="224279" y="322750"/>
                  </a:lnTo>
                  <a:lnTo>
                    <a:pt x="46980" y="67747"/>
                  </a:lnTo>
                  <a:cubicBezTo>
                    <a:pt x="34743" y="49120"/>
                    <a:pt x="36171" y="41981"/>
                    <a:pt x="36307" y="41234"/>
                  </a:cubicBezTo>
                  <a:cubicBezTo>
                    <a:pt x="36579" y="40214"/>
                    <a:pt x="37871" y="39126"/>
                    <a:pt x="40046" y="38038"/>
                  </a:cubicBezTo>
                  <a:cubicBezTo>
                    <a:pt x="43649" y="36203"/>
                    <a:pt x="46912" y="35863"/>
                    <a:pt x="50107" y="36951"/>
                  </a:cubicBezTo>
                  <a:cubicBezTo>
                    <a:pt x="54526" y="38446"/>
                    <a:pt x="58741" y="42661"/>
                    <a:pt x="61665" y="48508"/>
                  </a:cubicBezTo>
                  <a:lnTo>
                    <a:pt x="63568" y="51499"/>
                  </a:lnTo>
                  <a:cubicBezTo>
                    <a:pt x="103270" y="103166"/>
                    <a:pt x="198718" y="224311"/>
                    <a:pt x="228290" y="234305"/>
                  </a:cubicBezTo>
                  <a:lnTo>
                    <a:pt x="231078" y="235257"/>
                  </a:lnTo>
                  <a:lnTo>
                    <a:pt x="234001" y="235257"/>
                  </a:lnTo>
                  <a:cubicBezTo>
                    <a:pt x="244266" y="235257"/>
                    <a:pt x="253648" y="233149"/>
                    <a:pt x="263641" y="230838"/>
                  </a:cubicBezTo>
                  <a:cubicBezTo>
                    <a:pt x="274247" y="228458"/>
                    <a:pt x="285192" y="225943"/>
                    <a:pt x="298313" y="225943"/>
                  </a:cubicBezTo>
                  <a:lnTo>
                    <a:pt x="335091" y="225943"/>
                  </a:lnTo>
                  <a:cubicBezTo>
                    <a:pt x="343793" y="225943"/>
                    <a:pt x="356846" y="228934"/>
                    <a:pt x="367247" y="231314"/>
                  </a:cubicBezTo>
                  <a:cubicBezTo>
                    <a:pt x="377173" y="233625"/>
                    <a:pt x="384311" y="235257"/>
                    <a:pt x="390157" y="235257"/>
                  </a:cubicBezTo>
                  <a:lnTo>
                    <a:pt x="393081" y="235257"/>
                  </a:lnTo>
                  <a:lnTo>
                    <a:pt x="395868" y="234305"/>
                  </a:lnTo>
                  <a:cubicBezTo>
                    <a:pt x="425305" y="224379"/>
                    <a:pt x="519801" y="104594"/>
                    <a:pt x="559911" y="52451"/>
                  </a:cubicBezTo>
                  <a:cubicBezTo>
                    <a:pt x="575547" y="36883"/>
                    <a:pt x="584520" y="35523"/>
                    <a:pt x="589619" y="36679"/>
                  </a:cubicBezTo>
                  <a:cubicBezTo>
                    <a:pt x="590775" y="40758"/>
                    <a:pt x="591115" y="50615"/>
                    <a:pt x="585132" y="6965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" name="Forme libre 442">
              <a:extLst>
                <a:ext uri="{FF2B5EF4-FFF2-40B4-BE49-F238E27FC236}">
                  <a16:creationId xmlns:a16="http://schemas.microsoft.com/office/drawing/2014/main" id="{1E872A86-3F50-2E46-9DE2-3D34CC4D24F3}"/>
                </a:ext>
              </a:extLst>
            </p:cNvPr>
            <p:cNvSpPr/>
            <p:nvPr/>
          </p:nvSpPr>
          <p:spPr>
            <a:xfrm>
              <a:off x="1216055" y="2379410"/>
              <a:ext cx="216661" cy="202724"/>
            </a:xfrm>
            <a:custGeom>
              <a:avLst/>
              <a:gdLst>
                <a:gd name="connsiteX0" fmla="*/ 113055 w 216661"/>
                <a:gd name="connsiteY0" fmla="*/ 202725 h 202724"/>
                <a:gd name="connsiteX1" fmla="*/ 216661 w 216661"/>
                <a:gd name="connsiteY1" fmla="*/ 101362 h 202724"/>
                <a:gd name="connsiteX2" fmla="*/ 113055 w 216661"/>
                <a:gd name="connsiteY2" fmla="*/ 0 h 202724"/>
                <a:gd name="connsiteX3" fmla="*/ 0 w 216661"/>
                <a:gd name="connsiteY3" fmla="*/ 101362 h 202724"/>
                <a:gd name="connsiteX4" fmla="*/ 113055 w 216661"/>
                <a:gd name="connsiteY4" fmla="*/ 202725 h 202724"/>
                <a:gd name="connsiteX5" fmla="*/ 113055 w 216661"/>
                <a:gd name="connsiteY5" fmla="*/ 36031 h 202724"/>
                <a:gd name="connsiteX6" fmla="*/ 180562 w 216661"/>
                <a:gd name="connsiteY6" fmla="*/ 101294 h 202724"/>
                <a:gd name="connsiteX7" fmla="*/ 113055 w 216661"/>
                <a:gd name="connsiteY7" fmla="*/ 166558 h 202724"/>
                <a:gd name="connsiteX8" fmla="*/ 36099 w 216661"/>
                <a:gd name="connsiteY8" fmla="*/ 101294 h 202724"/>
                <a:gd name="connsiteX9" fmla="*/ 113055 w 216661"/>
                <a:gd name="connsiteY9" fmla="*/ 36031 h 20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661" h="202724">
                  <a:moveTo>
                    <a:pt x="113055" y="202725"/>
                  </a:moveTo>
                  <a:cubicBezTo>
                    <a:pt x="170161" y="202725"/>
                    <a:pt x="216661" y="157244"/>
                    <a:pt x="216661" y="101362"/>
                  </a:cubicBezTo>
                  <a:cubicBezTo>
                    <a:pt x="216661" y="45481"/>
                    <a:pt x="170161" y="0"/>
                    <a:pt x="113055" y="0"/>
                  </a:cubicBezTo>
                  <a:cubicBezTo>
                    <a:pt x="52823" y="0"/>
                    <a:pt x="0" y="47384"/>
                    <a:pt x="0" y="101362"/>
                  </a:cubicBezTo>
                  <a:cubicBezTo>
                    <a:pt x="0" y="159148"/>
                    <a:pt x="48608" y="202725"/>
                    <a:pt x="113055" y="202725"/>
                  </a:cubicBezTo>
                  <a:close/>
                  <a:moveTo>
                    <a:pt x="113055" y="36031"/>
                  </a:moveTo>
                  <a:cubicBezTo>
                    <a:pt x="150922" y="36031"/>
                    <a:pt x="180562" y="64720"/>
                    <a:pt x="180562" y="101294"/>
                  </a:cubicBezTo>
                  <a:cubicBezTo>
                    <a:pt x="180562" y="137869"/>
                    <a:pt x="150922" y="166558"/>
                    <a:pt x="113055" y="166558"/>
                  </a:cubicBezTo>
                  <a:cubicBezTo>
                    <a:pt x="68459" y="166558"/>
                    <a:pt x="36099" y="139093"/>
                    <a:pt x="36099" y="101294"/>
                  </a:cubicBezTo>
                  <a:cubicBezTo>
                    <a:pt x="36099" y="63496"/>
                    <a:pt x="76753" y="36031"/>
                    <a:pt x="113055" y="36031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4" name="Graphique 125">
            <a:extLst>
              <a:ext uri="{FF2B5EF4-FFF2-40B4-BE49-F238E27FC236}">
                <a16:creationId xmlns:a16="http://schemas.microsoft.com/office/drawing/2014/main" id="{D4FB0EE4-2FF8-5745-87B5-10597CDDF5AC}"/>
              </a:ext>
            </a:extLst>
          </p:cNvPr>
          <p:cNvGrpSpPr/>
          <p:nvPr/>
        </p:nvGrpSpPr>
        <p:grpSpPr>
          <a:xfrm>
            <a:off x="6213478" y="5293871"/>
            <a:ext cx="1162506" cy="1162506"/>
            <a:chOff x="6213478" y="5293871"/>
            <a:chExt cx="1162506" cy="1162506"/>
          </a:xfrm>
        </p:grpSpPr>
        <p:sp>
          <p:nvSpPr>
            <p:cNvPr id="445" name="Forme libre 444">
              <a:extLst>
                <a:ext uri="{FF2B5EF4-FFF2-40B4-BE49-F238E27FC236}">
                  <a16:creationId xmlns:a16="http://schemas.microsoft.com/office/drawing/2014/main" id="{2A6B357B-DEAE-4846-B341-5A424292B5FA}"/>
                </a:ext>
              </a:extLst>
            </p:cNvPr>
            <p:cNvSpPr/>
            <p:nvPr/>
          </p:nvSpPr>
          <p:spPr>
            <a:xfrm>
              <a:off x="6669404" y="5738805"/>
              <a:ext cx="295581" cy="128364"/>
            </a:xfrm>
            <a:custGeom>
              <a:avLst/>
              <a:gdLst>
                <a:gd name="connsiteX0" fmla="*/ 293516 w 295581"/>
                <a:gd name="connsiteY0" fmla="*/ 7355 h 128364"/>
                <a:gd name="connsiteX1" fmla="*/ 273121 w 295581"/>
                <a:gd name="connsiteY1" fmla="*/ 1917 h 128364"/>
                <a:gd name="connsiteX2" fmla="*/ 110642 w 295581"/>
                <a:gd name="connsiteY2" fmla="*/ 95733 h 128364"/>
                <a:gd name="connsiteX3" fmla="*/ 25664 w 295581"/>
                <a:gd name="connsiteY3" fmla="*/ 10074 h 128364"/>
                <a:gd name="connsiteX4" fmla="*/ 4589 w 295581"/>
                <a:gd name="connsiteY4" fmla="*/ 10074 h 128364"/>
                <a:gd name="connsiteX5" fmla="*/ 4589 w 295581"/>
                <a:gd name="connsiteY5" fmla="*/ 31149 h 128364"/>
                <a:gd name="connsiteX6" fmla="*/ 97725 w 295581"/>
                <a:gd name="connsiteY6" fmla="*/ 124286 h 128364"/>
                <a:gd name="connsiteX7" fmla="*/ 108603 w 295581"/>
                <a:gd name="connsiteY7" fmla="*/ 128365 h 128364"/>
                <a:gd name="connsiteX8" fmla="*/ 116081 w 295581"/>
                <a:gd name="connsiteY8" fmla="*/ 126325 h 128364"/>
                <a:gd name="connsiteX9" fmla="*/ 288077 w 295581"/>
                <a:gd name="connsiteY9" fmla="*/ 27750 h 128364"/>
                <a:gd name="connsiteX10" fmla="*/ 293516 w 295581"/>
                <a:gd name="connsiteY10" fmla="*/ 7355 h 12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581" h="128364">
                  <a:moveTo>
                    <a:pt x="293516" y="7355"/>
                  </a:moveTo>
                  <a:cubicBezTo>
                    <a:pt x="289437" y="557"/>
                    <a:pt x="279919" y="-2162"/>
                    <a:pt x="273121" y="1917"/>
                  </a:cubicBezTo>
                  <a:lnTo>
                    <a:pt x="110642" y="95733"/>
                  </a:lnTo>
                  <a:lnTo>
                    <a:pt x="25664" y="10074"/>
                  </a:lnTo>
                  <a:cubicBezTo>
                    <a:pt x="19545" y="3956"/>
                    <a:pt x="10027" y="3956"/>
                    <a:pt x="4589" y="10074"/>
                  </a:cubicBezTo>
                  <a:cubicBezTo>
                    <a:pt x="-1530" y="16193"/>
                    <a:pt x="-1530" y="25710"/>
                    <a:pt x="4589" y="31149"/>
                  </a:cubicBezTo>
                  <a:lnTo>
                    <a:pt x="97725" y="124286"/>
                  </a:lnTo>
                  <a:cubicBezTo>
                    <a:pt x="100445" y="127005"/>
                    <a:pt x="104524" y="128365"/>
                    <a:pt x="108603" y="128365"/>
                  </a:cubicBezTo>
                  <a:cubicBezTo>
                    <a:pt x="111322" y="128365"/>
                    <a:pt x="114041" y="127685"/>
                    <a:pt x="116081" y="126325"/>
                  </a:cubicBezTo>
                  <a:lnTo>
                    <a:pt x="288077" y="27750"/>
                  </a:lnTo>
                  <a:cubicBezTo>
                    <a:pt x="295555" y="23671"/>
                    <a:pt x="297595" y="14153"/>
                    <a:pt x="293516" y="735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" name="Forme libre 445">
              <a:extLst>
                <a:ext uri="{FF2B5EF4-FFF2-40B4-BE49-F238E27FC236}">
                  <a16:creationId xmlns:a16="http://schemas.microsoft.com/office/drawing/2014/main" id="{D9166391-DF08-E647-A35F-6AE15824BF0F}"/>
                </a:ext>
              </a:extLst>
            </p:cNvPr>
            <p:cNvSpPr/>
            <p:nvPr/>
          </p:nvSpPr>
          <p:spPr>
            <a:xfrm>
              <a:off x="6412259" y="5487825"/>
              <a:ext cx="730815" cy="730815"/>
            </a:xfrm>
            <a:custGeom>
              <a:avLst/>
              <a:gdLst>
                <a:gd name="connsiteX0" fmla="*/ 682547 w 730815"/>
                <a:gd name="connsiteY0" fmla="*/ 184233 h 730815"/>
                <a:gd name="connsiteX1" fmla="*/ 681868 w 730815"/>
                <a:gd name="connsiteY1" fmla="*/ 182194 h 730815"/>
                <a:gd name="connsiteX2" fmla="*/ 680508 w 730815"/>
                <a:gd name="connsiteY2" fmla="*/ 180154 h 730815"/>
                <a:gd name="connsiteX3" fmla="*/ 549981 w 730815"/>
                <a:gd name="connsiteY3" fmla="*/ 49627 h 730815"/>
                <a:gd name="connsiteX4" fmla="*/ 547941 w 730815"/>
                <a:gd name="connsiteY4" fmla="*/ 48268 h 730815"/>
                <a:gd name="connsiteX5" fmla="*/ 545902 w 730815"/>
                <a:gd name="connsiteY5" fmla="*/ 47588 h 730815"/>
                <a:gd name="connsiteX6" fmla="*/ 365068 w 730815"/>
                <a:gd name="connsiteY6" fmla="*/ 0 h 730815"/>
                <a:gd name="connsiteX7" fmla="*/ 184233 w 730815"/>
                <a:gd name="connsiteY7" fmla="*/ 48268 h 730815"/>
                <a:gd name="connsiteX8" fmla="*/ 182194 w 730815"/>
                <a:gd name="connsiteY8" fmla="*/ 48948 h 730815"/>
                <a:gd name="connsiteX9" fmla="*/ 180154 w 730815"/>
                <a:gd name="connsiteY9" fmla="*/ 50307 h 730815"/>
                <a:gd name="connsiteX10" fmla="*/ 49627 w 730815"/>
                <a:gd name="connsiteY10" fmla="*/ 180834 h 730815"/>
                <a:gd name="connsiteX11" fmla="*/ 48268 w 730815"/>
                <a:gd name="connsiteY11" fmla="*/ 182874 h 730815"/>
                <a:gd name="connsiteX12" fmla="*/ 47588 w 730815"/>
                <a:gd name="connsiteY12" fmla="*/ 184913 h 730815"/>
                <a:gd name="connsiteX13" fmla="*/ 0 w 730815"/>
                <a:gd name="connsiteY13" fmla="*/ 365068 h 730815"/>
                <a:gd name="connsiteX14" fmla="*/ 48268 w 730815"/>
                <a:gd name="connsiteY14" fmla="*/ 545902 h 730815"/>
                <a:gd name="connsiteX15" fmla="*/ 48948 w 730815"/>
                <a:gd name="connsiteY15" fmla="*/ 547941 h 730815"/>
                <a:gd name="connsiteX16" fmla="*/ 50307 w 730815"/>
                <a:gd name="connsiteY16" fmla="*/ 549301 h 730815"/>
                <a:gd name="connsiteX17" fmla="*/ 180834 w 730815"/>
                <a:gd name="connsiteY17" fmla="*/ 680508 h 730815"/>
                <a:gd name="connsiteX18" fmla="*/ 182874 w 730815"/>
                <a:gd name="connsiteY18" fmla="*/ 681868 h 730815"/>
                <a:gd name="connsiteX19" fmla="*/ 184233 w 730815"/>
                <a:gd name="connsiteY19" fmla="*/ 682547 h 730815"/>
                <a:gd name="connsiteX20" fmla="*/ 365748 w 730815"/>
                <a:gd name="connsiteY20" fmla="*/ 730815 h 730815"/>
                <a:gd name="connsiteX21" fmla="*/ 547262 w 730815"/>
                <a:gd name="connsiteY21" fmla="*/ 682547 h 730815"/>
                <a:gd name="connsiteX22" fmla="*/ 548621 w 730815"/>
                <a:gd name="connsiteY22" fmla="*/ 681868 h 730815"/>
                <a:gd name="connsiteX23" fmla="*/ 550661 w 730815"/>
                <a:gd name="connsiteY23" fmla="*/ 680508 h 730815"/>
                <a:gd name="connsiteX24" fmla="*/ 681188 w 730815"/>
                <a:gd name="connsiteY24" fmla="*/ 549301 h 730815"/>
                <a:gd name="connsiteX25" fmla="*/ 682547 w 730815"/>
                <a:gd name="connsiteY25" fmla="*/ 547941 h 730815"/>
                <a:gd name="connsiteX26" fmla="*/ 683227 w 730815"/>
                <a:gd name="connsiteY26" fmla="*/ 545902 h 730815"/>
                <a:gd name="connsiteX27" fmla="*/ 730815 w 730815"/>
                <a:gd name="connsiteY27" fmla="*/ 365068 h 730815"/>
                <a:gd name="connsiteX28" fmla="*/ 682547 w 730815"/>
                <a:gd name="connsiteY28" fmla="*/ 184233 h 730815"/>
                <a:gd name="connsiteX29" fmla="*/ 662153 w 730815"/>
                <a:gd name="connsiteY29" fmla="*/ 519389 h 730815"/>
                <a:gd name="connsiteX30" fmla="*/ 622043 w 730815"/>
                <a:gd name="connsiteY30" fmla="*/ 496274 h 730815"/>
                <a:gd name="connsiteX31" fmla="*/ 601648 w 730815"/>
                <a:gd name="connsiteY31" fmla="*/ 501713 h 730815"/>
                <a:gd name="connsiteX32" fmla="*/ 607087 w 730815"/>
                <a:gd name="connsiteY32" fmla="*/ 522108 h 730815"/>
                <a:gd name="connsiteX33" fmla="*/ 647196 w 730815"/>
                <a:gd name="connsiteY33" fmla="*/ 545222 h 730815"/>
                <a:gd name="connsiteX34" fmla="*/ 545902 w 730815"/>
                <a:gd name="connsiteY34" fmla="*/ 647876 h 730815"/>
                <a:gd name="connsiteX35" fmla="*/ 522788 w 730815"/>
                <a:gd name="connsiteY35" fmla="*/ 607766 h 730815"/>
                <a:gd name="connsiteX36" fmla="*/ 502393 w 730815"/>
                <a:gd name="connsiteY36" fmla="*/ 602328 h 730815"/>
                <a:gd name="connsiteX37" fmla="*/ 496954 w 730815"/>
                <a:gd name="connsiteY37" fmla="*/ 622723 h 730815"/>
                <a:gd name="connsiteX38" fmla="*/ 520068 w 730815"/>
                <a:gd name="connsiteY38" fmla="*/ 662832 h 730815"/>
                <a:gd name="connsiteX39" fmla="*/ 380704 w 730815"/>
                <a:gd name="connsiteY39" fmla="*/ 700223 h 730815"/>
                <a:gd name="connsiteX40" fmla="*/ 380704 w 730815"/>
                <a:gd name="connsiteY40" fmla="*/ 653995 h 730815"/>
                <a:gd name="connsiteX41" fmla="*/ 365748 w 730815"/>
                <a:gd name="connsiteY41" fmla="*/ 639038 h 730815"/>
                <a:gd name="connsiteX42" fmla="*/ 350791 w 730815"/>
                <a:gd name="connsiteY42" fmla="*/ 653995 h 730815"/>
                <a:gd name="connsiteX43" fmla="*/ 350791 w 730815"/>
                <a:gd name="connsiteY43" fmla="*/ 700223 h 730815"/>
                <a:gd name="connsiteX44" fmla="*/ 211427 w 730815"/>
                <a:gd name="connsiteY44" fmla="*/ 662832 h 730815"/>
                <a:gd name="connsiteX45" fmla="*/ 234541 w 730815"/>
                <a:gd name="connsiteY45" fmla="*/ 622723 h 730815"/>
                <a:gd name="connsiteX46" fmla="*/ 229102 w 730815"/>
                <a:gd name="connsiteY46" fmla="*/ 602328 h 730815"/>
                <a:gd name="connsiteX47" fmla="*/ 208707 w 730815"/>
                <a:gd name="connsiteY47" fmla="*/ 607766 h 730815"/>
                <a:gd name="connsiteX48" fmla="*/ 185593 w 730815"/>
                <a:gd name="connsiteY48" fmla="*/ 647876 h 730815"/>
                <a:gd name="connsiteX49" fmla="*/ 83619 w 730815"/>
                <a:gd name="connsiteY49" fmla="*/ 545902 h 730815"/>
                <a:gd name="connsiteX50" fmla="*/ 123729 w 730815"/>
                <a:gd name="connsiteY50" fmla="*/ 522788 h 730815"/>
                <a:gd name="connsiteX51" fmla="*/ 129167 w 730815"/>
                <a:gd name="connsiteY51" fmla="*/ 502393 h 730815"/>
                <a:gd name="connsiteX52" fmla="*/ 108773 w 730815"/>
                <a:gd name="connsiteY52" fmla="*/ 496954 h 730815"/>
                <a:gd name="connsiteX53" fmla="*/ 67983 w 730815"/>
                <a:gd name="connsiteY53" fmla="*/ 520068 h 730815"/>
                <a:gd name="connsiteX54" fmla="*/ 30592 w 730815"/>
                <a:gd name="connsiteY54" fmla="*/ 380704 h 730815"/>
                <a:gd name="connsiteX55" fmla="*/ 76821 w 730815"/>
                <a:gd name="connsiteY55" fmla="*/ 380704 h 730815"/>
                <a:gd name="connsiteX56" fmla="*/ 91777 w 730815"/>
                <a:gd name="connsiteY56" fmla="*/ 365748 h 730815"/>
                <a:gd name="connsiteX57" fmla="*/ 76821 w 730815"/>
                <a:gd name="connsiteY57" fmla="*/ 350791 h 730815"/>
                <a:gd name="connsiteX58" fmla="*/ 30592 w 730815"/>
                <a:gd name="connsiteY58" fmla="*/ 350791 h 730815"/>
                <a:gd name="connsiteX59" fmla="*/ 67983 w 730815"/>
                <a:gd name="connsiteY59" fmla="*/ 210747 h 730815"/>
                <a:gd name="connsiteX60" fmla="*/ 108093 w 730815"/>
                <a:gd name="connsiteY60" fmla="*/ 233861 h 730815"/>
                <a:gd name="connsiteX61" fmla="*/ 115571 w 730815"/>
                <a:gd name="connsiteY61" fmla="*/ 235900 h 730815"/>
                <a:gd name="connsiteX62" fmla="*/ 128488 w 730815"/>
                <a:gd name="connsiteY62" fmla="*/ 228422 h 730815"/>
                <a:gd name="connsiteX63" fmla="*/ 123049 w 730815"/>
                <a:gd name="connsiteY63" fmla="*/ 208027 h 730815"/>
                <a:gd name="connsiteX64" fmla="*/ 82939 w 730815"/>
                <a:gd name="connsiteY64" fmla="*/ 184913 h 730815"/>
                <a:gd name="connsiteX65" fmla="*/ 184913 w 730815"/>
                <a:gd name="connsiteY65" fmla="*/ 82939 h 730815"/>
                <a:gd name="connsiteX66" fmla="*/ 208027 w 730815"/>
                <a:gd name="connsiteY66" fmla="*/ 123049 h 730815"/>
                <a:gd name="connsiteX67" fmla="*/ 220944 w 730815"/>
                <a:gd name="connsiteY67" fmla="*/ 130527 h 730815"/>
                <a:gd name="connsiteX68" fmla="*/ 228422 w 730815"/>
                <a:gd name="connsiteY68" fmla="*/ 128488 h 730815"/>
                <a:gd name="connsiteX69" fmla="*/ 233861 w 730815"/>
                <a:gd name="connsiteY69" fmla="*/ 108093 h 730815"/>
                <a:gd name="connsiteX70" fmla="*/ 210747 w 730815"/>
                <a:gd name="connsiteY70" fmla="*/ 67983 h 730815"/>
                <a:gd name="connsiteX71" fmla="*/ 350111 w 730815"/>
                <a:gd name="connsiteY71" fmla="*/ 30592 h 730815"/>
                <a:gd name="connsiteX72" fmla="*/ 350111 w 730815"/>
                <a:gd name="connsiteY72" fmla="*/ 76821 h 730815"/>
                <a:gd name="connsiteX73" fmla="*/ 365068 w 730815"/>
                <a:gd name="connsiteY73" fmla="*/ 91777 h 730815"/>
                <a:gd name="connsiteX74" fmla="*/ 380024 w 730815"/>
                <a:gd name="connsiteY74" fmla="*/ 76821 h 730815"/>
                <a:gd name="connsiteX75" fmla="*/ 380024 w 730815"/>
                <a:gd name="connsiteY75" fmla="*/ 30592 h 730815"/>
                <a:gd name="connsiteX76" fmla="*/ 519389 w 730815"/>
                <a:gd name="connsiteY76" fmla="*/ 67983 h 730815"/>
                <a:gd name="connsiteX77" fmla="*/ 496274 w 730815"/>
                <a:gd name="connsiteY77" fmla="*/ 108093 h 730815"/>
                <a:gd name="connsiteX78" fmla="*/ 501713 w 730815"/>
                <a:gd name="connsiteY78" fmla="*/ 128488 h 730815"/>
                <a:gd name="connsiteX79" fmla="*/ 509191 w 730815"/>
                <a:gd name="connsiteY79" fmla="*/ 130527 h 730815"/>
                <a:gd name="connsiteX80" fmla="*/ 522108 w 730815"/>
                <a:gd name="connsiteY80" fmla="*/ 123049 h 730815"/>
                <a:gd name="connsiteX81" fmla="*/ 545222 w 730815"/>
                <a:gd name="connsiteY81" fmla="*/ 82939 h 730815"/>
                <a:gd name="connsiteX82" fmla="*/ 647196 w 730815"/>
                <a:gd name="connsiteY82" fmla="*/ 184913 h 730815"/>
                <a:gd name="connsiteX83" fmla="*/ 607087 w 730815"/>
                <a:gd name="connsiteY83" fmla="*/ 208027 h 730815"/>
                <a:gd name="connsiteX84" fmla="*/ 601648 w 730815"/>
                <a:gd name="connsiteY84" fmla="*/ 228422 h 730815"/>
                <a:gd name="connsiteX85" fmla="*/ 614565 w 730815"/>
                <a:gd name="connsiteY85" fmla="*/ 235900 h 730815"/>
                <a:gd name="connsiteX86" fmla="*/ 622043 w 730815"/>
                <a:gd name="connsiteY86" fmla="*/ 233861 h 730815"/>
                <a:gd name="connsiteX87" fmla="*/ 662153 w 730815"/>
                <a:gd name="connsiteY87" fmla="*/ 210747 h 730815"/>
                <a:gd name="connsiteX88" fmla="*/ 699543 w 730815"/>
                <a:gd name="connsiteY88" fmla="*/ 350111 h 730815"/>
                <a:gd name="connsiteX89" fmla="*/ 653315 w 730815"/>
                <a:gd name="connsiteY89" fmla="*/ 350111 h 730815"/>
                <a:gd name="connsiteX90" fmla="*/ 638359 w 730815"/>
                <a:gd name="connsiteY90" fmla="*/ 365068 h 730815"/>
                <a:gd name="connsiteX91" fmla="*/ 653315 w 730815"/>
                <a:gd name="connsiteY91" fmla="*/ 380024 h 730815"/>
                <a:gd name="connsiteX92" fmla="*/ 699543 w 730815"/>
                <a:gd name="connsiteY92" fmla="*/ 380024 h 730815"/>
                <a:gd name="connsiteX93" fmla="*/ 662153 w 730815"/>
                <a:gd name="connsiteY93" fmla="*/ 519389 h 73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30815" h="730815">
                  <a:moveTo>
                    <a:pt x="682547" y="184233"/>
                  </a:moveTo>
                  <a:cubicBezTo>
                    <a:pt x="682547" y="183554"/>
                    <a:pt x="682547" y="182874"/>
                    <a:pt x="681868" y="182194"/>
                  </a:cubicBezTo>
                  <a:cubicBezTo>
                    <a:pt x="681188" y="181514"/>
                    <a:pt x="680508" y="180834"/>
                    <a:pt x="680508" y="180154"/>
                  </a:cubicBezTo>
                  <a:cubicBezTo>
                    <a:pt x="648556" y="126448"/>
                    <a:pt x="603687" y="81579"/>
                    <a:pt x="549981" y="49627"/>
                  </a:cubicBezTo>
                  <a:cubicBezTo>
                    <a:pt x="549301" y="48948"/>
                    <a:pt x="548621" y="48268"/>
                    <a:pt x="547941" y="48268"/>
                  </a:cubicBezTo>
                  <a:cubicBezTo>
                    <a:pt x="547262" y="48268"/>
                    <a:pt x="546582" y="47588"/>
                    <a:pt x="545902" y="47588"/>
                  </a:cubicBezTo>
                  <a:cubicBezTo>
                    <a:pt x="492875" y="17676"/>
                    <a:pt x="431011" y="0"/>
                    <a:pt x="365068" y="0"/>
                  </a:cubicBezTo>
                  <a:cubicBezTo>
                    <a:pt x="299124" y="0"/>
                    <a:pt x="237940" y="17676"/>
                    <a:pt x="184233" y="48268"/>
                  </a:cubicBezTo>
                  <a:cubicBezTo>
                    <a:pt x="183554" y="48268"/>
                    <a:pt x="182874" y="48268"/>
                    <a:pt x="182194" y="48948"/>
                  </a:cubicBezTo>
                  <a:cubicBezTo>
                    <a:pt x="181514" y="49627"/>
                    <a:pt x="180834" y="50307"/>
                    <a:pt x="180154" y="50307"/>
                  </a:cubicBezTo>
                  <a:cubicBezTo>
                    <a:pt x="126448" y="82259"/>
                    <a:pt x="81579" y="127128"/>
                    <a:pt x="49627" y="180834"/>
                  </a:cubicBezTo>
                  <a:cubicBezTo>
                    <a:pt x="48948" y="181514"/>
                    <a:pt x="48268" y="182194"/>
                    <a:pt x="48268" y="182874"/>
                  </a:cubicBezTo>
                  <a:cubicBezTo>
                    <a:pt x="48268" y="183554"/>
                    <a:pt x="47588" y="184233"/>
                    <a:pt x="47588" y="184913"/>
                  </a:cubicBezTo>
                  <a:cubicBezTo>
                    <a:pt x="17676" y="237940"/>
                    <a:pt x="0" y="299804"/>
                    <a:pt x="0" y="365068"/>
                  </a:cubicBezTo>
                  <a:cubicBezTo>
                    <a:pt x="0" y="430331"/>
                    <a:pt x="17676" y="492875"/>
                    <a:pt x="48268" y="545902"/>
                  </a:cubicBezTo>
                  <a:cubicBezTo>
                    <a:pt x="48268" y="546582"/>
                    <a:pt x="48268" y="547262"/>
                    <a:pt x="48948" y="547941"/>
                  </a:cubicBezTo>
                  <a:cubicBezTo>
                    <a:pt x="48948" y="548621"/>
                    <a:pt x="49627" y="548621"/>
                    <a:pt x="50307" y="549301"/>
                  </a:cubicBezTo>
                  <a:cubicBezTo>
                    <a:pt x="82259" y="603687"/>
                    <a:pt x="127128" y="648556"/>
                    <a:pt x="180834" y="680508"/>
                  </a:cubicBezTo>
                  <a:cubicBezTo>
                    <a:pt x="181514" y="681188"/>
                    <a:pt x="182194" y="681868"/>
                    <a:pt x="182874" y="681868"/>
                  </a:cubicBezTo>
                  <a:cubicBezTo>
                    <a:pt x="183554" y="681868"/>
                    <a:pt x="183554" y="681868"/>
                    <a:pt x="184233" y="682547"/>
                  </a:cubicBezTo>
                  <a:cubicBezTo>
                    <a:pt x="237940" y="713140"/>
                    <a:pt x="299804" y="730815"/>
                    <a:pt x="365748" y="730815"/>
                  </a:cubicBezTo>
                  <a:cubicBezTo>
                    <a:pt x="431691" y="730815"/>
                    <a:pt x="493555" y="713140"/>
                    <a:pt x="547262" y="682547"/>
                  </a:cubicBezTo>
                  <a:cubicBezTo>
                    <a:pt x="547715" y="682547"/>
                    <a:pt x="548168" y="682321"/>
                    <a:pt x="548621" y="681868"/>
                  </a:cubicBezTo>
                  <a:cubicBezTo>
                    <a:pt x="549301" y="681188"/>
                    <a:pt x="549981" y="680508"/>
                    <a:pt x="550661" y="680508"/>
                  </a:cubicBezTo>
                  <a:cubicBezTo>
                    <a:pt x="604367" y="648556"/>
                    <a:pt x="649916" y="603687"/>
                    <a:pt x="681188" y="549301"/>
                  </a:cubicBezTo>
                  <a:cubicBezTo>
                    <a:pt x="681641" y="548848"/>
                    <a:pt x="682094" y="548395"/>
                    <a:pt x="682547" y="547941"/>
                  </a:cubicBezTo>
                  <a:cubicBezTo>
                    <a:pt x="682547" y="547262"/>
                    <a:pt x="683227" y="546582"/>
                    <a:pt x="683227" y="545902"/>
                  </a:cubicBezTo>
                  <a:cubicBezTo>
                    <a:pt x="713140" y="492875"/>
                    <a:pt x="730815" y="431011"/>
                    <a:pt x="730815" y="365068"/>
                  </a:cubicBezTo>
                  <a:cubicBezTo>
                    <a:pt x="730815" y="299124"/>
                    <a:pt x="713140" y="237260"/>
                    <a:pt x="682547" y="184233"/>
                  </a:cubicBezTo>
                  <a:close/>
                  <a:moveTo>
                    <a:pt x="662153" y="519389"/>
                  </a:moveTo>
                  <a:lnTo>
                    <a:pt x="622043" y="496274"/>
                  </a:lnTo>
                  <a:cubicBezTo>
                    <a:pt x="614565" y="492196"/>
                    <a:pt x="605727" y="494915"/>
                    <a:pt x="601648" y="501713"/>
                  </a:cubicBezTo>
                  <a:cubicBezTo>
                    <a:pt x="597569" y="509191"/>
                    <a:pt x="600288" y="518029"/>
                    <a:pt x="607087" y="522108"/>
                  </a:cubicBezTo>
                  <a:lnTo>
                    <a:pt x="647196" y="545222"/>
                  </a:lnTo>
                  <a:cubicBezTo>
                    <a:pt x="621363" y="586692"/>
                    <a:pt x="586692" y="621363"/>
                    <a:pt x="545902" y="647876"/>
                  </a:cubicBezTo>
                  <a:lnTo>
                    <a:pt x="522788" y="607766"/>
                  </a:lnTo>
                  <a:cubicBezTo>
                    <a:pt x="518709" y="600288"/>
                    <a:pt x="509191" y="598249"/>
                    <a:pt x="502393" y="602328"/>
                  </a:cubicBezTo>
                  <a:cubicBezTo>
                    <a:pt x="494915" y="606407"/>
                    <a:pt x="492875" y="615924"/>
                    <a:pt x="496954" y="622723"/>
                  </a:cubicBezTo>
                  <a:lnTo>
                    <a:pt x="520068" y="662832"/>
                  </a:lnTo>
                  <a:cubicBezTo>
                    <a:pt x="477919" y="684587"/>
                    <a:pt x="431011" y="697504"/>
                    <a:pt x="380704" y="700223"/>
                  </a:cubicBezTo>
                  <a:lnTo>
                    <a:pt x="380704" y="653995"/>
                  </a:lnTo>
                  <a:cubicBezTo>
                    <a:pt x="380704" y="645837"/>
                    <a:pt x="373905" y="639038"/>
                    <a:pt x="365748" y="639038"/>
                  </a:cubicBezTo>
                  <a:cubicBezTo>
                    <a:pt x="357590" y="639038"/>
                    <a:pt x="350791" y="645837"/>
                    <a:pt x="350791" y="653995"/>
                  </a:cubicBezTo>
                  <a:lnTo>
                    <a:pt x="350791" y="700223"/>
                  </a:lnTo>
                  <a:cubicBezTo>
                    <a:pt x="300484" y="698183"/>
                    <a:pt x="253576" y="685267"/>
                    <a:pt x="211427" y="662832"/>
                  </a:cubicBezTo>
                  <a:lnTo>
                    <a:pt x="234541" y="622723"/>
                  </a:lnTo>
                  <a:cubicBezTo>
                    <a:pt x="238620" y="615244"/>
                    <a:pt x="235900" y="606407"/>
                    <a:pt x="229102" y="602328"/>
                  </a:cubicBezTo>
                  <a:cubicBezTo>
                    <a:pt x="221624" y="598249"/>
                    <a:pt x="212786" y="600968"/>
                    <a:pt x="208707" y="607766"/>
                  </a:cubicBezTo>
                  <a:lnTo>
                    <a:pt x="185593" y="647876"/>
                  </a:lnTo>
                  <a:cubicBezTo>
                    <a:pt x="144803" y="621363"/>
                    <a:pt x="110132" y="586692"/>
                    <a:pt x="83619" y="545902"/>
                  </a:cubicBezTo>
                  <a:lnTo>
                    <a:pt x="123729" y="522788"/>
                  </a:lnTo>
                  <a:cubicBezTo>
                    <a:pt x="131207" y="518709"/>
                    <a:pt x="133246" y="509191"/>
                    <a:pt x="129167" y="502393"/>
                  </a:cubicBezTo>
                  <a:cubicBezTo>
                    <a:pt x="125088" y="494915"/>
                    <a:pt x="115571" y="492875"/>
                    <a:pt x="108773" y="496954"/>
                  </a:cubicBezTo>
                  <a:lnTo>
                    <a:pt x="67983" y="520068"/>
                  </a:lnTo>
                  <a:cubicBezTo>
                    <a:pt x="46228" y="477919"/>
                    <a:pt x="33312" y="431011"/>
                    <a:pt x="30592" y="380704"/>
                  </a:cubicBezTo>
                  <a:lnTo>
                    <a:pt x="76821" y="380704"/>
                  </a:lnTo>
                  <a:cubicBezTo>
                    <a:pt x="84979" y="380704"/>
                    <a:pt x="91777" y="373905"/>
                    <a:pt x="91777" y="365748"/>
                  </a:cubicBezTo>
                  <a:cubicBezTo>
                    <a:pt x="91777" y="357590"/>
                    <a:pt x="84979" y="350791"/>
                    <a:pt x="76821" y="350791"/>
                  </a:cubicBezTo>
                  <a:lnTo>
                    <a:pt x="30592" y="350791"/>
                  </a:lnTo>
                  <a:cubicBezTo>
                    <a:pt x="33312" y="300484"/>
                    <a:pt x="46228" y="252896"/>
                    <a:pt x="67983" y="210747"/>
                  </a:cubicBezTo>
                  <a:lnTo>
                    <a:pt x="108093" y="233861"/>
                  </a:lnTo>
                  <a:cubicBezTo>
                    <a:pt x="110132" y="235221"/>
                    <a:pt x="112851" y="235900"/>
                    <a:pt x="115571" y="235900"/>
                  </a:cubicBezTo>
                  <a:cubicBezTo>
                    <a:pt x="121009" y="235900"/>
                    <a:pt x="125768" y="233181"/>
                    <a:pt x="128488" y="228422"/>
                  </a:cubicBezTo>
                  <a:cubicBezTo>
                    <a:pt x="132566" y="220944"/>
                    <a:pt x="129847" y="212106"/>
                    <a:pt x="123049" y="208027"/>
                  </a:cubicBezTo>
                  <a:lnTo>
                    <a:pt x="82939" y="184913"/>
                  </a:lnTo>
                  <a:cubicBezTo>
                    <a:pt x="109452" y="144124"/>
                    <a:pt x="144124" y="109452"/>
                    <a:pt x="184913" y="82939"/>
                  </a:cubicBezTo>
                  <a:lnTo>
                    <a:pt x="208027" y="123049"/>
                  </a:lnTo>
                  <a:cubicBezTo>
                    <a:pt x="210747" y="127808"/>
                    <a:pt x="216185" y="130527"/>
                    <a:pt x="220944" y="130527"/>
                  </a:cubicBezTo>
                  <a:cubicBezTo>
                    <a:pt x="223663" y="130527"/>
                    <a:pt x="226383" y="129847"/>
                    <a:pt x="228422" y="128488"/>
                  </a:cubicBezTo>
                  <a:cubicBezTo>
                    <a:pt x="235900" y="124409"/>
                    <a:pt x="237940" y="114891"/>
                    <a:pt x="233861" y="108093"/>
                  </a:cubicBezTo>
                  <a:lnTo>
                    <a:pt x="210747" y="67983"/>
                  </a:lnTo>
                  <a:cubicBezTo>
                    <a:pt x="252896" y="46228"/>
                    <a:pt x="299804" y="33312"/>
                    <a:pt x="350111" y="30592"/>
                  </a:cubicBezTo>
                  <a:lnTo>
                    <a:pt x="350111" y="76821"/>
                  </a:lnTo>
                  <a:cubicBezTo>
                    <a:pt x="350111" y="84978"/>
                    <a:pt x="356910" y="91777"/>
                    <a:pt x="365068" y="91777"/>
                  </a:cubicBezTo>
                  <a:cubicBezTo>
                    <a:pt x="373226" y="91777"/>
                    <a:pt x="380024" y="84978"/>
                    <a:pt x="380024" y="76821"/>
                  </a:cubicBezTo>
                  <a:lnTo>
                    <a:pt x="380024" y="30592"/>
                  </a:lnTo>
                  <a:cubicBezTo>
                    <a:pt x="430331" y="32632"/>
                    <a:pt x="477239" y="45548"/>
                    <a:pt x="519389" y="67983"/>
                  </a:cubicBezTo>
                  <a:lnTo>
                    <a:pt x="496274" y="108093"/>
                  </a:lnTo>
                  <a:cubicBezTo>
                    <a:pt x="492196" y="115571"/>
                    <a:pt x="494915" y="124409"/>
                    <a:pt x="501713" y="128488"/>
                  </a:cubicBezTo>
                  <a:cubicBezTo>
                    <a:pt x="503753" y="129847"/>
                    <a:pt x="506472" y="130527"/>
                    <a:pt x="509191" y="130527"/>
                  </a:cubicBezTo>
                  <a:cubicBezTo>
                    <a:pt x="514630" y="130527"/>
                    <a:pt x="519389" y="127808"/>
                    <a:pt x="522108" y="123049"/>
                  </a:cubicBezTo>
                  <a:lnTo>
                    <a:pt x="545222" y="82939"/>
                  </a:lnTo>
                  <a:cubicBezTo>
                    <a:pt x="586012" y="109452"/>
                    <a:pt x="620683" y="144124"/>
                    <a:pt x="647196" y="184913"/>
                  </a:cubicBezTo>
                  <a:lnTo>
                    <a:pt x="607087" y="208027"/>
                  </a:lnTo>
                  <a:cubicBezTo>
                    <a:pt x="599608" y="212106"/>
                    <a:pt x="597569" y="221624"/>
                    <a:pt x="601648" y="228422"/>
                  </a:cubicBezTo>
                  <a:cubicBezTo>
                    <a:pt x="604367" y="233181"/>
                    <a:pt x="609806" y="235900"/>
                    <a:pt x="614565" y="235900"/>
                  </a:cubicBezTo>
                  <a:cubicBezTo>
                    <a:pt x="617284" y="235900"/>
                    <a:pt x="620003" y="235221"/>
                    <a:pt x="622043" y="233861"/>
                  </a:cubicBezTo>
                  <a:lnTo>
                    <a:pt x="662153" y="210747"/>
                  </a:lnTo>
                  <a:cubicBezTo>
                    <a:pt x="683907" y="252896"/>
                    <a:pt x="696824" y="299804"/>
                    <a:pt x="699543" y="350111"/>
                  </a:cubicBezTo>
                  <a:lnTo>
                    <a:pt x="653315" y="350111"/>
                  </a:lnTo>
                  <a:cubicBezTo>
                    <a:pt x="645157" y="350111"/>
                    <a:pt x="638359" y="356910"/>
                    <a:pt x="638359" y="365068"/>
                  </a:cubicBezTo>
                  <a:cubicBezTo>
                    <a:pt x="638359" y="373226"/>
                    <a:pt x="645157" y="380024"/>
                    <a:pt x="653315" y="380024"/>
                  </a:cubicBezTo>
                  <a:lnTo>
                    <a:pt x="699543" y="380024"/>
                  </a:lnTo>
                  <a:cubicBezTo>
                    <a:pt x="697504" y="430331"/>
                    <a:pt x="684587" y="477239"/>
                    <a:pt x="662153" y="519389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7" name="Graphique 191">
            <a:extLst>
              <a:ext uri="{FF2B5EF4-FFF2-40B4-BE49-F238E27FC236}">
                <a16:creationId xmlns:a16="http://schemas.microsoft.com/office/drawing/2014/main" id="{A708FE23-510B-A44C-8A18-6A8958B0D83E}"/>
              </a:ext>
            </a:extLst>
          </p:cNvPr>
          <p:cNvGrpSpPr/>
          <p:nvPr/>
        </p:nvGrpSpPr>
        <p:grpSpPr>
          <a:xfrm>
            <a:off x="742676" y="955959"/>
            <a:ext cx="1162506" cy="1162506"/>
            <a:chOff x="742676" y="955959"/>
            <a:chExt cx="1162506" cy="1162506"/>
          </a:xfrm>
          <a:solidFill>
            <a:srgbClr val="A71680"/>
          </a:solidFill>
        </p:grpSpPr>
        <p:sp>
          <p:nvSpPr>
            <p:cNvPr id="448" name="Forme libre 447">
              <a:extLst>
                <a:ext uri="{FF2B5EF4-FFF2-40B4-BE49-F238E27FC236}">
                  <a16:creationId xmlns:a16="http://schemas.microsoft.com/office/drawing/2014/main" id="{74864D59-1E36-4442-B79D-527765B1558E}"/>
                </a:ext>
              </a:extLst>
            </p:cNvPr>
            <p:cNvSpPr/>
            <p:nvPr/>
          </p:nvSpPr>
          <p:spPr>
            <a:xfrm>
              <a:off x="911613" y="1122924"/>
              <a:ext cx="856583" cy="781394"/>
            </a:xfrm>
            <a:custGeom>
              <a:avLst/>
              <a:gdLst>
                <a:gd name="connsiteX0" fmla="*/ 593626 w 856583"/>
                <a:gd name="connsiteY0" fmla="*/ 404838 h 781394"/>
                <a:gd name="connsiteX1" fmla="*/ 664532 w 856583"/>
                <a:gd name="connsiteY1" fmla="*/ 236240 h 781394"/>
                <a:gd name="connsiteX2" fmla="*/ 428292 w 856583"/>
                <a:gd name="connsiteY2" fmla="*/ 0 h 781394"/>
                <a:gd name="connsiteX3" fmla="*/ 192051 w 856583"/>
                <a:gd name="connsiteY3" fmla="*/ 236240 h 781394"/>
                <a:gd name="connsiteX4" fmla="*/ 262958 w 856583"/>
                <a:gd name="connsiteY4" fmla="*/ 404838 h 781394"/>
                <a:gd name="connsiteX5" fmla="*/ 0 w 856583"/>
                <a:gd name="connsiteY5" fmla="*/ 763991 h 781394"/>
                <a:gd name="connsiteX6" fmla="*/ 17404 w 856583"/>
                <a:gd name="connsiteY6" fmla="*/ 781394 h 781394"/>
                <a:gd name="connsiteX7" fmla="*/ 34807 w 856583"/>
                <a:gd name="connsiteY7" fmla="*/ 763991 h 781394"/>
                <a:gd name="connsiteX8" fmla="*/ 306195 w 856583"/>
                <a:gd name="connsiteY8" fmla="*/ 437605 h 781394"/>
                <a:gd name="connsiteX9" fmla="*/ 428292 w 856583"/>
                <a:gd name="connsiteY9" fmla="*/ 471733 h 781394"/>
                <a:gd name="connsiteX10" fmla="*/ 550389 w 856583"/>
                <a:gd name="connsiteY10" fmla="*/ 437605 h 781394"/>
                <a:gd name="connsiteX11" fmla="*/ 821776 w 856583"/>
                <a:gd name="connsiteY11" fmla="*/ 763991 h 781394"/>
                <a:gd name="connsiteX12" fmla="*/ 839180 w 856583"/>
                <a:gd name="connsiteY12" fmla="*/ 781394 h 781394"/>
                <a:gd name="connsiteX13" fmla="*/ 856583 w 856583"/>
                <a:gd name="connsiteY13" fmla="*/ 763991 h 781394"/>
                <a:gd name="connsiteX14" fmla="*/ 593626 w 856583"/>
                <a:gd name="connsiteY14" fmla="*/ 404838 h 781394"/>
                <a:gd name="connsiteX15" fmla="*/ 428292 w 856583"/>
                <a:gd name="connsiteY15" fmla="*/ 436926 h 781394"/>
                <a:gd name="connsiteX16" fmla="*/ 227470 w 856583"/>
                <a:gd name="connsiteY16" fmla="*/ 236104 h 781394"/>
                <a:gd name="connsiteX17" fmla="*/ 428292 w 856583"/>
                <a:gd name="connsiteY17" fmla="*/ 35283 h 781394"/>
                <a:gd name="connsiteX18" fmla="*/ 629113 w 856583"/>
                <a:gd name="connsiteY18" fmla="*/ 236104 h 781394"/>
                <a:gd name="connsiteX19" fmla="*/ 428292 w 856583"/>
                <a:gd name="connsiteY19" fmla="*/ 436926 h 7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6583" h="781394">
                  <a:moveTo>
                    <a:pt x="593626" y="404838"/>
                  </a:moveTo>
                  <a:cubicBezTo>
                    <a:pt x="638699" y="360853"/>
                    <a:pt x="664532" y="300552"/>
                    <a:pt x="664532" y="236240"/>
                  </a:cubicBezTo>
                  <a:cubicBezTo>
                    <a:pt x="664532" y="105985"/>
                    <a:pt x="558547" y="0"/>
                    <a:pt x="428292" y="0"/>
                  </a:cubicBezTo>
                  <a:cubicBezTo>
                    <a:pt x="298037" y="0"/>
                    <a:pt x="192051" y="105985"/>
                    <a:pt x="192051" y="236240"/>
                  </a:cubicBezTo>
                  <a:cubicBezTo>
                    <a:pt x="192051" y="300552"/>
                    <a:pt x="217885" y="360853"/>
                    <a:pt x="262958" y="404838"/>
                  </a:cubicBezTo>
                  <a:cubicBezTo>
                    <a:pt x="28417" y="427000"/>
                    <a:pt x="0" y="618100"/>
                    <a:pt x="0" y="763991"/>
                  </a:cubicBezTo>
                  <a:cubicBezTo>
                    <a:pt x="0" y="773576"/>
                    <a:pt x="7750" y="781394"/>
                    <a:pt x="17404" y="781394"/>
                  </a:cubicBezTo>
                  <a:cubicBezTo>
                    <a:pt x="27057" y="781394"/>
                    <a:pt x="34807" y="773576"/>
                    <a:pt x="34807" y="763991"/>
                  </a:cubicBezTo>
                  <a:cubicBezTo>
                    <a:pt x="34807" y="603415"/>
                    <a:pt x="67235" y="439305"/>
                    <a:pt x="306195" y="437605"/>
                  </a:cubicBezTo>
                  <a:cubicBezTo>
                    <a:pt x="341818" y="459292"/>
                    <a:pt x="383627" y="471733"/>
                    <a:pt x="428292" y="471733"/>
                  </a:cubicBezTo>
                  <a:cubicBezTo>
                    <a:pt x="472956" y="471733"/>
                    <a:pt x="514766" y="459224"/>
                    <a:pt x="550389" y="437605"/>
                  </a:cubicBezTo>
                  <a:cubicBezTo>
                    <a:pt x="789348" y="439305"/>
                    <a:pt x="821776" y="603415"/>
                    <a:pt x="821776" y="763991"/>
                  </a:cubicBezTo>
                  <a:cubicBezTo>
                    <a:pt x="821776" y="773576"/>
                    <a:pt x="829594" y="781394"/>
                    <a:pt x="839180" y="781394"/>
                  </a:cubicBezTo>
                  <a:cubicBezTo>
                    <a:pt x="848765" y="781394"/>
                    <a:pt x="856583" y="773576"/>
                    <a:pt x="856583" y="763991"/>
                  </a:cubicBezTo>
                  <a:cubicBezTo>
                    <a:pt x="856583" y="618100"/>
                    <a:pt x="828167" y="427000"/>
                    <a:pt x="593626" y="404838"/>
                  </a:cubicBezTo>
                  <a:close/>
                  <a:moveTo>
                    <a:pt x="428292" y="436926"/>
                  </a:moveTo>
                  <a:cubicBezTo>
                    <a:pt x="317548" y="436926"/>
                    <a:pt x="227470" y="346848"/>
                    <a:pt x="227470" y="236104"/>
                  </a:cubicBezTo>
                  <a:cubicBezTo>
                    <a:pt x="227470" y="125360"/>
                    <a:pt x="317548" y="35283"/>
                    <a:pt x="428292" y="35283"/>
                  </a:cubicBezTo>
                  <a:cubicBezTo>
                    <a:pt x="539036" y="35283"/>
                    <a:pt x="629113" y="125360"/>
                    <a:pt x="629113" y="236104"/>
                  </a:cubicBezTo>
                  <a:cubicBezTo>
                    <a:pt x="629113" y="346848"/>
                    <a:pt x="539036" y="436926"/>
                    <a:pt x="428292" y="43692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Forme libre 448">
              <a:extLst>
                <a:ext uri="{FF2B5EF4-FFF2-40B4-BE49-F238E27FC236}">
                  <a16:creationId xmlns:a16="http://schemas.microsoft.com/office/drawing/2014/main" id="{5D3C21A8-E149-A74D-B0B1-231652CFF189}"/>
                </a:ext>
              </a:extLst>
            </p:cNvPr>
            <p:cNvSpPr/>
            <p:nvPr/>
          </p:nvSpPr>
          <p:spPr>
            <a:xfrm>
              <a:off x="1104276" y="1783037"/>
              <a:ext cx="34807" cy="121281"/>
            </a:xfrm>
            <a:custGeom>
              <a:avLst/>
              <a:gdLst>
                <a:gd name="connsiteX0" fmla="*/ 17404 w 34807"/>
                <a:gd name="connsiteY0" fmla="*/ 0 h 121281"/>
                <a:gd name="connsiteX1" fmla="*/ 0 w 34807"/>
                <a:gd name="connsiteY1" fmla="*/ 17404 h 121281"/>
                <a:gd name="connsiteX2" fmla="*/ 0 w 34807"/>
                <a:gd name="connsiteY2" fmla="*/ 103878 h 121281"/>
                <a:gd name="connsiteX3" fmla="*/ 17404 w 34807"/>
                <a:gd name="connsiteY3" fmla="*/ 121281 h 121281"/>
                <a:gd name="connsiteX4" fmla="*/ 34807 w 34807"/>
                <a:gd name="connsiteY4" fmla="*/ 103878 h 121281"/>
                <a:gd name="connsiteX5" fmla="*/ 34807 w 34807"/>
                <a:gd name="connsiteY5" fmla="*/ 17404 h 121281"/>
                <a:gd name="connsiteX6" fmla="*/ 17404 w 34807"/>
                <a:gd name="connsiteY6" fmla="*/ 0 h 12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07" h="121281">
                  <a:moveTo>
                    <a:pt x="17404" y="0"/>
                  </a:moveTo>
                  <a:cubicBezTo>
                    <a:pt x="7818" y="0"/>
                    <a:pt x="0" y="7818"/>
                    <a:pt x="0" y="17404"/>
                  </a:cubicBezTo>
                  <a:lnTo>
                    <a:pt x="0" y="103878"/>
                  </a:lnTo>
                  <a:cubicBezTo>
                    <a:pt x="0" y="113531"/>
                    <a:pt x="7818" y="121281"/>
                    <a:pt x="17404" y="121281"/>
                  </a:cubicBezTo>
                  <a:cubicBezTo>
                    <a:pt x="26989" y="121281"/>
                    <a:pt x="34807" y="113463"/>
                    <a:pt x="34807" y="103878"/>
                  </a:cubicBezTo>
                  <a:lnTo>
                    <a:pt x="34807" y="17404"/>
                  </a:lnTo>
                  <a:cubicBezTo>
                    <a:pt x="34807" y="7818"/>
                    <a:pt x="26989" y="0"/>
                    <a:pt x="17404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Forme libre 449">
              <a:extLst>
                <a:ext uri="{FF2B5EF4-FFF2-40B4-BE49-F238E27FC236}">
                  <a16:creationId xmlns:a16="http://schemas.microsoft.com/office/drawing/2014/main" id="{175F982F-8BBB-3141-9258-B54C62691826}"/>
                </a:ext>
              </a:extLst>
            </p:cNvPr>
            <p:cNvSpPr/>
            <p:nvPr/>
          </p:nvSpPr>
          <p:spPr>
            <a:xfrm>
              <a:off x="1540794" y="1783037"/>
              <a:ext cx="34807" cy="121281"/>
            </a:xfrm>
            <a:custGeom>
              <a:avLst/>
              <a:gdLst>
                <a:gd name="connsiteX0" fmla="*/ 17404 w 34807"/>
                <a:gd name="connsiteY0" fmla="*/ 0 h 121281"/>
                <a:gd name="connsiteX1" fmla="*/ 0 w 34807"/>
                <a:gd name="connsiteY1" fmla="*/ 17404 h 121281"/>
                <a:gd name="connsiteX2" fmla="*/ 0 w 34807"/>
                <a:gd name="connsiteY2" fmla="*/ 103878 h 121281"/>
                <a:gd name="connsiteX3" fmla="*/ 17404 w 34807"/>
                <a:gd name="connsiteY3" fmla="*/ 121281 h 121281"/>
                <a:gd name="connsiteX4" fmla="*/ 34807 w 34807"/>
                <a:gd name="connsiteY4" fmla="*/ 103878 h 121281"/>
                <a:gd name="connsiteX5" fmla="*/ 34807 w 34807"/>
                <a:gd name="connsiteY5" fmla="*/ 17404 h 121281"/>
                <a:gd name="connsiteX6" fmla="*/ 17404 w 34807"/>
                <a:gd name="connsiteY6" fmla="*/ 0 h 12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07" h="121281">
                  <a:moveTo>
                    <a:pt x="17404" y="0"/>
                  </a:moveTo>
                  <a:cubicBezTo>
                    <a:pt x="7818" y="0"/>
                    <a:pt x="0" y="7818"/>
                    <a:pt x="0" y="17404"/>
                  </a:cubicBezTo>
                  <a:lnTo>
                    <a:pt x="0" y="103878"/>
                  </a:lnTo>
                  <a:cubicBezTo>
                    <a:pt x="0" y="113531"/>
                    <a:pt x="7818" y="121281"/>
                    <a:pt x="17404" y="121281"/>
                  </a:cubicBezTo>
                  <a:cubicBezTo>
                    <a:pt x="26989" y="121281"/>
                    <a:pt x="34807" y="113463"/>
                    <a:pt x="34807" y="103878"/>
                  </a:cubicBezTo>
                  <a:lnTo>
                    <a:pt x="34807" y="17404"/>
                  </a:lnTo>
                  <a:cubicBezTo>
                    <a:pt x="34807" y="7818"/>
                    <a:pt x="26989" y="0"/>
                    <a:pt x="17404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1" name="Graphique 195">
            <a:extLst>
              <a:ext uri="{FF2B5EF4-FFF2-40B4-BE49-F238E27FC236}">
                <a16:creationId xmlns:a16="http://schemas.microsoft.com/office/drawing/2014/main" id="{08679D2B-545C-A845-B4C3-5EEE15838155}"/>
              </a:ext>
            </a:extLst>
          </p:cNvPr>
          <p:cNvGrpSpPr/>
          <p:nvPr/>
        </p:nvGrpSpPr>
        <p:grpSpPr>
          <a:xfrm>
            <a:off x="7580323" y="5293871"/>
            <a:ext cx="1162506" cy="1162506"/>
            <a:chOff x="7580323" y="5293871"/>
            <a:chExt cx="1162506" cy="1162506"/>
          </a:xfrm>
          <a:solidFill>
            <a:srgbClr val="A71680"/>
          </a:solidFill>
        </p:grpSpPr>
        <p:sp>
          <p:nvSpPr>
            <p:cNvPr id="452" name="Forme libre 451">
              <a:extLst>
                <a:ext uri="{FF2B5EF4-FFF2-40B4-BE49-F238E27FC236}">
                  <a16:creationId xmlns:a16="http://schemas.microsoft.com/office/drawing/2014/main" id="{A9892625-31E5-9548-901B-519038752E3B}"/>
                </a:ext>
              </a:extLst>
            </p:cNvPr>
            <p:cNvSpPr/>
            <p:nvPr/>
          </p:nvSpPr>
          <p:spPr>
            <a:xfrm>
              <a:off x="7905688" y="5503054"/>
              <a:ext cx="521903" cy="762359"/>
            </a:xfrm>
            <a:custGeom>
              <a:avLst/>
              <a:gdLst>
                <a:gd name="connsiteX0" fmla="*/ 260986 w 521903"/>
                <a:gd name="connsiteY0" fmla="*/ 68 h 762359"/>
                <a:gd name="connsiteX1" fmla="*/ 0 w 521903"/>
                <a:gd name="connsiteY1" fmla="*/ 261054 h 762359"/>
                <a:gd name="connsiteX2" fmla="*/ 30524 w 521903"/>
                <a:gd name="connsiteY2" fmla="*/ 383015 h 762359"/>
                <a:gd name="connsiteX3" fmla="*/ 31204 w 521903"/>
                <a:gd name="connsiteY3" fmla="*/ 385123 h 762359"/>
                <a:gd name="connsiteX4" fmla="*/ 38274 w 521903"/>
                <a:gd name="connsiteY4" fmla="*/ 397156 h 762359"/>
                <a:gd name="connsiteX5" fmla="*/ 243242 w 521903"/>
                <a:gd name="connsiteY5" fmla="*/ 751754 h 762359"/>
                <a:gd name="connsiteX6" fmla="*/ 260986 w 521903"/>
                <a:gd name="connsiteY6" fmla="*/ 762359 h 762359"/>
                <a:gd name="connsiteX7" fmla="*/ 279409 w 521903"/>
                <a:gd name="connsiteY7" fmla="*/ 751754 h 762359"/>
                <a:gd name="connsiteX8" fmla="*/ 483630 w 521903"/>
                <a:gd name="connsiteY8" fmla="*/ 397835 h 762359"/>
                <a:gd name="connsiteX9" fmla="*/ 490700 w 521903"/>
                <a:gd name="connsiteY9" fmla="*/ 385802 h 762359"/>
                <a:gd name="connsiteX10" fmla="*/ 491380 w 521903"/>
                <a:gd name="connsiteY10" fmla="*/ 383695 h 762359"/>
                <a:gd name="connsiteX11" fmla="*/ 521904 w 521903"/>
                <a:gd name="connsiteY11" fmla="*/ 260986 h 762359"/>
                <a:gd name="connsiteX12" fmla="*/ 260918 w 521903"/>
                <a:gd name="connsiteY12" fmla="*/ 0 h 762359"/>
                <a:gd name="connsiteX13" fmla="*/ 463847 w 521903"/>
                <a:gd name="connsiteY13" fmla="*/ 369555 h 762359"/>
                <a:gd name="connsiteX14" fmla="*/ 463847 w 521903"/>
                <a:gd name="connsiteY14" fmla="*/ 370234 h 762359"/>
                <a:gd name="connsiteX15" fmla="*/ 456777 w 521903"/>
                <a:gd name="connsiteY15" fmla="*/ 381588 h 762359"/>
                <a:gd name="connsiteX16" fmla="*/ 261054 w 521903"/>
                <a:gd name="connsiteY16" fmla="*/ 720618 h 762359"/>
                <a:gd name="connsiteX17" fmla="*/ 65331 w 521903"/>
                <a:gd name="connsiteY17" fmla="*/ 381588 h 762359"/>
                <a:gd name="connsiteX18" fmla="*/ 58941 w 521903"/>
                <a:gd name="connsiteY18" fmla="*/ 370234 h 762359"/>
                <a:gd name="connsiteX19" fmla="*/ 58261 w 521903"/>
                <a:gd name="connsiteY19" fmla="*/ 369555 h 762359"/>
                <a:gd name="connsiteX20" fmla="*/ 31340 w 521903"/>
                <a:gd name="connsiteY20" fmla="*/ 261054 h 762359"/>
                <a:gd name="connsiteX21" fmla="*/ 261122 w 521903"/>
                <a:gd name="connsiteY21" fmla="*/ 31272 h 762359"/>
                <a:gd name="connsiteX22" fmla="*/ 490904 w 521903"/>
                <a:gd name="connsiteY22" fmla="*/ 261054 h 762359"/>
                <a:gd name="connsiteX23" fmla="*/ 463983 w 521903"/>
                <a:gd name="connsiteY23" fmla="*/ 369555 h 76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1903" h="762359">
                  <a:moveTo>
                    <a:pt x="260986" y="68"/>
                  </a:moveTo>
                  <a:cubicBezTo>
                    <a:pt x="116998" y="68"/>
                    <a:pt x="0" y="117066"/>
                    <a:pt x="0" y="261054"/>
                  </a:cubicBezTo>
                  <a:cubicBezTo>
                    <a:pt x="0" y="303611"/>
                    <a:pt x="10605" y="346168"/>
                    <a:pt x="30524" y="383015"/>
                  </a:cubicBezTo>
                  <a:cubicBezTo>
                    <a:pt x="30524" y="383695"/>
                    <a:pt x="30524" y="384443"/>
                    <a:pt x="31204" y="385123"/>
                  </a:cubicBezTo>
                  <a:cubicBezTo>
                    <a:pt x="33312" y="389406"/>
                    <a:pt x="36167" y="393620"/>
                    <a:pt x="38274" y="397156"/>
                  </a:cubicBezTo>
                  <a:lnTo>
                    <a:pt x="243242" y="751754"/>
                  </a:lnTo>
                  <a:cubicBezTo>
                    <a:pt x="246778" y="758144"/>
                    <a:pt x="253848" y="762359"/>
                    <a:pt x="260986" y="762359"/>
                  </a:cubicBezTo>
                  <a:cubicBezTo>
                    <a:pt x="268804" y="762359"/>
                    <a:pt x="275874" y="758076"/>
                    <a:pt x="279409" y="751754"/>
                  </a:cubicBezTo>
                  <a:lnTo>
                    <a:pt x="483630" y="397835"/>
                  </a:lnTo>
                  <a:cubicBezTo>
                    <a:pt x="486485" y="393553"/>
                    <a:pt x="488592" y="390017"/>
                    <a:pt x="490700" y="385802"/>
                  </a:cubicBezTo>
                  <a:cubicBezTo>
                    <a:pt x="490700" y="385123"/>
                    <a:pt x="491380" y="384375"/>
                    <a:pt x="491380" y="383695"/>
                  </a:cubicBezTo>
                  <a:cubicBezTo>
                    <a:pt x="511231" y="346100"/>
                    <a:pt x="521904" y="303543"/>
                    <a:pt x="521904" y="260986"/>
                  </a:cubicBezTo>
                  <a:cubicBezTo>
                    <a:pt x="521904" y="116998"/>
                    <a:pt x="404906" y="0"/>
                    <a:pt x="260918" y="0"/>
                  </a:cubicBezTo>
                  <a:close/>
                  <a:moveTo>
                    <a:pt x="463847" y="369555"/>
                  </a:moveTo>
                  <a:lnTo>
                    <a:pt x="463847" y="370234"/>
                  </a:lnTo>
                  <a:cubicBezTo>
                    <a:pt x="461739" y="373769"/>
                    <a:pt x="458884" y="377305"/>
                    <a:pt x="456777" y="381588"/>
                  </a:cubicBezTo>
                  <a:lnTo>
                    <a:pt x="261054" y="720618"/>
                  </a:lnTo>
                  <a:lnTo>
                    <a:pt x="65331" y="381588"/>
                  </a:lnTo>
                  <a:cubicBezTo>
                    <a:pt x="63224" y="378052"/>
                    <a:pt x="61049" y="373769"/>
                    <a:pt x="58941" y="370234"/>
                  </a:cubicBezTo>
                  <a:cubicBezTo>
                    <a:pt x="58941" y="370234"/>
                    <a:pt x="58941" y="369555"/>
                    <a:pt x="58261" y="369555"/>
                  </a:cubicBezTo>
                  <a:cubicBezTo>
                    <a:pt x="40518" y="336243"/>
                    <a:pt x="31340" y="298648"/>
                    <a:pt x="31340" y="261054"/>
                  </a:cubicBezTo>
                  <a:cubicBezTo>
                    <a:pt x="31340" y="134810"/>
                    <a:pt x="134878" y="31272"/>
                    <a:pt x="261122" y="31272"/>
                  </a:cubicBezTo>
                  <a:cubicBezTo>
                    <a:pt x="387366" y="31272"/>
                    <a:pt x="490904" y="134810"/>
                    <a:pt x="490904" y="261054"/>
                  </a:cubicBezTo>
                  <a:cubicBezTo>
                    <a:pt x="490904" y="299328"/>
                    <a:pt x="481658" y="336243"/>
                    <a:pt x="463983" y="36955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" name="Forme libre 452">
              <a:extLst>
                <a:ext uri="{FF2B5EF4-FFF2-40B4-BE49-F238E27FC236}">
                  <a16:creationId xmlns:a16="http://schemas.microsoft.com/office/drawing/2014/main" id="{FA6EF403-2ACE-B243-844E-13B67541DCB9}"/>
                </a:ext>
              </a:extLst>
            </p:cNvPr>
            <p:cNvSpPr/>
            <p:nvPr/>
          </p:nvSpPr>
          <p:spPr>
            <a:xfrm>
              <a:off x="8031932" y="5607407"/>
              <a:ext cx="269483" cy="269483"/>
            </a:xfrm>
            <a:custGeom>
              <a:avLst/>
              <a:gdLst>
                <a:gd name="connsiteX0" fmla="*/ 134742 w 269483"/>
                <a:gd name="connsiteY0" fmla="*/ 0 h 269483"/>
                <a:gd name="connsiteX1" fmla="*/ 0 w 269483"/>
                <a:gd name="connsiteY1" fmla="*/ 134742 h 269483"/>
                <a:gd name="connsiteX2" fmla="*/ 134742 w 269483"/>
                <a:gd name="connsiteY2" fmla="*/ 269484 h 269483"/>
                <a:gd name="connsiteX3" fmla="*/ 269484 w 269483"/>
                <a:gd name="connsiteY3" fmla="*/ 134742 h 269483"/>
                <a:gd name="connsiteX4" fmla="*/ 134742 w 269483"/>
                <a:gd name="connsiteY4" fmla="*/ 0 h 269483"/>
                <a:gd name="connsiteX5" fmla="*/ 134742 w 269483"/>
                <a:gd name="connsiteY5" fmla="*/ 237600 h 269483"/>
                <a:gd name="connsiteX6" fmla="*/ 31884 w 269483"/>
                <a:gd name="connsiteY6" fmla="*/ 134742 h 269483"/>
                <a:gd name="connsiteX7" fmla="*/ 134742 w 269483"/>
                <a:gd name="connsiteY7" fmla="*/ 31884 h 269483"/>
                <a:gd name="connsiteX8" fmla="*/ 237600 w 269483"/>
                <a:gd name="connsiteY8" fmla="*/ 134742 h 269483"/>
                <a:gd name="connsiteX9" fmla="*/ 134742 w 269483"/>
                <a:gd name="connsiteY9" fmla="*/ 237600 h 26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483" h="269483">
                  <a:moveTo>
                    <a:pt x="134742" y="0"/>
                  </a:moveTo>
                  <a:cubicBezTo>
                    <a:pt x="60301" y="0"/>
                    <a:pt x="0" y="60301"/>
                    <a:pt x="0" y="134742"/>
                  </a:cubicBezTo>
                  <a:cubicBezTo>
                    <a:pt x="0" y="209183"/>
                    <a:pt x="60301" y="269484"/>
                    <a:pt x="134742" y="269484"/>
                  </a:cubicBezTo>
                  <a:cubicBezTo>
                    <a:pt x="209183" y="269484"/>
                    <a:pt x="269484" y="209183"/>
                    <a:pt x="269484" y="134742"/>
                  </a:cubicBezTo>
                  <a:cubicBezTo>
                    <a:pt x="269484" y="60301"/>
                    <a:pt x="209183" y="0"/>
                    <a:pt x="134742" y="0"/>
                  </a:cubicBezTo>
                  <a:close/>
                  <a:moveTo>
                    <a:pt x="134742" y="237600"/>
                  </a:moveTo>
                  <a:cubicBezTo>
                    <a:pt x="77976" y="237600"/>
                    <a:pt x="31884" y="191508"/>
                    <a:pt x="31884" y="134742"/>
                  </a:cubicBezTo>
                  <a:cubicBezTo>
                    <a:pt x="31884" y="77976"/>
                    <a:pt x="77976" y="31884"/>
                    <a:pt x="134742" y="31884"/>
                  </a:cubicBezTo>
                  <a:cubicBezTo>
                    <a:pt x="191508" y="31884"/>
                    <a:pt x="238280" y="77976"/>
                    <a:pt x="237600" y="134742"/>
                  </a:cubicBezTo>
                  <a:cubicBezTo>
                    <a:pt x="237600" y="191508"/>
                    <a:pt x="191508" y="237600"/>
                    <a:pt x="134742" y="23760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54" name="Graphique 199">
            <a:extLst>
              <a:ext uri="{FF2B5EF4-FFF2-40B4-BE49-F238E27FC236}">
                <a16:creationId xmlns:a16="http://schemas.microsoft.com/office/drawing/2014/main" id="{0AC45224-580A-A949-84E6-ECB9E0197C09}"/>
              </a:ext>
            </a:extLst>
          </p:cNvPr>
          <p:cNvSpPr/>
          <p:nvPr/>
        </p:nvSpPr>
        <p:spPr>
          <a:xfrm>
            <a:off x="2232402" y="5608223"/>
            <a:ext cx="904443" cy="551816"/>
          </a:xfrm>
          <a:custGeom>
            <a:avLst/>
            <a:gdLst>
              <a:gd name="connsiteX0" fmla="*/ 848765 w 904443"/>
              <a:gd name="connsiteY0" fmla="*/ 0 h 551816"/>
              <a:gd name="connsiteX1" fmla="*/ 55746 w 904443"/>
              <a:gd name="connsiteY1" fmla="*/ 0 h 551816"/>
              <a:gd name="connsiteX2" fmla="*/ 0 w 904443"/>
              <a:gd name="connsiteY2" fmla="*/ 55746 h 551816"/>
              <a:gd name="connsiteX3" fmla="*/ 0 w 904443"/>
              <a:gd name="connsiteY3" fmla="*/ 496071 h 551816"/>
              <a:gd name="connsiteX4" fmla="*/ 55746 w 904443"/>
              <a:gd name="connsiteY4" fmla="*/ 551816 h 551816"/>
              <a:gd name="connsiteX5" fmla="*/ 848697 w 904443"/>
              <a:gd name="connsiteY5" fmla="*/ 551816 h 551816"/>
              <a:gd name="connsiteX6" fmla="*/ 904443 w 904443"/>
              <a:gd name="connsiteY6" fmla="*/ 496071 h 551816"/>
              <a:gd name="connsiteX7" fmla="*/ 904443 w 904443"/>
              <a:gd name="connsiteY7" fmla="*/ 55746 h 551816"/>
              <a:gd name="connsiteX8" fmla="*/ 848697 w 904443"/>
              <a:gd name="connsiteY8" fmla="*/ 0 h 551816"/>
              <a:gd name="connsiteX9" fmla="*/ 830750 w 904443"/>
              <a:gd name="connsiteY9" fmla="*/ 31816 h 551816"/>
              <a:gd name="connsiteX10" fmla="*/ 565005 w 904443"/>
              <a:gd name="connsiteY10" fmla="*/ 190148 h 551816"/>
              <a:gd name="connsiteX11" fmla="*/ 564869 w 904443"/>
              <a:gd name="connsiteY11" fmla="*/ 190148 h 551816"/>
              <a:gd name="connsiteX12" fmla="*/ 478259 w 904443"/>
              <a:gd name="connsiteY12" fmla="*/ 241747 h 551816"/>
              <a:gd name="connsiteX13" fmla="*/ 426184 w 904443"/>
              <a:gd name="connsiteY13" fmla="*/ 241747 h 551816"/>
              <a:gd name="connsiteX14" fmla="*/ 339574 w 904443"/>
              <a:gd name="connsiteY14" fmla="*/ 190148 h 551816"/>
              <a:gd name="connsiteX15" fmla="*/ 339574 w 904443"/>
              <a:gd name="connsiteY15" fmla="*/ 190148 h 551816"/>
              <a:gd name="connsiteX16" fmla="*/ 73829 w 904443"/>
              <a:gd name="connsiteY16" fmla="*/ 31816 h 551816"/>
              <a:gd name="connsiteX17" fmla="*/ 830750 w 904443"/>
              <a:gd name="connsiteY17" fmla="*/ 31816 h 551816"/>
              <a:gd name="connsiteX18" fmla="*/ 32156 w 904443"/>
              <a:gd name="connsiteY18" fmla="*/ 498586 h 551816"/>
              <a:gd name="connsiteX19" fmla="*/ 31884 w 904443"/>
              <a:gd name="connsiteY19" fmla="*/ 496003 h 551816"/>
              <a:gd name="connsiteX20" fmla="*/ 31884 w 904443"/>
              <a:gd name="connsiteY20" fmla="*/ 55746 h 551816"/>
              <a:gd name="connsiteX21" fmla="*/ 34331 w 904443"/>
              <a:gd name="connsiteY21" fmla="*/ 45412 h 551816"/>
              <a:gd name="connsiteX22" fmla="*/ 306059 w 904443"/>
              <a:gd name="connsiteY22" fmla="*/ 207280 h 551816"/>
              <a:gd name="connsiteX23" fmla="*/ 32156 w 904443"/>
              <a:gd name="connsiteY23" fmla="*/ 498586 h 551816"/>
              <a:gd name="connsiteX24" fmla="*/ 55814 w 904443"/>
              <a:gd name="connsiteY24" fmla="*/ 519933 h 551816"/>
              <a:gd name="connsiteX25" fmla="*/ 334068 w 904443"/>
              <a:gd name="connsiteY25" fmla="*/ 224003 h 551816"/>
              <a:gd name="connsiteX26" fmla="*/ 409936 w 904443"/>
              <a:gd name="connsiteY26" fmla="*/ 269212 h 551816"/>
              <a:gd name="connsiteX27" fmla="*/ 452290 w 904443"/>
              <a:gd name="connsiteY27" fmla="*/ 280905 h 551816"/>
              <a:gd name="connsiteX28" fmla="*/ 494643 w 904443"/>
              <a:gd name="connsiteY28" fmla="*/ 269212 h 551816"/>
              <a:gd name="connsiteX29" fmla="*/ 570512 w 904443"/>
              <a:gd name="connsiteY29" fmla="*/ 224003 h 551816"/>
              <a:gd name="connsiteX30" fmla="*/ 848765 w 904443"/>
              <a:gd name="connsiteY30" fmla="*/ 519933 h 551816"/>
              <a:gd name="connsiteX31" fmla="*/ 55814 w 904443"/>
              <a:gd name="connsiteY31" fmla="*/ 519933 h 551816"/>
              <a:gd name="connsiteX32" fmla="*/ 872627 w 904443"/>
              <a:gd name="connsiteY32" fmla="*/ 496071 h 551816"/>
              <a:gd name="connsiteX33" fmla="*/ 872355 w 904443"/>
              <a:gd name="connsiteY33" fmla="*/ 498654 h 551816"/>
              <a:gd name="connsiteX34" fmla="*/ 598453 w 904443"/>
              <a:gd name="connsiteY34" fmla="*/ 207348 h 551816"/>
              <a:gd name="connsiteX35" fmla="*/ 870180 w 904443"/>
              <a:gd name="connsiteY35" fmla="*/ 45412 h 551816"/>
              <a:gd name="connsiteX36" fmla="*/ 872627 w 904443"/>
              <a:gd name="connsiteY36" fmla="*/ 55746 h 551816"/>
              <a:gd name="connsiteX37" fmla="*/ 872627 w 904443"/>
              <a:gd name="connsiteY37" fmla="*/ 496071 h 55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04443" h="551816">
                <a:moveTo>
                  <a:pt x="848765" y="0"/>
                </a:moveTo>
                <a:lnTo>
                  <a:pt x="55746" y="0"/>
                </a:lnTo>
                <a:cubicBezTo>
                  <a:pt x="25018" y="0"/>
                  <a:pt x="0" y="25018"/>
                  <a:pt x="0" y="55746"/>
                </a:cubicBezTo>
                <a:lnTo>
                  <a:pt x="0" y="496071"/>
                </a:lnTo>
                <a:cubicBezTo>
                  <a:pt x="0" y="526799"/>
                  <a:pt x="25018" y="551816"/>
                  <a:pt x="55746" y="551816"/>
                </a:cubicBezTo>
                <a:lnTo>
                  <a:pt x="848697" y="551816"/>
                </a:lnTo>
                <a:cubicBezTo>
                  <a:pt x="879426" y="551816"/>
                  <a:pt x="904443" y="526799"/>
                  <a:pt x="904443" y="496071"/>
                </a:cubicBezTo>
                <a:lnTo>
                  <a:pt x="904443" y="55746"/>
                </a:lnTo>
                <a:cubicBezTo>
                  <a:pt x="904443" y="25018"/>
                  <a:pt x="879426" y="0"/>
                  <a:pt x="848697" y="0"/>
                </a:cubicBezTo>
                <a:close/>
                <a:moveTo>
                  <a:pt x="830750" y="31816"/>
                </a:moveTo>
                <a:lnTo>
                  <a:pt x="565005" y="190148"/>
                </a:lnTo>
                <a:cubicBezTo>
                  <a:pt x="565005" y="190148"/>
                  <a:pt x="564937" y="190148"/>
                  <a:pt x="564869" y="190148"/>
                </a:cubicBezTo>
                <a:lnTo>
                  <a:pt x="478259" y="241747"/>
                </a:lnTo>
                <a:cubicBezTo>
                  <a:pt x="462215" y="251332"/>
                  <a:pt x="442228" y="251332"/>
                  <a:pt x="426184" y="241747"/>
                </a:cubicBezTo>
                <a:lnTo>
                  <a:pt x="339574" y="190148"/>
                </a:lnTo>
                <a:cubicBezTo>
                  <a:pt x="339574" y="190148"/>
                  <a:pt x="339574" y="190148"/>
                  <a:pt x="339574" y="190148"/>
                </a:cubicBezTo>
                <a:lnTo>
                  <a:pt x="73829" y="31816"/>
                </a:lnTo>
                <a:lnTo>
                  <a:pt x="830750" y="31816"/>
                </a:lnTo>
                <a:close/>
                <a:moveTo>
                  <a:pt x="32156" y="498586"/>
                </a:moveTo>
                <a:cubicBezTo>
                  <a:pt x="32088" y="497702"/>
                  <a:pt x="31884" y="496886"/>
                  <a:pt x="31884" y="496003"/>
                </a:cubicBezTo>
                <a:lnTo>
                  <a:pt x="31884" y="55746"/>
                </a:lnTo>
                <a:cubicBezTo>
                  <a:pt x="31884" y="52007"/>
                  <a:pt x="32836" y="48540"/>
                  <a:pt x="34331" y="45412"/>
                </a:cubicBezTo>
                <a:lnTo>
                  <a:pt x="306059" y="207280"/>
                </a:lnTo>
                <a:lnTo>
                  <a:pt x="32156" y="498586"/>
                </a:lnTo>
                <a:close/>
                <a:moveTo>
                  <a:pt x="55814" y="519933"/>
                </a:moveTo>
                <a:lnTo>
                  <a:pt x="334068" y="224003"/>
                </a:lnTo>
                <a:lnTo>
                  <a:pt x="409936" y="269212"/>
                </a:lnTo>
                <a:cubicBezTo>
                  <a:pt x="422989" y="276962"/>
                  <a:pt x="437673" y="280905"/>
                  <a:pt x="452290" y="280905"/>
                </a:cubicBezTo>
                <a:cubicBezTo>
                  <a:pt x="466906" y="280905"/>
                  <a:pt x="481590" y="277030"/>
                  <a:pt x="494643" y="269212"/>
                </a:cubicBezTo>
                <a:lnTo>
                  <a:pt x="570512" y="224003"/>
                </a:lnTo>
                <a:lnTo>
                  <a:pt x="848765" y="519933"/>
                </a:lnTo>
                <a:lnTo>
                  <a:pt x="55814" y="519933"/>
                </a:lnTo>
                <a:close/>
                <a:moveTo>
                  <a:pt x="872627" y="496071"/>
                </a:moveTo>
                <a:cubicBezTo>
                  <a:pt x="872627" y="496954"/>
                  <a:pt x="872491" y="497770"/>
                  <a:pt x="872355" y="498654"/>
                </a:cubicBezTo>
                <a:lnTo>
                  <a:pt x="598453" y="207348"/>
                </a:lnTo>
                <a:lnTo>
                  <a:pt x="870180" y="45412"/>
                </a:lnTo>
                <a:cubicBezTo>
                  <a:pt x="871676" y="48540"/>
                  <a:pt x="872627" y="52007"/>
                  <a:pt x="872627" y="55746"/>
                </a:cubicBezTo>
                <a:lnTo>
                  <a:pt x="872627" y="496071"/>
                </a:lnTo>
                <a:close/>
              </a:path>
            </a:pathLst>
          </a:custGeom>
          <a:solidFill>
            <a:srgbClr val="A71680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55" name="Graphique 205">
            <a:extLst>
              <a:ext uri="{FF2B5EF4-FFF2-40B4-BE49-F238E27FC236}">
                <a16:creationId xmlns:a16="http://schemas.microsoft.com/office/drawing/2014/main" id="{F464DC6D-89FF-D94B-9ED5-79F317EB9497}"/>
              </a:ext>
            </a:extLst>
          </p:cNvPr>
          <p:cNvGrpSpPr/>
          <p:nvPr/>
        </p:nvGrpSpPr>
        <p:grpSpPr>
          <a:xfrm>
            <a:off x="4901910" y="2369825"/>
            <a:ext cx="1162506" cy="1162506"/>
            <a:chOff x="4901910" y="2369825"/>
            <a:chExt cx="1162506" cy="1162506"/>
          </a:xfrm>
        </p:grpSpPr>
        <p:sp>
          <p:nvSpPr>
            <p:cNvPr id="456" name="Forme libre 455">
              <a:extLst>
                <a:ext uri="{FF2B5EF4-FFF2-40B4-BE49-F238E27FC236}">
                  <a16:creationId xmlns:a16="http://schemas.microsoft.com/office/drawing/2014/main" id="{2884D8E7-DD1F-F344-B4B4-4B04F44EA973}"/>
                </a:ext>
              </a:extLst>
            </p:cNvPr>
            <p:cNvSpPr/>
            <p:nvPr/>
          </p:nvSpPr>
          <p:spPr>
            <a:xfrm>
              <a:off x="4979954" y="2659091"/>
              <a:ext cx="1018790" cy="549505"/>
            </a:xfrm>
            <a:custGeom>
              <a:avLst/>
              <a:gdLst>
                <a:gd name="connsiteX0" fmla="*/ 1014983 w 1018790"/>
                <a:gd name="connsiteY0" fmla="*/ 263909 h 549505"/>
                <a:gd name="connsiteX1" fmla="*/ 757328 w 1018790"/>
                <a:gd name="connsiteY1" fmla="*/ 62340 h 549505"/>
                <a:gd name="connsiteX2" fmla="*/ 509395 w 1018790"/>
                <a:gd name="connsiteY2" fmla="*/ 0 h 549505"/>
                <a:gd name="connsiteX3" fmla="*/ 3875 w 1018790"/>
                <a:gd name="connsiteY3" fmla="*/ 263909 h 549505"/>
                <a:gd name="connsiteX4" fmla="*/ 3875 w 1018790"/>
                <a:gd name="connsiteY4" fmla="*/ 285596 h 549505"/>
                <a:gd name="connsiteX5" fmla="*/ 270504 w 1018790"/>
                <a:gd name="connsiteY5" fmla="*/ 491448 h 549505"/>
                <a:gd name="connsiteX6" fmla="*/ 509327 w 1018790"/>
                <a:gd name="connsiteY6" fmla="*/ 549505 h 549505"/>
                <a:gd name="connsiteX7" fmla="*/ 1014915 w 1018790"/>
                <a:gd name="connsiteY7" fmla="*/ 285596 h 549505"/>
                <a:gd name="connsiteX8" fmla="*/ 1014915 w 1018790"/>
                <a:gd name="connsiteY8" fmla="*/ 263909 h 549505"/>
                <a:gd name="connsiteX9" fmla="*/ 509463 w 1018790"/>
                <a:gd name="connsiteY9" fmla="*/ 411228 h 549505"/>
                <a:gd name="connsiteX10" fmla="*/ 296813 w 1018790"/>
                <a:gd name="connsiteY10" fmla="*/ 198578 h 549505"/>
                <a:gd name="connsiteX11" fmla="*/ 342225 w 1018790"/>
                <a:gd name="connsiteY11" fmla="*/ 67303 h 549505"/>
                <a:gd name="connsiteX12" fmla="*/ 509463 w 1018790"/>
                <a:gd name="connsiteY12" fmla="*/ 35895 h 549505"/>
                <a:gd name="connsiteX13" fmla="*/ 676701 w 1018790"/>
                <a:gd name="connsiteY13" fmla="*/ 67235 h 549505"/>
                <a:gd name="connsiteX14" fmla="*/ 722113 w 1018790"/>
                <a:gd name="connsiteY14" fmla="*/ 198646 h 549505"/>
                <a:gd name="connsiteX15" fmla="*/ 509463 w 1018790"/>
                <a:gd name="connsiteY15" fmla="*/ 411296 h 549505"/>
                <a:gd name="connsiteX16" fmla="*/ 262618 w 1018790"/>
                <a:gd name="connsiteY16" fmla="*/ 198578 h 549505"/>
                <a:gd name="connsiteX17" fmla="*/ 509463 w 1018790"/>
                <a:gd name="connsiteY17" fmla="*/ 445491 h 549505"/>
                <a:gd name="connsiteX18" fmla="*/ 756377 w 1018790"/>
                <a:gd name="connsiteY18" fmla="*/ 198578 h 549505"/>
                <a:gd name="connsiteX19" fmla="*/ 729592 w 1018790"/>
                <a:gd name="connsiteY19" fmla="*/ 86950 h 549505"/>
                <a:gd name="connsiteX20" fmla="*/ 742100 w 1018790"/>
                <a:gd name="connsiteY20" fmla="*/ 93000 h 549505"/>
                <a:gd name="connsiteX21" fmla="*/ 979088 w 1018790"/>
                <a:gd name="connsiteY21" fmla="*/ 274787 h 549505"/>
                <a:gd name="connsiteX22" fmla="*/ 509463 w 1018790"/>
                <a:gd name="connsiteY22" fmla="*/ 515310 h 549505"/>
                <a:gd name="connsiteX23" fmla="*/ 285460 w 1018790"/>
                <a:gd name="connsiteY23" fmla="*/ 460652 h 549505"/>
                <a:gd name="connsiteX24" fmla="*/ 39974 w 1018790"/>
                <a:gd name="connsiteY24" fmla="*/ 274787 h 549505"/>
                <a:gd name="connsiteX25" fmla="*/ 289199 w 1018790"/>
                <a:gd name="connsiteY25" fmla="*/ 87426 h 549505"/>
                <a:gd name="connsiteX26" fmla="*/ 262686 w 1018790"/>
                <a:gd name="connsiteY26" fmla="*/ 198578 h 54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8790" h="549505">
                  <a:moveTo>
                    <a:pt x="1014983" y="263909"/>
                  </a:moveTo>
                  <a:cubicBezTo>
                    <a:pt x="1010836" y="258879"/>
                    <a:pt x="911446" y="139093"/>
                    <a:pt x="757328" y="62340"/>
                  </a:cubicBezTo>
                  <a:cubicBezTo>
                    <a:pt x="674321" y="20939"/>
                    <a:pt x="590907" y="0"/>
                    <a:pt x="509395" y="0"/>
                  </a:cubicBezTo>
                  <a:cubicBezTo>
                    <a:pt x="223799" y="0"/>
                    <a:pt x="12713" y="253168"/>
                    <a:pt x="3875" y="263909"/>
                  </a:cubicBezTo>
                  <a:cubicBezTo>
                    <a:pt x="-1292" y="270164"/>
                    <a:pt x="-1292" y="279341"/>
                    <a:pt x="3875" y="285596"/>
                  </a:cubicBezTo>
                  <a:cubicBezTo>
                    <a:pt x="8158" y="290830"/>
                    <a:pt x="111016" y="414967"/>
                    <a:pt x="270504" y="491448"/>
                  </a:cubicBezTo>
                  <a:cubicBezTo>
                    <a:pt x="350315" y="529994"/>
                    <a:pt x="430671" y="549505"/>
                    <a:pt x="509327" y="549505"/>
                  </a:cubicBezTo>
                  <a:cubicBezTo>
                    <a:pt x="795195" y="549505"/>
                    <a:pt x="1006078" y="296405"/>
                    <a:pt x="1014915" y="285596"/>
                  </a:cubicBezTo>
                  <a:cubicBezTo>
                    <a:pt x="1020082" y="279341"/>
                    <a:pt x="1020082" y="270164"/>
                    <a:pt x="1014915" y="263909"/>
                  </a:cubicBezTo>
                  <a:close/>
                  <a:moveTo>
                    <a:pt x="509463" y="411228"/>
                  </a:moveTo>
                  <a:cubicBezTo>
                    <a:pt x="392193" y="411228"/>
                    <a:pt x="296813" y="315848"/>
                    <a:pt x="296813" y="198578"/>
                  </a:cubicBezTo>
                  <a:cubicBezTo>
                    <a:pt x="296813" y="151126"/>
                    <a:pt x="312925" y="104558"/>
                    <a:pt x="342225" y="67303"/>
                  </a:cubicBezTo>
                  <a:cubicBezTo>
                    <a:pt x="398583" y="46432"/>
                    <a:pt x="454873" y="35895"/>
                    <a:pt x="509463" y="35895"/>
                  </a:cubicBezTo>
                  <a:cubicBezTo>
                    <a:pt x="564053" y="35895"/>
                    <a:pt x="620479" y="46432"/>
                    <a:pt x="676701" y="67235"/>
                  </a:cubicBezTo>
                  <a:cubicBezTo>
                    <a:pt x="706001" y="104490"/>
                    <a:pt x="722113" y="151126"/>
                    <a:pt x="722113" y="198646"/>
                  </a:cubicBezTo>
                  <a:cubicBezTo>
                    <a:pt x="722113" y="315916"/>
                    <a:pt x="626734" y="411296"/>
                    <a:pt x="509463" y="411296"/>
                  </a:cubicBezTo>
                  <a:close/>
                  <a:moveTo>
                    <a:pt x="262618" y="198578"/>
                  </a:moveTo>
                  <a:cubicBezTo>
                    <a:pt x="262618" y="334679"/>
                    <a:pt x="373362" y="445491"/>
                    <a:pt x="509463" y="445491"/>
                  </a:cubicBezTo>
                  <a:cubicBezTo>
                    <a:pt x="645565" y="445491"/>
                    <a:pt x="756377" y="334747"/>
                    <a:pt x="756377" y="198578"/>
                  </a:cubicBezTo>
                  <a:cubicBezTo>
                    <a:pt x="756377" y="160032"/>
                    <a:pt x="747131" y="121553"/>
                    <a:pt x="729592" y="86950"/>
                  </a:cubicBezTo>
                  <a:cubicBezTo>
                    <a:pt x="733738" y="88922"/>
                    <a:pt x="737953" y="90893"/>
                    <a:pt x="742100" y="93000"/>
                  </a:cubicBezTo>
                  <a:cubicBezTo>
                    <a:pt x="864129" y="153777"/>
                    <a:pt x="952847" y="245758"/>
                    <a:pt x="979088" y="274787"/>
                  </a:cubicBezTo>
                  <a:cubicBezTo>
                    <a:pt x="939794" y="318160"/>
                    <a:pt x="748083" y="515310"/>
                    <a:pt x="509463" y="515310"/>
                  </a:cubicBezTo>
                  <a:cubicBezTo>
                    <a:pt x="435974" y="515310"/>
                    <a:pt x="360649" y="496954"/>
                    <a:pt x="285460" y="460652"/>
                  </a:cubicBezTo>
                  <a:cubicBezTo>
                    <a:pt x="159216" y="400079"/>
                    <a:pt x="67099" y="304835"/>
                    <a:pt x="39974" y="274787"/>
                  </a:cubicBezTo>
                  <a:cubicBezTo>
                    <a:pt x="67575" y="244262"/>
                    <a:pt x="160779" y="148339"/>
                    <a:pt x="289199" y="87426"/>
                  </a:cubicBezTo>
                  <a:cubicBezTo>
                    <a:pt x="271795" y="121893"/>
                    <a:pt x="262686" y="160236"/>
                    <a:pt x="262686" y="198578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457" name="Forme libre 456">
              <a:extLst>
                <a:ext uri="{FF2B5EF4-FFF2-40B4-BE49-F238E27FC236}">
                  <a16:creationId xmlns:a16="http://schemas.microsoft.com/office/drawing/2014/main" id="{E9091E8E-CB6A-504E-BF87-F1E84AF6BA08}"/>
                </a:ext>
              </a:extLst>
            </p:cNvPr>
            <p:cNvSpPr/>
            <p:nvPr/>
          </p:nvSpPr>
          <p:spPr>
            <a:xfrm>
              <a:off x="5378265" y="2746449"/>
              <a:ext cx="222235" cy="222371"/>
            </a:xfrm>
            <a:custGeom>
              <a:avLst/>
              <a:gdLst>
                <a:gd name="connsiteX0" fmla="*/ 111084 w 222235"/>
                <a:gd name="connsiteY0" fmla="*/ 222304 h 222371"/>
                <a:gd name="connsiteX1" fmla="*/ 222236 w 222235"/>
                <a:gd name="connsiteY1" fmla="*/ 111152 h 222371"/>
                <a:gd name="connsiteX2" fmla="*/ 111084 w 222235"/>
                <a:gd name="connsiteY2" fmla="*/ 0 h 222371"/>
                <a:gd name="connsiteX3" fmla="*/ 83551 w 222235"/>
                <a:gd name="connsiteY3" fmla="*/ 3603 h 222371"/>
                <a:gd name="connsiteX4" fmla="*/ 102314 w 222235"/>
                <a:gd name="connsiteY4" fmla="*/ 30592 h 222371"/>
                <a:gd name="connsiteX5" fmla="*/ 111084 w 222235"/>
                <a:gd name="connsiteY5" fmla="*/ 30116 h 222371"/>
                <a:gd name="connsiteX6" fmla="*/ 192187 w 222235"/>
                <a:gd name="connsiteY6" fmla="*/ 111220 h 222371"/>
                <a:gd name="connsiteX7" fmla="*/ 111084 w 222235"/>
                <a:gd name="connsiteY7" fmla="*/ 192323 h 222371"/>
                <a:gd name="connsiteX8" fmla="*/ 30048 w 222235"/>
                <a:gd name="connsiteY8" fmla="*/ 111220 h 222371"/>
                <a:gd name="connsiteX9" fmla="*/ 31544 w 222235"/>
                <a:gd name="connsiteY9" fmla="*/ 96060 h 222371"/>
                <a:gd name="connsiteX10" fmla="*/ 6050 w 222235"/>
                <a:gd name="connsiteY10" fmla="*/ 75257 h 222371"/>
                <a:gd name="connsiteX11" fmla="*/ 0 w 222235"/>
                <a:gd name="connsiteY11" fmla="*/ 111220 h 222371"/>
                <a:gd name="connsiteX12" fmla="*/ 111152 w 222235"/>
                <a:gd name="connsiteY12" fmla="*/ 222372 h 22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235" h="222371">
                  <a:moveTo>
                    <a:pt x="111084" y="222304"/>
                  </a:moveTo>
                  <a:cubicBezTo>
                    <a:pt x="172404" y="222304"/>
                    <a:pt x="222236" y="172472"/>
                    <a:pt x="222236" y="111152"/>
                  </a:cubicBezTo>
                  <a:cubicBezTo>
                    <a:pt x="222236" y="49831"/>
                    <a:pt x="172336" y="0"/>
                    <a:pt x="111084" y="0"/>
                  </a:cubicBezTo>
                  <a:cubicBezTo>
                    <a:pt x="101566" y="0"/>
                    <a:pt x="92389" y="1360"/>
                    <a:pt x="83551" y="3603"/>
                  </a:cubicBezTo>
                  <a:cubicBezTo>
                    <a:pt x="92321" y="10333"/>
                    <a:pt x="99051" y="19715"/>
                    <a:pt x="102314" y="30592"/>
                  </a:cubicBezTo>
                  <a:cubicBezTo>
                    <a:pt x="105169" y="30252"/>
                    <a:pt x="108093" y="30116"/>
                    <a:pt x="111084" y="30116"/>
                  </a:cubicBezTo>
                  <a:cubicBezTo>
                    <a:pt x="155817" y="30116"/>
                    <a:pt x="192187" y="66487"/>
                    <a:pt x="192187" y="111220"/>
                  </a:cubicBezTo>
                  <a:cubicBezTo>
                    <a:pt x="192187" y="155953"/>
                    <a:pt x="155817" y="192323"/>
                    <a:pt x="111084" y="192323"/>
                  </a:cubicBezTo>
                  <a:cubicBezTo>
                    <a:pt x="66351" y="192323"/>
                    <a:pt x="30048" y="155953"/>
                    <a:pt x="30048" y="111220"/>
                  </a:cubicBezTo>
                  <a:cubicBezTo>
                    <a:pt x="30048" y="106053"/>
                    <a:pt x="30592" y="101022"/>
                    <a:pt x="31544" y="96060"/>
                  </a:cubicBezTo>
                  <a:cubicBezTo>
                    <a:pt x="21007" y="91913"/>
                    <a:pt x="12169" y="84639"/>
                    <a:pt x="6050" y="75257"/>
                  </a:cubicBezTo>
                  <a:cubicBezTo>
                    <a:pt x="2175" y="86542"/>
                    <a:pt x="0" y="98643"/>
                    <a:pt x="0" y="111220"/>
                  </a:cubicBezTo>
                  <a:cubicBezTo>
                    <a:pt x="0" y="172540"/>
                    <a:pt x="49831" y="222372"/>
                    <a:pt x="111152" y="222372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8" name="Graphique 209">
            <a:extLst>
              <a:ext uri="{FF2B5EF4-FFF2-40B4-BE49-F238E27FC236}">
                <a16:creationId xmlns:a16="http://schemas.microsoft.com/office/drawing/2014/main" id="{271BC1D3-C14D-CE42-A1E9-1DAD32AAD659}"/>
              </a:ext>
            </a:extLst>
          </p:cNvPr>
          <p:cNvGrpSpPr/>
          <p:nvPr/>
        </p:nvGrpSpPr>
        <p:grpSpPr>
          <a:xfrm>
            <a:off x="4846633" y="5293871"/>
            <a:ext cx="1162506" cy="1162506"/>
            <a:chOff x="4846633" y="5293871"/>
            <a:chExt cx="1162506" cy="1162506"/>
          </a:xfrm>
        </p:grpSpPr>
        <p:sp>
          <p:nvSpPr>
            <p:cNvPr id="459" name="Forme libre 458">
              <a:extLst>
                <a:ext uri="{FF2B5EF4-FFF2-40B4-BE49-F238E27FC236}">
                  <a16:creationId xmlns:a16="http://schemas.microsoft.com/office/drawing/2014/main" id="{70CB669B-9D49-B04C-A895-C0D32EC6F1FC}"/>
                </a:ext>
              </a:extLst>
            </p:cNvPr>
            <p:cNvSpPr/>
            <p:nvPr/>
          </p:nvSpPr>
          <p:spPr>
            <a:xfrm>
              <a:off x="5138959" y="5349276"/>
              <a:ext cx="220672" cy="220672"/>
            </a:xfrm>
            <a:custGeom>
              <a:avLst/>
              <a:gdLst>
                <a:gd name="connsiteX0" fmla="*/ 110880 w 220672"/>
                <a:gd name="connsiteY0" fmla="*/ 220672 h 220672"/>
                <a:gd name="connsiteX1" fmla="*/ 220672 w 220672"/>
                <a:gd name="connsiteY1" fmla="*/ 110880 h 220672"/>
                <a:gd name="connsiteX2" fmla="*/ 110880 w 220672"/>
                <a:gd name="connsiteY2" fmla="*/ 0 h 220672"/>
                <a:gd name="connsiteX3" fmla="*/ 0 w 220672"/>
                <a:gd name="connsiteY3" fmla="*/ 110880 h 220672"/>
                <a:gd name="connsiteX4" fmla="*/ 110880 w 220672"/>
                <a:gd name="connsiteY4" fmla="*/ 220672 h 220672"/>
                <a:gd name="connsiteX5" fmla="*/ 110880 w 220672"/>
                <a:gd name="connsiteY5" fmla="*/ 27465 h 220672"/>
                <a:gd name="connsiteX6" fmla="*/ 193207 w 220672"/>
                <a:gd name="connsiteY6" fmla="*/ 110948 h 220672"/>
                <a:gd name="connsiteX7" fmla="*/ 110880 w 220672"/>
                <a:gd name="connsiteY7" fmla="*/ 193275 h 220672"/>
                <a:gd name="connsiteX8" fmla="*/ 27397 w 220672"/>
                <a:gd name="connsiteY8" fmla="*/ 110948 h 220672"/>
                <a:gd name="connsiteX9" fmla="*/ 110880 w 220672"/>
                <a:gd name="connsiteY9" fmla="*/ 27465 h 22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672" h="220672">
                  <a:moveTo>
                    <a:pt x="110880" y="220672"/>
                  </a:moveTo>
                  <a:cubicBezTo>
                    <a:pt x="171453" y="220672"/>
                    <a:pt x="220672" y="171521"/>
                    <a:pt x="220672" y="110880"/>
                  </a:cubicBezTo>
                  <a:cubicBezTo>
                    <a:pt x="220672" y="50239"/>
                    <a:pt x="171521" y="0"/>
                    <a:pt x="110880" y="0"/>
                  </a:cubicBezTo>
                  <a:cubicBezTo>
                    <a:pt x="50239" y="0"/>
                    <a:pt x="0" y="49152"/>
                    <a:pt x="0" y="110880"/>
                  </a:cubicBezTo>
                  <a:cubicBezTo>
                    <a:pt x="0" y="172608"/>
                    <a:pt x="49152" y="220672"/>
                    <a:pt x="110880" y="220672"/>
                  </a:cubicBezTo>
                  <a:close/>
                  <a:moveTo>
                    <a:pt x="110880" y="27465"/>
                  </a:moveTo>
                  <a:cubicBezTo>
                    <a:pt x="156632" y="27465"/>
                    <a:pt x="193207" y="64040"/>
                    <a:pt x="193207" y="110948"/>
                  </a:cubicBezTo>
                  <a:cubicBezTo>
                    <a:pt x="193207" y="157856"/>
                    <a:pt x="156632" y="193275"/>
                    <a:pt x="110880" y="193275"/>
                  </a:cubicBezTo>
                  <a:cubicBezTo>
                    <a:pt x="65128" y="193275"/>
                    <a:pt x="27397" y="156700"/>
                    <a:pt x="27397" y="110948"/>
                  </a:cubicBezTo>
                  <a:cubicBezTo>
                    <a:pt x="27397" y="65196"/>
                    <a:pt x="63972" y="27465"/>
                    <a:pt x="110880" y="27465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" name="Forme libre 459">
              <a:extLst>
                <a:ext uri="{FF2B5EF4-FFF2-40B4-BE49-F238E27FC236}">
                  <a16:creationId xmlns:a16="http://schemas.microsoft.com/office/drawing/2014/main" id="{8C4F6BD1-C0A8-2E4B-BCA6-841854B77C65}"/>
                </a:ext>
              </a:extLst>
            </p:cNvPr>
            <p:cNvSpPr/>
            <p:nvPr/>
          </p:nvSpPr>
          <p:spPr>
            <a:xfrm>
              <a:off x="5069208" y="5586197"/>
              <a:ext cx="597484" cy="796758"/>
            </a:xfrm>
            <a:custGeom>
              <a:avLst/>
              <a:gdLst>
                <a:gd name="connsiteX0" fmla="*/ 590091 w 597484"/>
                <a:gd name="connsiteY0" fmla="*/ 32496 h 796758"/>
                <a:gd name="connsiteX1" fmla="*/ 590091 w 597484"/>
                <a:gd name="connsiteY1" fmla="*/ 31340 h 796758"/>
                <a:gd name="connsiteX2" fmla="*/ 510279 w 597484"/>
                <a:gd name="connsiteY2" fmla="*/ 12781 h 796758"/>
                <a:gd name="connsiteX3" fmla="*/ 504500 w 597484"/>
                <a:gd name="connsiteY3" fmla="*/ 16248 h 796758"/>
                <a:gd name="connsiteX4" fmla="*/ 410752 w 597484"/>
                <a:gd name="connsiteY4" fmla="*/ 91641 h 796758"/>
                <a:gd name="connsiteX5" fmla="*/ 317004 w 597484"/>
                <a:gd name="connsiteY5" fmla="*/ 12781 h 796758"/>
                <a:gd name="connsiteX6" fmla="*/ 279953 w 597484"/>
                <a:gd name="connsiteY6" fmla="*/ 0 h 796758"/>
                <a:gd name="connsiteX7" fmla="*/ 89057 w 597484"/>
                <a:gd name="connsiteY7" fmla="*/ 0 h 796758"/>
                <a:gd name="connsiteX8" fmla="*/ 0 w 597484"/>
                <a:gd name="connsiteY8" fmla="*/ 89329 h 796758"/>
                <a:gd name="connsiteX9" fmla="*/ 0 w 597484"/>
                <a:gd name="connsiteY9" fmla="*/ 279545 h 796758"/>
                <a:gd name="connsiteX10" fmla="*/ 61320 w 597484"/>
                <a:gd name="connsiteY10" fmla="*/ 364184 h 796758"/>
                <a:gd name="connsiteX11" fmla="*/ 61320 w 597484"/>
                <a:gd name="connsiteY11" fmla="*/ 735302 h 796758"/>
                <a:gd name="connsiteX12" fmla="*/ 121485 w 597484"/>
                <a:gd name="connsiteY12" fmla="*/ 796759 h 796758"/>
                <a:gd name="connsiteX13" fmla="*/ 181650 w 597484"/>
                <a:gd name="connsiteY13" fmla="*/ 735302 h 796758"/>
                <a:gd name="connsiteX14" fmla="*/ 181650 w 597484"/>
                <a:gd name="connsiteY14" fmla="*/ 465070 h 796758"/>
                <a:gd name="connsiteX15" fmla="*/ 186273 w 597484"/>
                <a:gd name="connsiteY15" fmla="*/ 459292 h 796758"/>
                <a:gd name="connsiteX16" fmla="*/ 192051 w 597484"/>
                <a:gd name="connsiteY16" fmla="*/ 462759 h 796758"/>
                <a:gd name="connsiteX17" fmla="*/ 192051 w 597484"/>
                <a:gd name="connsiteY17" fmla="*/ 735302 h 796758"/>
                <a:gd name="connsiteX18" fmla="*/ 248749 w 597484"/>
                <a:gd name="connsiteY18" fmla="*/ 796759 h 796758"/>
                <a:gd name="connsiteX19" fmla="*/ 308914 w 597484"/>
                <a:gd name="connsiteY19" fmla="*/ 735302 h 796758"/>
                <a:gd name="connsiteX20" fmla="*/ 308914 w 597484"/>
                <a:gd name="connsiteY20" fmla="*/ 156564 h 796758"/>
                <a:gd name="connsiteX21" fmla="*/ 372546 w 597484"/>
                <a:gd name="connsiteY21" fmla="*/ 209931 h 796758"/>
                <a:gd name="connsiteX22" fmla="*/ 409596 w 597484"/>
                <a:gd name="connsiteY22" fmla="*/ 223867 h 796758"/>
                <a:gd name="connsiteX23" fmla="*/ 445491 w 597484"/>
                <a:gd name="connsiteY23" fmla="*/ 211087 h 796758"/>
                <a:gd name="connsiteX24" fmla="*/ 573911 w 597484"/>
                <a:gd name="connsiteY24" fmla="*/ 109044 h 796758"/>
                <a:gd name="connsiteX25" fmla="*/ 590091 w 597484"/>
                <a:gd name="connsiteY25" fmla="*/ 32496 h 796758"/>
                <a:gd name="connsiteX26" fmla="*/ 557663 w 597484"/>
                <a:gd name="connsiteY26" fmla="*/ 87018 h 796758"/>
                <a:gd name="connsiteX27" fmla="*/ 428088 w 597484"/>
                <a:gd name="connsiteY27" fmla="*/ 189060 h 796758"/>
                <a:gd name="connsiteX28" fmla="*/ 409596 w 597484"/>
                <a:gd name="connsiteY28" fmla="*/ 195994 h 796758"/>
                <a:gd name="connsiteX29" fmla="*/ 391105 w 597484"/>
                <a:gd name="connsiteY29" fmla="*/ 189060 h 796758"/>
                <a:gd name="connsiteX30" fmla="*/ 281177 w 597484"/>
                <a:gd name="connsiteY30" fmla="*/ 97419 h 796758"/>
                <a:gd name="connsiteX31" fmla="*/ 281177 w 597484"/>
                <a:gd name="connsiteY31" fmla="*/ 735302 h 796758"/>
                <a:gd name="connsiteX32" fmla="*/ 248749 w 597484"/>
                <a:gd name="connsiteY32" fmla="*/ 768954 h 796758"/>
                <a:gd name="connsiteX33" fmla="*/ 216321 w 597484"/>
                <a:gd name="connsiteY33" fmla="*/ 735302 h 796758"/>
                <a:gd name="connsiteX34" fmla="*/ 216321 w 597484"/>
                <a:gd name="connsiteY34" fmla="*/ 462759 h 796758"/>
                <a:gd name="connsiteX35" fmla="*/ 215166 w 597484"/>
                <a:gd name="connsiteY35" fmla="*/ 456980 h 796758"/>
                <a:gd name="connsiteX36" fmla="*/ 179271 w 597484"/>
                <a:gd name="connsiteY36" fmla="*/ 432643 h 796758"/>
                <a:gd name="connsiteX37" fmla="*/ 153845 w 597484"/>
                <a:gd name="connsiteY37" fmla="*/ 463983 h 796758"/>
                <a:gd name="connsiteX38" fmla="*/ 153845 w 597484"/>
                <a:gd name="connsiteY38" fmla="*/ 735370 h 796758"/>
                <a:gd name="connsiteX39" fmla="*/ 121417 w 597484"/>
                <a:gd name="connsiteY39" fmla="*/ 769022 h 796758"/>
                <a:gd name="connsiteX40" fmla="*/ 88989 w 597484"/>
                <a:gd name="connsiteY40" fmla="*/ 735370 h 796758"/>
                <a:gd name="connsiteX41" fmla="*/ 88989 w 597484"/>
                <a:gd name="connsiteY41" fmla="*/ 342225 h 796758"/>
                <a:gd name="connsiteX42" fmla="*/ 77432 w 597484"/>
                <a:gd name="connsiteY42" fmla="*/ 339914 h 796758"/>
                <a:gd name="connsiteX43" fmla="*/ 27669 w 597484"/>
                <a:gd name="connsiteY43" fmla="*/ 279613 h 796758"/>
                <a:gd name="connsiteX44" fmla="*/ 27669 w 597484"/>
                <a:gd name="connsiteY44" fmla="*/ 89397 h 796758"/>
                <a:gd name="connsiteX45" fmla="*/ 88989 w 597484"/>
                <a:gd name="connsiteY45" fmla="*/ 27941 h 796758"/>
                <a:gd name="connsiteX46" fmla="*/ 279885 w 597484"/>
                <a:gd name="connsiteY46" fmla="*/ 27941 h 796758"/>
                <a:gd name="connsiteX47" fmla="*/ 298377 w 597484"/>
                <a:gd name="connsiteY47" fmla="*/ 34875 h 796758"/>
                <a:gd name="connsiteX48" fmla="*/ 410616 w 597484"/>
                <a:gd name="connsiteY48" fmla="*/ 127672 h 796758"/>
                <a:gd name="connsiteX49" fmla="*/ 521700 w 597484"/>
                <a:gd name="connsiteY49" fmla="*/ 38342 h 796758"/>
                <a:gd name="connsiteX50" fmla="*/ 524011 w 597484"/>
                <a:gd name="connsiteY50" fmla="*/ 36031 h 796758"/>
                <a:gd name="connsiteX51" fmla="*/ 565685 w 597484"/>
                <a:gd name="connsiteY51" fmla="*/ 46500 h 796758"/>
                <a:gd name="connsiteX52" fmla="*/ 557595 w 597484"/>
                <a:gd name="connsiteY52" fmla="*/ 87086 h 79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7484" h="796758">
                  <a:moveTo>
                    <a:pt x="590091" y="32496"/>
                  </a:moveTo>
                  <a:lnTo>
                    <a:pt x="590091" y="31340"/>
                  </a:lnTo>
                  <a:cubicBezTo>
                    <a:pt x="572755" y="4691"/>
                    <a:pt x="536860" y="-4623"/>
                    <a:pt x="510279" y="12781"/>
                  </a:cubicBezTo>
                  <a:cubicBezTo>
                    <a:pt x="507968" y="13936"/>
                    <a:pt x="506812" y="15092"/>
                    <a:pt x="504500" y="16248"/>
                  </a:cubicBezTo>
                  <a:lnTo>
                    <a:pt x="410752" y="91641"/>
                  </a:lnTo>
                  <a:lnTo>
                    <a:pt x="317004" y="12781"/>
                  </a:lnTo>
                  <a:cubicBezTo>
                    <a:pt x="306602" y="4691"/>
                    <a:pt x="292734" y="0"/>
                    <a:pt x="279953" y="0"/>
                  </a:cubicBezTo>
                  <a:lnTo>
                    <a:pt x="89057" y="0"/>
                  </a:lnTo>
                  <a:cubicBezTo>
                    <a:pt x="39294" y="0"/>
                    <a:pt x="0" y="39430"/>
                    <a:pt x="0" y="89329"/>
                  </a:cubicBezTo>
                  <a:lnTo>
                    <a:pt x="0" y="279545"/>
                  </a:lnTo>
                  <a:cubicBezTo>
                    <a:pt x="0" y="317820"/>
                    <a:pt x="24270" y="352627"/>
                    <a:pt x="61320" y="364184"/>
                  </a:cubicBezTo>
                  <a:lnTo>
                    <a:pt x="61320" y="735302"/>
                  </a:lnTo>
                  <a:cubicBezTo>
                    <a:pt x="61320" y="768954"/>
                    <a:pt x="87902" y="796759"/>
                    <a:pt x="121485" y="796759"/>
                  </a:cubicBezTo>
                  <a:cubicBezTo>
                    <a:pt x="155069" y="796759"/>
                    <a:pt x="181650" y="768954"/>
                    <a:pt x="181650" y="735302"/>
                  </a:cubicBezTo>
                  <a:lnTo>
                    <a:pt x="181650" y="465070"/>
                  </a:lnTo>
                  <a:cubicBezTo>
                    <a:pt x="181650" y="463915"/>
                    <a:pt x="181650" y="459292"/>
                    <a:pt x="186273" y="459292"/>
                  </a:cubicBezTo>
                  <a:cubicBezTo>
                    <a:pt x="189740" y="459292"/>
                    <a:pt x="190896" y="460448"/>
                    <a:pt x="192051" y="462759"/>
                  </a:cubicBezTo>
                  <a:lnTo>
                    <a:pt x="192051" y="735302"/>
                  </a:lnTo>
                  <a:cubicBezTo>
                    <a:pt x="192051" y="768954"/>
                    <a:pt x="215166" y="796759"/>
                    <a:pt x="248749" y="796759"/>
                  </a:cubicBezTo>
                  <a:cubicBezTo>
                    <a:pt x="282333" y="796759"/>
                    <a:pt x="308914" y="768954"/>
                    <a:pt x="308914" y="735302"/>
                  </a:cubicBezTo>
                  <a:lnTo>
                    <a:pt x="308914" y="156564"/>
                  </a:lnTo>
                  <a:lnTo>
                    <a:pt x="372546" y="209931"/>
                  </a:lnTo>
                  <a:cubicBezTo>
                    <a:pt x="382947" y="219177"/>
                    <a:pt x="395660" y="223867"/>
                    <a:pt x="409596" y="223867"/>
                  </a:cubicBezTo>
                  <a:cubicBezTo>
                    <a:pt x="423533" y="223867"/>
                    <a:pt x="436178" y="219245"/>
                    <a:pt x="445491" y="211087"/>
                  </a:cubicBezTo>
                  <a:lnTo>
                    <a:pt x="573911" y="109044"/>
                  </a:lnTo>
                  <a:cubicBezTo>
                    <a:pt x="598181" y="90485"/>
                    <a:pt x="603959" y="57989"/>
                    <a:pt x="590091" y="32496"/>
                  </a:cubicBezTo>
                  <a:close/>
                  <a:moveTo>
                    <a:pt x="557663" y="87018"/>
                  </a:moveTo>
                  <a:lnTo>
                    <a:pt x="428088" y="189060"/>
                  </a:lnTo>
                  <a:cubicBezTo>
                    <a:pt x="423465" y="193683"/>
                    <a:pt x="416531" y="195994"/>
                    <a:pt x="409596" y="195994"/>
                  </a:cubicBezTo>
                  <a:cubicBezTo>
                    <a:pt x="402662" y="195994"/>
                    <a:pt x="395728" y="193683"/>
                    <a:pt x="391105" y="189060"/>
                  </a:cubicBezTo>
                  <a:lnTo>
                    <a:pt x="281177" y="97419"/>
                  </a:lnTo>
                  <a:lnTo>
                    <a:pt x="281177" y="735302"/>
                  </a:lnTo>
                  <a:cubicBezTo>
                    <a:pt x="281177" y="753861"/>
                    <a:pt x="267308" y="768954"/>
                    <a:pt x="248749" y="768954"/>
                  </a:cubicBezTo>
                  <a:cubicBezTo>
                    <a:pt x="231413" y="768954"/>
                    <a:pt x="216321" y="753861"/>
                    <a:pt x="216321" y="735302"/>
                  </a:cubicBezTo>
                  <a:lnTo>
                    <a:pt x="216321" y="462759"/>
                  </a:lnTo>
                  <a:cubicBezTo>
                    <a:pt x="216321" y="460448"/>
                    <a:pt x="216321" y="459292"/>
                    <a:pt x="215166" y="456980"/>
                  </a:cubicBezTo>
                  <a:cubicBezTo>
                    <a:pt x="211698" y="439577"/>
                    <a:pt x="195519" y="429175"/>
                    <a:pt x="179271" y="432643"/>
                  </a:cubicBezTo>
                  <a:cubicBezTo>
                    <a:pt x="164246" y="436110"/>
                    <a:pt x="153845" y="448890"/>
                    <a:pt x="153845" y="463983"/>
                  </a:cubicBezTo>
                  <a:lnTo>
                    <a:pt x="153845" y="735370"/>
                  </a:lnTo>
                  <a:cubicBezTo>
                    <a:pt x="153845" y="753929"/>
                    <a:pt x="138821" y="769022"/>
                    <a:pt x="121417" y="769022"/>
                  </a:cubicBezTo>
                  <a:cubicBezTo>
                    <a:pt x="102926" y="769022"/>
                    <a:pt x="88989" y="753929"/>
                    <a:pt x="88989" y="735370"/>
                  </a:cubicBezTo>
                  <a:lnTo>
                    <a:pt x="88989" y="342225"/>
                  </a:lnTo>
                  <a:lnTo>
                    <a:pt x="77432" y="339914"/>
                  </a:lnTo>
                  <a:cubicBezTo>
                    <a:pt x="48540" y="334136"/>
                    <a:pt x="27669" y="308574"/>
                    <a:pt x="27669" y="279613"/>
                  </a:cubicBezTo>
                  <a:lnTo>
                    <a:pt x="27669" y="89397"/>
                  </a:lnTo>
                  <a:cubicBezTo>
                    <a:pt x="27669" y="55746"/>
                    <a:pt x="55406" y="27941"/>
                    <a:pt x="88989" y="27941"/>
                  </a:cubicBezTo>
                  <a:lnTo>
                    <a:pt x="279885" y="27941"/>
                  </a:lnTo>
                  <a:cubicBezTo>
                    <a:pt x="286819" y="27941"/>
                    <a:pt x="293754" y="30252"/>
                    <a:pt x="298377" y="34875"/>
                  </a:cubicBezTo>
                  <a:lnTo>
                    <a:pt x="410616" y="127672"/>
                  </a:lnTo>
                  <a:lnTo>
                    <a:pt x="521700" y="38342"/>
                  </a:lnTo>
                  <a:cubicBezTo>
                    <a:pt x="522856" y="37187"/>
                    <a:pt x="524011" y="37187"/>
                    <a:pt x="524011" y="36031"/>
                  </a:cubicBezTo>
                  <a:cubicBezTo>
                    <a:pt x="539036" y="27941"/>
                    <a:pt x="556439" y="32564"/>
                    <a:pt x="565685" y="46500"/>
                  </a:cubicBezTo>
                  <a:cubicBezTo>
                    <a:pt x="573775" y="59281"/>
                    <a:pt x="570308" y="76685"/>
                    <a:pt x="557595" y="87086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" name="Forme libre 460">
              <a:extLst>
                <a:ext uri="{FF2B5EF4-FFF2-40B4-BE49-F238E27FC236}">
                  <a16:creationId xmlns:a16="http://schemas.microsoft.com/office/drawing/2014/main" id="{C571FE23-B744-D94F-85AC-FB79D4FD9B0A}"/>
                </a:ext>
              </a:extLst>
            </p:cNvPr>
            <p:cNvSpPr/>
            <p:nvPr/>
          </p:nvSpPr>
          <p:spPr>
            <a:xfrm>
              <a:off x="5452563" y="5837189"/>
              <a:ext cx="441344" cy="428595"/>
            </a:xfrm>
            <a:custGeom>
              <a:avLst/>
              <a:gdLst>
                <a:gd name="connsiteX0" fmla="*/ 420474 w 441344"/>
                <a:gd name="connsiteY0" fmla="*/ 175396 h 428595"/>
                <a:gd name="connsiteX1" fmla="*/ 386890 w 441344"/>
                <a:gd name="connsiteY1" fmla="*/ 169753 h 428595"/>
                <a:gd name="connsiteX2" fmla="*/ 370642 w 441344"/>
                <a:gd name="connsiteY2" fmla="*/ 130391 h 428595"/>
                <a:gd name="connsiteX3" fmla="*/ 389202 w 441344"/>
                <a:gd name="connsiteY3" fmla="*/ 103402 h 428595"/>
                <a:gd name="connsiteX4" fmla="*/ 386890 w 441344"/>
                <a:gd name="connsiteY4" fmla="*/ 71926 h 428595"/>
                <a:gd name="connsiteX5" fmla="*/ 366019 w 441344"/>
                <a:gd name="connsiteY5" fmla="*/ 52823 h 428595"/>
                <a:gd name="connsiteX6" fmla="*/ 333592 w 441344"/>
                <a:gd name="connsiteY6" fmla="*/ 50579 h 428595"/>
                <a:gd name="connsiteX7" fmla="*/ 306942 w 441344"/>
                <a:gd name="connsiteY7" fmla="*/ 68595 h 428595"/>
                <a:gd name="connsiteX8" fmla="*/ 265269 w 441344"/>
                <a:gd name="connsiteY8" fmla="*/ 51735 h 428595"/>
                <a:gd name="connsiteX9" fmla="*/ 259490 w 441344"/>
                <a:gd name="connsiteY9" fmla="*/ 20259 h 428595"/>
                <a:gd name="connsiteX10" fmla="*/ 235153 w 441344"/>
                <a:gd name="connsiteY10" fmla="*/ 0 h 428595"/>
                <a:gd name="connsiteX11" fmla="*/ 206192 w 441344"/>
                <a:gd name="connsiteY11" fmla="*/ 0 h 428595"/>
                <a:gd name="connsiteX12" fmla="*/ 181854 w 441344"/>
                <a:gd name="connsiteY12" fmla="*/ 20259 h 428595"/>
                <a:gd name="connsiteX13" fmla="*/ 176075 w 441344"/>
                <a:gd name="connsiteY13" fmla="*/ 51735 h 428595"/>
                <a:gd name="connsiteX14" fmla="*/ 134402 w 441344"/>
                <a:gd name="connsiteY14" fmla="*/ 68595 h 428595"/>
                <a:gd name="connsiteX15" fmla="*/ 107753 w 441344"/>
                <a:gd name="connsiteY15" fmla="*/ 50579 h 428595"/>
                <a:gd name="connsiteX16" fmla="*/ 75325 w 441344"/>
                <a:gd name="connsiteY16" fmla="*/ 52823 h 428595"/>
                <a:gd name="connsiteX17" fmla="*/ 54454 w 441344"/>
                <a:gd name="connsiteY17" fmla="*/ 71926 h 428595"/>
                <a:gd name="connsiteX18" fmla="*/ 52143 w 441344"/>
                <a:gd name="connsiteY18" fmla="*/ 104558 h 428595"/>
                <a:gd name="connsiteX19" fmla="*/ 71858 w 441344"/>
                <a:gd name="connsiteY19" fmla="*/ 131547 h 428595"/>
                <a:gd name="connsiteX20" fmla="*/ 54454 w 441344"/>
                <a:gd name="connsiteY20" fmla="*/ 170909 h 428595"/>
                <a:gd name="connsiteX21" fmla="*/ 20871 w 441344"/>
                <a:gd name="connsiteY21" fmla="*/ 176551 h 428595"/>
                <a:gd name="connsiteX22" fmla="*/ 0 w 441344"/>
                <a:gd name="connsiteY22" fmla="*/ 201297 h 428595"/>
                <a:gd name="connsiteX23" fmla="*/ 0 w 441344"/>
                <a:gd name="connsiteY23" fmla="*/ 228286 h 428595"/>
                <a:gd name="connsiteX24" fmla="*/ 20871 w 441344"/>
                <a:gd name="connsiteY24" fmla="*/ 253032 h 428595"/>
                <a:gd name="connsiteX25" fmla="*/ 54454 w 441344"/>
                <a:gd name="connsiteY25" fmla="*/ 258675 h 428595"/>
                <a:gd name="connsiteX26" fmla="*/ 71858 w 441344"/>
                <a:gd name="connsiteY26" fmla="*/ 298037 h 428595"/>
                <a:gd name="connsiteX27" fmla="*/ 52143 w 441344"/>
                <a:gd name="connsiteY27" fmla="*/ 325026 h 428595"/>
                <a:gd name="connsiteX28" fmla="*/ 54454 w 441344"/>
                <a:gd name="connsiteY28" fmla="*/ 356502 h 428595"/>
                <a:gd name="connsiteX29" fmla="*/ 75325 w 441344"/>
                <a:gd name="connsiteY29" fmla="*/ 375605 h 428595"/>
                <a:gd name="connsiteX30" fmla="*/ 107753 w 441344"/>
                <a:gd name="connsiteY30" fmla="*/ 379004 h 428595"/>
                <a:gd name="connsiteX31" fmla="*/ 135558 w 441344"/>
                <a:gd name="connsiteY31" fmla="*/ 359901 h 428595"/>
                <a:gd name="connsiteX32" fmla="*/ 176075 w 441344"/>
                <a:gd name="connsiteY32" fmla="*/ 376761 h 428595"/>
                <a:gd name="connsiteX33" fmla="*/ 181854 w 441344"/>
                <a:gd name="connsiteY33" fmla="*/ 408237 h 428595"/>
                <a:gd name="connsiteX34" fmla="*/ 206192 w 441344"/>
                <a:gd name="connsiteY34" fmla="*/ 428496 h 428595"/>
                <a:gd name="connsiteX35" fmla="*/ 235153 w 441344"/>
                <a:gd name="connsiteY35" fmla="*/ 428496 h 428595"/>
                <a:gd name="connsiteX36" fmla="*/ 260646 w 441344"/>
                <a:gd name="connsiteY36" fmla="*/ 408237 h 428595"/>
                <a:gd name="connsiteX37" fmla="*/ 266425 w 441344"/>
                <a:gd name="connsiteY37" fmla="*/ 375605 h 428595"/>
                <a:gd name="connsiteX38" fmla="*/ 306942 w 441344"/>
                <a:gd name="connsiteY38" fmla="*/ 359833 h 428595"/>
                <a:gd name="connsiteX39" fmla="*/ 334747 w 441344"/>
                <a:gd name="connsiteY39" fmla="*/ 377848 h 428595"/>
                <a:gd name="connsiteX40" fmla="*/ 367175 w 441344"/>
                <a:gd name="connsiteY40" fmla="*/ 375605 h 428595"/>
                <a:gd name="connsiteX41" fmla="*/ 386890 w 441344"/>
                <a:gd name="connsiteY41" fmla="*/ 356502 h 428595"/>
                <a:gd name="connsiteX42" fmla="*/ 389202 w 441344"/>
                <a:gd name="connsiteY42" fmla="*/ 325026 h 428595"/>
                <a:gd name="connsiteX43" fmla="*/ 370642 w 441344"/>
                <a:gd name="connsiteY43" fmla="*/ 298037 h 428595"/>
                <a:gd name="connsiteX44" fmla="*/ 386890 w 441344"/>
                <a:gd name="connsiteY44" fmla="*/ 258675 h 428595"/>
                <a:gd name="connsiteX45" fmla="*/ 420474 w 441344"/>
                <a:gd name="connsiteY45" fmla="*/ 253032 h 428595"/>
                <a:gd name="connsiteX46" fmla="*/ 441344 w 441344"/>
                <a:gd name="connsiteY46" fmla="*/ 228286 h 428595"/>
                <a:gd name="connsiteX47" fmla="*/ 441344 w 441344"/>
                <a:gd name="connsiteY47" fmla="*/ 201297 h 428595"/>
                <a:gd name="connsiteX48" fmla="*/ 420474 w 441344"/>
                <a:gd name="connsiteY48" fmla="*/ 175396 h 428595"/>
                <a:gd name="connsiteX49" fmla="*/ 221216 w 441344"/>
                <a:gd name="connsiteY49" fmla="*/ 287907 h 428595"/>
                <a:gd name="connsiteX50" fmla="*/ 144735 w 441344"/>
                <a:gd name="connsiteY50" fmla="*/ 214758 h 428595"/>
                <a:gd name="connsiteX51" fmla="*/ 221216 w 441344"/>
                <a:gd name="connsiteY51" fmla="*/ 140520 h 428595"/>
                <a:gd name="connsiteX52" fmla="*/ 296541 w 441344"/>
                <a:gd name="connsiteY52" fmla="*/ 214758 h 428595"/>
                <a:gd name="connsiteX53" fmla="*/ 221216 w 441344"/>
                <a:gd name="connsiteY53" fmla="*/ 287907 h 42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1344" h="428595">
                  <a:moveTo>
                    <a:pt x="420474" y="175396"/>
                  </a:moveTo>
                  <a:lnTo>
                    <a:pt x="386890" y="169753"/>
                  </a:lnTo>
                  <a:cubicBezTo>
                    <a:pt x="383423" y="156225"/>
                    <a:pt x="377644" y="142764"/>
                    <a:pt x="370642" y="130391"/>
                  </a:cubicBezTo>
                  <a:lnTo>
                    <a:pt x="389202" y="103402"/>
                  </a:lnTo>
                  <a:cubicBezTo>
                    <a:pt x="396136" y="94428"/>
                    <a:pt x="394980" y="80900"/>
                    <a:pt x="386890" y="71926"/>
                  </a:cubicBezTo>
                  <a:lnTo>
                    <a:pt x="366019" y="52823"/>
                  </a:lnTo>
                  <a:cubicBezTo>
                    <a:pt x="357930" y="43849"/>
                    <a:pt x="343993" y="42693"/>
                    <a:pt x="333592" y="50579"/>
                  </a:cubicBezTo>
                  <a:lnTo>
                    <a:pt x="306942" y="68595"/>
                  </a:lnTo>
                  <a:cubicBezTo>
                    <a:pt x="294230" y="61864"/>
                    <a:pt x="280293" y="56222"/>
                    <a:pt x="265269" y="51735"/>
                  </a:cubicBezTo>
                  <a:lnTo>
                    <a:pt x="259490" y="20259"/>
                  </a:lnTo>
                  <a:cubicBezTo>
                    <a:pt x="257179" y="7886"/>
                    <a:pt x="246778" y="0"/>
                    <a:pt x="235153" y="0"/>
                  </a:cubicBezTo>
                  <a:lnTo>
                    <a:pt x="206192" y="0"/>
                  </a:lnTo>
                  <a:cubicBezTo>
                    <a:pt x="194635" y="0"/>
                    <a:pt x="184165" y="7886"/>
                    <a:pt x="181854" y="20259"/>
                  </a:cubicBezTo>
                  <a:lnTo>
                    <a:pt x="176075" y="51735"/>
                  </a:lnTo>
                  <a:cubicBezTo>
                    <a:pt x="160983" y="56222"/>
                    <a:pt x="147115" y="61864"/>
                    <a:pt x="134402" y="68595"/>
                  </a:cubicBezTo>
                  <a:lnTo>
                    <a:pt x="107753" y="50579"/>
                  </a:lnTo>
                  <a:cubicBezTo>
                    <a:pt x="97351" y="42693"/>
                    <a:pt x="83415" y="43849"/>
                    <a:pt x="75325" y="52823"/>
                  </a:cubicBezTo>
                  <a:lnTo>
                    <a:pt x="54454" y="71926"/>
                  </a:lnTo>
                  <a:cubicBezTo>
                    <a:pt x="45209" y="80900"/>
                    <a:pt x="44053" y="94428"/>
                    <a:pt x="52143" y="104558"/>
                  </a:cubicBezTo>
                  <a:lnTo>
                    <a:pt x="71858" y="131547"/>
                  </a:lnTo>
                  <a:cubicBezTo>
                    <a:pt x="63768" y="143920"/>
                    <a:pt x="57989" y="157448"/>
                    <a:pt x="54454" y="170909"/>
                  </a:cubicBezTo>
                  <a:lnTo>
                    <a:pt x="20871" y="176551"/>
                  </a:lnTo>
                  <a:cubicBezTo>
                    <a:pt x="9314" y="178795"/>
                    <a:pt x="0" y="188924"/>
                    <a:pt x="0" y="201297"/>
                  </a:cubicBezTo>
                  <a:lnTo>
                    <a:pt x="0" y="228286"/>
                  </a:lnTo>
                  <a:cubicBezTo>
                    <a:pt x="0" y="240659"/>
                    <a:pt x="9246" y="250789"/>
                    <a:pt x="20871" y="253032"/>
                  </a:cubicBezTo>
                  <a:lnTo>
                    <a:pt x="54454" y="258675"/>
                  </a:lnTo>
                  <a:cubicBezTo>
                    <a:pt x="57921" y="272203"/>
                    <a:pt x="63700" y="285664"/>
                    <a:pt x="71858" y="298037"/>
                  </a:cubicBezTo>
                  <a:lnTo>
                    <a:pt x="52143" y="325026"/>
                  </a:lnTo>
                  <a:cubicBezTo>
                    <a:pt x="45209" y="334000"/>
                    <a:pt x="46364" y="347528"/>
                    <a:pt x="54454" y="356502"/>
                  </a:cubicBezTo>
                  <a:lnTo>
                    <a:pt x="75325" y="375605"/>
                  </a:lnTo>
                  <a:cubicBezTo>
                    <a:pt x="83415" y="384579"/>
                    <a:pt x="97351" y="385734"/>
                    <a:pt x="107753" y="379004"/>
                  </a:cubicBezTo>
                  <a:lnTo>
                    <a:pt x="135558" y="359901"/>
                  </a:lnTo>
                  <a:cubicBezTo>
                    <a:pt x="148271" y="366631"/>
                    <a:pt x="162207" y="372274"/>
                    <a:pt x="176075" y="376761"/>
                  </a:cubicBezTo>
                  <a:lnTo>
                    <a:pt x="181854" y="408237"/>
                  </a:lnTo>
                  <a:cubicBezTo>
                    <a:pt x="184165" y="420610"/>
                    <a:pt x="194567" y="428496"/>
                    <a:pt x="206192" y="428496"/>
                  </a:cubicBezTo>
                  <a:lnTo>
                    <a:pt x="235153" y="428496"/>
                  </a:lnTo>
                  <a:cubicBezTo>
                    <a:pt x="247865" y="429651"/>
                    <a:pt x="258335" y="420610"/>
                    <a:pt x="260646" y="408237"/>
                  </a:cubicBezTo>
                  <a:lnTo>
                    <a:pt x="266425" y="375605"/>
                  </a:lnTo>
                  <a:cubicBezTo>
                    <a:pt x="280293" y="372206"/>
                    <a:pt x="294230" y="366631"/>
                    <a:pt x="306942" y="359833"/>
                  </a:cubicBezTo>
                  <a:lnTo>
                    <a:pt x="334747" y="377848"/>
                  </a:lnTo>
                  <a:cubicBezTo>
                    <a:pt x="343993" y="384579"/>
                    <a:pt x="357930" y="383491"/>
                    <a:pt x="367175" y="375605"/>
                  </a:cubicBezTo>
                  <a:lnTo>
                    <a:pt x="386890" y="356502"/>
                  </a:lnTo>
                  <a:cubicBezTo>
                    <a:pt x="394980" y="347528"/>
                    <a:pt x="396136" y="334000"/>
                    <a:pt x="389202" y="325026"/>
                  </a:cubicBezTo>
                  <a:lnTo>
                    <a:pt x="370642" y="298037"/>
                  </a:lnTo>
                  <a:cubicBezTo>
                    <a:pt x="377577" y="285664"/>
                    <a:pt x="383355" y="272135"/>
                    <a:pt x="386890" y="258675"/>
                  </a:cubicBezTo>
                  <a:lnTo>
                    <a:pt x="420474" y="253032"/>
                  </a:lnTo>
                  <a:cubicBezTo>
                    <a:pt x="432031" y="250789"/>
                    <a:pt x="441344" y="240659"/>
                    <a:pt x="441344" y="228286"/>
                  </a:cubicBezTo>
                  <a:lnTo>
                    <a:pt x="441344" y="201297"/>
                  </a:lnTo>
                  <a:cubicBezTo>
                    <a:pt x="441344" y="188924"/>
                    <a:pt x="433254" y="177639"/>
                    <a:pt x="420474" y="175396"/>
                  </a:cubicBezTo>
                  <a:close/>
                  <a:moveTo>
                    <a:pt x="221216" y="287907"/>
                  </a:moveTo>
                  <a:cubicBezTo>
                    <a:pt x="179543" y="287907"/>
                    <a:pt x="144735" y="255275"/>
                    <a:pt x="144735" y="214758"/>
                  </a:cubicBezTo>
                  <a:cubicBezTo>
                    <a:pt x="144735" y="174240"/>
                    <a:pt x="179475" y="140520"/>
                    <a:pt x="221216" y="140520"/>
                  </a:cubicBezTo>
                  <a:cubicBezTo>
                    <a:pt x="262958" y="140520"/>
                    <a:pt x="296541" y="174240"/>
                    <a:pt x="296541" y="214758"/>
                  </a:cubicBezTo>
                  <a:cubicBezTo>
                    <a:pt x="296541" y="255275"/>
                    <a:pt x="262958" y="287907"/>
                    <a:pt x="221216" y="287907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62" name="Graphique 217">
            <a:extLst>
              <a:ext uri="{FF2B5EF4-FFF2-40B4-BE49-F238E27FC236}">
                <a16:creationId xmlns:a16="http://schemas.microsoft.com/office/drawing/2014/main" id="{099C21F0-B7A0-F14A-9919-A77D42536460}"/>
              </a:ext>
            </a:extLst>
          </p:cNvPr>
          <p:cNvSpPr/>
          <p:nvPr/>
        </p:nvSpPr>
        <p:spPr>
          <a:xfrm>
            <a:off x="6352665" y="1233469"/>
            <a:ext cx="1125355" cy="669897"/>
          </a:xfrm>
          <a:custGeom>
            <a:avLst/>
            <a:gdLst>
              <a:gd name="connsiteX0" fmla="*/ 1124730 w 1125355"/>
              <a:gd name="connsiteY0" fmla="*/ 278861 h 669897"/>
              <a:gd name="connsiteX1" fmla="*/ 1102296 w 1125355"/>
              <a:gd name="connsiteY1" fmla="*/ 265536 h 669897"/>
              <a:gd name="connsiteX2" fmla="*/ 962115 w 1125355"/>
              <a:gd name="connsiteY2" fmla="*/ 302111 h 669897"/>
              <a:gd name="connsiteX3" fmla="*/ 953141 w 1125355"/>
              <a:gd name="connsiteY3" fmla="*/ 307685 h 669897"/>
              <a:gd name="connsiteX4" fmla="*/ 871290 w 1125355"/>
              <a:gd name="connsiteY4" fmla="*/ 395179 h 669897"/>
              <a:gd name="connsiteX5" fmla="*/ 866803 w 1125355"/>
              <a:gd name="connsiteY5" fmla="*/ 391848 h 669897"/>
              <a:gd name="connsiteX6" fmla="*/ 576381 w 1125355"/>
              <a:gd name="connsiteY6" fmla="*/ 206799 h 669897"/>
              <a:gd name="connsiteX7" fmla="*/ 525937 w 1125355"/>
              <a:gd name="connsiteY7" fmla="*/ 204556 h 669897"/>
              <a:gd name="connsiteX8" fmla="*/ 391331 w 1125355"/>
              <a:gd name="connsiteY8" fmla="*/ 273218 h 669897"/>
              <a:gd name="connsiteX9" fmla="*/ 376783 w 1125355"/>
              <a:gd name="connsiteY9" fmla="*/ 272130 h 669897"/>
              <a:gd name="connsiteX10" fmla="*/ 371208 w 1125355"/>
              <a:gd name="connsiteY10" fmla="*/ 263293 h 669897"/>
              <a:gd name="connsiteX11" fmla="*/ 374540 w 1125355"/>
              <a:gd name="connsiteY11" fmla="*/ 254455 h 669897"/>
              <a:gd name="connsiteX12" fmla="*/ 437356 w 1125355"/>
              <a:gd name="connsiteY12" fmla="*/ 172468 h 669897"/>
              <a:gd name="connsiteX13" fmla="*/ 481069 w 1125355"/>
              <a:gd name="connsiteY13" fmla="*/ 145818 h 669897"/>
              <a:gd name="connsiteX14" fmla="*/ 556190 w 1125355"/>
              <a:gd name="connsiteY14" fmla="*/ 132562 h 669897"/>
              <a:gd name="connsiteX15" fmla="*/ 679511 w 1125355"/>
              <a:gd name="connsiteY15" fmla="*/ 133649 h 669897"/>
              <a:gd name="connsiteX16" fmla="*/ 758031 w 1125355"/>
              <a:gd name="connsiteY16" fmla="*/ 150237 h 669897"/>
              <a:gd name="connsiteX17" fmla="*/ 787195 w 1125355"/>
              <a:gd name="connsiteY17" fmla="*/ 147994 h 669897"/>
              <a:gd name="connsiteX18" fmla="*/ 791682 w 1125355"/>
              <a:gd name="connsiteY18" fmla="*/ 145750 h 669897"/>
              <a:gd name="connsiteX19" fmla="*/ 948654 w 1125355"/>
              <a:gd name="connsiteY19" fmla="*/ 32763 h 669897"/>
              <a:gd name="connsiteX20" fmla="*/ 953141 w 1125355"/>
              <a:gd name="connsiteY20" fmla="*/ 7269 h 669897"/>
              <a:gd name="connsiteX21" fmla="*/ 927376 w 1125355"/>
              <a:gd name="connsiteY21" fmla="*/ 3938 h 669897"/>
              <a:gd name="connsiteX22" fmla="*/ 771491 w 1125355"/>
              <a:gd name="connsiteY22" fmla="*/ 114750 h 669897"/>
              <a:gd name="connsiteX23" fmla="*/ 765849 w 1125355"/>
              <a:gd name="connsiteY23" fmla="*/ 114750 h 669897"/>
              <a:gd name="connsiteX24" fmla="*/ 686241 w 1125355"/>
              <a:gd name="connsiteY24" fmla="*/ 98162 h 669897"/>
              <a:gd name="connsiteX25" fmla="*/ 549391 w 1125355"/>
              <a:gd name="connsiteY25" fmla="*/ 97075 h 669897"/>
              <a:gd name="connsiteX26" fmla="*/ 474270 w 1125355"/>
              <a:gd name="connsiteY26" fmla="*/ 110399 h 669897"/>
              <a:gd name="connsiteX27" fmla="*/ 420428 w 1125355"/>
              <a:gd name="connsiteY27" fmla="*/ 136981 h 669897"/>
              <a:gd name="connsiteX28" fmla="*/ 350882 w 1125355"/>
              <a:gd name="connsiteY28" fmla="*/ 125899 h 669897"/>
              <a:gd name="connsiteX29" fmla="*/ 348638 w 1125355"/>
              <a:gd name="connsiteY29" fmla="*/ 125899 h 669897"/>
              <a:gd name="connsiteX30" fmla="*/ 197240 w 1125355"/>
              <a:gd name="connsiteY30" fmla="*/ 4006 h 669897"/>
              <a:gd name="connsiteX31" fmla="*/ 171475 w 1125355"/>
              <a:gd name="connsiteY31" fmla="*/ 7337 h 669897"/>
              <a:gd name="connsiteX32" fmla="*/ 173718 w 1125355"/>
              <a:gd name="connsiteY32" fmla="*/ 32831 h 669897"/>
              <a:gd name="connsiteX33" fmla="*/ 327360 w 1125355"/>
              <a:gd name="connsiteY33" fmla="*/ 154656 h 669897"/>
              <a:gd name="connsiteX34" fmla="*/ 330691 w 1125355"/>
              <a:gd name="connsiteY34" fmla="*/ 156900 h 669897"/>
              <a:gd name="connsiteX35" fmla="*/ 345307 w 1125355"/>
              <a:gd name="connsiteY35" fmla="*/ 162406 h 669897"/>
              <a:gd name="connsiteX36" fmla="*/ 393507 w 1125355"/>
              <a:gd name="connsiteY36" fmla="*/ 170156 h 669897"/>
              <a:gd name="connsiteX37" fmla="*/ 345307 w 1125355"/>
              <a:gd name="connsiteY37" fmla="*/ 232225 h 669897"/>
              <a:gd name="connsiteX38" fmla="*/ 335178 w 1125355"/>
              <a:gd name="connsiteY38" fmla="*/ 268799 h 669897"/>
              <a:gd name="connsiteX39" fmla="*/ 354213 w 1125355"/>
              <a:gd name="connsiteY39" fmla="*/ 302043 h 669897"/>
              <a:gd name="connsiteX40" fmla="*/ 408055 w 1125355"/>
              <a:gd name="connsiteY40" fmla="*/ 306462 h 669897"/>
              <a:gd name="connsiteX41" fmla="*/ 542593 w 1125355"/>
              <a:gd name="connsiteY41" fmla="*/ 236643 h 669897"/>
              <a:gd name="connsiteX42" fmla="*/ 556054 w 1125355"/>
              <a:gd name="connsiteY42" fmla="*/ 236643 h 669897"/>
              <a:gd name="connsiteX43" fmla="*/ 846544 w 1125355"/>
              <a:gd name="connsiteY43" fmla="*/ 422780 h 669897"/>
              <a:gd name="connsiteX44" fmla="*/ 858917 w 1125355"/>
              <a:gd name="connsiteY44" fmla="*/ 440524 h 669897"/>
              <a:gd name="connsiteX45" fmla="*/ 854430 w 1125355"/>
              <a:gd name="connsiteY45" fmla="*/ 461599 h 669897"/>
              <a:gd name="connsiteX46" fmla="*/ 816292 w 1125355"/>
              <a:gd name="connsiteY46" fmla="*/ 470436 h 669897"/>
              <a:gd name="connsiteX47" fmla="*/ 659320 w 1125355"/>
              <a:gd name="connsiteY47" fmla="*/ 377368 h 669897"/>
              <a:gd name="connsiteX48" fmla="*/ 634642 w 1125355"/>
              <a:gd name="connsiteY48" fmla="*/ 384030 h 669897"/>
              <a:gd name="connsiteX49" fmla="*/ 640284 w 1125355"/>
              <a:gd name="connsiteY49" fmla="*/ 408368 h 669897"/>
              <a:gd name="connsiteX50" fmla="*/ 765849 w 1125355"/>
              <a:gd name="connsiteY50" fmla="*/ 482605 h 669897"/>
              <a:gd name="connsiteX51" fmla="*/ 781553 w 1125355"/>
              <a:gd name="connsiteY51" fmla="*/ 491443 h 669897"/>
              <a:gd name="connsiteX52" fmla="*/ 789439 w 1125355"/>
              <a:gd name="connsiteY52" fmla="*/ 503612 h 669897"/>
              <a:gd name="connsiteX53" fmla="*/ 787195 w 1125355"/>
              <a:gd name="connsiteY53" fmla="*/ 516869 h 669897"/>
              <a:gd name="connsiteX54" fmla="*/ 743414 w 1125355"/>
              <a:gd name="connsiteY54" fmla="*/ 527950 h 669897"/>
              <a:gd name="connsiteX55" fmla="*/ 620094 w 1125355"/>
              <a:gd name="connsiteY55" fmla="*/ 461463 h 669897"/>
              <a:gd name="connsiteX56" fmla="*/ 595416 w 1125355"/>
              <a:gd name="connsiteY56" fmla="*/ 469213 h 669897"/>
              <a:gd name="connsiteX57" fmla="*/ 603234 w 1125355"/>
              <a:gd name="connsiteY57" fmla="*/ 493618 h 669897"/>
              <a:gd name="connsiteX58" fmla="*/ 691815 w 1125355"/>
              <a:gd name="connsiteY58" fmla="*/ 541274 h 669897"/>
              <a:gd name="connsiteX59" fmla="*/ 713162 w 1125355"/>
              <a:gd name="connsiteY59" fmla="*/ 554599 h 669897"/>
              <a:gd name="connsiteX60" fmla="*/ 720980 w 1125355"/>
              <a:gd name="connsiteY60" fmla="*/ 565680 h 669897"/>
              <a:gd name="connsiteX61" fmla="*/ 717649 w 1125355"/>
              <a:gd name="connsiteY61" fmla="*/ 579005 h 669897"/>
              <a:gd name="connsiteX62" fmla="*/ 717649 w 1125355"/>
              <a:gd name="connsiteY62" fmla="*/ 580093 h 669897"/>
              <a:gd name="connsiteX63" fmla="*/ 678423 w 1125355"/>
              <a:gd name="connsiteY63" fmla="*/ 590086 h 669897"/>
              <a:gd name="connsiteX64" fmla="*/ 583111 w 1125355"/>
              <a:gd name="connsiteY64" fmla="*/ 542430 h 669897"/>
              <a:gd name="connsiteX65" fmla="*/ 558433 w 1125355"/>
              <a:gd name="connsiteY65" fmla="*/ 550180 h 669897"/>
              <a:gd name="connsiteX66" fmla="*/ 566251 w 1125355"/>
              <a:gd name="connsiteY66" fmla="*/ 575606 h 669897"/>
              <a:gd name="connsiteX67" fmla="*/ 645859 w 1125355"/>
              <a:gd name="connsiteY67" fmla="*/ 614424 h 669897"/>
              <a:gd name="connsiteX68" fmla="*/ 590861 w 1125355"/>
              <a:gd name="connsiteY68" fmla="*/ 625505 h 669897"/>
              <a:gd name="connsiteX69" fmla="*/ 519071 w 1125355"/>
              <a:gd name="connsiteY69" fmla="*/ 615512 h 669897"/>
              <a:gd name="connsiteX70" fmla="*/ 524646 w 1125355"/>
              <a:gd name="connsiteY70" fmla="*/ 607762 h 669897"/>
              <a:gd name="connsiteX71" fmla="*/ 514584 w 1125355"/>
              <a:gd name="connsiteY71" fmla="*/ 535768 h 669897"/>
              <a:gd name="connsiteX72" fmla="*/ 491062 w 1125355"/>
              <a:gd name="connsiteY72" fmla="*/ 524687 h 669897"/>
              <a:gd name="connsiteX73" fmla="*/ 472027 w 1125355"/>
              <a:gd name="connsiteY73" fmla="*/ 462618 h 669897"/>
              <a:gd name="connsiteX74" fmla="*/ 436132 w 1125355"/>
              <a:gd name="connsiteY74" fmla="*/ 449294 h 669897"/>
              <a:gd name="connsiteX75" fmla="*/ 434976 w 1125355"/>
              <a:gd name="connsiteY75" fmla="*/ 434881 h 669897"/>
              <a:gd name="connsiteX76" fmla="*/ 409211 w 1125355"/>
              <a:gd name="connsiteY76" fmla="*/ 397219 h 669897"/>
              <a:gd name="connsiteX77" fmla="*/ 327360 w 1125355"/>
              <a:gd name="connsiteY77" fmla="*/ 412719 h 669897"/>
              <a:gd name="connsiteX78" fmla="*/ 309412 w 1125355"/>
              <a:gd name="connsiteY78" fmla="*/ 394975 h 669897"/>
              <a:gd name="connsiteX79" fmla="*/ 236535 w 1125355"/>
              <a:gd name="connsiteY79" fmla="*/ 402725 h 669897"/>
              <a:gd name="connsiteX80" fmla="*/ 169232 w 1125355"/>
              <a:gd name="connsiteY80" fmla="*/ 315232 h 669897"/>
              <a:gd name="connsiteX81" fmla="*/ 160258 w 1125355"/>
              <a:gd name="connsiteY81" fmla="*/ 308569 h 669897"/>
              <a:gd name="connsiteX82" fmla="*/ 23408 w 1125355"/>
              <a:gd name="connsiteY82" fmla="*/ 265332 h 669897"/>
              <a:gd name="connsiteX83" fmla="*/ 974 w 1125355"/>
              <a:gd name="connsiteY83" fmla="*/ 277501 h 669897"/>
              <a:gd name="connsiteX84" fmla="*/ 12191 w 1125355"/>
              <a:gd name="connsiteY84" fmla="*/ 300819 h 669897"/>
              <a:gd name="connsiteX85" fmla="*/ 143398 w 1125355"/>
              <a:gd name="connsiteY85" fmla="*/ 341813 h 669897"/>
              <a:gd name="connsiteX86" fmla="*/ 214100 w 1125355"/>
              <a:gd name="connsiteY86" fmla="*/ 432638 h 669897"/>
              <a:gd name="connsiteX87" fmla="*/ 195065 w 1125355"/>
              <a:gd name="connsiteY87" fmla="*/ 460375 h 669897"/>
              <a:gd name="connsiteX88" fmla="*/ 208526 w 1125355"/>
              <a:gd name="connsiteY88" fmla="*/ 541274 h 669897"/>
              <a:gd name="connsiteX89" fmla="*/ 209613 w 1125355"/>
              <a:gd name="connsiteY89" fmla="*/ 542430 h 669897"/>
              <a:gd name="connsiteX90" fmla="*/ 243265 w 1125355"/>
              <a:gd name="connsiteY90" fmla="*/ 553511 h 669897"/>
              <a:gd name="connsiteX91" fmla="*/ 267943 w 1125355"/>
              <a:gd name="connsiteY91" fmla="*/ 602255 h 669897"/>
              <a:gd name="connsiteX92" fmla="*/ 302682 w 1125355"/>
              <a:gd name="connsiteY92" fmla="*/ 612248 h 669897"/>
              <a:gd name="connsiteX93" fmla="*/ 313899 w 1125355"/>
              <a:gd name="connsiteY93" fmla="*/ 611161 h 669897"/>
              <a:gd name="connsiteX94" fmla="*/ 322873 w 1125355"/>
              <a:gd name="connsiteY94" fmla="*/ 608917 h 669897"/>
              <a:gd name="connsiteX95" fmla="*/ 350882 w 1125355"/>
              <a:gd name="connsiteY95" fmla="*/ 639917 h 669897"/>
              <a:gd name="connsiteX96" fmla="*/ 378891 w 1125355"/>
              <a:gd name="connsiteY96" fmla="*/ 646580 h 669897"/>
              <a:gd name="connsiteX97" fmla="*/ 404724 w 1125355"/>
              <a:gd name="connsiteY97" fmla="*/ 641005 h 669897"/>
              <a:gd name="connsiteX98" fmla="*/ 431645 w 1125355"/>
              <a:gd name="connsiteY98" fmla="*/ 665411 h 669897"/>
              <a:gd name="connsiteX99" fmla="*/ 452992 w 1125355"/>
              <a:gd name="connsiteY99" fmla="*/ 669898 h 669897"/>
              <a:gd name="connsiteX100" fmla="*/ 495617 w 1125355"/>
              <a:gd name="connsiteY100" fmla="*/ 648823 h 669897"/>
              <a:gd name="connsiteX101" fmla="*/ 585354 w 1125355"/>
              <a:gd name="connsiteY101" fmla="*/ 662148 h 669897"/>
              <a:gd name="connsiteX102" fmla="*/ 603302 w 1125355"/>
              <a:gd name="connsiteY102" fmla="*/ 663236 h 669897"/>
              <a:gd name="connsiteX103" fmla="*/ 685221 w 1125355"/>
              <a:gd name="connsiteY103" fmla="*/ 629992 h 669897"/>
              <a:gd name="connsiteX104" fmla="*/ 691951 w 1125355"/>
              <a:gd name="connsiteY104" fmla="*/ 629992 h 669897"/>
              <a:gd name="connsiteX105" fmla="*/ 748037 w 1125355"/>
              <a:gd name="connsiteY105" fmla="*/ 600079 h 669897"/>
              <a:gd name="connsiteX106" fmla="*/ 758099 w 1125355"/>
              <a:gd name="connsiteY106" fmla="*/ 567924 h 669897"/>
              <a:gd name="connsiteX107" fmla="*/ 759254 w 1125355"/>
              <a:gd name="connsiteY107" fmla="*/ 567924 h 669897"/>
              <a:gd name="connsiteX108" fmla="*/ 817584 w 1125355"/>
              <a:gd name="connsiteY108" fmla="*/ 536923 h 669897"/>
              <a:gd name="connsiteX109" fmla="*/ 826557 w 1125355"/>
              <a:gd name="connsiteY109" fmla="*/ 510342 h 669897"/>
              <a:gd name="connsiteX110" fmla="*/ 831044 w 1125355"/>
              <a:gd name="connsiteY110" fmla="*/ 510342 h 669897"/>
              <a:gd name="connsiteX111" fmla="*/ 885974 w 1125355"/>
              <a:gd name="connsiteY111" fmla="*/ 481517 h 669897"/>
              <a:gd name="connsiteX112" fmla="*/ 894948 w 1125355"/>
              <a:gd name="connsiteY112" fmla="*/ 432774 h 669897"/>
              <a:gd name="connsiteX113" fmla="*/ 892705 w 1125355"/>
              <a:gd name="connsiteY113" fmla="*/ 426179 h 669897"/>
              <a:gd name="connsiteX114" fmla="*/ 976867 w 1125355"/>
              <a:gd name="connsiteY114" fmla="*/ 336442 h 669897"/>
              <a:gd name="connsiteX115" fmla="*/ 1111405 w 1125355"/>
              <a:gd name="connsiteY115" fmla="*/ 301023 h 669897"/>
              <a:gd name="connsiteX116" fmla="*/ 1124866 w 1125355"/>
              <a:gd name="connsiteY116" fmla="*/ 278861 h 669897"/>
              <a:gd name="connsiteX117" fmla="*/ 261212 w 1125355"/>
              <a:gd name="connsiteY117" fmla="*/ 509322 h 669897"/>
              <a:gd name="connsiteX118" fmla="*/ 247752 w 1125355"/>
              <a:gd name="connsiteY118" fmla="*/ 517072 h 669897"/>
              <a:gd name="connsiteX119" fmla="*/ 230960 w 1125355"/>
              <a:gd name="connsiteY119" fmla="*/ 512654 h 669897"/>
              <a:gd name="connsiteX120" fmla="*/ 229804 w 1125355"/>
              <a:gd name="connsiteY120" fmla="*/ 512654 h 669897"/>
              <a:gd name="connsiteX121" fmla="*/ 225317 w 1125355"/>
              <a:gd name="connsiteY121" fmla="*/ 481653 h 669897"/>
              <a:gd name="connsiteX122" fmla="*/ 260057 w 1125355"/>
              <a:gd name="connsiteY122" fmla="*/ 431822 h 669897"/>
              <a:gd name="connsiteX123" fmla="*/ 278004 w 1125355"/>
              <a:gd name="connsiteY123" fmla="*/ 422984 h 669897"/>
              <a:gd name="connsiteX124" fmla="*/ 290309 w 1125355"/>
              <a:gd name="connsiteY124" fmla="*/ 426315 h 669897"/>
              <a:gd name="connsiteX125" fmla="*/ 300438 w 1125355"/>
              <a:gd name="connsiteY125" fmla="*/ 440660 h 669897"/>
              <a:gd name="connsiteX126" fmla="*/ 298195 w 1125355"/>
              <a:gd name="connsiteY126" fmla="*/ 456160 h 669897"/>
              <a:gd name="connsiteX127" fmla="*/ 261212 w 1125355"/>
              <a:gd name="connsiteY127" fmla="*/ 509390 h 669897"/>
              <a:gd name="connsiteX128" fmla="*/ 329603 w 1125355"/>
              <a:gd name="connsiteY128" fmla="*/ 554735 h 669897"/>
              <a:gd name="connsiteX129" fmla="*/ 327360 w 1125355"/>
              <a:gd name="connsiteY129" fmla="*/ 559154 h 669897"/>
              <a:gd name="connsiteX130" fmla="*/ 321785 w 1125355"/>
              <a:gd name="connsiteY130" fmla="*/ 566904 h 669897"/>
              <a:gd name="connsiteX131" fmla="*/ 307237 w 1125355"/>
              <a:gd name="connsiteY131" fmla="*/ 575742 h 669897"/>
              <a:gd name="connsiteX132" fmla="*/ 289289 w 1125355"/>
              <a:gd name="connsiteY132" fmla="*/ 572410 h 669897"/>
              <a:gd name="connsiteX133" fmla="*/ 283715 w 1125355"/>
              <a:gd name="connsiteY133" fmla="*/ 540255 h 669897"/>
              <a:gd name="connsiteX134" fmla="*/ 291533 w 1125355"/>
              <a:gd name="connsiteY134" fmla="*/ 530261 h 669897"/>
              <a:gd name="connsiteX135" fmla="*/ 292688 w 1125355"/>
              <a:gd name="connsiteY135" fmla="*/ 528018 h 669897"/>
              <a:gd name="connsiteX136" fmla="*/ 327428 w 1125355"/>
              <a:gd name="connsiteY136" fmla="*/ 477099 h 669897"/>
              <a:gd name="connsiteX137" fmla="*/ 328583 w 1125355"/>
              <a:gd name="connsiteY137" fmla="*/ 475943 h 669897"/>
              <a:gd name="connsiteX138" fmla="*/ 357748 w 1125355"/>
              <a:gd name="connsiteY138" fmla="*/ 433862 h 669897"/>
              <a:gd name="connsiteX139" fmla="*/ 389156 w 1125355"/>
              <a:gd name="connsiteY139" fmla="*/ 427199 h 669897"/>
              <a:gd name="connsiteX140" fmla="*/ 399285 w 1125355"/>
              <a:gd name="connsiteY140" fmla="*/ 441544 h 669897"/>
              <a:gd name="connsiteX141" fmla="*/ 395886 w 1125355"/>
              <a:gd name="connsiteY141" fmla="*/ 459287 h 669897"/>
              <a:gd name="connsiteX142" fmla="*/ 385825 w 1125355"/>
              <a:gd name="connsiteY142" fmla="*/ 473699 h 669897"/>
              <a:gd name="connsiteX143" fmla="*/ 384669 w 1125355"/>
              <a:gd name="connsiteY143" fmla="*/ 474855 h 669897"/>
              <a:gd name="connsiteX144" fmla="*/ 329739 w 1125355"/>
              <a:gd name="connsiteY144" fmla="*/ 554599 h 669897"/>
              <a:gd name="connsiteX145" fmla="*/ 408123 w 1125355"/>
              <a:gd name="connsiteY145" fmla="*/ 584647 h 669897"/>
              <a:gd name="connsiteX146" fmla="*/ 405880 w 1125355"/>
              <a:gd name="connsiteY146" fmla="*/ 589134 h 669897"/>
              <a:gd name="connsiteX147" fmla="*/ 397994 w 1125355"/>
              <a:gd name="connsiteY147" fmla="*/ 601303 h 669897"/>
              <a:gd name="connsiteX148" fmla="*/ 367741 w 1125355"/>
              <a:gd name="connsiteY148" fmla="*/ 607898 h 669897"/>
              <a:gd name="connsiteX149" fmla="*/ 356524 w 1125355"/>
              <a:gd name="connsiteY149" fmla="*/ 593553 h 669897"/>
              <a:gd name="connsiteX150" fmla="*/ 357680 w 1125355"/>
              <a:gd name="connsiteY150" fmla="*/ 579141 h 669897"/>
              <a:gd name="connsiteX151" fmla="*/ 415941 w 1125355"/>
              <a:gd name="connsiteY151" fmla="*/ 494978 h 669897"/>
              <a:gd name="connsiteX152" fmla="*/ 430557 w 1125355"/>
              <a:gd name="connsiteY152" fmla="*/ 486140 h 669897"/>
              <a:gd name="connsiteX153" fmla="*/ 433889 w 1125355"/>
              <a:gd name="connsiteY153" fmla="*/ 486140 h 669897"/>
              <a:gd name="connsiteX154" fmla="*/ 448437 w 1125355"/>
              <a:gd name="connsiteY154" fmla="*/ 490627 h 669897"/>
              <a:gd name="connsiteX155" fmla="*/ 452924 w 1125355"/>
              <a:gd name="connsiteY155" fmla="*/ 521627 h 669897"/>
              <a:gd name="connsiteX156" fmla="*/ 436064 w 1125355"/>
              <a:gd name="connsiteY156" fmla="*/ 544945 h 669897"/>
              <a:gd name="connsiteX157" fmla="*/ 434908 w 1125355"/>
              <a:gd name="connsiteY157" fmla="*/ 547121 h 669897"/>
              <a:gd name="connsiteX158" fmla="*/ 407987 w 1125355"/>
              <a:gd name="connsiteY158" fmla="*/ 584783 h 669897"/>
              <a:gd name="connsiteX159" fmla="*/ 494461 w 1125355"/>
              <a:gd name="connsiteY159" fmla="*/ 586891 h 669897"/>
              <a:gd name="connsiteX160" fmla="*/ 467540 w 1125355"/>
              <a:gd name="connsiteY160" fmla="*/ 625709 h 669897"/>
              <a:gd name="connsiteX161" fmla="*/ 446261 w 1125355"/>
              <a:gd name="connsiteY161" fmla="*/ 631216 h 669897"/>
              <a:gd name="connsiteX162" fmla="*/ 436132 w 1125355"/>
              <a:gd name="connsiteY162" fmla="*/ 620134 h 669897"/>
              <a:gd name="connsiteX163" fmla="*/ 436132 w 1125355"/>
              <a:gd name="connsiteY163" fmla="*/ 609053 h 669897"/>
              <a:gd name="connsiteX164" fmla="*/ 466384 w 1125355"/>
              <a:gd name="connsiteY164" fmla="*/ 565816 h 669897"/>
              <a:gd name="connsiteX165" fmla="*/ 477602 w 1125355"/>
              <a:gd name="connsiteY165" fmla="*/ 560242 h 669897"/>
              <a:gd name="connsiteX166" fmla="*/ 491062 w 1125355"/>
              <a:gd name="connsiteY166" fmla="*/ 563573 h 669897"/>
              <a:gd name="connsiteX167" fmla="*/ 494393 w 1125355"/>
              <a:gd name="connsiteY167" fmla="*/ 586823 h 66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125355" h="669897">
                <a:moveTo>
                  <a:pt x="1124730" y="278861"/>
                </a:moveTo>
                <a:cubicBezTo>
                  <a:pt x="1121399" y="268867"/>
                  <a:pt x="1111269" y="263361"/>
                  <a:pt x="1102296" y="265536"/>
                </a:cubicBezTo>
                <a:lnTo>
                  <a:pt x="962115" y="302111"/>
                </a:lnTo>
                <a:cubicBezTo>
                  <a:pt x="958716" y="303199"/>
                  <a:pt x="955385" y="305442"/>
                  <a:pt x="953141" y="307685"/>
                </a:cubicBezTo>
                <a:lnTo>
                  <a:pt x="871290" y="395179"/>
                </a:lnTo>
                <a:cubicBezTo>
                  <a:pt x="869047" y="394092"/>
                  <a:pt x="867959" y="392936"/>
                  <a:pt x="866803" y="391848"/>
                </a:cubicBezTo>
                <a:lnTo>
                  <a:pt x="576381" y="206799"/>
                </a:lnTo>
                <a:cubicBezTo>
                  <a:pt x="561832" y="196805"/>
                  <a:pt x="541641" y="195718"/>
                  <a:pt x="525937" y="204556"/>
                </a:cubicBezTo>
                <a:lnTo>
                  <a:pt x="391331" y="273218"/>
                </a:lnTo>
                <a:cubicBezTo>
                  <a:pt x="386845" y="276549"/>
                  <a:pt x="381202" y="275462"/>
                  <a:pt x="376783" y="272130"/>
                </a:cubicBezTo>
                <a:cubicBezTo>
                  <a:pt x="374540" y="269955"/>
                  <a:pt x="372296" y="267712"/>
                  <a:pt x="371208" y="263293"/>
                </a:cubicBezTo>
                <a:cubicBezTo>
                  <a:pt x="371208" y="259961"/>
                  <a:pt x="372296" y="256630"/>
                  <a:pt x="374540" y="254455"/>
                </a:cubicBezTo>
                <a:lnTo>
                  <a:pt x="437356" y="172468"/>
                </a:lnTo>
                <a:cubicBezTo>
                  <a:pt x="448573" y="158055"/>
                  <a:pt x="464277" y="149217"/>
                  <a:pt x="481069" y="145818"/>
                </a:cubicBezTo>
                <a:lnTo>
                  <a:pt x="556190" y="132562"/>
                </a:lnTo>
                <a:cubicBezTo>
                  <a:pt x="596571" y="124812"/>
                  <a:pt x="638041" y="124812"/>
                  <a:pt x="679511" y="133649"/>
                </a:cubicBezTo>
                <a:lnTo>
                  <a:pt x="758031" y="150237"/>
                </a:lnTo>
                <a:cubicBezTo>
                  <a:pt x="768092" y="152413"/>
                  <a:pt x="778222" y="151325"/>
                  <a:pt x="787195" y="147994"/>
                </a:cubicBezTo>
                <a:lnTo>
                  <a:pt x="791682" y="145750"/>
                </a:lnTo>
                <a:lnTo>
                  <a:pt x="948654" y="32763"/>
                </a:lnTo>
                <a:cubicBezTo>
                  <a:pt x="956540" y="27188"/>
                  <a:pt x="958716" y="16107"/>
                  <a:pt x="953141" y="7269"/>
                </a:cubicBezTo>
                <a:cubicBezTo>
                  <a:pt x="946411" y="-481"/>
                  <a:pt x="935194" y="-2724"/>
                  <a:pt x="927376" y="3938"/>
                </a:cubicBezTo>
                <a:lnTo>
                  <a:pt x="771491" y="114750"/>
                </a:lnTo>
                <a:lnTo>
                  <a:pt x="765849" y="114750"/>
                </a:lnTo>
                <a:lnTo>
                  <a:pt x="686241" y="98162"/>
                </a:lnTo>
                <a:cubicBezTo>
                  <a:pt x="641372" y="88237"/>
                  <a:pt x="594260" y="88237"/>
                  <a:pt x="549391" y="97075"/>
                </a:cubicBezTo>
                <a:lnTo>
                  <a:pt x="474270" y="110399"/>
                </a:lnTo>
                <a:cubicBezTo>
                  <a:pt x="454079" y="113730"/>
                  <a:pt x="436132" y="123724"/>
                  <a:pt x="420428" y="136981"/>
                </a:cubicBezTo>
                <a:lnTo>
                  <a:pt x="350882" y="125899"/>
                </a:lnTo>
                <a:lnTo>
                  <a:pt x="348638" y="125899"/>
                </a:lnTo>
                <a:lnTo>
                  <a:pt x="197240" y="4006"/>
                </a:lnTo>
                <a:cubicBezTo>
                  <a:pt x="189422" y="-2588"/>
                  <a:pt x="178205" y="-413"/>
                  <a:pt x="171475" y="7337"/>
                </a:cubicBezTo>
                <a:cubicBezTo>
                  <a:pt x="164745" y="15087"/>
                  <a:pt x="165832" y="26169"/>
                  <a:pt x="173718" y="32831"/>
                </a:cubicBezTo>
                <a:lnTo>
                  <a:pt x="327360" y="154656"/>
                </a:lnTo>
                <a:lnTo>
                  <a:pt x="330691" y="156900"/>
                </a:lnTo>
                <a:cubicBezTo>
                  <a:pt x="335178" y="160231"/>
                  <a:pt x="340820" y="161318"/>
                  <a:pt x="345307" y="162406"/>
                </a:cubicBezTo>
                <a:lnTo>
                  <a:pt x="393507" y="170156"/>
                </a:lnTo>
                <a:lnTo>
                  <a:pt x="345307" y="232225"/>
                </a:lnTo>
                <a:cubicBezTo>
                  <a:pt x="336333" y="242218"/>
                  <a:pt x="332934" y="255475"/>
                  <a:pt x="335178" y="268799"/>
                </a:cubicBezTo>
                <a:cubicBezTo>
                  <a:pt x="337421" y="282056"/>
                  <a:pt x="344151" y="293205"/>
                  <a:pt x="354213" y="302043"/>
                </a:cubicBezTo>
                <a:cubicBezTo>
                  <a:pt x="369917" y="313124"/>
                  <a:pt x="391195" y="315367"/>
                  <a:pt x="408055" y="306462"/>
                </a:cubicBezTo>
                <a:lnTo>
                  <a:pt x="542593" y="236643"/>
                </a:lnTo>
                <a:cubicBezTo>
                  <a:pt x="547080" y="234400"/>
                  <a:pt x="552655" y="234400"/>
                  <a:pt x="556054" y="236643"/>
                </a:cubicBezTo>
                <a:lnTo>
                  <a:pt x="846544" y="422780"/>
                </a:lnTo>
                <a:cubicBezTo>
                  <a:pt x="853275" y="427267"/>
                  <a:pt x="856606" y="432774"/>
                  <a:pt x="858917" y="440524"/>
                </a:cubicBezTo>
                <a:cubicBezTo>
                  <a:pt x="860005" y="448274"/>
                  <a:pt x="858917" y="454936"/>
                  <a:pt x="854430" y="461599"/>
                </a:cubicBezTo>
                <a:cubicBezTo>
                  <a:pt x="846544" y="473767"/>
                  <a:pt x="829752" y="478186"/>
                  <a:pt x="816292" y="470436"/>
                </a:cubicBezTo>
                <a:lnTo>
                  <a:pt x="659320" y="377368"/>
                </a:lnTo>
                <a:cubicBezTo>
                  <a:pt x="650346" y="372881"/>
                  <a:pt x="639129" y="375124"/>
                  <a:pt x="634642" y="384030"/>
                </a:cubicBezTo>
                <a:cubicBezTo>
                  <a:pt x="629067" y="392868"/>
                  <a:pt x="632398" y="403949"/>
                  <a:pt x="640284" y="408368"/>
                </a:cubicBezTo>
                <a:lnTo>
                  <a:pt x="765849" y="482605"/>
                </a:lnTo>
                <a:lnTo>
                  <a:pt x="781553" y="491443"/>
                </a:lnTo>
                <a:cubicBezTo>
                  <a:pt x="784884" y="494774"/>
                  <a:pt x="788283" y="498105"/>
                  <a:pt x="789439" y="503612"/>
                </a:cubicBezTo>
                <a:cubicBezTo>
                  <a:pt x="790526" y="508031"/>
                  <a:pt x="789439" y="512450"/>
                  <a:pt x="787195" y="516869"/>
                </a:cubicBezTo>
                <a:cubicBezTo>
                  <a:pt x="777066" y="531281"/>
                  <a:pt x="758031" y="535700"/>
                  <a:pt x="743414" y="527950"/>
                </a:cubicBezTo>
                <a:lnTo>
                  <a:pt x="620094" y="461463"/>
                </a:lnTo>
                <a:cubicBezTo>
                  <a:pt x="611120" y="457044"/>
                  <a:pt x="601058" y="460375"/>
                  <a:pt x="595416" y="469213"/>
                </a:cubicBezTo>
                <a:cubicBezTo>
                  <a:pt x="590929" y="478050"/>
                  <a:pt x="594260" y="489132"/>
                  <a:pt x="603234" y="493618"/>
                </a:cubicBezTo>
                <a:lnTo>
                  <a:pt x="691815" y="541274"/>
                </a:lnTo>
                <a:lnTo>
                  <a:pt x="713162" y="554599"/>
                </a:lnTo>
                <a:cubicBezTo>
                  <a:pt x="717649" y="556842"/>
                  <a:pt x="719892" y="561261"/>
                  <a:pt x="720980" y="565680"/>
                </a:cubicBezTo>
                <a:cubicBezTo>
                  <a:pt x="722136" y="570167"/>
                  <a:pt x="720980" y="574518"/>
                  <a:pt x="717649" y="579005"/>
                </a:cubicBezTo>
                <a:lnTo>
                  <a:pt x="717649" y="580093"/>
                </a:lnTo>
                <a:cubicBezTo>
                  <a:pt x="708675" y="592261"/>
                  <a:pt x="691883" y="597836"/>
                  <a:pt x="678423" y="590086"/>
                </a:cubicBezTo>
                <a:lnTo>
                  <a:pt x="583111" y="542430"/>
                </a:lnTo>
                <a:cubicBezTo>
                  <a:pt x="574137" y="538011"/>
                  <a:pt x="562920" y="541274"/>
                  <a:pt x="558433" y="550180"/>
                </a:cubicBezTo>
                <a:cubicBezTo>
                  <a:pt x="553946" y="560106"/>
                  <a:pt x="557277" y="570099"/>
                  <a:pt x="566251" y="575606"/>
                </a:cubicBezTo>
                <a:lnTo>
                  <a:pt x="645859" y="614424"/>
                </a:lnTo>
                <a:cubicBezTo>
                  <a:pt x="628999" y="624417"/>
                  <a:pt x="609964" y="628836"/>
                  <a:pt x="590861" y="625505"/>
                </a:cubicBezTo>
                <a:lnTo>
                  <a:pt x="519071" y="615512"/>
                </a:lnTo>
                <a:lnTo>
                  <a:pt x="524646" y="607762"/>
                </a:lnTo>
                <a:cubicBezTo>
                  <a:pt x="540350" y="585599"/>
                  <a:pt x="535863" y="553511"/>
                  <a:pt x="514584" y="535768"/>
                </a:cubicBezTo>
                <a:cubicBezTo>
                  <a:pt x="507854" y="530193"/>
                  <a:pt x="500036" y="526930"/>
                  <a:pt x="491062" y="524687"/>
                </a:cubicBezTo>
                <a:cubicBezTo>
                  <a:pt x="497792" y="502524"/>
                  <a:pt x="491062" y="478186"/>
                  <a:pt x="472027" y="462618"/>
                </a:cubicBezTo>
                <a:cubicBezTo>
                  <a:pt x="461898" y="453780"/>
                  <a:pt x="449593" y="449294"/>
                  <a:pt x="436132" y="449294"/>
                </a:cubicBezTo>
                <a:cubicBezTo>
                  <a:pt x="436132" y="444875"/>
                  <a:pt x="436132" y="439300"/>
                  <a:pt x="434976" y="434881"/>
                </a:cubicBezTo>
                <a:cubicBezTo>
                  <a:pt x="431645" y="419381"/>
                  <a:pt x="422603" y="406057"/>
                  <a:pt x="409211" y="397219"/>
                </a:cubicBezTo>
                <a:cubicBezTo>
                  <a:pt x="382290" y="379475"/>
                  <a:pt x="346395" y="386138"/>
                  <a:pt x="327360" y="412719"/>
                </a:cubicBezTo>
                <a:cubicBezTo>
                  <a:pt x="322873" y="406057"/>
                  <a:pt x="317230" y="399462"/>
                  <a:pt x="309412" y="394975"/>
                </a:cubicBezTo>
                <a:cubicBezTo>
                  <a:pt x="285822" y="380563"/>
                  <a:pt x="255570" y="383894"/>
                  <a:pt x="236535" y="402725"/>
                </a:cubicBezTo>
                <a:lnTo>
                  <a:pt x="169232" y="315232"/>
                </a:lnTo>
                <a:cubicBezTo>
                  <a:pt x="166988" y="311900"/>
                  <a:pt x="164745" y="309657"/>
                  <a:pt x="160258" y="308569"/>
                </a:cubicBezTo>
                <a:lnTo>
                  <a:pt x="23408" y="265332"/>
                </a:lnTo>
                <a:cubicBezTo>
                  <a:pt x="14435" y="263157"/>
                  <a:pt x="4373" y="267576"/>
                  <a:pt x="974" y="277501"/>
                </a:cubicBezTo>
                <a:cubicBezTo>
                  <a:pt x="-2357" y="287495"/>
                  <a:pt x="3218" y="297420"/>
                  <a:pt x="12191" y="300819"/>
                </a:cubicBezTo>
                <a:lnTo>
                  <a:pt x="143398" y="341813"/>
                </a:lnTo>
                <a:lnTo>
                  <a:pt x="214100" y="432638"/>
                </a:lnTo>
                <a:lnTo>
                  <a:pt x="195065" y="460375"/>
                </a:lnTo>
                <a:cubicBezTo>
                  <a:pt x="176030" y="486956"/>
                  <a:pt x="182692" y="523531"/>
                  <a:pt x="208526" y="541274"/>
                </a:cubicBezTo>
                <a:lnTo>
                  <a:pt x="209613" y="542430"/>
                </a:lnTo>
                <a:cubicBezTo>
                  <a:pt x="219743" y="549092"/>
                  <a:pt x="230960" y="553511"/>
                  <a:pt x="243265" y="553511"/>
                </a:cubicBezTo>
                <a:cubicBezTo>
                  <a:pt x="243265" y="572343"/>
                  <a:pt x="252239" y="590086"/>
                  <a:pt x="267943" y="602255"/>
                </a:cubicBezTo>
                <a:cubicBezTo>
                  <a:pt x="278072" y="608849"/>
                  <a:pt x="290377" y="612248"/>
                  <a:pt x="302682" y="612248"/>
                </a:cubicBezTo>
                <a:cubicBezTo>
                  <a:pt x="306013" y="612248"/>
                  <a:pt x="309412" y="612248"/>
                  <a:pt x="313899" y="611161"/>
                </a:cubicBezTo>
                <a:cubicBezTo>
                  <a:pt x="317230" y="611161"/>
                  <a:pt x="319542" y="610073"/>
                  <a:pt x="322873" y="608917"/>
                </a:cubicBezTo>
                <a:cubicBezTo>
                  <a:pt x="328447" y="622242"/>
                  <a:pt x="337421" y="633323"/>
                  <a:pt x="350882" y="639917"/>
                </a:cubicBezTo>
                <a:cubicBezTo>
                  <a:pt x="359855" y="644404"/>
                  <a:pt x="368829" y="646580"/>
                  <a:pt x="378891" y="646580"/>
                </a:cubicBezTo>
                <a:cubicBezTo>
                  <a:pt x="387864" y="646580"/>
                  <a:pt x="396838" y="644404"/>
                  <a:pt x="404724" y="641005"/>
                </a:cubicBezTo>
                <a:cubicBezTo>
                  <a:pt x="410299" y="652086"/>
                  <a:pt x="420428" y="659836"/>
                  <a:pt x="431645" y="665411"/>
                </a:cubicBezTo>
                <a:cubicBezTo>
                  <a:pt x="438375" y="667654"/>
                  <a:pt x="446261" y="669898"/>
                  <a:pt x="452992" y="669898"/>
                </a:cubicBezTo>
                <a:cubicBezTo>
                  <a:pt x="469784" y="669898"/>
                  <a:pt x="485488" y="662148"/>
                  <a:pt x="495617" y="648823"/>
                </a:cubicBezTo>
                <a:lnTo>
                  <a:pt x="585354" y="662148"/>
                </a:lnTo>
                <a:cubicBezTo>
                  <a:pt x="590929" y="663236"/>
                  <a:pt x="597727" y="663236"/>
                  <a:pt x="603302" y="663236"/>
                </a:cubicBezTo>
                <a:cubicBezTo>
                  <a:pt x="633554" y="663236"/>
                  <a:pt x="663874" y="650999"/>
                  <a:pt x="685221" y="629992"/>
                </a:cubicBezTo>
                <a:lnTo>
                  <a:pt x="691951" y="629992"/>
                </a:lnTo>
                <a:cubicBezTo>
                  <a:pt x="714386" y="629992"/>
                  <a:pt x="735732" y="618911"/>
                  <a:pt x="748037" y="600079"/>
                </a:cubicBezTo>
                <a:cubicBezTo>
                  <a:pt x="754767" y="591242"/>
                  <a:pt x="758099" y="579005"/>
                  <a:pt x="758099" y="567924"/>
                </a:cubicBezTo>
                <a:lnTo>
                  <a:pt x="759254" y="567924"/>
                </a:lnTo>
                <a:cubicBezTo>
                  <a:pt x="781689" y="567924"/>
                  <a:pt x="804123" y="556842"/>
                  <a:pt x="817584" y="536923"/>
                </a:cubicBezTo>
                <a:cubicBezTo>
                  <a:pt x="823158" y="529173"/>
                  <a:pt x="826557" y="520336"/>
                  <a:pt x="826557" y="510342"/>
                </a:cubicBezTo>
                <a:lnTo>
                  <a:pt x="831044" y="510342"/>
                </a:lnTo>
                <a:cubicBezTo>
                  <a:pt x="852323" y="510342"/>
                  <a:pt x="872514" y="500349"/>
                  <a:pt x="885974" y="481517"/>
                </a:cubicBezTo>
                <a:cubicBezTo>
                  <a:pt x="894948" y="467105"/>
                  <a:pt x="898279" y="450517"/>
                  <a:pt x="894948" y="432774"/>
                </a:cubicBezTo>
                <a:cubicBezTo>
                  <a:pt x="894948" y="430598"/>
                  <a:pt x="893860" y="428355"/>
                  <a:pt x="892705" y="426179"/>
                </a:cubicBezTo>
                <a:lnTo>
                  <a:pt x="976867" y="336442"/>
                </a:lnTo>
                <a:lnTo>
                  <a:pt x="1111405" y="301023"/>
                </a:lnTo>
                <a:cubicBezTo>
                  <a:pt x="1121467" y="298780"/>
                  <a:pt x="1127109" y="288854"/>
                  <a:pt x="1124866" y="278861"/>
                </a:cubicBezTo>
                <a:close/>
                <a:moveTo>
                  <a:pt x="261212" y="509322"/>
                </a:moveTo>
                <a:cubicBezTo>
                  <a:pt x="257881" y="512654"/>
                  <a:pt x="253394" y="515917"/>
                  <a:pt x="247752" y="517072"/>
                </a:cubicBezTo>
                <a:cubicBezTo>
                  <a:pt x="242177" y="518228"/>
                  <a:pt x="236535" y="515985"/>
                  <a:pt x="230960" y="512654"/>
                </a:cubicBezTo>
                <a:lnTo>
                  <a:pt x="229804" y="512654"/>
                </a:lnTo>
                <a:cubicBezTo>
                  <a:pt x="219743" y="504904"/>
                  <a:pt x="217499" y="491579"/>
                  <a:pt x="225317" y="481653"/>
                </a:cubicBezTo>
                <a:lnTo>
                  <a:pt x="260057" y="431822"/>
                </a:lnTo>
                <a:cubicBezTo>
                  <a:pt x="264543" y="426315"/>
                  <a:pt x="271274" y="422984"/>
                  <a:pt x="278004" y="422984"/>
                </a:cubicBezTo>
                <a:cubicBezTo>
                  <a:pt x="282491" y="422984"/>
                  <a:pt x="285822" y="424072"/>
                  <a:pt x="290309" y="426315"/>
                </a:cubicBezTo>
                <a:cubicBezTo>
                  <a:pt x="295884" y="429647"/>
                  <a:pt x="299283" y="434065"/>
                  <a:pt x="300438" y="440660"/>
                </a:cubicBezTo>
                <a:cubicBezTo>
                  <a:pt x="301526" y="446234"/>
                  <a:pt x="300438" y="451741"/>
                  <a:pt x="298195" y="456160"/>
                </a:cubicBezTo>
                <a:lnTo>
                  <a:pt x="261212" y="509390"/>
                </a:lnTo>
                <a:close/>
                <a:moveTo>
                  <a:pt x="329603" y="554735"/>
                </a:moveTo>
                <a:lnTo>
                  <a:pt x="327360" y="559154"/>
                </a:lnTo>
                <a:lnTo>
                  <a:pt x="321785" y="566904"/>
                </a:lnTo>
                <a:cubicBezTo>
                  <a:pt x="318454" y="571323"/>
                  <a:pt x="312811" y="574654"/>
                  <a:pt x="307237" y="575742"/>
                </a:cubicBezTo>
                <a:cubicBezTo>
                  <a:pt x="300506" y="576897"/>
                  <a:pt x="294864" y="575742"/>
                  <a:pt x="289289" y="572410"/>
                </a:cubicBezTo>
                <a:cubicBezTo>
                  <a:pt x="279228" y="564660"/>
                  <a:pt x="276984" y="551404"/>
                  <a:pt x="283715" y="540255"/>
                </a:cubicBezTo>
                <a:lnTo>
                  <a:pt x="291533" y="530261"/>
                </a:lnTo>
                <a:lnTo>
                  <a:pt x="292688" y="528018"/>
                </a:lnTo>
                <a:cubicBezTo>
                  <a:pt x="303905" y="512518"/>
                  <a:pt x="316278" y="493686"/>
                  <a:pt x="327428" y="477099"/>
                </a:cubicBezTo>
                <a:lnTo>
                  <a:pt x="328583" y="475943"/>
                </a:lnTo>
                <a:lnTo>
                  <a:pt x="357748" y="433862"/>
                </a:lnTo>
                <a:cubicBezTo>
                  <a:pt x="364478" y="423868"/>
                  <a:pt x="379026" y="420537"/>
                  <a:pt x="389156" y="427199"/>
                </a:cubicBezTo>
                <a:cubicBezTo>
                  <a:pt x="394731" y="430530"/>
                  <a:pt x="398130" y="436037"/>
                  <a:pt x="399285" y="441544"/>
                </a:cubicBezTo>
                <a:cubicBezTo>
                  <a:pt x="400373" y="448206"/>
                  <a:pt x="399285" y="453712"/>
                  <a:pt x="395886" y="459287"/>
                </a:cubicBezTo>
                <a:lnTo>
                  <a:pt x="385825" y="473699"/>
                </a:lnTo>
                <a:lnTo>
                  <a:pt x="384669" y="474855"/>
                </a:lnTo>
                <a:lnTo>
                  <a:pt x="329739" y="554599"/>
                </a:lnTo>
                <a:close/>
                <a:moveTo>
                  <a:pt x="408123" y="584647"/>
                </a:moveTo>
                <a:lnTo>
                  <a:pt x="405880" y="589134"/>
                </a:lnTo>
                <a:lnTo>
                  <a:pt x="397994" y="601303"/>
                </a:lnTo>
                <a:cubicBezTo>
                  <a:pt x="391263" y="610141"/>
                  <a:pt x="377803" y="613472"/>
                  <a:pt x="367741" y="607898"/>
                </a:cubicBezTo>
                <a:cubicBezTo>
                  <a:pt x="362099" y="604566"/>
                  <a:pt x="357680" y="600148"/>
                  <a:pt x="356524" y="593553"/>
                </a:cubicBezTo>
                <a:cubicBezTo>
                  <a:pt x="355436" y="589134"/>
                  <a:pt x="355436" y="583560"/>
                  <a:pt x="357680" y="579141"/>
                </a:cubicBezTo>
                <a:lnTo>
                  <a:pt x="415941" y="494978"/>
                </a:lnTo>
                <a:cubicBezTo>
                  <a:pt x="419272" y="490559"/>
                  <a:pt x="424915" y="487228"/>
                  <a:pt x="430557" y="486140"/>
                </a:cubicBezTo>
                <a:lnTo>
                  <a:pt x="433889" y="486140"/>
                </a:lnTo>
                <a:cubicBezTo>
                  <a:pt x="439463" y="486140"/>
                  <a:pt x="443950" y="487228"/>
                  <a:pt x="448437" y="490627"/>
                </a:cubicBezTo>
                <a:cubicBezTo>
                  <a:pt x="457411" y="498377"/>
                  <a:pt x="459654" y="511634"/>
                  <a:pt x="452924" y="521627"/>
                </a:cubicBezTo>
                <a:lnTo>
                  <a:pt x="436064" y="544945"/>
                </a:lnTo>
                <a:lnTo>
                  <a:pt x="434908" y="547121"/>
                </a:lnTo>
                <a:lnTo>
                  <a:pt x="407987" y="584783"/>
                </a:lnTo>
                <a:close/>
                <a:moveTo>
                  <a:pt x="494461" y="586891"/>
                </a:moveTo>
                <a:lnTo>
                  <a:pt x="467540" y="625709"/>
                </a:lnTo>
                <a:cubicBezTo>
                  <a:pt x="461898" y="632371"/>
                  <a:pt x="454079" y="634547"/>
                  <a:pt x="446261" y="631216"/>
                </a:cubicBezTo>
                <a:cubicBezTo>
                  <a:pt x="441775" y="630128"/>
                  <a:pt x="437288" y="625709"/>
                  <a:pt x="436132" y="620134"/>
                </a:cubicBezTo>
                <a:cubicBezTo>
                  <a:pt x="434976" y="616803"/>
                  <a:pt x="434976" y="613472"/>
                  <a:pt x="436132" y="609053"/>
                </a:cubicBezTo>
                <a:lnTo>
                  <a:pt x="466384" y="565816"/>
                </a:lnTo>
                <a:cubicBezTo>
                  <a:pt x="469716" y="562485"/>
                  <a:pt x="473115" y="560242"/>
                  <a:pt x="477602" y="560242"/>
                </a:cubicBezTo>
                <a:cubicBezTo>
                  <a:pt x="482088" y="559154"/>
                  <a:pt x="486575" y="561397"/>
                  <a:pt x="491062" y="563573"/>
                </a:cubicBezTo>
                <a:cubicBezTo>
                  <a:pt x="497792" y="570235"/>
                  <a:pt x="498880" y="580161"/>
                  <a:pt x="494393" y="586823"/>
                </a:cubicBezTo>
                <a:close/>
              </a:path>
            </a:pathLst>
          </a:custGeom>
          <a:solidFill>
            <a:srgbClr val="A71680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63" name="Graphique 223">
            <a:extLst>
              <a:ext uri="{FF2B5EF4-FFF2-40B4-BE49-F238E27FC236}">
                <a16:creationId xmlns:a16="http://schemas.microsoft.com/office/drawing/2014/main" id="{DB245A03-684F-D644-A055-8ED125090E6A}"/>
              </a:ext>
            </a:extLst>
          </p:cNvPr>
          <p:cNvGrpSpPr/>
          <p:nvPr/>
        </p:nvGrpSpPr>
        <p:grpSpPr>
          <a:xfrm>
            <a:off x="8988245" y="955959"/>
            <a:ext cx="1162506" cy="1162506"/>
            <a:chOff x="8988245" y="955959"/>
            <a:chExt cx="1162506" cy="1162506"/>
          </a:xfrm>
        </p:grpSpPr>
        <p:sp>
          <p:nvSpPr>
            <p:cNvPr id="464" name="Forme libre 463">
              <a:extLst>
                <a:ext uri="{FF2B5EF4-FFF2-40B4-BE49-F238E27FC236}">
                  <a16:creationId xmlns:a16="http://schemas.microsoft.com/office/drawing/2014/main" id="{4196E7FA-6F96-804A-964D-4F4B6D3E612B}"/>
                </a:ext>
              </a:extLst>
            </p:cNvPr>
            <p:cNvSpPr/>
            <p:nvPr/>
          </p:nvSpPr>
          <p:spPr>
            <a:xfrm>
              <a:off x="9201778" y="1217025"/>
              <a:ext cx="737273" cy="748613"/>
            </a:xfrm>
            <a:custGeom>
              <a:avLst/>
              <a:gdLst>
                <a:gd name="connsiteX0" fmla="*/ 737274 w 737273"/>
                <a:gd name="connsiteY0" fmla="*/ 455676 h 748613"/>
                <a:gd name="connsiteX1" fmla="*/ 700223 w 737273"/>
                <a:gd name="connsiteY1" fmla="*/ 397075 h 748613"/>
                <a:gd name="connsiteX2" fmla="*/ 697980 w 737273"/>
                <a:gd name="connsiteY2" fmla="*/ 395715 h 748613"/>
                <a:gd name="connsiteX3" fmla="*/ 699815 w 737273"/>
                <a:gd name="connsiteY3" fmla="*/ 393879 h 748613"/>
                <a:gd name="connsiteX4" fmla="*/ 719870 w 737273"/>
                <a:gd name="connsiteY4" fmla="*/ 346563 h 748613"/>
                <a:gd name="connsiteX5" fmla="*/ 719870 w 737273"/>
                <a:gd name="connsiteY5" fmla="*/ 339153 h 748613"/>
                <a:gd name="connsiteX6" fmla="*/ 641758 w 737273"/>
                <a:gd name="connsiteY6" fmla="*/ 266820 h 748613"/>
                <a:gd name="connsiteX7" fmla="*/ 459496 w 737273"/>
                <a:gd name="connsiteY7" fmla="*/ 267635 h 748613"/>
                <a:gd name="connsiteX8" fmla="*/ 517485 w 737273"/>
                <a:gd name="connsiteY8" fmla="*/ 107876 h 748613"/>
                <a:gd name="connsiteX9" fmla="*/ 531422 w 737273"/>
                <a:gd name="connsiteY9" fmla="*/ 55733 h 748613"/>
                <a:gd name="connsiteX10" fmla="*/ 499538 w 737273"/>
                <a:gd name="connsiteY10" fmla="*/ 7941 h 748613"/>
                <a:gd name="connsiteX11" fmla="*/ 497838 w 737273"/>
                <a:gd name="connsiteY11" fmla="*/ 7125 h 748613"/>
                <a:gd name="connsiteX12" fmla="*/ 437333 w 737273"/>
                <a:gd name="connsiteY12" fmla="*/ 3930 h 748613"/>
                <a:gd name="connsiteX13" fmla="*/ 393145 w 737273"/>
                <a:gd name="connsiteY13" fmla="*/ 40845 h 748613"/>
                <a:gd name="connsiteX14" fmla="*/ 381452 w 737273"/>
                <a:gd name="connsiteY14" fmla="*/ 59268 h 748613"/>
                <a:gd name="connsiteX15" fmla="*/ 326453 w 737273"/>
                <a:gd name="connsiteY15" fmla="*/ 147918 h 748613"/>
                <a:gd name="connsiteX16" fmla="*/ 276690 w 737273"/>
                <a:gd name="connsiteY16" fmla="*/ 228273 h 748613"/>
                <a:gd name="connsiteX17" fmla="*/ 169549 w 737273"/>
                <a:gd name="connsiteY17" fmla="*/ 294013 h 748613"/>
                <a:gd name="connsiteX18" fmla="*/ 167850 w 737273"/>
                <a:gd name="connsiteY18" fmla="*/ 293741 h 748613"/>
                <a:gd name="connsiteX19" fmla="*/ 167850 w 737273"/>
                <a:gd name="connsiteY19" fmla="*/ 277085 h 748613"/>
                <a:gd name="connsiteX20" fmla="*/ 149222 w 737273"/>
                <a:gd name="connsiteY20" fmla="*/ 259273 h 748613"/>
                <a:gd name="connsiteX21" fmla="*/ 18627 w 737273"/>
                <a:gd name="connsiteY21" fmla="*/ 259273 h 748613"/>
                <a:gd name="connsiteX22" fmla="*/ 0 w 737273"/>
                <a:gd name="connsiteY22" fmla="*/ 277085 h 748613"/>
                <a:gd name="connsiteX23" fmla="*/ 0 w 737273"/>
                <a:gd name="connsiteY23" fmla="*/ 712583 h 748613"/>
                <a:gd name="connsiteX24" fmla="*/ 18627 w 737273"/>
                <a:gd name="connsiteY24" fmla="*/ 730394 h 748613"/>
                <a:gd name="connsiteX25" fmla="*/ 150038 w 737273"/>
                <a:gd name="connsiteY25" fmla="*/ 730394 h 748613"/>
                <a:gd name="connsiteX26" fmla="*/ 168665 w 737273"/>
                <a:gd name="connsiteY26" fmla="*/ 712583 h 748613"/>
                <a:gd name="connsiteX27" fmla="*/ 168665 w 737273"/>
                <a:gd name="connsiteY27" fmla="*/ 691508 h 748613"/>
                <a:gd name="connsiteX28" fmla="*/ 323462 w 737273"/>
                <a:gd name="connsiteY28" fmla="*/ 747050 h 748613"/>
                <a:gd name="connsiteX29" fmla="*/ 330193 w 737273"/>
                <a:gd name="connsiteY29" fmla="*/ 748614 h 748613"/>
                <a:gd name="connsiteX30" fmla="*/ 597093 w 737273"/>
                <a:gd name="connsiteY30" fmla="*/ 742835 h 748613"/>
                <a:gd name="connsiteX31" fmla="*/ 671126 w 737273"/>
                <a:gd name="connsiteY31" fmla="*/ 687021 h 748613"/>
                <a:gd name="connsiteX32" fmla="*/ 671126 w 737273"/>
                <a:gd name="connsiteY32" fmla="*/ 679611 h 748613"/>
                <a:gd name="connsiteX33" fmla="*/ 662289 w 737273"/>
                <a:gd name="connsiteY33" fmla="*/ 642561 h 748613"/>
                <a:gd name="connsiteX34" fmla="*/ 661405 w 737273"/>
                <a:gd name="connsiteY34" fmla="*/ 640929 h 748613"/>
                <a:gd name="connsiteX35" fmla="*/ 662968 w 737273"/>
                <a:gd name="connsiteY35" fmla="*/ 639909 h 748613"/>
                <a:gd name="connsiteX36" fmla="*/ 695940 w 737273"/>
                <a:gd name="connsiteY36" fmla="*/ 579609 h 748613"/>
                <a:gd name="connsiteX37" fmla="*/ 695940 w 737273"/>
                <a:gd name="connsiteY37" fmla="*/ 571315 h 748613"/>
                <a:gd name="connsiteX38" fmla="*/ 684723 w 737273"/>
                <a:gd name="connsiteY38" fmla="*/ 532768 h 748613"/>
                <a:gd name="connsiteX39" fmla="*/ 683363 w 737273"/>
                <a:gd name="connsiteY39" fmla="*/ 530593 h 748613"/>
                <a:gd name="connsiteX40" fmla="*/ 685743 w 737273"/>
                <a:gd name="connsiteY40" fmla="*/ 529709 h 748613"/>
                <a:gd name="connsiteX41" fmla="*/ 737274 w 737273"/>
                <a:gd name="connsiteY41" fmla="*/ 463834 h 748613"/>
                <a:gd name="connsiteX42" fmla="*/ 737274 w 737273"/>
                <a:gd name="connsiteY42" fmla="*/ 455540 h 748613"/>
                <a:gd name="connsiteX43" fmla="*/ 131411 w 737273"/>
                <a:gd name="connsiteY43" fmla="*/ 694907 h 748613"/>
                <a:gd name="connsiteX44" fmla="*/ 36439 w 737273"/>
                <a:gd name="connsiteY44" fmla="*/ 694907 h 748613"/>
                <a:gd name="connsiteX45" fmla="*/ 36439 w 737273"/>
                <a:gd name="connsiteY45" fmla="*/ 294149 h 748613"/>
                <a:gd name="connsiteX46" fmla="*/ 131411 w 737273"/>
                <a:gd name="connsiteY46" fmla="*/ 294149 h 748613"/>
                <a:gd name="connsiteX47" fmla="*/ 131411 w 737273"/>
                <a:gd name="connsiteY47" fmla="*/ 694907 h 748613"/>
                <a:gd name="connsiteX48" fmla="*/ 699951 w 737273"/>
                <a:gd name="connsiteY48" fmla="*/ 468457 h 748613"/>
                <a:gd name="connsiteX49" fmla="*/ 653315 w 737273"/>
                <a:gd name="connsiteY49" fmla="*/ 500680 h 748613"/>
                <a:gd name="connsiteX50" fmla="*/ 479755 w 737273"/>
                <a:gd name="connsiteY50" fmla="*/ 500680 h 748613"/>
                <a:gd name="connsiteX51" fmla="*/ 461127 w 737273"/>
                <a:gd name="connsiteY51" fmla="*/ 518492 h 748613"/>
                <a:gd name="connsiteX52" fmla="*/ 479755 w 737273"/>
                <a:gd name="connsiteY52" fmla="*/ 536303 h 748613"/>
                <a:gd name="connsiteX53" fmla="*/ 621091 w 737273"/>
                <a:gd name="connsiteY53" fmla="*/ 536303 h 748613"/>
                <a:gd name="connsiteX54" fmla="*/ 659501 w 737273"/>
                <a:gd name="connsiteY54" fmla="*/ 572198 h 748613"/>
                <a:gd name="connsiteX55" fmla="*/ 659501 w 737273"/>
                <a:gd name="connsiteY55" fmla="*/ 580492 h 748613"/>
                <a:gd name="connsiteX56" fmla="*/ 621091 w 737273"/>
                <a:gd name="connsiteY56" fmla="*/ 618087 h 748613"/>
                <a:gd name="connsiteX57" fmla="*/ 478939 w 737273"/>
                <a:gd name="connsiteY57" fmla="*/ 618087 h 748613"/>
                <a:gd name="connsiteX58" fmla="*/ 460312 w 737273"/>
                <a:gd name="connsiteY58" fmla="*/ 635898 h 748613"/>
                <a:gd name="connsiteX59" fmla="*/ 478939 w 737273"/>
                <a:gd name="connsiteY59" fmla="*/ 653710 h 748613"/>
                <a:gd name="connsiteX60" fmla="*/ 610350 w 737273"/>
                <a:gd name="connsiteY60" fmla="*/ 653710 h 748613"/>
                <a:gd name="connsiteX61" fmla="*/ 633872 w 737273"/>
                <a:gd name="connsiteY61" fmla="*/ 681379 h 748613"/>
                <a:gd name="connsiteX62" fmla="*/ 633872 w 737273"/>
                <a:gd name="connsiteY62" fmla="*/ 688789 h 748613"/>
                <a:gd name="connsiteX63" fmla="*/ 596277 w 737273"/>
                <a:gd name="connsiteY63" fmla="*/ 709864 h 748613"/>
                <a:gd name="connsiteX64" fmla="*/ 332300 w 737273"/>
                <a:gd name="connsiteY64" fmla="*/ 715642 h 748613"/>
                <a:gd name="connsiteX65" fmla="*/ 331960 w 737273"/>
                <a:gd name="connsiteY65" fmla="*/ 715506 h 748613"/>
                <a:gd name="connsiteX66" fmla="*/ 167782 w 737273"/>
                <a:gd name="connsiteY66" fmla="*/ 657177 h 748613"/>
                <a:gd name="connsiteX67" fmla="*/ 167782 w 737273"/>
                <a:gd name="connsiteY67" fmla="*/ 329500 h 748613"/>
                <a:gd name="connsiteX68" fmla="*/ 170093 w 737273"/>
                <a:gd name="connsiteY68" fmla="*/ 329772 h 748613"/>
                <a:gd name="connsiteX69" fmla="*/ 309322 w 737273"/>
                <a:gd name="connsiteY69" fmla="*/ 244997 h 748613"/>
                <a:gd name="connsiteX70" fmla="*/ 389609 w 737273"/>
                <a:gd name="connsiteY70" fmla="*/ 116646 h 748613"/>
                <a:gd name="connsiteX71" fmla="*/ 425164 w 737273"/>
                <a:gd name="connsiteY71" fmla="*/ 59608 h 748613"/>
                <a:gd name="connsiteX72" fmla="*/ 426796 w 737273"/>
                <a:gd name="connsiteY72" fmla="*/ 57908 h 748613"/>
                <a:gd name="connsiteX73" fmla="*/ 450930 w 737273"/>
                <a:gd name="connsiteY73" fmla="*/ 37310 h 748613"/>
                <a:gd name="connsiteX74" fmla="*/ 483154 w 737273"/>
                <a:gd name="connsiteY74" fmla="*/ 39009 h 748613"/>
                <a:gd name="connsiteX75" fmla="*/ 484785 w 737273"/>
                <a:gd name="connsiteY75" fmla="*/ 39825 h 748613"/>
                <a:gd name="connsiteX76" fmla="*/ 495799 w 737273"/>
                <a:gd name="connsiteY76" fmla="*/ 57365 h 748613"/>
                <a:gd name="connsiteX77" fmla="*/ 485805 w 737273"/>
                <a:gd name="connsiteY77" fmla="*/ 92648 h 748613"/>
                <a:gd name="connsiteX78" fmla="*/ 485193 w 737273"/>
                <a:gd name="connsiteY78" fmla="*/ 94007 h 748613"/>
                <a:gd name="connsiteX79" fmla="*/ 485057 w 737273"/>
                <a:gd name="connsiteY79" fmla="*/ 94551 h 748613"/>
                <a:gd name="connsiteX80" fmla="*/ 484921 w 737273"/>
                <a:gd name="connsiteY80" fmla="*/ 95231 h 748613"/>
                <a:gd name="connsiteX81" fmla="*/ 417142 w 737273"/>
                <a:gd name="connsiteY81" fmla="*/ 280348 h 748613"/>
                <a:gd name="connsiteX82" fmla="*/ 420202 w 737273"/>
                <a:gd name="connsiteY82" fmla="*/ 296664 h 748613"/>
                <a:gd name="connsiteX83" fmla="*/ 435090 w 737273"/>
                <a:gd name="connsiteY83" fmla="*/ 304074 h 748613"/>
                <a:gd name="connsiteX84" fmla="*/ 643321 w 737273"/>
                <a:gd name="connsiteY84" fmla="*/ 303258 h 748613"/>
                <a:gd name="connsiteX85" fmla="*/ 685063 w 737273"/>
                <a:gd name="connsiteY85" fmla="*/ 340853 h 748613"/>
                <a:gd name="connsiteX86" fmla="*/ 685063 w 737273"/>
                <a:gd name="connsiteY86" fmla="*/ 348263 h 748613"/>
                <a:gd name="connsiteX87" fmla="*/ 640058 w 737273"/>
                <a:gd name="connsiteY87" fmla="*/ 385858 h 748613"/>
                <a:gd name="connsiteX88" fmla="*/ 478871 w 737273"/>
                <a:gd name="connsiteY88" fmla="*/ 385858 h 748613"/>
                <a:gd name="connsiteX89" fmla="*/ 460244 w 737273"/>
                <a:gd name="connsiteY89" fmla="*/ 403669 h 748613"/>
                <a:gd name="connsiteX90" fmla="*/ 478871 w 737273"/>
                <a:gd name="connsiteY90" fmla="*/ 421480 h 748613"/>
                <a:gd name="connsiteX91" fmla="*/ 652431 w 737273"/>
                <a:gd name="connsiteY91" fmla="*/ 421480 h 748613"/>
                <a:gd name="connsiteX92" fmla="*/ 699067 w 737273"/>
                <a:gd name="connsiteY92" fmla="*/ 459075 h 748613"/>
                <a:gd name="connsiteX93" fmla="*/ 699067 w 737273"/>
                <a:gd name="connsiteY93" fmla="*/ 466145 h 748613"/>
                <a:gd name="connsiteX94" fmla="*/ 700291 w 737273"/>
                <a:gd name="connsiteY94" fmla="*/ 466145 h 748613"/>
                <a:gd name="connsiteX95" fmla="*/ 699883 w 737273"/>
                <a:gd name="connsiteY95" fmla="*/ 468525 h 74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737273" h="748613">
                  <a:moveTo>
                    <a:pt x="737274" y="455676"/>
                  </a:moveTo>
                  <a:cubicBezTo>
                    <a:pt x="736458" y="432630"/>
                    <a:pt x="722317" y="410127"/>
                    <a:pt x="700223" y="397075"/>
                  </a:cubicBezTo>
                  <a:lnTo>
                    <a:pt x="697980" y="395715"/>
                  </a:lnTo>
                  <a:lnTo>
                    <a:pt x="699815" y="393879"/>
                  </a:lnTo>
                  <a:cubicBezTo>
                    <a:pt x="712732" y="380963"/>
                    <a:pt x="719870" y="364171"/>
                    <a:pt x="719870" y="346563"/>
                  </a:cubicBezTo>
                  <a:lnTo>
                    <a:pt x="719870" y="339153"/>
                  </a:lnTo>
                  <a:cubicBezTo>
                    <a:pt x="719870" y="299927"/>
                    <a:pt x="684111" y="266820"/>
                    <a:pt x="641758" y="266820"/>
                  </a:cubicBezTo>
                  <a:lnTo>
                    <a:pt x="459496" y="267635"/>
                  </a:lnTo>
                  <a:lnTo>
                    <a:pt x="517485" y="107876"/>
                  </a:lnTo>
                  <a:cubicBezTo>
                    <a:pt x="527343" y="89452"/>
                    <a:pt x="532033" y="72049"/>
                    <a:pt x="531422" y="55733"/>
                  </a:cubicBezTo>
                  <a:cubicBezTo>
                    <a:pt x="530606" y="34046"/>
                    <a:pt x="519593" y="17527"/>
                    <a:pt x="499538" y="7941"/>
                  </a:cubicBezTo>
                  <a:lnTo>
                    <a:pt x="497838" y="7125"/>
                  </a:lnTo>
                  <a:cubicBezTo>
                    <a:pt x="479687" y="-1101"/>
                    <a:pt x="457592" y="-2256"/>
                    <a:pt x="437333" y="3930"/>
                  </a:cubicBezTo>
                  <a:cubicBezTo>
                    <a:pt x="416667" y="11408"/>
                    <a:pt x="400895" y="24529"/>
                    <a:pt x="393145" y="40845"/>
                  </a:cubicBezTo>
                  <a:lnTo>
                    <a:pt x="381452" y="59268"/>
                  </a:lnTo>
                  <a:cubicBezTo>
                    <a:pt x="358337" y="96523"/>
                    <a:pt x="340390" y="125415"/>
                    <a:pt x="326453" y="147918"/>
                  </a:cubicBezTo>
                  <a:cubicBezTo>
                    <a:pt x="297425" y="194826"/>
                    <a:pt x="276690" y="228273"/>
                    <a:pt x="276690" y="228273"/>
                  </a:cubicBezTo>
                  <a:cubicBezTo>
                    <a:pt x="234133" y="288710"/>
                    <a:pt x="195858" y="298024"/>
                    <a:pt x="169549" y="294013"/>
                  </a:cubicBezTo>
                  <a:lnTo>
                    <a:pt x="167850" y="293741"/>
                  </a:lnTo>
                  <a:lnTo>
                    <a:pt x="167850" y="277085"/>
                  </a:lnTo>
                  <a:cubicBezTo>
                    <a:pt x="167850" y="267295"/>
                    <a:pt x="159488" y="259273"/>
                    <a:pt x="149222" y="259273"/>
                  </a:cubicBezTo>
                  <a:lnTo>
                    <a:pt x="18627" y="259273"/>
                  </a:lnTo>
                  <a:cubicBezTo>
                    <a:pt x="8362" y="259273"/>
                    <a:pt x="0" y="267227"/>
                    <a:pt x="0" y="277085"/>
                  </a:cubicBezTo>
                  <a:lnTo>
                    <a:pt x="0" y="712583"/>
                  </a:lnTo>
                  <a:cubicBezTo>
                    <a:pt x="0" y="722372"/>
                    <a:pt x="8362" y="730394"/>
                    <a:pt x="18627" y="730394"/>
                  </a:cubicBezTo>
                  <a:lnTo>
                    <a:pt x="150038" y="730394"/>
                  </a:lnTo>
                  <a:cubicBezTo>
                    <a:pt x="160303" y="730394"/>
                    <a:pt x="168665" y="722440"/>
                    <a:pt x="168665" y="712583"/>
                  </a:cubicBezTo>
                  <a:lnTo>
                    <a:pt x="168665" y="691508"/>
                  </a:lnTo>
                  <a:lnTo>
                    <a:pt x="323462" y="747050"/>
                  </a:lnTo>
                  <a:cubicBezTo>
                    <a:pt x="326046" y="747934"/>
                    <a:pt x="328969" y="748614"/>
                    <a:pt x="330193" y="748614"/>
                  </a:cubicBezTo>
                  <a:lnTo>
                    <a:pt x="597093" y="742835"/>
                  </a:lnTo>
                  <a:cubicBezTo>
                    <a:pt x="642777" y="742835"/>
                    <a:pt x="671126" y="721421"/>
                    <a:pt x="671126" y="687021"/>
                  </a:cubicBezTo>
                  <a:lnTo>
                    <a:pt x="671126" y="679611"/>
                  </a:lnTo>
                  <a:cubicBezTo>
                    <a:pt x="671126" y="665743"/>
                    <a:pt x="668203" y="653642"/>
                    <a:pt x="662289" y="642561"/>
                  </a:cubicBezTo>
                  <a:lnTo>
                    <a:pt x="661405" y="640929"/>
                  </a:lnTo>
                  <a:lnTo>
                    <a:pt x="662968" y="639909"/>
                  </a:lnTo>
                  <a:cubicBezTo>
                    <a:pt x="683907" y="626245"/>
                    <a:pt x="695940" y="604218"/>
                    <a:pt x="695940" y="579609"/>
                  </a:cubicBezTo>
                  <a:lnTo>
                    <a:pt x="695940" y="571315"/>
                  </a:lnTo>
                  <a:cubicBezTo>
                    <a:pt x="695940" y="557310"/>
                    <a:pt x="692133" y="544325"/>
                    <a:pt x="684723" y="532768"/>
                  </a:cubicBezTo>
                  <a:lnTo>
                    <a:pt x="683363" y="530593"/>
                  </a:lnTo>
                  <a:lnTo>
                    <a:pt x="685743" y="529709"/>
                  </a:lnTo>
                  <a:cubicBezTo>
                    <a:pt x="709537" y="521075"/>
                    <a:pt x="737274" y="498641"/>
                    <a:pt x="737274" y="463834"/>
                  </a:cubicBezTo>
                  <a:lnTo>
                    <a:pt x="737274" y="455540"/>
                  </a:lnTo>
                  <a:close/>
                  <a:moveTo>
                    <a:pt x="131411" y="694907"/>
                  </a:moveTo>
                  <a:lnTo>
                    <a:pt x="36439" y="694907"/>
                  </a:lnTo>
                  <a:lnTo>
                    <a:pt x="36439" y="294149"/>
                  </a:lnTo>
                  <a:lnTo>
                    <a:pt x="131411" y="294149"/>
                  </a:lnTo>
                  <a:lnTo>
                    <a:pt x="131411" y="694907"/>
                  </a:lnTo>
                  <a:close/>
                  <a:moveTo>
                    <a:pt x="699951" y="468457"/>
                  </a:moveTo>
                  <a:cubicBezTo>
                    <a:pt x="696348" y="488376"/>
                    <a:pt x="672894" y="500680"/>
                    <a:pt x="653315" y="500680"/>
                  </a:cubicBezTo>
                  <a:lnTo>
                    <a:pt x="479755" y="500680"/>
                  </a:lnTo>
                  <a:cubicBezTo>
                    <a:pt x="469489" y="500680"/>
                    <a:pt x="461127" y="508634"/>
                    <a:pt x="461127" y="518492"/>
                  </a:cubicBezTo>
                  <a:cubicBezTo>
                    <a:pt x="461127" y="528349"/>
                    <a:pt x="469489" y="536303"/>
                    <a:pt x="479755" y="536303"/>
                  </a:cubicBezTo>
                  <a:lnTo>
                    <a:pt x="621091" y="536303"/>
                  </a:lnTo>
                  <a:cubicBezTo>
                    <a:pt x="643321" y="536303"/>
                    <a:pt x="659501" y="551396"/>
                    <a:pt x="659501" y="572198"/>
                  </a:cubicBezTo>
                  <a:lnTo>
                    <a:pt x="659501" y="580492"/>
                  </a:lnTo>
                  <a:cubicBezTo>
                    <a:pt x="659501" y="601907"/>
                    <a:pt x="642981" y="618087"/>
                    <a:pt x="621091" y="618087"/>
                  </a:cubicBezTo>
                  <a:lnTo>
                    <a:pt x="478939" y="618087"/>
                  </a:lnTo>
                  <a:cubicBezTo>
                    <a:pt x="468673" y="618087"/>
                    <a:pt x="460312" y="626041"/>
                    <a:pt x="460312" y="635898"/>
                  </a:cubicBezTo>
                  <a:cubicBezTo>
                    <a:pt x="460312" y="645756"/>
                    <a:pt x="468673" y="653710"/>
                    <a:pt x="478939" y="653710"/>
                  </a:cubicBezTo>
                  <a:lnTo>
                    <a:pt x="610350" y="653710"/>
                  </a:lnTo>
                  <a:cubicBezTo>
                    <a:pt x="622723" y="653710"/>
                    <a:pt x="633872" y="655817"/>
                    <a:pt x="633872" y="681379"/>
                  </a:cubicBezTo>
                  <a:lnTo>
                    <a:pt x="633872" y="688789"/>
                  </a:lnTo>
                  <a:cubicBezTo>
                    <a:pt x="633872" y="708844"/>
                    <a:pt x="602600" y="709864"/>
                    <a:pt x="596277" y="709864"/>
                  </a:cubicBezTo>
                  <a:lnTo>
                    <a:pt x="332300" y="715642"/>
                  </a:lnTo>
                  <a:lnTo>
                    <a:pt x="331960" y="715506"/>
                  </a:lnTo>
                  <a:lnTo>
                    <a:pt x="167782" y="657177"/>
                  </a:lnTo>
                  <a:lnTo>
                    <a:pt x="167782" y="329500"/>
                  </a:lnTo>
                  <a:lnTo>
                    <a:pt x="170093" y="329772"/>
                  </a:lnTo>
                  <a:cubicBezTo>
                    <a:pt x="256431" y="340241"/>
                    <a:pt x="298513" y="267499"/>
                    <a:pt x="309322" y="244997"/>
                  </a:cubicBezTo>
                  <a:cubicBezTo>
                    <a:pt x="314217" y="237859"/>
                    <a:pt x="357794" y="167837"/>
                    <a:pt x="389609" y="116646"/>
                  </a:cubicBezTo>
                  <a:cubicBezTo>
                    <a:pt x="407965" y="87141"/>
                    <a:pt x="422445" y="63823"/>
                    <a:pt x="425164" y="59608"/>
                  </a:cubicBezTo>
                  <a:lnTo>
                    <a:pt x="426796" y="57908"/>
                  </a:lnTo>
                  <a:cubicBezTo>
                    <a:pt x="431011" y="48867"/>
                    <a:pt x="439305" y="41796"/>
                    <a:pt x="450930" y="37310"/>
                  </a:cubicBezTo>
                  <a:cubicBezTo>
                    <a:pt x="463099" y="33571"/>
                    <a:pt x="473296" y="34114"/>
                    <a:pt x="483154" y="39009"/>
                  </a:cubicBezTo>
                  <a:lnTo>
                    <a:pt x="484785" y="39825"/>
                  </a:lnTo>
                  <a:cubicBezTo>
                    <a:pt x="492399" y="43224"/>
                    <a:pt x="495799" y="48595"/>
                    <a:pt x="495799" y="57365"/>
                  </a:cubicBezTo>
                  <a:cubicBezTo>
                    <a:pt x="495799" y="67154"/>
                    <a:pt x="492264" y="79731"/>
                    <a:pt x="485805" y="92648"/>
                  </a:cubicBezTo>
                  <a:cubicBezTo>
                    <a:pt x="485669" y="93327"/>
                    <a:pt x="485397" y="93735"/>
                    <a:pt x="485193" y="94007"/>
                  </a:cubicBezTo>
                  <a:cubicBezTo>
                    <a:pt x="485057" y="94211"/>
                    <a:pt x="485057" y="94211"/>
                    <a:pt x="485057" y="94551"/>
                  </a:cubicBezTo>
                  <a:lnTo>
                    <a:pt x="484921" y="95231"/>
                  </a:lnTo>
                  <a:lnTo>
                    <a:pt x="417142" y="280348"/>
                  </a:lnTo>
                  <a:cubicBezTo>
                    <a:pt x="415103" y="285787"/>
                    <a:pt x="416055" y="290818"/>
                    <a:pt x="420202" y="296664"/>
                  </a:cubicBezTo>
                  <a:cubicBezTo>
                    <a:pt x="424145" y="301423"/>
                    <a:pt x="429447" y="304074"/>
                    <a:pt x="435090" y="304074"/>
                  </a:cubicBezTo>
                  <a:lnTo>
                    <a:pt x="643321" y="303258"/>
                  </a:lnTo>
                  <a:cubicBezTo>
                    <a:pt x="665960" y="303258"/>
                    <a:pt x="685063" y="320458"/>
                    <a:pt x="685063" y="340853"/>
                  </a:cubicBezTo>
                  <a:lnTo>
                    <a:pt x="685063" y="348263"/>
                  </a:lnTo>
                  <a:cubicBezTo>
                    <a:pt x="685063" y="367570"/>
                    <a:pt x="663172" y="385858"/>
                    <a:pt x="640058" y="385858"/>
                  </a:cubicBezTo>
                  <a:lnTo>
                    <a:pt x="478871" y="385858"/>
                  </a:lnTo>
                  <a:cubicBezTo>
                    <a:pt x="468605" y="385858"/>
                    <a:pt x="460244" y="393811"/>
                    <a:pt x="460244" y="403669"/>
                  </a:cubicBezTo>
                  <a:cubicBezTo>
                    <a:pt x="460244" y="413527"/>
                    <a:pt x="468605" y="421480"/>
                    <a:pt x="478871" y="421480"/>
                  </a:cubicBezTo>
                  <a:lnTo>
                    <a:pt x="652431" y="421480"/>
                  </a:lnTo>
                  <a:cubicBezTo>
                    <a:pt x="674457" y="421480"/>
                    <a:pt x="699067" y="437524"/>
                    <a:pt x="699067" y="459075"/>
                  </a:cubicBezTo>
                  <a:lnTo>
                    <a:pt x="699067" y="466145"/>
                  </a:lnTo>
                  <a:lnTo>
                    <a:pt x="700291" y="466145"/>
                  </a:lnTo>
                  <a:lnTo>
                    <a:pt x="699883" y="468525"/>
                  </a:ln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465" name="Forme libre 464">
              <a:extLst>
                <a:ext uri="{FF2B5EF4-FFF2-40B4-BE49-F238E27FC236}">
                  <a16:creationId xmlns:a16="http://schemas.microsoft.com/office/drawing/2014/main" id="{CFAEBE57-94EC-6743-B99F-AAF8AFD4029B}"/>
                </a:ext>
              </a:extLst>
            </p:cNvPr>
            <p:cNvSpPr/>
            <p:nvPr/>
          </p:nvSpPr>
          <p:spPr>
            <a:xfrm>
              <a:off x="9585537" y="1036759"/>
              <a:ext cx="56565" cy="98741"/>
            </a:xfrm>
            <a:custGeom>
              <a:avLst/>
              <a:gdLst>
                <a:gd name="connsiteX0" fmla="*/ 208 w 56565"/>
                <a:gd name="connsiteY0" fmla="*/ 19406 h 98741"/>
                <a:gd name="connsiteX1" fmla="*/ 21691 w 56565"/>
                <a:gd name="connsiteY1" fmla="*/ 89632 h 98741"/>
                <a:gd name="connsiteX2" fmla="*/ 36579 w 56565"/>
                <a:gd name="connsiteY2" fmla="*/ 98742 h 98741"/>
                <a:gd name="connsiteX3" fmla="*/ 37395 w 56565"/>
                <a:gd name="connsiteY3" fmla="*/ 98742 h 98741"/>
                <a:gd name="connsiteX4" fmla="*/ 54730 w 56565"/>
                <a:gd name="connsiteY4" fmla="*/ 89632 h 98741"/>
                <a:gd name="connsiteX5" fmla="*/ 54730 w 56565"/>
                <a:gd name="connsiteY5" fmla="*/ 74744 h 98741"/>
                <a:gd name="connsiteX6" fmla="*/ 36579 w 56565"/>
                <a:gd name="connsiteY6" fmla="*/ 12744 h 98741"/>
                <a:gd name="connsiteX7" fmla="*/ 15912 w 56565"/>
                <a:gd name="connsiteY7" fmla="*/ 371 h 98741"/>
                <a:gd name="connsiteX8" fmla="*/ 208 w 56565"/>
                <a:gd name="connsiteY8" fmla="*/ 19406 h 98741"/>
                <a:gd name="connsiteX9" fmla="*/ 208 w 56565"/>
                <a:gd name="connsiteY9" fmla="*/ 19406 h 9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565" h="98741">
                  <a:moveTo>
                    <a:pt x="208" y="19406"/>
                  </a:moveTo>
                  <a:cubicBezTo>
                    <a:pt x="4355" y="42520"/>
                    <a:pt x="10133" y="68965"/>
                    <a:pt x="21691" y="89632"/>
                  </a:cubicBezTo>
                  <a:cubicBezTo>
                    <a:pt x="24138" y="95411"/>
                    <a:pt x="29984" y="98742"/>
                    <a:pt x="36579" y="98742"/>
                  </a:cubicBezTo>
                  <a:lnTo>
                    <a:pt x="37395" y="98742"/>
                  </a:lnTo>
                  <a:cubicBezTo>
                    <a:pt x="43989" y="98742"/>
                    <a:pt x="51467" y="95411"/>
                    <a:pt x="54730" y="89632"/>
                  </a:cubicBezTo>
                  <a:cubicBezTo>
                    <a:pt x="57178" y="84669"/>
                    <a:pt x="57178" y="79707"/>
                    <a:pt x="54730" y="74744"/>
                  </a:cubicBezTo>
                  <a:cubicBezTo>
                    <a:pt x="44805" y="57408"/>
                    <a:pt x="39842" y="32595"/>
                    <a:pt x="36579" y="12744"/>
                  </a:cubicBezTo>
                  <a:cubicBezTo>
                    <a:pt x="34947" y="2818"/>
                    <a:pt x="25022" y="-1329"/>
                    <a:pt x="15912" y="371"/>
                  </a:cubicBezTo>
                  <a:cubicBezTo>
                    <a:pt x="6802" y="2002"/>
                    <a:pt x="-1424" y="8665"/>
                    <a:pt x="208" y="19406"/>
                  </a:cubicBezTo>
                  <a:lnTo>
                    <a:pt x="208" y="19406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" name="Forme libre 465">
              <a:extLst>
                <a:ext uri="{FF2B5EF4-FFF2-40B4-BE49-F238E27FC236}">
                  <a16:creationId xmlns:a16="http://schemas.microsoft.com/office/drawing/2014/main" id="{AD4CFDA4-3F0A-074C-8032-03F794D82243}"/>
                </a:ext>
              </a:extLst>
            </p:cNvPr>
            <p:cNvSpPr/>
            <p:nvPr/>
          </p:nvSpPr>
          <p:spPr>
            <a:xfrm>
              <a:off x="9725019" y="1026811"/>
              <a:ext cx="66030" cy="98764"/>
            </a:xfrm>
            <a:custGeom>
              <a:avLst/>
              <a:gdLst>
                <a:gd name="connsiteX0" fmla="*/ 20215 w 66030"/>
                <a:gd name="connsiteY0" fmla="*/ 98764 h 98764"/>
                <a:gd name="connsiteX1" fmla="*/ 21030 w 66030"/>
                <a:gd name="connsiteY1" fmla="*/ 98764 h 98764"/>
                <a:gd name="connsiteX2" fmla="*/ 36734 w 66030"/>
                <a:gd name="connsiteY2" fmla="*/ 89655 h 98764"/>
                <a:gd name="connsiteX3" fmla="*/ 65627 w 66030"/>
                <a:gd name="connsiteY3" fmla="*/ 26023 h 98764"/>
                <a:gd name="connsiteX4" fmla="*/ 48291 w 66030"/>
                <a:gd name="connsiteY4" fmla="*/ 393 h 98764"/>
                <a:gd name="connsiteX5" fmla="*/ 26809 w 66030"/>
                <a:gd name="connsiteY5" fmla="*/ 13650 h 98764"/>
                <a:gd name="connsiteX6" fmla="*/ 26809 w 66030"/>
                <a:gd name="connsiteY6" fmla="*/ 13650 h 98764"/>
                <a:gd name="connsiteX7" fmla="*/ 3695 w 66030"/>
                <a:gd name="connsiteY7" fmla="*/ 66540 h 98764"/>
                <a:gd name="connsiteX8" fmla="*/ 2063 w 66030"/>
                <a:gd name="connsiteY8" fmla="*/ 87207 h 98764"/>
                <a:gd name="connsiteX9" fmla="*/ 20215 w 66030"/>
                <a:gd name="connsiteY9" fmla="*/ 98764 h 9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30" h="98764">
                  <a:moveTo>
                    <a:pt x="20215" y="98764"/>
                  </a:moveTo>
                  <a:lnTo>
                    <a:pt x="21030" y="98764"/>
                  </a:lnTo>
                  <a:cubicBezTo>
                    <a:pt x="27625" y="98764"/>
                    <a:pt x="33403" y="95433"/>
                    <a:pt x="36734" y="89655"/>
                  </a:cubicBezTo>
                  <a:cubicBezTo>
                    <a:pt x="49991" y="70619"/>
                    <a:pt x="59033" y="49953"/>
                    <a:pt x="65627" y="26023"/>
                  </a:cubicBezTo>
                  <a:cubicBezTo>
                    <a:pt x="68074" y="12766"/>
                    <a:pt x="59033" y="2908"/>
                    <a:pt x="48291" y="393"/>
                  </a:cubicBezTo>
                  <a:cubicBezTo>
                    <a:pt x="39998" y="-1238"/>
                    <a:pt x="30140" y="2025"/>
                    <a:pt x="26809" y="13650"/>
                  </a:cubicBezTo>
                  <a:lnTo>
                    <a:pt x="26809" y="13650"/>
                  </a:lnTo>
                  <a:cubicBezTo>
                    <a:pt x="21846" y="34317"/>
                    <a:pt x="13552" y="51652"/>
                    <a:pt x="3695" y="66540"/>
                  </a:cubicBezTo>
                  <a:cubicBezTo>
                    <a:pt x="-452" y="73951"/>
                    <a:pt x="-1268" y="80613"/>
                    <a:pt x="2063" y="87207"/>
                  </a:cubicBezTo>
                  <a:cubicBezTo>
                    <a:pt x="5394" y="93801"/>
                    <a:pt x="12804" y="98764"/>
                    <a:pt x="20215" y="9876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" name="Forme libre 466">
              <a:extLst>
                <a:ext uri="{FF2B5EF4-FFF2-40B4-BE49-F238E27FC236}">
                  <a16:creationId xmlns:a16="http://schemas.microsoft.com/office/drawing/2014/main" id="{856A8E1C-C41E-9D4D-B106-91A8588C0C05}"/>
                </a:ext>
              </a:extLst>
            </p:cNvPr>
            <p:cNvSpPr/>
            <p:nvPr/>
          </p:nvSpPr>
          <p:spPr>
            <a:xfrm>
              <a:off x="9811312" y="1196754"/>
              <a:ext cx="76230" cy="41333"/>
            </a:xfrm>
            <a:custGeom>
              <a:avLst/>
              <a:gdLst>
                <a:gd name="connsiteX0" fmla="*/ 23182 w 76230"/>
                <a:gd name="connsiteY0" fmla="*/ 41266 h 41333"/>
                <a:gd name="connsiteX1" fmla="*/ 43849 w 76230"/>
                <a:gd name="connsiteY1" fmla="*/ 41266 h 41333"/>
                <a:gd name="connsiteX2" fmla="*/ 43849 w 76230"/>
                <a:gd name="connsiteY2" fmla="*/ 40450 h 41333"/>
                <a:gd name="connsiteX3" fmla="*/ 49627 w 76230"/>
                <a:gd name="connsiteY3" fmla="*/ 40450 h 41333"/>
                <a:gd name="connsiteX4" fmla="*/ 59553 w 76230"/>
                <a:gd name="connsiteY4" fmla="*/ 39634 h 41333"/>
                <a:gd name="connsiteX5" fmla="*/ 71110 w 76230"/>
                <a:gd name="connsiteY5" fmla="*/ 33040 h 41333"/>
                <a:gd name="connsiteX6" fmla="*/ 76073 w 76230"/>
                <a:gd name="connsiteY6" fmla="*/ 16520 h 41333"/>
                <a:gd name="connsiteX7" fmla="*/ 53774 w 76230"/>
                <a:gd name="connsiteY7" fmla="*/ 0 h 41333"/>
                <a:gd name="connsiteX8" fmla="*/ 34739 w 76230"/>
                <a:gd name="connsiteY8" fmla="*/ 816 h 41333"/>
                <a:gd name="connsiteX9" fmla="*/ 17404 w 76230"/>
                <a:gd name="connsiteY9" fmla="*/ 816 h 41333"/>
                <a:gd name="connsiteX10" fmla="*/ 4147 w 76230"/>
                <a:gd name="connsiteY10" fmla="*/ 9110 h 41333"/>
                <a:gd name="connsiteX11" fmla="*/ 0 w 76230"/>
                <a:gd name="connsiteY11" fmla="*/ 24814 h 41333"/>
                <a:gd name="connsiteX12" fmla="*/ 23114 w 76230"/>
                <a:gd name="connsiteY12" fmla="*/ 41334 h 4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30" h="41333">
                  <a:moveTo>
                    <a:pt x="23182" y="41266"/>
                  </a:moveTo>
                  <a:lnTo>
                    <a:pt x="43849" y="41266"/>
                  </a:lnTo>
                  <a:lnTo>
                    <a:pt x="43849" y="40450"/>
                  </a:lnTo>
                  <a:lnTo>
                    <a:pt x="49627" y="40450"/>
                  </a:lnTo>
                  <a:cubicBezTo>
                    <a:pt x="52959" y="40450"/>
                    <a:pt x="55406" y="40450"/>
                    <a:pt x="59553" y="39634"/>
                  </a:cubicBezTo>
                  <a:cubicBezTo>
                    <a:pt x="63700" y="38818"/>
                    <a:pt x="67847" y="37187"/>
                    <a:pt x="71110" y="33040"/>
                  </a:cubicBezTo>
                  <a:cubicBezTo>
                    <a:pt x="74441" y="28077"/>
                    <a:pt x="76889" y="22298"/>
                    <a:pt x="76073" y="16520"/>
                  </a:cubicBezTo>
                  <a:cubicBezTo>
                    <a:pt x="74441" y="6594"/>
                    <a:pt x="65331" y="0"/>
                    <a:pt x="53774" y="0"/>
                  </a:cubicBezTo>
                  <a:cubicBezTo>
                    <a:pt x="50443" y="0"/>
                    <a:pt x="42217" y="0"/>
                    <a:pt x="34739" y="816"/>
                  </a:cubicBezTo>
                  <a:lnTo>
                    <a:pt x="17404" y="816"/>
                  </a:lnTo>
                  <a:cubicBezTo>
                    <a:pt x="12441" y="1632"/>
                    <a:pt x="7478" y="4147"/>
                    <a:pt x="4147" y="9110"/>
                  </a:cubicBezTo>
                  <a:cubicBezTo>
                    <a:pt x="816" y="13257"/>
                    <a:pt x="0" y="19035"/>
                    <a:pt x="0" y="24814"/>
                  </a:cubicBezTo>
                  <a:cubicBezTo>
                    <a:pt x="1632" y="34739"/>
                    <a:pt x="10741" y="41334"/>
                    <a:pt x="23114" y="4133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68" name="Graphique 225">
            <a:extLst>
              <a:ext uri="{FF2B5EF4-FFF2-40B4-BE49-F238E27FC236}">
                <a16:creationId xmlns:a16="http://schemas.microsoft.com/office/drawing/2014/main" id="{F51995AC-D33E-B441-9277-6A399E514D19}"/>
              </a:ext>
            </a:extLst>
          </p:cNvPr>
          <p:cNvGrpSpPr/>
          <p:nvPr/>
        </p:nvGrpSpPr>
        <p:grpSpPr>
          <a:xfrm>
            <a:off x="746178" y="3885264"/>
            <a:ext cx="1162506" cy="1162506"/>
            <a:chOff x="746178" y="3885264"/>
            <a:chExt cx="1162506" cy="1162506"/>
          </a:xfrm>
        </p:grpSpPr>
        <p:sp>
          <p:nvSpPr>
            <p:cNvPr id="469" name="Forme libre 468">
              <a:extLst>
                <a:ext uri="{FF2B5EF4-FFF2-40B4-BE49-F238E27FC236}">
                  <a16:creationId xmlns:a16="http://schemas.microsoft.com/office/drawing/2014/main" id="{F2C9F1E0-640D-F842-A39B-1EA519BFD560}"/>
                </a:ext>
              </a:extLst>
            </p:cNvPr>
            <p:cNvSpPr/>
            <p:nvPr/>
          </p:nvSpPr>
          <p:spPr>
            <a:xfrm>
              <a:off x="883979" y="3998846"/>
              <a:ext cx="892904" cy="892631"/>
            </a:xfrm>
            <a:custGeom>
              <a:avLst/>
              <a:gdLst>
                <a:gd name="connsiteX0" fmla="*/ 881805 w 892904"/>
                <a:gd name="connsiteY0" fmla="*/ 408730 h 892631"/>
                <a:gd name="connsiteX1" fmla="*/ 838364 w 892904"/>
                <a:gd name="connsiteY1" fmla="*/ 338503 h 892631"/>
                <a:gd name="connsiteX2" fmla="*/ 838364 w 892904"/>
                <a:gd name="connsiteY2" fmla="*/ 257876 h 892631"/>
                <a:gd name="connsiteX3" fmla="*/ 813482 w 892904"/>
                <a:gd name="connsiteY3" fmla="*/ 195536 h 892631"/>
                <a:gd name="connsiteX4" fmla="*/ 811171 w 892904"/>
                <a:gd name="connsiteY4" fmla="*/ 193224 h 892631"/>
                <a:gd name="connsiteX5" fmla="*/ 737342 w 892904"/>
                <a:gd name="connsiteY5" fmla="*/ 155902 h 892631"/>
                <a:gd name="connsiteX6" fmla="*/ 693357 w 892904"/>
                <a:gd name="connsiteY6" fmla="*/ 84792 h 892631"/>
                <a:gd name="connsiteX7" fmla="*/ 637611 w 892904"/>
                <a:gd name="connsiteY7" fmla="*/ 45565 h 892631"/>
                <a:gd name="connsiteX8" fmla="*/ 556983 w 892904"/>
                <a:gd name="connsiteY8" fmla="*/ 45565 h 892631"/>
                <a:gd name="connsiteX9" fmla="*/ 485397 w 892904"/>
                <a:gd name="connsiteY9" fmla="*/ 9331 h 892631"/>
                <a:gd name="connsiteX10" fmla="*/ 410072 w 892904"/>
                <a:gd name="connsiteY10" fmla="*/ 9331 h 892631"/>
                <a:gd name="connsiteX11" fmla="*/ 338418 w 892904"/>
                <a:gd name="connsiteY11" fmla="*/ 45565 h 892631"/>
                <a:gd name="connsiteX12" fmla="*/ 267308 w 892904"/>
                <a:gd name="connsiteY12" fmla="*/ 45565 h 892631"/>
                <a:gd name="connsiteX13" fmla="*/ 202385 w 892904"/>
                <a:gd name="connsiteY13" fmla="*/ 84180 h 892631"/>
                <a:gd name="connsiteX14" fmla="*/ 158060 w 892904"/>
                <a:gd name="connsiteY14" fmla="*/ 146928 h 892631"/>
                <a:gd name="connsiteX15" fmla="*/ 85522 w 892904"/>
                <a:gd name="connsiteY15" fmla="*/ 192748 h 892631"/>
                <a:gd name="connsiteX16" fmla="*/ 81919 w 892904"/>
                <a:gd name="connsiteY16" fmla="*/ 195604 h 892631"/>
                <a:gd name="connsiteX17" fmla="*/ 57038 w 892904"/>
                <a:gd name="connsiteY17" fmla="*/ 257944 h 892631"/>
                <a:gd name="connsiteX18" fmla="*/ 57038 w 892904"/>
                <a:gd name="connsiteY18" fmla="*/ 337892 h 892631"/>
                <a:gd name="connsiteX19" fmla="*/ 13257 w 892904"/>
                <a:gd name="connsiteY19" fmla="*/ 399824 h 892631"/>
                <a:gd name="connsiteX20" fmla="*/ 9586 w 892904"/>
                <a:gd name="connsiteY20" fmla="*/ 404379 h 892631"/>
                <a:gd name="connsiteX21" fmla="*/ 9586 w 892904"/>
                <a:gd name="connsiteY21" fmla="*/ 410837 h 892631"/>
                <a:gd name="connsiteX22" fmla="*/ 6866 w 892904"/>
                <a:gd name="connsiteY22" fmla="*/ 416888 h 892631"/>
                <a:gd name="connsiteX23" fmla="*/ 0 w 892904"/>
                <a:gd name="connsiteY23" fmla="*/ 440342 h 892631"/>
                <a:gd name="connsiteX24" fmla="*/ 6866 w 892904"/>
                <a:gd name="connsiteY24" fmla="*/ 463728 h 892631"/>
                <a:gd name="connsiteX25" fmla="*/ 9518 w 892904"/>
                <a:gd name="connsiteY25" fmla="*/ 469098 h 892631"/>
                <a:gd name="connsiteX26" fmla="*/ 9518 w 892904"/>
                <a:gd name="connsiteY26" fmla="*/ 475557 h 892631"/>
                <a:gd name="connsiteX27" fmla="*/ 56970 w 892904"/>
                <a:gd name="connsiteY27" fmla="*/ 542792 h 892631"/>
                <a:gd name="connsiteX28" fmla="*/ 56970 w 892904"/>
                <a:gd name="connsiteY28" fmla="*/ 632325 h 892631"/>
                <a:gd name="connsiteX29" fmla="*/ 81851 w 892904"/>
                <a:gd name="connsiteY29" fmla="*/ 685012 h 892631"/>
                <a:gd name="connsiteX30" fmla="*/ 157448 w 892904"/>
                <a:gd name="connsiteY30" fmla="*/ 733416 h 892631"/>
                <a:gd name="connsiteX31" fmla="*/ 202453 w 892904"/>
                <a:gd name="connsiteY31" fmla="*/ 806225 h 892631"/>
                <a:gd name="connsiteX32" fmla="*/ 205308 w 892904"/>
                <a:gd name="connsiteY32" fmla="*/ 809828 h 892631"/>
                <a:gd name="connsiteX33" fmla="*/ 267240 w 892904"/>
                <a:gd name="connsiteY33" fmla="*/ 835050 h 892631"/>
                <a:gd name="connsiteX34" fmla="*/ 337263 w 892904"/>
                <a:gd name="connsiteY34" fmla="*/ 835050 h 892631"/>
                <a:gd name="connsiteX35" fmla="*/ 408237 w 892904"/>
                <a:gd name="connsiteY35" fmla="*/ 879918 h 892631"/>
                <a:gd name="connsiteX36" fmla="*/ 412384 w 892904"/>
                <a:gd name="connsiteY36" fmla="*/ 882978 h 892631"/>
                <a:gd name="connsiteX37" fmla="*/ 418298 w 892904"/>
                <a:gd name="connsiteY37" fmla="*/ 882978 h 892631"/>
                <a:gd name="connsiteX38" fmla="*/ 424213 w 892904"/>
                <a:gd name="connsiteY38" fmla="*/ 885629 h 892631"/>
                <a:gd name="connsiteX39" fmla="*/ 447599 w 892904"/>
                <a:gd name="connsiteY39" fmla="*/ 892631 h 892631"/>
                <a:gd name="connsiteX40" fmla="*/ 471053 w 892904"/>
                <a:gd name="connsiteY40" fmla="*/ 885629 h 892631"/>
                <a:gd name="connsiteX41" fmla="*/ 476084 w 892904"/>
                <a:gd name="connsiteY41" fmla="*/ 883046 h 892631"/>
                <a:gd name="connsiteX42" fmla="*/ 482678 w 892904"/>
                <a:gd name="connsiteY42" fmla="*/ 883046 h 892631"/>
                <a:gd name="connsiteX43" fmla="*/ 549097 w 892904"/>
                <a:gd name="connsiteY43" fmla="*/ 835050 h 892631"/>
                <a:gd name="connsiteX44" fmla="*/ 637475 w 892904"/>
                <a:gd name="connsiteY44" fmla="*/ 835050 h 892631"/>
                <a:gd name="connsiteX45" fmla="*/ 681664 w 892904"/>
                <a:gd name="connsiteY45" fmla="*/ 820570 h 892631"/>
                <a:gd name="connsiteX46" fmla="*/ 694172 w 892904"/>
                <a:gd name="connsiteY46" fmla="*/ 813635 h 892631"/>
                <a:gd name="connsiteX47" fmla="*/ 700223 w 892904"/>
                <a:gd name="connsiteY47" fmla="*/ 810576 h 892631"/>
                <a:gd name="connsiteX48" fmla="*/ 738701 w 892904"/>
                <a:gd name="connsiteY48" fmla="*/ 732804 h 892631"/>
                <a:gd name="connsiteX49" fmla="*/ 809811 w 892904"/>
                <a:gd name="connsiteY49" fmla="*/ 687867 h 892631"/>
                <a:gd name="connsiteX50" fmla="*/ 813414 w 892904"/>
                <a:gd name="connsiteY50" fmla="*/ 685012 h 892631"/>
                <a:gd name="connsiteX51" fmla="*/ 838296 w 892904"/>
                <a:gd name="connsiteY51" fmla="*/ 622672 h 892631"/>
                <a:gd name="connsiteX52" fmla="*/ 838296 w 892904"/>
                <a:gd name="connsiteY52" fmla="*/ 551630 h 892631"/>
                <a:gd name="connsiteX53" fmla="*/ 882757 w 892904"/>
                <a:gd name="connsiteY53" fmla="*/ 479772 h 892631"/>
                <a:gd name="connsiteX54" fmla="*/ 883708 w 892904"/>
                <a:gd name="connsiteY54" fmla="*/ 478072 h 892631"/>
                <a:gd name="connsiteX55" fmla="*/ 881805 w 892904"/>
                <a:gd name="connsiteY55" fmla="*/ 408730 h 892631"/>
                <a:gd name="connsiteX56" fmla="*/ 847678 w 892904"/>
                <a:gd name="connsiteY56" fmla="*/ 459241 h 892631"/>
                <a:gd name="connsiteX57" fmla="*/ 797710 w 892904"/>
                <a:gd name="connsiteY57" fmla="*/ 540072 h 892631"/>
                <a:gd name="connsiteX58" fmla="*/ 797710 w 892904"/>
                <a:gd name="connsiteY58" fmla="*/ 622672 h 892631"/>
                <a:gd name="connsiteX59" fmla="*/ 785949 w 892904"/>
                <a:gd name="connsiteY59" fmla="*/ 654895 h 892631"/>
                <a:gd name="connsiteX60" fmla="*/ 707429 w 892904"/>
                <a:gd name="connsiteY60" fmla="*/ 704523 h 892631"/>
                <a:gd name="connsiteX61" fmla="*/ 669835 w 892904"/>
                <a:gd name="connsiteY61" fmla="*/ 780596 h 892631"/>
                <a:gd name="connsiteX62" fmla="*/ 661337 w 892904"/>
                <a:gd name="connsiteY62" fmla="*/ 785422 h 892631"/>
                <a:gd name="connsiteX63" fmla="*/ 637679 w 892904"/>
                <a:gd name="connsiteY63" fmla="*/ 794328 h 892631"/>
                <a:gd name="connsiteX64" fmla="*/ 536180 w 892904"/>
                <a:gd name="connsiteY64" fmla="*/ 794328 h 892631"/>
                <a:gd name="connsiteX65" fmla="*/ 468538 w 892904"/>
                <a:gd name="connsiteY65" fmla="*/ 843208 h 892631"/>
                <a:gd name="connsiteX66" fmla="*/ 452901 w 892904"/>
                <a:gd name="connsiteY66" fmla="*/ 849326 h 892631"/>
                <a:gd name="connsiteX67" fmla="*/ 447871 w 892904"/>
                <a:gd name="connsiteY67" fmla="*/ 851706 h 892631"/>
                <a:gd name="connsiteX68" fmla="*/ 442840 w 892904"/>
                <a:gd name="connsiteY68" fmla="*/ 849326 h 892631"/>
                <a:gd name="connsiteX69" fmla="*/ 426388 w 892904"/>
                <a:gd name="connsiteY69" fmla="*/ 843004 h 892631"/>
                <a:gd name="connsiteX70" fmla="*/ 349364 w 892904"/>
                <a:gd name="connsiteY70" fmla="*/ 794260 h 892631"/>
                <a:gd name="connsiteX71" fmla="*/ 267512 w 892904"/>
                <a:gd name="connsiteY71" fmla="*/ 794260 h 892631"/>
                <a:gd name="connsiteX72" fmla="*/ 235968 w 892904"/>
                <a:gd name="connsiteY72" fmla="*/ 782431 h 892631"/>
                <a:gd name="connsiteX73" fmla="*/ 187429 w 892904"/>
                <a:gd name="connsiteY73" fmla="*/ 703911 h 892631"/>
                <a:gd name="connsiteX74" fmla="*/ 109520 w 892904"/>
                <a:gd name="connsiteY74" fmla="*/ 654623 h 892631"/>
                <a:gd name="connsiteX75" fmla="*/ 98031 w 892904"/>
                <a:gd name="connsiteY75" fmla="*/ 632189 h 892631"/>
                <a:gd name="connsiteX76" fmla="*/ 98031 w 892904"/>
                <a:gd name="connsiteY76" fmla="*/ 529739 h 892631"/>
                <a:gd name="connsiteX77" fmla="*/ 49763 w 892904"/>
                <a:gd name="connsiteY77" fmla="*/ 461416 h 892631"/>
                <a:gd name="connsiteX78" fmla="*/ 43713 w 892904"/>
                <a:gd name="connsiteY78" fmla="*/ 445576 h 892631"/>
                <a:gd name="connsiteX79" fmla="*/ 41266 w 892904"/>
                <a:gd name="connsiteY79" fmla="*/ 440206 h 892631"/>
                <a:gd name="connsiteX80" fmla="*/ 43713 w 892904"/>
                <a:gd name="connsiteY80" fmla="*/ 434835 h 892631"/>
                <a:gd name="connsiteX81" fmla="*/ 49763 w 892904"/>
                <a:gd name="connsiteY81" fmla="*/ 418995 h 892631"/>
                <a:gd name="connsiteX82" fmla="*/ 98031 w 892904"/>
                <a:gd name="connsiteY82" fmla="*/ 350672 h 892631"/>
                <a:gd name="connsiteX83" fmla="*/ 98031 w 892904"/>
                <a:gd name="connsiteY83" fmla="*/ 257808 h 892631"/>
                <a:gd name="connsiteX84" fmla="*/ 109792 w 892904"/>
                <a:gd name="connsiteY84" fmla="*/ 225584 h 892631"/>
                <a:gd name="connsiteX85" fmla="*/ 186885 w 892904"/>
                <a:gd name="connsiteY85" fmla="*/ 176840 h 892631"/>
                <a:gd name="connsiteX86" fmla="*/ 236716 w 892904"/>
                <a:gd name="connsiteY86" fmla="*/ 106342 h 892631"/>
                <a:gd name="connsiteX87" fmla="*/ 238348 w 892904"/>
                <a:gd name="connsiteY87" fmla="*/ 103623 h 892631"/>
                <a:gd name="connsiteX88" fmla="*/ 267580 w 892904"/>
                <a:gd name="connsiteY88" fmla="*/ 86151 h 892631"/>
                <a:gd name="connsiteX89" fmla="*/ 348344 w 892904"/>
                <a:gd name="connsiteY89" fmla="*/ 86151 h 892631"/>
                <a:gd name="connsiteX90" fmla="*/ 428632 w 892904"/>
                <a:gd name="connsiteY90" fmla="*/ 45565 h 892631"/>
                <a:gd name="connsiteX91" fmla="*/ 467246 w 892904"/>
                <a:gd name="connsiteY91" fmla="*/ 45565 h 892631"/>
                <a:gd name="connsiteX92" fmla="*/ 547534 w 892904"/>
                <a:gd name="connsiteY92" fmla="*/ 86151 h 892631"/>
                <a:gd name="connsiteX93" fmla="*/ 637815 w 892904"/>
                <a:gd name="connsiteY93" fmla="*/ 86151 h 892631"/>
                <a:gd name="connsiteX94" fmla="*/ 657530 w 892904"/>
                <a:gd name="connsiteY94" fmla="*/ 103623 h 892631"/>
                <a:gd name="connsiteX95" fmla="*/ 708925 w 892904"/>
                <a:gd name="connsiteY95" fmla="*/ 186970 h 892631"/>
                <a:gd name="connsiteX96" fmla="*/ 786561 w 892904"/>
                <a:gd name="connsiteY96" fmla="*/ 226196 h 892631"/>
                <a:gd name="connsiteX97" fmla="*/ 797778 w 892904"/>
                <a:gd name="connsiteY97" fmla="*/ 257740 h 892631"/>
                <a:gd name="connsiteX98" fmla="*/ 797778 w 892904"/>
                <a:gd name="connsiteY98" fmla="*/ 349925 h 892631"/>
                <a:gd name="connsiteX99" fmla="*/ 848290 w 892904"/>
                <a:gd name="connsiteY99" fmla="*/ 431640 h 892631"/>
                <a:gd name="connsiteX100" fmla="*/ 851145 w 892904"/>
                <a:gd name="connsiteY100" fmla="*/ 435243 h 892631"/>
                <a:gd name="connsiteX101" fmla="*/ 847746 w 892904"/>
                <a:gd name="connsiteY101" fmla="*/ 459105 h 89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892904" h="892631">
                  <a:moveTo>
                    <a:pt x="881805" y="408730"/>
                  </a:moveTo>
                  <a:lnTo>
                    <a:pt x="838364" y="338503"/>
                  </a:lnTo>
                  <a:lnTo>
                    <a:pt x="838364" y="257876"/>
                  </a:lnTo>
                  <a:cubicBezTo>
                    <a:pt x="838364" y="232178"/>
                    <a:pt x="825855" y="208044"/>
                    <a:pt x="813482" y="195536"/>
                  </a:cubicBezTo>
                  <a:lnTo>
                    <a:pt x="811171" y="193224"/>
                  </a:lnTo>
                  <a:lnTo>
                    <a:pt x="737342" y="155902"/>
                  </a:lnTo>
                  <a:lnTo>
                    <a:pt x="693357" y="84792"/>
                  </a:lnTo>
                  <a:cubicBezTo>
                    <a:pt x="683567" y="65213"/>
                    <a:pt x="669155" y="45565"/>
                    <a:pt x="637611" y="45565"/>
                  </a:cubicBezTo>
                  <a:lnTo>
                    <a:pt x="556983" y="45565"/>
                  </a:lnTo>
                  <a:lnTo>
                    <a:pt x="485397" y="9331"/>
                  </a:lnTo>
                  <a:cubicBezTo>
                    <a:pt x="460787" y="-3110"/>
                    <a:pt x="434682" y="-3110"/>
                    <a:pt x="410072" y="9331"/>
                  </a:cubicBezTo>
                  <a:lnTo>
                    <a:pt x="338418" y="45565"/>
                  </a:lnTo>
                  <a:lnTo>
                    <a:pt x="267308" y="45565"/>
                  </a:lnTo>
                  <a:cubicBezTo>
                    <a:pt x="239639" y="45565"/>
                    <a:pt x="214894" y="60318"/>
                    <a:pt x="202385" y="84180"/>
                  </a:cubicBezTo>
                  <a:lnTo>
                    <a:pt x="158060" y="146928"/>
                  </a:lnTo>
                  <a:lnTo>
                    <a:pt x="85522" y="192748"/>
                  </a:lnTo>
                  <a:lnTo>
                    <a:pt x="81919" y="195604"/>
                  </a:lnTo>
                  <a:cubicBezTo>
                    <a:pt x="69546" y="208112"/>
                    <a:pt x="57038" y="232246"/>
                    <a:pt x="57038" y="257944"/>
                  </a:cubicBezTo>
                  <a:lnTo>
                    <a:pt x="57038" y="337892"/>
                  </a:lnTo>
                  <a:lnTo>
                    <a:pt x="13257" y="399824"/>
                  </a:lnTo>
                  <a:lnTo>
                    <a:pt x="9586" y="404379"/>
                  </a:lnTo>
                  <a:lnTo>
                    <a:pt x="9586" y="410837"/>
                  </a:lnTo>
                  <a:cubicBezTo>
                    <a:pt x="9382" y="411925"/>
                    <a:pt x="7886" y="414916"/>
                    <a:pt x="6866" y="416888"/>
                  </a:cubicBezTo>
                  <a:cubicBezTo>
                    <a:pt x="3807" y="423074"/>
                    <a:pt x="0" y="430756"/>
                    <a:pt x="0" y="440342"/>
                  </a:cubicBezTo>
                  <a:cubicBezTo>
                    <a:pt x="0" y="449927"/>
                    <a:pt x="3807" y="457609"/>
                    <a:pt x="6866" y="463728"/>
                  </a:cubicBezTo>
                  <a:cubicBezTo>
                    <a:pt x="7818" y="465699"/>
                    <a:pt x="9314" y="468690"/>
                    <a:pt x="9518" y="469098"/>
                  </a:cubicBezTo>
                  <a:lnTo>
                    <a:pt x="9518" y="475557"/>
                  </a:lnTo>
                  <a:lnTo>
                    <a:pt x="56970" y="542792"/>
                  </a:lnTo>
                  <a:lnTo>
                    <a:pt x="56970" y="632325"/>
                  </a:lnTo>
                  <a:cubicBezTo>
                    <a:pt x="56970" y="659858"/>
                    <a:pt x="71314" y="674406"/>
                    <a:pt x="81851" y="685012"/>
                  </a:cubicBezTo>
                  <a:lnTo>
                    <a:pt x="157448" y="733416"/>
                  </a:lnTo>
                  <a:lnTo>
                    <a:pt x="202453" y="806225"/>
                  </a:lnTo>
                  <a:lnTo>
                    <a:pt x="205308" y="809828"/>
                  </a:lnTo>
                  <a:cubicBezTo>
                    <a:pt x="217749" y="822405"/>
                    <a:pt x="241679" y="835050"/>
                    <a:pt x="267240" y="835050"/>
                  </a:cubicBezTo>
                  <a:lnTo>
                    <a:pt x="337263" y="835050"/>
                  </a:lnTo>
                  <a:lnTo>
                    <a:pt x="408237" y="879918"/>
                  </a:lnTo>
                  <a:lnTo>
                    <a:pt x="412384" y="882978"/>
                  </a:lnTo>
                  <a:lnTo>
                    <a:pt x="418298" y="882978"/>
                  </a:lnTo>
                  <a:cubicBezTo>
                    <a:pt x="419386" y="883250"/>
                    <a:pt x="422241" y="884677"/>
                    <a:pt x="424213" y="885629"/>
                  </a:cubicBezTo>
                  <a:cubicBezTo>
                    <a:pt x="430059" y="888552"/>
                    <a:pt x="438013" y="892631"/>
                    <a:pt x="447599" y="892631"/>
                  </a:cubicBezTo>
                  <a:cubicBezTo>
                    <a:pt x="457184" y="892631"/>
                    <a:pt x="465206" y="888620"/>
                    <a:pt x="471053" y="885629"/>
                  </a:cubicBezTo>
                  <a:cubicBezTo>
                    <a:pt x="472956" y="884677"/>
                    <a:pt x="475880" y="883182"/>
                    <a:pt x="476084" y="883046"/>
                  </a:cubicBezTo>
                  <a:lnTo>
                    <a:pt x="482678" y="883046"/>
                  </a:lnTo>
                  <a:lnTo>
                    <a:pt x="549097" y="835050"/>
                  </a:lnTo>
                  <a:lnTo>
                    <a:pt x="637475" y="835050"/>
                  </a:lnTo>
                  <a:cubicBezTo>
                    <a:pt x="656918" y="835050"/>
                    <a:pt x="669495" y="827708"/>
                    <a:pt x="681664" y="820570"/>
                  </a:cubicBezTo>
                  <a:cubicBezTo>
                    <a:pt x="685403" y="818394"/>
                    <a:pt x="689482" y="816015"/>
                    <a:pt x="694172" y="813635"/>
                  </a:cubicBezTo>
                  <a:lnTo>
                    <a:pt x="700223" y="810576"/>
                  </a:lnTo>
                  <a:lnTo>
                    <a:pt x="738701" y="732804"/>
                  </a:lnTo>
                  <a:lnTo>
                    <a:pt x="809811" y="687867"/>
                  </a:lnTo>
                  <a:lnTo>
                    <a:pt x="813414" y="685012"/>
                  </a:lnTo>
                  <a:cubicBezTo>
                    <a:pt x="825787" y="672503"/>
                    <a:pt x="838296" y="648369"/>
                    <a:pt x="838296" y="622672"/>
                  </a:cubicBezTo>
                  <a:lnTo>
                    <a:pt x="838296" y="551630"/>
                  </a:lnTo>
                  <a:lnTo>
                    <a:pt x="882757" y="479772"/>
                  </a:lnTo>
                  <a:lnTo>
                    <a:pt x="883708" y="478072"/>
                  </a:lnTo>
                  <a:cubicBezTo>
                    <a:pt x="896693" y="451831"/>
                    <a:pt x="895809" y="424978"/>
                    <a:pt x="881805" y="408730"/>
                  </a:cubicBezTo>
                  <a:close/>
                  <a:moveTo>
                    <a:pt x="847678" y="459241"/>
                  </a:moveTo>
                  <a:lnTo>
                    <a:pt x="797710" y="540072"/>
                  </a:lnTo>
                  <a:lnTo>
                    <a:pt x="797710" y="622672"/>
                  </a:lnTo>
                  <a:cubicBezTo>
                    <a:pt x="797710" y="635656"/>
                    <a:pt x="791184" y="648641"/>
                    <a:pt x="785949" y="654895"/>
                  </a:cubicBezTo>
                  <a:lnTo>
                    <a:pt x="707429" y="704523"/>
                  </a:lnTo>
                  <a:lnTo>
                    <a:pt x="669835" y="780596"/>
                  </a:lnTo>
                  <a:cubicBezTo>
                    <a:pt x="666843" y="782227"/>
                    <a:pt x="663988" y="783859"/>
                    <a:pt x="661337" y="785422"/>
                  </a:cubicBezTo>
                  <a:cubicBezTo>
                    <a:pt x="650460" y="791745"/>
                    <a:pt x="645769" y="794328"/>
                    <a:pt x="637679" y="794328"/>
                  </a:cubicBezTo>
                  <a:lnTo>
                    <a:pt x="536180" y="794328"/>
                  </a:lnTo>
                  <a:lnTo>
                    <a:pt x="468538" y="843208"/>
                  </a:lnTo>
                  <a:cubicBezTo>
                    <a:pt x="462351" y="844567"/>
                    <a:pt x="457048" y="847219"/>
                    <a:pt x="452901" y="849326"/>
                  </a:cubicBezTo>
                  <a:cubicBezTo>
                    <a:pt x="451338" y="850074"/>
                    <a:pt x="449162" y="851162"/>
                    <a:pt x="447871" y="851706"/>
                  </a:cubicBezTo>
                  <a:cubicBezTo>
                    <a:pt x="446511" y="851162"/>
                    <a:pt x="444336" y="850074"/>
                    <a:pt x="442840" y="849326"/>
                  </a:cubicBezTo>
                  <a:cubicBezTo>
                    <a:pt x="438489" y="847151"/>
                    <a:pt x="432915" y="844295"/>
                    <a:pt x="426388" y="843004"/>
                  </a:cubicBezTo>
                  <a:lnTo>
                    <a:pt x="349364" y="794260"/>
                  </a:lnTo>
                  <a:lnTo>
                    <a:pt x="267512" y="794260"/>
                  </a:lnTo>
                  <a:cubicBezTo>
                    <a:pt x="254800" y="794260"/>
                    <a:pt x="242087" y="787734"/>
                    <a:pt x="235968" y="782431"/>
                  </a:cubicBezTo>
                  <a:lnTo>
                    <a:pt x="187429" y="703911"/>
                  </a:lnTo>
                  <a:lnTo>
                    <a:pt x="109520" y="654623"/>
                  </a:lnTo>
                  <a:cubicBezTo>
                    <a:pt x="101566" y="646466"/>
                    <a:pt x="98031" y="641911"/>
                    <a:pt x="98031" y="632189"/>
                  </a:cubicBezTo>
                  <a:lnTo>
                    <a:pt x="98031" y="529739"/>
                  </a:lnTo>
                  <a:lnTo>
                    <a:pt x="49763" y="461416"/>
                  </a:lnTo>
                  <a:cubicBezTo>
                    <a:pt x="48472" y="455230"/>
                    <a:pt x="45888" y="449995"/>
                    <a:pt x="43713" y="445576"/>
                  </a:cubicBezTo>
                  <a:cubicBezTo>
                    <a:pt x="42897" y="443945"/>
                    <a:pt x="41741" y="441565"/>
                    <a:pt x="41266" y="440206"/>
                  </a:cubicBezTo>
                  <a:cubicBezTo>
                    <a:pt x="41741" y="438846"/>
                    <a:pt x="42965" y="436467"/>
                    <a:pt x="43713" y="434835"/>
                  </a:cubicBezTo>
                  <a:cubicBezTo>
                    <a:pt x="45956" y="430416"/>
                    <a:pt x="48540" y="425181"/>
                    <a:pt x="49763" y="418995"/>
                  </a:cubicBezTo>
                  <a:lnTo>
                    <a:pt x="98031" y="350672"/>
                  </a:lnTo>
                  <a:lnTo>
                    <a:pt x="98031" y="257808"/>
                  </a:lnTo>
                  <a:cubicBezTo>
                    <a:pt x="98031" y="244823"/>
                    <a:pt x="104558" y="231838"/>
                    <a:pt x="109792" y="225584"/>
                  </a:cubicBezTo>
                  <a:lnTo>
                    <a:pt x="186885" y="176840"/>
                  </a:lnTo>
                  <a:lnTo>
                    <a:pt x="236716" y="106342"/>
                  </a:lnTo>
                  <a:lnTo>
                    <a:pt x="238348" y="103623"/>
                  </a:lnTo>
                  <a:cubicBezTo>
                    <a:pt x="243718" y="92678"/>
                    <a:pt x="254664" y="86151"/>
                    <a:pt x="267580" y="86151"/>
                  </a:cubicBezTo>
                  <a:lnTo>
                    <a:pt x="348344" y="86151"/>
                  </a:lnTo>
                  <a:lnTo>
                    <a:pt x="428632" y="45565"/>
                  </a:lnTo>
                  <a:cubicBezTo>
                    <a:pt x="441820" y="38903"/>
                    <a:pt x="454057" y="38903"/>
                    <a:pt x="467246" y="45565"/>
                  </a:cubicBezTo>
                  <a:lnTo>
                    <a:pt x="547534" y="86151"/>
                  </a:lnTo>
                  <a:lnTo>
                    <a:pt x="637815" y="86151"/>
                  </a:lnTo>
                  <a:cubicBezTo>
                    <a:pt x="644477" y="86151"/>
                    <a:pt x="648896" y="86151"/>
                    <a:pt x="657530" y="103623"/>
                  </a:cubicBezTo>
                  <a:lnTo>
                    <a:pt x="708925" y="186970"/>
                  </a:lnTo>
                  <a:lnTo>
                    <a:pt x="786561" y="226196"/>
                  </a:lnTo>
                  <a:cubicBezTo>
                    <a:pt x="791728" y="232654"/>
                    <a:pt x="797778" y="245231"/>
                    <a:pt x="797778" y="257740"/>
                  </a:cubicBezTo>
                  <a:lnTo>
                    <a:pt x="797778" y="349925"/>
                  </a:lnTo>
                  <a:lnTo>
                    <a:pt x="848290" y="431640"/>
                  </a:lnTo>
                  <a:lnTo>
                    <a:pt x="851145" y="435243"/>
                  </a:lnTo>
                  <a:cubicBezTo>
                    <a:pt x="852708" y="436875"/>
                    <a:pt x="853864" y="446256"/>
                    <a:pt x="847746" y="459105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" name="Forme libre 469">
              <a:extLst>
                <a:ext uri="{FF2B5EF4-FFF2-40B4-BE49-F238E27FC236}">
                  <a16:creationId xmlns:a16="http://schemas.microsoft.com/office/drawing/2014/main" id="{8827BC91-345A-6243-9BF9-038B33B2CCD1}"/>
                </a:ext>
              </a:extLst>
            </p:cNvPr>
            <p:cNvSpPr/>
            <p:nvPr/>
          </p:nvSpPr>
          <p:spPr>
            <a:xfrm>
              <a:off x="1289632" y="4581951"/>
              <a:ext cx="74849" cy="65399"/>
            </a:xfrm>
            <a:custGeom>
              <a:avLst/>
              <a:gdLst>
                <a:gd name="connsiteX0" fmla="*/ 0 w 74849"/>
                <a:gd name="connsiteY0" fmla="*/ 65399 h 65399"/>
                <a:gd name="connsiteX1" fmla="*/ 74849 w 74849"/>
                <a:gd name="connsiteY1" fmla="*/ 65399 h 65399"/>
                <a:gd name="connsiteX2" fmla="*/ 74849 w 74849"/>
                <a:gd name="connsiteY2" fmla="*/ 0 h 65399"/>
                <a:gd name="connsiteX3" fmla="*/ 0 w 74849"/>
                <a:gd name="connsiteY3" fmla="*/ 0 h 65399"/>
                <a:gd name="connsiteX4" fmla="*/ 0 w 74849"/>
                <a:gd name="connsiteY4" fmla="*/ 65399 h 6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9" h="65399">
                  <a:moveTo>
                    <a:pt x="0" y="65399"/>
                  </a:moveTo>
                  <a:lnTo>
                    <a:pt x="74849" y="65399"/>
                  </a:lnTo>
                  <a:lnTo>
                    <a:pt x="74849" y="0"/>
                  </a:lnTo>
                  <a:lnTo>
                    <a:pt x="0" y="0"/>
                  </a:lnTo>
                  <a:lnTo>
                    <a:pt x="0" y="65399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1" name="Forme libre 470">
              <a:extLst>
                <a:ext uri="{FF2B5EF4-FFF2-40B4-BE49-F238E27FC236}">
                  <a16:creationId xmlns:a16="http://schemas.microsoft.com/office/drawing/2014/main" id="{A08DBE4F-3ED3-8A42-BAB7-2077B2903DD8}"/>
                </a:ext>
              </a:extLst>
            </p:cNvPr>
            <p:cNvSpPr/>
            <p:nvPr/>
          </p:nvSpPr>
          <p:spPr>
            <a:xfrm>
              <a:off x="1196088" y="4226877"/>
              <a:ext cx="271319" cy="298988"/>
            </a:xfrm>
            <a:custGeom>
              <a:avLst/>
              <a:gdLst>
                <a:gd name="connsiteX0" fmla="*/ 130935 w 271319"/>
                <a:gd name="connsiteY0" fmla="*/ 0 h 298988"/>
                <a:gd name="connsiteX1" fmla="*/ 0 w 271319"/>
                <a:gd name="connsiteY1" fmla="*/ 130799 h 298988"/>
                <a:gd name="connsiteX2" fmla="*/ 74849 w 271319"/>
                <a:gd name="connsiteY2" fmla="*/ 130799 h 298988"/>
                <a:gd name="connsiteX3" fmla="*/ 131003 w 271319"/>
                <a:gd name="connsiteY3" fmla="*/ 74713 h 298988"/>
                <a:gd name="connsiteX4" fmla="*/ 187157 w 271319"/>
                <a:gd name="connsiteY4" fmla="*/ 130799 h 298988"/>
                <a:gd name="connsiteX5" fmla="*/ 131003 w 271319"/>
                <a:gd name="connsiteY5" fmla="*/ 196198 h 298988"/>
                <a:gd name="connsiteX6" fmla="*/ 93612 w 271319"/>
                <a:gd name="connsiteY6" fmla="*/ 196198 h 298988"/>
                <a:gd name="connsiteX7" fmla="*/ 93612 w 271319"/>
                <a:gd name="connsiteY7" fmla="*/ 298988 h 298988"/>
                <a:gd name="connsiteX8" fmla="*/ 168461 w 271319"/>
                <a:gd name="connsiteY8" fmla="*/ 298988 h 298988"/>
                <a:gd name="connsiteX9" fmla="*/ 168461 w 271319"/>
                <a:gd name="connsiteY9" fmla="*/ 261598 h 298988"/>
                <a:gd name="connsiteX10" fmla="*/ 271319 w 271319"/>
                <a:gd name="connsiteY10" fmla="*/ 130799 h 298988"/>
                <a:gd name="connsiteX11" fmla="*/ 131003 w 271319"/>
                <a:gd name="connsiteY11" fmla="*/ 0 h 29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1319" h="298988">
                  <a:moveTo>
                    <a:pt x="130935" y="0"/>
                  </a:moveTo>
                  <a:cubicBezTo>
                    <a:pt x="56086" y="0"/>
                    <a:pt x="0" y="56086"/>
                    <a:pt x="0" y="130799"/>
                  </a:cubicBezTo>
                  <a:lnTo>
                    <a:pt x="74849" y="130799"/>
                  </a:lnTo>
                  <a:cubicBezTo>
                    <a:pt x="74849" y="102790"/>
                    <a:pt x="102926" y="74713"/>
                    <a:pt x="131003" y="74713"/>
                  </a:cubicBezTo>
                  <a:cubicBezTo>
                    <a:pt x="168393" y="74713"/>
                    <a:pt x="187157" y="102722"/>
                    <a:pt x="187157" y="130799"/>
                  </a:cubicBezTo>
                  <a:cubicBezTo>
                    <a:pt x="187157" y="168189"/>
                    <a:pt x="168461" y="196198"/>
                    <a:pt x="131003" y="196198"/>
                  </a:cubicBezTo>
                  <a:lnTo>
                    <a:pt x="93612" y="196198"/>
                  </a:lnTo>
                  <a:lnTo>
                    <a:pt x="93612" y="298988"/>
                  </a:lnTo>
                  <a:lnTo>
                    <a:pt x="168461" y="298988"/>
                  </a:lnTo>
                  <a:lnTo>
                    <a:pt x="168461" y="261598"/>
                  </a:lnTo>
                  <a:cubicBezTo>
                    <a:pt x="224615" y="242903"/>
                    <a:pt x="271319" y="196198"/>
                    <a:pt x="271319" y="130799"/>
                  </a:cubicBezTo>
                  <a:cubicBezTo>
                    <a:pt x="271319" y="56086"/>
                    <a:pt x="205852" y="0"/>
                    <a:pt x="131003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2" name="Graphique 229">
            <a:extLst>
              <a:ext uri="{FF2B5EF4-FFF2-40B4-BE49-F238E27FC236}">
                <a16:creationId xmlns:a16="http://schemas.microsoft.com/office/drawing/2014/main" id="{15AB2EA1-95B7-5442-8CD4-8C3BE643C047}"/>
              </a:ext>
            </a:extLst>
          </p:cNvPr>
          <p:cNvGrpSpPr/>
          <p:nvPr/>
        </p:nvGrpSpPr>
        <p:grpSpPr>
          <a:xfrm>
            <a:off x="6287762" y="2369825"/>
            <a:ext cx="1162506" cy="1162506"/>
            <a:chOff x="6287762" y="2369825"/>
            <a:chExt cx="1162506" cy="1162506"/>
          </a:xfrm>
        </p:grpSpPr>
        <p:sp>
          <p:nvSpPr>
            <p:cNvPr id="473" name="Forme libre 472">
              <a:extLst>
                <a:ext uri="{FF2B5EF4-FFF2-40B4-BE49-F238E27FC236}">
                  <a16:creationId xmlns:a16="http://schemas.microsoft.com/office/drawing/2014/main" id="{8B3279E3-2D88-AD4B-B253-5DA6CE77D60F}"/>
                </a:ext>
              </a:extLst>
            </p:cNvPr>
            <p:cNvSpPr/>
            <p:nvPr/>
          </p:nvSpPr>
          <p:spPr>
            <a:xfrm>
              <a:off x="6434970" y="2518901"/>
              <a:ext cx="885356" cy="885077"/>
            </a:xfrm>
            <a:custGeom>
              <a:avLst/>
              <a:gdLst>
                <a:gd name="connsiteX0" fmla="*/ 575584 w 885356"/>
                <a:gd name="connsiteY0" fmla="*/ 21424 h 885077"/>
                <a:gd name="connsiteX1" fmla="*/ 239817 w 885356"/>
                <a:gd name="connsiteY1" fmla="*/ 49229 h 885077"/>
                <a:gd name="connsiteX2" fmla="*/ 20505 w 885356"/>
                <a:gd name="connsiteY2" fmla="*/ 309127 h 885077"/>
                <a:gd name="connsiteX3" fmla="*/ 309772 w 885356"/>
                <a:gd name="connsiteY3" fmla="*/ 864207 h 885077"/>
                <a:gd name="connsiteX4" fmla="*/ 309772 w 885356"/>
                <a:gd name="connsiteY4" fmla="*/ 864207 h 885077"/>
                <a:gd name="connsiteX5" fmla="*/ 443494 w 885356"/>
                <a:gd name="connsiteY5" fmla="*/ 885077 h 885077"/>
                <a:gd name="connsiteX6" fmla="*/ 647374 w 885356"/>
                <a:gd name="connsiteY6" fmla="*/ 834906 h 885077"/>
                <a:gd name="connsiteX7" fmla="*/ 864851 w 885356"/>
                <a:gd name="connsiteY7" fmla="*/ 576572 h 885077"/>
                <a:gd name="connsiteX8" fmla="*/ 575652 w 885356"/>
                <a:gd name="connsiteY8" fmla="*/ 21560 h 885077"/>
                <a:gd name="connsiteX9" fmla="*/ 830588 w 885356"/>
                <a:gd name="connsiteY9" fmla="*/ 566238 h 885077"/>
                <a:gd name="connsiteX10" fmla="*/ 319969 w 885356"/>
                <a:gd name="connsiteY10" fmla="*/ 831507 h 885077"/>
                <a:gd name="connsiteX11" fmla="*/ 80805 w 885356"/>
                <a:gd name="connsiteY11" fmla="*/ 630346 h 885077"/>
                <a:gd name="connsiteX12" fmla="*/ 54700 w 885356"/>
                <a:gd name="connsiteY12" fmla="*/ 319325 h 885077"/>
                <a:gd name="connsiteX13" fmla="*/ 442950 w 885356"/>
                <a:gd name="connsiteY13" fmla="*/ 35224 h 885077"/>
                <a:gd name="connsiteX14" fmla="*/ 565319 w 885356"/>
                <a:gd name="connsiteY14" fmla="*/ 54056 h 885077"/>
                <a:gd name="connsiteX15" fmla="*/ 804483 w 885356"/>
                <a:gd name="connsiteY15" fmla="*/ 255217 h 885077"/>
                <a:gd name="connsiteX16" fmla="*/ 830588 w 885356"/>
                <a:gd name="connsiteY16" fmla="*/ 566238 h 88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356" h="885077">
                  <a:moveTo>
                    <a:pt x="575584" y="21424"/>
                  </a:moveTo>
                  <a:cubicBezTo>
                    <a:pt x="464093" y="-14743"/>
                    <a:pt x="344783" y="-4885"/>
                    <a:pt x="239817" y="49229"/>
                  </a:cubicBezTo>
                  <a:cubicBezTo>
                    <a:pt x="134104" y="103751"/>
                    <a:pt x="56196" y="196004"/>
                    <a:pt x="20505" y="309127"/>
                  </a:cubicBezTo>
                  <a:cubicBezTo>
                    <a:pt x="-52849" y="541696"/>
                    <a:pt x="76862" y="790717"/>
                    <a:pt x="309772" y="864207"/>
                  </a:cubicBezTo>
                  <a:lnTo>
                    <a:pt x="309772" y="864207"/>
                  </a:lnTo>
                  <a:cubicBezTo>
                    <a:pt x="353620" y="878143"/>
                    <a:pt x="398625" y="885077"/>
                    <a:pt x="443494" y="885077"/>
                  </a:cubicBezTo>
                  <a:cubicBezTo>
                    <a:pt x="513584" y="885077"/>
                    <a:pt x="583198" y="868218"/>
                    <a:pt x="647374" y="834906"/>
                  </a:cubicBezTo>
                  <a:cubicBezTo>
                    <a:pt x="752272" y="780452"/>
                    <a:pt x="829500" y="688675"/>
                    <a:pt x="864851" y="576572"/>
                  </a:cubicBezTo>
                  <a:cubicBezTo>
                    <a:pt x="938205" y="344002"/>
                    <a:pt x="808493" y="94981"/>
                    <a:pt x="575652" y="21560"/>
                  </a:cubicBezTo>
                  <a:close/>
                  <a:moveTo>
                    <a:pt x="830588" y="566238"/>
                  </a:moveTo>
                  <a:cubicBezTo>
                    <a:pt x="762877" y="780180"/>
                    <a:pt x="533775" y="899150"/>
                    <a:pt x="319969" y="831507"/>
                  </a:cubicBezTo>
                  <a:cubicBezTo>
                    <a:pt x="215955" y="798807"/>
                    <a:pt x="131045" y="727357"/>
                    <a:pt x="80805" y="630346"/>
                  </a:cubicBezTo>
                  <a:cubicBezTo>
                    <a:pt x="30634" y="533470"/>
                    <a:pt x="21388" y="422998"/>
                    <a:pt x="54700" y="319325"/>
                  </a:cubicBezTo>
                  <a:cubicBezTo>
                    <a:pt x="109086" y="146172"/>
                    <a:pt x="269866" y="35224"/>
                    <a:pt x="442950" y="35224"/>
                  </a:cubicBezTo>
                  <a:cubicBezTo>
                    <a:pt x="483468" y="35224"/>
                    <a:pt x="524665" y="41275"/>
                    <a:pt x="565319" y="54056"/>
                  </a:cubicBezTo>
                  <a:cubicBezTo>
                    <a:pt x="669333" y="86755"/>
                    <a:pt x="754243" y="158205"/>
                    <a:pt x="804483" y="255217"/>
                  </a:cubicBezTo>
                  <a:cubicBezTo>
                    <a:pt x="854654" y="352092"/>
                    <a:pt x="863899" y="462564"/>
                    <a:pt x="830588" y="566238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4" name="Forme libre 473">
              <a:extLst>
                <a:ext uri="{FF2B5EF4-FFF2-40B4-BE49-F238E27FC236}">
                  <a16:creationId xmlns:a16="http://schemas.microsoft.com/office/drawing/2014/main" id="{1229EF0A-ADB6-4E4E-A3CB-0487B68EE1E2}"/>
                </a:ext>
              </a:extLst>
            </p:cNvPr>
            <p:cNvSpPr/>
            <p:nvPr/>
          </p:nvSpPr>
          <p:spPr>
            <a:xfrm>
              <a:off x="6668684" y="2705531"/>
              <a:ext cx="202947" cy="155944"/>
            </a:xfrm>
            <a:custGeom>
              <a:avLst/>
              <a:gdLst>
                <a:gd name="connsiteX0" fmla="*/ 122150 w 202947"/>
                <a:gd name="connsiteY0" fmla="*/ 39626 h 155944"/>
                <a:gd name="connsiteX1" fmla="*/ 160697 w 202947"/>
                <a:gd name="connsiteY1" fmla="*/ 67295 h 155944"/>
                <a:gd name="connsiteX2" fmla="*/ 162192 w 202947"/>
                <a:gd name="connsiteY2" fmla="*/ 132559 h 155944"/>
                <a:gd name="connsiteX3" fmla="*/ 162260 w 202947"/>
                <a:gd name="connsiteY3" fmla="*/ 144660 h 155944"/>
                <a:gd name="connsiteX4" fmla="*/ 173069 w 202947"/>
                <a:gd name="connsiteY4" fmla="*/ 154789 h 155944"/>
                <a:gd name="connsiteX5" fmla="*/ 179188 w 202947"/>
                <a:gd name="connsiteY5" fmla="*/ 155945 h 155944"/>
                <a:gd name="connsiteX6" fmla="*/ 196999 w 202947"/>
                <a:gd name="connsiteY6" fmla="*/ 143980 h 155944"/>
                <a:gd name="connsiteX7" fmla="*/ 197203 w 202947"/>
                <a:gd name="connsiteY7" fmla="*/ 143232 h 155944"/>
                <a:gd name="connsiteX8" fmla="*/ 197543 w 202947"/>
                <a:gd name="connsiteY8" fmla="*/ 141736 h 155944"/>
                <a:gd name="connsiteX9" fmla="*/ 192241 w 202947"/>
                <a:gd name="connsiteY9" fmla="*/ 52475 h 155944"/>
                <a:gd name="connsiteX10" fmla="*/ 133164 w 202947"/>
                <a:gd name="connsiteY10" fmla="*/ 4955 h 155944"/>
                <a:gd name="connsiteX11" fmla="*/ 58246 w 202947"/>
                <a:gd name="connsiteY11" fmla="*/ 9782 h 155944"/>
                <a:gd name="connsiteX12" fmla="*/ 1073 w 202947"/>
                <a:gd name="connsiteY12" fmla="*/ 83679 h 155944"/>
                <a:gd name="connsiteX13" fmla="*/ 1277 w 202947"/>
                <a:gd name="connsiteY13" fmla="*/ 95576 h 155944"/>
                <a:gd name="connsiteX14" fmla="*/ 12086 w 202947"/>
                <a:gd name="connsiteY14" fmla="*/ 105637 h 155944"/>
                <a:gd name="connsiteX15" fmla="*/ 12562 w 202947"/>
                <a:gd name="connsiteY15" fmla="*/ 105773 h 155944"/>
                <a:gd name="connsiteX16" fmla="*/ 34452 w 202947"/>
                <a:gd name="connsiteY16" fmla="*/ 93061 h 155944"/>
                <a:gd name="connsiteX17" fmla="*/ 74766 w 202947"/>
                <a:gd name="connsiteY17" fmla="*/ 40986 h 155944"/>
                <a:gd name="connsiteX18" fmla="*/ 122150 w 202947"/>
                <a:gd name="connsiteY18" fmla="*/ 39626 h 15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947" h="155944">
                  <a:moveTo>
                    <a:pt x="122150" y="39626"/>
                  </a:moveTo>
                  <a:cubicBezTo>
                    <a:pt x="141186" y="45949"/>
                    <a:pt x="153830" y="55058"/>
                    <a:pt x="160697" y="67295"/>
                  </a:cubicBezTo>
                  <a:cubicBezTo>
                    <a:pt x="173953" y="95100"/>
                    <a:pt x="162192" y="132355"/>
                    <a:pt x="162192" y="132559"/>
                  </a:cubicBezTo>
                  <a:cubicBezTo>
                    <a:pt x="160561" y="136570"/>
                    <a:pt x="160629" y="140717"/>
                    <a:pt x="162260" y="144660"/>
                  </a:cubicBezTo>
                  <a:cubicBezTo>
                    <a:pt x="164164" y="149078"/>
                    <a:pt x="168107" y="152818"/>
                    <a:pt x="173069" y="154789"/>
                  </a:cubicBezTo>
                  <a:cubicBezTo>
                    <a:pt x="175041" y="155537"/>
                    <a:pt x="177080" y="155945"/>
                    <a:pt x="179188" y="155945"/>
                  </a:cubicBezTo>
                  <a:cubicBezTo>
                    <a:pt x="186598" y="155945"/>
                    <a:pt x="194008" y="151254"/>
                    <a:pt x="196999" y="143980"/>
                  </a:cubicBezTo>
                  <a:lnTo>
                    <a:pt x="197203" y="143232"/>
                  </a:lnTo>
                  <a:cubicBezTo>
                    <a:pt x="197203" y="143232"/>
                    <a:pt x="197407" y="142484"/>
                    <a:pt x="197543" y="141736"/>
                  </a:cubicBezTo>
                  <a:cubicBezTo>
                    <a:pt x="206245" y="107473"/>
                    <a:pt x="204410" y="76609"/>
                    <a:pt x="192241" y="52475"/>
                  </a:cubicBezTo>
                  <a:cubicBezTo>
                    <a:pt x="181499" y="31128"/>
                    <a:pt x="161105" y="14677"/>
                    <a:pt x="133164" y="4955"/>
                  </a:cubicBezTo>
                  <a:cubicBezTo>
                    <a:pt x="105902" y="-2999"/>
                    <a:pt x="80749" y="-1367"/>
                    <a:pt x="58246" y="9782"/>
                  </a:cubicBezTo>
                  <a:cubicBezTo>
                    <a:pt x="18409" y="31060"/>
                    <a:pt x="2569" y="76269"/>
                    <a:pt x="1073" y="83679"/>
                  </a:cubicBezTo>
                  <a:cubicBezTo>
                    <a:pt x="-423" y="87622"/>
                    <a:pt x="-355" y="91701"/>
                    <a:pt x="1277" y="95576"/>
                  </a:cubicBezTo>
                  <a:cubicBezTo>
                    <a:pt x="3180" y="99995"/>
                    <a:pt x="7123" y="103734"/>
                    <a:pt x="12086" y="105637"/>
                  </a:cubicBezTo>
                  <a:lnTo>
                    <a:pt x="12562" y="105773"/>
                  </a:lnTo>
                  <a:cubicBezTo>
                    <a:pt x="21332" y="107609"/>
                    <a:pt x="32617" y="102306"/>
                    <a:pt x="34452" y="93061"/>
                  </a:cubicBezTo>
                  <a:cubicBezTo>
                    <a:pt x="34588" y="92721"/>
                    <a:pt x="46825" y="55602"/>
                    <a:pt x="74766" y="40986"/>
                  </a:cubicBezTo>
                  <a:cubicBezTo>
                    <a:pt x="89043" y="33916"/>
                    <a:pt x="103591" y="33508"/>
                    <a:pt x="122150" y="39626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5" name="Forme libre 474">
              <a:extLst>
                <a:ext uri="{FF2B5EF4-FFF2-40B4-BE49-F238E27FC236}">
                  <a16:creationId xmlns:a16="http://schemas.microsoft.com/office/drawing/2014/main" id="{BE29ED6C-B251-A846-9609-FE48B40E79B5}"/>
                </a:ext>
              </a:extLst>
            </p:cNvPr>
            <p:cNvSpPr/>
            <p:nvPr/>
          </p:nvSpPr>
          <p:spPr>
            <a:xfrm>
              <a:off x="6749940" y="2956108"/>
              <a:ext cx="236006" cy="145211"/>
            </a:xfrm>
            <a:custGeom>
              <a:avLst/>
              <a:gdLst>
                <a:gd name="connsiteX0" fmla="*/ 227711 w 236006"/>
                <a:gd name="connsiteY0" fmla="*/ 65060 h 145211"/>
                <a:gd name="connsiteX1" fmla="*/ 214930 w 236006"/>
                <a:gd name="connsiteY1" fmla="*/ 62204 h 145211"/>
                <a:gd name="connsiteX2" fmla="*/ 203781 w 236006"/>
                <a:gd name="connsiteY2" fmla="*/ 69954 h 145211"/>
                <a:gd name="connsiteX3" fmla="*/ 202897 w 236006"/>
                <a:gd name="connsiteY3" fmla="*/ 70974 h 145211"/>
                <a:gd name="connsiteX4" fmla="*/ 99835 w 236006"/>
                <a:gd name="connsiteY4" fmla="*/ 104558 h 145211"/>
                <a:gd name="connsiteX5" fmla="*/ 35320 w 236006"/>
                <a:gd name="connsiteY5" fmla="*/ 18219 h 145211"/>
                <a:gd name="connsiteX6" fmla="*/ 18460 w 236006"/>
                <a:gd name="connsiteY6" fmla="*/ 0 h 145211"/>
                <a:gd name="connsiteX7" fmla="*/ 105 w 236006"/>
                <a:gd name="connsiteY7" fmla="*/ 16588 h 145211"/>
                <a:gd name="connsiteX8" fmla="*/ 88822 w 236006"/>
                <a:gd name="connsiteY8" fmla="*/ 139297 h 145211"/>
                <a:gd name="connsiteX9" fmla="*/ 88822 w 236006"/>
                <a:gd name="connsiteY9" fmla="*/ 139297 h 145211"/>
                <a:gd name="connsiteX10" fmla="*/ 127912 w 236006"/>
                <a:gd name="connsiteY10" fmla="*/ 145211 h 145211"/>
                <a:gd name="connsiteX11" fmla="*/ 232810 w 236006"/>
                <a:gd name="connsiteY11" fmla="*/ 89125 h 145211"/>
                <a:gd name="connsiteX12" fmla="*/ 235733 w 236006"/>
                <a:gd name="connsiteY12" fmla="*/ 76481 h 145211"/>
                <a:gd name="connsiteX13" fmla="*/ 227643 w 236006"/>
                <a:gd name="connsiteY13" fmla="*/ 65128 h 14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006" h="145211">
                  <a:moveTo>
                    <a:pt x="227711" y="65060"/>
                  </a:moveTo>
                  <a:cubicBezTo>
                    <a:pt x="224108" y="62340"/>
                    <a:pt x="219417" y="61321"/>
                    <a:pt x="214930" y="62204"/>
                  </a:cubicBezTo>
                  <a:cubicBezTo>
                    <a:pt x="210104" y="63156"/>
                    <a:pt x="206025" y="66079"/>
                    <a:pt x="203781" y="69954"/>
                  </a:cubicBezTo>
                  <a:cubicBezTo>
                    <a:pt x="203645" y="70090"/>
                    <a:pt x="203373" y="70430"/>
                    <a:pt x="202897" y="70974"/>
                  </a:cubicBezTo>
                  <a:cubicBezTo>
                    <a:pt x="190185" y="86950"/>
                    <a:pt x="154698" y="122233"/>
                    <a:pt x="99835" y="104558"/>
                  </a:cubicBezTo>
                  <a:cubicBezTo>
                    <a:pt x="38039" y="85047"/>
                    <a:pt x="35252" y="29437"/>
                    <a:pt x="35320" y="18219"/>
                  </a:cubicBezTo>
                  <a:cubicBezTo>
                    <a:pt x="35320" y="7818"/>
                    <a:pt x="28114" y="0"/>
                    <a:pt x="18460" y="0"/>
                  </a:cubicBezTo>
                  <a:cubicBezTo>
                    <a:pt x="7991" y="0"/>
                    <a:pt x="105" y="7206"/>
                    <a:pt x="105" y="16588"/>
                  </a:cubicBezTo>
                  <a:cubicBezTo>
                    <a:pt x="-1731" y="53774"/>
                    <a:pt x="20296" y="117134"/>
                    <a:pt x="88822" y="139297"/>
                  </a:cubicBezTo>
                  <a:lnTo>
                    <a:pt x="88822" y="139297"/>
                  </a:lnTo>
                  <a:cubicBezTo>
                    <a:pt x="102487" y="143444"/>
                    <a:pt x="115539" y="145211"/>
                    <a:pt x="127912" y="145211"/>
                  </a:cubicBezTo>
                  <a:cubicBezTo>
                    <a:pt x="178763" y="145211"/>
                    <a:pt x="217174" y="114551"/>
                    <a:pt x="232810" y="89125"/>
                  </a:cubicBezTo>
                  <a:cubicBezTo>
                    <a:pt x="235529" y="85522"/>
                    <a:pt x="236549" y="80900"/>
                    <a:pt x="235733" y="76481"/>
                  </a:cubicBezTo>
                  <a:cubicBezTo>
                    <a:pt x="234781" y="71722"/>
                    <a:pt x="231790" y="67575"/>
                    <a:pt x="227643" y="6512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6" name="Forme libre 475">
              <a:extLst>
                <a:ext uri="{FF2B5EF4-FFF2-40B4-BE49-F238E27FC236}">
                  <a16:creationId xmlns:a16="http://schemas.microsoft.com/office/drawing/2014/main" id="{2D76D47C-9FEF-0C4D-A216-64F117BBB352}"/>
                </a:ext>
              </a:extLst>
            </p:cNvPr>
            <p:cNvSpPr/>
            <p:nvPr/>
          </p:nvSpPr>
          <p:spPr>
            <a:xfrm>
              <a:off x="6986078" y="2805330"/>
              <a:ext cx="202901" cy="155944"/>
            </a:xfrm>
            <a:custGeom>
              <a:avLst/>
              <a:gdLst>
                <a:gd name="connsiteX0" fmla="*/ 192190 w 202901"/>
                <a:gd name="connsiteY0" fmla="*/ 52543 h 155944"/>
                <a:gd name="connsiteX1" fmla="*/ 133113 w 202901"/>
                <a:gd name="connsiteY1" fmla="*/ 4955 h 155944"/>
                <a:gd name="connsiteX2" fmla="*/ 58196 w 202901"/>
                <a:gd name="connsiteY2" fmla="*/ 9782 h 155944"/>
                <a:gd name="connsiteX3" fmla="*/ 1090 w 202901"/>
                <a:gd name="connsiteY3" fmla="*/ 82047 h 155944"/>
                <a:gd name="connsiteX4" fmla="*/ 1090 w 202901"/>
                <a:gd name="connsiteY4" fmla="*/ 82047 h 155944"/>
                <a:gd name="connsiteX5" fmla="*/ 12035 w 202901"/>
                <a:gd name="connsiteY5" fmla="*/ 105637 h 155944"/>
                <a:gd name="connsiteX6" fmla="*/ 12511 w 202901"/>
                <a:gd name="connsiteY6" fmla="*/ 105773 h 155944"/>
                <a:gd name="connsiteX7" fmla="*/ 34402 w 202901"/>
                <a:gd name="connsiteY7" fmla="*/ 93061 h 155944"/>
                <a:gd name="connsiteX8" fmla="*/ 74716 w 202901"/>
                <a:gd name="connsiteY8" fmla="*/ 40986 h 155944"/>
                <a:gd name="connsiteX9" fmla="*/ 122304 w 202901"/>
                <a:gd name="connsiteY9" fmla="*/ 39694 h 155944"/>
                <a:gd name="connsiteX10" fmla="*/ 160646 w 202901"/>
                <a:gd name="connsiteY10" fmla="*/ 67295 h 155944"/>
                <a:gd name="connsiteX11" fmla="*/ 162481 w 202901"/>
                <a:gd name="connsiteY11" fmla="*/ 130927 h 155944"/>
                <a:gd name="connsiteX12" fmla="*/ 162006 w 202901"/>
                <a:gd name="connsiteY12" fmla="*/ 132899 h 155944"/>
                <a:gd name="connsiteX13" fmla="*/ 162209 w 202901"/>
                <a:gd name="connsiteY13" fmla="*/ 144660 h 155944"/>
                <a:gd name="connsiteX14" fmla="*/ 173019 w 202901"/>
                <a:gd name="connsiteY14" fmla="*/ 154789 h 155944"/>
                <a:gd name="connsiteX15" fmla="*/ 179137 w 202901"/>
                <a:gd name="connsiteY15" fmla="*/ 155945 h 155944"/>
                <a:gd name="connsiteX16" fmla="*/ 196949 w 202901"/>
                <a:gd name="connsiteY16" fmla="*/ 143980 h 155944"/>
                <a:gd name="connsiteX17" fmla="*/ 197153 w 202901"/>
                <a:gd name="connsiteY17" fmla="*/ 143232 h 155944"/>
                <a:gd name="connsiteX18" fmla="*/ 197493 w 202901"/>
                <a:gd name="connsiteY18" fmla="*/ 141736 h 155944"/>
                <a:gd name="connsiteX19" fmla="*/ 192258 w 202901"/>
                <a:gd name="connsiteY19" fmla="*/ 52543 h 15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2901" h="155944">
                  <a:moveTo>
                    <a:pt x="192190" y="52543"/>
                  </a:moveTo>
                  <a:cubicBezTo>
                    <a:pt x="181856" y="30517"/>
                    <a:pt x="163093" y="15424"/>
                    <a:pt x="133113" y="4955"/>
                  </a:cubicBezTo>
                  <a:cubicBezTo>
                    <a:pt x="105852" y="-2999"/>
                    <a:pt x="80698" y="-1367"/>
                    <a:pt x="58196" y="9782"/>
                  </a:cubicBezTo>
                  <a:cubicBezTo>
                    <a:pt x="19242" y="30584"/>
                    <a:pt x="2790" y="74705"/>
                    <a:pt x="1090" y="82047"/>
                  </a:cubicBezTo>
                  <a:lnTo>
                    <a:pt x="1090" y="82047"/>
                  </a:lnTo>
                  <a:cubicBezTo>
                    <a:pt x="-2241" y="92041"/>
                    <a:pt x="2246" y="101694"/>
                    <a:pt x="12035" y="105637"/>
                  </a:cubicBezTo>
                  <a:lnTo>
                    <a:pt x="12511" y="105773"/>
                  </a:lnTo>
                  <a:cubicBezTo>
                    <a:pt x="21281" y="107473"/>
                    <a:pt x="32566" y="102306"/>
                    <a:pt x="34402" y="93061"/>
                  </a:cubicBezTo>
                  <a:cubicBezTo>
                    <a:pt x="34538" y="92721"/>
                    <a:pt x="46775" y="55602"/>
                    <a:pt x="74716" y="40986"/>
                  </a:cubicBezTo>
                  <a:cubicBezTo>
                    <a:pt x="88992" y="33916"/>
                    <a:pt x="103608" y="33508"/>
                    <a:pt x="122304" y="39694"/>
                  </a:cubicBezTo>
                  <a:cubicBezTo>
                    <a:pt x="139435" y="43909"/>
                    <a:pt x="153100" y="53835"/>
                    <a:pt x="160646" y="67295"/>
                  </a:cubicBezTo>
                  <a:cubicBezTo>
                    <a:pt x="166016" y="78580"/>
                    <a:pt x="170707" y="98771"/>
                    <a:pt x="162481" y="130927"/>
                  </a:cubicBezTo>
                  <a:cubicBezTo>
                    <a:pt x="162209" y="131879"/>
                    <a:pt x="162073" y="132491"/>
                    <a:pt x="162006" y="132899"/>
                  </a:cubicBezTo>
                  <a:cubicBezTo>
                    <a:pt x="160510" y="136774"/>
                    <a:pt x="160578" y="140853"/>
                    <a:pt x="162209" y="144660"/>
                  </a:cubicBezTo>
                  <a:cubicBezTo>
                    <a:pt x="164113" y="149078"/>
                    <a:pt x="168056" y="152818"/>
                    <a:pt x="173019" y="154789"/>
                  </a:cubicBezTo>
                  <a:cubicBezTo>
                    <a:pt x="174990" y="155605"/>
                    <a:pt x="177030" y="155945"/>
                    <a:pt x="179137" y="155945"/>
                  </a:cubicBezTo>
                  <a:cubicBezTo>
                    <a:pt x="186547" y="155945"/>
                    <a:pt x="193957" y="151254"/>
                    <a:pt x="196949" y="143980"/>
                  </a:cubicBezTo>
                  <a:lnTo>
                    <a:pt x="197153" y="143232"/>
                  </a:lnTo>
                  <a:cubicBezTo>
                    <a:pt x="197153" y="143232"/>
                    <a:pt x="197357" y="142484"/>
                    <a:pt x="197493" y="141736"/>
                  </a:cubicBezTo>
                  <a:cubicBezTo>
                    <a:pt x="206194" y="107473"/>
                    <a:pt x="204359" y="76609"/>
                    <a:pt x="192258" y="52543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7" name="Graphique 231">
            <a:extLst>
              <a:ext uri="{FF2B5EF4-FFF2-40B4-BE49-F238E27FC236}">
                <a16:creationId xmlns:a16="http://schemas.microsoft.com/office/drawing/2014/main" id="{0EE473EA-0934-9C48-8C76-FE5D8433809F}"/>
              </a:ext>
            </a:extLst>
          </p:cNvPr>
          <p:cNvGrpSpPr/>
          <p:nvPr/>
        </p:nvGrpSpPr>
        <p:grpSpPr>
          <a:xfrm>
            <a:off x="10314013" y="955959"/>
            <a:ext cx="1162506" cy="1162506"/>
            <a:chOff x="10314013" y="955959"/>
            <a:chExt cx="1162506" cy="1162506"/>
          </a:xfrm>
        </p:grpSpPr>
        <p:sp>
          <p:nvSpPr>
            <p:cNvPr id="478" name="Forme libre 477">
              <a:extLst>
                <a:ext uri="{FF2B5EF4-FFF2-40B4-BE49-F238E27FC236}">
                  <a16:creationId xmlns:a16="http://schemas.microsoft.com/office/drawing/2014/main" id="{E92B6C4D-97D5-C840-9D28-84D59C40863D}"/>
                </a:ext>
              </a:extLst>
            </p:cNvPr>
            <p:cNvSpPr/>
            <p:nvPr/>
          </p:nvSpPr>
          <p:spPr>
            <a:xfrm>
              <a:off x="10350390" y="1265076"/>
              <a:ext cx="618772" cy="569559"/>
            </a:xfrm>
            <a:custGeom>
              <a:avLst/>
              <a:gdLst>
                <a:gd name="connsiteX0" fmla="*/ 342831 w 618772"/>
                <a:gd name="connsiteY0" fmla="*/ 534753 h 569559"/>
                <a:gd name="connsiteX1" fmla="*/ 35141 w 618772"/>
                <a:gd name="connsiteY1" fmla="*/ 146979 h 569559"/>
                <a:gd name="connsiteX2" fmla="*/ 159005 w 618772"/>
                <a:gd name="connsiteY2" fmla="*/ 32564 h 569559"/>
                <a:gd name="connsiteX3" fmla="*/ 326515 w 618772"/>
                <a:gd name="connsiteY3" fmla="*/ 144260 h 569559"/>
                <a:gd name="connsiteX4" fmla="*/ 342763 w 618772"/>
                <a:gd name="connsiteY4" fmla="*/ 160507 h 569559"/>
                <a:gd name="connsiteX5" fmla="*/ 359011 w 618772"/>
                <a:gd name="connsiteY5" fmla="*/ 144260 h 569559"/>
                <a:gd name="connsiteX6" fmla="*/ 526520 w 618772"/>
                <a:gd name="connsiteY6" fmla="*/ 32564 h 569559"/>
                <a:gd name="connsiteX7" fmla="*/ 598990 w 618772"/>
                <a:gd name="connsiteY7" fmla="*/ 54182 h 569559"/>
                <a:gd name="connsiteX8" fmla="*/ 618773 w 618772"/>
                <a:gd name="connsiteY8" fmla="*/ 27873 h 569559"/>
                <a:gd name="connsiteX9" fmla="*/ 526588 w 618772"/>
                <a:gd name="connsiteY9" fmla="*/ 0 h 569559"/>
                <a:gd name="connsiteX10" fmla="*/ 342831 w 618772"/>
                <a:gd name="connsiteY10" fmla="*/ 92865 h 569559"/>
                <a:gd name="connsiteX11" fmla="*/ 159005 w 618772"/>
                <a:gd name="connsiteY11" fmla="*/ 0 h 569559"/>
                <a:gd name="connsiteX12" fmla="*/ 3053 w 618772"/>
                <a:gd name="connsiteY12" fmla="*/ 141472 h 569559"/>
                <a:gd name="connsiteX13" fmla="*/ 335353 w 618772"/>
                <a:gd name="connsiteY13" fmla="*/ 567724 h 569559"/>
                <a:gd name="connsiteX14" fmla="*/ 342899 w 618772"/>
                <a:gd name="connsiteY14" fmla="*/ 569560 h 569559"/>
                <a:gd name="connsiteX15" fmla="*/ 350445 w 618772"/>
                <a:gd name="connsiteY15" fmla="*/ 567724 h 569559"/>
                <a:gd name="connsiteX16" fmla="*/ 464860 w 618772"/>
                <a:gd name="connsiteY16" fmla="*/ 495595 h 569559"/>
                <a:gd name="connsiteX17" fmla="*/ 438211 w 618772"/>
                <a:gd name="connsiteY17" fmla="*/ 473772 h 569559"/>
                <a:gd name="connsiteX18" fmla="*/ 342899 w 618772"/>
                <a:gd name="connsiteY18" fmla="*/ 534753 h 56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8772" h="569559">
                  <a:moveTo>
                    <a:pt x="342831" y="534753"/>
                  </a:moveTo>
                  <a:cubicBezTo>
                    <a:pt x="298370" y="509939"/>
                    <a:pt x="2373" y="336923"/>
                    <a:pt x="35141" y="146979"/>
                  </a:cubicBezTo>
                  <a:cubicBezTo>
                    <a:pt x="52272" y="47452"/>
                    <a:pt x="120119" y="32564"/>
                    <a:pt x="159005" y="32564"/>
                  </a:cubicBezTo>
                  <a:cubicBezTo>
                    <a:pt x="238885" y="32564"/>
                    <a:pt x="326515" y="91029"/>
                    <a:pt x="326515" y="144260"/>
                  </a:cubicBezTo>
                  <a:cubicBezTo>
                    <a:pt x="326515" y="153233"/>
                    <a:pt x="333789" y="160507"/>
                    <a:pt x="342763" y="160507"/>
                  </a:cubicBezTo>
                  <a:cubicBezTo>
                    <a:pt x="351736" y="160507"/>
                    <a:pt x="359011" y="153233"/>
                    <a:pt x="359011" y="144260"/>
                  </a:cubicBezTo>
                  <a:cubicBezTo>
                    <a:pt x="359011" y="91029"/>
                    <a:pt x="446641" y="32564"/>
                    <a:pt x="526520" y="32564"/>
                  </a:cubicBezTo>
                  <a:cubicBezTo>
                    <a:pt x="546643" y="32564"/>
                    <a:pt x="574380" y="36643"/>
                    <a:pt x="598990" y="54182"/>
                  </a:cubicBezTo>
                  <a:lnTo>
                    <a:pt x="618773" y="27873"/>
                  </a:lnTo>
                  <a:cubicBezTo>
                    <a:pt x="593823" y="9722"/>
                    <a:pt x="562687" y="0"/>
                    <a:pt x="526588" y="0"/>
                  </a:cubicBezTo>
                  <a:cubicBezTo>
                    <a:pt x="453575" y="0"/>
                    <a:pt x="376414" y="39430"/>
                    <a:pt x="342831" y="92865"/>
                  </a:cubicBezTo>
                  <a:cubicBezTo>
                    <a:pt x="309247" y="39430"/>
                    <a:pt x="232087" y="0"/>
                    <a:pt x="159005" y="0"/>
                  </a:cubicBezTo>
                  <a:cubicBezTo>
                    <a:pt x="75318" y="0"/>
                    <a:pt x="18485" y="51531"/>
                    <a:pt x="3053" y="141472"/>
                  </a:cubicBezTo>
                  <a:cubicBezTo>
                    <a:pt x="-36445" y="370914"/>
                    <a:pt x="320124" y="559770"/>
                    <a:pt x="335353" y="567724"/>
                  </a:cubicBezTo>
                  <a:cubicBezTo>
                    <a:pt x="337664" y="568948"/>
                    <a:pt x="340247" y="569560"/>
                    <a:pt x="342899" y="569560"/>
                  </a:cubicBezTo>
                  <a:cubicBezTo>
                    <a:pt x="345550" y="569560"/>
                    <a:pt x="348133" y="568948"/>
                    <a:pt x="350445" y="567724"/>
                  </a:cubicBezTo>
                  <a:cubicBezTo>
                    <a:pt x="355883" y="564869"/>
                    <a:pt x="405443" y="538560"/>
                    <a:pt x="464860" y="495595"/>
                  </a:cubicBezTo>
                  <a:lnTo>
                    <a:pt x="438211" y="473772"/>
                  </a:lnTo>
                  <a:cubicBezTo>
                    <a:pt x="393954" y="505520"/>
                    <a:pt x="356563" y="527139"/>
                    <a:pt x="342899" y="534753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9" name="Forme libre 478">
              <a:extLst>
                <a:ext uri="{FF2B5EF4-FFF2-40B4-BE49-F238E27FC236}">
                  <a16:creationId xmlns:a16="http://schemas.microsoft.com/office/drawing/2014/main" id="{83CC474A-2D46-CC4C-AC84-222E7E2BDCA6}"/>
                </a:ext>
              </a:extLst>
            </p:cNvPr>
            <p:cNvSpPr/>
            <p:nvPr/>
          </p:nvSpPr>
          <p:spPr>
            <a:xfrm>
              <a:off x="10728912" y="1340804"/>
              <a:ext cx="714839" cy="418983"/>
            </a:xfrm>
            <a:custGeom>
              <a:avLst/>
              <a:gdLst>
                <a:gd name="connsiteX0" fmla="*/ 702330 w 714839"/>
                <a:gd name="connsiteY0" fmla="*/ 350117 h 418983"/>
                <a:gd name="connsiteX1" fmla="*/ 536520 w 714839"/>
                <a:gd name="connsiteY1" fmla="*/ 349845 h 418983"/>
                <a:gd name="connsiteX2" fmla="*/ 536248 w 714839"/>
                <a:gd name="connsiteY2" fmla="*/ 349845 h 418983"/>
                <a:gd name="connsiteX3" fmla="*/ 497090 w 714839"/>
                <a:gd name="connsiteY3" fmla="*/ 372619 h 418983"/>
                <a:gd name="connsiteX4" fmla="*/ 439237 w 714839"/>
                <a:gd name="connsiteY4" fmla="*/ 393830 h 418983"/>
                <a:gd name="connsiteX5" fmla="*/ 438693 w 714839"/>
                <a:gd name="connsiteY5" fmla="*/ 393830 h 418983"/>
                <a:gd name="connsiteX6" fmla="*/ 170569 w 714839"/>
                <a:gd name="connsiteY6" fmla="*/ 392470 h 418983"/>
                <a:gd name="connsiteX7" fmla="*/ 145823 w 714839"/>
                <a:gd name="connsiteY7" fmla="*/ 372212 h 418983"/>
                <a:gd name="connsiteX8" fmla="*/ 170297 w 714839"/>
                <a:gd name="connsiteY8" fmla="*/ 350593 h 418983"/>
                <a:gd name="connsiteX9" fmla="*/ 170501 w 714839"/>
                <a:gd name="connsiteY9" fmla="*/ 350593 h 418983"/>
                <a:gd name="connsiteX10" fmla="*/ 282876 w 714839"/>
                <a:gd name="connsiteY10" fmla="*/ 350593 h 418983"/>
                <a:gd name="connsiteX11" fmla="*/ 295385 w 714839"/>
                <a:gd name="connsiteY11" fmla="*/ 338084 h 418983"/>
                <a:gd name="connsiteX12" fmla="*/ 282876 w 714839"/>
                <a:gd name="connsiteY12" fmla="*/ 325575 h 418983"/>
                <a:gd name="connsiteX13" fmla="*/ 69886 w 714839"/>
                <a:gd name="connsiteY13" fmla="*/ 325575 h 418983"/>
                <a:gd name="connsiteX14" fmla="*/ 49084 w 714839"/>
                <a:gd name="connsiteY14" fmla="*/ 304773 h 418983"/>
                <a:gd name="connsiteX15" fmla="*/ 69886 w 714839"/>
                <a:gd name="connsiteY15" fmla="*/ 284038 h 418983"/>
                <a:gd name="connsiteX16" fmla="*/ 122437 w 714839"/>
                <a:gd name="connsiteY16" fmla="*/ 284038 h 418983"/>
                <a:gd name="connsiteX17" fmla="*/ 122709 w 714839"/>
                <a:gd name="connsiteY17" fmla="*/ 284038 h 418983"/>
                <a:gd name="connsiteX18" fmla="*/ 282944 w 714839"/>
                <a:gd name="connsiteY18" fmla="*/ 284038 h 418983"/>
                <a:gd name="connsiteX19" fmla="*/ 295453 w 714839"/>
                <a:gd name="connsiteY19" fmla="*/ 271529 h 418983"/>
                <a:gd name="connsiteX20" fmla="*/ 282944 w 714839"/>
                <a:gd name="connsiteY20" fmla="*/ 259020 h 418983"/>
                <a:gd name="connsiteX21" fmla="*/ 45888 w 714839"/>
                <a:gd name="connsiteY21" fmla="*/ 259020 h 418983"/>
                <a:gd name="connsiteX22" fmla="*/ 25086 w 714839"/>
                <a:gd name="connsiteY22" fmla="*/ 238217 h 418983"/>
                <a:gd name="connsiteX23" fmla="*/ 45888 w 714839"/>
                <a:gd name="connsiteY23" fmla="*/ 217483 h 418983"/>
                <a:gd name="connsiteX24" fmla="*/ 98439 w 714839"/>
                <a:gd name="connsiteY24" fmla="*/ 217483 h 418983"/>
                <a:gd name="connsiteX25" fmla="*/ 99935 w 714839"/>
                <a:gd name="connsiteY25" fmla="*/ 217211 h 418983"/>
                <a:gd name="connsiteX26" fmla="*/ 102450 w 714839"/>
                <a:gd name="connsiteY26" fmla="*/ 217483 h 418983"/>
                <a:gd name="connsiteX27" fmla="*/ 274651 w 714839"/>
                <a:gd name="connsiteY27" fmla="*/ 217483 h 418983"/>
                <a:gd name="connsiteX28" fmla="*/ 287159 w 714839"/>
                <a:gd name="connsiteY28" fmla="*/ 204974 h 418983"/>
                <a:gd name="connsiteX29" fmla="*/ 274651 w 714839"/>
                <a:gd name="connsiteY29" fmla="*/ 192397 h 418983"/>
                <a:gd name="connsiteX30" fmla="*/ 102450 w 714839"/>
                <a:gd name="connsiteY30" fmla="*/ 192397 h 418983"/>
                <a:gd name="connsiteX31" fmla="*/ 82395 w 714839"/>
                <a:gd name="connsiteY31" fmla="*/ 172342 h 418983"/>
                <a:gd name="connsiteX32" fmla="*/ 88310 w 714839"/>
                <a:gd name="connsiteY32" fmla="*/ 158134 h 418983"/>
                <a:gd name="connsiteX33" fmla="*/ 102586 w 714839"/>
                <a:gd name="connsiteY33" fmla="*/ 152287 h 418983"/>
                <a:gd name="connsiteX34" fmla="*/ 362280 w 714839"/>
                <a:gd name="connsiteY34" fmla="*/ 153647 h 418983"/>
                <a:gd name="connsiteX35" fmla="*/ 362280 w 714839"/>
                <a:gd name="connsiteY35" fmla="*/ 153647 h 418983"/>
                <a:gd name="connsiteX36" fmla="*/ 372342 w 714839"/>
                <a:gd name="connsiteY36" fmla="*/ 148548 h 418983"/>
                <a:gd name="connsiteX37" fmla="*/ 374245 w 714839"/>
                <a:gd name="connsiteY37" fmla="*/ 137331 h 418983"/>
                <a:gd name="connsiteX38" fmla="*/ 366563 w 714839"/>
                <a:gd name="connsiteY38" fmla="*/ 112857 h 418983"/>
                <a:gd name="connsiteX39" fmla="*/ 352763 w 714839"/>
                <a:gd name="connsiteY39" fmla="*/ 97017 h 418983"/>
                <a:gd name="connsiteX40" fmla="*/ 278390 w 714839"/>
                <a:gd name="connsiteY40" fmla="*/ 60170 h 418983"/>
                <a:gd name="connsiteX41" fmla="*/ 278186 w 714839"/>
                <a:gd name="connsiteY41" fmla="*/ 60170 h 418983"/>
                <a:gd name="connsiteX42" fmla="*/ 268804 w 714839"/>
                <a:gd name="connsiteY42" fmla="*/ 49633 h 418983"/>
                <a:gd name="connsiteX43" fmla="*/ 269484 w 714839"/>
                <a:gd name="connsiteY43" fmla="*/ 35561 h 418983"/>
                <a:gd name="connsiteX44" fmla="*/ 279953 w 714839"/>
                <a:gd name="connsiteY44" fmla="*/ 26179 h 418983"/>
                <a:gd name="connsiteX45" fmla="*/ 293890 w 714839"/>
                <a:gd name="connsiteY45" fmla="*/ 26791 h 418983"/>
                <a:gd name="connsiteX46" fmla="*/ 384171 w 714839"/>
                <a:gd name="connsiteY46" fmla="*/ 71184 h 418983"/>
                <a:gd name="connsiteX47" fmla="*/ 385055 w 714839"/>
                <a:gd name="connsiteY47" fmla="*/ 71592 h 418983"/>
                <a:gd name="connsiteX48" fmla="*/ 492467 w 714839"/>
                <a:gd name="connsiteY48" fmla="*/ 172274 h 418983"/>
                <a:gd name="connsiteX49" fmla="*/ 493963 w 714839"/>
                <a:gd name="connsiteY49" fmla="*/ 174857 h 418983"/>
                <a:gd name="connsiteX50" fmla="*/ 530402 w 714839"/>
                <a:gd name="connsiteY50" fmla="*/ 193553 h 418983"/>
                <a:gd name="connsiteX51" fmla="*/ 701107 w 714839"/>
                <a:gd name="connsiteY51" fmla="*/ 195932 h 418983"/>
                <a:gd name="connsiteX52" fmla="*/ 701243 w 714839"/>
                <a:gd name="connsiteY52" fmla="*/ 195932 h 418983"/>
                <a:gd name="connsiteX53" fmla="*/ 713752 w 714839"/>
                <a:gd name="connsiteY53" fmla="*/ 183491 h 418983"/>
                <a:gd name="connsiteX54" fmla="*/ 701311 w 714839"/>
                <a:gd name="connsiteY54" fmla="*/ 170846 h 418983"/>
                <a:gd name="connsiteX55" fmla="*/ 530538 w 714839"/>
                <a:gd name="connsiteY55" fmla="*/ 168467 h 418983"/>
                <a:gd name="connsiteX56" fmla="*/ 520136 w 714839"/>
                <a:gd name="connsiteY56" fmla="*/ 165476 h 418983"/>
                <a:gd name="connsiteX57" fmla="*/ 518777 w 714839"/>
                <a:gd name="connsiteY57" fmla="*/ 163912 h 418983"/>
                <a:gd name="connsiteX58" fmla="*/ 518777 w 714839"/>
                <a:gd name="connsiteY58" fmla="*/ 163912 h 418983"/>
                <a:gd name="connsiteX59" fmla="*/ 517825 w 714839"/>
                <a:gd name="connsiteY59" fmla="*/ 162960 h 418983"/>
                <a:gd name="connsiteX60" fmla="*/ 513678 w 714839"/>
                <a:gd name="connsiteY60" fmla="*/ 158882 h 418983"/>
                <a:gd name="connsiteX61" fmla="*/ 394844 w 714839"/>
                <a:gd name="connsiteY61" fmla="*/ 48545 h 418983"/>
                <a:gd name="connsiteX62" fmla="*/ 304767 w 714839"/>
                <a:gd name="connsiteY62" fmla="*/ 4221 h 418983"/>
                <a:gd name="connsiteX63" fmla="*/ 271523 w 714839"/>
                <a:gd name="connsiteY63" fmla="*/ 2521 h 418983"/>
                <a:gd name="connsiteX64" fmla="*/ 246778 w 714839"/>
                <a:gd name="connsiteY64" fmla="*/ 24751 h 418983"/>
                <a:gd name="connsiteX65" fmla="*/ 245078 w 714839"/>
                <a:gd name="connsiteY65" fmla="*/ 57995 h 418983"/>
                <a:gd name="connsiteX66" fmla="*/ 267240 w 714839"/>
                <a:gd name="connsiteY66" fmla="*/ 82673 h 418983"/>
                <a:gd name="connsiteX67" fmla="*/ 341614 w 714839"/>
                <a:gd name="connsiteY67" fmla="*/ 119451 h 418983"/>
                <a:gd name="connsiteX68" fmla="*/ 341818 w 714839"/>
                <a:gd name="connsiteY68" fmla="*/ 119519 h 418983"/>
                <a:gd name="connsiteX69" fmla="*/ 342565 w 714839"/>
                <a:gd name="connsiteY69" fmla="*/ 120335 h 418983"/>
                <a:gd name="connsiteX70" fmla="*/ 345081 w 714839"/>
                <a:gd name="connsiteY70" fmla="*/ 128357 h 418983"/>
                <a:gd name="connsiteX71" fmla="*/ 102586 w 714839"/>
                <a:gd name="connsiteY71" fmla="*/ 127066 h 418983"/>
                <a:gd name="connsiteX72" fmla="*/ 102382 w 714839"/>
                <a:gd name="connsiteY72" fmla="*/ 127066 h 418983"/>
                <a:gd name="connsiteX73" fmla="*/ 70566 w 714839"/>
                <a:gd name="connsiteY73" fmla="*/ 140186 h 418983"/>
                <a:gd name="connsiteX74" fmla="*/ 57242 w 714839"/>
                <a:gd name="connsiteY74" fmla="*/ 172206 h 418983"/>
                <a:gd name="connsiteX75" fmla="*/ 62204 w 714839"/>
                <a:gd name="connsiteY75" fmla="*/ 192329 h 418983"/>
                <a:gd name="connsiteX76" fmla="*/ 45888 w 714839"/>
                <a:gd name="connsiteY76" fmla="*/ 192329 h 418983"/>
                <a:gd name="connsiteX77" fmla="*/ 0 w 714839"/>
                <a:gd name="connsiteY77" fmla="*/ 238149 h 418983"/>
                <a:gd name="connsiteX78" fmla="*/ 30796 w 714839"/>
                <a:gd name="connsiteY78" fmla="*/ 281251 h 418983"/>
                <a:gd name="connsiteX79" fmla="*/ 24066 w 714839"/>
                <a:gd name="connsiteY79" fmla="*/ 304841 h 418983"/>
                <a:gd name="connsiteX80" fmla="*/ 69886 w 714839"/>
                <a:gd name="connsiteY80" fmla="*/ 350661 h 418983"/>
                <a:gd name="connsiteX81" fmla="*/ 125904 w 714839"/>
                <a:gd name="connsiteY81" fmla="*/ 350661 h 418983"/>
                <a:gd name="connsiteX82" fmla="*/ 120737 w 714839"/>
                <a:gd name="connsiteY82" fmla="*/ 372347 h 418983"/>
                <a:gd name="connsiteX83" fmla="*/ 170433 w 714839"/>
                <a:gd name="connsiteY83" fmla="*/ 417624 h 418983"/>
                <a:gd name="connsiteX84" fmla="*/ 438557 w 714839"/>
                <a:gd name="connsiteY84" fmla="*/ 418984 h 418983"/>
                <a:gd name="connsiteX85" fmla="*/ 439237 w 714839"/>
                <a:gd name="connsiteY85" fmla="*/ 418984 h 418983"/>
                <a:gd name="connsiteX86" fmla="*/ 482270 w 714839"/>
                <a:gd name="connsiteY86" fmla="*/ 411913 h 418983"/>
                <a:gd name="connsiteX87" fmla="*/ 518981 w 714839"/>
                <a:gd name="connsiteY87" fmla="*/ 385060 h 418983"/>
                <a:gd name="connsiteX88" fmla="*/ 536316 w 714839"/>
                <a:gd name="connsiteY88" fmla="*/ 374999 h 418983"/>
                <a:gd name="connsiteX89" fmla="*/ 536452 w 714839"/>
                <a:gd name="connsiteY89" fmla="*/ 374999 h 418983"/>
                <a:gd name="connsiteX90" fmla="*/ 702330 w 714839"/>
                <a:gd name="connsiteY90" fmla="*/ 375271 h 418983"/>
                <a:gd name="connsiteX91" fmla="*/ 702330 w 714839"/>
                <a:gd name="connsiteY91" fmla="*/ 375271 h 418983"/>
                <a:gd name="connsiteX92" fmla="*/ 714839 w 714839"/>
                <a:gd name="connsiteY92" fmla="*/ 362762 h 418983"/>
                <a:gd name="connsiteX93" fmla="*/ 702330 w 714839"/>
                <a:gd name="connsiteY93" fmla="*/ 350185 h 4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14839" h="418983">
                  <a:moveTo>
                    <a:pt x="702330" y="350117"/>
                  </a:moveTo>
                  <a:lnTo>
                    <a:pt x="536520" y="349845"/>
                  </a:lnTo>
                  <a:lnTo>
                    <a:pt x="536248" y="349845"/>
                  </a:lnTo>
                  <a:cubicBezTo>
                    <a:pt x="520068" y="349845"/>
                    <a:pt x="505044" y="358547"/>
                    <a:pt x="497090" y="372619"/>
                  </a:cubicBezTo>
                  <a:cubicBezTo>
                    <a:pt x="489544" y="385944"/>
                    <a:pt x="461875" y="393830"/>
                    <a:pt x="439237" y="393830"/>
                  </a:cubicBezTo>
                  <a:lnTo>
                    <a:pt x="438693" y="393830"/>
                  </a:lnTo>
                  <a:lnTo>
                    <a:pt x="170569" y="392470"/>
                  </a:lnTo>
                  <a:cubicBezTo>
                    <a:pt x="159148" y="392470"/>
                    <a:pt x="145823" y="387100"/>
                    <a:pt x="145823" y="372212"/>
                  </a:cubicBezTo>
                  <a:cubicBezTo>
                    <a:pt x="145823" y="358479"/>
                    <a:pt x="154729" y="350593"/>
                    <a:pt x="170297" y="350593"/>
                  </a:cubicBezTo>
                  <a:cubicBezTo>
                    <a:pt x="170365" y="350593"/>
                    <a:pt x="170433" y="350593"/>
                    <a:pt x="170501" y="350593"/>
                  </a:cubicBezTo>
                  <a:lnTo>
                    <a:pt x="282876" y="350593"/>
                  </a:lnTo>
                  <a:cubicBezTo>
                    <a:pt x="289811" y="350593"/>
                    <a:pt x="295385" y="345018"/>
                    <a:pt x="295385" y="338084"/>
                  </a:cubicBezTo>
                  <a:cubicBezTo>
                    <a:pt x="295385" y="331150"/>
                    <a:pt x="289811" y="325575"/>
                    <a:pt x="282876" y="325575"/>
                  </a:cubicBezTo>
                  <a:lnTo>
                    <a:pt x="69886" y="325575"/>
                  </a:lnTo>
                  <a:cubicBezTo>
                    <a:pt x="58465" y="325575"/>
                    <a:pt x="49084" y="316262"/>
                    <a:pt x="49084" y="304773"/>
                  </a:cubicBezTo>
                  <a:cubicBezTo>
                    <a:pt x="49084" y="293283"/>
                    <a:pt x="58397" y="284038"/>
                    <a:pt x="69886" y="284038"/>
                  </a:cubicBezTo>
                  <a:lnTo>
                    <a:pt x="122437" y="284038"/>
                  </a:lnTo>
                  <a:cubicBezTo>
                    <a:pt x="122437" y="284038"/>
                    <a:pt x="122573" y="284038"/>
                    <a:pt x="122709" y="284038"/>
                  </a:cubicBezTo>
                  <a:lnTo>
                    <a:pt x="282944" y="284038"/>
                  </a:lnTo>
                  <a:cubicBezTo>
                    <a:pt x="289879" y="284038"/>
                    <a:pt x="295453" y="278463"/>
                    <a:pt x="295453" y="271529"/>
                  </a:cubicBezTo>
                  <a:cubicBezTo>
                    <a:pt x="295453" y="264595"/>
                    <a:pt x="289879" y="259020"/>
                    <a:pt x="282944" y="259020"/>
                  </a:cubicBezTo>
                  <a:lnTo>
                    <a:pt x="45888" y="259020"/>
                  </a:lnTo>
                  <a:cubicBezTo>
                    <a:pt x="34399" y="259020"/>
                    <a:pt x="25086" y="249706"/>
                    <a:pt x="25086" y="238217"/>
                  </a:cubicBezTo>
                  <a:cubicBezTo>
                    <a:pt x="25086" y="226728"/>
                    <a:pt x="34399" y="217483"/>
                    <a:pt x="45888" y="217483"/>
                  </a:cubicBezTo>
                  <a:lnTo>
                    <a:pt x="98439" y="217483"/>
                  </a:lnTo>
                  <a:cubicBezTo>
                    <a:pt x="98983" y="217483"/>
                    <a:pt x="99391" y="217279"/>
                    <a:pt x="99935" y="217211"/>
                  </a:cubicBezTo>
                  <a:cubicBezTo>
                    <a:pt x="100751" y="217211"/>
                    <a:pt x="101566" y="217483"/>
                    <a:pt x="102450" y="217483"/>
                  </a:cubicBezTo>
                  <a:lnTo>
                    <a:pt x="274651" y="217483"/>
                  </a:lnTo>
                  <a:cubicBezTo>
                    <a:pt x="281585" y="217483"/>
                    <a:pt x="287159" y="211840"/>
                    <a:pt x="287159" y="204974"/>
                  </a:cubicBezTo>
                  <a:cubicBezTo>
                    <a:pt x="287159" y="198108"/>
                    <a:pt x="281585" y="192397"/>
                    <a:pt x="274651" y="192397"/>
                  </a:cubicBezTo>
                  <a:lnTo>
                    <a:pt x="102450" y="192397"/>
                  </a:lnTo>
                  <a:cubicBezTo>
                    <a:pt x="91369" y="192397"/>
                    <a:pt x="82395" y="183423"/>
                    <a:pt x="82395" y="172342"/>
                  </a:cubicBezTo>
                  <a:cubicBezTo>
                    <a:pt x="82395" y="166971"/>
                    <a:pt x="84503" y="161941"/>
                    <a:pt x="88310" y="158134"/>
                  </a:cubicBezTo>
                  <a:cubicBezTo>
                    <a:pt x="92117" y="154327"/>
                    <a:pt x="97215" y="152287"/>
                    <a:pt x="102586" y="152287"/>
                  </a:cubicBezTo>
                  <a:lnTo>
                    <a:pt x="362280" y="153647"/>
                  </a:lnTo>
                  <a:lnTo>
                    <a:pt x="362280" y="153647"/>
                  </a:lnTo>
                  <a:cubicBezTo>
                    <a:pt x="366291" y="153647"/>
                    <a:pt x="370030" y="151743"/>
                    <a:pt x="372342" y="148548"/>
                  </a:cubicBezTo>
                  <a:cubicBezTo>
                    <a:pt x="374721" y="145353"/>
                    <a:pt x="375401" y="141138"/>
                    <a:pt x="374245" y="137331"/>
                  </a:cubicBezTo>
                  <a:lnTo>
                    <a:pt x="366563" y="112857"/>
                  </a:lnTo>
                  <a:cubicBezTo>
                    <a:pt x="364320" y="105923"/>
                    <a:pt x="359357" y="100212"/>
                    <a:pt x="352763" y="97017"/>
                  </a:cubicBezTo>
                  <a:lnTo>
                    <a:pt x="278390" y="60170"/>
                  </a:lnTo>
                  <a:lnTo>
                    <a:pt x="278186" y="60170"/>
                  </a:lnTo>
                  <a:cubicBezTo>
                    <a:pt x="273767" y="57995"/>
                    <a:pt x="270436" y="54256"/>
                    <a:pt x="268804" y="49633"/>
                  </a:cubicBezTo>
                  <a:cubicBezTo>
                    <a:pt x="267172" y="44942"/>
                    <a:pt x="267376" y="39980"/>
                    <a:pt x="269484" y="35561"/>
                  </a:cubicBezTo>
                  <a:cubicBezTo>
                    <a:pt x="271591" y="31142"/>
                    <a:pt x="275262" y="27811"/>
                    <a:pt x="279953" y="26179"/>
                  </a:cubicBezTo>
                  <a:cubicBezTo>
                    <a:pt x="284576" y="24547"/>
                    <a:pt x="289607" y="24751"/>
                    <a:pt x="293890" y="26791"/>
                  </a:cubicBezTo>
                  <a:lnTo>
                    <a:pt x="384171" y="71184"/>
                  </a:lnTo>
                  <a:cubicBezTo>
                    <a:pt x="384171" y="71184"/>
                    <a:pt x="384851" y="71456"/>
                    <a:pt x="385055" y="71592"/>
                  </a:cubicBezTo>
                  <a:cubicBezTo>
                    <a:pt x="398379" y="77098"/>
                    <a:pt x="476899" y="152083"/>
                    <a:pt x="492467" y="172274"/>
                  </a:cubicBezTo>
                  <a:cubicBezTo>
                    <a:pt x="492875" y="173226"/>
                    <a:pt x="493351" y="174042"/>
                    <a:pt x="493963" y="174857"/>
                  </a:cubicBezTo>
                  <a:cubicBezTo>
                    <a:pt x="502801" y="186618"/>
                    <a:pt x="516125" y="193485"/>
                    <a:pt x="530402" y="193553"/>
                  </a:cubicBezTo>
                  <a:lnTo>
                    <a:pt x="701107" y="195932"/>
                  </a:lnTo>
                  <a:lnTo>
                    <a:pt x="701243" y="195932"/>
                  </a:lnTo>
                  <a:cubicBezTo>
                    <a:pt x="708109" y="195932"/>
                    <a:pt x="713684" y="190426"/>
                    <a:pt x="713752" y="183491"/>
                  </a:cubicBezTo>
                  <a:cubicBezTo>
                    <a:pt x="713820" y="176557"/>
                    <a:pt x="708245" y="170914"/>
                    <a:pt x="701311" y="170846"/>
                  </a:cubicBezTo>
                  <a:lnTo>
                    <a:pt x="530538" y="168467"/>
                  </a:lnTo>
                  <a:cubicBezTo>
                    <a:pt x="526867" y="168467"/>
                    <a:pt x="523264" y="167379"/>
                    <a:pt x="520136" y="165476"/>
                  </a:cubicBezTo>
                  <a:cubicBezTo>
                    <a:pt x="519729" y="164932"/>
                    <a:pt x="519253" y="164388"/>
                    <a:pt x="518777" y="163912"/>
                  </a:cubicBezTo>
                  <a:lnTo>
                    <a:pt x="518777" y="163912"/>
                  </a:lnTo>
                  <a:cubicBezTo>
                    <a:pt x="518777" y="163912"/>
                    <a:pt x="517825" y="162960"/>
                    <a:pt x="517825" y="162960"/>
                  </a:cubicBezTo>
                  <a:cubicBezTo>
                    <a:pt x="516941" y="162077"/>
                    <a:pt x="515650" y="160785"/>
                    <a:pt x="513678" y="158882"/>
                  </a:cubicBezTo>
                  <a:cubicBezTo>
                    <a:pt x="500218" y="140934"/>
                    <a:pt x="417482" y="58335"/>
                    <a:pt x="394844" y="48545"/>
                  </a:cubicBezTo>
                  <a:lnTo>
                    <a:pt x="304767" y="4221"/>
                  </a:lnTo>
                  <a:cubicBezTo>
                    <a:pt x="294298" y="-742"/>
                    <a:pt x="282537" y="-1354"/>
                    <a:pt x="271523" y="2521"/>
                  </a:cubicBezTo>
                  <a:cubicBezTo>
                    <a:pt x="260578" y="6396"/>
                    <a:pt x="251808" y="14350"/>
                    <a:pt x="246778" y="24751"/>
                  </a:cubicBezTo>
                  <a:cubicBezTo>
                    <a:pt x="241815" y="35221"/>
                    <a:pt x="241203" y="46982"/>
                    <a:pt x="245078" y="57995"/>
                  </a:cubicBezTo>
                  <a:cubicBezTo>
                    <a:pt x="248953" y="68940"/>
                    <a:pt x="256839" y="77710"/>
                    <a:pt x="267240" y="82673"/>
                  </a:cubicBezTo>
                  <a:lnTo>
                    <a:pt x="341614" y="119451"/>
                  </a:lnTo>
                  <a:cubicBezTo>
                    <a:pt x="341614" y="119451"/>
                    <a:pt x="341750" y="119451"/>
                    <a:pt x="341818" y="119519"/>
                  </a:cubicBezTo>
                  <a:cubicBezTo>
                    <a:pt x="342225" y="119723"/>
                    <a:pt x="342497" y="119995"/>
                    <a:pt x="342565" y="120335"/>
                  </a:cubicBezTo>
                  <a:lnTo>
                    <a:pt x="345081" y="128357"/>
                  </a:lnTo>
                  <a:lnTo>
                    <a:pt x="102586" y="127066"/>
                  </a:lnTo>
                  <a:lnTo>
                    <a:pt x="102382" y="127066"/>
                  </a:lnTo>
                  <a:cubicBezTo>
                    <a:pt x="90349" y="127066"/>
                    <a:pt x="79064" y="131756"/>
                    <a:pt x="70566" y="140186"/>
                  </a:cubicBezTo>
                  <a:cubicBezTo>
                    <a:pt x="62000" y="148752"/>
                    <a:pt x="57242" y="160105"/>
                    <a:pt x="57242" y="172206"/>
                  </a:cubicBezTo>
                  <a:cubicBezTo>
                    <a:pt x="57242" y="179480"/>
                    <a:pt x="59145" y="186211"/>
                    <a:pt x="62204" y="192329"/>
                  </a:cubicBezTo>
                  <a:lnTo>
                    <a:pt x="45888" y="192329"/>
                  </a:lnTo>
                  <a:cubicBezTo>
                    <a:pt x="20599" y="192329"/>
                    <a:pt x="0" y="212860"/>
                    <a:pt x="0" y="238149"/>
                  </a:cubicBezTo>
                  <a:cubicBezTo>
                    <a:pt x="0" y="258136"/>
                    <a:pt x="12917" y="274996"/>
                    <a:pt x="30796" y="281251"/>
                  </a:cubicBezTo>
                  <a:cubicBezTo>
                    <a:pt x="26649" y="288185"/>
                    <a:pt x="24066" y="296139"/>
                    <a:pt x="24066" y="304841"/>
                  </a:cubicBezTo>
                  <a:cubicBezTo>
                    <a:pt x="24066" y="330130"/>
                    <a:pt x="44665" y="350661"/>
                    <a:pt x="69886" y="350661"/>
                  </a:cubicBezTo>
                  <a:lnTo>
                    <a:pt x="125904" y="350661"/>
                  </a:lnTo>
                  <a:cubicBezTo>
                    <a:pt x="122709" y="357051"/>
                    <a:pt x="120737" y="364258"/>
                    <a:pt x="120737" y="372347"/>
                  </a:cubicBezTo>
                  <a:cubicBezTo>
                    <a:pt x="120737" y="398453"/>
                    <a:pt x="141676" y="417488"/>
                    <a:pt x="170433" y="417624"/>
                  </a:cubicBezTo>
                  <a:lnTo>
                    <a:pt x="438557" y="418984"/>
                  </a:lnTo>
                  <a:lnTo>
                    <a:pt x="439237" y="418984"/>
                  </a:lnTo>
                  <a:cubicBezTo>
                    <a:pt x="453513" y="418984"/>
                    <a:pt x="469149" y="416400"/>
                    <a:pt x="482270" y="411913"/>
                  </a:cubicBezTo>
                  <a:cubicBezTo>
                    <a:pt x="499742" y="405931"/>
                    <a:pt x="512454" y="396617"/>
                    <a:pt x="518981" y="385060"/>
                  </a:cubicBezTo>
                  <a:cubicBezTo>
                    <a:pt x="522516" y="378874"/>
                    <a:pt x="529110" y="374999"/>
                    <a:pt x="536316" y="374999"/>
                  </a:cubicBezTo>
                  <a:lnTo>
                    <a:pt x="536452" y="374999"/>
                  </a:lnTo>
                  <a:lnTo>
                    <a:pt x="702330" y="375271"/>
                  </a:lnTo>
                  <a:lnTo>
                    <a:pt x="702330" y="375271"/>
                  </a:lnTo>
                  <a:cubicBezTo>
                    <a:pt x="709265" y="375271"/>
                    <a:pt x="714839" y="369696"/>
                    <a:pt x="714839" y="362762"/>
                  </a:cubicBezTo>
                  <a:cubicBezTo>
                    <a:pt x="714839" y="355828"/>
                    <a:pt x="709265" y="350185"/>
                    <a:pt x="702330" y="35018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80" name="Graphique 237">
            <a:extLst>
              <a:ext uri="{FF2B5EF4-FFF2-40B4-BE49-F238E27FC236}">
                <a16:creationId xmlns:a16="http://schemas.microsoft.com/office/drawing/2014/main" id="{7A72CE05-ED3A-8B48-8E79-0D8C43306A2B}"/>
              </a:ext>
            </a:extLst>
          </p:cNvPr>
          <p:cNvSpPr/>
          <p:nvPr/>
        </p:nvSpPr>
        <p:spPr>
          <a:xfrm>
            <a:off x="978686" y="5517874"/>
            <a:ext cx="730753" cy="730135"/>
          </a:xfrm>
          <a:custGeom>
            <a:avLst/>
            <a:gdLst>
              <a:gd name="connsiteX0" fmla="*/ 728688 w 730753"/>
              <a:gd name="connsiteY0" fmla="*/ 531626 h 730135"/>
              <a:gd name="connsiteX1" fmla="*/ 700815 w 730753"/>
              <a:gd name="connsiteY1" fmla="*/ 500353 h 730135"/>
              <a:gd name="connsiteX2" fmla="*/ 575727 w 730753"/>
              <a:gd name="connsiteY2" fmla="*/ 444608 h 730135"/>
              <a:gd name="connsiteX3" fmla="*/ 552613 w 730753"/>
              <a:gd name="connsiteY3" fmla="*/ 439849 h 730135"/>
              <a:gd name="connsiteX4" fmla="*/ 501625 w 730753"/>
              <a:gd name="connsiteY4" fmla="*/ 471801 h 730135"/>
              <a:gd name="connsiteX5" fmla="*/ 481910 w 730753"/>
              <a:gd name="connsiteY5" fmla="*/ 513270 h 730135"/>
              <a:gd name="connsiteX6" fmla="*/ 477152 w 730753"/>
              <a:gd name="connsiteY6" fmla="*/ 515990 h 730135"/>
              <a:gd name="connsiteX7" fmla="*/ 323510 w 730753"/>
              <a:gd name="connsiteY7" fmla="*/ 407897 h 730135"/>
              <a:gd name="connsiteX8" fmla="*/ 322831 w 730753"/>
              <a:gd name="connsiteY8" fmla="*/ 407217 h 730135"/>
              <a:gd name="connsiteX9" fmla="*/ 214738 w 730753"/>
              <a:gd name="connsiteY9" fmla="*/ 254256 h 730135"/>
              <a:gd name="connsiteX10" fmla="*/ 217457 w 730753"/>
              <a:gd name="connsiteY10" fmla="*/ 249497 h 730135"/>
              <a:gd name="connsiteX11" fmla="*/ 258927 w 730753"/>
              <a:gd name="connsiteY11" fmla="*/ 229782 h 730135"/>
              <a:gd name="connsiteX12" fmla="*/ 286120 w 730753"/>
              <a:gd name="connsiteY12" fmla="*/ 155681 h 730135"/>
              <a:gd name="connsiteX13" fmla="*/ 230374 w 730753"/>
              <a:gd name="connsiteY13" fmla="*/ 29912 h 730135"/>
              <a:gd name="connsiteX14" fmla="*/ 184146 w 730753"/>
              <a:gd name="connsiteY14" fmla="*/ 0 h 730135"/>
              <a:gd name="connsiteX15" fmla="*/ 157632 w 730753"/>
              <a:gd name="connsiteY15" fmla="*/ 7478 h 730135"/>
              <a:gd name="connsiteX16" fmla="*/ 136558 w 730753"/>
              <a:gd name="connsiteY16" fmla="*/ 20395 h 730135"/>
              <a:gd name="connsiteX17" fmla="*/ 1272 w 730753"/>
              <a:gd name="connsiteY17" fmla="*/ 176075 h 730135"/>
              <a:gd name="connsiteX18" fmla="*/ 188225 w 730753"/>
              <a:gd name="connsiteY18" fmla="*/ 543183 h 730135"/>
              <a:gd name="connsiteX19" fmla="*/ 554652 w 730753"/>
              <a:gd name="connsiteY19" fmla="*/ 728776 h 730135"/>
              <a:gd name="connsiteX20" fmla="*/ 569608 w 730753"/>
              <a:gd name="connsiteY20" fmla="*/ 730135 h 730135"/>
              <a:gd name="connsiteX21" fmla="*/ 710333 w 730753"/>
              <a:gd name="connsiteY21" fmla="*/ 593490 h 730135"/>
              <a:gd name="connsiteX22" fmla="*/ 723249 w 730753"/>
              <a:gd name="connsiteY22" fmla="*/ 572415 h 730135"/>
              <a:gd name="connsiteX23" fmla="*/ 728688 w 730753"/>
              <a:gd name="connsiteY23" fmla="*/ 531626 h 730135"/>
              <a:gd name="connsiteX24" fmla="*/ 680420 w 730753"/>
              <a:gd name="connsiteY24" fmla="*/ 576494 h 730135"/>
              <a:gd name="connsiteX25" fmla="*/ 559411 w 730753"/>
              <a:gd name="connsiteY25" fmla="*/ 695464 h 730135"/>
              <a:gd name="connsiteX26" fmla="*/ 211339 w 730753"/>
              <a:gd name="connsiteY26" fmla="*/ 518029 h 730135"/>
              <a:gd name="connsiteX27" fmla="*/ 35943 w 730753"/>
              <a:gd name="connsiteY27" fmla="*/ 171317 h 730135"/>
              <a:gd name="connsiteX28" fmla="*/ 154913 w 730753"/>
              <a:gd name="connsiteY28" fmla="*/ 50307 h 730135"/>
              <a:gd name="connsiteX29" fmla="*/ 199102 w 730753"/>
              <a:gd name="connsiteY29" fmla="*/ 44189 h 730135"/>
              <a:gd name="connsiteX30" fmla="*/ 254848 w 730753"/>
              <a:gd name="connsiteY30" fmla="*/ 169957 h 730135"/>
              <a:gd name="connsiteX31" fmla="*/ 244650 w 730753"/>
              <a:gd name="connsiteY31" fmla="*/ 198510 h 730135"/>
              <a:gd name="connsiteX32" fmla="*/ 203181 w 730753"/>
              <a:gd name="connsiteY32" fmla="*/ 218225 h 730135"/>
              <a:gd name="connsiteX33" fmla="*/ 182106 w 730753"/>
              <a:gd name="connsiteY33" fmla="*/ 266493 h 730135"/>
              <a:gd name="connsiteX34" fmla="*/ 297677 w 730753"/>
              <a:gd name="connsiteY34" fmla="*/ 432371 h 730135"/>
              <a:gd name="connsiteX35" fmla="*/ 298357 w 730753"/>
              <a:gd name="connsiteY35" fmla="*/ 433051 h 730135"/>
              <a:gd name="connsiteX36" fmla="*/ 299037 w 730753"/>
              <a:gd name="connsiteY36" fmla="*/ 433730 h 730135"/>
              <a:gd name="connsiteX37" fmla="*/ 464915 w 730753"/>
              <a:gd name="connsiteY37" fmla="*/ 549301 h 730135"/>
              <a:gd name="connsiteX38" fmla="*/ 477831 w 730753"/>
              <a:gd name="connsiteY38" fmla="*/ 551341 h 730135"/>
              <a:gd name="connsiteX39" fmla="*/ 513182 w 730753"/>
              <a:gd name="connsiteY39" fmla="*/ 528226 h 730135"/>
              <a:gd name="connsiteX40" fmla="*/ 532897 w 730753"/>
              <a:gd name="connsiteY40" fmla="*/ 486757 h 730135"/>
              <a:gd name="connsiteX41" fmla="*/ 561450 w 730753"/>
              <a:gd name="connsiteY41" fmla="*/ 476560 h 730135"/>
              <a:gd name="connsiteX42" fmla="*/ 686539 w 730753"/>
              <a:gd name="connsiteY42" fmla="*/ 532305 h 730135"/>
              <a:gd name="connsiteX43" fmla="*/ 680420 w 730753"/>
              <a:gd name="connsiteY43" fmla="*/ 576494 h 73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0753" h="730135">
                <a:moveTo>
                  <a:pt x="728688" y="531626"/>
                </a:moveTo>
                <a:cubicBezTo>
                  <a:pt x="724609" y="517349"/>
                  <a:pt x="714412" y="506472"/>
                  <a:pt x="700815" y="500353"/>
                </a:cubicBezTo>
                <a:lnTo>
                  <a:pt x="575727" y="444608"/>
                </a:lnTo>
                <a:cubicBezTo>
                  <a:pt x="568249" y="441208"/>
                  <a:pt x="560770" y="439849"/>
                  <a:pt x="552613" y="439849"/>
                </a:cubicBezTo>
                <a:cubicBezTo>
                  <a:pt x="530858" y="439849"/>
                  <a:pt x="510463" y="452766"/>
                  <a:pt x="501625" y="471801"/>
                </a:cubicBezTo>
                <a:lnTo>
                  <a:pt x="481910" y="513270"/>
                </a:lnTo>
                <a:cubicBezTo>
                  <a:pt x="480551" y="515310"/>
                  <a:pt x="478511" y="516669"/>
                  <a:pt x="477152" y="515990"/>
                </a:cubicBezTo>
                <a:cubicBezTo>
                  <a:pt x="450638" y="506472"/>
                  <a:pt x="395572" y="479279"/>
                  <a:pt x="323510" y="407897"/>
                </a:cubicBezTo>
                <a:lnTo>
                  <a:pt x="322831" y="407217"/>
                </a:lnTo>
                <a:cubicBezTo>
                  <a:pt x="251449" y="335835"/>
                  <a:pt x="224256" y="280769"/>
                  <a:pt x="214738" y="254256"/>
                </a:cubicBezTo>
                <a:cubicBezTo>
                  <a:pt x="214058" y="252896"/>
                  <a:pt x="216098" y="250857"/>
                  <a:pt x="217457" y="249497"/>
                </a:cubicBezTo>
                <a:lnTo>
                  <a:pt x="258927" y="229782"/>
                </a:lnTo>
                <a:cubicBezTo>
                  <a:pt x="286800" y="216185"/>
                  <a:pt x="299037" y="183554"/>
                  <a:pt x="286120" y="155681"/>
                </a:cubicBezTo>
                <a:lnTo>
                  <a:pt x="230374" y="29912"/>
                </a:lnTo>
                <a:cubicBezTo>
                  <a:pt x="222216" y="11557"/>
                  <a:pt x="204541" y="0"/>
                  <a:pt x="184146" y="0"/>
                </a:cubicBezTo>
                <a:cubicBezTo>
                  <a:pt x="174628" y="0"/>
                  <a:pt x="165790" y="2719"/>
                  <a:pt x="157632" y="7478"/>
                </a:cubicBezTo>
                <a:lnTo>
                  <a:pt x="136558" y="20395"/>
                </a:lnTo>
                <a:cubicBezTo>
                  <a:pt x="42741" y="77500"/>
                  <a:pt x="-8925" y="109452"/>
                  <a:pt x="1272" y="176075"/>
                </a:cubicBezTo>
                <a:cubicBezTo>
                  <a:pt x="23026" y="320879"/>
                  <a:pt x="82851" y="438489"/>
                  <a:pt x="188225" y="543183"/>
                </a:cubicBezTo>
                <a:cubicBezTo>
                  <a:pt x="293598" y="648556"/>
                  <a:pt x="409849" y="707701"/>
                  <a:pt x="554652" y="728776"/>
                </a:cubicBezTo>
                <a:cubicBezTo>
                  <a:pt x="559411" y="729456"/>
                  <a:pt x="564849" y="730135"/>
                  <a:pt x="569608" y="730135"/>
                </a:cubicBezTo>
                <a:cubicBezTo>
                  <a:pt x="626714" y="730135"/>
                  <a:pt x="656626" y="681868"/>
                  <a:pt x="710333" y="593490"/>
                </a:cubicBezTo>
                <a:lnTo>
                  <a:pt x="723249" y="572415"/>
                </a:lnTo>
                <a:cubicBezTo>
                  <a:pt x="730727" y="560858"/>
                  <a:pt x="732767" y="545222"/>
                  <a:pt x="728688" y="531626"/>
                </a:cubicBezTo>
                <a:close/>
                <a:moveTo>
                  <a:pt x="680420" y="576494"/>
                </a:moveTo>
                <a:cubicBezTo>
                  <a:pt x="623994" y="668951"/>
                  <a:pt x="602240" y="701583"/>
                  <a:pt x="559411" y="695464"/>
                </a:cubicBezTo>
                <a:cubicBezTo>
                  <a:pt x="422765" y="675069"/>
                  <a:pt x="311953" y="618644"/>
                  <a:pt x="211339" y="518029"/>
                </a:cubicBezTo>
                <a:cubicBezTo>
                  <a:pt x="112084" y="418094"/>
                  <a:pt x="56338" y="307962"/>
                  <a:pt x="35943" y="171317"/>
                </a:cubicBezTo>
                <a:cubicBezTo>
                  <a:pt x="29825" y="129167"/>
                  <a:pt x="61777" y="107413"/>
                  <a:pt x="154913" y="50307"/>
                </a:cubicBezTo>
                <a:cubicBezTo>
                  <a:pt x="166470" y="43509"/>
                  <a:pt x="189584" y="23794"/>
                  <a:pt x="199102" y="44189"/>
                </a:cubicBezTo>
                <a:lnTo>
                  <a:pt x="254848" y="169957"/>
                </a:lnTo>
                <a:cubicBezTo>
                  <a:pt x="259607" y="180834"/>
                  <a:pt x="254848" y="193071"/>
                  <a:pt x="244650" y="198510"/>
                </a:cubicBezTo>
                <a:lnTo>
                  <a:pt x="203181" y="218225"/>
                </a:lnTo>
                <a:cubicBezTo>
                  <a:pt x="184146" y="227063"/>
                  <a:pt x="175308" y="248137"/>
                  <a:pt x="182106" y="266493"/>
                </a:cubicBezTo>
                <a:cubicBezTo>
                  <a:pt x="192983" y="295725"/>
                  <a:pt x="221536" y="356230"/>
                  <a:pt x="297677" y="432371"/>
                </a:cubicBezTo>
                <a:lnTo>
                  <a:pt x="298357" y="433051"/>
                </a:lnTo>
                <a:lnTo>
                  <a:pt x="299037" y="433730"/>
                </a:lnTo>
                <a:cubicBezTo>
                  <a:pt x="375177" y="509191"/>
                  <a:pt x="435682" y="538424"/>
                  <a:pt x="464915" y="549301"/>
                </a:cubicBezTo>
                <a:cubicBezTo>
                  <a:pt x="468994" y="550661"/>
                  <a:pt x="473073" y="551341"/>
                  <a:pt x="477831" y="551341"/>
                </a:cubicBezTo>
                <a:cubicBezTo>
                  <a:pt x="492788" y="551341"/>
                  <a:pt x="506384" y="542503"/>
                  <a:pt x="513182" y="528226"/>
                </a:cubicBezTo>
                <a:lnTo>
                  <a:pt x="532897" y="486757"/>
                </a:lnTo>
                <a:cubicBezTo>
                  <a:pt x="537656" y="476560"/>
                  <a:pt x="551253" y="471801"/>
                  <a:pt x="561450" y="476560"/>
                </a:cubicBezTo>
                <a:lnTo>
                  <a:pt x="686539" y="532305"/>
                </a:lnTo>
                <a:cubicBezTo>
                  <a:pt x="706933" y="541143"/>
                  <a:pt x="687218" y="564937"/>
                  <a:pt x="680420" y="576494"/>
                </a:cubicBezTo>
                <a:close/>
              </a:path>
            </a:pathLst>
          </a:custGeom>
          <a:solidFill>
            <a:srgbClr val="A71680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81" name="Graphique 245">
            <a:extLst>
              <a:ext uri="{FF2B5EF4-FFF2-40B4-BE49-F238E27FC236}">
                <a16:creationId xmlns:a16="http://schemas.microsoft.com/office/drawing/2014/main" id="{0F9FED27-8033-4247-89C8-3699072C5607}"/>
              </a:ext>
            </a:extLst>
          </p:cNvPr>
          <p:cNvGrpSpPr/>
          <p:nvPr/>
        </p:nvGrpSpPr>
        <p:grpSpPr>
          <a:xfrm>
            <a:off x="10314013" y="5293871"/>
            <a:ext cx="1162506" cy="1162506"/>
            <a:chOff x="10314013" y="5293871"/>
            <a:chExt cx="1162506" cy="1162506"/>
          </a:xfrm>
          <a:solidFill>
            <a:srgbClr val="A71680"/>
          </a:solidFill>
        </p:grpSpPr>
        <p:sp>
          <p:nvSpPr>
            <p:cNvPr id="482" name="Forme libre 481">
              <a:extLst>
                <a:ext uri="{FF2B5EF4-FFF2-40B4-BE49-F238E27FC236}">
                  <a16:creationId xmlns:a16="http://schemas.microsoft.com/office/drawing/2014/main" id="{C0B3C535-7B2D-4B4B-B5DA-9CF1A14C75F1}"/>
                </a:ext>
              </a:extLst>
            </p:cNvPr>
            <p:cNvSpPr/>
            <p:nvPr/>
          </p:nvSpPr>
          <p:spPr>
            <a:xfrm>
              <a:off x="10787445" y="5957927"/>
              <a:ext cx="201229" cy="201229"/>
            </a:xfrm>
            <a:custGeom>
              <a:avLst/>
              <a:gdLst>
                <a:gd name="connsiteX0" fmla="*/ 100615 w 201229"/>
                <a:gd name="connsiteY0" fmla="*/ 0 h 201229"/>
                <a:gd name="connsiteX1" fmla="*/ 0 w 201229"/>
                <a:gd name="connsiteY1" fmla="*/ 100615 h 201229"/>
                <a:gd name="connsiteX2" fmla="*/ 100615 w 201229"/>
                <a:gd name="connsiteY2" fmla="*/ 201229 h 201229"/>
                <a:gd name="connsiteX3" fmla="*/ 201229 w 201229"/>
                <a:gd name="connsiteY3" fmla="*/ 100615 h 201229"/>
                <a:gd name="connsiteX4" fmla="*/ 100615 w 201229"/>
                <a:gd name="connsiteY4" fmla="*/ 0 h 201229"/>
                <a:gd name="connsiteX5" fmla="*/ 100615 w 201229"/>
                <a:gd name="connsiteY5" fmla="*/ 157244 h 201229"/>
                <a:gd name="connsiteX6" fmla="*/ 43917 w 201229"/>
                <a:gd name="connsiteY6" fmla="*/ 100547 h 201229"/>
                <a:gd name="connsiteX7" fmla="*/ 100615 w 201229"/>
                <a:gd name="connsiteY7" fmla="*/ 43849 h 201229"/>
                <a:gd name="connsiteX8" fmla="*/ 157244 w 201229"/>
                <a:gd name="connsiteY8" fmla="*/ 100547 h 201229"/>
                <a:gd name="connsiteX9" fmla="*/ 100615 w 201229"/>
                <a:gd name="connsiteY9" fmla="*/ 157244 h 20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229" h="201229">
                  <a:moveTo>
                    <a:pt x="100615" y="0"/>
                  </a:moveTo>
                  <a:cubicBezTo>
                    <a:pt x="45141" y="0"/>
                    <a:pt x="0" y="45141"/>
                    <a:pt x="0" y="100615"/>
                  </a:cubicBezTo>
                  <a:cubicBezTo>
                    <a:pt x="0" y="156089"/>
                    <a:pt x="45141" y="201229"/>
                    <a:pt x="100615" y="201229"/>
                  </a:cubicBezTo>
                  <a:cubicBezTo>
                    <a:pt x="156089" y="201229"/>
                    <a:pt x="201229" y="156089"/>
                    <a:pt x="201229" y="100615"/>
                  </a:cubicBezTo>
                  <a:cubicBezTo>
                    <a:pt x="201229" y="45141"/>
                    <a:pt x="156089" y="0"/>
                    <a:pt x="100615" y="0"/>
                  </a:cubicBezTo>
                  <a:close/>
                  <a:moveTo>
                    <a:pt x="100615" y="157244"/>
                  </a:moveTo>
                  <a:cubicBezTo>
                    <a:pt x="69342" y="157244"/>
                    <a:pt x="43917" y="131819"/>
                    <a:pt x="43917" y="100547"/>
                  </a:cubicBezTo>
                  <a:cubicBezTo>
                    <a:pt x="43917" y="69275"/>
                    <a:pt x="69342" y="43849"/>
                    <a:pt x="100615" y="43849"/>
                  </a:cubicBezTo>
                  <a:cubicBezTo>
                    <a:pt x="131887" y="43849"/>
                    <a:pt x="157244" y="69275"/>
                    <a:pt x="157244" y="100547"/>
                  </a:cubicBezTo>
                  <a:cubicBezTo>
                    <a:pt x="157244" y="131819"/>
                    <a:pt x="131819" y="157244"/>
                    <a:pt x="100615" y="157244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3" name="Forme libre 482">
              <a:extLst>
                <a:ext uri="{FF2B5EF4-FFF2-40B4-BE49-F238E27FC236}">
                  <a16:creationId xmlns:a16="http://schemas.microsoft.com/office/drawing/2014/main" id="{5BE9188E-505A-2140-889E-B1008E4D5495}"/>
                </a:ext>
              </a:extLst>
            </p:cNvPr>
            <p:cNvSpPr/>
            <p:nvPr/>
          </p:nvSpPr>
          <p:spPr>
            <a:xfrm>
              <a:off x="10509195" y="5579874"/>
              <a:ext cx="757591" cy="205788"/>
            </a:xfrm>
            <a:custGeom>
              <a:avLst/>
              <a:gdLst>
                <a:gd name="connsiteX0" fmla="*/ 755965 w 757591"/>
                <a:gd name="connsiteY0" fmla="*/ 173560 h 205788"/>
                <a:gd name="connsiteX1" fmla="*/ 378864 w 757591"/>
                <a:gd name="connsiteY1" fmla="*/ 0 h 205788"/>
                <a:gd name="connsiteX2" fmla="*/ 1695 w 757591"/>
                <a:gd name="connsiteY2" fmla="*/ 173560 h 205788"/>
                <a:gd name="connsiteX3" fmla="*/ 2035 w 757591"/>
                <a:gd name="connsiteY3" fmla="*/ 183010 h 205788"/>
                <a:gd name="connsiteX4" fmla="*/ 22770 w 757591"/>
                <a:gd name="connsiteY4" fmla="*/ 203744 h 205788"/>
                <a:gd name="connsiteX5" fmla="*/ 27937 w 757591"/>
                <a:gd name="connsiteY5" fmla="*/ 205784 h 205788"/>
                <a:gd name="connsiteX6" fmla="*/ 32967 w 757591"/>
                <a:gd name="connsiteY6" fmla="*/ 203337 h 205788"/>
                <a:gd name="connsiteX7" fmla="*/ 378796 w 757591"/>
                <a:gd name="connsiteY7" fmla="*/ 43237 h 205788"/>
                <a:gd name="connsiteX8" fmla="*/ 724625 w 757591"/>
                <a:gd name="connsiteY8" fmla="*/ 203337 h 205788"/>
                <a:gd name="connsiteX9" fmla="*/ 729655 w 757591"/>
                <a:gd name="connsiteY9" fmla="*/ 205784 h 205788"/>
                <a:gd name="connsiteX10" fmla="*/ 729927 w 757591"/>
                <a:gd name="connsiteY10" fmla="*/ 205784 h 205788"/>
                <a:gd name="connsiteX11" fmla="*/ 734822 w 757591"/>
                <a:gd name="connsiteY11" fmla="*/ 203744 h 205788"/>
                <a:gd name="connsiteX12" fmla="*/ 755557 w 757591"/>
                <a:gd name="connsiteY12" fmla="*/ 183010 h 205788"/>
                <a:gd name="connsiteX13" fmla="*/ 755897 w 757591"/>
                <a:gd name="connsiteY13" fmla="*/ 173560 h 20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7591" h="205788">
                  <a:moveTo>
                    <a:pt x="755965" y="173560"/>
                  </a:moveTo>
                  <a:cubicBezTo>
                    <a:pt x="660857" y="63224"/>
                    <a:pt x="523395" y="0"/>
                    <a:pt x="378864" y="0"/>
                  </a:cubicBezTo>
                  <a:cubicBezTo>
                    <a:pt x="234333" y="0"/>
                    <a:pt x="96803" y="63292"/>
                    <a:pt x="1695" y="173560"/>
                  </a:cubicBezTo>
                  <a:cubicBezTo>
                    <a:pt x="-684" y="176347"/>
                    <a:pt x="-548" y="180426"/>
                    <a:pt x="2035" y="183010"/>
                  </a:cubicBezTo>
                  <a:lnTo>
                    <a:pt x="22770" y="203744"/>
                  </a:lnTo>
                  <a:cubicBezTo>
                    <a:pt x="24130" y="205104"/>
                    <a:pt x="26033" y="205852"/>
                    <a:pt x="27937" y="205784"/>
                  </a:cubicBezTo>
                  <a:cubicBezTo>
                    <a:pt x="29908" y="205716"/>
                    <a:pt x="31676" y="204832"/>
                    <a:pt x="32967" y="203337"/>
                  </a:cubicBezTo>
                  <a:cubicBezTo>
                    <a:pt x="119849" y="101566"/>
                    <a:pt x="245958" y="43237"/>
                    <a:pt x="378796" y="43237"/>
                  </a:cubicBezTo>
                  <a:cubicBezTo>
                    <a:pt x="511634" y="43237"/>
                    <a:pt x="637743" y="101566"/>
                    <a:pt x="724625" y="203337"/>
                  </a:cubicBezTo>
                  <a:cubicBezTo>
                    <a:pt x="725848" y="204832"/>
                    <a:pt x="727684" y="205716"/>
                    <a:pt x="729655" y="205784"/>
                  </a:cubicBezTo>
                  <a:lnTo>
                    <a:pt x="729927" y="205784"/>
                  </a:lnTo>
                  <a:cubicBezTo>
                    <a:pt x="731763" y="205784"/>
                    <a:pt x="733530" y="205036"/>
                    <a:pt x="734822" y="203744"/>
                  </a:cubicBezTo>
                  <a:lnTo>
                    <a:pt x="755557" y="183010"/>
                  </a:lnTo>
                  <a:cubicBezTo>
                    <a:pt x="758140" y="180426"/>
                    <a:pt x="758276" y="176279"/>
                    <a:pt x="755897" y="17356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4" name="Forme libre 483">
              <a:extLst>
                <a:ext uri="{FF2B5EF4-FFF2-40B4-BE49-F238E27FC236}">
                  <a16:creationId xmlns:a16="http://schemas.microsoft.com/office/drawing/2014/main" id="{CD148B8E-221B-4743-AFEE-0CB3710602E2}"/>
                </a:ext>
              </a:extLst>
            </p:cNvPr>
            <p:cNvSpPr/>
            <p:nvPr/>
          </p:nvSpPr>
          <p:spPr>
            <a:xfrm>
              <a:off x="10586921" y="5689802"/>
              <a:ext cx="602182" cy="173863"/>
            </a:xfrm>
            <a:custGeom>
              <a:avLst/>
              <a:gdLst>
                <a:gd name="connsiteX0" fmla="*/ 301139 w 602182"/>
                <a:gd name="connsiteY0" fmla="*/ 0 h 173863"/>
                <a:gd name="connsiteX1" fmla="*/ 1606 w 602182"/>
                <a:gd name="connsiteY1" fmla="*/ 141472 h 173863"/>
                <a:gd name="connsiteX2" fmla="*/ 2082 w 602182"/>
                <a:gd name="connsiteY2" fmla="*/ 150854 h 173863"/>
                <a:gd name="connsiteX3" fmla="*/ 23021 w 602182"/>
                <a:gd name="connsiteY3" fmla="*/ 171793 h 173863"/>
                <a:gd name="connsiteX4" fmla="*/ 28324 w 602182"/>
                <a:gd name="connsiteY4" fmla="*/ 173832 h 173863"/>
                <a:gd name="connsiteX5" fmla="*/ 33354 w 602182"/>
                <a:gd name="connsiteY5" fmla="*/ 171249 h 173863"/>
                <a:gd name="connsiteX6" fmla="*/ 301139 w 602182"/>
                <a:gd name="connsiteY6" fmla="*/ 43305 h 173863"/>
                <a:gd name="connsiteX7" fmla="*/ 568923 w 602182"/>
                <a:gd name="connsiteY7" fmla="*/ 171249 h 173863"/>
                <a:gd name="connsiteX8" fmla="*/ 573954 w 602182"/>
                <a:gd name="connsiteY8" fmla="*/ 173832 h 173863"/>
                <a:gd name="connsiteX9" fmla="*/ 574294 w 602182"/>
                <a:gd name="connsiteY9" fmla="*/ 173832 h 173863"/>
                <a:gd name="connsiteX10" fmla="*/ 579188 w 602182"/>
                <a:gd name="connsiteY10" fmla="*/ 171793 h 173863"/>
                <a:gd name="connsiteX11" fmla="*/ 600127 w 602182"/>
                <a:gd name="connsiteY11" fmla="*/ 150854 h 173863"/>
                <a:gd name="connsiteX12" fmla="*/ 600603 w 602182"/>
                <a:gd name="connsiteY12" fmla="*/ 141472 h 173863"/>
                <a:gd name="connsiteX13" fmla="*/ 301071 w 602182"/>
                <a:gd name="connsiteY13" fmla="*/ 0 h 17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82" h="173863">
                  <a:moveTo>
                    <a:pt x="301139" y="0"/>
                  </a:moveTo>
                  <a:cubicBezTo>
                    <a:pt x="185024" y="0"/>
                    <a:pt x="75844" y="51599"/>
                    <a:pt x="1606" y="141472"/>
                  </a:cubicBezTo>
                  <a:cubicBezTo>
                    <a:pt x="-705" y="144260"/>
                    <a:pt x="-501" y="148271"/>
                    <a:pt x="2082" y="150854"/>
                  </a:cubicBezTo>
                  <a:lnTo>
                    <a:pt x="23021" y="171793"/>
                  </a:lnTo>
                  <a:cubicBezTo>
                    <a:pt x="24381" y="173220"/>
                    <a:pt x="26692" y="174036"/>
                    <a:pt x="28324" y="173832"/>
                  </a:cubicBezTo>
                  <a:cubicBezTo>
                    <a:pt x="30295" y="173696"/>
                    <a:pt x="32131" y="172812"/>
                    <a:pt x="33354" y="171249"/>
                  </a:cubicBezTo>
                  <a:cubicBezTo>
                    <a:pt x="99366" y="89941"/>
                    <a:pt x="196989" y="43305"/>
                    <a:pt x="301139" y="43305"/>
                  </a:cubicBezTo>
                  <a:cubicBezTo>
                    <a:pt x="405288" y="43305"/>
                    <a:pt x="502912" y="89941"/>
                    <a:pt x="568923" y="171249"/>
                  </a:cubicBezTo>
                  <a:cubicBezTo>
                    <a:pt x="570147" y="172744"/>
                    <a:pt x="571982" y="173696"/>
                    <a:pt x="573954" y="173832"/>
                  </a:cubicBezTo>
                  <a:cubicBezTo>
                    <a:pt x="574090" y="173832"/>
                    <a:pt x="574158" y="173832"/>
                    <a:pt x="574294" y="173832"/>
                  </a:cubicBezTo>
                  <a:cubicBezTo>
                    <a:pt x="576129" y="173832"/>
                    <a:pt x="577897" y="173084"/>
                    <a:pt x="579188" y="171793"/>
                  </a:cubicBezTo>
                  <a:lnTo>
                    <a:pt x="600127" y="150854"/>
                  </a:lnTo>
                  <a:cubicBezTo>
                    <a:pt x="602710" y="148338"/>
                    <a:pt x="602846" y="144260"/>
                    <a:pt x="600603" y="141472"/>
                  </a:cubicBezTo>
                  <a:cubicBezTo>
                    <a:pt x="526366" y="51599"/>
                    <a:pt x="417253" y="0"/>
                    <a:pt x="301071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5" name="Forme libre 484">
              <a:extLst>
                <a:ext uri="{FF2B5EF4-FFF2-40B4-BE49-F238E27FC236}">
                  <a16:creationId xmlns:a16="http://schemas.microsoft.com/office/drawing/2014/main" id="{19722DDC-E35E-214A-A482-2EAE57B17400}"/>
                </a:ext>
              </a:extLst>
            </p:cNvPr>
            <p:cNvSpPr/>
            <p:nvPr/>
          </p:nvSpPr>
          <p:spPr>
            <a:xfrm>
              <a:off x="10665425" y="5799799"/>
              <a:ext cx="445268" cy="142288"/>
            </a:xfrm>
            <a:custGeom>
              <a:avLst/>
              <a:gdLst>
                <a:gd name="connsiteX0" fmla="*/ 222634 w 445268"/>
                <a:gd name="connsiteY0" fmla="*/ 0 h 142288"/>
                <a:gd name="connsiteX1" fmla="*/ 1418 w 445268"/>
                <a:gd name="connsiteY1" fmla="*/ 110132 h 142288"/>
                <a:gd name="connsiteX2" fmla="*/ 2030 w 445268"/>
                <a:gd name="connsiteY2" fmla="*/ 119310 h 142288"/>
                <a:gd name="connsiteX3" fmla="*/ 22969 w 445268"/>
                <a:gd name="connsiteY3" fmla="*/ 140249 h 142288"/>
                <a:gd name="connsiteX4" fmla="*/ 28407 w 445268"/>
                <a:gd name="connsiteY4" fmla="*/ 142288 h 142288"/>
                <a:gd name="connsiteX5" fmla="*/ 33506 w 445268"/>
                <a:gd name="connsiteY5" fmla="*/ 139433 h 142288"/>
                <a:gd name="connsiteX6" fmla="*/ 222634 w 445268"/>
                <a:gd name="connsiteY6" fmla="*/ 43305 h 142288"/>
                <a:gd name="connsiteX7" fmla="*/ 411762 w 445268"/>
                <a:gd name="connsiteY7" fmla="*/ 139433 h 142288"/>
                <a:gd name="connsiteX8" fmla="*/ 416861 w 445268"/>
                <a:gd name="connsiteY8" fmla="*/ 142288 h 142288"/>
                <a:gd name="connsiteX9" fmla="*/ 417405 w 445268"/>
                <a:gd name="connsiteY9" fmla="*/ 142288 h 142288"/>
                <a:gd name="connsiteX10" fmla="*/ 422300 w 445268"/>
                <a:gd name="connsiteY10" fmla="*/ 140249 h 142288"/>
                <a:gd name="connsiteX11" fmla="*/ 443238 w 445268"/>
                <a:gd name="connsiteY11" fmla="*/ 119310 h 142288"/>
                <a:gd name="connsiteX12" fmla="*/ 443850 w 445268"/>
                <a:gd name="connsiteY12" fmla="*/ 110132 h 142288"/>
                <a:gd name="connsiteX13" fmla="*/ 222634 w 445268"/>
                <a:gd name="connsiteY13" fmla="*/ 0 h 14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5268" h="142288">
                  <a:moveTo>
                    <a:pt x="222634" y="0"/>
                  </a:moveTo>
                  <a:cubicBezTo>
                    <a:pt x="135344" y="0"/>
                    <a:pt x="54717" y="40110"/>
                    <a:pt x="1418" y="110132"/>
                  </a:cubicBezTo>
                  <a:cubicBezTo>
                    <a:pt x="-689" y="112919"/>
                    <a:pt x="-417" y="116862"/>
                    <a:pt x="2030" y="119310"/>
                  </a:cubicBezTo>
                  <a:lnTo>
                    <a:pt x="22969" y="140249"/>
                  </a:lnTo>
                  <a:cubicBezTo>
                    <a:pt x="24396" y="141676"/>
                    <a:pt x="26368" y="142288"/>
                    <a:pt x="28407" y="142288"/>
                  </a:cubicBezTo>
                  <a:cubicBezTo>
                    <a:pt x="30447" y="142152"/>
                    <a:pt x="32282" y="141064"/>
                    <a:pt x="33506" y="139433"/>
                  </a:cubicBezTo>
                  <a:cubicBezTo>
                    <a:pt x="77831" y="79268"/>
                    <a:pt x="148533" y="43305"/>
                    <a:pt x="222634" y="43305"/>
                  </a:cubicBezTo>
                  <a:cubicBezTo>
                    <a:pt x="296735" y="43305"/>
                    <a:pt x="367438" y="79268"/>
                    <a:pt x="411762" y="139433"/>
                  </a:cubicBezTo>
                  <a:cubicBezTo>
                    <a:pt x="412986" y="141064"/>
                    <a:pt x="414822" y="142084"/>
                    <a:pt x="416861" y="142288"/>
                  </a:cubicBezTo>
                  <a:cubicBezTo>
                    <a:pt x="416997" y="142288"/>
                    <a:pt x="417201" y="142288"/>
                    <a:pt x="417405" y="142288"/>
                  </a:cubicBezTo>
                  <a:cubicBezTo>
                    <a:pt x="419241" y="142288"/>
                    <a:pt x="421008" y="141540"/>
                    <a:pt x="422300" y="140249"/>
                  </a:cubicBezTo>
                  <a:lnTo>
                    <a:pt x="443238" y="119310"/>
                  </a:lnTo>
                  <a:cubicBezTo>
                    <a:pt x="445686" y="116862"/>
                    <a:pt x="445958" y="112919"/>
                    <a:pt x="443850" y="110132"/>
                  </a:cubicBezTo>
                  <a:cubicBezTo>
                    <a:pt x="390552" y="40110"/>
                    <a:pt x="309924" y="0"/>
                    <a:pt x="222634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86" name="Graphique 251">
            <a:extLst>
              <a:ext uri="{FF2B5EF4-FFF2-40B4-BE49-F238E27FC236}">
                <a16:creationId xmlns:a16="http://schemas.microsoft.com/office/drawing/2014/main" id="{A41C40E0-81D8-2449-892B-B248ACD009F5}"/>
              </a:ext>
            </a:extLst>
          </p:cNvPr>
          <p:cNvGrpSpPr/>
          <p:nvPr/>
        </p:nvGrpSpPr>
        <p:grpSpPr>
          <a:xfrm>
            <a:off x="8947168" y="5293871"/>
            <a:ext cx="1162506" cy="1162506"/>
            <a:chOff x="8947168" y="5293871"/>
            <a:chExt cx="1162506" cy="1162506"/>
          </a:xfrm>
          <a:solidFill>
            <a:srgbClr val="A71680"/>
          </a:solidFill>
        </p:grpSpPr>
        <p:sp>
          <p:nvSpPr>
            <p:cNvPr id="487" name="Forme libre 486">
              <a:extLst>
                <a:ext uri="{FF2B5EF4-FFF2-40B4-BE49-F238E27FC236}">
                  <a16:creationId xmlns:a16="http://schemas.microsoft.com/office/drawing/2014/main" id="{FFE16670-85B2-EF4C-B076-38CE6D109335}"/>
                </a:ext>
              </a:extLst>
            </p:cNvPr>
            <p:cNvSpPr/>
            <p:nvPr/>
          </p:nvSpPr>
          <p:spPr>
            <a:xfrm>
              <a:off x="9479881" y="5577444"/>
              <a:ext cx="220468" cy="181480"/>
            </a:xfrm>
            <a:custGeom>
              <a:avLst/>
              <a:gdLst>
                <a:gd name="connsiteX0" fmla="*/ 215981 w 220468"/>
                <a:gd name="connsiteY0" fmla="*/ 43288 h 181480"/>
                <a:gd name="connsiteX1" fmla="*/ 177299 w 220468"/>
                <a:gd name="connsiteY1" fmla="*/ 4334 h 181480"/>
                <a:gd name="connsiteX2" fmla="*/ 155681 w 220468"/>
                <a:gd name="connsiteY2" fmla="*/ 4334 h 181480"/>
                <a:gd name="connsiteX3" fmla="*/ 4487 w 220468"/>
                <a:gd name="connsiteY3" fmla="*/ 155528 h 181480"/>
                <a:gd name="connsiteX4" fmla="*/ 4487 w 220468"/>
                <a:gd name="connsiteY4" fmla="*/ 177146 h 181480"/>
                <a:gd name="connsiteX5" fmla="*/ 26105 w 220468"/>
                <a:gd name="connsiteY5" fmla="*/ 177146 h 181480"/>
                <a:gd name="connsiteX6" fmla="*/ 166490 w 220468"/>
                <a:gd name="connsiteY6" fmla="*/ 36762 h 181480"/>
                <a:gd name="connsiteX7" fmla="*/ 194363 w 220468"/>
                <a:gd name="connsiteY7" fmla="*/ 64907 h 181480"/>
                <a:gd name="connsiteX8" fmla="*/ 205172 w 220468"/>
                <a:gd name="connsiteY8" fmla="*/ 69393 h 181480"/>
                <a:gd name="connsiteX9" fmla="*/ 215981 w 220468"/>
                <a:gd name="connsiteY9" fmla="*/ 64907 h 181480"/>
                <a:gd name="connsiteX10" fmla="*/ 220468 w 220468"/>
                <a:gd name="connsiteY10" fmla="*/ 54097 h 181480"/>
                <a:gd name="connsiteX11" fmla="*/ 215981 w 220468"/>
                <a:gd name="connsiteY11" fmla="*/ 43288 h 18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468" h="181480">
                  <a:moveTo>
                    <a:pt x="215981" y="43288"/>
                  </a:moveTo>
                  <a:lnTo>
                    <a:pt x="177299" y="4334"/>
                  </a:lnTo>
                  <a:cubicBezTo>
                    <a:pt x="171521" y="-1445"/>
                    <a:pt x="161459" y="-1445"/>
                    <a:pt x="155681" y="4334"/>
                  </a:cubicBezTo>
                  <a:lnTo>
                    <a:pt x="4487" y="155528"/>
                  </a:lnTo>
                  <a:cubicBezTo>
                    <a:pt x="-1496" y="161510"/>
                    <a:pt x="-1496" y="171164"/>
                    <a:pt x="4487" y="177146"/>
                  </a:cubicBezTo>
                  <a:cubicBezTo>
                    <a:pt x="10265" y="182925"/>
                    <a:pt x="20327" y="182925"/>
                    <a:pt x="26105" y="177146"/>
                  </a:cubicBezTo>
                  <a:lnTo>
                    <a:pt x="166490" y="36762"/>
                  </a:lnTo>
                  <a:lnTo>
                    <a:pt x="194363" y="64907"/>
                  </a:lnTo>
                  <a:cubicBezTo>
                    <a:pt x="197218" y="67762"/>
                    <a:pt x="201093" y="69393"/>
                    <a:pt x="205172" y="69393"/>
                  </a:cubicBezTo>
                  <a:cubicBezTo>
                    <a:pt x="209251" y="69393"/>
                    <a:pt x="213126" y="67830"/>
                    <a:pt x="215981" y="64907"/>
                  </a:cubicBezTo>
                  <a:cubicBezTo>
                    <a:pt x="218837" y="61983"/>
                    <a:pt x="220468" y="58176"/>
                    <a:pt x="220468" y="54097"/>
                  </a:cubicBezTo>
                  <a:cubicBezTo>
                    <a:pt x="220468" y="50018"/>
                    <a:pt x="218905" y="46143"/>
                    <a:pt x="215981" y="43288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8" name="Forme libre 487">
              <a:extLst>
                <a:ext uri="{FF2B5EF4-FFF2-40B4-BE49-F238E27FC236}">
                  <a16:creationId xmlns:a16="http://schemas.microsoft.com/office/drawing/2014/main" id="{CEFBC55E-C19E-A04F-8F09-8251C2B35D5C}"/>
                </a:ext>
              </a:extLst>
            </p:cNvPr>
            <p:cNvSpPr/>
            <p:nvPr/>
          </p:nvSpPr>
          <p:spPr>
            <a:xfrm>
              <a:off x="9214204" y="6163107"/>
              <a:ext cx="61116" cy="61040"/>
            </a:xfrm>
            <a:custGeom>
              <a:avLst/>
              <a:gdLst>
                <a:gd name="connsiteX0" fmla="*/ 35011 w 61116"/>
                <a:gd name="connsiteY0" fmla="*/ 4411 h 61040"/>
                <a:gd name="connsiteX1" fmla="*/ 4487 w 61116"/>
                <a:gd name="connsiteY1" fmla="*/ 34935 h 61040"/>
                <a:gd name="connsiteX2" fmla="*/ 4487 w 61116"/>
                <a:gd name="connsiteY2" fmla="*/ 56553 h 61040"/>
                <a:gd name="connsiteX3" fmla="*/ 15296 w 61116"/>
                <a:gd name="connsiteY3" fmla="*/ 61040 h 61040"/>
                <a:gd name="connsiteX4" fmla="*/ 26105 w 61116"/>
                <a:gd name="connsiteY4" fmla="*/ 56553 h 61040"/>
                <a:gd name="connsiteX5" fmla="*/ 56630 w 61116"/>
                <a:gd name="connsiteY5" fmla="*/ 26029 h 61040"/>
                <a:gd name="connsiteX6" fmla="*/ 56630 w 61116"/>
                <a:gd name="connsiteY6" fmla="*/ 4411 h 61040"/>
                <a:gd name="connsiteX7" fmla="*/ 35011 w 61116"/>
                <a:gd name="connsiteY7" fmla="*/ 4411 h 6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16" h="61040">
                  <a:moveTo>
                    <a:pt x="35011" y="4411"/>
                  </a:moveTo>
                  <a:lnTo>
                    <a:pt x="4487" y="34935"/>
                  </a:lnTo>
                  <a:cubicBezTo>
                    <a:pt x="-1496" y="40918"/>
                    <a:pt x="-1496" y="50571"/>
                    <a:pt x="4487" y="56553"/>
                  </a:cubicBezTo>
                  <a:cubicBezTo>
                    <a:pt x="7342" y="59409"/>
                    <a:pt x="11217" y="61040"/>
                    <a:pt x="15296" y="61040"/>
                  </a:cubicBezTo>
                  <a:cubicBezTo>
                    <a:pt x="19375" y="61040"/>
                    <a:pt x="23250" y="59477"/>
                    <a:pt x="26105" y="56553"/>
                  </a:cubicBezTo>
                  <a:lnTo>
                    <a:pt x="56630" y="26029"/>
                  </a:lnTo>
                  <a:cubicBezTo>
                    <a:pt x="62612" y="20047"/>
                    <a:pt x="62612" y="10393"/>
                    <a:pt x="56630" y="4411"/>
                  </a:cubicBezTo>
                  <a:cubicBezTo>
                    <a:pt x="50647" y="-1572"/>
                    <a:pt x="40790" y="-1368"/>
                    <a:pt x="35011" y="4411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9" name="Forme libre 488">
              <a:extLst>
                <a:ext uri="{FF2B5EF4-FFF2-40B4-BE49-F238E27FC236}">
                  <a16:creationId xmlns:a16="http://schemas.microsoft.com/office/drawing/2014/main" id="{2D57DAAB-A2BD-114C-B4C4-FC82BA9F0C67}"/>
                </a:ext>
              </a:extLst>
            </p:cNvPr>
            <p:cNvSpPr/>
            <p:nvPr/>
          </p:nvSpPr>
          <p:spPr>
            <a:xfrm>
              <a:off x="9244727" y="5541957"/>
              <a:ext cx="651888" cy="651666"/>
            </a:xfrm>
            <a:custGeom>
              <a:avLst/>
              <a:gdLst>
                <a:gd name="connsiteX0" fmla="*/ 651889 w 651888"/>
                <a:gd name="connsiteY0" fmla="*/ 58448 h 651666"/>
                <a:gd name="connsiteX1" fmla="*/ 647402 w 651888"/>
                <a:gd name="connsiteY1" fmla="*/ 47639 h 651666"/>
                <a:gd name="connsiteX2" fmla="*/ 604097 w 651888"/>
                <a:gd name="connsiteY2" fmla="*/ 4334 h 651666"/>
                <a:gd name="connsiteX3" fmla="*/ 582478 w 651888"/>
                <a:gd name="connsiteY3" fmla="*/ 4334 h 651666"/>
                <a:gd name="connsiteX4" fmla="*/ 539581 w 651888"/>
                <a:gd name="connsiteY4" fmla="*/ 47231 h 651666"/>
                <a:gd name="connsiteX5" fmla="*/ 501443 w 651888"/>
                <a:gd name="connsiteY5" fmla="*/ 35878 h 651666"/>
                <a:gd name="connsiteX6" fmla="*/ 452155 w 651888"/>
                <a:gd name="connsiteY6" fmla="*/ 56273 h 651666"/>
                <a:gd name="connsiteX7" fmla="*/ 432304 w 651888"/>
                <a:gd name="connsiteY7" fmla="*/ 76124 h 651666"/>
                <a:gd name="connsiteX8" fmla="*/ 430401 w 651888"/>
                <a:gd name="connsiteY8" fmla="*/ 78163 h 651666"/>
                <a:gd name="connsiteX9" fmla="*/ 429721 w 651888"/>
                <a:gd name="connsiteY9" fmla="*/ 78775 h 651666"/>
                <a:gd name="connsiteX10" fmla="*/ 41471 w 651888"/>
                <a:gd name="connsiteY10" fmla="*/ 467093 h 651666"/>
                <a:gd name="connsiteX11" fmla="*/ 40927 w 651888"/>
                <a:gd name="connsiteY11" fmla="*/ 467705 h 651666"/>
                <a:gd name="connsiteX12" fmla="*/ 39228 w 651888"/>
                <a:gd name="connsiteY12" fmla="*/ 470016 h 651666"/>
                <a:gd name="connsiteX13" fmla="*/ 38684 w 651888"/>
                <a:gd name="connsiteY13" fmla="*/ 470968 h 651666"/>
                <a:gd name="connsiteX14" fmla="*/ 37664 w 651888"/>
                <a:gd name="connsiteY14" fmla="*/ 473687 h 651666"/>
                <a:gd name="connsiteX15" fmla="*/ 410 w 651888"/>
                <a:gd name="connsiteY15" fmla="*/ 632903 h 651666"/>
                <a:gd name="connsiteX16" fmla="*/ 4489 w 651888"/>
                <a:gd name="connsiteY16" fmla="*/ 647179 h 651666"/>
                <a:gd name="connsiteX17" fmla="*/ 15298 w 651888"/>
                <a:gd name="connsiteY17" fmla="*/ 651666 h 651666"/>
                <a:gd name="connsiteX18" fmla="*/ 18765 w 651888"/>
                <a:gd name="connsiteY18" fmla="*/ 651258 h 651666"/>
                <a:gd name="connsiteX19" fmla="*/ 177437 w 651888"/>
                <a:gd name="connsiteY19" fmla="*/ 614208 h 651666"/>
                <a:gd name="connsiteX20" fmla="*/ 177913 w 651888"/>
                <a:gd name="connsiteY20" fmla="*/ 614004 h 651666"/>
                <a:gd name="connsiteX21" fmla="*/ 180700 w 651888"/>
                <a:gd name="connsiteY21" fmla="*/ 612916 h 651666"/>
                <a:gd name="connsiteX22" fmla="*/ 181652 w 651888"/>
                <a:gd name="connsiteY22" fmla="*/ 612440 h 651666"/>
                <a:gd name="connsiteX23" fmla="*/ 184167 w 651888"/>
                <a:gd name="connsiteY23" fmla="*/ 610605 h 651666"/>
                <a:gd name="connsiteX24" fmla="*/ 184711 w 651888"/>
                <a:gd name="connsiteY24" fmla="*/ 610129 h 651666"/>
                <a:gd name="connsiteX25" fmla="*/ 572893 w 651888"/>
                <a:gd name="connsiteY25" fmla="*/ 221947 h 651666"/>
                <a:gd name="connsiteX26" fmla="*/ 573573 w 651888"/>
                <a:gd name="connsiteY26" fmla="*/ 221131 h 651666"/>
                <a:gd name="connsiteX27" fmla="*/ 573981 w 651888"/>
                <a:gd name="connsiteY27" fmla="*/ 220791 h 651666"/>
                <a:gd name="connsiteX28" fmla="*/ 575544 w 651888"/>
                <a:gd name="connsiteY28" fmla="*/ 219296 h 651666"/>
                <a:gd name="connsiteX29" fmla="*/ 595395 w 651888"/>
                <a:gd name="connsiteY29" fmla="*/ 199445 h 651666"/>
                <a:gd name="connsiteX30" fmla="*/ 604437 w 651888"/>
                <a:gd name="connsiteY30" fmla="*/ 112087 h 651666"/>
                <a:gd name="connsiteX31" fmla="*/ 647402 w 651888"/>
                <a:gd name="connsiteY31" fmla="*/ 69122 h 651666"/>
                <a:gd name="connsiteX32" fmla="*/ 651889 w 651888"/>
                <a:gd name="connsiteY32" fmla="*/ 58312 h 651666"/>
                <a:gd name="connsiteX33" fmla="*/ 143717 w 651888"/>
                <a:gd name="connsiteY33" fmla="*/ 590754 h 651666"/>
                <a:gd name="connsiteX34" fmla="*/ 35829 w 651888"/>
                <a:gd name="connsiteY34" fmla="*/ 615975 h 651666"/>
                <a:gd name="connsiteX35" fmla="*/ 61050 w 651888"/>
                <a:gd name="connsiteY35" fmla="*/ 508019 h 651666"/>
                <a:gd name="connsiteX36" fmla="*/ 143785 w 651888"/>
                <a:gd name="connsiteY36" fmla="*/ 590754 h 651666"/>
                <a:gd name="connsiteX37" fmla="*/ 540533 w 651888"/>
                <a:gd name="connsiteY37" fmla="*/ 211274 h 651666"/>
                <a:gd name="connsiteX38" fmla="*/ 174038 w 651888"/>
                <a:gd name="connsiteY38" fmla="*/ 577769 h 651666"/>
                <a:gd name="connsiteX39" fmla="*/ 74035 w 651888"/>
                <a:gd name="connsiteY39" fmla="*/ 477766 h 651666"/>
                <a:gd name="connsiteX40" fmla="*/ 440530 w 651888"/>
                <a:gd name="connsiteY40" fmla="*/ 111271 h 651666"/>
                <a:gd name="connsiteX41" fmla="*/ 540533 w 651888"/>
                <a:gd name="connsiteY41" fmla="*/ 211274 h 651666"/>
                <a:gd name="connsiteX42" fmla="*/ 473842 w 651888"/>
                <a:gd name="connsiteY42" fmla="*/ 77959 h 651666"/>
                <a:gd name="connsiteX43" fmla="*/ 501511 w 651888"/>
                <a:gd name="connsiteY43" fmla="*/ 66538 h 651666"/>
                <a:gd name="connsiteX44" fmla="*/ 529180 w 651888"/>
                <a:gd name="connsiteY44" fmla="*/ 77959 h 651666"/>
                <a:gd name="connsiteX45" fmla="*/ 573913 w 651888"/>
                <a:gd name="connsiteY45" fmla="*/ 122692 h 651666"/>
                <a:gd name="connsiteX46" fmla="*/ 573913 w 651888"/>
                <a:gd name="connsiteY46" fmla="*/ 177962 h 651666"/>
                <a:gd name="connsiteX47" fmla="*/ 562220 w 651888"/>
                <a:gd name="connsiteY47" fmla="*/ 189655 h 651666"/>
                <a:gd name="connsiteX48" fmla="*/ 462217 w 651888"/>
                <a:gd name="connsiteY48" fmla="*/ 89652 h 651666"/>
                <a:gd name="connsiteX49" fmla="*/ 473910 w 651888"/>
                <a:gd name="connsiteY49" fmla="*/ 77959 h 651666"/>
                <a:gd name="connsiteX50" fmla="*/ 614974 w 651888"/>
                <a:gd name="connsiteY50" fmla="*/ 58516 h 651666"/>
                <a:gd name="connsiteX51" fmla="*/ 589685 w 651888"/>
                <a:gd name="connsiteY51" fmla="*/ 83806 h 651666"/>
                <a:gd name="connsiteX52" fmla="*/ 567998 w 651888"/>
                <a:gd name="connsiteY52" fmla="*/ 62119 h 651666"/>
                <a:gd name="connsiteX53" fmla="*/ 593288 w 651888"/>
                <a:gd name="connsiteY53" fmla="*/ 36830 h 651666"/>
                <a:gd name="connsiteX54" fmla="*/ 614974 w 651888"/>
                <a:gd name="connsiteY54" fmla="*/ 58516 h 651666"/>
                <a:gd name="connsiteX55" fmla="*/ 183419 w 651888"/>
                <a:gd name="connsiteY55" fmla="*/ 609177 h 651666"/>
                <a:gd name="connsiteX56" fmla="*/ 183419 w 651888"/>
                <a:gd name="connsiteY56" fmla="*/ 609177 h 651666"/>
                <a:gd name="connsiteX57" fmla="*/ 183419 w 651888"/>
                <a:gd name="connsiteY57" fmla="*/ 609177 h 651666"/>
                <a:gd name="connsiteX58" fmla="*/ 183419 w 651888"/>
                <a:gd name="connsiteY58" fmla="*/ 609177 h 65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1888" h="651666">
                  <a:moveTo>
                    <a:pt x="651889" y="58448"/>
                  </a:moveTo>
                  <a:cubicBezTo>
                    <a:pt x="651889" y="54437"/>
                    <a:pt x="650257" y="50494"/>
                    <a:pt x="647402" y="47639"/>
                  </a:cubicBezTo>
                  <a:lnTo>
                    <a:pt x="604097" y="4334"/>
                  </a:lnTo>
                  <a:cubicBezTo>
                    <a:pt x="598318" y="-1445"/>
                    <a:pt x="588257" y="-1445"/>
                    <a:pt x="582478" y="4334"/>
                  </a:cubicBezTo>
                  <a:lnTo>
                    <a:pt x="539581" y="47231"/>
                  </a:lnTo>
                  <a:cubicBezTo>
                    <a:pt x="528228" y="39821"/>
                    <a:pt x="515107" y="35878"/>
                    <a:pt x="501443" y="35878"/>
                  </a:cubicBezTo>
                  <a:cubicBezTo>
                    <a:pt x="482816" y="35878"/>
                    <a:pt x="465344" y="43152"/>
                    <a:pt x="452155" y="56273"/>
                  </a:cubicBezTo>
                  <a:lnTo>
                    <a:pt x="432304" y="76124"/>
                  </a:lnTo>
                  <a:cubicBezTo>
                    <a:pt x="431693" y="76736"/>
                    <a:pt x="431081" y="77415"/>
                    <a:pt x="430401" y="78163"/>
                  </a:cubicBezTo>
                  <a:cubicBezTo>
                    <a:pt x="430129" y="78367"/>
                    <a:pt x="429925" y="78571"/>
                    <a:pt x="429721" y="78775"/>
                  </a:cubicBezTo>
                  <a:lnTo>
                    <a:pt x="41471" y="467093"/>
                  </a:lnTo>
                  <a:cubicBezTo>
                    <a:pt x="41471" y="467093"/>
                    <a:pt x="41199" y="467365"/>
                    <a:pt x="40927" y="467705"/>
                  </a:cubicBezTo>
                  <a:cubicBezTo>
                    <a:pt x="40248" y="468453"/>
                    <a:pt x="39704" y="469200"/>
                    <a:pt x="39228" y="470016"/>
                  </a:cubicBezTo>
                  <a:cubicBezTo>
                    <a:pt x="39024" y="470356"/>
                    <a:pt x="38888" y="470696"/>
                    <a:pt x="38684" y="470968"/>
                  </a:cubicBezTo>
                  <a:cubicBezTo>
                    <a:pt x="38276" y="471852"/>
                    <a:pt x="37868" y="472803"/>
                    <a:pt x="37664" y="473687"/>
                  </a:cubicBezTo>
                  <a:lnTo>
                    <a:pt x="410" y="632903"/>
                  </a:lnTo>
                  <a:cubicBezTo>
                    <a:pt x="-814" y="638070"/>
                    <a:pt x="750" y="643440"/>
                    <a:pt x="4489" y="647179"/>
                  </a:cubicBezTo>
                  <a:cubicBezTo>
                    <a:pt x="7344" y="650035"/>
                    <a:pt x="11287" y="651666"/>
                    <a:pt x="15298" y="651666"/>
                  </a:cubicBezTo>
                  <a:cubicBezTo>
                    <a:pt x="16454" y="651666"/>
                    <a:pt x="17609" y="651530"/>
                    <a:pt x="18765" y="651258"/>
                  </a:cubicBezTo>
                  <a:lnTo>
                    <a:pt x="177437" y="614208"/>
                  </a:lnTo>
                  <a:cubicBezTo>
                    <a:pt x="177437" y="614208"/>
                    <a:pt x="177777" y="614072"/>
                    <a:pt x="177913" y="614004"/>
                  </a:cubicBezTo>
                  <a:cubicBezTo>
                    <a:pt x="178932" y="613732"/>
                    <a:pt x="179816" y="613392"/>
                    <a:pt x="180700" y="612916"/>
                  </a:cubicBezTo>
                  <a:cubicBezTo>
                    <a:pt x="180972" y="612780"/>
                    <a:pt x="181312" y="612576"/>
                    <a:pt x="181652" y="612440"/>
                  </a:cubicBezTo>
                  <a:cubicBezTo>
                    <a:pt x="182468" y="611964"/>
                    <a:pt x="183283" y="611352"/>
                    <a:pt x="184167" y="610605"/>
                  </a:cubicBezTo>
                  <a:cubicBezTo>
                    <a:pt x="184303" y="610537"/>
                    <a:pt x="184439" y="610401"/>
                    <a:pt x="184711" y="610129"/>
                  </a:cubicBezTo>
                  <a:lnTo>
                    <a:pt x="572893" y="221947"/>
                  </a:lnTo>
                  <a:cubicBezTo>
                    <a:pt x="572893" y="221947"/>
                    <a:pt x="573301" y="221471"/>
                    <a:pt x="573573" y="221131"/>
                  </a:cubicBezTo>
                  <a:lnTo>
                    <a:pt x="573981" y="220791"/>
                  </a:lnTo>
                  <a:cubicBezTo>
                    <a:pt x="574524" y="220315"/>
                    <a:pt x="575068" y="219839"/>
                    <a:pt x="575544" y="219296"/>
                  </a:cubicBezTo>
                  <a:lnTo>
                    <a:pt x="595395" y="199445"/>
                  </a:lnTo>
                  <a:cubicBezTo>
                    <a:pt x="618713" y="176126"/>
                    <a:pt x="622384" y="139620"/>
                    <a:pt x="604437" y="112087"/>
                  </a:cubicBezTo>
                  <a:lnTo>
                    <a:pt x="647402" y="69122"/>
                  </a:lnTo>
                  <a:cubicBezTo>
                    <a:pt x="650257" y="66266"/>
                    <a:pt x="651889" y="62391"/>
                    <a:pt x="651889" y="58312"/>
                  </a:cubicBezTo>
                  <a:close/>
                  <a:moveTo>
                    <a:pt x="143717" y="590754"/>
                  </a:moveTo>
                  <a:lnTo>
                    <a:pt x="35829" y="615975"/>
                  </a:lnTo>
                  <a:lnTo>
                    <a:pt x="61050" y="508019"/>
                  </a:lnTo>
                  <a:lnTo>
                    <a:pt x="143785" y="590754"/>
                  </a:lnTo>
                  <a:close/>
                  <a:moveTo>
                    <a:pt x="540533" y="211274"/>
                  </a:moveTo>
                  <a:lnTo>
                    <a:pt x="174038" y="577769"/>
                  </a:lnTo>
                  <a:lnTo>
                    <a:pt x="74035" y="477766"/>
                  </a:lnTo>
                  <a:lnTo>
                    <a:pt x="440530" y="111271"/>
                  </a:lnTo>
                  <a:lnTo>
                    <a:pt x="540533" y="211274"/>
                  </a:lnTo>
                  <a:close/>
                  <a:moveTo>
                    <a:pt x="473842" y="77959"/>
                  </a:moveTo>
                  <a:cubicBezTo>
                    <a:pt x="481252" y="70549"/>
                    <a:pt x="491042" y="66538"/>
                    <a:pt x="501511" y="66538"/>
                  </a:cubicBezTo>
                  <a:cubicBezTo>
                    <a:pt x="511980" y="66538"/>
                    <a:pt x="521770" y="70617"/>
                    <a:pt x="529180" y="77959"/>
                  </a:cubicBezTo>
                  <a:lnTo>
                    <a:pt x="573913" y="122692"/>
                  </a:lnTo>
                  <a:cubicBezTo>
                    <a:pt x="589141" y="137920"/>
                    <a:pt x="589141" y="162734"/>
                    <a:pt x="573913" y="177962"/>
                  </a:cubicBezTo>
                  <a:lnTo>
                    <a:pt x="562220" y="189655"/>
                  </a:lnTo>
                  <a:lnTo>
                    <a:pt x="462217" y="89652"/>
                  </a:lnTo>
                  <a:lnTo>
                    <a:pt x="473910" y="77959"/>
                  </a:lnTo>
                  <a:close/>
                  <a:moveTo>
                    <a:pt x="614974" y="58516"/>
                  </a:moveTo>
                  <a:lnTo>
                    <a:pt x="589685" y="83806"/>
                  </a:lnTo>
                  <a:lnTo>
                    <a:pt x="567998" y="62119"/>
                  </a:lnTo>
                  <a:lnTo>
                    <a:pt x="593288" y="36830"/>
                  </a:lnTo>
                  <a:lnTo>
                    <a:pt x="614974" y="58516"/>
                  </a:lnTo>
                  <a:close/>
                  <a:moveTo>
                    <a:pt x="183419" y="609177"/>
                  </a:moveTo>
                  <a:cubicBezTo>
                    <a:pt x="183419" y="609177"/>
                    <a:pt x="183419" y="609177"/>
                    <a:pt x="183419" y="609177"/>
                  </a:cubicBezTo>
                  <a:lnTo>
                    <a:pt x="183419" y="609177"/>
                  </a:lnTo>
                  <a:cubicBezTo>
                    <a:pt x="183419" y="609177"/>
                    <a:pt x="183419" y="609177"/>
                    <a:pt x="183419" y="609177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71244479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Rectangle 248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50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PICTOS ET ILLUSTRATIONS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5" name="Graphique 41">
            <a:extLst>
              <a:ext uri="{FF2B5EF4-FFF2-40B4-BE49-F238E27FC236}">
                <a16:creationId xmlns:a16="http://schemas.microsoft.com/office/drawing/2014/main" id="{E8773815-6A38-D346-AABA-47F8ADF52D69}"/>
              </a:ext>
            </a:extLst>
          </p:cNvPr>
          <p:cNvGrpSpPr/>
          <p:nvPr/>
        </p:nvGrpSpPr>
        <p:grpSpPr>
          <a:xfrm>
            <a:off x="3432628" y="4759984"/>
            <a:ext cx="1162506" cy="1162506"/>
            <a:chOff x="3432628" y="4679302"/>
            <a:chExt cx="1162506" cy="1162506"/>
          </a:xfrm>
        </p:grpSpPr>
        <p:sp>
          <p:nvSpPr>
            <p:cNvPr id="6" name="Forme libre 5">
              <a:extLst>
                <a:ext uri="{FF2B5EF4-FFF2-40B4-BE49-F238E27FC236}">
                  <a16:creationId xmlns:a16="http://schemas.microsoft.com/office/drawing/2014/main" id="{7B4331FB-33D5-9246-856A-9BE155B76EC7}"/>
                </a:ext>
              </a:extLst>
            </p:cNvPr>
            <p:cNvSpPr/>
            <p:nvPr/>
          </p:nvSpPr>
          <p:spPr>
            <a:xfrm>
              <a:off x="3825976" y="4872917"/>
              <a:ext cx="427203" cy="749646"/>
            </a:xfrm>
            <a:custGeom>
              <a:avLst/>
              <a:gdLst>
                <a:gd name="connsiteX0" fmla="*/ 239435 w 427203"/>
                <a:gd name="connsiteY0" fmla="*/ 379208 h 749646"/>
                <a:gd name="connsiteX1" fmla="*/ 427204 w 427203"/>
                <a:gd name="connsiteY1" fmla="*/ 15432 h 749646"/>
                <a:gd name="connsiteX2" fmla="*/ 411772 w 427203"/>
                <a:gd name="connsiteY2" fmla="*/ 0 h 749646"/>
                <a:gd name="connsiteX3" fmla="*/ 396340 w 427203"/>
                <a:gd name="connsiteY3" fmla="*/ 15432 h 749646"/>
                <a:gd name="connsiteX4" fmla="*/ 213602 w 427203"/>
                <a:gd name="connsiteY4" fmla="*/ 359969 h 749646"/>
                <a:gd name="connsiteX5" fmla="*/ 30864 w 427203"/>
                <a:gd name="connsiteY5" fmla="*/ 15432 h 749646"/>
                <a:gd name="connsiteX6" fmla="*/ 15432 w 427203"/>
                <a:gd name="connsiteY6" fmla="*/ 0 h 749646"/>
                <a:gd name="connsiteX7" fmla="*/ 0 w 427203"/>
                <a:gd name="connsiteY7" fmla="*/ 15432 h 749646"/>
                <a:gd name="connsiteX8" fmla="*/ 187769 w 427203"/>
                <a:gd name="connsiteY8" fmla="*/ 379208 h 749646"/>
                <a:gd name="connsiteX9" fmla="*/ 0 w 427203"/>
                <a:gd name="connsiteY9" fmla="*/ 734214 h 749646"/>
                <a:gd name="connsiteX10" fmla="*/ 15432 w 427203"/>
                <a:gd name="connsiteY10" fmla="*/ 749646 h 749646"/>
                <a:gd name="connsiteX11" fmla="*/ 30864 w 427203"/>
                <a:gd name="connsiteY11" fmla="*/ 734214 h 749646"/>
                <a:gd name="connsiteX12" fmla="*/ 213602 w 427203"/>
                <a:gd name="connsiteY12" fmla="*/ 398447 h 749646"/>
                <a:gd name="connsiteX13" fmla="*/ 396340 w 427203"/>
                <a:gd name="connsiteY13" fmla="*/ 734214 h 749646"/>
                <a:gd name="connsiteX14" fmla="*/ 411772 w 427203"/>
                <a:gd name="connsiteY14" fmla="*/ 749646 h 749646"/>
                <a:gd name="connsiteX15" fmla="*/ 427204 w 427203"/>
                <a:gd name="connsiteY15" fmla="*/ 734214 h 749646"/>
                <a:gd name="connsiteX16" fmla="*/ 239435 w 427203"/>
                <a:gd name="connsiteY16" fmla="*/ 379208 h 74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7203" h="749646">
                  <a:moveTo>
                    <a:pt x="239435" y="379208"/>
                  </a:moveTo>
                  <a:cubicBezTo>
                    <a:pt x="334747" y="307690"/>
                    <a:pt x="427204" y="226111"/>
                    <a:pt x="427204" y="15432"/>
                  </a:cubicBezTo>
                  <a:cubicBezTo>
                    <a:pt x="427204" y="6934"/>
                    <a:pt x="420270" y="0"/>
                    <a:pt x="411772" y="0"/>
                  </a:cubicBezTo>
                  <a:cubicBezTo>
                    <a:pt x="403274" y="0"/>
                    <a:pt x="396340" y="6934"/>
                    <a:pt x="396340" y="15432"/>
                  </a:cubicBezTo>
                  <a:cubicBezTo>
                    <a:pt x="396340" y="216525"/>
                    <a:pt x="309118" y="288859"/>
                    <a:pt x="213602" y="359969"/>
                  </a:cubicBezTo>
                  <a:cubicBezTo>
                    <a:pt x="118086" y="288859"/>
                    <a:pt x="30864" y="216525"/>
                    <a:pt x="30864" y="15432"/>
                  </a:cubicBezTo>
                  <a:cubicBezTo>
                    <a:pt x="30864" y="6934"/>
                    <a:pt x="23930" y="0"/>
                    <a:pt x="15432" y="0"/>
                  </a:cubicBezTo>
                  <a:cubicBezTo>
                    <a:pt x="6934" y="0"/>
                    <a:pt x="0" y="6934"/>
                    <a:pt x="0" y="15432"/>
                  </a:cubicBezTo>
                  <a:cubicBezTo>
                    <a:pt x="0" y="226179"/>
                    <a:pt x="92457" y="307690"/>
                    <a:pt x="187769" y="379208"/>
                  </a:cubicBezTo>
                  <a:cubicBezTo>
                    <a:pt x="93068" y="449978"/>
                    <a:pt x="0" y="529042"/>
                    <a:pt x="0" y="734214"/>
                  </a:cubicBezTo>
                  <a:cubicBezTo>
                    <a:pt x="0" y="742712"/>
                    <a:pt x="6934" y="749646"/>
                    <a:pt x="15432" y="749646"/>
                  </a:cubicBezTo>
                  <a:cubicBezTo>
                    <a:pt x="23930" y="749646"/>
                    <a:pt x="30864" y="742712"/>
                    <a:pt x="30864" y="734214"/>
                  </a:cubicBezTo>
                  <a:cubicBezTo>
                    <a:pt x="30864" y="538968"/>
                    <a:pt x="118630" y="469013"/>
                    <a:pt x="213602" y="398447"/>
                  </a:cubicBezTo>
                  <a:cubicBezTo>
                    <a:pt x="308574" y="469013"/>
                    <a:pt x="396408" y="538900"/>
                    <a:pt x="396340" y="734214"/>
                  </a:cubicBezTo>
                  <a:cubicBezTo>
                    <a:pt x="396340" y="742712"/>
                    <a:pt x="403274" y="749646"/>
                    <a:pt x="411772" y="749646"/>
                  </a:cubicBezTo>
                  <a:cubicBezTo>
                    <a:pt x="420270" y="749646"/>
                    <a:pt x="427204" y="742712"/>
                    <a:pt x="427204" y="734214"/>
                  </a:cubicBezTo>
                  <a:cubicBezTo>
                    <a:pt x="427204" y="529042"/>
                    <a:pt x="334136" y="449978"/>
                    <a:pt x="239435" y="379208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Forme libre 6">
              <a:extLst>
                <a:ext uri="{FF2B5EF4-FFF2-40B4-BE49-F238E27FC236}">
                  <a16:creationId xmlns:a16="http://schemas.microsoft.com/office/drawing/2014/main" id="{7945FA03-2900-CC49-9AE1-68CDF413DD56}"/>
                </a:ext>
              </a:extLst>
            </p:cNvPr>
            <p:cNvSpPr/>
            <p:nvPr/>
          </p:nvSpPr>
          <p:spPr>
            <a:xfrm>
              <a:off x="3888860" y="5540372"/>
              <a:ext cx="301435" cy="30864"/>
            </a:xfrm>
            <a:custGeom>
              <a:avLst/>
              <a:gdLst>
                <a:gd name="connsiteX0" fmla="*/ 298445 w 301435"/>
                <a:gd name="connsiteY0" fmla="*/ 0 h 30864"/>
                <a:gd name="connsiteX1" fmla="*/ 2991 w 301435"/>
                <a:gd name="connsiteY1" fmla="*/ 0 h 30864"/>
                <a:gd name="connsiteX2" fmla="*/ 0 w 301435"/>
                <a:gd name="connsiteY2" fmla="*/ 30864 h 30864"/>
                <a:gd name="connsiteX3" fmla="*/ 301436 w 301435"/>
                <a:gd name="connsiteY3" fmla="*/ 30864 h 30864"/>
                <a:gd name="connsiteX4" fmla="*/ 298445 w 301435"/>
                <a:gd name="connsiteY4" fmla="*/ 0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435" h="30864">
                  <a:moveTo>
                    <a:pt x="298445" y="0"/>
                  </a:moveTo>
                  <a:lnTo>
                    <a:pt x="2991" y="0"/>
                  </a:lnTo>
                  <a:cubicBezTo>
                    <a:pt x="1700" y="9857"/>
                    <a:pt x="680" y="20123"/>
                    <a:pt x="0" y="30864"/>
                  </a:cubicBezTo>
                  <a:lnTo>
                    <a:pt x="301436" y="30864"/>
                  </a:lnTo>
                  <a:cubicBezTo>
                    <a:pt x="300756" y="20123"/>
                    <a:pt x="299736" y="9857"/>
                    <a:pt x="298445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 7">
              <a:extLst>
                <a:ext uri="{FF2B5EF4-FFF2-40B4-BE49-F238E27FC236}">
                  <a16:creationId xmlns:a16="http://schemas.microsoft.com/office/drawing/2014/main" id="{4F5C6FA5-243B-D346-8830-6CA7FBC50961}"/>
                </a:ext>
              </a:extLst>
            </p:cNvPr>
            <p:cNvSpPr/>
            <p:nvPr/>
          </p:nvSpPr>
          <p:spPr>
            <a:xfrm>
              <a:off x="3907080" y="5442680"/>
              <a:ext cx="264929" cy="30864"/>
            </a:xfrm>
            <a:custGeom>
              <a:avLst/>
              <a:gdLst>
                <a:gd name="connsiteX0" fmla="*/ 264929 w 264929"/>
                <a:gd name="connsiteY0" fmla="*/ 30864 h 30864"/>
                <a:gd name="connsiteX1" fmla="*/ 252352 w 264929"/>
                <a:gd name="connsiteY1" fmla="*/ 0 h 30864"/>
                <a:gd name="connsiteX2" fmla="*/ 12577 w 264929"/>
                <a:gd name="connsiteY2" fmla="*/ 0 h 30864"/>
                <a:gd name="connsiteX3" fmla="*/ 0 w 264929"/>
                <a:gd name="connsiteY3" fmla="*/ 30864 h 30864"/>
                <a:gd name="connsiteX4" fmla="*/ 264861 w 264929"/>
                <a:gd name="connsiteY4" fmla="*/ 30864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929" h="30864">
                  <a:moveTo>
                    <a:pt x="264929" y="30864"/>
                  </a:moveTo>
                  <a:cubicBezTo>
                    <a:pt x="261190" y="19919"/>
                    <a:pt x="257043" y="9654"/>
                    <a:pt x="252352" y="0"/>
                  </a:cubicBezTo>
                  <a:lnTo>
                    <a:pt x="12577" y="0"/>
                  </a:lnTo>
                  <a:cubicBezTo>
                    <a:pt x="7954" y="9722"/>
                    <a:pt x="3739" y="19987"/>
                    <a:pt x="0" y="30864"/>
                  </a:cubicBezTo>
                  <a:lnTo>
                    <a:pt x="264861" y="30864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 8">
              <a:extLst>
                <a:ext uri="{FF2B5EF4-FFF2-40B4-BE49-F238E27FC236}">
                  <a16:creationId xmlns:a16="http://schemas.microsoft.com/office/drawing/2014/main" id="{64C929D6-3A87-1140-B163-EE649647EBD0}"/>
                </a:ext>
              </a:extLst>
            </p:cNvPr>
            <p:cNvSpPr/>
            <p:nvPr/>
          </p:nvSpPr>
          <p:spPr>
            <a:xfrm>
              <a:off x="3964933" y="5344989"/>
              <a:ext cx="149358" cy="30864"/>
            </a:xfrm>
            <a:custGeom>
              <a:avLst/>
              <a:gdLst>
                <a:gd name="connsiteX0" fmla="*/ 149358 w 149358"/>
                <a:gd name="connsiteY0" fmla="*/ 30864 h 30864"/>
                <a:gd name="connsiteX1" fmla="*/ 117882 w 149358"/>
                <a:gd name="connsiteY1" fmla="*/ 0 h 30864"/>
                <a:gd name="connsiteX2" fmla="*/ 31408 w 149358"/>
                <a:gd name="connsiteY2" fmla="*/ 0 h 30864"/>
                <a:gd name="connsiteX3" fmla="*/ 0 w 149358"/>
                <a:gd name="connsiteY3" fmla="*/ 30864 h 30864"/>
                <a:gd name="connsiteX4" fmla="*/ 149358 w 149358"/>
                <a:gd name="connsiteY4" fmla="*/ 30864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58" h="30864">
                  <a:moveTo>
                    <a:pt x="149358" y="30864"/>
                  </a:moveTo>
                  <a:cubicBezTo>
                    <a:pt x="139501" y="19987"/>
                    <a:pt x="128963" y="9722"/>
                    <a:pt x="117882" y="0"/>
                  </a:cubicBezTo>
                  <a:lnTo>
                    <a:pt x="31408" y="0"/>
                  </a:lnTo>
                  <a:cubicBezTo>
                    <a:pt x="20327" y="9790"/>
                    <a:pt x="9857" y="19987"/>
                    <a:pt x="0" y="30864"/>
                  </a:cubicBezTo>
                  <a:lnTo>
                    <a:pt x="149358" y="30864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 9">
              <a:extLst>
                <a:ext uri="{FF2B5EF4-FFF2-40B4-BE49-F238E27FC236}">
                  <a16:creationId xmlns:a16="http://schemas.microsoft.com/office/drawing/2014/main" id="{E0F08040-FD03-B94B-8CA8-B2248008E950}"/>
                </a:ext>
              </a:extLst>
            </p:cNvPr>
            <p:cNvSpPr/>
            <p:nvPr/>
          </p:nvSpPr>
          <p:spPr>
            <a:xfrm>
              <a:off x="3965953" y="5128464"/>
              <a:ext cx="147250" cy="30864"/>
            </a:xfrm>
            <a:custGeom>
              <a:avLst/>
              <a:gdLst>
                <a:gd name="connsiteX0" fmla="*/ 31000 w 147250"/>
                <a:gd name="connsiteY0" fmla="*/ 30864 h 30864"/>
                <a:gd name="connsiteX1" fmla="*/ 116251 w 147250"/>
                <a:gd name="connsiteY1" fmla="*/ 30864 h 30864"/>
                <a:gd name="connsiteX2" fmla="*/ 147251 w 147250"/>
                <a:gd name="connsiteY2" fmla="*/ 0 h 30864"/>
                <a:gd name="connsiteX3" fmla="*/ 0 w 147250"/>
                <a:gd name="connsiteY3" fmla="*/ 0 h 30864"/>
                <a:gd name="connsiteX4" fmla="*/ 31000 w 147250"/>
                <a:gd name="connsiteY4" fmla="*/ 30864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50" h="30864">
                  <a:moveTo>
                    <a:pt x="31000" y="30864"/>
                  </a:moveTo>
                  <a:lnTo>
                    <a:pt x="116251" y="30864"/>
                  </a:lnTo>
                  <a:cubicBezTo>
                    <a:pt x="127128" y="21075"/>
                    <a:pt x="137529" y="10877"/>
                    <a:pt x="147251" y="0"/>
                  </a:cubicBezTo>
                  <a:lnTo>
                    <a:pt x="0" y="0"/>
                  </a:lnTo>
                  <a:cubicBezTo>
                    <a:pt x="9722" y="10945"/>
                    <a:pt x="20055" y="21143"/>
                    <a:pt x="31000" y="3086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 10">
              <a:extLst>
                <a:ext uri="{FF2B5EF4-FFF2-40B4-BE49-F238E27FC236}">
                  <a16:creationId xmlns:a16="http://schemas.microsoft.com/office/drawing/2014/main" id="{EEF34463-184A-1E42-B28D-B233A977D68C}"/>
                </a:ext>
              </a:extLst>
            </p:cNvPr>
            <p:cNvSpPr/>
            <p:nvPr/>
          </p:nvSpPr>
          <p:spPr>
            <a:xfrm>
              <a:off x="3908507" y="5030705"/>
              <a:ext cx="262073" cy="30864"/>
            </a:xfrm>
            <a:custGeom>
              <a:avLst/>
              <a:gdLst>
                <a:gd name="connsiteX0" fmla="*/ 262074 w 262073"/>
                <a:gd name="connsiteY0" fmla="*/ 0 h 30864"/>
                <a:gd name="connsiteX1" fmla="*/ 0 w 262073"/>
                <a:gd name="connsiteY1" fmla="*/ 0 h 30864"/>
                <a:gd name="connsiteX2" fmla="*/ 12645 w 262073"/>
                <a:gd name="connsiteY2" fmla="*/ 30864 h 30864"/>
                <a:gd name="connsiteX3" fmla="*/ 249429 w 262073"/>
                <a:gd name="connsiteY3" fmla="*/ 30864 h 30864"/>
                <a:gd name="connsiteX4" fmla="*/ 262074 w 262073"/>
                <a:gd name="connsiteY4" fmla="*/ 0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073" h="30864">
                  <a:moveTo>
                    <a:pt x="262074" y="0"/>
                  </a:moveTo>
                  <a:lnTo>
                    <a:pt x="0" y="0"/>
                  </a:lnTo>
                  <a:cubicBezTo>
                    <a:pt x="3739" y="10945"/>
                    <a:pt x="8022" y="21211"/>
                    <a:pt x="12645" y="30864"/>
                  </a:cubicBezTo>
                  <a:lnTo>
                    <a:pt x="249429" y="30864"/>
                  </a:lnTo>
                  <a:cubicBezTo>
                    <a:pt x="254052" y="21143"/>
                    <a:pt x="258267" y="10877"/>
                    <a:pt x="262074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 11">
              <a:extLst>
                <a:ext uri="{FF2B5EF4-FFF2-40B4-BE49-F238E27FC236}">
                  <a16:creationId xmlns:a16="http://schemas.microsoft.com/office/drawing/2014/main" id="{6F96BA09-5D27-5449-A92C-72051078BC58}"/>
                </a:ext>
              </a:extLst>
            </p:cNvPr>
            <p:cNvSpPr/>
            <p:nvPr/>
          </p:nvSpPr>
          <p:spPr>
            <a:xfrm>
              <a:off x="3889336" y="4933013"/>
              <a:ext cx="300348" cy="30864"/>
            </a:xfrm>
            <a:custGeom>
              <a:avLst/>
              <a:gdLst>
                <a:gd name="connsiteX0" fmla="*/ 297017 w 300348"/>
                <a:gd name="connsiteY0" fmla="*/ 30864 h 30864"/>
                <a:gd name="connsiteX1" fmla="*/ 300348 w 300348"/>
                <a:gd name="connsiteY1" fmla="*/ 0 h 30864"/>
                <a:gd name="connsiteX2" fmla="*/ 0 w 300348"/>
                <a:gd name="connsiteY2" fmla="*/ 0 h 30864"/>
                <a:gd name="connsiteX3" fmla="*/ 3331 w 300348"/>
                <a:gd name="connsiteY3" fmla="*/ 30864 h 30864"/>
                <a:gd name="connsiteX4" fmla="*/ 296949 w 300348"/>
                <a:gd name="connsiteY4" fmla="*/ 30864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348" h="30864">
                  <a:moveTo>
                    <a:pt x="297017" y="30864"/>
                  </a:moveTo>
                  <a:cubicBezTo>
                    <a:pt x="298445" y="21007"/>
                    <a:pt x="299532" y="10741"/>
                    <a:pt x="300348" y="0"/>
                  </a:cubicBezTo>
                  <a:lnTo>
                    <a:pt x="0" y="0"/>
                  </a:lnTo>
                  <a:cubicBezTo>
                    <a:pt x="816" y="10741"/>
                    <a:pt x="1972" y="21007"/>
                    <a:pt x="3331" y="30864"/>
                  </a:cubicBezTo>
                  <a:lnTo>
                    <a:pt x="296949" y="30864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" name="Graphique 60">
            <a:extLst>
              <a:ext uri="{FF2B5EF4-FFF2-40B4-BE49-F238E27FC236}">
                <a16:creationId xmlns:a16="http://schemas.microsoft.com/office/drawing/2014/main" id="{B8DDBB9A-24E6-8E4C-93EF-B2A3926E9721}"/>
              </a:ext>
            </a:extLst>
          </p:cNvPr>
          <p:cNvGrpSpPr/>
          <p:nvPr/>
        </p:nvGrpSpPr>
        <p:grpSpPr>
          <a:xfrm>
            <a:off x="8982797" y="1298090"/>
            <a:ext cx="1248539" cy="1248539"/>
            <a:chOff x="8982797" y="1298090"/>
            <a:chExt cx="1248539" cy="1248539"/>
          </a:xfrm>
          <a:solidFill>
            <a:srgbClr val="A71680"/>
          </a:solidFill>
        </p:grpSpPr>
        <p:sp>
          <p:nvSpPr>
            <p:cNvPr id="14" name="Forme libre 13">
              <a:extLst>
                <a:ext uri="{FF2B5EF4-FFF2-40B4-BE49-F238E27FC236}">
                  <a16:creationId xmlns:a16="http://schemas.microsoft.com/office/drawing/2014/main" id="{48FDC9DD-589D-0D4A-8CA0-318F8ED1545B}"/>
                </a:ext>
              </a:extLst>
            </p:cNvPr>
            <p:cNvSpPr/>
            <p:nvPr/>
          </p:nvSpPr>
          <p:spPr>
            <a:xfrm>
              <a:off x="9214543" y="1597921"/>
              <a:ext cx="580461" cy="663368"/>
            </a:xfrm>
            <a:custGeom>
              <a:avLst/>
              <a:gdLst>
                <a:gd name="connsiteX0" fmla="*/ 336448 w 580461"/>
                <a:gd name="connsiteY0" fmla="*/ 634090 h 663368"/>
                <a:gd name="connsiteX1" fmla="*/ 207652 w 580461"/>
                <a:gd name="connsiteY1" fmla="*/ 622919 h 663368"/>
                <a:gd name="connsiteX2" fmla="*/ 207652 w 580461"/>
                <a:gd name="connsiteY2" fmla="*/ 549248 h 663368"/>
                <a:gd name="connsiteX3" fmla="*/ 336448 w 580461"/>
                <a:gd name="connsiteY3" fmla="*/ 559616 h 663368"/>
                <a:gd name="connsiteX4" fmla="*/ 399094 w 580461"/>
                <a:gd name="connsiteY4" fmla="*/ 557133 h 663368"/>
                <a:gd name="connsiteX5" fmla="*/ 394349 w 580461"/>
                <a:gd name="connsiteY5" fmla="*/ 528293 h 663368"/>
                <a:gd name="connsiteX6" fmla="*/ 336448 w 580461"/>
                <a:gd name="connsiteY6" fmla="*/ 530483 h 663368"/>
                <a:gd name="connsiteX7" fmla="*/ 207652 w 580461"/>
                <a:gd name="connsiteY7" fmla="*/ 519312 h 663368"/>
                <a:gd name="connsiteX8" fmla="*/ 207652 w 580461"/>
                <a:gd name="connsiteY8" fmla="*/ 445641 h 663368"/>
                <a:gd name="connsiteX9" fmla="*/ 336448 w 580461"/>
                <a:gd name="connsiteY9" fmla="*/ 456009 h 663368"/>
                <a:gd name="connsiteX10" fmla="*/ 398437 w 580461"/>
                <a:gd name="connsiteY10" fmla="*/ 453526 h 663368"/>
                <a:gd name="connsiteX11" fmla="*/ 406907 w 580461"/>
                <a:gd name="connsiteY11" fmla="*/ 423518 h 663368"/>
                <a:gd name="connsiteX12" fmla="*/ 336448 w 580461"/>
                <a:gd name="connsiteY12" fmla="*/ 426730 h 663368"/>
                <a:gd name="connsiteX13" fmla="*/ 207652 w 580461"/>
                <a:gd name="connsiteY13" fmla="*/ 415486 h 663368"/>
                <a:gd name="connsiteX14" fmla="*/ 207652 w 580461"/>
                <a:gd name="connsiteY14" fmla="*/ 346488 h 663368"/>
                <a:gd name="connsiteX15" fmla="*/ 244013 w 580461"/>
                <a:gd name="connsiteY15" fmla="*/ 347364 h 663368"/>
                <a:gd name="connsiteX16" fmla="*/ 293224 w 580461"/>
                <a:gd name="connsiteY16" fmla="*/ 345758 h 663368"/>
                <a:gd name="connsiteX17" fmla="*/ 336448 w 580461"/>
                <a:gd name="connsiteY17" fmla="*/ 346999 h 663368"/>
                <a:gd name="connsiteX18" fmla="*/ 460864 w 580461"/>
                <a:gd name="connsiteY18" fmla="*/ 336266 h 663368"/>
                <a:gd name="connsiteX19" fmla="*/ 567976 w 580461"/>
                <a:gd name="connsiteY19" fmla="*/ 271722 h 663368"/>
                <a:gd name="connsiteX20" fmla="*/ 487952 w 580461"/>
                <a:gd name="connsiteY20" fmla="*/ 234338 h 663368"/>
                <a:gd name="connsiteX21" fmla="*/ 487952 w 580461"/>
                <a:gd name="connsiteY21" fmla="*/ 221561 h 663368"/>
                <a:gd name="connsiteX22" fmla="*/ 580461 w 580461"/>
                <a:gd name="connsiteY22" fmla="*/ 153731 h 663368"/>
                <a:gd name="connsiteX23" fmla="*/ 580461 w 580461"/>
                <a:gd name="connsiteY23" fmla="*/ 83711 h 663368"/>
                <a:gd name="connsiteX24" fmla="*/ 580461 w 580461"/>
                <a:gd name="connsiteY24" fmla="*/ 83053 h 663368"/>
                <a:gd name="connsiteX25" fmla="*/ 399532 w 580461"/>
                <a:gd name="connsiteY25" fmla="*/ 2519 h 663368"/>
                <a:gd name="connsiteX26" fmla="*/ 273437 w 580461"/>
                <a:gd name="connsiteY26" fmla="*/ 2519 h 663368"/>
                <a:gd name="connsiteX27" fmla="*/ 92509 w 580461"/>
                <a:gd name="connsiteY27" fmla="*/ 83053 h 663368"/>
                <a:gd name="connsiteX28" fmla="*/ 92509 w 580461"/>
                <a:gd name="connsiteY28" fmla="*/ 125767 h 663368"/>
                <a:gd name="connsiteX29" fmla="*/ 0 w 580461"/>
                <a:gd name="connsiteY29" fmla="*/ 193670 h 663368"/>
                <a:gd name="connsiteX30" fmla="*/ 0 w 580461"/>
                <a:gd name="connsiteY30" fmla="*/ 264274 h 663368"/>
                <a:gd name="connsiteX31" fmla="*/ 92509 w 580461"/>
                <a:gd name="connsiteY31" fmla="*/ 332396 h 663368"/>
                <a:gd name="connsiteX32" fmla="*/ 92509 w 580461"/>
                <a:gd name="connsiteY32" fmla="*/ 580352 h 663368"/>
                <a:gd name="connsiteX33" fmla="*/ 336521 w 580461"/>
                <a:gd name="connsiteY33" fmla="*/ 663368 h 663368"/>
                <a:gd name="connsiteX34" fmla="*/ 447065 w 580461"/>
                <a:gd name="connsiteY34" fmla="*/ 655702 h 663368"/>
                <a:gd name="connsiteX35" fmla="*/ 428008 w 580461"/>
                <a:gd name="connsiteY35" fmla="*/ 628687 h 663368"/>
                <a:gd name="connsiteX36" fmla="*/ 336521 w 580461"/>
                <a:gd name="connsiteY36" fmla="*/ 634163 h 663368"/>
                <a:gd name="connsiteX37" fmla="*/ 531177 w 580461"/>
                <a:gd name="connsiteY37" fmla="*/ 283039 h 663368"/>
                <a:gd name="connsiteX38" fmla="*/ 462324 w 580461"/>
                <a:gd name="connsiteY38" fmla="*/ 306111 h 663368"/>
                <a:gd name="connsiteX39" fmla="*/ 487806 w 580461"/>
                <a:gd name="connsiteY39" fmla="*/ 266099 h 663368"/>
                <a:gd name="connsiteX40" fmla="*/ 531177 w 580461"/>
                <a:gd name="connsiteY40" fmla="*/ 283039 h 663368"/>
                <a:gd name="connsiteX41" fmla="*/ 551183 w 580461"/>
                <a:gd name="connsiteY41" fmla="*/ 153658 h 663368"/>
                <a:gd name="connsiteX42" fmla="*/ 336375 w 580461"/>
                <a:gd name="connsiteY42" fmla="*/ 207469 h 663368"/>
                <a:gd name="connsiteX43" fmla="*/ 207579 w 580461"/>
                <a:gd name="connsiteY43" fmla="*/ 196298 h 663368"/>
                <a:gd name="connsiteX44" fmla="*/ 207579 w 580461"/>
                <a:gd name="connsiteY44" fmla="*/ 116275 h 663368"/>
                <a:gd name="connsiteX45" fmla="*/ 336375 w 580461"/>
                <a:gd name="connsiteY45" fmla="*/ 127811 h 663368"/>
                <a:gd name="connsiteX46" fmla="*/ 551110 w 580461"/>
                <a:gd name="connsiteY46" fmla="*/ 85317 h 663368"/>
                <a:gd name="connsiteX47" fmla="*/ 551110 w 580461"/>
                <a:gd name="connsiteY47" fmla="*/ 153658 h 663368"/>
                <a:gd name="connsiteX48" fmla="*/ 275701 w 580461"/>
                <a:gd name="connsiteY48" fmla="*/ 31652 h 663368"/>
                <a:gd name="connsiteX49" fmla="*/ 336375 w 580461"/>
                <a:gd name="connsiteY49" fmla="*/ 29242 h 663368"/>
                <a:gd name="connsiteX50" fmla="*/ 397123 w 580461"/>
                <a:gd name="connsiteY50" fmla="*/ 31652 h 663368"/>
                <a:gd name="connsiteX51" fmla="*/ 531104 w 580461"/>
                <a:gd name="connsiteY51" fmla="*/ 63924 h 663368"/>
                <a:gd name="connsiteX52" fmla="*/ 336375 w 580461"/>
                <a:gd name="connsiteY52" fmla="*/ 98605 h 663368"/>
                <a:gd name="connsiteX53" fmla="*/ 141647 w 580461"/>
                <a:gd name="connsiteY53" fmla="*/ 63924 h 663368"/>
                <a:gd name="connsiteX54" fmla="*/ 275701 w 580461"/>
                <a:gd name="connsiteY54" fmla="*/ 31652 h 663368"/>
                <a:gd name="connsiteX55" fmla="*/ 121641 w 580461"/>
                <a:gd name="connsiteY55" fmla="*/ 85390 h 663368"/>
                <a:gd name="connsiteX56" fmla="*/ 178373 w 580461"/>
                <a:gd name="connsiteY56" fmla="*/ 109630 h 663368"/>
                <a:gd name="connsiteX57" fmla="*/ 178373 w 580461"/>
                <a:gd name="connsiteY57" fmla="*/ 189727 h 663368"/>
                <a:gd name="connsiteX58" fmla="*/ 121641 w 580461"/>
                <a:gd name="connsiteY58" fmla="*/ 153658 h 663368"/>
                <a:gd name="connsiteX59" fmla="*/ 121641 w 580461"/>
                <a:gd name="connsiteY59" fmla="*/ 85317 h 663368"/>
                <a:gd name="connsiteX60" fmla="*/ 82214 w 580461"/>
                <a:gd name="connsiteY60" fmla="*/ 299321 h 663368"/>
                <a:gd name="connsiteX61" fmla="*/ 29206 w 580461"/>
                <a:gd name="connsiteY61" fmla="*/ 264274 h 663368"/>
                <a:gd name="connsiteX62" fmla="*/ 29206 w 580461"/>
                <a:gd name="connsiteY62" fmla="*/ 195933 h 663368"/>
                <a:gd name="connsiteX63" fmla="*/ 82214 w 580461"/>
                <a:gd name="connsiteY63" fmla="*/ 219078 h 663368"/>
                <a:gd name="connsiteX64" fmla="*/ 82214 w 580461"/>
                <a:gd name="connsiteY64" fmla="*/ 299248 h 663368"/>
                <a:gd name="connsiteX65" fmla="*/ 49211 w 580461"/>
                <a:gd name="connsiteY65" fmla="*/ 174540 h 663368"/>
                <a:gd name="connsiteX66" fmla="*/ 92801 w 580461"/>
                <a:gd name="connsiteY66" fmla="*/ 157528 h 663368"/>
                <a:gd name="connsiteX67" fmla="*/ 122663 w 580461"/>
                <a:gd name="connsiteY67" fmla="*/ 198562 h 663368"/>
                <a:gd name="connsiteX68" fmla="*/ 49284 w 580461"/>
                <a:gd name="connsiteY68" fmla="*/ 174540 h 663368"/>
                <a:gd name="connsiteX69" fmla="*/ 111419 w 580461"/>
                <a:gd name="connsiteY69" fmla="*/ 226161 h 663368"/>
                <a:gd name="connsiteX70" fmla="*/ 243940 w 580461"/>
                <a:gd name="connsiteY70" fmla="*/ 238427 h 663368"/>
                <a:gd name="connsiteX71" fmla="*/ 303665 w 580461"/>
                <a:gd name="connsiteY71" fmla="*/ 236018 h 663368"/>
                <a:gd name="connsiteX72" fmla="*/ 336448 w 580461"/>
                <a:gd name="connsiteY72" fmla="*/ 236675 h 663368"/>
                <a:gd name="connsiteX73" fmla="*/ 458747 w 580461"/>
                <a:gd name="connsiteY73" fmla="*/ 227183 h 663368"/>
                <a:gd name="connsiteX74" fmla="*/ 458747 w 580461"/>
                <a:gd name="connsiteY74" fmla="*/ 264201 h 663368"/>
                <a:gd name="connsiteX75" fmla="*/ 244013 w 580461"/>
                <a:gd name="connsiteY75" fmla="*/ 318012 h 663368"/>
                <a:gd name="connsiteX76" fmla="*/ 111492 w 580461"/>
                <a:gd name="connsiteY76" fmla="*/ 306111 h 663368"/>
                <a:gd name="connsiteX77" fmla="*/ 111492 w 580461"/>
                <a:gd name="connsiteY77" fmla="*/ 226088 h 663368"/>
                <a:gd name="connsiteX78" fmla="*/ 178373 w 580461"/>
                <a:gd name="connsiteY78" fmla="*/ 616348 h 663368"/>
                <a:gd name="connsiteX79" fmla="*/ 121641 w 580461"/>
                <a:gd name="connsiteY79" fmla="*/ 580279 h 663368"/>
                <a:gd name="connsiteX80" fmla="*/ 121641 w 580461"/>
                <a:gd name="connsiteY80" fmla="*/ 520845 h 663368"/>
                <a:gd name="connsiteX81" fmla="*/ 178373 w 580461"/>
                <a:gd name="connsiteY81" fmla="*/ 543114 h 663368"/>
                <a:gd name="connsiteX82" fmla="*/ 178373 w 580461"/>
                <a:gd name="connsiteY82" fmla="*/ 616348 h 663368"/>
                <a:gd name="connsiteX83" fmla="*/ 178373 w 580461"/>
                <a:gd name="connsiteY83" fmla="*/ 512595 h 663368"/>
                <a:gd name="connsiteX84" fmla="*/ 121641 w 580461"/>
                <a:gd name="connsiteY84" fmla="*/ 476526 h 663368"/>
                <a:gd name="connsiteX85" fmla="*/ 121641 w 580461"/>
                <a:gd name="connsiteY85" fmla="*/ 417092 h 663368"/>
                <a:gd name="connsiteX86" fmla="*/ 178373 w 580461"/>
                <a:gd name="connsiteY86" fmla="*/ 439362 h 663368"/>
                <a:gd name="connsiteX87" fmla="*/ 178373 w 580461"/>
                <a:gd name="connsiteY87" fmla="*/ 512595 h 663368"/>
                <a:gd name="connsiteX88" fmla="*/ 178373 w 580461"/>
                <a:gd name="connsiteY88" fmla="*/ 408842 h 663368"/>
                <a:gd name="connsiteX89" fmla="*/ 121641 w 580461"/>
                <a:gd name="connsiteY89" fmla="*/ 372773 h 663368"/>
                <a:gd name="connsiteX90" fmla="*/ 121641 w 580461"/>
                <a:gd name="connsiteY90" fmla="*/ 338018 h 663368"/>
                <a:gd name="connsiteX91" fmla="*/ 178373 w 580461"/>
                <a:gd name="connsiteY91" fmla="*/ 344662 h 663368"/>
                <a:gd name="connsiteX92" fmla="*/ 178373 w 580461"/>
                <a:gd name="connsiteY92" fmla="*/ 408842 h 66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80461" h="663368">
                  <a:moveTo>
                    <a:pt x="336448" y="634090"/>
                  </a:moveTo>
                  <a:cubicBezTo>
                    <a:pt x="291691" y="634090"/>
                    <a:pt x="245619" y="630074"/>
                    <a:pt x="207652" y="622919"/>
                  </a:cubicBezTo>
                  <a:lnTo>
                    <a:pt x="207652" y="549248"/>
                  </a:lnTo>
                  <a:cubicBezTo>
                    <a:pt x="261098" y="558666"/>
                    <a:pt x="317100" y="559616"/>
                    <a:pt x="336448" y="559616"/>
                  </a:cubicBezTo>
                  <a:cubicBezTo>
                    <a:pt x="346597" y="559616"/>
                    <a:pt x="370181" y="559324"/>
                    <a:pt x="399094" y="557133"/>
                  </a:cubicBezTo>
                  <a:cubicBezTo>
                    <a:pt x="396977" y="547714"/>
                    <a:pt x="395298" y="538077"/>
                    <a:pt x="394349" y="528293"/>
                  </a:cubicBezTo>
                  <a:cubicBezTo>
                    <a:pt x="375292" y="529753"/>
                    <a:pt x="355797" y="530483"/>
                    <a:pt x="336448" y="530483"/>
                  </a:cubicBezTo>
                  <a:cubicBezTo>
                    <a:pt x="291691" y="530483"/>
                    <a:pt x="245619" y="526467"/>
                    <a:pt x="207652" y="519312"/>
                  </a:cubicBezTo>
                  <a:lnTo>
                    <a:pt x="207652" y="445641"/>
                  </a:lnTo>
                  <a:cubicBezTo>
                    <a:pt x="261098" y="455060"/>
                    <a:pt x="317100" y="456009"/>
                    <a:pt x="336448" y="456009"/>
                  </a:cubicBezTo>
                  <a:cubicBezTo>
                    <a:pt x="346524" y="456009"/>
                    <a:pt x="369816" y="455717"/>
                    <a:pt x="398437" y="453526"/>
                  </a:cubicBezTo>
                  <a:cubicBezTo>
                    <a:pt x="400628" y="443304"/>
                    <a:pt x="403475" y="433228"/>
                    <a:pt x="406907" y="423518"/>
                  </a:cubicBezTo>
                  <a:cubicBezTo>
                    <a:pt x="383981" y="425635"/>
                    <a:pt x="360032" y="426730"/>
                    <a:pt x="336448" y="426730"/>
                  </a:cubicBezTo>
                  <a:cubicBezTo>
                    <a:pt x="291691" y="426730"/>
                    <a:pt x="245619" y="422714"/>
                    <a:pt x="207652" y="415486"/>
                  </a:cubicBezTo>
                  <a:lnTo>
                    <a:pt x="207652" y="346488"/>
                  </a:lnTo>
                  <a:cubicBezTo>
                    <a:pt x="223715" y="347218"/>
                    <a:pt x="236565" y="347364"/>
                    <a:pt x="244013" y="347364"/>
                  </a:cubicBezTo>
                  <a:cubicBezTo>
                    <a:pt x="252555" y="347364"/>
                    <a:pt x="270590" y="347145"/>
                    <a:pt x="293224" y="345758"/>
                  </a:cubicBezTo>
                  <a:cubicBezTo>
                    <a:pt x="307243" y="346561"/>
                    <a:pt x="321700" y="346999"/>
                    <a:pt x="336448" y="346999"/>
                  </a:cubicBezTo>
                  <a:cubicBezTo>
                    <a:pt x="381936" y="346999"/>
                    <a:pt x="424795" y="342983"/>
                    <a:pt x="460864" y="336266"/>
                  </a:cubicBezTo>
                  <a:cubicBezTo>
                    <a:pt x="489924" y="306184"/>
                    <a:pt x="526650" y="283550"/>
                    <a:pt x="567976" y="271722"/>
                  </a:cubicBezTo>
                  <a:cubicBezTo>
                    <a:pt x="552059" y="254125"/>
                    <a:pt x="522269" y="242224"/>
                    <a:pt x="487952" y="234338"/>
                  </a:cubicBezTo>
                  <a:lnTo>
                    <a:pt x="487952" y="221561"/>
                  </a:lnTo>
                  <a:cubicBezTo>
                    <a:pt x="549284" y="207542"/>
                    <a:pt x="580461" y="184762"/>
                    <a:pt x="580461" y="153731"/>
                  </a:cubicBezTo>
                  <a:lnTo>
                    <a:pt x="580461" y="83711"/>
                  </a:lnTo>
                  <a:cubicBezTo>
                    <a:pt x="580461" y="83711"/>
                    <a:pt x="580461" y="83272"/>
                    <a:pt x="580461" y="83053"/>
                  </a:cubicBezTo>
                  <a:cubicBezTo>
                    <a:pt x="580461" y="28074"/>
                    <a:pt x="482111" y="8944"/>
                    <a:pt x="399532" y="2519"/>
                  </a:cubicBezTo>
                  <a:cubicBezTo>
                    <a:pt x="359229" y="-840"/>
                    <a:pt x="313741" y="-840"/>
                    <a:pt x="273437" y="2519"/>
                  </a:cubicBezTo>
                  <a:cubicBezTo>
                    <a:pt x="190859" y="8944"/>
                    <a:pt x="92509" y="28074"/>
                    <a:pt x="92509" y="83053"/>
                  </a:cubicBezTo>
                  <a:lnTo>
                    <a:pt x="92509" y="125767"/>
                  </a:lnTo>
                  <a:cubicBezTo>
                    <a:pt x="41180" y="137595"/>
                    <a:pt x="0" y="158112"/>
                    <a:pt x="0" y="193670"/>
                  </a:cubicBezTo>
                  <a:lnTo>
                    <a:pt x="0" y="264274"/>
                  </a:lnTo>
                  <a:cubicBezTo>
                    <a:pt x="0" y="300416"/>
                    <a:pt x="42494" y="320787"/>
                    <a:pt x="92509" y="332396"/>
                  </a:cubicBezTo>
                  <a:lnTo>
                    <a:pt x="92509" y="580352"/>
                  </a:lnTo>
                  <a:cubicBezTo>
                    <a:pt x="92509" y="659353"/>
                    <a:pt x="295780" y="663368"/>
                    <a:pt x="336521" y="663368"/>
                  </a:cubicBezTo>
                  <a:cubicBezTo>
                    <a:pt x="351927" y="663368"/>
                    <a:pt x="398145" y="662711"/>
                    <a:pt x="447065" y="655702"/>
                  </a:cubicBezTo>
                  <a:cubicBezTo>
                    <a:pt x="440128" y="647159"/>
                    <a:pt x="433776" y="638179"/>
                    <a:pt x="428008" y="628687"/>
                  </a:cubicBezTo>
                  <a:cubicBezTo>
                    <a:pt x="398948" y="632265"/>
                    <a:pt x="367406" y="634163"/>
                    <a:pt x="336521" y="634163"/>
                  </a:cubicBezTo>
                  <a:close/>
                  <a:moveTo>
                    <a:pt x="531177" y="283039"/>
                  </a:moveTo>
                  <a:cubicBezTo>
                    <a:pt x="521028" y="289318"/>
                    <a:pt x="498320" y="298737"/>
                    <a:pt x="462324" y="306111"/>
                  </a:cubicBezTo>
                  <a:cubicBezTo>
                    <a:pt x="478607" y="294867"/>
                    <a:pt x="487149" y="281505"/>
                    <a:pt x="487806" y="266099"/>
                  </a:cubicBezTo>
                  <a:cubicBezTo>
                    <a:pt x="509272" y="272087"/>
                    <a:pt x="523729" y="278439"/>
                    <a:pt x="531177" y="283039"/>
                  </a:cubicBezTo>
                  <a:close/>
                  <a:moveTo>
                    <a:pt x="551183" y="153658"/>
                  </a:moveTo>
                  <a:cubicBezTo>
                    <a:pt x="551183" y="185857"/>
                    <a:pt x="440128" y="207469"/>
                    <a:pt x="336375" y="207469"/>
                  </a:cubicBezTo>
                  <a:cubicBezTo>
                    <a:pt x="291618" y="207469"/>
                    <a:pt x="245546" y="203453"/>
                    <a:pt x="207579" y="196298"/>
                  </a:cubicBezTo>
                  <a:lnTo>
                    <a:pt x="207579" y="116275"/>
                  </a:lnTo>
                  <a:cubicBezTo>
                    <a:pt x="244524" y="123503"/>
                    <a:pt x="289062" y="127811"/>
                    <a:pt x="336375" y="127811"/>
                  </a:cubicBezTo>
                  <a:cubicBezTo>
                    <a:pt x="433338" y="127811"/>
                    <a:pt x="518837" y="109777"/>
                    <a:pt x="551110" y="85317"/>
                  </a:cubicBezTo>
                  <a:lnTo>
                    <a:pt x="551110" y="153658"/>
                  </a:lnTo>
                  <a:close/>
                  <a:moveTo>
                    <a:pt x="275701" y="31652"/>
                  </a:moveTo>
                  <a:cubicBezTo>
                    <a:pt x="301548" y="29607"/>
                    <a:pt x="323014" y="29242"/>
                    <a:pt x="336375" y="29242"/>
                  </a:cubicBezTo>
                  <a:cubicBezTo>
                    <a:pt x="349737" y="29242"/>
                    <a:pt x="371203" y="29680"/>
                    <a:pt x="397123" y="31652"/>
                  </a:cubicBezTo>
                  <a:cubicBezTo>
                    <a:pt x="472400" y="37931"/>
                    <a:pt x="515844" y="54578"/>
                    <a:pt x="531104" y="63924"/>
                  </a:cubicBezTo>
                  <a:cubicBezTo>
                    <a:pt x="511974" y="75679"/>
                    <a:pt x="448890" y="98605"/>
                    <a:pt x="336375" y="98605"/>
                  </a:cubicBezTo>
                  <a:cubicBezTo>
                    <a:pt x="223861" y="98605"/>
                    <a:pt x="160777" y="75679"/>
                    <a:pt x="141647" y="63924"/>
                  </a:cubicBezTo>
                  <a:cubicBezTo>
                    <a:pt x="156907" y="54578"/>
                    <a:pt x="200350" y="37858"/>
                    <a:pt x="275701" y="31652"/>
                  </a:cubicBezTo>
                  <a:close/>
                  <a:moveTo>
                    <a:pt x="121641" y="85390"/>
                  </a:moveTo>
                  <a:cubicBezTo>
                    <a:pt x="133762" y="94590"/>
                    <a:pt x="153402" y="102840"/>
                    <a:pt x="178373" y="109630"/>
                  </a:cubicBezTo>
                  <a:lnTo>
                    <a:pt x="178373" y="189727"/>
                  </a:lnTo>
                  <a:cubicBezTo>
                    <a:pt x="144203" y="180527"/>
                    <a:pt x="121641" y="168188"/>
                    <a:pt x="121641" y="153658"/>
                  </a:cubicBezTo>
                  <a:lnTo>
                    <a:pt x="121641" y="85317"/>
                  </a:lnTo>
                  <a:close/>
                  <a:moveTo>
                    <a:pt x="82214" y="299321"/>
                  </a:moveTo>
                  <a:cubicBezTo>
                    <a:pt x="50088" y="290267"/>
                    <a:pt x="29206" y="278293"/>
                    <a:pt x="29206" y="264274"/>
                  </a:cubicBezTo>
                  <a:lnTo>
                    <a:pt x="29206" y="195933"/>
                  </a:lnTo>
                  <a:cubicBezTo>
                    <a:pt x="40742" y="204695"/>
                    <a:pt x="59068" y="212580"/>
                    <a:pt x="82214" y="219078"/>
                  </a:cubicBezTo>
                  <a:lnTo>
                    <a:pt x="82214" y="299248"/>
                  </a:lnTo>
                  <a:close/>
                  <a:moveTo>
                    <a:pt x="49211" y="174540"/>
                  </a:moveTo>
                  <a:cubicBezTo>
                    <a:pt x="56732" y="169940"/>
                    <a:pt x="71189" y="163588"/>
                    <a:pt x="92801" y="157528"/>
                  </a:cubicBezTo>
                  <a:cubicBezTo>
                    <a:pt x="94334" y="174613"/>
                    <a:pt x="105578" y="188047"/>
                    <a:pt x="122663" y="198562"/>
                  </a:cubicBezTo>
                  <a:cubicBezTo>
                    <a:pt x="84039" y="190968"/>
                    <a:pt x="59871" y="181038"/>
                    <a:pt x="49284" y="174540"/>
                  </a:cubicBezTo>
                  <a:close/>
                  <a:moveTo>
                    <a:pt x="111419" y="226161"/>
                  </a:moveTo>
                  <a:cubicBezTo>
                    <a:pt x="149095" y="233827"/>
                    <a:pt x="195020" y="238427"/>
                    <a:pt x="243940" y="238427"/>
                  </a:cubicBezTo>
                  <a:cubicBezTo>
                    <a:pt x="264530" y="238427"/>
                    <a:pt x="284462" y="237551"/>
                    <a:pt x="303665" y="236018"/>
                  </a:cubicBezTo>
                  <a:cubicBezTo>
                    <a:pt x="318049" y="236602"/>
                    <a:pt x="329585" y="236675"/>
                    <a:pt x="336448" y="236675"/>
                  </a:cubicBezTo>
                  <a:cubicBezTo>
                    <a:pt x="353096" y="236675"/>
                    <a:pt x="405666" y="235872"/>
                    <a:pt x="458747" y="227183"/>
                  </a:cubicBezTo>
                  <a:lnTo>
                    <a:pt x="458747" y="264201"/>
                  </a:lnTo>
                  <a:cubicBezTo>
                    <a:pt x="458747" y="296400"/>
                    <a:pt x="347693" y="318012"/>
                    <a:pt x="244013" y="318012"/>
                  </a:cubicBezTo>
                  <a:cubicBezTo>
                    <a:pt x="197795" y="318012"/>
                    <a:pt x="150117" y="313705"/>
                    <a:pt x="111492" y="306111"/>
                  </a:cubicBezTo>
                  <a:lnTo>
                    <a:pt x="111492" y="226088"/>
                  </a:lnTo>
                  <a:close/>
                  <a:moveTo>
                    <a:pt x="178373" y="616348"/>
                  </a:moveTo>
                  <a:cubicBezTo>
                    <a:pt x="144203" y="607148"/>
                    <a:pt x="121641" y="594808"/>
                    <a:pt x="121641" y="580279"/>
                  </a:cubicBezTo>
                  <a:lnTo>
                    <a:pt x="121641" y="520845"/>
                  </a:lnTo>
                  <a:cubicBezTo>
                    <a:pt x="136828" y="530410"/>
                    <a:pt x="156688" y="537638"/>
                    <a:pt x="178373" y="543114"/>
                  </a:cubicBezTo>
                  <a:lnTo>
                    <a:pt x="178373" y="616348"/>
                  </a:lnTo>
                  <a:close/>
                  <a:moveTo>
                    <a:pt x="178373" y="512595"/>
                  </a:moveTo>
                  <a:cubicBezTo>
                    <a:pt x="144203" y="503395"/>
                    <a:pt x="121641" y="491056"/>
                    <a:pt x="121641" y="476526"/>
                  </a:cubicBezTo>
                  <a:lnTo>
                    <a:pt x="121641" y="417092"/>
                  </a:lnTo>
                  <a:cubicBezTo>
                    <a:pt x="136828" y="426657"/>
                    <a:pt x="156688" y="433959"/>
                    <a:pt x="178373" y="439362"/>
                  </a:cubicBezTo>
                  <a:lnTo>
                    <a:pt x="178373" y="512595"/>
                  </a:lnTo>
                  <a:close/>
                  <a:moveTo>
                    <a:pt x="178373" y="408842"/>
                  </a:moveTo>
                  <a:cubicBezTo>
                    <a:pt x="144203" y="399642"/>
                    <a:pt x="121641" y="387303"/>
                    <a:pt x="121641" y="372773"/>
                  </a:cubicBezTo>
                  <a:lnTo>
                    <a:pt x="121641" y="338018"/>
                  </a:lnTo>
                  <a:cubicBezTo>
                    <a:pt x="141063" y="341158"/>
                    <a:pt x="160558" y="343275"/>
                    <a:pt x="178373" y="344662"/>
                  </a:cubicBezTo>
                  <a:lnTo>
                    <a:pt x="178373" y="408842"/>
                  </a:lnTo>
                  <a:close/>
                </a:path>
              </a:pathLst>
            </a:custGeom>
            <a:grpFill/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 14">
              <a:extLst>
                <a:ext uri="{FF2B5EF4-FFF2-40B4-BE49-F238E27FC236}">
                  <a16:creationId xmlns:a16="http://schemas.microsoft.com/office/drawing/2014/main" id="{BABD2AB7-DA91-A54B-A9CB-895BB495BDB1}"/>
                </a:ext>
              </a:extLst>
            </p:cNvPr>
            <p:cNvSpPr/>
            <p:nvPr/>
          </p:nvSpPr>
          <p:spPr>
            <a:xfrm>
              <a:off x="9644157" y="1896658"/>
              <a:ext cx="410046" cy="410046"/>
            </a:xfrm>
            <a:custGeom>
              <a:avLst/>
              <a:gdLst>
                <a:gd name="connsiteX0" fmla="*/ 205023 w 410046"/>
                <a:gd name="connsiteY0" fmla="*/ 0 h 410046"/>
                <a:gd name="connsiteX1" fmla="*/ 0 w 410046"/>
                <a:gd name="connsiteY1" fmla="*/ 205023 h 410046"/>
                <a:gd name="connsiteX2" fmla="*/ 205023 w 410046"/>
                <a:gd name="connsiteY2" fmla="*/ 410046 h 410046"/>
                <a:gd name="connsiteX3" fmla="*/ 410047 w 410046"/>
                <a:gd name="connsiteY3" fmla="*/ 205023 h 410046"/>
                <a:gd name="connsiteX4" fmla="*/ 205023 w 410046"/>
                <a:gd name="connsiteY4" fmla="*/ 0 h 410046"/>
                <a:gd name="connsiteX5" fmla="*/ 205023 w 410046"/>
                <a:gd name="connsiteY5" fmla="*/ 380841 h 410046"/>
                <a:gd name="connsiteX6" fmla="*/ 29206 w 410046"/>
                <a:gd name="connsiteY6" fmla="*/ 205023 h 410046"/>
                <a:gd name="connsiteX7" fmla="*/ 205023 w 410046"/>
                <a:gd name="connsiteY7" fmla="*/ 29206 h 410046"/>
                <a:gd name="connsiteX8" fmla="*/ 380841 w 410046"/>
                <a:gd name="connsiteY8" fmla="*/ 205023 h 410046"/>
                <a:gd name="connsiteX9" fmla="*/ 205023 w 410046"/>
                <a:gd name="connsiteY9" fmla="*/ 380841 h 4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046" h="410046">
                  <a:moveTo>
                    <a:pt x="205023" y="0"/>
                  </a:moveTo>
                  <a:cubicBezTo>
                    <a:pt x="91998" y="0"/>
                    <a:pt x="0" y="91998"/>
                    <a:pt x="0" y="205023"/>
                  </a:cubicBezTo>
                  <a:cubicBezTo>
                    <a:pt x="0" y="318049"/>
                    <a:pt x="91998" y="410046"/>
                    <a:pt x="205023" y="410046"/>
                  </a:cubicBezTo>
                  <a:cubicBezTo>
                    <a:pt x="318049" y="410046"/>
                    <a:pt x="410047" y="318049"/>
                    <a:pt x="410047" y="205023"/>
                  </a:cubicBezTo>
                  <a:cubicBezTo>
                    <a:pt x="410047" y="91998"/>
                    <a:pt x="318049" y="0"/>
                    <a:pt x="205023" y="0"/>
                  </a:cubicBezTo>
                  <a:close/>
                  <a:moveTo>
                    <a:pt x="205023" y="380841"/>
                  </a:moveTo>
                  <a:cubicBezTo>
                    <a:pt x="108061" y="380841"/>
                    <a:pt x="29206" y="301986"/>
                    <a:pt x="29206" y="205023"/>
                  </a:cubicBezTo>
                  <a:cubicBezTo>
                    <a:pt x="29206" y="108061"/>
                    <a:pt x="108061" y="29206"/>
                    <a:pt x="205023" y="29206"/>
                  </a:cubicBezTo>
                  <a:cubicBezTo>
                    <a:pt x="301986" y="29206"/>
                    <a:pt x="380841" y="108061"/>
                    <a:pt x="380841" y="205023"/>
                  </a:cubicBezTo>
                  <a:cubicBezTo>
                    <a:pt x="380841" y="301986"/>
                    <a:pt x="301986" y="380841"/>
                    <a:pt x="205023" y="380841"/>
                  </a:cubicBezTo>
                  <a:close/>
                </a:path>
              </a:pathLst>
            </a:custGeom>
            <a:grpFill/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 15">
              <a:extLst>
                <a:ext uri="{FF2B5EF4-FFF2-40B4-BE49-F238E27FC236}">
                  <a16:creationId xmlns:a16="http://schemas.microsoft.com/office/drawing/2014/main" id="{2276B1F3-775D-7A4F-A0FF-940473602910}"/>
                </a:ext>
              </a:extLst>
            </p:cNvPr>
            <p:cNvSpPr/>
            <p:nvPr/>
          </p:nvSpPr>
          <p:spPr>
            <a:xfrm>
              <a:off x="9744551" y="2005887"/>
              <a:ext cx="166110" cy="188230"/>
            </a:xfrm>
            <a:custGeom>
              <a:avLst/>
              <a:gdLst>
                <a:gd name="connsiteX0" fmla="*/ 145152 w 166110"/>
                <a:gd name="connsiteY0" fmla="*/ 152672 h 188230"/>
                <a:gd name="connsiteX1" fmla="*/ 116895 w 166110"/>
                <a:gd name="connsiteY1" fmla="*/ 159536 h 188230"/>
                <a:gd name="connsiteX2" fmla="*/ 66954 w 166110"/>
                <a:gd name="connsiteY2" fmla="*/ 134054 h 188230"/>
                <a:gd name="connsiteX3" fmla="*/ 112588 w 166110"/>
                <a:gd name="connsiteY3" fmla="*/ 134054 h 188230"/>
                <a:gd name="connsiteX4" fmla="*/ 126971 w 166110"/>
                <a:gd name="connsiteY4" fmla="*/ 119670 h 188230"/>
                <a:gd name="connsiteX5" fmla="*/ 112588 w 166110"/>
                <a:gd name="connsiteY5" fmla="*/ 105286 h 188230"/>
                <a:gd name="connsiteX6" fmla="*/ 54687 w 166110"/>
                <a:gd name="connsiteY6" fmla="*/ 105286 h 188230"/>
                <a:gd name="connsiteX7" fmla="*/ 53665 w 166110"/>
                <a:gd name="connsiteY7" fmla="*/ 94115 h 188230"/>
                <a:gd name="connsiteX8" fmla="*/ 54687 w 166110"/>
                <a:gd name="connsiteY8" fmla="*/ 82944 h 188230"/>
                <a:gd name="connsiteX9" fmla="*/ 130257 w 166110"/>
                <a:gd name="connsiteY9" fmla="*/ 82944 h 188230"/>
                <a:gd name="connsiteX10" fmla="*/ 144641 w 166110"/>
                <a:gd name="connsiteY10" fmla="*/ 68560 h 188230"/>
                <a:gd name="connsiteX11" fmla="*/ 130257 w 166110"/>
                <a:gd name="connsiteY11" fmla="*/ 54176 h 188230"/>
                <a:gd name="connsiteX12" fmla="*/ 66954 w 166110"/>
                <a:gd name="connsiteY12" fmla="*/ 54176 h 188230"/>
                <a:gd name="connsiteX13" fmla="*/ 116895 w 166110"/>
                <a:gd name="connsiteY13" fmla="*/ 28767 h 188230"/>
                <a:gd name="connsiteX14" fmla="*/ 145152 w 166110"/>
                <a:gd name="connsiteY14" fmla="*/ 35631 h 188230"/>
                <a:gd name="connsiteX15" fmla="*/ 164500 w 166110"/>
                <a:gd name="connsiteY15" fmla="*/ 29498 h 188230"/>
                <a:gd name="connsiteX16" fmla="*/ 158367 w 166110"/>
                <a:gd name="connsiteY16" fmla="*/ 10149 h 188230"/>
                <a:gd name="connsiteX17" fmla="*/ 116822 w 166110"/>
                <a:gd name="connsiteY17" fmla="*/ 0 h 188230"/>
                <a:gd name="connsiteX18" fmla="*/ 33659 w 166110"/>
                <a:gd name="connsiteY18" fmla="*/ 54176 h 188230"/>
                <a:gd name="connsiteX19" fmla="*/ 14384 w 166110"/>
                <a:gd name="connsiteY19" fmla="*/ 54176 h 188230"/>
                <a:gd name="connsiteX20" fmla="*/ 0 w 166110"/>
                <a:gd name="connsiteY20" fmla="*/ 68560 h 188230"/>
                <a:gd name="connsiteX21" fmla="*/ 14384 w 166110"/>
                <a:gd name="connsiteY21" fmla="*/ 82944 h 188230"/>
                <a:gd name="connsiteX22" fmla="*/ 25555 w 166110"/>
                <a:gd name="connsiteY22" fmla="*/ 82944 h 188230"/>
                <a:gd name="connsiteX23" fmla="*/ 24825 w 166110"/>
                <a:gd name="connsiteY23" fmla="*/ 94115 h 188230"/>
                <a:gd name="connsiteX24" fmla="*/ 25555 w 166110"/>
                <a:gd name="connsiteY24" fmla="*/ 105286 h 188230"/>
                <a:gd name="connsiteX25" fmla="*/ 14384 w 166110"/>
                <a:gd name="connsiteY25" fmla="*/ 105286 h 188230"/>
                <a:gd name="connsiteX26" fmla="*/ 0 w 166110"/>
                <a:gd name="connsiteY26" fmla="*/ 119670 h 188230"/>
                <a:gd name="connsiteX27" fmla="*/ 14384 w 166110"/>
                <a:gd name="connsiteY27" fmla="*/ 134054 h 188230"/>
                <a:gd name="connsiteX28" fmla="*/ 33659 w 166110"/>
                <a:gd name="connsiteY28" fmla="*/ 134054 h 188230"/>
                <a:gd name="connsiteX29" fmla="*/ 116822 w 166110"/>
                <a:gd name="connsiteY29" fmla="*/ 188230 h 188230"/>
                <a:gd name="connsiteX30" fmla="*/ 158221 w 166110"/>
                <a:gd name="connsiteY30" fmla="*/ 178154 h 188230"/>
                <a:gd name="connsiteX31" fmla="*/ 164427 w 166110"/>
                <a:gd name="connsiteY31" fmla="*/ 158805 h 188230"/>
                <a:gd name="connsiteX32" fmla="*/ 145079 w 166110"/>
                <a:gd name="connsiteY32" fmla="*/ 152599 h 18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6110" h="188230">
                  <a:moveTo>
                    <a:pt x="145152" y="152672"/>
                  </a:moveTo>
                  <a:cubicBezTo>
                    <a:pt x="136317" y="157199"/>
                    <a:pt x="126825" y="159536"/>
                    <a:pt x="116895" y="159536"/>
                  </a:cubicBezTo>
                  <a:cubicBezTo>
                    <a:pt x="96597" y="159536"/>
                    <a:pt x="78563" y="149533"/>
                    <a:pt x="66954" y="134054"/>
                  </a:cubicBezTo>
                  <a:lnTo>
                    <a:pt x="112588" y="134054"/>
                  </a:lnTo>
                  <a:cubicBezTo>
                    <a:pt x="120546" y="134054"/>
                    <a:pt x="126971" y="127628"/>
                    <a:pt x="126971" y="119670"/>
                  </a:cubicBezTo>
                  <a:cubicBezTo>
                    <a:pt x="126971" y="111711"/>
                    <a:pt x="120546" y="105286"/>
                    <a:pt x="112588" y="105286"/>
                  </a:cubicBezTo>
                  <a:lnTo>
                    <a:pt x="54687" y="105286"/>
                  </a:lnTo>
                  <a:cubicBezTo>
                    <a:pt x="54103" y="101635"/>
                    <a:pt x="53665" y="97985"/>
                    <a:pt x="53665" y="94115"/>
                  </a:cubicBezTo>
                  <a:cubicBezTo>
                    <a:pt x="53665" y="90245"/>
                    <a:pt x="54030" y="86595"/>
                    <a:pt x="54687" y="82944"/>
                  </a:cubicBezTo>
                  <a:lnTo>
                    <a:pt x="130257" y="82944"/>
                  </a:lnTo>
                  <a:cubicBezTo>
                    <a:pt x="138215" y="82944"/>
                    <a:pt x="144641" y="76519"/>
                    <a:pt x="144641" y="68560"/>
                  </a:cubicBezTo>
                  <a:cubicBezTo>
                    <a:pt x="144641" y="60602"/>
                    <a:pt x="138215" y="54176"/>
                    <a:pt x="130257" y="54176"/>
                  </a:cubicBezTo>
                  <a:lnTo>
                    <a:pt x="66954" y="54176"/>
                  </a:lnTo>
                  <a:cubicBezTo>
                    <a:pt x="78563" y="38770"/>
                    <a:pt x="96597" y="28767"/>
                    <a:pt x="116895" y="28767"/>
                  </a:cubicBezTo>
                  <a:cubicBezTo>
                    <a:pt x="126825" y="28767"/>
                    <a:pt x="136390" y="31104"/>
                    <a:pt x="145152" y="35631"/>
                  </a:cubicBezTo>
                  <a:cubicBezTo>
                    <a:pt x="152234" y="39282"/>
                    <a:pt x="160850" y="36507"/>
                    <a:pt x="164500" y="29498"/>
                  </a:cubicBezTo>
                  <a:cubicBezTo>
                    <a:pt x="168151" y="22488"/>
                    <a:pt x="165377" y="13800"/>
                    <a:pt x="158367" y="10149"/>
                  </a:cubicBezTo>
                  <a:cubicBezTo>
                    <a:pt x="145444" y="3432"/>
                    <a:pt x="131425" y="0"/>
                    <a:pt x="116822" y="0"/>
                  </a:cubicBezTo>
                  <a:cubicBezTo>
                    <a:pt x="80096" y="0"/>
                    <a:pt x="48408" y="22196"/>
                    <a:pt x="33659" y="54176"/>
                  </a:cubicBezTo>
                  <a:lnTo>
                    <a:pt x="14384" y="54176"/>
                  </a:lnTo>
                  <a:cubicBezTo>
                    <a:pt x="6425" y="54176"/>
                    <a:pt x="0" y="60602"/>
                    <a:pt x="0" y="68560"/>
                  </a:cubicBezTo>
                  <a:cubicBezTo>
                    <a:pt x="0" y="76519"/>
                    <a:pt x="6425" y="82944"/>
                    <a:pt x="14384" y="82944"/>
                  </a:cubicBezTo>
                  <a:lnTo>
                    <a:pt x="25555" y="82944"/>
                  </a:lnTo>
                  <a:cubicBezTo>
                    <a:pt x="25117" y="86595"/>
                    <a:pt x="24825" y="90318"/>
                    <a:pt x="24825" y="94115"/>
                  </a:cubicBezTo>
                  <a:cubicBezTo>
                    <a:pt x="24825" y="97912"/>
                    <a:pt x="25117" y="101635"/>
                    <a:pt x="25555" y="105286"/>
                  </a:cubicBezTo>
                  <a:lnTo>
                    <a:pt x="14384" y="105286"/>
                  </a:lnTo>
                  <a:cubicBezTo>
                    <a:pt x="6425" y="105286"/>
                    <a:pt x="0" y="111711"/>
                    <a:pt x="0" y="119670"/>
                  </a:cubicBezTo>
                  <a:cubicBezTo>
                    <a:pt x="0" y="127628"/>
                    <a:pt x="6425" y="134054"/>
                    <a:pt x="14384" y="134054"/>
                  </a:cubicBezTo>
                  <a:lnTo>
                    <a:pt x="33659" y="134054"/>
                  </a:lnTo>
                  <a:cubicBezTo>
                    <a:pt x="48335" y="166034"/>
                    <a:pt x="80023" y="188230"/>
                    <a:pt x="116822" y="188230"/>
                  </a:cubicBezTo>
                  <a:cubicBezTo>
                    <a:pt x="131133" y="188230"/>
                    <a:pt x="145517" y="184725"/>
                    <a:pt x="158221" y="178154"/>
                  </a:cubicBezTo>
                  <a:cubicBezTo>
                    <a:pt x="165304" y="174503"/>
                    <a:pt x="168005" y="165815"/>
                    <a:pt x="164427" y="158805"/>
                  </a:cubicBezTo>
                  <a:cubicBezTo>
                    <a:pt x="160777" y="151796"/>
                    <a:pt x="152161" y="149022"/>
                    <a:pt x="145079" y="152599"/>
                  </a:cubicBezTo>
                  <a:close/>
                </a:path>
              </a:pathLst>
            </a:custGeom>
            <a:solidFill>
              <a:schemeClr val="tx1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" name="Graphique 63">
            <a:extLst>
              <a:ext uri="{FF2B5EF4-FFF2-40B4-BE49-F238E27FC236}">
                <a16:creationId xmlns:a16="http://schemas.microsoft.com/office/drawing/2014/main" id="{E424E789-ED16-D24C-8337-C11823743CD5}"/>
              </a:ext>
            </a:extLst>
          </p:cNvPr>
          <p:cNvGrpSpPr/>
          <p:nvPr/>
        </p:nvGrpSpPr>
        <p:grpSpPr>
          <a:xfrm>
            <a:off x="8944992" y="4759984"/>
            <a:ext cx="1162506" cy="1162506"/>
            <a:chOff x="8944992" y="4679302"/>
            <a:chExt cx="1162506" cy="1162506"/>
          </a:xfrm>
          <a:solidFill>
            <a:srgbClr val="A71680"/>
          </a:solidFill>
        </p:grpSpPr>
        <p:sp>
          <p:nvSpPr>
            <p:cNvPr id="18" name="Forme libre 17">
              <a:extLst>
                <a:ext uri="{FF2B5EF4-FFF2-40B4-BE49-F238E27FC236}">
                  <a16:creationId xmlns:a16="http://schemas.microsoft.com/office/drawing/2014/main" id="{1AABCD2C-8F2E-4046-B986-EC06F12BD565}"/>
                </a:ext>
              </a:extLst>
            </p:cNvPr>
            <p:cNvSpPr/>
            <p:nvPr/>
          </p:nvSpPr>
          <p:spPr>
            <a:xfrm>
              <a:off x="9343303" y="5016292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84163" y="0"/>
                  </a:lnTo>
                  <a:cubicBezTo>
                    <a:pt x="91301" y="0"/>
                    <a:pt x="97147" y="5847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 18">
              <a:extLst>
                <a:ext uri="{FF2B5EF4-FFF2-40B4-BE49-F238E27FC236}">
                  <a16:creationId xmlns:a16="http://schemas.microsoft.com/office/drawing/2014/main" id="{1E077070-711A-EB48-9F6D-0E65FC8D918C}"/>
                </a:ext>
              </a:extLst>
            </p:cNvPr>
            <p:cNvSpPr/>
            <p:nvPr/>
          </p:nvSpPr>
          <p:spPr>
            <a:xfrm>
              <a:off x="9473286" y="5016292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779" y="0"/>
                    <a:pt x="12985" y="0"/>
                  </a:cubicBezTo>
                  <a:lnTo>
                    <a:pt x="84163" y="0"/>
                  </a:lnTo>
                  <a:cubicBezTo>
                    <a:pt x="91369" y="0"/>
                    <a:pt x="97147" y="5847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 19">
              <a:extLst>
                <a:ext uri="{FF2B5EF4-FFF2-40B4-BE49-F238E27FC236}">
                  <a16:creationId xmlns:a16="http://schemas.microsoft.com/office/drawing/2014/main" id="{5D81A8C4-B42A-0C4E-B81B-2CED36038FAC}"/>
                </a:ext>
              </a:extLst>
            </p:cNvPr>
            <p:cNvSpPr/>
            <p:nvPr/>
          </p:nvSpPr>
          <p:spPr>
            <a:xfrm>
              <a:off x="9343303" y="5149403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84163" y="0"/>
                  </a:lnTo>
                  <a:cubicBezTo>
                    <a:pt x="91301" y="0"/>
                    <a:pt x="97147" y="5847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 20">
              <a:extLst>
                <a:ext uri="{FF2B5EF4-FFF2-40B4-BE49-F238E27FC236}">
                  <a16:creationId xmlns:a16="http://schemas.microsoft.com/office/drawing/2014/main" id="{D4356FE3-B9F6-1146-A709-0BC95D002DCF}"/>
                </a:ext>
              </a:extLst>
            </p:cNvPr>
            <p:cNvSpPr/>
            <p:nvPr/>
          </p:nvSpPr>
          <p:spPr>
            <a:xfrm>
              <a:off x="9473286" y="5149403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779" y="0"/>
                    <a:pt x="12985" y="0"/>
                  </a:cubicBezTo>
                  <a:lnTo>
                    <a:pt x="84163" y="0"/>
                  </a:lnTo>
                  <a:cubicBezTo>
                    <a:pt x="91369" y="0"/>
                    <a:pt x="97147" y="5847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 21">
              <a:extLst>
                <a:ext uri="{FF2B5EF4-FFF2-40B4-BE49-F238E27FC236}">
                  <a16:creationId xmlns:a16="http://schemas.microsoft.com/office/drawing/2014/main" id="{29B25505-0CED-0346-A5D2-F6BC73EF0E1B}"/>
                </a:ext>
              </a:extLst>
            </p:cNvPr>
            <p:cNvSpPr/>
            <p:nvPr/>
          </p:nvSpPr>
          <p:spPr>
            <a:xfrm>
              <a:off x="9343303" y="5282513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84163" y="0"/>
                  </a:lnTo>
                  <a:cubicBezTo>
                    <a:pt x="91301" y="0"/>
                    <a:pt x="97147" y="5846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 22">
              <a:extLst>
                <a:ext uri="{FF2B5EF4-FFF2-40B4-BE49-F238E27FC236}">
                  <a16:creationId xmlns:a16="http://schemas.microsoft.com/office/drawing/2014/main" id="{F41BE3B6-2994-BD4B-AD28-629BCD8D5171}"/>
                </a:ext>
              </a:extLst>
            </p:cNvPr>
            <p:cNvSpPr/>
            <p:nvPr/>
          </p:nvSpPr>
          <p:spPr>
            <a:xfrm>
              <a:off x="9473286" y="5282513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779" y="0"/>
                    <a:pt x="12985" y="0"/>
                  </a:cubicBezTo>
                  <a:lnTo>
                    <a:pt x="84163" y="0"/>
                  </a:lnTo>
                  <a:cubicBezTo>
                    <a:pt x="91369" y="0"/>
                    <a:pt x="97147" y="5846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 23">
              <a:extLst>
                <a:ext uri="{FF2B5EF4-FFF2-40B4-BE49-F238E27FC236}">
                  <a16:creationId xmlns:a16="http://schemas.microsoft.com/office/drawing/2014/main" id="{C39B93B7-D616-BB4C-B8C5-05BD7BE4F13D}"/>
                </a:ext>
              </a:extLst>
            </p:cNvPr>
            <p:cNvSpPr/>
            <p:nvPr/>
          </p:nvSpPr>
          <p:spPr>
            <a:xfrm>
              <a:off x="8996047" y="5550161"/>
              <a:ext cx="921506" cy="25969"/>
            </a:xfrm>
            <a:custGeom>
              <a:avLst/>
              <a:gdLst>
                <a:gd name="connsiteX0" fmla="*/ 908590 w 921506"/>
                <a:gd name="connsiteY0" fmla="*/ 25969 h 25969"/>
                <a:gd name="connsiteX1" fmla="*/ 12985 w 921506"/>
                <a:gd name="connsiteY1" fmla="*/ 25969 h 25969"/>
                <a:gd name="connsiteX2" fmla="*/ 0 w 921506"/>
                <a:gd name="connsiteY2" fmla="*/ 12985 h 25969"/>
                <a:gd name="connsiteX3" fmla="*/ 12985 w 921506"/>
                <a:gd name="connsiteY3" fmla="*/ 0 h 25969"/>
                <a:gd name="connsiteX4" fmla="*/ 908522 w 921506"/>
                <a:gd name="connsiteY4" fmla="*/ 0 h 25969"/>
                <a:gd name="connsiteX5" fmla="*/ 921507 w 921506"/>
                <a:gd name="connsiteY5" fmla="*/ 12985 h 25969"/>
                <a:gd name="connsiteX6" fmla="*/ 908522 w 921506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1506" h="25969">
                  <a:moveTo>
                    <a:pt x="908590" y="25969"/>
                  </a:moveTo>
                  <a:lnTo>
                    <a:pt x="12985" y="25969"/>
                  </a:lnTo>
                  <a:cubicBezTo>
                    <a:pt x="5779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908522" y="0"/>
                  </a:lnTo>
                  <a:cubicBezTo>
                    <a:pt x="915728" y="0"/>
                    <a:pt x="921507" y="5847"/>
                    <a:pt x="921507" y="12985"/>
                  </a:cubicBezTo>
                  <a:cubicBezTo>
                    <a:pt x="921507" y="20123"/>
                    <a:pt x="915728" y="25969"/>
                    <a:pt x="908522" y="25969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 25">
              <a:extLst>
                <a:ext uri="{FF2B5EF4-FFF2-40B4-BE49-F238E27FC236}">
                  <a16:creationId xmlns:a16="http://schemas.microsoft.com/office/drawing/2014/main" id="{ECE102B7-EAFC-514C-8F56-392DBFB744D1}"/>
                </a:ext>
              </a:extLst>
            </p:cNvPr>
            <p:cNvSpPr/>
            <p:nvPr/>
          </p:nvSpPr>
          <p:spPr>
            <a:xfrm>
              <a:off x="9651129" y="5198962"/>
              <a:ext cx="167305" cy="25969"/>
            </a:xfrm>
            <a:custGeom>
              <a:avLst/>
              <a:gdLst>
                <a:gd name="connsiteX0" fmla="*/ 154321 w 167305"/>
                <a:gd name="connsiteY0" fmla="*/ 25969 h 25969"/>
                <a:gd name="connsiteX1" fmla="*/ 12985 w 167305"/>
                <a:gd name="connsiteY1" fmla="*/ 25969 h 25969"/>
                <a:gd name="connsiteX2" fmla="*/ 0 w 167305"/>
                <a:gd name="connsiteY2" fmla="*/ 12985 h 25969"/>
                <a:gd name="connsiteX3" fmla="*/ 12985 w 167305"/>
                <a:gd name="connsiteY3" fmla="*/ 0 h 25969"/>
                <a:gd name="connsiteX4" fmla="*/ 154321 w 167305"/>
                <a:gd name="connsiteY4" fmla="*/ 0 h 25969"/>
                <a:gd name="connsiteX5" fmla="*/ 167306 w 167305"/>
                <a:gd name="connsiteY5" fmla="*/ 12985 h 25969"/>
                <a:gd name="connsiteX6" fmla="*/ 154321 w 167305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305" h="25969">
                  <a:moveTo>
                    <a:pt x="154321" y="25969"/>
                  </a:moveTo>
                  <a:lnTo>
                    <a:pt x="12985" y="25969"/>
                  </a:lnTo>
                  <a:cubicBezTo>
                    <a:pt x="5847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154321" y="0"/>
                  </a:lnTo>
                  <a:cubicBezTo>
                    <a:pt x="161459" y="0"/>
                    <a:pt x="167306" y="5847"/>
                    <a:pt x="167306" y="12985"/>
                  </a:cubicBezTo>
                  <a:cubicBezTo>
                    <a:pt x="167306" y="20123"/>
                    <a:pt x="161459" y="25969"/>
                    <a:pt x="154321" y="25969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 27">
              <a:extLst>
                <a:ext uri="{FF2B5EF4-FFF2-40B4-BE49-F238E27FC236}">
                  <a16:creationId xmlns:a16="http://schemas.microsoft.com/office/drawing/2014/main" id="{25142958-EC07-1B42-9928-71BE166773CB}"/>
                </a:ext>
              </a:extLst>
            </p:cNvPr>
            <p:cNvSpPr/>
            <p:nvPr/>
          </p:nvSpPr>
          <p:spPr>
            <a:xfrm>
              <a:off x="9651129" y="5278366"/>
              <a:ext cx="167305" cy="25969"/>
            </a:xfrm>
            <a:custGeom>
              <a:avLst/>
              <a:gdLst>
                <a:gd name="connsiteX0" fmla="*/ 154321 w 167305"/>
                <a:gd name="connsiteY0" fmla="*/ 25969 h 25969"/>
                <a:gd name="connsiteX1" fmla="*/ 12985 w 167305"/>
                <a:gd name="connsiteY1" fmla="*/ 25969 h 25969"/>
                <a:gd name="connsiteX2" fmla="*/ 0 w 167305"/>
                <a:gd name="connsiteY2" fmla="*/ 12985 h 25969"/>
                <a:gd name="connsiteX3" fmla="*/ 12985 w 167305"/>
                <a:gd name="connsiteY3" fmla="*/ 0 h 25969"/>
                <a:gd name="connsiteX4" fmla="*/ 154321 w 167305"/>
                <a:gd name="connsiteY4" fmla="*/ 0 h 25969"/>
                <a:gd name="connsiteX5" fmla="*/ 167306 w 167305"/>
                <a:gd name="connsiteY5" fmla="*/ 12985 h 25969"/>
                <a:gd name="connsiteX6" fmla="*/ 154321 w 167305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305" h="25969">
                  <a:moveTo>
                    <a:pt x="154321" y="25969"/>
                  </a:moveTo>
                  <a:lnTo>
                    <a:pt x="12985" y="25969"/>
                  </a:lnTo>
                  <a:cubicBezTo>
                    <a:pt x="5847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154321" y="0"/>
                  </a:lnTo>
                  <a:cubicBezTo>
                    <a:pt x="161459" y="0"/>
                    <a:pt x="167306" y="5847"/>
                    <a:pt x="167306" y="12985"/>
                  </a:cubicBezTo>
                  <a:cubicBezTo>
                    <a:pt x="167306" y="20123"/>
                    <a:pt x="161459" y="25969"/>
                    <a:pt x="154321" y="25969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 29">
              <a:extLst>
                <a:ext uri="{FF2B5EF4-FFF2-40B4-BE49-F238E27FC236}">
                  <a16:creationId xmlns:a16="http://schemas.microsoft.com/office/drawing/2014/main" id="{FD35E826-AE5F-2F43-B0F4-4EEAC22095B1}"/>
                </a:ext>
              </a:extLst>
            </p:cNvPr>
            <p:cNvSpPr/>
            <p:nvPr/>
          </p:nvSpPr>
          <p:spPr>
            <a:xfrm>
              <a:off x="9651129" y="5357838"/>
              <a:ext cx="167305" cy="25969"/>
            </a:xfrm>
            <a:custGeom>
              <a:avLst/>
              <a:gdLst>
                <a:gd name="connsiteX0" fmla="*/ 154321 w 167305"/>
                <a:gd name="connsiteY0" fmla="*/ 25969 h 25969"/>
                <a:gd name="connsiteX1" fmla="*/ 12985 w 167305"/>
                <a:gd name="connsiteY1" fmla="*/ 25969 h 25969"/>
                <a:gd name="connsiteX2" fmla="*/ 0 w 167305"/>
                <a:gd name="connsiteY2" fmla="*/ 12985 h 25969"/>
                <a:gd name="connsiteX3" fmla="*/ 12985 w 167305"/>
                <a:gd name="connsiteY3" fmla="*/ 0 h 25969"/>
                <a:gd name="connsiteX4" fmla="*/ 154321 w 167305"/>
                <a:gd name="connsiteY4" fmla="*/ 0 h 25969"/>
                <a:gd name="connsiteX5" fmla="*/ 167306 w 167305"/>
                <a:gd name="connsiteY5" fmla="*/ 12985 h 25969"/>
                <a:gd name="connsiteX6" fmla="*/ 154321 w 167305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305" h="25969">
                  <a:moveTo>
                    <a:pt x="154321" y="25969"/>
                  </a:moveTo>
                  <a:lnTo>
                    <a:pt x="12985" y="25969"/>
                  </a:lnTo>
                  <a:cubicBezTo>
                    <a:pt x="5847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154321" y="0"/>
                  </a:lnTo>
                  <a:cubicBezTo>
                    <a:pt x="161459" y="0"/>
                    <a:pt x="167306" y="5847"/>
                    <a:pt x="167306" y="12985"/>
                  </a:cubicBezTo>
                  <a:cubicBezTo>
                    <a:pt x="167306" y="20123"/>
                    <a:pt x="161459" y="25969"/>
                    <a:pt x="154321" y="25969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 31">
              <a:extLst>
                <a:ext uri="{FF2B5EF4-FFF2-40B4-BE49-F238E27FC236}">
                  <a16:creationId xmlns:a16="http://schemas.microsoft.com/office/drawing/2014/main" id="{00181E10-D466-3447-9985-7A750665EAB4}"/>
                </a:ext>
              </a:extLst>
            </p:cNvPr>
            <p:cNvSpPr/>
            <p:nvPr/>
          </p:nvSpPr>
          <p:spPr>
            <a:xfrm>
              <a:off x="9651129" y="5437242"/>
              <a:ext cx="167305" cy="25969"/>
            </a:xfrm>
            <a:custGeom>
              <a:avLst/>
              <a:gdLst>
                <a:gd name="connsiteX0" fmla="*/ 154321 w 167305"/>
                <a:gd name="connsiteY0" fmla="*/ 25969 h 25969"/>
                <a:gd name="connsiteX1" fmla="*/ 12985 w 167305"/>
                <a:gd name="connsiteY1" fmla="*/ 25969 h 25969"/>
                <a:gd name="connsiteX2" fmla="*/ 0 w 167305"/>
                <a:gd name="connsiteY2" fmla="*/ 12985 h 25969"/>
                <a:gd name="connsiteX3" fmla="*/ 12985 w 167305"/>
                <a:gd name="connsiteY3" fmla="*/ 0 h 25969"/>
                <a:gd name="connsiteX4" fmla="*/ 154321 w 167305"/>
                <a:gd name="connsiteY4" fmla="*/ 0 h 25969"/>
                <a:gd name="connsiteX5" fmla="*/ 167306 w 167305"/>
                <a:gd name="connsiteY5" fmla="*/ 12985 h 25969"/>
                <a:gd name="connsiteX6" fmla="*/ 154321 w 167305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305" h="25969">
                  <a:moveTo>
                    <a:pt x="154321" y="25969"/>
                  </a:moveTo>
                  <a:lnTo>
                    <a:pt x="12985" y="25969"/>
                  </a:lnTo>
                  <a:cubicBezTo>
                    <a:pt x="5847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154321" y="0"/>
                  </a:lnTo>
                  <a:cubicBezTo>
                    <a:pt x="161459" y="0"/>
                    <a:pt x="167306" y="5847"/>
                    <a:pt x="167306" y="12985"/>
                  </a:cubicBezTo>
                  <a:cubicBezTo>
                    <a:pt x="167306" y="20123"/>
                    <a:pt x="161459" y="25969"/>
                    <a:pt x="154321" y="25969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 33">
              <a:extLst>
                <a:ext uri="{FF2B5EF4-FFF2-40B4-BE49-F238E27FC236}">
                  <a16:creationId xmlns:a16="http://schemas.microsoft.com/office/drawing/2014/main" id="{D04D4578-72BF-1249-945E-B419A0646751}"/>
                </a:ext>
              </a:extLst>
            </p:cNvPr>
            <p:cNvSpPr/>
            <p:nvPr/>
          </p:nvSpPr>
          <p:spPr>
            <a:xfrm>
              <a:off x="9113861" y="5092637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 34">
              <a:extLst>
                <a:ext uri="{FF2B5EF4-FFF2-40B4-BE49-F238E27FC236}">
                  <a16:creationId xmlns:a16="http://schemas.microsoft.com/office/drawing/2014/main" id="{1C8A08C1-FC6B-F540-AF01-551C4493609F}"/>
                </a:ext>
              </a:extLst>
            </p:cNvPr>
            <p:cNvSpPr/>
            <p:nvPr/>
          </p:nvSpPr>
          <p:spPr>
            <a:xfrm>
              <a:off x="9208765" y="5092637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 35">
              <a:extLst>
                <a:ext uri="{FF2B5EF4-FFF2-40B4-BE49-F238E27FC236}">
                  <a16:creationId xmlns:a16="http://schemas.microsoft.com/office/drawing/2014/main" id="{D910A3CB-67A2-9545-9C8B-FFC38713032E}"/>
                </a:ext>
              </a:extLst>
            </p:cNvPr>
            <p:cNvSpPr/>
            <p:nvPr/>
          </p:nvSpPr>
          <p:spPr>
            <a:xfrm>
              <a:off x="9113861" y="5178227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770 h 52822"/>
                <a:gd name="connsiteX9" fmla="*/ 12985 w 53842"/>
                <a:gd name="connsiteY9" fmla="*/ 52755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770"/>
                  </a:lnTo>
                  <a:cubicBezTo>
                    <a:pt x="25969" y="46976"/>
                    <a:pt x="20123" y="52755"/>
                    <a:pt x="12985" y="52755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 37">
              <a:extLst>
                <a:ext uri="{FF2B5EF4-FFF2-40B4-BE49-F238E27FC236}">
                  <a16:creationId xmlns:a16="http://schemas.microsoft.com/office/drawing/2014/main" id="{BC7DD8DA-74C2-E741-A5B5-8B6BCDF15513}"/>
                </a:ext>
              </a:extLst>
            </p:cNvPr>
            <p:cNvSpPr/>
            <p:nvPr/>
          </p:nvSpPr>
          <p:spPr>
            <a:xfrm>
              <a:off x="9208765" y="5178227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770 h 52822"/>
                <a:gd name="connsiteX9" fmla="*/ 12985 w 53842"/>
                <a:gd name="connsiteY9" fmla="*/ 52755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770"/>
                  </a:lnTo>
                  <a:cubicBezTo>
                    <a:pt x="25969" y="46976"/>
                    <a:pt x="20123" y="52755"/>
                    <a:pt x="12985" y="52755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 39">
              <a:extLst>
                <a:ext uri="{FF2B5EF4-FFF2-40B4-BE49-F238E27FC236}">
                  <a16:creationId xmlns:a16="http://schemas.microsoft.com/office/drawing/2014/main" id="{06718CA2-7866-A446-83DD-660C3452C128}"/>
                </a:ext>
              </a:extLst>
            </p:cNvPr>
            <p:cNvSpPr/>
            <p:nvPr/>
          </p:nvSpPr>
          <p:spPr>
            <a:xfrm>
              <a:off x="9113861" y="5263886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 40">
              <a:extLst>
                <a:ext uri="{FF2B5EF4-FFF2-40B4-BE49-F238E27FC236}">
                  <a16:creationId xmlns:a16="http://schemas.microsoft.com/office/drawing/2014/main" id="{599EC2BD-10B5-3F40-BB59-1074FDDC36DB}"/>
                </a:ext>
              </a:extLst>
            </p:cNvPr>
            <p:cNvSpPr/>
            <p:nvPr/>
          </p:nvSpPr>
          <p:spPr>
            <a:xfrm>
              <a:off x="9208765" y="5263886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 118">
              <a:extLst>
                <a:ext uri="{FF2B5EF4-FFF2-40B4-BE49-F238E27FC236}">
                  <a16:creationId xmlns:a16="http://schemas.microsoft.com/office/drawing/2014/main" id="{7268934B-B802-B94E-8B73-31FCF30FABE5}"/>
                </a:ext>
              </a:extLst>
            </p:cNvPr>
            <p:cNvSpPr/>
            <p:nvPr/>
          </p:nvSpPr>
          <p:spPr>
            <a:xfrm>
              <a:off x="9113861" y="5349544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 119">
              <a:extLst>
                <a:ext uri="{FF2B5EF4-FFF2-40B4-BE49-F238E27FC236}">
                  <a16:creationId xmlns:a16="http://schemas.microsoft.com/office/drawing/2014/main" id="{F43B9C58-73CF-274B-A840-E03C8A27CC2F}"/>
                </a:ext>
              </a:extLst>
            </p:cNvPr>
            <p:cNvSpPr/>
            <p:nvPr/>
          </p:nvSpPr>
          <p:spPr>
            <a:xfrm>
              <a:off x="9208765" y="5349544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 120">
              <a:extLst>
                <a:ext uri="{FF2B5EF4-FFF2-40B4-BE49-F238E27FC236}">
                  <a16:creationId xmlns:a16="http://schemas.microsoft.com/office/drawing/2014/main" id="{55651239-8534-994B-8ED3-2718E93BF1A9}"/>
                </a:ext>
              </a:extLst>
            </p:cNvPr>
            <p:cNvSpPr/>
            <p:nvPr/>
          </p:nvSpPr>
          <p:spPr>
            <a:xfrm>
              <a:off x="9113861" y="5435202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770 h 52822"/>
                <a:gd name="connsiteX9" fmla="*/ 12985 w 53842"/>
                <a:gd name="connsiteY9" fmla="*/ 52755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770"/>
                  </a:lnTo>
                  <a:cubicBezTo>
                    <a:pt x="25969" y="46976"/>
                    <a:pt x="20123" y="52755"/>
                    <a:pt x="12985" y="52755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 121">
              <a:extLst>
                <a:ext uri="{FF2B5EF4-FFF2-40B4-BE49-F238E27FC236}">
                  <a16:creationId xmlns:a16="http://schemas.microsoft.com/office/drawing/2014/main" id="{293E34D8-4AAB-7B41-AF79-6384FEF051DE}"/>
                </a:ext>
              </a:extLst>
            </p:cNvPr>
            <p:cNvSpPr/>
            <p:nvPr/>
          </p:nvSpPr>
          <p:spPr>
            <a:xfrm>
              <a:off x="9208765" y="5435202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770 h 52822"/>
                <a:gd name="connsiteX9" fmla="*/ 12985 w 53842"/>
                <a:gd name="connsiteY9" fmla="*/ 52755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770"/>
                  </a:lnTo>
                  <a:cubicBezTo>
                    <a:pt x="25969" y="46976"/>
                    <a:pt x="20123" y="52755"/>
                    <a:pt x="12985" y="52755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 122">
              <a:extLst>
                <a:ext uri="{FF2B5EF4-FFF2-40B4-BE49-F238E27FC236}">
                  <a16:creationId xmlns:a16="http://schemas.microsoft.com/office/drawing/2014/main" id="{41C0252F-FBE0-7245-8311-AE2DEE0E2392}"/>
                </a:ext>
              </a:extLst>
            </p:cNvPr>
            <p:cNvSpPr/>
            <p:nvPr/>
          </p:nvSpPr>
          <p:spPr>
            <a:xfrm>
              <a:off x="9392046" y="5461172"/>
              <a:ext cx="25969" cy="88921"/>
            </a:xfrm>
            <a:custGeom>
              <a:avLst/>
              <a:gdLst>
                <a:gd name="connsiteX0" fmla="*/ 0 w 25969"/>
                <a:gd name="connsiteY0" fmla="*/ 0 h 88921"/>
                <a:gd name="connsiteX1" fmla="*/ 25969 w 25969"/>
                <a:gd name="connsiteY1" fmla="*/ 0 h 88921"/>
                <a:gd name="connsiteX2" fmla="*/ 25969 w 25969"/>
                <a:gd name="connsiteY2" fmla="*/ 88921 h 88921"/>
                <a:gd name="connsiteX3" fmla="*/ 0 w 25969"/>
                <a:gd name="connsiteY3" fmla="*/ 88921 h 8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69" h="88921">
                  <a:moveTo>
                    <a:pt x="0" y="0"/>
                  </a:moveTo>
                  <a:lnTo>
                    <a:pt x="25969" y="0"/>
                  </a:lnTo>
                  <a:lnTo>
                    <a:pt x="25969" y="88921"/>
                  </a:lnTo>
                  <a:lnTo>
                    <a:pt x="0" y="88921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 123">
              <a:extLst>
                <a:ext uri="{FF2B5EF4-FFF2-40B4-BE49-F238E27FC236}">
                  <a16:creationId xmlns:a16="http://schemas.microsoft.com/office/drawing/2014/main" id="{C6B0FD80-AFE1-EA4C-9E42-582B39133503}"/>
                </a:ext>
              </a:extLst>
            </p:cNvPr>
            <p:cNvSpPr/>
            <p:nvPr/>
          </p:nvSpPr>
          <p:spPr>
            <a:xfrm>
              <a:off x="9496468" y="5461172"/>
              <a:ext cx="25969" cy="88921"/>
            </a:xfrm>
            <a:custGeom>
              <a:avLst/>
              <a:gdLst>
                <a:gd name="connsiteX0" fmla="*/ 0 w 25969"/>
                <a:gd name="connsiteY0" fmla="*/ 0 h 88921"/>
                <a:gd name="connsiteX1" fmla="*/ 25969 w 25969"/>
                <a:gd name="connsiteY1" fmla="*/ 0 h 88921"/>
                <a:gd name="connsiteX2" fmla="*/ 25969 w 25969"/>
                <a:gd name="connsiteY2" fmla="*/ 88921 h 88921"/>
                <a:gd name="connsiteX3" fmla="*/ 0 w 25969"/>
                <a:gd name="connsiteY3" fmla="*/ 88921 h 8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69" h="88921">
                  <a:moveTo>
                    <a:pt x="0" y="0"/>
                  </a:moveTo>
                  <a:lnTo>
                    <a:pt x="25969" y="0"/>
                  </a:lnTo>
                  <a:lnTo>
                    <a:pt x="25969" y="88921"/>
                  </a:lnTo>
                  <a:lnTo>
                    <a:pt x="0" y="88921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 124">
              <a:extLst>
                <a:ext uri="{FF2B5EF4-FFF2-40B4-BE49-F238E27FC236}">
                  <a16:creationId xmlns:a16="http://schemas.microsoft.com/office/drawing/2014/main" id="{D28FBBBC-8A32-4E49-B3C6-C4FF0D9B3607}"/>
                </a:ext>
              </a:extLst>
            </p:cNvPr>
            <p:cNvSpPr/>
            <p:nvPr/>
          </p:nvSpPr>
          <p:spPr>
            <a:xfrm>
              <a:off x="9290684" y="4947562"/>
              <a:ext cx="332435" cy="602599"/>
            </a:xfrm>
            <a:custGeom>
              <a:avLst/>
              <a:gdLst>
                <a:gd name="connsiteX0" fmla="*/ 319383 w 332435"/>
                <a:gd name="connsiteY0" fmla="*/ 0 h 602599"/>
                <a:gd name="connsiteX1" fmla="*/ 12985 w 332435"/>
                <a:gd name="connsiteY1" fmla="*/ 0 h 602599"/>
                <a:gd name="connsiteX2" fmla="*/ 0 w 332435"/>
                <a:gd name="connsiteY2" fmla="*/ 12985 h 602599"/>
                <a:gd name="connsiteX3" fmla="*/ 0 w 332435"/>
                <a:gd name="connsiteY3" fmla="*/ 602600 h 602599"/>
                <a:gd name="connsiteX4" fmla="*/ 332436 w 332435"/>
                <a:gd name="connsiteY4" fmla="*/ 602600 h 602599"/>
                <a:gd name="connsiteX5" fmla="*/ 332436 w 332435"/>
                <a:gd name="connsiteY5" fmla="*/ 12985 h 602599"/>
                <a:gd name="connsiteX6" fmla="*/ 319451 w 332435"/>
                <a:gd name="connsiteY6" fmla="*/ 0 h 602599"/>
                <a:gd name="connsiteX7" fmla="*/ 25969 w 332435"/>
                <a:gd name="connsiteY7" fmla="*/ 602396 h 602599"/>
                <a:gd name="connsiteX8" fmla="*/ 25969 w 332435"/>
                <a:gd name="connsiteY8" fmla="*/ 25969 h 602599"/>
                <a:gd name="connsiteX9" fmla="*/ 306399 w 332435"/>
                <a:gd name="connsiteY9" fmla="*/ 25969 h 602599"/>
                <a:gd name="connsiteX10" fmla="*/ 306399 w 332435"/>
                <a:gd name="connsiteY10" fmla="*/ 487573 h 602599"/>
                <a:gd name="connsiteX11" fmla="*/ 25969 w 332435"/>
                <a:gd name="connsiteY11" fmla="*/ 487573 h 602599"/>
                <a:gd name="connsiteX12" fmla="*/ 25969 w 332435"/>
                <a:gd name="connsiteY12" fmla="*/ 513542 h 602599"/>
                <a:gd name="connsiteX13" fmla="*/ 306399 w 332435"/>
                <a:gd name="connsiteY13" fmla="*/ 513542 h 602599"/>
                <a:gd name="connsiteX14" fmla="*/ 306399 w 332435"/>
                <a:gd name="connsiteY14" fmla="*/ 602328 h 602599"/>
                <a:gd name="connsiteX15" fmla="*/ 25969 w 332435"/>
                <a:gd name="connsiteY15" fmla="*/ 602328 h 60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2435" h="602599">
                  <a:moveTo>
                    <a:pt x="319383" y="0"/>
                  </a:moveTo>
                  <a:lnTo>
                    <a:pt x="12985" y="0"/>
                  </a:lnTo>
                  <a:cubicBezTo>
                    <a:pt x="5779" y="0"/>
                    <a:pt x="0" y="5847"/>
                    <a:pt x="0" y="12985"/>
                  </a:cubicBezTo>
                  <a:lnTo>
                    <a:pt x="0" y="602600"/>
                  </a:lnTo>
                  <a:lnTo>
                    <a:pt x="332436" y="602600"/>
                  </a:lnTo>
                  <a:lnTo>
                    <a:pt x="332436" y="12985"/>
                  </a:lnTo>
                  <a:cubicBezTo>
                    <a:pt x="332436" y="5779"/>
                    <a:pt x="326589" y="0"/>
                    <a:pt x="319451" y="0"/>
                  </a:cubicBezTo>
                  <a:close/>
                  <a:moveTo>
                    <a:pt x="25969" y="602396"/>
                  </a:moveTo>
                  <a:lnTo>
                    <a:pt x="25969" y="25969"/>
                  </a:lnTo>
                  <a:lnTo>
                    <a:pt x="306399" y="25969"/>
                  </a:lnTo>
                  <a:lnTo>
                    <a:pt x="306399" y="487573"/>
                  </a:lnTo>
                  <a:lnTo>
                    <a:pt x="25969" y="487573"/>
                  </a:lnTo>
                  <a:lnTo>
                    <a:pt x="25969" y="513542"/>
                  </a:lnTo>
                  <a:lnTo>
                    <a:pt x="306399" y="513542"/>
                  </a:lnTo>
                  <a:lnTo>
                    <a:pt x="306399" y="602328"/>
                  </a:lnTo>
                  <a:lnTo>
                    <a:pt x="25969" y="602328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 125">
              <a:extLst>
                <a:ext uri="{FF2B5EF4-FFF2-40B4-BE49-F238E27FC236}">
                  <a16:creationId xmlns:a16="http://schemas.microsoft.com/office/drawing/2014/main" id="{37770AF1-24FA-8A48-8324-1D2450C02A57}"/>
                </a:ext>
              </a:extLst>
            </p:cNvPr>
            <p:cNvSpPr/>
            <p:nvPr/>
          </p:nvSpPr>
          <p:spPr>
            <a:xfrm>
              <a:off x="9623120" y="5020983"/>
              <a:ext cx="249428" cy="529178"/>
            </a:xfrm>
            <a:custGeom>
              <a:avLst/>
              <a:gdLst>
                <a:gd name="connsiteX0" fmla="*/ 240931 w 249428"/>
                <a:gd name="connsiteY0" fmla="*/ 89737 h 529178"/>
                <a:gd name="connsiteX1" fmla="*/ 0 w 249428"/>
                <a:gd name="connsiteY1" fmla="*/ 0 h 529178"/>
                <a:gd name="connsiteX2" fmla="*/ 0 w 249428"/>
                <a:gd name="connsiteY2" fmla="*/ 27737 h 529178"/>
                <a:gd name="connsiteX3" fmla="*/ 223392 w 249428"/>
                <a:gd name="connsiteY3" fmla="*/ 110948 h 529178"/>
                <a:gd name="connsiteX4" fmla="*/ 223392 w 249428"/>
                <a:gd name="connsiteY4" fmla="*/ 528974 h 529178"/>
                <a:gd name="connsiteX5" fmla="*/ 0 w 249428"/>
                <a:gd name="connsiteY5" fmla="*/ 528974 h 529178"/>
                <a:gd name="connsiteX6" fmla="*/ 0 w 249428"/>
                <a:gd name="connsiteY6" fmla="*/ 529178 h 529178"/>
                <a:gd name="connsiteX7" fmla="*/ 249429 w 249428"/>
                <a:gd name="connsiteY7" fmla="*/ 529178 h 529178"/>
                <a:gd name="connsiteX8" fmla="*/ 249429 w 249428"/>
                <a:gd name="connsiteY8" fmla="*/ 101974 h 529178"/>
                <a:gd name="connsiteX9" fmla="*/ 240999 w 249428"/>
                <a:gd name="connsiteY9" fmla="*/ 89805 h 52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9428" h="529178">
                  <a:moveTo>
                    <a:pt x="240931" y="89737"/>
                  </a:moveTo>
                  <a:lnTo>
                    <a:pt x="0" y="0"/>
                  </a:lnTo>
                  <a:lnTo>
                    <a:pt x="0" y="27737"/>
                  </a:lnTo>
                  <a:lnTo>
                    <a:pt x="223392" y="110948"/>
                  </a:lnTo>
                  <a:lnTo>
                    <a:pt x="223392" y="528974"/>
                  </a:lnTo>
                  <a:lnTo>
                    <a:pt x="0" y="528974"/>
                  </a:lnTo>
                  <a:lnTo>
                    <a:pt x="0" y="529178"/>
                  </a:lnTo>
                  <a:lnTo>
                    <a:pt x="249429" y="529178"/>
                  </a:lnTo>
                  <a:lnTo>
                    <a:pt x="249429" y="101974"/>
                  </a:lnTo>
                  <a:cubicBezTo>
                    <a:pt x="249429" y="96536"/>
                    <a:pt x="246030" y="91709"/>
                    <a:pt x="240999" y="89805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 126">
              <a:extLst>
                <a:ext uri="{FF2B5EF4-FFF2-40B4-BE49-F238E27FC236}">
                  <a16:creationId xmlns:a16="http://schemas.microsoft.com/office/drawing/2014/main" id="{185E0894-28B8-5340-AA4E-09E48D08E474}"/>
                </a:ext>
              </a:extLst>
            </p:cNvPr>
            <p:cNvSpPr/>
            <p:nvPr/>
          </p:nvSpPr>
          <p:spPr>
            <a:xfrm>
              <a:off x="9053628" y="5017108"/>
              <a:ext cx="237056" cy="533053"/>
            </a:xfrm>
            <a:custGeom>
              <a:avLst/>
              <a:gdLst>
                <a:gd name="connsiteX0" fmla="*/ 25969 w 237056"/>
                <a:gd name="connsiteY0" fmla="*/ 532849 h 533053"/>
                <a:gd name="connsiteX1" fmla="*/ 25969 w 237056"/>
                <a:gd name="connsiteY1" fmla="*/ 25969 h 533053"/>
                <a:gd name="connsiteX2" fmla="*/ 236988 w 237056"/>
                <a:gd name="connsiteY2" fmla="*/ 25969 h 533053"/>
                <a:gd name="connsiteX3" fmla="*/ 236988 w 237056"/>
                <a:gd name="connsiteY3" fmla="*/ 0 h 533053"/>
                <a:gd name="connsiteX4" fmla="*/ 12985 w 237056"/>
                <a:gd name="connsiteY4" fmla="*/ 0 h 533053"/>
                <a:gd name="connsiteX5" fmla="*/ 0 w 237056"/>
                <a:gd name="connsiteY5" fmla="*/ 12985 h 533053"/>
                <a:gd name="connsiteX6" fmla="*/ 0 w 237056"/>
                <a:gd name="connsiteY6" fmla="*/ 533053 h 533053"/>
                <a:gd name="connsiteX7" fmla="*/ 237056 w 237056"/>
                <a:gd name="connsiteY7" fmla="*/ 533053 h 533053"/>
                <a:gd name="connsiteX8" fmla="*/ 237056 w 237056"/>
                <a:gd name="connsiteY8" fmla="*/ 532849 h 533053"/>
                <a:gd name="connsiteX9" fmla="*/ 26037 w 237056"/>
                <a:gd name="connsiteY9" fmla="*/ 532849 h 5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056" h="533053">
                  <a:moveTo>
                    <a:pt x="25969" y="532849"/>
                  </a:moveTo>
                  <a:lnTo>
                    <a:pt x="25969" y="25969"/>
                  </a:lnTo>
                  <a:lnTo>
                    <a:pt x="236988" y="25969"/>
                  </a:lnTo>
                  <a:lnTo>
                    <a:pt x="236988" y="0"/>
                  </a:lnTo>
                  <a:lnTo>
                    <a:pt x="12985" y="0"/>
                  </a:lnTo>
                  <a:cubicBezTo>
                    <a:pt x="5779" y="0"/>
                    <a:pt x="0" y="5847"/>
                    <a:pt x="0" y="12985"/>
                  </a:cubicBezTo>
                  <a:lnTo>
                    <a:pt x="0" y="533053"/>
                  </a:lnTo>
                  <a:lnTo>
                    <a:pt x="237056" y="533053"/>
                  </a:lnTo>
                  <a:lnTo>
                    <a:pt x="237056" y="532849"/>
                  </a:lnTo>
                  <a:lnTo>
                    <a:pt x="26037" y="532849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 191">
              <a:extLst>
                <a:ext uri="{FF2B5EF4-FFF2-40B4-BE49-F238E27FC236}">
                  <a16:creationId xmlns:a16="http://schemas.microsoft.com/office/drawing/2014/main" id="{DA194B6B-4889-0944-A24D-1E6B308F711C}"/>
                </a:ext>
              </a:extLst>
            </p:cNvPr>
            <p:cNvSpPr/>
            <p:nvPr/>
          </p:nvSpPr>
          <p:spPr>
            <a:xfrm>
              <a:off x="9930744" y="4975028"/>
              <a:ext cx="125724" cy="166004"/>
            </a:xfrm>
            <a:custGeom>
              <a:avLst/>
              <a:gdLst>
                <a:gd name="connsiteX0" fmla="*/ 118696 w 125724"/>
                <a:gd name="connsiteY0" fmla="*/ 163633 h 166004"/>
                <a:gd name="connsiteX1" fmla="*/ 108635 w 125724"/>
                <a:gd name="connsiteY1" fmla="*/ 165740 h 166004"/>
                <a:gd name="connsiteX2" fmla="*/ 98505 w 125724"/>
                <a:gd name="connsiteY2" fmla="*/ 150444 h 166004"/>
                <a:gd name="connsiteX3" fmla="*/ 76683 w 125724"/>
                <a:gd name="connsiteY3" fmla="*/ 72944 h 166004"/>
                <a:gd name="connsiteX4" fmla="*/ 11148 w 125724"/>
                <a:gd name="connsiteY4" fmla="*/ 25900 h 166004"/>
                <a:gd name="connsiteX5" fmla="*/ 134 w 125724"/>
                <a:gd name="connsiteY5" fmla="*/ 11148 h 166004"/>
                <a:gd name="connsiteX6" fmla="*/ 14887 w 125724"/>
                <a:gd name="connsiteY6" fmla="*/ 134 h 166004"/>
                <a:gd name="connsiteX7" fmla="*/ 97962 w 125724"/>
                <a:gd name="connsiteY7" fmla="*/ 57988 h 166004"/>
                <a:gd name="connsiteX8" fmla="*/ 123999 w 125724"/>
                <a:gd name="connsiteY8" fmla="*/ 155543 h 166004"/>
                <a:gd name="connsiteX9" fmla="*/ 118696 w 125724"/>
                <a:gd name="connsiteY9" fmla="*/ 163633 h 16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724" h="166004">
                  <a:moveTo>
                    <a:pt x="118696" y="163633"/>
                  </a:moveTo>
                  <a:cubicBezTo>
                    <a:pt x="115909" y="165604"/>
                    <a:pt x="112306" y="166488"/>
                    <a:pt x="108635" y="165740"/>
                  </a:cubicBezTo>
                  <a:cubicBezTo>
                    <a:pt x="101633" y="164313"/>
                    <a:pt x="97010" y="157447"/>
                    <a:pt x="98505" y="150444"/>
                  </a:cubicBezTo>
                  <a:cubicBezTo>
                    <a:pt x="102992" y="128282"/>
                    <a:pt x="94630" y="98641"/>
                    <a:pt x="76683" y="72944"/>
                  </a:cubicBezTo>
                  <a:cubicBezTo>
                    <a:pt x="58668" y="47178"/>
                    <a:pt x="33514" y="29163"/>
                    <a:pt x="11148" y="25900"/>
                  </a:cubicBezTo>
                  <a:cubicBezTo>
                    <a:pt x="4009" y="24880"/>
                    <a:pt x="-885" y="18286"/>
                    <a:pt x="134" y="11148"/>
                  </a:cubicBezTo>
                  <a:cubicBezTo>
                    <a:pt x="1154" y="4009"/>
                    <a:pt x="7748" y="-885"/>
                    <a:pt x="14887" y="134"/>
                  </a:cubicBezTo>
                  <a:cubicBezTo>
                    <a:pt x="44527" y="4417"/>
                    <a:pt x="75595" y="26036"/>
                    <a:pt x="97962" y="57988"/>
                  </a:cubicBezTo>
                  <a:cubicBezTo>
                    <a:pt x="120192" y="89736"/>
                    <a:pt x="129981" y="126174"/>
                    <a:pt x="123999" y="155543"/>
                  </a:cubicBezTo>
                  <a:cubicBezTo>
                    <a:pt x="123319" y="158942"/>
                    <a:pt x="121348" y="161729"/>
                    <a:pt x="118696" y="163633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 192">
              <a:extLst>
                <a:ext uri="{FF2B5EF4-FFF2-40B4-BE49-F238E27FC236}">
                  <a16:creationId xmlns:a16="http://schemas.microsoft.com/office/drawing/2014/main" id="{931DEDF3-C803-A945-8D20-08884DC13FCA}"/>
                </a:ext>
              </a:extLst>
            </p:cNvPr>
            <p:cNvSpPr/>
            <p:nvPr/>
          </p:nvSpPr>
          <p:spPr>
            <a:xfrm>
              <a:off x="9907427" y="5031522"/>
              <a:ext cx="87357" cy="112162"/>
            </a:xfrm>
            <a:custGeom>
              <a:avLst/>
              <a:gdLst>
                <a:gd name="connsiteX0" fmla="*/ 80896 w 87357"/>
                <a:gd name="connsiteY0" fmla="*/ 109791 h 112162"/>
                <a:gd name="connsiteX1" fmla="*/ 70835 w 87357"/>
                <a:gd name="connsiteY1" fmla="*/ 111898 h 112162"/>
                <a:gd name="connsiteX2" fmla="*/ 60706 w 87357"/>
                <a:gd name="connsiteY2" fmla="*/ 96534 h 112162"/>
                <a:gd name="connsiteX3" fmla="*/ 48061 w 87357"/>
                <a:gd name="connsiteY3" fmla="*/ 52753 h 112162"/>
                <a:gd name="connsiteX4" fmla="*/ 11146 w 87357"/>
                <a:gd name="connsiteY4" fmla="*/ 25900 h 112162"/>
                <a:gd name="connsiteX5" fmla="*/ 133 w 87357"/>
                <a:gd name="connsiteY5" fmla="*/ 11148 h 112162"/>
                <a:gd name="connsiteX6" fmla="*/ 14885 w 87357"/>
                <a:gd name="connsiteY6" fmla="*/ 134 h 112162"/>
                <a:gd name="connsiteX7" fmla="*/ 69407 w 87357"/>
                <a:gd name="connsiteY7" fmla="*/ 37797 h 112162"/>
                <a:gd name="connsiteX8" fmla="*/ 86199 w 87357"/>
                <a:gd name="connsiteY8" fmla="*/ 101701 h 112162"/>
                <a:gd name="connsiteX9" fmla="*/ 80896 w 87357"/>
                <a:gd name="connsiteY9" fmla="*/ 109791 h 1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357" h="112162">
                  <a:moveTo>
                    <a:pt x="80896" y="109791"/>
                  </a:moveTo>
                  <a:cubicBezTo>
                    <a:pt x="78109" y="111762"/>
                    <a:pt x="74506" y="112646"/>
                    <a:pt x="70835" y="111898"/>
                  </a:cubicBezTo>
                  <a:cubicBezTo>
                    <a:pt x="63833" y="110470"/>
                    <a:pt x="59278" y="103604"/>
                    <a:pt x="60706" y="96534"/>
                  </a:cubicBezTo>
                  <a:cubicBezTo>
                    <a:pt x="63221" y="84229"/>
                    <a:pt x="58394" y="67437"/>
                    <a:pt x="48061" y="52753"/>
                  </a:cubicBezTo>
                  <a:cubicBezTo>
                    <a:pt x="37727" y="38001"/>
                    <a:pt x="23587" y="27735"/>
                    <a:pt x="11146" y="25900"/>
                  </a:cubicBezTo>
                  <a:cubicBezTo>
                    <a:pt x="4076" y="24880"/>
                    <a:pt x="-887" y="18286"/>
                    <a:pt x="133" y="11148"/>
                  </a:cubicBezTo>
                  <a:cubicBezTo>
                    <a:pt x="1153" y="4009"/>
                    <a:pt x="7747" y="-885"/>
                    <a:pt x="14885" y="134"/>
                  </a:cubicBezTo>
                  <a:cubicBezTo>
                    <a:pt x="34464" y="2990"/>
                    <a:pt x="54859" y="17062"/>
                    <a:pt x="69407" y="37797"/>
                  </a:cubicBezTo>
                  <a:cubicBezTo>
                    <a:pt x="83888" y="58464"/>
                    <a:pt x="90142" y="82326"/>
                    <a:pt x="86199" y="101701"/>
                  </a:cubicBezTo>
                  <a:cubicBezTo>
                    <a:pt x="85519" y="105100"/>
                    <a:pt x="83548" y="107955"/>
                    <a:pt x="80896" y="109791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4" name="Graphique 69">
            <a:extLst>
              <a:ext uri="{FF2B5EF4-FFF2-40B4-BE49-F238E27FC236}">
                <a16:creationId xmlns:a16="http://schemas.microsoft.com/office/drawing/2014/main" id="{92C37C39-4CDE-A643-9063-4B37152E0FFA}"/>
              </a:ext>
            </a:extLst>
          </p:cNvPr>
          <p:cNvGrpSpPr/>
          <p:nvPr/>
        </p:nvGrpSpPr>
        <p:grpSpPr>
          <a:xfrm>
            <a:off x="2023490" y="4759984"/>
            <a:ext cx="1162506" cy="1162506"/>
            <a:chOff x="2023490" y="4679302"/>
            <a:chExt cx="1162506" cy="1162506"/>
          </a:xfrm>
        </p:grpSpPr>
        <p:sp>
          <p:nvSpPr>
            <p:cNvPr id="195" name="Forme libre 194">
              <a:extLst>
                <a:ext uri="{FF2B5EF4-FFF2-40B4-BE49-F238E27FC236}">
                  <a16:creationId xmlns:a16="http://schemas.microsoft.com/office/drawing/2014/main" id="{575C1A7A-4D56-F947-944C-228A82346BFB}"/>
                </a:ext>
              </a:extLst>
            </p:cNvPr>
            <p:cNvSpPr/>
            <p:nvPr/>
          </p:nvSpPr>
          <p:spPr>
            <a:xfrm>
              <a:off x="2221727" y="4898818"/>
              <a:ext cx="542026" cy="705729"/>
            </a:xfrm>
            <a:custGeom>
              <a:avLst/>
              <a:gdLst>
                <a:gd name="connsiteX0" fmla="*/ 505860 w 542026"/>
                <a:gd name="connsiteY0" fmla="*/ 510823 h 705729"/>
                <a:gd name="connsiteX1" fmla="*/ 367039 w 542026"/>
                <a:gd name="connsiteY1" fmla="*/ 334747 h 705729"/>
                <a:gd name="connsiteX2" fmla="*/ 353443 w 542026"/>
                <a:gd name="connsiteY2" fmla="*/ 293414 h 705729"/>
                <a:gd name="connsiteX3" fmla="*/ 353443 w 542026"/>
                <a:gd name="connsiteY3" fmla="*/ 14548 h 705729"/>
                <a:gd name="connsiteX4" fmla="*/ 338894 w 542026"/>
                <a:gd name="connsiteY4" fmla="*/ 0 h 705729"/>
                <a:gd name="connsiteX5" fmla="*/ 203065 w 542026"/>
                <a:gd name="connsiteY5" fmla="*/ 0 h 705729"/>
                <a:gd name="connsiteX6" fmla="*/ 188516 w 542026"/>
                <a:gd name="connsiteY6" fmla="*/ 14548 h 705729"/>
                <a:gd name="connsiteX7" fmla="*/ 188516 w 542026"/>
                <a:gd name="connsiteY7" fmla="*/ 293414 h 705729"/>
                <a:gd name="connsiteX8" fmla="*/ 175192 w 542026"/>
                <a:gd name="connsiteY8" fmla="*/ 334407 h 705729"/>
                <a:gd name="connsiteX9" fmla="*/ 35827 w 542026"/>
                <a:gd name="connsiteY9" fmla="*/ 511231 h 705729"/>
                <a:gd name="connsiteX10" fmla="*/ 0 w 542026"/>
                <a:gd name="connsiteY10" fmla="*/ 619799 h 705729"/>
                <a:gd name="connsiteX11" fmla="*/ 69954 w 542026"/>
                <a:gd name="connsiteY11" fmla="*/ 705730 h 705729"/>
                <a:gd name="connsiteX12" fmla="*/ 472073 w 542026"/>
                <a:gd name="connsiteY12" fmla="*/ 705730 h 705729"/>
                <a:gd name="connsiteX13" fmla="*/ 542027 w 542026"/>
                <a:gd name="connsiteY13" fmla="*/ 619799 h 705729"/>
                <a:gd name="connsiteX14" fmla="*/ 505928 w 542026"/>
                <a:gd name="connsiteY14" fmla="*/ 510891 h 705729"/>
                <a:gd name="connsiteX15" fmla="*/ 198238 w 542026"/>
                <a:gd name="connsiteY15" fmla="*/ 352015 h 705729"/>
                <a:gd name="connsiteX16" fmla="*/ 217545 w 542026"/>
                <a:gd name="connsiteY16" fmla="*/ 293414 h 705729"/>
                <a:gd name="connsiteX17" fmla="*/ 217545 w 542026"/>
                <a:gd name="connsiteY17" fmla="*/ 29029 h 705729"/>
                <a:gd name="connsiteX18" fmla="*/ 324346 w 542026"/>
                <a:gd name="connsiteY18" fmla="*/ 29029 h 705729"/>
                <a:gd name="connsiteX19" fmla="*/ 324346 w 542026"/>
                <a:gd name="connsiteY19" fmla="*/ 293414 h 705729"/>
                <a:gd name="connsiteX20" fmla="*/ 343925 w 542026"/>
                <a:gd name="connsiteY20" fmla="*/ 352355 h 705729"/>
                <a:gd name="connsiteX21" fmla="*/ 409528 w 542026"/>
                <a:gd name="connsiteY21" fmla="*/ 435566 h 705729"/>
                <a:gd name="connsiteX22" fmla="*/ 132295 w 542026"/>
                <a:gd name="connsiteY22" fmla="*/ 435566 h 705729"/>
                <a:gd name="connsiteX23" fmla="*/ 198170 w 542026"/>
                <a:gd name="connsiteY23" fmla="*/ 351947 h 705729"/>
                <a:gd name="connsiteX24" fmla="*/ 472005 w 542026"/>
                <a:gd name="connsiteY24" fmla="*/ 676633 h 705729"/>
                <a:gd name="connsiteX25" fmla="*/ 69886 w 542026"/>
                <a:gd name="connsiteY25" fmla="*/ 676633 h 705729"/>
                <a:gd name="connsiteX26" fmla="*/ 29029 w 542026"/>
                <a:gd name="connsiteY26" fmla="*/ 619731 h 705729"/>
                <a:gd name="connsiteX27" fmla="*/ 58873 w 542026"/>
                <a:gd name="connsiteY27" fmla="*/ 528770 h 705729"/>
                <a:gd name="connsiteX28" fmla="*/ 109452 w 542026"/>
                <a:gd name="connsiteY28" fmla="*/ 464662 h 705729"/>
                <a:gd name="connsiteX29" fmla="*/ 432507 w 542026"/>
                <a:gd name="connsiteY29" fmla="*/ 464662 h 705729"/>
                <a:gd name="connsiteX30" fmla="*/ 482814 w 542026"/>
                <a:gd name="connsiteY30" fmla="*/ 528430 h 705729"/>
                <a:gd name="connsiteX31" fmla="*/ 512930 w 542026"/>
                <a:gd name="connsiteY31" fmla="*/ 619731 h 705729"/>
                <a:gd name="connsiteX32" fmla="*/ 472073 w 542026"/>
                <a:gd name="connsiteY32" fmla="*/ 676633 h 70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026" h="705729">
                  <a:moveTo>
                    <a:pt x="505860" y="510823"/>
                  </a:moveTo>
                  <a:lnTo>
                    <a:pt x="367039" y="334747"/>
                  </a:lnTo>
                  <a:cubicBezTo>
                    <a:pt x="358269" y="322850"/>
                    <a:pt x="353443" y="308234"/>
                    <a:pt x="353443" y="293414"/>
                  </a:cubicBezTo>
                  <a:lnTo>
                    <a:pt x="353443" y="14548"/>
                  </a:lnTo>
                  <a:cubicBezTo>
                    <a:pt x="353443" y="6526"/>
                    <a:pt x="346916" y="0"/>
                    <a:pt x="338894" y="0"/>
                  </a:cubicBezTo>
                  <a:lnTo>
                    <a:pt x="203065" y="0"/>
                  </a:lnTo>
                  <a:cubicBezTo>
                    <a:pt x="195043" y="0"/>
                    <a:pt x="188516" y="6526"/>
                    <a:pt x="188516" y="14548"/>
                  </a:cubicBezTo>
                  <a:lnTo>
                    <a:pt x="188516" y="293414"/>
                  </a:lnTo>
                  <a:cubicBezTo>
                    <a:pt x="188516" y="308166"/>
                    <a:pt x="183690" y="322850"/>
                    <a:pt x="175192" y="334407"/>
                  </a:cubicBezTo>
                  <a:lnTo>
                    <a:pt x="35827" y="511231"/>
                  </a:lnTo>
                  <a:cubicBezTo>
                    <a:pt x="12101" y="543319"/>
                    <a:pt x="0" y="568948"/>
                    <a:pt x="0" y="619799"/>
                  </a:cubicBezTo>
                  <a:cubicBezTo>
                    <a:pt x="0" y="683227"/>
                    <a:pt x="37662" y="705730"/>
                    <a:pt x="69954" y="705730"/>
                  </a:cubicBezTo>
                  <a:lnTo>
                    <a:pt x="472073" y="705730"/>
                  </a:lnTo>
                  <a:cubicBezTo>
                    <a:pt x="504364" y="705730"/>
                    <a:pt x="542027" y="683227"/>
                    <a:pt x="542027" y="619799"/>
                  </a:cubicBezTo>
                  <a:cubicBezTo>
                    <a:pt x="542027" y="568948"/>
                    <a:pt x="529994" y="543319"/>
                    <a:pt x="505928" y="510891"/>
                  </a:cubicBezTo>
                  <a:close/>
                  <a:moveTo>
                    <a:pt x="198238" y="352015"/>
                  </a:moveTo>
                  <a:cubicBezTo>
                    <a:pt x="210679" y="335155"/>
                    <a:pt x="217545" y="314353"/>
                    <a:pt x="217545" y="293414"/>
                  </a:cubicBezTo>
                  <a:lnTo>
                    <a:pt x="217545" y="29029"/>
                  </a:lnTo>
                  <a:lnTo>
                    <a:pt x="324346" y="29029"/>
                  </a:lnTo>
                  <a:lnTo>
                    <a:pt x="324346" y="293414"/>
                  </a:lnTo>
                  <a:cubicBezTo>
                    <a:pt x="324346" y="314353"/>
                    <a:pt x="331212" y="335155"/>
                    <a:pt x="343925" y="352355"/>
                  </a:cubicBezTo>
                  <a:lnTo>
                    <a:pt x="409528" y="435566"/>
                  </a:lnTo>
                  <a:lnTo>
                    <a:pt x="132295" y="435566"/>
                  </a:lnTo>
                  <a:lnTo>
                    <a:pt x="198170" y="351947"/>
                  </a:lnTo>
                  <a:close/>
                  <a:moveTo>
                    <a:pt x="472005" y="676633"/>
                  </a:moveTo>
                  <a:lnTo>
                    <a:pt x="69886" y="676633"/>
                  </a:lnTo>
                  <a:cubicBezTo>
                    <a:pt x="43917" y="676633"/>
                    <a:pt x="29029" y="655898"/>
                    <a:pt x="29029" y="619731"/>
                  </a:cubicBezTo>
                  <a:cubicBezTo>
                    <a:pt x="29029" y="576426"/>
                    <a:pt x="38342" y="556575"/>
                    <a:pt x="58873" y="528770"/>
                  </a:cubicBezTo>
                  <a:lnTo>
                    <a:pt x="109452" y="464662"/>
                  </a:lnTo>
                  <a:lnTo>
                    <a:pt x="432507" y="464662"/>
                  </a:lnTo>
                  <a:lnTo>
                    <a:pt x="482814" y="528430"/>
                  </a:lnTo>
                  <a:cubicBezTo>
                    <a:pt x="503617" y="556575"/>
                    <a:pt x="512930" y="576426"/>
                    <a:pt x="512930" y="619731"/>
                  </a:cubicBezTo>
                  <a:cubicBezTo>
                    <a:pt x="512930" y="655898"/>
                    <a:pt x="498042" y="676633"/>
                    <a:pt x="472073" y="676633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 195">
              <a:extLst>
                <a:ext uri="{FF2B5EF4-FFF2-40B4-BE49-F238E27FC236}">
                  <a16:creationId xmlns:a16="http://schemas.microsoft.com/office/drawing/2014/main" id="{B08BEAFF-B011-EB44-B158-1CE35E9D21FD}"/>
                </a:ext>
              </a:extLst>
            </p:cNvPr>
            <p:cNvSpPr/>
            <p:nvPr/>
          </p:nvSpPr>
          <p:spPr>
            <a:xfrm>
              <a:off x="2637034" y="5032880"/>
              <a:ext cx="362484" cy="571667"/>
            </a:xfrm>
            <a:custGeom>
              <a:avLst/>
              <a:gdLst>
                <a:gd name="connsiteX0" fmla="*/ 223460 w 362484"/>
                <a:gd name="connsiteY0" fmla="*/ 184029 h 571667"/>
                <a:gd name="connsiteX1" fmla="*/ 223460 w 362484"/>
                <a:gd name="connsiteY1" fmla="*/ 14548 h 571667"/>
                <a:gd name="connsiteX2" fmla="*/ 208911 w 362484"/>
                <a:gd name="connsiteY2" fmla="*/ 0 h 571667"/>
                <a:gd name="connsiteX3" fmla="*/ 119242 w 362484"/>
                <a:gd name="connsiteY3" fmla="*/ 0 h 571667"/>
                <a:gd name="connsiteX4" fmla="*/ 104694 w 362484"/>
                <a:gd name="connsiteY4" fmla="*/ 14548 h 571667"/>
                <a:gd name="connsiteX5" fmla="*/ 104694 w 362484"/>
                <a:gd name="connsiteY5" fmla="*/ 184029 h 571667"/>
                <a:gd name="connsiteX6" fmla="*/ 0 w 362484"/>
                <a:gd name="connsiteY6" fmla="*/ 262006 h 571667"/>
                <a:gd name="connsiteX7" fmla="*/ 19035 w 362484"/>
                <a:gd name="connsiteY7" fmla="*/ 286140 h 571667"/>
                <a:gd name="connsiteX8" fmla="*/ 122709 w 362484"/>
                <a:gd name="connsiteY8" fmla="*/ 209115 h 571667"/>
                <a:gd name="connsiteX9" fmla="*/ 133722 w 362484"/>
                <a:gd name="connsiteY9" fmla="*/ 195043 h 571667"/>
                <a:gd name="connsiteX10" fmla="*/ 133722 w 362484"/>
                <a:gd name="connsiteY10" fmla="*/ 29097 h 571667"/>
                <a:gd name="connsiteX11" fmla="*/ 194363 w 362484"/>
                <a:gd name="connsiteY11" fmla="*/ 29097 h 571667"/>
                <a:gd name="connsiteX12" fmla="*/ 194363 w 362484"/>
                <a:gd name="connsiteY12" fmla="*/ 195043 h 571667"/>
                <a:gd name="connsiteX13" fmla="*/ 205376 w 362484"/>
                <a:gd name="connsiteY13" fmla="*/ 209115 h 571667"/>
                <a:gd name="connsiteX14" fmla="*/ 332028 w 362484"/>
                <a:gd name="connsiteY14" fmla="*/ 355074 h 571667"/>
                <a:gd name="connsiteX15" fmla="*/ 73421 w 362484"/>
                <a:gd name="connsiteY15" fmla="*/ 355074 h 571667"/>
                <a:gd name="connsiteX16" fmla="*/ 90485 w 362484"/>
                <a:gd name="connsiteY16" fmla="*/ 376761 h 571667"/>
                <a:gd name="connsiteX17" fmla="*/ 95856 w 362484"/>
                <a:gd name="connsiteY17" fmla="*/ 384171 h 571667"/>
                <a:gd name="connsiteX18" fmla="*/ 332980 w 362484"/>
                <a:gd name="connsiteY18" fmla="*/ 384171 h 571667"/>
                <a:gd name="connsiteX19" fmla="*/ 164110 w 362484"/>
                <a:gd name="connsiteY19" fmla="*/ 542571 h 571667"/>
                <a:gd name="connsiteX20" fmla="*/ 115911 w 362484"/>
                <a:gd name="connsiteY20" fmla="*/ 535501 h 571667"/>
                <a:gd name="connsiteX21" fmla="*/ 95516 w 362484"/>
                <a:gd name="connsiteY21" fmla="*/ 559363 h 571667"/>
                <a:gd name="connsiteX22" fmla="*/ 164110 w 362484"/>
                <a:gd name="connsiteY22" fmla="*/ 571668 h 571667"/>
                <a:gd name="connsiteX23" fmla="*/ 362484 w 362484"/>
                <a:gd name="connsiteY23" fmla="*/ 373294 h 571667"/>
                <a:gd name="connsiteX24" fmla="*/ 223527 w 362484"/>
                <a:gd name="connsiteY24" fmla="*/ 184029 h 571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484" h="571667">
                  <a:moveTo>
                    <a:pt x="223460" y="184029"/>
                  </a:moveTo>
                  <a:lnTo>
                    <a:pt x="223460" y="14548"/>
                  </a:lnTo>
                  <a:cubicBezTo>
                    <a:pt x="223460" y="6526"/>
                    <a:pt x="216933" y="0"/>
                    <a:pt x="208911" y="0"/>
                  </a:cubicBezTo>
                  <a:lnTo>
                    <a:pt x="119242" y="0"/>
                  </a:lnTo>
                  <a:cubicBezTo>
                    <a:pt x="111220" y="0"/>
                    <a:pt x="104694" y="6526"/>
                    <a:pt x="104694" y="14548"/>
                  </a:cubicBezTo>
                  <a:lnTo>
                    <a:pt x="104694" y="184029"/>
                  </a:lnTo>
                  <a:cubicBezTo>
                    <a:pt x="60913" y="197694"/>
                    <a:pt x="24610" y="225703"/>
                    <a:pt x="0" y="262006"/>
                  </a:cubicBezTo>
                  <a:lnTo>
                    <a:pt x="19035" y="286140"/>
                  </a:lnTo>
                  <a:cubicBezTo>
                    <a:pt x="41470" y="248749"/>
                    <a:pt x="78044" y="220332"/>
                    <a:pt x="122709" y="209115"/>
                  </a:cubicBezTo>
                  <a:cubicBezTo>
                    <a:pt x="129167" y="207484"/>
                    <a:pt x="133722" y="201705"/>
                    <a:pt x="133722" y="195043"/>
                  </a:cubicBezTo>
                  <a:lnTo>
                    <a:pt x="133722" y="29097"/>
                  </a:lnTo>
                  <a:lnTo>
                    <a:pt x="194363" y="29097"/>
                  </a:lnTo>
                  <a:lnTo>
                    <a:pt x="194363" y="195043"/>
                  </a:lnTo>
                  <a:cubicBezTo>
                    <a:pt x="194363" y="201705"/>
                    <a:pt x="198918" y="207416"/>
                    <a:pt x="205376" y="209115"/>
                  </a:cubicBezTo>
                  <a:cubicBezTo>
                    <a:pt x="326046" y="241611"/>
                    <a:pt x="332776" y="361465"/>
                    <a:pt x="332028" y="355074"/>
                  </a:cubicBezTo>
                  <a:lnTo>
                    <a:pt x="73421" y="355074"/>
                  </a:lnTo>
                  <a:lnTo>
                    <a:pt x="90485" y="376761"/>
                  </a:lnTo>
                  <a:cubicBezTo>
                    <a:pt x="92321" y="379276"/>
                    <a:pt x="94088" y="381724"/>
                    <a:pt x="95856" y="384171"/>
                  </a:cubicBezTo>
                  <a:lnTo>
                    <a:pt x="332980" y="384171"/>
                  </a:lnTo>
                  <a:cubicBezTo>
                    <a:pt x="327337" y="472481"/>
                    <a:pt x="253780" y="542571"/>
                    <a:pt x="164110" y="542571"/>
                  </a:cubicBezTo>
                  <a:cubicBezTo>
                    <a:pt x="147387" y="542571"/>
                    <a:pt x="131207" y="540055"/>
                    <a:pt x="115911" y="535501"/>
                  </a:cubicBezTo>
                  <a:cubicBezTo>
                    <a:pt x="110540" y="545834"/>
                    <a:pt x="103470" y="553652"/>
                    <a:pt x="95516" y="559363"/>
                  </a:cubicBezTo>
                  <a:cubicBezTo>
                    <a:pt x="116930" y="567249"/>
                    <a:pt x="139977" y="571668"/>
                    <a:pt x="164110" y="571668"/>
                  </a:cubicBezTo>
                  <a:cubicBezTo>
                    <a:pt x="273495" y="571668"/>
                    <a:pt x="362484" y="482678"/>
                    <a:pt x="362484" y="373294"/>
                  </a:cubicBezTo>
                  <a:cubicBezTo>
                    <a:pt x="362484" y="286004"/>
                    <a:pt x="305923" y="209727"/>
                    <a:pt x="223527" y="184029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7" name="Graphique 71">
            <a:extLst>
              <a:ext uri="{FF2B5EF4-FFF2-40B4-BE49-F238E27FC236}">
                <a16:creationId xmlns:a16="http://schemas.microsoft.com/office/drawing/2014/main" id="{F5CA2D23-0EEB-634B-AD42-517153858FE7}"/>
              </a:ext>
            </a:extLst>
          </p:cNvPr>
          <p:cNvGrpSpPr/>
          <p:nvPr/>
        </p:nvGrpSpPr>
        <p:grpSpPr>
          <a:xfrm>
            <a:off x="2055588" y="3072897"/>
            <a:ext cx="1162506" cy="1162506"/>
            <a:chOff x="2055588" y="3019109"/>
            <a:chExt cx="1162506" cy="1162506"/>
          </a:xfrm>
        </p:grpSpPr>
        <p:sp>
          <p:nvSpPr>
            <p:cNvPr id="198" name="Forme libre 197">
              <a:extLst>
                <a:ext uri="{FF2B5EF4-FFF2-40B4-BE49-F238E27FC236}">
                  <a16:creationId xmlns:a16="http://schemas.microsoft.com/office/drawing/2014/main" id="{5F649C6A-DEBB-3E46-8AC0-16315A476E8B}"/>
                </a:ext>
              </a:extLst>
            </p:cNvPr>
            <p:cNvSpPr/>
            <p:nvPr/>
          </p:nvSpPr>
          <p:spPr>
            <a:xfrm>
              <a:off x="2546763" y="3414599"/>
              <a:ext cx="385714" cy="596174"/>
            </a:xfrm>
            <a:custGeom>
              <a:avLst/>
              <a:gdLst>
                <a:gd name="connsiteX0" fmla="*/ 380568 w 385714"/>
                <a:gd name="connsiteY0" fmla="*/ 355787 h 596174"/>
                <a:gd name="connsiteX1" fmla="*/ 29912 w 385714"/>
                <a:gd name="connsiteY1" fmla="*/ 5132 h 596174"/>
                <a:gd name="connsiteX2" fmla="*/ 10809 w 385714"/>
                <a:gd name="connsiteY2" fmla="*/ 1325 h 596174"/>
                <a:gd name="connsiteX3" fmla="*/ 0 w 385714"/>
                <a:gd name="connsiteY3" fmla="*/ 17505 h 596174"/>
                <a:gd name="connsiteX4" fmla="*/ 0 w 385714"/>
                <a:gd name="connsiteY4" fmla="*/ 503038 h 596174"/>
                <a:gd name="connsiteX5" fmla="*/ 9857 w 385714"/>
                <a:gd name="connsiteY5" fmla="*/ 518810 h 596174"/>
                <a:gd name="connsiteX6" fmla="*/ 28281 w 385714"/>
                <a:gd name="connsiteY6" fmla="*/ 516906 h 596174"/>
                <a:gd name="connsiteX7" fmla="*/ 117338 w 385714"/>
                <a:gd name="connsiteY7" fmla="*/ 447292 h 596174"/>
                <a:gd name="connsiteX8" fmla="*/ 195043 w 385714"/>
                <a:gd name="connsiteY8" fmla="*/ 587133 h 596174"/>
                <a:gd name="connsiteX9" fmla="*/ 210407 w 385714"/>
                <a:gd name="connsiteY9" fmla="*/ 596174 h 596174"/>
                <a:gd name="connsiteX10" fmla="*/ 218293 w 385714"/>
                <a:gd name="connsiteY10" fmla="*/ 594339 h 596174"/>
                <a:gd name="connsiteX11" fmla="*/ 323462 w 385714"/>
                <a:gd name="connsiteY11" fmla="*/ 541720 h 596174"/>
                <a:gd name="connsiteX12" fmla="*/ 332368 w 385714"/>
                <a:gd name="connsiteY12" fmla="*/ 531251 h 596174"/>
                <a:gd name="connsiteX13" fmla="*/ 330940 w 385714"/>
                <a:gd name="connsiteY13" fmla="*/ 517518 h 596174"/>
                <a:gd name="connsiteX14" fmla="*/ 257723 w 385714"/>
                <a:gd name="connsiteY14" fmla="*/ 385767 h 596174"/>
                <a:gd name="connsiteX15" fmla="*/ 368195 w 385714"/>
                <a:gd name="connsiteY15" fmla="*/ 385767 h 596174"/>
                <a:gd name="connsiteX16" fmla="*/ 384375 w 385714"/>
                <a:gd name="connsiteY16" fmla="*/ 374958 h 596174"/>
                <a:gd name="connsiteX17" fmla="*/ 380568 w 385714"/>
                <a:gd name="connsiteY17" fmla="*/ 355855 h 596174"/>
                <a:gd name="connsiteX18" fmla="*/ 227946 w 385714"/>
                <a:gd name="connsiteY18" fmla="*/ 350688 h 596174"/>
                <a:gd name="connsiteX19" fmla="*/ 212854 w 385714"/>
                <a:gd name="connsiteY19" fmla="*/ 359322 h 596174"/>
                <a:gd name="connsiteX20" fmla="*/ 212582 w 385714"/>
                <a:gd name="connsiteY20" fmla="*/ 376726 h 596174"/>
                <a:gd name="connsiteX21" fmla="*/ 291374 w 385714"/>
                <a:gd name="connsiteY21" fmla="*/ 518470 h 596174"/>
                <a:gd name="connsiteX22" fmla="*/ 217545 w 385714"/>
                <a:gd name="connsiteY22" fmla="*/ 555385 h 596174"/>
                <a:gd name="connsiteX23" fmla="*/ 138073 w 385714"/>
                <a:gd name="connsiteY23" fmla="*/ 412281 h 596174"/>
                <a:gd name="connsiteX24" fmla="*/ 126244 w 385714"/>
                <a:gd name="connsiteY24" fmla="*/ 403579 h 596174"/>
                <a:gd name="connsiteX25" fmla="*/ 122709 w 385714"/>
                <a:gd name="connsiteY25" fmla="*/ 403239 h 596174"/>
                <a:gd name="connsiteX26" fmla="*/ 111900 w 385714"/>
                <a:gd name="connsiteY26" fmla="*/ 406978 h 596174"/>
                <a:gd name="connsiteX27" fmla="*/ 35011 w 385714"/>
                <a:gd name="connsiteY27" fmla="*/ 467075 h 596174"/>
                <a:gd name="connsiteX28" fmla="*/ 35011 w 385714"/>
                <a:gd name="connsiteY28" fmla="*/ 59858 h 596174"/>
                <a:gd name="connsiteX29" fmla="*/ 325842 w 385714"/>
                <a:gd name="connsiteY29" fmla="*/ 350688 h 596174"/>
                <a:gd name="connsiteX30" fmla="*/ 227878 w 385714"/>
                <a:gd name="connsiteY30" fmla="*/ 350688 h 59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5714" h="596174">
                  <a:moveTo>
                    <a:pt x="380568" y="355787"/>
                  </a:moveTo>
                  <a:lnTo>
                    <a:pt x="29912" y="5132"/>
                  </a:lnTo>
                  <a:cubicBezTo>
                    <a:pt x="24882" y="169"/>
                    <a:pt x="17336" y="-1395"/>
                    <a:pt x="10809" y="1325"/>
                  </a:cubicBezTo>
                  <a:cubicBezTo>
                    <a:pt x="4283" y="4044"/>
                    <a:pt x="0" y="10434"/>
                    <a:pt x="0" y="17505"/>
                  </a:cubicBezTo>
                  <a:lnTo>
                    <a:pt x="0" y="503038"/>
                  </a:lnTo>
                  <a:cubicBezTo>
                    <a:pt x="0" y="509768"/>
                    <a:pt x="3807" y="515819"/>
                    <a:pt x="9857" y="518810"/>
                  </a:cubicBezTo>
                  <a:cubicBezTo>
                    <a:pt x="15908" y="521733"/>
                    <a:pt x="23046" y="520985"/>
                    <a:pt x="28281" y="516906"/>
                  </a:cubicBezTo>
                  <a:lnTo>
                    <a:pt x="117338" y="447292"/>
                  </a:lnTo>
                  <a:lnTo>
                    <a:pt x="195043" y="587133"/>
                  </a:lnTo>
                  <a:cubicBezTo>
                    <a:pt x="198238" y="592911"/>
                    <a:pt x="204220" y="596174"/>
                    <a:pt x="210407" y="596174"/>
                  </a:cubicBezTo>
                  <a:cubicBezTo>
                    <a:pt x="213058" y="596174"/>
                    <a:pt x="215709" y="595562"/>
                    <a:pt x="218293" y="594339"/>
                  </a:cubicBezTo>
                  <a:lnTo>
                    <a:pt x="323462" y="541720"/>
                  </a:lnTo>
                  <a:cubicBezTo>
                    <a:pt x="327745" y="539613"/>
                    <a:pt x="330940" y="535806"/>
                    <a:pt x="332368" y="531251"/>
                  </a:cubicBezTo>
                  <a:cubicBezTo>
                    <a:pt x="333796" y="526628"/>
                    <a:pt x="333252" y="521733"/>
                    <a:pt x="330940" y="517518"/>
                  </a:cubicBezTo>
                  <a:lnTo>
                    <a:pt x="257723" y="385767"/>
                  </a:lnTo>
                  <a:lnTo>
                    <a:pt x="368195" y="385767"/>
                  </a:lnTo>
                  <a:cubicBezTo>
                    <a:pt x="375265" y="385767"/>
                    <a:pt x="381655" y="381485"/>
                    <a:pt x="384375" y="374958"/>
                  </a:cubicBezTo>
                  <a:cubicBezTo>
                    <a:pt x="387094" y="368432"/>
                    <a:pt x="385599" y="360886"/>
                    <a:pt x="380568" y="355855"/>
                  </a:cubicBezTo>
                  <a:close/>
                  <a:moveTo>
                    <a:pt x="227946" y="350688"/>
                  </a:moveTo>
                  <a:cubicBezTo>
                    <a:pt x="221760" y="350688"/>
                    <a:pt x="215981" y="353951"/>
                    <a:pt x="212854" y="359322"/>
                  </a:cubicBezTo>
                  <a:cubicBezTo>
                    <a:pt x="209727" y="364625"/>
                    <a:pt x="209591" y="371287"/>
                    <a:pt x="212582" y="376726"/>
                  </a:cubicBezTo>
                  <a:lnTo>
                    <a:pt x="291374" y="518470"/>
                  </a:lnTo>
                  <a:lnTo>
                    <a:pt x="217545" y="555385"/>
                  </a:lnTo>
                  <a:lnTo>
                    <a:pt x="138073" y="412281"/>
                  </a:lnTo>
                  <a:cubicBezTo>
                    <a:pt x="135558" y="407794"/>
                    <a:pt x="131207" y="404599"/>
                    <a:pt x="126244" y="403579"/>
                  </a:cubicBezTo>
                  <a:cubicBezTo>
                    <a:pt x="125020" y="403307"/>
                    <a:pt x="123865" y="403239"/>
                    <a:pt x="122709" y="403239"/>
                  </a:cubicBezTo>
                  <a:cubicBezTo>
                    <a:pt x="118834" y="403239"/>
                    <a:pt x="115027" y="404531"/>
                    <a:pt x="111900" y="406978"/>
                  </a:cubicBezTo>
                  <a:lnTo>
                    <a:pt x="35011" y="467075"/>
                  </a:lnTo>
                  <a:lnTo>
                    <a:pt x="35011" y="59858"/>
                  </a:lnTo>
                  <a:lnTo>
                    <a:pt x="325842" y="350688"/>
                  </a:lnTo>
                  <a:lnTo>
                    <a:pt x="227878" y="350688"/>
                  </a:ln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 198">
              <a:extLst>
                <a:ext uri="{FF2B5EF4-FFF2-40B4-BE49-F238E27FC236}">
                  <a16:creationId xmlns:a16="http://schemas.microsoft.com/office/drawing/2014/main" id="{B6983DF4-AD41-6A48-8A08-F23AAFBF4181}"/>
                </a:ext>
              </a:extLst>
            </p:cNvPr>
            <p:cNvSpPr/>
            <p:nvPr/>
          </p:nvSpPr>
          <p:spPr>
            <a:xfrm>
              <a:off x="2546763" y="3169079"/>
              <a:ext cx="35079" cy="140248"/>
            </a:xfrm>
            <a:custGeom>
              <a:avLst/>
              <a:gdLst>
                <a:gd name="connsiteX0" fmla="*/ 17540 w 35079"/>
                <a:gd name="connsiteY0" fmla="*/ 0 h 140248"/>
                <a:gd name="connsiteX1" fmla="*/ 0 w 35079"/>
                <a:gd name="connsiteY1" fmla="*/ 17540 h 140248"/>
                <a:gd name="connsiteX2" fmla="*/ 0 w 35079"/>
                <a:gd name="connsiteY2" fmla="*/ 122709 h 140248"/>
                <a:gd name="connsiteX3" fmla="*/ 17540 w 35079"/>
                <a:gd name="connsiteY3" fmla="*/ 140249 h 140248"/>
                <a:gd name="connsiteX4" fmla="*/ 35079 w 35079"/>
                <a:gd name="connsiteY4" fmla="*/ 122709 h 140248"/>
                <a:gd name="connsiteX5" fmla="*/ 35079 w 35079"/>
                <a:gd name="connsiteY5" fmla="*/ 17540 h 140248"/>
                <a:gd name="connsiteX6" fmla="*/ 17540 w 35079"/>
                <a:gd name="connsiteY6" fmla="*/ 0 h 14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79" h="140248">
                  <a:moveTo>
                    <a:pt x="17540" y="0"/>
                  </a:moveTo>
                  <a:cubicBezTo>
                    <a:pt x="7886" y="0"/>
                    <a:pt x="0" y="7886"/>
                    <a:pt x="0" y="17540"/>
                  </a:cubicBezTo>
                  <a:lnTo>
                    <a:pt x="0" y="122709"/>
                  </a:lnTo>
                  <a:cubicBezTo>
                    <a:pt x="0" y="132363"/>
                    <a:pt x="7886" y="140249"/>
                    <a:pt x="17540" y="140249"/>
                  </a:cubicBezTo>
                  <a:cubicBezTo>
                    <a:pt x="27193" y="140249"/>
                    <a:pt x="35079" y="132363"/>
                    <a:pt x="35079" y="122709"/>
                  </a:cubicBezTo>
                  <a:lnTo>
                    <a:pt x="35079" y="17540"/>
                  </a:lnTo>
                  <a:cubicBezTo>
                    <a:pt x="35079" y="7886"/>
                    <a:pt x="27193" y="0"/>
                    <a:pt x="17540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 199">
              <a:extLst>
                <a:ext uri="{FF2B5EF4-FFF2-40B4-BE49-F238E27FC236}">
                  <a16:creationId xmlns:a16="http://schemas.microsoft.com/office/drawing/2014/main" id="{9BB74B25-ADD7-8B49-91BF-E58390128EA1}"/>
                </a:ext>
              </a:extLst>
            </p:cNvPr>
            <p:cNvSpPr/>
            <p:nvPr/>
          </p:nvSpPr>
          <p:spPr>
            <a:xfrm>
              <a:off x="2301345" y="3414497"/>
              <a:ext cx="140248" cy="35079"/>
            </a:xfrm>
            <a:custGeom>
              <a:avLst/>
              <a:gdLst>
                <a:gd name="connsiteX0" fmla="*/ 122709 w 140248"/>
                <a:gd name="connsiteY0" fmla="*/ 0 h 35079"/>
                <a:gd name="connsiteX1" fmla="*/ 17540 w 140248"/>
                <a:gd name="connsiteY1" fmla="*/ 0 h 35079"/>
                <a:gd name="connsiteX2" fmla="*/ 0 w 140248"/>
                <a:gd name="connsiteY2" fmla="*/ 17540 h 35079"/>
                <a:gd name="connsiteX3" fmla="*/ 17540 w 140248"/>
                <a:gd name="connsiteY3" fmla="*/ 35079 h 35079"/>
                <a:gd name="connsiteX4" fmla="*/ 122709 w 140248"/>
                <a:gd name="connsiteY4" fmla="*/ 35079 h 35079"/>
                <a:gd name="connsiteX5" fmla="*/ 140249 w 140248"/>
                <a:gd name="connsiteY5" fmla="*/ 17540 h 35079"/>
                <a:gd name="connsiteX6" fmla="*/ 122709 w 140248"/>
                <a:gd name="connsiteY6" fmla="*/ 0 h 3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248" h="35079">
                  <a:moveTo>
                    <a:pt x="122709" y="0"/>
                  </a:moveTo>
                  <a:lnTo>
                    <a:pt x="17540" y="0"/>
                  </a:lnTo>
                  <a:cubicBezTo>
                    <a:pt x="7886" y="0"/>
                    <a:pt x="0" y="7886"/>
                    <a:pt x="0" y="17540"/>
                  </a:cubicBezTo>
                  <a:cubicBezTo>
                    <a:pt x="0" y="27193"/>
                    <a:pt x="7886" y="35079"/>
                    <a:pt x="17540" y="35079"/>
                  </a:cubicBezTo>
                  <a:lnTo>
                    <a:pt x="122709" y="35079"/>
                  </a:lnTo>
                  <a:cubicBezTo>
                    <a:pt x="132363" y="35079"/>
                    <a:pt x="140249" y="27193"/>
                    <a:pt x="140249" y="17540"/>
                  </a:cubicBezTo>
                  <a:cubicBezTo>
                    <a:pt x="140249" y="7886"/>
                    <a:pt x="132363" y="0"/>
                    <a:pt x="122709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 200">
              <a:extLst>
                <a:ext uri="{FF2B5EF4-FFF2-40B4-BE49-F238E27FC236}">
                  <a16:creationId xmlns:a16="http://schemas.microsoft.com/office/drawing/2014/main" id="{31DD92D5-66E3-FD43-A5DA-366313FC2B0F}"/>
                </a:ext>
              </a:extLst>
            </p:cNvPr>
            <p:cNvSpPr/>
            <p:nvPr/>
          </p:nvSpPr>
          <p:spPr>
            <a:xfrm>
              <a:off x="2373084" y="3240953"/>
              <a:ext cx="109554" cy="109435"/>
            </a:xfrm>
            <a:custGeom>
              <a:avLst/>
              <a:gdLst>
                <a:gd name="connsiteX0" fmla="*/ 104405 w 109554"/>
                <a:gd name="connsiteY0" fmla="*/ 79523 h 109435"/>
                <a:gd name="connsiteX1" fmla="*/ 29963 w 109554"/>
                <a:gd name="connsiteY1" fmla="*/ 5150 h 109435"/>
                <a:gd name="connsiteX2" fmla="*/ 5150 w 109554"/>
                <a:gd name="connsiteY2" fmla="*/ 5150 h 109435"/>
                <a:gd name="connsiteX3" fmla="*/ 5150 w 109554"/>
                <a:gd name="connsiteY3" fmla="*/ 29963 h 109435"/>
                <a:gd name="connsiteX4" fmla="*/ 79591 w 109554"/>
                <a:gd name="connsiteY4" fmla="*/ 104337 h 109435"/>
                <a:gd name="connsiteX5" fmla="*/ 92032 w 109554"/>
                <a:gd name="connsiteY5" fmla="*/ 109435 h 109435"/>
                <a:gd name="connsiteX6" fmla="*/ 104405 w 109554"/>
                <a:gd name="connsiteY6" fmla="*/ 104337 h 109435"/>
                <a:gd name="connsiteX7" fmla="*/ 104405 w 109554"/>
                <a:gd name="connsiteY7" fmla="*/ 79523 h 10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554" h="109435">
                  <a:moveTo>
                    <a:pt x="104405" y="79523"/>
                  </a:moveTo>
                  <a:lnTo>
                    <a:pt x="29963" y="5150"/>
                  </a:lnTo>
                  <a:cubicBezTo>
                    <a:pt x="23097" y="-1717"/>
                    <a:pt x="12016" y="-1717"/>
                    <a:pt x="5150" y="5150"/>
                  </a:cubicBezTo>
                  <a:cubicBezTo>
                    <a:pt x="-1717" y="12016"/>
                    <a:pt x="-1717" y="23097"/>
                    <a:pt x="5150" y="29963"/>
                  </a:cubicBezTo>
                  <a:lnTo>
                    <a:pt x="79591" y="104337"/>
                  </a:lnTo>
                  <a:cubicBezTo>
                    <a:pt x="83058" y="107736"/>
                    <a:pt x="87545" y="109435"/>
                    <a:pt x="92032" y="109435"/>
                  </a:cubicBezTo>
                  <a:cubicBezTo>
                    <a:pt x="96519" y="109435"/>
                    <a:pt x="101005" y="107736"/>
                    <a:pt x="104405" y="104337"/>
                  </a:cubicBezTo>
                  <a:cubicBezTo>
                    <a:pt x="111271" y="97470"/>
                    <a:pt x="111271" y="86389"/>
                    <a:pt x="104405" y="79523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 201">
              <a:extLst>
                <a:ext uri="{FF2B5EF4-FFF2-40B4-BE49-F238E27FC236}">
                  <a16:creationId xmlns:a16="http://schemas.microsoft.com/office/drawing/2014/main" id="{C53AD5CC-D451-164C-BB94-6016481A39C7}"/>
                </a:ext>
              </a:extLst>
            </p:cNvPr>
            <p:cNvSpPr/>
            <p:nvPr/>
          </p:nvSpPr>
          <p:spPr>
            <a:xfrm>
              <a:off x="2645899" y="3240953"/>
              <a:ext cx="109622" cy="109435"/>
            </a:xfrm>
            <a:custGeom>
              <a:avLst/>
              <a:gdLst>
                <a:gd name="connsiteX0" fmla="*/ 104405 w 109622"/>
                <a:gd name="connsiteY0" fmla="*/ 5150 h 109435"/>
                <a:gd name="connsiteX1" fmla="*/ 79591 w 109622"/>
                <a:gd name="connsiteY1" fmla="*/ 5150 h 109435"/>
                <a:gd name="connsiteX2" fmla="*/ 5150 w 109622"/>
                <a:gd name="connsiteY2" fmla="*/ 79523 h 109435"/>
                <a:gd name="connsiteX3" fmla="*/ 5150 w 109622"/>
                <a:gd name="connsiteY3" fmla="*/ 104337 h 109435"/>
                <a:gd name="connsiteX4" fmla="*/ 17591 w 109622"/>
                <a:gd name="connsiteY4" fmla="*/ 109435 h 109435"/>
                <a:gd name="connsiteX5" fmla="*/ 30031 w 109622"/>
                <a:gd name="connsiteY5" fmla="*/ 104337 h 109435"/>
                <a:gd name="connsiteX6" fmla="*/ 104473 w 109622"/>
                <a:gd name="connsiteY6" fmla="*/ 29963 h 109435"/>
                <a:gd name="connsiteX7" fmla="*/ 104473 w 109622"/>
                <a:gd name="connsiteY7" fmla="*/ 5150 h 10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622" h="109435">
                  <a:moveTo>
                    <a:pt x="104405" y="5150"/>
                  </a:moveTo>
                  <a:cubicBezTo>
                    <a:pt x="97538" y="-1717"/>
                    <a:pt x="86457" y="-1717"/>
                    <a:pt x="79591" y="5150"/>
                  </a:cubicBezTo>
                  <a:lnTo>
                    <a:pt x="5150" y="79523"/>
                  </a:lnTo>
                  <a:cubicBezTo>
                    <a:pt x="-1717" y="86389"/>
                    <a:pt x="-1717" y="97470"/>
                    <a:pt x="5150" y="104337"/>
                  </a:cubicBezTo>
                  <a:cubicBezTo>
                    <a:pt x="8617" y="107736"/>
                    <a:pt x="13104" y="109435"/>
                    <a:pt x="17591" y="109435"/>
                  </a:cubicBezTo>
                  <a:cubicBezTo>
                    <a:pt x="22077" y="109435"/>
                    <a:pt x="26564" y="107736"/>
                    <a:pt x="30031" y="104337"/>
                  </a:cubicBezTo>
                  <a:lnTo>
                    <a:pt x="104473" y="29963"/>
                  </a:lnTo>
                  <a:cubicBezTo>
                    <a:pt x="111339" y="23097"/>
                    <a:pt x="111339" y="12016"/>
                    <a:pt x="104473" y="515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03" name="Graphique 79">
            <a:extLst>
              <a:ext uri="{FF2B5EF4-FFF2-40B4-BE49-F238E27FC236}">
                <a16:creationId xmlns:a16="http://schemas.microsoft.com/office/drawing/2014/main" id="{D7C7CCEA-B36F-C449-89B8-CC251A9BD0A8}"/>
              </a:ext>
            </a:extLst>
          </p:cNvPr>
          <p:cNvGrpSpPr/>
          <p:nvPr/>
        </p:nvGrpSpPr>
        <p:grpSpPr>
          <a:xfrm>
            <a:off x="757128" y="1384123"/>
            <a:ext cx="1162506" cy="1162506"/>
            <a:chOff x="757128" y="1384123"/>
            <a:chExt cx="1162506" cy="1162506"/>
          </a:xfrm>
          <a:solidFill>
            <a:srgbClr val="A71680"/>
          </a:solidFill>
        </p:grpSpPr>
        <p:sp>
          <p:nvSpPr>
            <p:cNvPr id="204" name="Forme libre 203">
              <a:extLst>
                <a:ext uri="{FF2B5EF4-FFF2-40B4-BE49-F238E27FC236}">
                  <a16:creationId xmlns:a16="http://schemas.microsoft.com/office/drawing/2014/main" id="{E01D1DFF-4CD3-5C49-9F66-215CD39A5C57}"/>
                </a:ext>
              </a:extLst>
            </p:cNvPr>
            <p:cNvSpPr/>
            <p:nvPr/>
          </p:nvSpPr>
          <p:spPr>
            <a:xfrm>
              <a:off x="1096906" y="1961772"/>
              <a:ext cx="443519" cy="30320"/>
            </a:xfrm>
            <a:custGeom>
              <a:avLst/>
              <a:gdLst>
                <a:gd name="connsiteX0" fmla="*/ 428360 w 443519"/>
                <a:gd name="connsiteY0" fmla="*/ 0 h 30320"/>
                <a:gd name="connsiteX1" fmla="*/ 15160 w 443519"/>
                <a:gd name="connsiteY1" fmla="*/ 0 h 30320"/>
                <a:gd name="connsiteX2" fmla="*/ 0 w 443519"/>
                <a:gd name="connsiteY2" fmla="*/ 15160 h 30320"/>
                <a:gd name="connsiteX3" fmla="*/ 15160 w 443519"/>
                <a:gd name="connsiteY3" fmla="*/ 30320 h 30320"/>
                <a:gd name="connsiteX4" fmla="*/ 428360 w 443519"/>
                <a:gd name="connsiteY4" fmla="*/ 30320 h 30320"/>
                <a:gd name="connsiteX5" fmla="*/ 443520 w 443519"/>
                <a:gd name="connsiteY5" fmla="*/ 15160 h 30320"/>
                <a:gd name="connsiteX6" fmla="*/ 428360 w 443519"/>
                <a:gd name="connsiteY6" fmla="*/ 0 h 3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519" h="30320">
                  <a:moveTo>
                    <a:pt x="428360" y="0"/>
                  </a:moveTo>
                  <a:lnTo>
                    <a:pt x="15160" y="0"/>
                  </a:lnTo>
                  <a:cubicBezTo>
                    <a:pt x="6798" y="0"/>
                    <a:pt x="0" y="6798"/>
                    <a:pt x="0" y="15160"/>
                  </a:cubicBezTo>
                  <a:cubicBezTo>
                    <a:pt x="0" y="23522"/>
                    <a:pt x="6798" y="30320"/>
                    <a:pt x="15160" y="30320"/>
                  </a:cubicBezTo>
                  <a:lnTo>
                    <a:pt x="428360" y="30320"/>
                  </a:lnTo>
                  <a:cubicBezTo>
                    <a:pt x="436722" y="30320"/>
                    <a:pt x="443520" y="23522"/>
                    <a:pt x="443520" y="15160"/>
                  </a:cubicBezTo>
                  <a:cubicBezTo>
                    <a:pt x="443520" y="6798"/>
                    <a:pt x="436722" y="0"/>
                    <a:pt x="42836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 204">
              <a:extLst>
                <a:ext uri="{FF2B5EF4-FFF2-40B4-BE49-F238E27FC236}">
                  <a16:creationId xmlns:a16="http://schemas.microsoft.com/office/drawing/2014/main" id="{83859BC7-3917-C340-9770-0F538E74BAAB}"/>
                </a:ext>
              </a:extLst>
            </p:cNvPr>
            <p:cNvSpPr/>
            <p:nvPr/>
          </p:nvSpPr>
          <p:spPr>
            <a:xfrm>
              <a:off x="1096906" y="1835052"/>
              <a:ext cx="443519" cy="30320"/>
            </a:xfrm>
            <a:custGeom>
              <a:avLst/>
              <a:gdLst>
                <a:gd name="connsiteX0" fmla="*/ 428360 w 443519"/>
                <a:gd name="connsiteY0" fmla="*/ 0 h 30320"/>
                <a:gd name="connsiteX1" fmla="*/ 15160 w 443519"/>
                <a:gd name="connsiteY1" fmla="*/ 0 h 30320"/>
                <a:gd name="connsiteX2" fmla="*/ 0 w 443519"/>
                <a:gd name="connsiteY2" fmla="*/ 15160 h 30320"/>
                <a:gd name="connsiteX3" fmla="*/ 15160 w 443519"/>
                <a:gd name="connsiteY3" fmla="*/ 30320 h 30320"/>
                <a:gd name="connsiteX4" fmla="*/ 428360 w 443519"/>
                <a:gd name="connsiteY4" fmla="*/ 30320 h 30320"/>
                <a:gd name="connsiteX5" fmla="*/ 443520 w 443519"/>
                <a:gd name="connsiteY5" fmla="*/ 15160 h 30320"/>
                <a:gd name="connsiteX6" fmla="*/ 428360 w 443519"/>
                <a:gd name="connsiteY6" fmla="*/ 0 h 3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519" h="30320">
                  <a:moveTo>
                    <a:pt x="428360" y="0"/>
                  </a:moveTo>
                  <a:lnTo>
                    <a:pt x="15160" y="0"/>
                  </a:lnTo>
                  <a:cubicBezTo>
                    <a:pt x="6798" y="0"/>
                    <a:pt x="0" y="6798"/>
                    <a:pt x="0" y="15160"/>
                  </a:cubicBezTo>
                  <a:cubicBezTo>
                    <a:pt x="0" y="23522"/>
                    <a:pt x="6798" y="30320"/>
                    <a:pt x="15160" y="30320"/>
                  </a:cubicBezTo>
                  <a:lnTo>
                    <a:pt x="428360" y="30320"/>
                  </a:lnTo>
                  <a:cubicBezTo>
                    <a:pt x="436722" y="30320"/>
                    <a:pt x="443520" y="23522"/>
                    <a:pt x="443520" y="15160"/>
                  </a:cubicBezTo>
                  <a:cubicBezTo>
                    <a:pt x="443520" y="6798"/>
                    <a:pt x="436722" y="0"/>
                    <a:pt x="42836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 205">
              <a:extLst>
                <a:ext uri="{FF2B5EF4-FFF2-40B4-BE49-F238E27FC236}">
                  <a16:creationId xmlns:a16="http://schemas.microsoft.com/office/drawing/2014/main" id="{F720EC16-BFB1-094A-B4E3-2780D0F78D8A}"/>
                </a:ext>
              </a:extLst>
            </p:cNvPr>
            <p:cNvSpPr/>
            <p:nvPr/>
          </p:nvSpPr>
          <p:spPr>
            <a:xfrm>
              <a:off x="1293852" y="1690589"/>
              <a:ext cx="234268" cy="30320"/>
            </a:xfrm>
            <a:custGeom>
              <a:avLst/>
              <a:gdLst>
                <a:gd name="connsiteX0" fmla="*/ 234269 w 234268"/>
                <a:gd name="connsiteY0" fmla="*/ 15160 h 30320"/>
                <a:gd name="connsiteX1" fmla="*/ 219109 w 234268"/>
                <a:gd name="connsiteY1" fmla="*/ 0 h 30320"/>
                <a:gd name="connsiteX2" fmla="*/ 0 w 234268"/>
                <a:gd name="connsiteY2" fmla="*/ 0 h 30320"/>
                <a:gd name="connsiteX3" fmla="*/ 0 w 234268"/>
                <a:gd name="connsiteY3" fmla="*/ 30320 h 30320"/>
                <a:gd name="connsiteX4" fmla="*/ 219109 w 234268"/>
                <a:gd name="connsiteY4" fmla="*/ 30320 h 30320"/>
                <a:gd name="connsiteX5" fmla="*/ 234269 w 234268"/>
                <a:gd name="connsiteY5" fmla="*/ 15160 h 3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268" h="30320">
                  <a:moveTo>
                    <a:pt x="234269" y="15160"/>
                  </a:moveTo>
                  <a:cubicBezTo>
                    <a:pt x="234269" y="6798"/>
                    <a:pt x="227471" y="0"/>
                    <a:pt x="219109" y="0"/>
                  </a:cubicBezTo>
                  <a:lnTo>
                    <a:pt x="0" y="0"/>
                  </a:lnTo>
                  <a:lnTo>
                    <a:pt x="0" y="30320"/>
                  </a:lnTo>
                  <a:lnTo>
                    <a:pt x="219109" y="30320"/>
                  </a:lnTo>
                  <a:cubicBezTo>
                    <a:pt x="227471" y="30320"/>
                    <a:pt x="234269" y="23522"/>
                    <a:pt x="234269" y="1516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 206">
              <a:extLst>
                <a:ext uri="{FF2B5EF4-FFF2-40B4-BE49-F238E27FC236}">
                  <a16:creationId xmlns:a16="http://schemas.microsoft.com/office/drawing/2014/main" id="{3FED2CE7-0C05-5542-B897-7C500C6EEC9E}"/>
                </a:ext>
              </a:extLst>
            </p:cNvPr>
            <p:cNvSpPr/>
            <p:nvPr/>
          </p:nvSpPr>
          <p:spPr>
            <a:xfrm>
              <a:off x="970797" y="1531781"/>
              <a:ext cx="694172" cy="496818"/>
            </a:xfrm>
            <a:custGeom>
              <a:avLst/>
              <a:gdLst>
                <a:gd name="connsiteX0" fmla="*/ 1564 w 694172"/>
                <a:gd name="connsiteY0" fmla="*/ 231821 h 496818"/>
                <a:gd name="connsiteX1" fmla="*/ 1564 w 694172"/>
                <a:gd name="connsiteY1" fmla="*/ 496818 h 496818"/>
                <a:gd name="connsiteX2" fmla="*/ 31884 w 694172"/>
                <a:gd name="connsiteY2" fmla="*/ 496818 h 496818"/>
                <a:gd name="connsiteX3" fmla="*/ 31884 w 694172"/>
                <a:gd name="connsiteY3" fmla="*/ 246914 h 496818"/>
                <a:gd name="connsiteX4" fmla="*/ 224819 w 694172"/>
                <a:gd name="connsiteY4" fmla="*/ 246914 h 496818"/>
                <a:gd name="connsiteX5" fmla="*/ 239979 w 694172"/>
                <a:gd name="connsiteY5" fmla="*/ 231753 h 496818"/>
                <a:gd name="connsiteX6" fmla="*/ 239979 w 694172"/>
                <a:gd name="connsiteY6" fmla="*/ 30184 h 496818"/>
                <a:gd name="connsiteX7" fmla="*/ 663852 w 694172"/>
                <a:gd name="connsiteY7" fmla="*/ 30184 h 496818"/>
                <a:gd name="connsiteX8" fmla="*/ 663852 w 694172"/>
                <a:gd name="connsiteY8" fmla="*/ 496750 h 496818"/>
                <a:gd name="connsiteX9" fmla="*/ 694172 w 694172"/>
                <a:gd name="connsiteY9" fmla="*/ 496750 h 496818"/>
                <a:gd name="connsiteX10" fmla="*/ 694172 w 694172"/>
                <a:gd name="connsiteY10" fmla="*/ 15160 h 496818"/>
                <a:gd name="connsiteX11" fmla="*/ 679012 w 694172"/>
                <a:gd name="connsiteY11" fmla="*/ 0 h 496818"/>
                <a:gd name="connsiteX12" fmla="*/ 233453 w 694172"/>
                <a:gd name="connsiteY12" fmla="*/ 0 h 496818"/>
                <a:gd name="connsiteX13" fmla="*/ 229714 w 694172"/>
                <a:gd name="connsiteY13" fmla="*/ 544 h 496818"/>
                <a:gd name="connsiteX14" fmla="*/ 228898 w 694172"/>
                <a:gd name="connsiteY14" fmla="*/ 748 h 496818"/>
                <a:gd name="connsiteX15" fmla="*/ 228082 w 694172"/>
                <a:gd name="connsiteY15" fmla="*/ 544 h 496818"/>
                <a:gd name="connsiteX16" fmla="*/ 213942 w 694172"/>
                <a:gd name="connsiteY16" fmla="*/ 4623 h 496818"/>
                <a:gd name="connsiteX17" fmla="*/ 6118 w 694172"/>
                <a:gd name="connsiteY17" fmla="*/ 221080 h 496818"/>
                <a:gd name="connsiteX18" fmla="*/ 3603 w 694172"/>
                <a:gd name="connsiteY18" fmla="*/ 224547 h 496818"/>
                <a:gd name="connsiteX19" fmla="*/ 0 w 694172"/>
                <a:gd name="connsiteY19" fmla="*/ 223799 h 496818"/>
                <a:gd name="connsiteX20" fmla="*/ 3127 w 694172"/>
                <a:gd name="connsiteY20" fmla="*/ 225295 h 496818"/>
                <a:gd name="connsiteX21" fmla="*/ 1904 w 694172"/>
                <a:gd name="connsiteY21" fmla="*/ 228966 h 496818"/>
                <a:gd name="connsiteX22" fmla="*/ 1632 w 694172"/>
                <a:gd name="connsiteY22" fmla="*/ 231821 h 496818"/>
                <a:gd name="connsiteX23" fmla="*/ 209659 w 694172"/>
                <a:gd name="connsiteY23" fmla="*/ 52755 h 496818"/>
                <a:gd name="connsiteX24" fmla="*/ 209659 w 694172"/>
                <a:gd name="connsiteY24" fmla="*/ 216661 h 496818"/>
                <a:gd name="connsiteX25" fmla="*/ 52279 w 694172"/>
                <a:gd name="connsiteY25" fmla="*/ 216661 h 496818"/>
                <a:gd name="connsiteX26" fmla="*/ 209659 w 694172"/>
                <a:gd name="connsiteY26" fmla="*/ 52755 h 49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4172" h="496818">
                  <a:moveTo>
                    <a:pt x="1564" y="231821"/>
                  </a:moveTo>
                  <a:lnTo>
                    <a:pt x="1564" y="496818"/>
                  </a:lnTo>
                  <a:lnTo>
                    <a:pt x="31884" y="496818"/>
                  </a:lnTo>
                  <a:lnTo>
                    <a:pt x="31884" y="246914"/>
                  </a:lnTo>
                  <a:lnTo>
                    <a:pt x="224819" y="246914"/>
                  </a:lnTo>
                  <a:cubicBezTo>
                    <a:pt x="233181" y="246914"/>
                    <a:pt x="239979" y="240115"/>
                    <a:pt x="239979" y="231753"/>
                  </a:cubicBezTo>
                  <a:lnTo>
                    <a:pt x="239979" y="30184"/>
                  </a:lnTo>
                  <a:lnTo>
                    <a:pt x="663852" y="30184"/>
                  </a:lnTo>
                  <a:lnTo>
                    <a:pt x="663852" y="496750"/>
                  </a:lnTo>
                  <a:lnTo>
                    <a:pt x="694172" y="496750"/>
                  </a:lnTo>
                  <a:lnTo>
                    <a:pt x="694172" y="15160"/>
                  </a:lnTo>
                  <a:cubicBezTo>
                    <a:pt x="694172" y="6798"/>
                    <a:pt x="687374" y="0"/>
                    <a:pt x="679012" y="0"/>
                  </a:cubicBezTo>
                  <a:lnTo>
                    <a:pt x="233453" y="0"/>
                  </a:lnTo>
                  <a:cubicBezTo>
                    <a:pt x="232297" y="0"/>
                    <a:pt x="231142" y="204"/>
                    <a:pt x="229714" y="544"/>
                  </a:cubicBezTo>
                  <a:lnTo>
                    <a:pt x="228898" y="748"/>
                  </a:lnTo>
                  <a:lnTo>
                    <a:pt x="228082" y="544"/>
                  </a:lnTo>
                  <a:cubicBezTo>
                    <a:pt x="222780" y="-612"/>
                    <a:pt x="217477" y="884"/>
                    <a:pt x="213942" y="4623"/>
                  </a:cubicBezTo>
                  <a:lnTo>
                    <a:pt x="6118" y="221080"/>
                  </a:lnTo>
                  <a:cubicBezTo>
                    <a:pt x="4895" y="222440"/>
                    <a:pt x="4215" y="223392"/>
                    <a:pt x="3603" y="224547"/>
                  </a:cubicBezTo>
                  <a:lnTo>
                    <a:pt x="0" y="223799"/>
                  </a:lnTo>
                  <a:lnTo>
                    <a:pt x="3127" y="225295"/>
                  </a:lnTo>
                  <a:cubicBezTo>
                    <a:pt x="2515" y="226587"/>
                    <a:pt x="2107" y="227742"/>
                    <a:pt x="1904" y="228966"/>
                  </a:cubicBezTo>
                  <a:cubicBezTo>
                    <a:pt x="1768" y="230394"/>
                    <a:pt x="1632" y="231074"/>
                    <a:pt x="1632" y="231821"/>
                  </a:cubicBezTo>
                  <a:close/>
                  <a:moveTo>
                    <a:pt x="209659" y="52755"/>
                  </a:moveTo>
                  <a:lnTo>
                    <a:pt x="209659" y="216661"/>
                  </a:lnTo>
                  <a:lnTo>
                    <a:pt x="52279" y="216661"/>
                  </a:lnTo>
                  <a:lnTo>
                    <a:pt x="209659" y="52755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 207">
              <a:extLst>
                <a:ext uri="{FF2B5EF4-FFF2-40B4-BE49-F238E27FC236}">
                  <a16:creationId xmlns:a16="http://schemas.microsoft.com/office/drawing/2014/main" id="{883BB42F-28A0-D14B-A8E4-44C7CF1FACF3}"/>
                </a:ext>
              </a:extLst>
            </p:cNvPr>
            <p:cNvSpPr/>
            <p:nvPr/>
          </p:nvSpPr>
          <p:spPr>
            <a:xfrm>
              <a:off x="972361" y="2255322"/>
              <a:ext cx="692608" cy="174307"/>
            </a:xfrm>
            <a:custGeom>
              <a:avLst/>
              <a:gdLst>
                <a:gd name="connsiteX0" fmla="*/ 662289 w 692608"/>
                <a:gd name="connsiteY0" fmla="*/ 0 h 174307"/>
                <a:gd name="connsiteX1" fmla="*/ 662289 w 692608"/>
                <a:gd name="connsiteY1" fmla="*/ 143988 h 174307"/>
                <a:gd name="connsiteX2" fmla="*/ 30320 w 692608"/>
                <a:gd name="connsiteY2" fmla="*/ 143988 h 174307"/>
                <a:gd name="connsiteX3" fmla="*/ 30320 w 692608"/>
                <a:gd name="connsiteY3" fmla="*/ 0 h 174307"/>
                <a:gd name="connsiteX4" fmla="*/ 0 w 692608"/>
                <a:gd name="connsiteY4" fmla="*/ 0 h 174307"/>
                <a:gd name="connsiteX5" fmla="*/ 0 w 692608"/>
                <a:gd name="connsiteY5" fmla="*/ 159148 h 174307"/>
                <a:gd name="connsiteX6" fmla="*/ 15160 w 692608"/>
                <a:gd name="connsiteY6" fmla="*/ 174308 h 174307"/>
                <a:gd name="connsiteX7" fmla="*/ 677449 w 692608"/>
                <a:gd name="connsiteY7" fmla="*/ 174308 h 174307"/>
                <a:gd name="connsiteX8" fmla="*/ 692609 w 692608"/>
                <a:gd name="connsiteY8" fmla="*/ 159148 h 174307"/>
                <a:gd name="connsiteX9" fmla="*/ 692609 w 692608"/>
                <a:gd name="connsiteY9" fmla="*/ 0 h 174307"/>
                <a:gd name="connsiteX10" fmla="*/ 662289 w 692608"/>
                <a:gd name="connsiteY10" fmla="*/ 0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2608" h="174307">
                  <a:moveTo>
                    <a:pt x="662289" y="0"/>
                  </a:moveTo>
                  <a:lnTo>
                    <a:pt x="662289" y="143988"/>
                  </a:lnTo>
                  <a:lnTo>
                    <a:pt x="30320" y="143988"/>
                  </a:lnTo>
                  <a:lnTo>
                    <a:pt x="30320" y="0"/>
                  </a:lnTo>
                  <a:lnTo>
                    <a:pt x="0" y="0"/>
                  </a:lnTo>
                  <a:lnTo>
                    <a:pt x="0" y="159148"/>
                  </a:lnTo>
                  <a:cubicBezTo>
                    <a:pt x="0" y="167510"/>
                    <a:pt x="6798" y="174308"/>
                    <a:pt x="15160" y="174308"/>
                  </a:cubicBezTo>
                  <a:lnTo>
                    <a:pt x="677449" y="174308"/>
                  </a:lnTo>
                  <a:cubicBezTo>
                    <a:pt x="685811" y="174308"/>
                    <a:pt x="692609" y="167510"/>
                    <a:pt x="692609" y="159148"/>
                  </a:cubicBezTo>
                  <a:lnTo>
                    <a:pt x="692609" y="0"/>
                  </a:lnTo>
                  <a:lnTo>
                    <a:pt x="662289" y="0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 208">
              <a:extLst>
                <a:ext uri="{FF2B5EF4-FFF2-40B4-BE49-F238E27FC236}">
                  <a16:creationId xmlns:a16="http://schemas.microsoft.com/office/drawing/2014/main" id="{5C885D2F-B9AB-6C48-8782-31011E62AB54}"/>
                </a:ext>
              </a:extLst>
            </p:cNvPr>
            <p:cNvSpPr/>
            <p:nvPr/>
          </p:nvSpPr>
          <p:spPr>
            <a:xfrm>
              <a:off x="873446" y="2082170"/>
              <a:ext cx="881057" cy="119513"/>
            </a:xfrm>
            <a:custGeom>
              <a:avLst/>
              <a:gdLst>
                <a:gd name="connsiteX0" fmla="*/ 865965 w 881057"/>
                <a:gd name="connsiteY0" fmla="*/ 68 h 119513"/>
                <a:gd name="connsiteX1" fmla="*/ 84503 w 881057"/>
                <a:gd name="connsiteY1" fmla="*/ 68 h 119513"/>
                <a:gd name="connsiteX2" fmla="*/ 76413 w 881057"/>
                <a:gd name="connsiteY2" fmla="*/ 2379 h 119513"/>
                <a:gd name="connsiteX3" fmla="*/ 7070 w 881057"/>
                <a:gd name="connsiteY3" fmla="*/ 45956 h 119513"/>
                <a:gd name="connsiteX4" fmla="*/ 0 w 881057"/>
                <a:gd name="connsiteY4" fmla="*/ 58669 h 119513"/>
                <a:gd name="connsiteX5" fmla="*/ 6798 w 881057"/>
                <a:gd name="connsiteY5" fmla="*/ 71450 h 119513"/>
                <a:gd name="connsiteX6" fmla="*/ 76141 w 881057"/>
                <a:gd name="connsiteY6" fmla="*/ 117066 h 119513"/>
                <a:gd name="connsiteX7" fmla="*/ 84435 w 881057"/>
                <a:gd name="connsiteY7" fmla="*/ 119514 h 119513"/>
                <a:gd name="connsiteX8" fmla="*/ 865897 w 881057"/>
                <a:gd name="connsiteY8" fmla="*/ 119514 h 119513"/>
                <a:gd name="connsiteX9" fmla="*/ 881057 w 881057"/>
                <a:gd name="connsiteY9" fmla="*/ 104354 h 119513"/>
                <a:gd name="connsiteX10" fmla="*/ 881057 w 881057"/>
                <a:gd name="connsiteY10" fmla="*/ 15160 h 119513"/>
                <a:gd name="connsiteX11" fmla="*/ 865897 w 881057"/>
                <a:gd name="connsiteY11" fmla="*/ 0 h 119513"/>
                <a:gd name="connsiteX12" fmla="*/ 168189 w 881057"/>
                <a:gd name="connsiteY12" fmla="*/ 89261 h 119513"/>
                <a:gd name="connsiteX13" fmla="*/ 88989 w 881057"/>
                <a:gd name="connsiteY13" fmla="*/ 89261 h 119513"/>
                <a:gd name="connsiteX14" fmla="*/ 43101 w 881057"/>
                <a:gd name="connsiteY14" fmla="*/ 59077 h 119513"/>
                <a:gd name="connsiteX15" fmla="*/ 88854 w 881057"/>
                <a:gd name="connsiteY15" fmla="*/ 30320 h 119513"/>
                <a:gd name="connsiteX16" fmla="*/ 168257 w 881057"/>
                <a:gd name="connsiteY16" fmla="*/ 30320 h 119513"/>
                <a:gd name="connsiteX17" fmla="*/ 168257 w 881057"/>
                <a:gd name="connsiteY17" fmla="*/ 89261 h 119513"/>
                <a:gd name="connsiteX18" fmla="*/ 717695 w 881057"/>
                <a:gd name="connsiteY18" fmla="*/ 89261 h 119513"/>
                <a:gd name="connsiteX19" fmla="*/ 198510 w 881057"/>
                <a:gd name="connsiteY19" fmla="*/ 89261 h 119513"/>
                <a:gd name="connsiteX20" fmla="*/ 198510 w 881057"/>
                <a:gd name="connsiteY20" fmla="*/ 30320 h 119513"/>
                <a:gd name="connsiteX21" fmla="*/ 717695 w 881057"/>
                <a:gd name="connsiteY21" fmla="*/ 30320 h 119513"/>
                <a:gd name="connsiteX22" fmla="*/ 717695 w 881057"/>
                <a:gd name="connsiteY22" fmla="*/ 89261 h 119513"/>
                <a:gd name="connsiteX23" fmla="*/ 850805 w 881057"/>
                <a:gd name="connsiteY23" fmla="*/ 89261 h 119513"/>
                <a:gd name="connsiteX24" fmla="*/ 747947 w 881057"/>
                <a:gd name="connsiteY24" fmla="*/ 89261 h 119513"/>
                <a:gd name="connsiteX25" fmla="*/ 747947 w 881057"/>
                <a:gd name="connsiteY25" fmla="*/ 30320 h 119513"/>
                <a:gd name="connsiteX26" fmla="*/ 850805 w 881057"/>
                <a:gd name="connsiteY26" fmla="*/ 30320 h 119513"/>
                <a:gd name="connsiteX27" fmla="*/ 850805 w 881057"/>
                <a:gd name="connsiteY27" fmla="*/ 89261 h 11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81057" h="119513">
                  <a:moveTo>
                    <a:pt x="865965" y="68"/>
                  </a:moveTo>
                  <a:lnTo>
                    <a:pt x="84503" y="68"/>
                  </a:lnTo>
                  <a:cubicBezTo>
                    <a:pt x="81647" y="68"/>
                    <a:pt x="78860" y="884"/>
                    <a:pt x="76413" y="2379"/>
                  </a:cubicBezTo>
                  <a:lnTo>
                    <a:pt x="7070" y="45956"/>
                  </a:lnTo>
                  <a:cubicBezTo>
                    <a:pt x="2719" y="48744"/>
                    <a:pt x="0" y="53434"/>
                    <a:pt x="0" y="58669"/>
                  </a:cubicBezTo>
                  <a:cubicBezTo>
                    <a:pt x="0" y="63836"/>
                    <a:pt x="2515" y="68663"/>
                    <a:pt x="6798" y="71450"/>
                  </a:cubicBezTo>
                  <a:lnTo>
                    <a:pt x="76141" y="117066"/>
                  </a:lnTo>
                  <a:cubicBezTo>
                    <a:pt x="78588" y="118698"/>
                    <a:pt x="81511" y="119514"/>
                    <a:pt x="84435" y="119514"/>
                  </a:cubicBezTo>
                  <a:lnTo>
                    <a:pt x="865897" y="119514"/>
                  </a:lnTo>
                  <a:cubicBezTo>
                    <a:pt x="874259" y="119514"/>
                    <a:pt x="881057" y="112716"/>
                    <a:pt x="881057" y="104354"/>
                  </a:cubicBezTo>
                  <a:lnTo>
                    <a:pt x="881057" y="15160"/>
                  </a:lnTo>
                  <a:cubicBezTo>
                    <a:pt x="881057" y="6798"/>
                    <a:pt x="874259" y="0"/>
                    <a:pt x="865897" y="0"/>
                  </a:cubicBezTo>
                  <a:close/>
                  <a:moveTo>
                    <a:pt x="168189" y="89261"/>
                  </a:moveTo>
                  <a:lnTo>
                    <a:pt x="88989" y="89261"/>
                  </a:lnTo>
                  <a:lnTo>
                    <a:pt x="43101" y="59077"/>
                  </a:lnTo>
                  <a:lnTo>
                    <a:pt x="88854" y="30320"/>
                  </a:lnTo>
                  <a:lnTo>
                    <a:pt x="168257" y="30320"/>
                  </a:lnTo>
                  <a:lnTo>
                    <a:pt x="168257" y="89261"/>
                  </a:lnTo>
                  <a:close/>
                  <a:moveTo>
                    <a:pt x="717695" y="89261"/>
                  </a:moveTo>
                  <a:lnTo>
                    <a:pt x="198510" y="89261"/>
                  </a:lnTo>
                  <a:lnTo>
                    <a:pt x="198510" y="30320"/>
                  </a:lnTo>
                  <a:lnTo>
                    <a:pt x="717695" y="30320"/>
                  </a:lnTo>
                  <a:lnTo>
                    <a:pt x="717695" y="89261"/>
                  </a:lnTo>
                  <a:close/>
                  <a:moveTo>
                    <a:pt x="850805" y="89261"/>
                  </a:moveTo>
                  <a:lnTo>
                    <a:pt x="747947" y="89261"/>
                  </a:lnTo>
                  <a:lnTo>
                    <a:pt x="747947" y="30320"/>
                  </a:lnTo>
                  <a:lnTo>
                    <a:pt x="850805" y="30320"/>
                  </a:lnTo>
                  <a:lnTo>
                    <a:pt x="850805" y="89261"/>
                  </a:lnTo>
                  <a:close/>
                </a:path>
              </a:pathLst>
            </a:custGeom>
            <a:solidFill>
              <a:schemeClr val="tx1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 209">
              <a:extLst>
                <a:ext uri="{FF2B5EF4-FFF2-40B4-BE49-F238E27FC236}">
                  <a16:creationId xmlns:a16="http://schemas.microsoft.com/office/drawing/2014/main" id="{7C1E52D1-DD2C-1E45-9635-F04413ACEE4C}"/>
                </a:ext>
              </a:extLst>
            </p:cNvPr>
            <p:cNvSpPr/>
            <p:nvPr/>
          </p:nvSpPr>
          <p:spPr>
            <a:xfrm>
              <a:off x="1267882" y="2283739"/>
              <a:ext cx="278865" cy="48947"/>
            </a:xfrm>
            <a:custGeom>
              <a:avLst/>
              <a:gdLst>
                <a:gd name="connsiteX0" fmla="*/ 229782 w 278865"/>
                <a:gd name="connsiteY0" fmla="*/ 36575 h 48947"/>
                <a:gd name="connsiteX1" fmla="*/ 263705 w 278865"/>
                <a:gd name="connsiteY1" fmla="*/ 48948 h 48947"/>
                <a:gd name="connsiteX2" fmla="*/ 278866 w 278865"/>
                <a:gd name="connsiteY2" fmla="*/ 33787 h 48947"/>
                <a:gd name="connsiteX3" fmla="*/ 263705 w 278865"/>
                <a:gd name="connsiteY3" fmla="*/ 18627 h 48947"/>
                <a:gd name="connsiteX4" fmla="*/ 247933 w 278865"/>
                <a:gd name="connsiteY4" fmla="*/ 12305 h 48947"/>
                <a:gd name="connsiteX5" fmla="*/ 213942 w 278865"/>
                <a:gd name="connsiteY5" fmla="*/ 0 h 48947"/>
                <a:gd name="connsiteX6" fmla="*/ 180019 w 278865"/>
                <a:gd name="connsiteY6" fmla="*/ 12305 h 48947"/>
                <a:gd name="connsiteX7" fmla="*/ 164246 w 278865"/>
                <a:gd name="connsiteY7" fmla="*/ 18627 h 48947"/>
                <a:gd name="connsiteX8" fmla="*/ 148474 w 278865"/>
                <a:gd name="connsiteY8" fmla="*/ 12373 h 48947"/>
                <a:gd name="connsiteX9" fmla="*/ 114551 w 278865"/>
                <a:gd name="connsiteY9" fmla="*/ 0 h 48947"/>
                <a:gd name="connsiteX10" fmla="*/ 80628 w 278865"/>
                <a:gd name="connsiteY10" fmla="*/ 12373 h 48947"/>
                <a:gd name="connsiteX11" fmla="*/ 64856 w 278865"/>
                <a:gd name="connsiteY11" fmla="*/ 18627 h 48947"/>
                <a:gd name="connsiteX12" fmla="*/ 49084 w 278865"/>
                <a:gd name="connsiteY12" fmla="*/ 12373 h 48947"/>
                <a:gd name="connsiteX13" fmla="*/ 15160 w 278865"/>
                <a:gd name="connsiteY13" fmla="*/ 0 h 48947"/>
                <a:gd name="connsiteX14" fmla="*/ 0 w 278865"/>
                <a:gd name="connsiteY14" fmla="*/ 15160 h 48947"/>
                <a:gd name="connsiteX15" fmla="*/ 15160 w 278865"/>
                <a:gd name="connsiteY15" fmla="*/ 30320 h 48947"/>
                <a:gd name="connsiteX16" fmla="*/ 30932 w 278865"/>
                <a:gd name="connsiteY16" fmla="*/ 36575 h 48947"/>
                <a:gd name="connsiteX17" fmla="*/ 64856 w 278865"/>
                <a:gd name="connsiteY17" fmla="*/ 48948 h 48947"/>
                <a:gd name="connsiteX18" fmla="*/ 98779 w 278865"/>
                <a:gd name="connsiteY18" fmla="*/ 36575 h 48947"/>
                <a:gd name="connsiteX19" fmla="*/ 114551 w 278865"/>
                <a:gd name="connsiteY19" fmla="*/ 30320 h 48947"/>
                <a:gd name="connsiteX20" fmla="*/ 130323 w 278865"/>
                <a:gd name="connsiteY20" fmla="*/ 36575 h 48947"/>
                <a:gd name="connsiteX21" fmla="*/ 164246 w 278865"/>
                <a:gd name="connsiteY21" fmla="*/ 48948 h 48947"/>
                <a:gd name="connsiteX22" fmla="*/ 198170 w 278865"/>
                <a:gd name="connsiteY22" fmla="*/ 36575 h 48947"/>
                <a:gd name="connsiteX23" fmla="*/ 213942 w 278865"/>
                <a:gd name="connsiteY23" fmla="*/ 30252 h 48947"/>
                <a:gd name="connsiteX24" fmla="*/ 229714 w 278865"/>
                <a:gd name="connsiteY24" fmla="*/ 36575 h 4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8865" h="48947">
                  <a:moveTo>
                    <a:pt x="229782" y="36575"/>
                  </a:moveTo>
                  <a:cubicBezTo>
                    <a:pt x="236716" y="41809"/>
                    <a:pt x="246234" y="48948"/>
                    <a:pt x="263705" y="48948"/>
                  </a:cubicBezTo>
                  <a:cubicBezTo>
                    <a:pt x="272067" y="48948"/>
                    <a:pt x="278866" y="42149"/>
                    <a:pt x="278866" y="33787"/>
                  </a:cubicBezTo>
                  <a:cubicBezTo>
                    <a:pt x="278866" y="25426"/>
                    <a:pt x="272067" y="18627"/>
                    <a:pt x="263705" y="18627"/>
                  </a:cubicBezTo>
                  <a:cubicBezTo>
                    <a:pt x="256295" y="18627"/>
                    <a:pt x="253372" y="16384"/>
                    <a:pt x="247933" y="12305"/>
                  </a:cubicBezTo>
                  <a:cubicBezTo>
                    <a:pt x="240931" y="7070"/>
                    <a:pt x="231413" y="0"/>
                    <a:pt x="213942" y="0"/>
                  </a:cubicBezTo>
                  <a:cubicBezTo>
                    <a:pt x="196470" y="0"/>
                    <a:pt x="186953" y="7138"/>
                    <a:pt x="180019" y="12305"/>
                  </a:cubicBezTo>
                  <a:cubicBezTo>
                    <a:pt x="174580" y="16384"/>
                    <a:pt x="171589" y="18627"/>
                    <a:pt x="164246" y="18627"/>
                  </a:cubicBezTo>
                  <a:cubicBezTo>
                    <a:pt x="156904" y="18627"/>
                    <a:pt x="153913" y="16384"/>
                    <a:pt x="148474" y="12373"/>
                  </a:cubicBezTo>
                  <a:cubicBezTo>
                    <a:pt x="141540" y="7138"/>
                    <a:pt x="132023" y="0"/>
                    <a:pt x="114551" y="0"/>
                  </a:cubicBezTo>
                  <a:cubicBezTo>
                    <a:pt x="97079" y="0"/>
                    <a:pt x="87562" y="7138"/>
                    <a:pt x="80628" y="12373"/>
                  </a:cubicBezTo>
                  <a:cubicBezTo>
                    <a:pt x="75189" y="16452"/>
                    <a:pt x="72266" y="18627"/>
                    <a:pt x="64856" y="18627"/>
                  </a:cubicBezTo>
                  <a:cubicBezTo>
                    <a:pt x="57446" y="18627"/>
                    <a:pt x="54522" y="16384"/>
                    <a:pt x="49084" y="12373"/>
                  </a:cubicBezTo>
                  <a:cubicBezTo>
                    <a:pt x="42149" y="7138"/>
                    <a:pt x="32632" y="0"/>
                    <a:pt x="15160" y="0"/>
                  </a:cubicBezTo>
                  <a:cubicBezTo>
                    <a:pt x="6798" y="0"/>
                    <a:pt x="0" y="6798"/>
                    <a:pt x="0" y="15160"/>
                  </a:cubicBezTo>
                  <a:cubicBezTo>
                    <a:pt x="0" y="23522"/>
                    <a:pt x="6798" y="30320"/>
                    <a:pt x="15160" y="30320"/>
                  </a:cubicBezTo>
                  <a:cubicBezTo>
                    <a:pt x="22502" y="30320"/>
                    <a:pt x="25494" y="32564"/>
                    <a:pt x="30932" y="36575"/>
                  </a:cubicBezTo>
                  <a:cubicBezTo>
                    <a:pt x="37866" y="41809"/>
                    <a:pt x="47384" y="48948"/>
                    <a:pt x="64856" y="48948"/>
                  </a:cubicBezTo>
                  <a:cubicBezTo>
                    <a:pt x="82327" y="48948"/>
                    <a:pt x="91845" y="41809"/>
                    <a:pt x="98779" y="36575"/>
                  </a:cubicBezTo>
                  <a:cubicBezTo>
                    <a:pt x="104218" y="32496"/>
                    <a:pt x="107141" y="30320"/>
                    <a:pt x="114551" y="30320"/>
                  </a:cubicBezTo>
                  <a:cubicBezTo>
                    <a:pt x="121961" y="30320"/>
                    <a:pt x="124884" y="32564"/>
                    <a:pt x="130323" y="36575"/>
                  </a:cubicBezTo>
                  <a:cubicBezTo>
                    <a:pt x="137257" y="41809"/>
                    <a:pt x="146775" y="48948"/>
                    <a:pt x="164246" y="48948"/>
                  </a:cubicBezTo>
                  <a:cubicBezTo>
                    <a:pt x="181718" y="48948"/>
                    <a:pt x="191644" y="41538"/>
                    <a:pt x="198170" y="36575"/>
                  </a:cubicBezTo>
                  <a:cubicBezTo>
                    <a:pt x="203609" y="32496"/>
                    <a:pt x="206600" y="30252"/>
                    <a:pt x="213942" y="30252"/>
                  </a:cubicBezTo>
                  <a:cubicBezTo>
                    <a:pt x="221284" y="30252"/>
                    <a:pt x="224343" y="32496"/>
                    <a:pt x="229714" y="36575"/>
                  </a:cubicBezTo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11" name="Graphique 80">
            <a:extLst>
              <a:ext uri="{FF2B5EF4-FFF2-40B4-BE49-F238E27FC236}">
                <a16:creationId xmlns:a16="http://schemas.microsoft.com/office/drawing/2014/main" id="{72B937BE-2F7E-6C41-82D4-07C275959DCF}"/>
              </a:ext>
            </a:extLst>
          </p:cNvPr>
          <p:cNvGrpSpPr/>
          <p:nvPr/>
        </p:nvGrpSpPr>
        <p:grpSpPr>
          <a:xfrm>
            <a:off x="3470340" y="1384123"/>
            <a:ext cx="1162506" cy="1162506"/>
            <a:chOff x="3470340" y="1384123"/>
            <a:chExt cx="1162506" cy="1162506"/>
          </a:xfrm>
          <a:solidFill>
            <a:srgbClr val="A71680"/>
          </a:solidFill>
        </p:grpSpPr>
        <p:sp>
          <p:nvSpPr>
            <p:cNvPr id="212" name="Forme libre 211">
              <a:extLst>
                <a:ext uri="{FF2B5EF4-FFF2-40B4-BE49-F238E27FC236}">
                  <a16:creationId xmlns:a16="http://schemas.microsoft.com/office/drawing/2014/main" id="{B77C8FB8-FAAF-6F4F-BAC9-F9A8942DBFE5}"/>
                </a:ext>
              </a:extLst>
            </p:cNvPr>
            <p:cNvSpPr/>
            <p:nvPr/>
          </p:nvSpPr>
          <p:spPr>
            <a:xfrm>
              <a:off x="3820043" y="1793651"/>
              <a:ext cx="349159" cy="31543"/>
            </a:xfrm>
            <a:custGeom>
              <a:avLst/>
              <a:gdLst>
                <a:gd name="connsiteX0" fmla="*/ 333388 w 349159"/>
                <a:gd name="connsiteY0" fmla="*/ 0 h 31543"/>
                <a:gd name="connsiteX1" fmla="*/ 15772 w 349159"/>
                <a:gd name="connsiteY1" fmla="*/ 0 h 31543"/>
                <a:gd name="connsiteX2" fmla="*/ 0 w 349159"/>
                <a:gd name="connsiteY2" fmla="*/ 15772 h 31543"/>
                <a:gd name="connsiteX3" fmla="*/ 15772 w 349159"/>
                <a:gd name="connsiteY3" fmla="*/ 31544 h 31543"/>
                <a:gd name="connsiteX4" fmla="*/ 333388 w 349159"/>
                <a:gd name="connsiteY4" fmla="*/ 31544 h 31543"/>
                <a:gd name="connsiteX5" fmla="*/ 349160 w 349159"/>
                <a:gd name="connsiteY5" fmla="*/ 15772 h 31543"/>
                <a:gd name="connsiteX6" fmla="*/ 333388 w 349159"/>
                <a:gd name="connsiteY6" fmla="*/ 0 h 3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159" h="31543">
                  <a:moveTo>
                    <a:pt x="333388" y="0"/>
                  </a:moveTo>
                  <a:lnTo>
                    <a:pt x="15772" y="0"/>
                  </a:lnTo>
                  <a:cubicBezTo>
                    <a:pt x="7070" y="0"/>
                    <a:pt x="0" y="7070"/>
                    <a:pt x="0" y="15772"/>
                  </a:cubicBezTo>
                  <a:cubicBezTo>
                    <a:pt x="0" y="24474"/>
                    <a:pt x="7070" y="31544"/>
                    <a:pt x="15772" y="31544"/>
                  </a:cubicBezTo>
                  <a:lnTo>
                    <a:pt x="333388" y="31544"/>
                  </a:lnTo>
                  <a:cubicBezTo>
                    <a:pt x="342090" y="31544"/>
                    <a:pt x="349160" y="24474"/>
                    <a:pt x="349160" y="15772"/>
                  </a:cubicBezTo>
                  <a:cubicBezTo>
                    <a:pt x="349160" y="7070"/>
                    <a:pt x="342090" y="0"/>
                    <a:pt x="333388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 212">
              <a:extLst>
                <a:ext uri="{FF2B5EF4-FFF2-40B4-BE49-F238E27FC236}">
                  <a16:creationId xmlns:a16="http://schemas.microsoft.com/office/drawing/2014/main" id="{0D63AE12-B519-9A48-84F1-3EC6DF4AED30}"/>
                </a:ext>
              </a:extLst>
            </p:cNvPr>
            <p:cNvSpPr/>
            <p:nvPr/>
          </p:nvSpPr>
          <p:spPr>
            <a:xfrm>
              <a:off x="3820043" y="1897937"/>
              <a:ext cx="349159" cy="31544"/>
            </a:xfrm>
            <a:custGeom>
              <a:avLst/>
              <a:gdLst>
                <a:gd name="connsiteX0" fmla="*/ 333388 w 349159"/>
                <a:gd name="connsiteY0" fmla="*/ 0 h 31544"/>
                <a:gd name="connsiteX1" fmla="*/ 15772 w 349159"/>
                <a:gd name="connsiteY1" fmla="*/ 0 h 31544"/>
                <a:gd name="connsiteX2" fmla="*/ 0 w 349159"/>
                <a:gd name="connsiteY2" fmla="*/ 15772 h 31544"/>
                <a:gd name="connsiteX3" fmla="*/ 15772 w 349159"/>
                <a:gd name="connsiteY3" fmla="*/ 31544 h 31544"/>
                <a:gd name="connsiteX4" fmla="*/ 333388 w 349159"/>
                <a:gd name="connsiteY4" fmla="*/ 31544 h 31544"/>
                <a:gd name="connsiteX5" fmla="*/ 349160 w 349159"/>
                <a:gd name="connsiteY5" fmla="*/ 15772 h 31544"/>
                <a:gd name="connsiteX6" fmla="*/ 333388 w 349159"/>
                <a:gd name="connsiteY6" fmla="*/ 0 h 3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159" h="31544">
                  <a:moveTo>
                    <a:pt x="333388" y="0"/>
                  </a:moveTo>
                  <a:lnTo>
                    <a:pt x="15772" y="0"/>
                  </a:lnTo>
                  <a:cubicBezTo>
                    <a:pt x="7070" y="0"/>
                    <a:pt x="0" y="7070"/>
                    <a:pt x="0" y="15772"/>
                  </a:cubicBezTo>
                  <a:cubicBezTo>
                    <a:pt x="0" y="24474"/>
                    <a:pt x="7070" y="31544"/>
                    <a:pt x="15772" y="31544"/>
                  </a:cubicBezTo>
                  <a:lnTo>
                    <a:pt x="333388" y="31544"/>
                  </a:lnTo>
                  <a:cubicBezTo>
                    <a:pt x="342090" y="31544"/>
                    <a:pt x="349160" y="24474"/>
                    <a:pt x="349160" y="15772"/>
                  </a:cubicBezTo>
                  <a:cubicBezTo>
                    <a:pt x="349160" y="7070"/>
                    <a:pt x="342090" y="0"/>
                    <a:pt x="333388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 213">
              <a:extLst>
                <a:ext uri="{FF2B5EF4-FFF2-40B4-BE49-F238E27FC236}">
                  <a16:creationId xmlns:a16="http://schemas.microsoft.com/office/drawing/2014/main" id="{8745126E-EACD-D444-B7E1-BA01A59D9823}"/>
                </a:ext>
              </a:extLst>
            </p:cNvPr>
            <p:cNvSpPr/>
            <p:nvPr/>
          </p:nvSpPr>
          <p:spPr>
            <a:xfrm>
              <a:off x="3820043" y="2004262"/>
              <a:ext cx="349159" cy="31544"/>
            </a:xfrm>
            <a:custGeom>
              <a:avLst/>
              <a:gdLst>
                <a:gd name="connsiteX0" fmla="*/ 333388 w 349159"/>
                <a:gd name="connsiteY0" fmla="*/ 0 h 31544"/>
                <a:gd name="connsiteX1" fmla="*/ 15772 w 349159"/>
                <a:gd name="connsiteY1" fmla="*/ 0 h 31544"/>
                <a:gd name="connsiteX2" fmla="*/ 0 w 349159"/>
                <a:gd name="connsiteY2" fmla="*/ 15772 h 31544"/>
                <a:gd name="connsiteX3" fmla="*/ 15772 w 349159"/>
                <a:gd name="connsiteY3" fmla="*/ 31544 h 31544"/>
                <a:gd name="connsiteX4" fmla="*/ 333388 w 349159"/>
                <a:gd name="connsiteY4" fmla="*/ 31544 h 31544"/>
                <a:gd name="connsiteX5" fmla="*/ 349160 w 349159"/>
                <a:gd name="connsiteY5" fmla="*/ 15772 h 31544"/>
                <a:gd name="connsiteX6" fmla="*/ 333388 w 349159"/>
                <a:gd name="connsiteY6" fmla="*/ 0 h 3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159" h="31544">
                  <a:moveTo>
                    <a:pt x="333388" y="0"/>
                  </a:moveTo>
                  <a:lnTo>
                    <a:pt x="15772" y="0"/>
                  </a:lnTo>
                  <a:cubicBezTo>
                    <a:pt x="7070" y="0"/>
                    <a:pt x="0" y="7070"/>
                    <a:pt x="0" y="15772"/>
                  </a:cubicBezTo>
                  <a:cubicBezTo>
                    <a:pt x="0" y="24474"/>
                    <a:pt x="7070" y="31544"/>
                    <a:pt x="15772" y="31544"/>
                  </a:cubicBezTo>
                  <a:lnTo>
                    <a:pt x="333388" y="31544"/>
                  </a:lnTo>
                  <a:cubicBezTo>
                    <a:pt x="342090" y="31544"/>
                    <a:pt x="349160" y="24474"/>
                    <a:pt x="349160" y="15772"/>
                  </a:cubicBezTo>
                  <a:cubicBezTo>
                    <a:pt x="349160" y="7070"/>
                    <a:pt x="342090" y="0"/>
                    <a:pt x="333388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 214">
              <a:extLst>
                <a:ext uri="{FF2B5EF4-FFF2-40B4-BE49-F238E27FC236}">
                  <a16:creationId xmlns:a16="http://schemas.microsoft.com/office/drawing/2014/main" id="{EBB335F5-C39E-A04B-BD11-9D9A3C4942C8}"/>
                </a:ext>
              </a:extLst>
            </p:cNvPr>
            <p:cNvSpPr/>
            <p:nvPr/>
          </p:nvSpPr>
          <p:spPr>
            <a:xfrm>
              <a:off x="3820043" y="2104672"/>
              <a:ext cx="227742" cy="31544"/>
            </a:xfrm>
            <a:custGeom>
              <a:avLst/>
              <a:gdLst>
                <a:gd name="connsiteX0" fmla="*/ 15772 w 227742"/>
                <a:gd name="connsiteY0" fmla="*/ 0 h 31544"/>
                <a:gd name="connsiteX1" fmla="*/ 0 w 227742"/>
                <a:gd name="connsiteY1" fmla="*/ 15772 h 31544"/>
                <a:gd name="connsiteX2" fmla="*/ 15772 w 227742"/>
                <a:gd name="connsiteY2" fmla="*/ 31544 h 31544"/>
                <a:gd name="connsiteX3" fmla="*/ 211970 w 227742"/>
                <a:gd name="connsiteY3" fmla="*/ 31544 h 31544"/>
                <a:gd name="connsiteX4" fmla="*/ 227742 w 227742"/>
                <a:gd name="connsiteY4" fmla="*/ 15772 h 31544"/>
                <a:gd name="connsiteX5" fmla="*/ 211970 w 227742"/>
                <a:gd name="connsiteY5" fmla="*/ 0 h 31544"/>
                <a:gd name="connsiteX6" fmla="*/ 15772 w 227742"/>
                <a:gd name="connsiteY6" fmla="*/ 0 h 3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742" h="31544">
                  <a:moveTo>
                    <a:pt x="15772" y="0"/>
                  </a:moveTo>
                  <a:cubicBezTo>
                    <a:pt x="7070" y="0"/>
                    <a:pt x="0" y="7070"/>
                    <a:pt x="0" y="15772"/>
                  </a:cubicBezTo>
                  <a:cubicBezTo>
                    <a:pt x="0" y="24474"/>
                    <a:pt x="7070" y="31544"/>
                    <a:pt x="15772" y="31544"/>
                  </a:cubicBezTo>
                  <a:lnTo>
                    <a:pt x="211970" y="31544"/>
                  </a:lnTo>
                  <a:cubicBezTo>
                    <a:pt x="220672" y="31544"/>
                    <a:pt x="227742" y="24474"/>
                    <a:pt x="227742" y="15772"/>
                  </a:cubicBezTo>
                  <a:cubicBezTo>
                    <a:pt x="227742" y="7070"/>
                    <a:pt x="220672" y="0"/>
                    <a:pt x="211970" y="0"/>
                  </a:cubicBezTo>
                  <a:lnTo>
                    <a:pt x="15772" y="0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 215">
              <a:extLst>
                <a:ext uri="{FF2B5EF4-FFF2-40B4-BE49-F238E27FC236}">
                  <a16:creationId xmlns:a16="http://schemas.microsoft.com/office/drawing/2014/main" id="{00B7805E-C659-E241-B0D2-BC083A848FD2}"/>
                </a:ext>
              </a:extLst>
            </p:cNvPr>
            <p:cNvSpPr/>
            <p:nvPr/>
          </p:nvSpPr>
          <p:spPr>
            <a:xfrm>
              <a:off x="3690128" y="1544222"/>
              <a:ext cx="596073" cy="764534"/>
            </a:xfrm>
            <a:custGeom>
              <a:avLst/>
              <a:gdLst>
                <a:gd name="connsiteX0" fmla="*/ 580165 w 596073"/>
                <a:gd name="connsiteY0" fmla="*/ 68 h 764534"/>
                <a:gd name="connsiteX1" fmla="*/ 201977 w 596073"/>
                <a:gd name="connsiteY1" fmla="*/ 68 h 764534"/>
                <a:gd name="connsiteX2" fmla="*/ 198714 w 596073"/>
                <a:gd name="connsiteY2" fmla="*/ 408 h 764534"/>
                <a:gd name="connsiteX3" fmla="*/ 198442 w 596073"/>
                <a:gd name="connsiteY3" fmla="*/ 476 h 764534"/>
                <a:gd name="connsiteX4" fmla="*/ 194839 w 596073"/>
                <a:gd name="connsiteY4" fmla="*/ 1836 h 764534"/>
                <a:gd name="connsiteX5" fmla="*/ 193955 w 596073"/>
                <a:gd name="connsiteY5" fmla="*/ 2311 h 764534"/>
                <a:gd name="connsiteX6" fmla="*/ 190624 w 596073"/>
                <a:gd name="connsiteY6" fmla="*/ 4895 h 764534"/>
                <a:gd name="connsiteX7" fmla="*/ 102246 w 596073"/>
                <a:gd name="connsiteY7" fmla="*/ 97487 h 764534"/>
                <a:gd name="connsiteX8" fmla="*/ 4895 w 596073"/>
                <a:gd name="connsiteY8" fmla="*/ 190624 h 764534"/>
                <a:gd name="connsiteX9" fmla="*/ 4759 w 596073"/>
                <a:gd name="connsiteY9" fmla="*/ 190760 h 764534"/>
                <a:gd name="connsiteX10" fmla="*/ 2311 w 596073"/>
                <a:gd name="connsiteY10" fmla="*/ 193955 h 764534"/>
                <a:gd name="connsiteX11" fmla="*/ 1768 w 596073"/>
                <a:gd name="connsiteY11" fmla="*/ 194907 h 764534"/>
                <a:gd name="connsiteX12" fmla="*/ 408 w 596073"/>
                <a:gd name="connsiteY12" fmla="*/ 198442 h 764534"/>
                <a:gd name="connsiteX13" fmla="*/ 340 w 596073"/>
                <a:gd name="connsiteY13" fmla="*/ 198714 h 764534"/>
                <a:gd name="connsiteX14" fmla="*/ 0 w 596073"/>
                <a:gd name="connsiteY14" fmla="*/ 201977 h 764534"/>
                <a:gd name="connsiteX15" fmla="*/ 0 w 596073"/>
                <a:gd name="connsiteY15" fmla="*/ 748763 h 764534"/>
                <a:gd name="connsiteX16" fmla="*/ 15772 w 596073"/>
                <a:gd name="connsiteY16" fmla="*/ 764535 h 764534"/>
                <a:gd name="connsiteX17" fmla="*/ 375945 w 596073"/>
                <a:gd name="connsiteY17" fmla="*/ 764535 h 764534"/>
                <a:gd name="connsiteX18" fmla="*/ 375265 w 596073"/>
                <a:gd name="connsiteY18" fmla="*/ 748763 h 764534"/>
                <a:gd name="connsiteX19" fmla="*/ 375945 w 596073"/>
                <a:gd name="connsiteY19" fmla="*/ 732991 h 764534"/>
                <a:gd name="connsiteX20" fmla="*/ 31544 w 596073"/>
                <a:gd name="connsiteY20" fmla="*/ 732991 h 764534"/>
                <a:gd name="connsiteX21" fmla="*/ 31544 w 596073"/>
                <a:gd name="connsiteY21" fmla="*/ 217817 h 764534"/>
                <a:gd name="connsiteX22" fmla="*/ 202045 w 596073"/>
                <a:gd name="connsiteY22" fmla="*/ 217817 h 764534"/>
                <a:gd name="connsiteX23" fmla="*/ 217817 w 596073"/>
                <a:gd name="connsiteY23" fmla="*/ 202045 h 764534"/>
                <a:gd name="connsiteX24" fmla="*/ 217817 w 596073"/>
                <a:gd name="connsiteY24" fmla="*/ 31544 h 764534"/>
                <a:gd name="connsiteX25" fmla="*/ 564529 w 596073"/>
                <a:gd name="connsiteY25" fmla="*/ 31544 h 764534"/>
                <a:gd name="connsiteX26" fmla="*/ 564529 w 596073"/>
                <a:gd name="connsiteY26" fmla="*/ 544542 h 764534"/>
                <a:gd name="connsiteX27" fmla="*/ 580301 w 596073"/>
                <a:gd name="connsiteY27" fmla="*/ 543863 h 764534"/>
                <a:gd name="connsiteX28" fmla="*/ 596073 w 596073"/>
                <a:gd name="connsiteY28" fmla="*/ 544542 h 764534"/>
                <a:gd name="connsiteX29" fmla="*/ 596073 w 596073"/>
                <a:gd name="connsiteY29" fmla="*/ 15772 h 764534"/>
                <a:gd name="connsiteX30" fmla="*/ 580301 w 596073"/>
                <a:gd name="connsiteY30" fmla="*/ 0 h 764534"/>
                <a:gd name="connsiteX31" fmla="*/ 186205 w 596073"/>
                <a:gd name="connsiteY31" fmla="*/ 186341 h 764534"/>
                <a:gd name="connsiteX32" fmla="*/ 55066 w 596073"/>
                <a:gd name="connsiteY32" fmla="*/ 186341 h 764534"/>
                <a:gd name="connsiteX33" fmla="*/ 120194 w 596073"/>
                <a:gd name="connsiteY33" fmla="*/ 124273 h 764534"/>
                <a:gd name="connsiteX34" fmla="*/ 124409 w 596073"/>
                <a:gd name="connsiteY34" fmla="*/ 119854 h 764534"/>
                <a:gd name="connsiteX35" fmla="*/ 124409 w 596073"/>
                <a:gd name="connsiteY35" fmla="*/ 119854 h 764534"/>
                <a:gd name="connsiteX36" fmla="*/ 179271 w 596073"/>
                <a:gd name="connsiteY36" fmla="*/ 62340 h 764534"/>
                <a:gd name="connsiteX37" fmla="*/ 186137 w 596073"/>
                <a:gd name="connsiteY37" fmla="*/ 55134 h 764534"/>
                <a:gd name="connsiteX38" fmla="*/ 186137 w 596073"/>
                <a:gd name="connsiteY38" fmla="*/ 186341 h 76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96073" h="764534">
                  <a:moveTo>
                    <a:pt x="580165" y="68"/>
                  </a:moveTo>
                  <a:lnTo>
                    <a:pt x="201977" y="68"/>
                  </a:lnTo>
                  <a:cubicBezTo>
                    <a:pt x="200889" y="68"/>
                    <a:pt x="199801" y="204"/>
                    <a:pt x="198714" y="408"/>
                  </a:cubicBezTo>
                  <a:cubicBezTo>
                    <a:pt x="198646" y="408"/>
                    <a:pt x="198578" y="476"/>
                    <a:pt x="198442" y="476"/>
                  </a:cubicBezTo>
                  <a:cubicBezTo>
                    <a:pt x="197150" y="748"/>
                    <a:pt x="195994" y="1224"/>
                    <a:pt x="194839" y="1836"/>
                  </a:cubicBezTo>
                  <a:cubicBezTo>
                    <a:pt x="194499" y="1972"/>
                    <a:pt x="194227" y="2175"/>
                    <a:pt x="193955" y="2311"/>
                  </a:cubicBezTo>
                  <a:cubicBezTo>
                    <a:pt x="192731" y="3059"/>
                    <a:pt x="191576" y="3875"/>
                    <a:pt x="190624" y="4895"/>
                  </a:cubicBezTo>
                  <a:lnTo>
                    <a:pt x="102246" y="97487"/>
                  </a:lnTo>
                  <a:lnTo>
                    <a:pt x="4895" y="190624"/>
                  </a:lnTo>
                  <a:cubicBezTo>
                    <a:pt x="4895" y="190624"/>
                    <a:pt x="4895" y="190692"/>
                    <a:pt x="4759" y="190760"/>
                  </a:cubicBezTo>
                  <a:cubicBezTo>
                    <a:pt x="3807" y="191712"/>
                    <a:pt x="2991" y="192799"/>
                    <a:pt x="2311" y="193955"/>
                  </a:cubicBezTo>
                  <a:cubicBezTo>
                    <a:pt x="2107" y="194295"/>
                    <a:pt x="1971" y="194567"/>
                    <a:pt x="1768" y="194907"/>
                  </a:cubicBezTo>
                  <a:cubicBezTo>
                    <a:pt x="1156" y="196062"/>
                    <a:pt x="748" y="197218"/>
                    <a:pt x="408" y="198442"/>
                  </a:cubicBezTo>
                  <a:cubicBezTo>
                    <a:pt x="408" y="198510"/>
                    <a:pt x="340" y="198646"/>
                    <a:pt x="340" y="198714"/>
                  </a:cubicBezTo>
                  <a:cubicBezTo>
                    <a:pt x="136" y="199801"/>
                    <a:pt x="0" y="200889"/>
                    <a:pt x="0" y="201977"/>
                  </a:cubicBezTo>
                  <a:lnTo>
                    <a:pt x="0" y="748763"/>
                  </a:lnTo>
                  <a:cubicBezTo>
                    <a:pt x="0" y="757464"/>
                    <a:pt x="7070" y="764535"/>
                    <a:pt x="15772" y="764535"/>
                  </a:cubicBezTo>
                  <a:lnTo>
                    <a:pt x="375945" y="764535"/>
                  </a:lnTo>
                  <a:cubicBezTo>
                    <a:pt x="375537" y="759300"/>
                    <a:pt x="375265" y="754065"/>
                    <a:pt x="375265" y="748763"/>
                  </a:cubicBezTo>
                  <a:cubicBezTo>
                    <a:pt x="375265" y="743460"/>
                    <a:pt x="375537" y="738225"/>
                    <a:pt x="375945" y="732991"/>
                  </a:cubicBezTo>
                  <a:lnTo>
                    <a:pt x="31544" y="732991"/>
                  </a:lnTo>
                  <a:lnTo>
                    <a:pt x="31544" y="217817"/>
                  </a:lnTo>
                  <a:lnTo>
                    <a:pt x="202045" y="217817"/>
                  </a:lnTo>
                  <a:cubicBezTo>
                    <a:pt x="210747" y="217817"/>
                    <a:pt x="217817" y="210747"/>
                    <a:pt x="217817" y="202045"/>
                  </a:cubicBezTo>
                  <a:lnTo>
                    <a:pt x="217817" y="31544"/>
                  </a:lnTo>
                  <a:lnTo>
                    <a:pt x="564529" y="31544"/>
                  </a:lnTo>
                  <a:lnTo>
                    <a:pt x="564529" y="544542"/>
                  </a:lnTo>
                  <a:cubicBezTo>
                    <a:pt x="569696" y="544134"/>
                    <a:pt x="574999" y="543863"/>
                    <a:pt x="580301" y="543863"/>
                  </a:cubicBezTo>
                  <a:cubicBezTo>
                    <a:pt x="585604" y="543863"/>
                    <a:pt x="590839" y="544134"/>
                    <a:pt x="596073" y="544542"/>
                  </a:cubicBezTo>
                  <a:lnTo>
                    <a:pt x="596073" y="15772"/>
                  </a:lnTo>
                  <a:cubicBezTo>
                    <a:pt x="596073" y="7070"/>
                    <a:pt x="589003" y="0"/>
                    <a:pt x="580301" y="0"/>
                  </a:cubicBezTo>
                  <a:close/>
                  <a:moveTo>
                    <a:pt x="186205" y="186341"/>
                  </a:moveTo>
                  <a:lnTo>
                    <a:pt x="55066" y="186341"/>
                  </a:lnTo>
                  <a:lnTo>
                    <a:pt x="120194" y="124273"/>
                  </a:lnTo>
                  <a:lnTo>
                    <a:pt x="124409" y="119854"/>
                  </a:lnTo>
                  <a:lnTo>
                    <a:pt x="124409" y="119854"/>
                  </a:lnTo>
                  <a:cubicBezTo>
                    <a:pt x="124409" y="119854"/>
                    <a:pt x="179271" y="62340"/>
                    <a:pt x="179271" y="62340"/>
                  </a:cubicBezTo>
                  <a:lnTo>
                    <a:pt x="186137" y="55134"/>
                  </a:lnTo>
                  <a:lnTo>
                    <a:pt x="186137" y="186341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 216">
              <a:extLst>
                <a:ext uri="{FF2B5EF4-FFF2-40B4-BE49-F238E27FC236}">
                  <a16:creationId xmlns:a16="http://schemas.microsoft.com/office/drawing/2014/main" id="{67794A74-75A1-E549-B249-19130B3D4758}"/>
                </a:ext>
              </a:extLst>
            </p:cNvPr>
            <p:cNvSpPr/>
            <p:nvPr/>
          </p:nvSpPr>
          <p:spPr>
            <a:xfrm>
              <a:off x="4110670" y="2133429"/>
              <a:ext cx="319247" cy="319247"/>
            </a:xfrm>
            <a:custGeom>
              <a:avLst/>
              <a:gdLst>
                <a:gd name="connsiteX0" fmla="*/ 159624 w 319247"/>
                <a:gd name="connsiteY0" fmla="*/ 319247 h 319247"/>
                <a:gd name="connsiteX1" fmla="*/ 0 w 319247"/>
                <a:gd name="connsiteY1" fmla="*/ 159624 h 319247"/>
                <a:gd name="connsiteX2" fmla="*/ 159624 w 319247"/>
                <a:gd name="connsiteY2" fmla="*/ 0 h 319247"/>
                <a:gd name="connsiteX3" fmla="*/ 319247 w 319247"/>
                <a:gd name="connsiteY3" fmla="*/ 159624 h 319247"/>
                <a:gd name="connsiteX4" fmla="*/ 159624 w 319247"/>
                <a:gd name="connsiteY4" fmla="*/ 319247 h 319247"/>
                <a:gd name="connsiteX5" fmla="*/ 159624 w 319247"/>
                <a:gd name="connsiteY5" fmla="*/ 31476 h 319247"/>
                <a:gd name="connsiteX6" fmla="*/ 31476 w 319247"/>
                <a:gd name="connsiteY6" fmla="*/ 159624 h 319247"/>
                <a:gd name="connsiteX7" fmla="*/ 159624 w 319247"/>
                <a:gd name="connsiteY7" fmla="*/ 287771 h 319247"/>
                <a:gd name="connsiteX8" fmla="*/ 287771 w 319247"/>
                <a:gd name="connsiteY8" fmla="*/ 159624 h 319247"/>
                <a:gd name="connsiteX9" fmla="*/ 159624 w 319247"/>
                <a:gd name="connsiteY9" fmla="*/ 31476 h 31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9247" h="319247">
                  <a:moveTo>
                    <a:pt x="159624" y="319247"/>
                  </a:moveTo>
                  <a:cubicBezTo>
                    <a:pt x="71586" y="319247"/>
                    <a:pt x="0" y="247661"/>
                    <a:pt x="0" y="159624"/>
                  </a:cubicBezTo>
                  <a:cubicBezTo>
                    <a:pt x="0" y="71586"/>
                    <a:pt x="71586" y="0"/>
                    <a:pt x="159624" y="0"/>
                  </a:cubicBezTo>
                  <a:cubicBezTo>
                    <a:pt x="247661" y="0"/>
                    <a:pt x="319247" y="71586"/>
                    <a:pt x="319247" y="159624"/>
                  </a:cubicBezTo>
                  <a:cubicBezTo>
                    <a:pt x="319247" y="247661"/>
                    <a:pt x="247661" y="319247"/>
                    <a:pt x="159624" y="319247"/>
                  </a:cubicBezTo>
                  <a:close/>
                  <a:moveTo>
                    <a:pt x="159624" y="31476"/>
                  </a:moveTo>
                  <a:cubicBezTo>
                    <a:pt x="88989" y="31476"/>
                    <a:pt x="31476" y="88922"/>
                    <a:pt x="31476" y="159624"/>
                  </a:cubicBezTo>
                  <a:cubicBezTo>
                    <a:pt x="31476" y="230326"/>
                    <a:pt x="88921" y="287771"/>
                    <a:pt x="159624" y="287771"/>
                  </a:cubicBezTo>
                  <a:cubicBezTo>
                    <a:pt x="230326" y="287771"/>
                    <a:pt x="287771" y="230326"/>
                    <a:pt x="287771" y="159624"/>
                  </a:cubicBezTo>
                  <a:cubicBezTo>
                    <a:pt x="287771" y="88922"/>
                    <a:pt x="230326" y="31476"/>
                    <a:pt x="159624" y="3147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 217">
              <a:extLst>
                <a:ext uri="{FF2B5EF4-FFF2-40B4-BE49-F238E27FC236}">
                  <a16:creationId xmlns:a16="http://schemas.microsoft.com/office/drawing/2014/main" id="{B93FC418-226C-5844-891F-A77954FEA6DD}"/>
                </a:ext>
              </a:extLst>
            </p:cNvPr>
            <p:cNvSpPr/>
            <p:nvPr/>
          </p:nvSpPr>
          <p:spPr>
            <a:xfrm>
              <a:off x="4186046" y="2230084"/>
              <a:ext cx="189748" cy="138566"/>
            </a:xfrm>
            <a:custGeom>
              <a:avLst/>
              <a:gdLst>
                <a:gd name="connsiteX0" fmla="*/ 66980 w 189748"/>
                <a:gd name="connsiteY0" fmla="*/ 138566 h 138566"/>
                <a:gd name="connsiteX1" fmla="*/ 55831 w 189748"/>
                <a:gd name="connsiteY1" fmla="*/ 133943 h 138566"/>
                <a:gd name="connsiteX2" fmla="*/ 4640 w 189748"/>
                <a:gd name="connsiteY2" fmla="*/ 82752 h 138566"/>
                <a:gd name="connsiteX3" fmla="*/ 4640 w 189748"/>
                <a:gd name="connsiteY3" fmla="*/ 60454 h 138566"/>
                <a:gd name="connsiteX4" fmla="*/ 26938 w 189748"/>
                <a:gd name="connsiteY4" fmla="*/ 60454 h 138566"/>
                <a:gd name="connsiteX5" fmla="*/ 66980 w 189748"/>
                <a:gd name="connsiteY5" fmla="*/ 100496 h 138566"/>
                <a:gd name="connsiteX6" fmla="*/ 162836 w 189748"/>
                <a:gd name="connsiteY6" fmla="*/ 4640 h 138566"/>
                <a:gd name="connsiteX7" fmla="*/ 185134 w 189748"/>
                <a:gd name="connsiteY7" fmla="*/ 4640 h 138566"/>
                <a:gd name="connsiteX8" fmla="*/ 185134 w 189748"/>
                <a:gd name="connsiteY8" fmla="*/ 26938 h 138566"/>
                <a:gd name="connsiteX9" fmla="*/ 78129 w 189748"/>
                <a:gd name="connsiteY9" fmla="*/ 133875 h 138566"/>
                <a:gd name="connsiteX10" fmla="*/ 66980 w 189748"/>
                <a:gd name="connsiteY10" fmla="*/ 138498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48" h="138566">
                  <a:moveTo>
                    <a:pt x="66980" y="138566"/>
                  </a:moveTo>
                  <a:cubicBezTo>
                    <a:pt x="62969" y="138566"/>
                    <a:pt x="58890" y="137002"/>
                    <a:pt x="55831" y="133943"/>
                  </a:cubicBezTo>
                  <a:lnTo>
                    <a:pt x="4640" y="82752"/>
                  </a:lnTo>
                  <a:cubicBezTo>
                    <a:pt x="-1547" y="76566"/>
                    <a:pt x="-1547" y="66640"/>
                    <a:pt x="4640" y="60454"/>
                  </a:cubicBezTo>
                  <a:cubicBezTo>
                    <a:pt x="10758" y="54267"/>
                    <a:pt x="20752" y="54267"/>
                    <a:pt x="26938" y="60454"/>
                  </a:cubicBezTo>
                  <a:lnTo>
                    <a:pt x="66980" y="100496"/>
                  </a:lnTo>
                  <a:lnTo>
                    <a:pt x="162836" y="4640"/>
                  </a:lnTo>
                  <a:cubicBezTo>
                    <a:pt x="168954" y="-1547"/>
                    <a:pt x="178948" y="-1547"/>
                    <a:pt x="185134" y="4640"/>
                  </a:cubicBezTo>
                  <a:cubicBezTo>
                    <a:pt x="191321" y="10826"/>
                    <a:pt x="191253" y="20752"/>
                    <a:pt x="185134" y="26938"/>
                  </a:cubicBezTo>
                  <a:lnTo>
                    <a:pt x="78129" y="133875"/>
                  </a:lnTo>
                  <a:cubicBezTo>
                    <a:pt x="75070" y="136934"/>
                    <a:pt x="70991" y="138498"/>
                    <a:pt x="66980" y="138498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</p:grpSp>
      <p:grpSp>
        <p:nvGrpSpPr>
          <p:cNvPr id="219" name="Graphique 81">
            <a:extLst>
              <a:ext uri="{FF2B5EF4-FFF2-40B4-BE49-F238E27FC236}">
                <a16:creationId xmlns:a16="http://schemas.microsoft.com/office/drawing/2014/main" id="{34A1B50B-1349-314D-83E6-00952828B212}"/>
              </a:ext>
            </a:extLst>
          </p:cNvPr>
          <p:cNvGrpSpPr/>
          <p:nvPr/>
        </p:nvGrpSpPr>
        <p:grpSpPr>
          <a:xfrm>
            <a:off x="2113734" y="1384123"/>
            <a:ext cx="1162506" cy="1162506"/>
            <a:chOff x="2113734" y="1384123"/>
            <a:chExt cx="1162506" cy="1162506"/>
          </a:xfrm>
          <a:solidFill>
            <a:srgbClr val="A71680"/>
          </a:solidFill>
        </p:grpSpPr>
        <p:sp>
          <p:nvSpPr>
            <p:cNvPr id="220" name="Forme libre 219">
              <a:extLst>
                <a:ext uri="{FF2B5EF4-FFF2-40B4-BE49-F238E27FC236}">
                  <a16:creationId xmlns:a16="http://schemas.microsoft.com/office/drawing/2014/main" id="{AE772FE6-E790-BB42-8119-588C6A753C88}"/>
                </a:ext>
              </a:extLst>
            </p:cNvPr>
            <p:cNvSpPr/>
            <p:nvPr/>
          </p:nvSpPr>
          <p:spPr>
            <a:xfrm>
              <a:off x="2346847" y="1552448"/>
              <a:ext cx="689821" cy="884932"/>
            </a:xfrm>
            <a:custGeom>
              <a:avLst/>
              <a:gdLst>
                <a:gd name="connsiteX0" fmla="*/ 671602 w 689821"/>
                <a:gd name="connsiteY0" fmla="*/ 0 h 884932"/>
                <a:gd name="connsiteX1" fmla="*/ 18219 w 689821"/>
                <a:gd name="connsiteY1" fmla="*/ 0 h 884932"/>
                <a:gd name="connsiteX2" fmla="*/ 0 w 689821"/>
                <a:gd name="connsiteY2" fmla="*/ 18219 h 884932"/>
                <a:gd name="connsiteX3" fmla="*/ 0 w 689821"/>
                <a:gd name="connsiteY3" fmla="*/ 866713 h 884932"/>
                <a:gd name="connsiteX4" fmla="*/ 18219 w 689821"/>
                <a:gd name="connsiteY4" fmla="*/ 884932 h 884932"/>
                <a:gd name="connsiteX5" fmla="*/ 671602 w 689821"/>
                <a:gd name="connsiteY5" fmla="*/ 884932 h 884932"/>
                <a:gd name="connsiteX6" fmla="*/ 689822 w 689821"/>
                <a:gd name="connsiteY6" fmla="*/ 866713 h 884932"/>
                <a:gd name="connsiteX7" fmla="*/ 689822 w 689821"/>
                <a:gd name="connsiteY7" fmla="*/ 18219 h 884932"/>
                <a:gd name="connsiteX8" fmla="*/ 671602 w 689821"/>
                <a:gd name="connsiteY8" fmla="*/ 0 h 884932"/>
                <a:gd name="connsiteX9" fmla="*/ 653383 w 689821"/>
                <a:gd name="connsiteY9" fmla="*/ 848493 h 884932"/>
                <a:gd name="connsiteX10" fmla="*/ 36439 w 689821"/>
                <a:gd name="connsiteY10" fmla="*/ 848493 h 884932"/>
                <a:gd name="connsiteX11" fmla="*/ 36439 w 689821"/>
                <a:gd name="connsiteY11" fmla="*/ 36439 h 884932"/>
                <a:gd name="connsiteX12" fmla="*/ 653315 w 689821"/>
                <a:gd name="connsiteY12" fmla="*/ 36439 h 884932"/>
                <a:gd name="connsiteX13" fmla="*/ 653315 w 689821"/>
                <a:gd name="connsiteY13" fmla="*/ 848493 h 88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821" h="884932">
                  <a:moveTo>
                    <a:pt x="671602" y="0"/>
                  </a:move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lnTo>
                    <a:pt x="0" y="866713"/>
                  </a:lnTo>
                  <a:cubicBezTo>
                    <a:pt x="0" y="876774"/>
                    <a:pt x="8158" y="884932"/>
                    <a:pt x="18219" y="884932"/>
                  </a:cubicBezTo>
                  <a:lnTo>
                    <a:pt x="671602" y="884932"/>
                  </a:lnTo>
                  <a:cubicBezTo>
                    <a:pt x="681664" y="884932"/>
                    <a:pt x="689822" y="876774"/>
                    <a:pt x="689822" y="866713"/>
                  </a:cubicBezTo>
                  <a:lnTo>
                    <a:pt x="689822" y="18219"/>
                  </a:lnTo>
                  <a:cubicBezTo>
                    <a:pt x="689822" y="8158"/>
                    <a:pt x="681664" y="0"/>
                    <a:pt x="671602" y="0"/>
                  </a:cubicBezTo>
                  <a:close/>
                  <a:moveTo>
                    <a:pt x="653383" y="848493"/>
                  </a:moveTo>
                  <a:lnTo>
                    <a:pt x="36439" y="848493"/>
                  </a:lnTo>
                  <a:lnTo>
                    <a:pt x="36439" y="36439"/>
                  </a:lnTo>
                  <a:lnTo>
                    <a:pt x="653315" y="36439"/>
                  </a:lnTo>
                  <a:lnTo>
                    <a:pt x="653315" y="848493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 220">
              <a:extLst>
                <a:ext uri="{FF2B5EF4-FFF2-40B4-BE49-F238E27FC236}">
                  <a16:creationId xmlns:a16="http://schemas.microsoft.com/office/drawing/2014/main" id="{1F9ADEAE-E221-BB47-A5F9-760E01033480}"/>
                </a:ext>
              </a:extLst>
            </p:cNvPr>
            <p:cNvSpPr/>
            <p:nvPr/>
          </p:nvSpPr>
          <p:spPr>
            <a:xfrm>
              <a:off x="2497292" y="1841103"/>
              <a:ext cx="404089" cy="36438"/>
            </a:xfrm>
            <a:custGeom>
              <a:avLst/>
              <a:gdLst>
                <a:gd name="connsiteX0" fmla="*/ 18219 w 404089"/>
                <a:gd name="connsiteY0" fmla="*/ 36439 h 36438"/>
                <a:gd name="connsiteX1" fmla="*/ 385870 w 404089"/>
                <a:gd name="connsiteY1" fmla="*/ 36439 h 36438"/>
                <a:gd name="connsiteX2" fmla="*/ 404090 w 404089"/>
                <a:gd name="connsiteY2" fmla="*/ 18219 h 36438"/>
                <a:gd name="connsiteX3" fmla="*/ 385870 w 404089"/>
                <a:gd name="connsiteY3" fmla="*/ 0 h 36438"/>
                <a:gd name="connsiteX4" fmla="*/ 18219 w 404089"/>
                <a:gd name="connsiteY4" fmla="*/ 0 h 36438"/>
                <a:gd name="connsiteX5" fmla="*/ 0 w 404089"/>
                <a:gd name="connsiteY5" fmla="*/ 18219 h 36438"/>
                <a:gd name="connsiteX6" fmla="*/ 18219 w 404089"/>
                <a:gd name="connsiteY6" fmla="*/ 36439 h 3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089" h="36438">
                  <a:moveTo>
                    <a:pt x="18219" y="36439"/>
                  </a:moveTo>
                  <a:lnTo>
                    <a:pt x="385870" y="36439"/>
                  </a:lnTo>
                  <a:cubicBezTo>
                    <a:pt x="395932" y="36439"/>
                    <a:pt x="404090" y="28281"/>
                    <a:pt x="404090" y="18219"/>
                  </a:cubicBezTo>
                  <a:cubicBezTo>
                    <a:pt x="404090" y="8158"/>
                    <a:pt x="395932" y="0"/>
                    <a:pt x="385870" y="0"/>
                  </a:cubicBez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cubicBezTo>
                    <a:pt x="0" y="28281"/>
                    <a:pt x="8158" y="36439"/>
                    <a:pt x="18219" y="36439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 221">
              <a:extLst>
                <a:ext uri="{FF2B5EF4-FFF2-40B4-BE49-F238E27FC236}">
                  <a16:creationId xmlns:a16="http://schemas.microsoft.com/office/drawing/2014/main" id="{C69384B6-DE53-4E49-8703-09ED3724D748}"/>
                </a:ext>
              </a:extLst>
            </p:cNvPr>
            <p:cNvSpPr/>
            <p:nvPr/>
          </p:nvSpPr>
          <p:spPr>
            <a:xfrm>
              <a:off x="2497292" y="1961908"/>
              <a:ext cx="404089" cy="36438"/>
            </a:xfrm>
            <a:custGeom>
              <a:avLst/>
              <a:gdLst>
                <a:gd name="connsiteX0" fmla="*/ 18219 w 404089"/>
                <a:gd name="connsiteY0" fmla="*/ 36439 h 36438"/>
                <a:gd name="connsiteX1" fmla="*/ 385870 w 404089"/>
                <a:gd name="connsiteY1" fmla="*/ 36439 h 36438"/>
                <a:gd name="connsiteX2" fmla="*/ 404090 w 404089"/>
                <a:gd name="connsiteY2" fmla="*/ 18219 h 36438"/>
                <a:gd name="connsiteX3" fmla="*/ 385870 w 404089"/>
                <a:gd name="connsiteY3" fmla="*/ 0 h 36438"/>
                <a:gd name="connsiteX4" fmla="*/ 18219 w 404089"/>
                <a:gd name="connsiteY4" fmla="*/ 0 h 36438"/>
                <a:gd name="connsiteX5" fmla="*/ 0 w 404089"/>
                <a:gd name="connsiteY5" fmla="*/ 18219 h 36438"/>
                <a:gd name="connsiteX6" fmla="*/ 18219 w 404089"/>
                <a:gd name="connsiteY6" fmla="*/ 36439 h 3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089" h="36438">
                  <a:moveTo>
                    <a:pt x="18219" y="36439"/>
                  </a:moveTo>
                  <a:lnTo>
                    <a:pt x="385870" y="36439"/>
                  </a:lnTo>
                  <a:cubicBezTo>
                    <a:pt x="395932" y="36439"/>
                    <a:pt x="404090" y="28281"/>
                    <a:pt x="404090" y="18219"/>
                  </a:cubicBezTo>
                  <a:cubicBezTo>
                    <a:pt x="404090" y="8158"/>
                    <a:pt x="395932" y="0"/>
                    <a:pt x="385870" y="0"/>
                  </a:cubicBez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cubicBezTo>
                    <a:pt x="0" y="28281"/>
                    <a:pt x="8158" y="36439"/>
                    <a:pt x="18219" y="36439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 222">
              <a:extLst>
                <a:ext uri="{FF2B5EF4-FFF2-40B4-BE49-F238E27FC236}">
                  <a16:creationId xmlns:a16="http://schemas.microsoft.com/office/drawing/2014/main" id="{ED964E32-A9E5-2C44-AE68-2F159E04A5FA}"/>
                </a:ext>
              </a:extLst>
            </p:cNvPr>
            <p:cNvSpPr/>
            <p:nvPr/>
          </p:nvSpPr>
          <p:spPr>
            <a:xfrm>
              <a:off x="2497292" y="2084957"/>
              <a:ext cx="404089" cy="36438"/>
            </a:xfrm>
            <a:custGeom>
              <a:avLst/>
              <a:gdLst>
                <a:gd name="connsiteX0" fmla="*/ 18219 w 404089"/>
                <a:gd name="connsiteY0" fmla="*/ 36439 h 36438"/>
                <a:gd name="connsiteX1" fmla="*/ 385870 w 404089"/>
                <a:gd name="connsiteY1" fmla="*/ 36439 h 36438"/>
                <a:gd name="connsiteX2" fmla="*/ 404090 w 404089"/>
                <a:gd name="connsiteY2" fmla="*/ 18219 h 36438"/>
                <a:gd name="connsiteX3" fmla="*/ 385870 w 404089"/>
                <a:gd name="connsiteY3" fmla="*/ 0 h 36438"/>
                <a:gd name="connsiteX4" fmla="*/ 18219 w 404089"/>
                <a:gd name="connsiteY4" fmla="*/ 0 h 36438"/>
                <a:gd name="connsiteX5" fmla="*/ 0 w 404089"/>
                <a:gd name="connsiteY5" fmla="*/ 18219 h 36438"/>
                <a:gd name="connsiteX6" fmla="*/ 18219 w 404089"/>
                <a:gd name="connsiteY6" fmla="*/ 36439 h 3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089" h="36438">
                  <a:moveTo>
                    <a:pt x="18219" y="36439"/>
                  </a:moveTo>
                  <a:lnTo>
                    <a:pt x="385870" y="36439"/>
                  </a:lnTo>
                  <a:cubicBezTo>
                    <a:pt x="395932" y="36439"/>
                    <a:pt x="404090" y="28281"/>
                    <a:pt x="404090" y="18219"/>
                  </a:cubicBezTo>
                  <a:cubicBezTo>
                    <a:pt x="404090" y="8158"/>
                    <a:pt x="395932" y="0"/>
                    <a:pt x="385870" y="0"/>
                  </a:cubicBez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cubicBezTo>
                    <a:pt x="0" y="28281"/>
                    <a:pt x="8158" y="36439"/>
                    <a:pt x="18219" y="36439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 223">
              <a:extLst>
                <a:ext uri="{FF2B5EF4-FFF2-40B4-BE49-F238E27FC236}">
                  <a16:creationId xmlns:a16="http://schemas.microsoft.com/office/drawing/2014/main" id="{002B4C64-EDE3-6B4F-BBFD-828D84EB7B69}"/>
                </a:ext>
              </a:extLst>
            </p:cNvPr>
            <p:cNvSpPr/>
            <p:nvPr/>
          </p:nvSpPr>
          <p:spPr>
            <a:xfrm>
              <a:off x="2497292" y="2201208"/>
              <a:ext cx="263569" cy="36438"/>
            </a:xfrm>
            <a:custGeom>
              <a:avLst/>
              <a:gdLst>
                <a:gd name="connsiteX0" fmla="*/ 245350 w 263569"/>
                <a:gd name="connsiteY0" fmla="*/ 0 h 36438"/>
                <a:gd name="connsiteX1" fmla="*/ 18219 w 263569"/>
                <a:gd name="connsiteY1" fmla="*/ 0 h 36438"/>
                <a:gd name="connsiteX2" fmla="*/ 0 w 263569"/>
                <a:gd name="connsiteY2" fmla="*/ 18219 h 36438"/>
                <a:gd name="connsiteX3" fmla="*/ 18219 w 263569"/>
                <a:gd name="connsiteY3" fmla="*/ 36439 h 36438"/>
                <a:gd name="connsiteX4" fmla="*/ 245350 w 263569"/>
                <a:gd name="connsiteY4" fmla="*/ 36439 h 36438"/>
                <a:gd name="connsiteX5" fmla="*/ 263569 w 263569"/>
                <a:gd name="connsiteY5" fmla="*/ 18219 h 36438"/>
                <a:gd name="connsiteX6" fmla="*/ 245350 w 263569"/>
                <a:gd name="connsiteY6" fmla="*/ 0 h 3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3569" h="36438">
                  <a:moveTo>
                    <a:pt x="245350" y="0"/>
                  </a:move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cubicBezTo>
                    <a:pt x="0" y="28281"/>
                    <a:pt x="8158" y="36439"/>
                    <a:pt x="18219" y="36439"/>
                  </a:cubicBezTo>
                  <a:lnTo>
                    <a:pt x="245350" y="36439"/>
                  </a:lnTo>
                  <a:cubicBezTo>
                    <a:pt x="255411" y="36439"/>
                    <a:pt x="263569" y="28281"/>
                    <a:pt x="263569" y="18219"/>
                  </a:cubicBezTo>
                  <a:cubicBezTo>
                    <a:pt x="263569" y="8158"/>
                    <a:pt x="255411" y="0"/>
                    <a:pt x="24535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 224">
              <a:extLst>
                <a:ext uri="{FF2B5EF4-FFF2-40B4-BE49-F238E27FC236}">
                  <a16:creationId xmlns:a16="http://schemas.microsoft.com/office/drawing/2014/main" id="{B141AB7C-5063-F449-9091-B52B08656454}"/>
                </a:ext>
              </a:extLst>
            </p:cNvPr>
            <p:cNvSpPr/>
            <p:nvPr/>
          </p:nvSpPr>
          <p:spPr>
            <a:xfrm>
              <a:off x="2497292" y="1479502"/>
              <a:ext cx="36438" cy="176211"/>
            </a:xfrm>
            <a:custGeom>
              <a:avLst/>
              <a:gdLst>
                <a:gd name="connsiteX0" fmla="*/ 18219 w 36438"/>
                <a:gd name="connsiteY0" fmla="*/ 0 h 176211"/>
                <a:gd name="connsiteX1" fmla="*/ 0 w 36438"/>
                <a:gd name="connsiteY1" fmla="*/ 18219 h 176211"/>
                <a:gd name="connsiteX2" fmla="*/ 0 w 36438"/>
                <a:gd name="connsiteY2" fmla="*/ 157992 h 176211"/>
                <a:gd name="connsiteX3" fmla="*/ 18219 w 36438"/>
                <a:gd name="connsiteY3" fmla="*/ 176211 h 176211"/>
                <a:gd name="connsiteX4" fmla="*/ 36439 w 36438"/>
                <a:gd name="connsiteY4" fmla="*/ 157992 h 176211"/>
                <a:gd name="connsiteX5" fmla="*/ 36439 w 36438"/>
                <a:gd name="connsiteY5" fmla="*/ 18219 h 176211"/>
                <a:gd name="connsiteX6" fmla="*/ 18219 w 36438"/>
                <a:gd name="connsiteY6" fmla="*/ 0 h 1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38" h="176211">
                  <a:moveTo>
                    <a:pt x="18219" y="0"/>
                  </a:moveTo>
                  <a:cubicBezTo>
                    <a:pt x="8158" y="0"/>
                    <a:pt x="0" y="8158"/>
                    <a:pt x="0" y="18219"/>
                  </a:cubicBezTo>
                  <a:lnTo>
                    <a:pt x="0" y="157992"/>
                  </a:lnTo>
                  <a:cubicBezTo>
                    <a:pt x="0" y="168054"/>
                    <a:pt x="8158" y="176211"/>
                    <a:pt x="18219" y="176211"/>
                  </a:cubicBezTo>
                  <a:cubicBezTo>
                    <a:pt x="28281" y="176211"/>
                    <a:pt x="36439" y="168054"/>
                    <a:pt x="36439" y="157992"/>
                  </a:cubicBezTo>
                  <a:lnTo>
                    <a:pt x="36439" y="18219"/>
                  </a:lnTo>
                  <a:cubicBezTo>
                    <a:pt x="36439" y="8158"/>
                    <a:pt x="28281" y="0"/>
                    <a:pt x="18219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 225">
              <a:extLst>
                <a:ext uri="{FF2B5EF4-FFF2-40B4-BE49-F238E27FC236}">
                  <a16:creationId xmlns:a16="http://schemas.microsoft.com/office/drawing/2014/main" id="{F1DA07B6-9E5A-7A48-A4CF-816FFB439E15}"/>
                </a:ext>
              </a:extLst>
            </p:cNvPr>
            <p:cNvSpPr/>
            <p:nvPr/>
          </p:nvSpPr>
          <p:spPr>
            <a:xfrm>
              <a:off x="2673572" y="1479502"/>
              <a:ext cx="36438" cy="176211"/>
            </a:xfrm>
            <a:custGeom>
              <a:avLst/>
              <a:gdLst>
                <a:gd name="connsiteX0" fmla="*/ 18219 w 36438"/>
                <a:gd name="connsiteY0" fmla="*/ 0 h 176211"/>
                <a:gd name="connsiteX1" fmla="*/ 0 w 36438"/>
                <a:gd name="connsiteY1" fmla="*/ 18219 h 176211"/>
                <a:gd name="connsiteX2" fmla="*/ 0 w 36438"/>
                <a:gd name="connsiteY2" fmla="*/ 157992 h 176211"/>
                <a:gd name="connsiteX3" fmla="*/ 18219 w 36438"/>
                <a:gd name="connsiteY3" fmla="*/ 176211 h 176211"/>
                <a:gd name="connsiteX4" fmla="*/ 36439 w 36438"/>
                <a:gd name="connsiteY4" fmla="*/ 157992 h 176211"/>
                <a:gd name="connsiteX5" fmla="*/ 36439 w 36438"/>
                <a:gd name="connsiteY5" fmla="*/ 18219 h 176211"/>
                <a:gd name="connsiteX6" fmla="*/ 18219 w 36438"/>
                <a:gd name="connsiteY6" fmla="*/ 0 h 1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38" h="176211">
                  <a:moveTo>
                    <a:pt x="18219" y="0"/>
                  </a:moveTo>
                  <a:cubicBezTo>
                    <a:pt x="8158" y="0"/>
                    <a:pt x="0" y="8158"/>
                    <a:pt x="0" y="18219"/>
                  </a:cubicBezTo>
                  <a:lnTo>
                    <a:pt x="0" y="157992"/>
                  </a:lnTo>
                  <a:cubicBezTo>
                    <a:pt x="0" y="168054"/>
                    <a:pt x="8158" y="176211"/>
                    <a:pt x="18219" y="176211"/>
                  </a:cubicBezTo>
                  <a:cubicBezTo>
                    <a:pt x="28281" y="176211"/>
                    <a:pt x="36439" y="168054"/>
                    <a:pt x="36439" y="157992"/>
                  </a:cubicBezTo>
                  <a:lnTo>
                    <a:pt x="36439" y="18219"/>
                  </a:lnTo>
                  <a:cubicBezTo>
                    <a:pt x="36439" y="8158"/>
                    <a:pt x="28281" y="0"/>
                    <a:pt x="18219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 226">
              <a:extLst>
                <a:ext uri="{FF2B5EF4-FFF2-40B4-BE49-F238E27FC236}">
                  <a16:creationId xmlns:a16="http://schemas.microsoft.com/office/drawing/2014/main" id="{E430146F-74CF-394D-A07E-E68D4989B85E}"/>
                </a:ext>
              </a:extLst>
            </p:cNvPr>
            <p:cNvSpPr/>
            <p:nvPr/>
          </p:nvSpPr>
          <p:spPr>
            <a:xfrm>
              <a:off x="2849783" y="1479502"/>
              <a:ext cx="36438" cy="176211"/>
            </a:xfrm>
            <a:custGeom>
              <a:avLst/>
              <a:gdLst>
                <a:gd name="connsiteX0" fmla="*/ 18219 w 36438"/>
                <a:gd name="connsiteY0" fmla="*/ 0 h 176211"/>
                <a:gd name="connsiteX1" fmla="*/ 0 w 36438"/>
                <a:gd name="connsiteY1" fmla="*/ 18219 h 176211"/>
                <a:gd name="connsiteX2" fmla="*/ 0 w 36438"/>
                <a:gd name="connsiteY2" fmla="*/ 157992 h 176211"/>
                <a:gd name="connsiteX3" fmla="*/ 18219 w 36438"/>
                <a:gd name="connsiteY3" fmla="*/ 176211 h 176211"/>
                <a:gd name="connsiteX4" fmla="*/ 36439 w 36438"/>
                <a:gd name="connsiteY4" fmla="*/ 157992 h 176211"/>
                <a:gd name="connsiteX5" fmla="*/ 36439 w 36438"/>
                <a:gd name="connsiteY5" fmla="*/ 18219 h 176211"/>
                <a:gd name="connsiteX6" fmla="*/ 18219 w 36438"/>
                <a:gd name="connsiteY6" fmla="*/ 0 h 1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38" h="176211">
                  <a:moveTo>
                    <a:pt x="18219" y="0"/>
                  </a:moveTo>
                  <a:cubicBezTo>
                    <a:pt x="8158" y="0"/>
                    <a:pt x="0" y="8158"/>
                    <a:pt x="0" y="18219"/>
                  </a:cubicBezTo>
                  <a:lnTo>
                    <a:pt x="0" y="157992"/>
                  </a:lnTo>
                  <a:cubicBezTo>
                    <a:pt x="0" y="168054"/>
                    <a:pt x="8158" y="176211"/>
                    <a:pt x="18219" y="176211"/>
                  </a:cubicBezTo>
                  <a:cubicBezTo>
                    <a:pt x="28281" y="176211"/>
                    <a:pt x="36439" y="168054"/>
                    <a:pt x="36439" y="157992"/>
                  </a:cubicBezTo>
                  <a:lnTo>
                    <a:pt x="36439" y="18219"/>
                  </a:lnTo>
                  <a:cubicBezTo>
                    <a:pt x="36439" y="8158"/>
                    <a:pt x="28281" y="0"/>
                    <a:pt x="18219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28" name="Graphique 85">
            <a:extLst>
              <a:ext uri="{FF2B5EF4-FFF2-40B4-BE49-F238E27FC236}">
                <a16:creationId xmlns:a16="http://schemas.microsoft.com/office/drawing/2014/main" id="{3EBD368D-E438-934F-8754-DD033FEBCDCA}"/>
              </a:ext>
            </a:extLst>
          </p:cNvPr>
          <p:cNvGrpSpPr/>
          <p:nvPr/>
        </p:nvGrpSpPr>
        <p:grpSpPr>
          <a:xfrm>
            <a:off x="3412694" y="3072897"/>
            <a:ext cx="1162506" cy="1162506"/>
            <a:chOff x="3412694" y="3019109"/>
            <a:chExt cx="1162506" cy="1162506"/>
          </a:xfrm>
        </p:grpSpPr>
        <p:sp>
          <p:nvSpPr>
            <p:cNvPr id="229" name="Forme libre 228">
              <a:extLst>
                <a:ext uri="{FF2B5EF4-FFF2-40B4-BE49-F238E27FC236}">
                  <a16:creationId xmlns:a16="http://schemas.microsoft.com/office/drawing/2014/main" id="{07300C73-108C-D74B-B8D5-7BC3D25B0815}"/>
                </a:ext>
              </a:extLst>
            </p:cNvPr>
            <p:cNvSpPr/>
            <p:nvPr/>
          </p:nvSpPr>
          <p:spPr>
            <a:xfrm>
              <a:off x="3522528" y="3169062"/>
              <a:ext cx="959717" cy="385097"/>
            </a:xfrm>
            <a:custGeom>
              <a:avLst/>
              <a:gdLst>
                <a:gd name="connsiteX0" fmla="*/ 953009 w 959717"/>
                <a:gd name="connsiteY0" fmla="*/ 354751 h 385097"/>
                <a:gd name="connsiteX1" fmla="*/ 490046 w 959717"/>
                <a:gd name="connsiteY1" fmla="*/ 3416 h 385097"/>
                <a:gd name="connsiteX2" fmla="*/ 469583 w 959717"/>
                <a:gd name="connsiteY2" fmla="*/ 3416 h 385097"/>
                <a:gd name="connsiteX3" fmla="*/ 6688 w 959717"/>
                <a:gd name="connsiteY3" fmla="*/ 354751 h 385097"/>
                <a:gd name="connsiteX4" fmla="*/ 3425 w 959717"/>
                <a:gd name="connsiteY4" fmla="*/ 378409 h 385097"/>
                <a:gd name="connsiteX5" fmla="*/ 27083 w 959717"/>
                <a:gd name="connsiteY5" fmla="*/ 381672 h 385097"/>
                <a:gd name="connsiteX6" fmla="*/ 479848 w 959717"/>
                <a:gd name="connsiteY6" fmla="*/ 38087 h 385097"/>
                <a:gd name="connsiteX7" fmla="*/ 932614 w 959717"/>
                <a:gd name="connsiteY7" fmla="*/ 381672 h 385097"/>
                <a:gd name="connsiteX8" fmla="*/ 942811 w 959717"/>
                <a:gd name="connsiteY8" fmla="*/ 385072 h 385097"/>
                <a:gd name="connsiteX9" fmla="*/ 956272 w 959717"/>
                <a:gd name="connsiteY9" fmla="*/ 378409 h 385097"/>
                <a:gd name="connsiteX10" fmla="*/ 953009 w 959717"/>
                <a:gd name="connsiteY10" fmla="*/ 354751 h 38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9717" h="385097">
                  <a:moveTo>
                    <a:pt x="953009" y="354751"/>
                  </a:moveTo>
                  <a:lnTo>
                    <a:pt x="490046" y="3416"/>
                  </a:lnTo>
                  <a:cubicBezTo>
                    <a:pt x="483995" y="-1139"/>
                    <a:pt x="475634" y="-1139"/>
                    <a:pt x="469583" y="3416"/>
                  </a:cubicBezTo>
                  <a:lnTo>
                    <a:pt x="6688" y="354751"/>
                  </a:lnTo>
                  <a:cubicBezTo>
                    <a:pt x="-722" y="360394"/>
                    <a:pt x="-2218" y="370999"/>
                    <a:pt x="3425" y="378409"/>
                  </a:cubicBezTo>
                  <a:cubicBezTo>
                    <a:pt x="9067" y="385819"/>
                    <a:pt x="19673" y="387315"/>
                    <a:pt x="27083" y="381672"/>
                  </a:cubicBezTo>
                  <a:lnTo>
                    <a:pt x="479848" y="38087"/>
                  </a:lnTo>
                  <a:lnTo>
                    <a:pt x="932614" y="381672"/>
                  </a:lnTo>
                  <a:cubicBezTo>
                    <a:pt x="935673" y="383984"/>
                    <a:pt x="939276" y="385072"/>
                    <a:pt x="942811" y="385072"/>
                  </a:cubicBezTo>
                  <a:cubicBezTo>
                    <a:pt x="947910" y="385072"/>
                    <a:pt x="952941" y="382760"/>
                    <a:pt x="956272" y="378409"/>
                  </a:cubicBezTo>
                  <a:cubicBezTo>
                    <a:pt x="961915" y="370999"/>
                    <a:pt x="960487" y="360394"/>
                    <a:pt x="953009" y="354751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 229">
              <a:extLst>
                <a:ext uri="{FF2B5EF4-FFF2-40B4-BE49-F238E27FC236}">
                  <a16:creationId xmlns:a16="http://schemas.microsoft.com/office/drawing/2014/main" id="{70E82A5C-E7F2-FF4F-AA16-409E0699BE12}"/>
                </a:ext>
              </a:extLst>
            </p:cNvPr>
            <p:cNvSpPr/>
            <p:nvPr/>
          </p:nvSpPr>
          <p:spPr>
            <a:xfrm>
              <a:off x="3643223" y="3520414"/>
              <a:ext cx="718238" cy="468605"/>
            </a:xfrm>
            <a:custGeom>
              <a:avLst/>
              <a:gdLst>
                <a:gd name="connsiteX0" fmla="*/ 701311 w 718238"/>
                <a:gd name="connsiteY0" fmla="*/ 0 h 468605"/>
                <a:gd name="connsiteX1" fmla="*/ 684383 w 718238"/>
                <a:gd name="connsiteY1" fmla="*/ 16928 h 468605"/>
                <a:gd name="connsiteX2" fmla="*/ 684383 w 718238"/>
                <a:gd name="connsiteY2" fmla="*/ 434750 h 468605"/>
                <a:gd name="connsiteX3" fmla="*/ 33787 w 718238"/>
                <a:gd name="connsiteY3" fmla="*/ 434750 h 468605"/>
                <a:gd name="connsiteX4" fmla="*/ 33787 w 718238"/>
                <a:gd name="connsiteY4" fmla="*/ 16928 h 468605"/>
                <a:gd name="connsiteX5" fmla="*/ 16860 w 718238"/>
                <a:gd name="connsiteY5" fmla="*/ 0 h 468605"/>
                <a:gd name="connsiteX6" fmla="*/ 0 w 718238"/>
                <a:gd name="connsiteY6" fmla="*/ 16928 h 468605"/>
                <a:gd name="connsiteX7" fmla="*/ 0 w 718238"/>
                <a:gd name="connsiteY7" fmla="*/ 451678 h 468605"/>
                <a:gd name="connsiteX8" fmla="*/ 16860 w 718238"/>
                <a:gd name="connsiteY8" fmla="*/ 468606 h 468605"/>
                <a:gd name="connsiteX9" fmla="*/ 701311 w 718238"/>
                <a:gd name="connsiteY9" fmla="*/ 468606 h 468605"/>
                <a:gd name="connsiteX10" fmla="*/ 718238 w 718238"/>
                <a:gd name="connsiteY10" fmla="*/ 451678 h 468605"/>
                <a:gd name="connsiteX11" fmla="*/ 718238 w 718238"/>
                <a:gd name="connsiteY11" fmla="*/ 16928 h 468605"/>
                <a:gd name="connsiteX12" fmla="*/ 701311 w 718238"/>
                <a:gd name="connsiteY12" fmla="*/ 0 h 4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8238" h="468605">
                  <a:moveTo>
                    <a:pt x="701311" y="0"/>
                  </a:moveTo>
                  <a:cubicBezTo>
                    <a:pt x="691997" y="0"/>
                    <a:pt x="684383" y="7546"/>
                    <a:pt x="684383" y="16928"/>
                  </a:cubicBezTo>
                  <a:lnTo>
                    <a:pt x="684383" y="434750"/>
                  </a:lnTo>
                  <a:lnTo>
                    <a:pt x="33787" y="434750"/>
                  </a:lnTo>
                  <a:lnTo>
                    <a:pt x="33787" y="16928"/>
                  </a:lnTo>
                  <a:cubicBezTo>
                    <a:pt x="33787" y="7614"/>
                    <a:pt x="26241" y="0"/>
                    <a:pt x="16860" y="0"/>
                  </a:cubicBezTo>
                  <a:cubicBezTo>
                    <a:pt x="7478" y="0"/>
                    <a:pt x="0" y="7546"/>
                    <a:pt x="0" y="16928"/>
                  </a:cubicBezTo>
                  <a:lnTo>
                    <a:pt x="0" y="451678"/>
                  </a:lnTo>
                  <a:cubicBezTo>
                    <a:pt x="0" y="460991"/>
                    <a:pt x="7546" y="468606"/>
                    <a:pt x="16860" y="468606"/>
                  </a:cubicBezTo>
                  <a:lnTo>
                    <a:pt x="701311" y="468606"/>
                  </a:lnTo>
                  <a:cubicBezTo>
                    <a:pt x="710624" y="468606"/>
                    <a:pt x="718238" y="461059"/>
                    <a:pt x="718238" y="451678"/>
                  </a:cubicBezTo>
                  <a:lnTo>
                    <a:pt x="718238" y="16928"/>
                  </a:lnTo>
                  <a:cubicBezTo>
                    <a:pt x="718238" y="7614"/>
                    <a:pt x="710692" y="0"/>
                    <a:pt x="701311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 230">
              <a:extLst>
                <a:ext uri="{FF2B5EF4-FFF2-40B4-BE49-F238E27FC236}">
                  <a16:creationId xmlns:a16="http://schemas.microsoft.com/office/drawing/2014/main" id="{980BF673-49FF-D648-A1B4-0DDCBEAF0CF0}"/>
                </a:ext>
              </a:extLst>
            </p:cNvPr>
            <p:cNvSpPr/>
            <p:nvPr/>
          </p:nvSpPr>
          <p:spPr>
            <a:xfrm>
              <a:off x="3822072" y="3362558"/>
              <a:ext cx="360698" cy="536656"/>
            </a:xfrm>
            <a:custGeom>
              <a:avLst/>
              <a:gdLst>
                <a:gd name="connsiteX0" fmla="*/ 256241 w 360698"/>
                <a:gd name="connsiteY0" fmla="*/ 97623 h 536656"/>
                <a:gd name="connsiteX1" fmla="*/ 200495 w 360698"/>
                <a:gd name="connsiteY1" fmla="*/ 15568 h 536656"/>
                <a:gd name="connsiteX2" fmla="*/ 180372 w 360698"/>
                <a:gd name="connsiteY2" fmla="*/ 0 h 536656"/>
                <a:gd name="connsiteX3" fmla="*/ 160249 w 360698"/>
                <a:gd name="connsiteY3" fmla="*/ 15568 h 536656"/>
                <a:gd name="connsiteX4" fmla="*/ 104436 w 360698"/>
                <a:gd name="connsiteY4" fmla="*/ 97623 h 536656"/>
                <a:gd name="connsiteX5" fmla="*/ 4909 w 360698"/>
                <a:gd name="connsiteY5" fmla="*/ 375469 h 536656"/>
                <a:gd name="connsiteX6" fmla="*/ 106747 w 360698"/>
                <a:gd name="connsiteY6" fmla="*/ 478191 h 536656"/>
                <a:gd name="connsiteX7" fmla="*/ 163445 w 360698"/>
                <a:gd name="connsiteY7" fmla="*/ 462487 h 536656"/>
                <a:gd name="connsiteX8" fmla="*/ 163445 w 360698"/>
                <a:gd name="connsiteY8" fmla="*/ 519729 h 536656"/>
                <a:gd name="connsiteX9" fmla="*/ 180372 w 360698"/>
                <a:gd name="connsiteY9" fmla="*/ 536656 h 536656"/>
                <a:gd name="connsiteX10" fmla="*/ 197232 w 360698"/>
                <a:gd name="connsiteY10" fmla="*/ 519729 h 536656"/>
                <a:gd name="connsiteX11" fmla="*/ 197232 w 360698"/>
                <a:gd name="connsiteY11" fmla="*/ 462555 h 536656"/>
                <a:gd name="connsiteX12" fmla="*/ 253930 w 360698"/>
                <a:gd name="connsiteY12" fmla="*/ 478191 h 536656"/>
                <a:gd name="connsiteX13" fmla="*/ 355768 w 360698"/>
                <a:gd name="connsiteY13" fmla="*/ 375469 h 536656"/>
                <a:gd name="connsiteX14" fmla="*/ 256241 w 360698"/>
                <a:gd name="connsiteY14" fmla="*/ 97691 h 536656"/>
                <a:gd name="connsiteX15" fmla="*/ 322524 w 360698"/>
                <a:gd name="connsiteY15" fmla="*/ 369351 h 536656"/>
                <a:gd name="connsiteX16" fmla="*/ 253930 w 360698"/>
                <a:gd name="connsiteY16" fmla="*/ 444404 h 536656"/>
                <a:gd name="connsiteX17" fmla="*/ 202399 w 360698"/>
                <a:gd name="connsiteY17" fmla="*/ 424145 h 536656"/>
                <a:gd name="connsiteX18" fmla="*/ 197232 w 360698"/>
                <a:gd name="connsiteY18" fmla="*/ 419658 h 536656"/>
                <a:gd name="connsiteX19" fmla="*/ 197232 w 360698"/>
                <a:gd name="connsiteY19" fmla="*/ 386074 h 536656"/>
                <a:gd name="connsiteX20" fmla="*/ 239178 w 360698"/>
                <a:gd name="connsiteY20" fmla="*/ 344129 h 536656"/>
                <a:gd name="connsiteX21" fmla="*/ 239178 w 360698"/>
                <a:gd name="connsiteY21" fmla="*/ 320267 h 536656"/>
                <a:gd name="connsiteX22" fmla="*/ 215316 w 360698"/>
                <a:gd name="connsiteY22" fmla="*/ 320267 h 536656"/>
                <a:gd name="connsiteX23" fmla="*/ 197300 w 360698"/>
                <a:gd name="connsiteY23" fmla="*/ 338282 h 536656"/>
                <a:gd name="connsiteX24" fmla="*/ 197300 w 360698"/>
                <a:gd name="connsiteY24" fmla="*/ 297697 h 536656"/>
                <a:gd name="connsiteX25" fmla="*/ 229456 w 360698"/>
                <a:gd name="connsiteY25" fmla="*/ 265541 h 536656"/>
                <a:gd name="connsiteX26" fmla="*/ 229456 w 360698"/>
                <a:gd name="connsiteY26" fmla="*/ 241679 h 536656"/>
                <a:gd name="connsiteX27" fmla="*/ 205594 w 360698"/>
                <a:gd name="connsiteY27" fmla="*/ 241679 h 536656"/>
                <a:gd name="connsiteX28" fmla="*/ 197300 w 360698"/>
                <a:gd name="connsiteY28" fmla="*/ 249973 h 536656"/>
                <a:gd name="connsiteX29" fmla="*/ 197300 w 360698"/>
                <a:gd name="connsiteY29" fmla="*/ 221964 h 536656"/>
                <a:gd name="connsiteX30" fmla="*/ 180440 w 360698"/>
                <a:gd name="connsiteY30" fmla="*/ 205036 h 536656"/>
                <a:gd name="connsiteX31" fmla="*/ 163513 w 360698"/>
                <a:gd name="connsiteY31" fmla="*/ 221964 h 536656"/>
                <a:gd name="connsiteX32" fmla="*/ 163513 w 360698"/>
                <a:gd name="connsiteY32" fmla="*/ 249973 h 536656"/>
                <a:gd name="connsiteX33" fmla="*/ 155287 w 360698"/>
                <a:gd name="connsiteY33" fmla="*/ 241747 h 536656"/>
                <a:gd name="connsiteX34" fmla="*/ 131425 w 360698"/>
                <a:gd name="connsiteY34" fmla="*/ 241747 h 536656"/>
                <a:gd name="connsiteX35" fmla="*/ 131425 w 360698"/>
                <a:gd name="connsiteY35" fmla="*/ 265609 h 536656"/>
                <a:gd name="connsiteX36" fmla="*/ 163581 w 360698"/>
                <a:gd name="connsiteY36" fmla="*/ 297765 h 536656"/>
                <a:gd name="connsiteX37" fmla="*/ 163581 w 360698"/>
                <a:gd name="connsiteY37" fmla="*/ 338350 h 536656"/>
                <a:gd name="connsiteX38" fmla="*/ 145565 w 360698"/>
                <a:gd name="connsiteY38" fmla="*/ 320335 h 536656"/>
                <a:gd name="connsiteX39" fmla="*/ 121703 w 360698"/>
                <a:gd name="connsiteY39" fmla="*/ 320335 h 536656"/>
                <a:gd name="connsiteX40" fmla="*/ 121703 w 360698"/>
                <a:gd name="connsiteY40" fmla="*/ 344197 h 536656"/>
                <a:gd name="connsiteX41" fmla="*/ 163649 w 360698"/>
                <a:gd name="connsiteY41" fmla="*/ 386142 h 536656"/>
                <a:gd name="connsiteX42" fmla="*/ 163649 w 360698"/>
                <a:gd name="connsiteY42" fmla="*/ 419726 h 536656"/>
                <a:gd name="connsiteX43" fmla="*/ 158482 w 360698"/>
                <a:gd name="connsiteY43" fmla="*/ 424145 h 536656"/>
                <a:gd name="connsiteX44" fmla="*/ 106951 w 360698"/>
                <a:gd name="connsiteY44" fmla="*/ 444472 h 536656"/>
                <a:gd name="connsiteX45" fmla="*/ 38356 w 360698"/>
                <a:gd name="connsiteY45" fmla="*/ 369419 h 536656"/>
                <a:gd name="connsiteX46" fmla="*/ 130473 w 360698"/>
                <a:gd name="connsiteY46" fmla="*/ 119446 h 536656"/>
                <a:gd name="connsiteX47" fmla="*/ 180576 w 360698"/>
                <a:gd name="connsiteY47" fmla="*/ 52687 h 536656"/>
                <a:gd name="connsiteX48" fmla="*/ 230680 w 360698"/>
                <a:gd name="connsiteY48" fmla="*/ 119446 h 536656"/>
                <a:gd name="connsiteX49" fmla="*/ 322796 w 360698"/>
                <a:gd name="connsiteY49" fmla="*/ 369419 h 53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698" h="536656">
                  <a:moveTo>
                    <a:pt x="256241" y="97623"/>
                  </a:moveTo>
                  <a:cubicBezTo>
                    <a:pt x="230680" y="67235"/>
                    <a:pt x="208585" y="40994"/>
                    <a:pt x="200495" y="15568"/>
                  </a:cubicBezTo>
                  <a:cubicBezTo>
                    <a:pt x="197436" y="6118"/>
                    <a:pt x="189550" y="0"/>
                    <a:pt x="180372" y="0"/>
                  </a:cubicBezTo>
                  <a:cubicBezTo>
                    <a:pt x="171195" y="0"/>
                    <a:pt x="163241" y="6118"/>
                    <a:pt x="160249" y="15568"/>
                  </a:cubicBezTo>
                  <a:cubicBezTo>
                    <a:pt x="152092" y="40994"/>
                    <a:pt x="129997" y="67235"/>
                    <a:pt x="104436" y="97623"/>
                  </a:cubicBezTo>
                  <a:cubicBezTo>
                    <a:pt x="49437" y="163023"/>
                    <a:pt x="-19021" y="244398"/>
                    <a:pt x="4909" y="375469"/>
                  </a:cubicBezTo>
                  <a:cubicBezTo>
                    <a:pt x="21904" y="468198"/>
                    <a:pt x="81797" y="478191"/>
                    <a:pt x="106747" y="478191"/>
                  </a:cubicBezTo>
                  <a:cubicBezTo>
                    <a:pt x="126530" y="478191"/>
                    <a:pt x="146857" y="472345"/>
                    <a:pt x="163445" y="462487"/>
                  </a:cubicBezTo>
                  <a:lnTo>
                    <a:pt x="163445" y="519729"/>
                  </a:lnTo>
                  <a:cubicBezTo>
                    <a:pt x="163445" y="529042"/>
                    <a:pt x="170991" y="536656"/>
                    <a:pt x="180372" y="536656"/>
                  </a:cubicBezTo>
                  <a:cubicBezTo>
                    <a:pt x="189754" y="536656"/>
                    <a:pt x="197232" y="529110"/>
                    <a:pt x="197232" y="519729"/>
                  </a:cubicBezTo>
                  <a:lnTo>
                    <a:pt x="197232" y="462555"/>
                  </a:lnTo>
                  <a:cubicBezTo>
                    <a:pt x="213752" y="472345"/>
                    <a:pt x="234147" y="478191"/>
                    <a:pt x="253930" y="478191"/>
                  </a:cubicBezTo>
                  <a:cubicBezTo>
                    <a:pt x="278879" y="478191"/>
                    <a:pt x="338840" y="468198"/>
                    <a:pt x="355768" y="375469"/>
                  </a:cubicBezTo>
                  <a:cubicBezTo>
                    <a:pt x="379766" y="244398"/>
                    <a:pt x="311239" y="163023"/>
                    <a:pt x="256241" y="97691"/>
                  </a:cubicBezTo>
                  <a:close/>
                  <a:moveTo>
                    <a:pt x="322524" y="369351"/>
                  </a:moveTo>
                  <a:cubicBezTo>
                    <a:pt x="313551" y="418434"/>
                    <a:pt x="289825" y="444404"/>
                    <a:pt x="253930" y="444404"/>
                  </a:cubicBezTo>
                  <a:cubicBezTo>
                    <a:pt x="231563" y="444404"/>
                    <a:pt x="211509" y="433866"/>
                    <a:pt x="202399" y="424145"/>
                  </a:cubicBezTo>
                  <a:cubicBezTo>
                    <a:pt x="200835" y="422445"/>
                    <a:pt x="199068" y="420950"/>
                    <a:pt x="197232" y="419658"/>
                  </a:cubicBezTo>
                  <a:lnTo>
                    <a:pt x="197232" y="386074"/>
                  </a:lnTo>
                  <a:lnTo>
                    <a:pt x="239178" y="344129"/>
                  </a:lnTo>
                  <a:cubicBezTo>
                    <a:pt x="245772" y="337535"/>
                    <a:pt x="245772" y="326861"/>
                    <a:pt x="239178" y="320267"/>
                  </a:cubicBezTo>
                  <a:cubicBezTo>
                    <a:pt x="232583" y="313673"/>
                    <a:pt x="221910" y="313673"/>
                    <a:pt x="215316" y="320267"/>
                  </a:cubicBezTo>
                  <a:lnTo>
                    <a:pt x="197300" y="338282"/>
                  </a:lnTo>
                  <a:lnTo>
                    <a:pt x="197300" y="297697"/>
                  </a:lnTo>
                  <a:lnTo>
                    <a:pt x="229456" y="265541"/>
                  </a:lnTo>
                  <a:cubicBezTo>
                    <a:pt x="236050" y="258947"/>
                    <a:pt x="236050" y="248273"/>
                    <a:pt x="229456" y="241679"/>
                  </a:cubicBezTo>
                  <a:cubicBezTo>
                    <a:pt x="222862" y="235085"/>
                    <a:pt x="212188" y="235085"/>
                    <a:pt x="205594" y="241679"/>
                  </a:cubicBezTo>
                  <a:lnTo>
                    <a:pt x="197300" y="249973"/>
                  </a:lnTo>
                  <a:lnTo>
                    <a:pt x="197300" y="221964"/>
                  </a:lnTo>
                  <a:cubicBezTo>
                    <a:pt x="197300" y="212650"/>
                    <a:pt x="189754" y="205036"/>
                    <a:pt x="180440" y="205036"/>
                  </a:cubicBezTo>
                  <a:cubicBezTo>
                    <a:pt x="171127" y="205036"/>
                    <a:pt x="163513" y="212582"/>
                    <a:pt x="163513" y="221964"/>
                  </a:cubicBezTo>
                  <a:lnTo>
                    <a:pt x="163513" y="249973"/>
                  </a:lnTo>
                  <a:lnTo>
                    <a:pt x="155287" y="241747"/>
                  </a:lnTo>
                  <a:cubicBezTo>
                    <a:pt x="148692" y="235153"/>
                    <a:pt x="138019" y="235153"/>
                    <a:pt x="131425" y="241747"/>
                  </a:cubicBezTo>
                  <a:cubicBezTo>
                    <a:pt x="124830" y="248341"/>
                    <a:pt x="124830" y="259015"/>
                    <a:pt x="131425" y="265609"/>
                  </a:cubicBezTo>
                  <a:lnTo>
                    <a:pt x="163581" y="297765"/>
                  </a:lnTo>
                  <a:lnTo>
                    <a:pt x="163581" y="338350"/>
                  </a:lnTo>
                  <a:lnTo>
                    <a:pt x="145565" y="320335"/>
                  </a:lnTo>
                  <a:cubicBezTo>
                    <a:pt x="138971" y="313741"/>
                    <a:pt x="128298" y="313741"/>
                    <a:pt x="121703" y="320335"/>
                  </a:cubicBezTo>
                  <a:cubicBezTo>
                    <a:pt x="115109" y="326929"/>
                    <a:pt x="115109" y="337603"/>
                    <a:pt x="121703" y="344197"/>
                  </a:cubicBezTo>
                  <a:lnTo>
                    <a:pt x="163649" y="386142"/>
                  </a:lnTo>
                  <a:lnTo>
                    <a:pt x="163649" y="419726"/>
                  </a:lnTo>
                  <a:cubicBezTo>
                    <a:pt x="161813" y="421018"/>
                    <a:pt x="160113" y="422513"/>
                    <a:pt x="158482" y="424145"/>
                  </a:cubicBezTo>
                  <a:cubicBezTo>
                    <a:pt x="149304" y="433934"/>
                    <a:pt x="129249" y="444472"/>
                    <a:pt x="106951" y="444472"/>
                  </a:cubicBezTo>
                  <a:cubicBezTo>
                    <a:pt x="71056" y="444472"/>
                    <a:pt x="47330" y="418502"/>
                    <a:pt x="38356" y="369419"/>
                  </a:cubicBezTo>
                  <a:cubicBezTo>
                    <a:pt x="17214" y="253984"/>
                    <a:pt x="77378" y="182534"/>
                    <a:pt x="130473" y="119446"/>
                  </a:cubicBezTo>
                  <a:cubicBezTo>
                    <a:pt x="149576" y="96740"/>
                    <a:pt x="167932" y="74917"/>
                    <a:pt x="180576" y="52687"/>
                  </a:cubicBezTo>
                  <a:cubicBezTo>
                    <a:pt x="193221" y="74917"/>
                    <a:pt x="211576" y="96672"/>
                    <a:pt x="230680" y="119446"/>
                  </a:cubicBezTo>
                  <a:cubicBezTo>
                    <a:pt x="283774" y="182534"/>
                    <a:pt x="343871" y="254052"/>
                    <a:pt x="322796" y="369419"/>
                  </a:cubicBezTo>
                  <a:close/>
                </a:path>
              </a:pathLst>
            </a:custGeom>
            <a:solidFill>
              <a:srgbClr val="A7168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2" name="Graphique 92">
            <a:extLst>
              <a:ext uri="{FF2B5EF4-FFF2-40B4-BE49-F238E27FC236}">
                <a16:creationId xmlns:a16="http://schemas.microsoft.com/office/drawing/2014/main" id="{A34C0EB3-DAA9-434D-80F4-951E22B26B5A}"/>
              </a:ext>
            </a:extLst>
          </p:cNvPr>
          <p:cNvGrpSpPr/>
          <p:nvPr/>
        </p:nvGrpSpPr>
        <p:grpSpPr>
          <a:xfrm>
            <a:off x="10339402" y="1384123"/>
            <a:ext cx="1162506" cy="1162506"/>
            <a:chOff x="10339402" y="1384123"/>
            <a:chExt cx="1162506" cy="1162506"/>
          </a:xfrm>
          <a:solidFill>
            <a:srgbClr val="A71680"/>
          </a:solidFill>
        </p:grpSpPr>
        <p:sp>
          <p:nvSpPr>
            <p:cNvPr id="233" name="Forme libre 232">
              <a:extLst>
                <a:ext uri="{FF2B5EF4-FFF2-40B4-BE49-F238E27FC236}">
                  <a16:creationId xmlns:a16="http://schemas.microsoft.com/office/drawing/2014/main" id="{26B43041-D002-0A4A-8801-86A351E34EAC}"/>
                </a:ext>
              </a:extLst>
            </p:cNvPr>
            <p:cNvSpPr/>
            <p:nvPr/>
          </p:nvSpPr>
          <p:spPr>
            <a:xfrm>
              <a:off x="10581148" y="1563529"/>
              <a:ext cx="622909" cy="794107"/>
            </a:xfrm>
            <a:custGeom>
              <a:avLst/>
              <a:gdLst>
                <a:gd name="connsiteX0" fmla="*/ 251332 w 622909"/>
                <a:gd name="connsiteY0" fmla="*/ 280225 h 794107"/>
                <a:gd name="connsiteX1" fmla="*/ 370302 w 622909"/>
                <a:gd name="connsiteY1" fmla="*/ 459496 h 794107"/>
                <a:gd name="connsiteX2" fmla="*/ 377848 w 622909"/>
                <a:gd name="connsiteY2" fmla="*/ 472277 h 794107"/>
                <a:gd name="connsiteX3" fmla="*/ 400623 w 622909"/>
                <a:gd name="connsiteY3" fmla="*/ 485873 h 794107"/>
                <a:gd name="connsiteX4" fmla="*/ 423057 w 622909"/>
                <a:gd name="connsiteY4" fmla="*/ 472888 h 794107"/>
                <a:gd name="connsiteX5" fmla="*/ 619391 w 622909"/>
                <a:gd name="connsiteY5" fmla="*/ 132906 h 794107"/>
                <a:gd name="connsiteX6" fmla="*/ 619391 w 622909"/>
                <a:gd name="connsiteY6" fmla="*/ 107005 h 794107"/>
                <a:gd name="connsiteX7" fmla="*/ 596889 w 622909"/>
                <a:gd name="connsiteY7" fmla="*/ 94020 h 794107"/>
                <a:gd name="connsiteX8" fmla="*/ 581593 w 622909"/>
                <a:gd name="connsiteY8" fmla="*/ 93884 h 794107"/>
                <a:gd name="connsiteX9" fmla="*/ 366631 w 622909"/>
                <a:gd name="connsiteY9" fmla="*/ 80424 h 794107"/>
                <a:gd name="connsiteX10" fmla="*/ 236648 w 622909"/>
                <a:gd name="connsiteY10" fmla="*/ 5779 h 794107"/>
                <a:gd name="connsiteX11" fmla="*/ 214894 w 622909"/>
                <a:gd name="connsiteY11" fmla="*/ 0 h 794107"/>
                <a:gd name="connsiteX12" fmla="*/ 177027 w 622909"/>
                <a:gd name="connsiteY12" fmla="*/ 21822 h 794107"/>
                <a:gd name="connsiteX13" fmla="*/ 105441 w 622909"/>
                <a:gd name="connsiteY13" fmla="*/ 145959 h 794107"/>
                <a:gd name="connsiteX14" fmla="*/ 101022 w 622909"/>
                <a:gd name="connsiteY14" fmla="*/ 179067 h 794107"/>
                <a:gd name="connsiteX15" fmla="*/ 121349 w 622909"/>
                <a:gd name="connsiteY15" fmla="*/ 205580 h 794107"/>
                <a:gd name="connsiteX16" fmla="*/ 171181 w 622909"/>
                <a:gd name="connsiteY16" fmla="*/ 234201 h 794107"/>
                <a:gd name="connsiteX17" fmla="*/ 80016 w 622909"/>
                <a:gd name="connsiteY17" fmla="*/ 393552 h 794107"/>
                <a:gd name="connsiteX18" fmla="*/ 64652 w 622909"/>
                <a:gd name="connsiteY18" fmla="*/ 391649 h 794107"/>
                <a:gd name="connsiteX19" fmla="*/ 0 w 622909"/>
                <a:gd name="connsiteY19" fmla="*/ 456301 h 794107"/>
                <a:gd name="connsiteX20" fmla="*/ 64652 w 622909"/>
                <a:gd name="connsiteY20" fmla="*/ 520952 h 794107"/>
                <a:gd name="connsiteX21" fmla="*/ 87834 w 622909"/>
                <a:gd name="connsiteY21" fmla="*/ 516601 h 794107"/>
                <a:gd name="connsiteX22" fmla="*/ 222032 w 622909"/>
                <a:gd name="connsiteY22" fmla="*/ 695872 h 794107"/>
                <a:gd name="connsiteX23" fmla="*/ 48200 w 622909"/>
                <a:gd name="connsiteY23" fmla="*/ 695872 h 794107"/>
                <a:gd name="connsiteX24" fmla="*/ 32904 w 622909"/>
                <a:gd name="connsiteY24" fmla="*/ 711168 h 794107"/>
                <a:gd name="connsiteX25" fmla="*/ 32904 w 622909"/>
                <a:gd name="connsiteY25" fmla="*/ 778811 h 794107"/>
                <a:gd name="connsiteX26" fmla="*/ 48200 w 622909"/>
                <a:gd name="connsiteY26" fmla="*/ 794107 h 794107"/>
                <a:gd name="connsiteX27" fmla="*/ 448687 w 622909"/>
                <a:gd name="connsiteY27" fmla="*/ 794107 h 794107"/>
                <a:gd name="connsiteX28" fmla="*/ 463983 w 622909"/>
                <a:gd name="connsiteY28" fmla="*/ 778811 h 794107"/>
                <a:gd name="connsiteX29" fmla="*/ 463983 w 622909"/>
                <a:gd name="connsiteY29" fmla="*/ 711168 h 794107"/>
                <a:gd name="connsiteX30" fmla="*/ 448687 w 622909"/>
                <a:gd name="connsiteY30" fmla="*/ 695872 h 794107"/>
                <a:gd name="connsiteX31" fmla="*/ 260238 w 622909"/>
                <a:gd name="connsiteY31" fmla="*/ 695872 h 794107"/>
                <a:gd name="connsiteX32" fmla="*/ 112987 w 622909"/>
                <a:gd name="connsiteY32" fmla="*/ 499198 h 794107"/>
                <a:gd name="connsiteX33" fmla="*/ 129371 w 622909"/>
                <a:gd name="connsiteY33" fmla="*/ 456301 h 794107"/>
                <a:gd name="connsiteX34" fmla="*/ 107209 w 622909"/>
                <a:gd name="connsiteY34" fmla="*/ 407693 h 794107"/>
                <a:gd name="connsiteX35" fmla="*/ 197762 w 622909"/>
                <a:gd name="connsiteY35" fmla="*/ 249429 h 794107"/>
                <a:gd name="connsiteX36" fmla="*/ 251400 w 622909"/>
                <a:gd name="connsiteY36" fmla="*/ 280225 h 794107"/>
                <a:gd name="connsiteX37" fmla="*/ 63428 w 622909"/>
                <a:gd name="connsiteY37" fmla="*/ 763583 h 794107"/>
                <a:gd name="connsiteX38" fmla="*/ 63428 w 622909"/>
                <a:gd name="connsiteY38" fmla="*/ 726532 h 794107"/>
                <a:gd name="connsiteX39" fmla="*/ 433322 w 622909"/>
                <a:gd name="connsiteY39" fmla="*/ 726532 h 794107"/>
                <a:gd name="connsiteX40" fmla="*/ 433322 w 622909"/>
                <a:gd name="connsiteY40" fmla="*/ 763583 h 794107"/>
                <a:gd name="connsiteX41" fmla="*/ 63428 w 622909"/>
                <a:gd name="connsiteY41" fmla="*/ 763583 h 794107"/>
                <a:gd name="connsiteX42" fmla="*/ 98711 w 622909"/>
                <a:gd name="connsiteY42" fmla="*/ 456369 h 794107"/>
                <a:gd name="connsiteX43" fmla="*/ 64652 w 622909"/>
                <a:gd name="connsiteY43" fmla="*/ 490428 h 794107"/>
                <a:gd name="connsiteX44" fmla="*/ 30592 w 622909"/>
                <a:gd name="connsiteY44" fmla="*/ 456369 h 794107"/>
                <a:gd name="connsiteX45" fmla="*/ 64652 w 622909"/>
                <a:gd name="connsiteY45" fmla="*/ 422309 h 794107"/>
                <a:gd name="connsiteX46" fmla="*/ 98711 w 622909"/>
                <a:gd name="connsiteY46" fmla="*/ 456369 h 794107"/>
                <a:gd name="connsiteX47" fmla="*/ 199666 w 622909"/>
                <a:gd name="connsiteY47" fmla="*/ 215166 h 794107"/>
                <a:gd name="connsiteX48" fmla="*/ 198442 w 622909"/>
                <a:gd name="connsiteY48" fmla="*/ 214622 h 794107"/>
                <a:gd name="connsiteX49" fmla="*/ 136509 w 622909"/>
                <a:gd name="connsiteY49" fmla="*/ 179067 h 794107"/>
                <a:gd name="connsiteX50" fmla="*/ 130459 w 622909"/>
                <a:gd name="connsiteY50" fmla="*/ 171181 h 794107"/>
                <a:gd name="connsiteX51" fmla="*/ 131819 w 622909"/>
                <a:gd name="connsiteY51" fmla="*/ 161323 h 794107"/>
                <a:gd name="connsiteX52" fmla="*/ 203473 w 622909"/>
                <a:gd name="connsiteY52" fmla="*/ 37187 h 794107"/>
                <a:gd name="connsiteX53" fmla="*/ 214826 w 622909"/>
                <a:gd name="connsiteY53" fmla="*/ 30660 h 794107"/>
                <a:gd name="connsiteX54" fmla="*/ 221352 w 622909"/>
                <a:gd name="connsiteY54" fmla="*/ 32360 h 794107"/>
                <a:gd name="connsiteX55" fmla="*/ 339982 w 622909"/>
                <a:gd name="connsiteY55" fmla="*/ 100479 h 794107"/>
                <a:gd name="connsiteX56" fmla="*/ 256295 w 622909"/>
                <a:gd name="connsiteY56" fmla="*/ 247797 h 794107"/>
                <a:gd name="connsiteX57" fmla="*/ 200821 w 622909"/>
                <a:gd name="connsiteY57" fmla="*/ 215981 h 794107"/>
                <a:gd name="connsiteX58" fmla="*/ 199734 w 622909"/>
                <a:gd name="connsiteY58" fmla="*/ 215166 h 794107"/>
                <a:gd name="connsiteX59" fmla="*/ 279953 w 622909"/>
                <a:gd name="connsiteY59" fmla="*/ 268056 h 794107"/>
                <a:gd name="connsiteX60" fmla="*/ 369079 w 622909"/>
                <a:gd name="connsiteY60" fmla="*/ 111220 h 794107"/>
                <a:gd name="connsiteX61" fmla="*/ 579961 w 622909"/>
                <a:gd name="connsiteY61" fmla="*/ 124409 h 794107"/>
                <a:gd name="connsiteX62" fmla="*/ 588867 w 622909"/>
                <a:gd name="connsiteY62" fmla="*/ 124545 h 794107"/>
                <a:gd name="connsiteX63" fmla="*/ 400623 w 622909"/>
                <a:gd name="connsiteY63" fmla="*/ 450590 h 794107"/>
                <a:gd name="connsiteX64" fmla="*/ 396544 w 622909"/>
                <a:gd name="connsiteY64" fmla="*/ 443656 h 794107"/>
                <a:gd name="connsiteX65" fmla="*/ 396068 w 622909"/>
                <a:gd name="connsiteY65" fmla="*/ 442908 h 794107"/>
                <a:gd name="connsiteX66" fmla="*/ 280021 w 622909"/>
                <a:gd name="connsiteY66" fmla="*/ 267988 h 7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22909" h="794107">
                  <a:moveTo>
                    <a:pt x="251332" y="280225"/>
                  </a:moveTo>
                  <a:lnTo>
                    <a:pt x="370302" y="459496"/>
                  </a:lnTo>
                  <a:lnTo>
                    <a:pt x="377848" y="472277"/>
                  </a:lnTo>
                  <a:cubicBezTo>
                    <a:pt x="382403" y="480638"/>
                    <a:pt x="391105" y="485873"/>
                    <a:pt x="400623" y="485873"/>
                  </a:cubicBezTo>
                  <a:cubicBezTo>
                    <a:pt x="410140" y="485873"/>
                    <a:pt x="418366" y="481046"/>
                    <a:pt x="423057" y="472888"/>
                  </a:cubicBezTo>
                  <a:lnTo>
                    <a:pt x="619391" y="132906"/>
                  </a:lnTo>
                  <a:cubicBezTo>
                    <a:pt x="624082" y="124816"/>
                    <a:pt x="624082" y="115095"/>
                    <a:pt x="619391" y="107005"/>
                  </a:cubicBezTo>
                  <a:cubicBezTo>
                    <a:pt x="614769" y="98983"/>
                    <a:pt x="606135" y="94020"/>
                    <a:pt x="596889" y="94020"/>
                  </a:cubicBezTo>
                  <a:lnTo>
                    <a:pt x="581593" y="93884"/>
                  </a:lnTo>
                  <a:lnTo>
                    <a:pt x="366631" y="80424"/>
                  </a:lnTo>
                  <a:lnTo>
                    <a:pt x="236648" y="5779"/>
                  </a:lnTo>
                  <a:cubicBezTo>
                    <a:pt x="230054" y="1972"/>
                    <a:pt x="222508" y="0"/>
                    <a:pt x="214894" y="0"/>
                  </a:cubicBezTo>
                  <a:cubicBezTo>
                    <a:pt x="199326" y="0"/>
                    <a:pt x="184845" y="8362"/>
                    <a:pt x="177027" y="21822"/>
                  </a:cubicBezTo>
                  <a:lnTo>
                    <a:pt x="105441" y="145959"/>
                  </a:lnTo>
                  <a:cubicBezTo>
                    <a:pt x="99595" y="156021"/>
                    <a:pt x="98031" y="167782"/>
                    <a:pt x="101022" y="179067"/>
                  </a:cubicBezTo>
                  <a:cubicBezTo>
                    <a:pt x="104014" y="190284"/>
                    <a:pt x="111220" y="199734"/>
                    <a:pt x="121349" y="205580"/>
                  </a:cubicBezTo>
                  <a:lnTo>
                    <a:pt x="171181" y="234201"/>
                  </a:lnTo>
                  <a:lnTo>
                    <a:pt x="80016" y="393552"/>
                  </a:lnTo>
                  <a:cubicBezTo>
                    <a:pt x="75053" y="392329"/>
                    <a:pt x="69954" y="391649"/>
                    <a:pt x="64652" y="391649"/>
                  </a:cubicBezTo>
                  <a:cubicBezTo>
                    <a:pt x="28961" y="391649"/>
                    <a:pt x="0" y="420678"/>
                    <a:pt x="0" y="456301"/>
                  </a:cubicBezTo>
                  <a:cubicBezTo>
                    <a:pt x="0" y="491924"/>
                    <a:pt x="29029" y="520952"/>
                    <a:pt x="64652" y="520952"/>
                  </a:cubicBezTo>
                  <a:cubicBezTo>
                    <a:pt x="72810" y="520952"/>
                    <a:pt x="80628" y="519389"/>
                    <a:pt x="87834" y="516601"/>
                  </a:cubicBezTo>
                  <a:lnTo>
                    <a:pt x="222032" y="695872"/>
                  </a:lnTo>
                  <a:lnTo>
                    <a:pt x="48200" y="695872"/>
                  </a:lnTo>
                  <a:cubicBezTo>
                    <a:pt x="39770" y="695872"/>
                    <a:pt x="32904" y="702738"/>
                    <a:pt x="32904" y="711168"/>
                  </a:cubicBezTo>
                  <a:lnTo>
                    <a:pt x="32904" y="778811"/>
                  </a:lnTo>
                  <a:cubicBezTo>
                    <a:pt x="32904" y="787241"/>
                    <a:pt x="39770" y="794107"/>
                    <a:pt x="48200" y="794107"/>
                  </a:cubicBezTo>
                  <a:lnTo>
                    <a:pt x="448687" y="794107"/>
                  </a:lnTo>
                  <a:cubicBezTo>
                    <a:pt x="457116" y="794107"/>
                    <a:pt x="463983" y="787241"/>
                    <a:pt x="463983" y="778811"/>
                  </a:cubicBezTo>
                  <a:lnTo>
                    <a:pt x="463983" y="711168"/>
                  </a:lnTo>
                  <a:cubicBezTo>
                    <a:pt x="463983" y="702738"/>
                    <a:pt x="457116" y="695872"/>
                    <a:pt x="448687" y="695872"/>
                  </a:cubicBezTo>
                  <a:lnTo>
                    <a:pt x="260238" y="695872"/>
                  </a:lnTo>
                  <a:lnTo>
                    <a:pt x="112987" y="499198"/>
                  </a:lnTo>
                  <a:cubicBezTo>
                    <a:pt x="123117" y="487777"/>
                    <a:pt x="129371" y="472752"/>
                    <a:pt x="129371" y="456301"/>
                  </a:cubicBezTo>
                  <a:cubicBezTo>
                    <a:pt x="129371" y="436926"/>
                    <a:pt x="120737" y="419522"/>
                    <a:pt x="107209" y="407693"/>
                  </a:cubicBezTo>
                  <a:lnTo>
                    <a:pt x="197762" y="249429"/>
                  </a:lnTo>
                  <a:lnTo>
                    <a:pt x="251400" y="280225"/>
                  </a:lnTo>
                  <a:close/>
                  <a:moveTo>
                    <a:pt x="63428" y="763583"/>
                  </a:moveTo>
                  <a:lnTo>
                    <a:pt x="63428" y="726532"/>
                  </a:lnTo>
                  <a:lnTo>
                    <a:pt x="433322" y="726532"/>
                  </a:lnTo>
                  <a:lnTo>
                    <a:pt x="433322" y="763583"/>
                  </a:lnTo>
                  <a:lnTo>
                    <a:pt x="63428" y="763583"/>
                  </a:lnTo>
                  <a:close/>
                  <a:moveTo>
                    <a:pt x="98711" y="456369"/>
                  </a:moveTo>
                  <a:cubicBezTo>
                    <a:pt x="98711" y="475132"/>
                    <a:pt x="83415" y="490428"/>
                    <a:pt x="64652" y="490428"/>
                  </a:cubicBezTo>
                  <a:cubicBezTo>
                    <a:pt x="45888" y="490428"/>
                    <a:pt x="30592" y="475132"/>
                    <a:pt x="30592" y="456369"/>
                  </a:cubicBezTo>
                  <a:cubicBezTo>
                    <a:pt x="30592" y="437605"/>
                    <a:pt x="45888" y="422309"/>
                    <a:pt x="64652" y="422309"/>
                  </a:cubicBezTo>
                  <a:cubicBezTo>
                    <a:pt x="83415" y="422309"/>
                    <a:pt x="98711" y="437605"/>
                    <a:pt x="98711" y="456369"/>
                  </a:cubicBezTo>
                  <a:close/>
                  <a:moveTo>
                    <a:pt x="199666" y="215166"/>
                  </a:moveTo>
                  <a:cubicBezTo>
                    <a:pt x="199258" y="214962"/>
                    <a:pt x="198850" y="214826"/>
                    <a:pt x="198442" y="214622"/>
                  </a:cubicBezTo>
                  <a:lnTo>
                    <a:pt x="136509" y="179067"/>
                  </a:lnTo>
                  <a:cubicBezTo>
                    <a:pt x="133518" y="177299"/>
                    <a:pt x="131343" y="174512"/>
                    <a:pt x="130459" y="171181"/>
                  </a:cubicBezTo>
                  <a:cubicBezTo>
                    <a:pt x="129575" y="167850"/>
                    <a:pt x="130051" y="164314"/>
                    <a:pt x="131819" y="161323"/>
                  </a:cubicBezTo>
                  <a:lnTo>
                    <a:pt x="203473" y="37187"/>
                  </a:lnTo>
                  <a:cubicBezTo>
                    <a:pt x="205852" y="33108"/>
                    <a:pt x="210067" y="30660"/>
                    <a:pt x="214826" y="30660"/>
                  </a:cubicBezTo>
                  <a:cubicBezTo>
                    <a:pt x="217137" y="30660"/>
                    <a:pt x="219381" y="31272"/>
                    <a:pt x="221352" y="32360"/>
                  </a:cubicBezTo>
                  <a:lnTo>
                    <a:pt x="339982" y="100479"/>
                  </a:lnTo>
                  <a:lnTo>
                    <a:pt x="256295" y="247797"/>
                  </a:lnTo>
                  <a:lnTo>
                    <a:pt x="200821" y="215981"/>
                  </a:lnTo>
                  <a:cubicBezTo>
                    <a:pt x="200413" y="215709"/>
                    <a:pt x="200141" y="215438"/>
                    <a:pt x="199734" y="215166"/>
                  </a:cubicBezTo>
                  <a:close/>
                  <a:moveTo>
                    <a:pt x="279953" y="268056"/>
                  </a:moveTo>
                  <a:lnTo>
                    <a:pt x="369079" y="111220"/>
                  </a:lnTo>
                  <a:lnTo>
                    <a:pt x="579961" y="124409"/>
                  </a:lnTo>
                  <a:lnTo>
                    <a:pt x="588867" y="124545"/>
                  </a:lnTo>
                  <a:lnTo>
                    <a:pt x="400623" y="450590"/>
                  </a:lnTo>
                  <a:lnTo>
                    <a:pt x="396544" y="443656"/>
                  </a:lnTo>
                  <a:cubicBezTo>
                    <a:pt x="396544" y="443656"/>
                    <a:pt x="396272" y="443180"/>
                    <a:pt x="396068" y="442908"/>
                  </a:cubicBezTo>
                  <a:lnTo>
                    <a:pt x="280021" y="267988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234" name="Forme libre 233">
              <a:extLst>
                <a:ext uri="{FF2B5EF4-FFF2-40B4-BE49-F238E27FC236}">
                  <a16:creationId xmlns:a16="http://schemas.microsoft.com/office/drawing/2014/main" id="{64433E6B-B110-AD41-ABB9-814E060F44C7}"/>
                </a:ext>
              </a:extLst>
            </p:cNvPr>
            <p:cNvSpPr/>
            <p:nvPr/>
          </p:nvSpPr>
          <p:spPr>
            <a:xfrm>
              <a:off x="11234212" y="1924297"/>
              <a:ext cx="78207" cy="56579"/>
            </a:xfrm>
            <a:custGeom>
              <a:avLst/>
              <a:gdLst>
                <a:gd name="connsiteX0" fmla="*/ 70206 w 78207"/>
                <a:gd name="connsiteY0" fmla="*/ 27890 h 56579"/>
                <a:gd name="connsiteX1" fmla="*/ 22618 w 78207"/>
                <a:gd name="connsiteY1" fmla="*/ 1853 h 56579"/>
                <a:gd name="connsiteX2" fmla="*/ 1883 w 78207"/>
                <a:gd name="connsiteY2" fmla="*/ 7903 h 56579"/>
                <a:gd name="connsiteX3" fmla="*/ 7933 w 78207"/>
                <a:gd name="connsiteY3" fmla="*/ 28638 h 56579"/>
                <a:gd name="connsiteX4" fmla="*/ 55521 w 78207"/>
                <a:gd name="connsiteY4" fmla="*/ 54675 h 56579"/>
                <a:gd name="connsiteX5" fmla="*/ 62864 w 78207"/>
                <a:gd name="connsiteY5" fmla="*/ 56579 h 56579"/>
                <a:gd name="connsiteX6" fmla="*/ 76324 w 78207"/>
                <a:gd name="connsiteY6" fmla="*/ 48625 h 56579"/>
                <a:gd name="connsiteX7" fmla="*/ 70274 w 78207"/>
                <a:gd name="connsiteY7" fmla="*/ 27890 h 5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07" h="56579">
                  <a:moveTo>
                    <a:pt x="70206" y="27890"/>
                  </a:moveTo>
                  <a:lnTo>
                    <a:pt x="22618" y="1853"/>
                  </a:lnTo>
                  <a:cubicBezTo>
                    <a:pt x="15276" y="-2158"/>
                    <a:pt x="5894" y="561"/>
                    <a:pt x="1883" y="7903"/>
                  </a:cubicBezTo>
                  <a:cubicBezTo>
                    <a:pt x="-2196" y="15313"/>
                    <a:pt x="591" y="24627"/>
                    <a:pt x="7933" y="28638"/>
                  </a:cubicBezTo>
                  <a:lnTo>
                    <a:pt x="55521" y="54675"/>
                  </a:lnTo>
                  <a:cubicBezTo>
                    <a:pt x="57765" y="55899"/>
                    <a:pt x="60280" y="56579"/>
                    <a:pt x="62864" y="56579"/>
                  </a:cubicBezTo>
                  <a:cubicBezTo>
                    <a:pt x="68438" y="56579"/>
                    <a:pt x="73605" y="53520"/>
                    <a:pt x="76324" y="48625"/>
                  </a:cubicBezTo>
                  <a:cubicBezTo>
                    <a:pt x="80403" y="41215"/>
                    <a:pt x="77616" y="31901"/>
                    <a:pt x="70274" y="2789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 234">
              <a:extLst>
                <a:ext uri="{FF2B5EF4-FFF2-40B4-BE49-F238E27FC236}">
                  <a16:creationId xmlns:a16="http://schemas.microsoft.com/office/drawing/2014/main" id="{3FFD2194-1EAF-724A-8CAD-0260BBB81108}"/>
                </a:ext>
              </a:extLst>
            </p:cNvPr>
            <p:cNvSpPr/>
            <p:nvPr/>
          </p:nvSpPr>
          <p:spPr>
            <a:xfrm>
              <a:off x="11252062" y="1831712"/>
              <a:ext cx="84859" cy="31824"/>
            </a:xfrm>
            <a:custGeom>
              <a:avLst/>
              <a:gdLst>
                <a:gd name="connsiteX0" fmla="*/ 79956 w 84859"/>
                <a:gd name="connsiteY0" fmla="*/ 4088 h 31824"/>
                <a:gd name="connsiteX1" fmla="*/ 69215 w 84859"/>
                <a:gd name="connsiteY1" fmla="*/ 9 h 31824"/>
                <a:gd name="connsiteX2" fmla="*/ 14965 w 84859"/>
                <a:gd name="connsiteY2" fmla="*/ 1233 h 31824"/>
                <a:gd name="connsiteX3" fmla="*/ 4223 w 84859"/>
                <a:gd name="connsiteY3" fmla="*/ 5923 h 31824"/>
                <a:gd name="connsiteX4" fmla="*/ 9 w 84859"/>
                <a:gd name="connsiteY4" fmla="*/ 16869 h 31824"/>
                <a:gd name="connsiteX5" fmla="*/ 15305 w 84859"/>
                <a:gd name="connsiteY5" fmla="*/ 31825 h 31824"/>
                <a:gd name="connsiteX6" fmla="*/ 69895 w 84859"/>
                <a:gd name="connsiteY6" fmla="*/ 30601 h 31824"/>
                <a:gd name="connsiteX7" fmla="*/ 80636 w 84859"/>
                <a:gd name="connsiteY7" fmla="*/ 25910 h 31824"/>
                <a:gd name="connsiteX8" fmla="*/ 84851 w 84859"/>
                <a:gd name="connsiteY8" fmla="*/ 14965 h 31824"/>
                <a:gd name="connsiteX9" fmla="*/ 79956 w 84859"/>
                <a:gd name="connsiteY9" fmla="*/ 4088 h 3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59" h="31824">
                  <a:moveTo>
                    <a:pt x="79956" y="4088"/>
                  </a:moveTo>
                  <a:cubicBezTo>
                    <a:pt x="76965" y="1301"/>
                    <a:pt x="73158" y="-127"/>
                    <a:pt x="69215" y="9"/>
                  </a:cubicBezTo>
                  <a:lnTo>
                    <a:pt x="14965" y="1233"/>
                  </a:lnTo>
                  <a:cubicBezTo>
                    <a:pt x="10886" y="1301"/>
                    <a:pt x="7079" y="3000"/>
                    <a:pt x="4223" y="5923"/>
                  </a:cubicBezTo>
                  <a:cubicBezTo>
                    <a:pt x="1368" y="8847"/>
                    <a:pt x="-127" y="12722"/>
                    <a:pt x="9" y="16869"/>
                  </a:cubicBezTo>
                  <a:cubicBezTo>
                    <a:pt x="212" y="25095"/>
                    <a:pt x="7079" y="31825"/>
                    <a:pt x="15305" y="31825"/>
                  </a:cubicBezTo>
                  <a:lnTo>
                    <a:pt x="69895" y="30601"/>
                  </a:lnTo>
                  <a:cubicBezTo>
                    <a:pt x="73974" y="30533"/>
                    <a:pt x="77781" y="28834"/>
                    <a:pt x="80636" y="25910"/>
                  </a:cubicBezTo>
                  <a:cubicBezTo>
                    <a:pt x="83491" y="22987"/>
                    <a:pt x="84987" y="19112"/>
                    <a:pt x="84851" y="14965"/>
                  </a:cubicBezTo>
                  <a:cubicBezTo>
                    <a:pt x="84783" y="10886"/>
                    <a:pt x="82948" y="6943"/>
                    <a:pt x="79956" y="4088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 235">
              <a:extLst>
                <a:ext uri="{FF2B5EF4-FFF2-40B4-BE49-F238E27FC236}">
                  <a16:creationId xmlns:a16="http://schemas.microsoft.com/office/drawing/2014/main" id="{D8C03254-9A98-A24F-B4E1-80E2ED352C11}"/>
                </a:ext>
              </a:extLst>
            </p:cNvPr>
            <p:cNvSpPr/>
            <p:nvPr/>
          </p:nvSpPr>
          <p:spPr>
            <a:xfrm>
              <a:off x="11173016" y="1994402"/>
              <a:ext cx="58798" cy="76958"/>
            </a:xfrm>
            <a:custGeom>
              <a:avLst/>
              <a:gdLst>
                <a:gd name="connsiteX0" fmla="*/ 28407 w 58798"/>
                <a:gd name="connsiteY0" fmla="*/ 7344 h 76958"/>
                <a:gd name="connsiteX1" fmla="*/ 7401 w 58798"/>
                <a:gd name="connsiteY1" fmla="*/ 2246 h 76958"/>
                <a:gd name="connsiteX2" fmla="*/ 467 w 58798"/>
                <a:gd name="connsiteY2" fmla="*/ 11695 h 76958"/>
                <a:gd name="connsiteX3" fmla="*/ 2234 w 58798"/>
                <a:gd name="connsiteY3" fmla="*/ 23252 h 76958"/>
                <a:gd name="connsiteX4" fmla="*/ 30447 w 58798"/>
                <a:gd name="connsiteY4" fmla="*/ 69617 h 76958"/>
                <a:gd name="connsiteX5" fmla="*/ 43500 w 58798"/>
                <a:gd name="connsiteY5" fmla="*/ 76959 h 76958"/>
                <a:gd name="connsiteX6" fmla="*/ 51454 w 58798"/>
                <a:gd name="connsiteY6" fmla="*/ 74715 h 76958"/>
                <a:gd name="connsiteX7" fmla="*/ 56552 w 58798"/>
                <a:gd name="connsiteY7" fmla="*/ 53709 h 76958"/>
                <a:gd name="connsiteX8" fmla="*/ 28339 w 58798"/>
                <a:gd name="connsiteY8" fmla="*/ 7344 h 7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98" h="76958">
                  <a:moveTo>
                    <a:pt x="28407" y="7344"/>
                  </a:moveTo>
                  <a:cubicBezTo>
                    <a:pt x="24057" y="138"/>
                    <a:pt x="14607" y="-2173"/>
                    <a:pt x="7401" y="2246"/>
                  </a:cubicBezTo>
                  <a:cubicBezTo>
                    <a:pt x="3934" y="4353"/>
                    <a:pt x="1486" y="7752"/>
                    <a:pt x="467" y="11695"/>
                  </a:cubicBezTo>
                  <a:cubicBezTo>
                    <a:pt x="-553" y="15638"/>
                    <a:pt x="127" y="19785"/>
                    <a:pt x="2234" y="23252"/>
                  </a:cubicBezTo>
                  <a:lnTo>
                    <a:pt x="30447" y="69617"/>
                  </a:lnTo>
                  <a:cubicBezTo>
                    <a:pt x="33234" y="74240"/>
                    <a:pt x="38129" y="76959"/>
                    <a:pt x="43500" y="76959"/>
                  </a:cubicBezTo>
                  <a:cubicBezTo>
                    <a:pt x="46287" y="76959"/>
                    <a:pt x="49006" y="76211"/>
                    <a:pt x="51454" y="74715"/>
                  </a:cubicBezTo>
                  <a:cubicBezTo>
                    <a:pt x="58660" y="70297"/>
                    <a:pt x="60971" y="60915"/>
                    <a:pt x="56552" y="53709"/>
                  </a:cubicBezTo>
                  <a:lnTo>
                    <a:pt x="28339" y="7344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 236">
              <a:extLst>
                <a:ext uri="{FF2B5EF4-FFF2-40B4-BE49-F238E27FC236}">
                  <a16:creationId xmlns:a16="http://schemas.microsoft.com/office/drawing/2014/main" id="{00BC2672-F900-954B-B790-A5D34EF8C292}"/>
                </a:ext>
              </a:extLst>
            </p:cNvPr>
            <p:cNvSpPr/>
            <p:nvPr/>
          </p:nvSpPr>
          <p:spPr>
            <a:xfrm>
              <a:off x="11038537" y="1762855"/>
              <a:ext cx="169957" cy="218020"/>
            </a:xfrm>
            <a:custGeom>
              <a:avLst/>
              <a:gdLst>
                <a:gd name="connsiteX0" fmla="*/ 169889 w 169957"/>
                <a:gd name="connsiteY0" fmla="*/ 97691 h 218020"/>
                <a:gd name="connsiteX1" fmla="*/ 121213 w 169957"/>
                <a:gd name="connsiteY1" fmla="*/ 1156 h 218020"/>
                <a:gd name="connsiteX2" fmla="*/ 119650 w 169957"/>
                <a:gd name="connsiteY2" fmla="*/ 0 h 218020"/>
                <a:gd name="connsiteX3" fmla="*/ 104286 w 169957"/>
                <a:gd name="connsiteY3" fmla="*/ 26649 h 218020"/>
                <a:gd name="connsiteX4" fmla="*/ 105441 w 169957"/>
                <a:gd name="connsiteY4" fmla="*/ 27533 h 218020"/>
                <a:gd name="connsiteX5" fmla="*/ 139297 w 169957"/>
                <a:gd name="connsiteY5" fmla="*/ 97623 h 218020"/>
                <a:gd name="connsiteX6" fmla="*/ 49492 w 169957"/>
                <a:gd name="connsiteY6" fmla="*/ 187429 h 218020"/>
                <a:gd name="connsiteX7" fmla="*/ 16724 w 169957"/>
                <a:gd name="connsiteY7" fmla="*/ 181174 h 218020"/>
                <a:gd name="connsiteX8" fmla="*/ 15364 w 169957"/>
                <a:gd name="connsiteY8" fmla="*/ 180630 h 218020"/>
                <a:gd name="connsiteX9" fmla="*/ 0 w 169957"/>
                <a:gd name="connsiteY9" fmla="*/ 207280 h 218020"/>
                <a:gd name="connsiteX10" fmla="*/ 1768 w 169957"/>
                <a:gd name="connsiteY10" fmla="*/ 208027 h 218020"/>
                <a:gd name="connsiteX11" fmla="*/ 49559 w 169957"/>
                <a:gd name="connsiteY11" fmla="*/ 218021 h 218020"/>
                <a:gd name="connsiteX12" fmla="*/ 169957 w 169957"/>
                <a:gd name="connsiteY12" fmla="*/ 97623 h 21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957" h="218020">
                  <a:moveTo>
                    <a:pt x="169889" y="97691"/>
                  </a:moveTo>
                  <a:cubicBezTo>
                    <a:pt x="169889" y="59961"/>
                    <a:pt x="151670" y="23862"/>
                    <a:pt x="121213" y="1156"/>
                  </a:cubicBezTo>
                  <a:lnTo>
                    <a:pt x="119650" y="0"/>
                  </a:lnTo>
                  <a:lnTo>
                    <a:pt x="104286" y="26649"/>
                  </a:lnTo>
                  <a:lnTo>
                    <a:pt x="105441" y="27533"/>
                  </a:lnTo>
                  <a:cubicBezTo>
                    <a:pt x="126652" y="44461"/>
                    <a:pt x="139297" y="70702"/>
                    <a:pt x="139297" y="97623"/>
                  </a:cubicBezTo>
                  <a:cubicBezTo>
                    <a:pt x="139297" y="147115"/>
                    <a:pt x="99051" y="187429"/>
                    <a:pt x="49492" y="187429"/>
                  </a:cubicBezTo>
                  <a:cubicBezTo>
                    <a:pt x="38274" y="187429"/>
                    <a:pt x="27261" y="185321"/>
                    <a:pt x="16724" y="181174"/>
                  </a:cubicBezTo>
                  <a:lnTo>
                    <a:pt x="15364" y="180630"/>
                  </a:lnTo>
                  <a:lnTo>
                    <a:pt x="0" y="207280"/>
                  </a:lnTo>
                  <a:lnTo>
                    <a:pt x="1768" y="208027"/>
                  </a:lnTo>
                  <a:cubicBezTo>
                    <a:pt x="17064" y="214690"/>
                    <a:pt x="33176" y="218021"/>
                    <a:pt x="49559" y="218021"/>
                  </a:cubicBezTo>
                  <a:cubicBezTo>
                    <a:pt x="115911" y="218021"/>
                    <a:pt x="169957" y="164043"/>
                    <a:pt x="169957" y="9762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8" name="Graphique 94">
            <a:extLst>
              <a:ext uri="{FF2B5EF4-FFF2-40B4-BE49-F238E27FC236}">
                <a16:creationId xmlns:a16="http://schemas.microsoft.com/office/drawing/2014/main" id="{9DE5CA3C-82C3-1445-818D-9E10F7E90DCC}"/>
              </a:ext>
            </a:extLst>
          </p:cNvPr>
          <p:cNvGrpSpPr/>
          <p:nvPr/>
        </p:nvGrpSpPr>
        <p:grpSpPr>
          <a:xfrm>
            <a:off x="4783825" y="4759984"/>
            <a:ext cx="1162506" cy="1162506"/>
            <a:chOff x="4783825" y="4679302"/>
            <a:chExt cx="1162506" cy="1162506"/>
          </a:xfrm>
          <a:solidFill>
            <a:srgbClr val="A71680"/>
          </a:solidFill>
        </p:grpSpPr>
        <p:sp>
          <p:nvSpPr>
            <p:cNvPr id="239" name="Forme libre 238">
              <a:extLst>
                <a:ext uri="{FF2B5EF4-FFF2-40B4-BE49-F238E27FC236}">
                  <a16:creationId xmlns:a16="http://schemas.microsoft.com/office/drawing/2014/main" id="{EE7C0459-52BF-C44F-8C8F-986F15FE3E13}"/>
                </a:ext>
              </a:extLst>
            </p:cNvPr>
            <p:cNvSpPr/>
            <p:nvPr/>
          </p:nvSpPr>
          <p:spPr>
            <a:xfrm>
              <a:off x="4982538" y="4868906"/>
              <a:ext cx="777791" cy="780374"/>
            </a:xfrm>
            <a:custGeom>
              <a:avLst/>
              <a:gdLst>
                <a:gd name="connsiteX0" fmla="*/ 764671 w 777791"/>
                <a:gd name="connsiteY0" fmla="*/ 662425 h 780374"/>
                <a:gd name="connsiteX1" fmla="*/ 620615 w 777791"/>
                <a:gd name="connsiteY1" fmla="*/ 528838 h 780374"/>
                <a:gd name="connsiteX2" fmla="*/ 599676 w 777791"/>
                <a:gd name="connsiteY2" fmla="*/ 521020 h 780374"/>
                <a:gd name="connsiteX3" fmla="*/ 586556 w 777791"/>
                <a:gd name="connsiteY3" fmla="*/ 523672 h 780374"/>
                <a:gd name="connsiteX4" fmla="*/ 511367 w 777791"/>
                <a:gd name="connsiteY4" fmla="*/ 448483 h 780374"/>
                <a:gd name="connsiteX5" fmla="*/ 565617 w 777791"/>
                <a:gd name="connsiteY5" fmla="*/ 282808 h 780374"/>
                <a:gd name="connsiteX6" fmla="*/ 282809 w 777791"/>
                <a:gd name="connsiteY6" fmla="*/ 0 h 780374"/>
                <a:gd name="connsiteX7" fmla="*/ 0 w 777791"/>
                <a:gd name="connsiteY7" fmla="*/ 282808 h 780374"/>
                <a:gd name="connsiteX8" fmla="*/ 282809 w 777791"/>
                <a:gd name="connsiteY8" fmla="*/ 565617 h 780374"/>
                <a:gd name="connsiteX9" fmla="*/ 445627 w 777791"/>
                <a:gd name="connsiteY9" fmla="*/ 513678 h 780374"/>
                <a:gd name="connsiteX10" fmla="*/ 523740 w 777791"/>
                <a:gd name="connsiteY10" fmla="*/ 589207 h 780374"/>
                <a:gd name="connsiteX11" fmla="*/ 528974 w 777791"/>
                <a:gd name="connsiteY11" fmla="*/ 623266 h 780374"/>
                <a:gd name="connsiteX12" fmla="*/ 659909 w 777791"/>
                <a:gd name="connsiteY12" fmla="*/ 767254 h 780374"/>
                <a:gd name="connsiteX13" fmla="*/ 688734 w 777791"/>
                <a:gd name="connsiteY13" fmla="*/ 780375 h 780374"/>
                <a:gd name="connsiteX14" fmla="*/ 712324 w 777791"/>
                <a:gd name="connsiteY14" fmla="*/ 769905 h 780374"/>
                <a:gd name="connsiteX15" fmla="*/ 767322 w 777791"/>
                <a:gd name="connsiteY15" fmla="*/ 714907 h 780374"/>
                <a:gd name="connsiteX16" fmla="*/ 777791 w 777791"/>
                <a:gd name="connsiteY16" fmla="*/ 691385 h 780374"/>
                <a:gd name="connsiteX17" fmla="*/ 764739 w 777791"/>
                <a:gd name="connsiteY17" fmla="*/ 662628 h 780374"/>
                <a:gd name="connsiteX18" fmla="*/ 282876 w 777791"/>
                <a:gd name="connsiteY18" fmla="*/ 534141 h 780374"/>
                <a:gd name="connsiteX19" fmla="*/ 31476 w 777791"/>
                <a:gd name="connsiteY19" fmla="*/ 282741 h 780374"/>
                <a:gd name="connsiteX20" fmla="*/ 282876 w 777791"/>
                <a:gd name="connsiteY20" fmla="*/ 31408 h 780374"/>
                <a:gd name="connsiteX21" fmla="*/ 534277 w 777791"/>
                <a:gd name="connsiteY21" fmla="*/ 282741 h 780374"/>
                <a:gd name="connsiteX22" fmla="*/ 282876 w 777791"/>
                <a:gd name="connsiteY22" fmla="*/ 534141 h 780374"/>
                <a:gd name="connsiteX23" fmla="*/ 474044 w 777791"/>
                <a:gd name="connsiteY23" fmla="*/ 492264 h 780374"/>
                <a:gd name="connsiteX24" fmla="*/ 492400 w 777791"/>
                <a:gd name="connsiteY24" fmla="*/ 473908 h 780374"/>
                <a:gd name="connsiteX25" fmla="*/ 563102 w 777791"/>
                <a:gd name="connsiteY25" fmla="*/ 544610 h 780374"/>
                <a:gd name="connsiteX26" fmla="*/ 544814 w 777791"/>
                <a:gd name="connsiteY26" fmla="*/ 562898 h 780374"/>
                <a:gd name="connsiteX27" fmla="*/ 474112 w 777791"/>
                <a:gd name="connsiteY27" fmla="*/ 492196 h 780374"/>
                <a:gd name="connsiteX28" fmla="*/ 691385 w 777791"/>
                <a:gd name="connsiteY28" fmla="*/ 743596 h 780374"/>
                <a:gd name="connsiteX29" fmla="*/ 686151 w 777791"/>
                <a:gd name="connsiteY29" fmla="*/ 741013 h 780374"/>
                <a:gd name="connsiteX30" fmla="*/ 552564 w 777791"/>
                <a:gd name="connsiteY30" fmla="*/ 599608 h 780374"/>
                <a:gd name="connsiteX31" fmla="*/ 555216 w 777791"/>
                <a:gd name="connsiteY31" fmla="*/ 596957 h 780374"/>
                <a:gd name="connsiteX32" fmla="*/ 597093 w 777791"/>
                <a:gd name="connsiteY32" fmla="*/ 555080 h 780374"/>
                <a:gd name="connsiteX33" fmla="*/ 599744 w 777791"/>
                <a:gd name="connsiteY33" fmla="*/ 552428 h 780374"/>
                <a:gd name="connsiteX34" fmla="*/ 743800 w 777791"/>
                <a:gd name="connsiteY34" fmla="*/ 683363 h 780374"/>
                <a:gd name="connsiteX35" fmla="*/ 746451 w 777791"/>
                <a:gd name="connsiteY35" fmla="*/ 688598 h 780374"/>
                <a:gd name="connsiteX36" fmla="*/ 691453 w 777791"/>
                <a:gd name="connsiteY36" fmla="*/ 743596 h 780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7791" h="780374">
                  <a:moveTo>
                    <a:pt x="764671" y="662425"/>
                  </a:moveTo>
                  <a:lnTo>
                    <a:pt x="620615" y="528838"/>
                  </a:lnTo>
                  <a:cubicBezTo>
                    <a:pt x="615380" y="523604"/>
                    <a:pt x="607494" y="521020"/>
                    <a:pt x="599676" y="521020"/>
                  </a:cubicBezTo>
                  <a:cubicBezTo>
                    <a:pt x="594442" y="521020"/>
                    <a:pt x="591790" y="521020"/>
                    <a:pt x="586556" y="523672"/>
                  </a:cubicBezTo>
                  <a:lnTo>
                    <a:pt x="511367" y="448483"/>
                  </a:lnTo>
                  <a:cubicBezTo>
                    <a:pt x="545358" y="401642"/>
                    <a:pt x="565617" y="344401"/>
                    <a:pt x="565617" y="282808"/>
                  </a:cubicBezTo>
                  <a:cubicBezTo>
                    <a:pt x="565617" y="125700"/>
                    <a:pt x="437333" y="0"/>
                    <a:pt x="282809" y="0"/>
                  </a:cubicBezTo>
                  <a:cubicBezTo>
                    <a:pt x="128284" y="0"/>
                    <a:pt x="0" y="125632"/>
                    <a:pt x="0" y="282808"/>
                  </a:cubicBezTo>
                  <a:cubicBezTo>
                    <a:pt x="0" y="439985"/>
                    <a:pt x="125700" y="565617"/>
                    <a:pt x="282809" y="565617"/>
                  </a:cubicBezTo>
                  <a:cubicBezTo>
                    <a:pt x="343653" y="565617"/>
                    <a:pt x="399671" y="546242"/>
                    <a:pt x="445627" y="513678"/>
                  </a:cubicBezTo>
                  <a:lnTo>
                    <a:pt x="523740" y="589207"/>
                  </a:lnTo>
                  <a:cubicBezTo>
                    <a:pt x="518505" y="599676"/>
                    <a:pt x="521088" y="612797"/>
                    <a:pt x="528974" y="623266"/>
                  </a:cubicBezTo>
                  <a:lnTo>
                    <a:pt x="659909" y="767254"/>
                  </a:lnTo>
                  <a:cubicBezTo>
                    <a:pt x="667795" y="775140"/>
                    <a:pt x="678264" y="780375"/>
                    <a:pt x="688734" y="780375"/>
                  </a:cubicBezTo>
                  <a:cubicBezTo>
                    <a:pt x="696552" y="780375"/>
                    <a:pt x="707021" y="777723"/>
                    <a:pt x="712324" y="769905"/>
                  </a:cubicBezTo>
                  <a:lnTo>
                    <a:pt x="767322" y="714907"/>
                  </a:lnTo>
                  <a:cubicBezTo>
                    <a:pt x="772557" y="709673"/>
                    <a:pt x="777791" y="701855"/>
                    <a:pt x="777791" y="691385"/>
                  </a:cubicBezTo>
                  <a:cubicBezTo>
                    <a:pt x="777791" y="680916"/>
                    <a:pt x="772557" y="670446"/>
                    <a:pt x="764739" y="662628"/>
                  </a:cubicBezTo>
                  <a:close/>
                  <a:moveTo>
                    <a:pt x="282876" y="534141"/>
                  </a:moveTo>
                  <a:cubicBezTo>
                    <a:pt x="144124" y="534141"/>
                    <a:pt x="31476" y="421493"/>
                    <a:pt x="31476" y="282741"/>
                  </a:cubicBezTo>
                  <a:cubicBezTo>
                    <a:pt x="31476" y="143988"/>
                    <a:pt x="144124" y="31408"/>
                    <a:pt x="282876" y="31408"/>
                  </a:cubicBezTo>
                  <a:cubicBezTo>
                    <a:pt x="421629" y="31408"/>
                    <a:pt x="534277" y="143988"/>
                    <a:pt x="534277" y="282741"/>
                  </a:cubicBezTo>
                  <a:cubicBezTo>
                    <a:pt x="534277" y="421493"/>
                    <a:pt x="421697" y="534141"/>
                    <a:pt x="282876" y="534141"/>
                  </a:cubicBezTo>
                  <a:close/>
                  <a:moveTo>
                    <a:pt x="474044" y="492264"/>
                  </a:moveTo>
                  <a:lnTo>
                    <a:pt x="492400" y="473908"/>
                  </a:lnTo>
                  <a:lnTo>
                    <a:pt x="563102" y="544610"/>
                  </a:lnTo>
                  <a:lnTo>
                    <a:pt x="544814" y="562898"/>
                  </a:lnTo>
                  <a:lnTo>
                    <a:pt x="474112" y="492196"/>
                  </a:lnTo>
                  <a:close/>
                  <a:moveTo>
                    <a:pt x="691385" y="743596"/>
                  </a:moveTo>
                  <a:cubicBezTo>
                    <a:pt x="691385" y="743596"/>
                    <a:pt x="688734" y="743596"/>
                    <a:pt x="686151" y="741013"/>
                  </a:cubicBezTo>
                  <a:lnTo>
                    <a:pt x="552564" y="599608"/>
                  </a:lnTo>
                  <a:lnTo>
                    <a:pt x="555216" y="596957"/>
                  </a:lnTo>
                  <a:lnTo>
                    <a:pt x="597093" y="555080"/>
                  </a:lnTo>
                  <a:lnTo>
                    <a:pt x="599744" y="552428"/>
                  </a:lnTo>
                  <a:lnTo>
                    <a:pt x="743800" y="683363"/>
                  </a:lnTo>
                  <a:cubicBezTo>
                    <a:pt x="746451" y="686015"/>
                    <a:pt x="746451" y="688598"/>
                    <a:pt x="746451" y="688598"/>
                  </a:cubicBezTo>
                  <a:lnTo>
                    <a:pt x="691453" y="743596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orme libre 239">
              <a:extLst>
                <a:ext uri="{FF2B5EF4-FFF2-40B4-BE49-F238E27FC236}">
                  <a16:creationId xmlns:a16="http://schemas.microsoft.com/office/drawing/2014/main" id="{5075609C-730F-4247-A4BD-BAD91393FA1C}"/>
                </a:ext>
              </a:extLst>
            </p:cNvPr>
            <p:cNvSpPr/>
            <p:nvPr/>
          </p:nvSpPr>
          <p:spPr>
            <a:xfrm>
              <a:off x="5079482" y="4965713"/>
              <a:ext cx="371865" cy="371865"/>
            </a:xfrm>
            <a:custGeom>
              <a:avLst/>
              <a:gdLst>
                <a:gd name="connsiteX0" fmla="*/ 185933 w 371865"/>
                <a:gd name="connsiteY0" fmla="*/ 0 h 371865"/>
                <a:gd name="connsiteX1" fmla="*/ 0 w 371865"/>
                <a:gd name="connsiteY1" fmla="*/ 185933 h 371865"/>
                <a:gd name="connsiteX2" fmla="*/ 185933 w 371865"/>
                <a:gd name="connsiteY2" fmla="*/ 371866 h 371865"/>
                <a:gd name="connsiteX3" fmla="*/ 371866 w 371865"/>
                <a:gd name="connsiteY3" fmla="*/ 185933 h 371865"/>
                <a:gd name="connsiteX4" fmla="*/ 185933 w 371865"/>
                <a:gd name="connsiteY4" fmla="*/ 0 h 371865"/>
                <a:gd name="connsiteX5" fmla="*/ 185933 w 371865"/>
                <a:gd name="connsiteY5" fmla="*/ 340390 h 371865"/>
                <a:gd name="connsiteX6" fmla="*/ 31408 w 371865"/>
                <a:gd name="connsiteY6" fmla="*/ 185865 h 371865"/>
                <a:gd name="connsiteX7" fmla="*/ 185933 w 371865"/>
                <a:gd name="connsiteY7" fmla="*/ 31408 h 371865"/>
                <a:gd name="connsiteX8" fmla="*/ 340390 w 371865"/>
                <a:gd name="connsiteY8" fmla="*/ 185865 h 371865"/>
                <a:gd name="connsiteX9" fmla="*/ 185933 w 371865"/>
                <a:gd name="connsiteY9" fmla="*/ 340390 h 37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865" h="371865">
                  <a:moveTo>
                    <a:pt x="185933" y="0"/>
                  </a:moveTo>
                  <a:cubicBezTo>
                    <a:pt x="83823" y="0"/>
                    <a:pt x="0" y="83755"/>
                    <a:pt x="0" y="185933"/>
                  </a:cubicBezTo>
                  <a:cubicBezTo>
                    <a:pt x="0" y="288111"/>
                    <a:pt x="83755" y="371866"/>
                    <a:pt x="185933" y="371866"/>
                  </a:cubicBezTo>
                  <a:cubicBezTo>
                    <a:pt x="288111" y="371866"/>
                    <a:pt x="371866" y="288111"/>
                    <a:pt x="371866" y="185933"/>
                  </a:cubicBezTo>
                  <a:cubicBezTo>
                    <a:pt x="371866" y="83755"/>
                    <a:pt x="288043" y="0"/>
                    <a:pt x="185933" y="0"/>
                  </a:cubicBezTo>
                  <a:close/>
                  <a:moveTo>
                    <a:pt x="185933" y="340390"/>
                  </a:moveTo>
                  <a:cubicBezTo>
                    <a:pt x="102110" y="340390"/>
                    <a:pt x="31408" y="272339"/>
                    <a:pt x="31408" y="185865"/>
                  </a:cubicBezTo>
                  <a:cubicBezTo>
                    <a:pt x="31408" y="99391"/>
                    <a:pt x="99527" y="31408"/>
                    <a:pt x="185933" y="31408"/>
                  </a:cubicBezTo>
                  <a:cubicBezTo>
                    <a:pt x="272339" y="31408"/>
                    <a:pt x="340390" y="99459"/>
                    <a:pt x="340390" y="185865"/>
                  </a:cubicBezTo>
                  <a:cubicBezTo>
                    <a:pt x="340390" y="272271"/>
                    <a:pt x="272339" y="340390"/>
                    <a:pt x="185933" y="34039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41" name="Graphique 96">
            <a:extLst>
              <a:ext uri="{FF2B5EF4-FFF2-40B4-BE49-F238E27FC236}">
                <a16:creationId xmlns:a16="http://schemas.microsoft.com/office/drawing/2014/main" id="{F3653315-8705-7748-8226-E05F7545E622}"/>
              </a:ext>
            </a:extLst>
          </p:cNvPr>
          <p:cNvGrpSpPr/>
          <p:nvPr/>
        </p:nvGrpSpPr>
        <p:grpSpPr>
          <a:xfrm>
            <a:off x="757128" y="4759984"/>
            <a:ext cx="1162506" cy="1162506"/>
            <a:chOff x="757128" y="4679302"/>
            <a:chExt cx="1162506" cy="1162506"/>
          </a:xfrm>
          <a:solidFill>
            <a:srgbClr val="A71680"/>
          </a:solidFill>
        </p:grpSpPr>
        <p:sp>
          <p:nvSpPr>
            <p:cNvPr id="242" name="Forme libre 241">
              <a:extLst>
                <a:ext uri="{FF2B5EF4-FFF2-40B4-BE49-F238E27FC236}">
                  <a16:creationId xmlns:a16="http://schemas.microsoft.com/office/drawing/2014/main" id="{3CF690B8-742E-D84F-812E-E9A14B71A145}"/>
                </a:ext>
              </a:extLst>
            </p:cNvPr>
            <p:cNvSpPr/>
            <p:nvPr/>
          </p:nvSpPr>
          <p:spPr>
            <a:xfrm>
              <a:off x="979907" y="4869923"/>
              <a:ext cx="610417" cy="692407"/>
            </a:xfrm>
            <a:custGeom>
              <a:avLst/>
              <a:gdLst>
                <a:gd name="connsiteX0" fmla="*/ 441412 w 610417"/>
                <a:gd name="connsiteY0" fmla="*/ 252559 h 692407"/>
                <a:gd name="connsiteX1" fmla="*/ 534617 w 610417"/>
                <a:gd name="connsiteY1" fmla="*/ 91168 h 692407"/>
                <a:gd name="connsiteX2" fmla="*/ 529586 w 610417"/>
                <a:gd name="connsiteY2" fmla="*/ 72404 h 692407"/>
                <a:gd name="connsiteX3" fmla="*/ 407421 w 610417"/>
                <a:gd name="connsiteY3" fmla="*/ 1838 h 692407"/>
                <a:gd name="connsiteX4" fmla="*/ 397020 w 610417"/>
                <a:gd name="connsiteY4" fmla="*/ 478 h 692407"/>
                <a:gd name="connsiteX5" fmla="*/ 388658 w 610417"/>
                <a:gd name="connsiteY5" fmla="*/ 6869 h 692407"/>
                <a:gd name="connsiteX6" fmla="*/ 184777 w 610417"/>
                <a:gd name="connsiteY6" fmla="*/ 359972 h 692407"/>
                <a:gd name="connsiteX7" fmla="*/ 208503 w 610417"/>
                <a:gd name="connsiteY7" fmla="*/ 373704 h 692407"/>
                <a:gd name="connsiteX8" fmla="*/ 405517 w 610417"/>
                <a:gd name="connsiteY8" fmla="*/ 32430 h 692407"/>
                <a:gd name="connsiteX9" fmla="*/ 503957 w 610417"/>
                <a:gd name="connsiteY9" fmla="*/ 89264 h 692407"/>
                <a:gd name="connsiteX10" fmla="*/ 306942 w 610417"/>
                <a:gd name="connsiteY10" fmla="*/ 430538 h 692407"/>
                <a:gd name="connsiteX11" fmla="*/ 330668 w 610417"/>
                <a:gd name="connsiteY11" fmla="*/ 444270 h 692407"/>
                <a:gd name="connsiteX12" fmla="*/ 425912 w 610417"/>
                <a:gd name="connsiteY12" fmla="*/ 279344 h 692407"/>
                <a:gd name="connsiteX13" fmla="*/ 580913 w 610417"/>
                <a:gd name="connsiteY13" fmla="*/ 469152 h 692407"/>
                <a:gd name="connsiteX14" fmla="*/ 387162 w 610417"/>
                <a:gd name="connsiteY14" fmla="*/ 662903 h 692407"/>
                <a:gd name="connsiteX15" fmla="*/ 286955 w 610417"/>
                <a:gd name="connsiteY15" fmla="*/ 623065 h 692407"/>
                <a:gd name="connsiteX16" fmla="*/ 285936 w 610417"/>
                <a:gd name="connsiteY16" fmla="*/ 622385 h 692407"/>
                <a:gd name="connsiteX17" fmla="*/ 285052 w 610417"/>
                <a:gd name="connsiteY17" fmla="*/ 621977 h 692407"/>
                <a:gd name="connsiteX18" fmla="*/ 283556 w 610417"/>
                <a:gd name="connsiteY18" fmla="*/ 621229 h 692407"/>
                <a:gd name="connsiteX19" fmla="*/ 282197 w 610417"/>
                <a:gd name="connsiteY19" fmla="*/ 620822 h 692407"/>
                <a:gd name="connsiteX20" fmla="*/ 280769 w 610417"/>
                <a:gd name="connsiteY20" fmla="*/ 620482 h 692407"/>
                <a:gd name="connsiteX21" fmla="*/ 279205 w 610417"/>
                <a:gd name="connsiteY21" fmla="*/ 620346 h 692407"/>
                <a:gd name="connsiteX22" fmla="*/ 278186 w 610417"/>
                <a:gd name="connsiteY22" fmla="*/ 620210 h 692407"/>
                <a:gd name="connsiteX23" fmla="*/ 14752 w 610417"/>
                <a:gd name="connsiteY23" fmla="*/ 620210 h 692407"/>
                <a:gd name="connsiteX24" fmla="*/ 0 w 610417"/>
                <a:gd name="connsiteY24" fmla="*/ 634962 h 692407"/>
                <a:gd name="connsiteX25" fmla="*/ 14752 w 610417"/>
                <a:gd name="connsiteY25" fmla="*/ 649714 h 692407"/>
                <a:gd name="connsiteX26" fmla="*/ 274039 w 610417"/>
                <a:gd name="connsiteY26" fmla="*/ 649714 h 692407"/>
                <a:gd name="connsiteX27" fmla="*/ 387230 w 610417"/>
                <a:gd name="connsiteY27" fmla="*/ 692407 h 692407"/>
                <a:gd name="connsiteX28" fmla="*/ 610418 w 610417"/>
                <a:gd name="connsiteY28" fmla="*/ 469152 h 692407"/>
                <a:gd name="connsiteX29" fmla="*/ 441344 w 610417"/>
                <a:gd name="connsiteY29" fmla="*/ 252627 h 6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10417" h="692407">
                  <a:moveTo>
                    <a:pt x="441412" y="252559"/>
                  </a:moveTo>
                  <a:lnTo>
                    <a:pt x="534617" y="91168"/>
                  </a:lnTo>
                  <a:cubicBezTo>
                    <a:pt x="538424" y="84573"/>
                    <a:pt x="536180" y="76211"/>
                    <a:pt x="529586" y="72404"/>
                  </a:cubicBezTo>
                  <a:lnTo>
                    <a:pt x="407421" y="1838"/>
                  </a:lnTo>
                  <a:cubicBezTo>
                    <a:pt x="404294" y="3"/>
                    <a:pt x="400487" y="-473"/>
                    <a:pt x="397020" y="478"/>
                  </a:cubicBezTo>
                  <a:cubicBezTo>
                    <a:pt x="393485" y="1430"/>
                    <a:pt x="390493" y="3742"/>
                    <a:pt x="388658" y="6869"/>
                  </a:cubicBezTo>
                  <a:lnTo>
                    <a:pt x="184777" y="359972"/>
                  </a:lnTo>
                  <a:lnTo>
                    <a:pt x="208503" y="373704"/>
                  </a:lnTo>
                  <a:lnTo>
                    <a:pt x="405517" y="32430"/>
                  </a:lnTo>
                  <a:lnTo>
                    <a:pt x="503957" y="89264"/>
                  </a:lnTo>
                  <a:lnTo>
                    <a:pt x="306942" y="430538"/>
                  </a:lnTo>
                  <a:lnTo>
                    <a:pt x="330668" y="444270"/>
                  </a:lnTo>
                  <a:lnTo>
                    <a:pt x="425912" y="279344"/>
                  </a:lnTo>
                  <a:cubicBezTo>
                    <a:pt x="515786" y="297563"/>
                    <a:pt x="580913" y="377171"/>
                    <a:pt x="580913" y="469152"/>
                  </a:cubicBezTo>
                  <a:cubicBezTo>
                    <a:pt x="580913" y="575953"/>
                    <a:pt x="494031" y="662903"/>
                    <a:pt x="387162" y="662903"/>
                  </a:cubicBezTo>
                  <a:cubicBezTo>
                    <a:pt x="351811" y="662903"/>
                    <a:pt x="317344" y="641760"/>
                    <a:pt x="286955" y="623065"/>
                  </a:cubicBezTo>
                  <a:lnTo>
                    <a:pt x="285936" y="622385"/>
                  </a:lnTo>
                  <a:cubicBezTo>
                    <a:pt x="285936" y="622385"/>
                    <a:pt x="285392" y="622113"/>
                    <a:pt x="285052" y="621977"/>
                  </a:cubicBezTo>
                  <a:cubicBezTo>
                    <a:pt x="284576" y="621705"/>
                    <a:pt x="284100" y="621433"/>
                    <a:pt x="283556" y="621229"/>
                  </a:cubicBezTo>
                  <a:cubicBezTo>
                    <a:pt x="283080" y="621094"/>
                    <a:pt x="282673" y="620958"/>
                    <a:pt x="282197" y="620822"/>
                  </a:cubicBezTo>
                  <a:cubicBezTo>
                    <a:pt x="281721" y="620686"/>
                    <a:pt x="281245" y="620550"/>
                    <a:pt x="280769" y="620482"/>
                  </a:cubicBezTo>
                  <a:cubicBezTo>
                    <a:pt x="280225" y="620414"/>
                    <a:pt x="279749" y="620346"/>
                    <a:pt x="279205" y="620346"/>
                  </a:cubicBezTo>
                  <a:cubicBezTo>
                    <a:pt x="278865" y="620346"/>
                    <a:pt x="278526" y="620210"/>
                    <a:pt x="278186" y="620210"/>
                  </a:cubicBezTo>
                  <a:lnTo>
                    <a:pt x="14752" y="620210"/>
                  </a:lnTo>
                  <a:cubicBezTo>
                    <a:pt x="6594" y="620210"/>
                    <a:pt x="0" y="626804"/>
                    <a:pt x="0" y="634962"/>
                  </a:cubicBezTo>
                  <a:cubicBezTo>
                    <a:pt x="0" y="643120"/>
                    <a:pt x="6594" y="649714"/>
                    <a:pt x="14752" y="649714"/>
                  </a:cubicBezTo>
                  <a:lnTo>
                    <a:pt x="274039" y="649714"/>
                  </a:lnTo>
                  <a:cubicBezTo>
                    <a:pt x="305651" y="669157"/>
                    <a:pt x="344673" y="692407"/>
                    <a:pt x="387230" y="692407"/>
                  </a:cubicBezTo>
                  <a:cubicBezTo>
                    <a:pt x="510279" y="692407"/>
                    <a:pt x="610418" y="592269"/>
                    <a:pt x="610418" y="469152"/>
                  </a:cubicBezTo>
                  <a:cubicBezTo>
                    <a:pt x="610418" y="366498"/>
                    <a:pt x="539987" y="277168"/>
                    <a:pt x="441344" y="252627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 242">
              <a:extLst>
                <a:ext uri="{FF2B5EF4-FFF2-40B4-BE49-F238E27FC236}">
                  <a16:creationId xmlns:a16="http://schemas.microsoft.com/office/drawing/2014/main" id="{BAC074A5-4DD1-7541-817E-8B20BE9EDC06}"/>
                </a:ext>
              </a:extLst>
            </p:cNvPr>
            <p:cNvSpPr/>
            <p:nvPr/>
          </p:nvSpPr>
          <p:spPr>
            <a:xfrm>
              <a:off x="1391815" y="4814177"/>
              <a:ext cx="145772" cy="125498"/>
            </a:xfrm>
            <a:custGeom>
              <a:avLst/>
              <a:gdLst>
                <a:gd name="connsiteX0" fmla="*/ 138957 w 145772"/>
                <a:gd name="connsiteY0" fmla="*/ 53505 h 125498"/>
                <a:gd name="connsiteX1" fmla="*/ 49491 w 145772"/>
                <a:gd name="connsiteY1" fmla="*/ 1838 h 125498"/>
                <a:gd name="connsiteX2" fmla="*/ 39090 w 145772"/>
                <a:gd name="connsiteY2" fmla="*/ 478 h 125498"/>
                <a:gd name="connsiteX3" fmla="*/ 30728 w 145772"/>
                <a:gd name="connsiteY3" fmla="*/ 6869 h 125498"/>
                <a:gd name="connsiteX4" fmla="*/ 0 w 145772"/>
                <a:gd name="connsiteY4" fmla="*/ 60099 h 125498"/>
                <a:gd name="connsiteX5" fmla="*/ 23726 w 145772"/>
                <a:gd name="connsiteY5" fmla="*/ 73832 h 125498"/>
                <a:gd name="connsiteX6" fmla="*/ 47588 w 145772"/>
                <a:gd name="connsiteY6" fmla="*/ 32430 h 125498"/>
                <a:gd name="connsiteX7" fmla="*/ 113327 w 145772"/>
                <a:gd name="connsiteY7" fmla="*/ 70365 h 125498"/>
                <a:gd name="connsiteX8" fmla="*/ 89397 w 145772"/>
                <a:gd name="connsiteY8" fmla="*/ 111766 h 125498"/>
                <a:gd name="connsiteX9" fmla="*/ 113123 w 145772"/>
                <a:gd name="connsiteY9" fmla="*/ 125499 h 125498"/>
                <a:gd name="connsiteX10" fmla="*/ 143920 w 145772"/>
                <a:gd name="connsiteY10" fmla="*/ 72268 h 125498"/>
                <a:gd name="connsiteX11" fmla="*/ 138889 w 145772"/>
                <a:gd name="connsiteY11" fmla="*/ 53505 h 12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772" h="125498">
                  <a:moveTo>
                    <a:pt x="138957" y="53505"/>
                  </a:moveTo>
                  <a:lnTo>
                    <a:pt x="49491" y="1838"/>
                  </a:lnTo>
                  <a:cubicBezTo>
                    <a:pt x="46364" y="3"/>
                    <a:pt x="42557" y="-473"/>
                    <a:pt x="39090" y="478"/>
                  </a:cubicBezTo>
                  <a:cubicBezTo>
                    <a:pt x="35555" y="1430"/>
                    <a:pt x="32564" y="3742"/>
                    <a:pt x="30728" y="6869"/>
                  </a:cubicBezTo>
                  <a:lnTo>
                    <a:pt x="0" y="60099"/>
                  </a:lnTo>
                  <a:lnTo>
                    <a:pt x="23726" y="73832"/>
                  </a:lnTo>
                  <a:lnTo>
                    <a:pt x="47588" y="32430"/>
                  </a:lnTo>
                  <a:lnTo>
                    <a:pt x="113327" y="70365"/>
                  </a:lnTo>
                  <a:lnTo>
                    <a:pt x="89397" y="111766"/>
                  </a:lnTo>
                  <a:lnTo>
                    <a:pt x="113123" y="125499"/>
                  </a:lnTo>
                  <a:lnTo>
                    <a:pt x="143920" y="72268"/>
                  </a:lnTo>
                  <a:cubicBezTo>
                    <a:pt x="147727" y="65674"/>
                    <a:pt x="145483" y="57312"/>
                    <a:pt x="138889" y="5350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 243">
              <a:extLst>
                <a:ext uri="{FF2B5EF4-FFF2-40B4-BE49-F238E27FC236}">
                  <a16:creationId xmlns:a16="http://schemas.microsoft.com/office/drawing/2014/main" id="{01BD181E-C2E5-824D-88C7-9294808F1558}"/>
                </a:ext>
              </a:extLst>
            </p:cNvPr>
            <p:cNvSpPr/>
            <p:nvPr/>
          </p:nvSpPr>
          <p:spPr>
            <a:xfrm>
              <a:off x="1134024" y="5600740"/>
              <a:ext cx="376012" cy="95651"/>
            </a:xfrm>
            <a:custGeom>
              <a:avLst/>
              <a:gdLst>
                <a:gd name="connsiteX0" fmla="*/ 361261 w 376012"/>
                <a:gd name="connsiteY0" fmla="*/ 95652 h 95651"/>
                <a:gd name="connsiteX1" fmla="*/ 14752 w 376012"/>
                <a:gd name="connsiteY1" fmla="*/ 95652 h 95651"/>
                <a:gd name="connsiteX2" fmla="*/ 0 w 376012"/>
                <a:gd name="connsiteY2" fmla="*/ 80900 h 95651"/>
                <a:gd name="connsiteX3" fmla="*/ 0 w 376012"/>
                <a:gd name="connsiteY3" fmla="*/ 14752 h 95651"/>
                <a:gd name="connsiteX4" fmla="*/ 14752 w 376012"/>
                <a:gd name="connsiteY4" fmla="*/ 0 h 95651"/>
                <a:gd name="connsiteX5" fmla="*/ 361261 w 376012"/>
                <a:gd name="connsiteY5" fmla="*/ 0 h 95651"/>
                <a:gd name="connsiteX6" fmla="*/ 376013 w 376012"/>
                <a:gd name="connsiteY6" fmla="*/ 14752 h 95651"/>
                <a:gd name="connsiteX7" fmla="*/ 376013 w 376012"/>
                <a:gd name="connsiteY7" fmla="*/ 80900 h 95651"/>
                <a:gd name="connsiteX8" fmla="*/ 361261 w 376012"/>
                <a:gd name="connsiteY8" fmla="*/ 95652 h 95651"/>
                <a:gd name="connsiteX9" fmla="*/ 29437 w 376012"/>
                <a:gd name="connsiteY9" fmla="*/ 66147 h 95651"/>
                <a:gd name="connsiteX10" fmla="*/ 346440 w 376012"/>
                <a:gd name="connsiteY10" fmla="*/ 66147 h 95651"/>
                <a:gd name="connsiteX11" fmla="*/ 346440 w 376012"/>
                <a:gd name="connsiteY11" fmla="*/ 29505 h 95651"/>
                <a:gd name="connsiteX12" fmla="*/ 29437 w 376012"/>
                <a:gd name="connsiteY12" fmla="*/ 29505 h 95651"/>
                <a:gd name="connsiteX13" fmla="*/ 29437 w 376012"/>
                <a:gd name="connsiteY13" fmla="*/ 66147 h 9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6012" h="95651">
                  <a:moveTo>
                    <a:pt x="361261" y="95652"/>
                  </a:moveTo>
                  <a:lnTo>
                    <a:pt x="14752" y="95652"/>
                  </a:lnTo>
                  <a:cubicBezTo>
                    <a:pt x="6594" y="95652"/>
                    <a:pt x="0" y="89058"/>
                    <a:pt x="0" y="80900"/>
                  </a:cubicBezTo>
                  <a:lnTo>
                    <a:pt x="0" y="14752"/>
                  </a:lnTo>
                  <a:cubicBezTo>
                    <a:pt x="0" y="6594"/>
                    <a:pt x="6594" y="0"/>
                    <a:pt x="14752" y="0"/>
                  </a:cubicBezTo>
                  <a:lnTo>
                    <a:pt x="361261" y="0"/>
                  </a:lnTo>
                  <a:cubicBezTo>
                    <a:pt x="369419" y="0"/>
                    <a:pt x="376013" y="6594"/>
                    <a:pt x="376013" y="14752"/>
                  </a:cubicBezTo>
                  <a:lnTo>
                    <a:pt x="376013" y="80900"/>
                  </a:lnTo>
                  <a:cubicBezTo>
                    <a:pt x="376013" y="89058"/>
                    <a:pt x="369419" y="95652"/>
                    <a:pt x="361261" y="95652"/>
                  </a:cubicBezTo>
                  <a:close/>
                  <a:moveTo>
                    <a:pt x="29437" y="66147"/>
                  </a:moveTo>
                  <a:lnTo>
                    <a:pt x="346440" y="66147"/>
                  </a:lnTo>
                  <a:lnTo>
                    <a:pt x="346440" y="29505"/>
                  </a:lnTo>
                  <a:lnTo>
                    <a:pt x="29437" y="29505"/>
                  </a:lnTo>
                  <a:lnTo>
                    <a:pt x="29437" y="66147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 244">
              <a:extLst>
                <a:ext uri="{FF2B5EF4-FFF2-40B4-BE49-F238E27FC236}">
                  <a16:creationId xmlns:a16="http://schemas.microsoft.com/office/drawing/2014/main" id="{7B2E6F4C-DE5A-AD46-98A6-6F770D4AFB8A}"/>
                </a:ext>
              </a:extLst>
            </p:cNvPr>
            <p:cNvSpPr/>
            <p:nvPr/>
          </p:nvSpPr>
          <p:spPr>
            <a:xfrm>
              <a:off x="1284402" y="5538808"/>
              <a:ext cx="175463" cy="61932"/>
            </a:xfrm>
            <a:custGeom>
              <a:avLst/>
              <a:gdLst>
                <a:gd name="connsiteX0" fmla="*/ 29641 w 175463"/>
                <a:gd name="connsiteY0" fmla="*/ 61932 h 61932"/>
                <a:gd name="connsiteX1" fmla="*/ 87698 w 175463"/>
                <a:gd name="connsiteY1" fmla="*/ 29505 h 61932"/>
                <a:gd name="connsiteX2" fmla="*/ 145755 w 175463"/>
                <a:gd name="connsiteY2" fmla="*/ 61932 h 61932"/>
                <a:gd name="connsiteX3" fmla="*/ 175464 w 175463"/>
                <a:gd name="connsiteY3" fmla="*/ 61932 h 61932"/>
                <a:gd name="connsiteX4" fmla="*/ 87698 w 175463"/>
                <a:gd name="connsiteY4" fmla="*/ 0 h 61932"/>
                <a:gd name="connsiteX5" fmla="*/ 0 w 175463"/>
                <a:gd name="connsiteY5" fmla="*/ 61932 h 61932"/>
                <a:gd name="connsiteX6" fmla="*/ 29709 w 175463"/>
                <a:gd name="connsiteY6" fmla="*/ 61932 h 6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463" h="61932">
                  <a:moveTo>
                    <a:pt x="29641" y="61932"/>
                  </a:moveTo>
                  <a:cubicBezTo>
                    <a:pt x="33244" y="43917"/>
                    <a:pt x="58329" y="29505"/>
                    <a:pt x="87698" y="29505"/>
                  </a:cubicBezTo>
                  <a:cubicBezTo>
                    <a:pt x="117066" y="29505"/>
                    <a:pt x="142152" y="43985"/>
                    <a:pt x="145755" y="61932"/>
                  </a:cubicBezTo>
                  <a:lnTo>
                    <a:pt x="175464" y="61932"/>
                  </a:lnTo>
                  <a:cubicBezTo>
                    <a:pt x="172540" y="26853"/>
                    <a:pt x="135082" y="0"/>
                    <a:pt x="87698" y="0"/>
                  </a:cubicBezTo>
                  <a:cubicBezTo>
                    <a:pt x="40314" y="0"/>
                    <a:pt x="2923" y="26921"/>
                    <a:pt x="0" y="61932"/>
                  </a:cubicBezTo>
                  <a:lnTo>
                    <a:pt x="29709" y="61932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 245">
              <a:extLst>
                <a:ext uri="{FF2B5EF4-FFF2-40B4-BE49-F238E27FC236}">
                  <a16:creationId xmlns:a16="http://schemas.microsoft.com/office/drawing/2014/main" id="{BB2FBA0A-54FF-CF41-BF31-EC59FBE79A98}"/>
                </a:ext>
              </a:extLst>
            </p:cNvPr>
            <p:cNvSpPr/>
            <p:nvPr/>
          </p:nvSpPr>
          <p:spPr>
            <a:xfrm>
              <a:off x="1096578" y="5220797"/>
              <a:ext cx="233443" cy="186872"/>
            </a:xfrm>
            <a:custGeom>
              <a:avLst/>
              <a:gdLst>
                <a:gd name="connsiteX0" fmla="*/ 184629 w 233443"/>
                <a:gd name="connsiteY0" fmla="*/ 186872 h 186872"/>
                <a:gd name="connsiteX1" fmla="*/ 177763 w 233443"/>
                <a:gd name="connsiteY1" fmla="*/ 185037 h 186872"/>
                <a:gd name="connsiteX2" fmla="*/ 6854 w 233443"/>
                <a:gd name="connsiteY2" fmla="*/ 86326 h 186872"/>
                <a:gd name="connsiteX3" fmla="*/ 463 w 233443"/>
                <a:gd name="connsiteY3" fmla="*/ 77964 h 186872"/>
                <a:gd name="connsiteX4" fmla="*/ 1823 w 233443"/>
                <a:gd name="connsiteY4" fmla="*/ 67562 h 186872"/>
                <a:gd name="connsiteX5" fmla="*/ 36902 w 233443"/>
                <a:gd name="connsiteY5" fmla="*/ 6854 h 186872"/>
                <a:gd name="connsiteX6" fmla="*/ 45264 w 233443"/>
                <a:gd name="connsiteY6" fmla="*/ 463 h 186872"/>
                <a:gd name="connsiteX7" fmla="*/ 55665 w 233443"/>
                <a:gd name="connsiteY7" fmla="*/ 1823 h 186872"/>
                <a:gd name="connsiteX8" fmla="*/ 226574 w 233443"/>
                <a:gd name="connsiteY8" fmla="*/ 100534 h 186872"/>
                <a:gd name="connsiteX9" fmla="*/ 232965 w 233443"/>
                <a:gd name="connsiteY9" fmla="*/ 108828 h 186872"/>
                <a:gd name="connsiteX10" fmla="*/ 231605 w 233443"/>
                <a:gd name="connsiteY10" fmla="*/ 119229 h 186872"/>
                <a:gd name="connsiteX11" fmla="*/ 196526 w 233443"/>
                <a:gd name="connsiteY11" fmla="*/ 179938 h 186872"/>
                <a:gd name="connsiteX12" fmla="*/ 184629 w 233443"/>
                <a:gd name="connsiteY12" fmla="*/ 186804 h 186872"/>
                <a:gd name="connsiteX13" fmla="*/ 32483 w 233443"/>
                <a:gd name="connsiteY13" fmla="*/ 69466 h 186872"/>
                <a:gd name="connsiteX14" fmla="*/ 179666 w 233443"/>
                <a:gd name="connsiteY14" fmla="*/ 154444 h 186872"/>
                <a:gd name="connsiteX15" fmla="*/ 201013 w 233443"/>
                <a:gd name="connsiteY15" fmla="*/ 117462 h 186872"/>
                <a:gd name="connsiteX16" fmla="*/ 53830 w 233443"/>
                <a:gd name="connsiteY16" fmla="*/ 32483 h 186872"/>
                <a:gd name="connsiteX17" fmla="*/ 32483 w 233443"/>
                <a:gd name="connsiteY17" fmla="*/ 69466 h 18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443" h="186872">
                  <a:moveTo>
                    <a:pt x="184629" y="186872"/>
                  </a:moveTo>
                  <a:cubicBezTo>
                    <a:pt x="182317" y="186872"/>
                    <a:pt x="179938" y="186260"/>
                    <a:pt x="177763" y="185037"/>
                  </a:cubicBezTo>
                  <a:lnTo>
                    <a:pt x="6854" y="86326"/>
                  </a:lnTo>
                  <a:cubicBezTo>
                    <a:pt x="3727" y="84490"/>
                    <a:pt x="1415" y="81499"/>
                    <a:pt x="463" y="77964"/>
                  </a:cubicBezTo>
                  <a:cubicBezTo>
                    <a:pt x="-488" y="74429"/>
                    <a:pt x="56" y="70690"/>
                    <a:pt x="1823" y="67562"/>
                  </a:cubicBezTo>
                  <a:lnTo>
                    <a:pt x="36902" y="6854"/>
                  </a:lnTo>
                  <a:cubicBezTo>
                    <a:pt x="38738" y="3659"/>
                    <a:pt x="41729" y="1415"/>
                    <a:pt x="45264" y="463"/>
                  </a:cubicBezTo>
                  <a:cubicBezTo>
                    <a:pt x="48799" y="-488"/>
                    <a:pt x="52538" y="56"/>
                    <a:pt x="55665" y="1823"/>
                  </a:cubicBezTo>
                  <a:lnTo>
                    <a:pt x="226574" y="100534"/>
                  </a:lnTo>
                  <a:cubicBezTo>
                    <a:pt x="229701" y="102370"/>
                    <a:pt x="232013" y="105361"/>
                    <a:pt x="232965" y="108828"/>
                  </a:cubicBezTo>
                  <a:cubicBezTo>
                    <a:pt x="233916" y="112363"/>
                    <a:pt x="233440" y="116102"/>
                    <a:pt x="231605" y="119229"/>
                  </a:cubicBezTo>
                  <a:lnTo>
                    <a:pt x="196526" y="179938"/>
                  </a:lnTo>
                  <a:cubicBezTo>
                    <a:pt x="194010" y="184357"/>
                    <a:pt x="189388" y="186804"/>
                    <a:pt x="184629" y="186804"/>
                  </a:cubicBezTo>
                  <a:close/>
                  <a:moveTo>
                    <a:pt x="32483" y="69466"/>
                  </a:moveTo>
                  <a:lnTo>
                    <a:pt x="179666" y="154444"/>
                  </a:lnTo>
                  <a:lnTo>
                    <a:pt x="201013" y="117462"/>
                  </a:lnTo>
                  <a:lnTo>
                    <a:pt x="53830" y="32483"/>
                  </a:lnTo>
                  <a:lnTo>
                    <a:pt x="32483" y="69466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47" name="Graphique 97">
            <a:extLst>
              <a:ext uri="{FF2B5EF4-FFF2-40B4-BE49-F238E27FC236}">
                <a16:creationId xmlns:a16="http://schemas.microsoft.com/office/drawing/2014/main" id="{0E3E770C-5A17-7646-AFCB-A07F11D17A65}"/>
              </a:ext>
            </a:extLst>
          </p:cNvPr>
          <p:cNvGrpSpPr/>
          <p:nvPr/>
        </p:nvGrpSpPr>
        <p:grpSpPr>
          <a:xfrm>
            <a:off x="8899764" y="3072897"/>
            <a:ext cx="1162506" cy="1162506"/>
            <a:chOff x="8899764" y="3019109"/>
            <a:chExt cx="1162506" cy="1162506"/>
          </a:xfrm>
          <a:solidFill>
            <a:srgbClr val="A71680"/>
          </a:solidFill>
        </p:grpSpPr>
        <p:sp>
          <p:nvSpPr>
            <p:cNvPr id="248" name="Forme libre 247">
              <a:extLst>
                <a:ext uri="{FF2B5EF4-FFF2-40B4-BE49-F238E27FC236}">
                  <a16:creationId xmlns:a16="http://schemas.microsoft.com/office/drawing/2014/main" id="{E1E5DC99-A926-F345-9355-AB20100CF226}"/>
                </a:ext>
              </a:extLst>
            </p:cNvPr>
            <p:cNvSpPr/>
            <p:nvPr/>
          </p:nvSpPr>
          <p:spPr>
            <a:xfrm>
              <a:off x="9690743" y="3316465"/>
              <a:ext cx="543" cy="475"/>
            </a:xfrm>
            <a:custGeom>
              <a:avLst/>
              <a:gdLst>
                <a:gd name="connsiteX0" fmla="*/ 476 w 543"/>
                <a:gd name="connsiteY0" fmla="*/ 476 h 475"/>
                <a:gd name="connsiteX1" fmla="*/ 0 w 543"/>
                <a:gd name="connsiteY1" fmla="*/ 0 h 475"/>
                <a:gd name="connsiteX2" fmla="*/ 0 w 543"/>
                <a:gd name="connsiteY2" fmla="*/ 0 h 475"/>
                <a:gd name="connsiteX3" fmla="*/ 544 w 543"/>
                <a:gd name="connsiteY3" fmla="*/ 476 h 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" h="475">
                  <a:moveTo>
                    <a:pt x="476" y="476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340" y="340"/>
                    <a:pt x="544" y="47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 250">
              <a:extLst>
                <a:ext uri="{FF2B5EF4-FFF2-40B4-BE49-F238E27FC236}">
                  <a16:creationId xmlns:a16="http://schemas.microsoft.com/office/drawing/2014/main" id="{3FE0897E-8DCB-C84F-91CD-E432F1F7D1AE}"/>
                </a:ext>
              </a:extLst>
            </p:cNvPr>
            <p:cNvSpPr/>
            <p:nvPr/>
          </p:nvSpPr>
          <p:spPr>
            <a:xfrm>
              <a:off x="9039332" y="3250726"/>
              <a:ext cx="758076" cy="661404"/>
            </a:xfrm>
            <a:custGeom>
              <a:avLst/>
              <a:gdLst>
                <a:gd name="connsiteX0" fmla="*/ 670922 w 758076"/>
                <a:gd name="connsiteY0" fmla="*/ 197082 h 661404"/>
                <a:gd name="connsiteX1" fmla="*/ 670922 w 758076"/>
                <a:gd name="connsiteY1" fmla="*/ 27125 h 661404"/>
                <a:gd name="connsiteX2" fmla="*/ 643797 w 758076"/>
                <a:gd name="connsiteY2" fmla="*/ 0 h 661404"/>
                <a:gd name="connsiteX3" fmla="*/ 630133 w 758076"/>
                <a:gd name="connsiteY3" fmla="*/ 3739 h 661404"/>
                <a:gd name="connsiteX4" fmla="*/ 613409 w 758076"/>
                <a:gd name="connsiteY4" fmla="*/ 13189 h 661404"/>
                <a:gd name="connsiteX5" fmla="*/ 348412 w 758076"/>
                <a:gd name="connsiteY5" fmla="*/ 167374 h 661404"/>
                <a:gd name="connsiteX6" fmla="*/ 127196 w 758076"/>
                <a:gd name="connsiteY6" fmla="*/ 167374 h 661404"/>
                <a:gd name="connsiteX7" fmla="*/ 80900 w 758076"/>
                <a:gd name="connsiteY7" fmla="*/ 201569 h 661404"/>
                <a:gd name="connsiteX8" fmla="*/ 53638 w 758076"/>
                <a:gd name="connsiteY8" fmla="*/ 201569 h 661404"/>
                <a:gd name="connsiteX9" fmla="*/ 0 w 758076"/>
                <a:gd name="connsiteY9" fmla="*/ 262074 h 661404"/>
                <a:gd name="connsiteX10" fmla="*/ 0 w 758076"/>
                <a:gd name="connsiteY10" fmla="*/ 342565 h 661404"/>
                <a:gd name="connsiteX11" fmla="*/ 53638 w 758076"/>
                <a:gd name="connsiteY11" fmla="*/ 403070 h 661404"/>
                <a:gd name="connsiteX12" fmla="*/ 80900 w 758076"/>
                <a:gd name="connsiteY12" fmla="*/ 403070 h 661404"/>
                <a:gd name="connsiteX13" fmla="*/ 127196 w 758076"/>
                <a:gd name="connsiteY13" fmla="*/ 437265 h 661404"/>
                <a:gd name="connsiteX14" fmla="*/ 137393 w 758076"/>
                <a:gd name="connsiteY14" fmla="*/ 437265 h 661404"/>
                <a:gd name="connsiteX15" fmla="*/ 183826 w 758076"/>
                <a:gd name="connsiteY15" fmla="*/ 635503 h 661404"/>
                <a:gd name="connsiteX16" fmla="*/ 216661 w 758076"/>
                <a:gd name="connsiteY16" fmla="*/ 661405 h 661404"/>
                <a:gd name="connsiteX17" fmla="*/ 269348 w 758076"/>
                <a:gd name="connsiteY17" fmla="*/ 661405 h 661404"/>
                <a:gd name="connsiteX18" fmla="*/ 289743 w 758076"/>
                <a:gd name="connsiteY18" fmla="*/ 651819 h 661404"/>
                <a:gd name="connsiteX19" fmla="*/ 295521 w 758076"/>
                <a:gd name="connsiteY19" fmla="*/ 629521 h 661404"/>
                <a:gd name="connsiteX20" fmla="*/ 294773 w 758076"/>
                <a:gd name="connsiteY20" fmla="*/ 625374 h 661404"/>
                <a:gd name="connsiteX21" fmla="*/ 294434 w 758076"/>
                <a:gd name="connsiteY21" fmla="*/ 623674 h 661404"/>
                <a:gd name="connsiteX22" fmla="*/ 293278 w 758076"/>
                <a:gd name="connsiteY22" fmla="*/ 617080 h 661404"/>
                <a:gd name="connsiteX23" fmla="*/ 293278 w 758076"/>
                <a:gd name="connsiteY23" fmla="*/ 616944 h 661404"/>
                <a:gd name="connsiteX24" fmla="*/ 292870 w 758076"/>
                <a:gd name="connsiteY24" fmla="*/ 614701 h 661404"/>
                <a:gd name="connsiteX25" fmla="*/ 292734 w 758076"/>
                <a:gd name="connsiteY25" fmla="*/ 613749 h 661404"/>
                <a:gd name="connsiteX26" fmla="*/ 291714 w 758076"/>
                <a:gd name="connsiteY26" fmla="*/ 607902 h 661404"/>
                <a:gd name="connsiteX27" fmla="*/ 280089 w 758076"/>
                <a:gd name="connsiteY27" fmla="*/ 489272 h 661404"/>
                <a:gd name="connsiteX28" fmla="*/ 280021 w 758076"/>
                <a:gd name="connsiteY28" fmla="*/ 479891 h 661404"/>
                <a:gd name="connsiteX29" fmla="*/ 281109 w 758076"/>
                <a:gd name="connsiteY29" fmla="*/ 446715 h 661404"/>
                <a:gd name="connsiteX30" fmla="*/ 281789 w 758076"/>
                <a:gd name="connsiteY30" fmla="*/ 437265 h 661404"/>
                <a:gd name="connsiteX31" fmla="*/ 348548 w 758076"/>
                <a:gd name="connsiteY31" fmla="*/ 437265 h 661404"/>
                <a:gd name="connsiteX32" fmla="*/ 613681 w 758076"/>
                <a:gd name="connsiteY32" fmla="*/ 591518 h 661404"/>
                <a:gd name="connsiteX33" fmla="*/ 629861 w 758076"/>
                <a:gd name="connsiteY33" fmla="*/ 600628 h 661404"/>
                <a:gd name="connsiteX34" fmla="*/ 644001 w 758076"/>
                <a:gd name="connsiteY34" fmla="*/ 604639 h 661404"/>
                <a:gd name="connsiteX35" fmla="*/ 671058 w 758076"/>
                <a:gd name="connsiteY35" fmla="*/ 577582 h 661404"/>
                <a:gd name="connsiteX36" fmla="*/ 671058 w 758076"/>
                <a:gd name="connsiteY36" fmla="*/ 397495 h 661404"/>
                <a:gd name="connsiteX37" fmla="*/ 758076 w 758076"/>
                <a:gd name="connsiteY37" fmla="*/ 297289 h 661404"/>
                <a:gd name="connsiteX38" fmla="*/ 671058 w 758076"/>
                <a:gd name="connsiteY38" fmla="*/ 197082 h 661404"/>
                <a:gd name="connsiteX39" fmla="*/ 729388 w 758076"/>
                <a:gd name="connsiteY39" fmla="*/ 297289 h 661404"/>
                <a:gd name="connsiteX40" fmla="*/ 670922 w 758076"/>
                <a:gd name="connsiteY40" fmla="*/ 368603 h 661404"/>
                <a:gd name="connsiteX41" fmla="*/ 670922 w 758076"/>
                <a:gd name="connsiteY41" fmla="*/ 225975 h 661404"/>
                <a:gd name="connsiteX42" fmla="*/ 729388 w 758076"/>
                <a:gd name="connsiteY42" fmla="*/ 297289 h 661404"/>
                <a:gd name="connsiteX43" fmla="*/ 642370 w 758076"/>
                <a:gd name="connsiteY43" fmla="*/ 29505 h 661404"/>
                <a:gd name="connsiteX44" fmla="*/ 642370 w 758076"/>
                <a:gd name="connsiteY44" fmla="*/ 575067 h 661404"/>
                <a:gd name="connsiteX45" fmla="*/ 627753 w 758076"/>
                <a:gd name="connsiteY45" fmla="*/ 566841 h 661404"/>
                <a:gd name="connsiteX46" fmla="*/ 366495 w 758076"/>
                <a:gd name="connsiteY46" fmla="*/ 414831 h 661404"/>
                <a:gd name="connsiteX47" fmla="*/ 366495 w 758076"/>
                <a:gd name="connsiteY47" fmla="*/ 189944 h 661404"/>
                <a:gd name="connsiteX48" fmla="*/ 627617 w 758076"/>
                <a:gd name="connsiteY48" fmla="*/ 38002 h 661404"/>
                <a:gd name="connsiteX49" fmla="*/ 642370 w 758076"/>
                <a:gd name="connsiteY49" fmla="*/ 29505 h 661404"/>
                <a:gd name="connsiteX50" fmla="*/ 252488 w 758076"/>
                <a:gd name="connsiteY50" fmla="*/ 444947 h 661404"/>
                <a:gd name="connsiteX51" fmla="*/ 251332 w 758076"/>
                <a:gd name="connsiteY51" fmla="*/ 479959 h 661404"/>
                <a:gd name="connsiteX52" fmla="*/ 251400 w 758076"/>
                <a:gd name="connsiteY52" fmla="*/ 490020 h 661404"/>
                <a:gd name="connsiteX53" fmla="*/ 263433 w 758076"/>
                <a:gd name="connsiteY53" fmla="*/ 612797 h 661404"/>
                <a:gd name="connsiteX54" fmla="*/ 263909 w 758076"/>
                <a:gd name="connsiteY54" fmla="*/ 615312 h 661404"/>
                <a:gd name="connsiteX55" fmla="*/ 264453 w 758076"/>
                <a:gd name="connsiteY55" fmla="*/ 618576 h 661404"/>
                <a:gd name="connsiteX56" fmla="*/ 265133 w 758076"/>
                <a:gd name="connsiteY56" fmla="*/ 622315 h 661404"/>
                <a:gd name="connsiteX57" fmla="*/ 266289 w 758076"/>
                <a:gd name="connsiteY57" fmla="*/ 628977 h 661404"/>
                <a:gd name="connsiteX58" fmla="*/ 266629 w 758076"/>
                <a:gd name="connsiteY58" fmla="*/ 630881 h 661404"/>
                <a:gd name="connsiteX59" fmla="*/ 267036 w 758076"/>
                <a:gd name="connsiteY59" fmla="*/ 632852 h 661404"/>
                <a:gd name="connsiteX60" fmla="*/ 216593 w 758076"/>
                <a:gd name="connsiteY60" fmla="*/ 632852 h 661404"/>
                <a:gd name="connsiteX61" fmla="*/ 211563 w 758076"/>
                <a:gd name="connsiteY61" fmla="*/ 628977 h 661404"/>
                <a:gd name="connsiteX62" fmla="*/ 166694 w 758076"/>
                <a:gd name="connsiteY62" fmla="*/ 437333 h 661404"/>
                <a:gd name="connsiteX63" fmla="*/ 252964 w 758076"/>
                <a:gd name="connsiteY63" fmla="*/ 437333 h 661404"/>
                <a:gd name="connsiteX64" fmla="*/ 252488 w 758076"/>
                <a:gd name="connsiteY64" fmla="*/ 445015 h 661404"/>
                <a:gd name="connsiteX65" fmla="*/ 338011 w 758076"/>
                <a:gd name="connsiteY65" fmla="*/ 195926 h 661404"/>
                <a:gd name="connsiteX66" fmla="*/ 338011 w 758076"/>
                <a:gd name="connsiteY66" fmla="*/ 408713 h 661404"/>
                <a:gd name="connsiteX67" fmla="*/ 127196 w 758076"/>
                <a:gd name="connsiteY67" fmla="*/ 408713 h 661404"/>
                <a:gd name="connsiteX68" fmla="*/ 107277 w 758076"/>
                <a:gd name="connsiteY68" fmla="*/ 388794 h 661404"/>
                <a:gd name="connsiteX69" fmla="*/ 107277 w 758076"/>
                <a:gd name="connsiteY69" fmla="*/ 215777 h 661404"/>
                <a:gd name="connsiteX70" fmla="*/ 127196 w 758076"/>
                <a:gd name="connsiteY70" fmla="*/ 195858 h 661404"/>
                <a:gd name="connsiteX71" fmla="*/ 338011 w 758076"/>
                <a:gd name="connsiteY71" fmla="*/ 195858 h 661404"/>
                <a:gd name="connsiteX72" fmla="*/ 78792 w 758076"/>
                <a:gd name="connsiteY72" fmla="*/ 230122 h 661404"/>
                <a:gd name="connsiteX73" fmla="*/ 78792 w 758076"/>
                <a:gd name="connsiteY73" fmla="*/ 374585 h 661404"/>
                <a:gd name="connsiteX74" fmla="*/ 53706 w 758076"/>
                <a:gd name="connsiteY74" fmla="*/ 374585 h 661404"/>
                <a:gd name="connsiteX75" fmla="*/ 28553 w 758076"/>
                <a:gd name="connsiteY75" fmla="*/ 342633 h 661404"/>
                <a:gd name="connsiteX76" fmla="*/ 28553 w 758076"/>
                <a:gd name="connsiteY76" fmla="*/ 262142 h 661404"/>
                <a:gd name="connsiteX77" fmla="*/ 53706 w 758076"/>
                <a:gd name="connsiteY77" fmla="*/ 230190 h 661404"/>
                <a:gd name="connsiteX78" fmla="*/ 78792 w 758076"/>
                <a:gd name="connsiteY78" fmla="*/ 230190 h 6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758076" h="661404">
                  <a:moveTo>
                    <a:pt x="670922" y="197082"/>
                  </a:moveTo>
                  <a:lnTo>
                    <a:pt x="670922" y="27125"/>
                  </a:lnTo>
                  <a:cubicBezTo>
                    <a:pt x="670922" y="12169"/>
                    <a:pt x="658753" y="0"/>
                    <a:pt x="643797" y="0"/>
                  </a:cubicBezTo>
                  <a:cubicBezTo>
                    <a:pt x="638970" y="0"/>
                    <a:pt x="634144" y="1292"/>
                    <a:pt x="630133" y="3739"/>
                  </a:cubicBezTo>
                  <a:lnTo>
                    <a:pt x="613409" y="13189"/>
                  </a:lnTo>
                  <a:lnTo>
                    <a:pt x="348412" y="167374"/>
                  </a:lnTo>
                  <a:lnTo>
                    <a:pt x="127196" y="167374"/>
                  </a:lnTo>
                  <a:cubicBezTo>
                    <a:pt x="106121" y="167374"/>
                    <a:pt x="87154" y="181378"/>
                    <a:pt x="80900" y="201569"/>
                  </a:cubicBezTo>
                  <a:lnTo>
                    <a:pt x="53638" y="201569"/>
                  </a:lnTo>
                  <a:cubicBezTo>
                    <a:pt x="24066" y="201569"/>
                    <a:pt x="0" y="228694"/>
                    <a:pt x="0" y="262074"/>
                  </a:cubicBezTo>
                  <a:lnTo>
                    <a:pt x="0" y="342565"/>
                  </a:lnTo>
                  <a:cubicBezTo>
                    <a:pt x="0" y="375945"/>
                    <a:pt x="24066" y="403070"/>
                    <a:pt x="53638" y="403070"/>
                  </a:cubicBezTo>
                  <a:lnTo>
                    <a:pt x="80900" y="403070"/>
                  </a:lnTo>
                  <a:cubicBezTo>
                    <a:pt x="87154" y="423193"/>
                    <a:pt x="106053" y="437265"/>
                    <a:pt x="127196" y="437265"/>
                  </a:cubicBezTo>
                  <a:lnTo>
                    <a:pt x="137393" y="437265"/>
                  </a:lnTo>
                  <a:lnTo>
                    <a:pt x="183826" y="635503"/>
                  </a:lnTo>
                  <a:cubicBezTo>
                    <a:pt x="187429" y="650731"/>
                    <a:pt x="200957" y="661405"/>
                    <a:pt x="216661" y="661405"/>
                  </a:cubicBezTo>
                  <a:lnTo>
                    <a:pt x="269348" y="661405"/>
                  </a:lnTo>
                  <a:cubicBezTo>
                    <a:pt x="277234" y="661405"/>
                    <a:pt x="284644" y="657938"/>
                    <a:pt x="289743" y="651819"/>
                  </a:cubicBezTo>
                  <a:cubicBezTo>
                    <a:pt x="294909" y="645565"/>
                    <a:pt x="297017" y="637475"/>
                    <a:pt x="295521" y="629521"/>
                  </a:cubicBezTo>
                  <a:cubicBezTo>
                    <a:pt x="295317" y="628229"/>
                    <a:pt x="295045" y="626869"/>
                    <a:pt x="294773" y="625374"/>
                  </a:cubicBezTo>
                  <a:lnTo>
                    <a:pt x="294434" y="623674"/>
                  </a:lnTo>
                  <a:cubicBezTo>
                    <a:pt x="294094" y="621703"/>
                    <a:pt x="293686" y="619663"/>
                    <a:pt x="293278" y="617080"/>
                  </a:cubicBezTo>
                  <a:lnTo>
                    <a:pt x="293278" y="616944"/>
                  </a:lnTo>
                  <a:cubicBezTo>
                    <a:pt x="293074" y="616196"/>
                    <a:pt x="292938" y="615448"/>
                    <a:pt x="292870" y="614701"/>
                  </a:cubicBezTo>
                  <a:cubicBezTo>
                    <a:pt x="292870" y="614361"/>
                    <a:pt x="292802" y="614021"/>
                    <a:pt x="292734" y="613749"/>
                  </a:cubicBezTo>
                  <a:lnTo>
                    <a:pt x="291714" y="607902"/>
                  </a:lnTo>
                  <a:cubicBezTo>
                    <a:pt x="287839" y="584652"/>
                    <a:pt x="281177" y="538424"/>
                    <a:pt x="280089" y="489272"/>
                  </a:cubicBezTo>
                  <a:cubicBezTo>
                    <a:pt x="280021" y="486213"/>
                    <a:pt x="280021" y="482950"/>
                    <a:pt x="280021" y="479891"/>
                  </a:cubicBezTo>
                  <a:cubicBezTo>
                    <a:pt x="280021" y="468198"/>
                    <a:pt x="280293" y="457048"/>
                    <a:pt x="281109" y="446715"/>
                  </a:cubicBezTo>
                  <a:cubicBezTo>
                    <a:pt x="281245" y="443792"/>
                    <a:pt x="281449" y="440733"/>
                    <a:pt x="281789" y="437265"/>
                  </a:cubicBezTo>
                  <a:lnTo>
                    <a:pt x="348548" y="437265"/>
                  </a:lnTo>
                  <a:lnTo>
                    <a:pt x="613681" y="591518"/>
                  </a:lnTo>
                  <a:lnTo>
                    <a:pt x="629861" y="600628"/>
                  </a:lnTo>
                  <a:cubicBezTo>
                    <a:pt x="634144" y="603279"/>
                    <a:pt x="639038" y="604639"/>
                    <a:pt x="644001" y="604639"/>
                  </a:cubicBezTo>
                  <a:cubicBezTo>
                    <a:pt x="658957" y="604639"/>
                    <a:pt x="671058" y="592470"/>
                    <a:pt x="671058" y="577582"/>
                  </a:cubicBezTo>
                  <a:lnTo>
                    <a:pt x="671058" y="397495"/>
                  </a:lnTo>
                  <a:cubicBezTo>
                    <a:pt x="720754" y="390425"/>
                    <a:pt x="758076" y="347460"/>
                    <a:pt x="758076" y="297289"/>
                  </a:cubicBezTo>
                  <a:cubicBezTo>
                    <a:pt x="758076" y="247118"/>
                    <a:pt x="720686" y="204152"/>
                    <a:pt x="671058" y="197082"/>
                  </a:cubicBezTo>
                  <a:close/>
                  <a:moveTo>
                    <a:pt x="729388" y="297289"/>
                  </a:moveTo>
                  <a:cubicBezTo>
                    <a:pt x="729388" y="331960"/>
                    <a:pt x="704846" y="361805"/>
                    <a:pt x="670922" y="368603"/>
                  </a:cubicBezTo>
                  <a:lnTo>
                    <a:pt x="670922" y="225975"/>
                  </a:lnTo>
                  <a:cubicBezTo>
                    <a:pt x="704846" y="232773"/>
                    <a:pt x="729388" y="262618"/>
                    <a:pt x="729388" y="297289"/>
                  </a:cubicBezTo>
                  <a:close/>
                  <a:moveTo>
                    <a:pt x="642370" y="29505"/>
                  </a:moveTo>
                  <a:lnTo>
                    <a:pt x="642370" y="575067"/>
                  </a:lnTo>
                  <a:lnTo>
                    <a:pt x="627753" y="566841"/>
                  </a:lnTo>
                  <a:lnTo>
                    <a:pt x="366495" y="414831"/>
                  </a:lnTo>
                  <a:lnTo>
                    <a:pt x="366495" y="189944"/>
                  </a:lnTo>
                  <a:lnTo>
                    <a:pt x="627617" y="38002"/>
                  </a:lnTo>
                  <a:lnTo>
                    <a:pt x="642370" y="29505"/>
                  </a:lnTo>
                  <a:close/>
                  <a:moveTo>
                    <a:pt x="252488" y="444947"/>
                  </a:moveTo>
                  <a:cubicBezTo>
                    <a:pt x="251672" y="455757"/>
                    <a:pt x="251264" y="467586"/>
                    <a:pt x="251332" y="479959"/>
                  </a:cubicBezTo>
                  <a:cubicBezTo>
                    <a:pt x="251332" y="483290"/>
                    <a:pt x="251332" y="486757"/>
                    <a:pt x="251400" y="490020"/>
                  </a:cubicBezTo>
                  <a:cubicBezTo>
                    <a:pt x="252488" y="540803"/>
                    <a:pt x="259422" y="588731"/>
                    <a:pt x="263433" y="612797"/>
                  </a:cubicBezTo>
                  <a:lnTo>
                    <a:pt x="263909" y="615312"/>
                  </a:lnTo>
                  <a:cubicBezTo>
                    <a:pt x="264113" y="616400"/>
                    <a:pt x="264317" y="617556"/>
                    <a:pt x="264453" y="618576"/>
                  </a:cubicBezTo>
                  <a:cubicBezTo>
                    <a:pt x="264589" y="619731"/>
                    <a:pt x="264793" y="620955"/>
                    <a:pt x="265133" y="622315"/>
                  </a:cubicBezTo>
                  <a:cubicBezTo>
                    <a:pt x="265541" y="624626"/>
                    <a:pt x="265949" y="626801"/>
                    <a:pt x="266289" y="628977"/>
                  </a:cubicBezTo>
                  <a:lnTo>
                    <a:pt x="266629" y="630881"/>
                  </a:lnTo>
                  <a:cubicBezTo>
                    <a:pt x="266765" y="631492"/>
                    <a:pt x="266901" y="632172"/>
                    <a:pt x="267036" y="632852"/>
                  </a:cubicBezTo>
                  <a:lnTo>
                    <a:pt x="216593" y="632852"/>
                  </a:lnTo>
                  <a:cubicBezTo>
                    <a:pt x="214214" y="632852"/>
                    <a:pt x="212038" y="631220"/>
                    <a:pt x="211563" y="628977"/>
                  </a:cubicBezTo>
                  <a:lnTo>
                    <a:pt x="166694" y="437333"/>
                  </a:lnTo>
                  <a:lnTo>
                    <a:pt x="252964" y="437333"/>
                  </a:lnTo>
                  <a:cubicBezTo>
                    <a:pt x="252760" y="439985"/>
                    <a:pt x="252624" y="442568"/>
                    <a:pt x="252488" y="445015"/>
                  </a:cubicBezTo>
                  <a:close/>
                  <a:moveTo>
                    <a:pt x="338011" y="195926"/>
                  </a:moveTo>
                  <a:lnTo>
                    <a:pt x="338011" y="408713"/>
                  </a:lnTo>
                  <a:lnTo>
                    <a:pt x="127196" y="408713"/>
                  </a:lnTo>
                  <a:cubicBezTo>
                    <a:pt x="116251" y="408713"/>
                    <a:pt x="107277" y="399807"/>
                    <a:pt x="107277" y="388794"/>
                  </a:cubicBezTo>
                  <a:lnTo>
                    <a:pt x="107277" y="215777"/>
                  </a:lnTo>
                  <a:cubicBezTo>
                    <a:pt x="107277" y="204832"/>
                    <a:pt x="116183" y="195858"/>
                    <a:pt x="127196" y="195858"/>
                  </a:cubicBezTo>
                  <a:lnTo>
                    <a:pt x="338011" y="195858"/>
                  </a:lnTo>
                  <a:close/>
                  <a:moveTo>
                    <a:pt x="78792" y="230122"/>
                  </a:moveTo>
                  <a:lnTo>
                    <a:pt x="78792" y="374585"/>
                  </a:lnTo>
                  <a:lnTo>
                    <a:pt x="53706" y="374585"/>
                  </a:lnTo>
                  <a:cubicBezTo>
                    <a:pt x="39838" y="374585"/>
                    <a:pt x="28553" y="360241"/>
                    <a:pt x="28553" y="342633"/>
                  </a:cubicBezTo>
                  <a:lnTo>
                    <a:pt x="28553" y="262142"/>
                  </a:lnTo>
                  <a:cubicBezTo>
                    <a:pt x="28553" y="244534"/>
                    <a:pt x="39838" y="230190"/>
                    <a:pt x="53706" y="230190"/>
                  </a:cubicBezTo>
                  <a:lnTo>
                    <a:pt x="78792" y="230190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 251">
              <a:extLst>
                <a:ext uri="{FF2B5EF4-FFF2-40B4-BE49-F238E27FC236}">
                  <a16:creationId xmlns:a16="http://schemas.microsoft.com/office/drawing/2014/main" id="{568FDBD3-AEE0-8C44-9D87-AD1C851892E4}"/>
                </a:ext>
              </a:extLst>
            </p:cNvPr>
            <p:cNvSpPr/>
            <p:nvPr/>
          </p:nvSpPr>
          <p:spPr>
            <a:xfrm>
              <a:off x="9840782" y="3534418"/>
              <a:ext cx="80831" cy="27193"/>
            </a:xfrm>
            <a:custGeom>
              <a:avLst/>
              <a:gdLst>
                <a:gd name="connsiteX0" fmla="*/ 67235 w 80831"/>
                <a:gd name="connsiteY0" fmla="*/ 27193 h 27193"/>
                <a:gd name="connsiteX1" fmla="*/ 13597 w 80831"/>
                <a:gd name="connsiteY1" fmla="*/ 27193 h 27193"/>
                <a:gd name="connsiteX2" fmla="*/ 0 w 80831"/>
                <a:gd name="connsiteY2" fmla="*/ 13597 h 27193"/>
                <a:gd name="connsiteX3" fmla="*/ 13597 w 80831"/>
                <a:gd name="connsiteY3" fmla="*/ 0 h 27193"/>
                <a:gd name="connsiteX4" fmla="*/ 67235 w 80831"/>
                <a:gd name="connsiteY4" fmla="*/ 0 h 27193"/>
                <a:gd name="connsiteX5" fmla="*/ 80832 w 80831"/>
                <a:gd name="connsiteY5" fmla="*/ 13597 h 27193"/>
                <a:gd name="connsiteX6" fmla="*/ 67235 w 80831"/>
                <a:gd name="connsiteY6" fmla="*/ 27193 h 2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831" h="27193">
                  <a:moveTo>
                    <a:pt x="67235" y="27193"/>
                  </a:moveTo>
                  <a:lnTo>
                    <a:pt x="13597" y="27193"/>
                  </a:lnTo>
                  <a:cubicBezTo>
                    <a:pt x="6050" y="27193"/>
                    <a:pt x="0" y="21075"/>
                    <a:pt x="0" y="13597"/>
                  </a:cubicBezTo>
                  <a:cubicBezTo>
                    <a:pt x="0" y="6118"/>
                    <a:pt x="6050" y="0"/>
                    <a:pt x="13597" y="0"/>
                  </a:cubicBezTo>
                  <a:lnTo>
                    <a:pt x="67235" y="0"/>
                  </a:lnTo>
                  <a:cubicBezTo>
                    <a:pt x="74713" y="0"/>
                    <a:pt x="80832" y="6118"/>
                    <a:pt x="80832" y="13597"/>
                  </a:cubicBezTo>
                  <a:cubicBezTo>
                    <a:pt x="80832" y="21075"/>
                    <a:pt x="74713" y="27193"/>
                    <a:pt x="67235" y="2719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 252">
              <a:extLst>
                <a:ext uri="{FF2B5EF4-FFF2-40B4-BE49-F238E27FC236}">
                  <a16:creationId xmlns:a16="http://schemas.microsoft.com/office/drawing/2014/main" id="{AFAFC0CD-3364-2344-96A2-889EA9AA42C0}"/>
                </a:ext>
              </a:extLst>
            </p:cNvPr>
            <p:cNvSpPr/>
            <p:nvPr/>
          </p:nvSpPr>
          <p:spPr>
            <a:xfrm>
              <a:off x="9794179" y="3647032"/>
              <a:ext cx="65127" cy="65161"/>
            </a:xfrm>
            <a:custGeom>
              <a:avLst/>
              <a:gdLst>
                <a:gd name="connsiteX0" fmla="*/ 51497 w 65127"/>
                <a:gd name="connsiteY0" fmla="*/ 65162 h 65161"/>
                <a:gd name="connsiteX1" fmla="*/ 41911 w 65127"/>
                <a:gd name="connsiteY1" fmla="*/ 61151 h 65161"/>
                <a:gd name="connsiteX2" fmla="*/ 3977 w 65127"/>
                <a:gd name="connsiteY2" fmla="*/ 23216 h 65161"/>
                <a:gd name="connsiteX3" fmla="*/ 3977 w 65127"/>
                <a:gd name="connsiteY3" fmla="*/ 3977 h 65161"/>
                <a:gd name="connsiteX4" fmla="*/ 23216 w 65127"/>
                <a:gd name="connsiteY4" fmla="*/ 3977 h 65161"/>
                <a:gd name="connsiteX5" fmla="*/ 61151 w 65127"/>
                <a:gd name="connsiteY5" fmla="*/ 41911 h 65161"/>
                <a:gd name="connsiteX6" fmla="*/ 61151 w 65127"/>
                <a:gd name="connsiteY6" fmla="*/ 61151 h 65161"/>
                <a:gd name="connsiteX7" fmla="*/ 51565 w 65127"/>
                <a:gd name="connsiteY7" fmla="*/ 65162 h 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27" h="65161">
                  <a:moveTo>
                    <a:pt x="51497" y="65162"/>
                  </a:moveTo>
                  <a:cubicBezTo>
                    <a:pt x="48030" y="65162"/>
                    <a:pt x="44563" y="63802"/>
                    <a:pt x="41911" y="61151"/>
                  </a:cubicBezTo>
                  <a:lnTo>
                    <a:pt x="3977" y="23216"/>
                  </a:lnTo>
                  <a:cubicBezTo>
                    <a:pt x="-1326" y="17913"/>
                    <a:pt x="-1326" y="9280"/>
                    <a:pt x="3977" y="3977"/>
                  </a:cubicBezTo>
                  <a:cubicBezTo>
                    <a:pt x="9280" y="-1326"/>
                    <a:pt x="17913" y="-1326"/>
                    <a:pt x="23216" y="3977"/>
                  </a:cubicBezTo>
                  <a:lnTo>
                    <a:pt x="61151" y="41911"/>
                  </a:lnTo>
                  <a:cubicBezTo>
                    <a:pt x="66453" y="47214"/>
                    <a:pt x="66453" y="55848"/>
                    <a:pt x="61151" y="61151"/>
                  </a:cubicBezTo>
                  <a:cubicBezTo>
                    <a:pt x="58499" y="63802"/>
                    <a:pt x="55032" y="65162"/>
                    <a:pt x="51565" y="65162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 253">
              <a:extLst>
                <a:ext uri="{FF2B5EF4-FFF2-40B4-BE49-F238E27FC236}">
                  <a16:creationId xmlns:a16="http://schemas.microsoft.com/office/drawing/2014/main" id="{8FC9F59C-E7BA-C64D-9651-1C09CECA8635}"/>
                </a:ext>
              </a:extLst>
            </p:cNvPr>
            <p:cNvSpPr/>
            <p:nvPr/>
          </p:nvSpPr>
          <p:spPr>
            <a:xfrm>
              <a:off x="9794179" y="3383802"/>
              <a:ext cx="65127" cy="65161"/>
            </a:xfrm>
            <a:custGeom>
              <a:avLst/>
              <a:gdLst>
                <a:gd name="connsiteX0" fmla="*/ 13563 w 65127"/>
                <a:gd name="connsiteY0" fmla="*/ 65162 h 65161"/>
                <a:gd name="connsiteX1" fmla="*/ 3977 w 65127"/>
                <a:gd name="connsiteY1" fmla="*/ 61151 h 65161"/>
                <a:gd name="connsiteX2" fmla="*/ 3977 w 65127"/>
                <a:gd name="connsiteY2" fmla="*/ 41911 h 65161"/>
                <a:gd name="connsiteX3" fmla="*/ 41911 w 65127"/>
                <a:gd name="connsiteY3" fmla="*/ 3977 h 65161"/>
                <a:gd name="connsiteX4" fmla="*/ 61151 w 65127"/>
                <a:gd name="connsiteY4" fmla="*/ 3977 h 65161"/>
                <a:gd name="connsiteX5" fmla="*/ 61151 w 65127"/>
                <a:gd name="connsiteY5" fmla="*/ 23216 h 65161"/>
                <a:gd name="connsiteX6" fmla="*/ 23216 w 65127"/>
                <a:gd name="connsiteY6" fmla="*/ 61151 h 65161"/>
                <a:gd name="connsiteX7" fmla="*/ 13631 w 65127"/>
                <a:gd name="connsiteY7" fmla="*/ 65162 h 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27" h="65161">
                  <a:moveTo>
                    <a:pt x="13563" y="65162"/>
                  </a:moveTo>
                  <a:cubicBezTo>
                    <a:pt x="10096" y="65162"/>
                    <a:pt x="6628" y="63802"/>
                    <a:pt x="3977" y="61151"/>
                  </a:cubicBezTo>
                  <a:cubicBezTo>
                    <a:pt x="-1326" y="55848"/>
                    <a:pt x="-1326" y="47214"/>
                    <a:pt x="3977" y="41911"/>
                  </a:cubicBezTo>
                  <a:lnTo>
                    <a:pt x="41911" y="3977"/>
                  </a:lnTo>
                  <a:cubicBezTo>
                    <a:pt x="47214" y="-1326"/>
                    <a:pt x="55848" y="-1326"/>
                    <a:pt x="61151" y="3977"/>
                  </a:cubicBezTo>
                  <a:cubicBezTo>
                    <a:pt x="66453" y="9280"/>
                    <a:pt x="66453" y="17913"/>
                    <a:pt x="61151" y="23216"/>
                  </a:cubicBezTo>
                  <a:lnTo>
                    <a:pt x="23216" y="61151"/>
                  </a:lnTo>
                  <a:cubicBezTo>
                    <a:pt x="20565" y="63802"/>
                    <a:pt x="17098" y="65162"/>
                    <a:pt x="13631" y="65162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 254">
              <a:extLst>
                <a:ext uri="{FF2B5EF4-FFF2-40B4-BE49-F238E27FC236}">
                  <a16:creationId xmlns:a16="http://schemas.microsoft.com/office/drawing/2014/main" id="{EB62D1CC-7921-7C45-B1EE-57EE7B96BB5E}"/>
                </a:ext>
              </a:extLst>
            </p:cNvPr>
            <p:cNvSpPr/>
            <p:nvPr/>
          </p:nvSpPr>
          <p:spPr>
            <a:xfrm>
              <a:off x="9690743" y="3316465"/>
              <a:ext cx="543" cy="475"/>
            </a:xfrm>
            <a:custGeom>
              <a:avLst/>
              <a:gdLst>
                <a:gd name="connsiteX0" fmla="*/ 476 w 543"/>
                <a:gd name="connsiteY0" fmla="*/ 476 h 475"/>
                <a:gd name="connsiteX1" fmla="*/ 0 w 543"/>
                <a:gd name="connsiteY1" fmla="*/ 0 h 475"/>
                <a:gd name="connsiteX2" fmla="*/ 0 w 543"/>
                <a:gd name="connsiteY2" fmla="*/ 0 h 475"/>
                <a:gd name="connsiteX3" fmla="*/ 544 w 543"/>
                <a:gd name="connsiteY3" fmla="*/ 476 h 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" h="475">
                  <a:moveTo>
                    <a:pt x="476" y="476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340" y="340"/>
                    <a:pt x="544" y="47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 319">
              <a:extLst>
                <a:ext uri="{FF2B5EF4-FFF2-40B4-BE49-F238E27FC236}">
                  <a16:creationId xmlns:a16="http://schemas.microsoft.com/office/drawing/2014/main" id="{3A08C396-9851-F943-8014-1CD254FD6287}"/>
                </a:ext>
              </a:extLst>
            </p:cNvPr>
            <p:cNvSpPr/>
            <p:nvPr/>
          </p:nvSpPr>
          <p:spPr>
            <a:xfrm>
              <a:off x="9039332" y="3250726"/>
              <a:ext cx="758076" cy="661404"/>
            </a:xfrm>
            <a:custGeom>
              <a:avLst/>
              <a:gdLst>
                <a:gd name="connsiteX0" fmla="*/ 670922 w 758076"/>
                <a:gd name="connsiteY0" fmla="*/ 197082 h 661404"/>
                <a:gd name="connsiteX1" fmla="*/ 670922 w 758076"/>
                <a:gd name="connsiteY1" fmla="*/ 27125 h 661404"/>
                <a:gd name="connsiteX2" fmla="*/ 643797 w 758076"/>
                <a:gd name="connsiteY2" fmla="*/ 0 h 661404"/>
                <a:gd name="connsiteX3" fmla="*/ 630133 w 758076"/>
                <a:gd name="connsiteY3" fmla="*/ 3739 h 661404"/>
                <a:gd name="connsiteX4" fmla="*/ 613409 w 758076"/>
                <a:gd name="connsiteY4" fmla="*/ 13189 h 661404"/>
                <a:gd name="connsiteX5" fmla="*/ 348412 w 758076"/>
                <a:gd name="connsiteY5" fmla="*/ 167374 h 661404"/>
                <a:gd name="connsiteX6" fmla="*/ 127196 w 758076"/>
                <a:gd name="connsiteY6" fmla="*/ 167374 h 661404"/>
                <a:gd name="connsiteX7" fmla="*/ 80900 w 758076"/>
                <a:gd name="connsiteY7" fmla="*/ 201569 h 661404"/>
                <a:gd name="connsiteX8" fmla="*/ 53638 w 758076"/>
                <a:gd name="connsiteY8" fmla="*/ 201569 h 661404"/>
                <a:gd name="connsiteX9" fmla="*/ 0 w 758076"/>
                <a:gd name="connsiteY9" fmla="*/ 262074 h 661404"/>
                <a:gd name="connsiteX10" fmla="*/ 0 w 758076"/>
                <a:gd name="connsiteY10" fmla="*/ 342565 h 661404"/>
                <a:gd name="connsiteX11" fmla="*/ 53638 w 758076"/>
                <a:gd name="connsiteY11" fmla="*/ 403070 h 661404"/>
                <a:gd name="connsiteX12" fmla="*/ 80900 w 758076"/>
                <a:gd name="connsiteY12" fmla="*/ 403070 h 661404"/>
                <a:gd name="connsiteX13" fmla="*/ 127196 w 758076"/>
                <a:gd name="connsiteY13" fmla="*/ 437265 h 661404"/>
                <a:gd name="connsiteX14" fmla="*/ 137393 w 758076"/>
                <a:gd name="connsiteY14" fmla="*/ 437265 h 661404"/>
                <a:gd name="connsiteX15" fmla="*/ 183826 w 758076"/>
                <a:gd name="connsiteY15" fmla="*/ 635503 h 661404"/>
                <a:gd name="connsiteX16" fmla="*/ 216661 w 758076"/>
                <a:gd name="connsiteY16" fmla="*/ 661405 h 661404"/>
                <a:gd name="connsiteX17" fmla="*/ 269348 w 758076"/>
                <a:gd name="connsiteY17" fmla="*/ 661405 h 661404"/>
                <a:gd name="connsiteX18" fmla="*/ 289743 w 758076"/>
                <a:gd name="connsiteY18" fmla="*/ 651819 h 661404"/>
                <a:gd name="connsiteX19" fmla="*/ 295521 w 758076"/>
                <a:gd name="connsiteY19" fmla="*/ 629521 h 661404"/>
                <a:gd name="connsiteX20" fmla="*/ 294773 w 758076"/>
                <a:gd name="connsiteY20" fmla="*/ 625374 h 661404"/>
                <a:gd name="connsiteX21" fmla="*/ 294434 w 758076"/>
                <a:gd name="connsiteY21" fmla="*/ 623674 h 661404"/>
                <a:gd name="connsiteX22" fmla="*/ 293278 w 758076"/>
                <a:gd name="connsiteY22" fmla="*/ 617080 h 661404"/>
                <a:gd name="connsiteX23" fmla="*/ 293278 w 758076"/>
                <a:gd name="connsiteY23" fmla="*/ 616944 h 661404"/>
                <a:gd name="connsiteX24" fmla="*/ 292870 w 758076"/>
                <a:gd name="connsiteY24" fmla="*/ 614701 h 661404"/>
                <a:gd name="connsiteX25" fmla="*/ 292734 w 758076"/>
                <a:gd name="connsiteY25" fmla="*/ 613749 h 661404"/>
                <a:gd name="connsiteX26" fmla="*/ 291714 w 758076"/>
                <a:gd name="connsiteY26" fmla="*/ 607902 h 661404"/>
                <a:gd name="connsiteX27" fmla="*/ 280089 w 758076"/>
                <a:gd name="connsiteY27" fmla="*/ 489272 h 661404"/>
                <a:gd name="connsiteX28" fmla="*/ 280021 w 758076"/>
                <a:gd name="connsiteY28" fmla="*/ 479891 h 661404"/>
                <a:gd name="connsiteX29" fmla="*/ 281109 w 758076"/>
                <a:gd name="connsiteY29" fmla="*/ 446715 h 661404"/>
                <a:gd name="connsiteX30" fmla="*/ 281789 w 758076"/>
                <a:gd name="connsiteY30" fmla="*/ 437265 h 661404"/>
                <a:gd name="connsiteX31" fmla="*/ 348548 w 758076"/>
                <a:gd name="connsiteY31" fmla="*/ 437265 h 661404"/>
                <a:gd name="connsiteX32" fmla="*/ 613681 w 758076"/>
                <a:gd name="connsiteY32" fmla="*/ 591518 h 661404"/>
                <a:gd name="connsiteX33" fmla="*/ 629861 w 758076"/>
                <a:gd name="connsiteY33" fmla="*/ 600628 h 661404"/>
                <a:gd name="connsiteX34" fmla="*/ 644001 w 758076"/>
                <a:gd name="connsiteY34" fmla="*/ 604639 h 661404"/>
                <a:gd name="connsiteX35" fmla="*/ 671058 w 758076"/>
                <a:gd name="connsiteY35" fmla="*/ 577582 h 661404"/>
                <a:gd name="connsiteX36" fmla="*/ 671058 w 758076"/>
                <a:gd name="connsiteY36" fmla="*/ 397495 h 661404"/>
                <a:gd name="connsiteX37" fmla="*/ 758076 w 758076"/>
                <a:gd name="connsiteY37" fmla="*/ 297289 h 661404"/>
                <a:gd name="connsiteX38" fmla="*/ 671058 w 758076"/>
                <a:gd name="connsiteY38" fmla="*/ 197082 h 661404"/>
                <a:gd name="connsiteX39" fmla="*/ 729388 w 758076"/>
                <a:gd name="connsiteY39" fmla="*/ 297289 h 661404"/>
                <a:gd name="connsiteX40" fmla="*/ 670922 w 758076"/>
                <a:gd name="connsiteY40" fmla="*/ 368603 h 661404"/>
                <a:gd name="connsiteX41" fmla="*/ 670922 w 758076"/>
                <a:gd name="connsiteY41" fmla="*/ 225975 h 661404"/>
                <a:gd name="connsiteX42" fmla="*/ 729388 w 758076"/>
                <a:gd name="connsiteY42" fmla="*/ 297289 h 661404"/>
                <a:gd name="connsiteX43" fmla="*/ 642370 w 758076"/>
                <a:gd name="connsiteY43" fmla="*/ 29505 h 661404"/>
                <a:gd name="connsiteX44" fmla="*/ 642370 w 758076"/>
                <a:gd name="connsiteY44" fmla="*/ 575067 h 661404"/>
                <a:gd name="connsiteX45" fmla="*/ 627753 w 758076"/>
                <a:gd name="connsiteY45" fmla="*/ 566841 h 661404"/>
                <a:gd name="connsiteX46" fmla="*/ 366495 w 758076"/>
                <a:gd name="connsiteY46" fmla="*/ 414831 h 661404"/>
                <a:gd name="connsiteX47" fmla="*/ 366495 w 758076"/>
                <a:gd name="connsiteY47" fmla="*/ 189944 h 661404"/>
                <a:gd name="connsiteX48" fmla="*/ 627617 w 758076"/>
                <a:gd name="connsiteY48" fmla="*/ 38002 h 661404"/>
                <a:gd name="connsiteX49" fmla="*/ 642370 w 758076"/>
                <a:gd name="connsiteY49" fmla="*/ 29505 h 661404"/>
                <a:gd name="connsiteX50" fmla="*/ 252488 w 758076"/>
                <a:gd name="connsiteY50" fmla="*/ 444947 h 661404"/>
                <a:gd name="connsiteX51" fmla="*/ 251332 w 758076"/>
                <a:gd name="connsiteY51" fmla="*/ 479959 h 661404"/>
                <a:gd name="connsiteX52" fmla="*/ 251400 w 758076"/>
                <a:gd name="connsiteY52" fmla="*/ 490020 h 661404"/>
                <a:gd name="connsiteX53" fmla="*/ 263433 w 758076"/>
                <a:gd name="connsiteY53" fmla="*/ 612797 h 661404"/>
                <a:gd name="connsiteX54" fmla="*/ 263909 w 758076"/>
                <a:gd name="connsiteY54" fmla="*/ 615312 h 661404"/>
                <a:gd name="connsiteX55" fmla="*/ 264453 w 758076"/>
                <a:gd name="connsiteY55" fmla="*/ 618576 h 661404"/>
                <a:gd name="connsiteX56" fmla="*/ 265133 w 758076"/>
                <a:gd name="connsiteY56" fmla="*/ 622315 h 661404"/>
                <a:gd name="connsiteX57" fmla="*/ 266289 w 758076"/>
                <a:gd name="connsiteY57" fmla="*/ 628977 h 661404"/>
                <a:gd name="connsiteX58" fmla="*/ 266629 w 758076"/>
                <a:gd name="connsiteY58" fmla="*/ 630881 h 661404"/>
                <a:gd name="connsiteX59" fmla="*/ 267036 w 758076"/>
                <a:gd name="connsiteY59" fmla="*/ 632852 h 661404"/>
                <a:gd name="connsiteX60" fmla="*/ 216593 w 758076"/>
                <a:gd name="connsiteY60" fmla="*/ 632852 h 661404"/>
                <a:gd name="connsiteX61" fmla="*/ 211563 w 758076"/>
                <a:gd name="connsiteY61" fmla="*/ 628977 h 661404"/>
                <a:gd name="connsiteX62" fmla="*/ 166694 w 758076"/>
                <a:gd name="connsiteY62" fmla="*/ 437333 h 661404"/>
                <a:gd name="connsiteX63" fmla="*/ 252964 w 758076"/>
                <a:gd name="connsiteY63" fmla="*/ 437333 h 661404"/>
                <a:gd name="connsiteX64" fmla="*/ 252488 w 758076"/>
                <a:gd name="connsiteY64" fmla="*/ 445015 h 661404"/>
                <a:gd name="connsiteX65" fmla="*/ 338011 w 758076"/>
                <a:gd name="connsiteY65" fmla="*/ 195926 h 661404"/>
                <a:gd name="connsiteX66" fmla="*/ 338011 w 758076"/>
                <a:gd name="connsiteY66" fmla="*/ 408713 h 661404"/>
                <a:gd name="connsiteX67" fmla="*/ 127196 w 758076"/>
                <a:gd name="connsiteY67" fmla="*/ 408713 h 661404"/>
                <a:gd name="connsiteX68" fmla="*/ 107277 w 758076"/>
                <a:gd name="connsiteY68" fmla="*/ 388794 h 661404"/>
                <a:gd name="connsiteX69" fmla="*/ 107277 w 758076"/>
                <a:gd name="connsiteY69" fmla="*/ 215777 h 661404"/>
                <a:gd name="connsiteX70" fmla="*/ 127196 w 758076"/>
                <a:gd name="connsiteY70" fmla="*/ 195858 h 661404"/>
                <a:gd name="connsiteX71" fmla="*/ 338011 w 758076"/>
                <a:gd name="connsiteY71" fmla="*/ 195858 h 661404"/>
                <a:gd name="connsiteX72" fmla="*/ 78792 w 758076"/>
                <a:gd name="connsiteY72" fmla="*/ 230122 h 661404"/>
                <a:gd name="connsiteX73" fmla="*/ 78792 w 758076"/>
                <a:gd name="connsiteY73" fmla="*/ 374585 h 661404"/>
                <a:gd name="connsiteX74" fmla="*/ 53706 w 758076"/>
                <a:gd name="connsiteY74" fmla="*/ 374585 h 661404"/>
                <a:gd name="connsiteX75" fmla="*/ 28553 w 758076"/>
                <a:gd name="connsiteY75" fmla="*/ 342633 h 661404"/>
                <a:gd name="connsiteX76" fmla="*/ 28553 w 758076"/>
                <a:gd name="connsiteY76" fmla="*/ 262142 h 661404"/>
                <a:gd name="connsiteX77" fmla="*/ 53706 w 758076"/>
                <a:gd name="connsiteY77" fmla="*/ 230190 h 661404"/>
                <a:gd name="connsiteX78" fmla="*/ 78792 w 758076"/>
                <a:gd name="connsiteY78" fmla="*/ 230190 h 6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758076" h="661404">
                  <a:moveTo>
                    <a:pt x="670922" y="197082"/>
                  </a:moveTo>
                  <a:lnTo>
                    <a:pt x="670922" y="27125"/>
                  </a:lnTo>
                  <a:cubicBezTo>
                    <a:pt x="670922" y="12169"/>
                    <a:pt x="658753" y="0"/>
                    <a:pt x="643797" y="0"/>
                  </a:cubicBezTo>
                  <a:cubicBezTo>
                    <a:pt x="638970" y="0"/>
                    <a:pt x="634144" y="1292"/>
                    <a:pt x="630133" y="3739"/>
                  </a:cubicBezTo>
                  <a:lnTo>
                    <a:pt x="613409" y="13189"/>
                  </a:lnTo>
                  <a:lnTo>
                    <a:pt x="348412" y="167374"/>
                  </a:lnTo>
                  <a:lnTo>
                    <a:pt x="127196" y="167374"/>
                  </a:lnTo>
                  <a:cubicBezTo>
                    <a:pt x="106121" y="167374"/>
                    <a:pt x="87154" y="181378"/>
                    <a:pt x="80900" y="201569"/>
                  </a:cubicBezTo>
                  <a:lnTo>
                    <a:pt x="53638" y="201569"/>
                  </a:lnTo>
                  <a:cubicBezTo>
                    <a:pt x="24066" y="201569"/>
                    <a:pt x="0" y="228694"/>
                    <a:pt x="0" y="262074"/>
                  </a:cubicBezTo>
                  <a:lnTo>
                    <a:pt x="0" y="342565"/>
                  </a:lnTo>
                  <a:cubicBezTo>
                    <a:pt x="0" y="375945"/>
                    <a:pt x="24066" y="403070"/>
                    <a:pt x="53638" y="403070"/>
                  </a:cubicBezTo>
                  <a:lnTo>
                    <a:pt x="80900" y="403070"/>
                  </a:lnTo>
                  <a:cubicBezTo>
                    <a:pt x="87154" y="423193"/>
                    <a:pt x="106053" y="437265"/>
                    <a:pt x="127196" y="437265"/>
                  </a:cubicBezTo>
                  <a:lnTo>
                    <a:pt x="137393" y="437265"/>
                  </a:lnTo>
                  <a:lnTo>
                    <a:pt x="183826" y="635503"/>
                  </a:lnTo>
                  <a:cubicBezTo>
                    <a:pt x="187429" y="650731"/>
                    <a:pt x="200957" y="661405"/>
                    <a:pt x="216661" y="661405"/>
                  </a:cubicBezTo>
                  <a:lnTo>
                    <a:pt x="269348" y="661405"/>
                  </a:lnTo>
                  <a:cubicBezTo>
                    <a:pt x="277234" y="661405"/>
                    <a:pt x="284644" y="657938"/>
                    <a:pt x="289743" y="651819"/>
                  </a:cubicBezTo>
                  <a:cubicBezTo>
                    <a:pt x="294909" y="645565"/>
                    <a:pt x="297017" y="637475"/>
                    <a:pt x="295521" y="629521"/>
                  </a:cubicBezTo>
                  <a:cubicBezTo>
                    <a:pt x="295317" y="628229"/>
                    <a:pt x="295045" y="626869"/>
                    <a:pt x="294773" y="625374"/>
                  </a:cubicBezTo>
                  <a:lnTo>
                    <a:pt x="294434" y="623674"/>
                  </a:lnTo>
                  <a:cubicBezTo>
                    <a:pt x="294094" y="621703"/>
                    <a:pt x="293686" y="619663"/>
                    <a:pt x="293278" y="617080"/>
                  </a:cubicBezTo>
                  <a:lnTo>
                    <a:pt x="293278" y="616944"/>
                  </a:lnTo>
                  <a:cubicBezTo>
                    <a:pt x="293074" y="616196"/>
                    <a:pt x="292938" y="615448"/>
                    <a:pt x="292870" y="614701"/>
                  </a:cubicBezTo>
                  <a:cubicBezTo>
                    <a:pt x="292870" y="614361"/>
                    <a:pt x="292802" y="614021"/>
                    <a:pt x="292734" y="613749"/>
                  </a:cubicBezTo>
                  <a:lnTo>
                    <a:pt x="291714" y="607902"/>
                  </a:lnTo>
                  <a:cubicBezTo>
                    <a:pt x="287839" y="584652"/>
                    <a:pt x="281177" y="538424"/>
                    <a:pt x="280089" y="489272"/>
                  </a:cubicBezTo>
                  <a:cubicBezTo>
                    <a:pt x="280021" y="486213"/>
                    <a:pt x="280021" y="482950"/>
                    <a:pt x="280021" y="479891"/>
                  </a:cubicBezTo>
                  <a:cubicBezTo>
                    <a:pt x="280021" y="468198"/>
                    <a:pt x="280293" y="457048"/>
                    <a:pt x="281109" y="446715"/>
                  </a:cubicBezTo>
                  <a:cubicBezTo>
                    <a:pt x="281245" y="443792"/>
                    <a:pt x="281449" y="440733"/>
                    <a:pt x="281789" y="437265"/>
                  </a:cubicBezTo>
                  <a:lnTo>
                    <a:pt x="348548" y="437265"/>
                  </a:lnTo>
                  <a:lnTo>
                    <a:pt x="613681" y="591518"/>
                  </a:lnTo>
                  <a:lnTo>
                    <a:pt x="629861" y="600628"/>
                  </a:lnTo>
                  <a:cubicBezTo>
                    <a:pt x="634144" y="603279"/>
                    <a:pt x="639038" y="604639"/>
                    <a:pt x="644001" y="604639"/>
                  </a:cubicBezTo>
                  <a:cubicBezTo>
                    <a:pt x="658957" y="604639"/>
                    <a:pt x="671058" y="592470"/>
                    <a:pt x="671058" y="577582"/>
                  </a:cubicBezTo>
                  <a:lnTo>
                    <a:pt x="671058" y="397495"/>
                  </a:lnTo>
                  <a:cubicBezTo>
                    <a:pt x="720754" y="390425"/>
                    <a:pt x="758076" y="347460"/>
                    <a:pt x="758076" y="297289"/>
                  </a:cubicBezTo>
                  <a:cubicBezTo>
                    <a:pt x="758076" y="247118"/>
                    <a:pt x="720686" y="204152"/>
                    <a:pt x="671058" y="197082"/>
                  </a:cubicBezTo>
                  <a:close/>
                  <a:moveTo>
                    <a:pt x="729388" y="297289"/>
                  </a:moveTo>
                  <a:cubicBezTo>
                    <a:pt x="729388" y="331960"/>
                    <a:pt x="704846" y="361805"/>
                    <a:pt x="670922" y="368603"/>
                  </a:cubicBezTo>
                  <a:lnTo>
                    <a:pt x="670922" y="225975"/>
                  </a:lnTo>
                  <a:cubicBezTo>
                    <a:pt x="704846" y="232773"/>
                    <a:pt x="729388" y="262618"/>
                    <a:pt x="729388" y="297289"/>
                  </a:cubicBezTo>
                  <a:close/>
                  <a:moveTo>
                    <a:pt x="642370" y="29505"/>
                  </a:moveTo>
                  <a:lnTo>
                    <a:pt x="642370" y="575067"/>
                  </a:lnTo>
                  <a:lnTo>
                    <a:pt x="627753" y="566841"/>
                  </a:lnTo>
                  <a:lnTo>
                    <a:pt x="366495" y="414831"/>
                  </a:lnTo>
                  <a:lnTo>
                    <a:pt x="366495" y="189944"/>
                  </a:lnTo>
                  <a:lnTo>
                    <a:pt x="627617" y="38002"/>
                  </a:lnTo>
                  <a:lnTo>
                    <a:pt x="642370" y="29505"/>
                  </a:lnTo>
                  <a:close/>
                  <a:moveTo>
                    <a:pt x="252488" y="444947"/>
                  </a:moveTo>
                  <a:cubicBezTo>
                    <a:pt x="251672" y="455757"/>
                    <a:pt x="251264" y="467586"/>
                    <a:pt x="251332" y="479959"/>
                  </a:cubicBezTo>
                  <a:cubicBezTo>
                    <a:pt x="251332" y="483290"/>
                    <a:pt x="251332" y="486757"/>
                    <a:pt x="251400" y="490020"/>
                  </a:cubicBezTo>
                  <a:cubicBezTo>
                    <a:pt x="252488" y="540803"/>
                    <a:pt x="259422" y="588731"/>
                    <a:pt x="263433" y="612797"/>
                  </a:cubicBezTo>
                  <a:lnTo>
                    <a:pt x="263909" y="615312"/>
                  </a:lnTo>
                  <a:cubicBezTo>
                    <a:pt x="264113" y="616400"/>
                    <a:pt x="264317" y="617556"/>
                    <a:pt x="264453" y="618576"/>
                  </a:cubicBezTo>
                  <a:cubicBezTo>
                    <a:pt x="264589" y="619731"/>
                    <a:pt x="264793" y="620955"/>
                    <a:pt x="265133" y="622315"/>
                  </a:cubicBezTo>
                  <a:cubicBezTo>
                    <a:pt x="265541" y="624626"/>
                    <a:pt x="265949" y="626801"/>
                    <a:pt x="266289" y="628977"/>
                  </a:cubicBezTo>
                  <a:lnTo>
                    <a:pt x="266629" y="630881"/>
                  </a:lnTo>
                  <a:cubicBezTo>
                    <a:pt x="266765" y="631492"/>
                    <a:pt x="266901" y="632172"/>
                    <a:pt x="267036" y="632852"/>
                  </a:cubicBezTo>
                  <a:lnTo>
                    <a:pt x="216593" y="632852"/>
                  </a:lnTo>
                  <a:cubicBezTo>
                    <a:pt x="214214" y="632852"/>
                    <a:pt x="212038" y="631220"/>
                    <a:pt x="211563" y="628977"/>
                  </a:cubicBezTo>
                  <a:lnTo>
                    <a:pt x="166694" y="437333"/>
                  </a:lnTo>
                  <a:lnTo>
                    <a:pt x="252964" y="437333"/>
                  </a:lnTo>
                  <a:cubicBezTo>
                    <a:pt x="252760" y="439985"/>
                    <a:pt x="252624" y="442568"/>
                    <a:pt x="252488" y="445015"/>
                  </a:cubicBezTo>
                  <a:close/>
                  <a:moveTo>
                    <a:pt x="338011" y="195926"/>
                  </a:moveTo>
                  <a:lnTo>
                    <a:pt x="338011" y="408713"/>
                  </a:lnTo>
                  <a:lnTo>
                    <a:pt x="127196" y="408713"/>
                  </a:lnTo>
                  <a:cubicBezTo>
                    <a:pt x="116251" y="408713"/>
                    <a:pt x="107277" y="399807"/>
                    <a:pt x="107277" y="388794"/>
                  </a:cubicBezTo>
                  <a:lnTo>
                    <a:pt x="107277" y="215777"/>
                  </a:lnTo>
                  <a:cubicBezTo>
                    <a:pt x="107277" y="204832"/>
                    <a:pt x="116183" y="195858"/>
                    <a:pt x="127196" y="195858"/>
                  </a:cubicBezTo>
                  <a:lnTo>
                    <a:pt x="338011" y="195858"/>
                  </a:lnTo>
                  <a:close/>
                  <a:moveTo>
                    <a:pt x="78792" y="230122"/>
                  </a:moveTo>
                  <a:lnTo>
                    <a:pt x="78792" y="374585"/>
                  </a:lnTo>
                  <a:lnTo>
                    <a:pt x="53706" y="374585"/>
                  </a:lnTo>
                  <a:cubicBezTo>
                    <a:pt x="39838" y="374585"/>
                    <a:pt x="28553" y="360241"/>
                    <a:pt x="28553" y="342633"/>
                  </a:cubicBezTo>
                  <a:lnTo>
                    <a:pt x="28553" y="262142"/>
                  </a:lnTo>
                  <a:cubicBezTo>
                    <a:pt x="28553" y="244534"/>
                    <a:pt x="39838" y="230190"/>
                    <a:pt x="53706" y="230190"/>
                  </a:cubicBezTo>
                  <a:lnTo>
                    <a:pt x="78792" y="230190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 320">
              <a:extLst>
                <a:ext uri="{FF2B5EF4-FFF2-40B4-BE49-F238E27FC236}">
                  <a16:creationId xmlns:a16="http://schemas.microsoft.com/office/drawing/2014/main" id="{191BF53D-FE2F-6941-8916-2C1E510B5D05}"/>
                </a:ext>
              </a:extLst>
            </p:cNvPr>
            <p:cNvSpPr/>
            <p:nvPr/>
          </p:nvSpPr>
          <p:spPr>
            <a:xfrm>
              <a:off x="9840782" y="3534418"/>
              <a:ext cx="80831" cy="27193"/>
            </a:xfrm>
            <a:custGeom>
              <a:avLst/>
              <a:gdLst>
                <a:gd name="connsiteX0" fmla="*/ 67235 w 80831"/>
                <a:gd name="connsiteY0" fmla="*/ 27193 h 27193"/>
                <a:gd name="connsiteX1" fmla="*/ 13597 w 80831"/>
                <a:gd name="connsiteY1" fmla="*/ 27193 h 27193"/>
                <a:gd name="connsiteX2" fmla="*/ 0 w 80831"/>
                <a:gd name="connsiteY2" fmla="*/ 13597 h 27193"/>
                <a:gd name="connsiteX3" fmla="*/ 13597 w 80831"/>
                <a:gd name="connsiteY3" fmla="*/ 0 h 27193"/>
                <a:gd name="connsiteX4" fmla="*/ 67235 w 80831"/>
                <a:gd name="connsiteY4" fmla="*/ 0 h 27193"/>
                <a:gd name="connsiteX5" fmla="*/ 80832 w 80831"/>
                <a:gd name="connsiteY5" fmla="*/ 13597 h 27193"/>
                <a:gd name="connsiteX6" fmla="*/ 67235 w 80831"/>
                <a:gd name="connsiteY6" fmla="*/ 27193 h 2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831" h="27193">
                  <a:moveTo>
                    <a:pt x="67235" y="27193"/>
                  </a:moveTo>
                  <a:lnTo>
                    <a:pt x="13597" y="27193"/>
                  </a:lnTo>
                  <a:cubicBezTo>
                    <a:pt x="6050" y="27193"/>
                    <a:pt x="0" y="21075"/>
                    <a:pt x="0" y="13597"/>
                  </a:cubicBezTo>
                  <a:cubicBezTo>
                    <a:pt x="0" y="6118"/>
                    <a:pt x="6050" y="0"/>
                    <a:pt x="13597" y="0"/>
                  </a:cubicBezTo>
                  <a:lnTo>
                    <a:pt x="67235" y="0"/>
                  </a:lnTo>
                  <a:cubicBezTo>
                    <a:pt x="74713" y="0"/>
                    <a:pt x="80832" y="6118"/>
                    <a:pt x="80832" y="13597"/>
                  </a:cubicBezTo>
                  <a:cubicBezTo>
                    <a:pt x="80832" y="21075"/>
                    <a:pt x="74713" y="27193"/>
                    <a:pt x="67235" y="2719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 321">
              <a:extLst>
                <a:ext uri="{FF2B5EF4-FFF2-40B4-BE49-F238E27FC236}">
                  <a16:creationId xmlns:a16="http://schemas.microsoft.com/office/drawing/2014/main" id="{12038EFA-B384-F547-85A8-70A8C4995E11}"/>
                </a:ext>
              </a:extLst>
            </p:cNvPr>
            <p:cNvSpPr/>
            <p:nvPr/>
          </p:nvSpPr>
          <p:spPr>
            <a:xfrm>
              <a:off x="9794179" y="3647032"/>
              <a:ext cx="65127" cy="65161"/>
            </a:xfrm>
            <a:custGeom>
              <a:avLst/>
              <a:gdLst>
                <a:gd name="connsiteX0" fmla="*/ 51497 w 65127"/>
                <a:gd name="connsiteY0" fmla="*/ 65162 h 65161"/>
                <a:gd name="connsiteX1" fmla="*/ 41911 w 65127"/>
                <a:gd name="connsiteY1" fmla="*/ 61151 h 65161"/>
                <a:gd name="connsiteX2" fmla="*/ 3977 w 65127"/>
                <a:gd name="connsiteY2" fmla="*/ 23216 h 65161"/>
                <a:gd name="connsiteX3" fmla="*/ 3977 w 65127"/>
                <a:gd name="connsiteY3" fmla="*/ 3977 h 65161"/>
                <a:gd name="connsiteX4" fmla="*/ 23216 w 65127"/>
                <a:gd name="connsiteY4" fmla="*/ 3977 h 65161"/>
                <a:gd name="connsiteX5" fmla="*/ 61151 w 65127"/>
                <a:gd name="connsiteY5" fmla="*/ 41911 h 65161"/>
                <a:gd name="connsiteX6" fmla="*/ 61151 w 65127"/>
                <a:gd name="connsiteY6" fmla="*/ 61151 h 65161"/>
                <a:gd name="connsiteX7" fmla="*/ 51565 w 65127"/>
                <a:gd name="connsiteY7" fmla="*/ 65162 h 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27" h="65161">
                  <a:moveTo>
                    <a:pt x="51497" y="65162"/>
                  </a:moveTo>
                  <a:cubicBezTo>
                    <a:pt x="48030" y="65162"/>
                    <a:pt x="44563" y="63802"/>
                    <a:pt x="41911" y="61151"/>
                  </a:cubicBezTo>
                  <a:lnTo>
                    <a:pt x="3977" y="23216"/>
                  </a:lnTo>
                  <a:cubicBezTo>
                    <a:pt x="-1326" y="17913"/>
                    <a:pt x="-1326" y="9280"/>
                    <a:pt x="3977" y="3977"/>
                  </a:cubicBezTo>
                  <a:cubicBezTo>
                    <a:pt x="9280" y="-1326"/>
                    <a:pt x="17913" y="-1326"/>
                    <a:pt x="23216" y="3977"/>
                  </a:cubicBezTo>
                  <a:lnTo>
                    <a:pt x="61151" y="41911"/>
                  </a:lnTo>
                  <a:cubicBezTo>
                    <a:pt x="66453" y="47214"/>
                    <a:pt x="66453" y="55848"/>
                    <a:pt x="61151" y="61151"/>
                  </a:cubicBezTo>
                  <a:cubicBezTo>
                    <a:pt x="58499" y="63802"/>
                    <a:pt x="55032" y="65162"/>
                    <a:pt x="51565" y="65162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 326">
              <a:extLst>
                <a:ext uri="{FF2B5EF4-FFF2-40B4-BE49-F238E27FC236}">
                  <a16:creationId xmlns:a16="http://schemas.microsoft.com/office/drawing/2014/main" id="{A6D31169-5862-D64B-BC1F-A807CA42C7D4}"/>
                </a:ext>
              </a:extLst>
            </p:cNvPr>
            <p:cNvSpPr/>
            <p:nvPr/>
          </p:nvSpPr>
          <p:spPr>
            <a:xfrm>
              <a:off x="9794179" y="3383802"/>
              <a:ext cx="65127" cy="65161"/>
            </a:xfrm>
            <a:custGeom>
              <a:avLst/>
              <a:gdLst>
                <a:gd name="connsiteX0" fmla="*/ 13563 w 65127"/>
                <a:gd name="connsiteY0" fmla="*/ 65162 h 65161"/>
                <a:gd name="connsiteX1" fmla="*/ 3977 w 65127"/>
                <a:gd name="connsiteY1" fmla="*/ 61151 h 65161"/>
                <a:gd name="connsiteX2" fmla="*/ 3977 w 65127"/>
                <a:gd name="connsiteY2" fmla="*/ 41911 h 65161"/>
                <a:gd name="connsiteX3" fmla="*/ 41911 w 65127"/>
                <a:gd name="connsiteY3" fmla="*/ 3977 h 65161"/>
                <a:gd name="connsiteX4" fmla="*/ 61151 w 65127"/>
                <a:gd name="connsiteY4" fmla="*/ 3977 h 65161"/>
                <a:gd name="connsiteX5" fmla="*/ 61151 w 65127"/>
                <a:gd name="connsiteY5" fmla="*/ 23216 h 65161"/>
                <a:gd name="connsiteX6" fmla="*/ 23216 w 65127"/>
                <a:gd name="connsiteY6" fmla="*/ 61151 h 65161"/>
                <a:gd name="connsiteX7" fmla="*/ 13631 w 65127"/>
                <a:gd name="connsiteY7" fmla="*/ 65162 h 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27" h="65161">
                  <a:moveTo>
                    <a:pt x="13563" y="65162"/>
                  </a:moveTo>
                  <a:cubicBezTo>
                    <a:pt x="10096" y="65162"/>
                    <a:pt x="6628" y="63802"/>
                    <a:pt x="3977" y="61151"/>
                  </a:cubicBezTo>
                  <a:cubicBezTo>
                    <a:pt x="-1326" y="55848"/>
                    <a:pt x="-1326" y="47214"/>
                    <a:pt x="3977" y="41911"/>
                  </a:cubicBezTo>
                  <a:lnTo>
                    <a:pt x="41911" y="3977"/>
                  </a:lnTo>
                  <a:cubicBezTo>
                    <a:pt x="47214" y="-1326"/>
                    <a:pt x="55848" y="-1326"/>
                    <a:pt x="61151" y="3977"/>
                  </a:cubicBezTo>
                  <a:cubicBezTo>
                    <a:pt x="66453" y="9280"/>
                    <a:pt x="66453" y="17913"/>
                    <a:pt x="61151" y="23216"/>
                  </a:cubicBezTo>
                  <a:lnTo>
                    <a:pt x="23216" y="61151"/>
                  </a:lnTo>
                  <a:cubicBezTo>
                    <a:pt x="20565" y="63802"/>
                    <a:pt x="17098" y="65162"/>
                    <a:pt x="13631" y="65162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0" name="Graphique 99">
            <a:extLst>
              <a:ext uri="{FF2B5EF4-FFF2-40B4-BE49-F238E27FC236}">
                <a16:creationId xmlns:a16="http://schemas.microsoft.com/office/drawing/2014/main" id="{64976A4B-0BC1-0140-8070-D01271916144}"/>
              </a:ext>
            </a:extLst>
          </p:cNvPr>
          <p:cNvGrpSpPr/>
          <p:nvPr/>
        </p:nvGrpSpPr>
        <p:grpSpPr>
          <a:xfrm>
            <a:off x="4826946" y="1384123"/>
            <a:ext cx="1162506" cy="1162506"/>
            <a:chOff x="4826946" y="1384123"/>
            <a:chExt cx="1162506" cy="1162506"/>
          </a:xfrm>
          <a:solidFill>
            <a:srgbClr val="A71680"/>
          </a:solidFill>
        </p:grpSpPr>
        <p:sp>
          <p:nvSpPr>
            <p:cNvPr id="335" name="Forme libre 334">
              <a:extLst>
                <a:ext uri="{FF2B5EF4-FFF2-40B4-BE49-F238E27FC236}">
                  <a16:creationId xmlns:a16="http://schemas.microsoft.com/office/drawing/2014/main" id="{A95436AC-0FF6-8745-B7A1-7655BA9A1B86}"/>
                </a:ext>
              </a:extLst>
            </p:cNvPr>
            <p:cNvSpPr/>
            <p:nvPr/>
          </p:nvSpPr>
          <p:spPr>
            <a:xfrm>
              <a:off x="5715957" y="1682788"/>
              <a:ext cx="74849" cy="75511"/>
            </a:xfrm>
            <a:custGeom>
              <a:avLst/>
              <a:gdLst>
                <a:gd name="connsiteX0" fmla="*/ 27397 w 74849"/>
                <a:gd name="connsiteY0" fmla="*/ 4742 h 75511"/>
                <a:gd name="connsiteX1" fmla="*/ 4691 w 74849"/>
                <a:gd name="connsiteY1" fmla="*/ 4742 h 75511"/>
                <a:gd name="connsiteX2" fmla="*/ 4691 w 74849"/>
                <a:gd name="connsiteY2" fmla="*/ 27652 h 75511"/>
                <a:gd name="connsiteX3" fmla="*/ 47452 w 74849"/>
                <a:gd name="connsiteY3" fmla="*/ 70753 h 75511"/>
                <a:gd name="connsiteX4" fmla="*/ 58805 w 74849"/>
                <a:gd name="connsiteY4" fmla="*/ 75512 h 75511"/>
                <a:gd name="connsiteX5" fmla="*/ 70158 w 74849"/>
                <a:gd name="connsiteY5" fmla="*/ 70753 h 75511"/>
                <a:gd name="connsiteX6" fmla="*/ 70158 w 74849"/>
                <a:gd name="connsiteY6" fmla="*/ 47843 h 75511"/>
                <a:gd name="connsiteX7" fmla="*/ 27397 w 74849"/>
                <a:gd name="connsiteY7" fmla="*/ 4742 h 7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849" h="75511">
                  <a:moveTo>
                    <a:pt x="27397" y="4742"/>
                  </a:moveTo>
                  <a:cubicBezTo>
                    <a:pt x="21143" y="-1581"/>
                    <a:pt x="10945" y="-1581"/>
                    <a:pt x="4691" y="4742"/>
                  </a:cubicBezTo>
                  <a:cubicBezTo>
                    <a:pt x="-1564" y="11064"/>
                    <a:pt x="-1564" y="21330"/>
                    <a:pt x="4691" y="27652"/>
                  </a:cubicBezTo>
                  <a:lnTo>
                    <a:pt x="47452" y="70753"/>
                  </a:lnTo>
                  <a:cubicBezTo>
                    <a:pt x="50579" y="73880"/>
                    <a:pt x="54658" y="75512"/>
                    <a:pt x="58805" y="75512"/>
                  </a:cubicBezTo>
                  <a:cubicBezTo>
                    <a:pt x="62952" y="75512"/>
                    <a:pt x="67031" y="73948"/>
                    <a:pt x="70158" y="70753"/>
                  </a:cubicBezTo>
                  <a:cubicBezTo>
                    <a:pt x="76413" y="64431"/>
                    <a:pt x="76413" y="54165"/>
                    <a:pt x="70158" y="47843"/>
                  </a:cubicBezTo>
                  <a:lnTo>
                    <a:pt x="27397" y="4742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6" name="Forme libre 335">
              <a:extLst>
                <a:ext uri="{FF2B5EF4-FFF2-40B4-BE49-F238E27FC236}">
                  <a16:creationId xmlns:a16="http://schemas.microsoft.com/office/drawing/2014/main" id="{86628C81-D016-7C4C-82C9-BE403CFF6541}"/>
                </a:ext>
              </a:extLst>
            </p:cNvPr>
            <p:cNvSpPr/>
            <p:nvPr/>
          </p:nvSpPr>
          <p:spPr>
            <a:xfrm>
              <a:off x="5616498" y="1712428"/>
              <a:ext cx="142219" cy="140435"/>
            </a:xfrm>
            <a:custGeom>
              <a:avLst/>
              <a:gdLst>
                <a:gd name="connsiteX0" fmla="*/ 27397 w 142219"/>
                <a:gd name="connsiteY0" fmla="*/ 4742 h 140435"/>
                <a:gd name="connsiteX1" fmla="*/ 4691 w 142219"/>
                <a:gd name="connsiteY1" fmla="*/ 4742 h 140435"/>
                <a:gd name="connsiteX2" fmla="*/ 4691 w 142219"/>
                <a:gd name="connsiteY2" fmla="*/ 27652 h 140435"/>
                <a:gd name="connsiteX3" fmla="*/ 114823 w 142219"/>
                <a:gd name="connsiteY3" fmla="*/ 135677 h 140435"/>
                <a:gd name="connsiteX4" fmla="*/ 126176 w 142219"/>
                <a:gd name="connsiteY4" fmla="*/ 140435 h 140435"/>
                <a:gd name="connsiteX5" fmla="*/ 137529 w 142219"/>
                <a:gd name="connsiteY5" fmla="*/ 135677 h 140435"/>
                <a:gd name="connsiteX6" fmla="*/ 137529 w 142219"/>
                <a:gd name="connsiteY6" fmla="*/ 112766 h 140435"/>
                <a:gd name="connsiteX7" fmla="*/ 27397 w 142219"/>
                <a:gd name="connsiteY7" fmla="*/ 4742 h 1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219" h="140435">
                  <a:moveTo>
                    <a:pt x="27397" y="4742"/>
                  </a:moveTo>
                  <a:cubicBezTo>
                    <a:pt x="21143" y="-1581"/>
                    <a:pt x="10945" y="-1581"/>
                    <a:pt x="4691" y="4742"/>
                  </a:cubicBezTo>
                  <a:cubicBezTo>
                    <a:pt x="-1564" y="11064"/>
                    <a:pt x="-1564" y="21330"/>
                    <a:pt x="4691" y="27652"/>
                  </a:cubicBezTo>
                  <a:lnTo>
                    <a:pt x="114823" y="135677"/>
                  </a:lnTo>
                  <a:cubicBezTo>
                    <a:pt x="117950" y="138804"/>
                    <a:pt x="122029" y="140435"/>
                    <a:pt x="126176" y="140435"/>
                  </a:cubicBezTo>
                  <a:cubicBezTo>
                    <a:pt x="130323" y="140435"/>
                    <a:pt x="134402" y="138872"/>
                    <a:pt x="137529" y="135677"/>
                  </a:cubicBezTo>
                  <a:cubicBezTo>
                    <a:pt x="143784" y="129354"/>
                    <a:pt x="143784" y="119089"/>
                    <a:pt x="137529" y="112766"/>
                  </a:cubicBezTo>
                  <a:lnTo>
                    <a:pt x="27397" y="4742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7" name="Forme libre 336">
              <a:extLst>
                <a:ext uri="{FF2B5EF4-FFF2-40B4-BE49-F238E27FC236}">
                  <a16:creationId xmlns:a16="http://schemas.microsoft.com/office/drawing/2014/main" id="{922039F3-2301-3E4F-AEEC-0CA130EB3ADF}"/>
                </a:ext>
              </a:extLst>
            </p:cNvPr>
            <p:cNvSpPr/>
            <p:nvPr/>
          </p:nvSpPr>
          <p:spPr>
            <a:xfrm>
              <a:off x="4921170" y="1575902"/>
              <a:ext cx="973173" cy="753317"/>
            </a:xfrm>
            <a:custGeom>
              <a:avLst/>
              <a:gdLst>
                <a:gd name="connsiteX0" fmla="*/ 916952 w 973173"/>
                <a:gd name="connsiteY0" fmla="*/ 0 h 753317"/>
                <a:gd name="connsiteX1" fmla="*/ 56222 w 973173"/>
                <a:gd name="connsiteY1" fmla="*/ 0 h 753317"/>
                <a:gd name="connsiteX2" fmla="*/ 0 w 973173"/>
                <a:gd name="connsiteY2" fmla="*/ 56630 h 753317"/>
                <a:gd name="connsiteX3" fmla="*/ 0 w 973173"/>
                <a:gd name="connsiteY3" fmla="*/ 642981 h 753317"/>
                <a:gd name="connsiteX4" fmla="*/ 56222 w 973173"/>
                <a:gd name="connsiteY4" fmla="*/ 699611 h 753317"/>
                <a:gd name="connsiteX5" fmla="*/ 470509 w 973173"/>
                <a:gd name="connsiteY5" fmla="*/ 699611 h 753317"/>
                <a:gd name="connsiteX6" fmla="*/ 470509 w 973173"/>
                <a:gd name="connsiteY6" fmla="*/ 753318 h 753317"/>
                <a:gd name="connsiteX7" fmla="*/ 502597 w 973173"/>
                <a:gd name="connsiteY7" fmla="*/ 753318 h 753317"/>
                <a:gd name="connsiteX8" fmla="*/ 502597 w 973173"/>
                <a:gd name="connsiteY8" fmla="*/ 699611 h 753317"/>
                <a:gd name="connsiteX9" fmla="*/ 916952 w 973173"/>
                <a:gd name="connsiteY9" fmla="*/ 699611 h 753317"/>
                <a:gd name="connsiteX10" fmla="*/ 973174 w 973173"/>
                <a:gd name="connsiteY10" fmla="*/ 642981 h 753317"/>
                <a:gd name="connsiteX11" fmla="*/ 973174 w 973173"/>
                <a:gd name="connsiteY11" fmla="*/ 56630 h 753317"/>
                <a:gd name="connsiteX12" fmla="*/ 916952 w 973173"/>
                <a:gd name="connsiteY12" fmla="*/ 0 h 753317"/>
                <a:gd name="connsiteX13" fmla="*/ 941018 w 973173"/>
                <a:gd name="connsiteY13" fmla="*/ 642981 h 753317"/>
                <a:gd name="connsiteX14" fmla="*/ 916952 w 973173"/>
                <a:gd name="connsiteY14" fmla="*/ 667251 h 753317"/>
                <a:gd name="connsiteX15" fmla="*/ 56222 w 973173"/>
                <a:gd name="connsiteY15" fmla="*/ 667251 h 753317"/>
                <a:gd name="connsiteX16" fmla="*/ 32156 w 973173"/>
                <a:gd name="connsiteY16" fmla="*/ 642981 h 753317"/>
                <a:gd name="connsiteX17" fmla="*/ 32156 w 973173"/>
                <a:gd name="connsiteY17" fmla="*/ 596277 h 753317"/>
                <a:gd name="connsiteX18" fmla="*/ 941086 w 973173"/>
                <a:gd name="connsiteY18" fmla="*/ 596277 h 753317"/>
                <a:gd name="connsiteX19" fmla="*/ 941086 w 973173"/>
                <a:gd name="connsiteY19" fmla="*/ 563917 h 753317"/>
                <a:gd name="connsiteX20" fmla="*/ 32156 w 973173"/>
                <a:gd name="connsiteY20" fmla="*/ 563917 h 753317"/>
                <a:gd name="connsiteX21" fmla="*/ 32156 w 973173"/>
                <a:gd name="connsiteY21" fmla="*/ 56630 h 753317"/>
                <a:gd name="connsiteX22" fmla="*/ 56222 w 973173"/>
                <a:gd name="connsiteY22" fmla="*/ 32360 h 753317"/>
                <a:gd name="connsiteX23" fmla="*/ 916952 w 973173"/>
                <a:gd name="connsiteY23" fmla="*/ 32360 h 753317"/>
                <a:gd name="connsiteX24" fmla="*/ 941018 w 973173"/>
                <a:gd name="connsiteY24" fmla="*/ 56630 h 753317"/>
                <a:gd name="connsiteX25" fmla="*/ 941018 w 973173"/>
                <a:gd name="connsiteY25" fmla="*/ 642981 h 75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173" h="753317">
                  <a:moveTo>
                    <a:pt x="916952" y="0"/>
                  </a:moveTo>
                  <a:lnTo>
                    <a:pt x="56222" y="0"/>
                  </a:lnTo>
                  <a:cubicBezTo>
                    <a:pt x="25222" y="0"/>
                    <a:pt x="0" y="25426"/>
                    <a:pt x="0" y="56630"/>
                  </a:cubicBezTo>
                  <a:lnTo>
                    <a:pt x="0" y="642981"/>
                  </a:lnTo>
                  <a:cubicBezTo>
                    <a:pt x="0" y="674186"/>
                    <a:pt x="25222" y="699611"/>
                    <a:pt x="56222" y="699611"/>
                  </a:cubicBezTo>
                  <a:lnTo>
                    <a:pt x="470509" y="699611"/>
                  </a:lnTo>
                  <a:lnTo>
                    <a:pt x="470509" y="753318"/>
                  </a:lnTo>
                  <a:lnTo>
                    <a:pt x="502597" y="753318"/>
                  </a:lnTo>
                  <a:lnTo>
                    <a:pt x="502597" y="699611"/>
                  </a:lnTo>
                  <a:lnTo>
                    <a:pt x="916952" y="699611"/>
                  </a:lnTo>
                  <a:cubicBezTo>
                    <a:pt x="947952" y="699611"/>
                    <a:pt x="973174" y="674186"/>
                    <a:pt x="973174" y="642981"/>
                  </a:cubicBezTo>
                  <a:lnTo>
                    <a:pt x="973174" y="56630"/>
                  </a:lnTo>
                  <a:cubicBezTo>
                    <a:pt x="973174" y="25426"/>
                    <a:pt x="947952" y="0"/>
                    <a:pt x="916952" y="0"/>
                  </a:cubicBezTo>
                  <a:close/>
                  <a:moveTo>
                    <a:pt x="941018" y="642981"/>
                  </a:moveTo>
                  <a:cubicBezTo>
                    <a:pt x="941018" y="656374"/>
                    <a:pt x="930209" y="667251"/>
                    <a:pt x="916952" y="667251"/>
                  </a:cubicBezTo>
                  <a:lnTo>
                    <a:pt x="56222" y="667251"/>
                  </a:lnTo>
                  <a:cubicBezTo>
                    <a:pt x="42965" y="667251"/>
                    <a:pt x="32156" y="656374"/>
                    <a:pt x="32156" y="642981"/>
                  </a:cubicBezTo>
                  <a:lnTo>
                    <a:pt x="32156" y="596277"/>
                  </a:lnTo>
                  <a:lnTo>
                    <a:pt x="941086" y="596277"/>
                  </a:lnTo>
                  <a:lnTo>
                    <a:pt x="941086" y="563917"/>
                  </a:lnTo>
                  <a:lnTo>
                    <a:pt x="32156" y="563917"/>
                  </a:lnTo>
                  <a:lnTo>
                    <a:pt x="32156" y="56630"/>
                  </a:lnTo>
                  <a:cubicBezTo>
                    <a:pt x="32156" y="43237"/>
                    <a:pt x="42965" y="32360"/>
                    <a:pt x="56222" y="32360"/>
                  </a:cubicBezTo>
                  <a:lnTo>
                    <a:pt x="916952" y="32360"/>
                  </a:lnTo>
                  <a:cubicBezTo>
                    <a:pt x="930209" y="32360"/>
                    <a:pt x="941018" y="43237"/>
                    <a:pt x="941018" y="56630"/>
                  </a:cubicBezTo>
                  <a:lnTo>
                    <a:pt x="941018" y="642981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Forme libre 337">
              <a:extLst>
                <a:ext uri="{FF2B5EF4-FFF2-40B4-BE49-F238E27FC236}">
                  <a16:creationId xmlns:a16="http://schemas.microsoft.com/office/drawing/2014/main" id="{E09C9A4F-4B61-0F4F-84DD-996B3408B91F}"/>
                </a:ext>
              </a:extLst>
            </p:cNvPr>
            <p:cNvSpPr/>
            <p:nvPr/>
          </p:nvSpPr>
          <p:spPr>
            <a:xfrm>
              <a:off x="5142386" y="2329287"/>
              <a:ext cx="530673" cy="32359"/>
            </a:xfrm>
            <a:custGeom>
              <a:avLst/>
              <a:gdLst>
                <a:gd name="connsiteX0" fmla="*/ 514698 w 530673"/>
                <a:gd name="connsiteY0" fmla="*/ 0 h 32359"/>
                <a:gd name="connsiteX1" fmla="*/ 16044 w 530673"/>
                <a:gd name="connsiteY1" fmla="*/ 0 h 32359"/>
                <a:gd name="connsiteX2" fmla="*/ 0 w 530673"/>
                <a:gd name="connsiteY2" fmla="*/ 16180 h 32359"/>
                <a:gd name="connsiteX3" fmla="*/ 16044 w 530673"/>
                <a:gd name="connsiteY3" fmla="*/ 32360 h 32359"/>
                <a:gd name="connsiteX4" fmla="*/ 514630 w 530673"/>
                <a:gd name="connsiteY4" fmla="*/ 32360 h 32359"/>
                <a:gd name="connsiteX5" fmla="*/ 530674 w 530673"/>
                <a:gd name="connsiteY5" fmla="*/ 16180 h 32359"/>
                <a:gd name="connsiteX6" fmla="*/ 514630 w 530673"/>
                <a:gd name="connsiteY6" fmla="*/ 0 h 3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673" h="32359">
                  <a:moveTo>
                    <a:pt x="514698" y="0"/>
                  </a:moveTo>
                  <a:lnTo>
                    <a:pt x="16044" y="0"/>
                  </a:lnTo>
                  <a:cubicBezTo>
                    <a:pt x="7206" y="0"/>
                    <a:pt x="0" y="7206"/>
                    <a:pt x="0" y="16180"/>
                  </a:cubicBezTo>
                  <a:cubicBezTo>
                    <a:pt x="0" y="25154"/>
                    <a:pt x="7206" y="32360"/>
                    <a:pt x="16044" y="32360"/>
                  </a:cubicBezTo>
                  <a:lnTo>
                    <a:pt x="514630" y="32360"/>
                  </a:lnTo>
                  <a:cubicBezTo>
                    <a:pt x="523468" y="32360"/>
                    <a:pt x="530674" y="25086"/>
                    <a:pt x="530674" y="16180"/>
                  </a:cubicBezTo>
                  <a:cubicBezTo>
                    <a:pt x="530674" y="7274"/>
                    <a:pt x="523468" y="0"/>
                    <a:pt x="51463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9" name="Graphique 101">
            <a:extLst>
              <a:ext uri="{FF2B5EF4-FFF2-40B4-BE49-F238E27FC236}">
                <a16:creationId xmlns:a16="http://schemas.microsoft.com/office/drawing/2014/main" id="{EEF76505-0447-494D-B151-36E850CFD7DE}"/>
              </a:ext>
            </a:extLst>
          </p:cNvPr>
          <p:cNvGrpSpPr/>
          <p:nvPr/>
        </p:nvGrpSpPr>
        <p:grpSpPr>
          <a:xfrm>
            <a:off x="6185552" y="3072897"/>
            <a:ext cx="1162506" cy="1162506"/>
            <a:chOff x="6185552" y="3019109"/>
            <a:chExt cx="1162506" cy="1162506"/>
          </a:xfrm>
          <a:solidFill>
            <a:srgbClr val="A71680"/>
          </a:solidFill>
        </p:grpSpPr>
        <p:sp>
          <p:nvSpPr>
            <p:cNvPr id="340" name="Forme libre 339">
              <a:extLst>
                <a:ext uri="{FF2B5EF4-FFF2-40B4-BE49-F238E27FC236}">
                  <a16:creationId xmlns:a16="http://schemas.microsoft.com/office/drawing/2014/main" id="{894FF5F4-E626-1145-9BAA-74EDC9884F83}"/>
                </a:ext>
              </a:extLst>
            </p:cNvPr>
            <p:cNvSpPr/>
            <p:nvPr/>
          </p:nvSpPr>
          <p:spPr>
            <a:xfrm>
              <a:off x="7133572" y="3426529"/>
              <a:ext cx="131886" cy="30320"/>
            </a:xfrm>
            <a:custGeom>
              <a:avLst/>
              <a:gdLst>
                <a:gd name="connsiteX0" fmla="*/ 115639 w 131886"/>
                <a:gd name="connsiteY0" fmla="*/ 68 h 30320"/>
                <a:gd name="connsiteX1" fmla="*/ 0 w 131886"/>
                <a:gd name="connsiteY1" fmla="*/ 68 h 30320"/>
                <a:gd name="connsiteX2" fmla="*/ 816 w 131886"/>
                <a:gd name="connsiteY2" fmla="*/ 12781 h 30320"/>
                <a:gd name="connsiteX3" fmla="*/ 816 w 131886"/>
                <a:gd name="connsiteY3" fmla="*/ 17608 h 30320"/>
                <a:gd name="connsiteX4" fmla="*/ 0 w 131886"/>
                <a:gd name="connsiteY4" fmla="*/ 30320 h 30320"/>
                <a:gd name="connsiteX5" fmla="*/ 115639 w 131886"/>
                <a:gd name="connsiteY5" fmla="*/ 30320 h 30320"/>
                <a:gd name="connsiteX6" fmla="*/ 131887 w 131886"/>
                <a:gd name="connsiteY6" fmla="*/ 15160 h 30320"/>
                <a:gd name="connsiteX7" fmla="*/ 115639 w 131886"/>
                <a:gd name="connsiteY7" fmla="*/ 0 h 3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86" h="30320">
                  <a:moveTo>
                    <a:pt x="115639" y="68"/>
                  </a:moveTo>
                  <a:lnTo>
                    <a:pt x="0" y="68"/>
                  </a:lnTo>
                  <a:cubicBezTo>
                    <a:pt x="476" y="4283"/>
                    <a:pt x="816" y="8498"/>
                    <a:pt x="816" y="12781"/>
                  </a:cubicBezTo>
                  <a:lnTo>
                    <a:pt x="816" y="17608"/>
                  </a:lnTo>
                  <a:cubicBezTo>
                    <a:pt x="816" y="21890"/>
                    <a:pt x="544" y="26173"/>
                    <a:pt x="0" y="30320"/>
                  </a:cubicBezTo>
                  <a:lnTo>
                    <a:pt x="115639" y="30320"/>
                  </a:lnTo>
                  <a:cubicBezTo>
                    <a:pt x="124613" y="30320"/>
                    <a:pt x="131887" y="23522"/>
                    <a:pt x="131887" y="15160"/>
                  </a:cubicBezTo>
                  <a:cubicBezTo>
                    <a:pt x="131887" y="6798"/>
                    <a:pt x="124613" y="0"/>
                    <a:pt x="115639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 340">
              <a:extLst>
                <a:ext uri="{FF2B5EF4-FFF2-40B4-BE49-F238E27FC236}">
                  <a16:creationId xmlns:a16="http://schemas.microsoft.com/office/drawing/2014/main" id="{A798D701-C6C8-E348-995A-3EF58FF86665}"/>
                </a:ext>
              </a:extLst>
            </p:cNvPr>
            <p:cNvSpPr/>
            <p:nvPr/>
          </p:nvSpPr>
          <p:spPr>
            <a:xfrm>
              <a:off x="6392576" y="3335551"/>
              <a:ext cx="130493" cy="121502"/>
            </a:xfrm>
            <a:custGeom>
              <a:avLst/>
              <a:gdLst>
                <a:gd name="connsiteX0" fmla="*/ 125751 w 130493"/>
                <a:gd name="connsiteY0" fmla="*/ 4436 h 121502"/>
                <a:gd name="connsiteX1" fmla="*/ 102773 w 130493"/>
                <a:gd name="connsiteY1" fmla="*/ 4436 h 121502"/>
                <a:gd name="connsiteX2" fmla="*/ 4742 w 130493"/>
                <a:gd name="connsiteY2" fmla="*/ 95669 h 121502"/>
                <a:gd name="connsiteX3" fmla="*/ 4742 w 130493"/>
                <a:gd name="connsiteY3" fmla="*/ 117083 h 121502"/>
                <a:gd name="connsiteX4" fmla="*/ 16231 w 130493"/>
                <a:gd name="connsiteY4" fmla="*/ 121502 h 121502"/>
                <a:gd name="connsiteX5" fmla="*/ 27720 w 130493"/>
                <a:gd name="connsiteY5" fmla="*/ 117083 h 121502"/>
                <a:gd name="connsiteX6" fmla="*/ 125751 w 130493"/>
                <a:gd name="connsiteY6" fmla="*/ 25850 h 121502"/>
                <a:gd name="connsiteX7" fmla="*/ 125751 w 130493"/>
                <a:gd name="connsiteY7" fmla="*/ 4436 h 12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493" h="121502">
                  <a:moveTo>
                    <a:pt x="125751" y="4436"/>
                  </a:moveTo>
                  <a:cubicBezTo>
                    <a:pt x="119429" y="-1479"/>
                    <a:pt x="109095" y="-1479"/>
                    <a:pt x="102773" y="4436"/>
                  </a:cubicBezTo>
                  <a:lnTo>
                    <a:pt x="4742" y="95669"/>
                  </a:lnTo>
                  <a:cubicBezTo>
                    <a:pt x="-1581" y="101583"/>
                    <a:pt x="-1581" y="111169"/>
                    <a:pt x="4742" y="117083"/>
                  </a:cubicBezTo>
                  <a:cubicBezTo>
                    <a:pt x="7937" y="120007"/>
                    <a:pt x="12084" y="121502"/>
                    <a:pt x="16231" y="121502"/>
                  </a:cubicBezTo>
                  <a:cubicBezTo>
                    <a:pt x="20378" y="121502"/>
                    <a:pt x="24593" y="120007"/>
                    <a:pt x="27720" y="117083"/>
                  </a:cubicBezTo>
                  <a:lnTo>
                    <a:pt x="125751" y="25850"/>
                  </a:lnTo>
                  <a:cubicBezTo>
                    <a:pt x="132074" y="19936"/>
                    <a:pt x="132074" y="10350"/>
                    <a:pt x="125751" y="443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 341">
              <a:extLst>
                <a:ext uri="{FF2B5EF4-FFF2-40B4-BE49-F238E27FC236}">
                  <a16:creationId xmlns:a16="http://schemas.microsoft.com/office/drawing/2014/main" id="{98FD367E-D22E-ED40-AADC-9A658CDEB5C3}"/>
                </a:ext>
              </a:extLst>
            </p:cNvPr>
            <p:cNvSpPr/>
            <p:nvPr/>
          </p:nvSpPr>
          <p:spPr>
            <a:xfrm>
              <a:off x="6488024" y="3335551"/>
              <a:ext cx="130493" cy="121502"/>
            </a:xfrm>
            <a:custGeom>
              <a:avLst/>
              <a:gdLst>
                <a:gd name="connsiteX0" fmla="*/ 102773 w 130493"/>
                <a:gd name="connsiteY0" fmla="*/ 4436 h 121502"/>
                <a:gd name="connsiteX1" fmla="*/ 4742 w 130493"/>
                <a:gd name="connsiteY1" fmla="*/ 95669 h 121502"/>
                <a:gd name="connsiteX2" fmla="*/ 4742 w 130493"/>
                <a:gd name="connsiteY2" fmla="*/ 117083 h 121502"/>
                <a:gd name="connsiteX3" fmla="*/ 16231 w 130493"/>
                <a:gd name="connsiteY3" fmla="*/ 121502 h 121502"/>
                <a:gd name="connsiteX4" fmla="*/ 27720 w 130493"/>
                <a:gd name="connsiteY4" fmla="*/ 117083 h 121502"/>
                <a:gd name="connsiteX5" fmla="*/ 125751 w 130493"/>
                <a:gd name="connsiteY5" fmla="*/ 25850 h 121502"/>
                <a:gd name="connsiteX6" fmla="*/ 125751 w 130493"/>
                <a:gd name="connsiteY6" fmla="*/ 4436 h 121502"/>
                <a:gd name="connsiteX7" fmla="*/ 102773 w 130493"/>
                <a:gd name="connsiteY7" fmla="*/ 4436 h 12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493" h="121502">
                  <a:moveTo>
                    <a:pt x="102773" y="4436"/>
                  </a:moveTo>
                  <a:lnTo>
                    <a:pt x="4742" y="95669"/>
                  </a:lnTo>
                  <a:cubicBezTo>
                    <a:pt x="-1581" y="101583"/>
                    <a:pt x="-1581" y="111169"/>
                    <a:pt x="4742" y="117083"/>
                  </a:cubicBezTo>
                  <a:cubicBezTo>
                    <a:pt x="7937" y="120007"/>
                    <a:pt x="12084" y="121502"/>
                    <a:pt x="16231" y="121502"/>
                  </a:cubicBezTo>
                  <a:cubicBezTo>
                    <a:pt x="20378" y="121502"/>
                    <a:pt x="24593" y="120007"/>
                    <a:pt x="27720" y="117083"/>
                  </a:cubicBezTo>
                  <a:lnTo>
                    <a:pt x="125751" y="25850"/>
                  </a:lnTo>
                  <a:cubicBezTo>
                    <a:pt x="132074" y="19936"/>
                    <a:pt x="132074" y="10350"/>
                    <a:pt x="125751" y="4436"/>
                  </a:cubicBezTo>
                  <a:cubicBezTo>
                    <a:pt x="119429" y="-1479"/>
                    <a:pt x="109095" y="-1479"/>
                    <a:pt x="102773" y="443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 342">
              <a:extLst>
                <a:ext uri="{FF2B5EF4-FFF2-40B4-BE49-F238E27FC236}">
                  <a16:creationId xmlns:a16="http://schemas.microsoft.com/office/drawing/2014/main" id="{D91938E9-0467-314B-8DB0-12CBDC417797}"/>
                </a:ext>
              </a:extLst>
            </p:cNvPr>
            <p:cNvSpPr/>
            <p:nvPr/>
          </p:nvSpPr>
          <p:spPr>
            <a:xfrm>
              <a:off x="6298947" y="3253445"/>
              <a:ext cx="835372" cy="734214"/>
            </a:xfrm>
            <a:custGeom>
              <a:avLst/>
              <a:gdLst>
                <a:gd name="connsiteX0" fmla="*/ 714363 w 835372"/>
                <a:gd name="connsiteY0" fmla="*/ 69342 h 734214"/>
                <a:gd name="connsiteX1" fmla="*/ 594442 w 835372"/>
                <a:gd name="connsiteY1" fmla="*/ 0 h 734214"/>
                <a:gd name="connsiteX2" fmla="*/ 133994 w 835372"/>
                <a:gd name="connsiteY2" fmla="*/ 0 h 734214"/>
                <a:gd name="connsiteX3" fmla="*/ 0 w 835372"/>
                <a:gd name="connsiteY3" fmla="*/ 124680 h 734214"/>
                <a:gd name="connsiteX4" fmla="*/ 0 w 835372"/>
                <a:gd name="connsiteY4" fmla="*/ 230054 h 734214"/>
                <a:gd name="connsiteX5" fmla="*/ 39566 w 835372"/>
                <a:gd name="connsiteY5" fmla="*/ 318431 h 734214"/>
                <a:gd name="connsiteX6" fmla="*/ 40246 w 835372"/>
                <a:gd name="connsiteY6" fmla="*/ 319111 h 734214"/>
                <a:gd name="connsiteX7" fmla="*/ 79744 w 835372"/>
                <a:gd name="connsiteY7" fmla="*/ 469965 h 734214"/>
                <a:gd name="connsiteX8" fmla="*/ 79744 w 835372"/>
                <a:gd name="connsiteY8" fmla="*/ 477647 h 734214"/>
                <a:gd name="connsiteX9" fmla="*/ 34671 w 835372"/>
                <a:gd name="connsiteY9" fmla="*/ 615720 h 734214"/>
                <a:gd name="connsiteX10" fmla="*/ 32700 w 835372"/>
                <a:gd name="connsiteY10" fmla="*/ 623334 h 734214"/>
                <a:gd name="connsiteX11" fmla="*/ 24814 w 835372"/>
                <a:gd name="connsiteY11" fmla="*/ 645633 h 734214"/>
                <a:gd name="connsiteX12" fmla="*/ 24814 w 835372"/>
                <a:gd name="connsiteY12" fmla="*/ 696348 h 734214"/>
                <a:gd name="connsiteX13" fmla="*/ 65467 w 835372"/>
                <a:gd name="connsiteY13" fmla="*/ 734214 h 734214"/>
                <a:gd name="connsiteX14" fmla="*/ 407761 w 835372"/>
                <a:gd name="connsiteY14" fmla="*/ 734214 h 734214"/>
                <a:gd name="connsiteX15" fmla="*/ 448415 w 835372"/>
                <a:gd name="connsiteY15" fmla="*/ 696348 h 734214"/>
                <a:gd name="connsiteX16" fmla="*/ 448415 w 835372"/>
                <a:gd name="connsiteY16" fmla="*/ 645633 h 734214"/>
                <a:gd name="connsiteX17" fmla="*/ 407761 w 835372"/>
                <a:gd name="connsiteY17" fmla="*/ 607766 h 734214"/>
                <a:gd name="connsiteX18" fmla="*/ 356978 w 835372"/>
                <a:gd name="connsiteY18" fmla="*/ 607766 h 734214"/>
                <a:gd name="connsiteX19" fmla="*/ 255547 w 835372"/>
                <a:gd name="connsiteY19" fmla="*/ 486009 h 734214"/>
                <a:gd name="connsiteX20" fmla="*/ 260034 w 835372"/>
                <a:gd name="connsiteY20" fmla="*/ 440461 h 734214"/>
                <a:gd name="connsiteX21" fmla="*/ 357997 w 835372"/>
                <a:gd name="connsiteY21" fmla="*/ 440461 h 734214"/>
                <a:gd name="connsiteX22" fmla="*/ 374245 w 835372"/>
                <a:gd name="connsiteY22" fmla="*/ 425300 h 734214"/>
                <a:gd name="connsiteX23" fmla="*/ 374245 w 835372"/>
                <a:gd name="connsiteY23" fmla="*/ 354870 h 734214"/>
                <a:gd name="connsiteX24" fmla="*/ 380568 w 835372"/>
                <a:gd name="connsiteY24" fmla="*/ 354666 h 734214"/>
                <a:gd name="connsiteX25" fmla="*/ 594442 w 835372"/>
                <a:gd name="connsiteY25" fmla="*/ 354666 h 734214"/>
                <a:gd name="connsiteX26" fmla="*/ 699747 w 835372"/>
                <a:gd name="connsiteY26" fmla="*/ 306874 h 734214"/>
                <a:gd name="connsiteX27" fmla="*/ 699271 w 835372"/>
                <a:gd name="connsiteY27" fmla="*/ 307418 h 734214"/>
                <a:gd name="connsiteX28" fmla="*/ 709876 w 835372"/>
                <a:gd name="connsiteY28" fmla="*/ 307418 h 734214"/>
                <a:gd name="connsiteX29" fmla="*/ 835373 w 835372"/>
                <a:gd name="connsiteY29" fmla="*/ 190692 h 734214"/>
                <a:gd name="connsiteX30" fmla="*/ 835373 w 835372"/>
                <a:gd name="connsiteY30" fmla="*/ 185865 h 734214"/>
                <a:gd name="connsiteX31" fmla="*/ 714363 w 835372"/>
                <a:gd name="connsiteY31" fmla="*/ 69342 h 734214"/>
                <a:gd name="connsiteX32" fmla="*/ 715655 w 835372"/>
                <a:gd name="connsiteY32" fmla="*/ 282876 h 734214"/>
                <a:gd name="connsiteX33" fmla="*/ 713955 w 835372"/>
                <a:gd name="connsiteY33" fmla="*/ 286140 h 734214"/>
                <a:gd name="connsiteX34" fmla="*/ 715655 w 835372"/>
                <a:gd name="connsiteY34" fmla="*/ 282876 h 734214"/>
                <a:gd name="connsiteX35" fmla="*/ 60913 w 835372"/>
                <a:gd name="connsiteY35" fmla="*/ 608106 h 734214"/>
                <a:gd name="connsiteX36" fmla="*/ 59689 w 835372"/>
                <a:gd name="connsiteY36" fmla="*/ 608310 h 734214"/>
                <a:gd name="connsiteX37" fmla="*/ 60913 w 835372"/>
                <a:gd name="connsiteY37" fmla="*/ 608106 h 734214"/>
                <a:gd name="connsiteX38" fmla="*/ 56290 w 835372"/>
                <a:gd name="connsiteY38" fmla="*/ 608854 h 734214"/>
                <a:gd name="connsiteX39" fmla="*/ 55134 w 835372"/>
                <a:gd name="connsiteY39" fmla="*/ 609126 h 734214"/>
                <a:gd name="connsiteX40" fmla="*/ 56290 w 835372"/>
                <a:gd name="connsiteY40" fmla="*/ 608854 h 734214"/>
                <a:gd name="connsiteX41" fmla="*/ 51599 w 835372"/>
                <a:gd name="connsiteY41" fmla="*/ 610146 h 734214"/>
                <a:gd name="connsiteX42" fmla="*/ 50987 w 835372"/>
                <a:gd name="connsiteY42" fmla="*/ 610350 h 734214"/>
                <a:gd name="connsiteX43" fmla="*/ 51599 w 835372"/>
                <a:gd name="connsiteY43" fmla="*/ 610146 h 734214"/>
                <a:gd name="connsiteX44" fmla="*/ 407829 w 835372"/>
                <a:gd name="connsiteY44" fmla="*/ 638087 h 734214"/>
                <a:gd name="connsiteX45" fmla="*/ 415987 w 835372"/>
                <a:gd name="connsiteY45" fmla="*/ 645633 h 734214"/>
                <a:gd name="connsiteX46" fmla="*/ 415987 w 835372"/>
                <a:gd name="connsiteY46" fmla="*/ 696348 h 734214"/>
                <a:gd name="connsiteX47" fmla="*/ 407829 w 835372"/>
                <a:gd name="connsiteY47" fmla="*/ 703894 h 734214"/>
                <a:gd name="connsiteX48" fmla="*/ 65535 w 835372"/>
                <a:gd name="connsiteY48" fmla="*/ 703894 h 734214"/>
                <a:gd name="connsiteX49" fmla="*/ 57377 w 835372"/>
                <a:gd name="connsiteY49" fmla="*/ 696348 h 734214"/>
                <a:gd name="connsiteX50" fmla="*/ 57377 w 835372"/>
                <a:gd name="connsiteY50" fmla="*/ 645633 h 734214"/>
                <a:gd name="connsiteX51" fmla="*/ 65535 w 835372"/>
                <a:gd name="connsiteY51" fmla="*/ 638087 h 734214"/>
                <a:gd name="connsiteX52" fmla="*/ 407829 w 835372"/>
                <a:gd name="connsiteY52" fmla="*/ 638087 h 734214"/>
                <a:gd name="connsiteX53" fmla="*/ 341750 w 835372"/>
                <a:gd name="connsiteY53" fmla="*/ 410208 h 734214"/>
                <a:gd name="connsiteX54" fmla="*/ 270708 w 835372"/>
                <a:gd name="connsiteY54" fmla="*/ 410208 h 734214"/>
                <a:gd name="connsiteX55" fmla="*/ 265473 w 835372"/>
                <a:gd name="connsiteY55" fmla="*/ 422377 h 734214"/>
                <a:gd name="connsiteX56" fmla="*/ 357182 w 835372"/>
                <a:gd name="connsiteY56" fmla="*/ 356094 h 734214"/>
                <a:gd name="connsiteX57" fmla="*/ 341750 w 835372"/>
                <a:gd name="connsiteY57" fmla="*/ 358541 h 734214"/>
                <a:gd name="connsiteX58" fmla="*/ 341750 w 835372"/>
                <a:gd name="connsiteY58" fmla="*/ 410208 h 734214"/>
                <a:gd name="connsiteX59" fmla="*/ 262618 w 835372"/>
                <a:gd name="connsiteY59" fmla="*/ 430671 h 734214"/>
                <a:gd name="connsiteX60" fmla="*/ 264317 w 835372"/>
                <a:gd name="connsiteY60" fmla="*/ 425436 h 734214"/>
                <a:gd name="connsiteX61" fmla="*/ 262618 w 835372"/>
                <a:gd name="connsiteY61" fmla="*/ 430671 h 734214"/>
                <a:gd name="connsiteX62" fmla="*/ 357590 w 835372"/>
                <a:gd name="connsiteY62" fmla="*/ 356026 h 734214"/>
                <a:gd name="connsiteX63" fmla="*/ 374245 w 835372"/>
                <a:gd name="connsiteY63" fmla="*/ 354938 h 734214"/>
                <a:gd name="connsiteX64" fmla="*/ 357590 w 835372"/>
                <a:gd name="connsiteY64" fmla="*/ 356026 h 734214"/>
                <a:gd name="connsiteX65" fmla="*/ 695940 w 835372"/>
                <a:gd name="connsiteY65" fmla="*/ 230054 h 734214"/>
                <a:gd name="connsiteX66" fmla="*/ 594510 w 835372"/>
                <a:gd name="connsiteY66" fmla="*/ 324414 h 734214"/>
                <a:gd name="connsiteX67" fmla="*/ 380636 w 835372"/>
                <a:gd name="connsiteY67" fmla="*/ 324414 h 734214"/>
                <a:gd name="connsiteX68" fmla="*/ 223052 w 835372"/>
                <a:gd name="connsiteY68" fmla="*/ 486009 h 734214"/>
                <a:gd name="connsiteX69" fmla="*/ 266561 w 835372"/>
                <a:gd name="connsiteY69" fmla="*/ 607766 h 734214"/>
                <a:gd name="connsiteX70" fmla="*/ 75189 w 835372"/>
                <a:gd name="connsiteY70" fmla="*/ 607766 h 734214"/>
                <a:gd name="connsiteX71" fmla="*/ 112376 w 835372"/>
                <a:gd name="connsiteY71" fmla="*/ 477579 h 734214"/>
                <a:gd name="connsiteX72" fmla="*/ 112376 w 835372"/>
                <a:gd name="connsiteY72" fmla="*/ 469965 h 734214"/>
                <a:gd name="connsiteX73" fmla="*/ 64040 w 835372"/>
                <a:gd name="connsiteY73" fmla="*/ 298309 h 734214"/>
                <a:gd name="connsiteX74" fmla="*/ 63224 w 835372"/>
                <a:gd name="connsiteY74" fmla="*/ 297493 h 734214"/>
                <a:gd name="connsiteX75" fmla="*/ 32632 w 835372"/>
                <a:gd name="connsiteY75" fmla="*/ 229986 h 734214"/>
                <a:gd name="connsiteX76" fmla="*/ 32632 w 835372"/>
                <a:gd name="connsiteY76" fmla="*/ 124612 h 734214"/>
                <a:gd name="connsiteX77" fmla="*/ 134062 w 835372"/>
                <a:gd name="connsiteY77" fmla="*/ 30252 h 734214"/>
                <a:gd name="connsiteX78" fmla="*/ 594510 w 835372"/>
                <a:gd name="connsiteY78" fmla="*/ 30252 h 734214"/>
                <a:gd name="connsiteX79" fmla="*/ 695940 w 835372"/>
                <a:gd name="connsiteY79" fmla="*/ 124612 h 734214"/>
                <a:gd name="connsiteX80" fmla="*/ 695940 w 835372"/>
                <a:gd name="connsiteY80" fmla="*/ 229986 h 734214"/>
                <a:gd name="connsiteX81" fmla="*/ 708789 w 835372"/>
                <a:gd name="connsiteY81" fmla="*/ 294773 h 734214"/>
                <a:gd name="connsiteX82" fmla="*/ 710556 w 835372"/>
                <a:gd name="connsiteY82" fmla="*/ 292054 h 734214"/>
                <a:gd name="connsiteX83" fmla="*/ 708789 w 835372"/>
                <a:gd name="connsiteY83" fmla="*/ 294773 h 734214"/>
                <a:gd name="connsiteX84" fmla="*/ 802877 w 835372"/>
                <a:gd name="connsiteY84" fmla="*/ 190760 h 734214"/>
                <a:gd name="connsiteX85" fmla="*/ 718646 w 835372"/>
                <a:gd name="connsiteY85" fmla="*/ 276826 h 734214"/>
                <a:gd name="connsiteX86" fmla="*/ 728504 w 835372"/>
                <a:gd name="connsiteY86" fmla="*/ 230122 h 734214"/>
                <a:gd name="connsiteX87" fmla="*/ 728504 w 835372"/>
                <a:gd name="connsiteY87" fmla="*/ 124748 h 734214"/>
                <a:gd name="connsiteX88" fmla="*/ 725988 w 835372"/>
                <a:gd name="connsiteY88" fmla="*/ 100818 h 734214"/>
                <a:gd name="connsiteX89" fmla="*/ 725988 w 835372"/>
                <a:gd name="connsiteY89" fmla="*/ 100818 h 734214"/>
                <a:gd name="connsiteX90" fmla="*/ 802877 w 835372"/>
                <a:gd name="connsiteY90" fmla="*/ 185865 h 734214"/>
                <a:gd name="connsiteX91" fmla="*/ 802877 w 835372"/>
                <a:gd name="connsiteY91" fmla="*/ 190692 h 734214"/>
                <a:gd name="connsiteX92" fmla="*/ 720754 w 835372"/>
                <a:gd name="connsiteY92" fmla="*/ 83347 h 734214"/>
                <a:gd name="connsiteX93" fmla="*/ 721434 w 835372"/>
                <a:gd name="connsiteY93" fmla="*/ 84979 h 734214"/>
                <a:gd name="connsiteX94" fmla="*/ 720754 w 835372"/>
                <a:gd name="connsiteY94" fmla="*/ 83347 h 734214"/>
                <a:gd name="connsiteX95" fmla="*/ 723337 w 835372"/>
                <a:gd name="connsiteY95" fmla="*/ 90893 h 734214"/>
                <a:gd name="connsiteX96" fmla="*/ 724765 w 835372"/>
                <a:gd name="connsiteY96" fmla="*/ 95992 h 734214"/>
                <a:gd name="connsiteX97" fmla="*/ 723337 w 835372"/>
                <a:gd name="connsiteY97" fmla="*/ 90893 h 73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835372" h="734214">
                  <a:moveTo>
                    <a:pt x="714363" y="69342"/>
                  </a:moveTo>
                  <a:cubicBezTo>
                    <a:pt x="692405" y="28281"/>
                    <a:pt x="646992" y="0"/>
                    <a:pt x="594442" y="0"/>
                  </a:cubicBezTo>
                  <a:lnTo>
                    <a:pt x="133994" y="0"/>
                  </a:lnTo>
                  <a:cubicBezTo>
                    <a:pt x="10333" y="0"/>
                    <a:pt x="0" y="61592"/>
                    <a:pt x="0" y="124680"/>
                  </a:cubicBezTo>
                  <a:lnTo>
                    <a:pt x="0" y="230054"/>
                  </a:lnTo>
                  <a:cubicBezTo>
                    <a:pt x="0" y="263501"/>
                    <a:pt x="14072" y="294841"/>
                    <a:pt x="39566" y="318431"/>
                  </a:cubicBezTo>
                  <a:cubicBezTo>
                    <a:pt x="39770" y="318703"/>
                    <a:pt x="40042" y="318907"/>
                    <a:pt x="40246" y="319111"/>
                  </a:cubicBezTo>
                  <a:cubicBezTo>
                    <a:pt x="79880" y="355550"/>
                    <a:pt x="79812" y="408577"/>
                    <a:pt x="79744" y="469965"/>
                  </a:cubicBezTo>
                  <a:lnTo>
                    <a:pt x="79744" y="477647"/>
                  </a:lnTo>
                  <a:cubicBezTo>
                    <a:pt x="79744" y="537948"/>
                    <a:pt x="35079" y="614972"/>
                    <a:pt x="34671" y="615720"/>
                  </a:cubicBezTo>
                  <a:cubicBezTo>
                    <a:pt x="33244" y="618100"/>
                    <a:pt x="32632" y="620751"/>
                    <a:pt x="32700" y="623334"/>
                  </a:cubicBezTo>
                  <a:cubicBezTo>
                    <a:pt x="27737" y="629589"/>
                    <a:pt x="24814" y="637271"/>
                    <a:pt x="24814" y="645633"/>
                  </a:cubicBezTo>
                  <a:lnTo>
                    <a:pt x="24814" y="696348"/>
                  </a:lnTo>
                  <a:cubicBezTo>
                    <a:pt x="24814" y="717219"/>
                    <a:pt x="43033" y="734214"/>
                    <a:pt x="65467" y="734214"/>
                  </a:cubicBezTo>
                  <a:lnTo>
                    <a:pt x="407761" y="734214"/>
                  </a:lnTo>
                  <a:cubicBezTo>
                    <a:pt x="430195" y="734214"/>
                    <a:pt x="448415" y="717219"/>
                    <a:pt x="448415" y="696348"/>
                  </a:cubicBezTo>
                  <a:lnTo>
                    <a:pt x="448415" y="645633"/>
                  </a:lnTo>
                  <a:cubicBezTo>
                    <a:pt x="448415" y="624762"/>
                    <a:pt x="430195" y="607766"/>
                    <a:pt x="407761" y="607766"/>
                  </a:cubicBezTo>
                  <a:lnTo>
                    <a:pt x="356978" y="607766"/>
                  </a:lnTo>
                  <a:cubicBezTo>
                    <a:pt x="289675" y="607766"/>
                    <a:pt x="255547" y="566773"/>
                    <a:pt x="255547" y="486009"/>
                  </a:cubicBezTo>
                  <a:cubicBezTo>
                    <a:pt x="255547" y="469149"/>
                    <a:pt x="257043" y="453989"/>
                    <a:pt x="260034" y="440461"/>
                  </a:cubicBezTo>
                  <a:lnTo>
                    <a:pt x="357997" y="440461"/>
                  </a:lnTo>
                  <a:cubicBezTo>
                    <a:pt x="366971" y="440461"/>
                    <a:pt x="374245" y="433662"/>
                    <a:pt x="374245" y="425300"/>
                  </a:cubicBezTo>
                  <a:lnTo>
                    <a:pt x="374245" y="354870"/>
                  </a:lnTo>
                  <a:cubicBezTo>
                    <a:pt x="376353" y="354870"/>
                    <a:pt x="378392" y="354666"/>
                    <a:pt x="380568" y="354666"/>
                  </a:cubicBezTo>
                  <a:lnTo>
                    <a:pt x="594442" y="354666"/>
                  </a:lnTo>
                  <a:cubicBezTo>
                    <a:pt x="637135" y="354666"/>
                    <a:pt x="675205" y="335903"/>
                    <a:pt x="699747" y="306874"/>
                  </a:cubicBezTo>
                  <a:cubicBezTo>
                    <a:pt x="699611" y="307078"/>
                    <a:pt x="699475" y="307282"/>
                    <a:pt x="699271" y="307418"/>
                  </a:cubicBezTo>
                  <a:lnTo>
                    <a:pt x="709876" y="307418"/>
                  </a:lnTo>
                  <a:cubicBezTo>
                    <a:pt x="779083" y="307418"/>
                    <a:pt x="835373" y="255071"/>
                    <a:pt x="835373" y="190692"/>
                  </a:cubicBezTo>
                  <a:lnTo>
                    <a:pt x="835373" y="185865"/>
                  </a:lnTo>
                  <a:cubicBezTo>
                    <a:pt x="835373" y="122913"/>
                    <a:pt x="781462" y="71518"/>
                    <a:pt x="714363" y="69342"/>
                  </a:cubicBezTo>
                  <a:close/>
                  <a:moveTo>
                    <a:pt x="715655" y="282876"/>
                  </a:moveTo>
                  <a:cubicBezTo>
                    <a:pt x="715111" y="283964"/>
                    <a:pt x="714567" y="285052"/>
                    <a:pt x="713955" y="286140"/>
                  </a:cubicBezTo>
                  <a:cubicBezTo>
                    <a:pt x="714567" y="285052"/>
                    <a:pt x="715111" y="283964"/>
                    <a:pt x="715655" y="282876"/>
                  </a:cubicBezTo>
                  <a:close/>
                  <a:moveTo>
                    <a:pt x="60913" y="608106"/>
                  </a:moveTo>
                  <a:cubicBezTo>
                    <a:pt x="60505" y="608106"/>
                    <a:pt x="60097" y="608242"/>
                    <a:pt x="59689" y="608310"/>
                  </a:cubicBezTo>
                  <a:cubicBezTo>
                    <a:pt x="60097" y="608310"/>
                    <a:pt x="60505" y="608174"/>
                    <a:pt x="60913" y="608106"/>
                  </a:cubicBezTo>
                  <a:close/>
                  <a:moveTo>
                    <a:pt x="56290" y="608854"/>
                  </a:moveTo>
                  <a:cubicBezTo>
                    <a:pt x="55882" y="608922"/>
                    <a:pt x="55542" y="609058"/>
                    <a:pt x="55134" y="609126"/>
                  </a:cubicBezTo>
                  <a:cubicBezTo>
                    <a:pt x="55542" y="609058"/>
                    <a:pt x="55882" y="608922"/>
                    <a:pt x="56290" y="608854"/>
                  </a:cubicBezTo>
                  <a:close/>
                  <a:moveTo>
                    <a:pt x="51599" y="610146"/>
                  </a:moveTo>
                  <a:cubicBezTo>
                    <a:pt x="51599" y="610146"/>
                    <a:pt x="51191" y="610282"/>
                    <a:pt x="50987" y="610350"/>
                  </a:cubicBezTo>
                  <a:cubicBezTo>
                    <a:pt x="51191" y="610282"/>
                    <a:pt x="51395" y="610214"/>
                    <a:pt x="51599" y="610146"/>
                  </a:cubicBezTo>
                  <a:close/>
                  <a:moveTo>
                    <a:pt x="407829" y="638087"/>
                  </a:moveTo>
                  <a:cubicBezTo>
                    <a:pt x="412316" y="638087"/>
                    <a:pt x="415987" y="641486"/>
                    <a:pt x="415987" y="645633"/>
                  </a:cubicBezTo>
                  <a:lnTo>
                    <a:pt x="415987" y="696348"/>
                  </a:lnTo>
                  <a:cubicBezTo>
                    <a:pt x="415987" y="700495"/>
                    <a:pt x="412316" y="703894"/>
                    <a:pt x="407829" y="703894"/>
                  </a:cubicBezTo>
                  <a:lnTo>
                    <a:pt x="65535" y="703894"/>
                  </a:lnTo>
                  <a:cubicBezTo>
                    <a:pt x="61049" y="703894"/>
                    <a:pt x="57377" y="700495"/>
                    <a:pt x="57377" y="696348"/>
                  </a:cubicBezTo>
                  <a:lnTo>
                    <a:pt x="57377" y="645633"/>
                  </a:lnTo>
                  <a:cubicBezTo>
                    <a:pt x="57377" y="641486"/>
                    <a:pt x="61049" y="638087"/>
                    <a:pt x="65535" y="638087"/>
                  </a:cubicBezTo>
                  <a:lnTo>
                    <a:pt x="407829" y="638087"/>
                  </a:lnTo>
                  <a:close/>
                  <a:moveTo>
                    <a:pt x="341750" y="410208"/>
                  </a:moveTo>
                  <a:lnTo>
                    <a:pt x="270708" y="410208"/>
                  </a:lnTo>
                  <a:cubicBezTo>
                    <a:pt x="268736" y="414083"/>
                    <a:pt x="267036" y="418162"/>
                    <a:pt x="265473" y="422377"/>
                  </a:cubicBezTo>
                  <a:cubicBezTo>
                    <a:pt x="279885" y="383287"/>
                    <a:pt x="310274" y="361397"/>
                    <a:pt x="357182" y="356094"/>
                  </a:cubicBezTo>
                  <a:cubicBezTo>
                    <a:pt x="351811" y="356706"/>
                    <a:pt x="346644" y="357522"/>
                    <a:pt x="341750" y="358541"/>
                  </a:cubicBezTo>
                  <a:lnTo>
                    <a:pt x="341750" y="410208"/>
                  </a:lnTo>
                  <a:close/>
                  <a:moveTo>
                    <a:pt x="262618" y="430671"/>
                  </a:moveTo>
                  <a:cubicBezTo>
                    <a:pt x="263161" y="428904"/>
                    <a:pt x="263705" y="427136"/>
                    <a:pt x="264317" y="425436"/>
                  </a:cubicBezTo>
                  <a:cubicBezTo>
                    <a:pt x="263705" y="427136"/>
                    <a:pt x="263161" y="428904"/>
                    <a:pt x="262618" y="430671"/>
                  </a:cubicBezTo>
                  <a:close/>
                  <a:moveTo>
                    <a:pt x="357590" y="356026"/>
                  </a:moveTo>
                  <a:cubicBezTo>
                    <a:pt x="362892" y="355414"/>
                    <a:pt x="368467" y="355074"/>
                    <a:pt x="374245" y="354938"/>
                  </a:cubicBezTo>
                  <a:cubicBezTo>
                    <a:pt x="368467" y="355074"/>
                    <a:pt x="362960" y="355482"/>
                    <a:pt x="357590" y="356026"/>
                  </a:cubicBezTo>
                  <a:close/>
                  <a:moveTo>
                    <a:pt x="695940" y="230054"/>
                  </a:moveTo>
                  <a:cubicBezTo>
                    <a:pt x="695940" y="282129"/>
                    <a:pt x="650460" y="324414"/>
                    <a:pt x="594510" y="324414"/>
                  </a:cubicBezTo>
                  <a:lnTo>
                    <a:pt x="380636" y="324414"/>
                  </a:lnTo>
                  <a:cubicBezTo>
                    <a:pt x="308778" y="324414"/>
                    <a:pt x="223052" y="352423"/>
                    <a:pt x="223052" y="486009"/>
                  </a:cubicBezTo>
                  <a:cubicBezTo>
                    <a:pt x="223052" y="541075"/>
                    <a:pt x="238076" y="582273"/>
                    <a:pt x="266561" y="607766"/>
                  </a:cubicBezTo>
                  <a:lnTo>
                    <a:pt x="75189" y="607766"/>
                  </a:lnTo>
                  <a:cubicBezTo>
                    <a:pt x="89737" y="578262"/>
                    <a:pt x="112376" y="524827"/>
                    <a:pt x="112376" y="477579"/>
                  </a:cubicBezTo>
                  <a:lnTo>
                    <a:pt x="112376" y="469965"/>
                  </a:lnTo>
                  <a:cubicBezTo>
                    <a:pt x="112444" y="407829"/>
                    <a:pt x="112512" y="343653"/>
                    <a:pt x="64040" y="298309"/>
                  </a:cubicBezTo>
                  <a:cubicBezTo>
                    <a:pt x="63768" y="298037"/>
                    <a:pt x="63496" y="297765"/>
                    <a:pt x="63224" y="297493"/>
                  </a:cubicBezTo>
                  <a:cubicBezTo>
                    <a:pt x="43509" y="279545"/>
                    <a:pt x="32632" y="255615"/>
                    <a:pt x="32632" y="229986"/>
                  </a:cubicBezTo>
                  <a:lnTo>
                    <a:pt x="32632" y="124612"/>
                  </a:lnTo>
                  <a:cubicBezTo>
                    <a:pt x="32632" y="65875"/>
                    <a:pt x="39430" y="30252"/>
                    <a:pt x="134062" y="30252"/>
                  </a:cubicBezTo>
                  <a:lnTo>
                    <a:pt x="594510" y="30252"/>
                  </a:lnTo>
                  <a:cubicBezTo>
                    <a:pt x="650460" y="30252"/>
                    <a:pt x="695940" y="72606"/>
                    <a:pt x="695940" y="124612"/>
                  </a:cubicBezTo>
                  <a:lnTo>
                    <a:pt x="695940" y="229986"/>
                  </a:lnTo>
                  <a:close/>
                  <a:moveTo>
                    <a:pt x="708789" y="294773"/>
                  </a:moveTo>
                  <a:cubicBezTo>
                    <a:pt x="709401" y="293890"/>
                    <a:pt x="710012" y="293006"/>
                    <a:pt x="710556" y="292054"/>
                  </a:cubicBezTo>
                  <a:cubicBezTo>
                    <a:pt x="710012" y="292938"/>
                    <a:pt x="709401" y="293890"/>
                    <a:pt x="708789" y="294773"/>
                  </a:cubicBezTo>
                  <a:close/>
                  <a:moveTo>
                    <a:pt x="802877" y="190760"/>
                  </a:moveTo>
                  <a:cubicBezTo>
                    <a:pt x="802877" y="235696"/>
                    <a:pt x="765826" y="272679"/>
                    <a:pt x="718646" y="276826"/>
                  </a:cubicBezTo>
                  <a:cubicBezTo>
                    <a:pt x="724969" y="262414"/>
                    <a:pt x="728504" y="246642"/>
                    <a:pt x="728504" y="230122"/>
                  </a:cubicBezTo>
                  <a:lnTo>
                    <a:pt x="728504" y="124748"/>
                  </a:lnTo>
                  <a:cubicBezTo>
                    <a:pt x="728504" y="116591"/>
                    <a:pt x="727620" y="108569"/>
                    <a:pt x="725988" y="100818"/>
                  </a:cubicBezTo>
                  <a:cubicBezTo>
                    <a:pt x="725988" y="100818"/>
                    <a:pt x="725988" y="100818"/>
                    <a:pt x="725988" y="100818"/>
                  </a:cubicBezTo>
                  <a:cubicBezTo>
                    <a:pt x="769633" y="107889"/>
                    <a:pt x="802877" y="143308"/>
                    <a:pt x="802877" y="185865"/>
                  </a:cubicBezTo>
                  <a:lnTo>
                    <a:pt x="802877" y="190692"/>
                  </a:lnTo>
                  <a:close/>
                  <a:moveTo>
                    <a:pt x="720754" y="83347"/>
                  </a:moveTo>
                  <a:cubicBezTo>
                    <a:pt x="720958" y="83891"/>
                    <a:pt x="721230" y="84435"/>
                    <a:pt x="721434" y="84979"/>
                  </a:cubicBezTo>
                  <a:cubicBezTo>
                    <a:pt x="721230" y="84435"/>
                    <a:pt x="720958" y="83891"/>
                    <a:pt x="720754" y="83347"/>
                  </a:cubicBezTo>
                  <a:close/>
                  <a:moveTo>
                    <a:pt x="723337" y="90893"/>
                  </a:moveTo>
                  <a:cubicBezTo>
                    <a:pt x="723881" y="92593"/>
                    <a:pt x="724289" y="94292"/>
                    <a:pt x="724765" y="95992"/>
                  </a:cubicBezTo>
                  <a:cubicBezTo>
                    <a:pt x="724357" y="94292"/>
                    <a:pt x="723881" y="92593"/>
                    <a:pt x="723337" y="9089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4" name="Graphique 102">
            <a:extLst>
              <a:ext uri="{FF2B5EF4-FFF2-40B4-BE49-F238E27FC236}">
                <a16:creationId xmlns:a16="http://schemas.microsoft.com/office/drawing/2014/main" id="{F175E954-3847-1D42-928D-E4A41FF906CF}"/>
              </a:ext>
            </a:extLst>
          </p:cNvPr>
          <p:cNvGrpSpPr/>
          <p:nvPr/>
        </p:nvGrpSpPr>
        <p:grpSpPr>
          <a:xfrm>
            <a:off x="6135022" y="4759984"/>
            <a:ext cx="1162506" cy="1162506"/>
            <a:chOff x="6135022" y="4679302"/>
            <a:chExt cx="1162506" cy="1162506"/>
          </a:xfrm>
          <a:solidFill>
            <a:srgbClr val="A71680"/>
          </a:solidFill>
        </p:grpSpPr>
        <p:sp>
          <p:nvSpPr>
            <p:cNvPr id="345" name="Forme libre 344">
              <a:extLst>
                <a:ext uri="{FF2B5EF4-FFF2-40B4-BE49-F238E27FC236}">
                  <a16:creationId xmlns:a16="http://schemas.microsoft.com/office/drawing/2014/main" id="{E0E81506-C7C9-6A42-B1DE-6053618FA807}"/>
                </a:ext>
              </a:extLst>
            </p:cNvPr>
            <p:cNvSpPr/>
            <p:nvPr/>
          </p:nvSpPr>
          <p:spPr>
            <a:xfrm>
              <a:off x="6341009" y="4931178"/>
              <a:ext cx="748082" cy="659977"/>
            </a:xfrm>
            <a:custGeom>
              <a:avLst/>
              <a:gdLst>
                <a:gd name="connsiteX0" fmla="*/ 747947 w 748082"/>
                <a:gd name="connsiteY0" fmla="*/ 329989 h 659977"/>
                <a:gd name="connsiteX1" fmla="*/ 552700 w 748082"/>
                <a:gd name="connsiteY1" fmla="*/ 226791 h 659977"/>
                <a:gd name="connsiteX2" fmla="*/ 560994 w 748082"/>
                <a:gd name="connsiteY2" fmla="*/ 6118 h 659977"/>
                <a:gd name="connsiteX3" fmla="*/ 537064 w 748082"/>
                <a:gd name="connsiteY3" fmla="*/ 0 h 659977"/>
                <a:gd name="connsiteX4" fmla="*/ 373973 w 748082"/>
                <a:gd name="connsiteY4" fmla="*/ 123117 h 659977"/>
                <a:gd name="connsiteX5" fmla="*/ 210883 w 748082"/>
                <a:gd name="connsiteY5" fmla="*/ 0 h 659977"/>
                <a:gd name="connsiteX6" fmla="*/ 186953 w 748082"/>
                <a:gd name="connsiteY6" fmla="*/ 6118 h 659977"/>
                <a:gd name="connsiteX7" fmla="*/ 195247 w 748082"/>
                <a:gd name="connsiteY7" fmla="*/ 226791 h 659977"/>
                <a:gd name="connsiteX8" fmla="*/ 0 w 748082"/>
                <a:gd name="connsiteY8" fmla="*/ 329989 h 659977"/>
                <a:gd name="connsiteX9" fmla="*/ 195043 w 748082"/>
                <a:gd name="connsiteY9" fmla="*/ 433118 h 659977"/>
                <a:gd name="connsiteX10" fmla="*/ 170161 w 748082"/>
                <a:gd name="connsiteY10" fmla="*/ 510891 h 659977"/>
                <a:gd name="connsiteX11" fmla="*/ 187021 w 748082"/>
                <a:gd name="connsiteY11" fmla="*/ 653859 h 659977"/>
                <a:gd name="connsiteX12" fmla="*/ 210951 w 748082"/>
                <a:gd name="connsiteY12" fmla="*/ 659977 h 659977"/>
                <a:gd name="connsiteX13" fmla="*/ 374041 w 748082"/>
                <a:gd name="connsiteY13" fmla="*/ 536928 h 659977"/>
                <a:gd name="connsiteX14" fmla="*/ 537132 w 748082"/>
                <a:gd name="connsiteY14" fmla="*/ 659977 h 659977"/>
                <a:gd name="connsiteX15" fmla="*/ 537132 w 748082"/>
                <a:gd name="connsiteY15" fmla="*/ 659977 h 659977"/>
                <a:gd name="connsiteX16" fmla="*/ 561062 w 748082"/>
                <a:gd name="connsiteY16" fmla="*/ 653859 h 659977"/>
                <a:gd name="connsiteX17" fmla="*/ 577922 w 748082"/>
                <a:gd name="connsiteY17" fmla="*/ 510891 h 659977"/>
                <a:gd name="connsiteX18" fmla="*/ 553040 w 748082"/>
                <a:gd name="connsiteY18" fmla="*/ 433118 h 659977"/>
                <a:gd name="connsiteX19" fmla="*/ 748083 w 748082"/>
                <a:gd name="connsiteY19" fmla="*/ 329989 h 659977"/>
                <a:gd name="connsiteX20" fmla="*/ 537064 w 748082"/>
                <a:gd name="connsiteY20" fmla="*/ 27193 h 659977"/>
                <a:gd name="connsiteX21" fmla="*/ 547398 w 748082"/>
                <a:gd name="connsiteY21" fmla="*/ 29641 h 659977"/>
                <a:gd name="connsiteX22" fmla="*/ 525371 w 748082"/>
                <a:gd name="connsiteY22" fmla="*/ 222780 h 659977"/>
                <a:gd name="connsiteX23" fmla="*/ 440529 w 748082"/>
                <a:gd name="connsiteY23" fmla="*/ 214962 h 659977"/>
                <a:gd name="connsiteX24" fmla="*/ 391377 w 748082"/>
                <a:gd name="connsiteY24" fmla="*/ 145075 h 659977"/>
                <a:gd name="connsiteX25" fmla="*/ 537064 w 748082"/>
                <a:gd name="connsiteY25" fmla="*/ 27193 h 659977"/>
                <a:gd name="connsiteX26" fmla="*/ 451610 w 748082"/>
                <a:gd name="connsiteY26" fmla="*/ 374789 h 659977"/>
                <a:gd name="connsiteX27" fmla="*/ 425164 w 748082"/>
                <a:gd name="connsiteY27" fmla="*/ 418570 h 659977"/>
                <a:gd name="connsiteX28" fmla="*/ 373973 w 748082"/>
                <a:gd name="connsiteY28" fmla="*/ 419590 h 659977"/>
                <a:gd name="connsiteX29" fmla="*/ 322782 w 748082"/>
                <a:gd name="connsiteY29" fmla="*/ 418570 h 659977"/>
                <a:gd name="connsiteX30" fmla="*/ 296337 w 748082"/>
                <a:gd name="connsiteY30" fmla="*/ 374789 h 659977"/>
                <a:gd name="connsiteX31" fmla="*/ 271659 w 748082"/>
                <a:gd name="connsiteY31" fmla="*/ 329989 h 659977"/>
                <a:gd name="connsiteX32" fmla="*/ 296337 w 748082"/>
                <a:gd name="connsiteY32" fmla="*/ 285188 h 659977"/>
                <a:gd name="connsiteX33" fmla="*/ 322782 w 748082"/>
                <a:gd name="connsiteY33" fmla="*/ 241407 h 659977"/>
                <a:gd name="connsiteX34" fmla="*/ 373905 w 748082"/>
                <a:gd name="connsiteY34" fmla="*/ 240387 h 659977"/>
                <a:gd name="connsiteX35" fmla="*/ 425029 w 748082"/>
                <a:gd name="connsiteY35" fmla="*/ 241407 h 659977"/>
                <a:gd name="connsiteX36" fmla="*/ 451474 w 748082"/>
                <a:gd name="connsiteY36" fmla="*/ 285188 h 659977"/>
                <a:gd name="connsiteX37" fmla="*/ 476152 w 748082"/>
                <a:gd name="connsiteY37" fmla="*/ 329989 h 659977"/>
                <a:gd name="connsiteX38" fmla="*/ 451474 w 748082"/>
                <a:gd name="connsiteY38" fmla="*/ 374789 h 659977"/>
                <a:gd name="connsiteX39" fmla="*/ 491244 w 748082"/>
                <a:gd name="connsiteY39" fmla="*/ 359561 h 659977"/>
                <a:gd name="connsiteX40" fmla="*/ 514902 w 748082"/>
                <a:gd name="connsiteY40" fmla="*/ 411296 h 659977"/>
                <a:gd name="connsiteX41" fmla="*/ 458340 w 748082"/>
                <a:gd name="connsiteY41" fmla="*/ 416735 h 659977"/>
                <a:gd name="connsiteX42" fmla="*/ 475200 w 748082"/>
                <a:gd name="connsiteY42" fmla="*/ 388386 h 659977"/>
                <a:gd name="connsiteX43" fmla="*/ 491312 w 748082"/>
                <a:gd name="connsiteY43" fmla="*/ 359561 h 659977"/>
                <a:gd name="connsiteX44" fmla="*/ 406945 w 748082"/>
                <a:gd name="connsiteY44" fmla="*/ 446307 h 659977"/>
                <a:gd name="connsiteX45" fmla="*/ 373973 w 748082"/>
                <a:gd name="connsiteY45" fmla="*/ 492603 h 659977"/>
                <a:gd name="connsiteX46" fmla="*/ 341002 w 748082"/>
                <a:gd name="connsiteY46" fmla="*/ 446307 h 659977"/>
                <a:gd name="connsiteX47" fmla="*/ 373973 w 748082"/>
                <a:gd name="connsiteY47" fmla="*/ 446783 h 659977"/>
                <a:gd name="connsiteX48" fmla="*/ 407013 w 748082"/>
                <a:gd name="connsiteY48" fmla="*/ 446307 h 659977"/>
                <a:gd name="connsiteX49" fmla="*/ 289607 w 748082"/>
                <a:gd name="connsiteY49" fmla="*/ 416735 h 659977"/>
                <a:gd name="connsiteX50" fmla="*/ 233045 w 748082"/>
                <a:gd name="connsiteY50" fmla="*/ 411296 h 659977"/>
                <a:gd name="connsiteX51" fmla="*/ 256703 w 748082"/>
                <a:gd name="connsiteY51" fmla="*/ 359561 h 659977"/>
                <a:gd name="connsiteX52" fmla="*/ 272815 w 748082"/>
                <a:gd name="connsiteY52" fmla="*/ 388386 h 659977"/>
                <a:gd name="connsiteX53" fmla="*/ 289675 w 748082"/>
                <a:gd name="connsiteY53" fmla="*/ 416735 h 659977"/>
                <a:gd name="connsiteX54" fmla="*/ 256635 w 748082"/>
                <a:gd name="connsiteY54" fmla="*/ 300348 h 659977"/>
                <a:gd name="connsiteX55" fmla="*/ 232977 w 748082"/>
                <a:gd name="connsiteY55" fmla="*/ 248613 h 659977"/>
                <a:gd name="connsiteX56" fmla="*/ 289607 w 748082"/>
                <a:gd name="connsiteY56" fmla="*/ 243175 h 659977"/>
                <a:gd name="connsiteX57" fmla="*/ 272747 w 748082"/>
                <a:gd name="connsiteY57" fmla="*/ 271523 h 659977"/>
                <a:gd name="connsiteX58" fmla="*/ 256635 w 748082"/>
                <a:gd name="connsiteY58" fmla="*/ 300348 h 659977"/>
                <a:gd name="connsiteX59" fmla="*/ 340934 w 748082"/>
                <a:gd name="connsiteY59" fmla="*/ 213602 h 659977"/>
                <a:gd name="connsiteX60" fmla="*/ 373905 w 748082"/>
                <a:gd name="connsiteY60" fmla="*/ 167374 h 659977"/>
                <a:gd name="connsiteX61" fmla="*/ 406877 w 748082"/>
                <a:gd name="connsiteY61" fmla="*/ 213602 h 659977"/>
                <a:gd name="connsiteX62" fmla="*/ 373905 w 748082"/>
                <a:gd name="connsiteY62" fmla="*/ 213126 h 659977"/>
                <a:gd name="connsiteX63" fmla="*/ 340934 w 748082"/>
                <a:gd name="connsiteY63" fmla="*/ 213602 h 659977"/>
                <a:gd name="connsiteX64" fmla="*/ 475132 w 748082"/>
                <a:gd name="connsiteY64" fmla="*/ 271591 h 659977"/>
                <a:gd name="connsiteX65" fmla="*/ 458272 w 748082"/>
                <a:gd name="connsiteY65" fmla="*/ 243243 h 659977"/>
                <a:gd name="connsiteX66" fmla="*/ 514902 w 748082"/>
                <a:gd name="connsiteY66" fmla="*/ 248681 h 659977"/>
                <a:gd name="connsiteX67" fmla="*/ 491244 w 748082"/>
                <a:gd name="connsiteY67" fmla="*/ 300416 h 659977"/>
                <a:gd name="connsiteX68" fmla="*/ 475132 w 748082"/>
                <a:gd name="connsiteY68" fmla="*/ 271591 h 659977"/>
                <a:gd name="connsiteX69" fmla="*/ 200549 w 748082"/>
                <a:gd name="connsiteY69" fmla="*/ 29641 h 659977"/>
                <a:gd name="connsiteX70" fmla="*/ 210883 w 748082"/>
                <a:gd name="connsiteY70" fmla="*/ 27193 h 659977"/>
                <a:gd name="connsiteX71" fmla="*/ 356570 w 748082"/>
                <a:gd name="connsiteY71" fmla="*/ 145075 h 659977"/>
                <a:gd name="connsiteX72" fmla="*/ 307418 w 748082"/>
                <a:gd name="connsiteY72" fmla="*/ 214962 h 659977"/>
                <a:gd name="connsiteX73" fmla="*/ 222576 w 748082"/>
                <a:gd name="connsiteY73" fmla="*/ 222780 h 659977"/>
                <a:gd name="connsiteX74" fmla="*/ 200549 w 748082"/>
                <a:gd name="connsiteY74" fmla="*/ 29641 h 659977"/>
                <a:gd name="connsiteX75" fmla="*/ 27193 w 748082"/>
                <a:gd name="connsiteY75" fmla="*/ 329989 h 659977"/>
                <a:gd name="connsiteX76" fmla="*/ 205444 w 748082"/>
                <a:gd name="connsiteY76" fmla="*/ 252488 h 659977"/>
                <a:gd name="connsiteX77" fmla="*/ 241135 w 748082"/>
                <a:gd name="connsiteY77" fmla="*/ 329921 h 659977"/>
                <a:gd name="connsiteX78" fmla="*/ 205240 w 748082"/>
                <a:gd name="connsiteY78" fmla="*/ 407421 h 659977"/>
                <a:gd name="connsiteX79" fmla="*/ 27193 w 748082"/>
                <a:gd name="connsiteY79" fmla="*/ 329989 h 659977"/>
                <a:gd name="connsiteX80" fmla="*/ 210883 w 748082"/>
                <a:gd name="connsiteY80" fmla="*/ 632784 h 659977"/>
                <a:gd name="connsiteX81" fmla="*/ 200549 w 748082"/>
                <a:gd name="connsiteY81" fmla="*/ 630337 h 659977"/>
                <a:gd name="connsiteX82" fmla="*/ 196470 w 748082"/>
                <a:gd name="connsiteY82" fmla="*/ 517485 h 659977"/>
                <a:gd name="connsiteX83" fmla="*/ 222508 w 748082"/>
                <a:gd name="connsiteY83" fmla="*/ 437197 h 659977"/>
                <a:gd name="connsiteX84" fmla="*/ 307418 w 748082"/>
                <a:gd name="connsiteY84" fmla="*/ 445015 h 659977"/>
                <a:gd name="connsiteX85" fmla="*/ 356570 w 748082"/>
                <a:gd name="connsiteY85" fmla="*/ 514902 h 659977"/>
                <a:gd name="connsiteX86" fmla="*/ 210883 w 748082"/>
                <a:gd name="connsiteY86" fmla="*/ 632784 h 659977"/>
                <a:gd name="connsiteX87" fmla="*/ 551409 w 748082"/>
                <a:gd name="connsiteY87" fmla="*/ 517485 h 659977"/>
                <a:gd name="connsiteX88" fmla="*/ 547330 w 748082"/>
                <a:gd name="connsiteY88" fmla="*/ 630337 h 659977"/>
                <a:gd name="connsiteX89" fmla="*/ 536996 w 748082"/>
                <a:gd name="connsiteY89" fmla="*/ 632784 h 659977"/>
                <a:gd name="connsiteX90" fmla="*/ 536996 w 748082"/>
                <a:gd name="connsiteY90" fmla="*/ 632784 h 659977"/>
                <a:gd name="connsiteX91" fmla="*/ 391309 w 748082"/>
                <a:gd name="connsiteY91" fmla="*/ 514902 h 659977"/>
                <a:gd name="connsiteX92" fmla="*/ 440461 w 748082"/>
                <a:gd name="connsiteY92" fmla="*/ 445015 h 659977"/>
                <a:gd name="connsiteX93" fmla="*/ 525303 w 748082"/>
                <a:gd name="connsiteY93" fmla="*/ 437197 h 659977"/>
                <a:gd name="connsiteX94" fmla="*/ 551341 w 748082"/>
                <a:gd name="connsiteY94" fmla="*/ 517485 h 659977"/>
                <a:gd name="connsiteX95" fmla="*/ 542707 w 748082"/>
                <a:gd name="connsiteY95" fmla="*/ 407489 h 659977"/>
                <a:gd name="connsiteX96" fmla="*/ 506812 w 748082"/>
                <a:gd name="connsiteY96" fmla="*/ 329989 h 659977"/>
                <a:gd name="connsiteX97" fmla="*/ 542503 w 748082"/>
                <a:gd name="connsiteY97" fmla="*/ 252556 h 659977"/>
                <a:gd name="connsiteX98" fmla="*/ 720754 w 748082"/>
                <a:gd name="connsiteY98" fmla="*/ 330057 h 659977"/>
                <a:gd name="connsiteX99" fmla="*/ 542707 w 748082"/>
                <a:gd name="connsiteY99" fmla="*/ 407489 h 65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748082" h="659977">
                  <a:moveTo>
                    <a:pt x="747947" y="329989"/>
                  </a:moveTo>
                  <a:cubicBezTo>
                    <a:pt x="747947" y="279613"/>
                    <a:pt x="662900" y="244602"/>
                    <a:pt x="552700" y="226791"/>
                  </a:cubicBezTo>
                  <a:cubicBezTo>
                    <a:pt x="592402" y="122437"/>
                    <a:pt x="604639" y="31272"/>
                    <a:pt x="560994" y="6118"/>
                  </a:cubicBezTo>
                  <a:cubicBezTo>
                    <a:pt x="553992" y="2039"/>
                    <a:pt x="545902" y="0"/>
                    <a:pt x="537064" y="0"/>
                  </a:cubicBezTo>
                  <a:cubicBezTo>
                    <a:pt x="496139" y="0"/>
                    <a:pt x="436178" y="46772"/>
                    <a:pt x="373973" y="123117"/>
                  </a:cubicBezTo>
                  <a:cubicBezTo>
                    <a:pt x="311769" y="46840"/>
                    <a:pt x="251808" y="0"/>
                    <a:pt x="210883" y="0"/>
                  </a:cubicBezTo>
                  <a:cubicBezTo>
                    <a:pt x="202045" y="0"/>
                    <a:pt x="193955" y="2039"/>
                    <a:pt x="186953" y="6118"/>
                  </a:cubicBezTo>
                  <a:cubicBezTo>
                    <a:pt x="143308" y="31340"/>
                    <a:pt x="155545" y="122437"/>
                    <a:pt x="195247" y="226791"/>
                  </a:cubicBezTo>
                  <a:cubicBezTo>
                    <a:pt x="85047" y="244602"/>
                    <a:pt x="0" y="279545"/>
                    <a:pt x="0" y="329989"/>
                  </a:cubicBezTo>
                  <a:cubicBezTo>
                    <a:pt x="0" y="380432"/>
                    <a:pt x="84911" y="415307"/>
                    <a:pt x="195043" y="433118"/>
                  </a:cubicBezTo>
                  <a:cubicBezTo>
                    <a:pt x="184641" y="460380"/>
                    <a:pt x="176279" y="486553"/>
                    <a:pt x="170161" y="510891"/>
                  </a:cubicBezTo>
                  <a:cubicBezTo>
                    <a:pt x="151126" y="587100"/>
                    <a:pt x="156972" y="636523"/>
                    <a:pt x="187021" y="653859"/>
                  </a:cubicBezTo>
                  <a:cubicBezTo>
                    <a:pt x="194023" y="657938"/>
                    <a:pt x="202113" y="659977"/>
                    <a:pt x="210951" y="659977"/>
                  </a:cubicBezTo>
                  <a:cubicBezTo>
                    <a:pt x="251876" y="659977"/>
                    <a:pt x="311837" y="613205"/>
                    <a:pt x="374041" y="536928"/>
                  </a:cubicBezTo>
                  <a:cubicBezTo>
                    <a:pt x="436246" y="613205"/>
                    <a:pt x="496207" y="659977"/>
                    <a:pt x="537132" y="659977"/>
                  </a:cubicBezTo>
                  <a:lnTo>
                    <a:pt x="537132" y="659977"/>
                  </a:lnTo>
                  <a:cubicBezTo>
                    <a:pt x="545970" y="659977"/>
                    <a:pt x="553992" y="657938"/>
                    <a:pt x="561062" y="653859"/>
                  </a:cubicBezTo>
                  <a:cubicBezTo>
                    <a:pt x="591111" y="636523"/>
                    <a:pt x="596889" y="587100"/>
                    <a:pt x="577922" y="510891"/>
                  </a:cubicBezTo>
                  <a:cubicBezTo>
                    <a:pt x="571871" y="486553"/>
                    <a:pt x="563442" y="460448"/>
                    <a:pt x="553040" y="433118"/>
                  </a:cubicBezTo>
                  <a:cubicBezTo>
                    <a:pt x="663172" y="415307"/>
                    <a:pt x="748083" y="380364"/>
                    <a:pt x="748083" y="329989"/>
                  </a:cubicBezTo>
                  <a:close/>
                  <a:moveTo>
                    <a:pt x="537064" y="27193"/>
                  </a:moveTo>
                  <a:cubicBezTo>
                    <a:pt x="541143" y="27193"/>
                    <a:pt x="544542" y="28009"/>
                    <a:pt x="547398" y="29641"/>
                  </a:cubicBezTo>
                  <a:cubicBezTo>
                    <a:pt x="570172" y="42761"/>
                    <a:pt x="566637" y="115979"/>
                    <a:pt x="525371" y="222780"/>
                  </a:cubicBezTo>
                  <a:cubicBezTo>
                    <a:pt x="497974" y="219177"/>
                    <a:pt x="469421" y="216593"/>
                    <a:pt x="440529" y="214962"/>
                  </a:cubicBezTo>
                  <a:cubicBezTo>
                    <a:pt x="424281" y="189944"/>
                    <a:pt x="407829" y="166558"/>
                    <a:pt x="391377" y="145075"/>
                  </a:cubicBezTo>
                  <a:cubicBezTo>
                    <a:pt x="452222" y="69546"/>
                    <a:pt x="507220" y="27193"/>
                    <a:pt x="537064" y="27193"/>
                  </a:cubicBezTo>
                  <a:close/>
                  <a:moveTo>
                    <a:pt x="451610" y="374789"/>
                  </a:moveTo>
                  <a:cubicBezTo>
                    <a:pt x="442840" y="389949"/>
                    <a:pt x="434002" y="404566"/>
                    <a:pt x="425164" y="418570"/>
                  </a:cubicBezTo>
                  <a:cubicBezTo>
                    <a:pt x="408645" y="419250"/>
                    <a:pt x="391649" y="419590"/>
                    <a:pt x="373973" y="419590"/>
                  </a:cubicBezTo>
                  <a:cubicBezTo>
                    <a:pt x="356298" y="419590"/>
                    <a:pt x="339302" y="419182"/>
                    <a:pt x="322782" y="418570"/>
                  </a:cubicBezTo>
                  <a:cubicBezTo>
                    <a:pt x="313945" y="404566"/>
                    <a:pt x="305107" y="389949"/>
                    <a:pt x="296337" y="374789"/>
                  </a:cubicBezTo>
                  <a:cubicBezTo>
                    <a:pt x="287499" y="359493"/>
                    <a:pt x="279341" y="344605"/>
                    <a:pt x="271659" y="329989"/>
                  </a:cubicBezTo>
                  <a:cubicBezTo>
                    <a:pt x="279477" y="315100"/>
                    <a:pt x="287703" y="300144"/>
                    <a:pt x="296337" y="285188"/>
                  </a:cubicBezTo>
                  <a:cubicBezTo>
                    <a:pt x="305107" y="270028"/>
                    <a:pt x="313945" y="255411"/>
                    <a:pt x="322782" y="241407"/>
                  </a:cubicBezTo>
                  <a:cubicBezTo>
                    <a:pt x="339302" y="240727"/>
                    <a:pt x="356298" y="240387"/>
                    <a:pt x="373905" y="240387"/>
                  </a:cubicBezTo>
                  <a:cubicBezTo>
                    <a:pt x="391513" y="240387"/>
                    <a:pt x="408577" y="240795"/>
                    <a:pt x="425029" y="241407"/>
                  </a:cubicBezTo>
                  <a:cubicBezTo>
                    <a:pt x="433866" y="255411"/>
                    <a:pt x="442704" y="270028"/>
                    <a:pt x="451474" y="285188"/>
                  </a:cubicBezTo>
                  <a:cubicBezTo>
                    <a:pt x="460108" y="300144"/>
                    <a:pt x="468334" y="315100"/>
                    <a:pt x="476152" y="329989"/>
                  </a:cubicBezTo>
                  <a:cubicBezTo>
                    <a:pt x="468470" y="344605"/>
                    <a:pt x="460312" y="359561"/>
                    <a:pt x="451474" y="374789"/>
                  </a:cubicBezTo>
                  <a:close/>
                  <a:moveTo>
                    <a:pt x="491244" y="359561"/>
                  </a:moveTo>
                  <a:cubicBezTo>
                    <a:pt x="499810" y="377101"/>
                    <a:pt x="507696" y="394368"/>
                    <a:pt x="514902" y="411296"/>
                  </a:cubicBezTo>
                  <a:cubicBezTo>
                    <a:pt x="497022" y="413539"/>
                    <a:pt x="478191" y="415307"/>
                    <a:pt x="458340" y="416735"/>
                  </a:cubicBezTo>
                  <a:cubicBezTo>
                    <a:pt x="463983" y="407489"/>
                    <a:pt x="469625" y="398039"/>
                    <a:pt x="475200" y="388386"/>
                  </a:cubicBezTo>
                  <a:cubicBezTo>
                    <a:pt x="480706" y="378868"/>
                    <a:pt x="486077" y="369283"/>
                    <a:pt x="491312" y="359561"/>
                  </a:cubicBezTo>
                  <a:close/>
                  <a:moveTo>
                    <a:pt x="406945" y="446307"/>
                  </a:moveTo>
                  <a:cubicBezTo>
                    <a:pt x="395864" y="462691"/>
                    <a:pt x="384851" y="478123"/>
                    <a:pt x="373973" y="492603"/>
                  </a:cubicBezTo>
                  <a:cubicBezTo>
                    <a:pt x="363028" y="478191"/>
                    <a:pt x="352015" y="462759"/>
                    <a:pt x="341002" y="446307"/>
                  </a:cubicBezTo>
                  <a:cubicBezTo>
                    <a:pt x="352015" y="446579"/>
                    <a:pt x="363028" y="446783"/>
                    <a:pt x="373973" y="446783"/>
                  </a:cubicBezTo>
                  <a:cubicBezTo>
                    <a:pt x="384919" y="446783"/>
                    <a:pt x="395932" y="446647"/>
                    <a:pt x="407013" y="446307"/>
                  </a:cubicBezTo>
                  <a:close/>
                  <a:moveTo>
                    <a:pt x="289607" y="416735"/>
                  </a:moveTo>
                  <a:cubicBezTo>
                    <a:pt x="269756" y="415375"/>
                    <a:pt x="250857" y="413539"/>
                    <a:pt x="233045" y="411296"/>
                  </a:cubicBezTo>
                  <a:cubicBezTo>
                    <a:pt x="240251" y="394368"/>
                    <a:pt x="248137" y="377033"/>
                    <a:pt x="256703" y="359561"/>
                  </a:cubicBezTo>
                  <a:cubicBezTo>
                    <a:pt x="261938" y="369215"/>
                    <a:pt x="267308" y="378868"/>
                    <a:pt x="272815" y="388386"/>
                  </a:cubicBezTo>
                  <a:cubicBezTo>
                    <a:pt x="278390" y="398039"/>
                    <a:pt x="284032" y="407489"/>
                    <a:pt x="289675" y="416735"/>
                  </a:cubicBezTo>
                  <a:close/>
                  <a:moveTo>
                    <a:pt x="256635" y="300348"/>
                  </a:moveTo>
                  <a:cubicBezTo>
                    <a:pt x="247865" y="282469"/>
                    <a:pt x="240047" y="265201"/>
                    <a:pt x="232977" y="248613"/>
                  </a:cubicBezTo>
                  <a:cubicBezTo>
                    <a:pt x="250857" y="246370"/>
                    <a:pt x="269756" y="244534"/>
                    <a:pt x="289607" y="243175"/>
                  </a:cubicBezTo>
                  <a:cubicBezTo>
                    <a:pt x="283964" y="252420"/>
                    <a:pt x="278322" y="261938"/>
                    <a:pt x="272747" y="271523"/>
                  </a:cubicBezTo>
                  <a:cubicBezTo>
                    <a:pt x="267172" y="281109"/>
                    <a:pt x="261870" y="290762"/>
                    <a:pt x="256635" y="300348"/>
                  </a:cubicBezTo>
                  <a:close/>
                  <a:moveTo>
                    <a:pt x="340934" y="213602"/>
                  </a:moveTo>
                  <a:cubicBezTo>
                    <a:pt x="352015" y="197218"/>
                    <a:pt x="363028" y="181786"/>
                    <a:pt x="373905" y="167374"/>
                  </a:cubicBezTo>
                  <a:cubicBezTo>
                    <a:pt x="384783" y="181786"/>
                    <a:pt x="395864" y="197218"/>
                    <a:pt x="406877" y="213602"/>
                  </a:cubicBezTo>
                  <a:cubicBezTo>
                    <a:pt x="395864" y="213330"/>
                    <a:pt x="384851" y="213126"/>
                    <a:pt x="373905" y="213126"/>
                  </a:cubicBezTo>
                  <a:cubicBezTo>
                    <a:pt x="362960" y="213126"/>
                    <a:pt x="351947" y="213262"/>
                    <a:pt x="340934" y="213602"/>
                  </a:cubicBezTo>
                  <a:close/>
                  <a:moveTo>
                    <a:pt x="475132" y="271591"/>
                  </a:moveTo>
                  <a:cubicBezTo>
                    <a:pt x="469557" y="261938"/>
                    <a:pt x="463915" y="252488"/>
                    <a:pt x="458272" y="243243"/>
                  </a:cubicBezTo>
                  <a:cubicBezTo>
                    <a:pt x="478123" y="244602"/>
                    <a:pt x="497022" y="246438"/>
                    <a:pt x="514902" y="248681"/>
                  </a:cubicBezTo>
                  <a:cubicBezTo>
                    <a:pt x="507900" y="265269"/>
                    <a:pt x="500014" y="282537"/>
                    <a:pt x="491244" y="300416"/>
                  </a:cubicBezTo>
                  <a:cubicBezTo>
                    <a:pt x="486009" y="290830"/>
                    <a:pt x="480638" y="281245"/>
                    <a:pt x="475132" y="271591"/>
                  </a:cubicBezTo>
                  <a:close/>
                  <a:moveTo>
                    <a:pt x="200549" y="29641"/>
                  </a:moveTo>
                  <a:cubicBezTo>
                    <a:pt x="203405" y="28009"/>
                    <a:pt x="206804" y="27193"/>
                    <a:pt x="210883" y="27193"/>
                  </a:cubicBezTo>
                  <a:cubicBezTo>
                    <a:pt x="240727" y="27193"/>
                    <a:pt x="295793" y="69546"/>
                    <a:pt x="356570" y="145075"/>
                  </a:cubicBezTo>
                  <a:cubicBezTo>
                    <a:pt x="340118" y="166558"/>
                    <a:pt x="323666" y="189944"/>
                    <a:pt x="307418" y="214962"/>
                  </a:cubicBezTo>
                  <a:cubicBezTo>
                    <a:pt x="278526" y="216525"/>
                    <a:pt x="249973" y="219109"/>
                    <a:pt x="222576" y="222780"/>
                  </a:cubicBezTo>
                  <a:cubicBezTo>
                    <a:pt x="181310" y="115979"/>
                    <a:pt x="177775" y="42829"/>
                    <a:pt x="200549" y="29641"/>
                  </a:cubicBezTo>
                  <a:close/>
                  <a:moveTo>
                    <a:pt x="27193" y="329989"/>
                  </a:moveTo>
                  <a:cubicBezTo>
                    <a:pt x="27193" y="303679"/>
                    <a:pt x="92321" y="270164"/>
                    <a:pt x="205444" y="252488"/>
                  </a:cubicBezTo>
                  <a:cubicBezTo>
                    <a:pt x="216049" y="278050"/>
                    <a:pt x="228082" y="304087"/>
                    <a:pt x="241135" y="329921"/>
                  </a:cubicBezTo>
                  <a:cubicBezTo>
                    <a:pt x="227742" y="356230"/>
                    <a:pt x="215709" y="382199"/>
                    <a:pt x="205240" y="407421"/>
                  </a:cubicBezTo>
                  <a:cubicBezTo>
                    <a:pt x="92253" y="389745"/>
                    <a:pt x="27193" y="356230"/>
                    <a:pt x="27193" y="329989"/>
                  </a:cubicBezTo>
                  <a:close/>
                  <a:moveTo>
                    <a:pt x="210883" y="632784"/>
                  </a:moveTo>
                  <a:cubicBezTo>
                    <a:pt x="206804" y="632784"/>
                    <a:pt x="203405" y="631968"/>
                    <a:pt x="200549" y="630337"/>
                  </a:cubicBezTo>
                  <a:cubicBezTo>
                    <a:pt x="186953" y="622451"/>
                    <a:pt x="178727" y="588731"/>
                    <a:pt x="196470" y="517485"/>
                  </a:cubicBezTo>
                  <a:cubicBezTo>
                    <a:pt x="202725" y="492535"/>
                    <a:pt x="211495" y="465478"/>
                    <a:pt x="222508" y="437197"/>
                  </a:cubicBezTo>
                  <a:cubicBezTo>
                    <a:pt x="249905" y="440801"/>
                    <a:pt x="278458" y="443384"/>
                    <a:pt x="307418" y="445015"/>
                  </a:cubicBezTo>
                  <a:cubicBezTo>
                    <a:pt x="323666" y="470033"/>
                    <a:pt x="340186" y="493419"/>
                    <a:pt x="356570" y="514902"/>
                  </a:cubicBezTo>
                  <a:cubicBezTo>
                    <a:pt x="295725" y="590431"/>
                    <a:pt x="240727" y="632784"/>
                    <a:pt x="210883" y="632784"/>
                  </a:cubicBezTo>
                  <a:close/>
                  <a:moveTo>
                    <a:pt x="551409" y="517485"/>
                  </a:moveTo>
                  <a:cubicBezTo>
                    <a:pt x="569220" y="588731"/>
                    <a:pt x="560994" y="622451"/>
                    <a:pt x="547330" y="630337"/>
                  </a:cubicBezTo>
                  <a:cubicBezTo>
                    <a:pt x="544474" y="631968"/>
                    <a:pt x="541075" y="632784"/>
                    <a:pt x="536996" y="632784"/>
                  </a:cubicBezTo>
                  <a:lnTo>
                    <a:pt x="536996" y="632784"/>
                  </a:lnTo>
                  <a:cubicBezTo>
                    <a:pt x="507152" y="632784"/>
                    <a:pt x="452154" y="590431"/>
                    <a:pt x="391309" y="514902"/>
                  </a:cubicBezTo>
                  <a:cubicBezTo>
                    <a:pt x="407761" y="493419"/>
                    <a:pt x="424281" y="470033"/>
                    <a:pt x="440461" y="445015"/>
                  </a:cubicBezTo>
                  <a:cubicBezTo>
                    <a:pt x="469353" y="443452"/>
                    <a:pt x="497974" y="440801"/>
                    <a:pt x="525303" y="437197"/>
                  </a:cubicBezTo>
                  <a:cubicBezTo>
                    <a:pt x="536316" y="465478"/>
                    <a:pt x="545086" y="492535"/>
                    <a:pt x="551341" y="517485"/>
                  </a:cubicBezTo>
                  <a:close/>
                  <a:moveTo>
                    <a:pt x="542707" y="407489"/>
                  </a:moveTo>
                  <a:cubicBezTo>
                    <a:pt x="532237" y="382267"/>
                    <a:pt x="520204" y="356298"/>
                    <a:pt x="506812" y="329989"/>
                  </a:cubicBezTo>
                  <a:cubicBezTo>
                    <a:pt x="519933" y="304155"/>
                    <a:pt x="531966" y="278118"/>
                    <a:pt x="542503" y="252556"/>
                  </a:cubicBezTo>
                  <a:cubicBezTo>
                    <a:pt x="655626" y="270232"/>
                    <a:pt x="720754" y="303747"/>
                    <a:pt x="720754" y="330057"/>
                  </a:cubicBezTo>
                  <a:cubicBezTo>
                    <a:pt x="720754" y="356366"/>
                    <a:pt x="655694" y="389813"/>
                    <a:pt x="542707" y="407489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Forme libre 345">
              <a:extLst>
                <a:ext uri="{FF2B5EF4-FFF2-40B4-BE49-F238E27FC236}">
                  <a16:creationId xmlns:a16="http://schemas.microsoft.com/office/drawing/2014/main" id="{46FF72EC-0FA0-2541-A92A-7F504D828497}"/>
                </a:ext>
              </a:extLst>
            </p:cNvPr>
            <p:cNvSpPr/>
            <p:nvPr/>
          </p:nvSpPr>
          <p:spPr>
            <a:xfrm>
              <a:off x="6650943" y="5197127"/>
              <a:ext cx="127943" cy="127943"/>
            </a:xfrm>
            <a:custGeom>
              <a:avLst/>
              <a:gdLst>
                <a:gd name="connsiteX0" fmla="*/ 63972 w 127943"/>
                <a:gd name="connsiteY0" fmla="*/ 0 h 127943"/>
                <a:gd name="connsiteX1" fmla="*/ 0 w 127943"/>
                <a:gd name="connsiteY1" fmla="*/ 63972 h 127943"/>
                <a:gd name="connsiteX2" fmla="*/ 63972 w 127943"/>
                <a:gd name="connsiteY2" fmla="*/ 127944 h 127943"/>
                <a:gd name="connsiteX3" fmla="*/ 127944 w 127943"/>
                <a:gd name="connsiteY3" fmla="*/ 63972 h 127943"/>
                <a:gd name="connsiteX4" fmla="*/ 63972 w 127943"/>
                <a:gd name="connsiteY4" fmla="*/ 0 h 127943"/>
                <a:gd name="connsiteX5" fmla="*/ 63972 w 127943"/>
                <a:gd name="connsiteY5" fmla="*/ 100819 h 127943"/>
                <a:gd name="connsiteX6" fmla="*/ 27193 w 127943"/>
                <a:gd name="connsiteY6" fmla="*/ 64040 h 127943"/>
                <a:gd name="connsiteX7" fmla="*/ 63972 w 127943"/>
                <a:gd name="connsiteY7" fmla="*/ 27261 h 127943"/>
                <a:gd name="connsiteX8" fmla="*/ 100751 w 127943"/>
                <a:gd name="connsiteY8" fmla="*/ 64040 h 127943"/>
                <a:gd name="connsiteX9" fmla="*/ 63972 w 127943"/>
                <a:gd name="connsiteY9" fmla="*/ 100819 h 1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943" h="127943">
                  <a:moveTo>
                    <a:pt x="63972" y="0"/>
                  </a:moveTo>
                  <a:cubicBezTo>
                    <a:pt x="28689" y="0"/>
                    <a:pt x="0" y="28689"/>
                    <a:pt x="0" y="63972"/>
                  </a:cubicBezTo>
                  <a:cubicBezTo>
                    <a:pt x="0" y="99255"/>
                    <a:pt x="28689" y="127944"/>
                    <a:pt x="63972" y="127944"/>
                  </a:cubicBezTo>
                  <a:cubicBezTo>
                    <a:pt x="99255" y="127944"/>
                    <a:pt x="127944" y="99255"/>
                    <a:pt x="127944" y="63972"/>
                  </a:cubicBezTo>
                  <a:cubicBezTo>
                    <a:pt x="127944" y="28689"/>
                    <a:pt x="99255" y="0"/>
                    <a:pt x="63972" y="0"/>
                  </a:cubicBezTo>
                  <a:close/>
                  <a:moveTo>
                    <a:pt x="63972" y="100819"/>
                  </a:moveTo>
                  <a:cubicBezTo>
                    <a:pt x="43713" y="100819"/>
                    <a:pt x="27193" y="84299"/>
                    <a:pt x="27193" y="64040"/>
                  </a:cubicBezTo>
                  <a:cubicBezTo>
                    <a:pt x="27193" y="43781"/>
                    <a:pt x="43713" y="27261"/>
                    <a:pt x="63972" y="27261"/>
                  </a:cubicBezTo>
                  <a:cubicBezTo>
                    <a:pt x="84231" y="27261"/>
                    <a:pt x="100751" y="43781"/>
                    <a:pt x="100751" y="64040"/>
                  </a:cubicBezTo>
                  <a:cubicBezTo>
                    <a:pt x="100751" y="84299"/>
                    <a:pt x="84231" y="100819"/>
                    <a:pt x="63972" y="100819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7" name="Graphique 103">
            <a:extLst>
              <a:ext uri="{FF2B5EF4-FFF2-40B4-BE49-F238E27FC236}">
                <a16:creationId xmlns:a16="http://schemas.microsoft.com/office/drawing/2014/main" id="{10A99EB4-1FB3-9D41-866F-14936D06DADE}"/>
              </a:ext>
            </a:extLst>
          </p:cNvPr>
          <p:cNvGrpSpPr/>
          <p:nvPr/>
        </p:nvGrpSpPr>
        <p:grpSpPr>
          <a:xfrm>
            <a:off x="757128" y="3072897"/>
            <a:ext cx="1162506" cy="1162506"/>
            <a:chOff x="757128" y="3019109"/>
            <a:chExt cx="1162506" cy="1162506"/>
          </a:xfrm>
          <a:solidFill>
            <a:srgbClr val="A71680"/>
          </a:solidFill>
        </p:grpSpPr>
        <p:sp>
          <p:nvSpPr>
            <p:cNvPr id="348" name="Forme libre 347">
              <a:extLst>
                <a:ext uri="{FF2B5EF4-FFF2-40B4-BE49-F238E27FC236}">
                  <a16:creationId xmlns:a16="http://schemas.microsoft.com/office/drawing/2014/main" id="{B21C637C-6BA6-AB4F-97B1-AC53800DE8A8}"/>
                </a:ext>
              </a:extLst>
            </p:cNvPr>
            <p:cNvSpPr/>
            <p:nvPr/>
          </p:nvSpPr>
          <p:spPr>
            <a:xfrm>
              <a:off x="1253334" y="3391697"/>
              <a:ext cx="304427" cy="399968"/>
            </a:xfrm>
            <a:custGeom>
              <a:avLst/>
              <a:gdLst>
                <a:gd name="connsiteX0" fmla="*/ 295249 w 304427"/>
                <a:gd name="connsiteY0" fmla="*/ 182695 h 399968"/>
                <a:gd name="connsiteX1" fmla="*/ 32700 w 304427"/>
                <a:gd name="connsiteY1" fmla="*/ 3629 h 399968"/>
                <a:gd name="connsiteX2" fmla="*/ 11149 w 304427"/>
                <a:gd name="connsiteY2" fmla="*/ 2405 h 399968"/>
                <a:gd name="connsiteX3" fmla="*/ 0 w 304427"/>
                <a:gd name="connsiteY3" fmla="*/ 20896 h 399968"/>
                <a:gd name="connsiteX4" fmla="*/ 0 w 304427"/>
                <a:gd name="connsiteY4" fmla="*/ 379030 h 399968"/>
                <a:gd name="connsiteX5" fmla="*/ 11081 w 304427"/>
                <a:gd name="connsiteY5" fmla="*/ 397453 h 399968"/>
                <a:gd name="connsiteX6" fmla="*/ 20871 w 304427"/>
                <a:gd name="connsiteY6" fmla="*/ 399968 h 399968"/>
                <a:gd name="connsiteX7" fmla="*/ 32700 w 304427"/>
                <a:gd name="connsiteY7" fmla="*/ 396297 h 399968"/>
                <a:gd name="connsiteX8" fmla="*/ 295249 w 304427"/>
                <a:gd name="connsiteY8" fmla="*/ 217231 h 399968"/>
                <a:gd name="connsiteX9" fmla="*/ 304427 w 304427"/>
                <a:gd name="connsiteY9" fmla="*/ 199963 h 399968"/>
                <a:gd name="connsiteX10" fmla="*/ 295249 w 304427"/>
                <a:gd name="connsiteY10" fmla="*/ 182695 h 399968"/>
                <a:gd name="connsiteX11" fmla="*/ 41741 w 304427"/>
                <a:gd name="connsiteY11" fmla="*/ 339464 h 399968"/>
                <a:gd name="connsiteX12" fmla="*/ 41741 w 304427"/>
                <a:gd name="connsiteY12" fmla="*/ 60462 h 399968"/>
                <a:gd name="connsiteX13" fmla="*/ 246370 w 304427"/>
                <a:gd name="connsiteY13" fmla="*/ 199963 h 399968"/>
                <a:gd name="connsiteX14" fmla="*/ 41741 w 304427"/>
                <a:gd name="connsiteY14" fmla="*/ 339464 h 39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427" h="399968">
                  <a:moveTo>
                    <a:pt x="295249" y="182695"/>
                  </a:moveTo>
                  <a:lnTo>
                    <a:pt x="32700" y="3629"/>
                  </a:lnTo>
                  <a:cubicBezTo>
                    <a:pt x="26309" y="-722"/>
                    <a:pt x="18083" y="-1198"/>
                    <a:pt x="11149" y="2405"/>
                  </a:cubicBezTo>
                  <a:cubicBezTo>
                    <a:pt x="4283" y="6008"/>
                    <a:pt x="0" y="13078"/>
                    <a:pt x="0" y="20896"/>
                  </a:cubicBezTo>
                  <a:lnTo>
                    <a:pt x="0" y="379030"/>
                  </a:lnTo>
                  <a:cubicBezTo>
                    <a:pt x="0" y="386780"/>
                    <a:pt x="4283" y="393918"/>
                    <a:pt x="11081" y="397453"/>
                  </a:cubicBezTo>
                  <a:cubicBezTo>
                    <a:pt x="14072" y="399085"/>
                    <a:pt x="17472" y="399968"/>
                    <a:pt x="20871" y="399968"/>
                  </a:cubicBezTo>
                  <a:cubicBezTo>
                    <a:pt x="25086" y="399968"/>
                    <a:pt x="29165" y="398677"/>
                    <a:pt x="32700" y="396297"/>
                  </a:cubicBezTo>
                  <a:lnTo>
                    <a:pt x="295249" y="217231"/>
                  </a:lnTo>
                  <a:cubicBezTo>
                    <a:pt x="301028" y="213356"/>
                    <a:pt x="304427" y="206897"/>
                    <a:pt x="304427" y="199963"/>
                  </a:cubicBezTo>
                  <a:cubicBezTo>
                    <a:pt x="304427" y="193029"/>
                    <a:pt x="301028" y="186570"/>
                    <a:pt x="295249" y="182695"/>
                  </a:cubicBezTo>
                  <a:close/>
                  <a:moveTo>
                    <a:pt x="41741" y="339464"/>
                  </a:moveTo>
                  <a:lnTo>
                    <a:pt x="41741" y="60462"/>
                  </a:lnTo>
                  <a:lnTo>
                    <a:pt x="246370" y="199963"/>
                  </a:lnTo>
                  <a:lnTo>
                    <a:pt x="41741" y="339464"/>
                  </a:lnTo>
                  <a:close/>
                </a:path>
              </a:pathLst>
            </a:custGeom>
            <a:solidFill>
              <a:schemeClr val="tx1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Forme libre 348">
              <a:extLst>
                <a:ext uri="{FF2B5EF4-FFF2-40B4-BE49-F238E27FC236}">
                  <a16:creationId xmlns:a16="http://schemas.microsoft.com/office/drawing/2014/main" id="{6A84CBE5-F19C-3948-994F-73346D693218}"/>
                </a:ext>
              </a:extLst>
            </p:cNvPr>
            <p:cNvSpPr/>
            <p:nvPr/>
          </p:nvSpPr>
          <p:spPr>
            <a:xfrm>
              <a:off x="990648" y="3224553"/>
              <a:ext cx="734214" cy="734214"/>
            </a:xfrm>
            <a:custGeom>
              <a:avLst/>
              <a:gdLst>
                <a:gd name="connsiteX0" fmla="*/ 367107 w 734214"/>
                <a:gd name="connsiteY0" fmla="*/ 0 h 734214"/>
                <a:gd name="connsiteX1" fmla="*/ 0 w 734214"/>
                <a:gd name="connsiteY1" fmla="*/ 367107 h 734214"/>
                <a:gd name="connsiteX2" fmla="*/ 367107 w 734214"/>
                <a:gd name="connsiteY2" fmla="*/ 734214 h 734214"/>
                <a:gd name="connsiteX3" fmla="*/ 734214 w 734214"/>
                <a:gd name="connsiteY3" fmla="*/ 367107 h 734214"/>
                <a:gd name="connsiteX4" fmla="*/ 367107 w 734214"/>
                <a:gd name="connsiteY4" fmla="*/ 0 h 734214"/>
                <a:gd name="connsiteX5" fmla="*/ 367107 w 734214"/>
                <a:gd name="connsiteY5" fmla="*/ 692405 h 734214"/>
                <a:gd name="connsiteX6" fmla="*/ 41809 w 734214"/>
                <a:gd name="connsiteY6" fmla="*/ 367107 h 734214"/>
                <a:gd name="connsiteX7" fmla="*/ 367107 w 734214"/>
                <a:gd name="connsiteY7" fmla="*/ 41809 h 734214"/>
                <a:gd name="connsiteX8" fmla="*/ 692405 w 734214"/>
                <a:gd name="connsiteY8" fmla="*/ 367107 h 734214"/>
                <a:gd name="connsiteX9" fmla="*/ 367107 w 734214"/>
                <a:gd name="connsiteY9" fmla="*/ 692405 h 73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214" h="734214">
                  <a:moveTo>
                    <a:pt x="367107" y="0"/>
                  </a:moveTo>
                  <a:cubicBezTo>
                    <a:pt x="164654" y="0"/>
                    <a:pt x="0" y="164654"/>
                    <a:pt x="0" y="367107"/>
                  </a:cubicBezTo>
                  <a:cubicBezTo>
                    <a:pt x="0" y="569560"/>
                    <a:pt x="164654" y="734214"/>
                    <a:pt x="367107" y="734214"/>
                  </a:cubicBezTo>
                  <a:cubicBezTo>
                    <a:pt x="569560" y="734214"/>
                    <a:pt x="734214" y="569560"/>
                    <a:pt x="734214" y="367107"/>
                  </a:cubicBezTo>
                  <a:cubicBezTo>
                    <a:pt x="734214" y="164654"/>
                    <a:pt x="569560" y="0"/>
                    <a:pt x="367107" y="0"/>
                  </a:cubicBezTo>
                  <a:close/>
                  <a:moveTo>
                    <a:pt x="367107" y="692405"/>
                  </a:moveTo>
                  <a:cubicBezTo>
                    <a:pt x="187701" y="692405"/>
                    <a:pt x="41809" y="546514"/>
                    <a:pt x="41809" y="367107"/>
                  </a:cubicBezTo>
                  <a:cubicBezTo>
                    <a:pt x="41809" y="187701"/>
                    <a:pt x="187701" y="41809"/>
                    <a:pt x="367107" y="41809"/>
                  </a:cubicBezTo>
                  <a:cubicBezTo>
                    <a:pt x="546514" y="41809"/>
                    <a:pt x="692405" y="187701"/>
                    <a:pt x="692405" y="367107"/>
                  </a:cubicBezTo>
                  <a:cubicBezTo>
                    <a:pt x="692405" y="546514"/>
                    <a:pt x="546514" y="692405"/>
                    <a:pt x="367107" y="69240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0" name="Graphique 105">
            <a:extLst>
              <a:ext uri="{FF2B5EF4-FFF2-40B4-BE49-F238E27FC236}">
                <a16:creationId xmlns:a16="http://schemas.microsoft.com/office/drawing/2014/main" id="{A2875DB3-D5BD-F841-92EE-11DFFE427A06}"/>
              </a:ext>
            </a:extLst>
          </p:cNvPr>
          <p:cNvGrpSpPr/>
          <p:nvPr/>
        </p:nvGrpSpPr>
        <p:grpSpPr>
          <a:xfrm>
            <a:off x="4747081" y="3072897"/>
            <a:ext cx="1162506" cy="1162506"/>
            <a:chOff x="4747081" y="3019109"/>
            <a:chExt cx="1162506" cy="1162506"/>
          </a:xfrm>
          <a:solidFill>
            <a:srgbClr val="A71680"/>
          </a:solidFill>
        </p:grpSpPr>
        <p:sp>
          <p:nvSpPr>
            <p:cNvPr id="351" name="Forme libre 350">
              <a:extLst>
                <a:ext uri="{FF2B5EF4-FFF2-40B4-BE49-F238E27FC236}">
                  <a16:creationId xmlns:a16="http://schemas.microsoft.com/office/drawing/2014/main" id="{13170C3B-EAD3-DC4C-BB49-45D8019EABA0}"/>
                </a:ext>
              </a:extLst>
            </p:cNvPr>
            <p:cNvSpPr/>
            <p:nvPr/>
          </p:nvSpPr>
          <p:spPr>
            <a:xfrm>
              <a:off x="4956536" y="3372347"/>
              <a:ext cx="752909" cy="649711"/>
            </a:xfrm>
            <a:custGeom>
              <a:avLst/>
              <a:gdLst>
                <a:gd name="connsiteX0" fmla="*/ 544950 w 752909"/>
                <a:gd name="connsiteY0" fmla="*/ 0 h 649711"/>
                <a:gd name="connsiteX1" fmla="*/ 420814 w 752909"/>
                <a:gd name="connsiteY1" fmla="*/ 35555 h 649711"/>
                <a:gd name="connsiteX2" fmla="*/ 376489 w 752909"/>
                <a:gd name="connsiteY2" fmla="*/ 52551 h 649711"/>
                <a:gd name="connsiteX3" fmla="*/ 332164 w 752909"/>
                <a:gd name="connsiteY3" fmla="*/ 35555 h 649711"/>
                <a:gd name="connsiteX4" fmla="*/ 207959 w 752909"/>
                <a:gd name="connsiteY4" fmla="*/ 0 h 649711"/>
                <a:gd name="connsiteX5" fmla="*/ 0 w 752909"/>
                <a:gd name="connsiteY5" fmla="*/ 293686 h 649711"/>
                <a:gd name="connsiteX6" fmla="*/ 173220 w 752909"/>
                <a:gd name="connsiteY6" fmla="*/ 613409 h 649711"/>
                <a:gd name="connsiteX7" fmla="*/ 272203 w 752909"/>
                <a:gd name="connsiteY7" fmla="*/ 649712 h 649711"/>
                <a:gd name="connsiteX8" fmla="*/ 376421 w 752909"/>
                <a:gd name="connsiteY8" fmla="*/ 622451 h 649711"/>
                <a:gd name="connsiteX9" fmla="*/ 480638 w 752909"/>
                <a:gd name="connsiteY9" fmla="*/ 649712 h 649711"/>
                <a:gd name="connsiteX10" fmla="*/ 579621 w 752909"/>
                <a:gd name="connsiteY10" fmla="*/ 613409 h 649711"/>
                <a:gd name="connsiteX11" fmla="*/ 752910 w 752909"/>
                <a:gd name="connsiteY11" fmla="*/ 293686 h 649711"/>
                <a:gd name="connsiteX12" fmla="*/ 544950 w 752909"/>
                <a:gd name="connsiteY12" fmla="*/ 0 h 649711"/>
                <a:gd name="connsiteX13" fmla="*/ 559499 w 752909"/>
                <a:gd name="connsiteY13" fmla="*/ 587304 h 649711"/>
                <a:gd name="connsiteX14" fmla="*/ 480706 w 752909"/>
                <a:gd name="connsiteY14" fmla="*/ 616740 h 649711"/>
                <a:gd name="connsiteX15" fmla="*/ 383763 w 752909"/>
                <a:gd name="connsiteY15" fmla="*/ 589343 h 649711"/>
                <a:gd name="connsiteX16" fmla="*/ 376421 w 752909"/>
                <a:gd name="connsiteY16" fmla="*/ 587643 h 649711"/>
                <a:gd name="connsiteX17" fmla="*/ 369079 w 752909"/>
                <a:gd name="connsiteY17" fmla="*/ 589343 h 649711"/>
                <a:gd name="connsiteX18" fmla="*/ 272203 w 752909"/>
                <a:gd name="connsiteY18" fmla="*/ 616740 h 649711"/>
                <a:gd name="connsiteX19" fmla="*/ 193343 w 752909"/>
                <a:gd name="connsiteY19" fmla="*/ 587304 h 649711"/>
                <a:gd name="connsiteX20" fmla="*/ 32972 w 752909"/>
                <a:gd name="connsiteY20" fmla="*/ 293754 h 649711"/>
                <a:gd name="connsiteX21" fmla="*/ 207891 w 752909"/>
                <a:gd name="connsiteY21" fmla="*/ 33108 h 649711"/>
                <a:gd name="connsiteX22" fmla="*/ 315168 w 752909"/>
                <a:gd name="connsiteY22" fmla="*/ 63972 h 649711"/>
                <a:gd name="connsiteX23" fmla="*/ 376421 w 752909"/>
                <a:gd name="connsiteY23" fmla="*/ 85590 h 649711"/>
                <a:gd name="connsiteX24" fmla="*/ 437673 w 752909"/>
                <a:gd name="connsiteY24" fmla="*/ 63972 h 649711"/>
                <a:gd name="connsiteX25" fmla="*/ 544950 w 752909"/>
                <a:gd name="connsiteY25" fmla="*/ 33108 h 649711"/>
                <a:gd name="connsiteX26" fmla="*/ 719870 w 752909"/>
                <a:gd name="connsiteY26" fmla="*/ 293754 h 649711"/>
                <a:gd name="connsiteX27" fmla="*/ 559499 w 752909"/>
                <a:gd name="connsiteY27" fmla="*/ 587304 h 64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2909" h="649711">
                  <a:moveTo>
                    <a:pt x="544950" y="0"/>
                  </a:moveTo>
                  <a:cubicBezTo>
                    <a:pt x="480570" y="0"/>
                    <a:pt x="447395" y="19715"/>
                    <a:pt x="420814" y="35555"/>
                  </a:cubicBezTo>
                  <a:cubicBezTo>
                    <a:pt x="404226" y="45413"/>
                    <a:pt x="392193" y="52551"/>
                    <a:pt x="376489" y="52551"/>
                  </a:cubicBezTo>
                  <a:cubicBezTo>
                    <a:pt x="360785" y="52551"/>
                    <a:pt x="348752" y="45413"/>
                    <a:pt x="332164" y="35555"/>
                  </a:cubicBezTo>
                  <a:cubicBezTo>
                    <a:pt x="305515" y="19715"/>
                    <a:pt x="272407" y="0"/>
                    <a:pt x="207959" y="0"/>
                  </a:cubicBezTo>
                  <a:cubicBezTo>
                    <a:pt x="107549" y="0"/>
                    <a:pt x="0" y="118018"/>
                    <a:pt x="0" y="293686"/>
                  </a:cubicBezTo>
                  <a:cubicBezTo>
                    <a:pt x="0" y="422309"/>
                    <a:pt x="87018" y="546990"/>
                    <a:pt x="173220" y="613409"/>
                  </a:cubicBezTo>
                  <a:cubicBezTo>
                    <a:pt x="193411" y="628977"/>
                    <a:pt x="225635" y="649712"/>
                    <a:pt x="272203" y="649712"/>
                  </a:cubicBezTo>
                  <a:cubicBezTo>
                    <a:pt x="303475" y="649712"/>
                    <a:pt x="337671" y="640806"/>
                    <a:pt x="376421" y="622451"/>
                  </a:cubicBezTo>
                  <a:cubicBezTo>
                    <a:pt x="415239" y="640806"/>
                    <a:pt x="449366" y="649712"/>
                    <a:pt x="480638" y="649712"/>
                  </a:cubicBezTo>
                  <a:cubicBezTo>
                    <a:pt x="527207" y="649712"/>
                    <a:pt x="559431" y="628977"/>
                    <a:pt x="579621" y="613409"/>
                  </a:cubicBezTo>
                  <a:cubicBezTo>
                    <a:pt x="665892" y="546922"/>
                    <a:pt x="752910" y="422309"/>
                    <a:pt x="752910" y="293686"/>
                  </a:cubicBezTo>
                  <a:cubicBezTo>
                    <a:pt x="752910" y="118018"/>
                    <a:pt x="645361" y="0"/>
                    <a:pt x="544950" y="0"/>
                  </a:cubicBezTo>
                  <a:close/>
                  <a:moveTo>
                    <a:pt x="559499" y="587304"/>
                  </a:moveTo>
                  <a:cubicBezTo>
                    <a:pt x="533121" y="607630"/>
                    <a:pt x="508851" y="616740"/>
                    <a:pt x="480706" y="616740"/>
                  </a:cubicBezTo>
                  <a:cubicBezTo>
                    <a:pt x="452562" y="616740"/>
                    <a:pt x="420950" y="607766"/>
                    <a:pt x="383763" y="589343"/>
                  </a:cubicBezTo>
                  <a:cubicBezTo>
                    <a:pt x="381452" y="588187"/>
                    <a:pt x="378936" y="587643"/>
                    <a:pt x="376421" y="587643"/>
                  </a:cubicBezTo>
                  <a:cubicBezTo>
                    <a:pt x="373905" y="587643"/>
                    <a:pt x="371390" y="588187"/>
                    <a:pt x="369079" y="589343"/>
                  </a:cubicBezTo>
                  <a:cubicBezTo>
                    <a:pt x="331892" y="607766"/>
                    <a:pt x="300212" y="616740"/>
                    <a:pt x="272203" y="616740"/>
                  </a:cubicBezTo>
                  <a:cubicBezTo>
                    <a:pt x="244194" y="616740"/>
                    <a:pt x="219788" y="607630"/>
                    <a:pt x="193343" y="587304"/>
                  </a:cubicBezTo>
                  <a:cubicBezTo>
                    <a:pt x="116115" y="527751"/>
                    <a:pt x="32972" y="410548"/>
                    <a:pt x="32972" y="293754"/>
                  </a:cubicBezTo>
                  <a:cubicBezTo>
                    <a:pt x="32972" y="137869"/>
                    <a:pt x="123389" y="33108"/>
                    <a:pt x="207891" y="33108"/>
                  </a:cubicBezTo>
                  <a:cubicBezTo>
                    <a:pt x="263161" y="33108"/>
                    <a:pt x="290830" y="49492"/>
                    <a:pt x="315168" y="63972"/>
                  </a:cubicBezTo>
                  <a:cubicBezTo>
                    <a:pt x="333864" y="75121"/>
                    <a:pt x="351607" y="85590"/>
                    <a:pt x="376421" y="85590"/>
                  </a:cubicBezTo>
                  <a:cubicBezTo>
                    <a:pt x="401235" y="85590"/>
                    <a:pt x="418910" y="75053"/>
                    <a:pt x="437673" y="63972"/>
                  </a:cubicBezTo>
                  <a:cubicBezTo>
                    <a:pt x="462011" y="49492"/>
                    <a:pt x="489680" y="33108"/>
                    <a:pt x="544950" y="33108"/>
                  </a:cubicBezTo>
                  <a:cubicBezTo>
                    <a:pt x="629453" y="33108"/>
                    <a:pt x="719870" y="137869"/>
                    <a:pt x="719870" y="293754"/>
                  </a:cubicBezTo>
                  <a:cubicBezTo>
                    <a:pt x="719870" y="410548"/>
                    <a:pt x="636727" y="527819"/>
                    <a:pt x="559499" y="587304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2" name="Forme libre 351">
              <a:extLst>
                <a:ext uri="{FF2B5EF4-FFF2-40B4-BE49-F238E27FC236}">
                  <a16:creationId xmlns:a16="http://schemas.microsoft.com/office/drawing/2014/main" id="{7C7CFE4E-4A9A-F14B-BE6F-672F2EDB3F50}"/>
                </a:ext>
              </a:extLst>
            </p:cNvPr>
            <p:cNvSpPr/>
            <p:nvPr/>
          </p:nvSpPr>
          <p:spPr>
            <a:xfrm>
              <a:off x="5541574" y="3464738"/>
              <a:ext cx="90778" cy="232770"/>
            </a:xfrm>
            <a:custGeom>
              <a:avLst/>
              <a:gdLst>
                <a:gd name="connsiteX0" fmla="*/ 27078 w 90778"/>
                <a:gd name="connsiteY0" fmla="*/ 3873 h 232770"/>
                <a:gd name="connsiteX1" fmla="*/ 3964 w 90778"/>
                <a:gd name="connsiteY1" fmla="*/ 5776 h 232770"/>
                <a:gd name="connsiteX2" fmla="*/ 5664 w 90778"/>
                <a:gd name="connsiteY2" fmla="*/ 29026 h 232770"/>
                <a:gd name="connsiteX3" fmla="*/ 57738 w 90778"/>
                <a:gd name="connsiteY3" fmla="*/ 216251 h 232770"/>
                <a:gd name="connsiteX4" fmla="*/ 74258 w 90778"/>
                <a:gd name="connsiteY4" fmla="*/ 232771 h 232770"/>
                <a:gd name="connsiteX5" fmla="*/ 90778 w 90778"/>
                <a:gd name="connsiteY5" fmla="*/ 216251 h 232770"/>
                <a:gd name="connsiteX6" fmla="*/ 27078 w 90778"/>
                <a:gd name="connsiteY6" fmla="*/ 3873 h 23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778" h="232770">
                  <a:moveTo>
                    <a:pt x="27078" y="3873"/>
                  </a:moveTo>
                  <a:cubicBezTo>
                    <a:pt x="20144" y="-1974"/>
                    <a:pt x="9879" y="-1090"/>
                    <a:pt x="3964" y="5776"/>
                  </a:cubicBezTo>
                  <a:cubicBezTo>
                    <a:pt x="-1950" y="12643"/>
                    <a:pt x="-1135" y="23044"/>
                    <a:pt x="5664" y="29026"/>
                  </a:cubicBezTo>
                  <a:cubicBezTo>
                    <a:pt x="6208" y="29502"/>
                    <a:pt x="57738" y="76546"/>
                    <a:pt x="57738" y="216251"/>
                  </a:cubicBezTo>
                  <a:cubicBezTo>
                    <a:pt x="57738" y="225361"/>
                    <a:pt x="65149" y="232771"/>
                    <a:pt x="74258" y="232771"/>
                  </a:cubicBezTo>
                  <a:cubicBezTo>
                    <a:pt x="83368" y="232771"/>
                    <a:pt x="90778" y="225361"/>
                    <a:pt x="90778" y="216251"/>
                  </a:cubicBezTo>
                  <a:cubicBezTo>
                    <a:pt x="90778" y="59415"/>
                    <a:pt x="29662" y="6116"/>
                    <a:pt x="27078" y="387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Forme libre 352">
              <a:extLst>
                <a:ext uri="{FF2B5EF4-FFF2-40B4-BE49-F238E27FC236}">
                  <a16:creationId xmlns:a16="http://schemas.microsoft.com/office/drawing/2014/main" id="{09F0FBC0-E7B2-9D41-B740-6DAA542F44F3}"/>
                </a:ext>
              </a:extLst>
            </p:cNvPr>
            <p:cNvSpPr/>
            <p:nvPr/>
          </p:nvSpPr>
          <p:spPr>
            <a:xfrm>
              <a:off x="5198170" y="3135563"/>
              <a:ext cx="327865" cy="307350"/>
            </a:xfrm>
            <a:custGeom>
              <a:avLst/>
              <a:gdLst>
                <a:gd name="connsiteX0" fmla="*/ 327110 w 327865"/>
                <a:gd name="connsiteY0" fmla="*/ 93000 h 307350"/>
                <a:gd name="connsiteX1" fmla="*/ 326022 w 327865"/>
                <a:gd name="connsiteY1" fmla="*/ 81647 h 307350"/>
                <a:gd name="connsiteX2" fmla="*/ 323983 w 327865"/>
                <a:gd name="connsiteY2" fmla="*/ 24678 h 307350"/>
                <a:gd name="connsiteX3" fmla="*/ 321399 w 327865"/>
                <a:gd name="connsiteY3" fmla="*/ 7614 h 307350"/>
                <a:gd name="connsiteX4" fmla="*/ 306647 w 327865"/>
                <a:gd name="connsiteY4" fmla="*/ 0 h 307350"/>
                <a:gd name="connsiteX5" fmla="*/ 299985 w 327865"/>
                <a:gd name="connsiteY5" fmla="*/ 1292 h 307350"/>
                <a:gd name="connsiteX6" fmla="*/ 123094 w 327865"/>
                <a:gd name="connsiteY6" fmla="*/ 201977 h 307350"/>
                <a:gd name="connsiteX7" fmla="*/ 23023 w 327865"/>
                <a:gd name="connsiteY7" fmla="*/ 93816 h 307350"/>
                <a:gd name="connsiteX8" fmla="*/ 1336 w 327865"/>
                <a:gd name="connsiteY8" fmla="*/ 102518 h 307350"/>
                <a:gd name="connsiteX9" fmla="*/ 10038 w 327865"/>
                <a:gd name="connsiteY9" fmla="*/ 124205 h 307350"/>
                <a:gd name="connsiteX10" fmla="*/ 118471 w 327865"/>
                <a:gd name="connsiteY10" fmla="*/ 293686 h 307350"/>
                <a:gd name="connsiteX11" fmla="*/ 134719 w 327865"/>
                <a:gd name="connsiteY11" fmla="*/ 307350 h 307350"/>
                <a:gd name="connsiteX12" fmla="*/ 137574 w 327865"/>
                <a:gd name="connsiteY12" fmla="*/ 307078 h 307350"/>
                <a:gd name="connsiteX13" fmla="*/ 151103 w 327865"/>
                <a:gd name="connsiteY13" fmla="*/ 288791 h 307350"/>
                <a:gd name="connsiteX14" fmla="*/ 154230 w 327865"/>
                <a:gd name="connsiteY14" fmla="*/ 287907 h 307350"/>
                <a:gd name="connsiteX15" fmla="*/ 309842 w 327865"/>
                <a:gd name="connsiteY15" fmla="*/ 186613 h 307350"/>
                <a:gd name="connsiteX16" fmla="*/ 327110 w 327865"/>
                <a:gd name="connsiteY16" fmla="*/ 93000 h 307350"/>
                <a:gd name="connsiteX17" fmla="*/ 282377 w 327865"/>
                <a:gd name="connsiteY17" fmla="*/ 168257 h 307350"/>
                <a:gd name="connsiteX18" fmla="*/ 151306 w 327865"/>
                <a:gd name="connsiteY18" fmla="*/ 253508 h 307350"/>
                <a:gd name="connsiteX19" fmla="*/ 289787 w 327865"/>
                <a:gd name="connsiteY19" fmla="*/ 41673 h 307350"/>
                <a:gd name="connsiteX20" fmla="*/ 293119 w 327865"/>
                <a:gd name="connsiteY20" fmla="*/ 85250 h 307350"/>
                <a:gd name="connsiteX21" fmla="*/ 294070 w 327865"/>
                <a:gd name="connsiteY21" fmla="*/ 94632 h 307350"/>
                <a:gd name="connsiteX22" fmla="*/ 282377 w 327865"/>
                <a:gd name="connsiteY22" fmla="*/ 168325 h 30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7865" h="307350">
                  <a:moveTo>
                    <a:pt x="327110" y="93000"/>
                  </a:moveTo>
                  <a:cubicBezTo>
                    <a:pt x="327042" y="90961"/>
                    <a:pt x="326566" y="86882"/>
                    <a:pt x="326022" y="81647"/>
                  </a:cubicBezTo>
                  <a:cubicBezTo>
                    <a:pt x="324731" y="69886"/>
                    <a:pt x="320856" y="34127"/>
                    <a:pt x="323983" y="24678"/>
                  </a:cubicBezTo>
                  <a:cubicBezTo>
                    <a:pt x="325886" y="18899"/>
                    <a:pt x="324935" y="12509"/>
                    <a:pt x="321399" y="7614"/>
                  </a:cubicBezTo>
                  <a:cubicBezTo>
                    <a:pt x="317932" y="2855"/>
                    <a:pt x="312426" y="0"/>
                    <a:pt x="306647" y="0"/>
                  </a:cubicBezTo>
                  <a:cubicBezTo>
                    <a:pt x="304608" y="0"/>
                    <a:pt x="301888" y="476"/>
                    <a:pt x="299985" y="1292"/>
                  </a:cubicBezTo>
                  <a:cubicBezTo>
                    <a:pt x="175372" y="49967"/>
                    <a:pt x="135195" y="138209"/>
                    <a:pt x="123094" y="201977"/>
                  </a:cubicBezTo>
                  <a:cubicBezTo>
                    <a:pt x="103718" y="160303"/>
                    <a:pt x="72310" y="114891"/>
                    <a:pt x="23023" y="93816"/>
                  </a:cubicBezTo>
                  <a:cubicBezTo>
                    <a:pt x="14593" y="90213"/>
                    <a:pt x="4939" y="94156"/>
                    <a:pt x="1336" y="102518"/>
                  </a:cubicBezTo>
                  <a:cubicBezTo>
                    <a:pt x="-2267" y="110948"/>
                    <a:pt x="1676" y="120602"/>
                    <a:pt x="10038" y="124205"/>
                  </a:cubicBezTo>
                  <a:cubicBezTo>
                    <a:pt x="94201" y="160100"/>
                    <a:pt x="118267" y="292326"/>
                    <a:pt x="118471" y="293686"/>
                  </a:cubicBezTo>
                  <a:cubicBezTo>
                    <a:pt x="119898" y="301708"/>
                    <a:pt x="126833" y="307350"/>
                    <a:pt x="134719" y="307350"/>
                  </a:cubicBezTo>
                  <a:cubicBezTo>
                    <a:pt x="135670" y="307350"/>
                    <a:pt x="136622" y="307282"/>
                    <a:pt x="137574" y="307078"/>
                  </a:cubicBezTo>
                  <a:cubicBezTo>
                    <a:pt x="146276" y="305583"/>
                    <a:pt x="152190" y="297493"/>
                    <a:pt x="151103" y="288791"/>
                  </a:cubicBezTo>
                  <a:cubicBezTo>
                    <a:pt x="152122" y="288519"/>
                    <a:pt x="153210" y="288315"/>
                    <a:pt x="154230" y="287907"/>
                  </a:cubicBezTo>
                  <a:cubicBezTo>
                    <a:pt x="209704" y="266017"/>
                    <a:pt x="277551" y="234677"/>
                    <a:pt x="309842" y="186613"/>
                  </a:cubicBezTo>
                  <a:cubicBezTo>
                    <a:pt x="330101" y="156428"/>
                    <a:pt x="328538" y="122777"/>
                    <a:pt x="327110" y="93000"/>
                  </a:cubicBezTo>
                  <a:close/>
                  <a:moveTo>
                    <a:pt x="282377" y="168257"/>
                  </a:moveTo>
                  <a:cubicBezTo>
                    <a:pt x="256680" y="206600"/>
                    <a:pt x="197399" y="234813"/>
                    <a:pt x="151306" y="253508"/>
                  </a:cubicBezTo>
                  <a:cubicBezTo>
                    <a:pt x="151103" y="208163"/>
                    <a:pt x="164971" y="101226"/>
                    <a:pt x="289787" y="41673"/>
                  </a:cubicBezTo>
                  <a:cubicBezTo>
                    <a:pt x="289991" y="54862"/>
                    <a:pt x="291487" y="70158"/>
                    <a:pt x="293119" y="85250"/>
                  </a:cubicBezTo>
                  <a:cubicBezTo>
                    <a:pt x="293594" y="89601"/>
                    <a:pt x="294002" y="92933"/>
                    <a:pt x="294070" y="94632"/>
                  </a:cubicBezTo>
                  <a:cubicBezTo>
                    <a:pt x="295362" y="121689"/>
                    <a:pt x="296518" y="147183"/>
                    <a:pt x="282377" y="16832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4" name="Graphique 106">
            <a:extLst>
              <a:ext uri="{FF2B5EF4-FFF2-40B4-BE49-F238E27FC236}">
                <a16:creationId xmlns:a16="http://schemas.microsoft.com/office/drawing/2014/main" id="{E5EA3CDB-0A77-444E-A8E4-6D457F5755FB}"/>
              </a:ext>
            </a:extLst>
          </p:cNvPr>
          <p:cNvGrpSpPr/>
          <p:nvPr/>
        </p:nvGrpSpPr>
        <p:grpSpPr>
          <a:xfrm>
            <a:off x="10578729" y="3231331"/>
            <a:ext cx="514669" cy="756376"/>
            <a:chOff x="10578729" y="3177543"/>
            <a:chExt cx="514669" cy="756376"/>
          </a:xfrm>
          <a:solidFill>
            <a:srgbClr val="A71680"/>
          </a:solidFill>
        </p:grpSpPr>
        <p:sp>
          <p:nvSpPr>
            <p:cNvPr id="355" name="Forme libre 354">
              <a:extLst>
                <a:ext uri="{FF2B5EF4-FFF2-40B4-BE49-F238E27FC236}">
                  <a16:creationId xmlns:a16="http://schemas.microsoft.com/office/drawing/2014/main" id="{3462A5E8-008E-4948-8928-C7546ED66CF3}"/>
                </a:ext>
              </a:extLst>
            </p:cNvPr>
            <p:cNvSpPr/>
            <p:nvPr/>
          </p:nvSpPr>
          <p:spPr>
            <a:xfrm>
              <a:off x="10722858" y="3535880"/>
              <a:ext cx="28960" cy="158060"/>
            </a:xfrm>
            <a:custGeom>
              <a:avLst/>
              <a:gdLst>
                <a:gd name="connsiteX0" fmla="*/ 14480 w 28960"/>
                <a:gd name="connsiteY0" fmla="*/ 0 h 158060"/>
                <a:gd name="connsiteX1" fmla="*/ 0 w 28960"/>
                <a:gd name="connsiteY1" fmla="*/ 14480 h 158060"/>
                <a:gd name="connsiteX2" fmla="*/ 0 w 28960"/>
                <a:gd name="connsiteY2" fmla="*/ 143580 h 158060"/>
                <a:gd name="connsiteX3" fmla="*/ 14480 w 28960"/>
                <a:gd name="connsiteY3" fmla="*/ 158060 h 158060"/>
                <a:gd name="connsiteX4" fmla="*/ 28961 w 28960"/>
                <a:gd name="connsiteY4" fmla="*/ 143580 h 158060"/>
                <a:gd name="connsiteX5" fmla="*/ 28961 w 28960"/>
                <a:gd name="connsiteY5" fmla="*/ 14480 h 158060"/>
                <a:gd name="connsiteX6" fmla="*/ 14480 w 28960"/>
                <a:gd name="connsiteY6" fmla="*/ 0 h 15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158060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143580"/>
                  </a:lnTo>
                  <a:cubicBezTo>
                    <a:pt x="0" y="151602"/>
                    <a:pt x="6458" y="158060"/>
                    <a:pt x="14480" y="158060"/>
                  </a:cubicBezTo>
                  <a:cubicBezTo>
                    <a:pt x="22502" y="158060"/>
                    <a:pt x="28961" y="151602"/>
                    <a:pt x="28961" y="143580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 355">
              <a:extLst>
                <a:ext uri="{FF2B5EF4-FFF2-40B4-BE49-F238E27FC236}">
                  <a16:creationId xmlns:a16="http://schemas.microsoft.com/office/drawing/2014/main" id="{F6124FB7-45FD-7B46-A7AE-9882D53A69E0}"/>
                </a:ext>
              </a:extLst>
            </p:cNvPr>
            <p:cNvSpPr/>
            <p:nvPr/>
          </p:nvSpPr>
          <p:spPr>
            <a:xfrm>
              <a:off x="10722858" y="3718142"/>
              <a:ext cx="28960" cy="69954"/>
            </a:xfrm>
            <a:custGeom>
              <a:avLst/>
              <a:gdLst>
                <a:gd name="connsiteX0" fmla="*/ 14480 w 28960"/>
                <a:gd name="connsiteY0" fmla="*/ 0 h 69954"/>
                <a:gd name="connsiteX1" fmla="*/ 0 w 28960"/>
                <a:gd name="connsiteY1" fmla="*/ 14480 h 69954"/>
                <a:gd name="connsiteX2" fmla="*/ 0 w 28960"/>
                <a:gd name="connsiteY2" fmla="*/ 55474 h 69954"/>
                <a:gd name="connsiteX3" fmla="*/ 14480 w 28960"/>
                <a:gd name="connsiteY3" fmla="*/ 69954 h 69954"/>
                <a:gd name="connsiteX4" fmla="*/ 28961 w 28960"/>
                <a:gd name="connsiteY4" fmla="*/ 55474 h 69954"/>
                <a:gd name="connsiteX5" fmla="*/ 28961 w 28960"/>
                <a:gd name="connsiteY5" fmla="*/ 14480 h 69954"/>
                <a:gd name="connsiteX6" fmla="*/ 14480 w 28960"/>
                <a:gd name="connsiteY6" fmla="*/ 0 h 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69954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55474"/>
                  </a:lnTo>
                  <a:cubicBezTo>
                    <a:pt x="0" y="63496"/>
                    <a:pt x="6458" y="69954"/>
                    <a:pt x="14480" y="69954"/>
                  </a:cubicBezTo>
                  <a:cubicBezTo>
                    <a:pt x="22502" y="69954"/>
                    <a:pt x="28961" y="63496"/>
                    <a:pt x="28961" y="55474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 356">
              <a:extLst>
                <a:ext uri="{FF2B5EF4-FFF2-40B4-BE49-F238E27FC236}">
                  <a16:creationId xmlns:a16="http://schemas.microsoft.com/office/drawing/2014/main" id="{00186A33-845B-4346-9F15-6D87BFD82DE1}"/>
                </a:ext>
              </a:extLst>
            </p:cNvPr>
            <p:cNvSpPr/>
            <p:nvPr/>
          </p:nvSpPr>
          <p:spPr>
            <a:xfrm>
              <a:off x="10833738" y="3718142"/>
              <a:ext cx="28960" cy="69954"/>
            </a:xfrm>
            <a:custGeom>
              <a:avLst/>
              <a:gdLst>
                <a:gd name="connsiteX0" fmla="*/ 14480 w 28960"/>
                <a:gd name="connsiteY0" fmla="*/ 0 h 69954"/>
                <a:gd name="connsiteX1" fmla="*/ 0 w 28960"/>
                <a:gd name="connsiteY1" fmla="*/ 14480 h 69954"/>
                <a:gd name="connsiteX2" fmla="*/ 0 w 28960"/>
                <a:gd name="connsiteY2" fmla="*/ 55474 h 69954"/>
                <a:gd name="connsiteX3" fmla="*/ 14480 w 28960"/>
                <a:gd name="connsiteY3" fmla="*/ 69954 h 69954"/>
                <a:gd name="connsiteX4" fmla="*/ 28961 w 28960"/>
                <a:gd name="connsiteY4" fmla="*/ 55474 h 69954"/>
                <a:gd name="connsiteX5" fmla="*/ 28961 w 28960"/>
                <a:gd name="connsiteY5" fmla="*/ 14480 h 69954"/>
                <a:gd name="connsiteX6" fmla="*/ 14480 w 28960"/>
                <a:gd name="connsiteY6" fmla="*/ 0 h 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69954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55474"/>
                  </a:lnTo>
                  <a:cubicBezTo>
                    <a:pt x="0" y="63496"/>
                    <a:pt x="6458" y="69954"/>
                    <a:pt x="14480" y="69954"/>
                  </a:cubicBezTo>
                  <a:cubicBezTo>
                    <a:pt x="22502" y="69954"/>
                    <a:pt x="28961" y="63496"/>
                    <a:pt x="28961" y="55474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8" name="Forme libre 357">
              <a:extLst>
                <a:ext uri="{FF2B5EF4-FFF2-40B4-BE49-F238E27FC236}">
                  <a16:creationId xmlns:a16="http://schemas.microsoft.com/office/drawing/2014/main" id="{2B85F986-0AEF-4642-8872-8663890E4BF2}"/>
                </a:ext>
              </a:extLst>
            </p:cNvPr>
            <p:cNvSpPr/>
            <p:nvPr/>
          </p:nvSpPr>
          <p:spPr>
            <a:xfrm>
              <a:off x="10944550" y="3718142"/>
              <a:ext cx="28960" cy="69954"/>
            </a:xfrm>
            <a:custGeom>
              <a:avLst/>
              <a:gdLst>
                <a:gd name="connsiteX0" fmla="*/ 14480 w 28960"/>
                <a:gd name="connsiteY0" fmla="*/ 0 h 69954"/>
                <a:gd name="connsiteX1" fmla="*/ 0 w 28960"/>
                <a:gd name="connsiteY1" fmla="*/ 14480 h 69954"/>
                <a:gd name="connsiteX2" fmla="*/ 0 w 28960"/>
                <a:gd name="connsiteY2" fmla="*/ 55474 h 69954"/>
                <a:gd name="connsiteX3" fmla="*/ 14480 w 28960"/>
                <a:gd name="connsiteY3" fmla="*/ 69954 h 69954"/>
                <a:gd name="connsiteX4" fmla="*/ 28961 w 28960"/>
                <a:gd name="connsiteY4" fmla="*/ 55474 h 69954"/>
                <a:gd name="connsiteX5" fmla="*/ 28961 w 28960"/>
                <a:gd name="connsiteY5" fmla="*/ 14480 h 69954"/>
                <a:gd name="connsiteX6" fmla="*/ 14480 w 28960"/>
                <a:gd name="connsiteY6" fmla="*/ 0 h 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69954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55474"/>
                  </a:lnTo>
                  <a:cubicBezTo>
                    <a:pt x="0" y="63496"/>
                    <a:pt x="6458" y="69954"/>
                    <a:pt x="14480" y="69954"/>
                  </a:cubicBezTo>
                  <a:cubicBezTo>
                    <a:pt x="22502" y="69954"/>
                    <a:pt x="28961" y="63496"/>
                    <a:pt x="28961" y="55474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9" name="Forme libre 358">
              <a:extLst>
                <a:ext uri="{FF2B5EF4-FFF2-40B4-BE49-F238E27FC236}">
                  <a16:creationId xmlns:a16="http://schemas.microsoft.com/office/drawing/2014/main" id="{44994ABD-28C9-BE4B-B7B9-4C8D2DD0658A}"/>
                </a:ext>
              </a:extLst>
            </p:cNvPr>
            <p:cNvSpPr/>
            <p:nvPr/>
          </p:nvSpPr>
          <p:spPr>
            <a:xfrm>
              <a:off x="10833738" y="3535880"/>
              <a:ext cx="28960" cy="158060"/>
            </a:xfrm>
            <a:custGeom>
              <a:avLst/>
              <a:gdLst>
                <a:gd name="connsiteX0" fmla="*/ 14480 w 28960"/>
                <a:gd name="connsiteY0" fmla="*/ 0 h 158060"/>
                <a:gd name="connsiteX1" fmla="*/ 0 w 28960"/>
                <a:gd name="connsiteY1" fmla="*/ 14480 h 158060"/>
                <a:gd name="connsiteX2" fmla="*/ 0 w 28960"/>
                <a:gd name="connsiteY2" fmla="*/ 143580 h 158060"/>
                <a:gd name="connsiteX3" fmla="*/ 14480 w 28960"/>
                <a:gd name="connsiteY3" fmla="*/ 158060 h 158060"/>
                <a:gd name="connsiteX4" fmla="*/ 28961 w 28960"/>
                <a:gd name="connsiteY4" fmla="*/ 143580 h 158060"/>
                <a:gd name="connsiteX5" fmla="*/ 28961 w 28960"/>
                <a:gd name="connsiteY5" fmla="*/ 14480 h 158060"/>
                <a:gd name="connsiteX6" fmla="*/ 14480 w 28960"/>
                <a:gd name="connsiteY6" fmla="*/ 0 h 15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158060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143580"/>
                  </a:lnTo>
                  <a:cubicBezTo>
                    <a:pt x="0" y="151602"/>
                    <a:pt x="6458" y="158060"/>
                    <a:pt x="14480" y="158060"/>
                  </a:cubicBezTo>
                  <a:cubicBezTo>
                    <a:pt x="22502" y="158060"/>
                    <a:pt x="28961" y="151602"/>
                    <a:pt x="28961" y="143580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0" name="Forme libre 359">
              <a:extLst>
                <a:ext uri="{FF2B5EF4-FFF2-40B4-BE49-F238E27FC236}">
                  <a16:creationId xmlns:a16="http://schemas.microsoft.com/office/drawing/2014/main" id="{00341F61-BE85-0546-B03A-6B1EC7497988}"/>
                </a:ext>
              </a:extLst>
            </p:cNvPr>
            <p:cNvSpPr/>
            <p:nvPr/>
          </p:nvSpPr>
          <p:spPr>
            <a:xfrm>
              <a:off x="10944550" y="3535880"/>
              <a:ext cx="28960" cy="158060"/>
            </a:xfrm>
            <a:custGeom>
              <a:avLst/>
              <a:gdLst>
                <a:gd name="connsiteX0" fmla="*/ 14480 w 28960"/>
                <a:gd name="connsiteY0" fmla="*/ 0 h 158060"/>
                <a:gd name="connsiteX1" fmla="*/ 0 w 28960"/>
                <a:gd name="connsiteY1" fmla="*/ 14480 h 158060"/>
                <a:gd name="connsiteX2" fmla="*/ 0 w 28960"/>
                <a:gd name="connsiteY2" fmla="*/ 143580 h 158060"/>
                <a:gd name="connsiteX3" fmla="*/ 14480 w 28960"/>
                <a:gd name="connsiteY3" fmla="*/ 158060 h 158060"/>
                <a:gd name="connsiteX4" fmla="*/ 28961 w 28960"/>
                <a:gd name="connsiteY4" fmla="*/ 143580 h 158060"/>
                <a:gd name="connsiteX5" fmla="*/ 28961 w 28960"/>
                <a:gd name="connsiteY5" fmla="*/ 14480 h 158060"/>
                <a:gd name="connsiteX6" fmla="*/ 14480 w 28960"/>
                <a:gd name="connsiteY6" fmla="*/ 0 h 15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158060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143580"/>
                  </a:lnTo>
                  <a:cubicBezTo>
                    <a:pt x="0" y="151602"/>
                    <a:pt x="6458" y="158060"/>
                    <a:pt x="14480" y="158060"/>
                  </a:cubicBezTo>
                  <a:cubicBezTo>
                    <a:pt x="22502" y="158060"/>
                    <a:pt x="28961" y="151602"/>
                    <a:pt x="28961" y="143580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1" name="Forme libre 360">
              <a:extLst>
                <a:ext uri="{FF2B5EF4-FFF2-40B4-BE49-F238E27FC236}">
                  <a16:creationId xmlns:a16="http://schemas.microsoft.com/office/drawing/2014/main" id="{ED1E531B-DFDE-9D49-87AC-733CD9667B2A}"/>
                </a:ext>
              </a:extLst>
            </p:cNvPr>
            <p:cNvSpPr/>
            <p:nvPr/>
          </p:nvSpPr>
          <p:spPr>
            <a:xfrm>
              <a:off x="10578729" y="3177543"/>
              <a:ext cx="514669" cy="756376"/>
            </a:xfrm>
            <a:custGeom>
              <a:avLst/>
              <a:gdLst>
                <a:gd name="connsiteX0" fmla="*/ 510692 w 514669"/>
                <a:gd name="connsiteY0" fmla="*/ 232093 h 756376"/>
                <a:gd name="connsiteX1" fmla="*/ 500087 w 514669"/>
                <a:gd name="connsiteY1" fmla="*/ 227470 h 756376"/>
                <a:gd name="connsiteX2" fmla="*/ 148819 w 514669"/>
                <a:gd name="connsiteY2" fmla="*/ 227470 h 756376"/>
                <a:gd name="connsiteX3" fmla="*/ 474933 w 514669"/>
                <a:gd name="connsiteY3" fmla="*/ 140113 h 756376"/>
                <a:gd name="connsiteX4" fmla="*/ 497639 w 514669"/>
                <a:gd name="connsiteY4" fmla="*/ 122709 h 756376"/>
                <a:gd name="connsiteX5" fmla="*/ 501378 w 514669"/>
                <a:gd name="connsiteY5" fmla="*/ 94292 h 756376"/>
                <a:gd name="connsiteX6" fmla="*/ 492676 w 514669"/>
                <a:gd name="connsiteY6" fmla="*/ 61864 h 756376"/>
                <a:gd name="connsiteX7" fmla="*/ 456578 w 514669"/>
                <a:gd name="connsiteY7" fmla="*/ 34127 h 756376"/>
                <a:gd name="connsiteX8" fmla="*/ 446856 w 514669"/>
                <a:gd name="connsiteY8" fmla="*/ 35419 h 756376"/>
                <a:gd name="connsiteX9" fmla="*/ 347193 w 514669"/>
                <a:gd name="connsiteY9" fmla="*/ 62136 h 756376"/>
                <a:gd name="connsiteX10" fmla="*/ 347057 w 514669"/>
                <a:gd name="connsiteY10" fmla="*/ 61320 h 756376"/>
                <a:gd name="connsiteX11" fmla="*/ 338016 w 514669"/>
                <a:gd name="connsiteY11" fmla="*/ 27737 h 756376"/>
                <a:gd name="connsiteX12" fmla="*/ 301917 w 514669"/>
                <a:gd name="connsiteY12" fmla="*/ 0 h 756376"/>
                <a:gd name="connsiteX13" fmla="*/ 292195 w 514669"/>
                <a:gd name="connsiteY13" fmla="*/ 1292 h 756376"/>
                <a:gd name="connsiteX14" fmla="*/ 144537 w 514669"/>
                <a:gd name="connsiteY14" fmla="*/ 40858 h 756376"/>
                <a:gd name="connsiteX15" fmla="*/ 121830 w 514669"/>
                <a:gd name="connsiteY15" fmla="*/ 58261 h 756376"/>
                <a:gd name="connsiteX16" fmla="*/ 118091 w 514669"/>
                <a:gd name="connsiteY16" fmla="*/ 86678 h 756376"/>
                <a:gd name="connsiteX17" fmla="*/ 127133 w 514669"/>
                <a:gd name="connsiteY17" fmla="*/ 120262 h 756376"/>
                <a:gd name="connsiteX18" fmla="*/ 127405 w 514669"/>
                <a:gd name="connsiteY18" fmla="*/ 121009 h 756376"/>
                <a:gd name="connsiteX19" fmla="*/ 27742 w 514669"/>
                <a:gd name="connsiteY19" fmla="*/ 147727 h 756376"/>
                <a:gd name="connsiteX20" fmla="*/ 5036 w 514669"/>
                <a:gd name="connsiteY20" fmla="*/ 165130 h 756376"/>
                <a:gd name="connsiteX21" fmla="*/ 1297 w 514669"/>
                <a:gd name="connsiteY21" fmla="*/ 193547 h 756376"/>
                <a:gd name="connsiteX22" fmla="*/ 9999 w 514669"/>
                <a:gd name="connsiteY22" fmla="*/ 225975 h 756376"/>
                <a:gd name="connsiteX23" fmla="*/ 24683 w 514669"/>
                <a:gd name="connsiteY23" fmla="*/ 246846 h 756376"/>
                <a:gd name="connsiteX24" fmla="*/ 57587 w 514669"/>
                <a:gd name="connsiteY24" fmla="*/ 704710 h 756376"/>
                <a:gd name="connsiteX25" fmla="*/ 112789 w 514669"/>
                <a:gd name="connsiteY25" fmla="*/ 756377 h 756376"/>
                <a:gd name="connsiteX26" fmla="*/ 426257 w 514669"/>
                <a:gd name="connsiteY26" fmla="*/ 756377 h 756376"/>
                <a:gd name="connsiteX27" fmla="*/ 481459 w 514669"/>
                <a:gd name="connsiteY27" fmla="*/ 704778 h 756376"/>
                <a:gd name="connsiteX28" fmla="*/ 514635 w 514669"/>
                <a:gd name="connsiteY28" fmla="*/ 243039 h 756376"/>
                <a:gd name="connsiteX29" fmla="*/ 510760 w 514669"/>
                <a:gd name="connsiteY29" fmla="*/ 232161 h 756376"/>
                <a:gd name="connsiteX30" fmla="*/ 146916 w 514669"/>
                <a:gd name="connsiteY30" fmla="*/ 72742 h 756376"/>
                <a:gd name="connsiteX31" fmla="*/ 152083 w 514669"/>
                <a:gd name="connsiteY31" fmla="*/ 68799 h 756376"/>
                <a:gd name="connsiteX32" fmla="*/ 299741 w 514669"/>
                <a:gd name="connsiteY32" fmla="*/ 29233 h 756376"/>
                <a:gd name="connsiteX33" fmla="*/ 301917 w 514669"/>
                <a:gd name="connsiteY33" fmla="*/ 28961 h 756376"/>
                <a:gd name="connsiteX34" fmla="*/ 310075 w 514669"/>
                <a:gd name="connsiteY34" fmla="*/ 35215 h 756376"/>
                <a:gd name="connsiteX35" fmla="*/ 319116 w 514669"/>
                <a:gd name="connsiteY35" fmla="*/ 68799 h 756376"/>
                <a:gd name="connsiteX36" fmla="*/ 319320 w 514669"/>
                <a:gd name="connsiteY36" fmla="*/ 69614 h 756376"/>
                <a:gd name="connsiteX37" fmla="*/ 155346 w 514669"/>
                <a:gd name="connsiteY37" fmla="*/ 113531 h 756376"/>
                <a:gd name="connsiteX38" fmla="*/ 155074 w 514669"/>
                <a:gd name="connsiteY38" fmla="*/ 112783 h 756376"/>
                <a:gd name="connsiteX39" fmla="*/ 146032 w 514669"/>
                <a:gd name="connsiteY39" fmla="*/ 79200 h 756376"/>
                <a:gd name="connsiteX40" fmla="*/ 146848 w 514669"/>
                <a:gd name="connsiteY40" fmla="*/ 72810 h 756376"/>
                <a:gd name="connsiteX41" fmla="*/ 30121 w 514669"/>
                <a:gd name="connsiteY41" fmla="*/ 179679 h 756376"/>
                <a:gd name="connsiteX42" fmla="*/ 35288 w 514669"/>
                <a:gd name="connsiteY42" fmla="*/ 175736 h 756376"/>
                <a:gd name="connsiteX43" fmla="*/ 454402 w 514669"/>
                <a:gd name="connsiteY43" fmla="*/ 63428 h 756376"/>
                <a:gd name="connsiteX44" fmla="*/ 456646 w 514669"/>
                <a:gd name="connsiteY44" fmla="*/ 63156 h 756376"/>
                <a:gd name="connsiteX45" fmla="*/ 464804 w 514669"/>
                <a:gd name="connsiteY45" fmla="*/ 69410 h 756376"/>
                <a:gd name="connsiteX46" fmla="*/ 473505 w 514669"/>
                <a:gd name="connsiteY46" fmla="*/ 101838 h 756376"/>
                <a:gd name="connsiteX47" fmla="*/ 472690 w 514669"/>
                <a:gd name="connsiteY47" fmla="*/ 108229 h 756376"/>
                <a:gd name="connsiteX48" fmla="*/ 467523 w 514669"/>
                <a:gd name="connsiteY48" fmla="*/ 112172 h 756376"/>
                <a:gd name="connsiteX49" fmla="*/ 48409 w 514669"/>
                <a:gd name="connsiteY49" fmla="*/ 224479 h 756376"/>
                <a:gd name="connsiteX50" fmla="*/ 46233 w 514669"/>
                <a:gd name="connsiteY50" fmla="*/ 224751 h 756376"/>
                <a:gd name="connsiteX51" fmla="*/ 38075 w 514669"/>
                <a:gd name="connsiteY51" fmla="*/ 218497 h 756376"/>
                <a:gd name="connsiteX52" fmla="*/ 29374 w 514669"/>
                <a:gd name="connsiteY52" fmla="*/ 186069 h 756376"/>
                <a:gd name="connsiteX53" fmla="*/ 30189 w 514669"/>
                <a:gd name="connsiteY53" fmla="*/ 179679 h 756376"/>
                <a:gd name="connsiteX54" fmla="*/ 452499 w 514669"/>
                <a:gd name="connsiteY54" fmla="*/ 702806 h 756376"/>
                <a:gd name="connsiteX55" fmla="*/ 426257 w 514669"/>
                <a:gd name="connsiteY55" fmla="*/ 727416 h 756376"/>
                <a:gd name="connsiteX56" fmla="*/ 112789 w 514669"/>
                <a:gd name="connsiteY56" fmla="*/ 727416 h 756376"/>
                <a:gd name="connsiteX57" fmla="*/ 86479 w 514669"/>
                <a:gd name="connsiteY57" fmla="*/ 702738 h 756376"/>
                <a:gd name="connsiteX58" fmla="*/ 54459 w 514669"/>
                <a:gd name="connsiteY58" fmla="*/ 256499 h 756376"/>
                <a:gd name="connsiteX59" fmla="*/ 484587 w 514669"/>
                <a:gd name="connsiteY59" fmla="*/ 256499 h 756376"/>
                <a:gd name="connsiteX60" fmla="*/ 452499 w 514669"/>
                <a:gd name="connsiteY60" fmla="*/ 702806 h 75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14669" h="756376">
                  <a:moveTo>
                    <a:pt x="510692" y="232093"/>
                  </a:moveTo>
                  <a:cubicBezTo>
                    <a:pt x="507973" y="229170"/>
                    <a:pt x="504098" y="227470"/>
                    <a:pt x="500087" y="227470"/>
                  </a:cubicBezTo>
                  <a:lnTo>
                    <a:pt x="148819" y="227470"/>
                  </a:lnTo>
                  <a:lnTo>
                    <a:pt x="474933" y="140113"/>
                  </a:lnTo>
                  <a:cubicBezTo>
                    <a:pt x="484587" y="137529"/>
                    <a:pt x="492676" y="131343"/>
                    <a:pt x="497639" y="122709"/>
                  </a:cubicBezTo>
                  <a:cubicBezTo>
                    <a:pt x="502670" y="114075"/>
                    <a:pt x="503962" y="103946"/>
                    <a:pt x="501378" y="94292"/>
                  </a:cubicBezTo>
                  <a:lnTo>
                    <a:pt x="492676" y="61864"/>
                  </a:lnTo>
                  <a:cubicBezTo>
                    <a:pt x="488326" y="45548"/>
                    <a:pt x="473437" y="34127"/>
                    <a:pt x="456578" y="34127"/>
                  </a:cubicBezTo>
                  <a:cubicBezTo>
                    <a:pt x="453314" y="34127"/>
                    <a:pt x="450051" y="34535"/>
                    <a:pt x="446856" y="35419"/>
                  </a:cubicBezTo>
                  <a:lnTo>
                    <a:pt x="347193" y="62136"/>
                  </a:lnTo>
                  <a:cubicBezTo>
                    <a:pt x="347193" y="62136"/>
                    <a:pt x="347193" y="61592"/>
                    <a:pt x="347057" y="61320"/>
                  </a:cubicBezTo>
                  <a:lnTo>
                    <a:pt x="338016" y="27737"/>
                  </a:lnTo>
                  <a:cubicBezTo>
                    <a:pt x="333665" y="11421"/>
                    <a:pt x="318776" y="0"/>
                    <a:pt x="301917" y="0"/>
                  </a:cubicBezTo>
                  <a:cubicBezTo>
                    <a:pt x="298654" y="0"/>
                    <a:pt x="295390" y="408"/>
                    <a:pt x="292195" y="1292"/>
                  </a:cubicBezTo>
                  <a:lnTo>
                    <a:pt x="144537" y="40858"/>
                  </a:lnTo>
                  <a:cubicBezTo>
                    <a:pt x="134883" y="43441"/>
                    <a:pt x="126793" y="49627"/>
                    <a:pt x="121830" y="58261"/>
                  </a:cubicBezTo>
                  <a:cubicBezTo>
                    <a:pt x="116800" y="66895"/>
                    <a:pt x="115508" y="77025"/>
                    <a:pt x="118091" y="86678"/>
                  </a:cubicBezTo>
                  <a:lnTo>
                    <a:pt x="127133" y="120262"/>
                  </a:lnTo>
                  <a:cubicBezTo>
                    <a:pt x="127133" y="120262"/>
                    <a:pt x="127337" y="120737"/>
                    <a:pt x="127405" y="121009"/>
                  </a:cubicBezTo>
                  <a:lnTo>
                    <a:pt x="27742" y="147727"/>
                  </a:lnTo>
                  <a:cubicBezTo>
                    <a:pt x="18089" y="150310"/>
                    <a:pt x="9999" y="156496"/>
                    <a:pt x="5036" y="165130"/>
                  </a:cubicBezTo>
                  <a:cubicBezTo>
                    <a:pt x="5" y="173764"/>
                    <a:pt x="-1287" y="183893"/>
                    <a:pt x="1297" y="193547"/>
                  </a:cubicBezTo>
                  <a:lnTo>
                    <a:pt x="9999" y="225975"/>
                  </a:lnTo>
                  <a:cubicBezTo>
                    <a:pt x="12310" y="234677"/>
                    <a:pt x="17681" y="241883"/>
                    <a:pt x="24683" y="246846"/>
                  </a:cubicBezTo>
                  <a:lnTo>
                    <a:pt x="57587" y="704710"/>
                  </a:lnTo>
                  <a:cubicBezTo>
                    <a:pt x="59490" y="733670"/>
                    <a:pt x="83760" y="756377"/>
                    <a:pt x="112789" y="756377"/>
                  </a:cubicBezTo>
                  <a:lnTo>
                    <a:pt x="426257" y="756377"/>
                  </a:lnTo>
                  <a:cubicBezTo>
                    <a:pt x="455286" y="756377"/>
                    <a:pt x="479556" y="733670"/>
                    <a:pt x="481459" y="704778"/>
                  </a:cubicBezTo>
                  <a:lnTo>
                    <a:pt x="514635" y="243039"/>
                  </a:lnTo>
                  <a:cubicBezTo>
                    <a:pt x="514907" y="239028"/>
                    <a:pt x="513547" y="235085"/>
                    <a:pt x="510760" y="232161"/>
                  </a:cubicBezTo>
                  <a:close/>
                  <a:moveTo>
                    <a:pt x="146916" y="72742"/>
                  </a:moveTo>
                  <a:cubicBezTo>
                    <a:pt x="148072" y="70770"/>
                    <a:pt x="149839" y="69410"/>
                    <a:pt x="152083" y="68799"/>
                  </a:cubicBezTo>
                  <a:lnTo>
                    <a:pt x="299741" y="29233"/>
                  </a:lnTo>
                  <a:cubicBezTo>
                    <a:pt x="300489" y="29029"/>
                    <a:pt x="301237" y="28961"/>
                    <a:pt x="301917" y="28961"/>
                  </a:cubicBezTo>
                  <a:cubicBezTo>
                    <a:pt x="305724" y="28961"/>
                    <a:pt x="309055" y="31544"/>
                    <a:pt x="310075" y="35215"/>
                  </a:cubicBezTo>
                  <a:lnTo>
                    <a:pt x="319116" y="68799"/>
                  </a:lnTo>
                  <a:cubicBezTo>
                    <a:pt x="319116" y="68799"/>
                    <a:pt x="319252" y="69342"/>
                    <a:pt x="319320" y="69614"/>
                  </a:cubicBezTo>
                  <a:lnTo>
                    <a:pt x="155346" y="113531"/>
                  </a:lnTo>
                  <a:cubicBezTo>
                    <a:pt x="155346" y="113531"/>
                    <a:pt x="155142" y="113055"/>
                    <a:pt x="155074" y="112783"/>
                  </a:cubicBezTo>
                  <a:lnTo>
                    <a:pt x="146032" y="79200"/>
                  </a:lnTo>
                  <a:cubicBezTo>
                    <a:pt x="145420" y="77025"/>
                    <a:pt x="145760" y="74713"/>
                    <a:pt x="146848" y="72810"/>
                  </a:cubicBezTo>
                  <a:close/>
                  <a:moveTo>
                    <a:pt x="30121" y="179679"/>
                  </a:moveTo>
                  <a:cubicBezTo>
                    <a:pt x="31277" y="177707"/>
                    <a:pt x="33045" y="176347"/>
                    <a:pt x="35288" y="175736"/>
                  </a:cubicBezTo>
                  <a:lnTo>
                    <a:pt x="454402" y="63428"/>
                  </a:lnTo>
                  <a:cubicBezTo>
                    <a:pt x="455150" y="63224"/>
                    <a:pt x="455898" y="63156"/>
                    <a:pt x="456646" y="63156"/>
                  </a:cubicBezTo>
                  <a:cubicBezTo>
                    <a:pt x="460453" y="63156"/>
                    <a:pt x="463784" y="65739"/>
                    <a:pt x="464804" y="69410"/>
                  </a:cubicBezTo>
                  <a:lnTo>
                    <a:pt x="473505" y="101838"/>
                  </a:lnTo>
                  <a:cubicBezTo>
                    <a:pt x="474117" y="104014"/>
                    <a:pt x="473777" y="106325"/>
                    <a:pt x="472690" y="108229"/>
                  </a:cubicBezTo>
                  <a:cubicBezTo>
                    <a:pt x="471534" y="110200"/>
                    <a:pt x="469766" y="111560"/>
                    <a:pt x="467523" y="112172"/>
                  </a:cubicBezTo>
                  <a:lnTo>
                    <a:pt x="48409" y="224479"/>
                  </a:lnTo>
                  <a:cubicBezTo>
                    <a:pt x="47661" y="224683"/>
                    <a:pt x="46913" y="224751"/>
                    <a:pt x="46233" y="224751"/>
                  </a:cubicBezTo>
                  <a:cubicBezTo>
                    <a:pt x="42426" y="224751"/>
                    <a:pt x="39095" y="222168"/>
                    <a:pt x="38075" y="218497"/>
                  </a:cubicBezTo>
                  <a:lnTo>
                    <a:pt x="29374" y="186069"/>
                  </a:lnTo>
                  <a:cubicBezTo>
                    <a:pt x="28762" y="183893"/>
                    <a:pt x="29102" y="181650"/>
                    <a:pt x="30189" y="179679"/>
                  </a:cubicBezTo>
                  <a:close/>
                  <a:moveTo>
                    <a:pt x="452499" y="702806"/>
                  </a:moveTo>
                  <a:cubicBezTo>
                    <a:pt x="451615" y="716607"/>
                    <a:pt x="440058" y="727416"/>
                    <a:pt x="426257" y="727416"/>
                  </a:cubicBezTo>
                  <a:lnTo>
                    <a:pt x="112789" y="727416"/>
                  </a:lnTo>
                  <a:cubicBezTo>
                    <a:pt x="98988" y="727416"/>
                    <a:pt x="87431" y="716607"/>
                    <a:pt x="86479" y="702738"/>
                  </a:cubicBezTo>
                  <a:lnTo>
                    <a:pt x="54459" y="256499"/>
                  </a:lnTo>
                  <a:lnTo>
                    <a:pt x="484587" y="256499"/>
                  </a:lnTo>
                  <a:lnTo>
                    <a:pt x="452499" y="702806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2" name="Graphique 111">
            <a:extLst>
              <a:ext uri="{FF2B5EF4-FFF2-40B4-BE49-F238E27FC236}">
                <a16:creationId xmlns:a16="http://schemas.microsoft.com/office/drawing/2014/main" id="{38CC2EF9-5564-5545-86C5-5B8BA5D18DB0}"/>
              </a:ext>
            </a:extLst>
          </p:cNvPr>
          <p:cNvGrpSpPr/>
          <p:nvPr/>
        </p:nvGrpSpPr>
        <p:grpSpPr>
          <a:xfrm>
            <a:off x="6202213" y="1384123"/>
            <a:ext cx="1162506" cy="1162506"/>
            <a:chOff x="6202213" y="1384123"/>
            <a:chExt cx="1162506" cy="1162506"/>
          </a:xfrm>
          <a:solidFill>
            <a:srgbClr val="A71680"/>
          </a:solidFill>
        </p:grpSpPr>
        <p:sp>
          <p:nvSpPr>
            <p:cNvPr id="363" name="Forme libre 362">
              <a:extLst>
                <a:ext uri="{FF2B5EF4-FFF2-40B4-BE49-F238E27FC236}">
                  <a16:creationId xmlns:a16="http://schemas.microsoft.com/office/drawing/2014/main" id="{D547A653-4C90-0D4E-9CB4-8FE244E9EADF}"/>
                </a:ext>
              </a:extLst>
            </p:cNvPr>
            <p:cNvSpPr/>
            <p:nvPr/>
          </p:nvSpPr>
          <p:spPr>
            <a:xfrm>
              <a:off x="6355106" y="1811190"/>
              <a:ext cx="158739" cy="465546"/>
            </a:xfrm>
            <a:custGeom>
              <a:avLst/>
              <a:gdLst>
                <a:gd name="connsiteX0" fmla="*/ 16928 w 158739"/>
                <a:gd name="connsiteY0" fmla="*/ 465546 h 465546"/>
                <a:gd name="connsiteX1" fmla="*/ 33719 w 158739"/>
                <a:gd name="connsiteY1" fmla="*/ 448687 h 465546"/>
                <a:gd name="connsiteX2" fmla="*/ 33719 w 158739"/>
                <a:gd name="connsiteY2" fmla="*/ 33719 h 465546"/>
                <a:gd name="connsiteX3" fmla="*/ 125156 w 158739"/>
                <a:gd name="connsiteY3" fmla="*/ 33719 h 465546"/>
                <a:gd name="connsiteX4" fmla="*/ 125156 w 158739"/>
                <a:gd name="connsiteY4" fmla="*/ 448687 h 465546"/>
                <a:gd name="connsiteX5" fmla="*/ 141948 w 158739"/>
                <a:gd name="connsiteY5" fmla="*/ 465546 h 465546"/>
                <a:gd name="connsiteX6" fmla="*/ 158740 w 158739"/>
                <a:gd name="connsiteY6" fmla="*/ 448687 h 465546"/>
                <a:gd name="connsiteX7" fmla="*/ 158740 w 158739"/>
                <a:gd name="connsiteY7" fmla="*/ 25290 h 465546"/>
                <a:gd name="connsiteX8" fmla="*/ 133518 w 158739"/>
                <a:gd name="connsiteY8" fmla="*/ 0 h 465546"/>
                <a:gd name="connsiteX9" fmla="*/ 25222 w 158739"/>
                <a:gd name="connsiteY9" fmla="*/ 0 h 465546"/>
                <a:gd name="connsiteX10" fmla="*/ 0 w 158739"/>
                <a:gd name="connsiteY10" fmla="*/ 25290 h 465546"/>
                <a:gd name="connsiteX11" fmla="*/ 0 w 158739"/>
                <a:gd name="connsiteY11" fmla="*/ 448687 h 465546"/>
                <a:gd name="connsiteX12" fmla="*/ 16792 w 158739"/>
                <a:gd name="connsiteY12" fmla="*/ 465546 h 46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739" h="465546">
                  <a:moveTo>
                    <a:pt x="16928" y="465546"/>
                  </a:moveTo>
                  <a:cubicBezTo>
                    <a:pt x="26241" y="465546"/>
                    <a:pt x="33719" y="458000"/>
                    <a:pt x="33719" y="448687"/>
                  </a:cubicBezTo>
                  <a:lnTo>
                    <a:pt x="33719" y="33719"/>
                  </a:lnTo>
                  <a:lnTo>
                    <a:pt x="125156" y="33719"/>
                  </a:lnTo>
                  <a:lnTo>
                    <a:pt x="125156" y="448687"/>
                  </a:lnTo>
                  <a:cubicBezTo>
                    <a:pt x="125156" y="458000"/>
                    <a:pt x="132702" y="465546"/>
                    <a:pt x="141948" y="465546"/>
                  </a:cubicBezTo>
                  <a:cubicBezTo>
                    <a:pt x="151194" y="465546"/>
                    <a:pt x="158740" y="458000"/>
                    <a:pt x="158740" y="448687"/>
                  </a:cubicBezTo>
                  <a:lnTo>
                    <a:pt x="158740" y="25290"/>
                  </a:lnTo>
                  <a:cubicBezTo>
                    <a:pt x="158740" y="11353"/>
                    <a:pt x="147387" y="0"/>
                    <a:pt x="133518" y="0"/>
                  </a:cubicBezTo>
                  <a:lnTo>
                    <a:pt x="25222" y="0"/>
                  </a:lnTo>
                  <a:cubicBezTo>
                    <a:pt x="11285" y="0"/>
                    <a:pt x="0" y="11353"/>
                    <a:pt x="0" y="25290"/>
                  </a:cubicBezTo>
                  <a:lnTo>
                    <a:pt x="0" y="448687"/>
                  </a:lnTo>
                  <a:cubicBezTo>
                    <a:pt x="0" y="458000"/>
                    <a:pt x="7546" y="465546"/>
                    <a:pt x="16792" y="465546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4" name="Forme libre 363">
              <a:extLst>
                <a:ext uri="{FF2B5EF4-FFF2-40B4-BE49-F238E27FC236}">
                  <a16:creationId xmlns:a16="http://schemas.microsoft.com/office/drawing/2014/main" id="{8A41D375-1EF8-B342-9B8C-669120144D07}"/>
                </a:ext>
              </a:extLst>
            </p:cNvPr>
            <p:cNvSpPr/>
            <p:nvPr/>
          </p:nvSpPr>
          <p:spPr>
            <a:xfrm>
              <a:off x="6575710" y="1919147"/>
              <a:ext cx="158739" cy="357589"/>
            </a:xfrm>
            <a:custGeom>
              <a:avLst/>
              <a:gdLst>
                <a:gd name="connsiteX0" fmla="*/ 16928 w 158739"/>
                <a:gd name="connsiteY0" fmla="*/ 357590 h 357589"/>
                <a:gd name="connsiteX1" fmla="*/ 33719 w 158739"/>
                <a:gd name="connsiteY1" fmla="*/ 340730 h 357589"/>
                <a:gd name="connsiteX2" fmla="*/ 33719 w 158739"/>
                <a:gd name="connsiteY2" fmla="*/ 33720 h 357589"/>
                <a:gd name="connsiteX3" fmla="*/ 125156 w 158739"/>
                <a:gd name="connsiteY3" fmla="*/ 33720 h 357589"/>
                <a:gd name="connsiteX4" fmla="*/ 125156 w 158739"/>
                <a:gd name="connsiteY4" fmla="*/ 340730 h 357589"/>
                <a:gd name="connsiteX5" fmla="*/ 141948 w 158739"/>
                <a:gd name="connsiteY5" fmla="*/ 357590 h 357589"/>
                <a:gd name="connsiteX6" fmla="*/ 158740 w 158739"/>
                <a:gd name="connsiteY6" fmla="*/ 340730 h 357589"/>
                <a:gd name="connsiteX7" fmla="*/ 158740 w 158739"/>
                <a:gd name="connsiteY7" fmla="*/ 25290 h 357589"/>
                <a:gd name="connsiteX8" fmla="*/ 133518 w 158739"/>
                <a:gd name="connsiteY8" fmla="*/ 0 h 357589"/>
                <a:gd name="connsiteX9" fmla="*/ 25222 w 158739"/>
                <a:gd name="connsiteY9" fmla="*/ 0 h 357589"/>
                <a:gd name="connsiteX10" fmla="*/ 0 w 158739"/>
                <a:gd name="connsiteY10" fmla="*/ 25290 h 357589"/>
                <a:gd name="connsiteX11" fmla="*/ 0 w 158739"/>
                <a:gd name="connsiteY11" fmla="*/ 340730 h 357589"/>
                <a:gd name="connsiteX12" fmla="*/ 16792 w 158739"/>
                <a:gd name="connsiteY12" fmla="*/ 357590 h 35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739" h="357589">
                  <a:moveTo>
                    <a:pt x="16928" y="357590"/>
                  </a:moveTo>
                  <a:cubicBezTo>
                    <a:pt x="26241" y="357590"/>
                    <a:pt x="33719" y="350044"/>
                    <a:pt x="33719" y="340730"/>
                  </a:cubicBezTo>
                  <a:lnTo>
                    <a:pt x="33719" y="33720"/>
                  </a:lnTo>
                  <a:lnTo>
                    <a:pt x="125156" y="33720"/>
                  </a:lnTo>
                  <a:lnTo>
                    <a:pt x="125156" y="340730"/>
                  </a:lnTo>
                  <a:cubicBezTo>
                    <a:pt x="125156" y="350044"/>
                    <a:pt x="132702" y="357590"/>
                    <a:pt x="141948" y="357590"/>
                  </a:cubicBezTo>
                  <a:cubicBezTo>
                    <a:pt x="151194" y="357590"/>
                    <a:pt x="158740" y="350044"/>
                    <a:pt x="158740" y="340730"/>
                  </a:cubicBezTo>
                  <a:lnTo>
                    <a:pt x="158740" y="25290"/>
                  </a:lnTo>
                  <a:cubicBezTo>
                    <a:pt x="158740" y="11353"/>
                    <a:pt x="147387" y="0"/>
                    <a:pt x="133518" y="0"/>
                  </a:cubicBezTo>
                  <a:lnTo>
                    <a:pt x="25222" y="0"/>
                  </a:lnTo>
                  <a:cubicBezTo>
                    <a:pt x="11285" y="0"/>
                    <a:pt x="0" y="11353"/>
                    <a:pt x="0" y="25290"/>
                  </a:cubicBezTo>
                  <a:lnTo>
                    <a:pt x="0" y="340730"/>
                  </a:lnTo>
                  <a:cubicBezTo>
                    <a:pt x="0" y="350044"/>
                    <a:pt x="7546" y="357590"/>
                    <a:pt x="16792" y="35759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5" name="Forme libre 364">
              <a:extLst>
                <a:ext uri="{FF2B5EF4-FFF2-40B4-BE49-F238E27FC236}">
                  <a16:creationId xmlns:a16="http://schemas.microsoft.com/office/drawing/2014/main" id="{BCA865FC-B1E8-3946-AACC-F0850502F382}"/>
                </a:ext>
              </a:extLst>
            </p:cNvPr>
            <p:cNvSpPr/>
            <p:nvPr/>
          </p:nvSpPr>
          <p:spPr>
            <a:xfrm>
              <a:off x="6797266" y="1695484"/>
              <a:ext cx="157856" cy="581253"/>
            </a:xfrm>
            <a:custGeom>
              <a:avLst/>
              <a:gdLst>
                <a:gd name="connsiteX0" fmla="*/ 16724 w 157856"/>
                <a:gd name="connsiteY0" fmla="*/ 581253 h 581253"/>
                <a:gd name="connsiteX1" fmla="*/ 33448 w 157856"/>
                <a:gd name="connsiteY1" fmla="*/ 564257 h 581253"/>
                <a:gd name="connsiteX2" fmla="*/ 33448 w 157856"/>
                <a:gd name="connsiteY2" fmla="*/ 33991 h 581253"/>
                <a:gd name="connsiteX3" fmla="*/ 124409 w 157856"/>
                <a:gd name="connsiteY3" fmla="*/ 33991 h 581253"/>
                <a:gd name="connsiteX4" fmla="*/ 124409 w 157856"/>
                <a:gd name="connsiteY4" fmla="*/ 564257 h 581253"/>
                <a:gd name="connsiteX5" fmla="*/ 141132 w 157856"/>
                <a:gd name="connsiteY5" fmla="*/ 581253 h 581253"/>
                <a:gd name="connsiteX6" fmla="*/ 157856 w 157856"/>
                <a:gd name="connsiteY6" fmla="*/ 564257 h 581253"/>
                <a:gd name="connsiteX7" fmla="*/ 157856 w 157856"/>
                <a:gd name="connsiteY7" fmla="*/ 25494 h 581253"/>
                <a:gd name="connsiteX8" fmla="*/ 132770 w 157856"/>
                <a:gd name="connsiteY8" fmla="*/ 0 h 581253"/>
                <a:gd name="connsiteX9" fmla="*/ 25086 w 157856"/>
                <a:gd name="connsiteY9" fmla="*/ 0 h 581253"/>
                <a:gd name="connsiteX10" fmla="*/ 0 w 157856"/>
                <a:gd name="connsiteY10" fmla="*/ 25494 h 581253"/>
                <a:gd name="connsiteX11" fmla="*/ 0 w 157856"/>
                <a:gd name="connsiteY11" fmla="*/ 564257 h 581253"/>
                <a:gd name="connsiteX12" fmla="*/ 16724 w 157856"/>
                <a:gd name="connsiteY12" fmla="*/ 581253 h 58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856" h="581253">
                  <a:moveTo>
                    <a:pt x="16724" y="581253"/>
                  </a:moveTo>
                  <a:cubicBezTo>
                    <a:pt x="25969" y="581253"/>
                    <a:pt x="33448" y="573639"/>
                    <a:pt x="33448" y="564257"/>
                  </a:cubicBezTo>
                  <a:lnTo>
                    <a:pt x="33448" y="33991"/>
                  </a:lnTo>
                  <a:lnTo>
                    <a:pt x="124409" y="33991"/>
                  </a:lnTo>
                  <a:lnTo>
                    <a:pt x="124409" y="564257"/>
                  </a:lnTo>
                  <a:cubicBezTo>
                    <a:pt x="124409" y="573639"/>
                    <a:pt x="131887" y="581253"/>
                    <a:pt x="141132" y="581253"/>
                  </a:cubicBezTo>
                  <a:cubicBezTo>
                    <a:pt x="150378" y="581253"/>
                    <a:pt x="157856" y="573639"/>
                    <a:pt x="157856" y="564257"/>
                  </a:cubicBezTo>
                  <a:lnTo>
                    <a:pt x="157856" y="25494"/>
                  </a:lnTo>
                  <a:cubicBezTo>
                    <a:pt x="157856" y="11489"/>
                    <a:pt x="146571" y="0"/>
                    <a:pt x="132770" y="0"/>
                  </a:cubicBezTo>
                  <a:lnTo>
                    <a:pt x="25086" y="0"/>
                  </a:lnTo>
                  <a:cubicBezTo>
                    <a:pt x="11217" y="0"/>
                    <a:pt x="0" y="11421"/>
                    <a:pt x="0" y="25494"/>
                  </a:cubicBezTo>
                  <a:lnTo>
                    <a:pt x="0" y="564257"/>
                  </a:lnTo>
                  <a:cubicBezTo>
                    <a:pt x="0" y="573639"/>
                    <a:pt x="7478" y="581253"/>
                    <a:pt x="16724" y="581253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6" name="Forme libre 365">
              <a:extLst>
                <a:ext uri="{FF2B5EF4-FFF2-40B4-BE49-F238E27FC236}">
                  <a16:creationId xmlns:a16="http://schemas.microsoft.com/office/drawing/2014/main" id="{1D136BF7-79B2-5D4B-9AD2-48B10B67DCF1}"/>
                </a:ext>
              </a:extLst>
            </p:cNvPr>
            <p:cNvSpPr/>
            <p:nvPr/>
          </p:nvSpPr>
          <p:spPr>
            <a:xfrm>
              <a:off x="7016986" y="1553468"/>
              <a:ext cx="158603" cy="723337"/>
            </a:xfrm>
            <a:custGeom>
              <a:avLst/>
              <a:gdLst>
                <a:gd name="connsiteX0" fmla="*/ 133518 w 158603"/>
                <a:gd name="connsiteY0" fmla="*/ 68 h 723337"/>
                <a:gd name="connsiteX1" fmla="*/ 25222 w 158603"/>
                <a:gd name="connsiteY1" fmla="*/ 68 h 723337"/>
                <a:gd name="connsiteX2" fmla="*/ 0 w 158603"/>
                <a:gd name="connsiteY2" fmla="*/ 25358 h 723337"/>
                <a:gd name="connsiteX3" fmla="*/ 0 w 158603"/>
                <a:gd name="connsiteY3" fmla="*/ 706477 h 723337"/>
                <a:gd name="connsiteX4" fmla="*/ 16792 w 158603"/>
                <a:gd name="connsiteY4" fmla="*/ 723337 h 723337"/>
                <a:gd name="connsiteX5" fmla="*/ 33584 w 158603"/>
                <a:gd name="connsiteY5" fmla="*/ 706477 h 723337"/>
                <a:gd name="connsiteX6" fmla="*/ 33584 w 158603"/>
                <a:gd name="connsiteY6" fmla="*/ 33719 h 723337"/>
                <a:gd name="connsiteX7" fmla="*/ 125020 w 158603"/>
                <a:gd name="connsiteY7" fmla="*/ 33719 h 723337"/>
                <a:gd name="connsiteX8" fmla="*/ 125020 w 158603"/>
                <a:gd name="connsiteY8" fmla="*/ 706409 h 723337"/>
                <a:gd name="connsiteX9" fmla="*/ 141812 w 158603"/>
                <a:gd name="connsiteY9" fmla="*/ 723269 h 723337"/>
                <a:gd name="connsiteX10" fmla="*/ 158604 w 158603"/>
                <a:gd name="connsiteY10" fmla="*/ 706409 h 723337"/>
                <a:gd name="connsiteX11" fmla="*/ 158604 w 158603"/>
                <a:gd name="connsiteY11" fmla="*/ 25290 h 723337"/>
                <a:gd name="connsiteX12" fmla="*/ 133382 w 158603"/>
                <a:gd name="connsiteY12" fmla="*/ 0 h 72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603" h="723337">
                  <a:moveTo>
                    <a:pt x="133518" y="68"/>
                  </a:moveTo>
                  <a:lnTo>
                    <a:pt x="25222" y="68"/>
                  </a:lnTo>
                  <a:cubicBezTo>
                    <a:pt x="11285" y="68"/>
                    <a:pt x="0" y="11421"/>
                    <a:pt x="0" y="25358"/>
                  </a:cubicBezTo>
                  <a:lnTo>
                    <a:pt x="0" y="706477"/>
                  </a:lnTo>
                  <a:cubicBezTo>
                    <a:pt x="0" y="715791"/>
                    <a:pt x="7546" y="723337"/>
                    <a:pt x="16792" y="723337"/>
                  </a:cubicBezTo>
                  <a:cubicBezTo>
                    <a:pt x="26037" y="723337"/>
                    <a:pt x="33584" y="715791"/>
                    <a:pt x="33584" y="706477"/>
                  </a:cubicBezTo>
                  <a:lnTo>
                    <a:pt x="33584" y="33719"/>
                  </a:lnTo>
                  <a:lnTo>
                    <a:pt x="125020" y="33719"/>
                  </a:lnTo>
                  <a:lnTo>
                    <a:pt x="125020" y="706409"/>
                  </a:lnTo>
                  <a:cubicBezTo>
                    <a:pt x="125020" y="715723"/>
                    <a:pt x="132567" y="723269"/>
                    <a:pt x="141812" y="723269"/>
                  </a:cubicBezTo>
                  <a:cubicBezTo>
                    <a:pt x="151058" y="723269"/>
                    <a:pt x="158604" y="715723"/>
                    <a:pt x="158604" y="706409"/>
                  </a:cubicBezTo>
                  <a:lnTo>
                    <a:pt x="158604" y="25290"/>
                  </a:lnTo>
                  <a:cubicBezTo>
                    <a:pt x="158604" y="11353"/>
                    <a:pt x="147251" y="0"/>
                    <a:pt x="133382" y="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7" name="Forme libre 366">
              <a:extLst>
                <a:ext uri="{FF2B5EF4-FFF2-40B4-BE49-F238E27FC236}">
                  <a16:creationId xmlns:a16="http://schemas.microsoft.com/office/drawing/2014/main" id="{9C3416C5-50AE-E94B-8EA7-EF702BF0969E}"/>
                </a:ext>
              </a:extLst>
            </p:cNvPr>
            <p:cNvSpPr/>
            <p:nvPr/>
          </p:nvSpPr>
          <p:spPr>
            <a:xfrm>
              <a:off x="6355242" y="2337989"/>
              <a:ext cx="820484" cy="33719"/>
            </a:xfrm>
            <a:custGeom>
              <a:avLst/>
              <a:gdLst>
                <a:gd name="connsiteX0" fmla="*/ 803693 w 820484"/>
                <a:gd name="connsiteY0" fmla="*/ 0 h 33719"/>
                <a:gd name="connsiteX1" fmla="*/ 16792 w 820484"/>
                <a:gd name="connsiteY1" fmla="*/ 0 h 33719"/>
                <a:gd name="connsiteX2" fmla="*/ 0 w 820484"/>
                <a:gd name="connsiteY2" fmla="*/ 16860 h 33719"/>
                <a:gd name="connsiteX3" fmla="*/ 16792 w 820484"/>
                <a:gd name="connsiteY3" fmla="*/ 33720 h 33719"/>
                <a:gd name="connsiteX4" fmla="*/ 803693 w 820484"/>
                <a:gd name="connsiteY4" fmla="*/ 33720 h 33719"/>
                <a:gd name="connsiteX5" fmla="*/ 820485 w 820484"/>
                <a:gd name="connsiteY5" fmla="*/ 16860 h 33719"/>
                <a:gd name="connsiteX6" fmla="*/ 803693 w 820484"/>
                <a:gd name="connsiteY6" fmla="*/ 0 h 3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484" h="33719">
                  <a:moveTo>
                    <a:pt x="803693" y="0"/>
                  </a:moveTo>
                  <a:lnTo>
                    <a:pt x="16792" y="0"/>
                  </a:lnTo>
                  <a:cubicBezTo>
                    <a:pt x="7478" y="0"/>
                    <a:pt x="0" y="7546"/>
                    <a:pt x="0" y="16860"/>
                  </a:cubicBezTo>
                  <a:cubicBezTo>
                    <a:pt x="0" y="26173"/>
                    <a:pt x="7546" y="33720"/>
                    <a:pt x="16792" y="33720"/>
                  </a:cubicBezTo>
                  <a:lnTo>
                    <a:pt x="803693" y="33720"/>
                  </a:lnTo>
                  <a:cubicBezTo>
                    <a:pt x="813006" y="33720"/>
                    <a:pt x="820485" y="26173"/>
                    <a:pt x="820485" y="16860"/>
                  </a:cubicBezTo>
                  <a:cubicBezTo>
                    <a:pt x="820485" y="7546"/>
                    <a:pt x="812938" y="0"/>
                    <a:pt x="803693" y="0"/>
                  </a:cubicBezTo>
                  <a:close/>
                </a:path>
              </a:pathLst>
            </a:custGeom>
            <a:solidFill>
              <a:schemeClr val="tx1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8" name="Graphique 113">
            <a:extLst>
              <a:ext uri="{FF2B5EF4-FFF2-40B4-BE49-F238E27FC236}">
                <a16:creationId xmlns:a16="http://schemas.microsoft.com/office/drawing/2014/main" id="{E87AF6B6-9977-3C49-BCA6-CD031BCC4379}"/>
              </a:ext>
            </a:extLst>
          </p:cNvPr>
          <p:cNvGrpSpPr/>
          <p:nvPr/>
        </p:nvGrpSpPr>
        <p:grpSpPr>
          <a:xfrm>
            <a:off x="7523997" y="3072897"/>
            <a:ext cx="1162506" cy="1162506"/>
            <a:chOff x="7523997" y="3019109"/>
            <a:chExt cx="1162506" cy="1162506"/>
          </a:xfrm>
          <a:solidFill>
            <a:srgbClr val="A71680"/>
          </a:solidFill>
        </p:grpSpPr>
        <p:sp>
          <p:nvSpPr>
            <p:cNvPr id="369" name="Forme libre 368">
              <a:extLst>
                <a:ext uri="{FF2B5EF4-FFF2-40B4-BE49-F238E27FC236}">
                  <a16:creationId xmlns:a16="http://schemas.microsoft.com/office/drawing/2014/main" id="{F76F0F3E-15C3-AD43-A615-9AF5428D109C}"/>
                </a:ext>
              </a:extLst>
            </p:cNvPr>
            <p:cNvSpPr/>
            <p:nvPr/>
          </p:nvSpPr>
          <p:spPr>
            <a:xfrm>
              <a:off x="7971663" y="3268493"/>
              <a:ext cx="433390" cy="131250"/>
            </a:xfrm>
            <a:custGeom>
              <a:avLst/>
              <a:gdLst>
                <a:gd name="connsiteX0" fmla="*/ 56630 w 433390"/>
                <a:gd name="connsiteY0" fmla="*/ 131251 h 131250"/>
                <a:gd name="connsiteX1" fmla="*/ 208163 w 433390"/>
                <a:gd name="connsiteY1" fmla="*/ 33695 h 131250"/>
                <a:gd name="connsiteX2" fmla="*/ 228286 w 433390"/>
                <a:gd name="connsiteY2" fmla="*/ 34171 h 131250"/>
                <a:gd name="connsiteX3" fmla="*/ 377237 w 433390"/>
                <a:gd name="connsiteY3" fmla="*/ 131251 h 131250"/>
                <a:gd name="connsiteX4" fmla="*/ 433390 w 433390"/>
                <a:gd name="connsiteY4" fmla="*/ 131251 h 131250"/>
                <a:gd name="connsiteX5" fmla="*/ 245826 w 433390"/>
                <a:gd name="connsiteY5" fmla="*/ 9018 h 131250"/>
                <a:gd name="connsiteX6" fmla="*/ 190760 w 433390"/>
                <a:gd name="connsiteY6" fmla="*/ 8474 h 131250"/>
                <a:gd name="connsiteX7" fmla="*/ 0 w 433390"/>
                <a:gd name="connsiteY7" fmla="*/ 131251 h 131250"/>
                <a:gd name="connsiteX8" fmla="*/ 56698 w 433390"/>
                <a:gd name="connsiteY8" fmla="*/ 131251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390" h="131250">
                  <a:moveTo>
                    <a:pt x="56630" y="131251"/>
                  </a:moveTo>
                  <a:lnTo>
                    <a:pt x="208163" y="33695"/>
                  </a:lnTo>
                  <a:cubicBezTo>
                    <a:pt x="214010" y="29549"/>
                    <a:pt x="221896" y="29549"/>
                    <a:pt x="228286" y="34171"/>
                  </a:cubicBezTo>
                  <a:lnTo>
                    <a:pt x="377237" y="131251"/>
                  </a:lnTo>
                  <a:lnTo>
                    <a:pt x="433390" y="131251"/>
                  </a:lnTo>
                  <a:lnTo>
                    <a:pt x="245826" y="9018"/>
                  </a:lnTo>
                  <a:cubicBezTo>
                    <a:pt x="229170" y="-2879"/>
                    <a:pt x="206804" y="-2947"/>
                    <a:pt x="190760" y="8474"/>
                  </a:cubicBezTo>
                  <a:lnTo>
                    <a:pt x="0" y="131251"/>
                  </a:lnTo>
                  <a:lnTo>
                    <a:pt x="56698" y="131251"/>
                  </a:lnTo>
                  <a:close/>
                </a:path>
              </a:pathLst>
            </a:custGeom>
            <a:solidFill>
              <a:srgbClr val="A71680">
                <a:alpha val="50000"/>
              </a:srgbClr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0" name="Forme libre 369">
              <a:extLst>
                <a:ext uri="{FF2B5EF4-FFF2-40B4-BE49-F238E27FC236}">
                  <a16:creationId xmlns:a16="http://schemas.microsoft.com/office/drawing/2014/main" id="{B1BB9C28-DB19-8C40-B3CB-542EB46377A2}"/>
                </a:ext>
              </a:extLst>
            </p:cNvPr>
            <p:cNvSpPr/>
            <p:nvPr/>
          </p:nvSpPr>
          <p:spPr>
            <a:xfrm>
              <a:off x="8207496" y="3774533"/>
              <a:ext cx="148474" cy="146978"/>
            </a:xfrm>
            <a:custGeom>
              <a:avLst/>
              <a:gdLst>
                <a:gd name="connsiteX0" fmla="*/ 74237 w 148474"/>
                <a:gd name="connsiteY0" fmla="*/ 0 h 146978"/>
                <a:gd name="connsiteX1" fmla="*/ 0 w 148474"/>
                <a:gd name="connsiteY1" fmla="*/ 73489 h 146978"/>
                <a:gd name="connsiteX2" fmla="*/ 74237 w 148474"/>
                <a:gd name="connsiteY2" fmla="*/ 146979 h 146978"/>
                <a:gd name="connsiteX3" fmla="*/ 148474 w 148474"/>
                <a:gd name="connsiteY3" fmla="*/ 73489 h 146978"/>
                <a:gd name="connsiteX4" fmla="*/ 74237 w 148474"/>
                <a:gd name="connsiteY4" fmla="*/ 0 h 146978"/>
                <a:gd name="connsiteX5" fmla="*/ 74237 w 148474"/>
                <a:gd name="connsiteY5" fmla="*/ 116455 h 146978"/>
                <a:gd name="connsiteX6" fmla="*/ 30864 w 148474"/>
                <a:gd name="connsiteY6" fmla="*/ 73489 h 146978"/>
                <a:gd name="connsiteX7" fmla="*/ 74237 w 148474"/>
                <a:gd name="connsiteY7" fmla="*/ 30592 h 146978"/>
                <a:gd name="connsiteX8" fmla="*/ 117610 w 148474"/>
                <a:gd name="connsiteY8" fmla="*/ 73489 h 146978"/>
                <a:gd name="connsiteX9" fmla="*/ 74237 w 148474"/>
                <a:gd name="connsiteY9" fmla="*/ 116455 h 14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474" h="146978">
                  <a:moveTo>
                    <a:pt x="74237" y="0"/>
                  </a:moveTo>
                  <a:cubicBezTo>
                    <a:pt x="33312" y="0"/>
                    <a:pt x="0" y="32972"/>
                    <a:pt x="0" y="73489"/>
                  </a:cubicBezTo>
                  <a:cubicBezTo>
                    <a:pt x="0" y="114007"/>
                    <a:pt x="33312" y="146979"/>
                    <a:pt x="74237" y="146979"/>
                  </a:cubicBezTo>
                  <a:cubicBezTo>
                    <a:pt x="115163" y="146979"/>
                    <a:pt x="148474" y="114007"/>
                    <a:pt x="148474" y="73489"/>
                  </a:cubicBezTo>
                  <a:cubicBezTo>
                    <a:pt x="148474" y="32972"/>
                    <a:pt x="115163" y="0"/>
                    <a:pt x="74237" y="0"/>
                  </a:cubicBezTo>
                  <a:close/>
                  <a:moveTo>
                    <a:pt x="74237" y="116455"/>
                  </a:moveTo>
                  <a:cubicBezTo>
                    <a:pt x="50307" y="116455"/>
                    <a:pt x="30864" y="97215"/>
                    <a:pt x="30864" y="73489"/>
                  </a:cubicBezTo>
                  <a:cubicBezTo>
                    <a:pt x="30864" y="49763"/>
                    <a:pt x="50307" y="30592"/>
                    <a:pt x="74237" y="30592"/>
                  </a:cubicBezTo>
                  <a:cubicBezTo>
                    <a:pt x="98167" y="30592"/>
                    <a:pt x="117610" y="49831"/>
                    <a:pt x="117610" y="73489"/>
                  </a:cubicBezTo>
                  <a:cubicBezTo>
                    <a:pt x="117610" y="97147"/>
                    <a:pt x="98167" y="116455"/>
                    <a:pt x="74237" y="116455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1" name="Forme libre 370">
              <a:extLst>
                <a:ext uri="{FF2B5EF4-FFF2-40B4-BE49-F238E27FC236}">
                  <a16:creationId xmlns:a16="http://schemas.microsoft.com/office/drawing/2014/main" id="{F25AB1E8-1783-594E-AFE7-56993ECB1E07}"/>
                </a:ext>
              </a:extLst>
            </p:cNvPr>
            <p:cNvSpPr/>
            <p:nvPr/>
          </p:nvSpPr>
          <p:spPr>
            <a:xfrm>
              <a:off x="8125508" y="3693362"/>
              <a:ext cx="312448" cy="309321"/>
            </a:xfrm>
            <a:custGeom>
              <a:avLst/>
              <a:gdLst>
                <a:gd name="connsiteX0" fmla="*/ 156224 w 312448"/>
                <a:gd name="connsiteY0" fmla="*/ 0 h 309321"/>
                <a:gd name="connsiteX1" fmla="*/ 0 w 312448"/>
                <a:gd name="connsiteY1" fmla="*/ 154661 h 309321"/>
                <a:gd name="connsiteX2" fmla="*/ 156224 w 312448"/>
                <a:gd name="connsiteY2" fmla="*/ 309322 h 309321"/>
                <a:gd name="connsiteX3" fmla="*/ 312449 w 312448"/>
                <a:gd name="connsiteY3" fmla="*/ 154661 h 309321"/>
                <a:gd name="connsiteX4" fmla="*/ 156224 w 312448"/>
                <a:gd name="connsiteY4" fmla="*/ 0 h 309321"/>
                <a:gd name="connsiteX5" fmla="*/ 156224 w 312448"/>
                <a:gd name="connsiteY5" fmla="*/ 278729 h 309321"/>
                <a:gd name="connsiteX6" fmla="*/ 30864 w 312448"/>
                <a:gd name="connsiteY6" fmla="*/ 154661 h 309321"/>
                <a:gd name="connsiteX7" fmla="*/ 156224 w 312448"/>
                <a:gd name="connsiteY7" fmla="*/ 30592 h 309321"/>
                <a:gd name="connsiteX8" fmla="*/ 281585 w 312448"/>
                <a:gd name="connsiteY8" fmla="*/ 154661 h 309321"/>
                <a:gd name="connsiteX9" fmla="*/ 156224 w 312448"/>
                <a:gd name="connsiteY9" fmla="*/ 278729 h 30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448" h="309321">
                  <a:moveTo>
                    <a:pt x="156224" y="0"/>
                  </a:moveTo>
                  <a:cubicBezTo>
                    <a:pt x="70090" y="0"/>
                    <a:pt x="0" y="69410"/>
                    <a:pt x="0" y="154661"/>
                  </a:cubicBezTo>
                  <a:cubicBezTo>
                    <a:pt x="0" y="239911"/>
                    <a:pt x="70090" y="309322"/>
                    <a:pt x="156224" y="309322"/>
                  </a:cubicBezTo>
                  <a:cubicBezTo>
                    <a:pt x="242359" y="309322"/>
                    <a:pt x="312449" y="239979"/>
                    <a:pt x="312449" y="154661"/>
                  </a:cubicBezTo>
                  <a:cubicBezTo>
                    <a:pt x="312449" y="69342"/>
                    <a:pt x="242359" y="0"/>
                    <a:pt x="156224" y="0"/>
                  </a:cubicBezTo>
                  <a:close/>
                  <a:moveTo>
                    <a:pt x="156224" y="278729"/>
                  </a:moveTo>
                  <a:cubicBezTo>
                    <a:pt x="87086" y="278729"/>
                    <a:pt x="30864" y="223052"/>
                    <a:pt x="30864" y="154661"/>
                  </a:cubicBezTo>
                  <a:cubicBezTo>
                    <a:pt x="30864" y="86270"/>
                    <a:pt x="87086" y="30592"/>
                    <a:pt x="156224" y="30592"/>
                  </a:cubicBezTo>
                  <a:cubicBezTo>
                    <a:pt x="225363" y="30592"/>
                    <a:pt x="281585" y="86270"/>
                    <a:pt x="281585" y="154661"/>
                  </a:cubicBezTo>
                  <a:cubicBezTo>
                    <a:pt x="281585" y="223052"/>
                    <a:pt x="225363" y="278729"/>
                    <a:pt x="156224" y="278729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2" name="Forme libre 371">
              <a:extLst>
                <a:ext uri="{FF2B5EF4-FFF2-40B4-BE49-F238E27FC236}">
                  <a16:creationId xmlns:a16="http://schemas.microsoft.com/office/drawing/2014/main" id="{F7571A40-E37A-0045-B3C3-E428D871691F}"/>
                </a:ext>
              </a:extLst>
            </p:cNvPr>
            <p:cNvSpPr/>
            <p:nvPr/>
          </p:nvSpPr>
          <p:spPr>
            <a:xfrm>
              <a:off x="7594291" y="3299130"/>
              <a:ext cx="999823" cy="645292"/>
            </a:xfrm>
            <a:custGeom>
              <a:avLst/>
              <a:gdLst>
                <a:gd name="connsiteX0" fmla="*/ 946117 w 999823"/>
                <a:gd name="connsiteY0" fmla="*/ 138481 h 645292"/>
                <a:gd name="connsiteX1" fmla="*/ 207687 w 999823"/>
                <a:gd name="connsiteY1" fmla="*/ 138481 h 645292"/>
                <a:gd name="connsiteX2" fmla="*/ 166966 w 999823"/>
                <a:gd name="connsiteY2" fmla="*/ 10673 h 645292"/>
                <a:gd name="connsiteX3" fmla="*/ 152214 w 999823"/>
                <a:gd name="connsiteY3" fmla="*/ 0 h 645292"/>
                <a:gd name="connsiteX4" fmla="*/ 15432 w 999823"/>
                <a:gd name="connsiteY4" fmla="*/ 0 h 645292"/>
                <a:gd name="connsiteX5" fmla="*/ 0 w 999823"/>
                <a:gd name="connsiteY5" fmla="*/ 15296 h 645292"/>
                <a:gd name="connsiteX6" fmla="*/ 15432 w 999823"/>
                <a:gd name="connsiteY6" fmla="*/ 30592 h 645292"/>
                <a:gd name="connsiteX7" fmla="*/ 140928 w 999823"/>
                <a:gd name="connsiteY7" fmla="*/ 30592 h 645292"/>
                <a:gd name="connsiteX8" fmla="*/ 181650 w 999823"/>
                <a:gd name="connsiteY8" fmla="*/ 158332 h 645292"/>
                <a:gd name="connsiteX9" fmla="*/ 181650 w 999823"/>
                <a:gd name="connsiteY9" fmla="*/ 158332 h 645292"/>
                <a:gd name="connsiteX10" fmla="*/ 205920 w 999823"/>
                <a:gd name="connsiteY10" fmla="*/ 234541 h 645292"/>
                <a:gd name="connsiteX11" fmla="*/ 205920 w 999823"/>
                <a:gd name="connsiteY11" fmla="*/ 234677 h 645292"/>
                <a:gd name="connsiteX12" fmla="*/ 205920 w 999823"/>
                <a:gd name="connsiteY12" fmla="*/ 234745 h 645292"/>
                <a:gd name="connsiteX13" fmla="*/ 336175 w 999823"/>
                <a:gd name="connsiteY13" fmla="*/ 624082 h 645292"/>
                <a:gd name="connsiteX14" fmla="*/ 363708 w 999823"/>
                <a:gd name="connsiteY14" fmla="*/ 645225 h 645292"/>
                <a:gd name="connsiteX15" fmla="*/ 365951 w 999823"/>
                <a:gd name="connsiteY15" fmla="*/ 645293 h 645292"/>
                <a:gd name="connsiteX16" fmla="*/ 393960 w 999823"/>
                <a:gd name="connsiteY16" fmla="*/ 628093 h 645292"/>
                <a:gd name="connsiteX17" fmla="*/ 456233 w 999823"/>
                <a:gd name="connsiteY17" fmla="*/ 503617 h 645292"/>
                <a:gd name="connsiteX18" fmla="*/ 533189 w 999823"/>
                <a:gd name="connsiteY18" fmla="*/ 524963 h 645292"/>
                <a:gd name="connsiteX19" fmla="*/ 541007 w 999823"/>
                <a:gd name="connsiteY19" fmla="*/ 495323 h 645292"/>
                <a:gd name="connsiteX20" fmla="*/ 303679 w 999823"/>
                <a:gd name="connsiteY20" fmla="*/ 429515 h 645292"/>
                <a:gd name="connsiteX21" fmla="*/ 241951 w 999823"/>
                <a:gd name="connsiteY21" fmla="*/ 245214 h 645292"/>
                <a:gd name="connsiteX22" fmla="*/ 946049 w 999823"/>
                <a:gd name="connsiteY22" fmla="*/ 245214 h 645292"/>
                <a:gd name="connsiteX23" fmla="*/ 999823 w 999823"/>
                <a:gd name="connsiteY23" fmla="*/ 191644 h 645292"/>
                <a:gd name="connsiteX24" fmla="*/ 946049 w 999823"/>
                <a:gd name="connsiteY24" fmla="*/ 138413 h 645292"/>
                <a:gd name="connsiteX25" fmla="*/ 425980 w 999823"/>
                <a:gd name="connsiteY25" fmla="*/ 495255 h 645292"/>
                <a:gd name="connsiteX26" fmla="*/ 365544 w 999823"/>
                <a:gd name="connsiteY26" fmla="*/ 614497 h 645292"/>
                <a:gd name="connsiteX27" fmla="*/ 315440 w 999823"/>
                <a:gd name="connsiteY27" fmla="*/ 464595 h 645292"/>
                <a:gd name="connsiteX28" fmla="*/ 425980 w 999823"/>
                <a:gd name="connsiteY28" fmla="*/ 495255 h 645292"/>
                <a:gd name="connsiteX29" fmla="*/ 946117 w 999823"/>
                <a:gd name="connsiteY29" fmla="*/ 214690 h 645292"/>
                <a:gd name="connsiteX30" fmla="*/ 937687 w 999823"/>
                <a:gd name="connsiteY30" fmla="*/ 214690 h 645292"/>
                <a:gd name="connsiteX31" fmla="*/ 937687 w 999823"/>
                <a:gd name="connsiteY31" fmla="*/ 214690 h 645292"/>
                <a:gd name="connsiteX32" fmla="*/ 231957 w 999823"/>
                <a:gd name="connsiteY32" fmla="*/ 214690 h 645292"/>
                <a:gd name="connsiteX33" fmla="*/ 217409 w 999823"/>
                <a:gd name="connsiteY33" fmla="*/ 169073 h 645292"/>
                <a:gd name="connsiteX34" fmla="*/ 946117 w 999823"/>
                <a:gd name="connsiteY34" fmla="*/ 169073 h 645292"/>
                <a:gd name="connsiteX35" fmla="*/ 969027 w 999823"/>
                <a:gd name="connsiteY35" fmla="*/ 191712 h 645292"/>
                <a:gd name="connsiteX36" fmla="*/ 946117 w 999823"/>
                <a:gd name="connsiteY36" fmla="*/ 214690 h 64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9823" h="645292">
                  <a:moveTo>
                    <a:pt x="946117" y="138481"/>
                  </a:moveTo>
                  <a:lnTo>
                    <a:pt x="207687" y="138481"/>
                  </a:lnTo>
                  <a:lnTo>
                    <a:pt x="166966" y="10673"/>
                  </a:lnTo>
                  <a:cubicBezTo>
                    <a:pt x="164926" y="4283"/>
                    <a:pt x="158944" y="0"/>
                    <a:pt x="152214" y="0"/>
                  </a:cubicBezTo>
                  <a:lnTo>
                    <a:pt x="15432" y="0"/>
                  </a:lnTo>
                  <a:cubicBezTo>
                    <a:pt x="6866" y="0"/>
                    <a:pt x="0" y="6866"/>
                    <a:pt x="0" y="15296"/>
                  </a:cubicBezTo>
                  <a:cubicBezTo>
                    <a:pt x="0" y="23726"/>
                    <a:pt x="6934" y="30592"/>
                    <a:pt x="15432" y="30592"/>
                  </a:cubicBezTo>
                  <a:lnTo>
                    <a:pt x="140928" y="30592"/>
                  </a:lnTo>
                  <a:lnTo>
                    <a:pt x="181650" y="158332"/>
                  </a:lnTo>
                  <a:cubicBezTo>
                    <a:pt x="181650" y="158332"/>
                    <a:pt x="181650" y="158332"/>
                    <a:pt x="181650" y="158332"/>
                  </a:cubicBezTo>
                  <a:lnTo>
                    <a:pt x="205920" y="234541"/>
                  </a:lnTo>
                  <a:cubicBezTo>
                    <a:pt x="205920" y="234541"/>
                    <a:pt x="205920" y="234609"/>
                    <a:pt x="205920" y="234677"/>
                  </a:cubicBezTo>
                  <a:cubicBezTo>
                    <a:pt x="205920" y="234677"/>
                    <a:pt x="205920" y="234677"/>
                    <a:pt x="205920" y="234745"/>
                  </a:cubicBezTo>
                  <a:lnTo>
                    <a:pt x="336175" y="624082"/>
                  </a:lnTo>
                  <a:cubicBezTo>
                    <a:pt x="340186" y="636047"/>
                    <a:pt x="350995" y="644409"/>
                    <a:pt x="363708" y="645225"/>
                  </a:cubicBezTo>
                  <a:cubicBezTo>
                    <a:pt x="364456" y="645225"/>
                    <a:pt x="365204" y="645293"/>
                    <a:pt x="365951" y="645293"/>
                  </a:cubicBezTo>
                  <a:cubicBezTo>
                    <a:pt x="377780" y="645293"/>
                    <a:pt x="388658" y="638699"/>
                    <a:pt x="393960" y="628093"/>
                  </a:cubicBezTo>
                  <a:lnTo>
                    <a:pt x="456233" y="503617"/>
                  </a:lnTo>
                  <a:lnTo>
                    <a:pt x="533189" y="524963"/>
                  </a:lnTo>
                  <a:cubicBezTo>
                    <a:pt x="534821" y="514698"/>
                    <a:pt x="537404" y="504840"/>
                    <a:pt x="541007" y="495323"/>
                  </a:cubicBezTo>
                  <a:lnTo>
                    <a:pt x="303679" y="429515"/>
                  </a:lnTo>
                  <a:lnTo>
                    <a:pt x="241951" y="245214"/>
                  </a:lnTo>
                  <a:lnTo>
                    <a:pt x="946049" y="245214"/>
                  </a:lnTo>
                  <a:cubicBezTo>
                    <a:pt x="975689" y="245214"/>
                    <a:pt x="999823" y="221216"/>
                    <a:pt x="999823" y="191644"/>
                  </a:cubicBezTo>
                  <a:cubicBezTo>
                    <a:pt x="999823" y="162071"/>
                    <a:pt x="975689" y="138413"/>
                    <a:pt x="946049" y="138413"/>
                  </a:cubicBezTo>
                  <a:close/>
                  <a:moveTo>
                    <a:pt x="425980" y="495255"/>
                  </a:moveTo>
                  <a:lnTo>
                    <a:pt x="365544" y="614497"/>
                  </a:lnTo>
                  <a:lnTo>
                    <a:pt x="315440" y="464595"/>
                  </a:lnTo>
                  <a:lnTo>
                    <a:pt x="425980" y="495255"/>
                  </a:lnTo>
                  <a:close/>
                  <a:moveTo>
                    <a:pt x="946117" y="214690"/>
                  </a:moveTo>
                  <a:lnTo>
                    <a:pt x="937687" y="214690"/>
                  </a:lnTo>
                  <a:cubicBezTo>
                    <a:pt x="937687" y="214690"/>
                    <a:pt x="937687" y="214690"/>
                    <a:pt x="937687" y="214690"/>
                  </a:cubicBezTo>
                  <a:lnTo>
                    <a:pt x="231957" y="214690"/>
                  </a:lnTo>
                  <a:lnTo>
                    <a:pt x="217409" y="169073"/>
                  </a:lnTo>
                  <a:lnTo>
                    <a:pt x="946117" y="169073"/>
                  </a:lnTo>
                  <a:cubicBezTo>
                    <a:pt x="958762" y="169073"/>
                    <a:pt x="969027" y="179203"/>
                    <a:pt x="969027" y="191712"/>
                  </a:cubicBezTo>
                  <a:cubicBezTo>
                    <a:pt x="969027" y="204220"/>
                    <a:pt x="958762" y="214690"/>
                    <a:pt x="946117" y="214690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3" name="Forme libre 372">
              <a:extLst>
                <a:ext uri="{FF2B5EF4-FFF2-40B4-BE49-F238E27FC236}">
                  <a16:creationId xmlns:a16="http://schemas.microsoft.com/office/drawing/2014/main" id="{CBF2AF00-9143-6748-BABF-79FD5CC4E253}"/>
                </a:ext>
              </a:extLst>
            </p:cNvPr>
            <p:cNvSpPr/>
            <p:nvPr/>
          </p:nvSpPr>
          <p:spPr>
            <a:xfrm>
              <a:off x="8369431" y="3582210"/>
              <a:ext cx="141948" cy="157516"/>
            </a:xfrm>
            <a:custGeom>
              <a:avLst/>
              <a:gdLst>
                <a:gd name="connsiteX0" fmla="*/ 0 w 141948"/>
                <a:gd name="connsiteY0" fmla="*/ 137869 h 157516"/>
                <a:gd name="connsiteX1" fmla="*/ 23726 w 141948"/>
                <a:gd name="connsiteY1" fmla="*/ 157516 h 157516"/>
                <a:gd name="connsiteX2" fmla="*/ 141948 w 141948"/>
                <a:gd name="connsiteY2" fmla="*/ 0 h 157516"/>
                <a:gd name="connsiteX3" fmla="*/ 103470 w 141948"/>
                <a:gd name="connsiteY3" fmla="*/ 0 h 157516"/>
                <a:gd name="connsiteX4" fmla="*/ 68 w 141948"/>
                <a:gd name="connsiteY4" fmla="*/ 137869 h 15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948" h="157516">
                  <a:moveTo>
                    <a:pt x="0" y="137869"/>
                  </a:moveTo>
                  <a:cubicBezTo>
                    <a:pt x="8566" y="143648"/>
                    <a:pt x="16520" y="150242"/>
                    <a:pt x="23726" y="157516"/>
                  </a:cubicBezTo>
                  <a:lnTo>
                    <a:pt x="141948" y="0"/>
                  </a:lnTo>
                  <a:lnTo>
                    <a:pt x="103470" y="0"/>
                  </a:lnTo>
                  <a:lnTo>
                    <a:pt x="68" y="137869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74" name="Graphique 114">
            <a:extLst>
              <a:ext uri="{FF2B5EF4-FFF2-40B4-BE49-F238E27FC236}">
                <a16:creationId xmlns:a16="http://schemas.microsoft.com/office/drawing/2014/main" id="{FCB78CDB-5C19-164D-844C-5B9BA93B0A44}"/>
              </a:ext>
            </a:extLst>
          </p:cNvPr>
          <p:cNvGrpSpPr/>
          <p:nvPr/>
        </p:nvGrpSpPr>
        <p:grpSpPr>
          <a:xfrm>
            <a:off x="10309637" y="4759984"/>
            <a:ext cx="1162506" cy="1162506"/>
            <a:chOff x="10309637" y="4679302"/>
            <a:chExt cx="1162506" cy="1162506"/>
          </a:xfrm>
          <a:solidFill>
            <a:srgbClr val="A71680"/>
          </a:solidFill>
        </p:grpSpPr>
        <p:sp>
          <p:nvSpPr>
            <p:cNvPr id="375" name="Forme libre 374">
              <a:extLst>
                <a:ext uri="{FF2B5EF4-FFF2-40B4-BE49-F238E27FC236}">
                  <a16:creationId xmlns:a16="http://schemas.microsoft.com/office/drawing/2014/main" id="{020D9663-6094-DC4D-9860-6E2B94D51885}"/>
                </a:ext>
              </a:extLst>
            </p:cNvPr>
            <p:cNvSpPr/>
            <p:nvPr/>
          </p:nvSpPr>
          <p:spPr>
            <a:xfrm>
              <a:off x="10908227" y="5299101"/>
              <a:ext cx="187222" cy="278253"/>
            </a:xfrm>
            <a:custGeom>
              <a:avLst/>
              <a:gdLst>
                <a:gd name="connsiteX0" fmla="*/ 130729 w 187222"/>
                <a:gd name="connsiteY0" fmla="*/ 167306 h 278253"/>
                <a:gd name="connsiteX1" fmla="*/ 76275 w 187222"/>
                <a:gd name="connsiteY1" fmla="*/ 133042 h 278253"/>
                <a:gd name="connsiteX2" fmla="*/ 49557 w 187222"/>
                <a:gd name="connsiteY2" fmla="*/ 0 h 278253"/>
                <a:gd name="connsiteX3" fmla="*/ 4213 w 187222"/>
                <a:gd name="connsiteY3" fmla="*/ 149358 h 278253"/>
                <a:gd name="connsiteX4" fmla="*/ 68321 w 187222"/>
                <a:gd name="connsiteY4" fmla="*/ 239979 h 278253"/>
                <a:gd name="connsiteX5" fmla="*/ 84365 w 187222"/>
                <a:gd name="connsiteY5" fmla="*/ 248953 h 278253"/>
                <a:gd name="connsiteX6" fmla="*/ 68524 w 187222"/>
                <a:gd name="connsiteY6" fmla="*/ 278254 h 278253"/>
                <a:gd name="connsiteX7" fmla="*/ 187222 w 187222"/>
                <a:gd name="connsiteY7" fmla="*/ 254120 h 278253"/>
                <a:gd name="connsiteX8" fmla="*/ 145209 w 187222"/>
                <a:gd name="connsiteY8" fmla="*/ 139365 h 278253"/>
                <a:gd name="connsiteX9" fmla="*/ 130729 w 187222"/>
                <a:gd name="connsiteY9" fmla="*/ 167306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222" h="278253">
                  <a:moveTo>
                    <a:pt x="130729" y="167306"/>
                  </a:moveTo>
                  <a:cubicBezTo>
                    <a:pt x="127602" y="166422"/>
                    <a:pt x="104691" y="160100"/>
                    <a:pt x="76275" y="133042"/>
                  </a:cubicBezTo>
                  <a:cubicBezTo>
                    <a:pt x="45070" y="103266"/>
                    <a:pt x="19237" y="44665"/>
                    <a:pt x="49557" y="0"/>
                  </a:cubicBezTo>
                  <a:cubicBezTo>
                    <a:pt x="-10607" y="54454"/>
                    <a:pt x="-1634" y="125632"/>
                    <a:pt x="4213" y="149358"/>
                  </a:cubicBezTo>
                  <a:cubicBezTo>
                    <a:pt x="7680" y="163159"/>
                    <a:pt x="18353" y="207416"/>
                    <a:pt x="68321" y="239979"/>
                  </a:cubicBezTo>
                  <a:lnTo>
                    <a:pt x="84365" y="248953"/>
                  </a:lnTo>
                  <a:lnTo>
                    <a:pt x="68524" y="278254"/>
                  </a:lnTo>
                  <a:lnTo>
                    <a:pt x="187222" y="254120"/>
                  </a:lnTo>
                  <a:lnTo>
                    <a:pt x="145209" y="139365"/>
                  </a:lnTo>
                  <a:lnTo>
                    <a:pt x="130729" y="167306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6" name="Forme libre 375">
              <a:extLst>
                <a:ext uri="{FF2B5EF4-FFF2-40B4-BE49-F238E27FC236}">
                  <a16:creationId xmlns:a16="http://schemas.microsoft.com/office/drawing/2014/main" id="{676FB7F6-A3DE-2F47-B985-D5BFA00D0FF7}"/>
                </a:ext>
              </a:extLst>
            </p:cNvPr>
            <p:cNvSpPr/>
            <p:nvPr/>
          </p:nvSpPr>
          <p:spPr>
            <a:xfrm>
              <a:off x="10957309" y="5294138"/>
              <a:ext cx="287975" cy="139296"/>
            </a:xfrm>
            <a:custGeom>
              <a:avLst/>
              <a:gdLst>
                <a:gd name="connsiteX0" fmla="*/ 168461 w 287975"/>
                <a:gd name="connsiteY0" fmla="*/ 0 h 139296"/>
                <a:gd name="connsiteX1" fmla="*/ 184505 w 287975"/>
                <a:gd name="connsiteY1" fmla="*/ 27397 h 139296"/>
                <a:gd name="connsiteX2" fmla="*/ 184505 w 287975"/>
                <a:gd name="connsiteY2" fmla="*/ 27737 h 139296"/>
                <a:gd name="connsiteX3" fmla="*/ 126788 w 287975"/>
                <a:gd name="connsiteY3" fmla="*/ 55338 h 139296"/>
                <a:gd name="connsiteX4" fmla="*/ 0 w 287975"/>
                <a:gd name="connsiteY4" fmla="*/ 6934 h 139296"/>
                <a:gd name="connsiteX5" fmla="*/ 0 w 287975"/>
                <a:gd name="connsiteY5" fmla="*/ 7138 h 139296"/>
                <a:gd name="connsiteX6" fmla="*/ 102178 w 287975"/>
                <a:gd name="connsiteY6" fmla="*/ 125156 h 139296"/>
                <a:gd name="connsiteX7" fmla="*/ 212990 w 287975"/>
                <a:gd name="connsiteY7" fmla="*/ 119310 h 139296"/>
                <a:gd name="connsiteX8" fmla="*/ 228694 w 287975"/>
                <a:gd name="connsiteY8" fmla="*/ 110880 h 139296"/>
                <a:gd name="connsiteX9" fmla="*/ 244738 w 287975"/>
                <a:gd name="connsiteY9" fmla="*/ 139297 h 139296"/>
                <a:gd name="connsiteX10" fmla="*/ 287975 w 287975"/>
                <a:gd name="connsiteY10" fmla="*/ 26105 h 139296"/>
                <a:gd name="connsiteX11" fmla="*/ 168597 w 287975"/>
                <a:gd name="connsiteY11" fmla="*/ 68 h 13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975" h="139296">
                  <a:moveTo>
                    <a:pt x="168461" y="0"/>
                  </a:moveTo>
                  <a:lnTo>
                    <a:pt x="184505" y="27397"/>
                  </a:lnTo>
                  <a:lnTo>
                    <a:pt x="184505" y="27737"/>
                  </a:lnTo>
                  <a:cubicBezTo>
                    <a:pt x="181582" y="30660"/>
                    <a:pt x="163839" y="45820"/>
                    <a:pt x="126788" y="55338"/>
                  </a:cubicBezTo>
                  <a:cubicBezTo>
                    <a:pt x="84911" y="65875"/>
                    <a:pt x="21483" y="56358"/>
                    <a:pt x="0" y="6934"/>
                  </a:cubicBezTo>
                  <a:lnTo>
                    <a:pt x="0" y="7138"/>
                  </a:lnTo>
                  <a:cubicBezTo>
                    <a:pt x="13936" y="87086"/>
                    <a:pt x="78928" y="117406"/>
                    <a:pt x="102178" y="125156"/>
                  </a:cubicBezTo>
                  <a:cubicBezTo>
                    <a:pt x="115639" y="129439"/>
                    <a:pt x="158672" y="144260"/>
                    <a:pt x="212990" y="119310"/>
                  </a:cubicBezTo>
                  <a:lnTo>
                    <a:pt x="228694" y="110880"/>
                  </a:lnTo>
                  <a:lnTo>
                    <a:pt x="244738" y="139297"/>
                  </a:lnTo>
                  <a:lnTo>
                    <a:pt x="287975" y="26105"/>
                  </a:lnTo>
                  <a:lnTo>
                    <a:pt x="168597" y="68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7" name="Forme libre 376">
              <a:extLst>
                <a:ext uri="{FF2B5EF4-FFF2-40B4-BE49-F238E27FC236}">
                  <a16:creationId xmlns:a16="http://schemas.microsoft.com/office/drawing/2014/main" id="{CBA28BCB-ED35-C44A-A2A0-BAB408377C8E}"/>
                </a:ext>
              </a:extLst>
            </p:cNvPr>
            <p:cNvSpPr/>
            <p:nvPr/>
          </p:nvSpPr>
          <p:spPr>
            <a:xfrm>
              <a:off x="10958940" y="5068027"/>
              <a:ext cx="243174" cy="244318"/>
            </a:xfrm>
            <a:custGeom>
              <a:avLst/>
              <a:gdLst>
                <a:gd name="connsiteX0" fmla="*/ 116658 w 243174"/>
                <a:gd name="connsiteY0" fmla="*/ 88106 h 244318"/>
                <a:gd name="connsiteX1" fmla="*/ 116998 w 243174"/>
                <a:gd name="connsiteY1" fmla="*/ 88106 h 244318"/>
                <a:gd name="connsiteX2" fmla="*/ 109044 w 243174"/>
                <a:gd name="connsiteY2" fmla="*/ 151670 h 244318"/>
                <a:gd name="connsiteX3" fmla="*/ 0 w 243174"/>
                <a:gd name="connsiteY3" fmla="*/ 232297 h 244318"/>
                <a:gd name="connsiteX4" fmla="*/ 154525 w 243174"/>
                <a:gd name="connsiteY4" fmla="*/ 210067 h 244318"/>
                <a:gd name="connsiteX5" fmla="*/ 209455 w 243174"/>
                <a:gd name="connsiteY5" fmla="*/ 113735 h 244318"/>
                <a:gd name="connsiteX6" fmla="*/ 209251 w 243174"/>
                <a:gd name="connsiteY6" fmla="*/ 113531 h 244318"/>
                <a:gd name="connsiteX7" fmla="*/ 210611 w 243174"/>
                <a:gd name="connsiteY7" fmla="*/ 95448 h 244318"/>
                <a:gd name="connsiteX8" fmla="*/ 243174 w 243174"/>
                <a:gd name="connsiteY8" fmla="*/ 97351 h 244318"/>
                <a:gd name="connsiteX9" fmla="*/ 171181 w 243174"/>
                <a:gd name="connsiteY9" fmla="*/ 0 h 244318"/>
                <a:gd name="connsiteX10" fmla="*/ 84843 w 243174"/>
                <a:gd name="connsiteY10" fmla="*/ 86678 h 244318"/>
                <a:gd name="connsiteX11" fmla="*/ 116523 w 243174"/>
                <a:gd name="connsiteY11" fmla="*/ 88038 h 24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174" h="244318">
                  <a:moveTo>
                    <a:pt x="116658" y="88106"/>
                  </a:moveTo>
                  <a:lnTo>
                    <a:pt x="116998" y="88106"/>
                  </a:lnTo>
                  <a:cubicBezTo>
                    <a:pt x="117678" y="91709"/>
                    <a:pt x="121281" y="114959"/>
                    <a:pt x="109044" y="151670"/>
                  </a:cubicBezTo>
                  <a:cubicBezTo>
                    <a:pt x="95448" y="192663"/>
                    <a:pt x="53231" y="240727"/>
                    <a:pt x="0" y="232297"/>
                  </a:cubicBezTo>
                  <a:cubicBezTo>
                    <a:pt x="74781" y="263637"/>
                    <a:pt x="135626" y="225567"/>
                    <a:pt x="154525" y="210067"/>
                  </a:cubicBezTo>
                  <a:cubicBezTo>
                    <a:pt x="165538" y="201093"/>
                    <a:pt x="201229" y="172880"/>
                    <a:pt x="209455" y="113735"/>
                  </a:cubicBezTo>
                  <a:lnTo>
                    <a:pt x="209251" y="113531"/>
                  </a:lnTo>
                  <a:lnTo>
                    <a:pt x="210611" y="95448"/>
                  </a:lnTo>
                  <a:lnTo>
                    <a:pt x="243174" y="97351"/>
                  </a:lnTo>
                  <a:lnTo>
                    <a:pt x="171181" y="0"/>
                  </a:lnTo>
                  <a:lnTo>
                    <a:pt x="84843" y="86678"/>
                  </a:lnTo>
                  <a:lnTo>
                    <a:pt x="116523" y="88038"/>
                  </a:ln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8" name="Forme libre 377">
              <a:extLst>
                <a:ext uri="{FF2B5EF4-FFF2-40B4-BE49-F238E27FC236}">
                  <a16:creationId xmlns:a16="http://schemas.microsoft.com/office/drawing/2014/main" id="{CEAEE458-906D-AF4A-A389-6A1C2B7F7960}"/>
                </a:ext>
              </a:extLst>
            </p:cNvPr>
            <p:cNvSpPr/>
            <p:nvPr/>
          </p:nvSpPr>
          <p:spPr>
            <a:xfrm>
              <a:off x="10756895" y="5033424"/>
              <a:ext cx="98575" cy="98575"/>
            </a:xfrm>
            <a:custGeom>
              <a:avLst/>
              <a:gdLst>
                <a:gd name="connsiteX0" fmla="*/ 0 w 98575"/>
                <a:gd name="connsiteY0" fmla="*/ 49288 h 98575"/>
                <a:gd name="connsiteX1" fmla="*/ 49288 w 98575"/>
                <a:gd name="connsiteY1" fmla="*/ 98575 h 98575"/>
                <a:gd name="connsiteX2" fmla="*/ 98575 w 98575"/>
                <a:gd name="connsiteY2" fmla="*/ 49288 h 98575"/>
                <a:gd name="connsiteX3" fmla="*/ 49288 w 98575"/>
                <a:gd name="connsiteY3" fmla="*/ 0 h 98575"/>
                <a:gd name="connsiteX4" fmla="*/ 0 w 98575"/>
                <a:gd name="connsiteY4" fmla="*/ 49288 h 9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75" h="98575">
                  <a:moveTo>
                    <a:pt x="0" y="49288"/>
                  </a:moveTo>
                  <a:cubicBezTo>
                    <a:pt x="0" y="76481"/>
                    <a:pt x="22026" y="98575"/>
                    <a:pt x="49288" y="98575"/>
                  </a:cubicBezTo>
                  <a:cubicBezTo>
                    <a:pt x="76549" y="98575"/>
                    <a:pt x="98575" y="76549"/>
                    <a:pt x="98575" y="49288"/>
                  </a:cubicBezTo>
                  <a:cubicBezTo>
                    <a:pt x="98575" y="22026"/>
                    <a:pt x="76549" y="0"/>
                    <a:pt x="49288" y="0"/>
                  </a:cubicBezTo>
                  <a:cubicBezTo>
                    <a:pt x="22026" y="0"/>
                    <a:pt x="0" y="22026"/>
                    <a:pt x="0" y="49288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9" name="Forme libre 378">
              <a:extLst>
                <a:ext uri="{FF2B5EF4-FFF2-40B4-BE49-F238E27FC236}">
                  <a16:creationId xmlns:a16="http://schemas.microsoft.com/office/drawing/2014/main" id="{87486110-5E21-B14E-BFA8-239326E93A9D}"/>
                </a:ext>
              </a:extLst>
            </p:cNvPr>
            <p:cNvSpPr/>
            <p:nvPr/>
          </p:nvSpPr>
          <p:spPr>
            <a:xfrm>
              <a:off x="10550704" y="4939472"/>
              <a:ext cx="561334" cy="677108"/>
            </a:xfrm>
            <a:custGeom>
              <a:avLst/>
              <a:gdLst>
                <a:gd name="connsiteX0" fmla="*/ 348820 w 561334"/>
                <a:gd name="connsiteY0" fmla="*/ 603619 h 677108"/>
                <a:gd name="connsiteX1" fmla="*/ 322986 w 561334"/>
                <a:gd name="connsiteY1" fmla="*/ 604979 h 677108"/>
                <a:gd name="connsiteX2" fmla="*/ 282673 w 561334"/>
                <a:gd name="connsiteY2" fmla="*/ 602056 h 677108"/>
                <a:gd name="connsiteX3" fmla="*/ 281313 w 561334"/>
                <a:gd name="connsiteY3" fmla="*/ 593422 h 677108"/>
                <a:gd name="connsiteX4" fmla="*/ 250653 w 561334"/>
                <a:gd name="connsiteY4" fmla="*/ 331892 h 677108"/>
                <a:gd name="connsiteX5" fmla="*/ 291986 w 561334"/>
                <a:gd name="connsiteY5" fmla="*/ 282129 h 677108"/>
                <a:gd name="connsiteX6" fmla="*/ 389881 w 561334"/>
                <a:gd name="connsiteY6" fmla="*/ 321423 h 677108"/>
                <a:gd name="connsiteX7" fmla="*/ 406401 w 561334"/>
                <a:gd name="connsiteY7" fmla="*/ 316936 h 677108"/>
                <a:gd name="connsiteX8" fmla="*/ 401439 w 561334"/>
                <a:gd name="connsiteY8" fmla="*/ 299872 h 677108"/>
                <a:gd name="connsiteX9" fmla="*/ 239503 w 561334"/>
                <a:gd name="connsiteY9" fmla="*/ 206124 h 677108"/>
                <a:gd name="connsiteX10" fmla="*/ 153709 w 561334"/>
                <a:gd name="connsiteY10" fmla="*/ 271251 h 677108"/>
                <a:gd name="connsiteX11" fmla="*/ 106325 w 561334"/>
                <a:gd name="connsiteY11" fmla="*/ 503481 h 677108"/>
                <a:gd name="connsiteX12" fmla="*/ 40994 w 561334"/>
                <a:gd name="connsiteY12" fmla="*/ 323258 h 677108"/>
                <a:gd name="connsiteX13" fmla="*/ 323054 w 561334"/>
                <a:gd name="connsiteY13" fmla="*/ 41198 h 677108"/>
                <a:gd name="connsiteX14" fmla="*/ 532373 w 561334"/>
                <a:gd name="connsiteY14" fmla="*/ 134606 h 677108"/>
                <a:gd name="connsiteX15" fmla="*/ 561334 w 561334"/>
                <a:gd name="connsiteY15" fmla="*/ 105305 h 677108"/>
                <a:gd name="connsiteX16" fmla="*/ 323054 w 561334"/>
                <a:gd name="connsiteY16" fmla="*/ 0 h 677108"/>
                <a:gd name="connsiteX17" fmla="*/ 0 w 561334"/>
                <a:gd name="connsiteY17" fmla="*/ 323054 h 677108"/>
                <a:gd name="connsiteX18" fmla="*/ 323054 w 561334"/>
                <a:gd name="connsiteY18" fmla="*/ 646109 h 677108"/>
                <a:gd name="connsiteX19" fmla="*/ 351335 w 561334"/>
                <a:gd name="connsiteY19" fmla="*/ 644749 h 677108"/>
                <a:gd name="connsiteX20" fmla="*/ 353579 w 561334"/>
                <a:gd name="connsiteY20" fmla="*/ 677109 h 677108"/>
                <a:gd name="connsiteX21" fmla="*/ 412656 w 561334"/>
                <a:gd name="connsiteY21" fmla="*/ 619935 h 677108"/>
                <a:gd name="connsiteX22" fmla="*/ 346508 w 561334"/>
                <a:gd name="connsiteY22" fmla="*/ 569424 h 677108"/>
                <a:gd name="connsiteX23" fmla="*/ 348888 w 561334"/>
                <a:gd name="connsiteY23" fmla="*/ 603551 h 677108"/>
                <a:gd name="connsiteX24" fmla="*/ 141200 w 561334"/>
                <a:gd name="connsiteY24" fmla="*/ 538288 h 677108"/>
                <a:gd name="connsiteX25" fmla="*/ 179135 w 561334"/>
                <a:gd name="connsiteY25" fmla="*/ 432303 h 677108"/>
                <a:gd name="connsiteX26" fmla="*/ 189672 w 561334"/>
                <a:gd name="connsiteY26" fmla="*/ 421425 h 677108"/>
                <a:gd name="connsiteX27" fmla="*/ 198442 w 561334"/>
                <a:gd name="connsiteY27" fmla="*/ 431963 h 677108"/>
                <a:gd name="connsiteX28" fmla="*/ 244602 w 561334"/>
                <a:gd name="connsiteY28" fmla="*/ 593762 h 677108"/>
                <a:gd name="connsiteX29" fmla="*/ 141200 w 561334"/>
                <a:gd name="connsiteY29" fmla="*/ 538288 h 67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334" h="677108">
                  <a:moveTo>
                    <a:pt x="348820" y="603619"/>
                  </a:moveTo>
                  <a:cubicBezTo>
                    <a:pt x="340390" y="604503"/>
                    <a:pt x="331756" y="604979"/>
                    <a:pt x="322986" y="604979"/>
                  </a:cubicBezTo>
                  <a:cubicBezTo>
                    <a:pt x="309390" y="604979"/>
                    <a:pt x="295929" y="603959"/>
                    <a:pt x="282673" y="602056"/>
                  </a:cubicBezTo>
                  <a:lnTo>
                    <a:pt x="281313" y="593422"/>
                  </a:lnTo>
                  <a:lnTo>
                    <a:pt x="250653" y="331892"/>
                  </a:lnTo>
                  <a:cubicBezTo>
                    <a:pt x="246506" y="282605"/>
                    <a:pt x="274583" y="274719"/>
                    <a:pt x="291986" y="282129"/>
                  </a:cubicBezTo>
                  <a:lnTo>
                    <a:pt x="389881" y="321423"/>
                  </a:lnTo>
                  <a:cubicBezTo>
                    <a:pt x="401099" y="326250"/>
                    <a:pt x="406401" y="316936"/>
                    <a:pt x="406401" y="316936"/>
                  </a:cubicBezTo>
                  <a:cubicBezTo>
                    <a:pt x="406401" y="316936"/>
                    <a:pt x="412792" y="307146"/>
                    <a:pt x="401439" y="299872"/>
                  </a:cubicBezTo>
                  <a:cubicBezTo>
                    <a:pt x="401439" y="299872"/>
                    <a:pt x="267920" y="211494"/>
                    <a:pt x="239503" y="206124"/>
                  </a:cubicBezTo>
                  <a:cubicBezTo>
                    <a:pt x="200753" y="198918"/>
                    <a:pt x="162343" y="230258"/>
                    <a:pt x="153709" y="271251"/>
                  </a:cubicBezTo>
                  <a:lnTo>
                    <a:pt x="106325" y="503481"/>
                  </a:lnTo>
                  <a:cubicBezTo>
                    <a:pt x="65467" y="454533"/>
                    <a:pt x="40994" y="391649"/>
                    <a:pt x="40994" y="323258"/>
                  </a:cubicBezTo>
                  <a:cubicBezTo>
                    <a:pt x="41198" y="167646"/>
                    <a:pt x="167646" y="41198"/>
                    <a:pt x="323054" y="41198"/>
                  </a:cubicBezTo>
                  <a:cubicBezTo>
                    <a:pt x="406129" y="41198"/>
                    <a:pt x="480706" y="77228"/>
                    <a:pt x="532373" y="134606"/>
                  </a:cubicBezTo>
                  <a:lnTo>
                    <a:pt x="561334" y="105305"/>
                  </a:lnTo>
                  <a:cubicBezTo>
                    <a:pt x="502257" y="40722"/>
                    <a:pt x="417278" y="0"/>
                    <a:pt x="323054" y="0"/>
                  </a:cubicBezTo>
                  <a:cubicBezTo>
                    <a:pt x="144871" y="0"/>
                    <a:pt x="0" y="144871"/>
                    <a:pt x="0" y="323054"/>
                  </a:cubicBezTo>
                  <a:cubicBezTo>
                    <a:pt x="0" y="501237"/>
                    <a:pt x="144871" y="646109"/>
                    <a:pt x="323054" y="646109"/>
                  </a:cubicBezTo>
                  <a:cubicBezTo>
                    <a:pt x="332504" y="646109"/>
                    <a:pt x="342022" y="645429"/>
                    <a:pt x="351335" y="644749"/>
                  </a:cubicBezTo>
                  <a:lnTo>
                    <a:pt x="353579" y="677109"/>
                  </a:lnTo>
                  <a:lnTo>
                    <a:pt x="412656" y="619935"/>
                  </a:lnTo>
                  <a:lnTo>
                    <a:pt x="346508" y="569424"/>
                  </a:lnTo>
                  <a:lnTo>
                    <a:pt x="348888" y="603551"/>
                  </a:lnTo>
                  <a:close/>
                  <a:moveTo>
                    <a:pt x="141200" y="538288"/>
                  </a:moveTo>
                  <a:lnTo>
                    <a:pt x="179135" y="432303"/>
                  </a:lnTo>
                  <a:cubicBezTo>
                    <a:pt x="183282" y="420746"/>
                    <a:pt x="189672" y="421425"/>
                    <a:pt x="189672" y="421425"/>
                  </a:cubicBezTo>
                  <a:cubicBezTo>
                    <a:pt x="189672" y="421425"/>
                    <a:pt x="195383" y="420202"/>
                    <a:pt x="198442" y="431963"/>
                  </a:cubicBezTo>
                  <a:lnTo>
                    <a:pt x="244602" y="593762"/>
                  </a:lnTo>
                  <a:cubicBezTo>
                    <a:pt x="206192" y="582545"/>
                    <a:pt x="171045" y="563442"/>
                    <a:pt x="141200" y="538288"/>
                  </a:cubicBezTo>
                  <a:close/>
                </a:path>
              </a:pathLst>
            </a:custGeom>
            <a:grpFill/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80" name="Graphique 115">
            <a:extLst>
              <a:ext uri="{FF2B5EF4-FFF2-40B4-BE49-F238E27FC236}">
                <a16:creationId xmlns:a16="http://schemas.microsoft.com/office/drawing/2014/main" id="{23F91C7F-82C0-A742-90BF-6E2F15B2447A}"/>
              </a:ext>
            </a:extLst>
          </p:cNvPr>
          <p:cNvGrpSpPr/>
          <p:nvPr/>
        </p:nvGrpSpPr>
        <p:grpSpPr>
          <a:xfrm>
            <a:off x="7515549" y="4809548"/>
            <a:ext cx="1063378" cy="1063378"/>
            <a:chOff x="7515549" y="4728866"/>
            <a:chExt cx="1063378" cy="1063378"/>
          </a:xfrm>
          <a:solidFill>
            <a:srgbClr val="A71680"/>
          </a:solidFill>
        </p:grpSpPr>
        <p:sp>
          <p:nvSpPr>
            <p:cNvPr id="381" name="Forme libre 380">
              <a:extLst>
                <a:ext uri="{FF2B5EF4-FFF2-40B4-BE49-F238E27FC236}">
                  <a16:creationId xmlns:a16="http://schemas.microsoft.com/office/drawing/2014/main" id="{7A828556-8FB6-8143-9C63-FFCA7DA3B61D}"/>
                </a:ext>
              </a:extLst>
            </p:cNvPr>
            <p:cNvSpPr/>
            <p:nvPr/>
          </p:nvSpPr>
          <p:spPr>
            <a:xfrm>
              <a:off x="7641537" y="5541883"/>
              <a:ext cx="806861" cy="31839"/>
            </a:xfrm>
            <a:custGeom>
              <a:avLst/>
              <a:gdLst>
                <a:gd name="connsiteX0" fmla="*/ 791191 w 806861"/>
                <a:gd name="connsiteY0" fmla="*/ 31839 h 31839"/>
                <a:gd name="connsiteX1" fmla="*/ 15671 w 806861"/>
                <a:gd name="connsiteY1" fmla="*/ 31839 h 31839"/>
                <a:gd name="connsiteX2" fmla="*/ 0 w 806861"/>
                <a:gd name="connsiteY2" fmla="*/ 15920 h 31839"/>
                <a:gd name="connsiteX3" fmla="*/ 15671 w 806861"/>
                <a:gd name="connsiteY3" fmla="*/ 0 h 31839"/>
                <a:gd name="connsiteX4" fmla="*/ 791191 w 806861"/>
                <a:gd name="connsiteY4" fmla="*/ 0 h 31839"/>
                <a:gd name="connsiteX5" fmla="*/ 806861 w 806861"/>
                <a:gd name="connsiteY5" fmla="*/ 15920 h 31839"/>
                <a:gd name="connsiteX6" fmla="*/ 791191 w 806861"/>
                <a:gd name="connsiteY6" fmla="*/ 31839 h 3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861" h="31839">
                  <a:moveTo>
                    <a:pt x="791191" y="31839"/>
                  </a:moveTo>
                  <a:lnTo>
                    <a:pt x="15671" y="31839"/>
                  </a:lnTo>
                  <a:cubicBezTo>
                    <a:pt x="7027" y="31839"/>
                    <a:pt x="0" y="24688"/>
                    <a:pt x="0" y="15920"/>
                  </a:cubicBezTo>
                  <a:cubicBezTo>
                    <a:pt x="0" y="7151"/>
                    <a:pt x="7027" y="0"/>
                    <a:pt x="15671" y="0"/>
                  </a:cubicBezTo>
                  <a:lnTo>
                    <a:pt x="791191" y="0"/>
                  </a:lnTo>
                  <a:cubicBezTo>
                    <a:pt x="799834" y="0"/>
                    <a:pt x="806861" y="7151"/>
                    <a:pt x="806861" y="15920"/>
                  </a:cubicBezTo>
                  <a:cubicBezTo>
                    <a:pt x="806861" y="24688"/>
                    <a:pt x="799834" y="31839"/>
                    <a:pt x="791191" y="31839"/>
                  </a:cubicBezTo>
                </a:path>
              </a:pathLst>
            </a:custGeom>
            <a:grpFill/>
            <a:ln w="61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2" name="Forme libre 381">
              <a:extLst>
                <a:ext uri="{FF2B5EF4-FFF2-40B4-BE49-F238E27FC236}">
                  <a16:creationId xmlns:a16="http://schemas.microsoft.com/office/drawing/2014/main" id="{5FF24B67-18E4-C04A-AA90-DD145F6E0946}"/>
                </a:ext>
              </a:extLst>
            </p:cNvPr>
            <p:cNvSpPr/>
            <p:nvPr/>
          </p:nvSpPr>
          <p:spPr>
            <a:xfrm>
              <a:off x="7608889" y="5597477"/>
              <a:ext cx="872094" cy="31839"/>
            </a:xfrm>
            <a:custGeom>
              <a:avLst/>
              <a:gdLst>
                <a:gd name="connsiteX0" fmla="*/ 856486 w 872094"/>
                <a:gd name="connsiteY0" fmla="*/ 31839 h 31839"/>
                <a:gd name="connsiteX1" fmla="*/ 15671 w 872094"/>
                <a:gd name="connsiteY1" fmla="*/ 31839 h 31839"/>
                <a:gd name="connsiteX2" fmla="*/ 0 w 872094"/>
                <a:gd name="connsiteY2" fmla="*/ 15920 h 31839"/>
                <a:gd name="connsiteX3" fmla="*/ 15671 w 872094"/>
                <a:gd name="connsiteY3" fmla="*/ 0 h 31839"/>
                <a:gd name="connsiteX4" fmla="*/ 856424 w 872094"/>
                <a:gd name="connsiteY4" fmla="*/ 0 h 31839"/>
                <a:gd name="connsiteX5" fmla="*/ 872094 w 872094"/>
                <a:gd name="connsiteY5" fmla="*/ 15920 h 31839"/>
                <a:gd name="connsiteX6" fmla="*/ 856424 w 872094"/>
                <a:gd name="connsiteY6" fmla="*/ 31839 h 3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2094" h="31839">
                  <a:moveTo>
                    <a:pt x="856486" y="31839"/>
                  </a:moveTo>
                  <a:lnTo>
                    <a:pt x="15671" y="31839"/>
                  </a:lnTo>
                  <a:cubicBezTo>
                    <a:pt x="7027" y="31839"/>
                    <a:pt x="0" y="24688"/>
                    <a:pt x="0" y="15920"/>
                  </a:cubicBezTo>
                  <a:cubicBezTo>
                    <a:pt x="0" y="7151"/>
                    <a:pt x="7027" y="0"/>
                    <a:pt x="15671" y="0"/>
                  </a:cubicBezTo>
                  <a:lnTo>
                    <a:pt x="856424" y="0"/>
                  </a:lnTo>
                  <a:cubicBezTo>
                    <a:pt x="865067" y="0"/>
                    <a:pt x="872094" y="7151"/>
                    <a:pt x="872094" y="15920"/>
                  </a:cubicBezTo>
                  <a:cubicBezTo>
                    <a:pt x="872094" y="24688"/>
                    <a:pt x="865067" y="31839"/>
                    <a:pt x="856424" y="31839"/>
                  </a:cubicBezTo>
                </a:path>
              </a:pathLst>
            </a:custGeom>
            <a:grpFill/>
            <a:ln w="61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3" name="Forme libre 382">
              <a:extLst>
                <a:ext uri="{FF2B5EF4-FFF2-40B4-BE49-F238E27FC236}">
                  <a16:creationId xmlns:a16="http://schemas.microsoft.com/office/drawing/2014/main" id="{405A2B51-0ED1-334B-B882-5196BD616AAD}"/>
                </a:ext>
              </a:extLst>
            </p:cNvPr>
            <p:cNvSpPr/>
            <p:nvPr/>
          </p:nvSpPr>
          <p:spPr>
            <a:xfrm>
              <a:off x="7671635" y="5095575"/>
              <a:ext cx="746110" cy="422552"/>
            </a:xfrm>
            <a:custGeom>
              <a:avLst/>
              <a:gdLst>
                <a:gd name="connsiteX0" fmla="*/ 661347 w 746110"/>
                <a:gd name="connsiteY0" fmla="*/ 70270 h 422552"/>
                <a:gd name="connsiteX1" fmla="*/ 661347 w 746110"/>
                <a:gd name="connsiteY1" fmla="*/ 351972 h 422552"/>
                <a:gd name="connsiteX2" fmla="*/ 665948 w 746110"/>
                <a:gd name="connsiteY2" fmla="*/ 363228 h 422552"/>
                <a:gd name="connsiteX3" fmla="*/ 692937 w 746110"/>
                <a:gd name="connsiteY3" fmla="*/ 390714 h 422552"/>
                <a:gd name="connsiteX4" fmla="*/ 583925 w 746110"/>
                <a:gd name="connsiteY4" fmla="*/ 390714 h 422552"/>
                <a:gd name="connsiteX5" fmla="*/ 610914 w 746110"/>
                <a:gd name="connsiteY5" fmla="*/ 363228 h 422552"/>
                <a:gd name="connsiteX6" fmla="*/ 615516 w 746110"/>
                <a:gd name="connsiteY6" fmla="*/ 351972 h 422552"/>
                <a:gd name="connsiteX7" fmla="*/ 615516 w 746110"/>
                <a:gd name="connsiteY7" fmla="*/ 70270 h 422552"/>
                <a:gd name="connsiteX8" fmla="*/ 610914 w 746110"/>
                <a:gd name="connsiteY8" fmla="*/ 59014 h 422552"/>
                <a:gd name="connsiteX9" fmla="*/ 584236 w 746110"/>
                <a:gd name="connsiteY9" fmla="*/ 31839 h 422552"/>
                <a:gd name="connsiteX10" fmla="*/ 692626 w 746110"/>
                <a:gd name="connsiteY10" fmla="*/ 31839 h 422552"/>
                <a:gd name="connsiteX11" fmla="*/ 665948 w 746110"/>
                <a:gd name="connsiteY11" fmla="*/ 59014 h 422552"/>
                <a:gd name="connsiteX12" fmla="*/ 661347 w 746110"/>
                <a:gd name="connsiteY12" fmla="*/ 70270 h 422552"/>
                <a:gd name="connsiteX13" fmla="*/ 427839 w 746110"/>
                <a:gd name="connsiteY13" fmla="*/ 390714 h 422552"/>
                <a:gd name="connsiteX14" fmla="*/ 318827 w 746110"/>
                <a:gd name="connsiteY14" fmla="*/ 390714 h 422552"/>
                <a:gd name="connsiteX15" fmla="*/ 345816 w 746110"/>
                <a:gd name="connsiteY15" fmla="*/ 363228 h 422552"/>
                <a:gd name="connsiteX16" fmla="*/ 350417 w 746110"/>
                <a:gd name="connsiteY16" fmla="*/ 351972 h 422552"/>
                <a:gd name="connsiteX17" fmla="*/ 350417 w 746110"/>
                <a:gd name="connsiteY17" fmla="*/ 70270 h 422552"/>
                <a:gd name="connsiteX18" fmla="*/ 345816 w 746110"/>
                <a:gd name="connsiteY18" fmla="*/ 59014 h 422552"/>
                <a:gd name="connsiteX19" fmla="*/ 319138 w 746110"/>
                <a:gd name="connsiteY19" fmla="*/ 31839 h 422552"/>
                <a:gd name="connsiteX20" fmla="*/ 427528 w 746110"/>
                <a:gd name="connsiteY20" fmla="*/ 31839 h 422552"/>
                <a:gd name="connsiteX21" fmla="*/ 400850 w 746110"/>
                <a:gd name="connsiteY21" fmla="*/ 59014 h 422552"/>
                <a:gd name="connsiteX22" fmla="*/ 396248 w 746110"/>
                <a:gd name="connsiteY22" fmla="*/ 70270 h 422552"/>
                <a:gd name="connsiteX23" fmla="*/ 396248 w 746110"/>
                <a:gd name="connsiteY23" fmla="*/ 351972 h 422552"/>
                <a:gd name="connsiteX24" fmla="*/ 400850 w 746110"/>
                <a:gd name="connsiteY24" fmla="*/ 363228 h 422552"/>
                <a:gd name="connsiteX25" fmla="*/ 427839 w 746110"/>
                <a:gd name="connsiteY25" fmla="*/ 390714 h 422552"/>
                <a:gd name="connsiteX26" fmla="*/ 162740 w 746110"/>
                <a:gd name="connsiteY26" fmla="*/ 390714 h 422552"/>
                <a:gd name="connsiteX27" fmla="*/ 53729 w 746110"/>
                <a:gd name="connsiteY27" fmla="*/ 390714 h 422552"/>
                <a:gd name="connsiteX28" fmla="*/ 80717 w 746110"/>
                <a:gd name="connsiteY28" fmla="*/ 363228 h 422552"/>
                <a:gd name="connsiteX29" fmla="*/ 85319 w 746110"/>
                <a:gd name="connsiteY29" fmla="*/ 351972 h 422552"/>
                <a:gd name="connsiteX30" fmla="*/ 85319 w 746110"/>
                <a:gd name="connsiteY30" fmla="*/ 70270 h 422552"/>
                <a:gd name="connsiteX31" fmla="*/ 80717 w 746110"/>
                <a:gd name="connsiteY31" fmla="*/ 59014 h 422552"/>
                <a:gd name="connsiteX32" fmla="*/ 54040 w 746110"/>
                <a:gd name="connsiteY32" fmla="*/ 31839 h 422552"/>
                <a:gd name="connsiteX33" fmla="*/ 162429 w 746110"/>
                <a:gd name="connsiteY33" fmla="*/ 31839 h 422552"/>
                <a:gd name="connsiteX34" fmla="*/ 135752 w 746110"/>
                <a:gd name="connsiteY34" fmla="*/ 59014 h 422552"/>
                <a:gd name="connsiteX35" fmla="*/ 131150 w 746110"/>
                <a:gd name="connsiteY35" fmla="*/ 70270 h 422552"/>
                <a:gd name="connsiteX36" fmla="*/ 131150 w 746110"/>
                <a:gd name="connsiteY36" fmla="*/ 351972 h 422552"/>
                <a:gd name="connsiteX37" fmla="*/ 135752 w 746110"/>
                <a:gd name="connsiteY37" fmla="*/ 363228 h 422552"/>
                <a:gd name="connsiteX38" fmla="*/ 162740 w 746110"/>
                <a:gd name="connsiteY38" fmla="*/ 390714 h 422552"/>
                <a:gd name="connsiteX39" fmla="*/ 692688 w 746110"/>
                <a:gd name="connsiteY39" fmla="*/ 345380 h 422552"/>
                <a:gd name="connsiteX40" fmla="*/ 692688 w 746110"/>
                <a:gd name="connsiteY40" fmla="*/ 76862 h 422552"/>
                <a:gd name="connsiteX41" fmla="*/ 741504 w 746110"/>
                <a:gd name="connsiteY41" fmla="*/ 27175 h 422552"/>
                <a:gd name="connsiteX42" fmla="*/ 744924 w 746110"/>
                <a:gd name="connsiteY42" fmla="*/ 9825 h 422552"/>
                <a:gd name="connsiteX43" fmla="*/ 730435 w 746110"/>
                <a:gd name="connsiteY43" fmla="*/ 0 h 422552"/>
                <a:gd name="connsiteX44" fmla="*/ 546427 w 746110"/>
                <a:gd name="connsiteY44" fmla="*/ 0 h 422552"/>
                <a:gd name="connsiteX45" fmla="*/ 531938 w 746110"/>
                <a:gd name="connsiteY45" fmla="*/ 9825 h 422552"/>
                <a:gd name="connsiteX46" fmla="*/ 535358 w 746110"/>
                <a:gd name="connsiteY46" fmla="*/ 27175 h 422552"/>
                <a:gd name="connsiteX47" fmla="*/ 584174 w 746110"/>
                <a:gd name="connsiteY47" fmla="*/ 76862 h 422552"/>
                <a:gd name="connsiteX48" fmla="*/ 584174 w 746110"/>
                <a:gd name="connsiteY48" fmla="*/ 345380 h 422552"/>
                <a:gd name="connsiteX49" fmla="*/ 539587 w 746110"/>
                <a:gd name="connsiteY49" fmla="*/ 390714 h 422552"/>
                <a:gd name="connsiteX50" fmla="*/ 472115 w 746110"/>
                <a:gd name="connsiteY50" fmla="*/ 390714 h 422552"/>
                <a:gd name="connsiteX51" fmla="*/ 427528 w 746110"/>
                <a:gd name="connsiteY51" fmla="*/ 345380 h 422552"/>
                <a:gd name="connsiteX52" fmla="*/ 427528 w 746110"/>
                <a:gd name="connsiteY52" fmla="*/ 76862 h 422552"/>
                <a:gd name="connsiteX53" fmla="*/ 476344 w 746110"/>
                <a:gd name="connsiteY53" fmla="*/ 27175 h 422552"/>
                <a:gd name="connsiteX54" fmla="*/ 479764 w 746110"/>
                <a:gd name="connsiteY54" fmla="*/ 9825 h 422552"/>
                <a:gd name="connsiteX55" fmla="*/ 465275 w 746110"/>
                <a:gd name="connsiteY55" fmla="*/ 0 h 422552"/>
                <a:gd name="connsiteX56" fmla="*/ 281267 w 746110"/>
                <a:gd name="connsiteY56" fmla="*/ 0 h 422552"/>
                <a:gd name="connsiteX57" fmla="*/ 266777 w 746110"/>
                <a:gd name="connsiteY57" fmla="*/ 9825 h 422552"/>
                <a:gd name="connsiteX58" fmla="*/ 270198 w 746110"/>
                <a:gd name="connsiteY58" fmla="*/ 27175 h 422552"/>
                <a:gd name="connsiteX59" fmla="*/ 319013 w 746110"/>
                <a:gd name="connsiteY59" fmla="*/ 76862 h 422552"/>
                <a:gd name="connsiteX60" fmla="*/ 319013 w 746110"/>
                <a:gd name="connsiteY60" fmla="*/ 345380 h 422552"/>
                <a:gd name="connsiteX61" fmla="*/ 274426 w 746110"/>
                <a:gd name="connsiteY61" fmla="*/ 390714 h 422552"/>
                <a:gd name="connsiteX62" fmla="*/ 206892 w 746110"/>
                <a:gd name="connsiteY62" fmla="*/ 390714 h 422552"/>
                <a:gd name="connsiteX63" fmla="*/ 162305 w 746110"/>
                <a:gd name="connsiteY63" fmla="*/ 345380 h 422552"/>
                <a:gd name="connsiteX64" fmla="*/ 162305 w 746110"/>
                <a:gd name="connsiteY64" fmla="*/ 76862 h 422552"/>
                <a:gd name="connsiteX65" fmla="*/ 211121 w 746110"/>
                <a:gd name="connsiteY65" fmla="*/ 27175 h 422552"/>
                <a:gd name="connsiteX66" fmla="*/ 214541 w 746110"/>
                <a:gd name="connsiteY66" fmla="*/ 9825 h 422552"/>
                <a:gd name="connsiteX67" fmla="*/ 200052 w 746110"/>
                <a:gd name="connsiteY67" fmla="*/ 0 h 422552"/>
                <a:gd name="connsiteX68" fmla="*/ 16044 w 746110"/>
                <a:gd name="connsiteY68" fmla="*/ 0 h 422552"/>
                <a:gd name="connsiteX69" fmla="*/ 1555 w 746110"/>
                <a:gd name="connsiteY69" fmla="*/ 9825 h 422552"/>
                <a:gd name="connsiteX70" fmla="*/ 4975 w 746110"/>
                <a:gd name="connsiteY70" fmla="*/ 27175 h 422552"/>
                <a:gd name="connsiteX71" fmla="*/ 53791 w 746110"/>
                <a:gd name="connsiteY71" fmla="*/ 76862 h 422552"/>
                <a:gd name="connsiteX72" fmla="*/ 53791 w 746110"/>
                <a:gd name="connsiteY72" fmla="*/ 345380 h 422552"/>
                <a:gd name="connsiteX73" fmla="*/ 4602 w 746110"/>
                <a:gd name="connsiteY73" fmla="*/ 395378 h 422552"/>
                <a:gd name="connsiteX74" fmla="*/ 808 w 746110"/>
                <a:gd name="connsiteY74" fmla="*/ 402591 h 422552"/>
                <a:gd name="connsiteX75" fmla="*/ 435 w 746110"/>
                <a:gd name="connsiteY75" fmla="*/ 404643 h 422552"/>
                <a:gd name="connsiteX76" fmla="*/ 0 w 746110"/>
                <a:gd name="connsiteY76" fmla="*/ 406695 h 422552"/>
                <a:gd name="connsiteX77" fmla="*/ 1182 w 746110"/>
                <a:gd name="connsiteY77" fmla="*/ 412603 h 422552"/>
                <a:gd name="connsiteX78" fmla="*/ 1182 w 746110"/>
                <a:gd name="connsiteY78" fmla="*/ 412790 h 422552"/>
                <a:gd name="connsiteX79" fmla="*/ 1182 w 746110"/>
                <a:gd name="connsiteY79" fmla="*/ 412790 h 422552"/>
                <a:gd name="connsiteX80" fmla="*/ 6281 w 746110"/>
                <a:gd name="connsiteY80" fmla="*/ 419133 h 422552"/>
                <a:gd name="connsiteX81" fmla="*/ 7835 w 746110"/>
                <a:gd name="connsiteY81" fmla="*/ 420190 h 422552"/>
                <a:gd name="connsiteX82" fmla="*/ 15609 w 746110"/>
                <a:gd name="connsiteY82" fmla="*/ 422553 h 422552"/>
                <a:gd name="connsiteX83" fmla="*/ 730497 w 746110"/>
                <a:gd name="connsiteY83" fmla="*/ 422553 h 422552"/>
                <a:gd name="connsiteX84" fmla="*/ 738270 w 746110"/>
                <a:gd name="connsiteY84" fmla="*/ 420190 h 422552"/>
                <a:gd name="connsiteX85" fmla="*/ 739825 w 746110"/>
                <a:gd name="connsiteY85" fmla="*/ 419133 h 422552"/>
                <a:gd name="connsiteX86" fmla="*/ 744924 w 746110"/>
                <a:gd name="connsiteY86" fmla="*/ 412790 h 422552"/>
                <a:gd name="connsiteX87" fmla="*/ 744924 w 746110"/>
                <a:gd name="connsiteY87" fmla="*/ 412790 h 422552"/>
                <a:gd name="connsiteX88" fmla="*/ 744924 w 746110"/>
                <a:gd name="connsiteY88" fmla="*/ 412603 h 422552"/>
                <a:gd name="connsiteX89" fmla="*/ 746106 w 746110"/>
                <a:gd name="connsiteY89" fmla="*/ 406695 h 422552"/>
                <a:gd name="connsiteX90" fmla="*/ 745670 w 746110"/>
                <a:gd name="connsiteY90" fmla="*/ 404643 h 422552"/>
                <a:gd name="connsiteX91" fmla="*/ 745297 w 746110"/>
                <a:gd name="connsiteY91" fmla="*/ 402591 h 422552"/>
                <a:gd name="connsiteX92" fmla="*/ 741504 w 746110"/>
                <a:gd name="connsiteY92" fmla="*/ 395378 h 422552"/>
                <a:gd name="connsiteX93" fmla="*/ 692377 w 746110"/>
                <a:gd name="connsiteY93" fmla="*/ 345380 h 422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110" h="422552">
                  <a:moveTo>
                    <a:pt x="661347" y="70270"/>
                  </a:moveTo>
                  <a:lnTo>
                    <a:pt x="661347" y="351972"/>
                  </a:lnTo>
                  <a:cubicBezTo>
                    <a:pt x="661347" y="356201"/>
                    <a:pt x="663026" y="360243"/>
                    <a:pt x="665948" y="363228"/>
                  </a:cubicBezTo>
                  <a:lnTo>
                    <a:pt x="692937" y="390714"/>
                  </a:lnTo>
                  <a:lnTo>
                    <a:pt x="583925" y="390714"/>
                  </a:lnTo>
                  <a:lnTo>
                    <a:pt x="610914" y="363228"/>
                  </a:lnTo>
                  <a:cubicBezTo>
                    <a:pt x="613837" y="360243"/>
                    <a:pt x="615516" y="356201"/>
                    <a:pt x="615516" y="351972"/>
                  </a:cubicBezTo>
                  <a:lnTo>
                    <a:pt x="615516" y="70270"/>
                  </a:lnTo>
                  <a:cubicBezTo>
                    <a:pt x="615516" y="66041"/>
                    <a:pt x="613899" y="61999"/>
                    <a:pt x="610914" y="59014"/>
                  </a:cubicBezTo>
                  <a:lnTo>
                    <a:pt x="584236" y="31839"/>
                  </a:lnTo>
                  <a:lnTo>
                    <a:pt x="692626" y="31839"/>
                  </a:lnTo>
                  <a:lnTo>
                    <a:pt x="665948" y="59014"/>
                  </a:lnTo>
                  <a:cubicBezTo>
                    <a:pt x="663026" y="61999"/>
                    <a:pt x="661347" y="66041"/>
                    <a:pt x="661347" y="70270"/>
                  </a:cubicBezTo>
                  <a:moveTo>
                    <a:pt x="427839" y="390714"/>
                  </a:moveTo>
                  <a:lnTo>
                    <a:pt x="318827" y="390714"/>
                  </a:lnTo>
                  <a:lnTo>
                    <a:pt x="345816" y="363228"/>
                  </a:lnTo>
                  <a:cubicBezTo>
                    <a:pt x="348738" y="360243"/>
                    <a:pt x="350417" y="356201"/>
                    <a:pt x="350417" y="351972"/>
                  </a:cubicBezTo>
                  <a:lnTo>
                    <a:pt x="350417" y="70270"/>
                  </a:lnTo>
                  <a:cubicBezTo>
                    <a:pt x="350417" y="66041"/>
                    <a:pt x="348800" y="61999"/>
                    <a:pt x="345816" y="59014"/>
                  </a:cubicBezTo>
                  <a:lnTo>
                    <a:pt x="319138" y="31839"/>
                  </a:lnTo>
                  <a:lnTo>
                    <a:pt x="427528" y="31839"/>
                  </a:lnTo>
                  <a:lnTo>
                    <a:pt x="400850" y="59014"/>
                  </a:lnTo>
                  <a:cubicBezTo>
                    <a:pt x="397927" y="61999"/>
                    <a:pt x="396248" y="66041"/>
                    <a:pt x="396248" y="70270"/>
                  </a:cubicBezTo>
                  <a:lnTo>
                    <a:pt x="396248" y="351972"/>
                  </a:lnTo>
                  <a:cubicBezTo>
                    <a:pt x="396248" y="356201"/>
                    <a:pt x="397927" y="360243"/>
                    <a:pt x="400850" y="363228"/>
                  </a:cubicBezTo>
                  <a:lnTo>
                    <a:pt x="427839" y="390714"/>
                  </a:lnTo>
                  <a:close/>
                  <a:moveTo>
                    <a:pt x="162740" y="390714"/>
                  </a:moveTo>
                  <a:lnTo>
                    <a:pt x="53729" y="390714"/>
                  </a:lnTo>
                  <a:lnTo>
                    <a:pt x="80717" y="363228"/>
                  </a:lnTo>
                  <a:cubicBezTo>
                    <a:pt x="83640" y="360243"/>
                    <a:pt x="85319" y="356201"/>
                    <a:pt x="85319" y="351972"/>
                  </a:cubicBezTo>
                  <a:lnTo>
                    <a:pt x="85319" y="70270"/>
                  </a:lnTo>
                  <a:cubicBezTo>
                    <a:pt x="85319" y="66041"/>
                    <a:pt x="83640" y="61999"/>
                    <a:pt x="80717" y="59014"/>
                  </a:cubicBezTo>
                  <a:lnTo>
                    <a:pt x="54040" y="31839"/>
                  </a:lnTo>
                  <a:lnTo>
                    <a:pt x="162429" y="31839"/>
                  </a:lnTo>
                  <a:lnTo>
                    <a:pt x="135752" y="59014"/>
                  </a:lnTo>
                  <a:cubicBezTo>
                    <a:pt x="132829" y="61999"/>
                    <a:pt x="131150" y="66041"/>
                    <a:pt x="131150" y="70270"/>
                  </a:cubicBezTo>
                  <a:lnTo>
                    <a:pt x="131150" y="351972"/>
                  </a:lnTo>
                  <a:cubicBezTo>
                    <a:pt x="131150" y="356201"/>
                    <a:pt x="132829" y="360243"/>
                    <a:pt x="135752" y="363228"/>
                  </a:cubicBezTo>
                  <a:lnTo>
                    <a:pt x="162740" y="390714"/>
                  </a:lnTo>
                  <a:close/>
                  <a:moveTo>
                    <a:pt x="692688" y="345380"/>
                  </a:moveTo>
                  <a:lnTo>
                    <a:pt x="692688" y="76862"/>
                  </a:lnTo>
                  <a:lnTo>
                    <a:pt x="741504" y="27175"/>
                  </a:lnTo>
                  <a:cubicBezTo>
                    <a:pt x="745981" y="22636"/>
                    <a:pt x="747350" y="15795"/>
                    <a:pt x="744924" y="9825"/>
                  </a:cubicBezTo>
                  <a:cubicBezTo>
                    <a:pt x="742499" y="3856"/>
                    <a:pt x="736778" y="0"/>
                    <a:pt x="730435" y="0"/>
                  </a:cubicBezTo>
                  <a:lnTo>
                    <a:pt x="546427" y="0"/>
                  </a:lnTo>
                  <a:cubicBezTo>
                    <a:pt x="540084" y="0"/>
                    <a:pt x="534363" y="3856"/>
                    <a:pt x="531938" y="9825"/>
                  </a:cubicBezTo>
                  <a:cubicBezTo>
                    <a:pt x="529513" y="15795"/>
                    <a:pt x="530881" y="22636"/>
                    <a:pt x="535358" y="27175"/>
                  </a:cubicBezTo>
                  <a:lnTo>
                    <a:pt x="584174" y="76862"/>
                  </a:lnTo>
                  <a:lnTo>
                    <a:pt x="584174" y="345380"/>
                  </a:lnTo>
                  <a:lnTo>
                    <a:pt x="539587" y="390714"/>
                  </a:lnTo>
                  <a:lnTo>
                    <a:pt x="472115" y="390714"/>
                  </a:lnTo>
                  <a:lnTo>
                    <a:pt x="427528" y="345380"/>
                  </a:lnTo>
                  <a:lnTo>
                    <a:pt x="427528" y="76862"/>
                  </a:lnTo>
                  <a:lnTo>
                    <a:pt x="476344" y="27175"/>
                  </a:lnTo>
                  <a:cubicBezTo>
                    <a:pt x="480821" y="22636"/>
                    <a:pt x="482189" y="15795"/>
                    <a:pt x="479764" y="9825"/>
                  </a:cubicBezTo>
                  <a:cubicBezTo>
                    <a:pt x="477339" y="3856"/>
                    <a:pt x="471617" y="0"/>
                    <a:pt x="465275" y="0"/>
                  </a:cubicBezTo>
                  <a:lnTo>
                    <a:pt x="281267" y="0"/>
                  </a:lnTo>
                  <a:cubicBezTo>
                    <a:pt x="274924" y="0"/>
                    <a:pt x="269203" y="3856"/>
                    <a:pt x="266777" y="9825"/>
                  </a:cubicBezTo>
                  <a:cubicBezTo>
                    <a:pt x="264352" y="15795"/>
                    <a:pt x="265720" y="22636"/>
                    <a:pt x="270198" y="27175"/>
                  </a:cubicBezTo>
                  <a:lnTo>
                    <a:pt x="319013" y="76862"/>
                  </a:lnTo>
                  <a:lnTo>
                    <a:pt x="319013" y="345380"/>
                  </a:lnTo>
                  <a:lnTo>
                    <a:pt x="274426" y="390714"/>
                  </a:lnTo>
                  <a:lnTo>
                    <a:pt x="206892" y="390714"/>
                  </a:lnTo>
                  <a:lnTo>
                    <a:pt x="162305" y="345380"/>
                  </a:lnTo>
                  <a:lnTo>
                    <a:pt x="162305" y="76862"/>
                  </a:lnTo>
                  <a:lnTo>
                    <a:pt x="211121" y="27175"/>
                  </a:lnTo>
                  <a:cubicBezTo>
                    <a:pt x="215598" y="22636"/>
                    <a:pt x="216966" y="15795"/>
                    <a:pt x="214541" y="9825"/>
                  </a:cubicBezTo>
                  <a:cubicBezTo>
                    <a:pt x="212116" y="3856"/>
                    <a:pt x="206395" y="0"/>
                    <a:pt x="200052" y="0"/>
                  </a:cubicBezTo>
                  <a:lnTo>
                    <a:pt x="16044" y="0"/>
                  </a:lnTo>
                  <a:cubicBezTo>
                    <a:pt x="9701" y="0"/>
                    <a:pt x="3980" y="3856"/>
                    <a:pt x="1555" y="9825"/>
                  </a:cubicBezTo>
                  <a:cubicBezTo>
                    <a:pt x="-871" y="15795"/>
                    <a:pt x="497" y="22636"/>
                    <a:pt x="4975" y="27175"/>
                  </a:cubicBezTo>
                  <a:lnTo>
                    <a:pt x="53791" y="76862"/>
                  </a:lnTo>
                  <a:lnTo>
                    <a:pt x="53791" y="345380"/>
                  </a:lnTo>
                  <a:lnTo>
                    <a:pt x="4602" y="395378"/>
                  </a:lnTo>
                  <a:cubicBezTo>
                    <a:pt x="2736" y="397305"/>
                    <a:pt x="1555" y="399855"/>
                    <a:pt x="808" y="402591"/>
                  </a:cubicBezTo>
                  <a:cubicBezTo>
                    <a:pt x="622" y="403275"/>
                    <a:pt x="497" y="403897"/>
                    <a:pt x="435" y="404643"/>
                  </a:cubicBezTo>
                  <a:cubicBezTo>
                    <a:pt x="373" y="405327"/>
                    <a:pt x="0" y="405949"/>
                    <a:pt x="0" y="406695"/>
                  </a:cubicBezTo>
                  <a:cubicBezTo>
                    <a:pt x="0" y="408810"/>
                    <a:pt x="435" y="410800"/>
                    <a:pt x="1182" y="412603"/>
                  </a:cubicBezTo>
                  <a:cubicBezTo>
                    <a:pt x="1182" y="412603"/>
                    <a:pt x="1182" y="412727"/>
                    <a:pt x="1182" y="412790"/>
                  </a:cubicBezTo>
                  <a:cubicBezTo>
                    <a:pt x="1182" y="412790"/>
                    <a:pt x="1182" y="412790"/>
                    <a:pt x="1182" y="412790"/>
                  </a:cubicBezTo>
                  <a:cubicBezTo>
                    <a:pt x="2239" y="415401"/>
                    <a:pt x="4104" y="417454"/>
                    <a:pt x="6281" y="419133"/>
                  </a:cubicBezTo>
                  <a:cubicBezTo>
                    <a:pt x="6778" y="419568"/>
                    <a:pt x="7276" y="419879"/>
                    <a:pt x="7835" y="420190"/>
                  </a:cubicBezTo>
                  <a:cubicBezTo>
                    <a:pt x="10136" y="421558"/>
                    <a:pt x="12686" y="422553"/>
                    <a:pt x="15609" y="422553"/>
                  </a:cubicBezTo>
                  <a:lnTo>
                    <a:pt x="730497" y="422553"/>
                  </a:lnTo>
                  <a:cubicBezTo>
                    <a:pt x="733420" y="422553"/>
                    <a:pt x="735907" y="421558"/>
                    <a:pt x="738270" y="420190"/>
                  </a:cubicBezTo>
                  <a:cubicBezTo>
                    <a:pt x="738830" y="419879"/>
                    <a:pt x="739328" y="419506"/>
                    <a:pt x="739825" y="419133"/>
                  </a:cubicBezTo>
                  <a:cubicBezTo>
                    <a:pt x="742002" y="417454"/>
                    <a:pt x="743867" y="415401"/>
                    <a:pt x="744924" y="412790"/>
                  </a:cubicBezTo>
                  <a:cubicBezTo>
                    <a:pt x="744924" y="412790"/>
                    <a:pt x="744924" y="412790"/>
                    <a:pt x="744924" y="412790"/>
                  </a:cubicBezTo>
                  <a:cubicBezTo>
                    <a:pt x="744924" y="412790"/>
                    <a:pt x="744924" y="412665"/>
                    <a:pt x="744924" y="412603"/>
                  </a:cubicBezTo>
                  <a:cubicBezTo>
                    <a:pt x="745670" y="410800"/>
                    <a:pt x="746106" y="408810"/>
                    <a:pt x="746106" y="406695"/>
                  </a:cubicBezTo>
                  <a:cubicBezTo>
                    <a:pt x="746106" y="405949"/>
                    <a:pt x="745795" y="405390"/>
                    <a:pt x="745670" y="404643"/>
                  </a:cubicBezTo>
                  <a:cubicBezTo>
                    <a:pt x="745608" y="403897"/>
                    <a:pt x="745484" y="403337"/>
                    <a:pt x="745297" y="402591"/>
                  </a:cubicBezTo>
                  <a:cubicBezTo>
                    <a:pt x="744551" y="399855"/>
                    <a:pt x="743432" y="397368"/>
                    <a:pt x="741504" y="395378"/>
                  </a:cubicBezTo>
                  <a:lnTo>
                    <a:pt x="692377" y="345380"/>
                  </a:lnTo>
                  <a:close/>
                </a:path>
              </a:pathLst>
            </a:custGeom>
            <a:grpFill/>
            <a:ln w="61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384" name="Forme libre 383">
              <a:extLst>
                <a:ext uri="{FF2B5EF4-FFF2-40B4-BE49-F238E27FC236}">
                  <a16:creationId xmlns:a16="http://schemas.microsoft.com/office/drawing/2014/main" id="{5678439B-CA78-FD4D-9125-2CE92D8F162D}"/>
                </a:ext>
              </a:extLst>
            </p:cNvPr>
            <p:cNvSpPr/>
            <p:nvPr/>
          </p:nvSpPr>
          <p:spPr>
            <a:xfrm>
              <a:off x="7608952" y="4856144"/>
              <a:ext cx="872094" cy="271270"/>
            </a:xfrm>
            <a:custGeom>
              <a:avLst/>
              <a:gdLst>
                <a:gd name="connsiteX0" fmla="*/ 31279 w 872094"/>
                <a:gd name="connsiteY0" fmla="*/ 214121 h 271270"/>
                <a:gd name="connsiteX1" fmla="*/ 840753 w 872094"/>
                <a:gd name="connsiteY1" fmla="*/ 214121 h 271270"/>
                <a:gd name="connsiteX2" fmla="*/ 840753 w 872094"/>
                <a:gd name="connsiteY2" fmla="*/ 239431 h 271270"/>
                <a:gd name="connsiteX3" fmla="*/ 31279 w 872094"/>
                <a:gd name="connsiteY3" fmla="*/ 239431 h 271270"/>
                <a:gd name="connsiteX4" fmla="*/ 31279 w 872094"/>
                <a:gd name="connsiteY4" fmla="*/ 214121 h 271270"/>
                <a:gd name="connsiteX5" fmla="*/ 435985 w 872094"/>
                <a:gd name="connsiteY5" fmla="*/ 33223 h 271270"/>
                <a:gd name="connsiteX6" fmla="*/ 779686 w 872094"/>
                <a:gd name="connsiteY6" fmla="*/ 182282 h 271270"/>
                <a:gd name="connsiteX7" fmla="*/ 92284 w 872094"/>
                <a:gd name="connsiteY7" fmla="*/ 182282 h 271270"/>
                <a:gd name="connsiteX8" fmla="*/ 435985 w 872094"/>
                <a:gd name="connsiteY8" fmla="*/ 33223 h 271270"/>
                <a:gd name="connsiteX9" fmla="*/ 871970 w 872094"/>
                <a:gd name="connsiteY9" fmla="*/ 197456 h 271270"/>
                <a:gd name="connsiteX10" fmla="*/ 871783 w 872094"/>
                <a:gd name="connsiteY10" fmla="*/ 195341 h 271270"/>
                <a:gd name="connsiteX11" fmla="*/ 871535 w 872094"/>
                <a:gd name="connsiteY11" fmla="*/ 194222 h 271270"/>
                <a:gd name="connsiteX12" fmla="*/ 871037 w 872094"/>
                <a:gd name="connsiteY12" fmla="*/ 192543 h 271270"/>
                <a:gd name="connsiteX13" fmla="*/ 870602 w 872094"/>
                <a:gd name="connsiteY13" fmla="*/ 191424 h 271270"/>
                <a:gd name="connsiteX14" fmla="*/ 869793 w 872094"/>
                <a:gd name="connsiteY14" fmla="*/ 189869 h 271270"/>
                <a:gd name="connsiteX15" fmla="*/ 869172 w 872094"/>
                <a:gd name="connsiteY15" fmla="*/ 188936 h 271270"/>
                <a:gd name="connsiteX16" fmla="*/ 867990 w 872094"/>
                <a:gd name="connsiteY16" fmla="*/ 187506 h 271270"/>
                <a:gd name="connsiteX17" fmla="*/ 867306 w 872094"/>
                <a:gd name="connsiteY17" fmla="*/ 186760 h 271270"/>
                <a:gd name="connsiteX18" fmla="*/ 865689 w 872094"/>
                <a:gd name="connsiteY18" fmla="*/ 185392 h 271270"/>
                <a:gd name="connsiteX19" fmla="*/ 865067 w 872094"/>
                <a:gd name="connsiteY19" fmla="*/ 184894 h 271270"/>
                <a:gd name="connsiteX20" fmla="*/ 862518 w 872094"/>
                <a:gd name="connsiteY20" fmla="*/ 183526 h 271270"/>
                <a:gd name="connsiteX21" fmla="*/ 862518 w 872094"/>
                <a:gd name="connsiteY21" fmla="*/ 183526 h 271270"/>
                <a:gd name="connsiteX22" fmla="*/ 862456 w 872094"/>
                <a:gd name="connsiteY22" fmla="*/ 183526 h 271270"/>
                <a:gd name="connsiteX23" fmla="*/ 442141 w 872094"/>
                <a:gd name="connsiteY23" fmla="*/ 1259 h 271270"/>
                <a:gd name="connsiteX24" fmla="*/ 429891 w 872094"/>
                <a:gd name="connsiteY24" fmla="*/ 1259 h 271270"/>
                <a:gd name="connsiteX25" fmla="*/ 9577 w 872094"/>
                <a:gd name="connsiteY25" fmla="*/ 183526 h 271270"/>
                <a:gd name="connsiteX26" fmla="*/ 9514 w 872094"/>
                <a:gd name="connsiteY26" fmla="*/ 183526 h 271270"/>
                <a:gd name="connsiteX27" fmla="*/ 9514 w 872094"/>
                <a:gd name="connsiteY27" fmla="*/ 183526 h 271270"/>
                <a:gd name="connsiteX28" fmla="*/ 7027 w 872094"/>
                <a:gd name="connsiteY28" fmla="*/ 184956 h 271270"/>
                <a:gd name="connsiteX29" fmla="*/ 6405 w 872094"/>
                <a:gd name="connsiteY29" fmla="*/ 185454 h 271270"/>
                <a:gd name="connsiteX30" fmla="*/ 4788 w 872094"/>
                <a:gd name="connsiteY30" fmla="*/ 186822 h 271270"/>
                <a:gd name="connsiteX31" fmla="*/ 4104 w 872094"/>
                <a:gd name="connsiteY31" fmla="*/ 187568 h 271270"/>
                <a:gd name="connsiteX32" fmla="*/ 2923 w 872094"/>
                <a:gd name="connsiteY32" fmla="*/ 188998 h 271270"/>
                <a:gd name="connsiteX33" fmla="*/ 2301 w 872094"/>
                <a:gd name="connsiteY33" fmla="*/ 189931 h 271270"/>
                <a:gd name="connsiteX34" fmla="*/ 1492 w 872094"/>
                <a:gd name="connsiteY34" fmla="*/ 191486 h 271270"/>
                <a:gd name="connsiteX35" fmla="*/ 995 w 872094"/>
                <a:gd name="connsiteY35" fmla="*/ 192605 h 271270"/>
                <a:gd name="connsiteX36" fmla="*/ 497 w 872094"/>
                <a:gd name="connsiteY36" fmla="*/ 194284 h 271270"/>
                <a:gd name="connsiteX37" fmla="*/ 249 w 872094"/>
                <a:gd name="connsiteY37" fmla="*/ 195403 h 271270"/>
                <a:gd name="connsiteX38" fmla="*/ 62 w 872094"/>
                <a:gd name="connsiteY38" fmla="*/ 197518 h 271270"/>
                <a:gd name="connsiteX39" fmla="*/ 0 w 872094"/>
                <a:gd name="connsiteY39" fmla="*/ 198202 h 271270"/>
                <a:gd name="connsiteX40" fmla="*/ 0 w 872094"/>
                <a:gd name="connsiteY40" fmla="*/ 255351 h 271270"/>
                <a:gd name="connsiteX41" fmla="*/ 15671 w 872094"/>
                <a:gd name="connsiteY41" fmla="*/ 271270 h 271270"/>
                <a:gd name="connsiteX42" fmla="*/ 856424 w 872094"/>
                <a:gd name="connsiteY42" fmla="*/ 271270 h 271270"/>
                <a:gd name="connsiteX43" fmla="*/ 872094 w 872094"/>
                <a:gd name="connsiteY43" fmla="*/ 255351 h 271270"/>
                <a:gd name="connsiteX44" fmla="*/ 872094 w 872094"/>
                <a:gd name="connsiteY44" fmla="*/ 198202 h 271270"/>
                <a:gd name="connsiteX45" fmla="*/ 872032 w 872094"/>
                <a:gd name="connsiteY45" fmla="*/ 197518 h 27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72094" h="271270">
                  <a:moveTo>
                    <a:pt x="31279" y="214121"/>
                  </a:moveTo>
                  <a:lnTo>
                    <a:pt x="840753" y="214121"/>
                  </a:lnTo>
                  <a:lnTo>
                    <a:pt x="840753" y="239431"/>
                  </a:lnTo>
                  <a:lnTo>
                    <a:pt x="31279" y="239431"/>
                  </a:lnTo>
                  <a:lnTo>
                    <a:pt x="31279" y="214121"/>
                  </a:lnTo>
                  <a:close/>
                  <a:moveTo>
                    <a:pt x="435985" y="33223"/>
                  </a:moveTo>
                  <a:lnTo>
                    <a:pt x="779686" y="182282"/>
                  </a:lnTo>
                  <a:lnTo>
                    <a:pt x="92284" y="182282"/>
                  </a:lnTo>
                  <a:lnTo>
                    <a:pt x="435985" y="33223"/>
                  </a:lnTo>
                  <a:close/>
                  <a:moveTo>
                    <a:pt x="871970" y="197456"/>
                  </a:moveTo>
                  <a:cubicBezTo>
                    <a:pt x="871970" y="196709"/>
                    <a:pt x="871908" y="196025"/>
                    <a:pt x="871783" y="195341"/>
                  </a:cubicBezTo>
                  <a:cubicBezTo>
                    <a:pt x="871783" y="194968"/>
                    <a:pt x="871597" y="194595"/>
                    <a:pt x="871535" y="194222"/>
                  </a:cubicBezTo>
                  <a:cubicBezTo>
                    <a:pt x="871410" y="193662"/>
                    <a:pt x="871224" y="193103"/>
                    <a:pt x="871037" y="192543"/>
                  </a:cubicBezTo>
                  <a:cubicBezTo>
                    <a:pt x="870913" y="192170"/>
                    <a:pt x="870726" y="191797"/>
                    <a:pt x="870602" y="191424"/>
                  </a:cubicBezTo>
                  <a:cubicBezTo>
                    <a:pt x="870353" y="190926"/>
                    <a:pt x="870104" y="190429"/>
                    <a:pt x="869793" y="189869"/>
                  </a:cubicBezTo>
                  <a:cubicBezTo>
                    <a:pt x="869607" y="189558"/>
                    <a:pt x="869420" y="189247"/>
                    <a:pt x="869172" y="188936"/>
                  </a:cubicBezTo>
                  <a:cubicBezTo>
                    <a:pt x="868798" y="188439"/>
                    <a:pt x="868425" y="187941"/>
                    <a:pt x="867990" y="187506"/>
                  </a:cubicBezTo>
                  <a:cubicBezTo>
                    <a:pt x="867804" y="187257"/>
                    <a:pt x="867555" y="187008"/>
                    <a:pt x="867306" y="186760"/>
                  </a:cubicBezTo>
                  <a:cubicBezTo>
                    <a:pt x="866809" y="186262"/>
                    <a:pt x="866249" y="185827"/>
                    <a:pt x="865689" y="185392"/>
                  </a:cubicBezTo>
                  <a:cubicBezTo>
                    <a:pt x="865503" y="185267"/>
                    <a:pt x="865316" y="185081"/>
                    <a:pt x="865067" y="184894"/>
                  </a:cubicBezTo>
                  <a:cubicBezTo>
                    <a:pt x="864259" y="184397"/>
                    <a:pt x="863450" y="183899"/>
                    <a:pt x="862518" y="183526"/>
                  </a:cubicBezTo>
                  <a:lnTo>
                    <a:pt x="862518" y="183526"/>
                  </a:lnTo>
                  <a:cubicBezTo>
                    <a:pt x="862518" y="183526"/>
                    <a:pt x="862518" y="183526"/>
                    <a:pt x="862456" y="183526"/>
                  </a:cubicBezTo>
                  <a:lnTo>
                    <a:pt x="442141" y="1259"/>
                  </a:lnTo>
                  <a:cubicBezTo>
                    <a:pt x="438224" y="-420"/>
                    <a:pt x="433808" y="-420"/>
                    <a:pt x="429891" y="1259"/>
                  </a:cubicBezTo>
                  <a:lnTo>
                    <a:pt x="9577" y="183526"/>
                  </a:lnTo>
                  <a:cubicBezTo>
                    <a:pt x="9577" y="183526"/>
                    <a:pt x="9577" y="183526"/>
                    <a:pt x="9514" y="183526"/>
                  </a:cubicBezTo>
                  <a:lnTo>
                    <a:pt x="9514" y="183526"/>
                  </a:lnTo>
                  <a:cubicBezTo>
                    <a:pt x="8644" y="183899"/>
                    <a:pt x="7773" y="184397"/>
                    <a:pt x="7027" y="184956"/>
                  </a:cubicBezTo>
                  <a:cubicBezTo>
                    <a:pt x="6778" y="185081"/>
                    <a:pt x="6592" y="185267"/>
                    <a:pt x="6405" y="185454"/>
                  </a:cubicBezTo>
                  <a:cubicBezTo>
                    <a:pt x="5845" y="185889"/>
                    <a:pt x="5286" y="186324"/>
                    <a:pt x="4788" y="186822"/>
                  </a:cubicBezTo>
                  <a:cubicBezTo>
                    <a:pt x="4540" y="187071"/>
                    <a:pt x="4353" y="187319"/>
                    <a:pt x="4104" y="187568"/>
                  </a:cubicBezTo>
                  <a:cubicBezTo>
                    <a:pt x="3669" y="188066"/>
                    <a:pt x="3296" y="188501"/>
                    <a:pt x="2923" y="188998"/>
                  </a:cubicBezTo>
                  <a:cubicBezTo>
                    <a:pt x="2674" y="189309"/>
                    <a:pt x="2487" y="189620"/>
                    <a:pt x="2301" y="189931"/>
                  </a:cubicBezTo>
                  <a:cubicBezTo>
                    <a:pt x="1990" y="190429"/>
                    <a:pt x="1741" y="190926"/>
                    <a:pt x="1492" y="191486"/>
                  </a:cubicBezTo>
                  <a:cubicBezTo>
                    <a:pt x="1306" y="191859"/>
                    <a:pt x="1182" y="192232"/>
                    <a:pt x="995" y="192605"/>
                  </a:cubicBezTo>
                  <a:cubicBezTo>
                    <a:pt x="808" y="193165"/>
                    <a:pt x="622" y="193724"/>
                    <a:pt x="497" y="194284"/>
                  </a:cubicBezTo>
                  <a:cubicBezTo>
                    <a:pt x="435" y="194657"/>
                    <a:pt x="311" y="195030"/>
                    <a:pt x="249" y="195403"/>
                  </a:cubicBezTo>
                  <a:cubicBezTo>
                    <a:pt x="124" y="196088"/>
                    <a:pt x="62" y="196834"/>
                    <a:pt x="62" y="197518"/>
                  </a:cubicBezTo>
                  <a:cubicBezTo>
                    <a:pt x="62" y="197767"/>
                    <a:pt x="0" y="197953"/>
                    <a:pt x="0" y="198202"/>
                  </a:cubicBezTo>
                  <a:lnTo>
                    <a:pt x="0" y="255351"/>
                  </a:lnTo>
                  <a:cubicBezTo>
                    <a:pt x="0" y="264119"/>
                    <a:pt x="7027" y="271270"/>
                    <a:pt x="15671" y="271270"/>
                  </a:cubicBezTo>
                  <a:lnTo>
                    <a:pt x="856424" y="271270"/>
                  </a:lnTo>
                  <a:cubicBezTo>
                    <a:pt x="865067" y="271270"/>
                    <a:pt x="872094" y="264119"/>
                    <a:pt x="872094" y="255351"/>
                  </a:cubicBezTo>
                  <a:lnTo>
                    <a:pt x="872094" y="198202"/>
                  </a:lnTo>
                  <a:cubicBezTo>
                    <a:pt x="872094" y="198202"/>
                    <a:pt x="872094" y="197704"/>
                    <a:pt x="872032" y="197518"/>
                  </a:cubicBezTo>
                </a:path>
              </a:pathLst>
            </a:custGeom>
            <a:grpFill/>
            <a:ln w="61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85" name="Graphique 2">
            <a:extLst>
              <a:ext uri="{FF2B5EF4-FFF2-40B4-BE49-F238E27FC236}">
                <a16:creationId xmlns:a16="http://schemas.microsoft.com/office/drawing/2014/main" id="{5D3AD32F-B4B0-E740-B335-E895E37AA797}"/>
              </a:ext>
            </a:extLst>
          </p:cNvPr>
          <p:cNvGrpSpPr/>
          <p:nvPr/>
        </p:nvGrpSpPr>
        <p:grpSpPr>
          <a:xfrm>
            <a:off x="7614802" y="1341106"/>
            <a:ext cx="1248540" cy="1248540"/>
            <a:chOff x="7614802" y="1341106"/>
            <a:chExt cx="1248540" cy="1248540"/>
          </a:xfrm>
          <a:solidFill>
            <a:srgbClr val="A71680"/>
          </a:solidFill>
        </p:grpSpPr>
        <p:sp>
          <p:nvSpPr>
            <p:cNvPr id="386" name="Forme libre 385">
              <a:extLst>
                <a:ext uri="{FF2B5EF4-FFF2-40B4-BE49-F238E27FC236}">
                  <a16:creationId xmlns:a16="http://schemas.microsoft.com/office/drawing/2014/main" id="{38C2FED1-88FE-CA42-827D-CBD84DFD82CA}"/>
                </a:ext>
              </a:extLst>
            </p:cNvPr>
            <p:cNvSpPr/>
            <p:nvPr/>
          </p:nvSpPr>
          <p:spPr>
            <a:xfrm>
              <a:off x="8265977" y="1664156"/>
              <a:ext cx="152818" cy="250182"/>
            </a:xfrm>
            <a:custGeom>
              <a:avLst/>
              <a:gdLst>
                <a:gd name="connsiteX0" fmla="*/ 88018 w 152818"/>
                <a:gd name="connsiteY0" fmla="*/ 4928 h 250182"/>
                <a:gd name="connsiteX1" fmla="*/ 85536 w 152818"/>
                <a:gd name="connsiteY1" fmla="*/ 2811 h 250182"/>
                <a:gd name="connsiteX2" fmla="*/ 84222 w 152818"/>
                <a:gd name="connsiteY2" fmla="*/ 2081 h 250182"/>
                <a:gd name="connsiteX3" fmla="*/ 82688 w 152818"/>
                <a:gd name="connsiteY3" fmla="*/ 1278 h 250182"/>
                <a:gd name="connsiteX4" fmla="*/ 81009 w 152818"/>
                <a:gd name="connsiteY4" fmla="*/ 767 h 250182"/>
                <a:gd name="connsiteX5" fmla="*/ 79622 w 152818"/>
                <a:gd name="connsiteY5" fmla="*/ 329 h 250182"/>
                <a:gd name="connsiteX6" fmla="*/ 73270 w 152818"/>
                <a:gd name="connsiteY6" fmla="*/ 329 h 250182"/>
                <a:gd name="connsiteX7" fmla="*/ 71882 w 152818"/>
                <a:gd name="connsiteY7" fmla="*/ 767 h 250182"/>
                <a:gd name="connsiteX8" fmla="*/ 70276 w 152818"/>
                <a:gd name="connsiteY8" fmla="*/ 1278 h 250182"/>
                <a:gd name="connsiteX9" fmla="*/ 68743 w 152818"/>
                <a:gd name="connsiteY9" fmla="*/ 2081 h 250182"/>
                <a:gd name="connsiteX10" fmla="*/ 67501 w 152818"/>
                <a:gd name="connsiteY10" fmla="*/ 2811 h 250182"/>
                <a:gd name="connsiteX11" fmla="*/ 65019 w 152818"/>
                <a:gd name="connsiteY11" fmla="*/ 4928 h 250182"/>
                <a:gd name="connsiteX12" fmla="*/ 4709 w 152818"/>
                <a:gd name="connsiteY12" fmla="*/ 67647 h 250182"/>
                <a:gd name="connsiteX13" fmla="*/ 4709 w 152818"/>
                <a:gd name="connsiteY13" fmla="*/ 91377 h 250182"/>
                <a:gd name="connsiteX14" fmla="*/ 16100 w 152818"/>
                <a:gd name="connsiteY14" fmla="*/ 96269 h 250182"/>
                <a:gd name="connsiteX15" fmla="*/ 27490 w 152818"/>
                <a:gd name="connsiteY15" fmla="*/ 91377 h 250182"/>
                <a:gd name="connsiteX16" fmla="*/ 60273 w 152818"/>
                <a:gd name="connsiteY16" fmla="*/ 57280 h 250182"/>
                <a:gd name="connsiteX17" fmla="*/ 60273 w 152818"/>
                <a:gd name="connsiteY17" fmla="*/ 233389 h 250182"/>
                <a:gd name="connsiteX18" fmla="*/ 76409 w 152818"/>
                <a:gd name="connsiteY18" fmla="*/ 250183 h 250182"/>
                <a:gd name="connsiteX19" fmla="*/ 92545 w 152818"/>
                <a:gd name="connsiteY19" fmla="*/ 233389 h 250182"/>
                <a:gd name="connsiteX20" fmla="*/ 92545 w 152818"/>
                <a:gd name="connsiteY20" fmla="*/ 57280 h 250182"/>
                <a:gd name="connsiteX21" fmla="*/ 125329 w 152818"/>
                <a:gd name="connsiteY21" fmla="*/ 91377 h 250182"/>
                <a:gd name="connsiteX22" fmla="*/ 136719 w 152818"/>
                <a:gd name="connsiteY22" fmla="*/ 96269 h 250182"/>
                <a:gd name="connsiteX23" fmla="*/ 148109 w 152818"/>
                <a:gd name="connsiteY23" fmla="*/ 91377 h 250182"/>
                <a:gd name="connsiteX24" fmla="*/ 148109 w 152818"/>
                <a:gd name="connsiteY24" fmla="*/ 67647 h 250182"/>
                <a:gd name="connsiteX25" fmla="*/ 87799 w 152818"/>
                <a:gd name="connsiteY25" fmla="*/ 4928 h 25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818" h="250182">
                  <a:moveTo>
                    <a:pt x="88018" y="4928"/>
                  </a:moveTo>
                  <a:cubicBezTo>
                    <a:pt x="87288" y="4125"/>
                    <a:pt x="86412" y="3468"/>
                    <a:pt x="85536" y="2811"/>
                  </a:cubicBezTo>
                  <a:cubicBezTo>
                    <a:pt x="85098" y="2519"/>
                    <a:pt x="84660" y="2373"/>
                    <a:pt x="84222" y="2081"/>
                  </a:cubicBezTo>
                  <a:cubicBezTo>
                    <a:pt x="83711" y="1789"/>
                    <a:pt x="83272" y="1497"/>
                    <a:pt x="82688" y="1278"/>
                  </a:cubicBezTo>
                  <a:cubicBezTo>
                    <a:pt x="82177" y="1059"/>
                    <a:pt x="81593" y="913"/>
                    <a:pt x="81009" y="767"/>
                  </a:cubicBezTo>
                  <a:cubicBezTo>
                    <a:pt x="80571" y="621"/>
                    <a:pt x="80133" y="475"/>
                    <a:pt x="79622" y="329"/>
                  </a:cubicBezTo>
                  <a:cubicBezTo>
                    <a:pt x="77577" y="-110"/>
                    <a:pt x="75387" y="-110"/>
                    <a:pt x="73270" y="329"/>
                  </a:cubicBezTo>
                  <a:cubicBezTo>
                    <a:pt x="72832" y="402"/>
                    <a:pt x="72393" y="621"/>
                    <a:pt x="71882" y="767"/>
                  </a:cubicBezTo>
                  <a:cubicBezTo>
                    <a:pt x="71298" y="913"/>
                    <a:pt x="70787" y="1059"/>
                    <a:pt x="70276" y="1278"/>
                  </a:cubicBezTo>
                  <a:cubicBezTo>
                    <a:pt x="69765" y="1497"/>
                    <a:pt x="69254" y="1862"/>
                    <a:pt x="68743" y="2081"/>
                  </a:cubicBezTo>
                  <a:cubicBezTo>
                    <a:pt x="68305" y="2300"/>
                    <a:pt x="67867" y="2519"/>
                    <a:pt x="67501" y="2811"/>
                  </a:cubicBezTo>
                  <a:cubicBezTo>
                    <a:pt x="66625" y="3468"/>
                    <a:pt x="65749" y="4125"/>
                    <a:pt x="65019" y="4928"/>
                  </a:cubicBezTo>
                  <a:lnTo>
                    <a:pt x="4709" y="67647"/>
                  </a:lnTo>
                  <a:cubicBezTo>
                    <a:pt x="-1570" y="74219"/>
                    <a:pt x="-1570" y="84806"/>
                    <a:pt x="4709" y="91377"/>
                  </a:cubicBezTo>
                  <a:cubicBezTo>
                    <a:pt x="7849" y="94663"/>
                    <a:pt x="12011" y="96269"/>
                    <a:pt x="16100" y="96269"/>
                  </a:cubicBezTo>
                  <a:cubicBezTo>
                    <a:pt x="20188" y="96269"/>
                    <a:pt x="24350" y="94663"/>
                    <a:pt x="27490" y="91377"/>
                  </a:cubicBezTo>
                  <a:lnTo>
                    <a:pt x="60273" y="57280"/>
                  </a:lnTo>
                  <a:lnTo>
                    <a:pt x="60273" y="233389"/>
                  </a:lnTo>
                  <a:cubicBezTo>
                    <a:pt x="60273" y="242662"/>
                    <a:pt x="67501" y="250183"/>
                    <a:pt x="76409" y="250183"/>
                  </a:cubicBezTo>
                  <a:cubicBezTo>
                    <a:pt x="85317" y="250183"/>
                    <a:pt x="92545" y="242662"/>
                    <a:pt x="92545" y="233389"/>
                  </a:cubicBezTo>
                  <a:lnTo>
                    <a:pt x="92545" y="57280"/>
                  </a:lnTo>
                  <a:lnTo>
                    <a:pt x="125329" y="91377"/>
                  </a:lnTo>
                  <a:cubicBezTo>
                    <a:pt x="128468" y="94663"/>
                    <a:pt x="132630" y="96269"/>
                    <a:pt x="136719" y="96269"/>
                  </a:cubicBezTo>
                  <a:cubicBezTo>
                    <a:pt x="140808" y="96269"/>
                    <a:pt x="144969" y="94663"/>
                    <a:pt x="148109" y="91377"/>
                  </a:cubicBezTo>
                  <a:cubicBezTo>
                    <a:pt x="154388" y="84806"/>
                    <a:pt x="154388" y="74219"/>
                    <a:pt x="148109" y="67647"/>
                  </a:cubicBezTo>
                  <a:lnTo>
                    <a:pt x="87799" y="4928"/>
                  </a:lnTo>
                  <a:close/>
                </a:path>
              </a:pathLst>
            </a:custGeom>
            <a:grpFill/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7" name="Forme libre 386">
              <a:extLst>
                <a:ext uri="{FF2B5EF4-FFF2-40B4-BE49-F238E27FC236}">
                  <a16:creationId xmlns:a16="http://schemas.microsoft.com/office/drawing/2014/main" id="{4F3B62C7-FDE9-394F-90A9-866EC135243D}"/>
                </a:ext>
              </a:extLst>
            </p:cNvPr>
            <p:cNvSpPr/>
            <p:nvPr/>
          </p:nvSpPr>
          <p:spPr>
            <a:xfrm>
              <a:off x="8444277" y="2176934"/>
              <a:ext cx="179431" cy="186733"/>
            </a:xfrm>
            <a:custGeom>
              <a:avLst/>
              <a:gdLst>
                <a:gd name="connsiteX0" fmla="*/ 163442 w 179431"/>
                <a:gd name="connsiteY0" fmla="*/ 64435 h 186733"/>
                <a:gd name="connsiteX1" fmla="*/ 147306 w 179431"/>
                <a:gd name="connsiteY1" fmla="*/ 81228 h 186733"/>
                <a:gd name="connsiteX2" fmla="*/ 147306 w 179431"/>
                <a:gd name="connsiteY2" fmla="*/ 129490 h 186733"/>
                <a:gd name="connsiteX3" fmla="*/ 27563 w 179431"/>
                <a:gd name="connsiteY3" fmla="*/ 4928 h 186733"/>
                <a:gd name="connsiteX4" fmla="*/ 4709 w 179431"/>
                <a:gd name="connsiteY4" fmla="*/ 4928 h 186733"/>
                <a:gd name="connsiteX5" fmla="*/ 4709 w 179431"/>
                <a:gd name="connsiteY5" fmla="*/ 28658 h 186733"/>
                <a:gd name="connsiteX6" fmla="*/ 124452 w 179431"/>
                <a:gd name="connsiteY6" fmla="*/ 153147 h 186733"/>
                <a:gd name="connsiteX7" fmla="*/ 78089 w 179431"/>
                <a:gd name="connsiteY7" fmla="*/ 153147 h 186733"/>
                <a:gd name="connsiteX8" fmla="*/ 61952 w 179431"/>
                <a:gd name="connsiteY8" fmla="*/ 169940 h 186733"/>
                <a:gd name="connsiteX9" fmla="*/ 78089 w 179431"/>
                <a:gd name="connsiteY9" fmla="*/ 186733 h 186733"/>
                <a:gd name="connsiteX10" fmla="*/ 163369 w 179431"/>
                <a:gd name="connsiteY10" fmla="*/ 186733 h 186733"/>
                <a:gd name="connsiteX11" fmla="*/ 166509 w 179431"/>
                <a:gd name="connsiteY11" fmla="*/ 186368 h 186733"/>
                <a:gd name="connsiteX12" fmla="*/ 167896 w 179431"/>
                <a:gd name="connsiteY12" fmla="*/ 185930 h 186733"/>
                <a:gd name="connsiteX13" fmla="*/ 169502 w 179431"/>
                <a:gd name="connsiteY13" fmla="*/ 185419 h 186733"/>
                <a:gd name="connsiteX14" fmla="*/ 171108 w 179431"/>
                <a:gd name="connsiteY14" fmla="*/ 184543 h 186733"/>
                <a:gd name="connsiteX15" fmla="*/ 172277 w 179431"/>
                <a:gd name="connsiteY15" fmla="*/ 183886 h 186733"/>
                <a:gd name="connsiteX16" fmla="*/ 176730 w 179431"/>
                <a:gd name="connsiteY16" fmla="*/ 179213 h 186733"/>
                <a:gd name="connsiteX17" fmla="*/ 177315 w 179431"/>
                <a:gd name="connsiteY17" fmla="*/ 178045 h 186733"/>
                <a:gd name="connsiteX18" fmla="*/ 178191 w 179431"/>
                <a:gd name="connsiteY18" fmla="*/ 176365 h 186733"/>
                <a:gd name="connsiteX19" fmla="*/ 178702 w 179431"/>
                <a:gd name="connsiteY19" fmla="*/ 174759 h 186733"/>
                <a:gd name="connsiteX20" fmla="*/ 179140 w 179431"/>
                <a:gd name="connsiteY20" fmla="*/ 173299 h 186733"/>
                <a:gd name="connsiteX21" fmla="*/ 179432 w 179431"/>
                <a:gd name="connsiteY21" fmla="*/ 170013 h 186733"/>
                <a:gd name="connsiteX22" fmla="*/ 179432 w 179431"/>
                <a:gd name="connsiteY22" fmla="*/ 81301 h 186733"/>
                <a:gd name="connsiteX23" fmla="*/ 163296 w 179431"/>
                <a:gd name="connsiteY23" fmla="*/ 64508 h 18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9431" h="186733">
                  <a:moveTo>
                    <a:pt x="163442" y="64435"/>
                  </a:moveTo>
                  <a:cubicBezTo>
                    <a:pt x="154534" y="64435"/>
                    <a:pt x="147306" y="71955"/>
                    <a:pt x="147306" y="81228"/>
                  </a:cubicBezTo>
                  <a:lnTo>
                    <a:pt x="147306" y="129490"/>
                  </a:lnTo>
                  <a:lnTo>
                    <a:pt x="27563" y="4928"/>
                  </a:lnTo>
                  <a:cubicBezTo>
                    <a:pt x="21284" y="-1643"/>
                    <a:pt x="11062" y="-1643"/>
                    <a:pt x="4709" y="4928"/>
                  </a:cubicBezTo>
                  <a:cubicBezTo>
                    <a:pt x="-1570" y="11500"/>
                    <a:pt x="-1570" y="22087"/>
                    <a:pt x="4709" y="28658"/>
                  </a:cubicBezTo>
                  <a:lnTo>
                    <a:pt x="124452" y="153147"/>
                  </a:lnTo>
                  <a:lnTo>
                    <a:pt x="78089" y="153147"/>
                  </a:lnTo>
                  <a:cubicBezTo>
                    <a:pt x="69181" y="153147"/>
                    <a:pt x="61952" y="160667"/>
                    <a:pt x="61952" y="169940"/>
                  </a:cubicBezTo>
                  <a:cubicBezTo>
                    <a:pt x="61952" y="179213"/>
                    <a:pt x="69181" y="186733"/>
                    <a:pt x="78089" y="186733"/>
                  </a:cubicBezTo>
                  <a:lnTo>
                    <a:pt x="163369" y="186733"/>
                  </a:lnTo>
                  <a:cubicBezTo>
                    <a:pt x="164464" y="186733"/>
                    <a:pt x="165486" y="186587"/>
                    <a:pt x="166509" y="186368"/>
                  </a:cubicBezTo>
                  <a:cubicBezTo>
                    <a:pt x="167020" y="186295"/>
                    <a:pt x="167458" y="186076"/>
                    <a:pt x="167896" y="185930"/>
                  </a:cubicBezTo>
                  <a:cubicBezTo>
                    <a:pt x="168407" y="185784"/>
                    <a:pt x="168991" y="185638"/>
                    <a:pt x="169502" y="185419"/>
                  </a:cubicBezTo>
                  <a:cubicBezTo>
                    <a:pt x="170086" y="185200"/>
                    <a:pt x="170597" y="184835"/>
                    <a:pt x="171108" y="184543"/>
                  </a:cubicBezTo>
                  <a:cubicBezTo>
                    <a:pt x="171473" y="184324"/>
                    <a:pt x="171912" y="184105"/>
                    <a:pt x="172277" y="183886"/>
                  </a:cubicBezTo>
                  <a:cubicBezTo>
                    <a:pt x="174029" y="182645"/>
                    <a:pt x="175562" y="181038"/>
                    <a:pt x="176730" y="179213"/>
                  </a:cubicBezTo>
                  <a:cubicBezTo>
                    <a:pt x="176949" y="178848"/>
                    <a:pt x="177096" y="178410"/>
                    <a:pt x="177315" y="178045"/>
                  </a:cubicBezTo>
                  <a:cubicBezTo>
                    <a:pt x="177607" y="177461"/>
                    <a:pt x="177972" y="176950"/>
                    <a:pt x="178191" y="176365"/>
                  </a:cubicBezTo>
                  <a:cubicBezTo>
                    <a:pt x="178410" y="175854"/>
                    <a:pt x="178556" y="175270"/>
                    <a:pt x="178702" y="174759"/>
                  </a:cubicBezTo>
                  <a:cubicBezTo>
                    <a:pt x="178848" y="174248"/>
                    <a:pt x="178994" y="173810"/>
                    <a:pt x="179140" y="173299"/>
                  </a:cubicBezTo>
                  <a:cubicBezTo>
                    <a:pt x="179359" y="172204"/>
                    <a:pt x="179432" y="171108"/>
                    <a:pt x="179432" y="170013"/>
                  </a:cubicBezTo>
                  <a:lnTo>
                    <a:pt x="179432" y="81301"/>
                  </a:lnTo>
                  <a:cubicBezTo>
                    <a:pt x="179432" y="72028"/>
                    <a:pt x="172204" y="64508"/>
                    <a:pt x="163296" y="64508"/>
                  </a:cubicBezTo>
                  <a:close/>
                </a:path>
              </a:pathLst>
            </a:custGeom>
            <a:solidFill>
              <a:schemeClr val="tx1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8" name="Forme libre 387">
              <a:extLst>
                <a:ext uri="{FF2B5EF4-FFF2-40B4-BE49-F238E27FC236}">
                  <a16:creationId xmlns:a16="http://schemas.microsoft.com/office/drawing/2014/main" id="{4D6D6F77-F9E8-A440-825D-3C612A1DE709}"/>
                </a:ext>
              </a:extLst>
            </p:cNvPr>
            <p:cNvSpPr/>
            <p:nvPr/>
          </p:nvSpPr>
          <p:spPr>
            <a:xfrm>
              <a:off x="8493087" y="1991551"/>
              <a:ext cx="240544" cy="159061"/>
            </a:xfrm>
            <a:custGeom>
              <a:avLst/>
              <a:gdLst>
                <a:gd name="connsiteX0" fmla="*/ 240289 w 240544"/>
                <a:gd name="connsiteY0" fmla="*/ 76190 h 159061"/>
                <a:gd name="connsiteX1" fmla="*/ 239924 w 240544"/>
                <a:gd name="connsiteY1" fmla="*/ 74803 h 159061"/>
                <a:gd name="connsiteX2" fmla="*/ 239413 w 240544"/>
                <a:gd name="connsiteY2" fmla="*/ 73051 h 159061"/>
                <a:gd name="connsiteX3" fmla="*/ 238610 w 240544"/>
                <a:gd name="connsiteY3" fmla="*/ 71517 h 159061"/>
                <a:gd name="connsiteX4" fmla="*/ 237880 w 240544"/>
                <a:gd name="connsiteY4" fmla="*/ 70203 h 159061"/>
                <a:gd name="connsiteX5" fmla="*/ 235835 w 240544"/>
                <a:gd name="connsiteY5" fmla="*/ 67647 h 159061"/>
                <a:gd name="connsiteX6" fmla="*/ 175526 w 240544"/>
                <a:gd name="connsiteY6" fmla="*/ 4928 h 159061"/>
                <a:gd name="connsiteX7" fmla="*/ 152672 w 240544"/>
                <a:gd name="connsiteY7" fmla="*/ 4928 h 159061"/>
                <a:gd name="connsiteX8" fmla="*/ 152672 w 240544"/>
                <a:gd name="connsiteY8" fmla="*/ 28658 h 159061"/>
                <a:gd name="connsiteX9" fmla="*/ 185456 w 240544"/>
                <a:gd name="connsiteY9" fmla="*/ 62756 h 159061"/>
                <a:gd name="connsiteX10" fmla="*/ 16136 w 240544"/>
                <a:gd name="connsiteY10" fmla="*/ 62756 h 159061"/>
                <a:gd name="connsiteX11" fmla="*/ 0 w 240544"/>
                <a:gd name="connsiteY11" fmla="*/ 79549 h 159061"/>
                <a:gd name="connsiteX12" fmla="*/ 16136 w 240544"/>
                <a:gd name="connsiteY12" fmla="*/ 96342 h 159061"/>
                <a:gd name="connsiteX13" fmla="*/ 185456 w 240544"/>
                <a:gd name="connsiteY13" fmla="*/ 96342 h 159061"/>
                <a:gd name="connsiteX14" fmla="*/ 152672 w 240544"/>
                <a:gd name="connsiteY14" fmla="*/ 130440 h 159061"/>
                <a:gd name="connsiteX15" fmla="*/ 152672 w 240544"/>
                <a:gd name="connsiteY15" fmla="*/ 154169 h 159061"/>
                <a:gd name="connsiteX16" fmla="*/ 164062 w 240544"/>
                <a:gd name="connsiteY16" fmla="*/ 159061 h 159061"/>
                <a:gd name="connsiteX17" fmla="*/ 175453 w 240544"/>
                <a:gd name="connsiteY17" fmla="*/ 154169 h 159061"/>
                <a:gd name="connsiteX18" fmla="*/ 235762 w 240544"/>
                <a:gd name="connsiteY18" fmla="*/ 91377 h 159061"/>
                <a:gd name="connsiteX19" fmla="*/ 235981 w 240544"/>
                <a:gd name="connsiteY19" fmla="*/ 91085 h 159061"/>
                <a:gd name="connsiteX20" fmla="*/ 237807 w 240544"/>
                <a:gd name="connsiteY20" fmla="*/ 88822 h 159061"/>
                <a:gd name="connsiteX21" fmla="*/ 238537 w 240544"/>
                <a:gd name="connsiteY21" fmla="*/ 87507 h 159061"/>
                <a:gd name="connsiteX22" fmla="*/ 239340 w 240544"/>
                <a:gd name="connsiteY22" fmla="*/ 85974 h 159061"/>
                <a:gd name="connsiteX23" fmla="*/ 239851 w 240544"/>
                <a:gd name="connsiteY23" fmla="*/ 84222 h 159061"/>
                <a:gd name="connsiteX24" fmla="*/ 240216 w 240544"/>
                <a:gd name="connsiteY24" fmla="*/ 82834 h 159061"/>
                <a:gd name="connsiteX25" fmla="*/ 240216 w 240544"/>
                <a:gd name="connsiteY25" fmla="*/ 76263 h 15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0544" h="159061">
                  <a:moveTo>
                    <a:pt x="240289" y="76190"/>
                  </a:moveTo>
                  <a:cubicBezTo>
                    <a:pt x="240216" y="75752"/>
                    <a:pt x="239997" y="75241"/>
                    <a:pt x="239924" y="74803"/>
                  </a:cubicBezTo>
                  <a:cubicBezTo>
                    <a:pt x="239778" y="74219"/>
                    <a:pt x="239632" y="73635"/>
                    <a:pt x="239413" y="73051"/>
                  </a:cubicBezTo>
                  <a:cubicBezTo>
                    <a:pt x="239194" y="72466"/>
                    <a:pt x="238902" y="72028"/>
                    <a:pt x="238610" y="71517"/>
                  </a:cubicBezTo>
                  <a:cubicBezTo>
                    <a:pt x="238391" y="71079"/>
                    <a:pt x="238172" y="70568"/>
                    <a:pt x="237880" y="70203"/>
                  </a:cubicBezTo>
                  <a:cubicBezTo>
                    <a:pt x="237296" y="69254"/>
                    <a:pt x="236638" y="68378"/>
                    <a:pt x="235835" y="67647"/>
                  </a:cubicBezTo>
                  <a:lnTo>
                    <a:pt x="175526" y="4928"/>
                  </a:lnTo>
                  <a:cubicBezTo>
                    <a:pt x="169247" y="-1643"/>
                    <a:pt x="159025" y="-1643"/>
                    <a:pt x="152672" y="4928"/>
                  </a:cubicBezTo>
                  <a:cubicBezTo>
                    <a:pt x="146393" y="11500"/>
                    <a:pt x="146393" y="22087"/>
                    <a:pt x="152672" y="28658"/>
                  </a:cubicBezTo>
                  <a:lnTo>
                    <a:pt x="185456" y="62756"/>
                  </a:lnTo>
                  <a:lnTo>
                    <a:pt x="16136" y="62756"/>
                  </a:lnTo>
                  <a:cubicBezTo>
                    <a:pt x="7228" y="62756"/>
                    <a:pt x="0" y="70276"/>
                    <a:pt x="0" y="79549"/>
                  </a:cubicBezTo>
                  <a:cubicBezTo>
                    <a:pt x="0" y="88822"/>
                    <a:pt x="7228" y="96342"/>
                    <a:pt x="16136" y="96342"/>
                  </a:cubicBezTo>
                  <a:lnTo>
                    <a:pt x="185456" y="96342"/>
                  </a:lnTo>
                  <a:lnTo>
                    <a:pt x="152672" y="130440"/>
                  </a:lnTo>
                  <a:cubicBezTo>
                    <a:pt x="146393" y="137011"/>
                    <a:pt x="146393" y="147598"/>
                    <a:pt x="152672" y="154169"/>
                  </a:cubicBezTo>
                  <a:cubicBezTo>
                    <a:pt x="155812" y="157455"/>
                    <a:pt x="159974" y="159061"/>
                    <a:pt x="164062" y="159061"/>
                  </a:cubicBezTo>
                  <a:cubicBezTo>
                    <a:pt x="168151" y="159061"/>
                    <a:pt x="172313" y="157455"/>
                    <a:pt x="175453" y="154169"/>
                  </a:cubicBezTo>
                  <a:lnTo>
                    <a:pt x="235762" y="91377"/>
                  </a:lnTo>
                  <a:cubicBezTo>
                    <a:pt x="235762" y="91377"/>
                    <a:pt x="235908" y="91231"/>
                    <a:pt x="235981" y="91085"/>
                  </a:cubicBezTo>
                  <a:cubicBezTo>
                    <a:pt x="236638" y="90355"/>
                    <a:pt x="237223" y="89625"/>
                    <a:pt x="237807" y="88822"/>
                  </a:cubicBezTo>
                  <a:cubicBezTo>
                    <a:pt x="238099" y="88384"/>
                    <a:pt x="238245" y="87945"/>
                    <a:pt x="238537" y="87507"/>
                  </a:cubicBezTo>
                  <a:cubicBezTo>
                    <a:pt x="238829" y="86996"/>
                    <a:pt x="239121" y="86485"/>
                    <a:pt x="239340" y="85974"/>
                  </a:cubicBezTo>
                  <a:cubicBezTo>
                    <a:pt x="239559" y="85390"/>
                    <a:pt x="239705" y="84806"/>
                    <a:pt x="239851" y="84222"/>
                  </a:cubicBezTo>
                  <a:cubicBezTo>
                    <a:pt x="239997" y="83784"/>
                    <a:pt x="240143" y="83272"/>
                    <a:pt x="240216" y="82834"/>
                  </a:cubicBezTo>
                  <a:cubicBezTo>
                    <a:pt x="240654" y="80644"/>
                    <a:pt x="240654" y="78454"/>
                    <a:pt x="240216" y="76263"/>
                  </a:cubicBezTo>
                  <a:close/>
                </a:path>
              </a:pathLst>
            </a:custGeom>
            <a:grpFill/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9" name="Forme libre 388">
              <a:extLst>
                <a:ext uri="{FF2B5EF4-FFF2-40B4-BE49-F238E27FC236}">
                  <a16:creationId xmlns:a16="http://schemas.microsoft.com/office/drawing/2014/main" id="{00441366-19C5-0B43-96E3-F2E84B5E0AAD}"/>
                </a:ext>
              </a:extLst>
            </p:cNvPr>
            <p:cNvSpPr/>
            <p:nvPr/>
          </p:nvSpPr>
          <p:spPr>
            <a:xfrm>
              <a:off x="8444350" y="1778533"/>
              <a:ext cx="179504" cy="186769"/>
            </a:xfrm>
            <a:custGeom>
              <a:avLst/>
              <a:gdLst>
                <a:gd name="connsiteX0" fmla="*/ 16173 w 179504"/>
                <a:gd name="connsiteY0" fmla="*/ 186624 h 186769"/>
                <a:gd name="connsiteX1" fmla="*/ 27563 w 179504"/>
                <a:gd name="connsiteY1" fmla="*/ 181732 h 186769"/>
                <a:gd name="connsiteX2" fmla="*/ 147233 w 179504"/>
                <a:gd name="connsiteY2" fmla="*/ 57243 h 186769"/>
                <a:gd name="connsiteX3" fmla="*/ 147233 w 179504"/>
                <a:gd name="connsiteY3" fmla="*/ 105432 h 186769"/>
                <a:gd name="connsiteX4" fmla="*/ 163369 w 179504"/>
                <a:gd name="connsiteY4" fmla="*/ 122226 h 186769"/>
                <a:gd name="connsiteX5" fmla="*/ 179505 w 179504"/>
                <a:gd name="connsiteY5" fmla="*/ 105432 h 186769"/>
                <a:gd name="connsiteX6" fmla="*/ 179505 w 179504"/>
                <a:gd name="connsiteY6" fmla="*/ 16720 h 186769"/>
                <a:gd name="connsiteX7" fmla="*/ 179213 w 179504"/>
                <a:gd name="connsiteY7" fmla="*/ 13435 h 186769"/>
                <a:gd name="connsiteX8" fmla="*/ 178775 w 179504"/>
                <a:gd name="connsiteY8" fmla="*/ 11974 h 186769"/>
                <a:gd name="connsiteX9" fmla="*/ 178264 w 179504"/>
                <a:gd name="connsiteY9" fmla="*/ 10295 h 186769"/>
                <a:gd name="connsiteX10" fmla="*/ 177388 w 179504"/>
                <a:gd name="connsiteY10" fmla="*/ 8689 h 186769"/>
                <a:gd name="connsiteX11" fmla="*/ 176731 w 179504"/>
                <a:gd name="connsiteY11" fmla="*/ 7447 h 186769"/>
                <a:gd name="connsiteX12" fmla="*/ 172277 w 179504"/>
                <a:gd name="connsiteY12" fmla="*/ 2775 h 186769"/>
                <a:gd name="connsiteX13" fmla="*/ 171108 w 179504"/>
                <a:gd name="connsiteY13" fmla="*/ 2117 h 186769"/>
                <a:gd name="connsiteX14" fmla="*/ 169502 w 179504"/>
                <a:gd name="connsiteY14" fmla="*/ 1241 h 186769"/>
                <a:gd name="connsiteX15" fmla="*/ 167896 w 179504"/>
                <a:gd name="connsiteY15" fmla="*/ 730 h 186769"/>
                <a:gd name="connsiteX16" fmla="*/ 166436 w 179504"/>
                <a:gd name="connsiteY16" fmla="*/ 292 h 186769"/>
                <a:gd name="connsiteX17" fmla="*/ 163369 w 179504"/>
                <a:gd name="connsiteY17" fmla="*/ 0 h 186769"/>
                <a:gd name="connsiteX18" fmla="*/ 78016 w 179504"/>
                <a:gd name="connsiteY18" fmla="*/ 0 h 186769"/>
                <a:gd name="connsiteX19" fmla="*/ 61879 w 179504"/>
                <a:gd name="connsiteY19" fmla="*/ 16793 h 186769"/>
                <a:gd name="connsiteX20" fmla="*/ 78016 w 179504"/>
                <a:gd name="connsiteY20" fmla="*/ 33586 h 186769"/>
                <a:gd name="connsiteX21" fmla="*/ 124379 w 179504"/>
                <a:gd name="connsiteY21" fmla="*/ 33586 h 186769"/>
                <a:gd name="connsiteX22" fmla="*/ 4709 w 179504"/>
                <a:gd name="connsiteY22" fmla="*/ 158148 h 186769"/>
                <a:gd name="connsiteX23" fmla="*/ 4709 w 179504"/>
                <a:gd name="connsiteY23" fmla="*/ 181878 h 186769"/>
                <a:gd name="connsiteX24" fmla="*/ 16100 w 179504"/>
                <a:gd name="connsiteY24" fmla="*/ 186770 h 18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9504" h="186769">
                  <a:moveTo>
                    <a:pt x="16173" y="186624"/>
                  </a:moveTo>
                  <a:cubicBezTo>
                    <a:pt x="20261" y="186624"/>
                    <a:pt x="24423" y="185018"/>
                    <a:pt x="27563" y="181732"/>
                  </a:cubicBezTo>
                  <a:lnTo>
                    <a:pt x="147233" y="57243"/>
                  </a:lnTo>
                  <a:lnTo>
                    <a:pt x="147233" y="105432"/>
                  </a:lnTo>
                  <a:cubicBezTo>
                    <a:pt x="147233" y="114705"/>
                    <a:pt x="154461" y="122226"/>
                    <a:pt x="163369" y="122226"/>
                  </a:cubicBezTo>
                  <a:cubicBezTo>
                    <a:pt x="172277" y="122226"/>
                    <a:pt x="179505" y="114705"/>
                    <a:pt x="179505" y="105432"/>
                  </a:cubicBezTo>
                  <a:lnTo>
                    <a:pt x="179505" y="16720"/>
                  </a:lnTo>
                  <a:cubicBezTo>
                    <a:pt x="179505" y="15625"/>
                    <a:pt x="179432" y="14530"/>
                    <a:pt x="179213" y="13435"/>
                  </a:cubicBezTo>
                  <a:cubicBezTo>
                    <a:pt x="179140" y="12923"/>
                    <a:pt x="178921" y="12485"/>
                    <a:pt x="178775" y="11974"/>
                  </a:cubicBezTo>
                  <a:cubicBezTo>
                    <a:pt x="178629" y="11390"/>
                    <a:pt x="178483" y="10806"/>
                    <a:pt x="178264" y="10295"/>
                  </a:cubicBezTo>
                  <a:cubicBezTo>
                    <a:pt x="178045" y="9711"/>
                    <a:pt x="177680" y="9200"/>
                    <a:pt x="177388" y="8689"/>
                  </a:cubicBezTo>
                  <a:cubicBezTo>
                    <a:pt x="177169" y="8251"/>
                    <a:pt x="177023" y="7812"/>
                    <a:pt x="176731" y="7447"/>
                  </a:cubicBezTo>
                  <a:cubicBezTo>
                    <a:pt x="175562" y="5622"/>
                    <a:pt x="174029" y="4016"/>
                    <a:pt x="172277" y="2775"/>
                  </a:cubicBezTo>
                  <a:cubicBezTo>
                    <a:pt x="171912" y="2482"/>
                    <a:pt x="171474" y="2336"/>
                    <a:pt x="171108" y="2117"/>
                  </a:cubicBezTo>
                  <a:cubicBezTo>
                    <a:pt x="170597" y="1825"/>
                    <a:pt x="170086" y="1460"/>
                    <a:pt x="169502" y="1241"/>
                  </a:cubicBezTo>
                  <a:cubicBezTo>
                    <a:pt x="168991" y="1022"/>
                    <a:pt x="168480" y="876"/>
                    <a:pt x="167896" y="730"/>
                  </a:cubicBezTo>
                  <a:cubicBezTo>
                    <a:pt x="167458" y="584"/>
                    <a:pt x="166947" y="438"/>
                    <a:pt x="166436" y="292"/>
                  </a:cubicBezTo>
                  <a:cubicBezTo>
                    <a:pt x="165413" y="73"/>
                    <a:pt x="164391" y="0"/>
                    <a:pt x="163369" y="0"/>
                  </a:cubicBezTo>
                  <a:lnTo>
                    <a:pt x="78016" y="0"/>
                  </a:lnTo>
                  <a:cubicBezTo>
                    <a:pt x="69108" y="0"/>
                    <a:pt x="61879" y="7520"/>
                    <a:pt x="61879" y="16793"/>
                  </a:cubicBezTo>
                  <a:cubicBezTo>
                    <a:pt x="61879" y="26066"/>
                    <a:pt x="69108" y="33586"/>
                    <a:pt x="78016" y="33586"/>
                  </a:cubicBezTo>
                  <a:lnTo>
                    <a:pt x="124379" y="33586"/>
                  </a:lnTo>
                  <a:lnTo>
                    <a:pt x="4709" y="158148"/>
                  </a:lnTo>
                  <a:cubicBezTo>
                    <a:pt x="-1570" y="164720"/>
                    <a:pt x="-1570" y="175307"/>
                    <a:pt x="4709" y="181878"/>
                  </a:cubicBezTo>
                  <a:cubicBezTo>
                    <a:pt x="7849" y="185164"/>
                    <a:pt x="12011" y="186770"/>
                    <a:pt x="16100" y="186770"/>
                  </a:cubicBezTo>
                  <a:close/>
                </a:path>
              </a:pathLst>
            </a:custGeom>
            <a:solidFill>
              <a:schemeClr val="tx1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0" name="Forme libre 389">
              <a:extLst>
                <a:ext uri="{FF2B5EF4-FFF2-40B4-BE49-F238E27FC236}">
                  <a16:creationId xmlns:a16="http://schemas.microsoft.com/office/drawing/2014/main" id="{B30709ED-9A06-BF45-8F83-8223FA70851A}"/>
                </a:ext>
              </a:extLst>
            </p:cNvPr>
            <p:cNvSpPr/>
            <p:nvPr/>
          </p:nvSpPr>
          <p:spPr>
            <a:xfrm>
              <a:off x="7774994" y="1519114"/>
              <a:ext cx="354994" cy="806074"/>
            </a:xfrm>
            <a:custGeom>
              <a:avLst/>
              <a:gdLst>
                <a:gd name="connsiteX0" fmla="*/ 354994 w 354994"/>
                <a:gd name="connsiteY0" fmla="*/ 202687 h 806074"/>
                <a:gd name="connsiteX1" fmla="*/ 354994 w 354994"/>
                <a:gd name="connsiteY1" fmla="*/ 201884 h 806074"/>
                <a:gd name="connsiteX2" fmla="*/ 354994 w 354994"/>
                <a:gd name="connsiteY2" fmla="*/ 201519 h 806074"/>
                <a:gd name="connsiteX3" fmla="*/ 354994 w 354994"/>
                <a:gd name="connsiteY3" fmla="*/ 90464 h 806074"/>
                <a:gd name="connsiteX4" fmla="*/ 354994 w 354994"/>
                <a:gd name="connsiteY4" fmla="*/ 89661 h 806074"/>
                <a:gd name="connsiteX5" fmla="*/ 222620 w 354994"/>
                <a:gd name="connsiteY5" fmla="*/ 2702 h 806074"/>
                <a:gd name="connsiteX6" fmla="*/ 177643 w 354994"/>
                <a:gd name="connsiteY6" fmla="*/ 0 h 806074"/>
                <a:gd name="connsiteX7" fmla="*/ 177351 w 354994"/>
                <a:gd name="connsiteY7" fmla="*/ 0 h 806074"/>
                <a:gd name="connsiteX8" fmla="*/ 132447 w 354994"/>
                <a:gd name="connsiteY8" fmla="*/ 2702 h 806074"/>
                <a:gd name="connsiteX9" fmla="*/ 0 w 354994"/>
                <a:gd name="connsiteY9" fmla="*/ 89661 h 806074"/>
                <a:gd name="connsiteX10" fmla="*/ 0 w 354994"/>
                <a:gd name="connsiteY10" fmla="*/ 716414 h 806074"/>
                <a:gd name="connsiteX11" fmla="*/ 177497 w 354994"/>
                <a:gd name="connsiteY11" fmla="*/ 806075 h 806074"/>
                <a:gd name="connsiteX12" fmla="*/ 244524 w 354994"/>
                <a:gd name="connsiteY12" fmla="*/ 800234 h 806074"/>
                <a:gd name="connsiteX13" fmla="*/ 244524 w 354994"/>
                <a:gd name="connsiteY13" fmla="*/ 791326 h 806074"/>
                <a:gd name="connsiteX14" fmla="*/ 239413 w 354994"/>
                <a:gd name="connsiteY14" fmla="*/ 767232 h 806074"/>
                <a:gd name="connsiteX15" fmla="*/ 239413 w 354994"/>
                <a:gd name="connsiteY15" fmla="*/ 762559 h 806074"/>
                <a:gd name="connsiteX16" fmla="*/ 177424 w 354994"/>
                <a:gd name="connsiteY16" fmla="*/ 768327 h 806074"/>
                <a:gd name="connsiteX17" fmla="*/ 36726 w 354994"/>
                <a:gd name="connsiteY17" fmla="*/ 716341 h 806074"/>
                <a:gd name="connsiteX18" fmla="*/ 36726 w 354994"/>
                <a:gd name="connsiteY18" fmla="*/ 659609 h 806074"/>
                <a:gd name="connsiteX19" fmla="*/ 177424 w 354994"/>
                <a:gd name="connsiteY19" fmla="*/ 693341 h 806074"/>
                <a:gd name="connsiteX20" fmla="*/ 239413 w 354994"/>
                <a:gd name="connsiteY20" fmla="*/ 687719 h 806074"/>
                <a:gd name="connsiteX21" fmla="*/ 239413 w 354994"/>
                <a:gd name="connsiteY21" fmla="*/ 655082 h 806074"/>
                <a:gd name="connsiteX22" fmla="*/ 177424 w 354994"/>
                <a:gd name="connsiteY22" fmla="*/ 660850 h 806074"/>
                <a:gd name="connsiteX23" fmla="*/ 36726 w 354994"/>
                <a:gd name="connsiteY23" fmla="*/ 608864 h 806074"/>
                <a:gd name="connsiteX24" fmla="*/ 36726 w 354994"/>
                <a:gd name="connsiteY24" fmla="*/ 560456 h 806074"/>
                <a:gd name="connsiteX25" fmla="*/ 177424 w 354994"/>
                <a:gd name="connsiteY25" fmla="*/ 591195 h 806074"/>
                <a:gd name="connsiteX26" fmla="*/ 239413 w 354994"/>
                <a:gd name="connsiteY26" fmla="*/ 586084 h 806074"/>
                <a:gd name="connsiteX27" fmla="*/ 256206 w 354994"/>
                <a:gd name="connsiteY27" fmla="*/ 544247 h 806074"/>
                <a:gd name="connsiteX28" fmla="*/ 177424 w 354994"/>
                <a:gd name="connsiteY28" fmla="*/ 553519 h 806074"/>
                <a:gd name="connsiteX29" fmla="*/ 36726 w 354994"/>
                <a:gd name="connsiteY29" fmla="*/ 501533 h 806074"/>
                <a:gd name="connsiteX30" fmla="*/ 36726 w 354994"/>
                <a:gd name="connsiteY30" fmla="*/ 448160 h 806074"/>
                <a:gd name="connsiteX31" fmla="*/ 177424 w 354994"/>
                <a:gd name="connsiteY31" fmla="*/ 478899 h 806074"/>
                <a:gd name="connsiteX32" fmla="*/ 283148 w 354994"/>
                <a:gd name="connsiteY32" fmla="*/ 463639 h 806074"/>
                <a:gd name="connsiteX33" fmla="*/ 318049 w 354994"/>
                <a:gd name="connsiteY33" fmla="*/ 447941 h 806074"/>
                <a:gd name="connsiteX34" fmla="*/ 318049 w 354994"/>
                <a:gd name="connsiteY34" fmla="*/ 501752 h 806074"/>
                <a:gd name="connsiteX35" fmla="*/ 315859 w 354994"/>
                <a:gd name="connsiteY35" fmla="*/ 510806 h 806074"/>
                <a:gd name="connsiteX36" fmla="*/ 354848 w 354994"/>
                <a:gd name="connsiteY36" fmla="*/ 502118 h 806074"/>
                <a:gd name="connsiteX37" fmla="*/ 354848 w 354994"/>
                <a:gd name="connsiteY37" fmla="*/ 429396 h 806074"/>
                <a:gd name="connsiteX38" fmla="*/ 354848 w 354994"/>
                <a:gd name="connsiteY38" fmla="*/ 428592 h 806074"/>
                <a:gd name="connsiteX39" fmla="*/ 354848 w 354994"/>
                <a:gd name="connsiteY39" fmla="*/ 428227 h 806074"/>
                <a:gd name="connsiteX40" fmla="*/ 354848 w 354994"/>
                <a:gd name="connsiteY40" fmla="*/ 317100 h 806074"/>
                <a:gd name="connsiteX41" fmla="*/ 354848 w 354994"/>
                <a:gd name="connsiteY41" fmla="*/ 316297 h 806074"/>
                <a:gd name="connsiteX42" fmla="*/ 354848 w 354994"/>
                <a:gd name="connsiteY42" fmla="*/ 315932 h 806074"/>
                <a:gd name="connsiteX43" fmla="*/ 354848 w 354994"/>
                <a:gd name="connsiteY43" fmla="*/ 202687 h 806074"/>
                <a:gd name="connsiteX44" fmla="*/ 136755 w 354994"/>
                <a:gd name="connsiteY44" fmla="*/ 40085 h 806074"/>
                <a:gd name="connsiteX45" fmla="*/ 177351 w 354994"/>
                <a:gd name="connsiteY45" fmla="*/ 37675 h 806074"/>
                <a:gd name="connsiteX46" fmla="*/ 177497 w 354994"/>
                <a:gd name="connsiteY46" fmla="*/ 37675 h 806074"/>
                <a:gd name="connsiteX47" fmla="*/ 218312 w 354994"/>
                <a:gd name="connsiteY47" fmla="*/ 40085 h 806074"/>
                <a:gd name="connsiteX48" fmla="*/ 304250 w 354994"/>
                <a:gd name="connsiteY48" fmla="*/ 69801 h 806074"/>
                <a:gd name="connsiteX49" fmla="*/ 177497 w 354994"/>
                <a:gd name="connsiteY49" fmla="*/ 101928 h 806074"/>
                <a:gd name="connsiteX50" fmla="*/ 50745 w 354994"/>
                <a:gd name="connsiteY50" fmla="*/ 69801 h 806074"/>
                <a:gd name="connsiteX51" fmla="*/ 136755 w 354994"/>
                <a:gd name="connsiteY51" fmla="*/ 40012 h 806074"/>
                <a:gd name="connsiteX52" fmla="*/ 318195 w 354994"/>
                <a:gd name="connsiteY52" fmla="*/ 389457 h 806074"/>
                <a:gd name="connsiteX53" fmla="*/ 177570 w 354994"/>
                <a:gd name="connsiteY53" fmla="*/ 441297 h 806074"/>
                <a:gd name="connsiteX54" fmla="*/ 36872 w 354994"/>
                <a:gd name="connsiteY54" fmla="*/ 389311 h 806074"/>
                <a:gd name="connsiteX55" fmla="*/ 36872 w 354994"/>
                <a:gd name="connsiteY55" fmla="*/ 333820 h 806074"/>
                <a:gd name="connsiteX56" fmla="*/ 68122 w 354994"/>
                <a:gd name="connsiteY56" fmla="*/ 348058 h 806074"/>
                <a:gd name="connsiteX57" fmla="*/ 177570 w 354994"/>
                <a:gd name="connsiteY57" fmla="*/ 366238 h 806074"/>
                <a:gd name="connsiteX58" fmla="*/ 293078 w 354994"/>
                <a:gd name="connsiteY58" fmla="*/ 345722 h 806074"/>
                <a:gd name="connsiteX59" fmla="*/ 318195 w 354994"/>
                <a:gd name="connsiteY59" fmla="*/ 333455 h 806074"/>
                <a:gd name="connsiteX60" fmla="*/ 318195 w 354994"/>
                <a:gd name="connsiteY60" fmla="*/ 389311 h 806074"/>
                <a:gd name="connsiteX61" fmla="*/ 318195 w 354994"/>
                <a:gd name="connsiteY61" fmla="*/ 275044 h 806074"/>
                <a:gd name="connsiteX62" fmla="*/ 177570 w 354994"/>
                <a:gd name="connsiteY62" fmla="*/ 326884 h 806074"/>
                <a:gd name="connsiteX63" fmla="*/ 36872 w 354994"/>
                <a:gd name="connsiteY63" fmla="*/ 274898 h 806074"/>
                <a:gd name="connsiteX64" fmla="*/ 36872 w 354994"/>
                <a:gd name="connsiteY64" fmla="*/ 221598 h 806074"/>
                <a:gd name="connsiteX65" fmla="*/ 177570 w 354994"/>
                <a:gd name="connsiteY65" fmla="*/ 252337 h 806074"/>
                <a:gd name="connsiteX66" fmla="*/ 283294 w 354994"/>
                <a:gd name="connsiteY66" fmla="*/ 237077 h 806074"/>
                <a:gd name="connsiteX67" fmla="*/ 318195 w 354994"/>
                <a:gd name="connsiteY67" fmla="*/ 221379 h 806074"/>
                <a:gd name="connsiteX68" fmla="*/ 318195 w 354994"/>
                <a:gd name="connsiteY68" fmla="*/ 275044 h 806074"/>
                <a:gd name="connsiteX69" fmla="*/ 318195 w 354994"/>
                <a:gd name="connsiteY69" fmla="*/ 162675 h 806074"/>
                <a:gd name="connsiteX70" fmla="*/ 318195 w 354994"/>
                <a:gd name="connsiteY70" fmla="*/ 162821 h 806074"/>
                <a:gd name="connsiteX71" fmla="*/ 177570 w 354994"/>
                <a:gd name="connsiteY71" fmla="*/ 214661 h 806074"/>
                <a:gd name="connsiteX72" fmla="*/ 36872 w 354994"/>
                <a:gd name="connsiteY72" fmla="*/ 162675 h 806074"/>
                <a:gd name="connsiteX73" fmla="*/ 36872 w 354994"/>
                <a:gd name="connsiteY73" fmla="*/ 105943 h 806074"/>
                <a:gd name="connsiteX74" fmla="*/ 177570 w 354994"/>
                <a:gd name="connsiteY74" fmla="*/ 139676 h 806074"/>
                <a:gd name="connsiteX75" fmla="*/ 318195 w 354994"/>
                <a:gd name="connsiteY75" fmla="*/ 105870 h 806074"/>
                <a:gd name="connsiteX76" fmla="*/ 318195 w 354994"/>
                <a:gd name="connsiteY76" fmla="*/ 162456 h 806074"/>
                <a:gd name="connsiteX77" fmla="*/ 318195 w 354994"/>
                <a:gd name="connsiteY77" fmla="*/ 162675 h 80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54994" h="806074">
                  <a:moveTo>
                    <a:pt x="354994" y="202687"/>
                  </a:moveTo>
                  <a:cubicBezTo>
                    <a:pt x="354994" y="202687"/>
                    <a:pt x="354994" y="202176"/>
                    <a:pt x="354994" y="201884"/>
                  </a:cubicBezTo>
                  <a:cubicBezTo>
                    <a:pt x="354994" y="201738"/>
                    <a:pt x="354994" y="201665"/>
                    <a:pt x="354994" y="201519"/>
                  </a:cubicBezTo>
                  <a:lnTo>
                    <a:pt x="354994" y="90464"/>
                  </a:lnTo>
                  <a:cubicBezTo>
                    <a:pt x="354994" y="90464"/>
                    <a:pt x="354994" y="89953"/>
                    <a:pt x="354994" y="89661"/>
                  </a:cubicBezTo>
                  <a:cubicBezTo>
                    <a:pt x="354994" y="43443"/>
                    <a:pt x="307973" y="12558"/>
                    <a:pt x="222620" y="2702"/>
                  </a:cubicBezTo>
                  <a:cubicBezTo>
                    <a:pt x="208236" y="949"/>
                    <a:pt x="193122" y="0"/>
                    <a:pt x="177643" y="0"/>
                  </a:cubicBezTo>
                  <a:lnTo>
                    <a:pt x="177351" y="0"/>
                  </a:lnTo>
                  <a:cubicBezTo>
                    <a:pt x="161945" y="0"/>
                    <a:pt x="146831" y="949"/>
                    <a:pt x="132447" y="2702"/>
                  </a:cubicBezTo>
                  <a:cubicBezTo>
                    <a:pt x="47021" y="12558"/>
                    <a:pt x="0" y="43443"/>
                    <a:pt x="0" y="89661"/>
                  </a:cubicBezTo>
                  <a:lnTo>
                    <a:pt x="0" y="716414"/>
                  </a:lnTo>
                  <a:cubicBezTo>
                    <a:pt x="0" y="803593"/>
                    <a:pt x="159317" y="806075"/>
                    <a:pt x="177497" y="806075"/>
                  </a:cubicBezTo>
                  <a:cubicBezTo>
                    <a:pt x="187208" y="806075"/>
                    <a:pt x="214223" y="805491"/>
                    <a:pt x="244524" y="800234"/>
                  </a:cubicBezTo>
                  <a:lnTo>
                    <a:pt x="244524" y="791326"/>
                  </a:lnTo>
                  <a:cubicBezTo>
                    <a:pt x="241457" y="784025"/>
                    <a:pt x="239413" y="776212"/>
                    <a:pt x="239413" y="767232"/>
                  </a:cubicBezTo>
                  <a:lnTo>
                    <a:pt x="239413" y="762559"/>
                  </a:lnTo>
                  <a:cubicBezTo>
                    <a:pt x="218458" y="766355"/>
                    <a:pt x="196481" y="768327"/>
                    <a:pt x="177424" y="768327"/>
                  </a:cubicBezTo>
                  <a:cubicBezTo>
                    <a:pt x="120692" y="768327"/>
                    <a:pt x="36726" y="751826"/>
                    <a:pt x="36726" y="716341"/>
                  </a:cubicBezTo>
                  <a:lnTo>
                    <a:pt x="36726" y="659609"/>
                  </a:lnTo>
                  <a:cubicBezTo>
                    <a:pt x="65275" y="678738"/>
                    <a:pt x="115435" y="693341"/>
                    <a:pt x="177424" y="693341"/>
                  </a:cubicBezTo>
                  <a:cubicBezTo>
                    <a:pt x="199912" y="693341"/>
                    <a:pt x="220502" y="691151"/>
                    <a:pt x="239413" y="687719"/>
                  </a:cubicBezTo>
                  <a:lnTo>
                    <a:pt x="239413" y="655082"/>
                  </a:lnTo>
                  <a:cubicBezTo>
                    <a:pt x="218458" y="658879"/>
                    <a:pt x="196481" y="660850"/>
                    <a:pt x="177424" y="660850"/>
                  </a:cubicBezTo>
                  <a:cubicBezTo>
                    <a:pt x="120692" y="660850"/>
                    <a:pt x="36726" y="644349"/>
                    <a:pt x="36726" y="608864"/>
                  </a:cubicBezTo>
                  <a:lnTo>
                    <a:pt x="36726" y="560456"/>
                  </a:lnTo>
                  <a:cubicBezTo>
                    <a:pt x="84915" y="589953"/>
                    <a:pt x="164866" y="591195"/>
                    <a:pt x="177424" y="591195"/>
                  </a:cubicBezTo>
                  <a:cubicBezTo>
                    <a:pt x="186624" y="591195"/>
                    <a:pt x="211157" y="590611"/>
                    <a:pt x="239413" y="586084"/>
                  </a:cubicBezTo>
                  <a:cubicBezTo>
                    <a:pt x="239559" y="570240"/>
                    <a:pt x="245327" y="556221"/>
                    <a:pt x="256206" y="544247"/>
                  </a:cubicBezTo>
                  <a:cubicBezTo>
                    <a:pt x="230724" y="550453"/>
                    <a:pt x="201592" y="553519"/>
                    <a:pt x="177424" y="553519"/>
                  </a:cubicBezTo>
                  <a:cubicBezTo>
                    <a:pt x="120692" y="553519"/>
                    <a:pt x="36726" y="537018"/>
                    <a:pt x="36726" y="501533"/>
                  </a:cubicBezTo>
                  <a:lnTo>
                    <a:pt x="36726" y="448160"/>
                  </a:lnTo>
                  <a:cubicBezTo>
                    <a:pt x="84915" y="477658"/>
                    <a:pt x="164866" y="478899"/>
                    <a:pt x="177424" y="478899"/>
                  </a:cubicBezTo>
                  <a:cubicBezTo>
                    <a:pt x="191224" y="478899"/>
                    <a:pt x="239559" y="477804"/>
                    <a:pt x="283148" y="463639"/>
                  </a:cubicBezTo>
                  <a:cubicBezTo>
                    <a:pt x="297313" y="459039"/>
                    <a:pt x="308776" y="453709"/>
                    <a:pt x="318049" y="447941"/>
                  </a:cubicBezTo>
                  <a:lnTo>
                    <a:pt x="318049" y="501752"/>
                  </a:lnTo>
                  <a:cubicBezTo>
                    <a:pt x="318049" y="504965"/>
                    <a:pt x="317100" y="507959"/>
                    <a:pt x="315859" y="510806"/>
                  </a:cubicBezTo>
                  <a:cubicBezTo>
                    <a:pt x="327614" y="507302"/>
                    <a:pt x="340610" y="504381"/>
                    <a:pt x="354848" y="502118"/>
                  </a:cubicBezTo>
                  <a:lnTo>
                    <a:pt x="354848" y="429396"/>
                  </a:lnTo>
                  <a:cubicBezTo>
                    <a:pt x="354848" y="429396"/>
                    <a:pt x="354848" y="428811"/>
                    <a:pt x="354848" y="428592"/>
                  </a:cubicBezTo>
                  <a:cubicBezTo>
                    <a:pt x="354848" y="428446"/>
                    <a:pt x="354848" y="428373"/>
                    <a:pt x="354848" y="428227"/>
                  </a:cubicBezTo>
                  <a:lnTo>
                    <a:pt x="354848" y="317100"/>
                  </a:lnTo>
                  <a:cubicBezTo>
                    <a:pt x="354848" y="317100"/>
                    <a:pt x="354848" y="316516"/>
                    <a:pt x="354848" y="316297"/>
                  </a:cubicBezTo>
                  <a:cubicBezTo>
                    <a:pt x="354848" y="316151"/>
                    <a:pt x="354848" y="316078"/>
                    <a:pt x="354848" y="315932"/>
                  </a:cubicBezTo>
                  <a:lnTo>
                    <a:pt x="354848" y="202687"/>
                  </a:lnTo>
                  <a:close/>
                  <a:moveTo>
                    <a:pt x="136755" y="40085"/>
                  </a:moveTo>
                  <a:cubicBezTo>
                    <a:pt x="154060" y="38113"/>
                    <a:pt x="168370" y="37675"/>
                    <a:pt x="177351" y="37675"/>
                  </a:cubicBezTo>
                  <a:lnTo>
                    <a:pt x="177497" y="37675"/>
                  </a:lnTo>
                  <a:cubicBezTo>
                    <a:pt x="186259" y="37748"/>
                    <a:pt x="200862" y="38113"/>
                    <a:pt x="218312" y="40085"/>
                  </a:cubicBezTo>
                  <a:cubicBezTo>
                    <a:pt x="265698" y="45999"/>
                    <a:pt x="293955" y="61186"/>
                    <a:pt x="304250" y="69801"/>
                  </a:cubicBezTo>
                  <a:cubicBezTo>
                    <a:pt x="291180" y="80754"/>
                    <a:pt x="249489" y="101928"/>
                    <a:pt x="177497" y="101928"/>
                  </a:cubicBezTo>
                  <a:cubicBezTo>
                    <a:pt x="105505" y="101928"/>
                    <a:pt x="63814" y="80754"/>
                    <a:pt x="50745" y="69801"/>
                  </a:cubicBezTo>
                  <a:cubicBezTo>
                    <a:pt x="61040" y="61186"/>
                    <a:pt x="89296" y="45926"/>
                    <a:pt x="136755" y="40012"/>
                  </a:cubicBezTo>
                  <a:close/>
                  <a:moveTo>
                    <a:pt x="318195" y="389457"/>
                  </a:moveTo>
                  <a:cubicBezTo>
                    <a:pt x="317976" y="424796"/>
                    <a:pt x="234229" y="441297"/>
                    <a:pt x="177570" y="441297"/>
                  </a:cubicBezTo>
                  <a:cubicBezTo>
                    <a:pt x="120911" y="441297"/>
                    <a:pt x="36872" y="424796"/>
                    <a:pt x="36872" y="389311"/>
                  </a:cubicBezTo>
                  <a:lnTo>
                    <a:pt x="36872" y="333820"/>
                  </a:lnTo>
                  <a:cubicBezTo>
                    <a:pt x="46291" y="339588"/>
                    <a:pt x="56951" y="344261"/>
                    <a:pt x="68122" y="348058"/>
                  </a:cubicBezTo>
                  <a:cubicBezTo>
                    <a:pt x="96598" y="358937"/>
                    <a:pt x="134054" y="366238"/>
                    <a:pt x="177570" y="366238"/>
                  </a:cubicBezTo>
                  <a:cubicBezTo>
                    <a:pt x="224080" y="366238"/>
                    <a:pt x="263946" y="357915"/>
                    <a:pt x="293078" y="345722"/>
                  </a:cubicBezTo>
                  <a:cubicBezTo>
                    <a:pt x="302862" y="341998"/>
                    <a:pt x="311186" y="337836"/>
                    <a:pt x="318195" y="333455"/>
                  </a:cubicBezTo>
                  <a:lnTo>
                    <a:pt x="318195" y="389311"/>
                  </a:lnTo>
                  <a:close/>
                  <a:moveTo>
                    <a:pt x="318195" y="275044"/>
                  </a:moveTo>
                  <a:cubicBezTo>
                    <a:pt x="317976" y="310383"/>
                    <a:pt x="234229" y="326884"/>
                    <a:pt x="177570" y="326884"/>
                  </a:cubicBezTo>
                  <a:cubicBezTo>
                    <a:pt x="120911" y="326884"/>
                    <a:pt x="36872" y="310383"/>
                    <a:pt x="36872" y="274898"/>
                  </a:cubicBezTo>
                  <a:lnTo>
                    <a:pt x="36872" y="221598"/>
                  </a:lnTo>
                  <a:cubicBezTo>
                    <a:pt x="85061" y="251095"/>
                    <a:pt x="165012" y="252337"/>
                    <a:pt x="177570" y="252337"/>
                  </a:cubicBezTo>
                  <a:cubicBezTo>
                    <a:pt x="191370" y="252337"/>
                    <a:pt x="239705" y="251241"/>
                    <a:pt x="283294" y="237077"/>
                  </a:cubicBezTo>
                  <a:cubicBezTo>
                    <a:pt x="297459" y="232477"/>
                    <a:pt x="308922" y="227147"/>
                    <a:pt x="318195" y="221379"/>
                  </a:cubicBezTo>
                  <a:lnTo>
                    <a:pt x="318195" y="275044"/>
                  </a:lnTo>
                  <a:close/>
                  <a:moveTo>
                    <a:pt x="318195" y="162675"/>
                  </a:moveTo>
                  <a:lnTo>
                    <a:pt x="318195" y="162821"/>
                  </a:lnTo>
                  <a:cubicBezTo>
                    <a:pt x="317976" y="198160"/>
                    <a:pt x="234229" y="214661"/>
                    <a:pt x="177570" y="214661"/>
                  </a:cubicBezTo>
                  <a:cubicBezTo>
                    <a:pt x="120911" y="214661"/>
                    <a:pt x="36872" y="198160"/>
                    <a:pt x="36872" y="162675"/>
                  </a:cubicBezTo>
                  <a:lnTo>
                    <a:pt x="36872" y="105943"/>
                  </a:lnTo>
                  <a:cubicBezTo>
                    <a:pt x="65421" y="125073"/>
                    <a:pt x="115581" y="139676"/>
                    <a:pt x="177570" y="139676"/>
                  </a:cubicBezTo>
                  <a:cubicBezTo>
                    <a:pt x="239559" y="139676"/>
                    <a:pt x="289647" y="125000"/>
                    <a:pt x="318195" y="105870"/>
                  </a:cubicBezTo>
                  <a:lnTo>
                    <a:pt x="318195" y="162456"/>
                  </a:lnTo>
                  <a:cubicBezTo>
                    <a:pt x="318195" y="162456"/>
                    <a:pt x="318195" y="162602"/>
                    <a:pt x="318195" y="162675"/>
                  </a:cubicBezTo>
                  <a:close/>
                </a:path>
              </a:pathLst>
            </a:custGeom>
            <a:grpFill/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1" name="Forme libre 390">
              <a:extLst>
                <a:ext uri="{FF2B5EF4-FFF2-40B4-BE49-F238E27FC236}">
                  <a16:creationId xmlns:a16="http://schemas.microsoft.com/office/drawing/2014/main" id="{BA4D6141-152C-144F-81D7-C2F1AC7447BE}"/>
                </a:ext>
              </a:extLst>
            </p:cNvPr>
            <p:cNvSpPr/>
            <p:nvPr/>
          </p:nvSpPr>
          <p:spPr>
            <a:xfrm>
              <a:off x="8015210" y="2015463"/>
              <a:ext cx="354994" cy="359813"/>
            </a:xfrm>
            <a:custGeom>
              <a:avLst/>
              <a:gdLst>
                <a:gd name="connsiteX0" fmla="*/ 354994 w 354994"/>
                <a:gd name="connsiteY0" fmla="*/ 162748 h 359813"/>
                <a:gd name="connsiteX1" fmla="*/ 354994 w 354994"/>
                <a:gd name="connsiteY1" fmla="*/ 90537 h 359813"/>
                <a:gd name="connsiteX2" fmla="*/ 354994 w 354994"/>
                <a:gd name="connsiteY2" fmla="*/ 89734 h 359813"/>
                <a:gd name="connsiteX3" fmla="*/ 222474 w 354994"/>
                <a:gd name="connsiteY3" fmla="*/ 2702 h 359813"/>
                <a:gd name="connsiteX4" fmla="*/ 177643 w 354994"/>
                <a:gd name="connsiteY4" fmla="*/ 0 h 359813"/>
                <a:gd name="connsiteX5" fmla="*/ 177351 w 354994"/>
                <a:gd name="connsiteY5" fmla="*/ 0 h 359813"/>
                <a:gd name="connsiteX6" fmla="*/ 132520 w 354994"/>
                <a:gd name="connsiteY6" fmla="*/ 2702 h 359813"/>
                <a:gd name="connsiteX7" fmla="*/ 0 w 354994"/>
                <a:gd name="connsiteY7" fmla="*/ 89734 h 359813"/>
                <a:gd name="connsiteX8" fmla="*/ 0 w 354994"/>
                <a:gd name="connsiteY8" fmla="*/ 270152 h 359813"/>
                <a:gd name="connsiteX9" fmla="*/ 177497 w 354994"/>
                <a:gd name="connsiteY9" fmla="*/ 359813 h 359813"/>
                <a:gd name="connsiteX10" fmla="*/ 283221 w 354994"/>
                <a:gd name="connsiteY10" fmla="*/ 344553 h 359813"/>
                <a:gd name="connsiteX11" fmla="*/ 354921 w 354994"/>
                <a:gd name="connsiteY11" fmla="*/ 270152 h 359813"/>
                <a:gd name="connsiteX12" fmla="*/ 354921 w 354994"/>
                <a:gd name="connsiteY12" fmla="*/ 197941 h 359813"/>
                <a:gd name="connsiteX13" fmla="*/ 354921 w 354994"/>
                <a:gd name="connsiteY13" fmla="*/ 197138 h 359813"/>
                <a:gd name="connsiteX14" fmla="*/ 354921 w 354994"/>
                <a:gd name="connsiteY14" fmla="*/ 196773 h 359813"/>
                <a:gd name="connsiteX15" fmla="*/ 354921 w 354994"/>
                <a:gd name="connsiteY15" fmla="*/ 162894 h 359813"/>
                <a:gd name="connsiteX16" fmla="*/ 136828 w 354994"/>
                <a:gd name="connsiteY16" fmla="*/ 40158 h 359813"/>
                <a:gd name="connsiteX17" fmla="*/ 177424 w 354994"/>
                <a:gd name="connsiteY17" fmla="*/ 37748 h 359813"/>
                <a:gd name="connsiteX18" fmla="*/ 177643 w 354994"/>
                <a:gd name="connsiteY18" fmla="*/ 37748 h 359813"/>
                <a:gd name="connsiteX19" fmla="*/ 218239 w 354994"/>
                <a:gd name="connsiteY19" fmla="*/ 40158 h 359813"/>
                <a:gd name="connsiteX20" fmla="*/ 304250 w 354994"/>
                <a:gd name="connsiteY20" fmla="*/ 69947 h 359813"/>
                <a:gd name="connsiteX21" fmla="*/ 177497 w 354994"/>
                <a:gd name="connsiteY21" fmla="*/ 102074 h 359813"/>
                <a:gd name="connsiteX22" fmla="*/ 50745 w 354994"/>
                <a:gd name="connsiteY22" fmla="*/ 69947 h 359813"/>
                <a:gd name="connsiteX23" fmla="*/ 136828 w 354994"/>
                <a:gd name="connsiteY23" fmla="*/ 40158 h 359813"/>
                <a:gd name="connsiteX24" fmla="*/ 36799 w 354994"/>
                <a:gd name="connsiteY24" fmla="*/ 109740 h 359813"/>
                <a:gd name="connsiteX25" fmla="*/ 36799 w 354994"/>
                <a:gd name="connsiteY25" fmla="*/ 106016 h 359813"/>
                <a:gd name="connsiteX26" fmla="*/ 177497 w 354994"/>
                <a:gd name="connsiteY26" fmla="*/ 139749 h 359813"/>
                <a:gd name="connsiteX27" fmla="*/ 318195 w 354994"/>
                <a:gd name="connsiteY27" fmla="*/ 105943 h 359813"/>
                <a:gd name="connsiteX28" fmla="*/ 318195 w 354994"/>
                <a:gd name="connsiteY28" fmla="*/ 162821 h 359813"/>
                <a:gd name="connsiteX29" fmla="*/ 177497 w 354994"/>
                <a:gd name="connsiteY29" fmla="*/ 214661 h 359813"/>
                <a:gd name="connsiteX30" fmla="*/ 36799 w 354994"/>
                <a:gd name="connsiteY30" fmla="*/ 162675 h 359813"/>
                <a:gd name="connsiteX31" fmla="*/ 36799 w 354994"/>
                <a:gd name="connsiteY31" fmla="*/ 109667 h 359813"/>
                <a:gd name="connsiteX32" fmla="*/ 177497 w 354994"/>
                <a:gd name="connsiteY32" fmla="*/ 322065 h 359813"/>
                <a:gd name="connsiteX33" fmla="*/ 36799 w 354994"/>
                <a:gd name="connsiteY33" fmla="*/ 270079 h 359813"/>
                <a:gd name="connsiteX34" fmla="*/ 36799 w 354994"/>
                <a:gd name="connsiteY34" fmla="*/ 221671 h 359813"/>
                <a:gd name="connsiteX35" fmla="*/ 177497 w 354994"/>
                <a:gd name="connsiteY35" fmla="*/ 252410 h 359813"/>
                <a:gd name="connsiteX36" fmla="*/ 283221 w 354994"/>
                <a:gd name="connsiteY36" fmla="*/ 237150 h 359813"/>
                <a:gd name="connsiteX37" fmla="*/ 318122 w 354994"/>
                <a:gd name="connsiteY37" fmla="*/ 221452 h 359813"/>
                <a:gd name="connsiteX38" fmla="*/ 318122 w 354994"/>
                <a:gd name="connsiteY38" fmla="*/ 239778 h 359813"/>
                <a:gd name="connsiteX39" fmla="*/ 318122 w 354994"/>
                <a:gd name="connsiteY39" fmla="*/ 239778 h 359813"/>
                <a:gd name="connsiteX40" fmla="*/ 318122 w 354994"/>
                <a:gd name="connsiteY40" fmla="*/ 270079 h 359813"/>
                <a:gd name="connsiteX41" fmla="*/ 177424 w 354994"/>
                <a:gd name="connsiteY41" fmla="*/ 322065 h 35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4994" h="359813">
                  <a:moveTo>
                    <a:pt x="354994" y="162748"/>
                  </a:moveTo>
                  <a:lnTo>
                    <a:pt x="354994" y="90537"/>
                  </a:lnTo>
                  <a:cubicBezTo>
                    <a:pt x="354994" y="90537"/>
                    <a:pt x="354994" y="89953"/>
                    <a:pt x="354994" y="89734"/>
                  </a:cubicBezTo>
                  <a:cubicBezTo>
                    <a:pt x="354994" y="43516"/>
                    <a:pt x="307973" y="12631"/>
                    <a:pt x="222474" y="2702"/>
                  </a:cubicBezTo>
                  <a:cubicBezTo>
                    <a:pt x="208090" y="949"/>
                    <a:pt x="192976" y="0"/>
                    <a:pt x="177643" y="0"/>
                  </a:cubicBezTo>
                  <a:lnTo>
                    <a:pt x="177351" y="0"/>
                  </a:lnTo>
                  <a:cubicBezTo>
                    <a:pt x="161945" y="0"/>
                    <a:pt x="146904" y="876"/>
                    <a:pt x="132520" y="2702"/>
                  </a:cubicBezTo>
                  <a:cubicBezTo>
                    <a:pt x="47021" y="12558"/>
                    <a:pt x="0" y="43443"/>
                    <a:pt x="0" y="89734"/>
                  </a:cubicBezTo>
                  <a:lnTo>
                    <a:pt x="0" y="270152"/>
                  </a:lnTo>
                  <a:cubicBezTo>
                    <a:pt x="0" y="357331"/>
                    <a:pt x="159317" y="359813"/>
                    <a:pt x="177497" y="359813"/>
                  </a:cubicBezTo>
                  <a:cubicBezTo>
                    <a:pt x="191297" y="359813"/>
                    <a:pt x="239632" y="358718"/>
                    <a:pt x="283221" y="344553"/>
                  </a:cubicBezTo>
                  <a:cubicBezTo>
                    <a:pt x="342509" y="325278"/>
                    <a:pt x="354994" y="293443"/>
                    <a:pt x="354921" y="270152"/>
                  </a:cubicBezTo>
                  <a:lnTo>
                    <a:pt x="354921" y="197941"/>
                  </a:lnTo>
                  <a:cubicBezTo>
                    <a:pt x="354921" y="197941"/>
                    <a:pt x="354921" y="197357"/>
                    <a:pt x="354921" y="197138"/>
                  </a:cubicBezTo>
                  <a:cubicBezTo>
                    <a:pt x="354921" y="196992"/>
                    <a:pt x="354921" y="196919"/>
                    <a:pt x="354921" y="196773"/>
                  </a:cubicBezTo>
                  <a:lnTo>
                    <a:pt x="354921" y="162894"/>
                  </a:lnTo>
                  <a:close/>
                  <a:moveTo>
                    <a:pt x="136828" y="40158"/>
                  </a:moveTo>
                  <a:cubicBezTo>
                    <a:pt x="154133" y="38186"/>
                    <a:pt x="168370" y="37748"/>
                    <a:pt x="177424" y="37748"/>
                  </a:cubicBezTo>
                  <a:lnTo>
                    <a:pt x="177643" y="37748"/>
                  </a:lnTo>
                  <a:cubicBezTo>
                    <a:pt x="186624" y="37748"/>
                    <a:pt x="200935" y="38186"/>
                    <a:pt x="218239" y="40158"/>
                  </a:cubicBezTo>
                  <a:cubicBezTo>
                    <a:pt x="265698" y="45999"/>
                    <a:pt x="293955" y="61259"/>
                    <a:pt x="304250" y="69947"/>
                  </a:cubicBezTo>
                  <a:cubicBezTo>
                    <a:pt x="291180" y="80900"/>
                    <a:pt x="249489" y="102074"/>
                    <a:pt x="177497" y="102074"/>
                  </a:cubicBezTo>
                  <a:cubicBezTo>
                    <a:pt x="105505" y="102074"/>
                    <a:pt x="63814" y="80900"/>
                    <a:pt x="50745" y="69947"/>
                  </a:cubicBezTo>
                  <a:cubicBezTo>
                    <a:pt x="61040" y="61332"/>
                    <a:pt x="89296" y="46072"/>
                    <a:pt x="136828" y="40158"/>
                  </a:cubicBezTo>
                  <a:close/>
                  <a:moveTo>
                    <a:pt x="36799" y="109740"/>
                  </a:moveTo>
                  <a:lnTo>
                    <a:pt x="36799" y="106016"/>
                  </a:lnTo>
                  <a:cubicBezTo>
                    <a:pt x="65348" y="125146"/>
                    <a:pt x="115508" y="139749"/>
                    <a:pt x="177497" y="139749"/>
                  </a:cubicBezTo>
                  <a:cubicBezTo>
                    <a:pt x="239486" y="139749"/>
                    <a:pt x="289574" y="125073"/>
                    <a:pt x="318195" y="105943"/>
                  </a:cubicBezTo>
                  <a:lnTo>
                    <a:pt x="318195" y="162821"/>
                  </a:lnTo>
                  <a:cubicBezTo>
                    <a:pt x="317976" y="198160"/>
                    <a:pt x="234229" y="214661"/>
                    <a:pt x="177497" y="214661"/>
                  </a:cubicBezTo>
                  <a:cubicBezTo>
                    <a:pt x="120765" y="214661"/>
                    <a:pt x="36799" y="198160"/>
                    <a:pt x="36799" y="162675"/>
                  </a:cubicBezTo>
                  <a:lnTo>
                    <a:pt x="36799" y="109667"/>
                  </a:lnTo>
                  <a:close/>
                  <a:moveTo>
                    <a:pt x="177497" y="322065"/>
                  </a:moveTo>
                  <a:cubicBezTo>
                    <a:pt x="120765" y="322065"/>
                    <a:pt x="36799" y="305564"/>
                    <a:pt x="36799" y="270079"/>
                  </a:cubicBezTo>
                  <a:lnTo>
                    <a:pt x="36799" y="221671"/>
                  </a:lnTo>
                  <a:cubicBezTo>
                    <a:pt x="84988" y="251168"/>
                    <a:pt x="164939" y="252410"/>
                    <a:pt x="177497" y="252410"/>
                  </a:cubicBezTo>
                  <a:cubicBezTo>
                    <a:pt x="191297" y="252410"/>
                    <a:pt x="239632" y="251314"/>
                    <a:pt x="283221" y="237150"/>
                  </a:cubicBezTo>
                  <a:cubicBezTo>
                    <a:pt x="297386" y="232550"/>
                    <a:pt x="308849" y="227220"/>
                    <a:pt x="318122" y="221452"/>
                  </a:cubicBezTo>
                  <a:lnTo>
                    <a:pt x="318122" y="239778"/>
                  </a:lnTo>
                  <a:lnTo>
                    <a:pt x="318122" y="239778"/>
                  </a:lnTo>
                  <a:cubicBezTo>
                    <a:pt x="318122" y="239778"/>
                    <a:pt x="318122" y="270079"/>
                    <a:pt x="318122" y="270079"/>
                  </a:cubicBezTo>
                  <a:cubicBezTo>
                    <a:pt x="318122" y="305564"/>
                    <a:pt x="234156" y="322065"/>
                    <a:pt x="177424" y="322065"/>
                  </a:cubicBezTo>
                  <a:close/>
                </a:path>
              </a:pathLst>
            </a:custGeom>
            <a:solidFill>
              <a:srgbClr val="A71680">
                <a:alpha val="50000"/>
              </a:srgbClr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92" name="ZoneTexte 391">
            <a:extLst>
              <a:ext uri="{FF2B5EF4-FFF2-40B4-BE49-F238E27FC236}">
                <a16:creationId xmlns:a16="http://schemas.microsoft.com/office/drawing/2014/main" id="{9C661F63-8620-604B-9A0D-4BAA0698A84A}"/>
              </a:ext>
            </a:extLst>
          </p:cNvPr>
          <p:cNvSpPr txBox="1"/>
          <p:nvPr/>
        </p:nvSpPr>
        <p:spPr>
          <a:xfrm>
            <a:off x="10824882" y="529814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38165079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Rectangle 248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50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PICTOS ET ILLUSTRATIONS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253" name="Graphique 67">
            <a:extLst>
              <a:ext uri="{FF2B5EF4-FFF2-40B4-BE49-F238E27FC236}">
                <a16:creationId xmlns:a16="http://schemas.microsoft.com/office/drawing/2014/main" id="{830A28C5-AA5D-7C43-AE62-4BCA62EF6AB7}"/>
              </a:ext>
            </a:extLst>
          </p:cNvPr>
          <p:cNvGrpSpPr/>
          <p:nvPr/>
        </p:nvGrpSpPr>
        <p:grpSpPr>
          <a:xfrm>
            <a:off x="3501131" y="2369825"/>
            <a:ext cx="1162506" cy="1162506"/>
            <a:chOff x="3501131" y="2369825"/>
            <a:chExt cx="1162506" cy="1162506"/>
          </a:xfrm>
        </p:grpSpPr>
        <p:sp>
          <p:nvSpPr>
            <p:cNvPr id="254" name="Forme libre 253">
              <a:extLst>
                <a:ext uri="{FF2B5EF4-FFF2-40B4-BE49-F238E27FC236}">
                  <a16:creationId xmlns:a16="http://schemas.microsoft.com/office/drawing/2014/main" id="{A7A3E2F8-8C71-D443-BE29-59EC88A30648}"/>
                </a:ext>
              </a:extLst>
            </p:cNvPr>
            <p:cNvSpPr/>
            <p:nvPr/>
          </p:nvSpPr>
          <p:spPr>
            <a:xfrm>
              <a:off x="3847777" y="2497173"/>
              <a:ext cx="88509" cy="124459"/>
            </a:xfrm>
            <a:custGeom>
              <a:avLst/>
              <a:gdLst>
                <a:gd name="connsiteX0" fmla="*/ 68864 w 88509"/>
                <a:gd name="connsiteY0" fmla="*/ 124459 h 124459"/>
                <a:gd name="connsiteX1" fmla="*/ 51801 w 88509"/>
                <a:gd name="connsiteY1" fmla="*/ 114602 h 124459"/>
                <a:gd name="connsiteX2" fmla="*/ 2649 w 88509"/>
                <a:gd name="connsiteY2" fmla="*/ 29487 h 124459"/>
                <a:gd name="connsiteX3" fmla="*/ 9855 w 88509"/>
                <a:gd name="connsiteY3" fmla="*/ 2634 h 124459"/>
                <a:gd name="connsiteX4" fmla="*/ 36708 w 88509"/>
                <a:gd name="connsiteY4" fmla="*/ 9840 h 124459"/>
                <a:gd name="connsiteX5" fmla="*/ 85860 w 88509"/>
                <a:gd name="connsiteY5" fmla="*/ 94955 h 124459"/>
                <a:gd name="connsiteX6" fmla="*/ 78654 w 88509"/>
                <a:gd name="connsiteY6" fmla="*/ 121808 h 124459"/>
                <a:gd name="connsiteX7" fmla="*/ 68864 w 88509"/>
                <a:gd name="connsiteY7" fmla="*/ 124459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509" h="124459">
                  <a:moveTo>
                    <a:pt x="68864" y="124459"/>
                  </a:moveTo>
                  <a:cubicBezTo>
                    <a:pt x="62066" y="124459"/>
                    <a:pt x="55472" y="120924"/>
                    <a:pt x="51801" y="114602"/>
                  </a:cubicBezTo>
                  <a:lnTo>
                    <a:pt x="2649" y="29487"/>
                  </a:lnTo>
                  <a:cubicBezTo>
                    <a:pt x="-2790" y="20106"/>
                    <a:pt x="406" y="8073"/>
                    <a:pt x="9855" y="2634"/>
                  </a:cubicBezTo>
                  <a:cubicBezTo>
                    <a:pt x="19237" y="-2804"/>
                    <a:pt x="31270" y="459"/>
                    <a:pt x="36708" y="9840"/>
                  </a:cubicBezTo>
                  <a:lnTo>
                    <a:pt x="85860" y="94955"/>
                  </a:lnTo>
                  <a:cubicBezTo>
                    <a:pt x="91299" y="104405"/>
                    <a:pt x="88103" y="116369"/>
                    <a:pt x="78654" y="121808"/>
                  </a:cubicBezTo>
                  <a:cubicBezTo>
                    <a:pt x="75595" y="123576"/>
                    <a:pt x="72195" y="124459"/>
                    <a:pt x="68864" y="124459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 254">
              <a:extLst>
                <a:ext uri="{FF2B5EF4-FFF2-40B4-BE49-F238E27FC236}">
                  <a16:creationId xmlns:a16="http://schemas.microsoft.com/office/drawing/2014/main" id="{9B211FD7-39C7-1C41-B145-5DAF2B51B7C4}"/>
                </a:ext>
              </a:extLst>
            </p:cNvPr>
            <p:cNvSpPr/>
            <p:nvPr/>
          </p:nvSpPr>
          <p:spPr>
            <a:xfrm>
              <a:off x="4076605" y="2428358"/>
              <a:ext cx="39294" cy="137597"/>
            </a:xfrm>
            <a:custGeom>
              <a:avLst/>
              <a:gdLst>
                <a:gd name="connsiteX0" fmla="*/ 9857 w 39294"/>
                <a:gd name="connsiteY0" fmla="*/ 135014 h 137597"/>
                <a:gd name="connsiteX1" fmla="*/ 0 w 39294"/>
                <a:gd name="connsiteY1" fmla="*/ 117950 h 137597"/>
                <a:gd name="connsiteX2" fmla="*/ 0 w 39294"/>
                <a:gd name="connsiteY2" fmla="*/ 19647 h 137597"/>
                <a:gd name="connsiteX3" fmla="*/ 19647 w 39294"/>
                <a:gd name="connsiteY3" fmla="*/ 0 h 137597"/>
                <a:gd name="connsiteX4" fmla="*/ 39294 w 39294"/>
                <a:gd name="connsiteY4" fmla="*/ 19647 h 137597"/>
                <a:gd name="connsiteX5" fmla="*/ 39294 w 39294"/>
                <a:gd name="connsiteY5" fmla="*/ 117950 h 137597"/>
                <a:gd name="connsiteX6" fmla="*/ 19647 w 39294"/>
                <a:gd name="connsiteY6" fmla="*/ 137597 h 137597"/>
                <a:gd name="connsiteX7" fmla="*/ 9857 w 39294"/>
                <a:gd name="connsiteY7" fmla="*/ 134946 h 13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94" h="137597">
                  <a:moveTo>
                    <a:pt x="9857" y="135014"/>
                  </a:moveTo>
                  <a:cubicBezTo>
                    <a:pt x="3943" y="131615"/>
                    <a:pt x="0" y="125292"/>
                    <a:pt x="0" y="117950"/>
                  </a:cubicBezTo>
                  <a:lnTo>
                    <a:pt x="0" y="19647"/>
                  </a:lnTo>
                  <a:cubicBezTo>
                    <a:pt x="0" y="8770"/>
                    <a:pt x="8770" y="0"/>
                    <a:pt x="19647" y="0"/>
                  </a:cubicBezTo>
                  <a:cubicBezTo>
                    <a:pt x="30456" y="0"/>
                    <a:pt x="39294" y="8838"/>
                    <a:pt x="39294" y="19647"/>
                  </a:cubicBezTo>
                  <a:lnTo>
                    <a:pt x="39294" y="117950"/>
                  </a:lnTo>
                  <a:cubicBezTo>
                    <a:pt x="39294" y="128827"/>
                    <a:pt x="30456" y="137597"/>
                    <a:pt x="19647" y="137597"/>
                  </a:cubicBezTo>
                  <a:cubicBezTo>
                    <a:pt x="16112" y="137597"/>
                    <a:pt x="12713" y="136645"/>
                    <a:pt x="9857" y="134946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 319">
              <a:extLst>
                <a:ext uri="{FF2B5EF4-FFF2-40B4-BE49-F238E27FC236}">
                  <a16:creationId xmlns:a16="http://schemas.microsoft.com/office/drawing/2014/main" id="{182226A2-698D-E449-B246-F78AC6B47E7F}"/>
                </a:ext>
              </a:extLst>
            </p:cNvPr>
            <p:cNvSpPr/>
            <p:nvPr/>
          </p:nvSpPr>
          <p:spPr>
            <a:xfrm>
              <a:off x="3684089" y="2661012"/>
              <a:ext cx="124442" cy="88496"/>
            </a:xfrm>
            <a:custGeom>
              <a:avLst/>
              <a:gdLst>
                <a:gd name="connsiteX0" fmla="*/ 104744 w 124442"/>
                <a:gd name="connsiteY0" fmla="*/ 88497 h 88496"/>
                <a:gd name="connsiteX1" fmla="*/ 94955 w 124442"/>
                <a:gd name="connsiteY1" fmla="*/ 85845 h 88496"/>
                <a:gd name="connsiteX2" fmla="*/ 9840 w 124442"/>
                <a:gd name="connsiteY2" fmla="*/ 36694 h 88496"/>
                <a:gd name="connsiteX3" fmla="*/ 2634 w 124442"/>
                <a:gd name="connsiteY3" fmla="*/ 9840 h 88496"/>
                <a:gd name="connsiteX4" fmla="*/ 29487 w 124442"/>
                <a:gd name="connsiteY4" fmla="*/ 2634 h 88496"/>
                <a:gd name="connsiteX5" fmla="*/ 114602 w 124442"/>
                <a:gd name="connsiteY5" fmla="*/ 51786 h 88496"/>
                <a:gd name="connsiteX6" fmla="*/ 121808 w 124442"/>
                <a:gd name="connsiteY6" fmla="*/ 78639 h 88496"/>
                <a:gd name="connsiteX7" fmla="*/ 104744 w 124442"/>
                <a:gd name="connsiteY7" fmla="*/ 88497 h 8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442" h="88496">
                  <a:moveTo>
                    <a:pt x="104744" y="88497"/>
                  </a:moveTo>
                  <a:cubicBezTo>
                    <a:pt x="101413" y="88497"/>
                    <a:pt x="98014" y="87681"/>
                    <a:pt x="94955" y="85845"/>
                  </a:cubicBezTo>
                  <a:lnTo>
                    <a:pt x="9840" y="36694"/>
                  </a:lnTo>
                  <a:cubicBezTo>
                    <a:pt x="459" y="31255"/>
                    <a:pt x="-2804" y="19222"/>
                    <a:pt x="2634" y="9840"/>
                  </a:cubicBezTo>
                  <a:cubicBezTo>
                    <a:pt x="8073" y="459"/>
                    <a:pt x="20038" y="-2804"/>
                    <a:pt x="29487" y="2634"/>
                  </a:cubicBezTo>
                  <a:lnTo>
                    <a:pt x="114602" y="51786"/>
                  </a:lnTo>
                  <a:cubicBezTo>
                    <a:pt x="123984" y="57224"/>
                    <a:pt x="127247" y="69257"/>
                    <a:pt x="121808" y="78639"/>
                  </a:cubicBezTo>
                  <a:cubicBezTo>
                    <a:pt x="118137" y="84961"/>
                    <a:pt x="111543" y="88497"/>
                    <a:pt x="104744" y="88497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 320">
              <a:extLst>
                <a:ext uri="{FF2B5EF4-FFF2-40B4-BE49-F238E27FC236}">
                  <a16:creationId xmlns:a16="http://schemas.microsoft.com/office/drawing/2014/main" id="{22B6DA6E-9E16-6B43-B11D-9DD6F4865DEA}"/>
                </a:ext>
              </a:extLst>
            </p:cNvPr>
            <p:cNvSpPr/>
            <p:nvPr/>
          </p:nvSpPr>
          <p:spPr>
            <a:xfrm>
              <a:off x="3624111" y="2884794"/>
              <a:ext cx="137597" cy="39294"/>
            </a:xfrm>
            <a:custGeom>
              <a:avLst/>
              <a:gdLst>
                <a:gd name="connsiteX0" fmla="*/ 117950 w 137597"/>
                <a:gd name="connsiteY0" fmla="*/ 39294 h 39294"/>
                <a:gd name="connsiteX1" fmla="*/ 19647 w 137597"/>
                <a:gd name="connsiteY1" fmla="*/ 39294 h 39294"/>
                <a:gd name="connsiteX2" fmla="*/ 0 w 137597"/>
                <a:gd name="connsiteY2" fmla="*/ 19647 h 39294"/>
                <a:gd name="connsiteX3" fmla="*/ 19647 w 137597"/>
                <a:gd name="connsiteY3" fmla="*/ 0 h 39294"/>
                <a:gd name="connsiteX4" fmla="*/ 117950 w 137597"/>
                <a:gd name="connsiteY4" fmla="*/ 0 h 39294"/>
                <a:gd name="connsiteX5" fmla="*/ 137597 w 137597"/>
                <a:gd name="connsiteY5" fmla="*/ 19647 h 39294"/>
                <a:gd name="connsiteX6" fmla="*/ 117950 w 137597"/>
                <a:gd name="connsiteY6" fmla="*/ 39294 h 3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97" h="39294">
                  <a:moveTo>
                    <a:pt x="117950" y="39294"/>
                  </a:moveTo>
                  <a:lnTo>
                    <a:pt x="19647" y="39294"/>
                  </a:lnTo>
                  <a:cubicBezTo>
                    <a:pt x="8770" y="39294"/>
                    <a:pt x="0" y="30524"/>
                    <a:pt x="0" y="19647"/>
                  </a:cubicBezTo>
                  <a:cubicBezTo>
                    <a:pt x="0" y="8770"/>
                    <a:pt x="8770" y="0"/>
                    <a:pt x="19647" y="0"/>
                  </a:cubicBezTo>
                  <a:lnTo>
                    <a:pt x="117950" y="0"/>
                  </a:lnTo>
                  <a:cubicBezTo>
                    <a:pt x="128759" y="0"/>
                    <a:pt x="137597" y="8838"/>
                    <a:pt x="137597" y="19647"/>
                  </a:cubicBezTo>
                  <a:cubicBezTo>
                    <a:pt x="137597" y="30456"/>
                    <a:pt x="128759" y="39294"/>
                    <a:pt x="117950" y="39294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 321">
              <a:extLst>
                <a:ext uri="{FF2B5EF4-FFF2-40B4-BE49-F238E27FC236}">
                  <a16:creationId xmlns:a16="http://schemas.microsoft.com/office/drawing/2014/main" id="{58DC617A-DB4E-BA46-8048-87417E9F5334}"/>
                </a:ext>
              </a:extLst>
            </p:cNvPr>
            <p:cNvSpPr/>
            <p:nvPr/>
          </p:nvSpPr>
          <p:spPr>
            <a:xfrm>
              <a:off x="3684021" y="3059391"/>
              <a:ext cx="124510" cy="88496"/>
            </a:xfrm>
            <a:custGeom>
              <a:avLst/>
              <a:gdLst>
                <a:gd name="connsiteX0" fmla="*/ 19698 w 124510"/>
                <a:gd name="connsiteY0" fmla="*/ 88497 h 88496"/>
                <a:gd name="connsiteX1" fmla="*/ 2634 w 124510"/>
                <a:gd name="connsiteY1" fmla="*/ 78639 h 88496"/>
                <a:gd name="connsiteX2" fmla="*/ 9840 w 124510"/>
                <a:gd name="connsiteY2" fmla="*/ 51786 h 88496"/>
                <a:gd name="connsiteX3" fmla="*/ 95023 w 124510"/>
                <a:gd name="connsiteY3" fmla="*/ 2634 h 88496"/>
                <a:gd name="connsiteX4" fmla="*/ 121876 w 124510"/>
                <a:gd name="connsiteY4" fmla="*/ 9840 h 88496"/>
                <a:gd name="connsiteX5" fmla="*/ 114670 w 124510"/>
                <a:gd name="connsiteY5" fmla="*/ 36694 h 88496"/>
                <a:gd name="connsiteX6" fmla="*/ 29487 w 124510"/>
                <a:gd name="connsiteY6" fmla="*/ 85845 h 88496"/>
                <a:gd name="connsiteX7" fmla="*/ 19698 w 124510"/>
                <a:gd name="connsiteY7" fmla="*/ 88497 h 8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510" h="88496">
                  <a:moveTo>
                    <a:pt x="19698" y="88497"/>
                  </a:moveTo>
                  <a:cubicBezTo>
                    <a:pt x="12900" y="88497"/>
                    <a:pt x="6305" y="84961"/>
                    <a:pt x="2634" y="78639"/>
                  </a:cubicBezTo>
                  <a:cubicBezTo>
                    <a:pt x="-2804" y="69257"/>
                    <a:pt x="459" y="57224"/>
                    <a:pt x="9840" y="51786"/>
                  </a:cubicBezTo>
                  <a:lnTo>
                    <a:pt x="95023" y="2634"/>
                  </a:lnTo>
                  <a:cubicBezTo>
                    <a:pt x="104473" y="-2804"/>
                    <a:pt x="116437" y="459"/>
                    <a:pt x="121876" y="9840"/>
                  </a:cubicBezTo>
                  <a:cubicBezTo>
                    <a:pt x="127315" y="19222"/>
                    <a:pt x="124052" y="31255"/>
                    <a:pt x="114670" y="36694"/>
                  </a:cubicBezTo>
                  <a:lnTo>
                    <a:pt x="29487" y="85845"/>
                  </a:lnTo>
                  <a:cubicBezTo>
                    <a:pt x="26360" y="87613"/>
                    <a:pt x="23029" y="88497"/>
                    <a:pt x="19698" y="88497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 326">
              <a:extLst>
                <a:ext uri="{FF2B5EF4-FFF2-40B4-BE49-F238E27FC236}">
                  <a16:creationId xmlns:a16="http://schemas.microsoft.com/office/drawing/2014/main" id="{94F5E152-4536-D14A-970F-56ADDDB9D629}"/>
                </a:ext>
              </a:extLst>
            </p:cNvPr>
            <p:cNvSpPr/>
            <p:nvPr/>
          </p:nvSpPr>
          <p:spPr>
            <a:xfrm>
              <a:off x="4246239" y="2497173"/>
              <a:ext cx="88479" cy="124459"/>
            </a:xfrm>
            <a:custGeom>
              <a:avLst/>
              <a:gdLst>
                <a:gd name="connsiteX0" fmla="*/ 19630 w 88479"/>
                <a:gd name="connsiteY0" fmla="*/ 124459 h 124459"/>
                <a:gd name="connsiteX1" fmla="*/ 9840 w 88479"/>
                <a:gd name="connsiteY1" fmla="*/ 121808 h 124459"/>
                <a:gd name="connsiteX2" fmla="*/ 2634 w 88479"/>
                <a:gd name="connsiteY2" fmla="*/ 94955 h 124459"/>
                <a:gd name="connsiteX3" fmla="*/ 51786 w 88479"/>
                <a:gd name="connsiteY3" fmla="*/ 9840 h 124459"/>
                <a:gd name="connsiteX4" fmla="*/ 78639 w 88479"/>
                <a:gd name="connsiteY4" fmla="*/ 2634 h 124459"/>
                <a:gd name="connsiteX5" fmla="*/ 85845 w 88479"/>
                <a:gd name="connsiteY5" fmla="*/ 29487 h 124459"/>
                <a:gd name="connsiteX6" fmla="*/ 36694 w 88479"/>
                <a:gd name="connsiteY6" fmla="*/ 114602 h 124459"/>
                <a:gd name="connsiteX7" fmla="*/ 19630 w 88479"/>
                <a:gd name="connsiteY7" fmla="*/ 124459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479" h="124459">
                  <a:moveTo>
                    <a:pt x="19630" y="124459"/>
                  </a:moveTo>
                  <a:cubicBezTo>
                    <a:pt x="16299" y="124459"/>
                    <a:pt x="12900" y="123576"/>
                    <a:pt x="9840" y="121808"/>
                  </a:cubicBezTo>
                  <a:cubicBezTo>
                    <a:pt x="459" y="116369"/>
                    <a:pt x="-2804" y="104337"/>
                    <a:pt x="2634" y="94955"/>
                  </a:cubicBezTo>
                  <a:lnTo>
                    <a:pt x="51786" y="9840"/>
                  </a:lnTo>
                  <a:cubicBezTo>
                    <a:pt x="57224" y="459"/>
                    <a:pt x="69189" y="-2804"/>
                    <a:pt x="78639" y="2634"/>
                  </a:cubicBezTo>
                  <a:cubicBezTo>
                    <a:pt x="88021" y="8073"/>
                    <a:pt x="91284" y="20106"/>
                    <a:pt x="85845" y="29487"/>
                  </a:cubicBezTo>
                  <a:lnTo>
                    <a:pt x="36694" y="114602"/>
                  </a:lnTo>
                  <a:cubicBezTo>
                    <a:pt x="33023" y="120924"/>
                    <a:pt x="26428" y="124459"/>
                    <a:pt x="19630" y="124459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Forme libre 329">
              <a:extLst>
                <a:ext uri="{FF2B5EF4-FFF2-40B4-BE49-F238E27FC236}">
                  <a16:creationId xmlns:a16="http://schemas.microsoft.com/office/drawing/2014/main" id="{72606CA7-55CA-2C43-B239-FFF2CA1CB467}"/>
                </a:ext>
              </a:extLst>
            </p:cNvPr>
            <p:cNvSpPr/>
            <p:nvPr/>
          </p:nvSpPr>
          <p:spPr>
            <a:xfrm>
              <a:off x="4374032" y="2661012"/>
              <a:ext cx="124472" cy="88496"/>
            </a:xfrm>
            <a:custGeom>
              <a:avLst/>
              <a:gdLst>
                <a:gd name="connsiteX0" fmla="*/ 19713 w 124472"/>
                <a:gd name="connsiteY0" fmla="*/ 88497 h 88496"/>
                <a:gd name="connsiteX1" fmla="*/ 2649 w 124472"/>
                <a:gd name="connsiteY1" fmla="*/ 78639 h 88496"/>
                <a:gd name="connsiteX2" fmla="*/ 9855 w 124472"/>
                <a:gd name="connsiteY2" fmla="*/ 51786 h 88496"/>
                <a:gd name="connsiteX3" fmla="*/ 94970 w 124472"/>
                <a:gd name="connsiteY3" fmla="*/ 2634 h 88496"/>
                <a:gd name="connsiteX4" fmla="*/ 121823 w 124472"/>
                <a:gd name="connsiteY4" fmla="*/ 9840 h 88496"/>
                <a:gd name="connsiteX5" fmla="*/ 114617 w 124472"/>
                <a:gd name="connsiteY5" fmla="*/ 36694 h 88496"/>
                <a:gd name="connsiteX6" fmla="*/ 29502 w 124472"/>
                <a:gd name="connsiteY6" fmla="*/ 85845 h 88496"/>
                <a:gd name="connsiteX7" fmla="*/ 19713 w 124472"/>
                <a:gd name="connsiteY7" fmla="*/ 88497 h 8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472" h="88496">
                  <a:moveTo>
                    <a:pt x="19713" y="88497"/>
                  </a:moveTo>
                  <a:cubicBezTo>
                    <a:pt x="12915" y="88497"/>
                    <a:pt x="6320" y="84961"/>
                    <a:pt x="2649" y="78639"/>
                  </a:cubicBezTo>
                  <a:cubicBezTo>
                    <a:pt x="-2790" y="69257"/>
                    <a:pt x="406" y="57224"/>
                    <a:pt x="9855" y="51786"/>
                  </a:cubicBezTo>
                  <a:lnTo>
                    <a:pt x="94970" y="2634"/>
                  </a:lnTo>
                  <a:cubicBezTo>
                    <a:pt x="104351" y="-2804"/>
                    <a:pt x="116384" y="459"/>
                    <a:pt x="121823" y="9840"/>
                  </a:cubicBezTo>
                  <a:cubicBezTo>
                    <a:pt x="127262" y="19222"/>
                    <a:pt x="124066" y="31255"/>
                    <a:pt x="114617" y="36694"/>
                  </a:cubicBezTo>
                  <a:lnTo>
                    <a:pt x="29502" y="85845"/>
                  </a:lnTo>
                  <a:cubicBezTo>
                    <a:pt x="26375" y="87613"/>
                    <a:pt x="22976" y="88497"/>
                    <a:pt x="19713" y="88497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5" name="Forme libre 334">
              <a:extLst>
                <a:ext uri="{FF2B5EF4-FFF2-40B4-BE49-F238E27FC236}">
                  <a16:creationId xmlns:a16="http://schemas.microsoft.com/office/drawing/2014/main" id="{A1BF6D8F-C062-6E47-A76C-77B659B3D7BF}"/>
                </a:ext>
              </a:extLst>
            </p:cNvPr>
            <p:cNvSpPr/>
            <p:nvPr/>
          </p:nvSpPr>
          <p:spPr>
            <a:xfrm>
              <a:off x="4420870" y="2884794"/>
              <a:ext cx="137597" cy="39294"/>
            </a:xfrm>
            <a:custGeom>
              <a:avLst/>
              <a:gdLst>
                <a:gd name="connsiteX0" fmla="*/ 117950 w 137597"/>
                <a:gd name="connsiteY0" fmla="*/ 39294 h 39294"/>
                <a:gd name="connsiteX1" fmla="*/ 19647 w 137597"/>
                <a:gd name="connsiteY1" fmla="*/ 39294 h 39294"/>
                <a:gd name="connsiteX2" fmla="*/ 0 w 137597"/>
                <a:gd name="connsiteY2" fmla="*/ 19647 h 39294"/>
                <a:gd name="connsiteX3" fmla="*/ 19647 w 137597"/>
                <a:gd name="connsiteY3" fmla="*/ 0 h 39294"/>
                <a:gd name="connsiteX4" fmla="*/ 117950 w 137597"/>
                <a:gd name="connsiteY4" fmla="*/ 0 h 39294"/>
                <a:gd name="connsiteX5" fmla="*/ 137597 w 137597"/>
                <a:gd name="connsiteY5" fmla="*/ 19647 h 39294"/>
                <a:gd name="connsiteX6" fmla="*/ 117950 w 137597"/>
                <a:gd name="connsiteY6" fmla="*/ 39294 h 3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97" h="39294">
                  <a:moveTo>
                    <a:pt x="117950" y="39294"/>
                  </a:moveTo>
                  <a:lnTo>
                    <a:pt x="19647" y="39294"/>
                  </a:lnTo>
                  <a:cubicBezTo>
                    <a:pt x="8770" y="39294"/>
                    <a:pt x="0" y="30524"/>
                    <a:pt x="0" y="19647"/>
                  </a:cubicBezTo>
                  <a:cubicBezTo>
                    <a:pt x="0" y="8770"/>
                    <a:pt x="8770" y="0"/>
                    <a:pt x="19647" y="0"/>
                  </a:cubicBezTo>
                  <a:lnTo>
                    <a:pt x="117950" y="0"/>
                  </a:lnTo>
                  <a:cubicBezTo>
                    <a:pt x="128828" y="0"/>
                    <a:pt x="137597" y="8838"/>
                    <a:pt x="137597" y="19647"/>
                  </a:cubicBezTo>
                  <a:cubicBezTo>
                    <a:pt x="137597" y="30456"/>
                    <a:pt x="128759" y="39294"/>
                    <a:pt x="117950" y="39294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6" name="Forme libre 335">
              <a:extLst>
                <a:ext uri="{FF2B5EF4-FFF2-40B4-BE49-F238E27FC236}">
                  <a16:creationId xmlns:a16="http://schemas.microsoft.com/office/drawing/2014/main" id="{53241F90-E98E-D04A-86FF-1B477F533057}"/>
                </a:ext>
              </a:extLst>
            </p:cNvPr>
            <p:cNvSpPr/>
            <p:nvPr/>
          </p:nvSpPr>
          <p:spPr>
            <a:xfrm>
              <a:off x="4374115" y="3059391"/>
              <a:ext cx="124442" cy="88496"/>
            </a:xfrm>
            <a:custGeom>
              <a:avLst/>
              <a:gdLst>
                <a:gd name="connsiteX0" fmla="*/ 104744 w 124442"/>
                <a:gd name="connsiteY0" fmla="*/ 88497 h 88496"/>
                <a:gd name="connsiteX1" fmla="*/ 94955 w 124442"/>
                <a:gd name="connsiteY1" fmla="*/ 85845 h 88496"/>
                <a:gd name="connsiteX2" fmla="*/ 9840 w 124442"/>
                <a:gd name="connsiteY2" fmla="*/ 36694 h 88496"/>
                <a:gd name="connsiteX3" fmla="*/ 2634 w 124442"/>
                <a:gd name="connsiteY3" fmla="*/ 9840 h 88496"/>
                <a:gd name="connsiteX4" fmla="*/ 29487 w 124442"/>
                <a:gd name="connsiteY4" fmla="*/ 2634 h 88496"/>
                <a:gd name="connsiteX5" fmla="*/ 114602 w 124442"/>
                <a:gd name="connsiteY5" fmla="*/ 51786 h 88496"/>
                <a:gd name="connsiteX6" fmla="*/ 121808 w 124442"/>
                <a:gd name="connsiteY6" fmla="*/ 78639 h 88496"/>
                <a:gd name="connsiteX7" fmla="*/ 104744 w 124442"/>
                <a:gd name="connsiteY7" fmla="*/ 88497 h 8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442" h="88496">
                  <a:moveTo>
                    <a:pt x="104744" y="88497"/>
                  </a:moveTo>
                  <a:cubicBezTo>
                    <a:pt x="101413" y="88497"/>
                    <a:pt x="98014" y="87681"/>
                    <a:pt x="94955" y="85845"/>
                  </a:cubicBezTo>
                  <a:lnTo>
                    <a:pt x="9840" y="36694"/>
                  </a:lnTo>
                  <a:cubicBezTo>
                    <a:pt x="459" y="31255"/>
                    <a:pt x="-2804" y="19222"/>
                    <a:pt x="2634" y="9840"/>
                  </a:cubicBezTo>
                  <a:cubicBezTo>
                    <a:pt x="8073" y="459"/>
                    <a:pt x="20038" y="-2804"/>
                    <a:pt x="29487" y="2634"/>
                  </a:cubicBezTo>
                  <a:lnTo>
                    <a:pt x="114602" y="51786"/>
                  </a:lnTo>
                  <a:cubicBezTo>
                    <a:pt x="123984" y="57224"/>
                    <a:pt x="127247" y="69257"/>
                    <a:pt x="121808" y="78639"/>
                  </a:cubicBezTo>
                  <a:cubicBezTo>
                    <a:pt x="118137" y="84961"/>
                    <a:pt x="111543" y="88497"/>
                    <a:pt x="104744" y="88497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7" name="Forme libre 336">
              <a:extLst>
                <a:ext uri="{FF2B5EF4-FFF2-40B4-BE49-F238E27FC236}">
                  <a16:creationId xmlns:a16="http://schemas.microsoft.com/office/drawing/2014/main" id="{BC549B73-0C15-664C-8347-839FE2C1B14C}"/>
                </a:ext>
              </a:extLst>
            </p:cNvPr>
            <p:cNvSpPr/>
            <p:nvPr/>
          </p:nvSpPr>
          <p:spPr>
            <a:xfrm>
              <a:off x="3972582" y="2970376"/>
              <a:ext cx="237345" cy="342370"/>
            </a:xfrm>
            <a:custGeom>
              <a:avLst/>
              <a:gdLst>
                <a:gd name="connsiteX0" fmla="*/ 237201 w 237345"/>
                <a:gd name="connsiteY0" fmla="*/ 23735 h 342370"/>
                <a:gd name="connsiteX1" fmla="*/ 218506 w 237345"/>
                <a:gd name="connsiteY1" fmla="*/ 145 h 342370"/>
                <a:gd name="connsiteX2" fmla="*/ 194916 w 237345"/>
                <a:gd name="connsiteY2" fmla="*/ 18840 h 342370"/>
                <a:gd name="connsiteX3" fmla="*/ 192196 w 237345"/>
                <a:gd name="connsiteY3" fmla="*/ 41818 h 342370"/>
                <a:gd name="connsiteX4" fmla="*/ 191245 w 237345"/>
                <a:gd name="connsiteY4" fmla="*/ 42498 h 342370"/>
                <a:gd name="connsiteX5" fmla="*/ 142365 w 237345"/>
                <a:gd name="connsiteY5" fmla="*/ 91378 h 342370"/>
                <a:gd name="connsiteX6" fmla="*/ 109257 w 237345"/>
                <a:gd name="connsiteY6" fmla="*/ 58270 h 342370"/>
                <a:gd name="connsiteX7" fmla="*/ 79141 w 237345"/>
                <a:gd name="connsiteY7" fmla="*/ 58270 h 342370"/>
                <a:gd name="connsiteX8" fmla="*/ 50384 w 237345"/>
                <a:gd name="connsiteY8" fmla="*/ 87027 h 342370"/>
                <a:gd name="connsiteX9" fmla="*/ 42430 w 237345"/>
                <a:gd name="connsiteY9" fmla="*/ 18840 h 342370"/>
                <a:gd name="connsiteX10" fmla="*/ 18840 w 237345"/>
                <a:gd name="connsiteY10" fmla="*/ 145 h 342370"/>
                <a:gd name="connsiteX11" fmla="*/ 145 w 237345"/>
                <a:gd name="connsiteY11" fmla="*/ 23735 h 342370"/>
                <a:gd name="connsiteX12" fmla="*/ 35156 w 237345"/>
                <a:gd name="connsiteY12" fmla="*/ 323539 h 342370"/>
                <a:gd name="connsiteX13" fmla="*/ 56299 w 237345"/>
                <a:gd name="connsiteY13" fmla="*/ 342370 h 342370"/>
                <a:gd name="connsiteX14" fmla="*/ 58814 w 237345"/>
                <a:gd name="connsiteY14" fmla="*/ 342234 h 342370"/>
                <a:gd name="connsiteX15" fmla="*/ 77509 w 237345"/>
                <a:gd name="connsiteY15" fmla="*/ 318644 h 342370"/>
                <a:gd name="connsiteX16" fmla="*/ 56775 w 237345"/>
                <a:gd name="connsiteY16" fmla="*/ 140937 h 342370"/>
                <a:gd name="connsiteX17" fmla="*/ 94301 w 237345"/>
                <a:gd name="connsiteY17" fmla="*/ 103411 h 342370"/>
                <a:gd name="connsiteX18" fmla="*/ 127409 w 237345"/>
                <a:gd name="connsiteY18" fmla="*/ 136518 h 342370"/>
                <a:gd name="connsiteX19" fmla="*/ 157525 w 237345"/>
                <a:gd name="connsiteY19" fmla="*/ 136518 h 342370"/>
                <a:gd name="connsiteX20" fmla="*/ 184378 w 237345"/>
                <a:gd name="connsiteY20" fmla="*/ 109597 h 342370"/>
                <a:gd name="connsiteX21" fmla="*/ 159972 w 237345"/>
                <a:gd name="connsiteY21" fmla="*/ 318644 h 342370"/>
                <a:gd name="connsiteX22" fmla="*/ 178668 w 237345"/>
                <a:gd name="connsiteY22" fmla="*/ 342234 h 342370"/>
                <a:gd name="connsiteX23" fmla="*/ 181183 w 237345"/>
                <a:gd name="connsiteY23" fmla="*/ 342370 h 342370"/>
                <a:gd name="connsiteX24" fmla="*/ 202326 w 237345"/>
                <a:gd name="connsiteY24" fmla="*/ 323539 h 342370"/>
                <a:gd name="connsiteX25" fmla="*/ 237337 w 237345"/>
                <a:gd name="connsiteY25" fmla="*/ 23735 h 34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7345" h="342370">
                  <a:moveTo>
                    <a:pt x="237201" y="23735"/>
                  </a:moveTo>
                  <a:cubicBezTo>
                    <a:pt x="238561" y="12042"/>
                    <a:pt x="230199" y="1505"/>
                    <a:pt x="218506" y="145"/>
                  </a:cubicBezTo>
                  <a:cubicBezTo>
                    <a:pt x="206881" y="-1215"/>
                    <a:pt x="196275" y="7147"/>
                    <a:pt x="194916" y="18840"/>
                  </a:cubicBezTo>
                  <a:lnTo>
                    <a:pt x="192196" y="41818"/>
                  </a:lnTo>
                  <a:cubicBezTo>
                    <a:pt x="192196" y="41818"/>
                    <a:pt x="191516" y="42158"/>
                    <a:pt x="191245" y="42498"/>
                  </a:cubicBezTo>
                  <a:lnTo>
                    <a:pt x="142365" y="91378"/>
                  </a:lnTo>
                  <a:lnTo>
                    <a:pt x="109257" y="58270"/>
                  </a:lnTo>
                  <a:cubicBezTo>
                    <a:pt x="101303" y="50316"/>
                    <a:pt x="87163" y="50316"/>
                    <a:pt x="79141" y="58270"/>
                  </a:cubicBezTo>
                  <a:lnTo>
                    <a:pt x="50384" y="87027"/>
                  </a:lnTo>
                  <a:lnTo>
                    <a:pt x="42430" y="18840"/>
                  </a:lnTo>
                  <a:cubicBezTo>
                    <a:pt x="41071" y="7147"/>
                    <a:pt x="30465" y="-1215"/>
                    <a:pt x="18840" y="145"/>
                  </a:cubicBezTo>
                  <a:cubicBezTo>
                    <a:pt x="7147" y="1505"/>
                    <a:pt x="-1215" y="12110"/>
                    <a:pt x="145" y="23735"/>
                  </a:cubicBezTo>
                  <a:lnTo>
                    <a:pt x="35156" y="323539"/>
                  </a:lnTo>
                  <a:cubicBezTo>
                    <a:pt x="36448" y="334348"/>
                    <a:pt x="45625" y="342370"/>
                    <a:pt x="56299" y="342370"/>
                  </a:cubicBezTo>
                  <a:cubicBezTo>
                    <a:pt x="57114" y="342370"/>
                    <a:pt x="57930" y="342370"/>
                    <a:pt x="58814" y="342234"/>
                  </a:cubicBezTo>
                  <a:cubicBezTo>
                    <a:pt x="70507" y="340875"/>
                    <a:pt x="78869" y="330269"/>
                    <a:pt x="77509" y="318644"/>
                  </a:cubicBezTo>
                  <a:lnTo>
                    <a:pt x="56775" y="140937"/>
                  </a:lnTo>
                  <a:lnTo>
                    <a:pt x="94301" y="103411"/>
                  </a:lnTo>
                  <a:lnTo>
                    <a:pt x="127409" y="136518"/>
                  </a:lnTo>
                  <a:cubicBezTo>
                    <a:pt x="135363" y="144540"/>
                    <a:pt x="149503" y="144472"/>
                    <a:pt x="157525" y="136518"/>
                  </a:cubicBezTo>
                  <a:lnTo>
                    <a:pt x="184378" y="109597"/>
                  </a:lnTo>
                  <a:lnTo>
                    <a:pt x="159972" y="318644"/>
                  </a:lnTo>
                  <a:cubicBezTo>
                    <a:pt x="158613" y="330337"/>
                    <a:pt x="166975" y="340875"/>
                    <a:pt x="178668" y="342234"/>
                  </a:cubicBezTo>
                  <a:cubicBezTo>
                    <a:pt x="179484" y="342302"/>
                    <a:pt x="180299" y="342370"/>
                    <a:pt x="181183" y="342370"/>
                  </a:cubicBezTo>
                  <a:cubicBezTo>
                    <a:pt x="191856" y="342370"/>
                    <a:pt x="201034" y="334416"/>
                    <a:pt x="202326" y="323539"/>
                  </a:cubicBezTo>
                  <a:lnTo>
                    <a:pt x="237337" y="23735"/>
                  </a:ln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Forme libre 337">
              <a:extLst>
                <a:ext uri="{FF2B5EF4-FFF2-40B4-BE49-F238E27FC236}">
                  <a16:creationId xmlns:a16="http://schemas.microsoft.com/office/drawing/2014/main" id="{9B68E684-F220-C842-98B7-3F9D6E29512D}"/>
                </a:ext>
              </a:extLst>
            </p:cNvPr>
            <p:cNvSpPr/>
            <p:nvPr/>
          </p:nvSpPr>
          <p:spPr>
            <a:xfrm>
              <a:off x="3779588" y="2600490"/>
              <a:ext cx="623470" cy="865557"/>
            </a:xfrm>
            <a:custGeom>
              <a:avLst/>
              <a:gdLst>
                <a:gd name="connsiteX0" fmla="*/ 539919 w 623470"/>
                <a:gd name="connsiteY0" fmla="*/ 99323 h 865557"/>
                <a:gd name="connsiteX1" fmla="*/ 311701 w 623470"/>
                <a:gd name="connsiteY1" fmla="*/ 0 h 865557"/>
                <a:gd name="connsiteX2" fmla="*/ 104218 w 623470"/>
                <a:gd name="connsiteY2" fmla="*/ 79268 h 865557"/>
                <a:gd name="connsiteX3" fmla="*/ 82055 w 623470"/>
                <a:gd name="connsiteY3" fmla="*/ 100954 h 865557"/>
                <a:gd name="connsiteX4" fmla="*/ 0 w 623470"/>
                <a:gd name="connsiteY4" fmla="*/ 311701 h 865557"/>
                <a:gd name="connsiteX5" fmla="*/ 9993 w 623470"/>
                <a:gd name="connsiteY5" fmla="*/ 389949 h 865557"/>
                <a:gd name="connsiteX6" fmla="*/ 44665 w 623470"/>
                <a:gd name="connsiteY6" fmla="*/ 472616 h 865557"/>
                <a:gd name="connsiteX7" fmla="*/ 45209 w 623470"/>
                <a:gd name="connsiteY7" fmla="*/ 473432 h 865557"/>
                <a:gd name="connsiteX8" fmla="*/ 85047 w 623470"/>
                <a:gd name="connsiteY8" fmla="*/ 529178 h 865557"/>
                <a:gd name="connsiteX9" fmla="*/ 148746 w 623470"/>
                <a:gd name="connsiteY9" fmla="*/ 673030 h 865557"/>
                <a:gd name="connsiteX10" fmla="*/ 149086 w 623470"/>
                <a:gd name="connsiteY10" fmla="*/ 680440 h 865557"/>
                <a:gd name="connsiteX11" fmla="*/ 149086 w 623470"/>
                <a:gd name="connsiteY11" fmla="*/ 681732 h 865557"/>
                <a:gd name="connsiteX12" fmla="*/ 149290 w 623470"/>
                <a:gd name="connsiteY12" fmla="*/ 687306 h 865557"/>
                <a:gd name="connsiteX13" fmla="*/ 149290 w 623470"/>
                <a:gd name="connsiteY13" fmla="*/ 693561 h 865557"/>
                <a:gd name="connsiteX14" fmla="*/ 149358 w 623470"/>
                <a:gd name="connsiteY14" fmla="*/ 806548 h 865557"/>
                <a:gd name="connsiteX15" fmla="*/ 208299 w 623470"/>
                <a:gd name="connsiteY15" fmla="*/ 865557 h 865557"/>
                <a:gd name="connsiteX16" fmla="*/ 414899 w 623470"/>
                <a:gd name="connsiteY16" fmla="*/ 865557 h 865557"/>
                <a:gd name="connsiteX17" fmla="*/ 473908 w 623470"/>
                <a:gd name="connsiteY17" fmla="*/ 806548 h 865557"/>
                <a:gd name="connsiteX18" fmla="*/ 473908 w 623470"/>
                <a:gd name="connsiteY18" fmla="*/ 693968 h 865557"/>
                <a:gd name="connsiteX19" fmla="*/ 474588 w 623470"/>
                <a:gd name="connsiteY19" fmla="*/ 673438 h 865557"/>
                <a:gd name="connsiteX20" fmla="*/ 538424 w 623470"/>
                <a:gd name="connsiteY20" fmla="*/ 529042 h 865557"/>
                <a:gd name="connsiteX21" fmla="*/ 578262 w 623470"/>
                <a:gd name="connsiteY21" fmla="*/ 473432 h 865557"/>
                <a:gd name="connsiteX22" fmla="*/ 579418 w 623470"/>
                <a:gd name="connsiteY22" fmla="*/ 471393 h 865557"/>
                <a:gd name="connsiteX23" fmla="*/ 623470 w 623470"/>
                <a:gd name="connsiteY23" fmla="*/ 311565 h 865557"/>
                <a:gd name="connsiteX24" fmla="*/ 539919 w 623470"/>
                <a:gd name="connsiteY24" fmla="*/ 99255 h 865557"/>
                <a:gd name="connsiteX25" fmla="*/ 434614 w 623470"/>
                <a:gd name="connsiteY25" fmla="*/ 806616 h 865557"/>
                <a:gd name="connsiteX26" fmla="*/ 414967 w 623470"/>
                <a:gd name="connsiteY26" fmla="*/ 826263 h 865557"/>
                <a:gd name="connsiteX27" fmla="*/ 208367 w 623470"/>
                <a:gd name="connsiteY27" fmla="*/ 826263 h 865557"/>
                <a:gd name="connsiteX28" fmla="*/ 188720 w 623470"/>
                <a:gd name="connsiteY28" fmla="*/ 806616 h 865557"/>
                <a:gd name="connsiteX29" fmla="*/ 188720 w 623470"/>
                <a:gd name="connsiteY29" fmla="*/ 713276 h 865557"/>
                <a:gd name="connsiteX30" fmla="*/ 434682 w 623470"/>
                <a:gd name="connsiteY30" fmla="*/ 713276 h 865557"/>
                <a:gd name="connsiteX31" fmla="*/ 434682 w 623470"/>
                <a:gd name="connsiteY31" fmla="*/ 806616 h 865557"/>
                <a:gd name="connsiteX32" fmla="*/ 545562 w 623470"/>
                <a:gd name="connsiteY32" fmla="*/ 451338 h 865557"/>
                <a:gd name="connsiteX33" fmla="*/ 543727 w 623470"/>
                <a:gd name="connsiteY33" fmla="*/ 454601 h 865557"/>
                <a:gd name="connsiteX34" fmla="*/ 508239 w 623470"/>
                <a:gd name="connsiteY34" fmla="*/ 503889 h 865557"/>
                <a:gd name="connsiteX35" fmla="*/ 435430 w 623470"/>
                <a:gd name="connsiteY35" fmla="*/ 670922 h 865557"/>
                <a:gd name="connsiteX36" fmla="*/ 435226 w 623470"/>
                <a:gd name="connsiteY36" fmla="*/ 673982 h 865557"/>
                <a:gd name="connsiteX37" fmla="*/ 188176 w 623470"/>
                <a:gd name="connsiteY37" fmla="*/ 673982 h 865557"/>
                <a:gd name="connsiteX38" fmla="*/ 187972 w 623470"/>
                <a:gd name="connsiteY38" fmla="*/ 670446 h 865557"/>
                <a:gd name="connsiteX39" fmla="*/ 115299 w 623470"/>
                <a:gd name="connsiteY39" fmla="*/ 504025 h 865557"/>
                <a:gd name="connsiteX40" fmla="*/ 79540 w 623470"/>
                <a:gd name="connsiteY40" fmla="*/ 454057 h 865557"/>
                <a:gd name="connsiteX41" fmla="*/ 77772 w 623470"/>
                <a:gd name="connsiteY41" fmla="*/ 451202 h 865557"/>
                <a:gd name="connsiteX42" fmla="*/ 48132 w 623470"/>
                <a:gd name="connsiteY42" fmla="*/ 380024 h 865557"/>
                <a:gd name="connsiteX43" fmla="*/ 39430 w 623470"/>
                <a:gd name="connsiteY43" fmla="*/ 311633 h 865557"/>
                <a:gd name="connsiteX44" fmla="*/ 111220 w 623470"/>
                <a:gd name="connsiteY44" fmla="*/ 127400 h 865557"/>
                <a:gd name="connsiteX45" fmla="*/ 130323 w 623470"/>
                <a:gd name="connsiteY45" fmla="*/ 108637 h 865557"/>
                <a:gd name="connsiteX46" fmla="*/ 311769 w 623470"/>
                <a:gd name="connsiteY46" fmla="*/ 39226 h 865557"/>
                <a:gd name="connsiteX47" fmla="*/ 511231 w 623470"/>
                <a:gd name="connsiteY47" fmla="*/ 126040 h 865557"/>
                <a:gd name="connsiteX48" fmla="*/ 584176 w 623470"/>
                <a:gd name="connsiteY48" fmla="*/ 311565 h 865557"/>
                <a:gd name="connsiteX49" fmla="*/ 545630 w 623470"/>
                <a:gd name="connsiteY49" fmla="*/ 451270 h 86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23470" h="865557">
                  <a:moveTo>
                    <a:pt x="539919" y="99323"/>
                  </a:moveTo>
                  <a:cubicBezTo>
                    <a:pt x="481114" y="36167"/>
                    <a:pt x="397903" y="0"/>
                    <a:pt x="311701" y="0"/>
                  </a:cubicBezTo>
                  <a:cubicBezTo>
                    <a:pt x="235017" y="0"/>
                    <a:pt x="161187" y="28213"/>
                    <a:pt x="104218" y="79268"/>
                  </a:cubicBezTo>
                  <a:cubicBezTo>
                    <a:pt x="96468" y="85998"/>
                    <a:pt x="89193" y="93136"/>
                    <a:pt x="82055" y="100954"/>
                  </a:cubicBezTo>
                  <a:cubicBezTo>
                    <a:pt x="29165" y="158604"/>
                    <a:pt x="0" y="233453"/>
                    <a:pt x="0" y="311701"/>
                  </a:cubicBezTo>
                  <a:cubicBezTo>
                    <a:pt x="0" y="338282"/>
                    <a:pt x="3331" y="364660"/>
                    <a:pt x="9993" y="389949"/>
                  </a:cubicBezTo>
                  <a:cubicBezTo>
                    <a:pt x="17472" y="419114"/>
                    <a:pt x="29097" y="446919"/>
                    <a:pt x="44665" y="472616"/>
                  </a:cubicBezTo>
                  <a:cubicBezTo>
                    <a:pt x="44869" y="472888"/>
                    <a:pt x="45005" y="473160"/>
                    <a:pt x="45209" y="473432"/>
                  </a:cubicBezTo>
                  <a:cubicBezTo>
                    <a:pt x="56154" y="494507"/>
                    <a:pt x="70838" y="512115"/>
                    <a:pt x="85047" y="529178"/>
                  </a:cubicBezTo>
                  <a:cubicBezTo>
                    <a:pt x="114143" y="564189"/>
                    <a:pt x="144328" y="600356"/>
                    <a:pt x="148746" y="673030"/>
                  </a:cubicBezTo>
                  <a:cubicBezTo>
                    <a:pt x="148950" y="675477"/>
                    <a:pt x="149086" y="677925"/>
                    <a:pt x="149086" y="680440"/>
                  </a:cubicBezTo>
                  <a:cubicBezTo>
                    <a:pt x="149086" y="680916"/>
                    <a:pt x="149086" y="681324"/>
                    <a:pt x="149086" y="681732"/>
                  </a:cubicBezTo>
                  <a:cubicBezTo>
                    <a:pt x="149222" y="683567"/>
                    <a:pt x="149222" y="685403"/>
                    <a:pt x="149290" y="687306"/>
                  </a:cubicBezTo>
                  <a:lnTo>
                    <a:pt x="149290" y="693561"/>
                  </a:lnTo>
                  <a:cubicBezTo>
                    <a:pt x="149290" y="693561"/>
                    <a:pt x="149358" y="806548"/>
                    <a:pt x="149358" y="806548"/>
                  </a:cubicBezTo>
                  <a:cubicBezTo>
                    <a:pt x="149358" y="839044"/>
                    <a:pt x="175804" y="865557"/>
                    <a:pt x="208299" y="865557"/>
                  </a:cubicBezTo>
                  <a:lnTo>
                    <a:pt x="414899" y="865557"/>
                  </a:lnTo>
                  <a:cubicBezTo>
                    <a:pt x="447463" y="865557"/>
                    <a:pt x="473908" y="839112"/>
                    <a:pt x="473908" y="806548"/>
                  </a:cubicBezTo>
                  <a:lnTo>
                    <a:pt x="473908" y="693968"/>
                  </a:lnTo>
                  <a:cubicBezTo>
                    <a:pt x="473908" y="693968"/>
                    <a:pt x="474180" y="679216"/>
                    <a:pt x="474588" y="673438"/>
                  </a:cubicBezTo>
                  <a:cubicBezTo>
                    <a:pt x="478871" y="600492"/>
                    <a:pt x="509123" y="564189"/>
                    <a:pt x="538424" y="529042"/>
                  </a:cubicBezTo>
                  <a:cubicBezTo>
                    <a:pt x="552632" y="511979"/>
                    <a:pt x="567317" y="494439"/>
                    <a:pt x="578262" y="473432"/>
                  </a:cubicBezTo>
                  <a:cubicBezTo>
                    <a:pt x="578670" y="472752"/>
                    <a:pt x="579078" y="472141"/>
                    <a:pt x="579418" y="471393"/>
                  </a:cubicBezTo>
                  <a:cubicBezTo>
                    <a:pt x="608242" y="423193"/>
                    <a:pt x="623470" y="367923"/>
                    <a:pt x="623470" y="311565"/>
                  </a:cubicBezTo>
                  <a:cubicBezTo>
                    <a:pt x="623470" y="232501"/>
                    <a:pt x="593830" y="157108"/>
                    <a:pt x="539919" y="99255"/>
                  </a:cubicBezTo>
                  <a:close/>
                  <a:moveTo>
                    <a:pt x="434614" y="806616"/>
                  </a:moveTo>
                  <a:cubicBezTo>
                    <a:pt x="434614" y="817425"/>
                    <a:pt x="425776" y="826263"/>
                    <a:pt x="414967" y="826263"/>
                  </a:cubicBezTo>
                  <a:lnTo>
                    <a:pt x="208367" y="826263"/>
                  </a:lnTo>
                  <a:cubicBezTo>
                    <a:pt x="197558" y="826263"/>
                    <a:pt x="188720" y="817425"/>
                    <a:pt x="188720" y="806616"/>
                  </a:cubicBezTo>
                  <a:lnTo>
                    <a:pt x="188720" y="713276"/>
                  </a:lnTo>
                  <a:lnTo>
                    <a:pt x="434682" y="713276"/>
                  </a:lnTo>
                  <a:lnTo>
                    <a:pt x="434682" y="806616"/>
                  </a:lnTo>
                  <a:close/>
                  <a:moveTo>
                    <a:pt x="545562" y="451338"/>
                  </a:moveTo>
                  <a:cubicBezTo>
                    <a:pt x="544882" y="452358"/>
                    <a:pt x="544270" y="453445"/>
                    <a:pt x="543727" y="454601"/>
                  </a:cubicBezTo>
                  <a:cubicBezTo>
                    <a:pt x="534753" y="472073"/>
                    <a:pt x="521836" y="487573"/>
                    <a:pt x="508239" y="503889"/>
                  </a:cubicBezTo>
                  <a:cubicBezTo>
                    <a:pt x="476492" y="542095"/>
                    <a:pt x="440393" y="585332"/>
                    <a:pt x="435430" y="670922"/>
                  </a:cubicBezTo>
                  <a:cubicBezTo>
                    <a:pt x="435362" y="671738"/>
                    <a:pt x="435294" y="672826"/>
                    <a:pt x="435226" y="673982"/>
                  </a:cubicBezTo>
                  <a:lnTo>
                    <a:pt x="188176" y="673982"/>
                  </a:lnTo>
                  <a:cubicBezTo>
                    <a:pt x="188108" y="672758"/>
                    <a:pt x="188040" y="671602"/>
                    <a:pt x="187972" y="670446"/>
                  </a:cubicBezTo>
                  <a:cubicBezTo>
                    <a:pt x="182806" y="585128"/>
                    <a:pt x="146911" y="542027"/>
                    <a:pt x="115299" y="504025"/>
                  </a:cubicBezTo>
                  <a:cubicBezTo>
                    <a:pt x="101498" y="487505"/>
                    <a:pt x="88514" y="471869"/>
                    <a:pt x="79540" y="454057"/>
                  </a:cubicBezTo>
                  <a:cubicBezTo>
                    <a:pt x="79064" y="453037"/>
                    <a:pt x="78452" y="452086"/>
                    <a:pt x="77772" y="451202"/>
                  </a:cubicBezTo>
                  <a:cubicBezTo>
                    <a:pt x="64516" y="429040"/>
                    <a:pt x="54590" y="405110"/>
                    <a:pt x="48132" y="380024"/>
                  </a:cubicBezTo>
                  <a:cubicBezTo>
                    <a:pt x="42353" y="357930"/>
                    <a:pt x="39430" y="334951"/>
                    <a:pt x="39430" y="311633"/>
                  </a:cubicBezTo>
                  <a:cubicBezTo>
                    <a:pt x="39430" y="243242"/>
                    <a:pt x="64924" y="177843"/>
                    <a:pt x="111220" y="127400"/>
                  </a:cubicBezTo>
                  <a:cubicBezTo>
                    <a:pt x="117338" y="120669"/>
                    <a:pt x="123525" y="114619"/>
                    <a:pt x="130323" y="108637"/>
                  </a:cubicBezTo>
                  <a:cubicBezTo>
                    <a:pt x="180290" y="63904"/>
                    <a:pt x="244738" y="39226"/>
                    <a:pt x="311769" y="39226"/>
                  </a:cubicBezTo>
                  <a:cubicBezTo>
                    <a:pt x="387162" y="39226"/>
                    <a:pt x="459836" y="70906"/>
                    <a:pt x="511231" y="126040"/>
                  </a:cubicBezTo>
                  <a:cubicBezTo>
                    <a:pt x="558275" y="176619"/>
                    <a:pt x="584176" y="242495"/>
                    <a:pt x="584176" y="311565"/>
                  </a:cubicBezTo>
                  <a:cubicBezTo>
                    <a:pt x="584176" y="360853"/>
                    <a:pt x="570852" y="409189"/>
                    <a:pt x="545630" y="45127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9" name="Graphique 72">
            <a:extLst>
              <a:ext uri="{FF2B5EF4-FFF2-40B4-BE49-F238E27FC236}">
                <a16:creationId xmlns:a16="http://schemas.microsoft.com/office/drawing/2014/main" id="{BED685A1-B0E0-744D-8A11-6A2FD2CBDDF4}"/>
              </a:ext>
            </a:extLst>
          </p:cNvPr>
          <p:cNvGrpSpPr/>
          <p:nvPr/>
        </p:nvGrpSpPr>
        <p:grpSpPr>
          <a:xfrm>
            <a:off x="2113012" y="3885264"/>
            <a:ext cx="1162506" cy="1162506"/>
            <a:chOff x="2113012" y="3885264"/>
            <a:chExt cx="1162506" cy="1162506"/>
          </a:xfrm>
        </p:grpSpPr>
        <p:sp>
          <p:nvSpPr>
            <p:cNvPr id="340" name="Forme libre 339">
              <a:extLst>
                <a:ext uri="{FF2B5EF4-FFF2-40B4-BE49-F238E27FC236}">
                  <a16:creationId xmlns:a16="http://schemas.microsoft.com/office/drawing/2014/main" id="{79DA3A36-AB74-9441-88BF-78D3AE4E5C80}"/>
                </a:ext>
              </a:extLst>
            </p:cNvPr>
            <p:cNvSpPr/>
            <p:nvPr/>
          </p:nvSpPr>
          <p:spPr>
            <a:xfrm>
              <a:off x="2175216" y="3979420"/>
              <a:ext cx="1009068" cy="855495"/>
            </a:xfrm>
            <a:custGeom>
              <a:avLst/>
              <a:gdLst>
                <a:gd name="connsiteX0" fmla="*/ 998939 w 1009068"/>
                <a:gd name="connsiteY0" fmla="*/ 747675 h 855495"/>
                <a:gd name="connsiteX1" fmla="*/ 569628 w 1009068"/>
                <a:gd name="connsiteY1" fmla="*/ 35963 h 855495"/>
                <a:gd name="connsiteX2" fmla="*/ 504636 w 1009068"/>
                <a:gd name="connsiteY2" fmla="*/ 0 h 855495"/>
                <a:gd name="connsiteX3" fmla="*/ 439645 w 1009068"/>
                <a:gd name="connsiteY3" fmla="*/ 35963 h 855495"/>
                <a:gd name="connsiteX4" fmla="*/ 10197 w 1009068"/>
                <a:gd name="connsiteY4" fmla="*/ 747675 h 855495"/>
                <a:gd name="connsiteX5" fmla="*/ 10197 w 1009068"/>
                <a:gd name="connsiteY5" fmla="*/ 819533 h 855495"/>
                <a:gd name="connsiteX6" fmla="*/ 75189 w 1009068"/>
                <a:gd name="connsiteY6" fmla="*/ 855496 h 855495"/>
                <a:gd name="connsiteX7" fmla="*/ 933880 w 1009068"/>
                <a:gd name="connsiteY7" fmla="*/ 855496 h 855495"/>
                <a:gd name="connsiteX8" fmla="*/ 998871 w 1009068"/>
                <a:gd name="connsiteY8" fmla="*/ 819601 h 855495"/>
                <a:gd name="connsiteX9" fmla="*/ 998871 w 1009068"/>
                <a:gd name="connsiteY9" fmla="*/ 747743 h 855495"/>
                <a:gd name="connsiteX10" fmla="*/ 967055 w 1009068"/>
                <a:gd name="connsiteY10" fmla="*/ 801925 h 855495"/>
                <a:gd name="connsiteX11" fmla="*/ 933948 w 1009068"/>
                <a:gd name="connsiteY11" fmla="*/ 820213 h 855495"/>
                <a:gd name="connsiteX12" fmla="*/ 75257 w 1009068"/>
                <a:gd name="connsiteY12" fmla="*/ 820213 h 855495"/>
                <a:gd name="connsiteX13" fmla="*/ 42081 w 1009068"/>
                <a:gd name="connsiteY13" fmla="*/ 801925 h 855495"/>
                <a:gd name="connsiteX14" fmla="*/ 42081 w 1009068"/>
                <a:gd name="connsiteY14" fmla="*/ 765282 h 855495"/>
                <a:gd name="connsiteX15" fmla="*/ 471461 w 1009068"/>
                <a:gd name="connsiteY15" fmla="*/ 53570 h 855495"/>
                <a:gd name="connsiteX16" fmla="*/ 504568 w 1009068"/>
                <a:gd name="connsiteY16" fmla="*/ 35283 h 855495"/>
                <a:gd name="connsiteX17" fmla="*/ 537744 w 1009068"/>
                <a:gd name="connsiteY17" fmla="*/ 53570 h 855495"/>
                <a:gd name="connsiteX18" fmla="*/ 967055 w 1009068"/>
                <a:gd name="connsiteY18" fmla="*/ 765282 h 855495"/>
                <a:gd name="connsiteX19" fmla="*/ 967055 w 1009068"/>
                <a:gd name="connsiteY19" fmla="*/ 801925 h 855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9068" h="855495">
                  <a:moveTo>
                    <a:pt x="998939" y="747675"/>
                  </a:moveTo>
                  <a:lnTo>
                    <a:pt x="569628" y="35963"/>
                  </a:lnTo>
                  <a:cubicBezTo>
                    <a:pt x="556031" y="13461"/>
                    <a:pt x="531762" y="0"/>
                    <a:pt x="504636" y="0"/>
                  </a:cubicBezTo>
                  <a:cubicBezTo>
                    <a:pt x="477511" y="0"/>
                    <a:pt x="453173" y="13393"/>
                    <a:pt x="439645" y="35963"/>
                  </a:cubicBezTo>
                  <a:lnTo>
                    <a:pt x="10197" y="747675"/>
                  </a:lnTo>
                  <a:cubicBezTo>
                    <a:pt x="-3399" y="770177"/>
                    <a:pt x="-3399" y="797030"/>
                    <a:pt x="10197" y="819533"/>
                  </a:cubicBezTo>
                  <a:cubicBezTo>
                    <a:pt x="23794" y="842035"/>
                    <a:pt x="48064" y="855496"/>
                    <a:pt x="75189" y="855496"/>
                  </a:cubicBezTo>
                  <a:lnTo>
                    <a:pt x="933880" y="855496"/>
                  </a:lnTo>
                  <a:cubicBezTo>
                    <a:pt x="961005" y="855496"/>
                    <a:pt x="985343" y="842103"/>
                    <a:pt x="998871" y="819601"/>
                  </a:cubicBezTo>
                  <a:cubicBezTo>
                    <a:pt x="1012468" y="797098"/>
                    <a:pt x="1012468" y="770245"/>
                    <a:pt x="998871" y="747743"/>
                  </a:cubicBezTo>
                  <a:close/>
                  <a:moveTo>
                    <a:pt x="967055" y="801925"/>
                  </a:moveTo>
                  <a:cubicBezTo>
                    <a:pt x="960121" y="813414"/>
                    <a:pt x="947748" y="820213"/>
                    <a:pt x="933948" y="820213"/>
                  </a:cubicBezTo>
                  <a:lnTo>
                    <a:pt x="75257" y="820213"/>
                  </a:lnTo>
                  <a:cubicBezTo>
                    <a:pt x="61456" y="820213"/>
                    <a:pt x="49016" y="813346"/>
                    <a:pt x="42081" y="801925"/>
                  </a:cubicBezTo>
                  <a:cubicBezTo>
                    <a:pt x="35215" y="790436"/>
                    <a:pt x="35215" y="776772"/>
                    <a:pt x="42081" y="765282"/>
                  </a:cubicBezTo>
                  <a:lnTo>
                    <a:pt x="471461" y="53570"/>
                  </a:lnTo>
                  <a:cubicBezTo>
                    <a:pt x="478395" y="42081"/>
                    <a:pt x="490768" y="35283"/>
                    <a:pt x="504568" y="35283"/>
                  </a:cubicBezTo>
                  <a:cubicBezTo>
                    <a:pt x="518369" y="35283"/>
                    <a:pt x="530810" y="42149"/>
                    <a:pt x="537744" y="53570"/>
                  </a:cubicBezTo>
                  <a:lnTo>
                    <a:pt x="967055" y="765282"/>
                  </a:lnTo>
                  <a:cubicBezTo>
                    <a:pt x="973990" y="776772"/>
                    <a:pt x="973990" y="790436"/>
                    <a:pt x="967055" y="801925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 340">
              <a:extLst>
                <a:ext uri="{FF2B5EF4-FFF2-40B4-BE49-F238E27FC236}">
                  <a16:creationId xmlns:a16="http://schemas.microsoft.com/office/drawing/2014/main" id="{3298ABE0-1212-EF41-BA54-8FB9497F5873}"/>
                </a:ext>
              </a:extLst>
            </p:cNvPr>
            <p:cNvSpPr/>
            <p:nvPr/>
          </p:nvSpPr>
          <p:spPr>
            <a:xfrm>
              <a:off x="2615336" y="4218515"/>
              <a:ext cx="128759" cy="352490"/>
            </a:xfrm>
            <a:custGeom>
              <a:avLst/>
              <a:gdLst>
                <a:gd name="connsiteX0" fmla="*/ 64448 w 128759"/>
                <a:gd name="connsiteY0" fmla="*/ 0 h 352490"/>
                <a:gd name="connsiteX1" fmla="*/ 0 w 128759"/>
                <a:gd name="connsiteY1" fmla="*/ 61660 h 352490"/>
                <a:gd name="connsiteX2" fmla="*/ 0 w 128759"/>
                <a:gd name="connsiteY2" fmla="*/ 62952 h 352490"/>
                <a:gd name="connsiteX3" fmla="*/ 64380 w 128759"/>
                <a:gd name="connsiteY3" fmla="*/ 352491 h 352490"/>
                <a:gd name="connsiteX4" fmla="*/ 128759 w 128759"/>
                <a:gd name="connsiteY4" fmla="*/ 62952 h 352490"/>
                <a:gd name="connsiteX5" fmla="*/ 128759 w 128759"/>
                <a:gd name="connsiteY5" fmla="*/ 61660 h 352490"/>
                <a:gd name="connsiteX6" fmla="*/ 64312 w 128759"/>
                <a:gd name="connsiteY6" fmla="*/ 0 h 35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59" h="352490">
                  <a:moveTo>
                    <a:pt x="64448" y="0"/>
                  </a:moveTo>
                  <a:cubicBezTo>
                    <a:pt x="28893" y="0"/>
                    <a:pt x="0" y="27669"/>
                    <a:pt x="0" y="61660"/>
                  </a:cubicBezTo>
                  <a:cubicBezTo>
                    <a:pt x="0" y="62068"/>
                    <a:pt x="0" y="62476"/>
                    <a:pt x="0" y="62952"/>
                  </a:cubicBezTo>
                  <a:cubicBezTo>
                    <a:pt x="21822" y="352491"/>
                    <a:pt x="47452" y="352491"/>
                    <a:pt x="64380" y="352491"/>
                  </a:cubicBezTo>
                  <a:cubicBezTo>
                    <a:pt x="81307" y="352491"/>
                    <a:pt x="106937" y="352491"/>
                    <a:pt x="128759" y="62952"/>
                  </a:cubicBezTo>
                  <a:cubicBezTo>
                    <a:pt x="128759" y="62544"/>
                    <a:pt x="128759" y="62136"/>
                    <a:pt x="128759" y="61660"/>
                  </a:cubicBezTo>
                  <a:cubicBezTo>
                    <a:pt x="128759" y="27669"/>
                    <a:pt x="99867" y="0"/>
                    <a:pt x="64312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 341">
              <a:extLst>
                <a:ext uri="{FF2B5EF4-FFF2-40B4-BE49-F238E27FC236}">
                  <a16:creationId xmlns:a16="http://schemas.microsoft.com/office/drawing/2014/main" id="{4772A738-544D-EB4F-9302-F744C4263DEF}"/>
                </a:ext>
              </a:extLst>
            </p:cNvPr>
            <p:cNvSpPr/>
            <p:nvPr/>
          </p:nvSpPr>
          <p:spPr>
            <a:xfrm>
              <a:off x="2625330" y="4604929"/>
              <a:ext cx="108908" cy="104285"/>
            </a:xfrm>
            <a:custGeom>
              <a:avLst/>
              <a:gdLst>
                <a:gd name="connsiteX0" fmla="*/ 54454 w 108908"/>
                <a:gd name="connsiteY0" fmla="*/ 0 h 104285"/>
                <a:gd name="connsiteX1" fmla="*/ 0 w 108908"/>
                <a:gd name="connsiteY1" fmla="*/ 52143 h 104285"/>
                <a:gd name="connsiteX2" fmla="*/ 54454 w 108908"/>
                <a:gd name="connsiteY2" fmla="*/ 104286 h 104285"/>
                <a:gd name="connsiteX3" fmla="*/ 108908 w 108908"/>
                <a:gd name="connsiteY3" fmla="*/ 52143 h 104285"/>
                <a:gd name="connsiteX4" fmla="*/ 54454 w 108908"/>
                <a:gd name="connsiteY4" fmla="*/ 0 h 10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908" h="104285">
                  <a:moveTo>
                    <a:pt x="54454" y="0"/>
                  </a:moveTo>
                  <a:cubicBezTo>
                    <a:pt x="24406" y="0"/>
                    <a:pt x="0" y="23386"/>
                    <a:pt x="0" y="52143"/>
                  </a:cubicBezTo>
                  <a:cubicBezTo>
                    <a:pt x="0" y="80900"/>
                    <a:pt x="24474" y="104286"/>
                    <a:pt x="54454" y="104286"/>
                  </a:cubicBezTo>
                  <a:cubicBezTo>
                    <a:pt x="84435" y="104286"/>
                    <a:pt x="108908" y="80900"/>
                    <a:pt x="108908" y="52143"/>
                  </a:cubicBezTo>
                  <a:cubicBezTo>
                    <a:pt x="108908" y="23386"/>
                    <a:pt x="84435" y="0"/>
                    <a:pt x="54454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43" name="Graphique 77">
            <a:extLst>
              <a:ext uri="{FF2B5EF4-FFF2-40B4-BE49-F238E27FC236}">
                <a16:creationId xmlns:a16="http://schemas.microsoft.com/office/drawing/2014/main" id="{68B2B134-1F71-0340-8E58-ECE5970380FA}"/>
              </a:ext>
            </a:extLst>
          </p:cNvPr>
          <p:cNvSpPr/>
          <p:nvPr/>
        </p:nvSpPr>
        <p:spPr>
          <a:xfrm>
            <a:off x="9093415" y="4067253"/>
            <a:ext cx="849437" cy="835916"/>
          </a:xfrm>
          <a:custGeom>
            <a:avLst/>
            <a:gdLst>
              <a:gd name="connsiteX0" fmla="*/ 848015 w 849437"/>
              <a:gd name="connsiteY0" fmla="*/ 29029 h 835916"/>
              <a:gd name="connsiteX1" fmla="*/ 838361 w 849437"/>
              <a:gd name="connsiteY1" fmla="*/ 10945 h 835916"/>
              <a:gd name="connsiteX2" fmla="*/ 820278 w 849437"/>
              <a:gd name="connsiteY2" fmla="*/ 1428 h 835916"/>
              <a:gd name="connsiteX3" fmla="*/ 804302 w 849437"/>
              <a:gd name="connsiteY3" fmla="*/ 0 h 835916"/>
              <a:gd name="connsiteX4" fmla="*/ 602393 w 849437"/>
              <a:gd name="connsiteY4" fmla="*/ 115163 h 835916"/>
              <a:gd name="connsiteX5" fmla="*/ 505586 w 849437"/>
              <a:gd name="connsiteY5" fmla="*/ 217137 h 835916"/>
              <a:gd name="connsiteX6" fmla="*/ 97961 w 849437"/>
              <a:gd name="connsiteY6" fmla="*/ 133654 h 835916"/>
              <a:gd name="connsiteX7" fmla="*/ 60026 w 849437"/>
              <a:gd name="connsiteY7" fmla="*/ 144871 h 835916"/>
              <a:gd name="connsiteX8" fmla="*/ 29026 w 849437"/>
              <a:gd name="connsiteY8" fmla="*/ 175328 h 835916"/>
              <a:gd name="connsiteX9" fmla="*/ 21480 w 849437"/>
              <a:gd name="connsiteY9" fmla="*/ 198238 h 835916"/>
              <a:gd name="connsiteX10" fmla="*/ 35960 w 849437"/>
              <a:gd name="connsiteY10" fmla="*/ 217681 h 835916"/>
              <a:gd name="connsiteX11" fmla="*/ 273220 w 849437"/>
              <a:gd name="connsiteY11" fmla="*/ 335019 h 835916"/>
              <a:gd name="connsiteX12" fmla="*/ 281174 w 849437"/>
              <a:gd name="connsiteY12" fmla="*/ 339914 h 835916"/>
              <a:gd name="connsiteX13" fmla="*/ 344194 w 849437"/>
              <a:gd name="connsiteY13" fmla="*/ 388114 h 835916"/>
              <a:gd name="connsiteX14" fmla="*/ 186746 w 849437"/>
              <a:gd name="connsiteY14" fmla="*/ 561538 h 835916"/>
              <a:gd name="connsiteX15" fmla="*/ 46702 w 849437"/>
              <a:gd name="connsiteY15" fmla="*/ 551069 h 835916"/>
              <a:gd name="connsiteX16" fmla="*/ 17197 w 849437"/>
              <a:gd name="connsiteY16" fmla="*/ 559974 h 835916"/>
              <a:gd name="connsiteX17" fmla="*/ 7000 w 849437"/>
              <a:gd name="connsiteY17" fmla="*/ 569968 h 835916"/>
              <a:gd name="connsiteX18" fmla="*/ 201 w 849437"/>
              <a:gd name="connsiteY18" fmla="*/ 589819 h 835916"/>
              <a:gd name="connsiteX19" fmla="*/ 12098 w 849437"/>
              <a:gd name="connsiteY19" fmla="*/ 607222 h 835916"/>
              <a:gd name="connsiteX20" fmla="*/ 13662 w 849437"/>
              <a:gd name="connsiteY20" fmla="*/ 608038 h 835916"/>
              <a:gd name="connsiteX21" fmla="*/ 164380 w 849437"/>
              <a:gd name="connsiteY21" fmla="*/ 674186 h 835916"/>
              <a:gd name="connsiteX22" fmla="*/ 231547 w 849437"/>
              <a:gd name="connsiteY22" fmla="*/ 822456 h 835916"/>
              <a:gd name="connsiteX23" fmla="*/ 232295 w 849437"/>
              <a:gd name="connsiteY23" fmla="*/ 823952 h 835916"/>
              <a:gd name="connsiteX24" fmla="*/ 253233 w 849437"/>
              <a:gd name="connsiteY24" fmla="*/ 835917 h 835916"/>
              <a:gd name="connsiteX25" fmla="*/ 270229 w 849437"/>
              <a:gd name="connsiteY25" fmla="*/ 828982 h 835916"/>
              <a:gd name="connsiteX26" fmla="*/ 280359 w 849437"/>
              <a:gd name="connsiteY26" fmla="*/ 819057 h 835916"/>
              <a:gd name="connsiteX27" fmla="*/ 289400 w 849437"/>
              <a:gd name="connsiteY27" fmla="*/ 790028 h 835916"/>
              <a:gd name="connsiteX28" fmla="*/ 278863 w 849437"/>
              <a:gd name="connsiteY28" fmla="*/ 652635 h 835916"/>
              <a:gd name="connsiteX29" fmla="*/ 455550 w 849437"/>
              <a:gd name="connsiteY29" fmla="*/ 497770 h 835916"/>
              <a:gd name="connsiteX30" fmla="*/ 504158 w 849437"/>
              <a:gd name="connsiteY30" fmla="*/ 559363 h 835916"/>
              <a:gd name="connsiteX31" fmla="*/ 509189 w 849437"/>
              <a:gd name="connsiteY31" fmla="*/ 567249 h 835916"/>
              <a:gd name="connsiteX32" fmla="*/ 628363 w 849437"/>
              <a:gd name="connsiteY32" fmla="*/ 800566 h 835916"/>
              <a:gd name="connsiteX33" fmla="*/ 652360 w 849437"/>
              <a:gd name="connsiteY33" fmla="*/ 815114 h 835916"/>
              <a:gd name="connsiteX34" fmla="*/ 671396 w 849437"/>
              <a:gd name="connsiteY34" fmla="*/ 807364 h 835916"/>
              <a:gd name="connsiteX35" fmla="*/ 702396 w 849437"/>
              <a:gd name="connsiteY35" fmla="*/ 776840 h 835916"/>
              <a:gd name="connsiteX36" fmla="*/ 713749 w 849437"/>
              <a:gd name="connsiteY36" fmla="*/ 739517 h 835916"/>
              <a:gd name="connsiteX37" fmla="*/ 631966 w 849437"/>
              <a:gd name="connsiteY37" fmla="*/ 352695 h 835916"/>
              <a:gd name="connsiteX38" fmla="*/ 628906 w 849437"/>
              <a:gd name="connsiteY38" fmla="*/ 338418 h 835916"/>
              <a:gd name="connsiteX39" fmla="*/ 732784 w 849437"/>
              <a:gd name="connsiteY39" fmla="*/ 242699 h 835916"/>
              <a:gd name="connsiteX40" fmla="*/ 848015 w 849437"/>
              <a:gd name="connsiteY40" fmla="*/ 28961 h 835916"/>
              <a:gd name="connsiteX41" fmla="*/ 708446 w 849437"/>
              <a:gd name="connsiteY41" fmla="*/ 218021 h 835916"/>
              <a:gd name="connsiteX42" fmla="*/ 597838 w 849437"/>
              <a:gd name="connsiteY42" fmla="*/ 319927 h 835916"/>
              <a:gd name="connsiteX43" fmla="*/ 592672 w 849437"/>
              <a:gd name="connsiteY43" fmla="*/ 336039 h 835916"/>
              <a:gd name="connsiteX44" fmla="*/ 679486 w 849437"/>
              <a:gd name="connsiteY44" fmla="*/ 746587 h 835916"/>
              <a:gd name="connsiteX45" fmla="*/ 677650 w 849437"/>
              <a:gd name="connsiteY45" fmla="*/ 752502 h 835916"/>
              <a:gd name="connsiteX46" fmla="*/ 654604 w 849437"/>
              <a:gd name="connsiteY46" fmla="*/ 775208 h 835916"/>
              <a:gd name="connsiteX47" fmla="*/ 540597 w 849437"/>
              <a:gd name="connsiteY47" fmla="*/ 552088 h 835916"/>
              <a:gd name="connsiteX48" fmla="*/ 531759 w 849437"/>
              <a:gd name="connsiteY48" fmla="*/ 538220 h 835916"/>
              <a:gd name="connsiteX49" fmla="*/ 471458 w 849437"/>
              <a:gd name="connsiteY49" fmla="*/ 461875 h 835916"/>
              <a:gd name="connsiteX50" fmla="*/ 459017 w 849437"/>
              <a:gd name="connsiteY50" fmla="*/ 455281 h 835916"/>
              <a:gd name="connsiteX51" fmla="*/ 445693 w 849437"/>
              <a:gd name="connsiteY51" fmla="*/ 459836 h 835916"/>
              <a:gd name="connsiteX52" fmla="*/ 251058 w 849437"/>
              <a:gd name="connsiteY52" fmla="*/ 630677 h 835916"/>
              <a:gd name="connsiteX53" fmla="*/ 243308 w 849437"/>
              <a:gd name="connsiteY53" fmla="*/ 646313 h 835916"/>
              <a:gd name="connsiteX54" fmla="*/ 254185 w 849437"/>
              <a:gd name="connsiteY54" fmla="*/ 787853 h 835916"/>
              <a:gd name="connsiteX55" fmla="*/ 193612 w 849437"/>
              <a:gd name="connsiteY55" fmla="*/ 654131 h 835916"/>
              <a:gd name="connsiteX56" fmla="*/ 184775 w 849437"/>
              <a:gd name="connsiteY56" fmla="*/ 645429 h 835916"/>
              <a:gd name="connsiteX57" fmla="*/ 48877 w 849437"/>
              <a:gd name="connsiteY57" fmla="*/ 585808 h 835916"/>
              <a:gd name="connsiteX58" fmla="*/ 192661 w 849437"/>
              <a:gd name="connsiteY58" fmla="*/ 596549 h 835916"/>
              <a:gd name="connsiteX59" fmla="*/ 207005 w 849437"/>
              <a:gd name="connsiteY59" fmla="*/ 590839 h 835916"/>
              <a:gd name="connsiteX60" fmla="*/ 382673 w 849437"/>
              <a:gd name="connsiteY60" fmla="*/ 397292 h 835916"/>
              <a:gd name="connsiteX61" fmla="*/ 387024 w 849437"/>
              <a:gd name="connsiteY61" fmla="*/ 384239 h 835916"/>
              <a:gd name="connsiteX62" fmla="*/ 380361 w 849437"/>
              <a:gd name="connsiteY62" fmla="*/ 372206 h 835916"/>
              <a:gd name="connsiteX63" fmla="*/ 302521 w 849437"/>
              <a:gd name="connsiteY63" fmla="*/ 312653 h 835916"/>
              <a:gd name="connsiteX64" fmla="*/ 288652 w 849437"/>
              <a:gd name="connsiteY64" fmla="*/ 304087 h 835916"/>
              <a:gd name="connsiteX65" fmla="*/ 61590 w 849437"/>
              <a:gd name="connsiteY65" fmla="*/ 191780 h 835916"/>
              <a:gd name="connsiteX66" fmla="*/ 84636 w 849437"/>
              <a:gd name="connsiteY66" fmla="*/ 169073 h 835916"/>
              <a:gd name="connsiteX67" fmla="*/ 90686 w 849437"/>
              <a:gd name="connsiteY67" fmla="*/ 167238 h 835916"/>
              <a:gd name="connsiteX68" fmla="*/ 507897 w 849437"/>
              <a:gd name="connsiteY68" fmla="*/ 252692 h 835916"/>
              <a:gd name="connsiteX69" fmla="*/ 524281 w 849437"/>
              <a:gd name="connsiteY69" fmla="*/ 247593 h 835916"/>
              <a:gd name="connsiteX70" fmla="*/ 627411 w 849437"/>
              <a:gd name="connsiteY70" fmla="*/ 139025 h 835916"/>
              <a:gd name="connsiteX71" fmla="*/ 804166 w 849437"/>
              <a:gd name="connsiteY71" fmla="*/ 34331 h 835916"/>
              <a:gd name="connsiteX72" fmla="*/ 813412 w 849437"/>
              <a:gd name="connsiteY72" fmla="*/ 35079 h 835916"/>
              <a:gd name="connsiteX73" fmla="*/ 708242 w 849437"/>
              <a:gd name="connsiteY73" fmla="*/ 217885 h 83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849437" h="835916">
                <a:moveTo>
                  <a:pt x="848015" y="29029"/>
                </a:moveTo>
                <a:cubicBezTo>
                  <a:pt x="846791" y="22230"/>
                  <a:pt x="843460" y="15976"/>
                  <a:pt x="838361" y="10945"/>
                </a:cubicBezTo>
                <a:cubicBezTo>
                  <a:pt x="833195" y="5914"/>
                  <a:pt x="826872" y="2583"/>
                  <a:pt x="820278" y="1428"/>
                </a:cubicBezTo>
                <a:cubicBezTo>
                  <a:pt x="815247" y="476"/>
                  <a:pt x="809877" y="0"/>
                  <a:pt x="804302" y="0"/>
                </a:cubicBezTo>
                <a:cubicBezTo>
                  <a:pt x="741622" y="0"/>
                  <a:pt x="656575" y="61864"/>
                  <a:pt x="602393" y="115163"/>
                </a:cubicBezTo>
                <a:cubicBezTo>
                  <a:pt x="602393" y="115163"/>
                  <a:pt x="561671" y="157992"/>
                  <a:pt x="505586" y="217137"/>
                </a:cubicBezTo>
                <a:lnTo>
                  <a:pt x="97961" y="133654"/>
                </a:lnTo>
                <a:cubicBezTo>
                  <a:pt x="84500" y="130867"/>
                  <a:pt x="69816" y="135218"/>
                  <a:pt x="60026" y="144871"/>
                </a:cubicBezTo>
                <a:lnTo>
                  <a:pt x="29026" y="175328"/>
                </a:lnTo>
                <a:cubicBezTo>
                  <a:pt x="22908" y="181310"/>
                  <a:pt x="20120" y="189876"/>
                  <a:pt x="21480" y="198238"/>
                </a:cubicBezTo>
                <a:cubicBezTo>
                  <a:pt x="22840" y="206600"/>
                  <a:pt x="28210" y="213874"/>
                  <a:pt x="35960" y="217681"/>
                </a:cubicBezTo>
                <a:lnTo>
                  <a:pt x="273220" y="335019"/>
                </a:lnTo>
                <a:cubicBezTo>
                  <a:pt x="275940" y="336311"/>
                  <a:pt x="278591" y="338011"/>
                  <a:pt x="281174" y="339914"/>
                </a:cubicBezTo>
                <a:lnTo>
                  <a:pt x="344194" y="388114"/>
                </a:lnTo>
                <a:lnTo>
                  <a:pt x="186746" y="561538"/>
                </a:lnTo>
                <a:lnTo>
                  <a:pt x="46702" y="551069"/>
                </a:lnTo>
                <a:cubicBezTo>
                  <a:pt x="36164" y="549097"/>
                  <a:pt x="24743" y="552496"/>
                  <a:pt x="17197" y="559974"/>
                </a:cubicBezTo>
                <a:lnTo>
                  <a:pt x="7000" y="569968"/>
                </a:lnTo>
                <a:cubicBezTo>
                  <a:pt x="1697" y="575203"/>
                  <a:pt x="-750" y="582477"/>
                  <a:pt x="201" y="589819"/>
                </a:cubicBezTo>
                <a:cubicBezTo>
                  <a:pt x="1221" y="597161"/>
                  <a:pt x="5504" y="603551"/>
                  <a:pt x="12098" y="607222"/>
                </a:cubicBezTo>
                <a:cubicBezTo>
                  <a:pt x="12642" y="607494"/>
                  <a:pt x="13118" y="607766"/>
                  <a:pt x="13662" y="608038"/>
                </a:cubicBezTo>
                <a:lnTo>
                  <a:pt x="164380" y="674186"/>
                </a:lnTo>
                <a:lnTo>
                  <a:pt x="231547" y="822456"/>
                </a:lnTo>
                <a:cubicBezTo>
                  <a:pt x="231751" y="823000"/>
                  <a:pt x="232023" y="823476"/>
                  <a:pt x="232295" y="823952"/>
                </a:cubicBezTo>
                <a:cubicBezTo>
                  <a:pt x="236578" y="831294"/>
                  <a:pt x="244600" y="835917"/>
                  <a:pt x="253233" y="835917"/>
                </a:cubicBezTo>
                <a:cubicBezTo>
                  <a:pt x="259624" y="835917"/>
                  <a:pt x="265606" y="833469"/>
                  <a:pt x="270229" y="828982"/>
                </a:cubicBezTo>
                <a:lnTo>
                  <a:pt x="280359" y="819057"/>
                </a:lnTo>
                <a:cubicBezTo>
                  <a:pt x="288109" y="811443"/>
                  <a:pt x="291440" y="800498"/>
                  <a:pt x="289400" y="790028"/>
                </a:cubicBezTo>
                <a:lnTo>
                  <a:pt x="278863" y="652635"/>
                </a:lnTo>
                <a:cubicBezTo>
                  <a:pt x="304628" y="631424"/>
                  <a:pt x="381925" y="564801"/>
                  <a:pt x="455550" y="497770"/>
                </a:cubicBezTo>
                <a:lnTo>
                  <a:pt x="504158" y="559363"/>
                </a:lnTo>
                <a:cubicBezTo>
                  <a:pt x="506129" y="561878"/>
                  <a:pt x="507761" y="564393"/>
                  <a:pt x="509189" y="567249"/>
                </a:cubicBezTo>
                <a:lnTo>
                  <a:pt x="628363" y="800566"/>
                </a:lnTo>
                <a:cubicBezTo>
                  <a:pt x="632985" y="809539"/>
                  <a:pt x="642163" y="815114"/>
                  <a:pt x="652360" y="815114"/>
                </a:cubicBezTo>
                <a:cubicBezTo>
                  <a:pt x="659499" y="815114"/>
                  <a:pt x="666229" y="812395"/>
                  <a:pt x="671396" y="807364"/>
                </a:cubicBezTo>
                <a:lnTo>
                  <a:pt x="702396" y="776840"/>
                </a:lnTo>
                <a:cubicBezTo>
                  <a:pt x="712389" y="766982"/>
                  <a:pt x="716672" y="753046"/>
                  <a:pt x="713749" y="739517"/>
                </a:cubicBezTo>
                <a:lnTo>
                  <a:pt x="631966" y="352695"/>
                </a:lnTo>
                <a:lnTo>
                  <a:pt x="628906" y="338418"/>
                </a:lnTo>
                <a:cubicBezTo>
                  <a:pt x="688799" y="283284"/>
                  <a:pt x="732376" y="243107"/>
                  <a:pt x="732784" y="242699"/>
                </a:cubicBezTo>
                <a:cubicBezTo>
                  <a:pt x="793493" y="182942"/>
                  <a:pt x="860048" y="91029"/>
                  <a:pt x="848015" y="28961"/>
                </a:cubicBezTo>
                <a:close/>
                <a:moveTo>
                  <a:pt x="708446" y="218021"/>
                </a:moveTo>
                <a:cubicBezTo>
                  <a:pt x="708446" y="218021"/>
                  <a:pt x="661334" y="261462"/>
                  <a:pt x="597838" y="319927"/>
                </a:cubicBezTo>
                <a:cubicBezTo>
                  <a:pt x="593351" y="324074"/>
                  <a:pt x="591448" y="330125"/>
                  <a:pt x="592672" y="336039"/>
                </a:cubicBezTo>
                <a:lnTo>
                  <a:pt x="679486" y="746587"/>
                </a:lnTo>
                <a:cubicBezTo>
                  <a:pt x="679893" y="748695"/>
                  <a:pt x="679214" y="750938"/>
                  <a:pt x="677650" y="752502"/>
                </a:cubicBezTo>
                <a:lnTo>
                  <a:pt x="654604" y="775208"/>
                </a:lnTo>
                <a:lnTo>
                  <a:pt x="540597" y="552088"/>
                </a:lnTo>
                <a:cubicBezTo>
                  <a:pt x="538285" y="547330"/>
                  <a:pt x="535294" y="542639"/>
                  <a:pt x="531759" y="538220"/>
                </a:cubicBezTo>
                <a:lnTo>
                  <a:pt x="471458" y="461875"/>
                </a:lnTo>
                <a:cubicBezTo>
                  <a:pt x="468467" y="458068"/>
                  <a:pt x="463912" y="455689"/>
                  <a:pt x="459017" y="455281"/>
                </a:cubicBezTo>
                <a:cubicBezTo>
                  <a:pt x="454123" y="454941"/>
                  <a:pt x="449296" y="456573"/>
                  <a:pt x="445693" y="459836"/>
                </a:cubicBezTo>
                <a:cubicBezTo>
                  <a:pt x="353576" y="544406"/>
                  <a:pt x="257788" y="625850"/>
                  <a:pt x="251058" y="630677"/>
                </a:cubicBezTo>
                <a:cubicBezTo>
                  <a:pt x="245755" y="634144"/>
                  <a:pt x="242832" y="640126"/>
                  <a:pt x="243308" y="646313"/>
                </a:cubicBezTo>
                <a:lnTo>
                  <a:pt x="254185" y="787853"/>
                </a:lnTo>
                <a:lnTo>
                  <a:pt x="193612" y="654131"/>
                </a:lnTo>
                <a:cubicBezTo>
                  <a:pt x="191845" y="650256"/>
                  <a:pt x="188718" y="647128"/>
                  <a:pt x="184775" y="645429"/>
                </a:cubicBezTo>
                <a:lnTo>
                  <a:pt x="48877" y="585808"/>
                </a:lnTo>
                <a:lnTo>
                  <a:pt x="192661" y="596549"/>
                </a:lnTo>
                <a:cubicBezTo>
                  <a:pt x="198167" y="596957"/>
                  <a:pt x="203402" y="594850"/>
                  <a:pt x="207005" y="590839"/>
                </a:cubicBezTo>
                <a:lnTo>
                  <a:pt x="382673" y="397292"/>
                </a:lnTo>
                <a:cubicBezTo>
                  <a:pt x="385936" y="393756"/>
                  <a:pt x="387499" y="388998"/>
                  <a:pt x="387024" y="384239"/>
                </a:cubicBezTo>
                <a:cubicBezTo>
                  <a:pt x="386616" y="379480"/>
                  <a:pt x="384168" y="375129"/>
                  <a:pt x="380361" y="372206"/>
                </a:cubicBezTo>
                <a:lnTo>
                  <a:pt x="302521" y="312653"/>
                </a:lnTo>
                <a:cubicBezTo>
                  <a:pt x="298102" y="309254"/>
                  <a:pt x="293411" y="306331"/>
                  <a:pt x="288652" y="304087"/>
                </a:cubicBezTo>
                <a:lnTo>
                  <a:pt x="61590" y="191780"/>
                </a:lnTo>
                <a:lnTo>
                  <a:pt x="84636" y="169073"/>
                </a:lnTo>
                <a:cubicBezTo>
                  <a:pt x="86200" y="167510"/>
                  <a:pt x="88511" y="166830"/>
                  <a:pt x="90686" y="167238"/>
                </a:cubicBezTo>
                <a:lnTo>
                  <a:pt x="507897" y="252692"/>
                </a:lnTo>
                <a:cubicBezTo>
                  <a:pt x="513947" y="253916"/>
                  <a:pt x="520066" y="252012"/>
                  <a:pt x="524281" y="247593"/>
                </a:cubicBezTo>
                <a:cubicBezTo>
                  <a:pt x="583562" y="185117"/>
                  <a:pt x="627411" y="138957"/>
                  <a:pt x="627411" y="139025"/>
                </a:cubicBezTo>
                <a:cubicBezTo>
                  <a:pt x="678670" y="88582"/>
                  <a:pt x="755830" y="34331"/>
                  <a:pt x="804166" y="34331"/>
                </a:cubicBezTo>
                <a:cubicBezTo>
                  <a:pt x="807497" y="34331"/>
                  <a:pt x="810692" y="34603"/>
                  <a:pt x="813412" y="35079"/>
                </a:cubicBezTo>
                <a:cubicBezTo>
                  <a:pt x="821910" y="78792"/>
                  <a:pt x="766708" y="160303"/>
                  <a:pt x="708242" y="217885"/>
                </a:cubicBezTo>
                <a:close/>
              </a:path>
            </a:pathLst>
          </a:custGeom>
          <a:solidFill>
            <a:srgbClr val="0BBBEF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44" name="Graphique 81">
            <a:extLst>
              <a:ext uri="{FF2B5EF4-FFF2-40B4-BE49-F238E27FC236}">
                <a16:creationId xmlns:a16="http://schemas.microsoft.com/office/drawing/2014/main" id="{7C3CC79C-BED2-0844-BA87-D5684E7A9A9E}"/>
              </a:ext>
            </a:extLst>
          </p:cNvPr>
          <p:cNvGrpSpPr/>
          <p:nvPr/>
        </p:nvGrpSpPr>
        <p:grpSpPr>
          <a:xfrm>
            <a:off x="7723326" y="955959"/>
            <a:ext cx="1162506" cy="1162506"/>
            <a:chOff x="7723326" y="955959"/>
            <a:chExt cx="1162506" cy="1162506"/>
          </a:xfrm>
        </p:grpSpPr>
        <p:sp>
          <p:nvSpPr>
            <p:cNvPr id="345" name="Forme libre 344">
              <a:extLst>
                <a:ext uri="{FF2B5EF4-FFF2-40B4-BE49-F238E27FC236}">
                  <a16:creationId xmlns:a16="http://schemas.microsoft.com/office/drawing/2014/main" id="{C5BF5F2B-1EB5-764C-B6D9-5A1DC0408F5E}"/>
                </a:ext>
              </a:extLst>
            </p:cNvPr>
            <p:cNvSpPr/>
            <p:nvPr/>
          </p:nvSpPr>
          <p:spPr>
            <a:xfrm>
              <a:off x="8136746" y="1324289"/>
              <a:ext cx="664593" cy="696279"/>
            </a:xfrm>
            <a:custGeom>
              <a:avLst/>
              <a:gdLst>
                <a:gd name="connsiteX0" fmla="*/ 660096 w 664593"/>
                <a:gd name="connsiteY0" fmla="*/ 538764 h 696279"/>
                <a:gd name="connsiteX1" fmla="*/ 536435 w 664593"/>
                <a:gd name="connsiteY1" fmla="*/ 407081 h 696279"/>
                <a:gd name="connsiteX2" fmla="*/ 530997 w 664593"/>
                <a:gd name="connsiteY2" fmla="*/ 397020 h 696279"/>
                <a:gd name="connsiteX3" fmla="*/ 531133 w 664593"/>
                <a:gd name="connsiteY3" fmla="*/ 394640 h 696279"/>
                <a:gd name="connsiteX4" fmla="*/ 531133 w 664593"/>
                <a:gd name="connsiteY4" fmla="*/ 393077 h 696279"/>
                <a:gd name="connsiteX5" fmla="*/ 531133 w 664593"/>
                <a:gd name="connsiteY5" fmla="*/ 386482 h 696279"/>
                <a:gd name="connsiteX6" fmla="*/ 524266 w 664593"/>
                <a:gd name="connsiteY6" fmla="*/ 194907 h 696279"/>
                <a:gd name="connsiteX7" fmla="*/ 487352 w 664593"/>
                <a:gd name="connsiteY7" fmla="*/ 82939 h 696279"/>
                <a:gd name="connsiteX8" fmla="*/ 461042 w 664593"/>
                <a:gd name="connsiteY8" fmla="*/ 52891 h 696279"/>
                <a:gd name="connsiteX9" fmla="*/ 421816 w 664593"/>
                <a:gd name="connsiteY9" fmla="*/ 50783 h 696279"/>
                <a:gd name="connsiteX10" fmla="*/ 392720 w 664593"/>
                <a:gd name="connsiteY10" fmla="*/ 77908 h 696279"/>
                <a:gd name="connsiteX11" fmla="*/ 390612 w 664593"/>
                <a:gd name="connsiteY11" fmla="*/ 118154 h 696279"/>
                <a:gd name="connsiteX12" fmla="*/ 421001 w 664593"/>
                <a:gd name="connsiteY12" fmla="*/ 210951 h 696279"/>
                <a:gd name="connsiteX13" fmla="*/ 417669 w 664593"/>
                <a:gd name="connsiteY13" fmla="*/ 217545 h 696279"/>
                <a:gd name="connsiteX14" fmla="*/ 224870 w 664593"/>
                <a:gd name="connsiteY14" fmla="*/ 16316 h 696279"/>
                <a:gd name="connsiteX15" fmla="*/ 187072 w 664593"/>
                <a:gd name="connsiteY15" fmla="*/ 0 h 696279"/>
                <a:gd name="connsiteX16" fmla="*/ 149477 w 664593"/>
                <a:gd name="connsiteY16" fmla="*/ 16112 h 696279"/>
                <a:gd name="connsiteX17" fmla="*/ 137648 w 664593"/>
                <a:gd name="connsiteY17" fmla="*/ 34807 h 696279"/>
                <a:gd name="connsiteX18" fmla="*/ 126567 w 664593"/>
                <a:gd name="connsiteY18" fmla="*/ 23386 h 696279"/>
                <a:gd name="connsiteX19" fmla="*/ 88361 w 664593"/>
                <a:gd name="connsiteY19" fmla="*/ 7070 h 696279"/>
                <a:gd name="connsiteX20" fmla="*/ 50154 w 664593"/>
                <a:gd name="connsiteY20" fmla="*/ 23386 h 696279"/>
                <a:gd name="connsiteX21" fmla="*/ 38801 w 664593"/>
                <a:gd name="connsiteY21" fmla="*/ 84843 h 696279"/>
                <a:gd name="connsiteX22" fmla="*/ 15755 w 664593"/>
                <a:gd name="connsiteY22" fmla="*/ 98915 h 696279"/>
                <a:gd name="connsiteX23" fmla="*/ 15755 w 664593"/>
                <a:gd name="connsiteY23" fmla="*/ 177639 h 696279"/>
                <a:gd name="connsiteX24" fmla="*/ 58924 w 664593"/>
                <a:gd name="connsiteY24" fmla="*/ 222236 h 696279"/>
                <a:gd name="connsiteX25" fmla="*/ 39277 w 664593"/>
                <a:gd name="connsiteY25" fmla="*/ 235628 h 696279"/>
                <a:gd name="connsiteX26" fmla="*/ 42812 w 664593"/>
                <a:gd name="connsiteY26" fmla="*/ 317140 h 696279"/>
                <a:gd name="connsiteX27" fmla="*/ 257774 w 664593"/>
                <a:gd name="connsiteY27" fmla="*/ 541483 h 696279"/>
                <a:gd name="connsiteX28" fmla="*/ 351658 w 664593"/>
                <a:gd name="connsiteY28" fmla="*/ 580573 h 696279"/>
                <a:gd name="connsiteX29" fmla="*/ 372189 w 664593"/>
                <a:gd name="connsiteY29" fmla="*/ 586284 h 696279"/>
                <a:gd name="connsiteX30" fmla="*/ 473483 w 664593"/>
                <a:gd name="connsiteY30" fmla="*/ 691385 h 696279"/>
                <a:gd name="connsiteX31" fmla="*/ 484836 w 664593"/>
                <a:gd name="connsiteY31" fmla="*/ 696280 h 696279"/>
                <a:gd name="connsiteX32" fmla="*/ 496121 w 664593"/>
                <a:gd name="connsiteY32" fmla="*/ 691453 h 696279"/>
                <a:gd name="connsiteX33" fmla="*/ 496121 w 664593"/>
                <a:gd name="connsiteY33" fmla="*/ 668203 h 696279"/>
                <a:gd name="connsiteX34" fmla="*/ 394827 w 664593"/>
                <a:gd name="connsiteY34" fmla="*/ 563170 h 696279"/>
                <a:gd name="connsiteX35" fmla="*/ 343024 w 664593"/>
                <a:gd name="connsiteY35" fmla="*/ 548893 h 696279"/>
                <a:gd name="connsiteX36" fmla="*/ 280480 w 664593"/>
                <a:gd name="connsiteY36" fmla="*/ 518369 h 696279"/>
                <a:gd name="connsiteX37" fmla="*/ 65518 w 664593"/>
                <a:gd name="connsiteY37" fmla="*/ 294026 h 696279"/>
                <a:gd name="connsiteX38" fmla="*/ 61847 w 664593"/>
                <a:gd name="connsiteY38" fmla="*/ 258879 h 696279"/>
                <a:gd name="connsiteX39" fmla="*/ 78027 w 664593"/>
                <a:gd name="connsiteY39" fmla="*/ 251400 h 696279"/>
                <a:gd name="connsiteX40" fmla="*/ 96587 w 664593"/>
                <a:gd name="connsiteY40" fmla="*/ 261258 h 696279"/>
                <a:gd name="connsiteX41" fmla="*/ 187412 w 664593"/>
                <a:gd name="connsiteY41" fmla="*/ 355074 h 696279"/>
                <a:gd name="connsiteX42" fmla="*/ 198765 w 664593"/>
                <a:gd name="connsiteY42" fmla="*/ 359901 h 696279"/>
                <a:gd name="connsiteX43" fmla="*/ 210118 w 664593"/>
                <a:gd name="connsiteY43" fmla="*/ 355074 h 696279"/>
                <a:gd name="connsiteX44" fmla="*/ 210118 w 664593"/>
                <a:gd name="connsiteY44" fmla="*/ 331824 h 696279"/>
                <a:gd name="connsiteX45" fmla="*/ 38393 w 664593"/>
                <a:gd name="connsiteY45" fmla="*/ 154457 h 696279"/>
                <a:gd name="connsiteX46" fmla="*/ 31935 w 664593"/>
                <a:gd name="connsiteY46" fmla="*/ 138345 h 696279"/>
                <a:gd name="connsiteX47" fmla="*/ 38393 w 664593"/>
                <a:gd name="connsiteY47" fmla="*/ 122233 h 696279"/>
                <a:gd name="connsiteX48" fmla="*/ 53893 w 664593"/>
                <a:gd name="connsiteY48" fmla="*/ 115571 h 696279"/>
                <a:gd name="connsiteX49" fmla="*/ 69393 w 664593"/>
                <a:gd name="connsiteY49" fmla="*/ 122233 h 696279"/>
                <a:gd name="connsiteX50" fmla="*/ 105696 w 664593"/>
                <a:gd name="connsiteY50" fmla="*/ 159760 h 696279"/>
                <a:gd name="connsiteX51" fmla="*/ 241118 w 664593"/>
                <a:gd name="connsiteY51" fmla="*/ 299600 h 696279"/>
                <a:gd name="connsiteX52" fmla="*/ 252471 w 664593"/>
                <a:gd name="connsiteY52" fmla="*/ 304427 h 696279"/>
                <a:gd name="connsiteX53" fmla="*/ 263824 w 664593"/>
                <a:gd name="connsiteY53" fmla="*/ 299600 h 696279"/>
                <a:gd name="connsiteX54" fmla="*/ 263824 w 664593"/>
                <a:gd name="connsiteY54" fmla="*/ 276350 h 696279"/>
                <a:gd name="connsiteX55" fmla="*/ 134453 w 664593"/>
                <a:gd name="connsiteY55" fmla="*/ 142764 h 696279"/>
                <a:gd name="connsiteX56" fmla="*/ 134453 w 664593"/>
                <a:gd name="connsiteY56" fmla="*/ 142764 h 696279"/>
                <a:gd name="connsiteX57" fmla="*/ 92100 w 664593"/>
                <a:gd name="connsiteY57" fmla="*/ 99051 h 696279"/>
                <a:gd name="connsiteX58" fmla="*/ 92100 w 664593"/>
                <a:gd name="connsiteY58" fmla="*/ 99051 h 696279"/>
                <a:gd name="connsiteX59" fmla="*/ 72793 w 664593"/>
                <a:gd name="connsiteY59" fmla="*/ 79064 h 696279"/>
                <a:gd name="connsiteX60" fmla="*/ 72793 w 664593"/>
                <a:gd name="connsiteY60" fmla="*/ 46840 h 696279"/>
                <a:gd name="connsiteX61" fmla="*/ 88293 w 664593"/>
                <a:gd name="connsiteY61" fmla="*/ 40178 h 696279"/>
                <a:gd name="connsiteX62" fmla="*/ 103793 w 664593"/>
                <a:gd name="connsiteY62" fmla="*/ 46840 h 696279"/>
                <a:gd name="connsiteX63" fmla="*/ 146146 w 664593"/>
                <a:gd name="connsiteY63" fmla="*/ 90621 h 696279"/>
                <a:gd name="connsiteX64" fmla="*/ 147302 w 664593"/>
                <a:gd name="connsiteY64" fmla="*/ 91573 h 696279"/>
                <a:gd name="connsiteX65" fmla="*/ 149409 w 664593"/>
                <a:gd name="connsiteY65" fmla="*/ 93952 h 696279"/>
                <a:gd name="connsiteX66" fmla="*/ 288230 w 664593"/>
                <a:gd name="connsiteY66" fmla="*/ 237328 h 696279"/>
                <a:gd name="connsiteX67" fmla="*/ 310868 w 664593"/>
                <a:gd name="connsiteY67" fmla="*/ 237328 h 696279"/>
                <a:gd name="connsiteX68" fmla="*/ 310868 w 664593"/>
                <a:gd name="connsiteY68" fmla="*/ 214078 h 696279"/>
                <a:gd name="connsiteX69" fmla="*/ 172048 w 664593"/>
                <a:gd name="connsiteY69" fmla="*/ 70702 h 696279"/>
                <a:gd name="connsiteX70" fmla="*/ 172048 w 664593"/>
                <a:gd name="connsiteY70" fmla="*/ 39634 h 696279"/>
                <a:gd name="connsiteX71" fmla="*/ 187072 w 664593"/>
                <a:gd name="connsiteY71" fmla="*/ 33244 h 696279"/>
                <a:gd name="connsiteX72" fmla="*/ 202028 w 664593"/>
                <a:gd name="connsiteY72" fmla="*/ 39702 h 696279"/>
                <a:gd name="connsiteX73" fmla="*/ 410259 w 664593"/>
                <a:gd name="connsiteY73" fmla="*/ 257043 h 696279"/>
                <a:gd name="connsiteX74" fmla="*/ 424060 w 664593"/>
                <a:gd name="connsiteY74" fmla="*/ 261734 h 696279"/>
                <a:gd name="connsiteX75" fmla="*/ 435889 w 664593"/>
                <a:gd name="connsiteY75" fmla="*/ 253032 h 696279"/>
                <a:gd name="connsiteX76" fmla="*/ 449417 w 664593"/>
                <a:gd name="connsiteY76" fmla="*/ 226247 h 696279"/>
                <a:gd name="connsiteX77" fmla="*/ 451117 w 664593"/>
                <a:gd name="connsiteY77" fmla="*/ 200345 h 696279"/>
                <a:gd name="connsiteX78" fmla="*/ 420797 w 664593"/>
                <a:gd name="connsiteY78" fmla="*/ 107549 h 696279"/>
                <a:gd name="connsiteX79" fmla="*/ 432490 w 664593"/>
                <a:gd name="connsiteY79" fmla="*/ 82055 h 696279"/>
                <a:gd name="connsiteX80" fmla="*/ 447174 w 664593"/>
                <a:gd name="connsiteY80" fmla="*/ 82871 h 696279"/>
                <a:gd name="connsiteX81" fmla="*/ 457031 w 664593"/>
                <a:gd name="connsiteY81" fmla="*/ 93952 h 696279"/>
                <a:gd name="connsiteX82" fmla="*/ 494014 w 664593"/>
                <a:gd name="connsiteY82" fmla="*/ 206056 h 696279"/>
                <a:gd name="connsiteX83" fmla="*/ 494490 w 664593"/>
                <a:gd name="connsiteY83" fmla="*/ 207280 h 696279"/>
                <a:gd name="connsiteX84" fmla="*/ 500948 w 664593"/>
                <a:gd name="connsiteY84" fmla="*/ 292802 h 696279"/>
                <a:gd name="connsiteX85" fmla="*/ 499861 w 664593"/>
                <a:gd name="connsiteY85" fmla="*/ 379344 h 696279"/>
                <a:gd name="connsiteX86" fmla="*/ 499249 w 664593"/>
                <a:gd name="connsiteY86" fmla="*/ 381316 h 696279"/>
                <a:gd name="connsiteX87" fmla="*/ 498909 w 664593"/>
                <a:gd name="connsiteY87" fmla="*/ 383015 h 696279"/>
                <a:gd name="connsiteX88" fmla="*/ 513593 w 664593"/>
                <a:gd name="connsiteY88" fmla="*/ 430195 h 696279"/>
                <a:gd name="connsiteX89" fmla="*/ 637118 w 664593"/>
                <a:gd name="connsiteY89" fmla="*/ 561742 h 696279"/>
                <a:gd name="connsiteX90" fmla="*/ 648607 w 664593"/>
                <a:gd name="connsiteY90" fmla="*/ 566773 h 696279"/>
                <a:gd name="connsiteX91" fmla="*/ 659756 w 664593"/>
                <a:gd name="connsiteY91" fmla="*/ 562082 h 696279"/>
                <a:gd name="connsiteX92" fmla="*/ 660096 w 664593"/>
                <a:gd name="connsiteY92" fmla="*/ 538832 h 69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64593" h="696279">
                  <a:moveTo>
                    <a:pt x="660096" y="538764"/>
                  </a:moveTo>
                  <a:lnTo>
                    <a:pt x="536435" y="407081"/>
                  </a:lnTo>
                  <a:cubicBezTo>
                    <a:pt x="533784" y="404294"/>
                    <a:pt x="531948" y="400827"/>
                    <a:pt x="530997" y="397020"/>
                  </a:cubicBezTo>
                  <a:cubicBezTo>
                    <a:pt x="531065" y="396272"/>
                    <a:pt x="531133" y="395456"/>
                    <a:pt x="531133" y="394640"/>
                  </a:cubicBezTo>
                  <a:lnTo>
                    <a:pt x="531133" y="393077"/>
                  </a:lnTo>
                  <a:cubicBezTo>
                    <a:pt x="531133" y="391649"/>
                    <a:pt x="531133" y="389406"/>
                    <a:pt x="531133" y="386482"/>
                  </a:cubicBezTo>
                  <a:cubicBezTo>
                    <a:pt x="534804" y="359969"/>
                    <a:pt x="534736" y="222372"/>
                    <a:pt x="524266" y="194907"/>
                  </a:cubicBezTo>
                  <a:lnTo>
                    <a:pt x="487352" y="82939"/>
                  </a:lnTo>
                  <a:cubicBezTo>
                    <a:pt x="482797" y="69682"/>
                    <a:pt x="473415" y="59009"/>
                    <a:pt x="461042" y="52891"/>
                  </a:cubicBezTo>
                  <a:cubicBezTo>
                    <a:pt x="448670" y="46772"/>
                    <a:pt x="434733" y="46024"/>
                    <a:pt x="421816" y="50783"/>
                  </a:cubicBezTo>
                  <a:cubicBezTo>
                    <a:pt x="408900" y="55542"/>
                    <a:pt x="398634" y="65128"/>
                    <a:pt x="392720" y="77908"/>
                  </a:cubicBezTo>
                  <a:cubicBezTo>
                    <a:pt x="386873" y="90621"/>
                    <a:pt x="386125" y="104965"/>
                    <a:pt x="390612" y="118154"/>
                  </a:cubicBezTo>
                  <a:lnTo>
                    <a:pt x="421001" y="210951"/>
                  </a:lnTo>
                  <a:lnTo>
                    <a:pt x="417669" y="217545"/>
                  </a:lnTo>
                  <a:lnTo>
                    <a:pt x="224870" y="16316"/>
                  </a:lnTo>
                  <a:cubicBezTo>
                    <a:pt x="214809" y="5847"/>
                    <a:pt x="201484" y="68"/>
                    <a:pt x="187072" y="0"/>
                  </a:cubicBezTo>
                  <a:cubicBezTo>
                    <a:pt x="172863" y="0"/>
                    <a:pt x="159471" y="5711"/>
                    <a:pt x="149477" y="16112"/>
                  </a:cubicBezTo>
                  <a:cubicBezTo>
                    <a:pt x="144175" y="21619"/>
                    <a:pt x="140232" y="28009"/>
                    <a:pt x="137648" y="34807"/>
                  </a:cubicBezTo>
                  <a:lnTo>
                    <a:pt x="126567" y="23386"/>
                  </a:lnTo>
                  <a:cubicBezTo>
                    <a:pt x="116370" y="12849"/>
                    <a:pt x="102841" y="7070"/>
                    <a:pt x="88361" y="7070"/>
                  </a:cubicBezTo>
                  <a:cubicBezTo>
                    <a:pt x="73880" y="7070"/>
                    <a:pt x="60352" y="12849"/>
                    <a:pt x="50154" y="23386"/>
                  </a:cubicBezTo>
                  <a:cubicBezTo>
                    <a:pt x="34110" y="39974"/>
                    <a:pt x="30371" y="64516"/>
                    <a:pt x="38801" y="84843"/>
                  </a:cubicBezTo>
                  <a:cubicBezTo>
                    <a:pt x="30167" y="87426"/>
                    <a:pt x="22281" y="92185"/>
                    <a:pt x="15755" y="98915"/>
                  </a:cubicBezTo>
                  <a:cubicBezTo>
                    <a:pt x="-5252" y="120601"/>
                    <a:pt x="-5252" y="155953"/>
                    <a:pt x="15755" y="177639"/>
                  </a:cubicBezTo>
                  <a:lnTo>
                    <a:pt x="58924" y="222236"/>
                  </a:lnTo>
                  <a:cubicBezTo>
                    <a:pt x="51854" y="225159"/>
                    <a:pt x="45192" y="229646"/>
                    <a:pt x="39277" y="235628"/>
                  </a:cubicBezTo>
                  <a:cubicBezTo>
                    <a:pt x="17591" y="258063"/>
                    <a:pt x="19018" y="292326"/>
                    <a:pt x="42812" y="317140"/>
                  </a:cubicBezTo>
                  <a:lnTo>
                    <a:pt x="257774" y="541483"/>
                  </a:lnTo>
                  <a:cubicBezTo>
                    <a:pt x="276197" y="560722"/>
                    <a:pt x="316715" y="590635"/>
                    <a:pt x="351658" y="580573"/>
                  </a:cubicBezTo>
                  <a:cubicBezTo>
                    <a:pt x="358932" y="578466"/>
                    <a:pt x="366750" y="580709"/>
                    <a:pt x="372189" y="586284"/>
                  </a:cubicBezTo>
                  <a:lnTo>
                    <a:pt x="473483" y="691385"/>
                  </a:lnTo>
                  <a:cubicBezTo>
                    <a:pt x="476543" y="694512"/>
                    <a:pt x="480553" y="696280"/>
                    <a:pt x="484836" y="696280"/>
                  </a:cubicBezTo>
                  <a:cubicBezTo>
                    <a:pt x="489119" y="696280"/>
                    <a:pt x="493130" y="694580"/>
                    <a:pt x="496121" y="691453"/>
                  </a:cubicBezTo>
                  <a:cubicBezTo>
                    <a:pt x="502376" y="685063"/>
                    <a:pt x="502376" y="674661"/>
                    <a:pt x="496121" y="668203"/>
                  </a:cubicBezTo>
                  <a:lnTo>
                    <a:pt x="394827" y="563170"/>
                  </a:lnTo>
                  <a:cubicBezTo>
                    <a:pt x="381299" y="549029"/>
                    <a:pt x="361448" y="543591"/>
                    <a:pt x="343024" y="548893"/>
                  </a:cubicBezTo>
                  <a:cubicBezTo>
                    <a:pt x="326708" y="553584"/>
                    <a:pt x="298428" y="537064"/>
                    <a:pt x="280480" y="518369"/>
                  </a:cubicBezTo>
                  <a:lnTo>
                    <a:pt x="65518" y="294026"/>
                  </a:lnTo>
                  <a:cubicBezTo>
                    <a:pt x="56885" y="284984"/>
                    <a:pt x="50766" y="270436"/>
                    <a:pt x="61847" y="258879"/>
                  </a:cubicBezTo>
                  <a:cubicBezTo>
                    <a:pt x="66878" y="253712"/>
                    <a:pt x="72521" y="251129"/>
                    <a:pt x="78027" y="251400"/>
                  </a:cubicBezTo>
                  <a:cubicBezTo>
                    <a:pt x="84146" y="251672"/>
                    <a:pt x="90536" y="255071"/>
                    <a:pt x="96587" y="261258"/>
                  </a:cubicBezTo>
                  <a:lnTo>
                    <a:pt x="187412" y="355074"/>
                  </a:lnTo>
                  <a:cubicBezTo>
                    <a:pt x="190471" y="358201"/>
                    <a:pt x="194482" y="359901"/>
                    <a:pt x="198765" y="359901"/>
                  </a:cubicBezTo>
                  <a:cubicBezTo>
                    <a:pt x="203048" y="359901"/>
                    <a:pt x="207059" y="358201"/>
                    <a:pt x="210118" y="355074"/>
                  </a:cubicBezTo>
                  <a:cubicBezTo>
                    <a:pt x="216304" y="348684"/>
                    <a:pt x="216304" y="338214"/>
                    <a:pt x="210118" y="331824"/>
                  </a:cubicBezTo>
                  <a:lnTo>
                    <a:pt x="38393" y="154457"/>
                  </a:lnTo>
                  <a:cubicBezTo>
                    <a:pt x="34246" y="150174"/>
                    <a:pt x="31935" y="144463"/>
                    <a:pt x="31935" y="138345"/>
                  </a:cubicBezTo>
                  <a:cubicBezTo>
                    <a:pt x="31935" y="132227"/>
                    <a:pt x="34246" y="126516"/>
                    <a:pt x="38393" y="122233"/>
                  </a:cubicBezTo>
                  <a:cubicBezTo>
                    <a:pt x="42540" y="117950"/>
                    <a:pt x="48047" y="115571"/>
                    <a:pt x="53893" y="115571"/>
                  </a:cubicBezTo>
                  <a:cubicBezTo>
                    <a:pt x="59740" y="115571"/>
                    <a:pt x="65247" y="117950"/>
                    <a:pt x="69393" y="122233"/>
                  </a:cubicBezTo>
                  <a:lnTo>
                    <a:pt x="105696" y="159760"/>
                  </a:lnTo>
                  <a:lnTo>
                    <a:pt x="241118" y="299600"/>
                  </a:lnTo>
                  <a:cubicBezTo>
                    <a:pt x="244177" y="302727"/>
                    <a:pt x="248188" y="304427"/>
                    <a:pt x="252471" y="304427"/>
                  </a:cubicBezTo>
                  <a:cubicBezTo>
                    <a:pt x="256754" y="304427"/>
                    <a:pt x="260765" y="302727"/>
                    <a:pt x="263824" y="299600"/>
                  </a:cubicBezTo>
                  <a:cubicBezTo>
                    <a:pt x="270011" y="293210"/>
                    <a:pt x="270011" y="282740"/>
                    <a:pt x="263824" y="276350"/>
                  </a:cubicBezTo>
                  <a:lnTo>
                    <a:pt x="134453" y="142764"/>
                  </a:lnTo>
                  <a:cubicBezTo>
                    <a:pt x="134453" y="142764"/>
                    <a:pt x="134453" y="142764"/>
                    <a:pt x="134453" y="142764"/>
                  </a:cubicBezTo>
                  <a:lnTo>
                    <a:pt x="92100" y="99051"/>
                  </a:lnTo>
                  <a:cubicBezTo>
                    <a:pt x="92100" y="99051"/>
                    <a:pt x="92100" y="99051"/>
                    <a:pt x="92100" y="99051"/>
                  </a:cubicBezTo>
                  <a:lnTo>
                    <a:pt x="72793" y="79064"/>
                  </a:lnTo>
                  <a:cubicBezTo>
                    <a:pt x="64159" y="70158"/>
                    <a:pt x="64159" y="55746"/>
                    <a:pt x="72793" y="46840"/>
                  </a:cubicBezTo>
                  <a:cubicBezTo>
                    <a:pt x="76940" y="42557"/>
                    <a:pt x="82446" y="40178"/>
                    <a:pt x="88293" y="40178"/>
                  </a:cubicBezTo>
                  <a:cubicBezTo>
                    <a:pt x="94139" y="40178"/>
                    <a:pt x="99646" y="42557"/>
                    <a:pt x="103793" y="46840"/>
                  </a:cubicBezTo>
                  <a:lnTo>
                    <a:pt x="146146" y="90621"/>
                  </a:lnTo>
                  <a:cubicBezTo>
                    <a:pt x="146486" y="90961"/>
                    <a:pt x="146894" y="91233"/>
                    <a:pt x="147302" y="91573"/>
                  </a:cubicBezTo>
                  <a:cubicBezTo>
                    <a:pt x="147982" y="92389"/>
                    <a:pt x="148661" y="93204"/>
                    <a:pt x="149409" y="93952"/>
                  </a:cubicBezTo>
                  <a:lnTo>
                    <a:pt x="288230" y="237328"/>
                  </a:lnTo>
                  <a:cubicBezTo>
                    <a:pt x="294281" y="243582"/>
                    <a:pt x="304818" y="243582"/>
                    <a:pt x="310868" y="237328"/>
                  </a:cubicBezTo>
                  <a:cubicBezTo>
                    <a:pt x="317055" y="230938"/>
                    <a:pt x="317055" y="220468"/>
                    <a:pt x="310868" y="214078"/>
                  </a:cubicBezTo>
                  <a:lnTo>
                    <a:pt x="172048" y="70702"/>
                  </a:lnTo>
                  <a:cubicBezTo>
                    <a:pt x="163754" y="62136"/>
                    <a:pt x="163754" y="48200"/>
                    <a:pt x="172048" y="39634"/>
                  </a:cubicBezTo>
                  <a:cubicBezTo>
                    <a:pt x="176058" y="35487"/>
                    <a:pt x="181361" y="33244"/>
                    <a:pt x="187072" y="33244"/>
                  </a:cubicBezTo>
                  <a:cubicBezTo>
                    <a:pt x="192714" y="33244"/>
                    <a:pt x="198085" y="35555"/>
                    <a:pt x="202028" y="39702"/>
                  </a:cubicBezTo>
                  <a:lnTo>
                    <a:pt x="410259" y="257043"/>
                  </a:lnTo>
                  <a:cubicBezTo>
                    <a:pt x="413862" y="260782"/>
                    <a:pt x="419029" y="262550"/>
                    <a:pt x="424060" y="261734"/>
                  </a:cubicBezTo>
                  <a:cubicBezTo>
                    <a:pt x="429090" y="260918"/>
                    <a:pt x="433509" y="257723"/>
                    <a:pt x="435889" y="253032"/>
                  </a:cubicBezTo>
                  <a:lnTo>
                    <a:pt x="449417" y="226247"/>
                  </a:lnTo>
                  <a:cubicBezTo>
                    <a:pt x="453360" y="218225"/>
                    <a:pt x="454040" y="208775"/>
                    <a:pt x="451117" y="200345"/>
                  </a:cubicBezTo>
                  <a:lnTo>
                    <a:pt x="420797" y="107549"/>
                  </a:lnTo>
                  <a:cubicBezTo>
                    <a:pt x="417194" y="97147"/>
                    <a:pt x="422496" y="85726"/>
                    <a:pt x="432490" y="82055"/>
                  </a:cubicBezTo>
                  <a:cubicBezTo>
                    <a:pt x="437248" y="80288"/>
                    <a:pt x="442483" y="80560"/>
                    <a:pt x="447174" y="82871"/>
                  </a:cubicBezTo>
                  <a:cubicBezTo>
                    <a:pt x="451865" y="85182"/>
                    <a:pt x="455332" y="89125"/>
                    <a:pt x="457031" y="93952"/>
                  </a:cubicBezTo>
                  <a:lnTo>
                    <a:pt x="494014" y="206056"/>
                  </a:lnTo>
                  <a:cubicBezTo>
                    <a:pt x="494150" y="206396"/>
                    <a:pt x="494354" y="206940"/>
                    <a:pt x="494490" y="207280"/>
                  </a:cubicBezTo>
                  <a:cubicBezTo>
                    <a:pt x="495850" y="210543"/>
                    <a:pt x="499589" y="232365"/>
                    <a:pt x="500948" y="292802"/>
                  </a:cubicBezTo>
                  <a:cubicBezTo>
                    <a:pt x="501900" y="334679"/>
                    <a:pt x="501084" y="368263"/>
                    <a:pt x="499861" y="379344"/>
                  </a:cubicBezTo>
                  <a:cubicBezTo>
                    <a:pt x="499589" y="380024"/>
                    <a:pt x="499385" y="380636"/>
                    <a:pt x="499249" y="381316"/>
                  </a:cubicBezTo>
                  <a:cubicBezTo>
                    <a:pt x="499113" y="381859"/>
                    <a:pt x="499045" y="382403"/>
                    <a:pt x="498909" y="383015"/>
                  </a:cubicBezTo>
                  <a:cubicBezTo>
                    <a:pt x="496461" y="400691"/>
                    <a:pt x="501832" y="417958"/>
                    <a:pt x="513593" y="430195"/>
                  </a:cubicBezTo>
                  <a:lnTo>
                    <a:pt x="637118" y="561742"/>
                  </a:lnTo>
                  <a:cubicBezTo>
                    <a:pt x="640177" y="565005"/>
                    <a:pt x="644256" y="566773"/>
                    <a:pt x="648607" y="566773"/>
                  </a:cubicBezTo>
                  <a:cubicBezTo>
                    <a:pt x="652958" y="566773"/>
                    <a:pt x="656765" y="565141"/>
                    <a:pt x="659756" y="562082"/>
                  </a:cubicBezTo>
                  <a:cubicBezTo>
                    <a:pt x="666079" y="555759"/>
                    <a:pt x="666215" y="545358"/>
                    <a:pt x="660096" y="538832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Forme libre 345">
              <a:extLst>
                <a:ext uri="{FF2B5EF4-FFF2-40B4-BE49-F238E27FC236}">
                  <a16:creationId xmlns:a16="http://schemas.microsoft.com/office/drawing/2014/main" id="{7098C3D0-8E28-5C4E-85AC-94F035D7D334}"/>
                </a:ext>
              </a:extLst>
            </p:cNvPr>
            <p:cNvSpPr/>
            <p:nvPr/>
          </p:nvSpPr>
          <p:spPr>
            <a:xfrm>
              <a:off x="8036076" y="1304179"/>
              <a:ext cx="416735" cy="707280"/>
            </a:xfrm>
            <a:custGeom>
              <a:avLst/>
              <a:gdLst>
                <a:gd name="connsiteX0" fmla="*/ 335873 w 416735"/>
                <a:gd name="connsiteY0" fmla="*/ 593749 h 707280"/>
                <a:gd name="connsiteX1" fmla="*/ 286858 w 416735"/>
                <a:gd name="connsiteY1" fmla="*/ 573015 h 707280"/>
                <a:gd name="connsiteX2" fmla="*/ 228936 w 416735"/>
                <a:gd name="connsiteY2" fmla="*/ 534060 h 707280"/>
                <a:gd name="connsiteX3" fmla="*/ 45247 w 416735"/>
                <a:gd name="connsiteY3" fmla="*/ 281776 h 707280"/>
                <a:gd name="connsiteX4" fmla="*/ 46198 w 416735"/>
                <a:gd name="connsiteY4" fmla="*/ 246493 h 707280"/>
                <a:gd name="connsiteX5" fmla="*/ 64214 w 416735"/>
                <a:gd name="connsiteY5" fmla="*/ 240851 h 707280"/>
                <a:gd name="connsiteX6" fmla="*/ 76519 w 416735"/>
                <a:gd name="connsiteY6" fmla="*/ 247989 h 707280"/>
                <a:gd name="connsiteX7" fmla="*/ 89232 w 416735"/>
                <a:gd name="connsiteY7" fmla="*/ 265120 h 707280"/>
                <a:gd name="connsiteX8" fmla="*/ 101944 w 416735"/>
                <a:gd name="connsiteY8" fmla="*/ 271579 h 707280"/>
                <a:gd name="connsiteX9" fmla="*/ 111666 w 416735"/>
                <a:gd name="connsiteY9" fmla="*/ 268180 h 707280"/>
                <a:gd name="connsiteX10" fmla="*/ 114657 w 416735"/>
                <a:gd name="connsiteY10" fmla="*/ 245133 h 707280"/>
                <a:gd name="connsiteX11" fmla="*/ 102012 w 416735"/>
                <a:gd name="connsiteY11" fmla="*/ 228002 h 707280"/>
                <a:gd name="connsiteX12" fmla="*/ 102012 w 416735"/>
                <a:gd name="connsiteY12" fmla="*/ 228002 h 707280"/>
                <a:gd name="connsiteX13" fmla="*/ 102012 w 416735"/>
                <a:gd name="connsiteY13" fmla="*/ 228002 h 707280"/>
                <a:gd name="connsiteX14" fmla="*/ 36613 w 416735"/>
                <a:gd name="connsiteY14" fmla="*/ 139692 h 707280"/>
                <a:gd name="connsiteX15" fmla="*/ 40828 w 416735"/>
                <a:gd name="connsiteY15" fmla="*/ 107740 h 707280"/>
                <a:gd name="connsiteX16" fmla="*/ 56940 w 416735"/>
                <a:gd name="connsiteY16" fmla="*/ 103321 h 707280"/>
                <a:gd name="connsiteX17" fmla="*/ 71692 w 416735"/>
                <a:gd name="connsiteY17" fmla="*/ 112227 h 707280"/>
                <a:gd name="connsiteX18" fmla="*/ 74139 w 416735"/>
                <a:gd name="connsiteY18" fmla="*/ 115422 h 707280"/>
                <a:gd name="connsiteX19" fmla="*/ 74343 w 416735"/>
                <a:gd name="connsiteY19" fmla="*/ 115694 h 707280"/>
                <a:gd name="connsiteX20" fmla="*/ 74343 w 416735"/>
                <a:gd name="connsiteY20" fmla="*/ 115694 h 707280"/>
                <a:gd name="connsiteX21" fmla="*/ 74411 w 416735"/>
                <a:gd name="connsiteY21" fmla="*/ 115694 h 707280"/>
                <a:gd name="connsiteX22" fmla="*/ 76723 w 416735"/>
                <a:gd name="connsiteY22" fmla="*/ 118278 h 707280"/>
                <a:gd name="connsiteX23" fmla="*/ 77607 w 416735"/>
                <a:gd name="connsiteY23" fmla="*/ 118889 h 707280"/>
                <a:gd name="connsiteX24" fmla="*/ 79578 w 416735"/>
                <a:gd name="connsiteY24" fmla="*/ 120181 h 707280"/>
                <a:gd name="connsiteX25" fmla="*/ 80802 w 416735"/>
                <a:gd name="connsiteY25" fmla="*/ 120725 h 707280"/>
                <a:gd name="connsiteX26" fmla="*/ 82705 w 416735"/>
                <a:gd name="connsiteY26" fmla="*/ 121405 h 707280"/>
                <a:gd name="connsiteX27" fmla="*/ 84133 w 416735"/>
                <a:gd name="connsiteY27" fmla="*/ 121745 h 707280"/>
                <a:gd name="connsiteX28" fmla="*/ 85085 w 416735"/>
                <a:gd name="connsiteY28" fmla="*/ 121949 h 707280"/>
                <a:gd name="connsiteX29" fmla="*/ 86240 w 416735"/>
                <a:gd name="connsiteY29" fmla="*/ 121949 h 707280"/>
                <a:gd name="connsiteX30" fmla="*/ 86988 w 416735"/>
                <a:gd name="connsiteY30" fmla="*/ 122017 h 707280"/>
                <a:gd name="connsiteX31" fmla="*/ 87600 w 416735"/>
                <a:gd name="connsiteY31" fmla="*/ 122017 h 707280"/>
                <a:gd name="connsiteX32" fmla="*/ 88892 w 416735"/>
                <a:gd name="connsiteY32" fmla="*/ 121881 h 707280"/>
                <a:gd name="connsiteX33" fmla="*/ 90455 w 416735"/>
                <a:gd name="connsiteY33" fmla="*/ 121609 h 707280"/>
                <a:gd name="connsiteX34" fmla="*/ 91679 w 416735"/>
                <a:gd name="connsiteY34" fmla="*/ 121269 h 707280"/>
                <a:gd name="connsiteX35" fmla="*/ 93379 w 416735"/>
                <a:gd name="connsiteY35" fmla="*/ 120589 h 707280"/>
                <a:gd name="connsiteX36" fmla="*/ 94330 w 416735"/>
                <a:gd name="connsiteY36" fmla="*/ 120181 h 707280"/>
                <a:gd name="connsiteX37" fmla="*/ 96710 w 416735"/>
                <a:gd name="connsiteY37" fmla="*/ 118617 h 707280"/>
                <a:gd name="connsiteX38" fmla="*/ 96710 w 416735"/>
                <a:gd name="connsiteY38" fmla="*/ 118617 h 707280"/>
                <a:gd name="connsiteX39" fmla="*/ 96778 w 416735"/>
                <a:gd name="connsiteY39" fmla="*/ 118617 h 707280"/>
                <a:gd name="connsiteX40" fmla="*/ 97933 w 416735"/>
                <a:gd name="connsiteY40" fmla="*/ 117462 h 707280"/>
                <a:gd name="connsiteX41" fmla="*/ 99021 w 416735"/>
                <a:gd name="connsiteY41" fmla="*/ 116374 h 707280"/>
                <a:gd name="connsiteX42" fmla="*/ 100041 w 416735"/>
                <a:gd name="connsiteY42" fmla="*/ 114946 h 707280"/>
                <a:gd name="connsiteX43" fmla="*/ 100857 w 416735"/>
                <a:gd name="connsiteY43" fmla="*/ 113723 h 707280"/>
                <a:gd name="connsiteX44" fmla="*/ 101536 w 416735"/>
                <a:gd name="connsiteY44" fmla="*/ 112091 h 707280"/>
                <a:gd name="connsiteX45" fmla="*/ 102080 w 416735"/>
                <a:gd name="connsiteY45" fmla="*/ 110799 h 707280"/>
                <a:gd name="connsiteX46" fmla="*/ 102488 w 416735"/>
                <a:gd name="connsiteY46" fmla="*/ 109168 h 707280"/>
                <a:gd name="connsiteX47" fmla="*/ 102828 w 416735"/>
                <a:gd name="connsiteY47" fmla="*/ 107740 h 707280"/>
                <a:gd name="connsiteX48" fmla="*/ 102828 w 416735"/>
                <a:gd name="connsiteY48" fmla="*/ 106177 h 707280"/>
                <a:gd name="connsiteX49" fmla="*/ 102828 w 416735"/>
                <a:gd name="connsiteY49" fmla="*/ 104613 h 707280"/>
                <a:gd name="connsiteX50" fmla="*/ 102624 w 416735"/>
                <a:gd name="connsiteY50" fmla="*/ 103185 h 707280"/>
                <a:gd name="connsiteX51" fmla="*/ 102352 w 416735"/>
                <a:gd name="connsiteY51" fmla="*/ 101486 h 707280"/>
                <a:gd name="connsiteX52" fmla="*/ 101876 w 416735"/>
                <a:gd name="connsiteY52" fmla="*/ 100194 h 707280"/>
                <a:gd name="connsiteX53" fmla="*/ 101265 w 416735"/>
                <a:gd name="connsiteY53" fmla="*/ 98427 h 707280"/>
                <a:gd name="connsiteX54" fmla="*/ 100653 w 416735"/>
                <a:gd name="connsiteY54" fmla="*/ 97339 h 707280"/>
                <a:gd name="connsiteX55" fmla="*/ 99633 w 416735"/>
                <a:gd name="connsiteY55" fmla="*/ 95639 h 707280"/>
                <a:gd name="connsiteX56" fmla="*/ 80394 w 416735"/>
                <a:gd name="connsiteY56" fmla="*/ 69534 h 707280"/>
                <a:gd name="connsiteX57" fmla="*/ 76111 w 416735"/>
                <a:gd name="connsiteY57" fmla="*/ 52674 h 707280"/>
                <a:gd name="connsiteX58" fmla="*/ 84609 w 416735"/>
                <a:gd name="connsiteY58" fmla="*/ 37582 h 707280"/>
                <a:gd name="connsiteX59" fmla="*/ 100857 w 416735"/>
                <a:gd name="connsiteY59" fmla="*/ 33163 h 707280"/>
                <a:gd name="connsiteX60" fmla="*/ 115405 w 416735"/>
                <a:gd name="connsiteY60" fmla="*/ 41933 h 707280"/>
                <a:gd name="connsiteX61" fmla="*/ 126078 w 416735"/>
                <a:gd name="connsiteY61" fmla="*/ 48323 h 707280"/>
                <a:gd name="connsiteX62" fmla="*/ 137839 w 416735"/>
                <a:gd name="connsiteY62" fmla="*/ 45060 h 707280"/>
                <a:gd name="connsiteX63" fmla="*/ 140899 w 416735"/>
                <a:gd name="connsiteY63" fmla="*/ 22014 h 707280"/>
                <a:gd name="connsiteX64" fmla="*/ 105208 w 416735"/>
                <a:gd name="connsiteY64" fmla="*/ 531 h 707280"/>
                <a:gd name="connsiteX65" fmla="*/ 65234 w 416735"/>
                <a:gd name="connsiteY65" fmla="*/ 11409 h 707280"/>
                <a:gd name="connsiteX66" fmla="*/ 44431 w 416735"/>
                <a:gd name="connsiteY66" fmla="*/ 48187 h 707280"/>
                <a:gd name="connsiteX67" fmla="*/ 45927 w 416735"/>
                <a:gd name="connsiteY67" fmla="*/ 70690 h 707280"/>
                <a:gd name="connsiteX68" fmla="*/ 21317 w 416735"/>
                <a:gd name="connsiteY68" fmla="*/ 81431 h 707280"/>
                <a:gd name="connsiteX69" fmla="*/ 514 w 416735"/>
                <a:gd name="connsiteY69" fmla="*/ 118210 h 707280"/>
                <a:gd name="connsiteX70" fmla="*/ 11051 w 416735"/>
                <a:gd name="connsiteY70" fmla="*/ 159475 h 707280"/>
                <a:gd name="connsiteX71" fmla="*/ 48102 w 416735"/>
                <a:gd name="connsiteY71" fmla="*/ 209443 h 707280"/>
                <a:gd name="connsiteX72" fmla="*/ 26823 w 416735"/>
                <a:gd name="connsiteY72" fmla="*/ 220116 h 707280"/>
                <a:gd name="connsiteX73" fmla="*/ 19617 w 416735"/>
                <a:gd name="connsiteY73" fmla="*/ 301355 h 707280"/>
                <a:gd name="connsiteX74" fmla="*/ 203307 w 416735"/>
                <a:gd name="connsiteY74" fmla="*/ 553640 h 707280"/>
                <a:gd name="connsiteX75" fmla="*/ 291208 w 416735"/>
                <a:gd name="connsiteY75" fmla="*/ 605510 h 707280"/>
                <a:gd name="connsiteX76" fmla="*/ 310720 w 416735"/>
                <a:gd name="connsiteY76" fmla="*/ 614008 h 707280"/>
                <a:gd name="connsiteX77" fmla="*/ 311739 w 416735"/>
                <a:gd name="connsiteY77" fmla="*/ 615232 h 707280"/>
                <a:gd name="connsiteX78" fmla="*/ 388968 w 416735"/>
                <a:gd name="connsiteY78" fmla="*/ 701910 h 707280"/>
                <a:gd name="connsiteX79" fmla="*/ 400729 w 416735"/>
                <a:gd name="connsiteY79" fmla="*/ 707281 h 707280"/>
                <a:gd name="connsiteX80" fmla="*/ 411606 w 416735"/>
                <a:gd name="connsiteY80" fmla="*/ 702930 h 707280"/>
                <a:gd name="connsiteX81" fmla="*/ 412558 w 416735"/>
                <a:gd name="connsiteY81" fmla="*/ 679680 h 707280"/>
                <a:gd name="connsiteX82" fmla="*/ 335873 w 416735"/>
                <a:gd name="connsiteY82" fmla="*/ 593613 h 70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16735" h="707280">
                  <a:moveTo>
                    <a:pt x="335873" y="593749"/>
                  </a:moveTo>
                  <a:cubicBezTo>
                    <a:pt x="324316" y="578317"/>
                    <a:pt x="305485" y="570363"/>
                    <a:pt x="286858" y="573015"/>
                  </a:cubicBezTo>
                  <a:cubicBezTo>
                    <a:pt x="269998" y="575394"/>
                    <a:pt x="244232" y="555067"/>
                    <a:pt x="228936" y="534060"/>
                  </a:cubicBezTo>
                  <a:lnTo>
                    <a:pt x="45247" y="281776"/>
                  </a:lnTo>
                  <a:cubicBezTo>
                    <a:pt x="37905" y="271647"/>
                    <a:pt x="33690" y="256283"/>
                    <a:pt x="46198" y="246493"/>
                  </a:cubicBezTo>
                  <a:cubicBezTo>
                    <a:pt x="53473" y="240783"/>
                    <a:pt x="59931" y="240239"/>
                    <a:pt x="64214" y="240851"/>
                  </a:cubicBezTo>
                  <a:cubicBezTo>
                    <a:pt x="69177" y="241530"/>
                    <a:pt x="73664" y="244114"/>
                    <a:pt x="76519" y="247989"/>
                  </a:cubicBezTo>
                  <a:lnTo>
                    <a:pt x="89232" y="265120"/>
                  </a:lnTo>
                  <a:cubicBezTo>
                    <a:pt x="92291" y="269267"/>
                    <a:pt x="96914" y="271579"/>
                    <a:pt x="101944" y="271579"/>
                  </a:cubicBezTo>
                  <a:cubicBezTo>
                    <a:pt x="105479" y="271579"/>
                    <a:pt x="108879" y="270423"/>
                    <a:pt x="111666" y="268180"/>
                  </a:cubicBezTo>
                  <a:cubicBezTo>
                    <a:pt x="118668" y="262673"/>
                    <a:pt x="119960" y="252340"/>
                    <a:pt x="114657" y="245133"/>
                  </a:cubicBezTo>
                  <a:lnTo>
                    <a:pt x="102012" y="228002"/>
                  </a:lnTo>
                  <a:cubicBezTo>
                    <a:pt x="102012" y="228002"/>
                    <a:pt x="102012" y="228002"/>
                    <a:pt x="102012" y="228002"/>
                  </a:cubicBezTo>
                  <a:cubicBezTo>
                    <a:pt x="102012" y="228002"/>
                    <a:pt x="102012" y="228002"/>
                    <a:pt x="102012" y="228002"/>
                  </a:cubicBezTo>
                  <a:lnTo>
                    <a:pt x="36613" y="139692"/>
                  </a:lnTo>
                  <a:cubicBezTo>
                    <a:pt x="29271" y="129699"/>
                    <a:pt x="31106" y="115354"/>
                    <a:pt x="40828" y="107740"/>
                  </a:cubicBezTo>
                  <a:cubicBezTo>
                    <a:pt x="45451" y="104137"/>
                    <a:pt x="51093" y="102506"/>
                    <a:pt x="56940" y="103321"/>
                  </a:cubicBezTo>
                  <a:cubicBezTo>
                    <a:pt x="62854" y="104137"/>
                    <a:pt x="68089" y="107264"/>
                    <a:pt x="71692" y="112227"/>
                  </a:cubicBezTo>
                  <a:lnTo>
                    <a:pt x="74139" y="115422"/>
                  </a:lnTo>
                  <a:lnTo>
                    <a:pt x="74343" y="115694"/>
                  </a:lnTo>
                  <a:cubicBezTo>
                    <a:pt x="74343" y="115694"/>
                    <a:pt x="74343" y="115694"/>
                    <a:pt x="74343" y="115694"/>
                  </a:cubicBezTo>
                  <a:lnTo>
                    <a:pt x="74411" y="115694"/>
                  </a:lnTo>
                  <a:cubicBezTo>
                    <a:pt x="75091" y="116714"/>
                    <a:pt x="75907" y="117530"/>
                    <a:pt x="76723" y="118278"/>
                  </a:cubicBezTo>
                  <a:cubicBezTo>
                    <a:pt x="76995" y="118550"/>
                    <a:pt x="77335" y="118685"/>
                    <a:pt x="77607" y="118889"/>
                  </a:cubicBezTo>
                  <a:cubicBezTo>
                    <a:pt x="78218" y="119365"/>
                    <a:pt x="78898" y="119841"/>
                    <a:pt x="79578" y="120181"/>
                  </a:cubicBezTo>
                  <a:cubicBezTo>
                    <a:pt x="79986" y="120385"/>
                    <a:pt x="80394" y="120589"/>
                    <a:pt x="80802" y="120725"/>
                  </a:cubicBezTo>
                  <a:cubicBezTo>
                    <a:pt x="81414" y="120997"/>
                    <a:pt x="82093" y="121269"/>
                    <a:pt x="82705" y="121405"/>
                  </a:cubicBezTo>
                  <a:cubicBezTo>
                    <a:pt x="83181" y="121541"/>
                    <a:pt x="83657" y="121609"/>
                    <a:pt x="84133" y="121745"/>
                  </a:cubicBezTo>
                  <a:cubicBezTo>
                    <a:pt x="84473" y="121745"/>
                    <a:pt x="84745" y="121949"/>
                    <a:pt x="85085" y="121949"/>
                  </a:cubicBezTo>
                  <a:cubicBezTo>
                    <a:pt x="85493" y="121949"/>
                    <a:pt x="85900" y="121949"/>
                    <a:pt x="86240" y="121949"/>
                  </a:cubicBezTo>
                  <a:cubicBezTo>
                    <a:pt x="86512" y="121949"/>
                    <a:pt x="86716" y="122017"/>
                    <a:pt x="86988" y="122017"/>
                  </a:cubicBezTo>
                  <a:cubicBezTo>
                    <a:pt x="87192" y="122017"/>
                    <a:pt x="87396" y="122017"/>
                    <a:pt x="87600" y="122017"/>
                  </a:cubicBezTo>
                  <a:cubicBezTo>
                    <a:pt x="88008" y="122017"/>
                    <a:pt x="88484" y="122017"/>
                    <a:pt x="88892" y="121881"/>
                  </a:cubicBezTo>
                  <a:cubicBezTo>
                    <a:pt x="89436" y="121881"/>
                    <a:pt x="89911" y="121745"/>
                    <a:pt x="90455" y="121609"/>
                  </a:cubicBezTo>
                  <a:cubicBezTo>
                    <a:pt x="90863" y="121541"/>
                    <a:pt x="91271" y="121405"/>
                    <a:pt x="91679" y="121269"/>
                  </a:cubicBezTo>
                  <a:cubicBezTo>
                    <a:pt x="92223" y="121065"/>
                    <a:pt x="92835" y="120861"/>
                    <a:pt x="93379" y="120589"/>
                  </a:cubicBezTo>
                  <a:cubicBezTo>
                    <a:pt x="93718" y="120453"/>
                    <a:pt x="93990" y="120317"/>
                    <a:pt x="94330" y="120181"/>
                  </a:cubicBezTo>
                  <a:cubicBezTo>
                    <a:pt x="95146" y="119773"/>
                    <a:pt x="95962" y="119229"/>
                    <a:pt x="96710" y="118617"/>
                  </a:cubicBezTo>
                  <a:cubicBezTo>
                    <a:pt x="96710" y="118617"/>
                    <a:pt x="96710" y="118617"/>
                    <a:pt x="96710" y="118617"/>
                  </a:cubicBezTo>
                  <a:cubicBezTo>
                    <a:pt x="96710" y="118617"/>
                    <a:pt x="96710" y="118617"/>
                    <a:pt x="96778" y="118617"/>
                  </a:cubicBezTo>
                  <a:cubicBezTo>
                    <a:pt x="97186" y="118278"/>
                    <a:pt x="97525" y="117870"/>
                    <a:pt x="97933" y="117462"/>
                  </a:cubicBezTo>
                  <a:cubicBezTo>
                    <a:pt x="98273" y="117122"/>
                    <a:pt x="98681" y="116782"/>
                    <a:pt x="99021" y="116374"/>
                  </a:cubicBezTo>
                  <a:cubicBezTo>
                    <a:pt x="99429" y="115898"/>
                    <a:pt x="99701" y="115422"/>
                    <a:pt x="100041" y="114946"/>
                  </a:cubicBezTo>
                  <a:cubicBezTo>
                    <a:pt x="100313" y="114539"/>
                    <a:pt x="100585" y="114199"/>
                    <a:pt x="100857" y="113723"/>
                  </a:cubicBezTo>
                  <a:cubicBezTo>
                    <a:pt x="101129" y="113179"/>
                    <a:pt x="101333" y="112635"/>
                    <a:pt x="101536" y="112091"/>
                  </a:cubicBezTo>
                  <a:cubicBezTo>
                    <a:pt x="101740" y="111683"/>
                    <a:pt x="101944" y="111275"/>
                    <a:pt x="102080" y="110799"/>
                  </a:cubicBezTo>
                  <a:cubicBezTo>
                    <a:pt x="102284" y="110256"/>
                    <a:pt x="102352" y="109712"/>
                    <a:pt x="102488" y="109168"/>
                  </a:cubicBezTo>
                  <a:cubicBezTo>
                    <a:pt x="102556" y="108692"/>
                    <a:pt x="102760" y="108216"/>
                    <a:pt x="102828" y="107740"/>
                  </a:cubicBezTo>
                  <a:cubicBezTo>
                    <a:pt x="102828" y="107196"/>
                    <a:pt x="102828" y="106720"/>
                    <a:pt x="102828" y="106177"/>
                  </a:cubicBezTo>
                  <a:cubicBezTo>
                    <a:pt x="102828" y="105633"/>
                    <a:pt x="102896" y="105089"/>
                    <a:pt x="102828" y="104613"/>
                  </a:cubicBezTo>
                  <a:cubicBezTo>
                    <a:pt x="102828" y="104137"/>
                    <a:pt x="102692" y="103661"/>
                    <a:pt x="102624" y="103185"/>
                  </a:cubicBezTo>
                  <a:cubicBezTo>
                    <a:pt x="102556" y="102642"/>
                    <a:pt x="102488" y="102030"/>
                    <a:pt x="102352" y="101486"/>
                  </a:cubicBezTo>
                  <a:cubicBezTo>
                    <a:pt x="102216" y="101078"/>
                    <a:pt x="102080" y="100602"/>
                    <a:pt x="101876" y="100194"/>
                  </a:cubicBezTo>
                  <a:cubicBezTo>
                    <a:pt x="101672" y="99582"/>
                    <a:pt x="101536" y="99038"/>
                    <a:pt x="101265" y="98427"/>
                  </a:cubicBezTo>
                  <a:cubicBezTo>
                    <a:pt x="101061" y="98019"/>
                    <a:pt x="100857" y="97679"/>
                    <a:pt x="100653" y="97339"/>
                  </a:cubicBezTo>
                  <a:cubicBezTo>
                    <a:pt x="100313" y="96795"/>
                    <a:pt x="100041" y="96183"/>
                    <a:pt x="99633" y="95639"/>
                  </a:cubicBezTo>
                  <a:lnTo>
                    <a:pt x="80394" y="69534"/>
                  </a:lnTo>
                  <a:cubicBezTo>
                    <a:pt x="76791" y="64707"/>
                    <a:pt x="75295" y="58657"/>
                    <a:pt x="76111" y="52674"/>
                  </a:cubicBezTo>
                  <a:cubicBezTo>
                    <a:pt x="76927" y="46624"/>
                    <a:pt x="79918" y="41321"/>
                    <a:pt x="84609" y="37582"/>
                  </a:cubicBezTo>
                  <a:cubicBezTo>
                    <a:pt x="89300" y="33911"/>
                    <a:pt x="95078" y="32347"/>
                    <a:pt x="100857" y="33163"/>
                  </a:cubicBezTo>
                  <a:cubicBezTo>
                    <a:pt x="106703" y="33979"/>
                    <a:pt x="111802" y="37106"/>
                    <a:pt x="115405" y="41933"/>
                  </a:cubicBezTo>
                  <a:cubicBezTo>
                    <a:pt x="117988" y="45468"/>
                    <a:pt x="121795" y="47711"/>
                    <a:pt x="126078" y="48323"/>
                  </a:cubicBezTo>
                  <a:cubicBezTo>
                    <a:pt x="130293" y="48935"/>
                    <a:pt x="134508" y="47779"/>
                    <a:pt x="137839" y="45060"/>
                  </a:cubicBezTo>
                  <a:cubicBezTo>
                    <a:pt x="144842" y="39553"/>
                    <a:pt x="146201" y="29220"/>
                    <a:pt x="140899" y="22014"/>
                  </a:cubicBezTo>
                  <a:cubicBezTo>
                    <a:pt x="132197" y="10185"/>
                    <a:pt x="119484" y="2503"/>
                    <a:pt x="105208" y="531"/>
                  </a:cubicBezTo>
                  <a:cubicBezTo>
                    <a:pt x="90931" y="-1508"/>
                    <a:pt x="76723" y="2367"/>
                    <a:pt x="65234" y="11409"/>
                  </a:cubicBezTo>
                  <a:cubicBezTo>
                    <a:pt x="53745" y="20382"/>
                    <a:pt x="46402" y="33503"/>
                    <a:pt x="44431" y="48187"/>
                  </a:cubicBezTo>
                  <a:cubicBezTo>
                    <a:pt x="43411" y="55869"/>
                    <a:pt x="43955" y="63483"/>
                    <a:pt x="45927" y="70690"/>
                  </a:cubicBezTo>
                  <a:cubicBezTo>
                    <a:pt x="37089" y="72049"/>
                    <a:pt x="28659" y="75652"/>
                    <a:pt x="21317" y="81431"/>
                  </a:cubicBezTo>
                  <a:cubicBezTo>
                    <a:pt x="9828" y="90473"/>
                    <a:pt x="2486" y="103525"/>
                    <a:pt x="514" y="118210"/>
                  </a:cubicBezTo>
                  <a:cubicBezTo>
                    <a:pt x="-1457" y="132962"/>
                    <a:pt x="2282" y="147578"/>
                    <a:pt x="11051" y="159475"/>
                  </a:cubicBezTo>
                  <a:lnTo>
                    <a:pt x="48102" y="209443"/>
                  </a:lnTo>
                  <a:cubicBezTo>
                    <a:pt x="40556" y="211414"/>
                    <a:pt x="33350" y="215017"/>
                    <a:pt x="26823" y="220116"/>
                  </a:cubicBezTo>
                  <a:cubicBezTo>
                    <a:pt x="2350" y="239287"/>
                    <a:pt x="-642" y="273482"/>
                    <a:pt x="19617" y="301355"/>
                  </a:cubicBezTo>
                  <a:lnTo>
                    <a:pt x="203307" y="553640"/>
                  </a:lnTo>
                  <a:cubicBezTo>
                    <a:pt x="219079" y="575258"/>
                    <a:pt x="255314" y="610609"/>
                    <a:pt x="291208" y="605510"/>
                  </a:cubicBezTo>
                  <a:cubicBezTo>
                    <a:pt x="298619" y="604491"/>
                    <a:pt x="306165" y="607686"/>
                    <a:pt x="310720" y="614008"/>
                  </a:cubicBezTo>
                  <a:cubicBezTo>
                    <a:pt x="311060" y="614416"/>
                    <a:pt x="311399" y="614892"/>
                    <a:pt x="311739" y="615232"/>
                  </a:cubicBezTo>
                  <a:lnTo>
                    <a:pt x="388968" y="701910"/>
                  </a:lnTo>
                  <a:cubicBezTo>
                    <a:pt x="391959" y="705309"/>
                    <a:pt x="396310" y="707281"/>
                    <a:pt x="400729" y="707281"/>
                  </a:cubicBezTo>
                  <a:cubicBezTo>
                    <a:pt x="404740" y="707281"/>
                    <a:pt x="408615" y="705717"/>
                    <a:pt x="411606" y="702930"/>
                  </a:cubicBezTo>
                  <a:cubicBezTo>
                    <a:pt x="418064" y="696811"/>
                    <a:pt x="418472" y="686342"/>
                    <a:pt x="412558" y="679680"/>
                  </a:cubicBezTo>
                  <a:lnTo>
                    <a:pt x="335873" y="593613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7" name="Forme libre 346">
              <a:extLst>
                <a:ext uri="{FF2B5EF4-FFF2-40B4-BE49-F238E27FC236}">
                  <a16:creationId xmlns:a16="http://schemas.microsoft.com/office/drawing/2014/main" id="{F5C72E40-223D-AF4E-BDF3-E6C3FDDFD598}"/>
                </a:ext>
              </a:extLst>
            </p:cNvPr>
            <p:cNvSpPr/>
            <p:nvPr/>
          </p:nvSpPr>
          <p:spPr>
            <a:xfrm>
              <a:off x="7953494" y="1106877"/>
              <a:ext cx="129821" cy="163773"/>
            </a:xfrm>
            <a:custGeom>
              <a:avLst/>
              <a:gdLst>
                <a:gd name="connsiteX0" fmla="*/ 115592 w 129821"/>
                <a:gd name="connsiteY0" fmla="*/ 163774 h 163773"/>
                <a:gd name="connsiteX1" fmla="*/ 104307 w 129821"/>
                <a:gd name="connsiteY1" fmla="*/ 158063 h 163773"/>
                <a:gd name="connsiteX2" fmla="*/ 3012 w 129821"/>
                <a:gd name="connsiteY2" fmla="*/ 23865 h 163773"/>
                <a:gd name="connsiteX3" fmla="*/ 5460 w 129821"/>
                <a:gd name="connsiteY3" fmla="*/ 3130 h 163773"/>
                <a:gd name="connsiteX4" fmla="*/ 25515 w 129821"/>
                <a:gd name="connsiteY4" fmla="*/ 5714 h 163773"/>
                <a:gd name="connsiteX5" fmla="*/ 126809 w 129821"/>
                <a:gd name="connsiteY5" fmla="*/ 139912 h 163773"/>
                <a:gd name="connsiteX6" fmla="*/ 124362 w 129821"/>
                <a:gd name="connsiteY6" fmla="*/ 160647 h 163773"/>
                <a:gd name="connsiteX7" fmla="*/ 115592 w 129821"/>
                <a:gd name="connsiteY7" fmla="*/ 163774 h 16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821" h="163773">
                  <a:moveTo>
                    <a:pt x="115592" y="163774"/>
                  </a:moveTo>
                  <a:cubicBezTo>
                    <a:pt x="111309" y="163774"/>
                    <a:pt x="107094" y="161802"/>
                    <a:pt x="104307" y="158063"/>
                  </a:cubicBezTo>
                  <a:lnTo>
                    <a:pt x="3012" y="23865"/>
                  </a:lnTo>
                  <a:cubicBezTo>
                    <a:pt x="-1815" y="17407"/>
                    <a:pt x="-727" y="8161"/>
                    <a:pt x="5460" y="3130"/>
                  </a:cubicBezTo>
                  <a:cubicBezTo>
                    <a:pt x="11714" y="-1900"/>
                    <a:pt x="20688" y="-745"/>
                    <a:pt x="25515" y="5714"/>
                  </a:cubicBezTo>
                  <a:lnTo>
                    <a:pt x="126809" y="139912"/>
                  </a:lnTo>
                  <a:cubicBezTo>
                    <a:pt x="131636" y="146370"/>
                    <a:pt x="130548" y="155616"/>
                    <a:pt x="124362" y="160647"/>
                  </a:cubicBezTo>
                  <a:cubicBezTo>
                    <a:pt x="121778" y="162754"/>
                    <a:pt x="118651" y="163774"/>
                    <a:pt x="115592" y="16377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8" name="Forme libre 347">
              <a:extLst>
                <a:ext uri="{FF2B5EF4-FFF2-40B4-BE49-F238E27FC236}">
                  <a16:creationId xmlns:a16="http://schemas.microsoft.com/office/drawing/2014/main" id="{E7C64A02-5972-0548-8A69-A3335292024C}"/>
                </a:ext>
              </a:extLst>
            </p:cNvPr>
            <p:cNvSpPr/>
            <p:nvPr/>
          </p:nvSpPr>
          <p:spPr>
            <a:xfrm>
              <a:off x="8140363" y="1090076"/>
              <a:ext cx="67852" cy="152158"/>
            </a:xfrm>
            <a:custGeom>
              <a:avLst/>
              <a:gdLst>
                <a:gd name="connsiteX0" fmla="*/ 53540 w 67852"/>
                <a:gd name="connsiteY0" fmla="*/ 152158 h 152158"/>
                <a:gd name="connsiteX1" fmla="*/ 39943 w 67852"/>
                <a:gd name="connsiteY1" fmla="*/ 142029 h 152158"/>
                <a:gd name="connsiteX2" fmla="*/ 717 w 67852"/>
                <a:gd name="connsiteY2" fmla="*/ 19388 h 152158"/>
                <a:gd name="connsiteX3" fmla="*/ 9827 w 67852"/>
                <a:gd name="connsiteY3" fmla="*/ 760 h 152158"/>
                <a:gd name="connsiteX4" fmla="*/ 27910 w 67852"/>
                <a:gd name="connsiteY4" fmla="*/ 10142 h 152158"/>
                <a:gd name="connsiteX5" fmla="*/ 67136 w 67852"/>
                <a:gd name="connsiteY5" fmla="*/ 132783 h 152158"/>
                <a:gd name="connsiteX6" fmla="*/ 58026 w 67852"/>
                <a:gd name="connsiteY6" fmla="*/ 151410 h 152158"/>
                <a:gd name="connsiteX7" fmla="*/ 53540 w 67852"/>
                <a:gd name="connsiteY7" fmla="*/ 152158 h 15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852" h="152158">
                  <a:moveTo>
                    <a:pt x="53540" y="152158"/>
                  </a:moveTo>
                  <a:cubicBezTo>
                    <a:pt x="47557" y="152158"/>
                    <a:pt x="41982" y="148215"/>
                    <a:pt x="39943" y="142029"/>
                  </a:cubicBezTo>
                  <a:lnTo>
                    <a:pt x="717" y="19388"/>
                  </a:lnTo>
                  <a:cubicBezTo>
                    <a:pt x="-1731" y="11638"/>
                    <a:pt x="2280" y="3276"/>
                    <a:pt x="9827" y="760"/>
                  </a:cubicBezTo>
                  <a:cubicBezTo>
                    <a:pt x="17305" y="-1823"/>
                    <a:pt x="25395" y="2392"/>
                    <a:pt x="27910" y="10142"/>
                  </a:cubicBezTo>
                  <a:lnTo>
                    <a:pt x="67136" y="132783"/>
                  </a:lnTo>
                  <a:cubicBezTo>
                    <a:pt x="69583" y="140533"/>
                    <a:pt x="65572" y="148895"/>
                    <a:pt x="58026" y="151410"/>
                  </a:cubicBezTo>
                  <a:cubicBezTo>
                    <a:pt x="56531" y="151886"/>
                    <a:pt x="55035" y="152158"/>
                    <a:pt x="53540" y="15215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Forme libre 348">
              <a:extLst>
                <a:ext uri="{FF2B5EF4-FFF2-40B4-BE49-F238E27FC236}">
                  <a16:creationId xmlns:a16="http://schemas.microsoft.com/office/drawing/2014/main" id="{CCCC6862-E3FF-8849-8310-11302E4D74A1}"/>
                </a:ext>
              </a:extLst>
            </p:cNvPr>
            <p:cNvSpPr/>
            <p:nvPr/>
          </p:nvSpPr>
          <p:spPr>
            <a:xfrm>
              <a:off x="7872086" y="1304165"/>
              <a:ext cx="134101" cy="73966"/>
            </a:xfrm>
            <a:custGeom>
              <a:avLst/>
              <a:gdLst>
                <a:gd name="connsiteX0" fmla="*/ 119772 w 134101"/>
                <a:gd name="connsiteY0" fmla="*/ 73967 h 73966"/>
                <a:gd name="connsiteX1" fmla="*/ 114401 w 134101"/>
                <a:gd name="connsiteY1" fmla="*/ 72879 h 73966"/>
                <a:gd name="connsiteX2" fmla="*/ 8892 w 134101"/>
                <a:gd name="connsiteY2" fmla="*/ 28418 h 73966"/>
                <a:gd name="connsiteX3" fmla="*/ 1074 w 134101"/>
                <a:gd name="connsiteY3" fmla="*/ 9179 h 73966"/>
                <a:gd name="connsiteX4" fmla="*/ 19701 w 134101"/>
                <a:gd name="connsiteY4" fmla="*/ 1089 h 73966"/>
                <a:gd name="connsiteX5" fmla="*/ 125210 w 134101"/>
                <a:gd name="connsiteY5" fmla="*/ 45550 h 73966"/>
                <a:gd name="connsiteX6" fmla="*/ 133028 w 134101"/>
                <a:gd name="connsiteY6" fmla="*/ 64789 h 73966"/>
                <a:gd name="connsiteX7" fmla="*/ 119772 w 134101"/>
                <a:gd name="connsiteY7" fmla="*/ 73967 h 7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01" h="73966">
                  <a:moveTo>
                    <a:pt x="119772" y="73967"/>
                  </a:moveTo>
                  <a:cubicBezTo>
                    <a:pt x="118004" y="73967"/>
                    <a:pt x="116169" y="73627"/>
                    <a:pt x="114401" y="72879"/>
                  </a:cubicBezTo>
                  <a:lnTo>
                    <a:pt x="8892" y="28418"/>
                  </a:lnTo>
                  <a:cubicBezTo>
                    <a:pt x="1549" y="25359"/>
                    <a:pt x="-1918" y="16725"/>
                    <a:pt x="1074" y="9179"/>
                  </a:cubicBezTo>
                  <a:cubicBezTo>
                    <a:pt x="4065" y="1633"/>
                    <a:pt x="12427" y="-1970"/>
                    <a:pt x="19701" y="1089"/>
                  </a:cubicBezTo>
                  <a:lnTo>
                    <a:pt x="125210" y="45550"/>
                  </a:lnTo>
                  <a:cubicBezTo>
                    <a:pt x="132552" y="48609"/>
                    <a:pt x="136019" y="57243"/>
                    <a:pt x="133028" y="64789"/>
                  </a:cubicBezTo>
                  <a:cubicBezTo>
                    <a:pt x="130785" y="70499"/>
                    <a:pt x="125414" y="73967"/>
                    <a:pt x="119772" y="73967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0" name="Forme libre 349">
              <a:extLst>
                <a:ext uri="{FF2B5EF4-FFF2-40B4-BE49-F238E27FC236}">
                  <a16:creationId xmlns:a16="http://schemas.microsoft.com/office/drawing/2014/main" id="{55C4BAA0-F215-1A42-AE1F-6AB6426A639D}"/>
                </a:ext>
              </a:extLst>
            </p:cNvPr>
            <p:cNvSpPr/>
            <p:nvPr/>
          </p:nvSpPr>
          <p:spPr>
            <a:xfrm>
              <a:off x="8304467" y="1113772"/>
              <a:ext cx="36729" cy="142670"/>
            </a:xfrm>
            <a:custGeom>
              <a:avLst/>
              <a:gdLst>
                <a:gd name="connsiteX0" fmla="*/ 22410 w 36729"/>
                <a:gd name="connsiteY0" fmla="*/ 142670 h 142670"/>
                <a:gd name="connsiteX1" fmla="*/ 8201 w 36729"/>
                <a:gd name="connsiteY1" fmla="*/ 129006 h 142670"/>
                <a:gd name="connsiteX2" fmla="*/ 43 w 36729"/>
                <a:gd name="connsiteY2" fmla="*/ 15882 h 142670"/>
                <a:gd name="connsiteX3" fmla="*/ 13232 w 36729"/>
                <a:gd name="connsiteY3" fmla="*/ 42 h 142670"/>
                <a:gd name="connsiteX4" fmla="*/ 28528 w 36729"/>
                <a:gd name="connsiteY4" fmla="*/ 13639 h 142670"/>
                <a:gd name="connsiteX5" fmla="*/ 36686 w 36729"/>
                <a:gd name="connsiteY5" fmla="*/ 126762 h 142670"/>
                <a:gd name="connsiteX6" fmla="*/ 23498 w 36729"/>
                <a:gd name="connsiteY6" fmla="*/ 142602 h 142670"/>
                <a:gd name="connsiteX7" fmla="*/ 22410 w 36729"/>
                <a:gd name="connsiteY7" fmla="*/ 142602 h 14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29" h="142670">
                  <a:moveTo>
                    <a:pt x="22410" y="142670"/>
                  </a:moveTo>
                  <a:cubicBezTo>
                    <a:pt x="15000" y="142670"/>
                    <a:pt x="8745" y="136756"/>
                    <a:pt x="8201" y="129006"/>
                  </a:cubicBezTo>
                  <a:lnTo>
                    <a:pt x="43" y="15882"/>
                  </a:lnTo>
                  <a:cubicBezTo>
                    <a:pt x="-568" y="7724"/>
                    <a:pt x="5346" y="654"/>
                    <a:pt x="13232" y="42"/>
                  </a:cubicBezTo>
                  <a:cubicBezTo>
                    <a:pt x="21050" y="-570"/>
                    <a:pt x="27984" y="5549"/>
                    <a:pt x="28528" y="13639"/>
                  </a:cubicBezTo>
                  <a:lnTo>
                    <a:pt x="36686" y="126762"/>
                  </a:lnTo>
                  <a:cubicBezTo>
                    <a:pt x="37298" y="134920"/>
                    <a:pt x="31384" y="141990"/>
                    <a:pt x="23498" y="142602"/>
                  </a:cubicBezTo>
                  <a:cubicBezTo>
                    <a:pt x="23158" y="142602"/>
                    <a:pt x="22750" y="142602"/>
                    <a:pt x="22410" y="142602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1" name="Forme libre 350">
              <a:extLst>
                <a:ext uri="{FF2B5EF4-FFF2-40B4-BE49-F238E27FC236}">
                  <a16:creationId xmlns:a16="http://schemas.microsoft.com/office/drawing/2014/main" id="{76551A8D-A6EF-2044-BE08-F301D1594EE2}"/>
                </a:ext>
              </a:extLst>
            </p:cNvPr>
            <p:cNvSpPr/>
            <p:nvPr/>
          </p:nvSpPr>
          <p:spPr>
            <a:xfrm>
              <a:off x="7876151" y="1513418"/>
              <a:ext cx="121961" cy="29504"/>
            </a:xfrm>
            <a:custGeom>
              <a:avLst/>
              <a:gdLst>
                <a:gd name="connsiteX0" fmla="*/ 107685 w 121961"/>
                <a:gd name="connsiteY0" fmla="*/ 29505 h 29504"/>
                <a:gd name="connsiteX1" fmla="*/ 14276 w 121961"/>
                <a:gd name="connsiteY1" fmla="*/ 29505 h 29504"/>
                <a:gd name="connsiteX2" fmla="*/ 0 w 121961"/>
                <a:gd name="connsiteY2" fmla="*/ 14752 h 29504"/>
                <a:gd name="connsiteX3" fmla="*/ 14276 w 121961"/>
                <a:gd name="connsiteY3" fmla="*/ 0 h 29504"/>
                <a:gd name="connsiteX4" fmla="*/ 107685 w 121961"/>
                <a:gd name="connsiteY4" fmla="*/ 0 h 29504"/>
                <a:gd name="connsiteX5" fmla="*/ 121961 w 121961"/>
                <a:gd name="connsiteY5" fmla="*/ 14752 h 29504"/>
                <a:gd name="connsiteX6" fmla="*/ 107685 w 121961"/>
                <a:gd name="connsiteY6" fmla="*/ 29505 h 2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61" h="29504">
                  <a:moveTo>
                    <a:pt x="107685" y="29505"/>
                  </a:moveTo>
                  <a:lnTo>
                    <a:pt x="14276" y="29505"/>
                  </a:lnTo>
                  <a:cubicBezTo>
                    <a:pt x="6390" y="29505"/>
                    <a:pt x="0" y="22910"/>
                    <a:pt x="0" y="14752"/>
                  </a:cubicBezTo>
                  <a:cubicBezTo>
                    <a:pt x="0" y="6594"/>
                    <a:pt x="6390" y="0"/>
                    <a:pt x="14276" y="0"/>
                  </a:cubicBezTo>
                  <a:lnTo>
                    <a:pt x="107685" y="0"/>
                  </a:lnTo>
                  <a:cubicBezTo>
                    <a:pt x="115571" y="0"/>
                    <a:pt x="121961" y="6594"/>
                    <a:pt x="121961" y="14752"/>
                  </a:cubicBezTo>
                  <a:cubicBezTo>
                    <a:pt x="121961" y="22910"/>
                    <a:pt x="115571" y="29505"/>
                    <a:pt x="107685" y="2950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2" name="Graphique 85">
            <a:extLst>
              <a:ext uri="{FF2B5EF4-FFF2-40B4-BE49-F238E27FC236}">
                <a16:creationId xmlns:a16="http://schemas.microsoft.com/office/drawing/2014/main" id="{2FDF07C4-886B-5445-9B84-83A6EB399C37}"/>
              </a:ext>
            </a:extLst>
          </p:cNvPr>
          <p:cNvGrpSpPr/>
          <p:nvPr/>
        </p:nvGrpSpPr>
        <p:grpSpPr>
          <a:xfrm>
            <a:off x="10314013" y="2369825"/>
            <a:ext cx="1162506" cy="1162506"/>
            <a:chOff x="10314013" y="2369825"/>
            <a:chExt cx="1162506" cy="1162506"/>
          </a:xfrm>
        </p:grpSpPr>
        <p:sp>
          <p:nvSpPr>
            <p:cNvPr id="353" name="Forme libre 352">
              <a:extLst>
                <a:ext uri="{FF2B5EF4-FFF2-40B4-BE49-F238E27FC236}">
                  <a16:creationId xmlns:a16="http://schemas.microsoft.com/office/drawing/2014/main" id="{905F9ECF-5178-8F4C-885C-3D6C84386A3D}"/>
                </a:ext>
              </a:extLst>
            </p:cNvPr>
            <p:cNvSpPr/>
            <p:nvPr/>
          </p:nvSpPr>
          <p:spPr>
            <a:xfrm>
              <a:off x="10779899" y="2918174"/>
              <a:ext cx="211970" cy="354054"/>
            </a:xfrm>
            <a:custGeom>
              <a:avLst/>
              <a:gdLst>
                <a:gd name="connsiteX0" fmla="*/ 163431 w 211970"/>
                <a:gd name="connsiteY0" fmla="*/ 188040 h 354054"/>
                <a:gd name="connsiteX1" fmla="*/ 211970 w 211970"/>
                <a:gd name="connsiteY1" fmla="*/ 105917 h 354054"/>
                <a:gd name="connsiteX2" fmla="*/ 105985 w 211970"/>
                <a:gd name="connsiteY2" fmla="*/ 0 h 354054"/>
                <a:gd name="connsiteX3" fmla="*/ 0 w 211970"/>
                <a:gd name="connsiteY3" fmla="*/ 105917 h 354054"/>
                <a:gd name="connsiteX4" fmla="*/ 48540 w 211970"/>
                <a:gd name="connsiteY4" fmla="*/ 188040 h 354054"/>
                <a:gd name="connsiteX5" fmla="*/ 3263 w 211970"/>
                <a:gd name="connsiteY5" fmla="*/ 331960 h 354054"/>
                <a:gd name="connsiteX6" fmla="*/ 5779 w 211970"/>
                <a:gd name="connsiteY6" fmla="*/ 347120 h 354054"/>
                <a:gd name="connsiteX7" fmla="*/ 19511 w 211970"/>
                <a:gd name="connsiteY7" fmla="*/ 354054 h 354054"/>
                <a:gd name="connsiteX8" fmla="*/ 192527 w 211970"/>
                <a:gd name="connsiteY8" fmla="*/ 354054 h 354054"/>
                <a:gd name="connsiteX9" fmla="*/ 206260 w 211970"/>
                <a:gd name="connsiteY9" fmla="*/ 347120 h 354054"/>
                <a:gd name="connsiteX10" fmla="*/ 208775 w 211970"/>
                <a:gd name="connsiteY10" fmla="*/ 331960 h 354054"/>
                <a:gd name="connsiteX11" fmla="*/ 163499 w 211970"/>
                <a:gd name="connsiteY11" fmla="*/ 188040 h 354054"/>
                <a:gd name="connsiteX12" fmla="*/ 42625 w 211970"/>
                <a:gd name="connsiteY12" fmla="*/ 320063 h 354054"/>
                <a:gd name="connsiteX13" fmla="*/ 84707 w 211970"/>
                <a:gd name="connsiteY13" fmla="*/ 186341 h 354054"/>
                <a:gd name="connsiteX14" fmla="*/ 77568 w 211970"/>
                <a:gd name="connsiteY14" fmla="*/ 166830 h 354054"/>
                <a:gd name="connsiteX15" fmla="*/ 33991 w 211970"/>
                <a:gd name="connsiteY15" fmla="*/ 105917 h 354054"/>
                <a:gd name="connsiteX16" fmla="*/ 105985 w 211970"/>
                <a:gd name="connsiteY16" fmla="*/ 33923 h 354054"/>
                <a:gd name="connsiteX17" fmla="*/ 177979 w 211970"/>
                <a:gd name="connsiteY17" fmla="*/ 105917 h 354054"/>
                <a:gd name="connsiteX18" fmla="*/ 134402 w 211970"/>
                <a:gd name="connsiteY18" fmla="*/ 166830 h 354054"/>
                <a:gd name="connsiteX19" fmla="*/ 127264 w 211970"/>
                <a:gd name="connsiteY19" fmla="*/ 186341 h 354054"/>
                <a:gd name="connsiteX20" fmla="*/ 169345 w 211970"/>
                <a:gd name="connsiteY20" fmla="*/ 320063 h 354054"/>
                <a:gd name="connsiteX21" fmla="*/ 42625 w 211970"/>
                <a:gd name="connsiteY21" fmla="*/ 320063 h 35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1970" h="354054">
                  <a:moveTo>
                    <a:pt x="163431" y="188040"/>
                  </a:moveTo>
                  <a:cubicBezTo>
                    <a:pt x="182194" y="173832"/>
                    <a:pt x="211970" y="145143"/>
                    <a:pt x="211970" y="105917"/>
                  </a:cubicBezTo>
                  <a:cubicBezTo>
                    <a:pt x="211970" y="47520"/>
                    <a:pt x="164382" y="0"/>
                    <a:pt x="105985" y="0"/>
                  </a:cubicBezTo>
                  <a:cubicBezTo>
                    <a:pt x="47588" y="0"/>
                    <a:pt x="0" y="47520"/>
                    <a:pt x="0" y="105917"/>
                  </a:cubicBezTo>
                  <a:cubicBezTo>
                    <a:pt x="0" y="145143"/>
                    <a:pt x="29777" y="173832"/>
                    <a:pt x="48540" y="188040"/>
                  </a:cubicBezTo>
                  <a:lnTo>
                    <a:pt x="3263" y="331960"/>
                  </a:lnTo>
                  <a:cubicBezTo>
                    <a:pt x="1632" y="337127"/>
                    <a:pt x="2583" y="342769"/>
                    <a:pt x="5779" y="347120"/>
                  </a:cubicBezTo>
                  <a:cubicBezTo>
                    <a:pt x="8974" y="351471"/>
                    <a:pt x="14072" y="354054"/>
                    <a:pt x="19511" y="354054"/>
                  </a:cubicBezTo>
                  <a:lnTo>
                    <a:pt x="192527" y="354054"/>
                  </a:lnTo>
                  <a:cubicBezTo>
                    <a:pt x="197966" y="354054"/>
                    <a:pt x="203065" y="351471"/>
                    <a:pt x="206260" y="347120"/>
                  </a:cubicBezTo>
                  <a:cubicBezTo>
                    <a:pt x="209455" y="342769"/>
                    <a:pt x="210407" y="337127"/>
                    <a:pt x="208775" y="331960"/>
                  </a:cubicBezTo>
                  <a:lnTo>
                    <a:pt x="163499" y="188040"/>
                  </a:lnTo>
                  <a:close/>
                  <a:moveTo>
                    <a:pt x="42625" y="320063"/>
                  </a:moveTo>
                  <a:lnTo>
                    <a:pt x="84707" y="186341"/>
                  </a:lnTo>
                  <a:cubicBezTo>
                    <a:pt x="87018" y="178999"/>
                    <a:pt x="84095" y="170977"/>
                    <a:pt x="77568" y="166830"/>
                  </a:cubicBezTo>
                  <a:cubicBezTo>
                    <a:pt x="57446" y="154185"/>
                    <a:pt x="33991" y="130663"/>
                    <a:pt x="33991" y="105917"/>
                  </a:cubicBezTo>
                  <a:cubicBezTo>
                    <a:pt x="33991" y="66215"/>
                    <a:pt x="66283" y="33923"/>
                    <a:pt x="105985" y="33923"/>
                  </a:cubicBezTo>
                  <a:cubicBezTo>
                    <a:pt x="145687" y="33923"/>
                    <a:pt x="177979" y="66215"/>
                    <a:pt x="177979" y="105917"/>
                  </a:cubicBezTo>
                  <a:cubicBezTo>
                    <a:pt x="177979" y="130595"/>
                    <a:pt x="154457" y="154185"/>
                    <a:pt x="134402" y="166830"/>
                  </a:cubicBezTo>
                  <a:cubicBezTo>
                    <a:pt x="127876" y="170909"/>
                    <a:pt x="124952" y="178931"/>
                    <a:pt x="127264" y="186341"/>
                  </a:cubicBezTo>
                  <a:lnTo>
                    <a:pt x="169345" y="320063"/>
                  </a:lnTo>
                  <a:lnTo>
                    <a:pt x="42625" y="320063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Forme libre 353">
              <a:extLst>
                <a:ext uri="{FF2B5EF4-FFF2-40B4-BE49-F238E27FC236}">
                  <a16:creationId xmlns:a16="http://schemas.microsoft.com/office/drawing/2014/main" id="{577E2E08-4FC3-CE49-9352-4A977CACABDF}"/>
                </a:ext>
              </a:extLst>
            </p:cNvPr>
            <p:cNvSpPr/>
            <p:nvPr/>
          </p:nvSpPr>
          <p:spPr>
            <a:xfrm>
              <a:off x="10606407" y="2931498"/>
              <a:ext cx="43169" cy="43101"/>
            </a:xfrm>
            <a:custGeom>
              <a:avLst/>
              <a:gdLst>
                <a:gd name="connsiteX0" fmla="*/ 21551 w 43169"/>
                <a:gd name="connsiteY0" fmla="*/ 0 h 43101"/>
                <a:gd name="connsiteX1" fmla="*/ 0 w 43169"/>
                <a:gd name="connsiteY1" fmla="*/ 21551 h 43101"/>
                <a:gd name="connsiteX2" fmla="*/ 21551 w 43169"/>
                <a:gd name="connsiteY2" fmla="*/ 43101 h 43101"/>
                <a:gd name="connsiteX3" fmla="*/ 43169 w 43169"/>
                <a:gd name="connsiteY3" fmla="*/ 21551 h 43101"/>
                <a:gd name="connsiteX4" fmla="*/ 21551 w 43169"/>
                <a:gd name="connsiteY4" fmla="*/ 0 h 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69" h="43101">
                  <a:moveTo>
                    <a:pt x="21551" y="0"/>
                  </a:moveTo>
                  <a:cubicBezTo>
                    <a:pt x="9654" y="0"/>
                    <a:pt x="0" y="9654"/>
                    <a:pt x="0" y="21551"/>
                  </a:cubicBezTo>
                  <a:cubicBezTo>
                    <a:pt x="0" y="33448"/>
                    <a:pt x="9654" y="43101"/>
                    <a:pt x="21551" y="43101"/>
                  </a:cubicBezTo>
                  <a:cubicBezTo>
                    <a:pt x="33448" y="43101"/>
                    <a:pt x="43169" y="33448"/>
                    <a:pt x="43169" y="21551"/>
                  </a:cubicBezTo>
                  <a:cubicBezTo>
                    <a:pt x="43169" y="9654"/>
                    <a:pt x="33516" y="0"/>
                    <a:pt x="21551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Forme libre 354">
              <a:extLst>
                <a:ext uri="{FF2B5EF4-FFF2-40B4-BE49-F238E27FC236}">
                  <a16:creationId xmlns:a16="http://schemas.microsoft.com/office/drawing/2014/main" id="{EF9F117C-B599-B04E-B33A-53EEE7AAA46B}"/>
                </a:ext>
              </a:extLst>
            </p:cNvPr>
            <p:cNvSpPr/>
            <p:nvPr/>
          </p:nvSpPr>
          <p:spPr>
            <a:xfrm>
              <a:off x="11122192" y="2931498"/>
              <a:ext cx="43169" cy="43101"/>
            </a:xfrm>
            <a:custGeom>
              <a:avLst/>
              <a:gdLst>
                <a:gd name="connsiteX0" fmla="*/ 21619 w 43169"/>
                <a:gd name="connsiteY0" fmla="*/ 0 h 43101"/>
                <a:gd name="connsiteX1" fmla="*/ 0 w 43169"/>
                <a:gd name="connsiteY1" fmla="*/ 21551 h 43101"/>
                <a:gd name="connsiteX2" fmla="*/ 21619 w 43169"/>
                <a:gd name="connsiteY2" fmla="*/ 43101 h 43101"/>
                <a:gd name="connsiteX3" fmla="*/ 43169 w 43169"/>
                <a:gd name="connsiteY3" fmla="*/ 21551 h 43101"/>
                <a:gd name="connsiteX4" fmla="*/ 21619 w 43169"/>
                <a:gd name="connsiteY4" fmla="*/ 0 h 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69" h="43101">
                  <a:moveTo>
                    <a:pt x="21619" y="0"/>
                  </a:moveTo>
                  <a:cubicBezTo>
                    <a:pt x="9654" y="0"/>
                    <a:pt x="0" y="9654"/>
                    <a:pt x="0" y="21551"/>
                  </a:cubicBezTo>
                  <a:cubicBezTo>
                    <a:pt x="0" y="33448"/>
                    <a:pt x="9654" y="43101"/>
                    <a:pt x="21619" y="43101"/>
                  </a:cubicBezTo>
                  <a:cubicBezTo>
                    <a:pt x="33584" y="43101"/>
                    <a:pt x="43169" y="33448"/>
                    <a:pt x="43169" y="21551"/>
                  </a:cubicBezTo>
                  <a:cubicBezTo>
                    <a:pt x="43169" y="9654"/>
                    <a:pt x="33516" y="0"/>
                    <a:pt x="21619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 355">
              <a:extLst>
                <a:ext uri="{FF2B5EF4-FFF2-40B4-BE49-F238E27FC236}">
                  <a16:creationId xmlns:a16="http://schemas.microsoft.com/office/drawing/2014/main" id="{49762DF2-8F6E-5646-AF1F-6576ACB72E10}"/>
                </a:ext>
              </a:extLst>
            </p:cNvPr>
            <p:cNvSpPr/>
            <p:nvPr/>
          </p:nvSpPr>
          <p:spPr>
            <a:xfrm>
              <a:off x="10606407" y="3260671"/>
              <a:ext cx="43169" cy="43101"/>
            </a:xfrm>
            <a:custGeom>
              <a:avLst/>
              <a:gdLst>
                <a:gd name="connsiteX0" fmla="*/ 21551 w 43169"/>
                <a:gd name="connsiteY0" fmla="*/ 0 h 43101"/>
                <a:gd name="connsiteX1" fmla="*/ 0 w 43169"/>
                <a:gd name="connsiteY1" fmla="*/ 21551 h 43101"/>
                <a:gd name="connsiteX2" fmla="*/ 21551 w 43169"/>
                <a:gd name="connsiteY2" fmla="*/ 43101 h 43101"/>
                <a:gd name="connsiteX3" fmla="*/ 43169 w 43169"/>
                <a:gd name="connsiteY3" fmla="*/ 21551 h 43101"/>
                <a:gd name="connsiteX4" fmla="*/ 21551 w 43169"/>
                <a:gd name="connsiteY4" fmla="*/ 0 h 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69" h="43101">
                  <a:moveTo>
                    <a:pt x="21551" y="0"/>
                  </a:moveTo>
                  <a:cubicBezTo>
                    <a:pt x="9654" y="0"/>
                    <a:pt x="0" y="9654"/>
                    <a:pt x="0" y="21551"/>
                  </a:cubicBezTo>
                  <a:cubicBezTo>
                    <a:pt x="0" y="33448"/>
                    <a:pt x="9654" y="43101"/>
                    <a:pt x="21551" y="43101"/>
                  </a:cubicBezTo>
                  <a:cubicBezTo>
                    <a:pt x="33448" y="43101"/>
                    <a:pt x="43169" y="33448"/>
                    <a:pt x="43169" y="21551"/>
                  </a:cubicBezTo>
                  <a:cubicBezTo>
                    <a:pt x="43169" y="9654"/>
                    <a:pt x="33516" y="0"/>
                    <a:pt x="21551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 356">
              <a:extLst>
                <a:ext uri="{FF2B5EF4-FFF2-40B4-BE49-F238E27FC236}">
                  <a16:creationId xmlns:a16="http://schemas.microsoft.com/office/drawing/2014/main" id="{86FCC4F6-1454-E84B-B460-818BFE7E05BD}"/>
                </a:ext>
              </a:extLst>
            </p:cNvPr>
            <p:cNvSpPr/>
            <p:nvPr/>
          </p:nvSpPr>
          <p:spPr>
            <a:xfrm>
              <a:off x="11122192" y="3260671"/>
              <a:ext cx="43169" cy="43101"/>
            </a:xfrm>
            <a:custGeom>
              <a:avLst/>
              <a:gdLst>
                <a:gd name="connsiteX0" fmla="*/ 21619 w 43169"/>
                <a:gd name="connsiteY0" fmla="*/ 0 h 43101"/>
                <a:gd name="connsiteX1" fmla="*/ 0 w 43169"/>
                <a:gd name="connsiteY1" fmla="*/ 21551 h 43101"/>
                <a:gd name="connsiteX2" fmla="*/ 21619 w 43169"/>
                <a:gd name="connsiteY2" fmla="*/ 43101 h 43101"/>
                <a:gd name="connsiteX3" fmla="*/ 43169 w 43169"/>
                <a:gd name="connsiteY3" fmla="*/ 21551 h 43101"/>
                <a:gd name="connsiteX4" fmla="*/ 21619 w 43169"/>
                <a:gd name="connsiteY4" fmla="*/ 0 h 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69" h="43101">
                  <a:moveTo>
                    <a:pt x="21619" y="0"/>
                  </a:moveTo>
                  <a:cubicBezTo>
                    <a:pt x="9654" y="0"/>
                    <a:pt x="0" y="9654"/>
                    <a:pt x="0" y="21551"/>
                  </a:cubicBezTo>
                  <a:cubicBezTo>
                    <a:pt x="0" y="33448"/>
                    <a:pt x="9654" y="43101"/>
                    <a:pt x="21619" y="43101"/>
                  </a:cubicBezTo>
                  <a:cubicBezTo>
                    <a:pt x="33584" y="43101"/>
                    <a:pt x="43169" y="33448"/>
                    <a:pt x="43169" y="21551"/>
                  </a:cubicBezTo>
                  <a:cubicBezTo>
                    <a:pt x="43169" y="9654"/>
                    <a:pt x="33516" y="0"/>
                    <a:pt x="21619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8" name="Forme libre 357">
              <a:extLst>
                <a:ext uri="{FF2B5EF4-FFF2-40B4-BE49-F238E27FC236}">
                  <a16:creationId xmlns:a16="http://schemas.microsoft.com/office/drawing/2014/main" id="{71B72894-1338-3E44-A593-FD3F625FC962}"/>
                </a:ext>
              </a:extLst>
            </p:cNvPr>
            <p:cNvSpPr/>
            <p:nvPr/>
          </p:nvSpPr>
          <p:spPr>
            <a:xfrm>
              <a:off x="10517417" y="2462504"/>
              <a:ext cx="737409" cy="917884"/>
            </a:xfrm>
            <a:custGeom>
              <a:avLst/>
              <a:gdLst>
                <a:gd name="connsiteX0" fmla="*/ 681936 w 737409"/>
                <a:gd name="connsiteY0" fmla="*/ 382112 h 917884"/>
                <a:gd name="connsiteX1" fmla="*/ 368467 w 737409"/>
                <a:gd name="connsiteY1" fmla="*/ 347509 h 917884"/>
                <a:gd name="connsiteX2" fmla="*/ 127604 w 737409"/>
                <a:gd name="connsiteY2" fmla="*/ 368380 h 917884"/>
                <a:gd name="connsiteX3" fmla="*/ 217341 w 737409"/>
                <a:gd name="connsiteY3" fmla="*/ 63273 h 917884"/>
                <a:gd name="connsiteX4" fmla="*/ 394844 w 737409"/>
                <a:gd name="connsiteY4" fmla="*/ 43762 h 917884"/>
                <a:gd name="connsiteX5" fmla="*/ 414151 w 737409"/>
                <a:gd name="connsiteY5" fmla="*/ 50492 h 917884"/>
                <a:gd name="connsiteX6" fmla="*/ 416191 w 737409"/>
                <a:gd name="connsiteY6" fmla="*/ 51240 h 917884"/>
                <a:gd name="connsiteX7" fmla="*/ 433798 w 737409"/>
                <a:gd name="connsiteY7" fmla="*/ 59194 h 917884"/>
                <a:gd name="connsiteX8" fmla="*/ 436518 w 737409"/>
                <a:gd name="connsiteY8" fmla="*/ 60554 h 917884"/>
                <a:gd name="connsiteX9" fmla="*/ 452969 w 737409"/>
                <a:gd name="connsiteY9" fmla="*/ 69731 h 917884"/>
                <a:gd name="connsiteX10" fmla="*/ 455757 w 737409"/>
                <a:gd name="connsiteY10" fmla="*/ 71499 h 917884"/>
                <a:gd name="connsiteX11" fmla="*/ 471325 w 737409"/>
                <a:gd name="connsiteY11" fmla="*/ 82104 h 917884"/>
                <a:gd name="connsiteX12" fmla="*/ 473704 w 737409"/>
                <a:gd name="connsiteY12" fmla="*/ 83872 h 917884"/>
                <a:gd name="connsiteX13" fmla="*/ 488728 w 737409"/>
                <a:gd name="connsiteY13" fmla="*/ 96177 h 917884"/>
                <a:gd name="connsiteX14" fmla="*/ 490088 w 737409"/>
                <a:gd name="connsiteY14" fmla="*/ 97468 h 917884"/>
                <a:gd name="connsiteX15" fmla="*/ 504500 w 737409"/>
                <a:gd name="connsiteY15" fmla="*/ 111473 h 917884"/>
                <a:gd name="connsiteX16" fmla="*/ 504976 w 737409"/>
                <a:gd name="connsiteY16" fmla="*/ 111949 h 917884"/>
                <a:gd name="connsiteX17" fmla="*/ 518233 w 737409"/>
                <a:gd name="connsiteY17" fmla="*/ 127245 h 917884"/>
                <a:gd name="connsiteX18" fmla="*/ 519797 w 737409"/>
                <a:gd name="connsiteY18" fmla="*/ 129148 h 917884"/>
                <a:gd name="connsiteX19" fmla="*/ 531354 w 737409"/>
                <a:gd name="connsiteY19" fmla="*/ 145056 h 917884"/>
                <a:gd name="connsiteX20" fmla="*/ 532373 w 737409"/>
                <a:gd name="connsiteY20" fmla="*/ 146552 h 917884"/>
                <a:gd name="connsiteX21" fmla="*/ 489952 w 737409"/>
                <a:gd name="connsiteY21" fmla="*/ 171026 h 917884"/>
                <a:gd name="connsiteX22" fmla="*/ 241883 w 737409"/>
                <a:gd name="connsiteY22" fmla="*/ 105830 h 917884"/>
                <a:gd name="connsiteX23" fmla="*/ 176891 w 737409"/>
                <a:gd name="connsiteY23" fmla="*/ 358182 h 917884"/>
                <a:gd name="connsiteX24" fmla="*/ 178251 w 737409"/>
                <a:gd name="connsiteY24" fmla="*/ 360834 h 917884"/>
                <a:gd name="connsiteX25" fmla="*/ 214078 w 737409"/>
                <a:gd name="connsiteY25" fmla="*/ 356415 h 917884"/>
                <a:gd name="connsiteX26" fmla="*/ 207280 w 737409"/>
                <a:gd name="connsiteY26" fmla="*/ 342886 h 917884"/>
                <a:gd name="connsiteX27" fmla="*/ 258947 w 737409"/>
                <a:gd name="connsiteY27" fmla="*/ 135267 h 917884"/>
                <a:gd name="connsiteX28" fmla="*/ 462623 w 737409"/>
                <a:gd name="connsiteY28" fmla="*/ 191284 h 917884"/>
                <a:gd name="connsiteX29" fmla="*/ 469217 w 737409"/>
                <a:gd name="connsiteY29" fmla="*/ 202706 h 917884"/>
                <a:gd name="connsiteX30" fmla="*/ 479551 w 737409"/>
                <a:gd name="connsiteY30" fmla="*/ 210660 h 917884"/>
                <a:gd name="connsiteX31" fmla="*/ 492467 w 737409"/>
                <a:gd name="connsiteY31" fmla="*/ 208960 h 917884"/>
                <a:gd name="connsiteX32" fmla="*/ 564665 w 737409"/>
                <a:gd name="connsiteY32" fmla="*/ 167287 h 917884"/>
                <a:gd name="connsiteX33" fmla="*/ 570920 w 737409"/>
                <a:gd name="connsiteY33" fmla="*/ 144036 h 917884"/>
                <a:gd name="connsiteX34" fmla="*/ 404838 w 737409"/>
                <a:gd name="connsiteY34" fmla="*/ 11402 h 917884"/>
                <a:gd name="connsiteX35" fmla="*/ 200549 w 737409"/>
                <a:gd name="connsiteY35" fmla="*/ 34108 h 917884"/>
                <a:gd name="connsiteX36" fmla="*/ 93476 w 737409"/>
                <a:gd name="connsiteY36" fmla="*/ 374770 h 917884"/>
                <a:gd name="connsiteX37" fmla="*/ 54930 w 737409"/>
                <a:gd name="connsiteY37" fmla="*/ 382520 h 917884"/>
                <a:gd name="connsiteX38" fmla="*/ 0 w 737409"/>
                <a:gd name="connsiteY38" fmla="*/ 450979 h 917884"/>
                <a:gd name="connsiteX39" fmla="*/ 0 w 737409"/>
                <a:gd name="connsiteY39" fmla="*/ 858400 h 917884"/>
                <a:gd name="connsiteX40" fmla="*/ 59485 w 737409"/>
                <a:gd name="connsiteY40" fmla="*/ 917885 h 917884"/>
                <a:gd name="connsiteX41" fmla="*/ 677925 w 737409"/>
                <a:gd name="connsiteY41" fmla="*/ 917885 h 917884"/>
                <a:gd name="connsiteX42" fmla="*/ 737410 w 737409"/>
                <a:gd name="connsiteY42" fmla="*/ 858400 h 917884"/>
                <a:gd name="connsiteX43" fmla="*/ 737410 w 737409"/>
                <a:gd name="connsiteY43" fmla="*/ 450979 h 917884"/>
                <a:gd name="connsiteX44" fmla="*/ 682139 w 737409"/>
                <a:gd name="connsiteY44" fmla="*/ 382452 h 917884"/>
                <a:gd name="connsiteX45" fmla="*/ 703214 w 737409"/>
                <a:gd name="connsiteY45" fmla="*/ 857992 h 917884"/>
                <a:gd name="connsiteX46" fmla="*/ 677721 w 737409"/>
                <a:gd name="connsiteY46" fmla="*/ 883485 h 917884"/>
                <a:gd name="connsiteX47" fmla="*/ 59281 w 737409"/>
                <a:gd name="connsiteY47" fmla="*/ 883485 h 917884"/>
                <a:gd name="connsiteX48" fmla="*/ 33787 w 737409"/>
                <a:gd name="connsiteY48" fmla="*/ 857992 h 917884"/>
                <a:gd name="connsiteX49" fmla="*/ 33787 w 737409"/>
                <a:gd name="connsiteY49" fmla="*/ 450571 h 917884"/>
                <a:gd name="connsiteX50" fmla="*/ 61796 w 737409"/>
                <a:gd name="connsiteY50" fmla="*/ 415356 h 917884"/>
                <a:gd name="connsiteX51" fmla="*/ 368467 w 737409"/>
                <a:gd name="connsiteY51" fmla="*/ 381432 h 917884"/>
                <a:gd name="connsiteX52" fmla="*/ 674797 w 737409"/>
                <a:gd name="connsiteY52" fmla="*/ 415288 h 917884"/>
                <a:gd name="connsiteX53" fmla="*/ 703146 w 737409"/>
                <a:gd name="connsiteY53" fmla="*/ 450571 h 917884"/>
                <a:gd name="connsiteX54" fmla="*/ 703146 w 737409"/>
                <a:gd name="connsiteY54" fmla="*/ 857992 h 91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37409" h="917884">
                  <a:moveTo>
                    <a:pt x="681936" y="382112"/>
                  </a:moveTo>
                  <a:cubicBezTo>
                    <a:pt x="572415" y="358794"/>
                    <a:pt x="469897" y="347509"/>
                    <a:pt x="368467" y="347509"/>
                  </a:cubicBezTo>
                  <a:cubicBezTo>
                    <a:pt x="289743" y="347509"/>
                    <a:pt x="210339" y="354443"/>
                    <a:pt x="127604" y="368380"/>
                  </a:cubicBezTo>
                  <a:cubicBezTo>
                    <a:pt x="76685" y="254848"/>
                    <a:pt x="115027" y="122282"/>
                    <a:pt x="217341" y="63273"/>
                  </a:cubicBezTo>
                  <a:cubicBezTo>
                    <a:pt x="270776" y="32477"/>
                    <a:pt x="333864" y="25474"/>
                    <a:pt x="394844" y="43762"/>
                  </a:cubicBezTo>
                  <a:cubicBezTo>
                    <a:pt x="401371" y="45733"/>
                    <a:pt x="407829" y="47977"/>
                    <a:pt x="414151" y="50492"/>
                  </a:cubicBezTo>
                  <a:cubicBezTo>
                    <a:pt x="414831" y="50764"/>
                    <a:pt x="415511" y="50968"/>
                    <a:pt x="416191" y="51240"/>
                  </a:cubicBezTo>
                  <a:cubicBezTo>
                    <a:pt x="422173" y="53619"/>
                    <a:pt x="428020" y="56271"/>
                    <a:pt x="433798" y="59194"/>
                  </a:cubicBezTo>
                  <a:cubicBezTo>
                    <a:pt x="434682" y="59602"/>
                    <a:pt x="435634" y="60078"/>
                    <a:pt x="436518" y="60554"/>
                  </a:cubicBezTo>
                  <a:cubicBezTo>
                    <a:pt x="442092" y="63409"/>
                    <a:pt x="447599" y="66468"/>
                    <a:pt x="452969" y="69731"/>
                  </a:cubicBezTo>
                  <a:cubicBezTo>
                    <a:pt x="453921" y="70343"/>
                    <a:pt x="454805" y="70887"/>
                    <a:pt x="455757" y="71499"/>
                  </a:cubicBezTo>
                  <a:cubicBezTo>
                    <a:pt x="461059" y="74830"/>
                    <a:pt x="466294" y="78365"/>
                    <a:pt x="471325" y="82104"/>
                  </a:cubicBezTo>
                  <a:cubicBezTo>
                    <a:pt x="472141" y="82716"/>
                    <a:pt x="472888" y="83260"/>
                    <a:pt x="473704" y="83872"/>
                  </a:cubicBezTo>
                  <a:cubicBezTo>
                    <a:pt x="478871" y="87747"/>
                    <a:pt x="483902" y="91826"/>
                    <a:pt x="488728" y="96177"/>
                  </a:cubicBezTo>
                  <a:cubicBezTo>
                    <a:pt x="489204" y="96584"/>
                    <a:pt x="489612" y="97060"/>
                    <a:pt x="490088" y="97468"/>
                  </a:cubicBezTo>
                  <a:cubicBezTo>
                    <a:pt x="495051" y="101955"/>
                    <a:pt x="499878" y="106578"/>
                    <a:pt x="504500" y="111473"/>
                  </a:cubicBezTo>
                  <a:cubicBezTo>
                    <a:pt x="504636" y="111609"/>
                    <a:pt x="504772" y="111745"/>
                    <a:pt x="504976" y="111949"/>
                  </a:cubicBezTo>
                  <a:cubicBezTo>
                    <a:pt x="509599" y="116843"/>
                    <a:pt x="514018" y="122010"/>
                    <a:pt x="518233" y="127245"/>
                  </a:cubicBezTo>
                  <a:cubicBezTo>
                    <a:pt x="518777" y="127856"/>
                    <a:pt x="519253" y="128468"/>
                    <a:pt x="519797" y="129148"/>
                  </a:cubicBezTo>
                  <a:cubicBezTo>
                    <a:pt x="523808" y="134247"/>
                    <a:pt x="527683" y="139550"/>
                    <a:pt x="531354" y="145056"/>
                  </a:cubicBezTo>
                  <a:cubicBezTo>
                    <a:pt x="531694" y="145532"/>
                    <a:pt x="532033" y="146076"/>
                    <a:pt x="532373" y="146552"/>
                  </a:cubicBezTo>
                  <a:lnTo>
                    <a:pt x="489952" y="171026"/>
                  </a:lnTo>
                  <a:cubicBezTo>
                    <a:pt x="432235" y="87271"/>
                    <a:pt x="323666" y="58582"/>
                    <a:pt x="241883" y="105830"/>
                  </a:cubicBezTo>
                  <a:cubicBezTo>
                    <a:pt x="157992" y="154234"/>
                    <a:pt x="129439" y="265114"/>
                    <a:pt x="176891" y="358182"/>
                  </a:cubicBezTo>
                  <a:lnTo>
                    <a:pt x="178251" y="360834"/>
                  </a:lnTo>
                  <a:cubicBezTo>
                    <a:pt x="190216" y="359202"/>
                    <a:pt x="202181" y="357706"/>
                    <a:pt x="214078" y="356415"/>
                  </a:cubicBezTo>
                  <a:lnTo>
                    <a:pt x="207280" y="342886"/>
                  </a:lnTo>
                  <a:cubicBezTo>
                    <a:pt x="167986" y="265862"/>
                    <a:pt x="190692" y="174697"/>
                    <a:pt x="258947" y="135267"/>
                  </a:cubicBezTo>
                  <a:cubicBezTo>
                    <a:pt x="325774" y="96720"/>
                    <a:pt x="415103" y="121330"/>
                    <a:pt x="462623" y="191284"/>
                  </a:cubicBezTo>
                  <a:lnTo>
                    <a:pt x="469217" y="202706"/>
                  </a:lnTo>
                  <a:cubicBezTo>
                    <a:pt x="471461" y="206581"/>
                    <a:pt x="475200" y="209504"/>
                    <a:pt x="479551" y="210660"/>
                  </a:cubicBezTo>
                  <a:cubicBezTo>
                    <a:pt x="483902" y="211815"/>
                    <a:pt x="488524" y="211203"/>
                    <a:pt x="492467" y="208960"/>
                  </a:cubicBezTo>
                  <a:lnTo>
                    <a:pt x="564665" y="167287"/>
                  </a:lnTo>
                  <a:cubicBezTo>
                    <a:pt x="572823" y="162596"/>
                    <a:pt x="575610" y="152194"/>
                    <a:pt x="570920" y="144036"/>
                  </a:cubicBezTo>
                  <a:cubicBezTo>
                    <a:pt x="533529" y="79385"/>
                    <a:pt x="474588" y="32273"/>
                    <a:pt x="404838" y="11402"/>
                  </a:cubicBezTo>
                  <a:cubicBezTo>
                    <a:pt x="334679" y="-9537"/>
                    <a:pt x="262142" y="-1447"/>
                    <a:pt x="200549" y="34108"/>
                  </a:cubicBezTo>
                  <a:cubicBezTo>
                    <a:pt x="85522" y="100459"/>
                    <a:pt x="40654" y="247234"/>
                    <a:pt x="93476" y="374770"/>
                  </a:cubicBezTo>
                  <a:cubicBezTo>
                    <a:pt x="80696" y="377217"/>
                    <a:pt x="67915" y="379733"/>
                    <a:pt x="54930" y="382520"/>
                  </a:cubicBezTo>
                  <a:cubicBezTo>
                    <a:pt x="23114" y="389318"/>
                    <a:pt x="0" y="418075"/>
                    <a:pt x="0" y="450979"/>
                  </a:cubicBezTo>
                  <a:lnTo>
                    <a:pt x="0" y="858400"/>
                  </a:lnTo>
                  <a:cubicBezTo>
                    <a:pt x="0" y="891167"/>
                    <a:pt x="26717" y="917885"/>
                    <a:pt x="59485" y="917885"/>
                  </a:cubicBezTo>
                  <a:lnTo>
                    <a:pt x="677925" y="917885"/>
                  </a:lnTo>
                  <a:cubicBezTo>
                    <a:pt x="710760" y="917885"/>
                    <a:pt x="737410" y="891167"/>
                    <a:pt x="737410" y="858400"/>
                  </a:cubicBezTo>
                  <a:lnTo>
                    <a:pt x="737410" y="450979"/>
                  </a:lnTo>
                  <a:cubicBezTo>
                    <a:pt x="737410" y="418075"/>
                    <a:pt x="714159" y="389250"/>
                    <a:pt x="682139" y="382452"/>
                  </a:cubicBezTo>
                  <a:close/>
                  <a:moveTo>
                    <a:pt x="703214" y="857992"/>
                  </a:moveTo>
                  <a:cubicBezTo>
                    <a:pt x="703214" y="872064"/>
                    <a:pt x="691793" y="883485"/>
                    <a:pt x="677721" y="883485"/>
                  </a:cubicBezTo>
                  <a:lnTo>
                    <a:pt x="59281" y="883485"/>
                  </a:lnTo>
                  <a:cubicBezTo>
                    <a:pt x="45209" y="883485"/>
                    <a:pt x="33787" y="872064"/>
                    <a:pt x="33787" y="857992"/>
                  </a:cubicBezTo>
                  <a:lnTo>
                    <a:pt x="33787" y="450571"/>
                  </a:lnTo>
                  <a:cubicBezTo>
                    <a:pt x="33787" y="433643"/>
                    <a:pt x="45548" y="418823"/>
                    <a:pt x="61796" y="415356"/>
                  </a:cubicBezTo>
                  <a:cubicBezTo>
                    <a:pt x="169073" y="392514"/>
                    <a:pt x="269416" y="381432"/>
                    <a:pt x="368467" y="381432"/>
                  </a:cubicBezTo>
                  <a:cubicBezTo>
                    <a:pt x="467518" y="381432"/>
                    <a:pt x="567656" y="392514"/>
                    <a:pt x="674797" y="415288"/>
                  </a:cubicBezTo>
                  <a:cubicBezTo>
                    <a:pt x="691249" y="418755"/>
                    <a:pt x="703146" y="433643"/>
                    <a:pt x="703146" y="450571"/>
                  </a:cubicBezTo>
                  <a:lnTo>
                    <a:pt x="703146" y="857992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59" name="Graphique 87">
            <a:extLst>
              <a:ext uri="{FF2B5EF4-FFF2-40B4-BE49-F238E27FC236}">
                <a16:creationId xmlns:a16="http://schemas.microsoft.com/office/drawing/2014/main" id="{E23AA6B5-7E0E-AF42-B287-4B83951982D2}"/>
              </a:ext>
            </a:extLst>
          </p:cNvPr>
          <p:cNvSpPr/>
          <p:nvPr/>
        </p:nvSpPr>
        <p:spPr>
          <a:xfrm>
            <a:off x="7729162" y="4155903"/>
            <a:ext cx="858758" cy="664735"/>
          </a:xfrm>
          <a:custGeom>
            <a:avLst/>
            <a:gdLst>
              <a:gd name="connsiteX0" fmla="*/ 808724 w 858758"/>
              <a:gd name="connsiteY0" fmla="*/ 116251 h 664735"/>
              <a:gd name="connsiteX1" fmla="*/ 605999 w 858758"/>
              <a:gd name="connsiteY1" fmla="*/ 116251 h 664735"/>
              <a:gd name="connsiteX2" fmla="*/ 605999 w 858758"/>
              <a:gd name="connsiteY2" fmla="*/ 36371 h 664735"/>
              <a:gd name="connsiteX3" fmla="*/ 569628 w 858758"/>
              <a:gd name="connsiteY3" fmla="*/ 0 h 664735"/>
              <a:gd name="connsiteX4" fmla="*/ 289063 w 858758"/>
              <a:gd name="connsiteY4" fmla="*/ 0 h 664735"/>
              <a:gd name="connsiteX5" fmla="*/ 252692 w 858758"/>
              <a:gd name="connsiteY5" fmla="*/ 36371 h 664735"/>
              <a:gd name="connsiteX6" fmla="*/ 252692 w 858758"/>
              <a:gd name="connsiteY6" fmla="*/ 116251 h 664735"/>
              <a:gd name="connsiteX7" fmla="*/ 49967 w 858758"/>
              <a:gd name="connsiteY7" fmla="*/ 116251 h 664735"/>
              <a:gd name="connsiteX8" fmla="*/ 0 w 858758"/>
              <a:gd name="connsiteY8" fmla="*/ 166218 h 664735"/>
              <a:gd name="connsiteX9" fmla="*/ 0 w 858758"/>
              <a:gd name="connsiteY9" fmla="*/ 614769 h 664735"/>
              <a:gd name="connsiteX10" fmla="*/ 49967 w 858758"/>
              <a:gd name="connsiteY10" fmla="*/ 664736 h 664735"/>
              <a:gd name="connsiteX11" fmla="*/ 808791 w 858758"/>
              <a:gd name="connsiteY11" fmla="*/ 664736 h 664735"/>
              <a:gd name="connsiteX12" fmla="*/ 858759 w 858758"/>
              <a:gd name="connsiteY12" fmla="*/ 614769 h 664735"/>
              <a:gd name="connsiteX13" fmla="*/ 858759 w 858758"/>
              <a:gd name="connsiteY13" fmla="*/ 166218 h 664735"/>
              <a:gd name="connsiteX14" fmla="*/ 808791 w 858758"/>
              <a:gd name="connsiteY14" fmla="*/ 116251 h 664735"/>
              <a:gd name="connsiteX15" fmla="*/ 284576 w 858758"/>
              <a:gd name="connsiteY15" fmla="*/ 36371 h 664735"/>
              <a:gd name="connsiteX16" fmla="*/ 288995 w 858758"/>
              <a:gd name="connsiteY16" fmla="*/ 31952 h 664735"/>
              <a:gd name="connsiteX17" fmla="*/ 569560 w 858758"/>
              <a:gd name="connsiteY17" fmla="*/ 31952 h 664735"/>
              <a:gd name="connsiteX18" fmla="*/ 573979 w 858758"/>
              <a:gd name="connsiteY18" fmla="*/ 36371 h 664735"/>
              <a:gd name="connsiteX19" fmla="*/ 573979 w 858758"/>
              <a:gd name="connsiteY19" fmla="*/ 116251 h 664735"/>
              <a:gd name="connsiteX20" fmla="*/ 284576 w 858758"/>
              <a:gd name="connsiteY20" fmla="*/ 116251 h 664735"/>
              <a:gd name="connsiteX21" fmla="*/ 284576 w 858758"/>
              <a:gd name="connsiteY21" fmla="*/ 36371 h 664735"/>
              <a:gd name="connsiteX22" fmla="*/ 826739 w 858758"/>
              <a:gd name="connsiteY22" fmla="*/ 276622 h 664735"/>
              <a:gd name="connsiteX23" fmla="*/ 767254 w 858758"/>
              <a:gd name="connsiteY23" fmla="*/ 336107 h 664735"/>
              <a:gd name="connsiteX24" fmla="*/ 743732 w 858758"/>
              <a:gd name="connsiteY24" fmla="*/ 345829 h 664735"/>
              <a:gd name="connsiteX25" fmla="*/ 509327 w 858758"/>
              <a:gd name="connsiteY25" fmla="*/ 345829 h 664735"/>
              <a:gd name="connsiteX26" fmla="*/ 509327 w 858758"/>
              <a:gd name="connsiteY26" fmla="*/ 299600 h 664735"/>
              <a:gd name="connsiteX27" fmla="*/ 349364 w 858758"/>
              <a:gd name="connsiteY27" fmla="*/ 299600 h 664735"/>
              <a:gd name="connsiteX28" fmla="*/ 349364 w 858758"/>
              <a:gd name="connsiteY28" fmla="*/ 345829 h 664735"/>
              <a:gd name="connsiteX29" fmla="*/ 114959 w 858758"/>
              <a:gd name="connsiteY29" fmla="*/ 345829 h 664735"/>
              <a:gd name="connsiteX30" fmla="*/ 91437 w 858758"/>
              <a:gd name="connsiteY30" fmla="*/ 336107 h 664735"/>
              <a:gd name="connsiteX31" fmla="*/ 31952 w 858758"/>
              <a:gd name="connsiteY31" fmla="*/ 276622 h 664735"/>
              <a:gd name="connsiteX32" fmla="*/ 31952 w 858758"/>
              <a:gd name="connsiteY32" fmla="*/ 166286 h 664735"/>
              <a:gd name="connsiteX33" fmla="*/ 49967 w 858758"/>
              <a:gd name="connsiteY33" fmla="*/ 148270 h 664735"/>
              <a:gd name="connsiteX34" fmla="*/ 808791 w 858758"/>
              <a:gd name="connsiteY34" fmla="*/ 148270 h 664735"/>
              <a:gd name="connsiteX35" fmla="*/ 826807 w 858758"/>
              <a:gd name="connsiteY35" fmla="*/ 166286 h 664735"/>
              <a:gd name="connsiteX36" fmla="*/ 826807 w 858758"/>
              <a:gd name="connsiteY36" fmla="*/ 276622 h 664735"/>
              <a:gd name="connsiteX37" fmla="*/ 381248 w 858758"/>
              <a:gd name="connsiteY37" fmla="*/ 392125 h 664735"/>
              <a:gd name="connsiteX38" fmla="*/ 381248 w 858758"/>
              <a:gd name="connsiteY38" fmla="*/ 331620 h 664735"/>
              <a:gd name="connsiteX39" fmla="*/ 477307 w 858758"/>
              <a:gd name="connsiteY39" fmla="*/ 331620 h 664735"/>
              <a:gd name="connsiteX40" fmla="*/ 477307 w 858758"/>
              <a:gd name="connsiteY40" fmla="*/ 392125 h 664735"/>
              <a:gd name="connsiteX41" fmla="*/ 381248 w 858758"/>
              <a:gd name="connsiteY41" fmla="*/ 392125 h 664735"/>
              <a:gd name="connsiteX42" fmla="*/ 31884 w 858758"/>
              <a:gd name="connsiteY42" fmla="*/ 321831 h 664735"/>
              <a:gd name="connsiteX43" fmla="*/ 68799 w 858758"/>
              <a:gd name="connsiteY43" fmla="*/ 358745 h 664735"/>
              <a:gd name="connsiteX44" fmla="*/ 114891 w 858758"/>
              <a:gd name="connsiteY44" fmla="*/ 377848 h 664735"/>
              <a:gd name="connsiteX45" fmla="*/ 349296 w 858758"/>
              <a:gd name="connsiteY45" fmla="*/ 377848 h 664735"/>
              <a:gd name="connsiteX46" fmla="*/ 349296 w 858758"/>
              <a:gd name="connsiteY46" fmla="*/ 424077 h 664735"/>
              <a:gd name="connsiteX47" fmla="*/ 509259 w 858758"/>
              <a:gd name="connsiteY47" fmla="*/ 424077 h 664735"/>
              <a:gd name="connsiteX48" fmla="*/ 509259 w 858758"/>
              <a:gd name="connsiteY48" fmla="*/ 377848 h 664735"/>
              <a:gd name="connsiteX49" fmla="*/ 743664 w 858758"/>
              <a:gd name="connsiteY49" fmla="*/ 377848 h 664735"/>
              <a:gd name="connsiteX50" fmla="*/ 789756 w 858758"/>
              <a:gd name="connsiteY50" fmla="*/ 358745 h 664735"/>
              <a:gd name="connsiteX51" fmla="*/ 826671 w 858758"/>
              <a:gd name="connsiteY51" fmla="*/ 321831 h 664735"/>
              <a:gd name="connsiteX52" fmla="*/ 826671 w 858758"/>
              <a:gd name="connsiteY52" fmla="*/ 614769 h 664735"/>
              <a:gd name="connsiteX53" fmla="*/ 808655 w 858758"/>
              <a:gd name="connsiteY53" fmla="*/ 632784 h 664735"/>
              <a:gd name="connsiteX54" fmla="*/ 49899 w 858758"/>
              <a:gd name="connsiteY54" fmla="*/ 632784 h 664735"/>
              <a:gd name="connsiteX55" fmla="*/ 31884 w 858758"/>
              <a:gd name="connsiteY55" fmla="*/ 614769 h 664735"/>
              <a:gd name="connsiteX56" fmla="*/ 31884 w 858758"/>
              <a:gd name="connsiteY56" fmla="*/ 321831 h 66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58758" h="664735">
                <a:moveTo>
                  <a:pt x="808724" y="116251"/>
                </a:moveTo>
                <a:lnTo>
                  <a:pt x="605999" y="116251"/>
                </a:lnTo>
                <a:lnTo>
                  <a:pt x="605999" y="36371"/>
                </a:lnTo>
                <a:cubicBezTo>
                  <a:pt x="605999" y="16316"/>
                  <a:pt x="589683" y="0"/>
                  <a:pt x="569628" y="0"/>
                </a:cubicBezTo>
                <a:lnTo>
                  <a:pt x="289063" y="0"/>
                </a:lnTo>
                <a:cubicBezTo>
                  <a:pt x="269008" y="0"/>
                  <a:pt x="252692" y="16316"/>
                  <a:pt x="252692" y="36371"/>
                </a:cubicBezTo>
                <a:lnTo>
                  <a:pt x="252692" y="116251"/>
                </a:lnTo>
                <a:lnTo>
                  <a:pt x="49967" y="116251"/>
                </a:lnTo>
                <a:cubicBezTo>
                  <a:pt x="22434" y="116251"/>
                  <a:pt x="0" y="138685"/>
                  <a:pt x="0" y="166218"/>
                </a:cubicBezTo>
                <a:lnTo>
                  <a:pt x="0" y="614769"/>
                </a:lnTo>
                <a:cubicBezTo>
                  <a:pt x="0" y="642302"/>
                  <a:pt x="22434" y="664736"/>
                  <a:pt x="49967" y="664736"/>
                </a:cubicBezTo>
                <a:lnTo>
                  <a:pt x="808791" y="664736"/>
                </a:lnTo>
                <a:cubicBezTo>
                  <a:pt x="836325" y="664736"/>
                  <a:pt x="858759" y="642302"/>
                  <a:pt x="858759" y="614769"/>
                </a:cubicBezTo>
                <a:lnTo>
                  <a:pt x="858759" y="166218"/>
                </a:lnTo>
                <a:cubicBezTo>
                  <a:pt x="858759" y="138685"/>
                  <a:pt x="836325" y="116251"/>
                  <a:pt x="808791" y="116251"/>
                </a:cubicBezTo>
                <a:close/>
                <a:moveTo>
                  <a:pt x="284576" y="36371"/>
                </a:moveTo>
                <a:cubicBezTo>
                  <a:pt x="284576" y="33923"/>
                  <a:pt x="286548" y="31952"/>
                  <a:pt x="288995" y="31952"/>
                </a:cubicBezTo>
                <a:lnTo>
                  <a:pt x="569560" y="31952"/>
                </a:lnTo>
                <a:cubicBezTo>
                  <a:pt x="572007" y="31952"/>
                  <a:pt x="573979" y="33923"/>
                  <a:pt x="573979" y="36371"/>
                </a:cubicBezTo>
                <a:lnTo>
                  <a:pt x="573979" y="116251"/>
                </a:lnTo>
                <a:lnTo>
                  <a:pt x="284576" y="116251"/>
                </a:lnTo>
                <a:lnTo>
                  <a:pt x="284576" y="36371"/>
                </a:lnTo>
                <a:close/>
                <a:moveTo>
                  <a:pt x="826739" y="276622"/>
                </a:moveTo>
                <a:lnTo>
                  <a:pt x="767254" y="336107"/>
                </a:lnTo>
                <a:cubicBezTo>
                  <a:pt x="761068" y="342293"/>
                  <a:pt x="752502" y="345829"/>
                  <a:pt x="743732" y="345829"/>
                </a:cubicBezTo>
                <a:lnTo>
                  <a:pt x="509327" y="345829"/>
                </a:lnTo>
                <a:lnTo>
                  <a:pt x="509327" y="299600"/>
                </a:lnTo>
                <a:lnTo>
                  <a:pt x="349364" y="299600"/>
                </a:lnTo>
                <a:lnTo>
                  <a:pt x="349364" y="345829"/>
                </a:lnTo>
                <a:lnTo>
                  <a:pt x="114959" y="345829"/>
                </a:lnTo>
                <a:cubicBezTo>
                  <a:pt x="106189" y="345829"/>
                  <a:pt x="97623" y="342293"/>
                  <a:pt x="91437" y="336107"/>
                </a:cubicBezTo>
                <a:lnTo>
                  <a:pt x="31952" y="276622"/>
                </a:lnTo>
                <a:lnTo>
                  <a:pt x="31952" y="166286"/>
                </a:lnTo>
                <a:cubicBezTo>
                  <a:pt x="31952" y="156360"/>
                  <a:pt x="40042" y="148270"/>
                  <a:pt x="49967" y="148270"/>
                </a:cubicBezTo>
                <a:lnTo>
                  <a:pt x="808791" y="148270"/>
                </a:lnTo>
                <a:cubicBezTo>
                  <a:pt x="818717" y="148270"/>
                  <a:pt x="826807" y="156360"/>
                  <a:pt x="826807" y="166286"/>
                </a:cubicBezTo>
                <a:lnTo>
                  <a:pt x="826807" y="276622"/>
                </a:lnTo>
                <a:close/>
                <a:moveTo>
                  <a:pt x="381248" y="392125"/>
                </a:moveTo>
                <a:lnTo>
                  <a:pt x="381248" y="331620"/>
                </a:lnTo>
                <a:lnTo>
                  <a:pt x="477307" y="331620"/>
                </a:lnTo>
                <a:lnTo>
                  <a:pt x="477307" y="392125"/>
                </a:lnTo>
                <a:lnTo>
                  <a:pt x="381248" y="392125"/>
                </a:lnTo>
                <a:close/>
                <a:moveTo>
                  <a:pt x="31884" y="321831"/>
                </a:moveTo>
                <a:lnTo>
                  <a:pt x="68799" y="358745"/>
                </a:lnTo>
                <a:cubicBezTo>
                  <a:pt x="80968" y="370914"/>
                  <a:pt x="97759" y="377848"/>
                  <a:pt x="114891" y="377848"/>
                </a:cubicBezTo>
                <a:lnTo>
                  <a:pt x="349296" y="377848"/>
                </a:lnTo>
                <a:lnTo>
                  <a:pt x="349296" y="424077"/>
                </a:lnTo>
                <a:lnTo>
                  <a:pt x="509259" y="424077"/>
                </a:lnTo>
                <a:lnTo>
                  <a:pt x="509259" y="377848"/>
                </a:lnTo>
                <a:lnTo>
                  <a:pt x="743664" y="377848"/>
                </a:lnTo>
                <a:cubicBezTo>
                  <a:pt x="760864" y="377848"/>
                  <a:pt x="777655" y="370914"/>
                  <a:pt x="789756" y="358745"/>
                </a:cubicBezTo>
                <a:lnTo>
                  <a:pt x="826671" y="321831"/>
                </a:lnTo>
                <a:lnTo>
                  <a:pt x="826671" y="614769"/>
                </a:lnTo>
                <a:cubicBezTo>
                  <a:pt x="826671" y="624694"/>
                  <a:pt x="818581" y="632784"/>
                  <a:pt x="808655" y="632784"/>
                </a:cubicBezTo>
                <a:lnTo>
                  <a:pt x="49899" y="632784"/>
                </a:lnTo>
                <a:cubicBezTo>
                  <a:pt x="39974" y="632784"/>
                  <a:pt x="31884" y="624694"/>
                  <a:pt x="31884" y="614769"/>
                </a:cubicBezTo>
                <a:lnTo>
                  <a:pt x="31884" y="321831"/>
                </a:lnTo>
                <a:close/>
              </a:path>
            </a:pathLst>
          </a:custGeom>
          <a:solidFill>
            <a:srgbClr val="0BBBEF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60" name="Graphique 91">
            <a:extLst>
              <a:ext uri="{FF2B5EF4-FFF2-40B4-BE49-F238E27FC236}">
                <a16:creationId xmlns:a16="http://schemas.microsoft.com/office/drawing/2014/main" id="{C9C28A02-357F-7247-82AF-38B22C27AD3E}"/>
              </a:ext>
            </a:extLst>
          </p:cNvPr>
          <p:cNvGrpSpPr/>
          <p:nvPr/>
        </p:nvGrpSpPr>
        <p:grpSpPr>
          <a:xfrm>
            <a:off x="9128379" y="2476578"/>
            <a:ext cx="920912" cy="921078"/>
            <a:chOff x="9128379" y="2476578"/>
            <a:chExt cx="920912" cy="921078"/>
          </a:xfrm>
        </p:grpSpPr>
        <p:sp>
          <p:nvSpPr>
            <p:cNvPr id="361" name="Forme libre 360">
              <a:extLst>
                <a:ext uri="{FF2B5EF4-FFF2-40B4-BE49-F238E27FC236}">
                  <a16:creationId xmlns:a16="http://schemas.microsoft.com/office/drawing/2014/main" id="{A7EBAE59-BBE9-1B44-935E-989FBD979531}"/>
                </a:ext>
              </a:extLst>
            </p:cNvPr>
            <p:cNvSpPr/>
            <p:nvPr/>
          </p:nvSpPr>
          <p:spPr>
            <a:xfrm>
              <a:off x="9128379" y="2595323"/>
              <a:ext cx="802333" cy="802333"/>
            </a:xfrm>
            <a:custGeom>
              <a:avLst/>
              <a:gdLst>
                <a:gd name="connsiteX0" fmla="*/ 727484 w 802333"/>
                <a:gd name="connsiteY0" fmla="*/ 168189 h 802333"/>
                <a:gd name="connsiteX1" fmla="*/ 703758 w 802333"/>
                <a:gd name="connsiteY1" fmla="*/ 191847 h 802333"/>
                <a:gd name="connsiteX2" fmla="*/ 769226 w 802333"/>
                <a:gd name="connsiteY2" fmla="*/ 401031 h 802333"/>
                <a:gd name="connsiteX3" fmla="*/ 401099 w 802333"/>
                <a:gd name="connsiteY3" fmla="*/ 769158 h 802333"/>
                <a:gd name="connsiteX4" fmla="*/ 32972 w 802333"/>
                <a:gd name="connsiteY4" fmla="*/ 401031 h 802333"/>
                <a:gd name="connsiteX5" fmla="*/ 401099 w 802333"/>
                <a:gd name="connsiteY5" fmla="*/ 32972 h 802333"/>
                <a:gd name="connsiteX6" fmla="*/ 610282 w 802333"/>
                <a:gd name="connsiteY6" fmla="*/ 98439 h 802333"/>
                <a:gd name="connsiteX7" fmla="*/ 634008 w 802333"/>
                <a:gd name="connsiteY7" fmla="*/ 74781 h 802333"/>
                <a:gd name="connsiteX8" fmla="*/ 401167 w 802333"/>
                <a:gd name="connsiteY8" fmla="*/ 0 h 802333"/>
                <a:gd name="connsiteX9" fmla="*/ 0 w 802333"/>
                <a:gd name="connsiteY9" fmla="*/ 401167 h 802333"/>
                <a:gd name="connsiteX10" fmla="*/ 401167 w 802333"/>
                <a:gd name="connsiteY10" fmla="*/ 802333 h 802333"/>
                <a:gd name="connsiteX11" fmla="*/ 802333 w 802333"/>
                <a:gd name="connsiteY11" fmla="*/ 401167 h 802333"/>
                <a:gd name="connsiteX12" fmla="*/ 727552 w 802333"/>
                <a:gd name="connsiteY12" fmla="*/ 168325 h 80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2333" h="802333">
                  <a:moveTo>
                    <a:pt x="727484" y="168189"/>
                  </a:moveTo>
                  <a:lnTo>
                    <a:pt x="703758" y="191847"/>
                  </a:lnTo>
                  <a:cubicBezTo>
                    <a:pt x="744956" y="251264"/>
                    <a:pt x="769226" y="323326"/>
                    <a:pt x="769226" y="401031"/>
                  </a:cubicBezTo>
                  <a:cubicBezTo>
                    <a:pt x="769226" y="604027"/>
                    <a:pt x="604095" y="769158"/>
                    <a:pt x="401099" y="769158"/>
                  </a:cubicBezTo>
                  <a:cubicBezTo>
                    <a:pt x="198102" y="769158"/>
                    <a:pt x="32972" y="604027"/>
                    <a:pt x="32972" y="401031"/>
                  </a:cubicBezTo>
                  <a:cubicBezTo>
                    <a:pt x="32972" y="198034"/>
                    <a:pt x="198102" y="32972"/>
                    <a:pt x="401099" y="32972"/>
                  </a:cubicBezTo>
                  <a:cubicBezTo>
                    <a:pt x="478735" y="32972"/>
                    <a:pt x="550797" y="57174"/>
                    <a:pt x="610282" y="98439"/>
                  </a:cubicBezTo>
                  <a:lnTo>
                    <a:pt x="634008" y="74781"/>
                  </a:lnTo>
                  <a:cubicBezTo>
                    <a:pt x="568268" y="27737"/>
                    <a:pt x="487913" y="0"/>
                    <a:pt x="401167" y="0"/>
                  </a:cubicBezTo>
                  <a:cubicBezTo>
                    <a:pt x="179951" y="0"/>
                    <a:pt x="0" y="179951"/>
                    <a:pt x="0" y="401167"/>
                  </a:cubicBezTo>
                  <a:cubicBezTo>
                    <a:pt x="0" y="622383"/>
                    <a:pt x="179951" y="802333"/>
                    <a:pt x="401167" y="802333"/>
                  </a:cubicBezTo>
                  <a:cubicBezTo>
                    <a:pt x="622383" y="802333"/>
                    <a:pt x="802333" y="622383"/>
                    <a:pt x="802333" y="401167"/>
                  </a:cubicBezTo>
                  <a:cubicBezTo>
                    <a:pt x="802333" y="314420"/>
                    <a:pt x="774528" y="234065"/>
                    <a:pt x="727552" y="168325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2" name="Forme libre 361">
              <a:extLst>
                <a:ext uri="{FF2B5EF4-FFF2-40B4-BE49-F238E27FC236}">
                  <a16:creationId xmlns:a16="http://schemas.microsoft.com/office/drawing/2014/main" id="{E907F6DF-DAAF-1846-B507-88275C3E930A}"/>
                </a:ext>
              </a:extLst>
            </p:cNvPr>
            <p:cNvSpPr/>
            <p:nvPr/>
          </p:nvSpPr>
          <p:spPr>
            <a:xfrm>
              <a:off x="9252380" y="2719188"/>
              <a:ext cx="554331" cy="554331"/>
            </a:xfrm>
            <a:custGeom>
              <a:avLst/>
              <a:gdLst>
                <a:gd name="connsiteX0" fmla="*/ 521292 w 554331"/>
                <a:gd name="connsiteY0" fmla="*/ 277166 h 554331"/>
                <a:gd name="connsiteX1" fmla="*/ 277166 w 554331"/>
                <a:gd name="connsiteY1" fmla="*/ 521292 h 554331"/>
                <a:gd name="connsiteX2" fmla="*/ 33040 w 554331"/>
                <a:gd name="connsiteY2" fmla="*/ 277166 h 554331"/>
                <a:gd name="connsiteX3" fmla="*/ 277166 w 554331"/>
                <a:gd name="connsiteY3" fmla="*/ 33040 h 554331"/>
                <a:gd name="connsiteX4" fmla="*/ 396476 w 554331"/>
                <a:gd name="connsiteY4" fmla="*/ 64312 h 554331"/>
                <a:gd name="connsiteX5" fmla="*/ 420678 w 554331"/>
                <a:gd name="connsiteY5" fmla="*/ 40110 h 554331"/>
                <a:gd name="connsiteX6" fmla="*/ 277166 w 554331"/>
                <a:gd name="connsiteY6" fmla="*/ 0 h 554331"/>
                <a:gd name="connsiteX7" fmla="*/ 0 w 554331"/>
                <a:gd name="connsiteY7" fmla="*/ 277166 h 554331"/>
                <a:gd name="connsiteX8" fmla="*/ 277166 w 554331"/>
                <a:gd name="connsiteY8" fmla="*/ 554332 h 554331"/>
                <a:gd name="connsiteX9" fmla="*/ 554332 w 554331"/>
                <a:gd name="connsiteY9" fmla="*/ 277166 h 554331"/>
                <a:gd name="connsiteX10" fmla="*/ 514222 w 554331"/>
                <a:gd name="connsiteY10" fmla="*/ 133654 h 554331"/>
                <a:gd name="connsiteX11" fmla="*/ 490020 w 554331"/>
                <a:gd name="connsiteY11" fmla="*/ 157856 h 554331"/>
                <a:gd name="connsiteX12" fmla="*/ 521292 w 554331"/>
                <a:gd name="connsiteY12" fmla="*/ 277166 h 55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4331" h="554331">
                  <a:moveTo>
                    <a:pt x="521292" y="277166"/>
                  </a:moveTo>
                  <a:cubicBezTo>
                    <a:pt x="521292" y="411772"/>
                    <a:pt x="411772" y="521292"/>
                    <a:pt x="277166" y="521292"/>
                  </a:cubicBezTo>
                  <a:cubicBezTo>
                    <a:pt x="142560" y="521292"/>
                    <a:pt x="33040" y="411772"/>
                    <a:pt x="33040" y="277166"/>
                  </a:cubicBezTo>
                  <a:cubicBezTo>
                    <a:pt x="33040" y="142560"/>
                    <a:pt x="142560" y="33040"/>
                    <a:pt x="277166" y="33040"/>
                  </a:cubicBezTo>
                  <a:cubicBezTo>
                    <a:pt x="320471" y="33040"/>
                    <a:pt x="361193" y="44461"/>
                    <a:pt x="396476" y="64312"/>
                  </a:cubicBezTo>
                  <a:lnTo>
                    <a:pt x="420678" y="40110"/>
                  </a:lnTo>
                  <a:cubicBezTo>
                    <a:pt x="378800" y="14684"/>
                    <a:pt x="329649" y="0"/>
                    <a:pt x="277166" y="0"/>
                  </a:cubicBezTo>
                  <a:cubicBezTo>
                    <a:pt x="124341" y="0"/>
                    <a:pt x="0" y="124341"/>
                    <a:pt x="0" y="277166"/>
                  </a:cubicBezTo>
                  <a:cubicBezTo>
                    <a:pt x="0" y="429991"/>
                    <a:pt x="124341" y="554332"/>
                    <a:pt x="277166" y="554332"/>
                  </a:cubicBezTo>
                  <a:cubicBezTo>
                    <a:pt x="429991" y="554332"/>
                    <a:pt x="554332" y="429991"/>
                    <a:pt x="554332" y="277166"/>
                  </a:cubicBezTo>
                  <a:cubicBezTo>
                    <a:pt x="554332" y="224683"/>
                    <a:pt x="539648" y="175532"/>
                    <a:pt x="514222" y="133654"/>
                  </a:cubicBezTo>
                  <a:lnTo>
                    <a:pt x="490020" y="157856"/>
                  </a:lnTo>
                  <a:cubicBezTo>
                    <a:pt x="509871" y="193207"/>
                    <a:pt x="521292" y="233861"/>
                    <a:pt x="521292" y="277166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3" name="Forme libre 362">
              <a:extLst>
                <a:ext uri="{FF2B5EF4-FFF2-40B4-BE49-F238E27FC236}">
                  <a16:creationId xmlns:a16="http://schemas.microsoft.com/office/drawing/2014/main" id="{4CF284F5-8177-2F40-8F0B-91818344EAA9}"/>
                </a:ext>
              </a:extLst>
            </p:cNvPr>
            <p:cNvSpPr/>
            <p:nvPr/>
          </p:nvSpPr>
          <p:spPr>
            <a:xfrm>
              <a:off x="9376312" y="2843121"/>
              <a:ext cx="306466" cy="306466"/>
            </a:xfrm>
            <a:custGeom>
              <a:avLst/>
              <a:gdLst>
                <a:gd name="connsiteX0" fmla="*/ 153233 w 306466"/>
                <a:gd name="connsiteY0" fmla="*/ 33040 h 306466"/>
                <a:gd name="connsiteX1" fmla="*/ 177435 w 306466"/>
                <a:gd name="connsiteY1" fmla="*/ 35487 h 306466"/>
                <a:gd name="connsiteX2" fmla="*/ 204084 w 306466"/>
                <a:gd name="connsiteY2" fmla="*/ 8838 h 306466"/>
                <a:gd name="connsiteX3" fmla="*/ 153233 w 306466"/>
                <a:gd name="connsiteY3" fmla="*/ 0 h 306466"/>
                <a:gd name="connsiteX4" fmla="*/ 0 w 306466"/>
                <a:gd name="connsiteY4" fmla="*/ 153233 h 306466"/>
                <a:gd name="connsiteX5" fmla="*/ 153233 w 306466"/>
                <a:gd name="connsiteY5" fmla="*/ 306466 h 306466"/>
                <a:gd name="connsiteX6" fmla="*/ 306467 w 306466"/>
                <a:gd name="connsiteY6" fmla="*/ 153233 h 306466"/>
                <a:gd name="connsiteX7" fmla="*/ 297629 w 306466"/>
                <a:gd name="connsiteY7" fmla="*/ 102382 h 306466"/>
                <a:gd name="connsiteX8" fmla="*/ 270979 w 306466"/>
                <a:gd name="connsiteY8" fmla="*/ 129031 h 306466"/>
                <a:gd name="connsiteX9" fmla="*/ 273427 w 306466"/>
                <a:gd name="connsiteY9" fmla="*/ 153233 h 306466"/>
                <a:gd name="connsiteX10" fmla="*/ 153233 w 306466"/>
                <a:gd name="connsiteY10" fmla="*/ 273427 h 306466"/>
                <a:gd name="connsiteX11" fmla="*/ 33040 w 306466"/>
                <a:gd name="connsiteY11" fmla="*/ 153233 h 306466"/>
                <a:gd name="connsiteX12" fmla="*/ 153233 w 306466"/>
                <a:gd name="connsiteY12" fmla="*/ 33108 h 30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6466" h="306466">
                  <a:moveTo>
                    <a:pt x="153233" y="33040"/>
                  </a:moveTo>
                  <a:cubicBezTo>
                    <a:pt x="161527" y="33040"/>
                    <a:pt x="169617" y="33855"/>
                    <a:pt x="177435" y="35487"/>
                  </a:cubicBezTo>
                  <a:lnTo>
                    <a:pt x="204084" y="8838"/>
                  </a:lnTo>
                  <a:cubicBezTo>
                    <a:pt x="188176" y="3195"/>
                    <a:pt x="171045" y="0"/>
                    <a:pt x="153233" y="0"/>
                  </a:cubicBezTo>
                  <a:cubicBezTo>
                    <a:pt x="68731" y="0"/>
                    <a:pt x="0" y="68731"/>
                    <a:pt x="0" y="153233"/>
                  </a:cubicBezTo>
                  <a:cubicBezTo>
                    <a:pt x="0" y="237736"/>
                    <a:pt x="68731" y="306466"/>
                    <a:pt x="153233" y="306466"/>
                  </a:cubicBezTo>
                  <a:cubicBezTo>
                    <a:pt x="237736" y="306466"/>
                    <a:pt x="306467" y="237736"/>
                    <a:pt x="306467" y="153233"/>
                  </a:cubicBezTo>
                  <a:cubicBezTo>
                    <a:pt x="306467" y="135422"/>
                    <a:pt x="303271" y="118358"/>
                    <a:pt x="297629" y="102382"/>
                  </a:cubicBezTo>
                  <a:lnTo>
                    <a:pt x="270979" y="129031"/>
                  </a:lnTo>
                  <a:cubicBezTo>
                    <a:pt x="272611" y="136849"/>
                    <a:pt x="273427" y="144939"/>
                    <a:pt x="273427" y="153233"/>
                  </a:cubicBezTo>
                  <a:cubicBezTo>
                    <a:pt x="273427" y="219516"/>
                    <a:pt x="219516" y="273427"/>
                    <a:pt x="153233" y="273427"/>
                  </a:cubicBezTo>
                  <a:cubicBezTo>
                    <a:pt x="86950" y="273427"/>
                    <a:pt x="33040" y="219516"/>
                    <a:pt x="33040" y="153233"/>
                  </a:cubicBezTo>
                  <a:cubicBezTo>
                    <a:pt x="33040" y="86950"/>
                    <a:pt x="86950" y="33108"/>
                    <a:pt x="153233" y="33108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4" name="Forme libre 363">
              <a:extLst>
                <a:ext uri="{FF2B5EF4-FFF2-40B4-BE49-F238E27FC236}">
                  <a16:creationId xmlns:a16="http://schemas.microsoft.com/office/drawing/2014/main" id="{54219E0D-F98E-FE44-9E48-F76B496FE10F}"/>
                </a:ext>
              </a:extLst>
            </p:cNvPr>
            <p:cNvSpPr/>
            <p:nvPr/>
          </p:nvSpPr>
          <p:spPr>
            <a:xfrm>
              <a:off x="9513077" y="2476578"/>
              <a:ext cx="536215" cy="536296"/>
            </a:xfrm>
            <a:custGeom>
              <a:avLst/>
              <a:gdLst>
                <a:gd name="connsiteX0" fmla="*/ 534906 w 536215"/>
                <a:gd name="connsiteY0" fmla="*/ 89173 h 536296"/>
                <a:gd name="connsiteX1" fmla="*/ 519610 w 536215"/>
                <a:gd name="connsiteY1" fmla="*/ 78976 h 536296"/>
                <a:gd name="connsiteX2" fmla="*/ 457269 w 536215"/>
                <a:gd name="connsiteY2" fmla="*/ 78976 h 536296"/>
                <a:gd name="connsiteX3" fmla="*/ 457269 w 536215"/>
                <a:gd name="connsiteY3" fmla="*/ 16568 h 536296"/>
                <a:gd name="connsiteX4" fmla="*/ 447072 w 536215"/>
                <a:gd name="connsiteY4" fmla="*/ 1272 h 536296"/>
                <a:gd name="connsiteX5" fmla="*/ 429057 w 536215"/>
                <a:gd name="connsiteY5" fmla="*/ 4875 h 536296"/>
                <a:gd name="connsiteX6" fmla="*/ 359374 w 536215"/>
                <a:gd name="connsiteY6" fmla="*/ 74625 h 536296"/>
                <a:gd name="connsiteX7" fmla="*/ 354547 w 536215"/>
                <a:gd name="connsiteY7" fmla="*/ 86318 h 536296"/>
                <a:gd name="connsiteX8" fmla="*/ 354547 w 536215"/>
                <a:gd name="connsiteY8" fmla="*/ 158380 h 536296"/>
                <a:gd name="connsiteX9" fmla="*/ 4844 w 536215"/>
                <a:gd name="connsiteY9" fmla="*/ 508083 h 536296"/>
                <a:gd name="connsiteX10" fmla="*/ 4844 w 536215"/>
                <a:gd name="connsiteY10" fmla="*/ 531469 h 536296"/>
                <a:gd name="connsiteX11" fmla="*/ 16537 w 536215"/>
                <a:gd name="connsiteY11" fmla="*/ 536296 h 536296"/>
                <a:gd name="connsiteX12" fmla="*/ 28230 w 536215"/>
                <a:gd name="connsiteY12" fmla="*/ 531469 h 536296"/>
                <a:gd name="connsiteX13" fmla="*/ 377933 w 536215"/>
                <a:gd name="connsiteY13" fmla="*/ 181766 h 536296"/>
                <a:gd name="connsiteX14" fmla="*/ 449995 w 536215"/>
                <a:gd name="connsiteY14" fmla="*/ 181766 h 536296"/>
                <a:gd name="connsiteX15" fmla="*/ 461688 w 536215"/>
                <a:gd name="connsiteY15" fmla="*/ 176939 h 536296"/>
                <a:gd name="connsiteX16" fmla="*/ 531371 w 536215"/>
                <a:gd name="connsiteY16" fmla="*/ 107257 h 536296"/>
                <a:gd name="connsiteX17" fmla="*/ 534974 w 536215"/>
                <a:gd name="connsiteY17" fmla="*/ 89241 h 536296"/>
                <a:gd name="connsiteX18" fmla="*/ 443061 w 536215"/>
                <a:gd name="connsiteY18" fmla="*/ 148658 h 536296"/>
                <a:gd name="connsiteX19" fmla="*/ 387519 w 536215"/>
                <a:gd name="connsiteY19" fmla="*/ 148658 h 536296"/>
                <a:gd name="connsiteX20" fmla="*/ 387519 w 536215"/>
                <a:gd name="connsiteY20" fmla="*/ 93116 h 536296"/>
                <a:gd name="connsiteX21" fmla="*/ 424162 w 536215"/>
                <a:gd name="connsiteY21" fmla="*/ 56474 h 536296"/>
                <a:gd name="connsiteX22" fmla="*/ 424162 w 536215"/>
                <a:gd name="connsiteY22" fmla="*/ 95496 h 536296"/>
                <a:gd name="connsiteX23" fmla="*/ 440682 w 536215"/>
                <a:gd name="connsiteY23" fmla="*/ 112016 h 536296"/>
                <a:gd name="connsiteX24" fmla="*/ 479704 w 536215"/>
                <a:gd name="connsiteY24" fmla="*/ 112016 h 536296"/>
                <a:gd name="connsiteX25" fmla="*/ 443061 w 536215"/>
                <a:gd name="connsiteY25" fmla="*/ 148658 h 53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6215" h="536296">
                  <a:moveTo>
                    <a:pt x="534906" y="89173"/>
                  </a:moveTo>
                  <a:cubicBezTo>
                    <a:pt x="532322" y="82987"/>
                    <a:pt x="526340" y="78976"/>
                    <a:pt x="519610" y="78976"/>
                  </a:cubicBezTo>
                  <a:lnTo>
                    <a:pt x="457269" y="78976"/>
                  </a:lnTo>
                  <a:lnTo>
                    <a:pt x="457269" y="16568"/>
                  </a:lnTo>
                  <a:cubicBezTo>
                    <a:pt x="457269" y="9905"/>
                    <a:pt x="453258" y="3855"/>
                    <a:pt x="447072" y="1272"/>
                  </a:cubicBezTo>
                  <a:cubicBezTo>
                    <a:pt x="440885" y="-1312"/>
                    <a:pt x="433815" y="116"/>
                    <a:pt x="429057" y="4875"/>
                  </a:cubicBezTo>
                  <a:lnTo>
                    <a:pt x="359374" y="74625"/>
                  </a:lnTo>
                  <a:cubicBezTo>
                    <a:pt x="356247" y="77752"/>
                    <a:pt x="354547" y="81899"/>
                    <a:pt x="354547" y="86318"/>
                  </a:cubicBezTo>
                  <a:lnTo>
                    <a:pt x="354547" y="158380"/>
                  </a:lnTo>
                  <a:lnTo>
                    <a:pt x="4844" y="508083"/>
                  </a:lnTo>
                  <a:cubicBezTo>
                    <a:pt x="-1615" y="514542"/>
                    <a:pt x="-1615" y="525011"/>
                    <a:pt x="4844" y="531469"/>
                  </a:cubicBezTo>
                  <a:cubicBezTo>
                    <a:pt x="8107" y="534665"/>
                    <a:pt x="12322" y="536296"/>
                    <a:pt x="16537" y="536296"/>
                  </a:cubicBezTo>
                  <a:cubicBezTo>
                    <a:pt x="20752" y="536296"/>
                    <a:pt x="24967" y="534665"/>
                    <a:pt x="28230" y="531469"/>
                  </a:cubicBezTo>
                  <a:lnTo>
                    <a:pt x="377933" y="181766"/>
                  </a:lnTo>
                  <a:lnTo>
                    <a:pt x="449995" y="181766"/>
                  </a:lnTo>
                  <a:cubicBezTo>
                    <a:pt x="454346" y="181766"/>
                    <a:pt x="458561" y="179998"/>
                    <a:pt x="461688" y="176939"/>
                  </a:cubicBezTo>
                  <a:lnTo>
                    <a:pt x="531371" y="107257"/>
                  </a:lnTo>
                  <a:cubicBezTo>
                    <a:pt x="536129" y="102498"/>
                    <a:pt x="537489" y="95428"/>
                    <a:pt x="534974" y="89241"/>
                  </a:cubicBezTo>
                  <a:close/>
                  <a:moveTo>
                    <a:pt x="443061" y="148658"/>
                  </a:moveTo>
                  <a:lnTo>
                    <a:pt x="387519" y="148658"/>
                  </a:lnTo>
                  <a:lnTo>
                    <a:pt x="387519" y="93116"/>
                  </a:lnTo>
                  <a:lnTo>
                    <a:pt x="424162" y="56474"/>
                  </a:lnTo>
                  <a:lnTo>
                    <a:pt x="424162" y="95496"/>
                  </a:lnTo>
                  <a:cubicBezTo>
                    <a:pt x="424162" y="104605"/>
                    <a:pt x="431572" y="112016"/>
                    <a:pt x="440682" y="112016"/>
                  </a:cubicBezTo>
                  <a:lnTo>
                    <a:pt x="479704" y="112016"/>
                  </a:lnTo>
                  <a:lnTo>
                    <a:pt x="443061" y="148658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5" name="Graphique 95">
            <a:extLst>
              <a:ext uri="{FF2B5EF4-FFF2-40B4-BE49-F238E27FC236}">
                <a16:creationId xmlns:a16="http://schemas.microsoft.com/office/drawing/2014/main" id="{3939352C-1B94-4B48-B9FA-514D19F52BEC}"/>
              </a:ext>
            </a:extLst>
          </p:cNvPr>
          <p:cNvGrpSpPr/>
          <p:nvPr/>
        </p:nvGrpSpPr>
        <p:grpSpPr>
          <a:xfrm>
            <a:off x="3507498" y="5293871"/>
            <a:ext cx="1162506" cy="1162506"/>
            <a:chOff x="3507498" y="5293871"/>
            <a:chExt cx="1162506" cy="1162506"/>
          </a:xfrm>
        </p:grpSpPr>
        <p:sp>
          <p:nvSpPr>
            <p:cNvPr id="366" name="Forme libre 365">
              <a:extLst>
                <a:ext uri="{FF2B5EF4-FFF2-40B4-BE49-F238E27FC236}">
                  <a16:creationId xmlns:a16="http://schemas.microsoft.com/office/drawing/2014/main" id="{362D9360-F0CA-AE45-B025-9C06154D7531}"/>
                </a:ext>
              </a:extLst>
            </p:cNvPr>
            <p:cNvSpPr/>
            <p:nvPr/>
          </p:nvSpPr>
          <p:spPr>
            <a:xfrm>
              <a:off x="4289776" y="5472597"/>
              <a:ext cx="185457" cy="186136"/>
            </a:xfrm>
            <a:custGeom>
              <a:avLst/>
              <a:gdLst>
                <a:gd name="connsiteX0" fmla="*/ 92729 w 185457"/>
                <a:gd name="connsiteY0" fmla="*/ 0 h 186136"/>
                <a:gd name="connsiteX1" fmla="*/ 0 w 185457"/>
                <a:gd name="connsiteY1" fmla="*/ 93068 h 186136"/>
                <a:gd name="connsiteX2" fmla="*/ 92729 w 185457"/>
                <a:gd name="connsiteY2" fmla="*/ 186137 h 186136"/>
                <a:gd name="connsiteX3" fmla="*/ 185457 w 185457"/>
                <a:gd name="connsiteY3" fmla="*/ 93068 h 186136"/>
                <a:gd name="connsiteX4" fmla="*/ 92729 w 185457"/>
                <a:gd name="connsiteY4" fmla="*/ 0 h 186136"/>
                <a:gd name="connsiteX5" fmla="*/ 92729 w 185457"/>
                <a:gd name="connsiteY5" fmla="*/ 152349 h 186136"/>
                <a:gd name="connsiteX6" fmla="*/ 34671 w 185457"/>
                <a:gd name="connsiteY6" fmla="*/ 93068 h 186136"/>
                <a:gd name="connsiteX7" fmla="*/ 92729 w 185457"/>
                <a:gd name="connsiteY7" fmla="*/ 33787 h 186136"/>
                <a:gd name="connsiteX8" fmla="*/ 151806 w 185457"/>
                <a:gd name="connsiteY8" fmla="*/ 93068 h 186136"/>
                <a:gd name="connsiteX9" fmla="*/ 92729 w 185457"/>
                <a:gd name="connsiteY9" fmla="*/ 152349 h 18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457" h="186136">
                  <a:moveTo>
                    <a:pt x="92729" y="0"/>
                  </a:moveTo>
                  <a:cubicBezTo>
                    <a:pt x="41741" y="0"/>
                    <a:pt x="0" y="41945"/>
                    <a:pt x="0" y="93068"/>
                  </a:cubicBezTo>
                  <a:cubicBezTo>
                    <a:pt x="0" y="144192"/>
                    <a:pt x="41809" y="186137"/>
                    <a:pt x="92729" y="186137"/>
                  </a:cubicBezTo>
                  <a:cubicBezTo>
                    <a:pt x="143648" y="186137"/>
                    <a:pt x="185457" y="144192"/>
                    <a:pt x="185457" y="93068"/>
                  </a:cubicBezTo>
                  <a:cubicBezTo>
                    <a:pt x="185457" y="41945"/>
                    <a:pt x="143648" y="0"/>
                    <a:pt x="92729" y="0"/>
                  </a:cubicBezTo>
                  <a:close/>
                  <a:moveTo>
                    <a:pt x="92729" y="152349"/>
                  </a:moveTo>
                  <a:cubicBezTo>
                    <a:pt x="60097" y="152349"/>
                    <a:pt x="34671" y="125768"/>
                    <a:pt x="34671" y="93068"/>
                  </a:cubicBezTo>
                  <a:cubicBezTo>
                    <a:pt x="34671" y="60369"/>
                    <a:pt x="60165" y="33787"/>
                    <a:pt x="92729" y="33787"/>
                  </a:cubicBezTo>
                  <a:cubicBezTo>
                    <a:pt x="125292" y="33787"/>
                    <a:pt x="151806" y="60369"/>
                    <a:pt x="151806" y="93068"/>
                  </a:cubicBezTo>
                  <a:cubicBezTo>
                    <a:pt x="151806" y="125768"/>
                    <a:pt x="125292" y="152349"/>
                    <a:pt x="92729" y="152349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7" name="Forme libre 366">
              <a:extLst>
                <a:ext uri="{FF2B5EF4-FFF2-40B4-BE49-F238E27FC236}">
                  <a16:creationId xmlns:a16="http://schemas.microsoft.com/office/drawing/2014/main" id="{385FF59E-DF02-0C43-936F-C48E6BD8DFAF}"/>
                </a:ext>
              </a:extLst>
            </p:cNvPr>
            <p:cNvSpPr/>
            <p:nvPr/>
          </p:nvSpPr>
          <p:spPr>
            <a:xfrm>
              <a:off x="3693310" y="5612974"/>
              <a:ext cx="695158" cy="672698"/>
            </a:xfrm>
            <a:custGeom>
              <a:avLst/>
              <a:gdLst>
                <a:gd name="connsiteX0" fmla="*/ 622979 w 695158"/>
                <a:gd name="connsiteY0" fmla="*/ 420006 h 672698"/>
                <a:gd name="connsiteX1" fmla="*/ 574032 w 695158"/>
                <a:gd name="connsiteY1" fmla="*/ 368883 h 672698"/>
                <a:gd name="connsiteX2" fmla="*/ 484362 w 695158"/>
                <a:gd name="connsiteY2" fmla="*/ 332036 h 672698"/>
                <a:gd name="connsiteX3" fmla="*/ 600545 w 695158"/>
                <a:gd name="connsiteY3" fmla="*/ 156165 h 672698"/>
                <a:gd name="connsiteX4" fmla="*/ 582189 w 695158"/>
                <a:gd name="connsiteY4" fmla="*/ 22171 h 672698"/>
                <a:gd name="connsiteX5" fmla="*/ 508836 w 695158"/>
                <a:gd name="connsiteY5" fmla="*/ 688 h 672698"/>
                <a:gd name="connsiteX6" fmla="*/ 502718 w 695158"/>
                <a:gd name="connsiteY6" fmla="*/ 1708 h 672698"/>
                <a:gd name="connsiteX7" fmla="*/ 495579 w 695158"/>
                <a:gd name="connsiteY7" fmla="*/ 2728 h 672698"/>
                <a:gd name="connsiteX8" fmla="*/ 423246 w 695158"/>
                <a:gd name="connsiteY8" fmla="*/ 16052 h 672698"/>
                <a:gd name="connsiteX9" fmla="*/ 246966 w 695158"/>
                <a:gd name="connsiteY9" fmla="*/ 16052 h 672698"/>
                <a:gd name="connsiteX10" fmla="*/ 228611 w 695158"/>
                <a:gd name="connsiteY10" fmla="*/ 11973 h 672698"/>
                <a:gd name="connsiteX11" fmla="*/ 168514 w 695158"/>
                <a:gd name="connsiteY11" fmla="*/ 54938 h 672698"/>
                <a:gd name="connsiteX12" fmla="*/ 210323 w 695158"/>
                <a:gd name="connsiteY12" fmla="*/ 116327 h 672698"/>
                <a:gd name="connsiteX13" fmla="*/ 235817 w 695158"/>
                <a:gd name="connsiteY13" fmla="*/ 120406 h 672698"/>
                <a:gd name="connsiteX14" fmla="*/ 383612 w 695158"/>
                <a:gd name="connsiteY14" fmla="*/ 125505 h 672698"/>
                <a:gd name="connsiteX15" fmla="*/ 271508 w 695158"/>
                <a:gd name="connsiteY15" fmla="*/ 295258 h 672698"/>
                <a:gd name="connsiteX16" fmla="*/ 201214 w 695158"/>
                <a:gd name="connsiteY16" fmla="*/ 388326 h 672698"/>
                <a:gd name="connsiteX17" fmla="*/ 69735 w 695158"/>
                <a:gd name="connsiteY17" fmla="*/ 370922 h 672698"/>
                <a:gd name="connsiteX18" fmla="*/ 61577 w 695158"/>
                <a:gd name="connsiteY18" fmla="*/ 370922 h 672698"/>
                <a:gd name="connsiteX19" fmla="*/ 461 w 695158"/>
                <a:gd name="connsiteY19" fmla="*/ 424085 h 672698"/>
                <a:gd name="connsiteX20" fmla="*/ 53419 w 695158"/>
                <a:gd name="connsiteY20" fmla="*/ 491592 h 672698"/>
                <a:gd name="connsiteX21" fmla="*/ 204273 w 695158"/>
                <a:gd name="connsiteY21" fmla="*/ 511035 h 672698"/>
                <a:gd name="connsiteX22" fmla="*/ 286804 w 695158"/>
                <a:gd name="connsiteY22" fmla="*/ 477316 h 672698"/>
                <a:gd name="connsiteX23" fmla="*/ 341802 w 695158"/>
                <a:gd name="connsiteY23" fmla="*/ 403690 h 672698"/>
                <a:gd name="connsiteX24" fmla="*/ 514003 w 695158"/>
                <a:gd name="connsiteY24" fmla="*/ 476296 h 672698"/>
                <a:gd name="connsiteX25" fmla="*/ 573080 w 695158"/>
                <a:gd name="connsiteY25" fmla="*/ 633812 h 672698"/>
                <a:gd name="connsiteX26" fmla="*/ 630117 w 695158"/>
                <a:gd name="connsiteY26" fmla="*/ 672698 h 672698"/>
                <a:gd name="connsiteX27" fmla="*/ 648473 w 695158"/>
                <a:gd name="connsiteY27" fmla="*/ 669639 h 672698"/>
                <a:gd name="connsiteX28" fmla="*/ 687223 w 695158"/>
                <a:gd name="connsiteY28" fmla="*/ 650196 h 672698"/>
                <a:gd name="connsiteX29" fmla="*/ 691302 w 695158"/>
                <a:gd name="connsiteY29" fmla="*/ 603152 h 672698"/>
                <a:gd name="connsiteX30" fmla="*/ 623047 w 695158"/>
                <a:gd name="connsiteY30" fmla="*/ 420074 h 672698"/>
                <a:gd name="connsiteX31" fmla="*/ 659690 w 695158"/>
                <a:gd name="connsiteY31" fmla="*/ 630685 h 672698"/>
                <a:gd name="connsiteX32" fmla="*/ 645413 w 695158"/>
                <a:gd name="connsiteY32" fmla="*/ 636803 h 672698"/>
                <a:gd name="connsiteX33" fmla="*/ 639295 w 695158"/>
                <a:gd name="connsiteY33" fmla="*/ 637823 h 672698"/>
                <a:gd name="connsiteX34" fmla="*/ 604624 w 695158"/>
                <a:gd name="connsiteY34" fmla="*/ 621439 h 672698"/>
                <a:gd name="connsiteX35" fmla="*/ 543507 w 695158"/>
                <a:gd name="connsiteY35" fmla="*/ 456785 h 672698"/>
                <a:gd name="connsiteX36" fmla="*/ 533310 w 695158"/>
                <a:gd name="connsiteY36" fmla="*/ 447607 h 672698"/>
                <a:gd name="connsiteX37" fmla="*/ 341734 w 695158"/>
                <a:gd name="connsiteY37" fmla="*/ 367863 h 672698"/>
                <a:gd name="connsiteX38" fmla="*/ 323379 w 695158"/>
                <a:gd name="connsiteY38" fmla="*/ 372962 h 672698"/>
                <a:gd name="connsiteX39" fmla="*/ 260223 w 695158"/>
                <a:gd name="connsiteY39" fmla="*/ 455765 h 672698"/>
                <a:gd name="connsiteX40" fmla="*/ 209236 w 695158"/>
                <a:gd name="connsiteY40" fmla="*/ 477248 h 672698"/>
                <a:gd name="connsiteX41" fmla="*/ 58382 w 695158"/>
                <a:gd name="connsiteY41" fmla="*/ 458824 h 672698"/>
                <a:gd name="connsiteX42" fmla="*/ 35948 w 695158"/>
                <a:gd name="connsiteY42" fmla="*/ 429184 h 672698"/>
                <a:gd name="connsiteX43" fmla="*/ 65520 w 695158"/>
                <a:gd name="connsiteY43" fmla="*/ 404642 h 672698"/>
                <a:gd name="connsiteX44" fmla="*/ 207196 w 695158"/>
                <a:gd name="connsiteY44" fmla="*/ 423065 h 672698"/>
                <a:gd name="connsiteX45" fmla="*/ 222492 w 695158"/>
                <a:gd name="connsiteY45" fmla="*/ 415927 h 672698"/>
                <a:gd name="connsiteX46" fmla="*/ 298905 w 695158"/>
                <a:gd name="connsiteY46" fmla="*/ 314701 h 672698"/>
                <a:gd name="connsiteX47" fmla="*/ 298905 w 695158"/>
                <a:gd name="connsiteY47" fmla="*/ 313681 h 672698"/>
                <a:gd name="connsiteX48" fmla="*/ 432423 w 695158"/>
                <a:gd name="connsiteY48" fmla="*/ 112248 h 672698"/>
                <a:gd name="connsiteX49" fmla="*/ 434463 w 695158"/>
                <a:gd name="connsiteY49" fmla="*/ 101031 h 672698"/>
                <a:gd name="connsiteX50" fmla="*/ 415088 w 695158"/>
                <a:gd name="connsiteY50" fmla="*/ 86686 h 672698"/>
                <a:gd name="connsiteX51" fmla="*/ 241868 w 695158"/>
                <a:gd name="connsiteY51" fmla="*/ 86686 h 672698"/>
                <a:gd name="connsiteX52" fmla="*/ 216374 w 695158"/>
                <a:gd name="connsiteY52" fmla="*/ 82607 h 672698"/>
                <a:gd name="connsiteX53" fmla="*/ 201078 w 695158"/>
                <a:gd name="connsiteY53" fmla="*/ 61125 h 672698"/>
                <a:gd name="connsiteX54" fmla="*/ 222492 w 695158"/>
                <a:gd name="connsiteY54" fmla="*/ 45761 h 672698"/>
                <a:gd name="connsiteX55" fmla="*/ 240848 w 695158"/>
                <a:gd name="connsiteY55" fmla="*/ 48820 h 672698"/>
                <a:gd name="connsiteX56" fmla="*/ 429364 w 695158"/>
                <a:gd name="connsiteY56" fmla="*/ 48820 h 672698"/>
                <a:gd name="connsiteX57" fmla="*/ 501698 w 695158"/>
                <a:gd name="connsiteY57" fmla="*/ 35495 h 672698"/>
                <a:gd name="connsiteX58" fmla="*/ 506796 w 695158"/>
                <a:gd name="connsiteY58" fmla="*/ 34476 h 672698"/>
                <a:gd name="connsiteX59" fmla="*/ 511895 w 695158"/>
                <a:gd name="connsiteY59" fmla="*/ 34476 h 672698"/>
                <a:gd name="connsiteX60" fmla="*/ 560843 w 695158"/>
                <a:gd name="connsiteY60" fmla="*/ 47800 h 672698"/>
                <a:gd name="connsiteX61" fmla="*/ 572060 w 695158"/>
                <a:gd name="connsiteY61" fmla="*/ 137809 h 672698"/>
                <a:gd name="connsiteX62" fmla="*/ 445680 w 695158"/>
                <a:gd name="connsiteY62" fmla="*/ 330065 h 672698"/>
                <a:gd name="connsiteX63" fmla="*/ 443640 w 695158"/>
                <a:gd name="connsiteY63" fmla="*/ 333124 h 672698"/>
                <a:gd name="connsiteX64" fmla="*/ 452818 w 695158"/>
                <a:gd name="connsiteY64" fmla="*/ 355626 h 672698"/>
                <a:gd name="connsiteX65" fmla="*/ 560843 w 695158"/>
                <a:gd name="connsiteY65" fmla="*/ 400631 h 672698"/>
                <a:gd name="connsiteX66" fmla="*/ 591435 w 695158"/>
                <a:gd name="connsiteY66" fmla="*/ 431291 h 672698"/>
                <a:gd name="connsiteX67" fmla="*/ 659690 w 695158"/>
                <a:gd name="connsiteY67" fmla="*/ 615389 h 672698"/>
                <a:gd name="connsiteX68" fmla="*/ 659690 w 695158"/>
                <a:gd name="connsiteY68" fmla="*/ 630753 h 67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95158" h="672698">
                  <a:moveTo>
                    <a:pt x="622979" y="420006"/>
                  </a:moveTo>
                  <a:cubicBezTo>
                    <a:pt x="613801" y="396484"/>
                    <a:pt x="596466" y="378061"/>
                    <a:pt x="574032" y="368883"/>
                  </a:cubicBezTo>
                  <a:lnTo>
                    <a:pt x="484362" y="332036"/>
                  </a:lnTo>
                  <a:lnTo>
                    <a:pt x="600545" y="156165"/>
                  </a:lnTo>
                  <a:cubicBezTo>
                    <a:pt x="629098" y="113200"/>
                    <a:pt x="621959" y="55958"/>
                    <a:pt x="582189" y="22171"/>
                  </a:cubicBezTo>
                  <a:cubicBezTo>
                    <a:pt x="561795" y="4767"/>
                    <a:pt x="535281" y="-2371"/>
                    <a:pt x="508836" y="688"/>
                  </a:cubicBezTo>
                  <a:lnTo>
                    <a:pt x="502718" y="1708"/>
                  </a:lnTo>
                  <a:lnTo>
                    <a:pt x="495579" y="2728"/>
                  </a:lnTo>
                  <a:lnTo>
                    <a:pt x="423246" y="16052"/>
                  </a:lnTo>
                  <a:cubicBezTo>
                    <a:pt x="365188" y="26250"/>
                    <a:pt x="305024" y="26250"/>
                    <a:pt x="246966" y="16052"/>
                  </a:cubicBezTo>
                  <a:lnTo>
                    <a:pt x="228611" y="11973"/>
                  </a:lnTo>
                  <a:cubicBezTo>
                    <a:pt x="200058" y="7894"/>
                    <a:pt x="172593" y="26318"/>
                    <a:pt x="168514" y="54938"/>
                  </a:cubicBezTo>
                  <a:cubicBezTo>
                    <a:pt x="163415" y="83559"/>
                    <a:pt x="182790" y="111160"/>
                    <a:pt x="210323" y="116327"/>
                  </a:cubicBezTo>
                  <a:lnTo>
                    <a:pt x="235817" y="120406"/>
                  </a:lnTo>
                  <a:cubicBezTo>
                    <a:pt x="284765" y="128564"/>
                    <a:pt x="333644" y="130603"/>
                    <a:pt x="383612" y="125505"/>
                  </a:cubicBezTo>
                  <a:lnTo>
                    <a:pt x="271508" y="295258"/>
                  </a:lnTo>
                  <a:lnTo>
                    <a:pt x="201214" y="388326"/>
                  </a:lnTo>
                  <a:lnTo>
                    <a:pt x="69735" y="370922"/>
                  </a:lnTo>
                  <a:lnTo>
                    <a:pt x="61577" y="370922"/>
                  </a:lnTo>
                  <a:cubicBezTo>
                    <a:pt x="30985" y="370922"/>
                    <a:pt x="4540" y="393425"/>
                    <a:pt x="461" y="424085"/>
                  </a:cubicBezTo>
                  <a:cubicBezTo>
                    <a:pt x="-3618" y="456785"/>
                    <a:pt x="19836" y="487513"/>
                    <a:pt x="53419" y="491592"/>
                  </a:cubicBezTo>
                  <a:lnTo>
                    <a:pt x="204273" y="511035"/>
                  </a:lnTo>
                  <a:cubicBezTo>
                    <a:pt x="235885" y="515114"/>
                    <a:pt x="267429" y="501857"/>
                    <a:pt x="286804" y="477316"/>
                  </a:cubicBezTo>
                  <a:lnTo>
                    <a:pt x="341802" y="403690"/>
                  </a:lnTo>
                  <a:lnTo>
                    <a:pt x="514003" y="476296"/>
                  </a:lnTo>
                  <a:lnTo>
                    <a:pt x="573080" y="633812"/>
                  </a:lnTo>
                  <a:cubicBezTo>
                    <a:pt x="582257" y="657334"/>
                    <a:pt x="604692" y="672698"/>
                    <a:pt x="630117" y="672698"/>
                  </a:cubicBezTo>
                  <a:cubicBezTo>
                    <a:pt x="636236" y="672698"/>
                    <a:pt x="642354" y="671678"/>
                    <a:pt x="648473" y="669639"/>
                  </a:cubicBezTo>
                  <a:cubicBezTo>
                    <a:pt x="663769" y="669639"/>
                    <a:pt x="678045" y="662501"/>
                    <a:pt x="687223" y="650196"/>
                  </a:cubicBezTo>
                  <a:cubicBezTo>
                    <a:pt x="696401" y="635851"/>
                    <a:pt x="697420" y="618516"/>
                    <a:pt x="691302" y="603152"/>
                  </a:cubicBezTo>
                  <a:lnTo>
                    <a:pt x="623047" y="420074"/>
                  </a:lnTo>
                  <a:close/>
                  <a:moveTo>
                    <a:pt x="659690" y="630685"/>
                  </a:moveTo>
                  <a:cubicBezTo>
                    <a:pt x="655611" y="634764"/>
                    <a:pt x="650512" y="636803"/>
                    <a:pt x="645413" y="636803"/>
                  </a:cubicBezTo>
                  <a:cubicBezTo>
                    <a:pt x="643374" y="636803"/>
                    <a:pt x="641334" y="636803"/>
                    <a:pt x="639295" y="637823"/>
                  </a:cubicBezTo>
                  <a:cubicBezTo>
                    <a:pt x="625019" y="642922"/>
                    <a:pt x="609722" y="635784"/>
                    <a:pt x="604624" y="621439"/>
                  </a:cubicBezTo>
                  <a:lnTo>
                    <a:pt x="543507" y="456785"/>
                  </a:lnTo>
                  <a:cubicBezTo>
                    <a:pt x="541468" y="452706"/>
                    <a:pt x="538409" y="449647"/>
                    <a:pt x="533310" y="447607"/>
                  </a:cubicBezTo>
                  <a:lnTo>
                    <a:pt x="341734" y="367863"/>
                  </a:lnTo>
                  <a:cubicBezTo>
                    <a:pt x="335616" y="364804"/>
                    <a:pt x="327458" y="366844"/>
                    <a:pt x="323379" y="372962"/>
                  </a:cubicBezTo>
                  <a:lnTo>
                    <a:pt x="260223" y="455765"/>
                  </a:lnTo>
                  <a:cubicBezTo>
                    <a:pt x="249006" y="472149"/>
                    <a:pt x="228611" y="480307"/>
                    <a:pt x="209236" y="477248"/>
                  </a:cubicBezTo>
                  <a:lnTo>
                    <a:pt x="58382" y="458824"/>
                  </a:lnTo>
                  <a:cubicBezTo>
                    <a:pt x="44106" y="455765"/>
                    <a:pt x="33908" y="443460"/>
                    <a:pt x="35948" y="429184"/>
                  </a:cubicBezTo>
                  <a:cubicBezTo>
                    <a:pt x="36967" y="413820"/>
                    <a:pt x="50224" y="403622"/>
                    <a:pt x="65520" y="404642"/>
                  </a:cubicBezTo>
                  <a:lnTo>
                    <a:pt x="207196" y="423065"/>
                  </a:lnTo>
                  <a:cubicBezTo>
                    <a:pt x="213315" y="423065"/>
                    <a:pt x="219433" y="421026"/>
                    <a:pt x="222492" y="415927"/>
                  </a:cubicBezTo>
                  <a:lnTo>
                    <a:pt x="298905" y="314701"/>
                  </a:lnTo>
                  <a:lnTo>
                    <a:pt x="298905" y="313681"/>
                  </a:lnTo>
                  <a:lnTo>
                    <a:pt x="432423" y="112248"/>
                  </a:lnTo>
                  <a:cubicBezTo>
                    <a:pt x="434463" y="109189"/>
                    <a:pt x="435483" y="105110"/>
                    <a:pt x="434463" y="101031"/>
                  </a:cubicBezTo>
                  <a:cubicBezTo>
                    <a:pt x="433443" y="91853"/>
                    <a:pt x="424265" y="84647"/>
                    <a:pt x="415088" y="86686"/>
                  </a:cubicBezTo>
                  <a:cubicBezTo>
                    <a:pt x="358050" y="96884"/>
                    <a:pt x="298905" y="96884"/>
                    <a:pt x="241868" y="86686"/>
                  </a:cubicBezTo>
                  <a:lnTo>
                    <a:pt x="216374" y="82607"/>
                  </a:lnTo>
                  <a:cubicBezTo>
                    <a:pt x="206177" y="80568"/>
                    <a:pt x="199038" y="71390"/>
                    <a:pt x="201078" y="61125"/>
                  </a:cubicBezTo>
                  <a:cubicBezTo>
                    <a:pt x="203117" y="50927"/>
                    <a:pt x="212295" y="43721"/>
                    <a:pt x="222492" y="45761"/>
                  </a:cubicBezTo>
                  <a:lnTo>
                    <a:pt x="240848" y="48820"/>
                  </a:lnTo>
                  <a:cubicBezTo>
                    <a:pt x="302984" y="60037"/>
                    <a:pt x="367228" y="60037"/>
                    <a:pt x="429364" y="48820"/>
                  </a:cubicBezTo>
                  <a:lnTo>
                    <a:pt x="501698" y="35495"/>
                  </a:lnTo>
                  <a:lnTo>
                    <a:pt x="506796" y="34476"/>
                  </a:lnTo>
                  <a:lnTo>
                    <a:pt x="511895" y="34476"/>
                  </a:lnTo>
                  <a:cubicBezTo>
                    <a:pt x="529231" y="31416"/>
                    <a:pt x="547586" y="36515"/>
                    <a:pt x="560843" y="47800"/>
                  </a:cubicBezTo>
                  <a:cubicBezTo>
                    <a:pt x="586336" y="70302"/>
                    <a:pt x="591435" y="109189"/>
                    <a:pt x="572060" y="137809"/>
                  </a:cubicBezTo>
                  <a:lnTo>
                    <a:pt x="445680" y="330065"/>
                  </a:lnTo>
                  <a:cubicBezTo>
                    <a:pt x="444660" y="331085"/>
                    <a:pt x="444660" y="332104"/>
                    <a:pt x="443640" y="333124"/>
                  </a:cubicBezTo>
                  <a:cubicBezTo>
                    <a:pt x="440581" y="342302"/>
                    <a:pt x="444660" y="351547"/>
                    <a:pt x="452818" y="355626"/>
                  </a:cubicBezTo>
                  <a:lnTo>
                    <a:pt x="560843" y="400631"/>
                  </a:lnTo>
                  <a:cubicBezTo>
                    <a:pt x="575119" y="405730"/>
                    <a:pt x="586336" y="417015"/>
                    <a:pt x="591435" y="431291"/>
                  </a:cubicBezTo>
                  <a:lnTo>
                    <a:pt x="659690" y="615389"/>
                  </a:lnTo>
                  <a:cubicBezTo>
                    <a:pt x="661729" y="620487"/>
                    <a:pt x="661729" y="626606"/>
                    <a:pt x="659690" y="630753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8" name="Forme libre 367">
              <a:extLst>
                <a:ext uri="{FF2B5EF4-FFF2-40B4-BE49-F238E27FC236}">
                  <a16:creationId xmlns:a16="http://schemas.microsoft.com/office/drawing/2014/main" id="{4DD1CE8C-CFED-8B47-8699-F7C2E6F69990}"/>
                </a:ext>
              </a:extLst>
            </p:cNvPr>
            <p:cNvSpPr/>
            <p:nvPr/>
          </p:nvSpPr>
          <p:spPr>
            <a:xfrm>
              <a:off x="3732793" y="5788105"/>
              <a:ext cx="198713" cy="33787"/>
            </a:xfrm>
            <a:custGeom>
              <a:avLst/>
              <a:gdLst>
                <a:gd name="connsiteX0" fmla="*/ 181378 w 198713"/>
                <a:gd name="connsiteY0" fmla="*/ 0 h 33787"/>
                <a:gd name="connsiteX1" fmla="*/ 16316 w 198713"/>
                <a:gd name="connsiteY1" fmla="*/ 0 h 33787"/>
                <a:gd name="connsiteX2" fmla="*/ 0 w 198713"/>
                <a:gd name="connsiteY2" fmla="*/ 17404 h 33787"/>
                <a:gd name="connsiteX3" fmla="*/ 16316 w 198713"/>
                <a:gd name="connsiteY3" fmla="*/ 33787 h 33787"/>
                <a:gd name="connsiteX4" fmla="*/ 181378 w 198713"/>
                <a:gd name="connsiteY4" fmla="*/ 33787 h 33787"/>
                <a:gd name="connsiteX5" fmla="*/ 198714 w 198713"/>
                <a:gd name="connsiteY5" fmla="*/ 17404 h 33787"/>
                <a:gd name="connsiteX6" fmla="*/ 181378 w 198713"/>
                <a:gd name="connsiteY6" fmla="*/ 0 h 3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13" h="33787">
                  <a:moveTo>
                    <a:pt x="181378" y="0"/>
                  </a:moveTo>
                  <a:lnTo>
                    <a:pt x="16316" y="0"/>
                  </a:lnTo>
                  <a:cubicBezTo>
                    <a:pt x="7138" y="0"/>
                    <a:pt x="0" y="8158"/>
                    <a:pt x="0" y="17404"/>
                  </a:cubicBezTo>
                  <a:cubicBezTo>
                    <a:pt x="0" y="26649"/>
                    <a:pt x="7138" y="33787"/>
                    <a:pt x="16316" y="33787"/>
                  </a:cubicBezTo>
                  <a:lnTo>
                    <a:pt x="181378" y="33787"/>
                  </a:lnTo>
                  <a:cubicBezTo>
                    <a:pt x="190556" y="33787"/>
                    <a:pt x="198714" y="26649"/>
                    <a:pt x="198714" y="17404"/>
                  </a:cubicBezTo>
                  <a:cubicBezTo>
                    <a:pt x="198714" y="8158"/>
                    <a:pt x="190556" y="0"/>
                    <a:pt x="181378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9" name="Forme libre 368">
              <a:extLst>
                <a:ext uri="{FF2B5EF4-FFF2-40B4-BE49-F238E27FC236}">
                  <a16:creationId xmlns:a16="http://schemas.microsoft.com/office/drawing/2014/main" id="{EC1D3030-E86D-C646-B6DC-8079A667A2C1}"/>
                </a:ext>
              </a:extLst>
            </p:cNvPr>
            <p:cNvSpPr/>
            <p:nvPr/>
          </p:nvSpPr>
          <p:spPr>
            <a:xfrm>
              <a:off x="3663518" y="5873968"/>
              <a:ext cx="198713" cy="33787"/>
            </a:xfrm>
            <a:custGeom>
              <a:avLst/>
              <a:gdLst>
                <a:gd name="connsiteX0" fmla="*/ 182398 w 198713"/>
                <a:gd name="connsiteY0" fmla="*/ 0 h 33787"/>
                <a:gd name="connsiteX1" fmla="*/ 17336 w 198713"/>
                <a:gd name="connsiteY1" fmla="*/ 0 h 33787"/>
                <a:gd name="connsiteX2" fmla="*/ 0 w 198713"/>
                <a:gd name="connsiteY2" fmla="*/ 17404 h 33787"/>
                <a:gd name="connsiteX3" fmla="*/ 17336 w 198713"/>
                <a:gd name="connsiteY3" fmla="*/ 33787 h 33787"/>
                <a:gd name="connsiteX4" fmla="*/ 182398 w 198713"/>
                <a:gd name="connsiteY4" fmla="*/ 33787 h 33787"/>
                <a:gd name="connsiteX5" fmla="*/ 198714 w 198713"/>
                <a:gd name="connsiteY5" fmla="*/ 17404 h 33787"/>
                <a:gd name="connsiteX6" fmla="*/ 182398 w 198713"/>
                <a:gd name="connsiteY6" fmla="*/ 0 h 3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13" h="33787">
                  <a:moveTo>
                    <a:pt x="182398" y="0"/>
                  </a:moveTo>
                  <a:lnTo>
                    <a:pt x="17336" y="0"/>
                  </a:lnTo>
                  <a:cubicBezTo>
                    <a:pt x="8158" y="0"/>
                    <a:pt x="0" y="8158"/>
                    <a:pt x="0" y="17404"/>
                  </a:cubicBezTo>
                  <a:cubicBezTo>
                    <a:pt x="0" y="26649"/>
                    <a:pt x="8158" y="33787"/>
                    <a:pt x="17336" y="33787"/>
                  </a:cubicBezTo>
                  <a:lnTo>
                    <a:pt x="182398" y="33787"/>
                  </a:lnTo>
                  <a:cubicBezTo>
                    <a:pt x="191576" y="33787"/>
                    <a:pt x="198714" y="26649"/>
                    <a:pt x="198714" y="17404"/>
                  </a:cubicBezTo>
                  <a:cubicBezTo>
                    <a:pt x="198714" y="8158"/>
                    <a:pt x="191576" y="0"/>
                    <a:pt x="182398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70" name="Graphique 97">
            <a:extLst>
              <a:ext uri="{FF2B5EF4-FFF2-40B4-BE49-F238E27FC236}">
                <a16:creationId xmlns:a16="http://schemas.microsoft.com/office/drawing/2014/main" id="{DFF8992F-E6E7-8341-B327-D3C14EE281F4}"/>
              </a:ext>
            </a:extLst>
          </p:cNvPr>
          <p:cNvGrpSpPr/>
          <p:nvPr/>
        </p:nvGrpSpPr>
        <p:grpSpPr>
          <a:xfrm>
            <a:off x="3507556" y="3885264"/>
            <a:ext cx="1162506" cy="1162506"/>
            <a:chOff x="3507556" y="3885264"/>
            <a:chExt cx="1162506" cy="1162506"/>
          </a:xfrm>
        </p:grpSpPr>
        <p:sp>
          <p:nvSpPr>
            <p:cNvPr id="371" name="Forme libre 370">
              <a:extLst>
                <a:ext uri="{FF2B5EF4-FFF2-40B4-BE49-F238E27FC236}">
                  <a16:creationId xmlns:a16="http://schemas.microsoft.com/office/drawing/2014/main" id="{62DE7632-3893-FB49-958D-391E1F4B6A6A}"/>
                </a:ext>
              </a:extLst>
            </p:cNvPr>
            <p:cNvSpPr/>
            <p:nvPr/>
          </p:nvSpPr>
          <p:spPr>
            <a:xfrm>
              <a:off x="3879421" y="4344759"/>
              <a:ext cx="74645" cy="74645"/>
            </a:xfrm>
            <a:custGeom>
              <a:avLst/>
              <a:gdLst>
                <a:gd name="connsiteX0" fmla="*/ 37323 w 74645"/>
                <a:gd name="connsiteY0" fmla="*/ 0 h 74645"/>
                <a:gd name="connsiteX1" fmla="*/ 0 w 74645"/>
                <a:gd name="connsiteY1" fmla="*/ 37323 h 74645"/>
                <a:gd name="connsiteX2" fmla="*/ 37323 w 74645"/>
                <a:gd name="connsiteY2" fmla="*/ 74645 h 74645"/>
                <a:gd name="connsiteX3" fmla="*/ 74645 w 74645"/>
                <a:gd name="connsiteY3" fmla="*/ 37323 h 74645"/>
                <a:gd name="connsiteX4" fmla="*/ 37323 w 74645"/>
                <a:gd name="connsiteY4" fmla="*/ 0 h 7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45" h="74645">
                  <a:moveTo>
                    <a:pt x="37323" y="0"/>
                  </a:moveTo>
                  <a:cubicBezTo>
                    <a:pt x="16724" y="0"/>
                    <a:pt x="0" y="16724"/>
                    <a:pt x="0" y="37323"/>
                  </a:cubicBezTo>
                  <a:cubicBezTo>
                    <a:pt x="0" y="57921"/>
                    <a:pt x="16724" y="74645"/>
                    <a:pt x="37323" y="74645"/>
                  </a:cubicBezTo>
                  <a:cubicBezTo>
                    <a:pt x="57921" y="74645"/>
                    <a:pt x="74645" y="57921"/>
                    <a:pt x="74645" y="37323"/>
                  </a:cubicBezTo>
                  <a:cubicBezTo>
                    <a:pt x="74645" y="16724"/>
                    <a:pt x="57921" y="0"/>
                    <a:pt x="37323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2" name="Forme libre 371">
              <a:extLst>
                <a:ext uri="{FF2B5EF4-FFF2-40B4-BE49-F238E27FC236}">
                  <a16:creationId xmlns:a16="http://schemas.microsoft.com/office/drawing/2014/main" id="{1F9F8EAE-465C-BF4F-AE7D-B37B0D3B957D}"/>
                </a:ext>
              </a:extLst>
            </p:cNvPr>
            <p:cNvSpPr/>
            <p:nvPr/>
          </p:nvSpPr>
          <p:spPr>
            <a:xfrm>
              <a:off x="4024429" y="4344759"/>
              <a:ext cx="74645" cy="74645"/>
            </a:xfrm>
            <a:custGeom>
              <a:avLst/>
              <a:gdLst>
                <a:gd name="connsiteX0" fmla="*/ 37323 w 74645"/>
                <a:gd name="connsiteY0" fmla="*/ 0 h 74645"/>
                <a:gd name="connsiteX1" fmla="*/ 0 w 74645"/>
                <a:gd name="connsiteY1" fmla="*/ 37323 h 74645"/>
                <a:gd name="connsiteX2" fmla="*/ 37323 w 74645"/>
                <a:gd name="connsiteY2" fmla="*/ 74645 h 74645"/>
                <a:gd name="connsiteX3" fmla="*/ 74645 w 74645"/>
                <a:gd name="connsiteY3" fmla="*/ 37323 h 74645"/>
                <a:gd name="connsiteX4" fmla="*/ 37323 w 74645"/>
                <a:gd name="connsiteY4" fmla="*/ 0 h 7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45" h="74645">
                  <a:moveTo>
                    <a:pt x="37323" y="0"/>
                  </a:moveTo>
                  <a:cubicBezTo>
                    <a:pt x="16792" y="0"/>
                    <a:pt x="0" y="16724"/>
                    <a:pt x="0" y="37323"/>
                  </a:cubicBezTo>
                  <a:cubicBezTo>
                    <a:pt x="0" y="57921"/>
                    <a:pt x="16724" y="74645"/>
                    <a:pt x="37323" y="74645"/>
                  </a:cubicBezTo>
                  <a:cubicBezTo>
                    <a:pt x="57921" y="74645"/>
                    <a:pt x="74645" y="57921"/>
                    <a:pt x="74645" y="37323"/>
                  </a:cubicBezTo>
                  <a:cubicBezTo>
                    <a:pt x="74645" y="16724"/>
                    <a:pt x="57921" y="0"/>
                    <a:pt x="37323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3" name="Forme libre 372">
              <a:extLst>
                <a:ext uri="{FF2B5EF4-FFF2-40B4-BE49-F238E27FC236}">
                  <a16:creationId xmlns:a16="http://schemas.microsoft.com/office/drawing/2014/main" id="{8C372027-5D57-534E-8B55-9995FC187150}"/>
                </a:ext>
              </a:extLst>
            </p:cNvPr>
            <p:cNvSpPr/>
            <p:nvPr/>
          </p:nvSpPr>
          <p:spPr>
            <a:xfrm>
              <a:off x="4169436" y="4344759"/>
              <a:ext cx="74645" cy="74645"/>
            </a:xfrm>
            <a:custGeom>
              <a:avLst/>
              <a:gdLst>
                <a:gd name="connsiteX0" fmla="*/ 37323 w 74645"/>
                <a:gd name="connsiteY0" fmla="*/ 0 h 74645"/>
                <a:gd name="connsiteX1" fmla="*/ 0 w 74645"/>
                <a:gd name="connsiteY1" fmla="*/ 37323 h 74645"/>
                <a:gd name="connsiteX2" fmla="*/ 37323 w 74645"/>
                <a:gd name="connsiteY2" fmla="*/ 74645 h 74645"/>
                <a:gd name="connsiteX3" fmla="*/ 74645 w 74645"/>
                <a:gd name="connsiteY3" fmla="*/ 37323 h 74645"/>
                <a:gd name="connsiteX4" fmla="*/ 37323 w 74645"/>
                <a:gd name="connsiteY4" fmla="*/ 0 h 7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45" h="74645">
                  <a:moveTo>
                    <a:pt x="37323" y="0"/>
                  </a:moveTo>
                  <a:cubicBezTo>
                    <a:pt x="16724" y="0"/>
                    <a:pt x="0" y="16724"/>
                    <a:pt x="0" y="37323"/>
                  </a:cubicBezTo>
                  <a:cubicBezTo>
                    <a:pt x="0" y="57921"/>
                    <a:pt x="16724" y="74645"/>
                    <a:pt x="37323" y="74645"/>
                  </a:cubicBezTo>
                  <a:cubicBezTo>
                    <a:pt x="57921" y="74645"/>
                    <a:pt x="74645" y="57921"/>
                    <a:pt x="74645" y="37323"/>
                  </a:cubicBezTo>
                  <a:cubicBezTo>
                    <a:pt x="74645" y="16724"/>
                    <a:pt x="57921" y="0"/>
                    <a:pt x="37323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4" name="Forme libre 373">
              <a:extLst>
                <a:ext uri="{FF2B5EF4-FFF2-40B4-BE49-F238E27FC236}">
                  <a16:creationId xmlns:a16="http://schemas.microsoft.com/office/drawing/2014/main" id="{AA3E142E-510B-2742-968C-F78410763566}"/>
                </a:ext>
              </a:extLst>
            </p:cNvPr>
            <p:cNvSpPr/>
            <p:nvPr/>
          </p:nvSpPr>
          <p:spPr>
            <a:xfrm>
              <a:off x="3594573" y="4049510"/>
              <a:ext cx="930140" cy="776907"/>
            </a:xfrm>
            <a:custGeom>
              <a:avLst/>
              <a:gdLst>
                <a:gd name="connsiteX0" fmla="*/ 465002 w 930140"/>
                <a:gd name="connsiteY0" fmla="*/ 0 h 776907"/>
                <a:gd name="connsiteX1" fmla="*/ 0 w 930140"/>
                <a:gd name="connsiteY1" fmla="*/ 331484 h 776907"/>
                <a:gd name="connsiteX2" fmla="*/ 149358 w 930140"/>
                <a:gd name="connsiteY2" fmla="*/ 581797 h 776907"/>
                <a:gd name="connsiteX3" fmla="*/ 151534 w 930140"/>
                <a:gd name="connsiteY3" fmla="*/ 583089 h 776907"/>
                <a:gd name="connsiteX4" fmla="*/ 140724 w 930140"/>
                <a:gd name="connsiteY4" fmla="*/ 722657 h 776907"/>
                <a:gd name="connsiteX5" fmla="*/ 153913 w 930140"/>
                <a:gd name="connsiteY5" fmla="*/ 760660 h 776907"/>
                <a:gd name="connsiteX6" fmla="*/ 190964 w 930140"/>
                <a:gd name="connsiteY6" fmla="*/ 776908 h 776907"/>
                <a:gd name="connsiteX7" fmla="*/ 216865 w 930140"/>
                <a:gd name="connsiteY7" fmla="*/ 769633 h 776907"/>
                <a:gd name="connsiteX8" fmla="*/ 387570 w 930140"/>
                <a:gd name="connsiteY8" fmla="*/ 667047 h 776907"/>
                <a:gd name="connsiteX9" fmla="*/ 413539 w 930140"/>
                <a:gd name="connsiteY9" fmla="*/ 661065 h 776907"/>
                <a:gd name="connsiteX10" fmla="*/ 465070 w 930140"/>
                <a:gd name="connsiteY10" fmla="*/ 662968 h 776907"/>
                <a:gd name="connsiteX11" fmla="*/ 930141 w 930140"/>
                <a:gd name="connsiteY11" fmla="*/ 331484 h 776907"/>
                <a:gd name="connsiteX12" fmla="*/ 465070 w 930140"/>
                <a:gd name="connsiteY12" fmla="*/ 0 h 776907"/>
                <a:gd name="connsiteX13" fmla="*/ 463507 w 930140"/>
                <a:gd name="connsiteY13" fmla="*/ 624626 h 776907"/>
                <a:gd name="connsiteX14" fmla="*/ 414083 w 930140"/>
                <a:gd name="connsiteY14" fmla="*/ 622791 h 776907"/>
                <a:gd name="connsiteX15" fmla="*/ 354394 w 930140"/>
                <a:gd name="connsiteY15" fmla="*/ 637067 h 776907"/>
                <a:gd name="connsiteX16" fmla="*/ 183350 w 930140"/>
                <a:gd name="connsiteY16" fmla="*/ 741760 h 776907"/>
                <a:gd name="connsiteX17" fmla="*/ 195247 w 930140"/>
                <a:gd name="connsiteY17" fmla="*/ 585128 h 776907"/>
                <a:gd name="connsiteX18" fmla="*/ 180290 w 930140"/>
                <a:gd name="connsiteY18" fmla="*/ 555963 h 776907"/>
                <a:gd name="connsiteX19" fmla="*/ 37187 w 930140"/>
                <a:gd name="connsiteY19" fmla="*/ 331416 h 776907"/>
                <a:gd name="connsiteX20" fmla="*/ 463575 w 930140"/>
                <a:gd name="connsiteY20" fmla="*/ 38274 h 776907"/>
                <a:gd name="connsiteX21" fmla="*/ 889963 w 930140"/>
                <a:gd name="connsiteY21" fmla="*/ 331416 h 776907"/>
                <a:gd name="connsiteX22" fmla="*/ 463575 w 930140"/>
                <a:gd name="connsiteY22" fmla="*/ 624558 h 77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140" h="776907">
                  <a:moveTo>
                    <a:pt x="465002" y="0"/>
                  </a:moveTo>
                  <a:cubicBezTo>
                    <a:pt x="204220" y="0"/>
                    <a:pt x="0" y="145619"/>
                    <a:pt x="0" y="331484"/>
                  </a:cubicBezTo>
                  <a:cubicBezTo>
                    <a:pt x="0" y="434410"/>
                    <a:pt x="53027" y="523264"/>
                    <a:pt x="149358" y="581797"/>
                  </a:cubicBezTo>
                  <a:lnTo>
                    <a:pt x="151534" y="583089"/>
                  </a:lnTo>
                  <a:lnTo>
                    <a:pt x="140724" y="722657"/>
                  </a:lnTo>
                  <a:cubicBezTo>
                    <a:pt x="139637" y="736798"/>
                    <a:pt x="144327" y="750258"/>
                    <a:pt x="153913" y="760660"/>
                  </a:cubicBezTo>
                  <a:cubicBezTo>
                    <a:pt x="163499" y="770993"/>
                    <a:pt x="177027" y="776908"/>
                    <a:pt x="190964" y="776908"/>
                  </a:cubicBezTo>
                  <a:cubicBezTo>
                    <a:pt x="200005" y="776908"/>
                    <a:pt x="208979" y="774392"/>
                    <a:pt x="216865" y="769633"/>
                  </a:cubicBezTo>
                  <a:lnTo>
                    <a:pt x="387570" y="667047"/>
                  </a:lnTo>
                  <a:cubicBezTo>
                    <a:pt x="395456" y="662289"/>
                    <a:pt x="404226" y="660249"/>
                    <a:pt x="413539" y="661065"/>
                  </a:cubicBezTo>
                  <a:cubicBezTo>
                    <a:pt x="430807" y="662289"/>
                    <a:pt x="448211" y="662968"/>
                    <a:pt x="465070" y="662968"/>
                  </a:cubicBezTo>
                  <a:cubicBezTo>
                    <a:pt x="725852" y="662968"/>
                    <a:pt x="930141" y="517349"/>
                    <a:pt x="930141" y="331484"/>
                  </a:cubicBezTo>
                  <a:cubicBezTo>
                    <a:pt x="930141" y="145619"/>
                    <a:pt x="725852" y="0"/>
                    <a:pt x="465070" y="0"/>
                  </a:cubicBezTo>
                  <a:close/>
                  <a:moveTo>
                    <a:pt x="463507" y="624626"/>
                  </a:moveTo>
                  <a:cubicBezTo>
                    <a:pt x="446987" y="624626"/>
                    <a:pt x="430399" y="624014"/>
                    <a:pt x="414083" y="622791"/>
                  </a:cubicBezTo>
                  <a:cubicBezTo>
                    <a:pt x="393417" y="621159"/>
                    <a:pt x="372206" y="626258"/>
                    <a:pt x="354394" y="637067"/>
                  </a:cubicBezTo>
                  <a:lnTo>
                    <a:pt x="183350" y="741760"/>
                  </a:lnTo>
                  <a:lnTo>
                    <a:pt x="195247" y="585128"/>
                  </a:lnTo>
                  <a:cubicBezTo>
                    <a:pt x="196606" y="573367"/>
                    <a:pt x="190624" y="561742"/>
                    <a:pt x="180290" y="555963"/>
                  </a:cubicBezTo>
                  <a:cubicBezTo>
                    <a:pt x="86678" y="503957"/>
                    <a:pt x="37187" y="426252"/>
                    <a:pt x="37187" y="331416"/>
                  </a:cubicBezTo>
                  <a:cubicBezTo>
                    <a:pt x="37187" y="167034"/>
                    <a:pt x="224479" y="38274"/>
                    <a:pt x="463575" y="38274"/>
                  </a:cubicBezTo>
                  <a:cubicBezTo>
                    <a:pt x="702670" y="38274"/>
                    <a:pt x="889963" y="167034"/>
                    <a:pt x="889963" y="331416"/>
                  </a:cubicBezTo>
                  <a:cubicBezTo>
                    <a:pt x="889963" y="495799"/>
                    <a:pt x="702670" y="624558"/>
                    <a:pt x="463575" y="624558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75" name="Graphique 99">
            <a:extLst>
              <a:ext uri="{FF2B5EF4-FFF2-40B4-BE49-F238E27FC236}">
                <a16:creationId xmlns:a16="http://schemas.microsoft.com/office/drawing/2014/main" id="{45B068C2-8A0C-5846-8A40-F6B0E236204A}"/>
              </a:ext>
            </a:extLst>
          </p:cNvPr>
          <p:cNvSpPr/>
          <p:nvPr/>
        </p:nvSpPr>
        <p:spPr>
          <a:xfrm>
            <a:off x="4891297" y="4230344"/>
            <a:ext cx="1075378" cy="527173"/>
          </a:xfrm>
          <a:custGeom>
            <a:avLst/>
            <a:gdLst>
              <a:gd name="connsiteX0" fmla="*/ 1075059 w 1075378"/>
              <a:gd name="connsiteY0" fmla="*/ 149290 h 527173"/>
              <a:gd name="connsiteX1" fmla="*/ 1048002 w 1075378"/>
              <a:gd name="connsiteY1" fmla="*/ 119106 h 527173"/>
              <a:gd name="connsiteX2" fmla="*/ 1047730 w 1075378"/>
              <a:gd name="connsiteY2" fmla="*/ 119106 h 527173"/>
              <a:gd name="connsiteX3" fmla="*/ 523583 w 1075378"/>
              <a:gd name="connsiteY3" fmla="*/ 884 h 527173"/>
              <a:gd name="connsiteX4" fmla="*/ 515765 w 1075378"/>
              <a:gd name="connsiteY4" fmla="*/ 0 h 527173"/>
              <a:gd name="connsiteX5" fmla="*/ 499585 w 1075378"/>
              <a:gd name="connsiteY5" fmla="*/ 3807 h 527173"/>
              <a:gd name="connsiteX6" fmla="*/ 19422 w 1075378"/>
              <a:gd name="connsiteY6" fmla="*/ 244466 h 527173"/>
              <a:gd name="connsiteX7" fmla="*/ 251 w 1075378"/>
              <a:gd name="connsiteY7" fmla="*/ 280293 h 527173"/>
              <a:gd name="connsiteX8" fmla="*/ 27444 w 1075378"/>
              <a:gd name="connsiteY8" fmla="*/ 310478 h 527173"/>
              <a:gd name="connsiteX9" fmla="*/ 283944 w 1075378"/>
              <a:gd name="connsiteY9" fmla="*/ 368331 h 527173"/>
              <a:gd name="connsiteX10" fmla="*/ 283944 w 1075378"/>
              <a:gd name="connsiteY10" fmla="*/ 368875 h 527173"/>
              <a:gd name="connsiteX11" fmla="*/ 297676 w 1075378"/>
              <a:gd name="connsiteY11" fmla="*/ 480774 h 527173"/>
              <a:gd name="connsiteX12" fmla="*/ 574706 w 1075378"/>
              <a:gd name="connsiteY12" fmla="*/ 519049 h 527173"/>
              <a:gd name="connsiteX13" fmla="*/ 834400 w 1075378"/>
              <a:gd name="connsiteY13" fmla="*/ 415307 h 527173"/>
              <a:gd name="connsiteX14" fmla="*/ 820668 w 1075378"/>
              <a:gd name="connsiteY14" fmla="*/ 302863 h 527173"/>
              <a:gd name="connsiteX15" fmla="*/ 821144 w 1075378"/>
              <a:gd name="connsiteY15" fmla="*/ 302591 h 527173"/>
              <a:gd name="connsiteX16" fmla="*/ 873626 w 1075378"/>
              <a:gd name="connsiteY16" fmla="*/ 276418 h 527173"/>
              <a:gd name="connsiteX17" fmla="*/ 873762 w 1075378"/>
              <a:gd name="connsiteY17" fmla="*/ 277506 h 527173"/>
              <a:gd name="connsiteX18" fmla="*/ 878793 w 1075378"/>
              <a:gd name="connsiteY18" fmla="*/ 318771 h 527173"/>
              <a:gd name="connsiteX19" fmla="*/ 892118 w 1075378"/>
              <a:gd name="connsiteY19" fmla="*/ 342361 h 527173"/>
              <a:gd name="connsiteX20" fmla="*/ 918223 w 1075378"/>
              <a:gd name="connsiteY20" fmla="*/ 349636 h 527173"/>
              <a:gd name="connsiteX21" fmla="*/ 954118 w 1075378"/>
              <a:gd name="connsiteY21" fmla="*/ 345285 h 527173"/>
              <a:gd name="connsiteX22" fmla="*/ 977708 w 1075378"/>
              <a:gd name="connsiteY22" fmla="*/ 331960 h 527173"/>
              <a:gd name="connsiteX23" fmla="*/ 984982 w 1075378"/>
              <a:gd name="connsiteY23" fmla="*/ 305855 h 527173"/>
              <a:gd name="connsiteX24" fmla="*/ 978456 w 1075378"/>
              <a:gd name="connsiteY24" fmla="*/ 252012 h 527173"/>
              <a:gd name="connsiteX25" fmla="*/ 969822 w 1075378"/>
              <a:gd name="connsiteY25" fmla="*/ 229170 h 527173"/>
              <a:gd name="connsiteX26" fmla="*/ 969346 w 1075378"/>
              <a:gd name="connsiteY26" fmla="*/ 228422 h 527173"/>
              <a:gd name="connsiteX27" fmla="*/ 970162 w 1075378"/>
              <a:gd name="connsiteY27" fmla="*/ 228014 h 527173"/>
              <a:gd name="connsiteX28" fmla="*/ 1055956 w 1075378"/>
              <a:gd name="connsiteY28" fmla="*/ 184981 h 527173"/>
              <a:gd name="connsiteX29" fmla="*/ 1075128 w 1075378"/>
              <a:gd name="connsiteY29" fmla="*/ 149154 h 527173"/>
              <a:gd name="connsiteX30" fmla="*/ 327317 w 1075378"/>
              <a:gd name="connsiteY30" fmla="*/ 438353 h 527173"/>
              <a:gd name="connsiteX31" fmla="*/ 327181 w 1075378"/>
              <a:gd name="connsiteY31" fmla="*/ 437129 h 527173"/>
              <a:gd name="connsiteX32" fmla="*/ 308077 w 1075378"/>
              <a:gd name="connsiteY32" fmla="*/ 280565 h 527173"/>
              <a:gd name="connsiteX33" fmla="*/ 308213 w 1075378"/>
              <a:gd name="connsiteY33" fmla="*/ 280361 h 527173"/>
              <a:gd name="connsiteX34" fmla="*/ 537519 w 1075378"/>
              <a:gd name="connsiteY34" fmla="*/ 214078 h 527173"/>
              <a:gd name="connsiteX35" fmla="*/ 703601 w 1075378"/>
              <a:gd name="connsiteY35" fmla="*/ 207620 h 527173"/>
              <a:gd name="connsiteX36" fmla="*/ 776003 w 1075378"/>
              <a:gd name="connsiteY36" fmla="*/ 223392 h 527173"/>
              <a:gd name="connsiteX37" fmla="*/ 776207 w 1075378"/>
              <a:gd name="connsiteY37" fmla="*/ 223595 h 527173"/>
              <a:gd name="connsiteX38" fmla="*/ 776207 w 1075378"/>
              <a:gd name="connsiteY38" fmla="*/ 223867 h 527173"/>
              <a:gd name="connsiteX39" fmla="*/ 795446 w 1075378"/>
              <a:gd name="connsiteY39" fmla="*/ 381384 h 527173"/>
              <a:gd name="connsiteX40" fmla="*/ 794290 w 1075378"/>
              <a:gd name="connsiteY40" fmla="*/ 381044 h 527173"/>
              <a:gd name="connsiteX41" fmla="*/ 557438 w 1075378"/>
              <a:gd name="connsiteY41" fmla="*/ 377237 h 527173"/>
              <a:gd name="connsiteX42" fmla="*/ 328404 w 1075378"/>
              <a:gd name="connsiteY42" fmla="*/ 437877 h 527173"/>
              <a:gd name="connsiteX43" fmla="*/ 327385 w 1075378"/>
              <a:gd name="connsiteY43" fmla="*/ 438489 h 527173"/>
              <a:gd name="connsiteX44" fmla="*/ 798369 w 1075378"/>
              <a:gd name="connsiteY44" fmla="*/ 420338 h 527173"/>
              <a:gd name="connsiteX45" fmla="*/ 570491 w 1075378"/>
              <a:gd name="connsiteY45" fmla="*/ 484717 h 527173"/>
              <a:gd name="connsiteX46" fmla="*/ 449006 w 1075378"/>
              <a:gd name="connsiteY46" fmla="*/ 492603 h 527173"/>
              <a:gd name="connsiteX47" fmla="*/ 333775 w 1075378"/>
              <a:gd name="connsiteY47" fmla="*/ 476899 h 527173"/>
              <a:gd name="connsiteX48" fmla="*/ 333027 w 1075378"/>
              <a:gd name="connsiteY48" fmla="*/ 476424 h 527173"/>
              <a:gd name="connsiteX49" fmla="*/ 333639 w 1075378"/>
              <a:gd name="connsiteY49" fmla="*/ 475744 h 527173"/>
              <a:gd name="connsiteX50" fmla="*/ 561517 w 1075378"/>
              <a:gd name="connsiteY50" fmla="*/ 411364 h 527173"/>
              <a:gd name="connsiteX51" fmla="*/ 798233 w 1075378"/>
              <a:gd name="connsiteY51" fmla="*/ 419114 h 527173"/>
              <a:gd name="connsiteX52" fmla="*/ 798981 w 1075378"/>
              <a:gd name="connsiteY52" fmla="*/ 419590 h 527173"/>
              <a:gd name="connsiteX53" fmla="*/ 798369 w 1075378"/>
              <a:gd name="connsiteY53" fmla="*/ 420270 h 527173"/>
              <a:gd name="connsiteX54" fmla="*/ 901567 w 1075378"/>
              <a:gd name="connsiteY54" fmla="*/ 210951 h 527173"/>
              <a:gd name="connsiteX55" fmla="*/ 877094 w 1075378"/>
              <a:gd name="connsiteY55" fmla="*/ 235832 h 527173"/>
              <a:gd name="connsiteX56" fmla="*/ 876958 w 1075378"/>
              <a:gd name="connsiteY56" fmla="*/ 236104 h 527173"/>
              <a:gd name="connsiteX57" fmla="*/ 876686 w 1075378"/>
              <a:gd name="connsiteY57" fmla="*/ 236240 h 527173"/>
              <a:gd name="connsiteX58" fmla="*/ 816113 w 1075378"/>
              <a:gd name="connsiteY58" fmla="*/ 266561 h 527173"/>
              <a:gd name="connsiteX59" fmla="*/ 815977 w 1075378"/>
              <a:gd name="connsiteY59" fmla="*/ 265405 h 527173"/>
              <a:gd name="connsiteX60" fmla="*/ 810198 w 1075378"/>
              <a:gd name="connsiteY60" fmla="*/ 218021 h 527173"/>
              <a:gd name="connsiteX61" fmla="*/ 533168 w 1075378"/>
              <a:gd name="connsiteY61" fmla="*/ 179747 h 527173"/>
              <a:gd name="connsiteX62" fmla="*/ 273474 w 1075378"/>
              <a:gd name="connsiteY62" fmla="*/ 283488 h 527173"/>
              <a:gd name="connsiteX63" fmla="*/ 279389 w 1075378"/>
              <a:gd name="connsiteY63" fmla="*/ 331960 h 527173"/>
              <a:gd name="connsiteX64" fmla="*/ 32679 w 1075378"/>
              <a:gd name="connsiteY64" fmla="*/ 276418 h 527173"/>
              <a:gd name="connsiteX65" fmla="*/ 34651 w 1075378"/>
              <a:gd name="connsiteY65" fmla="*/ 275398 h 527173"/>
              <a:gd name="connsiteX66" fmla="*/ 515697 w 1075378"/>
              <a:gd name="connsiteY66" fmla="*/ 34535 h 527173"/>
              <a:gd name="connsiteX67" fmla="*/ 515969 w 1075378"/>
              <a:gd name="connsiteY67" fmla="*/ 34535 h 527173"/>
              <a:gd name="connsiteX68" fmla="*/ 890758 w 1075378"/>
              <a:gd name="connsiteY68" fmla="*/ 119174 h 527173"/>
              <a:gd name="connsiteX69" fmla="*/ 890758 w 1075378"/>
              <a:gd name="connsiteY69" fmla="*/ 119718 h 527173"/>
              <a:gd name="connsiteX70" fmla="*/ 901907 w 1075378"/>
              <a:gd name="connsiteY70" fmla="*/ 210747 h 527173"/>
              <a:gd name="connsiteX71" fmla="*/ 901431 w 1075378"/>
              <a:gd name="connsiteY71" fmla="*/ 211019 h 527173"/>
              <a:gd name="connsiteX72" fmla="*/ 949903 w 1075378"/>
              <a:gd name="connsiteY72" fmla="*/ 311021 h 527173"/>
              <a:gd name="connsiteX73" fmla="*/ 913260 w 1075378"/>
              <a:gd name="connsiteY73" fmla="*/ 315508 h 527173"/>
              <a:gd name="connsiteX74" fmla="*/ 913260 w 1075378"/>
              <a:gd name="connsiteY74" fmla="*/ 314692 h 527173"/>
              <a:gd name="connsiteX75" fmla="*/ 906598 w 1075378"/>
              <a:gd name="connsiteY75" fmla="*/ 260850 h 527173"/>
              <a:gd name="connsiteX76" fmla="*/ 910473 w 1075378"/>
              <a:gd name="connsiteY76" fmla="*/ 246914 h 527173"/>
              <a:gd name="connsiteX77" fmla="*/ 923050 w 1075378"/>
              <a:gd name="connsiteY77" fmla="*/ 239843 h 527173"/>
              <a:gd name="connsiteX78" fmla="*/ 944057 w 1075378"/>
              <a:gd name="connsiteY78" fmla="*/ 256295 h 527173"/>
              <a:gd name="connsiteX79" fmla="*/ 950719 w 1075378"/>
              <a:gd name="connsiteY79" fmla="*/ 310885 h 527173"/>
              <a:gd name="connsiteX80" fmla="*/ 949903 w 1075378"/>
              <a:gd name="connsiteY80" fmla="*/ 310885 h 527173"/>
              <a:gd name="connsiteX81" fmla="*/ 1040320 w 1075378"/>
              <a:gd name="connsiteY81" fmla="*/ 154253 h 527173"/>
              <a:gd name="connsiteX82" fmla="*/ 936306 w 1075378"/>
              <a:gd name="connsiteY82" fmla="*/ 206328 h 527173"/>
              <a:gd name="connsiteX83" fmla="*/ 936171 w 1075378"/>
              <a:gd name="connsiteY83" fmla="*/ 205172 h 527173"/>
              <a:gd name="connsiteX84" fmla="*/ 926653 w 1075378"/>
              <a:gd name="connsiteY84" fmla="*/ 127128 h 527173"/>
              <a:gd name="connsiteX85" fmla="*/ 1042292 w 1075378"/>
              <a:gd name="connsiteY85" fmla="*/ 153165 h 527173"/>
              <a:gd name="connsiteX86" fmla="*/ 1040320 w 1075378"/>
              <a:gd name="connsiteY86" fmla="*/ 154185 h 52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075378" h="527173">
                <a:moveTo>
                  <a:pt x="1075059" y="149290"/>
                </a:moveTo>
                <a:cubicBezTo>
                  <a:pt x="1073292" y="134606"/>
                  <a:pt x="1062415" y="122505"/>
                  <a:pt x="1048002" y="119106"/>
                </a:cubicBezTo>
                <a:lnTo>
                  <a:pt x="1047730" y="119106"/>
                </a:lnTo>
                <a:cubicBezTo>
                  <a:pt x="1047730" y="119106"/>
                  <a:pt x="523583" y="884"/>
                  <a:pt x="523583" y="884"/>
                </a:cubicBezTo>
                <a:cubicBezTo>
                  <a:pt x="521000" y="340"/>
                  <a:pt x="518416" y="0"/>
                  <a:pt x="515765" y="0"/>
                </a:cubicBezTo>
                <a:cubicBezTo>
                  <a:pt x="510190" y="0"/>
                  <a:pt x="504616" y="1292"/>
                  <a:pt x="499585" y="3807"/>
                </a:cubicBezTo>
                <a:lnTo>
                  <a:pt x="19422" y="244466"/>
                </a:lnTo>
                <a:cubicBezTo>
                  <a:pt x="6166" y="251128"/>
                  <a:pt x="-1516" y="265541"/>
                  <a:pt x="251" y="280293"/>
                </a:cubicBezTo>
                <a:cubicBezTo>
                  <a:pt x="2019" y="295045"/>
                  <a:pt x="12964" y="307146"/>
                  <a:pt x="27444" y="310478"/>
                </a:cubicBezTo>
                <a:lnTo>
                  <a:pt x="283944" y="368331"/>
                </a:lnTo>
                <a:lnTo>
                  <a:pt x="283944" y="368875"/>
                </a:lnTo>
                <a:cubicBezTo>
                  <a:pt x="283944" y="368875"/>
                  <a:pt x="297676" y="480774"/>
                  <a:pt x="297676" y="480774"/>
                </a:cubicBezTo>
                <a:cubicBezTo>
                  <a:pt x="306106" y="549709"/>
                  <a:pt x="547241" y="522380"/>
                  <a:pt x="574706" y="519049"/>
                </a:cubicBezTo>
                <a:cubicBezTo>
                  <a:pt x="602171" y="515718"/>
                  <a:pt x="842830" y="484310"/>
                  <a:pt x="834400" y="415307"/>
                </a:cubicBezTo>
                <a:lnTo>
                  <a:pt x="820668" y="302863"/>
                </a:lnTo>
                <a:lnTo>
                  <a:pt x="821144" y="302591"/>
                </a:lnTo>
                <a:lnTo>
                  <a:pt x="873626" y="276418"/>
                </a:lnTo>
                <a:lnTo>
                  <a:pt x="873762" y="277506"/>
                </a:lnTo>
                <a:lnTo>
                  <a:pt x="878793" y="318771"/>
                </a:lnTo>
                <a:cubicBezTo>
                  <a:pt x="879949" y="328153"/>
                  <a:pt x="884640" y="336515"/>
                  <a:pt x="892118" y="342361"/>
                </a:cubicBezTo>
                <a:cubicBezTo>
                  <a:pt x="899528" y="348208"/>
                  <a:pt x="908774" y="350723"/>
                  <a:pt x="918223" y="349636"/>
                </a:cubicBezTo>
                <a:lnTo>
                  <a:pt x="954118" y="345285"/>
                </a:lnTo>
                <a:cubicBezTo>
                  <a:pt x="963500" y="344129"/>
                  <a:pt x="971862" y="339438"/>
                  <a:pt x="977708" y="331960"/>
                </a:cubicBezTo>
                <a:cubicBezTo>
                  <a:pt x="983555" y="324550"/>
                  <a:pt x="986138" y="315236"/>
                  <a:pt x="984982" y="305855"/>
                </a:cubicBezTo>
                <a:lnTo>
                  <a:pt x="978456" y="252012"/>
                </a:lnTo>
                <a:cubicBezTo>
                  <a:pt x="977436" y="243854"/>
                  <a:pt x="974445" y="235968"/>
                  <a:pt x="969822" y="229170"/>
                </a:cubicBezTo>
                <a:lnTo>
                  <a:pt x="969346" y="228422"/>
                </a:lnTo>
                <a:lnTo>
                  <a:pt x="970162" y="228014"/>
                </a:lnTo>
                <a:lnTo>
                  <a:pt x="1055956" y="184981"/>
                </a:lnTo>
                <a:cubicBezTo>
                  <a:pt x="1069213" y="178319"/>
                  <a:pt x="1076895" y="163907"/>
                  <a:pt x="1075128" y="149154"/>
                </a:cubicBezTo>
                <a:close/>
                <a:moveTo>
                  <a:pt x="327317" y="438353"/>
                </a:moveTo>
                <a:lnTo>
                  <a:pt x="327181" y="437129"/>
                </a:lnTo>
                <a:lnTo>
                  <a:pt x="308077" y="280565"/>
                </a:lnTo>
                <a:lnTo>
                  <a:pt x="308213" y="280361"/>
                </a:lnTo>
                <a:cubicBezTo>
                  <a:pt x="318343" y="263433"/>
                  <a:pt x="405837" y="230122"/>
                  <a:pt x="537519" y="214078"/>
                </a:cubicBezTo>
                <a:cubicBezTo>
                  <a:pt x="615088" y="204628"/>
                  <a:pt x="670698" y="205308"/>
                  <a:pt x="703601" y="207620"/>
                </a:cubicBezTo>
                <a:cubicBezTo>
                  <a:pt x="741128" y="210203"/>
                  <a:pt x="768865" y="216253"/>
                  <a:pt x="776003" y="223392"/>
                </a:cubicBezTo>
                <a:lnTo>
                  <a:pt x="776207" y="223595"/>
                </a:lnTo>
                <a:lnTo>
                  <a:pt x="776207" y="223867"/>
                </a:lnTo>
                <a:cubicBezTo>
                  <a:pt x="776207" y="223867"/>
                  <a:pt x="795446" y="381384"/>
                  <a:pt x="795446" y="381384"/>
                </a:cubicBezTo>
                <a:lnTo>
                  <a:pt x="794290" y="381044"/>
                </a:lnTo>
                <a:cubicBezTo>
                  <a:pt x="721821" y="358133"/>
                  <a:pt x="574026" y="375197"/>
                  <a:pt x="557438" y="377237"/>
                </a:cubicBezTo>
                <a:cubicBezTo>
                  <a:pt x="540851" y="379276"/>
                  <a:pt x="393328" y="398243"/>
                  <a:pt x="328404" y="437877"/>
                </a:cubicBezTo>
                <a:lnTo>
                  <a:pt x="327385" y="438489"/>
                </a:lnTo>
                <a:close/>
                <a:moveTo>
                  <a:pt x="798369" y="420338"/>
                </a:moveTo>
                <a:cubicBezTo>
                  <a:pt x="783889" y="436858"/>
                  <a:pt x="701426" y="468809"/>
                  <a:pt x="570491" y="484717"/>
                </a:cubicBezTo>
                <a:cubicBezTo>
                  <a:pt x="524195" y="490360"/>
                  <a:pt x="483337" y="492603"/>
                  <a:pt x="449006" y="492603"/>
                </a:cubicBezTo>
                <a:cubicBezTo>
                  <a:pt x="386258" y="492603"/>
                  <a:pt x="345468" y="485057"/>
                  <a:pt x="333775" y="476899"/>
                </a:cubicBezTo>
                <a:lnTo>
                  <a:pt x="333027" y="476424"/>
                </a:lnTo>
                <a:lnTo>
                  <a:pt x="333639" y="475744"/>
                </a:lnTo>
                <a:cubicBezTo>
                  <a:pt x="348119" y="459224"/>
                  <a:pt x="430582" y="427272"/>
                  <a:pt x="561517" y="411364"/>
                </a:cubicBezTo>
                <a:cubicBezTo>
                  <a:pt x="692452" y="395388"/>
                  <a:pt x="780150" y="406605"/>
                  <a:pt x="798233" y="419114"/>
                </a:cubicBezTo>
                <a:lnTo>
                  <a:pt x="798981" y="419590"/>
                </a:lnTo>
                <a:lnTo>
                  <a:pt x="798369" y="420270"/>
                </a:lnTo>
                <a:close/>
                <a:moveTo>
                  <a:pt x="901567" y="210951"/>
                </a:moveTo>
                <a:cubicBezTo>
                  <a:pt x="890894" y="216253"/>
                  <a:pt x="882260" y="225091"/>
                  <a:pt x="877094" y="235832"/>
                </a:cubicBezTo>
                <a:lnTo>
                  <a:pt x="876958" y="236104"/>
                </a:lnTo>
                <a:lnTo>
                  <a:pt x="876686" y="236240"/>
                </a:lnTo>
                <a:lnTo>
                  <a:pt x="816113" y="266561"/>
                </a:lnTo>
                <a:lnTo>
                  <a:pt x="815977" y="265405"/>
                </a:lnTo>
                <a:lnTo>
                  <a:pt x="810198" y="218021"/>
                </a:lnTo>
                <a:cubicBezTo>
                  <a:pt x="801769" y="149086"/>
                  <a:pt x="560634" y="176415"/>
                  <a:pt x="533168" y="179747"/>
                </a:cubicBezTo>
                <a:cubicBezTo>
                  <a:pt x="505703" y="183078"/>
                  <a:pt x="265044" y="214486"/>
                  <a:pt x="273474" y="283488"/>
                </a:cubicBezTo>
                <a:lnTo>
                  <a:pt x="279389" y="331960"/>
                </a:lnTo>
                <a:lnTo>
                  <a:pt x="32679" y="276418"/>
                </a:lnTo>
                <a:lnTo>
                  <a:pt x="34651" y="275398"/>
                </a:lnTo>
                <a:lnTo>
                  <a:pt x="515697" y="34535"/>
                </a:lnTo>
                <a:lnTo>
                  <a:pt x="515969" y="34535"/>
                </a:lnTo>
                <a:cubicBezTo>
                  <a:pt x="515969" y="34535"/>
                  <a:pt x="890758" y="119174"/>
                  <a:pt x="890758" y="119174"/>
                </a:cubicBezTo>
                <a:lnTo>
                  <a:pt x="890758" y="119718"/>
                </a:lnTo>
                <a:cubicBezTo>
                  <a:pt x="890758" y="119718"/>
                  <a:pt x="901907" y="210747"/>
                  <a:pt x="901907" y="210747"/>
                </a:cubicBezTo>
                <a:lnTo>
                  <a:pt x="901431" y="211019"/>
                </a:lnTo>
                <a:close/>
                <a:moveTo>
                  <a:pt x="949903" y="311021"/>
                </a:moveTo>
                <a:lnTo>
                  <a:pt x="913260" y="315508"/>
                </a:lnTo>
                <a:lnTo>
                  <a:pt x="913260" y="314692"/>
                </a:lnTo>
                <a:cubicBezTo>
                  <a:pt x="913260" y="314692"/>
                  <a:pt x="906598" y="260850"/>
                  <a:pt x="906598" y="260850"/>
                </a:cubicBezTo>
                <a:cubicBezTo>
                  <a:pt x="905986" y="255887"/>
                  <a:pt x="907346" y="250925"/>
                  <a:pt x="910473" y="246914"/>
                </a:cubicBezTo>
                <a:cubicBezTo>
                  <a:pt x="913600" y="242971"/>
                  <a:pt x="918019" y="240455"/>
                  <a:pt x="923050" y="239843"/>
                </a:cubicBezTo>
                <a:cubicBezTo>
                  <a:pt x="933315" y="238620"/>
                  <a:pt x="942833" y="245962"/>
                  <a:pt x="944057" y="256295"/>
                </a:cubicBezTo>
                <a:lnTo>
                  <a:pt x="950719" y="310885"/>
                </a:lnTo>
                <a:lnTo>
                  <a:pt x="949903" y="310885"/>
                </a:lnTo>
                <a:close/>
                <a:moveTo>
                  <a:pt x="1040320" y="154253"/>
                </a:moveTo>
                <a:lnTo>
                  <a:pt x="936306" y="206328"/>
                </a:lnTo>
                <a:lnTo>
                  <a:pt x="936171" y="205172"/>
                </a:lnTo>
                <a:lnTo>
                  <a:pt x="926653" y="127128"/>
                </a:lnTo>
                <a:lnTo>
                  <a:pt x="1042292" y="153165"/>
                </a:lnTo>
                <a:lnTo>
                  <a:pt x="1040320" y="154185"/>
                </a:lnTo>
                <a:close/>
              </a:path>
            </a:pathLst>
          </a:custGeom>
          <a:solidFill>
            <a:srgbClr val="18BBEE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6" name="Graphique 101">
            <a:extLst>
              <a:ext uri="{FF2B5EF4-FFF2-40B4-BE49-F238E27FC236}">
                <a16:creationId xmlns:a16="http://schemas.microsoft.com/office/drawing/2014/main" id="{1B9AFAA0-3604-2F46-913A-F821DCD85F30}"/>
              </a:ext>
            </a:extLst>
          </p:cNvPr>
          <p:cNvSpPr/>
          <p:nvPr/>
        </p:nvSpPr>
        <p:spPr>
          <a:xfrm>
            <a:off x="6324254" y="4190574"/>
            <a:ext cx="924569" cy="578397"/>
          </a:xfrm>
          <a:custGeom>
            <a:avLst/>
            <a:gdLst>
              <a:gd name="connsiteX0" fmla="*/ 892210 w 924569"/>
              <a:gd name="connsiteY0" fmla="*/ 471325 h 578397"/>
              <a:gd name="connsiteX1" fmla="*/ 887927 w 924569"/>
              <a:gd name="connsiteY1" fmla="*/ 469625 h 578397"/>
              <a:gd name="connsiteX2" fmla="*/ 887927 w 924569"/>
              <a:gd name="connsiteY2" fmla="*/ 223188 h 578397"/>
              <a:gd name="connsiteX3" fmla="*/ 898532 w 924569"/>
              <a:gd name="connsiteY3" fmla="*/ 219109 h 578397"/>
              <a:gd name="connsiteX4" fmla="*/ 908526 w 924569"/>
              <a:gd name="connsiteY4" fmla="*/ 204424 h 578397"/>
              <a:gd name="connsiteX5" fmla="*/ 899076 w 924569"/>
              <a:gd name="connsiteY5" fmla="*/ 189332 h 578397"/>
              <a:gd name="connsiteX6" fmla="*/ 460043 w 924569"/>
              <a:gd name="connsiteY6" fmla="*/ 1156 h 578397"/>
              <a:gd name="connsiteX7" fmla="*/ 454265 w 924569"/>
              <a:gd name="connsiteY7" fmla="*/ 0 h 578397"/>
              <a:gd name="connsiteX8" fmla="*/ 448486 w 924569"/>
              <a:gd name="connsiteY8" fmla="*/ 1156 h 578397"/>
              <a:gd name="connsiteX9" fmla="*/ 9453 w 924569"/>
              <a:gd name="connsiteY9" fmla="*/ 189332 h 578397"/>
              <a:gd name="connsiteX10" fmla="*/ 4 w 924569"/>
              <a:gd name="connsiteY10" fmla="*/ 204424 h 578397"/>
              <a:gd name="connsiteX11" fmla="*/ 9997 w 924569"/>
              <a:gd name="connsiteY11" fmla="*/ 219109 h 578397"/>
              <a:gd name="connsiteX12" fmla="*/ 172068 w 924569"/>
              <a:gd name="connsiteY12" fmla="*/ 280905 h 578397"/>
              <a:gd name="connsiteX13" fmla="*/ 172068 w 924569"/>
              <a:gd name="connsiteY13" fmla="*/ 443792 h 578397"/>
              <a:gd name="connsiteX14" fmla="*/ 173292 w 924569"/>
              <a:gd name="connsiteY14" fmla="*/ 450046 h 578397"/>
              <a:gd name="connsiteX15" fmla="*/ 454265 w 924569"/>
              <a:gd name="connsiteY15" fmla="*/ 578398 h 578397"/>
              <a:gd name="connsiteX16" fmla="*/ 735170 w 924569"/>
              <a:gd name="connsiteY16" fmla="*/ 450250 h 578397"/>
              <a:gd name="connsiteX17" fmla="*/ 736461 w 924569"/>
              <a:gd name="connsiteY17" fmla="*/ 443792 h 578397"/>
              <a:gd name="connsiteX18" fmla="*/ 736461 w 924569"/>
              <a:gd name="connsiteY18" fmla="*/ 280905 h 578397"/>
              <a:gd name="connsiteX19" fmla="*/ 861618 w 924569"/>
              <a:gd name="connsiteY19" fmla="*/ 233181 h 578397"/>
              <a:gd name="connsiteX20" fmla="*/ 861618 w 924569"/>
              <a:gd name="connsiteY20" fmla="*/ 469557 h 578397"/>
              <a:gd name="connsiteX21" fmla="*/ 857335 w 924569"/>
              <a:gd name="connsiteY21" fmla="*/ 471257 h 578397"/>
              <a:gd name="connsiteX22" fmla="*/ 824907 w 924569"/>
              <a:gd name="connsiteY22" fmla="*/ 520816 h 578397"/>
              <a:gd name="connsiteX23" fmla="*/ 874738 w 924569"/>
              <a:gd name="connsiteY23" fmla="*/ 573911 h 578397"/>
              <a:gd name="connsiteX24" fmla="*/ 924570 w 924569"/>
              <a:gd name="connsiteY24" fmla="*/ 520816 h 578397"/>
              <a:gd name="connsiteX25" fmla="*/ 892142 w 924569"/>
              <a:gd name="connsiteY25" fmla="*/ 471257 h 578397"/>
              <a:gd name="connsiteX26" fmla="*/ 706141 w 924569"/>
              <a:gd name="connsiteY26" fmla="*/ 439985 h 578397"/>
              <a:gd name="connsiteX27" fmla="*/ 705257 w 924569"/>
              <a:gd name="connsiteY27" fmla="*/ 441548 h 578397"/>
              <a:gd name="connsiteX28" fmla="*/ 454333 w 924569"/>
              <a:gd name="connsiteY28" fmla="*/ 546446 h 578397"/>
              <a:gd name="connsiteX29" fmla="*/ 203408 w 924569"/>
              <a:gd name="connsiteY29" fmla="*/ 441548 h 578397"/>
              <a:gd name="connsiteX30" fmla="*/ 202524 w 924569"/>
              <a:gd name="connsiteY30" fmla="*/ 439985 h 578397"/>
              <a:gd name="connsiteX31" fmla="*/ 202524 w 924569"/>
              <a:gd name="connsiteY31" fmla="*/ 297833 h 578397"/>
              <a:gd name="connsiteX32" fmla="*/ 449098 w 924569"/>
              <a:gd name="connsiteY32" fmla="*/ 391853 h 578397"/>
              <a:gd name="connsiteX33" fmla="*/ 459567 w 924569"/>
              <a:gd name="connsiteY33" fmla="*/ 391853 h 578397"/>
              <a:gd name="connsiteX34" fmla="*/ 706141 w 924569"/>
              <a:gd name="connsiteY34" fmla="*/ 297765 h 578397"/>
              <a:gd name="connsiteX35" fmla="*/ 706141 w 924569"/>
              <a:gd name="connsiteY35" fmla="*/ 439917 h 578397"/>
              <a:gd name="connsiteX36" fmla="*/ 454333 w 924569"/>
              <a:gd name="connsiteY36" fmla="*/ 354598 h 578397"/>
              <a:gd name="connsiteX37" fmla="*/ 57517 w 924569"/>
              <a:gd name="connsiteY37" fmla="*/ 203269 h 578397"/>
              <a:gd name="connsiteX38" fmla="*/ 454333 w 924569"/>
              <a:gd name="connsiteY38" fmla="*/ 33176 h 578397"/>
              <a:gd name="connsiteX39" fmla="*/ 851216 w 924569"/>
              <a:gd name="connsiteY39" fmla="*/ 203269 h 578397"/>
              <a:gd name="connsiteX40" fmla="*/ 454333 w 924569"/>
              <a:gd name="connsiteY40" fmla="*/ 354598 h 578397"/>
              <a:gd name="connsiteX41" fmla="*/ 874874 w 924569"/>
              <a:gd name="connsiteY41" fmla="*/ 542775 h 578397"/>
              <a:gd name="connsiteX42" fmla="*/ 854548 w 924569"/>
              <a:gd name="connsiteY42" fmla="*/ 520816 h 578397"/>
              <a:gd name="connsiteX43" fmla="*/ 874874 w 924569"/>
              <a:gd name="connsiteY43" fmla="*/ 498858 h 578397"/>
              <a:gd name="connsiteX44" fmla="*/ 895201 w 924569"/>
              <a:gd name="connsiteY44" fmla="*/ 520816 h 578397"/>
              <a:gd name="connsiteX45" fmla="*/ 874874 w 924569"/>
              <a:gd name="connsiteY45" fmla="*/ 542775 h 57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24569" h="578397">
                <a:moveTo>
                  <a:pt x="892210" y="471325"/>
                </a:moveTo>
                <a:lnTo>
                  <a:pt x="887927" y="469625"/>
                </a:lnTo>
                <a:lnTo>
                  <a:pt x="887927" y="223188"/>
                </a:lnTo>
                <a:lnTo>
                  <a:pt x="898532" y="219109"/>
                </a:lnTo>
                <a:cubicBezTo>
                  <a:pt x="904515" y="216865"/>
                  <a:pt x="908390" y="211087"/>
                  <a:pt x="908526" y="204424"/>
                </a:cubicBezTo>
                <a:cubicBezTo>
                  <a:pt x="908662" y="197762"/>
                  <a:pt x="904923" y="191847"/>
                  <a:pt x="899076" y="189332"/>
                </a:cubicBezTo>
                <a:lnTo>
                  <a:pt x="460043" y="1156"/>
                </a:lnTo>
                <a:cubicBezTo>
                  <a:pt x="458208" y="408"/>
                  <a:pt x="456236" y="0"/>
                  <a:pt x="454265" y="0"/>
                </a:cubicBezTo>
                <a:cubicBezTo>
                  <a:pt x="452293" y="0"/>
                  <a:pt x="450322" y="408"/>
                  <a:pt x="448486" y="1156"/>
                </a:cubicBezTo>
                <a:lnTo>
                  <a:pt x="9453" y="189332"/>
                </a:lnTo>
                <a:cubicBezTo>
                  <a:pt x="3607" y="191847"/>
                  <a:pt x="-132" y="197762"/>
                  <a:pt x="4" y="204424"/>
                </a:cubicBezTo>
                <a:cubicBezTo>
                  <a:pt x="140" y="211087"/>
                  <a:pt x="4015" y="216865"/>
                  <a:pt x="9997" y="219109"/>
                </a:cubicBezTo>
                <a:lnTo>
                  <a:pt x="172068" y="280905"/>
                </a:lnTo>
                <a:lnTo>
                  <a:pt x="172068" y="443792"/>
                </a:lnTo>
                <a:cubicBezTo>
                  <a:pt x="172068" y="445967"/>
                  <a:pt x="172476" y="448211"/>
                  <a:pt x="173292" y="450046"/>
                </a:cubicBezTo>
                <a:cubicBezTo>
                  <a:pt x="175467" y="455349"/>
                  <a:pt x="227542" y="578398"/>
                  <a:pt x="454265" y="578398"/>
                </a:cubicBezTo>
                <a:cubicBezTo>
                  <a:pt x="680987" y="578398"/>
                  <a:pt x="733062" y="455485"/>
                  <a:pt x="735170" y="450250"/>
                </a:cubicBezTo>
                <a:cubicBezTo>
                  <a:pt x="736053" y="448143"/>
                  <a:pt x="736461" y="445967"/>
                  <a:pt x="736461" y="443792"/>
                </a:cubicBezTo>
                <a:lnTo>
                  <a:pt x="736461" y="280905"/>
                </a:lnTo>
                <a:lnTo>
                  <a:pt x="861618" y="233181"/>
                </a:lnTo>
                <a:lnTo>
                  <a:pt x="861618" y="469557"/>
                </a:lnTo>
                <a:lnTo>
                  <a:pt x="857335" y="471257"/>
                </a:lnTo>
                <a:cubicBezTo>
                  <a:pt x="837960" y="479007"/>
                  <a:pt x="824907" y="498926"/>
                  <a:pt x="824907" y="520816"/>
                </a:cubicBezTo>
                <a:cubicBezTo>
                  <a:pt x="824907" y="550117"/>
                  <a:pt x="847273" y="573911"/>
                  <a:pt x="874738" y="573911"/>
                </a:cubicBezTo>
                <a:cubicBezTo>
                  <a:pt x="902203" y="573911"/>
                  <a:pt x="924570" y="550117"/>
                  <a:pt x="924570" y="520816"/>
                </a:cubicBezTo>
                <a:cubicBezTo>
                  <a:pt x="924570" y="498926"/>
                  <a:pt x="911517" y="479075"/>
                  <a:pt x="892142" y="471257"/>
                </a:cubicBezTo>
                <a:close/>
                <a:moveTo>
                  <a:pt x="706141" y="439985"/>
                </a:moveTo>
                <a:lnTo>
                  <a:pt x="705257" y="441548"/>
                </a:lnTo>
                <a:cubicBezTo>
                  <a:pt x="695332" y="459088"/>
                  <a:pt x="636459" y="546446"/>
                  <a:pt x="454333" y="546446"/>
                </a:cubicBezTo>
                <a:cubicBezTo>
                  <a:pt x="272207" y="546446"/>
                  <a:pt x="213334" y="459088"/>
                  <a:pt x="203408" y="441548"/>
                </a:cubicBezTo>
                <a:lnTo>
                  <a:pt x="202524" y="439985"/>
                </a:lnTo>
                <a:lnTo>
                  <a:pt x="202524" y="297833"/>
                </a:lnTo>
                <a:lnTo>
                  <a:pt x="449098" y="391853"/>
                </a:lnTo>
                <a:cubicBezTo>
                  <a:pt x="452429" y="393145"/>
                  <a:pt x="456168" y="393145"/>
                  <a:pt x="459567" y="391853"/>
                </a:cubicBezTo>
                <a:lnTo>
                  <a:pt x="706141" y="297765"/>
                </a:lnTo>
                <a:lnTo>
                  <a:pt x="706141" y="439917"/>
                </a:lnTo>
                <a:close/>
                <a:moveTo>
                  <a:pt x="454333" y="354598"/>
                </a:moveTo>
                <a:lnTo>
                  <a:pt x="57517" y="203269"/>
                </a:lnTo>
                <a:lnTo>
                  <a:pt x="454333" y="33176"/>
                </a:lnTo>
                <a:lnTo>
                  <a:pt x="851216" y="203269"/>
                </a:lnTo>
                <a:lnTo>
                  <a:pt x="454333" y="354598"/>
                </a:lnTo>
                <a:close/>
                <a:moveTo>
                  <a:pt x="874874" y="542775"/>
                </a:moveTo>
                <a:cubicBezTo>
                  <a:pt x="863657" y="542775"/>
                  <a:pt x="854548" y="532917"/>
                  <a:pt x="854548" y="520816"/>
                </a:cubicBezTo>
                <a:cubicBezTo>
                  <a:pt x="854548" y="508715"/>
                  <a:pt x="863657" y="498858"/>
                  <a:pt x="874874" y="498858"/>
                </a:cubicBezTo>
                <a:cubicBezTo>
                  <a:pt x="886092" y="498858"/>
                  <a:pt x="895201" y="508715"/>
                  <a:pt x="895201" y="520816"/>
                </a:cubicBezTo>
                <a:cubicBezTo>
                  <a:pt x="895201" y="532917"/>
                  <a:pt x="886092" y="542775"/>
                  <a:pt x="874874" y="542775"/>
                </a:cubicBezTo>
                <a:close/>
              </a:path>
            </a:pathLst>
          </a:custGeom>
          <a:solidFill>
            <a:srgbClr val="18BBEE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77" name="Graphique 109">
            <a:extLst>
              <a:ext uri="{FF2B5EF4-FFF2-40B4-BE49-F238E27FC236}">
                <a16:creationId xmlns:a16="http://schemas.microsoft.com/office/drawing/2014/main" id="{4AE78299-EBE8-6D44-94FD-F352ABC5EB57}"/>
              </a:ext>
            </a:extLst>
          </p:cNvPr>
          <p:cNvGrpSpPr/>
          <p:nvPr/>
        </p:nvGrpSpPr>
        <p:grpSpPr>
          <a:xfrm>
            <a:off x="2123865" y="955959"/>
            <a:ext cx="1162506" cy="1162506"/>
            <a:chOff x="2123865" y="955959"/>
            <a:chExt cx="1162506" cy="1162506"/>
          </a:xfrm>
        </p:grpSpPr>
        <p:sp>
          <p:nvSpPr>
            <p:cNvPr id="378" name="Forme libre 377">
              <a:extLst>
                <a:ext uri="{FF2B5EF4-FFF2-40B4-BE49-F238E27FC236}">
                  <a16:creationId xmlns:a16="http://schemas.microsoft.com/office/drawing/2014/main" id="{900278B3-1DA0-DF48-93EA-9F192F093562}"/>
                </a:ext>
              </a:extLst>
            </p:cNvPr>
            <p:cNvSpPr/>
            <p:nvPr/>
          </p:nvSpPr>
          <p:spPr>
            <a:xfrm>
              <a:off x="3084530" y="1717570"/>
              <a:ext cx="34535" cy="94768"/>
            </a:xfrm>
            <a:custGeom>
              <a:avLst/>
              <a:gdLst>
                <a:gd name="connsiteX0" fmla="*/ 17268 w 34535"/>
                <a:gd name="connsiteY0" fmla="*/ 0 h 94768"/>
                <a:gd name="connsiteX1" fmla="*/ 0 w 34535"/>
                <a:gd name="connsiteY1" fmla="*/ 17268 h 94768"/>
                <a:gd name="connsiteX2" fmla="*/ 0 w 34535"/>
                <a:gd name="connsiteY2" fmla="*/ 77500 h 94768"/>
                <a:gd name="connsiteX3" fmla="*/ 17268 w 34535"/>
                <a:gd name="connsiteY3" fmla="*/ 94768 h 94768"/>
                <a:gd name="connsiteX4" fmla="*/ 34535 w 34535"/>
                <a:gd name="connsiteY4" fmla="*/ 77500 h 94768"/>
                <a:gd name="connsiteX5" fmla="*/ 34535 w 34535"/>
                <a:gd name="connsiteY5" fmla="*/ 17268 h 94768"/>
                <a:gd name="connsiteX6" fmla="*/ 17268 w 34535"/>
                <a:gd name="connsiteY6" fmla="*/ 0 h 9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35" h="94768">
                  <a:moveTo>
                    <a:pt x="17268" y="0"/>
                  </a:moveTo>
                  <a:cubicBezTo>
                    <a:pt x="7750" y="0"/>
                    <a:pt x="0" y="7750"/>
                    <a:pt x="0" y="17268"/>
                  </a:cubicBezTo>
                  <a:lnTo>
                    <a:pt x="0" y="77500"/>
                  </a:lnTo>
                  <a:cubicBezTo>
                    <a:pt x="0" y="87018"/>
                    <a:pt x="7750" y="94768"/>
                    <a:pt x="17268" y="94768"/>
                  </a:cubicBezTo>
                  <a:cubicBezTo>
                    <a:pt x="26785" y="94768"/>
                    <a:pt x="34535" y="87018"/>
                    <a:pt x="34535" y="77500"/>
                  </a:cubicBezTo>
                  <a:lnTo>
                    <a:pt x="34535" y="17268"/>
                  </a:lnTo>
                  <a:cubicBezTo>
                    <a:pt x="34535" y="7750"/>
                    <a:pt x="26785" y="0"/>
                    <a:pt x="17268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9" name="Forme libre 378">
              <a:extLst>
                <a:ext uri="{FF2B5EF4-FFF2-40B4-BE49-F238E27FC236}">
                  <a16:creationId xmlns:a16="http://schemas.microsoft.com/office/drawing/2014/main" id="{7C5891CB-39BE-1746-9045-CD0E6A18BA13}"/>
                </a:ext>
              </a:extLst>
            </p:cNvPr>
            <p:cNvSpPr/>
            <p:nvPr/>
          </p:nvSpPr>
          <p:spPr>
            <a:xfrm>
              <a:off x="2759164" y="1268136"/>
              <a:ext cx="491447" cy="544202"/>
            </a:xfrm>
            <a:custGeom>
              <a:avLst/>
              <a:gdLst>
                <a:gd name="connsiteX0" fmla="*/ 317820 w 491447"/>
                <a:gd name="connsiteY0" fmla="*/ 277642 h 544202"/>
                <a:gd name="connsiteX1" fmla="*/ 360241 w 491447"/>
                <a:gd name="connsiteY1" fmla="*/ 166626 h 544202"/>
                <a:gd name="connsiteX2" fmla="*/ 193615 w 491447"/>
                <a:gd name="connsiteY2" fmla="*/ 0 h 544202"/>
                <a:gd name="connsiteX3" fmla="*/ 26989 w 491447"/>
                <a:gd name="connsiteY3" fmla="*/ 166626 h 544202"/>
                <a:gd name="connsiteX4" fmla="*/ 69410 w 491447"/>
                <a:gd name="connsiteY4" fmla="*/ 277642 h 544202"/>
                <a:gd name="connsiteX5" fmla="*/ 5167 w 491447"/>
                <a:gd name="connsiteY5" fmla="*/ 295317 h 544202"/>
                <a:gd name="connsiteX6" fmla="*/ 0 w 491447"/>
                <a:gd name="connsiteY6" fmla="*/ 297697 h 544202"/>
                <a:gd name="connsiteX7" fmla="*/ 4963 w 491447"/>
                <a:gd name="connsiteY7" fmla="*/ 300484 h 544202"/>
                <a:gd name="connsiteX8" fmla="*/ 33720 w 491447"/>
                <a:gd name="connsiteY8" fmla="*/ 319791 h 544202"/>
                <a:gd name="connsiteX9" fmla="*/ 34943 w 491447"/>
                <a:gd name="connsiteY9" fmla="*/ 320743 h 544202"/>
                <a:gd name="connsiteX10" fmla="*/ 36439 w 491447"/>
                <a:gd name="connsiteY10" fmla="*/ 320267 h 544202"/>
                <a:gd name="connsiteX11" fmla="*/ 108840 w 491447"/>
                <a:gd name="connsiteY11" fmla="*/ 309526 h 544202"/>
                <a:gd name="connsiteX12" fmla="*/ 193615 w 491447"/>
                <a:gd name="connsiteY12" fmla="*/ 332844 h 544202"/>
                <a:gd name="connsiteX13" fmla="*/ 278390 w 491447"/>
                <a:gd name="connsiteY13" fmla="*/ 309526 h 544202"/>
                <a:gd name="connsiteX14" fmla="*/ 456913 w 491447"/>
                <a:gd name="connsiteY14" fmla="*/ 526935 h 544202"/>
                <a:gd name="connsiteX15" fmla="*/ 474180 w 491447"/>
                <a:gd name="connsiteY15" fmla="*/ 544202 h 544202"/>
                <a:gd name="connsiteX16" fmla="*/ 491448 w 491447"/>
                <a:gd name="connsiteY16" fmla="*/ 526935 h 544202"/>
                <a:gd name="connsiteX17" fmla="*/ 317956 w 491447"/>
                <a:gd name="connsiteY17" fmla="*/ 277642 h 544202"/>
                <a:gd name="connsiteX18" fmla="*/ 325366 w 491447"/>
                <a:gd name="connsiteY18" fmla="*/ 166558 h 544202"/>
                <a:gd name="connsiteX19" fmla="*/ 193615 w 491447"/>
                <a:gd name="connsiteY19" fmla="*/ 298309 h 544202"/>
                <a:gd name="connsiteX20" fmla="*/ 61864 w 491447"/>
                <a:gd name="connsiteY20" fmla="*/ 166558 h 544202"/>
                <a:gd name="connsiteX21" fmla="*/ 193615 w 491447"/>
                <a:gd name="connsiteY21" fmla="*/ 34807 h 544202"/>
                <a:gd name="connsiteX22" fmla="*/ 325366 w 491447"/>
                <a:gd name="connsiteY22" fmla="*/ 166558 h 54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1447" h="544202">
                  <a:moveTo>
                    <a:pt x="317820" y="277642"/>
                  </a:moveTo>
                  <a:cubicBezTo>
                    <a:pt x="345217" y="247118"/>
                    <a:pt x="360241" y="207959"/>
                    <a:pt x="360241" y="166626"/>
                  </a:cubicBezTo>
                  <a:cubicBezTo>
                    <a:pt x="360241" y="74781"/>
                    <a:pt x="285528" y="0"/>
                    <a:pt x="193615" y="0"/>
                  </a:cubicBezTo>
                  <a:cubicBezTo>
                    <a:pt x="101702" y="0"/>
                    <a:pt x="26989" y="74713"/>
                    <a:pt x="26989" y="166626"/>
                  </a:cubicBezTo>
                  <a:cubicBezTo>
                    <a:pt x="26989" y="207891"/>
                    <a:pt x="42013" y="247118"/>
                    <a:pt x="69410" y="277642"/>
                  </a:cubicBezTo>
                  <a:cubicBezTo>
                    <a:pt x="45617" y="280769"/>
                    <a:pt x="24066" y="286684"/>
                    <a:pt x="5167" y="295317"/>
                  </a:cubicBezTo>
                  <a:lnTo>
                    <a:pt x="0" y="297697"/>
                  </a:lnTo>
                  <a:lnTo>
                    <a:pt x="4963" y="300484"/>
                  </a:lnTo>
                  <a:cubicBezTo>
                    <a:pt x="15364" y="306331"/>
                    <a:pt x="25018" y="312857"/>
                    <a:pt x="33720" y="319791"/>
                  </a:cubicBezTo>
                  <a:lnTo>
                    <a:pt x="34943" y="320743"/>
                  </a:lnTo>
                  <a:lnTo>
                    <a:pt x="36439" y="320267"/>
                  </a:lnTo>
                  <a:cubicBezTo>
                    <a:pt x="57242" y="313469"/>
                    <a:pt x="81579" y="309866"/>
                    <a:pt x="108840" y="309526"/>
                  </a:cubicBezTo>
                  <a:cubicBezTo>
                    <a:pt x="134470" y="324754"/>
                    <a:pt x="163771" y="332844"/>
                    <a:pt x="193615" y="332844"/>
                  </a:cubicBezTo>
                  <a:cubicBezTo>
                    <a:pt x="223460" y="332844"/>
                    <a:pt x="252760" y="324822"/>
                    <a:pt x="278390" y="309526"/>
                  </a:cubicBezTo>
                  <a:cubicBezTo>
                    <a:pt x="435634" y="311361"/>
                    <a:pt x="456913" y="420406"/>
                    <a:pt x="456913" y="526935"/>
                  </a:cubicBezTo>
                  <a:cubicBezTo>
                    <a:pt x="456913" y="536452"/>
                    <a:pt x="464663" y="544202"/>
                    <a:pt x="474180" y="544202"/>
                  </a:cubicBezTo>
                  <a:cubicBezTo>
                    <a:pt x="483698" y="544202"/>
                    <a:pt x="491448" y="536452"/>
                    <a:pt x="491448" y="526935"/>
                  </a:cubicBezTo>
                  <a:cubicBezTo>
                    <a:pt x="491448" y="429379"/>
                    <a:pt x="473296" y="297969"/>
                    <a:pt x="317956" y="277642"/>
                  </a:cubicBezTo>
                  <a:close/>
                  <a:moveTo>
                    <a:pt x="325366" y="166558"/>
                  </a:moveTo>
                  <a:cubicBezTo>
                    <a:pt x="325366" y="239232"/>
                    <a:pt x="266289" y="298309"/>
                    <a:pt x="193615" y="298309"/>
                  </a:cubicBezTo>
                  <a:cubicBezTo>
                    <a:pt x="120941" y="298309"/>
                    <a:pt x="61864" y="239232"/>
                    <a:pt x="61864" y="166558"/>
                  </a:cubicBezTo>
                  <a:cubicBezTo>
                    <a:pt x="61864" y="93884"/>
                    <a:pt x="120941" y="34807"/>
                    <a:pt x="193615" y="34807"/>
                  </a:cubicBezTo>
                  <a:cubicBezTo>
                    <a:pt x="266289" y="34807"/>
                    <a:pt x="325366" y="93884"/>
                    <a:pt x="325366" y="16655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0" name="Forme libre 379">
              <a:extLst>
                <a:ext uri="{FF2B5EF4-FFF2-40B4-BE49-F238E27FC236}">
                  <a16:creationId xmlns:a16="http://schemas.microsoft.com/office/drawing/2014/main" id="{A0FED6C2-5567-6C46-99C4-784ACA550F10}"/>
                </a:ext>
              </a:extLst>
            </p:cNvPr>
            <p:cNvSpPr/>
            <p:nvPr/>
          </p:nvSpPr>
          <p:spPr>
            <a:xfrm>
              <a:off x="2149426" y="1228977"/>
              <a:ext cx="713819" cy="651819"/>
            </a:xfrm>
            <a:custGeom>
              <a:avLst/>
              <a:gdLst>
                <a:gd name="connsiteX0" fmla="*/ 502053 w 713819"/>
                <a:gd name="connsiteY0" fmla="*/ 334339 h 651819"/>
                <a:gd name="connsiteX1" fmla="*/ 555623 w 713819"/>
                <a:gd name="connsiteY1" fmla="*/ 198714 h 651819"/>
                <a:gd name="connsiteX2" fmla="*/ 356910 w 713819"/>
                <a:gd name="connsiteY2" fmla="*/ 0 h 651819"/>
                <a:gd name="connsiteX3" fmla="*/ 158196 w 713819"/>
                <a:gd name="connsiteY3" fmla="*/ 198714 h 651819"/>
                <a:gd name="connsiteX4" fmla="*/ 211766 w 713819"/>
                <a:gd name="connsiteY4" fmla="*/ 334339 h 651819"/>
                <a:gd name="connsiteX5" fmla="*/ 0 w 713819"/>
                <a:gd name="connsiteY5" fmla="*/ 633328 h 651819"/>
                <a:gd name="connsiteX6" fmla="*/ 18491 w 713819"/>
                <a:gd name="connsiteY6" fmla="*/ 651819 h 651819"/>
                <a:gd name="connsiteX7" fmla="*/ 36983 w 713819"/>
                <a:gd name="connsiteY7" fmla="*/ 633328 h 651819"/>
                <a:gd name="connsiteX8" fmla="*/ 255207 w 713819"/>
                <a:gd name="connsiteY8" fmla="*/ 368671 h 651819"/>
                <a:gd name="connsiteX9" fmla="*/ 356910 w 713819"/>
                <a:gd name="connsiteY9" fmla="*/ 396816 h 651819"/>
                <a:gd name="connsiteX10" fmla="*/ 458612 w 713819"/>
                <a:gd name="connsiteY10" fmla="*/ 368671 h 651819"/>
                <a:gd name="connsiteX11" fmla="*/ 676837 w 713819"/>
                <a:gd name="connsiteY11" fmla="*/ 633328 h 651819"/>
                <a:gd name="connsiteX12" fmla="*/ 695328 w 713819"/>
                <a:gd name="connsiteY12" fmla="*/ 651819 h 651819"/>
                <a:gd name="connsiteX13" fmla="*/ 713820 w 713819"/>
                <a:gd name="connsiteY13" fmla="*/ 633328 h 651819"/>
                <a:gd name="connsiteX14" fmla="*/ 502053 w 713819"/>
                <a:gd name="connsiteY14" fmla="*/ 334339 h 651819"/>
                <a:gd name="connsiteX15" fmla="*/ 518233 w 713819"/>
                <a:gd name="connsiteY15" fmla="*/ 198578 h 651819"/>
                <a:gd name="connsiteX16" fmla="*/ 356978 w 713819"/>
                <a:gd name="connsiteY16" fmla="*/ 359833 h 651819"/>
                <a:gd name="connsiteX17" fmla="*/ 195723 w 713819"/>
                <a:gd name="connsiteY17" fmla="*/ 198578 h 651819"/>
                <a:gd name="connsiteX18" fmla="*/ 356978 w 713819"/>
                <a:gd name="connsiteY18" fmla="*/ 37323 h 651819"/>
                <a:gd name="connsiteX19" fmla="*/ 518233 w 713819"/>
                <a:gd name="connsiteY19" fmla="*/ 198578 h 6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3819" h="651819">
                  <a:moveTo>
                    <a:pt x="502053" y="334339"/>
                  </a:moveTo>
                  <a:cubicBezTo>
                    <a:pt x="536656" y="297493"/>
                    <a:pt x="555623" y="249701"/>
                    <a:pt x="555623" y="198714"/>
                  </a:cubicBezTo>
                  <a:cubicBezTo>
                    <a:pt x="555623" y="89125"/>
                    <a:pt x="466498" y="0"/>
                    <a:pt x="356910" y="0"/>
                  </a:cubicBezTo>
                  <a:cubicBezTo>
                    <a:pt x="247321" y="0"/>
                    <a:pt x="158196" y="89125"/>
                    <a:pt x="158196" y="198714"/>
                  </a:cubicBezTo>
                  <a:cubicBezTo>
                    <a:pt x="158196" y="249701"/>
                    <a:pt x="177163" y="297493"/>
                    <a:pt x="211766" y="334339"/>
                  </a:cubicBezTo>
                  <a:cubicBezTo>
                    <a:pt x="22162" y="356842"/>
                    <a:pt x="0" y="515310"/>
                    <a:pt x="0" y="633328"/>
                  </a:cubicBezTo>
                  <a:cubicBezTo>
                    <a:pt x="0" y="643525"/>
                    <a:pt x="8294" y="651819"/>
                    <a:pt x="18491" y="651819"/>
                  </a:cubicBezTo>
                  <a:cubicBezTo>
                    <a:pt x="28689" y="651819"/>
                    <a:pt x="36983" y="643525"/>
                    <a:pt x="36983" y="633328"/>
                  </a:cubicBezTo>
                  <a:cubicBezTo>
                    <a:pt x="36983" y="503481"/>
                    <a:pt x="62952" y="370574"/>
                    <a:pt x="255207" y="368671"/>
                  </a:cubicBezTo>
                  <a:cubicBezTo>
                    <a:pt x="285868" y="387094"/>
                    <a:pt x="321015" y="396816"/>
                    <a:pt x="356910" y="396816"/>
                  </a:cubicBezTo>
                  <a:cubicBezTo>
                    <a:pt x="392805" y="396816"/>
                    <a:pt x="427884" y="387094"/>
                    <a:pt x="458612" y="368671"/>
                  </a:cubicBezTo>
                  <a:cubicBezTo>
                    <a:pt x="650867" y="370574"/>
                    <a:pt x="676837" y="503481"/>
                    <a:pt x="676837" y="633328"/>
                  </a:cubicBezTo>
                  <a:cubicBezTo>
                    <a:pt x="676837" y="643525"/>
                    <a:pt x="685131" y="651819"/>
                    <a:pt x="695328" y="651819"/>
                  </a:cubicBezTo>
                  <a:cubicBezTo>
                    <a:pt x="705526" y="651819"/>
                    <a:pt x="713820" y="643525"/>
                    <a:pt x="713820" y="633328"/>
                  </a:cubicBezTo>
                  <a:cubicBezTo>
                    <a:pt x="713820" y="515310"/>
                    <a:pt x="691657" y="356842"/>
                    <a:pt x="502053" y="334339"/>
                  </a:cubicBezTo>
                  <a:close/>
                  <a:moveTo>
                    <a:pt x="518233" y="198578"/>
                  </a:moveTo>
                  <a:cubicBezTo>
                    <a:pt x="518233" y="287499"/>
                    <a:pt x="445899" y="359833"/>
                    <a:pt x="356978" y="359833"/>
                  </a:cubicBezTo>
                  <a:cubicBezTo>
                    <a:pt x="268056" y="359833"/>
                    <a:pt x="195723" y="287499"/>
                    <a:pt x="195723" y="198578"/>
                  </a:cubicBezTo>
                  <a:cubicBezTo>
                    <a:pt x="195723" y="109656"/>
                    <a:pt x="268056" y="37323"/>
                    <a:pt x="356978" y="37323"/>
                  </a:cubicBezTo>
                  <a:cubicBezTo>
                    <a:pt x="445899" y="37323"/>
                    <a:pt x="518233" y="109656"/>
                    <a:pt x="518233" y="198578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1" name="Forme libre 380">
              <a:extLst>
                <a:ext uri="{FF2B5EF4-FFF2-40B4-BE49-F238E27FC236}">
                  <a16:creationId xmlns:a16="http://schemas.microsoft.com/office/drawing/2014/main" id="{EEB479F8-1AED-AD45-BDA7-55D7729588D3}"/>
                </a:ext>
              </a:extLst>
            </p:cNvPr>
            <p:cNvSpPr/>
            <p:nvPr/>
          </p:nvSpPr>
          <p:spPr>
            <a:xfrm>
              <a:off x="2308166" y="1772636"/>
              <a:ext cx="36982" cy="108160"/>
            </a:xfrm>
            <a:custGeom>
              <a:avLst/>
              <a:gdLst>
                <a:gd name="connsiteX0" fmla="*/ 18491 w 36982"/>
                <a:gd name="connsiteY0" fmla="*/ 0 h 108160"/>
                <a:gd name="connsiteX1" fmla="*/ 0 w 36982"/>
                <a:gd name="connsiteY1" fmla="*/ 18491 h 108160"/>
                <a:gd name="connsiteX2" fmla="*/ 0 w 36982"/>
                <a:gd name="connsiteY2" fmla="*/ 89669 h 108160"/>
                <a:gd name="connsiteX3" fmla="*/ 18491 w 36982"/>
                <a:gd name="connsiteY3" fmla="*/ 108161 h 108160"/>
                <a:gd name="connsiteX4" fmla="*/ 36983 w 36982"/>
                <a:gd name="connsiteY4" fmla="*/ 89669 h 108160"/>
                <a:gd name="connsiteX5" fmla="*/ 36983 w 36982"/>
                <a:gd name="connsiteY5" fmla="*/ 18491 h 108160"/>
                <a:gd name="connsiteX6" fmla="*/ 18491 w 36982"/>
                <a:gd name="connsiteY6" fmla="*/ 0 h 10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82" h="108160">
                  <a:moveTo>
                    <a:pt x="18491" y="0"/>
                  </a:moveTo>
                  <a:cubicBezTo>
                    <a:pt x="8294" y="0"/>
                    <a:pt x="0" y="8294"/>
                    <a:pt x="0" y="18491"/>
                  </a:cubicBezTo>
                  <a:lnTo>
                    <a:pt x="0" y="89669"/>
                  </a:lnTo>
                  <a:cubicBezTo>
                    <a:pt x="0" y="99867"/>
                    <a:pt x="8294" y="108161"/>
                    <a:pt x="18491" y="108161"/>
                  </a:cubicBezTo>
                  <a:cubicBezTo>
                    <a:pt x="28689" y="108161"/>
                    <a:pt x="36983" y="99867"/>
                    <a:pt x="36983" y="89669"/>
                  </a:cubicBezTo>
                  <a:lnTo>
                    <a:pt x="36983" y="18491"/>
                  </a:lnTo>
                  <a:cubicBezTo>
                    <a:pt x="36983" y="8294"/>
                    <a:pt x="28689" y="0"/>
                    <a:pt x="18491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2" name="Forme libre 381">
              <a:extLst>
                <a:ext uri="{FF2B5EF4-FFF2-40B4-BE49-F238E27FC236}">
                  <a16:creationId xmlns:a16="http://schemas.microsoft.com/office/drawing/2014/main" id="{4C62494C-4061-2E45-80FF-4AD6F9100415}"/>
                </a:ext>
              </a:extLst>
            </p:cNvPr>
            <p:cNvSpPr/>
            <p:nvPr/>
          </p:nvSpPr>
          <p:spPr>
            <a:xfrm>
              <a:off x="2667591" y="1772636"/>
              <a:ext cx="36982" cy="108160"/>
            </a:xfrm>
            <a:custGeom>
              <a:avLst/>
              <a:gdLst>
                <a:gd name="connsiteX0" fmla="*/ 18491 w 36982"/>
                <a:gd name="connsiteY0" fmla="*/ 0 h 108160"/>
                <a:gd name="connsiteX1" fmla="*/ 0 w 36982"/>
                <a:gd name="connsiteY1" fmla="*/ 18491 h 108160"/>
                <a:gd name="connsiteX2" fmla="*/ 0 w 36982"/>
                <a:gd name="connsiteY2" fmla="*/ 89669 h 108160"/>
                <a:gd name="connsiteX3" fmla="*/ 18491 w 36982"/>
                <a:gd name="connsiteY3" fmla="*/ 108161 h 108160"/>
                <a:gd name="connsiteX4" fmla="*/ 36983 w 36982"/>
                <a:gd name="connsiteY4" fmla="*/ 89669 h 108160"/>
                <a:gd name="connsiteX5" fmla="*/ 36983 w 36982"/>
                <a:gd name="connsiteY5" fmla="*/ 18491 h 108160"/>
                <a:gd name="connsiteX6" fmla="*/ 18491 w 36982"/>
                <a:gd name="connsiteY6" fmla="*/ 0 h 10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82" h="108160">
                  <a:moveTo>
                    <a:pt x="18491" y="0"/>
                  </a:moveTo>
                  <a:cubicBezTo>
                    <a:pt x="8294" y="0"/>
                    <a:pt x="0" y="8294"/>
                    <a:pt x="0" y="18491"/>
                  </a:cubicBezTo>
                  <a:lnTo>
                    <a:pt x="0" y="89669"/>
                  </a:lnTo>
                  <a:cubicBezTo>
                    <a:pt x="0" y="99867"/>
                    <a:pt x="8294" y="108161"/>
                    <a:pt x="18491" y="108161"/>
                  </a:cubicBezTo>
                  <a:cubicBezTo>
                    <a:pt x="28689" y="108161"/>
                    <a:pt x="36983" y="99867"/>
                    <a:pt x="36983" y="89669"/>
                  </a:cubicBezTo>
                  <a:lnTo>
                    <a:pt x="36983" y="18491"/>
                  </a:lnTo>
                  <a:cubicBezTo>
                    <a:pt x="36983" y="8294"/>
                    <a:pt x="28689" y="0"/>
                    <a:pt x="18491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83" name="Graphique 111">
            <a:extLst>
              <a:ext uri="{FF2B5EF4-FFF2-40B4-BE49-F238E27FC236}">
                <a16:creationId xmlns:a16="http://schemas.microsoft.com/office/drawing/2014/main" id="{2868707D-23E8-CC45-A4DC-4BD9B7C1B266}"/>
              </a:ext>
            </a:extLst>
          </p:cNvPr>
          <p:cNvGrpSpPr/>
          <p:nvPr/>
        </p:nvGrpSpPr>
        <p:grpSpPr>
          <a:xfrm>
            <a:off x="7673614" y="2369825"/>
            <a:ext cx="1162506" cy="1162506"/>
            <a:chOff x="7673614" y="2369825"/>
            <a:chExt cx="1162506" cy="1162506"/>
          </a:xfrm>
        </p:grpSpPr>
        <p:sp>
          <p:nvSpPr>
            <p:cNvPr id="384" name="Forme libre 383">
              <a:extLst>
                <a:ext uri="{FF2B5EF4-FFF2-40B4-BE49-F238E27FC236}">
                  <a16:creationId xmlns:a16="http://schemas.microsoft.com/office/drawing/2014/main" id="{E806E0A8-D6BF-8745-87D9-D7995D58AF23}"/>
                </a:ext>
              </a:extLst>
            </p:cNvPr>
            <p:cNvSpPr/>
            <p:nvPr/>
          </p:nvSpPr>
          <p:spPr>
            <a:xfrm>
              <a:off x="8046975" y="2606774"/>
              <a:ext cx="699951" cy="382033"/>
            </a:xfrm>
            <a:custGeom>
              <a:avLst/>
              <a:gdLst>
                <a:gd name="connsiteX0" fmla="*/ 693765 w 699951"/>
                <a:gd name="connsiteY0" fmla="*/ 177813 h 382033"/>
                <a:gd name="connsiteX1" fmla="*/ 481250 w 699951"/>
                <a:gd name="connsiteY1" fmla="*/ 3573 h 382033"/>
                <a:gd name="connsiteX2" fmla="*/ 464255 w 699951"/>
                <a:gd name="connsiteY2" fmla="*/ 1670 h 382033"/>
                <a:gd name="connsiteX3" fmla="*/ 455213 w 699951"/>
                <a:gd name="connsiteY3" fmla="*/ 16762 h 382033"/>
                <a:gd name="connsiteX4" fmla="*/ 455213 w 699951"/>
                <a:gd name="connsiteY4" fmla="*/ 93718 h 382033"/>
                <a:gd name="connsiteX5" fmla="*/ 67643 w 699951"/>
                <a:gd name="connsiteY5" fmla="*/ 93718 h 382033"/>
                <a:gd name="connsiteX6" fmla="*/ 51531 w 699951"/>
                <a:gd name="connsiteY6" fmla="*/ 110510 h 382033"/>
                <a:gd name="connsiteX7" fmla="*/ 67643 w 699951"/>
                <a:gd name="connsiteY7" fmla="*/ 127302 h 382033"/>
                <a:gd name="connsiteX8" fmla="*/ 471325 w 699951"/>
                <a:gd name="connsiteY8" fmla="*/ 127302 h 382033"/>
                <a:gd name="connsiteX9" fmla="*/ 487437 w 699951"/>
                <a:gd name="connsiteY9" fmla="*/ 110510 h 382033"/>
                <a:gd name="connsiteX10" fmla="*/ 487437 w 699951"/>
                <a:gd name="connsiteY10" fmla="*/ 51365 h 382033"/>
                <a:gd name="connsiteX11" fmla="*/ 657734 w 699951"/>
                <a:gd name="connsiteY11" fmla="*/ 191002 h 382033"/>
                <a:gd name="connsiteX12" fmla="*/ 487437 w 699951"/>
                <a:gd name="connsiteY12" fmla="*/ 330639 h 382033"/>
                <a:gd name="connsiteX13" fmla="*/ 487437 w 699951"/>
                <a:gd name="connsiteY13" fmla="*/ 271493 h 382033"/>
                <a:gd name="connsiteX14" fmla="*/ 471325 w 699951"/>
                <a:gd name="connsiteY14" fmla="*/ 254702 h 382033"/>
                <a:gd name="connsiteX15" fmla="*/ 16112 w 699951"/>
                <a:gd name="connsiteY15" fmla="*/ 254702 h 382033"/>
                <a:gd name="connsiteX16" fmla="*/ 0 w 699951"/>
                <a:gd name="connsiteY16" fmla="*/ 271493 h 382033"/>
                <a:gd name="connsiteX17" fmla="*/ 16112 w 699951"/>
                <a:gd name="connsiteY17" fmla="*/ 288285 h 382033"/>
                <a:gd name="connsiteX18" fmla="*/ 455213 w 699951"/>
                <a:gd name="connsiteY18" fmla="*/ 288285 h 382033"/>
                <a:gd name="connsiteX19" fmla="*/ 455213 w 699951"/>
                <a:gd name="connsiteY19" fmla="*/ 365242 h 382033"/>
                <a:gd name="connsiteX20" fmla="*/ 464255 w 699951"/>
                <a:gd name="connsiteY20" fmla="*/ 380334 h 382033"/>
                <a:gd name="connsiteX21" fmla="*/ 471325 w 699951"/>
                <a:gd name="connsiteY21" fmla="*/ 382034 h 382033"/>
                <a:gd name="connsiteX22" fmla="*/ 481250 w 699951"/>
                <a:gd name="connsiteY22" fmla="*/ 378430 h 382033"/>
                <a:gd name="connsiteX23" fmla="*/ 693765 w 699951"/>
                <a:gd name="connsiteY23" fmla="*/ 204190 h 382033"/>
                <a:gd name="connsiteX24" fmla="*/ 699951 w 699951"/>
                <a:gd name="connsiteY24" fmla="*/ 191002 h 382033"/>
                <a:gd name="connsiteX25" fmla="*/ 693765 w 699951"/>
                <a:gd name="connsiteY25" fmla="*/ 177745 h 38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99951" h="382033">
                  <a:moveTo>
                    <a:pt x="693765" y="177813"/>
                  </a:moveTo>
                  <a:lnTo>
                    <a:pt x="481250" y="3573"/>
                  </a:lnTo>
                  <a:cubicBezTo>
                    <a:pt x="476424" y="-370"/>
                    <a:pt x="469829" y="-1118"/>
                    <a:pt x="464255" y="1670"/>
                  </a:cubicBezTo>
                  <a:cubicBezTo>
                    <a:pt x="458748" y="4457"/>
                    <a:pt x="455213" y="10372"/>
                    <a:pt x="455213" y="16762"/>
                  </a:cubicBezTo>
                  <a:lnTo>
                    <a:pt x="455213" y="93718"/>
                  </a:lnTo>
                  <a:lnTo>
                    <a:pt x="67643" y="93718"/>
                  </a:lnTo>
                  <a:cubicBezTo>
                    <a:pt x="58737" y="93718"/>
                    <a:pt x="51531" y="101265"/>
                    <a:pt x="51531" y="110510"/>
                  </a:cubicBezTo>
                  <a:cubicBezTo>
                    <a:pt x="51531" y="119756"/>
                    <a:pt x="58737" y="127302"/>
                    <a:pt x="67643" y="127302"/>
                  </a:cubicBezTo>
                  <a:lnTo>
                    <a:pt x="471325" y="127302"/>
                  </a:lnTo>
                  <a:cubicBezTo>
                    <a:pt x="480231" y="127302"/>
                    <a:pt x="487437" y="119756"/>
                    <a:pt x="487437" y="110510"/>
                  </a:cubicBezTo>
                  <a:lnTo>
                    <a:pt x="487437" y="51365"/>
                  </a:lnTo>
                  <a:lnTo>
                    <a:pt x="657734" y="191002"/>
                  </a:lnTo>
                  <a:lnTo>
                    <a:pt x="487437" y="330639"/>
                  </a:lnTo>
                  <a:lnTo>
                    <a:pt x="487437" y="271493"/>
                  </a:lnTo>
                  <a:cubicBezTo>
                    <a:pt x="487437" y="262180"/>
                    <a:pt x="480231" y="254702"/>
                    <a:pt x="471325" y="254702"/>
                  </a:cubicBezTo>
                  <a:lnTo>
                    <a:pt x="16112" y="254702"/>
                  </a:lnTo>
                  <a:cubicBezTo>
                    <a:pt x="7206" y="254702"/>
                    <a:pt x="0" y="262248"/>
                    <a:pt x="0" y="271493"/>
                  </a:cubicBezTo>
                  <a:cubicBezTo>
                    <a:pt x="0" y="280739"/>
                    <a:pt x="7206" y="288285"/>
                    <a:pt x="16112" y="288285"/>
                  </a:cubicBezTo>
                  <a:lnTo>
                    <a:pt x="455213" y="288285"/>
                  </a:lnTo>
                  <a:lnTo>
                    <a:pt x="455213" y="365242"/>
                  </a:lnTo>
                  <a:cubicBezTo>
                    <a:pt x="455213" y="371700"/>
                    <a:pt x="458748" y="377547"/>
                    <a:pt x="464255" y="380334"/>
                  </a:cubicBezTo>
                  <a:cubicBezTo>
                    <a:pt x="466498" y="381490"/>
                    <a:pt x="468877" y="382034"/>
                    <a:pt x="471325" y="382034"/>
                  </a:cubicBezTo>
                  <a:cubicBezTo>
                    <a:pt x="474860" y="382034"/>
                    <a:pt x="478395" y="380810"/>
                    <a:pt x="481250" y="378430"/>
                  </a:cubicBezTo>
                  <a:lnTo>
                    <a:pt x="693765" y="204190"/>
                  </a:lnTo>
                  <a:cubicBezTo>
                    <a:pt x="697640" y="200995"/>
                    <a:pt x="699951" y="196101"/>
                    <a:pt x="699951" y="191002"/>
                  </a:cubicBezTo>
                  <a:cubicBezTo>
                    <a:pt x="699951" y="185903"/>
                    <a:pt x="697708" y="180940"/>
                    <a:pt x="693765" y="17774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5" name="Forme libre 384">
              <a:extLst>
                <a:ext uri="{FF2B5EF4-FFF2-40B4-BE49-F238E27FC236}">
                  <a16:creationId xmlns:a16="http://schemas.microsoft.com/office/drawing/2014/main" id="{EAB35E1A-468C-1149-BACF-553C56762317}"/>
                </a:ext>
              </a:extLst>
            </p:cNvPr>
            <p:cNvSpPr/>
            <p:nvPr/>
          </p:nvSpPr>
          <p:spPr>
            <a:xfrm>
              <a:off x="7817397" y="2702328"/>
              <a:ext cx="171860" cy="33583"/>
            </a:xfrm>
            <a:custGeom>
              <a:avLst/>
              <a:gdLst>
                <a:gd name="connsiteX0" fmla="*/ 171861 w 171860"/>
                <a:gd name="connsiteY0" fmla="*/ 16792 h 33583"/>
                <a:gd name="connsiteX1" fmla="*/ 155749 w 171860"/>
                <a:gd name="connsiteY1" fmla="*/ 0 h 33583"/>
                <a:gd name="connsiteX2" fmla="*/ 16112 w 171860"/>
                <a:gd name="connsiteY2" fmla="*/ 0 h 33583"/>
                <a:gd name="connsiteX3" fmla="*/ 0 w 171860"/>
                <a:gd name="connsiteY3" fmla="*/ 16792 h 33583"/>
                <a:gd name="connsiteX4" fmla="*/ 16112 w 171860"/>
                <a:gd name="connsiteY4" fmla="*/ 33583 h 33583"/>
                <a:gd name="connsiteX5" fmla="*/ 155749 w 171860"/>
                <a:gd name="connsiteY5" fmla="*/ 33583 h 33583"/>
                <a:gd name="connsiteX6" fmla="*/ 171861 w 171860"/>
                <a:gd name="connsiteY6" fmla="*/ 16792 h 3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860" h="33583">
                  <a:moveTo>
                    <a:pt x="171861" y="16792"/>
                  </a:moveTo>
                  <a:cubicBezTo>
                    <a:pt x="171861" y="7478"/>
                    <a:pt x="164654" y="0"/>
                    <a:pt x="155749" y="0"/>
                  </a:cubicBezTo>
                  <a:lnTo>
                    <a:pt x="16112" y="0"/>
                  </a:lnTo>
                  <a:cubicBezTo>
                    <a:pt x="7206" y="0"/>
                    <a:pt x="0" y="7546"/>
                    <a:pt x="0" y="16792"/>
                  </a:cubicBezTo>
                  <a:cubicBezTo>
                    <a:pt x="0" y="26037"/>
                    <a:pt x="7206" y="33583"/>
                    <a:pt x="16112" y="33583"/>
                  </a:cubicBezTo>
                  <a:lnTo>
                    <a:pt x="155749" y="33583"/>
                  </a:lnTo>
                  <a:cubicBezTo>
                    <a:pt x="164654" y="33583"/>
                    <a:pt x="171861" y="26037"/>
                    <a:pt x="171861" y="16792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6" name="Forme libre 385">
              <a:extLst>
                <a:ext uri="{FF2B5EF4-FFF2-40B4-BE49-F238E27FC236}">
                  <a16:creationId xmlns:a16="http://schemas.microsoft.com/office/drawing/2014/main" id="{2FE3DF5C-C798-714E-A14E-2C672A3E4440}"/>
                </a:ext>
              </a:extLst>
            </p:cNvPr>
            <p:cNvSpPr/>
            <p:nvPr/>
          </p:nvSpPr>
          <p:spPr>
            <a:xfrm>
              <a:off x="7901968" y="2865487"/>
              <a:ext cx="100682" cy="33583"/>
            </a:xfrm>
            <a:custGeom>
              <a:avLst/>
              <a:gdLst>
                <a:gd name="connsiteX0" fmla="*/ 84571 w 100682"/>
                <a:gd name="connsiteY0" fmla="*/ 0 h 33583"/>
                <a:gd name="connsiteX1" fmla="*/ 16112 w 100682"/>
                <a:gd name="connsiteY1" fmla="*/ 0 h 33583"/>
                <a:gd name="connsiteX2" fmla="*/ 0 w 100682"/>
                <a:gd name="connsiteY2" fmla="*/ 16792 h 33583"/>
                <a:gd name="connsiteX3" fmla="*/ 16112 w 100682"/>
                <a:gd name="connsiteY3" fmla="*/ 33583 h 33583"/>
                <a:gd name="connsiteX4" fmla="*/ 84571 w 100682"/>
                <a:gd name="connsiteY4" fmla="*/ 33583 h 33583"/>
                <a:gd name="connsiteX5" fmla="*/ 100683 w 100682"/>
                <a:gd name="connsiteY5" fmla="*/ 16792 h 33583"/>
                <a:gd name="connsiteX6" fmla="*/ 84571 w 100682"/>
                <a:gd name="connsiteY6" fmla="*/ 0 h 3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682" h="33583">
                  <a:moveTo>
                    <a:pt x="84571" y="0"/>
                  </a:moveTo>
                  <a:lnTo>
                    <a:pt x="16112" y="0"/>
                  </a:lnTo>
                  <a:cubicBezTo>
                    <a:pt x="7206" y="0"/>
                    <a:pt x="0" y="7546"/>
                    <a:pt x="0" y="16792"/>
                  </a:cubicBezTo>
                  <a:cubicBezTo>
                    <a:pt x="0" y="26037"/>
                    <a:pt x="7206" y="33583"/>
                    <a:pt x="16112" y="33583"/>
                  </a:cubicBezTo>
                  <a:lnTo>
                    <a:pt x="84571" y="33583"/>
                  </a:lnTo>
                  <a:cubicBezTo>
                    <a:pt x="93476" y="33583"/>
                    <a:pt x="100683" y="26037"/>
                    <a:pt x="100683" y="16792"/>
                  </a:cubicBezTo>
                  <a:cubicBezTo>
                    <a:pt x="100683" y="7546"/>
                    <a:pt x="93476" y="0"/>
                    <a:pt x="84571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7" name="Forme libre 386">
              <a:extLst>
                <a:ext uri="{FF2B5EF4-FFF2-40B4-BE49-F238E27FC236}">
                  <a16:creationId xmlns:a16="http://schemas.microsoft.com/office/drawing/2014/main" id="{C272125E-B477-D844-8AA4-552D64B4FCBE}"/>
                </a:ext>
              </a:extLst>
            </p:cNvPr>
            <p:cNvSpPr/>
            <p:nvPr/>
          </p:nvSpPr>
          <p:spPr>
            <a:xfrm>
              <a:off x="7721813" y="2958925"/>
              <a:ext cx="704913" cy="382101"/>
            </a:xfrm>
            <a:custGeom>
              <a:avLst/>
              <a:gdLst>
                <a:gd name="connsiteX0" fmla="*/ 688802 w 704913"/>
                <a:gd name="connsiteY0" fmla="*/ 254702 h 382101"/>
                <a:gd name="connsiteX1" fmla="*/ 228694 w 704913"/>
                <a:gd name="connsiteY1" fmla="*/ 254702 h 382101"/>
                <a:gd name="connsiteX2" fmla="*/ 212582 w 704913"/>
                <a:gd name="connsiteY2" fmla="*/ 271493 h 382101"/>
                <a:gd name="connsiteX3" fmla="*/ 212582 w 704913"/>
                <a:gd name="connsiteY3" fmla="*/ 330638 h 382101"/>
                <a:gd name="connsiteX4" fmla="*/ 42285 w 704913"/>
                <a:gd name="connsiteY4" fmla="*/ 191002 h 382101"/>
                <a:gd name="connsiteX5" fmla="*/ 212582 w 704913"/>
                <a:gd name="connsiteY5" fmla="*/ 51365 h 382101"/>
                <a:gd name="connsiteX6" fmla="*/ 212582 w 704913"/>
                <a:gd name="connsiteY6" fmla="*/ 110510 h 382101"/>
                <a:gd name="connsiteX7" fmla="*/ 228694 w 704913"/>
                <a:gd name="connsiteY7" fmla="*/ 127302 h 382101"/>
                <a:gd name="connsiteX8" fmla="*/ 624354 w 704913"/>
                <a:gd name="connsiteY8" fmla="*/ 127302 h 382101"/>
                <a:gd name="connsiteX9" fmla="*/ 640466 w 704913"/>
                <a:gd name="connsiteY9" fmla="*/ 110510 h 382101"/>
                <a:gd name="connsiteX10" fmla="*/ 624354 w 704913"/>
                <a:gd name="connsiteY10" fmla="*/ 93718 h 382101"/>
                <a:gd name="connsiteX11" fmla="*/ 244806 w 704913"/>
                <a:gd name="connsiteY11" fmla="*/ 93718 h 382101"/>
                <a:gd name="connsiteX12" fmla="*/ 244806 w 704913"/>
                <a:gd name="connsiteY12" fmla="*/ 16762 h 382101"/>
                <a:gd name="connsiteX13" fmla="*/ 235696 w 704913"/>
                <a:gd name="connsiteY13" fmla="*/ 1670 h 382101"/>
                <a:gd name="connsiteX14" fmla="*/ 218701 w 704913"/>
                <a:gd name="connsiteY14" fmla="*/ 3573 h 382101"/>
                <a:gd name="connsiteX15" fmla="*/ 6186 w 704913"/>
                <a:gd name="connsiteY15" fmla="*/ 177813 h 382101"/>
                <a:gd name="connsiteX16" fmla="*/ 0 w 704913"/>
                <a:gd name="connsiteY16" fmla="*/ 191070 h 382101"/>
                <a:gd name="connsiteX17" fmla="*/ 6186 w 704913"/>
                <a:gd name="connsiteY17" fmla="*/ 204258 h 382101"/>
                <a:gd name="connsiteX18" fmla="*/ 218701 w 704913"/>
                <a:gd name="connsiteY18" fmla="*/ 378498 h 382101"/>
                <a:gd name="connsiteX19" fmla="*/ 228626 w 704913"/>
                <a:gd name="connsiteY19" fmla="*/ 382102 h 382101"/>
                <a:gd name="connsiteX20" fmla="*/ 235696 w 704913"/>
                <a:gd name="connsiteY20" fmla="*/ 380402 h 382101"/>
                <a:gd name="connsiteX21" fmla="*/ 244806 w 704913"/>
                <a:gd name="connsiteY21" fmla="*/ 365310 h 382101"/>
                <a:gd name="connsiteX22" fmla="*/ 244806 w 704913"/>
                <a:gd name="connsiteY22" fmla="*/ 288353 h 382101"/>
                <a:gd name="connsiteX23" fmla="*/ 688802 w 704913"/>
                <a:gd name="connsiteY23" fmla="*/ 288353 h 382101"/>
                <a:gd name="connsiteX24" fmla="*/ 704914 w 704913"/>
                <a:gd name="connsiteY24" fmla="*/ 271561 h 382101"/>
                <a:gd name="connsiteX25" fmla="*/ 688802 w 704913"/>
                <a:gd name="connsiteY25" fmla="*/ 254770 h 38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4913" h="382101">
                  <a:moveTo>
                    <a:pt x="688802" y="254702"/>
                  </a:moveTo>
                  <a:lnTo>
                    <a:pt x="228694" y="254702"/>
                  </a:lnTo>
                  <a:cubicBezTo>
                    <a:pt x="219788" y="254702"/>
                    <a:pt x="212582" y="262248"/>
                    <a:pt x="212582" y="271493"/>
                  </a:cubicBezTo>
                  <a:lnTo>
                    <a:pt x="212582" y="330638"/>
                  </a:lnTo>
                  <a:lnTo>
                    <a:pt x="42285" y="191002"/>
                  </a:lnTo>
                  <a:lnTo>
                    <a:pt x="212582" y="51365"/>
                  </a:lnTo>
                  <a:lnTo>
                    <a:pt x="212582" y="110510"/>
                  </a:lnTo>
                  <a:cubicBezTo>
                    <a:pt x="212582" y="119824"/>
                    <a:pt x="219788" y="127302"/>
                    <a:pt x="228694" y="127302"/>
                  </a:cubicBezTo>
                  <a:lnTo>
                    <a:pt x="624354" y="127302"/>
                  </a:lnTo>
                  <a:cubicBezTo>
                    <a:pt x="633260" y="127302"/>
                    <a:pt x="640466" y="119756"/>
                    <a:pt x="640466" y="110510"/>
                  </a:cubicBezTo>
                  <a:cubicBezTo>
                    <a:pt x="640466" y="101265"/>
                    <a:pt x="633260" y="93718"/>
                    <a:pt x="624354" y="93718"/>
                  </a:cubicBezTo>
                  <a:lnTo>
                    <a:pt x="244806" y="93718"/>
                  </a:lnTo>
                  <a:lnTo>
                    <a:pt x="244806" y="16762"/>
                  </a:lnTo>
                  <a:cubicBezTo>
                    <a:pt x="244806" y="10304"/>
                    <a:pt x="241271" y="4457"/>
                    <a:pt x="235696" y="1670"/>
                  </a:cubicBezTo>
                  <a:cubicBezTo>
                    <a:pt x="230190" y="-1118"/>
                    <a:pt x="223527" y="-370"/>
                    <a:pt x="218701" y="3573"/>
                  </a:cubicBezTo>
                  <a:lnTo>
                    <a:pt x="6186" y="177813"/>
                  </a:lnTo>
                  <a:cubicBezTo>
                    <a:pt x="2311" y="181008"/>
                    <a:pt x="0" y="185903"/>
                    <a:pt x="0" y="191070"/>
                  </a:cubicBezTo>
                  <a:cubicBezTo>
                    <a:pt x="0" y="196236"/>
                    <a:pt x="2243" y="201131"/>
                    <a:pt x="6186" y="204258"/>
                  </a:cubicBezTo>
                  <a:lnTo>
                    <a:pt x="218701" y="378498"/>
                  </a:lnTo>
                  <a:cubicBezTo>
                    <a:pt x="221624" y="380878"/>
                    <a:pt x="225091" y="382102"/>
                    <a:pt x="228626" y="382102"/>
                  </a:cubicBezTo>
                  <a:cubicBezTo>
                    <a:pt x="231006" y="382102"/>
                    <a:pt x="233453" y="381558"/>
                    <a:pt x="235696" y="380402"/>
                  </a:cubicBezTo>
                  <a:cubicBezTo>
                    <a:pt x="241271" y="377615"/>
                    <a:pt x="244806" y="371700"/>
                    <a:pt x="244806" y="365310"/>
                  </a:cubicBezTo>
                  <a:lnTo>
                    <a:pt x="244806" y="288353"/>
                  </a:lnTo>
                  <a:lnTo>
                    <a:pt x="688802" y="288353"/>
                  </a:lnTo>
                  <a:cubicBezTo>
                    <a:pt x="697708" y="288353"/>
                    <a:pt x="704914" y="280807"/>
                    <a:pt x="704914" y="271561"/>
                  </a:cubicBezTo>
                  <a:cubicBezTo>
                    <a:pt x="704914" y="262316"/>
                    <a:pt x="697708" y="254770"/>
                    <a:pt x="688802" y="25477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8" name="Forme libre 387">
              <a:extLst>
                <a:ext uri="{FF2B5EF4-FFF2-40B4-BE49-F238E27FC236}">
                  <a16:creationId xmlns:a16="http://schemas.microsoft.com/office/drawing/2014/main" id="{7CC9CA0F-A2A1-264C-AC77-2A021AE1B4CF}"/>
                </a:ext>
              </a:extLst>
            </p:cNvPr>
            <p:cNvSpPr/>
            <p:nvPr/>
          </p:nvSpPr>
          <p:spPr>
            <a:xfrm>
              <a:off x="8502188" y="3212267"/>
              <a:ext cx="196062" cy="33583"/>
            </a:xfrm>
            <a:custGeom>
              <a:avLst/>
              <a:gdLst>
                <a:gd name="connsiteX0" fmla="*/ 179951 w 196062"/>
                <a:gd name="connsiteY0" fmla="*/ 0 h 33583"/>
                <a:gd name="connsiteX1" fmla="*/ 16112 w 196062"/>
                <a:gd name="connsiteY1" fmla="*/ 0 h 33583"/>
                <a:gd name="connsiteX2" fmla="*/ 0 w 196062"/>
                <a:gd name="connsiteY2" fmla="*/ 16792 h 33583"/>
                <a:gd name="connsiteX3" fmla="*/ 16112 w 196062"/>
                <a:gd name="connsiteY3" fmla="*/ 33584 h 33583"/>
                <a:gd name="connsiteX4" fmla="*/ 179951 w 196062"/>
                <a:gd name="connsiteY4" fmla="*/ 33584 h 33583"/>
                <a:gd name="connsiteX5" fmla="*/ 196062 w 196062"/>
                <a:gd name="connsiteY5" fmla="*/ 16792 h 33583"/>
                <a:gd name="connsiteX6" fmla="*/ 179951 w 196062"/>
                <a:gd name="connsiteY6" fmla="*/ 0 h 3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062" h="33583">
                  <a:moveTo>
                    <a:pt x="179951" y="0"/>
                  </a:moveTo>
                  <a:lnTo>
                    <a:pt x="16112" y="0"/>
                  </a:lnTo>
                  <a:cubicBezTo>
                    <a:pt x="7206" y="0"/>
                    <a:pt x="0" y="7546"/>
                    <a:pt x="0" y="16792"/>
                  </a:cubicBezTo>
                  <a:cubicBezTo>
                    <a:pt x="0" y="26037"/>
                    <a:pt x="7206" y="33584"/>
                    <a:pt x="16112" y="33584"/>
                  </a:cubicBezTo>
                  <a:lnTo>
                    <a:pt x="179951" y="33584"/>
                  </a:lnTo>
                  <a:cubicBezTo>
                    <a:pt x="188856" y="33584"/>
                    <a:pt x="196062" y="26037"/>
                    <a:pt x="196062" y="16792"/>
                  </a:cubicBezTo>
                  <a:cubicBezTo>
                    <a:pt x="196062" y="7546"/>
                    <a:pt x="188856" y="0"/>
                    <a:pt x="179951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9" name="Forme libre 388">
              <a:extLst>
                <a:ext uri="{FF2B5EF4-FFF2-40B4-BE49-F238E27FC236}">
                  <a16:creationId xmlns:a16="http://schemas.microsoft.com/office/drawing/2014/main" id="{675945CE-7FFB-4046-BC84-9B495236710F}"/>
                </a:ext>
              </a:extLst>
            </p:cNvPr>
            <p:cNvSpPr/>
            <p:nvPr/>
          </p:nvSpPr>
          <p:spPr>
            <a:xfrm>
              <a:off x="8418705" y="3050468"/>
              <a:ext cx="127807" cy="33583"/>
            </a:xfrm>
            <a:custGeom>
              <a:avLst/>
              <a:gdLst>
                <a:gd name="connsiteX0" fmla="*/ 127808 w 127807"/>
                <a:gd name="connsiteY0" fmla="*/ 16792 h 33583"/>
                <a:gd name="connsiteX1" fmla="*/ 111696 w 127807"/>
                <a:gd name="connsiteY1" fmla="*/ 0 h 33583"/>
                <a:gd name="connsiteX2" fmla="*/ 16112 w 127807"/>
                <a:gd name="connsiteY2" fmla="*/ 0 h 33583"/>
                <a:gd name="connsiteX3" fmla="*/ 0 w 127807"/>
                <a:gd name="connsiteY3" fmla="*/ 16792 h 33583"/>
                <a:gd name="connsiteX4" fmla="*/ 16112 w 127807"/>
                <a:gd name="connsiteY4" fmla="*/ 33583 h 33583"/>
                <a:gd name="connsiteX5" fmla="*/ 111696 w 127807"/>
                <a:gd name="connsiteY5" fmla="*/ 33583 h 33583"/>
                <a:gd name="connsiteX6" fmla="*/ 127808 w 127807"/>
                <a:gd name="connsiteY6" fmla="*/ 16792 h 3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807" h="33583">
                  <a:moveTo>
                    <a:pt x="127808" y="16792"/>
                  </a:moveTo>
                  <a:cubicBezTo>
                    <a:pt x="127808" y="7478"/>
                    <a:pt x="120601" y="0"/>
                    <a:pt x="111696" y="0"/>
                  </a:cubicBezTo>
                  <a:lnTo>
                    <a:pt x="16112" y="0"/>
                  </a:lnTo>
                  <a:cubicBezTo>
                    <a:pt x="7206" y="0"/>
                    <a:pt x="0" y="7546"/>
                    <a:pt x="0" y="16792"/>
                  </a:cubicBezTo>
                  <a:cubicBezTo>
                    <a:pt x="0" y="26037"/>
                    <a:pt x="7206" y="33583"/>
                    <a:pt x="16112" y="33583"/>
                  </a:cubicBezTo>
                  <a:lnTo>
                    <a:pt x="111696" y="33583"/>
                  </a:lnTo>
                  <a:cubicBezTo>
                    <a:pt x="120601" y="33583"/>
                    <a:pt x="127808" y="26037"/>
                    <a:pt x="127808" y="16792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90" name="Graphique 113">
            <a:extLst>
              <a:ext uri="{FF2B5EF4-FFF2-40B4-BE49-F238E27FC236}">
                <a16:creationId xmlns:a16="http://schemas.microsoft.com/office/drawing/2014/main" id="{80479284-7E54-B04F-9386-274B264529C1}"/>
              </a:ext>
            </a:extLst>
          </p:cNvPr>
          <p:cNvGrpSpPr/>
          <p:nvPr/>
        </p:nvGrpSpPr>
        <p:grpSpPr>
          <a:xfrm>
            <a:off x="2105303" y="2369825"/>
            <a:ext cx="1162506" cy="1162506"/>
            <a:chOff x="2105303" y="2369825"/>
            <a:chExt cx="1162506" cy="1162506"/>
          </a:xfrm>
        </p:grpSpPr>
        <p:sp>
          <p:nvSpPr>
            <p:cNvPr id="391" name="Forme libre 390">
              <a:extLst>
                <a:ext uri="{FF2B5EF4-FFF2-40B4-BE49-F238E27FC236}">
                  <a16:creationId xmlns:a16="http://schemas.microsoft.com/office/drawing/2014/main" id="{F5696E2A-A60C-D24F-B491-C2F7C1AD5CC1}"/>
                </a:ext>
              </a:extLst>
            </p:cNvPr>
            <p:cNvSpPr/>
            <p:nvPr/>
          </p:nvSpPr>
          <p:spPr>
            <a:xfrm>
              <a:off x="2366015" y="3094045"/>
              <a:ext cx="655085" cy="406809"/>
            </a:xfrm>
            <a:custGeom>
              <a:avLst/>
              <a:gdLst>
                <a:gd name="connsiteX0" fmla="*/ 646858 w 655085"/>
                <a:gd name="connsiteY0" fmla="*/ 65875 h 406809"/>
                <a:gd name="connsiteX1" fmla="*/ 528364 w 655085"/>
                <a:gd name="connsiteY1" fmla="*/ 36235 h 406809"/>
                <a:gd name="connsiteX2" fmla="*/ 457662 w 655085"/>
                <a:gd name="connsiteY2" fmla="*/ 52347 h 406809"/>
                <a:gd name="connsiteX3" fmla="*/ 376491 w 655085"/>
                <a:gd name="connsiteY3" fmla="*/ 143172 h 406809"/>
                <a:gd name="connsiteX4" fmla="*/ 382949 w 655085"/>
                <a:gd name="connsiteY4" fmla="*/ 219992 h 406809"/>
                <a:gd name="connsiteX5" fmla="*/ 342975 w 655085"/>
                <a:gd name="connsiteY5" fmla="*/ 278730 h 406809"/>
                <a:gd name="connsiteX6" fmla="*/ 342975 w 655085"/>
                <a:gd name="connsiteY6" fmla="*/ 0 h 406809"/>
                <a:gd name="connsiteX7" fmla="*/ 312179 w 655085"/>
                <a:gd name="connsiteY7" fmla="*/ 0 h 406809"/>
                <a:gd name="connsiteX8" fmla="*/ 312179 w 655085"/>
                <a:gd name="connsiteY8" fmla="*/ 278730 h 406809"/>
                <a:gd name="connsiteX9" fmla="*/ 272205 w 655085"/>
                <a:gd name="connsiteY9" fmla="*/ 219992 h 406809"/>
                <a:gd name="connsiteX10" fmla="*/ 278663 w 655085"/>
                <a:gd name="connsiteY10" fmla="*/ 143172 h 406809"/>
                <a:gd name="connsiteX11" fmla="*/ 197492 w 655085"/>
                <a:gd name="connsiteY11" fmla="*/ 52347 h 406809"/>
                <a:gd name="connsiteX12" fmla="*/ 126790 w 655085"/>
                <a:gd name="connsiteY12" fmla="*/ 36235 h 406809"/>
                <a:gd name="connsiteX13" fmla="*/ 8296 w 655085"/>
                <a:gd name="connsiteY13" fmla="*/ 65875 h 406809"/>
                <a:gd name="connsiteX14" fmla="*/ 546 w 655085"/>
                <a:gd name="connsiteY14" fmla="*/ 83551 h 406809"/>
                <a:gd name="connsiteX15" fmla="*/ 82193 w 655085"/>
                <a:gd name="connsiteY15" fmla="*/ 233045 h 406809"/>
                <a:gd name="connsiteX16" fmla="*/ 183759 w 655085"/>
                <a:gd name="connsiteY16" fmla="*/ 281449 h 406809"/>
                <a:gd name="connsiteX17" fmla="*/ 255141 w 655085"/>
                <a:gd name="connsiteY17" fmla="*/ 249021 h 406809"/>
                <a:gd name="connsiteX18" fmla="*/ 312111 w 655085"/>
                <a:gd name="connsiteY18" fmla="*/ 389406 h 406809"/>
                <a:gd name="connsiteX19" fmla="*/ 312111 w 655085"/>
                <a:gd name="connsiteY19" fmla="*/ 391377 h 406809"/>
                <a:gd name="connsiteX20" fmla="*/ 327543 w 655085"/>
                <a:gd name="connsiteY20" fmla="*/ 406809 h 406809"/>
                <a:gd name="connsiteX21" fmla="*/ 327543 w 655085"/>
                <a:gd name="connsiteY21" fmla="*/ 406809 h 406809"/>
                <a:gd name="connsiteX22" fmla="*/ 327543 w 655085"/>
                <a:gd name="connsiteY22" fmla="*/ 406809 h 406809"/>
                <a:gd name="connsiteX23" fmla="*/ 342975 w 655085"/>
                <a:gd name="connsiteY23" fmla="*/ 391377 h 406809"/>
                <a:gd name="connsiteX24" fmla="*/ 342975 w 655085"/>
                <a:gd name="connsiteY24" fmla="*/ 389406 h 406809"/>
                <a:gd name="connsiteX25" fmla="*/ 399945 w 655085"/>
                <a:gd name="connsiteY25" fmla="*/ 249021 h 406809"/>
                <a:gd name="connsiteX26" fmla="*/ 471327 w 655085"/>
                <a:gd name="connsiteY26" fmla="*/ 281449 h 406809"/>
                <a:gd name="connsiteX27" fmla="*/ 572893 w 655085"/>
                <a:gd name="connsiteY27" fmla="*/ 233045 h 406809"/>
                <a:gd name="connsiteX28" fmla="*/ 654540 w 655085"/>
                <a:gd name="connsiteY28" fmla="*/ 83551 h 406809"/>
                <a:gd name="connsiteX29" fmla="*/ 646790 w 655085"/>
                <a:gd name="connsiteY29" fmla="*/ 65875 h 406809"/>
                <a:gd name="connsiteX30" fmla="*/ 406335 w 655085"/>
                <a:gd name="connsiteY30" fmla="*/ 150854 h 406809"/>
                <a:gd name="connsiteX31" fmla="*/ 471938 w 655085"/>
                <a:gd name="connsiteY31" fmla="*/ 79676 h 406809"/>
                <a:gd name="connsiteX32" fmla="*/ 528364 w 655085"/>
                <a:gd name="connsiteY32" fmla="*/ 67099 h 406809"/>
                <a:gd name="connsiteX33" fmla="*/ 601310 w 655085"/>
                <a:gd name="connsiteY33" fmla="*/ 80424 h 406809"/>
                <a:gd name="connsiteX34" fmla="*/ 406675 w 655085"/>
                <a:gd name="connsiteY34" fmla="*/ 193887 h 406809"/>
                <a:gd name="connsiteX35" fmla="*/ 406267 w 655085"/>
                <a:gd name="connsiteY35" fmla="*/ 150922 h 406809"/>
                <a:gd name="connsiteX36" fmla="*/ 183215 w 655085"/>
                <a:gd name="connsiteY36" fmla="*/ 79676 h 406809"/>
                <a:gd name="connsiteX37" fmla="*/ 248819 w 655085"/>
                <a:gd name="connsiteY37" fmla="*/ 150854 h 406809"/>
                <a:gd name="connsiteX38" fmla="*/ 248411 w 655085"/>
                <a:gd name="connsiteY38" fmla="*/ 193819 h 406809"/>
                <a:gd name="connsiteX39" fmla="*/ 53776 w 655085"/>
                <a:gd name="connsiteY39" fmla="*/ 80356 h 406809"/>
                <a:gd name="connsiteX40" fmla="*/ 126722 w 655085"/>
                <a:gd name="connsiteY40" fmla="*/ 67031 h 406809"/>
                <a:gd name="connsiteX41" fmla="*/ 183147 w 655085"/>
                <a:gd name="connsiteY41" fmla="*/ 79608 h 406809"/>
                <a:gd name="connsiteX42" fmla="*/ 234814 w 655085"/>
                <a:gd name="connsiteY42" fmla="*/ 225159 h 406809"/>
                <a:gd name="connsiteX43" fmla="*/ 183827 w 655085"/>
                <a:gd name="connsiteY43" fmla="*/ 250721 h 406809"/>
                <a:gd name="connsiteX44" fmla="*/ 104219 w 655085"/>
                <a:gd name="connsiteY44" fmla="*/ 211562 h 406809"/>
                <a:gd name="connsiteX45" fmla="*/ 42015 w 655085"/>
                <a:gd name="connsiteY45" fmla="*/ 109180 h 406809"/>
                <a:gd name="connsiteX46" fmla="*/ 234882 w 655085"/>
                <a:gd name="connsiteY46" fmla="*/ 225091 h 406809"/>
                <a:gd name="connsiteX47" fmla="*/ 234882 w 655085"/>
                <a:gd name="connsiteY47" fmla="*/ 225227 h 406809"/>
                <a:gd name="connsiteX48" fmla="*/ 551002 w 655085"/>
                <a:gd name="connsiteY48" fmla="*/ 211562 h 406809"/>
                <a:gd name="connsiteX49" fmla="*/ 471395 w 655085"/>
                <a:gd name="connsiteY49" fmla="*/ 250721 h 406809"/>
                <a:gd name="connsiteX50" fmla="*/ 420407 w 655085"/>
                <a:gd name="connsiteY50" fmla="*/ 225159 h 406809"/>
                <a:gd name="connsiteX51" fmla="*/ 420339 w 655085"/>
                <a:gd name="connsiteY51" fmla="*/ 225023 h 406809"/>
                <a:gd name="connsiteX52" fmla="*/ 613275 w 655085"/>
                <a:gd name="connsiteY52" fmla="*/ 109112 h 406809"/>
                <a:gd name="connsiteX53" fmla="*/ 551002 w 655085"/>
                <a:gd name="connsiteY53" fmla="*/ 211495 h 40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55085" h="406809">
                  <a:moveTo>
                    <a:pt x="646858" y="65875"/>
                  </a:moveTo>
                  <a:cubicBezTo>
                    <a:pt x="644547" y="64652"/>
                    <a:pt x="589277" y="36235"/>
                    <a:pt x="528364" y="36235"/>
                  </a:cubicBezTo>
                  <a:cubicBezTo>
                    <a:pt x="501851" y="36235"/>
                    <a:pt x="478125" y="41673"/>
                    <a:pt x="457662" y="52347"/>
                  </a:cubicBezTo>
                  <a:cubicBezTo>
                    <a:pt x="413337" y="75529"/>
                    <a:pt x="386008" y="106121"/>
                    <a:pt x="376491" y="143172"/>
                  </a:cubicBezTo>
                  <a:cubicBezTo>
                    <a:pt x="368604" y="173968"/>
                    <a:pt x="374995" y="201025"/>
                    <a:pt x="382949" y="219992"/>
                  </a:cubicBezTo>
                  <a:cubicBezTo>
                    <a:pt x="367313" y="238756"/>
                    <a:pt x="353852" y="258471"/>
                    <a:pt x="342975" y="278730"/>
                  </a:cubicBezTo>
                  <a:lnTo>
                    <a:pt x="342975" y="0"/>
                  </a:lnTo>
                  <a:lnTo>
                    <a:pt x="312179" y="0"/>
                  </a:lnTo>
                  <a:lnTo>
                    <a:pt x="312179" y="278730"/>
                  </a:lnTo>
                  <a:cubicBezTo>
                    <a:pt x="301302" y="258471"/>
                    <a:pt x="287841" y="238756"/>
                    <a:pt x="272205" y="219992"/>
                  </a:cubicBezTo>
                  <a:cubicBezTo>
                    <a:pt x="280159" y="201025"/>
                    <a:pt x="286549" y="173900"/>
                    <a:pt x="278663" y="143172"/>
                  </a:cubicBezTo>
                  <a:cubicBezTo>
                    <a:pt x="269146" y="106121"/>
                    <a:pt x="241817" y="75529"/>
                    <a:pt x="197492" y="52347"/>
                  </a:cubicBezTo>
                  <a:cubicBezTo>
                    <a:pt x="177097" y="41673"/>
                    <a:pt x="153303" y="36235"/>
                    <a:pt x="126790" y="36235"/>
                  </a:cubicBezTo>
                  <a:cubicBezTo>
                    <a:pt x="65877" y="36235"/>
                    <a:pt x="10607" y="64652"/>
                    <a:pt x="8296" y="65875"/>
                  </a:cubicBezTo>
                  <a:cubicBezTo>
                    <a:pt x="1837" y="69207"/>
                    <a:pt x="-1358" y="76617"/>
                    <a:pt x="546" y="83551"/>
                  </a:cubicBezTo>
                  <a:cubicBezTo>
                    <a:pt x="1565" y="87290"/>
                    <a:pt x="26107" y="175940"/>
                    <a:pt x="82193" y="233045"/>
                  </a:cubicBezTo>
                  <a:cubicBezTo>
                    <a:pt x="112853" y="264249"/>
                    <a:pt x="148952" y="281449"/>
                    <a:pt x="183759" y="281449"/>
                  </a:cubicBezTo>
                  <a:cubicBezTo>
                    <a:pt x="212720" y="281449"/>
                    <a:pt x="238213" y="269688"/>
                    <a:pt x="255141" y="249021"/>
                  </a:cubicBezTo>
                  <a:cubicBezTo>
                    <a:pt x="290696" y="295045"/>
                    <a:pt x="311499" y="345149"/>
                    <a:pt x="312111" y="389406"/>
                  </a:cubicBezTo>
                  <a:cubicBezTo>
                    <a:pt x="312111" y="390085"/>
                    <a:pt x="312111" y="390697"/>
                    <a:pt x="312111" y="391377"/>
                  </a:cubicBezTo>
                  <a:cubicBezTo>
                    <a:pt x="312111" y="399875"/>
                    <a:pt x="319045" y="406809"/>
                    <a:pt x="327543" y="406809"/>
                  </a:cubicBezTo>
                  <a:cubicBezTo>
                    <a:pt x="327543" y="406809"/>
                    <a:pt x="327543" y="406809"/>
                    <a:pt x="327543" y="406809"/>
                  </a:cubicBezTo>
                  <a:cubicBezTo>
                    <a:pt x="327543" y="406809"/>
                    <a:pt x="327543" y="406809"/>
                    <a:pt x="327543" y="406809"/>
                  </a:cubicBezTo>
                  <a:cubicBezTo>
                    <a:pt x="336041" y="406809"/>
                    <a:pt x="342975" y="399943"/>
                    <a:pt x="342975" y="391377"/>
                  </a:cubicBezTo>
                  <a:cubicBezTo>
                    <a:pt x="342975" y="390697"/>
                    <a:pt x="342975" y="390085"/>
                    <a:pt x="342975" y="389406"/>
                  </a:cubicBezTo>
                  <a:cubicBezTo>
                    <a:pt x="343587" y="345217"/>
                    <a:pt x="364390" y="295045"/>
                    <a:pt x="399945" y="249021"/>
                  </a:cubicBezTo>
                  <a:cubicBezTo>
                    <a:pt x="416872" y="269688"/>
                    <a:pt x="442366" y="281449"/>
                    <a:pt x="471327" y="281449"/>
                  </a:cubicBezTo>
                  <a:cubicBezTo>
                    <a:pt x="506202" y="281449"/>
                    <a:pt x="542233" y="264249"/>
                    <a:pt x="572893" y="233045"/>
                  </a:cubicBezTo>
                  <a:cubicBezTo>
                    <a:pt x="628979" y="175940"/>
                    <a:pt x="653520" y="87290"/>
                    <a:pt x="654540" y="83551"/>
                  </a:cubicBezTo>
                  <a:cubicBezTo>
                    <a:pt x="656444" y="76549"/>
                    <a:pt x="653249" y="69207"/>
                    <a:pt x="646790" y="65875"/>
                  </a:cubicBezTo>
                  <a:close/>
                  <a:moveTo>
                    <a:pt x="406335" y="150854"/>
                  </a:moveTo>
                  <a:cubicBezTo>
                    <a:pt x="413609" y="122573"/>
                    <a:pt x="435704" y="98643"/>
                    <a:pt x="471938" y="79676"/>
                  </a:cubicBezTo>
                  <a:cubicBezTo>
                    <a:pt x="487914" y="71314"/>
                    <a:pt x="506882" y="67099"/>
                    <a:pt x="528364" y="67099"/>
                  </a:cubicBezTo>
                  <a:cubicBezTo>
                    <a:pt x="555489" y="67099"/>
                    <a:pt x="581867" y="73829"/>
                    <a:pt x="601310" y="80424"/>
                  </a:cubicBezTo>
                  <a:cubicBezTo>
                    <a:pt x="527208" y="100071"/>
                    <a:pt x="458546" y="141676"/>
                    <a:pt x="406675" y="193887"/>
                  </a:cubicBezTo>
                  <a:cubicBezTo>
                    <a:pt x="403072" y="179407"/>
                    <a:pt x="402800" y="164518"/>
                    <a:pt x="406267" y="150922"/>
                  </a:cubicBezTo>
                  <a:close/>
                  <a:moveTo>
                    <a:pt x="183215" y="79676"/>
                  </a:moveTo>
                  <a:cubicBezTo>
                    <a:pt x="219450" y="98643"/>
                    <a:pt x="241545" y="122573"/>
                    <a:pt x="248819" y="150854"/>
                  </a:cubicBezTo>
                  <a:cubicBezTo>
                    <a:pt x="252354" y="164518"/>
                    <a:pt x="252014" y="179407"/>
                    <a:pt x="248411" y="193819"/>
                  </a:cubicBezTo>
                  <a:cubicBezTo>
                    <a:pt x="196608" y="141676"/>
                    <a:pt x="127877" y="100003"/>
                    <a:pt x="53776" y="80356"/>
                  </a:cubicBezTo>
                  <a:cubicBezTo>
                    <a:pt x="73219" y="73693"/>
                    <a:pt x="99664" y="67031"/>
                    <a:pt x="126722" y="67031"/>
                  </a:cubicBezTo>
                  <a:cubicBezTo>
                    <a:pt x="148204" y="67031"/>
                    <a:pt x="167171" y="71246"/>
                    <a:pt x="183147" y="79608"/>
                  </a:cubicBezTo>
                  <a:close/>
                  <a:moveTo>
                    <a:pt x="234814" y="225159"/>
                  </a:moveTo>
                  <a:cubicBezTo>
                    <a:pt x="224005" y="241407"/>
                    <a:pt x="205446" y="250721"/>
                    <a:pt x="183827" y="250721"/>
                  </a:cubicBezTo>
                  <a:cubicBezTo>
                    <a:pt x="157314" y="250721"/>
                    <a:pt x="129033" y="236784"/>
                    <a:pt x="104219" y="211562"/>
                  </a:cubicBezTo>
                  <a:cubicBezTo>
                    <a:pt x="74035" y="180834"/>
                    <a:pt x="53640" y="138413"/>
                    <a:pt x="42015" y="109180"/>
                  </a:cubicBezTo>
                  <a:cubicBezTo>
                    <a:pt x="119583" y="128623"/>
                    <a:pt x="186886" y="172744"/>
                    <a:pt x="234882" y="225091"/>
                  </a:cubicBezTo>
                  <a:cubicBezTo>
                    <a:pt x="234882" y="225091"/>
                    <a:pt x="234882" y="225159"/>
                    <a:pt x="234882" y="225227"/>
                  </a:cubicBezTo>
                  <a:close/>
                  <a:moveTo>
                    <a:pt x="551002" y="211562"/>
                  </a:moveTo>
                  <a:cubicBezTo>
                    <a:pt x="526189" y="236852"/>
                    <a:pt x="497908" y="250721"/>
                    <a:pt x="471395" y="250721"/>
                  </a:cubicBezTo>
                  <a:cubicBezTo>
                    <a:pt x="449776" y="250721"/>
                    <a:pt x="431217" y="241407"/>
                    <a:pt x="420407" y="225159"/>
                  </a:cubicBezTo>
                  <a:cubicBezTo>
                    <a:pt x="420407" y="225159"/>
                    <a:pt x="420407" y="225091"/>
                    <a:pt x="420339" y="225023"/>
                  </a:cubicBezTo>
                  <a:cubicBezTo>
                    <a:pt x="468403" y="172676"/>
                    <a:pt x="535638" y="128556"/>
                    <a:pt x="613275" y="109112"/>
                  </a:cubicBezTo>
                  <a:cubicBezTo>
                    <a:pt x="601718" y="138345"/>
                    <a:pt x="581323" y="180698"/>
                    <a:pt x="551002" y="21149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2" name="Forme libre 391">
              <a:extLst>
                <a:ext uri="{FF2B5EF4-FFF2-40B4-BE49-F238E27FC236}">
                  <a16:creationId xmlns:a16="http://schemas.microsoft.com/office/drawing/2014/main" id="{672F3892-A7E2-1146-8292-1368A9A6D22B}"/>
                </a:ext>
              </a:extLst>
            </p:cNvPr>
            <p:cNvSpPr/>
            <p:nvPr/>
          </p:nvSpPr>
          <p:spPr>
            <a:xfrm>
              <a:off x="2681049" y="2388248"/>
              <a:ext cx="26921" cy="94156"/>
            </a:xfrm>
            <a:custGeom>
              <a:avLst/>
              <a:gdLst>
                <a:gd name="connsiteX0" fmla="*/ 6730 w 26921"/>
                <a:gd name="connsiteY0" fmla="*/ 92321 h 94156"/>
                <a:gd name="connsiteX1" fmla="*/ 0 w 26921"/>
                <a:gd name="connsiteY1" fmla="*/ 80696 h 94156"/>
                <a:gd name="connsiteX2" fmla="*/ 0 w 26921"/>
                <a:gd name="connsiteY2" fmla="*/ 13461 h 94156"/>
                <a:gd name="connsiteX3" fmla="*/ 13461 w 26921"/>
                <a:gd name="connsiteY3" fmla="*/ 0 h 94156"/>
                <a:gd name="connsiteX4" fmla="*/ 26921 w 26921"/>
                <a:gd name="connsiteY4" fmla="*/ 13461 h 94156"/>
                <a:gd name="connsiteX5" fmla="*/ 26921 w 26921"/>
                <a:gd name="connsiteY5" fmla="*/ 80696 h 94156"/>
                <a:gd name="connsiteX6" fmla="*/ 13461 w 26921"/>
                <a:gd name="connsiteY6" fmla="*/ 94156 h 94156"/>
                <a:gd name="connsiteX7" fmla="*/ 6730 w 26921"/>
                <a:gd name="connsiteY7" fmla="*/ 92389 h 9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21" h="94156">
                  <a:moveTo>
                    <a:pt x="6730" y="92321"/>
                  </a:moveTo>
                  <a:cubicBezTo>
                    <a:pt x="2719" y="90009"/>
                    <a:pt x="0" y="85658"/>
                    <a:pt x="0" y="80696"/>
                  </a:cubicBezTo>
                  <a:lnTo>
                    <a:pt x="0" y="13461"/>
                  </a:lnTo>
                  <a:cubicBezTo>
                    <a:pt x="0" y="6050"/>
                    <a:pt x="6050" y="0"/>
                    <a:pt x="13461" y="0"/>
                  </a:cubicBezTo>
                  <a:cubicBezTo>
                    <a:pt x="20871" y="0"/>
                    <a:pt x="26921" y="6050"/>
                    <a:pt x="26921" y="13461"/>
                  </a:cubicBezTo>
                  <a:lnTo>
                    <a:pt x="26921" y="80696"/>
                  </a:lnTo>
                  <a:cubicBezTo>
                    <a:pt x="26921" y="88106"/>
                    <a:pt x="20871" y="94156"/>
                    <a:pt x="13461" y="94156"/>
                  </a:cubicBezTo>
                  <a:cubicBezTo>
                    <a:pt x="11013" y="94156"/>
                    <a:pt x="8702" y="93476"/>
                    <a:pt x="6730" y="92389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3" name="Forme libre 392">
              <a:extLst>
                <a:ext uri="{FF2B5EF4-FFF2-40B4-BE49-F238E27FC236}">
                  <a16:creationId xmlns:a16="http://schemas.microsoft.com/office/drawing/2014/main" id="{EC22C9CE-D108-A04D-9D2C-840B4131F827}"/>
                </a:ext>
              </a:extLst>
            </p:cNvPr>
            <p:cNvSpPr/>
            <p:nvPr/>
          </p:nvSpPr>
          <p:spPr>
            <a:xfrm>
              <a:off x="2412660" y="2547335"/>
              <a:ext cx="85099" cy="60497"/>
            </a:xfrm>
            <a:custGeom>
              <a:avLst/>
              <a:gdLst>
                <a:gd name="connsiteX0" fmla="*/ 71646 w 85099"/>
                <a:gd name="connsiteY0" fmla="*/ 60429 h 60497"/>
                <a:gd name="connsiteX1" fmla="*/ 64916 w 85099"/>
                <a:gd name="connsiteY1" fmla="*/ 58662 h 60497"/>
                <a:gd name="connsiteX2" fmla="*/ 6723 w 85099"/>
                <a:gd name="connsiteY2" fmla="*/ 25078 h 60497"/>
                <a:gd name="connsiteX3" fmla="*/ 1828 w 85099"/>
                <a:gd name="connsiteY3" fmla="*/ 6723 h 60497"/>
                <a:gd name="connsiteX4" fmla="*/ 20183 w 85099"/>
                <a:gd name="connsiteY4" fmla="*/ 1828 h 60497"/>
                <a:gd name="connsiteX5" fmla="*/ 78377 w 85099"/>
                <a:gd name="connsiteY5" fmla="*/ 35412 h 60497"/>
                <a:gd name="connsiteX6" fmla="*/ 83271 w 85099"/>
                <a:gd name="connsiteY6" fmla="*/ 53767 h 60497"/>
                <a:gd name="connsiteX7" fmla="*/ 71646 w 85099"/>
                <a:gd name="connsiteY7" fmla="*/ 60497 h 6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099" h="60497">
                  <a:moveTo>
                    <a:pt x="71646" y="60429"/>
                  </a:moveTo>
                  <a:cubicBezTo>
                    <a:pt x="69335" y="60429"/>
                    <a:pt x="67092" y="59885"/>
                    <a:pt x="64916" y="58662"/>
                  </a:cubicBezTo>
                  <a:lnTo>
                    <a:pt x="6723" y="25078"/>
                  </a:lnTo>
                  <a:cubicBezTo>
                    <a:pt x="264" y="21339"/>
                    <a:pt x="-1911" y="13113"/>
                    <a:pt x="1828" y="6723"/>
                  </a:cubicBezTo>
                  <a:cubicBezTo>
                    <a:pt x="5499" y="264"/>
                    <a:pt x="13725" y="-1911"/>
                    <a:pt x="20183" y="1828"/>
                  </a:cubicBezTo>
                  <a:lnTo>
                    <a:pt x="78377" y="35412"/>
                  </a:lnTo>
                  <a:cubicBezTo>
                    <a:pt x="84835" y="39151"/>
                    <a:pt x="87011" y="47377"/>
                    <a:pt x="83271" y="53767"/>
                  </a:cubicBezTo>
                  <a:cubicBezTo>
                    <a:pt x="80756" y="58050"/>
                    <a:pt x="76269" y="60497"/>
                    <a:pt x="71646" y="60497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4" name="Forme libre 393">
              <a:extLst>
                <a:ext uri="{FF2B5EF4-FFF2-40B4-BE49-F238E27FC236}">
                  <a16:creationId xmlns:a16="http://schemas.microsoft.com/office/drawing/2014/main" id="{6BFE4A2D-6CE1-1941-8FE4-503420F32AFE}"/>
                </a:ext>
              </a:extLst>
            </p:cNvPr>
            <p:cNvSpPr/>
            <p:nvPr/>
          </p:nvSpPr>
          <p:spPr>
            <a:xfrm>
              <a:off x="2412675" y="2819689"/>
              <a:ext cx="85039" cy="60482"/>
            </a:xfrm>
            <a:custGeom>
              <a:avLst/>
              <a:gdLst>
                <a:gd name="connsiteX0" fmla="*/ 13438 w 85039"/>
                <a:gd name="connsiteY0" fmla="*/ 60482 h 60482"/>
                <a:gd name="connsiteX1" fmla="*/ 1813 w 85039"/>
                <a:gd name="connsiteY1" fmla="*/ 53752 h 60482"/>
                <a:gd name="connsiteX2" fmla="*/ 6708 w 85039"/>
                <a:gd name="connsiteY2" fmla="*/ 35397 h 60482"/>
                <a:gd name="connsiteX3" fmla="*/ 64901 w 85039"/>
                <a:gd name="connsiteY3" fmla="*/ 1813 h 60482"/>
                <a:gd name="connsiteX4" fmla="*/ 83257 w 85039"/>
                <a:gd name="connsiteY4" fmla="*/ 6708 h 60482"/>
                <a:gd name="connsiteX5" fmla="*/ 78362 w 85039"/>
                <a:gd name="connsiteY5" fmla="*/ 25063 h 60482"/>
                <a:gd name="connsiteX6" fmla="*/ 20169 w 85039"/>
                <a:gd name="connsiteY6" fmla="*/ 58647 h 60482"/>
                <a:gd name="connsiteX7" fmla="*/ 13438 w 85039"/>
                <a:gd name="connsiteY7" fmla="*/ 60414 h 6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039" h="60482">
                  <a:moveTo>
                    <a:pt x="13438" y="60482"/>
                  </a:moveTo>
                  <a:cubicBezTo>
                    <a:pt x="8815" y="60482"/>
                    <a:pt x="4261" y="58103"/>
                    <a:pt x="1813" y="53752"/>
                  </a:cubicBezTo>
                  <a:cubicBezTo>
                    <a:pt x="-1926" y="47294"/>
                    <a:pt x="318" y="39068"/>
                    <a:pt x="6708" y="35397"/>
                  </a:cubicBezTo>
                  <a:lnTo>
                    <a:pt x="64901" y="1813"/>
                  </a:lnTo>
                  <a:cubicBezTo>
                    <a:pt x="71360" y="-1926"/>
                    <a:pt x="79518" y="318"/>
                    <a:pt x="83257" y="6708"/>
                  </a:cubicBezTo>
                  <a:cubicBezTo>
                    <a:pt x="86928" y="13166"/>
                    <a:pt x="84752" y="21324"/>
                    <a:pt x="78362" y="25063"/>
                  </a:cubicBezTo>
                  <a:lnTo>
                    <a:pt x="20169" y="58647"/>
                  </a:lnTo>
                  <a:cubicBezTo>
                    <a:pt x="18061" y="59870"/>
                    <a:pt x="15750" y="60414"/>
                    <a:pt x="13438" y="60414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5" name="Forme libre 394">
              <a:extLst>
                <a:ext uri="{FF2B5EF4-FFF2-40B4-BE49-F238E27FC236}">
                  <a16:creationId xmlns:a16="http://schemas.microsoft.com/office/drawing/2014/main" id="{7FBFBDFD-C003-914C-AD8E-33694D17C1BC}"/>
                </a:ext>
              </a:extLst>
            </p:cNvPr>
            <p:cNvSpPr/>
            <p:nvPr/>
          </p:nvSpPr>
          <p:spPr>
            <a:xfrm>
              <a:off x="2884476" y="2547312"/>
              <a:ext cx="85039" cy="60452"/>
            </a:xfrm>
            <a:custGeom>
              <a:avLst/>
              <a:gdLst>
                <a:gd name="connsiteX0" fmla="*/ 13438 w 85039"/>
                <a:gd name="connsiteY0" fmla="*/ 60452 h 60452"/>
                <a:gd name="connsiteX1" fmla="*/ 1813 w 85039"/>
                <a:gd name="connsiteY1" fmla="*/ 53722 h 60452"/>
                <a:gd name="connsiteX2" fmla="*/ 6708 w 85039"/>
                <a:gd name="connsiteY2" fmla="*/ 35366 h 60452"/>
                <a:gd name="connsiteX3" fmla="*/ 64901 w 85039"/>
                <a:gd name="connsiteY3" fmla="*/ 1783 h 60452"/>
                <a:gd name="connsiteX4" fmla="*/ 83257 w 85039"/>
                <a:gd name="connsiteY4" fmla="*/ 6678 h 60452"/>
                <a:gd name="connsiteX5" fmla="*/ 78362 w 85039"/>
                <a:gd name="connsiteY5" fmla="*/ 25033 h 60452"/>
                <a:gd name="connsiteX6" fmla="*/ 20169 w 85039"/>
                <a:gd name="connsiteY6" fmla="*/ 58617 h 60452"/>
                <a:gd name="connsiteX7" fmla="*/ 13438 w 85039"/>
                <a:gd name="connsiteY7" fmla="*/ 60384 h 6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039" h="60452">
                  <a:moveTo>
                    <a:pt x="13438" y="60452"/>
                  </a:moveTo>
                  <a:cubicBezTo>
                    <a:pt x="8815" y="60452"/>
                    <a:pt x="4261" y="58073"/>
                    <a:pt x="1813" y="53722"/>
                  </a:cubicBezTo>
                  <a:cubicBezTo>
                    <a:pt x="-1926" y="47263"/>
                    <a:pt x="318" y="39038"/>
                    <a:pt x="6708" y="35366"/>
                  </a:cubicBezTo>
                  <a:lnTo>
                    <a:pt x="64901" y="1783"/>
                  </a:lnTo>
                  <a:cubicBezTo>
                    <a:pt x="71292" y="-1888"/>
                    <a:pt x="79517" y="287"/>
                    <a:pt x="83257" y="6678"/>
                  </a:cubicBezTo>
                  <a:cubicBezTo>
                    <a:pt x="86928" y="13136"/>
                    <a:pt x="84752" y="21362"/>
                    <a:pt x="78362" y="25033"/>
                  </a:cubicBezTo>
                  <a:lnTo>
                    <a:pt x="20169" y="58617"/>
                  </a:lnTo>
                  <a:cubicBezTo>
                    <a:pt x="18061" y="59840"/>
                    <a:pt x="15750" y="60384"/>
                    <a:pt x="13438" y="60384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6" name="Forme libre 395">
              <a:extLst>
                <a:ext uri="{FF2B5EF4-FFF2-40B4-BE49-F238E27FC236}">
                  <a16:creationId xmlns:a16="http://schemas.microsoft.com/office/drawing/2014/main" id="{CAD95788-391F-374D-A651-50ADEB543DC6}"/>
                </a:ext>
              </a:extLst>
            </p:cNvPr>
            <p:cNvSpPr/>
            <p:nvPr/>
          </p:nvSpPr>
          <p:spPr>
            <a:xfrm>
              <a:off x="2884393" y="2819742"/>
              <a:ext cx="85099" cy="60497"/>
            </a:xfrm>
            <a:custGeom>
              <a:avLst/>
              <a:gdLst>
                <a:gd name="connsiteX0" fmla="*/ 71646 w 85099"/>
                <a:gd name="connsiteY0" fmla="*/ 60429 h 60497"/>
                <a:gd name="connsiteX1" fmla="*/ 64916 w 85099"/>
                <a:gd name="connsiteY1" fmla="*/ 58662 h 60497"/>
                <a:gd name="connsiteX2" fmla="*/ 6723 w 85099"/>
                <a:gd name="connsiteY2" fmla="*/ 25078 h 60497"/>
                <a:gd name="connsiteX3" fmla="*/ 1828 w 85099"/>
                <a:gd name="connsiteY3" fmla="*/ 6723 h 60497"/>
                <a:gd name="connsiteX4" fmla="*/ 20183 w 85099"/>
                <a:gd name="connsiteY4" fmla="*/ 1828 h 60497"/>
                <a:gd name="connsiteX5" fmla="*/ 78377 w 85099"/>
                <a:gd name="connsiteY5" fmla="*/ 35412 h 60497"/>
                <a:gd name="connsiteX6" fmla="*/ 83271 w 85099"/>
                <a:gd name="connsiteY6" fmla="*/ 53767 h 60497"/>
                <a:gd name="connsiteX7" fmla="*/ 71646 w 85099"/>
                <a:gd name="connsiteY7" fmla="*/ 60497 h 6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099" h="60497">
                  <a:moveTo>
                    <a:pt x="71646" y="60429"/>
                  </a:moveTo>
                  <a:cubicBezTo>
                    <a:pt x="69335" y="60429"/>
                    <a:pt x="67024" y="59885"/>
                    <a:pt x="64916" y="58662"/>
                  </a:cubicBezTo>
                  <a:lnTo>
                    <a:pt x="6723" y="25078"/>
                  </a:lnTo>
                  <a:cubicBezTo>
                    <a:pt x="264" y="21339"/>
                    <a:pt x="-1911" y="13113"/>
                    <a:pt x="1828" y="6723"/>
                  </a:cubicBezTo>
                  <a:cubicBezTo>
                    <a:pt x="5499" y="264"/>
                    <a:pt x="13725" y="-1911"/>
                    <a:pt x="20183" y="1828"/>
                  </a:cubicBezTo>
                  <a:lnTo>
                    <a:pt x="78377" y="35412"/>
                  </a:lnTo>
                  <a:cubicBezTo>
                    <a:pt x="84835" y="39151"/>
                    <a:pt x="87011" y="47309"/>
                    <a:pt x="83271" y="53767"/>
                  </a:cubicBezTo>
                  <a:cubicBezTo>
                    <a:pt x="80756" y="58118"/>
                    <a:pt x="76269" y="60497"/>
                    <a:pt x="71646" y="60497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7" name="Forme libre 396">
              <a:extLst>
                <a:ext uri="{FF2B5EF4-FFF2-40B4-BE49-F238E27FC236}">
                  <a16:creationId xmlns:a16="http://schemas.microsoft.com/office/drawing/2014/main" id="{27398EF9-D0E3-AA4B-B7A4-468EC850A2F5}"/>
                </a:ext>
              </a:extLst>
            </p:cNvPr>
            <p:cNvSpPr/>
            <p:nvPr/>
          </p:nvSpPr>
          <p:spPr>
            <a:xfrm>
              <a:off x="2524696" y="2435314"/>
              <a:ext cx="60489" cy="85092"/>
            </a:xfrm>
            <a:custGeom>
              <a:avLst/>
              <a:gdLst>
                <a:gd name="connsiteX0" fmla="*/ 25078 w 60489"/>
                <a:gd name="connsiteY0" fmla="*/ 6708 h 85092"/>
                <a:gd name="connsiteX1" fmla="*/ 6723 w 60489"/>
                <a:gd name="connsiteY1" fmla="*/ 1813 h 85092"/>
                <a:gd name="connsiteX2" fmla="*/ 1828 w 60489"/>
                <a:gd name="connsiteY2" fmla="*/ 20169 h 85092"/>
                <a:gd name="connsiteX3" fmla="*/ 35412 w 60489"/>
                <a:gd name="connsiteY3" fmla="*/ 78362 h 85092"/>
                <a:gd name="connsiteX4" fmla="*/ 47037 w 60489"/>
                <a:gd name="connsiteY4" fmla="*/ 85092 h 85092"/>
                <a:gd name="connsiteX5" fmla="*/ 53767 w 60489"/>
                <a:gd name="connsiteY5" fmla="*/ 83325 h 85092"/>
                <a:gd name="connsiteX6" fmla="*/ 58662 w 60489"/>
                <a:gd name="connsiteY6" fmla="*/ 64969 h 85092"/>
                <a:gd name="connsiteX7" fmla="*/ 25078 w 60489"/>
                <a:gd name="connsiteY7" fmla="*/ 6776 h 8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89" h="85092">
                  <a:moveTo>
                    <a:pt x="25078" y="6708"/>
                  </a:moveTo>
                  <a:cubicBezTo>
                    <a:pt x="21339" y="318"/>
                    <a:pt x="13113" y="-1926"/>
                    <a:pt x="6723" y="1813"/>
                  </a:cubicBezTo>
                  <a:cubicBezTo>
                    <a:pt x="264" y="5552"/>
                    <a:pt x="-1911" y="13710"/>
                    <a:pt x="1828" y="20169"/>
                  </a:cubicBezTo>
                  <a:lnTo>
                    <a:pt x="35412" y="78362"/>
                  </a:lnTo>
                  <a:cubicBezTo>
                    <a:pt x="37927" y="82645"/>
                    <a:pt x="42414" y="85092"/>
                    <a:pt x="47037" y="85092"/>
                  </a:cubicBezTo>
                  <a:cubicBezTo>
                    <a:pt x="49348" y="85092"/>
                    <a:pt x="51659" y="84480"/>
                    <a:pt x="53767" y="83325"/>
                  </a:cubicBezTo>
                  <a:cubicBezTo>
                    <a:pt x="60225" y="79585"/>
                    <a:pt x="62401" y="71428"/>
                    <a:pt x="58662" y="64969"/>
                  </a:cubicBezTo>
                  <a:lnTo>
                    <a:pt x="25078" y="6776"/>
                  </a:ln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Forme libre 397">
              <a:extLst>
                <a:ext uri="{FF2B5EF4-FFF2-40B4-BE49-F238E27FC236}">
                  <a16:creationId xmlns:a16="http://schemas.microsoft.com/office/drawing/2014/main" id="{32317729-A0BC-0845-BC9C-C5DC6697BE3B}"/>
                </a:ext>
              </a:extLst>
            </p:cNvPr>
            <p:cNvSpPr/>
            <p:nvPr/>
          </p:nvSpPr>
          <p:spPr>
            <a:xfrm>
              <a:off x="2371659" y="2700289"/>
              <a:ext cx="94156" cy="26921"/>
            </a:xfrm>
            <a:custGeom>
              <a:avLst/>
              <a:gdLst>
                <a:gd name="connsiteX0" fmla="*/ 80696 w 94156"/>
                <a:gd name="connsiteY0" fmla="*/ 0 h 26921"/>
                <a:gd name="connsiteX1" fmla="*/ 13461 w 94156"/>
                <a:gd name="connsiteY1" fmla="*/ 0 h 26921"/>
                <a:gd name="connsiteX2" fmla="*/ 0 w 94156"/>
                <a:gd name="connsiteY2" fmla="*/ 13461 h 26921"/>
                <a:gd name="connsiteX3" fmla="*/ 13461 w 94156"/>
                <a:gd name="connsiteY3" fmla="*/ 26921 h 26921"/>
                <a:gd name="connsiteX4" fmla="*/ 80696 w 94156"/>
                <a:gd name="connsiteY4" fmla="*/ 26921 h 26921"/>
                <a:gd name="connsiteX5" fmla="*/ 94156 w 94156"/>
                <a:gd name="connsiteY5" fmla="*/ 13461 h 26921"/>
                <a:gd name="connsiteX6" fmla="*/ 80696 w 94156"/>
                <a:gd name="connsiteY6" fmla="*/ 0 h 2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6" h="26921">
                  <a:moveTo>
                    <a:pt x="80696" y="0"/>
                  </a:moveTo>
                  <a:lnTo>
                    <a:pt x="13461" y="0"/>
                  </a:lnTo>
                  <a:cubicBezTo>
                    <a:pt x="6050" y="0"/>
                    <a:pt x="0" y="6050"/>
                    <a:pt x="0" y="13461"/>
                  </a:cubicBezTo>
                  <a:cubicBezTo>
                    <a:pt x="0" y="20871"/>
                    <a:pt x="5982" y="26921"/>
                    <a:pt x="13461" y="26921"/>
                  </a:cubicBezTo>
                  <a:lnTo>
                    <a:pt x="80696" y="26921"/>
                  </a:lnTo>
                  <a:cubicBezTo>
                    <a:pt x="88106" y="26921"/>
                    <a:pt x="94156" y="20871"/>
                    <a:pt x="94156" y="13461"/>
                  </a:cubicBezTo>
                  <a:cubicBezTo>
                    <a:pt x="94156" y="6050"/>
                    <a:pt x="88106" y="0"/>
                    <a:pt x="80696" y="0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Forme libre 398">
              <a:extLst>
                <a:ext uri="{FF2B5EF4-FFF2-40B4-BE49-F238E27FC236}">
                  <a16:creationId xmlns:a16="http://schemas.microsoft.com/office/drawing/2014/main" id="{05FFCE0B-3B09-3149-8F24-C7E24530A914}"/>
                </a:ext>
              </a:extLst>
            </p:cNvPr>
            <p:cNvSpPr/>
            <p:nvPr/>
          </p:nvSpPr>
          <p:spPr>
            <a:xfrm>
              <a:off x="2797050" y="2435314"/>
              <a:ext cx="60459" cy="85024"/>
            </a:xfrm>
            <a:custGeom>
              <a:avLst/>
              <a:gdLst>
                <a:gd name="connsiteX0" fmla="*/ 53752 w 60459"/>
                <a:gd name="connsiteY0" fmla="*/ 1813 h 85024"/>
                <a:gd name="connsiteX1" fmla="*/ 35397 w 60459"/>
                <a:gd name="connsiteY1" fmla="*/ 6708 h 85024"/>
                <a:gd name="connsiteX2" fmla="*/ 1813 w 60459"/>
                <a:gd name="connsiteY2" fmla="*/ 64901 h 85024"/>
                <a:gd name="connsiteX3" fmla="*/ 6708 w 60459"/>
                <a:gd name="connsiteY3" fmla="*/ 83257 h 85024"/>
                <a:gd name="connsiteX4" fmla="*/ 13438 w 60459"/>
                <a:gd name="connsiteY4" fmla="*/ 85024 h 85024"/>
                <a:gd name="connsiteX5" fmla="*/ 25063 w 60459"/>
                <a:gd name="connsiteY5" fmla="*/ 78294 h 85024"/>
                <a:gd name="connsiteX6" fmla="*/ 58647 w 60459"/>
                <a:gd name="connsiteY6" fmla="*/ 20101 h 85024"/>
                <a:gd name="connsiteX7" fmla="*/ 53752 w 60459"/>
                <a:gd name="connsiteY7" fmla="*/ 1745 h 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59" h="85024">
                  <a:moveTo>
                    <a:pt x="53752" y="1813"/>
                  </a:moveTo>
                  <a:cubicBezTo>
                    <a:pt x="47294" y="-1926"/>
                    <a:pt x="39068" y="318"/>
                    <a:pt x="35397" y="6708"/>
                  </a:cubicBezTo>
                  <a:lnTo>
                    <a:pt x="1813" y="64901"/>
                  </a:lnTo>
                  <a:cubicBezTo>
                    <a:pt x="-1926" y="71360"/>
                    <a:pt x="318" y="79585"/>
                    <a:pt x="6708" y="83257"/>
                  </a:cubicBezTo>
                  <a:cubicBezTo>
                    <a:pt x="8815" y="84480"/>
                    <a:pt x="11127" y="85024"/>
                    <a:pt x="13438" y="85024"/>
                  </a:cubicBezTo>
                  <a:cubicBezTo>
                    <a:pt x="18061" y="85024"/>
                    <a:pt x="22616" y="82645"/>
                    <a:pt x="25063" y="78294"/>
                  </a:cubicBezTo>
                  <a:lnTo>
                    <a:pt x="58647" y="20101"/>
                  </a:lnTo>
                  <a:cubicBezTo>
                    <a:pt x="62386" y="13642"/>
                    <a:pt x="60142" y="5416"/>
                    <a:pt x="53752" y="1745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Forme libre 399">
              <a:extLst>
                <a:ext uri="{FF2B5EF4-FFF2-40B4-BE49-F238E27FC236}">
                  <a16:creationId xmlns:a16="http://schemas.microsoft.com/office/drawing/2014/main" id="{5A213616-017D-A546-B729-E11389E344AB}"/>
                </a:ext>
              </a:extLst>
            </p:cNvPr>
            <p:cNvSpPr/>
            <p:nvPr/>
          </p:nvSpPr>
          <p:spPr>
            <a:xfrm>
              <a:off x="2916337" y="2700289"/>
              <a:ext cx="94156" cy="26921"/>
            </a:xfrm>
            <a:custGeom>
              <a:avLst/>
              <a:gdLst>
                <a:gd name="connsiteX0" fmla="*/ 80696 w 94156"/>
                <a:gd name="connsiteY0" fmla="*/ 0 h 26921"/>
                <a:gd name="connsiteX1" fmla="*/ 13461 w 94156"/>
                <a:gd name="connsiteY1" fmla="*/ 0 h 26921"/>
                <a:gd name="connsiteX2" fmla="*/ 0 w 94156"/>
                <a:gd name="connsiteY2" fmla="*/ 13461 h 26921"/>
                <a:gd name="connsiteX3" fmla="*/ 13461 w 94156"/>
                <a:gd name="connsiteY3" fmla="*/ 26921 h 26921"/>
                <a:gd name="connsiteX4" fmla="*/ 80696 w 94156"/>
                <a:gd name="connsiteY4" fmla="*/ 26921 h 26921"/>
                <a:gd name="connsiteX5" fmla="*/ 94156 w 94156"/>
                <a:gd name="connsiteY5" fmla="*/ 13461 h 26921"/>
                <a:gd name="connsiteX6" fmla="*/ 80696 w 94156"/>
                <a:gd name="connsiteY6" fmla="*/ 0 h 2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6" h="26921">
                  <a:moveTo>
                    <a:pt x="80696" y="0"/>
                  </a:moveTo>
                  <a:lnTo>
                    <a:pt x="13461" y="0"/>
                  </a:lnTo>
                  <a:cubicBezTo>
                    <a:pt x="6050" y="0"/>
                    <a:pt x="0" y="6050"/>
                    <a:pt x="0" y="13461"/>
                  </a:cubicBezTo>
                  <a:cubicBezTo>
                    <a:pt x="0" y="20871"/>
                    <a:pt x="5982" y="26921"/>
                    <a:pt x="13461" y="26921"/>
                  </a:cubicBezTo>
                  <a:lnTo>
                    <a:pt x="80696" y="26921"/>
                  </a:lnTo>
                  <a:cubicBezTo>
                    <a:pt x="88106" y="26921"/>
                    <a:pt x="94156" y="20871"/>
                    <a:pt x="94156" y="13461"/>
                  </a:cubicBezTo>
                  <a:cubicBezTo>
                    <a:pt x="94156" y="6050"/>
                    <a:pt x="88106" y="0"/>
                    <a:pt x="80696" y="0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1" name="Forme libre 400">
              <a:extLst>
                <a:ext uri="{FF2B5EF4-FFF2-40B4-BE49-F238E27FC236}">
                  <a16:creationId xmlns:a16="http://schemas.microsoft.com/office/drawing/2014/main" id="{42576DC2-5BF5-3D47-8E9C-23BAFE1EEF17}"/>
                </a:ext>
              </a:extLst>
            </p:cNvPr>
            <p:cNvSpPr/>
            <p:nvPr/>
          </p:nvSpPr>
          <p:spPr>
            <a:xfrm>
              <a:off x="2609985" y="2758786"/>
              <a:ext cx="162128" cy="234032"/>
            </a:xfrm>
            <a:custGeom>
              <a:avLst/>
              <a:gdLst>
                <a:gd name="connsiteX0" fmla="*/ 149380 w 162128"/>
                <a:gd name="connsiteY0" fmla="*/ 104 h 234032"/>
                <a:gd name="connsiteX1" fmla="*/ 133268 w 162128"/>
                <a:gd name="connsiteY1" fmla="*/ 12884 h 234032"/>
                <a:gd name="connsiteX2" fmla="*/ 131433 w 162128"/>
                <a:gd name="connsiteY2" fmla="*/ 28588 h 234032"/>
                <a:gd name="connsiteX3" fmla="*/ 130753 w 162128"/>
                <a:gd name="connsiteY3" fmla="*/ 29064 h 234032"/>
                <a:gd name="connsiteX4" fmla="*/ 97306 w 162128"/>
                <a:gd name="connsiteY4" fmla="*/ 62512 h 234032"/>
                <a:gd name="connsiteX5" fmla="*/ 74667 w 162128"/>
                <a:gd name="connsiteY5" fmla="*/ 39874 h 234032"/>
                <a:gd name="connsiteX6" fmla="*/ 54069 w 162128"/>
                <a:gd name="connsiteY6" fmla="*/ 39874 h 234032"/>
                <a:gd name="connsiteX7" fmla="*/ 34422 w 162128"/>
                <a:gd name="connsiteY7" fmla="*/ 59521 h 234032"/>
                <a:gd name="connsiteX8" fmla="*/ 28983 w 162128"/>
                <a:gd name="connsiteY8" fmla="*/ 12884 h 234032"/>
                <a:gd name="connsiteX9" fmla="*/ 12871 w 162128"/>
                <a:gd name="connsiteY9" fmla="*/ 104 h 234032"/>
                <a:gd name="connsiteX10" fmla="*/ 90 w 162128"/>
                <a:gd name="connsiteY10" fmla="*/ 16216 h 234032"/>
                <a:gd name="connsiteX11" fmla="*/ 24020 w 162128"/>
                <a:gd name="connsiteY11" fmla="*/ 221184 h 234032"/>
                <a:gd name="connsiteX12" fmla="*/ 38432 w 162128"/>
                <a:gd name="connsiteY12" fmla="*/ 234032 h 234032"/>
                <a:gd name="connsiteX13" fmla="*/ 40132 w 162128"/>
                <a:gd name="connsiteY13" fmla="*/ 233964 h 234032"/>
                <a:gd name="connsiteX14" fmla="*/ 52913 w 162128"/>
                <a:gd name="connsiteY14" fmla="*/ 217853 h 234032"/>
                <a:gd name="connsiteX15" fmla="*/ 38704 w 162128"/>
                <a:gd name="connsiteY15" fmla="*/ 96367 h 234032"/>
                <a:gd name="connsiteX16" fmla="*/ 64334 w 162128"/>
                <a:gd name="connsiteY16" fmla="*/ 70738 h 234032"/>
                <a:gd name="connsiteX17" fmla="*/ 86972 w 162128"/>
                <a:gd name="connsiteY17" fmla="*/ 93376 h 234032"/>
                <a:gd name="connsiteX18" fmla="*/ 107571 w 162128"/>
                <a:gd name="connsiteY18" fmla="*/ 93376 h 234032"/>
                <a:gd name="connsiteX19" fmla="*/ 125926 w 162128"/>
                <a:gd name="connsiteY19" fmla="*/ 74953 h 234032"/>
                <a:gd name="connsiteX20" fmla="*/ 109203 w 162128"/>
                <a:gd name="connsiteY20" fmla="*/ 217853 h 234032"/>
                <a:gd name="connsiteX21" fmla="*/ 121983 w 162128"/>
                <a:gd name="connsiteY21" fmla="*/ 233964 h 234032"/>
                <a:gd name="connsiteX22" fmla="*/ 123683 w 162128"/>
                <a:gd name="connsiteY22" fmla="*/ 234032 h 234032"/>
                <a:gd name="connsiteX23" fmla="*/ 138095 w 162128"/>
                <a:gd name="connsiteY23" fmla="*/ 221184 h 234032"/>
                <a:gd name="connsiteX24" fmla="*/ 162025 w 162128"/>
                <a:gd name="connsiteY24" fmla="*/ 16216 h 234032"/>
                <a:gd name="connsiteX25" fmla="*/ 149244 w 162128"/>
                <a:gd name="connsiteY25" fmla="*/ 104 h 2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128" h="234032">
                  <a:moveTo>
                    <a:pt x="149380" y="104"/>
                  </a:moveTo>
                  <a:cubicBezTo>
                    <a:pt x="141426" y="-848"/>
                    <a:pt x="134152" y="4862"/>
                    <a:pt x="133268" y="12884"/>
                  </a:cubicBezTo>
                  <a:lnTo>
                    <a:pt x="131433" y="28588"/>
                  </a:lnTo>
                  <a:cubicBezTo>
                    <a:pt x="131433" y="28588"/>
                    <a:pt x="130957" y="28860"/>
                    <a:pt x="130753" y="29064"/>
                  </a:cubicBezTo>
                  <a:lnTo>
                    <a:pt x="97306" y="62512"/>
                  </a:lnTo>
                  <a:lnTo>
                    <a:pt x="74667" y="39874"/>
                  </a:lnTo>
                  <a:cubicBezTo>
                    <a:pt x="69229" y="34435"/>
                    <a:pt x="59575" y="34435"/>
                    <a:pt x="54069" y="39874"/>
                  </a:cubicBezTo>
                  <a:lnTo>
                    <a:pt x="34422" y="59521"/>
                  </a:lnTo>
                  <a:lnTo>
                    <a:pt x="28983" y="12884"/>
                  </a:lnTo>
                  <a:cubicBezTo>
                    <a:pt x="28031" y="4930"/>
                    <a:pt x="20825" y="-780"/>
                    <a:pt x="12871" y="104"/>
                  </a:cubicBezTo>
                  <a:cubicBezTo>
                    <a:pt x="4917" y="1055"/>
                    <a:pt x="-794" y="8262"/>
                    <a:pt x="90" y="16216"/>
                  </a:cubicBezTo>
                  <a:lnTo>
                    <a:pt x="24020" y="221184"/>
                  </a:lnTo>
                  <a:cubicBezTo>
                    <a:pt x="24904" y="228594"/>
                    <a:pt x="31158" y="234032"/>
                    <a:pt x="38432" y="234032"/>
                  </a:cubicBezTo>
                  <a:cubicBezTo>
                    <a:pt x="38976" y="234032"/>
                    <a:pt x="39588" y="234032"/>
                    <a:pt x="40132" y="233964"/>
                  </a:cubicBezTo>
                  <a:cubicBezTo>
                    <a:pt x="48086" y="233013"/>
                    <a:pt x="53797" y="225807"/>
                    <a:pt x="52913" y="217853"/>
                  </a:cubicBezTo>
                  <a:lnTo>
                    <a:pt x="38704" y="96367"/>
                  </a:lnTo>
                  <a:lnTo>
                    <a:pt x="64334" y="70738"/>
                  </a:lnTo>
                  <a:lnTo>
                    <a:pt x="86972" y="93376"/>
                  </a:lnTo>
                  <a:cubicBezTo>
                    <a:pt x="92411" y="98815"/>
                    <a:pt x="102064" y="98815"/>
                    <a:pt x="107571" y="93376"/>
                  </a:cubicBezTo>
                  <a:lnTo>
                    <a:pt x="125926" y="74953"/>
                  </a:lnTo>
                  <a:lnTo>
                    <a:pt x="109203" y="217853"/>
                  </a:lnTo>
                  <a:cubicBezTo>
                    <a:pt x="108251" y="225807"/>
                    <a:pt x="113961" y="233081"/>
                    <a:pt x="121983" y="233964"/>
                  </a:cubicBezTo>
                  <a:cubicBezTo>
                    <a:pt x="122527" y="233964"/>
                    <a:pt x="123139" y="234032"/>
                    <a:pt x="123683" y="234032"/>
                  </a:cubicBezTo>
                  <a:cubicBezTo>
                    <a:pt x="130957" y="234032"/>
                    <a:pt x="137279" y="228594"/>
                    <a:pt x="138095" y="221184"/>
                  </a:cubicBezTo>
                  <a:lnTo>
                    <a:pt x="162025" y="16216"/>
                  </a:lnTo>
                  <a:cubicBezTo>
                    <a:pt x="162977" y="8262"/>
                    <a:pt x="157266" y="987"/>
                    <a:pt x="149244" y="104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2" name="Forme libre 401">
              <a:extLst>
                <a:ext uri="{FF2B5EF4-FFF2-40B4-BE49-F238E27FC236}">
                  <a16:creationId xmlns:a16="http://schemas.microsoft.com/office/drawing/2014/main" id="{EAA664A8-4FC9-284D-97B6-6A6FC20B36CE}"/>
                </a:ext>
              </a:extLst>
            </p:cNvPr>
            <p:cNvSpPr/>
            <p:nvPr/>
          </p:nvSpPr>
          <p:spPr>
            <a:xfrm>
              <a:off x="2477984" y="2505926"/>
              <a:ext cx="426116" cy="591790"/>
            </a:xfrm>
            <a:custGeom>
              <a:avLst/>
              <a:gdLst>
                <a:gd name="connsiteX0" fmla="*/ 369147 w 426116"/>
                <a:gd name="connsiteY0" fmla="*/ 67915 h 591790"/>
                <a:gd name="connsiteX1" fmla="*/ 213126 w 426116"/>
                <a:gd name="connsiteY1" fmla="*/ 0 h 591790"/>
                <a:gd name="connsiteX2" fmla="*/ 71246 w 426116"/>
                <a:gd name="connsiteY2" fmla="*/ 54182 h 591790"/>
                <a:gd name="connsiteX3" fmla="*/ 56086 w 426116"/>
                <a:gd name="connsiteY3" fmla="*/ 69003 h 591790"/>
                <a:gd name="connsiteX4" fmla="*/ 0 w 426116"/>
                <a:gd name="connsiteY4" fmla="*/ 213126 h 591790"/>
                <a:gd name="connsiteX5" fmla="*/ 6798 w 426116"/>
                <a:gd name="connsiteY5" fmla="*/ 266629 h 591790"/>
                <a:gd name="connsiteX6" fmla="*/ 30524 w 426116"/>
                <a:gd name="connsiteY6" fmla="*/ 323190 h 591790"/>
                <a:gd name="connsiteX7" fmla="*/ 30864 w 426116"/>
                <a:gd name="connsiteY7" fmla="*/ 323734 h 591790"/>
                <a:gd name="connsiteX8" fmla="*/ 58057 w 426116"/>
                <a:gd name="connsiteY8" fmla="*/ 361872 h 591790"/>
                <a:gd name="connsiteX9" fmla="*/ 101566 w 426116"/>
                <a:gd name="connsiteY9" fmla="*/ 460244 h 591790"/>
                <a:gd name="connsiteX10" fmla="*/ 101838 w 426116"/>
                <a:gd name="connsiteY10" fmla="*/ 465274 h 591790"/>
                <a:gd name="connsiteX11" fmla="*/ 101838 w 426116"/>
                <a:gd name="connsiteY11" fmla="*/ 466158 h 591790"/>
                <a:gd name="connsiteX12" fmla="*/ 101974 w 426116"/>
                <a:gd name="connsiteY12" fmla="*/ 469965 h 591790"/>
                <a:gd name="connsiteX13" fmla="*/ 101974 w 426116"/>
                <a:gd name="connsiteY13" fmla="*/ 474248 h 591790"/>
                <a:gd name="connsiteX14" fmla="*/ 102042 w 426116"/>
                <a:gd name="connsiteY14" fmla="*/ 551477 h 591790"/>
                <a:gd name="connsiteX15" fmla="*/ 142356 w 426116"/>
                <a:gd name="connsiteY15" fmla="*/ 591790 h 591790"/>
                <a:gd name="connsiteX16" fmla="*/ 283624 w 426116"/>
                <a:gd name="connsiteY16" fmla="*/ 591790 h 591790"/>
                <a:gd name="connsiteX17" fmla="*/ 323938 w 426116"/>
                <a:gd name="connsiteY17" fmla="*/ 551477 h 591790"/>
                <a:gd name="connsiteX18" fmla="*/ 323938 w 426116"/>
                <a:gd name="connsiteY18" fmla="*/ 474520 h 591790"/>
                <a:gd name="connsiteX19" fmla="*/ 324414 w 426116"/>
                <a:gd name="connsiteY19" fmla="*/ 460516 h 591790"/>
                <a:gd name="connsiteX20" fmla="*/ 368059 w 426116"/>
                <a:gd name="connsiteY20" fmla="*/ 361804 h 591790"/>
                <a:gd name="connsiteX21" fmla="*/ 395252 w 426116"/>
                <a:gd name="connsiteY21" fmla="*/ 323802 h 591790"/>
                <a:gd name="connsiteX22" fmla="*/ 396000 w 426116"/>
                <a:gd name="connsiteY22" fmla="*/ 322442 h 591790"/>
                <a:gd name="connsiteX23" fmla="*/ 426116 w 426116"/>
                <a:gd name="connsiteY23" fmla="*/ 213194 h 591790"/>
                <a:gd name="connsiteX24" fmla="*/ 369011 w 426116"/>
                <a:gd name="connsiteY24" fmla="*/ 68051 h 591790"/>
                <a:gd name="connsiteX25" fmla="*/ 297153 w 426116"/>
                <a:gd name="connsiteY25" fmla="*/ 551477 h 591790"/>
                <a:gd name="connsiteX26" fmla="*/ 283692 w 426116"/>
                <a:gd name="connsiteY26" fmla="*/ 564937 h 591790"/>
                <a:gd name="connsiteX27" fmla="*/ 142424 w 426116"/>
                <a:gd name="connsiteY27" fmla="*/ 564937 h 591790"/>
                <a:gd name="connsiteX28" fmla="*/ 128963 w 426116"/>
                <a:gd name="connsiteY28" fmla="*/ 551477 h 591790"/>
                <a:gd name="connsiteX29" fmla="*/ 128963 w 426116"/>
                <a:gd name="connsiteY29" fmla="*/ 487641 h 591790"/>
                <a:gd name="connsiteX30" fmla="*/ 297085 w 426116"/>
                <a:gd name="connsiteY30" fmla="*/ 487641 h 591790"/>
                <a:gd name="connsiteX31" fmla="*/ 297085 w 426116"/>
                <a:gd name="connsiteY31" fmla="*/ 551477 h 591790"/>
                <a:gd name="connsiteX32" fmla="*/ 373022 w 426116"/>
                <a:gd name="connsiteY32" fmla="*/ 308574 h 591790"/>
                <a:gd name="connsiteX33" fmla="*/ 371730 w 426116"/>
                <a:gd name="connsiteY33" fmla="*/ 310817 h 591790"/>
                <a:gd name="connsiteX34" fmla="*/ 347460 w 426116"/>
                <a:gd name="connsiteY34" fmla="*/ 344537 h 591790"/>
                <a:gd name="connsiteX35" fmla="*/ 297697 w 426116"/>
                <a:gd name="connsiteY35" fmla="*/ 458748 h 591790"/>
                <a:gd name="connsiteX36" fmla="*/ 297561 w 426116"/>
                <a:gd name="connsiteY36" fmla="*/ 460787 h 591790"/>
                <a:gd name="connsiteX37" fmla="*/ 128623 w 426116"/>
                <a:gd name="connsiteY37" fmla="*/ 460787 h 591790"/>
                <a:gd name="connsiteX38" fmla="*/ 128488 w 426116"/>
                <a:gd name="connsiteY38" fmla="*/ 458340 h 591790"/>
                <a:gd name="connsiteX39" fmla="*/ 78792 w 426116"/>
                <a:gd name="connsiteY39" fmla="*/ 344605 h 591790"/>
                <a:gd name="connsiteX40" fmla="*/ 54318 w 426116"/>
                <a:gd name="connsiteY40" fmla="*/ 310478 h 591790"/>
                <a:gd name="connsiteX41" fmla="*/ 53095 w 426116"/>
                <a:gd name="connsiteY41" fmla="*/ 308506 h 591790"/>
                <a:gd name="connsiteX42" fmla="*/ 32836 w 426116"/>
                <a:gd name="connsiteY42" fmla="*/ 259830 h 591790"/>
                <a:gd name="connsiteX43" fmla="*/ 26853 w 426116"/>
                <a:gd name="connsiteY43" fmla="*/ 213058 h 591790"/>
                <a:gd name="connsiteX44" fmla="*/ 75937 w 426116"/>
                <a:gd name="connsiteY44" fmla="*/ 87086 h 591790"/>
                <a:gd name="connsiteX45" fmla="*/ 88990 w 426116"/>
                <a:gd name="connsiteY45" fmla="*/ 74305 h 591790"/>
                <a:gd name="connsiteX46" fmla="*/ 213058 w 426116"/>
                <a:gd name="connsiteY46" fmla="*/ 26853 h 591790"/>
                <a:gd name="connsiteX47" fmla="*/ 349432 w 426116"/>
                <a:gd name="connsiteY47" fmla="*/ 86202 h 591790"/>
                <a:gd name="connsiteX48" fmla="*/ 399331 w 426116"/>
                <a:gd name="connsiteY48" fmla="*/ 213058 h 591790"/>
                <a:gd name="connsiteX49" fmla="*/ 372954 w 426116"/>
                <a:gd name="connsiteY49" fmla="*/ 308574 h 59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26116" h="591790">
                  <a:moveTo>
                    <a:pt x="369147" y="67915"/>
                  </a:moveTo>
                  <a:cubicBezTo>
                    <a:pt x="328901" y="24746"/>
                    <a:pt x="272067" y="0"/>
                    <a:pt x="213126" y="0"/>
                  </a:cubicBezTo>
                  <a:cubicBezTo>
                    <a:pt x="160643" y="0"/>
                    <a:pt x="110268" y="19307"/>
                    <a:pt x="71246" y="54182"/>
                  </a:cubicBezTo>
                  <a:cubicBezTo>
                    <a:pt x="65943" y="58805"/>
                    <a:pt x="60981" y="63632"/>
                    <a:pt x="56086" y="69003"/>
                  </a:cubicBezTo>
                  <a:cubicBezTo>
                    <a:pt x="19919" y="108433"/>
                    <a:pt x="0" y="159556"/>
                    <a:pt x="0" y="213126"/>
                  </a:cubicBezTo>
                  <a:cubicBezTo>
                    <a:pt x="0" y="231345"/>
                    <a:pt x="2311" y="249361"/>
                    <a:pt x="6798" y="266629"/>
                  </a:cubicBezTo>
                  <a:cubicBezTo>
                    <a:pt x="11897" y="286548"/>
                    <a:pt x="19851" y="305583"/>
                    <a:pt x="30524" y="323190"/>
                  </a:cubicBezTo>
                  <a:cubicBezTo>
                    <a:pt x="30660" y="323394"/>
                    <a:pt x="30796" y="323598"/>
                    <a:pt x="30864" y="323734"/>
                  </a:cubicBezTo>
                  <a:cubicBezTo>
                    <a:pt x="38342" y="338147"/>
                    <a:pt x="48404" y="350179"/>
                    <a:pt x="58057" y="361872"/>
                  </a:cubicBezTo>
                  <a:cubicBezTo>
                    <a:pt x="77976" y="385802"/>
                    <a:pt x="98575" y="410548"/>
                    <a:pt x="101566" y="460244"/>
                  </a:cubicBezTo>
                  <a:cubicBezTo>
                    <a:pt x="101702" y="461943"/>
                    <a:pt x="101838" y="463575"/>
                    <a:pt x="101838" y="465274"/>
                  </a:cubicBezTo>
                  <a:cubicBezTo>
                    <a:pt x="101838" y="465614"/>
                    <a:pt x="101838" y="465886"/>
                    <a:pt x="101838" y="466158"/>
                  </a:cubicBezTo>
                  <a:cubicBezTo>
                    <a:pt x="101906" y="467382"/>
                    <a:pt x="101906" y="468673"/>
                    <a:pt x="101974" y="469965"/>
                  </a:cubicBezTo>
                  <a:lnTo>
                    <a:pt x="101974" y="474248"/>
                  </a:lnTo>
                  <a:cubicBezTo>
                    <a:pt x="101974" y="474248"/>
                    <a:pt x="102042" y="551477"/>
                    <a:pt x="102042" y="551477"/>
                  </a:cubicBezTo>
                  <a:cubicBezTo>
                    <a:pt x="102042" y="573707"/>
                    <a:pt x="120126" y="591790"/>
                    <a:pt x="142356" y="591790"/>
                  </a:cubicBezTo>
                  <a:lnTo>
                    <a:pt x="283624" y="591790"/>
                  </a:lnTo>
                  <a:cubicBezTo>
                    <a:pt x="305855" y="591790"/>
                    <a:pt x="323938" y="573707"/>
                    <a:pt x="323938" y="551477"/>
                  </a:cubicBezTo>
                  <a:lnTo>
                    <a:pt x="323938" y="474520"/>
                  </a:lnTo>
                  <a:cubicBezTo>
                    <a:pt x="323938" y="474520"/>
                    <a:pt x="324142" y="464459"/>
                    <a:pt x="324414" y="460516"/>
                  </a:cubicBezTo>
                  <a:cubicBezTo>
                    <a:pt x="327337" y="410684"/>
                    <a:pt x="348004" y="385802"/>
                    <a:pt x="368059" y="361804"/>
                  </a:cubicBezTo>
                  <a:cubicBezTo>
                    <a:pt x="377780" y="350179"/>
                    <a:pt x="387774" y="338147"/>
                    <a:pt x="395252" y="323802"/>
                  </a:cubicBezTo>
                  <a:cubicBezTo>
                    <a:pt x="395524" y="323326"/>
                    <a:pt x="395796" y="322918"/>
                    <a:pt x="396000" y="322442"/>
                  </a:cubicBezTo>
                  <a:cubicBezTo>
                    <a:pt x="415715" y="289471"/>
                    <a:pt x="426116" y="251740"/>
                    <a:pt x="426116" y="213194"/>
                  </a:cubicBezTo>
                  <a:cubicBezTo>
                    <a:pt x="426116" y="159148"/>
                    <a:pt x="405857" y="107617"/>
                    <a:pt x="369011" y="68051"/>
                  </a:cubicBezTo>
                  <a:close/>
                  <a:moveTo>
                    <a:pt x="297153" y="551477"/>
                  </a:moveTo>
                  <a:cubicBezTo>
                    <a:pt x="297153" y="558887"/>
                    <a:pt x="291102" y="564937"/>
                    <a:pt x="283692" y="564937"/>
                  </a:cubicBezTo>
                  <a:lnTo>
                    <a:pt x="142424" y="564937"/>
                  </a:lnTo>
                  <a:cubicBezTo>
                    <a:pt x="135014" y="564937"/>
                    <a:pt x="128963" y="558887"/>
                    <a:pt x="128963" y="551477"/>
                  </a:cubicBezTo>
                  <a:lnTo>
                    <a:pt x="128963" y="487641"/>
                  </a:lnTo>
                  <a:lnTo>
                    <a:pt x="297085" y="487641"/>
                  </a:lnTo>
                  <a:lnTo>
                    <a:pt x="297085" y="551477"/>
                  </a:lnTo>
                  <a:close/>
                  <a:moveTo>
                    <a:pt x="373022" y="308574"/>
                  </a:moveTo>
                  <a:cubicBezTo>
                    <a:pt x="372546" y="309254"/>
                    <a:pt x="372138" y="310002"/>
                    <a:pt x="371730" y="310817"/>
                  </a:cubicBezTo>
                  <a:cubicBezTo>
                    <a:pt x="365544" y="322782"/>
                    <a:pt x="356774" y="333320"/>
                    <a:pt x="347460" y="344537"/>
                  </a:cubicBezTo>
                  <a:cubicBezTo>
                    <a:pt x="325706" y="370642"/>
                    <a:pt x="301096" y="400215"/>
                    <a:pt x="297697" y="458748"/>
                  </a:cubicBezTo>
                  <a:cubicBezTo>
                    <a:pt x="297697" y="459292"/>
                    <a:pt x="297629" y="460040"/>
                    <a:pt x="297561" y="460787"/>
                  </a:cubicBezTo>
                  <a:lnTo>
                    <a:pt x="128623" y="460787"/>
                  </a:lnTo>
                  <a:cubicBezTo>
                    <a:pt x="128623" y="459972"/>
                    <a:pt x="128488" y="459156"/>
                    <a:pt x="128488" y="458340"/>
                  </a:cubicBezTo>
                  <a:cubicBezTo>
                    <a:pt x="124952" y="400011"/>
                    <a:pt x="100411" y="370574"/>
                    <a:pt x="78792" y="344605"/>
                  </a:cubicBezTo>
                  <a:cubicBezTo>
                    <a:pt x="69342" y="333320"/>
                    <a:pt x="60505" y="322578"/>
                    <a:pt x="54318" y="310478"/>
                  </a:cubicBezTo>
                  <a:cubicBezTo>
                    <a:pt x="53978" y="309798"/>
                    <a:pt x="53570" y="309118"/>
                    <a:pt x="53095" y="308506"/>
                  </a:cubicBezTo>
                  <a:cubicBezTo>
                    <a:pt x="44053" y="293346"/>
                    <a:pt x="37255" y="277030"/>
                    <a:pt x="32836" y="259830"/>
                  </a:cubicBezTo>
                  <a:cubicBezTo>
                    <a:pt x="28893" y="244738"/>
                    <a:pt x="26853" y="228966"/>
                    <a:pt x="26853" y="213058"/>
                  </a:cubicBezTo>
                  <a:cubicBezTo>
                    <a:pt x="26853" y="166286"/>
                    <a:pt x="44257" y="121553"/>
                    <a:pt x="75937" y="87086"/>
                  </a:cubicBezTo>
                  <a:cubicBezTo>
                    <a:pt x="80084" y="82463"/>
                    <a:pt x="84367" y="78316"/>
                    <a:pt x="88990" y="74305"/>
                  </a:cubicBezTo>
                  <a:cubicBezTo>
                    <a:pt x="123185" y="43713"/>
                    <a:pt x="167238" y="26853"/>
                    <a:pt x="213058" y="26853"/>
                  </a:cubicBezTo>
                  <a:cubicBezTo>
                    <a:pt x="264589" y="26853"/>
                    <a:pt x="314285" y="48472"/>
                    <a:pt x="349432" y="86202"/>
                  </a:cubicBezTo>
                  <a:cubicBezTo>
                    <a:pt x="381587" y="120805"/>
                    <a:pt x="399331" y="165810"/>
                    <a:pt x="399331" y="213058"/>
                  </a:cubicBezTo>
                  <a:cubicBezTo>
                    <a:pt x="399331" y="246778"/>
                    <a:pt x="390221" y="279817"/>
                    <a:pt x="372954" y="308574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3" name="Graphique 117">
            <a:extLst>
              <a:ext uri="{FF2B5EF4-FFF2-40B4-BE49-F238E27FC236}">
                <a16:creationId xmlns:a16="http://schemas.microsoft.com/office/drawing/2014/main" id="{AA8067C7-B170-3245-A9CC-2EE83FFC774C}"/>
              </a:ext>
            </a:extLst>
          </p:cNvPr>
          <p:cNvGrpSpPr/>
          <p:nvPr/>
        </p:nvGrpSpPr>
        <p:grpSpPr>
          <a:xfrm>
            <a:off x="10314013" y="3885264"/>
            <a:ext cx="1162506" cy="1162506"/>
            <a:chOff x="10314013" y="3885264"/>
            <a:chExt cx="1162506" cy="1162506"/>
          </a:xfrm>
        </p:grpSpPr>
        <p:sp>
          <p:nvSpPr>
            <p:cNvPr id="404" name="Forme libre 403">
              <a:extLst>
                <a:ext uri="{FF2B5EF4-FFF2-40B4-BE49-F238E27FC236}">
                  <a16:creationId xmlns:a16="http://schemas.microsoft.com/office/drawing/2014/main" id="{0707B30A-84C1-2240-84F6-5E0FC13F235F}"/>
                </a:ext>
              </a:extLst>
            </p:cNvPr>
            <p:cNvSpPr/>
            <p:nvPr/>
          </p:nvSpPr>
          <p:spPr>
            <a:xfrm>
              <a:off x="10733398" y="3971740"/>
              <a:ext cx="531013" cy="980853"/>
            </a:xfrm>
            <a:custGeom>
              <a:avLst/>
              <a:gdLst>
                <a:gd name="connsiteX0" fmla="*/ 150990 w 531013"/>
                <a:gd name="connsiteY0" fmla="*/ 774118 h 980853"/>
                <a:gd name="connsiteX1" fmla="*/ 531014 w 531013"/>
                <a:gd name="connsiteY1" fmla="*/ 380837 h 980853"/>
                <a:gd name="connsiteX2" fmla="*/ 240251 w 531013"/>
                <a:gd name="connsiteY2" fmla="*/ 609 h 980853"/>
                <a:gd name="connsiteX3" fmla="*/ 219041 w 531013"/>
                <a:gd name="connsiteY3" fmla="*/ 12778 h 980853"/>
                <a:gd name="connsiteX4" fmla="*/ 231210 w 531013"/>
                <a:gd name="connsiteY4" fmla="*/ 33989 h 980853"/>
                <a:gd name="connsiteX5" fmla="*/ 496411 w 531013"/>
                <a:gd name="connsiteY5" fmla="*/ 380837 h 980853"/>
                <a:gd name="connsiteX6" fmla="*/ 137053 w 531013"/>
                <a:gd name="connsiteY6" fmla="*/ 740194 h 980853"/>
                <a:gd name="connsiteX7" fmla="*/ 45616 w 531013"/>
                <a:gd name="connsiteY7" fmla="*/ 728365 h 980853"/>
                <a:gd name="connsiteX8" fmla="*/ 24474 w 531013"/>
                <a:gd name="connsiteY8" fmla="*/ 740670 h 980853"/>
                <a:gd name="connsiteX9" fmla="*/ 36779 w 531013"/>
                <a:gd name="connsiteY9" fmla="*/ 761813 h 980853"/>
                <a:gd name="connsiteX10" fmla="*/ 110336 w 531013"/>
                <a:gd name="connsiteY10" fmla="*/ 773846 h 980853"/>
                <a:gd name="connsiteX11" fmla="*/ 113327 w 531013"/>
                <a:gd name="connsiteY11" fmla="*/ 774050 h 980853"/>
                <a:gd name="connsiteX12" fmla="*/ 113327 w 531013"/>
                <a:gd name="connsiteY12" fmla="*/ 946250 h 980853"/>
                <a:gd name="connsiteX13" fmla="*/ 17336 w 531013"/>
                <a:gd name="connsiteY13" fmla="*/ 946250 h 980853"/>
                <a:gd name="connsiteX14" fmla="*/ 0 w 531013"/>
                <a:gd name="connsiteY14" fmla="*/ 963586 h 980853"/>
                <a:gd name="connsiteX15" fmla="*/ 17336 w 531013"/>
                <a:gd name="connsiteY15" fmla="*/ 980854 h 980853"/>
                <a:gd name="connsiteX16" fmla="*/ 256839 w 531013"/>
                <a:gd name="connsiteY16" fmla="*/ 980854 h 980853"/>
                <a:gd name="connsiteX17" fmla="*/ 274107 w 531013"/>
                <a:gd name="connsiteY17" fmla="*/ 963586 h 980853"/>
                <a:gd name="connsiteX18" fmla="*/ 256839 w 531013"/>
                <a:gd name="connsiteY18" fmla="*/ 946250 h 980853"/>
                <a:gd name="connsiteX19" fmla="*/ 147931 w 531013"/>
                <a:gd name="connsiteY19" fmla="*/ 946250 h 980853"/>
                <a:gd name="connsiteX20" fmla="*/ 147931 w 531013"/>
                <a:gd name="connsiteY20" fmla="*/ 774186 h 980853"/>
                <a:gd name="connsiteX21" fmla="*/ 151058 w 531013"/>
                <a:gd name="connsiteY21" fmla="*/ 774050 h 98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1013" h="980853">
                  <a:moveTo>
                    <a:pt x="150990" y="774118"/>
                  </a:moveTo>
                  <a:cubicBezTo>
                    <a:pt x="364116" y="766640"/>
                    <a:pt x="531014" y="593895"/>
                    <a:pt x="531014" y="380837"/>
                  </a:cubicBezTo>
                  <a:cubicBezTo>
                    <a:pt x="531014" y="203334"/>
                    <a:pt x="411432" y="46974"/>
                    <a:pt x="240251" y="609"/>
                  </a:cubicBezTo>
                  <a:cubicBezTo>
                    <a:pt x="230938" y="-1906"/>
                    <a:pt x="221556" y="3601"/>
                    <a:pt x="219041" y="12778"/>
                  </a:cubicBezTo>
                  <a:cubicBezTo>
                    <a:pt x="216593" y="22024"/>
                    <a:pt x="222032" y="31542"/>
                    <a:pt x="231210" y="33989"/>
                  </a:cubicBezTo>
                  <a:cubicBezTo>
                    <a:pt x="387366" y="76274"/>
                    <a:pt x="496411" y="218902"/>
                    <a:pt x="496411" y="380837"/>
                  </a:cubicBezTo>
                  <a:cubicBezTo>
                    <a:pt x="496411" y="579007"/>
                    <a:pt x="335223" y="740194"/>
                    <a:pt x="137053" y="740194"/>
                  </a:cubicBezTo>
                  <a:cubicBezTo>
                    <a:pt x="106053" y="740194"/>
                    <a:pt x="75325" y="736251"/>
                    <a:pt x="45616" y="728365"/>
                  </a:cubicBezTo>
                  <a:cubicBezTo>
                    <a:pt x="36439" y="725918"/>
                    <a:pt x="26921" y="731493"/>
                    <a:pt x="24474" y="740670"/>
                  </a:cubicBezTo>
                  <a:cubicBezTo>
                    <a:pt x="22026" y="749916"/>
                    <a:pt x="27533" y="759366"/>
                    <a:pt x="36779" y="761813"/>
                  </a:cubicBezTo>
                  <a:cubicBezTo>
                    <a:pt x="60573" y="768067"/>
                    <a:pt x="85318" y="772146"/>
                    <a:pt x="110336" y="773846"/>
                  </a:cubicBezTo>
                  <a:lnTo>
                    <a:pt x="113327" y="774050"/>
                  </a:lnTo>
                  <a:lnTo>
                    <a:pt x="113327" y="946250"/>
                  </a:lnTo>
                  <a:lnTo>
                    <a:pt x="17336" y="946250"/>
                  </a:lnTo>
                  <a:cubicBezTo>
                    <a:pt x="7818" y="946250"/>
                    <a:pt x="0" y="954000"/>
                    <a:pt x="0" y="963586"/>
                  </a:cubicBezTo>
                  <a:cubicBezTo>
                    <a:pt x="0" y="973172"/>
                    <a:pt x="7750" y="980854"/>
                    <a:pt x="17336" y="980854"/>
                  </a:cubicBezTo>
                  <a:lnTo>
                    <a:pt x="256839" y="980854"/>
                  </a:lnTo>
                  <a:cubicBezTo>
                    <a:pt x="266357" y="980854"/>
                    <a:pt x="274107" y="973104"/>
                    <a:pt x="274107" y="963586"/>
                  </a:cubicBezTo>
                  <a:cubicBezTo>
                    <a:pt x="274107" y="954068"/>
                    <a:pt x="266357" y="946250"/>
                    <a:pt x="256839" y="946250"/>
                  </a:cubicBezTo>
                  <a:lnTo>
                    <a:pt x="147931" y="946250"/>
                  </a:lnTo>
                  <a:lnTo>
                    <a:pt x="147931" y="774186"/>
                  </a:lnTo>
                  <a:lnTo>
                    <a:pt x="151058" y="774050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5" name="Forme libre 404">
              <a:extLst>
                <a:ext uri="{FF2B5EF4-FFF2-40B4-BE49-F238E27FC236}">
                  <a16:creationId xmlns:a16="http://schemas.microsoft.com/office/drawing/2014/main" id="{F140C57B-8A43-EE49-8A21-354CC0D55E88}"/>
                </a:ext>
              </a:extLst>
            </p:cNvPr>
            <p:cNvSpPr/>
            <p:nvPr/>
          </p:nvSpPr>
          <p:spPr>
            <a:xfrm>
              <a:off x="10565295" y="4050054"/>
              <a:ext cx="610314" cy="610164"/>
            </a:xfrm>
            <a:custGeom>
              <a:avLst/>
              <a:gdLst>
                <a:gd name="connsiteX0" fmla="*/ 569406 w 610314"/>
                <a:gd name="connsiteY0" fmla="*/ 152553 h 610164"/>
                <a:gd name="connsiteX1" fmla="*/ 384221 w 610314"/>
                <a:gd name="connsiteY1" fmla="*/ 10401 h 610164"/>
                <a:gd name="connsiteX2" fmla="*/ 305293 w 610314"/>
                <a:gd name="connsiteY2" fmla="*/ 0 h 610164"/>
                <a:gd name="connsiteX3" fmla="*/ 10520 w 610314"/>
                <a:gd name="connsiteY3" fmla="*/ 226111 h 610164"/>
                <a:gd name="connsiteX4" fmla="*/ 40976 w 610314"/>
                <a:gd name="connsiteY4" fmla="*/ 457592 h 610164"/>
                <a:gd name="connsiteX5" fmla="*/ 226229 w 610314"/>
                <a:gd name="connsiteY5" fmla="*/ 599744 h 610164"/>
                <a:gd name="connsiteX6" fmla="*/ 599795 w 610314"/>
                <a:gd name="connsiteY6" fmla="*/ 384035 h 610164"/>
                <a:gd name="connsiteX7" fmla="*/ 569338 w 610314"/>
                <a:gd name="connsiteY7" fmla="*/ 152553 h 610164"/>
                <a:gd name="connsiteX8" fmla="*/ 484972 w 610314"/>
                <a:gd name="connsiteY8" fmla="*/ 100615 h 610164"/>
                <a:gd name="connsiteX9" fmla="*/ 545748 w 610314"/>
                <a:gd name="connsiteY9" fmla="*/ 177775 h 610164"/>
                <a:gd name="connsiteX10" fmla="*/ 547856 w 610314"/>
                <a:gd name="connsiteY10" fmla="*/ 181718 h 610164"/>
                <a:gd name="connsiteX11" fmla="*/ 543437 w 610314"/>
                <a:gd name="connsiteY11" fmla="*/ 182466 h 610164"/>
                <a:gd name="connsiteX12" fmla="*/ 500064 w 610314"/>
                <a:gd name="connsiteY12" fmla="*/ 186885 h 610164"/>
                <a:gd name="connsiteX13" fmla="*/ 497005 w 610314"/>
                <a:gd name="connsiteY13" fmla="*/ 187021 h 610164"/>
                <a:gd name="connsiteX14" fmla="*/ 496733 w 610314"/>
                <a:gd name="connsiteY14" fmla="*/ 183961 h 610164"/>
                <a:gd name="connsiteX15" fmla="*/ 479873 w 610314"/>
                <a:gd name="connsiteY15" fmla="*/ 104082 h 610164"/>
                <a:gd name="connsiteX16" fmla="*/ 484972 w 610314"/>
                <a:gd name="connsiteY16" fmla="*/ 100615 h 610164"/>
                <a:gd name="connsiteX17" fmla="*/ 318618 w 610314"/>
                <a:gd name="connsiteY17" fmla="*/ 324550 h 610164"/>
                <a:gd name="connsiteX18" fmla="*/ 321677 w 610314"/>
                <a:gd name="connsiteY18" fmla="*/ 325366 h 610164"/>
                <a:gd name="connsiteX19" fmla="*/ 446222 w 610314"/>
                <a:gd name="connsiteY19" fmla="*/ 358745 h 610164"/>
                <a:gd name="connsiteX20" fmla="*/ 445270 w 610314"/>
                <a:gd name="connsiteY20" fmla="*/ 361941 h 610164"/>
                <a:gd name="connsiteX21" fmla="*/ 403528 w 610314"/>
                <a:gd name="connsiteY21" fmla="*/ 458476 h 610164"/>
                <a:gd name="connsiteX22" fmla="*/ 401965 w 610314"/>
                <a:gd name="connsiteY22" fmla="*/ 461127 h 610164"/>
                <a:gd name="connsiteX23" fmla="*/ 399245 w 610314"/>
                <a:gd name="connsiteY23" fmla="*/ 459700 h 610164"/>
                <a:gd name="connsiteX24" fmla="*/ 296863 w 610314"/>
                <a:gd name="connsiteY24" fmla="*/ 417686 h 610164"/>
                <a:gd name="connsiteX25" fmla="*/ 293872 w 610314"/>
                <a:gd name="connsiteY25" fmla="*/ 416803 h 610164"/>
                <a:gd name="connsiteX26" fmla="*/ 318550 w 610314"/>
                <a:gd name="connsiteY26" fmla="*/ 324618 h 610164"/>
                <a:gd name="connsiteX27" fmla="*/ 291833 w 610314"/>
                <a:gd name="connsiteY27" fmla="*/ 285596 h 610164"/>
                <a:gd name="connsiteX28" fmla="*/ 164161 w 610314"/>
                <a:gd name="connsiteY28" fmla="*/ 251400 h 610164"/>
                <a:gd name="connsiteX29" fmla="*/ 165113 w 610314"/>
                <a:gd name="connsiteY29" fmla="*/ 248205 h 610164"/>
                <a:gd name="connsiteX30" fmla="*/ 206854 w 610314"/>
                <a:gd name="connsiteY30" fmla="*/ 151738 h 610164"/>
                <a:gd name="connsiteX31" fmla="*/ 208418 w 610314"/>
                <a:gd name="connsiteY31" fmla="*/ 149086 h 610164"/>
                <a:gd name="connsiteX32" fmla="*/ 211137 w 610314"/>
                <a:gd name="connsiteY32" fmla="*/ 150514 h 610164"/>
                <a:gd name="connsiteX33" fmla="*/ 313519 w 610314"/>
                <a:gd name="connsiteY33" fmla="*/ 192595 h 610164"/>
                <a:gd name="connsiteX34" fmla="*/ 316442 w 610314"/>
                <a:gd name="connsiteY34" fmla="*/ 193479 h 610164"/>
                <a:gd name="connsiteX35" fmla="*/ 291765 w 610314"/>
                <a:gd name="connsiteY35" fmla="*/ 285596 h 610164"/>
                <a:gd name="connsiteX36" fmla="*/ 326572 w 610314"/>
                <a:gd name="connsiteY36" fmla="*/ 294909 h 610164"/>
                <a:gd name="connsiteX37" fmla="*/ 351250 w 610314"/>
                <a:gd name="connsiteY37" fmla="*/ 202725 h 610164"/>
                <a:gd name="connsiteX38" fmla="*/ 354241 w 610314"/>
                <a:gd name="connsiteY38" fmla="*/ 203405 h 610164"/>
                <a:gd name="connsiteX39" fmla="*/ 463965 w 610314"/>
                <a:gd name="connsiteY39" fmla="*/ 218225 h 610164"/>
                <a:gd name="connsiteX40" fmla="*/ 467024 w 610314"/>
                <a:gd name="connsiteY40" fmla="*/ 218361 h 610164"/>
                <a:gd name="connsiteX41" fmla="*/ 467024 w 610314"/>
                <a:gd name="connsiteY41" fmla="*/ 221420 h 610164"/>
                <a:gd name="connsiteX42" fmla="*/ 454923 w 610314"/>
                <a:gd name="connsiteY42" fmla="*/ 325842 h 610164"/>
                <a:gd name="connsiteX43" fmla="*/ 454176 w 610314"/>
                <a:gd name="connsiteY43" fmla="*/ 329105 h 610164"/>
                <a:gd name="connsiteX44" fmla="*/ 326504 w 610314"/>
                <a:gd name="connsiteY44" fmla="*/ 294909 h 610164"/>
                <a:gd name="connsiteX45" fmla="*/ 392923 w 610314"/>
                <a:gd name="connsiteY45" fmla="*/ 47316 h 610164"/>
                <a:gd name="connsiteX46" fmla="*/ 396186 w 610314"/>
                <a:gd name="connsiteY46" fmla="*/ 48472 h 610164"/>
                <a:gd name="connsiteX47" fmla="*/ 413998 w 610314"/>
                <a:gd name="connsiteY47" fmla="*/ 55406 h 610164"/>
                <a:gd name="connsiteX48" fmla="*/ 414949 w 610314"/>
                <a:gd name="connsiteY48" fmla="*/ 56018 h 610164"/>
                <a:gd name="connsiteX49" fmla="*/ 465257 w 610314"/>
                <a:gd name="connsiteY49" fmla="*/ 183486 h 610164"/>
                <a:gd name="connsiteX50" fmla="*/ 465597 w 610314"/>
                <a:gd name="connsiteY50" fmla="*/ 187089 h 610164"/>
                <a:gd name="connsiteX51" fmla="*/ 461926 w 610314"/>
                <a:gd name="connsiteY51" fmla="*/ 186953 h 610164"/>
                <a:gd name="connsiteX52" fmla="*/ 362399 w 610314"/>
                <a:gd name="connsiteY52" fmla="*/ 173696 h 610164"/>
                <a:gd name="connsiteX53" fmla="*/ 359136 w 610314"/>
                <a:gd name="connsiteY53" fmla="*/ 172948 h 610164"/>
                <a:gd name="connsiteX54" fmla="*/ 392855 w 610314"/>
                <a:gd name="connsiteY54" fmla="*/ 47248 h 610164"/>
                <a:gd name="connsiteX55" fmla="*/ 334730 w 610314"/>
                <a:gd name="connsiteY55" fmla="*/ 34535 h 610164"/>
                <a:gd name="connsiteX56" fmla="*/ 335274 w 610314"/>
                <a:gd name="connsiteY56" fmla="*/ 34399 h 610164"/>
                <a:gd name="connsiteX57" fmla="*/ 335885 w 610314"/>
                <a:gd name="connsiteY57" fmla="*/ 34399 h 610164"/>
                <a:gd name="connsiteX58" fmla="*/ 354785 w 610314"/>
                <a:gd name="connsiteY58" fmla="*/ 37391 h 610164"/>
                <a:gd name="connsiteX59" fmla="*/ 358184 w 610314"/>
                <a:gd name="connsiteY59" fmla="*/ 38002 h 610164"/>
                <a:gd name="connsiteX60" fmla="*/ 324464 w 610314"/>
                <a:gd name="connsiteY60" fmla="*/ 163703 h 610164"/>
                <a:gd name="connsiteX61" fmla="*/ 321269 w 610314"/>
                <a:gd name="connsiteY61" fmla="*/ 162751 h 610164"/>
                <a:gd name="connsiteX62" fmla="*/ 228473 w 610314"/>
                <a:gd name="connsiteY62" fmla="*/ 124477 h 610164"/>
                <a:gd name="connsiteX63" fmla="*/ 225277 w 610314"/>
                <a:gd name="connsiteY63" fmla="*/ 122777 h 610164"/>
                <a:gd name="connsiteX64" fmla="*/ 227385 w 610314"/>
                <a:gd name="connsiteY64" fmla="*/ 119786 h 610164"/>
                <a:gd name="connsiteX65" fmla="*/ 334730 w 610314"/>
                <a:gd name="connsiteY65" fmla="*/ 34535 h 610164"/>
                <a:gd name="connsiteX66" fmla="*/ 160558 w 610314"/>
                <a:gd name="connsiteY66" fmla="*/ 74577 h 610164"/>
                <a:gd name="connsiteX67" fmla="*/ 251723 w 610314"/>
                <a:gd name="connsiteY67" fmla="*/ 38138 h 610164"/>
                <a:gd name="connsiteX68" fmla="*/ 254442 w 610314"/>
                <a:gd name="connsiteY68" fmla="*/ 43713 h 610164"/>
                <a:gd name="connsiteX69" fmla="*/ 199920 w 610314"/>
                <a:gd name="connsiteY69" fmla="*/ 104422 h 610164"/>
                <a:gd name="connsiteX70" fmla="*/ 198152 w 610314"/>
                <a:gd name="connsiteY70" fmla="*/ 106937 h 610164"/>
                <a:gd name="connsiteX71" fmla="*/ 195569 w 610314"/>
                <a:gd name="connsiteY71" fmla="*/ 105305 h 610164"/>
                <a:gd name="connsiteX72" fmla="*/ 160218 w 610314"/>
                <a:gd name="connsiteY72" fmla="*/ 79744 h 610164"/>
                <a:gd name="connsiteX73" fmla="*/ 156751 w 610314"/>
                <a:gd name="connsiteY73" fmla="*/ 76957 h 610164"/>
                <a:gd name="connsiteX74" fmla="*/ 160490 w 610314"/>
                <a:gd name="connsiteY74" fmla="*/ 74577 h 610164"/>
                <a:gd name="connsiteX75" fmla="*/ 49814 w 610314"/>
                <a:gd name="connsiteY75" fmla="*/ 399059 h 610164"/>
                <a:gd name="connsiteX76" fmla="*/ 48862 w 610314"/>
                <a:gd name="connsiteY76" fmla="*/ 396476 h 610164"/>
                <a:gd name="connsiteX77" fmla="*/ 37985 w 610314"/>
                <a:gd name="connsiteY77" fmla="*/ 252896 h 610164"/>
                <a:gd name="connsiteX78" fmla="*/ 38665 w 610314"/>
                <a:gd name="connsiteY78" fmla="*/ 249565 h 610164"/>
                <a:gd name="connsiteX79" fmla="*/ 126566 w 610314"/>
                <a:gd name="connsiteY79" fmla="*/ 273087 h 610164"/>
                <a:gd name="connsiteX80" fmla="*/ 125819 w 610314"/>
                <a:gd name="connsiteY80" fmla="*/ 276078 h 610164"/>
                <a:gd name="connsiteX81" fmla="*/ 112154 w 610314"/>
                <a:gd name="connsiteY81" fmla="*/ 388862 h 610164"/>
                <a:gd name="connsiteX82" fmla="*/ 112154 w 610314"/>
                <a:gd name="connsiteY82" fmla="*/ 391921 h 610164"/>
                <a:gd name="connsiteX83" fmla="*/ 109095 w 610314"/>
                <a:gd name="connsiteY83" fmla="*/ 392057 h 610164"/>
                <a:gd name="connsiteX84" fmla="*/ 52397 w 610314"/>
                <a:gd name="connsiteY84" fmla="*/ 398583 h 610164"/>
                <a:gd name="connsiteX85" fmla="*/ 49746 w 610314"/>
                <a:gd name="connsiteY85" fmla="*/ 399127 h 610164"/>
                <a:gd name="connsiteX86" fmla="*/ 125479 w 610314"/>
                <a:gd name="connsiteY86" fmla="*/ 509463 h 610164"/>
                <a:gd name="connsiteX87" fmla="*/ 64702 w 610314"/>
                <a:gd name="connsiteY87" fmla="*/ 432303 h 610164"/>
                <a:gd name="connsiteX88" fmla="*/ 62595 w 610314"/>
                <a:gd name="connsiteY88" fmla="*/ 428360 h 610164"/>
                <a:gd name="connsiteX89" fmla="*/ 66945 w 610314"/>
                <a:gd name="connsiteY89" fmla="*/ 427612 h 610164"/>
                <a:gd name="connsiteX90" fmla="*/ 110319 w 610314"/>
                <a:gd name="connsiteY90" fmla="*/ 423193 h 610164"/>
                <a:gd name="connsiteX91" fmla="*/ 113378 w 610314"/>
                <a:gd name="connsiteY91" fmla="*/ 423057 h 610164"/>
                <a:gd name="connsiteX92" fmla="*/ 113650 w 610314"/>
                <a:gd name="connsiteY92" fmla="*/ 426116 h 610164"/>
                <a:gd name="connsiteX93" fmla="*/ 130509 w 610314"/>
                <a:gd name="connsiteY93" fmla="*/ 505996 h 610164"/>
                <a:gd name="connsiteX94" fmla="*/ 125411 w 610314"/>
                <a:gd name="connsiteY94" fmla="*/ 509463 h 610164"/>
                <a:gd name="connsiteX95" fmla="*/ 134520 w 610314"/>
                <a:gd name="connsiteY95" fmla="*/ 243378 h 610164"/>
                <a:gd name="connsiteX96" fmla="*/ 46619 w 610314"/>
                <a:gd name="connsiteY96" fmla="*/ 219856 h 610164"/>
                <a:gd name="connsiteX97" fmla="*/ 47706 w 610314"/>
                <a:gd name="connsiteY97" fmla="*/ 216593 h 610164"/>
                <a:gd name="connsiteX98" fmla="*/ 128946 w 610314"/>
                <a:gd name="connsiteY98" fmla="*/ 97623 h 610164"/>
                <a:gd name="connsiteX99" fmla="*/ 131053 w 610314"/>
                <a:gd name="connsiteY99" fmla="*/ 95856 h 610164"/>
                <a:gd name="connsiteX100" fmla="*/ 133093 w 610314"/>
                <a:gd name="connsiteY100" fmla="*/ 97691 h 610164"/>
                <a:gd name="connsiteX101" fmla="*/ 178913 w 610314"/>
                <a:gd name="connsiteY101" fmla="*/ 131683 h 610164"/>
                <a:gd name="connsiteX102" fmla="*/ 181497 w 610314"/>
                <a:gd name="connsiteY102" fmla="*/ 133314 h 610164"/>
                <a:gd name="connsiteX103" fmla="*/ 180001 w 610314"/>
                <a:gd name="connsiteY103" fmla="*/ 135966 h 610164"/>
                <a:gd name="connsiteX104" fmla="*/ 135472 w 610314"/>
                <a:gd name="connsiteY104" fmla="*/ 240455 h 610164"/>
                <a:gd name="connsiteX105" fmla="*/ 134588 w 610314"/>
                <a:gd name="connsiteY105" fmla="*/ 243446 h 610164"/>
                <a:gd name="connsiteX106" fmla="*/ 143426 w 610314"/>
                <a:gd name="connsiteY106" fmla="*/ 388658 h 610164"/>
                <a:gd name="connsiteX107" fmla="*/ 155527 w 610314"/>
                <a:gd name="connsiteY107" fmla="*/ 284236 h 610164"/>
                <a:gd name="connsiteX108" fmla="*/ 156275 w 610314"/>
                <a:gd name="connsiteY108" fmla="*/ 280973 h 610164"/>
                <a:gd name="connsiteX109" fmla="*/ 283947 w 610314"/>
                <a:gd name="connsiteY109" fmla="*/ 315168 h 610164"/>
                <a:gd name="connsiteX110" fmla="*/ 259269 w 610314"/>
                <a:gd name="connsiteY110" fmla="*/ 407285 h 610164"/>
                <a:gd name="connsiteX111" fmla="*/ 256278 w 610314"/>
                <a:gd name="connsiteY111" fmla="*/ 406605 h 610164"/>
                <a:gd name="connsiteX112" fmla="*/ 146553 w 610314"/>
                <a:gd name="connsiteY112" fmla="*/ 391785 h 610164"/>
                <a:gd name="connsiteX113" fmla="*/ 143494 w 610314"/>
                <a:gd name="connsiteY113" fmla="*/ 391649 h 610164"/>
                <a:gd name="connsiteX114" fmla="*/ 143494 w 610314"/>
                <a:gd name="connsiteY114" fmla="*/ 388590 h 610164"/>
                <a:gd name="connsiteX115" fmla="*/ 217595 w 610314"/>
                <a:gd name="connsiteY115" fmla="*/ 562762 h 610164"/>
                <a:gd name="connsiteX116" fmla="*/ 214332 w 610314"/>
                <a:gd name="connsiteY116" fmla="*/ 561606 h 610164"/>
                <a:gd name="connsiteX117" fmla="*/ 196521 w 610314"/>
                <a:gd name="connsiteY117" fmla="*/ 554672 h 610164"/>
                <a:gd name="connsiteX118" fmla="*/ 195569 w 610314"/>
                <a:gd name="connsiteY118" fmla="*/ 554060 h 610164"/>
                <a:gd name="connsiteX119" fmla="*/ 145262 w 610314"/>
                <a:gd name="connsiteY119" fmla="*/ 426524 h 610164"/>
                <a:gd name="connsiteX120" fmla="*/ 144922 w 610314"/>
                <a:gd name="connsiteY120" fmla="*/ 422921 h 610164"/>
                <a:gd name="connsiteX121" fmla="*/ 148593 w 610314"/>
                <a:gd name="connsiteY121" fmla="*/ 423057 h 610164"/>
                <a:gd name="connsiteX122" fmla="*/ 248120 w 610314"/>
                <a:gd name="connsiteY122" fmla="*/ 436382 h 610164"/>
                <a:gd name="connsiteX123" fmla="*/ 251383 w 610314"/>
                <a:gd name="connsiteY123" fmla="*/ 437129 h 610164"/>
                <a:gd name="connsiteX124" fmla="*/ 217663 w 610314"/>
                <a:gd name="connsiteY124" fmla="*/ 562830 h 610164"/>
                <a:gd name="connsiteX125" fmla="*/ 275789 w 610314"/>
                <a:gd name="connsiteY125" fmla="*/ 575542 h 610164"/>
                <a:gd name="connsiteX126" fmla="*/ 275245 w 610314"/>
                <a:gd name="connsiteY126" fmla="*/ 575678 h 610164"/>
                <a:gd name="connsiteX127" fmla="*/ 274701 w 610314"/>
                <a:gd name="connsiteY127" fmla="*/ 575678 h 610164"/>
                <a:gd name="connsiteX128" fmla="*/ 255734 w 610314"/>
                <a:gd name="connsiteY128" fmla="*/ 572687 h 610164"/>
                <a:gd name="connsiteX129" fmla="*/ 252335 w 610314"/>
                <a:gd name="connsiteY129" fmla="*/ 572075 h 610164"/>
                <a:gd name="connsiteX130" fmla="*/ 285986 w 610314"/>
                <a:gd name="connsiteY130" fmla="*/ 446375 h 610164"/>
                <a:gd name="connsiteX131" fmla="*/ 289181 w 610314"/>
                <a:gd name="connsiteY131" fmla="*/ 447327 h 610164"/>
                <a:gd name="connsiteX132" fmla="*/ 381978 w 610314"/>
                <a:gd name="connsiteY132" fmla="*/ 485601 h 610164"/>
                <a:gd name="connsiteX133" fmla="*/ 385173 w 610314"/>
                <a:gd name="connsiteY133" fmla="*/ 487301 h 610164"/>
                <a:gd name="connsiteX134" fmla="*/ 383066 w 610314"/>
                <a:gd name="connsiteY134" fmla="*/ 490292 h 610164"/>
                <a:gd name="connsiteX135" fmla="*/ 275721 w 610314"/>
                <a:gd name="connsiteY135" fmla="*/ 575610 h 610164"/>
                <a:gd name="connsiteX136" fmla="*/ 449961 w 610314"/>
                <a:gd name="connsiteY136" fmla="*/ 535501 h 610164"/>
                <a:gd name="connsiteX137" fmla="*/ 358728 w 610314"/>
                <a:gd name="connsiteY137" fmla="*/ 571939 h 610164"/>
                <a:gd name="connsiteX138" fmla="*/ 356008 w 610314"/>
                <a:gd name="connsiteY138" fmla="*/ 566365 h 610164"/>
                <a:gd name="connsiteX139" fmla="*/ 410531 w 610314"/>
                <a:gd name="connsiteY139" fmla="*/ 505588 h 610164"/>
                <a:gd name="connsiteX140" fmla="*/ 412298 w 610314"/>
                <a:gd name="connsiteY140" fmla="*/ 503073 h 610164"/>
                <a:gd name="connsiteX141" fmla="*/ 414881 w 610314"/>
                <a:gd name="connsiteY141" fmla="*/ 504772 h 610164"/>
                <a:gd name="connsiteX142" fmla="*/ 450233 w 610314"/>
                <a:gd name="connsiteY142" fmla="*/ 530334 h 610164"/>
                <a:gd name="connsiteX143" fmla="*/ 453700 w 610314"/>
                <a:gd name="connsiteY143" fmla="*/ 533121 h 610164"/>
                <a:gd name="connsiteX144" fmla="*/ 449893 w 610314"/>
                <a:gd name="connsiteY144" fmla="*/ 535501 h 610164"/>
                <a:gd name="connsiteX145" fmla="*/ 562744 w 610314"/>
                <a:gd name="connsiteY145" fmla="*/ 393417 h 610164"/>
                <a:gd name="connsiteX146" fmla="*/ 481505 w 610314"/>
                <a:gd name="connsiteY146" fmla="*/ 512318 h 610164"/>
                <a:gd name="connsiteX147" fmla="*/ 479397 w 610314"/>
                <a:gd name="connsiteY147" fmla="*/ 514086 h 610164"/>
                <a:gd name="connsiteX148" fmla="*/ 477358 w 610314"/>
                <a:gd name="connsiteY148" fmla="*/ 512318 h 610164"/>
                <a:gd name="connsiteX149" fmla="*/ 431537 w 610314"/>
                <a:gd name="connsiteY149" fmla="*/ 478327 h 610164"/>
                <a:gd name="connsiteX150" fmla="*/ 428954 w 610314"/>
                <a:gd name="connsiteY150" fmla="*/ 476695 h 610164"/>
                <a:gd name="connsiteX151" fmla="*/ 430450 w 610314"/>
                <a:gd name="connsiteY151" fmla="*/ 474044 h 610164"/>
                <a:gd name="connsiteX152" fmla="*/ 475046 w 610314"/>
                <a:gd name="connsiteY152" fmla="*/ 369555 h 610164"/>
                <a:gd name="connsiteX153" fmla="*/ 475930 w 610314"/>
                <a:gd name="connsiteY153" fmla="*/ 366563 h 610164"/>
                <a:gd name="connsiteX154" fmla="*/ 563832 w 610314"/>
                <a:gd name="connsiteY154" fmla="*/ 390085 h 610164"/>
                <a:gd name="connsiteX155" fmla="*/ 562744 w 610314"/>
                <a:gd name="connsiteY155" fmla="*/ 393349 h 610164"/>
                <a:gd name="connsiteX156" fmla="*/ 572466 w 610314"/>
                <a:gd name="connsiteY156" fmla="*/ 357182 h 610164"/>
                <a:gd name="connsiteX157" fmla="*/ 571854 w 610314"/>
                <a:gd name="connsiteY157" fmla="*/ 360513 h 610164"/>
                <a:gd name="connsiteX158" fmla="*/ 483952 w 610314"/>
                <a:gd name="connsiteY158" fmla="*/ 336991 h 610164"/>
                <a:gd name="connsiteX159" fmla="*/ 484632 w 610314"/>
                <a:gd name="connsiteY159" fmla="*/ 334000 h 610164"/>
                <a:gd name="connsiteX160" fmla="*/ 498296 w 610314"/>
                <a:gd name="connsiteY160" fmla="*/ 221216 h 610164"/>
                <a:gd name="connsiteX161" fmla="*/ 498296 w 610314"/>
                <a:gd name="connsiteY161" fmla="*/ 218157 h 610164"/>
                <a:gd name="connsiteX162" fmla="*/ 501356 w 610314"/>
                <a:gd name="connsiteY162" fmla="*/ 218021 h 610164"/>
                <a:gd name="connsiteX163" fmla="*/ 558053 w 610314"/>
                <a:gd name="connsiteY163" fmla="*/ 211495 h 610164"/>
                <a:gd name="connsiteX164" fmla="*/ 560705 w 610314"/>
                <a:gd name="connsiteY164" fmla="*/ 210951 h 610164"/>
                <a:gd name="connsiteX165" fmla="*/ 561656 w 610314"/>
                <a:gd name="connsiteY165" fmla="*/ 213534 h 610164"/>
                <a:gd name="connsiteX166" fmla="*/ 572466 w 610314"/>
                <a:gd name="connsiteY166" fmla="*/ 357114 h 61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610314" h="610164">
                  <a:moveTo>
                    <a:pt x="569406" y="152553"/>
                  </a:moveTo>
                  <a:cubicBezTo>
                    <a:pt x="528685" y="81987"/>
                    <a:pt x="462877" y="31544"/>
                    <a:pt x="384221" y="10401"/>
                  </a:cubicBezTo>
                  <a:cubicBezTo>
                    <a:pt x="357844" y="3331"/>
                    <a:pt x="331399" y="0"/>
                    <a:pt x="305293" y="0"/>
                  </a:cubicBezTo>
                  <a:cubicBezTo>
                    <a:pt x="170619" y="0"/>
                    <a:pt x="47027" y="90009"/>
                    <a:pt x="10520" y="226111"/>
                  </a:cubicBezTo>
                  <a:cubicBezTo>
                    <a:pt x="-10555" y="304835"/>
                    <a:pt x="254" y="387026"/>
                    <a:pt x="40976" y="457592"/>
                  </a:cubicBezTo>
                  <a:cubicBezTo>
                    <a:pt x="81698" y="528158"/>
                    <a:pt x="147505" y="578602"/>
                    <a:pt x="226229" y="599744"/>
                  </a:cubicBezTo>
                  <a:cubicBezTo>
                    <a:pt x="388640" y="643253"/>
                    <a:pt x="556286" y="546514"/>
                    <a:pt x="599795" y="384035"/>
                  </a:cubicBezTo>
                  <a:cubicBezTo>
                    <a:pt x="620869" y="305311"/>
                    <a:pt x="610060" y="223120"/>
                    <a:pt x="569338" y="152553"/>
                  </a:cubicBezTo>
                  <a:close/>
                  <a:moveTo>
                    <a:pt x="484972" y="100615"/>
                  </a:moveTo>
                  <a:cubicBezTo>
                    <a:pt x="509785" y="122505"/>
                    <a:pt x="530248" y="148474"/>
                    <a:pt x="545748" y="177775"/>
                  </a:cubicBezTo>
                  <a:lnTo>
                    <a:pt x="547856" y="181718"/>
                  </a:lnTo>
                  <a:lnTo>
                    <a:pt x="543437" y="182466"/>
                  </a:lnTo>
                  <a:cubicBezTo>
                    <a:pt x="529637" y="184709"/>
                    <a:pt x="515020" y="186205"/>
                    <a:pt x="500064" y="186885"/>
                  </a:cubicBezTo>
                  <a:lnTo>
                    <a:pt x="497005" y="187021"/>
                  </a:lnTo>
                  <a:lnTo>
                    <a:pt x="496733" y="183961"/>
                  </a:lnTo>
                  <a:cubicBezTo>
                    <a:pt x="494149" y="154729"/>
                    <a:pt x="488507" y="127876"/>
                    <a:pt x="479873" y="104082"/>
                  </a:cubicBezTo>
                  <a:lnTo>
                    <a:pt x="484972" y="100615"/>
                  </a:lnTo>
                  <a:close/>
                  <a:moveTo>
                    <a:pt x="318618" y="324550"/>
                  </a:moveTo>
                  <a:lnTo>
                    <a:pt x="321677" y="325366"/>
                  </a:lnTo>
                  <a:lnTo>
                    <a:pt x="446222" y="358745"/>
                  </a:lnTo>
                  <a:lnTo>
                    <a:pt x="445270" y="361941"/>
                  </a:lnTo>
                  <a:cubicBezTo>
                    <a:pt x="434529" y="396680"/>
                    <a:pt x="420524" y="429175"/>
                    <a:pt x="403528" y="458476"/>
                  </a:cubicBezTo>
                  <a:lnTo>
                    <a:pt x="401965" y="461127"/>
                  </a:lnTo>
                  <a:lnTo>
                    <a:pt x="399245" y="459700"/>
                  </a:lnTo>
                  <a:cubicBezTo>
                    <a:pt x="367837" y="442908"/>
                    <a:pt x="333370" y="428768"/>
                    <a:pt x="296863" y="417686"/>
                  </a:cubicBezTo>
                  <a:lnTo>
                    <a:pt x="293872" y="416803"/>
                  </a:lnTo>
                  <a:lnTo>
                    <a:pt x="318550" y="324618"/>
                  </a:lnTo>
                  <a:close/>
                  <a:moveTo>
                    <a:pt x="291833" y="285596"/>
                  </a:moveTo>
                  <a:lnTo>
                    <a:pt x="164161" y="251400"/>
                  </a:lnTo>
                  <a:lnTo>
                    <a:pt x="165113" y="248205"/>
                  </a:lnTo>
                  <a:cubicBezTo>
                    <a:pt x="175786" y="213602"/>
                    <a:pt x="189858" y="181106"/>
                    <a:pt x="206854" y="151738"/>
                  </a:cubicBezTo>
                  <a:lnTo>
                    <a:pt x="208418" y="149086"/>
                  </a:lnTo>
                  <a:lnTo>
                    <a:pt x="211137" y="150514"/>
                  </a:lnTo>
                  <a:cubicBezTo>
                    <a:pt x="242341" y="167238"/>
                    <a:pt x="276808" y="181378"/>
                    <a:pt x="313519" y="192595"/>
                  </a:cubicBezTo>
                  <a:lnTo>
                    <a:pt x="316442" y="193479"/>
                  </a:lnTo>
                  <a:lnTo>
                    <a:pt x="291765" y="285596"/>
                  </a:lnTo>
                  <a:close/>
                  <a:moveTo>
                    <a:pt x="326572" y="294909"/>
                  </a:moveTo>
                  <a:lnTo>
                    <a:pt x="351250" y="202725"/>
                  </a:lnTo>
                  <a:lnTo>
                    <a:pt x="354241" y="203405"/>
                  </a:lnTo>
                  <a:cubicBezTo>
                    <a:pt x="391631" y="212038"/>
                    <a:pt x="428546" y="217001"/>
                    <a:pt x="463965" y="218225"/>
                  </a:cubicBezTo>
                  <a:lnTo>
                    <a:pt x="467024" y="218361"/>
                  </a:lnTo>
                  <a:lnTo>
                    <a:pt x="467024" y="221420"/>
                  </a:lnTo>
                  <a:cubicBezTo>
                    <a:pt x="467024" y="255343"/>
                    <a:pt x="463013" y="290491"/>
                    <a:pt x="454923" y="325842"/>
                  </a:cubicBezTo>
                  <a:lnTo>
                    <a:pt x="454176" y="329105"/>
                  </a:lnTo>
                  <a:lnTo>
                    <a:pt x="326504" y="294909"/>
                  </a:lnTo>
                  <a:close/>
                  <a:moveTo>
                    <a:pt x="392923" y="47316"/>
                  </a:moveTo>
                  <a:lnTo>
                    <a:pt x="396186" y="48472"/>
                  </a:lnTo>
                  <a:cubicBezTo>
                    <a:pt x="402509" y="50715"/>
                    <a:pt x="408491" y="53027"/>
                    <a:pt x="413998" y="55406"/>
                  </a:cubicBezTo>
                  <a:lnTo>
                    <a:pt x="414949" y="56018"/>
                  </a:lnTo>
                  <a:cubicBezTo>
                    <a:pt x="441871" y="81987"/>
                    <a:pt x="459750" y="127264"/>
                    <a:pt x="465257" y="183486"/>
                  </a:cubicBezTo>
                  <a:lnTo>
                    <a:pt x="465597" y="187089"/>
                  </a:lnTo>
                  <a:lnTo>
                    <a:pt x="461926" y="186953"/>
                  </a:lnTo>
                  <a:cubicBezTo>
                    <a:pt x="429702" y="185865"/>
                    <a:pt x="396186" y="181378"/>
                    <a:pt x="362399" y="173696"/>
                  </a:cubicBezTo>
                  <a:lnTo>
                    <a:pt x="359136" y="172948"/>
                  </a:lnTo>
                  <a:lnTo>
                    <a:pt x="392855" y="47248"/>
                  </a:lnTo>
                  <a:close/>
                  <a:moveTo>
                    <a:pt x="334730" y="34535"/>
                  </a:moveTo>
                  <a:lnTo>
                    <a:pt x="335274" y="34399"/>
                  </a:lnTo>
                  <a:lnTo>
                    <a:pt x="335885" y="34399"/>
                  </a:lnTo>
                  <a:cubicBezTo>
                    <a:pt x="342140" y="35215"/>
                    <a:pt x="348530" y="36167"/>
                    <a:pt x="354785" y="37391"/>
                  </a:cubicBezTo>
                  <a:lnTo>
                    <a:pt x="358184" y="38002"/>
                  </a:lnTo>
                  <a:lnTo>
                    <a:pt x="324464" y="163703"/>
                  </a:lnTo>
                  <a:lnTo>
                    <a:pt x="321269" y="162751"/>
                  </a:lnTo>
                  <a:cubicBezTo>
                    <a:pt x="288162" y="152485"/>
                    <a:pt x="256957" y="139637"/>
                    <a:pt x="228473" y="124477"/>
                  </a:cubicBezTo>
                  <a:lnTo>
                    <a:pt x="225277" y="122777"/>
                  </a:lnTo>
                  <a:lnTo>
                    <a:pt x="227385" y="119786"/>
                  </a:lnTo>
                  <a:cubicBezTo>
                    <a:pt x="260289" y="73761"/>
                    <a:pt x="298427" y="43509"/>
                    <a:pt x="334730" y="34535"/>
                  </a:cubicBezTo>
                  <a:close/>
                  <a:moveTo>
                    <a:pt x="160558" y="74577"/>
                  </a:moveTo>
                  <a:cubicBezTo>
                    <a:pt x="188703" y="56902"/>
                    <a:pt x="219363" y="44665"/>
                    <a:pt x="251723" y="38138"/>
                  </a:cubicBezTo>
                  <a:lnTo>
                    <a:pt x="254442" y="43713"/>
                  </a:lnTo>
                  <a:cubicBezTo>
                    <a:pt x="235135" y="59961"/>
                    <a:pt x="216780" y="80356"/>
                    <a:pt x="199920" y="104422"/>
                  </a:cubicBezTo>
                  <a:lnTo>
                    <a:pt x="198152" y="106937"/>
                  </a:lnTo>
                  <a:lnTo>
                    <a:pt x="195569" y="105305"/>
                  </a:lnTo>
                  <a:cubicBezTo>
                    <a:pt x="182652" y="97011"/>
                    <a:pt x="170755" y="88378"/>
                    <a:pt x="160218" y="79744"/>
                  </a:cubicBezTo>
                  <a:lnTo>
                    <a:pt x="156751" y="76957"/>
                  </a:lnTo>
                  <a:lnTo>
                    <a:pt x="160490" y="74577"/>
                  </a:lnTo>
                  <a:close/>
                  <a:moveTo>
                    <a:pt x="49814" y="399059"/>
                  </a:moveTo>
                  <a:lnTo>
                    <a:pt x="48862" y="396476"/>
                  </a:lnTo>
                  <a:cubicBezTo>
                    <a:pt x="32342" y="350519"/>
                    <a:pt x="28603" y="300824"/>
                    <a:pt x="37985" y="252896"/>
                  </a:cubicBezTo>
                  <a:lnTo>
                    <a:pt x="38665" y="249565"/>
                  </a:lnTo>
                  <a:lnTo>
                    <a:pt x="126566" y="273087"/>
                  </a:lnTo>
                  <a:lnTo>
                    <a:pt x="125819" y="276078"/>
                  </a:lnTo>
                  <a:cubicBezTo>
                    <a:pt x="116845" y="314420"/>
                    <a:pt x="112290" y="352355"/>
                    <a:pt x="112154" y="388862"/>
                  </a:cubicBezTo>
                  <a:lnTo>
                    <a:pt x="112154" y="391921"/>
                  </a:lnTo>
                  <a:cubicBezTo>
                    <a:pt x="112154" y="391921"/>
                    <a:pt x="109095" y="392057"/>
                    <a:pt x="109095" y="392057"/>
                  </a:cubicBezTo>
                  <a:cubicBezTo>
                    <a:pt x="89176" y="392941"/>
                    <a:pt x="70141" y="395184"/>
                    <a:pt x="52397" y="398583"/>
                  </a:cubicBezTo>
                  <a:lnTo>
                    <a:pt x="49746" y="399127"/>
                  </a:lnTo>
                  <a:close/>
                  <a:moveTo>
                    <a:pt x="125479" y="509463"/>
                  </a:moveTo>
                  <a:cubicBezTo>
                    <a:pt x="100665" y="487573"/>
                    <a:pt x="80202" y="461603"/>
                    <a:pt x="64702" y="432303"/>
                  </a:cubicBezTo>
                  <a:lnTo>
                    <a:pt x="62595" y="428360"/>
                  </a:lnTo>
                  <a:lnTo>
                    <a:pt x="66945" y="427612"/>
                  </a:lnTo>
                  <a:cubicBezTo>
                    <a:pt x="80406" y="425436"/>
                    <a:pt x="94954" y="423941"/>
                    <a:pt x="110319" y="423193"/>
                  </a:cubicBezTo>
                  <a:lnTo>
                    <a:pt x="113378" y="423057"/>
                  </a:lnTo>
                  <a:lnTo>
                    <a:pt x="113650" y="426116"/>
                  </a:lnTo>
                  <a:cubicBezTo>
                    <a:pt x="116165" y="455281"/>
                    <a:pt x="121876" y="482134"/>
                    <a:pt x="130509" y="505996"/>
                  </a:cubicBezTo>
                  <a:lnTo>
                    <a:pt x="125411" y="509463"/>
                  </a:lnTo>
                  <a:close/>
                  <a:moveTo>
                    <a:pt x="134520" y="243378"/>
                  </a:moveTo>
                  <a:lnTo>
                    <a:pt x="46619" y="219856"/>
                  </a:lnTo>
                  <a:lnTo>
                    <a:pt x="47706" y="216593"/>
                  </a:lnTo>
                  <a:cubicBezTo>
                    <a:pt x="63546" y="170365"/>
                    <a:pt x="91623" y="129235"/>
                    <a:pt x="128946" y="97623"/>
                  </a:cubicBezTo>
                  <a:lnTo>
                    <a:pt x="131053" y="95856"/>
                  </a:lnTo>
                  <a:lnTo>
                    <a:pt x="133093" y="97691"/>
                  </a:lnTo>
                  <a:cubicBezTo>
                    <a:pt x="146689" y="109452"/>
                    <a:pt x="162121" y="120941"/>
                    <a:pt x="178913" y="131683"/>
                  </a:cubicBezTo>
                  <a:lnTo>
                    <a:pt x="181497" y="133314"/>
                  </a:lnTo>
                  <a:lnTo>
                    <a:pt x="180001" y="135966"/>
                  </a:lnTo>
                  <a:cubicBezTo>
                    <a:pt x="161917" y="167578"/>
                    <a:pt x="146893" y="202725"/>
                    <a:pt x="135472" y="240455"/>
                  </a:cubicBezTo>
                  <a:lnTo>
                    <a:pt x="134588" y="243446"/>
                  </a:lnTo>
                  <a:close/>
                  <a:moveTo>
                    <a:pt x="143426" y="388658"/>
                  </a:moveTo>
                  <a:cubicBezTo>
                    <a:pt x="143426" y="354666"/>
                    <a:pt x="147437" y="319519"/>
                    <a:pt x="155527" y="284236"/>
                  </a:cubicBezTo>
                  <a:lnTo>
                    <a:pt x="156275" y="280973"/>
                  </a:lnTo>
                  <a:lnTo>
                    <a:pt x="283947" y="315168"/>
                  </a:lnTo>
                  <a:lnTo>
                    <a:pt x="259269" y="407285"/>
                  </a:lnTo>
                  <a:lnTo>
                    <a:pt x="256278" y="406605"/>
                  </a:lnTo>
                  <a:cubicBezTo>
                    <a:pt x="219159" y="398039"/>
                    <a:pt x="182244" y="393009"/>
                    <a:pt x="146553" y="391785"/>
                  </a:cubicBezTo>
                  <a:lnTo>
                    <a:pt x="143494" y="391649"/>
                  </a:lnTo>
                  <a:lnTo>
                    <a:pt x="143494" y="388590"/>
                  </a:lnTo>
                  <a:close/>
                  <a:moveTo>
                    <a:pt x="217595" y="562762"/>
                  </a:moveTo>
                  <a:lnTo>
                    <a:pt x="214332" y="561606"/>
                  </a:lnTo>
                  <a:cubicBezTo>
                    <a:pt x="207806" y="559295"/>
                    <a:pt x="201959" y="557051"/>
                    <a:pt x="196521" y="554672"/>
                  </a:cubicBezTo>
                  <a:lnTo>
                    <a:pt x="195569" y="554060"/>
                  </a:lnTo>
                  <a:cubicBezTo>
                    <a:pt x="168648" y="528158"/>
                    <a:pt x="150768" y="482882"/>
                    <a:pt x="145262" y="426524"/>
                  </a:cubicBezTo>
                  <a:lnTo>
                    <a:pt x="144922" y="422921"/>
                  </a:lnTo>
                  <a:lnTo>
                    <a:pt x="148593" y="423057"/>
                  </a:lnTo>
                  <a:cubicBezTo>
                    <a:pt x="181089" y="424213"/>
                    <a:pt x="214536" y="428700"/>
                    <a:pt x="248120" y="436382"/>
                  </a:cubicBezTo>
                  <a:lnTo>
                    <a:pt x="251383" y="437129"/>
                  </a:lnTo>
                  <a:lnTo>
                    <a:pt x="217663" y="562830"/>
                  </a:lnTo>
                  <a:close/>
                  <a:moveTo>
                    <a:pt x="275789" y="575542"/>
                  </a:moveTo>
                  <a:lnTo>
                    <a:pt x="275245" y="575678"/>
                  </a:lnTo>
                  <a:lnTo>
                    <a:pt x="274701" y="575678"/>
                  </a:lnTo>
                  <a:cubicBezTo>
                    <a:pt x="269058" y="574931"/>
                    <a:pt x="262872" y="574047"/>
                    <a:pt x="255734" y="572687"/>
                  </a:cubicBezTo>
                  <a:lnTo>
                    <a:pt x="252335" y="572075"/>
                  </a:lnTo>
                  <a:lnTo>
                    <a:pt x="285986" y="446375"/>
                  </a:lnTo>
                  <a:lnTo>
                    <a:pt x="289181" y="447327"/>
                  </a:lnTo>
                  <a:cubicBezTo>
                    <a:pt x="322153" y="457524"/>
                    <a:pt x="353425" y="470441"/>
                    <a:pt x="381978" y="485601"/>
                  </a:cubicBezTo>
                  <a:lnTo>
                    <a:pt x="385173" y="487301"/>
                  </a:lnTo>
                  <a:lnTo>
                    <a:pt x="383066" y="490292"/>
                  </a:lnTo>
                  <a:cubicBezTo>
                    <a:pt x="350162" y="536316"/>
                    <a:pt x="312024" y="566637"/>
                    <a:pt x="275721" y="575610"/>
                  </a:cubicBezTo>
                  <a:close/>
                  <a:moveTo>
                    <a:pt x="449961" y="535501"/>
                  </a:moveTo>
                  <a:cubicBezTo>
                    <a:pt x="421816" y="553108"/>
                    <a:pt x="391155" y="565345"/>
                    <a:pt x="358728" y="571939"/>
                  </a:cubicBezTo>
                  <a:lnTo>
                    <a:pt x="356008" y="566365"/>
                  </a:lnTo>
                  <a:cubicBezTo>
                    <a:pt x="375315" y="550049"/>
                    <a:pt x="393671" y="529654"/>
                    <a:pt x="410531" y="505588"/>
                  </a:cubicBezTo>
                  <a:lnTo>
                    <a:pt x="412298" y="503073"/>
                  </a:lnTo>
                  <a:lnTo>
                    <a:pt x="414881" y="504772"/>
                  </a:lnTo>
                  <a:cubicBezTo>
                    <a:pt x="427594" y="512998"/>
                    <a:pt x="439491" y="521564"/>
                    <a:pt x="450233" y="530334"/>
                  </a:cubicBezTo>
                  <a:lnTo>
                    <a:pt x="453700" y="533121"/>
                  </a:lnTo>
                  <a:lnTo>
                    <a:pt x="449893" y="535501"/>
                  </a:lnTo>
                  <a:close/>
                  <a:moveTo>
                    <a:pt x="562744" y="393417"/>
                  </a:moveTo>
                  <a:cubicBezTo>
                    <a:pt x="546904" y="439577"/>
                    <a:pt x="518827" y="480706"/>
                    <a:pt x="481505" y="512318"/>
                  </a:cubicBezTo>
                  <a:lnTo>
                    <a:pt x="479397" y="514086"/>
                  </a:lnTo>
                  <a:lnTo>
                    <a:pt x="477358" y="512318"/>
                  </a:lnTo>
                  <a:cubicBezTo>
                    <a:pt x="463557" y="500421"/>
                    <a:pt x="448125" y="489000"/>
                    <a:pt x="431537" y="478327"/>
                  </a:cubicBezTo>
                  <a:lnTo>
                    <a:pt x="428954" y="476695"/>
                  </a:lnTo>
                  <a:lnTo>
                    <a:pt x="430450" y="474044"/>
                  </a:lnTo>
                  <a:cubicBezTo>
                    <a:pt x="448669" y="442228"/>
                    <a:pt x="463693" y="407081"/>
                    <a:pt x="475046" y="369555"/>
                  </a:cubicBezTo>
                  <a:lnTo>
                    <a:pt x="475930" y="366563"/>
                  </a:lnTo>
                  <a:lnTo>
                    <a:pt x="563832" y="390085"/>
                  </a:lnTo>
                  <a:lnTo>
                    <a:pt x="562744" y="393349"/>
                  </a:lnTo>
                  <a:close/>
                  <a:moveTo>
                    <a:pt x="572466" y="357182"/>
                  </a:moveTo>
                  <a:lnTo>
                    <a:pt x="571854" y="360513"/>
                  </a:lnTo>
                  <a:lnTo>
                    <a:pt x="483952" y="336991"/>
                  </a:lnTo>
                  <a:lnTo>
                    <a:pt x="484632" y="334000"/>
                  </a:lnTo>
                  <a:cubicBezTo>
                    <a:pt x="493538" y="295725"/>
                    <a:pt x="498160" y="257791"/>
                    <a:pt x="498296" y="221216"/>
                  </a:cubicBezTo>
                  <a:lnTo>
                    <a:pt x="498296" y="218157"/>
                  </a:lnTo>
                  <a:cubicBezTo>
                    <a:pt x="498296" y="218157"/>
                    <a:pt x="501356" y="218021"/>
                    <a:pt x="501356" y="218021"/>
                  </a:cubicBezTo>
                  <a:cubicBezTo>
                    <a:pt x="521207" y="217069"/>
                    <a:pt x="540310" y="214894"/>
                    <a:pt x="558053" y="211495"/>
                  </a:cubicBezTo>
                  <a:lnTo>
                    <a:pt x="560705" y="210951"/>
                  </a:lnTo>
                  <a:lnTo>
                    <a:pt x="561656" y="213534"/>
                  </a:lnTo>
                  <a:cubicBezTo>
                    <a:pt x="578108" y="259558"/>
                    <a:pt x="581847" y="309254"/>
                    <a:pt x="572466" y="357114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6" name="Graphique 119">
            <a:extLst>
              <a:ext uri="{FF2B5EF4-FFF2-40B4-BE49-F238E27FC236}">
                <a16:creationId xmlns:a16="http://schemas.microsoft.com/office/drawing/2014/main" id="{28DD558D-CFCE-3840-97B5-565E0C725A6B}"/>
              </a:ext>
            </a:extLst>
          </p:cNvPr>
          <p:cNvGrpSpPr/>
          <p:nvPr/>
        </p:nvGrpSpPr>
        <p:grpSpPr>
          <a:xfrm>
            <a:off x="4858533" y="955959"/>
            <a:ext cx="1162506" cy="1162506"/>
            <a:chOff x="4858533" y="955959"/>
            <a:chExt cx="1162506" cy="1162506"/>
          </a:xfrm>
        </p:grpSpPr>
        <p:sp>
          <p:nvSpPr>
            <p:cNvPr id="407" name="Forme libre 406">
              <a:extLst>
                <a:ext uri="{FF2B5EF4-FFF2-40B4-BE49-F238E27FC236}">
                  <a16:creationId xmlns:a16="http://schemas.microsoft.com/office/drawing/2014/main" id="{338BBFCB-46DE-0343-BC70-04121E385466}"/>
                </a:ext>
              </a:extLst>
            </p:cNvPr>
            <p:cNvSpPr/>
            <p:nvPr/>
          </p:nvSpPr>
          <p:spPr>
            <a:xfrm>
              <a:off x="4907140" y="1331360"/>
              <a:ext cx="152417" cy="277029"/>
            </a:xfrm>
            <a:custGeom>
              <a:avLst/>
              <a:gdLst>
                <a:gd name="connsiteX0" fmla="*/ 134538 w 152417"/>
                <a:gd name="connsiteY0" fmla="*/ 0 h 277029"/>
                <a:gd name="connsiteX1" fmla="*/ 0 w 152417"/>
                <a:gd name="connsiteY1" fmla="*/ 161187 h 277029"/>
                <a:gd name="connsiteX2" fmla="*/ 0 w 152417"/>
                <a:gd name="connsiteY2" fmla="*/ 259082 h 277029"/>
                <a:gd name="connsiteX3" fmla="*/ 17947 w 152417"/>
                <a:gd name="connsiteY3" fmla="*/ 277030 h 277029"/>
                <a:gd name="connsiteX4" fmla="*/ 41809 w 152417"/>
                <a:gd name="connsiteY4" fmla="*/ 277030 h 277029"/>
                <a:gd name="connsiteX5" fmla="*/ 59757 w 152417"/>
                <a:gd name="connsiteY5" fmla="*/ 259082 h 277029"/>
                <a:gd name="connsiteX6" fmla="*/ 41809 w 152417"/>
                <a:gd name="connsiteY6" fmla="*/ 241135 h 277029"/>
                <a:gd name="connsiteX7" fmla="*/ 35895 w 152417"/>
                <a:gd name="connsiteY7" fmla="*/ 241135 h 277029"/>
                <a:gd name="connsiteX8" fmla="*/ 35895 w 152417"/>
                <a:gd name="connsiteY8" fmla="*/ 161187 h 277029"/>
                <a:gd name="connsiteX9" fmla="*/ 134470 w 152417"/>
                <a:gd name="connsiteY9" fmla="*/ 35895 h 277029"/>
                <a:gd name="connsiteX10" fmla="*/ 152417 w 152417"/>
                <a:gd name="connsiteY10" fmla="*/ 17947 h 277029"/>
                <a:gd name="connsiteX11" fmla="*/ 134470 w 152417"/>
                <a:gd name="connsiteY11" fmla="*/ 0 h 27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417" h="277029">
                  <a:moveTo>
                    <a:pt x="134538" y="0"/>
                  </a:moveTo>
                  <a:cubicBezTo>
                    <a:pt x="0" y="0"/>
                    <a:pt x="0" y="121349"/>
                    <a:pt x="0" y="161187"/>
                  </a:cubicBezTo>
                  <a:lnTo>
                    <a:pt x="0" y="259082"/>
                  </a:lnTo>
                  <a:cubicBezTo>
                    <a:pt x="0" y="269008"/>
                    <a:pt x="8022" y="277030"/>
                    <a:pt x="17947" y="277030"/>
                  </a:cubicBezTo>
                  <a:lnTo>
                    <a:pt x="41809" y="277030"/>
                  </a:lnTo>
                  <a:cubicBezTo>
                    <a:pt x="51735" y="277030"/>
                    <a:pt x="59757" y="269008"/>
                    <a:pt x="59757" y="259082"/>
                  </a:cubicBezTo>
                  <a:cubicBezTo>
                    <a:pt x="59757" y="249157"/>
                    <a:pt x="51735" y="241135"/>
                    <a:pt x="41809" y="241135"/>
                  </a:cubicBezTo>
                  <a:lnTo>
                    <a:pt x="35895" y="241135"/>
                  </a:lnTo>
                  <a:lnTo>
                    <a:pt x="35895" y="161187"/>
                  </a:lnTo>
                  <a:cubicBezTo>
                    <a:pt x="35895" y="72198"/>
                    <a:pt x="64448" y="35895"/>
                    <a:pt x="134470" y="35895"/>
                  </a:cubicBezTo>
                  <a:cubicBezTo>
                    <a:pt x="144395" y="35895"/>
                    <a:pt x="152417" y="27873"/>
                    <a:pt x="152417" y="17947"/>
                  </a:cubicBezTo>
                  <a:cubicBezTo>
                    <a:pt x="152417" y="8022"/>
                    <a:pt x="144395" y="0"/>
                    <a:pt x="134470" y="0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8" name="Forme libre 407">
              <a:extLst>
                <a:ext uri="{FF2B5EF4-FFF2-40B4-BE49-F238E27FC236}">
                  <a16:creationId xmlns:a16="http://schemas.microsoft.com/office/drawing/2014/main" id="{CD2A3BC5-08A2-A24D-8F23-0A6DC642C6CF}"/>
                </a:ext>
              </a:extLst>
            </p:cNvPr>
            <p:cNvSpPr/>
            <p:nvPr/>
          </p:nvSpPr>
          <p:spPr>
            <a:xfrm>
              <a:off x="4998645" y="1118913"/>
              <a:ext cx="180426" cy="200073"/>
            </a:xfrm>
            <a:custGeom>
              <a:avLst/>
              <a:gdLst>
                <a:gd name="connsiteX0" fmla="*/ 90213 w 180426"/>
                <a:gd name="connsiteY0" fmla="*/ 200073 h 200073"/>
                <a:gd name="connsiteX1" fmla="*/ 180426 w 180426"/>
                <a:gd name="connsiteY1" fmla="*/ 97283 h 200073"/>
                <a:gd name="connsiteX2" fmla="*/ 90213 w 180426"/>
                <a:gd name="connsiteY2" fmla="*/ 0 h 200073"/>
                <a:gd name="connsiteX3" fmla="*/ 0 w 180426"/>
                <a:gd name="connsiteY3" fmla="*/ 97283 h 200073"/>
                <a:gd name="connsiteX4" fmla="*/ 90213 w 180426"/>
                <a:gd name="connsiteY4" fmla="*/ 200073 h 200073"/>
                <a:gd name="connsiteX5" fmla="*/ 90213 w 180426"/>
                <a:gd name="connsiteY5" fmla="*/ 35963 h 200073"/>
                <a:gd name="connsiteX6" fmla="*/ 144531 w 180426"/>
                <a:gd name="connsiteY6" fmla="*/ 97283 h 200073"/>
                <a:gd name="connsiteX7" fmla="*/ 90213 w 180426"/>
                <a:gd name="connsiteY7" fmla="*/ 164111 h 200073"/>
                <a:gd name="connsiteX8" fmla="*/ 35963 w 180426"/>
                <a:gd name="connsiteY8" fmla="*/ 97283 h 200073"/>
                <a:gd name="connsiteX9" fmla="*/ 90213 w 180426"/>
                <a:gd name="connsiteY9" fmla="*/ 35963 h 200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426" h="200073">
                  <a:moveTo>
                    <a:pt x="90213" y="200073"/>
                  </a:moveTo>
                  <a:cubicBezTo>
                    <a:pt x="139093" y="200073"/>
                    <a:pt x="180426" y="153029"/>
                    <a:pt x="180426" y="97283"/>
                  </a:cubicBezTo>
                  <a:cubicBezTo>
                    <a:pt x="180426" y="41538"/>
                    <a:pt x="139977" y="0"/>
                    <a:pt x="90213" y="0"/>
                  </a:cubicBezTo>
                  <a:cubicBezTo>
                    <a:pt x="40450" y="0"/>
                    <a:pt x="0" y="43645"/>
                    <a:pt x="0" y="97283"/>
                  </a:cubicBezTo>
                  <a:cubicBezTo>
                    <a:pt x="0" y="150922"/>
                    <a:pt x="41334" y="200073"/>
                    <a:pt x="90213" y="200073"/>
                  </a:cubicBezTo>
                  <a:close/>
                  <a:moveTo>
                    <a:pt x="90213" y="35963"/>
                  </a:moveTo>
                  <a:cubicBezTo>
                    <a:pt x="120126" y="35963"/>
                    <a:pt x="144531" y="63496"/>
                    <a:pt x="144531" y="97283"/>
                  </a:cubicBezTo>
                  <a:cubicBezTo>
                    <a:pt x="144531" y="131071"/>
                    <a:pt x="118630" y="164111"/>
                    <a:pt x="90213" y="164111"/>
                  </a:cubicBezTo>
                  <a:cubicBezTo>
                    <a:pt x="61796" y="164111"/>
                    <a:pt x="35963" y="132227"/>
                    <a:pt x="35963" y="97283"/>
                  </a:cubicBezTo>
                  <a:cubicBezTo>
                    <a:pt x="35963" y="62340"/>
                    <a:pt x="60301" y="35963"/>
                    <a:pt x="90213" y="35963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9" name="Forme libre 408">
              <a:extLst>
                <a:ext uri="{FF2B5EF4-FFF2-40B4-BE49-F238E27FC236}">
                  <a16:creationId xmlns:a16="http://schemas.microsoft.com/office/drawing/2014/main" id="{1A9388D3-5A74-214D-A0C0-9C482DAC7747}"/>
                </a:ext>
              </a:extLst>
            </p:cNvPr>
            <p:cNvSpPr/>
            <p:nvPr/>
          </p:nvSpPr>
          <p:spPr>
            <a:xfrm>
              <a:off x="5070911" y="1653394"/>
              <a:ext cx="35894" cy="239231"/>
            </a:xfrm>
            <a:custGeom>
              <a:avLst/>
              <a:gdLst>
                <a:gd name="connsiteX0" fmla="*/ 17947 w 35894"/>
                <a:gd name="connsiteY0" fmla="*/ 0 h 239231"/>
                <a:gd name="connsiteX1" fmla="*/ 0 w 35894"/>
                <a:gd name="connsiteY1" fmla="*/ 17948 h 239231"/>
                <a:gd name="connsiteX2" fmla="*/ 0 w 35894"/>
                <a:gd name="connsiteY2" fmla="*/ 221284 h 239231"/>
                <a:gd name="connsiteX3" fmla="*/ 17947 w 35894"/>
                <a:gd name="connsiteY3" fmla="*/ 239232 h 239231"/>
                <a:gd name="connsiteX4" fmla="*/ 35895 w 35894"/>
                <a:gd name="connsiteY4" fmla="*/ 221284 h 239231"/>
                <a:gd name="connsiteX5" fmla="*/ 35895 w 35894"/>
                <a:gd name="connsiteY5" fmla="*/ 17948 h 239231"/>
                <a:gd name="connsiteX6" fmla="*/ 17947 w 35894"/>
                <a:gd name="connsiteY6" fmla="*/ 0 h 23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239231">
                  <a:moveTo>
                    <a:pt x="17947" y="0"/>
                  </a:moveTo>
                  <a:cubicBezTo>
                    <a:pt x="8022" y="0"/>
                    <a:pt x="0" y="8022"/>
                    <a:pt x="0" y="17948"/>
                  </a:cubicBezTo>
                  <a:lnTo>
                    <a:pt x="0" y="221284"/>
                  </a:lnTo>
                  <a:cubicBezTo>
                    <a:pt x="0" y="231210"/>
                    <a:pt x="8022" y="239232"/>
                    <a:pt x="17947" y="239232"/>
                  </a:cubicBezTo>
                  <a:cubicBezTo>
                    <a:pt x="27873" y="239232"/>
                    <a:pt x="35895" y="231210"/>
                    <a:pt x="35895" y="221284"/>
                  </a:cubicBezTo>
                  <a:lnTo>
                    <a:pt x="35895" y="17948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0" name="Forme libre 409">
              <a:extLst>
                <a:ext uri="{FF2B5EF4-FFF2-40B4-BE49-F238E27FC236}">
                  <a16:creationId xmlns:a16="http://schemas.microsoft.com/office/drawing/2014/main" id="{A506E8AB-AD73-F243-9EB4-3FC5E88A95DF}"/>
                </a:ext>
              </a:extLst>
            </p:cNvPr>
            <p:cNvSpPr/>
            <p:nvPr/>
          </p:nvSpPr>
          <p:spPr>
            <a:xfrm>
              <a:off x="5162144" y="1477251"/>
              <a:ext cx="35894" cy="415374"/>
            </a:xfrm>
            <a:custGeom>
              <a:avLst/>
              <a:gdLst>
                <a:gd name="connsiteX0" fmla="*/ 17947 w 35894"/>
                <a:gd name="connsiteY0" fmla="*/ 0 h 415374"/>
                <a:gd name="connsiteX1" fmla="*/ 0 w 35894"/>
                <a:gd name="connsiteY1" fmla="*/ 17947 h 415374"/>
                <a:gd name="connsiteX2" fmla="*/ 0 w 35894"/>
                <a:gd name="connsiteY2" fmla="*/ 397427 h 415374"/>
                <a:gd name="connsiteX3" fmla="*/ 17947 w 35894"/>
                <a:gd name="connsiteY3" fmla="*/ 415375 h 415374"/>
                <a:gd name="connsiteX4" fmla="*/ 35895 w 35894"/>
                <a:gd name="connsiteY4" fmla="*/ 397427 h 415374"/>
                <a:gd name="connsiteX5" fmla="*/ 35895 w 35894"/>
                <a:gd name="connsiteY5" fmla="*/ 17947 h 415374"/>
                <a:gd name="connsiteX6" fmla="*/ 17947 w 35894"/>
                <a:gd name="connsiteY6" fmla="*/ 0 h 41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15374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397427"/>
                  </a:lnTo>
                  <a:cubicBezTo>
                    <a:pt x="0" y="407353"/>
                    <a:pt x="8022" y="415375"/>
                    <a:pt x="17947" y="415375"/>
                  </a:cubicBezTo>
                  <a:cubicBezTo>
                    <a:pt x="27873" y="415375"/>
                    <a:pt x="35895" y="407353"/>
                    <a:pt x="35895" y="397427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1" name="Forme libre 410">
              <a:extLst>
                <a:ext uri="{FF2B5EF4-FFF2-40B4-BE49-F238E27FC236}">
                  <a16:creationId xmlns:a16="http://schemas.microsoft.com/office/drawing/2014/main" id="{A5318AFC-35DD-3A40-818F-CEA1A858CDBD}"/>
                </a:ext>
              </a:extLst>
            </p:cNvPr>
            <p:cNvSpPr/>
            <p:nvPr/>
          </p:nvSpPr>
          <p:spPr>
            <a:xfrm>
              <a:off x="4979678" y="1477251"/>
              <a:ext cx="35894" cy="415374"/>
            </a:xfrm>
            <a:custGeom>
              <a:avLst/>
              <a:gdLst>
                <a:gd name="connsiteX0" fmla="*/ 17947 w 35894"/>
                <a:gd name="connsiteY0" fmla="*/ 0 h 415374"/>
                <a:gd name="connsiteX1" fmla="*/ 0 w 35894"/>
                <a:gd name="connsiteY1" fmla="*/ 17947 h 415374"/>
                <a:gd name="connsiteX2" fmla="*/ 0 w 35894"/>
                <a:gd name="connsiteY2" fmla="*/ 397427 h 415374"/>
                <a:gd name="connsiteX3" fmla="*/ 17947 w 35894"/>
                <a:gd name="connsiteY3" fmla="*/ 415375 h 415374"/>
                <a:gd name="connsiteX4" fmla="*/ 35895 w 35894"/>
                <a:gd name="connsiteY4" fmla="*/ 397427 h 415374"/>
                <a:gd name="connsiteX5" fmla="*/ 35895 w 35894"/>
                <a:gd name="connsiteY5" fmla="*/ 17947 h 415374"/>
                <a:gd name="connsiteX6" fmla="*/ 17947 w 35894"/>
                <a:gd name="connsiteY6" fmla="*/ 0 h 41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15374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397427"/>
                  </a:lnTo>
                  <a:cubicBezTo>
                    <a:pt x="0" y="407353"/>
                    <a:pt x="8022" y="415375"/>
                    <a:pt x="17947" y="415375"/>
                  </a:cubicBezTo>
                  <a:cubicBezTo>
                    <a:pt x="27873" y="415375"/>
                    <a:pt x="35895" y="407353"/>
                    <a:pt x="35895" y="397427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2" name="Forme libre 411">
              <a:extLst>
                <a:ext uri="{FF2B5EF4-FFF2-40B4-BE49-F238E27FC236}">
                  <a16:creationId xmlns:a16="http://schemas.microsoft.com/office/drawing/2014/main" id="{E997195D-B459-7C42-BC33-FBF19535169E}"/>
                </a:ext>
              </a:extLst>
            </p:cNvPr>
            <p:cNvSpPr/>
            <p:nvPr/>
          </p:nvSpPr>
          <p:spPr>
            <a:xfrm>
              <a:off x="5118091" y="1331360"/>
              <a:ext cx="131342" cy="91096"/>
            </a:xfrm>
            <a:custGeom>
              <a:avLst/>
              <a:gdLst>
                <a:gd name="connsiteX0" fmla="*/ 17947 w 131342"/>
                <a:gd name="connsiteY0" fmla="*/ 0 h 91096"/>
                <a:gd name="connsiteX1" fmla="*/ 0 w 131342"/>
                <a:gd name="connsiteY1" fmla="*/ 17947 h 91096"/>
                <a:gd name="connsiteX2" fmla="*/ 17947 w 131342"/>
                <a:gd name="connsiteY2" fmla="*/ 35895 h 91096"/>
                <a:gd name="connsiteX3" fmla="*/ 107277 w 131342"/>
                <a:gd name="connsiteY3" fmla="*/ 91097 h 91096"/>
                <a:gd name="connsiteX4" fmla="*/ 131343 w 131342"/>
                <a:gd name="connsiteY4" fmla="*/ 57174 h 91096"/>
                <a:gd name="connsiteX5" fmla="*/ 17947 w 131342"/>
                <a:gd name="connsiteY5" fmla="*/ 0 h 9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342" h="91096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cubicBezTo>
                    <a:pt x="0" y="27873"/>
                    <a:pt x="8022" y="35895"/>
                    <a:pt x="17947" y="35895"/>
                  </a:cubicBezTo>
                  <a:cubicBezTo>
                    <a:pt x="65739" y="35895"/>
                    <a:pt x="94156" y="53570"/>
                    <a:pt x="107277" y="91097"/>
                  </a:cubicBezTo>
                  <a:cubicBezTo>
                    <a:pt x="114279" y="77976"/>
                    <a:pt x="122369" y="66759"/>
                    <a:pt x="131343" y="57174"/>
                  </a:cubicBezTo>
                  <a:cubicBezTo>
                    <a:pt x="109860" y="19239"/>
                    <a:pt x="71858" y="0"/>
                    <a:pt x="17947" y="0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3" name="Forme libre 412">
              <a:extLst>
                <a:ext uri="{FF2B5EF4-FFF2-40B4-BE49-F238E27FC236}">
                  <a16:creationId xmlns:a16="http://schemas.microsoft.com/office/drawing/2014/main" id="{643EE413-C23D-0140-BFDE-E25640A3B0CB}"/>
                </a:ext>
              </a:extLst>
            </p:cNvPr>
            <p:cNvSpPr/>
            <p:nvPr/>
          </p:nvSpPr>
          <p:spPr>
            <a:xfrm>
              <a:off x="5240732" y="1379695"/>
              <a:ext cx="163294" cy="299328"/>
            </a:xfrm>
            <a:custGeom>
              <a:avLst/>
              <a:gdLst>
                <a:gd name="connsiteX0" fmla="*/ 145347 w 163294"/>
                <a:gd name="connsiteY0" fmla="*/ 0 h 299328"/>
                <a:gd name="connsiteX1" fmla="*/ 0 w 163294"/>
                <a:gd name="connsiteY1" fmla="*/ 174444 h 299328"/>
                <a:gd name="connsiteX2" fmla="*/ 0 w 163294"/>
                <a:gd name="connsiteY2" fmla="*/ 281381 h 299328"/>
                <a:gd name="connsiteX3" fmla="*/ 17947 w 163294"/>
                <a:gd name="connsiteY3" fmla="*/ 299328 h 299328"/>
                <a:gd name="connsiteX4" fmla="*/ 45141 w 163294"/>
                <a:gd name="connsiteY4" fmla="*/ 299328 h 299328"/>
                <a:gd name="connsiteX5" fmla="*/ 63088 w 163294"/>
                <a:gd name="connsiteY5" fmla="*/ 281381 h 299328"/>
                <a:gd name="connsiteX6" fmla="*/ 45141 w 163294"/>
                <a:gd name="connsiteY6" fmla="*/ 263433 h 299328"/>
                <a:gd name="connsiteX7" fmla="*/ 35895 w 163294"/>
                <a:gd name="connsiteY7" fmla="*/ 263433 h 299328"/>
                <a:gd name="connsiteX8" fmla="*/ 35895 w 163294"/>
                <a:gd name="connsiteY8" fmla="*/ 174444 h 299328"/>
                <a:gd name="connsiteX9" fmla="*/ 145347 w 163294"/>
                <a:gd name="connsiteY9" fmla="*/ 35895 h 299328"/>
                <a:gd name="connsiteX10" fmla="*/ 163295 w 163294"/>
                <a:gd name="connsiteY10" fmla="*/ 17947 h 299328"/>
                <a:gd name="connsiteX11" fmla="*/ 145347 w 163294"/>
                <a:gd name="connsiteY11" fmla="*/ 0 h 29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294" h="299328">
                  <a:moveTo>
                    <a:pt x="145347" y="0"/>
                  </a:moveTo>
                  <a:cubicBezTo>
                    <a:pt x="0" y="0"/>
                    <a:pt x="0" y="131275"/>
                    <a:pt x="0" y="174444"/>
                  </a:cubicBezTo>
                  <a:lnTo>
                    <a:pt x="0" y="281381"/>
                  </a:lnTo>
                  <a:cubicBezTo>
                    <a:pt x="0" y="291306"/>
                    <a:pt x="8022" y="299328"/>
                    <a:pt x="17947" y="299328"/>
                  </a:cubicBezTo>
                  <a:lnTo>
                    <a:pt x="45141" y="299328"/>
                  </a:lnTo>
                  <a:cubicBezTo>
                    <a:pt x="55066" y="299328"/>
                    <a:pt x="63088" y="291306"/>
                    <a:pt x="63088" y="281381"/>
                  </a:cubicBezTo>
                  <a:cubicBezTo>
                    <a:pt x="63088" y="271455"/>
                    <a:pt x="55066" y="263433"/>
                    <a:pt x="45141" y="263433"/>
                  </a:cubicBezTo>
                  <a:lnTo>
                    <a:pt x="35895" y="263433"/>
                  </a:lnTo>
                  <a:lnTo>
                    <a:pt x="35895" y="174444"/>
                  </a:lnTo>
                  <a:cubicBezTo>
                    <a:pt x="35895" y="102450"/>
                    <a:pt x="49152" y="35895"/>
                    <a:pt x="145347" y="35895"/>
                  </a:cubicBezTo>
                  <a:cubicBezTo>
                    <a:pt x="155273" y="35895"/>
                    <a:pt x="163295" y="27873"/>
                    <a:pt x="163295" y="17947"/>
                  </a:cubicBezTo>
                  <a:cubicBezTo>
                    <a:pt x="163295" y="8022"/>
                    <a:pt x="155273" y="0"/>
                    <a:pt x="145347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4" name="Forme libre 413">
              <a:extLst>
                <a:ext uri="{FF2B5EF4-FFF2-40B4-BE49-F238E27FC236}">
                  <a16:creationId xmlns:a16="http://schemas.microsoft.com/office/drawing/2014/main" id="{487B0FDE-795C-7443-AECA-D450608F9464}"/>
                </a:ext>
              </a:extLst>
            </p:cNvPr>
            <p:cNvSpPr/>
            <p:nvPr/>
          </p:nvSpPr>
          <p:spPr>
            <a:xfrm>
              <a:off x="5815594" y="1331360"/>
              <a:ext cx="152485" cy="277029"/>
            </a:xfrm>
            <a:custGeom>
              <a:avLst/>
              <a:gdLst>
                <a:gd name="connsiteX0" fmla="*/ 17947 w 152485"/>
                <a:gd name="connsiteY0" fmla="*/ 0 h 277029"/>
                <a:gd name="connsiteX1" fmla="*/ 0 w 152485"/>
                <a:gd name="connsiteY1" fmla="*/ 17947 h 277029"/>
                <a:gd name="connsiteX2" fmla="*/ 17947 w 152485"/>
                <a:gd name="connsiteY2" fmla="*/ 35895 h 277029"/>
                <a:gd name="connsiteX3" fmla="*/ 116590 w 152485"/>
                <a:gd name="connsiteY3" fmla="*/ 161187 h 277029"/>
                <a:gd name="connsiteX4" fmla="*/ 116590 w 152485"/>
                <a:gd name="connsiteY4" fmla="*/ 241135 h 277029"/>
                <a:gd name="connsiteX5" fmla="*/ 110676 w 152485"/>
                <a:gd name="connsiteY5" fmla="*/ 241135 h 277029"/>
                <a:gd name="connsiteX6" fmla="*/ 92729 w 152485"/>
                <a:gd name="connsiteY6" fmla="*/ 259082 h 277029"/>
                <a:gd name="connsiteX7" fmla="*/ 110676 w 152485"/>
                <a:gd name="connsiteY7" fmla="*/ 277030 h 277029"/>
                <a:gd name="connsiteX8" fmla="*/ 134538 w 152485"/>
                <a:gd name="connsiteY8" fmla="*/ 277030 h 277029"/>
                <a:gd name="connsiteX9" fmla="*/ 152485 w 152485"/>
                <a:gd name="connsiteY9" fmla="*/ 259082 h 277029"/>
                <a:gd name="connsiteX10" fmla="*/ 152485 w 152485"/>
                <a:gd name="connsiteY10" fmla="*/ 161187 h 277029"/>
                <a:gd name="connsiteX11" fmla="*/ 17947 w 152485"/>
                <a:gd name="connsiteY11" fmla="*/ 0 h 27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485" h="277029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cubicBezTo>
                    <a:pt x="0" y="27873"/>
                    <a:pt x="8022" y="35895"/>
                    <a:pt x="17947" y="35895"/>
                  </a:cubicBezTo>
                  <a:cubicBezTo>
                    <a:pt x="87970" y="35895"/>
                    <a:pt x="116590" y="72198"/>
                    <a:pt x="116590" y="161187"/>
                  </a:cubicBezTo>
                  <a:lnTo>
                    <a:pt x="116590" y="241135"/>
                  </a:lnTo>
                  <a:lnTo>
                    <a:pt x="110676" y="241135"/>
                  </a:lnTo>
                  <a:cubicBezTo>
                    <a:pt x="100751" y="241135"/>
                    <a:pt x="92729" y="249157"/>
                    <a:pt x="92729" y="259082"/>
                  </a:cubicBezTo>
                  <a:cubicBezTo>
                    <a:pt x="92729" y="269008"/>
                    <a:pt x="100751" y="277030"/>
                    <a:pt x="110676" y="277030"/>
                  </a:cubicBezTo>
                  <a:lnTo>
                    <a:pt x="134538" y="277030"/>
                  </a:lnTo>
                  <a:cubicBezTo>
                    <a:pt x="144463" y="277030"/>
                    <a:pt x="152485" y="269008"/>
                    <a:pt x="152485" y="259082"/>
                  </a:cubicBezTo>
                  <a:lnTo>
                    <a:pt x="152485" y="161187"/>
                  </a:lnTo>
                  <a:cubicBezTo>
                    <a:pt x="152485" y="121349"/>
                    <a:pt x="152485" y="0"/>
                    <a:pt x="17947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5" name="Forme libre 414">
              <a:extLst>
                <a:ext uri="{FF2B5EF4-FFF2-40B4-BE49-F238E27FC236}">
                  <a16:creationId xmlns:a16="http://schemas.microsoft.com/office/drawing/2014/main" id="{37E6A9CB-9B4A-E14C-A5A3-936F017D2699}"/>
                </a:ext>
              </a:extLst>
            </p:cNvPr>
            <p:cNvSpPr/>
            <p:nvPr/>
          </p:nvSpPr>
          <p:spPr>
            <a:xfrm>
              <a:off x="5696149" y="1118913"/>
              <a:ext cx="180426" cy="200073"/>
            </a:xfrm>
            <a:custGeom>
              <a:avLst/>
              <a:gdLst>
                <a:gd name="connsiteX0" fmla="*/ 90213 w 180426"/>
                <a:gd name="connsiteY0" fmla="*/ 200073 h 200073"/>
                <a:gd name="connsiteX1" fmla="*/ 180426 w 180426"/>
                <a:gd name="connsiteY1" fmla="*/ 97283 h 200073"/>
                <a:gd name="connsiteX2" fmla="*/ 90213 w 180426"/>
                <a:gd name="connsiteY2" fmla="*/ 0 h 200073"/>
                <a:gd name="connsiteX3" fmla="*/ 0 w 180426"/>
                <a:gd name="connsiteY3" fmla="*/ 97283 h 200073"/>
                <a:gd name="connsiteX4" fmla="*/ 90213 w 180426"/>
                <a:gd name="connsiteY4" fmla="*/ 200073 h 200073"/>
                <a:gd name="connsiteX5" fmla="*/ 90213 w 180426"/>
                <a:gd name="connsiteY5" fmla="*/ 35963 h 200073"/>
                <a:gd name="connsiteX6" fmla="*/ 144464 w 180426"/>
                <a:gd name="connsiteY6" fmla="*/ 97283 h 200073"/>
                <a:gd name="connsiteX7" fmla="*/ 90213 w 180426"/>
                <a:gd name="connsiteY7" fmla="*/ 164111 h 200073"/>
                <a:gd name="connsiteX8" fmla="*/ 35963 w 180426"/>
                <a:gd name="connsiteY8" fmla="*/ 97283 h 200073"/>
                <a:gd name="connsiteX9" fmla="*/ 90213 w 180426"/>
                <a:gd name="connsiteY9" fmla="*/ 35963 h 200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426" h="200073">
                  <a:moveTo>
                    <a:pt x="90213" y="200073"/>
                  </a:moveTo>
                  <a:cubicBezTo>
                    <a:pt x="139093" y="200073"/>
                    <a:pt x="180426" y="153029"/>
                    <a:pt x="180426" y="97283"/>
                  </a:cubicBezTo>
                  <a:cubicBezTo>
                    <a:pt x="180426" y="41538"/>
                    <a:pt x="139977" y="0"/>
                    <a:pt x="90213" y="0"/>
                  </a:cubicBezTo>
                  <a:cubicBezTo>
                    <a:pt x="40450" y="0"/>
                    <a:pt x="0" y="43645"/>
                    <a:pt x="0" y="97283"/>
                  </a:cubicBezTo>
                  <a:cubicBezTo>
                    <a:pt x="0" y="150922"/>
                    <a:pt x="41266" y="200073"/>
                    <a:pt x="90213" y="200073"/>
                  </a:cubicBezTo>
                  <a:close/>
                  <a:moveTo>
                    <a:pt x="90213" y="35963"/>
                  </a:moveTo>
                  <a:cubicBezTo>
                    <a:pt x="120126" y="35963"/>
                    <a:pt x="144464" y="63496"/>
                    <a:pt x="144464" y="97283"/>
                  </a:cubicBezTo>
                  <a:cubicBezTo>
                    <a:pt x="144464" y="131071"/>
                    <a:pt x="118562" y="164111"/>
                    <a:pt x="90213" y="164111"/>
                  </a:cubicBezTo>
                  <a:cubicBezTo>
                    <a:pt x="61864" y="164111"/>
                    <a:pt x="35963" y="132227"/>
                    <a:pt x="35963" y="97283"/>
                  </a:cubicBezTo>
                  <a:cubicBezTo>
                    <a:pt x="35963" y="62340"/>
                    <a:pt x="60301" y="35963"/>
                    <a:pt x="90213" y="35963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6" name="Forme libre 415">
              <a:extLst>
                <a:ext uri="{FF2B5EF4-FFF2-40B4-BE49-F238E27FC236}">
                  <a16:creationId xmlns:a16="http://schemas.microsoft.com/office/drawing/2014/main" id="{5CB8C158-66F6-2243-9033-B61A0792C100}"/>
                </a:ext>
              </a:extLst>
            </p:cNvPr>
            <p:cNvSpPr/>
            <p:nvPr/>
          </p:nvSpPr>
          <p:spPr>
            <a:xfrm>
              <a:off x="5768414" y="1653394"/>
              <a:ext cx="35894" cy="239231"/>
            </a:xfrm>
            <a:custGeom>
              <a:avLst/>
              <a:gdLst>
                <a:gd name="connsiteX0" fmla="*/ 17947 w 35894"/>
                <a:gd name="connsiteY0" fmla="*/ 0 h 239231"/>
                <a:gd name="connsiteX1" fmla="*/ 0 w 35894"/>
                <a:gd name="connsiteY1" fmla="*/ 17948 h 239231"/>
                <a:gd name="connsiteX2" fmla="*/ 0 w 35894"/>
                <a:gd name="connsiteY2" fmla="*/ 221284 h 239231"/>
                <a:gd name="connsiteX3" fmla="*/ 17947 w 35894"/>
                <a:gd name="connsiteY3" fmla="*/ 239232 h 239231"/>
                <a:gd name="connsiteX4" fmla="*/ 35895 w 35894"/>
                <a:gd name="connsiteY4" fmla="*/ 221284 h 239231"/>
                <a:gd name="connsiteX5" fmla="*/ 35895 w 35894"/>
                <a:gd name="connsiteY5" fmla="*/ 17948 h 239231"/>
                <a:gd name="connsiteX6" fmla="*/ 17947 w 35894"/>
                <a:gd name="connsiteY6" fmla="*/ 0 h 23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239231">
                  <a:moveTo>
                    <a:pt x="17947" y="0"/>
                  </a:moveTo>
                  <a:cubicBezTo>
                    <a:pt x="8022" y="0"/>
                    <a:pt x="0" y="8022"/>
                    <a:pt x="0" y="17948"/>
                  </a:cubicBezTo>
                  <a:lnTo>
                    <a:pt x="0" y="221284"/>
                  </a:lnTo>
                  <a:cubicBezTo>
                    <a:pt x="0" y="231210"/>
                    <a:pt x="8022" y="239232"/>
                    <a:pt x="17947" y="239232"/>
                  </a:cubicBezTo>
                  <a:cubicBezTo>
                    <a:pt x="27873" y="239232"/>
                    <a:pt x="35895" y="231210"/>
                    <a:pt x="35895" y="221284"/>
                  </a:cubicBezTo>
                  <a:lnTo>
                    <a:pt x="35895" y="17948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7" name="Forme libre 416">
              <a:extLst>
                <a:ext uri="{FF2B5EF4-FFF2-40B4-BE49-F238E27FC236}">
                  <a16:creationId xmlns:a16="http://schemas.microsoft.com/office/drawing/2014/main" id="{A0C91EAF-FB14-8044-A777-EA12C78B98BD}"/>
                </a:ext>
              </a:extLst>
            </p:cNvPr>
            <p:cNvSpPr/>
            <p:nvPr/>
          </p:nvSpPr>
          <p:spPr>
            <a:xfrm>
              <a:off x="5677181" y="1477251"/>
              <a:ext cx="35894" cy="415374"/>
            </a:xfrm>
            <a:custGeom>
              <a:avLst/>
              <a:gdLst>
                <a:gd name="connsiteX0" fmla="*/ 17947 w 35894"/>
                <a:gd name="connsiteY0" fmla="*/ 0 h 415374"/>
                <a:gd name="connsiteX1" fmla="*/ 0 w 35894"/>
                <a:gd name="connsiteY1" fmla="*/ 17947 h 415374"/>
                <a:gd name="connsiteX2" fmla="*/ 0 w 35894"/>
                <a:gd name="connsiteY2" fmla="*/ 397427 h 415374"/>
                <a:gd name="connsiteX3" fmla="*/ 17947 w 35894"/>
                <a:gd name="connsiteY3" fmla="*/ 415375 h 415374"/>
                <a:gd name="connsiteX4" fmla="*/ 35895 w 35894"/>
                <a:gd name="connsiteY4" fmla="*/ 397427 h 415374"/>
                <a:gd name="connsiteX5" fmla="*/ 35895 w 35894"/>
                <a:gd name="connsiteY5" fmla="*/ 17947 h 415374"/>
                <a:gd name="connsiteX6" fmla="*/ 17947 w 35894"/>
                <a:gd name="connsiteY6" fmla="*/ 0 h 41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15374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397427"/>
                  </a:lnTo>
                  <a:cubicBezTo>
                    <a:pt x="0" y="407353"/>
                    <a:pt x="8022" y="415375"/>
                    <a:pt x="17947" y="415375"/>
                  </a:cubicBezTo>
                  <a:cubicBezTo>
                    <a:pt x="27873" y="415375"/>
                    <a:pt x="35895" y="407353"/>
                    <a:pt x="35895" y="397427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8" name="Forme libre 417">
              <a:extLst>
                <a:ext uri="{FF2B5EF4-FFF2-40B4-BE49-F238E27FC236}">
                  <a16:creationId xmlns:a16="http://schemas.microsoft.com/office/drawing/2014/main" id="{07D3F7BC-0E97-A845-9E64-1C4224C2FC17}"/>
                </a:ext>
              </a:extLst>
            </p:cNvPr>
            <p:cNvSpPr/>
            <p:nvPr/>
          </p:nvSpPr>
          <p:spPr>
            <a:xfrm>
              <a:off x="5859647" y="1477251"/>
              <a:ext cx="35894" cy="415374"/>
            </a:xfrm>
            <a:custGeom>
              <a:avLst/>
              <a:gdLst>
                <a:gd name="connsiteX0" fmla="*/ 17947 w 35894"/>
                <a:gd name="connsiteY0" fmla="*/ 0 h 415374"/>
                <a:gd name="connsiteX1" fmla="*/ 0 w 35894"/>
                <a:gd name="connsiteY1" fmla="*/ 17947 h 415374"/>
                <a:gd name="connsiteX2" fmla="*/ 0 w 35894"/>
                <a:gd name="connsiteY2" fmla="*/ 397427 h 415374"/>
                <a:gd name="connsiteX3" fmla="*/ 17947 w 35894"/>
                <a:gd name="connsiteY3" fmla="*/ 415375 h 415374"/>
                <a:gd name="connsiteX4" fmla="*/ 35895 w 35894"/>
                <a:gd name="connsiteY4" fmla="*/ 397427 h 415374"/>
                <a:gd name="connsiteX5" fmla="*/ 35895 w 35894"/>
                <a:gd name="connsiteY5" fmla="*/ 17947 h 415374"/>
                <a:gd name="connsiteX6" fmla="*/ 17947 w 35894"/>
                <a:gd name="connsiteY6" fmla="*/ 0 h 41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15374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397427"/>
                  </a:lnTo>
                  <a:cubicBezTo>
                    <a:pt x="0" y="407353"/>
                    <a:pt x="8022" y="415375"/>
                    <a:pt x="17947" y="415375"/>
                  </a:cubicBezTo>
                  <a:cubicBezTo>
                    <a:pt x="27873" y="415375"/>
                    <a:pt x="35895" y="407353"/>
                    <a:pt x="35895" y="397427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9" name="Forme libre 418">
              <a:extLst>
                <a:ext uri="{FF2B5EF4-FFF2-40B4-BE49-F238E27FC236}">
                  <a16:creationId xmlns:a16="http://schemas.microsoft.com/office/drawing/2014/main" id="{65E5AD7C-8374-9E43-953F-811D4FB4F1D9}"/>
                </a:ext>
              </a:extLst>
            </p:cNvPr>
            <p:cNvSpPr/>
            <p:nvPr/>
          </p:nvSpPr>
          <p:spPr>
            <a:xfrm>
              <a:off x="5625786" y="1331360"/>
              <a:ext cx="131342" cy="91096"/>
            </a:xfrm>
            <a:custGeom>
              <a:avLst/>
              <a:gdLst>
                <a:gd name="connsiteX0" fmla="*/ 113395 w 131342"/>
                <a:gd name="connsiteY0" fmla="*/ 0 h 91096"/>
                <a:gd name="connsiteX1" fmla="*/ 0 w 131342"/>
                <a:gd name="connsiteY1" fmla="*/ 57174 h 91096"/>
                <a:gd name="connsiteX2" fmla="*/ 24066 w 131342"/>
                <a:gd name="connsiteY2" fmla="*/ 91097 h 91096"/>
                <a:gd name="connsiteX3" fmla="*/ 113395 w 131342"/>
                <a:gd name="connsiteY3" fmla="*/ 35895 h 91096"/>
                <a:gd name="connsiteX4" fmla="*/ 131343 w 131342"/>
                <a:gd name="connsiteY4" fmla="*/ 17947 h 91096"/>
                <a:gd name="connsiteX5" fmla="*/ 113395 w 131342"/>
                <a:gd name="connsiteY5" fmla="*/ 0 h 9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342" h="91096">
                  <a:moveTo>
                    <a:pt x="113395" y="0"/>
                  </a:moveTo>
                  <a:cubicBezTo>
                    <a:pt x="59485" y="0"/>
                    <a:pt x="21483" y="19239"/>
                    <a:pt x="0" y="57174"/>
                  </a:cubicBezTo>
                  <a:cubicBezTo>
                    <a:pt x="8974" y="66759"/>
                    <a:pt x="17064" y="77976"/>
                    <a:pt x="24066" y="91097"/>
                  </a:cubicBezTo>
                  <a:cubicBezTo>
                    <a:pt x="37255" y="53570"/>
                    <a:pt x="65603" y="35895"/>
                    <a:pt x="113395" y="35895"/>
                  </a:cubicBezTo>
                  <a:cubicBezTo>
                    <a:pt x="123321" y="35895"/>
                    <a:pt x="131343" y="27873"/>
                    <a:pt x="131343" y="17947"/>
                  </a:cubicBezTo>
                  <a:cubicBezTo>
                    <a:pt x="131343" y="8022"/>
                    <a:pt x="123321" y="0"/>
                    <a:pt x="113395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0" name="Forme libre 419">
              <a:extLst>
                <a:ext uri="{FF2B5EF4-FFF2-40B4-BE49-F238E27FC236}">
                  <a16:creationId xmlns:a16="http://schemas.microsoft.com/office/drawing/2014/main" id="{EBCECA81-60F6-EE41-A9CD-55D9AA867513}"/>
                </a:ext>
              </a:extLst>
            </p:cNvPr>
            <p:cNvSpPr/>
            <p:nvPr/>
          </p:nvSpPr>
          <p:spPr>
            <a:xfrm>
              <a:off x="5471194" y="1379695"/>
              <a:ext cx="163226" cy="299328"/>
            </a:xfrm>
            <a:custGeom>
              <a:avLst/>
              <a:gdLst>
                <a:gd name="connsiteX0" fmla="*/ 17947 w 163226"/>
                <a:gd name="connsiteY0" fmla="*/ 0 h 299328"/>
                <a:gd name="connsiteX1" fmla="*/ 0 w 163226"/>
                <a:gd name="connsiteY1" fmla="*/ 17947 h 299328"/>
                <a:gd name="connsiteX2" fmla="*/ 17947 w 163226"/>
                <a:gd name="connsiteY2" fmla="*/ 35895 h 299328"/>
                <a:gd name="connsiteX3" fmla="*/ 127332 w 163226"/>
                <a:gd name="connsiteY3" fmla="*/ 174444 h 299328"/>
                <a:gd name="connsiteX4" fmla="*/ 127332 w 163226"/>
                <a:gd name="connsiteY4" fmla="*/ 263433 h 299328"/>
                <a:gd name="connsiteX5" fmla="*/ 119174 w 163226"/>
                <a:gd name="connsiteY5" fmla="*/ 263433 h 299328"/>
                <a:gd name="connsiteX6" fmla="*/ 101226 w 163226"/>
                <a:gd name="connsiteY6" fmla="*/ 281381 h 299328"/>
                <a:gd name="connsiteX7" fmla="*/ 119174 w 163226"/>
                <a:gd name="connsiteY7" fmla="*/ 299328 h 299328"/>
                <a:gd name="connsiteX8" fmla="*/ 145279 w 163226"/>
                <a:gd name="connsiteY8" fmla="*/ 299328 h 299328"/>
                <a:gd name="connsiteX9" fmla="*/ 163227 w 163226"/>
                <a:gd name="connsiteY9" fmla="*/ 281381 h 299328"/>
                <a:gd name="connsiteX10" fmla="*/ 163227 w 163226"/>
                <a:gd name="connsiteY10" fmla="*/ 174444 h 299328"/>
                <a:gd name="connsiteX11" fmla="*/ 17879 w 163226"/>
                <a:gd name="connsiteY11" fmla="*/ 0 h 29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226" h="299328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cubicBezTo>
                    <a:pt x="0" y="27873"/>
                    <a:pt x="8022" y="35895"/>
                    <a:pt x="17947" y="35895"/>
                  </a:cubicBezTo>
                  <a:cubicBezTo>
                    <a:pt x="114075" y="35895"/>
                    <a:pt x="127332" y="102450"/>
                    <a:pt x="127332" y="174444"/>
                  </a:cubicBezTo>
                  <a:lnTo>
                    <a:pt x="127332" y="263433"/>
                  </a:lnTo>
                  <a:lnTo>
                    <a:pt x="119174" y="263433"/>
                  </a:lnTo>
                  <a:cubicBezTo>
                    <a:pt x="109248" y="263433"/>
                    <a:pt x="101226" y="271455"/>
                    <a:pt x="101226" y="281381"/>
                  </a:cubicBezTo>
                  <a:cubicBezTo>
                    <a:pt x="101226" y="291306"/>
                    <a:pt x="109248" y="299328"/>
                    <a:pt x="119174" y="299328"/>
                  </a:cubicBezTo>
                  <a:lnTo>
                    <a:pt x="145279" y="299328"/>
                  </a:lnTo>
                  <a:cubicBezTo>
                    <a:pt x="155205" y="299328"/>
                    <a:pt x="163227" y="291306"/>
                    <a:pt x="163227" y="281381"/>
                  </a:cubicBezTo>
                  <a:lnTo>
                    <a:pt x="163227" y="174444"/>
                  </a:lnTo>
                  <a:cubicBezTo>
                    <a:pt x="163227" y="131275"/>
                    <a:pt x="163227" y="0"/>
                    <a:pt x="17879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1" name="Forme libre 420">
              <a:extLst>
                <a:ext uri="{FF2B5EF4-FFF2-40B4-BE49-F238E27FC236}">
                  <a16:creationId xmlns:a16="http://schemas.microsoft.com/office/drawing/2014/main" id="{E52AFFDC-3EB7-DE45-9328-0F7CF84DB43F}"/>
                </a:ext>
              </a:extLst>
            </p:cNvPr>
            <p:cNvSpPr/>
            <p:nvPr/>
          </p:nvSpPr>
          <p:spPr>
            <a:xfrm>
              <a:off x="5340735" y="1147602"/>
              <a:ext cx="193751" cy="215233"/>
            </a:xfrm>
            <a:custGeom>
              <a:avLst/>
              <a:gdLst>
                <a:gd name="connsiteX0" fmla="*/ 96876 w 193751"/>
                <a:gd name="connsiteY0" fmla="*/ 215234 h 215233"/>
                <a:gd name="connsiteX1" fmla="*/ 193751 w 193751"/>
                <a:gd name="connsiteY1" fmla="*/ 104626 h 215233"/>
                <a:gd name="connsiteX2" fmla="*/ 96876 w 193751"/>
                <a:gd name="connsiteY2" fmla="*/ 0 h 215233"/>
                <a:gd name="connsiteX3" fmla="*/ 0 w 193751"/>
                <a:gd name="connsiteY3" fmla="*/ 104626 h 215233"/>
                <a:gd name="connsiteX4" fmla="*/ 96876 w 193751"/>
                <a:gd name="connsiteY4" fmla="*/ 215234 h 215233"/>
                <a:gd name="connsiteX5" fmla="*/ 96876 w 193751"/>
                <a:gd name="connsiteY5" fmla="*/ 35895 h 215233"/>
                <a:gd name="connsiteX6" fmla="*/ 157856 w 193751"/>
                <a:gd name="connsiteY6" fmla="*/ 104626 h 215233"/>
                <a:gd name="connsiteX7" fmla="*/ 96876 w 193751"/>
                <a:gd name="connsiteY7" fmla="*/ 179339 h 215233"/>
                <a:gd name="connsiteX8" fmla="*/ 35895 w 193751"/>
                <a:gd name="connsiteY8" fmla="*/ 104626 h 215233"/>
                <a:gd name="connsiteX9" fmla="*/ 96876 w 193751"/>
                <a:gd name="connsiteY9" fmla="*/ 35895 h 21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751" h="215233">
                  <a:moveTo>
                    <a:pt x="96876" y="215234"/>
                  </a:moveTo>
                  <a:cubicBezTo>
                    <a:pt x="149358" y="215234"/>
                    <a:pt x="193751" y="164586"/>
                    <a:pt x="193751" y="104626"/>
                  </a:cubicBezTo>
                  <a:cubicBezTo>
                    <a:pt x="193751" y="44665"/>
                    <a:pt x="150310" y="0"/>
                    <a:pt x="96876" y="0"/>
                  </a:cubicBezTo>
                  <a:cubicBezTo>
                    <a:pt x="43441" y="0"/>
                    <a:pt x="0" y="46908"/>
                    <a:pt x="0" y="104626"/>
                  </a:cubicBezTo>
                  <a:cubicBezTo>
                    <a:pt x="0" y="162343"/>
                    <a:pt x="44393" y="215234"/>
                    <a:pt x="96876" y="215234"/>
                  </a:cubicBezTo>
                  <a:close/>
                  <a:moveTo>
                    <a:pt x="96876" y="35895"/>
                  </a:moveTo>
                  <a:cubicBezTo>
                    <a:pt x="130527" y="35895"/>
                    <a:pt x="157856" y="66691"/>
                    <a:pt x="157856" y="104626"/>
                  </a:cubicBezTo>
                  <a:cubicBezTo>
                    <a:pt x="157856" y="142560"/>
                    <a:pt x="128827" y="179339"/>
                    <a:pt x="96876" y="179339"/>
                  </a:cubicBezTo>
                  <a:cubicBezTo>
                    <a:pt x="64924" y="179339"/>
                    <a:pt x="35895" y="143716"/>
                    <a:pt x="35895" y="104626"/>
                  </a:cubicBezTo>
                  <a:cubicBezTo>
                    <a:pt x="35895" y="65535"/>
                    <a:pt x="63224" y="35895"/>
                    <a:pt x="96876" y="35895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2" name="Forme libre 421">
              <a:extLst>
                <a:ext uri="{FF2B5EF4-FFF2-40B4-BE49-F238E27FC236}">
                  <a16:creationId xmlns:a16="http://schemas.microsoft.com/office/drawing/2014/main" id="{CEA6F02C-D7AC-EC4B-BD25-CEB7449B319C}"/>
                </a:ext>
              </a:extLst>
            </p:cNvPr>
            <p:cNvSpPr/>
            <p:nvPr/>
          </p:nvSpPr>
          <p:spPr>
            <a:xfrm>
              <a:off x="5419663" y="1731574"/>
              <a:ext cx="35894" cy="258062"/>
            </a:xfrm>
            <a:custGeom>
              <a:avLst/>
              <a:gdLst>
                <a:gd name="connsiteX0" fmla="*/ 17947 w 35894"/>
                <a:gd name="connsiteY0" fmla="*/ 0 h 258062"/>
                <a:gd name="connsiteX1" fmla="*/ 0 w 35894"/>
                <a:gd name="connsiteY1" fmla="*/ 17948 h 258062"/>
                <a:gd name="connsiteX2" fmla="*/ 0 w 35894"/>
                <a:gd name="connsiteY2" fmla="*/ 240115 h 258062"/>
                <a:gd name="connsiteX3" fmla="*/ 17947 w 35894"/>
                <a:gd name="connsiteY3" fmla="*/ 258063 h 258062"/>
                <a:gd name="connsiteX4" fmla="*/ 35895 w 35894"/>
                <a:gd name="connsiteY4" fmla="*/ 240115 h 258062"/>
                <a:gd name="connsiteX5" fmla="*/ 35895 w 35894"/>
                <a:gd name="connsiteY5" fmla="*/ 17948 h 258062"/>
                <a:gd name="connsiteX6" fmla="*/ 17947 w 35894"/>
                <a:gd name="connsiteY6" fmla="*/ 0 h 25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258062">
                  <a:moveTo>
                    <a:pt x="17947" y="0"/>
                  </a:moveTo>
                  <a:cubicBezTo>
                    <a:pt x="8022" y="0"/>
                    <a:pt x="0" y="8022"/>
                    <a:pt x="0" y="17948"/>
                  </a:cubicBezTo>
                  <a:lnTo>
                    <a:pt x="0" y="240115"/>
                  </a:lnTo>
                  <a:cubicBezTo>
                    <a:pt x="0" y="250041"/>
                    <a:pt x="8022" y="258063"/>
                    <a:pt x="17947" y="258063"/>
                  </a:cubicBezTo>
                  <a:cubicBezTo>
                    <a:pt x="27873" y="258063"/>
                    <a:pt x="35895" y="250041"/>
                    <a:pt x="35895" y="240115"/>
                  </a:cubicBezTo>
                  <a:lnTo>
                    <a:pt x="35895" y="17948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3" name="Forme libre 422">
              <a:extLst>
                <a:ext uri="{FF2B5EF4-FFF2-40B4-BE49-F238E27FC236}">
                  <a16:creationId xmlns:a16="http://schemas.microsoft.com/office/drawing/2014/main" id="{830FA2B1-6662-8A43-97E2-EB3DAEC9C67D}"/>
                </a:ext>
              </a:extLst>
            </p:cNvPr>
            <p:cNvSpPr/>
            <p:nvPr/>
          </p:nvSpPr>
          <p:spPr>
            <a:xfrm>
              <a:off x="5320000" y="1539115"/>
              <a:ext cx="35894" cy="450522"/>
            </a:xfrm>
            <a:custGeom>
              <a:avLst/>
              <a:gdLst>
                <a:gd name="connsiteX0" fmla="*/ 17947 w 35894"/>
                <a:gd name="connsiteY0" fmla="*/ 0 h 450522"/>
                <a:gd name="connsiteX1" fmla="*/ 0 w 35894"/>
                <a:gd name="connsiteY1" fmla="*/ 17947 h 450522"/>
                <a:gd name="connsiteX2" fmla="*/ 0 w 35894"/>
                <a:gd name="connsiteY2" fmla="*/ 432575 h 450522"/>
                <a:gd name="connsiteX3" fmla="*/ 17947 w 35894"/>
                <a:gd name="connsiteY3" fmla="*/ 450522 h 450522"/>
                <a:gd name="connsiteX4" fmla="*/ 35895 w 35894"/>
                <a:gd name="connsiteY4" fmla="*/ 432575 h 450522"/>
                <a:gd name="connsiteX5" fmla="*/ 35895 w 35894"/>
                <a:gd name="connsiteY5" fmla="*/ 17947 h 450522"/>
                <a:gd name="connsiteX6" fmla="*/ 17947 w 35894"/>
                <a:gd name="connsiteY6" fmla="*/ 0 h 45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50522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432575"/>
                  </a:lnTo>
                  <a:cubicBezTo>
                    <a:pt x="0" y="442500"/>
                    <a:pt x="8022" y="450522"/>
                    <a:pt x="17947" y="450522"/>
                  </a:cubicBezTo>
                  <a:cubicBezTo>
                    <a:pt x="27873" y="450522"/>
                    <a:pt x="35895" y="442500"/>
                    <a:pt x="35895" y="432575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4" name="Forme libre 423">
              <a:extLst>
                <a:ext uri="{FF2B5EF4-FFF2-40B4-BE49-F238E27FC236}">
                  <a16:creationId xmlns:a16="http://schemas.microsoft.com/office/drawing/2014/main" id="{4A9C6258-383B-604E-812E-249E83366BEA}"/>
                </a:ext>
              </a:extLst>
            </p:cNvPr>
            <p:cNvSpPr/>
            <p:nvPr/>
          </p:nvSpPr>
          <p:spPr>
            <a:xfrm>
              <a:off x="5519325" y="1539115"/>
              <a:ext cx="35894" cy="450522"/>
            </a:xfrm>
            <a:custGeom>
              <a:avLst/>
              <a:gdLst>
                <a:gd name="connsiteX0" fmla="*/ 17947 w 35894"/>
                <a:gd name="connsiteY0" fmla="*/ 0 h 450522"/>
                <a:gd name="connsiteX1" fmla="*/ 0 w 35894"/>
                <a:gd name="connsiteY1" fmla="*/ 17947 h 450522"/>
                <a:gd name="connsiteX2" fmla="*/ 0 w 35894"/>
                <a:gd name="connsiteY2" fmla="*/ 432575 h 450522"/>
                <a:gd name="connsiteX3" fmla="*/ 17947 w 35894"/>
                <a:gd name="connsiteY3" fmla="*/ 450522 h 450522"/>
                <a:gd name="connsiteX4" fmla="*/ 35895 w 35894"/>
                <a:gd name="connsiteY4" fmla="*/ 432575 h 450522"/>
                <a:gd name="connsiteX5" fmla="*/ 35895 w 35894"/>
                <a:gd name="connsiteY5" fmla="*/ 17947 h 450522"/>
                <a:gd name="connsiteX6" fmla="*/ 17947 w 35894"/>
                <a:gd name="connsiteY6" fmla="*/ 0 h 45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94" h="450522">
                  <a:moveTo>
                    <a:pt x="17947" y="0"/>
                  </a:moveTo>
                  <a:cubicBezTo>
                    <a:pt x="8022" y="0"/>
                    <a:pt x="0" y="8022"/>
                    <a:pt x="0" y="17947"/>
                  </a:cubicBezTo>
                  <a:lnTo>
                    <a:pt x="0" y="432575"/>
                  </a:lnTo>
                  <a:cubicBezTo>
                    <a:pt x="0" y="442500"/>
                    <a:pt x="8022" y="450522"/>
                    <a:pt x="17947" y="450522"/>
                  </a:cubicBezTo>
                  <a:cubicBezTo>
                    <a:pt x="27873" y="450522"/>
                    <a:pt x="35895" y="442500"/>
                    <a:pt x="35895" y="432575"/>
                  </a:cubicBezTo>
                  <a:lnTo>
                    <a:pt x="35895" y="17947"/>
                  </a:lnTo>
                  <a:cubicBezTo>
                    <a:pt x="35895" y="8022"/>
                    <a:pt x="27873" y="0"/>
                    <a:pt x="17947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25" name="Graphique 121">
            <a:extLst>
              <a:ext uri="{FF2B5EF4-FFF2-40B4-BE49-F238E27FC236}">
                <a16:creationId xmlns:a16="http://schemas.microsoft.com/office/drawing/2014/main" id="{AE4E396B-35A7-E145-A233-DCBC576609D4}"/>
              </a:ext>
            </a:extLst>
          </p:cNvPr>
          <p:cNvGrpSpPr/>
          <p:nvPr/>
        </p:nvGrpSpPr>
        <p:grpSpPr>
          <a:xfrm>
            <a:off x="3491199" y="955959"/>
            <a:ext cx="1162506" cy="1162506"/>
            <a:chOff x="3491199" y="955959"/>
            <a:chExt cx="1162506" cy="1162506"/>
          </a:xfrm>
        </p:grpSpPr>
        <p:sp>
          <p:nvSpPr>
            <p:cNvPr id="426" name="Forme libre 425">
              <a:extLst>
                <a:ext uri="{FF2B5EF4-FFF2-40B4-BE49-F238E27FC236}">
                  <a16:creationId xmlns:a16="http://schemas.microsoft.com/office/drawing/2014/main" id="{D49DDB5F-B798-C34F-B41D-5525C44C7127}"/>
                </a:ext>
              </a:extLst>
            </p:cNvPr>
            <p:cNvSpPr/>
            <p:nvPr/>
          </p:nvSpPr>
          <p:spPr>
            <a:xfrm>
              <a:off x="3736209" y="1310557"/>
              <a:ext cx="139772" cy="252148"/>
            </a:xfrm>
            <a:custGeom>
              <a:avLst/>
              <a:gdLst>
                <a:gd name="connsiteX0" fmla="*/ 30932 w 139772"/>
                <a:gd name="connsiteY0" fmla="*/ 251264 h 252148"/>
                <a:gd name="connsiteX1" fmla="*/ 136985 w 139772"/>
                <a:gd name="connsiteY1" fmla="*/ 41062 h 252148"/>
                <a:gd name="connsiteX2" fmla="*/ 139773 w 139772"/>
                <a:gd name="connsiteY2" fmla="*/ 0 h 252148"/>
                <a:gd name="connsiteX3" fmla="*/ 0 w 139772"/>
                <a:gd name="connsiteY3" fmla="*/ 252148 h 252148"/>
                <a:gd name="connsiteX4" fmla="*/ 18627 w 139772"/>
                <a:gd name="connsiteY4" fmla="*/ 250653 h 252148"/>
                <a:gd name="connsiteX5" fmla="*/ 30864 w 139772"/>
                <a:gd name="connsiteY5" fmla="*/ 251332 h 25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72" h="252148">
                  <a:moveTo>
                    <a:pt x="30932" y="251264"/>
                  </a:moveTo>
                  <a:cubicBezTo>
                    <a:pt x="36507" y="167238"/>
                    <a:pt x="76481" y="92457"/>
                    <a:pt x="136985" y="41062"/>
                  </a:cubicBezTo>
                  <a:cubicBezTo>
                    <a:pt x="137121" y="26241"/>
                    <a:pt x="138073" y="12509"/>
                    <a:pt x="139773" y="0"/>
                  </a:cubicBezTo>
                  <a:cubicBezTo>
                    <a:pt x="59825" y="56902"/>
                    <a:pt x="5982" y="148203"/>
                    <a:pt x="0" y="252148"/>
                  </a:cubicBezTo>
                  <a:cubicBezTo>
                    <a:pt x="6118" y="251264"/>
                    <a:pt x="12305" y="250653"/>
                    <a:pt x="18627" y="250653"/>
                  </a:cubicBezTo>
                  <a:cubicBezTo>
                    <a:pt x="22774" y="250653"/>
                    <a:pt x="26853" y="250925"/>
                    <a:pt x="30864" y="251332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7" name="Forme libre 426">
              <a:extLst>
                <a:ext uri="{FF2B5EF4-FFF2-40B4-BE49-F238E27FC236}">
                  <a16:creationId xmlns:a16="http://schemas.microsoft.com/office/drawing/2014/main" id="{7A365E94-6166-2547-99E6-6CB9E0286CFD}"/>
                </a:ext>
              </a:extLst>
            </p:cNvPr>
            <p:cNvSpPr/>
            <p:nvPr/>
          </p:nvSpPr>
          <p:spPr>
            <a:xfrm>
              <a:off x="3672373" y="1830353"/>
              <a:ext cx="30728" cy="107480"/>
            </a:xfrm>
            <a:custGeom>
              <a:avLst/>
              <a:gdLst>
                <a:gd name="connsiteX0" fmla="*/ 15364 w 30728"/>
                <a:gd name="connsiteY0" fmla="*/ 0 h 107480"/>
                <a:gd name="connsiteX1" fmla="*/ 0 w 30728"/>
                <a:gd name="connsiteY1" fmla="*/ 15364 h 107480"/>
                <a:gd name="connsiteX2" fmla="*/ 0 w 30728"/>
                <a:gd name="connsiteY2" fmla="*/ 92117 h 107480"/>
                <a:gd name="connsiteX3" fmla="*/ 15364 w 30728"/>
                <a:gd name="connsiteY3" fmla="*/ 107481 h 107480"/>
                <a:gd name="connsiteX4" fmla="*/ 30728 w 30728"/>
                <a:gd name="connsiteY4" fmla="*/ 92117 h 107480"/>
                <a:gd name="connsiteX5" fmla="*/ 30728 w 30728"/>
                <a:gd name="connsiteY5" fmla="*/ 15364 h 107480"/>
                <a:gd name="connsiteX6" fmla="*/ 15364 w 30728"/>
                <a:gd name="connsiteY6" fmla="*/ 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15364" y="0"/>
                  </a:moveTo>
                  <a:cubicBezTo>
                    <a:pt x="6866" y="0"/>
                    <a:pt x="0" y="6866"/>
                    <a:pt x="0" y="15364"/>
                  </a:cubicBez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8" name="Forme libre 427">
              <a:extLst>
                <a:ext uri="{FF2B5EF4-FFF2-40B4-BE49-F238E27FC236}">
                  <a16:creationId xmlns:a16="http://schemas.microsoft.com/office/drawing/2014/main" id="{8B0DE615-5E1B-F543-9445-57EC2BF790D4}"/>
                </a:ext>
              </a:extLst>
            </p:cNvPr>
            <p:cNvSpPr/>
            <p:nvPr/>
          </p:nvSpPr>
          <p:spPr>
            <a:xfrm>
              <a:off x="3806639" y="1830353"/>
              <a:ext cx="30728" cy="107480"/>
            </a:xfrm>
            <a:custGeom>
              <a:avLst/>
              <a:gdLst>
                <a:gd name="connsiteX0" fmla="*/ 15364 w 30728"/>
                <a:gd name="connsiteY0" fmla="*/ 0 h 107480"/>
                <a:gd name="connsiteX1" fmla="*/ 0 w 30728"/>
                <a:gd name="connsiteY1" fmla="*/ 15364 h 107480"/>
                <a:gd name="connsiteX2" fmla="*/ 0 w 30728"/>
                <a:gd name="connsiteY2" fmla="*/ 92117 h 107480"/>
                <a:gd name="connsiteX3" fmla="*/ 15364 w 30728"/>
                <a:gd name="connsiteY3" fmla="*/ 107481 h 107480"/>
                <a:gd name="connsiteX4" fmla="*/ 30728 w 30728"/>
                <a:gd name="connsiteY4" fmla="*/ 92117 h 107480"/>
                <a:gd name="connsiteX5" fmla="*/ 30728 w 30728"/>
                <a:gd name="connsiteY5" fmla="*/ 15364 h 107480"/>
                <a:gd name="connsiteX6" fmla="*/ 15364 w 30728"/>
                <a:gd name="connsiteY6" fmla="*/ 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15364" y="0"/>
                  </a:moveTo>
                  <a:cubicBezTo>
                    <a:pt x="6866" y="0"/>
                    <a:pt x="0" y="6866"/>
                    <a:pt x="0" y="15364"/>
                  </a:cubicBez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9" name="Forme libre 428">
              <a:extLst>
                <a:ext uri="{FF2B5EF4-FFF2-40B4-BE49-F238E27FC236}">
                  <a16:creationId xmlns:a16="http://schemas.microsoft.com/office/drawing/2014/main" id="{BE037CFE-1922-0745-90E6-5F4B9C8591C5}"/>
                </a:ext>
              </a:extLst>
            </p:cNvPr>
            <p:cNvSpPr/>
            <p:nvPr/>
          </p:nvSpPr>
          <p:spPr>
            <a:xfrm>
              <a:off x="3613160" y="1614916"/>
              <a:ext cx="283488" cy="322918"/>
            </a:xfrm>
            <a:custGeom>
              <a:avLst/>
              <a:gdLst>
                <a:gd name="connsiteX0" fmla="*/ 215234 w 283488"/>
                <a:gd name="connsiteY0" fmla="*/ 145551 h 322918"/>
                <a:gd name="connsiteX1" fmla="*/ 233113 w 283488"/>
                <a:gd name="connsiteY1" fmla="*/ 91505 h 322918"/>
                <a:gd name="connsiteX2" fmla="*/ 151058 w 283488"/>
                <a:gd name="connsiteY2" fmla="*/ 612 h 322918"/>
                <a:gd name="connsiteX3" fmla="*/ 141744 w 283488"/>
                <a:gd name="connsiteY3" fmla="*/ 0 h 322918"/>
                <a:gd name="connsiteX4" fmla="*/ 132430 w 283488"/>
                <a:gd name="connsiteY4" fmla="*/ 612 h 322918"/>
                <a:gd name="connsiteX5" fmla="*/ 50375 w 283488"/>
                <a:gd name="connsiteY5" fmla="*/ 91505 h 322918"/>
                <a:gd name="connsiteX6" fmla="*/ 68255 w 283488"/>
                <a:gd name="connsiteY6" fmla="*/ 145551 h 322918"/>
                <a:gd name="connsiteX7" fmla="*/ 0 w 283488"/>
                <a:gd name="connsiteY7" fmla="*/ 275330 h 322918"/>
                <a:gd name="connsiteX8" fmla="*/ 0 w 283488"/>
                <a:gd name="connsiteY8" fmla="*/ 307554 h 322918"/>
                <a:gd name="connsiteX9" fmla="*/ 15364 w 283488"/>
                <a:gd name="connsiteY9" fmla="*/ 322918 h 322918"/>
                <a:gd name="connsiteX10" fmla="*/ 30728 w 283488"/>
                <a:gd name="connsiteY10" fmla="*/ 307554 h 322918"/>
                <a:gd name="connsiteX11" fmla="*/ 30728 w 283488"/>
                <a:gd name="connsiteY11" fmla="*/ 275330 h 322918"/>
                <a:gd name="connsiteX12" fmla="*/ 97283 w 283488"/>
                <a:gd name="connsiteY12" fmla="*/ 171249 h 322918"/>
                <a:gd name="connsiteX13" fmla="*/ 141744 w 283488"/>
                <a:gd name="connsiteY13" fmla="*/ 182874 h 322918"/>
                <a:gd name="connsiteX14" fmla="*/ 186205 w 283488"/>
                <a:gd name="connsiteY14" fmla="*/ 171249 h 322918"/>
                <a:gd name="connsiteX15" fmla="*/ 252760 w 283488"/>
                <a:gd name="connsiteY15" fmla="*/ 275330 h 322918"/>
                <a:gd name="connsiteX16" fmla="*/ 252760 w 283488"/>
                <a:gd name="connsiteY16" fmla="*/ 307554 h 322918"/>
                <a:gd name="connsiteX17" fmla="*/ 268124 w 283488"/>
                <a:gd name="connsiteY17" fmla="*/ 322918 h 322918"/>
                <a:gd name="connsiteX18" fmla="*/ 283488 w 283488"/>
                <a:gd name="connsiteY18" fmla="*/ 307554 h 322918"/>
                <a:gd name="connsiteX19" fmla="*/ 283488 w 283488"/>
                <a:gd name="connsiteY19" fmla="*/ 275330 h 322918"/>
                <a:gd name="connsiteX20" fmla="*/ 215234 w 283488"/>
                <a:gd name="connsiteY20" fmla="*/ 145551 h 322918"/>
                <a:gd name="connsiteX21" fmla="*/ 141744 w 283488"/>
                <a:gd name="connsiteY21" fmla="*/ 152146 h 322918"/>
                <a:gd name="connsiteX22" fmla="*/ 81103 w 283488"/>
                <a:gd name="connsiteY22" fmla="*/ 91505 h 322918"/>
                <a:gd name="connsiteX23" fmla="*/ 141744 w 283488"/>
                <a:gd name="connsiteY23" fmla="*/ 30864 h 322918"/>
                <a:gd name="connsiteX24" fmla="*/ 202385 w 283488"/>
                <a:gd name="connsiteY24" fmla="*/ 91505 h 322918"/>
                <a:gd name="connsiteX25" fmla="*/ 141744 w 283488"/>
                <a:gd name="connsiteY25" fmla="*/ 152146 h 32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3488" h="322918">
                  <a:moveTo>
                    <a:pt x="215234" y="145551"/>
                  </a:moveTo>
                  <a:cubicBezTo>
                    <a:pt x="226451" y="130391"/>
                    <a:pt x="233113" y="111696"/>
                    <a:pt x="233113" y="91505"/>
                  </a:cubicBezTo>
                  <a:cubicBezTo>
                    <a:pt x="233113" y="44325"/>
                    <a:pt x="197082" y="5303"/>
                    <a:pt x="151058" y="612"/>
                  </a:cubicBezTo>
                  <a:cubicBezTo>
                    <a:pt x="147999" y="204"/>
                    <a:pt x="144939" y="0"/>
                    <a:pt x="141744" y="0"/>
                  </a:cubicBezTo>
                  <a:cubicBezTo>
                    <a:pt x="138549" y="0"/>
                    <a:pt x="135490" y="204"/>
                    <a:pt x="132430" y="612"/>
                  </a:cubicBezTo>
                  <a:cubicBezTo>
                    <a:pt x="86406" y="5303"/>
                    <a:pt x="50375" y="44257"/>
                    <a:pt x="50375" y="91505"/>
                  </a:cubicBezTo>
                  <a:cubicBezTo>
                    <a:pt x="50375" y="111764"/>
                    <a:pt x="57106" y="130391"/>
                    <a:pt x="68255" y="145551"/>
                  </a:cubicBezTo>
                  <a:cubicBezTo>
                    <a:pt x="204" y="166694"/>
                    <a:pt x="0" y="246438"/>
                    <a:pt x="0" y="275330"/>
                  </a:cubicBezTo>
                  <a:lnTo>
                    <a:pt x="0" y="307554"/>
                  </a:lnTo>
                  <a:cubicBezTo>
                    <a:pt x="0" y="316052"/>
                    <a:pt x="6866" y="322918"/>
                    <a:pt x="15364" y="322918"/>
                  </a:cubicBezTo>
                  <a:cubicBezTo>
                    <a:pt x="23862" y="322918"/>
                    <a:pt x="30728" y="316052"/>
                    <a:pt x="30728" y="307554"/>
                  </a:cubicBezTo>
                  <a:lnTo>
                    <a:pt x="30728" y="275330"/>
                  </a:lnTo>
                  <a:cubicBezTo>
                    <a:pt x="30728" y="205104"/>
                    <a:pt x="50171" y="174308"/>
                    <a:pt x="97283" y="171249"/>
                  </a:cubicBezTo>
                  <a:cubicBezTo>
                    <a:pt x="110472" y="178591"/>
                    <a:pt x="125632" y="182874"/>
                    <a:pt x="141744" y="182874"/>
                  </a:cubicBezTo>
                  <a:cubicBezTo>
                    <a:pt x="157856" y="182874"/>
                    <a:pt x="173016" y="178591"/>
                    <a:pt x="186205" y="171249"/>
                  </a:cubicBezTo>
                  <a:cubicBezTo>
                    <a:pt x="233317" y="174308"/>
                    <a:pt x="252760" y="205104"/>
                    <a:pt x="252760" y="275330"/>
                  </a:cubicBezTo>
                  <a:lnTo>
                    <a:pt x="252760" y="307554"/>
                  </a:lnTo>
                  <a:cubicBezTo>
                    <a:pt x="252760" y="316052"/>
                    <a:pt x="259626" y="322918"/>
                    <a:pt x="268124" y="322918"/>
                  </a:cubicBezTo>
                  <a:cubicBezTo>
                    <a:pt x="276622" y="322918"/>
                    <a:pt x="283488" y="316052"/>
                    <a:pt x="283488" y="307554"/>
                  </a:cubicBezTo>
                  <a:lnTo>
                    <a:pt x="283488" y="275330"/>
                  </a:lnTo>
                  <a:cubicBezTo>
                    <a:pt x="283488" y="246438"/>
                    <a:pt x="283284" y="166694"/>
                    <a:pt x="215234" y="145551"/>
                  </a:cubicBezTo>
                  <a:close/>
                  <a:moveTo>
                    <a:pt x="141744" y="152146"/>
                  </a:moveTo>
                  <a:cubicBezTo>
                    <a:pt x="108297" y="152146"/>
                    <a:pt x="81103" y="124952"/>
                    <a:pt x="81103" y="91505"/>
                  </a:cubicBezTo>
                  <a:cubicBezTo>
                    <a:pt x="81103" y="58057"/>
                    <a:pt x="108297" y="30864"/>
                    <a:pt x="141744" y="30864"/>
                  </a:cubicBezTo>
                  <a:cubicBezTo>
                    <a:pt x="175192" y="30864"/>
                    <a:pt x="202385" y="58057"/>
                    <a:pt x="202385" y="91505"/>
                  </a:cubicBezTo>
                  <a:cubicBezTo>
                    <a:pt x="202385" y="124952"/>
                    <a:pt x="175192" y="152146"/>
                    <a:pt x="141744" y="152146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0" name="Forme libre 429">
              <a:extLst>
                <a:ext uri="{FF2B5EF4-FFF2-40B4-BE49-F238E27FC236}">
                  <a16:creationId xmlns:a16="http://schemas.microsoft.com/office/drawing/2014/main" id="{93EDCA0E-05CE-EE49-A433-AA17D4D8A193}"/>
                </a:ext>
              </a:extLst>
            </p:cNvPr>
            <p:cNvSpPr/>
            <p:nvPr/>
          </p:nvSpPr>
          <p:spPr>
            <a:xfrm>
              <a:off x="4261308" y="1310489"/>
              <a:ext cx="139772" cy="251672"/>
            </a:xfrm>
            <a:custGeom>
              <a:avLst/>
              <a:gdLst>
                <a:gd name="connsiteX0" fmla="*/ 108908 w 139772"/>
                <a:gd name="connsiteY0" fmla="*/ 251672 h 251672"/>
                <a:gd name="connsiteX1" fmla="*/ 124545 w 139772"/>
                <a:gd name="connsiteY1" fmla="*/ 250653 h 251672"/>
                <a:gd name="connsiteX2" fmla="*/ 139773 w 139772"/>
                <a:gd name="connsiteY2" fmla="*/ 251604 h 251672"/>
                <a:gd name="connsiteX3" fmla="*/ 0 w 139772"/>
                <a:gd name="connsiteY3" fmla="*/ 0 h 251672"/>
                <a:gd name="connsiteX4" fmla="*/ 2855 w 139772"/>
                <a:gd name="connsiteY4" fmla="*/ 41062 h 251672"/>
                <a:gd name="connsiteX5" fmla="*/ 108908 w 139772"/>
                <a:gd name="connsiteY5" fmla="*/ 251672 h 25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72" h="251672">
                  <a:moveTo>
                    <a:pt x="108908" y="251672"/>
                  </a:moveTo>
                  <a:cubicBezTo>
                    <a:pt x="114007" y="251061"/>
                    <a:pt x="119242" y="250653"/>
                    <a:pt x="124545" y="250653"/>
                  </a:cubicBezTo>
                  <a:cubicBezTo>
                    <a:pt x="129847" y="250653"/>
                    <a:pt x="134742" y="251061"/>
                    <a:pt x="139773" y="251604"/>
                  </a:cubicBezTo>
                  <a:cubicBezTo>
                    <a:pt x="133654" y="147863"/>
                    <a:pt x="79880" y="56834"/>
                    <a:pt x="0" y="0"/>
                  </a:cubicBezTo>
                  <a:cubicBezTo>
                    <a:pt x="1768" y="12577"/>
                    <a:pt x="2651" y="26241"/>
                    <a:pt x="2855" y="41062"/>
                  </a:cubicBezTo>
                  <a:cubicBezTo>
                    <a:pt x="63428" y="92593"/>
                    <a:pt x="103470" y="167442"/>
                    <a:pt x="108908" y="251672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1" name="Forme libre 430">
              <a:extLst>
                <a:ext uri="{FF2B5EF4-FFF2-40B4-BE49-F238E27FC236}">
                  <a16:creationId xmlns:a16="http://schemas.microsoft.com/office/drawing/2014/main" id="{B0A7D117-FD00-754A-81B5-A352F0DAD4E6}"/>
                </a:ext>
              </a:extLst>
            </p:cNvPr>
            <p:cNvSpPr/>
            <p:nvPr/>
          </p:nvSpPr>
          <p:spPr>
            <a:xfrm>
              <a:off x="3949063" y="1857750"/>
              <a:ext cx="242698" cy="57105"/>
            </a:xfrm>
            <a:custGeom>
              <a:avLst/>
              <a:gdLst>
                <a:gd name="connsiteX0" fmla="*/ 0 w 242698"/>
                <a:gd name="connsiteY0" fmla="*/ 1632 h 57105"/>
                <a:gd name="connsiteX1" fmla="*/ 1360 w 242698"/>
                <a:gd name="connsiteY1" fmla="*/ 32496 h 57105"/>
                <a:gd name="connsiteX2" fmla="*/ 1360 w 242698"/>
                <a:gd name="connsiteY2" fmla="*/ 35351 h 57105"/>
                <a:gd name="connsiteX3" fmla="*/ 119582 w 242698"/>
                <a:gd name="connsiteY3" fmla="*/ 57106 h 57105"/>
                <a:gd name="connsiteX4" fmla="*/ 241203 w 242698"/>
                <a:gd name="connsiteY4" fmla="*/ 33991 h 57105"/>
                <a:gd name="connsiteX5" fmla="*/ 241203 w 242698"/>
                <a:gd name="connsiteY5" fmla="*/ 32496 h 57105"/>
                <a:gd name="connsiteX6" fmla="*/ 242699 w 242698"/>
                <a:gd name="connsiteY6" fmla="*/ 0 h 57105"/>
                <a:gd name="connsiteX7" fmla="*/ 119582 w 242698"/>
                <a:gd name="connsiteY7" fmla="*/ 26309 h 57105"/>
                <a:gd name="connsiteX8" fmla="*/ 0 w 242698"/>
                <a:gd name="connsiteY8" fmla="*/ 1564 h 5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698" h="57105">
                  <a:moveTo>
                    <a:pt x="0" y="1632"/>
                  </a:moveTo>
                  <a:cubicBezTo>
                    <a:pt x="884" y="11353"/>
                    <a:pt x="1360" y="21551"/>
                    <a:pt x="1360" y="32496"/>
                  </a:cubicBezTo>
                  <a:lnTo>
                    <a:pt x="1360" y="35351"/>
                  </a:lnTo>
                  <a:cubicBezTo>
                    <a:pt x="38138" y="49356"/>
                    <a:pt x="77976" y="57106"/>
                    <a:pt x="119582" y="57106"/>
                  </a:cubicBezTo>
                  <a:cubicBezTo>
                    <a:pt x="161187" y="57106"/>
                    <a:pt x="203473" y="48880"/>
                    <a:pt x="241203" y="33991"/>
                  </a:cubicBezTo>
                  <a:lnTo>
                    <a:pt x="241203" y="32496"/>
                  </a:lnTo>
                  <a:cubicBezTo>
                    <a:pt x="241203" y="20939"/>
                    <a:pt x="241747" y="10197"/>
                    <a:pt x="242699" y="0"/>
                  </a:cubicBezTo>
                  <a:cubicBezTo>
                    <a:pt x="205104" y="16860"/>
                    <a:pt x="163431" y="26309"/>
                    <a:pt x="119582" y="26309"/>
                  </a:cubicBezTo>
                  <a:cubicBezTo>
                    <a:pt x="75733" y="26309"/>
                    <a:pt x="36711" y="17472"/>
                    <a:pt x="0" y="1564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2" name="Forme libre 431">
              <a:extLst>
                <a:ext uri="{FF2B5EF4-FFF2-40B4-BE49-F238E27FC236}">
                  <a16:creationId xmlns:a16="http://schemas.microsoft.com/office/drawing/2014/main" id="{3908D800-9653-C141-9690-3E6DF59A2EF4}"/>
                </a:ext>
              </a:extLst>
            </p:cNvPr>
            <p:cNvSpPr/>
            <p:nvPr/>
          </p:nvSpPr>
          <p:spPr>
            <a:xfrm>
              <a:off x="4303321" y="1830353"/>
              <a:ext cx="30728" cy="107480"/>
            </a:xfrm>
            <a:custGeom>
              <a:avLst/>
              <a:gdLst>
                <a:gd name="connsiteX0" fmla="*/ 15364 w 30728"/>
                <a:gd name="connsiteY0" fmla="*/ 0 h 107480"/>
                <a:gd name="connsiteX1" fmla="*/ 0 w 30728"/>
                <a:gd name="connsiteY1" fmla="*/ 15364 h 107480"/>
                <a:gd name="connsiteX2" fmla="*/ 0 w 30728"/>
                <a:gd name="connsiteY2" fmla="*/ 92117 h 107480"/>
                <a:gd name="connsiteX3" fmla="*/ 15364 w 30728"/>
                <a:gd name="connsiteY3" fmla="*/ 107481 h 107480"/>
                <a:gd name="connsiteX4" fmla="*/ 30728 w 30728"/>
                <a:gd name="connsiteY4" fmla="*/ 92117 h 107480"/>
                <a:gd name="connsiteX5" fmla="*/ 30728 w 30728"/>
                <a:gd name="connsiteY5" fmla="*/ 15364 h 107480"/>
                <a:gd name="connsiteX6" fmla="*/ 15364 w 30728"/>
                <a:gd name="connsiteY6" fmla="*/ 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15364" y="0"/>
                  </a:moveTo>
                  <a:cubicBezTo>
                    <a:pt x="6866" y="0"/>
                    <a:pt x="0" y="6866"/>
                    <a:pt x="0" y="15364"/>
                  </a:cubicBez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3" name="Forme libre 432">
              <a:extLst>
                <a:ext uri="{FF2B5EF4-FFF2-40B4-BE49-F238E27FC236}">
                  <a16:creationId xmlns:a16="http://schemas.microsoft.com/office/drawing/2014/main" id="{0927B757-25B2-0743-B2D1-7CA68015B952}"/>
                </a:ext>
              </a:extLst>
            </p:cNvPr>
            <p:cNvSpPr/>
            <p:nvPr/>
          </p:nvSpPr>
          <p:spPr>
            <a:xfrm>
              <a:off x="4437587" y="1830353"/>
              <a:ext cx="30728" cy="107480"/>
            </a:xfrm>
            <a:custGeom>
              <a:avLst/>
              <a:gdLst>
                <a:gd name="connsiteX0" fmla="*/ 15364 w 30728"/>
                <a:gd name="connsiteY0" fmla="*/ 0 h 107480"/>
                <a:gd name="connsiteX1" fmla="*/ 0 w 30728"/>
                <a:gd name="connsiteY1" fmla="*/ 15364 h 107480"/>
                <a:gd name="connsiteX2" fmla="*/ 0 w 30728"/>
                <a:gd name="connsiteY2" fmla="*/ 92117 h 107480"/>
                <a:gd name="connsiteX3" fmla="*/ 15364 w 30728"/>
                <a:gd name="connsiteY3" fmla="*/ 107481 h 107480"/>
                <a:gd name="connsiteX4" fmla="*/ 30728 w 30728"/>
                <a:gd name="connsiteY4" fmla="*/ 92117 h 107480"/>
                <a:gd name="connsiteX5" fmla="*/ 30728 w 30728"/>
                <a:gd name="connsiteY5" fmla="*/ 15364 h 107480"/>
                <a:gd name="connsiteX6" fmla="*/ 15364 w 30728"/>
                <a:gd name="connsiteY6" fmla="*/ 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15364" y="0"/>
                  </a:moveTo>
                  <a:cubicBezTo>
                    <a:pt x="6866" y="0"/>
                    <a:pt x="0" y="6866"/>
                    <a:pt x="0" y="15364"/>
                  </a:cubicBez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4" name="Forme libre 433">
              <a:extLst>
                <a:ext uri="{FF2B5EF4-FFF2-40B4-BE49-F238E27FC236}">
                  <a16:creationId xmlns:a16="http://schemas.microsoft.com/office/drawing/2014/main" id="{2C4804EB-40F3-3442-95DB-E8B025357716}"/>
                </a:ext>
              </a:extLst>
            </p:cNvPr>
            <p:cNvSpPr/>
            <p:nvPr/>
          </p:nvSpPr>
          <p:spPr>
            <a:xfrm>
              <a:off x="4244040" y="1614916"/>
              <a:ext cx="283488" cy="322918"/>
            </a:xfrm>
            <a:custGeom>
              <a:avLst/>
              <a:gdLst>
                <a:gd name="connsiteX0" fmla="*/ 215234 w 283488"/>
                <a:gd name="connsiteY0" fmla="*/ 145551 h 322918"/>
                <a:gd name="connsiteX1" fmla="*/ 233113 w 283488"/>
                <a:gd name="connsiteY1" fmla="*/ 91505 h 322918"/>
                <a:gd name="connsiteX2" fmla="*/ 151058 w 283488"/>
                <a:gd name="connsiteY2" fmla="*/ 612 h 322918"/>
                <a:gd name="connsiteX3" fmla="*/ 141744 w 283488"/>
                <a:gd name="connsiteY3" fmla="*/ 0 h 322918"/>
                <a:gd name="connsiteX4" fmla="*/ 132431 w 283488"/>
                <a:gd name="connsiteY4" fmla="*/ 612 h 322918"/>
                <a:gd name="connsiteX5" fmla="*/ 50375 w 283488"/>
                <a:gd name="connsiteY5" fmla="*/ 91505 h 322918"/>
                <a:gd name="connsiteX6" fmla="*/ 68255 w 283488"/>
                <a:gd name="connsiteY6" fmla="*/ 145551 h 322918"/>
                <a:gd name="connsiteX7" fmla="*/ 0 w 283488"/>
                <a:gd name="connsiteY7" fmla="*/ 275330 h 322918"/>
                <a:gd name="connsiteX8" fmla="*/ 0 w 283488"/>
                <a:gd name="connsiteY8" fmla="*/ 307554 h 322918"/>
                <a:gd name="connsiteX9" fmla="*/ 15364 w 283488"/>
                <a:gd name="connsiteY9" fmla="*/ 322918 h 322918"/>
                <a:gd name="connsiteX10" fmla="*/ 30728 w 283488"/>
                <a:gd name="connsiteY10" fmla="*/ 307554 h 322918"/>
                <a:gd name="connsiteX11" fmla="*/ 30728 w 283488"/>
                <a:gd name="connsiteY11" fmla="*/ 275330 h 322918"/>
                <a:gd name="connsiteX12" fmla="*/ 97283 w 283488"/>
                <a:gd name="connsiteY12" fmla="*/ 171249 h 322918"/>
                <a:gd name="connsiteX13" fmla="*/ 141744 w 283488"/>
                <a:gd name="connsiteY13" fmla="*/ 182874 h 322918"/>
                <a:gd name="connsiteX14" fmla="*/ 186205 w 283488"/>
                <a:gd name="connsiteY14" fmla="*/ 171249 h 322918"/>
                <a:gd name="connsiteX15" fmla="*/ 252760 w 283488"/>
                <a:gd name="connsiteY15" fmla="*/ 275330 h 322918"/>
                <a:gd name="connsiteX16" fmla="*/ 252760 w 283488"/>
                <a:gd name="connsiteY16" fmla="*/ 307554 h 322918"/>
                <a:gd name="connsiteX17" fmla="*/ 268124 w 283488"/>
                <a:gd name="connsiteY17" fmla="*/ 322918 h 322918"/>
                <a:gd name="connsiteX18" fmla="*/ 283488 w 283488"/>
                <a:gd name="connsiteY18" fmla="*/ 307554 h 322918"/>
                <a:gd name="connsiteX19" fmla="*/ 283488 w 283488"/>
                <a:gd name="connsiteY19" fmla="*/ 275330 h 322918"/>
                <a:gd name="connsiteX20" fmla="*/ 215234 w 283488"/>
                <a:gd name="connsiteY20" fmla="*/ 145551 h 322918"/>
                <a:gd name="connsiteX21" fmla="*/ 141744 w 283488"/>
                <a:gd name="connsiteY21" fmla="*/ 152146 h 322918"/>
                <a:gd name="connsiteX22" fmla="*/ 81103 w 283488"/>
                <a:gd name="connsiteY22" fmla="*/ 91505 h 322918"/>
                <a:gd name="connsiteX23" fmla="*/ 141744 w 283488"/>
                <a:gd name="connsiteY23" fmla="*/ 30864 h 322918"/>
                <a:gd name="connsiteX24" fmla="*/ 202385 w 283488"/>
                <a:gd name="connsiteY24" fmla="*/ 91505 h 322918"/>
                <a:gd name="connsiteX25" fmla="*/ 141744 w 283488"/>
                <a:gd name="connsiteY25" fmla="*/ 152146 h 32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3488" h="322918">
                  <a:moveTo>
                    <a:pt x="215234" y="145551"/>
                  </a:moveTo>
                  <a:cubicBezTo>
                    <a:pt x="226451" y="130391"/>
                    <a:pt x="233113" y="111696"/>
                    <a:pt x="233113" y="91505"/>
                  </a:cubicBezTo>
                  <a:cubicBezTo>
                    <a:pt x="233113" y="44325"/>
                    <a:pt x="197082" y="5303"/>
                    <a:pt x="151058" y="612"/>
                  </a:cubicBezTo>
                  <a:cubicBezTo>
                    <a:pt x="147999" y="204"/>
                    <a:pt x="144939" y="0"/>
                    <a:pt x="141744" y="0"/>
                  </a:cubicBezTo>
                  <a:cubicBezTo>
                    <a:pt x="138549" y="0"/>
                    <a:pt x="135490" y="204"/>
                    <a:pt x="132431" y="612"/>
                  </a:cubicBezTo>
                  <a:cubicBezTo>
                    <a:pt x="86406" y="5303"/>
                    <a:pt x="50375" y="44257"/>
                    <a:pt x="50375" y="91505"/>
                  </a:cubicBezTo>
                  <a:cubicBezTo>
                    <a:pt x="50375" y="111764"/>
                    <a:pt x="57106" y="130391"/>
                    <a:pt x="68255" y="145551"/>
                  </a:cubicBezTo>
                  <a:cubicBezTo>
                    <a:pt x="204" y="166694"/>
                    <a:pt x="0" y="246438"/>
                    <a:pt x="0" y="275330"/>
                  </a:cubicBezTo>
                  <a:lnTo>
                    <a:pt x="0" y="307554"/>
                  </a:lnTo>
                  <a:cubicBezTo>
                    <a:pt x="0" y="316052"/>
                    <a:pt x="6866" y="322918"/>
                    <a:pt x="15364" y="322918"/>
                  </a:cubicBezTo>
                  <a:cubicBezTo>
                    <a:pt x="23862" y="322918"/>
                    <a:pt x="30728" y="316052"/>
                    <a:pt x="30728" y="307554"/>
                  </a:cubicBezTo>
                  <a:lnTo>
                    <a:pt x="30728" y="275330"/>
                  </a:lnTo>
                  <a:cubicBezTo>
                    <a:pt x="30728" y="205104"/>
                    <a:pt x="50171" y="174308"/>
                    <a:pt x="97283" y="171249"/>
                  </a:cubicBezTo>
                  <a:cubicBezTo>
                    <a:pt x="110472" y="178591"/>
                    <a:pt x="125632" y="182874"/>
                    <a:pt x="141744" y="182874"/>
                  </a:cubicBezTo>
                  <a:cubicBezTo>
                    <a:pt x="157856" y="182874"/>
                    <a:pt x="173016" y="178591"/>
                    <a:pt x="186205" y="171249"/>
                  </a:cubicBezTo>
                  <a:cubicBezTo>
                    <a:pt x="233317" y="174308"/>
                    <a:pt x="252760" y="205104"/>
                    <a:pt x="252760" y="275330"/>
                  </a:cubicBezTo>
                  <a:lnTo>
                    <a:pt x="252760" y="307554"/>
                  </a:lnTo>
                  <a:cubicBezTo>
                    <a:pt x="252760" y="316052"/>
                    <a:pt x="259626" y="322918"/>
                    <a:pt x="268124" y="322918"/>
                  </a:cubicBezTo>
                  <a:cubicBezTo>
                    <a:pt x="276622" y="322918"/>
                    <a:pt x="283488" y="316052"/>
                    <a:pt x="283488" y="307554"/>
                  </a:cubicBezTo>
                  <a:lnTo>
                    <a:pt x="283488" y="275330"/>
                  </a:lnTo>
                  <a:cubicBezTo>
                    <a:pt x="283488" y="246438"/>
                    <a:pt x="283284" y="166694"/>
                    <a:pt x="215234" y="145551"/>
                  </a:cubicBezTo>
                  <a:close/>
                  <a:moveTo>
                    <a:pt x="141744" y="152146"/>
                  </a:moveTo>
                  <a:cubicBezTo>
                    <a:pt x="108297" y="152146"/>
                    <a:pt x="81103" y="124952"/>
                    <a:pt x="81103" y="91505"/>
                  </a:cubicBezTo>
                  <a:cubicBezTo>
                    <a:pt x="81103" y="58057"/>
                    <a:pt x="108297" y="30864"/>
                    <a:pt x="141744" y="30864"/>
                  </a:cubicBezTo>
                  <a:cubicBezTo>
                    <a:pt x="175192" y="30864"/>
                    <a:pt x="202385" y="58057"/>
                    <a:pt x="202385" y="91505"/>
                  </a:cubicBezTo>
                  <a:cubicBezTo>
                    <a:pt x="202385" y="124952"/>
                    <a:pt x="175192" y="152146"/>
                    <a:pt x="141744" y="152146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" name="Forme libre 434">
              <a:extLst>
                <a:ext uri="{FF2B5EF4-FFF2-40B4-BE49-F238E27FC236}">
                  <a16:creationId xmlns:a16="http://schemas.microsoft.com/office/drawing/2014/main" id="{AE5C1E7A-3F58-0E49-B4F3-6913E739F330}"/>
                </a:ext>
              </a:extLst>
            </p:cNvPr>
            <p:cNvSpPr/>
            <p:nvPr/>
          </p:nvSpPr>
          <p:spPr>
            <a:xfrm>
              <a:off x="3986113" y="1295397"/>
              <a:ext cx="30728" cy="107480"/>
            </a:xfrm>
            <a:custGeom>
              <a:avLst/>
              <a:gdLst>
                <a:gd name="connsiteX0" fmla="*/ 0 w 30728"/>
                <a:gd name="connsiteY0" fmla="*/ 15364 h 107480"/>
                <a:gd name="connsiteX1" fmla="*/ 0 w 30728"/>
                <a:gd name="connsiteY1" fmla="*/ 92117 h 107480"/>
                <a:gd name="connsiteX2" fmla="*/ 15364 w 30728"/>
                <a:gd name="connsiteY2" fmla="*/ 107481 h 107480"/>
                <a:gd name="connsiteX3" fmla="*/ 30728 w 30728"/>
                <a:gd name="connsiteY3" fmla="*/ 92117 h 107480"/>
                <a:gd name="connsiteX4" fmla="*/ 30728 w 30728"/>
                <a:gd name="connsiteY4" fmla="*/ 15364 h 107480"/>
                <a:gd name="connsiteX5" fmla="*/ 15364 w 30728"/>
                <a:gd name="connsiteY5" fmla="*/ 0 h 107480"/>
                <a:gd name="connsiteX6" fmla="*/ 0 w 30728"/>
                <a:gd name="connsiteY6" fmla="*/ 15364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0" y="15364"/>
                  </a:move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ubicBezTo>
                    <a:pt x="6866" y="0"/>
                    <a:pt x="0" y="6866"/>
                    <a:pt x="0" y="1536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" name="Forme libre 435">
              <a:extLst>
                <a:ext uri="{FF2B5EF4-FFF2-40B4-BE49-F238E27FC236}">
                  <a16:creationId xmlns:a16="http://schemas.microsoft.com/office/drawing/2014/main" id="{4C55EF59-F4A2-E34B-B6D5-A106B4B6C5DE}"/>
                </a:ext>
              </a:extLst>
            </p:cNvPr>
            <p:cNvSpPr/>
            <p:nvPr/>
          </p:nvSpPr>
          <p:spPr>
            <a:xfrm>
              <a:off x="4120379" y="1295397"/>
              <a:ext cx="30728" cy="107480"/>
            </a:xfrm>
            <a:custGeom>
              <a:avLst/>
              <a:gdLst>
                <a:gd name="connsiteX0" fmla="*/ 0 w 30728"/>
                <a:gd name="connsiteY0" fmla="*/ 15364 h 107480"/>
                <a:gd name="connsiteX1" fmla="*/ 0 w 30728"/>
                <a:gd name="connsiteY1" fmla="*/ 92117 h 107480"/>
                <a:gd name="connsiteX2" fmla="*/ 15364 w 30728"/>
                <a:gd name="connsiteY2" fmla="*/ 107481 h 107480"/>
                <a:gd name="connsiteX3" fmla="*/ 30728 w 30728"/>
                <a:gd name="connsiteY3" fmla="*/ 92117 h 107480"/>
                <a:gd name="connsiteX4" fmla="*/ 30728 w 30728"/>
                <a:gd name="connsiteY4" fmla="*/ 15364 h 107480"/>
                <a:gd name="connsiteX5" fmla="*/ 15364 w 30728"/>
                <a:gd name="connsiteY5" fmla="*/ 0 h 107480"/>
                <a:gd name="connsiteX6" fmla="*/ 0 w 30728"/>
                <a:gd name="connsiteY6" fmla="*/ 15364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8" h="107480">
                  <a:moveTo>
                    <a:pt x="0" y="15364"/>
                  </a:moveTo>
                  <a:lnTo>
                    <a:pt x="0" y="92117"/>
                  </a:lnTo>
                  <a:cubicBezTo>
                    <a:pt x="0" y="100615"/>
                    <a:pt x="6866" y="107481"/>
                    <a:pt x="15364" y="107481"/>
                  </a:cubicBezTo>
                  <a:cubicBezTo>
                    <a:pt x="23862" y="107481"/>
                    <a:pt x="30728" y="100615"/>
                    <a:pt x="30728" y="92117"/>
                  </a:cubicBezTo>
                  <a:lnTo>
                    <a:pt x="30728" y="15364"/>
                  </a:lnTo>
                  <a:cubicBezTo>
                    <a:pt x="30728" y="6866"/>
                    <a:pt x="23862" y="0"/>
                    <a:pt x="15364" y="0"/>
                  </a:cubicBezTo>
                  <a:cubicBezTo>
                    <a:pt x="6866" y="0"/>
                    <a:pt x="0" y="6866"/>
                    <a:pt x="0" y="1536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" name="Forme libre 436">
              <a:extLst>
                <a:ext uri="{FF2B5EF4-FFF2-40B4-BE49-F238E27FC236}">
                  <a16:creationId xmlns:a16="http://schemas.microsoft.com/office/drawing/2014/main" id="{F9002E07-02F9-7648-A71E-5A1CDD584198}"/>
                </a:ext>
              </a:extLst>
            </p:cNvPr>
            <p:cNvSpPr/>
            <p:nvPr/>
          </p:nvSpPr>
          <p:spPr>
            <a:xfrm>
              <a:off x="3926900" y="1079959"/>
              <a:ext cx="283488" cy="322918"/>
            </a:xfrm>
            <a:custGeom>
              <a:avLst/>
              <a:gdLst>
                <a:gd name="connsiteX0" fmla="*/ 15364 w 283488"/>
                <a:gd name="connsiteY0" fmla="*/ 322918 h 322918"/>
                <a:gd name="connsiteX1" fmla="*/ 30728 w 283488"/>
                <a:gd name="connsiteY1" fmla="*/ 307554 h 322918"/>
                <a:gd name="connsiteX2" fmla="*/ 30728 w 283488"/>
                <a:gd name="connsiteY2" fmla="*/ 275330 h 322918"/>
                <a:gd name="connsiteX3" fmla="*/ 97283 w 283488"/>
                <a:gd name="connsiteY3" fmla="*/ 171249 h 322918"/>
                <a:gd name="connsiteX4" fmla="*/ 141744 w 283488"/>
                <a:gd name="connsiteY4" fmla="*/ 182874 h 322918"/>
                <a:gd name="connsiteX5" fmla="*/ 186205 w 283488"/>
                <a:gd name="connsiteY5" fmla="*/ 171249 h 322918"/>
                <a:gd name="connsiteX6" fmla="*/ 252760 w 283488"/>
                <a:gd name="connsiteY6" fmla="*/ 275330 h 322918"/>
                <a:gd name="connsiteX7" fmla="*/ 252760 w 283488"/>
                <a:gd name="connsiteY7" fmla="*/ 307554 h 322918"/>
                <a:gd name="connsiteX8" fmla="*/ 268124 w 283488"/>
                <a:gd name="connsiteY8" fmla="*/ 322918 h 322918"/>
                <a:gd name="connsiteX9" fmla="*/ 283488 w 283488"/>
                <a:gd name="connsiteY9" fmla="*/ 307554 h 322918"/>
                <a:gd name="connsiteX10" fmla="*/ 283488 w 283488"/>
                <a:gd name="connsiteY10" fmla="*/ 275330 h 322918"/>
                <a:gd name="connsiteX11" fmla="*/ 215234 w 283488"/>
                <a:gd name="connsiteY11" fmla="*/ 145551 h 322918"/>
                <a:gd name="connsiteX12" fmla="*/ 233113 w 283488"/>
                <a:gd name="connsiteY12" fmla="*/ 91505 h 322918"/>
                <a:gd name="connsiteX13" fmla="*/ 151058 w 283488"/>
                <a:gd name="connsiteY13" fmla="*/ 612 h 322918"/>
                <a:gd name="connsiteX14" fmla="*/ 141744 w 283488"/>
                <a:gd name="connsiteY14" fmla="*/ 0 h 322918"/>
                <a:gd name="connsiteX15" fmla="*/ 132431 w 283488"/>
                <a:gd name="connsiteY15" fmla="*/ 612 h 322918"/>
                <a:gd name="connsiteX16" fmla="*/ 50375 w 283488"/>
                <a:gd name="connsiteY16" fmla="*/ 91505 h 322918"/>
                <a:gd name="connsiteX17" fmla="*/ 68255 w 283488"/>
                <a:gd name="connsiteY17" fmla="*/ 145551 h 322918"/>
                <a:gd name="connsiteX18" fmla="*/ 0 w 283488"/>
                <a:gd name="connsiteY18" fmla="*/ 275330 h 322918"/>
                <a:gd name="connsiteX19" fmla="*/ 0 w 283488"/>
                <a:gd name="connsiteY19" fmla="*/ 307554 h 322918"/>
                <a:gd name="connsiteX20" fmla="*/ 15364 w 283488"/>
                <a:gd name="connsiteY20" fmla="*/ 322918 h 322918"/>
                <a:gd name="connsiteX21" fmla="*/ 141744 w 283488"/>
                <a:gd name="connsiteY21" fmla="*/ 30864 h 322918"/>
                <a:gd name="connsiteX22" fmla="*/ 202385 w 283488"/>
                <a:gd name="connsiteY22" fmla="*/ 91505 h 322918"/>
                <a:gd name="connsiteX23" fmla="*/ 141744 w 283488"/>
                <a:gd name="connsiteY23" fmla="*/ 152146 h 322918"/>
                <a:gd name="connsiteX24" fmla="*/ 81103 w 283488"/>
                <a:gd name="connsiteY24" fmla="*/ 91505 h 322918"/>
                <a:gd name="connsiteX25" fmla="*/ 141744 w 283488"/>
                <a:gd name="connsiteY25" fmla="*/ 30864 h 32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3488" h="322918">
                  <a:moveTo>
                    <a:pt x="15364" y="322918"/>
                  </a:moveTo>
                  <a:cubicBezTo>
                    <a:pt x="23862" y="322918"/>
                    <a:pt x="30728" y="316052"/>
                    <a:pt x="30728" y="307554"/>
                  </a:cubicBezTo>
                  <a:lnTo>
                    <a:pt x="30728" y="275330"/>
                  </a:lnTo>
                  <a:cubicBezTo>
                    <a:pt x="30728" y="205104"/>
                    <a:pt x="50171" y="174308"/>
                    <a:pt x="97283" y="171249"/>
                  </a:cubicBezTo>
                  <a:cubicBezTo>
                    <a:pt x="110472" y="178591"/>
                    <a:pt x="125632" y="182874"/>
                    <a:pt x="141744" y="182874"/>
                  </a:cubicBezTo>
                  <a:cubicBezTo>
                    <a:pt x="157856" y="182874"/>
                    <a:pt x="173016" y="178591"/>
                    <a:pt x="186205" y="171249"/>
                  </a:cubicBezTo>
                  <a:cubicBezTo>
                    <a:pt x="233317" y="174308"/>
                    <a:pt x="252760" y="205104"/>
                    <a:pt x="252760" y="275330"/>
                  </a:cubicBezTo>
                  <a:lnTo>
                    <a:pt x="252760" y="307554"/>
                  </a:lnTo>
                  <a:cubicBezTo>
                    <a:pt x="252760" y="316052"/>
                    <a:pt x="259626" y="322918"/>
                    <a:pt x="268124" y="322918"/>
                  </a:cubicBezTo>
                  <a:cubicBezTo>
                    <a:pt x="276622" y="322918"/>
                    <a:pt x="283488" y="316052"/>
                    <a:pt x="283488" y="307554"/>
                  </a:cubicBezTo>
                  <a:lnTo>
                    <a:pt x="283488" y="275330"/>
                  </a:lnTo>
                  <a:cubicBezTo>
                    <a:pt x="283488" y="246438"/>
                    <a:pt x="283284" y="166694"/>
                    <a:pt x="215234" y="145551"/>
                  </a:cubicBezTo>
                  <a:cubicBezTo>
                    <a:pt x="226451" y="130391"/>
                    <a:pt x="233113" y="111696"/>
                    <a:pt x="233113" y="91505"/>
                  </a:cubicBezTo>
                  <a:cubicBezTo>
                    <a:pt x="233113" y="44325"/>
                    <a:pt x="197082" y="5303"/>
                    <a:pt x="151058" y="612"/>
                  </a:cubicBezTo>
                  <a:cubicBezTo>
                    <a:pt x="147999" y="204"/>
                    <a:pt x="144939" y="0"/>
                    <a:pt x="141744" y="0"/>
                  </a:cubicBezTo>
                  <a:cubicBezTo>
                    <a:pt x="138549" y="0"/>
                    <a:pt x="135490" y="204"/>
                    <a:pt x="132431" y="612"/>
                  </a:cubicBezTo>
                  <a:cubicBezTo>
                    <a:pt x="86406" y="5303"/>
                    <a:pt x="50375" y="44257"/>
                    <a:pt x="50375" y="91505"/>
                  </a:cubicBezTo>
                  <a:cubicBezTo>
                    <a:pt x="50375" y="111764"/>
                    <a:pt x="57106" y="130391"/>
                    <a:pt x="68255" y="145551"/>
                  </a:cubicBezTo>
                  <a:cubicBezTo>
                    <a:pt x="204" y="166694"/>
                    <a:pt x="0" y="246438"/>
                    <a:pt x="0" y="275330"/>
                  </a:cubicBezTo>
                  <a:lnTo>
                    <a:pt x="0" y="307554"/>
                  </a:lnTo>
                  <a:cubicBezTo>
                    <a:pt x="0" y="316052"/>
                    <a:pt x="6866" y="322918"/>
                    <a:pt x="15364" y="322918"/>
                  </a:cubicBezTo>
                  <a:close/>
                  <a:moveTo>
                    <a:pt x="141744" y="30864"/>
                  </a:moveTo>
                  <a:cubicBezTo>
                    <a:pt x="175192" y="30864"/>
                    <a:pt x="202385" y="58057"/>
                    <a:pt x="202385" y="91505"/>
                  </a:cubicBezTo>
                  <a:cubicBezTo>
                    <a:pt x="202385" y="124952"/>
                    <a:pt x="175192" y="152146"/>
                    <a:pt x="141744" y="152146"/>
                  </a:cubicBezTo>
                  <a:cubicBezTo>
                    <a:pt x="108297" y="152146"/>
                    <a:pt x="81103" y="124952"/>
                    <a:pt x="81103" y="91505"/>
                  </a:cubicBezTo>
                  <a:cubicBezTo>
                    <a:pt x="81103" y="58057"/>
                    <a:pt x="108297" y="30864"/>
                    <a:pt x="141744" y="3086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" name="Forme libre 437">
              <a:extLst>
                <a:ext uri="{FF2B5EF4-FFF2-40B4-BE49-F238E27FC236}">
                  <a16:creationId xmlns:a16="http://schemas.microsoft.com/office/drawing/2014/main" id="{6C904F18-2AE1-8C40-9244-2CAEF048484B}"/>
                </a:ext>
              </a:extLst>
            </p:cNvPr>
            <p:cNvSpPr/>
            <p:nvPr/>
          </p:nvSpPr>
          <p:spPr>
            <a:xfrm>
              <a:off x="4041111" y="1554343"/>
              <a:ext cx="55066" cy="55066"/>
            </a:xfrm>
            <a:custGeom>
              <a:avLst/>
              <a:gdLst>
                <a:gd name="connsiteX0" fmla="*/ 0 w 55066"/>
                <a:gd name="connsiteY0" fmla="*/ 27533 h 55066"/>
                <a:gd name="connsiteX1" fmla="*/ 27533 w 55066"/>
                <a:gd name="connsiteY1" fmla="*/ 55066 h 55066"/>
                <a:gd name="connsiteX2" fmla="*/ 55066 w 55066"/>
                <a:gd name="connsiteY2" fmla="*/ 27533 h 55066"/>
                <a:gd name="connsiteX3" fmla="*/ 27533 w 55066"/>
                <a:gd name="connsiteY3" fmla="*/ 0 h 55066"/>
                <a:gd name="connsiteX4" fmla="*/ 0 w 55066"/>
                <a:gd name="connsiteY4" fmla="*/ 27533 h 5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66" h="55066">
                  <a:moveTo>
                    <a:pt x="0" y="27533"/>
                  </a:moveTo>
                  <a:cubicBezTo>
                    <a:pt x="0" y="42761"/>
                    <a:pt x="12305" y="55066"/>
                    <a:pt x="27533" y="55066"/>
                  </a:cubicBezTo>
                  <a:cubicBezTo>
                    <a:pt x="42761" y="55066"/>
                    <a:pt x="55066" y="42693"/>
                    <a:pt x="55066" y="27533"/>
                  </a:cubicBezTo>
                  <a:cubicBezTo>
                    <a:pt x="55066" y="12373"/>
                    <a:pt x="42761" y="0"/>
                    <a:pt x="27533" y="0"/>
                  </a:cubicBezTo>
                  <a:cubicBezTo>
                    <a:pt x="12305" y="0"/>
                    <a:pt x="0" y="12305"/>
                    <a:pt x="0" y="27533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" name="Forme libre 438">
              <a:extLst>
                <a:ext uri="{FF2B5EF4-FFF2-40B4-BE49-F238E27FC236}">
                  <a16:creationId xmlns:a16="http://schemas.microsoft.com/office/drawing/2014/main" id="{41470D0C-390C-CF4F-9BFD-FA54A183669E}"/>
                </a:ext>
              </a:extLst>
            </p:cNvPr>
            <p:cNvSpPr/>
            <p:nvPr/>
          </p:nvSpPr>
          <p:spPr>
            <a:xfrm>
              <a:off x="3910720" y="1554343"/>
              <a:ext cx="55066" cy="55066"/>
            </a:xfrm>
            <a:custGeom>
              <a:avLst/>
              <a:gdLst>
                <a:gd name="connsiteX0" fmla="*/ 55066 w 55066"/>
                <a:gd name="connsiteY0" fmla="*/ 27533 h 55066"/>
                <a:gd name="connsiteX1" fmla="*/ 27533 w 55066"/>
                <a:gd name="connsiteY1" fmla="*/ 0 h 55066"/>
                <a:gd name="connsiteX2" fmla="*/ 0 w 55066"/>
                <a:gd name="connsiteY2" fmla="*/ 27533 h 55066"/>
                <a:gd name="connsiteX3" fmla="*/ 27533 w 55066"/>
                <a:gd name="connsiteY3" fmla="*/ 55066 h 55066"/>
                <a:gd name="connsiteX4" fmla="*/ 55066 w 55066"/>
                <a:gd name="connsiteY4" fmla="*/ 27533 h 5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66" h="55066">
                  <a:moveTo>
                    <a:pt x="55066" y="27533"/>
                  </a:moveTo>
                  <a:cubicBezTo>
                    <a:pt x="55066" y="12305"/>
                    <a:pt x="42761" y="0"/>
                    <a:pt x="27533" y="0"/>
                  </a:cubicBezTo>
                  <a:cubicBezTo>
                    <a:pt x="12305" y="0"/>
                    <a:pt x="0" y="12305"/>
                    <a:pt x="0" y="27533"/>
                  </a:cubicBezTo>
                  <a:cubicBezTo>
                    <a:pt x="0" y="42761"/>
                    <a:pt x="12305" y="55066"/>
                    <a:pt x="27533" y="55066"/>
                  </a:cubicBezTo>
                  <a:cubicBezTo>
                    <a:pt x="42761" y="55066"/>
                    <a:pt x="55066" y="42693"/>
                    <a:pt x="55066" y="27533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" name="Forme libre 439">
              <a:extLst>
                <a:ext uri="{FF2B5EF4-FFF2-40B4-BE49-F238E27FC236}">
                  <a16:creationId xmlns:a16="http://schemas.microsoft.com/office/drawing/2014/main" id="{681A143F-2F9B-7E4D-A37B-3BB92052A09C}"/>
                </a:ext>
              </a:extLst>
            </p:cNvPr>
            <p:cNvSpPr/>
            <p:nvPr/>
          </p:nvSpPr>
          <p:spPr>
            <a:xfrm>
              <a:off x="4171502" y="1554343"/>
              <a:ext cx="55066" cy="55066"/>
            </a:xfrm>
            <a:custGeom>
              <a:avLst/>
              <a:gdLst>
                <a:gd name="connsiteX0" fmla="*/ 27533 w 55066"/>
                <a:gd name="connsiteY0" fmla="*/ 0 h 55066"/>
                <a:gd name="connsiteX1" fmla="*/ 0 w 55066"/>
                <a:gd name="connsiteY1" fmla="*/ 27533 h 55066"/>
                <a:gd name="connsiteX2" fmla="*/ 27533 w 55066"/>
                <a:gd name="connsiteY2" fmla="*/ 55066 h 55066"/>
                <a:gd name="connsiteX3" fmla="*/ 55066 w 55066"/>
                <a:gd name="connsiteY3" fmla="*/ 27533 h 55066"/>
                <a:gd name="connsiteX4" fmla="*/ 27533 w 55066"/>
                <a:gd name="connsiteY4" fmla="*/ 0 h 5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66" h="55066">
                  <a:moveTo>
                    <a:pt x="27533" y="0"/>
                  </a:moveTo>
                  <a:cubicBezTo>
                    <a:pt x="12305" y="0"/>
                    <a:pt x="0" y="12305"/>
                    <a:pt x="0" y="27533"/>
                  </a:cubicBezTo>
                  <a:cubicBezTo>
                    <a:pt x="0" y="42761"/>
                    <a:pt x="12305" y="55066"/>
                    <a:pt x="27533" y="55066"/>
                  </a:cubicBezTo>
                  <a:cubicBezTo>
                    <a:pt x="42761" y="55066"/>
                    <a:pt x="55066" y="42693"/>
                    <a:pt x="55066" y="27533"/>
                  </a:cubicBezTo>
                  <a:cubicBezTo>
                    <a:pt x="55066" y="12373"/>
                    <a:pt x="42761" y="0"/>
                    <a:pt x="27533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1" name="Graphique 123">
            <a:extLst>
              <a:ext uri="{FF2B5EF4-FFF2-40B4-BE49-F238E27FC236}">
                <a16:creationId xmlns:a16="http://schemas.microsoft.com/office/drawing/2014/main" id="{22E5CC5D-A6F4-2841-A9DE-801597501702}"/>
              </a:ext>
            </a:extLst>
          </p:cNvPr>
          <p:cNvGrpSpPr/>
          <p:nvPr/>
        </p:nvGrpSpPr>
        <p:grpSpPr>
          <a:xfrm>
            <a:off x="737185" y="2369825"/>
            <a:ext cx="1162506" cy="1162506"/>
            <a:chOff x="737185" y="2369825"/>
            <a:chExt cx="1162506" cy="1162506"/>
          </a:xfrm>
        </p:grpSpPr>
        <p:sp>
          <p:nvSpPr>
            <p:cNvPr id="442" name="Forme libre 441">
              <a:extLst>
                <a:ext uri="{FF2B5EF4-FFF2-40B4-BE49-F238E27FC236}">
                  <a16:creationId xmlns:a16="http://schemas.microsoft.com/office/drawing/2014/main" id="{763BF144-73F7-4C4F-910B-79460F7B48BF}"/>
                </a:ext>
              </a:extLst>
            </p:cNvPr>
            <p:cNvSpPr/>
            <p:nvPr/>
          </p:nvSpPr>
          <p:spPr>
            <a:xfrm>
              <a:off x="1012171" y="2426554"/>
              <a:ext cx="626276" cy="1100065"/>
            </a:xfrm>
            <a:custGeom>
              <a:avLst/>
              <a:gdLst>
                <a:gd name="connsiteX0" fmla="*/ 614433 w 626276"/>
                <a:gd name="connsiteY0" fmla="*/ 9146 h 1100065"/>
                <a:gd name="connsiteX1" fmla="*/ 612393 w 626276"/>
                <a:gd name="connsiteY1" fmla="*/ 7038 h 1100065"/>
                <a:gd name="connsiteX2" fmla="*/ 609742 w 626276"/>
                <a:gd name="connsiteY2" fmla="*/ 5679 h 1100065"/>
                <a:gd name="connsiteX3" fmla="*/ 533601 w 626276"/>
                <a:gd name="connsiteY3" fmla="*/ 27705 h 1100065"/>
                <a:gd name="connsiteX4" fmla="*/ 532106 w 626276"/>
                <a:gd name="connsiteY4" fmla="*/ 29405 h 1100065"/>
                <a:gd name="connsiteX5" fmla="*/ 386894 w 626276"/>
                <a:gd name="connsiteY5" fmla="*/ 198546 h 1100065"/>
                <a:gd name="connsiteX6" fmla="*/ 375337 w 626276"/>
                <a:gd name="connsiteY6" fmla="*/ 196030 h 1100065"/>
                <a:gd name="connsiteX7" fmla="*/ 335091 w 626276"/>
                <a:gd name="connsiteY7" fmla="*/ 189776 h 1100065"/>
                <a:gd name="connsiteX8" fmla="*/ 298313 w 626276"/>
                <a:gd name="connsiteY8" fmla="*/ 189776 h 1100065"/>
                <a:gd name="connsiteX9" fmla="*/ 255619 w 626276"/>
                <a:gd name="connsiteY9" fmla="*/ 195555 h 1100065"/>
                <a:gd name="connsiteX10" fmla="*/ 237944 w 626276"/>
                <a:gd name="connsiteY10" fmla="*/ 198886 h 1100065"/>
                <a:gd name="connsiteX11" fmla="*/ 93073 w 626276"/>
                <a:gd name="connsiteY11" fmla="*/ 30764 h 1100065"/>
                <a:gd name="connsiteX12" fmla="*/ 61393 w 626276"/>
                <a:gd name="connsiteY12" fmla="*/ 2619 h 1100065"/>
                <a:gd name="connsiteX13" fmla="*/ 23662 w 626276"/>
                <a:gd name="connsiteY13" fmla="*/ 5747 h 1100065"/>
                <a:gd name="connsiteX14" fmla="*/ 1364 w 626276"/>
                <a:gd name="connsiteY14" fmla="*/ 31920 h 1100065"/>
                <a:gd name="connsiteX15" fmla="*/ 17000 w 626276"/>
                <a:gd name="connsiteY15" fmla="*/ 87938 h 1100065"/>
                <a:gd name="connsiteX16" fmla="*/ 188588 w 626276"/>
                <a:gd name="connsiteY16" fmla="*/ 334715 h 1100065"/>
                <a:gd name="connsiteX17" fmla="*/ 197494 w 626276"/>
                <a:gd name="connsiteY17" fmla="*/ 542675 h 1100065"/>
                <a:gd name="connsiteX18" fmla="*/ 179139 w 626276"/>
                <a:gd name="connsiteY18" fmla="*/ 1044796 h 1100065"/>
                <a:gd name="connsiteX19" fmla="*/ 233933 w 626276"/>
                <a:gd name="connsiteY19" fmla="*/ 1100066 h 1100065"/>
                <a:gd name="connsiteX20" fmla="*/ 288727 w 626276"/>
                <a:gd name="connsiteY20" fmla="*/ 1055265 h 1100065"/>
                <a:gd name="connsiteX21" fmla="*/ 314629 w 626276"/>
                <a:gd name="connsiteY21" fmla="*/ 824532 h 1100065"/>
                <a:gd name="connsiteX22" fmla="*/ 335295 w 626276"/>
                <a:gd name="connsiteY22" fmla="*/ 1054993 h 1100065"/>
                <a:gd name="connsiteX23" fmla="*/ 390089 w 626276"/>
                <a:gd name="connsiteY23" fmla="*/ 1100066 h 1100065"/>
                <a:gd name="connsiteX24" fmla="*/ 444884 w 626276"/>
                <a:gd name="connsiteY24" fmla="*/ 1044116 h 1100065"/>
                <a:gd name="connsiteX25" fmla="*/ 426528 w 626276"/>
                <a:gd name="connsiteY25" fmla="*/ 543083 h 1100065"/>
                <a:gd name="connsiteX26" fmla="*/ 444408 w 626276"/>
                <a:gd name="connsiteY26" fmla="*/ 335123 h 1100065"/>
                <a:gd name="connsiteX27" fmla="*/ 617696 w 626276"/>
                <a:gd name="connsiteY27" fmla="*/ 85830 h 1100065"/>
                <a:gd name="connsiteX28" fmla="*/ 618512 w 626276"/>
                <a:gd name="connsiteY28" fmla="*/ 83315 h 1100065"/>
                <a:gd name="connsiteX29" fmla="*/ 614229 w 626276"/>
                <a:gd name="connsiteY29" fmla="*/ 9214 h 1100065"/>
                <a:gd name="connsiteX30" fmla="*/ 585200 w 626276"/>
                <a:gd name="connsiteY30" fmla="*/ 69514 h 1100065"/>
                <a:gd name="connsiteX31" fmla="*/ 409397 w 626276"/>
                <a:gd name="connsiteY31" fmla="*/ 322343 h 1100065"/>
                <a:gd name="connsiteX32" fmla="*/ 390497 w 626276"/>
                <a:gd name="connsiteY32" fmla="*/ 542131 h 1100065"/>
                <a:gd name="connsiteX33" fmla="*/ 408921 w 626276"/>
                <a:gd name="connsiteY33" fmla="*/ 1044728 h 1100065"/>
                <a:gd name="connsiteX34" fmla="*/ 390225 w 626276"/>
                <a:gd name="connsiteY34" fmla="*/ 1063899 h 1100065"/>
                <a:gd name="connsiteX35" fmla="*/ 371530 w 626276"/>
                <a:gd name="connsiteY35" fmla="*/ 1054042 h 1100065"/>
                <a:gd name="connsiteX36" fmla="*/ 334683 w 626276"/>
                <a:gd name="connsiteY36" fmla="*/ 643289 h 1100065"/>
                <a:gd name="connsiteX37" fmla="*/ 298789 w 626276"/>
                <a:gd name="connsiteY37" fmla="*/ 642882 h 1100065"/>
                <a:gd name="connsiteX38" fmla="*/ 252832 w 626276"/>
                <a:gd name="connsiteY38" fmla="*/ 1052070 h 1100065"/>
                <a:gd name="connsiteX39" fmla="*/ 252696 w 626276"/>
                <a:gd name="connsiteY39" fmla="*/ 1054109 h 1100065"/>
                <a:gd name="connsiteX40" fmla="*/ 234001 w 626276"/>
                <a:gd name="connsiteY40" fmla="*/ 1063967 h 1100065"/>
                <a:gd name="connsiteX41" fmla="*/ 215306 w 626276"/>
                <a:gd name="connsiteY41" fmla="*/ 1045476 h 1100065"/>
                <a:gd name="connsiteX42" fmla="*/ 233729 w 626276"/>
                <a:gd name="connsiteY42" fmla="*/ 542607 h 1100065"/>
                <a:gd name="connsiteX43" fmla="*/ 224279 w 626276"/>
                <a:gd name="connsiteY43" fmla="*/ 322750 h 1100065"/>
                <a:gd name="connsiteX44" fmla="*/ 46980 w 626276"/>
                <a:gd name="connsiteY44" fmla="*/ 67747 h 1100065"/>
                <a:gd name="connsiteX45" fmla="*/ 36307 w 626276"/>
                <a:gd name="connsiteY45" fmla="*/ 41234 h 1100065"/>
                <a:gd name="connsiteX46" fmla="*/ 40046 w 626276"/>
                <a:gd name="connsiteY46" fmla="*/ 38038 h 1100065"/>
                <a:gd name="connsiteX47" fmla="*/ 50107 w 626276"/>
                <a:gd name="connsiteY47" fmla="*/ 36951 h 1100065"/>
                <a:gd name="connsiteX48" fmla="*/ 61665 w 626276"/>
                <a:gd name="connsiteY48" fmla="*/ 48508 h 1100065"/>
                <a:gd name="connsiteX49" fmla="*/ 63568 w 626276"/>
                <a:gd name="connsiteY49" fmla="*/ 51499 h 1100065"/>
                <a:gd name="connsiteX50" fmla="*/ 228290 w 626276"/>
                <a:gd name="connsiteY50" fmla="*/ 234305 h 1100065"/>
                <a:gd name="connsiteX51" fmla="*/ 231078 w 626276"/>
                <a:gd name="connsiteY51" fmla="*/ 235257 h 1100065"/>
                <a:gd name="connsiteX52" fmla="*/ 234001 w 626276"/>
                <a:gd name="connsiteY52" fmla="*/ 235257 h 1100065"/>
                <a:gd name="connsiteX53" fmla="*/ 263641 w 626276"/>
                <a:gd name="connsiteY53" fmla="*/ 230838 h 1100065"/>
                <a:gd name="connsiteX54" fmla="*/ 298313 w 626276"/>
                <a:gd name="connsiteY54" fmla="*/ 225943 h 1100065"/>
                <a:gd name="connsiteX55" fmla="*/ 335091 w 626276"/>
                <a:gd name="connsiteY55" fmla="*/ 225943 h 1100065"/>
                <a:gd name="connsiteX56" fmla="*/ 367247 w 626276"/>
                <a:gd name="connsiteY56" fmla="*/ 231314 h 1100065"/>
                <a:gd name="connsiteX57" fmla="*/ 390157 w 626276"/>
                <a:gd name="connsiteY57" fmla="*/ 235257 h 1100065"/>
                <a:gd name="connsiteX58" fmla="*/ 393081 w 626276"/>
                <a:gd name="connsiteY58" fmla="*/ 235257 h 1100065"/>
                <a:gd name="connsiteX59" fmla="*/ 395868 w 626276"/>
                <a:gd name="connsiteY59" fmla="*/ 234305 h 1100065"/>
                <a:gd name="connsiteX60" fmla="*/ 559911 w 626276"/>
                <a:gd name="connsiteY60" fmla="*/ 52451 h 1100065"/>
                <a:gd name="connsiteX61" fmla="*/ 589619 w 626276"/>
                <a:gd name="connsiteY61" fmla="*/ 36679 h 1100065"/>
                <a:gd name="connsiteX62" fmla="*/ 585132 w 626276"/>
                <a:gd name="connsiteY62" fmla="*/ 69650 h 1100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6276" h="1100065">
                  <a:moveTo>
                    <a:pt x="614433" y="9146"/>
                  </a:moveTo>
                  <a:lnTo>
                    <a:pt x="612393" y="7038"/>
                  </a:lnTo>
                  <a:lnTo>
                    <a:pt x="609742" y="5679"/>
                  </a:lnTo>
                  <a:cubicBezTo>
                    <a:pt x="585676" y="-6490"/>
                    <a:pt x="560047" y="920"/>
                    <a:pt x="533601" y="27705"/>
                  </a:cubicBezTo>
                  <a:lnTo>
                    <a:pt x="532106" y="29405"/>
                  </a:lnTo>
                  <a:cubicBezTo>
                    <a:pt x="476156" y="102214"/>
                    <a:pt x="406745" y="184881"/>
                    <a:pt x="386894" y="198546"/>
                  </a:cubicBezTo>
                  <a:cubicBezTo>
                    <a:pt x="383631" y="197934"/>
                    <a:pt x="379008" y="196846"/>
                    <a:pt x="375337" y="196030"/>
                  </a:cubicBezTo>
                  <a:cubicBezTo>
                    <a:pt x="363100" y="193243"/>
                    <a:pt x="347872" y="189776"/>
                    <a:pt x="335091" y="189776"/>
                  </a:cubicBezTo>
                  <a:lnTo>
                    <a:pt x="298313" y="189776"/>
                  </a:lnTo>
                  <a:cubicBezTo>
                    <a:pt x="281113" y="189776"/>
                    <a:pt x="266973" y="192971"/>
                    <a:pt x="255619" y="195555"/>
                  </a:cubicBezTo>
                  <a:cubicBezTo>
                    <a:pt x="249025" y="197050"/>
                    <a:pt x="243179" y="198342"/>
                    <a:pt x="237944" y="198886"/>
                  </a:cubicBezTo>
                  <a:cubicBezTo>
                    <a:pt x="218093" y="185629"/>
                    <a:pt x="149090" y="103506"/>
                    <a:pt x="93073" y="30764"/>
                  </a:cubicBezTo>
                  <a:cubicBezTo>
                    <a:pt x="85798" y="16964"/>
                    <a:pt x="74581" y="6970"/>
                    <a:pt x="61393" y="2619"/>
                  </a:cubicBezTo>
                  <a:cubicBezTo>
                    <a:pt x="49020" y="-1528"/>
                    <a:pt x="35899" y="-440"/>
                    <a:pt x="23662" y="5747"/>
                  </a:cubicBezTo>
                  <a:cubicBezTo>
                    <a:pt x="8978" y="13157"/>
                    <a:pt x="3471" y="24102"/>
                    <a:pt x="1364" y="31920"/>
                  </a:cubicBezTo>
                  <a:cubicBezTo>
                    <a:pt x="-2715" y="47420"/>
                    <a:pt x="2316" y="65639"/>
                    <a:pt x="17000" y="87938"/>
                  </a:cubicBezTo>
                  <a:lnTo>
                    <a:pt x="188588" y="334715"/>
                  </a:lnTo>
                  <a:lnTo>
                    <a:pt x="197494" y="542675"/>
                  </a:lnTo>
                  <a:lnTo>
                    <a:pt x="179139" y="1044796"/>
                  </a:lnTo>
                  <a:cubicBezTo>
                    <a:pt x="179139" y="1078379"/>
                    <a:pt x="200621" y="1100066"/>
                    <a:pt x="233933" y="1100066"/>
                  </a:cubicBezTo>
                  <a:cubicBezTo>
                    <a:pt x="265205" y="1100066"/>
                    <a:pt x="288115" y="1081303"/>
                    <a:pt x="288727" y="1055265"/>
                  </a:cubicBezTo>
                  <a:lnTo>
                    <a:pt x="314629" y="824532"/>
                  </a:lnTo>
                  <a:lnTo>
                    <a:pt x="335295" y="1054993"/>
                  </a:lnTo>
                  <a:cubicBezTo>
                    <a:pt x="335839" y="1081167"/>
                    <a:pt x="358681" y="1100066"/>
                    <a:pt x="390089" y="1100066"/>
                  </a:cubicBezTo>
                  <a:cubicBezTo>
                    <a:pt x="418234" y="1100066"/>
                    <a:pt x="444884" y="1073213"/>
                    <a:pt x="444884" y="1044116"/>
                  </a:cubicBezTo>
                  <a:lnTo>
                    <a:pt x="426528" y="543083"/>
                  </a:lnTo>
                  <a:lnTo>
                    <a:pt x="444408" y="335123"/>
                  </a:lnTo>
                  <a:lnTo>
                    <a:pt x="617696" y="85830"/>
                  </a:lnTo>
                  <a:lnTo>
                    <a:pt x="618512" y="83315"/>
                  </a:lnTo>
                  <a:cubicBezTo>
                    <a:pt x="630137" y="48100"/>
                    <a:pt x="628709" y="23898"/>
                    <a:pt x="614229" y="9214"/>
                  </a:cubicBezTo>
                  <a:close/>
                  <a:moveTo>
                    <a:pt x="585200" y="69514"/>
                  </a:moveTo>
                  <a:lnTo>
                    <a:pt x="409397" y="322343"/>
                  </a:lnTo>
                  <a:lnTo>
                    <a:pt x="390497" y="542131"/>
                  </a:lnTo>
                  <a:lnTo>
                    <a:pt x="408921" y="1044728"/>
                  </a:lnTo>
                  <a:cubicBezTo>
                    <a:pt x="408921" y="1053294"/>
                    <a:pt x="398587" y="1063899"/>
                    <a:pt x="390225" y="1063899"/>
                  </a:cubicBezTo>
                  <a:cubicBezTo>
                    <a:pt x="383019" y="1063899"/>
                    <a:pt x="371530" y="1061248"/>
                    <a:pt x="371530" y="1054042"/>
                  </a:cubicBezTo>
                  <a:lnTo>
                    <a:pt x="334683" y="643289"/>
                  </a:lnTo>
                  <a:lnTo>
                    <a:pt x="298789" y="642882"/>
                  </a:lnTo>
                  <a:lnTo>
                    <a:pt x="252832" y="1052070"/>
                  </a:lnTo>
                  <a:lnTo>
                    <a:pt x="252696" y="1054109"/>
                  </a:lnTo>
                  <a:cubicBezTo>
                    <a:pt x="252696" y="1061316"/>
                    <a:pt x="241207" y="1063967"/>
                    <a:pt x="234001" y="1063967"/>
                  </a:cubicBezTo>
                  <a:cubicBezTo>
                    <a:pt x="217549" y="1063967"/>
                    <a:pt x="215306" y="1054789"/>
                    <a:pt x="215306" y="1045476"/>
                  </a:cubicBezTo>
                  <a:lnTo>
                    <a:pt x="233729" y="542607"/>
                  </a:lnTo>
                  <a:lnTo>
                    <a:pt x="224279" y="322750"/>
                  </a:lnTo>
                  <a:lnTo>
                    <a:pt x="46980" y="67747"/>
                  </a:lnTo>
                  <a:cubicBezTo>
                    <a:pt x="34743" y="49120"/>
                    <a:pt x="36171" y="41981"/>
                    <a:pt x="36307" y="41234"/>
                  </a:cubicBezTo>
                  <a:cubicBezTo>
                    <a:pt x="36579" y="40214"/>
                    <a:pt x="37871" y="39126"/>
                    <a:pt x="40046" y="38038"/>
                  </a:cubicBezTo>
                  <a:cubicBezTo>
                    <a:pt x="43649" y="36203"/>
                    <a:pt x="46912" y="35863"/>
                    <a:pt x="50107" y="36951"/>
                  </a:cubicBezTo>
                  <a:cubicBezTo>
                    <a:pt x="54526" y="38446"/>
                    <a:pt x="58741" y="42661"/>
                    <a:pt x="61665" y="48508"/>
                  </a:cubicBezTo>
                  <a:lnTo>
                    <a:pt x="63568" y="51499"/>
                  </a:lnTo>
                  <a:cubicBezTo>
                    <a:pt x="103270" y="103166"/>
                    <a:pt x="198718" y="224311"/>
                    <a:pt x="228290" y="234305"/>
                  </a:cubicBezTo>
                  <a:lnTo>
                    <a:pt x="231078" y="235257"/>
                  </a:lnTo>
                  <a:lnTo>
                    <a:pt x="234001" y="235257"/>
                  </a:lnTo>
                  <a:cubicBezTo>
                    <a:pt x="244266" y="235257"/>
                    <a:pt x="253648" y="233149"/>
                    <a:pt x="263641" y="230838"/>
                  </a:cubicBezTo>
                  <a:cubicBezTo>
                    <a:pt x="274247" y="228458"/>
                    <a:pt x="285192" y="225943"/>
                    <a:pt x="298313" y="225943"/>
                  </a:cubicBezTo>
                  <a:lnTo>
                    <a:pt x="335091" y="225943"/>
                  </a:lnTo>
                  <a:cubicBezTo>
                    <a:pt x="343793" y="225943"/>
                    <a:pt x="356846" y="228934"/>
                    <a:pt x="367247" y="231314"/>
                  </a:cubicBezTo>
                  <a:cubicBezTo>
                    <a:pt x="377173" y="233625"/>
                    <a:pt x="384311" y="235257"/>
                    <a:pt x="390157" y="235257"/>
                  </a:cubicBezTo>
                  <a:lnTo>
                    <a:pt x="393081" y="235257"/>
                  </a:lnTo>
                  <a:lnTo>
                    <a:pt x="395868" y="234305"/>
                  </a:lnTo>
                  <a:cubicBezTo>
                    <a:pt x="425305" y="224379"/>
                    <a:pt x="519801" y="104594"/>
                    <a:pt x="559911" y="52451"/>
                  </a:cubicBezTo>
                  <a:cubicBezTo>
                    <a:pt x="575547" y="36883"/>
                    <a:pt x="584520" y="35523"/>
                    <a:pt x="589619" y="36679"/>
                  </a:cubicBezTo>
                  <a:cubicBezTo>
                    <a:pt x="590775" y="40758"/>
                    <a:pt x="591115" y="50615"/>
                    <a:pt x="585132" y="6965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" name="Forme libre 442">
              <a:extLst>
                <a:ext uri="{FF2B5EF4-FFF2-40B4-BE49-F238E27FC236}">
                  <a16:creationId xmlns:a16="http://schemas.microsoft.com/office/drawing/2014/main" id="{1E872A86-3F50-2E46-9DE2-3D34CC4D24F3}"/>
                </a:ext>
              </a:extLst>
            </p:cNvPr>
            <p:cNvSpPr/>
            <p:nvPr/>
          </p:nvSpPr>
          <p:spPr>
            <a:xfrm>
              <a:off x="1216055" y="2379410"/>
              <a:ext cx="216661" cy="202724"/>
            </a:xfrm>
            <a:custGeom>
              <a:avLst/>
              <a:gdLst>
                <a:gd name="connsiteX0" fmla="*/ 113055 w 216661"/>
                <a:gd name="connsiteY0" fmla="*/ 202725 h 202724"/>
                <a:gd name="connsiteX1" fmla="*/ 216661 w 216661"/>
                <a:gd name="connsiteY1" fmla="*/ 101362 h 202724"/>
                <a:gd name="connsiteX2" fmla="*/ 113055 w 216661"/>
                <a:gd name="connsiteY2" fmla="*/ 0 h 202724"/>
                <a:gd name="connsiteX3" fmla="*/ 0 w 216661"/>
                <a:gd name="connsiteY3" fmla="*/ 101362 h 202724"/>
                <a:gd name="connsiteX4" fmla="*/ 113055 w 216661"/>
                <a:gd name="connsiteY4" fmla="*/ 202725 h 202724"/>
                <a:gd name="connsiteX5" fmla="*/ 113055 w 216661"/>
                <a:gd name="connsiteY5" fmla="*/ 36031 h 202724"/>
                <a:gd name="connsiteX6" fmla="*/ 180562 w 216661"/>
                <a:gd name="connsiteY6" fmla="*/ 101294 h 202724"/>
                <a:gd name="connsiteX7" fmla="*/ 113055 w 216661"/>
                <a:gd name="connsiteY7" fmla="*/ 166558 h 202724"/>
                <a:gd name="connsiteX8" fmla="*/ 36099 w 216661"/>
                <a:gd name="connsiteY8" fmla="*/ 101294 h 202724"/>
                <a:gd name="connsiteX9" fmla="*/ 113055 w 216661"/>
                <a:gd name="connsiteY9" fmla="*/ 36031 h 20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661" h="202724">
                  <a:moveTo>
                    <a:pt x="113055" y="202725"/>
                  </a:moveTo>
                  <a:cubicBezTo>
                    <a:pt x="170161" y="202725"/>
                    <a:pt x="216661" y="157244"/>
                    <a:pt x="216661" y="101362"/>
                  </a:cubicBezTo>
                  <a:cubicBezTo>
                    <a:pt x="216661" y="45481"/>
                    <a:pt x="170161" y="0"/>
                    <a:pt x="113055" y="0"/>
                  </a:cubicBezTo>
                  <a:cubicBezTo>
                    <a:pt x="52823" y="0"/>
                    <a:pt x="0" y="47384"/>
                    <a:pt x="0" y="101362"/>
                  </a:cubicBezTo>
                  <a:cubicBezTo>
                    <a:pt x="0" y="159148"/>
                    <a:pt x="48608" y="202725"/>
                    <a:pt x="113055" y="202725"/>
                  </a:cubicBezTo>
                  <a:close/>
                  <a:moveTo>
                    <a:pt x="113055" y="36031"/>
                  </a:moveTo>
                  <a:cubicBezTo>
                    <a:pt x="150922" y="36031"/>
                    <a:pt x="180562" y="64720"/>
                    <a:pt x="180562" y="101294"/>
                  </a:cubicBezTo>
                  <a:cubicBezTo>
                    <a:pt x="180562" y="137869"/>
                    <a:pt x="150922" y="166558"/>
                    <a:pt x="113055" y="166558"/>
                  </a:cubicBezTo>
                  <a:cubicBezTo>
                    <a:pt x="68459" y="166558"/>
                    <a:pt x="36099" y="139093"/>
                    <a:pt x="36099" y="101294"/>
                  </a:cubicBezTo>
                  <a:cubicBezTo>
                    <a:pt x="36099" y="63496"/>
                    <a:pt x="76753" y="36031"/>
                    <a:pt x="113055" y="36031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4" name="Graphique 125">
            <a:extLst>
              <a:ext uri="{FF2B5EF4-FFF2-40B4-BE49-F238E27FC236}">
                <a16:creationId xmlns:a16="http://schemas.microsoft.com/office/drawing/2014/main" id="{D4FB0EE4-2FF8-5745-87B5-10597CDDF5AC}"/>
              </a:ext>
            </a:extLst>
          </p:cNvPr>
          <p:cNvGrpSpPr/>
          <p:nvPr/>
        </p:nvGrpSpPr>
        <p:grpSpPr>
          <a:xfrm>
            <a:off x="6213478" y="5293871"/>
            <a:ext cx="1162506" cy="1162506"/>
            <a:chOff x="6213478" y="5293871"/>
            <a:chExt cx="1162506" cy="1162506"/>
          </a:xfrm>
        </p:grpSpPr>
        <p:sp>
          <p:nvSpPr>
            <p:cNvPr id="445" name="Forme libre 444">
              <a:extLst>
                <a:ext uri="{FF2B5EF4-FFF2-40B4-BE49-F238E27FC236}">
                  <a16:creationId xmlns:a16="http://schemas.microsoft.com/office/drawing/2014/main" id="{2A6B357B-DEAE-4846-B341-5A424292B5FA}"/>
                </a:ext>
              </a:extLst>
            </p:cNvPr>
            <p:cNvSpPr/>
            <p:nvPr/>
          </p:nvSpPr>
          <p:spPr>
            <a:xfrm>
              <a:off x="6669404" y="5738805"/>
              <a:ext cx="295581" cy="128364"/>
            </a:xfrm>
            <a:custGeom>
              <a:avLst/>
              <a:gdLst>
                <a:gd name="connsiteX0" fmla="*/ 293516 w 295581"/>
                <a:gd name="connsiteY0" fmla="*/ 7355 h 128364"/>
                <a:gd name="connsiteX1" fmla="*/ 273121 w 295581"/>
                <a:gd name="connsiteY1" fmla="*/ 1917 h 128364"/>
                <a:gd name="connsiteX2" fmla="*/ 110642 w 295581"/>
                <a:gd name="connsiteY2" fmla="*/ 95733 h 128364"/>
                <a:gd name="connsiteX3" fmla="*/ 25664 w 295581"/>
                <a:gd name="connsiteY3" fmla="*/ 10074 h 128364"/>
                <a:gd name="connsiteX4" fmla="*/ 4589 w 295581"/>
                <a:gd name="connsiteY4" fmla="*/ 10074 h 128364"/>
                <a:gd name="connsiteX5" fmla="*/ 4589 w 295581"/>
                <a:gd name="connsiteY5" fmla="*/ 31149 h 128364"/>
                <a:gd name="connsiteX6" fmla="*/ 97725 w 295581"/>
                <a:gd name="connsiteY6" fmla="*/ 124286 h 128364"/>
                <a:gd name="connsiteX7" fmla="*/ 108603 w 295581"/>
                <a:gd name="connsiteY7" fmla="*/ 128365 h 128364"/>
                <a:gd name="connsiteX8" fmla="*/ 116081 w 295581"/>
                <a:gd name="connsiteY8" fmla="*/ 126325 h 128364"/>
                <a:gd name="connsiteX9" fmla="*/ 288077 w 295581"/>
                <a:gd name="connsiteY9" fmla="*/ 27750 h 128364"/>
                <a:gd name="connsiteX10" fmla="*/ 293516 w 295581"/>
                <a:gd name="connsiteY10" fmla="*/ 7355 h 12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581" h="128364">
                  <a:moveTo>
                    <a:pt x="293516" y="7355"/>
                  </a:moveTo>
                  <a:cubicBezTo>
                    <a:pt x="289437" y="557"/>
                    <a:pt x="279919" y="-2162"/>
                    <a:pt x="273121" y="1917"/>
                  </a:cubicBezTo>
                  <a:lnTo>
                    <a:pt x="110642" y="95733"/>
                  </a:lnTo>
                  <a:lnTo>
                    <a:pt x="25664" y="10074"/>
                  </a:lnTo>
                  <a:cubicBezTo>
                    <a:pt x="19545" y="3956"/>
                    <a:pt x="10027" y="3956"/>
                    <a:pt x="4589" y="10074"/>
                  </a:cubicBezTo>
                  <a:cubicBezTo>
                    <a:pt x="-1530" y="16193"/>
                    <a:pt x="-1530" y="25710"/>
                    <a:pt x="4589" y="31149"/>
                  </a:cubicBezTo>
                  <a:lnTo>
                    <a:pt x="97725" y="124286"/>
                  </a:lnTo>
                  <a:cubicBezTo>
                    <a:pt x="100445" y="127005"/>
                    <a:pt x="104524" y="128365"/>
                    <a:pt x="108603" y="128365"/>
                  </a:cubicBezTo>
                  <a:cubicBezTo>
                    <a:pt x="111322" y="128365"/>
                    <a:pt x="114041" y="127685"/>
                    <a:pt x="116081" y="126325"/>
                  </a:cubicBezTo>
                  <a:lnTo>
                    <a:pt x="288077" y="27750"/>
                  </a:lnTo>
                  <a:cubicBezTo>
                    <a:pt x="295555" y="23671"/>
                    <a:pt x="297595" y="14153"/>
                    <a:pt x="293516" y="735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" name="Forme libre 445">
              <a:extLst>
                <a:ext uri="{FF2B5EF4-FFF2-40B4-BE49-F238E27FC236}">
                  <a16:creationId xmlns:a16="http://schemas.microsoft.com/office/drawing/2014/main" id="{D9166391-DF08-E647-A35F-6AE15824BF0F}"/>
                </a:ext>
              </a:extLst>
            </p:cNvPr>
            <p:cNvSpPr/>
            <p:nvPr/>
          </p:nvSpPr>
          <p:spPr>
            <a:xfrm>
              <a:off x="6412259" y="5487825"/>
              <a:ext cx="730815" cy="730815"/>
            </a:xfrm>
            <a:custGeom>
              <a:avLst/>
              <a:gdLst>
                <a:gd name="connsiteX0" fmla="*/ 682547 w 730815"/>
                <a:gd name="connsiteY0" fmla="*/ 184233 h 730815"/>
                <a:gd name="connsiteX1" fmla="*/ 681868 w 730815"/>
                <a:gd name="connsiteY1" fmla="*/ 182194 h 730815"/>
                <a:gd name="connsiteX2" fmla="*/ 680508 w 730815"/>
                <a:gd name="connsiteY2" fmla="*/ 180154 h 730815"/>
                <a:gd name="connsiteX3" fmla="*/ 549981 w 730815"/>
                <a:gd name="connsiteY3" fmla="*/ 49627 h 730815"/>
                <a:gd name="connsiteX4" fmla="*/ 547941 w 730815"/>
                <a:gd name="connsiteY4" fmla="*/ 48268 h 730815"/>
                <a:gd name="connsiteX5" fmla="*/ 545902 w 730815"/>
                <a:gd name="connsiteY5" fmla="*/ 47588 h 730815"/>
                <a:gd name="connsiteX6" fmla="*/ 365068 w 730815"/>
                <a:gd name="connsiteY6" fmla="*/ 0 h 730815"/>
                <a:gd name="connsiteX7" fmla="*/ 184233 w 730815"/>
                <a:gd name="connsiteY7" fmla="*/ 48268 h 730815"/>
                <a:gd name="connsiteX8" fmla="*/ 182194 w 730815"/>
                <a:gd name="connsiteY8" fmla="*/ 48948 h 730815"/>
                <a:gd name="connsiteX9" fmla="*/ 180154 w 730815"/>
                <a:gd name="connsiteY9" fmla="*/ 50307 h 730815"/>
                <a:gd name="connsiteX10" fmla="*/ 49627 w 730815"/>
                <a:gd name="connsiteY10" fmla="*/ 180834 h 730815"/>
                <a:gd name="connsiteX11" fmla="*/ 48268 w 730815"/>
                <a:gd name="connsiteY11" fmla="*/ 182874 h 730815"/>
                <a:gd name="connsiteX12" fmla="*/ 47588 w 730815"/>
                <a:gd name="connsiteY12" fmla="*/ 184913 h 730815"/>
                <a:gd name="connsiteX13" fmla="*/ 0 w 730815"/>
                <a:gd name="connsiteY13" fmla="*/ 365068 h 730815"/>
                <a:gd name="connsiteX14" fmla="*/ 48268 w 730815"/>
                <a:gd name="connsiteY14" fmla="*/ 545902 h 730815"/>
                <a:gd name="connsiteX15" fmla="*/ 48948 w 730815"/>
                <a:gd name="connsiteY15" fmla="*/ 547941 h 730815"/>
                <a:gd name="connsiteX16" fmla="*/ 50307 w 730815"/>
                <a:gd name="connsiteY16" fmla="*/ 549301 h 730815"/>
                <a:gd name="connsiteX17" fmla="*/ 180834 w 730815"/>
                <a:gd name="connsiteY17" fmla="*/ 680508 h 730815"/>
                <a:gd name="connsiteX18" fmla="*/ 182874 w 730815"/>
                <a:gd name="connsiteY18" fmla="*/ 681868 h 730815"/>
                <a:gd name="connsiteX19" fmla="*/ 184233 w 730815"/>
                <a:gd name="connsiteY19" fmla="*/ 682547 h 730815"/>
                <a:gd name="connsiteX20" fmla="*/ 365748 w 730815"/>
                <a:gd name="connsiteY20" fmla="*/ 730815 h 730815"/>
                <a:gd name="connsiteX21" fmla="*/ 547262 w 730815"/>
                <a:gd name="connsiteY21" fmla="*/ 682547 h 730815"/>
                <a:gd name="connsiteX22" fmla="*/ 548621 w 730815"/>
                <a:gd name="connsiteY22" fmla="*/ 681868 h 730815"/>
                <a:gd name="connsiteX23" fmla="*/ 550661 w 730815"/>
                <a:gd name="connsiteY23" fmla="*/ 680508 h 730815"/>
                <a:gd name="connsiteX24" fmla="*/ 681188 w 730815"/>
                <a:gd name="connsiteY24" fmla="*/ 549301 h 730815"/>
                <a:gd name="connsiteX25" fmla="*/ 682547 w 730815"/>
                <a:gd name="connsiteY25" fmla="*/ 547941 h 730815"/>
                <a:gd name="connsiteX26" fmla="*/ 683227 w 730815"/>
                <a:gd name="connsiteY26" fmla="*/ 545902 h 730815"/>
                <a:gd name="connsiteX27" fmla="*/ 730815 w 730815"/>
                <a:gd name="connsiteY27" fmla="*/ 365068 h 730815"/>
                <a:gd name="connsiteX28" fmla="*/ 682547 w 730815"/>
                <a:gd name="connsiteY28" fmla="*/ 184233 h 730815"/>
                <a:gd name="connsiteX29" fmla="*/ 662153 w 730815"/>
                <a:gd name="connsiteY29" fmla="*/ 519389 h 730815"/>
                <a:gd name="connsiteX30" fmla="*/ 622043 w 730815"/>
                <a:gd name="connsiteY30" fmla="*/ 496274 h 730815"/>
                <a:gd name="connsiteX31" fmla="*/ 601648 w 730815"/>
                <a:gd name="connsiteY31" fmla="*/ 501713 h 730815"/>
                <a:gd name="connsiteX32" fmla="*/ 607087 w 730815"/>
                <a:gd name="connsiteY32" fmla="*/ 522108 h 730815"/>
                <a:gd name="connsiteX33" fmla="*/ 647196 w 730815"/>
                <a:gd name="connsiteY33" fmla="*/ 545222 h 730815"/>
                <a:gd name="connsiteX34" fmla="*/ 545902 w 730815"/>
                <a:gd name="connsiteY34" fmla="*/ 647876 h 730815"/>
                <a:gd name="connsiteX35" fmla="*/ 522788 w 730815"/>
                <a:gd name="connsiteY35" fmla="*/ 607766 h 730815"/>
                <a:gd name="connsiteX36" fmla="*/ 502393 w 730815"/>
                <a:gd name="connsiteY36" fmla="*/ 602328 h 730815"/>
                <a:gd name="connsiteX37" fmla="*/ 496954 w 730815"/>
                <a:gd name="connsiteY37" fmla="*/ 622723 h 730815"/>
                <a:gd name="connsiteX38" fmla="*/ 520068 w 730815"/>
                <a:gd name="connsiteY38" fmla="*/ 662832 h 730815"/>
                <a:gd name="connsiteX39" fmla="*/ 380704 w 730815"/>
                <a:gd name="connsiteY39" fmla="*/ 700223 h 730815"/>
                <a:gd name="connsiteX40" fmla="*/ 380704 w 730815"/>
                <a:gd name="connsiteY40" fmla="*/ 653995 h 730815"/>
                <a:gd name="connsiteX41" fmla="*/ 365748 w 730815"/>
                <a:gd name="connsiteY41" fmla="*/ 639038 h 730815"/>
                <a:gd name="connsiteX42" fmla="*/ 350791 w 730815"/>
                <a:gd name="connsiteY42" fmla="*/ 653995 h 730815"/>
                <a:gd name="connsiteX43" fmla="*/ 350791 w 730815"/>
                <a:gd name="connsiteY43" fmla="*/ 700223 h 730815"/>
                <a:gd name="connsiteX44" fmla="*/ 211427 w 730815"/>
                <a:gd name="connsiteY44" fmla="*/ 662832 h 730815"/>
                <a:gd name="connsiteX45" fmla="*/ 234541 w 730815"/>
                <a:gd name="connsiteY45" fmla="*/ 622723 h 730815"/>
                <a:gd name="connsiteX46" fmla="*/ 229102 w 730815"/>
                <a:gd name="connsiteY46" fmla="*/ 602328 h 730815"/>
                <a:gd name="connsiteX47" fmla="*/ 208707 w 730815"/>
                <a:gd name="connsiteY47" fmla="*/ 607766 h 730815"/>
                <a:gd name="connsiteX48" fmla="*/ 185593 w 730815"/>
                <a:gd name="connsiteY48" fmla="*/ 647876 h 730815"/>
                <a:gd name="connsiteX49" fmla="*/ 83619 w 730815"/>
                <a:gd name="connsiteY49" fmla="*/ 545902 h 730815"/>
                <a:gd name="connsiteX50" fmla="*/ 123729 w 730815"/>
                <a:gd name="connsiteY50" fmla="*/ 522788 h 730815"/>
                <a:gd name="connsiteX51" fmla="*/ 129167 w 730815"/>
                <a:gd name="connsiteY51" fmla="*/ 502393 h 730815"/>
                <a:gd name="connsiteX52" fmla="*/ 108773 w 730815"/>
                <a:gd name="connsiteY52" fmla="*/ 496954 h 730815"/>
                <a:gd name="connsiteX53" fmla="*/ 67983 w 730815"/>
                <a:gd name="connsiteY53" fmla="*/ 520068 h 730815"/>
                <a:gd name="connsiteX54" fmla="*/ 30592 w 730815"/>
                <a:gd name="connsiteY54" fmla="*/ 380704 h 730815"/>
                <a:gd name="connsiteX55" fmla="*/ 76821 w 730815"/>
                <a:gd name="connsiteY55" fmla="*/ 380704 h 730815"/>
                <a:gd name="connsiteX56" fmla="*/ 91777 w 730815"/>
                <a:gd name="connsiteY56" fmla="*/ 365748 h 730815"/>
                <a:gd name="connsiteX57" fmla="*/ 76821 w 730815"/>
                <a:gd name="connsiteY57" fmla="*/ 350791 h 730815"/>
                <a:gd name="connsiteX58" fmla="*/ 30592 w 730815"/>
                <a:gd name="connsiteY58" fmla="*/ 350791 h 730815"/>
                <a:gd name="connsiteX59" fmla="*/ 67983 w 730815"/>
                <a:gd name="connsiteY59" fmla="*/ 210747 h 730815"/>
                <a:gd name="connsiteX60" fmla="*/ 108093 w 730815"/>
                <a:gd name="connsiteY60" fmla="*/ 233861 h 730815"/>
                <a:gd name="connsiteX61" fmla="*/ 115571 w 730815"/>
                <a:gd name="connsiteY61" fmla="*/ 235900 h 730815"/>
                <a:gd name="connsiteX62" fmla="*/ 128488 w 730815"/>
                <a:gd name="connsiteY62" fmla="*/ 228422 h 730815"/>
                <a:gd name="connsiteX63" fmla="*/ 123049 w 730815"/>
                <a:gd name="connsiteY63" fmla="*/ 208027 h 730815"/>
                <a:gd name="connsiteX64" fmla="*/ 82939 w 730815"/>
                <a:gd name="connsiteY64" fmla="*/ 184913 h 730815"/>
                <a:gd name="connsiteX65" fmla="*/ 184913 w 730815"/>
                <a:gd name="connsiteY65" fmla="*/ 82939 h 730815"/>
                <a:gd name="connsiteX66" fmla="*/ 208027 w 730815"/>
                <a:gd name="connsiteY66" fmla="*/ 123049 h 730815"/>
                <a:gd name="connsiteX67" fmla="*/ 220944 w 730815"/>
                <a:gd name="connsiteY67" fmla="*/ 130527 h 730815"/>
                <a:gd name="connsiteX68" fmla="*/ 228422 w 730815"/>
                <a:gd name="connsiteY68" fmla="*/ 128488 h 730815"/>
                <a:gd name="connsiteX69" fmla="*/ 233861 w 730815"/>
                <a:gd name="connsiteY69" fmla="*/ 108093 h 730815"/>
                <a:gd name="connsiteX70" fmla="*/ 210747 w 730815"/>
                <a:gd name="connsiteY70" fmla="*/ 67983 h 730815"/>
                <a:gd name="connsiteX71" fmla="*/ 350111 w 730815"/>
                <a:gd name="connsiteY71" fmla="*/ 30592 h 730815"/>
                <a:gd name="connsiteX72" fmla="*/ 350111 w 730815"/>
                <a:gd name="connsiteY72" fmla="*/ 76821 h 730815"/>
                <a:gd name="connsiteX73" fmla="*/ 365068 w 730815"/>
                <a:gd name="connsiteY73" fmla="*/ 91777 h 730815"/>
                <a:gd name="connsiteX74" fmla="*/ 380024 w 730815"/>
                <a:gd name="connsiteY74" fmla="*/ 76821 h 730815"/>
                <a:gd name="connsiteX75" fmla="*/ 380024 w 730815"/>
                <a:gd name="connsiteY75" fmla="*/ 30592 h 730815"/>
                <a:gd name="connsiteX76" fmla="*/ 519389 w 730815"/>
                <a:gd name="connsiteY76" fmla="*/ 67983 h 730815"/>
                <a:gd name="connsiteX77" fmla="*/ 496274 w 730815"/>
                <a:gd name="connsiteY77" fmla="*/ 108093 h 730815"/>
                <a:gd name="connsiteX78" fmla="*/ 501713 w 730815"/>
                <a:gd name="connsiteY78" fmla="*/ 128488 h 730815"/>
                <a:gd name="connsiteX79" fmla="*/ 509191 w 730815"/>
                <a:gd name="connsiteY79" fmla="*/ 130527 h 730815"/>
                <a:gd name="connsiteX80" fmla="*/ 522108 w 730815"/>
                <a:gd name="connsiteY80" fmla="*/ 123049 h 730815"/>
                <a:gd name="connsiteX81" fmla="*/ 545222 w 730815"/>
                <a:gd name="connsiteY81" fmla="*/ 82939 h 730815"/>
                <a:gd name="connsiteX82" fmla="*/ 647196 w 730815"/>
                <a:gd name="connsiteY82" fmla="*/ 184913 h 730815"/>
                <a:gd name="connsiteX83" fmla="*/ 607087 w 730815"/>
                <a:gd name="connsiteY83" fmla="*/ 208027 h 730815"/>
                <a:gd name="connsiteX84" fmla="*/ 601648 w 730815"/>
                <a:gd name="connsiteY84" fmla="*/ 228422 h 730815"/>
                <a:gd name="connsiteX85" fmla="*/ 614565 w 730815"/>
                <a:gd name="connsiteY85" fmla="*/ 235900 h 730815"/>
                <a:gd name="connsiteX86" fmla="*/ 622043 w 730815"/>
                <a:gd name="connsiteY86" fmla="*/ 233861 h 730815"/>
                <a:gd name="connsiteX87" fmla="*/ 662153 w 730815"/>
                <a:gd name="connsiteY87" fmla="*/ 210747 h 730815"/>
                <a:gd name="connsiteX88" fmla="*/ 699543 w 730815"/>
                <a:gd name="connsiteY88" fmla="*/ 350111 h 730815"/>
                <a:gd name="connsiteX89" fmla="*/ 653315 w 730815"/>
                <a:gd name="connsiteY89" fmla="*/ 350111 h 730815"/>
                <a:gd name="connsiteX90" fmla="*/ 638359 w 730815"/>
                <a:gd name="connsiteY90" fmla="*/ 365068 h 730815"/>
                <a:gd name="connsiteX91" fmla="*/ 653315 w 730815"/>
                <a:gd name="connsiteY91" fmla="*/ 380024 h 730815"/>
                <a:gd name="connsiteX92" fmla="*/ 699543 w 730815"/>
                <a:gd name="connsiteY92" fmla="*/ 380024 h 730815"/>
                <a:gd name="connsiteX93" fmla="*/ 662153 w 730815"/>
                <a:gd name="connsiteY93" fmla="*/ 519389 h 73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30815" h="730815">
                  <a:moveTo>
                    <a:pt x="682547" y="184233"/>
                  </a:moveTo>
                  <a:cubicBezTo>
                    <a:pt x="682547" y="183554"/>
                    <a:pt x="682547" y="182874"/>
                    <a:pt x="681868" y="182194"/>
                  </a:cubicBezTo>
                  <a:cubicBezTo>
                    <a:pt x="681188" y="181514"/>
                    <a:pt x="680508" y="180834"/>
                    <a:pt x="680508" y="180154"/>
                  </a:cubicBezTo>
                  <a:cubicBezTo>
                    <a:pt x="648556" y="126448"/>
                    <a:pt x="603687" y="81579"/>
                    <a:pt x="549981" y="49627"/>
                  </a:cubicBezTo>
                  <a:cubicBezTo>
                    <a:pt x="549301" y="48948"/>
                    <a:pt x="548621" y="48268"/>
                    <a:pt x="547941" y="48268"/>
                  </a:cubicBezTo>
                  <a:cubicBezTo>
                    <a:pt x="547262" y="48268"/>
                    <a:pt x="546582" y="47588"/>
                    <a:pt x="545902" y="47588"/>
                  </a:cubicBezTo>
                  <a:cubicBezTo>
                    <a:pt x="492875" y="17676"/>
                    <a:pt x="431011" y="0"/>
                    <a:pt x="365068" y="0"/>
                  </a:cubicBezTo>
                  <a:cubicBezTo>
                    <a:pt x="299124" y="0"/>
                    <a:pt x="237940" y="17676"/>
                    <a:pt x="184233" y="48268"/>
                  </a:cubicBezTo>
                  <a:cubicBezTo>
                    <a:pt x="183554" y="48268"/>
                    <a:pt x="182874" y="48268"/>
                    <a:pt x="182194" y="48948"/>
                  </a:cubicBezTo>
                  <a:cubicBezTo>
                    <a:pt x="181514" y="49627"/>
                    <a:pt x="180834" y="50307"/>
                    <a:pt x="180154" y="50307"/>
                  </a:cubicBezTo>
                  <a:cubicBezTo>
                    <a:pt x="126448" y="82259"/>
                    <a:pt x="81579" y="127128"/>
                    <a:pt x="49627" y="180834"/>
                  </a:cubicBezTo>
                  <a:cubicBezTo>
                    <a:pt x="48948" y="181514"/>
                    <a:pt x="48268" y="182194"/>
                    <a:pt x="48268" y="182874"/>
                  </a:cubicBezTo>
                  <a:cubicBezTo>
                    <a:pt x="48268" y="183554"/>
                    <a:pt x="47588" y="184233"/>
                    <a:pt x="47588" y="184913"/>
                  </a:cubicBezTo>
                  <a:cubicBezTo>
                    <a:pt x="17676" y="237940"/>
                    <a:pt x="0" y="299804"/>
                    <a:pt x="0" y="365068"/>
                  </a:cubicBezTo>
                  <a:cubicBezTo>
                    <a:pt x="0" y="430331"/>
                    <a:pt x="17676" y="492875"/>
                    <a:pt x="48268" y="545902"/>
                  </a:cubicBezTo>
                  <a:cubicBezTo>
                    <a:pt x="48268" y="546582"/>
                    <a:pt x="48268" y="547262"/>
                    <a:pt x="48948" y="547941"/>
                  </a:cubicBezTo>
                  <a:cubicBezTo>
                    <a:pt x="48948" y="548621"/>
                    <a:pt x="49627" y="548621"/>
                    <a:pt x="50307" y="549301"/>
                  </a:cubicBezTo>
                  <a:cubicBezTo>
                    <a:pt x="82259" y="603687"/>
                    <a:pt x="127128" y="648556"/>
                    <a:pt x="180834" y="680508"/>
                  </a:cubicBezTo>
                  <a:cubicBezTo>
                    <a:pt x="181514" y="681188"/>
                    <a:pt x="182194" y="681868"/>
                    <a:pt x="182874" y="681868"/>
                  </a:cubicBezTo>
                  <a:cubicBezTo>
                    <a:pt x="183554" y="681868"/>
                    <a:pt x="183554" y="681868"/>
                    <a:pt x="184233" y="682547"/>
                  </a:cubicBezTo>
                  <a:cubicBezTo>
                    <a:pt x="237940" y="713140"/>
                    <a:pt x="299804" y="730815"/>
                    <a:pt x="365748" y="730815"/>
                  </a:cubicBezTo>
                  <a:cubicBezTo>
                    <a:pt x="431691" y="730815"/>
                    <a:pt x="493555" y="713140"/>
                    <a:pt x="547262" y="682547"/>
                  </a:cubicBezTo>
                  <a:cubicBezTo>
                    <a:pt x="547715" y="682547"/>
                    <a:pt x="548168" y="682321"/>
                    <a:pt x="548621" y="681868"/>
                  </a:cubicBezTo>
                  <a:cubicBezTo>
                    <a:pt x="549301" y="681188"/>
                    <a:pt x="549981" y="680508"/>
                    <a:pt x="550661" y="680508"/>
                  </a:cubicBezTo>
                  <a:cubicBezTo>
                    <a:pt x="604367" y="648556"/>
                    <a:pt x="649916" y="603687"/>
                    <a:pt x="681188" y="549301"/>
                  </a:cubicBezTo>
                  <a:cubicBezTo>
                    <a:pt x="681641" y="548848"/>
                    <a:pt x="682094" y="548395"/>
                    <a:pt x="682547" y="547941"/>
                  </a:cubicBezTo>
                  <a:cubicBezTo>
                    <a:pt x="682547" y="547262"/>
                    <a:pt x="683227" y="546582"/>
                    <a:pt x="683227" y="545902"/>
                  </a:cubicBezTo>
                  <a:cubicBezTo>
                    <a:pt x="713140" y="492875"/>
                    <a:pt x="730815" y="431011"/>
                    <a:pt x="730815" y="365068"/>
                  </a:cubicBezTo>
                  <a:cubicBezTo>
                    <a:pt x="730815" y="299124"/>
                    <a:pt x="713140" y="237260"/>
                    <a:pt x="682547" y="184233"/>
                  </a:cubicBezTo>
                  <a:close/>
                  <a:moveTo>
                    <a:pt x="662153" y="519389"/>
                  </a:moveTo>
                  <a:lnTo>
                    <a:pt x="622043" y="496274"/>
                  </a:lnTo>
                  <a:cubicBezTo>
                    <a:pt x="614565" y="492196"/>
                    <a:pt x="605727" y="494915"/>
                    <a:pt x="601648" y="501713"/>
                  </a:cubicBezTo>
                  <a:cubicBezTo>
                    <a:pt x="597569" y="509191"/>
                    <a:pt x="600288" y="518029"/>
                    <a:pt x="607087" y="522108"/>
                  </a:cubicBezTo>
                  <a:lnTo>
                    <a:pt x="647196" y="545222"/>
                  </a:lnTo>
                  <a:cubicBezTo>
                    <a:pt x="621363" y="586692"/>
                    <a:pt x="586692" y="621363"/>
                    <a:pt x="545902" y="647876"/>
                  </a:cubicBezTo>
                  <a:lnTo>
                    <a:pt x="522788" y="607766"/>
                  </a:lnTo>
                  <a:cubicBezTo>
                    <a:pt x="518709" y="600288"/>
                    <a:pt x="509191" y="598249"/>
                    <a:pt x="502393" y="602328"/>
                  </a:cubicBezTo>
                  <a:cubicBezTo>
                    <a:pt x="494915" y="606407"/>
                    <a:pt x="492875" y="615924"/>
                    <a:pt x="496954" y="622723"/>
                  </a:cubicBezTo>
                  <a:lnTo>
                    <a:pt x="520068" y="662832"/>
                  </a:lnTo>
                  <a:cubicBezTo>
                    <a:pt x="477919" y="684587"/>
                    <a:pt x="431011" y="697504"/>
                    <a:pt x="380704" y="700223"/>
                  </a:cubicBezTo>
                  <a:lnTo>
                    <a:pt x="380704" y="653995"/>
                  </a:lnTo>
                  <a:cubicBezTo>
                    <a:pt x="380704" y="645837"/>
                    <a:pt x="373905" y="639038"/>
                    <a:pt x="365748" y="639038"/>
                  </a:cubicBezTo>
                  <a:cubicBezTo>
                    <a:pt x="357590" y="639038"/>
                    <a:pt x="350791" y="645837"/>
                    <a:pt x="350791" y="653995"/>
                  </a:cubicBezTo>
                  <a:lnTo>
                    <a:pt x="350791" y="700223"/>
                  </a:lnTo>
                  <a:cubicBezTo>
                    <a:pt x="300484" y="698183"/>
                    <a:pt x="253576" y="685267"/>
                    <a:pt x="211427" y="662832"/>
                  </a:cubicBezTo>
                  <a:lnTo>
                    <a:pt x="234541" y="622723"/>
                  </a:lnTo>
                  <a:cubicBezTo>
                    <a:pt x="238620" y="615244"/>
                    <a:pt x="235900" y="606407"/>
                    <a:pt x="229102" y="602328"/>
                  </a:cubicBezTo>
                  <a:cubicBezTo>
                    <a:pt x="221624" y="598249"/>
                    <a:pt x="212786" y="600968"/>
                    <a:pt x="208707" y="607766"/>
                  </a:cubicBezTo>
                  <a:lnTo>
                    <a:pt x="185593" y="647876"/>
                  </a:lnTo>
                  <a:cubicBezTo>
                    <a:pt x="144803" y="621363"/>
                    <a:pt x="110132" y="586692"/>
                    <a:pt x="83619" y="545902"/>
                  </a:cubicBezTo>
                  <a:lnTo>
                    <a:pt x="123729" y="522788"/>
                  </a:lnTo>
                  <a:cubicBezTo>
                    <a:pt x="131207" y="518709"/>
                    <a:pt x="133246" y="509191"/>
                    <a:pt x="129167" y="502393"/>
                  </a:cubicBezTo>
                  <a:cubicBezTo>
                    <a:pt x="125088" y="494915"/>
                    <a:pt x="115571" y="492875"/>
                    <a:pt x="108773" y="496954"/>
                  </a:cubicBezTo>
                  <a:lnTo>
                    <a:pt x="67983" y="520068"/>
                  </a:lnTo>
                  <a:cubicBezTo>
                    <a:pt x="46228" y="477919"/>
                    <a:pt x="33312" y="431011"/>
                    <a:pt x="30592" y="380704"/>
                  </a:cubicBezTo>
                  <a:lnTo>
                    <a:pt x="76821" y="380704"/>
                  </a:lnTo>
                  <a:cubicBezTo>
                    <a:pt x="84979" y="380704"/>
                    <a:pt x="91777" y="373905"/>
                    <a:pt x="91777" y="365748"/>
                  </a:cubicBezTo>
                  <a:cubicBezTo>
                    <a:pt x="91777" y="357590"/>
                    <a:pt x="84979" y="350791"/>
                    <a:pt x="76821" y="350791"/>
                  </a:cubicBezTo>
                  <a:lnTo>
                    <a:pt x="30592" y="350791"/>
                  </a:lnTo>
                  <a:cubicBezTo>
                    <a:pt x="33312" y="300484"/>
                    <a:pt x="46228" y="252896"/>
                    <a:pt x="67983" y="210747"/>
                  </a:cubicBezTo>
                  <a:lnTo>
                    <a:pt x="108093" y="233861"/>
                  </a:lnTo>
                  <a:cubicBezTo>
                    <a:pt x="110132" y="235221"/>
                    <a:pt x="112851" y="235900"/>
                    <a:pt x="115571" y="235900"/>
                  </a:cubicBezTo>
                  <a:cubicBezTo>
                    <a:pt x="121009" y="235900"/>
                    <a:pt x="125768" y="233181"/>
                    <a:pt x="128488" y="228422"/>
                  </a:cubicBezTo>
                  <a:cubicBezTo>
                    <a:pt x="132566" y="220944"/>
                    <a:pt x="129847" y="212106"/>
                    <a:pt x="123049" y="208027"/>
                  </a:cubicBezTo>
                  <a:lnTo>
                    <a:pt x="82939" y="184913"/>
                  </a:lnTo>
                  <a:cubicBezTo>
                    <a:pt x="109452" y="144124"/>
                    <a:pt x="144124" y="109452"/>
                    <a:pt x="184913" y="82939"/>
                  </a:cubicBezTo>
                  <a:lnTo>
                    <a:pt x="208027" y="123049"/>
                  </a:lnTo>
                  <a:cubicBezTo>
                    <a:pt x="210747" y="127808"/>
                    <a:pt x="216185" y="130527"/>
                    <a:pt x="220944" y="130527"/>
                  </a:cubicBezTo>
                  <a:cubicBezTo>
                    <a:pt x="223663" y="130527"/>
                    <a:pt x="226383" y="129847"/>
                    <a:pt x="228422" y="128488"/>
                  </a:cubicBezTo>
                  <a:cubicBezTo>
                    <a:pt x="235900" y="124409"/>
                    <a:pt x="237940" y="114891"/>
                    <a:pt x="233861" y="108093"/>
                  </a:cubicBezTo>
                  <a:lnTo>
                    <a:pt x="210747" y="67983"/>
                  </a:lnTo>
                  <a:cubicBezTo>
                    <a:pt x="252896" y="46228"/>
                    <a:pt x="299804" y="33312"/>
                    <a:pt x="350111" y="30592"/>
                  </a:cubicBezTo>
                  <a:lnTo>
                    <a:pt x="350111" y="76821"/>
                  </a:lnTo>
                  <a:cubicBezTo>
                    <a:pt x="350111" y="84978"/>
                    <a:pt x="356910" y="91777"/>
                    <a:pt x="365068" y="91777"/>
                  </a:cubicBezTo>
                  <a:cubicBezTo>
                    <a:pt x="373226" y="91777"/>
                    <a:pt x="380024" y="84978"/>
                    <a:pt x="380024" y="76821"/>
                  </a:cubicBezTo>
                  <a:lnTo>
                    <a:pt x="380024" y="30592"/>
                  </a:lnTo>
                  <a:cubicBezTo>
                    <a:pt x="430331" y="32632"/>
                    <a:pt x="477239" y="45548"/>
                    <a:pt x="519389" y="67983"/>
                  </a:cubicBezTo>
                  <a:lnTo>
                    <a:pt x="496274" y="108093"/>
                  </a:lnTo>
                  <a:cubicBezTo>
                    <a:pt x="492196" y="115571"/>
                    <a:pt x="494915" y="124409"/>
                    <a:pt x="501713" y="128488"/>
                  </a:cubicBezTo>
                  <a:cubicBezTo>
                    <a:pt x="503753" y="129847"/>
                    <a:pt x="506472" y="130527"/>
                    <a:pt x="509191" y="130527"/>
                  </a:cubicBezTo>
                  <a:cubicBezTo>
                    <a:pt x="514630" y="130527"/>
                    <a:pt x="519389" y="127808"/>
                    <a:pt x="522108" y="123049"/>
                  </a:cubicBezTo>
                  <a:lnTo>
                    <a:pt x="545222" y="82939"/>
                  </a:lnTo>
                  <a:cubicBezTo>
                    <a:pt x="586012" y="109452"/>
                    <a:pt x="620683" y="144124"/>
                    <a:pt x="647196" y="184913"/>
                  </a:cubicBezTo>
                  <a:lnTo>
                    <a:pt x="607087" y="208027"/>
                  </a:lnTo>
                  <a:cubicBezTo>
                    <a:pt x="599608" y="212106"/>
                    <a:pt x="597569" y="221624"/>
                    <a:pt x="601648" y="228422"/>
                  </a:cubicBezTo>
                  <a:cubicBezTo>
                    <a:pt x="604367" y="233181"/>
                    <a:pt x="609806" y="235900"/>
                    <a:pt x="614565" y="235900"/>
                  </a:cubicBezTo>
                  <a:cubicBezTo>
                    <a:pt x="617284" y="235900"/>
                    <a:pt x="620003" y="235221"/>
                    <a:pt x="622043" y="233861"/>
                  </a:cubicBezTo>
                  <a:lnTo>
                    <a:pt x="662153" y="210747"/>
                  </a:lnTo>
                  <a:cubicBezTo>
                    <a:pt x="683907" y="252896"/>
                    <a:pt x="696824" y="299804"/>
                    <a:pt x="699543" y="350111"/>
                  </a:cubicBezTo>
                  <a:lnTo>
                    <a:pt x="653315" y="350111"/>
                  </a:lnTo>
                  <a:cubicBezTo>
                    <a:pt x="645157" y="350111"/>
                    <a:pt x="638359" y="356910"/>
                    <a:pt x="638359" y="365068"/>
                  </a:cubicBezTo>
                  <a:cubicBezTo>
                    <a:pt x="638359" y="373226"/>
                    <a:pt x="645157" y="380024"/>
                    <a:pt x="653315" y="380024"/>
                  </a:cubicBezTo>
                  <a:lnTo>
                    <a:pt x="699543" y="380024"/>
                  </a:lnTo>
                  <a:cubicBezTo>
                    <a:pt x="697504" y="430331"/>
                    <a:pt x="684587" y="477239"/>
                    <a:pt x="662153" y="519389"/>
                  </a:cubicBezTo>
                  <a:close/>
                </a:path>
              </a:pathLst>
            </a:custGeom>
            <a:solidFill>
              <a:srgbClr val="18BBEE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7" name="Graphique 191">
            <a:extLst>
              <a:ext uri="{FF2B5EF4-FFF2-40B4-BE49-F238E27FC236}">
                <a16:creationId xmlns:a16="http://schemas.microsoft.com/office/drawing/2014/main" id="{A708FE23-510B-A44C-8A18-6A8958B0D83E}"/>
              </a:ext>
            </a:extLst>
          </p:cNvPr>
          <p:cNvGrpSpPr/>
          <p:nvPr/>
        </p:nvGrpSpPr>
        <p:grpSpPr>
          <a:xfrm>
            <a:off x="742676" y="955959"/>
            <a:ext cx="1162506" cy="1162506"/>
            <a:chOff x="742676" y="955959"/>
            <a:chExt cx="1162506" cy="1162506"/>
          </a:xfrm>
        </p:grpSpPr>
        <p:sp>
          <p:nvSpPr>
            <p:cNvPr id="448" name="Forme libre 447">
              <a:extLst>
                <a:ext uri="{FF2B5EF4-FFF2-40B4-BE49-F238E27FC236}">
                  <a16:creationId xmlns:a16="http://schemas.microsoft.com/office/drawing/2014/main" id="{74864D59-1E36-4442-B79D-527765B1558E}"/>
                </a:ext>
              </a:extLst>
            </p:cNvPr>
            <p:cNvSpPr/>
            <p:nvPr/>
          </p:nvSpPr>
          <p:spPr>
            <a:xfrm>
              <a:off x="911613" y="1122924"/>
              <a:ext cx="856583" cy="781394"/>
            </a:xfrm>
            <a:custGeom>
              <a:avLst/>
              <a:gdLst>
                <a:gd name="connsiteX0" fmla="*/ 593626 w 856583"/>
                <a:gd name="connsiteY0" fmla="*/ 404838 h 781394"/>
                <a:gd name="connsiteX1" fmla="*/ 664532 w 856583"/>
                <a:gd name="connsiteY1" fmla="*/ 236240 h 781394"/>
                <a:gd name="connsiteX2" fmla="*/ 428292 w 856583"/>
                <a:gd name="connsiteY2" fmla="*/ 0 h 781394"/>
                <a:gd name="connsiteX3" fmla="*/ 192051 w 856583"/>
                <a:gd name="connsiteY3" fmla="*/ 236240 h 781394"/>
                <a:gd name="connsiteX4" fmla="*/ 262958 w 856583"/>
                <a:gd name="connsiteY4" fmla="*/ 404838 h 781394"/>
                <a:gd name="connsiteX5" fmla="*/ 0 w 856583"/>
                <a:gd name="connsiteY5" fmla="*/ 763991 h 781394"/>
                <a:gd name="connsiteX6" fmla="*/ 17404 w 856583"/>
                <a:gd name="connsiteY6" fmla="*/ 781394 h 781394"/>
                <a:gd name="connsiteX7" fmla="*/ 34807 w 856583"/>
                <a:gd name="connsiteY7" fmla="*/ 763991 h 781394"/>
                <a:gd name="connsiteX8" fmla="*/ 306195 w 856583"/>
                <a:gd name="connsiteY8" fmla="*/ 437605 h 781394"/>
                <a:gd name="connsiteX9" fmla="*/ 428292 w 856583"/>
                <a:gd name="connsiteY9" fmla="*/ 471733 h 781394"/>
                <a:gd name="connsiteX10" fmla="*/ 550389 w 856583"/>
                <a:gd name="connsiteY10" fmla="*/ 437605 h 781394"/>
                <a:gd name="connsiteX11" fmla="*/ 821776 w 856583"/>
                <a:gd name="connsiteY11" fmla="*/ 763991 h 781394"/>
                <a:gd name="connsiteX12" fmla="*/ 839180 w 856583"/>
                <a:gd name="connsiteY12" fmla="*/ 781394 h 781394"/>
                <a:gd name="connsiteX13" fmla="*/ 856583 w 856583"/>
                <a:gd name="connsiteY13" fmla="*/ 763991 h 781394"/>
                <a:gd name="connsiteX14" fmla="*/ 593626 w 856583"/>
                <a:gd name="connsiteY14" fmla="*/ 404838 h 781394"/>
                <a:gd name="connsiteX15" fmla="*/ 428292 w 856583"/>
                <a:gd name="connsiteY15" fmla="*/ 436926 h 781394"/>
                <a:gd name="connsiteX16" fmla="*/ 227470 w 856583"/>
                <a:gd name="connsiteY16" fmla="*/ 236104 h 781394"/>
                <a:gd name="connsiteX17" fmla="*/ 428292 w 856583"/>
                <a:gd name="connsiteY17" fmla="*/ 35283 h 781394"/>
                <a:gd name="connsiteX18" fmla="*/ 629113 w 856583"/>
                <a:gd name="connsiteY18" fmla="*/ 236104 h 781394"/>
                <a:gd name="connsiteX19" fmla="*/ 428292 w 856583"/>
                <a:gd name="connsiteY19" fmla="*/ 436926 h 7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6583" h="781394">
                  <a:moveTo>
                    <a:pt x="593626" y="404838"/>
                  </a:moveTo>
                  <a:cubicBezTo>
                    <a:pt x="638699" y="360853"/>
                    <a:pt x="664532" y="300552"/>
                    <a:pt x="664532" y="236240"/>
                  </a:cubicBezTo>
                  <a:cubicBezTo>
                    <a:pt x="664532" y="105985"/>
                    <a:pt x="558547" y="0"/>
                    <a:pt x="428292" y="0"/>
                  </a:cubicBezTo>
                  <a:cubicBezTo>
                    <a:pt x="298037" y="0"/>
                    <a:pt x="192051" y="105985"/>
                    <a:pt x="192051" y="236240"/>
                  </a:cubicBezTo>
                  <a:cubicBezTo>
                    <a:pt x="192051" y="300552"/>
                    <a:pt x="217885" y="360853"/>
                    <a:pt x="262958" y="404838"/>
                  </a:cubicBezTo>
                  <a:cubicBezTo>
                    <a:pt x="28417" y="427000"/>
                    <a:pt x="0" y="618100"/>
                    <a:pt x="0" y="763991"/>
                  </a:cubicBezTo>
                  <a:cubicBezTo>
                    <a:pt x="0" y="773576"/>
                    <a:pt x="7750" y="781394"/>
                    <a:pt x="17404" y="781394"/>
                  </a:cubicBezTo>
                  <a:cubicBezTo>
                    <a:pt x="27057" y="781394"/>
                    <a:pt x="34807" y="773576"/>
                    <a:pt x="34807" y="763991"/>
                  </a:cubicBezTo>
                  <a:cubicBezTo>
                    <a:pt x="34807" y="603415"/>
                    <a:pt x="67235" y="439305"/>
                    <a:pt x="306195" y="437605"/>
                  </a:cubicBezTo>
                  <a:cubicBezTo>
                    <a:pt x="341818" y="459292"/>
                    <a:pt x="383627" y="471733"/>
                    <a:pt x="428292" y="471733"/>
                  </a:cubicBezTo>
                  <a:cubicBezTo>
                    <a:pt x="472956" y="471733"/>
                    <a:pt x="514766" y="459224"/>
                    <a:pt x="550389" y="437605"/>
                  </a:cubicBezTo>
                  <a:cubicBezTo>
                    <a:pt x="789348" y="439305"/>
                    <a:pt x="821776" y="603415"/>
                    <a:pt x="821776" y="763991"/>
                  </a:cubicBezTo>
                  <a:cubicBezTo>
                    <a:pt x="821776" y="773576"/>
                    <a:pt x="829594" y="781394"/>
                    <a:pt x="839180" y="781394"/>
                  </a:cubicBezTo>
                  <a:cubicBezTo>
                    <a:pt x="848765" y="781394"/>
                    <a:pt x="856583" y="773576"/>
                    <a:pt x="856583" y="763991"/>
                  </a:cubicBezTo>
                  <a:cubicBezTo>
                    <a:pt x="856583" y="618100"/>
                    <a:pt x="828167" y="427000"/>
                    <a:pt x="593626" y="404838"/>
                  </a:cubicBezTo>
                  <a:close/>
                  <a:moveTo>
                    <a:pt x="428292" y="436926"/>
                  </a:moveTo>
                  <a:cubicBezTo>
                    <a:pt x="317548" y="436926"/>
                    <a:pt x="227470" y="346848"/>
                    <a:pt x="227470" y="236104"/>
                  </a:cubicBezTo>
                  <a:cubicBezTo>
                    <a:pt x="227470" y="125360"/>
                    <a:pt x="317548" y="35283"/>
                    <a:pt x="428292" y="35283"/>
                  </a:cubicBezTo>
                  <a:cubicBezTo>
                    <a:pt x="539036" y="35283"/>
                    <a:pt x="629113" y="125360"/>
                    <a:pt x="629113" y="236104"/>
                  </a:cubicBezTo>
                  <a:cubicBezTo>
                    <a:pt x="629113" y="346848"/>
                    <a:pt x="539036" y="436926"/>
                    <a:pt x="428292" y="436926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Forme libre 448">
              <a:extLst>
                <a:ext uri="{FF2B5EF4-FFF2-40B4-BE49-F238E27FC236}">
                  <a16:creationId xmlns:a16="http://schemas.microsoft.com/office/drawing/2014/main" id="{5D3C21A8-E149-A74D-B0B1-231652CFF189}"/>
                </a:ext>
              </a:extLst>
            </p:cNvPr>
            <p:cNvSpPr/>
            <p:nvPr/>
          </p:nvSpPr>
          <p:spPr>
            <a:xfrm>
              <a:off x="1104276" y="1783037"/>
              <a:ext cx="34807" cy="121281"/>
            </a:xfrm>
            <a:custGeom>
              <a:avLst/>
              <a:gdLst>
                <a:gd name="connsiteX0" fmla="*/ 17404 w 34807"/>
                <a:gd name="connsiteY0" fmla="*/ 0 h 121281"/>
                <a:gd name="connsiteX1" fmla="*/ 0 w 34807"/>
                <a:gd name="connsiteY1" fmla="*/ 17404 h 121281"/>
                <a:gd name="connsiteX2" fmla="*/ 0 w 34807"/>
                <a:gd name="connsiteY2" fmla="*/ 103878 h 121281"/>
                <a:gd name="connsiteX3" fmla="*/ 17404 w 34807"/>
                <a:gd name="connsiteY3" fmla="*/ 121281 h 121281"/>
                <a:gd name="connsiteX4" fmla="*/ 34807 w 34807"/>
                <a:gd name="connsiteY4" fmla="*/ 103878 h 121281"/>
                <a:gd name="connsiteX5" fmla="*/ 34807 w 34807"/>
                <a:gd name="connsiteY5" fmla="*/ 17404 h 121281"/>
                <a:gd name="connsiteX6" fmla="*/ 17404 w 34807"/>
                <a:gd name="connsiteY6" fmla="*/ 0 h 12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07" h="121281">
                  <a:moveTo>
                    <a:pt x="17404" y="0"/>
                  </a:moveTo>
                  <a:cubicBezTo>
                    <a:pt x="7818" y="0"/>
                    <a:pt x="0" y="7818"/>
                    <a:pt x="0" y="17404"/>
                  </a:cubicBezTo>
                  <a:lnTo>
                    <a:pt x="0" y="103878"/>
                  </a:lnTo>
                  <a:cubicBezTo>
                    <a:pt x="0" y="113531"/>
                    <a:pt x="7818" y="121281"/>
                    <a:pt x="17404" y="121281"/>
                  </a:cubicBezTo>
                  <a:cubicBezTo>
                    <a:pt x="26989" y="121281"/>
                    <a:pt x="34807" y="113463"/>
                    <a:pt x="34807" y="103878"/>
                  </a:cubicBezTo>
                  <a:lnTo>
                    <a:pt x="34807" y="17404"/>
                  </a:lnTo>
                  <a:cubicBezTo>
                    <a:pt x="34807" y="7818"/>
                    <a:pt x="26989" y="0"/>
                    <a:pt x="17404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Forme libre 449">
              <a:extLst>
                <a:ext uri="{FF2B5EF4-FFF2-40B4-BE49-F238E27FC236}">
                  <a16:creationId xmlns:a16="http://schemas.microsoft.com/office/drawing/2014/main" id="{175F982F-8BBB-3141-9258-B54C62691826}"/>
                </a:ext>
              </a:extLst>
            </p:cNvPr>
            <p:cNvSpPr/>
            <p:nvPr/>
          </p:nvSpPr>
          <p:spPr>
            <a:xfrm>
              <a:off x="1540794" y="1783037"/>
              <a:ext cx="34807" cy="121281"/>
            </a:xfrm>
            <a:custGeom>
              <a:avLst/>
              <a:gdLst>
                <a:gd name="connsiteX0" fmla="*/ 17404 w 34807"/>
                <a:gd name="connsiteY0" fmla="*/ 0 h 121281"/>
                <a:gd name="connsiteX1" fmla="*/ 0 w 34807"/>
                <a:gd name="connsiteY1" fmla="*/ 17404 h 121281"/>
                <a:gd name="connsiteX2" fmla="*/ 0 w 34807"/>
                <a:gd name="connsiteY2" fmla="*/ 103878 h 121281"/>
                <a:gd name="connsiteX3" fmla="*/ 17404 w 34807"/>
                <a:gd name="connsiteY3" fmla="*/ 121281 h 121281"/>
                <a:gd name="connsiteX4" fmla="*/ 34807 w 34807"/>
                <a:gd name="connsiteY4" fmla="*/ 103878 h 121281"/>
                <a:gd name="connsiteX5" fmla="*/ 34807 w 34807"/>
                <a:gd name="connsiteY5" fmla="*/ 17404 h 121281"/>
                <a:gd name="connsiteX6" fmla="*/ 17404 w 34807"/>
                <a:gd name="connsiteY6" fmla="*/ 0 h 12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07" h="121281">
                  <a:moveTo>
                    <a:pt x="17404" y="0"/>
                  </a:moveTo>
                  <a:cubicBezTo>
                    <a:pt x="7818" y="0"/>
                    <a:pt x="0" y="7818"/>
                    <a:pt x="0" y="17404"/>
                  </a:cubicBezTo>
                  <a:lnTo>
                    <a:pt x="0" y="103878"/>
                  </a:lnTo>
                  <a:cubicBezTo>
                    <a:pt x="0" y="113531"/>
                    <a:pt x="7818" y="121281"/>
                    <a:pt x="17404" y="121281"/>
                  </a:cubicBezTo>
                  <a:cubicBezTo>
                    <a:pt x="26989" y="121281"/>
                    <a:pt x="34807" y="113463"/>
                    <a:pt x="34807" y="103878"/>
                  </a:cubicBezTo>
                  <a:lnTo>
                    <a:pt x="34807" y="17404"/>
                  </a:lnTo>
                  <a:cubicBezTo>
                    <a:pt x="34807" y="7818"/>
                    <a:pt x="26989" y="0"/>
                    <a:pt x="17404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1" name="Graphique 195">
            <a:extLst>
              <a:ext uri="{FF2B5EF4-FFF2-40B4-BE49-F238E27FC236}">
                <a16:creationId xmlns:a16="http://schemas.microsoft.com/office/drawing/2014/main" id="{08679D2B-545C-A845-B4C3-5EEE15838155}"/>
              </a:ext>
            </a:extLst>
          </p:cNvPr>
          <p:cNvGrpSpPr/>
          <p:nvPr/>
        </p:nvGrpSpPr>
        <p:grpSpPr>
          <a:xfrm>
            <a:off x="7580323" y="5293871"/>
            <a:ext cx="1162506" cy="1162506"/>
            <a:chOff x="7580323" y="5293871"/>
            <a:chExt cx="1162506" cy="1162506"/>
          </a:xfrm>
        </p:grpSpPr>
        <p:sp>
          <p:nvSpPr>
            <p:cNvPr id="452" name="Forme libre 451">
              <a:extLst>
                <a:ext uri="{FF2B5EF4-FFF2-40B4-BE49-F238E27FC236}">
                  <a16:creationId xmlns:a16="http://schemas.microsoft.com/office/drawing/2014/main" id="{A9892625-31E5-9548-901B-519038752E3B}"/>
                </a:ext>
              </a:extLst>
            </p:cNvPr>
            <p:cNvSpPr/>
            <p:nvPr/>
          </p:nvSpPr>
          <p:spPr>
            <a:xfrm>
              <a:off x="7905688" y="5503054"/>
              <a:ext cx="521903" cy="762359"/>
            </a:xfrm>
            <a:custGeom>
              <a:avLst/>
              <a:gdLst>
                <a:gd name="connsiteX0" fmla="*/ 260986 w 521903"/>
                <a:gd name="connsiteY0" fmla="*/ 68 h 762359"/>
                <a:gd name="connsiteX1" fmla="*/ 0 w 521903"/>
                <a:gd name="connsiteY1" fmla="*/ 261054 h 762359"/>
                <a:gd name="connsiteX2" fmla="*/ 30524 w 521903"/>
                <a:gd name="connsiteY2" fmla="*/ 383015 h 762359"/>
                <a:gd name="connsiteX3" fmla="*/ 31204 w 521903"/>
                <a:gd name="connsiteY3" fmla="*/ 385123 h 762359"/>
                <a:gd name="connsiteX4" fmla="*/ 38274 w 521903"/>
                <a:gd name="connsiteY4" fmla="*/ 397156 h 762359"/>
                <a:gd name="connsiteX5" fmla="*/ 243242 w 521903"/>
                <a:gd name="connsiteY5" fmla="*/ 751754 h 762359"/>
                <a:gd name="connsiteX6" fmla="*/ 260986 w 521903"/>
                <a:gd name="connsiteY6" fmla="*/ 762359 h 762359"/>
                <a:gd name="connsiteX7" fmla="*/ 279409 w 521903"/>
                <a:gd name="connsiteY7" fmla="*/ 751754 h 762359"/>
                <a:gd name="connsiteX8" fmla="*/ 483630 w 521903"/>
                <a:gd name="connsiteY8" fmla="*/ 397835 h 762359"/>
                <a:gd name="connsiteX9" fmla="*/ 490700 w 521903"/>
                <a:gd name="connsiteY9" fmla="*/ 385802 h 762359"/>
                <a:gd name="connsiteX10" fmla="*/ 491380 w 521903"/>
                <a:gd name="connsiteY10" fmla="*/ 383695 h 762359"/>
                <a:gd name="connsiteX11" fmla="*/ 521904 w 521903"/>
                <a:gd name="connsiteY11" fmla="*/ 260986 h 762359"/>
                <a:gd name="connsiteX12" fmla="*/ 260918 w 521903"/>
                <a:gd name="connsiteY12" fmla="*/ 0 h 762359"/>
                <a:gd name="connsiteX13" fmla="*/ 463847 w 521903"/>
                <a:gd name="connsiteY13" fmla="*/ 369555 h 762359"/>
                <a:gd name="connsiteX14" fmla="*/ 463847 w 521903"/>
                <a:gd name="connsiteY14" fmla="*/ 370234 h 762359"/>
                <a:gd name="connsiteX15" fmla="*/ 456777 w 521903"/>
                <a:gd name="connsiteY15" fmla="*/ 381588 h 762359"/>
                <a:gd name="connsiteX16" fmla="*/ 261054 w 521903"/>
                <a:gd name="connsiteY16" fmla="*/ 720618 h 762359"/>
                <a:gd name="connsiteX17" fmla="*/ 65331 w 521903"/>
                <a:gd name="connsiteY17" fmla="*/ 381588 h 762359"/>
                <a:gd name="connsiteX18" fmla="*/ 58941 w 521903"/>
                <a:gd name="connsiteY18" fmla="*/ 370234 h 762359"/>
                <a:gd name="connsiteX19" fmla="*/ 58261 w 521903"/>
                <a:gd name="connsiteY19" fmla="*/ 369555 h 762359"/>
                <a:gd name="connsiteX20" fmla="*/ 31340 w 521903"/>
                <a:gd name="connsiteY20" fmla="*/ 261054 h 762359"/>
                <a:gd name="connsiteX21" fmla="*/ 261122 w 521903"/>
                <a:gd name="connsiteY21" fmla="*/ 31272 h 762359"/>
                <a:gd name="connsiteX22" fmla="*/ 490904 w 521903"/>
                <a:gd name="connsiteY22" fmla="*/ 261054 h 762359"/>
                <a:gd name="connsiteX23" fmla="*/ 463983 w 521903"/>
                <a:gd name="connsiteY23" fmla="*/ 369555 h 76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1903" h="762359">
                  <a:moveTo>
                    <a:pt x="260986" y="68"/>
                  </a:moveTo>
                  <a:cubicBezTo>
                    <a:pt x="116998" y="68"/>
                    <a:pt x="0" y="117066"/>
                    <a:pt x="0" y="261054"/>
                  </a:cubicBezTo>
                  <a:cubicBezTo>
                    <a:pt x="0" y="303611"/>
                    <a:pt x="10605" y="346168"/>
                    <a:pt x="30524" y="383015"/>
                  </a:cubicBezTo>
                  <a:cubicBezTo>
                    <a:pt x="30524" y="383695"/>
                    <a:pt x="30524" y="384443"/>
                    <a:pt x="31204" y="385123"/>
                  </a:cubicBezTo>
                  <a:cubicBezTo>
                    <a:pt x="33312" y="389406"/>
                    <a:pt x="36167" y="393620"/>
                    <a:pt x="38274" y="397156"/>
                  </a:cubicBezTo>
                  <a:lnTo>
                    <a:pt x="243242" y="751754"/>
                  </a:lnTo>
                  <a:cubicBezTo>
                    <a:pt x="246778" y="758144"/>
                    <a:pt x="253848" y="762359"/>
                    <a:pt x="260986" y="762359"/>
                  </a:cubicBezTo>
                  <a:cubicBezTo>
                    <a:pt x="268804" y="762359"/>
                    <a:pt x="275874" y="758076"/>
                    <a:pt x="279409" y="751754"/>
                  </a:cubicBezTo>
                  <a:lnTo>
                    <a:pt x="483630" y="397835"/>
                  </a:lnTo>
                  <a:cubicBezTo>
                    <a:pt x="486485" y="393553"/>
                    <a:pt x="488592" y="390017"/>
                    <a:pt x="490700" y="385802"/>
                  </a:cubicBezTo>
                  <a:cubicBezTo>
                    <a:pt x="490700" y="385123"/>
                    <a:pt x="491380" y="384375"/>
                    <a:pt x="491380" y="383695"/>
                  </a:cubicBezTo>
                  <a:cubicBezTo>
                    <a:pt x="511231" y="346100"/>
                    <a:pt x="521904" y="303543"/>
                    <a:pt x="521904" y="260986"/>
                  </a:cubicBezTo>
                  <a:cubicBezTo>
                    <a:pt x="521904" y="116998"/>
                    <a:pt x="404906" y="0"/>
                    <a:pt x="260918" y="0"/>
                  </a:cubicBezTo>
                  <a:close/>
                  <a:moveTo>
                    <a:pt x="463847" y="369555"/>
                  </a:moveTo>
                  <a:lnTo>
                    <a:pt x="463847" y="370234"/>
                  </a:lnTo>
                  <a:cubicBezTo>
                    <a:pt x="461739" y="373769"/>
                    <a:pt x="458884" y="377305"/>
                    <a:pt x="456777" y="381588"/>
                  </a:cubicBezTo>
                  <a:lnTo>
                    <a:pt x="261054" y="720618"/>
                  </a:lnTo>
                  <a:lnTo>
                    <a:pt x="65331" y="381588"/>
                  </a:lnTo>
                  <a:cubicBezTo>
                    <a:pt x="63224" y="378052"/>
                    <a:pt x="61049" y="373769"/>
                    <a:pt x="58941" y="370234"/>
                  </a:cubicBezTo>
                  <a:cubicBezTo>
                    <a:pt x="58941" y="370234"/>
                    <a:pt x="58941" y="369555"/>
                    <a:pt x="58261" y="369555"/>
                  </a:cubicBezTo>
                  <a:cubicBezTo>
                    <a:pt x="40518" y="336243"/>
                    <a:pt x="31340" y="298648"/>
                    <a:pt x="31340" y="261054"/>
                  </a:cubicBezTo>
                  <a:cubicBezTo>
                    <a:pt x="31340" y="134810"/>
                    <a:pt x="134878" y="31272"/>
                    <a:pt x="261122" y="31272"/>
                  </a:cubicBezTo>
                  <a:cubicBezTo>
                    <a:pt x="387366" y="31272"/>
                    <a:pt x="490904" y="134810"/>
                    <a:pt x="490904" y="261054"/>
                  </a:cubicBezTo>
                  <a:cubicBezTo>
                    <a:pt x="490904" y="299328"/>
                    <a:pt x="481658" y="336243"/>
                    <a:pt x="463983" y="369555"/>
                  </a:cubicBezTo>
                  <a:close/>
                </a:path>
              </a:pathLst>
            </a:custGeom>
            <a:solidFill>
              <a:srgbClr val="18BBEE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" name="Forme libre 452">
              <a:extLst>
                <a:ext uri="{FF2B5EF4-FFF2-40B4-BE49-F238E27FC236}">
                  <a16:creationId xmlns:a16="http://schemas.microsoft.com/office/drawing/2014/main" id="{FA6EF403-2ACE-B243-844E-13B67541DCB9}"/>
                </a:ext>
              </a:extLst>
            </p:cNvPr>
            <p:cNvSpPr/>
            <p:nvPr/>
          </p:nvSpPr>
          <p:spPr>
            <a:xfrm>
              <a:off x="8031932" y="5607407"/>
              <a:ext cx="269483" cy="269483"/>
            </a:xfrm>
            <a:custGeom>
              <a:avLst/>
              <a:gdLst>
                <a:gd name="connsiteX0" fmla="*/ 134742 w 269483"/>
                <a:gd name="connsiteY0" fmla="*/ 0 h 269483"/>
                <a:gd name="connsiteX1" fmla="*/ 0 w 269483"/>
                <a:gd name="connsiteY1" fmla="*/ 134742 h 269483"/>
                <a:gd name="connsiteX2" fmla="*/ 134742 w 269483"/>
                <a:gd name="connsiteY2" fmla="*/ 269484 h 269483"/>
                <a:gd name="connsiteX3" fmla="*/ 269484 w 269483"/>
                <a:gd name="connsiteY3" fmla="*/ 134742 h 269483"/>
                <a:gd name="connsiteX4" fmla="*/ 134742 w 269483"/>
                <a:gd name="connsiteY4" fmla="*/ 0 h 269483"/>
                <a:gd name="connsiteX5" fmla="*/ 134742 w 269483"/>
                <a:gd name="connsiteY5" fmla="*/ 237600 h 269483"/>
                <a:gd name="connsiteX6" fmla="*/ 31884 w 269483"/>
                <a:gd name="connsiteY6" fmla="*/ 134742 h 269483"/>
                <a:gd name="connsiteX7" fmla="*/ 134742 w 269483"/>
                <a:gd name="connsiteY7" fmla="*/ 31884 h 269483"/>
                <a:gd name="connsiteX8" fmla="*/ 237600 w 269483"/>
                <a:gd name="connsiteY8" fmla="*/ 134742 h 269483"/>
                <a:gd name="connsiteX9" fmla="*/ 134742 w 269483"/>
                <a:gd name="connsiteY9" fmla="*/ 237600 h 26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483" h="269483">
                  <a:moveTo>
                    <a:pt x="134742" y="0"/>
                  </a:moveTo>
                  <a:cubicBezTo>
                    <a:pt x="60301" y="0"/>
                    <a:pt x="0" y="60301"/>
                    <a:pt x="0" y="134742"/>
                  </a:cubicBezTo>
                  <a:cubicBezTo>
                    <a:pt x="0" y="209183"/>
                    <a:pt x="60301" y="269484"/>
                    <a:pt x="134742" y="269484"/>
                  </a:cubicBezTo>
                  <a:cubicBezTo>
                    <a:pt x="209183" y="269484"/>
                    <a:pt x="269484" y="209183"/>
                    <a:pt x="269484" y="134742"/>
                  </a:cubicBezTo>
                  <a:cubicBezTo>
                    <a:pt x="269484" y="60301"/>
                    <a:pt x="209183" y="0"/>
                    <a:pt x="134742" y="0"/>
                  </a:cubicBezTo>
                  <a:close/>
                  <a:moveTo>
                    <a:pt x="134742" y="237600"/>
                  </a:moveTo>
                  <a:cubicBezTo>
                    <a:pt x="77976" y="237600"/>
                    <a:pt x="31884" y="191508"/>
                    <a:pt x="31884" y="134742"/>
                  </a:cubicBezTo>
                  <a:cubicBezTo>
                    <a:pt x="31884" y="77976"/>
                    <a:pt x="77976" y="31884"/>
                    <a:pt x="134742" y="31884"/>
                  </a:cubicBezTo>
                  <a:cubicBezTo>
                    <a:pt x="191508" y="31884"/>
                    <a:pt x="238280" y="77976"/>
                    <a:pt x="237600" y="134742"/>
                  </a:cubicBezTo>
                  <a:cubicBezTo>
                    <a:pt x="237600" y="191508"/>
                    <a:pt x="191508" y="237600"/>
                    <a:pt x="134742" y="237600"/>
                  </a:cubicBezTo>
                  <a:close/>
                </a:path>
              </a:pathLst>
            </a:custGeom>
            <a:solidFill>
              <a:srgbClr val="18BBEE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54" name="Graphique 199">
            <a:extLst>
              <a:ext uri="{FF2B5EF4-FFF2-40B4-BE49-F238E27FC236}">
                <a16:creationId xmlns:a16="http://schemas.microsoft.com/office/drawing/2014/main" id="{0AC45224-580A-A949-84E6-ECB9E0197C09}"/>
              </a:ext>
            </a:extLst>
          </p:cNvPr>
          <p:cNvSpPr/>
          <p:nvPr/>
        </p:nvSpPr>
        <p:spPr>
          <a:xfrm>
            <a:off x="2232402" y="5608223"/>
            <a:ext cx="904443" cy="551816"/>
          </a:xfrm>
          <a:custGeom>
            <a:avLst/>
            <a:gdLst>
              <a:gd name="connsiteX0" fmla="*/ 848765 w 904443"/>
              <a:gd name="connsiteY0" fmla="*/ 0 h 551816"/>
              <a:gd name="connsiteX1" fmla="*/ 55746 w 904443"/>
              <a:gd name="connsiteY1" fmla="*/ 0 h 551816"/>
              <a:gd name="connsiteX2" fmla="*/ 0 w 904443"/>
              <a:gd name="connsiteY2" fmla="*/ 55746 h 551816"/>
              <a:gd name="connsiteX3" fmla="*/ 0 w 904443"/>
              <a:gd name="connsiteY3" fmla="*/ 496071 h 551816"/>
              <a:gd name="connsiteX4" fmla="*/ 55746 w 904443"/>
              <a:gd name="connsiteY4" fmla="*/ 551816 h 551816"/>
              <a:gd name="connsiteX5" fmla="*/ 848697 w 904443"/>
              <a:gd name="connsiteY5" fmla="*/ 551816 h 551816"/>
              <a:gd name="connsiteX6" fmla="*/ 904443 w 904443"/>
              <a:gd name="connsiteY6" fmla="*/ 496071 h 551816"/>
              <a:gd name="connsiteX7" fmla="*/ 904443 w 904443"/>
              <a:gd name="connsiteY7" fmla="*/ 55746 h 551816"/>
              <a:gd name="connsiteX8" fmla="*/ 848697 w 904443"/>
              <a:gd name="connsiteY8" fmla="*/ 0 h 551816"/>
              <a:gd name="connsiteX9" fmla="*/ 830750 w 904443"/>
              <a:gd name="connsiteY9" fmla="*/ 31816 h 551816"/>
              <a:gd name="connsiteX10" fmla="*/ 565005 w 904443"/>
              <a:gd name="connsiteY10" fmla="*/ 190148 h 551816"/>
              <a:gd name="connsiteX11" fmla="*/ 564869 w 904443"/>
              <a:gd name="connsiteY11" fmla="*/ 190148 h 551816"/>
              <a:gd name="connsiteX12" fmla="*/ 478259 w 904443"/>
              <a:gd name="connsiteY12" fmla="*/ 241747 h 551816"/>
              <a:gd name="connsiteX13" fmla="*/ 426184 w 904443"/>
              <a:gd name="connsiteY13" fmla="*/ 241747 h 551816"/>
              <a:gd name="connsiteX14" fmla="*/ 339574 w 904443"/>
              <a:gd name="connsiteY14" fmla="*/ 190148 h 551816"/>
              <a:gd name="connsiteX15" fmla="*/ 339574 w 904443"/>
              <a:gd name="connsiteY15" fmla="*/ 190148 h 551816"/>
              <a:gd name="connsiteX16" fmla="*/ 73829 w 904443"/>
              <a:gd name="connsiteY16" fmla="*/ 31816 h 551816"/>
              <a:gd name="connsiteX17" fmla="*/ 830750 w 904443"/>
              <a:gd name="connsiteY17" fmla="*/ 31816 h 551816"/>
              <a:gd name="connsiteX18" fmla="*/ 32156 w 904443"/>
              <a:gd name="connsiteY18" fmla="*/ 498586 h 551816"/>
              <a:gd name="connsiteX19" fmla="*/ 31884 w 904443"/>
              <a:gd name="connsiteY19" fmla="*/ 496003 h 551816"/>
              <a:gd name="connsiteX20" fmla="*/ 31884 w 904443"/>
              <a:gd name="connsiteY20" fmla="*/ 55746 h 551816"/>
              <a:gd name="connsiteX21" fmla="*/ 34331 w 904443"/>
              <a:gd name="connsiteY21" fmla="*/ 45412 h 551816"/>
              <a:gd name="connsiteX22" fmla="*/ 306059 w 904443"/>
              <a:gd name="connsiteY22" fmla="*/ 207280 h 551816"/>
              <a:gd name="connsiteX23" fmla="*/ 32156 w 904443"/>
              <a:gd name="connsiteY23" fmla="*/ 498586 h 551816"/>
              <a:gd name="connsiteX24" fmla="*/ 55814 w 904443"/>
              <a:gd name="connsiteY24" fmla="*/ 519933 h 551816"/>
              <a:gd name="connsiteX25" fmla="*/ 334068 w 904443"/>
              <a:gd name="connsiteY25" fmla="*/ 224003 h 551816"/>
              <a:gd name="connsiteX26" fmla="*/ 409936 w 904443"/>
              <a:gd name="connsiteY26" fmla="*/ 269212 h 551816"/>
              <a:gd name="connsiteX27" fmla="*/ 452290 w 904443"/>
              <a:gd name="connsiteY27" fmla="*/ 280905 h 551816"/>
              <a:gd name="connsiteX28" fmla="*/ 494643 w 904443"/>
              <a:gd name="connsiteY28" fmla="*/ 269212 h 551816"/>
              <a:gd name="connsiteX29" fmla="*/ 570512 w 904443"/>
              <a:gd name="connsiteY29" fmla="*/ 224003 h 551816"/>
              <a:gd name="connsiteX30" fmla="*/ 848765 w 904443"/>
              <a:gd name="connsiteY30" fmla="*/ 519933 h 551816"/>
              <a:gd name="connsiteX31" fmla="*/ 55814 w 904443"/>
              <a:gd name="connsiteY31" fmla="*/ 519933 h 551816"/>
              <a:gd name="connsiteX32" fmla="*/ 872627 w 904443"/>
              <a:gd name="connsiteY32" fmla="*/ 496071 h 551816"/>
              <a:gd name="connsiteX33" fmla="*/ 872355 w 904443"/>
              <a:gd name="connsiteY33" fmla="*/ 498654 h 551816"/>
              <a:gd name="connsiteX34" fmla="*/ 598453 w 904443"/>
              <a:gd name="connsiteY34" fmla="*/ 207348 h 551816"/>
              <a:gd name="connsiteX35" fmla="*/ 870180 w 904443"/>
              <a:gd name="connsiteY35" fmla="*/ 45412 h 551816"/>
              <a:gd name="connsiteX36" fmla="*/ 872627 w 904443"/>
              <a:gd name="connsiteY36" fmla="*/ 55746 h 551816"/>
              <a:gd name="connsiteX37" fmla="*/ 872627 w 904443"/>
              <a:gd name="connsiteY37" fmla="*/ 496071 h 55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04443" h="551816">
                <a:moveTo>
                  <a:pt x="848765" y="0"/>
                </a:moveTo>
                <a:lnTo>
                  <a:pt x="55746" y="0"/>
                </a:lnTo>
                <a:cubicBezTo>
                  <a:pt x="25018" y="0"/>
                  <a:pt x="0" y="25018"/>
                  <a:pt x="0" y="55746"/>
                </a:cubicBezTo>
                <a:lnTo>
                  <a:pt x="0" y="496071"/>
                </a:lnTo>
                <a:cubicBezTo>
                  <a:pt x="0" y="526799"/>
                  <a:pt x="25018" y="551816"/>
                  <a:pt x="55746" y="551816"/>
                </a:cubicBezTo>
                <a:lnTo>
                  <a:pt x="848697" y="551816"/>
                </a:lnTo>
                <a:cubicBezTo>
                  <a:pt x="879426" y="551816"/>
                  <a:pt x="904443" y="526799"/>
                  <a:pt x="904443" y="496071"/>
                </a:cubicBezTo>
                <a:lnTo>
                  <a:pt x="904443" y="55746"/>
                </a:lnTo>
                <a:cubicBezTo>
                  <a:pt x="904443" y="25018"/>
                  <a:pt x="879426" y="0"/>
                  <a:pt x="848697" y="0"/>
                </a:cubicBezTo>
                <a:close/>
                <a:moveTo>
                  <a:pt x="830750" y="31816"/>
                </a:moveTo>
                <a:lnTo>
                  <a:pt x="565005" y="190148"/>
                </a:lnTo>
                <a:cubicBezTo>
                  <a:pt x="565005" y="190148"/>
                  <a:pt x="564937" y="190148"/>
                  <a:pt x="564869" y="190148"/>
                </a:cubicBezTo>
                <a:lnTo>
                  <a:pt x="478259" y="241747"/>
                </a:lnTo>
                <a:cubicBezTo>
                  <a:pt x="462215" y="251332"/>
                  <a:pt x="442228" y="251332"/>
                  <a:pt x="426184" y="241747"/>
                </a:cubicBezTo>
                <a:lnTo>
                  <a:pt x="339574" y="190148"/>
                </a:lnTo>
                <a:cubicBezTo>
                  <a:pt x="339574" y="190148"/>
                  <a:pt x="339574" y="190148"/>
                  <a:pt x="339574" y="190148"/>
                </a:cubicBezTo>
                <a:lnTo>
                  <a:pt x="73829" y="31816"/>
                </a:lnTo>
                <a:lnTo>
                  <a:pt x="830750" y="31816"/>
                </a:lnTo>
                <a:close/>
                <a:moveTo>
                  <a:pt x="32156" y="498586"/>
                </a:moveTo>
                <a:cubicBezTo>
                  <a:pt x="32088" y="497702"/>
                  <a:pt x="31884" y="496886"/>
                  <a:pt x="31884" y="496003"/>
                </a:cubicBezTo>
                <a:lnTo>
                  <a:pt x="31884" y="55746"/>
                </a:lnTo>
                <a:cubicBezTo>
                  <a:pt x="31884" y="52007"/>
                  <a:pt x="32836" y="48540"/>
                  <a:pt x="34331" y="45412"/>
                </a:cubicBezTo>
                <a:lnTo>
                  <a:pt x="306059" y="207280"/>
                </a:lnTo>
                <a:lnTo>
                  <a:pt x="32156" y="498586"/>
                </a:lnTo>
                <a:close/>
                <a:moveTo>
                  <a:pt x="55814" y="519933"/>
                </a:moveTo>
                <a:lnTo>
                  <a:pt x="334068" y="224003"/>
                </a:lnTo>
                <a:lnTo>
                  <a:pt x="409936" y="269212"/>
                </a:lnTo>
                <a:cubicBezTo>
                  <a:pt x="422989" y="276962"/>
                  <a:pt x="437673" y="280905"/>
                  <a:pt x="452290" y="280905"/>
                </a:cubicBezTo>
                <a:cubicBezTo>
                  <a:pt x="466906" y="280905"/>
                  <a:pt x="481590" y="277030"/>
                  <a:pt x="494643" y="269212"/>
                </a:cubicBezTo>
                <a:lnTo>
                  <a:pt x="570512" y="224003"/>
                </a:lnTo>
                <a:lnTo>
                  <a:pt x="848765" y="519933"/>
                </a:lnTo>
                <a:lnTo>
                  <a:pt x="55814" y="519933"/>
                </a:lnTo>
                <a:close/>
                <a:moveTo>
                  <a:pt x="872627" y="496071"/>
                </a:moveTo>
                <a:cubicBezTo>
                  <a:pt x="872627" y="496954"/>
                  <a:pt x="872491" y="497770"/>
                  <a:pt x="872355" y="498654"/>
                </a:cubicBezTo>
                <a:lnTo>
                  <a:pt x="598453" y="207348"/>
                </a:lnTo>
                <a:lnTo>
                  <a:pt x="870180" y="45412"/>
                </a:lnTo>
                <a:cubicBezTo>
                  <a:pt x="871676" y="48540"/>
                  <a:pt x="872627" y="52007"/>
                  <a:pt x="872627" y="55746"/>
                </a:cubicBezTo>
                <a:lnTo>
                  <a:pt x="872627" y="496071"/>
                </a:lnTo>
                <a:close/>
              </a:path>
            </a:pathLst>
          </a:custGeom>
          <a:solidFill>
            <a:srgbClr val="18BBEE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55" name="Graphique 205">
            <a:extLst>
              <a:ext uri="{FF2B5EF4-FFF2-40B4-BE49-F238E27FC236}">
                <a16:creationId xmlns:a16="http://schemas.microsoft.com/office/drawing/2014/main" id="{F464DC6D-89FF-D94B-9ED5-79F317EB9497}"/>
              </a:ext>
            </a:extLst>
          </p:cNvPr>
          <p:cNvGrpSpPr/>
          <p:nvPr/>
        </p:nvGrpSpPr>
        <p:grpSpPr>
          <a:xfrm>
            <a:off x="4901910" y="2369825"/>
            <a:ext cx="1162506" cy="1162506"/>
            <a:chOff x="4901910" y="2369825"/>
            <a:chExt cx="1162506" cy="1162506"/>
          </a:xfrm>
        </p:grpSpPr>
        <p:sp>
          <p:nvSpPr>
            <p:cNvPr id="456" name="Forme libre 455">
              <a:extLst>
                <a:ext uri="{FF2B5EF4-FFF2-40B4-BE49-F238E27FC236}">
                  <a16:creationId xmlns:a16="http://schemas.microsoft.com/office/drawing/2014/main" id="{2884D8E7-DD1F-F344-B4B4-4B04F44EA973}"/>
                </a:ext>
              </a:extLst>
            </p:cNvPr>
            <p:cNvSpPr/>
            <p:nvPr/>
          </p:nvSpPr>
          <p:spPr>
            <a:xfrm>
              <a:off x="4979954" y="2659091"/>
              <a:ext cx="1018790" cy="549505"/>
            </a:xfrm>
            <a:custGeom>
              <a:avLst/>
              <a:gdLst>
                <a:gd name="connsiteX0" fmla="*/ 1014983 w 1018790"/>
                <a:gd name="connsiteY0" fmla="*/ 263909 h 549505"/>
                <a:gd name="connsiteX1" fmla="*/ 757328 w 1018790"/>
                <a:gd name="connsiteY1" fmla="*/ 62340 h 549505"/>
                <a:gd name="connsiteX2" fmla="*/ 509395 w 1018790"/>
                <a:gd name="connsiteY2" fmla="*/ 0 h 549505"/>
                <a:gd name="connsiteX3" fmla="*/ 3875 w 1018790"/>
                <a:gd name="connsiteY3" fmla="*/ 263909 h 549505"/>
                <a:gd name="connsiteX4" fmla="*/ 3875 w 1018790"/>
                <a:gd name="connsiteY4" fmla="*/ 285596 h 549505"/>
                <a:gd name="connsiteX5" fmla="*/ 270504 w 1018790"/>
                <a:gd name="connsiteY5" fmla="*/ 491448 h 549505"/>
                <a:gd name="connsiteX6" fmla="*/ 509327 w 1018790"/>
                <a:gd name="connsiteY6" fmla="*/ 549505 h 549505"/>
                <a:gd name="connsiteX7" fmla="*/ 1014915 w 1018790"/>
                <a:gd name="connsiteY7" fmla="*/ 285596 h 549505"/>
                <a:gd name="connsiteX8" fmla="*/ 1014915 w 1018790"/>
                <a:gd name="connsiteY8" fmla="*/ 263909 h 549505"/>
                <a:gd name="connsiteX9" fmla="*/ 509463 w 1018790"/>
                <a:gd name="connsiteY9" fmla="*/ 411228 h 549505"/>
                <a:gd name="connsiteX10" fmla="*/ 296813 w 1018790"/>
                <a:gd name="connsiteY10" fmla="*/ 198578 h 549505"/>
                <a:gd name="connsiteX11" fmla="*/ 342225 w 1018790"/>
                <a:gd name="connsiteY11" fmla="*/ 67303 h 549505"/>
                <a:gd name="connsiteX12" fmla="*/ 509463 w 1018790"/>
                <a:gd name="connsiteY12" fmla="*/ 35895 h 549505"/>
                <a:gd name="connsiteX13" fmla="*/ 676701 w 1018790"/>
                <a:gd name="connsiteY13" fmla="*/ 67235 h 549505"/>
                <a:gd name="connsiteX14" fmla="*/ 722113 w 1018790"/>
                <a:gd name="connsiteY14" fmla="*/ 198646 h 549505"/>
                <a:gd name="connsiteX15" fmla="*/ 509463 w 1018790"/>
                <a:gd name="connsiteY15" fmla="*/ 411296 h 549505"/>
                <a:gd name="connsiteX16" fmla="*/ 262618 w 1018790"/>
                <a:gd name="connsiteY16" fmla="*/ 198578 h 549505"/>
                <a:gd name="connsiteX17" fmla="*/ 509463 w 1018790"/>
                <a:gd name="connsiteY17" fmla="*/ 445491 h 549505"/>
                <a:gd name="connsiteX18" fmla="*/ 756377 w 1018790"/>
                <a:gd name="connsiteY18" fmla="*/ 198578 h 549505"/>
                <a:gd name="connsiteX19" fmla="*/ 729592 w 1018790"/>
                <a:gd name="connsiteY19" fmla="*/ 86950 h 549505"/>
                <a:gd name="connsiteX20" fmla="*/ 742100 w 1018790"/>
                <a:gd name="connsiteY20" fmla="*/ 93000 h 549505"/>
                <a:gd name="connsiteX21" fmla="*/ 979088 w 1018790"/>
                <a:gd name="connsiteY21" fmla="*/ 274787 h 549505"/>
                <a:gd name="connsiteX22" fmla="*/ 509463 w 1018790"/>
                <a:gd name="connsiteY22" fmla="*/ 515310 h 549505"/>
                <a:gd name="connsiteX23" fmla="*/ 285460 w 1018790"/>
                <a:gd name="connsiteY23" fmla="*/ 460652 h 549505"/>
                <a:gd name="connsiteX24" fmla="*/ 39974 w 1018790"/>
                <a:gd name="connsiteY24" fmla="*/ 274787 h 549505"/>
                <a:gd name="connsiteX25" fmla="*/ 289199 w 1018790"/>
                <a:gd name="connsiteY25" fmla="*/ 87426 h 549505"/>
                <a:gd name="connsiteX26" fmla="*/ 262686 w 1018790"/>
                <a:gd name="connsiteY26" fmla="*/ 198578 h 54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8790" h="549505">
                  <a:moveTo>
                    <a:pt x="1014983" y="263909"/>
                  </a:moveTo>
                  <a:cubicBezTo>
                    <a:pt x="1010836" y="258879"/>
                    <a:pt x="911446" y="139093"/>
                    <a:pt x="757328" y="62340"/>
                  </a:cubicBezTo>
                  <a:cubicBezTo>
                    <a:pt x="674321" y="20939"/>
                    <a:pt x="590907" y="0"/>
                    <a:pt x="509395" y="0"/>
                  </a:cubicBezTo>
                  <a:cubicBezTo>
                    <a:pt x="223799" y="0"/>
                    <a:pt x="12713" y="253168"/>
                    <a:pt x="3875" y="263909"/>
                  </a:cubicBezTo>
                  <a:cubicBezTo>
                    <a:pt x="-1292" y="270164"/>
                    <a:pt x="-1292" y="279341"/>
                    <a:pt x="3875" y="285596"/>
                  </a:cubicBezTo>
                  <a:cubicBezTo>
                    <a:pt x="8158" y="290830"/>
                    <a:pt x="111016" y="414967"/>
                    <a:pt x="270504" y="491448"/>
                  </a:cubicBezTo>
                  <a:cubicBezTo>
                    <a:pt x="350315" y="529994"/>
                    <a:pt x="430671" y="549505"/>
                    <a:pt x="509327" y="549505"/>
                  </a:cubicBezTo>
                  <a:cubicBezTo>
                    <a:pt x="795195" y="549505"/>
                    <a:pt x="1006078" y="296405"/>
                    <a:pt x="1014915" y="285596"/>
                  </a:cubicBezTo>
                  <a:cubicBezTo>
                    <a:pt x="1020082" y="279341"/>
                    <a:pt x="1020082" y="270164"/>
                    <a:pt x="1014915" y="263909"/>
                  </a:cubicBezTo>
                  <a:close/>
                  <a:moveTo>
                    <a:pt x="509463" y="411228"/>
                  </a:moveTo>
                  <a:cubicBezTo>
                    <a:pt x="392193" y="411228"/>
                    <a:pt x="296813" y="315848"/>
                    <a:pt x="296813" y="198578"/>
                  </a:cubicBezTo>
                  <a:cubicBezTo>
                    <a:pt x="296813" y="151126"/>
                    <a:pt x="312925" y="104558"/>
                    <a:pt x="342225" y="67303"/>
                  </a:cubicBezTo>
                  <a:cubicBezTo>
                    <a:pt x="398583" y="46432"/>
                    <a:pt x="454873" y="35895"/>
                    <a:pt x="509463" y="35895"/>
                  </a:cubicBezTo>
                  <a:cubicBezTo>
                    <a:pt x="564053" y="35895"/>
                    <a:pt x="620479" y="46432"/>
                    <a:pt x="676701" y="67235"/>
                  </a:cubicBezTo>
                  <a:cubicBezTo>
                    <a:pt x="706001" y="104490"/>
                    <a:pt x="722113" y="151126"/>
                    <a:pt x="722113" y="198646"/>
                  </a:cubicBezTo>
                  <a:cubicBezTo>
                    <a:pt x="722113" y="315916"/>
                    <a:pt x="626734" y="411296"/>
                    <a:pt x="509463" y="411296"/>
                  </a:cubicBezTo>
                  <a:close/>
                  <a:moveTo>
                    <a:pt x="262618" y="198578"/>
                  </a:moveTo>
                  <a:cubicBezTo>
                    <a:pt x="262618" y="334679"/>
                    <a:pt x="373362" y="445491"/>
                    <a:pt x="509463" y="445491"/>
                  </a:cubicBezTo>
                  <a:cubicBezTo>
                    <a:pt x="645565" y="445491"/>
                    <a:pt x="756377" y="334747"/>
                    <a:pt x="756377" y="198578"/>
                  </a:cubicBezTo>
                  <a:cubicBezTo>
                    <a:pt x="756377" y="160032"/>
                    <a:pt x="747131" y="121553"/>
                    <a:pt x="729592" y="86950"/>
                  </a:cubicBezTo>
                  <a:cubicBezTo>
                    <a:pt x="733738" y="88922"/>
                    <a:pt x="737953" y="90893"/>
                    <a:pt x="742100" y="93000"/>
                  </a:cubicBezTo>
                  <a:cubicBezTo>
                    <a:pt x="864129" y="153777"/>
                    <a:pt x="952847" y="245758"/>
                    <a:pt x="979088" y="274787"/>
                  </a:cubicBezTo>
                  <a:cubicBezTo>
                    <a:pt x="939794" y="318160"/>
                    <a:pt x="748083" y="515310"/>
                    <a:pt x="509463" y="515310"/>
                  </a:cubicBezTo>
                  <a:cubicBezTo>
                    <a:pt x="435974" y="515310"/>
                    <a:pt x="360649" y="496954"/>
                    <a:pt x="285460" y="460652"/>
                  </a:cubicBezTo>
                  <a:cubicBezTo>
                    <a:pt x="159216" y="400079"/>
                    <a:pt x="67099" y="304835"/>
                    <a:pt x="39974" y="274787"/>
                  </a:cubicBezTo>
                  <a:cubicBezTo>
                    <a:pt x="67575" y="244262"/>
                    <a:pt x="160779" y="148339"/>
                    <a:pt x="289199" y="87426"/>
                  </a:cubicBezTo>
                  <a:cubicBezTo>
                    <a:pt x="271795" y="121893"/>
                    <a:pt x="262686" y="160236"/>
                    <a:pt x="262686" y="198578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" name="Forme libre 456">
              <a:extLst>
                <a:ext uri="{FF2B5EF4-FFF2-40B4-BE49-F238E27FC236}">
                  <a16:creationId xmlns:a16="http://schemas.microsoft.com/office/drawing/2014/main" id="{E9091E8E-CB6A-504E-BF87-F1E84AF6BA08}"/>
                </a:ext>
              </a:extLst>
            </p:cNvPr>
            <p:cNvSpPr/>
            <p:nvPr/>
          </p:nvSpPr>
          <p:spPr>
            <a:xfrm>
              <a:off x="5378265" y="2746449"/>
              <a:ext cx="222235" cy="222371"/>
            </a:xfrm>
            <a:custGeom>
              <a:avLst/>
              <a:gdLst>
                <a:gd name="connsiteX0" fmla="*/ 111084 w 222235"/>
                <a:gd name="connsiteY0" fmla="*/ 222304 h 222371"/>
                <a:gd name="connsiteX1" fmla="*/ 222236 w 222235"/>
                <a:gd name="connsiteY1" fmla="*/ 111152 h 222371"/>
                <a:gd name="connsiteX2" fmla="*/ 111084 w 222235"/>
                <a:gd name="connsiteY2" fmla="*/ 0 h 222371"/>
                <a:gd name="connsiteX3" fmla="*/ 83551 w 222235"/>
                <a:gd name="connsiteY3" fmla="*/ 3603 h 222371"/>
                <a:gd name="connsiteX4" fmla="*/ 102314 w 222235"/>
                <a:gd name="connsiteY4" fmla="*/ 30592 h 222371"/>
                <a:gd name="connsiteX5" fmla="*/ 111084 w 222235"/>
                <a:gd name="connsiteY5" fmla="*/ 30116 h 222371"/>
                <a:gd name="connsiteX6" fmla="*/ 192187 w 222235"/>
                <a:gd name="connsiteY6" fmla="*/ 111220 h 222371"/>
                <a:gd name="connsiteX7" fmla="*/ 111084 w 222235"/>
                <a:gd name="connsiteY7" fmla="*/ 192323 h 222371"/>
                <a:gd name="connsiteX8" fmla="*/ 30048 w 222235"/>
                <a:gd name="connsiteY8" fmla="*/ 111220 h 222371"/>
                <a:gd name="connsiteX9" fmla="*/ 31544 w 222235"/>
                <a:gd name="connsiteY9" fmla="*/ 96060 h 222371"/>
                <a:gd name="connsiteX10" fmla="*/ 6050 w 222235"/>
                <a:gd name="connsiteY10" fmla="*/ 75257 h 222371"/>
                <a:gd name="connsiteX11" fmla="*/ 0 w 222235"/>
                <a:gd name="connsiteY11" fmla="*/ 111220 h 222371"/>
                <a:gd name="connsiteX12" fmla="*/ 111152 w 222235"/>
                <a:gd name="connsiteY12" fmla="*/ 222372 h 22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235" h="222371">
                  <a:moveTo>
                    <a:pt x="111084" y="222304"/>
                  </a:moveTo>
                  <a:cubicBezTo>
                    <a:pt x="172404" y="222304"/>
                    <a:pt x="222236" y="172472"/>
                    <a:pt x="222236" y="111152"/>
                  </a:cubicBezTo>
                  <a:cubicBezTo>
                    <a:pt x="222236" y="49831"/>
                    <a:pt x="172336" y="0"/>
                    <a:pt x="111084" y="0"/>
                  </a:cubicBezTo>
                  <a:cubicBezTo>
                    <a:pt x="101566" y="0"/>
                    <a:pt x="92389" y="1360"/>
                    <a:pt x="83551" y="3603"/>
                  </a:cubicBezTo>
                  <a:cubicBezTo>
                    <a:pt x="92321" y="10333"/>
                    <a:pt x="99051" y="19715"/>
                    <a:pt x="102314" y="30592"/>
                  </a:cubicBezTo>
                  <a:cubicBezTo>
                    <a:pt x="105169" y="30252"/>
                    <a:pt x="108093" y="30116"/>
                    <a:pt x="111084" y="30116"/>
                  </a:cubicBezTo>
                  <a:cubicBezTo>
                    <a:pt x="155817" y="30116"/>
                    <a:pt x="192187" y="66487"/>
                    <a:pt x="192187" y="111220"/>
                  </a:cubicBezTo>
                  <a:cubicBezTo>
                    <a:pt x="192187" y="155953"/>
                    <a:pt x="155817" y="192323"/>
                    <a:pt x="111084" y="192323"/>
                  </a:cubicBezTo>
                  <a:cubicBezTo>
                    <a:pt x="66351" y="192323"/>
                    <a:pt x="30048" y="155953"/>
                    <a:pt x="30048" y="111220"/>
                  </a:cubicBezTo>
                  <a:cubicBezTo>
                    <a:pt x="30048" y="106053"/>
                    <a:pt x="30592" y="101022"/>
                    <a:pt x="31544" y="96060"/>
                  </a:cubicBezTo>
                  <a:cubicBezTo>
                    <a:pt x="21007" y="91913"/>
                    <a:pt x="12169" y="84639"/>
                    <a:pt x="6050" y="75257"/>
                  </a:cubicBezTo>
                  <a:cubicBezTo>
                    <a:pt x="2175" y="86542"/>
                    <a:pt x="0" y="98643"/>
                    <a:pt x="0" y="111220"/>
                  </a:cubicBezTo>
                  <a:cubicBezTo>
                    <a:pt x="0" y="172540"/>
                    <a:pt x="49831" y="222372"/>
                    <a:pt x="111152" y="222372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8" name="Graphique 209">
            <a:extLst>
              <a:ext uri="{FF2B5EF4-FFF2-40B4-BE49-F238E27FC236}">
                <a16:creationId xmlns:a16="http://schemas.microsoft.com/office/drawing/2014/main" id="{271BC1D3-C14D-CE42-A1E9-1DAD32AAD659}"/>
              </a:ext>
            </a:extLst>
          </p:cNvPr>
          <p:cNvGrpSpPr/>
          <p:nvPr/>
        </p:nvGrpSpPr>
        <p:grpSpPr>
          <a:xfrm>
            <a:off x="4846633" y="5293871"/>
            <a:ext cx="1162506" cy="1162506"/>
            <a:chOff x="4846633" y="5293871"/>
            <a:chExt cx="1162506" cy="1162506"/>
          </a:xfrm>
        </p:grpSpPr>
        <p:sp>
          <p:nvSpPr>
            <p:cNvPr id="459" name="Forme libre 458">
              <a:extLst>
                <a:ext uri="{FF2B5EF4-FFF2-40B4-BE49-F238E27FC236}">
                  <a16:creationId xmlns:a16="http://schemas.microsoft.com/office/drawing/2014/main" id="{70CB669B-9D49-B04C-A895-C0D32EC6F1FC}"/>
                </a:ext>
              </a:extLst>
            </p:cNvPr>
            <p:cNvSpPr/>
            <p:nvPr/>
          </p:nvSpPr>
          <p:spPr>
            <a:xfrm>
              <a:off x="5138959" y="5349276"/>
              <a:ext cx="220672" cy="220672"/>
            </a:xfrm>
            <a:custGeom>
              <a:avLst/>
              <a:gdLst>
                <a:gd name="connsiteX0" fmla="*/ 110880 w 220672"/>
                <a:gd name="connsiteY0" fmla="*/ 220672 h 220672"/>
                <a:gd name="connsiteX1" fmla="*/ 220672 w 220672"/>
                <a:gd name="connsiteY1" fmla="*/ 110880 h 220672"/>
                <a:gd name="connsiteX2" fmla="*/ 110880 w 220672"/>
                <a:gd name="connsiteY2" fmla="*/ 0 h 220672"/>
                <a:gd name="connsiteX3" fmla="*/ 0 w 220672"/>
                <a:gd name="connsiteY3" fmla="*/ 110880 h 220672"/>
                <a:gd name="connsiteX4" fmla="*/ 110880 w 220672"/>
                <a:gd name="connsiteY4" fmla="*/ 220672 h 220672"/>
                <a:gd name="connsiteX5" fmla="*/ 110880 w 220672"/>
                <a:gd name="connsiteY5" fmla="*/ 27465 h 220672"/>
                <a:gd name="connsiteX6" fmla="*/ 193207 w 220672"/>
                <a:gd name="connsiteY6" fmla="*/ 110948 h 220672"/>
                <a:gd name="connsiteX7" fmla="*/ 110880 w 220672"/>
                <a:gd name="connsiteY7" fmla="*/ 193275 h 220672"/>
                <a:gd name="connsiteX8" fmla="*/ 27397 w 220672"/>
                <a:gd name="connsiteY8" fmla="*/ 110948 h 220672"/>
                <a:gd name="connsiteX9" fmla="*/ 110880 w 220672"/>
                <a:gd name="connsiteY9" fmla="*/ 27465 h 22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672" h="220672">
                  <a:moveTo>
                    <a:pt x="110880" y="220672"/>
                  </a:moveTo>
                  <a:cubicBezTo>
                    <a:pt x="171453" y="220672"/>
                    <a:pt x="220672" y="171521"/>
                    <a:pt x="220672" y="110880"/>
                  </a:cubicBezTo>
                  <a:cubicBezTo>
                    <a:pt x="220672" y="50239"/>
                    <a:pt x="171521" y="0"/>
                    <a:pt x="110880" y="0"/>
                  </a:cubicBezTo>
                  <a:cubicBezTo>
                    <a:pt x="50239" y="0"/>
                    <a:pt x="0" y="49152"/>
                    <a:pt x="0" y="110880"/>
                  </a:cubicBezTo>
                  <a:cubicBezTo>
                    <a:pt x="0" y="172608"/>
                    <a:pt x="49152" y="220672"/>
                    <a:pt x="110880" y="220672"/>
                  </a:cubicBezTo>
                  <a:close/>
                  <a:moveTo>
                    <a:pt x="110880" y="27465"/>
                  </a:moveTo>
                  <a:cubicBezTo>
                    <a:pt x="156632" y="27465"/>
                    <a:pt x="193207" y="64040"/>
                    <a:pt x="193207" y="110948"/>
                  </a:cubicBezTo>
                  <a:cubicBezTo>
                    <a:pt x="193207" y="157856"/>
                    <a:pt x="156632" y="193275"/>
                    <a:pt x="110880" y="193275"/>
                  </a:cubicBezTo>
                  <a:cubicBezTo>
                    <a:pt x="65128" y="193275"/>
                    <a:pt x="27397" y="156700"/>
                    <a:pt x="27397" y="110948"/>
                  </a:cubicBezTo>
                  <a:cubicBezTo>
                    <a:pt x="27397" y="65196"/>
                    <a:pt x="63972" y="27465"/>
                    <a:pt x="110880" y="27465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" name="Forme libre 459">
              <a:extLst>
                <a:ext uri="{FF2B5EF4-FFF2-40B4-BE49-F238E27FC236}">
                  <a16:creationId xmlns:a16="http://schemas.microsoft.com/office/drawing/2014/main" id="{8C4F6BD1-C0A8-2E4B-BCA6-841854B77C65}"/>
                </a:ext>
              </a:extLst>
            </p:cNvPr>
            <p:cNvSpPr/>
            <p:nvPr/>
          </p:nvSpPr>
          <p:spPr>
            <a:xfrm>
              <a:off x="5069208" y="5586197"/>
              <a:ext cx="597484" cy="796758"/>
            </a:xfrm>
            <a:custGeom>
              <a:avLst/>
              <a:gdLst>
                <a:gd name="connsiteX0" fmla="*/ 590091 w 597484"/>
                <a:gd name="connsiteY0" fmla="*/ 32496 h 796758"/>
                <a:gd name="connsiteX1" fmla="*/ 590091 w 597484"/>
                <a:gd name="connsiteY1" fmla="*/ 31340 h 796758"/>
                <a:gd name="connsiteX2" fmla="*/ 510279 w 597484"/>
                <a:gd name="connsiteY2" fmla="*/ 12781 h 796758"/>
                <a:gd name="connsiteX3" fmla="*/ 504500 w 597484"/>
                <a:gd name="connsiteY3" fmla="*/ 16248 h 796758"/>
                <a:gd name="connsiteX4" fmla="*/ 410752 w 597484"/>
                <a:gd name="connsiteY4" fmla="*/ 91641 h 796758"/>
                <a:gd name="connsiteX5" fmla="*/ 317004 w 597484"/>
                <a:gd name="connsiteY5" fmla="*/ 12781 h 796758"/>
                <a:gd name="connsiteX6" fmla="*/ 279953 w 597484"/>
                <a:gd name="connsiteY6" fmla="*/ 0 h 796758"/>
                <a:gd name="connsiteX7" fmla="*/ 89057 w 597484"/>
                <a:gd name="connsiteY7" fmla="*/ 0 h 796758"/>
                <a:gd name="connsiteX8" fmla="*/ 0 w 597484"/>
                <a:gd name="connsiteY8" fmla="*/ 89329 h 796758"/>
                <a:gd name="connsiteX9" fmla="*/ 0 w 597484"/>
                <a:gd name="connsiteY9" fmla="*/ 279545 h 796758"/>
                <a:gd name="connsiteX10" fmla="*/ 61320 w 597484"/>
                <a:gd name="connsiteY10" fmla="*/ 364184 h 796758"/>
                <a:gd name="connsiteX11" fmla="*/ 61320 w 597484"/>
                <a:gd name="connsiteY11" fmla="*/ 735302 h 796758"/>
                <a:gd name="connsiteX12" fmla="*/ 121485 w 597484"/>
                <a:gd name="connsiteY12" fmla="*/ 796759 h 796758"/>
                <a:gd name="connsiteX13" fmla="*/ 181650 w 597484"/>
                <a:gd name="connsiteY13" fmla="*/ 735302 h 796758"/>
                <a:gd name="connsiteX14" fmla="*/ 181650 w 597484"/>
                <a:gd name="connsiteY14" fmla="*/ 465070 h 796758"/>
                <a:gd name="connsiteX15" fmla="*/ 186273 w 597484"/>
                <a:gd name="connsiteY15" fmla="*/ 459292 h 796758"/>
                <a:gd name="connsiteX16" fmla="*/ 192051 w 597484"/>
                <a:gd name="connsiteY16" fmla="*/ 462759 h 796758"/>
                <a:gd name="connsiteX17" fmla="*/ 192051 w 597484"/>
                <a:gd name="connsiteY17" fmla="*/ 735302 h 796758"/>
                <a:gd name="connsiteX18" fmla="*/ 248749 w 597484"/>
                <a:gd name="connsiteY18" fmla="*/ 796759 h 796758"/>
                <a:gd name="connsiteX19" fmla="*/ 308914 w 597484"/>
                <a:gd name="connsiteY19" fmla="*/ 735302 h 796758"/>
                <a:gd name="connsiteX20" fmla="*/ 308914 w 597484"/>
                <a:gd name="connsiteY20" fmla="*/ 156564 h 796758"/>
                <a:gd name="connsiteX21" fmla="*/ 372546 w 597484"/>
                <a:gd name="connsiteY21" fmla="*/ 209931 h 796758"/>
                <a:gd name="connsiteX22" fmla="*/ 409596 w 597484"/>
                <a:gd name="connsiteY22" fmla="*/ 223867 h 796758"/>
                <a:gd name="connsiteX23" fmla="*/ 445491 w 597484"/>
                <a:gd name="connsiteY23" fmla="*/ 211087 h 796758"/>
                <a:gd name="connsiteX24" fmla="*/ 573911 w 597484"/>
                <a:gd name="connsiteY24" fmla="*/ 109044 h 796758"/>
                <a:gd name="connsiteX25" fmla="*/ 590091 w 597484"/>
                <a:gd name="connsiteY25" fmla="*/ 32496 h 796758"/>
                <a:gd name="connsiteX26" fmla="*/ 557663 w 597484"/>
                <a:gd name="connsiteY26" fmla="*/ 87018 h 796758"/>
                <a:gd name="connsiteX27" fmla="*/ 428088 w 597484"/>
                <a:gd name="connsiteY27" fmla="*/ 189060 h 796758"/>
                <a:gd name="connsiteX28" fmla="*/ 409596 w 597484"/>
                <a:gd name="connsiteY28" fmla="*/ 195994 h 796758"/>
                <a:gd name="connsiteX29" fmla="*/ 391105 w 597484"/>
                <a:gd name="connsiteY29" fmla="*/ 189060 h 796758"/>
                <a:gd name="connsiteX30" fmla="*/ 281177 w 597484"/>
                <a:gd name="connsiteY30" fmla="*/ 97419 h 796758"/>
                <a:gd name="connsiteX31" fmla="*/ 281177 w 597484"/>
                <a:gd name="connsiteY31" fmla="*/ 735302 h 796758"/>
                <a:gd name="connsiteX32" fmla="*/ 248749 w 597484"/>
                <a:gd name="connsiteY32" fmla="*/ 768954 h 796758"/>
                <a:gd name="connsiteX33" fmla="*/ 216321 w 597484"/>
                <a:gd name="connsiteY33" fmla="*/ 735302 h 796758"/>
                <a:gd name="connsiteX34" fmla="*/ 216321 w 597484"/>
                <a:gd name="connsiteY34" fmla="*/ 462759 h 796758"/>
                <a:gd name="connsiteX35" fmla="*/ 215166 w 597484"/>
                <a:gd name="connsiteY35" fmla="*/ 456980 h 796758"/>
                <a:gd name="connsiteX36" fmla="*/ 179271 w 597484"/>
                <a:gd name="connsiteY36" fmla="*/ 432643 h 796758"/>
                <a:gd name="connsiteX37" fmla="*/ 153845 w 597484"/>
                <a:gd name="connsiteY37" fmla="*/ 463983 h 796758"/>
                <a:gd name="connsiteX38" fmla="*/ 153845 w 597484"/>
                <a:gd name="connsiteY38" fmla="*/ 735370 h 796758"/>
                <a:gd name="connsiteX39" fmla="*/ 121417 w 597484"/>
                <a:gd name="connsiteY39" fmla="*/ 769022 h 796758"/>
                <a:gd name="connsiteX40" fmla="*/ 88989 w 597484"/>
                <a:gd name="connsiteY40" fmla="*/ 735370 h 796758"/>
                <a:gd name="connsiteX41" fmla="*/ 88989 w 597484"/>
                <a:gd name="connsiteY41" fmla="*/ 342225 h 796758"/>
                <a:gd name="connsiteX42" fmla="*/ 77432 w 597484"/>
                <a:gd name="connsiteY42" fmla="*/ 339914 h 796758"/>
                <a:gd name="connsiteX43" fmla="*/ 27669 w 597484"/>
                <a:gd name="connsiteY43" fmla="*/ 279613 h 796758"/>
                <a:gd name="connsiteX44" fmla="*/ 27669 w 597484"/>
                <a:gd name="connsiteY44" fmla="*/ 89397 h 796758"/>
                <a:gd name="connsiteX45" fmla="*/ 88989 w 597484"/>
                <a:gd name="connsiteY45" fmla="*/ 27941 h 796758"/>
                <a:gd name="connsiteX46" fmla="*/ 279885 w 597484"/>
                <a:gd name="connsiteY46" fmla="*/ 27941 h 796758"/>
                <a:gd name="connsiteX47" fmla="*/ 298377 w 597484"/>
                <a:gd name="connsiteY47" fmla="*/ 34875 h 796758"/>
                <a:gd name="connsiteX48" fmla="*/ 410616 w 597484"/>
                <a:gd name="connsiteY48" fmla="*/ 127672 h 796758"/>
                <a:gd name="connsiteX49" fmla="*/ 521700 w 597484"/>
                <a:gd name="connsiteY49" fmla="*/ 38342 h 796758"/>
                <a:gd name="connsiteX50" fmla="*/ 524011 w 597484"/>
                <a:gd name="connsiteY50" fmla="*/ 36031 h 796758"/>
                <a:gd name="connsiteX51" fmla="*/ 565685 w 597484"/>
                <a:gd name="connsiteY51" fmla="*/ 46500 h 796758"/>
                <a:gd name="connsiteX52" fmla="*/ 557595 w 597484"/>
                <a:gd name="connsiteY52" fmla="*/ 87086 h 79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7484" h="796758">
                  <a:moveTo>
                    <a:pt x="590091" y="32496"/>
                  </a:moveTo>
                  <a:lnTo>
                    <a:pt x="590091" y="31340"/>
                  </a:lnTo>
                  <a:cubicBezTo>
                    <a:pt x="572755" y="4691"/>
                    <a:pt x="536860" y="-4623"/>
                    <a:pt x="510279" y="12781"/>
                  </a:cubicBezTo>
                  <a:cubicBezTo>
                    <a:pt x="507968" y="13936"/>
                    <a:pt x="506812" y="15092"/>
                    <a:pt x="504500" y="16248"/>
                  </a:cubicBezTo>
                  <a:lnTo>
                    <a:pt x="410752" y="91641"/>
                  </a:lnTo>
                  <a:lnTo>
                    <a:pt x="317004" y="12781"/>
                  </a:lnTo>
                  <a:cubicBezTo>
                    <a:pt x="306602" y="4691"/>
                    <a:pt x="292734" y="0"/>
                    <a:pt x="279953" y="0"/>
                  </a:cubicBezTo>
                  <a:lnTo>
                    <a:pt x="89057" y="0"/>
                  </a:lnTo>
                  <a:cubicBezTo>
                    <a:pt x="39294" y="0"/>
                    <a:pt x="0" y="39430"/>
                    <a:pt x="0" y="89329"/>
                  </a:cubicBezTo>
                  <a:lnTo>
                    <a:pt x="0" y="279545"/>
                  </a:lnTo>
                  <a:cubicBezTo>
                    <a:pt x="0" y="317820"/>
                    <a:pt x="24270" y="352627"/>
                    <a:pt x="61320" y="364184"/>
                  </a:cubicBezTo>
                  <a:lnTo>
                    <a:pt x="61320" y="735302"/>
                  </a:lnTo>
                  <a:cubicBezTo>
                    <a:pt x="61320" y="768954"/>
                    <a:pt x="87902" y="796759"/>
                    <a:pt x="121485" y="796759"/>
                  </a:cubicBezTo>
                  <a:cubicBezTo>
                    <a:pt x="155069" y="796759"/>
                    <a:pt x="181650" y="768954"/>
                    <a:pt x="181650" y="735302"/>
                  </a:cubicBezTo>
                  <a:lnTo>
                    <a:pt x="181650" y="465070"/>
                  </a:lnTo>
                  <a:cubicBezTo>
                    <a:pt x="181650" y="463915"/>
                    <a:pt x="181650" y="459292"/>
                    <a:pt x="186273" y="459292"/>
                  </a:cubicBezTo>
                  <a:cubicBezTo>
                    <a:pt x="189740" y="459292"/>
                    <a:pt x="190896" y="460448"/>
                    <a:pt x="192051" y="462759"/>
                  </a:cubicBezTo>
                  <a:lnTo>
                    <a:pt x="192051" y="735302"/>
                  </a:lnTo>
                  <a:cubicBezTo>
                    <a:pt x="192051" y="768954"/>
                    <a:pt x="215166" y="796759"/>
                    <a:pt x="248749" y="796759"/>
                  </a:cubicBezTo>
                  <a:cubicBezTo>
                    <a:pt x="282333" y="796759"/>
                    <a:pt x="308914" y="768954"/>
                    <a:pt x="308914" y="735302"/>
                  </a:cubicBezTo>
                  <a:lnTo>
                    <a:pt x="308914" y="156564"/>
                  </a:lnTo>
                  <a:lnTo>
                    <a:pt x="372546" y="209931"/>
                  </a:lnTo>
                  <a:cubicBezTo>
                    <a:pt x="382947" y="219177"/>
                    <a:pt x="395660" y="223867"/>
                    <a:pt x="409596" y="223867"/>
                  </a:cubicBezTo>
                  <a:cubicBezTo>
                    <a:pt x="423533" y="223867"/>
                    <a:pt x="436178" y="219245"/>
                    <a:pt x="445491" y="211087"/>
                  </a:cubicBezTo>
                  <a:lnTo>
                    <a:pt x="573911" y="109044"/>
                  </a:lnTo>
                  <a:cubicBezTo>
                    <a:pt x="598181" y="90485"/>
                    <a:pt x="603959" y="57989"/>
                    <a:pt x="590091" y="32496"/>
                  </a:cubicBezTo>
                  <a:close/>
                  <a:moveTo>
                    <a:pt x="557663" y="87018"/>
                  </a:moveTo>
                  <a:lnTo>
                    <a:pt x="428088" y="189060"/>
                  </a:lnTo>
                  <a:cubicBezTo>
                    <a:pt x="423465" y="193683"/>
                    <a:pt x="416531" y="195994"/>
                    <a:pt x="409596" y="195994"/>
                  </a:cubicBezTo>
                  <a:cubicBezTo>
                    <a:pt x="402662" y="195994"/>
                    <a:pt x="395728" y="193683"/>
                    <a:pt x="391105" y="189060"/>
                  </a:cubicBezTo>
                  <a:lnTo>
                    <a:pt x="281177" y="97419"/>
                  </a:lnTo>
                  <a:lnTo>
                    <a:pt x="281177" y="735302"/>
                  </a:lnTo>
                  <a:cubicBezTo>
                    <a:pt x="281177" y="753861"/>
                    <a:pt x="267308" y="768954"/>
                    <a:pt x="248749" y="768954"/>
                  </a:cubicBezTo>
                  <a:cubicBezTo>
                    <a:pt x="231413" y="768954"/>
                    <a:pt x="216321" y="753861"/>
                    <a:pt x="216321" y="735302"/>
                  </a:cubicBezTo>
                  <a:lnTo>
                    <a:pt x="216321" y="462759"/>
                  </a:lnTo>
                  <a:cubicBezTo>
                    <a:pt x="216321" y="460448"/>
                    <a:pt x="216321" y="459292"/>
                    <a:pt x="215166" y="456980"/>
                  </a:cubicBezTo>
                  <a:cubicBezTo>
                    <a:pt x="211698" y="439577"/>
                    <a:pt x="195519" y="429175"/>
                    <a:pt x="179271" y="432643"/>
                  </a:cubicBezTo>
                  <a:cubicBezTo>
                    <a:pt x="164246" y="436110"/>
                    <a:pt x="153845" y="448890"/>
                    <a:pt x="153845" y="463983"/>
                  </a:cubicBezTo>
                  <a:lnTo>
                    <a:pt x="153845" y="735370"/>
                  </a:lnTo>
                  <a:cubicBezTo>
                    <a:pt x="153845" y="753929"/>
                    <a:pt x="138821" y="769022"/>
                    <a:pt x="121417" y="769022"/>
                  </a:cubicBezTo>
                  <a:cubicBezTo>
                    <a:pt x="102926" y="769022"/>
                    <a:pt x="88989" y="753929"/>
                    <a:pt x="88989" y="735370"/>
                  </a:cubicBezTo>
                  <a:lnTo>
                    <a:pt x="88989" y="342225"/>
                  </a:lnTo>
                  <a:lnTo>
                    <a:pt x="77432" y="339914"/>
                  </a:lnTo>
                  <a:cubicBezTo>
                    <a:pt x="48540" y="334136"/>
                    <a:pt x="27669" y="308574"/>
                    <a:pt x="27669" y="279613"/>
                  </a:cubicBezTo>
                  <a:lnTo>
                    <a:pt x="27669" y="89397"/>
                  </a:lnTo>
                  <a:cubicBezTo>
                    <a:pt x="27669" y="55746"/>
                    <a:pt x="55406" y="27941"/>
                    <a:pt x="88989" y="27941"/>
                  </a:cubicBezTo>
                  <a:lnTo>
                    <a:pt x="279885" y="27941"/>
                  </a:lnTo>
                  <a:cubicBezTo>
                    <a:pt x="286819" y="27941"/>
                    <a:pt x="293754" y="30252"/>
                    <a:pt x="298377" y="34875"/>
                  </a:cubicBezTo>
                  <a:lnTo>
                    <a:pt x="410616" y="127672"/>
                  </a:lnTo>
                  <a:lnTo>
                    <a:pt x="521700" y="38342"/>
                  </a:lnTo>
                  <a:cubicBezTo>
                    <a:pt x="522856" y="37187"/>
                    <a:pt x="524011" y="37187"/>
                    <a:pt x="524011" y="36031"/>
                  </a:cubicBezTo>
                  <a:cubicBezTo>
                    <a:pt x="539036" y="27941"/>
                    <a:pt x="556439" y="32564"/>
                    <a:pt x="565685" y="46500"/>
                  </a:cubicBezTo>
                  <a:cubicBezTo>
                    <a:pt x="573775" y="59281"/>
                    <a:pt x="570308" y="76685"/>
                    <a:pt x="557595" y="87086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" name="Forme libre 460">
              <a:extLst>
                <a:ext uri="{FF2B5EF4-FFF2-40B4-BE49-F238E27FC236}">
                  <a16:creationId xmlns:a16="http://schemas.microsoft.com/office/drawing/2014/main" id="{C571FE23-B744-D94F-85AC-FB79D4FD9B0A}"/>
                </a:ext>
              </a:extLst>
            </p:cNvPr>
            <p:cNvSpPr/>
            <p:nvPr/>
          </p:nvSpPr>
          <p:spPr>
            <a:xfrm>
              <a:off x="5452563" y="5837189"/>
              <a:ext cx="441344" cy="428595"/>
            </a:xfrm>
            <a:custGeom>
              <a:avLst/>
              <a:gdLst>
                <a:gd name="connsiteX0" fmla="*/ 420474 w 441344"/>
                <a:gd name="connsiteY0" fmla="*/ 175396 h 428595"/>
                <a:gd name="connsiteX1" fmla="*/ 386890 w 441344"/>
                <a:gd name="connsiteY1" fmla="*/ 169753 h 428595"/>
                <a:gd name="connsiteX2" fmla="*/ 370642 w 441344"/>
                <a:gd name="connsiteY2" fmla="*/ 130391 h 428595"/>
                <a:gd name="connsiteX3" fmla="*/ 389202 w 441344"/>
                <a:gd name="connsiteY3" fmla="*/ 103402 h 428595"/>
                <a:gd name="connsiteX4" fmla="*/ 386890 w 441344"/>
                <a:gd name="connsiteY4" fmla="*/ 71926 h 428595"/>
                <a:gd name="connsiteX5" fmla="*/ 366019 w 441344"/>
                <a:gd name="connsiteY5" fmla="*/ 52823 h 428595"/>
                <a:gd name="connsiteX6" fmla="*/ 333592 w 441344"/>
                <a:gd name="connsiteY6" fmla="*/ 50579 h 428595"/>
                <a:gd name="connsiteX7" fmla="*/ 306942 w 441344"/>
                <a:gd name="connsiteY7" fmla="*/ 68595 h 428595"/>
                <a:gd name="connsiteX8" fmla="*/ 265269 w 441344"/>
                <a:gd name="connsiteY8" fmla="*/ 51735 h 428595"/>
                <a:gd name="connsiteX9" fmla="*/ 259490 w 441344"/>
                <a:gd name="connsiteY9" fmla="*/ 20259 h 428595"/>
                <a:gd name="connsiteX10" fmla="*/ 235153 w 441344"/>
                <a:gd name="connsiteY10" fmla="*/ 0 h 428595"/>
                <a:gd name="connsiteX11" fmla="*/ 206192 w 441344"/>
                <a:gd name="connsiteY11" fmla="*/ 0 h 428595"/>
                <a:gd name="connsiteX12" fmla="*/ 181854 w 441344"/>
                <a:gd name="connsiteY12" fmla="*/ 20259 h 428595"/>
                <a:gd name="connsiteX13" fmla="*/ 176075 w 441344"/>
                <a:gd name="connsiteY13" fmla="*/ 51735 h 428595"/>
                <a:gd name="connsiteX14" fmla="*/ 134402 w 441344"/>
                <a:gd name="connsiteY14" fmla="*/ 68595 h 428595"/>
                <a:gd name="connsiteX15" fmla="*/ 107753 w 441344"/>
                <a:gd name="connsiteY15" fmla="*/ 50579 h 428595"/>
                <a:gd name="connsiteX16" fmla="*/ 75325 w 441344"/>
                <a:gd name="connsiteY16" fmla="*/ 52823 h 428595"/>
                <a:gd name="connsiteX17" fmla="*/ 54454 w 441344"/>
                <a:gd name="connsiteY17" fmla="*/ 71926 h 428595"/>
                <a:gd name="connsiteX18" fmla="*/ 52143 w 441344"/>
                <a:gd name="connsiteY18" fmla="*/ 104558 h 428595"/>
                <a:gd name="connsiteX19" fmla="*/ 71858 w 441344"/>
                <a:gd name="connsiteY19" fmla="*/ 131547 h 428595"/>
                <a:gd name="connsiteX20" fmla="*/ 54454 w 441344"/>
                <a:gd name="connsiteY20" fmla="*/ 170909 h 428595"/>
                <a:gd name="connsiteX21" fmla="*/ 20871 w 441344"/>
                <a:gd name="connsiteY21" fmla="*/ 176551 h 428595"/>
                <a:gd name="connsiteX22" fmla="*/ 0 w 441344"/>
                <a:gd name="connsiteY22" fmla="*/ 201297 h 428595"/>
                <a:gd name="connsiteX23" fmla="*/ 0 w 441344"/>
                <a:gd name="connsiteY23" fmla="*/ 228286 h 428595"/>
                <a:gd name="connsiteX24" fmla="*/ 20871 w 441344"/>
                <a:gd name="connsiteY24" fmla="*/ 253032 h 428595"/>
                <a:gd name="connsiteX25" fmla="*/ 54454 w 441344"/>
                <a:gd name="connsiteY25" fmla="*/ 258675 h 428595"/>
                <a:gd name="connsiteX26" fmla="*/ 71858 w 441344"/>
                <a:gd name="connsiteY26" fmla="*/ 298037 h 428595"/>
                <a:gd name="connsiteX27" fmla="*/ 52143 w 441344"/>
                <a:gd name="connsiteY27" fmla="*/ 325026 h 428595"/>
                <a:gd name="connsiteX28" fmla="*/ 54454 w 441344"/>
                <a:gd name="connsiteY28" fmla="*/ 356502 h 428595"/>
                <a:gd name="connsiteX29" fmla="*/ 75325 w 441344"/>
                <a:gd name="connsiteY29" fmla="*/ 375605 h 428595"/>
                <a:gd name="connsiteX30" fmla="*/ 107753 w 441344"/>
                <a:gd name="connsiteY30" fmla="*/ 379004 h 428595"/>
                <a:gd name="connsiteX31" fmla="*/ 135558 w 441344"/>
                <a:gd name="connsiteY31" fmla="*/ 359901 h 428595"/>
                <a:gd name="connsiteX32" fmla="*/ 176075 w 441344"/>
                <a:gd name="connsiteY32" fmla="*/ 376761 h 428595"/>
                <a:gd name="connsiteX33" fmla="*/ 181854 w 441344"/>
                <a:gd name="connsiteY33" fmla="*/ 408237 h 428595"/>
                <a:gd name="connsiteX34" fmla="*/ 206192 w 441344"/>
                <a:gd name="connsiteY34" fmla="*/ 428496 h 428595"/>
                <a:gd name="connsiteX35" fmla="*/ 235153 w 441344"/>
                <a:gd name="connsiteY35" fmla="*/ 428496 h 428595"/>
                <a:gd name="connsiteX36" fmla="*/ 260646 w 441344"/>
                <a:gd name="connsiteY36" fmla="*/ 408237 h 428595"/>
                <a:gd name="connsiteX37" fmla="*/ 266425 w 441344"/>
                <a:gd name="connsiteY37" fmla="*/ 375605 h 428595"/>
                <a:gd name="connsiteX38" fmla="*/ 306942 w 441344"/>
                <a:gd name="connsiteY38" fmla="*/ 359833 h 428595"/>
                <a:gd name="connsiteX39" fmla="*/ 334747 w 441344"/>
                <a:gd name="connsiteY39" fmla="*/ 377848 h 428595"/>
                <a:gd name="connsiteX40" fmla="*/ 367175 w 441344"/>
                <a:gd name="connsiteY40" fmla="*/ 375605 h 428595"/>
                <a:gd name="connsiteX41" fmla="*/ 386890 w 441344"/>
                <a:gd name="connsiteY41" fmla="*/ 356502 h 428595"/>
                <a:gd name="connsiteX42" fmla="*/ 389202 w 441344"/>
                <a:gd name="connsiteY42" fmla="*/ 325026 h 428595"/>
                <a:gd name="connsiteX43" fmla="*/ 370642 w 441344"/>
                <a:gd name="connsiteY43" fmla="*/ 298037 h 428595"/>
                <a:gd name="connsiteX44" fmla="*/ 386890 w 441344"/>
                <a:gd name="connsiteY44" fmla="*/ 258675 h 428595"/>
                <a:gd name="connsiteX45" fmla="*/ 420474 w 441344"/>
                <a:gd name="connsiteY45" fmla="*/ 253032 h 428595"/>
                <a:gd name="connsiteX46" fmla="*/ 441344 w 441344"/>
                <a:gd name="connsiteY46" fmla="*/ 228286 h 428595"/>
                <a:gd name="connsiteX47" fmla="*/ 441344 w 441344"/>
                <a:gd name="connsiteY47" fmla="*/ 201297 h 428595"/>
                <a:gd name="connsiteX48" fmla="*/ 420474 w 441344"/>
                <a:gd name="connsiteY48" fmla="*/ 175396 h 428595"/>
                <a:gd name="connsiteX49" fmla="*/ 221216 w 441344"/>
                <a:gd name="connsiteY49" fmla="*/ 287907 h 428595"/>
                <a:gd name="connsiteX50" fmla="*/ 144735 w 441344"/>
                <a:gd name="connsiteY50" fmla="*/ 214758 h 428595"/>
                <a:gd name="connsiteX51" fmla="*/ 221216 w 441344"/>
                <a:gd name="connsiteY51" fmla="*/ 140520 h 428595"/>
                <a:gd name="connsiteX52" fmla="*/ 296541 w 441344"/>
                <a:gd name="connsiteY52" fmla="*/ 214758 h 428595"/>
                <a:gd name="connsiteX53" fmla="*/ 221216 w 441344"/>
                <a:gd name="connsiteY53" fmla="*/ 287907 h 42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1344" h="428595">
                  <a:moveTo>
                    <a:pt x="420474" y="175396"/>
                  </a:moveTo>
                  <a:lnTo>
                    <a:pt x="386890" y="169753"/>
                  </a:lnTo>
                  <a:cubicBezTo>
                    <a:pt x="383423" y="156225"/>
                    <a:pt x="377644" y="142764"/>
                    <a:pt x="370642" y="130391"/>
                  </a:cubicBezTo>
                  <a:lnTo>
                    <a:pt x="389202" y="103402"/>
                  </a:lnTo>
                  <a:cubicBezTo>
                    <a:pt x="396136" y="94428"/>
                    <a:pt x="394980" y="80900"/>
                    <a:pt x="386890" y="71926"/>
                  </a:cubicBezTo>
                  <a:lnTo>
                    <a:pt x="366019" y="52823"/>
                  </a:lnTo>
                  <a:cubicBezTo>
                    <a:pt x="357930" y="43849"/>
                    <a:pt x="343993" y="42693"/>
                    <a:pt x="333592" y="50579"/>
                  </a:cubicBezTo>
                  <a:lnTo>
                    <a:pt x="306942" y="68595"/>
                  </a:lnTo>
                  <a:cubicBezTo>
                    <a:pt x="294230" y="61864"/>
                    <a:pt x="280293" y="56222"/>
                    <a:pt x="265269" y="51735"/>
                  </a:cubicBezTo>
                  <a:lnTo>
                    <a:pt x="259490" y="20259"/>
                  </a:lnTo>
                  <a:cubicBezTo>
                    <a:pt x="257179" y="7886"/>
                    <a:pt x="246778" y="0"/>
                    <a:pt x="235153" y="0"/>
                  </a:cubicBezTo>
                  <a:lnTo>
                    <a:pt x="206192" y="0"/>
                  </a:lnTo>
                  <a:cubicBezTo>
                    <a:pt x="194635" y="0"/>
                    <a:pt x="184165" y="7886"/>
                    <a:pt x="181854" y="20259"/>
                  </a:cubicBezTo>
                  <a:lnTo>
                    <a:pt x="176075" y="51735"/>
                  </a:lnTo>
                  <a:cubicBezTo>
                    <a:pt x="160983" y="56222"/>
                    <a:pt x="147115" y="61864"/>
                    <a:pt x="134402" y="68595"/>
                  </a:cubicBezTo>
                  <a:lnTo>
                    <a:pt x="107753" y="50579"/>
                  </a:lnTo>
                  <a:cubicBezTo>
                    <a:pt x="97351" y="42693"/>
                    <a:pt x="83415" y="43849"/>
                    <a:pt x="75325" y="52823"/>
                  </a:cubicBezTo>
                  <a:lnTo>
                    <a:pt x="54454" y="71926"/>
                  </a:lnTo>
                  <a:cubicBezTo>
                    <a:pt x="45209" y="80900"/>
                    <a:pt x="44053" y="94428"/>
                    <a:pt x="52143" y="104558"/>
                  </a:cubicBezTo>
                  <a:lnTo>
                    <a:pt x="71858" y="131547"/>
                  </a:lnTo>
                  <a:cubicBezTo>
                    <a:pt x="63768" y="143920"/>
                    <a:pt x="57989" y="157448"/>
                    <a:pt x="54454" y="170909"/>
                  </a:cubicBezTo>
                  <a:lnTo>
                    <a:pt x="20871" y="176551"/>
                  </a:lnTo>
                  <a:cubicBezTo>
                    <a:pt x="9314" y="178795"/>
                    <a:pt x="0" y="188924"/>
                    <a:pt x="0" y="201297"/>
                  </a:cubicBezTo>
                  <a:lnTo>
                    <a:pt x="0" y="228286"/>
                  </a:lnTo>
                  <a:cubicBezTo>
                    <a:pt x="0" y="240659"/>
                    <a:pt x="9246" y="250789"/>
                    <a:pt x="20871" y="253032"/>
                  </a:cubicBezTo>
                  <a:lnTo>
                    <a:pt x="54454" y="258675"/>
                  </a:lnTo>
                  <a:cubicBezTo>
                    <a:pt x="57921" y="272203"/>
                    <a:pt x="63700" y="285664"/>
                    <a:pt x="71858" y="298037"/>
                  </a:cubicBezTo>
                  <a:lnTo>
                    <a:pt x="52143" y="325026"/>
                  </a:lnTo>
                  <a:cubicBezTo>
                    <a:pt x="45209" y="334000"/>
                    <a:pt x="46364" y="347528"/>
                    <a:pt x="54454" y="356502"/>
                  </a:cubicBezTo>
                  <a:lnTo>
                    <a:pt x="75325" y="375605"/>
                  </a:lnTo>
                  <a:cubicBezTo>
                    <a:pt x="83415" y="384579"/>
                    <a:pt x="97351" y="385734"/>
                    <a:pt x="107753" y="379004"/>
                  </a:cubicBezTo>
                  <a:lnTo>
                    <a:pt x="135558" y="359901"/>
                  </a:lnTo>
                  <a:cubicBezTo>
                    <a:pt x="148271" y="366631"/>
                    <a:pt x="162207" y="372274"/>
                    <a:pt x="176075" y="376761"/>
                  </a:cubicBezTo>
                  <a:lnTo>
                    <a:pt x="181854" y="408237"/>
                  </a:lnTo>
                  <a:cubicBezTo>
                    <a:pt x="184165" y="420610"/>
                    <a:pt x="194567" y="428496"/>
                    <a:pt x="206192" y="428496"/>
                  </a:cubicBezTo>
                  <a:lnTo>
                    <a:pt x="235153" y="428496"/>
                  </a:lnTo>
                  <a:cubicBezTo>
                    <a:pt x="247865" y="429651"/>
                    <a:pt x="258335" y="420610"/>
                    <a:pt x="260646" y="408237"/>
                  </a:cubicBezTo>
                  <a:lnTo>
                    <a:pt x="266425" y="375605"/>
                  </a:lnTo>
                  <a:cubicBezTo>
                    <a:pt x="280293" y="372206"/>
                    <a:pt x="294230" y="366631"/>
                    <a:pt x="306942" y="359833"/>
                  </a:cubicBezTo>
                  <a:lnTo>
                    <a:pt x="334747" y="377848"/>
                  </a:lnTo>
                  <a:cubicBezTo>
                    <a:pt x="343993" y="384579"/>
                    <a:pt x="357930" y="383491"/>
                    <a:pt x="367175" y="375605"/>
                  </a:cubicBezTo>
                  <a:lnTo>
                    <a:pt x="386890" y="356502"/>
                  </a:lnTo>
                  <a:cubicBezTo>
                    <a:pt x="394980" y="347528"/>
                    <a:pt x="396136" y="334000"/>
                    <a:pt x="389202" y="325026"/>
                  </a:cubicBezTo>
                  <a:lnTo>
                    <a:pt x="370642" y="298037"/>
                  </a:lnTo>
                  <a:cubicBezTo>
                    <a:pt x="377577" y="285664"/>
                    <a:pt x="383355" y="272135"/>
                    <a:pt x="386890" y="258675"/>
                  </a:cubicBezTo>
                  <a:lnTo>
                    <a:pt x="420474" y="253032"/>
                  </a:lnTo>
                  <a:cubicBezTo>
                    <a:pt x="432031" y="250789"/>
                    <a:pt x="441344" y="240659"/>
                    <a:pt x="441344" y="228286"/>
                  </a:cubicBezTo>
                  <a:lnTo>
                    <a:pt x="441344" y="201297"/>
                  </a:lnTo>
                  <a:cubicBezTo>
                    <a:pt x="441344" y="188924"/>
                    <a:pt x="433254" y="177639"/>
                    <a:pt x="420474" y="175396"/>
                  </a:cubicBezTo>
                  <a:close/>
                  <a:moveTo>
                    <a:pt x="221216" y="287907"/>
                  </a:moveTo>
                  <a:cubicBezTo>
                    <a:pt x="179543" y="287907"/>
                    <a:pt x="144735" y="255275"/>
                    <a:pt x="144735" y="214758"/>
                  </a:cubicBezTo>
                  <a:cubicBezTo>
                    <a:pt x="144735" y="174240"/>
                    <a:pt x="179475" y="140520"/>
                    <a:pt x="221216" y="140520"/>
                  </a:cubicBezTo>
                  <a:cubicBezTo>
                    <a:pt x="262958" y="140520"/>
                    <a:pt x="296541" y="174240"/>
                    <a:pt x="296541" y="214758"/>
                  </a:cubicBezTo>
                  <a:cubicBezTo>
                    <a:pt x="296541" y="255275"/>
                    <a:pt x="262958" y="287907"/>
                    <a:pt x="221216" y="287907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62" name="Graphique 217">
            <a:extLst>
              <a:ext uri="{FF2B5EF4-FFF2-40B4-BE49-F238E27FC236}">
                <a16:creationId xmlns:a16="http://schemas.microsoft.com/office/drawing/2014/main" id="{099C21F0-B7A0-F14A-9919-A77D42536460}"/>
              </a:ext>
            </a:extLst>
          </p:cNvPr>
          <p:cNvSpPr/>
          <p:nvPr/>
        </p:nvSpPr>
        <p:spPr>
          <a:xfrm>
            <a:off x="6352665" y="1233469"/>
            <a:ext cx="1125355" cy="669897"/>
          </a:xfrm>
          <a:custGeom>
            <a:avLst/>
            <a:gdLst>
              <a:gd name="connsiteX0" fmla="*/ 1124730 w 1125355"/>
              <a:gd name="connsiteY0" fmla="*/ 278861 h 669897"/>
              <a:gd name="connsiteX1" fmla="*/ 1102296 w 1125355"/>
              <a:gd name="connsiteY1" fmla="*/ 265536 h 669897"/>
              <a:gd name="connsiteX2" fmla="*/ 962115 w 1125355"/>
              <a:gd name="connsiteY2" fmla="*/ 302111 h 669897"/>
              <a:gd name="connsiteX3" fmla="*/ 953141 w 1125355"/>
              <a:gd name="connsiteY3" fmla="*/ 307685 h 669897"/>
              <a:gd name="connsiteX4" fmla="*/ 871290 w 1125355"/>
              <a:gd name="connsiteY4" fmla="*/ 395179 h 669897"/>
              <a:gd name="connsiteX5" fmla="*/ 866803 w 1125355"/>
              <a:gd name="connsiteY5" fmla="*/ 391848 h 669897"/>
              <a:gd name="connsiteX6" fmla="*/ 576381 w 1125355"/>
              <a:gd name="connsiteY6" fmla="*/ 206799 h 669897"/>
              <a:gd name="connsiteX7" fmla="*/ 525937 w 1125355"/>
              <a:gd name="connsiteY7" fmla="*/ 204556 h 669897"/>
              <a:gd name="connsiteX8" fmla="*/ 391331 w 1125355"/>
              <a:gd name="connsiteY8" fmla="*/ 273218 h 669897"/>
              <a:gd name="connsiteX9" fmla="*/ 376783 w 1125355"/>
              <a:gd name="connsiteY9" fmla="*/ 272130 h 669897"/>
              <a:gd name="connsiteX10" fmla="*/ 371208 w 1125355"/>
              <a:gd name="connsiteY10" fmla="*/ 263293 h 669897"/>
              <a:gd name="connsiteX11" fmla="*/ 374540 w 1125355"/>
              <a:gd name="connsiteY11" fmla="*/ 254455 h 669897"/>
              <a:gd name="connsiteX12" fmla="*/ 437356 w 1125355"/>
              <a:gd name="connsiteY12" fmla="*/ 172468 h 669897"/>
              <a:gd name="connsiteX13" fmla="*/ 481069 w 1125355"/>
              <a:gd name="connsiteY13" fmla="*/ 145818 h 669897"/>
              <a:gd name="connsiteX14" fmla="*/ 556190 w 1125355"/>
              <a:gd name="connsiteY14" fmla="*/ 132562 h 669897"/>
              <a:gd name="connsiteX15" fmla="*/ 679511 w 1125355"/>
              <a:gd name="connsiteY15" fmla="*/ 133649 h 669897"/>
              <a:gd name="connsiteX16" fmla="*/ 758031 w 1125355"/>
              <a:gd name="connsiteY16" fmla="*/ 150237 h 669897"/>
              <a:gd name="connsiteX17" fmla="*/ 787195 w 1125355"/>
              <a:gd name="connsiteY17" fmla="*/ 147994 h 669897"/>
              <a:gd name="connsiteX18" fmla="*/ 791682 w 1125355"/>
              <a:gd name="connsiteY18" fmla="*/ 145750 h 669897"/>
              <a:gd name="connsiteX19" fmla="*/ 948654 w 1125355"/>
              <a:gd name="connsiteY19" fmla="*/ 32763 h 669897"/>
              <a:gd name="connsiteX20" fmla="*/ 953141 w 1125355"/>
              <a:gd name="connsiteY20" fmla="*/ 7269 h 669897"/>
              <a:gd name="connsiteX21" fmla="*/ 927376 w 1125355"/>
              <a:gd name="connsiteY21" fmla="*/ 3938 h 669897"/>
              <a:gd name="connsiteX22" fmla="*/ 771491 w 1125355"/>
              <a:gd name="connsiteY22" fmla="*/ 114750 h 669897"/>
              <a:gd name="connsiteX23" fmla="*/ 765849 w 1125355"/>
              <a:gd name="connsiteY23" fmla="*/ 114750 h 669897"/>
              <a:gd name="connsiteX24" fmla="*/ 686241 w 1125355"/>
              <a:gd name="connsiteY24" fmla="*/ 98162 h 669897"/>
              <a:gd name="connsiteX25" fmla="*/ 549391 w 1125355"/>
              <a:gd name="connsiteY25" fmla="*/ 97075 h 669897"/>
              <a:gd name="connsiteX26" fmla="*/ 474270 w 1125355"/>
              <a:gd name="connsiteY26" fmla="*/ 110399 h 669897"/>
              <a:gd name="connsiteX27" fmla="*/ 420428 w 1125355"/>
              <a:gd name="connsiteY27" fmla="*/ 136981 h 669897"/>
              <a:gd name="connsiteX28" fmla="*/ 350882 w 1125355"/>
              <a:gd name="connsiteY28" fmla="*/ 125899 h 669897"/>
              <a:gd name="connsiteX29" fmla="*/ 348638 w 1125355"/>
              <a:gd name="connsiteY29" fmla="*/ 125899 h 669897"/>
              <a:gd name="connsiteX30" fmla="*/ 197240 w 1125355"/>
              <a:gd name="connsiteY30" fmla="*/ 4006 h 669897"/>
              <a:gd name="connsiteX31" fmla="*/ 171475 w 1125355"/>
              <a:gd name="connsiteY31" fmla="*/ 7337 h 669897"/>
              <a:gd name="connsiteX32" fmla="*/ 173718 w 1125355"/>
              <a:gd name="connsiteY32" fmla="*/ 32831 h 669897"/>
              <a:gd name="connsiteX33" fmla="*/ 327360 w 1125355"/>
              <a:gd name="connsiteY33" fmla="*/ 154656 h 669897"/>
              <a:gd name="connsiteX34" fmla="*/ 330691 w 1125355"/>
              <a:gd name="connsiteY34" fmla="*/ 156900 h 669897"/>
              <a:gd name="connsiteX35" fmla="*/ 345307 w 1125355"/>
              <a:gd name="connsiteY35" fmla="*/ 162406 h 669897"/>
              <a:gd name="connsiteX36" fmla="*/ 393507 w 1125355"/>
              <a:gd name="connsiteY36" fmla="*/ 170156 h 669897"/>
              <a:gd name="connsiteX37" fmla="*/ 345307 w 1125355"/>
              <a:gd name="connsiteY37" fmla="*/ 232225 h 669897"/>
              <a:gd name="connsiteX38" fmla="*/ 335178 w 1125355"/>
              <a:gd name="connsiteY38" fmla="*/ 268799 h 669897"/>
              <a:gd name="connsiteX39" fmla="*/ 354213 w 1125355"/>
              <a:gd name="connsiteY39" fmla="*/ 302043 h 669897"/>
              <a:gd name="connsiteX40" fmla="*/ 408055 w 1125355"/>
              <a:gd name="connsiteY40" fmla="*/ 306462 h 669897"/>
              <a:gd name="connsiteX41" fmla="*/ 542593 w 1125355"/>
              <a:gd name="connsiteY41" fmla="*/ 236643 h 669897"/>
              <a:gd name="connsiteX42" fmla="*/ 556054 w 1125355"/>
              <a:gd name="connsiteY42" fmla="*/ 236643 h 669897"/>
              <a:gd name="connsiteX43" fmla="*/ 846544 w 1125355"/>
              <a:gd name="connsiteY43" fmla="*/ 422780 h 669897"/>
              <a:gd name="connsiteX44" fmla="*/ 858917 w 1125355"/>
              <a:gd name="connsiteY44" fmla="*/ 440524 h 669897"/>
              <a:gd name="connsiteX45" fmla="*/ 854430 w 1125355"/>
              <a:gd name="connsiteY45" fmla="*/ 461599 h 669897"/>
              <a:gd name="connsiteX46" fmla="*/ 816292 w 1125355"/>
              <a:gd name="connsiteY46" fmla="*/ 470436 h 669897"/>
              <a:gd name="connsiteX47" fmla="*/ 659320 w 1125355"/>
              <a:gd name="connsiteY47" fmla="*/ 377368 h 669897"/>
              <a:gd name="connsiteX48" fmla="*/ 634642 w 1125355"/>
              <a:gd name="connsiteY48" fmla="*/ 384030 h 669897"/>
              <a:gd name="connsiteX49" fmla="*/ 640284 w 1125355"/>
              <a:gd name="connsiteY49" fmla="*/ 408368 h 669897"/>
              <a:gd name="connsiteX50" fmla="*/ 765849 w 1125355"/>
              <a:gd name="connsiteY50" fmla="*/ 482605 h 669897"/>
              <a:gd name="connsiteX51" fmla="*/ 781553 w 1125355"/>
              <a:gd name="connsiteY51" fmla="*/ 491443 h 669897"/>
              <a:gd name="connsiteX52" fmla="*/ 789439 w 1125355"/>
              <a:gd name="connsiteY52" fmla="*/ 503612 h 669897"/>
              <a:gd name="connsiteX53" fmla="*/ 787195 w 1125355"/>
              <a:gd name="connsiteY53" fmla="*/ 516869 h 669897"/>
              <a:gd name="connsiteX54" fmla="*/ 743414 w 1125355"/>
              <a:gd name="connsiteY54" fmla="*/ 527950 h 669897"/>
              <a:gd name="connsiteX55" fmla="*/ 620094 w 1125355"/>
              <a:gd name="connsiteY55" fmla="*/ 461463 h 669897"/>
              <a:gd name="connsiteX56" fmla="*/ 595416 w 1125355"/>
              <a:gd name="connsiteY56" fmla="*/ 469213 h 669897"/>
              <a:gd name="connsiteX57" fmla="*/ 603234 w 1125355"/>
              <a:gd name="connsiteY57" fmla="*/ 493618 h 669897"/>
              <a:gd name="connsiteX58" fmla="*/ 691815 w 1125355"/>
              <a:gd name="connsiteY58" fmla="*/ 541274 h 669897"/>
              <a:gd name="connsiteX59" fmla="*/ 713162 w 1125355"/>
              <a:gd name="connsiteY59" fmla="*/ 554599 h 669897"/>
              <a:gd name="connsiteX60" fmla="*/ 720980 w 1125355"/>
              <a:gd name="connsiteY60" fmla="*/ 565680 h 669897"/>
              <a:gd name="connsiteX61" fmla="*/ 717649 w 1125355"/>
              <a:gd name="connsiteY61" fmla="*/ 579005 h 669897"/>
              <a:gd name="connsiteX62" fmla="*/ 717649 w 1125355"/>
              <a:gd name="connsiteY62" fmla="*/ 580093 h 669897"/>
              <a:gd name="connsiteX63" fmla="*/ 678423 w 1125355"/>
              <a:gd name="connsiteY63" fmla="*/ 590086 h 669897"/>
              <a:gd name="connsiteX64" fmla="*/ 583111 w 1125355"/>
              <a:gd name="connsiteY64" fmla="*/ 542430 h 669897"/>
              <a:gd name="connsiteX65" fmla="*/ 558433 w 1125355"/>
              <a:gd name="connsiteY65" fmla="*/ 550180 h 669897"/>
              <a:gd name="connsiteX66" fmla="*/ 566251 w 1125355"/>
              <a:gd name="connsiteY66" fmla="*/ 575606 h 669897"/>
              <a:gd name="connsiteX67" fmla="*/ 645859 w 1125355"/>
              <a:gd name="connsiteY67" fmla="*/ 614424 h 669897"/>
              <a:gd name="connsiteX68" fmla="*/ 590861 w 1125355"/>
              <a:gd name="connsiteY68" fmla="*/ 625505 h 669897"/>
              <a:gd name="connsiteX69" fmla="*/ 519071 w 1125355"/>
              <a:gd name="connsiteY69" fmla="*/ 615512 h 669897"/>
              <a:gd name="connsiteX70" fmla="*/ 524646 w 1125355"/>
              <a:gd name="connsiteY70" fmla="*/ 607762 h 669897"/>
              <a:gd name="connsiteX71" fmla="*/ 514584 w 1125355"/>
              <a:gd name="connsiteY71" fmla="*/ 535768 h 669897"/>
              <a:gd name="connsiteX72" fmla="*/ 491062 w 1125355"/>
              <a:gd name="connsiteY72" fmla="*/ 524687 h 669897"/>
              <a:gd name="connsiteX73" fmla="*/ 472027 w 1125355"/>
              <a:gd name="connsiteY73" fmla="*/ 462618 h 669897"/>
              <a:gd name="connsiteX74" fmla="*/ 436132 w 1125355"/>
              <a:gd name="connsiteY74" fmla="*/ 449294 h 669897"/>
              <a:gd name="connsiteX75" fmla="*/ 434976 w 1125355"/>
              <a:gd name="connsiteY75" fmla="*/ 434881 h 669897"/>
              <a:gd name="connsiteX76" fmla="*/ 409211 w 1125355"/>
              <a:gd name="connsiteY76" fmla="*/ 397219 h 669897"/>
              <a:gd name="connsiteX77" fmla="*/ 327360 w 1125355"/>
              <a:gd name="connsiteY77" fmla="*/ 412719 h 669897"/>
              <a:gd name="connsiteX78" fmla="*/ 309412 w 1125355"/>
              <a:gd name="connsiteY78" fmla="*/ 394975 h 669897"/>
              <a:gd name="connsiteX79" fmla="*/ 236535 w 1125355"/>
              <a:gd name="connsiteY79" fmla="*/ 402725 h 669897"/>
              <a:gd name="connsiteX80" fmla="*/ 169232 w 1125355"/>
              <a:gd name="connsiteY80" fmla="*/ 315232 h 669897"/>
              <a:gd name="connsiteX81" fmla="*/ 160258 w 1125355"/>
              <a:gd name="connsiteY81" fmla="*/ 308569 h 669897"/>
              <a:gd name="connsiteX82" fmla="*/ 23408 w 1125355"/>
              <a:gd name="connsiteY82" fmla="*/ 265332 h 669897"/>
              <a:gd name="connsiteX83" fmla="*/ 974 w 1125355"/>
              <a:gd name="connsiteY83" fmla="*/ 277501 h 669897"/>
              <a:gd name="connsiteX84" fmla="*/ 12191 w 1125355"/>
              <a:gd name="connsiteY84" fmla="*/ 300819 h 669897"/>
              <a:gd name="connsiteX85" fmla="*/ 143398 w 1125355"/>
              <a:gd name="connsiteY85" fmla="*/ 341813 h 669897"/>
              <a:gd name="connsiteX86" fmla="*/ 214100 w 1125355"/>
              <a:gd name="connsiteY86" fmla="*/ 432638 h 669897"/>
              <a:gd name="connsiteX87" fmla="*/ 195065 w 1125355"/>
              <a:gd name="connsiteY87" fmla="*/ 460375 h 669897"/>
              <a:gd name="connsiteX88" fmla="*/ 208526 w 1125355"/>
              <a:gd name="connsiteY88" fmla="*/ 541274 h 669897"/>
              <a:gd name="connsiteX89" fmla="*/ 209613 w 1125355"/>
              <a:gd name="connsiteY89" fmla="*/ 542430 h 669897"/>
              <a:gd name="connsiteX90" fmla="*/ 243265 w 1125355"/>
              <a:gd name="connsiteY90" fmla="*/ 553511 h 669897"/>
              <a:gd name="connsiteX91" fmla="*/ 267943 w 1125355"/>
              <a:gd name="connsiteY91" fmla="*/ 602255 h 669897"/>
              <a:gd name="connsiteX92" fmla="*/ 302682 w 1125355"/>
              <a:gd name="connsiteY92" fmla="*/ 612248 h 669897"/>
              <a:gd name="connsiteX93" fmla="*/ 313899 w 1125355"/>
              <a:gd name="connsiteY93" fmla="*/ 611161 h 669897"/>
              <a:gd name="connsiteX94" fmla="*/ 322873 w 1125355"/>
              <a:gd name="connsiteY94" fmla="*/ 608917 h 669897"/>
              <a:gd name="connsiteX95" fmla="*/ 350882 w 1125355"/>
              <a:gd name="connsiteY95" fmla="*/ 639917 h 669897"/>
              <a:gd name="connsiteX96" fmla="*/ 378891 w 1125355"/>
              <a:gd name="connsiteY96" fmla="*/ 646580 h 669897"/>
              <a:gd name="connsiteX97" fmla="*/ 404724 w 1125355"/>
              <a:gd name="connsiteY97" fmla="*/ 641005 h 669897"/>
              <a:gd name="connsiteX98" fmla="*/ 431645 w 1125355"/>
              <a:gd name="connsiteY98" fmla="*/ 665411 h 669897"/>
              <a:gd name="connsiteX99" fmla="*/ 452992 w 1125355"/>
              <a:gd name="connsiteY99" fmla="*/ 669898 h 669897"/>
              <a:gd name="connsiteX100" fmla="*/ 495617 w 1125355"/>
              <a:gd name="connsiteY100" fmla="*/ 648823 h 669897"/>
              <a:gd name="connsiteX101" fmla="*/ 585354 w 1125355"/>
              <a:gd name="connsiteY101" fmla="*/ 662148 h 669897"/>
              <a:gd name="connsiteX102" fmla="*/ 603302 w 1125355"/>
              <a:gd name="connsiteY102" fmla="*/ 663236 h 669897"/>
              <a:gd name="connsiteX103" fmla="*/ 685221 w 1125355"/>
              <a:gd name="connsiteY103" fmla="*/ 629992 h 669897"/>
              <a:gd name="connsiteX104" fmla="*/ 691951 w 1125355"/>
              <a:gd name="connsiteY104" fmla="*/ 629992 h 669897"/>
              <a:gd name="connsiteX105" fmla="*/ 748037 w 1125355"/>
              <a:gd name="connsiteY105" fmla="*/ 600079 h 669897"/>
              <a:gd name="connsiteX106" fmla="*/ 758099 w 1125355"/>
              <a:gd name="connsiteY106" fmla="*/ 567924 h 669897"/>
              <a:gd name="connsiteX107" fmla="*/ 759254 w 1125355"/>
              <a:gd name="connsiteY107" fmla="*/ 567924 h 669897"/>
              <a:gd name="connsiteX108" fmla="*/ 817584 w 1125355"/>
              <a:gd name="connsiteY108" fmla="*/ 536923 h 669897"/>
              <a:gd name="connsiteX109" fmla="*/ 826557 w 1125355"/>
              <a:gd name="connsiteY109" fmla="*/ 510342 h 669897"/>
              <a:gd name="connsiteX110" fmla="*/ 831044 w 1125355"/>
              <a:gd name="connsiteY110" fmla="*/ 510342 h 669897"/>
              <a:gd name="connsiteX111" fmla="*/ 885974 w 1125355"/>
              <a:gd name="connsiteY111" fmla="*/ 481517 h 669897"/>
              <a:gd name="connsiteX112" fmla="*/ 894948 w 1125355"/>
              <a:gd name="connsiteY112" fmla="*/ 432774 h 669897"/>
              <a:gd name="connsiteX113" fmla="*/ 892705 w 1125355"/>
              <a:gd name="connsiteY113" fmla="*/ 426179 h 669897"/>
              <a:gd name="connsiteX114" fmla="*/ 976867 w 1125355"/>
              <a:gd name="connsiteY114" fmla="*/ 336442 h 669897"/>
              <a:gd name="connsiteX115" fmla="*/ 1111405 w 1125355"/>
              <a:gd name="connsiteY115" fmla="*/ 301023 h 669897"/>
              <a:gd name="connsiteX116" fmla="*/ 1124866 w 1125355"/>
              <a:gd name="connsiteY116" fmla="*/ 278861 h 669897"/>
              <a:gd name="connsiteX117" fmla="*/ 261212 w 1125355"/>
              <a:gd name="connsiteY117" fmla="*/ 509322 h 669897"/>
              <a:gd name="connsiteX118" fmla="*/ 247752 w 1125355"/>
              <a:gd name="connsiteY118" fmla="*/ 517072 h 669897"/>
              <a:gd name="connsiteX119" fmla="*/ 230960 w 1125355"/>
              <a:gd name="connsiteY119" fmla="*/ 512654 h 669897"/>
              <a:gd name="connsiteX120" fmla="*/ 229804 w 1125355"/>
              <a:gd name="connsiteY120" fmla="*/ 512654 h 669897"/>
              <a:gd name="connsiteX121" fmla="*/ 225317 w 1125355"/>
              <a:gd name="connsiteY121" fmla="*/ 481653 h 669897"/>
              <a:gd name="connsiteX122" fmla="*/ 260057 w 1125355"/>
              <a:gd name="connsiteY122" fmla="*/ 431822 h 669897"/>
              <a:gd name="connsiteX123" fmla="*/ 278004 w 1125355"/>
              <a:gd name="connsiteY123" fmla="*/ 422984 h 669897"/>
              <a:gd name="connsiteX124" fmla="*/ 290309 w 1125355"/>
              <a:gd name="connsiteY124" fmla="*/ 426315 h 669897"/>
              <a:gd name="connsiteX125" fmla="*/ 300438 w 1125355"/>
              <a:gd name="connsiteY125" fmla="*/ 440660 h 669897"/>
              <a:gd name="connsiteX126" fmla="*/ 298195 w 1125355"/>
              <a:gd name="connsiteY126" fmla="*/ 456160 h 669897"/>
              <a:gd name="connsiteX127" fmla="*/ 261212 w 1125355"/>
              <a:gd name="connsiteY127" fmla="*/ 509390 h 669897"/>
              <a:gd name="connsiteX128" fmla="*/ 329603 w 1125355"/>
              <a:gd name="connsiteY128" fmla="*/ 554735 h 669897"/>
              <a:gd name="connsiteX129" fmla="*/ 327360 w 1125355"/>
              <a:gd name="connsiteY129" fmla="*/ 559154 h 669897"/>
              <a:gd name="connsiteX130" fmla="*/ 321785 w 1125355"/>
              <a:gd name="connsiteY130" fmla="*/ 566904 h 669897"/>
              <a:gd name="connsiteX131" fmla="*/ 307237 w 1125355"/>
              <a:gd name="connsiteY131" fmla="*/ 575742 h 669897"/>
              <a:gd name="connsiteX132" fmla="*/ 289289 w 1125355"/>
              <a:gd name="connsiteY132" fmla="*/ 572410 h 669897"/>
              <a:gd name="connsiteX133" fmla="*/ 283715 w 1125355"/>
              <a:gd name="connsiteY133" fmla="*/ 540255 h 669897"/>
              <a:gd name="connsiteX134" fmla="*/ 291533 w 1125355"/>
              <a:gd name="connsiteY134" fmla="*/ 530261 h 669897"/>
              <a:gd name="connsiteX135" fmla="*/ 292688 w 1125355"/>
              <a:gd name="connsiteY135" fmla="*/ 528018 h 669897"/>
              <a:gd name="connsiteX136" fmla="*/ 327428 w 1125355"/>
              <a:gd name="connsiteY136" fmla="*/ 477099 h 669897"/>
              <a:gd name="connsiteX137" fmla="*/ 328583 w 1125355"/>
              <a:gd name="connsiteY137" fmla="*/ 475943 h 669897"/>
              <a:gd name="connsiteX138" fmla="*/ 357748 w 1125355"/>
              <a:gd name="connsiteY138" fmla="*/ 433862 h 669897"/>
              <a:gd name="connsiteX139" fmla="*/ 389156 w 1125355"/>
              <a:gd name="connsiteY139" fmla="*/ 427199 h 669897"/>
              <a:gd name="connsiteX140" fmla="*/ 399285 w 1125355"/>
              <a:gd name="connsiteY140" fmla="*/ 441544 h 669897"/>
              <a:gd name="connsiteX141" fmla="*/ 395886 w 1125355"/>
              <a:gd name="connsiteY141" fmla="*/ 459287 h 669897"/>
              <a:gd name="connsiteX142" fmla="*/ 385825 w 1125355"/>
              <a:gd name="connsiteY142" fmla="*/ 473699 h 669897"/>
              <a:gd name="connsiteX143" fmla="*/ 384669 w 1125355"/>
              <a:gd name="connsiteY143" fmla="*/ 474855 h 669897"/>
              <a:gd name="connsiteX144" fmla="*/ 329739 w 1125355"/>
              <a:gd name="connsiteY144" fmla="*/ 554599 h 669897"/>
              <a:gd name="connsiteX145" fmla="*/ 408123 w 1125355"/>
              <a:gd name="connsiteY145" fmla="*/ 584647 h 669897"/>
              <a:gd name="connsiteX146" fmla="*/ 405880 w 1125355"/>
              <a:gd name="connsiteY146" fmla="*/ 589134 h 669897"/>
              <a:gd name="connsiteX147" fmla="*/ 397994 w 1125355"/>
              <a:gd name="connsiteY147" fmla="*/ 601303 h 669897"/>
              <a:gd name="connsiteX148" fmla="*/ 367741 w 1125355"/>
              <a:gd name="connsiteY148" fmla="*/ 607898 h 669897"/>
              <a:gd name="connsiteX149" fmla="*/ 356524 w 1125355"/>
              <a:gd name="connsiteY149" fmla="*/ 593553 h 669897"/>
              <a:gd name="connsiteX150" fmla="*/ 357680 w 1125355"/>
              <a:gd name="connsiteY150" fmla="*/ 579141 h 669897"/>
              <a:gd name="connsiteX151" fmla="*/ 415941 w 1125355"/>
              <a:gd name="connsiteY151" fmla="*/ 494978 h 669897"/>
              <a:gd name="connsiteX152" fmla="*/ 430557 w 1125355"/>
              <a:gd name="connsiteY152" fmla="*/ 486140 h 669897"/>
              <a:gd name="connsiteX153" fmla="*/ 433889 w 1125355"/>
              <a:gd name="connsiteY153" fmla="*/ 486140 h 669897"/>
              <a:gd name="connsiteX154" fmla="*/ 448437 w 1125355"/>
              <a:gd name="connsiteY154" fmla="*/ 490627 h 669897"/>
              <a:gd name="connsiteX155" fmla="*/ 452924 w 1125355"/>
              <a:gd name="connsiteY155" fmla="*/ 521627 h 669897"/>
              <a:gd name="connsiteX156" fmla="*/ 436064 w 1125355"/>
              <a:gd name="connsiteY156" fmla="*/ 544945 h 669897"/>
              <a:gd name="connsiteX157" fmla="*/ 434908 w 1125355"/>
              <a:gd name="connsiteY157" fmla="*/ 547121 h 669897"/>
              <a:gd name="connsiteX158" fmla="*/ 407987 w 1125355"/>
              <a:gd name="connsiteY158" fmla="*/ 584783 h 669897"/>
              <a:gd name="connsiteX159" fmla="*/ 494461 w 1125355"/>
              <a:gd name="connsiteY159" fmla="*/ 586891 h 669897"/>
              <a:gd name="connsiteX160" fmla="*/ 467540 w 1125355"/>
              <a:gd name="connsiteY160" fmla="*/ 625709 h 669897"/>
              <a:gd name="connsiteX161" fmla="*/ 446261 w 1125355"/>
              <a:gd name="connsiteY161" fmla="*/ 631216 h 669897"/>
              <a:gd name="connsiteX162" fmla="*/ 436132 w 1125355"/>
              <a:gd name="connsiteY162" fmla="*/ 620134 h 669897"/>
              <a:gd name="connsiteX163" fmla="*/ 436132 w 1125355"/>
              <a:gd name="connsiteY163" fmla="*/ 609053 h 669897"/>
              <a:gd name="connsiteX164" fmla="*/ 466384 w 1125355"/>
              <a:gd name="connsiteY164" fmla="*/ 565816 h 669897"/>
              <a:gd name="connsiteX165" fmla="*/ 477602 w 1125355"/>
              <a:gd name="connsiteY165" fmla="*/ 560242 h 669897"/>
              <a:gd name="connsiteX166" fmla="*/ 491062 w 1125355"/>
              <a:gd name="connsiteY166" fmla="*/ 563573 h 669897"/>
              <a:gd name="connsiteX167" fmla="*/ 494393 w 1125355"/>
              <a:gd name="connsiteY167" fmla="*/ 586823 h 66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1125355" h="669897">
                <a:moveTo>
                  <a:pt x="1124730" y="278861"/>
                </a:moveTo>
                <a:cubicBezTo>
                  <a:pt x="1121399" y="268867"/>
                  <a:pt x="1111269" y="263361"/>
                  <a:pt x="1102296" y="265536"/>
                </a:cubicBezTo>
                <a:lnTo>
                  <a:pt x="962115" y="302111"/>
                </a:lnTo>
                <a:cubicBezTo>
                  <a:pt x="958716" y="303199"/>
                  <a:pt x="955385" y="305442"/>
                  <a:pt x="953141" y="307685"/>
                </a:cubicBezTo>
                <a:lnTo>
                  <a:pt x="871290" y="395179"/>
                </a:lnTo>
                <a:cubicBezTo>
                  <a:pt x="869047" y="394092"/>
                  <a:pt x="867959" y="392936"/>
                  <a:pt x="866803" y="391848"/>
                </a:cubicBezTo>
                <a:lnTo>
                  <a:pt x="576381" y="206799"/>
                </a:lnTo>
                <a:cubicBezTo>
                  <a:pt x="561832" y="196805"/>
                  <a:pt x="541641" y="195718"/>
                  <a:pt x="525937" y="204556"/>
                </a:cubicBezTo>
                <a:lnTo>
                  <a:pt x="391331" y="273218"/>
                </a:lnTo>
                <a:cubicBezTo>
                  <a:pt x="386845" y="276549"/>
                  <a:pt x="381202" y="275462"/>
                  <a:pt x="376783" y="272130"/>
                </a:cubicBezTo>
                <a:cubicBezTo>
                  <a:pt x="374540" y="269955"/>
                  <a:pt x="372296" y="267712"/>
                  <a:pt x="371208" y="263293"/>
                </a:cubicBezTo>
                <a:cubicBezTo>
                  <a:pt x="371208" y="259961"/>
                  <a:pt x="372296" y="256630"/>
                  <a:pt x="374540" y="254455"/>
                </a:cubicBezTo>
                <a:lnTo>
                  <a:pt x="437356" y="172468"/>
                </a:lnTo>
                <a:cubicBezTo>
                  <a:pt x="448573" y="158055"/>
                  <a:pt x="464277" y="149217"/>
                  <a:pt x="481069" y="145818"/>
                </a:cubicBezTo>
                <a:lnTo>
                  <a:pt x="556190" y="132562"/>
                </a:lnTo>
                <a:cubicBezTo>
                  <a:pt x="596571" y="124812"/>
                  <a:pt x="638041" y="124812"/>
                  <a:pt x="679511" y="133649"/>
                </a:cubicBezTo>
                <a:lnTo>
                  <a:pt x="758031" y="150237"/>
                </a:lnTo>
                <a:cubicBezTo>
                  <a:pt x="768092" y="152413"/>
                  <a:pt x="778222" y="151325"/>
                  <a:pt x="787195" y="147994"/>
                </a:cubicBezTo>
                <a:lnTo>
                  <a:pt x="791682" y="145750"/>
                </a:lnTo>
                <a:lnTo>
                  <a:pt x="948654" y="32763"/>
                </a:lnTo>
                <a:cubicBezTo>
                  <a:pt x="956540" y="27188"/>
                  <a:pt x="958716" y="16107"/>
                  <a:pt x="953141" y="7269"/>
                </a:cubicBezTo>
                <a:cubicBezTo>
                  <a:pt x="946411" y="-481"/>
                  <a:pt x="935194" y="-2724"/>
                  <a:pt x="927376" y="3938"/>
                </a:cubicBezTo>
                <a:lnTo>
                  <a:pt x="771491" y="114750"/>
                </a:lnTo>
                <a:lnTo>
                  <a:pt x="765849" y="114750"/>
                </a:lnTo>
                <a:lnTo>
                  <a:pt x="686241" y="98162"/>
                </a:lnTo>
                <a:cubicBezTo>
                  <a:pt x="641372" y="88237"/>
                  <a:pt x="594260" y="88237"/>
                  <a:pt x="549391" y="97075"/>
                </a:cubicBezTo>
                <a:lnTo>
                  <a:pt x="474270" y="110399"/>
                </a:lnTo>
                <a:cubicBezTo>
                  <a:pt x="454079" y="113730"/>
                  <a:pt x="436132" y="123724"/>
                  <a:pt x="420428" y="136981"/>
                </a:cubicBezTo>
                <a:lnTo>
                  <a:pt x="350882" y="125899"/>
                </a:lnTo>
                <a:lnTo>
                  <a:pt x="348638" y="125899"/>
                </a:lnTo>
                <a:lnTo>
                  <a:pt x="197240" y="4006"/>
                </a:lnTo>
                <a:cubicBezTo>
                  <a:pt x="189422" y="-2588"/>
                  <a:pt x="178205" y="-413"/>
                  <a:pt x="171475" y="7337"/>
                </a:cubicBezTo>
                <a:cubicBezTo>
                  <a:pt x="164745" y="15087"/>
                  <a:pt x="165832" y="26169"/>
                  <a:pt x="173718" y="32831"/>
                </a:cubicBezTo>
                <a:lnTo>
                  <a:pt x="327360" y="154656"/>
                </a:lnTo>
                <a:lnTo>
                  <a:pt x="330691" y="156900"/>
                </a:lnTo>
                <a:cubicBezTo>
                  <a:pt x="335178" y="160231"/>
                  <a:pt x="340820" y="161318"/>
                  <a:pt x="345307" y="162406"/>
                </a:cubicBezTo>
                <a:lnTo>
                  <a:pt x="393507" y="170156"/>
                </a:lnTo>
                <a:lnTo>
                  <a:pt x="345307" y="232225"/>
                </a:lnTo>
                <a:cubicBezTo>
                  <a:pt x="336333" y="242218"/>
                  <a:pt x="332934" y="255475"/>
                  <a:pt x="335178" y="268799"/>
                </a:cubicBezTo>
                <a:cubicBezTo>
                  <a:pt x="337421" y="282056"/>
                  <a:pt x="344151" y="293205"/>
                  <a:pt x="354213" y="302043"/>
                </a:cubicBezTo>
                <a:cubicBezTo>
                  <a:pt x="369917" y="313124"/>
                  <a:pt x="391195" y="315367"/>
                  <a:pt x="408055" y="306462"/>
                </a:cubicBezTo>
                <a:lnTo>
                  <a:pt x="542593" y="236643"/>
                </a:lnTo>
                <a:cubicBezTo>
                  <a:pt x="547080" y="234400"/>
                  <a:pt x="552655" y="234400"/>
                  <a:pt x="556054" y="236643"/>
                </a:cubicBezTo>
                <a:lnTo>
                  <a:pt x="846544" y="422780"/>
                </a:lnTo>
                <a:cubicBezTo>
                  <a:pt x="853275" y="427267"/>
                  <a:pt x="856606" y="432774"/>
                  <a:pt x="858917" y="440524"/>
                </a:cubicBezTo>
                <a:cubicBezTo>
                  <a:pt x="860005" y="448274"/>
                  <a:pt x="858917" y="454936"/>
                  <a:pt x="854430" y="461599"/>
                </a:cubicBezTo>
                <a:cubicBezTo>
                  <a:pt x="846544" y="473767"/>
                  <a:pt x="829752" y="478186"/>
                  <a:pt x="816292" y="470436"/>
                </a:cubicBezTo>
                <a:lnTo>
                  <a:pt x="659320" y="377368"/>
                </a:lnTo>
                <a:cubicBezTo>
                  <a:pt x="650346" y="372881"/>
                  <a:pt x="639129" y="375124"/>
                  <a:pt x="634642" y="384030"/>
                </a:cubicBezTo>
                <a:cubicBezTo>
                  <a:pt x="629067" y="392868"/>
                  <a:pt x="632398" y="403949"/>
                  <a:pt x="640284" y="408368"/>
                </a:cubicBezTo>
                <a:lnTo>
                  <a:pt x="765849" y="482605"/>
                </a:lnTo>
                <a:lnTo>
                  <a:pt x="781553" y="491443"/>
                </a:lnTo>
                <a:cubicBezTo>
                  <a:pt x="784884" y="494774"/>
                  <a:pt x="788283" y="498105"/>
                  <a:pt x="789439" y="503612"/>
                </a:cubicBezTo>
                <a:cubicBezTo>
                  <a:pt x="790526" y="508031"/>
                  <a:pt x="789439" y="512450"/>
                  <a:pt x="787195" y="516869"/>
                </a:cubicBezTo>
                <a:cubicBezTo>
                  <a:pt x="777066" y="531281"/>
                  <a:pt x="758031" y="535700"/>
                  <a:pt x="743414" y="527950"/>
                </a:cubicBezTo>
                <a:lnTo>
                  <a:pt x="620094" y="461463"/>
                </a:lnTo>
                <a:cubicBezTo>
                  <a:pt x="611120" y="457044"/>
                  <a:pt x="601058" y="460375"/>
                  <a:pt x="595416" y="469213"/>
                </a:cubicBezTo>
                <a:cubicBezTo>
                  <a:pt x="590929" y="478050"/>
                  <a:pt x="594260" y="489132"/>
                  <a:pt x="603234" y="493618"/>
                </a:cubicBezTo>
                <a:lnTo>
                  <a:pt x="691815" y="541274"/>
                </a:lnTo>
                <a:lnTo>
                  <a:pt x="713162" y="554599"/>
                </a:lnTo>
                <a:cubicBezTo>
                  <a:pt x="717649" y="556842"/>
                  <a:pt x="719892" y="561261"/>
                  <a:pt x="720980" y="565680"/>
                </a:cubicBezTo>
                <a:cubicBezTo>
                  <a:pt x="722136" y="570167"/>
                  <a:pt x="720980" y="574518"/>
                  <a:pt x="717649" y="579005"/>
                </a:cubicBezTo>
                <a:lnTo>
                  <a:pt x="717649" y="580093"/>
                </a:lnTo>
                <a:cubicBezTo>
                  <a:pt x="708675" y="592261"/>
                  <a:pt x="691883" y="597836"/>
                  <a:pt x="678423" y="590086"/>
                </a:cubicBezTo>
                <a:lnTo>
                  <a:pt x="583111" y="542430"/>
                </a:lnTo>
                <a:cubicBezTo>
                  <a:pt x="574137" y="538011"/>
                  <a:pt x="562920" y="541274"/>
                  <a:pt x="558433" y="550180"/>
                </a:cubicBezTo>
                <a:cubicBezTo>
                  <a:pt x="553946" y="560106"/>
                  <a:pt x="557277" y="570099"/>
                  <a:pt x="566251" y="575606"/>
                </a:cubicBezTo>
                <a:lnTo>
                  <a:pt x="645859" y="614424"/>
                </a:lnTo>
                <a:cubicBezTo>
                  <a:pt x="628999" y="624417"/>
                  <a:pt x="609964" y="628836"/>
                  <a:pt x="590861" y="625505"/>
                </a:cubicBezTo>
                <a:lnTo>
                  <a:pt x="519071" y="615512"/>
                </a:lnTo>
                <a:lnTo>
                  <a:pt x="524646" y="607762"/>
                </a:lnTo>
                <a:cubicBezTo>
                  <a:pt x="540350" y="585599"/>
                  <a:pt x="535863" y="553511"/>
                  <a:pt x="514584" y="535768"/>
                </a:cubicBezTo>
                <a:cubicBezTo>
                  <a:pt x="507854" y="530193"/>
                  <a:pt x="500036" y="526930"/>
                  <a:pt x="491062" y="524687"/>
                </a:cubicBezTo>
                <a:cubicBezTo>
                  <a:pt x="497792" y="502524"/>
                  <a:pt x="491062" y="478186"/>
                  <a:pt x="472027" y="462618"/>
                </a:cubicBezTo>
                <a:cubicBezTo>
                  <a:pt x="461898" y="453780"/>
                  <a:pt x="449593" y="449294"/>
                  <a:pt x="436132" y="449294"/>
                </a:cubicBezTo>
                <a:cubicBezTo>
                  <a:pt x="436132" y="444875"/>
                  <a:pt x="436132" y="439300"/>
                  <a:pt x="434976" y="434881"/>
                </a:cubicBezTo>
                <a:cubicBezTo>
                  <a:pt x="431645" y="419381"/>
                  <a:pt x="422603" y="406057"/>
                  <a:pt x="409211" y="397219"/>
                </a:cubicBezTo>
                <a:cubicBezTo>
                  <a:pt x="382290" y="379475"/>
                  <a:pt x="346395" y="386138"/>
                  <a:pt x="327360" y="412719"/>
                </a:cubicBezTo>
                <a:cubicBezTo>
                  <a:pt x="322873" y="406057"/>
                  <a:pt x="317230" y="399462"/>
                  <a:pt x="309412" y="394975"/>
                </a:cubicBezTo>
                <a:cubicBezTo>
                  <a:pt x="285822" y="380563"/>
                  <a:pt x="255570" y="383894"/>
                  <a:pt x="236535" y="402725"/>
                </a:cubicBezTo>
                <a:lnTo>
                  <a:pt x="169232" y="315232"/>
                </a:lnTo>
                <a:cubicBezTo>
                  <a:pt x="166988" y="311900"/>
                  <a:pt x="164745" y="309657"/>
                  <a:pt x="160258" y="308569"/>
                </a:cubicBezTo>
                <a:lnTo>
                  <a:pt x="23408" y="265332"/>
                </a:lnTo>
                <a:cubicBezTo>
                  <a:pt x="14435" y="263157"/>
                  <a:pt x="4373" y="267576"/>
                  <a:pt x="974" y="277501"/>
                </a:cubicBezTo>
                <a:cubicBezTo>
                  <a:pt x="-2357" y="287495"/>
                  <a:pt x="3218" y="297420"/>
                  <a:pt x="12191" y="300819"/>
                </a:cubicBezTo>
                <a:lnTo>
                  <a:pt x="143398" y="341813"/>
                </a:lnTo>
                <a:lnTo>
                  <a:pt x="214100" y="432638"/>
                </a:lnTo>
                <a:lnTo>
                  <a:pt x="195065" y="460375"/>
                </a:lnTo>
                <a:cubicBezTo>
                  <a:pt x="176030" y="486956"/>
                  <a:pt x="182692" y="523531"/>
                  <a:pt x="208526" y="541274"/>
                </a:cubicBezTo>
                <a:lnTo>
                  <a:pt x="209613" y="542430"/>
                </a:lnTo>
                <a:cubicBezTo>
                  <a:pt x="219743" y="549092"/>
                  <a:pt x="230960" y="553511"/>
                  <a:pt x="243265" y="553511"/>
                </a:cubicBezTo>
                <a:cubicBezTo>
                  <a:pt x="243265" y="572343"/>
                  <a:pt x="252239" y="590086"/>
                  <a:pt x="267943" y="602255"/>
                </a:cubicBezTo>
                <a:cubicBezTo>
                  <a:pt x="278072" y="608849"/>
                  <a:pt x="290377" y="612248"/>
                  <a:pt x="302682" y="612248"/>
                </a:cubicBezTo>
                <a:cubicBezTo>
                  <a:pt x="306013" y="612248"/>
                  <a:pt x="309412" y="612248"/>
                  <a:pt x="313899" y="611161"/>
                </a:cubicBezTo>
                <a:cubicBezTo>
                  <a:pt x="317230" y="611161"/>
                  <a:pt x="319542" y="610073"/>
                  <a:pt x="322873" y="608917"/>
                </a:cubicBezTo>
                <a:cubicBezTo>
                  <a:pt x="328447" y="622242"/>
                  <a:pt x="337421" y="633323"/>
                  <a:pt x="350882" y="639917"/>
                </a:cubicBezTo>
                <a:cubicBezTo>
                  <a:pt x="359855" y="644404"/>
                  <a:pt x="368829" y="646580"/>
                  <a:pt x="378891" y="646580"/>
                </a:cubicBezTo>
                <a:cubicBezTo>
                  <a:pt x="387864" y="646580"/>
                  <a:pt x="396838" y="644404"/>
                  <a:pt x="404724" y="641005"/>
                </a:cubicBezTo>
                <a:cubicBezTo>
                  <a:pt x="410299" y="652086"/>
                  <a:pt x="420428" y="659836"/>
                  <a:pt x="431645" y="665411"/>
                </a:cubicBezTo>
                <a:cubicBezTo>
                  <a:pt x="438375" y="667654"/>
                  <a:pt x="446261" y="669898"/>
                  <a:pt x="452992" y="669898"/>
                </a:cubicBezTo>
                <a:cubicBezTo>
                  <a:pt x="469784" y="669898"/>
                  <a:pt x="485488" y="662148"/>
                  <a:pt x="495617" y="648823"/>
                </a:cubicBezTo>
                <a:lnTo>
                  <a:pt x="585354" y="662148"/>
                </a:lnTo>
                <a:cubicBezTo>
                  <a:pt x="590929" y="663236"/>
                  <a:pt x="597727" y="663236"/>
                  <a:pt x="603302" y="663236"/>
                </a:cubicBezTo>
                <a:cubicBezTo>
                  <a:pt x="633554" y="663236"/>
                  <a:pt x="663874" y="650999"/>
                  <a:pt x="685221" y="629992"/>
                </a:cubicBezTo>
                <a:lnTo>
                  <a:pt x="691951" y="629992"/>
                </a:lnTo>
                <a:cubicBezTo>
                  <a:pt x="714386" y="629992"/>
                  <a:pt x="735732" y="618911"/>
                  <a:pt x="748037" y="600079"/>
                </a:cubicBezTo>
                <a:cubicBezTo>
                  <a:pt x="754767" y="591242"/>
                  <a:pt x="758099" y="579005"/>
                  <a:pt x="758099" y="567924"/>
                </a:cubicBezTo>
                <a:lnTo>
                  <a:pt x="759254" y="567924"/>
                </a:lnTo>
                <a:cubicBezTo>
                  <a:pt x="781689" y="567924"/>
                  <a:pt x="804123" y="556842"/>
                  <a:pt x="817584" y="536923"/>
                </a:cubicBezTo>
                <a:cubicBezTo>
                  <a:pt x="823158" y="529173"/>
                  <a:pt x="826557" y="520336"/>
                  <a:pt x="826557" y="510342"/>
                </a:cubicBezTo>
                <a:lnTo>
                  <a:pt x="831044" y="510342"/>
                </a:lnTo>
                <a:cubicBezTo>
                  <a:pt x="852323" y="510342"/>
                  <a:pt x="872514" y="500349"/>
                  <a:pt x="885974" y="481517"/>
                </a:cubicBezTo>
                <a:cubicBezTo>
                  <a:pt x="894948" y="467105"/>
                  <a:pt x="898279" y="450517"/>
                  <a:pt x="894948" y="432774"/>
                </a:cubicBezTo>
                <a:cubicBezTo>
                  <a:pt x="894948" y="430598"/>
                  <a:pt x="893860" y="428355"/>
                  <a:pt x="892705" y="426179"/>
                </a:cubicBezTo>
                <a:lnTo>
                  <a:pt x="976867" y="336442"/>
                </a:lnTo>
                <a:lnTo>
                  <a:pt x="1111405" y="301023"/>
                </a:lnTo>
                <a:cubicBezTo>
                  <a:pt x="1121467" y="298780"/>
                  <a:pt x="1127109" y="288854"/>
                  <a:pt x="1124866" y="278861"/>
                </a:cubicBezTo>
                <a:close/>
                <a:moveTo>
                  <a:pt x="261212" y="509322"/>
                </a:moveTo>
                <a:cubicBezTo>
                  <a:pt x="257881" y="512654"/>
                  <a:pt x="253394" y="515917"/>
                  <a:pt x="247752" y="517072"/>
                </a:cubicBezTo>
                <a:cubicBezTo>
                  <a:pt x="242177" y="518228"/>
                  <a:pt x="236535" y="515985"/>
                  <a:pt x="230960" y="512654"/>
                </a:cubicBezTo>
                <a:lnTo>
                  <a:pt x="229804" y="512654"/>
                </a:lnTo>
                <a:cubicBezTo>
                  <a:pt x="219743" y="504904"/>
                  <a:pt x="217499" y="491579"/>
                  <a:pt x="225317" y="481653"/>
                </a:cubicBezTo>
                <a:lnTo>
                  <a:pt x="260057" y="431822"/>
                </a:lnTo>
                <a:cubicBezTo>
                  <a:pt x="264543" y="426315"/>
                  <a:pt x="271274" y="422984"/>
                  <a:pt x="278004" y="422984"/>
                </a:cubicBezTo>
                <a:cubicBezTo>
                  <a:pt x="282491" y="422984"/>
                  <a:pt x="285822" y="424072"/>
                  <a:pt x="290309" y="426315"/>
                </a:cubicBezTo>
                <a:cubicBezTo>
                  <a:pt x="295884" y="429647"/>
                  <a:pt x="299283" y="434065"/>
                  <a:pt x="300438" y="440660"/>
                </a:cubicBezTo>
                <a:cubicBezTo>
                  <a:pt x="301526" y="446234"/>
                  <a:pt x="300438" y="451741"/>
                  <a:pt x="298195" y="456160"/>
                </a:cubicBezTo>
                <a:lnTo>
                  <a:pt x="261212" y="509390"/>
                </a:lnTo>
                <a:close/>
                <a:moveTo>
                  <a:pt x="329603" y="554735"/>
                </a:moveTo>
                <a:lnTo>
                  <a:pt x="327360" y="559154"/>
                </a:lnTo>
                <a:lnTo>
                  <a:pt x="321785" y="566904"/>
                </a:lnTo>
                <a:cubicBezTo>
                  <a:pt x="318454" y="571323"/>
                  <a:pt x="312811" y="574654"/>
                  <a:pt x="307237" y="575742"/>
                </a:cubicBezTo>
                <a:cubicBezTo>
                  <a:pt x="300506" y="576897"/>
                  <a:pt x="294864" y="575742"/>
                  <a:pt x="289289" y="572410"/>
                </a:cubicBezTo>
                <a:cubicBezTo>
                  <a:pt x="279228" y="564660"/>
                  <a:pt x="276984" y="551404"/>
                  <a:pt x="283715" y="540255"/>
                </a:cubicBezTo>
                <a:lnTo>
                  <a:pt x="291533" y="530261"/>
                </a:lnTo>
                <a:lnTo>
                  <a:pt x="292688" y="528018"/>
                </a:lnTo>
                <a:cubicBezTo>
                  <a:pt x="303905" y="512518"/>
                  <a:pt x="316278" y="493686"/>
                  <a:pt x="327428" y="477099"/>
                </a:cubicBezTo>
                <a:lnTo>
                  <a:pt x="328583" y="475943"/>
                </a:lnTo>
                <a:lnTo>
                  <a:pt x="357748" y="433862"/>
                </a:lnTo>
                <a:cubicBezTo>
                  <a:pt x="364478" y="423868"/>
                  <a:pt x="379026" y="420537"/>
                  <a:pt x="389156" y="427199"/>
                </a:cubicBezTo>
                <a:cubicBezTo>
                  <a:pt x="394731" y="430530"/>
                  <a:pt x="398130" y="436037"/>
                  <a:pt x="399285" y="441544"/>
                </a:cubicBezTo>
                <a:cubicBezTo>
                  <a:pt x="400373" y="448206"/>
                  <a:pt x="399285" y="453712"/>
                  <a:pt x="395886" y="459287"/>
                </a:cubicBezTo>
                <a:lnTo>
                  <a:pt x="385825" y="473699"/>
                </a:lnTo>
                <a:lnTo>
                  <a:pt x="384669" y="474855"/>
                </a:lnTo>
                <a:lnTo>
                  <a:pt x="329739" y="554599"/>
                </a:lnTo>
                <a:close/>
                <a:moveTo>
                  <a:pt x="408123" y="584647"/>
                </a:moveTo>
                <a:lnTo>
                  <a:pt x="405880" y="589134"/>
                </a:lnTo>
                <a:lnTo>
                  <a:pt x="397994" y="601303"/>
                </a:lnTo>
                <a:cubicBezTo>
                  <a:pt x="391263" y="610141"/>
                  <a:pt x="377803" y="613472"/>
                  <a:pt x="367741" y="607898"/>
                </a:cubicBezTo>
                <a:cubicBezTo>
                  <a:pt x="362099" y="604566"/>
                  <a:pt x="357680" y="600148"/>
                  <a:pt x="356524" y="593553"/>
                </a:cubicBezTo>
                <a:cubicBezTo>
                  <a:pt x="355436" y="589134"/>
                  <a:pt x="355436" y="583560"/>
                  <a:pt x="357680" y="579141"/>
                </a:cubicBezTo>
                <a:lnTo>
                  <a:pt x="415941" y="494978"/>
                </a:lnTo>
                <a:cubicBezTo>
                  <a:pt x="419272" y="490559"/>
                  <a:pt x="424915" y="487228"/>
                  <a:pt x="430557" y="486140"/>
                </a:cubicBezTo>
                <a:lnTo>
                  <a:pt x="433889" y="486140"/>
                </a:lnTo>
                <a:cubicBezTo>
                  <a:pt x="439463" y="486140"/>
                  <a:pt x="443950" y="487228"/>
                  <a:pt x="448437" y="490627"/>
                </a:cubicBezTo>
                <a:cubicBezTo>
                  <a:pt x="457411" y="498377"/>
                  <a:pt x="459654" y="511634"/>
                  <a:pt x="452924" y="521627"/>
                </a:cubicBezTo>
                <a:lnTo>
                  <a:pt x="436064" y="544945"/>
                </a:lnTo>
                <a:lnTo>
                  <a:pt x="434908" y="547121"/>
                </a:lnTo>
                <a:lnTo>
                  <a:pt x="407987" y="584783"/>
                </a:lnTo>
                <a:close/>
                <a:moveTo>
                  <a:pt x="494461" y="586891"/>
                </a:moveTo>
                <a:lnTo>
                  <a:pt x="467540" y="625709"/>
                </a:lnTo>
                <a:cubicBezTo>
                  <a:pt x="461898" y="632371"/>
                  <a:pt x="454079" y="634547"/>
                  <a:pt x="446261" y="631216"/>
                </a:cubicBezTo>
                <a:cubicBezTo>
                  <a:pt x="441775" y="630128"/>
                  <a:pt x="437288" y="625709"/>
                  <a:pt x="436132" y="620134"/>
                </a:cubicBezTo>
                <a:cubicBezTo>
                  <a:pt x="434976" y="616803"/>
                  <a:pt x="434976" y="613472"/>
                  <a:pt x="436132" y="609053"/>
                </a:cubicBezTo>
                <a:lnTo>
                  <a:pt x="466384" y="565816"/>
                </a:lnTo>
                <a:cubicBezTo>
                  <a:pt x="469716" y="562485"/>
                  <a:pt x="473115" y="560242"/>
                  <a:pt x="477602" y="560242"/>
                </a:cubicBezTo>
                <a:cubicBezTo>
                  <a:pt x="482088" y="559154"/>
                  <a:pt x="486575" y="561397"/>
                  <a:pt x="491062" y="563573"/>
                </a:cubicBezTo>
                <a:cubicBezTo>
                  <a:pt x="497792" y="570235"/>
                  <a:pt x="498880" y="580161"/>
                  <a:pt x="494393" y="586823"/>
                </a:cubicBezTo>
                <a:close/>
              </a:path>
            </a:pathLst>
          </a:custGeom>
          <a:solidFill>
            <a:srgbClr val="0BBBEF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63" name="Graphique 223">
            <a:extLst>
              <a:ext uri="{FF2B5EF4-FFF2-40B4-BE49-F238E27FC236}">
                <a16:creationId xmlns:a16="http://schemas.microsoft.com/office/drawing/2014/main" id="{DB245A03-684F-D644-A055-8ED125090E6A}"/>
              </a:ext>
            </a:extLst>
          </p:cNvPr>
          <p:cNvGrpSpPr/>
          <p:nvPr/>
        </p:nvGrpSpPr>
        <p:grpSpPr>
          <a:xfrm>
            <a:off x="8988245" y="955959"/>
            <a:ext cx="1162506" cy="1162506"/>
            <a:chOff x="8988245" y="955959"/>
            <a:chExt cx="1162506" cy="1162506"/>
          </a:xfrm>
        </p:grpSpPr>
        <p:sp>
          <p:nvSpPr>
            <p:cNvPr id="464" name="Forme libre 463">
              <a:extLst>
                <a:ext uri="{FF2B5EF4-FFF2-40B4-BE49-F238E27FC236}">
                  <a16:creationId xmlns:a16="http://schemas.microsoft.com/office/drawing/2014/main" id="{4196E7FA-6F96-804A-964D-4F4B6D3E612B}"/>
                </a:ext>
              </a:extLst>
            </p:cNvPr>
            <p:cNvSpPr/>
            <p:nvPr/>
          </p:nvSpPr>
          <p:spPr>
            <a:xfrm>
              <a:off x="9201778" y="1217025"/>
              <a:ext cx="737273" cy="748613"/>
            </a:xfrm>
            <a:custGeom>
              <a:avLst/>
              <a:gdLst>
                <a:gd name="connsiteX0" fmla="*/ 737274 w 737273"/>
                <a:gd name="connsiteY0" fmla="*/ 455676 h 748613"/>
                <a:gd name="connsiteX1" fmla="*/ 700223 w 737273"/>
                <a:gd name="connsiteY1" fmla="*/ 397075 h 748613"/>
                <a:gd name="connsiteX2" fmla="*/ 697980 w 737273"/>
                <a:gd name="connsiteY2" fmla="*/ 395715 h 748613"/>
                <a:gd name="connsiteX3" fmla="*/ 699815 w 737273"/>
                <a:gd name="connsiteY3" fmla="*/ 393879 h 748613"/>
                <a:gd name="connsiteX4" fmla="*/ 719870 w 737273"/>
                <a:gd name="connsiteY4" fmla="*/ 346563 h 748613"/>
                <a:gd name="connsiteX5" fmla="*/ 719870 w 737273"/>
                <a:gd name="connsiteY5" fmla="*/ 339153 h 748613"/>
                <a:gd name="connsiteX6" fmla="*/ 641758 w 737273"/>
                <a:gd name="connsiteY6" fmla="*/ 266820 h 748613"/>
                <a:gd name="connsiteX7" fmla="*/ 459496 w 737273"/>
                <a:gd name="connsiteY7" fmla="*/ 267635 h 748613"/>
                <a:gd name="connsiteX8" fmla="*/ 517485 w 737273"/>
                <a:gd name="connsiteY8" fmla="*/ 107876 h 748613"/>
                <a:gd name="connsiteX9" fmla="*/ 531422 w 737273"/>
                <a:gd name="connsiteY9" fmla="*/ 55733 h 748613"/>
                <a:gd name="connsiteX10" fmla="*/ 499538 w 737273"/>
                <a:gd name="connsiteY10" fmla="*/ 7941 h 748613"/>
                <a:gd name="connsiteX11" fmla="*/ 497838 w 737273"/>
                <a:gd name="connsiteY11" fmla="*/ 7125 h 748613"/>
                <a:gd name="connsiteX12" fmla="*/ 437333 w 737273"/>
                <a:gd name="connsiteY12" fmla="*/ 3930 h 748613"/>
                <a:gd name="connsiteX13" fmla="*/ 393145 w 737273"/>
                <a:gd name="connsiteY13" fmla="*/ 40845 h 748613"/>
                <a:gd name="connsiteX14" fmla="*/ 381452 w 737273"/>
                <a:gd name="connsiteY14" fmla="*/ 59268 h 748613"/>
                <a:gd name="connsiteX15" fmla="*/ 326453 w 737273"/>
                <a:gd name="connsiteY15" fmla="*/ 147918 h 748613"/>
                <a:gd name="connsiteX16" fmla="*/ 276690 w 737273"/>
                <a:gd name="connsiteY16" fmla="*/ 228273 h 748613"/>
                <a:gd name="connsiteX17" fmla="*/ 169549 w 737273"/>
                <a:gd name="connsiteY17" fmla="*/ 294013 h 748613"/>
                <a:gd name="connsiteX18" fmla="*/ 167850 w 737273"/>
                <a:gd name="connsiteY18" fmla="*/ 293741 h 748613"/>
                <a:gd name="connsiteX19" fmla="*/ 167850 w 737273"/>
                <a:gd name="connsiteY19" fmla="*/ 277085 h 748613"/>
                <a:gd name="connsiteX20" fmla="*/ 149222 w 737273"/>
                <a:gd name="connsiteY20" fmla="*/ 259273 h 748613"/>
                <a:gd name="connsiteX21" fmla="*/ 18627 w 737273"/>
                <a:gd name="connsiteY21" fmla="*/ 259273 h 748613"/>
                <a:gd name="connsiteX22" fmla="*/ 0 w 737273"/>
                <a:gd name="connsiteY22" fmla="*/ 277085 h 748613"/>
                <a:gd name="connsiteX23" fmla="*/ 0 w 737273"/>
                <a:gd name="connsiteY23" fmla="*/ 712583 h 748613"/>
                <a:gd name="connsiteX24" fmla="*/ 18627 w 737273"/>
                <a:gd name="connsiteY24" fmla="*/ 730394 h 748613"/>
                <a:gd name="connsiteX25" fmla="*/ 150038 w 737273"/>
                <a:gd name="connsiteY25" fmla="*/ 730394 h 748613"/>
                <a:gd name="connsiteX26" fmla="*/ 168665 w 737273"/>
                <a:gd name="connsiteY26" fmla="*/ 712583 h 748613"/>
                <a:gd name="connsiteX27" fmla="*/ 168665 w 737273"/>
                <a:gd name="connsiteY27" fmla="*/ 691508 h 748613"/>
                <a:gd name="connsiteX28" fmla="*/ 323462 w 737273"/>
                <a:gd name="connsiteY28" fmla="*/ 747050 h 748613"/>
                <a:gd name="connsiteX29" fmla="*/ 330193 w 737273"/>
                <a:gd name="connsiteY29" fmla="*/ 748614 h 748613"/>
                <a:gd name="connsiteX30" fmla="*/ 597093 w 737273"/>
                <a:gd name="connsiteY30" fmla="*/ 742835 h 748613"/>
                <a:gd name="connsiteX31" fmla="*/ 671126 w 737273"/>
                <a:gd name="connsiteY31" fmla="*/ 687021 h 748613"/>
                <a:gd name="connsiteX32" fmla="*/ 671126 w 737273"/>
                <a:gd name="connsiteY32" fmla="*/ 679611 h 748613"/>
                <a:gd name="connsiteX33" fmla="*/ 662289 w 737273"/>
                <a:gd name="connsiteY33" fmla="*/ 642561 h 748613"/>
                <a:gd name="connsiteX34" fmla="*/ 661405 w 737273"/>
                <a:gd name="connsiteY34" fmla="*/ 640929 h 748613"/>
                <a:gd name="connsiteX35" fmla="*/ 662968 w 737273"/>
                <a:gd name="connsiteY35" fmla="*/ 639909 h 748613"/>
                <a:gd name="connsiteX36" fmla="*/ 695940 w 737273"/>
                <a:gd name="connsiteY36" fmla="*/ 579609 h 748613"/>
                <a:gd name="connsiteX37" fmla="*/ 695940 w 737273"/>
                <a:gd name="connsiteY37" fmla="*/ 571315 h 748613"/>
                <a:gd name="connsiteX38" fmla="*/ 684723 w 737273"/>
                <a:gd name="connsiteY38" fmla="*/ 532768 h 748613"/>
                <a:gd name="connsiteX39" fmla="*/ 683363 w 737273"/>
                <a:gd name="connsiteY39" fmla="*/ 530593 h 748613"/>
                <a:gd name="connsiteX40" fmla="*/ 685743 w 737273"/>
                <a:gd name="connsiteY40" fmla="*/ 529709 h 748613"/>
                <a:gd name="connsiteX41" fmla="*/ 737274 w 737273"/>
                <a:gd name="connsiteY41" fmla="*/ 463834 h 748613"/>
                <a:gd name="connsiteX42" fmla="*/ 737274 w 737273"/>
                <a:gd name="connsiteY42" fmla="*/ 455540 h 748613"/>
                <a:gd name="connsiteX43" fmla="*/ 131411 w 737273"/>
                <a:gd name="connsiteY43" fmla="*/ 694907 h 748613"/>
                <a:gd name="connsiteX44" fmla="*/ 36439 w 737273"/>
                <a:gd name="connsiteY44" fmla="*/ 694907 h 748613"/>
                <a:gd name="connsiteX45" fmla="*/ 36439 w 737273"/>
                <a:gd name="connsiteY45" fmla="*/ 294149 h 748613"/>
                <a:gd name="connsiteX46" fmla="*/ 131411 w 737273"/>
                <a:gd name="connsiteY46" fmla="*/ 294149 h 748613"/>
                <a:gd name="connsiteX47" fmla="*/ 131411 w 737273"/>
                <a:gd name="connsiteY47" fmla="*/ 694907 h 748613"/>
                <a:gd name="connsiteX48" fmla="*/ 699951 w 737273"/>
                <a:gd name="connsiteY48" fmla="*/ 468457 h 748613"/>
                <a:gd name="connsiteX49" fmla="*/ 653315 w 737273"/>
                <a:gd name="connsiteY49" fmla="*/ 500680 h 748613"/>
                <a:gd name="connsiteX50" fmla="*/ 479755 w 737273"/>
                <a:gd name="connsiteY50" fmla="*/ 500680 h 748613"/>
                <a:gd name="connsiteX51" fmla="*/ 461127 w 737273"/>
                <a:gd name="connsiteY51" fmla="*/ 518492 h 748613"/>
                <a:gd name="connsiteX52" fmla="*/ 479755 w 737273"/>
                <a:gd name="connsiteY52" fmla="*/ 536303 h 748613"/>
                <a:gd name="connsiteX53" fmla="*/ 621091 w 737273"/>
                <a:gd name="connsiteY53" fmla="*/ 536303 h 748613"/>
                <a:gd name="connsiteX54" fmla="*/ 659501 w 737273"/>
                <a:gd name="connsiteY54" fmla="*/ 572198 h 748613"/>
                <a:gd name="connsiteX55" fmla="*/ 659501 w 737273"/>
                <a:gd name="connsiteY55" fmla="*/ 580492 h 748613"/>
                <a:gd name="connsiteX56" fmla="*/ 621091 w 737273"/>
                <a:gd name="connsiteY56" fmla="*/ 618087 h 748613"/>
                <a:gd name="connsiteX57" fmla="*/ 478939 w 737273"/>
                <a:gd name="connsiteY57" fmla="*/ 618087 h 748613"/>
                <a:gd name="connsiteX58" fmla="*/ 460312 w 737273"/>
                <a:gd name="connsiteY58" fmla="*/ 635898 h 748613"/>
                <a:gd name="connsiteX59" fmla="*/ 478939 w 737273"/>
                <a:gd name="connsiteY59" fmla="*/ 653710 h 748613"/>
                <a:gd name="connsiteX60" fmla="*/ 610350 w 737273"/>
                <a:gd name="connsiteY60" fmla="*/ 653710 h 748613"/>
                <a:gd name="connsiteX61" fmla="*/ 633872 w 737273"/>
                <a:gd name="connsiteY61" fmla="*/ 681379 h 748613"/>
                <a:gd name="connsiteX62" fmla="*/ 633872 w 737273"/>
                <a:gd name="connsiteY62" fmla="*/ 688789 h 748613"/>
                <a:gd name="connsiteX63" fmla="*/ 596277 w 737273"/>
                <a:gd name="connsiteY63" fmla="*/ 709864 h 748613"/>
                <a:gd name="connsiteX64" fmla="*/ 332300 w 737273"/>
                <a:gd name="connsiteY64" fmla="*/ 715642 h 748613"/>
                <a:gd name="connsiteX65" fmla="*/ 331960 w 737273"/>
                <a:gd name="connsiteY65" fmla="*/ 715506 h 748613"/>
                <a:gd name="connsiteX66" fmla="*/ 167782 w 737273"/>
                <a:gd name="connsiteY66" fmla="*/ 657177 h 748613"/>
                <a:gd name="connsiteX67" fmla="*/ 167782 w 737273"/>
                <a:gd name="connsiteY67" fmla="*/ 329500 h 748613"/>
                <a:gd name="connsiteX68" fmla="*/ 170093 w 737273"/>
                <a:gd name="connsiteY68" fmla="*/ 329772 h 748613"/>
                <a:gd name="connsiteX69" fmla="*/ 309322 w 737273"/>
                <a:gd name="connsiteY69" fmla="*/ 244997 h 748613"/>
                <a:gd name="connsiteX70" fmla="*/ 389609 w 737273"/>
                <a:gd name="connsiteY70" fmla="*/ 116646 h 748613"/>
                <a:gd name="connsiteX71" fmla="*/ 425164 w 737273"/>
                <a:gd name="connsiteY71" fmla="*/ 59608 h 748613"/>
                <a:gd name="connsiteX72" fmla="*/ 426796 w 737273"/>
                <a:gd name="connsiteY72" fmla="*/ 57908 h 748613"/>
                <a:gd name="connsiteX73" fmla="*/ 450930 w 737273"/>
                <a:gd name="connsiteY73" fmla="*/ 37310 h 748613"/>
                <a:gd name="connsiteX74" fmla="*/ 483154 w 737273"/>
                <a:gd name="connsiteY74" fmla="*/ 39009 h 748613"/>
                <a:gd name="connsiteX75" fmla="*/ 484785 w 737273"/>
                <a:gd name="connsiteY75" fmla="*/ 39825 h 748613"/>
                <a:gd name="connsiteX76" fmla="*/ 495799 w 737273"/>
                <a:gd name="connsiteY76" fmla="*/ 57365 h 748613"/>
                <a:gd name="connsiteX77" fmla="*/ 485805 w 737273"/>
                <a:gd name="connsiteY77" fmla="*/ 92648 h 748613"/>
                <a:gd name="connsiteX78" fmla="*/ 485193 w 737273"/>
                <a:gd name="connsiteY78" fmla="*/ 94007 h 748613"/>
                <a:gd name="connsiteX79" fmla="*/ 485057 w 737273"/>
                <a:gd name="connsiteY79" fmla="*/ 94551 h 748613"/>
                <a:gd name="connsiteX80" fmla="*/ 484921 w 737273"/>
                <a:gd name="connsiteY80" fmla="*/ 95231 h 748613"/>
                <a:gd name="connsiteX81" fmla="*/ 417142 w 737273"/>
                <a:gd name="connsiteY81" fmla="*/ 280348 h 748613"/>
                <a:gd name="connsiteX82" fmla="*/ 420202 w 737273"/>
                <a:gd name="connsiteY82" fmla="*/ 296664 h 748613"/>
                <a:gd name="connsiteX83" fmla="*/ 435090 w 737273"/>
                <a:gd name="connsiteY83" fmla="*/ 304074 h 748613"/>
                <a:gd name="connsiteX84" fmla="*/ 643321 w 737273"/>
                <a:gd name="connsiteY84" fmla="*/ 303258 h 748613"/>
                <a:gd name="connsiteX85" fmla="*/ 685063 w 737273"/>
                <a:gd name="connsiteY85" fmla="*/ 340853 h 748613"/>
                <a:gd name="connsiteX86" fmla="*/ 685063 w 737273"/>
                <a:gd name="connsiteY86" fmla="*/ 348263 h 748613"/>
                <a:gd name="connsiteX87" fmla="*/ 640058 w 737273"/>
                <a:gd name="connsiteY87" fmla="*/ 385858 h 748613"/>
                <a:gd name="connsiteX88" fmla="*/ 478871 w 737273"/>
                <a:gd name="connsiteY88" fmla="*/ 385858 h 748613"/>
                <a:gd name="connsiteX89" fmla="*/ 460244 w 737273"/>
                <a:gd name="connsiteY89" fmla="*/ 403669 h 748613"/>
                <a:gd name="connsiteX90" fmla="*/ 478871 w 737273"/>
                <a:gd name="connsiteY90" fmla="*/ 421480 h 748613"/>
                <a:gd name="connsiteX91" fmla="*/ 652431 w 737273"/>
                <a:gd name="connsiteY91" fmla="*/ 421480 h 748613"/>
                <a:gd name="connsiteX92" fmla="*/ 699067 w 737273"/>
                <a:gd name="connsiteY92" fmla="*/ 459075 h 748613"/>
                <a:gd name="connsiteX93" fmla="*/ 699067 w 737273"/>
                <a:gd name="connsiteY93" fmla="*/ 466145 h 748613"/>
                <a:gd name="connsiteX94" fmla="*/ 700291 w 737273"/>
                <a:gd name="connsiteY94" fmla="*/ 466145 h 748613"/>
                <a:gd name="connsiteX95" fmla="*/ 699883 w 737273"/>
                <a:gd name="connsiteY95" fmla="*/ 468525 h 74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737273" h="748613">
                  <a:moveTo>
                    <a:pt x="737274" y="455676"/>
                  </a:moveTo>
                  <a:cubicBezTo>
                    <a:pt x="736458" y="432630"/>
                    <a:pt x="722317" y="410127"/>
                    <a:pt x="700223" y="397075"/>
                  </a:cubicBezTo>
                  <a:lnTo>
                    <a:pt x="697980" y="395715"/>
                  </a:lnTo>
                  <a:lnTo>
                    <a:pt x="699815" y="393879"/>
                  </a:lnTo>
                  <a:cubicBezTo>
                    <a:pt x="712732" y="380963"/>
                    <a:pt x="719870" y="364171"/>
                    <a:pt x="719870" y="346563"/>
                  </a:cubicBezTo>
                  <a:lnTo>
                    <a:pt x="719870" y="339153"/>
                  </a:lnTo>
                  <a:cubicBezTo>
                    <a:pt x="719870" y="299927"/>
                    <a:pt x="684111" y="266820"/>
                    <a:pt x="641758" y="266820"/>
                  </a:cubicBezTo>
                  <a:lnTo>
                    <a:pt x="459496" y="267635"/>
                  </a:lnTo>
                  <a:lnTo>
                    <a:pt x="517485" y="107876"/>
                  </a:lnTo>
                  <a:cubicBezTo>
                    <a:pt x="527343" y="89452"/>
                    <a:pt x="532033" y="72049"/>
                    <a:pt x="531422" y="55733"/>
                  </a:cubicBezTo>
                  <a:cubicBezTo>
                    <a:pt x="530606" y="34046"/>
                    <a:pt x="519593" y="17527"/>
                    <a:pt x="499538" y="7941"/>
                  </a:cubicBezTo>
                  <a:lnTo>
                    <a:pt x="497838" y="7125"/>
                  </a:lnTo>
                  <a:cubicBezTo>
                    <a:pt x="479687" y="-1101"/>
                    <a:pt x="457592" y="-2256"/>
                    <a:pt x="437333" y="3930"/>
                  </a:cubicBezTo>
                  <a:cubicBezTo>
                    <a:pt x="416667" y="11408"/>
                    <a:pt x="400895" y="24529"/>
                    <a:pt x="393145" y="40845"/>
                  </a:cubicBezTo>
                  <a:lnTo>
                    <a:pt x="381452" y="59268"/>
                  </a:lnTo>
                  <a:cubicBezTo>
                    <a:pt x="358337" y="96523"/>
                    <a:pt x="340390" y="125415"/>
                    <a:pt x="326453" y="147918"/>
                  </a:cubicBezTo>
                  <a:cubicBezTo>
                    <a:pt x="297425" y="194826"/>
                    <a:pt x="276690" y="228273"/>
                    <a:pt x="276690" y="228273"/>
                  </a:cubicBezTo>
                  <a:cubicBezTo>
                    <a:pt x="234133" y="288710"/>
                    <a:pt x="195858" y="298024"/>
                    <a:pt x="169549" y="294013"/>
                  </a:cubicBezTo>
                  <a:lnTo>
                    <a:pt x="167850" y="293741"/>
                  </a:lnTo>
                  <a:lnTo>
                    <a:pt x="167850" y="277085"/>
                  </a:lnTo>
                  <a:cubicBezTo>
                    <a:pt x="167850" y="267295"/>
                    <a:pt x="159488" y="259273"/>
                    <a:pt x="149222" y="259273"/>
                  </a:cubicBezTo>
                  <a:lnTo>
                    <a:pt x="18627" y="259273"/>
                  </a:lnTo>
                  <a:cubicBezTo>
                    <a:pt x="8362" y="259273"/>
                    <a:pt x="0" y="267227"/>
                    <a:pt x="0" y="277085"/>
                  </a:cubicBezTo>
                  <a:lnTo>
                    <a:pt x="0" y="712583"/>
                  </a:lnTo>
                  <a:cubicBezTo>
                    <a:pt x="0" y="722372"/>
                    <a:pt x="8362" y="730394"/>
                    <a:pt x="18627" y="730394"/>
                  </a:cubicBezTo>
                  <a:lnTo>
                    <a:pt x="150038" y="730394"/>
                  </a:lnTo>
                  <a:cubicBezTo>
                    <a:pt x="160303" y="730394"/>
                    <a:pt x="168665" y="722440"/>
                    <a:pt x="168665" y="712583"/>
                  </a:cubicBezTo>
                  <a:lnTo>
                    <a:pt x="168665" y="691508"/>
                  </a:lnTo>
                  <a:lnTo>
                    <a:pt x="323462" y="747050"/>
                  </a:lnTo>
                  <a:cubicBezTo>
                    <a:pt x="326046" y="747934"/>
                    <a:pt x="328969" y="748614"/>
                    <a:pt x="330193" y="748614"/>
                  </a:cubicBezTo>
                  <a:lnTo>
                    <a:pt x="597093" y="742835"/>
                  </a:lnTo>
                  <a:cubicBezTo>
                    <a:pt x="642777" y="742835"/>
                    <a:pt x="671126" y="721421"/>
                    <a:pt x="671126" y="687021"/>
                  </a:cubicBezTo>
                  <a:lnTo>
                    <a:pt x="671126" y="679611"/>
                  </a:lnTo>
                  <a:cubicBezTo>
                    <a:pt x="671126" y="665743"/>
                    <a:pt x="668203" y="653642"/>
                    <a:pt x="662289" y="642561"/>
                  </a:cubicBezTo>
                  <a:lnTo>
                    <a:pt x="661405" y="640929"/>
                  </a:lnTo>
                  <a:lnTo>
                    <a:pt x="662968" y="639909"/>
                  </a:lnTo>
                  <a:cubicBezTo>
                    <a:pt x="683907" y="626245"/>
                    <a:pt x="695940" y="604218"/>
                    <a:pt x="695940" y="579609"/>
                  </a:cubicBezTo>
                  <a:lnTo>
                    <a:pt x="695940" y="571315"/>
                  </a:lnTo>
                  <a:cubicBezTo>
                    <a:pt x="695940" y="557310"/>
                    <a:pt x="692133" y="544325"/>
                    <a:pt x="684723" y="532768"/>
                  </a:cubicBezTo>
                  <a:lnTo>
                    <a:pt x="683363" y="530593"/>
                  </a:lnTo>
                  <a:lnTo>
                    <a:pt x="685743" y="529709"/>
                  </a:lnTo>
                  <a:cubicBezTo>
                    <a:pt x="709537" y="521075"/>
                    <a:pt x="737274" y="498641"/>
                    <a:pt x="737274" y="463834"/>
                  </a:cubicBezTo>
                  <a:lnTo>
                    <a:pt x="737274" y="455540"/>
                  </a:lnTo>
                  <a:close/>
                  <a:moveTo>
                    <a:pt x="131411" y="694907"/>
                  </a:moveTo>
                  <a:lnTo>
                    <a:pt x="36439" y="694907"/>
                  </a:lnTo>
                  <a:lnTo>
                    <a:pt x="36439" y="294149"/>
                  </a:lnTo>
                  <a:lnTo>
                    <a:pt x="131411" y="294149"/>
                  </a:lnTo>
                  <a:lnTo>
                    <a:pt x="131411" y="694907"/>
                  </a:lnTo>
                  <a:close/>
                  <a:moveTo>
                    <a:pt x="699951" y="468457"/>
                  </a:moveTo>
                  <a:cubicBezTo>
                    <a:pt x="696348" y="488376"/>
                    <a:pt x="672894" y="500680"/>
                    <a:pt x="653315" y="500680"/>
                  </a:cubicBezTo>
                  <a:lnTo>
                    <a:pt x="479755" y="500680"/>
                  </a:lnTo>
                  <a:cubicBezTo>
                    <a:pt x="469489" y="500680"/>
                    <a:pt x="461127" y="508634"/>
                    <a:pt x="461127" y="518492"/>
                  </a:cubicBezTo>
                  <a:cubicBezTo>
                    <a:pt x="461127" y="528349"/>
                    <a:pt x="469489" y="536303"/>
                    <a:pt x="479755" y="536303"/>
                  </a:cubicBezTo>
                  <a:lnTo>
                    <a:pt x="621091" y="536303"/>
                  </a:lnTo>
                  <a:cubicBezTo>
                    <a:pt x="643321" y="536303"/>
                    <a:pt x="659501" y="551396"/>
                    <a:pt x="659501" y="572198"/>
                  </a:cubicBezTo>
                  <a:lnTo>
                    <a:pt x="659501" y="580492"/>
                  </a:lnTo>
                  <a:cubicBezTo>
                    <a:pt x="659501" y="601907"/>
                    <a:pt x="642981" y="618087"/>
                    <a:pt x="621091" y="618087"/>
                  </a:cubicBezTo>
                  <a:lnTo>
                    <a:pt x="478939" y="618087"/>
                  </a:lnTo>
                  <a:cubicBezTo>
                    <a:pt x="468673" y="618087"/>
                    <a:pt x="460312" y="626041"/>
                    <a:pt x="460312" y="635898"/>
                  </a:cubicBezTo>
                  <a:cubicBezTo>
                    <a:pt x="460312" y="645756"/>
                    <a:pt x="468673" y="653710"/>
                    <a:pt x="478939" y="653710"/>
                  </a:cubicBezTo>
                  <a:lnTo>
                    <a:pt x="610350" y="653710"/>
                  </a:lnTo>
                  <a:cubicBezTo>
                    <a:pt x="622723" y="653710"/>
                    <a:pt x="633872" y="655817"/>
                    <a:pt x="633872" y="681379"/>
                  </a:cubicBezTo>
                  <a:lnTo>
                    <a:pt x="633872" y="688789"/>
                  </a:lnTo>
                  <a:cubicBezTo>
                    <a:pt x="633872" y="708844"/>
                    <a:pt x="602600" y="709864"/>
                    <a:pt x="596277" y="709864"/>
                  </a:cubicBezTo>
                  <a:lnTo>
                    <a:pt x="332300" y="715642"/>
                  </a:lnTo>
                  <a:lnTo>
                    <a:pt x="331960" y="715506"/>
                  </a:lnTo>
                  <a:lnTo>
                    <a:pt x="167782" y="657177"/>
                  </a:lnTo>
                  <a:lnTo>
                    <a:pt x="167782" y="329500"/>
                  </a:lnTo>
                  <a:lnTo>
                    <a:pt x="170093" y="329772"/>
                  </a:lnTo>
                  <a:cubicBezTo>
                    <a:pt x="256431" y="340241"/>
                    <a:pt x="298513" y="267499"/>
                    <a:pt x="309322" y="244997"/>
                  </a:cubicBezTo>
                  <a:cubicBezTo>
                    <a:pt x="314217" y="237859"/>
                    <a:pt x="357794" y="167837"/>
                    <a:pt x="389609" y="116646"/>
                  </a:cubicBezTo>
                  <a:cubicBezTo>
                    <a:pt x="407965" y="87141"/>
                    <a:pt x="422445" y="63823"/>
                    <a:pt x="425164" y="59608"/>
                  </a:cubicBezTo>
                  <a:lnTo>
                    <a:pt x="426796" y="57908"/>
                  </a:lnTo>
                  <a:cubicBezTo>
                    <a:pt x="431011" y="48867"/>
                    <a:pt x="439305" y="41796"/>
                    <a:pt x="450930" y="37310"/>
                  </a:cubicBezTo>
                  <a:cubicBezTo>
                    <a:pt x="463099" y="33571"/>
                    <a:pt x="473296" y="34114"/>
                    <a:pt x="483154" y="39009"/>
                  </a:cubicBezTo>
                  <a:lnTo>
                    <a:pt x="484785" y="39825"/>
                  </a:lnTo>
                  <a:cubicBezTo>
                    <a:pt x="492399" y="43224"/>
                    <a:pt x="495799" y="48595"/>
                    <a:pt x="495799" y="57365"/>
                  </a:cubicBezTo>
                  <a:cubicBezTo>
                    <a:pt x="495799" y="67154"/>
                    <a:pt x="492264" y="79731"/>
                    <a:pt x="485805" y="92648"/>
                  </a:cubicBezTo>
                  <a:cubicBezTo>
                    <a:pt x="485669" y="93327"/>
                    <a:pt x="485397" y="93735"/>
                    <a:pt x="485193" y="94007"/>
                  </a:cubicBezTo>
                  <a:cubicBezTo>
                    <a:pt x="485057" y="94211"/>
                    <a:pt x="485057" y="94211"/>
                    <a:pt x="485057" y="94551"/>
                  </a:cubicBezTo>
                  <a:lnTo>
                    <a:pt x="484921" y="95231"/>
                  </a:lnTo>
                  <a:lnTo>
                    <a:pt x="417142" y="280348"/>
                  </a:lnTo>
                  <a:cubicBezTo>
                    <a:pt x="415103" y="285787"/>
                    <a:pt x="416055" y="290818"/>
                    <a:pt x="420202" y="296664"/>
                  </a:cubicBezTo>
                  <a:cubicBezTo>
                    <a:pt x="424145" y="301423"/>
                    <a:pt x="429447" y="304074"/>
                    <a:pt x="435090" y="304074"/>
                  </a:cubicBezTo>
                  <a:lnTo>
                    <a:pt x="643321" y="303258"/>
                  </a:lnTo>
                  <a:cubicBezTo>
                    <a:pt x="665960" y="303258"/>
                    <a:pt x="685063" y="320458"/>
                    <a:pt x="685063" y="340853"/>
                  </a:cubicBezTo>
                  <a:lnTo>
                    <a:pt x="685063" y="348263"/>
                  </a:lnTo>
                  <a:cubicBezTo>
                    <a:pt x="685063" y="367570"/>
                    <a:pt x="663172" y="385858"/>
                    <a:pt x="640058" y="385858"/>
                  </a:cubicBezTo>
                  <a:lnTo>
                    <a:pt x="478871" y="385858"/>
                  </a:lnTo>
                  <a:cubicBezTo>
                    <a:pt x="468605" y="385858"/>
                    <a:pt x="460244" y="393811"/>
                    <a:pt x="460244" y="403669"/>
                  </a:cubicBezTo>
                  <a:cubicBezTo>
                    <a:pt x="460244" y="413527"/>
                    <a:pt x="468605" y="421480"/>
                    <a:pt x="478871" y="421480"/>
                  </a:cubicBezTo>
                  <a:lnTo>
                    <a:pt x="652431" y="421480"/>
                  </a:lnTo>
                  <a:cubicBezTo>
                    <a:pt x="674457" y="421480"/>
                    <a:pt x="699067" y="437524"/>
                    <a:pt x="699067" y="459075"/>
                  </a:cubicBezTo>
                  <a:lnTo>
                    <a:pt x="699067" y="466145"/>
                  </a:lnTo>
                  <a:lnTo>
                    <a:pt x="700291" y="466145"/>
                  </a:lnTo>
                  <a:lnTo>
                    <a:pt x="699883" y="468525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" name="Forme libre 464">
              <a:extLst>
                <a:ext uri="{FF2B5EF4-FFF2-40B4-BE49-F238E27FC236}">
                  <a16:creationId xmlns:a16="http://schemas.microsoft.com/office/drawing/2014/main" id="{CFAEBE57-94EC-6743-B99F-AAF8AFD4029B}"/>
                </a:ext>
              </a:extLst>
            </p:cNvPr>
            <p:cNvSpPr/>
            <p:nvPr/>
          </p:nvSpPr>
          <p:spPr>
            <a:xfrm>
              <a:off x="9585537" y="1036759"/>
              <a:ext cx="56565" cy="98741"/>
            </a:xfrm>
            <a:custGeom>
              <a:avLst/>
              <a:gdLst>
                <a:gd name="connsiteX0" fmla="*/ 208 w 56565"/>
                <a:gd name="connsiteY0" fmla="*/ 19406 h 98741"/>
                <a:gd name="connsiteX1" fmla="*/ 21691 w 56565"/>
                <a:gd name="connsiteY1" fmla="*/ 89632 h 98741"/>
                <a:gd name="connsiteX2" fmla="*/ 36579 w 56565"/>
                <a:gd name="connsiteY2" fmla="*/ 98742 h 98741"/>
                <a:gd name="connsiteX3" fmla="*/ 37395 w 56565"/>
                <a:gd name="connsiteY3" fmla="*/ 98742 h 98741"/>
                <a:gd name="connsiteX4" fmla="*/ 54730 w 56565"/>
                <a:gd name="connsiteY4" fmla="*/ 89632 h 98741"/>
                <a:gd name="connsiteX5" fmla="*/ 54730 w 56565"/>
                <a:gd name="connsiteY5" fmla="*/ 74744 h 98741"/>
                <a:gd name="connsiteX6" fmla="*/ 36579 w 56565"/>
                <a:gd name="connsiteY6" fmla="*/ 12744 h 98741"/>
                <a:gd name="connsiteX7" fmla="*/ 15912 w 56565"/>
                <a:gd name="connsiteY7" fmla="*/ 371 h 98741"/>
                <a:gd name="connsiteX8" fmla="*/ 208 w 56565"/>
                <a:gd name="connsiteY8" fmla="*/ 19406 h 98741"/>
                <a:gd name="connsiteX9" fmla="*/ 208 w 56565"/>
                <a:gd name="connsiteY9" fmla="*/ 19406 h 9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565" h="98741">
                  <a:moveTo>
                    <a:pt x="208" y="19406"/>
                  </a:moveTo>
                  <a:cubicBezTo>
                    <a:pt x="4355" y="42520"/>
                    <a:pt x="10133" y="68965"/>
                    <a:pt x="21691" y="89632"/>
                  </a:cubicBezTo>
                  <a:cubicBezTo>
                    <a:pt x="24138" y="95411"/>
                    <a:pt x="29984" y="98742"/>
                    <a:pt x="36579" y="98742"/>
                  </a:cubicBezTo>
                  <a:lnTo>
                    <a:pt x="37395" y="98742"/>
                  </a:lnTo>
                  <a:cubicBezTo>
                    <a:pt x="43989" y="98742"/>
                    <a:pt x="51467" y="95411"/>
                    <a:pt x="54730" y="89632"/>
                  </a:cubicBezTo>
                  <a:cubicBezTo>
                    <a:pt x="57178" y="84669"/>
                    <a:pt x="57178" y="79707"/>
                    <a:pt x="54730" y="74744"/>
                  </a:cubicBezTo>
                  <a:cubicBezTo>
                    <a:pt x="44805" y="57408"/>
                    <a:pt x="39842" y="32595"/>
                    <a:pt x="36579" y="12744"/>
                  </a:cubicBezTo>
                  <a:cubicBezTo>
                    <a:pt x="34947" y="2818"/>
                    <a:pt x="25022" y="-1329"/>
                    <a:pt x="15912" y="371"/>
                  </a:cubicBezTo>
                  <a:cubicBezTo>
                    <a:pt x="6802" y="2002"/>
                    <a:pt x="-1424" y="8665"/>
                    <a:pt x="208" y="19406"/>
                  </a:cubicBezTo>
                  <a:lnTo>
                    <a:pt x="208" y="19406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" name="Forme libre 465">
              <a:extLst>
                <a:ext uri="{FF2B5EF4-FFF2-40B4-BE49-F238E27FC236}">
                  <a16:creationId xmlns:a16="http://schemas.microsoft.com/office/drawing/2014/main" id="{AD4CFDA4-3F0A-074C-8032-03F794D82243}"/>
                </a:ext>
              </a:extLst>
            </p:cNvPr>
            <p:cNvSpPr/>
            <p:nvPr/>
          </p:nvSpPr>
          <p:spPr>
            <a:xfrm>
              <a:off x="9725019" y="1026811"/>
              <a:ext cx="66030" cy="98764"/>
            </a:xfrm>
            <a:custGeom>
              <a:avLst/>
              <a:gdLst>
                <a:gd name="connsiteX0" fmla="*/ 20215 w 66030"/>
                <a:gd name="connsiteY0" fmla="*/ 98764 h 98764"/>
                <a:gd name="connsiteX1" fmla="*/ 21030 w 66030"/>
                <a:gd name="connsiteY1" fmla="*/ 98764 h 98764"/>
                <a:gd name="connsiteX2" fmla="*/ 36734 w 66030"/>
                <a:gd name="connsiteY2" fmla="*/ 89655 h 98764"/>
                <a:gd name="connsiteX3" fmla="*/ 65627 w 66030"/>
                <a:gd name="connsiteY3" fmla="*/ 26023 h 98764"/>
                <a:gd name="connsiteX4" fmla="*/ 48291 w 66030"/>
                <a:gd name="connsiteY4" fmla="*/ 393 h 98764"/>
                <a:gd name="connsiteX5" fmla="*/ 26809 w 66030"/>
                <a:gd name="connsiteY5" fmla="*/ 13650 h 98764"/>
                <a:gd name="connsiteX6" fmla="*/ 26809 w 66030"/>
                <a:gd name="connsiteY6" fmla="*/ 13650 h 98764"/>
                <a:gd name="connsiteX7" fmla="*/ 3695 w 66030"/>
                <a:gd name="connsiteY7" fmla="*/ 66540 h 98764"/>
                <a:gd name="connsiteX8" fmla="*/ 2063 w 66030"/>
                <a:gd name="connsiteY8" fmla="*/ 87207 h 98764"/>
                <a:gd name="connsiteX9" fmla="*/ 20215 w 66030"/>
                <a:gd name="connsiteY9" fmla="*/ 98764 h 9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30" h="98764">
                  <a:moveTo>
                    <a:pt x="20215" y="98764"/>
                  </a:moveTo>
                  <a:lnTo>
                    <a:pt x="21030" y="98764"/>
                  </a:lnTo>
                  <a:cubicBezTo>
                    <a:pt x="27625" y="98764"/>
                    <a:pt x="33403" y="95433"/>
                    <a:pt x="36734" y="89655"/>
                  </a:cubicBezTo>
                  <a:cubicBezTo>
                    <a:pt x="49991" y="70619"/>
                    <a:pt x="59033" y="49953"/>
                    <a:pt x="65627" y="26023"/>
                  </a:cubicBezTo>
                  <a:cubicBezTo>
                    <a:pt x="68074" y="12766"/>
                    <a:pt x="59033" y="2908"/>
                    <a:pt x="48291" y="393"/>
                  </a:cubicBezTo>
                  <a:cubicBezTo>
                    <a:pt x="39998" y="-1238"/>
                    <a:pt x="30140" y="2025"/>
                    <a:pt x="26809" y="13650"/>
                  </a:cubicBezTo>
                  <a:lnTo>
                    <a:pt x="26809" y="13650"/>
                  </a:lnTo>
                  <a:cubicBezTo>
                    <a:pt x="21846" y="34317"/>
                    <a:pt x="13552" y="51652"/>
                    <a:pt x="3695" y="66540"/>
                  </a:cubicBezTo>
                  <a:cubicBezTo>
                    <a:pt x="-452" y="73951"/>
                    <a:pt x="-1268" y="80613"/>
                    <a:pt x="2063" y="87207"/>
                  </a:cubicBezTo>
                  <a:cubicBezTo>
                    <a:pt x="5394" y="93801"/>
                    <a:pt x="12804" y="98764"/>
                    <a:pt x="20215" y="9876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" name="Forme libre 466">
              <a:extLst>
                <a:ext uri="{FF2B5EF4-FFF2-40B4-BE49-F238E27FC236}">
                  <a16:creationId xmlns:a16="http://schemas.microsoft.com/office/drawing/2014/main" id="{856A8E1C-C41E-9D4D-B106-91A8588C0C05}"/>
                </a:ext>
              </a:extLst>
            </p:cNvPr>
            <p:cNvSpPr/>
            <p:nvPr/>
          </p:nvSpPr>
          <p:spPr>
            <a:xfrm>
              <a:off x="9811312" y="1196754"/>
              <a:ext cx="76230" cy="41333"/>
            </a:xfrm>
            <a:custGeom>
              <a:avLst/>
              <a:gdLst>
                <a:gd name="connsiteX0" fmla="*/ 23182 w 76230"/>
                <a:gd name="connsiteY0" fmla="*/ 41266 h 41333"/>
                <a:gd name="connsiteX1" fmla="*/ 43849 w 76230"/>
                <a:gd name="connsiteY1" fmla="*/ 41266 h 41333"/>
                <a:gd name="connsiteX2" fmla="*/ 43849 w 76230"/>
                <a:gd name="connsiteY2" fmla="*/ 40450 h 41333"/>
                <a:gd name="connsiteX3" fmla="*/ 49627 w 76230"/>
                <a:gd name="connsiteY3" fmla="*/ 40450 h 41333"/>
                <a:gd name="connsiteX4" fmla="*/ 59553 w 76230"/>
                <a:gd name="connsiteY4" fmla="*/ 39634 h 41333"/>
                <a:gd name="connsiteX5" fmla="*/ 71110 w 76230"/>
                <a:gd name="connsiteY5" fmla="*/ 33040 h 41333"/>
                <a:gd name="connsiteX6" fmla="*/ 76073 w 76230"/>
                <a:gd name="connsiteY6" fmla="*/ 16520 h 41333"/>
                <a:gd name="connsiteX7" fmla="*/ 53774 w 76230"/>
                <a:gd name="connsiteY7" fmla="*/ 0 h 41333"/>
                <a:gd name="connsiteX8" fmla="*/ 34739 w 76230"/>
                <a:gd name="connsiteY8" fmla="*/ 816 h 41333"/>
                <a:gd name="connsiteX9" fmla="*/ 17404 w 76230"/>
                <a:gd name="connsiteY9" fmla="*/ 816 h 41333"/>
                <a:gd name="connsiteX10" fmla="*/ 4147 w 76230"/>
                <a:gd name="connsiteY10" fmla="*/ 9110 h 41333"/>
                <a:gd name="connsiteX11" fmla="*/ 0 w 76230"/>
                <a:gd name="connsiteY11" fmla="*/ 24814 h 41333"/>
                <a:gd name="connsiteX12" fmla="*/ 23114 w 76230"/>
                <a:gd name="connsiteY12" fmla="*/ 41334 h 4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30" h="41333">
                  <a:moveTo>
                    <a:pt x="23182" y="41266"/>
                  </a:moveTo>
                  <a:lnTo>
                    <a:pt x="43849" y="41266"/>
                  </a:lnTo>
                  <a:lnTo>
                    <a:pt x="43849" y="40450"/>
                  </a:lnTo>
                  <a:lnTo>
                    <a:pt x="49627" y="40450"/>
                  </a:lnTo>
                  <a:cubicBezTo>
                    <a:pt x="52959" y="40450"/>
                    <a:pt x="55406" y="40450"/>
                    <a:pt x="59553" y="39634"/>
                  </a:cubicBezTo>
                  <a:cubicBezTo>
                    <a:pt x="63700" y="38818"/>
                    <a:pt x="67847" y="37187"/>
                    <a:pt x="71110" y="33040"/>
                  </a:cubicBezTo>
                  <a:cubicBezTo>
                    <a:pt x="74441" y="28077"/>
                    <a:pt x="76889" y="22298"/>
                    <a:pt x="76073" y="16520"/>
                  </a:cubicBezTo>
                  <a:cubicBezTo>
                    <a:pt x="74441" y="6594"/>
                    <a:pt x="65331" y="0"/>
                    <a:pt x="53774" y="0"/>
                  </a:cubicBezTo>
                  <a:cubicBezTo>
                    <a:pt x="50443" y="0"/>
                    <a:pt x="42217" y="0"/>
                    <a:pt x="34739" y="816"/>
                  </a:cubicBezTo>
                  <a:lnTo>
                    <a:pt x="17404" y="816"/>
                  </a:lnTo>
                  <a:cubicBezTo>
                    <a:pt x="12441" y="1632"/>
                    <a:pt x="7478" y="4147"/>
                    <a:pt x="4147" y="9110"/>
                  </a:cubicBezTo>
                  <a:cubicBezTo>
                    <a:pt x="816" y="13257"/>
                    <a:pt x="0" y="19035"/>
                    <a:pt x="0" y="24814"/>
                  </a:cubicBezTo>
                  <a:cubicBezTo>
                    <a:pt x="1632" y="34739"/>
                    <a:pt x="10741" y="41334"/>
                    <a:pt x="23114" y="4133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68" name="Graphique 225">
            <a:extLst>
              <a:ext uri="{FF2B5EF4-FFF2-40B4-BE49-F238E27FC236}">
                <a16:creationId xmlns:a16="http://schemas.microsoft.com/office/drawing/2014/main" id="{F51995AC-D33E-B441-9277-6A399E514D19}"/>
              </a:ext>
            </a:extLst>
          </p:cNvPr>
          <p:cNvGrpSpPr/>
          <p:nvPr/>
        </p:nvGrpSpPr>
        <p:grpSpPr>
          <a:xfrm>
            <a:off x="746178" y="3885264"/>
            <a:ext cx="1162506" cy="1162506"/>
            <a:chOff x="746178" y="3885264"/>
            <a:chExt cx="1162506" cy="1162506"/>
          </a:xfrm>
        </p:grpSpPr>
        <p:sp>
          <p:nvSpPr>
            <p:cNvPr id="469" name="Forme libre 468">
              <a:extLst>
                <a:ext uri="{FF2B5EF4-FFF2-40B4-BE49-F238E27FC236}">
                  <a16:creationId xmlns:a16="http://schemas.microsoft.com/office/drawing/2014/main" id="{F2C9F1E0-640D-F842-A39B-1EA519BFD560}"/>
                </a:ext>
              </a:extLst>
            </p:cNvPr>
            <p:cNvSpPr/>
            <p:nvPr/>
          </p:nvSpPr>
          <p:spPr>
            <a:xfrm>
              <a:off x="883979" y="3998846"/>
              <a:ext cx="892904" cy="892631"/>
            </a:xfrm>
            <a:custGeom>
              <a:avLst/>
              <a:gdLst>
                <a:gd name="connsiteX0" fmla="*/ 881805 w 892904"/>
                <a:gd name="connsiteY0" fmla="*/ 408730 h 892631"/>
                <a:gd name="connsiteX1" fmla="*/ 838364 w 892904"/>
                <a:gd name="connsiteY1" fmla="*/ 338503 h 892631"/>
                <a:gd name="connsiteX2" fmla="*/ 838364 w 892904"/>
                <a:gd name="connsiteY2" fmla="*/ 257876 h 892631"/>
                <a:gd name="connsiteX3" fmla="*/ 813482 w 892904"/>
                <a:gd name="connsiteY3" fmla="*/ 195536 h 892631"/>
                <a:gd name="connsiteX4" fmla="*/ 811171 w 892904"/>
                <a:gd name="connsiteY4" fmla="*/ 193224 h 892631"/>
                <a:gd name="connsiteX5" fmla="*/ 737342 w 892904"/>
                <a:gd name="connsiteY5" fmla="*/ 155902 h 892631"/>
                <a:gd name="connsiteX6" fmla="*/ 693357 w 892904"/>
                <a:gd name="connsiteY6" fmla="*/ 84792 h 892631"/>
                <a:gd name="connsiteX7" fmla="*/ 637611 w 892904"/>
                <a:gd name="connsiteY7" fmla="*/ 45565 h 892631"/>
                <a:gd name="connsiteX8" fmla="*/ 556983 w 892904"/>
                <a:gd name="connsiteY8" fmla="*/ 45565 h 892631"/>
                <a:gd name="connsiteX9" fmla="*/ 485397 w 892904"/>
                <a:gd name="connsiteY9" fmla="*/ 9331 h 892631"/>
                <a:gd name="connsiteX10" fmla="*/ 410072 w 892904"/>
                <a:gd name="connsiteY10" fmla="*/ 9331 h 892631"/>
                <a:gd name="connsiteX11" fmla="*/ 338418 w 892904"/>
                <a:gd name="connsiteY11" fmla="*/ 45565 h 892631"/>
                <a:gd name="connsiteX12" fmla="*/ 267308 w 892904"/>
                <a:gd name="connsiteY12" fmla="*/ 45565 h 892631"/>
                <a:gd name="connsiteX13" fmla="*/ 202385 w 892904"/>
                <a:gd name="connsiteY13" fmla="*/ 84180 h 892631"/>
                <a:gd name="connsiteX14" fmla="*/ 158060 w 892904"/>
                <a:gd name="connsiteY14" fmla="*/ 146928 h 892631"/>
                <a:gd name="connsiteX15" fmla="*/ 85522 w 892904"/>
                <a:gd name="connsiteY15" fmla="*/ 192748 h 892631"/>
                <a:gd name="connsiteX16" fmla="*/ 81919 w 892904"/>
                <a:gd name="connsiteY16" fmla="*/ 195604 h 892631"/>
                <a:gd name="connsiteX17" fmla="*/ 57038 w 892904"/>
                <a:gd name="connsiteY17" fmla="*/ 257944 h 892631"/>
                <a:gd name="connsiteX18" fmla="*/ 57038 w 892904"/>
                <a:gd name="connsiteY18" fmla="*/ 337892 h 892631"/>
                <a:gd name="connsiteX19" fmla="*/ 13257 w 892904"/>
                <a:gd name="connsiteY19" fmla="*/ 399824 h 892631"/>
                <a:gd name="connsiteX20" fmla="*/ 9586 w 892904"/>
                <a:gd name="connsiteY20" fmla="*/ 404379 h 892631"/>
                <a:gd name="connsiteX21" fmla="*/ 9586 w 892904"/>
                <a:gd name="connsiteY21" fmla="*/ 410837 h 892631"/>
                <a:gd name="connsiteX22" fmla="*/ 6866 w 892904"/>
                <a:gd name="connsiteY22" fmla="*/ 416888 h 892631"/>
                <a:gd name="connsiteX23" fmla="*/ 0 w 892904"/>
                <a:gd name="connsiteY23" fmla="*/ 440342 h 892631"/>
                <a:gd name="connsiteX24" fmla="*/ 6866 w 892904"/>
                <a:gd name="connsiteY24" fmla="*/ 463728 h 892631"/>
                <a:gd name="connsiteX25" fmla="*/ 9518 w 892904"/>
                <a:gd name="connsiteY25" fmla="*/ 469098 h 892631"/>
                <a:gd name="connsiteX26" fmla="*/ 9518 w 892904"/>
                <a:gd name="connsiteY26" fmla="*/ 475557 h 892631"/>
                <a:gd name="connsiteX27" fmla="*/ 56970 w 892904"/>
                <a:gd name="connsiteY27" fmla="*/ 542792 h 892631"/>
                <a:gd name="connsiteX28" fmla="*/ 56970 w 892904"/>
                <a:gd name="connsiteY28" fmla="*/ 632325 h 892631"/>
                <a:gd name="connsiteX29" fmla="*/ 81851 w 892904"/>
                <a:gd name="connsiteY29" fmla="*/ 685012 h 892631"/>
                <a:gd name="connsiteX30" fmla="*/ 157448 w 892904"/>
                <a:gd name="connsiteY30" fmla="*/ 733416 h 892631"/>
                <a:gd name="connsiteX31" fmla="*/ 202453 w 892904"/>
                <a:gd name="connsiteY31" fmla="*/ 806225 h 892631"/>
                <a:gd name="connsiteX32" fmla="*/ 205308 w 892904"/>
                <a:gd name="connsiteY32" fmla="*/ 809828 h 892631"/>
                <a:gd name="connsiteX33" fmla="*/ 267240 w 892904"/>
                <a:gd name="connsiteY33" fmla="*/ 835050 h 892631"/>
                <a:gd name="connsiteX34" fmla="*/ 337263 w 892904"/>
                <a:gd name="connsiteY34" fmla="*/ 835050 h 892631"/>
                <a:gd name="connsiteX35" fmla="*/ 408237 w 892904"/>
                <a:gd name="connsiteY35" fmla="*/ 879918 h 892631"/>
                <a:gd name="connsiteX36" fmla="*/ 412384 w 892904"/>
                <a:gd name="connsiteY36" fmla="*/ 882978 h 892631"/>
                <a:gd name="connsiteX37" fmla="*/ 418298 w 892904"/>
                <a:gd name="connsiteY37" fmla="*/ 882978 h 892631"/>
                <a:gd name="connsiteX38" fmla="*/ 424213 w 892904"/>
                <a:gd name="connsiteY38" fmla="*/ 885629 h 892631"/>
                <a:gd name="connsiteX39" fmla="*/ 447599 w 892904"/>
                <a:gd name="connsiteY39" fmla="*/ 892631 h 892631"/>
                <a:gd name="connsiteX40" fmla="*/ 471053 w 892904"/>
                <a:gd name="connsiteY40" fmla="*/ 885629 h 892631"/>
                <a:gd name="connsiteX41" fmla="*/ 476084 w 892904"/>
                <a:gd name="connsiteY41" fmla="*/ 883046 h 892631"/>
                <a:gd name="connsiteX42" fmla="*/ 482678 w 892904"/>
                <a:gd name="connsiteY42" fmla="*/ 883046 h 892631"/>
                <a:gd name="connsiteX43" fmla="*/ 549097 w 892904"/>
                <a:gd name="connsiteY43" fmla="*/ 835050 h 892631"/>
                <a:gd name="connsiteX44" fmla="*/ 637475 w 892904"/>
                <a:gd name="connsiteY44" fmla="*/ 835050 h 892631"/>
                <a:gd name="connsiteX45" fmla="*/ 681664 w 892904"/>
                <a:gd name="connsiteY45" fmla="*/ 820570 h 892631"/>
                <a:gd name="connsiteX46" fmla="*/ 694172 w 892904"/>
                <a:gd name="connsiteY46" fmla="*/ 813635 h 892631"/>
                <a:gd name="connsiteX47" fmla="*/ 700223 w 892904"/>
                <a:gd name="connsiteY47" fmla="*/ 810576 h 892631"/>
                <a:gd name="connsiteX48" fmla="*/ 738701 w 892904"/>
                <a:gd name="connsiteY48" fmla="*/ 732804 h 892631"/>
                <a:gd name="connsiteX49" fmla="*/ 809811 w 892904"/>
                <a:gd name="connsiteY49" fmla="*/ 687867 h 892631"/>
                <a:gd name="connsiteX50" fmla="*/ 813414 w 892904"/>
                <a:gd name="connsiteY50" fmla="*/ 685012 h 892631"/>
                <a:gd name="connsiteX51" fmla="*/ 838296 w 892904"/>
                <a:gd name="connsiteY51" fmla="*/ 622672 h 892631"/>
                <a:gd name="connsiteX52" fmla="*/ 838296 w 892904"/>
                <a:gd name="connsiteY52" fmla="*/ 551630 h 892631"/>
                <a:gd name="connsiteX53" fmla="*/ 882757 w 892904"/>
                <a:gd name="connsiteY53" fmla="*/ 479772 h 892631"/>
                <a:gd name="connsiteX54" fmla="*/ 883708 w 892904"/>
                <a:gd name="connsiteY54" fmla="*/ 478072 h 892631"/>
                <a:gd name="connsiteX55" fmla="*/ 881805 w 892904"/>
                <a:gd name="connsiteY55" fmla="*/ 408730 h 892631"/>
                <a:gd name="connsiteX56" fmla="*/ 847678 w 892904"/>
                <a:gd name="connsiteY56" fmla="*/ 459241 h 892631"/>
                <a:gd name="connsiteX57" fmla="*/ 797710 w 892904"/>
                <a:gd name="connsiteY57" fmla="*/ 540072 h 892631"/>
                <a:gd name="connsiteX58" fmla="*/ 797710 w 892904"/>
                <a:gd name="connsiteY58" fmla="*/ 622672 h 892631"/>
                <a:gd name="connsiteX59" fmla="*/ 785949 w 892904"/>
                <a:gd name="connsiteY59" fmla="*/ 654895 h 892631"/>
                <a:gd name="connsiteX60" fmla="*/ 707429 w 892904"/>
                <a:gd name="connsiteY60" fmla="*/ 704523 h 892631"/>
                <a:gd name="connsiteX61" fmla="*/ 669835 w 892904"/>
                <a:gd name="connsiteY61" fmla="*/ 780596 h 892631"/>
                <a:gd name="connsiteX62" fmla="*/ 661337 w 892904"/>
                <a:gd name="connsiteY62" fmla="*/ 785422 h 892631"/>
                <a:gd name="connsiteX63" fmla="*/ 637679 w 892904"/>
                <a:gd name="connsiteY63" fmla="*/ 794328 h 892631"/>
                <a:gd name="connsiteX64" fmla="*/ 536180 w 892904"/>
                <a:gd name="connsiteY64" fmla="*/ 794328 h 892631"/>
                <a:gd name="connsiteX65" fmla="*/ 468538 w 892904"/>
                <a:gd name="connsiteY65" fmla="*/ 843208 h 892631"/>
                <a:gd name="connsiteX66" fmla="*/ 452901 w 892904"/>
                <a:gd name="connsiteY66" fmla="*/ 849326 h 892631"/>
                <a:gd name="connsiteX67" fmla="*/ 447871 w 892904"/>
                <a:gd name="connsiteY67" fmla="*/ 851706 h 892631"/>
                <a:gd name="connsiteX68" fmla="*/ 442840 w 892904"/>
                <a:gd name="connsiteY68" fmla="*/ 849326 h 892631"/>
                <a:gd name="connsiteX69" fmla="*/ 426388 w 892904"/>
                <a:gd name="connsiteY69" fmla="*/ 843004 h 892631"/>
                <a:gd name="connsiteX70" fmla="*/ 349364 w 892904"/>
                <a:gd name="connsiteY70" fmla="*/ 794260 h 892631"/>
                <a:gd name="connsiteX71" fmla="*/ 267512 w 892904"/>
                <a:gd name="connsiteY71" fmla="*/ 794260 h 892631"/>
                <a:gd name="connsiteX72" fmla="*/ 235968 w 892904"/>
                <a:gd name="connsiteY72" fmla="*/ 782431 h 892631"/>
                <a:gd name="connsiteX73" fmla="*/ 187429 w 892904"/>
                <a:gd name="connsiteY73" fmla="*/ 703911 h 892631"/>
                <a:gd name="connsiteX74" fmla="*/ 109520 w 892904"/>
                <a:gd name="connsiteY74" fmla="*/ 654623 h 892631"/>
                <a:gd name="connsiteX75" fmla="*/ 98031 w 892904"/>
                <a:gd name="connsiteY75" fmla="*/ 632189 h 892631"/>
                <a:gd name="connsiteX76" fmla="*/ 98031 w 892904"/>
                <a:gd name="connsiteY76" fmla="*/ 529739 h 892631"/>
                <a:gd name="connsiteX77" fmla="*/ 49763 w 892904"/>
                <a:gd name="connsiteY77" fmla="*/ 461416 h 892631"/>
                <a:gd name="connsiteX78" fmla="*/ 43713 w 892904"/>
                <a:gd name="connsiteY78" fmla="*/ 445576 h 892631"/>
                <a:gd name="connsiteX79" fmla="*/ 41266 w 892904"/>
                <a:gd name="connsiteY79" fmla="*/ 440206 h 892631"/>
                <a:gd name="connsiteX80" fmla="*/ 43713 w 892904"/>
                <a:gd name="connsiteY80" fmla="*/ 434835 h 892631"/>
                <a:gd name="connsiteX81" fmla="*/ 49763 w 892904"/>
                <a:gd name="connsiteY81" fmla="*/ 418995 h 892631"/>
                <a:gd name="connsiteX82" fmla="*/ 98031 w 892904"/>
                <a:gd name="connsiteY82" fmla="*/ 350672 h 892631"/>
                <a:gd name="connsiteX83" fmla="*/ 98031 w 892904"/>
                <a:gd name="connsiteY83" fmla="*/ 257808 h 892631"/>
                <a:gd name="connsiteX84" fmla="*/ 109792 w 892904"/>
                <a:gd name="connsiteY84" fmla="*/ 225584 h 892631"/>
                <a:gd name="connsiteX85" fmla="*/ 186885 w 892904"/>
                <a:gd name="connsiteY85" fmla="*/ 176840 h 892631"/>
                <a:gd name="connsiteX86" fmla="*/ 236716 w 892904"/>
                <a:gd name="connsiteY86" fmla="*/ 106342 h 892631"/>
                <a:gd name="connsiteX87" fmla="*/ 238348 w 892904"/>
                <a:gd name="connsiteY87" fmla="*/ 103623 h 892631"/>
                <a:gd name="connsiteX88" fmla="*/ 267580 w 892904"/>
                <a:gd name="connsiteY88" fmla="*/ 86151 h 892631"/>
                <a:gd name="connsiteX89" fmla="*/ 348344 w 892904"/>
                <a:gd name="connsiteY89" fmla="*/ 86151 h 892631"/>
                <a:gd name="connsiteX90" fmla="*/ 428632 w 892904"/>
                <a:gd name="connsiteY90" fmla="*/ 45565 h 892631"/>
                <a:gd name="connsiteX91" fmla="*/ 467246 w 892904"/>
                <a:gd name="connsiteY91" fmla="*/ 45565 h 892631"/>
                <a:gd name="connsiteX92" fmla="*/ 547534 w 892904"/>
                <a:gd name="connsiteY92" fmla="*/ 86151 h 892631"/>
                <a:gd name="connsiteX93" fmla="*/ 637815 w 892904"/>
                <a:gd name="connsiteY93" fmla="*/ 86151 h 892631"/>
                <a:gd name="connsiteX94" fmla="*/ 657530 w 892904"/>
                <a:gd name="connsiteY94" fmla="*/ 103623 h 892631"/>
                <a:gd name="connsiteX95" fmla="*/ 708925 w 892904"/>
                <a:gd name="connsiteY95" fmla="*/ 186970 h 892631"/>
                <a:gd name="connsiteX96" fmla="*/ 786561 w 892904"/>
                <a:gd name="connsiteY96" fmla="*/ 226196 h 892631"/>
                <a:gd name="connsiteX97" fmla="*/ 797778 w 892904"/>
                <a:gd name="connsiteY97" fmla="*/ 257740 h 892631"/>
                <a:gd name="connsiteX98" fmla="*/ 797778 w 892904"/>
                <a:gd name="connsiteY98" fmla="*/ 349925 h 892631"/>
                <a:gd name="connsiteX99" fmla="*/ 848290 w 892904"/>
                <a:gd name="connsiteY99" fmla="*/ 431640 h 892631"/>
                <a:gd name="connsiteX100" fmla="*/ 851145 w 892904"/>
                <a:gd name="connsiteY100" fmla="*/ 435243 h 892631"/>
                <a:gd name="connsiteX101" fmla="*/ 847746 w 892904"/>
                <a:gd name="connsiteY101" fmla="*/ 459105 h 89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892904" h="892631">
                  <a:moveTo>
                    <a:pt x="881805" y="408730"/>
                  </a:moveTo>
                  <a:lnTo>
                    <a:pt x="838364" y="338503"/>
                  </a:lnTo>
                  <a:lnTo>
                    <a:pt x="838364" y="257876"/>
                  </a:lnTo>
                  <a:cubicBezTo>
                    <a:pt x="838364" y="232178"/>
                    <a:pt x="825855" y="208044"/>
                    <a:pt x="813482" y="195536"/>
                  </a:cubicBezTo>
                  <a:lnTo>
                    <a:pt x="811171" y="193224"/>
                  </a:lnTo>
                  <a:lnTo>
                    <a:pt x="737342" y="155902"/>
                  </a:lnTo>
                  <a:lnTo>
                    <a:pt x="693357" y="84792"/>
                  </a:lnTo>
                  <a:cubicBezTo>
                    <a:pt x="683567" y="65213"/>
                    <a:pt x="669155" y="45565"/>
                    <a:pt x="637611" y="45565"/>
                  </a:cubicBezTo>
                  <a:lnTo>
                    <a:pt x="556983" y="45565"/>
                  </a:lnTo>
                  <a:lnTo>
                    <a:pt x="485397" y="9331"/>
                  </a:lnTo>
                  <a:cubicBezTo>
                    <a:pt x="460787" y="-3110"/>
                    <a:pt x="434682" y="-3110"/>
                    <a:pt x="410072" y="9331"/>
                  </a:cubicBezTo>
                  <a:lnTo>
                    <a:pt x="338418" y="45565"/>
                  </a:lnTo>
                  <a:lnTo>
                    <a:pt x="267308" y="45565"/>
                  </a:lnTo>
                  <a:cubicBezTo>
                    <a:pt x="239639" y="45565"/>
                    <a:pt x="214894" y="60318"/>
                    <a:pt x="202385" y="84180"/>
                  </a:cubicBezTo>
                  <a:lnTo>
                    <a:pt x="158060" y="146928"/>
                  </a:lnTo>
                  <a:lnTo>
                    <a:pt x="85522" y="192748"/>
                  </a:lnTo>
                  <a:lnTo>
                    <a:pt x="81919" y="195604"/>
                  </a:lnTo>
                  <a:cubicBezTo>
                    <a:pt x="69546" y="208112"/>
                    <a:pt x="57038" y="232246"/>
                    <a:pt x="57038" y="257944"/>
                  </a:cubicBezTo>
                  <a:lnTo>
                    <a:pt x="57038" y="337892"/>
                  </a:lnTo>
                  <a:lnTo>
                    <a:pt x="13257" y="399824"/>
                  </a:lnTo>
                  <a:lnTo>
                    <a:pt x="9586" y="404379"/>
                  </a:lnTo>
                  <a:lnTo>
                    <a:pt x="9586" y="410837"/>
                  </a:lnTo>
                  <a:cubicBezTo>
                    <a:pt x="9382" y="411925"/>
                    <a:pt x="7886" y="414916"/>
                    <a:pt x="6866" y="416888"/>
                  </a:cubicBezTo>
                  <a:cubicBezTo>
                    <a:pt x="3807" y="423074"/>
                    <a:pt x="0" y="430756"/>
                    <a:pt x="0" y="440342"/>
                  </a:cubicBezTo>
                  <a:cubicBezTo>
                    <a:pt x="0" y="449927"/>
                    <a:pt x="3807" y="457609"/>
                    <a:pt x="6866" y="463728"/>
                  </a:cubicBezTo>
                  <a:cubicBezTo>
                    <a:pt x="7818" y="465699"/>
                    <a:pt x="9314" y="468690"/>
                    <a:pt x="9518" y="469098"/>
                  </a:cubicBezTo>
                  <a:lnTo>
                    <a:pt x="9518" y="475557"/>
                  </a:lnTo>
                  <a:lnTo>
                    <a:pt x="56970" y="542792"/>
                  </a:lnTo>
                  <a:lnTo>
                    <a:pt x="56970" y="632325"/>
                  </a:lnTo>
                  <a:cubicBezTo>
                    <a:pt x="56970" y="659858"/>
                    <a:pt x="71314" y="674406"/>
                    <a:pt x="81851" y="685012"/>
                  </a:cubicBezTo>
                  <a:lnTo>
                    <a:pt x="157448" y="733416"/>
                  </a:lnTo>
                  <a:lnTo>
                    <a:pt x="202453" y="806225"/>
                  </a:lnTo>
                  <a:lnTo>
                    <a:pt x="205308" y="809828"/>
                  </a:lnTo>
                  <a:cubicBezTo>
                    <a:pt x="217749" y="822405"/>
                    <a:pt x="241679" y="835050"/>
                    <a:pt x="267240" y="835050"/>
                  </a:cubicBezTo>
                  <a:lnTo>
                    <a:pt x="337263" y="835050"/>
                  </a:lnTo>
                  <a:lnTo>
                    <a:pt x="408237" y="879918"/>
                  </a:lnTo>
                  <a:lnTo>
                    <a:pt x="412384" y="882978"/>
                  </a:lnTo>
                  <a:lnTo>
                    <a:pt x="418298" y="882978"/>
                  </a:lnTo>
                  <a:cubicBezTo>
                    <a:pt x="419386" y="883250"/>
                    <a:pt x="422241" y="884677"/>
                    <a:pt x="424213" y="885629"/>
                  </a:cubicBezTo>
                  <a:cubicBezTo>
                    <a:pt x="430059" y="888552"/>
                    <a:pt x="438013" y="892631"/>
                    <a:pt x="447599" y="892631"/>
                  </a:cubicBezTo>
                  <a:cubicBezTo>
                    <a:pt x="457184" y="892631"/>
                    <a:pt x="465206" y="888620"/>
                    <a:pt x="471053" y="885629"/>
                  </a:cubicBezTo>
                  <a:cubicBezTo>
                    <a:pt x="472956" y="884677"/>
                    <a:pt x="475880" y="883182"/>
                    <a:pt x="476084" y="883046"/>
                  </a:cubicBezTo>
                  <a:lnTo>
                    <a:pt x="482678" y="883046"/>
                  </a:lnTo>
                  <a:lnTo>
                    <a:pt x="549097" y="835050"/>
                  </a:lnTo>
                  <a:lnTo>
                    <a:pt x="637475" y="835050"/>
                  </a:lnTo>
                  <a:cubicBezTo>
                    <a:pt x="656918" y="835050"/>
                    <a:pt x="669495" y="827708"/>
                    <a:pt x="681664" y="820570"/>
                  </a:cubicBezTo>
                  <a:cubicBezTo>
                    <a:pt x="685403" y="818394"/>
                    <a:pt x="689482" y="816015"/>
                    <a:pt x="694172" y="813635"/>
                  </a:cubicBezTo>
                  <a:lnTo>
                    <a:pt x="700223" y="810576"/>
                  </a:lnTo>
                  <a:lnTo>
                    <a:pt x="738701" y="732804"/>
                  </a:lnTo>
                  <a:lnTo>
                    <a:pt x="809811" y="687867"/>
                  </a:lnTo>
                  <a:lnTo>
                    <a:pt x="813414" y="685012"/>
                  </a:lnTo>
                  <a:cubicBezTo>
                    <a:pt x="825787" y="672503"/>
                    <a:pt x="838296" y="648369"/>
                    <a:pt x="838296" y="622672"/>
                  </a:cubicBezTo>
                  <a:lnTo>
                    <a:pt x="838296" y="551630"/>
                  </a:lnTo>
                  <a:lnTo>
                    <a:pt x="882757" y="479772"/>
                  </a:lnTo>
                  <a:lnTo>
                    <a:pt x="883708" y="478072"/>
                  </a:lnTo>
                  <a:cubicBezTo>
                    <a:pt x="896693" y="451831"/>
                    <a:pt x="895809" y="424978"/>
                    <a:pt x="881805" y="408730"/>
                  </a:cubicBezTo>
                  <a:close/>
                  <a:moveTo>
                    <a:pt x="847678" y="459241"/>
                  </a:moveTo>
                  <a:lnTo>
                    <a:pt x="797710" y="540072"/>
                  </a:lnTo>
                  <a:lnTo>
                    <a:pt x="797710" y="622672"/>
                  </a:lnTo>
                  <a:cubicBezTo>
                    <a:pt x="797710" y="635656"/>
                    <a:pt x="791184" y="648641"/>
                    <a:pt x="785949" y="654895"/>
                  </a:cubicBezTo>
                  <a:lnTo>
                    <a:pt x="707429" y="704523"/>
                  </a:lnTo>
                  <a:lnTo>
                    <a:pt x="669835" y="780596"/>
                  </a:lnTo>
                  <a:cubicBezTo>
                    <a:pt x="666843" y="782227"/>
                    <a:pt x="663988" y="783859"/>
                    <a:pt x="661337" y="785422"/>
                  </a:cubicBezTo>
                  <a:cubicBezTo>
                    <a:pt x="650460" y="791745"/>
                    <a:pt x="645769" y="794328"/>
                    <a:pt x="637679" y="794328"/>
                  </a:cubicBezTo>
                  <a:lnTo>
                    <a:pt x="536180" y="794328"/>
                  </a:lnTo>
                  <a:lnTo>
                    <a:pt x="468538" y="843208"/>
                  </a:lnTo>
                  <a:cubicBezTo>
                    <a:pt x="462351" y="844567"/>
                    <a:pt x="457048" y="847219"/>
                    <a:pt x="452901" y="849326"/>
                  </a:cubicBezTo>
                  <a:cubicBezTo>
                    <a:pt x="451338" y="850074"/>
                    <a:pt x="449162" y="851162"/>
                    <a:pt x="447871" y="851706"/>
                  </a:cubicBezTo>
                  <a:cubicBezTo>
                    <a:pt x="446511" y="851162"/>
                    <a:pt x="444336" y="850074"/>
                    <a:pt x="442840" y="849326"/>
                  </a:cubicBezTo>
                  <a:cubicBezTo>
                    <a:pt x="438489" y="847151"/>
                    <a:pt x="432915" y="844295"/>
                    <a:pt x="426388" y="843004"/>
                  </a:cubicBezTo>
                  <a:lnTo>
                    <a:pt x="349364" y="794260"/>
                  </a:lnTo>
                  <a:lnTo>
                    <a:pt x="267512" y="794260"/>
                  </a:lnTo>
                  <a:cubicBezTo>
                    <a:pt x="254800" y="794260"/>
                    <a:pt x="242087" y="787734"/>
                    <a:pt x="235968" y="782431"/>
                  </a:cubicBezTo>
                  <a:lnTo>
                    <a:pt x="187429" y="703911"/>
                  </a:lnTo>
                  <a:lnTo>
                    <a:pt x="109520" y="654623"/>
                  </a:lnTo>
                  <a:cubicBezTo>
                    <a:pt x="101566" y="646466"/>
                    <a:pt x="98031" y="641911"/>
                    <a:pt x="98031" y="632189"/>
                  </a:cubicBezTo>
                  <a:lnTo>
                    <a:pt x="98031" y="529739"/>
                  </a:lnTo>
                  <a:lnTo>
                    <a:pt x="49763" y="461416"/>
                  </a:lnTo>
                  <a:cubicBezTo>
                    <a:pt x="48472" y="455230"/>
                    <a:pt x="45888" y="449995"/>
                    <a:pt x="43713" y="445576"/>
                  </a:cubicBezTo>
                  <a:cubicBezTo>
                    <a:pt x="42897" y="443945"/>
                    <a:pt x="41741" y="441565"/>
                    <a:pt x="41266" y="440206"/>
                  </a:cubicBezTo>
                  <a:cubicBezTo>
                    <a:pt x="41741" y="438846"/>
                    <a:pt x="42965" y="436467"/>
                    <a:pt x="43713" y="434835"/>
                  </a:cubicBezTo>
                  <a:cubicBezTo>
                    <a:pt x="45956" y="430416"/>
                    <a:pt x="48540" y="425181"/>
                    <a:pt x="49763" y="418995"/>
                  </a:cubicBezTo>
                  <a:lnTo>
                    <a:pt x="98031" y="350672"/>
                  </a:lnTo>
                  <a:lnTo>
                    <a:pt x="98031" y="257808"/>
                  </a:lnTo>
                  <a:cubicBezTo>
                    <a:pt x="98031" y="244823"/>
                    <a:pt x="104558" y="231838"/>
                    <a:pt x="109792" y="225584"/>
                  </a:cubicBezTo>
                  <a:lnTo>
                    <a:pt x="186885" y="176840"/>
                  </a:lnTo>
                  <a:lnTo>
                    <a:pt x="236716" y="106342"/>
                  </a:lnTo>
                  <a:lnTo>
                    <a:pt x="238348" y="103623"/>
                  </a:lnTo>
                  <a:cubicBezTo>
                    <a:pt x="243718" y="92678"/>
                    <a:pt x="254664" y="86151"/>
                    <a:pt x="267580" y="86151"/>
                  </a:cubicBezTo>
                  <a:lnTo>
                    <a:pt x="348344" y="86151"/>
                  </a:lnTo>
                  <a:lnTo>
                    <a:pt x="428632" y="45565"/>
                  </a:lnTo>
                  <a:cubicBezTo>
                    <a:pt x="441820" y="38903"/>
                    <a:pt x="454057" y="38903"/>
                    <a:pt x="467246" y="45565"/>
                  </a:cubicBezTo>
                  <a:lnTo>
                    <a:pt x="547534" y="86151"/>
                  </a:lnTo>
                  <a:lnTo>
                    <a:pt x="637815" y="86151"/>
                  </a:lnTo>
                  <a:cubicBezTo>
                    <a:pt x="644477" y="86151"/>
                    <a:pt x="648896" y="86151"/>
                    <a:pt x="657530" y="103623"/>
                  </a:cubicBezTo>
                  <a:lnTo>
                    <a:pt x="708925" y="186970"/>
                  </a:lnTo>
                  <a:lnTo>
                    <a:pt x="786561" y="226196"/>
                  </a:lnTo>
                  <a:cubicBezTo>
                    <a:pt x="791728" y="232654"/>
                    <a:pt x="797778" y="245231"/>
                    <a:pt x="797778" y="257740"/>
                  </a:cubicBezTo>
                  <a:lnTo>
                    <a:pt x="797778" y="349925"/>
                  </a:lnTo>
                  <a:lnTo>
                    <a:pt x="848290" y="431640"/>
                  </a:lnTo>
                  <a:lnTo>
                    <a:pt x="851145" y="435243"/>
                  </a:lnTo>
                  <a:cubicBezTo>
                    <a:pt x="852708" y="436875"/>
                    <a:pt x="853864" y="446256"/>
                    <a:pt x="847746" y="459105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" name="Forme libre 469">
              <a:extLst>
                <a:ext uri="{FF2B5EF4-FFF2-40B4-BE49-F238E27FC236}">
                  <a16:creationId xmlns:a16="http://schemas.microsoft.com/office/drawing/2014/main" id="{8827BC91-345A-6243-9BF9-038B33B2CCD1}"/>
                </a:ext>
              </a:extLst>
            </p:cNvPr>
            <p:cNvSpPr/>
            <p:nvPr/>
          </p:nvSpPr>
          <p:spPr>
            <a:xfrm>
              <a:off x="1289632" y="4581951"/>
              <a:ext cx="74849" cy="65399"/>
            </a:xfrm>
            <a:custGeom>
              <a:avLst/>
              <a:gdLst>
                <a:gd name="connsiteX0" fmla="*/ 0 w 74849"/>
                <a:gd name="connsiteY0" fmla="*/ 65399 h 65399"/>
                <a:gd name="connsiteX1" fmla="*/ 74849 w 74849"/>
                <a:gd name="connsiteY1" fmla="*/ 65399 h 65399"/>
                <a:gd name="connsiteX2" fmla="*/ 74849 w 74849"/>
                <a:gd name="connsiteY2" fmla="*/ 0 h 65399"/>
                <a:gd name="connsiteX3" fmla="*/ 0 w 74849"/>
                <a:gd name="connsiteY3" fmla="*/ 0 h 65399"/>
                <a:gd name="connsiteX4" fmla="*/ 0 w 74849"/>
                <a:gd name="connsiteY4" fmla="*/ 65399 h 6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9" h="65399">
                  <a:moveTo>
                    <a:pt x="0" y="65399"/>
                  </a:moveTo>
                  <a:lnTo>
                    <a:pt x="74849" y="65399"/>
                  </a:lnTo>
                  <a:lnTo>
                    <a:pt x="74849" y="0"/>
                  </a:lnTo>
                  <a:lnTo>
                    <a:pt x="0" y="0"/>
                  </a:lnTo>
                  <a:lnTo>
                    <a:pt x="0" y="65399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1" name="Forme libre 470">
              <a:extLst>
                <a:ext uri="{FF2B5EF4-FFF2-40B4-BE49-F238E27FC236}">
                  <a16:creationId xmlns:a16="http://schemas.microsoft.com/office/drawing/2014/main" id="{A08DBE4F-3ED3-8A42-BAB7-2077B2903DD8}"/>
                </a:ext>
              </a:extLst>
            </p:cNvPr>
            <p:cNvSpPr/>
            <p:nvPr/>
          </p:nvSpPr>
          <p:spPr>
            <a:xfrm>
              <a:off x="1196088" y="4226877"/>
              <a:ext cx="271319" cy="298988"/>
            </a:xfrm>
            <a:custGeom>
              <a:avLst/>
              <a:gdLst>
                <a:gd name="connsiteX0" fmla="*/ 130935 w 271319"/>
                <a:gd name="connsiteY0" fmla="*/ 0 h 298988"/>
                <a:gd name="connsiteX1" fmla="*/ 0 w 271319"/>
                <a:gd name="connsiteY1" fmla="*/ 130799 h 298988"/>
                <a:gd name="connsiteX2" fmla="*/ 74849 w 271319"/>
                <a:gd name="connsiteY2" fmla="*/ 130799 h 298988"/>
                <a:gd name="connsiteX3" fmla="*/ 131003 w 271319"/>
                <a:gd name="connsiteY3" fmla="*/ 74713 h 298988"/>
                <a:gd name="connsiteX4" fmla="*/ 187157 w 271319"/>
                <a:gd name="connsiteY4" fmla="*/ 130799 h 298988"/>
                <a:gd name="connsiteX5" fmla="*/ 131003 w 271319"/>
                <a:gd name="connsiteY5" fmla="*/ 196198 h 298988"/>
                <a:gd name="connsiteX6" fmla="*/ 93612 w 271319"/>
                <a:gd name="connsiteY6" fmla="*/ 196198 h 298988"/>
                <a:gd name="connsiteX7" fmla="*/ 93612 w 271319"/>
                <a:gd name="connsiteY7" fmla="*/ 298988 h 298988"/>
                <a:gd name="connsiteX8" fmla="*/ 168461 w 271319"/>
                <a:gd name="connsiteY8" fmla="*/ 298988 h 298988"/>
                <a:gd name="connsiteX9" fmla="*/ 168461 w 271319"/>
                <a:gd name="connsiteY9" fmla="*/ 261598 h 298988"/>
                <a:gd name="connsiteX10" fmla="*/ 271319 w 271319"/>
                <a:gd name="connsiteY10" fmla="*/ 130799 h 298988"/>
                <a:gd name="connsiteX11" fmla="*/ 131003 w 271319"/>
                <a:gd name="connsiteY11" fmla="*/ 0 h 29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1319" h="298988">
                  <a:moveTo>
                    <a:pt x="130935" y="0"/>
                  </a:moveTo>
                  <a:cubicBezTo>
                    <a:pt x="56086" y="0"/>
                    <a:pt x="0" y="56086"/>
                    <a:pt x="0" y="130799"/>
                  </a:cubicBezTo>
                  <a:lnTo>
                    <a:pt x="74849" y="130799"/>
                  </a:lnTo>
                  <a:cubicBezTo>
                    <a:pt x="74849" y="102790"/>
                    <a:pt x="102926" y="74713"/>
                    <a:pt x="131003" y="74713"/>
                  </a:cubicBezTo>
                  <a:cubicBezTo>
                    <a:pt x="168393" y="74713"/>
                    <a:pt x="187157" y="102722"/>
                    <a:pt x="187157" y="130799"/>
                  </a:cubicBezTo>
                  <a:cubicBezTo>
                    <a:pt x="187157" y="168189"/>
                    <a:pt x="168461" y="196198"/>
                    <a:pt x="131003" y="196198"/>
                  </a:cubicBezTo>
                  <a:lnTo>
                    <a:pt x="93612" y="196198"/>
                  </a:lnTo>
                  <a:lnTo>
                    <a:pt x="93612" y="298988"/>
                  </a:lnTo>
                  <a:lnTo>
                    <a:pt x="168461" y="298988"/>
                  </a:lnTo>
                  <a:lnTo>
                    <a:pt x="168461" y="261598"/>
                  </a:lnTo>
                  <a:cubicBezTo>
                    <a:pt x="224615" y="242903"/>
                    <a:pt x="271319" y="196198"/>
                    <a:pt x="271319" y="130799"/>
                  </a:cubicBezTo>
                  <a:cubicBezTo>
                    <a:pt x="271319" y="56086"/>
                    <a:pt x="205852" y="0"/>
                    <a:pt x="131003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2" name="Graphique 229">
            <a:extLst>
              <a:ext uri="{FF2B5EF4-FFF2-40B4-BE49-F238E27FC236}">
                <a16:creationId xmlns:a16="http://schemas.microsoft.com/office/drawing/2014/main" id="{15AB2EA1-95B7-5442-8CD4-8C3BE643C047}"/>
              </a:ext>
            </a:extLst>
          </p:cNvPr>
          <p:cNvGrpSpPr/>
          <p:nvPr/>
        </p:nvGrpSpPr>
        <p:grpSpPr>
          <a:xfrm>
            <a:off x="6287762" y="2369825"/>
            <a:ext cx="1162506" cy="1162506"/>
            <a:chOff x="6287762" y="2369825"/>
            <a:chExt cx="1162506" cy="1162506"/>
          </a:xfrm>
        </p:grpSpPr>
        <p:sp>
          <p:nvSpPr>
            <p:cNvPr id="473" name="Forme libre 472">
              <a:extLst>
                <a:ext uri="{FF2B5EF4-FFF2-40B4-BE49-F238E27FC236}">
                  <a16:creationId xmlns:a16="http://schemas.microsoft.com/office/drawing/2014/main" id="{8B3279E3-2D88-AD4B-B253-5DA6CE77D60F}"/>
                </a:ext>
              </a:extLst>
            </p:cNvPr>
            <p:cNvSpPr/>
            <p:nvPr/>
          </p:nvSpPr>
          <p:spPr>
            <a:xfrm>
              <a:off x="6434970" y="2518901"/>
              <a:ext cx="885356" cy="885077"/>
            </a:xfrm>
            <a:custGeom>
              <a:avLst/>
              <a:gdLst>
                <a:gd name="connsiteX0" fmla="*/ 575584 w 885356"/>
                <a:gd name="connsiteY0" fmla="*/ 21424 h 885077"/>
                <a:gd name="connsiteX1" fmla="*/ 239817 w 885356"/>
                <a:gd name="connsiteY1" fmla="*/ 49229 h 885077"/>
                <a:gd name="connsiteX2" fmla="*/ 20505 w 885356"/>
                <a:gd name="connsiteY2" fmla="*/ 309127 h 885077"/>
                <a:gd name="connsiteX3" fmla="*/ 309772 w 885356"/>
                <a:gd name="connsiteY3" fmla="*/ 864207 h 885077"/>
                <a:gd name="connsiteX4" fmla="*/ 309772 w 885356"/>
                <a:gd name="connsiteY4" fmla="*/ 864207 h 885077"/>
                <a:gd name="connsiteX5" fmla="*/ 443494 w 885356"/>
                <a:gd name="connsiteY5" fmla="*/ 885077 h 885077"/>
                <a:gd name="connsiteX6" fmla="*/ 647374 w 885356"/>
                <a:gd name="connsiteY6" fmla="*/ 834906 h 885077"/>
                <a:gd name="connsiteX7" fmla="*/ 864851 w 885356"/>
                <a:gd name="connsiteY7" fmla="*/ 576572 h 885077"/>
                <a:gd name="connsiteX8" fmla="*/ 575652 w 885356"/>
                <a:gd name="connsiteY8" fmla="*/ 21560 h 885077"/>
                <a:gd name="connsiteX9" fmla="*/ 830588 w 885356"/>
                <a:gd name="connsiteY9" fmla="*/ 566238 h 885077"/>
                <a:gd name="connsiteX10" fmla="*/ 319969 w 885356"/>
                <a:gd name="connsiteY10" fmla="*/ 831507 h 885077"/>
                <a:gd name="connsiteX11" fmla="*/ 80805 w 885356"/>
                <a:gd name="connsiteY11" fmla="*/ 630346 h 885077"/>
                <a:gd name="connsiteX12" fmla="*/ 54700 w 885356"/>
                <a:gd name="connsiteY12" fmla="*/ 319325 h 885077"/>
                <a:gd name="connsiteX13" fmla="*/ 442950 w 885356"/>
                <a:gd name="connsiteY13" fmla="*/ 35224 h 885077"/>
                <a:gd name="connsiteX14" fmla="*/ 565319 w 885356"/>
                <a:gd name="connsiteY14" fmla="*/ 54056 h 885077"/>
                <a:gd name="connsiteX15" fmla="*/ 804483 w 885356"/>
                <a:gd name="connsiteY15" fmla="*/ 255217 h 885077"/>
                <a:gd name="connsiteX16" fmla="*/ 830588 w 885356"/>
                <a:gd name="connsiteY16" fmla="*/ 566238 h 88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5356" h="885077">
                  <a:moveTo>
                    <a:pt x="575584" y="21424"/>
                  </a:moveTo>
                  <a:cubicBezTo>
                    <a:pt x="464093" y="-14743"/>
                    <a:pt x="344783" y="-4885"/>
                    <a:pt x="239817" y="49229"/>
                  </a:cubicBezTo>
                  <a:cubicBezTo>
                    <a:pt x="134104" y="103751"/>
                    <a:pt x="56196" y="196004"/>
                    <a:pt x="20505" y="309127"/>
                  </a:cubicBezTo>
                  <a:cubicBezTo>
                    <a:pt x="-52849" y="541696"/>
                    <a:pt x="76862" y="790717"/>
                    <a:pt x="309772" y="864207"/>
                  </a:cubicBezTo>
                  <a:lnTo>
                    <a:pt x="309772" y="864207"/>
                  </a:lnTo>
                  <a:cubicBezTo>
                    <a:pt x="353620" y="878143"/>
                    <a:pt x="398625" y="885077"/>
                    <a:pt x="443494" y="885077"/>
                  </a:cubicBezTo>
                  <a:cubicBezTo>
                    <a:pt x="513584" y="885077"/>
                    <a:pt x="583198" y="868218"/>
                    <a:pt x="647374" y="834906"/>
                  </a:cubicBezTo>
                  <a:cubicBezTo>
                    <a:pt x="752272" y="780452"/>
                    <a:pt x="829500" y="688675"/>
                    <a:pt x="864851" y="576572"/>
                  </a:cubicBezTo>
                  <a:cubicBezTo>
                    <a:pt x="938205" y="344002"/>
                    <a:pt x="808493" y="94981"/>
                    <a:pt x="575652" y="21560"/>
                  </a:cubicBezTo>
                  <a:close/>
                  <a:moveTo>
                    <a:pt x="830588" y="566238"/>
                  </a:moveTo>
                  <a:cubicBezTo>
                    <a:pt x="762877" y="780180"/>
                    <a:pt x="533775" y="899150"/>
                    <a:pt x="319969" y="831507"/>
                  </a:cubicBezTo>
                  <a:cubicBezTo>
                    <a:pt x="215955" y="798807"/>
                    <a:pt x="131045" y="727357"/>
                    <a:pt x="80805" y="630346"/>
                  </a:cubicBezTo>
                  <a:cubicBezTo>
                    <a:pt x="30634" y="533470"/>
                    <a:pt x="21388" y="422998"/>
                    <a:pt x="54700" y="319325"/>
                  </a:cubicBezTo>
                  <a:cubicBezTo>
                    <a:pt x="109086" y="146172"/>
                    <a:pt x="269866" y="35224"/>
                    <a:pt x="442950" y="35224"/>
                  </a:cubicBezTo>
                  <a:cubicBezTo>
                    <a:pt x="483468" y="35224"/>
                    <a:pt x="524665" y="41275"/>
                    <a:pt x="565319" y="54056"/>
                  </a:cubicBezTo>
                  <a:cubicBezTo>
                    <a:pt x="669333" y="86755"/>
                    <a:pt x="754243" y="158205"/>
                    <a:pt x="804483" y="255217"/>
                  </a:cubicBezTo>
                  <a:cubicBezTo>
                    <a:pt x="854654" y="352092"/>
                    <a:pt x="863899" y="462564"/>
                    <a:pt x="830588" y="566238"/>
                  </a:cubicBezTo>
                  <a:close/>
                </a:path>
              </a:pathLst>
            </a:custGeom>
            <a:solidFill>
              <a:srgbClr val="18BBEE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4" name="Forme libre 473">
              <a:extLst>
                <a:ext uri="{FF2B5EF4-FFF2-40B4-BE49-F238E27FC236}">
                  <a16:creationId xmlns:a16="http://schemas.microsoft.com/office/drawing/2014/main" id="{1229EF0A-ADB6-4E4E-A3CB-0487B68EE1E2}"/>
                </a:ext>
              </a:extLst>
            </p:cNvPr>
            <p:cNvSpPr/>
            <p:nvPr/>
          </p:nvSpPr>
          <p:spPr>
            <a:xfrm>
              <a:off x="6668684" y="2705531"/>
              <a:ext cx="202947" cy="155944"/>
            </a:xfrm>
            <a:custGeom>
              <a:avLst/>
              <a:gdLst>
                <a:gd name="connsiteX0" fmla="*/ 122150 w 202947"/>
                <a:gd name="connsiteY0" fmla="*/ 39626 h 155944"/>
                <a:gd name="connsiteX1" fmla="*/ 160697 w 202947"/>
                <a:gd name="connsiteY1" fmla="*/ 67295 h 155944"/>
                <a:gd name="connsiteX2" fmla="*/ 162192 w 202947"/>
                <a:gd name="connsiteY2" fmla="*/ 132559 h 155944"/>
                <a:gd name="connsiteX3" fmla="*/ 162260 w 202947"/>
                <a:gd name="connsiteY3" fmla="*/ 144660 h 155944"/>
                <a:gd name="connsiteX4" fmla="*/ 173069 w 202947"/>
                <a:gd name="connsiteY4" fmla="*/ 154789 h 155944"/>
                <a:gd name="connsiteX5" fmla="*/ 179188 w 202947"/>
                <a:gd name="connsiteY5" fmla="*/ 155945 h 155944"/>
                <a:gd name="connsiteX6" fmla="*/ 196999 w 202947"/>
                <a:gd name="connsiteY6" fmla="*/ 143980 h 155944"/>
                <a:gd name="connsiteX7" fmla="*/ 197203 w 202947"/>
                <a:gd name="connsiteY7" fmla="*/ 143232 h 155944"/>
                <a:gd name="connsiteX8" fmla="*/ 197543 w 202947"/>
                <a:gd name="connsiteY8" fmla="*/ 141736 h 155944"/>
                <a:gd name="connsiteX9" fmla="*/ 192241 w 202947"/>
                <a:gd name="connsiteY9" fmla="*/ 52475 h 155944"/>
                <a:gd name="connsiteX10" fmla="*/ 133164 w 202947"/>
                <a:gd name="connsiteY10" fmla="*/ 4955 h 155944"/>
                <a:gd name="connsiteX11" fmla="*/ 58246 w 202947"/>
                <a:gd name="connsiteY11" fmla="*/ 9782 h 155944"/>
                <a:gd name="connsiteX12" fmla="*/ 1073 w 202947"/>
                <a:gd name="connsiteY12" fmla="*/ 83679 h 155944"/>
                <a:gd name="connsiteX13" fmla="*/ 1277 w 202947"/>
                <a:gd name="connsiteY13" fmla="*/ 95576 h 155944"/>
                <a:gd name="connsiteX14" fmla="*/ 12086 w 202947"/>
                <a:gd name="connsiteY14" fmla="*/ 105637 h 155944"/>
                <a:gd name="connsiteX15" fmla="*/ 12562 w 202947"/>
                <a:gd name="connsiteY15" fmla="*/ 105773 h 155944"/>
                <a:gd name="connsiteX16" fmla="*/ 34452 w 202947"/>
                <a:gd name="connsiteY16" fmla="*/ 93061 h 155944"/>
                <a:gd name="connsiteX17" fmla="*/ 74766 w 202947"/>
                <a:gd name="connsiteY17" fmla="*/ 40986 h 155944"/>
                <a:gd name="connsiteX18" fmla="*/ 122150 w 202947"/>
                <a:gd name="connsiteY18" fmla="*/ 39626 h 15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2947" h="155944">
                  <a:moveTo>
                    <a:pt x="122150" y="39626"/>
                  </a:moveTo>
                  <a:cubicBezTo>
                    <a:pt x="141186" y="45949"/>
                    <a:pt x="153830" y="55058"/>
                    <a:pt x="160697" y="67295"/>
                  </a:cubicBezTo>
                  <a:cubicBezTo>
                    <a:pt x="173953" y="95100"/>
                    <a:pt x="162192" y="132355"/>
                    <a:pt x="162192" y="132559"/>
                  </a:cubicBezTo>
                  <a:cubicBezTo>
                    <a:pt x="160561" y="136570"/>
                    <a:pt x="160629" y="140717"/>
                    <a:pt x="162260" y="144660"/>
                  </a:cubicBezTo>
                  <a:cubicBezTo>
                    <a:pt x="164164" y="149078"/>
                    <a:pt x="168107" y="152818"/>
                    <a:pt x="173069" y="154789"/>
                  </a:cubicBezTo>
                  <a:cubicBezTo>
                    <a:pt x="175041" y="155537"/>
                    <a:pt x="177080" y="155945"/>
                    <a:pt x="179188" y="155945"/>
                  </a:cubicBezTo>
                  <a:cubicBezTo>
                    <a:pt x="186598" y="155945"/>
                    <a:pt x="194008" y="151254"/>
                    <a:pt x="196999" y="143980"/>
                  </a:cubicBezTo>
                  <a:lnTo>
                    <a:pt x="197203" y="143232"/>
                  </a:lnTo>
                  <a:cubicBezTo>
                    <a:pt x="197203" y="143232"/>
                    <a:pt x="197407" y="142484"/>
                    <a:pt x="197543" y="141736"/>
                  </a:cubicBezTo>
                  <a:cubicBezTo>
                    <a:pt x="206245" y="107473"/>
                    <a:pt x="204410" y="76609"/>
                    <a:pt x="192241" y="52475"/>
                  </a:cubicBezTo>
                  <a:cubicBezTo>
                    <a:pt x="181499" y="31128"/>
                    <a:pt x="161105" y="14677"/>
                    <a:pt x="133164" y="4955"/>
                  </a:cubicBezTo>
                  <a:cubicBezTo>
                    <a:pt x="105902" y="-2999"/>
                    <a:pt x="80749" y="-1367"/>
                    <a:pt x="58246" y="9782"/>
                  </a:cubicBezTo>
                  <a:cubicBezTo>
                    <a:pt x="18409" y="31060"/>
                    <a:pt x="2569" y="76269"/>
                    <a:pt x="1073" y="83679"/>
                  </a:cubicBezTo>
                  <a:cubicBezTo>
                    <a:pt x="-423" y="87622"/>
                    <a:pt x="-355" y="91701"/>
                    <a:pt x="1277" y="95576"/>
                  </a:cubicBezTo>
                  <a:cubicBezTo>
                    <a:pt x="3180" y="99995"/>
                    <a:pt x="7123" y="103734"/>
                    <a:pt x="12086" y="105637"/>
                  </a:cubicBezTo>
                  <a:lnTo>
                    <a:pt x="12562" y="105773"/>
                  </a:lnTo>
                  <a:cubicBezTo>
                    <a:pt x="21332" y="107609"/>
                    <a:pt x="32617" y="102306"/>
                    <a:pt x="34452" y="93061"/>
                  </a:cubicBezTo>
                  <a:cubicBezTo>
                    <a:pt x="34588" y="92721"/>
                    <a:pt x="46825" y="55602"/>
                    <a:pt x="74766" y="40986"/>
                  </a:cubicBezTo>
                  <a:cubicBezTo>
                    <a:pt x="89043" y="33916"/>
                    <a:pt x="103591" y="33508"/>
                    <a:pt x="122150" y="39626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5" name="Forme libre 474">
              <a:extLst>
                <a:ext uri="{FF2B5EF4-FFF2-40B4-BE49-F238E27FC236}">
                  <a16:creationId xmlns:a16="http://schemas.microsoft.com/office/drawing/2014/main" id="{BE29ED6C-B251-A846-9609-FE48B40E79B5}"/>
                </a:ext>
              </a:extLst>
            </p:cNvPr>
            <p:cNvSpPr/>
            <p:nvPr/>
          </p:nvSpPr>
          <p:spPr>
            <a:xfrm>
              <a:off x="6749940" y="2956108"/>
              <a:ext cx="236006" cy="145211"/>
            </a:xfrm>
            <a:custGeom>
              <a:avLst/>
              <a:gdLst>
                <a:gd name="connsiteX0" fmla="*/ 227711 w 236006"/>
                <a:gd name="connsiteY0" fmla="*/ 65060 h 145211"/>
                <a:gd name="connsiteX1" fmla="*/ 214930 w 236006"/>
                <a:gd name="connsiteY1" fmla="*/ 62204 h 145211"/>
                <a:gd name="connsiteX2" fmla="*/ 203781 w 236006"/>
                <a:gd name="connsiteY2" fmla="*/ 69954 h 145211"/>
                <a:gd name="connsiteX3" fmla="*/ 202897 w 236006"/>
                <a:gd name="connsiteY3" fmla="*/ 70974 h 145211"/>
                <a:gd name="connsiteX4" fmla="*/ 99835 w 236006"/>
                <a:gd name="connsiteY4" fmla="*/ 104558 h 145211"/>
                <a:gd name="connsiteX5" fmla="*/ 35320 w 236006"/>
                <a:gd name="connsiteY5" fmla="*/ 18219 h 145211"/>
                <a:gd name="connsiteX6" fmla="*/ 18460 w 236006"/>
                <a:gd name="connsiteY6" fmla="*/ 0 h 145211"/>
                <a:gd name="connsiteX7" fmla="*/ 105 w 236006"/>
                <a:gd name="connsiteY7" fmla="*/ 16588 h 145211"/>
                <a:gd name="connsiteX8" fmla="*/ 88822 w 236006"/>
                <a:gd name="connsiteY8" fmla="*/ 139297 h 145211"/>
                <a:gd name="connsiteX9" fmla="*/ 88822 w 236006"/>
                <a:gd name="connsiteY9" fmla="*/ 139297 h 145211"/>
                <a:gd name="connsiteX10" fmla="*/ 127912 w 236006"/>
                <a:gd name="connsiteY10" fmla="*/ 145211 h 145211"/>
                <a:gd name="connsiteX11" fmla="*/ 232810 w 236006"/>
                <a:gd name="connsiteY11" fmla="*/ 89125 h 145211"/>
                <a:gd name="connsiteX12" fmla="*/ 235733 w 236006"/>
                <a:gd name="connsiteY12" fmla="*/ 76481 h 145211"/>
                <a:gd name="connsiteX13" fmla="*/ 227643 w 236006"/>
                <a:gd name="connsiteY13" fmla="*/ 65128 h 14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006" h="145211">
                  <a:moveTo>
                    <a:pt x="227711" y="65060"/>
                  </a:moveTo>
                  <a:cubicBezTo>
                    <a:pt x="224108" y="62340"/>
                    <a:pt x="219417" y="61321"/>
                    <a:pt x="214930" y="62204"/>
                  </a:cubicBezTo>
                  <a:cubicBezTo>
                    <a:pt x="210104" y="63156"/>
                    <a:pt x="206025" y="66079"/>
                    <a:pt x="203781" y="69954"/>
                  </a:cubicBezTo>
                  <a:cubicBezTo>
                    <a:pt x="203645" y="70090"/>
                    <a:pt x="203373" y="70430"/>
                    <a:pt x="202897" y="70974"/>
                  </a:cubicBezTo>
                  <a:cubicBezTo>
                    <a:pt x="190185" y="86950"/>
                    <a:pt x="154698" y="122233"/>
                    <a:pt x="99835" y="104558"/>
                  </a:cubicBezTo>
                  <a:cubicBezTo>
                    <a:pt x="38039" y="85047"/>
                    <a:pt x="35252" y="29437"/>
                    <a:pt x="35320" y="18219"/>
                  </a:cubicBezTo>
                  <a:cubicBezTo>
                    <a:pt x="35320" y="7818"/>
                    <a:pt x="28114" y="0"/>
                    <a:pt x="18460" y="0"/>
                  </a:cubicBezTo>
                  <a:cubicBezTo>
                    <a:pt x="7991" y="0"/>
                    <a:pt x="105" y="7206"/>
                    <a:pt x="105" y="16588"/>
                  </a:cubicBezTo>
                  <a:cubicBezTo>
                    <a:pt x="-1731" y="53774"/>
                    <a:pt x="20296" y="117134"/>
                    <a:pt x="88822" y="139297"/>
                  </a:cubicBezTo>
                  <a:lnTo>
                    <a:pt x="88822" y="139297"/>
                  </a:lnTo>
                  <a:cubicBezTo>
                    <a:pt x="102487" y="143444"/>
                    <a:pt x="115539" y="145211"/>
                    <a:pt x="127912" y="145211"/>
                  </a:cubicBezTo>
                  <a:cubicBezTo>
                    <a:pt x="178763" y="145211"/>
                    <a:pt x="217174" y="114551"/>
                    <a:pt x="232810" y="89125"/>
                  </a:cubicBezTo>
                  <a:cubicBezTo>
                    <a:pt x="235529" y="85522"/>
                    <a:pt x="236549" y="80900"/>
                    <a:pt x="235733" y="76481"/>
                  </a:cubicBezTo>
                  <a:cubicBezTo>
                    <a:pt x="234781" y="71722"/>
                    <a:pt x="231790" y="67575"/>
                    <a:pt x="227643" y="6512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6" name="Forme libre 475">
              <a:extLst>
                <a:ext uri="{FF2B5EF4-FFF2-40B4-BE49-F238E27FC236}">
                  <a16:creationId xmlns:a16="http://schemas.microsoft.com/office/drawing/2014/main" id="{2D76D47C-9FEF-0C4D-A216-64F117BBB352}"/>
                </a:ext>
              </a:extLst>
            </p:cNvPr>
            <p:cNvSpPr/>
            <p:nvPr/>
          </p:nvSpPr>
          <p:spPr>
            <a:xfrm>
              <a:off x="6986078" y="2805330"/>
              <a:ext cx="202901" cy="155944"/>
            </a:xfrm>
            <a:custGeom>
              <a:avLst/>
              <a:gdLst>
                <a:gd name="connsiteX0" fmla="*/ 192190 w 202901"/>
                <a:gd name="connsiteY0" fmla="*/ 52543 h 155944"/>
                <a:gd name="connsiteX1" fmla="*/ 133113 w 202901"/>
                <a:gd name="connsiteY1" fmla="*/ 4955 h 155944"/>
                <a:gd name="connsiteX2" fmla="*/ 58196 w 202901"/>
                <a:gd name="connsiteY2" fmla="*/ 9782 h 155944"/>
                <a:gd name="connsiteX3" fmla="*/ 1090 w 202901"/>
                <a:gd name="connsiteY3" fmla="*/ 82047 h 155944"/>
                <a:gd name="connsiteX4" fmla="*/ 1090 w 202901"/>
                <a:gd name="connsiteY4" fmla="*/ 82047 h 155944"/>
                <a:gd name="connsiteX5" fmla="*/ 12035 w 202901"/>
                <a:gd name="connsiteY5" fmla="*/ 105637 h 155944"/>
                <a:gd name="connsiteX6" fmla="*/ 12511 w 202901"/>
                <a:gd name="connsiteY6" fmla="*/ 105773 h 155944"/>
                <a:gd name="connsiteX7" fmla="*/ 34402 w 202901"/>
                <a:gd name="connsiteY7" fmla="*/ 93061 h 155944"/>
                <a:gd name="connsiteX8" fmla="*/ 74716 w 202901"/>
                <a:gd name="connsiteY8" fmla="*/ 40986 h 155944"/>
                <a:gd name="connsiteX9" fmla="*/ 122304 w 202901"/>
                <a:gd name="connsiteY9" fmla="*/ 39694 h 155944"/>
                <a:gd name="connsiteX10" fmla="*/ 160646 w 202901"/>
                <a:gd name="connsiteY10" fmla="*/ 67295 h 155944"/>
                <a:gd name="connsiteX11" fmla="*/ 162481 w 202901"/>
                <a:gd name="connsiteY11" fmla="*/ 130927 h 155944"/>
                <a:gd name="connsiteX12" fmla="*/ 162006 w 202901"/>
                <a:gd name="connsiteY12" fmla="*/ 132899 h 155944"/>
                <a:gd name="connsiteX13" fmla="*/ 162209 w 202901"/>
                <a:gd name="connsiteY13" fmla="*/ 144660 h 155944"/>
                <a:gd name="connsiteX14" fmla="*/ 173019 w 202901"/>
                <a:gd name="connsiteY14" fmla="*/ 154789 h 155944"/>
                <a:gd name="connsiteX15" fmla="*/ 179137 w 202901"/>
                <a:gd name="connsiteY15" fmla="*/ 155945 h 155944"/>
                <a:gd name="connsiteX16" fmla="*/ 196949 w 202901"/>
                <a:gd name="connsiteY16" fmla="*/ 143980 h 155944"/>
                <a:gd name="connsiteX17" fmla="*/ 197153 w 202901"/>
                <a:gd name="connsiteY17" fmla="*/ 143232 h 155944"/>
                <a:gd name="connsiteX18" fmla="*/ 197493 w 202901"/>
                <a:gd name="connsiteY18" fmla="*/ 141736 h 155944"/>
                <a:gd name="connsiteX19" fmla="*/ 192258 w 202901"/>
                <a:gd name="connsiteY19" fmla="*/ 52543 h 15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2901" h="155944">
                  <a:moveTo>
                    <a:pt x="192190" y="52543"/>
                  </a:moveTo>
                  <a:cubicBezTo>
                    <a:pt x="181856" y="30517"/>
                    <a:pt x="163093" y="15424"/>
                    <a:pt x="133113" y="4955"/>
                  </a:cubicBezTo>
                  <a:cubicBezTo>
                    <a:pt x="105852" y="-2999"/>
                    <a:pt x="80698" y="-1367"/>
                    <a:pt x="58196" y="9782"/>
                  </a:cubicBezTo>
                  <a:cubicBezTo>
                    <a:pt x="19242" y="30584"/>
                    <a:pt x="2790" y="74705"/>
                    <a:pt x="1090" y="82047"/>
                  </a:cubicBezTo>
                  <a:lnTo>
                    <a:pt x="1090" y="82047"/>
                  </a:lnTo>
                  <a:cubicBezTo>
                    <a:pt x="-2241" y="92041"/>
                    <a:pt x="2246" y="101694"/>
                    <a:pt x="12035" y="105637"/>
                  </a:cubicBezTo>
                  <a:lnTo>
                    <a:pt x="12511" y="105773"/>
                  </a:lnTo>
                  <a:cubicBezTo>
                    <a:pt x="21281" y="107473"/>
                    <a:pt x="32566" y="102306"/>
                    <a:pt x="34402" y="93061"/>
                  </a:cubicBezTo>
                  <a:cubicBezTo>
                    <a:pt x="34538" y="92721"/>
                    <a:pt x="46775" y="55602"/>
                    <a:pt x="74716" y="40986"/>
                  </a:cubicBezTo>
                  <a:cubicBezTo>
                    <a:pt x="88992" y="33916"/>
                    <a:pt x="103608" y="33508"/>
                    <a:pt x="122304" y="39694"/>
                  </a:cubicBezTo>
                  <a:cubicBezTo>
                    <a:pt x="139435" y="43909"/>
                    <a:pt x="153100" y="53835"/>
                    <a:pt x="160646" y="67295"/>
                  </a:cubicBezTo>
                  <a:cubicBezTo>
                    <a:pt x="166016" y="78580"/>
                    <a:pt x="170707" y="98771"/>
                    <a:pt x="162481" y="130927"/>
                  </a:cubicBezTo>
                  <a:cubicBezTo>
                    <a:pt x="162209" y="131879"/>
                    <a:pt x="162073" y="132491"/>
                    <a:pt x="162006" y="132899"/>
                  </a:cubicBezTo>
                  <a:cubicBezTo>
                    <a:pt x="160510" y="136774"/>
                    <a:pt x="160578" y="140853"/>
                    <a:pt x="162209" y="144660"/>
                  </a:cubicBezTo>
                  <a:cubicBezTo>
                    <a:pt x="164113" y="149078"/>
                    <a:pt x="168056" y="152818"/>
                    <a:pt x="173019" y="154789"/>
                  </a:cubicBezTo>
                  <a:cubicBezTo>
                    <a:pt x="174990" y="155605"/>
                    <a:pt x="177030" y="155945"/>
                    <a:pt x="179137" y="155945"/>
                  </a:cubicBezTo>
                  <a:cubicBezTo>
                    <a:pt x="186547" y="155945"/>
                    <a:pt x="193957" y="151254"/>
                    <a:pt x="196949" y="143980"/>
                  </a:cubicBezTo>
                  <a:lnTo>
                    <a:pt x="197153" y="143232"/>
                  </a:lnTo>
                  <a:cubicBezTo>
                    <a:pt x="197153" y="143232"/>
                    <a:pt x="197357" y="142484"/>
                    <a:pt x="197493" y="141736"/>
                  </a:cubicBezTo>
                  <a:cubicBezTo>
                    <a:pt x="206194" y="107473"/>
                    <a:pt x="204359" y="76609"/>
                    <a:pt x="192258" y="52543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7" name="Graphique 231">
            <a:extLst>
              <a:ext uri="{FF2B5EF4-FFF2-40B4-BE49-F238E27FC236}">
                <a16:creationId xmlns:a16="http://schemas.microsoft.com/office/drawing/2014/main" id="{0EE473EA-0934-9C48-8C76-FE5D8433809F}"/>
              </a:ext>
            </a:extLst>
          </p:cNvPr>
          <p:cNvGrpSpPr/>
          <p:nvPr/>
        </p:nvGrpSpPr>
        <p:grpSpPr>
          <a:xfrm>
            <a:off x="10314013" y="955959"/>
            <a:ext cx="1162506" cy="1162506"/>
            <a:chOff x="10314013" y="955959"/>
            <a:chExt cx="1162506" cy="1162506"/>
          </a:xfrm>
        </p:grpSpPr>
        <p:sp>
          <p:nvSpPr>
            <p:cNvPr id="478" name="Forme libre 477">
              <a:extLst>
                <a:ext uri="{FF2B5EF4-FFF2-40B4-BE49-F238E27FC236}">
                  <a16:creationId xmlns:a16="http://schemas.microsoft.com/office/drawing/2014/main" id="{E92B6C4D-97D5-C840-9D28-84D59C40863D}"/>
                </a:ext>
              </a:extLst>
            </p:cNvPr>
            <p:cNvSpPr/>
            <p:nvPr/>
          </p:nvSpPr>
          <p:spPr>
            <a:xfrm>
              <a:off x="10350390" y="1265076"/>
              <a:ext cx="618772" cy="569559"/>
            </a:xfrm>
            <a:custGeom>
              <a:avLst/>
              <a:gdLst>
                <a:gd name="connsiteX0" fmla="*/ 342831 w 618772"/>
                <a:gd name="connsiteY0" fmla="*/ 534753 h 569559"/>
                <a:gd name="connsiteX1" fmla="*/ 35141 w 618772"/>
                <a:gd name="connsiteY1" fmla="*/ 146979 h 569559"/>
                <a:gd name="connsiteX2" fmla="*/ 159005 w 618772"/>
                <a:gd name="connsiteY2" fmla="*/ 32564 h 569559"/>
                <a:gd name="connsiteX3" fmla="*/ 326515 w 618772"/>
                <a:gd name="connsiteY3" fmla="*/ 144260 h 569559"/>
                <a:gd name="connsiteX4" fmla="*/ 342763 w 618772"/>
                <a:gd name="connsiteY4" fmla="*/ 160507 h 569559"/>
                <a:gd name="connsiteX5" fmla="*/ 359011 w 618772"/>
                <a:gd name="connsiteY5" fmla="*/ 144260 h 569559"/>
                <a:gd name="connsiteX6" fmla="*/ 526520 w 618772"/>
                <a:gd name="connsiteY6" fmla="*/ 32564 h 569559"/>
                <a:gd name="connsiteX7" fmla="*/ 598990 w 618772"/>
                <a:gd name="connsiteY7" fmla="*/ 54182 h 569559"/>
                <a:gd name="connsiteX8" fmla="*/ 618773 w 618772"/>
                <a:gd name="connsiteY8" fmla="*/ 27873 h 569559"/>
                <a:gd name="connsiteX9" fmla="*/ 526588 w 618772"/>
                <a:gd name="connsiteY9" fmla="*/ 0 h 569559"/>
                <a:gd name="connsiteX10" fmla="*/ 342831 w 618772"/>
                <a:gd name="connsiteY10" fmla="*/ 92865 h 569559"/>
                <a:gd name="connsiteX11" fmla="*/ 159005 w 618772"/>
                <a:gd name="connsiteY11" fmla="*/ 0 h 569559"/>
                <a:gd name="connsiteX12" fmla="*/ 3053 w 618772"/>
                <a:gd name="connsiteY12" fmla="*/ 141472 h 569559"/>
                <a:gd name="connsiteX13" fmla="*/ 335353 w 618772"/>
                <a:gd name="connsiteY13" fmla="*/ 567724 h 569559"/>
                <a:gd name="connsiteX14" fmla="*/ 342899 w 618772"/>
                <a:gd name="connsiteY14" fmla="*/ 569560 h 569559"/>
                <a:gd name="connsiteX15" fmla="*/ 350445 w 618772"/>
                <a:gd name="connsiteY15" fmla="*/ 567724 h 569559"/>
                <a:gd name="connsiteX16" fmla="*/ 464860 w 618772"/>
                <a:gd name="connsiteY16" fmla="*/ 495595 h 569559"/>
                <a:gd name="connsiteX17" fmla="*/ 438211 w 618772"/>
                <a:gd name="connsiteY17" fmla="*/ 473772 h 569559"/>
                <a:gd name="connsiteX18" fmla="*/ 342899 w 618772"/>
                <a:gd name="connsiteY18" fmla="*/ 534753 h 56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8772" h="569559">
                  <a:moveTo>
                    <a:pt x="342831" y="534753"/>
                  </a:moveTo>
                  <a:cubicBezTo>
                    <a:pt x="298370" y="509939"/>
                    <a:pt x="2373" y="336923"/>
                    <a:pt x="35141" y="146979"/>
                  </a:cubicBezTo>
                  <a:cubicBezTo>
                    <a:pt x="52272" y="47452"/>
                    <a:pt x="120119" y="32564"/>
                    <a:pt x="159005" y="32564"/>
                  </a:cubicBezTo>
                  <a:cubicBezTo>
                    <a:pt x="238885" y="32564"/>
                    <a:pt x="326515" y="91029"/>
                    <a:pt x="326515" y="144260"/>
                  </a:cubicBezTo>
                  <a:cubicBezTo>
                    <a:pt x="326515" y="153233"/>
                    <a:pt x="333789" y="160507"/>
                    <a:pt x="342763" y="160507"/>
                  </a:cubicBezTo>
                  <a:cubicBezTo>
                    <a:pt x="351736" y="160507"/>
                    <a:pt x="359011" y="153233"/>
                    <a:pt x="359011" y="144260"/>
                  </a:cubicBezTo>
                  <a:cubicBezTo>
                    <a:pt x="359011" y="91029"/>
                    <a:pt x="446641" y="32564"/>
                    <a:pt x="526520" y="32564"/>
                  </a:cubicBezTo>
                  <a:cubicBezTo>
                    <a:pt x="546643" y="32564"/>
                    <a:pt x="574380" y="36643"/>
                    <a:pt x="598990" y="54182"/>
                  </a:cubicBezTo>
                  <a:lnTo>
                    <a:pt x="618773" y="27873"/>
                  </a:lnTo>
                  <a:cubicBezTo>
                    <a:pt x="593823" y="9722"/>
                    <a:pt x="562687" y="0"/>
                    <a:pt x="526588" y="0"/>
                  </a:cubicBezTo>
                  <a:cubicBezTo>
                    <a:pt x="453575" y="0"/>
                    <a:pt x="376414" y="39430"/>
                    <a:pt x="342831" y="92865"/>
                  </a:cubicBezTo>
                  <a:cubicBezTo>
                    <a:pt x="309247" y="39430"/>
                    <a:pt x="232087" y="0"/>
                    <a:pt x="159005" y="0"/>
                  </a:cubicBezTo>
                  <a:cubicBezTo>
                    <a:pt x="75318" y="0"/>
                    <a:pt x="18485" y="51531"/>
                    <a:pt x="3053" y="141472"/>
                  </a:cubicBezTo>
                  <a:cubicBezTo>
                    <a:pt x="-36445" y="370914"/>
                    <a:pt x="320124" y="559770"/>
                    <a:pt x="335353" y="567724"/>
                  </a:cubicBezTo>
                  <a:cubicBezTo>
                    <a:pt x="337664" y="568948"/>
                    <a:pt x="340247" y="569560"/>
                    <a:pt x="342899" y="569560"/>
                  </a:cubicBezTo>
                  <a:cubicBezTo>
                    <a:pt x="345550" y="569560"/>
                    <a:pt x="348133" y="568948"/>
                    <a:pt x="350445" y="567724"/>
                  </a:cubicBezTo>
                  <a:cubicBezTo>
                    <a:pt x="355883" y="564869"/>
                    <a:pt x="405443" y="538560"/>
                    <a:pt x="464860" y="495595"/>
                  </a:cubicBezTo>
                  <a:lnTo>
                    <a:pt x="438211" y="473772"/>
                  </a:lnTo>
                  <a:cubicBezTo>
                    <a:pt x="393954" y="505520"/>
                    <a:pt x="356563" y="527139"/>
                    <a:pt x="342899" y="534753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9" name="Forme libre 478">
              <a:extLst>
                <a:ext uri="{FF2B5EF4-FFF2-40B4-BE49-F238E27FC236}">
                  <a16:creationId xmlns:a16="http://schemas.microsoft.com/office/drawing/2014/main" id="{83CC474A-2D46-CC4C-AC84-222E7E2BDCA6}"/>
                </a:ext>
              </a:extLst>
            </p:cNvPr>
            <p:cNvSpPr/>
            <p:nvPr/>
          </p:nvSpPr>
          <p:spPr>
            <a:xfrm>
              <a:off x="10728912" y="1340804"/>
              <a:ext cx="714839" cy="418983"/>
            </a:xfrm>
            <a:custGeom>
              <a:avLst/>
              <a:gdLst>
                <a:gd name="connsiteX0" fmla="*/ 702330 w 714839"/>
                <a:gd name="connsiteY0" fmla="*/ 350117 h 418983"/>
                <a:gd name="connsiteX1" fmla="*/ 536520 w 714839"/>
                <a:gd name="connsiteY1" fmla="*/ 349845 h 418983"/>
                <a:gd name="connsiteX2" fmla="*/ 536248 w 714839"/>
                <a:gd name="connsiteY2" fmla="*/ 349845 h 418983"/>
                <a:gd name="connsiteX3" fmla="*/ 497090 w 714839"/>
                <a:gd name="connsiteY3" fmla="*/ 372619 h 418983"/>
                <a:gd name="connsiteX4" fmla="*/ 439237 w 714839"/>
                <a:gd name="connsiteY4" fmla="*/ 393830 h 418983"/>
                <a:gd name="connsiteX5" fmla="*/ 438693 w 714839"/>
                <a:gd name="connsiteY5" fmla="*/ 393830 h 418983"/>
                <a:gd name="connsiteX6" fmla="*/ 170569 w 714839"/>
                <a:gd name="connsiteY6" fmla="*/ 392470 h 418983"/>
                <a:gd name="connsiteX7" fmla="*/ 145823 w 714839"/>
                <a:gd name="connsiteY7" fmla="*/ 372212 h 418983"/>
                <a:gd name="connsiteX8" fmla="*/ 170297 w 714839"/>
                <a:gd name="connsiteY8" fmla="*/ 350593 h 418983"/>
                <a:gd name="connsiteX9" fmla="*/ 170501 w 714839"/>
                <a:gd name="connsiteY9" fmla="*/ 350593 h 418983"/>
                <a:gd name="connsiteX10" fmla="*/ 282876 w 714839"/>
                <a:gd name="connsiteY10" fmla="*/ 350593 h 418983"/>
                <a:gd name="connsiteX11" fmla="*/ 295385 w 714839"/>
                <a:gd name="connsiteY11" fmla="*/ 338084 h 418983"/>
                <a:gd name="connsiteX12" fmla="*/ 282876 w 714839"/>
                <a:gd name="connsiteY12" fmla="*/ 325575 h 418983"/>
                <a:gd name="connsiteX13" fmla="*/ 69886 w 714839"/>
                <a:gd name="connsiteY13" fmla="*/ 325575 h 418983"/>
                <a:gd name="connsiteX14" fmla="*/ 49084 w 714839"/>
                <a:gd name="connsiteY14" fmla="*/ 304773 h 418983"/>
                <a:gd name="connsiteX15" fmla="*/ 69886 w 714839"/>
                <a:gd name="connsiteY15" fmla="*/ 284038 h 418983"/>
                <a:gd name="connsiteX16" fmla="*/ 122437 w 714839"/>
                <a:gd name="connsiteY16" fmla="*/ 284038 h 418983"/>
                <a:gd name="connsiteX17" fmla="*/ 122709 w 714839"/>
                <a:gd name="connsiteY17" fmla="*/ 284038 h 418983"/>
                <a:gd name="connsiteX18" fmla="*/ 282944 w 714839"/>
                <a:gd name="connsiteY18" fmla="*/ 284038 h 418983"/>
                <a:gd name="connsiteX19" fmla="*/ 295453 w 714839"/>
                <a:gd name="connsiteY19" fmla="*/ 271529 h 418983"/>
                <a:gd name="connsiteX20" fmla="*/ 282944 w 714839"/>
                <a:gd name="connsiteY20" fmla="*/ 259020 h 418983"/>
                <a:gd name="connsiteX21" fmla="*/ 45888 w 714839"/>
                <a:gd name="connsiteY21" fmla="*/ 259020 h 418983"/>
                <a:gd name="connsiteX22" fmla="*/ 25086 w 714839"/>
                <a:gd name="connsiteY22" fmla="*/ 238217 h 418983"/>
                <a:gd name="connsiteX23" fmla="*/ 45888 w 714839"/>
                <a:gd name="connsiteY23" fmla="*/ 217483 h 418983"/>
                <a:gd name="connsiteX24" fmla="*/ 98439 w 714839"/>
                <a:gd name="connsiteY24" fmla="*/ 217483 h 418983"/>
                <a:gd name="connsiteX25" fmla="*/ 99935 w 714839"/>
                <a:gd name="connsiteY25" fmla="*/ 217211 h 418983"/>
                <a:gd name="connsiteX26" fmla="*/ 102450 w 714839"/>
                <a:gd name="connsiteY26" fmla="*/ 217483 h 418983"/>
                <a:gd name="connsiteX27" fmla="*/ 274651 w 714839"/>
                <a:gd name="connsiteY27" fmla="*/ 217483 h 418983"/>
                <a:gd name="connsiteX28" fmla="*/ 287159 w 714839"/>
                <a:gd name="connsiteY28" fmla="*/ 204974 h 418983"/>
                <a:gd name="connsiteX29" fmla="*/ 274651 w 714839"/>
                <a:gd name="connsiteY29" fmla="*/ 192397 h 418983"/>
                <a:gd name="connsiteX30" fmla="*/ 102450 w 714839"/>
                <a:gd name="connsiteY30" fmla="*/ 192397 h 418983"/>
                <a:gd name="connsiteX31" fmla="*/ 82395 w 714839"/>
                <a:gd name="connsiteY31" fmla="*/ 172342 h 418983"/>
                <a:gd name="connsiteX32" fmla="*/ 88310 w 714839"/>
                <a:gd name="connsiteY32" fmla="*/ 158134 h 418983"/>
                <a:gd name="connsiteX33" fmla="*/ 102586 w 714839"/>
                <a:gd name="connsiteY33" fmla="*/ 152287 h 418983"/>
                <a:gd name="connsiteX34" fmla="*/ 362280 w 714839"/>
                <a:gd name="connsiteY34" fmla="*/ 153647 h 418983"/>
                <a:gd name="connsiteX35" fmla="*/ 362280 w 714839"/>
                <a:gd name="connsiteY35" fmla="*/ 153647 h 418983"/>
                <a:gd name="connsiteX36" fmla="*/ 372342 w 714839"/>
                <a:gd name="connsiteY36" fmla="*/ 148548 h 418983"/>
                <a:gd name="connsiteX37" fmla="*/ 374245 w 714839"/>
                <a:gd name="connsiteY37" fmla="*/ 137331 h 418983"/>
                <a:gd name="connsiteX38" fmla="*/ 366563 w 714839"/>
                <a:gd name="connsiteY38" fmla="*/ 112857 h 418983"/>
                <a:gd name="connsiteX39" fmla="*/ 352763 w 714839"/>
                <a:gd name="connsiteY39" fmla="*/ 97017 h 418983"/>
                <a:gd name="connsiteX40" fmla="*/ 278390 w 714839"/>
                <a:gd name="connsiteY40" fmla="*/ 60170 h 418983"/>
                <a:gd name="connsiteX41" fmla="*/ 278186 w 714839"/>
                <a:gd name="connsiteY41" fmla="*/ 60170 h 418983"/>
                <a:gd name="connsiteX42" fmla="*/ 268804 w 714839"/>
                <a:gd name="connsiteY42" fmla="*/ 49633 h 418983"/>
                <a:gd name="connsiteX43" fmla="*/ 269484 w 714839"/>
                <a:gd name="connsiteY43" fmla="*/ 35561 h 418983"/>
                <a:gd name="connsiteX44" fmla="*/ 279953 w 714839"/>
                <a:gd name="connsiteY44" fmla="*/ 26179 h 418983"/>
                <a:gd name="connsiteX45" fmla="*/ 293890 w 714839"/>
                <a:gd name="connsiteY45" fmla="*/ 26791 h 418983"/>
                <a:gd name="connsiteX46" fmla="*/ 384171 w 714839"/>
                <a:gd name="connsiteY46" fmla="*/ 71184 h 418983"/>
                <a:gd name="connsiteX47" fmla="*/ 385055 w 714839"/>
                <a:gd name="connsiteY47" fmla="*/ 71592 h 418983"/>
                <a:gd name="connsiteX48" fmla="*/ 492467 w 714839"/>
                <a:gd name="connsiteY48" fmla="*/ 172274 h 418983"/>
                <a:gd name="connsiteX49" fmla="*/ 493963 w 714839"/>
                <a:gd name="connsiteY49" fmla="*/ 174857 h 418983"/>
                <a:gd name="connsiteX50" fmla="*/ 530402 w 714839"/>
                <a:gd name="connsiteY50" fmla="*/ 193553 h 418983"/>
                <a:gd name="connsiteX51" fmla="*/ 701107 w 714839"/>
                <a:gd name="connsiteY51" fmla="*/ 195932 h 418983"/>
                <a:gd name="connsiteX52" fmla="*/ 701243 w 714839"/>
                <a:gd name="connsiteY52" fmla="*/ 195932 h 418983"/>
                <a:gd name="connsiteX53" fmla="*/ 713752 w 714839"/>
                <a:gd name="connsiteY53" fmla="*/ 183491 h 418983"/>
                <a:gd name="connsiteX54" fmla="*/ 701311 w 714839"/>
                <a:gd name="connsiteY54" fmla="*/ 170846 h 418983"/>
                <a:gd name="connsiteX55" fmla="*/ 530538 w 714839"/>
                <a:gd name="connsiteY55" fmla="*/ 168467 h 418983"/>
                <a:gd name="connsiteX56" fmla="*/ 520136 w 714839"/>
                <a:gd name="connsiteY56" fmla="*/ 165476 h 418983"/>
                <a:gd name="connsiteX57" fmla="*/ 518777 w 714839"/>
                <a:gd name="connsiteY57" fmla="*/ 163912 h 418983"/>
                <a:gd name="connsiteX58" fmla="*/ 518777 w 714839"/>
                <a:gd name="connsiteY58" fmla="*/ 163912 h 418983"/>
                <a:gd name="connsiteX59" fmla="*/ 517825 w 714839"/>
                <a:gd name="connsiteY59" fmla="*/ 162960 h 418983"/>
                <a:gd name="connsiteX60" fmla="*/ 513678 w 714839"/>
                <a:gd name="connsiteY60" fmla="*/ 158882 h 418983"/>
                <a:gd name="connsiteX61" fmla="*/ 394844 w 714839"/>
                <a:gd name="connsiteY61" fmla="*/ 48545 h 418983"/>
                <a:gd name="connsiteX62" fmla="*/ 304767 w 714839"/>
                <a:gd name="connsiteY62" fmla="*/ 4221 h 418983"/>
                <a:gd name="connsiteX63" fmla="*/ 271523 w 714839"/>
                <a:gd name="connsiteY63" fmla="*/ 2521 h 418983"/>
                <a:gd name="connsiteX64" fmla="*/ 246778 w 714839"/>
                <a:gd name="connsiteY64" fmla="*/ 24751 h 418983"/>
                <a:gd name="connsiteX65" fmla="*/ 245078 w 714839"/>
                <a:gd name="connsiteY65" fmla="*/ 57995 h 418983"/>
                <a:gd name="connsiteX66" fmla="*/ 267240 w 714839"/>
                <a:gd name="connsiteY66" fmla="*/ 82673 h 418983"/>
                <a:gd name="connsiteX67" fmla="*/ 341614 w 714839"/>
                <a:gd name="connsiteY67" fmla="*/ 119451 h 418983"/>
                <a:gd name="connsiteX68" fmla="*/ 341818 w 714839"/>
                <a:gd name="connsiteY68" fmla="*/ 119519 h 418983"/>
                <a:gd name="connsiteX69" fmla="*/ 342565 w 714839"/>
                <a:gd name="connsiteY69" fmla="*/ 120335 h 418983"/>
                <a:gd name="connsiteX70" fmla="*/ 345081 w 714839"/>
                <a:gd name="connsiteY70" fmla="*/ 128357 h 418983"/>
                <a:gd name="connsiteX71" fmla="*/ 102586 w 714839"/>
                <a:gd name="connsiteY71" fmla="*/ 127066 h 418983"/>
                <a:gd name="connsiteX72" fmla="*/ 102382 w 714839"/>
                <a:gd name="connsiteY72" fmla="*/ 127066 h 418983"/>
                <a:gd name="connsiteX73" fmla="*/ 70566 w 714839"/>
                <a:gd name="connsiteY73" fmla="*/ 140186 h 418983"/>
                <a:gd name="connsiteX74" fmla="*/ 57242 w 714839"/>
                <a:gd name="connsiteY74" fmla="*/ 172206 h 418983"/>
                <a:gd name="connsiteX75" fmla="*/ 62204 w 714839"/>
                <a:gd name="connsiteY75" fmla="*/ 192329 h 418983"/>
                <a:gd name="connsiteX76" fmla="*/ 45888 w 714839"/>
                <a:gd name="connsiteY76" fmla="*/ 192329 h 418983"/>
                <a:gd name="connsiteX77" fmla="*/ 0 w 714839"/>
                <a:gd name="connsiteY77" fmla="*/ 238149 h 418983"/>
                <a:gd name="connsiteX78" fmla="*/ 30796 w 714839"/>
                <a:gd name="connsiteY78" fmla="*/ 281251 h 418983"/>
                <a:gd name="connsiteX79" fmla="*/ 24066 w 714839"/>
                <a:gd name="connsiteY79" fmla="*/ 304841 h 418983"/>
                <a:gd name="connsiteX80" fmla="*/ 69886 w 714839"/>
                <a:gd name="connsiteY80" fmla="*/ 350661 h 418983"/>
                <a:gd name="connsiteX81" fmla="*/ 125904 w 714839"/>
                <a:gd name="connsiteY81" fmla="*/ 350661 h 418983"/>
                <a:gd name="connsiteX82" fmla="*/ 120737 w 714839"/>
                <a:gd name="connsiteY82" fmla="*/ 372347 h 418983"/>
                <a:gd name="connsiteX83" fmla="*/ 170433 w 714839"/>
                <a:gd name="connsiteY83" fmla="*/ 417624 h 418983"/>
                <a:gd name="connsiteX84" fmla="*/ 438557 w 714839"/>
                <a:gd name="connsiteY84" fmla="*/ 418984 h 418983"/>
                <a:gd name="connsiteX85" fmla="*/ 439237 w 714839"/>
                <a:gd name="connsiteY85" fmla="*/ 418984 h 418983"/>
                <a:gd name="connsiteX86" fmla="*/ 482270 w 714839"/>
                <a:gd name="connsiteY86" fmla="*/ 411913 h 418983"/>
                <a:gd name="connsiteX87" fmla="*/ 518981 w 714839"/>
                <a:gd name="connsiteY87" fmla="*/ 385060 h 418983"/>
                <a:gd name="connsiteX88" fmla="*/ 536316 w 714839"/>
                <a:gd name="connsiteY88" fmla="*/ 374999 h 418983"/>
                <a:gd name="connsiteX89" fmla="*/ 536452 w 714839"/>
                <a:gd name="connsiteY89" fmla="*/ 374999 h 418983"/>
                <a:gd name="connsiteX90" fmla="*/ 702330 w 714839"/>
                <a:gd name="connsiteY90" fmla="*/ 375271 h 418983"/>
                <a:gd name="connsiteX91" fmla="*/ 702330 w 714839"/>
                <a:gd name="connsiteY91" fmla="*/ 375271 h 418983"/>
                <a:gd name="connsiteX92" fmla="*/ 714839 w 714839"/>
                <a:gd name="connsiteY92" fmla="*/ 362762 h 418983"/>
                <a:gd name="connsiteX93" fmla="*/ 702330 w 714839"/>
                <a:gd name="connsiteY93" fmla="*/ 350185 h 4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14839" h="418983">
                  <a:moveTo>
                    <a:pt x="702330" y="350117"/>
                  </a:moveTo>
                  <a:lnTo>
                    <a:pt x="536520" y="349845"/>
                  </a:lnTo>
                  <a:lnTo>
                    <a:pt x="536248" y="349845"/>
                  </a:lnTo>
                  <a:cubicBezTo>
                    <a:pt x="520068" y="349845"/>
                    <a:pt x="505044" y="358547"/>
                    <a:pt x="497090" y="372619"/>
                  </a:cubicBezTo>
                  <a:cubicBezTo>
                    <a:pt x="489544" y="385944"/>
                    <a:pt x="461875" y="393830"/>
                    <a:pt x="439237" y="393830"/>
                  </a:cubicBezTo>
                  <a:lnTo>
                    <a:pt x="438693" y="393830"/>
                  </a:lnTo>
                  <a:lnTo>
                    <a:pt x="170569" y="392470"/>
                  </a:lnTo>
                  <a:cubicBezTo>
                    <a:pt x="159148" y="392470"/>
                    <a:pt x="145823" y="387100"/>
                    <a:pt x="145823" y="372212"/>
                  </a:cubicBezTo>
                  <a:cubicBezTo>
                    <a:pt x="145823" y="358479"/>
                    <a:pt x="154729" y="350593"/>
                    <a:pt x="170297" y="350593"/>
                  </a:cubicBezTo>
                  <a:cubicBezTo>
                    <a:pt x="170365" y="350593"/>
                    <a:pt x="170433" y="350593"/>
                    <a:pt x="170501" y="350593"/>
                  </a:cubicBezTo>
                  <a:lnTo>
                    <a:pt x="282876" y="350593"/>
                  </a:lnTo>
                  <a:cubicBezTo>
                    <a:pt x="289811" y="350593"/>
                    <a:pt x="295385" y="345018"/>
                    <a:pt x="295385" y="338084"/>
                  </a:cubicBezTo>
                  <a:cubicBezTo>
                    <a:pt x="295385" y="331150"/>
                    <a:pt x="289811" y="325575"/>
                    <a:pt x="282876" y="325575"/>
                  </a:cubicBezTo>
                  <a:lnTo>
                    <a:pt x="69886" y="325575"/>
                  </a:lnTo>
                  <a:cubicBezTo>
                    <a:pt x="58465" y="325575"/>
                    <a:pt x="49084" y="316262"/>
                    <a:pt x="49084" y="304773"/>
                  </a:cubicBezTo>
                  <a:cubicBezTo>
                    <a:pt x="49084" y="293283"/>
                    <a:pt x="58397" y="284038"/>
                    <a:pt x="69886" y="284038"/>
                  </a:cubicBezTo>
                  <a:lnTo>
                    <a:pt x="122437" y="284038"/>
                  </a:lnTo>
                  <a:cubicBezTo>
                    <a:pt x="122437" y="284038"/>
                    <a:pt x="122573" y="284038"/>
                    <a:pt x="122709" y="284038"/>
                  </a:cubicBezTo>
                  <a:lnTo>
                    <a:pt x="282944" y="284038"/>
                  </a:lnTo>
                  <a:cubicBezTo>
                    <a:pt x="289879" y="284038"/>
                    <a:pt x="295453" y="278463"/>
                    <a:pt x="295453" y="271529"/>
                  </a:cubicBezTo>
                  <a:cubicBezTo>
                    <a:pt x="295453" y="264595"/>
                    <a:pt x="289879" y="259020"/>
                    <a:pt x="282944" y="259020"/>
                  </a:cubicBezTo>
                  <a:lnTo>
                    <a:pt x="45888" y="259020"/>
                  </a:lnTo>
                  <a:cubicBezTo>
                    <a:pt x="34399" y="259020"/>
                    <a:pt x="25086" y="249706"/>
                    <a:pt x="25086" y="238217"/>
                  </a:cubicBezTo>
                  <a:cubicBezTo>
                    <a:pt x="25086" y="226728"/>
                    <a:pt x="34399" y="217483"/>
                    <a:pt x="45888" y="217483"/>
                  </a:cubicBezTo>
                  <a:lnTo>
                    <a:pt x="98439" y="217483"/>
                  </a:lnTo>
                  <a:cubicBezTo>
                    <a:pt x="98983" y="217483"/>
                    <a:pt x="99391" y="217279"/>
                    <a:pt x="99935" y="217211"/>
                  </a:cubicBezTo>
                  <a:cubicBezTo>
                    <a:pt x="100751" y="217211"/>
                    <a:pt x="101566" y="217483"/>
                    <a:pt x="102450" y="217483"/>
                  </a:cubicBezTo>
                  <a:lnTo>
                    <a:pt x="274651" y="217483"/>
                  </a:lnTo>
                  <a:cubicBezTo>
                    <a:pt x="281585" y="217483"/>
                    <a:pt x="287159" y="211840"/>
                    <a:pt x="287159" y="204974"/>
                  </a:cubicBezTo>
                  <a:cubicBezTo>
                    <a:pt x="287159" y="198108"/>
                    <a:pt x="281585" y="192397"/>
                    <a:pt x="274651" y="192397"/>
                  </a:cubicBezTo>
                  <a:lnTo>
                    <a:pt x="102450" y="192397"/>
                  </a:lnTo>
                  <a:cubicBezTo>
                    <a:pt x="91369" y="192397"/>
                    <a:pt x="82395" y="183423"/>
                    <a:pt x="82395" y="172342"/>
                  </a:cubicBezTo>
                  <a:cubicBezTo>
                    <a:pt x="82395" y="166971"/>
                    <a:pt x="84503" y="161941"/>
                    <a:pt x="88310" y="158134"/>
                  </a:cubicBezTo>
                  <a:cubicBezTo>
                    <a:pt x="92117" y="154327"/>
                    <a:pt x="97215" y="152287"/>
                    <a:pt x="102586" y="152287"/>
                  </a:cubicBezTo>
                  <a:lnTo>
                    <a:pt x="362280" y="153647"/>
                  </a:lnTo>
                  <a:lnTo>
                    <a:pt x="362280" y="153647"/>
                  </a:lnTo>
                  <a:cubicBezTo>
                    <a:pt x="366291" y="153647"/>
                    <a:pt x="370030" y="151743"/>
                    <a:pt x="372342" y="148548"/>
                  </a:cubicBezTo>
                  <a:cubicBezTo>
                    <a:pt x="374721" y="145353"/>
                    <a:pt x="375401" y="141138"/>
                    <a:pt x="374245" y="137331"/>
                  </a:cubicBezTo>
                  <a:lnTo>
                    <a:pt x="366563" y="112857"/>
                  </a:lnTo>
                  <a:cubicBezTo>
                    <a:pt x="364320" y="105923"/>
                    <a:pt x="359357" y="100212"/>
                    <a:pt x="352763" y="97017"/>
                  </a:cubicBezTo>
                  <a:lnTo>
                    <a:pt x="278390" y="60170"/>
                  </a:lnTo>
                  <a:lnTo>
                    <a:pt x="278186" y="60170"/>
                  </a:lnTo>
                  <a:cubicBezTo>
                    <a:pt x="273767" y="57995"/>
                    <a:pt x="270436" y="54256"/>
                    <a:pt x="268804" y="49633"/>
                  </a:cubicBezTo>
                  <a:cubicBezTo>
                    <a:pt x="267172" y="44942"/>
                    <a:pt x="267376" y="39980"/>
                    <a:pt x="269484" y="35561"/>
                  </a:cubicBezTo>
                  <a:cubicBezTo>
                    <a:pt x="271591" y="31142"/>
                    <a:pt x="275262" y="27811"/>
                    <a:pt x="279953" y="26179"/>
                  </a:cubicBezTo>
                  <a:cubicBezTo>
                    <a:pt x="284576" y="24547"/>
                    <a:pt x="289607" y="24751"/>
                    <a:pt x="293890" y="26791"/>
                  </a:cubicBezTo>
                  <a:lnTo>
                    <a:pt x="384171" y="71184"/>
                  </a:lnTo>
                  <a:cubicBezTo>
                    <a:pt x="384171" y="71184"/>
                    <a:pt x="384851" y="71456"/>
                    <a:pt x="385055" y="71592"/>
                  </a:cubicBezTo>
                  <a:cubicBezTo>
                    <a:pt x="398379" y="77098"/>
                    <a:pt x="476899" y="152083"/>
                    <a:pt x="492467" y="172274"/>
                  </a:cubicBezTo>
                  <a:cubicBezTo>
                    <a:pt x="492875" y="173226"/>
                    <a:pt x="493351" y="174042"/>
                    <a:pt x="493963" y="174857"/>
                  </a:cubicBezTo>
                  <a:cubicBezTo>
                    <a:pt x="502801" y="186618"/>
                    <a:pt x="516125" y="193485"/>
                    <a:pt x="530402" y="193553"/>
                  </a:cubicBezTo>
                  <a:lnTo>
                    <a:pt x="701107" y="195932"/>
                  </a:lnTo>
                  <a:lnTo>
                    <a:pt x="701243" y="195932"/>
                  </a:lnTo>
                  <a:cubicBezTo>
                    <a:pt x="708109" y="195932"/>
                    <a:pt x="713684" y="190426"/>
                    <a:pt x="713752" y="183491"/>
                  </a:cubicBezTo>
                  <a:cubicBezTo>
                    <a:pt x="713820" y="176557"/>
                    <a:pt x="708245" y="170914"/>
                    <a:pt x="701311" y="170846"/>
                  </a:cubicBezTo>
                  <a:lnTo>
                    <a:pt x="530538" y="168467"/>
                  </a:lnTo>
                  <a:cubicBezTo>
                    <a:pt x="526867" y="168467"/>
                    <a:pt x="523264" y="167379"/>
                    <a:pt x="520136" y="165476"/>
                  </a:cubicBezTo>
                  <a:cubicBezTo>
                    <a:pt x="519729" y="164932"/>
                    <a:pt x="519253" y="164388"/>
                    <a:pt x="518777" y="163912"/>
                  </a:cubicBezTo>
                  <a:lnTo>
                    <a:pt x="518777" y="163912"/>
                  </a:lnTo>
                  <a:cubicBezTo>
                    <a:pt x="518777" y="163912"/>
                    <a:pt x="517825" y="162960"/>
                    <a:pt x="517825" y="162960"/>
                  </a:cubicBezTo>
                  <a:cubicBezTo>
                    <a:pt x="516941" y="162077"/>
                    <a:pt x="515650" y="160785"/>
                    <a:pt x="513678" y="158882"/>
                  </a:cubicBezTo>
                  <a:cubicBezTo>
                    <a:pt x="500218" y="140934"/>
                    <a:pt x="417482" y="58335"/>
                    <a:pt x="394844" y="48545"/>
                  </a:cubicBezTo>
                  <a:lnTo>
                    <a:pt x="304767" y="4221"/>
                  </a:lnTo>
                  <a:cubicBezTo>
                    <a:pt x="294298" y="-742"/>
                    <a:pt x="282537" y="-1354"/>
                    <a:pt x="271523" y="2521"/>
                  </a:cubicBezTo>
                  <a:cubicBezTo>
                    <a:pt x="260578" y="6396"/>
                    <a:pt x="251808" y="14350"/>
                    <a:pt x="246778" y="24751"/>
                  </a:cubicBezTo>
                  <a:cubicBezTo>
                    <a:pt x="241815" y="35221"/>
                    <a:pt x="241203" y="46982"/>
                    <a:pt x="245078" y="57995"/>
                  </a:cubicBezTo>
                  <a:cubicBezTo>
                    <a:pt x="248953" y="68940"/>
                    <a:pt x="256839" y="77710"/>
                    <a:pt x="267240" y="82673"/>
                  </a:cubicBezTo>
                  <a:lnTo>
                    <a:pt x="341614" y="119451"/>
                  </a:lnTo>
                  <a:cubicBezTo>
                    <a:pt x="341614" y="119451"/>
                    <a:pt x="341750" y="119451"/>
                    <a:pt x="341818" y="119519"/>
                  </a:cubicBezTo>
                  <a:cubicBezTo>
                    <a:pt x="342225" y="119723"/>
                    <a:pt x="342497" y="119995"/>
                    <a:pt x="342565" y="120335"/>
                  </a:cubicBezTo>
                  <a:lnTo>
                    <a:pt x="345081" y="128357"/>
                  </a:lnTo>
                  <a:lnTo>
                    <a:pt x="102586" y="127066"/>
                  </a:lnTo>
                  <a:lnTo>
                    <a:pt x="102382" y="127066"/>
                  </a:lnTo>
                  <a:cubicBezTo>
                    <a:pt x="90349" y="127066"/>
                    <a:pt x="79064" y="131756"/>
                    <a:pt x="70566" y="140186"/>
                  </a:cubicBezTo>
                  <a:cubicBezTo>
                    <a:pt x="62000" y="148752"/>
                    <a:pt x="57242" y="160105"/>
                    <a:pt x="57242" y="172206"/>
                  </a:cubicBezTo>
                  <a:cubicBezTo>
                    <a:pt x="57242" y="179480"/>
                    <a:pt x="59145" y="186211"/>
                    <a:pt x="62204" y="192329"/>
                  </a:cubicBezTo>
                  <a:lnTo>
                    <a:pt x="45888" y="192329"/>
                  </a:lnTo>
                  <a:cubicBezTo>
                    <a:pt x="20599" y="192329"/>
                    <a:pt x="0" y="212860"/>
                    <a:pt x="0" y="238149"/>
                  </a:cubicBezTo>
                  <a:cubicBezTo>
                    <a:pt x="0" y="258136"/>
                    <a:pt x="12917" y="274996"/>
                    <a:pt x="30796" y="281251"/>
                  </a:cubicBezTo>
                  <a:cubicBezTo>
                    <a:pt x="26649" y="288185"/>
                    <a:pt x="24066" y="296139"/>
                    <a:pt x="24066" y="304841"/>
                  </a:cubicBezTo>
                  <a:cubicBezTo>
                    <a:pt x="24066" y="330130"/>
                    <a:pt x="44665" y="350661"/>
                    <a:pt x="69886" y="350661"/>
                  </a:cubicBezTo>
                  <a:lnTo>
                    <a:pt x="125904" y="350661"/>
                  </a:lnTo>
                  <a:cubicBezTo>
                    <a:pt x="122709" y="357051"/>
                    <a:pt x="120737" y="364258"/>
                    <a:pt x="120737" y="372347"/>
                  </a:cubicBezTo>
                  <a:cubicBezTo>
                    <a:pt x="120737" y="398453"/>
                    <a:pt x="141676" y="417488"/>
                    <a:pt x="170433" y="417624"/>
                  </a:cubicBezTo>
                  <a:lnTo>
                    <a:pt x="438557" y="418984"/>
                  </a:lnTo>
                  <a:lnTo>
                    <a:pt x="439237" y="418984"/>
                  </a:lnTo>
                  <a:cubicBezTo>
                    <a:pt x="453513" y="418984"/>
                    <a:pt x="469149" y="416400"/>
                    <a:pt x="482270" y="411913"/>
                  </a:cubicBezTo>
                  <a:cubicBezTo>
                    <a:pt x="499742" y="405931"/>
                    <a:pt x="512454" y="396617"/>
                    <a:pt x="518981" y="385060"/>
                  </a:cubicBezTo>
                  <a:cubicBezTo>
                    <a:pt x="522516" y="378874"/>
                    <a:pt x="529110" y="374999"/>
                    <a:pt x="536316" y="374999"/>
                  </a:cubicBezTo>
                  <a:lnTo>
                    <a:pt x="536452" y="374999"/>
                  </a:lnTo>
                  <a:lnTo>
                    <a:pt x="702330" y="375271"/>
                  </a:lnTo>
                  <a:lnTo>
                    <a:pt x="702330" y="375271"/>
                  </a:lnTo>
                  <a:cubicBezTo>
                    <a:pt x="709265" y="375271"/>
                    <a:pt x="714839" y="369696"/>
                    <a:pt x="714839" y="362762"/>
                  </a:cubicBezTo>
                  <a:cubicBezTo>
                    <a:pt x="714839" y="355828"/>
                    <a:pt x="709265" y="350185"/>
                    <a:pt x="702330" y="35018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80" name="Graphique 237">
            <a:extLst>
              <a:ext uri="{FF2B5EF4-FFF2-40B4-BE49-F238E27FC236}">
                <a16:creationId xmlns:a16="http://schemas.microsoft.com/office/drawing/2014/main" id="{7A72CE05-ED3A-8B48-8E79-0D8C43306A2B}"/>
              </a:ext>
            </a:extLst>
          </p:cNvPr>
          <p:cNvSpPr/>
          <p:nvPr/>
        </p:nvSpPr>
        <p:spPr>
          <a:xfrm>
            <a:off x="978686" y="5517874"/>
            <a:ext cx="730753" cy="730135"/>
          </a:xfrm>
          <a:custGeom>
            <a:avLst/>
            <a:gdLst>
              <a:gd name="connsiteX0" fmla="*/ 728688 w 730753"/>
              <a:gd name="connsiteY0" fmla="*/ 531626 h 730135"/>
              <a:gd name="connsiteX1" fmla="*/ 700815 w 730753"/>
              <a:gd name="connsiteY1" fmla="*/ 500353 h 730135"/>
              <a:gd name="connsiteX2" fmla="*/ 575727 w 730753"/>
              <a:gd name="connsiteY2" fmla="*/ 444608 h 730135"/>
              <a:gd name="connsiteX3" fmla="*/ 552613 w 730753"/>
              <a:gd name="connsiteY3" fmla="*/ 439849 h 730135"/>
              <a:gd name="connsiteX4" fmla="*/ 501625 w 730753"/>
              <a:gd name="connsiteY4" fmla="*/ 471801 h 730135"/>
              <a:gd name="connsiteX5" fmla="*/ 481910 w 730753"/>
              <a:gd name="connsiteY5" fmla="*/ 513270 h 730135"/>
              <a:gd name="connsiteX6" fmla="*/ 477152 w 730753"/>
              <a:gd name="connsiteY6" fmla="*/ 515990 h 730135"/>
              <a:gd name="connsiteX7" fmla="*/ 323510 w 730753"/>
              <a:gd name="connsiteY7" fmla="*/ 407897 h 730135"/>
              <a:gd name="connsiteX8" fmla="*/ 322831 w 730753"/>
              <a:gd name="connsiteY8" fmla="*/ 407217 h 730135"/>
              <a:gd name="connsiteX9" fmla="*/ 214738 w 730753"/>
              <a:gd name="connsiteY9" fmla="*/ 254256 h 730135"/>
              <a:gd name="connsiteX10" fmla="*/ 217457 w 730753"/>
              <a:gd name="connsiteY10" fmla="*/ 249497 h 730135"/>
              <a:gd name="connsiteX11" fmla="*/ 258927 w 730753"/>
              <a:gd name="connsiteY11" fmla="*/ 229782 h 730135"/>
              <a:gd name="connsiteX12" fmla="*/ 286120 w 730753"/>
              <a:gd name="connsiteY12" fmla="*/ 155681 h 730135"/>
              <a:gd name="connsiteX13" fmla="*/ 230374 w 730753"/>
              <a:gd name="connsiteY13" fmla="*/ 29912 h 730135"/>
              <a:gd name="connsiteX14" fmla="*/ 184146 w 730753"/>
              <a:gd name="connsiteY14" fmla="*/ 0 h 730135"/>
              <a:gd name="connsiteX15" fmla="*/ 157632 w 730753"/>
              <a:gd name="connsiteY15" fmla="*/ 7478 h 730135"/>
              <a:gd name="connsiteX16" fmla="*/ 136558 w 730753"/>
              <a:gd name="connsiteY16" fmla="*/ 20395 h 730135"/>
              <a:gd name="connsiteX17" fmla="*/ 1272 w 730753"/>
              <a:gd name="connsiteY17" fmla="*/ 176075 h 730135"/>
              <a:gd name="connsiteX18" fmla="*/ 188225 w 730753"/>
              <a:gd name="connsiteY18" fmla="*/ 543183 h 730135"/>
              <a:gd name="connsiteX19" fmla="*/ 554652 w 730753"/>
              <a:gd name="connsiteY19" fmla="*/ 728776 h 730135"/>
              <a:gd name="connsiteX20" fmla="*/ 569608 w 730753"/>
              <a:gd name="connsiteY20" fmla="*/ 730135 h 730135"/>
              <a:gd name="connsiteX21" fmla="*/ 710333 w 730753"/>
              <a:gd name="connsiteY21" fmla="*/ 593490 h 730135"/>
              <a:gd name="connsiteX22" fmla="*/ 723249 w 730753"/>
              <a:gd name="connsiteY22" fmla="*/ 572415 h 730135"/>
              <a:gd name="connsiteX23" fmla="*/ 728688 w 730753"/>
              <a:gd name="connsiteY23" fmla="*/ 531626 h 730135"/>
              <a:gd name="connsiteX24" fmla="*/ 680420 w 730753"/>
              <a:gd name="connsiteY24" fmla="*/ 576494 h 730135"/>
              <a:gd name="connsiteX25" fmla="*/ 559411 w 730753"/>
              <a:gd name="connsiteY25" fmla="*/ 695464 h 730135"/>
              <a:gd name="connsiteX26" fmla="*/ 211339 w 730753"/>
              <a:gd name="connsiteY26" fmla="*/ 518029 h 730135"/>
              <a:gd name="connsiteX27" fmla="*/ 35943 w 730753"/>
              <a:gd name="connsiteY27" fmla="*/ 171317 h 730135"/>
              <a:gd name="connsiteX28" fmla="*/ 154913 w 730753"/>
              <a:gd name="connsiteY28" fmla="*/ 50307 h 730135"/>
              <a:gd name="connsiteX29" fmla="*/ 199102 w 730753"/>
              <a:gd name="connsiteY29" fmla="*/ 44189 h 730135"/>
              <a:gd name="connsiteX30" fmla="*/ 254848 w 730753"/>
              <a:gd name="connsiteY30" fmla="*/ 169957 h 730135"/>
              <a:gd name="connsiteX31" fmla="*/ 244650 w 730753"/>
              <a:gd name="connsiteY31" fmla="*/ 198510 h 730135"/>
              <a:gd name="connsiteX32" fmla="*/ 203181 w 730753"/>
              <a:gd name="connsiteY32" fmla="*/ 218225 h 730135"/>
              <a:gd name="connsiteX33" fmla="*/ 182106 w 730753"/>
              <a:gd name="connsiteY33" fmla="*/ 266493 h 730135"/>
              <a:gd name="connsiteX34" fmla="*/ 297677 w 730753"/>
              <a:gd name="connsiteY34" fmla="*/ 432371 h 730135"/>
              <a:gd name="connsiteX35" fmla="*/ 298357 w 730753"/>
              <a:gd name="connsiteY35" fmla="*/ 433051 h 730135"/>
              <a:gd name="connsiteX36" fmla="*/ 299037 w 730753"/>
              <a:gd name="connsiteY36" fmla="*/ 433730 h 730135"/>
              <a:gd name="connsiteX37" fmla="*/ 464915 w 730753"/>
              <a:gd name="connsiteY37" fmla="*/ 549301 h 730135"/>
              <a:gd name="connsiteX38" fmla="*/ 477831 w 730753"/>
              <a:gd name="connsiteY38" fmla="*/ 551341 h 730135"/>
              <a:gd name="connsiteX39" fmla="*/ 513182 w 730753"/>
              <a:gd name="connsiteY39" fmla="*/ 528226 h 730135"/>
              <a:gd name="connsiteX40" fmla="*/ 532897 w 730753"/>
              <a:gd name="connsiteY40" fmla="*/ 486757 h 730135"/>
              <a:gd name="connsiteX41" fmla="*/ 561450 w 730753"/>
              <a:gd name="connsiteY41" fmla="*/ 476560 h 730135"/>
              <a:gd name="connsiteX42" fmla="*/ 686539 w 730753"/>
              <a:gd name="connsiteY42" fmla="*/ 532305 h 730135"/>
              <a:gd name="connsiteX43" fmla="*/ 680420 w 730753"/>
              <a:gd name="connsiteY43" fmla="*/ 576494 h 73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0753" h="730135">
                <a:moveTo>
                  <a:pt x="728688" y="531626"/>
                </a:moveTo>
                <a:cubicBezTo>
                  <a:pt x="724609" y="517349"/>
                  <a:pt x="714412" y="506472"/>
                  <a:pt x="700815" y="500353"/>
                </a:cubicBezTo>
                <a:lnTo>
                  <a:pt x="575727" y="444608"/>
                </a:lnTo>
                <a:cubicBezTo>
                  <a:pt x="568249" y="441208"/>
                  <a:pt x="560770" y="439849"/>
                  <a:pt x="552613" y="439849"/>
                </a:cubicBezTo>
                <a:cubicBezTo>
                  <a:pt x="530858" y="439849"/>
                  <a:pt x="510463" y="452766"/>
                  <a:pt x="501625" y="471801"/>
                </a:cubicBezTo>
                <a:lnTo>
                  <a:pt x="481910" y="513270"/>
                </a:lnTo>
                <a:cubicBezTo>
                  <a:pt x="480551" y="515310"/>
                  <a:pt x="478511" y="516669"/>
                  <a:pt x="477152" y="515990"/>
                </a:cubicBezTo>
                <a:cubicBezTo>
                  <a:pt x="450638" y="506472"/>
                  <a:pt x="395572" y="479279"/>
                  <a:pt x="323510" y="407897"/>
                </a:cubicBezTo>
                <a:lnTo>
                  <a:pt x="322831" y="407217"/>
                </a:lnTo>
                <a:cubicBezTo>
                  <a:pt x="251449" y="335835"/>
                  <a:pt x="224256" y="280769"/>
                  <a:pt x="214738" y="254256"/>
                </a:cubicBezTo>
                <a:cubicBezTo>
                  <a:pt x="214058" y="252896"/>
                  <a:pt x="216098" y="250857"/>
                  <a:pt x="217457" y="249497"/>
                </a:cubicBezTo>
                <a:lnTo>
                  <a:pt x="258927" y="229782"/>
                </a:lnTo>
                <a:cubicBezTo>
                  <a:pt x="286800" y="216185"/>
                  <a:pt x="299037" y="183554"/>
                  <a:pt x="286120" y="155681"/>
                </a:cubicBezTo>
                <a:lnTo>
                  <a:pt x="230374" y="29912"/>
                </a:lnTo>
                <a:cubicBezTo>
                  <a:pt x="222216" y="11557"/>
                  <a:pt x="204541" y="0"/>
                  <a:pt x="184146" y="0"/>
                </a:cubicBezTo>
                <a:cubicBezTo>
                  <a:pt x="174628" y="0"/>
                  <a:pt x="165790" y="2719"/>
                  <a:pt x="157632" y="7478"/>
                </a:cubicBezTo>
                <a:lnTo>
                  <a:pt x="136558" y="20395"/>
                </a:lnTo>
                <a:cubicBezTo>
                  <a:pt x="42741" y="77500"/>
                  <a:pt x="-8925" y="109452"/>
                  <a:pt x="1272" y="176075"/>
                </a:cubicBezTo>
                <a:cubicBezTo>
                  <a:pt x="23026" y="320879"/>
                  <a:pt x="82851" y="438489"/>
                  <a:pt x="188225" y="543183"/>
                </a:cubicBezTo>
                <a:cubicBezTo>
                  <a:pt x="293598" y="648556"/>
                  <a:pt x="409849" y="707701"/>
                  <a:pt x="554652" y="728776"/>
                </a:cubicBezTo>
                <a:cubicBezTo>
                  <a:pt x="559411" y="729456"/>
                  <a:pt x="564849" y="730135"/>
                  <a:pt x="569608" y="730135"/>
                </a:cubicBezTo>
                <a:cubicBezTo>
                  <a:pt x="626714" y="730135"/>
                  <a:pt x="656626" y="681868"/>
                  <a:pt x="710333" y="593490"/>
                </a:cubicBezTo>
                <a:lnTo>
                  <a:pt x="723249" y="572415"/>
                </a:lnTo>
                <a:cubicBezTo>
                  <a:pt x="730727" y="560858"/>
                  <a:pt x="732767" y="545222"/>
                  <a:pt x="728688" y="531626"/>
                </a:cubicBezTo>
                <a:close/>
                <a:moveTo>
                  <a:pt x="680420" y="576494"/>
                </a:moveTo>
                <a:cubicBezTo>
                  <a:pt x="623994" y="668951"/>
                  <a:pt x="602240" y="701583"/>
                  <a:pt x="559411" y="695464"/>
                </a:cubicBezTo>
                <a:cubicBezTo>
                  <a:pt x="422765" y="675069"/>
                  <a:pt x="311953" y="618644"/>
                  <a:pt x="211339" y="518029"/>
                </a:cubicBezTo>
                <a:cubicBezTo>
                  <a:pt x="112084" y="418094"/>
                  <a:pt x="56338" y="307962"/>
                  <a:pt x="35943" y="171317"/>
                </a:cubicBezTo>
                <a:cubicBezTo>
                  <a:pt x="29825" y="129167"/>
                  <a:pt x="61777" y="107413"/>
                  <a:pt x="154913" y="50307"/>
                </a:cubicBezTo>
                <a:cubicBezTo>
                  <a:pt x="166470" y="43509"/>
                  <a:pt x="189584" y="23794"/>
                  <a:pt x="199102" y="44189"/>
                </a:cubicBezTo>
                <a:lnTo>
                  <a:pt x="254848" y="169957"/>
                </a:lnTo>
                <a:cubicBezTo>
                  <a:pt x="259607" y="180834"/>
                  <a:pt x="254848" y="193071"/>
                  <a:pt x="244650" y="198510"/>
                </a:cubicBezTo>
                <a:lnTo>
                  <a:pt x="203181" y="218225"/>
                </a:lnTo>
                <a:cubicBezTo>
                  <a:pt x="184146" y="227063"/>
                  <a:pt x="175308" y="248137"/>
                  <a:pt x="182106" y="266493"/>
                </a:cubicBezTo>
                <a:cubicBezTo>
                  <a:pt x="192983" y="295725"/>
                  <a:pt x="221536" y="356230"/>
                  <a:pt x="297677" y="432371"/>
                </a:cubicBezTo>
                <a:lnTo>
                  <a:pt x="298357" y="433051"/>
                </a:lnTo>
                <a:lnTo>
                  <a:pt x="299037" y="433730"/>
                </a:lnTo>
                <a:cubicBezTo>
                  <a:pt x="375177" y="509191"/>
                  <a:pt x="435682" y="538424"/>
                  <a:pt x="464915" y="549301"/>
                </a:cubicBezTo>
                <a:cubicBezTo>
                  <a:pt x="468994" y="550661"/>
                  <a:pt x="473073" y="551341"/>
                  <a:pt x="477831" y="551341"/>
                </a:cubicBezTo>
                <a:cubicBezTo>
                  <a:pt x="492788" y="551341"/>
                  <a:pt x="506384" y="542503"/>
                  <a:pt x="513182" y="528226"/>
                </a:cubicBezTo>
                <a:lnTo>
                  <a:pt x="532897" y="486757"/>
                </a:lnTo>
                <a:cubicBezTo>
                  <a:pt x="537656" y="476560"/>
                  <a:pt x="551253" y="471801"/>
                  <a:pt x="561450" y="476560"/>
                </a:cubicBezTo>
                <a:lnTo>
                  <a:pt x="686539" y="532305"/>
                </a:lnTo>
                <a:cubicBezTo>
                  <a:pt x="706933" y="541143"/>
                  <a:pt x="687218" y="564937"/>
                  <a:pt x="680420" y="576494"/>
                </a:cubicBezTo>
                <a:close/>
              </a:path>
            </a:pathLst>
          </a:custGeom>
          <a:solidFill>
            <a:srgbClr val="18BBEE"/>
          </a:solidFill>
          <a:ln w="679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81" name="Graphique 245">
            <a:extLst>
              <a:ext uri="{FF2B5EF4-FFF2-40B4-BE49-F238E27FC236}">
                <a16:creationId xmlns:a16="http://schemas.microsoft.com/office/drawing/2014/main" id="{0F9FED27-8033-4247-89C8-3699072C5607}"/>
              </a:ext>
            </a:extLst>
          </p:cNvPr>
          <p:cNvGrpSpPr/>
          <p:nvPr/>
        </p:nvGrpSpPr>
        <p:grpSpPr>
          <a:xfrm>
            <a:off x="10314013" y="5293871"/>
            <a:ext cx="1162506" cy="1162506"/>
            <a:chOff x="10314013" y="5293871"/>
            <a:chExt cx="1162506" cy="1162506"/>
          </a:xfrm>
        </p:grpSpPr>
        <p:sp>
          <p:nvSpPr>
            <p:cNvPr id="482" name="Forme libre 481">
              <a:extLst>
                <a:ext uri="{FF2B5EF4-FFF2-40B4-BE49-F238E27FC236}">
                  <a16:creationId xmlns:a16="http://schemas.microsoft.com/office/drawing/2014/main" id="{C0B3C535-7B2D-4B4B-B5DA-9CF1A14C75F1}"/>
                </a:ext>
              </a:extLst>
            </p:cNvPr>
            <p:cNvSpPr/>
            <p:nvPr/>
          </p:nvSpPr>
          <p:spPr>
            <a:xfrm>
              <a:off x="10787445" y="5957927"/>
              <a:ext cx="201229" cy="201229"/>
            </a:xfrm>
            <a:custGeom>
              <a:avLst/>
              <a:gdLst>
                <a:gd name="connsiteX0" fmla="*/ 100615 w 201229"/>
                <a:gd name="connsiteY0" fmla="*/ 0 h 201229"/>
                <a:gd name="connsiteX1" fmla="*/ 0 w 201229"/>
                <a:gd name="connsiteY1" fmla="*/ 100615 h 201229"/>
                <a:gd name="connsiteX2" fmla="*/ 100615 w 201229"/>
                <a:gd name="connsiteY2" fmla="*/ 201229 h 201229"/>
                <a:gd name="connsiteX3" fmla="*/ 201229 w 201229"/>
                <a:gd name="connsiteY3" fmla="*/ 100615 h 201229"/>
                <a:gd name="connsiteX4" fmla="*/ 100615 w 201229"/>
                <a:gd name="connsiteY4" fmla="*/ 0 h 201229"/>
                <a:gd name="connsiteX5" fmla="*/ 100615 w 201229"/>
                <a:gd name="connsiteY5" fmla="*/ 157244 h 201229"/>
                <a:gd name="connsiteX6" fmla="*/ 43917 w 201229"/>
                <a:gd name="connsiteY6" fmla="*/ 100547 h 201229"/>
                <a:gd name="connsiteX7" fmla="*/ 100615 w 201229"/>
                <a:gd name="connsiteY7" fmla="*/ 43849 h 201229"/>
                <a:gd name="connsiteX8" fmla="*/ 157244 w 201229"/>
                <a:gd name="connsiteY8" fmla="*/ 100547 h 201229"/>
                <a:gd name="connsiteX9" fmla="*/ 100615 w 201229"/>
                <a:gd name="connsiteY9" fmla="*/ 157244 h 20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229" h="201229">
                  <a:moveTo>
                    <a:pt x="100615" y="0"/>
                  </a:moveTo>
                  <a:cubicBezTo>
                    <a:pt x="45141" y="0"/>
                    <a:pt x="0" y="45141"/>
                    <a:pt x="0" y="100615"/>
                  </a:cubicBezTo>
                  <a:cubicBezTo>
                    <a:pt x="0" y="156089"/>
                    <a:pt x="45141" y="201229"/>
                    <a:pt x="100615" y="201229"/>
                  </a:cubicBezTo>
                  <a:cubicBezTo>
                    <a:pt x="156089" y="201229"/>
                    <a:pt x="201229" y="156089"/>
                    <a:pt x="201229" y="100615"/>
                  </a:cubicBezTo>
                  <a:cubicBezTo>
                    <a:pt x="201229" y="45141"/>
                    <a:pt x="156089" y="0"/>
                    <a:pt x="100615" y="0"/>
                  </a:cubicBezTo>
                  <a:close/>
                  <a:moveTo>
                    <a:pt x="100615" y="157244"/>
                  </a:moveTo>
                  <a:cubicBezTo>
                    <a:pt x="69342" y="157244"/>
                    <a:pt x="43917" y="131819"/>
                    <a:pt x="43917" y="100547"/>
                  </a:cubicBezTo>
                  <a:cubicBezTo>
                    <a:pt x="43917" y="69275"/>
                    <a:pt x="69342" y="43849"/>
                    <a:pt x="100615" y="43849"/>
                  </a:cubicBezTo>
                  <a:cubicBezTo>
                    <a:pt x="131887" y="43849"/>
                    <a:pt x="157244" y="69275"/>
                    <a:pt x="157244" y="100547"/>
                  </a:cubicBezTo>
                  <a:cubicBezTo>
                    <a:pt x="157244" y="131819"/>
                    <a:pt x="131819" y="157244"/>
                    <a:pt x="100615" y="157244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3" name="Forme libre 482">
              <a:extLst>
                <a:ext uri="{FF2B5EF4-FFF2-40B4-BE49-F238E27FC236}">
                  <a16:creationId xmlns:a16="http://schemas.microsoft.com/office/drawing/2014/main" id="{5BE9188E-505A-2140-889E-B1008E4D5495}"/>
                </a:ext>
              </a:extLst>
            </p:cNvPr>
            <p:cNvSpPr/>
            <p:nvPr/>
          </p:nvSpPr>
          <p:spPr>
            <a:xfrm>
              <a:off x="10509195" y="5579874"/>
              <a:ext cx="757591" cy="205788"/>
            </a:xfrm>
            <a:custGeom>
              <a:avLst/>
              <a:gdLst>
                <a:gd name="connsiteX0" fmla="*/ 755965 w 757591"/>
                <a:gd name="connsiteY0" fmla="*/ 173560 h 205788"/>
                <a:gd name="connsiteX1" fmla="*/ 378864 w 757591"/>
                <a:gd name="connsiteY1" fmla="*/ 0 h 205788"/>
                <a:gd name="connsiteX2" fmla="*/ 1695 w 757591"/>
                <a:gd name="connsiteY2" fmla="*/ 173560 h 205788"/>
                <a:gd name="connsiteX3" fmla="*/ 2035 w 757591"/>
                <a:gd name="connsiteY3" fmla="*/ 183010 h 205788"/>
                <a:gd name="connsiteX4" fmla="*/ 22770 w 757591"/>
                <a:gd name="connsiteY4" fmla="*/ 203744 h 205788"/>
                <a:gd name="connsiteX5" fmla="*/ 27937 w 757591"/>
                <a:gd name="connsiteY5" fmla="*/ 205784 h 205788"/>
                <a:gd name="connsiteX6" fmla="*/ 32967 w 757591"/>
                <a:gd name="connsiteY6" fmla="*/ 203337 h 205788"/>
                <a:gd name="connsiteX7" fmla="*/ 378796 w 757591"/>
                <a:gd name="connsiteY7" fmla="*/ 43237 h 205788"/>
                <a:gd name="connsiteX8" fmla="*/ 724625 w 757591"/>
                <a:gd name="connsiteY8" fmla="*/ 203337 h 205788"/>
                <a:gd name="connsiteX9" fmla="*/ 729655 w 757591"/>
                <a:gd name="connsiteY9" fmla="*/ 205784 h 205788"/>
                <a:gd name="connsiteX10" fmla="*/ 729927 w 757591"/>
                <a:gd name="connsiteY10" fmla="*/ 205784 h 205788"/>
                <a:gd name="connsiteX11" fmla="*/ 734822 w 757591"/>
                <a:gd name="connsiteY11" fmla="*/ 203744 h 205788"/>
                <a:gd name="connsiteX12" fmla="*/ 755557 w 757591"/>
                <a:gd name="connsiteY12" fmla="*/ 183010 h 205788"/>
                <a:gd name="connsiteX13" fmla="*/ 755897 w 757591"/>
                <a:gd name="connsiteY13" fmla="*/ 173560 h 20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7591" h="205788">
                  <a:moveTo>
                    <a:pt x="755965" y="173560"/>
                  </a:moveTo>
                  <a:cubicBezTo>
                    <a:pt x="660857" y="63224"/>
                    <a:pt x="523395" y="0"/>
                    <a:pt x="378864" y="0"/>
                  </a:cubicBezTo>
                  <a:cubicBezTo>
                    <a:pt x="234333" y="0"/>
                    <a:pt x="96803" y="63292"/>
                    <a:pt x="1695" y="173560"/>
                  </a:cubicBezTo>
                  <a:cubicBezTo>
                    <a:pt x="-684" y="176347"/>
                    <a:pt x="-548" y="180426"/>
                    <a:pt x="2035" y="183010"/>
                  </a:cubicBezTo>
                  <a:lnTo>
                    <a:pt x="22770" y="203744"/>
                  </a:lnTo>
                  <a:cubicBezTo>
                    <a:pt x="24130" y="205104"/>
                    <a:pt x="26033" y="205852"/>
                    <a:pt x="27937" y="205784"/>
                  </a:cubicBezTo>
                  <a:cubicBezTo>
                    <a:pt x="29908" y="205716"/>
                    <a:pt x="31676" y="204832"/>
                    <a:pt x="32967" y="203337"/>
                  </a:cubicBezTo>
                  <a:cubicBezTo>
                    <a:pt x="119849" y="101566"/>
                    <a:pt x="245958" y="43237"/>
                    <a:pt x="378796" y="43237"/>
                  </a:cubicBezTo>
                  <a:cubicBezTo>
                    <a:pt x="511634" y="43237"/>
                    <a:pt x="637743" y="101566"/>
                    <a:pt x="724625" y="203337"/>
                  </a:cubicBezTo>
                  <a:cubicBezTo>
                    <a:pt x="725848" y="204832"/>
                    <a:pt x="727684" y="205716"/>
                    <a:pt x="729655" y="205784"/>
                  </a:cubicBezTo>
                  <a:lnTo>
                    <a:pt x="729927" y="205784"/>
                  </a:lnTo>
                  <a:cubicBezTo>
                    <a:pt x="731763" y="205784"/>
                    <a:pt x="733530" y="205036"/>
                    <a:pt x="734822" y="203744"/>
                  </a:cubicBezTo>
                  <a:lnTo>
                    <a:pt x="755557" y="183010"/>
                  </a:lnTo>
                  <a:cubicBezTo>
                    <a:pt x="758140" y="180426"/>
                    <a:pt x="758276" y="176279"/>
                    <a:pt x="755897" y="17356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4" name="Forme libre 483">
              <a:extLst>
                <a:ext uri="{FF2B5EF4-FFF2-40B4-BE49-F238E27FC236}">
                  <a16:creationId xmlns:a16="http://schemas.microsoft.com/office/drawing/2014/main" id="{CD148B8E-221B-4743-AFEE-0CB3710602E2}"/>
                </a:ext>
              </a:extLst>
            </p:cNvPr>
            <p:cNvSpPr/>
            <p:nvPr/>
          </p:nvSpPr>
          <p:spPr>
            <a:xfrm>
              <a:off x="10586921" y="5689802"/>
              <a:ext cx="602182" cy="173863"/>
            </a:xfrm>
            <a:custGeom>
              <a:avLst/>
              <a:gdLst>
                <a:gd name="connsiteX0" fmla="*/ 301139 w 602182"/>
                <a:gd name="connsiteY0" fmla="*/ 0 h 173863"/>
                <a:gd name="connsiteX1" fmla="*/ 1606 w 602182"/>
                <a:gd name="connsiteY1" fmla="*/ 141472 h 173863"/>
                <a:gd name="connsiteX2" fmla="*/ 2082 w 602182"/>
                <a:gd name="connsiteY2" fmla="*/ 150854 h 173863"/>
                <a:gd name="connsiteX3" fmla="*/ 23021 w 602182"/>
                <a:gd name="connsiteY3" fmla="*/ 171793 h 173863"/>
                <a:gd name="connsiteX4" fmla="*/ 28324 w 602182"/>
                <a:gd name="connsiteY4" fmla="*/ 173832 h 173863"/>
                <a:gd name="connsiteX5" fmla="*/ 33354 w 602182"/>
                <a:gd name="connsiteY5" fmla="*/ 171249 h 173863"/>
                <a:gd name="connsiteX6" fmla="*/ 301139 w 602182"/>
                <a:gd name="connsiteY6" fmla="*/ 43305 h 173863"/>
                <a:gd name="connsiteX7" fmla="*/ 568923 w 602182"/>
                <a:gd name="connsiteY7" fmla="*/ 171249 h 173863"/>
                <a:gd name="connsiteX8" fmla="*/ 573954 w 602182"/>
                <a:gd name="connsiteY8" fmla="*/ 173832 h 173863"/>
                <a:gd name="connsiteX9" fmla="*/ 574294 w 602182"/>
                <a:gd name="connsiteY9" fmla="*/ 173832 h 173863"/>
                <a:gd name="connsiteX10" fmla="*/ 579188 w 602182"/>
                <a:gd name="connsiteY10" fmla="*/ 171793 h 173863"/>
                <a:gd name="connsiteX11" fmla="*/ 600127 w 602182"/>
                <a:gd name="connsiteY11" fmla="*/ 150854 h 173863"/>
                <a:gd name="connsiteX12" fmla="*/ 600603 w 602182"/>
                <a:gd name="connsiteY12" fmla="*/ 141472 h 173863"/>
                <a:gd name="connsiteX13" fmla="*/ 301071 w 602182"/>
                <a:gd name="connsiteY13" fmla="*/ 0 h 17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82" h="173863">
                  <a:moveTo>
                    <a:pt x="301139" y="0"/>
                  </a:moveTo>
                  <a:cubicBezTo>
                    <a:pt x="185024" y="0"/>
                    <a:pt x="75844" y="51599"/>
                    <a:pt x="1606" y="141472"/>
                  </a:cubicBezTo>
                  <a:cubicBezTo>
                    <a:pt x="-705" y="144260"/>
                    <a:pt x="-501" y="148271"/>
                    <a:pt x="2082" y="150854"/>
                  </a:cubicBezTo>
                  <a:lnTo>
                    <a:pt x="23021" y="171793"/>
                  </a:lnTo>
                  <a:cubicBezTo>
                    <a:pt x="24381" y="173220"/>
                    <a:pt x="26692" y="174036"/>
                    <a:pt x="28324" y="173832"/>
                  </a:cubicBezTo>
                  <a:cubicBezTo>
                    <a:pt x="30295" y="173696"/>
                    <a:pt x="32131" y="172812"/>
                    <a:pt x="33354" y="171249"/>
                  </a:cubicBezTo>
                  <a:cubicBezTo>
                    <a:pt x="99366" y="89941"/>
                    <a:pt x="196989" y="43305"/>
                    <a:pt x="301139" y="43305"/>
                  </a:cubicBezTo>
                  <a:cubicBezTo>
                    <a:pt x="405288" y="43305"/>
                    <a:pt x="502912" y="89941"/>
                    <a:pt x="568923" y="171249"/>
                  </a:cubicBezTo>
                  <a:cubicBezTo>
                    <a:pt x="570147" y="172744"/>
                    <a:pt x="571982" y="173696"/>
                    <a:pt x="573954" y="173832"/>
                  </a:cubicBezTo>
                  <a:cubicBezTo>
                    <a:pt x="574090" y="173832"/>
                    <a:pt x="574158" y="173832"/>
                    <a:pt x="574294" y="173832"/>
                  </a:cubicBezTo>
                  <a:cubicBezTo>
                    <a:pt x="576129" y="173832"/>
                    <a:pt x="577897" y="173084"/>
                    <a:pt x="579188" y="171793"/>
                  </a:cubicBezTo>
                  <a:lnTo>
                    <a:pt x="600127" y="150854"/>
                  </a:lnTo>
                  <a:cubicBezTo>
                    <a:pt x="602710" y="148338"/>
                    <a:pt x="602846" y="144260"/>
                    <a:pt x="600603" y="141472"/>
                  </a:cubicBezTo>
                  <a:cubicBezTo>
                    <a:pt x="526366" y="51599"/>
                    <a:pt x="417253" y="0"/>
                    <a:pt x="301071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5" name="Forme libre 484">
              <a:extLst>
                <a:ext uri="{FF2B5EF4-FFF2-40B4-BE49-F238E27FC236}">
                  <a16:creationId xmlns:a16="http://schemas.microsoft.com/office/drawing/2014/main" id="{19722DDC-E35E-214A-A482-2EAE57B17400}"/>
                </a:ext>
              </a:extLst>
            </p:cNvPr>
            <p:cNvSpPr/>
            <p:nvPr/>
          </p:nvSpPr>
          <p:spPr>
            <a:xfrm>
              <a:off x="10665425" y="5799799"/>
              <a:ext cx="445268" cy="142288"/>
            </a:xfrm>
            <a:custGeom>
              <a:avLst/>
              <a:gdLst>
                <a:gd name="connsiteX0" fmla="*/ 222634 w 445268"/>
                <a:gd name="connsiteY0" fmla="*/ 0 h 142288"/>
                <a:gd name="connsiteX1" fmla="*/ 1418 w 445268"/>
                <a:gd name="connsiteY1" fmla="*/ 110132 h 142288"/>
                <a:gd name="connsiteX2" fmla="*/ 2030 w 445268"/>
                <a:gd name="connsiteY2" fmla="*/ 119310 h 142288"/>
                <a:gd name="connsiteX3" fmla="*/ 22969 w 445268"/>
                <a:gd name="connsiteY3" fmla="*/ 140249 h 142288"/>
                <a:gd name="connsiteX4" fmla="*/ 28407 w 445268"/>
                <a:gd name="connsiteY4" fmla="*/ 142288 h 142288"/>
                <a:gd name="connsiteX5" fmla="*/ 33506 w 445268"/>
                <a:gd name="connsiteY5" fmla="*/ 139433 h 142288"/>
                <a:gd name="connsiteX6" fmla="*/ 222634 w 445268"/>
                <a:gd name="connsiteY6" fmla="*/ 43305 h 142288"/>
                <a:gd name="connsiteX7" fmla="*/ 411762 w 445268"/>
                <a:gd name="connsiteY7" fmla="*/ 139433 h 142288"/>
                <a:gd name="connsiteX8" fmla="*/ 416861 w 445268"/>
                <a:gd name="connsiteY8" fmla="*/ 142288 h 142288"/>
                <a:gd name="connsiteX9" fmla="*/ 417405 w 445268"/>
                <a:gd name="connsiteY9" fmla="*/ 142288 h 142288"/>
                <a:gd name="connsiteX10" fmla="*/ 422300 w 445268"/>
                <a:gd name="connsiteY10" fmla="*/ 140249 h 142288"/>
                <a:gd name="connsiteX11" fmla="*/ 443238 w 445268"/>
                <a:gd name="connsiteY11" fmla="*/ 119310 h 142288"/>
                <a:gd name="connsiteX12" fmla="*/ 443850 w 445268"/>
                <a:gd name="connsiteY12" fmla="*/ 110132 h 142288"/>
                <a:gd name="connsiteX13" fmla="*/ 222634 w 445268"/>
                <a:gd name="connsiteY13" fmla="*/ 0 h 14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5268" h="142288">
                  <a:moveTo>
                    <a:pt x="222634" y="0"/>
                  </a:moveTo>
                  <a:cubicBezTo>
                    <a:pt x="135344" y="0"/>
                    <a:pt x="54717" y="40110"/>
                    <a:pt x="1418" y="110132"/>
                  </a:cubicBezTo>
                  <a:cubicBezTo>
                    <a:pt x="-689" y="112919"/>
                    <a:pt x="-417" y="116862"/>
                    <a:pt x="2030" y="119310"/>
                  </a:cubicBezTo>
                  <a:lnTo>
                    <a:pt x="22969" y="140249"/>
                  </a:lnTo>
                  <a:cubicBezTo>
                    <a:pt x="24396" y="141676"/>
                    <a:pt x="26368" y="142288"/>
                    <a:pt x="28407" y="142288"/>
                  </a:cubicBezTo>
                  <a:cubicBezTo>
                    <a:pt x="30447" y="142152"/>
                    <a:pt x="32282" y="141064"/>
                    <a:pt x="33506" y="139433"/>
                  </a:cubicBezTo>
                  <a:cubicBezTo>
                    <a:pt x="77831" y="79268"/>
                    <a:pt x="148533" y="43305"/>
                    <a:pt x="222634" y="43305"/>
                  </a:cubicBezTo>
                  <a:cubicBezTo>
                    <a:pt x="296735" y="43305"/>
                    <a:pt x="367438" y="79268"/>
                    <a:pt x="411762" y="139433"/>
                  </a:cubicBezTo>
                  <a:cubicBezTo>
                    <a:pt x="412986" y="141064"/>
                    <a:pt x="414822" y="142084"/>
                    <a:pt x="416861" y="142288"/>
                  </a:cubicBezTo>
                  <a:cubicBezTo>
                    <a:pt x="416997" y="142288"/>
                    <a:pt x="417201" y="142288"/>
                    <a:pt x="417405" y="142288"/>
                  </a:cubicBezTo>
                  <a:cubicBezTo>
                    <a:pt x="419241" y="142288"/>
                    <a:pt x="421008" y="141540"/>
                    <a:pt x="422300" y="140249"/>
                  </a:cubicBezTo>
                  <a:lnTo>
                    <a:pt x="443238" y="119310"/>
                  </a:lnTo>
                  <a:cubicBezTo>
                    <a:pt x="445686" y="116862"/>
                    <a:pt x="445958" y="112919"/>
                    <a:pt x="443850" y="110132"/>
                  </a:cubicBezTo>
                  <a:cubicBezTo>
                    <a:pt x="390552" y="40110"/>
                    <a:pt x="309924" y="0"/>
                    <a:pt x="222634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86" name="Graphique 251">
            <a:extLst>
              <a:ext uri="{FF2B5EF4-FFF2-40B4-BE49-F238E27FC236}">
                <a16:creationId xmlns:a16="http://schemas.microsoft.com/office/drawing/2014/main" id="{A41C40E0-81D8-2449-892B-B248ACD009F5}"/>
              </a:ext>
            </a:extLst>
          </p:cNvPr>
          <p:cNvGrpSpPr/>
          <p:nvPr/>
        </p:nvGrpSpPr>
        <p:grpSpPr>
          <a:xfrm>
            <a:off x="8947168" y="5293871"/>
            <a:ext cx="1162506" cy="1162506"/>
            <a:chOff x="8947168" y="5293871"/>
            <a:chExt cx="1162506" cy="1162506"/>
          </a:xfrm>
        </p:grpSpPr>
        <p:sp>
          <p:nvSpPr>
            <p:cNvPr id="487" name="Forme libre 486">
              <a:extLst>
                <a:ext uri="{FF2B5EF4-FFF2-40B4-BE49-F238E27FC236}">
                  <a16:creationId xmlns:a16="http://schemas.microsoft.com/office/drawing/2014/main" id="{FFE16670-85B2-EF4C-B076-38CE6D109335}"/>
                </a:ext>
              </a:extLst>
            </p:cNvPr>
            <p:cNvSpPr/>
            <p:nvPr/>
          </p:nvSpPr>
          <p:spPr>
            <a:xfrm>
              <a:off x="9479881" y="5577444"/>
              <a:ext cx="220468" cy="181480"/>
            </a:xfrm>
            <a:custGeom>
              <a:avLst/>
              <a:gdLst>
                <a:gd name="connsiteX0" fmla="*/ 215981 w 220468"/>
                <a:gd name="connsiteY0" fmla="*/ 43288 h 181480"/>
                <a:gd name="connsiteX1" fmla="*/ 177299 w 220468"/>
                <a:gd name="connsiteY1" fmla="*/ 4334 h 181480"/>
                <a:gd name="connsiteX2" fmla="*/ 155681 w 220468"/>
                <a:gd name="connsiteY2" fmla="*/ 4334 h 181480"/>
                <a:gd name="connsiteX3" fmla="*/ 4487 w 220468"/>
                <a:gd name="connsiteY3" fmla="*/ 155528 h 181480"/>
                <a:gd name="connsiteX4" fmla="*/ 4487 w 220468"/>
                <a:gd name="connsiteY4" fmla="*/ 177146 h 181480"/>
                <a:gd name="connsiteX5" fmla="*/ 26105 w 220468"/>
                <a:gd name="connsiteY5" fmla="*/ 177146 h 181480"/>
                <a:gd name="connsiteX6" fmla="*/ 166490 w 220468"/>
                <a:gd name="connsiteY6" fmla="*/ 36762 h 181480"/>
                <a:gd name="connsiteX7" fmla="*/ 194363 w 220468"/>
                <a:gd name="connsiteY7" fmla="*/ 64907 h 181480"/>
                <a:gd name="connsiteX8" fmla="*/ 205172 w 220468"/>
                <a:gd name="connsiteY8" fmla="*/ 69393 h 181480"/>
                <a:gd name="connsiteX9" fmla="*/ 215981 w 220468"/>
                <a:gd name="connsiteY9" fmla="*/ 64907 h 181480"/>
                <a:gd name="connsiteX10" fmla="*/ 220468 w 220468"/>
                <a:gd name="connsiteY10" fmla="*/ 54097 h 181480"/>
                <a:gd name="connsiteX11" fmla="*/ 215981 w 220468"/>
                <a:gd name="connsiteY11" fmla="*/ 43288 h 18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468" h="181480">
                  <a:moveTo>
                    <a:pt x="215981" y="43288"/>
                  </a:moveTo>
                  <a:lnTo>
                    <a:pt x="177299" y="4334"/>
                  </a:lnTo>
                  <a:cubicBezTo>
                    <a:pt x="171521" y="-1445"/>
                    <a:pt x="161459" y="-1445"/>
                    <a:pt x="155681" y="4334"/>
                  </a:cubicBezTo>
                  <a:lnTo>
                    <a:pt x="4487" y="155528"/>
                  </a:lnTo>
                  <a:cubicBezTo>
                    <a:pt x="-1496" y="161510"/>
                    <a:pt x="-1496" y="171164"/>
                    <a:pt x="4487" y="177146"/>
                  </a:cubicBezTo>
                  <a:cubicBezTo>
                    <a:pt x="10265" y="182925"/>
                    <a:pt x="20327" y="182925"/>
                    <a:pt x="26105" y="177146"/>
                  </a:cubicBezTo>
                  <a:lnTo>
                    <a:pt x="166490" y="36762"/>
                  </a:lnTo>
                  <a:lnTo>
                    <a:pt x="194363" y="64907"/>
                  </a:lnTo>
                  <a:cubicBezTo>
                    <a:pt x="197218" y="67762"/>
                    <a:pt x="201093" y="69393"/>
                    <a:pt x="205172" y="69393"/>
                  </a:cubicBezTo>
                  <a:cubicBezTo>
                    <a:pt x="209251" y="69393"/>
                    <a:pt x="213126" y="67830"/>
                    <a:pt x="215981" y="64907"/>
                  </a:cubicBezTo>
                  <a:cubicBezTo>
                    <a:pt x="218837" y="61983"/>
                    <a:pt x="220468" y="58176"/>
                    <a:pt x="220468" y="54097"/>
                  </a:cubicBezTo>
                  <a:cubicBezTo>
                    <a:pt x="220468" y="50018"/>
                    <a:pt x="218905" y="46143"/>
                    <a:pt x="215981" y="4328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8" name="Forme libre 487">
              <a:extLst>
                <a:ext uri="{FF2B5EF4-FFF2-40B4-BE49-F238E27FC236}">
                  <a16:creationId xmlns:a16="http://schemas.microsoft.com/office/drawing/2014/main" id="{CEFBC55E-C19E-A04F-8F09-8251C2B35D5C}"/>
                </a:ext>
              </a:extLst>
            </p:cNvPr>
            <p:cNvSpPr/>
            <p:nvPr/>
          </p:nvSpPr>
          <p:spPr>
            <a:xfrm>
              <a:off x="9214204" y="6163107"/>
              <a:ext cx="61116" cy="61040"/>
            </a:xfrm>
            <a:custGeom>
              <a:avLst/>
              <a:gdLst>
                <a:gd name="connsiteX0" fmla="*/ 35011 w 61116"/>
                <a:gd name="connsiteY0" fmla="*/ 4411 h 61040"/>
                <a:gd name="connsiteX1" fmla="*/ 4487 w 61116"/>
                <a:gd name="connsiteY1" fmla="*/ 34935 h 61040"/>
                <a:gd name="connsiteX2" fmla="*/ 4487 w 61116"/>
                <a:gd name="connsiteY2" fmla="*/ 56553 h 61040"/>
                <a:gd name="connsiteX3" fmla="*/ 15296 w 61116"/>
                <a:gd name="connsiteY3" fmla="*/ 61040 h 61040"/>
                <a:gd name="connsiteX4" fmla="*/ 26105 w 61116"/>
                <a:gd name="connsiteY4" fmla="*/ 56553 h 61040"/>
                <a:gd name="connsiteX5" fmla="*/ 56630 w 61116"/>
                <a:gd name="connsiteY5" fmla="*/ 26029 h 61040"/>
                <a:gd name="connsiteX6" fmla="*/ 56630 w 61116"/>
                <a:gd name="connsiteY6" fmla="*/ 4411 h 61040"/>
                <a:gd name="connsiteX7" fmla="*/ 35011 w 61116"/>
                <a:gd name="connsiteY7" fmla="*/ 4411 h 6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16" h="61040">
                  <a:moveTo>
                    <a:pt x="35011" y="4411"/>
                  </a:moveTo>
                  <a:lnTo>
                    <a:pt x="4487" y="34935"/>
                  </a:lnTo>
                  <a:cubicBezTo>
                    <a:pt x="-1496" y="40918"/>
                    <a:pt x="-1496" y="50571"/>
                    <a:pt x="4487" y="56553"/>
                  </a:cubicBezTo>
                  <a:cubicBezTo>
                    <a:pt x="7342" y="59409"/>
                    <a:pt x="11217" y="61040"/>
                    <a:pt x="15296" y="61040"/>
                  </a:cubicBezTo>
                  <a:cubicBezTo>
                    <a:pt x="19375" y="61040"/>
                    <a:pt x="23250" y="59477"/>
                    <a:pt x="26105" y="56553"/>
                  </a:cubicBezTo>
                  <a:lnTo>
                    <a:pt x="56630" y="26029"/>
                  </a:lnTo>
                  <a:cubicBezTo>
                    <a:pt x="62612" y="20047"/>
                    <a:pt x="62612" y="10393"/>
                    <a:pt x="56630" y="4411"/>
                  </a:cubicBezTo>
                  <a:cubicBezTo>
                    <a:pt x="50647" y="-1572"/>
                    <a:pt x="40790" y="-1368"/>
                    <a:pt x="35011" y="4411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9" name="Forme libre 488">
              <a:extLst>
                <a:ext uri="{FF2B5EF4-FFF2-40B4-BE49-F238E27FC236}">
                  <a16:creationId xmlns:a16="http://schemas.microsoft.com/office/drawing/2014/main" id="{2D57DAAB-A2BD-114C-B4C4-FC82BA9F0C67}"/>
                </a:ext>
              </a:extLst>
            </p:cNvPr>
            <p:cNvSpPr/>
            <p:nvPr/>
          </p:nvSpPr>
          <p:spPr>
            <a:xfrm>
              <a:off x="9244727" y="5541957"/>
              <a:ext cx="651888" cy="651666"/>
            </a:xfrm>
            <a:custGeom>
              <a:avLst/>
              <a:gdLst>
                <a:gd name="connsiteX0" fmla="*/ 651889 w 651888"/>
                <a:gd name="connsiteY0" fmla="*/ 58448 h 651666"/>
                <a:gd name="connsiteX1" fmla="*/ 647402 w 651888"/>
                <a:gd name="connsiteY1" fmla="*/ 47639 h 651666"/>
                <a:gd name="connsiteX2" fmla="*/ 604097 w 651888"/>
                <a:gd name="connsiteY2" fmla="*/ 4334 h 651666"/>
                <a:gd name="connsiteX3" fmla="*/ 582478 w 651888"/>
                <a:gd name="connsiteY3" fmla="*/ 4334 h 651666"/>
                <a:gd name="connsiteX4" fmla="*/ 539581 w 651888"/>
                <a:gd name="connsiteY4" fmla="*/ 47231 h 651666"/>
                <a:gd name="connsiteX5" fmla="*/ 501443 w 651888"/>
                <a:gd name="connsiteY5" fmla="*/ 35878 h 651666"/>
                <a:gd name="connsiteX6" fmla="*/ 452155 w 651888"/>
                <a:gd name="connsiteY6" fmla="*/ 56273 h 651666"/>
                <a:gd name="connsiteX7" fmla="*/ 432304 w 651888"/>
                <a:gd name="connsiteY7" fmla="*/ 76124 h 651666"/>
                <a:gd name="connsiteX8" fmla="*/ 430401 w 651888"/>
                <a:gd name="connsiteY8" fmla="*/ 78163 h 651666"/>
                <a:gd name="connsiteX9" fmla="*/ 429721 w 651888"/>
                <a:gd name="connsiteY9" fmla="*/ 78775 h 651666"/>
                <a:gd name="connsiteX10" fmla="*/ 41471 w 651888"/>
                <a:gd name="connsiteY10" fmla="*/ 467093 h 651666"/>
                <a:gd name="connsiteX11" fmla="*/ 40927 w 651888"/>
                <a:gd name="connsiteY11" fmla="*/ 467705 h 651666"/>
                <a:gd name="connsiteX12" fmla="*/ 39228 w 651888"/>
                <a:gd name="connsiteY12" fmla="*/ 470016 h 651666"/>
                <a:gd name="connsiteX13" fmla="*/ 38684 w 651888"/>
                <a:gd name="connsiteY13" fmla="*/ 470968 h 651666"/>
                <a:gd name="connsiteX14" fmla="*/ 37664 w 651888"/>
                <a:gd name="connsiteY14" fmla="*/ 473687 h 651666"/>
                <a:gd name="connsiteX15" fmla="*/ 410 w 651888"/>
                <a:gd name="connsiteY15" fmla="*/ 632903 h 651666"/>
                <a:gd name="connsiteX16" fmla="*/ 4489 w 651888"/>
                <a:gd name="connsiteY16" fmla="*/ 647179 h 651666"/>
                <a:gd name="connsiteX17" fmla="*/ 15298 w 651888"/>
                <a:gd name="connsiteY17" fmla="*/ 651666 h 651666"/>
                <a:gd name="connsiteX18" fmla="*/ 18765 w 651888"/>
                <a:gd name="connsiteY18" fmla="*/ 651258 h 651666"/>
                <a:gd name="connsiteX19" fmla="*/ 177437 w 651888"/>
                <a:gd name="connsiteY19" fmla="*/ 614208 h 651666"/>
                <a:gd name="connsiteX20" fmla="*/ 177913 w 651888"/>
                <a:gd name="connsiteY20" fmla="*/ 614004 h 651666"/>
                <a:gd name="connsiteX21" fmla="*/ 180700 w 651888"/>
                <a:gd name="connsiteY21" fmla="*/ 612916 h 651666"/>
                <a:gd name="connsiteX22" fmla="*/ 181652 w 651888"/>
                <a:gd name="connsiteY22" fmla="*/ 612440 h 651666"/>
                <a:gd name="connsiteX23" fmla="*/ 184167 w 651888"/>
                <a:gd name="connsiteY23" fmla="*/ 610605 h 651666"/>
                <a:gd name="connsiteX24" fmla="*/ 184711 w 651888"/>
                <a:gd name="connsiteY24" fmla="*/ 610129 h 651666"/>
                <a:gd name="connsiteX25" fmla="*/ 572893 w 651888"/>
                <a:gd name="connsiteY25" fmla="*/ 221947 h 651666"/>
                <a:gd name="connsiteX26" fmla="*/ 573573 w 651888"/>
                <a:gd name="connsiteY26" fmla="*/ 221131 h 651666"/>
                <a:gd name="connsiteX27" fmla="*/ 573981 w 651888"/>
                <a:gd name="connsiteY27" fmla="*/ 220791 h 651666"/>
                <a:gd name="connsiteX28" fmla="*/ 575544 w 651888"/>
                <a:gd name="connsiteY28" fmla="*/ 219296 h 651666"/>
                <a:gd name="connsiteX29" fmla="*/ 595395 w 651888"/>
                <a:gd name="connsiteY29" fmla="*/ 199445 h 651666"/>
                <a:gd name="connsiteX30" fmla="*/ 604437 w 651888"/>
                <a:gd name="connsiteY30" fmla="*/ 112087 h 651666"/>
                <a:gd name="connsiteX31" fmla="*/ 647402 w 651888"/>
                <a:gd name="connsiteY31" fmla="*/ 69122 h 651666"/>
                <a:gd name="connsiteX32" fmla="*/ 651889 w 651888"/>
                <a:gd name="connsiteY32" fmla="*/ 58312 h 651666"/>
                <a:gd name="connsiteX33" fmla="*/ 143717 w 651888"/>
                <a:gd name="connsiteY33" fmla="*/ 590754 h 651666"/>
                <a:gd name="connsiteX34" fmla="*/ 35829 w 651888"/>
                <a:gd name="connsiteY34" fmla="*/ 615975 h 651666"/>
                <a:gd name="connsiteX35" fmla="*/ 61050 w 651888"/>
                <a:gd name="connsiteY35" fmla="*/ 508019 h 651666"/>
                <a:gd name="connsiteX36" fmla="*/ 143785 w 651888"/>
                <a:gd name="connsiteY36" fmla="*/ 590754 h 651666"/>
                <a:gd name="connsiteX37" fmla="*/ 540533 w 651888"/>
                <a:gd name="connsiteY37" fmla="*/ 211274 h 651666"/>
                <a:gd name="connsiteX38" fmla="*/ 174038 w 651888"/>
                <a:gd name="connsiteY38" fmla="*/ 577769 h 651666"/>
                <a:gd name="connsiteX39" fmla="*/ 74035 w 651888"/>
                <a:gd name="connsiteY39" fmla="*/ 477766 h 651666"/>
                <a:gd name="connsiteX40" fmla="*/ 440530 w 651888"/>
                <a:gd name="connsiteY40" fmla="*/ 111271 h 651666"/>
                <a:gd name="connsiteX41" fmla="*/ 540533 w 651888"/>
                <a:gd name="connsiteY41" fmla="*/ 211274 h 651666"/>
                <a:gd name="connsiteX42" fmla="*/ 473842 w 651888"/>
                <a:gd name="connsiteY42" fmla="*/ 77959 h 651666"/>
                <a:gd name="connsiteX43" fmla="*/ 501511 w 651888"/>
                <a:gd name="connsiteY43" fmla="*/ 66538 h 651666"/>
                <a:gd name="connsiteX44" fmla="*/ 529180 w 651888"/>
                <a:gd name="connsiteY44" fmla="*/ 77959 h 651666"/>
                <a:gd name="connsiteX45" fmla="*/ 573913 w 651888"/>
                <a:gd name="connsiteY45" fmla="*/ 122692 h 651666"/>
                <a:gd name="connsiteX46" fmla="*/ 573913 w 651888"/>
                <a:gd name="connsiteY46" fmla="*/ 177962 h 651666"/>
                <a:gd name="connsiteX47" fmla="*/ 562220 w 651888"/>
                <a:gd name="connsiteY47" fmla="*/ 189655 h 651666"/>
                <a:gd name="connsiteX48" fmla="*/ 462217 w 651888"/>
                <a:gd name="connsiteY48" fmla="*/ 89652 h 651666"/>
                <a:gd name="connsiteX49" fmla="*/ 473910 w 651888"/>
                <a:gd name="connsiteY49" fmla="*/ 77959 h 651666"/>
                <a:gd name="connsiteX50" fmla="*/ 614974 w 651888"/>
                <a:gd name="connsiteY50" fmla="*/ 58516 h 651666"/>
                <a:gd name="connsiteX51" fmla="*/ 589685 w 651888"/>
                <a:gd name="connsiteY51" fmla="*/ 83806 h 651666"/>
                <a:gd name="connsiteX52" fmla="*/ 567998 w 651888"/>
                <a:gd name="connsiteY52" fmla="*/ 62119 h 651666"/>
                <a:gd name="connsiteX53" fmla="*/ 593288 w 651888"/>
                <a:gd name="connsiteY53" fmla="*/ 36830 h 651666"/>
                <a:gd name="connsiteX54" fmla="*/ 614974 w 651888"/>
                <a:gd name="connsiteY54" fmla="*/ 58516 h 651666"/>
                <a:gd name="connsiteX55" fmla="*/ 183419 w 651888"/>
                <a:gd name="connsiteY55" fmla="*/ 609177 h 651666"/>
                <a:gd name="connsiteX56" fmla="*/ 183419 w 651888"/>
                <a:gd name="connsiteY56" fmla="*/ 609177 h 651666"/>
                <a:gd name="connsiteX57" fmla="*/ 183419 w 651888"/>
                <a:gd name="connsiteY57" fmla="*/ 609177 h 651666"/>
                <a:gd name="connsiteX58" fmla="*/ 183419 w 651888"/>
                <a:gd name="connsiteY58" fmla="*/ 609177 h 65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1888" h="651666">
                  <a:moveTo>
                    <a:pt x="651889" y="58448"/>
                  </a:moveTo>
                  <a:cubicBezTo>
                    <a:pt x="651889" y="54437"/>
                    <a:pt x="650257" y="50494"/>
                    <a:pt x="647402" y="47639"/>
                  </a:cubicBezTo>
                  <a:lnTo>
                    <a:pt x="604097" y="4334"/>
                  </a:lnTo>
                  <a:cubicBezTo>
                    <a:pt x="598318" y="-1445"/>
                    <a:pt x="588257" y="-1445"/>
                    <a:pt x="582478" y="4334"/>
                  </a:cubicBezTo>
                  <a:lnTo>
                    <a:pt x="539581" y="47231"/>
                  </a:lnTo>
                  <a:cubicBezTo>
                    <a:pt x="528228" y="39821"/>
                    <a:pt x="515107" y="35878"/>
                    <a:pt x="501443" y="35878"/>
                  </a:cubicBezTo>
                  <a:cubicBezTo>
                    <a:pt x="482816" y="35878"/>
                    <a:pt x="465344" y="43152"/>
                    <a:pt x="452155" y="56273"/>
                  </a:cubicBezTo>
                  <a:lnTo>
                    <a:pt x="432304" y="76124"/>
                  </a:lnTo>
                  <a:cubicBezTo>
                    <a:pt x="431693" y="76736"/>
                    <a:pt x="431081" y="77415"/>
                    <a:pt x="430401" y="78163"/>
                  </a:cubicBezTo>
                  <a:cubicBezTo>
                    <a:pt x="430129" y="78367"/>
                    <a:pt x="429925" y="78571"/>
                    <a:pt x="429721" y="78775"/>
                  </a:cubicBezTo>
                  <a:lnTo>
                    <a:pt x="41471" y="467093"/>
                  </a:lnTo>
                  <a:cubicBezTo>
                    <a:pt x="41471" y="467093"/>
                    <a:pt x="41199" y="467365"/>
                    <a:pt x="40927" y="467705"/>
                  </a:cubicBezTo>
                  <a:cubicBezTo>
                    <a:pt x="40248" y="468453"/>
                    <a:pt x="39704" y="469200"/>
                    <a:pt x="39228" y="470016"/>
                  </a:cubicBezTo>
                  <a:cubicBezTo>
                    <a:pt x="39024" y="470356"/>
                    <a:pt x="38888" y="470696"/>
                    <a:pt x="38684" y="470968"/>
                  </a:cubicBezTo>
                  <a:cubicBezTo>
                    <a:pt x="38276" y="471852"/>
                    <a:pt x="37868" y="472803"/>
                    <a:pt x="37664" y="473687"/>
                  </a:cubicBezTo>
                  <a:lnTo>
                    <a:pt x="410" y="632903"/>
                  </a:lnTo>
                  <a:cubicBezTo>
                    <a:pt x="-814" y="638070"/>
                    <a:pt x="750" y="643440"/>
                    <a:pt x="4489" y="647179"/>
                  </a:cubicBezTo>
                  <a:cubicBezTo>
                    <a:pt x="7344" y="650035"/>
                    <a:pt x="11287" y="651666"/>
                    <a:pt x="15298" y="651666"/>
                  </a:cubicBezTo>
                  <a:cubicBezTo>
                    <a:pt x="16454" y="651666"/>
                    <a:pt x="17609" y="651530"/>
                    <a:pt x="18765" y="651258"/>
                  </a:cubicBezTo>
                  <a:lnTo>
                    <a:pt x="177437" y="614208"/>
                  </a:lnTo>
                  <a:cubicBezTo>
                    <a:pt x="177437" y="614208"/>
                    <a:pt x="177777" y="614072"/>
                    <a:pt x="177913" y="614004"/>
                  </a:cubicBezTo>
                  <a:cubicBezTo>
                    <a:pt x="178932" y="613732"/>
                    <a:pt x="179816" y="613392"/>
                    <a:pt x="180700" y="612916"/>
                  </a:cubicBezTo>
                  <a:cubicBezTo>
                    <a:pt x="180972" y="612780"/>
                    <a:pt x="181312" y="612576"/>
                    <a:pt x="181652" y="612440"/>
                  </a:cubicBezTo>
                  <a:cubicBezTo>
                    <a:pt x="182468" y="611964"/>
                    <a:pt x="183283" y="611352"/>
                    <a:pt x="184167" y="610605"/>
                  </a:cubicBezTo>
                  <a:cubicBezTo>
                    <a:pt x="184303" y="610537"/>
                    <a:pt x="184439" y="610401"/>
                    <a:pt x="184711" y="610129"/>
                  </a:cubicBezTo>
                  <a:lnTo>
                    <a:pt x="572893" y="221947"/>
                  </a:lnTo>
                  <a:cubicBezTo>
                    <a:pt x="572893" y="221947"/>
                    <a:pt x="573301" y="221471"/>
                    <a:pt x="573573" y="221131"/>
                  </a:cubicBezTo>
                  <a:lnTo>
                    <a:pt x="573981" y="220791"/>
                  </a:lnTo>
                  <a:cubicBezTo>
                    <a:pt x="574524" y="220315"/>
                    <a:pt x="575068" y="219839"/>
                    <a:pt x="575544" y="219296"/>
                  </a:cubicBezTo>
                  <a:lnTo>
                    <a:pt x="595395" y="199445"/>
                  </a:lnTo>
                  <a:cubicBezTo>
                    <a:pt x="618713" y="176126"/>
                    <a:pt x="622384" y="139620"/>
                    <a:pt x="604437" y="112087"/>
                  </a:cubicBezTo>
                  <a:lnTo>
                    <a:pt x="647402" y="69122"/>
                  </a:lnTo>
                  <a:cubicBezTo>
                    <a:pt x="650257" y="66266"/>
                    <a:pt x="651889" y="62391"/>
                    <a:pt x="651889" y="58312"/>
                  </a:cubicBezTo>
                  <a:close/>
                  <a:moveTo>
                    <a:pt x="143717" y="590754"/>
                  </a:moveTo>
                  <a:lnTo>
                    <a:pt x="35829" y="615975"/>
                  </a:lnTo>
                  <a:lnTo>
                    <a:pt x="61050" y="508019"/>
                  </a:lnTo>
                  <a:lnTo>
                    <a:pt x="143785" y="590754"/>
                  </a:lnTo>
                  <a:close/>
                  <a:moveTo>
                    <a:pt x="540533" y="211274"/>
                  </a:moveTo>
                  <a:lnTo>
                    <a:pt x="174038" y="577769"/>
                  </a:lnTo>
                  <a:lnTo>
                    <a:pt x="74035" y="477766"/>
                  </a:lnTo>
                  <a:lnTo>
                    <a:pt x="440530" y="111271"/>
                  </a:lnTo>
                  <a:lnTo>
                    <a:pt x="540533" y="211274"/>
                  </a:lnTo>
                  <a:close/>
                  <a:moveTo>
                    <a:pt x="473842" y="77959"/>
                  </a:moveTo>
                  <a:cubicBezTo>
                    <a:pt x="481252" y="70549"/>
                    <a:pt x="491042" y="66538"/>
                    <a:pt x="501511" y="66538"/>
                  </a:cubicBezTo>
                  <a:cubicBezTo>
                    <a:pt x="511980" y="66538"/>
                    <a:pt x="521770" y="70617"/>
                    <a:pt x="529180" y="77959"/>
                  </a:cubicBezTo>
                  <a:lnTo>
                    <a:pt x="573913" y="122692"/>
                  </a:lnTo>
                  <a:cubicBezTo>
                    <a:pt x="589141" y="137920"/>
                    <a:pt x="589141" y="162734"/>
                    <a:pt x="573913" y="177962"/>
                  </a:cubicBezTo>
                  <a:lnTo>
                    <a:pt x="562220" y="189655"/>
                  </a:lnTo>
                  <a:lnTo>
                    <a:pt x="462217" y="89652"/>
                  </a:lnTo>
                  <a:lnTo>
                    <a:pt x="473910" y="77959"/>
                  </a:lnTo>
                  <a:close/>
                  <a:moveTo>
                    <a:pt x="614974" y="58516"/>
                  </a:moveTo>
                  <a:lnTo>
                    <a:pt x="589685" y="83806"/>
                  </a:lnTo>
                  <a:lnTo>
                    <a:pt x="567998" y="62119"/>
                  </a:lnTo>
                  <a:lnTo>
                    <a:pt x="593288" y="36830"/>
                  </a:lnTo>
                  <a:lnTo>
                    <a:pt x="614974" y="58516"/>
                  </a:lnTo>
                  <a:close/>
                  <a:moveTo>
                    <a:pt x="183419" y="609177"/>
                  </a:moveTo>
                  <a:cubicBezTo>
                    <a:pt x="183419" y="609177"/>
                    <a:pt x="183419" y="609177"/>
                    <a:pt x="183419" y="609177"/>
                  </a:cubicBezTo>
                  <a:lnTo>
                    <a:pt x="183419" y="609177"/>
                  </a:lnTo>
                  <a:cubicBezTo>
                    <a:pt x="183419" y="609177"/>
                    <a:pt x="183419" y="609177"/>
                    <a:pt x="183419" y="609177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99851145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Rectangle 248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50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PICTOS ET ILLUSTRATIONS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5" name="Graphique 41">
            <a:extLst>
              <a:ext uri="{FF2B5EF4-FFF2-40B4-BE49-F238E27FC236}">
                <a16:creationId xmlns:a16="http://schemas.microsoft.com/office/drawing/2014/main" id="{E8773815-6A38-D346-AABA-47F8ADF52D69}"/>
              </a:ext>
            </a:extLst>
          </p:cNvPr>
          <p:cNvGrpSpPr/>
          <p:nvPr/>
        </p:nvGrpSpPr>
        <p:grpSpPr>
          <a:xfrm>
            <a:off x="3432628" y="4759984"/>
            <a:ext cx="1162506" cy="1162506"/>
            <a:chOff x="3432628" y="4679302"/>
            <a:chExt cx="1162506" cy="1162506"/>
          </a:xfrm>
        </p:grpSpPr>
        <p:sp>
          <p:nvSpPr>
            <p:cNvPr id="6" name="Forme libre 5">
              <a:extLst>
                <a:ext uri="{FF2B5EF4-FFF2-40B4-BE49-F238E27FC236}">
                  <a16:creationId xmlns:a16="http://schemas.microsoft.com/office/drawing/2014/main" id="{7B4331FB-33D5-9246-856A-9BE155B76EC7}"/>
                </a:ext>
              </a:extLst>
            </p:cNvPr>
            <p:cNvSpPr/>
            <p:nvPr/>
          </p:nvSpPr>
          <p:spPr>
            <a:xfrm>
              <a:off x="3825976" y="4872917"/>
              <a:ext cx="427203" cy="749646"/>
            </a:xfrm>
            <a:custGeom>
              <a:avLst/>
              <a:gdLst>
                <a:gd name="connsiteX0" fmla="*/ 239435 w 427203"/>
                <a:gd name="connsiteY0" fmla="*/ 379208 h 749646"/>
                <a:gd name="connsiteX1" fmla="*/ 427204 w 427203"/>
                <a:gd name="connsiteY1" fmla="*/ 15432 h 749646"/>
                <a:gd name="connsiteX2" fmla="*/ 411772 w 427203"/>
                <a:gd name="connsiteY2" fmla="*/ 0 h 749646"/>
                <a:gd name="connsiteX3" fmla="*/ 396340 w 427203"/>
                <a:gd name="connsiteY3" fmla="*/ 15432 h 749646"/>
                <a:gd name="connsiteX4" fmla="*/ 213602 w 427203"/>
                <a:gd name="connsiteY4" fmla="*/ 359969 h 749646"/>
                <a:gd name="connsiteX5" fmla="*/ 30864 w 427203"/>
                <a:gd name="connsiteY5" fmla="*/ 15432 h 749646"/>
                <a:gd name="connsiteX6" fmla="*/ 15432 w 427203"/>
                <a:gd name="connsiteY6" fmla="*/ 0 h 749646"/>
                <a:gd name="connsiteX7" fmla="*/ 0 w 427203"/>
                <a:gd name="connsiteY7" fmla="*/ 15432 h 749646"/>
                <a:gd name="connsiteX8" fmla="*/ 187769 w 427203"/>
                <a:gd name="connsiteY8" fmla="*/ 379208 h 749646"/>
                <a:gd name="connsiteX9" fmla="*/ 0 w 427203"/>
                <a:gd name="connsiteY9" fmla="*/ 734214 h 749646"/>
                <a:gd name="connsiteX10" fmla="*/ 15432 w 427203"/>
                <a:gd name="connsiteY10" fmla="*/ 749646 h 749646"/>
                <a:gd name="connsiteX11" fmla="*/ 30864 w 427203"/>
                <a:gd name="connsiteY11" fmla="*/ 734214 h 749646"/>
                <a:gd name="connsiteX12" fmla="*/ 213602 w 427203"/>
                <a:gd name="connsiteY12" fmla="*/ 398447 h 749646"/>
                <a:gd name="connsiteX13" fmla="*/ 396340 w 427203"/>
                <a:gd name="connsiteY13" fmla="*/ 734214 h 749646"/>
                <a:gd name="connsiteX14" fmla="*/ 411772 w 427203"/>
                <a:gd name="connsiteY14" fmla="*/ 749646 h 749646"/>
                <a:gd name="connsiteX15" fmla="*/ 427204 w 427203"/>
                <a:gd name="connsiteY15" fmla="*/ 734214 h 749646"/>
                <a:gd name="connsiteX16" fmla="*/ 239435 w 427203"/>
                <a:gd name="connsiteY16" fmla="*/ 379208 h 74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7203" h="749646">
                  <a:moveTo>
                    <a:pt x="239435" y="379208"/>
                  </a:moveTo>
                  <a:cubicBezTo>
                    <a:pt x="334747" y="307690"/>
                    <a:pt x="427204" y="226111"/>
                    <a:pt x="427204" y="15432"/>
                  </a:cubicBezTo>
                  <a:cubicBezTo>
                    <a:pt x="427204" y="6934"/>
                    <a:pt x="420270" y="0"/>
                    <a:pt x="411772" y="0"/>
                  </a:cubicBezTo>
                  <a:cubicBezTo>
                    <a:pt x="403274" y="0"/>
                    <a:pt x="396340" y="6934"/>
                    <a:pt x="396340" y="15432"/>
                  </a:cubicBezTo>
                  <a:cubicBezTo>
                    <a:pt x="396340" y="216525"/>
                    <a:pt x="309118" y="288859"/>
                    <a:pt x="213602" y="359969"/>
                  </a:cubicBezTo>
                  <a:cubicBezTo>
                    <a:pt x="118086" y="288859"/>
                    <a:pt x="30864" y="216525"/>
                    <a:pt x="30864" y="15432"/>
                  </a:cubicBezTo>
                  <a:cubicBezTo>
                    <a:pt x="30864" y="6934"/>
                    <a:pt x="23930" y="0"/>
                    <a:pt x="15432" y="0"/>
                  </a:cubicBezTo>
                  <a:cubicBezTo>
                    <a:pt x="6934" y="0"/>
                    <a:pt x="0" y="6934"/>
                    <a:pt x="0" y="15432"/>
                  </a:cubicBezTo>
                  <a:cubicBezTo>
                    <a:pt x="0" y="226179"/>
                    <a:pt x="92457" y="307690"/>
                    <a:pt x="187769" y="379208"/>
                  </a:cubicBezTo>
                  <a:cubicBezTo>
                    <a:pt x="93068" y="449978"/>
                    <a:pt x="0" y="529042"/>
                    <a:pt x="0" y="734214"/>
                  </a:cubicBezTo>
                  <a:cubicBezTo>
                    <a:pt x="0" y="742712"/>
                    <a:pt x="6934" y="749646"/>
                    <a:pt x="15432" y="749646"/>
                  </a:cubicBezTo>
                  <a:cubicBezTo>
                    <a:pt x="23930" y="749646"/>
                    <a:pt x="30864" y="742712"/>
                    <a:pt x="30864" y="734214"/>
                  </a:cubicBezTo>
                  <a:cubicBezTo>
                    <a:pt x="30864" y="538968"/>
                    <a:pt x="118630" y="469013"/>
                    <a:pt x="213602" y="398447"/>
                  </a:cubicBezTo>
                  <a:cubicBezTo>
                    <a:pt x="308574" y="469013"/>
                    <a:pt x="396408" y="538900"/>
                    <a:pt x="396340" y="734214"/>
                  </a:cubicBezTo>
                  <a:cubicBezTo>
                    <a:pt x="396340" y="742712"/>
                    <a:pt x="403274" y="749646"/>
                    <a:pt x="411772" y="749646"/>
                  </a:cubicBezTo>
                  <a:cubicBezTo>
                    <a:pt x="420270" y="749646"/>
                    <a:pt x="427204" y="742712"/>
                    <a:pt x="427204" y="734214"/>
                  </a:cubicBezTo>
                  <a:cubicBezTo>
                    <a:pt x="427204" y="529042"/>
                    <a:pt x="334136" y="449978"/>
                    <a:pt x="239435" y="379208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Forme libre 6">
              <a:extLst>
                <a:ext uri="{FF2B5EF4-FFF2-40B4-BE49-F238E27FC236}">
                  <a16:creationId xmlns:a16="http://schemas.microsoft.com/office/drawing/2014/main" id="{7945FA03-2900-CC49-9AE1-68CDF413DD56}"/>
                </a:ext>
              </a:extLst>
            </p:cNvPr>
            <p:cNvSpPr/>
            <p:nvPr/>
          </p:nvSpPr>
          <p:spPr>
            <a:xfrm>
              <a:off x="3888860" y="5540372"/>
              <a:ext cx="301435" cy="30864"/>
            </a:xfrm>
            <a:custGeom>
              <a:avLst/>
              <a:gdLst>
                <a:gd name="connsiteX0" fmla="*/ 298445 w 301435"/>
                <a:gd name="connsiteY0" fmla="*/ 0 h 30864"/>
                <a:gd name="connsiteX1" fmla="*/ 2991 w 301435"/>
                <a:gd name="connsiteY1" fmla="*/ 0 h 30864"/>
                <a:gd name="connsiteX2" fmla="*/ 0 w 301435"/>
                <a:gd name="connsiteY2" fmla="*/ 30864 h 30864"/>
                <a:gd name="connsiteX3" fmla="*/ 301436 w 301435"/>
                <a:gd name="connsiteY3" fmla="*/ 30864 h 30864"/>
                <a:gd name="connsiteX4" fmla="*/ 298445 w 301435"/>
                <a:gd name="connsiteY4" fmla="*/ 0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435" h="30864">
                  <a:moveTo>
                    <a:pt x="298445" y="0"/>
                  </a:moveTo>
                  <a:lnTo>
                    <a:pt x="2991" y="0"/>
                  </a:lnTo>
                  <a:cubicBezTo>
                    <a:pt x="1700" y="9857"/>
                    <a:pt x="680" y="20123"/>
                    <a:pt x="0" y="30864"/>
                  </a:cubicBezTo>
                  <a:lnTo>
                    <a:pt x="301436" y="30864"/>
                  </a:lnTo>
                  <a:cubicBezTo>
                    <a:pt x="300756" y="20123"/>
                    <a:pt x="299736" y="9857"/>
                    <a:pt x="298445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 7">
              <a:extLst>
                <a:ext uri="{FF2B5EF4-FFF2-40B4-BE49-F238E27FC236}">
                  <a16:creationId xmlns:a16="http://schemas.microsoft.com/office/drawing/2014/main" id="{4F5C6FA5-243B-D346-8830-6CA7FBC50961}"/>
                </a:ext>
              </a:extLst>
            </p:cNvPr>
            <p:cNvSpPr/>
            <p:nvPr/>
          </p:nvSpPr>
          <p:spPr>
            <a:xfrm>
              <a:off x="3907080" y="5442680"/>
              <a:ext cx="264929" cy="30864"/>
            </a:xfrm>
            <a:custGeom>
              <a:avLst/>
              <a:gdLst>
                <a:gd name="connsiteX0" fmla="*/ 264929 w 264929"/>
                <a:gd name="connsiteY0" fmla="*/ 30864 h 30864"/>
                <a:gd name="connsiteX1" fmla="*/ 252352 w 264929"/>
                <a:gd name="connsiteY1" fmla="*/ 0 h 30864"/>
                <a:gd name="connsiteX2" fmla="*/ 12577 w 264929"/>
                <a:gd name="connsiteY2" fmla="*/ 0 h 30864"/>
                <a:gd name="connsiteX3" fmla="*/ 0 w 264929"/>
                <a:gd name="connsiteY3" fmla="*/ 30864 h 30864"/>
                <a:gd name="connsiteX4" fmla="*/ 264861 w 264929"/>
                <a:gd name="connsiteY4" fmla="*/ 30864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929" h="30864">
                  <a:moveTo>
                    <a:pt x="264929" y="30864"/>
                  </a:moveTo>
                  <a:cubicBezTo>
                    <a:pt x="261190" y="19919"/>
                    <a:pt x="257043" y="9654"/>
                    <a:pt x="252352" y="0"/>
                  </a:cubicBezTo>
                  <a:lnTo>
                    <a:pt x="12577" y="0"/>
                  </a:lnTo>
                  <a:cubicBezTo>
                    <a:pt x="7954" y="9722"/>
                    <a:pt x="3739" y="19987"/>
                    <a:pt x="0" y="30864"/>
                  </a:cubicBezTo>
                  <a:lnTo>
                    <a:pt x="264861" y="30864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 8">
              <a:extLst>
                <a:ext uri="{FF2B5EF4-FFF2-40B4-BE49-F238E27FC236}">
                  <a16:creationId xmlns:a16="http://schemas.microsoft.com/office/drawing/2014/main" id="{64C929D6-3A87-1140-B163-EE649647EBD0}"/>
                </a:ext>
              </a:extLst>
            </p:cNvPr>
            <p:cNvSpPr/>
            <p:nvPr/>
          </p:nvSpPr>
          <p:spPr>
            <a:xfrm>
              <a:off x="3964933" y="5344989"/>
              <a:ext cx="149358" cy="30864"/>
            </a:xfrm>
            <a:custGeom>
              <a:avLst/>
              <a:gdLst>
                <a:gd name="connsiteX0" fmla="*/ 149358 w 149358"/>
                <a:gd name="connsiteY0" fmla="*/ 30864 h 30864"/>
                <a:gd name="connsiteX1" fmla="*/ 117882 w 149358"/>
                <a:gd name="connsiteY1" fmla="*/ 0 h 30864"/>
                <a:gd name="connsiteX2" fmla="*/ 31408 w 149358"/>
                <a:gd name="connsiteY2" fmla="*/ 0 h 30864"/>
                <a:gd name="connsiteX3" fmla="*/ 0 w 149358"/>
                <a:gd name="connsiteY3" fmla="*/ 30864 h 30864"/>
                <a:gd name="connsiteX4" fmla="*/ 149358 w 149358"/>
                <a:gd name="connsiteY4" fmla="*/ 30864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58" h="30864">
                  <a:moveTo>
                    <a:pt x="149358" y="30864"/>
                  </a:moveTo>
                  <a:cubicBezTo>
                    <a:pt x="139501" y="19987"/>
                    <a:pt x="128963" y="9722"/>
                    <a:pt x="117882" y="0"/>
                  </a:cubicBezTo>
                  <a:lnTo>
                    <a:pt x="31408" y="0"/>
                  </a:lnTo>
                  <a:cubicBezTo>
                    <a:pt x="20327" y="9790"/>
                    <a:pt x="9857" y="19987"/>
                    <a:pt x="0" y="30864"/>
                  </a:cubicBezTo>
                  <a:lnTo>
                    <a:pt x="149358" y="30864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 9">
              <a:extLst>
                <a:ext uri="{FF2B5EF4-FFF2-40B4-BE49-F238E27FC236}">
                  <a16:creationId xmlns:a16="http://schemas.microsoft.com/office/drawing/2014/main" id="{E0F08040-FD03-B94B-8CA8-B2248008E950}"/>
                </a:ext>
              </a:extLst>
            </p:cNvPr>
            <p:cNvSpPr/>
            <p:nvPr/>
          </p:nvSpPr>
          <p:spPr>
            <a:xfrm>
              <a:off x="3965953" y="5128464"/>
              <a:ext cx="147250" cy="30864"/>
            </a:xfrm>
            <a:custGeom>
              <a:avLst/>
              <a:gdLst>
                <a:gd name="connsiteX0" fmla="*/ 31000 w 147250"/>
                <a:gd name="connsiteY0" fmla="*/ 30864 h 30864"/>
                <a:gd name="connsiteX1" fmla="*/ 116251 w 147250"/>
                <a:gd name="connsiteY1" fmla="*/ 30864 h 30864"/>
                <a:gd name="connsiteX2" fmla="*/ 147251 w 147250"/>
                <a:gd name="connsiteY2" fmla="*/ 0 h 30864"/>
                <a:gd name="connsiteX3" fmla="*/ 0 w 147250"/>
                <a:gd name="connsiteY3" fmla="*/ 0 h 30864"/>
                <a:gd name="connsiteX4" fmla="*/ 31000 w 147250"/>
                <a:gd name="connsiteY4" fmla="*/ 30864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50" h="30864">
                  <a:moveTo>
                    <a:pt x="31000" y="30864"/>
                  </a:moveTo>
                  <a:lnTo>
                    <a:pt x="116251" y="30864"/>
                  </a:lnTo>
                  <a:cubicBezTo>
                    <a:pt x="127128" y="21075"/>
                    <a:pt x="137529" y="10877"/>
                    <a:pt x="147251" y="0"/>
                  </a:cubicBezTo>
                  <a:lnTo>
                    <a:pt x="0" y="0"/>
                  </a:lnTo>
                  <a:cubicBezTo>
                    <a:pt x="9722" y="10945"/>
                    <a:pt x="20055" y="21143"/>
                    <a:pt x="31000" y="30864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 10">
              <a:extLst>
                <a:ext uri="{FF2B5EF4-FFF2-40B4-BE49-F238E27FC236}">
                  <a16:creationId xmlns:a16="http://schemas.microsoft.com/office/drawing/2014/main" id="{EEF34463-184A-1E42-B28D-B233A977D68C}"/>
                </a:ext>
              </a:extLst>
            </p:cNvPr>
            <p:cNvSpPr/>
            <p:nvPr/>
          </p:nvSpPr>
          <p:spPr>
            <a:xfrm>
              <a:off x="3908507" y="5030705"/>
              <a:ext cx="262073" cy="30864"/>
            </a:xfrm>
            <a:custGeom>
              <a:avLst/>
              <a:gdLst>
                <a:gd name="connsiteX0" fmla="*/ 262074 w 262073"/>
                <a:gd name="connsiteY0" fmla="*/ 0 h 30864"/>
                <a:gd name="connsiteX1" fmla="*/ 0 w 262073"/>
                <a:gd name="connsiteY1" fmla="*/ 0 h 30864"/>
                <a:gd name="connsiteX2" fmla="*/ 12645 w 262073"/>
                <a:gd name="connsiteY2" fmla="*/ 30864 h 30864"/>
                <a:gd name="connsiteX3" fmla="*/ 249429 w 262073"/>
                <a:gd name="connsiteY3" fmla="*/ 30864 h 30864"/>
                <a:gd name="connsiteX4" fmla="*/ 262074 w 262073"/>
                <a:gd name="connsiteY4" fmla="*/ 0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073" h="30864">
                  <a:moveTo>
                    <a:pt x="262074" y="0"/>
                  </a:moveTo>
                  <a:lnTo>
                    <a:pt x="0" y="0"/>
                  </a:lnTo>
                  <a:cubicBezTo>
                    <a:pt x="3739" y="10945"/>
                    <a:pt x="8022" y="21211"/>
                    <a:pt x="12645" y="30864"/>
                  </a:cubicBezTo>
                  <a:lnTo>
                    <a:pt x="249429" y="30864"/>
                  </a:lnTo>
                  <a:cubicBezTo>
                    <a:pt x="254052" y="21143"/>
                    <a:pt x="258267" y="10877"/>
                    <a:pt x="262074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 11">
              <a:extLst>
                <a:ext uri="{FF2B5EF4-FFF2-40B4-BE49-F238E27FC236}">
                  <a16:creationId xmlns:a16="http://schemas.microsoft.com/office/drawing/2014/main" id="{6F96BA09-5D27-5449-A92C-72051078BC58}"/>
                </a:ext>
              </a:extLst>
            </p:cNvPr>
            <p:cNvSpPr/>
            <p:nvPr/>
          </p:nvSpPr>
          <p:spPr>
            <a:xfrm>
              <a:off x="3889336" y="4933013"/>
              <a:ext cx="300348" cy="30864"/>
            </a:xfrm>
            <a:custGeom>
              <a:avLst/>
              <a:gdLst>
                <a:gd name="connsiteX0" fmla="*/ 297017 w 300348"/>
                <a:gd name="connsiteY0" fmla="*/ 30864 h 30864"/>
                <a:gd name="connsiteX1" fmla="*/ 300348 w 300348"/>
                <a:gd name="connsiteY1" fmla="*/ 0 h 30864"/>
                <a:gd name="connsiteX2" fmla="*/ 0 w 300348"/>
                <a:gd name="connsiteY2" fmla="*/ 0 h 30864"/>
                <a:gd name="connsiteX3" fmla="*/ 3331 w 300348"/>
                <a:gd name="connsiteY3" fmla="*/ 30864 h 30864"/>
                <a:gd name="connsiteX4" fmla="*/ 296949 w 300348"/>
                <a:gd name="connsiteY4" fmla="*/ 30864 h 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348" h="30864">
                  <a:moveTo>
                    <a:pt x="297017" y="30864"/>
                  </a:moveTo>
                  <a:cubicBezTo>
                    <a:pt x="298445" y="21007"/>
                    <a:pt x="299532" y="10741"/>
                    <a:pt x="300348" y="0"/>
                  </a:cubicBezTo>
                  <a:lnTo>
                    <a:pt x="0" y="0"/>
                  </a:lnTo>
                  <a:cubicBezTo>
                    <a:pt x="816" y="10741"/>
                    <a:pt x="1972" y="21007"/>
                    <a:pt x="3331" y="30864"/>
                  </a:cubicBezTo>
                  <a:lnTo>
                    <a:pt x="296949" y="30864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" name="Graphique 60">
            <a:extLst>
              <a:ext uri="{FF2B5EF4-FFF2-40B4-BE49-F238E27FC236}">
                <a16:creationId xmlns:a16="http://schemas.microsoft.com/office/drawing/2014/main" id="{B8DDBB9A-24E6-8E4C-93EF-B2A3926E9721}"/>
              </a:ext>
            </a:extLst>
          </p:cNvPr>
          <p:cNvGrpSpPr/>
          <p:nvPr/>
        </p:nvGrpSpPr>
        <p:grpSpPr>
          <a:xfrm>
            <a:off x="8982797" y="1298090"/>
            <a:ext cx="1248539" cy="1248539"/>
            <a:chOff x="8982797" y="1298090"/>
            <a:chExt cx="1248539" cy="1248539"/>
          </a:xfrm>
        </p:grpSpPr>
        <p:sp>
          <p:nvSpPr>
            <p:cNvPr id="14" name="Forme libre 13">
              <a:extLst>
                <a:ext uri="{FF2B5EF4-FFF2-40B4-BE49-F238E27FC236}">
                  <a16:creationId xmlns:a16="http://schemas.microsoft.com/office/drawing/2014/main" id="{48FDC9DD-589D-0D4A-8CA0-318F8ED1545B}"/>
                </a:ext>
              </a:extLst>
            </p:cNvPr>
            <p:cNvSpPr/>
            <p:nvPr/>
          </p:nvSpPr>
          <p:spPr>
            <a:xfrm>
              <a:off x="9214543" y="1597921"/>
              <a:ext cx="580461" cy="663368"/>
            </a:xfrm>
            <a:custGeom>
              <a:avLst/>
              <a:gdLst>
                <a:gd name="connsiteX0" fmla="*/ 336448 w 580461"/>
                <a:gd name="connsiteY0" fmla="*/ 634090 h 663368"/>
                <a:gd name="connsiteX1" fmla="*/ 207652 w 580461"/>
                <a:gd name="connsiteY1" fmla="*/ 622919 h 663368"/>
                <a:gd name="connsiteX2" fmla="*/ 207652 w 580461"/>
                <a:gd name="connsiteY2" fmla="*/ 549248 h 663368"/>
                <a:gd name="connsiteX3" fmla="*/ 336448 w 580461"/>
                <a:gd name="connsiteY3" fmla="*/ 559616 h 663368"/>
                <a:gd name="connsiteX4" fmla="*/ 399094 w 580461"/>
                <a:gd name="connsiteY4" fmla="*/ 557133 h 663368"/>
                <a:gd name="connsiteX5" fmla="*/ 394349 w 580461"/>
                <a:gd name="connsiteY5" fmla="*/ 528293 h 663368"/>
                <a:gd name="connsiteX6" fmla="*/ 336448 w 580461"/>
                <a:gd name="connsiteY6" fmla="*/ 530483 h 663368"/>
                <a:gd name="connsiteX7" fmla="*/ 207652 w 580461"/>
                <a:gd name="connsiteY7" fmla="*/ 519312 h 663368"/>
                <a:gd name="connsiteX8" fmla="*/ 207652 w 580461"/>
                <a:gd name="connsiteY8" fmla="*/ 445641 h 663368"/>
                <a:gd name="connsiteX9" fmla="*/ 336448 w 580461"/>
                <a:gd name="connsiteY9" fmla="*/ 456009 h 663368"/>
                <a:gd name="connsiteX10" fmla="*/ 398437 w 580461"/>
                <a:gd name="connsiteY10" fmla="*/ 453526 h 663368"/>
                <a:gd name="connsiteX11" fmla="*/ 406907 w 580461"/>
                <a:gd name="connsiteY11" fmla="*/ 423518 h 663368"/>
                <a:gd name="connsiteX12" fmla="*/ 336448 w 580461"/>
                <a:gd name="connsiteY12" fmla="*/ 426730 h 663368"/>
                <a:gd name="connsiteX13" fmla="*/ 207652 w 580461"/>
                <a:gd name="connsiteY13" fmla="*/ 415486 h 663368"/>
                <a:gd name="connsiteX14" fmla="*/ 207652 w 580461"/>
                <a:gd name="connsiteY14" fmla="*/ 346488 h 663368"/>
                <a:gd name="connsiteX15" fmla="*/ 244013 w 580461"/>
                <a:gd name="connsiteY15" fmla="*/ 347364 h 663368"/>
                <a:gd name="connsiteX16" fmla="*/ 293224 w 580461"/>
                <a:gd name="connsiteY16" fmla="*/ 345758 h 663368"/>
                <a:gd name="connsiteX17" fmla="*/ 336448 w 580461"/>
                <a:gd name="connsiteY17" fmla="*/ 346999 h 663368"/>
                <a:gd name="connsiteX18" fmla="*/ 460864 w 580461"/>
                <a:gd name="connsiteY18" fmla="*/ 336266 h 663368"/>
                <a:gd name="connsiteX19" fmla="*/ 567976 w 580461"/>
                <a:gd name="connsiteY19" fmla="*/ 271722 h 663368"/>
                <a:gd name="connsiteX20" fmla="*/ 487952 w 580461"/>
                <a:gd name="connsiteY20" fmla="*/ 234338 h 663368"/>
                <a:gd name="connsiteX21" fmla="*/ 487952 w 580461"/>
                <a:gd name="connsiteY21" fmla="*/ 221561 h 663368"/>
                <a:gd name="connsiteX22" fmla="*/ 580461 w 580461"/>
                <a:gd name="connsiteY22" fmla="*/ 153731 h 663368"/>
                <a:gd name="connsiteX23" fmla="*/ 580461 w 580461"/>
                <a:gd name="connsiteY23" fmla="*/ 83711 h 663368"/>
                <a:gd name="connsiteX24" fmla="*/ 580461 w 580461"/>
                <a:gd name="connsiteY24" fmla="*/ 83053 h 663368"/>
                <a:gd name="connsiteX25" fmla="*/ 399532 w 580461"/>
                <a:gd name="connsiteY25" fmla="*/ 2519 h 663368"/>
                <a:gd name="connsiteX26" fmla="*/ 273437 w 580461"/>
                <a:gd name="connsiteY26" fmla="*/ 2519 h 663368"/>
                <a:gd name="connsiteX27" fmla="*/ 92509 w 580461"/>
                <a:gd name="connsiteY27" fmla="*/ 83053 h 663368"/>
                <a:gd name="connsiteX28" fmla="*/ 92509 w 580461"/>
                <a:gd name="connsiteY28" fmla="*/ 125767 h 663368"/>
                <a:gd name="connsiteX29" fmla="*/ 0 w 580461"/>
                <a:gd name="connsiteY29" fmla="*/ 193670 h 663368"/>
                <a:gd name="connsiteX30" fmla="*/ 0 w 580461"/>
                <a:gd name="connsiteY30" fmla="*/ 264274 h 663368"/>
                <a:gd name="connsiteX31" fmla="*/ 92509 w 580461"/>
                <a:gd name="connsiteY31" fmla="*/ 332396 h 663368"/>
                <a:gd name="connsiteX32" fmla="*/ 92509 w 580461"/>
                <a:gd name="connsiteY32" fmla="*/ 580352 h 663368"/>
                <a:gd name="connsiteX33" fmla="*/ 336521 w 580461"/>
                <a:gd name="connsiteY33" fmla="*/ 663368 h 663368"/>
                <a:gd name="connsiteX34" fmla="*/ 447065 w 580461"/>
                <a:gd name="connsiteY34" fmla="*/ 655702 h 663368"/>
                <a:gd name="connsiteX35" fmla="*/ 428008 w 580461"/>
                <a:gd name="connsiteY35" fmla="*/ 628687 h 663368"/>
                <a:gd name="connsiteX36" fmla="*/ 336521 w 580461"/>
                <a:gd name="connsiteY36" fmla="*/ 634163 h 663368"/>
                <a:gd name="connsiteX37" fmla="*/ 531177 w 580461"/>
                <a:gd name="connsiteY37" fmla="*/ 283039 h 663368"/>
                <a:gd name="connsiteX38" fmla="*/ 462324 w 580461"/>
                <a:gd name="connsiteY38" fmla="*/ 306111 h 663368"/>
                <a:gd name="connsiteX39" fmla="*/ 487806 w 580461"/>
                <a:gd name="connsiteY39" fmla="*/ 266099 h 663368"/>
                <a:gd name="connsiteX40" fmla="*/ 531177 w 580461"/>
                <a:gd name="connsiteY40" fmla="*/ 283039 h 663368"/>
                <a:gd name="connsiteX41" fmla="*/ 551183 w 580461"/>
                <a:gd name="connsiteY41" fmla="*/ 153658 h 663368"/>
                <a:gd name="connsiteX42" fmla="*/ 336375 w 580461"/>
                <a:gd name="connsiteY42" fmla="*/ 207469 h 663368"/>
                <a:gd name="connsiteX43" fmla="*/ 207579 w 580461"/>
                <a:gd name="connsiteY43" fmla="*/ 196298 h 663368"/>
                <a:gd name="connsiteX44" fmla="*/ 207579 w 580461"/>
                <a:gd name="connsiteY44" fmla="*/ 116275 h 663368"/>
                <a:gd name="connsiteX45" fmla="*/ 336375 w 580461"/>
                <a:gd name="connsiteY45" fmla="*/ 127811 h 663368"/>
                <a:gd name="connsiteX46" fmla="*/ 551110 w 580461"/>
                <a:gd name="connsiteY46" fmla="*/ 85317 h 663368"/>
                <a:gd name="connsiteX47" fmla="*/ 551110 w 580461"/>
                <a:gd name="connsiteY47" fmla="*/ 153658 h 663368"/>
                <a:gd name="connsiteX48" fmla="*/ 275701 w 580461"/>
                <a:gd name="connsiteY48" fmla="*/ 31652 h 663368"/>
                <a:gd name="connsiteX49" fmla="*/ 336375 w 580461"/>
                <a:gd name="connsiteY49" fmla="*/ 29242 h 663368"/>
                <a:gd name="connsiteX50" fmla="*/ 397123 w 580461"/>
                <a:gd name="connsiteY50" fmla="*/ 31652 h 663368"/>
                <a:gd name="connsiteX51" fmla="*/ 531104 w 580461"/>
                <a:gd name="connsiteY51" fmla="*/ 63924 h 663368"/>
                <a:gd name="connsiteX52" fmla="*/ 336375 w 580461"/>
                <a:gd name="connsiteY52" fmla="*/ 98605 h 663368"/>
                <a:gd name="connsiteX53" fmla="*/ 141647 w 580461"/>
                <a:gd name="connsiteY53" fmla="*/ 63924 h 663368"/>
                <a:gd name="connsiteX54" fmla="*/ 275701 w 580461"/>
                <a:gd name="connsiteY54" fmla="*/ 31652 h 663368"/>
                <a:gd name="connsiteX55" fmla="*/ 121641 w 580461"/>
                <a:gd name="connsiteY55" fmla="*/ 85390 h 663368"/>
                <a:gd name="connsiteX56" fmla="*/ 178373 w 580461"/>
                <a:gd name="connsiteY56" fmla="*/ 109630 h 663368"/>
                <a:gd name="connsiteX57" fmla="*/ 178373 w 580461"/>
                <a:gd name="connsiteY57" fmla="*/ 189727 h 663368"/>
                <a:gd name="connsiteX58" fmla="*/ 121641 w 580461"/>
                <a:gd name="connsiteY58" fmla="*/ 153658 h 663368"/>
                <a:gd name="connsiteX59" fmla="*/ 121641 w 580461"/>
                <a:gd name="connsiteY59" fmla="*/ 85317 h 663368"/>
                <a:gd name="connsiteX60" fmla="*/ 82214 w 580461"/>
                <a:gd name="connsiteY60" fmla="*/ 299321 h 663368"/>
                <a:gd name="connsiteX61" fmla="*/ 29206 w 580461"/>
                <a:gd name="connsiteY61" fmla="*/ 264274 h 663368"/>
                <a:gd name="connsiteX62" fmla="*/ 29206 w 580461"/>
                <a:gd name="connsiteY62" fmla="*/ 195933 h 663368"/>
                <a:gd name="connsiteX63" fmla="*/ 82214 w 580461"/>
                <a:gd name="connsiteY63" fmla="*/ 219078 h 663368"/>
                <a:gd name="connsiteX64" fmla="*/ 82214 w 580461"/>
                <a:gd name="connsiteY64" fmla="*/ 299248 h 663368"/>
                <a:gd name="connsiteX65" fmla="*/ 49211 w 580461"/>
                <a:gd name="connsiteY65" fmla="*/ 174540 h 663368"/>
                <a:gd name="connsiteX66" fmla="*/ 92801 w 580461"/>
                <a:gd name="connsiteY66" fmla="*/ 157528 h 663368"/>
                <a:gd name="connsiteX67" fmla="*/ 122663 w 580461"/>
                <a:gd name="connsiteY67" fmla="*/ 198562 h 663368"/>
                <a:gd name="connsiteX68" fmla="*/ 49284 w 580461"/>
                <a:gd name="connsiteY68" fmla="*/ 174540 h 663368"/>
                <a:gd name="connsiteX69" fmla="*/ 111419 w 580461"/>
                <a:gd name="connsiteY69" fmla="*/ 226161 h 663368"/>
                <a:gd name="connsiteX70" fmla="*/ 243940 w 580461"/>
                <a:gd name="connsiteY70" fmla="*/ 238427 h 663368"/>
                <a:gd name="connsiteX71" fmla="*/ 303665 w 580461"/>
                <a:gd name="connsiteY71" fmla="*/ 236018 h 663368"/>
                <a:gd name="connsiteX72" fmla="*/ 336448 w 580461"/>
                <a:gd name="connsiteY72" fmla="*/ 236675 h 663368"/>
                <a:gd name="connsiteX73" fmla="*/ 458747 w 580461"/>
                <a:gd name="connsiteY73" fmla="*/ 227183 h 663368"/>
                <a:gd name="connsiteX74" fmla="*/ 458747 w 580461"/>
                <a:gd name="connsiteY74" fmla="*/ 264201 h 663368"/>
                <a:gd name="connsiteX75" fmla="*/ 244013 w 580461"/>
                <a:gd name="connsiteY75" fmla="*/ 318012 h 663368"/>
                <a:gd name="connsiteX76" fmla="*/ 111492 w 580461"/>
                <a:gd name="connsiteY76" fmla="*/ 306111 h 663368"/>
                <a:gd name="connsiteX77" fmla="*/ 111492 w 580461"/>
                <a:gd name="connsiteY77" fmla="*/ 226088 h 663368"/>
                <a:gd name="connsiteX78" fmla="*/ 178373 w 580461"/>
                <a:gd name="connsiteY78" fmla="*/ 616348 h 663368"/>
                <a:gd name="connsiteX79" fmla="*/ 121641 w 580461"/>
                <a:gd name="connsiteY79" fmla="*/ 580279 h 663368"/>
                <a:gd name="connsiteX80" fmla="*/ 121641 w 580461"/>
                <a:gd name="connsiteY80" fmla="*/ 520845 h 663368"/>
                <a:gd name="connsiteX81" fmla="*/ 178373 w 580461"/>
                <a:gd name="connsiteY81" fmla="*/ 543114 h 663368"/>
                <a:gd name="connsiteX82" fmla="*/ 178373 w 580461"/>
                <a:gd name="connsiteY82" fmla="*/ 616348 h 663368"/>
                <a:gd name="connsiteX83" fmla="*/ 178373 w 580461"/>
                <a:gd name="connsiteY83" fmla="*/ 512595 h 663368"/>
                <a:gd name="connsiteX84" fmla="*/ 121641 w 580461"/>
                <a:gd name="connsiteY84" fmla="*/ 476526 h 663368"/>
                <a:gd name="connsiteX85" fmla="*/ 121641 w 580461"/>
                <a:gd name="connsiteY85" fmla="*/ 417092 h 663368"/>
                <a:gd name="connsiteX86" fmla="*/ 178373 w 580461"/>
                <a:gd name="connsiteY86" fmla="*/ 439362 h 663368"/>
                <a:gd name="connsiteX87" fmla="*/ 178373 w 580461"/>
                <a:gd name="connsiteY87" fmla="*/ 512595 h 663368"/>
                <a:gd name="connsiteX88" fmla="*/ 178373 w 580461"/>
                <a:gd name="connsiteY88" fmla="*/ 408842 h 663368"/>
                <a:gd name="connsiteX89" fmla="*/ 121641 w 580461"/>
                <a:gd name="connsiteY89" fmla="*/ 372773 h 663368"/>
                <a:gd name="connsiteX90" fmla="*/ 121641 w 580461"/>
                <a:gd name="connsiteY90" fmla="*/ 338018 h 663368"/>
                <a:gd name="connsiteX91" fmla="*/ 178373 w 580461"/>
                <a:gd name="connsiteY91" fmla="*/ 344662 h 663368"/>
                <a:gd name="connsiteX92" fmla="*/ 178373 w 580461"/>
                <a:gd name="connsiteY92" fmla="*/ 408842 h 66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80461" h="663368">
                  <a:moveTo>
                    <a:pt x="336448" y="634090"/>
                  </a:moveTo>
                  <a:cubicBezTo>
                    <a:pt x="291691" y="634090"/>
                    <a:pt x="245619" y="630074"/>
                    <a:pt x="207652" y="622919"/>
                  </a:cubicBezTo>
                  <a:lnTo>
                    <a:pt x="207652" y="549248"/>
                  </a:lnTo>
                  <a:cubicBezTo>
                    <a:pt x="261098" y="558666"/>
                    <a:pt x="317100" y="559616"/>
                    <a:pt x="336448" y="559616"/>
                  </a:cubicBezTo>
                  <a:cubicBezTo>
                    <a:pt x="346597" y="559616"/>
                    <a:pt x="370181" y="559324"/>
                    <a:pt x="399094" y="557133"/>
                  </a:cubicBezTo>
                  <a:cubicBezTo>
                    <a:pt x="396977" y="547714"/>
                    <a:pt x="395298" y="538077"/>
                    <a:pt x="394349" y="528293"/>
                  </a:cubicBezTo>
                  <a:cubicBezTo>
                    <a:pt x="375292" y="529753"/>
                    <a:pt x="355797" y="530483"/>
                    <a:pt x="336448" y="530483"/>
                  </a:cubicBezTo>
                  <a:cubicBezTo>
                    <a:pt x="291691" y="530483"/>
                    <a:pt x="245619" y="526467"/>
                    <a:pt x="207652" y="519312"/>
                  </a:cubicBezTo>
                  <a:lnTo>
                    <a:pt x="207652" y="445641"/>
                  </a:lnTo>
                  <a:cubicBezTo>
                    <a:pt x="261098" y="455060"/>
                    <a:pt x="317100" y="456009"/>
                    <a:pt x="336448" y="456009"/>
                  </a:cubicBezTo>
                  <a:cubicBezTo>
                    <a:pt x="346524" y="456009"/>
                    <a:pt x="369816" y="455717"/>
                    <a:pt x="398437" y="453526"/>
                  </a:cubicBezTo>
                  <a:cubicBezTo>
                    <a:pt x="400628" y="443304"/>
                    <a:pt x="403475" y="433228"/>
                    <a:pt x="406907" y="423518"/>
                  </a:cubicBezTo>
                  <a:cubicBezTo>
                    <a:pt x="383981" y="425635"/>
                    <a:pt x="360032" y="426730"/>
                    <a:pt x="336448" y="426730"/>
                  </a:cubicBezTo>
                  <a:cubicBezTo>
                    <a:pt x="291691" y="426730"/>
                    <a:pt x="245619" y="422714"/>
                    <a:pt x="207652" y="415486"/>
                  </a:cubicBezTo>
                  <a:lnTo>
                    <a:pt x="207652" y="346488"/>
                  </a:lnTo>
                  <a:cubicBezTo>
                    <a:pt x="223715" y="347218"/>
                    <a:pt x="236565" y="347364"/>
                    <a:pt x="244013" y="347364"/>
                  </a:cubicBezTo>
                  <a:cubicBezTo>
                    <a:pt x="252555" y="347364"/>
                    <a:pt x="270590" y="347145"/>
                    <a:pt x="293224" y="345758"/>
                  </a:cubicBezTo>
                  <a:cubicBezTo>
                    <a:pt x="307243" y="346561"/>
                    <a:pt x="321700" y="346999"/>
                    <a:pt x="336448" y="346999"/>
                  </a:cubicBezTo>
                  <a:cubicBezTo>
                    <a:pt x="381936" y="346999"/>
                    <a:pt x="424795" y="342983"/>
                    <a:pt x="460864" y="336266"/>
                  </a:cubicBezTo>
                  <a:cubicBezTo>
                    <a:pt x="489924" y="306184"/>
                    <a:pt x="526650" y="283550"/>
                    <a:pt x="567976" y="271722"/>
                  </a:cubicBezTo>
                  <a:cubicBezTo>
                    <a:pt x="552059" y="254125"/>
                    <a:pt x="522269" y="242224"/>
                    <a:pt x="487952" y="234338"/>
                  </a:cubicBezTo>
                  <a:lnTo>
                    <a:pt x="487952" y="221561"/>
                  </a:lnTo>
                  <a:cubicBezTo>
                    <a:pt x="549284" y="207542"/>
                    <a:pt x="580461" y="184762"/>
                    <a:pt x="580461" y="153731"/>
                  </a:cubicBezTo>
                  <a:lnTo>
                    <a:pt x="580461" y="83711"/>
                  </a:lnTo>
                  <a:cubicBezTo>
                    <a:pt x="580461" y="83711"/>
                    <a:pt x="580461" y="83272"/>
                    <a:pt x="580461" y="83053"/>
                  </a:cubicBezTo>
                  <a:cubicBezTo>
                    <a:pt x="580461" y="28074"/>
                    <a:pt x="482111" y="8944"/>
                    <a:pt x="399532" y="2519"/>
                  </a:cubicBezTo>
                  <a:cubicBezTo>
                    <a:pt x="359229" y="-840"/>
                    <a:pt x="313741" y="-840"/>
                    <a:pt x="273437" y="2519"/>
                  </a:cubicBezTo>
                  <a:cubicBezTo>
                    <a:pt x="190859" y="8944"/>
                    <a:pt x="92509" y="28074"/>
                    <a:pt x="92509" y="83053"/>
                  </a:cubicBezTo>
                  <a:lnTo>
                    <a:pt x="92509" y="125767"/>
                  </a:lnTo>
                  <a:cubicBezTo>
                    <a:pt x="41180" y="137595"/>
                    <a:pt x="0" y="158112"/>
                    <a:pt x="0" y="193670"/>
                  </a:cubicBezTo>
                  <a:lnTo>
                    <a:pt x="0" y="264274"/>
                  </a:lnTo>
                  <a:cubicBezTo>
                    <a:pt x="0" y="300416"/>
                    <a:pt x="42494" y="320787"/>
                    <a:pt x="92509" y="332396"/>
                  </a:cubicBezTo>
                  <a:lnTo>
                    <a:pt x="92509" y="580352"/>
                  </a:lnTo>
                  <a:cubicBezTo>
                    <a:pt x="92509" y="659353"/>
                    <a:pt x="295780" y="663368"/>
                    <a:pt x="336521" y="663368"/>
                  </a:cubicBezTo>
                  <a:cubicBezTo>
                    <a:pt x="351927" y="663368"/>
                    <a:pt x="398145" y="662711"/>
                    <a:pt x="447065" y="655702"/>
                  </a:cubicBezTo>
                  <a:cubicBezTo>
                    <a:pt x="440128" y="647159"/>
                    <a:pt x="433776" y="638179"/>
                    <a:pt x="428008" y="628687"/>
                  </a:cubicBezTo>
                  <a:cubicBezTo>
                    <a:pt x="398948" y="632265"/>
                    <a:pt x="367406" y="634163"/>
                    <a:pt x="336521" y="634163"/>
                  </a:cubicBezTo>
                  <a:close/>
                  <a:moveTo>
                    <a:pt x="531177" y="283039"/>
                  </a:moveTo>
                  <a:cubicBezTo>
                    <a:pt x="521028" y="289318"/>
                    <a:pt x="498320" y="298737"/>
                    <a:pt x="462324" y="306111"/>
                  </a:cubicBezTo>
                  <a:cubicBezTo>
                    <a:pt x="478607" y="294867"/>
                    <a:pt x="487149" y="281505"/>
                    <a:pt x="487806" y="266099"/>
                  </a:cubicBezTo>
                  <a:cubicBezTo>
                    <a:pt x="509272" y="272087"/>
                    <a:pt x="523729" y="278439"/>
                    <a:pt x="531177" y="283039"/>
                  </a:cubicBezTo>
                  <a:close/>
                  <a:moveTo>
                    <a:pt x="551183" y="153658"/>
                  </a:moveTo>
                  <a:cubicBezTo>
                    <a:pt x="551183" y="185857"/>
                    <a:pt x="440128" y="207469"/>
                    <a:pt x="336375" y="207469"/>
                  </a:cubicBezTo>
                  <a:cubicBezTo>
                    <a:pt x="291618" y="207469"/>
                    <a:pt x="245546" y="203453"/>
                    <a:pt x="207579" y="196298"/>
                  </a:cubicBezTo>
                  <a:lnTo>
                    <a:pt x="207579" y="116275"/>
                  </a:lnTo>
                  <a:cubicBezTo>
                    <a:pt x="244524" y="123503"/>
                    <a:pt x="289062" y="127811"/>
                    <a:pt x="336375" y="127811"/>
                  </a:cubicBezTo>
                  <a:cubicBezTo>
                    <a:pt x="433338" y="127811"/>
                    <a:pt x="518837" y="109777"/>
                    <a:pt x="551110" y="85317"/>
                  </a:cubicBezTo>
                  <a:lnTo>
                    <a:pt x="551110" y="153658"/>
                  </a:lnTo>
                  <a:close/>
                  <a:moveTo>
                    <a:pt x="275701" y="31652"/>
                  </a:moveTo>
                  <a:cubicBezTo>
                    <a:pt x="301548" y="29607"/>
                    <a:pt x="323014" y="29242"/>
                    <a:pt x="336375" y="29242"/>
                  </a:cubicBezTo>
                  <a:cubicBezTo>
                    <a:pt x="349737" y="29242"/>
                    <a:pt x="371203" y="29680"/>
                    <a:pt x="397123" y="31652"/>
                  </a:cubicBezTo>
                  <a:cubicBezTo>
                    <a:pt x="472400" y="37931"/>
                    <a:pt x="515844" y="54578"/>
                    <a:pt x="531104" y="63924"/>
                  </a:cubicBezTo>
                  <a:cubicBezTo>
                    <a:pt x="511974" y="75679"/>
                    <a:pt x="448890" y="98605"/>
                    <a:pt x="336375" y="98605"/>
                  </a:cubicBezTo>
                  <a:cubicBezTo>
                    <a:pt x="223861" y="98605"/>
                    <a:pt x="160777" y="75679"/>
                    <a:pt x="141647" y="63924"/>
                  </a:cubicBezTo>
                  <a:cubicBezTo>
                    <a:pt x="156907" y="54578"/>
                    <a:pt x="200350" y="37858"/>
                    <a:pt x="275701" y="31652"/>
                  </a:cubicBezTo>
                  <a:close/>
                  <a:moveTo>
                    <a:pt x="121641" y="85390"/>
                  </a:moveTo>
                  <a:cubicBezTo>
                    <a:pt x="133762" y="94590"/>
                    <a:pt x="153402" y="102840"/>
                    <a:pt x="178373" y="109630"/>
                  </a:cubicBezTo>
                  <a:lnTo>
                    <a:pt x="178373" y="189727"/>
                  </a:lnTo>
                  <a:cubicBezTo>
                    <a:pt x="144203" y="180527"/>
                    <a:pt x="121641" y="168188"/>
                    <a:pt x="121641" y="153658"/>
                  </a:cubicBezTo>
                  <a:lnTo>
                    <a:pt x="121641" y="85317"/>
                  </a:lnTo>
                  <a:close/>
                  <a:moveTo>
                    <a:pt x="82214" y="299321"/>
                  </a:moveTo>
                  <a:cubicBezTo>
                    <a:pt x="50088" y="290267"/>
                    <a:pt x="29206" y="278293"/>
                    <a:pt x="29206" y="264274"/>
                  </a:cubicBezTo>
                  <a:lnTo>
                    <a:pt x="29206" y="195933"/>
                  </a:lnTo>
                  <a:cubicBezTo>
                    <a:pt x="40742" y="204695"/>
                    <a:pt x="59068" y="212580"/>
                    <a:pt x="82214" y="219078"/>
                  </a:cubicBezTo>
                  <a:lnTo>
                    <a:pt x="82214" y="299248"/>
                  </a:lnTo>
                  <a:close/>
                  <a:moveTo>
                    <a:pt x="49211" y="174540"/>
                  </a:moveTo>
                  <a:cubicBezTo>
                    <a:pt x="56732" y="169940"/>
                    <a:pt x="71189" y="163588"/>
                    <a:pt x="92801" y="157528"/>
                  </a:cubicBezTo>
                  <a:cubicBezTo>
                    <a:pt x="94334" y="174613"/>
                    <a:pt x="105578" y="188047"/>
                    <a:pt x="122663" y="198562"/>
                  </a:cubicBezTo>
                  <a:cubicBezTo>
                    <a:pt x="84039" y="190968"/>
                    <a:pt x="59871" y="181038"/>
                    <a:pt x="49284" y="174540"/>
                  </a:cubicBezTo>
                  <a:close/>
                  <a:moveTo>
                    <a:pt x="111419" y="226161"/>
                  </a:moveTo>
                  <a:cubicBezTo>
                    <a:pt x="149095" y="233827"/>
                    <a:pt x="195020" y="238427"/>
                    <a:pt x="243940" y="238427"/>
                  </a:cubicBezTo>
                  <a:cubicBezTo>
                    <a:pt x="264530" y="238427"/>
                    <a:pt x="284462" y="237551"/>
                    <a:pt x="303665" y="236018"/>
                  </a:cubicBezTo>
                  <a:cubicBezTo>
                    <a:pt x="318049" y="236602"/>
                    <a:pt x="329585" y="236675"/>
                    <a:pt x="336448" y="236675"/>
                  </a:cubicBezTo>
                  <a:cubicBezTo>
                    <a:pt x="353096" y="236675"/>
                    <a:pt x="405666" y="235872"/>
                    <a:pt x="458747" y="227183"/>
                  </a:cubicBezTo>
                  <a:lnTo>
                    <a:pt x="458747" y="264201"/>
                  </a:lnTo>
                  <a:cubicBezTo>
                    <a:pt x="458747" y="296400"/>
                    <a:pt x="347693" y="318012"/>
                    <a:pt x="244013" y="318012"/>
                  </a:cubicBezTo>
                  <a:cubicBezTo>
                    <a:pt x="197795" y="318012"/>
                    <a:pt x="150117" y="313705"/>
                    <a:pt x="111492" y="306111"/>
                  </a:cubicBezTo>
                  <a:lnTo>
                    <a:pt x="111492" y="226088"/>
                  </a:lnTo>
                  <a:close/>
                  <a:moveTo>
                    <a:pt x="178373" y="616348"/>
                  </a:moveTo>
                  <a:cubicBezTo>
                    <a:pt x="144203" y="607148"/>
                    <a:pt x="121641" y="594808"/>
                    <a:pt x="121641" y="580279"/>
                  </a:cubicBezTo>
                  <a:lnTo>
                    <a:pt x="121641" y="520845"/>
                  </a:lnTo>
                  <a:cubicBezTo>
                    <a:pt x="136828" y="530410"/>
                    <a:pt x="156688" y="537638"/>
                    <a:pt x="178373" y="543114"/>
                  </a:cubicBezTo>
                  <a:lnTo>
                    <a:pt x="178373" y="616348"/>
                  </a:lnTo>
                  <a:close/>
                  <a:moveTo>
                    <a:pt x="178373" y="512595"/>
                  </a:moveTo>
                  <a:cubicBezTo>
                    <a:pt x="144203" y="503395"/>
                    <a:pt x="121641" y="491056"/>
                    <a:pt x="121641" y="476526"/>
                  </a:cubicBezTo>
                  <a:lnTo>
                    <a:pt x="121641" y="417092"/>
                  </a:lnTo>
                  <a:cubicBezTo>
                    <a:pt x="136828" y="426657"/>
                    <a:pt x="156688" y="433959"/>
                    <a:pt x="178373" y="439362"/>
                  </a:cubicBezTo>
                  <a:lnTo>
                    <a:pt x="178373" y="512595"/>
                  </a:lnTo>
                  <a:close/>
                  <a:moveTo>
                    <a:pt x="178373" y="408842"/>
                  </a:moveTo>
                  <a:cubicBezTo>
                    <a:pt x="144203" y="399642"/>
                    <a:pt x="121641" y="387303"/>
                    <a:pt x="121641" y="372773"/>
                  </a:cubicBezTo>
                  <a:lnTo>
                    <a:pt x="121641" y="338018"/>
                  </a:lnTo>
                  <a:cubicBezTo>
                    <a:pt x="141063" y="341158"/>
                    <a:pt x="160558" y="343275"/>
                    <a:pt x="178373" y="344662"/>
                  </a:cubicBezTo>
                  <a:lnTo>
                    <a:pt x="178373" y="408842"/>
                  </a:lnTo>
                  <a:close/>
                </a:path>
              </a:pathLst>
            </a:custGeom>
            <a:solidFill>
              <a:srgbClr val="0BBBEF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 14">
              <a:extLst>
                <a:ext uri="{FF2B5EF4-FFF2-40B4-BE49-F238E27FC236}">
                  <a16:creationId xmlns:a16="http://schemas.microsoft.com/office/drawing/2014/main" id="{BABD2AB7-DA91-A54B-A9CB-895BB495BDB1}"/>
                </a:ext>
              </a:extLst>
            </p:cNvPr>
            <p:cNvSpPr/>
            <p:nvPr/>
          </p:nvSpPr>
          <p:spPr>
            <a:xfrm>
              <a:off x="9644157" y="1896658"/>
              <a:ext cx="410046" cy="410046"/>
            </a:xfrm>
            <a:custGeom>
              <a:avLst/>
              <a:gdLst>
                <a:gd name="connsiteX0" fmla="*/ 205023 w 410046"/>
                <a:gd name="connsiteY0" fmla="*/ 0 h 410046"/>
                <a:gd name="connsiteX1" fmla="*/ 0 w 410046"/>
                <a:gd name="connsiteY1" fmla="*/ 205023 h 410046"/>
                <a:gd name="connsiteX2" fmla="*/ 205023 w 410046"/>
                <a:gd name="connsiteY2" fmla="*/ 410046 h 410046"/>
                <a:gd name="connsiteX3" fmla="*/ 410047 w 410046"/>
                <a:gd name="connsiteY3" fmla="*/ 205023 h 410046"/>
                <a:gd name="connsiteX4" fmla="*/ 205023 w 410046"/>
                <a:gd name="connsiteY4" fmla="*/ 0 h 410046"/>
                <a:gd name="connsiteX5" fmla="*/ 205023 w 410046"/>
                <a:gd name="connsiteY5" fmla="*/ 380841 h 410046"/>
                <a:gd name="connsiteX6" fmla="*/ 29206 w 410046"/>
                <a:gd name="connsiteY6" fmla="*/ 205023 h 410046"/>
                <a:gd name="connsiteX7" fmla="*/ 205023 w 410046"/>
                <a:gd name="connsiteY7" fmla="*/ 29206 h 410046"/>
                <a:gd name="connsiteX8" fmla="*/ 380841 w 410046"/>
                <a:gd name="connsiteY8" fmla="*/ 205023 h 410046"/>
                <a:gd name="connsiteX9" fmla="*/ 205023 w 410046"/>
                <a:gd name="connsiteY9" fmla="*/ 380841 h 4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046" h="410046">
                  <a:moveTo>
                    <a:pt x="205023" y="0"/>
                  </a:moveTo>
                  <a:cubicBezTo>
                    <a:pt x="91998" y="0"/>
                    <a:pt x="0" y="91998"/>
                    <a:pt x="0" y="205023"/>
                  </a:cubicBezTo>
                  <a:cubicBezTo>
                    <a:pt x="0" y="318049"/>
                    <a:pt x="91998" y="410046"/>
                    <a:pt x="205023" y="410046"/>
                  </a:cubicBezTo>
                  <a:cubicBezTo>
                    <a:pt x="318049" y="410046"/>
                    <a:pt x="410047" y="318049"/>
                    <a:pt x="410047" y="205023"/>
                  </a:cubicBezTo>
                  <a:cubicBezTo>
                    <a:pt x="410047" y="91998"/>
                    <a:pt x="318049" y="0"/>
                    <a:pt x="205023" y="0"/>
                  </a:cubicBezTo>
                  <a:close/>
                  <a:moveTo>
                    <a:pt x="205023" y="380841"/>
                  </a:moveTo>
                  <a:cubicBezTo>
                    <a:pt x="108061" y="380841"/>
                    <a:pt x="29206" y="301986"/>
                    <a:pt x="29206" y="205023"/>
                  </a:cubicBezTo>
                  <a:cubicBezTo>
                    <a:pt x="29206" y="108061"/>
                    <a:pt x="108061" y="29206"/>
                    <a:pt x="205023" y="29206"/>
                  </a:cubicBezTo>
                  <a:cubicBezTo>
                    <a:pt x="301986" y="29206"/>
                    <a:pt x="380841" y="108061"/>
                    <a:pt x="380841" y="205023"/>
                  </a:cubicBezTo>
                  <a:cubicBezTo>
                    <a:pt x="380841" y="301986"/>
                    <a:pt x="301986" y="380841"/>
                    <a:pt x="205023" y="380841"/>
                  </a:cubicBezTo>
                  <a:close/>
                </a:path>
              </a:pathLst>
            </a:custGeom>
            <a:solidFill>
              <a:srgbClr val="0BBBEF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 15">
              <a:extLst>
                <a:ext uri="{FF2B5EF4-FFF2-40B4-BE49-F238E27FC236}">
                  <a16:creationId xmlns:a16="http://schemas.microsoft.com/office/drawing/2014/main" id="{2276B1F3-775D-7A4F-A0FF-940473602910}"/>
                </a:ext>
              </a:extLst>
            </p:cNvPr>
            <p:cNvSpPr/>
            <p:nvPr/>
          </p:nvSpPr>
          <p:spPr>
            <a:xfrm>
              <a:off x="9744551" y="2005887"/>
              <a:ext cx="166110" cy="188230"/>
            </a:xfrm>
            <a:custGeom>
              <a:avLst/>
              <a:gdLst>
                <a:gd name="connsiteX0" fmla="*/ 145152 w 166110"/>
                <a:gd name="connsiteY0" fmla="*/ 152672 h 188230"/>
                <a:gd name="connsiteX1" fmla="*/ 116895 w 166110"/>
                <a:gd name="connsiteY1" fmla="*/ 159536 h 188230"/>
                <a:gd name="connsiteX2" fmla="*/ 66954 w 166110"/>
                <a:gd name="connsiteY2" fmla="*/ 134054 h 188230"/>
                <a:gd name="connsiteX3" fmla="*/ 112588 w 166110"/>
                <a:gd name="connsiteY3" fmla="*/ 134054 h 188230"/>
                <a:gd name="connsiteX4" fmla="*/ 126971 w 166110"/>
                <a:gd name="connsiteY4" fmla="*/ 119670 h 188230"/>
                <a:gd name="connsiteX5" fmla="*/ 112588 w 166110"/>
                <a:gd name="connsiteY5" fmla="*/ 105286 h 188230"/>
                <a:gd name="connsiteX6" fmla="*/ 54687 w 166110"/>
                <a:gd name="connsiteY6" fmla="*/ 105286 h 188230"/>
                <a:gd name="connsiteX7" fmla="*/ 53665 w 166110"/>
                <a:gd name="connsiteY7" fmla="*/ 94115 h 188230"/>
                <a:gd name="connsiteX8" fmla="*/ 54687 w 166110"/>
                <a:gd name="connsiteY8" fmla="*/ 82944 h 188230"/>
                <a:gd name="connsiteX9" fmla="*/ 130257 w 166110"/>
                <a:gd name="connsiteY9" fmla="*/ 82944 h 188230"/>
                <a:gd name="connsiteX10" fmla="*/ 144641 w 166110"/>
                <a:gd name="connsiteY10" fmla="*/ 68560 h 188230"/>
                <a:gd name="connsiteX11" fmla="*/ 130257 w 166110"/>
                <a:gd name="connsiteY11" fmla="*/ 54176 h 188230"/>
                <a:gd name="connsiteX12" fmla="*/ 66954 w 166110"/>
                <a:gd name="connsiteY12" fmla="*/ 54176 h 188230"/>
                <a:gd name="connsiteX13" fmla="*/ 116895 w 166110"/>
                <a:gd name="connsiteY13" fmla="*/ 28767 h 188230"/>
                <a:gd name="connsiteX14" fmla="*/ 145152 w 166110"/>
                <a:gd name="connsiteY14" fmla="*/ 35631 h 188230"/>
                <a:gd name="connsiteX15" fmla="*/ 164500 w 166110"/>
                <a:gd name="connsiteY15" fmla="*/ 29498 h 188230"/>
                <a:gd name="connsiteX16" fmla="*/ 158367 w 166110"/>
                <a:gd name="connsiteY16" fmla="*/ 10149 h 188230"/>
                <a:gd name="connsiteX17" fmla="*/ 116822 w 166110"/>
                <a:gd name="connsiteY17" fmla="*/ 0 h 188230"/>
                <a:gd name="connsiteX18" fmla="*/ 33659 w 166110"/>
                <a:gd name="connsiteY18" fmla="*/ 54176 h 188230"/>
                <a:gd name="connsiteX19" fmla="*/ 14384 w 166110"/>
                <a:gd name="connsiteY19" fmla="*/ 54176 h 188230"/>
                <a:gd name="connsiteX20" fmla="*/ 0 w 166110"/>
                <a:gd name="connsiteY20" fmla="*/ 68560 h 188230"/>
                <a:gd name="connsiteX21" fmla="*/ 14384 w 166110"/>
                <a:gd name="connsiteY21" fmla="*/ 82944 h 188230"/>
                <a:gd name="connsiteX22" fmla="*/ 25555 w 166110"/>
                <a:gd name="connsiteY22" fmla="*/ 82944 h 188230"/>
                <a:gd name="connsiteX23" fmla="*/ 24825 w 166110"/>
                <a:gd name="connsiteY23" fmla="*/ 94115 h 188230"/>
                <a:gd name="connsiteX24" fmla="*/ 25555 w 166110"/>
                <a:gd name="connsiteY24" fmla="*/ 105286 h 188230"/>
                <a:gd name="connsiteX25" fmla="*/ 14384 w 166110"/>
                <a:gd name="connsiteY25" fmla="*/ 105286 h 188230"/>
                <a:gd name="connsiteX26" fmla="*/ 0 w 166110"/>
                <a:gd name="connsiteY26" fmla="*/ 119670 h 188230"/>
                <a:gd name="connsiteX27" fmla="*/ 14384 w 166110"/>
                <a:gd name="connsiteY27" fmla="*/ 134054 h 188230"/>
                <a:gd name="connsiteX28" fmla="*/ 33659 w 166110"/>
                <a:gd name="connsiteY28" fmla="*/ 134054 h 188230"/>
                <a:gd name="connsiteX29" fmla="*/ 116822 w 166110"/>
                <a:gd name="connsiteY29" fmla="*/ 188230 h 188230"/>
                <a:gd name="connsiteX30" fmla="*/ 158221 w 166110"/>
                <a:gd name="connsiteY30" fmla="*/ 178154 h 188230"/>
                <a:gd name="connsiteX31" fmla="*/ 164427 w 166110"/>
                <a:gd name="connsiteY31" fmla="*/ 158805 h 188230"/>
                <a:gd name="connsiteX32" fmla="*/ 145079 w 166110"/>
                <a:gd name="connsiteY32" fmla="*/ 152599 h 18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6110" h="188230">
                  <a:moveTo>
                    <a:pt x="145152" y="152672"/>
                  </a:moveTo>
                  <a:cubicBezTo>
                    <a:pt x="136317" y="157199"/>
                    <a:pt x="126825" y="159536"/>
                    <a:pt x="116895" y="159536"/>
                  </a:cubicBezTo>
                  <a:cubicBezTo>
                    <a:pt x="96597" y="159536"/>
                    <a:pt x="78563" y="149533"/>
                    <a:pt x="66954" y="134054"/>
                  </a:cubicBezTo>
                  <a:lnTo>
                    <a:pt x="112588" y="134054"/>
                  </a:lnTo>
                  <a:cubicBezTo>
                    <a:pt x="120546" y="134054"/>
                    <a:pt x="126971" y="127628"/>
                    <a:pt x="126971" y="119670"/>
                  </a:cubicBezTo>
                  <a:cubicBezTo>
                    <a:pt x="126971" y="111711"/>
                    <a:pt x="120546" y="105286"/>
                    <a:pt x="112588" y="105286"/>
                  </a:cubicBezTo>
                  <a:lnTo>
                    <a:pt x="54687" y="105286"/>
                  </a:lnTo>
                  <a:cubicBezTo>
                    <a:pt x="54103" y="101635"/>
                    <a:pt x="53665" y="97985"/>
                    <a:pt x="53665" y="94115"/>
                  </a:cubicBezTo>
                  <a:cubicBezTo>
                    <a:pt x="53665" y="90245"/>
                    <a:pt x="54030" y="86595"/>
                    <a:pt x="54687" y="82944"/>
                  </a:cubicBezTo>
                  <a:lnTo>
                    <a:pt x="130257" y="82944"/>
                  </a:lnTo>
                  <a:cubicBezTo>
                    <a:pt x="138215" y="82944"/>
                    <a:pt x="144641" y="76519"/>
                    <a:pt x="144641" y="68560"/>
                  </a:cubicBezTo>
                  <a:cubicBezTo>
                    <a:pt x="144641" y="60602"/>
                    <a:pt x="138215" y="54176"/>
                    <a:pt x="130257" y="54176"/>
                  </a:cubicBezTo>
                  <a:lnTo>
                    <a:pt x="66954" y="54176"/>
                  </a:lnTo>
                  <a:cubicBezTo>
                    <a:pt x="78563" y="38770"/>
                    <a:pt x="96597" y="28767"/>
                    <a:pt x="116895" y="28767"/>
                  </a:cubicBezTo>
                  <a:cubicBezTo>
                    <a:pt x="126825" y="28767"/>
                    <a:pt x="136390" y="31104"/>
                    <a:pt x="145152" y="35631"/>
                  </a:cubicBezTo>
                  <a:cubicBezTo>
                    <a:pt x="152234" y="39282"/>
                    <a:pt x="160850" y="36507"/>
                    <a:pt x="164500" y="29498"/>
                  </a:cubicBezTo>
                  <a:cubicBezTo>
                    <a:pt x="168151" y="22488"/>
                    <a:pt x="165377" y="13800"/>
                    <a:pt x="158367" y="10149"/>
                  </a:cubicBezTo>
                  <a:cubicBezTo>
                    <a:pt x="145444" y="3432"/>
                    <a:pt x="131425" y="0"/>
                    <a:pt x="116822" y="0"/>
                  </a:cubicBezTo>
                  <a:cubicBezTo>
                    <a:pt x="80096" y="0"/>
                    <a:pt x="48408" y="22196"/>
                    <a:pt x="33659" y="54176"/>
                  </a:cubicBezTo>
                  <a:lnTo>
                    <a:pt x="14384" y="54176"/>
                  </a:lnTo>
                  <a:cubicBezTo>
                    <a:pt x="6425" y="54176"/>
                    <a:pt x="0" y="60602"/>
                    <a:pt x="0" y="68560"/>
                  </a:cubicBezTo>
                  <a:cubicBezTo>
                    <a:pt x="0" y="76519"/>
                    <a:pt x="6425" y="82944"/>
                    <a:pt x="14384" y="82944"/>
                  </a:cubicBezTo>
                  <a:lnTo>
                    <a:pt x="25555" y="82944"/>
                  </a:lnTo>
                  <a:cubicBezTo>
                    <a:pt x="25117" y="86595"/>
                    <a:pt x="24825" y="90318"/>
                    <a:pt x="24825" y="94115"/>
                  </a:cubicBezTo>
                  <a:cubicBezTo>
                    <a:pt x="24825" y="97912"/>
                    <a:pt x="25117" y="101635"/>
                    <a:pt x="25555" y="105286"/>
                  </a:cubicBezTo>
                  <a:lnTo>
                    <a:pt x="14384" y="105286"/>
                  </a:lnTo>
                  <a:cubicBezTo>
                    <a:pt x="6425" y="105286"/>
                    <a:pt x="0" y="111711"/>
                    <a:pt x="0" y="119670"/>
                  </a:cubicBezTo>
                  <a:cubicBezTo>
                    <a:pt x="0" y="127628"/>
                    <a:pt x="6425" y="134054"/>
                    <a:pt x="14384" y="134054"/>
                  </a:cubicBezTo>
                  <a:lnTo>
                    <a:pt x="33659" y="134054"/>
                  </a:lnTo>
                  <a:cubicBezTo>
                    <a:pt x="48335" y="166034"/>
                    <a:pt x="80023" y="188230"/>
                    <a:pt x="116822" y="188230"/>
                  </a:cubicBezTo>
                  <a:cubicBezTo>
                    <a:pt x="131133" y="188230"/>
                    <a:pt x="145517" y="184725"/>
                    <a:pt x="158221" y="178154"/>
                  </a:cubicBezTo>
                  <a:cubicBezTo>
                    <a:pt x="165304" y="174503"/>
                    <a:pt x="168005" y="165815"/>
                    <a:pt x="164427" y="158805"/>
                  </a:cubicBezTo>
                  <a:cubicBezTo>
                    <a:pt x="160777" y="151796"/>
                    <a:pt x="152161" y="149022"/>
                    <a:pt x="145079" y="152599"/>
                  </a:cubicBezTo>
                  <a:close/>
                </a:path>
              </a:pathLst>
            </a:custGeom>
            <a:solidFill>
              <a:srgbClr val="000000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" name="Graphique 63">
            <a:extLst>
              <a:ext uri="{FF2B5EF4-FFF2-40B4-BE49-F238E27FC236}">
                <a16:creationId xmlns:a16="http://schemas.microsoft.com/office/drawing/2014/main" id="{E424E789-ED16-D24C-8337-C11823743CD5}"/>
              </a:ext>
            </a:extLst>
          </p:cNvPr>
          <p:cNvGrpSpPr/>
          <p:nvPr/>
        </p:nvGrpSpPr>
        <p:grpSpPr>
          <a:xfrm>
            <a:off x="8944992" y="4759984"/>
            <a:ext cx="1162506" cy="1162506"/>
            <a:chOff x="8944992" y="4679302"/>
            <a:chExt cx="1162506" cy="1162506"/>
          </a:xfrm>
        </p:grpSpPr>
        <p:sp>
          <p:nvSpPr>
            <p:cNvPr id="18" name="Forme libre 17">
              <a:extLst>
                <a:ext uri="{FF2B5EF4-FFF2-40B4-BE49-F238E27FC236}">
                  <a16:creationId xmlns:a16="http://schemas.microsoft.com/office/drawing/2014/main" id="{1AABCD2C-8F2E-4046-B986-EC06F12BD565}"/>
                </a:ext>
              </a:extLst>
            </p:cNvPr>
            <p:cNvSpPr/>
            <p:nvPr/>
          </p:nvSpPr>
          <p:spPr>
            <a:xfrm>
              <a:off x="9343303" y="5016292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84163" y="0"/>
                  </a:lnTo>
                  <a:cubicBezTo>
                    <a:pt x="91301" y="0"/>
                    <a:pt x="97147" y="5847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 18">
              <a:extLst>
                <a:ext uri="{FF2B5EF4-FFF2-40B4-BE49-F238E27FC236}">
                  <a16:creationId xmlns:a16="http://schemas.microsoft.com/office/drawing/2014/main" id="{1E077070-711A-EB48-9F6D-0E65FC8D918C}"/>
                </a:ext>
              </a:extLst>
            </p:cNvPr>
            <p:cNvSpPr/>
            <p:nvPr/>
          </p:nvSpPr>
          <p:spPr>
            <a:xfrm>
              <a:off x="9473286" y="5016292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779" y="0"/>
                    <a:pt x="12985" y="0"/>
                  </a:cubicBezTo>
                  <a:lnTo>
                    <a:pt x="84163" y="0"/>
                  </a:lnTo>
                  <a:cubicBezTo>
                    <a:pt x="91369" y="0"/>
                    <a:pt x="97147" y="5847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 19">
              <a:extLst>
                <a:ext uri="{FF2B5EF4-FFF2-40B4-BE49-F238E27FC236}">
                  <a16:creationId xmlns:a16="http://schemas.microsoft.com/office/drawing/2014/main" id="{5D81A8C4-B42A-0C4E-B81B-2CED36038FAC}"/>
                </a:ext>
              </a:extLst>
            </p:cNvPr>
            <p:cNvSpPr/>
            <p:nvPr/>
          </p:nvSpPr>
          <p:spPr>
            <a:xfrm>
              <a:off x="9343303" y="5149403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84163" y="0"/>
                  </a:lnTo>
                  <a:cubicBezTo>
                    <a:pt x="91301" y="0"/>
                    <a:pt x="97147" y="5847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 20">
              <a:extLst>
                <a:ext uri="{FF2B5EF4-FFF2-40B4-BE49-F238E27FC236}">
                  <a16:creationId xmlns:a16="http://schemas.microsoft.com/office/drawing/2014/main" id="{D4356FE3-B9F6-1146-A709-0BC95D002DCF}"/>
                </a:ext>
              </a:extLst>
            </p:cNvPr>
            <p:cNvSpPr/>
            <p:nvPr/>
          </p:nvSpPr>
          <p:spPr>
            <a:xfrm>
              <a:off x="9473286" y="5149403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779" y="0"/>
                    <a:pt x="12985" y="0"/>
                  </a:cubicBezTo>
                  <a:lnTo>
                    <a:pt x="84163" y="0"/>
                  </a:lnTo>
                  <a:cubicBezTo>
                    <a:pt x="91369" y="0"/>
                    <a:pt x="97147" y="5847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 21">
              <a:extLst>
                <a:ext uri="{FF2B5EF4-FFF2-40B4-BE49-F238E27FC236}">
                  <a16:creationId xmlns:a16="http://schemas.microsoft.com/office/drawing/2014/main" id="{29B25505-0CED-0346-A5D2-F6BC73EF0E1B}"/>
                </a:ext>
              </a:extLst>
            </p:cNvPr>
            <p:cNvSpPr/>
            <p:nvPr/>
          </p:nvSpPr>
          <p:spPr>
            <a:xfrm>
              <a:off x="9343303" y="5282513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84163" y="0"/>
                  </a:lnTo>
                  <a:cubicBezTo>
                    <a:pt x="91301" y="0"/>
                    <a:pt x="97147" y="5846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 22">
              <a:extLst>
                <a:ext uri="{FF2B5EF4-FFF2-40B4-BE49-F238E27FC236}">
                  <a16:creationId xmlns:a16="http://schemas.microsoft.com/office/drawing/2014/main" id="{F41BE3B6-2994-BD4B-AD28-629BCD8D5171}"/>
                </a:ext>
              </a:extLst>
            </p:cNvPr>
            <p:cNvSpPr/>
            <p:nvPr/>
          </p:nvSpPr>
          <p:spPr>
            <a:xfrm>
              <a:off x="9473286" y="5282513"/>
              <a:ext cx="97147" cy="97147"/>
            </a:xfrm>
            <a:custGeom>
              <a:avLst/>
              <a:gdLst>
                <a:gd name="connsiteX0" fmla="*/ 25969 w 97147"/>
                <a:gd name="connsiteY0" fmla="*/ 71178 h 97147"/>
                <a:gd name="connsiteX1" fmla="*/ 71178 w 97147"/>
                <a:gd name="connsiteY1" fmla="*/ 71178 h 97147"/>
                <a:gd name="connsiteX2" fmla="*/ 71178 w 97147"/>
                <a:gd name="connsiteY2" fmla="*/ 25969 h 97147"/>
                <a:gd name="connsiteX3" fmla="*/ 25969 w 97147"/>
                <a:gd name="connsiteY3" fmla="*/ 25969 h 97147"/>
                <a:gd name="connsiteX4" fmla="*/ 25969 w 97147"/>
                <a:gd name="connsiteY4" fmla="*/ 71178 h 97147"/>
                <a:gd name="connsiteX5" fmla="*/ 84163 w 97147"/>
                <a:gd name="connsiteY5" fmla="*/ 97147 h 97147"/>
                <a:gd name="connsiteX6" fmla="*/ 12985 w 97147"/>
                <a:gd name="connsiteY6" fmla="*/ 97147 h 97147"/>
                <a:gd name="connsiteX7" fmla="*/ 0 w 97147"/>
                <a:gd name="connsiteY7" fmla="*/ 84163 h 97147"/>
                <a:gd name="connsiteX8" fmla="*/ 0 w 97147"/>
                <a:gd name="connsiteY8" fmla="*/ 12985 h 97147"/>
                <a:gd name="connsiteX9" fmla="*/ 12985 w 97147"/>
                <a:gd name="connsiteY9" fmla="*/ 0 h 97147"/>
                <a:gd name="connsiteX10" fmla="*/ 84163 w 97147"/>
                <a:gd name="connsiteY10" fmla="*/ 0 h 97147"/>
                <a:gd name="connsiteX11" fmla="*/ 97147 w 97147"/>
                <a:gd name="connsiteY11" fmla="*/ 12985 h 97147"/>
                <a:gd name="connsiteX12" fmla="*/ 97147 w 97147"/>
                <a:gd name="connsiteY12" fmla="*/ 84163 h 97147"/>
                <a:gd name="connsiteX13" fmla="*/ 84163 w 97147"/>
                <a:gd name="connsiteY13" fmla="*/ 97147 h 9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147" h="97147">
                  <a:moveTo>
                    <a:pt x="25969" y="71178"/>
                  </a:moveTo>
                  <a:lnTo>
                    <a:pt x="71178" y="71178"/>
                  </a:lnTo>
                  <a:lnTo>
                    <a:pt x="71178" y="25969"/>
                  </a:lnTo>
                  <a:lnTo>
                    <a:pt x="25969" y="25969"/>
                  </a:lnTo>
                  <a:lnTo>
                    <a:pt x="25969" y="71178"/>
                  </a:lnTo>
                  <a:close/>
                  <a:moveTo>
                    <a:pt x="84163" y="97147"/>
                  </a:moveTo>
                  <a:lnTo>
                    <a:pt x="12985" y="97147"/>
                  </a:lnTo>
                  <a:cubicBezTo>
                    <a:pt x="5779" y="97147"/>
                    <a:pt x="0" y="91301"/>
                    <a:pt x="0" y="84163"/>
                  </a:cubicBezTo>
                  <a:lnTo>
                    <a:pt x="0" y="12985"/>
                  </a:lnTo>
                  <a:cubicBezTo>
                    <a:pt x="0" y="5779"/>
                    <a:pt x="5779" y="0"/>
                    <a:pt x="12985" y="0"/>
                  </a:cubicBezTo>
                  <a:lnTo>
                    <a:pt x="84163" y="0"/>
                  </a:lnTo>
                  <a:cubicBezTo>
                    <a:pt x="91369" y="0"/>
                    <a:pt x="97147" y="5846"/>
                    <a:pt x="97147" y="12985"/>
                  </a:cubicBezTo>
                  <a:lnTo>
                    <a:pt x="97147" y="84163"/>
                  </a:lnTo>
                  <a:cubicBezTo>
                    <a:pt x="97147" y="91369"/>
                    <a:pt x="91301" y="97147"/>
                    <a:pt x="84163" y="97147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 23">
              <a:extLst>
                <a:ext uri="{FF2B5EF4-FFF2-40B4-BE49-F238E27FC236}">
                  <a16:creationId xmlns:a16="http://schemas.microsoft.com/office/drawing/2014/main" id="{C39B93B7-D616-BB4C-B8C5-05BD7BE4F13D}"/>
                </a:ext>
              </a:extLst>
            </p:cNvPr>
            <p:cNvSpPr/>
            <p:nvPr/>
          </p:nvSpPr>
          <p:spPr>
            <a:xfrm>
              <a:off x="8996047" y="5550161"/>
              <a:ext cx="921506" cy="25969"/>
            </a:xfrm>
            <a:custGeom>
              <a:avLst/>
              <a:gdLst>
                <a:gd name="connsiteX0" fmla="*/ 908590 w 921506"/>
                <a:gd name="connsiteY0" fmla="*/ 25969 h 25969"/>
                <a:gd name="connsiteX1" fmla="*/ 12985 w 921506"/>
                <a:gd name="connsiteY1" fmla="*/ 25969 h 25969"/>
                <a:gd name="connsiteX2" fmla="*/ 0 w 921506"/>
                <a:gd name="connsiteY2" fmla="*/ 12985 h 25969"/>
                <a:gd name="connsiteX3" fmla="*/ 12985 w 921506"/>
                <a:gd name="connsiteY3" fmla="*/ 0 h 25969"/>
                <a:gd name="connsiteX4" fmla="*/ 908522 w 921506"/>
                <a:gd name="connsiteY4" fmla="*/ 0 h 25969"/>
                <a:gd name="connsiteX5" fmla="*/ 921507 w 921506"/>
                <a:gd name="connsiteY5" fmla="*/ 12985 h 25969"/>
                <a:gd name="connsiteX6" fmla="*/ 908522 w 921506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1506" h="25969">
                  <a:moveTo>
                    <a:pt x="908590" y="25969"/>
                  </a:moveTo>
                  <a:lnTo>
                    <a:pt x="12985" y="25969"/>
                  </a:lnTo>
                  <a:cubicBezTo>
                    <a:pt x="5779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908522" y="0"/>
                  </a:lnTo>
                  <a:cubicBezTo>
                    <a:pt x="915728" y="0"/>
                    <a:pt x="921507" y="5847"/>
                    <a:pt x="921507" y="12985"/>
                  </a:cubicBezTo>
                  <a:cubicBezTo>
                    <a:pt x="921507" y="20123"/>
                    <a:pt x="915728" y="25969"/>
                    <a:pt x="908522" y="25969"/>
                  </a:cubicBezTo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 25">
              <a:extLst>
                <a:ext uri="{FF2B5EF4-FFF2-40B4-BE49-F238E27FC236}">
                  <a16:creationId xmlns:a16="http://schemas.microsoft.com/office/drawing/2014/main" id="{ECE102B7-EAFC-514C-8F56-392DBFB744D1}"/>
                </a:ext>
              </a:extLst>
            </p:cNvPr>
            <p:cNvSpPr/>
            <p:nvPr/>
          </p:nvSpPr>
          <p:spPr>
            <a:xfrm>
              <a:off x="9651129" y="5198962"/>
              <a:ext cx="167305" cy="25969"/>
            </a:xfrm>
            <a:custGeom>
              <a:avLst/>
              <a:gdLst>
                <a:gd name="connsiteX0" fmla="*/ 154321 w 167305"/>
                <a:gd name="connsiteY0" fmla="*/ 25969 h 25969"/>
                <a:gd name="connsiteX1" fmla="*/ 12985 w 167305"/>
                <a:gd name="connsiteY1" fmla="*/ 25969 h 25969"/>
                <a:gd name="connsiteX2" fmla="*/ 0 w 167305"/>
                <a:gd name="connsiteY2" fmla="*/ 12985 h 25969"/>
                <a:gd name="connsiteX3" fmla="*/ 12985 w 167305"/>
                <a:gd name="connsiteY3" fmla="*/ 0 h 25969"/>
                <a:gd name="connsiteX4" fmla="*/ 154321 w 167305"/>
                <a:gd name="connsiteY4" fmla="*/ 0 h 25969"/>
                <a:gd name="connsiteX5" fmla="*/ 167306 w 167305"/>
                <a:gd name="connsiteY5" fmla="*/ 12985 h 25969"/>
                <a:gd name="connsiteX6" fmla="*/ 154321 w 167305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305" h="25969">
                  <a:moveTo>
                    <a:pt x="154321" y="25969"/>
                  </a:moveTo>
                  <a:lnTo>
                    <a:pt x="12985" y="25969"/>
                  </a:lnTo>
                  <a:cubicBezTo>
                    <a:pt x="5847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154321" y="0"/>
                  </a:lnTo>
                  <a:cubicBezTo>
                    <a:pt x="161459" y="0"/>
                    <a:pt x="167306" y="5847"/>
                    <a:pt x="167306" y="12985"/>
                  </a:cubicBezTo>
                  <a:cubicBezTo>
                    <a:pt x="167306" y="20123"/>
                    <a:pt x="161459" y="25969"/>
                    <a:pt x="154321" y="25969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 27">
              <a:extLst>
                <a:ext uri="{FF2B5EF4-FFF2-40B4-BE49-F238E27FC236}">
                  <a16:creationId xmlns:a16="http://schemas.microsoft.com/office/drawing/2014/main" id="{25142958-EC07-1B42-9928-71BE166773CB}"/>
                </a:ext>
              </a:extLst>
            </p:cNvPr>
            <p:cNvSpPr/>
            <p:nvPr/>
          </p:nvSpPr>
          <p:spPr>
            <a:xfrm>
              <a:off x="9651129" y="5278366"/>
              <a:ext cx="167305" cy="25969"/>
            </a:xfrm>
            <a:custGeom>
              <a:avLst/>
              <a:gdLst>
                <a:gd name="connsiteX0" fmla="*/ 154321 w 167305"/>
                <a:gd name="connsiteY0" fmla="*/ 25969 h 25969"/>
                <a:gd name="connsiteX1" fmla="*/ 12985 w 167305"/>
                <a:gd name="connsiteY1" fmla="*/ 25969 h 25969"/>
                <a:gd name="connsiteX2" fmla="*/ 0 w 167305"/>
                <a:gd name="connsiteY2" fmla="*/ 12985 h 25969"/>
                <a:gd name="connsiteX3" fmla="*/ 12985 w 167305"/>
                <a:gd name="connsiteY3" fmla="*/ 0 h 25969"/>
                <a:gd name="connsiteX4" fmla="*/ 154321 w 167305"/>
                <a:gd name="connsiteY4" fmla="*/ 0 h 25969"/>
                <a:gd name="connsiteX5" fmla="*/ 167306 w 167305"/>
                <a:gd name="connsiteY5" fmla="*/ 12985 h 25969"/>
                <a:gd name="connsiteX6" fmla="*/ 154321 w 167305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305" h="25969">
                  <a:moveTo>
                    <a:pt x="154321" y="25969"/>
                  </a:moveTo>
                  <a:lnTo>
                    <a:pt x="12985" y="25969"/>
                  </a:lnTo>
                  <a:cubicBezTo>
                    <a:pt x="5847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154321" y="0"/>
                  </a:lnTo>
                  <a:cubicBezTo>
                    <a:pt x="161459" y="0"/>
                    <a:pt x="167306" y="5847"/>
                    <a:pt x="167306" y="12985"/>
                  </a:cubicBezTo>
                  <a:cubicBezTo>
                    <a:pt x="167306" y="20123"/>
                    <a:pt x="161459" y="25969"/>
                    <a:pt x="154321" y="25969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 29">
              <a:extLst>
                <a:ext uri="{FF2B5EF4-FFF2-40B4-BE49-F238E27FC236}">
                  <a16:creationId xmlns:a16="http://schemas.microsoft.com/office/drawing/2014/main" id="{FD35E826-AE5F-2F43-B0F4-4EEAC22095B1}"/>
                </a:ext>
              </a:extLst>
            </p:cNvPr>
            <p:cNvSpPr/>
            <p:nvPr/>
          </p:nvSpPr>
          <p:spPr>
            <a:xfrm>
              <a:off x="9651129" y="5357838"/>
              <a:ext cx="167305" cy="25969"/>
            </a:xfrm>
            <a:custGeom>
              <a:avLst/>
              <a:gdLst>
                <a:gd name="connsiteX0" fmla="*/ 154321 w 167305"/>
                <a:gd name="connsiteY0" fmla="*/ 25969 h 25969"/>
                <a:gd name="connsiteX1" fmla="*/ 12985 w 167305"/>
                <a:gd name="connsiteY1" fmla="*/ 25969 h 25969"/>
                <a:gd name="connsiteX2" fmla="*/ 0 w 167305"/>
                <a:gd name="connsiteY2" fmla="*/ 12985 h 25969"/>
                <a:gd name="connsiteX3" fmla="*/ 12985 w 167305"/>
                <a:gd name="connsiteY3" fmla="*/ 0 h 25969"/>
                <a:gd name="connsiteX4" fmla="*/ 154321 w 167305"/>
                <a:gd name="connsiteY4" fmla="*/ 0 h 25969"/>
                <a:gd name="connsiteX5" fmla="*/ 167306 w 167305"/>
                <a:gd name="connsiteY5" fmla="*/ 12985 h 25969"/>
                <a:gd name="connsiteX6" fmla="*/ 154321 w 167305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305" h="25969">
                  <a:moveTo>
                    <a:pt x="154321" y="25969"/>
                  </a:moveTo>
                  <a:lnTo>
                    <a:pt x="12985" y="25969"/>
                  </a:lnTo>
                  <a:cubicBezTo>
                    <a:pt x="5847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154321" y="0"/>
                  </a:lnTo>
                  <a:cubicBezTo>
                    <a:pt x="161459" y="0"/>
                    <a:pt x="167306" y="5847"/>
                    <a:pt x="167306" y="12985"/>
                  </a:cubicBezTo>
                  <a:cubicBezTo>
                    <a:pt x="167306" y="20123"/>
                    <a:pt x="161459" y="25969"/>
                    <a:pt x="154321" y="25969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 31">
              <a:extLst>
                <a:ext uri="{FF2B5EF4-FFF2-40B4-BE49-F238E27FC236}">
                  <a16:creationId xmlns:a16="http://schemas.microsoft.com/office/drawing/2014/main" id="{00181E10-D466-3447-9985-7A750665EAB4}"/>
                </a:ext>
              </a:extLst>
            </p:cNvPr>
            <p:cNvSpPr/>
            <p:nvPr/>
          </p:nvSpPr>
          <p:spPr>
            <a:xfrm>
              <a:off x="9651129" y="5437242"/>
              <a:ext cx="167305" cy="25969"/>
            </a:xfrm>
            <a:custGeom>
              <a:avLst/>
              <a:gdLst>
                <a:gd name="connsiteX0" fmla="*/ 154321 w 167305"/>
                <a:gd name="connsiteY0" fmla="*/ 25969 h 25969"/>
                <a:gd name="connsiteX1" fmla="*/ 12985 w 167305"/>
                <a:gd name="connsiteY1" fmla="*/ 25969 h 25969"/>
                <a:gd name="connsiteX2" fmla="*/ 0 w 167305"/>
                <a:gd name="connsiteY2" fmla="*/ 12985 h 25969"/>
                <a:gd name="connsiteX3" fmla="*/ 12985 w 167305"/>
                <a:gd name="connsiteY3" fmla="*/ 0 h 25969"/>
                <a:gd name="connsiteX4" fmla="*/ 154321 w 167305"/>
                <a:gd name="connsiteY4" fmla="*/ 0 h 25969"/>
                <a:gd name="connsiteX5" fmla="*/ 167306 w 167305"/>
                <a:gd name="connsiteY5" fmla="*/ 12985 h 25969"/>
                <a:gd name="connsiteX6" fmla="*/ 154321 w 167305"/>
                <a:gd name="connsiteY6" fmla="*/ 25969 h 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305" h="25969">
                  <a:moveTo>
                    <a:pt x="154321" y="25969"/>
                  </a:moveTo>
                  <a:lnTo>
                    <a:pt x="12985" y="25969"/>
                  </a:lnTo>
                  <a:cubicBezTo>
                    <a:pt x="5847" y="25969"/>
                    <a:pt x="0" y="20123"/>
                    <a:pt x="0" y="12985"/>
                  </a:cubicBezTo>
                  <a:cubicBezTo>
                    <a:pt x="0" y="5847"/>
                    <a:pt x="5847" y="0"/>
                    <a:pt x="12985" y="0"/>
                  </a:cubicBezTo>
                  <a:lnTo>
                    <a:pt x="154321" y="0"/>
                  </a:lnTo>
                  <a:cubicBezTo>
                    <a:pt x="161459" y="0"/>
                    <a:pt x="167306" y="5847"/>
                    <a:pt x="167306" y="12985"/>
                  </a:cubicBezTo>
                  <a:cubicBezTo>
                    <a:pt x="167306" y="20123"/>
                    <a:pt x="161459" y="25969"/>
                    <a:pt x="154321" y="25969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 33">
              <a:extLst>
                <a:ext uri="{FF2B5EF4-FFF2-40B4-BE49-F238E27FC236}">
                  <a16:creationId xmlns:a16="http://schemas.microsoft.com/office/drawing/2014/main" id="{D04D4578-72BF-1249-945E-B419A0646751}"/>
                </a:ext>
              </a:extLst>
            </p:cNvPr>
            <p:cNvSpPr/>
            <p:nvPr/>
          </p:nvSpPr>
          <p:spPr>
            <a:xfrm>
              <a:off x="9113861" y="5092637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 34">
              <a:extLst>
                <a:ext uri="{FF2B5EF4-FFF2-40B4-BE49-F238E27FC236}">
                  <a16:creationId xmlns:a16="http://schemas.microsoft.com/office/drawing/2014/main" id="{1C8A08C1-FC6B-F540-AF01-551C4493609F}"/>
                </a:ext>
              </a:extLst>
            </p:cNvPr>
            <p:cNvSpPr/>
            <p:nvPr/>
          </p:nvSpPr>
          <p:spPr>
            <a:xfrm>
              <a:off x="9208765" y="5092637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 35">
              <a:extLst>
                <a:ext uri="{FF2B5EF4-FFF2-40B4-BE49-F238E27FC236}">
                  <a16:creationId xmlns:a16="http://schemas.microsoft.com/office/drawing/2014/main" id="{D910A3CB-67A2-9545-9C8B-FFC38713032E}"/>
                </a:ext>
              </a:extLst>
            </p:cNvPr>
            <p:cNvSpPr/>
            <p:nvPr/>
          </p:nvSpPr>
          <p:spPr>
            <a:xfrm>
              <a:off x="9113861" y="5178227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770 h 52822"/>
                <a:gd name="connsiteX9" fmla="*/ 12985 w 53842"/>
                <a:gd name="connsiteY9" fmla="*/ 52755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770"/>
                  </a:lnTo>
                  <a:cubicBezTo>
                    <a:pt x="25969" y="46976"/>
                    <a:pt x="20123" y="52755"/>
                    <a:pt x="12985" y="52755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 37">
              <a:extLst>
                <a:ext uri="{FF2B5EF4-FFF2-40B4-BE49-F238E27FC236}">
                  <a16:creationId xmlns:a16="http://schemas.microsoft.com/office/drawing/2014/main" id="{BC7DD8DA-74C2-E741-A5B5-8B6BCDF15513}"/>
                </a:ext>
              </a:extLst>
            </p:cNvPr>
            <p:cNvSpPr/>
            <p:nvPr/>
          </p:nvSpPr>
          <p:spPr>
            <a:xfrm>
              <a:off x="9208765" y="5178227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770 h 52822"/>
                <a:gd name="connsiteX9" fmla="*/ 12985 w 53842"/>
                <a:gd name="connsiteY9" fmla="*/ 52755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770"/>
                  </a:lnTo>
                  <a:cubicBezTo>
                    <a:pt x="25969" y="46976"/>
                    <a:pt x="20123" y="52755"/>
                    <a:pt x="12985" y="52755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 39">
              <a:extLst>
                <a:ext uri="{FF2B5EF4-FFF2-40B4-BE49-F238E27FC236}">
                  <a16:creationId xmlns:a16="http://schemas.microsoft.com/office/drawing/2014/main" id="{06718CA2-7866-A446-83DD-660C3452C128}"/>
                </a:ext>
              </a:extLst>
            </p:cNvPr>
            <p:cNvSpPr/>
            <p:nvPr/>
          </p:nvSpPr>
          <p:spPr>
            <a:xfrm>
              <a:off x="9113861" y="5263886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 40">
              <a:extLst>
                <a:ext uri="{FF2B5EF4-FFF2-40B4-BE49-F238E27FC236}">
                  <a16:creationId xmlns:a16="http://schemas.microsoft.com/office/drawing/2014/main" id="{599EC2BD-10B5-3F40-BB59-1074FDDC36DB}"/>
                </a:ext>
              </a:extLst>
            </p:cNvPr>
            <p:cNvSpPr/>
            <p:nvPr/>
          </p:nvSpPr>
          <p:spPr>
            <a:xfrm>
              <a:off x="9208765" y="5263886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 118">
              <a:extLst>
                <a:ext uri="{FF2B5EF4-FFF2-40B4-BE49-F238E27FC236}">
                  <a16:creationId xmlns:a16="http://schemas.microsoft.com/office/drawing/2014/main" id="{7268934B-B802-B94E-8B73-31FCF30FABE5}"/>
                </a:ext>
              </a:extLst>
            </p:cNvPr>
            <p:cNvSpPr/>
            <p:nvPr/>
          </p:nvSpPr>
          <p:spPr>
            <a:xfrm>
              <a:off x="9113861" y="5349544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 119">
              <a:extLst>
                <a:ext uri="{FF2B5EF4-FFF2-40B4-BE49-F238E27FC236}">
                  <a16:creationId xmlns:a16="http://schemas.microsoft.com/office/drawing/2014/main" id="{F43B9C58-73CF-274B-A840-E03C8A27CC2F}"/>
                </a:ext>
              </a:extLst>
            </p:cNvPr>
            <p:cNvSpPr/>
            <p:nvPr/>
          </p:nvSpPr>
          <p:spPr>
            <a:xfrm>
              <a:off x="9208765" y="5349544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838 h 52822"/>
                <a:gd name="connsiteX9" fmla="*/ 12985 w 53842"/>
                <a:gd name="connsiteY9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838"/>
                  </a:lnTo>
                  <a:cubicBezTo>
                    <a:pt x="25969" y="47044"/>
                    <a:pt x="20123" y="52823"/>
                    <a:pt x="12985" y="52823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 120">
              <a:extLst>
                <a:ext uri="{FF2B5EF4-FFF2-40B4-BE49-F238E27FC236}">
                  <a16:creationId xmlns:a16="http://schemas.microsoft.com/office/drawing/2014/main" id="{55651239-8534-994B-8ED3-2718E93BF1A9}"/>
                </a:ext>
              </a:extLst>
            </p:cNvPr>
            <p:cNvSpPr/>
            <p:nvPr/>
          </p:nvSpPr>
          <p:spPr>
            <a:xfrm>
              <a:off x="9113861" y="5435202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770 h 52822"/>
                <a:gd name="connsiteX9" fmla="*/ 12985 w 53842"/>
                <a:gd name="connsiteY9" fmla="*/ 52755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770"/>
                  </a:lnTo>
                  <a:cubicBezTo>
                    <a:pt x="25969" y="46976"/>
                    <a:pt x="20123" y="52755"/>
                    <a:pt x="12985" y="52755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 121">
              <a:extLst>
                <a:ext uri="{FF2B5EF4-FFF2-40B4-BE49-F238E27FC236}">
                  <a16:creationId xmlns:a16="http://schemas.microsoft.com/office/drawing/2014/main" id="{293E34D8-4AAB-7B41-AF79-6384FEF051DE}"/>
                </a:ext>
              </a:extLst>
            </p:cNvPr>
            <p:cNvSpPr/>
            <p:nvPr/>
          </p:nvSpPr>
          <p:spPr>
            <a:xfrm>
              <a:off x="9208765" y="5435202"/>
              <a:ext cx="53842" cy="52822"/>
            </a:xfrm>
            <a:custGeom>
              <a:avLst/>
              <a:gdLst>
                <a:gd name="connsiteX0" fmla="*/ 12985 w 53842"/>
                <a:gd name="connsiteY0" fmla="*/ 52823 h 52822"/>
                <a:gd name="connsiteX1" fmla="*/ 0 w 53842"/>
                <a:gd name="connsiteY1" fmla="*/ 39838 h 52822"/>
                <a:gd name="connsiteX2" fmla="*/ 0 w 53842"/>
                <a:gd name="connsiteY2" fmla="*/ 12985 h 52822"/>
                <a:gd name="connsiteX3" fmla="*/ 12985 w 53842"/>
                <a:gd name="connsiteY3" fmla="*/ 0 h 52822"/>
                <a:gd name="connsiteX4" fmla="*/ 40858 w 53842"/>
                <a:gd name="connsiteY4" fmla="*/ 0 h 52822"/>
                <a:gd name="connsiteX5" fmla="*/ 53842 w 53842"/>
                <a:gd name="connsiteY5" fmla="*/ 12985 h 52822"/>
                <a:gd name="connsiteX6" fmla="*/ 40858 w 53842"/>
                <a:gd name="connsiteY6" fmla="*/ 25969 h 52822"/>
                <a:gd name="connsiteX7" fmla="*/ 25969 w 53842"/>
                <a:gd name="connsiteY7" fmla="*/ 25969 h 52822"/>
                <a:gd name="connsiteX8" fmla="*/ 25969 w 53842"/>
                <a:gd name="connsiteY8" fmla="*/ 39770 h 52822"/>
                <a:gd name="connsiteX9" fmla="*/ 12985 w 53842"/>
                <a:gd name="connsiteY9" fmla="*/ 52755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42" h="52822">
                  <a:moveTo>
                    <a:pt x="12985" y="52823"/>
                  </a:moveTo>
                  <a:cubicBezTo>
                    <a:pt x="5779" y="52823"/>
                    <a:pt x="0" y="46976"/>
                    <a:pt x="0" y="39838"/>
                  </a:cubicBezTo>
                  <a:lnTo>
                    <a:pt x="0" y="12985"/>
                  </a:lnTo>
                  <a:cubicBezTo>
                    <a:pt x="0" y="5779"/>
                    <a:pt x="5847" y="0"/>
                    <a:pt x="12985" y="0"/>
                  </a:cubicBezTo>
                  <a:lnTo>
                    <a:pt x="40858" y="0"/>
                  </a:lnTo>
                  <a:cubicBezTo>
                    <a:pt x="48064" y="0"/>
                    <a:pt x="53842" y="5847"/>
                    <a:pt x="53842" y="12985"/>
                  </a:cubicBezTo>
                  <a:cubicBezTo>
                    <a:pt x="53842" y="20123"/>
                    <a:pt x="47996" y="25969"/>
                    <a:pt x="40858" y="25969"/>
                  </a:cubicBezTo>
                  <a:lnTo>
                    <a:pt x="25969" y="25969"/>
                  </a:lnTo>
                  <a:lnTo>
                    <a:pt x="25969" y="39770"/>
                  </a:lnTo>
                  <a:cubicBezTo>
                    <a:pt x="25969" y="46976"/>
                    <a:pt x="20123" y="52755"/>
                    <a:pt x="12985" y="52755"/>
                  </a:cubicBezTo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 122">
              <a:extLst>
                <a:ext uri="{FF2B5EF4-FFF2-40B4-BE49-F238E27FC236}">
                  <a16:creationId xmlns:a16="http://schemas.microsoft.com/office/drawing/2014/main" id="{41C0252F-FBE0-7245-8311-AE2DEE0E2392}"/>
                </a:ext>
              </a:extLst>
            </p:cNvPr>
            <p:cNvSpPr/>
            <p:nvPr/>
          </p:nvSpPr>
          <p:spPr>
            <a:xfrm>
              <a:off x="9392046" y="5461172"/>
              <a:ext cx="25969" cy="88921"/>
            </a:xfrm>
            <a:custGeom>
              <a:avLst/>
              <a:gdLst>
                <a:gd name="connsiteX0" fmla="*/ 0 w 25969"/>
                <a:gd name="connsiteY0" fmla="*/ 0 h 88921"/>
                <a:gd name="connsiteX1" fmla="*/ 25969 w 25969"/>
                <a:gd name="connsiteY1" fmla="*/ 0 h 88921"/>
                <a:gd name="connsiteX2" fmla="*/ 25969 w 25969"/>
                <a:gd name="connsiteY2" fmla="*/ 88921 h 88921"/>
                <a:gd name="connsiteX3" fmla="*/ 0 w 25969"/>
                <a:gd name="connsiteY3" fmla="*/ 88921 h 8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69" h="88921">
                  <a:moveTo>
                    <a:pt x="0" y="0"/>
                  </a:moveTo>
                  <a:lnTo>
                    <a:pt x="25969" y="0"/>
                  </a:lnTo>
                  <a:lnTo>
                    <a:pt x="25969" y="88921"/>
                  </a:lnTo>
                  <a:lnTo>
                    <a:pt x="0" y="88921"/>
                  </a:ln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 123">
              <a:extLst>
                <a:ext uri="{FF2B5EF4-FFF2-40B4-BE49-F238E27FC236}">
                  <a16:creationId xmlns:a16="http://schemas.microsoft.com/office/drawing/2014/main" id="{C6B0FD80-AFE1-EA4C-9E42-582B39133503}"/>
                </a:ext>
              </a:extLst>
            </p:cNvPr>
            <p:cNvSpPr/>
            <p:nvPr/>
          </p:nvSpPr>
          <p:spPr>
            <a:xfrm>
              <a:off x="9496468" y="5461172"/>
              <a:ext cx="25969" cy="88921"/>
            </a:xfrm>
            <a:custGeom>
              <a:avLst/>
              <a:gdLst>
                <a:gd name="connsiteX0" fmla="*/ 0 w 25969"/>
                <a:gd name="connsiteY0" fmla="*/ 0 h 88921"/>
                <a:gd name="connsiteX1" fmla="*/ 25969 w 25969"/>
                <a:gd name="connsiteY1" fmla="*/ 0 h 88921"/>
                <a:gd name="connsiteX2" fmla="*/ 25969 w 25969"/>
                <a:gd name="connsiteY2" fmla="*/ 88921 h 88921"/>
                <a:gd name="connsiteX3" fmla="*/ 0 w 25969"/>
                <a:gd name="connsiteY3" fmla="*/ 88921 h 8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69" h="88921">
                  <a:moveTo>
                    <a:pt x="0" y="0"/>
                  </a:moveTo>
                  <a:lnTo>
                    <a:pt x="25969" y="0"/>
                  </a:lnTo>
                  <a:lnTo>
                    <a:pt x="25969" y="88921"/>
                  </a:lnTo>
                  <a:lnTo>
                    <a:pt x="0" y="88921"/>
                  </a:ln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 124">
              <a:extLst>
                <a:ext uri="{FF2B5EF4-FFF2-40B4-BE49-F238E27FC236}">
                  <a16:creationId xmlns:a16="http://schemas.microsoft.com/office/drawing/2014/main" id="{D28FBBBC-8A32-4E49-B3C6-C4FF0D9B3607}"/>
                </a:ext>
              </a:extLst>
            </p:cNvPr>
            <p:cNvSpPr/>
            <p:nvPr/>
          </p:nvSpPr>
          <p:spPr>
            <a:xfrm>
              <a:off x="9290684" y="4947562"/>
              <a:ext cx="332435" cy="602599"/>
            </a:xfrm>
            <a:custGeom>
              <a:avLst/>
              <a:gdLst>
                <a:gd name="connsiteX0" fmla="*/ 319383 w 332435"/>
                <a:gd name="connsiteY0" fmla="*/ 0 h 602599"/>
                <a:gd name="connsiteX1" fmla="*/ 12985 w 332435"/>
                <a:gd name="connsiteY1" fmla="*/ 0 h 602599"/>
                <a:gd name="connsiteX2" fmla="*/ 0 w 332435"/>
                <a:gd name="connsiteY2" fmla="*/ 12985 h 602599"/>
                <a:gd name="connsiteX3" fmla="*/ 0 w 332435"/>
                <a:gd name="connsiteY3" fmla="*/ 602600 h 602599"/>
                <a:gd name="connsiteX4" fmla="*/ 332436 w 332435"/>
                <a:gd name="connsiteY4" fmla="*/ 602600 h 602599"/>
                <a:gd name="connsiteX5" fmla="*/ 332436 w 332435"/>
                <a:gd name="connsiteY5" fmla="*/ 12985 h 602599"/>
                <a:gd name="connsiteX6" fmla="*/ 319451 w 332435"/>
                <a:gd name="connsiteY6" fmla="*/ 0 h 602599"/>
                <a:gd name="connsiteX7" fmla="*/ 25969 w 332435"/>
                <a:gd name="connsiteY7" fmla="*/ 602396 h 602599"/>
                <a:gd name="connsiteX8" fmla="*/ 25969 w 332435"/>
                <a:gd name="connsiteY8" fmla="*/ 25969 h 602599"/>
                <a:gd name="connsiteX9" fmla="*/ 306399 w 332435"/>
                <a:gd name="connsiteY9" fmla="*/ 25969 h 602599"/>
                <a:gd name="connsiteX10" fmla="*/ 306399 w 332435"/>
                <a:gd name="connsiteY10" fmla="*/ 487573 h 602599"/>
                <a:gd name="connsiteX11" fmla="*/ 25969 w 332435"/>
                <a:gd name="connsiteY11" fmla="*/ 487573 h 602599"/>
                <a:gd name="connsiteX12" fmla="*/ 25969 w 332435"/>
                <a:gd name="connsiteY12" fmla="*/ 513542 h 602599"/>
                <a:gd name="connsiteX13" fmla="*/ 306399 w 332435"/>
                <a:gd name="connsiteY13" fmla="*/ 513542 h 602599"/>
                <a:gd name="connsiteX14" fmla="*/ 306399 w 332435"/>
                <a:gd name="connsiteY14" fmla="*/ 602328 h 602599"/>
                <a:gd name="connsiteX15" fmla="*/ 25969 w 332435"/>
                <a:gd name="connsiteY15" fmla="*/ 602328 h 60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2435" h="602599">
                  <a:moveTo>
                    <a:pt x="319383" y="0"/>
                  </a:moveTo>
                  <a:lnTo>
                    <a:pt x="12985" y="0"/>
                  </a:lnTo>
                  <a:cubicBezTo>
                    <a:pt x="5779" y="0"/>
                    <a:pt x="0" y="5847"/>
                    <a:pt x="0" y="12985"/>
                  </a:cubicBezTo>
                  <a:lnTo>
                    <a:pt x="0" y="602600"/>
                  </a:lnTo>
                  <a:lnTo>
                    <a:pt x="332436" y="602600"/>
                  </a:lnTo>
                  <a:lnTo>
                    <a:pt x="332436" y="12985"/>
                  </a:lnTo>
                  <a:cubicBezTo>
                    <a:pt x="332436" y="5779"/>
                    <a:pt x="326589" y="0"/>
                    <a:pt x="319451" y="0"/>
                  </a:cubicBezTo>
                  <a:close/>
                  <a:moveTo>
                    <a:pt x="25969" y="602396"/>
                  </a:moveTo>
                  <a:lnTo>
                    <a:pt x="25969" y="25969"/>
                  </a:lnTo>
                  <a:lnTo>
                    <a:pt x="306399" y="25969"/>
                  </a:lnTo>
                  <a:lnTo>
                    <a:pt x="306399" y="487573"/>
                  </a:lnTo>
                  <a:lnTo>
                    <a:pt x="25969" y="487573"/>
                  </a:lnTo>
                  <a:lnTo>
                    <a:pt x="25969" y="513542"/>
                  </a:lnTo>
                  <a:lnTo>
                    <a:pt x="306399" y="513542"/>
                  </a:lnTo>
                  <a:lnTo>
                    <a:pt x="306399" y="602328"/>
                  </a:lnTo>
                  <a:lnTo>
                    <a:pt x="25969" y="602328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 125">
              <a:extLst>
                <a:ext uri="{FF2B5EF4-FFF2-40B4-BE49-F238E27FC236}">
                  <a16:creationId xmlns:a16="http://schemas.microsoft.com/office/drawing/2014/main" id="{37770AF1-24FA-8A48-8324-1D2450C02A57}"/>
                </a:ext>
              </a:extLst>
            </p:cNvPr>
            <p:cNvSpPr/>
            <p:nvPr/>
          </p:nvSpPr>
          <p:spPr>
            <a:xfrm>
              <a:off x="9623120" y="5020983"/>
              <a:ext cx="249428" cy="529178"/>
            </a:xfrm>
            <a:custGeom>
              <a:avLst/>
              <a:gdLst>
                <a:gd name="connsiteX0" fmla="*/ 240931 w 249428"/>
                <a:gd name="connsiteY0" fmla="*/ 89737 h 529178"/>
                <a:gd name="connsiteX1" fmla="*/ 0 w 249428"/>
                <a:gd name="connsiteY1" fmla="*/ 0 h 529178"/>
                <a:gd name="connsiteX2" fmla="*/ 0 w 249428"/>
                <a:gd name="connsiteY2" fmla="*/ 27737 h 529178"/>
                <a:gd name="connsiteX3" fmla="*/ 223392 w 249428"/>
                <a:gd name="connsiteY3" fmla="*/ 110948 h 529178"/>
                <a:gd name="connsiteX4" fmla="*/ 223392 w 249428"/>
                <a:gd name="connsiteY4" fmla="*/ 528974 h 529178"/>
                <a:gd name="connsiteX5" fmla="*/ 0 w 249428"/>
                <a:gd name="connsiteY5" fmla="*/ 528974 h 529178"/>
                <a:gd name="connsiteX6" fmla="*/ 0 w 249428"/>
                <a:gd name="connsiteY6" fmla="*/ 529178 h 529178"/>
                <a:gd name="connsiteX7" fmla="*/ 249429 w 249428"/>
                <a:gd name="connsiteY7" fmla="*/ 529178 h 529178"/>
                <a:gd name="connsiteX8" fmla="*/ 249429 w 249428"/>
                <a:gd name="connsiteY8" fmla="*/ 101974 h 529178"/>
                <a:gd name="connsiteX9" fmla="*/ 240999 w 249428"/>
                <a:gd name="connsiteY9" fmla="*/ 89805 h 52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9428" h="529178">
                  <a:moveTo>
                    <a:pt x="240931" y="89737"/>
                  </a:moveTo>
                  <a:lnTo>
                    <a:pt x="0" y="0"/>
                  </a:lnTo>
                  <a:lnTo>
                    <a:pt x="0" y="27737"/>
                  </a:lnTo>
                  <a:lnTo>
                    <a:pt x="223392" y="110948"/>
                  </a:lnTo>
                  <a:lnTo>
                    <a:pt x="223392" y="528974"/>
                  </a:lnTo>
                  <a:lnTo>
                    <a:pt x="0" y="528974"/>
                  </a:lnTo>
                  <a:lnTo>
                    <a:pt x="0" y="529178"/>
                  </a:lnTo>
                  <a:lnTo>
                    <a:pt x="249429" y="529178"/>
                  </a:lnTo>
                  <a:lnTo>
                    <a:pt x="249429" y="101974"/>
                  </a:lnTo>
                  <a:cubicBezTo>
                    <a:pt x="249429" y="96536"/>
                    <a:pt x="246030" y="91709"/>
                    <a:pt x="240999" y="89805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 126">
              <a:extLst>
                <a:ext uri="{FF2B5EF4-FFF2-40B4-BE49-F238E27FC236}">
                  <a16:creationId xmlns:a16="http://schemas.microsoft.com/office/drawing/2014/main" id="{185E0894-28B8-5340-AA4E-09E48D08E474}"/>
                </a:ext>
              </a:extLst>
            </p:cNvPr>
            <p:cNvSpPr/>
            <p:nvPr/>
          </p:nvSpPr>
          <p:spPr>
            <a:xfrm>
              <a:off x="9053628" y="5017108"/>
              <a:ext cx="237056" cy="533053"/>
            </a:xfrm>
            <a:custGeom>
              <a:avLst/>
              <a:gdLst>
                <a:gd name="connsiteX0" fmla="*/ 25969 w 237056"/>
                <a:gd name="connsiteY0" fmla="*/ 532849 h 533053"/>
                <a:gd name="connsiteX1" fmla="*/ 25969 w 237056"/>
                <a:gd name="connsiteY1" fmla="*/ 25969 h 533053"/>
                <a:gd name="connsiteX2" fmla="*/ 236988 w 237056"/>
                <a:gd name="connsiteY2" fmla="*/ 25969 h 533053"/>
                <a:gd name="connsiteX3" fmla="*/ 236988 w 237056"/>
                <a:gd name="connsiteY3" fmla="*/ 0 h 533053"/>
                <a:gd name="connsiteX4" fmla="*/ 12985 w 237056"/>
                <a:gd name="connsiteY4" fmla="*/ 0 h 533053"/>
                <a:gd name="connsiteX5" fmla="*/ 0 w 237056"/>
                <a:gd name="connsiteY5" fmla="*/ 12985 h 533053"/>
                <a:gd name="connsiteX6" fmla="*/ 0 w 237056"/>
                <a:gd name="connsiteY6" fmla="*/ 533053 h 533053"/>
                <a:gd name="connsiteX7" fmla="*/ 237056 w 237056"/>
                <a:gd name="connsiteY7" fmla="*/ 533053 h 533053"/>
                <a:gd name="connsiteX8" fmla="*/ 237056 w 237056"/>
                <a:gd name="connsiteY8" fmla="*/ 532849 h 533053"/>
                <a:gd name="connsiteX9" fmla="*/ 26037 w 237056"/>
                <a:gd name="connsiteY9" fmla="*/ 532849 h 5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056" h="533053">
                  <a:moveTo>
                    <a:pt x="25969" y="532849"/>
                  </a:moveTo>
                  <a:lnTo>
                    <a:pt x="25969" y="25969"/>
                  </a:lnTo>
                  <a:lnTo>
                    <a:pt x="236988" y="25969"/>
                  </a:lnTo>
                  <a:lnTo>
                    <a:pt x="236988" y="0"/>
                  </a:lnTo>
                  <a:lnTo>
                    <a:pt x="12985" y="0"/>
                  </a:lnTo>
                  <a:cubicBezTo>
                    <a:pt x="5779" y="0"/>
                    <a:pt x="0" y="5847"/>
                    <a:pt x="0" y="12985"/>
                  </a:cubicBezTo>
                  <a:lnTo>
                    <a:pt x="0" y="533053"/>
                  </a:lnTo>
                  <a:lnTo>
                    <a:pt x="237056" y="533053"/>
                  </a:lnTo>
                  <a:lnTo>
                    <a:pt x="237056" y="532849"/>
                  </a:lnTo>
                  <a:lnTo>
                    <a:pt x="26037" y="532849"/>
                  </a:ln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 191">
              <a:extLst>
                <a:ext uri="{FF2B5EF4-FFF2-40B4-BE49-F238E27FC236}">
                  <a16:creationId xmlns:a16="http://schemas.microsoft.com/office/drawing/2014/main" id="{DA194B6B-4889-0944-A24D-1E6B308F711C}"/>
                </a:ext>
              </a:extLst>
            </p:cNvPr>
            <p:cNvSpPr/>
            <p:nvPr/>
          </p:nvSpPr>
          <p:spPr>
            <a:xfrm>
              <a:off x="9930744" y="4975028"/>
              <a:ext cx="125724" cy="166004"/>
            </a:xfrm>
            <a:custGeom>
              <a:avLst/>
              <a:gdLst>
                <a:gd name="connsiteX0" fmla="*/ 118696 w 125724"/>
                <a:gd name="connsiteY0" fmla="*/ 163633 h 166004"/>
                <a:gd name="connsiteX1" fmla="*/ 108635 w 125724"/>
                <a:gd name="connsiteY1" fmla="*/ 165740 h 166004"/>
                <a:gd name="connsiteX2" fmla="*/ 98505 w 125724"/>
                <a:gd name="connsiteY2" fmla="*/ 150444 h 166004"/>
                <a:gd name="connsiteX3" fmla="*/ 76683 w 125724"/>
                <a:gd name="connsiteY3" fmla="*/ 72944 h 166004"/>
                <a:gd name="connsiteX4" fmla="*/ 11148 w 125724"/>
                <a:gd name="connsiteY4" fmla="*/ 25900 h 166004"/>
                <a:gd name="connsiteX5" fmla="*/ 134 w 125724"/>
                <a:gd name="connsiteY5" fmla="*/ 11148 h 166004"/>
                <a:gd name="connsiteX6" fmla="*/ 14887 w 125724"/>
                <a:gd name="connsiteY6" fmla="*/ 134 h 166004"/>
                <a:gd name="connsiteX7" fmla="*/ 97962 w 125724"/>
                <a:gd name="connsiteY7" fmla="*/ 57988 h 166004"/>
                <a:gd name="connsiteX8" fmla="*/ 123999 w 125724"/>
                <a:gd name="connsiteY8" fmla="*/ 155543 h 166004"/>
                <a:gd name="connsiteX9" fmla="*/ 118696 w 125724"/>
                <a:gd name="connsiteY9" fmla="*/ 163633 h 16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724" h="166004">
                  <a:moveTo>
                    <a:pt x="118696" y="163633"/>
                  </a:moveTo>
                  <a:cubicBezTo>
                    <a:pt x="115909" y="165604"/>
                    <a:pt x="112306" y="166488"/>
                    <a:pt x="108635" y="165740"/>
                  </a:cubicBezTo>
                  <a:cubicBezTo>
                    <a:pt x="101633" y="164313"/>
                    <a:pt x="97010" y="157447"/>
                    <a:pt x="98505" y="150444"/>
                  </a:cubicBezTo>
                  <a:cubicBezTo>
                    <a:pt x="102992" y="128282"/>
                    <a:pt x="94630" y="98641"/>
                    <a:pt x="76683" y="72944"/>
                  </a:cubicBezTo>
                  <a:cubicBezTo>
                    <a:pt x="58668" y="47178"/>
                    <a:pt x="33514" y="29163"/>
                    <a:pt x="11148" y="25900"/>
                  </a:cubicBezTo>
                  <a:cubicBezTo>
                    <a:pt x="4009" y="24880"/>
                    <a:pt x="-885" y="18286"/>
                    <a:pt x="134" y="11148"/>
                  </a:cubicBezTo>
                  <a:cubicBezTo>
                    <a:pt x="1154" y="4009"/>
                    <a:pt x="7748" y="-885"/>
                    <a:pt x="14887" y="134"/>
                  </a:cubicBezTo>
                  <a:cubicBezTo>
                    <a:pt x="44527" y="4417"/>
                    <a:pt x="75595" y="26036"/>
                    <a:pt x="97962" y="57988"/>
                  </a:cubicBezTo>
                  <a:cubicBezTo>
                    <a:pt x="120192" y="89736"/>
                    <a:pt x="129981" y="126174"/>
                    <a:pt x="123999" y="155543"/>
                  </a:cubicBezTo>
                  <a:cubicBezTo>
                    <a:pt x="123319" y="158942"/>
                    <a:pt x="121348" y="161729"/>
                    <a:pt x="118696" y="163633"/>
                  </a:cubicBezTo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 192">
              <a:extLst>
                <a:ext uri="{FF2B5EF4-FFF2-40B4-BE49-F238E27FC236}">
                  <a16:creationId xmlns:a16="http://schemas.microsoft.com/office/drawing/2014/main" id="{931DEDF3-C803-A945-8D20-08884DC13FCA}"/>
                </a:ext>
              </a:extLst>
            </p:cNvPr>
            <p:cNvSpPr/>
            <p:nvPr/>
          </p:nvSpPr>
          <p:spPr>
            <a:xfrm>
              <a:off x="9907427" y="5031522"/>
              <a:ext cx="87357" cy="112162"/>
            </a:xfrm>
            <a:custGeom>
              <a:avLst/>
              <a:gdLst>
                <a:gd name="connsiteX0" fmla="*/ 80896 w 87357"/>
                <a:gd name="connsiteY0" fmla="*/ 109791 h 112162"/>
                <a:gd name="connsiteX1" fmla="*/ 70835 w 87357"/>
                <a:gd name="connsiteY1" fmla="*/ 111898 h 112162"/>
                <a:gd name="connsiteX2" fmla="*/ 60706 w 87357"/>
                <a:gd name="connsiteY2" fmla="*/ 96534 h 112162"/>
                <a:gd name="connsiteX3" fmla="*/ 48061 w 87357"/>
                <a:gd name="connsiteY3" fmla="*/ 52753 h 112162"/>
                <a:gd name="connsiteX4" fmla="*/ 11146 w 87357"/>
                <a:gd name="connsiteY4" fmla="*/ 25900 h 112162"/>
                <a:gd name="connsiteX5" fmla="*/ 133 w 87357"/>
                <a:gd name="connsiteY5" fmla="*/ 11148 h 112162"/>
                <a:gd name="connsiteX6" fmla="*/ 14885 w 87357"/>
                <a:gd name="connsiteY6" fmla="*/ 134 h 112162"/>
                <a:gd name="connsiteX7" fmla="*/ 69407 w 87357"/>
                <a:gd name="connsiteY7" fmla="*/ 37797 h 112162"/>
                <a:gd name="connsiteX8" fmla="*/ 86199 w 87357"/>
                <a:gd name="connsiteY8" fmla="*/ 101701 h 112162"/>
                <a:gd name="connsiteX9" fmla="*/ 80896 w 87357"/>
                <a:gd name="connsiteY9" fmla="*/ 109791 h 1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357" h="112162">
                  <a:moveTo>
                    <a:pt x="80896" y="109791"/>
                  </a:moveTo>
                  <a:cubicBezTo>
                    <a:pt x="78109" y="111762"/>
                    <a:pt x="74506" y="112646"/>
                    <a:pt x="70835" y="111898"/>
                  </a:cubicBezTo>
                  <a:cubicBezTo>
                    <a:pt x="63833" y="110470"/>
                    <a:pt x="59278" y="103604"/>
                    <a:pt x="60706" y="96534"/>
                  </a:cubicBezTo>
                  <a:cubicBezTo>
                    <a:pt x="63221" y="84229"/>
                    <a:pt x="58394" y="67437"/>
                    <a:pt x="48061" y="52753"/>
                  </a:cubicBezTo>
                  <a:cubicBezTo>
                    <a:pt x="37727" y="38001"/>
                    <a:pt x="23587" y="27735"/>
                    <a:pt x="11146" y="25900"/>
                  </a:cubicBezTo>
                  <a:cubicBezTo>
                    <a:pt x="4076" y="24880"/>
                    <a:pt x="-887" y="18286"/>
                    <a:pt x="133" y="11148"/>
                  </a:cubicBezTo>
                  <a:cubicBezTo>
                    <a:pt x="1153" y="4009"/>
                    <a:pt x="7747" y="-885"/>
                    <a:pt x="14885" y="134"/>
                  </a:cubicBezTo>
                  <a:cubicBezTo>
                    <a:pt x="34464" y="2990"/>
                    <a:pt x="54859" y="17062"/>
                    <a:pt x="69407" y="37797"/>
                  </a:cubicBezTo>
                  <a:cubicBezTo>
                    <a:pt x="83888" y="58464"/>
                    <a:pt x="90142" y="82326"/>
                    <a:pt x="86199" y="101701"/>
                  </a:cubicBezTo>
                  <a:cubicBezTo>
                    <a:pt x="85519" y="105100"/>
                    <a:pt x="83548" y="107955"/>
                    <a:pt x="80896" y="109791"/>
                  </a:cubicBezTo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4" name="Graphique 69">
            <a:extLst>
              <a:ext uri="{FF2B5EF4-FFF2-40B4-BE49-F238E27FC236}">
                <a16:creationId xmlns:a16="http://schemas.microsoft.com/office/drawing/2014/main" id="{92C37C39-4CDE-A643-9063-4B37152E0FFA}"/>
              </a:ext>
            </a:extLst>
          </p:cNvPr>
          <p:cNvGrpSpPr/>
          <p:nvPr/>
        </p:nvGrpSpPr>
        <p:grpSpPr>
          <a:xfrm>
            <a:off x="2023490" y="4759984"/>
            <a:ext cx="1162506" cy="1162506"/>
            <a:chOff x="2023490" y="4679302"/>
            <a:chExt cx="1162506" cy="1162506"/>
          </a:xfrm>
        </p:grpSpPr>
        <p:sp>
          <p:nvSpPr>
            <p:cNvPr id="195" name="Forme libre 194">
              <a:extLst>
                <a:ext uri="{FF2B5EF4-FFF2-40B4-BE49-F238E27FC236}">
                  <a16:creationId xmlns:a16="http://schemas.microsoft.com/office/drawing/2014/main" id="{575C1A7A-4D56-F947-944C-228A82346BFB}"/>
                </a:ext>
              </a:extLst>
            </p:cNvPr>
            <p:cNvSpPr/>
            <p:nvPr/>
          </p:nvSpPr>
          <p:spPr>
            <a:xfrm>
              <a:off x="2221727" y="4898818"/>
              <a:ext cx="542026" cy="705729"/>
            </a:xfrm>
            <a:custGeom>
              <a:avLst/>
              <a:gdLst>
                <a:gd name="connsiteX0" fmla="*/ 505860 w 542026"/>
                <a:gd name="connsiteY0" fmla="*/ 510823 h 705729"/>
                <a:gd name="connsiteX1" fmla="*/ 367039 w 542026"/>
                <a:gd name="connsiteY1" fmla="*/ 334747 h 705729"/>
                <a:gd name="connsiteX2" fmla="*/ 353443 w 542026"/>
                <a:gd name="connsiteY2" fmla="*/ 293414 h 705729"/>
                <a:gd name="connsiteX3" fmla="*/ 353443 w 542026"/>
                <a:gd name="connsiteY3" fmla="*/ 14548 h 705729"/>
                <a:gd name="connsiteX4" fmla="*/ 338894 w 542026"/>
                <a:gd name="connsiteY4" fmla="*/ 0 h 705729"/>
                <a:gd name="connsiteX5" fmla="*/ 203065 w 542026"/>
                <a:gd name="connsiteY5" fmla="*/ 0 h 705729"/>
                <a:gd name="connsiteX6" fmla="*/ 188516 w 542026"/>
                <a:gd name="connsiteY6" fmla="*/ 14548 h 705729"/>
                <a:gd name="connsiteX7" fmla="*/ 188516 w 542026"/>
                <a:gd name="connsiteY7" fmla="*/ 293414 h 705729"/>
                <a:gd name="connsiteX8" fmla="*/ 175192 w 542026"/>
                <a:gd name="connsiteY8" fmla="*/ 334407 h 705729"/>
                <a:gd name="connsiteX9" fmla="*/ 35827 w 542026"/>
                <a:gd name="connsiteY9" fmla="*/ 511231 h 705729"/>
                <a:gd name="connsiteX10" fmla="*/ 0 w 542026"/>
                <a:gd name="connsiteY10" fmla="*/ 619799 h 705729"/>
                <a:gd name="connsiteX11" fmla="*/ 69954 w 542026"/>
                <a:gd name="connsiteY11" fmla="*/ 705730 h 705729"/>
                <a:gd name="connsiteX12" fmla="*/ 472073 w 542026"/>
                <a:gd name="connsiteY12" fmla="*/ 705730 h 705729"/>
                <a:gd name="connsiteX13" fmla="*/ 542027 w 542026"/>
                <a:gd name="connsiteY13" fmla="*/ 619799 h 705729"/>
                <a:gd name="connsiteX14" fmla="*/ 505928 w 542026"/>
                <a:gd name="connsiteY14" fmla="*/ 510891 h 705729"/>
                <a:gd name="connsiteX15" fmla="*/ 198238 w 542026"/>
                <a:gd name="connsiteY15" fmla="*/ 352015 h 705729"/>
                <a:gd name="connsiteX16" fmla="*/ 217545 w 542026"/>
                <a:gd name="connsiteY16" fmla="*/ 293414 h 705729"/>
                <a:gd name="connsiteX17" fmla="*/ 217545 w 542026"/>
                <a:gd name="connsiteY17" fmla="*/ 29029 h 705729"/>
                <a:gd name="connsiteX18" fmla="*/ 324346 w 542026"/>
                <a:gd name="connsiteY18" fmla="*/ 29029 h 705729"/>
                <a:gd name="connsiteX19" fmla="*/ 324346 w 542026"/>
                <a:gd name="connsiteY19" fmla="*/ 293414 h 705729"/>
                <a:gd name="connsiteX20" fmla="*/ 343925 w 542026"/>
                <a:gd name="connsiteY20" fmla="*/ 352355 h 705729"/>
                <a:gd name="connsiteX21" fmla="*/ 409528 w 542026"/>
                <a:gd name="connsiteY21" fmla="*/ 435566 h 705729"/>
                <a:gd name="connsiteX22" fmla="*/ 132295 w 542026"/>
                <a:gd name="connsiteY22" fmla="*/ 435566 h 705729"/>
                <a:gd name="connsiteX23" fmla="*/ 198170 w 542026"/>
                <a:gd name="connsiteY23" fmla="*/ 351947 h 705729"/>
                <a:gd name="connsiteX24" fmla="*/ 472005 w 542026"/>
                <a:gd name="connsiteY24" fmla="*/ 676633 h 705729"/>
                <a:gd name="connsiteX25" fmla="*/ 69886 w 542026"/>
                <a:gd name="connsiteY25" fmla="*/ 676633 h 705729"/>
                <a:gd name="connsiteX26" fmla="*/ 29029 w 542026"/>
                <a:gd name="connsiteY26" fmla="*/ 619731 h 705729"/>
                <a:gd name="connsiteX27" fmla="*/ 58873 w 542026"/>
                <a:gd name="connsiteY27" fmla="*/ 528770 h 705729"/>
                <a:gd name="connsiteX28" fmla="*/ 109452 w 542026"/>
                <a:gd name="connsiteY28" fmla="*/ 464662 h 705729"/>
                <a:gd name="connsiteX29" fmla="*/ 432507 w 542026"/>
                <a:gd name="connsiteY29" fmla="*/ 464662 h 705729"/>
                <a:gd name="connsiteX30" fmla="*/ 482814 w 542026"/>
                <a:gd name="connsiteY30" fmla="*/ 528430 h 705729"/>
                <a:gd name="connsiteX31" fmla="*/ 512930 w 542026"/>
                <a:gd name="connsiteY31" fmla="*/ 619731 h 705729"/>
                <a:gd name="connsiteX32" fmla="*/ 472073 w 542026"/>
                <a:gd name="connsiteY32" fmla="*/ 676633 h 70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026" h="705729">
                  <a:moveTo>
                    <a:pt x="505860" y="510823"/>
                  </a:moveTo>
                  <a:lnTo>
                    <a:pt x="367039" y="334747"/>
                  </a:lnTo>
                  <a:cubicBezTo>
                    <a:pt x="358269" y="322850"/>
                    <a:pt x="353443" y="308234"/>
                    <a:pt x="353443" y="293414"/>
                  </a:cubicBezTo>
                  <a:lnTo>
                    <a:pt x="353443" y="14548"/>
                  </a:lnTo>
                  <a:cubicBezTo>
                    <a:pt x="353443" y="6526"/>
                    <a:pt x="346916" y="0"/>
                    <a:pt x="338894" y="0"/>
                  </a:cubicBezTo>
                  <a:lnTo>
                    <a:pt x="203065" y="0"/>
                  </a:lnTo>
                  <a:cubicBezTo>
                    <a:pt x="195043" y="0"/>
                    <a:pt x="188516" y="6526"/>
                    <a:pt x="188516" y="14548"/>
                  </a:cubicBezTo>
                  <a:lnTo>
                    <a:pt x="188516" y="293414"/>
                  </a:lnTo>
                  <a:cubicBezTo>
                    <a:pt x="188516" y="308166"/>
                    <a:pt x="183690" y="322850"/>
                    <a:pt x="175192" y="334407"/>
                  </a:cubicBezTo>
                  <a:lnTo>
                    <a:pt x="35827" y="511231"/>
                  </a:lnTo>
                  <a:cubicBezTo>
                    <a:pt x="12101" y="543319"/>
                    <a:pt x="0" y="568948"/>
                    <a:pt x="0" y="619799"/>
                  </a:cubicBezTo>
                  <a:cubicBezTo>
                    <a:pt x="0" y="683227"/>
                    <a:pt x="37662" y="705730"/>
                    <a:pt x="69954" y="705730"/>
                  </a:cubicBezTo>
                  <a:lnTo>
                    <a:pt x="472073" y="705730"/>
                  </a:lnTo>
                  <a:cubicBezTo>
                    <a:pt x="504364" y="705730"/>
                    <a:pt x="542027" y="683227"/>
                    <a:pt x="542027" y="619799"/>
                  </a:cubicBezTo>
                  <a:cubicBezTo>
                    <a:pt x="542027" y="568948"/>
                    <a:pt x="529994" y="543319"/>
                    <a:pt x="505928" y="510891"/>
                  </a:cubicBezTo>
                  <a:close/>
                  <a:moveTo>
                    <a:pt x="198238" y="352015"/>
                  </a:moveTo>
                  <a:cubicBezTo>
                    <a:pt x="210679" y="335155"/>
                    <a:pt x="217545" y="314353"/>
                    <a:pt x="217545" y="293414"/>
                  </a:cubicBezTo>
                  <a:lnTo>
                    <a:pt x="217545" y="29029"/>
                  </a:lnTo>
                  <a:lnTo>
                    <a:pt x="324346" y="29029"/>
                  </a:lnTo>
                  <a:lnTo>
                    <a:pt x="324346" y="293414"/>
                  </a:lnTo>
                  <a:cubicBezTo>
                    <a:pt x="324346" y="314353"/>
                    <a:pt x="331212" y="335155"/>
                    <a:pt x="343925" y="352355"/>
                  </a:cubicBezTo>
                  <a:lnTo>
                    <a:pt x="409528" y="435566"/>
                  </a:lnTo>
                  <a:lnTo>
                    <a:pt x="132295" y="435566"/>
                  </a:lnTo>
                  <a:lnTo>
                    <a:pt x="198170" y="351947"/>
                  </a:lnTo>
                  <a:close/>
                  <a:moveTo>
                    <a:pt x="472005" y="676633"/>
                  </a:moveTo>
                  <a:lnTo>
                    <a:pt x="69886" y="676633"/>
                  </a:lnTo>
                  <a:cubicBezTo>
                    <a:pt x="43917" y="676633"/>
                    <a:pt x="29029" y="655898"/>
                    <a:pt x="29029" y="619731"/>
                  </a:cubicBezTo>
                  <a:cubicBezTo>
                    <a:pt x="29029" y="576426"/>
                    <a:pt x="38342" y="556575"/>
                    <a:pt x="58873" y="528770"/>
                  </a:cubicBezTo>
                  <a:lnTo>
                    <a:pt x="109452" y="464662"/>
                  </a:lnTo>
                  <a:lnTo>
                    <a:pt x="432507" y="464662"/>
                  </a:lnTo>
                  <a:lnTo>
                    <a:pt x="482814" y="528430"/>
                  </a:lnTo>
                  <a:cubicBezTo>
                    <a:pt x="503617" y="556575"/>
                    <a:pt x="512930" y="576426"/>
                    <a:pt x="512930" y="619731"/>
                  </a:cubicBezTo>
                  <a:cubicBezTo>
                    <a:pt x="512930" y="655898"/>
                    <a:pt x="498042" y="676633"/>
                    <a:pt x="472073" y="676633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 195">
              <a:extLst>
                <a:ext uri="{FF2B5EF4-FFF2-40B4-BE49-F238E27FC236}">
                  <a16:creationId xmlns:a16="http://schemas.microsoft.com/office/drawing/2014/main" id="{B08BEAFF-B011-EB44-B158-1CE35E9D21FD}"/>
                </a:ext>
              </a:extLst>
            </p:cNvPr>
            <p:cNvSpPr/>
            <p:nvPr/>
          </p:nvSpPr>
          <p:spPr>
            <a:xfrm>
              <a:off x="2637034" y="5032880"/>
              <a:ext cx="362484" cy="571667"/>
            </a:xfrm>
            <a:custGeom>
              <a:avLst/>
              <a:gdLst>
                <a:gd name="connsiteX0" fmla="*/ 223460 w 362484"/>
                <a:gd name="connsiteY0" fmla="*/ 184029 h 571667"/>
                <a:gd name="connsiteX1" fmla="*/ 223460 w 362484"/>
                <a:gd name="connsiteY1" fmla="*/ 14548 h 571667"/>
                <a:gd name="connsiteX2" fmla="*/ 208911 w 362484"/>
                <a:gd name="connsiteY2" fmla="*/ 0 h 571667"/>
                <a:gd name="connsiteX3" fmla="*/ 119242 w 362484"/>
                <a:gd name="connsiteY3" fmla="*/ 0 h 571667"/>
                <a:gd name="connsiteX4" fmla="*/ 104694 w 362484"/>
                <a:gd name="connsiteY4" fmla="*/ 14548 h 571667"/>
                <a:gd name="connsiteX5" fmla="*/ 104694 w 362484"/>
                <a:gd name="connsiteY5" fmla="*/ 184029 h 571667"/>
                <a:gd name="connsiteX6" fmla="*/ 0 w 362484"/>
                <a:gd name="connsiteY6" fmla="*/ 262006 h 571667"/>
                <a:gd name="connsiteX7" fmla="*/ 19035 w 362484"/>
                <a:gd name="connsiteY7" fmla="*/ 286140 h 571667"/>
                <a:gd name="connsiteX8" fmla="*/ 122709 w 362484"/>
                <a:gd name="connsiteY8" fmla="*/ 209115 h 571667"/>
                <a:gd name="connsiteX9" fmla="*/ 133722 w 362484"/>
                <a:gd name="connsiteY9" fmla="*/ 195043 h 571667"/>
                <a:gd name="connsiteX10" fmla="*/ 133722 w 362484"/>
                <a:gd name="connsiteY10" fmla="*/ 29097 h 571667"/>
                <a:gd name="connsiteX11" fmla="*/ 194363 w 362484"/>
                <a:gd name="connsiteY11" fmla="*/ 29097 h 571667"/>
                <a:gd name="connsiteX12" fmla="*/ 194363 w 362484"/>
                <a:gd name="connsiteY12" fmla="*/ 195043 h 571667"/>
                <a:gd name="connsiteX13" fmla="*/ 205376 w 362484"/>
                <a:gd name="connsiteY13" fmla="*/ 209115 h 571667"/>
                <a:gd name="connsiteX14" fmla="*/ 332028 w 362484"/>
                <a:gd name="connsiteY14" fmla="*/ 355074 h 571667"/>
                <a:gd name="connsiteX15" fmla="*/ 73421 w 362484"/>
                <a:gd name="connsiteY15" fmla="*/ 355074 h 571667"/>
                <a:gd name="connsiteX16" fmla="*/ 90485 w 362484"/>
                <a:gd name="connsiteY16" fmla="*/ 376761 h 571667"/>
                <a:gd name="connsiteX17" fmla="*/ 95856 w 362484"/>
                <a:gd name="connsiteY17" fmla="*/ 384171 h 571667"/>
                <a:gd name="connsiteX18" fmla="*/ 332980 w 362484"/>
                <a:gd name="connsiteY18" fmla="*/ 384171 h 571667"/>
                <a:gd name="connsiteX19" fmla="*/ 164110 w 362484"/>
                <a:gd name="connsiteY19" fmla="*/ 542571 h 571667"/>
                <a:gd name="connsiteX20" fmla="*/ 115911 w 362484"/>
                <a:gd name="connsiteY20" fmla="*/ 535501 h 571667"/>
                <a:gd name="connsiteX21" fmla="*/ 95516 w 362484"/>
                <a:gd name="connsiteY21" fmla="*/ 559363 h 571667"/>
                <a:gd name="connsiteX22" fmla="*/ 164110 w 362484"/>
                <a:gd name="connsiteY22" fmla="*/ 571668 h 571667"/>
                <a:gd name="connsiteX23" fmla="*/ 362484 w 362484"/>
                <a:gd name="connsiteY23" fmla="*/ 373294 h 571667"/>
                <a:gd name="connsiteX24" fmla="*/ 223527 w 362484"/>
                <a:gd name="connsiteY24" fmla="*/ 184029 h 571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484" h="571667">
                  <a:moveTo>
                    <a:pt x="223460" y="184029"/>
                  </a:moveTo>
                  <a:lnTo>
                    <a:pt x="223460" y="14548"/>
                  </a:lnTo>
                  <a:cubicBezTo>
                    <a:pt x="223460" y="6526"/>
                    <a:pt x="216933" y="0"/>
                    <a:pt x="208911" y="0"/>
                  </a:cubicBezTo>
                  <a:lnTo>
                    <a:pt x="119242" y="0"/>
                  </a:lnTo>
                  <a:cubicBezTo>
                    <a:pt x="111220" y="0"/>
                    <a:pt x="104694" y="6526"/>
                    <a:pt x="104694" y="14548"/>
                  </a:cubicBezTo>
                  <a:lnTo>
                    <a:pt x="104694" y="184029"/>
                  </a:lnTo>
                  <a:cubicBezTo>
                    <a:pt x="60913" y="197694"/>
                    <a:pt x="24610" y="225703"/>
                    <a:pt x="0" y="262006"/>
                  </a:cubicBezTo>
                  <a:lnTo>
                    <a:pt x="19035" y="286140"/>
                  </a:lnTo>
                  <a:cubicBezTo>
                    <a:pt x="41470" y="248749"/>
                    <a:pt x="78044" y="220332"/>
                    <a:pt x="122709" y="209115"/>
                  </a:cubicBezTo>
                  <a:cubicBezTo>
                    <a:pt x="129167" y="207484"/>
                    <a:pt x="133722" y="201705"/>
                    <a:pt x="133722" y="195043"/>
                  </a:cubicBezTo>
                  <a:lnTo>
                    <a:pt x="133722" y="29097"/>
                  </a:lnTo>
                  <a:lnTo>
                    <a:pt x="194363" y="29097"/>
                  </a:lnTo>
                  <a:lnTo>
                    <a:pt x="194363" y="195043"/>
                  </a:lnTo>
                  <a:cubicBezTo>
                    <a:pt x="194363" y="201705"/>
                    <a:pt x="198918" y="207416"/>
                    <a:pt x="205376" y="209115"/>
                  </a:cubicBezTo>
                  <a:cubicBezTo>
                    <a:pt x="326046" y="241611"/>
                    <a:pt x="332776" y="361465"/>
                    <a:pt x="332028" y="355074"/>
                  </a:cubicBezTo>
                  <a:lnTo>
                    <a:pt x="73421" y="355074"/>
                  </a:lnTo>
                  <a:lnTo>
                    <a:pt x="90485" y="376761"/>
                  </a:lnTo>
                  <a:cubicBezTo>
                    <a:pt x="92321" y="379276"/>
                    <a:pt x="94088" y="381724"/>
                    <a:pt x="95856" y="384171"/>
                  </a:cubicBezTo>
                  <a:lnTo>
                    <a:pt x="332980" y="384171"/>
                  </a:lnTo>
                  <a:cubicBezTo>
                    <a:pt x="327337" y="472481"/>
                    <a:pt x="253780" y="542571"/>
                    <a:pt x="164110" y="542571"/>
                  </a:cubicBezTo>
                  <a:cubicBezTo>
                    <a:pt x="147387" y="542571"/>
                    <a:pt x="131207" y="540055"/>
                    <a:pt x="115911" y="535501"/>
                  </a:cubicBezTo>
                  <a:cubicBezTo>
                    <a:pt x="110540" y="545834"/>
                    <a:pt x="103470" y="553652"/>
                    <a:pt x="95516" y="559363"/>
                  </a:cubicBezTo>
                  <a:cubicBezTo>
                    <a:pt x="116930" y="567249"/>
                    <a:pt x="139977" y="571668"/>
                    <a:pt x="164110" y="571668"/>
                  </a:cubicBezTo>
                  <a:cubicBezTo>
                    <a:pt x="273495" y="571668"/>
                    <a:pt x="362484" y="482678"/>
                    <a:pt x="362484" y="373294"/>
                  </a:cubicBezTo>
                  <a:cubicBezTo>
                    <a:pt x="362484" y="286004"/>
                    <a:pt x="305923" y="209727"/>
                    <a:pt x="223527" y="184029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7" name="Graphique 71">
            <a:extLst>
              <a:ext uri="{FF2B5EF4-FFF2-40B4-BE49-F238E27FC236}">
                <a16:creationId xmlns:a16="http://schemas.microsoft.com/office/drawing/2014/main" id="{F5CA2D23-0EEB-634B-AD42-517153858FE7}"/>
              </a:ext>
            </a:extLst>
          </p:cNvPr>
          <p:cNvGrpSpPr/>
          <p:nvPr/>
        </p:nvGrpSpPr>
        <p:grpSpPr>
          <a:xfrm>
            <a:off x="2055588" y="3072897"/>
            <a:ext cx="1162506" cy="1162506"/>
            <a:chOff x="2055588" y="3019109"/>
            <a:chExt cx="1162506" cy="1162506"/>
          </a:xfrm>
        </p:grpSpPr>
        <p:sp>
          <p:nvSpPr>
            <p:cNvPr id="198" name="Forme libre 197">
              <a:extLst>
                <a:ext uri="{FF2B5EF4-FFF2-40B4-BE49-F238E27FC236}">
                  <a16:creationId xmlns:a16="http://schemas.microsoft.com/office/drawing/2014/main" id="{5F649C6A-DEBB-3E46-8AC0-16315A476E8B}"/>
                </a:ext>
              </a:extLst>
            </p:cNvPr>
            <p:cNvSpPr/>
            <p:nvPr/>
          </p:nvSpPr>
          <p:spPr>
            <a:xfrm>
              <a:off x="2546763" y="3414599"/>
              <a:ext cx="385714" cy="596174"/>
            </a:xfrm>
            <a:custGeom>
              <a:avLst/>
              <a:gdLst>
                <a:gd name="connsiteX0" fmla="*/ 380568 w 385714"/>
                <a:gd name="connsiteY0" fmla="*/ 355787 h 596174"/>
                <a:gd name="connsiteX1" fmla="*/ 29912 w 385714"/>
                <a:gd name="connsiteY1" fmla="*/ 5132 h 596174"/>
                <a:gd name="connsiteX2" fmla="*/ 10809 w 385714"/>
                <a:gd name="connsiteY2" fmla="*/ 1325 h 596174"/>
                <a:gd name="connsiteX3" fmla="*/ 0 w 385714"/>
                <a:gd name="connsiteY3" fmla="*/ 17505 h 596174"/>
                <a:gd name="connsiteX4" fmla="*/ 0 w 385714"/>
                <a:gd name="connsiteY4" fmla="*/ 503038 h 596174"/>
                <a:gd name="connsiteX5" fmla="*/ 9857 w 385714"/>
                <a:gd name="connsiteY5" fmla="*/ 518810 h 596174"/>
                <a:gd name="connsiteX6" fmla="*/ 28281 w 385714"/>
                <a:gd name="connsiteY6" fmla="*/ 516906 h 596174"/>
                <a:gd name="connsiteX7" fmla="*/ 117338 w 385714"/>
                <a:gd name="connsiteY7" fmla="*/ 447292 h 596174"/>
                <a:gd name="connsiteX8" fmla="*/ 195043 w 385714"/>
                <a:gd name="connsiteY8" fmla="*/ 587133 h 596174"/>
                <a:gd name="connsiteX9" fmla="*/ 210407 w 385714"/>
                <a:gd name="connsiteY9" fmla="*/ 596174 h 596174"/>
                <a:gd name="connsiteX10" fmla="*/ 218293 w 385714"/>
                <a:gd name="connsiteY10" fmla="*/ 594339 h 596174"/>
                <a:gd name="connsiteX11" fmla="*/ 323462 w 385714"/>
                <a:gd name="connsiteY11" fmla="*/ 541720 h 596174"/>
                <a:gd name="connsiteX12" fmla="*/ 332368 w 385714"/>
                <a:gd name="connsiteY12" fmla="*/ 531251 h 596174"/>
                <a:gd name="connsiteX13" fmla="*/ 330940 w 385714"/>
                <a:gd name="connsiteY13" fmla="*/ 517518 h 596174"/>
                <a:gd name="connsiteX14" fmla="*/ 257723 w 385714"/>
                <a:gd name="connsiteY14" fmla="*/ 385767 h 596174"/>
                <a:gd name="connsiteX15" fmla="*/ 368195 w 385714"/>
                <a:gd name="connsiteY15" fmla="*/ 385767 h 596174"/>
                <a:gd name="connsiteX16" fmla="*/ 384375 w 385714"/>
                <a:gd name="connsiteY16" fmla="*/ 374958 h 596174"/>
                <a:gd name="connsiteX17" fmla="*/ 380568 w 385714"/>
                <a:gd name="connsiteY17" fmla="*/ 355855 h 596174"/>
                <a:gd name="connsiteX18" fmla="*/ 227946 w 385714"/>
                <a:gd name="connsiteY18" fmla="*/ 350688 h 596174"/>
                <a:gd name="connsiteX19" fmla="*/ 212854 w 385714"/>
                <a:gd name="connsiteY19" fmla="*/ 359322 h 596174"/>
                <a:gd name="connsiteX20" fmla="*/ 212582 w 385714"/>
                <a:gd name="connsiteY20" fmla="*/ 376726 h 596174"/>
                <a:gd name="connsiteX21" fmla="*/ 291374 w 385714"/>
                <a:gd name="connsiteY21" fmla="*/ 518470 h 596174"/>
                <a:gd name="connsiteX22" fmla="*/ 217545 w 385714"/>
                <a:gd name="connsiteY22" fmla="*/ 555385 h 596174"/>
                <a:gd name="connsiteX23" fmla="*/ 138073 w 385714"/>
                <a:gd name="connsiteY23" fmla="*/ 412281 h 596174"/>
                <a:gd name="connsiteX24" fmla="*/ 126244 w 385714"/>
                <a:gd name="connsiteY24" fmla="*/ 403579 h 596174"/>
                <a:gd name="connsiteX25" fmla="*/ 122709 w 385714"/>
                <a:gd name="connsiteY25" fmla="*/ 403239 h 596174"/>
                <a:gd name="connsiteX26" fmla="*/ 111900 w 385714"/>
                <a:gd name="connsiteY26" fmla="*/ 406978 h 596174"/>
                <a:gd name="connsiteX27" fmla="*/ 35011 w 385714"/>
                <a:gd name="connsiteY27" fmla="*/ 467075 h 596174"/>
                <a:gd name="connsiteX28" fmla="*/ 35011 w 385714"/>
                <a:gd name="connsiteY28" fmla="*/ 59858 h 596174"/>
                <a:gd name="connsiteX29" fmla="*/ 325842 w 385714"/>
                <a:gd name="connsiteY29" fmla="*/ 350688 h 596174"/>
                <a:gd name="connsiteX30" fmla="*/ 227878 w 385714"/>
                <a:gd name="connsiteY30" fmla="*/ 350688 h 59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5714" h="596174">
                  <a:moveTo>
                    <a:pt x="380568" y="355787"/>
                  </a:moveTo>
                  <a:lnTo>
                    <a:pt x="29912" y="5132"/>
                  </a:lnTo>
                  <a:cubicBezTo>
                    <a:pt x="24882" y="169"/>
                    <a:pt x="17336" y="-1395"/>
                    <a:pt x="10809" y="1325"/>
                  </a:cubicBezTo>
                  <a:cubicBezTo>
                    <a:pt x="4283" y="4044"/>
                    <a:pt x="0" y="10434"/>
                    <a:pt x="0" y="17505"/>
                  </a:cubicBezTo>
                  <a:lnTo>
                    <a:pt x="0" y="503038"/>
                  </a:lnTo>
                  <a:cubicBezTo>
                    <a:pt x="0" y="509768"/>
                    <a:pt x="3807" y="515819"/>
                    <a:pt x="9857" y="518810"/>
                  </a:cubicBezTo>
                  <a:cubicBezTo>
                    <a:pt x="15908" y="521733"/>
                    <a:pt x="23046" y="520985"/>
                    <a:pt x="28281" y="516906"/>
                  </a:cubicBezTo>
                  <a:lnTo>
                    <a:pt x="117338" y="447292"/>
                  </a:lnTo>
                  <a:lnTo>
                    <a:pt x="195043" y="587133"/>
                  </a:lnTo>
                  <a:cubicBezTo>
                    <a:pt x="198238" y="592911"/>
                    <a:pt x="204220" y="596174"/>
                    <a:pt x="210407" y="596174"/>
                  </a:cubicBezTo>
                  <a:cubicBezTo>
                    <a:pt x="213058" y="596174"/>
                    <a:pt x="215709" y="595562"/>
                    <a:pt x="218293" y="594339"/>
                  </a:cubicBezTo>
                  <a:lnTo>
                    <a:pt x="323462" y="541720"/>
                  </a:lnTo>
                  <a:cubicBezTo>
                    <a:pt x="327745" y="539613"/>
                    <a:pt x="330940" y="535806"/>
                    <a:pt x="332368" y="531251"/>
                  </a:cubicBezTo>
                  <a:cubicBezTo>
                    <a:pt x="333796" y="526628"/>
                    <a:pt x="333252" y="521733"/>
                    <a:pt x="330940" y="517518"/>
                  </a:cubicBezTo>
                  <a:lnTo>
                    <a:pt x="257723" y="385767"/>
                  </a:lnTo>
                  <a:lnTo>
                    <a:pt x="368195" y="385767"/>
                  </a:lnTo>
                  <a:cubicBezTo>
                    <a:pt x="375265" y="385767"/>
                    <a:pt x="381655" y="381485"/>
                    <a:pt x="384375" y="374958"/>
                  </a:cubicBezTo>
                  <a:cubicBezTo>
                    <a:pt x="387094" y="368432"/>
                    <a:pt x="385599" y="360886"/>
                    <a:pt x="380568" y="355855"/>
                  </a:cubicBezTo>
                  <a:close/>
                  <a:moveTo>
                    <a:pt x="227946" y="350688"/>
                  </a:moveTo>
                  <a:cubicBezTo>
                    <a:pt x="221760" y="350688"/>
                    <a:pt x="215981" y="353951"/>
                    <a:pt x="212854" y="359322"/>
                  </a:cubicBezTo>
                  <a:cubicBezTo>
                    <a:pt x="209727" y="364625"/>
                    <a:pt x="209591" y="371287"/>
                    <a:pt x="212582" y="376726"/>
                  </a:cubicBezTo>
                  <a:lnTo>
                    <a:pt x="291374" y="518470"/>
                  </a:lnTo>
                  <a:lnTo>
                    <a:pt x="217545" y="555385"/>
                  </a:lnTo>
                  <a:lnTo>
                    <a:pt x="138073" y="412281"/>
                  </a:lnTo>
                  <a:cubicBezTo>
                    <a:pt x="135558" y="407794"/>
                    <a:pt x="131207" y="404599"/>
                    <a:pt x="126244" y="403579"/>
                  </a:cubicBezTo>
                  <a:cubicBezTo>
                    <a:pt x="125020" y="403307"/>
                    <a:pt x="123865" y="403239"/>
                    <a:pt x="122709" y="403239"/>
                  </a:cubicBezTo>
                  <a:cubicBezTo>
                    <a:pt x="118834" y="403239"/>
                    <a:pt x="115027" y="404531"/>
                    <a:pt x="111900" y="406978"/>
                  </a:cubicBezTo>
                  <a:lnTo>
                    <a:pt x="35011" y="467075"/>
                  </a:lnTo>
                  <a:lnTo>
                    <a:pt x="35011" y="59858"/>
                  </a:lnTo>
                  <a:lnTo>
                    <a:pt x="325842" y="350688"/>
                  </a:lnTo>
                  <a:lnTo>
                    <a:pt x="227878" y="350688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 198">
              <a:extLst>
                <a:ext uri="{FF2B5EF4-FFF2-40B4-BE49-F238E27FC236}">
                  <a16:creationId xmlns:a16="http://schemas.microsoft.com/office/drawing/2014/main" id="{B6983DF4-AD41-6A48-8A08-F23AAFBF4181}"/>
                </a:ext>
              </a:extLst>
            </p:cNvPr>
            <p:cNvSpPr/>
            <p:nvPr/>
          </p:nvSpPr>
          <p:spPr>
            <a:xfrm>
              <a:off x="2546763" y="3169079"/>
              <a:ext cx="35079" cy="140248"/>
            </a:xfrm>
            <a:custGeom>
              <a:avLst/>
              <a:gdLst>
                <a:gd name="connsiteX0" fmla="*/ 17540 w 35079"/>
                <a:gd name="connsiteY0" fmla="*/ 0 h 140248"/>
                <a:gd name="connsiteX1" fmla="*/ 0 w 35079"/>
                <a:gd name="connsiteY1" fmla="*/ 17540 h 140248"/>
                <a:gd name="connsiteX2" fmla="*/ 0 w 35079"/>
                <a:gd name="connsiteY2" fmla="*/ 122709 h 140248"/>
                <a:gd name="connsiteX3" fmla="*/ 17540 w 35079"/>
                <a:gd name="connsiteY3" fmla="*/ 140249 h 140248"/>
                <a:gd name="connsiteX4" fmla="*/ 35079 w 35079"/>
                <a:gd name="connsiteY4" fmla="*/ 122709 h 140248"/>
                <a:gd name="connsiteX5" fmla="*/ 35079 w 35079"/>
                <a:gd name="connsiteY5" fmla="*/ 17540 h 140248"/>
                <a:gd name="connsiteX6" fmla="*/ 17540 w 35079"/>
                <a:gd name="connsiteY6" fmla="*/ 0 h 14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79" h="140248">
                  <a:moveTo>
                    <a:pt x="17540" y="0"/>
                  </a:moveTo>
                  <a:cubicBezTo>
                    <a:pt x="7886" y="0"/>
                    <a:pt x="0" y="7886"/>
                    <a:pt x="0" y="17540"/>
                  </a:cubicBezTo>
                  <a:lnTo>
                    <a:pt x="0" y="122709"/>
                  </a:lnTo>
                  <a:cubicBezTo>
                    <a:pt x="0" y="132363"/>
                    <a:pt x="7886" y="140249"/>
                    <a:pt x="17540" y="140249"/>
                  </a:cubicBezTo>
                  <a:cubicBezTo>
                    <a:pt x="27193" y="140249"/>
                    <a:pt x="35079" y="132363"/>
                    <a:pt x="35079" y="122709"/>
                  </a:cubicBezTo>
                  <a:lnTo>
                    <a:pt x="35079" y="17540"/>
                  </a:lnTo>
                  <a:cubicBezTo>
                    <a:pt x="35079" y="7886"/>
                    <a:pt x="27193" y="0"/>
                    <a:pt x="17540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 199">
              <a:extLst>
                <a:ext uri="{FF2B5EF4-FFF2-40B4-BE49-F238E27FC236}">
                  <a16:creationId xmlns:a16="http://schemas.microsoft.com/office/drawing/2014/main" id="{9BB74B25-ADD7-8B49-91BF-E58390128EA1}"/>
                </a:ext>
              </a:extLst>
            </p:cNvPr>
            <p:cNvSpPr/>
            <p:nvPr/>
          </p:nvSpPr>
          <p:spPr>
            <a:xfrm>
              <a:off x="2301345" y="3414497"/>
              <a:ext cx="140248" cy="35079"/>
            </a:xfrm>
            <a:custGeom>
              <a:avLst/>
              <a:gdLst>
                <a:gd name="connsiteX0" fmla="*/ 122709 w 140248"/>
                <a:gd name="connsiteY0" fmla="*/ 0 h 35079"/>
                <a:gd name="connsiteX1" fmla="*/ 17540 w 140248"/>
                <a:gd name="connsiteY1" fmla="*/ 0 h 35079"/>
                <a:gd name="connsiteX2" fmla="*/ 0 w 140248"/>
                <a:gd name="connsiteY2" fmla="*/ 17540 h 35079"/>
                <a:gd name="connsiteX3" fmla="*/ 17540 w 140248"/>
                <a:gd name="connsiteY3" fmla="*/ 35079 h 35079"/>
                <a:gd name="connsiteX4" fmla="*/ 122709 w 140248"/>
                <a:gd name="connsiteY4" fmla="*/ 35079 h 35079"/>
                <a:gd name="connsiteX5" fmla="*/ 140249 w 140248"/>
                <a:gd name="connsiteY5" fmla="*/ 17540 h 35079"/>
                <a:gd name="connsiteX6" fmla="*/ 122709 w 140248"/>
                <a:gd name="connsiteY6" fmla="*/ 0 h 3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248" h="35079">
                  <a:moveTo>
                    <a:pt x="122709" y="0"/>
                  </a:moveTo>
                  <a:lnTo>
                    <a:pt x="17540" y="0"/>
                  </a:lnTo>
                  <a:cubicBezTo>
                    <a:pt x="7886" y="0"/>
                    <a:pt x="0" y="7886"/>
                    <a:pt x="0" y="17540"/>
                  </a:cubicBezTo>
                  <a:cubicBezTo>
                    <a:pt x="0" y="27193"/>
                    <a:pt x="7886" y="35079"/>
                    <a:pt x="17540" y="35079"/>
                  </a:cubicBezTo>
                  <a:lnTo>
                    <a:pt x="122709" y="35079"/>
                  </a:lnTo>
                  <a:cubicBezTo>
                    <a:pt x="132363" y="35079"/>
                    <a:pt x="140249" y="27193"/>
                    <a:pt x="140249" y="17540"/>
                  </a:cubicBezTo>
                  <a:cubicBezTo>
                    <a:pt x="140249" y="7886"/>
                    <a:pt x="132363" y="0"/>
                    <a:pt x="122709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 200">
              <a:extLst>
                <a:ext uri="{FF2B5EF4-FFF2-40B4-BE49-F238E27FC236}">
                  <a16:creationId xmlns:a16="http://schemas.microsoft.com/office/drawing/2014/main" id="{31DD92D5-66E3-FD43-A5DA-366313FC2B0F}"/>
                </a:ext>
              </a:extLst>
            </p:cNvPr>
            <p:cNvSpPr/>
            <p:nvPr/>
          </p:nvSpPr>
          <p:spPr>
            <a:xfrm>
              <a:off x="2373084" y="3240953"/>
              <a:ext cx="109554" cy="109435"/>
            </a:xfrm>
            <a:custGeom>
              <a:avLst/>
              <a:gdLst>
                <a:gd name="connsiteX0" fmla="*/ 104405 w 109554"/>
                <a:gd name="connsiteY0" fmla="*/ 79523 h 109435"/>
                <a:gd name="connsiteX1" fmla="*/ 29963 w 109554"/>
                <a:gd name="connsiteY1" fmla="*/ 5150 h 109435"/>
                <a:gd name="connsiteX2" fmla="*/ 5150 w 109554"/>
                <a:gd name="connsiteY2" fmla="*/ 5150 h 109435"/>
                <a:gd name="connsiteX3" fmla="*/ 5150 w 109554"/>
                <a:gd name="connsiteY3" fmla="*/ 29963 h 109435"/>
                <a:gd name="connsiteX4" fmla="*/ 79591 w 109554"/>
                <a:gd name="connsiteY4" fmla="*/ 104337 h 109435"/>
                <a:gd name="connsiteX5" fmla="*/ 92032 w 109554"/>
                <a:gd name="connsiteY5" fmla="*/ 109435 h 109435"/>
                <a:gd name="connsiteX6" fmla="*/ 104405 w 109554"/>
                <a:gd name="connsiteY6" fmla="*/ 104337 h 109435"/>
                <a:gd name="connsiteX7" fmla="*/ 104405 w 109554"/>
                <a:gd name="connsiteY7" fmla="*/ 79523 h 10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554" h="109435">
                  <a:moveTo>
                    <a:pt x="104405" y="79523"/>
                  </a:moveTo>
                  <a:lnTo>
                    <a:pt x="29963" y="5150"/>
                  </a:lnTo>
                  <a:cubicBezTo>
                    <a:pt x="23097" y="-1717"/>
                    <a:pt x="12016" y="-1717"/>
                    <a:pt x="5150" y="5150"/>
                  </a:cubicBezTo>
                  <a:cubicBezTo>
                    <a:pt x="-1717" y="12016"/>
                    <a:pt x="-1717" y="23097"/>
                    <a:pt x="5150" y="29963"/>
                  </a:cubicBezTo>
                  <a:lnTo>
                    <a:pt x="79591" y="104337"/>
                  </a:lnTo>
                  <a:cubicBezTo>
                    <a:pt x="83058" y="107736"/>
                    <a:pt x="87545" y="109435"/>
                    <a:pt x="92032" y="109435"/>
                  </a:cubicBezTo>
                  <a:cubicBezTo>
                    <a:pt x="96519" y="109435"/>
                    <a:pt x="101005" y="107736"/>
                    <a:pt x="104405" y="104337"/>
                  </a:cubicBezTo>
                  <a:cubicBezTo>
                    <a:pt x="111271" y="97470"/>
                    <a:pt x="111271" y="86389"/>
                    <a:pt x="104405" y="79523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 201">
              <a:extLst>
                <a:ext uri="{FF2B5EF4-FFF2-40B4-BE49-F238E27FC236}">
                  <a16:creationId xmlns:a16="http://schemas.microsoft.com/office/drawing/2014/main" id="{C53AD5CC-D451-164C-BB94-6016481A39C7}"/>
                </a:ext>
              </a:extLst>
            </p:cNvPr>
            <p:cNvSpPr/>
            <p:nvPr/>
          </p:nvSpPr>
          <p:spPr>
            <a:xfrm>
              <a:off x="2645899" y="3240953"/>
              <a:ext cx="109622" cy="109435"/>
            </a:xfrm>
            <a:custGeom>
              <a:avLst/>
              <a:gdLst>
                <a:gd name="connsiteX0" fmla="*/ 104405 w 109622"/>
                <a:gd name="connsiteY0" fmla="*/ 5150 h 109435"/>
                <a:gd name="connsiteX1" fmla="*/ 79591 w 109622"/>
                <a:gd name="connsiteY1" fmla="*/ 5150 h 109435"/>
                <a:gd name="connsiteX2" fmla="*/ 5150 w 109622"/>
                <a:gd name="connsiteY2" fmla="*/ 79523 h 109435"/>
                <a:gd name="connsiteX3" fmla="*/ 5150 w 109622"/>
                <a:gd name="connsiteY3" fmla="*/ 104337 h 109435"/>
                <a:gd name="connsiteX4" fmla="*/ 17591 w 109622"/>
                <a:gd name="connsiteY4" fmla="*/ 109435 h 109435"/>
                <a:gd name="connsiteX5" fmla="*/ 30031 w 109622"/>
                <a:gd name="connsiteY5" fmla="*/ 104337 h 109435"/>
                <a:gd name="connsiteX6" fmla="*/ 104473 w 109622"/>
                <a:gd name="connsiteY6" fmla="*/ 29963 h 109435"/>
                <a:gd name="connsiteX7" fmla="*/ 104473 w 109622"/>
                <a:gd name="connsiteY7" fmla="*/ 5150 h 10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622" h="109435">
                  <a:moveTo>
                    <a:pt x="104405" y="5150"/>
                  </a:moveTo>
                  <a:cubicBezTo>
                    <a:pt x="97538" y="-1717"/>
                    <a:pt x="86457" y="-1717"/>
                    <a:pt x="79591" y="5150"/>
                  </a:cubicBezTo>
                  <a:lnTo>
                    <a:pt x="5150" y="79523"/>
                  </a:lnTo>
                  <a:cubicBezTo>
                    <a:pt x="-1717" y="86389"/>
                    <a:pt x="-1717" y="97470"/>
                    <a:pt x="5150" y="104337"/>
                  </a:cubicBezTo>
                  <a:cubicBezTo>
                    <a:pt x="8617" y="107736"/>
                    <a:pt x="13104" y="109435"/>
                    <a:pt x="17591" y="109435"/>
                  </a:cubicBezTo>
                  <a:cubicBezTo>
                    <a:pt x="22077" y="109435"/>
                    <a:pt x="26564" y="107736"/>
                    <a:pt x="30031" y="104337"/>
                  </a:cubicBezTo>
                  <a:lnTo>
                    <a:pt x="104473" y="29963"/>
                  </a:lnTo>
                  <a:cubicBezTo>
                    <a:pt x="111339" y="23097"/>
                    <a:pt x="111339" y="12016"/>
                    <a:pt x="104473" y="515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03" name="Graphique 79">
            <a:extLst>
              <a:ext uri="{FF2B5EF4-FFF2-40B4-BE49-F238E27FC236}">
                <a16:creationId xmlns:a16="http://schemas.microsoft.com/office/drawing/2014/main" id="{D7C7CCEA-B36F-C449-89B8-CC251A9BD0A8}"/>
              </a:ext>
            </a:extLst>
          </p:cNvPr>
          <p:cNvGrpSpPr/>
          <p:nvPr/>
        </p:nvGrpSpPr>
        <p:grpSpPr>
          <a:xfrm>
            <a:off x="757128" y="1384123"/>
            <a:ext cx="1162506" cy="1162506"/>
            <a:chOff x="757128" y="1384123"/>
            <a:chExt cx="1162506" cy="1162506"/>
          </a:xfrm>
        </p:grpSpPr>
        <p:sp>
          <p:nvSpPr>
            <p:cNvPr id="204" name="Forme libre 203">
              <a:extLst>
                <a:ext uri="{FF2B5EF4-FFF2-40B4-BE49-F238E27FC236}">
                  <a16:creationId xmlns:a16="http://schemas.microsoft.com/office/drawing/2014/main" id="{E01D1DFF-4CD3-5C49-9F66-215CD39A5C57}"/>
                </a:ext>
              </a:extLst>
            </p:cNvPr>
            <p:cNvSpPr/>
            <p:nvPr/>
          </p:nvSpPr>
          <p:spPr>
            <a:xfrm>
              <a:off x="1096906" y="1961772"/>
              <a:ext cx="443519" cy="30320"/>
            </a:xfrm>
            <a:custGeom>
              <a:avLst/>
              <a:gdLst>
                <a:gd name="connsiteX0" fmla="*/ 428360 w 443519"/>
                <a:gd name="connsiteY0" fmla="*/ 0 h 30320"/>
                <a:gd name="connsiteX1" fmla="*/ 15160 w 443519"/>
                <a:gd name="connsiteY1" fmla="*/ 0 h 30320"/>
                <a:gd name="connsiteX2" fmla="*/ 0 w 443519"/>
                <a:gd name="connsiteY2" fmla="*/ 15160 h 30320"/>
                <a:gd name="connsiteX3" fmla="*/ 15160 w 443519"/>
                <a:gd name="connsiteY3" fmla="*/ 30320 h 30320"/>
                <a:gd name="connsiteX4" fmla="*/ 428360 w 443519"/>
                <a:gd name="connsiteY4" fmla="*/ 30320 h 30320"/>
                <a:gd name="connsiteX5" fmla="*/ 443520 w 443519"/>
                <a:gd name="connsiteY5" fmla="*/ 15160 h 30320"/>
                <a:gd name="connsiteX6" fmla="*/ 428360 w 443519"/>
                <a:gd name="connsiteY6" fmla="*/ 0 h 3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519" h="30320">
                  <a:moveTo>
                    <a:pt x="428360" y="0"/>
                  </a:moveTo>
                  <a:lnTo>
                    <a:pt x="15160" y="0"/>
                  </a:lnTo>
                  <a:cubicBezTo>
                    <a:pt x="6798" y="0"/>
                    <a:pt x="0" y="6798"/>
                    <a:pt x="0" y="15160"/>
                  </a:cubicBezTo>
                  <a:cubicBezTo>
                    <a:pt x="0" y="23522"/>
                    <a:pt x="6798" y="30320"/>
                    <a:pt x="15160" y="30320"/>
                  </a:cubicBezTo>
                  <a:lnTo>
                    <a:pt x="428360" y="30320"/>
                  </a:lnTo>
                  <a:cubicBezTo>
                    <a:pt x="436722" y="30320"/>
                    <a:pt x="443520" y="23522"/>
                    <a:pt x="443520" y="15160"/>
                  </a:cubicBezTo>
                  <a:cubicBezTo>
                    <a:pt x="443520" y="6798"/>
                    <a:pt x="436722" y="0"/>
                    <a:pt x="428360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 204">
              <a:extLst>
                <a:ext uri="{FF2B5EF4-FFF2-40B4-BE49-F238E27FC236}">
                  <a16:creationId xmlns:a16="http://schemas.microsoft.com/office/drawing/2014/main" id="{83859BC7-3917-C340-9770-0F538E74BAAB}"/>
                </a:ext>
              </a:extLst>
            </p:cNvPr>
            <p:cNvSpPr/>
            <p:nvPr/>
          </p:nvSpPr>
          <p:spPr>
            <a:xfrm>
              <a:off x="1096906" y="1835052"/>
              <a:ext cx="443519" cy="30320"/>
            </a:xfrm>
            <a:custGeom>
              <a:avLst/>
              <a:gdLst>
                <a:gd name="connsiteX0" fmla="*/ 428360 w 443519"/>
                <a:gd name="connsiteY0" fmla="*/ 0 h 30320"/>
                <a:gd name="connsiteX1" fmla="*/ 15160 w 443519"/>
                <a:gd name="connsiteY1" fmla="*/ 0 h 30320"/>
                <a:gd name="connsiteX2" fmla="*/ 0 w 443519"/>
                <a:gd name="connsiteY2" fmla="*/ 15160 h 30320"/>
                <a:gd name="connsiteX3" fmla="*/ 15160 w 443519"/>
                <a:gd name="connsiteY3" fmla="*/ 30320 h 30320"/>
                <a:gd name="connsiteX4" fmla="*/ 428360 w 443519"/>
                <a:gd name="connsiteY4" fmla="*/ 30320 h 30320"/>
                <a:gd name="connsiteX5" fmla="*/ 443520 w 443519"/>
                <a:gd name="connsiteY5" fmla="*/ 15160 h 30320"/>
                <a:gd name="connsiteX6" fmla="*/ 428360 w 443519"/>
                <a:gd name="connsiteY6" fmla="*/ 0 h 3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519" h="30320">
                  <a:moveTo>
                    <a:pt x="428360" y="0"/>
                  </a:moveTo>
                  <a:lnTo>
                    <a:pt x="15160" y="0"/>
                  </a:lnTo>
                  <a:cubicBezTo>
                    <a:pt x="6798" y="0"/>
                    <a:pt x="0" y="6798"/>
                    <a:pt x="0" y="15160"/>
                  </a:cubicBezTo>
                  <a:cubicBezTo>
                    <a:pt x="0" y="23522"/>
                    <a:pt x="6798" y="30320"/>
                    <a:pt x="15160" y="30320"/>
                  </a:cubicBezTo>
                  <a:lnTo>
                    <a:pt x="428360" y="30320"/>
                  </a:lnTo>
                  <a:cubicBezTo>
                    <a:pt x="436722" y="30320"/>
                    <a:pt x="443520" y="23522"/>
                    <a:pt x="443520" y="15160"/>
                  </a:cubicBezTo>
                  <a:cubicBezTo>
                    <a:pt x="443520" y="6798"/>
                    <a:pt x="436722" y="0"/>
                    <a:pt x="428360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 205">
              <a:extLst>
                <a:ext uri="{FF2B5EF4-FFF2-40B4-BE49-F238E27FC236}">
                  <a16:creationId xmlns:a16="http://schemas.microsoft.com/office/drawing/2014/main" id="{F720EC16-BFB1-094A-B4E3-2780D0F78D8A}"/>
                </a:ext>
              </a:extLst>
            </p:cNvPr>
            <p:cNvSpPr/>
            <p:nvPr/>
          </p:nvSpPr>
          <p:spPr>
            <a:xfrm>
              <a:off x="1293852" y="1690589"/>
              <a:ext cx="234268" cy="30320"/>
            </a:xfrm>
            <a:custGeom>
              <a:avLst/>
              <a:gdLst>
                <a:gd name="connsiteX0" fmla="*/ 234269 w 234268"/>
                <a:gd name="connsiteY0" fmla="*/ 15160 h 30320"/>
                <a:gd name="connsiteX1" fmla="*/ 219109 w 234268"/>
                <a:gd name="connsiteY1" fmla="*/ 0 h 30320"/>
                <a:gd name="connsiteX2" fmla="*/ 0 w 234268"/>
                <a:gd name="connsiteY2" fmla="*/ 0 h 30320"/>
                <a:gd name="connsiteX3" fmla="*/ 0 w 234268"/>
                <a:gd name="connsiteY3" fmla="*/ 30320 h 30320"/>
                <a:gd name="connsiteX4" fmla="*/ 219109 w 234268"/>
                <a:gd name="connsiteY4" fmla="*/ 30320 h 30320"/>
                <a:gd name="connsiteX5" fmla="*/ 234269 w 234268"/>
                <a:gd name="connsiteY5" fmla="*/ 15160 h 3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268" h="30320">
                  <a:moveTo>
                    <a:pt x="234269" y="15160"/>
                  </a:moveTo>
                  <a:cubicBezTo>
                    <a:pt x="234269" y="6798"/>
                    <a:pt x="227471" y="0"/>
                    <a:pt x="219109" y="0"/>
                  </a:cubicBezTo>
                  <a:lnTo>
                    <a:pt x="0" y="0"/>
                  </a:lnTo>
                  <a:lnTo>
                    <a:pt x="0" y="30320"/>
                  </a:lnTo>
                  <a:lnTo>
                    <a:pt x="219109" y="30320"/>
                  </a:lnTo>
                  <a:cubicBezTo>
                    <a:pt x="227471" y="30320"/>
                    <a:pt x="234269" y="23522"/>
                    <a:pt x="234269" y="1516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 206">
              <a:extLst>
                <a:ext uri="{FF2B5EF4-FFF2-40B4-BE49-F238E27FC236}">
                  <a16:creationId xmlns:a16="http://schemas.microsoft.com/office/drawing/2014/main" id="{3FED2CE7-0C05-5542-B897-7C500C6EEC9E}"/>
                </a:ext>
              </a:extLst>
            </p:cNvPr>
            <p:cNvSpPr/>
            <p:nvPr/>
          </p:nvSpPr>
          <p:spPr>
            <a:xfrm>
              <a:off x="970797" y="1531781"/>
              <a:ext cx="694172" cy="496818"/>
            </a:xfrm>
            <a:custGeom>
              <a:avLst/>
              <a:gdLst>
                <a:gd name="connsiteX0" fmla="*/ 1564 w 694172"/>
                <a:gd name="connsiteY0" fmla="*/ 231821 h 496818"/>
                <a:gd name="connsiteX1" fmla="*/ 1564 w 694172"/>
                <a:gd name="connsiteY1" fmla="*/ 496818 h 496818"/>
                <a:gd name="connsiteX2" fmla="*/ 31884 w 694172"/>
                <a:gd name="connsiteY2" fmla="*/ 496818 h 496818"/>
                <a:gd name="connsiteX3" fmla="*/ 31884 w 694172"/>
                <a:gd name="connsiteY3" fmla="*/ 246914 h 496818"/>
                <a:gd name="connsiteX4" fmla="*/ 224819 w 694172"/>
                <a:gd name="connsiteY4" fmla="*/ 246914 h 496818"/>
                <a:gd name="connsiteX5" fmla="*/ 239979 w 694172"/>
                <a:gd name="connsiteY5" fmla="*/ 231753 h 496818"/>
                <a:gd name="connsiteX6" fmla="*/ 239979 w 694172"/>
                <a:gd name="connsiteY6" fmla="*/ 30184 h 496818"/>
                <a:gd name="connsiteX7" fmla="*/ 663852 w 694172"/>
                <a:gd name="connsiteY7" fmla="*/ 30184 h 496818"/>
                <a:gd name="connsiteX8" fmla="*/ 663852 w 694172"/>
                <a:gd name="connsiteY8" fmla="*/ 496750 h 496818"/>
                <a:gd name="connsiteX9" fmla="*/ 694172 w 694172"/>
                <a:gd name="connsiteY9" fmla="*/ 496750 h 496818"/>
                <a:gd name="connsiteX10" fmla="*/ 694172 w 694172"/>
                <a:gd name="connsiteY10" fmla="*/ 15160 h 496818"/>
                <a:gd name="connsiteX11" fmla="*/ 679012 w 694172"/>
                <a:gd name="connsiteY11" fmla="*/ 0 h 496818"/>
                <a:gd name="connsiteX12" fmla="*/ 233453 w 694172"/>
                <a:gd name="connsiteY12" fmla="*/ 0 h 496818"/>
                <a:gd name="connsiteX13" fmla="*/ 229714 w 694172"/>
                <a:gd name="connsiteY13" fmla="*/ 544 h 496818"/>
                <a:gd name="connsiteX14" fmla="*/ 228898 w 694172"/>
                <a:gd name="connsiteY14" fmla="*/ 748 h 496818"/>
                <a:gd name="connsiteX15" fmla="*/ 228082 w 694172"/>
                <a:gd name="connsiteY15" fmla="*/ 544 h 496818"/>
                <a:gd name="connsiteX16" fmla="*/ 213942 w 694172"/>
                <a:gd name="connsiteY16" fmla="*/ 4623 h 496818"/>
                <a:gd name="connsiteX17" fmla="*/ 6118 w 694172"/>
                <a:gd name="connsiteY17" fmla="*/ 221080 h 496818"/>
                <a:gd name="connsiteX18" fmla="*/ 3603 w 694172"/>
                <a:gd name="connsiteY18" fmla="*/ 224547 h 496818"/>
                <a:gd name="connsiteX19" fmla="*/ 0 w 694172"/>
                <a:gd name="connsiteY19" fmla="*/ 223799 h 496818"/>
                <a:gd name="connsiteX20" fmla="*/ 3127 w 694172"/>
                <a:gd name="connsiteY20" fmla="*/ 225295 h 496818"/>
                <a:gd name="connsiteX21" fmla="*/ 1904 w 694172"/>
                <a:gd name="connsiteY21" fmla="*/ 228966 h 496818"/>
                <a:gd name="connsiteX22" fmla="*/ 1632 w 694172"/>
                <a:gd name="connsiteY22" fmla="*/ 231821 h 496818"/>
                <a:gd name="connsiteX23" fmla="*/ 209659 w 694172"/>
                <a:gd name="connsiteY23" fmla="*/ 52755 h 496818"/>
                <a:gd name="connsiteX24" fmla="*/ 209659 w 694172"/>
                <a:gd name="connsiteY24" fmla="*/ 216661 h 496818"/>
                <a:gd name="connsiteX25" fmla="*/ 52279 w 694172"/>
                <a:gd name="connsiteY25" fmla="*/ 216661 h 496818"/>
                <a:gd name="connsiteX26" fmla="*/ 209659 w 694172"/>
                <a:gd name="connsiteY26" fmla="*/ 52755 h 49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4172" h="496818">
                  <a:moveTo>
                    <a:pt x="1564" y="231821"/>
                  </a:moveTo>
                  <a:lnTo>
                    <a:pt x="1564" y="496818"/>
                  </a:lnTo>
                  <a:lnTo>
                    <a:pt x="31884" y="496818"/>
                  </a:lnTo>
                  <a:lnTo>
                    <a:pt x="31884" y="246914"/>
                  </a:lnTo>
                  <a:lnTo>
                    <a:pt x="224819" y="246914"/>
                  </a:lnTo>
                  <a:cubicBezTo>
                    <a:pt x="233181" y="246914"/>
                    <a:pt x="239979" y="240115"/>
                    <a:pt x="239979" y="231753"/>
                  </a:cubicBezTo>
                  <a:lnTo>
                    <a:pt x="239979" y="30184"/>
                  </a:lnTo>
                  <a:lnTo>
                    <a:pt x="663852" y="30184"/>
                  </a:lnTo>
                  <a:lnTo>
                    <a:pt x="663852" y="496750"/>
                  </a:lnTo>
                  <a:lnTo>
                    <a:pt x="694172" y="496750"/>
                  </a:lnTo>
                  <a:lnTo>
                    <a:pt x="694172" y="15160"/>
                  </a:lnTo>
                  <a:cubicBezTo>
                    <a:pt x="694172" y="6798"/>
                    <a:pt x="687374" y="0"/>
                    <a:pt x="679012" y="0"/>
                  </a:cubicBezTo>
                  <a:lnTo>
                    <a:pt x="233453" y="0"/>
                  </a:lnTo>
                  <a:cubicBezTo>
                    <a:pt x="232297" y="0"/>
                    <a:pt x="231142" y="204"/>
                    <a:pt x="229714" y="544"/>
                  </a:cubicBezTo>
                  <a:lnTo>
                    <a:pt x="228898" y="748"/>
                  </a:lnTo>
                  <a:lnTo>
                    <a:pt x="228082" y="544"/>
                  </a:lnTo>
                  <a:cubicBezTo>
                    <a:pt x="222780" y="-612"/>
                    <a:pt x="217477" y="884"/>
                    <a:pt x="213942" y="4623"/>
                  </a:cubicBezTo>
                  <a:lnTo>
                    <a:pt x="6118" y="221080"/>
                  </a:lnTo>
                  <a:cubicBezTo>
                    <a:pt x="4895" y="222440"/>
                    <a:pt x="4215" y="223392"/>
                    <a:pt x="3603" y="224547"/>
                  </a:cubicBezTo>
                  <a:lnTo>
                    <a:pt x="0" y="223799"/>
                  </a:lnTo>
                  <a:lnTo>
                    <a:pt x="3127" y="225295"/>
                  </a:lnTo>
                  <a:cubicBezTo>
                    <a:pt x="2515" y="226587"/>
                    <a:pt x="2107" y="227742"/>
                    <a:pt x="1904" y="228966"/>
                  </a:cubicBezTo>
                  <a:cubicBezTo>
                    <a:pt x="1768" y="230394"/>
                    <a:pt x="1632" y="231074"/>
                    <a:pt x="1632" y="231821"/>
                  </a:cubicBezTo>
                  <a:close/>
                  <a:moveTo>
                    <a:pt x="209659" y="52755"/>
                  </a:moveTo>
                  <a:lnTo>
                    <a:pt x="209659" y="216661"/>
                  </a:lnTo>
                  <a:lnTo>
                    <a:pt x="52279" y="216661"/>
                  </a:lnTo>
                  <a:lnTo>
                    <a:pt x="209659" y="52755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 207">
              <a:extLst>
                <a:ext uri="{FF2B5EF4-FFF2-40B4-BE49-F238E27FC236}">
                  <a16:creationId xmlns:a16="http://schemas.microsoft.com/office/drawing/2014/main" id="{883BB42F-28A0-D14B-A8E4-44C7CF1FACF3}"/>
                </a:ext>
              </a:extLst>
            </p:cNvPr>
            <p:cNvSpPr/>
            <p:nvPr/>
          </p:nvSpPr>
          <p:spPr>
            <a:xfrm>
              <a:off x="972361" y="2255322"/>
              <a:ext cx="692608" cy="174307"/>
            </a:xfrm>
            <a:custGeom>
              <a:avLst/>
              <a:gdLst>
                <a:gd name="connsiteX0" fmla="*/ 662289 w 692608"/>
                <a:gd name="connsiteY0" fmla="*/ 0 h 174307"/>
                <a:gd name="connsiteX1" fmla="*/ 662289 w 692608"/>
                <a:gd name="connsiteY1" fmla="*/ 143988 h 174307"/>
                <a:gd name="connsiteX2" fmla="*/ 30320 w 692608"/>
                <a:gd name="connsiteY2" fmla="*/ 143988 h 174307"/>
                <a:gd name="connsiteX3" fmla="*/ 30320 w 692608"/>
                <a:gd name="connsiteY3" fmla="*/ 0 h 174307"/>
                <a:gd name="connsiteX4" fmla="*/ 0 w 692608"/>
                <a:gd name="connsiteY4" fmla="*/ 0 h 174307"/>
                <a:gd name="connsiteX5" fmla="*/ 0 w 692608"/>
                <a:gd name="connsiteY5" fmla="*/ 159148 h 174307"/>
                <a:gd name="connsiteX6" fmla="*/ 15160 w 692608"/>
                <a:gd name="connsiteY6" fmla="*/ 174308 h 174307"/>
                <a:gd name="connsiteX7" fmla="*/ 677449 w 692608"/>
                <a:gd name="connsiteY7" fmla="*/ 174308 h 174307"/>
                <a:gd name="connsiteX8" fmla="*/ 692609 w 692608"/>
                <a:gd name="connsiteY8" fmla="*/ 159148 h 174307"/>
                <a:gd name="connsiteX9" fmla="*/ 692609 w 692608"/>
                <a:gd name="connsiteY9" fmla="*/ 0 h 174307"/>
                <a:gd name="connsiteX10" fmla="*/ 662289 w 692608"/>
                <a:gd name="connsiteY10" fmla="*/ 0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2608" h="174307">
                  <a:moveTo>
                    <a:pt x="662289" y="0"/>
                  </a:moveTo>
                  <a:lnTo>
                    <a:pt x="662289" y="143988"/>
                  </a:lnTo>
                  <a:lnTo>
                    <a:pt x="30320" y="143988"/>
                  </a:lnTo>
                  <a:lnTo>
                    <a:pt x="30320" y="0"/>
                  </a:lnTo>
                  <a:lnTo>
                    <a:pt x="0" y="0"/>
                  </a:lnTo>
                  <a:lnTo>
                    <a:pt x="0" y="159148"/>
                  </a:lnTo>
                  <a:cubicBezTo>
                    <a:pt x="0" y="167510"/>
                    <a:pt x="6798" y="174308"/>
                    <a:pt x="15160" y="174308"/>
                  </a:cubicBezTo>
                  <a:lnTo>
                    <a:pt x="677449" y="174308"/>
                  </a:lnTo>
                  <a:cubicBezTo>
                    <a:pt x="685811" y="174308"/>
                    <a:pt x="692609" y="167510"/>
                    <a:pt x="692609" y="159148"/>
                  </a:cubicBezTo>
                  <a:lnTo>
                    <a:pt x="692609" y="0"/>
                  </a:lnTo>
                  <a:lnTo>
                    <a:pt x="662289" y="0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 208">
              <a:extLst>
                <a:ext uri="{FF2B5EF4-FFF2-40B4-BE49-F238E27FC236}">
                  <a16:creationId xmlns:a16="http://schemas.microsoft.com/office/drawing/2014/main" id="{5C885D2F-B9AB-6C48-8782-31011E62AB54}"/>
                </a:ext>
              </a:extLst>
            </p:cNvPr>
            <p:cNvSpPr/>
            <p:nvPr/>
          </p:nvSpPr>
          <p:spPr>
            <a:xfrm>
              <a:off x="873446" y="2082170"/>
              <a:ext cx="881057" cy="119513"/>
            </a:xfrm>
            <a:custGeom>
              <a:avLst/>
              <a:gdLst>
                <a:gd name="connsiteX0" fmla="*/ 865965 w 881057"/>
                <a:gd name="connsiteY0" fmla="*/ 68 h 119513"/>
                <a:gd name="connsiteX1" fmla="*/ 84503 w 881057"/>
                <a:gd name="connsiteY1" fmla="*/ 68 h 119513"/>
                <a:gd name="connsiteX2" fmla="*/ 76413 w 881057"/>
                <a:gd name="connsiteY2" fmla="*/ 2379 h 119513"/>
                <a:gd name="connsiteX3" fmla="*/ 7070 w 881057"/>
                <a:gd name="connsiteY3" fmla="*/ 45956 h 119513"/>
                <a:gd name="connsiteX4" fmla="*/ 0 w 881057"/>
                <a:gd name="connsiteY4" fmla="*/ 58669 h 119513"/>
                <a:gd name="connsiteX5" fmla="*/ 6798 w 881057"/>
                <a:gd name="connsiteY5" fmla="*/ 71450 h 119513"/>
                <a:gd name="connsiteX6" fmla="*/ 76141 w 881057"/>
                <a:gd name="connsiteY6" fmla="*/ 117066 h 119513"/>
                <a:gd name="connsiteX7" fmla="*/ 84435 w 881057"/>
                <a:gd name="connsiteY7" fmla="*/ 119514 h 119513"/>
                <a:gd name="connsiteX8" fmla="*/ 865897 w 881057"/>
                <a:gd name="connsiteY8" fmla="*/ 119514 h 119513"/>
                <a:gd name="connsiteX9" fmla="*/ 881057 w 881057"/>
                <a:gd name="connsiteY9" fmla="*/ 104354 h 119513"/>
                <a:gd name="connsiteX10" fmla="*/ 881057 w 881057"/>
                <a:gd name="connsiteY10" fmla="*/ 15160 h 119513"/>
                <a:gd name="connsiteX11" fmla="*/ 865897 w 881057"/>
                <a:gd name="connsiteY11" fmla="*/ 0 h 119513"/>
                <a:gd name="connsiteX12" fmla="*/ 168189 w 881057"/>
                <a:gd name="connsiteY12" fmla="*/ 89261 h 119513"/>
                <a:gd name="connsiteX13" fmla="*/ 88989 w 881057"/>
                <a:gd name="connsiteY13" fmla="*/ 89261 h 119513"/>
                <a:gd name="connsiteX14" fmla="*/ 43101 w 881057"/>
                <a:gd name="connsiteY14" fmla="*/ 59077 h 119513"/>
                <a:gd name="connsiteX15" fmla="*/ 88854 w 881057"/>
                <a:gd name="connsiteY15" fmla="*/ 30320 h 119513"/>
                <a:gd name="connsiteX16" fmla="*/ 168257 w 881057"/>
                <a:gd name="connsiteY16" fmla="*/ 30320 h 119513"/>
                <a:gd name="connsiteX17" fmla="*/ 168257 w 881057"/>
                <a:gd name="connsiteY17" fmla="*/ 89261 h 119513"/>
                <a:gd name="connsiteX18" fmla="*/ 717695 w 881057"/>
                <a:gd name="connsiteY18" fmla="*/ 89261 h 119513"/>
                <a:gd name="connsiteX19" fmla="*/ 198510 w 881057"/>
                <a:gd name="connsiteY19" fmla="*/ 89261 h 119513"/>
                <a:gd name="connsiteX20" fmla="*/ 198510 w 881057"/>
                <a:gd name="connsiteY20" fmla="*/ 30320 h 119513"/>
                <a:gd name="connsiteX21" fmla="*/ 717695 w 881057"/>
                <a:gd name="connsiteY21" fmla="*/ 30320 h 119513"/>
                <a:gd name="connsiteX22" fmla="*/ 717695 w 881057"/>
                <a:gd name="connsiteY22" fmla="*/ 89261 h 119513"/>
                <a:gd name="connsiteX23" fmla="*/ 850805 w 881057"/>
                <a:gd name="connsiteY23" fmla="*/ 89261 h 119513"/>
                <a:gd name="connsiteX24" fmla="*/ 747947 w 881057"/>
                <a:gd name="connsiteY24" fmla="*/ 89261 h 119513"/>
                <a:gd name="connsiteX25" fmla="*/ 747947 w 881057"/>
                <a:gd name="connsiteY25" fmla="*/ 30320 h 119513"/>
                <a:gd name="connsiteX26" fmla="*/ 850805 w 881057"/>
                <a:gd name="connsiteY26" fmla="*/ 30320 h 119513"/>
                <a:gd name="connsiteX27" fmla="*/ 850805 w 881057"/>
                <a:gd name="connsiteY27" fmla="*/ 89261 h 11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81057" h="119513">
                  <a:moveTo>
                    <a:pt x="865965" y="68"/>
                  </a:moveTo>
                  <a:lnTo>
                    <a:pt x="84503" y="68"/>
                  </a:lnTo>
                  <a:cubicBezTo>
                    <a:pt x="81647" y="68"/>
                    <a:pt x="78860" y="884"/>
                    <a:pt x="76413" y="2379"/>
                  </a:cubicBezTo>
                  <a:lnTo>
                    <a:pt x="7070" y="45956"/>
                  </a:lnTo>
                  <a:cubicBezTo>
                    <a:pt x="2719" y="48744"/>
                    <a:pt x="0" y="53434"/>
                    <a:pt x="0" y="58669"/>
                  </a:cubicBezTo>
                  <a:cubicBezTo>
                    <a:pt x="0" y="63836"/>
                    <a:pt x="2515" y="68663"/>
                    <a:pt x="6798" y="71450"/>
                  </a:cubicBezTo>
                  <a:lnTo>
                    <a:pt x="76141" y="117066"/>
                  </a:lnTo>
                  <a:cubicBezTo>
                    <a:pt x="78588" y="118698"/>
                    <a:pt x="81511" y="119514"/>
                    <a:pt x="84435" y="119514"/>
                  </a:cubicBezTo>
                  <a:lnTo>
                    <a:pt x="865897" y="119514"/>
                  </a:lnTo>
                  <a:cubicBezTo>
                    <a:pt x="874259" y="119514"/>
                    <a:pt x="881057" y="112716"/>
                    <a:pt x="881057" y="104354"/>
                  </a:cubicBezTo>
                  <a:lnTo>
                    <a:pt x="881057" y="15160"/>
                  </a:lnTo>
                  <a:cubicBezTo>
                    <a:pt x="881057" y="6798"/>
                    <a:pt x="874259" y="0"/>
                    <a:pt x="865897" y="0"/>
                  </a:cubicBezTo>
                  <a:close/>
                  <a:moveTo>
                    <a:pt x="168189" y="89261"/>
                  </a:moveTo>
                  <a:lnTo>
                    <a:pt x="88989" y="89261"/>
                  </a:lnTo>
                  <a:lnTo>
                    <a:pt x="43101" y="59077"/>
                  </a:lnTo>
                  <a:lnTo>
                    <a:pt x="88854" y="30320"/>
                  </a:lnTo>
                  <a:lnTo>
                    <a:pt x="168257" y="30320"/>
                  </a:lnTo>
                  <a:lnTo>
                    <a:pt x="168257" y="89261"/>
                  </a:lnTo>
                  <a:close/>
                  <a:moveTo>
                    <a:pt x="717695" y="89261"/>
                  </a:moveTo>
                  <a:lnTo>
                    <a:pt x="198510" y="89261"/>
                  </a:lnTo>
                  <a:lnTo>
                    <a:pt x="198510" y="30320"/>
                  </a:lnTo>
                  <a:lnTo>
                    <a:pt x="717695" y="30320"/>
                  </a:lnTo>
                  <a:lnTo>
                    <a:pt x="717695" y="89261"/>
                  </a:lnTo>
                  <a:close/>
                  <a:moveTo>
                    <a:pt x="850805" y="89261"/>
                  </a:moveTo>
                  <a:lnTo>
                    <a:pt x="747947" y="89261"/>
                  </a:lnTo>
                  <a:lnTo>
                    <a:pt x="747947" y="30320"/>
                  </a:lnTo>
                  <a:lnTo>
                    <a:pt x="850805" y="30320"/>
                  </a:lnTo>
                  <a:lnTo>
                    <a:pt x="850805" y="89261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 209">
              <a:extLst>
                <a:ext uri="{FF2B5EF4-FFF2-40B4-BE49-F238E27FC236}">
                  <a16:creationId xmlns:a16="http://schemas.microsoft.com/office/drawing/2014/main" id="{7C1E52D1-DD2C-1E45-9635-F04413ACEE4C}"/>
                </a:ext>
              </a:extLst>
            </p:cNvPr>
            <p:cNvSpPr/>
            <p:nvPr/>
          </p:nvSpPr>
          <p:spPr>
            <a:xfrm>
              <a:off x="1267882" y="2283739"/>
              <a:ext cx="278865" cy="48947"/>
            </a:xfrm>
            <a:custGeom>
              <a:avLst/>
              <a:gdLst>
                <a:gd name="connsiteX0" fmla="*/ 229782 w 278865"/>
                <a:gd name="connsiteY0" fmla="*/ 36575 h 48947"/>
                <a:gd name="connsiteX1" fmla="*/ 263705 w 278865"/>
                <a:gd name="connsiteY1" fmla="*/ 48948 h 48947"/>
                <a:gd name="connsiteX2" fmla="*/ 278866 w 278865"/>
                <a:gd name="connsiteY2" fmla="*/ 33787 h 48947"/>
                <a:gd name="connsiteX3" fmla="*/ 263705 w 278865"/>
                <a:gd name="connsiteY3" fmla="*/ 18627 h 48947"/>
                <a:gd name="connsiteX4" fmla="*/ 247933 w 278865"/>
                <a:gd name="connsiteY4" fmla="*/ 12305 h 48947"/>
                <a:gd name="connsiteX5" fmla="*/ 213942 w 278865"/>
                <a:gd name="connsiteY5" fmla="*/ 0 h 48947"/>
                <a:gd name="connsiteX6" fmla="*/ 180019 w 278865"/>
                <a:gd name="connsiteY6" fmla="*/ 12305 h 48947"/>
                <a:gd name="connsiteX7" fmla="*/ 164246 w 278865"/>
                <a:gd name="connsiteY7" fmla="*/ 18627 h 48947"/>
                <a:gd name="connsiteX8" fmla="*/ 148474 w 278865"/>
                <a:gd name="connsiteY8" fmla="*/ 12373 h 48947"/>
                <a:gd name="connsiteX9" fmla="*/ 114551 w 278865"/>
                <a:gd name="connsiteY9" fmla="*/ 0 h 48947"/>
                <a:gd name="connsiteX10" fmla="*/ 80628 w 278865"/>
                <a:gd name="connsiteY10" fmla="*/ 12373 h 48947"/>
                <a:gd name="connsiteX11" fmla="*/ 64856 w 278865"/>
                <a:gd name="connsiteY11" fmla="*/ 18627 h 48947"/>
                <a:gd name="connsiteX12" fmla="*/ 49084 w 278865"/>
                <a:gd name="connsiteY12" fmla="*/ 12373 h 48947"/>
                <a:gd name="connsiteX13" fmla="*/ 15160 w 278865"/>
                <a:gd name="connsiteY13" fmla="*/ 0 h 48947"/>
                <a:gd name="connsiteX14" fmla="*/ 0 w 278865"/>
                <a:gd name="connsiteY14" fmla="*/ 15160 h 48947"/>
                <a:gd name="connsiteX15" fmla="*/ 15160 w 278865"/>
                <a:gd name="connsiteY15" fmla="*/ 30320 h 48947"/>
                <a:gd name="connsiteX16" fmla="*/ 30932 w 278865"/>
                <a:gd name="connsiteY16" fmla="*/ 36575 h 48947"/>
                <a:gd name="connsiteX17" fmla="*/ 64856 w 278865"/>
                <a:gd name="connsiteY17" fmla="*/ 48948 h 48947"/>
                <a:gd name="connsiteX18" fmla="*/ 98779 w 278865"/>
                <a:gd name="connsiteY18" fmla="*/ 36575 h 48947"/>
                <a:gd name="connsiteX19" fmla="*/ 114551 w 278865"/>
                <a:gd name="connsiteY19" fmla="*/ 30320 h 48947"/>
                <a:gd name="connsiteX20" fmla="*/ 130323 w 278865"/>
                <a:gd name="connsiteY20" fmla="*/ 36575 h 48947"/>
                <a:gd name="connsiteX21" fmla="*/ 164246 w 278865"/>
                <a:gd name="connsiteY21" fmla="*/ 48948 h 48947"/>
                <a:gd name="connsiteX22" fmla="*/ 198170 w 278865"/>
                <a:gd name="connsiteY22" fmla="*/ 36575 h 48947"/>
                <a:gd name="connsiteX23" fmla="*/ 213942 w 278865"/>
                <a:gd name="connsiteY23" fmla="*/ 30252 h 48947"/>
                <a:gd name="connsiteX24" fmla="*/ 229714 w 278865"/>
                <a:gd name="connsiteY24" fmla="*/ 36575 h 4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8865" h="48947">
                  <a:moveTo>
                    <a:pt x="229782" y="36575"/>
                  </a:moveTo>
                  <a:cubicBezTo>
                    <a:pt x="236716" y="41809"/>
                    <a:pt x="246234" y="48948"/>
                    <a:pt x="263705" y="48948"/>
                  </a:cubicBezTo>
                  <a:cubicBezTo>
                    <a:pt x="272067" y="48948"/>
                    <a:pt x="278866" y="42149"/>
                    <a:pt x="278866" y="33787"/>
                  </a:cubicBezTo>
                  <a:cubicBezTo>
                    <a:pt x="278866" y="25426"/>
                    <a:pt x="272067" y="18627"/>
                    <a:pt x="263705" y="18627"/>
                  </a:cubicBezTo>
                  <a:cubicBezTo>
                    <a:pt x="256295" y="18627"/>
                    <a:pt x="253372" y="16384"/>
                    <a:pt x="247933" y="12305"/>
                  </a:cubicBezTo>
                  <a:cubicBezTo>
                    <a:pt x="240931" y="7070"/>
                    <a:pt x="231413" y="0"/>
                    <a:pt x="213942" y="0"/>
                  </a:cubicBezTo>
                  <a:cubicBezTo>
                    <a:pt x="196470" y="0"/>
                    <a:pt x="186953" y="7138"/>
                    <a:pt x="180019" y="12305"/>
                  </a:cubicBezTo>
                  <a:cubicBezTo>
                    <a:pt x="174580" y="16384"/>
                    <a:pt x="171589" y="18627"/>
                    <a:pt x="164246" y="18627"/>
                  </a:cubicBezTo>
                  <a:cubicBezTo>
                    <a:pt x="156904" y="18627"/>
                    <a:pt x="153913" y="16384"/>
                    <a:pt x="148474" y="12373"/>
                  </a:cubicBezTo>
                  <a:cubicBezTo>
                    <a:pt x="141540" y="7138"/>
                    <a:pt x="132023" y="0"/>
                    <a:pt x="114551" y="0"/>
                  </a:cubicBezTo>
                  <a:cubicBezTo>
                    <a:pt x="97079" y="0"/>
                    <a:pt x="87562" y="7138"/>
                    <a:pt x="80628" y="12373"/>
                  </a:cubicBezTo>
                  <a:cubicBezTo>
                    <a:pt x="75189" y="16452"/>
                    <a:pt x="72266" y="18627"/>
                    <a:pt x="64856" y="18627"/>
                  </a:cubicBezTo>
                  <a:cubicBezTo>
                    <a:pt x="57446" y="18627"/>
                    <a:pt x="54522" y="16384"/>
                    <a:pt x="49084" y="12373"/>
                  </a:cubicBezTo>
                  <a:cubicBezTo>
                    <a:pt x="42149" y="7138"/>
                    <a:pt x="32632" y="0"/>
                    <a:pt x="15160" y="0"/>
                  </a:cubicBezTo>
                  <a:cubicBezTo>
                    <a:pt x="6798" y="0"/>
                    <a:pt x="0" y="6798"/>
                    <a:pt x="0" y="15160"/>
                  </a:cubicBezTo>
                  <a:cubicBezTo>
                    <a:pt x="0" y="23522"/>
                    <a:pt x="6798" y="30320"/>
                    <a:pt x="15160" y="30320"/>
                  </a:cubicBezTo>
                  <a:cubicBezTo>
                    <a:pt x="22502" y="30320"/>
                    <a:pt x="25494" y="32564"/>
                    <a:pt x="30932" y="36575"/>
                  </a:cubicBezTo>
                  <a:cubicBezTo>
                    <a:pt x="37866" y="41809"/>
                    <a:pt x="47384" y="48948"/>
                    <a:pt x="64856" y="48948"/>
                  </a:cubicBezTo>
                  <a:cubicBezTo>
                    <a:pt x="82327" y="48948"/>
                    <a:pt x="91845" y="41809"/>
                    <a:pt x="98779" y="36575"/>
                  </a:cubicBezTo>
                  <a:cubicBezTo>
                    <a:pt x="104218" y="32496"/>
                    <a:pt x="107141" y="30320"/>
                    <a:pt x="114551" y="30320"/>
                  </a:cubicBezTo>
                  <a:cubicBezTo>
                    <a:pt x="121961" y="30320"/>
                    <a:pt x="124884" y="32564"/>
                    <a:pt x="130323" y="36575"/>
                  </a:cubicBezTo>
                  <a:cubicBezTo>
                    <a:pt x="137257" y="41809"/>
                    <a:pt x="146775" y="48948"/>
                    <a:pt x="164246" y="48948"/>
                  </a:cubicBezTo>
                  <a:cubicBezTo>
                    <a:pt x="181718" y="48948"/>
                    <a:pt x="191644" y="41538"/>
                    <a:pt x="198170" y="36575"/>
                  </a:cubicBezTo>
                  <a:cubicBezTo>
                    <a:pt x="203609" y="32496"/>
                    <a:pt x="206600" y="30252"/>
                    <a:pt x="213942" y="30252"/>
                  </a:cubicBezTo>
                  <a:cubicBezTo>
                    <a:pt x="221284" y="30252"/>
                    <a:pt x="224343" y="32496"/>
                    <a:pt x="229714" y="36575"/>
                  </a:cubicBezTo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11" name="Graphique 80">
            <a:extLst>
              <a:ext uri="{FF2B5EF4-FFF2-40B4-BE49-F238E27FC236}">
                <a16:creationId xmlns:a16="http://schemas.microsoft.com/office/drawing/2014/main" id="{72B937BE-2F7E-6C41-82D4-07C275959DCF}"/>
              </a:ext>
            </a:extLst>
          </p:cNvPr>
          <p:cNvGrpSpPr/>
          <p:nvPr/>
        </p:nvGrpSpPr>
        <p:grpSpPr>
          <a:xfrm>
            <a:off x="3470340" y="1384123"/>
            <a:ext cx="1162506" cy="1162506"/>
            <a:chOff x="3470340" y="1384123"/>
            <a:chExt cx="1162506" cy="1162506"/>
          </a:xfrm>
        </p:grpSpPr>
        <p:sp>
          <p:nvSpPr>
            <p:cNvPr id="212" name="Forme libre 211">
              <a:extLst>
                <a:ext uri="{FF2B5EF4-FFF2-40B4-BE49-F238E27FC236}">
                  <a16:creationId xmlns:a16="http://schemas.microsoft.com/office/drawing/2014/main" id="{B77C8FB8-FAAF-6F4F-BAC9-F9A8942DBFE5}"/>
                </a:ext>
              </a:extLst>
            </p:cNvPr>
            <p:cNvSpPr/>
            <p:nvPr/>
          </p:nvSpPr>
          <p:spPr>
            <a:xfrm>
              <a:off x="3820043" y="1793651"/>
              <a:ext cx="349159" cy="31543"/>
            </a:xfrm>
            <a:custGeom>
              <a:avLst/>
              <a:gdLst>
                <a:gd name="connsiteX0" fmla="*/ 333388 w 349159"/>
                <a:gd name="connsiteY0" fmla="*/ 0 h 31543"/>
                <a:gd name="connsiteX1" fmla="*/ 15772 w 349159"/>
                <a:gd name="connsiteY1" fmla="*/ 0 h 31543"/>
                <a:gd name="connsiteX2" fmla="*/ 0 w 349159"/>
                <a:gd name="connsiteY2" fmla="*/ 15772 h 31543"/>
                <a:gd name="connsiteX3" fmla="*/ 15772 w 349159"/>
                <a:gd name="connsiteY3" fmla="*/ 31544 h 31543"/>
                <a:gd name="connsiteX4" fmla="*/ 333388 w 349159"/>
                <a:gd name="connsiteY4" fmla="*/ 31544 h 31543"/>
                <a:gd name="connsiteX5" fmla="*/ 349160 w 349159"/>
                <a:gd name="connsiteY5" fmla="*/ 15772 h 31543"/>
                <a:gd name="connsiteX6" fmla="*/ 333388 w 349159"/>
                <a:gd name="connsiteY6" fmla="*/ 0 h 3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159" h="31543">
                  <a:moveTo>
                    <a:pt x="333388" y="0"/>
                  </a:moveTo>
                  <a:lnTo>
                    <a:pt x="15772" y="0"/>
                  </a:lnTo>
                  <a:cubicBezTo>
                    <a:pt x="7070" y="0"/>
                    <a:pt x="0" y="7070"/>
                    <a:pt x="0" y="15772"/>
                  </a:cubicBezTo>
                  <a:cubicBezTo>
                    <a:pt x="0" y="24474"/>
                    <a:pt x="7070" y="31544"/>
                    <a:pt x="15772" y="31544"/>
                  </a:cubicBezTo>
                  <a:lnTo>
                    <a:pt x="333388" y="31544"/>
                  </a:lnTo>
                  <a:cubicBezTo>
                    <a:pt x="342090" y="31544"/>
                    <a:pt x="349160" y="24474"/>
                    <a:pt x="349160" y="15772"/>
                  </a:cubicBezTo>
                  <a:cubicBezTo>
                    <a:pt x="349160" y="7070"/>
                    <a:pt x="342090" y="0"/>
                    <a:pt x="333388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 212">
              <a:extLst>
                <a:ext uri="{FF2B5EF4-FFF2-40B4-BE49-F238E27FC236}">
                  <a16:creationId xmlns:a16="http://schemas.microsoft.com/office/drawing/2014/main" id="{0D63AE12-B519-9A48-84F1-3EC6DF4AED30}"/>
                </a:ext>
              </a:extLst>
            </p:cNvPr>
            <p:cNvSpPr/>
            <p:nvPr/>
          </p:nvSpPr>
          <p:spPr>
            <a:xfrm>
              <a:off x="3820043" y="1897937"/>
              <a:ext cx="349159" cy="31544"/>
            </a:xfrm>
            <a:custGeom>
              <a:avLst/>
              <a:gdLst>
                <a:gd name="connsiteX0" fmla="*/ 333388 w 349159"/>
                <a:gd name="connsiteY0" fmla="*/ 0 h 31544"/>
                <a:gd name="connsiteX1" fmla="*/ 15772 w 349159"/>
                <a:gd name="connsiteY1" fmla="*/ 0 h 31544"/>
                <a:gd name="connsiteX2" fmla="*/ 0 w 349159"/>
                <a:gd name="connsiteY2" fmla="*/ 15772 h 31544"/>
                <a:gd name="connsiteX3" fmla="*/ 15772 w 349159"/>
                <a:gd name="connsiteY3" fmla="*/ 31544 h 31544"/>
                <a:gd name="connsiteX4" fmla="*/ 333388 w 349159"/>
                <a:gd name="connsiteY4" fmla="*/ 31544 h 31544"/>
                <a:gd name="connsiteX5" fmla="*/ 349160 w 349159"/>
                <a:gd name="connsiteY5" fmla="*/ 15772 h 31544"/>
                <a:gd name="connsiteX6" fmla="*/ 333388 w 349159"/>
                <a:gd name="connsiteY6" fmla="*/ 0 h 3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159" h="31544">
                  <a:moveTo>
                    <a:pt x="333388" y="0"/>
                  </a:moveTo>
                  <a:lnTo>
                    <a:pt x="15772" y="0"/>
                  </a:lnTo>
                  <a:cubicBezTo>
                    <a:pt x="7070" y="0"/>
                    <a:pt x="0" y="7070"/>
                    <a:pt x="0" y="15772"/>
                  </a:cubicBezTo>
                  <a:cubicBezTo>
                    <a:pt x="0" y="24474"/>
                    <a:pt x="7070" y="31544"/>
                    <a:pt x="15772" y="31544"/>
                  </a:cubicBezTo>
                  <a:lnTo>
                    <a:pt x="333388" y="31544"/>
                  </a:lnTo>
                  <a:cubicBezTo>
                    <a:pt x="342090" y="31544"/>
                    <a:pt x="349160" y="24474"/>
                    <a:pt x="349160" y="15772"/>
                  </a:cubicBezTo>
                  <a:cubicBezTo>
                    <a:pt x="349160" y="7070"/>
                    <a:pt x="342090" y="0"/>
                    <a:pt x="333388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 213">
              <a:extLst>
                <a:ext uri="{FF2B5EF4-FFF2-40B4-BE49-F238E27FC236}">
                  <a16:creationId xmlns:a16="http://schemas.microsoft.com/office/drawing/2014/main" id="{8745126E-EACD-D444-B7E1-BA01A59D9823}"/>
                </a:ext>
              </a:extLst>
            </p:cNvPr>
            <p:cNvSpPr/>
            <p:nvPr/>
          </p:nvSpPr>
          <p:spPr>
            <a:xfrm>
              <a:off x="3820043" y="2004262"/>
              <a:ext cx="349159" cy="31544"/>
            </a:xfrm>
            <a:custGeom>
              <a:avLst/>
              <a:gdLst>
                <a:gd name="connsiteX0" fmla="*/ 333388 w 349159"/>
                <a:gd name="connsiteY0" fmla="*/ 0 h 31544"/>
                <a:gd name="connsiteX1" fmla="*/ 15772 w 349159"/>
                <a:gd name="connsiteY1" fmla="*/ 0 h 31544"/>
                <a:gd name="connsiteX2" fmla="*/ 0 w 349159"/>
                <a:gd name="connsiteY2" fmla="*/ 15772 h 31544"/>
                <a:gd name="connsiteX3" fmla="*/ 15772 w 349159"/>
                <a:gd name="connsiteY3" fmla="*/ 31544 h 31544"/>
                <a:gd name="connsiteX4" fmla="*/ 333388 w 349159"/>
                <a:gd name="connsiteY4" fmla="*/ 31544 h 31544"/>
                <a:gd name="connsiteX5" fmla="*/ 349160 w 349159"/>
                <a:gd name="connsiteY5" fmla="*/ 15772 h 31544"/>
                <a:gd name="connsiteX6" fmla="*/ 333388 w 349159"/>
                <a:gd name="connsiteY6" fmla="*/ 0 h 3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159" h="31544">
                  <a:moveTo>
                    <a:pt x="333388" y="0"/>
                  </a:moveTo>
                  <a:lnTo>
                    <a:pt x="15772" y="0"/>
                  </a:lnTo>
                  <a:cubicBezTo>
                    <a:pt x="7070" y="0"/>
                    <a:pt x="0" y="7070"/>
                    <a:pt x="0" y="15772"/>
                  </a:cubicBezTo>
                  <a:cubicBezTo>
                    <a:pt x="0" y="24474"/>
                    <a:pt x="7070" y="31544"/>
                    <a:pt x="15772" y="31544"/>
                  </a:cubicBezTo>
                  <a:lnTo>
                    <a:pt x="333388" y="31544"/>
                  </a:lnTo>
                  <a:cubicBezTo>
                    <a:pt x="342090" y="31544"/>
                    <a:pt x="349160" y="24474"/>
                    <a:pt x="349160" y="15772"/>
                  </a:cubicBezTo>
                  <a:cubicBezTo>
                    <a:pt x="349160" y="7070"/>
                    <a:pt x="342090" y="0"/>
                    <a:pt x="333388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 214">
              <a:extLst>
                <a:ext uri="{FF2B5EF4-FFF2-40B4-BE49-F238E27FC236}">
                  <a16:creationId xmlns:a16="http://schemas.microsoft.com/office/drawing/2014/main" id="{EBB335F5-C39E-A04B-BD11-9D9A3C4942C8}"/>
                </a:ext>
              </a:extLst>
            </p:cNvPr>
            <p:cNvSpPr/>
            <p:nvPr/>
          </p:nvSpPr>
          <p:spPr>
            <a:xfrm>
              <a:off x="3820043" y="2104672"/>
              <a:ext cx="227742" cy="31544"/>
            </a:xfrm>
            <a:custGeom>
              <a:avLst/>
              <a:gdLst>
                <a:gd name="connsiteX0" fmla="*/ 15772 w 227742"/>
                <a:gd name="connsiteY0" fmla="*/ 0 h 31544"/>
                <a:gd name="connsiteX1" fmla="*/ 0 w 227742"/>
                <a:gd name="connsiteY1" fmla="*/ 15772 h 31544"/>
                <a:gd name="connsiteX2" fmla="*/ 15772 w 227742"/>
                <a:gd name="connsiteY2" fmla="*/ 31544 h 31544"/>
                <a:gd name="connsiteX3" fmla="*/ 211970 w 227742"/>
                <a:gd name="connsiteY3" fmla="*/ 31544 h 31544"/>
                <a:gd name="connsiteX4" fmla="*/ 227742 w 227742"/>
                <a:gd name="connsiteY4" fmla="*/ 15772 h 31544"/>
                <a:gd name="connsiteX5" fmla="*/ 211970 w 227742"/>
                <a:gd name="connsiteY5" fmla="*/ 0 h 31544"/>
                <a:gd name="connsiteX6" fmla="*/ 15772 w 227742"/>
                <a:gd name="connsiteY6" fmla="*/ 0 h 3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742" h="31544">
                  <a:moveTo>
                    <a:pt x="15772" y="0"/>
                  </a:moveTo>
                  <a:cubicBezTo>
                    <a:pt x="7070" y="0"/>
                    <a:pt x="0" y="7070"/>
                    <a:pt x="0" y="15772"/>
                  </a:cubicBezTo>
                  <a:cubicBezTo>
                    <a:pt x="0" y="24474"/>
                    <a:pt x="7070" y="31544"/>
                    <a:pt x="15772" y="31544"/>
                  </a:cubicBezTo>
                  <a:lnTo>
                    <a:pt x="211970" y="31544"/>
                  </a:lnTo>
                  <a:cubicBezTo>
                    <a:pt x="220672" y="31544"/>
                    <a:pt x="227742" y="24474"/>
                    <a:pt x="227742" y="15772"/>
                  </a:cubicBezTo>
                  <a:cubicBezTo>
                    <a:pt x="227742" y="7070"/>
                    <a:pt x="220672" y="0"/>
                    <a:pt x="211970" y="0"/>
                  </a:cubicBezTo>
                  <a:lnTo>
                    <a:pt x="15772" y="0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 215">
              <a:extLst>
                <a:ext uri="{FF2B5EF4-FFF2-40B4-BE49-F238E27FC236}">
                  <a16:creationId xmlns:a16="http://schemas.microsoft.com/office/drawing/2014/main" id="{00B7805E-C659-E241-B0D2-BC083A848FD2}"/>
                </a:ext>
              </a:extLst>
            </p:cNvPr>
            <p:cNvSpPr/>
            <p:nvPr/>
          </p:nvSpPr>
          <p:spPr>
            <a:xfrm>
              <a:off x="3690128" y="1544222"/>
              <a:ext cx="596073" cy="764534"/>
            </a:xfrm>
            <a:custGeom>
              <a:avLst/>
              <a:gdLst>
                <a:gd name="connsiteX0" fmla="*/ 580165 w 596073"/>
                <a:gd name="connsiteY0" fmla="*/ 68 h 764534"/>
                <a:gd name="connsiteX1" fmla="*/ 201977 w 596073"/>
                <a:gd name="connsiteY1" fmla="*/ 68 h 764534"/>
                <a:gd name="connsiteX2" fmla="*/ 198714 w 596073"/>
                <a:gd name="connsiteY2" fmla="*/ 408 h 764534"/>
                <a:gd name="connsiteX3" fmla="*/ 198442 w 596073"/>
                <a:gd name="connsiteY3" fmla="*/ 476 h 764534"/>
                <a:gd name="connsiteX4" fmla="*/ 194839 w 596073"/>
                <a:gd name="connsiteY4" fmla="*/ 1836 h 764534"/>
                <a:gd name="connsiteX5" fmla="*/ 193955 w 596073"/>
                <a:gd name="connsiteY5" fmla="*/ 2311 h 764534"/>
                <a:gd name="connsiteX6" fmla="*/ 190624 w 596073"/>
                <a:gd name="connsiteY6" fmla="*/ 4895 h 764534"/>
                <a:gd name="connsiteX7" fmla="*/ 102246 w 596073"/>
                <a:gd name="connsiteY7" fmla="*/ 97487 h 764534"/>
                <a:gd name="connsiteX8" fmla="*/ 4895 w 596073"/>
                <a:gd name="connsiteY8" fmla="*/ 190624 h 764534"/>
                <a:gd name="connsiteX9" fmla="*/ 4759 w 596073"/>
                <a:gd name="connsiteY9" fmla="*/ 190760 h 764534"/>
                <a:gd name="connsiteX10" fmla="*/ 2311 w 596073"/>
                <a:gd name="connsiteY10" fmla="*/ 193955 h 764534"/>
                <a:gd name="connsiteX11" fmla="*/ 1768 w 596073"/>
                <a:gd name="connsiteY11" fmla="*/ 194907 h 764534"/>
                <a:gd name="connsiteX12" fmla="*/ 408 w 596073"/>
                <a:gd name="connsiteY12" fmla="*/ 198442 h 764534"/>
                <a:gd name="connsiteX13" fmla="*/ 340 w 596073"/>
                <a:gd name="connsiteY13" fmla="*/ 198714 h 764534"/>
                <a:gd name="connsiteX14" fmla="*/ 0 w 596073"/>
                <a:gd name="connsiteY14" fmla="*/ 201977 h 764534"/>
                <a:gd name="connsiteX15" fmla="*/ 0 w 596073"/>
                <a:gd name="connsiteY15" fmla="*/ 748763 h 764534"/>
                <a:gd name="connsiteX16" fmla="*/ 15772 w 596073"/>
                <a:gd name="connsiteY16" fmla="*/ 764535 h 764534"/>
                <a:gd name="connsiteX17" fmla="*/ 375945 w 596073"/>
                <a:gd name="connsiteY17" fmla="*/ 764535 h 764534"/>
                <a:gd name="connsiteX18" fmla="*/ 375265 w 596073"/>
                <a:gd name="connsiteY18" fmla="*/ 748763 h 764534"/>
                <a:gd name="connsiteX19" fmla="*/ 375945 w 596073"/>
                <a:gd name="connsiteY19" fmla="*/ 732991 h 764534"/>
                <a:gd name="connsiteX20" fmla="*/ 31544 w 596073"/>
                <a:gd name="connsiteY20" fmla="*/ 732991 h 764534"/>
                <a:gd name="connsiteX21" fmla="*/ 31544 w 596073"/>
                <a:gd name="connsiteY21" fmla="*/ 217817 h 764534"/>
                <a:gd name="connsiteX22" fmla="*/ 202045 w 596073"/>
                <a:gd name="connsiteY22" fmla="*/ 217817 h 764534"/>
                <a:gd name="connsiteX23" fmla="*/ 217817 w 596073"/>
                <a:gd name="connsiteY23" fmla="*/ 202045 h 764534"/>
                <a:gd name="connsiteX24" fmla="*/ 217817 w 596073"/>
                <a:gd name="connsiteY24" fmla="*/ 31544 h 764534"/>
                <a:gd name="connsiteX25" fmla="*/ 564529 w 596073"/>
                <a:gd name="connsiteY25" fmla="*/ 31544 h 764534"/>
                <a:gd name="connsiteX26" fmla="*/ 564529 w 596073"/>
                <a:gd name="connsiteY26" fmla="*/ 544542 h 764534"/>
                <a:gd name="connsiteX27" fmla="*/ 580301 w 596073"/>
                <a:gd name="connsiteY27" fmla="*/ 543863 h 764534"/>
                <a:gd name="connsiteX28" fmla="*/ 596073 w 596073"/>
                <a:gd name="connsiteY28" fmla="*/ 544542 h 764534"/>
                <a:gd name="connsiteX29" fmla="*/ 596073 w 596073"/>
                <a:gd name="connsiteY29" fmla="*/ 15772 h 764534"/>
                <a:gd name="connsiteX30" fmla="*/ 580301 w 596073"/>
                <a:gd name="connsiteY30" fmla="*/ 0 h 764534"/>
                <a:gd name="connsiteX31" fmla="*/ 186205 w 596073"/>
                <a:gd name="connsiteY31" fmla="*/ 186341 h 764534"/>
                <a:gd name="connsiteX32" fmla="*/ 55066 w 596073"/>
                <a:gd name="connsiteY32" fmla="*/ 186341 h 764534"/>
                <a:gd name="connsiteX33" fmla="*/ 120194 w 596073"/>
                <a:gd name="connsiteY33" fmla="*/ 124273 h 764534"/>
                <a:gd name="connsiteX34" fmla="*/ 124409 w 596073"/>
                <a:gd name="connsiteY34" fmla="*/ 119854 h 764534"/>
                <a:gd name="connsiteX35" fmla="*/ 124409 w 596073"/>
                <a:gd name="connsiteY35" fmla="*/ 119854 h 764534"/>
                <a:gd name="connsiteX36" fmla="*/ 179271 w 596073"/>
                <a:gd name="connsiteY36" fmla="*/ 62340 h 764534"/>
                <a:gd name="connsiteX37" fmla="*/ 186137 w 596073"/>
                <a:gd name="connsiteY37" fmla="*/ 55134 h 764534"/>
                <a:gd name="connsiteX38" fmla="*/ 186137 w 596073"/>
                <a:gd name="connsiteY38" fmla="*/ 186341 h 76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96073" h="764534">
                  <a:moveTo>
                    <a:pt x="580165" y="68"/>
                  </a:moveTo>
                  <a:lnTo>
                    <a:pt x="201977" y="68"/>
                  </a:lnTo>
                  <a:cubicBezTo>
                    <a:pt x="200889" y="68"/>
                    <a:pt x="199801" y="204"/>
                    <a:pt x="198714" y="408"/>
                  </a:cubicBezTo>
                  <a:cubicBezTo>
                    <a:pt x="198646" y="408"/>
                    <a:pt x="198578" y="476"/>
                    <a:pt x="198442" y="476"/>
                  </a:cubicBezTo>
                  <a:cubicBezTo>
                    <a:pt x="197150" y="748"/>
                    <a:pt x="195994" y="1224"/>
                    <a:pt x="194839" y="1836"/>
                  </a:cubicBezTo>
                  <a:cubicBezTo>
                    <a:pt x="194499" y="1972"/>
                    <a:pt x="194227" y="2175"/>
                    <a:pt x="193955" y="2311"/>
                  </a:cubicBezTo>
                  <a:cubicBezTo>
                    <a:pt x="192731" y="3059"/>
                    <a:pt x="191576" y="3875"/>
                    <a:pt x="190624" y="4895"/>
                  </a:cubicBezTo>
                  <a:lnTo>
                    <a:pt x="102246" y="97487"/>
                  </a:lnTo>
                  <a:lnTo>
                    <a:pt x="4895" y="190624"/>
                  </a:lnTo>
                  <a:cubicBezTo>
                    <a:pt x="4895" y="190624"/>
                    <a:pt x="4895" y="190692"/>
                    <a:pt x="4759" y="190760"/>
                  </a:cubicBezTo>
                  <a:cubicBezTo>
                    <a:pt x="3807" y="191712"/>
                    <a:pt x="2991" y="192799"/>
                    <a:pt x="2311" y="193955"/>
                  </a:cubicBezTo>
                  <a:cubicBezTo>
                    <a:pt x="2107" y="194295"/>
                    <a:pt x="1971" y="194567"/>
                    <a:pt x="1768" y="194907"/>
                  </a:cubicBezTo>
                  <a:cubicBezTo>
                    <a:pt x="1156" y="196062"/>
                    <a:pt x="748" y="197218"/>
                    <a:pt x="408" y="198442"/>
                  </a:cubicBezTo>
                  <a:cubicBezTo>
                    <a:pt x="408" y="198510"/>
                    <a:pt x="340" y="198646"/>
                    <a:pt x="340" y="198714"/>
                  </a:cubicBezTo>
                  <a:cubicBezTo>
                    <a:pt x="136" y="199801"/>
                    <a:pt x="0" y="200889"/>
                    <a:pt x="0" y="201977"/>
                  </a:cubicBezTo>
                  <a:lnTo>
                    <a:pt x="0" y="748763"/>
                  </a:lnTo>
                  <a:cubicBezTo>
                    <a:pt x="0" y="757464"/>
                    <a:pt x="7070" y="764535"/>
                    <a:pt x="15772" y="764535"/>
                  </a:cubicBezTo>
                  <a:lnTo>
                    <a:pt x="375945" y="764535"/>
                  </a:lnTo>
                  <a:cubicBezTo>
                    <a:pt x="375537" y="759300"/>
                    <a:pt x="375265" y="754065"/>
                    <a:pt x="375265" y="748763"/>
                  </a:cubicBezTo>
                  <a:cubicBezTo>
                    <a:pt x="375265" y="743460"/>
                    <a:pt x="375537" y="738225"/>
                    <a:pt x="375945" y="732991"/>
                  </a:cubicBezTo>
                  <a:lnTo>
                    <a:pt x="31544" y="732991"/>
                  </a:lnTo>
                  <a:lnTo>
                    <a:pt x="31544" y="217817"/>
                  </a:lnTo>
                  <a:lnTo>
                    <a:pt x="202045" y="217817"/>
                  </a:lnTo>
                  <a:cubicBezTo>
                    <a:pt x="210747" y="217817"/>
                    <a:pt x="217817" y="210747"/>
                    <a:pt x="217817" y="202045"/>
                  </a:cubicBezTo>
                  <a:lnTo>
                    <a:pt x="217817" y="31544"/>
                  </a:lnTo>
                  <a:lnTo>
                    <a:pt x="564529" y="31544"/>
                  </a:lnTo>
                  <a:lnTo>
                    <a:pt x="564529" y="544542"/>
                  </a:lnTo>
                  <a:cubicBezTo>
                    <a:pt x="569696" y="544134"/>
                    <a:pt x="574999" y="543863"/>
                    <a:pt x="580301" y="543863"/>
                  </a:cubicBezTo>
                  <a:cubicBezTo>
                    <a:pt x="585604" y="543863"/>
                    <a:pt x="590839" y="544134"/>
                    <a:pt x="596073" y="544542"/>
                  </a:cubicBezTo>
                  <a:lnTo>
                    <a:pt x="596073" y="15772"/>
                  </a:lnTo>
                  <a:cubicBezTo>
                    <a:pt x="596073" y="7070"/>
                    <a:pt x="589003" y="0"/>
                    <a:pt x="580301" y="0"/>
                  </a:cubicBezTo>
                  <a:close/>
                  <a:moveTo>
                    <a:pt x="186205" y="186341"/>
                  </a:moveTo>
                  <a:lnTo>
                    <a:pt x="55066" y="186341"/>
                  </a:lnTo>
                  <a:lnTo>
                    <a:pt x="120194" y="124273"/>
                  </a:lnTo>
                  <a:lnTo>
                    <a:pt x="124409" y="119854"/>
                  </a:lnTo>
                  <a:lnTo>
                    <a:pt x="124409" y="119854"/>
                  </a:lnTo>
                  <a:cubicBezTo>
                    <a:pt x="124409" y="119854"/>
                    <a:pt x="179271" y="62340"/>
                    <a:pt x="179271" y="62340"/>
                  </a:cubicBezTo>
                  <a:lnTo>
                    <a:pt x="186137" y="55134"/>
                  </a:lnTo>
                  <a:lnTo>
                    <a:pt x="186137" y="186341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 216">
              <a:extLst>
                <a:ext uri="{FF2B5EF4-FFF2-40B4-BE49-F238E27FC236}">
                  <a16:creationId xmlns:a16="http://schemas.microsoft.com/office/drawing/2014/main" id="{67794A74-75A1-E549-B249-19130B3D4758}"/>
                </a:ext>
              </a:extLst>
            </p:cNvPr>
            <p:cNvSpPr/>
            <p:nvPr/>
          </p:nvSpPr>
          <p:spPr>
            <a:xfrm>
              <a:off x="4110670" y="2133429"/>
              <a:ext cx="319247" cy="319247"/>
            </a:xfrm>
            <a:custGeom>
              <a:avLst/>
              <a:gdLst>
                <a:gd name="connsiteX0" fmla="*/ 159624 w 319247"/>
                <a:gd name="connsiteY0" fmla="*/ 319247 h 319247"/>
                <a:gd name="connsiteX1" fmla="*/ 0 w 319247"/>
                <a:gd name="connsiteY1" fmla="*/ 159624 h 319247"/>
                <a:gd name="connsiteX2" fmla="*/ 159624 w 319247"/>
                <a:gd name="connsiteY2" fmla="*/ 0 h 319247"/>
                <a:gd name="connsiteX3" fmla="*/ 319247 w 319247"/>
                <a:gd name="connsiteY3" fmla="*/ 159624 h 319247"/>
                <a:gd name="connsiteX4" fmla="*/ 159624 w 319247"/>
                <a:gd name="connsiteY4" fmla="*/ 319247 h 319247"/>
                <a:gd name="connsiteX5" fmla="*/ 159624 w 319247"/>
                <a:gd name="connsiteY5" fmla="*/ 31476 h 319247"/>
                <a:gd name="connsiteX6" fmla="*/ 31476 w 319247"/>
                <a:gd name="connsiteY6" fmla="*/ 159624 h 319247"/>
                <a:gd name="connsiteX7" fmla="*/ 159624 w 319247"/>
                <a:gd name="connsiteY7" fmla="*/ 287771 h 319247"/>
                <a:gd name="connsiteX8" fmla="*/ 287771 w 319247"/>
                <a:gd name="connsiteY8" fmla="*/ 159624 h 319247"/>
                <a:gd name="connsiteX9" fmla="*/ 159624 w 319247"/>
                <a:gd name="connsiteY9" fmla="*/ 31476 h 31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9247" h="319247">
                  <a:moveTo>
                    <a:pt x="159624" y="319247"/>
                  </a:moveTo>
                  <a:cubicBezTo>
                    <a:pt x="71586" y="319247"/>
                    <a:pt x="0" y="247661"/>
                    <a:pt x="0" y="159624"/>
                  </a:cubicBezTo>
                  <a:cubicBezTo>
                    <a:pt x="0" y="71586"/>
                    <a:pt x="71586" y="0"/>
                    <a:pt x="159624" y="0"/>
                  </a:cubicBezTo>
                  <a:cubicBezTo>
                    <a:pt x="247661" y="0"/>
                    <a:pt x="319247" y="71586"/>
                    <a:pt x="319247" y="159624"/>
                  </a:cubicBezTo>
                  <a:cubicBezTo>
                    <a:pt x="319247" y="247661"/>
                    <a:pt x="247661" y="319247"/>
                    <a:pt x="159624" y="319247"/>
                  </a:cubicBezTo>
                  <a:close/>
                  <a:moveTo>
                    <a:pt x="159624" y="31476"/>
                  </a:moveTo>
                  <a:cubicBezTo>
                    <a:pt x="88989" y="31476"/>
                    <a:pt x="31476" y="88922"/>
                    <a:pt x="31476" y="159624"/>
                  </a:cubicBezTo>
                  <a:cubicBezTo>
                    <a:pt x="31476" y="230326"/>
                    <a:pt x="88921" y="287771"/>
                    <a:pt x="159624" y="287771"/>
                  </a:cubicBezTo>
                  <a:cubicBezTo>
                    <a:pt x="230326" y="287771"/>
                    <a:pt x="287771" y="230326"/>
                    <a:pt x="287771" y="159624"/>
                  </a:cubicBezTo>
                  <a:cubicBezTo>
                    <a:pt x="287771" y="88922"/>
                    <a:pt x="230326" y="31476"/>
                    <a:pt x="159624" y="31476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 217">
              <a:extLst>
                <a:ext uri="{FF2B5EF4-FFF2-40B4-BE49-F238E27FC236}">
                  <a16:creationId xmlns:a16="http://schemas.microsoft.com/office/drawing/2014/main" id="{B93FC418-226C-5844-891F-A77954FEA6DD}"/>
                </a:ext>
              </a:extLst>
            </p:cNvPr>
            <p:cNvSpPr/>
            <p:nvPr/>
          </p:nvSpPr>
          <p:spPr>
            <a:xfrm>
              <a:off x="4186046" y="2230084"/>
              <a:ext cx="189748" cy="138566"/>
            </a:xfrm>
            <a:custGeom>
              <a:avLst/>
              <a:gdLst>
                <a:gd name="connsiteX0" fmla="*/ 66980 w 189748"/>
                <a:gd name="connsiteY0" fmla="*/ 138566 h 138566"/>
                <a:gd name="connsiteX1" fmla="*/ 55831 w 189748"/>
                <a:gd name="connsiteY1" fmla="*/ 133943 h 138566"/>
                <a:gd name="connsiteX2" fmla="*/ 4640 w 189748"/>
                <a:gd name="connsiteY2" fmla="*/ 82752 h 138566"/>
                <a:gd name="connsiteX3" fmla="*/ 4640 w 189748"/>
                <a:gd name="connsiteY3" fmla="*/ 60454 h 138566"/>
                <a:gd name="connsiteX4" fmla="*/ 26938 w 189748"/>
                <a:gd name="connsiteY4" fmla="*/ 60454 h 138566"/>
                <a:gd name="connsiteX5" fmla="*/ 66980 w 189748"/>
                <a:gd name="connsiteY5" fmla="*/ 100496 h 138566"/>
                <a:gd name="connsiteX6" fmla="*/ 162836 w 189748"/>
                <a:gd name="connsiteY6" fmla="*/ 4640 h 138566"/>
                <a:gd name="connsiteX7" fmla="*/ 185134 w 189748"/>
                <a:gd name="connsiteY7" fmla="*/ 4640 h 138566"/>
                <a:gd name="connsiteX8" fmla="*/ 185134 w 189748"/>
                <a:gd name="connsiteY8" fmla="*/ 26938 h 138566"/>
                <a:gd name="connsiteX9" fmla="*/ 78129 w 189748"/>
                <a:gd name="connsiteY9" fmla="*/ 133875 h 138566"/>
                <a:gd name="connsiteX10" fmla="*/ 66980 w 189748"/>
                <a:gd name="connsiteY10" fmla="*/ 138498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48" h="138566">
                  <a:moveTo>
                    <a:pt x="66980" y="138566"/>
                  </a:moveTo>
                  <a:cubicBezTo>
                    <a:pt x="62969" y="138566"/>
                    <a:pt x="58890" y="137002"/>
                    <a:pt x="55831" y="133943"/>
                  </a:cubicBezTo>
                  <a:lnTo>
                    <a:pt x="4640" y="82752"/>
                  </a:lnTo>
                  <a:cubicBezTo>
                    <a:pt x="-1547" y="76566"/>
                    <a:pt x="-1547" y="66640"/>
                    <a:pt x="4640" y="60454"/>
                  </a:cubicBezTo>
                  <a:cubicBezTo>
                    <a:pt x="10758" y="54267"/>
                    <a:pt x="20752" y="54267"/>
                    <a:pt x="26938" y="60454"/>
                  </a:cubicBezTo>
                  <a:lnTo>
                    <a:pt x="66980" y="100496"/>
                  </a:lnTo>
                  <a:lnTo>
                    <a:pt x="162836" y="4640"/>
                  </a:lnTo>
                  <a:cubicBezTo>
                    <a:pt x="168954" y="-1547"/>
                    <a:pt x="178948" y="-1547"/>
                    <a:pt x="185134" y="4640"/>
                  </a:cubicBezTo>
                  <a:cubicBezTo>
                    <a:pt x="191321" y="10826"/>
                    <a:pt x="191253" y="20752"/>
                    <a:pt x="185134" y="26938"/>
                  </a:cubicBezTo>
                  <a:lnTo>
                    <a:pt x="78129" y="133875"/>
                  </a:lnTo>
                  <a:cubicBezTo>
                    <a:pt x="75070" y="136934"/>
                    <a:pt x="70991" y="138498"/>
                    <a:pt x="66980" y="13849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19" name="Graphique 81">
            <a:extLst>
              <a:ext uri="{FF2B5EF4-FFF2-40B4-BE49-F238E27FC236}">
                <a16:creationId xmlns:a16="http://schemas.microsoft.com/office/drawing/2014/main" id="{34A1B50B-1349-314D-83E6-00952828B212}"/>
              </a:ext>
            </a:extLst>
          </p:cNvPr>
          <p:cNvGrpSpPr/>
          <p:nvPr/>
        </p:nvGrpSpPr>
        <p:grpSpPr>
          <a:xfrm>
            <a:off x="2113734" y="1384123"/>
            <a:ext cx="1162506" cy="1162506"/>
            <a:chOff x="2113734" y="1384123"/>
            <a:chExt cx="1162506" cy="1162506"/>
          </a:xfrm>
        </p:grpSpPr>
        <p:sp>
          <p:nvSpPr>
            <p:cNvPr id="220" name="Forme libre 219">
              <a:extLst>
                <a:ext uri="{FF2B5EF4-FFF2-40B4-BE49-F238E27FC236}">
                  <a16:creationId xmlns:a16="http://schemas.microsoft.com/office/drawing/2014/main" id="{AE772FE6-E790-BB42-8119-588C6A753C88}"/>
                </a:ext>
              </a:extLst>
            </p:cNvPr>
            <p:cNvSpPr/>
            <p:nvPr/>
          </p:nvSpPr>
          <p:spPr>
            <a:xfrm>
              <a:off x="2346847" y="1552448"/>
              <a:ext cx="689821" cy="884932"/>
            </a:xfrm>
            <a:custGeom>
              <a:avLst/>
              <a:gdLst>
                <a:gd name="connsiteX0" fmla="*/ 671602 w 689821"/>
                <a:gd name="connsiteY0" fmla="*/ 0 h 884932"/>
                <a:gd name="connsiteX1" fmla="*/ 18219 w 689821"/>
                <a:gd name="connsiteY1" fmla="*/ 0 h 884932"/>
                <a:gd name="connsiteX2" fmla="*/ 0 w 689821"/>
                <a:gd name="connsiteY2" fmla="*/ 18219 h 884932"/>
                <a:gd name="connsiteX3" fmla="*/ 0 w 689821"/>
                <a:gd name="connsiteY3" fmla="*/ 866713 h 884932"/>
                <a:gd name="connsiteX4" fmla="*/ 18219 w 689821"/>
                <a:gd name="connsiteY4" fmla="*/ 884932 h 884932"/>
                <a:gd name="connsiteX5" fmla="*/ 671602 w 689821"/>
                <a:gd name="connsiteY5" fmla="*/ 884932 h 884932"/>
                <a:gd name="connsiteX6" fmla="*/ 689822 w 689821"/>
                <a:gd name="connsiteY6" fmla="*/ 866713 h 884932"/>
                <a:gd name="connsiteX7" fmla="*/ 689822 w 689821"/>
                <a:gd name="connsiteY7" fmla="*/ 18219 h 884932"/>
                <a:gd name="connsiteX8" fmla="*/ 671602 w 689821"/>
                <a:gd name="connsiteY8" fmla="*/ 0 h 884932"/>
                <a:gd name="connsiteX9" fmla="*/ 653383 w 689821"/>
                <a:gd name="connsiteY9" fmla="*/ 848493 h 884932"/>
                <a:gd name="connsiteX10" fmla="*/ 36439 w 689821"/>
                <a:gd name="connsiteY10" fmla="*/ 848493 h 884932"/>
                <a:gd name="connsiteX11" fmla="*/ 36439 w 689821"/>
                <a:gd name="connsiteY11" fmla="*/ 36439 h 884932"/>
                <a:gd name="connsiteX12" fmla="*/ 653315 w 689821"/>
                <a:gd name="connsiteY12" fmla="*/ 36439 h 884932"/>
                <a:gd name="connsiteX13" fmla="*/ 653315 w 689821"/>
                <a:gd name="connsiteY13" fmla="*/ 848493 h 88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821" h="884932">
                  <a:moveTo>
                    <a:pt x="671602" y="0"/>
                  </a:move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lnTo>
                    <a:pt x="0" y="866713"/>
                  </a:lnTo>
                  <a:cubicBezTo>
                    <a:pt x="0" y="876774"/>
                    <a:pt x="8158" y="884932"/>
                    <a:pt x="18219" y="884932"/>
                  </a:cubicBezTo>
                  <a:lnTo>
                    <a:pt x="671602" y="884932"/>
                  </a:lnTo>
                  <a:cubicBezTo>
                    <a:pt x="681664" y="884932"/>
                    <a:pt x="689822" y="876774"/>
                    <a:pt x="689822" y="866713"/>
                  </a:cubicBezTo>
                  <a:lnTo>
                    <a:pt x="689822" y="18219"/>
                  </a:lnTo>
                  <a:cubicBezTo>
                    <a:pt x="689822" y="8158"/>
                    <a:pt x="681664" y="0"/>
                    <a:pt x="671602" y="0"/>
                  </a:cubicBezTo>
                  <a:close/>
                  <a:moveTo>
                    <a:pt x="653383" y="848493"/>
                  </a:moveTo>
                  <a:lnTo>
                    <a:pt x="36439" y="848493"/>
                  </a:lnTo>
                  <a:lnTo>
                    <a:pt x="36439" y="36439"/>
                  </a:lnTo>
                  <a:lnTo>
                    <a:pt x="653315" y="36439"/>
                  </a:lnTo>
                  <a:lnTo>
                    <a:pt x="653315" y="848493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 220">
              <a:extLst>
                <a:ext uri="{FF2B5EF4-FFF2-40B4-BE49-F238E27FC236}">
                  <a16:creationId xmlns:a16="http://schemas.microsoft.com/office/drawing/2014/main" id="{1F9ADEAE-E221-BB47-A5F9-760E01033480}"/>
                </a:ext>
              </a:extLst>
            </p:cNvPr>
            <p:cNvSpPr/>
            <p:nvPr/>
          </p:nvSpPr>
          <p:spPr>
            <a:xfrm>
              <a:off x="2497292" y="1841103"/>
              <a:ext cx="404089" cy="36438"/>
            </a:xfrm>
            <a:custGeom>
              <a:avLst/>
              <a:gdLst>
                <a:gd name="connsiteX0" fmla="*/ 18219 w 404089"/>
                <a:gd name="connsiteY0" fmla="*/ 36439 h 36438"/>
                <a:gd name="connsiteX1" fmla="*/ 385870 w 404089"/>
                <a:gd name="connsiteY1" fmla="*/ 36439 h 36438"/>
                <a:gd name="connsiteX2" fmla="*/ 404090 w 404089"/>
                <a:gd name="connsiteY2" fmla="*/ 18219 h 36438"/>
                <a:gd name="connsiteX3" fmla="*/ 385870 w 404089"/>
                <a:gd name="connsiteY3" fmla="*/ 0 h 36438"/>
                <a:gd name="connsiteX4" fmla="*/ 18219 w 404089"/>
                <a:gd name="connsiteY4" fmla="*/ 0 h 36438"/>
                <a:gd name="connsiteX5" fmla="*/ 0 w 404089"/>
                <a:gd name="connsiteY5" fmla="*/ 18219 h 36438"/>
                <a:gd name="connsiteX6" fmla="*/ 18219 w 404089"/>
                <a:gd name="connsiteY6" fmla="*/ 36439 h 3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089" h="36438">
                  <a:moveTo>
                    <a:pt x="18219" y="36439"/>
                  </a:moveTo>
                  <a:lnTo>
                    <a:pt x="385870" y="36439"/>
                  </a:lnTo>
                  <a:cubicBezTo>
                    <a:pt x="395932" y="36439"/>
                    <a:pt x="404090" y="28281"/>
                    <a:pt x="404090" y="18219"/>
                  </a:cubicBezTo>
                  <a:cubicBezTo>
                    <a:pt x="404090" y="8158"/>
                    <a:pt x="395932" y="0"/>
                    <a:pt x="385870" y="0"/>
                  </a:cubicBez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cubicBezTo>
                    <a:pt x="0" y="28281"/>
                    <a:pt x="8158" y="36439"/>
                    <a:pt x="18219" y="36439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 221">
              <a:extLst>
                <a:ext uri="{FF2B5EF4-FFF2-40B4-BE49-F238E27FC236}">
                  <a16:creationId xmlns:a16="http://schemas.microsoft.com/office/drawing/2014/main" id="{C69384B6-DE53-4E49-8703-09ED3724D748}"/>
                </a:ext>
              </a:extLst>
            </p:cNvPr>
            <p:cNvSpPr/>
            <p:nvPr/>
          </p:nvSpPr>
          <p:spPr>
            <a:xfrm>
              <a:off x="2497292" y="1961908"/>
              <a:ext cx="404089" cy="36438"/>
            </a:xfrm>
            <a:custGeom>
              <a:avLst/>
              <a:gdLst>
                <a:gd name="connsiteX0" fmla="*/ 18219 w 404089"/>
                <a:gd name="connsiteY0" fmla="*/ 36439 h 36438"/>
                <a:gd name="connsiteX1" fmla="*/ 385870 w 404089"/>
                <a:gd name="connsiteY1" fmla="*/ 36439 h 36438"/>
                <a:gd name="connsiteX2" fmla="*/ 404090 w 404089"/>
                <a:gd name="connsiteY2" fmla="*/ 18219 h 36438"/>
                <a:gd name="connsiteX3" fmla="*/ 385870 w 404089"/>
                <a:gd name="connsiteY3" fmla="*/ 0 h 36438"/>
                <a:gd name="connsiteX4" fmla="*/ 18219 w 404089"/>
                <a:gd name="connsiteY4" fmla="*/ 0 h 36438"/>
                <a:gd name="connsiteX5" fmla="*/ 0 w 404089"/>
                <a:gd name="connsiteY5" fmla="*/ 18219 h 36438"/>
                <a:gd name="connsiteX6" fmla="*/ 18219 w 404089"/>
                <a:gd name="connsiteY6" fmla="*/ 36439 h 3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089" h="36438">
                  <a:moveTo>
                    <a:pt x="18219" y="36439"/>
                  </a:moveTo>
                  <a:lnTo>
                    <a:pt x="385870" y="36439"/>
                  </a:lnTo>
                  <a:cubicBezTo>
                    <a:pt x="395932" y="36439"/>
                    <a:pt x="404090" y="28281"/>
                    <a:pt x="404090" y="18219"/>
                  </a:cubicBezTo>
                  <a:cubicBezTo>
                    <a:pt x="404090" y="8158"/>
                    <a:pt x="395932" y="0"/>
                    <a:pt x="385870" y="0"/>
                  </a:cubicBez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cubicBezTo>
                    <a:pt x="0" y="28281"/>
                    <a:pt x="8158" y="36439"/>
                    <a:pt x="18219" y="36439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 222">
              <a:extLst>
                <a:ext uri="{FF2B5EF4-FFF2-40B4-BE49-F238E27FC236}">
                  <a16:creationId xmlns:a16="http://schemas.microsoft.com/office/drawing/2014/main" id="{ED964E32-A9E5-2C44-AE68-2F159E04A5FA}"/>
                </a:ext>
              </a:extLst>
            </p:cNvPr>
            <p:cNvSpPr/>
            <p:nvPr/>
          </p:nvSpPr>
          <p:spPr>
            <a:xfrm>
              <a:off x="2497292" y="2084957"/>
              <a:ext cx="404089" cy="36438"/>
            </a:xfrm>
            <a:custGeom>
              <a:avLst/>
              <a:gdLst>
                <a:gd name="connsiteX0" fmla="*/ 18219 w 404089"/>
                <a:gd name="connsiteY0" fmla="*/ 36439 h 36438"/>
                <a:gd name="connsiteX1" fmla="*/ 385870 w 404089"/>
                <a:gd name="connsiteY1" fmla="*/ 36439 h 36438"/>
                <a:gd name="connsiteX2" fmla="*/ 404090 w 404089"/>
                <a:gd name="connsiteY2" fmla="*/ 18219 h 36438"/>
                <a:gd name="connsiteX3" fmla="*/ 385870 w 404089"/>
                <a:gd name="connsiteY3" fmla="*/ 0 h 36438"/>
                <a:gd name="connsiteX4" fmla="*/ 18219 w 404089"/>
                <a:gd name="connsiteY4" fmla="*/ 0 h 36438"/>
                <a:gd name="connsiteX5" fmla="*/ 0 w 404089"/>
                <a:gd name="connsiteY5" fmla="*/ 18219 h 36438"/>
                <a:gd name="connsiteX6" fmla="*/ 18219 w 404089"/>
                <a:gd name="connsiteY6" fmla="*/ 36439 h 3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089" h="36438">
                  <a:moveTo>
                    <a:pt x="18219" y="36439"/>
                  </a:moveTo>
                  <a:lnTo>
                    <a:pt x="385870" y="36439"/>
                  </a:lnTo>
                  <a:cubicBezTo>
                    <a:pt x="395932" y="36439"/>
                    <a:pt x="404090" y="28281"/>
                    <a:pt x="404090" y="18219"/>
                  </a:cubicBezTo>
                  <a:cubicBezTo>
                    <a:pt x="404090" y="8158"/>
                    <a:pt x="395932" y="0"/>
                    <a:pt x="385870" y="0"/>
                  </a:cubicBez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cubicBezTo>
                    <a:pt x="0" y="28281"/>
                    <a:pt x="8158" y="36439"/>
                    <a:pt x="18219" y="36439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 223">
              <a:extLst>
                <a:ext uri="{FF2B5EF4-FFF2-40B4-BE49-F238E27FC236}">
                  <a16:creationId xmlns:a16="http://schemas.microsoft.com/office/drawing/2014/main" id="{002B4C64-EDE3-6B4F-BBFD-828D84EB7B69}"/>
                </a:ext>
              </a:extLst>
            </p:cNvPr>
            <p:cNvSpPr/>
            <p:nvPr/>
          </p:nvSpPr>
          <p:spPr>
            <a:xfrm>
              <a:off x="2497292" y="2201208"/>
              <a:ext cx="263569" cy="36438"/>
            </a:xfrm>
            <a:custGeom>
              <a:avLst/>
              <a:gdLst>
                <a:gd name="connsiteX0" fmla="*/ 245350 w 263569"/>
                <a:gd name="connsiteY0" fmla="*/ 0 h 36438"/>
                <a:gd name="connsiteX1" fmla="*/ 18219 w 263569"/>
                <a:gd name="connsiteY1" fmla="*/ 0 h 36438"/>
                <a:gd name="connsiteX2" fmla="*/ 0 w 263569"/>
                <a:gd name="connsiteY2" fmla="*/ 18219 h 36438"/>
                <a:gd name="connsiteX3" fmla="*/ 18219 w 263569"/>
                <a:gd name="connsiteY3" fmla="*/ 36439 h 36438"/>
                <a:gd name="connsiteX4" fmla="*/ 245350 w 263569"/>
                <a:gd name="connsiteY4" fmla="*/ 36439 h 36438"/>
                <a:gd name="connsiteX5" fmla="*/ 263569 w 263569"/>
                <a:gd name="connsiteY5" fmla="*/ 18219 h 36438"/>
                <a:gd name="connsiteX6" fmla="*/ 245350 w 263569"/>
                <a:gd name="connsiteY6" fmla="*/ 0 h 3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3569" h="36438">
                  <a:moveTo>
                    <a:pt x="245350" y="0"/>
                  </a:moveTo>
                  <a:lnTo>
                    <a:pt x="18219" y="0"/>
                  </a:lnTo>
                  <a:cubicBezTo>
                    <a:pt x="8158" y="0"/>
                    <a:pt x="0" y="8158"/>
                    <a:pt x="0" y="18219"/>
                  </a:cubicBezTo>
                  <a:cubicBezTo>
                    <a:pt x="0" y="28281"/>
                    <a:pt x="8158" y="36439"/>
                    <a:pt x="18219" y="36439"/>
                  </a:cubicBezTo>
                  <a:lnTo>
                    <a:pt x="245350" y="36439"/>
                  </a:lnTo>
                  <a:cubicBezTo>
                    <a:pt x="255411" y="36439"/>
                    <a:pt x="263569" y="28281"/>
                    <a:pt x="263569" y="18219"/>
                  </a:cubicBezTo>
                  <a:cubicBezTo>
                    <a:pt x="263569" y="8158"/>
                    <a:pt x="255411" y="0"/>
                    <a:pt x="245350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 224">
              <a:extLst>
                <a:ext uri="{FF2B5EF4-FFF2-40B4-BE49-F238E27FC236}">
                  <a16:creationId xmlns:a16="http://schemas.microsoft.com/office/drawing/2014/main" id="{B141AB7C-5063-F449-9091-B52B08656454}"/>
                </a:ext>
              </a:extLst>
            </p:cNvPr>
            <p:cNvSpPr/>
            <p:nvPr/>
          </p:nvSpPr>
          <p:spPr>
            <a:xfrm>
              <a:off x="2497292" y="1479502"/>
              <a:ext cx="36438" cy="176211"/>
            </a:xfrm>
            <a:custGeom>
              <a:avLst/>
              <a:gdLst>
                <a:gd name="connsiteX0" fmla="*/ 18219 w 36438"/>
                <a:gd name="connsiteY0" fmla="*/ 0 h 176211"/>
                <a:gd name="connsiteX1" fmla="*/ 0 w 36438"/>
                <a:gd name="connsiteY1" fmla="*/ 18219 h 176211"/>
                <a:gd name="connsiteX2" fmla="*/ 0 w 36438"/>
                <a:gd name="connsiteY2" fmla="*/ 157992 h 176211"/>
                <a:gd name="connsiteX3" fmla="*/ 18219 w 36438"/>
                <a:gd name="connsiteY3" fmla="*/ 176211 h 176211"/>
                <a:gd name="connsiteX4" fmla="*/ 36439 w 36438"/>
                <a:gd name="connsiteY4" fmla="*/ 157992 h 176211"/>
                <a:gd name="connsiteX5" fmla="*/ 36439 w 36438"/>
                <a:gd name="connsiteY5" fmla="*/ 18219 h 176211"/>
                <a:gd name="connsiteX6" fmla="*/ 18219 w 36438"/>
                <a:gd name="connsiteY6" fmla="*/ 0 h 1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38" h="176211">
                  <a:moveTo>
                    <a:pt x="18219" y="0"/>
                  </a:moveTo>
                  <a:cubicBezTo>
                    <a:pt x="8158" y="0"/>
                    <a:pt x="0" y="8158"/>
                    <a:pt x="0" y="18219"/>
                  </a:cubicBezTo>
                  <a:lnTo>
                    <a:pt x="0" y="157992"/>
                  </a:lnTo>
                  <a:cubicBezTo>
                    <a:pt x="0" y="168054"/>
                    <a:pt x="8158" y="176211"/>
                    <a:pt x="18219" y="176211"/>
                  </a:cubicBezTo>
                  <a:cubicBezTo>
                    <a:pt x="28281" y="176211"/>
                    <a:pt x="36439" y="168054"/>
                    <a:pt x="36439" y="157992"/>
                  </a:cubicBezTo>
                  <a:lnTo>
                    <a:pt x="36439" y="18219"/>
                  </a:lnTo>
                  <a:cubicBezTo>
                    <a:pt x="36439" y="8158"/>
                    <a:pt x="28281" y="0"/>
                    <a:pt x="18219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 225">
              <a:extLst>
                <a:ext uri="{FF2B5EF4-FFF2-40B4-BE49-F238E27FC236}">
                  <a16:creationId xmlns:a16="http://schemas.microsoft.com/office/drawing/2014/main" id="{F1DA07B6-9E5A-7A48-A4CF-816FFB439E15}"/>
                </a:ext>
              </a:extLst>
            </p:cNvPr>
            <p:cNvSpPr/>
            <p:nvPr/>
          </p:nvSpPr>
          <p:spPr>
            <a:xfrm>
              <a:off x="2673572" y="1479502"/>
              <a:ext cx="36438" cy="176211"/>
            </a:xfrm>
            <a:custGeom>
              <a:avLst/>
              <a:gdLst>
                <a:gd name="connsiteX0" fmla="*/ 18219 w 36438"/>
                <a:gd name="connsiteY0" fmla="*/ 0 h 176211"/>
                <a:gd name="connsiteX1" fmla="*/ 0 w 36438"/>
                <a:gd name="connsiteY1" fmla="*/ 18219 h 176211"/>
                <a:gd name="connsiteX2" fmla="*/ 0 w 36438"/>
                <a:gd name="connsiteY2" fmla="*/ 157992 h 176211"/>
                <a:gd name="connsiteX3" fmla="*/ 18219 w 36438"/>
                <a:gd name="connsiteY3" fmla="*/ 176211 h 176211"/>
                <a:gd name="connsiteX4" fmla="*/ 36439 w 36438"/>
                <a:gd name="connsiteY4" fmla="*/ 157992 h 176211"/>
                <a:gd name="connsiteX5" fmla="*/ 36439 w 36438"/>
                <a:gd name="connsiteY5" fmla="*/ 18219 h 176211"/>
                <a:gd name="connsiteX6" fmla="*/ 18219 w 36438"/>
                <a:gd name="connsiteY6" fmla="*/ 0 h 1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38" h="176211">
                  <a:moveTo>
                    <a:pt x="18219" y="0"/>
                  </a:moveTo>
                  <a:cubicBezTo>
                    <a:pt x="8158" y="0"/>
                    <a:pt x="0" y="8158"/>
                    <a:pt x="0" y="18219"/>
                  </a:cubicBezTo>
                  <a:lnTo>
                    <a:pt x="0" y="157992"/>
                  </a:lnTo>
                  <a:cubicBezTo>
                    <a:pt x="0" y="168054"/>
                    <a:pt x="8158" y="176211"/>
                    <a:pt x="18219" y="176211"/>
                  </a:cubicBezTo>
                  <a:cubicBezTo>
                    <a:pt x="28281" y="176211"/>
                    <a:pt x="36439" y="168054"/>
                    <a:pt x="36439" y="157992"/>
                  </a:cubicBezTo>
                  <a:lnTo>
                    <a:pt x="36439" y="18219"/>
                  </a:lnTo>
                  <a:cubicBezTo>
                    <a:pt x="36439" y="8158"/>
                    <a:pt x="28281" y="0"/>
                    <a:pt x="18219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 226">
              <a:extLst>
                <a:ext uri="{FF2B5EF4-FFF2-40B4-BE49-F238E27FC236}">
                  <a16:creationId xmlns:a16="http://schemas.microsoft.com/office/drawing/2014/main" id="{E430146F-74CF-394D-A07E-E68D4989B85E}"/>
                </a:ext>
              </a:extLst>
            </p:cNvPr>
            <p:cNvSpPr/>
            <p:nvPr/>
          </p:nvSpPr>
          <p:spPr>
            <a:xfrm>
              <a:off x="2849783" y="1479502"/>
              <a:ext cx="36438" cy="176211"/>
            </a:xfrm>
            <a:custGeom>
              <a:avLst/>
              <a:gdLst>
                <a:gd name="connsiteX0" fmla="*/ 18219 w 36438"/>
                <a:gd name="connsiteY0" fmla="*/ 0 h 176211"/>
                <a:gd name="connsiteX1" fmla="*/ 0 w 36438"/>
                <a:gd name="connsiteY1" fmla="*/ 18219 h 176211"/>
                <a:gd name="connsiteX2" fmla="*/ 0 w 36438"/>
                <a:gd name="connsiteY2" fmla="*/ 157992 h 176211"/>
                <a:gd name="connsiteX3" fmla="*/ 18219 w 36438"/>
                <a:gd name="connsiteY3" fmla="*/ 176211 h 176211"/>
                <a:gd name="connsiteX4" fmla="*/ 36439 w 36438"/>
                <a:gd name="connsiteY4" fmla="*/ 157992 h 176211"/>
                <a:gd name="connsiteX5" fmla="*/ 36439 w 36438"/>
                <a:gd name="connsiteY5" fmla="*/ 18219 h 176211"/>
                <a:gd name="connsiteX6" fmla="*/ 18219 w 36438"/>
                <a:gd name="connsiteY6" fmla="*/ 0 h 1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38" h="176211">
                  <a:moveTo>
                    <a:pt x="18219" y="0"/>
                  </a:moveTo>
                  <a:cubicBezTo>
                    <a:pt x="8158" y="0"/>
                    <a:pt x="0" y="8158"/>
                    <a:pt x="0" y="18219"/>
                  </a:cubicBezTo>
                  <a:lnTo>
                    <a:pt x="0" y="157992"/>
                  </a:lnTo>
                  <a:cubicBezTo>
                    <a:pt x="0" y="168054"/>
                    <a:pt x="8158" y="176211"/>
                    <a:pt x="18219" y="176211"/>
                  </a:cubicBezTo>
                  <a:cubicBezTo>
                    <a:pt x="28281" y="176211"/>
                    <a:pt x="36439" y="168054"/>
                    <a:pt x="36439" y="157992"/>
                  </a:cubicBezTo>
                  <a:lnTo>
                    <a:pt x="36439" y="18219"/>
                  </a:lnTo>
                  <a:cubicBezTo>
                    <a:pt x="36439" y="8158"/>
                    <a:pt x="28281" y="0"/>
                    <a:pt x="18219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28" name="Graphique 85">
            <a:extLst>
              <a:ext uri="{FF2B5EF4-FFF2-40B4-BE49-F238E27FC236}">
                <a16:creationId xmlns:a16="http://schemas.microsoft.com/office/drawing/2014/main" id="{3EBD368D-E438-934F-8754-DD033FEBCDCA}"/>
              </a:ext>
            </a:extLst>
          </p:cNvPr>
          <p:cNvGrpSpPr/>
          <p:nvPr/>
        </p:nvGrpSpPr>
        <p:grpSpPr>
          <a:xfrm>
            <a:off x="3412694" y="3072897"/>
            <a:ext cx="1162506" cy="1162506"/>
            <a:chOff x="3412694" y="3019109"/>
            <a:chExt cx="1162506" cy="1162506"/>
          </a:xfrm>
        </p:grpSpPr>
        <p:sp>
          <p:nvSpPr>
            <p:cNvPr id="229" name="Forme libre 228">
              <a:extLst>
                <a:ext uri="{FF2B5EF4-FFF2-40B4-BE49-F238E27FC236}">
                  <a16:creationId xmlns:a16="http://schemas.microsoft.com/office/drawing/2014/main" id="{07300C73-108C-D74B-B8D5-7BC3D25B0815}"/>
                </a:ext>
              </a:extLst>
            </p:cNvPr>
            <p:cNvSpPr/>
            <p:nvPr/>
          </p:nvSpPr>
          <p:spPr>
            <a:xfrm>
              <a:off x="3522528" y="3169062"/>
              <a:ext cx="959717" cy="385097"/>
            </a:xfrm>
            <a:custGeom>
              <a:avLst/>
              <a:gdLst>
                <a:gd name="connsiteX0" fmla="*/ 953009 w 959717"/>
                <a:gd name="connsiteY0" fmla="*/ 354751 h 385097"/>
                <a:gd name="connsiteX1" fmla="*/ 490046 w 959717"/>
                <a:gd name="connsiteY1" fmla="*/ 3416 h 385097"/>
                <a:gd name="connsiteX2" fmla="*/ 469583 w 959717"/>
                <a:gd name="connsiteY2" fmla="*/ 3416 h 385097"/>
                <a:gd name="connsiteX3" fmla="*/ 6688 w 959717"/>
                <a:gd name="connsiteY3" fmla="*/ 354751 h 385097"/>
                <a:gd name="connsiteX4" fmla="*/ 3425 w 959717"/>
                <a:gd name="connsiteY4" fmla="*/ 378409 h 385097"/>
                <a:gd name="connsiteX5" fmla="*/ 27083 w 959717"/>
                <a:gd name="connsiteY5" fmla="*/ 381672 h 385097"/>
                <a:gd name="connsiteX6" fmla="*/ 479848 w 959717"/>
                <a:gd name="connsiteY6" fmla="*/ 38087 h 385097"/>
                <a:gd name="connsiteX7" fmla="*/ 932614 w 959717"/>
                <a:gd name="connsiteY7" fmla="*/ 381672 h 385097"/>
                <a:gd name="connsiteX8" fmla="*/ 942811 w 959717"/>
                <a:gd name="connsiteY8" fmla="*/ 385072 h 385097"/>
                <a:gd name="connsiteX9" fmla="*/ 956272 w 959717"/>
                <a:gd name="connsiteY9" fmla="*/ 378409 h 385097"/>
                <a:gd name="connsiteX10" fmla="*/ 953009 w 959717"/>
                <a:gd name="connsiteY10" fmla="*/ 354751 h 38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9717" h="385097">
                  <a:moveTo>
                    <a:pt x="953009" y="354751"/>
                  </a:moveTo>
                  <a:lnTo>
                    <a:pt x="490046" y="3416"/>
                  </a:lnTo>
                  <a:cubicBezTo>
                    <a:pt x="483995" y="-1139"/>
                    <a:pt x="475634" y="-1139"/>
                    <a:pt x="469583" y="3416"/>
                  </a:cubicBezTo>
                  <a:lnTo>
                    <a:pt x="6688" y="354751"/>
                  </a:lnTo>
                  <a:cubicBezTo>
                    <a:pt x="-722" y="360394"/>
                    <a:pt x="-2218" y="370999"/>
                    <a:pt x="3425" y="378409"/>
                  </a:cubicBezTo>
                  <a:cubicBezTo>
                    <a:pt x="9067" y="385819"/>
                    <a:pt x="19673" y="387315"/>
                    <a:pt x="27083" y="381672"/>
                  </a:cubicBezTo>
                  <a:lnTo>
                    <a:pt x="479848" y="38087"/>
                  </a:lnTo>
                  <a:lnTo>
                    <a:pt x="932614" y="381672"/>
                  </a:lnTo>
                  <a:cubicBezTo>
                    <a:pt x="935673" y="383984"/>
                    <a:pt x="939276" y="385072"/>
                    <a:pt x="942811" y="385072"/>
                  </a:cubicBezTo>
                  <a:cubicBezTo>
                    <a:pt x="947910" y="385072"/>
                    <a:pt x="952941" y="382760"/>
                    <a:pt x="956272" y="378409"/>
                  </a:cubicBezTo>
                  <a:cubicBezTo>
                    <a:pt x="961915" y="370999"/>
                    <a:pt x="960487" y="360394"/>
                    <a:pt x="953009" y="354751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 229">
              <a:extLst>
                <a:ext uri="{FF2B5EF4-FFF2-40B4-BE49-F238E27FC236}">
                  <a16:creationId xmlns:a16="http://schemas.microsoft.com/office/drawing/2014/main" id="{70E82A5C-E7F2-FF4F-AA16-409E0699BE12}"/>
                </a:ext>
              </a:extLst>
            </p:cNvPr>
            <p:cNvSpPr/>
            <p:nvPr/>
          </p:nvSpPr>
          <p:spPr>
            <a:xfrm>
              <a:off x="3643223" y="3520414"/>
              <a:ext cx="718238" cy="468605"/>
            </a:xfrm>
            <a:custGeom>
              <a:avLst/>
              <a:gdLst>
                <a:gd name="connsiteX0" fmla="*/ 701311 w 718238"/>
                <a:gd name="connsiteY0" fmla="*/ 0 h 468605"/>
                <a:gd name="connsiteX1" fmla="*/ 684383 w 718238"/>
                <a:gd name="connsiteY1" fmla="*/ 16928 h 468605"/>
                <a:gd name="connsiteX2" fmla="*/ 684383 w 718238"/>
                <a:gd name="connsiteY2" fmla="*/ 434750 h 468605"/>
                <a:gd name="connsiteX3" fmla="*/ 33787 w 718238"/>
                <a:gd name="connsiteY3" fmla="*/ 434750 h 468605"/>
                <a:gd name="connsiteX4" fmla="*/ 33787 w 718238"/>
                <a:gd name="connsiteY4" fmla="*/ 16928 h 468605"/>
                <a:gd name="connsiteX5" fmla="*/ 16860 w 718238"/>
                <a:gd name="connsiteY5" fmla="*/ 0 h 468605"/>
                <a:gd name="connsiteX6" fmla="*/ 0 w 718238"/>
                <a:gd name="connsiteY6" fmla="*/ 16928 h 468605"/>
                <a:gd name="connsiteX7" fmla="*/ 0 w 718238"/>
                <a:gd name="connsiteY7" fmla="*/ 451678 h 468605"/>
                <a:gd name="connsiteX8" fmla="*/ 16860 w 718238"/>
                <a:gd name="connsiteY8" fmla="*/ 468606 h 468605"/>
                <a:gd name="connsiteX9" fmla="*/ 701311 w 718238"/>
                <a:gd name="connsiteY9" fmla="*/ 468606 h 468605"/>
                <a:gd name="connsiteX10" fmla="*/ 718238 w 718238"/>
                <a:gd name="connsiteY10" fmla="*/ 451678 h 468605"/>
                <a:gd name="connsiteX11" fmla="*/ 718238 w 718238"/>
                <a:gd name="connsiteY11" fmla="*/ 16928 h 468605"/>
                <a:gd name="connsiteX12" fmla="*/ 701311 w 718238"/>
                <a:gd name="connsiteY12" fmla="*/ 0 h 4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8238" h="468605">
                  <a:moveTo>
                    <a:pt x="701311" y="0"/>
                  </a:moveTo>
                  <a:cubicBezTo>
                    <a:pt x="691997" y="0"/>
                    <a:pt x="684383" y="7546"/>
                    <a:pt x="684383" y="16928"/>
                  </a:cubicBezTo>
                  <a:lnTo>
                    <a:pt x="684383" y="434750"/>
                  </a:lnTo>
                  <a:lnTo>
                    <a:pt x="33787" y="434750"/>
                  </a:lnTo>
                  <a:lnTo>
                    <a:pt x="33787" y="16928"/>
                  </a:lnTo>
                  <a:cubicBezTo>
                    <a:pt x="33787" y="7614"/>
                    <a:pt x="26241" y="0"/>
                    <a:pt x="16860" y="0"/>
                  </a:cubicBezTo>
                  <a:cubicBezTo>
                    <a:pt x="7478" y="0"/>
                    <a:pt x="0" y="7546"/>
                    <a:pt x="0" y="16928"/>
                  </a:cubicBezTo>
                  <a:lnTo>
                    <a:pt x="0" y="451678"/>
                  </a:lnTo>
                  <a:cubicBezTo>
                    <a:pt x="0" y="460991"/>
                    <a:pt x="7546" y="468606"/>
                    <a:pt x="16860" y="468606"/>
                  </a:cubicBezTo>
                  <a:lnTo>
                    <a:pt x="701311" y="468606"/>
                  </a:lnTo>
                  <a:cubicBezTo>
                    <a:pt x="710624" y="468606"/>
                    <a:pt x="718238" y="461059"/>
                    <a:pt x="718238" y="451678"/>
                  </a:cubicBezTo>
                  <a:lnTo>
                    <a:pt x="718238" y="16928"/>
                  </a:lnTo>
                  <a:cubicBezTo>
                    <a:pt x="718238" y="7614"/>
                    <a:pt x="710692" y="0"/>
                    <a:pt x="701311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 230">
              <a:extLst>
                <a:ext uri="{FF2B5EF4-FFF2-40B4-BE49-F238E27FC236}">
                  <a16:creationId xmlns:a16="http://schemas.microsoft.com/office/drawing/2014/main" id="{980BF673-49FF-D648-A1B4-0DDCBEAF0CF0}"/>
                </a:ext>
              </a:extLst>
            </p:cNvPr>
            <p:cNvSpPr/>
            <p:nvPr/>
          </p:nvSpPr>
          <p:spPr>
            <a:xfrm>
              <a:off x="3822072" y="3362558"/>
              <a:ext cx="360698" cy="536656"/>
            </a:xfrm>
            <a:custGeom>
              <a:avLst/>
              <a:gdLst>
                <a:gd name="connsiteX0" fmla="*/ 256241 w 360698"/>
                <a:gd name="connsiteY0" fmla="*/ 97623 h 536656"/>
                <a:gd name="connsiteX1" fmla="*/ 200495 w 360698"/>
                <a:gd name="connsiteY1" fmla="*/ 15568 h 536656"/>
                <a:gd name="connsiteX2" fmla="*/ 180372 w 360698"/>
                <a:gd name="connsiteY2" fmla="*/ 0 h 536656"/>
                <a:gd name="connsiteX3" fmla="*/ 160249 w 360698"/>
                <a:gd name="connsiteY3" fmla="*/ 15568 h 536656"/>
                <a:gd name="connsiteX4" fmla="*/ 104436 w 360698"/>
                <a:gd name="connsiteY4" fmla="*/ 97623 h 536656"/>
                <a:gd name="connsiteX5" fmla="*/ 4909 w 360698"/>
                <a:gd name="connsiteY5" fmla="*/ 375469 h 536656"/>
                <a:gd name="connsiteX6" fmla="*/ 106747 w 360698"/>
                <a:gd name="connsiteY6" fmla="*/ 478191 h 536656"/>
                <a:gd name="connsiteX7" fmla="*/ 163445 w 360698"/>
                <a:gd name="connsiteY7" fmla="*/ 462487 h 536656"/>
                <a:gd name="connsiteX8" fmla="*/ 163445 w 360698"/>
                <a:gd name="connsiteY8" fmla="*/ 519729 h 536656"/>
                <a:gd name="connsiteX9" fmla="*/ 180372 w 360698"/>
                <a:gd name="connsiteY9" fmla="*/ 536656 h 536656"/>
                <a:gd name="connsiteX10" fmla="*/ 197232 w 360698"/>
                <a:gd name="connsiteY10" fmla="*/ 519729 h 536656"/>
                <a:gd name="connsiteX11" fmla="*/ 197232 w 360698"/>
                <a:gd name="connsiteY11" fmla="*/ 462555 h 536656"/>
                <a:gd name="connsiteX12" fmla="*/ 253930 w 360698"/>
                <a:gd name="connsiteY12" fmla="*/ 478191 h 536656"/>
                <a:gd name="connsiteX13" fmla="*/ 355768 w 360698"/>
                <a:gd name="connsiteY13" fmla="*/ 375469 h 536656"/>
                <a:gd name="connsiteX14" fmla="*/ 256241 w 360698"/>
                <a:gd name="connsiteY14" fmla="*/ 97691 h 536656"/>
                <a:gd name="connsiteX15" fmla="*/ 322524 w 360698"/>
                <a:gd name="connsiteY15" fmla="*/ 369351 h 536656"/>
                <a:gd name="connsiteX16" fmla="*/ 253930 w 360698"/>
                <a:gd name="connsiteY16" fmla="*/ 444404 h 536656"/>
                <a:gd name="connsiteX17" fmla="*/ 202399 w 360698"/>
                <a:gd name="connsiteY17" fmla="*/ 424145 h 536656"/>
                <a:gd name="connsiteX18" fmla="*/ 197232 w 360698"/>
                <a:gd name="connsiteY18" fmla="*/ 419658 h 536656"/>
                <a:gd name="connsiteX19" fmla="*/ 197232 w 360698"/>
                <a:gd name="connsiteY19" fmla="*/ 386074 h 536656"/>
                <a:gd name="connsiteX20" fmla="*/ 239178 w 360698"/>
                <a:gd name="connsiteY20" fmla="*/ 344129 h 536656"/>
                <a:gd name="connsiteX21" fmla="*/ 239178 w 360698"/>
                <a:gd name="connsiteY21" fmla="*/ 320267 h 536656"/>
                <a:gd name="connsiteX22" fmla="*/ 215316 w 360698"/>
                <a:gd name="connsiteY22" fmla="*/ 320267 h 536656"/>
                <a:gd name="connsiteX23" fmla="*/ 197300 w 360698"/>
                <a:gd name="connsiteY23" fmla="*/ 338282 h 536656"/>
                <a:gd name="connsiteX24" fmla="*/ 197300 w 360698"/>
                <a:gd name="connsiteY24" fmla="*/ 297697 h 536656"/>
                <a:gd name="connsiteX25" fmla="*/ 229456 w 360698"/>
                <a:gd name="connsiteY25" fmla="*/ 265541 h 536656"/>
                <a:gd name="connsiteX26" fmla="*/ 229456 w 360698"/>
                <a:gd name="connsiteY26" fmla="*/ 241679 h 536656"/>
                <a:gd name="connsiteX27" fmla="*/ 205594 w 360698"/>
                <a:gd name="connsiteY27" fmla="*/ 241679 h 536656"/>
                <a:gd name="connsiteX28" fmla="*/ 197300 w 360698"/>
                <a:gd name="connsiteY28" fmla="*/ 249973 h 536656"/>
                <a:gd name="connsiteX29" fmla="*/ 197300 w 360698"/>
                <a:gd name="connsiteY29" fmla="*/ 221964 h 536656"/>
                <a:gd name="connsiteX30" fmla="*/ 180440 w 360698"/>
                <a:gd name="connsiteY30" fmla="*/ 205036 h 536656"/>
                <a:gd name="connsiteX31" fmla="*/ 163513 w 360698"/>
                <a:gd name="connsiteY31" fmla="*/ 221964 h 536656"/>
                <a:gd name="connsiteX32" fmla="*/ 163513 w 360698"/>
                <a:gd name="connsiteY32" fmla="*/ 249973 h 536656"/>
                <a:gd name="connsiteX33" fmla="*/ 155287 w 360698"/>
                <a:gd name="connsiteY33" fmla="*/ 241747 h 536656"/>
                <a:gd name="connsiteX34" fmla="*/ 131425 w 360698"/>
                <a:gd name="connsiteY34" fmla="*/ 241747 h 536656"/>
                <a:gd name="connsiteX35" fmla="*/ 131425 w 360698"/>
                <a:gd name="connsiteY35" fmla="*/ 265609 h 536656"/>
                <a:gd name="connsiteX36" fmla="*/ 163581 w 360698"/>
                <a:gd name="connsiteY36" fmla="*/ 297765 h 536656"/>
                <a:gd name="connsiteX37" fmla="*/ 163581 w 360698"/>
                <a:gd name="connsiteY37" fmla="*/ 338350 h 536656"/>
                <a:gd name="connsiteX38" fmla="*/ 145565 w 360698"/>
                <a:gd name="connsiteY38" fmla="*/ 320335 h 536656"/>
                <a:gd name="connsiteX39" fmla="*/ 121703 w 360698"/>
                <a:gd name="connsiteY39" fmla="*/ 320335 h 536656"/>
                <a:gd name="connsiteX40" fmla="*/ 121703 w 360698"/>
                <a:gd name="connsiteY40" fmla="*/ 344197 h 536656"/>
                <a:gd name="connsiteX41" fmla="*/ 163649 w 360698"/>
                <a:gd name="connsiteY41" fmla="*/ 386142 h 536656"/>
                <a:gd name="connsiteX42" fmla="*/ 163649 w 360698"/>
                <a:gd name="connsiteY42" fmla="*/ 419726 h 536656"/>
                <a:gd name="connsiteX43" fmla="*/ 158482 w 360698"/>
                <a:gd name="connsiteY43" fmla="*/ 424145 h 536656"/>
                <a:gd name="connsiteX44" fmla="*/ 106951 w 360698"/>
                <a:gd name="connsiteY44" fmla="*/ 444472 h 536656"/>
                <a:gd name="connsiteX45" fmla="*/ 38356 w 360698"/>
                <a:gd name="connsiteY45" fmla="*/ 369419 h 536656"/>
                <a:gd name="connsiteX46" fmla="*/ 130473 w 360698"/>
                <a:gd name="connsiteY46" fmla="*/ 119446 h 536656"/>
                <a:gd name="connsiteX47" fmla="*/ 180576 w 360698"/>
                <a:gd name="connsiteY47" fmla="*/ 52687 h 536656"/>
                <a:gd name="connsiteX48" fmla="*/ 230680 w 360698"/>
                <a:gd name="connsiteY48" fmla="*/ 119446 h 536656"/>
                <a:gd name="connsiteX49" fmla="*/ 322796 w 360698"/>
                <a:gd name="connsiteY49" fmla="*/ 369419 h 53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698" h="536656">
                  <a:moveTo>
                    <a:pt x="256241" y="97623"/>
                  </a:moveTo>
                  <a:cubicBezTo>
                    <a:pt x="230680" y="67235"/>
                    <a:pt x="208585" y="40994"/>
                    <a:pt x="200495" y="15568"/>
                  </a:cubicBezTo>
                  <a:cubicBezTo>
                    <a:pt x="197436" y="6118"/>
                    <a:pt x="189550" y="0"/>
                    <a:pt x="180372" y="0"/>
                  </a:cubicBezTo>
                  <a:cubicBezTo>
                    <a:pt x="171195" y="0"/>
                    <a:pt x="163241" y="6118"/>
                    <a:pt x="160249" y="15568"/>
                  </a:cubicBezTo>
                  <a:cubicBezTo>
                    <a:pt x="152092" y="40994"/>
                    <a:pt x="129997" y="67235"/>
                    <a:pt x="104436" y="97623"/>
                  </a:cubicBezTo>
                  <a:cubicBezTo>
                    <a:pt x="49437" y="163023"/>
                    <a:pt x="-19021" y="244398"/>
                    <a:pt x="4909" y="375469"/>
                  </a:cubicBezTo>
                  <a:cubicBezTo>
                    <a:pt x="21904" y="468198"/>
                    <a:pt x="81797" y="478191"/>
                    <a:pt x="106747" y="478191"/>
                  </a:cubicBezTo>
                  <a:cubicBezTo>
                    <a:pt x="126530" y="478191"/>
                    <a:pt x="146857" y="472345"/>
                    <a:pt x="163445" y="462487"/>
                  </a:cubicBezTo>
                  <a:lnTo>
                    <a:pt x="163445" y="519729"/>
                  </a:lnTo>
                  <a:cubicBezTo>
                    <a:pt x="163445" y="529042"/>
                    <a:pt x="170991" y="536656"/>
                    <a:pt x="180372" y="536656"/>
                  </a:cubicBezTo>
                  <a:cubicBezTo>
                    <a:pt x="189754" y="536656"/>
                    <a:pt x="197232" y="529110"/>
                    <a:pt x="197232" y="519729"/>
                  </a:cubicBezTo>
                  <a:lnTo>
                    <a:pt x="197232" y="462555"/>
                  </a:lnTo>
                  <a:cubicBezTo>
                    <a:pt x="213752" y="472345"/>
                    <a:pt x="234147" y="478191"/>
                    <a:pt x="253930" y="478191"/>
                  </a:cubicBezTo>
                  <a:cubicBezTo>
                    <a:pt x="278879" y="478191"/>
                    <a:pt x="338840" y="468198"/>
                    <a:pt x="355768" y="375469"/>
                  </a:cubicBezTo>
                  <a:cubicBezTo>
                    <a:pt x="379766" y="244398"/>
                    <a:pt x="311239" y="163023"/>
                    <a:pt x="256241" y="97691"/>
                  </a:cubicBezTo>
                  <a:close/>
                  <a:moveTo>
                    <a:pt x="322524" y="369351"/>
                  </a:moveTo>
                  <a:cubicBezTo>
                    <a:pt x="313551" y="418434"/>
                    <a:pt x="289825" y="444404"/>
                    <a:pt x="253930" y="444404"/>
                  </a:cubicBezTo>
                  <a:cubicBezTo>
                    <a:pt x="231563" y="444404"/>
                    <a:pt x="211509" y="433866"/>
                    <a:pt x="202399" y="424145"/>
                  </a:cubicBezTo>
                  <a:cubicBezTo>
                    <a:pt x="200835" y="422445"/>
                    <a:pt x="199068" y="420950"/>
                    <a:pt x="197232" y="419658"/>
                  </a:cubicBezTo>
                  <a:lnTo>
                    <a:pt x="197232" y="386074"/>
                  </a:lnTo>
                  <a:lnTo>
                    <a:pt x="239178" y="344129"/>
                  </a:lnTo>
                  <a:cubicBezTo>
                    <a:pt x="245772" y="337535"/>
                    <a:pt x="245772" y="326861"/>
                    <a:pt x="239178" y="320267"/>
                  </a:cubicBezTo>
                  <a:cubicBezTo>
                    <a:pt x="232583" y="313673"/>
                    <a:pt x="221910" y="313673"/>
                    <a:pt x="215316" y="320267"/>
                  </a:cubicBezTo>
                  <a:lnTo>
                    <a:pt x="197300" y="338282"/>
                  </a:lnTo>
                  <a:lnTo>
                    <a:pt x="197300" y="297697"/>
                  </a:lnTo>
                  <a:lnTo>
                    <a:pt x="229456" y="265541"/>
                  </a:lnTo>
                  <a:cubicBezTo>
                    <a:pt x="236050" y="258947"/>
                    <a:pt x="236050" y="248273"/>
                    <a:pt x="229456" y="241679"/>
                  </a:cubicBezTo>
                  <a:cubicBezTo>
                    <a:pt x="222862" y="235085"/>
                    <a:pt x="212188" y="235085"/>
                    <a:pt x="205594" y="241679"/>
                  </a:cubicBezTo>
                  <a:lnTo>
                    <a:pt x="197300" y="249973"/>
                  </a:lnTo>
                  <a:lnTo>
                    <a:pt x="197300" y="221964"/>
                  </a:lnTo>
                  <a:cubicBezTo>
                    <a:pt x="197300" y="212650"/>
                    <a:pt x="189754" y="205036"/>
                    <a:pt x="180440" y="205036"/>
                  </a:cubicBezTo>
                  <a:cubicBezTo>
                    <a:pt x="171127" y="205036"/>
                    <a:pt x="163513" y="212582"/>
                    <a:pt x="163513" y="221964"/>
                  </a:cubicBezTo>
                  <a:lnTo>
                    <a:pt x="163513" y="249973"/>
                  </a:lnTo>
                  <a:lnTo>
                    <a:pt x="155287" y="241747"/>
                  </a:lnTo>
                  <a:cubicBezTo>
                    <a:pt x="148692" y="235153"/>
                    <a:pt x="138019" y="235153"/>
                    <a:pt x="131425" y="241747"/>
                  </a:cubicBezTo>
                  <a:cubicBezTo>
                    <a:pt x="124830" y="248341"/>
                    <a:pt x="124830" y="259015"/>
                    <a:pt x="131425" y="265609"/>
                  </a:cubicBezTo>
                  <a:lnTo>
                    <a:pt x="163581" y="297765"/>
                  </a:lnTo>
                  <a:lnTo>
                    <a:pt x="163581" y="338350"/>
                  </a:lnTo>
                  <a:lnTo>
                    <a:pt x="145565" y="320335"/>
                  </a:lnTo>
                  <a:cubicBezTo>
                    <a:pt x="138971" y="313741"/>
                    <a:pt x="128298" y="313741"/>
                    <a:pt x="121703" y="320335"/>
                  </a:cubicBezTo>
                  <a:cubicBezTo>
                    <a:pt x="115109" y="326929"/>
                    <a:pt x="115109" y="337603"/>
                    <a:pt x="121703" y="344197"/>
                  </a:cubicBezTo>
                  <a:lnTo>
                    <a:pt x="163649" y="386142"/>
                  </a:lnTo>
                  <a:lnTo>
                    <a:pt x="163649" y="419726"/>
                  </a:lnTo>
                  <a:cubicBezTo>
                    <a:pt x="161813" y="421018"/>
                    <a:pt x="160113" y="422513"/>
                    <a:pt x="158482" y="424145"/>
                  </a:cubicBezTo>
                  <a:cubicBezTo>
                    <a:pt x="149304" y="433934"/>
                    <a:pt x="129249" y="444472"/>
                    <a:pt x="106951" y="444472"/>
                  </a:cubicBezTo>
                  <a:cubicBezTo>
                    <a:pt x="71056" y="444472"/>
                    <a:pt x="47330" y="418502"/>
                    <a:pt x="38356" y="369419"/>
                  </a:cubicBezTo>
                  <a:cubicBezTo>
                    <a:pt x="17214" y="253984"/>
                    <a:pt x="77378" y="182534"/>
                    <a:pt x="130473" y="119446"/>
                  </a:cubicBezTo>
                  <a:cubicBezTo>
                    <a:pt x="149576" y="96740"/>
                    <a:pt x="167932" y="74917"/>
                    <a:pt x="180576" y="52687"/>
                  </a:cubicBezTo>
                  <a:cubicBezTo>
                    <a:pt x="193221" y="74917"/>
                    <a:pt x="211576" y="96672"/>
                    <a:pt x="230680" y="119446"/>
                  </a:cubicBezTo>
                  <a:cubicBezTo>
                    <a:pt x="283774" y="182534"/>
                    <a:pt x="343871" y="254052"/>
                    <a:pt x="322796" y="369419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2" name="Graphique 92">
            <a:extLst>
              <a:ext uri="{FF2B5EF4-FFF2-40B4-BE49-F238E27FC236}">
                <a16:creationId xmlns:a16="http://schemas.microsoft.com/office/drawing/2014/main" id="{A34C0EB3-DAA9-434D-80F4-951E22B26B5A}"/>
              </a:ext>
            </a:extLst>
          </p:cNvPr>
          <p:cNvGrpSpPr/>
          <p:nvPr/>
        </p:nvGrpSpPr>
        <p:grpSpPr>
          <a:xfrm>
            <a:off x="10339402" y="1384123"/>
            <a:ext cx="1162506" cy="1162506"/>
            <a:chOff x="10339402" y="1384123"/>
            <a:chExt cx="1162506" cy="1162506"/>
          </a:xfrm>
        </p:grpSpPr>
        <p:sp>
          <p:nvSpPr>
            <p:cNvPr id="233" name="Forme libre 232">
              <a:extLst>
                <a:ext uri="{FF2B5EF4-FFF2-40B4-BE49-F238E27FC236}">
                  <a16:creationId xmlns:a16="http://schemas.microsoft.com/office/drawing/2014/main" id="{26B43041-D002-0A4A-8801-86A351E34EAC}"/>
                </a:ext>
              </a:extLst>
            </p:cNvPr>
            <p:cNvSpPr/>
            <p:nvPr/>
          </p:nvSpPr>
          <p:spPr>
            <a:xfrm>
              <a:off x="10581148" y="1563529"/>
              <a:ext cx="622909" cy="794107"/>
            </a:xfrm>
            <a:custGeom>
              <a:avLst/>
              <a:gdLst>
                <a:gd name="connsiteX0" fmla="*/ 251332 w 622909"/>
                <a:gd name="connsiteY0" fmla="*/ 280225 h 794107"/>
                <a:gd name="connsiteX1" fmla="*/ 370302 w 622909"/>
                <a:gd name="connsiteY1" fmla="*/ 459496 h 794107"/>
                <a:gd name="connsiteX2" fmla="*/ 377848 w 622909"/>
                <a:gd name="connsiteY2" fmla="*/ 472277 h 794107"/>
                <a:gd name="connsiteX3" fmla="*/ 400623 w 622909"/>
                <a:gd name="connsiteY3" fmla="*/ 485873 h 794107"/>
                <a:gd name="connsiteX4" fmla="*/ 423057 w 622909"/>
                <a:gd name="connsiteY4" fmla="*/ 472888 h 794107"/>
                <a:gd name="connsiteX5" fmla="*/ 619391 w 622909"/>
                <a:gd name="connsiteY5" fmla="*/ 132906 h 794107"/>
                <a:gd name="connsiteX6" fmla="*/ 619391 w 622909"/>
                <a:gd name="connsiteY6" fmla="*/ 107005 h 794107"/>
                <a:gd name="connsiteX7" fmla="*/ 596889 w 622909"/>
                <a:gd name="connsiteY7" fmla="*/ 94020 h 794107"/>
                <a:gd name="connsiteX8" fmla="*/ 581593 w 622909"/>
                <a:gd name="connsiteY8" fmla="*/ 93884 h 794107"/>
                <a:gd name="connsiteX9" fmla="*/ 366631 w 622909"/>
                <a:gd name="connsiteY9" fmla="*/ 80424 h 794107"/>
                <a:gd name="connsiteX10" fmla="*/ 236648 w 622909"/>
                <a:gd name="connsiteY10" fmla="*/ 5779 h 794107"/>
                <a:gd name="connsiteX11" fmla="*/ 214894 w 622909"/>
                <a:gd name="connsiteY11" fmla="*/ 0 h 794107"/>
                <a:gd name="connsiteX12" fmla="*/ 177027 w 622909"/>
                <a:gd name="connsiteY12" fmla="*/ 21822 h 794107"/>
                <a:gd name="connsiteX13" fmla="*/ 105441 w 622909"/>
                <a:gd name="connsiteY13" fmla="*/ 145959 h 794107"/>
                <a:gd name="connsiteX14" fmla="*/ 101022 w 622909"/>
                <a:gd name="connsiteY14" fmla="*/ 179067 h 794107"/>
                <a:gd name="connsiteX15" fmla="*/ 121349 w 622909"/>
                <a:gd name="connsiteY15" fmla="*/ 205580 h 794107"/>
                <a:gd name="connsiteX16" fmla="*/ 171181 w 622909"/>
                <a:gd name="connsiteY16" fmla="*/ 234201 h 794107"/>
                <a:gd name="connsiteX17" fmla="*/ 80016 w 622909"/>
                <a:gd name="connsiteY17" fmla="*/ 393552 h 794107"/>
                <a:gd name="connsiteX18" fmla="*/ 64652 w 622909"/>
                <a:gd name="connsiteY18" fmla="*/ 391649 h 794107"/>
                <a:gd name="connsiteX19" fmla="*/ 0 w 622909"/>
                <a:gd name="connsiteY19" fmla="*/ 456301 h 794107"/>
                <a:gd name="connsiteX20" fmla="*/ 64652 w 622909"/>
                <a:gd name="connsiteY20" fmla="*/ 520952 h 794107"/>
                <a:gd name="connsiteX21" fmla="*/ 87834 w 622909"/>
                <a:gd name="connsiteY21" fmla="*/ 516601 h 794107"/>
                <a:gd name="connsiteX22" fmla="*/ 222032 w 622909"/>
                <a:gd name="connsiteY22" fmla="*/ 695872 h 794107"/>
                <a:gd name="connsiteX23" fmla="*/ 48200 w 622909"/>
                <a:gd name="connsiteY23" fmla="*/ 695872 h 794107"/>
                <a:gd name="connsiteX24" fmla="*/ 32904 w 622909"/>
                <a:gd name="connsiteY24" fmla="*/ 711168 h 794107"/>
                <a:gd name="connsiteX25" fmla="*/ 32904 w 622909"/>
                <a:gd name="connsiteY25" fmla="*/ 778811 h 794107"/>
                <a:gd name="connsiteX26" fmla="*/ 48200 w 622909"/>
                <a:gd name="connsiteY26" fmla="*/ 794107 h 794107"/>
                <a:gd name="connsiteX27" fmla="*/ 448687 w 622909"/>
                <a:gd name="connsiteY27" fmla="*/ 794107 h 794107"/>
                <a:gd name="connsiteX28" fmla="*/ 463983 w 622909"/>
                <a:gd name="connsiteY28" fmla="*/ 778811 h 794107"/>
                <a:gd name="connsiteX29" fmla="*/ 463983 w 622909"/>
                <a:gd name="connsiteY29" fmla="*/ 711168 h 794107"/>
                <a:gd name="connsiteX30" fmla="*/ 448687 w 622909"/>
                <a:gd name="connsiteY30" fmla="*/ 695872 h 794107"/>
                <a:gd name="connsiteX31" fmla="*/ 260238 w 622909"/>
                <a:gd name="connsiteY31" fmla="*/ 695872 h 794107"/>
                <a:gd name="connsiteX32" fmla="*/ 112987 w 622909"/>
                <a:gd name="connsiteY32" fmla="*/ 499198 h 794107"/>
                <a:gd name="connsiteX33" fmla="*/ 129371 w 622909"/>
                <a:gd name="connsiteY33" fmla="*/ 456301 h 794107"/>
                <a:gd name="connsiteX34" fmla="*/ 107209 w 622909"/>
                <a:gd name="connsiteY34" fmla="*/ 407693 h 794107"/>
                <a:gd name="connsiteX35" fmla="*/ 197762 w 622909"/>
                <a:gd name="connsiteY35" fmla="*/ 249429 h 794107"/>
                <a:gd name="connsiteX36" fmla="*/ 251400 w 622909"/>
                <a:gd name="connsiteY36" fmla="*/ 280225 h 794107"/>
                <a:gd name="connsiteX37" fmla="*/ 63428 w 622909"/>
                <a:gd name="connsiteY37" fmla="*/ 763583 h 794107"/>
                <a:gd name="connsiteX38" fmla="*/ 63428 w 622909"/>
                <a:gd name="connsiteY38" fmla="*/ 726532 h 794107"/>
                <a:gd name="connsiteX39" fmla="*/ 433322 w 622909"/>
                <a:gd name="connsiteY39" fmla="*/ 726532 h 794107"/>
                <a:gd name="connsiteX40" fmla="*/ 433322 w 622909"/>
                <a:gd name="connsiteY40" fmla="*/ 763583 h 794107"/>
                <a:gd name="connsiteX41" fmla="*/ 63428 w 622909"/>
                <a:gd name="connsiteY41" fmla="*/ 763583 h 794107"/>
                <a:gd name="connsiteX42" fmla="*/ 98711 w 622909"/>
                <a:gd name="connsiteY42" fmla="*/ 456369 h 794107"/>
                <a:gd name="connsiteX43" fmla="*/ 64652 w 622909"/>
                <a:gd name="connsiteY43" fmla="*/ 490428 h 794107"/>
                <a:gd name="connsiteX44" fmla="*/ 30592 w 622909"/>
                <a:gd name="connsiteY44" fmla="*/ 456369 h 794107"/>
                <a:gd name="connsiteX45" fmla="*/ 64652 w 622909"/>
                <a:gd name="connsiteY45" fmla="*/ 422309 h 794107"/>
                <a:gd name="connsiteX46" fmla="*/ 98711 w 622909"/>
                <a:gd name="connsiteY46" fmla="*/ 456369 h 794107"/>
                <a:gd name="connsiteX47" fmla="*/ 199666 w 622909"/>
                <a:gd name="connsiteY47" fmla="*/ 215166 h 794107"/>
                <a:gd name="connsiteX48" fmla="*/ 198442 w 622909"/>
                <a:gd name="connsiteY48" fmla="*/ 214622 h 794107"/>
                <a:gd name="connsiteX49" fmla="*/ 136509 w 622909"/>
                <a:gd name="connsiteY49" fmla="*/ 179067 h 794107"/>
                <a:gd name="connsiteX50" fmla="*/ 130459 w 622909"/>
                <a:gd name="connsiteY50" fmla="*/ 171181 h 794107"/>
                <a:gd name="connsiteX51" fmla="*/ 131819 w 622909"/>
                <a:gd name="connsiteY51" fmla="*/ 161323 h 794107"/>
                <a:gd name="connsiteX52" fmla="*/ 203473 w 622909"/>
                <a:gd name="connsiteY52" fmla="*/ 37187 h 794107"/>
                <a:gd name="connsiteX53" fmla="*/ 214826 w 622909"/>
                <a:gd name="connsiteY53" fmla="*/ 30660 h 794107"/>
                <a:gd name="connsiteX54" fmla="*/ 221352 w 622909"/>
                <a:gd name="connsiteY54" fmla="*/ 32360 h 794107"/>
                <a:gd name="connsiteX55" fmla="*/ 339982 w 622909"/>
                <a:gd name="connsiteY55" fmla="*/ 100479 h 794107"/>
                <a:gd name="connsiteX56" fmla="*/ 256295 w 622909"/>
                <a:gd name="connsiteY56" fmla="*/ 247797 h 794107"/>
                <a:gd name="connsiteX57" fmla="*/ 200821 w 622909"/>
                <a:gd name="connsiteY57" fmla="*/ 215981 h 794107"/>
                <a:gd name="connsiteX58" fmla="*/ 199734 w 622909"/>
                <a:gd name="connsiteY58" fmla="*/ 215166 h 794107"/>
                <a:gd name="connsiteX59" fmla="*/ 279953 w 622909"/>
                <a:gd name="connsiteY59" fmla="*/ 268056 h 794107"/>
                <a:gd name="connsiteX60" fmla="*/ 369079 w 622909"/>
                <a:gd name="connsiteY60" fmla="*/ 111220 h 794107"/>
                <a:gd name="connsiteX61" fmla="*/ 579961 w 622909"/>
                <a:gd name="connsiteY61" fmla="*/ 124409 h 794107"/>
                <a:gd name="connsiteX62" fmla="*/ 588867 w 622909"/>
                <a:gd name="connsiteY62" fmla="*/ 124545 h 794107"/>
                <a:gd name="connsiteX63" fmla="*/ 400623 w 622909"/>
                <a:gd name="connsiteY63" fmla="*/ 450590 h 794107"/>
                <a:gd name="connsiteX64" fmla="*/ 396544 w 622909"/>
                <a:gd name="connsiteY64" fmla="*/ 443656 h 794107"/>
                <a:gd name="connsiteX65" fmla="*/ 396068 w 622909"/>
                <a:gd name="connsiteY65" fmla="*/ 442908 h 794107"/>
                <a:gd name="connsiteX66" fmla="*/ 280021 w 622909"/>
                <a:gd name="connsiteY66" fmla="*/ 267988 h 7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22909" h="794107">
                  <a:moveTo>
                    <a:pt x="251332" y="280225"/>
                  </a:moveTo>
                  <a:lnTo>
                    <a:pt x="370302" y="459496"/>
                  </a:lnTo>
                  <a:lnTo>
                    <a:pt x="377848" y="472277"/>
                  </a:lnTo>
                  <a:cubicBezTo>
                    <a:pt x="382403" y="480638"/>
                    <a:pt x="391105" y="485873"/>
                    <a:pt x="400623" y="485873"/>
                  </a:cubicBezTo>
                  <a:cubicBezTo>
                    <a:pt x="410140" y="485873"/>
                    <a:pt x="418366" y="481046"/>
                    <a:pt x="423057" y="472888"/>
                  </a:cubicBezTo>
                  <a:lnTo>
                    <a:pt x="619391" y="132906"/>
                  </a:lnTo>
                  <a:cubicBezTo>
                    <a:pt x="624082" y="124816"/>
                    <a:pt x="624082" y="115095"/>
                    <a:pt x="619391" y="107005"/>
                  </a:cubicBezTo>
                  <a:cubicBezTo>
                    <a:pt x="614769" y="98983"/>
                    <a:pt x="606135" y="94020"/>
                    <a:pt x="596889" y="94020"/>
                  </a:cubicBezTo>
                  <a:lnTo>
                    <a:pt x="581593" y="93884"/>
                  </a:lnTo>
                  <a:lnTo>
                    <a:pt x="366631" y="80424"/>
                  </a:lnTo>
                  <a:lnTo>
                    <a:pt x="236648" y="5779"/>
                  </a:lnTo>
                  <a:cubicBezTo>
                    <a:pt x="230054" y="1972"/>
                    <a:pt x="222508" y="0"/>
                    <a:pt x="214894" y="0"/>
                  </a:cubicBezTo>
                  <a:cubicBezTo>
                    <a:pt x="199326" y="0"/>
                    <a:pt x="184845" y="8362"/>
                    <a:pt x="177027" y="21822"/>
                  </a:cubicBezTo>
                  <a:lnTo>
                    <a:pt x="105441" y="145959"/>
                  </a:lnTo>
                  <a:cubicBezTo>
                    <a:pt x="99595" y="156021"/>
                    <a:pt x="98031" y="167782"/>
                    <a:pt x="101022" y="179067"/>
                  </a:cubicBezTo>
                  <a:cubicBezTo>
                    <a:pt x="104014" y="190284"/>
                    <a:pt x="111220" y="199734"/>
                    <a:pt x="121349" y="205580"/>
                  </a:cubicBezTo>
                  <a:lnTo>
                    <a:pt x="171181" y="234201"/>
                  </a:lnTo>
                  <a:lnTo>
                    <a:pt x="80016" y="393552"/>
                  </a:lnTo>
                  <a:cubicBezTo>
                    <a:pt x="75053" y="392329"/>
                    <a:pt x="69954" y="391649"/>
                    <a:pt x="64652" y="391649"/>
                  </a:cubicBezTo>
                  <a:cubicBezTo>
                    <a:pt x="28961" y="391649"/>
                    <a:pt x="0" y="420678"/>
                    <a:pt x="0" y="456301"/>
                  </a:cubicBezTo>
                  <a:cubicBezTo>
                    <a:pt x="0" y="491924"/>
                    <a:pt x="29029" y="520952"/>
                    <a:pt x="64652" y="520952"/>
                  </a:cubicBezTo>
                  <a:cubicBezTo>
                    <a:pt x="72810" y="520952"/>
                    <a:pt x="80628" y="519389"/>
                    <a:pt x="87834" y="516601"/>
                  </a:cubicBezTo>
                  <a:lnTo>
                    <a:pt x="222032" y="695872"/>
                  </a:lnTo>
                  <a:lnTo>
                    <a:pt x="48200" y="695872"/>
                  </a:lnTo>
                  <a:cubicBezTo>
                    <a:pt x="39770" y="695872"/>
                    <a:pt x="32904" y="702738"/>
                    <a:pt x="32904" y="711168"/>
                  </a:cubicBezTo>
                  <a:lnTo>
                    <a:pt x="32904" y="778811"/>
                  </a:lnTo>
                  <a:cubicBezTo>
                    <a:pt x="32904" y="787241"/>
                    <a:pt x="39770" y="794107"/>
                    <a:pt x="48200" y="794107"/>
                  </a:cubicBezTo>
                  <a:lnTo>
                    <a:pt x="448687" y="794107"/>
                  </a:lnTo>
                  <a:cubicBezTo>
                    <a:pt x="457116" y="794107"/>
                    <a:pt x="463983" y="787241"/>
                    <a:pt x="463983" y="778811"/>
                  </a:cubicBezTo>
                  <a:lnTo>
                    <a:pt x="463983" y="711168"/>
                  </a:lnTo>
                  <a:cubicBezTo>
                    <a:pt x="463983" y="702738"/>
                    <a:pt x="457116" y="695872"/>
                    <a:pt x="448687" y="695872"/>
                  </a:cubicBezTo>
                  <a:lnTo>
                    <a:pt x="260238" y="695872"/>
                  </a:lnTo>
                  <a:lnTo>
                    <a:pt x="112987" y="499198"/>
                  </a:lnTo>
                  <a:cubicBezTo>
                    <a:pt x="123117" y="487777"/>
                    <a:pt x="129371" y="472752"/>
                    <a:pt x="129371" y="456301"/>
                  </a:cubicBezTo>
                  <a:cubicBezTo>
                    <a:pt x="129371" y="436926"/>
                    <a:pt x="120737" y="419522"/>
                    <a:pt x="107209" y="407693"/>
                  </a:cubicBezTo>
                  <a:lnTo>
                    <a:pt x="197762" y="249429"/>
                  </a:lnTo>
                  <a:lnTo>
                    <a:pt x="251400" y="280225"/>
                  </a:lnTo>
                  <a:close/>
                  <a:moveTo>
                    <a:pt x="63428" y="763583"/>
                  </a:moveTo>
                  <a:lnTo>
                    <a:pt x="63428" y="726532"/>
                  </a:lnTo>
                  <a:lnTo>
                    <a:pt x="433322" y="726532"/>
                  </a:lnTo>
                  <a:lnTo>
                    <a:pt x="433322" y="763583"/>
                  </a:lnTo>
                  <a:lnTo>
                    <a:pt x="63428" y="763583"/>
                  </a:lnTo>
                  <a:close/>
                  <a:moveTo>
                    <a:pt x="98711" y="456369"/>
                  </a:moveTo>
                  <a:cubicBezTo>
                    <a:pt x="98711" y="475132"/>
                    <a:pt x="83415" y="490428"/>
                    <a:pt x="64652" y="490428"/>
                  </a:cubicBezTo>
                  <a:cubicBezTo>
                    <a:pt x="45888" y="490428"/>
                    <a:pt x="30592" y="475132"/>
                    <a:pt x="30592" y="456369"/>
                  </a:cubicBezTo>
                  <a:cubicBezTo>
                    <a:pt x="30592" y="437605"/>
                    <a:pt x="45888" y="422309"/>
                    <a:pt x="64652" y="422309"/>
                  </a:cubicBezTo>
                  <a:cubicBezTo>
                    <a:pt x="83415" y="422309"/>
                    <a:pt x="98711" y="437605"/>
                    <a:pt x="98711" y="456369"/>
                  </a:cubicBezTo>
                  <a:close/>
                  <a:moveTo>
                    <a:pt x="199666" y="215166"/>
                  </a:moveTo>
                  <a:cubicBezTo>
                    <a:pt x="199258" y="214962"/>
                    <a:pt x="198850" y="214826"/>
                    <a:pt x="198442" y="214622"/>
                  </a:cubicBezTo>
                  <a:lnTo>
                    <a:pt x="136509" y="179067"/>
                  </a:lnTo>
                  <a:cubicBezTo>
                    <a:pt x="133518" y="177299"/>
                    <a:pt x="131343" y="174512"/>
                    <a:pt x="130459" y="171181"/>
                  </a:cubicBezTo>
                  <a:cubicBezTo>
                    <a:pt x="129575" y="167850"/>
                    <a:pt x="130051" y="164314"/>
                    <a:pt x="131819" y="161323"/>
                  </a:cubicBezTo>
                  <a:lnTo>
                    <a:pt x="203473" y="37187"/>
                  </a:lnTo>
                  <a:cubicBezTo>
                    <a:pt x="205852" y="33108"/>
                    <a:pt x="210067" y="30660"/>
                    <a:pt x="214826" y="30660"/>
                  </a:cubicBezTo>
                  <a:cubicBezTo>
                    <a:pt x="217137" y="30660"/>
                    <a:pt x="219381" y="31272"/>
                    <a:pt x="221352" y="32360"/>
                  </a:cubicBezTo>
                  <a:lnTo>
                    <a:pt x="339982" y="100479"/>
                  </a:lnTo>
                  <a:lnTo>
                    <a:pt x="256295" y="247797"/>
                  </a:lnTo>
                  <a:lnTo>
                    <a:pt x="200821" y="215981"/>
                  </a:lnTo>
                  <a:cubicBezTo>
                    <a:pt x="200413" y="215709"/>
                    <a:pt x="200141" y="215438"/>
                    <a:pt x="199734" y="215166"/>
                  </a:cubicBezTo>
                  <a:close/>
                  <a:moveTo>
                    <a:pt x="279953" y="268056"/>
                  </a:moveTo>
                  <a:lnTo>
                    <a:pt x="369079" y="111220"/>
                  </a:lnTo>
                  <a:lnTo>
                    <a:pt x="579961" y="124409"/>
                  </a:lnTo>
                  <a:lnTo>
                    <a:pt x="588867" y="124545"/>
                  </a:lnTo>
                  <a:lnTo>
                    <a:pt x="400623" y="450590"/>
                  </a:lnTo>
                  <a:lnTo>
                    <a:pt x="396544" y="443656"/>
                  </a:lnTo>
                  <a:cubicBezTo>
                    <a:pt x="396544" y="443656"/>
                    <a:pt x="396272" y="443180"/>
                    <a:pt x="396068" y="442908"/>
                  </a:cubicBezTo>
                  <a:lnTo>
                    <a:pt x="280021" y="267988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234" name="Forme libre 233">
              <a:extLst>
                <a:ext uri="{FF2B5EF4-FFF2-40B4-BE49-F238E27FC236}">
                  <a16:creationId xmlns:a16="http://schemas.microsoft.com/office/drawing/2014/main" id="{64433E6B-B110-AD41-ABB9-814E060F44C7}"/>
                </a:ext>
              </a:extLst>
            </p:cNvPr>
            <p:cNvSpPr/>
            <p:nvPr/>
          </p:nvSpPr>
          <p:spPr>
            <a:xfrm>
              <a:off x="11234212" y="1924297"/>
              <a:ext cx="78207" cy="56579"/>
            </a:xfrm>
            <a:custGeom>
              <a:avLst/>
              <a:gdLst>
                <a:gd name="connsiteX0" fmla="*/ 70206 w 78207"/>
                <a:gd name="connsiteY0" fmla="*/ 27890 h 56579"/>
                <a:gd name="connsiteX1" fmla="*/ 22618 w 78207"/>
                <a:gd name="connsiteY1" fmla="*/ 1853 h 56579"/>
                <a:gd name="connsiteX2" fmla="*/ 1883 w 78207"/>
                <a:gd name="connsiteY2" fmla="*/ 7903 h 56579"/>
                <a:gd name="connsiteX3" fmla="*/ 7933 w 78207"/>
                <a:gd name="connsiteY3" fmla="*/ 28638 h 56579"/>
                <a:gd name="connsiteX4" fmla="*/ 55521 w 78207"/>
                <a:gd name="connsiteY4" fmla="*/ 54675 h 56579"/>
                <a:gd name="connsiteX5" fmla="*/ 62864 w 78207"/>
                <a:gd name="connsiteY5" fmla="*/ 56579 h 56579"/>
                <a:gd name="connsiteX6" fmla="*/ 76324 w 78207"/>
                <a:gd name="connsiteY6" fmla="*/ 48625 h 56579"/>
                <a:gd name="connsiteX7" fmla="*/ 70274 w 78207"/>
                <a:gd name="connsiteY7" fmla="*/ 27890 h 5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07" h="56579">
                  <a:moveTo>
                    <a:pt x="70206" y="27890"/>
                  </a:moveTo>
                  <a:lnTo>
                    <a:pt x="22618" y="1853"/>
                  </a:lnTo>
                  <a:cubicBezTo>
                    <a:pt x="15276" y="-2158"/>
                    <a:pt x="5894" y="561"/>
                    <a:pt x="1883" y="7903"/>
                  </a:cubicBezTo>
                  <a:cubicBezTo>
                    <a:pt x="-2196" y="15313"/>
                    <a:pt x="591" y="24627"/>
                    <a:pt x="7933" y="28638"/>
                  </a:cubicBezTo>
                  <a:lnTo>
                    <a:pt x="55521" y="54675"/>
                  </a:lnTo>
                  <a:cubicBezTo>
                    <a:pt x="57765" y="55899"/>
                    <a:pt x="60280" y="56579"/>
                    <a:pt x="62864" y="56579"/>
                  </a:cubicBezTo>
                  <a:cubicBezTo>
                    <a:pt x="68438" y="56579"/>
                    <a:pt x="73605" y="53520"/>
                    <a:pt x="76324" y="48625"/>
                  </a:cubicBezTo>
                  <a:cubicBezTo>
                    <a:pt x="80403" y="41215"/>
                    <a:pt x="77616" y="31901"/>
                    <a:pt x="70274" y="2789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 234">
              <a:extLst>
                <a:ext uri="{FF2B5EF4-FFF2-40B4-BE49-F238E27FC236}">
                  <a16:creationId xmlns:a16="http://schemas.microsoft.com/office/drawing/2014/main" id="{3FFD2194-1EAF-724A-8CAD-0260BBB81108}"/>
                </a:ext>
              </a:extLst>
            </p:cNvPr>
            <p:cNvSpPr/>
            <p:nvPr/>
          </p:nvSpPr>
          <p:spPr>
            <a:xfrm>
              <a:off x="11252062" y="1831712"/>
              <a:ext cx="84859" cy="31824"/>
            </a:xfrm>
            <a:custGeom>
              <a:avLst/>
              <a:gdLst>
                <a:gd name="connsiteX0" fmla="*/ 79956 w 84859"/>
                <a:gd name="connsiteY0" fmla="*/ 4088 h 31824"/>
                <a:gd name="connsiteX1" fmla="*/ 69215 w 84859"/>
                <a:gd name="connsiteY1" fmla="*/ 9 h 31824"/>
                <a:gd name="connsiteX2" fmla="*/ 14965 w 84859"/>
                <a:gd name="connsiteY2" fmla="*/ 1233 h 31824"/>
                <a:gd name="connsiteX3" fmla="*/ 4223 w 84859"/>
                <a:gd name="connsiteY3" fmla="*/ 5923 h 31824"/>
                <a:gd name="connsiteX4" fmla="*/ 9 w 84859"/>
                <a:gd name="connsiteY4" fmla="*/ 16869 h 31824"/>
                <a:gd name="connsiteX5" fmla="*/ 15305 w 84859"/>
                <a:gd name="connsiteY5" fmla="*/ 31825 h 31824"/>
                <a:gd name="connsiteX6" fmla="*/ 69895 w 84859"/>
                <a:gd name="connsiteY6" fmla="*/ 30601 h 31824"/>
                <a:gd name="connsiteX7" fmla="*/ 80636 w 84859"/>
                <a:gd name="connsiteY7" fmla="*/ 25910 h 31824"/>
                <a:gd name="connsiteX8" fmla="*/ 84851 w 84859"/>
                <a:gd name="connsiteY8" fmla="*/ 14965 h 31824"/>
                <a:gd name="connsiteX9" fmla="*/ 79956 w 84859"/>
                <a:gd name="connsiteY9" fmla="*/ 4088 h 3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59" h="31824">
                  <a:moveTo>
                    <a:pt x="79956" y="4088"/>
                  </a:moveTo>
                  <a:cubicBezTo>
                    <a:pt x="76965" y="1301"/>
                    <a:pt x="73158" y="-127"/>
                    <a:pt x="69215" y="9"/>
                  </a:cubicBezTo>
                  <a:lnTo>
                    <a:pt x="14965" y="1233"/>
                  </a:lnTo>
                  <a:cubicBezTo>
                    <a:pt x="10886" y="1301"/>
                    <a:pt x="7079" y="3000"/>
                    <a:pt x="4223" y="5923"/>
                  </a:cubicBezTo>
                  <a:cubicBezTo>
                    <a:pt x="1368" y="8847"/>
                    <a:pt x="-127" y="12722"/>
                    <a:pt x="9" y="16869"/>
                  </a:cubicBezTo>
                  <a:cubicBezTo>
                    <a:pt x="212" y="25095"/>
                    <a:pt x="7079" y="31825"/>
                    <a:pt x="15305" y="31825"/>
                  </a:cubicBezTo>
                  <a:lnTo>
                    <a:pt x="69895" y="30601"/>
                  </a:lnTo>
                  <a:cubicBezTo>
                    <a:pt x="73974" y="30533"/>
                    <a:pt x="77781" y="28834"/>
                    <a:pt x="80636" y="25910"/>
                  </a:cubicBezTo>
                  <a:cubicBezTo>
                    <a:pt x="83491" y="22987"/>
                    <a:pt x="84987" y="19112"/>
                    <a:pt x="84851" y="14965"/>
                  </a:cubicBezTo>
                  <a:cubicBezTo>
                    <a:pt x="84783" y="10886"/>
                    <a:pt x="82948" y="6943"/>
                    <a:pt x="79956" y="408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 235">
              <a:extLst>
                <a:ext uri="{FF2B5EF4-FFF2-40B4-BE49-F238E27FC236}">
                  <a16:creationId xmlns:a16="http://schemas.microsoft.com/office/drawing/2014/main" id="{D8C03254-9A98-A24F-B4E1-80E2ED352C11}"/>
                </a:ext>
              </a:extLst>
            </p:cNvPr>
            <p:cNvSpPr/>
            <p:nvPr/>
          </p:nvSpPr>
          <p:spPr>
            <a:xfrm>
              <a:off x="11173016" y="1994402"/>
              <a:ext cx="58798" cy="76958"/>
            </a:xfrm>
            <a:custGeom>
              <a:avLst/>
              <a:gdLst>
                <a:gd name="connsiteX0" fmla="*/ 28407 w 58798"/>
                <a:gd name="connsiteY0" fmla="*/ 7344 h 76958"/>
                <a:gd name="connsiteX1" fmla="*/ 7401 w 58798"/>
                <a:gd name="connsiteY1" fmla="*/ 2246 h 76958"/>
                <a:gd name="connsiteX2" fmla="*/ 467 w 58798"/>
                <a:gd name="connsiteY2" fmla="*/ 11695 h 76958"/>
                <a:gd name="connsiteX3" fmla="*/ 2234 w 58798"/>
                <a:gd name="connsiteY3" fmla="*/ 23252 h 76958"/>
                <a:gd name="connsiteX4" fmla="*/ 30447 w 58798"/>
                <a:gd name="connsiteY4" fmla="*/ 69617 h 76958"/>
                <a:gd name="connsiteX5" fmla="*/ 43500 w 58798"/>
                <a:gd name="connsiteY5" fmla="*/ 76959 h 76958"/>
                <a:gd name="connsiteX6" fmla="*/ 51454 w 58798"/>
                <a:gd name="connsiteY6" fmla="*/ 74715 h 76958"/>
                <a:gd name="connsiteX7" fmla="*/ 56552 w 58798"/>
                <a:gd name="connsiteY7" fmla="*/ 53709 h 76958"/>
                <a:gd name="connsiteX8" fmla="*/ 28339 w 58798"/>
                <a:gd name="connsiteY8" fmla="*/ 7344 h 7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98" h="76958">
                  <a:moveTo>
                    <a:pt x="28407" y="7344"/>
                  </a:moveTo>
                  <a:cubicBezTo>
                    <a:pt x="24057" y="138"/>
                    <a:pt x="14607" y="-2173"/>
                    <a:pt x="7401" y="2246"/>
                  </a:cubicBezTo>
                  <a:cubicBezTo>
                    <a:pt x="3934" y="4353"/>
                    <a:pt x="1486" y="7752"/>
                    <a:pt x="467" y="11695"/>
                  </a:cubicBezTo>
                  <a:cubicBezTo>
                    <a:pt x="-553" y="15638"/>
                    <a:pt x="127" y="19785"/>
                    <a:pt x="2234" y="23252"/>
                  </a:cubicBezTo>
                  <a:lnTo>
                    <a:pt x="30447" y="69617"/>
                  </a:lnTo>
                  <a:cubicBezTo>
                    <a:pt x="33234" y="74240"/>
                    <a:pt x="38129" y="76959"/>
                    <a:pt x="43500" y="76959"/>
                  </a:cubicBezTo>
                  <a:cubicBezTo>
                    <a:pt x="46287" y="76959"/>
                    <a:pt x="49006" y="76211"/>
                    <a:pt x="51454" y="74715"/>
                  </a:cubicBezTo>
                  <a:cubicBezTo>
                    <a:pt x="58660" y="70297"/>
                    <a:pt x="60971" y="60915"/>
                    <a:pt x="56552" y="53709"/>
                  </a:cubicBezTo>
                  <a:lnTo>
                    <a:pt x="28339" y="7344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 236">
              <a:extLst>
                <a:ext uri="{FF2B5EF4-FFF2-40B4-BE49-F238E27FC236}">
                  <a16:creationId xmlns:a16="http://schemas.microsoft.com/office/drawing/2014/main" id="{00BC2672-F900-954B-B790-A5D34EF8C292}"/>
                </a:ext>
              </a:extLst>
            </p:cNvPr>
            <p:cNvSpPr/>
            <p:nvPr/>
          </p:nvSpPr>
          <p:spPr>
            <a:xfrm>
              <a:off x="11038537" y="1762855"/>
              <a:ext cx="169957" cy="218020"/>
            </a:xfrm>
            <a:custGeom>
              <a:avLst/>
              <a:gdLst>
                <a:gd name="connsiteX0" fmla="*/ 169889 w 169957"/>
                <a:gd name="connsiteY0" fmla="*/ 97691 h 218020"/>
                <a:gd name="connsiteX1" fmla="*/ 121213 w 169957"/>
                <a:gd name="connsiteY1" fmla="*/ 1156 h 218020"/>
                <a:gd name="connsiteX2" fmla="*/ 119650 w 169957"/>
                <a:gd name="connsiteY2" fmla="*/ 0 h 218020"/>
                <a:gd name="connsiteX3" fmla="*/ 104286 w 169957"/>
                <a:gd name="connsiteY3" fmla="*/ 26649 h 218020"/>
                <a:gd name="connsiteX4" fmla="*/ 105441 w 169957"/>
                <a:gd name="connsiteY4" fmla="*/ 27533 h 218020"/>
                <a:gd name="connsiteX5" fmla="*/ 139297 w 169957"/>
                <a:gd name="connsiteY5" fmla="*/ 97623 h 218020"/>
                <a:gd name="connsiteX6" fmla="*/ 49492 w 169957"/>
                <a:gd name="connsiteY6" fmla="*/ 187429 h 218020"/>
                <a:gd name="connsiteX7" fmla="*/ 16724 w 169957"/>
                <a:gd name="connsiteY7" fmla="*/ 181174 h 218020"/>
                <a:gd name="connsiteX8" fmla="*/ 15364 w 169957"/>
                <a:gd name="connsiteY8" fmla="*/ 180630 h 218020"/>
                <a:gd name="connsiteX9" fmla="*/ 0 w 169957"/>
                <a:gd name="connsiteY9" fmla="*/ 207280 h 218020"/>
                <a:gd name="connsiteX10" fmla="*/ 1768 w 169957"/>
                <a:gd name="connsiteY10" fmla="*/ 208027 h 218020"/>
                <a:gd name="connsiteX11" fmla="*/ 49559 w 169957"/>
                <a:gd name="connsiteY11" fmla="*/ 218021 h 218020"/>
                <a:gd name="connsiteX12" fmla="*/ 169957 w 169957"/>
                <a:gd name="connsiteY12" fmla="*/ 97623 h 21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957" h="218020">
                  <a:moveTo>
                    <a:pt x="169889" y="97691"/>
                  </a:moveTo>
                  <a:cubicBezTo>
                    <a:pt x="169889" y="59961"/>
                    <a:pt x="151670" y="23862"/>
                    <a:pt x="121213" y="1156"/>
                  </a:cubicBezTo>
                  <a:lnTo>
                    <a:pt x="119650" y="0"/>
                  </a:lnTo>
                  <a:lnTo>
                    <a:pt x="104286" y="26649"/>
                  </a:lnTo>
                  <a:lnTo>
                    <a:pt x="105441" y="27533"/>
                  </a:lnTo>
                  <a:cubicBezTo>
                    <a:pt x="126652" y="44461"/>
                    <a:pt x="139297" y="70702"/>
                    <a:pt x="139297" y="97623"/>
                  </a:cubicBezTo>
                  <a:cubicBezTo>
                    <a:pt x="139297" y="147115"/>
                    <a:pt x="99051" y="187429"/>
                    <a:pt x="49492" y="187429"/>
                  </a:cubicBezTo>
                  <a:cubicBezTo>
                    <a:pt x="38274" y="187429"/>
                    <a:pt x="27261" y="185321"/>
                    <a:pt x="16724" y="181174"/>
                  </a:cubicBezTo>
                  <a:lnTo>
                    <a:pt x="15364" y="180630"/>
                  </a:lnTo>
                  <a:lnTo>
                    <a:pt x="0" y="207280"/>
                  </a:lnTo>
                  <a:lnTo>
                    <a:pt x="1768" y="208027"/>
                  </a:lnTo>
                  <a:cubicBezTo>
                    <a:pt x="17064" y="214690"/>
                    <a:pt x="33176" y="218021"/>
                    <a:pt x="49559" y="218021"/>
                  </a:cubicBezTo>
                  <a:cubicBezTo>
                    <a:pt x="115911" y="218021"/>
                    <a:pt x="169957" y="164043"/>
                    <a:pt x="169957" y="97623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8" name="Graphique 94">
            <a:extLst>
              <a:ext uri="{FF2B5EF4-FFF2-40B4-BE49-F238E27FC236}">
                <a16:creationId xmlns:a16="http://schemas.microsoft.com/office/drawing/2014/main" id="{9DE5CA3C-82C3-1445-818D-9E10F7E90DCC}"/>
              </a:ext>
            </a:extLst>
          </p:cNvPr>
          <p:cNvGrpSpPr/>
          <p:nvPr/>
        </p:nvGrpSpPr>
        <p:grpSpPr>
          <a:xfrm>
            <a:off x="4783825" y="4759984"/>
            <a:ext cx="1162506" cy="1162506"/>
            <a:chOff x="4783825" y="4679302"/>
            <a:chExt cx="1162506" cy="1162506"/>
          </a:xfrm>
        </p:grpSpPr>
        <p:sp>
          <p:nvSpPr>
            <p:cNvPr id="239" name="Forme libre 238">
              <a:extLst>
                <a:ext uri="{FF2B5EF4-FFF2-40B4-BE49-F238E27FC236}">
                  <a16:creationId xmlns:a16="http://schemas.microsoft.com/office/drawing/2014/main" id="{EE7C0459-52BF-C44F-8C8F-986F15FE3E13}"/>
                </a:ext>
              </a:extLst>
            </p:cNvPr>
            <p:cNvSpPr/>
            <p:nvPr/>
          </p:nvSpPr>
          <p:spPr>
            <a:xfrm>
              <a:off x="4982538" y="4868906"/>
              <a:ext cx="777791" cy="780374"/>
            </a:xfrm>
            <a:custGeom>
              <a:avLst/>
              <a:gdLst>
                <a:gd name="connsiteX0" fmla="*/ 764671 w 777791"/>
                <a:gd name="connsiteY0" fmla="*/ 662425 h 780374"/>
                <a:gd name="connsiteX1" fmla="*/ 620615 w 777791"/>
                <a:gd name="connsiteY1" fmla="*/ 528838 h 780374"/>
                <a:gd name="connsiteX2" fmla="*/ 599676 w 777791"/>
                <a:gd name="connsiteY2" fmla="*/ 521020 h 780374"/>
                <a:gd name="connsiteX3" fmla="*/ 586556 w 777791"/>
                <a:gd name="connsiteY3" fmla="*/ 523672 h 780374"/>
                <a:gd name="connsiteX4" fmla="*/ 511367 w 777791"/>
                <a:gd name="connsiteY4" fmla="*/ 448483 h 780374"/>
                <a:gd name="connsiteX5" fmla="*/ 565617 w 777791"/>
                <a:gd name="connsiteY5" fmla="*/ 282808 h 780374"/>
                <a:gd name="connsiteX6" fmla="*/ 282809 w 777791"/>
                <a:gd name="connsiteY6" fmla="*/ 0 h 780374"/>
                <a:gd name="connsiteX7" fmla="*/ 0 w 777791"/>
                <a:gd name="connsiteY7" fmla="*/ 282808 h 780374"/>
                <a:gd name="connsiteX8" fmla="*/ 282809 w 777791"/>
                <a:gd name="connsiteY8" fmla="*/ 565617 h 780374"/>
                <a:gd name="connsiteX9" fmla="*/ 445627 w 777791"/>
                <a:gd name="connsiteY9" fmla="*/ 513678 h 780374"/>
                <a:gd name="connsiteX10" fmla="*/ 523740 w 777791"/>
                <a:gd name="connsiteY10" fmla="*/ 589207 h 780374"/>
                <a:gd name="connsiteX11" fmla="*/ 528974 w 777791"/>
                <a:gd name="connsiteY11" fmla="*/ 623266 h 780374"/>
                <a:gd name="connsiteX12" fmla="*/ 659909 w 777791"/>
                <a:gd name="connsiteY12" fmla="*/ 767254 h 780374"/>
                <a:gd name="connsiteX13" fmla="*/ 688734 w 777791"/>
                <a:gd name="connsiteY13" fmla="*/ 780375 h 780374"/>
                <a:gd name="connsiteX14" fmla="*/ 712324 w 777791"/>
                <a:gd name="connsiteY14" fmla="*/ 769905 h 780374"/>
                <a:gd name="connsiteX15" fmla="*/ 767322 w 777791"/>
                <a:gd name="connsiteY15" fmla="*/ 714907 h 780374"/>
                <a:gd name="connsiteX16" fmla="*/ 777791 w 777791"/>
                <a:gd name="connsiteY16" fmla="*/ 691385 h 780374"/>
                <a:gd name="connsiteX17" fmla="*/ 764739 w 777791"/>
                <a:gd name="connsiteY17" fmla="*/ 662628 h 780374"/>
                <a:gd name="connsiteX18" fmla="*/ 282876 w 777791"/>
                <a:gd name="connsiteY18" fmla="*/ 534141 h 780374"/>
                <a:gd name="connsiteX19" fmla="*/ 31476 w 777791"/>
                <a:gd name="connsiteY19" fmla="*/ 282741 h 780374"/>
                <a:gd name="connsiteX20" fmla="*/ 282876 w 777791"/>
                <a:gd name="connsiteY20" fmla="*/ 31408 h 780374"/>
                <a:gd name="connsiteX21" fmla="*/ 534277 w 777791"/>
                <a:gd name="connsiteY21" fmla="*/ 282741 h 780374"/>
                <a:gd name="connsiteX22" fmla="*/ 282876 w 777791"/>
                <a:gd name="connsiteY22" fmla="*/ 534141 h 780374"/>
                <a:gd name="connsiteX23" fmla="*/ 474044 w 777791"/>
                <a:gd name="connsiteY23" fmla="*/ 492264 h 780374"/>
                <a:gd name="connsiteX24" fmla="*/ 492400 w 777791"/>
                <a:gd name="connsiteY24" fmla="*/ 473908 h 780374"/>
                <a:gd name="connsiteX25" fmla="*/ 563102 w 777791"/>
                <a:gd name="connsiteY25" fmla="*/ 544610 h 780374"/>
                <a:gd name="connsiteX26" fmla="*/ 544814 w 777791"/>
                <a:gd name="connsiteY26" fmla="*/ 562898 h 780374"/>
                <a:gd name="connsiteX27" fmla="*/ 474112 w 777791"/>
                <a:gd name="connsiteY27" fmla="*/ 492196 h 780374"/>
                <a:gd name="connsiteX28" fmla="*/ 691385 w 777791"/>
                <a:gd name="connsiteY28" fmla="*/ 743596 h 780374"/>
                <a:gd name="connsiteX29" fmla="*/ 686151 w 777791"/>
                <a:gd name="connsiteY29" fmla="*/ 741013 h 780374"/>
                <a:gd name="connsiteX30" fmla="*/ 552564 w 777791"/>
                <a:gd name="connsiteY30" fmla="*/ 599608 h 780374"/>
                <a:gd name="connsiteX31" fmla="*/ 555216 w 777791"/>
                <a:gd name="connsiteY31" fmla="*/ 596957 h 780374"/>
                <a:gd name="connsiteX32" fmla="*/ 597093 w 777791"/>
                <a:gd name="connsiteY32" fmla="*/ 555080 h 780374"/>
                <a:gd name="connsiteX33" fmla="*/ 599744 w 777791"/>
                <a:gd name="connsiteY33" fmla="*/ 552428 h 780374"/>
                <a:gd name="connsiteX34" fmla="*/ 743800 w 777791"/>
                <a:gd name="connsiteY34" fmla="*/ 683363 h 780374"/>
                <a:gd name="connsiteX35" fmla="*/ 746451 w 777791"/>
                <a:gd name="connsiteY35" fmla="*/ 688598 h 780374"/>
                <a:gd name="connsiteX36" fmla="*/ 691453 w 777791"/>
                <a:gd name="connsiteY36" fmla="*/ 743596 h 780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7791" h="780374">
                  <a:moveTo>
                    <a:pt x="764671" y="662425"/>
                  </a:moveTo>
                  <a:lnTo>
                    <a:pt x="620615" y="528838"/>
                  </a:lnTo>
                  <a:cubicBezTo>
                    <a:pt x="615380" y="523604"/>
                    <a:pt x="607494" y="521020"/>
                    <a:pt x="599676" y="521020"/>
                  </a:cubicBezTo>
                  <a:cubicBezTo>
                    <a:pt x="594442" y="521020"/>
                    <a:pt x="591790" y="521020"/>
                    <a:pt x="586556" y="523672"/>
                  </a:cubicBezTo>
                  <a:lnTo>
                    <a:pt x="511367" y="448483"/>
                  </a:lnTo>
                  <a:cubicBezTo>
                    <a:pt x="545358" y="401642"/>
                    <a:pt x="565617" y="344401"/>
                    <a:pt x="565617" y="282808"/>
                  </a:cubicBezTo>
                  <a:cubicBezTo>
                    <a:pt x="565617" y="125700"/>
                    <a:pt x="437333" y="0"/>
                    <a:pt x="282809" y="0"/>
                  </a:cubicBezTo>
                  <a:cubicBezTo>
                    <a:pt x="128284" y="0"/>
                    <a:pt x="0" y="125632"/>
                    <a:pt x="0" y="282808"/>
                  </a:cubicBezTo>
                  <a:cubicBezTo>
                    <a:pt x="0" y="439985"/>
                    <a:pt x="125700" y="565617"/>
                    <a:pt x="282809" y="565617"/>
                  </a:cubicBezTo>
                  <a:cubicBezTo>
                    <a:pt x="343653" y="565617"/>
                    <a:pt x="399671" y="546242"/>
                    <a:pt x="445627" y="513678"/>
                  </a:cubicBezTo>
                  <a:lnTo>
                    <a:pt x="523740" y="589207"/>
                  </a:lnTo>
                  <a:cubicBezTo>
                    <a:pt x="518505" y="599676"/>
                    <a:pt x="521088" y="612797"/>
                    <a:pt x="528974" y="623266"/>
                  </a:cubicBezTo>
                  <a:lnTo>
                    <a:pt x="659909" y="767254"/>
                  </a:lnTo>
                  <a:cubicBezTo>
                    <a:pt x="667795" y="775140"/>
                    <a:pt x="678264" y="780375"/>
                    <a:pt x="688734" y="780375"/>
                  </a:cubicBezTo>
                  <a:cubicBezTo>
                    <a:pt x="696552" y="780375"/>
                    <a:pt x="707021" y="777723"/>
                    <a:pt x="712324" y="769905"/>
                  </a:cubicBezTo>
                  <a:lnTo>
                    <a:pt x="767322" y="714907"/>
                  </a:lnTo>
                  <a:cubicBezTo>
                    <a:pt x="772557" y="709673"/>
                    <a:pt x="777791" y="701855"/>
                    <a:pt x="777791" y="691385"/>
                  </a:cubicBezTo>
                  <a:cubicBezTo>
                    <a:pt x="777791" y="680916"/>
                    <a:pt x="772557" y="670446"/>
                    <a:pt x="764739" y="662628"/>
                  </a:cubicBezTo>
                  <a:close/>
                  <a:moveTo>
                    <a:pt x="282876" y="534141"/>
                  </a:moveTo>
                  <a:cubicBezTo>
                    <a:pt x="144124" y="534141"/>
                    <a:pt x="31476" y="421493"/>
                    <a:pt x="31476" y="282741"/>
                  </a:cubicBezTo>
                  <a:cubicBezTo>
                    <a:pt x="31476" y="143988"/>
                    <a:pt x="144124" y="31408"/>
                    <a:pt x="282876" y="31408"/>
                  </a:cubicBezTo>
                  <a:cubicBezTo>
                    <a:pt x="421629" y="31408"/>
                    <a:pt x="534277" y="143988"/>
                    <a:pt x="534277" y="282741"/>
                  </a:cubicBezTo>
                  <a:cubicBezTo>
                    <a:pt x="534277" y="421493"/>
                    <a:pt x="421697" y="534141"/>
                    <a:pt x="282876" y="534141"/>
                  </a:cubicBezTo>
                  <a:close/>
                  <a:moveTo>
                    <a:pt x="474044" y="492264"/>
                  </a:moveTo>
                  <a:lnTo>
                    <a:pt x="492400" y="473908"/>
                  </a:lnTo>
                  <a:lnTo>
                    <a:pt x="563102" y="544610"/>
                  </a:lnTo>
                  <a:lnTo>
                    <a:pt x="544814" y="562898"/>
                  </a:lnTo>
                  <a:lnTo>
                    <a:pt x="474112" y="492196"/>
                  </a:lnTo>
                  <a:close/>
                  <a:moveTo>
                    <a:pt x="691385" y="743596"/>
                  </a:moveTo>
                  <a:cubicBezTo>
                    <a:pt x="691385" y="743596"/>
                    <a:pt x="688734" y="743596"/>
                    <a:pt x="686151" y="741013"/>
                  </a:cubicBezTo>
                  <a:lnTo>
                    <a:pt x="552564" y="599608"/>
                  </a:lnTo>
                  <a:lnTo>
                    <a:pt x="555216" y="596957"/>
                  </a:lnTo>
                  <a:lnTo>
                    <a:pt x="597093" y="555080"/>
                  </a:lnTo>
                  <a:lnTo>
                    <a:pt x="599744" y="552428"/>
                  </a:lnTo>
                  <a:lnTo>
                    <a:pt x="743800" y="683363"/>
                  </a:lnTo>
                  <a:cubicBezTo>
                    <a:pt x="746451" y="686015"/>
                    <a:pt x="746451" y="688598"/>
                    <a:pt x="746451" y="688598"/>
                  </a:cubicBezTo>
                  <a:lnTo>
                    <a:pt x="691453" y="743596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orme libre 239">
              <a:extLst>
                <a:ext uri="{FF2B5EF4-FFF2-40B4-BE49-F238E27FC236}">
                  <a16:creationId xmlns:a16="http://schemas.microsoft.com/office/drawing/2014/main" id="{5075609C-730F-4247-A4BD-BAD91393FA1C}"/>
                </a:ext>
              </a:extLst>
            </p:cNvPr>
            <p:cNvSpPr/>
            <p:nvPr/>
          </p:nvSpPr>
          <p:spPr>
            <a:xfrm>
              <a:off x="5079482" y="4965713"/>
              <a:ext cx="371865" cy="371865"/>
            </a:xfrm>
            <a:custGeom>
              <a:avLst/>
              <a:gdLst>
                <a:gd name="connsiteX0" fmla="*/ 185933 w 371865"/>
                <a:gd name="connsiteY0" fmla="*/ 0 h 371865"/>
                <a:gd name="connsiteX1" fmla="*/ 0 w 371865"/>
                <a:gd name="connsiteY1" fmla="*/ 185933 h 371865"/>
                <a:gd name="connsiteX2" fmla="*/ 185933 w 371865"/>
                <a:gd name="connsiteY2" fmla="*/ 371866 h 371865"/>
                <a:gd name="connsiteX3" fmla="*/ 371866 w 371865"/>
                <a:gd name="connsiteY3" fmla="*/ 185933 h 371865"/>
                <a:gd name="connsiteX4" fmla="*/ 185933 w 371865"/>
                <a:gd name="connsiteY4" fmla="*/ 0 h 371865"/>
                <a:gd name="connsiteX5" fmla="*/ 185933 w 371865"/>
                <a:gd name="connsiteY5" fmla="*/ 340390 h 371865"/>
                <a:gd name="connsiteX6" fmla="*/ 31408 w 371865"/>
                <a:gd name="connsiteY6" fmla="*/ 185865 h 371865"/>
                <a:gd name="connsiteX7" fmla="*/ 185933 w 371865"/>
                <a:gd name="connsiteY7" fmla="*/ 31408 h 371865"/>
                <a:gd name="connsiteX8" fmla="*/ 340390 w 371865"/>
                <a:gd name="connsiteY8" fmla="*/ 185865 h 371865"/>
                <a:gd name="connsiteX9" fmla="*/ 185933 w 371865"/>
                <a:gd name="connsiteY9" fmla="*/ 340390 h 37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865" h="371865">
                  <a:moveTo>
                    <a:pt x="185933" y="0"/>
                  </a:moveTo>
                  <a:cubicBezTo>
                    <a:pt x="83823" y="0"/>
                    <a:pt x="0" y="83755"/>
                    <a:pt x="0" y="185933"/>
                  </a:cubicBezTo>
                  <a:cubicBezTo>
                    <a:pt x="0" y="288111"/>
                    <a:pt x="83755" y="371866"/>
                    <a:pt x="185933" y="371866"/>
                  </a:cubicBezTo>
                  <a:cubicBezTo>
                    <a:pt x="288111" y="371866"/>
                    <a:pt x="371866" y="288111"/>
                    <a:pt x="371866" y="185933"/>
                  </a:cubicBezTo>
                  <a:cubicBezTo>
                    <a:pt x="371866" y="83755"/>
                    <a:pt x="288043" y="0"/>
                    <a:pt x="185933" y="0"/>
                  </a:cubicBezTo>
                  <a:close/>
                  <a:moveTo>
                    <a:pt x="185933" y="340390"/>
                  </a:moveTo>
                  <a:cubicBezTo>
                    <a:pt x="102110" y="340390"/>
                    <a:pt x="31408" y="272339"/>
                    <a:pt x="31408" y="185865"/>
                  </a:cubicBezTo>
                  <a:cubicBezTo>
                    <a:pt x="31408" y="99391"/>
                    <a:pt x="99527" y="31408"/>
                    <a:pt x="185933" y="31408"/>
                  </a:cubicBezTo>
                  <a:cubicBezTo>
                    <a:pt x="272339" y="31408"/>
                    <a:pt x="340390" y="99459"/>
                    <a:pt x="340390" y="185865"/>
                  </a:cubicBezTo>
                  <a:cubicBezTo>
                    <a:pt x="340390" y="272271"/>
                    <a:pt x="272339" y="340390"/>
                    <a:pt x="185933" y="34039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41" name="Graphique 96">
            <a:extLst>
              <a:ext uri="{FF2B5EF4-FFF2-40B4-BE49-F238E27FC236}">
                <a16:creationId xmlns:a16="http://schemas.microsoft.com/office/drawing/2014/main" id="{F3653315-8705-7748-8226-E05F7545E622}"/>
              </a:ext>
            </a:extLst>
          </p:cNvPr>
          <p:cNvGrpSpPr/>
          <p:nvPr/>
        </p:nvGrpSpPr>
        <p:grpSpPr>
          <a:xfrm>
            <a:off x="757128" y="4759984"/>
            <a:ext cx="1162506" cy="1162506"/>
            <a:chOff x="757128" y="4679302"/>
            <a:chExt cx="1162506" cy="1162506"/>
          </a:xfrm>
        </p:grpSpPr>
        <p:sp>
          <p:nvSpPr>
            <p:cNvPr id="242" name="Forme libre 241">
              <a:extLst>
                <a:ext uri="{FF2B5EF4-FFF2-40B4-BE49-F238E27FC236}">
                  <a16:creationId xmlns:a16="http://schemas.microsoft.com/office/drawing/2014/main" id="{3CF690B8-742E-D84F-812E-E9A14B71A145}"/>
                </a:ext>
              </a:extLst>
            </p:cNvPr>
            <p:cNvSpPr/>
            <p:nvPr/>
          </p:nvSpPr>
          <p:spPr>
            <a:xfrm>
              <a:off x="979907" y="4869923"/>
              <a:ext cx="610417" cy="692407"/>
            </a:xfrm>
            <a:custGeom>
              <a:avLst/>
              <a:gdLst>
                <a:gd name="connsiteX0" fmla="*/ 441412 w 610417"/>
                <a:gd name="connsiteY0" fmla="*/ 252559 h 692407"/>
                <a:gd name="connsiteX1" fmla="*/ 534617 w 610417"/>
                <a:gd name="connsiteY1" fmla="*/ 91168 h 692407"/>
                <a:gd name="connsiteX2" fmla="*/ 529586 w 610417"/>
                <a:gd name="connsiteY2" fmla="*/ 72404 h 692407"/>
                <a:gd name="connsiteX3" fmla="*/ 407421 w 610417"/>
                <a:gd name="connsiteY3" fmla="*/ 1838 h 692407"/>
                <a:gd name="connsiteX4" fmla="*/ 397020 w 610417"/>
                <a:gd name="connsiteY4" fmla="*/ 478 h 692407"/>
                <a:gd name="connsiteX5" fmla="*/ 388658 w 610417"/>
                <a:gd name="connsiteY5" fmla="*/ 6869 h 692407"/>
                <a:gd name="connsiteX6" fmla="*/ 184777 w 610417"/>
                <a:gd name="connsiteY6" fmla="*/ 359972 h 692407"/>
                <a:gd name="connsiteX7" fmla="*/ 208503 w 610417"/>
                <a:gd name="connsiteY7" fmla="*/ 373704 h 692407"/>
                <a:gd name="connsiteX8" fmla="*/ 405517 w 610417"/>
                <a:gd name="connsiteY8" fmla="*/ 32430 h 692407"/>
                <a:gd name="connsiteX9" fmla="*/ 503957 w 610417"/>
                <a:gd name="connsiteY9" fmla="*/ 89264 h 692407"/>
                <a:gd name="connsiteX10" fmla="*/ 306942 w 610417"/>
                <a:gd name="connsiteY10" fmla="*/ 430538 h 692407"/>
                <a:gd name="connsiteX11" fmla="*/ 330668 w 610417"/>
                <a:gd name="connsiteY11" fmla="*/ 444270 h 692407"/>
                <a:gd name="connsiteX12" fmla="*/ 425912 w 610417"/>
                <a:gd name="connsiteY12" fmla="*/ 279344 h 692407"/>
                <a:gd name="connsiteX13" fmla="*/ 580913 w 610417"/>
                <a:gd name="connsiteY13" fmla="*/ 469152 h 692407"/>
                <a:gd name="connsiteX14" fmla="*/ 387162 w 610417"/>
                <a:gd name="connsiteY14" fmla="*/ 662903 h 692407"/>
                <a:gd name="connsiteX15" fmla="*/ 286955 w 610417"/>
                <a:gd name="connsiteY15" fmla="*/ 623065 h 692407"/>
                <a:gd name="connsiteX16" fmla="*/ 285936 w 610417"/>
                <a:gd name="connsiteY16" fmla="*/ 622385 h 692407"/>
                <a:gd name="connsiteX17" fmla="*/ 285052 w 610417"/>
                <a:gd name="connsiteY17" fmla="*/ 621977 h 692407"/>
                <a:gd name="connsiteX18" fmla="*/ 283556 w 610417"/>
                <a:gd name="connsiteY18" fmla="*/ 621229 h 692407"/>
                <a:gd name="connsiteX19" fmla="*/ 282197 w 610417"/>
                <a:gd name="connsiteY19" fmla="*/ 620822 h 692407"/>
                <a:gd name="connsiteX20" fmla="*/ 280769 w 610417"/>
                <a:gd name="connsiteY20" fmla="*/ 620482 h 692407"/>
                <a:gd name="connsiteX21" fmla="*/ 279205 w 610417"/>
                <a:gd name="connsiteY21" fmla="*/ 620346 h 692407"/>
                <a:gd name="connsiteX22" fmla="*/ 278186 w 610417"/>
                <a:gd name="connsiteY22" fmla="*/ 620210 h 692407"/>
                <a:gd name="connsiteX23" fmla="*/ 14752 w 610417"/>
                <a:gd name="connsiteY23" fmla="*/ 620210 h 692407"/>
                <a:gd name="connsiteX24" fmla="*/ 0 w 610417"/>
                <a:gd name="connsiteY24" fmla="*/ 634962 h 692407"/>
                <a:gd name="connsiteX25" fmla="*/ 14752 w 610417"/>
                <a:gd name="connsiteY25" fmla="*/ 649714 h 692407"/>
                <a:gd name="connsiteX26" fmla="*/ 274039 w 610417"/>
                <a:gd name="connsiteY26" fmla="*/ 649714 h 692407"/>
                <a:gd name="connsiteX27" fmla="*/ 387230 w 610417"/>
                <a:gd name="connsiteY27" fmla="*/ 692407 h 692407"/>
                <a:gd name="connsiteX28" fmla="*/ 610418 w 610417"/>
                <a:gd name="connsiteY28" fmla="*/ 469152 h 692407"/>
                <a:gd name="connsiteX29" fmla="*/ 441344 w 610417"/>
                <a:gd name="connsiteY29" fmla="*/ 252627 h 6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10417" h="692407">
                  <a:moveTo>
                    <a:pt x="441412" y="252559"/>
                  </a:moveTo>
                  <a:lnTo>
                    <a:pt x="534617" y="91168"/>
                  </a:lnTo>
                  <a:cubicBezTo>
                    <a:pt x="538424" y="84573"/>
                    <a:pt x="536180" y="76211"/>
                    <a:pt x="529586" y="72404"/>
                  </a:cubicBezTo>
                  <a:lnTo>
                    <a:pt x="407421" y="1838"/>
                  </a:lnTo>
                  <a:cubicBezTo>
                    <a:pt x="404294" y="3"/>
                    <a:pt x="400487" y="-473"/>
                    <a:pt x="397020" y="478"/>
                  </a:cubicBezTo>
                  <a:cubicBezTo>
                    <a:pt x="393485" y="1430"/>
                    <a:pt x="390493" y="3742"/>
                    <a:pt x="388658" y="6869"/>
                  </a:cubicBezTo>
                  <a:lnTo>
                    <a:pt x="184777" y="359972"/>
                  </a:lnTo>
                  <a:lnTo>
                    <a:pt x="208503" y="373704"/>
                  </a:lnTo>
                  <a:lnTo>
                    <a:pt x="405517" y="32430"/>
                  </a:lnTo>
                  <a:lnTo>
                    <a:pt x="503957" y="89264"/>
                  </a:lnTo>
                  <a:lnTo>
                    <a:pt x="306942" y="430538"/>
                  </a:lnTo>
                  <a:lnTo>
                    <a:pt x="330668" y="444270"/>
                  </a:lnTo>
                  <a:lnTo>
                    <a:pt x="425912" y="279344"/>
                  </a:lnTo>
                  <a:cubicBezTo>
                    <a:pt x="515786" y="297563"/>
                    <a:pt x="580913" y="377171"/>
                    <a:pt x="580913" y="469152"/>
                  </a:cubicBezTo>
                  <a:cubicBezTo>
                    <a:pt x="580913" y="575953"/>
                    <a:pt x="494031" y="662903"/>
                    <a:pt x="387162" y="662903"/>
                  </a:cubicBezTo>
                  <a:cubicBezTo>
                    <a:pt x="351811" y="662903"/>
                    <a:pt x="317344" y="641760"/>
                    <a:pt x="286955" y="623065"/>
                  </a:cubicBezTo>
                  <a:lnTo>
                    <a:pt x="285936" y="622385"/>
                  </a:lnTo>
                  <a:cubicBezTo>
                    <a:pt x="285936" y="622385"/>
                    <a:pt x="285392" y="622113"/>
                    <a:pt x="285052" y="621977"/>
                  </a:cubicBezTo>
                  <a:cubicBezTo>
                    <a:pt x="284576" y="621705"/>
                    <a:pt x="284100" y="621433"/>
                    <a:pt x="283556" y="621229"/>
                  </a:cubicBezTo>
                  <a:cubicBezTo>
                    <a:pt x="283080" y="621094"/>
                    <a:pt x="282673" y="620958"/>
                    <a:pt x="282197" y="620822"/>
                  </a:cubicBezTo>
                  <a:cubicBezTo>
                    <a:pt x="281721" y="620686"/>
                    <a:pt x="281245" y="620550"/>
                    <a:pt x="280769" y="620482"/>
                  </a:cubicBezTo>
                  <a:cubicBezTo>
                    <a:pt x="280225" y="620414"/>
                    <a:pt x="279749" y="620346"/>
                    <a:pt x="279205" y="620346"/>
                  </a:cubicBezTo>
                  <a:cubicBezTo>
                    <a:pt x="278865" y="620346"/>
                    <a:pt x="278526" y="620210"/>
                    <a:pt x="278186" y="620210"/>
                  </a:cubicBezTo>
                  <a:lnTo>
                    <a:pt x="14752" y="620210"/>
                  </a:lnTo>
                  <a:cubicBezTo>
                    <a:pt x="6594" y="620210"/>
                    <a:pt x="0" y="626804"/>
                    <a:pt x="0" y="634962"/>
                  </a:cubicBezTo>
                  <a:cubicBezTo>
                    <a:pt x="0" y="643120"/>
                    <a:pt x="6594" y="649714"/>
                    <a:pt x="14752" y="649714"/>
                  </a:cubicBezTo>
                  <a:lnTo>
                    <a:pt x="274039" y="649714"/>
                  </a:lnTo>
                  <a:cubicBezTo>
                    <a:pt x="305651" y="669157"/>
                    <a:pt x="344673" y="692407"/>
                    <a:pt x="387230" y="692407"/>
                  </a:cubicBezTo>
                  <a:cubicBezTo>
                    <a:pt x="510279" y="692407"/>
                    <a:pt x="610418" y="592269"/>
                    <a:pt x="610418" y="469152"/>
                  </a:cubicBezTo>
                  <a:cubicBezTo>
                    <a:pt x="610418" y="366498"/>
                    <a:pt x="539987" y="277168"/>
                    <a:pt x="441344" y="252627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 242">
              <a:extLst>
                <a:ext uri="{FF2B5EF4-FFF2-40B4-BE49-F238E27FC236}">
                  <a16:creationId xmlns:a16="http://schemas.microsoft.com/office/drawing/2014/main" id="{BAC074A5-4DD1-7541-817E-8B20BE9EDC06}"/>
                </a:ext>
              </a:extLst>
            </p:cNvPr>
            <p:cNvSpPr/>
            <p:nvPr/>
          </p:nvSpPr>
          <p:spPr>
            <a:xfrm>
              <a:off x="1391815" y="4814177"/>
              <a:ext cx="145772" cy="125498"/>
            </a:xfrm>
            <a:custGeom>
              <a:avLst/>
              <a:gdLst>
                <a:gd name="connsiteX0" fmla="*/ 138957 w 145772"/>
                <a:gd name="connsiteY0" fmla="*/ 53505 h 125498"/>
                <a:gd name="connsiteX1" fmla="*/ 49491 w 145772"/>
                <a:gd name="connsiteY1" fmla="*/ 1838 h 125498"/>
                <a:gd name="connsiteX2" fmla="*/ 39090 w 145772"/>
                <a:gd name="connsiteY2" fmla="*/ 478 h 125498"/>
                <a:gd name="connsiteX3" fmla="*/ 30728 w 145772"/>
                <a:gd name="connsiteY3" fmla="*/ 6869 h 125498"/>
                <a:gd name="connsiteX4" fmla="*/ 0 w 145772"/>
                <a:gd name="connsiteY4" fmla="*/ 60099 h 125498"/>
                <a:gd name="connsiteX5" fmla="*/ 23726 w 145772"/>
                <a:gd name="connsiteY5" fmla="*/ 73832 h 125498"/>
                <a:gd name="connsiteX6" fmla="*/ 47588 w 145772"/>
                <a:gd name="connsiteY6" fmla="*/ 32430 h 125498"/>
                <a:gd name="connsiteX7" fmla="*/ 113327 w 145772"/>
                <a:gd name="connsiteY7" fmla="*/ 70365 h 125498"/>
                <a:gd name="connsiteX8" fmla="*/ 89397 w 145772"/>
                <a:gd name="connsiteY8" fmla="*/ 111766 h 125498"/>
                <a:gd name="connsiteX9" fmla="*/ 113123 w 145772"/>
                <a:gd name="connsiteY9" fmla="*/ 125499 h 125498"/>
                <a:gd name="connsiteX10" fmla="*/ 143920 w 145772"/>
                <a:gd name="connsiteY10" fmla="*/ 72268 h 125498"/>
                <a:gd name="connsiteX11" fmla="*/ 138889 w 145772"/>
                <a:gd name="connsiteY11" fmla="*/ 53505 h 12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772" h="125498">
                  <a:moveTo>
                    <a:pt x="138957" y="53505"/>
                  </a:moveTo>
                  <a:lnTo>
                    <a:pt x="49491" y="1838"/>
                  </a:lnTo>
                  <a:cubicBezTo>
                    <a:pt x="46364" y="3"/>
                    <a:pt x="42557" y="-473"/>
                    <a:pt x="39090" y="478"/>
                  </a:cubicBezTo>
                  <a:cubicBezTo>
                    <a:pt x="35555" y="1430"/>
                    <a:pt x="32564" y="3742"/>
                    <a:pt x="30728" y="6869"/>
                  </a:cubicBezTo>
                  <a:lnTo>
                    <a:pt x="0" y="60099"/>
                  </a:lnTo>
                  <a:lnTo>
                    <a:pt x="23726" y="73832"/>
                  </a:lnTo>
                  <a:lnTo>
                    <a:pt x="47588" y="32430"/>
                  </a:lnTo>
                  <a:lnTo>
                    <a:pt x="113327" y="70365"/>
                  </a:lnTo>
                  <a:lnTo>
                    <a:pt x="89397" y="111766"/>
                  </a:lnTo>
                  <a:lnTo>
                    <a:pt x="113123" y="125499"/>
                  </a:lnTo>
                  <a:lnTo>
                    <a:pt x="143920" y="72268"/>
                  </a:lnTo>
                  <a:cubicBezTo>
                    <a:pt x="147727" y="65674"/>
                    <a:pt x="145483" y="57312"/>
                    <a:pt x="138889" y="5350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 243">
              <a:extLst>
                <a:ext uri="{FF2B5EF4-FFF2-40B4-BE49-F238E27FC236}">
                  <a16:creationId xmlns:a16="http://schemas.microsoft.com/office/drawing/2014/main" id="{01BD181E-C2E5-824D-88C7-9294808F1558}"/>
                </a:ext>
              </a:extLst>
            </p:cNvPr>
            <p:cNvSpPr/>
            <p:nvPr/>
          </p:nvSpPr>
          <p:spPr>
            <a:xfrm>
              <a:off x="1134024" y="5600740"/>
              <a:ext cx="376012" cy="95651"/>
            </a:xfrm>
            <a:custGeom>
              <a:avLst/>
              <a:gdLst>
                <a:gd name="connsiteX0" fmla="*/ 361261 w 376012"/>
                <a:gd name="connsiteY0" fmla="*/ 95652 h 95651"/>
                <a:gd name="connsiteX1" fmla="*/ 14752 w 376012"/>
                <a:gd name="connsiteY1" fmla="*/ 95652 h 95651"/>
                <a:gd name="connsiteX2" fmla="*/ 0 w 376012"/>
                <a:gd name="connsiteY2" fmla="*/ 80900 h 95651"/>
                <a:gd name="connsiteX3" fmla="*/ 0 w 376012"/>
                <a:gd name="connsiteY3" fmla="*/ 14752 h 95651"/>
                <a:gd name="connsiteX4" fmla="*/ 14752 w 376012"/>
                <a:gd name="connsiteY4" fmla="*/ 0 h 95651"/>
                <a:gd name="connsiteX5" fmla="*/ 361261 w 376012"/>
                <a:gd name="connsiteY5" fmla="*/ 0 h 95651"/>
                <a:gd name="connsiteX6" fmla="*/ 376013 w 376012"/>
                <a:gd name="connsiteY6" fmla="*/ 14752 h 95651"/>
                <a:gd name="connsiteX7" fmla="*/ 376013 w 376012"/>
                <a:gd name="connsiteY7" fmla="*/ 80900 h 95651"/>
                <a:gd name="connsiteX8" fmla="*/ 361261 w 376012"/>
                <a:gd name="connsiteY8" fmla="*/ 95652 h 95651"/>
                <a:gd name="connsiteX9" fmla="*/ 29437 w 376012"/>
                <a:gd name="connsiteY9" fmla="*/ 66147 h 95651"/>
                <a:gd name="connsiteX10" fmla="*/ 346440 w 376012"/>
                <a:gd name="connsiteY10" fmla="*/ 66147 h 95651"/>
                <a:gd name="connsiteX11" fmla="*/ 346440 w 376012"/>
                <a:gd name="connsiteY11" fmla="*/ 29505 h 95651"/>
                <a:gd name="connsiteX12" fmla="*/ 29437 w 376012"/>
                <a:gd name="connsiteY12" fmla="*/ 29505 h 95651"/>
                <a:gd name="connsiteX13" fmla="*/ 29437 w 376012"/>
                <a:gd name="connsiteY13" fmla="*/ 66147 h 9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6012" h="95651">
                  <a:moveTo>
                    <a:pt x="361261" y="95652"/>
                  </a:moveTo>
                  <a:lnTo>
                    <a:pt x="14752" y="95652"/>
                  </a:lnTo>
                  <a:cubicBezTo>
                    <a:pt x="6594" y="95652"/>
                    <a:pt x="0" y="89058"/>
                    <a:pt x="0" y="80900"/>
                  </a:cubicBezTo>
                  <a:lnTo>
                    <a:pt x="0" y="14752"/>
                  </a:lnTo>
                  <a:cubicBezTo>
                    <a:pt x="0" y="6594"/>
                    <a:pt x="6594" y="0"/>
                    <a:pt x="14752" y="0"/>
                  </a:cubicBezTo>
                  <a:lnTo>
                    <a:pt x="361261" y="0"/>
                  </a:lnTo>
                  <a:cubicBezTo>
                    <a:pt x="369419" y="0"/>
                    <a:pt x="376013" y="6594"/>
                    <a:pt x="376013" y="14752"/>
                  </a:cubicBezTo>
                  <a:lnTo>
                    <a:pt x="376013" y="80900"/>
                  </a:lnTo>
                  <a:cubicBezTo>
                    <a:pt x="376013" y="89058"/>
                    <a:pt x="369419" y="95652"/>
                    <a:pt x="361261" y="95652"/>
                  </a:cubicBezTo>
                  <a:close/>
                  <a:moveTo>
                    <a:pt x="29437" y="66147"/>
                  </a:moveTo>
                  <a:lnTo>
                    <a:pt x="346440" y="66147"/>
                  </a:lnTo>
                  <a:lnTo>
                    <a:pt x="346440" y="29505"/>
                  </a:lnTo>
                  <a:lnTo>
                    <a:pt x="29437" y="29505"/>
                  </a:lnTo>
                  <a:lnTo>
                    <a:pt x="29437" y="66147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 244">
              <a:extLst>
                <a:ext uri="{FF2B5EF4-FFF2-40B4-BE49-F238E27FC236}">
                  <a16:creationId xmlns:a16="http://schemas.microsoft.com/office/drawing/2014/main" id="{7B2E6F4C-DE5A-AD46-98A6-6F770D4AFB8A}"/>
                </a:ext>
              </a:extLst>
            </p:cNvPr>
            <p:cNvSpPr/>
            <p:nvPr/>
          </p:nvSpPr>
          <p:spPr>
            <a:xfrm>
              <a:off x="1284402" y="5538808"/>
              <a:ext cx="175463" cy="61932"/>
            </a:xfrm>
            <a:custGeom>
              <a:avLst/>
              <a:gdLst>
                <a:gd name="connsiteX0" fmla="*/ 29641 w 175463"/>
                <a:gd name="connsiteY0" fmla="*/ 61932 h 61932"/>
                <a:gd name="connsiteX1" fmla="*/ 87698 w 175463"/>
                <a:gd name="connsiteY1" fmla="*/ 29505 h 61932"/>
                <a:gd name="connsiteX2" fmla="*/ 145755 w 175463"/>
                <a:gd name="connsiteY2" fmla="*/ 61932 h 61932"/>
                <a:gd name="connsiteX3" fmla="*/ 175464 w 175463"/>
                <a:gd name="connsiteY3" fmla="*/ 61932 h 61932"/>
                <a:gd name="connsiteX4" fmla="*/ 87698 w 175463"/>
                <a:gd name="connsiteY4" fmla="*/ 0 h 61932"/>
                <a:gd name="connsiteX5" fmla="*/ 0 w 175463"/>
                <a:gd name="connsiteY5" fmla="*/ 61932 h 61932"/>
                <a:gd name="connsiteX6" fmla="*/ 29709 w 175463"/>
                <a:gd name="connsiteY6" fmla="*/ 61932 h 6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463" h="61932">
                  <a:moveTo>
                    <a:pt x="29641" y="61932"/>
                  </a:moveTo>
                  <a:cubicBezTo>
                    <a:pt x="33244" y="43917"/>
                    <a:pt x="58329" y="29505"/>
                    <a:pt x="87698" y="29505"/>
                  </a:cubicBezTo>
                  <a:cubicBezTo>
                    <a:pt x="117066" y="29505"/>
                    <a:pt x="142152" y="43985"/>
                    <a:pt x="145755" y="61932"/>
                  </a:cubicBezTo>
                  <a:lnTo>
                    <a:pt x="175464" y="61932"/>
                  </a:lnTo>
                  <a:cubicBezTo>
                    <a:pt x="172540" y="26853"/>
                    <a:pt x="135082" y="0"/>
                    <a:pt x="87698" y="0"/>
                  </a:cubicBezTo>
                  <a:cubicBezTo>
                    <a:pt x="40314" y="0"/>
                    <a:pt x="2923" y="26921"/>
                    <a:pt x="0" y="61932"/>
                  </a:cubicBezTo>
                  <a:lnTo>
                    <a:pt x="29709" y="61932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 245">
              <a:extLst>
                <a:ext uri="{FF2B5EF4-FFF2-40B4-BE49-F238E27FC236}">
                  <a16:creationId xmlns:a16="http://schemas.microsoft.com/office/drawing/2014/main" id="{BB2FBA0A-54FF-CF41-BF31-EC59FBE79A98}"/>
                </a:ext>
              </a:extLst>
            </p:cNvPr>
            <p:cNvSpPr/>
            <p:nvPr/>
          </p:nvSpPr>
          <p:spPr>
            <a:xfrm>
              <a:off x="1096578" y="5220797"/>
              <a:ext cx="233443" cy="186872"/>
            </a:xfrm>
            <a:custGeom>
              <a:avLst/>
              <a:gdLst>
                <a:gd name="connsiteX0" fmla="*/ 184629 w 233443"/>
                <a:gd name="connsiteY0" fmla="*/ 186872 h 186872"/>
                <a:gd name="connsiteX1" fmla="*/ 177763 w 233443"/>
                <a:gd name="connsiteY1" fmla="*/ 185037 h 186872"/>
                <a:gd name="connsiteX2" fmla="*/ 6854 w 233443"/>
                <a:gd name="connsiteY2" fmla="*/ 86326 h 186872"/>
                <a:gd name="connsiteX3" fmla="*/ 463 w 233443"/>
                <a:gd name="connsiteY3" fmla="*/ 77964 h 186872"/>
                <a:gd name="connsiteX4" fmla="*/ 1823 w 233443"/>
                <a:gd name="connsiteY4" fmla="*/ 67562 h 186872"/>
                <a:gd name="connsiteX5" fmla="*/ 36902 w 233443"/>
                <a:gd name="connsiteY5" fmla="*/ 6854 h 186872"/>
                <a:gd name="connsiteX6" fmla="*/ 45264 w 233443"/>
                <a:gd name="connsiteY6" fmla="*/ 463 h 186872"/>
                <a:gd name="connsiteX7" fmla="*/ 55665 w 233443"/>
                <a:gd name="connsiteY7" fmla="*/ 1823 h 186872"/>
                <a:gd name="connsiteX8" fmla="*/ 226574 w 233443"/>
                <a:gd name="connsiteY8" fmla="*/ 100534 h 186872"/>
                <a:gd name="connsiteX9" fmla="*/ 232965 w 233443"/>
                <a:gd name="connsiteY9" fmla="*/ 108828 h 186872"/>
                <a:gd name="connsiteX10" fmla="*/ 231605 w 233443"/>
                <a:gd name="connsiteY10" fmla="*/ 119229 h 186872"/>
                <a:gd name="connsiteX11" fmla="*/ 196526 w 233443"/>
                <a:gd name="connsiteY11" fmla="*/ 179938 h 186872"/>
                <a:gd name="connsiteX12" fmla="*/ 184629 w 233443"/>
                <a:gd name="connsiteY12" fmla="*/ 186804 h 186872"/>
                <a:gd name="connsiteX13" fmla="*/ 32483 w 233443"/>
                <a:gd name="connsiteY13" fmla="*/ 69466 h 186872"/>
                <a:gd name="connsiteX14" fmla="*/ 179666 w 233443"/>
                <a:gd name="connsiteY14" fmla="*/ 154444 h 186872"/>
                <a:gd name="connsiteX15" fmla="*/ 201013 w 233443"/>
                <a:gd name="connsiteY15" fmla="*/ 117462 h 186872"/>
                <a:gd name="connsiteX16" fmla="*/ 53830 w 233443"/>
                <a:gd name="connsiteY16" fmla="*/ 32483 h 186872"/>
                <a:gd name="connsiteX17" fmla="*/ 32483 w 233443"/>
                <a:gd name="connsiteY17" fmla="*/ 69466 h 18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443" h="186872">
                  <a:moveTo>
                    <a:pt x="184629" y="186872"/>
                  </a:moveTo>
                  <a:cubicBezTo>
                    <a:pt x="182317" y="186872"/>
                    <a:pt x="179938" y="186260"/>
                    <a:pt x="177763" y="185037"/>
                  </a:cubicBezTo>
                  <a:lnTo>
                    <a:pt x="6854" y="86326"/>
                  </a:lnTo>
                  <a:cubicBezTo>
                    <a:pt x="3727" y="84490"/>
                    <a:pt x="1415" y="81499"/>
                    <a:pt x="463" y="77964"/>
                  </a:cubicBezTo>
                  <a:cubicBezTo>
                    <a:pt x="-488" y="74429"/>
                    <a:pt x="56" y="70690"/>
                    <a:pt x="1823" y="67562"/>
                  </a:cubicBezTo>
                  <a:lnTo>
                    <a:pt x="36902" y="6854"/>
                  </a:lnTo>
                  <a:cubicBezTo>
                    <a:pt x="38738" y="3659"/>
                    <a:pt x="41729" y="1415"/>
                    <a:pt x="45264" y="463"/>
                  </a:cubicBezTo>
                  <a:cubicBezTo>
                    <a:pt x="48799" y="-488"/>
                    <a:pt x="52538" y="56"/>
                    <a:pt x="55665" y="1823"/>
                  </a:cubicBezTo>
                  <a:lnTo>
                    <a:pt x="226574" y="100534"/>
                  </a:lnTo>
                  <a:cubicBezTo>
                    <a:pt x="229701" y="102370"/>
                    <a:pt x="232013" y="105361"/>
                    <a:pt x="232965" y="108828"/>
                  </a:cubicBezTo>
                  <a:cubicBezTo>
                    <a:pt x="233916" y="112363"/>
                    <a:pt x="233440" y="116102"/>
                    <a:pt x="231605" y="119229"/>
                  </a:cubicBezTo>
                  <a:lnTo>
                    <a:pt x="196526" y="179938"/>
                  </a:lnTo>
                  <a:cubicBezTo>
                    <a:pt x="194010" y="184357"/>
                    <a:pt x="189388" y="186804"/>
                    <a:pt x="184629" y="186804"/>
                  </a:cubicBezTo>
                  <a:close/>
                  <a:moveTo>
                    <a:pt x="32483" y="69466"/>
                  </a:moveTo>
                  <a:lnTo>
                    <a:pt x="179666" y="154444"/>
                  </a:lnTo>
                  <a:lnTo>
                    <a:pt x="201013" y="117462"/>
                  </a:lnTo>
                  <a:lnTo>
                    <a:pt x="53830" y="32483"/>
                  </a:lnTo>
                  <a:lnTo>
                    <a:pt x="32483" y="69466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47" name="Graphique 97">
            <a:extLst>
              <a:ext uri="{FF2B5EF4-FFF2-40B4-BE49-F238E27FC236}">
                <a16:creationId xmlns:a16="http://schemas.microsoft.com/office/drawing/2014/main" id="{0E3E770C-5A17-7646-AFCB-A07F11D17A65}"/>
              </a:ext>
            </a:extLst>
          </p:cNvPr>
          <p:cNvGrpSpPr/>
          <p:nvPr/>
        </p:nvGrpSpPr>
        <p:grpSpPr>
          <a:xfrm>
            <a:off x="8899764" y="3072897"/>
            <a:ext cx="1162506" cy="1162506"/>
            <a:chOff x="8899764" y="3019109"/>
            <a:chExt cx="1162506" cy="1162506"/>
          </a:xfrm>
        </p:grpSpPr>
        <p:sp>
          <p:nvSpPr>
            <p:cNvPr id="248" name="Forme libre 247">
              <a:extLst>
                <a:ext uri="{FF2B5EF4-FFF2-40B4-BE49-F238E27FC236}">
                  <a16:creationId xmlns:a16="http://schemas.microsoft.com/office/drawing/2014/main" id="{E1E5DC99-A926-F345-9355-AB20100CF226}"/>
                </a:ext>
              </a:extLst>
            </p:cNvPr>
            <p:cNvSpPr/>
            <p:nvPr/>
          </p:nvSpPr>
          <p:spPr>
            <a:xfrm>
              <a:off x="9690743" y="3316465"/>
              <a:ext cx="543" cy="475"/>
            </a:xfrm>
            <a:custGeom>
              <a:avLst/>
              <a:gdLst>
                <a:gd name="connsiteX0" fmla="*/ 476 w 543"/>
                <a:gd name="connsiteY0" fmla="*/ 476 h 475"/>
                <a:gd name="connsiteX1" fmla="*/ 0 w 543"/>
                <a:gd name="connsiteY1" fmla="*/ 0 h 475"/>
                <a:gd name="connsiteX2" fmla="*/ 0 w 543"/>
                <a:gd name="connsiteY2" fmla="*/ 0 h 475"/>
                <a:gd name="connsiteX3" fmla="*/ 544 w 543"/>
                <a:gd name="connsiteY3" fmla="*/ 476 h 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" h="475">
                  <a:moveTo>
                    <a:pt x="476" y="476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340" y="340"/>
                    <a:pt x="544" y="476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 250">
              <a:extLst>
                <a:ext uri="{FF2B5EF4-FFF2-40B4-BE49-F238E27FC236}">
                  <a16:creationId xmlns:a16="http://schemas.microsoft.com/office/drawing/2014/main" id="{3FE0897E-8DCB-C84F-91CD-E432F1F7D1AE}"/>
                </a:ext>
              </a:extLst>
            </p:cNvPr>
            <p:cNvSpPr/>
            <p:nvPr/>
          </p:nvSpPr>
          <p:spPr>
            <a:xfrm>
              <a:off x="9039332" y="3250726"/>
              <a:ext cx="758076" cy="661404"/>
            </a:xfrm>
            <a:custGeom>
              <a:avLst/>
              <a:gdLst>
                <a:gd name="connsiteX0" fmla="*/ 670922 w 758076"/>
                <a:gd name="connsiteY0" fmla="*/ 197082 h 661404"/>
                <a:gd name="connsiteX1" fmla="*/ 670922 w 758076"/>
                <a:gd name="connsiteY1" fmla="*/ 27125 h 661404"/>
                <a:gd name="connsiteX2" fmla="*/ 643797 w 758076"/>
                <a:gd name="connsiteY2" fmla="*/ 0 h 661404"/>
                <a:gd name="connsiteX3" fmla="*/ 630133 w 758076"/>
                <a:gd name="connsiteY3" fmla="*/ 3739 h 661404"/>
                <a:gd name="connsiteX4" fmla="*/ 613409 w 758076"/>
                <a:gd name="connsiteY4" fmla="*/ 13189 h 661404"/>
                <a:gd name="connsiteX5" fmla="*/ 348412 w 758076"/>
                <a:gd name="connsiteY5" fmla="*/ 167374 h 661404"/>
                <a:gd name="connsiteX6" fmla="*/ 127196 w 758076"/>
                <a:gd name="connsiteY6" fmla="*/ 167374 h 661404"/>
                <a:gd name="connsiteX7" fmla="*/ 80900 w 758076"/>
                <a:gd name="connsiteY7" fmla="*/ 201569 h 661404"/>
                <a:gd name="connsiteX8" fmla="*/ 53638 w 758076"/>
                <a:gd name="connsiteY8" fmla="*/ 201569 h 661404"/>
                <a:gd name="connsiteX9" fmla="*/ 0 w 758076"/>
                <a:gd name="connsiteY9" fmla="*/ 262074 h 661404"/>
                <a:gd name="connsiteX10" fmla="*/ 0 w 758076"/>
                <a:gd name="connsiteY10" fmla="*/ 342565 h 661404"/>
                <a:gd name="connsiteX11" fmla="*/ 53638 w 758076"/>
                <a:gd name="connsiteY11" fmla="*/ 403070 h 661404"/>
                <a:gd name="connsiteX12" fmla="*/ 80900 w 758076"/>
                <a:gd name="connsiteY12" fmla="*/ 403070 h 661404"/>
                <a:gd name="connsiteX13" fmla="*/ 127196 w 758076"/>
                <a:gd name="connsiteY13" fmla="*/ 437265 h 661404"/>
                <a:gd name="connsiteX14" fmla="*/ 137393 w 758076"/>
                <a:gd name="connsiteY14" fmla="*/ 437265 h 661404"/>
                <a:gd name="connsiteX15" fmla="*/ 183826 w 758076"/>
                <a:gd name="connsiteY15" fmla="*/ 635503 h 661404"/>
                <a:gd name="connsiteX16" fmla="*/ 216661 w 758076"/>
                <a:gd name="connsiteY16" fmla="*/ 661405 h 661404"/>
                <a:gd name="connsiteX17" fmla="*/ 269348 w 758076"/>
                <a:gd name="connsiteY17" fmla="*/ 661405 h 661404"/>
                <a:gd name="connsiteX18" fmla="*/ 289743 w 758076"/>
                <a:gd name="connsiteY18" fmla="*/ 651819 h 661404"/>
                <a:gd name="connsiteX19" fmla="*/ 295521 w 758076"/>
                <a:gd name="connsiteY19" fmla="*/ 629521 h 661404"/>
                <a:gd name="connsiteX20" fmla="*/ 294773 w 758076"/>
                <a:gd name="connsiteY20" fmla="*/ 625374 h 661404"/>
                <a:gd name="connsiteX21" fmla="*/ 294434 w 758076"/>
                <a:gd name="connsiteY21" fmla="*/ 623674 h 661404"/>
                <a:gd name="connsiteX22" fmla="*/ 293278 w 758076"/>
                <a:gd name="connsiteY22" fmla="*/ 617080 h 661404"/>
                <a:gd name="connsiteX23" fmla="*/ 293278 w 758076"/>
                <a:gd name="connsiteY23" fmla="*/ 616944 h 661404"/>
                <a:gd name="connsiteX24" fmla="*/ 292870 w 758076"/>
                <a:gd name="connsiteY24" fmla="*/ 614701 h 661404"/>
                <a:gd name="connsiteX25" fmla="*/ 292734 w 758076"/>
                <a:gd name="connsiteY25" fmla="*/ 613749 h 661404"/>
                <a:gd name="connsiteX26" fmla="*/ 291714 w 758076"/>
                <a:gd name="connsiteY26" fmla="*/ 607902 h 661404"/>
                <a:gd name="connsiteX27" fmla="*/ 280089 w 758076"/>
                <a:gd name="connsiteY27" fmla="*/ 489272 h 661404"/>
                <a:gd name="connsiteX28" fmla="*/ 280021 w 758076"/>
                <a:gd name="connsiteY28" fmla="*/ 479891 h 661404"/>
                <a:gd name="connsiteX29" fmla="*/ 281109 w 758076"/>
                <a:gd name="connsiteY29" fmla="*/ 446715 h 661404"/>
                <a:gd name="connsiteX30" fmla="*/ 281789 w 758076"/>
                <a:gd name="connsiteY30" fmla="*/ 437265 h 661404"/>
                <a:gd name="connsiteX31" fmla="*/ 348548 w 758076"/>
                <a:gd name="connsiteY31" fmla="*/ 437265 h 661404"/>
                <a:gd name="connsiteX32" fmla="*/ 613681 w 758076"/>
                <a:gd name="connsiteY32" fmla="*/ 591518 h 661404"/>
                <a:gd name="connsiteX33" fmla="*/ 629861 w 758076"/>
                <a:gd name="connsiteY33" fmla="*/ 600628 h 661404"/>
                <a:gd name="connsiteX34" fmla="*/ 644001 w 758076"/>
                <a:gd name="connsiteY34" fmla="*/ 604639 h 661404"/>
                <a:gd name="connsiteX35" fmla="*/ 671058 w 758076"/>
                <a:gd name="connsiteY35" fmla="*/ 577582 h 661404"/>
                <a:gd name="connsiteX36" fmla="*/ 671058 w 758076"/>
                <a:gd name="connsiteY36" fmla="*/ 397495 h 661404"/>
                <a:gd name="connsiteX37" fmla="*/ 758076 w 758076"/>
                <a:gd name="connsiteY37" fmla="*/ 297289 h 661404"/>
                <a:gd name="connsiteX38" fmla="*/ 671058 w 758076"/>
                <a:gd name="connsiteY38" fmla="*/ 197082 h 661404"/>
                <a:gd name="connsiteX39" fmla="*/ 729388 w 758076"/>
                <a:gd name="connsiteY39" fmla="*/ 297289 h 661404"/>
                <a:gd name="connsiteX40" fmla="*/ 670922 w 758076"/>
                <a:gd name="connsiteY40" fmla="*/ 368603 h 661404"/>
                <a:gd name="connsiteX41" fmla="*/ 670922 w 758076"/>
                <a:gd name="connsiteY41" fmla="*/ 225975 h 661404"/>
                <a:gd name="connsiteX42" fmla="*/ 729388 w 758076"/>
                <a:gd name="connsiteY42" fmla="*/ 297289 h 661404"/>
                <a:gd name="connsiteX43" fmla="*/ 642370 w 758076"/>
                <a:gd name="connsiteY43" fmla="*/ 29505 h 661404"/>
                <a:gd name="connsiteX44" fmla="*/ 642370 w 758076"/>
                <a:gd name="connsiteY44" fmla="*/ 575067 h 661404"/>
                <a:gd name="connsiteX45" fmla="*/ 627753 w 758076"/>
                <a:gd name="connsiteY45" fmla="*/ 566841 h 661404"/>
                <a:gd name="connsiteX46" fmla="*/ 366495 w 758076"/>
                <a:gd name="connsiteY46" fmla="*/ 414831 h 661404"/>
                <a:gd name="connsiteX47" fmla="*/ 366495 w 758076"/>
                <a:gd name="connsiteY47" fmla="*/ 189944 h 661404"/>
                <a:gd name="connsiteX48" fmla="*/ 627617 w 758076"/>
                <a:gd name="connsiteY48" fmla="*/ 38002 h 661404"/>
                <a:gd name="connsiteX49" fmla="*/ 642370 w 758076"/>
                <a:gd name="connsiteY49" fmla="*/ 29505 h 661404"/>
                <a:gd name="connsiteX50" fmla="*/ 252488 w 758076"/>
                <a:gd name="connsiteY50" fmla="*/ 444947 h 661404"/>
                <a:gd name="connsiteX51" fmla="*/ 251332 w 758076"/>
                <a:gd name="connsiteY51" fmla="*/ 479959 h 661404"/>
                <a:gd name="connsiteX52" fmla="*/ 251400 w 758076"/>
                <a:gd name="connsiteY52" fmla="*/ 490020 h 661404"/>
                <a:gd name="connsiteX53" fmla="*/ 263433 w 758076"/>
                <a:gd name="connsiteY53" fmla="*/ 612797 h 661404"/>
                <a:gd name="connsiteX54" fmla="*/ 263909 w 758076"/>
                <a:gd name="connsiteY54" fmla="*/ 615312 h 661404"/>
                <a:gd name="connsiteX55" fmla="*/ 264453 w 758076"/>
                <a:gd name="connsiteY55" fmla="*/ 618576 h 661404"/>
                <a:gd name="connsiteX56" fmla="*/ 265133 w 758076"/>
                <a:gd name="connsiteY56" fmla="*/ 622315 h 661404"/>
                <a:gd name="connsiteX57" fmla="*/ 266289 w 758076"/>
                <a:gd name="connsiteY57" fmla="*/ 628977 h 661404"/>
                <a:gd name="connsiteX58" fmla="*/ 266629 w 758076"/>
                <a:gd name="connsiteY58" fmla="*/ 630881 h 661404"/>
                <a:gd name="connsiteX59" fmla="*/ 267036 w 758076"/>
                <a:gd name="connsiteY59" fmla="*/ 632852 h 661404"/>
                <a:gd name="connsiteX60" fmla="*/ 216593 w 758076"/>
                <a:gd name="connsiteY60" fmla="*/ 632852 h 661404"/>
                <a:gd name="connsiteX61" fmla="*/ 211563 w 758076"/>
                <a:gd name="connsiteY61" fmla="*/ 628977 h 661404"/>
                <a:gd name="connsiteX62" fmla="*/ 166694 w 758076"/>
                <a:gd name="connsiteY62" fmla="*/ 437333 h 661404"/>
                <a:gd name="connsiteX63" fmla="*/ 252964 w 758076"/>
                <a:gd name="connsiteY63" fmla="*/ 437333 h 661404"/>
                <a:gd name="connsiteX64" fmla="*/ 252488 w 758076"/>
                <a:gd name="connsiteY64" fmla="*/ 445015 h 661404"/>
                <a:gd name="connsiteX65" fmla="*/ 338011 w 758076"/>
                <a:gd name="connsiteY65" fmla="*/ 195926 h 661404"/>
                <a:gd name="connsiteX66" fmla="*/ 338011 w 758076"/>
                <a:gd name="connsiteY66" fmla="*/ 408713 h 661404"/>
                <a:gd name="connsiteX67" fmla="*/ 127196 w 758076"/>
                <a:gd name="connsiteY67" fmla="*/ 408713 h 661404"/>
                <a:gd name="connsiteX68" fmla="*/ 107277 w 758076"/>
                <a:gd name="connsiteY68" fmla="*/ 388794 h 661404"/>
                <a:gd name="connsiteX69" fmla="*/ 107277 w 758076"/>
                <a:gd name="connsiteY69" fmla="*/ 215777 h 661404"/>
                <a:gd name="connsiteX70" fmla="*/ 127196 w 758076"/>
                <a:gd name="connsiteY70" fmla="*/ 195858 h 661404"/>
                <a:gd name="connsiteX71" fmla="*/ 338011 w 758076"/>
                <a:gd name="connsiteY71" fmla="*/ 195858 h 661404"/>
                <a:gd name="connsiteX72" fmla="*/ 78792 w 758076"/>
                <a:gd name="connsiteY72" fmla="*/ 230122 h 661404"/>
                <a:gd name="connsiteX73" fmla="*/ 78792 w 758076"/>
                <a:gd name="connsiteY73" fmla="*/ 374585 h 661404"/>
                <a:gd name="connsiteX74" fmla="*/ 53706 w 758076"/>
                <a:gd name="connsiteY74" fmla="*/ 374585 h 661404"/>
                <a:gd name="connsiteX75" fmla="*/ 28553 w 758076"/>
                <a:gd name="connsiteY75" fmla="*/ 342633 h 661404"/>
                <a:gd name="connsiteX76" fmla="*/ 28553 w 758076"/>
                <a:gd name="connsiteY76" fmla="*/ 262142 h 661404"/>
                <a:gd name="connsiteX77" fmla="*/ 53706 w 758076"/>
                <a:gd name="connsiteY77" fmla="*/ 230190 h 661404"/>
                <a:gd name="connsiteX78" fmla="*/ 78792 w 758076"/>
                <a:gd name="connsiteY78" fmla="*/ 230190 h 6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758076" h="661404">
                  <a:moveTo>
                    <a:pt x="670922" y="197082"/>
                  </a:moveTo>
                  <a:lnTo>
                    <a:pt x="670922" y="27125"/>
                  </a:lnTo>
                  <a:cubicBezTo>
                    <a:pt x="670922" y="12169"/>
                    <a:pt x="658753" y="0"/>
                    <a:pt x="643797" y="0"/>
                  </a:cubicBezTo>
                  <a:cubicBezTo>
                    <a:pt x="638970" y="0"/>
                    <a:pt x="634144" y="1292"/>
                    <a:pt x="630133" y="3739"/>
                  </a:cubicBezTo>
                  <a:lnTo>
                    <a:pt x="613409" y="13189"/>
                  </a:lnTo>
                  <a:lnTo>
                    <a:pt x="348412" y="167374"/>
                  </a:lnTo>
                  <a:lnTo>
                    <a:pt x="127196" y="167374"/>
                  </a:lnTo>
                  <a:cubicBezTo>
                    <a:pt x="106121" y="167374"/>
                    <a:pt x="87154" y="181378"/>
                    <a:pt x="80900" y="201569"/>
                  </a:cubicBezTo>
                  <a:lnTo>
                    <a:pt x="53638" y="201569"/>
                  </a:lnTo>
                  <a:cubicBezTo>
                    <a:pt x="24066" y="201569"/>
                    <a:pt x="0" y="228694"/>
                    <a:pt x="0" y="262074"/>
                  </a:cubicBezTo>
                  <a:lnTo>
                    <a:pt x="0" y="342565"/>
                  </a:lnTo>
                  <a:cubicBezTo>
                    <a:pt x="0" y="375945"/>
                    <a:pt x="24066" y="403070"/>
                    <a:pt x="53638" y="403070"/>
                  </a:cubicBezTo>
                  <a:lnTo>
                    <a:pt x="80900" y="403070"/>
                  </a:lnTo>
                  <a:cubicBezTo>
                    <a:pt x="87154" y="423193"/>
                    <a:pt x="106053" y="437265"/>
                    <a:pt x="127196" y="437265"/>
                  </a:cubicBezTo>
                  <a:lnTo>
                    <a:pt x="137393" y="437265"/>
                  </a:lnTo>
                  <a:lnTo>
                    <a:pt x="183826" y="635503"/>
                  </a:lnTo>
                  <a:cubicBezTo>
                    <a:pt x="187429" y="650731"/>
                    <a:pt x="200957" y="661405"/>
                    <a:pt x="216661" y="661405"/>
                  </a:cubicBezTo>
                  <a:lnTo>
                    <a:pt x="269348" y="661405"/>
                  </a:lnTo>
                  <a:cubicBezTo>
                    <a:pt x="277234" y="661405"/>
                    <a:pt x="284644" y="657938"/>
                    <a:pt x="289743" y="651819"/>
                  </a:cubicBezTo>
                  <a:cubicBezTo>
                    <a:pt x="294909" y="645565"/>
                    <a:pt x="297017" y="637475"/>
                    <a:pt x="295521" y="629521"/>
                  </a:cubicBezTo>
                  <a:cubicBezTo>
                    <a:pt x="295317" y="628229"/>
                    <a:pt x="295045" y="626869"/>
                    <a:pt x="294773" y="625374"/>
                  </a:cubicBezTo>
                  <a:lnTo>
                    <a:pt x="294434" y="623674"/>
                  </a:lnTo>
                  <a:cubicBezTo>
                    <a:pt x="294094" y="621703"/>
                    <a:pt x="293686" y="619663"/>
                    <a:pt x="293278" y="617080"/>
                  </a:cubicBezTo>
                  <a:lnTo>
                    <a:pt x="293278" y="616944"/>
                  </a:lnTo>
                  <a:cubicBezTo>
                    <a:pt x="293074" y="616196"/>
                    <a:pt x="292938" y="615448"/>
                    <a:pt x="292870" y="614701"/>
                  </a:cubicBezTo>
                  <a:cubicBezTo>
                    <a:pt x="292870" y="614361"/>
                    <a:pt x="292802" y="614021"/>
                    <a:pt x="292734" y="613749"/>
                  </a:cubicBezTo>
                  <a:lnTo>
                    <a:pt x="291714" y="607902"/>
                  </a:lnTo>
                  <a:cubicBezTo>
                    <a:pt x="287839" y="584652"/>
                    <a:pt x="281177" y="538424"/>
                    <a:pt x="280089" y="489272"/>
                  </a:cubicBezTo>
                  <a:cubicBezTo>
                    <a:pt x="280021" y="486213"/>
                    <a:pt x="280021" y="482950"/>
                    <a:pt x="280021" y="479891"/>
                  </a:cubicBezTo>
                  <a:cubicBezTo>
                    <a:pt x="280021" y="468198"/>
                    <a:pt x="280293" y="457048"/>
                    <a:pt x="281109" y="446715"/>
                  </a:cubicBezTo>
                  <a:cubicBezTo>
                    <a:pt x="281245" y="443792"/>
                    <a:pt x="281449" y="440733"/>
                    <a:pt x="281789" y="437265"/>
                  </a:cubicBezTo>
                  <a:lnTo>
                    <a:pt x="348548" y="437265"/>
                  </a:lnTo>
                  <a:lnTo>
                    <a:pt x="613681" y="591518"/>
                  </a:lnTo>
                  <a:lnTo>
                    <a:pt x="629861" y="600628"/>
                  </a:lnTo>
                  <a:cubicBezTo>
                    <a:pt x="634144" y="603279"/>
                    <a:pt x="639038" y="604639"/>
                    <a:pt x="644001" y="604639"/>
                  </a:cubicBezTo>
                  <a:cubicBezTo>
                    <a:pt x="658957" y="604639"/>
                    <a:pt x="671058" y="592470"/>
                    <a:pt x="671058" y="577582"/>
                  </a:cubicBezTo>
                  <a:lnTo>
                    <a:pt x="671058" y="397495"/>
                  </a:lnTo>
                  <a:cubicBezTo>
                    <a:pt x="720754" y="390425"/>
                    <a:pt x="758076" y="347460"/>
                    <a:pt x="758076" y="297289"/>
                  </a:cubicBezTo>
                  <a:cubicBezTo>
                    <a:pt x="758076" y="247118"/>
                    <a:pt x="720686" y="204152"/>
                    <a:pt x="671058" y="197082"/>
                  </a:cubicBezTo>
                  <a:close/>
                  <a:moveTo>
                    <a:pt x="729388" y="297289"/>
                  </a:moveTo>
                  <a:cubicBezTo>
                    <a:pt x="729388" y="331960"/>
                    <a:pt x="704846" y="361805"/>
                    <a:pt x="670922" y="368603"/>
                  </a:cubicBezTo>
                  <a:lnTo>
                    <a:pt x="670922" y="225975"/>
                  </a:lnTo>
                  <a:cubicBezTo>
                    <a:pt x="704846" y="232773"/>
                    <a:pt x="729388" y="262618"/>
                    <a:pt x="729388" y="297289"/>
                  </a:cubicBezTo>
                  <a:close/>
                  <a:moveTo>
                    <a:pt x="642370" y="29505"/>
                  </a:moveTo>
                  <a:lnTo>
                    <a:pt x="642370" y="575067"/>
                  </a:lnTo>
                  <a:lnTo>
                    <a:pt x="627753" y="566841"/>
                  </a:lnTo>
                  <a:lnTo>
                    <a:pt x="366495" y="414831"/>
                  </a:lnTo>
                  <a:lnTo>
                    <a:pt x="366495" y="189944"/>
                  </a:lnTo>
                  <a:lnTo>
                    <a:pt x="627617" y="38002"/>
                  </a:lnTo>
                  <a:lnTo>
                    <a:pt x="642370" y="29505"/>
                  </a:lnTo>
                  <a:close/>
                  <a:moveTo>
                    <a:pt x="252488" y="444947"/>
                  </a:moveTo>
                  <a:cubicBezTo>
                    <a:pt x="251672" y="455757"/>
                    <a:pt x="251264" y="467586"/>
                    <a:pt x="251332" y="479959"/>
                  </a:cubicBezTo>
                  <a:cubicBezTo>
                    <a:pt x="251332" y="483290"/>
                    <a:pt x="251332" y="486757"/>
                    <a:pt x="251400" y="490020"/>
                  </a:cubicBezTo>
                  <a:cubicBezTo>
                    <a:pt x="252488" y="540803"/>
                    <a:pt x="259422" y="588731"/>
                    <a:pt x="263433" y="612797"/>
                  </a:cubicBezTo>
                  <a:lnTo>
                    <a:pt x="263909" y="615312"/>
                  </a:lnTo>
                  <a:cubicBezTo>
                    <a:pt x="264113" y="616400"/>
                    <a:pt x="264317" y="617556"/>
                    <a:pt x="264453" y="618576"/>
                  </a:cubicBezTo>
                  <a:cubicBezTo>
                    <a:pt x="264589" y="619731"/>
                    <a:pt x="264793" y="620955"/>
                    <a:pt x="265133" y="622315"/>
                  </a:cubicBezTo>
                  <a:cubicBezTo>
                    <a:pt x="265541" y="624626"/>
                    <a:pt x="265949" y="626801"/>
                    <a:pt x="266289" y="628977"/>
                  </a:cubicBezTo>
                  <a:lnTo>
                    <a:pt x="266629" y="630881"/>
                  </a:lnTo>
                  <a:cubicBezTo>
                    <a:pt x="266765" y="631492"/>
                    <a:pt x="266901" y="632172"/>
                    <a:pt x="267036" y="632852"/>
                  </a:cubicBezTo>
                  <a:lnTo>
                    <a:pt x="216593" y="632852"/>
                  </a:lnTo>
                  <a:cubicBezTo>
                    <a:pt x="214214" y="632852"/>
                    <a:pt x="212038" y="631220"/>
                    <a:pt x="211563" y="628977"/>
                  </a:cubicBezTo>
                  <a:lnTo>
                    <a:pt x="166694" y="437333"/>
                  </a:lnTo>
                  <a:lnTo>
                    <a:pt x="252964" y="437333"/>
                  </a:lnTo>
                  <a:cubicBezTo>
                    <a:pt x="252760" y="439985"/>
                    <a:pt x="252624" y="442568"/>
                    <a:pt x="252488" y="445015"/>
                  </a:cubicBezTo>
                  <a:close/>
                  <a:moveTo>
                    <a:pt x="338011" y="195926"/>
                  </a:moveTo>
                  <a:lnTo>
                    <a:pt x="338011" y="408713"/>
                  </a:lnTo>
                  <a:lnTo>
                    <a:pt x="127196" y="408713"/>
                  </a:lnTo>
                  <a:cubicBezTo>
                    <a:pt x="116251" y="408713"/>
                    <a:pt x="107277" y="399807"/>
                    <a:pt x="107277" y="388794"/>
                  </a:cubicBezTo>
                  <a:lnTo>
                    <a:pt x="107277" y="215777"/>
                  </a:lnTo>
                  <a:cubicBezTo>
                    <a:pt x="107277" y="204832"/>
                    <a:pt x="116183" y="195858"/>
                    <a:pt x="127196" y="195858"/>
                  </a:cubicBezTo>
                  <a:lnTo>
                    <a:pt x="338011" y="195858"/>
                  </a:lnTo>
                  <a:close/>
                  <a:moveTo>
                    <a:pt x="78792" y="230122"/>
                  </a:moveTo>
                  <a:lnTo>
                    <a:pt x="78792" y="374585"/>
                  </a:lnTo>
                  <a:lnTo>
                    <a:pt x="53706" y="374585"/>
                  </a:lnTo>
                  <a:cubicBezTo>
                    <a:pt x="39838" y="374585"/>
                    <a:pt x="28553" y="360241"/>
                    <a:pt x="28553" y="342633"/>
                  </a:cubicBezTo>
                  <a:lnTo>
                    <a:pt x="28553" y="262142"/>
                  </a:lnTo>
                  <a:cubicBezTo>
                    <a:pt x="28553" y="244534"/>
                    <a:pt x="39838" y="230190"/>
                    <a:pt x="53706" y="230190"/>
                  </a:cubicBezTo>
                  <a:lnTo>
                    <a:pt x="78792" y="230190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 251">
              <a:extLst>
                <a:ext uri="{FF2B5EF4-FFF2-40B4-BE49-F238E27FC236}">
                  <a16:creationId xmlns:a16="http://schemas.microsoft.com/office/drawing/2014/main" id="{568FDBD3-AEE0-8C44-9D87-AD1C851892E4}"/>
                </a:ext>
              </a:extLst>
            </p:cNvPr>
            <p:cNvSpPr/>
            <p:nvPr/>
          </p:nvSpPr>
          <p:spPr>
            <a:xfrm>
              <a:off x="9840782" y="3534418"/>
              <a:ext cx="80831" cy="27193"/>
            </a:xfrm>
            <a:custGeom>
              <a:avLst/>
              <a:gdLst>
                <a:gd name="connsiteX0" fmla="*/ 67235 w 80831"/>
                <a:gd name="connsiteY0" fmla="*/ 27193 h 27193"/>
                <a:gd name="connsiteX1" fmla="*/ 13597 w 80831"/>
                <a:gd name="connsiteY1" fmla="*/ 27193 h 27193"/>
                <a:gd name="connsiteX2" fmla="*/ 0 w 80831"/>
                <a:gd name="connsiteY2" fmla="*/ 13597 h 27193"/>
                <a:gd name="connsiteX3" fmla="*/ 13597 w 80831"/>
                <a:gd name="connsiteY3" fmla="*/ 0 h 27193"/>
                <a:gd name="connsiteX4" fmla="*/ 67235 w 80831"/>
                <a:gd name="connsiteY4" fmla="*/ 0 h 27193"/>
                <a:gd name="connsiteX5" fmla="*/ 80832 w 80831"/>
                <a:gd name="connsiteY5" fmla="*/ 13597 h 27193"/>
                <a:gd name="connsiteX6" fmla="*/ 67235 w 80831"/>
                <a:gd name="connsiteY6" fmla="*/ 27193 h 2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831" h="27193">
                  <a:moveTo>
                    <a:pt x="67235" y="27193"/>
                  </a:moveTo>
                  <a:lnTo>
                    <a:pt x="13597" y="27193"/>
                  </a:lnTo>
                  <a:cubicBezTo>
                    <a:pt x="6050" y="27193"/>
                    <a:pt x="0" y="21075"/>
                    <a:pt x="0" y="13597"/>
                  </a:cubicBezTo>
                  <a:cubicBezTo>
                    <a:pt x="0" y="6118"/>
                    <a:pt x="6050" y="0"/>
                    <a:pt x="13597" y="0"/>
                  </a:cubicBezTo>
                  <a:lnTo>
                    <a:pt x="67235" y="0"/>
                  </a:lnTo>
                  <a:cubicBezTo>
                    <a:pt x="74713" y="0"/>
                    <a:pt x="80832" y="6118"/>
                    <a:pt x="80832" y="13597"/>
                  </a:cubicBezTo>
                  <a:cubicBezTo>
                    <a:pt x="80832" y="21075"/>
                    <a:pt x="74713" y="27193"/>
                    <a:pt x="67235" y="27193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 252">
              <a:extLst>
                <a:ext uri="{FF2B5EF4-FFF2-40B4-BE49-F238E27FC236}">
                  <a16:creationId xmlns:a16="http://schemas.microsoft.com/office/drawing/2014/main" id="{AFAFC0CD-3364-2344-96A2-889EA9AA42C0}"/>
                </a:ext>
              </a:extLst>
            </p:cNvPr>
            <p:cNvSpPr/>
            <p:nvPr/>
          </p:nvSpPr>
          <p:spPr>
            <a:xfrm>
              <a:off x="9794179" y="3647032"/>
              <a:ext cx="65127" cy="65161"/>
            </a:xfrm>
            <a:custGeom>
              <a:avLst/>
              <a:gdLst>
                <a:gd name="connsiteX0" fmla="*/ 51497 w 65127"/>
                <a:gd name="connsiteY0" fmla="*/ 65162 h 65161"/>
                <a:gd name="connsiteX1" fmla="*/ 41911 w 65127"/>
                <a:gd name="connsiteY1" fmla="*/ 61151 h 65161"/>
                <a:gd name="connsiteX2" fmla="*/ 3977 w 65127"/>
                <a:gd name="connsiteY2" fmla="*/ 23216 h 65161"/>
                <a:gd name="connsiteX3" fmla="*/ 3977 w 65127"/>
                <a:gd name="connsiteY3" fmla="*/ 3977 h 65161"/>
                <a:gd name="connsiteX4" fmla="*/ 23216 w 65127"/>
                <a:gd name="connsiteY4" fmla="*/ 3977 h 65161"/>
                <a:gd name="connsiteX5" fmla="*/ 61151 w 65127"/>
                <a:gd name="connsiteY5" fmla="*/ 41911 h 65161"/>
                <a:gd name="connsiteX6" fmla="*/ 61151 w 65127"/>
                <a:gd name="connsiteY6" fmla="*/ 61151 h 65161"/>
                <a:gd name="connsiteX7" fmla="*/ 51565 w 65127"/>
                <a:gd name="connsiteY7" fmla="*/ 65162 h 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27" h="65161">
                  <a:moveTo>
                    <a:pt x="51497" y="65162"/>
                  </a:moveTo>
                  <a:cubicBezTo>
                    <a:pt x="48030" y="65162"/>
                    <a:pt x="44563" y="63802"/>
                    <a:pt x="41911" y="61151"/>
                  </a:cubicBezTo>
                  <a:lnTo>
                    <a:pt x="3977" y="23216"/>
                  </a:lnTo>
                  <a:cubicBezTo>
                    <a:pt x="-1326" y="17913"/>
                    <a:pt x="-1326" y="9280"/>
                    <a:pt x="3977" y="3977"/>
                  </a:cubicBezTo>
                  <a:cubicBezTo>
                    <a:pt x="9280" y="-1326"/>
                    <a:pt x="17913" y="-1326"/>
                    <a:pt x="23216" y="3977"/>
                  </a:cubicBezTo>
                  <a:lnTo>
                    <a:pt x="61151" y="41911"/>
                  </a:lnTo>
                  <a:cubicBezTo>
                    <a:pt x="66453" y="47214"/>
                    <a:pt x="66453" y="55848"/>
                    <a:pt x="61151" y="61151"/>
                  </a:cubicBezTo>
                  <a:cubicBezTo>
                    <a:pt x="58499" y="63802"/>
                    <a:pt x="55032" y="65162"/>
                    <a:pt x="51565" y="65162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 253">
              <a:extLst>
                <a:ext uri="{FF2B5EF4-FFF2-40B4-BE49-F238E27FC236}">
                  <a16:creationId xmlns:a16="http://schemas.microsoft.com/office/drawing/2014/main" id="{8FC9F59C-E7BA-C64D-9651-1C09CECA8635}"/>
                </a:ext>
              </a:extLst>
            </p:cNvPr>
            <p:cNvSpPr/>
            <p:nvPr/>
          </p:nvSpPr>
          <p:spPr>
            <a:xfrm>
              <a:off x="9794179" y="3383802"/>
              <a:ext cx="65127" cy="65161"/>
            </a:xfrm>
            <a:custGeom>
              <a:avLst/>
              <a:gdLst>
                <a:gd name="connsiteX0" fmla="*/ 13563 w 65127"/>
                <a:gd name="connsiteY0" fmla="*/ 65162 h 65161"/>
                <a:gd name="connsiteX1" fmla="*/ 3977 w 65127"/>
                <a:gd name="connsiteY1" fmla="*/ 61151 h 65161"/>
                <a:gd name="connsiteX2" fmla="*/ 3977 w 65127"/>
                <a:gd name="connsiteY2" fmla="*/ 41911 h 65161"/>
                <a:gd name="connsiteX3" fmla="*/ 41911 w 65127"/>
                <a:gd name="connsiteY3" fmla="*/ 3977 h 65161"/>
                <a:gd name="connsiteX4" fmla="*/ 61151 w 65127"/>
                <a:gd name="connsiteY4" fmla="*/ 3977 h 65161"/>
                <a:gd name="connsiteX5" fmla="*/ 61151 w 65127"/>
                <a:gd name="connsiteY5" fmla="*/ 23216 h 65161"/>
                <a:gd name="connsiteX6" fmla="*/ 23216 w 65127"/>
                <a:gd name="connsiteY6" fmla="*/ 61151 h 65161"/>
                <a:gd name="connsiteX7" fmla="*/ 13631 w 65127"/>
                <a:gd name="connsiteY7" fmla="*/ 65162 h 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27" h="65161">
                  <a:moveTo>
                    <a:pt x="13563" y="65162"/>
                  </a:moveTo>
                  <a:cubicBezTo>
                    <a:pt x="10096" y="65162"/>
                    <a:pt x="6628" y="63802"/>
                    <a:pt x="3977" y="61151"/>
                  </a:cubicBezTo>
                  <a:cubicBezTo>
                    <a:pt x="-1326" y="55848"/>
                    <a:pt x="-1326" y="47214"/>
                    <a:pt x="3977" y="41911"/>
                  </a:cubicBezTo>
                  <a:lnTo>
                    <a:pt x="41911" y="3977"/>
                  </a:lnTo>
                  <a:cubicBezTo>
                    <a:pt x="47214" y="-1326"/>
                    <a:pt x="55848" y="-1326"/>
                    <a:pt x="61151" y="3977"/>
                  </a:cubicBezTo>
                  <a:cubicBezTo>
                    <a:pt x="66453" y="9280"/>
                    <a:pt x="66453" y="17913"/>
                    <a:pt x="61151" y="23216"/>
                  </a:cubicBezTo>
                  <a:lnTo>
                    <a:pt x="23216" y="61151"/>
                  </a:lnTo>
                  <a:cubicBezTo>
                    <a:pt x="20565" y="63802"/>
                    <a:pt x="17098" y="65162"/>
                    <a:pt x="13631" y="65162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 254">
              <a:extLst>
                <a:ext uri="{FF2B5EF4-FFF2-40B4-BE49-F238E27FC236}">
                  <a16:creationId xmlns:a16="http://schemas.microsoft.com/office/drawing/2014/main" id="{EB62D1CC-7921-7C45-B1EE-57EE7B96BB5E}"/>
                </a:ext>
              </a:extLst>
            </p:cNvPr>
            <p:cNvSpPr/>
            <p:nvPr/>
          </p:nvSpPr>
          <p:spPr>
            <a:xfrm>
              <a:off x="9690743" y="3316465"/>
              <a:ext cx="543" cy="475"/>
            </a:xfrm>
            <a:custGeom>
              <a:avLst/>
              <a:gdLst>
                <a:gd name="connsiteX0" fmla="*/ 476 w 543"/>
                <a:gd name="connsiteY0" fmla="*/ 476 h 475"/>
                <a:gd name="connsiteX1" fmla="*/ 0 w 543"/>
                <a:gd name="connsiteY1" fmla="*/ 0 h 475"/>
                <a:gd name="connsiteX2" fmla="*/ 0 w 543"/>
                <a:gd name="connsiteY2" fmla="*/ 0 h 475"/>
                <a:gd name="connsiteX3" fmla="*/ 544 w 543"/>
                <a:gd name="connsiteY3" fmla="*/ 476 h 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" h="475">
                  <a:moveTo>
                    <a:pt x="476" y="476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340" y="340"/>
                    <a:pt x="544" y="476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 319">
              <a:extLst>
                <a:ext uri="{FF2B5EF4-FFF2-40B4-BE49-F238E27FC236}">
                  <a16:creationId xmlns:a16="http://schemas.microsoft.com/office/drawing/2014/main" id="{3A08C396-9851-F943-8014-1CD254FD6287}"/>
                </a:ext>
              </a:extLst>
            </p:cNvPr>
            <p:cNvSpPr/>
            <p:nvPr/>
          </p:nvSpPr>
          <p:spPr>
            <a:xfrm>
              <a:off x="9039332" y="3250726"/>
              <a:ext cx="758076" cy="661404"/>
            </a:xfrm>
            <a:custGeom>
              <a:avLst/>
              <a:gdLst>
                <a:gd name="connsiteX0" fmla="*/ 670922 w 758076"/>
                <a:gd name="connsiteY0" fmla="*/ 197082 h 661404"/>
                <a:gd name="connsiteX1" fmla="*/ 670922 w 758076"/>
                <a:gd name="connsiteY1" fmla="*/ 27125 h 661404"/>
                <a:gd name="connsiteX2" fmla="*/ 643797 w 758076"/>
                <a:gd name="connsiteY2" fmla="*/ 0 h 661404"/>
                <a:gd name="connsiteX3" fmla="*/ 630133 w 758076"/>
                <a:gd name="connsiteY3" fmla="*/ 3739 h 661404"/>
                <a:gd name="connsiteX4" fmla="*/ 613409 w 758076"/>
                <a:gd name="connsiteY4" fmla="*/ 13189 h 661404"/>
                <a:gd name="connsiteX5" fmla="*/ 348412 w 758076"/>
                <a:gd name="connsiteY5" fmla="*/ 167374 h 661404"/>
                <a:gd name="connsiteX6" fmla="*/ 127196 w 758076"/>
                <a:gd name="connsiteY6" fmla="*/ 167374 h 661404"/>
                <a:gd name="connsiteX7" fmla="*/ 80900 w 758076"/>
                <a:gd name="connsiteY7" fmla="*/ 201569 h 661404"/>
                <a:gd name="connsiteX8" fmla="*/ 53638 w 758076"/>
                <a:gd name="connsiteY8" fmla="*/ 201569 h 661404"/>
                <a:gd name="connsiteX9" fmla="*/ 0 w 758076"/>
                <a:gd name="connsiteY9" fmla="*/ 262074 h 661404"/>
                <a:gd name="connsiteX10" fmla="*/ 0 w 758076"/>
                <a:gd name="connsiteY10" fmla="*/ 342565 h 661404"/>
                <a:gd name="connsiteX11" fmla="*/ 53638 w 758076"/>
                <a:gd name="connsiteY11" fmla="*/ 403070 h 661404"/>
                <a:gd name="connsiteX12" fmla="*/ 80900 w 758076"/>
                <a:gd name="connsiteY12" fmla="*/ 403070 h 661404"/>
                <a:gd name="connsiteX13" fmla="*/ 127196 w 758076"/>
                <a:gd name="connsiteY13" fmla="*/ 437265 h 661404"/>
                <a:gd name="connsiteX14" fmla="*/ 137393 w 758076"/>
                <a:gd name="connsiteY14" fmla="*/ 437265 h 661404"/>
                <a:gd name="connsiteX15" fmla="*/ 183826 w 758076"/>
                <a:gd name="connsiteY15" fmla="*/ 635503 h 661404"/>
                <a:gd name="connsiteX16" fmla="*/ 216661 w 758076"/>
                <a:gd name="connsiteY16" fmla="*/ 661405 h 661404"/>
                <a:gd name="connsiteX17" fmla="*/ 269348 w 758076"/>
                <a:gd name="connsiteY17" fmla="*/ 661405 h 661404"/>
                <a:gd name="connsiteX18" fmla="*/ 289743 w 758076"/>
                <a:gd name="connsiteY18" fmla="*/ 651819 h 661404"/>
                <a:gd name="connsiteX19" fmla="*/ 295521 w 758076"/>
                <a:gd name="connsiteY19" fmla="*/ 629521 h 661404"/>
                <a:gd name="connsiteX20" fmla="*/ 294773 w 758076"/>
                <a:gd name="connsiteY20" fmla="*/ 625374 h 661404"/>
                <a:gd name="connsiteX21" fmla="*/ 294434 w 758076"/>
                <a:gd name="connsiteY21" fmla="*/ 623674 h 661404"/>
                <a:gd name="connsiteX22" fmla="*/ 293278 w 758076"/>
                <a:gd name="connsiteY22" fmla="*/ 617080 h 661404"/>
                <a:gd name="connsiteX23" fmla="*/ 293278 w 758076"/>
                <a:gd name="connsiteY23" fmla="*/ 616944 h 661404"/>
                <a:gd name="connsiteX24" fmla="*/ 292870 w 758076"/>
                <a:gd name="connsiteY24" fmla="*/ 614701 h 661404"/>
                <a:gd name="connsiteX25" fmla="*/ 292734 w 758076"/>
                <a:gd name="connsiteY25" fmla="*/ 613749 h 661404"/>
                <a:gd name="connsiteX26" fmla="*/ 291714 w 758076"/>
                <a:gd name="connsiteY26" fmla="*/ 607902 h 661404"/>
                <a:gd name="connsiteX27" fmla="*/ 280089 w 758076"/>
                <a:gd name="connsiteY27" fmla="*/ 489272 h 661404"/>
                <a:gd name="connsiteX28" fmla="*/ 280021 w 758076"/>
                <a:gd name="connsiteY28" fmla="*/ 479891 h 661404"/>
                <a:gd name="connsiteX29" fmla="*/ 281109 w 758076"/>
                <a:gd name="connsiteY29" fmla="*/ 446715 h 661404"/>
                <a:gd name="connsiteX30" fmla="*/ 281789 w 758076"/>
                <a:gd name="connsiteY30" fmla="*/ 437265 h 661404"/>
                <a:gd name="connsiteX31" fmla="*/ 348548 w 758076"/>
                <a:gd name="connsiteY31" fmla="*/ 437265 h 661404"/>
                <a:gd name="connsiteX32" fmla="*/ 613681 w 758076"/>
                <a:gd name="connsiteY32" fmla="*/ 591518 h 661404"/>
                <a:gd name="connsiteX33" fmla="*/ 629861 w 758076"/>
                <a:gd name="connsiteY33" fmla="*/ 600628 h 661404"/>
                <a:gd name="connsiteX34" fmla="*/ 644001 w 758076"/>
                <a:gd name="connsiteY34" fmla="*/ 604639 h 661404"/>
                <a:gd name="connsiteX35" fmla="*/ 671058 w 758076"/>
                <a:gd name="connsiteY35" fmla="*/ 577582 h 661404"/>
                <a:gd name="connsiteX36" fmla="*/ 671058 w 758076"/>
                <a:gd name="connsiteY36" fmla="*/ 397495 h 661404"/>
                <a:gd name="connsiteX37" fmla="*/ 758076 w 758076"/>
                <a:gd name="connsiteY37" fmla="*/ 297289 h 661404"/>
                <a:gd name="connsiteX38" fmla="*/ 671058 w 758076"/>
                <a:gd name="connsiteY38" fmla="*/ 197082 h 661404"/>
                <a:gd name="connsiteX39" fmla="*/ 729388 w 758076"/>
                <a:gd name="connsiteY39" fmla="*/ 297289 h 661404"/>
                <a:gd name="connsiteX40" fmla="*/ 670922 w 758076"/>
                <a:gd name="connsiteY40" fmla="*/ 368603 h 661404"/>
                <a:gd name="connsiteX41" fmla="*/ 670922 w 758076"/>
                <a:gd name="connsiteY41" fmla="*/ 225975 h 661404"/>
                <a:gd name="connsiteX42" fmla="*/ 729388 w 758076"/>
                <a:gd name="connsiteY42" fmla="*/ 297289 h 661404"/>
                <a:gd name="connsiteX43" fmla="*/ 642370 w 758076"/>
                <a:gd name="connsiteY43" fmla="*/ 29505 h 661404"/>
                <a:gd name="connsiteX44" fmla="*/ 642370 w 758076"/>
                <a:gd name="connsiteY44" fmla="*/ 575067 h 661404"/>
                <a:gd name="connsiteX45" fmla="*/ 627753 w 758076"/>
                <a:gd name="connsiteY45" fmla="*/ 566841 h 661404"/>
                <a:gd name="connsiteX46" fmla="*/ 366495 w 758076"/>
                <a:gd name="connsiteY46" fmla="*/ 414831 h 661404"/>
                <a:gd name="connsiteX47" fmla="*/ 366495 w 758076"/>
                <a:gd name="connsiteY47" fmla="*/ 189944 h 661404"/>
                <a:gd name="connsiteX48" fmla="*/ 627617 w 758076"/>
                <a:gd name="connsiteY48" fmla="*/ 38002 h 661404"/>
                <a:gd name="connsiteX49" fmla="*/ 642370 w 758076"/>
                <a:gd name="connsiteY49" fmla="*/ 29505 h 661404"/>
                <a:gd name="connsiteX50" fmla="*/ 252488 w 758076"/>
                <a:gd name="connsiteY50" fmla="*/ 444947 h 661404"/>
                <a:gd name="connsiteX51" fmla="*/ 251332 w 758076"/>
                <a:gd name="connsiteY51" fmla="*/ 479959 h 661404"/>
                <a:gd name="connsiteX52" fmla="*/ 251400 w 758076"/>
                <a:gd name="connsiteY52" fmla="*/ 490020 h 661404"/>
                <a:gd name="connsiteX53" fmla="*/ 263433 w 758076"/>
                <a:gd name="connsiteY53" fmla="*/ 612797 h 661404"/>
                <a:gd name="connsiteX54" fmla="*/ 263909 w 758076"/>
                <a:gd name="connsiteY54" fmla="*/ 615312 h 661404"/>
                <a:gd name="connsiteX55" fmla="*/ 264453 w 758076"/>
                <a:gd name="connsiteY55" fmla="*/ 618576 h 661404"/>
                <a:gd name="connsiteX56" fmla="*/ 265133 w 758076"/>
                <a:gd name="connsiteY56" fmla="*/ 622315 h 661404"/>
                <a:gd name="connsiteX57" fmla="*/ 266289 w 758076"/>
                <a:gd name="connsiteY57" fmla="*/ 628977 h 661404"/>
                <a:gd name="connsiteX58" fmla="*/ 266629 w 758076"/>
                <a:gd name="connsiteY58" fmla="*/ 630881 h 661404"/>
                <a:gd name="connsiteX59" fmla="*/ 267036 w 758076"/>
                <a:gd name="connsiteY59" fmla="*/ 632852 h 661404"/>
                <a:gd name="connsiteX60" fmla="*/ 216593 w 758076"/>
                <a:gd name="connsiteY60" fmla="*/ 632852 h 661404"/>
                <a:gd name="connsiteX61" fmla="*/ 211563 w 758076"/>
                <a:gd name="connsiteY61" fmla="*/ 628977 h 661404"/>
                <a:gd name="connsiteX62" fmla="*/ 166694 w 758076"/>
                <a:gd name="connsiteY62" fmla="*/ 437333 h 661404"/>
                <a:gd name="connsiteX63" fmla="*/ 252964 w 758076"/>
                <a:gd name="connsiteY63" fmla="*/ 437333 h 661404"/>
                <a:gd name="connsiteX64" fmla="*/ 252488 w 758076"/>
                <a:gd name="connsiteY64" fmla="*/ 445015 h 661404"/>
                <a:gd name="connsiteX65" fmla="*/ 338011 w 758076"/>
                <a:gd name="connsiteY65" fmla="*/ 195926 h 661404"/>
                <a:gd name="connsiteX66" fmla="*/ 338011 w 758076"/>
                <a:gd name="connsiteY66" fmla="*/ 408713 h 661404"/>
                <a:gd name="connsiteX67" fmla="*/ 127196 w 758076"/>
                <a:gd name="connsiteY67" fmla="*/ 408713 h 661404"/>
                <a:gd name="connsiteX68" fmla="*/ 107277 w 758076"/>
                <a:gd name="connsiteY68" fmla="*/ 388794 h 661404"/>
                <a:gd name="connsiteX69" fmla="*/ 107277 w 758076"/>
                <a:gd name="connsiteY69" fmla="*/ 215777 h 661404"/>
                <a:gd name="connsiteX70" fmla="*/ 127196 w 758076"/>
                <a:gd name="connsiteY70" fmla="*/ 195858 h 661404"/>
                <a:gd name="connsiteX71" fmla="*/ 338011 w 758076"/>
                <a:gd name="connsiteY71" fmla="*/ 195858 h 661404"/>
                <a:gd name="connsiteX72" fmla="*/ 78792 w 758076"/>
                <a:gd name="connsiteY72" fmla="*/ 230122 h 661404"/>
                <a:gd name="connsiteX73" fmla="*/ 78792 w 758076"/>
                <a:gd name="connsiteY73" fmla="*/ 374585 h 661404"/>
                <a:gd name="connsiteX74" fmla="*/ 53706 w 758076"/>
                <a:gd name="connsiteY74" fmla="*/ 374585 h 661404"/>
                <a:gd name="connsiteX75" fmla="*/ 28553 w 758076"/>
                <a:gd name="connsiteY75" fmla="*/ 342633 h 661404"/>
                <a:gd name="connsiteX76" fmla="*/ 28553 w 758076"/>
                <a:gd name="connsiteY76" fmla="*/ 262142 h 661404"/>
                <a:gd name="connsiteX77" fmla="*/ 53706 w 758076"/>
                <a:gd name="connsiteY77" fmla="*/ 230190 h 661404"/>
                <a:gd name="connsiteX78" fmla="*/ 78792 w 758076"/>
                <a:gd name="connsiteY78" fmla="*/ 230190 h 66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758076" h="661404">
                  <a:moveTo>
                    <a:pt x="670922" y="197082"/>
                  </a:moveTo>
                  <a:lnTo>
                    <a:pt x="670922" y="27125"/>
                  </a:lnTo>
                  <a:cubicBezTo>
                    <a:pt x="670922" y="12169"/>
                    <a:pt x="658753" y="0"/>
                    <a:pt x="643797" y="0"/>
                  </a:cubicBezTo>
                  <a:cubicBezTo>
                    <a:pt x="638970" y="0"/>
                    <a:pt x="634144" y="1292"/>
                    <a:pt x="630133" y="3739"/>
                  </a:cubicBezTo>
                  <a:lnTo>
                    <a:pt x="613409" y="13189"/>
                  </a:lnTo>
                  <a:lnTo>
                    <a:pt x="348412" y="167374"/>
                  </a:lnTo>
                  <a:lnTo>
                    <a:pt x="127196" y="167374"/>
                  </a:lnTo>
                  <a:cubicBezTo>
                    <a:pt x="106121" y="167374"/>
                    <a:pt x="87154" y="181378"/>
                    <a:pt x="80900" y="201569"/>
                  </a:cubicBezTo>
                  <a:lnTo>
                    <a:pt x="53638" y="201569"/>
                  </a:lnTo>
                  <a:cubicBezTo>
                    <a:pt x="24066" y="201569"/>
                    <a:pt x="0" y="228694"/>
                    <a:pt x="0" y="262074"/>
                  </a:cubicBezTo>
                  <a:lnTo>
                    <a:pt x="0" y="342565"/>
                  </a:lnTo>
                  <a:cubicBezTo>
                    <a:pt x="0" y="375945"/>
                    <a:pt x="24066" y="403070"/>
                    <a:pt x="53638" y="403070"/>
                  </a:cubicBezTo>
                  <a:lnTo>
                    <a:pt x="80900" y="403070"/>
                  </a:lnTo>
                  <a:cubicBezTo>
                    <a:pt x="87154" y="423193"/>
                    <a:pt x="106053" y="437265"/>
                    <a:pt x="127196" y="437265"/>
                  </a:cubicBezTo>
                  <a:lnTo>
                    <a:pt x="137393" y="437265"/>
                  </a:lnTo>
                  <a:lnTo>
                    <a:pt x="183826" y="635503"/>
                  </a:lnTo>
                  <a:cubicBezTo>
                    <a:pt x="187429" y="650731"/>
                    <a:pt x="200957" y="661405"/>
                    <a:pt x="216661" y="661405"/>
                  </a:cubicBezTo>
                  <a:lnTo>
                    <a:pt x="269348" y="661405"/>
                  </a:lnTo>
                  <a:cubicBezTo>
                    <a:pt x="277234" y="661405"/>
                    <a:pt x="284644" y="657938"/>
                    <a:pt x="289743" y="651819"/>
                  </a:cubicBezTo>
                  <a:cubicBezTo>
                    <a:pt x="294909" y="645565"/>
                    <a:pt x="297017" y="637475"/>
                    <a:pt x="295521" y="629521"/>
                  </a:cubicBezTo>
                  <a:cubicBezTo>
                    <a:pt x="295317" y="628229"/>
                    <a:pt x="295045" y="626869"/>
                    <a:pt x="294773" y="625374"/>
                  </a:cubicBezTo>
                  <a:lnTo>
                    <a:pt x="294434" y="623674"/>
                  </a:lnTo>
                  <a:cubicBezTo>
                    <a:pt x="294094" y="621703"/>
                    <a:pt x="293686" y="619663"/>
                    <a:pt x="293278" y="617080"/>
                  </a:cubicBezTo>
                  <a:lnTo>
                    <a:pt x="293278" y="616944"/>
                  </a:lnTo>
                  <a:cubicBezTo>
                    <a:pt x="293074" y="616196"/>
                    <a:pt x="292938" y="615448"/>
                    <a:pt x="292870" y="614701"/>
                  </a:cubicBezTo>
                  <a:cubicBezTo>
                    <a:pt x="292870" y="614361"/>
                    <a:pt x="292802" y="614021"/>
                    <a:pt x="292734" y="613749"/>
                  </a:cubicBezTo>
                  <a:lnTo>
                    <a:pt x="291714" y="607902"/>
                  </a:lnTo>
                  <a:cubicBezTo>
                    <a:pt x="287839" y="584652"/>
                    <a:pt x="281177" y="538424"/>
                    <a:pt x="280089" y="489272"/>
                  </a:cubicBezTo>
                  <a:cubicBezTo>
                    <a:pt x="280021" y="486213"/>
                    <a:pt x="280021" y="482950"/>
                    <a:pt x="280021" y="479891"/>
                  </a:cubicBezTo>
                  <a:cubicBezTo>
                    <a:pt x="280021" y="468198"/>
                    <a:pt x="280293" y="457048"/>
                    <a:pt x="281109" y="446715"/>
                  </a:cubicBezTo>
                  <a:cubicBezTo>
                    <a:pt x="281245" y="443792"/>
                    <a:pt x="281449" y="440733"/>
                    <a:pt x="281789" y="437265"/>
                  </a:cubicBezTo>
                  <a:lnTo>
                    <a:pt x="348548" y="437265"/>
                  </a:lnTo>
                  <a:lnTo>
                    <a:pt x="613681" y="591518"/>
                  </a:lnTo>
                  <a:lnTo>
                    <a:pt x="629861" y="600628"/>
                  </a:lnTo>
                  <a:cubicBezTo>
                    <a:pt x="634144" y="603279"/>
                    <a:pt x="639038" y="604639"/>
                    <a:pt x="644001" y="604639"/>
                  </a:cubicBezTo>
                  <a:cubicBezTo>
                    <a:pt x="658957" y="604639"/>
                    <a:pt x="671058" y="592470"/>
                    <a:pt x="671058" y="577582"/>
                  </a:cubicBezTo>
                  <a:lnTo>
                    <a:pt x="671058" y="397495"/>
                  </a:lnTo>
                  <a:cubicBezTo>
                    <a:pt x="720754" y="390425"/>
                    <a:pt x="758076" y="347460"/>
                    <a:pt x="758076" y="297289"/>
                  </a:cubicBezTo>
                  <a:cubicBezTo>
                    <a:pt x="758076" y="247118"/>
                    <a:pt x="720686" y="204152"/>
                    <a:pt x="671058" y="197082"/>
                  </a:cubicBezTo>
                  <a:close/>
                  <a:moveTo>
                    <a:pt x="729388" y="297289"/>
                  </a:moveTo>
                  <a:cubicBezTo>
                    <a:pt x="729388" y="331960"/>
                    <a:pt x="704846" y="361805"/>
                    <a:pt x="670922" y="368603"/>
                  </a:cubicBezTo>
                  <a:lnTo>
                    <a:pt x="670922" y="225975"/>
                  </a:lnTo>
                  <a:cubicBezTo>
                    <a:pt x="704846" y="232773"/>
                    <a:pt x="729388" y="262618"/>
                    <a:pt x="729388" y="297289"/>
                  </a:cubicBezTo>
                  <a:close/>
                  <a:moveTo>
                    <a:pt x="642370" y="29505"/>
                  </a:moveTo>
                  <a:lnTo>
                    <a:pt x="642370" y="575067"/>
                  </a:lnTo>
                  <a:lnTo>
                    <a:pt x="627753" y="566841"/>
                  </a:lnTo>
                  <a:lnTo>
                    <a:pt x="366495" y="414831"/>
                  </a:lnTo>
                  <a:lnTo>
                    <a:pt x="366495" y="189944"/>
                  </a:lnTo>
                  <a:lnTo>
                    <a:pt x="627617" y="38002"/>
                  </a:lnTo>
                  <a:lnTo>
                    <a:pt x="642370" y="29505"/>
                  </a:lnTo>
                  <a:close/>
                  <a:moveTo>
                    <a:pt x="252488" y="444947"/>
                  </a:moveTo>
                  <a:cubicBezTo>
                    <a:pt x="251672" y="455757"/>
                    <a:pt x="251264" y="467586"/>
                    <a:pt x="251332" y="479959"/>
                  </a:cubicBezTo>
                  <a:cubicBezTo>
                    <a:pt x="251332" y="483290"/>
                    <a:pt x="251332" y="486757"/>
                    <a:pt x="251400" y="490020"/>
                  </a:cubicBezTo>
                  <a:cubicBezTo>
                    <a:pt x="252488" y="540803"/>
                    <a:pt x="259422" y="588731"/>
                    <a:pt x="263433" y="612797"/>
                  </a:cubicBezTo>
                  <a:lnTo>
                    <a:pt x="263909" y="615312"/>
                  </a:lnTo>
                  <a:cubicBezTo>
                    <a:pt x="264113" y="616400"/>
                    <a:pt x="264317" y="617556"/>
                    <a:pt x="264453" y="618576"/>
                  </a:cubicBezTo>
                  <a:cubicBezTo>
                    <a:pt x="264589" y="619731"/>
                    <a:pt x="264793" y="620955"/>
                    <a:pt x="265133" y="622315"/>
                  </a:cubicBezTo>
                  <a:cubicBezTo>
                    <a:pt x="265541" y="624626"/>
                    <a:pt x="265949" y="626801"/>
                    <a:pt x="266289" y="628977"/>
                  </a:cubicBezTo>
                  <a:lnTo>
                    <a:pt x="266629" y="630881"/>
                  </a:lnTo>
                  <a:cubicBezTo>
                    <a:pt x="266765" y="631492"/>
                    <a:pt x="266901" y="632172"/>
                    <a:pt x="267036" y="632852"/>
                  </a:cubicBezTo>
                  <a:lnTo>
                    <a:pt x="216593" y="632852"/>
                  </a:lnTo>
                  <a:cubicBezTo>
                    <a:pt x="214214" y="632852"/>
                    <a:pt x="212038" y="631220"/>
                    <a:pt x="211563" y="628977"/>
                  </a:cubicBezTo>
                  <a:lnTo>
                    <a:pt x="166694" y="437333"/>
                  </a:lnTo>
                  <a:lnTo>
                    <a:pt x="252964" y="437333"/>
                  </a:lnTo>
                  <a:cubicBezTo>
                    <a:pt x="252760" y="439985"/>
                    <a:pt x="252624" y="442568"/>
                    <a:pt x="252488" y="445015"/>
                  </a:cubicBezTo>
                  <a:close/>
                  <a:moveTo>
                    <a:pt x="338011" y="195926"/>
                  </a:moveTo>
                  <a:lnTo>
                    <a:pt x="338011" y="408713"/>
                  </a:lnTo>
                  <a:lnTo>
                    <a:pt x="127196" y="408713"/>
                  </a:lnTo>
                  <a:cubicBezTo>
                    <a:pt x="116251" y="408713"/>
                    <a:pt x="107277" y="399807"/>
                    <a:pt x="107277" y="388794"/>
                  </a:cubicBezTo>
                  <a:lnTo>
                    <a:pt x="107277" y="215777"/>
                  </a:lnTo>
                  <a:cubicBezTo>
                    <a:pt x="107277" y="204832"/>
                    <a:pt x="116183" y="195858"/>
                    <a:pt x="127196" y="195858"/>
                  </a:cubicBezTo>
                  <a:lnTo>
                    <a:pt x="338011" y="195858"/>
                  </a:lnTo>
                  <a:close/>
                  <a:moveTo>
                    <a:pt x="78792" y="230122"/>
                  </a:moveTo>
                  <a:lnTo>
                    <a:pt x="78792" y="374585"/>
                  </a:lnTo>
                  <a:lnTo>
                    <a:pt x="53706" y="374585"/>
                  </a:lnTo>
                  <a:cubicBezTo>
                    <a:pt x="39838" y="374585"/>
                    <a:pt x="28553" y="360241"/>
                    <a:pt x="28553" y="342633"/>
                  </a:cubicBezTo>
                  <a:lnTo>
                    <a:pt x="28553" y="262142"/>
                  </a:lnTo>
                  <a:cubicBezTo>
                    <a:pt x="28553" y="244534"/>
                    <a:pt x="39838" y="230190"/>
                    <a:pt x="53706" y="230190"/>
                  </a:cubicBezTo>
                  <a:lnTo>
                    <a:pt x="78792" y="230190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 320">
              <a:extLst>
                <a:ext uri="{FF2B5EF4-FFF2-40B4-BE49-F238E27FC236}">
                  <a16:creationId xmlns:a16="http://schemas.microsoft.com/office/drawing/2014/main" id="{191BF53D-FE2F-6941-8916-2C1E510B5D05}"/>
                </a:ext>
              </a:extLst>
            </p:cNvPr>
            <p:cNvSpPr/>
            <p:nvPr/>
          </p:nvSpPr>
          <p:spPr>
            <a:xfrm>
              <a:off x="9840782" y="3534418"/>
              <a:ext cx="80831" cy="27193"/>
            </a:xfrm>
            <a:custGeom>
              <a:avLst/>
              <a:gdLst>
                <a:gd name="connsiteX0" fmla="*/ 67235 w 80831"/>
                <a:gd name="connsiteY0" fmla="*/ 27193 h 27193"/>
                <a:gd name="connsiteX1" fmla="*/ 13597 w 80831"/>
                <a:gd name="connsiteY1" fmla="*/ 27193 h 27193"/>
                <a:gd name="connsiteX2" fmla="*/ 0 w 80831"/>
                <a:gd name="connsiteY2" fmla="*/ 13597 h 27193"/>
                <a:gd name="connsiteX3" fmla="*/ 13597 w 80831"/>
                <a:gd name="connsiteY3" fmla="*/ 0 h 27193"/>
                <a:gd name="connsiteX4" fmla="*/ 67235 w 80831"/>
                <a:gd name="connsiteY4" fmla="*/ 0 h 27193"/>
                <a:gd name="connsiteX5" fmla="*/ 80832 w 80831"/>
                <a:gd name="connsiteY5" fmla="*/ 13597 h 27193"/>
                <a:gd name="connsiteX6" fmla="*/ 67235 w 80831"/>
                <a:gd name="connsiteY6" fmla="*/ 27193 h 2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831" h="27193">
                  <a:moveTo>
                    <a:pt x="67235" y="27193"/>
                  </a:moveTo>
                  <a:lnTo>
                    <a:pt x="13597" y="27193"/>
                  </a:lnTo>
                  <a:cubicBezTo>
                    <a:pt x="6050" y="27193"/>
                    <a:pt x="0" y="21075"/>
                    <a:pt x="0" y="13597"/>
                  </a:cubicBezTo>
                  <a:cubicBezTo>
                    <a:pt x="0" y="6118"/>
                    <a:pt x="6050" y="0"/>
                    <a:pt x="13597" y="0"/>
                  </a:cubicBezTo>
                  <a:lnTo>
                    <a:pt x="67235" y="0"/>
                  </a:lnTo>
                  <a:cubicBezTo>
                    <a:pt x="74713" y="0"/>
                    <a:pt x="80832" y="6118"/>
                    <a:pt x="80832" y="13597"/>
                  </a:cubicBezTo>
                  <a:cubicBezTo>
                    <a:pt x="80832" y="21075"/>
                    <a:pt x="74713" y="27193"/>
                    <a:pt x="67235" y="27193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 321">
              <a:extLst>
                <a:ext uri="{FF2B5EF4-FFF2-40B4-BE49-F238E27FC236}">
                  <a16:creationId xmlns:a16="http://schemas.microsoft.com/office/drawing/2014/main" id="{12038EFA-B384-F547-85A8-70A8C4995E11}"/>
                </a:ext>
              </a:extLst>
            </p:cNvPr>
            <p:cNvSpPr/>
            <p:nvPr/>
          </p:nvSpPr>
          <p:spPr>
            <a:xfrm>
              <a:off x="9794179" y="3647032"/>
              <a:ext cx="65127" cy="65161"/>
            </a:xfrm>
            <a:custGeom>
              <a:avLst/>
              <a:gdLst>
                <a:gd name="connsiteX0" fmla="*/ 51497 w 65127"/>
                <a:gd name="connsiteY0" fmla="*/ 65162 h 65161"/>
                <a:gd name="connsiteX1" fmla="*/ 41911 w 65127"/>
                <a:gd name="connsiteY1" fmla="*/ 61151 h 65161"/>
                <a:gd name="connsiteX2" fmla="*/ 3977 w 65127"/>
                <a:gd name="connsiteY2" fmla="*/ 23216 h 65161"/>
                <a:gd name="connsiteX3" fmla="*/ 3977 w 65127"/>
                <a:gd name="connsiteY3" fmla="*/ 3977 h 65161"/>
                <a:gd name="connsiteX4" fmla="*/ 23216 w 65127"/>
                <a:gd name="connsiteY4" fmla="*/ 3977 h 65161"/>
                <a:gd name="connsiteX5" fmla="*/ 61151 w 65127"/>
                <a:gd name="connsiteY5" fmla="*/ 41911 h 65161"/>
                <a:gd name="connsiteX6" fmla="*/ 61151 w 65127"/>
                <a:gd name="connsiteY6" fmla="*/ 61151 h 65161"/>
                <a:gd name="connsiteX7" fmla="*/ 51565 w 65127"/>
                <a:gd name="connsiteY7" fmla="*/ 65162 h 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27" h="65161">
                  <a:moveTo>
                    <a:pt x="51497" y="65162"/>
                  </a:moveTo>
                  <a:cubicBezTo>
                    <a:pt x="48030" y="65162"/>
                    <a:pt x="44563" y="63802"/>
                    <a:pt x="41911" y="61151"/>
                  </a:cubicBezTo>
                  <a:lnTo>
                    <a:pt x="3977" y="23216"/>
                  </a:lnTo>
                  <a:cubicBezTo>
                    <a:pt x="-1326" y="17913"/>
                    <a:pt x="-1326" y="9280"/>
                    <a:pt x="3977" y="3977"/>
                  </a:cubicBezTo>
                  <a:cubicBezTo>
                    <a:pt x="9280" y="-1326"/>
                    <a:pt x="17913" y="-1326"/>
                    <a:pt x="23216" y="3977"/>
                  </a:cubicBezTo>
                  <a:lnTo>
                    <a:pt x="61151" y="41911"/>
                  </a:lnTo>
                  <a:cubicBezTo>
                    <a:pt x="66453" y="47214"/>
                    <a:pt x="66453" y="55848"/>
                    <a:pt x="61151" y="61151"/>
                  </a:cubicBezTo>
                  <a:cubicBezTo>
                    <a:pt x="58499" y="63802"/>
                    <a:pt x="55032" y="65162"/>
                    <a:pt x="51565" y="65162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 326">
              <a:extLst>
                <a:ext uri="{FF2B5EF4-FFF2-40B4-BE49-F238E27FC236}">
                  <a16:creationId xmlns:a16="http://schemas.microsoft.com/office/drawing/2014/main" id="{A6D31169-5862-D64B-BC1F-A807CA42C7D4}"/>
                </a:ext>
              </a:extLst>
            </p:cNvPr>
            <p:cNvSpPr/>
            <p:nvPr/>
          </p:nvSpPr>
          <p:spPr>
            <a:xfrm>
              <a:off x="9794179" y="3383802"/>
              <a:ext cx="65127" cy="65161"/>
            </a:xfrm>
            <a:custGeom>
              <a:avLst/>
              <a:gdLst>
                <a:gd name="connsiteX0" fmla="*/ 13563 w 65127"/>
                <a:gd name="connsiteY0" fmla="*/ 65162 h 65161"/>
                <a:gd name="connsiteX1" fmla="*/ 3977 w 65127"/>
                <a:gd name="connsiteY1" fmla="*/ 61151 h 65161"/>
                <a:gd name="connsiteX2" fmla="*/ 3977 w 65127"/>
                <a:gd name="connsiteY2" fmla="*/ 41911 h 65161"/>
                <a:gd name="connsiteX3" fmla="*/ 41911 w 65127"/>
                <a:gd name="connsiteY3" fmla="*/ 3977 h 65161"/>
                <a:gd name="connsiteX4" fmla="*/ 61151 w 65127"/>
                <a:gd name="connsiteY4" fmla="*/ 3977 h 65161"/>
                <a:gd name="connsiteX5" fmla="*/ 61151 w 65127"/>
                <a:gd name="connsiteY5" fmla="*/ 23216 h 65161"/>
                <a:gd name="connsiteX6" fmla="*/ 23216 w 65127"/>
                <a:gd name="connsiteY6" fmla="*/ 61151 h 65161"/>
                <a:gd name="connsiteX7" fmla="*/ 13631 w 65127"/>
                <a:gd name="connsiteY7" fmla="*/ 65162 h 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27" h="65161">
                  <a:moveTo>
                    <a:pt x="13563" y="65162"/>
                  </a:moveTo>
                  <a:cubicBezTo>
                    <a:pt x="10096" y="65162"/>
                    <a:pt x="6628" y="63802"/>
                    <a:pt x="3977" y="61151"/>
                  </a:cubicBezTo>
                  <a:cubicBezTo>
                    <a:pt x="-1326" y="55848"/>
                    <a:pt x="-1326" y="47214"/>
                    <a:pt x="3977" y="41911"/>
                  </a:cubicBezTo>
                  <a:lnTo>
                    <a:pt x="41911" y="3977"/>
                  </a:lnTo>
                  <a:cubicBezTo>
                    <a:pt x="47214" y="-1326"/>
                    <a:pt x="55848" y="-1326"/>
                    <a:pt x="61151" y="3977"/>
                  </a:cubicBezTo>
                  <a:cubicBezTo>
                    <a:pt x="66453" y="9280"/>
                    <a:pt x="66453" y="17913"/>
                    <a:pt x="61151" y="23216"/>
                  </a:cubicBezTo>
                  <a:lnTo>
                    <a:pt x="23216" y="61151"/>
                  </a:lnTo>
                  <a:cubicBezTo>
                    <a:pt x="20565" y="63802"/>
                    <a:pt x="17098" y="65162"/>
                    <a:pt x="13631" y="65162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0" name="Graphique 99">
            <a:extLst>
              <a:ext uri="{FF2B5EF4-FFF2-40B4-BE49-F238E27FC236}">
                <a16:creationId xmlns:a16="http://schemas.microsoft.com/office/drawing/2014/main" id="{64976A4B-0BC1-0140-8070-D01271916144}"/>
              </a:ext>
            </a:extLst>
          </p:cNvPr>
          <p:cNvGrpSpPr/>
          <p:nvPr/>
        </p:nvGrpSpPr>
        <p:grpSpPr>
          <a:xfrm>
            <a:off x="4826946" y="1384123"/>
            <a:ext cx="1162506" cy="1162506"/>
            <a:chOff x="4826946" y="1384123"/>
            <a:chExt cx="1162506" cy="1162506"/>
          </a:xfrm>
        </p:grpSpPr>
        <p:sp>
          <p:nvSpPr>
            <p:cNvPr id="335" name="Forme libre 334">
              <a:extLst>
                <a:ext uri="{FF2B5EF4-FFF2-40B4-BE49-F238E27FC236}">
                  <a16:creationId xmlns:a16="http://schemas.microsoft.com/office/drawing/2014/main" id="{A95436AC-0FF6-8745-B7A1-7655BA9A1B86}"/>
                </a:ext>
              </a:extLst>
            </p:cNvPr>
            <p:cNvSpPr/>
            <p:nvPr/>
          </p:nvSpPr>
          <p:spPr>
            <a:xfrm>
              <a:off x="5715957" y="1682788"/>
              <a:ext cx="74849" cy="75511"/>
            </a:xfrm>
            <a:custGeom>
              <a:avLst/>
              <a:gdLst>
                <a:gd name="connsiteX0" fmla="*/ 27397 w 74849"/>
                <a:gd name="connsiteY0" fmla="*/ 4742 h 75511"/>
                <a:gd name="connsiteX1" fmla="*/ 4691 w 74849"/>
                <a:gd name="connsiteY1" fmla="*/ 4742 h 75511"/>
                <a:gd name="connsiteX2" fmla="*/ 4691 w 74849"/>
                <a:gd name="connsiteY2" fmla="*/ 27652 h 75511"/>
                <a:gd name="connsiteX3" fmla="*/ 47452 w 74849"/>
                <a:gd name="connsiteY3" fmla="*/ 70753 h 75511"/>
                <a:gd name="connsiteX4" fmla="*/ 58805 w 74849"/>
                <a:gd name="connsiteY4" fmla="*/ 75512 h 75511"/>
                <a:gd name="connsiteX5" fmla="*/ 70158 w 74849"/>
                <a:gd name="connsiteY5" fmla="*/ 70753 h 75511"/>
                <a:gd name="connsiteX6" fmla="*/ 70158 w 74849"/>
                <a:gd name="connsiteY6" fmla="*/ 47843 h 75511"/>
                <a:gd name="connsiteX7" fmla="*/ 27397 w 74849"/>
                <a:gd name="connsiteY7" fmla="*/ 4742 h 7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849" h="75511">
                  <a:moveTo>
                    <a:pt x="27397" y="4742"/>
                  </a:moveTo>
                  <a:cubicBezTo>
                    <a:pt x="21143" y="-1581"/>
                    <a:pt x="10945" y="-1581"/>
                    <a:pt x="4691" y="4742"/>
                  </a:cubicBezTo>
                  <a:cubicBezTo>
                    <a:pt x="-1564" y="11064"/>
                    <a:pt x="-1564" y="21330"/>
                    <a:pt x="4691" y="27652"/>
                  </a:cubicBezTo>
                  <a:lnTo>
                    <a:pt x="47452" y="70753"/>
                  </a:lnTo>
                  <a:cubicBezTo>
                    <a:pt x="50579" y="73880"/>
                    <a:pt x="54658" y="75512"/>
                    <a:pt x="58805" y="75512"/>
                  </a:cubicBezTo>
                  <a:cubicBezTo>
                    <a:pt x="62952" y="75512"/>
                    <a:pt x="67031" y="73948"/>
                    <a:pt x="70158" y="70753"/>
                  </a:cubicBezTo>
                  <a:cubicBezTo>
                    <a:pt x="76413" y="64431"/>
                    <a:pt x="76413" y="54165"/>
                    <a:pt x="70158" y="47843"/>
                  </a:cubicBezTo>
                  <a:lnTo>
                    <a:pt x="27397" y="4742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6" name="Forme libre 335">
              <a:extLst>
                <a:ext uri="{FF2B5EF4-FFF2-40B4-BE49-F238E27FC236}">
                  <a16:creationId xmlns:a16="http://schemas.microsoft.com/office/drawing/2014/main" id="{86628C81-D016-7C4C-82C9-BE403CFF6541}"/>
                </a:ext>
              </a:extLst>
            </p:cNvPr>
            <p:cNvSpPr/>
            <p:nvPr/>
          </p:nvSpPr>
          <p:spPr>
            <a:xfrm>
              <a:off x="5616498" y="1712428"/>
              <a:ext cx="142219" cy="140435"/>
            </a:xfrm>
            <a:custGeom>
              <a:avLst/>
              <a:gdLst>
                <a:gd name="connsiteX0" fmla="*/ 27397 w 142219"/>
                <a:gd name="connsiteY0" fmla="*/ 4742 h 140435"/>
                <a:gd name="connsiteX1" fmla="*/ 4691 w 142219"/>
                <a:gd name="connsiteY1" fmla="*/ 4742 h 140435"/>
                <a:gd name="connsiteX2" fmla="*/ 4691 w 142219"/>
                <a:gd name="connsiteY2" fmla="*/ 27652 h 140435"/>
                <a:gd name="connsiteX3" fmla="*/ 114823 w 142219"/>
                <a:gd name="connsiteY3" fmla="*/ 135677 h 140435"/>
                <a:gd name="connsiteX4" fmla="*/ 126176 w 142219"/>
                <a:gd name="connsiteY4" fmla="*/ 140435 h 140435"/>
                <a:gd name="connsiteX5" fmla="*/ 137529 w 142219"/>
                <a:gd name="connsiteY5" fmla="*/ 135677 h 140435"/>
                <a:gd name="connsiteX6" fmla="*/ 137529 w 142219"/>
                <a:gd name="connsiteY6" fmla="*/ 112766 h 140435"/>
                <a:gd name="connsiteX7" fmla="*/ 27397 w 142219"/>
                <a:gd name="connsiteY7" fmla="*/ 4742 h 1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219" h="140435">
                  <a:moveTo>
                    <a:pt x="27397" y="4742"/>
                  </a:moveTo>
                  <a:cubicBezTo>
                    <a:pt x="21143" y="-1581"/>
                    <a:pt x="10945" y="-1581"/>
                    <a:pt x="4691" y="4742"/>
                  </a:cubicBezTo>
                  <a:cubicBezTo>
                    <a:pt x="-1564" y="11064"/>
                    <a:pt x="-1564" y="21330"/>
                    <a:pt x="4691" y="27652"/>
                  </a:cubicBezTo>
                  <a:lnTo>
                    <a:pt x="114823" y="135677"/>
                  </a:lnTo>
                  <a:cubicBezTo>
                    <a:pt x="117950" y="138804"/>
                    <a:pt x="122029" y="140435"/>
                    <a:pt x="126176" y="140435"/>
                  </a:cubicBezTo>
                  <a:cubicBezTo>
                    <a:pt x="130323" y="140435"/>
                    <a:pt x="134402" y="138872"/>
                    <a:pt x="137529" y="135677"/>
                  </a:cubicBezTo>
                  <a:cubicBezTo>
                    <a:pt x="143784" y="129354"/>
                    <a:pt x="143784" y="119089"/>
                    <a:pt x="137529" y="112766"/>
                  </a:cubicBezTo>
                  <a:lnTo>
                    <a:pt x="27397" y="4742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7" name="Forme libre 336">
              <a:extLst>
                <a:ext uri="{FF2B5EF4-FFF2-40B4-BE49-F238E27FC236}">
                  <a16:creationId xmlns:a16="http://schemas.microsoft.com/office/drawing/2014/main" id="{922039F3-2301-3E4F-AEEC-0CA130EB3ADF}"/>
                </a:ext>
              </a:extLst>
            </p:cNvPr>
            <p:cNvSpPr/>
            <p:nvPr/>
          </p:nvSpPr>
          <p:spPr>
            <a:xfrm>
              <a:off x="4921170" y="1575902"/>
              <a:ext cx="973173" cy="753317"/>
            </a:xfrm>
            <a:custGeom>
              <a:avLst/>
              <a:gdLst>
                <a:gd name="connsiteX0" fmla="*/ 916952 w 973173"/>
                <a:gd name="connsiteY0" fmla="*/ 0 h 753317"/>
                <a:gd name="connsiteX1" fmla="*/ 56222 w 973173"/>
                <a:gd name="connsiteY1" fmla="*/ 0 h 753317"/>
                <a:gd name="connsiteX2" fmla="*/ 0 w 973173"/>
                <a:gd name="connsiteY2" fmla="*/ 56630 h 753317"/>
                <a:gd name="connsiteX3" fmla="*/ 0 w 973173"/>
                <a:gd name="connsiteY3" fmla="*/ 642981 h 753317"/>
                <a:gd name="connsiteX4" fmla="*/ 56222 w 973173"/>
                <a:gd name="connsiteY4" fmla="*/ 699611 h 753317"/>
                <a:gd name="connsiteX5" fmla="*/ 470509 w 973173"/>
                <a:gd name="connsiteY5" fmla="*/ 699611 h 753317"/>
                <a:gd name="connsiteX6" fmla="*/ 470509 w 973173"/>
                <a:gd name="connsiteY6" fmla="*/ 753318 h 753317"/>
                <a:gd name="connsiteX7" fmla="*/ 502597 w 973173"/>
                <a:gd name="connsiteY7" fmla="*/ 753318 h 753317"/>
                <a:gd name="connsiteX8" fmla="*/ 502597 w 973173"/>
                <a:gd name="connsiteY8" fmla="*/ 699611 h 753317"/>
                <a:gd name="connsiteX9" fmla="*/ 916952 w 973173"/>
                <a:gd name="connsiteY9" fmla="*/ 699611 h 753317"/>
                <a:gd name="connsiteX10" fmla="*/ 973174 w 973173"/>
                <a:gd name="connsiteY10" fmla="*/ 642981 h 753317"/>
                <a:gd name="connsiteX11" fmla="*/ 973174 w 973173"/>
                <a:gd name="connsiteY11" fmla="*/ 56630 h 753317"/>
                <a:gd name="connsiteX12" fmla="*/ 916952 w 973173"/>
                <a:gd name="connsiteY12" fmla="*/ 0 h 753317"/>
                <a:gd name="connsiteX13" fmla="*/ 941018 w 973173"/>
                <a:gd name="connsiteY13" fmla="*/ 642981 h 753317"/>
                <a:gd name="connsiteX14" fmla="*/ 916952 w 973173"/>
                <a:gd name="connsiteY14" fmla="*/ 667251 h 753317"/>
                <a:gd name="connsiteX15" fmla="*/ 56222 w 973173"/>
                <a:gd name="connsiteY15" fmla="*/ 667251 h 753317"/>
                <a:gd name="connsiteX16" fmla="*/ 32156 w 973173"/>
                <a:gd name="connsiteY16" fmla="*/ 642981 h 753317"/>
                <a:gd name="connsiteX17" fmla="*/ 32156 w 973173"/>
                <a:gd name="connsiteY17" fmla="*/ 596277 h 753317"/>
                <a:gd name="connsiteX18" fmla="*/ 941086 w 973173"/>
                <a:gd name="connsiteY18" fmla="*/ 596277 h 753317"/>
                <a:gd name="connsiteX19" fmla="*/ 941086 w 973173"/>
                <a:gd name="connsiteY19" fmla="*/ 563917 h 753317"/>
                <a:gd name="connsiteX20" fmla="*/ 32156 w 973173"/>
                <a:gd name="connsiteY20" fmla="*/ 563917 h 753317"/>
                <a:gd name="connsiteX21" fmla="*/ 32156 w 973173"/>
                <a:gd name="connsiteY21" fmla="*/ 56630 h 753317"/>
                <a:gd name="connsiteX22" fmla="*/ 56222 w 973173"/>
                <a:gd name="connsiteY22" fmla="*/ 32360 h 753317"/>
                <a:gd name="connsiteX23" fmla="*/ 916952 w 973173"/>
                <a:gd name="connsiteY23" fmla="*/ 32360 h 753317"/>
                <a:gd name="connsiteX24" fmla="*/ 941018 w 973173"/>
                <a:gd name="connsiteY24" fmla="*/ 56630 h 753317"/>
                <a:gd name="connsiteX25" fmla="*/ 941018 w 973173"/>
                <a:gd name="connsiteY25" fmla="*/ 642981 h 75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173" h="753317">
                  <a:moveTo>
                    <a:pt x="916952" y="0"/>
                  </a:moveTo>
                  <a:lnTo>
                    <a:pt x="56222" y="0"/>
                  </a:lnTo>
                  <a:cubicBezTo>
                    <a:pt x="25222" y="0"/>
                    <a:pt x="0" y="25426"/>
                    <a:pt x="0" y="56630"/>
                  </a:cubicBezTo>
                  <a:lnTo>
                    <a:pt x="0" y="642981"/>
                  </a:lnTo>
                  <a:cubicBezTo>
                    <a:pt x="0" y="674186"/>
                    <a:pt x="25222" y="699611"/>
                    <a:pt x="56222" y="699611"/>
                  </a:cubicBezTo>
                  <a:lnTo>
                    <a:pt x="470509" y="699611"/>
                  </a:lnTo>
                  <a:lnTo>
                    <a:pt x="470509" y="753318"/>
                  </a:lnTo>
                  <a:lnTo>
                    <a:pt x="502597" y="753318"/>
                  </a:lnTo>
                  <a:lnTo>
                    <a:pt x="502597" y="699611"/>
                  </a:lnTo>
                  <a:lnTo>
                    <a:pt x="916952" y="699611"/>
                  </a:lnTo>
                  <a:cubicBezTo>
                    <a:pt x="947952" y="699611"/>
                    <a:pt x="973174" y="674186"/>
                    <a:pt x="973174" y="642981"/>
                  </a:cubicBezTo>
                  <a:lnTo>
                    <a:pt x="973174" y="56630"/>
                  </a:lnTo>
                  <a:cubicBezTo>
                    <a:pt x="973174" y="25426"/>
                    <a:pt x="947952" y="0"/>
                    <a:pt x="916952" y="0"/>
                  </a:cubicBezTo>
                  <a:close/>
                  <a:moveTo>
                    <a:pt x="941018" y="642981"/>
                  </a:moveTo>
                  <a:cubicBezTo>
                    <a:pt x="941018" y="656374"/>
                    <a:pt x="930209" y="667251"/>
                    <a:pt x="916952" y="667251"/>
                  </a:cubicBezTo>
                  <a:lnTo>
                    <a:pt x="56222" y="667251"/>
                  </a:lnTo>
                  <a:cubicBezTo>
                    <a:pt x="42965" y="667251"/>
                    <a:pt x="32156" y="656374"/>
                    <a:pt x="32156" y="642981"/>
                  </a:cubicBezTo>
                  <a:lnTo>
                    <a:pt x="32156" y="596277"/>
                  </a:lnTo>
                  <a:lnTo>
                    <a:pt x="941086" y="596277"/>
                  </a:lnTo>
                  <a:lnTo>
                    <a:pt x="941086" y="563917"/>
                  </a:lnTo>
                  <a:lnTo>
                    <a:pt x="32156" y="563917"/>
                  </a:lnTo>
                  <a:lnTo>
                    <a:pt x="32156" y="56630"/>
                  </a:lnTo>
                  <a:cubicBezTo>
                    <a:pt x="32156" y="43237"/>
                    <a:pt x="42965" y="32360"/>
                    <a:pt x="56222" y="32360"/>
                  </a:cubicBezTo>
                  <a:lnTo>
                    <a:pt x="916952" y="32360"/>
                  </a:lnTo>
                  <a:cubicBezTo>
                    <a:pt x="930209" y="32360"/>
                    <a:pt x="941018" y="43237"/>
                    <a:pt x="941018" y="56630"/>
                  </a:cubicBezTo>
                  <a:lnTo>
                    <a:pt x="941018" y="642981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Forme libre 337">
              <a:extLst>
                <a:ext uri="{FF2B5EF4-FFF2-40B4-BE49-F238E27FC236}">
                  <a16:creationId xmlns:a16="http://schemas.microsoft.com/office/drawing/2014/main" id="{E09C9A4F-4B61-0F4F-84DD-996B3408B91F}"/>
                </a:ext>
              </a:extLst>
            </p:cNvPr>
            <p:cNvSpPr/>
            <p:nvPr/>
          </p:nvSpPr>
          <p:spPr>
            <a:xfrm>
              <a:off x="5142386" y="2329287"/>
              <a:ext cx="530673" cy="32359"/>
            </a:xfrm>
            <a:custGeom>
              <a:avLst/>
              <a:gdLst>
                <a:gd name="connsiteX0" fmla="*/ 514698 w 530673"/>
                <a:gd name="connsiteY0" fmla="*/ 0 h 32359"/>
                <a:gd name="connsiteX1" fmla="*/ 16044 w 530673"/>
                <a:gd name="connsiteY1" fmla="*/ 0 h 32359"/>
                <a:gd name="connsiteX2" fmla="*/ 0 w 530673"/>
                <a:gd name="connsiteY2" fmla="*/ 16180 h 32359"/>
                <a:gd name="connsiteX3" fmla="*/ 16044 w 530673"/>
                <a:gd name="connsiteY3" fmla="*/ 32360 h 32359"/>
                <a:gd name="connsiteX4" fmla="*/ 514630 w 530673"/>
                <a:gd name="connsiteY4" fmla="*/ 32360 h 32359"/>
                <a:gd name="connsiteX5" fmla="*/ 530674 w 530673"/>
                <a:gd name="connsiteY5" fmla="*/ 16180 h 32359"/>
                <a:gd name="connsiteX6" fmla="*/ 514630 w 530673"/>
                <a:gd name="connsiteY6" fmla="*/ 0 h 3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673" h="32359">
                  <a:moveTo>
                    <a:pt x="514698" y="0"/>
                  </a:moveTo>
                  <a:lnTo>
                    <a:pt x="16044" y="0"/>
                  </a:lnTo>
                  <a:cubicBezTo>
                    <a:pt x="7206" y="0"/>
                    <a:pt x="0" y="7206"/>
                    <a:pt x="0" y="16180"/>
                  </a:cubicBezTo>
                  <a:cubicBezTo>
                    <a:pt x="0" y="25154"/>
                    <a:pt x="7206" y="32360"/>
                    <a:pt x="16044" y="32360"/>
                  </a:cubicBezTo>
                  <a:lnTo>
                    <a:pt x="514630" y="32360"/>
                  </a:lnTo>
                  <a:cubicBezTo>
                    <a:pt x="523468" y="32360"/>
                    <a:pt x="530674" y="25086"/>
                    <a:pt x="530674" y="16180"/>
                  </a:cubicBezTo>
                  <a:cubicBezTo>
                    <a:pt x="530674" y="7274"/>
                    <a:pt x="523468" y="0"/>
                    <a:pt x="514630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9" name="Graphique 101">
            <a:extLst>
              <a:ext uri="{FF2B5EF4-FFF2-40B4-BE49-F238E27FC236}">
                <a16:creationId xmlns:a16="http://schemas.microsoft.com/office/drawing/2014/main" id="{EEF76505-0447-494D-B151-36E850CFD7DE}"/>
              </a:ext>
            </a:extLst>
          </p:cNvPr>
          <p:cNvGrpSpPr/>
          <p:nvPr/>
        </p:nvGrpSpPr>
        <p:grpSpPr>
          <a:xfrm>
            <a:off x="6185552" y="3072897"/>
            <a:ext cx="1162506" cy="1162506"/>
            <a:chOff x="6185552" y="3019109"/>
            <a:chExt cx="1162506" cy="1162506"/>
          </a:xfrm>
        </p:grpSpPr>
        <p:sp>
          <p:nvSpPr>
            <p:cNvPr id="340" name="Forme libre 339">
              <a:extLst>
                <a:ext uri="{FF2B5EF4-FFF2-40B4-BE49-F238E27FC236}">
                  <a16:creationId xmlns:a16="http://schemas.microsoft.com/office/drawing/2014/main" id="{894FF5F4-E626-1145-9BAA-74EDC9884F83}"/>
                </a:ext>
              </a:extLst>
            </p:cNvPr>
            <p:cNvSpPr/>
            <p:nvPr/>
          </p:nvSpPr>
          <p:spPr>
            <a:xfrm>
              <a:off x="7133572" y="3426529"/>
              <a:ext cx="131886" cy="30320"/>
            </a:xfrm>
            <a:custGeom>
              <a:avLst/>
              <a:gdLst>
                <a:gd name="connsiteX0" fmla="*/ 115639 w 131886"/>
                <a:gd name="connsiteY0" fmla="*/ 68 h 30320"/>
                <a:gd name="connsiteX1" fmla="*/ 0 w 131886"/>
                <a:gd name="connsiteY1" fmla="*/ 68 h 30320"/>
                <a:gd name="connsiteX2" fmla="*/ 816 w 131886"/>
                <a:gd name="connsiteY2" fmla="*/ 12781 h 30320"/>
                <a:gd name="connsiteX3" fmla="*/ 816 w 131886"/>
                <a:gd name="connsiteY3" fmla="*/ 17608 h 30320"/>
                <a:gd name="connsiteX4" fmla="*/ 0 w 131886"/>
                <a:gd name="connsiteY4" fmla="*/ 30320 h 30320"/>
                <a:gd name="connsiteX5" fmla="*/ 115639 w 131886"/>
                <a:gd name="connsiteY5" fmla="*/ 30320 h 30320"/>
                <a:gd name="connsiteX6" fmla="*/ 131887 w 131886"/>
                <a:gd name="connsiteY6" fmla="*/ 15160 h 30320"/>
                <a:gd name="connsiteX7" fmla="*/ 115639 w 131886"/>
                <a:gd name="connsiteY7" fmla="*/ 0 h 3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86" h="30320">
                  <a:moveTo>
                    <a:pt x="115639" y="68"/>
                  </a:moveTo>
                  <a:lnTo>
                    <a:pt x="0" y="68"/>
                  </a:lnTo>
                  <a:cubicBezTo>
                    <a:pt x="476" y="4283"/>
                    <a:pt x="816" y="8498"/>
                    <a:pt x="816" y="12781"/>
                  </a:cubicBezTo>
                  <a:lnTo>
                    <a:pt x="816" y="17608"/>
                  </a:lnTo>
                  <a:cubicBezTo>
                    <a:pt x="816" y="21890"/>
                    <a:pt x="544" y="26173"/>
                    <a:pt x="0" y="30320"/>
                  </a:cubicBezTo>
                  <a:lnTo>
                    <a:pt x="115639" y="30320"/>
                  </a:lnTo>
                  <a:cubicBezTo>
                    <a:pt x="124613" y="30320"/>
                    <a:pt x="131887" y="23522"/>
                    <a:pt x="131887" y="15160"/>
                  </a:cubicBezTo>
                  <a:cubicBezTo>
                    <a:pt x="131887" y="6798"/>
                    <a:pt x="124613" y="0"/>
                    <a:pt x="115639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 340">
              <a:extLst>
                <a:ext uri="{FF2B5EF4-FFF2-40B4-BE49-F238E27FC236}">
                  <a16:creationId xmlns:a16="http://schemas.microsoft.com/office/drawing/2014/main" id="{A798D701-C6C8-E348-995A-3EF58FF86665}"/>
                </a:ext>
              </a:extLst>
            </p:cNvPr>
            <p:cNvSpPr/>
            <p:nvPr/>
          </p:nvSpPr>
          <p:spPr>
            <a:xfrm>
              <a:off x="6392576" y="3335551"/>
              <a:ext cx="130493" cy="121502"/>
            </a:xfrm>
            <a:custGeom>
              <a:avLst/>
              <a:gdLst>
                <a:gd name="connsiteX0" fmla="*/ 125751 w 130493"/>
                <a:gd name="connsiteY0" fmla="*/ 4436 h 121502"/>
                <a:gd name="connsiteX1" fmla="*/ 102773 w 130493"/>
                <a:gd name="connsiteY1" fmla="*/ 4436 h 121502"/>
                <a:gd name="connsiteX2" fmla="*/ 4742 w 130493"/>
                <a:gd name="connsiteY2" fmla="*/ 95669 h 121502"/>
                <a:gd name="connsiteX3" fmla="*/ 4742 w 130493"/>
                <a:gd name="connsiteY3" fmla="*/ 117083 h 121502"/>
                <a:gd name="connsiteX4" fmla="*/ 16231 w 130493"/>
                <a:gd name="connsiteY4" fmla="*/ 121502 h 121502"/>
                <a:gd name="connsiteX5" fmla="*/ 27720 w 130493"/>
                <a:gd name="connsiteY5" fmla="*/ 117083 h 121502"/>
                <a:gd name="connsiteX6" fmla="*/ 125751 w 130493"/>
                <a:gd name="connsiteY6" fmla="*/ 25850 h 121502"/>
                <a:gd name="connsiteX7" fmla="*/ 125751 w 130493"/>
                <a:gd name="connsiteY7" fmla="*/ 4436 h 12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493" h="121502">
                  <a:moveTo>
                    <a:pt x="125751" y="4436"/>
                  </a:moveTo>
                  <a:cubicBezTo>
                    <a:pt x="119429" y="-1479"/>
                    <a:pt x="109095" y="-1479"/>
                    <a:pt x="102773" y="4436"/>
                  </a:cubicBezTo>
                  <a:lnTo>
                    <a:pt x="4742" y="95669"/>
                  </a:lnTo>
                  <a:cubicBezTo>
                    <a:pt x="-1581" y="101583"/>
                    <a:pt x="-1581" y="111169"/>
                    <a:pt x="4742" y="117083"/>
                  </a:cubicBezTo>
                  <a:cubicBezTo>
                    <a:pt x="7937" y="120007"/>
                    <a:pt x="12084" y="121502"/>
                    <a:pt x="16231" y="121502"/>
                  </a:cubicBezTo>
                  <a:cubicBezTo>
                    <a:pt x="20378" y="121502"/>
                    <a:pt x="24593" y="120007"/>
                    <a:pt x="27720" y="117083"/>
                  </a:cubicBezTo>
                  <a:lnTo>
                    <a:pt x="125751" y="25850"/>
                  </a:lnTo>
                  <a:cubicBezTo>
                    <a:pt x="132074" y="19936"/>
                    <a:pt x="132074" y="10350"/>
                    <a:pt x="125751" y="4436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 341">
              <a:extLst>
                <a:ext uri="{FF2B5EF4-FFF2-40B4-BE49-F238E27FC236}">
                  <a16:creationId xmlns:a16="http://schemas.microsoft.com/office/drawing/2014/main" id="{98FD367E-D22E-ED40-AADC-9A658CDEB5C3}"/>
                </a:ext>
              </a:extLst>
            </p:cNvPr>
            <p:cNvSpPr/>
            <p:nvPr/>
          </p:nvSpPr>
          <p:spPr>
            <a:xfrm>
              <a:off x="6488024" y="3335551"/>
              <a:ext cx="130493" cy="121502"/>
            </a:xfrm>
            <a:custGeom>
              <a:avLst/>
              <a:gdLst>
                <a:gd name="connsiteX0" fmla="*/ 102773 w 130493"/>
                <a:gd name="connsiteY0" fmla="*/ 4436 h 121502"/>
                <a:gd name="connsiteX1" fmla="*/ 4742 w 130493"/>
                <a:gd name="connsiteY1" fmla="*/ 95669 h 121502"/>
                <a:gd name="connsiteX2" fmla="*/ 4742 w 130493"/>
                <a:gd name="connsiteY2" fmla="*/ 117083 h 121502"/>
                <a:gd name="connsiteX3" fmla="*/ 16231 w 130493"/>
                <a:gd name="connsiteY3" fmla="*/ 121502 h 121502"/>
                <a:gd name="connsiteX4" fmla="*/ 27720 w 130493"/>
                <a:gd name="connsiteY4" fmla="*/ 117083 h 121502"/>
                <a:gd name="connsiteX5" fmla="*/ 125751 w 130493"/>
                <a:gd name="connsiteY5" fmla="*/ 25850 h 121502"/>
                <a:gd name="connsiteX6" fmla="*/ 125751 w 130493"/>
                <a:gd name="connsiteY6" fmla="*/ 4436 h 121502"/>
                <a:gd name="connsiteX7" fmla="*/ 102773 w 130493"/>
                <a:gd name="connsiteY7" fmla="*/ 4436 h 12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493" h="121502">
                  <a:moveTo>
                    <a:pt x="102773" y="4436"/>
                  </a:moveTo>
                  <a:lnTo>
                    <a:pt x="4742" y="95669"/>
                  </a:lnTo>
                  <a:cubicBezTo>
                    <a:pt x="-1581" y="101583"/>
                    <a:pt x="-1581" y="111169"/>
                    <a:pt x="4742" y="117083"/>
                  </a:cubicBezTo>
                  <a:cubicBezTo>
                    <a:pt x="7937" y="120007"/>
                    <a:pt x="12084" y="121502"/>
                    <a:pt x="16231" y="121502"/>
                  </a:cubicBezTo>
                  <a:cubicBezTo>
                    <a:pt x="20378" y="121502"/>
                    <a:pt x="24593" y="120007"/>
                    <a:pt x="27720" y="117083"/>
                  </a:cubicBezTo>
                  <a:lnTo>
                    <a:pt x="125751" y="25850"/>
                  </a:lnTo>
                  <a:cubicBezTo>
                    <a:pt x="132074" y="19936"/>
                    <a:pt x="132074" y="10350"/>
                    <a:pt x="125751" y="4436"/>
                  </a:cubicBezTo>
                  <a:cubicBezTo>
                    <a:pt x="119429" y="-1479"/>
                    <a:pt x="109095" y="-1479"/>
                    <a:pt x="102773" y="4436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 342">
              <a:extLst>
                <a:ext uri="{FF2B5EF4-FFF2-40B4-BE49-F238E27FC236}">
                  <a16:creationId xmlns:a16="http://schemas.microsoft.com/office/drawing/2014/main" id="{D91938E9-0467-314B-8DB0-12CBDC417797}"/>
                </a:ext>
              </a:extLst>
            </p:cNvPr>
            <p:cNvSpPr/>
            <p:nvPr/>
          </p:nvSpPr>
          <p:spPr>
            <a:xfrm>
              <a:off x="6298947" y="3253445"/>
              <a:ext cx="835372" cy="734214"/>
            </a:xfrm>
            <a:custGeom>
              <a:avLst/>
              <a:gdLst>
                <a:gd name="connsiteX0" fmla="*/ 714363 w 835372"/>
                <a:gd name="connsiteY0" fmla="*/ 69342 h 734214"/>
                <a:gd name="connsiteX1" fmla="*/ 594442 w 835372"/>
                <a:gd name="connsiteY1" fmla="*/ 0 h 734214"/>
                <a:gd name="connsiteX2" fmla="*/ 133994 w 835372"/>
                <a:gd name="connsiteY2" fmla="*/ 0 h 734214"/>
                <a:gd name="connsiteX3" fmla="*/ 0 w 835372"/>
                <a:gd name="connsiteY3" fmla="*/ 124680 h 734214"/>
                <a:gd name="connsiteX4" fmla="*/ 0 w 835372"/>
                <a:gd name="connsiteY4" fmla="*/ 230054 h 734214"/>
                <a:gd name="connsiteX5" fmla="*/ 39566 w 835372"/>
                <a:gd name="connsiteY5" fmla="*/ 318431 h 734214"/>
                <a:gd name="connsiteX6" fmla="*/ 40246 w 835372"/>
                <a:gd name="connsiteY6" fmla="*/ 319111 h 734214"/>
                <a:gd name="connsiteX7" fmla="*/ 79744 w 835372"/>
                <a:gd name="connsiteY7" fmla="*/ 469965 h 734214"/>
                <a:gd name="connsiteX8" fmla="*/ 79744 w 835372"/>
                <a:gd name="connsiteY8" fmla="*/ 477647 h 734214"/>
                <a:gd name="connsiteX9" fmla="*/ 34671 w 835372"/>
                <a:gd name="connsiteY9" fmla="*/ 615720 h 734214"/>
                <a:gd name="connsiteX10" fmla="*/ 32700 w 835372"/>
                <a:gd name="connsiteY10" fmla="*/ 623334 h 734214"/>
                <a:gd name="connsiteX11" fmla="*/ 24814 w 835372"/>
                <a:gd name="connsiteY11" fmla="*/ 645633 h 734214"/>
                <a:gd name="connsiteX12" fmla="*/ 24814 w 835372"/>
                <a:gd name="connsiteY12" fmla="*/ 696348 h 734214"/>
                <a:gd name="connsiteX13" fmla="*/ 65467 w 835372"/>
                <a:gd name="connsiteY13" fmla="*/ 734214 h 734214"/>
                <a:gd name="connsiteX14" fmla="*/ 407761 w 835372"/>
                <a:gd name="connsiteY14" fmla="*/ 734214 h 734214"/>
                <a:gd name="connsiteX15" fmla="*/ 448415 w 835372"/>
                <a:gd name="connsiteY15" fmla="*/ 696348 h 734214"/>
                <a:gd name="connsiteX16" fmla="*/ 448415 w 835372"/>
                <a:gd name="connsiteY16" fmla="*/ 645633 h 734214"/>
                <a:gd name="connsiteX17" fmla="*/ 407761 w 835372"/>
                <a:gd name="connsiteY17" fmla="*/ 607766 h 734214"/>
                <a:gd name="connsiteX18" fmla="*/ 356978 w 835372"/>
                <a:gd name="connsiteY18" fmla="*/ 607766 h 734214"/>
                <a:gd name="connsiteX19" fmla="*/ 255547 w 835372"/>
                <a:gd name="connsiteY19" fmla="*/ 486009 h 734214"/>
                <a:gd name="connsiteX20" fmla="*/ 260034 w 835372"/>
                <a:gd name="connsiteY20" fmla="*/ 440461 h 734214"/>
                <a:gd name="connsiteX21" fmla="*/ 357997 w 835372"/>
                <a:gd name="connsiteY21" fmla="*/ 440461 h 734214"/>
                <a:gd name="connsiteX22" fmla="*/ 374245 w 835372"/>
                <a:gd name="connsiteY22" fmla="*/ 425300 h 734214"/>
                <a:gd name="connsiteX23" fmla="*/ 374245 w 835372"/>
                <a:gd name="connsiteY23" fmla="*/ 354870 h 734214"/>
                <a:gd name="connsiteX24" fmla="*/ 380568 w 835372"/>
                <a:gd name="connsiteY24" fmla="*/ 354666 h 734214"/>
                <a:gd name="connsiteX25" fmla="*/ 594442 w 835372"/>
                <a:gd name="connsiteY25" fmla="*/ 354666 h 734214"/>
                <a:gd name="connsiteX26" fmla="*/ 699747 w 835372"/>
                <a:gd name="connsiteY26" fmla="*/ 306874 h 734214"/>
                <a:gd name="connsiteX27" fmla="*/ 699271 w 835372"/>
                <a:gd name="connsiteY27" fmla="*/ 307418 h 734214"/>
                <a:gd name="connsiteX28" fmla="*/ 709876 w 835372"/>
                <a:gd name="connsiteY28" fmla="*/ 307418 h 734214"/>
                <a:gd name="connsiteX29" fmla="*/ 835373 w 835372"/>
                <a:gd name="connsiteY29" fmla="*/ 190692 h 734214"/>
                <a:gd name="connsiteX30" fmla="*/ 835373 w 835372"/>
                <a:gd name="connsiteY30" fmla="*/ 185865 h 734214"/>
                <a:gd name="connsiteX31" fmla="*/ 714363 w 835372"/>
                <a:gd name="connsiteY31" fmla="*/ 69342 h 734214"/>
                <a:gd name="connsiteX32" fmla="*/ 715655 w 835372"/>
                <a:gd name="connsiteY32" fmla="*/ 282876 h 734214"/>
                <a:gd name="connsiteX33" fmla="*/ 713955 w 835372"/>
                <a:gd name="connsiteY33" fmla="*/ 286140 h 734214"/>
                <a:gd name="connsiteX34" fmla="*/ 715655 w 835372"/>
                <a:gd name="connsiteY34" fmla="*/ 282876 h 734214"/>
                <a:gd name="connsiteX35" fmla="*/ 60913 w 835372"/>
                <a:gd name="connsiteY35" fmla="*/ 608106 h 734214"/>
                <a:gd name="connsiteX36" fmla="*/ 59689 w 835372"/>
                <a:gd name="connsiteY36" fmla="*/ 608310 h 734214"/>
                <a:gd name="connsiteX37" fmla="*/ 60913 w 835372"/>
                <a:gd name="connsiteY37" fmla="*/ 608106 h 734214"/>
                <a:gd name="connsiteX38" fmla="*/ 56290 w 835372"/>
                <a:gd name="connsiteY38" fmla="*/ 608854 h 734214"/>
                <a:gd name="connsiteX39" fmla="*/ 55134 w 835372"/>
                <a:gd name="connsiteY39" fmla="*/ 609126 h 734214"/>
                <a:gd name="connsiteX40" fmla="*/ 56290 w 835372"/>
                <a:gd name="connsiteY40" fmla="*/ 608854 h 734214"/>
                <a:gd name="connsiteX41" fmla="*/ 51599 w 835372"/>
                <a:gd name="connsiteY41" fmla="*/ 610146 h 734214"/>
                <a:gd name="connsiteX42" fmla="*/ 50987 w 835372"/>
                <a:gd name="connsiteY42" fmla="*/ 610350 h 734214"/>
                <a:gd name="connsiteX43" fmla="*/ 51599 w 835372"/>
                <a:gd name="connsiteY43" fmla="*/ 610146 h 734214"/>
                <a:gd name="connsiteX44" fmla="*/ 407829 w 835372"/>
                <a:gd name="connsiteY44" fmla="*/ 638087 h 734214"/>
                <a:gd name="connsiteX45" fmla="*/ 415987 w 835372"/>
                <a:gd name="connsiteY45" fmla="*/ 645633 h 734214"/>
                <a:gd name="connsiteX46" fmla="*/ 415987 w 835372"/>
                <a:gd name="connsiteY46" fmla="*/ 696348 h 734214"/>
                <a:gd name="connsiteX47" fmla="*/ 407829 w 835372"/>
                <a:gd name="connsiteY47" fmla="*/ 703894 h 734214"/>
                <a:gd name="connsiteX48" fmla="*/ 65535 w 835372"/>
                <a:gd name="connsiteY48" fmla="*/ 703894 h 734214"/>
                <a:gd name="connsiteX49" fmla="*/ 57377 w 835372"/>
                <a:gd name="connsiteY49" fmla="*/ 696348 h 734214"/>
                <a:gd name="connsiteX50" fmla="*/ 57377 w 835372"/>
                <a:gd name="connsiteY50" fmla="*/ 645633 h 734214"/>
                <a:gd name="connsiteX51" fmla="*/ 65535 w 835372"/>
                <a:gd name="connsiteY51" fmla="*/ 638087 h 734214"/>
                <a:gd name="connsiteX52" fmla="*/ 407829 w 835372"/>
                <a:gd name="connsiteY52" fmla="*/ 638087 h 734214"/>
                <a:gd name="connsiteX53" fmla="*/ 341750 w 835372"/>
                <a:gd name="connsiteY53" fmla="*/ 410208 h 734214"/>
                <a:gd name="connsiteX54" fmla="*/ 270708 w 835372"/>
                <a:gd name="connsiteY54" fmla="*/ 410208 h 734214"/>
                <a:gd name="connsiteX55" fmla="*/ 265473 w 835372"/>
                <a:gd name="connsiteY55" fmla="*/ 422377 h 734214"/>
                <a:gd name="connsiteX56" fmla="*/ 357182 w 835372"/>
                <a:gd name="connsiteY56" fmla="*/ 356094 h 734214"/>
                <a:gd name="connsiteX57" fmla="*/ 341750 w 835372"/>
                <a:gd name="connsiteY57" fmla="*/ 358541 h 734214"/>
                <a:gd name="connsiteX58" fmla="*/ 341750 w 835372"/>
                <a:gd name="connsiteY58" fmla="*/ 410208 h 734214"/>
                <a:gd name="connsiteX59" fmla="*/ 262618 w 835372"/>
                <a:gd name="connsiteY59" fmla="*/ 430671 h 734214"/>
                <a:gd name="connsiteX60" fmla="*/ 264317 w 835372"/>
                <a:gd name="connsiteY60" fmla="*/ 425436 h 734214"/>
                <a:gd name="connsiteX61" fmla="*/ 262618 w 835372"/>
                <a:gd name="connsiteY61" fmla="*/ 430671 h 734214"/>
                <a:gd name="connsiteX62" fmla="*/ 357590 w 835372"/>
                <a:gd name="connsiteY62" fmla="*/ 356026 h 734214"/>
                <a:gd name="connsiteX63" fmla="*/ 374245 w 835372"/>
                <a:gd name="connsiteY63" fmla="*/ 354938 h 734214"/>
                <a:gd name="connsiteX64" fmla="*/ 357590 w 835372"/>
                <a:gd name="connsiteY64" fmla="*/ 356026 h 734214"/>
                <a:gd name="connsiteX65" fmla="*/ 695940 w 835372"/>
                <a:gd name="connsiteY65" fmla="*/ 230054 h 734214"/>
                <a:gd name="connsiteX66" fmla="*/ 594510 w 835372"/>
                <a:gd name="connsiteY66" fmla="*/ 324414 h 734214"/>
                <a:gd name="connsiteX67" fmla="*/ 380636 w 835372"/>
                <a:gd name="connsiteY67" fmla="*/ 324414 h 734214"/>
                <a:gd name="connsiteX68" fmla="*/ 223052 w 835372"/>
                <a:gd name="connsiteY68" fmla="*/ 486009 h 734214"/>
                <a:gd name="connsiteX69" fmla="*/ 266561 w 835372"/>
                <a:gd name="connsiteY69" fmla="*/ 607766 h 734214"/>
                <a:gd name="connsiteX70" fmla="*/ 75189 w 835372"/>
                <a:gd name="connsiteY70" fmla="*/ 607766 h 734214"/>
                <a:gd name="connsiteX71" fmla="*/ 112376 w 835372"/>
                <a:gd name="connsiteY71" fmla="*/ 477579 h 734214"/>
                <a:gd name="connsiteX72" fmla="*/ 112376 w 835372"/>
                <a:gd name="connsiteY72" fmla="*/ 469965 h 734214"/>
                <a:gd name="connsiteX73" fmla="*/ 64040 w 835372"/>
                <a:gd name="connsiteY73" fmla="*/ 298309 h 734214"/>
                <a:gd name="connsiteX74" fmla="*/ 63224 w 835372"/>
                <a:gd name="connsiteY74" fmla="*/ 297493 h 734214"/>
                <a:gd name="connsiteX75" fmla="*/ 32632 w 835372"/>
                <a:gd name="connsiteY75" fmla="*/ 229986 h 734214"/>
                <a:gd name="connsiteX76" fmla="*/ 32632 w 835372"/>
                <a:gd name="connsiteY76" fmla="*/ 124612 h 734214"/>
                <a:gd name="connsiteX77" fmla="*/ 134062 w 835372"/>
                <a:gd name="connsiteY77" fmla="*/ 30252 h 734214"/>
                <a:gd name="connsiteX78" fmla="*/ 594510 w 835372"/>
                <a:gd name="connsiteY78" fmla="*/ 30252 h 734214"/>
                <a:gd name="connsiteX79" fmla="*/ 695940 w 835372"/>
                <a:gd name="connsiteY79" fmla="*/ 124612 h 734214"/>
                <a:gd name="connsiteX80" fmla="*/ 695940 w 835372"/>
                <a:gd name="connsiteY80" fmla="*/ 229986 h 734214"/>
                <a:gd name="connsiteX81" fmla="*/ 708789 w 835372"/>
                <a:gd name="connsiteY81" fmla="*/ 294773 h 734214"/>
                <a:gd name="connsiteX82" fmla="*/ 710556 w 835372"/>
                <a:gd name="connsiteY82" fmla="*/ 292054 h 734214"/>
                <a:gd name="connsiteX83" fmla="*/ 708789 w 835372"/>
                <a:gd name="connsiteY83" fmla="*/ 294773 h 734214"/>
                <a:gd name="connsiteX84" fmla="*/ 802877 w 835372"/>
                <a:gd name="connsiteY84" fmla="*/ 190760 h 734214"/>
                <a:gd name="connsiteX85" fmla="*/ 718646 w 835372"/>
                <a:gd name="connsiteY85" fmla="*/ 276826 h 734214"/>
                <a:gd name="connsiteX86" fmla="*/ 728504 w 835372"/>
                <a:gd name="connsiteY86" fmla="*/ 230122 h 734214"/>
                <a:gd name="connsiteX87" fmla="*/ 728504 w 835372"/>
                <a:gd name="connsiteY87" fmla="*/ 124748 h 734214"/>
                <a:gd name="connsiteX88" fmla="*/ 725988 w 835372"/>
                <a:gd name="connsiteY88" fmla="*/ 100818 h 734214"/>
                <a:gd name="connsiteX89" fmla="*/ 725988 w 835372"/>
                <a:gd name="connsiteY89" fmla="*/ 100818 h 734214"/>
                <a:gd name="connsiteX90" fmla="*/ 802877 w 835372"/>
                <a:gd name="connsiteY90" fmla="*/ 185865 h 734214"/>
                <a:gd name="connsiteX91" fmla="*/ 802877 w 835372"/>
                <a:gd name="connsiteY91" fmla="*/ 190692 h 734214"/>
                <a:gd name="connsiteX92" fmla="*/ 720754 w 835372"/>
                <a:gd name="connsiteY92" fmla="*/ 83347 h 734214"/>
                <a:gd name="connsiteX93" fmla="*/ 721434 w 835372"/>
                <a:gd name="connsiteY93" fmla="*/ 84979 h 734214"/>
                <a:gd name="connsiteX94" fmla="*/ 720754 w 835372"/>
                <a:gd name="connsiteY94" fmla="*/ 83347 h 734214"/>
                <a:gd name="connsiteX95" fmla="*/ 723337 w 835372"/>
                <a:gd name="connsiteY95" fmla="*/ 90893 h 734214"/>
                <a:gd name="connsiteX96" fmla="*/ 724765 w 835372"/>
                <a:gd name="connsiteY96" fmla="*/ 95992 h 734214"/>
                <a:gd name="connsiteX97" fmla="*/ 723337 w 835372"/>
                <a:gd name="connsiteY97" fmla="*/ 90893 h 73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835372" h="734214">
                  <a:moveTo>
                    <a:pt x="714363" y="69342"/>
                  </a:moveTo>
                  <a:cubicBezTo>
                    <a:pt x="692405" y="28281"/>
                    <a:pt x="646992" y="0"/>
                    <a:pt x="594442" y="0"/>
                  </a:cubicBezTo>
                  <a:lnTo>
                    <a:pt x="133994" y="0"/>
                  </a:lnTo>
                  <a:cubicBezTo>
                    <a:pt x="10333" y="0"/>
                    <a:pt x="0" y="61592"/>
                    <a:pt x="0" y="124680"/>
                  </a:cubicBezTo>
                  <a:lnTo>
                    <a:pt x="0" y="230054"/>
                  </a:lnTo>
                  <a:cubicBezTo>
                    <a:pt x="0" y="263501"/>
                    <a:pt x="14072" y="294841"/>
                    <a:pt x="39566" y="318431"/>
                  </a:cubicBezTo>
                  <a:cubicBezTo>
                    <a:pt x="39770" y="318703"/>
                    <a:pt x="40042" y="318907"/>
                    <a:pt x="40246" y="319111"/>
                  </a:cubicBezTo>
                  <a:cubicBezTo>
                    <a:pt x="79880" y="355550"/>
                    <a:pt x="79812" y="408577"/>
                    <a:pt x="79744" y="469965"/>
                  </a:cubicBezTo>
                  <a:lnTo>
                    <a:pt x="79744" y="477647"/>
                  </a:lnTo>
                  <a:cubicBezTo>
                    <a:pt x="79744" y="537948"/>
                    <a:pt x="35079" y="614972"/>
                    <a:pt x="34671" y="615720"/>
                  </a:cubicBezTo>
                  <a:cubicBezTo>
                    <a:pt x="33244" y="618100"/>
                    <a:pt x="32632" y="620751"/>
                    <a:pt x="32700" y="623334"/>
                  </a:cubicBezTo>
                  <a:cubicBezTo>
                    <a:pt x="27737" y="629589"/>
                    <a:pt x="24814" y="637271"/>
                    <a:pt x="24814" y="645633"/>
                  </a:cubicBezTo>
                  <a:lnTo>
                    <a:pt x="24814" y="696348"/>
                  </a:lnTo>
                  <a:cubicBezTo>
                    <a:pt x="24814" y="717219"/>
                    <a:pt x="43033" y="734214"/>
                    <a:pt x="65467" y="734214"/>
                  </a:cubicBezTo>
                  <a:lnTo>
                    <a:pt x="407761" y="734214"/>
                  </a:lnTo>
                  <a:cubicBezTo>
                    <a:pt x="430195" y="734214"/>
                    <a:pt x="448415" y="717219"/>
                    <a:pt x="448415" y="696348"/>
                  </a:cubicBezTo>
                  <a:lnTo>
                    <a:pt x="448415" y="645633"/>
                  </a:lnTo>
                  <a:cubicBezTo>
                    <a:pt x="448415" y="624762"/>
                    <a:pt x="430195" y="607766"/>
                    <a:pt x="407761" y="607766"/>
                  </a:cubicBezTo>
                  <a:lnTo>
                    <a:pt x="356978" y="607766"/>
                  </a:lnTo>
                  <a:cubicBezTo>
                    <a:pt x="289675" y="607766"/>
                    <a:pt x="255547" y="566773"/>
                    <a:pt x="255547" y="486009"/>
                  </a:cubicBezTo>
                  <a:cubicBezTo>
                    <a:pt x="255547" y="469149"/>
                    <a:pt x="257043" y="453989"/>
                    <a:pt x="260034" y="440461"/>
                  </a:cubicBezTo>
                  <a:lnTo>
                    <a:pt x="357997" y="440461"/>
                  </a:lnTo>
                  <a:cubicBezTo>
                    <a:pt x="366971" y="440461"/>
                    <a:pt x="374245" y="433662"/>
                    <a:pt x="374245" y="425300"/>
                  </a:cubicBezTo>
                  <a:lnTo>
                    <a:pt x="374245" y="354870"/>
                  </a:lnTo>
                  <a:cubicBezTo>
                    <a:pt x="376353" y="354870"/>
                    <a:pt x="378392" y="354666"/>
                    <a:pt x="380568" y="354666"/>
                  </a:cubicBezTo>
                  <a:lnTo>
                    <a:pt x="594442" y="354666"/>
                  </a:lnTo>
                  <a:cubicBezTo>
                    <a:pt x="637135" y="354666"/>
                    <a:pt x="675205" y="335903"/>
                    <a:pt x="699747" y="306874"/>
                  </a:cubicBezTo>
                  <a:cubicBezTo>
                    <a:pt x="699611" y="307078"/>
                    <a:pt x="699475" y="307282"/>
                    <a:pt x="699271" y="307418"/>
                  </a:cubicBezTo>
                  <a:lnTo>
                    <a:pt x="709876" y="307418"/>
                  </a:lnTo>
                  <a:cubicBezTo>
                    <a:pt x="779083" y="307418"/>
                    <a:pt x="835373" y="255071"/>
                    <a:pt x="835373" y="190692"/>
                  </a:cubicBezTo>
                  <a:lnTo>
                    <a:pt x="835373" y="185865"/>
                  </a:lnTo>
                  <a:cubicBezTo>
                    <a:pt x="835373" y="122913"/>
                    <a:pt x="781462" y="71518"/>
                    <a:pt x="714363" y="69342"/>
                  </a:cubicBezTo>
                  <a:close/>
                  <a:moveTo>
                    <a:pt x="715655" y="282876"/>
                  </a:moveTo>
                  <a:cubicBezTo>
                    <a:pt x="715111" y="283964"/>
                    <a:pt x="714567" y="285052"/>
                    <a:pt x="713955" y="286140"/>
                  </a:cubicBezTo>
                  <a:cubicBezTo>
                    <a:pt x="714567" y="285052"/>
                    <a:pt x="715111" y="283964"/>
                    <a:pt x="715655" y="282876"/>
                  </a:cubicBezTo>
                  <a:close/>
                  <a:moveTo>
                    <a:pt x="60913" y="608106"/>
                  </a:moveTo>
                  <a:cubicBezTo>
                    <a:pt x="60505" y="608106"/>
                    <a:pt x="60097" y="608242"/>
                    <a:pt x="59689" y="608310"/>
                  </a:cubicBezTo>
                  <a:cubicBezTo>
                    <a:pt x="60097" y="608310"/>
                    <a:pt x="60505" y="608174"/>
                    <a:pt x="60913" y="608106"/>
                  </a:cubicBezTo>
                  <a:close/>
                  <a:moveTo>
                    <a:pt x="56290" y="608854"/>
                  </a:moveTo>
                  <a:cubicBezTo>
                    <a:pt x="55882" y="608922"/>
                    <a:pt x="55542" y="609058"/>
                    <a:pt x="55134" y="609126"/>
                  </a:cubicBezTo>
                  <a:cubicBezTo>
                    <a:pt x="55542" y="609058"/>
                    <a:pt x="55882" y="608922"/>
                    <a:pt x="56290" y="608854"/>
                  </a:cubicBezTo>
                  <a:close/>
                  <a:moveTo>
                    <a:pt x="51599" y="610146"/>
                  </a:moveTo>
                  <a:cubicBezTo>
                    <a:pt x="51599" y="610146"/>
                    <a:pt x="51191" y="610282"/>
                    <a:pt x="50987" y="610350"/>
                  </a:cubicBezTo>
                  <a:cubicBezTo>
                    <a:pt x="51191" y="610282"/>
                    <a:pt x="51395" y="610214"/>
                    <a:pt x="51599" y="610146"/>
                  </a:cubicBezTo>
                  <a:close/>
                  <a:moveTo>
                    <a:pt x="407829" y="638087"/>
                  </a:moveTo>
                  <a:cubicBezTo>
                    <a:pt x="412316" y="638087"/>
                    <a:pt x="415987" y="641486"/>
                    <a:pt x="415987" y="645633"/>
                  </a:cubicBezTo>
                  <a:lnTo>
                    <a:pt x="415987" y="696348"/>
                  </a:lnTo>
                  <a:cubicBezTo>
                    <a:pt x="415987" y="700495"/>
                    <a:pt x="412316" y="703894"/>
                    <a:pt x="407829" y="703894"/>
                  </a:cubicBezTo>
                  <a:lnTo>
                    <a:pt x="65535" y="703894"/>
                  </a:lnTo>
                  <a:cubicBezTo>
                    <a:pt x="61049" y="703894"/>
                    <a:pt x="57377" y="700495"/>
                    <a:pt x="57377" y="696348"/>
                  </a:cubicBezTo>
                  <a:lnTo>
                    <a:pt x="57377" y="645633"/>
                  </a:lnTo>
                  <a:cubicBezTo>
                    <a:pt x="57377" y="641486"/>
                    <a:pt x="61049" y="638087"/>
                    <a:pt x="65535" y="638087"/>
                  </a:cubicBezTo>
                  <a:lnTo>
                    <a:pt x="407829" y="638087"/>
                  </a:lnTo>
                  <a:close/>
                  <a:moveTo>
                    <a:pt x="341750" y="410208"/>
                  </a:moveTo>
                  <a:lnTo>
                    <a:pt x="270708" y="410208"/>
                  </a:lnTo>
                  <a:cubicBezTo>
                    <a:pt x="268736" y="414083"/>
                    <a:pt x="267036" y="418162"/>
                    <a:pt x="265473" y="422377"/>
                  </a:cubicBezTo>
                  <a:cubicBezTo>
                    <a:pt x="279885" y="383287"/>
                    <a:pt x="310274" y="361397"/>
                    <a:pt x="357182" y="356094"/>
                  </a:cubicBezTo>
                  <a:cubicBezTo>
                    <a:pt x="351811" y="356706"/>
                    <a:pt x="346644" y="357522"/>
                    <a:pt x="341750" y="358541"/>
                  </a:cubicBezTo>
                  <a:lnTo>
                    <a:pt x="341750" y="410208"/>
                  </a:lnTo>
                  <a:close/>
                  <a:moveTo>
                    <a:pt x="262618" y="430671"/>
                  </a:moveTo>
                  <a:cubicBezTo>
                    <a:pt x="263161" y="428904"/>
                    <a:pt x="263705" y="427136"/>
                    <a:pt x="264317" y="425436"/>
                  </a:cubicBezTo>
                  <a:cubicBezTo>
                    <a:pt x="263705" y="427136"/>
                    <a:pt x="263161" y="428904"/>
                    <a:pt x="262618" y="430671"/>
                  </a:cubicBezTo>
                  <a:close/>
                  <a:moveTo>
                    <a:pt x="357590" y="356026"/>
                  </a:moveTo>
                  <a:cubicBezTo>
                    <a:pt x="362892" y="355414"/>
                    <a:pt x="368467" y="355074"/>
                    <a:pt x="374245" y="354938"/>
                  </a:cubicBezTo>
                  <a:cubicBezTo>
                    <a:pt x="368467" y="355074"/>
                    <a:pt x="362960" y="355482"/>
                    <a:pt x="357590" y="356026"/>
                  </a:cubicBezTo>
                  <a:close/>
                  <a:moveTo>
                    <a:pt x="695940" y="230054"/>
                  </a:moveTo>
                  <a:cubicBezTo>
                    <a:pt x="695940" y="282129"/>
                    <a:pt x="650460" y="324414"/>
                    <a:pt x="594510" y="324414"/>
                  </a:cubicBezTo>
                  <a:lnTo>
                    <a:pt x="380636" y="324414"/>
                  </a:lnTo>
                  <a:cubicBezTo>
                    <a:pt x="308778" y="324414"/>
                    <a:pt x="223052" y="352423"/>
                    <a:pt x="223052" y="486009"/>
                  </a:cubicBezTo>
                  <a:cubicBezTo>
                    <a:pt x="223052" y="541075"/>
                    <a:pt x="238076" y="582273"/>
                    <a:pt x="266561" y="607766"/>
                  </a:cubicBezTo>
                  <a:lnTo>
                    <a:pt x="75189" y="607766"/>
                  </a:lnTo>
                  <a:cubicBezTo>
                    <a:pt x="89737" y="578262"/>
                    <a:pt x="112376" y="524827"/>
                    <a:pt x="112376" y="477579"/>
                  </a:cubicBezTo>
                  <a:lnTo>
                    <a:pt x="112376" y="469965"/>
                  </a:lnTo>
                  <a:cubicBezTo>
                    <a:pt x="112444" y="407829"/>
                    <a:pt x="112512" y="343653"/>
                    <a:pt x="64040" y="298309"/>
                  </a:cubicBezTo>
                  <a:cubicBezTo>
                    <a:pt x="63768" y="298037"/>
                    <a:pt x="63496" y="297765"/>
                    <a:pt x="63224" y="297493"/>
                  </a:cubicBezTo>
                  <a:cubicBezTo>
                    <a:pt x="43509" y="279545"/>
                    <a:pt x="32632" y="255615"/>
                    <a:pt x="32632" y="229986"/>
                  </a:cubicBezTo>
                  <a:lnTo>
                    <a:pt x="32632" y="124612"/>
                  </a:lnTo>
                  <a:cubicBezTo>
                    <a:pt x="32632" y="65875"/>
                    <a:pt x="39430" y="30252"/>
                    <a:pt x="134062" y="30252"/>
                  </a:cubicBezTo>
                  <a:lnTo>
                    <a:pt x="594510" y="30252"/>
                  </a:lnTo>
                  <a:cubicBezTo>
                    <a:pt x="650460" y="30252"/>
                    <a:pt x="695940" y="72606"/>
                    <a:pt x="695940" y="124612"/>
                  </a:cubicBezTo>
                  <a:lnTo>
                    <a:pt x="695940" y="229986"/>
                  </a:lnTo>
                  <a:close/>
                  <a:moveTo>
                    <a:pt x="708789" y="294773"/>
                  </a:moveTo>
                  <a:cubicBezTo>
                    <a:pt x="709401" y="293890"/>
                    <a:pt x="710012" y="293006"/>
                    <a:pt x="710556" y="292054"/>
                  </a:cubicBezTo>
                  <a:cubicBezTo>
                    <a:pt x="710012" y="292938"/>
                    <a:pt x="709401" y="293890"/>
                    <a:pt x="708789" y="294773"/>
                  </a:cubicBezTo>
                  <a:close/>
                  <a:moveTo>
                    <a:pt x="802877" y="190760"/>
                  </a:moveTo>
                  <a:cubicBezTo>
                    <a:pt x="802877" y="235696"/>
                    <a:pt x="765826" y="272679"/>
                    <a:pt x="718646" y="276826"/>
                  </a:cubicBezTo>
                  <a:cubicBezTo>
                    <a:pt x="724969" y="262414"/>
                    <a:pt x="728504" y="246642"/>
                    <a:pt x="728504" y="230122"/>
                  </a:cubicBezTo>
                  <a:lnTo>
                    <a:pt x="728504" y="124748"/>
                  </a:lnTo>
                  <a:cubicBezTo>
                    <a:pt x="728504" y="116591"/>
                    <a:pt x="727620" y="108569"/>
                    <a:pt x="725988" y="100818"/>
                  </a:cubicBezTo>
                  <a:cubicBezTo>
                    <a:pt x="725988" y="100818"/>
                    <a:pt x="725988" y="100818"/>
                    <a:pt x="725988" y="100818"/>
                  </a:cubicBezTo>
                  <a:cubicBezTo>
                    <a:pt x="769633" y="107889"/>
                    <a:pt x="802877" y="143308"/>
                    <a:pt x="802877" y="185865"/>
                  </a:cubicBezTo>
                  <a:lnTo>
                    <a:pt x="802877" y="190692"/>
                  </a:lnTo>
                  <a:close/>
                  <a:moveTo>
                    <a:pt x="720754" y="83347"/>
                  </a:moveTo>
                  <a:cubicBezTo>
                    <a:pt x="720958" y="83891"/>
                    <a:pt x="721230" y="84435"/>
                    <a:pt x="721434" y="84979"/>
                  </a:cubicBezTo>
                  <a:cubicBezTo>
                    <a:pt x="721230" y="84435"/>
                    <a:pt x="720958" y="83891"/>
                    <a:pt x="720754" y="83347"/>
                  </a:cubicBezTo>
                  <a:close/>
                  <a:moveTo>
                    <a:pt x="723337" y="90893"/>
                  </a:moveTo>
                  <a:cubicBezTo>
                    <a:pt x="723881" y="92593"/>
                    <a:pt x="724289" y="94292"/>
                    <a:pt x="724765" y="95992"/>
                  </a:cubicBezTo>
                  <a:cubicBezTo>
                    <a:pt x="724357" y="94292"/>
                    <a:pt x="723881" y="92593"/>
                    <a:pt x="723337" y="90893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4" name="Graphique 102">
            <a:extLst>
              <a:ext uri="{FF2B5EF4-FFF2-40B4-BE49-F238E27FC236}">
                <a16:creationId xmlns:a16="http://schemas.microsoft.com/office/drawing/2014/main" id="{F175E954-3847-1D42-928D-E4A41FF906CF}"/>
              </a:ext>
            </a:extLst>
          </p:cNvPr>
          <p:cNvGrpSpPr/>
          <p:nvPr/>
        </p:nvGrpSpPr>
        <p:grpSpPr>
          <a:xfrm>
            <a:off x="6135022" y="4759984"/>
            <a:ext cx="1162506" cy="1162506"/>
            <a:chOff x="6135022" y="4679302"/>
            <a:chExt cx="1162506" cy="1162506"/>
          </a:xfrm>
        </p:grpSpPr>
        <p:sp>
          <p:nvSpPr>
            <p:cNvPr id="345" name="Forme libre 344">
              <a:extLst>
                <a:ext uri="{FF2B5EF4-FFF2-40B4-BE49-F238E27FC236}">
                  <a16:creationId xmlns:a16="http://schemas.microsoft.com/office/drawing/2014/main" id="{E0E81506-C7C9-6A42-B1DE-6053618FA807}"/>
                </a:ext>
              </a:extLst>
            </p:cNvPr>
            <p:cNvSpPr/>
            <p:nvPr/>
          </p:nvSpPr>
          <p:spPr>
            <a:xfrm>
              <a:off x="6341009" y="4931178"/>
              <a:ext cx="748082" cy="659977"/>
            </a:xfrm>
            <a:custGeom>
              <a:avLst/>
              <a:gdLst>
                <a:gd name="connsiteX0" fmla="*/ 747947 w 748082"/>
                <a:gd name="connsiteY0" fmla="*/ 329989 h 659977"/>
                <a:gd name="connsiteX1" fmla="*/ 552700 w 748082"/>
                <a:gd name="connsiteY1" fmla="*/ 226791 h 659977"/>
                <a:gd name="connsiteX2" fmla="*/ 560994 w 748082"/>
                <a:gd name="connsiteY2" fmla="*/ 6118 h 659977"/>
                <a:gd name="connsiteX3" fmla="*/ 537064 w 748082"/>
                <a:gd name="connsiteY3" fmla="*/ 0 h 659977"/>
                <a:gd name="connsiteX4" fmla="*/ 373973 w 748082"/>
                <a:gd name="connsiteY4" fmla="*/ 123117 h 659977"/>
                <a:gd name="connsiteX5" fmla="*/ 210883 w 748082"/>
                <a:gd name="connsiteY5" fmla="*/ 0 h 659977"/>
                <a:gd name="connsiteX6" fmla="*/ 186953 w 748082"/>
                <a:gd name="connsiteY6" fmla="*/ 6118 h 659977"/>
                <a:gd name="connsiteX7" fmla="*/ 195247 w 748082"/>
                <a:gd name="connsiteY7" fmla="*/ 226791 h 659977"/>
                <a:gd name="connsiteX8" fmla="*/ 0 w 748082"/>
                <a:gd name="connsiteY8" fmla="*/ 329989 h 659977"/>
                <a:gd name="connsiteX9" fmla="*/ 195043 w 748082"/>
                <a:gd name="connsiteY9" fmla="*/ 433118 h 659977"/>
                <a:gd name="connsiteX10" fmla="*/ 170161 w 748082"/>
                <a:gd name="connsiteY10" fmla="*/ 510891 h 659977"/>
                <a:gd name="connsiteX11" fmla="*/ 187021 w 748082"/>
                <a:gd name="connsiteY11" fmla="*/ 653859 h 659977"/>
                <a:gd name="connsiteX12" fmla="*/ 210951 w 748082"/>
                <a:gd name="connsiteY12" fmla="*/ 659977 h 659977"/>
                <a:gd name="connsiteX13" fmla="*/ 374041 w 748082"/>
                <a:gd name="connsiteY13" fmla="*/ 536928 h 659977"/>
                <a:gd name="connsiteX14" fmla="*/ 537132 w 748082"/>
                <a:gd name="connsiteY14" fmla="*/ 659977 h 659977"/>
                <a:gd name="connsiteX15" fmla="*/ 537132 w 748082"/>
                <a:gd name="connsiteY15" fmla="*/ 659977 h 659977"/>
                <a:gd name="connsiteX16" fmla="*/ 561062 w 748082"/>
                <a:gd name="connsiteY16" fmla="*/ 653859 h 659977"/>
                <a:gd name="connsiteX17" fmla="*/ 577922 w 748082"/>
                <a:gd name="connsiteY17" fmla="*/ 510891 h 659977"/>
                <a:gd name="connsiteX18" fmla="*/ 553040 w 748082"/>
                <a:gd name="connsiteY18" fmla="*/ 433118 h 659977"/>
                <a:gd name="connsiteX19" fmla="*/ 748083 w 748082"/>
                <a:gd name="connsiteY19" fmla="*/ 329989 h 659977"/>
                <a:gd name="connsiteX20" fmla="*/ 537064 w 748082"/>
                <a:gd name="connsiteY20" fmla="*/ 27193 h 659977"/>
                <a:gd name="connsiteX21" fmla="*/ 547398 w 748082"/>
                <a:gd name="connsiteY21" fmla="*/ 29641 h 659977"/>
                <a:gd name="connsiteX22" fmla="*/ 525371 w 748082"/>
                <a:gd name="connsiteY22" fmla="*/ 222780 h 659977"/>
                <a:gd name="connsiteX23" fmla="*/ 440529 w 748082"/>
                <a:gd name="connsiteY23" fmla="*/ 214962 h 659977"/>
                <a:gd name="connsiteX24" fmla="*/ 391377 w 748082"/>
                <a:gd name="connsiteY24" fmla="*/ 145075 h 659977"/>
                <a:gd name="connsiteX25" fmla="*/ 537064 w 748082"/>
                <a:gd name="connsiteY25" fmla="*/ 27193 h 659977"/>
                <a:gd name="connsiteX26" fmla="*/ 451610 w 748082"/>
                <a:gd name="connsiteY26" fmla="*/ 374789 h 659977"/>
                <a:gd name="connsiteX27" fmla="*/ 425164 w 748082"/>
                <a:gd name="connsiteY27" fmla="*/ 418570 h 659977"/>
                <a:gd name="connsiteX28" fmla="*/ 373973 w 748082"/>
                <a:gd name="connsiteY28" fmla="*/ 419590 h 659977"/>
                <a:gd name="connsiteX29" fmla="*/ 322782 w 748082"/>
                <a:gd name="connsiteY29" fmla="*/ 418570 h 659977"/>
                <a:gd name="connsiteX30" fmla="*/ 296337 w 748082"/>
                <a:gd name="connsiteY30" fmla="*/ 374789 h 659977"/>
                <a:gd name="connsiteX31" fmla="*/ 271659 w 748082"/>
                <a:gd name="connsiteY31" fmla="*/ 329989 h 659977"/>
                <a:gd name="connsiteX32" fmla="*/ 296337 w 748082"/>
                <a:gd name="connsiteY32" fmla="*/ 285188 h 659977"/>
                <a:gd name="connsiteX33" fmla="*/ 322782 w 748082"/>
                <a:gd name="connsiteY33" fmla="*/ 241407 h 659977"/>
                <a:gd name="connsiteX34" fmla="*/ 373905 w 748082"/>
                <a:gd name="connsiteY34" fmla="*/ 240387 h 659977"/>
                <a:gd name="connsiteX35" fmla="*/ 425029 w 748082"/>
                <a:gd name="connsiteY35" fmla="*/ 241407 h 659977"/>
                <a:gd name="connsiteX36" fmla="*/ 451474 w 748082"/>
                <a:gd name="connsiteY36" fmla="*/ 285188 h 659977"/>
                <a:gd name="connsiteX37" fmla="*/ 476152 w 748082"/>
                <a:gd name="connsiteY37" fmla="*/ 329989 h 659977"/>
                <a:gd name="connsiteX38" fmla="*/ 451474 w 748082"/>
                <a:gd name="connsiteY38" fmla="*/ 374789 h 659977"/>
                <a:gd name="connsiteX39" fmla="*/ 491244 w 748082"/>
                <a:gd name="connsiteY39" fmla="*/ 359561 h 659977"/>
                <a:gd name="connsiteX40" fmla="*/ 514902 w 748082"/>
                <a:gd name="connsiteY40" fmla="*/ 411296 h 659977"/>
                <a:gd name="connsiteX41" fmla="*/ 458340 w 748082"/>
                <a:gd name="connsiteY41" fmla="*/ 416735 h 659977"/>
                <a:gd name="connsiteX42" fmla="*/ 475200 w 748082"/>
                <a:gd name="connsiteY42" fmla="*/ 388386 h 659977"/>
                <a:gd name="connsiteX43" fmla="*/ 491312 w 748082"/>
                <a:gd name="connsiteY43" fmla="*/ 359561 h 659977"/>
                <a:gd name="connsiteX44" fmla="*/ 406945 w 748082"/>
                <a:gd name="connsiteY44" fmla="*/ 446307 h 659977"/>
                <a:gd name="connsiteX45" fmla="*/ 373973 w 748082"/>
                <a:gd name="connsiteY45" fmla="*/ 492603 h 659977"/>
                <a:gd name="connsiteX46" fmla="*/ 341002 w 748082"/>
                <a:gd name="connsiteY46" fmla="*/ 446307 h 659977"/>
                <a:gd name="connsiteX47" fmla="*/ 373973 w 748082"/>
                <a:gd name="connsiteY47" fmla="*/ 446783 h 659977"/>
                <a:gd name="connsiteX48" fmla="*/ 407013 w 748082"/>
                <a:gd name="connsiteY48" fmla="*/ 446307 h 659977"/>
                <a:gd name="connsiteX49" fmla="*/ 289607 w 748082"/>
                <a:gd name="connsiteY49" fmla="*/ 416735 h 659977"/>
                <a:gd name="connsiteX50" fmla="*/ 233045 w 748082"/>
                <a:gd name="connsiteY50" fmla="*/ 411296 h 659977"/>
                <a:gd name="connsiteX51" fmla="*/ 256703 w 748082"/>
                <a:gd name="connsiteY51" fmla="*/ 359561 h 659977"/>
                <a:gd name="connsiteX52" fmla="*/ 272815 w 748082"/>
                <a:gd name="connsiteY52" fmla="*/ 388386 h 659977"/>
                <a:gd name="connsiteX53" fmla="*/ 289675 w 748082"/>
                <a:gd name="connsiteY53" fmla="*/ 416735 h 659977"/>
                <a:gd name="connsiteX54" fmla="*/ 256635 w 748082"/>
                <a:gd name="connsiteY54" fmla="*/ 300348 h 659977"/>
                <a:gd name="connsiteX55" fmla="*/ 232977 w 748082"/>
                <a:gd name="connsiteY55" fmla="*/ 248613 h 659977"/>
                <a:gd name="connsiteX56" fmla="*/ 289607 w 748082"/>
                <a:gd name="connsiteY56" fmla="*/ 243175 h 659977"/>
                <a:gd name="connsiteX57" fmla="*/ 272747 w 748082"/>
                <a:gd name="connsiteY57" fmla="*/ 271523 h 659977"/>
                <a:gd name="connsiteX58" fmla="*/ 256635 w 748082"/>
                <a:gd name="connsiteY58" fmla="*/ 300348 h 659977"/>
                <a:gd name="connsiteX59" fmla="*/ 340934 w 748082"/>
                <a:gd name="connsiteY59" fmla="*/ 213602 h 659977"/>
                <a:gd name="connsiteX60" fmla="*/ 373905 w 748082"/>
                <a:gd name="connsiteY60" fmla="*/ 167374 h 659977"/>
                <a:gd name="connsiteX61" fmla="*/ 406877 w 748082"/>
                <a:gd name="connsiteY61" fmla="*/ 213602 h 659977"/>
                <a:gd name="connsiteX62" fmla="*/ 373905 w 748082"/>
                <a:gd name="connsiteY62" fmla="*/ 213126 h 659977"/>
                <a:gd name="connsiteX63" fmla="*/ 340934 w 748082"/>
                <a:gd name="connsiteY63" fmla="*/ 213602 h 659977"/>
                <a:gd name="connsiteX64" fmla="*/ 475132 w 748082"/>
                <a:gd name="connsiteY64" fmla="*/ 271591 h 659977"/>
                <a:gd name="connsiteX65" fmla="*/ 458272 w 748082"/>
                <a:gd name="connsiteY65" fmla="*/ 243243 h 659977"/>
                <a:gd name="connsiteX66" fmla="*/ 514902 w 748082"/>
                <a:gd name="connsiteY66" fmla="*/ 248681 h 659977"/>
                <a:gd name="connsiteX67" fmla="*/ 491244 w 748082"/>
                <a:gd name="connsiteY67" fmla="*/ 300416 h 659977"/>
                <a:gd name="connsiteX68" fmla="*/ 475132 w 748082"/>
                <a:gd name="connsiteY68" fmla="*/ 271591 h 659977"/>
                <a:gd name="connsiteX69" fmla="*/ 200549 w 748082"/>
                <a:gd name="connsiteY69" fmla="*/ 29641 h 659977"/>
                <a:gd name="connsiteX70" fmla="*/ 210883 w 748082"/>
                <a:gd name="connsiteY70" fmla="*/ 27193 h 659977"/>
                <a:gd name="connsiteX71" fmla="*/ 356570 w 748082"/>
                <a:gd name="connsiteY71" fmla="*/ 145075 h 659977"/>
                <a:gd name="connsiteX72" fmla="*/ 307418 w 748082"/>
                <a:gd name="connsiteY72" fmla="*/ 214962 h 659977"/>
                <a:gd name="connsiteX73" fmla="*/ 222576 w 748082"/>
                <a:gd name="connsiteY73" fmla="*/ 222780 h 659977"/>
                <a:gd name="connsiteX74" fmla="*/ 200549 w 748082"/>
                <a:gd name="connsiteY74" fmla="*/ 29641 h 659977"/>
                <a:gd name="connsiteX75" fmla="*/ 27193 w 748082"/>
                <a:gd name="connsiteY75" fmla="*/ 329989 h 659977"/>
                <a:gd name="connsiteX76" fmla="*/ 205444 w 748082"/>
                <a:gd name="connsiteY76" fmla="*/ 252488 h 659977"/>
                <a:gd name="connsiteX77" fmla="*/ 241135 w 748082"/>
                <a:gd name="connsiteY77" fmla="*/ 329921 h 659977"/>
                <a:gd name="connsiteX78" fmla="*/ 205240 w 748082"/>
                <a:gd name="connsiteY78" fmla="*/ 407421 h 659977"/>
                <a:gd name="connsiteX79" fmla="*/ 27193 w 748082"/>
                <a:gd name="connsiteY79" fmla="*/ 329989 h 659977"/>
                <a:gd name="connsiteX80" fmla="*/ 210883 w 748082"/>
                <a:gd name="connsiteY80" fmla="*/ 632784 h 659977"/>
                <a:gd name="connsiteX81" fmla="*/ 200549 w 748082"/>
                <a:gd name="connsiteY81" fmla="*/ 630337 h 659977"/>
                <a:gd name="connsiteX82" fmla="*/ 196470 w 748082"/>
                <a:gd name="connsiteY82" fmla="*/ 517485 h 659977"/>
                <a:gd name="connsiteX83" fmla="*/ 222508 w 748082"/>
                <a:gd name="connsiteY83" fmla="*/ 437197 h 659977"/>
                <a:gd name="connsiteX84" fmla="*/ 307418 w 748082"/>
                <a:gd name="connsiteY84" fmla="*/ 445015 h 659977"/>
                <a:gd name="connsiteX85" fmla="*/ 356570 w 748082"/>
                <a:gd name="connsiteY85" fmla="*/ 514902 h 659977"/>
                <a:gd name="connsiteX86" fmla="*/ 210883 w 748082"/>
                <a:gd name="connsiteY86" fmla="*/ 632784 h 659977"/>
                <a:gd name="connsiteX87" fmla="*/ 551409 w 748082"/>
                <a:gd name="connsiteY87" fmla="*/ 517485 h 659977"/>
                <a:gd name="connsiteX88" fmla="*/ 547330 w 748082"/>
                <a:gd name="connsiteY88" fmla="*/ 630337 h 659977"/>
                <a:gd name="connsiteX89" fmla="*/ 536996 w 748082"/>
                <a:gd name="connsiteY89" fmla="*/ 632784 h 659977"/>
                <a:gd name="connsiteX90" fmla="*/ 536996 w 748082"/>
                <a:gd name="connsiteY90" fmla="*/ 632784 h 659977"/>
                <a:gd name="connsiteX91" fmla="*/ 391309 w 748082"/>
                <a:gd name="connsiteY91" fmla="*/ 514902 h 659977"/>
                <a:gd name="connsiteX92" fmla="*/ 440461 w 748082"/>
                <a:gd name="connsiteY92" fmla="*/ 445015 h 659977"/>
                <a:gd name="connsiteX93" fmla="*/ 525303 w 748082"/>
                <a:gd name="connsiteY93" fmla="*/ 437197 h 659977"/>
                <a:gd name="connsiteX94" fmla="*/ 551341 w 748082"/>
                <a:gd name="connsiteY94" fmla="*/ 517485 h 659977"/>
                <a:gd name="connsiteX95" fmla="*/ 542707 w 748082"/>
                <a:gd name="connsiteY95" fmla="*/ 407489 h 659977"/>
                <a:gd name="connsiteX96" fmla="*/ 506812 w 748082"/>
                <a:gd name="connsiteY96" fmla="*/ 329989 h 659977"/>
                <a:gd name="connsiteX97" fmla="*/ 542503 w 748082"/>
                <a:gd name="connsiteY97" fmla="*/ 252556 h 659977"/>
                <a:gd name="connsiteX98" fmla="*/ 720754 w 748082"/>
                <a:gd name="connsiteY98" fmla="*/ 330057 h 659977"/>
                <a:gd name="connsiteX99" fmla="*/ 542707 w 748082"/>
                <a:gd name="connsiteY99" fmla="*/ 407489 h 65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748082" h="659977">
                  <a:moveTo>
                    <a:pt x="747947" y="329989"/>
                  </a:moveTo>
                  <a:cubicBezTo>
                    <a:pt x="747947" y="279613"/>
                    <a:pt x="662900" y="244602"/>
                    <a:pt x="552700" y="226791"/>
                  </a:cubicBezTo>
                  <a:cubicBezTo>
                    <a:pt x="592402" y="122437"/>
                    <a:pt x="604639" y="31272"/>
                    <a:pt x="560994" y="6118"/>
                  </a:cubicBezTo>
                  <a:cubicBezTo>
                    <a:pt x="553992" y="2039"/>
                    <a:pt x="545902" y="0"/>
                    <a:pt x="537064" y="0"/>
                  </a:cubicBezTo>
                  <a:cubicBezTo>
                    <a:pt x="496139" y="0"/>
                    <a:pt x="436178" y="46772"/>
                    <a:pt x="373973" y="123117"/>
                  </a:cubicBezTo>
                  <a:cubicBezTo>
                    <a:pt x="311769" y="46840"/>
                    <a:pt x="251808" y="0"/>
                    <a:pt x="210883" y="0"/>
                  </a:cubicBezTo>
                  <a:cubicBezTo>
                    <a:pt x="202045" y="0"/>
                    <a:pt x="193955" y="2039"/>
                    <a:pt x="186953" y="6118"/>
                  </a:cubicBezTo>
                  <a:cubicBezTo>
                    <a:pt x="143308" y="31340"/>
                    <a:pt x="155545" y="122437"/>
                    <a:pt x="195247" y="226791"/>
                  </a:cubicBezTo>
                  <a:cubicBezTo>
                    <a:pt x="85047" y="244602"/>
                    <a:pt x="0" y="279545"/>
                    <a:pt x="0" y="329989"/>
                  </a:cubicBezTo>
                  <a:cubicBezTo>
                    <a:pt x="0" y="380432"/>
                    <a:pt x="84911" y="415307"/>
                    <a:pt x="195043" y="433118"/>
                  </a:cubicBezTo>
                  <a:cubicBezTo>
                    <a:pt x="184641" y="460380"/>
                    <a:pt x="176279" y="486553"/>
                    <a:pt x="170161" y="510891"/>
                  </a:cubicBezTo>
                  <a:cubicBezTo>
                    <a:pt x="151126" y="587100"/>
                    <a:pt x="156972" y="636523"/>
                    <a:pt x="187021" y="653859"/>
                  </a:cubicBezTo>
                  <a:cubicBezTo>
                    <a:pt x="194023" y="657938"/>
                    <a:pt x="202113" y="659977"/>
                    <a:pt x="210951" y="659977"/>
                  </a:cubicBezTo>
                  <a:cubicBezTo>
                    <a:pt x="251876" y="659977"/>
                    <a:pt x="311837" y="613205"/>
                    <a:pt x="374041" y="536928"/>
                  </a:cubicBezTo>
                  <a:cubicBezTo>
                    <a:pt x="436246" y="613205"/>
                    <a:pt x="496207" y="659977"/>
                    <a:pt x="537132" y="659977"/>
                  </a:cubicBezTo>
                  <a:lnTo>
                    <a:pt x="537132" y="659977"/>
                  </a:lnTo>
                  <a:cubicBezTo>
                    <a:pt x="545970" y="659977"/>
                    <a:pt x="553992" y="657938"/>
                    <a:pt x="561062" y="653859"/>
                  </a:cubicBezTo>
                  <a:cubicBezTo>
                    <a:pt x="591111" y="636523"/>
                    <a:pt x="596889" y="587100"/>
                    <a:pt x="577922" y="510891"/>
                  </a:cubicBezTo>
                  <a:cubicBezTo>
                    <a:pt x="571871" y="486553"/>
                    <a:pt x="563442" y="460448"/>
                    <a:pt x="553040" y="433118"/>
                  </a:cubicBezTo>
                  <a:cubicBezTo>
                    <a:pt x="663172" y="415307"/>
                    <a:pt x="748083" y="380364"/>
                    <a:pt x="748083" y="329989"/>
                  </a:cubicBezTo>
                  <a:close/>
                  <a:moveTo>
                    <a:pt x="537064" y="27193"/>
                  </a:moveTo>
                  <a:cubicBezTo>
                    <a:pt x="541143" y="27193"/>
                    <a:pt x="544542" y="28009"/>
                    <a:pt x="547398" y="29641"/>
                  </a:cubicBezTo>
                  <a:cubicBezTo>
                    <a:pt x="570172" y="42761"/>
                    <a:pt x="566637" y="115979"/>
                    <a:pt x="525371" y="222780"/>
                  </a:cubicBezTo>
                  <a:cubicBezTo>
                    <a:pt x="497974" y="219177"/>
                    <a:pt x="469421" y="216593"/>
                    <a:pt x="440529" y="214962"/>
                  </a:cubicBezTo>
                  <a:cubicBezTo>
                    <a:pt x="424281" y="189944"/>
                    <a:pt x="407829" y="166558"/>
                    <a:pt x="391377" y="145075"/>
                  </a:cubicBezTo>
                  <a:cubicBezTo>
                    <a:pt x="452222" y="69546"/>
                    <a:pt x="507220" y="27193"/>
                    <a:pt x="537064" y="27193"/>
                  </a:cubicBezTo>
                  <a:close/>
                  <a:moveTo>
                    <a:pt x="451610" y="374789"/>
                  </a:moveTo>
                  <a:cubicBezTo>
                    <a:pt x="442840" y="389949"/>
                    <a:pt x="434002" y="404566"/>
                    <a:pt x="425164" y="418570"/>
                  </a:cubicBezTo>
                  <a:cubicBezTo>
                    <a:pt x="408645" y="419250"/>
                    <a:pt x="391649" y="419590"/>
                    <a:pt x="373973" y="419590"/>
                  </a:cubicBezTo>
                  <a:cubicBezTo>
                    <a:pt x="356298" y="419590"/>
                    <a:pt x="339302" y="419182"/>
                    <a:pt x="322782" y="418570"/>
                  </a:cubicBezTo>
                  <a:cubicBezTo>
                    <a:pt x="313945" y="404566"/>
                    <a:pt x="305107" y="389949"/>
                    <a:pt x="296337" y="374789"/>
                  </a:cubicBezTo>
                  <a:cubicBezTo>
                    <a:pt x="287499" y="359493"/>
                    <a:pt x="279341" y="344605"/>
                    <a:pt x="271659" y="329989"/>
                  </a:cubicBezTo>
                  <a:cubicBezTo>
                    <a:pt x="279477" y="315100"/>
                    <a:pt x="287703" y="300144"/>
                    <a:pt x="296337" y="285188"/>
                  </a:cubicBezTo>
                  <a:cubicBezTo>
                    <a:pt x="305107" y="270028"/>
                    <a:pt x="313945" y="255411"/>
                    <a:pt x="322782" y="241407"/>
                  </a:cubicBezTo>
                  <a:cubicBezTo>
                    <a:pt x="339302" y="240727"/>
                    <a:pt x="356298" y="240387"/>
                    <a:pt x="373905" y="240387"/>
                  </a:cubicBezTo>
                  <a:cubicBezTo>
                    <a:pt x="391513" y="240387"/>
                    <a:pt x="408577" y="240795"/>
                    <a:pt x="425029" y="241407"/>
                  </a:cubicBezTo>
                  <a:cubicBezTo>
                    <a:pt x="433866" y="255411"/>
                    <a:pt x="442704" y="270028"/>
                    <a:pt x="451474" y="285188"/>
                  </a:cubicBezTo>
                  <a:cubicBezTo>
                    <a:pt x="460108" y="300144"/>
                    <a:pt x="468334" y="315100"/>
                    <a:pt x="476152" y="329989"/>
                  </a:cubicBezTo>
                  <a:cubicBezTo>
                    <a:pt x="468470" y="344605"/>
                    <a:pt x="460312" y="359561"/>
                    <a:pt x="451474" y="374789"/>
                  </a:cubicBezTo>
                  <a:close/>
                  <a:moveTo>
                    <a:pt x="491244" y="359561"/>
                  </a:moveTo>
                  <a:cubicBezTo>
                    <a:pt x="499810" y="377101"/>
                    <a:pt x="507696" y="394368"/>
                    <a:pt x="514902" y="411296"/>
                  </a:cubicBezTo>
                  <a:cubicBezTo>
                    <a:pt x="497022" y="413539"/>
                    <a:pt x="478191" y="415307"/>
                    <a:pt x="458340" y="416735"/>
                  </a:cubicBezTo>
                  <a:cubicBezTo>
                    <a:pt x="463983" y="407489"/>
                    <a:pt x="469625" y="398039"/>
                    <a:pt x="475200" y="388386"/>
                  </a:cubicBezTo>
                  <a:cubicBezTo>
                    <a:pt x="480706" y="378868"/>
                    <a:pt x="486077" y="369283"/>
                    <a:pt x="491312" y="359561"/>
                  </a:cubicBezTo>
                  <a:close/>
                  <a:moveTo>
                    <a:pt x="406945" y="446307"/>
                  </a:moveTo>
                  <a:cubicBezTo>
                    <a:pt x="395864" y="462691"/>
                    <a:pt x="384851" y="478123"/>
                    <a:pt x="373973" y="492603"/>
                  </a:cubicBezTo>
                  <a:cubicBezTo>
                    <a:pt x="363028" y="478191"/>
                    <a:pt x="352015" y="462759"/>
                    <a:pt x="341002" y="446307"/>
                  </a:cubicBezTo>
                  <a:cubicBezTo>
                    <a:pt x="352015" y="446579"/>
                    <a:pt x="363028" y="446783"/>
                    <a:pt x="373973" y="446783"/>
                  </a:cubicBezTo>
                  <a:cubicBezTo>
                    <a:pt x="384919" y="446783"/>
                    <a:pt x="395932" y="446647"/>
                    <a:pt x="407013" y="446307"/>
                  </a:cubicBezTo>
                  <a:close/>
                  <a:moveTo>
                    <a:pt x="289607" y="416735"/>
                  </a:moveTo>
                  <a:cubicBezTo>
                    <a:pt x="269756" y="415375"/>
                    <a:pt x="250857" y="413539"/>
                    <a:pt x="233045" y="411296"/>
                  </a:cubicBezTo>
                  <a:cubicBezTo>
                    <a:pt x="240251" y="394368"/>
                    <a:pt x="248137" y="377033"/>
                    <a:pt x="256703" y="359561"/>
                  </a:cubicBezTo>
                  <a:cubicBezTo>
                    <a:pt x="261938" y="369215"/>
                    <a:pt x="267308" y="378868"/>
                    <a:pt x="272815" y="388386"/>
                  </a:cubicBezTo>
                  <a:cubicBezTo>
                    <a:pt x="278390" y="398039"/>
                    <a:pt x="284032" y="407489"/>
                    <a:pt x="289675" y="416735"/>
                  </a:cubicBezTo>
                  <a:close/>
                  <a:moveTo>
                    <a:pt x="256635" y="300348"/>
                  </a:moveTo>
                  <a:cubicBezTo>
                    <a:pt x="247865" y="282469"/>
                    <a:pt x="240047" y="265201"/>
                    <a:pt x="232977" y="248613"/>
                  </a:cubicBezTo>
                  <a:cubicBezTo>
                    <a:pt x="250857" y="246370"/>
                    <a:pt x="269756" y="244534"/>
                    <a:pt x="289607" y="243175"/>
                  </a:cubicBezTo>
                  <a:cubicBezTo>
                    <a:pt x="283964" y="252420"/>
                    <a:pt x="278322" y="261938"/>
                    <a:pt x="272747" y="271523"/>
                  </a:cubicBezTo>
                  <a:cubicBezTo>
                    <a:pt x="267172" y="281109"/>
                    <a:pt x="261870" y="290762"/>
                    <a:pt x="256635" y="300348"/>
                  </a:cubicBezTo>
                  <a:close/>
                  <a:moveTo>
                    <a:pt x="340934" y="213602"/>
                  </a:moveTo>
                  <a:cubicBezTo>
                    <a:pt x="352015" y="197218"/>
                    <a:pt x="363028" y="181786"/>
                    <a:pt x="373905" y="167374"/>
                  </a:cubicBezTo>
                  <a:cubicBezTo>
                    <a:pt x="384783" y="181786"/>
                    <a:pt x="395864" y="197218"/>
                    <a:pt x="406877" y="213602"/>
                  </a:cubicBezTo>
                  <a:cubicBezTo>
                    <a:pt x="395864" y="213330"/>
                    <a:pt x="384851" y="213126"/>
                    <a:pt x="373905" y="213126"/>
                  </a:cubicBezTo>
                  <a:cubicBezTo>
                    <a:pt x="362960" y="213126"/>
                    <a:pt x="351947" y="213262"/>
                    <a:pt x="340934" y="213602"/>
                  </a:cubicBezTo>
                  <a:close/>
                  <a:moveTo>
                    <a:pt x="475132" y="271591"/>
                  </a:moveTo>
                  <a:cubicBezTo>
                    <a:pt x="469557" y="261938"/>
                    <a:pt x="463915" y="252488"/>
                    <a:pt x="458272" y="243243"/>
                  </a:cubicBezTo>
                  <a:cubicBezTo>
                    <a:pt x="478123" y="244602"/>
                    <a:pt x="497022" y="246438"/>
                    <a:pt x="514902" y="248681"/>
                  </a:cubicBezTo>
                  <a:cubicBezTo>
                    <a:pt x="507900" y="265269"/>
                    <a:pt x="500014" y="282537"/>
                    <a:pt x="491244" y="300416"/>
                  </a:cubicBezTo>
                  <a:cubicBezTo>
                    <a:pt x="486009" y="290830"/>
                    <a:pt x="480638" y="281245"/>
                    <a:pt x="475132" y="271591"/>
                  </a:cubicBezTo>
                  <a:close/>
                  <a:moveTo>
                    <a:pt x="200549" y="29641"/>
                  </a:moveTo>
                  <a:cubicBezTo>
                    <a:pt x="203405" y="28009"/>
                    <a:pt x="206804" y="27193"/>
                    <a:pt x="210883" y="27193"/>
                  </a:cubicBezTo>
                  <a:cubicBezTo>
                    <a:pt x="240727" y="27193"/>
                    <a:pt x="295793" y="69546"/>
                    <a:pt x="356570" y="145075"/>
                  </a:cubicBezTo>
                  <a:cubicBezTo>
                    <a:pt x="340118" y="166558"/>
                    <a:pt x="323666" y="189944"/>
                    <a:pt x="307418" y="214962"/>
                  </a:cubicBezTo>
                  <a:cubicBezTo>
                    <a:pt x="278526" y="216525"/>
                    <a:pt x="249973" y="219109"/>
                    <a:pt x="222576" y="222780"/>
                  </a:cubicBezTo>
                  <a:cubicBezTo>
                    <a:pt x="181310" y="115979"/>
                    <a:pt x="177775" y="42829"/>
                    <a:pt x="200549" y="29641"/>
                  </a:cubicBezTo>
                  <a:close/>
                  <a:moveTo>
                    <a:pt x="27193" y="329989"/>
                  </a:moveTo>
                  <a:cubicBezTo>
                    <a:pt x="27193" y="303679"/>
                    <a:pt x="92321" y="270164"/>
                    <a:pt x="205444" y="252488"/>
                  </a:cubicBezTo>
                  <a:cubicBezTo>
                    <a:pt x="216049" y="278050"/>
                    <a:pt x="228082" y="304087"/>
                    <a:pt x="241135" y="329921"/>
                  </a:cubicBezTo>
                  <a:cubicBezTo>
                    <a:pt x="227742" y="356230"/>
                    <a:pt x="215709" y="382199"/>
                    <a:pt x="205240" y="407421"/>
                  </a:cubicBezTo>
                  <a:cubicBezTo>
                    <a:pt x="92253" y="389745"/>
                    <a:pt x="27193" y="356230"/>
                    <a:pt x="27193" y="329989"/>
                  </a:cubicBezTo>
                  <a:close/>
                  <a:moveTo>
                    <a:pt x="210883" y="632784"/>
                  </a:moveTo>
                  <a:cubicBezTo>
                    <a:pt x="206804" y="632784"/>
                    <a:pt x="203405" y="631968"/>
                    <a:pt x="200549" y="630337"/>
                  </a:cubicBezTo>
                  <a:cubicBezTo>
                    <a:pt x="186953" y="622451"/>
                    <a:pt x="178727" y="588731"/>
                    <a:pt x="196470" y="517485"/>
                  </a:cubicBezTo>
                  <a:cubicBezTo>
                    <a:pt x="202725" y="492535"/>
                    <a:pt x="211495" y="465478"/>
                    <a:pt x="222508" y="437197"/>
                  </a:cubicBezTo>
                  <a:cubicBezTo>
                    <a:pt x="249905" y="440801"/>
                    <a:pt x="278458" y="443384"/>
                    <a:pt x="307418" y="445015"/>
                  </a:cubicBezTo>
                  <a:cubicBezTo>
                    <a:pt x="323666" y="470033"/>
                    <a:pt x="340186" y="493419"/>
                    <a:pt x="356570" y="514902"/>
                  </a:cubicBezTo>
                  <a:cubicBezTo>
                    <a:pt x="295725" y="590431"/>
                    <a:pt x="240727" y="632784"/>
                    <a:pt x="210883" y="632784"/>
                  </a:cubicBezTo>
                  <a:close/>
                  <a:moveTo>
                    <a:pt x="551409" y="517485"/>
                  </a:moveTo>
                  <a:cubicBezTo>
                    <a:pt x="569220" y="588731"/>
                    <a:pt x="560994" y="622451"/>
                    <a:pt x="547330" y="630337"/>
                  </a:cubicBezTo>
                  <a:cubicBezTo>
                    <a:pt x="544474" y="631968"/>
                    <a:pt x="541075" y="632784"/>
                    <a:pt x="536996" y="632784"/>
                  </a:cubicBezTo>
                  <a:lnTo>
                    <a:pt x="536996" y="632784"/>
                  </a:lnTo>
                  <a:cubicBezTo>
                    <a:pt x="507152" y="632784"/>
                    <a:pt x="452154" y="590431"/>
                    <a:pt x="391309" y="514902"/>
                  </a:cubicBezTo>
                  <a:cubicBezTo>
                    <a:pt x="407761" y="493419"/>
                    <a:pt x="424281" y="470033"/>
                    <a:pt x="440461" y="445015"/>
                  </a:cubicBezTo>
                  <a:cubicBezTo>
                    <a:pt x="469353" y="443452"/>
                    <a:pt x="497974" y="440801"/>
                    <a:pt x="525303" y="437197"/>
                  </a:cubicBezTo>
                  <a:cubicBezTo>
                    <a:pt x="536316" y="465478"/>
                    <a:pt x="545086" y="492535"/>
                    <a:pt x="551341" y="517485"/>
                  </a:cubicBezTo>
                  <a:close/>
                  <a:moveTo>
                    <a:pt x="542707" y="407489"/>
                  </a:moveTo>
                  <a:cubicBezTo>
                    <a:pt x="532237" y="382267"/>
                    <a:pt x="520204" y="356298"/>
                    <a:pt x="506812" y="329989"/>
                  </a:cubicBezTo>
                  <a:cubicBezTo>
                    <a:pt x="519933" y="304155"/>
                    <a:pt x="531966" y="278118"/>
                    <a:pt x="542503" y="252556"/>
                  </a:cubicBezTo>
                  <a:cubicBezTo>
                    <a:pt x="655626" y="270232"/>
                    <a:pt x="720754" y="303747"/>
                    <a:pt x="720754" y="330057"/>
                  </a:cubicBezTo>
                  <a:cubicBezTo>
                    <a:pt x="720754" y="356366"/>
                    <a:pt x="655694" y="389813"/>
                    <a:pt x="542707" y="407489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Forme libre 345">
              <a:extLst>
                <a:ext uri="{FF2B5EF4-FFF2-40B4-BE49-F238E27FC236}">
                  <a16:creationId xmlns:a16="http://schemas.microsoft.com/office/drawing/2014/main" id="{46FF72EC-0FA0-2541-A92A-7F504D828497}"/>
                </a:ext>
              </a:extLst>
            </p:cNvPr>
            <p:cNvSpPr/>
            <p:nvPr/>
          </p:nvSpPr>
          <p:spPr>
            <a:xfrm>
              <a:off x="6650943" y="5197127"/>
              <a:ext cx="127943" cy="127943"/>
            </a:xfrm>
            <a:custGeom>
              <a:avLst/>
              <a:gdLst>
                <a:gd name="connsiteX0" fmla="*/ 63972 w 127943"/>
                <a:gd name="connsiteY0" fmla="*/ 0 h 127943"/>
                <a:gd name="connsiteX1" fmla="*/ 0 w 127943"/>
                <a:gd name="connsiteY1" fmla="*/ 63972 h 127943"/>
                <a:gd name="connsiteX2" fmla="*/ 63972 w 127943"/>
                <a:gd name="connsiteY2" fmla="*/ 127944 h 127943"/>
                <a:gd name="connsiteX3" fmla="*/ 127944 w 127943"/>
                <a:gd name="connsiteY3" fmla="*/ 63972 h 127943"/>
                <a:gd name="connsiteX4" fmla="*/ 63972 w 127943"/>
                <a:gd name="connsiteY4" fmla="*/ 0 h 127943"/>
                <a:gd name="connsiteX5" fmla="*/ 63972 w 127943"/>
                <a:gd name="connsiteY5" fmla="*/ 100819 h 127943"/>
                <a:gd name="connsiteX6" fmla="*/ 27193 w 127943"/>
                <a:gd name="connsiteY6" fmla="*/ 64040 h 127943"/>
                <a:gd name="connsiteX7" fmla="*/ 63972 w 127943"/>
                <a:gd name="connsiteY7" fmla="*/ 27261 h 127943"/>
                <a:gd name="connsiteX8" fmla="*/ 100751 w 127943"/>
                <a:gd name="connsiteY8" fmla="*/ 64040 h 127943"/>
                <a:gd name="connsiteX9" fmla="*/ 63972 w 127943"/>
                <a:gd name="connsiteY9" fmla="*/ 100819 h 127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943" h="127943">
                  <a:moveTo>
                    <a:pt x="63972" y="0"/>
                  </a:moveTo>
                  <a:cubicBezTo>
                    <a:pt x="28689" y="0"/>
                    <a:pt x="0" y="28689"/>
                    <a:pt x="0" y="63972"/>
                  </a:cubicBezTo>
                  <a:cubicBezTo>
                    <a:pt x="0" y="99255"/>
                    <a:pt x="28689" y="127944"/>
                    <a:pt x="63972" y="127944"/>
                  </a:cubicBezTo>
                  <a:cubicBezTo>
                    <a:pt x="99255" y="127944"/>
                    <a:pt x="127944" y="99255"/>
                    <a:pt x="127944" y="63972"/>
                  </a:cubicBezTo>
                  <a:cubicBezTo>
                    <a:pt x="127944" y="28689"/>
                    <a:pt x="99255" y="0"/>
                    <a:pt x="63972" y="0"/>
                  </a:cubicBezTo>
                  <a:close/>
                  <a:moveTo>
                    <a:pt x="63972" y="100819"/>
                  </a:moveTo>
                  <a:cubicBezTo>
                    <a:pt x="43713" y="100819"/>
                    <a:pt x="27193" y="84299"/>
                    <a:pt x="27193" y="64040"/>
                  </a:cubicBezTo>
                  <a:cubicBezTo>
                    <a:pt x="27193" y="43781"/>
                    <a:pt x="43713" y="27261"/>
                    <a:pt x="63972" y="27261"/>
                  </a:cubicBezTo>
                  <a:cubicBezTo>
                    <a:pt x="84231" y="27261"/>
                    <a:pt x="100751" y="43781"/>
                    <a:pt x="100751" y="64040"/>
                  </a:cubicBezTo>
                  <a:cubicBezTo>
                    <a:pt x="100751" y="84299"/>
                    <a:pt x="84231" y="100819"/>
                    <a:pt x="63972" y="100819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7" name="Graphique 103">
            <a:extLst>
              <a:ext uri="{FF2B5EF4-FFF2-40B4-BE49-F238E27FC236}">
                <a16:creationId xmlns:a16="http://schemas.microsoft.com/office/drawing/2014/main" id="{10A99EB4-1FB3-9D41-866F-14936D06DADE}"/>
              </a:ext>
            </a:extLst>
          </p:cNvPr>
          <p:cNvGrpSpPr/>
          <p:nvPr/>
        </p:nvGrpSpPr>
        <p:grpSpPr>
          <a:xfrm>
            <a:off x="757128" y="3072897"/>
            <a:ext cx="1162506" cy="1162506"/>
            <a:chOff x="757128" y="3019109"/>
            <a:chExt cx="1162506" cy="1162506"/>
          </a:xfrm>
        </p:grpSpPr>
        <p:sp>
          <p:nvSpPr>
            <p:cNvPr id="348" name="Forme libre 347">
              <a:extLst>
                <a:ext uri="{FF2B5EF4-FFF2-40B4-BE49-F238E27FC236}">
                  <a16:creationId xmlns:a16="http://schemas.microsoft.com/office/drawing/2014/main" id="{B21C637C-6BA6-AB4F-97B1-AC53800DE8A8}"/>
                </a:ext>
              </a:extLst>
            </p:cNvPr>
            <p:cNvSpPr/>
            <p:nvPr/>
          </p:nvSpPr>
          <p:spPr>
            <a:xfrm>
              <a:off x="1253334" y="3391697"/>
              <a:ext cx="304427" cy="399968"/>
            </a:xfrm>
            <a:custGeom>
              <a:avLst/>
              <a:gdLst>
                <a:gd name="connsiteX0" fmla="*/ 295249 w 304427"/>
                <a:gd name="connsiteY0" fmla="*/ 182695 h 399968"/>
                <a:gd name="connsiteX1" fmla="*/ 32700 w 304427"/>
                <a:gd name="connsiteY1" fmla="*/ 3629 h 399968"/>
                <a:gd name="connsiteX2" fmla="*/ 11149 w 304427"/>
                <a:gd name="connsiteY2" fmla="*/ 2405 h 399968"/>
                <a:gd name="connsiteX3" fmla="*/ 0 w 304427"/>
                <a:gd name="connsiteY3" fmla="*/ 20896 h 399968"/>
                <a:gd name="connsiteX4" fmla="*/ 0 w 304427"/>
                <a:gd name="connsiteY4" fmla="*/ 379030 h 399968"/>
                <a:gd name="connsiteX5" fmla="*/ 11081 w 304427"/>
                <a:gd name="connsiteY5" fmla="*/ 397453 h 399968"/>
                <a:gd name="connsiteX6" fmla="*/ 20871 w 304427"/>
                <a:gd name="connsiteY6" fmla="*/ 399968 h 399968"/>
                <a:gd name="connsiteX7" fmla="*/ 32700 w 304427"/>
                <a:gd name="connsiteY7" fmla="*/ 396297 h 399968"/>
                <a:gd name="connsiteX8" fmla="*/ 295249 w 304427"/>
                <a:gd name="connsiteY8" fmla="*/ 217231 h 399968"/>
                <a:gd name="connsiteX9" fmla="*/ 304427 w 304427"/>
                <a:gd name="connsiteY9" fmla="*/ 199963 h 399968"/>
                <a:gd name="connsiteX10" fmla="*/ 295249 w 304427"/>
                <a:gd name="connsiteY10" fmla="*/ 182695 h 399968"/>
                <a:gd name="connsiteX11" fmla="*/ 41741 w 304427"/>
                <a:gd name="connsiteY11" fmla="*/ 339464 h 399968"/>
                <a:gd name="connsiteX12" fmla="*/ 41741 w 304427"/>
                <a:gd name="connsiteY12" fmla="*/ 60462 h 399968"/>
                <a:gd name="connsiteX13" fmla="*/ 246370 w 304427"/>
                <a:gd name="connsiteY13" fmla="*/ 199963 h 399968"/>
                <a:gd name="connsiteX14" fmla="*/ 41741 w 304427"/>
                <a:gd name="connsiteY14" fmla="*/ 339464 h 39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427" h="399968">
                  <a:moveTo>
                    <a:pt x="295249" y="182695"/>
                  </a:moveTo>
                  <a:lnTo>
                    <a:pt x="32700" y="3629"/>
                  </a:lnTo>
                  <a:cubicBezTo>
                    <a:pt x="26309" y="-722"/>
                    <a:pt x="18083" y="-1198"/>
                    <a:pt x="11149" y="2405"/>
                  </a:cubicBezTo>
                  <a:cubicBezTo>
                    <a:pt x="4283" y="6008"/>
                    <a:pt x="0" y="13078"/>
                    <a:pt x="0" y="20896"/>
                  </a:cubicBezTo>
                  <a:lnTo>
                    <a:pt x="0" y="379030"/>
                  </a:lnTo>
                  <a:cubicBezTo>
                    <a:pt x="0" y="386780"/>
                    <a:pt x="4283" y="393918"/>
                    <a:pt x="11081" y="397453"/>
                  </a:cubicBezTo>
                  <a:cubicBezTo>
                    <a:pt x="14072" y="399085"/>
                    <a:pt x="17472" y="399968"/>
                    <a:pt x="20871" y="399968"/>
                  </a:cubicBezTo>
                  <a:cubicBezTo>
                    <a:pt x="25086" y="399968"/>
                    <a:pt x="29165" y="398677"/>
                    <a:pt x="32700" y="396297"/>
                  </a:cubicBezTo>
                  <a:lnTo>
                    <a:pt x="295249" y="217231"/>
                  </a:lnTo>
                  <a:cubicBezTo>
                    <a:pt x="301028" y="213356"/>
                    <a:pt x="304427" y="206897"/>
                    <a:pt x="304427" y="199963"/>
                  </a:cubicBezTo>
                  <a:cubicBezTo>
                    <a:pt x="304427" y="193029"/>
                    <a:pt x="301028" y="186570"/>
                    <a:pt x="295249" y="182695"/>
                  </a:cubicBezTo>
                  <a:close/>
                  <a:moveTo>
                    <a:pt x="41741" y="339464"/>
                  </a:moveTo>
                  <a:lnTo>
                    <a:pt x="41741" y="60462"/>
                  </a:lnTo>
                  <a:lnTo>
                    <a:pt x="246370" y="199963"/>
                  </a:lnTo>
                  <a:lnTo>
                    <a:pt x="41741" y="339464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Forme libre 348">
              <a:extLst>
                <a:ext uri="{FF2B5EF4-FFF2-40B4-BE49-F238E27FC236}">
                  <a16:creationId xmlns:a16="http://schemas.microsoft.com/office/drawing/2014/main" id="{6A84CBE5-F19C-3948-994F-73346D693218}"/>
                </a:ext>
              </a:extLst>
            </p:cNvPr>
            <p:cNvSpPr/>
            <p:nvPr/>
          </p:nvSpPr>
          <p:spPr>
            <a:xfrm>
              <a:off x="990648" y="3224553"/>
              <a:ext cx="734214" cy="734214"/>
            </a:xfrm>
            <a:custGeom>
              <a:avLst/>
              <a:gdLst>
                <a:gd name="connsiteX0" fmla="*/ 367107 w 734214"/>
                <a:gd name="connsiteY0" fmla="*/ 0 h 734214"/>
                <a:gd name="connsiteX1" fmla="*/ 0 w 734214"/>
                <a:gd name="connsiteY1" fmla="*/ 367107 h 734214"/>
                <a:gd name="connsiteX2" fmla="*/ 367107 w 734214"/>
                <a:gd name="connsiteY2" fmla="*/ 734214 h 734214"/>
                <a:gd name="connsiteX3" fmla="*/ 734214 w 734214"/>
                <a:gd name="connsiteY3" fmla="*/ 367107 h 734214"/>
                <a:gd name="connsiteX4" fmla="*/ 367107 w 734214"/>
                <a:gd name="connsiteY4" fmla="*/ 0 h 734214"/>
                <a:gd name="connsiteX5" fmla="*/ 367107 w 734214"/>
                <a:gd name="connsiteY5" fmla="*/ 692405 h 734214"/>
                <a:gd name="connsiteX6" fmla="*/ 41809 w 734214"/>
                <a:gd name="connsiteY6" fmla="*/ 367107 h 734214"/>
                <a:gd name="connsiteX7" fmla="*/ 367107 w 734214"/>
                <a:gd name="connsiteY7" fmla="*/ 41809 h 734214"/>
                <a:gd name="connsiteX8" fmla="*/ 692405 w 734214"/>
                <a:gd name="connsiteY8" fmla="*/ 367107 h 734214"/>
                <a:gd name="connsiteX9" fmla="*/ 367107 w 734214"/>
                <a:gd name="connsiteY9" fmla="*/ 692405 h 73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214" h="734214">
                  <a:moveTo>
                    <a:pt x="367107" y="0"/>
                  </a:moveTo>
                  <a:cubicBezTo>
                    <a:pt x="164654" y="0"/>
                    <a:pt x="0" y="164654"/>
                    <a:pt x="0" y="367107"/>
                  </a:cubicBezTo>
                  <a:cubicBezTo>
                    <a:pt x="0" y="569560"/>
                    <a:pt x="164654" y="734214"/>
                    <a:pt x="367107" y="734214"/>
                  </a:cubicBezTo>
                  <a:cubicBezTo>
                    <a:pt x="569560" y="734214"/>
                    <a:pt x="734214" y="569560"/>
                    <a:pt x="734214" y="367107"/>
                  </a:cubicBezTo>
                  <a:cubicBezTo>
                    <a:pt x="734214" y="164654"/>
                    <a:pt x="569560" y="0"/>
                    <a:pt x="367107" y="0"/>
                  </a:cubicBezTo>
                  <a:close/>
                  <a:moveTo>
                    <a:pt x="367107" y="692405"/>
                  </a:moveTo>
                  <a:cubicBezTo>
                    <a:pt x="187701" y="692405"/>
                    <a:pt x="41809" y="546514"/>
                    <a:pt x="41809" y="367107"/>
                  </a:cubicBezTo>
                  <a:cubicBezTo>
                    <a:pt x="41809" y="187701"/>
                    <a:pt x="187701" y="41809"/>
                    <a:pt x="367107" y="41809"/>
                  </a:cubicBezTo>
                  <a:cubicBezTo>
                    <a:pt x="546514" y="41809"/>
                    <a:pt x="692405" y="187701"/>
                    <a:pt x="692405" y="367107"/>
                  </a:cubicBezTo>
                  <a:cubicBezTo>
                    <a:pt x="692405" y="546514"/>
                    <a:pt x="546514" y="692405"/>
                    <a:pt x="367107" y="692405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0" name="Graphique 105">
            <a:extLst>
              <a:ext uri="{FF2B5EF4-FFF2-40B4-BE49-F238E27FC236}">
                <a16:creationId xmlns:a16="http://schemas.microsoft.com/office/drawing/2014/main" id="{A2875DB3-D5BD-F841-92EE-11DFFE427A06}"/>
              </a:ext>
            </a:extLst>
          </p:cNvPr>
          <p:cNvGrpSpPr/>
          <p:nvPr/>
        </p:nvGrpSpPr>
        <p:grpSpPr>
          <a:xfrm>
            <a:off x="4747081" y="3072897"/>
            <a:ext cx="1162506" cy="1162506"/>
            <a:chOff x="4747081" y="3019109"/>
            <a:chExt cx="1162506" cy="1162506"/>
          </a:xfrm>
        </p:grpSpPr>
        <p:sp>
          <p:nvSpPr>
            <p:cNvPr id="351" name="Forme libre 350">
              <a:extLst>
                <a:ext uri="{FF2B5EF4-FFF2-40B4-BE49-F238E27FC236}">
                  <a16:creationId xmlns:a16="http://schemas.microsoft.com/office/drawing/2014/main" id="{13170C3B-EAD3-DC4C-BB49-45D8019EABA0}"/>
                </a:ext>
              </a:extLst>
            </p:cNvPr>
            <p:cNvSpPr/>
            <p:nvPr/>
          </p:nvSpPr>
          <p:spPr>
            <a:xfrm>
              <a:off x="4956536" y="3372347"/>
              <a:ext cx="752909" cy="649711"/>
            </a:xfrm>
            <a:custGeom>
              <a:avLst/>
              <a:gdLst>
                <a:gd name="connsiteX0" fmla="*/ 544950 w 752909"/>
                <a:gd name="connsiteY0" fmla="*/ 0 h 649711"/>
                <a:gd name="connsiteX1" fmla="*/ 420814 w 752909"/>
                <a:gd name="connsiteY1" fmla="*/ 35555 h 649711"/>
                <a:gd name="connsiteX2" fmla="*/ 376489 w 752909"/>
                <a:gd name="connsiteY2" fmla="*/ 52551 h 649711"/>
                <a:gd name="connsiteX3" fmla="*/ 332164 w 752909"/>
                <a:gd name="connsiteY3" fmla="*/ 35555 h 649711"/>
                <a:gd name="connsiteX4" fmla="*/ 207959 w 752909"/>
                <a:gd name="connsiteY4" fmla="*/ 0 h 649711"/>
                <a:gd name="connsiteX5" fmla="*/ 0 w 752909"/>
                <a:gd name="connsiteY5" fmla="*/ 293686 h 649711"/>
                <a:gd name="connsiteX6" fmla="*/ 173220 w 752909"/>
                <a:gd name="connsiteY6" fmla="*/ 613409 h 649711"/>
                <a:gd name="connsiteX7" fmla="*/ 272203 w 752909"/>
                <a:gd name="connsiteY7" fmla="*/ 649712 h 649711"/>
                <a:gd name="connsiteX8" fmla="*/ 376421 w 752909"/>
                <a:gd name="connsiteY8" fmla="*/ 622451 h 649711"/>
                <a:gd name="connsiteX9" fmla="*/ 480638 w 752909"/>
                <a:gd name="connsiteY9" fmla="*/ 649712 h 649711"/>
                <a:gd name="connsiteX10" fmla="*/ 579621 w 752909"/>
                <a:gd name="connsiteY10" fmla="*/ 613409 h 649711"/>
                <a:gd name="connsiteX11" fmla="*/ 752910 w 752909"/>
                <a:gd name="connsiteY11" fmla="*/ 293686 h 649711"/>
                <a:gd name="connsiteX12" fmla="*/ 544950 w 752909"/>
                <a:gd name="connsiteY12" fmla="*/ 0 h 649711"/>
                <a:gd name="connsiteX13" fmla="*/ 559499 w 752909"/>
                <a:gd name="connsiteY13" fmla="*/ 587304 h 649711"/>
                <a:gd name="connsiteX14" fmla="*/ 480706 w 752909"/>
                <a:gd name="connsiteY14" fmla="*/ 616740 h 649711"/>
                <a:gd name="connsiteX15" fmla="*/ 383763 w 752909"/>
                <a:gd name="connsiteY15" fmla="*/ 589343 h 649711"/>
                <a:gd name="connsiteX16" fmla="*/ 376421 w 752909"/>
                <a:gd name="connsiteY16" fmla="*/ 587643 h 649711"/>
                <a:gd name="connsiteX17" fmla="*/ 369079 w 752909"/>
                <a:gd name="connsiteY17" fmla="*/ 589343 h 649711"/>
                <a:gd name="connsiteX18" fmla="*/ 272203 w 752909"/>
                <a:gd name="connsiteY18" fmla="*/ 616740 h 649711"/>
                <a:gd name="connsiteX19" fmla="*/ 193343 w 752909"/>
                <a:gd name="connsiteY19" fmla="*/ 587304 h 649711"/>
                <a:gd name="connsiteX20" fmla="*/ 32972 w 752909"/>
                <a:gd name="connsiteY20" fmla="*/ 293754 h 649711"/>
                <a:gd name="connsiteX21" fmla="*/ 207891 w 752909"/>
                <a:gd name="connsiteY21" fmla="*/ 33108 h 649711"/>
                <a:gd name="connsiteX22" fmla="*/ 315168 w 752909"/>
                <a:gd name="connsiteY22" fmla="*/ 63972 h 649711"/>
                <a:gd name="connsiteX23" fmla="*/ 376421 w 752909"/>
                <a:gd name="connsiteY23" fmla="*/ 85590 h 649711"/>
                <a:gd name="connsiteX24" fmla="*/ 437673 w 752909"/>
                <a:gd name="connsiteY24" fmla="*/ 63972 h 649711"/>
                <a:gd name="connsiteX25" fmla="*/ 544950 w 752909"/>
                <a:gd name="connsiteY25" fmla="*/ 33108 h 649711"/>
                <a:gd name="connsiteX26" fmla="*/ 719870 w 752909"/>
                <a:gd name="connsiteY26" fmla="*/ 293754 h 649711"/>
                <a:gd name="connsiteX27" fmla="*/ 559499 w 752909"/>
                <a:gd name="connsiteY27" fmla="*/ 587304 h 64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2909" h="649711">
                  <a:moveTo>
                    <a:pt x="544950" y="0"/>
                  </a:moveTo>
                  <a:cubicBezTo>
                    <a:pt x="480570" y="0"/>
                    <a:pt x="447395" y="19715"/>
                    <a:pt x="420814" y="35555"/>
                  </a:cubicBezTo>
                  <a:cubicBezTo>
                    <a:pt x="404226" y="45413"/>
                    <a:pt x="392193" y="52551"/>
                    <a:pt x="376489" y="52551"/>
                  </a:cubicBezTo>
                  <a:cubicBezTo>
                    <a:pt x="360785" y="52551"/>
                    <a:pt x="348752" y="45413"/>
                    <a:pt x="332164" y="35555"/>
                  </a:cubicBezTo>
                  <a:cubicBezTo>
                    <a:pt x="305515" y="19715"/>
                    <a:pt x="272407" y="0"/>
                    <a:pt x="207959" y="0"/>
                  </a:cubicBezTo>
                  <a:cubicBezTo>
                    <a:pt x="107549" y="0"/>
                    <a:pt x="0" y="118018"/>
                    <a:pt x="0" y="293686"/>
                  </a:cubicBezTo>
                  <a:cubicBezTo>
                    <a:pt x="0" y="422309"/>
                    <a:pt x="87018" y="546990"/>
                    <a:pt x="173220" y="613409"/>
                  </a:cubicBezTo>
                  <a:cubicBezTo>
                    <a:pt x="193411" y="628977"/>
                    <a:pt x="225635" y="649712"/>
                    <a:pt x="272203" y="649712"/>
                  </a:cubicBezTo>
                  <a:cubicBezTo>
                    <a:pt x="303475" y="649712"/>
                    <a:pt x="337671" y="640806"/>
                    <a:pt x="376421" y="622451"/>
                  </a:cubicBezTo>
                  <a:cubicBezTo>
                    <a:pt x="415239" y="640806"/>
                    <a:pt x="449366" y="649712"/>
                    <a:pt x="480638" y="649712"/>
                  </a:cubicBezTo>
                  <a:cubicBezTo>
                    <a:pt x="527207" y="649712"/>
                    <a:pt x="559431" y="628977"/>
                    <a:pt x="579621" y="613409"/>
                  </a:cubicBezTo>
                  <a:cubicBezTo>
                    <a:pt x="665892" y="546922"/>
                    <a:pt x="752910" y="422309"/>
                    <a:pt x="752910" y="293686"/>
                  </a:cubicBezTo>
                  <a:cubicBezTo>
                    <a:pt x="752910" y="118018"/>
                    <a:pt x="645361" y="0"/>
                    <a:pt x="544950" y="0"/>
                  </a:cubicBezTo>
                  <a:close/>
                  <a:moveTo>
                    <a:pt x="559499" y="587304"/>
                  </a:moveTo>
                  <a:cubicBezTo>
                    <a:pt x="533121" y="607630"/>
                    <a:pt x="508851" y="616740"/>
                    <a:pt x="480706" y="616740"/>
                  </a:cubicBezTo>
                  <a:cubicBezTo>
                    <a:pt x="452562" y="616740"/>
                    <a:pt x="420950" y="607766"/>
                    <a:pt x="383763" y="589343"/>
                  </a:cubicBezTo>
                  <a:cubicBezTo>
                    <a:pt x="381452" y="588187"/>
                    <a:pt x="378936" y="587643"/>
                    <a:pt x="376421" y="587643"/>
                  </a:cubicBezTo>
                  <a:cubicBezTo>
                    <a:pt x="373905" y="587643"/>
                    <a:pt x="371390" y="588187"/>
                    <a:pt x="369079" y="589343"/>
                  </a:cubicBezTo>
                  <a:cubicBezTo>
                    <a:pt x="331892" y="607766"/>
                    <a:pt x="300212" y="616740"/>
                    <a:pt x="272203" y="616740"/>
                  </a:cubicBezTo>
                  <a:cubicBezTo>
                    <a:pt x="244194" y="616740"/>
                    <a:pt x="219788" y="607630"/>
                    <a:pt x="193343" y="587304"/>
                  </a:cubicBezTo>
                  <a:cubicBezTo>
                    <a:pt x="116115" y="527751"/>
                    <a:pt x="32972" y="410548"/>
                    <a:pt x="32972" y="293754"/>
                  </a:cubicBezTo>
                  <a:cubicBezTo>
                    <a:pt x="32972" y="137869"/>
                    <a:pt x="123389" y="33108"/>
                    <a:pt x="207891" y="33108"/>
                  </a:cubicBezTo>
                  <a:cubicBezTo>
                    <a:pt x="263161" y="33108"/>
                    <a:pt x="290830" y="49492"/>
                    <a:pt x="315168" y="63972"/>
                  </a:cubicBezTo>
                  <a:cubicBezTo>
                    <a:pt x="333864" y="75121"/>
                    <a:pt x="351607" y="85590"/>
                    <a:pt x="376421" y="85590"/>
                  </a:cubicBezTo>
                  <a:cubicBezTo>
                    <a:pt x="401235" y="85590"/>
                    <a:pt x="418910" y="75053"/>
                    <a:pt x="437673" y="63972"/>
                  </a:cubicBezTo>
                  <a:cubicBezTo>
                    <a:pt x="462011" y="49492"/>
                    <a:pt x="489680" y="33108"/>
                    <a:pt x="544950" y="33108"/>
                  </a:cubicBezTo>
                  <a:cubicBezTo>
                    <a:pt x="629453" y="33108"/>
                    <a:pt x="719870" y="137869"/>
                    <a:pt x="719870" y="293754"/>
                  </a:cubicBezTo>
                  <a:cubicBezTo>
                    <a:pt x="719870" y="410548"/>
                    <a:pt x="636727" y="527819"/>
                    <a:pt x="559499" y="587304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2" name="Forme libre 351">
              <a:extLst>
                <a:ext uri="{FF2B5EF4-FFF2-40B4-BE49-F238E27FC236}">
                  <a16:creationId xmlns:a16="http://schemas.microsoft.com/office/drawing/2014/main" id="{7C7CFE4E-4A9A-F14B-BE6F-672F2EDB3F50}"/>
                </a:ext>
              </a:extLst>
            </p:cNvPr>
            <p:cNvSpPr/>
            <p:nvPr/>
          </p:nvSpPr>
          <p:spPr>
            <a:xfrm>
              <a:off x="5541574" y="3464738"/>
              <a:ext cx="90778" cy="232770"/>
            </a:xfrm>
            <a:custGeom>
              <a:avLst/>
              <a:gdLst>
                <a:gd name="connsiteX0" fmla="*/ 27078 w 90778"/>
                <a:gd name="connsiteY0" fmla="*/ 3873 h 232770"/>
                <a:gd name="connsiteX1" fmla="*/ 3964 w 90778"/>
                <a:gd name="connsiteY1" fmla="*/ 5776 h 232770"/>
                <a:gd name="connsiteX2" fmla="*/ 5664 w 90778"/>
                <a:gd name="connsiteY2" fmla="*/ 29026 h 232770"/>
                <a:gd name="connsiteX3" fmla="*/ 57738 w 90778"/>
                <a:gd name="connsiteY3" fmla="*/ 216251 h 232770"/>
                <a:gd name="connsiteX4" fmla="*/ 74258 w 90778"/>
                <a:gd name="connsiteY4" fmla="*/ 232771 h 232770"/>
                <a:gd name="connsiteX5" fmla="*/ 90778 w 90778"/>
                <a:gd name="connsiteY5" fmla="*/ 216251 h 232770"/>
                <a:gd name="connsiteX6" fmla="*/ 27078 w 90778"/>
                <a:gd name="connsiteY6" fmla="*/ 3873 h 23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778" h="232770">
                  <a:moveTo>
                    <a:pt x="27078" y="3873"/>
                  </a:moveTo>
                  <a:cubicBezTo>
                    <a:pt x="20144" y="-1974"/>
                    <a:pt x="9879" y="-1090"/>
                    <a:pt x="3964" y="5776"/>
                  </a:cubicBezTo>
                  <a:cubicBezTo>
                    <a:pt x="-1950" y="12643"/>
                    <a:pt x="-1135" y="23044"/>
                    <a:pt x="5664" y="29026"/>
                  </a:cubicBezTo>
                  <a:cubicBezTo>
                    <a:pt x="6208" y="29502"/>
                    <a:pt x="57738" y="76546"/>
                    <a:pt x="57738" y="216251"/>
                  </a:cubicBezTo>
                  <a:cubicBezTo>
                    <a:pt x="57738" y="225361"/>
                    <a:pt x="65149" y="232771"/>
                    <a:pt x="74258" y="232771"/>
                  </a:cubicBezTo>
                  <a:cubicBezTo>
                    <a:pt x="83368" y="232771"/>
                    <a:pt x="90778" y="225361"/>
                    <a:pt x="90778" y="216251"/>
                  </a:cubicBezTo>
                  <a:cubicBezTo>
                    <a:pt x="90778" y="59415"/>
                    <a:pt x="29662" y="6116"/>
                    <a:pt x="27078" y="3873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Forme libre 352">
              <a:extLst>
                <a:ext uri="{FF2B5EF4-FFF2-40B4-BE49-F238E27FC236}">
                  <a16:creationId xmlns:a16="http://schemas.microsoft.com/office/drawing/2014/main" id="{09F0FBC0-E7B2-9D41-B740-6DAA542F44F3}"/>
                </a:ext>
              </a:extLst>
            </p:cNvPr>
            <p:cNvSpPr/>
            <p:nvPr/>
          </p:nvSpPr>
          <p:spPr>
            <a:xfrm>
              <a:off x="5198170" y="3135563"/>
              <a:ext cx="327865" cy="307350"/>
            </a:xfrm>
            <a:custGeom>
              <a:avLst/>
              <a:gdLst>
                <a:gd name="connsiteX0" fmla="*/ 327110 w 327865"/>
                <a:gd name="connsiteY0" fmla="*/ 93000 h 307350"/>
                <a:gd name="connsiteX1" fmla="*/ 326022 w 327865"/>
                <a:gd name="connsiteY1" fmla="*/ 81647 h 307350"/>
                <a:gd name="connsiteX2" fmla="*/ 323983 w 327865"/>
                <a:gd name="connsiteY2" fmla="*/ 24678 h 307350"/>
                <a:gd name="connsiteX3" fmla="*/ 321399 w 327865"/>
                <a:gd name="connsiteY3" fmla="*/ 7614 h 307350"/>
                <a:gd name="connsiteX4" fmla="*/ 306647 w 327865"/>
                <a:gd name="connsiteY4" fmla="*/ 0 h 307350"/>
                <a:gd name="connsiteX5" fmla="*/ 299985 w 327865"/>
                <a:gd name="connsiteY5" fmla="*/ 1292 h 307350"/>
                <a:gd name="connsiteX6" fmla="*/ 123094 w 327865"/>
                <a:gd name="connsiteY6" fmla="*/ 201977 h 307350"/>
                <a:gd name="connsiteX7" fmla="*/ 23023 w 327865"/>
                <a:gd name="connsiteY7" fmla="*/ 93816 h 307350"/>
                <a:gd name="connsiteX8" fmla="*/ 1336 w 327865"/>
                <a:gd name="connsiteY8" fmla="*/ 102518 h 307350"/>
                <a:gd name="connsiteX9" fmla="*/ 10038 w 327865"/>
                <a:gd name="connsiteY9" fmla="*/ 124205 h 307350"/>
                <a:gd name="connsiteX10" fmla="*/ 118471 w 327865"/>
                <a:gd name="connsiteY10" fmla="*/ 293686 h 307350"/>
                <a:gd name="connsiteX11" fmla="*/ 134719 w 327865"/>
                <a:gd name="connsiteY11" fmla="*/ 307350 h 307350"/>
                <a:gd name="connsiteX12" fmla="*/ 137574 w 327865"/>
                <a:gd name="connsiteY12" fmla="*/ 307078 h 307350"/>
                <a:gd name="connsiteX13" fmla="*/ 151103 w 327865"/>
                <a:gd name="connsiteY13" fmla="*/ 288791 h 307350"/>
                <a:gd name="connsiteX14" fmla="*/ 154230 w 327865"/>
                <a:gd name="connsiteY14" fmla="*/ 287907 h 307350"/>
                <a:gd name="connsiteX15" fmla="*/ 309842 w 327865"/>
                <a:gd name="connsiteY15" fmla="*/ 186613 h 307350"/>
                <a:gd name="connsiteX16" fmla="*/ 327110 w 327865"/>
                <a:gd name="connsiteY16" fmla="*/ 93000 h 307350"/>
                <a:gd name="connsiteX17" fmla="*/ 282377 w 327865"/>
                <a:gd name="connsiteY17" fmla="*/ 168257 h 307350"/>
                <a:gd name="connsiteX18" fmla="*/ 151306 w 327865"/>
                <a:gd name="connsiteY18" fmla="*/ 253508 h 307350"/>
                <a:gd name="connsiteX19" fmla="*/ 289787 w 327865"/>
                <a:gd name="connsiteY19" fmla="*/ 41673 h 307350"/>
                <a:gd name="connsiteX20" fmla="*/ 293119 w 327865"/>
                <a:gd name="connsiteY20" fmla="*/ 85250 h 307350"/>
                <a:gd name="connsiteX21" fmla="*/ 294070 w 327865"/>
                <a:gd name="connsiteY21" fmla="*/ 94632 h 307350"/>
                <a:gd name="connsiteX22" fmla="*/ 282377 w 327865"/>
                <a:gd name="connsiteY22" fmla="*/ 168325 h 30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7865" h="307350">
                  <a:moveTo>
                    <a:pt x="327110" y="93000"/>
                  </a:moveTo>
                  <a:cubicBezTo>
                    <a:pt x="327042" y="90961"/>
                    <a:pt x="326566" y="86882"/>
                    <a:pt x="326022" y="81647"/>
                  </a:cubicBezTo>
                  <a:cubicBezTo>
                    <a:pt x="324731" y="69886"/>
                    <a:pt x="320856" y="34127"/>
                    <a:pt x="323983" y="24678"/>
                  </a:cubicBezTo>
                  <a:cubicBezTo>
                    <a:pt x="325886" y="18899"/>
                    <a:pt x="324935" y="12509"/>
                    <a:pt x="321399" y="7614"/>
                  </a:cubicBezTo>
                  <a:cubicBezTo>
                    <a:pt x="317932" y="2855"/>
                    <a:pt x="312426" y="0"/>
                    <a:pt x="306647" y="0"/>
                  </a:cubicBezTo>
                  <a:cubicBezTo>
                    <a:pt x="304608" y="0"/>
                    <a:pt x="301888" y="476"/>
                    <a:pt x="299985" y="1292"/>
                  </a:cubicBezTo>
                  <a:cubicBezTo>
                    <a:pt x="175372" y="49967"/>
                    <a:pt x="135195" y="138209"/>
                    <a:pt x="123094" y="201977"/>
                  </a:cubicBezTo>
                  <a:cubicBezTo>
                    <a:pt x="103718" y="160303"/>
                    <a:pt x="72310" y="114891"/>
                    <a:pt x="23023" y="93816"/>
                  </a:cubicBezTo>
                  <a:cubicBezTo>
                    <a:pt x="14593" y="90213"/>
                    <a:pt x="4939" y="94156"/>
                    <a:pt x="1336" y="102518"/>
                  </a:cubicBezTo>
                  <a:cubicBezTo>
                    <a:pt x="-2267" y="110948"/>
                    <a:pt x="1676" y="120602"/>
                    <a:pt x="10038" y="124205"/>
                  </a:cubicBezTo>
                  <a:cubicBezTo>
                    <a:pt x="94201" y="160100"/>
                    <a:pt x="118267" y="292326"/>
                    <a:pt x="118471" y="293686"/>
                  </a:cubicBezTo>
                  <a:cubicBezTo>
                    <a:pt x="119898" y="301708"/>
                    <a:pt x="126833" y="307350"/>
                    <a:pt x="134719" y="307350"/>
                  </a:cubicBezTo>
                  <a:cubicBezTo>
                    <a:pt x="135670" y="307350"/>
                    <a:pt x="136622" y="307282"/>
                    <a:pt x="137574" y="307078"/>
                  </a:cubicBezTo>
                  <a:cubicBezTo>
                    <a:pt x="146276" y="305583"/>
                    <a:pt x="152190" y="297493"/>
                    <a:pt x="151103" y="288791"/>
                  </a:cubicBezTo>
                  <a:cubicBezTo>
                    <a:pt x="152122" y="288519"/>
                    <a:pt x="153210" y="288315"/>
                    <a:pt x="154230" y="287907"/>
                  </a:cubicBezTo>
                  <a:cubicBezTo>
                    <a:pt x="209704" y="266017"/>
                    <a:pt x="277551" y="234677"/>
                    <a:pt x="309842" y="186613"/>
                  </a:cubicBezTo>
                  <a:cubicBezTo>
                    <a:pt x="330101" y="156428"/>
                    <a:pt x="328538" y="122777"/>
                    <a:pt x="327110" y="93000"/>
                  </a:cubicBezTo>
                  <a:close/>
                  <a:moveTo>
                    <a:pt x="282377" y="168257"/>
                  </a:moveTo>
                  <a:cubicBezTo>
                    <a:pt x="256680" y="206600"/>
                    <a:pt x="197399" y="234813"/>
                    <a:pt x="151306" y="253508"/>
                  </a:cubicBezTo>
                  <a:cubicBezTo>
                    <a:pt x="151103" y="208163"/>
                    <a:pt x="164971" y="101226"/>
                    <a:pt x="289787" y="41673"/>
                  </a:cubicBezTo>
                  <a:cubicBezTo>
                    <a:pt x="289991" y="54862"/>
                    <a:pt x="291487" y="70158"/>
                    <a:pt x="293119" y="85250"/>
                  </a:cubicBezTo>
                  <a:cubicBezTo>
                    <a:pt x="293594" y="89601"/>
                    <a:pt x="294002" y="92933"/>
                    <a:pt x="294070" y="94632"/>
                  </a:cubicBezTo>
                  <a:cubicBezTo>
                    <a:pt x="295362" y="121689"/>
                    <a:pt x="296518" y="147183"/>
                    <a:pt x="282377" y="16832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4" name="Graphique 106">
            <a:extLst>
              <a:ext uri="{FF2B5EF4-FFF2-40B4-BE49-F238E27FC236}">
                <a16:creationId xmlns:a16="http://schemas.microsoft.com/office/drawing/2014/main" id="{E5EA3CDB-0A77-444E-A8E4-6D457F5755FB}"/>
              </a:ext>
            </a:extLst>
          </p:cNvPr>
          <p:cNvGrpSpPr/>
          <p:nvPr/>
        </p:nvGrpSpPr>
        <p:grpSpPr>
          <a:xfrm>
            <a:off x="10578729" y="3231331"/>
            <a:ext cx="514669" cy="756376"/>
            <a:chOff x="10578729" y="3177543"/>
            <a:chExt cx="514669" cy="756376"/>
          </a:xfrm>
        </p:grpSpPr>
        <p:sp>
          <p:nvSpPr>
            <p:cNvPr id="355" name="Forme libre 354">
              <a:extLst>
                <a:ext uri="{FF2B5EF4-FFF2-40B4-BE49-F238E27FC236}">
                  <a16:creationId xmlns:a16="http://schemas.microsoft.com/office/drawing/2014/main" id="{3462A5E8-008E-4948-8928-C7546ED66CF3}"/>
                </a:ext>
              </a:extLst>
            </p:cNvPr>
            <p:cNvSpPr/>
            <p:nvPr/>
          </p:nvSpPr>
          <p:spPr>
            <a:xfrm>
              <a:off x="10722858" y="3535880"/>
              <a:ext cx="28960" cy="158060"/>
            </a:xfrm>
            <a:custGeom>
              <a:avLst/>
              <a:gdLst>
                <a:gd name="connsiteX0" fmla="*/ 14480 w 28960"/>
                <a:gd name="connsiteY0" fmla="*/ 0 h 158060"/>
                <a:gd name="connsiteX1" fmla="*/ 0 w 28960"/>
                <a:gd name="connsiteY1" fmla="*/ 14480 h 158060"/>
                <a:gd name="connsiteX2" fmla="*/ 0 w 28960"/>
                <a:gd name="connsiteY2" fmla="*/ 143580 h 158060"/>
                <a:gd name="connsiteX3" fmla="*/ 14480 w 28960"/>
                <a:gd name="connsiteY3" fmla="*/ 158060 h 158060"/>
                <a:gd name="connsiteX4" fmla="*/ 28961 w 28960"/>
                <a:gd name="connsiteY4" fmla="*/ 143580 h 158060"/>
                <a:gd name="connsiteX5" fmla="*/ 28961 w 28960"/>
                <a:gd name="connsiteY5" fmla="*/ 14480 h 158060"/>
                <a:gd name="connsiteX6" fmla="*/ 14480 w 28960"/>
                <a:gd name="connsiteY6" fmla="*/ 0 h 15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158060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143580"/>
                  </a:lnTo>
                  <a:cubicBezTo>
                    <a:pt x="0" y="151602"/>
                    <a:pt x="6458" y="158060"/>
                    <a:pt x="14480" y="158060"/>
                  </a:cubicBezTo>
                  <a:cubicBezTo>
                    <a:pt x="22502" y="158060"/>
                    <a:pt x="28961" y="151602"/>
                    <a:pt x="28961" y="143580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 355">
              <a:extLst>
                <a:ext uri="{FF2B5EF4-FFF2-40B4-BE49-F238E27FC236}">
                  <a16:creationId xmlns:a16="http://schemas.microsoft.com/office/drawing/2014/main" id="{F6124FB7-45FD-7B46-A7AE-9882D53A69E0}"/>
                </a:ext>
              </a:extLst>
            </p:cNvPr>
            <p:cNvSpPr/>
            <p:nvPr/>
          </p:nvSpPr>
          <p:spPr>
            <a:xfrm>
              <a:off x="10722858" y="3718142"/>
              <a:ext cx="28960" cy="69954"/>
            </a:xfrm>
            <a:custGeom>
              <a:avLst/>
              <a:gdLst>
                <a:gd name="connsiteX0" fmla="*/ 14480 w 28960"/>
                <a:gd name="connsiteY0" fmla="*/ 0 h 69954"/>
                <a:gd name="connsiteX1" fmla="*/ 0 w 28960"/>
                <a:gd name="connsiteY1" fmla="*/ 14480 h 69954"/>
                <a:gd name="connsiteX2" fmla="*/ 0 w 28960"/>
                <a:gd name="connsiteY2" fmla="*/ 55474 h 69954"/>
                <a:gd name="connsiteX3" fmla="*/ 14480 w 28960"/>
                <a:gd name="connsiteY3" fmla="*/ 69954 h 69954"/>
                <a:gd name="connsiteX4" fmla="*/ 28961 w 28960"/>
                <a:gd name="connsiteY4" fmla="*/ 55474 h 69954"/>
                <a:gd name="connsiteX5" fmla="*/ 28961 w 28960"/>
                <a:gd name="connsiteY5" fmla="*/ 14480 h 69954"/>
                <a:gd name="connsiteX6" fmla="*/ 14480 w 28960"/>
                <a:gd name="connsiteY6" fmla="*/ 0 h 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69954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55474"/>
                  </a:lnTo>
                  <a:cubicBezTo>
                    <a:pt x="0" y="63496"/>
                    <a:pt x="6458" y="69954"/>
                    <a:pt x="14480" y="69954"/>
                  </a:cubicBezTo>
                  <a:cubicBezTo>
                    <a:pt x="22502" y="69954"/>
                    <a:pt x="28961" y="63496"/>
                    <a:pt x="28961" y="55474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 356">
              <a:extLst>
                <a:ext uri="{FF2B5EF4-FFF2-40B4-BE49-F238E27FC236}">
                  <a16:creationId xmlns:a16="http://schemas.microsoft.com/office/drawing/2014/main" id="{00186A33-845B-4346-9F15-6D87BFD82DE1}"/>
                </a:ext>
              </a:extLst>
            </p:cNvPr>
            <p:cNvSpPr/>
            <p:nvPr/>
          </p:nvSpPr>
          <p:spPr>
            <a:xfrm>
              <a:off x="10833738" y="3718142"/>
              <a:ext cx="28960" cy="69954"/>
            </a:xfrm>
            <a:custGeom>
              <a:avLst/>
              <a:gdLst>
                <a:gd name="connsiteX0" fmla="*/ 14480 w 28960"/>
                <a:gd name="connsiteY0" fmla="*/ 0 h 69954"/>
                <a:gd name="connsiteX1" fmla="*/ 0 w 28960"/>
                <a:gd name="connsiteY1" fmla="*/ 14480 h 69954"/>
                <a:gd name="connsiteX2" fmla="*/ 0 w 28960"/>
                <a:gd name="connsiteY2" fmla="*/ 55474 h 69954"/>
                <a:gd name="connsiteX3" fmla="*/ 14480 w 28960"/>
                <a:gd name="connsiteY3" fmla="*/ 69954 h 69954"/>
                <a:gd name="connsiteX4" fmla="*/ 28961 w 28960"/>
                <a:gd name="connsiteY4" fmla="*/ 55474 h 69954"/>
                <a:gd name="connsiteX5" fmla="*/ 28961 w 28960"/>
                <a:gd name="connsiteY5" fmla="*/ 14480 h 69954"/>
                <a:gd name="connsiteX6" fmla="*/ 14480 w 28960"/>
                <a:gd name="connsiteY6" fmla="*/ 0 h 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69954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55474"/>
                  </a:lnTo>
                  <a:cubicBezTo>
                    <a:pt x="0" y="63496"/>
                    <a:pt x="6458" y="69954"/>
                    <a:pt x="14480" y="69954"/>
                  </a:cubicBezTo>
                  <a:cubicBezTo>
                    <a:pt x="22502" y="69954"/>
                    <a:pt x="28961" y="63496"/>
                    <a:pt x="28961" y="55474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8" name="Forme libre 357">
              <a:extLst>
                <a:ext uri="{FF2B5EF4-FFF2-40B4-BE49-F238E27FC236}">
                  <a16:creationId xmlns:a16="http://schemas.microsoft.com/office/drawing/2014/main" id="{2B85F986-0AEF-4642-8872-8663890E4BF2}"/>
                </a:ext>
              </a:extLst>
            </p:cNvPr>
            <p:cNvSpPr/>
            <p:nvPr/>
          </p:nvSpPr>
          <p:spPr>
            <a:xfrm>
              <a:off x="10944550" y="3718142"/>
              <a:ext cx="28960" cy="69954"/>
            </a:xfrm>
            <a:custGeom>
              <a:avLst/>
              <a:gdLst>
                <a:gd name="connsiteX0" fmla="*/ 14480 w 28960"/>
                <a:gd name="connsiteY0" fmla="*/ 0 h 69954"/>
                <a:gd name="connsiteX1" fmla="*/ 0 w 28960"/>
                <a:gd name="connsiteY1" fmla="*/ 14480 h 69954"/>
                <a:gd name="connsiteX2" fmla="*/ 0 w 28960"/>
                <a:gd name="connsiteY2" fmla="*/ 55474 h 69954"/>
                <a:gd name="connsiteX3" fmla="*/ 14480 w 28960"/>
                <a:gd name="connsiteY3" fmla="*/ 69954 h 69954"/>
                <a:gd name="connsiteX4" fmla="*/ 28961 w 28960"/>
                <a:gd name="connsiteY4" fmla="*/ 55474 h 69954"/>
                <a:gd name="connsiteX5" fmla="*/ 28961 w 28960"/>
                <a:gd name="connsiteY5" fmla="*/ 14480 h 69954"/>
                <a:gd name="connsiteX6" fmla="*/ 14480 w 28960"/>
                <a:gd name="connsiteY6" fmla="*/ 0 h 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69954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55474"/>
                  </a:lnTo>
                  <a:cubicBezTo>
                    <a:pt x="0" y="63496"/>
                    <a:pt x="6458" y="69954"/>
                    <a:pt x="14480" y="69954"/>
                  </a:cubicBezTo>
                  <a:cubicBezTo>
                    <a:pt x="22502" y="69954"/>
                    <a:pt x="28961" y="63496"/>
                    <a:pt x="28961" y="55474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9" name="Forme libre 358">
              <a:extLst>
                <a:ext uri="{FF2B5EF4-FFF2-40B4-BE49-F238E27FC236}">
                  <a16:creationId xmlns:a16="http://schemas.microsoft.com/office/drawing/2014/main" id="{44994ABD-28C9-BE4B-B7B9-4C8D2DD0658A}"/>
                </a:ext>
              </a:extLst>
            </p:cNvPr>
            <p:cNvSpPr/>
            <p:nvPr/>
          </p:nvSpPr>
          <p:spPr>
            <a:xfrm>
              <a:off x="10833738" y="3535880"/>
              <a:ext cx="28960" cy="158060"/>
            </a:xfrm>
            <a:custGeom>
              <a:avLst/>
              <a:gdLst>
                <a:gd name="connsiteX0" fmla="*/ 14480 w 28960"/>
                <a:gd name="connsiteY0" fmla="*/ 0 h 158060"/>
                <a:gd name="connsiteX1" fmla="*/ 0 w 28960"/>
                <a:gd name="connsiteY1" fmla="*/ 14480 h 158060"/>
                <a:gd name="connsiteX2" fmla="*/ 0 w 28960"/>
                <a:gd name="connsiteY2" fmla="*/ 143580 h 158060"/>
                <a:gd name="connsiteX3" fmla="*/ 14480 w 28960"/>
                <a:gd name="connsiteY3" fmla="*/ 158060 h 158060"/>
                <a:gd name="connsiteX4" fmla="*/ 28961 w 28960"/>
                <a:gd name="connsiteY4" fmla="*/ 143580 h 158060"/>
                <a:gd name="connsiteX5" fmla="*/ 28961 w 28960"/>
                <a:gd name="connsiteY5" fmla="*/ 14480 h 158060"/>
                <a:gd name="connsiteX6" fmla="*/ 14480 w 28960"/>
                <a:gd name="connsiteY6" fmla="*/ 0 h 15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158060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143580"/>
                  </a:lnTo>
                  <a:cubicBezTo>
                    <a:pt x="0" y="151602"/>
                    <a:pt x="6458" y="158060"/>
                    <a:pt x="14480" y="158060"/>
                  </a:cubicBezTo>
                  <a:cubicBezTo>
                    <a:pt x="22502" y="158060"/>
                    <a:pt x="28961" y="151602"/>
                    <a:pt x="28961" y="143580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0" name="Forme libre 359">
              <a:extLst>
                <a:ext uri="{FF2B5EF4-FFF2-40B4-BE49-F238E27FC236}">
                  <a16:creationId xmlns:a16="http://schemas.microsoft.com/office/drawing/2014/main" id="{00341F61-BE85-0546-B03A-6B1EC7497988}"/>
                </a:ext>
              </a:extLst>
            </p:cNvPr>
            <p:cNvSpPr/>
            <p:nvPr/>
          </p:nvSpPr>
          <p:spPr>
            <a:xfrm>
              <a:off x="10944550" y="3535880"/>
              <a:ext cx="28960" cy="158060"/>
            </a:xfrm>
            <a:custGeom>
              <a:avLst/>
              <a:gdLst>
                <a:gd name="connsiteX0" fmla="*/ 14480 w 28960"/>
                <a:gd name="connsiteY0" fmla="*/ 0 h 158060"/>
                <a:gd name="connsiteX1" fmla="*/ 0 w 28960"/>
                <a:gd name="connsiteY1" fmla="*/ 14480 h 158060"/>
                <a:gd name="connsiteX2" fmla="*/ 0 w 28960"/>
                <a:gd name="connsiteY2" fmla="*/ 143580 h 158060"/>
                <a:gd name="connsiteX3" fmla="*/ 14480 w 28960"/>
                <a:gd name="connsiteY3" fmla="*/ 158060 h 158060"/>
                <a:gd name="connsiteX4" fmla="*/ 28961 w 28960"/>
                <a:gd name="connsiteY4" fmla="*/ 143580 h 158060"/>
                <a:gd name="connsiteX5" fmla="*/ 28961 w 28960"/>
                <a:gd name="connsiteY5" fmla="*/ 14480 h 158060"/>
                <a:gd name="connsiteX6" fmla="*/ 14480 w 28960"/>
                <a:gd name="connsiteY6" fmla="*/ 0 h 15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60" h="158060">
                  <a:moveTo>
                    <a:pt x="14480" y="0"/>
                  </a:moveTo>
                  <a:cubicBezTo>
                    <a:pt x="6458" y="0"/>
                    <a:pt x="0" y="6458"/>
                    <a:pt x="0" y="14480"/>
                  </a:cubicBezTo>
                  <a:lnTo>
                    <a:pt x="0" y="143580"/>
                  </a:lnTo>
                  <a:cubicBezTo>
                    <a:pt x="0" y="151602"/>
                    <a:pt x="6458" y="158060"/>
                    <a:pt x="14480" y="158060"/>
                  </a:cubicBezTo>
                  <a:cubicBezTo>
                    <a:pt x="22502" y="158060"/>
                    <a:pt x="28961" y="151602"/>
                    <a:pt x="28961" y="143580"/>
                  </a:cubicBezTo>
                  <a:lnTo>
                    <a:pt x="28961" y="14480"/>
                  </a:lnTo>
                  <a:cubicBezTo>
                    <a:pt x="28961" y="6458"/>
                    <a:pt x="22502" y="0"/>
                    <a:pt x="14480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1" name="Forme libre 360">
              <a:extLst>
                <a:ext uri="{FF2B5EF4-FFF2-40B4-BE49-F238E27FC236}">
                  <a16:creationId xmlns:a16="http://schemas.microsoft.com/office/drawing/2014/main" id="{ED1E531B-DFDE-9D49-87AC-733CD9667B2A}"/>
                </a:ext>
              </a:extLst>
            </p:cNvPr>
            <p:cNvSpPr/>
            <p:nvPr/>
          </p:nvSpPr>
          <p:spPr>
            <a:xfrm>
              <a:off x="10578729" y="3177543"/>
              <a:ext cx="514669" cy="756376"/>
            </a:xfrm>
            <a:custGeom>
              <a:avLst/>
              <a:gdLst>
                <a:gd name="connsiteX0" fmla="*/ 510692 w 514669"/>
                <a:gd name="connsiteY0" fmla="*/ 232093 h 756376"/>
                <a:gd name="connsiteX1" fmla="*/ 500087 w 514669"/>
                <a:gd name="connsiteY1" fmla="*/ 227470 h 756376"/>
                <a:gd name="connsiteX2" fmla="*/ 148819 w 514669"/>
                <a:gd name="connsiteY2" fmla="*/ 227470 h 756376"/>
                <a:gd name="connsiteX3" fmla="*/ 474933 w 514669"/>
                <a:gd name="connsiteY3" fmla="*/ 140113 h 756376"/>
                <a:gd name="connsiteX4" fmla="*/ 497639 w 514669"/>
                <a:gd name="connsiteY4" fmla="*/ 122709 h 756376"/>
                <a:gd name="connsiteX5" fmla="*/ 501378 w 514669"/>
                <a:gd name="connsiteY5" fmla="*/ 94292 h 756376"/>
                <a:gd name="connsiteX6" fmla="*/ 492676 w 514669"/>
                <a:gd name="connsiteY6" fmla="*/ 61864 h 756376"/>
                <a:gd name="connsiteX7" fmla="*/ 456578 w 514669"/>
                <a:gd name="connsiteY7" fmla="*/ 34127 h 756376"/>
                <a:gd name="connsiteX8" fmla="*/ 446856 w 514669"/>
                <a:gd name="connsiteY8" fmla="*/ 35419 h 756376"/>
                <a:gd name="connsiteX9" fmla="*/ 347193 w 514669"/>
                <a:gd name="connsiteY9" fmla="*/ 62136 h 756376"/>
                <a:gd name="connsiteX10" fmla="*/ 347057 w 514669"/>
                <a:gd name="connsiteY10" fmla="*/ 61320 h 756376"/>
                <a:gd name="connsiteX11" fmla="*/ 338016 w 514669"/>
                <a:gd name="connsiteY11" fmla="*/ 27737 h 756376"/>
                <a:gd name="connsiteX12" fmla="*/ 301917 w 514669"/>
                <a:gd name="connsiteY12" fmla="*/ 0 h 756376"/>
                <a:gd name="connsiteX13" fmla="*/ 292195 w 514669"/>
                <a:gd name="connsiteY13" fmla="*/ 1292 h 756376"/>
                <a:gd name="connsiteX14" fmla="*/ 144537 w 514669"/>
                <a:gd name="connsiteY14" fmla="*/ 40858 h 756376"/>
                <a:gd name="connsiteX15" fmla="*/ 121830 w 514669"/>
                <a:gd name="connsiteY15" fmla="*/ 58261 h 756376"/>
                <a:gd name="connsiteX16" fmla="*/ 118091 w 514669"/>
                <a:gd name="connsiteY16" fmla="*/ 86678 h 756376"/>
                <a:gd name="connsiteX17" fmla="*/ 127133 w 514669"/>
                <a:gd name="connsiteY17" fmla="*/ 120262 h 756376"/>
                <a:gd name="connsiteX18" fmla="*/ 127405 w 514669"/>
                <a:gd name="connsiteY18" fmla="*/ 121009 h 756376"/>
                <a:gd name="connsiteX19" fmla="*/ 27742 w 514669"/>
                <a:gd name="connsiteY19" fmla="*/ 147727 h 756376"/>
                <a:gd name="connsiteX20" fmla="*/ 5036 w 514669"/>
                <a:gd name="connsiteY20" fmla="*/ 165130 h 756376"/>
                <a:gd name="connsiteX21" fmla="*/ 1297 w 514669"/>
                <a:gd name="connsiteY21" fmla="*/ 193547 h 756376"/>
                <a:gd name="connsiteX22" fmla="*/ 9999 w 514669"/>
                <a:gd name="connsiteY22" fmla="*/ 225975 h 756376"/>
                <a:gd name="connsiteX23" fmla="*/ 24683 w 514669"/>
                <a:gd name="connsiteY23" fmla="*/ 246846 h 756376"/>
                <a:gd name="connsiteX24" fmla="*/ 57587 w 514669"/>
                <a:gd name="connsiteY24" fmla="*/ 704710 h 756376"/>
                <a:gd name="connsiteX25" fmla="*/ 112789 w 514669"/>
                <a:gd name="connsiteY25" fmla="*/ 756377 h 756376"/>
                <a:gd name="connsiteX26" fmla="*/ 426257 w 514669"/>
                <a:gd name="connsiteY26" fmla="*/ 756377 h 756376"/>
                <a:gd name="connsiteX27" fmla="*/ 481459 w 514669"/>
                <a:gd name="connsiteY27" fmla="*/ 704778 h 756376"/>
                <a:gd name="connsiteX28" fmla="*/ 514635 w 514669"/>
                <a:gd name="connsiteY28" fmla="*/ 243039 h 756376"/>
                <a:gd name="connsiteX29" fmla="*/ 510760 w 514669"/>
                <a:gd name="connsiteY29" fmla="*/ 232161 h 756376"/>
                <a:gd name="connsiteX30" fmla="*/ 146916 w 514669"/>
                <a:gd name="connsiteY30" fmla="*/ 72742 h 756376"/>
                <a:gd name="connsiteX31" fmla="*/ 152083 w 514669"/>
                <a:gd name="connsiteY31" fmla="*/ 68799 h 756376"/>
                <a:gd name="connsiteX32" fmla="*/ 299741 w 514669"/>
                <a:gd name="connsiteY32" fmla="*/ 29233 h 756376"/>
                <a:gd name="connsiteX33" fmla="*/ 301917 w 514669"/>
                <a:gd name="connsiteY33" fmla="*/ 28961 h 756376"/>
                <a:gd name="connsiteX34" fmla="*/ 310075 w 514669"/>
                <a:gd name="connsiteY34" fmla="*/ 35215 h 756376"/>
                <a:gd name="connsiteX35" fmla="*/ 319116 w 514669"/>
                <a:gd name="connsiteY35" fmla="*/ 68799 h 756376"/>
                <a:gd name="connsiteX36" fmla="*/ 319320 w 514669"/>
                <a:gd name="connsiteY36" fmla="*/ 69614 h 756376"/>
                <a:gd name="connsiteX37" fmla="*/ 155346 w 514669"/>
                <a:gd name="connsiteY37" fmla="*/ 113531 h 756376"/>
                <a:gd name="connsiteX38" fmla="*/ 155074 w 514669"/>
                <a:gd name="connsiteY38" fmla="*/ 112783 h 756376"/>
                <a:gd name="connsiteX39" fmla="*/ 146032 w 514669"/>
                <a:gd name="connsiteY39" fmla="*/ 79200 h 756376"/>
                <a:gd name="connsiteX40" fmla="*/ 146848 w 514669"/>
                <a:gd name="connsiteY40" fmla="*/ 72810 h 756376"/>
                <a:gd name="connsiteX41" fmla="*/ 30121 w 514669"/>
                <a:gd name="connsiteY41" fmla="*/ 179679 h 756376"/>
                <a:gd name="connsiteX42" fmla="*/ 35288 w 514669"/>
                <a:gd name="connsiteY42" fmla="*/ 175736 h 756376"/>
                <a:gd name="connsiteX43" fmla="*/ 454402 w 514669"/>
                <a:gd name="connsiteY43" fmla="*/ 63428 h 756376"/>
                <a:gd name="connsiteX44" fmla="*/ 456646 w 514669"/>
                <a:gd name="connsiteY44" fmla="*/ 63156 h 756376"/>
                <a:gd name="connsiteX45" fmla="*/ 464804 w 514669"/>
                <a:gd name="connsiteY45" fmla="*/ 69410 h 756376"/>
                <a:gd name="connsiteX46" fmla="*/ 473505 w 514669"/>
                <a:gd name="connsiteY46" fmla="*/ 101838 h 756376"/>
                <a:gd name="connsiteX47" fmla="*/ 472690 w 514669"/>
                <a:gd name="connsiteY47" fmla="*/ 108229 h 756376"/>
                <a:gd name="connsiteX48" fmla="*/ 467523 w 514669"/>
                <a:gd name="connsiteY48" fmla="*/ 112172 h 756376"/>
                <a:gd name="connsiteX49" fmla="*/ 48409 w 514669"/>
                <a:gd name="connsiteY49" fmla="*/ 224479 h 756376"/>
                <a:gd name="connsiteX50" fmla="*/ 46233 w 514669"/>
                <a:gd name="connsiteY50" fmla="*/ 224751 h 756376"/>
                <a:gd name="connsiteX51" fmla="*/ 38075 w 514669"/>
                <a:gd name="connsiteY51" fmla="*/ 218497 h 756376"/>
                <a:gd name="connsiteX52" fmla="*/ 29374 w 514669"/>
                <a:gd name="connsiteY52" fmla="*/ 186069 h 756376"/>
                <a:gd name="connsiteX53" fmla="*/ 30189 w 514669"/>
                <a:gd name="connsiteY53" fmla="*/ 179679 h 756376"/>
                <a:gd name="connsiteX54" fmla="*/ 452499 w 514669"/>
                <a:gd name="connsiteY54" fmla="*/ 702806 h 756376"/>
                <a:gd name="connsiteX55" fmla="*/ 426257 w 514669"/>
                <a:gd name="connsiteY55" fmla="*/ 727416 h 756376"/>
                <a:gd name="connsiteX56" fmla="*/ 112789 w 514669"/>
                <a:gd name="connsiteY56" fmla="*/ 727416 h 756376"/>
                <a:gd name="connsiteX57" fmla="*/ 86479 w 514669"/>
                <a:gd name="connsiteY57" fmla="*/ 702738 h 756376"/>
                <a:gd name="connsiteX58" fmla="*/ 54459 w 514669"/>
                <a:gd name="connsiteY58" fmla="*/ 256499 h 756376"/>
                <a:gd name="connsiteX59" fmla="*/ 484587 w 514669"/>
                <a:gd name="connsiteY59" fmla="*/ 256499 h 756376"/>
                <a:gd name="connsiteX60" fmla="*/ 452499 w 514669"/>
                <a:gd name="connsiteY60" fmla="*/ 702806 h 75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14669" h="756376">
                  <a:moveTo>
                    <a:pt x="510692" y="232093"/>
                  </a:moveTo>
                  <a:cubicBezTo>
                    <a:pt x="507973" y="229170"/>
                    <a:pt x="504098" y="227470"/>
                    <a:pt x="500087" y="227470"/>
                  </a:cubicBezTo>
                  <a:lnTo>
                    <a:pt x="148819" y="227470"/>
                  </a:lnTo>
                  <a:lnTo>
                    <a:pt x="474933" y="140113"/>
                  </a:lnTo>
                  <a:cubicBezTo>
                    <a:pt x="484587" y="137529"/>
                    <a:pt x="492676" y="131343"/>
                    <a:pt x="497639" y="122709"/>
                  </a:cubicBezTo>
                  <a:cubicBezTo>
                    <a:pt x="502670" y="114075"/>
                    <a:pt x="503962" y="103946"/>
                    <a:pt x="501378" y="94292"/>
                  </a:cubicBezTo>
                  <a:lnTo>
                    <a:pt x="492676" y="61864"/>
                  </a:lnTo>
                  <a:cubicBezTo>
                    <a:pt x="488326" y="45548"/>
                    <a:pt x="473437" y="34127"/>
                    <a:pt x="456578" y="34127"/>
                  </a:cubicBezTo>
                  <a:cubicBezTo>
                    <a:pt x="453314" y="34127"/>
                    <a:pt x="450051" y="34535"/>
                    <a:pt x="446856" y="35419"/>
                  </a:cubicBezTo>
                  <a:lnTo>
                    <a:pt x="347193" y="62136"/>
                  </a:lnTo>
                  <a:cubicBezTo>
                    <a:pt x="347193" y="62136"/>
                    <a:pt x="347193" y="61592"/>
                    <a:pt x="347057" y="61320"/>
                  </a:cubicBezTo>
                  <a:lnTo>
                    <a:pt x="338016" y="27737"/>
                  </a:lnTo>
                  <a:cubicBezTo>
                    <a:pt x="333665" y="11421"/>
                    <a:pt x="318776" y="0"/>
                    <a:pt x="301917" y="0"/>
                  </a:cubicBezTo>
                  <a:cubicBezTo>
                    <a:pt x="298654" y="0"/>
                    <a:pt x="295390" y="408"/>
                    <a:pt x="292195" y="1292"/>
                  </a:cubicBezTo>
                  <a:lnTo>
                    <a:pt x="144537" y="40858"/>
                  </a:lnTo>
                  <a:cubicBezTo>
                    <a:pt x="134883" y="43441"/>
                    <a:pt x="126793" y="49627"/>
                    <a:pt x="121830" y="58261"/>
                  </a:cubicBezTo>
                  <a:cubicBezTo>
                    <a:pt x="116800" y="66895"/>
                    <a:pt x="115508" y="77025"/>
                    <a:pt x="118091" y="86678"/>
                  </a:cubicBezTo>
                  <a:lnTo>
                    <a:pt x="127133" y="120262"/>
                  </a:lnTo>
                  <a:cubicBezTo>
                    <a:pt x="127133" y="120262"/>
                    <a:pt x="127337" y="120737"/>
                    <a:pt x="127405" y="121009"/>
                  </a:cubicBezTo>
                  <a:lnTo>
                    <a:pt x="27742" y="147727"/>
                  </a:lnTo>
                  <a:cubicBezTo>
                    <a:pt x="18089" y="150310"/>
                    <a:pt x="9999" y="156496"/>
                    <a:pt x="5036" y="165130"/>
                  </a:cubicBezTo>
                  <a:cubicBezTo>
                    <a:pt x="5" y="173764"/>
                    <a:pt x="-1287" y="183893"/>
                    <a:pt x="1297" y="193547"/>
                  </a:cubicBezTo>
                  <a:lnTo>
                    <a:pt x="9999" y="225975"/>
                  </a:lnTo>
                  <a:cubicBezTo>
                    <a:pt x="12310" y="234677"/>
                    <a:pt x="17681" y="241883"/>
                    <a:pt x="24683" y="246846"/>
                  </a:cubicBezTo>
                  <a:lnTo>
                    <a:pt x="57587" y="704710"/>
                  </a:lnTo>
                  <a:cubicBezTo>
                    <a:pt x="59490" y="733670"/>
                    <a:pt x="83760" y="756377"/>
                    <a:pt x="112789" y="756377"/>
                  </a:cubicBezTo>
                  <a:lnTo>
                    <a:pt x="426257" y="756377"/>
                  </a:lnTo>
                  <a:cubicBezTo>
                    <a:pt x="455286" y="756377"/>
                    <a:pt x="479556" y="733670"/>
                    <a:pt x="481459" y="704778"/>
                  </a:cubicBezTo>
                  <a:lnTo>
                    <a:pt x="514635" y="243039"/>
                  </a:lnTo>
                  <a:cubicBezTo>
                    <a:pt x="514907" y="239028"/>
                    <a:pt x="513547" y="235085"/>
                    <a:pt x="510760" y="232161"/>
                  </a:cubicBezTo>
                  <a:close/>
                  <a:moveTo>
                    <a:pt x="146916" y="72742"/>
                  </a:moveTo>
                  <a:cubicBezTo>
                    <a:pt x="148072" y="70770"/>
                    <a:pt x="149839" y="69410"/>
                    <a:pt x="152083" y="68799"/>
                  </a:cubicBezTo>
                  <a:lnTo>
                    <a:pt x="299741" y="29233"/>
                  </a:lnTo>
                  <a:cubicBezTo>
                    <a:pt x="300489" y="29029"/>
                    <a:pt x="301237" y="28961"/>
                    <a:pt x="301917" y="28961"/>
                  </a:cubicBezTo>
                  <a:cubicBezTo>
                    <a:pt x="305724" y="28961"/>
                    <a:pt x="309055" y="31544"/>
                    <a:pt x="310075" y="35215"/>
                  </a:cubicBezTo>
                  <a:lnTo>
                    <a:pt x="319116" y="68799"/>
                  </a:lnTo>
                  <a:cubicBezTo>
                    <a:pt x="319116" y="68799"/>
                    <a:pt x="319252" y="69342"/>
                    <a:pt x="319320" y="69614"/>
                  </a:cubicBezTo>
                  <a:lnTo>
                    <a:pt x="155346" y="113531"/>
                  </a:lnTo>
                  <a:cubicBezTo>
                    <a:pt x="155346" y="113531"/>
                    <a:pt x="155142" y="113055"/>
                    <a:pt x="155074" y="112783"/>
                  </a:cubicBezTo>
                  <a:lnTo>
                    <a:pt x="146032" y="79200"/>
                  </a:lnTo>
                  <a:cubicBezTo>
                    <a:pt x="145420" y="77025"/>
                    <a:pt x="145760" y="74713"/>
                    <a:pt x="146848" y="72810"/>
                  </a:cubicBezTo>
                  <a:close/>
                  <a:moveTo>
                    <a:pt x="30121" y="179679"/>
                  </a:moveTo>
                  <a:cubicBezTo>
                    <a:pt x="31277" y="177707"/>
                    <a:pt x="33045" y="176347"/>
                    <a:pt x="35288" y="175736"/>
                  </a:cubicBezTo>
                  <a:lnTo>
                    <a:pt x="454402" y="63428"/>
                  </a:lnTo>
                  <a:cubicBezTo>
                    <a:pt x="455150" y="63224"/>
                    <a:pt x="455898" y="63156"/>
                    <a:pt x="456646" y="63156"/>
                  </a:cubicBezTo>
                  <a:cubicBezTo>
                    <a:pt x="460453" y="63156"/>
                    <a:pt x="463784" y="65739"/>
                    <a:pt x="464804" y="69410"/>
                  </a:cubicBezTo>
                  <a:lnTo>
                    <a:pt x="473505" y="101838"/>
                  </a:lnTo>
                  <a:cubicBezTo>
                    <a:pt x="474117" y="104014"/>
                    <a:pt x="473777" y="106325"/>
                    <a:pt x="472690" y="108229"/>
                  </a:cubicBezTo>
                  <a:cubicBezTo>
                    <a:pt x="471534" y="110200"/>
                    <a:pt x="469766" y="111560"/>
                    <a:pt x="467523" y="112172"/>
                  </a:cubicBezTo>
                  <a:lnTo>
                    <a:pt x="48409" y="224479"/>
                  </a:lnTo>
                  <a:cubicBezTo>
                    <a:pt x="47661" y="224683"/>
                    <a:pt x="46913" y="224751"/>
                    <a:pt x="46233" y="224751"/>
                  </a:cubicBezTo>
                  <a:cubicBezTo>
                    <a:pt x="42426" y="224751"/>
                    <a:pt x="39095" y="222168"/>
                    <a:pt x="38075" y="218497"/>
                  </a:cubicBezTo>
                  <a:lnTo>
                    <a:pt x="29374" y="186069"/>
                  </a:lnTo>
                  <a:cubicBezTo>
                    <a:pt x="28762" y="183893"/>
                    <a:pt x="29102" y="181650"/>
                    <a:pt x="30189" y="179679"/>
                  </a:cubicBezTo>
                  <a:close/>
                  <a:moveTo>
                    <a:pt x="452499" y="702806"/>
                  </a:moveTo>
                  <a:cubicBezTo>
                    <a:pt x="451615" y="716607"/>
                    <a:pt x="440058" y="727416"/>
                    <a:pt x="426257" y="727416"/>
                  </a:cubicBezTo>
                  <a:lnTo>
                    <a:pt x="112789" y="727416"/>
                  </a:lnTo>
                  <a:cubicBezTo>
                    <a:pt x="98988" y="727416"/>
                    <a:pt x="87431" y="716607"/>
                    <a:pt x="86479" y="702738"/>
                  </a:cubicBezTo>
                  <a:lnTo>
                    <a:pt x="54459" y="256499"/>
                  </a:lnTo>
                  <a:lnTo>
                    <a:pt x="484587" y="256499"/>
                  </a:lnTo>
                  <a:lnTo>
                    <a:pt x="452499" y="702806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2" name="Graphique 111">
            <a:extLst>
              <a:ext uri="{FF2B5EF4-FFF2-40B4-BE49-F238E27FC236}">
                <a16:creationId xmlns:a16="http://schemas.microsoft.com/office/drawing/2014/main" id="{38CC2EF9-5564-5545-86C5-5B8BA5D18DB0}"/>
              </a:ext>
            </a:extLst>
          </p:cNvPr>
          <p:cNvGrpSpPr/>
          <p:nvPr/>
        </p:nvGrpSpPr>
        <p:grpSpPr>
          <a:xfrm>
            <a:off x="6202213" y="1384123"/>
            <a:ext cx="1162506" cy="1162506"/>
            <a:chOff x="6202213" y="1384123"/>
            <a:chExt cx="1162506" cy="1162506"/>
          </a:xfrm>
        </p:grpSpPr>
        <p:sp>
          <p:nvSpPr>
            <p:cNvPr id="363" name="Forme libre 362">
              <a:extLst>
                <a:ext uri="{FF2B5EF4-FFF2-40B4-BE49-F238E27FC236}">
                  <a16:creationId xmlns:a16="http://schemas.microsoft.com/office/drawing/2014/main" id="{D547A653-4C90-0D4E-9CB4-8FE244E9EADF}"/>
                </a:ext>
              </a:extLst>
            </p:cNvPr>
            <p:cNvSpPr/>
            <p:nvPr/>
          </p:nvSpPr>
          <p:spPr>
            <a:xfrm>
              <a:off x="6355106" y="1811190"/>
              <a:ext cx="158739" cy="465546"/>
            </a:xfrm>
            <a:custGeom>
              <a:avLst/>
              <a:gdLst>
                <a:gd name="connsiteX0" fmla="*/ 16928 w 158739"/>
                <a:gd name="connsiteY0" fmla="*/ 465546 h 465546"/>
                <a:gd name="connsiteX1" fmla="*/ 33719 w 158739"/>
                <a:gd name="connsiteY1" fmla="*/ 448687 h 465546"/>
                <a:gd name="connsiteX2" fmla="*/ 33719 w 158739"/>
                <a:gd name="connsiteY2" fmla="*/ 33719 h 465546"/>
                <a:gd name="connsiteX3" fmla="*/ 125156 w 158739"/>
                <a:gd name="connsiteY3" fmla="*/ 33719 h 465546"/>
                <a:gd name="connsiteX4" fmla="*/ 125156 w 158739"/>
                <a:gd name="connsiteY4" fmla="*/ 448687 h 465546"/>
                <a:gd name="connsiteX5" fmla="*/ 141948 w 158739"/>
                <a:gd name="connsiteY5" fmla="*/ 465546 h 465546"/>
                <a:gd name="connsiteX6" fmla="*/ 158740 w 158739"/>
                <a:gd name="connsiteY6" fmla="*/ 448687 h 465546"/>
                <a:gd name="connsiteX7" fmla="*/ 158740 w 158739"/>
                <a:gd name="connsiteY7" fmla="*/ 25290 h 465546"/>
                <a:gd name="connsiteX8" fmla="*/ 133518 w 158739"/>
                <a:gd name="connsiteY8" fmla="*/ 0 h 465546"/>
                <a:gd name="connsiteX9" fmla="*/ 25222 w 158739"/>
                <a:gd name="connsiteY9" fmla="*/ 0 h 465546"/>
                <a:gd name="connsiteX10" fmla="*/ 0 w 158739"/>
                <a:gd name="connsiteY10" fmla="*/ 25290 h 465546"/>
                <a:gd name="connsiteX11" fmla="*/ 0 w 158739"/>
                <a:gd name="connsiteY11" fmla="*/ 448687 h 465546"/>
                <a:gd name="connsiteX12" fmla="*/ 16792 w 158739"/>
                <a:gd name="connsiteY12" fmla="*/ 465546 h 46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739" h="465546">
                  <a:moveTo>
                    <a:pt x="16928" y="465546"/>
                  </a:moveTo>
                  <a:cubicBezTo>
                    <a:pt x="26241" y="465546"/>
                    <a:pt x="33719" y="458000"/>
                    <a:pt x="33719" y="448687"/>
                  </a:cubicBezTo>
                  <a:lnTo>
                    <a:pt x="33719" y="33719"/>
                  </a:lnTo>
                  <a:lnTo>
                    <a:pt x="125156" y="33719"/>
                  </a:lnTo>
                  <a:lnTo>
                    <a:pt x="125156" y="448687"/>
                  </a:lnTo>
                  <a:cubicBezTo>
                    <a:pt x="125156" y="458000"/>
                    <a:pt x="132702" y="465546"/>
                    <a:pt x="141948" y="465546"/>
                  </a:cubicBezTo>
                  <a:cubicBezTo>
                    <a:pt x="151194" y="465546"/>
                    <a:pt x="158740" y="458000"/>
                    <a:pt x="158740" y="448687"/>
                  </a:cubicBezTo>
                  <a:lnTo>
                    <a:pt x="158740" y="25290"/>
                  </a:lnTo>
                  <a:cubicBezTo>
                    <a:pt x="158740" y="11353"/>
                    <a:pt x="147387" y="0"/>
                    <a:pt x="133518" y="0"/>
                  </a:cubicBezTo>
                  <a:lnTo>
                    <a:pt x="25222" y="0"/>
                  </a:lnTo>
                  <a:cubicBezTo>
                    <a:pt x="11285" y="0"/>
                    <a:pt x="0" y="11353"/>
                    <a:pt x="0" y="25290"/>
                  </a:cubicBezTo>
                  <a:lnTo>
                    <a:pt x="0" y="448687"/>
                  </a:lnTo>
                  <a:cubicBezTo>
                    <a:pt x="0" y="458000"/>
                    <a:pt x="7546" y="465546"/>
                    <a:pt x="16792" y="465546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4" name="Forme libre 363">
              <a:extLst>
                <a:ext uri="{FF2B5EF4-FFF2-40B4-BE49-F238E27FC236}">
                  <a16:creationId xmlns:a16="http://schemas.microsoft.com/office/drawing/2014/main" id="{8A41D375-1EF8-B342-9B8C-669120144D07}"/>
                </a:ext>
              </a:extLst>
            </p:cNvPr>
            <p:cNvSpPr/>
            <p:nvPr/>
          </p:nvSpPr>
          <p:spPr>
            <a:xfrm>
              <a:off x="6575710" y="1919147"/>
              <a:ext cx="158739" cy="357589"/>
            </a:xfrm>
            <a:custGeom>
              <a:avLst/>
              <a:gdLst>
                <a:gd name="connsiteX0" fmla="*/ 16928 w 158739"/>
                <a:gd name="connsiteY0" fmla="*/ 357590 h 357589"/>
                <a:gd name="connsiteX1" fmla="*/ 33719 w 158739"/>
                <a:gd name="connsiteY1" fmla="*/ 340730 h 357589"/>
                <a:gd name="connsiteX2" fmla="*/ 33719 w 158739"/>
                <a:gd name="connsiteY2" fmla="*/ 33720 h 357589"/>
                <a:gd name="connsiteX3" fmla="*/ 125156 w 158739"/>
                <a:gd name="connsiteY3" fmla="*/ 33720 h 357589"/>
                <a:gd name="connsiteX4" fmla="*/ 125156 w 158739"/>
                <a:gd name="connsiteY4" fmla="*/ 340730 h 357589"/>
                <a:gd name="connsiteX5" fmla="*/ 141948 w 158739"/>
                <a:gd name="connsiteY5" fmla="*/ 357590 h 357589"/>
                <a:gd name="connsiteX6" fmla="*/ 158740 w 158739"/>
                <a:gd name="connsiteY6" fmla="*/ 340730 h 357589"/>
                <a:gd name="connsiteX7" fmla="*/ 158740 w 158739"/>
                <a:gd name="connsiteY7" fmla="*/ 25290 h 357589"/>
                <a:gd name="connsiteX8" fmla="*/ 133518 w 158739"/>
                <a:gd name="connsiteY8" fmla="*/ 0 h 357589"/>
                <a:gd name="connsiteX9" fmla="*/ 25222 w 158739"/>
                <a:gd name="connsiteY9" fmla="*/ 0 h 357589"/>
                <a:gd name="connsiteX10" fmla="*/ 0 w 158739"/>
                <a:gd name="connsiteY10" fmla="*/ 25290 h 357589"/>
                <a:gd name="connsiteX11" fmla="*/ 0 w 158739"/>
                <a:gd name="connsiteY11" fmla="*/ 340730 h 357589"/>
                <a:gd name="connsiteX12" fmla="*/ 16792 w 158739"/>
                <a:gd name="connsiteY12" fmla="*/ 357590 h 35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739" h="357589">
                  <a:moveTo>
                    <a:pt x="16928" y="357590"/>
                  </a:moveTo>
                  <a:cubicBezTo>
                    <a:pt x="26241" y="357590"/>
                    <a:pt x="33719" y="350044"/>
                    <a:pt x="33719" y="340730"/>
                  </a:cubicBezTo>
                  <a:lnTo>
                    <a:pt x="33719" y="33720"/>
                  </a:lnTo>
                  <a:lnTo>
                    <a:pt x="125156" y="33720"/>
                  </a:lnTo>
                  <a:lnTo>
                    <a:pt x="125156" y="340730"/>
                  </a:lnTo>
                  <a:cubicBezTo>
                    <a:pt x="125156" y="350044"/>
                    <a:pt x="132702" y="357590"/>
                    <a:pt x="141948" y="357590"/>
                  </a:cubicBezTo>
                  <a:cubicBezTo>
                    <a:pt x="151194" y="357590"/>
                    <a:pt x="158740" y="350044"/>
                    <a:pt x="158740" y="340730"/>
                  </a:cubicBezTo>
                  <a:lnTo>
                    <a:pt x="158740" y="25290"/>
                  </a:lnTo>
                  <a:cubicBezTo>
                    <a:pt x="158740" y="11353"/>
                    <a:pt x="147387" y="0"/>
                    <a:pt x="133518" y="0"/>
                  </a:cubicBezTo>
                  <a:lnTo>
                    <a:pt x="25222" y="0"/>
                  </a:lnTo>
                  <a:cubicBezTo>
                    <a:pt x="11285" y="0"/>
                    <a:pt x="0" y="11353"/>
                    <a:pt x="0" y="25290"/>
                  </a:cubicBezTo>
                  <a:lnTo>
                    <a:pt x="0" y="340730"/>
                  </a:lnTo>
                  <a:cubicBezTo>
                    <a:pt x="0" y="350044"/>
                    <a:pt x="7546" y="357590"/>
                    <a:pt x="16792" y="35759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5" name="Forme libre 364">
              <a:extLst>
                <a:ext uri="{FF2B5EF4-FFF2-40B4-BE49-F238E27FC236}">
                  <a16:creationId xmlns:a16="http://schemas.microsoft.com/office/drawing/2014/main" id="{BCA865FC-B1E8-3946-AACC-F0850502F382}"/>
                </a:ext>
              </a:extLst>
            </p:cNvPr>
            <p:cNvSpPr/>
            <p:nvPr/>
          </p:nvSpPr>
          <p:spPr>
            <a:xfrm>
              <a:off x="6797266" y="1695484"/>
              <a:ext cx="157856" cy="581253"/>
            </a:xfrm>
            <a:custGeom>
              <a:avLst/>
              <a:gdLst>
                <a:gd name="connsiteX0" fmla="*/ 16724 w 157856"/>
                <a:gd name="connsiteY0" fmla="*/ 581253 h 581253"/>
                <a:gd name="connsiteX1" fmla="*/ 33448 w 157856"/>
                <a:gd name="connsiteY1" fmla="*/ 564257 h 581253"/>
                <a:gd name="connsiteX2" fmla="*/ 33448 w 157856"/>
                <a:gd name="connsiteY2" fmla="*/ 33991 h 581253"/>
                <a:gd name="connsiteX3" fmla="*/ 124409 w 157856"/>
                <a:gd name="connsiteY3" fmla="*/ 33991 h 581253"/>
                <a:gd name="connsiteX4" fmla="*/ 124409 w 157856"/>
                <a:gd name="connsiteY4" fmla="*/ 564257 h 581253"/>
                <a:gd name="connsiteX5" fmla="*/ 141132 w 157856"/>
                <a:gd name="connsiteY5" fmla="*/ 581253 h 581253"/>
                <a:gd name="connsiteX6" fmla="*/ 157856 w 157856"/>
                <a:gd name="connsiteY6" fmla="*/ 564257 h 581253"/>
                <a:gd name="connsiteX7" fmla="*/ 157856 w 157856"/>
                <a:gd name="connsiteY7" fmla="*/ 25494 h 581253"/>
                <a:gd name="connsiteX8" fmla="*/ 132770 w 157856"/>
                <a:gd name="connsiteY8" fmla="*/ 0 h 581253"/>
                <a:gd name="connsiteX9" fmla="*/ 25086 w 157856"/>
                <a:gd name="connsiteY9" fmla="*/ 0 h 581253"/>
                <a:gd name="connsiteX10" fmla="*/ 0 w 157856"/>
                <a:gd name="connsiteY10" fmla="*/ 25494 h 581253"/>
                <a:gd name="connsiteX11" fmla="*/ 0 w 157856"/>
                <a:gd name="connsiteY11" fmla="*/ 564257 h 581253"/>
                <a:gd name="connsiteX12" fmla="*/ 16724 w 157856"/>
                <a:gd name="connsiteY12" fmla="*/ 581253 h 58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856" h="581253">
                  <a:moveTo>
                    <a:pt x="16724" y="581253"/>
                  </a:moveTo>
                  <a:cubicBezTo>
                    <a:pt x="25969" y="581253"/>
                    <a:pt x="33448" y="573639"/>
                    <a:pt x="33448" y="564257"/>
                  </a:cubicBezTo>
                  <a:lnTo>
                    <a:pt x="33448" y="33991"/>
                  </a:lnTo>
                  <a:lnTo>
                    <a:pt x="124409" y="33991"/>
                  </a:lnTo>
                  <a:lnTo>
                    <a:pt x="124409" y="564257"/>
                  </a:lnTo>
                  <a:cubicBezTo>
                    <a:pt x="124409" y="573639"/>
                    <a:pt x="131887" y="581253"/>
                    <a:pt x="141132" y="581253"/>
                  </a:cubicBezTo>
                  <a:cubicBezTo>
                    <a:pt x="150378" y="581253"/>
                    <a:pt x="157856" y="573639"/>
                    <a:pt x="157856" y="564257"/>
                  </a:cubicBezTo>
                  <a:lnTo>
                    <a:pt x="157856" y="25494"/>
                  </a:lnTo>
                  <a:cubicBezTo>
                    <a:pt x="157856" y="11489"/>
                    <a:pt x="146571" y="0"/>
                    <a:pt x="132770" y="0"/>
                  </a:cubicBezTo>
                  <a:lnTo>
                    <a:pt x="25086" y="0"/>
                  </a:lnTo>
                  <a:cubicBezTo>
                    <a:pt x="11217" y="0"/>
                    <a:pt x="0" y="11421"/>
                    <a:pt x="0" y="25494"/>
                  </a:cubicBezTo>
                  <a:lnTo>
                    <a:pt x="0" y="564257"/>
                  </a:lnTo>
                  <a:cubicBezTo>
                    <a:pt x="0" y="573639"/>
                    <a:pt x="7478" y="581253"/>
                    <a:pt x="16724" y="581253"/>
                  </a:cubicBez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6" name="Forme libre 365">
              <a:extLst>
                <a:ext uri="{FF2B5EF4-FFF2-40B4-BE49-F238E27FC236}">
                  <a16:creationId xmlns:a16="http://schemas.microsoft.com/office/drawing/2014/main" id="{1D136BF7-79B2-5D4B-9AD2-48B10B67DCF1}"/>
                </a:ext>
              </a:extLst>
            </p:cNvPr>
            <p:cNvSpPr/>
            <p:nvPr/>
          </p:nvSpPr>
          <p:spPr>
            <a:xfrm>
              <a:off x="7016986" y="1553468"/>
              <a:ext cx="158603" cy="723337"/>
            </a:xfrm>
            <a:custGeom>
              <a:avLst/>
              <a:gdLst>
                <a:gd name="connsiteX0" fmla="*/ 133518 w 158603"/>
                <a:gd name="connsiteY0" fmla="*/ 68 h 723337"/>
                <a:gd name="connsiteX1" fmla="*/ 25222 w 158603"/>
                <a:gd name="connsiteY1" fmla="*/ 68 h 723337"/>
                <a:gd name="connsiteX2" fmla="*/ 0 w 158603"/>
                <a:gd name="connsiteY2" fmla="*/ 25358 h 723337"/>
                <a:gd name="connsiteX3" fmla="*/ 0 w 158603"/>
                <a:gd name="connsiteY3" fmla="*/ 706477 h 723337"/>
                <a:gd name="connsiteX4" fmla="*/ 16792 w 158603"/>
                <a:gd name="connsiteY4" fmla="*/ 723337 h 723337"/>
                <a:gd name="connsiteX5" fmla="*/ 33584 w 158603"/>
                <a:gd name="connsiteY5" fmla="*/ 706477 h 723337"/>
                <a:gd name="connsiteX6" fmla="*/ 33584 w 158603"/>
                <a:gd name="connsiteY6" fmla="*/ 33719 h 723337"/>
                <a:gd name="connsiteX7" fmla="*/ 125020 w 158603"/>
                <a:gd name="connsiteY7" fmla="*/ 33719 h 723337"/>
                <a:gd name="connsiteX8" fmla="*/ 125020 w 158603"/>
                <a:gd name="connsiteY8" fmla="*/ 706409 h 723337"/>
                <a:gd name="connsiteX9" fmla="*/ 141812 w 158603"/>
                <a:gd name="connsiteY9" fmla="*/ 723269 h 723337"/>
                <a:gd name="connsiteX10" fmla="*/ 158604 w 158603"/>
                <a:gd name="connsiteY10" fmla="*/ 706409 h 723337"/>
                <a:gd name="connsiteX11" fmla="*/ 158604 w 158603"/>
                <a:gd name="connsiteY11" fmla="*/ 25290 h 723337"/>
                <a:gd name="connsiteX12" fmla="*/ 133382 w 158603"/>
                <a:gd name="connsiteY12" fmla="*/ 0 h 72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603" h="723337">
                  <a:moveTo>
                    <a:pt x="133518" y="68"/>
                  </a:moveTo>
                  <a:lnTo>
                    <a:pt x="25222" y="68"/>
                  </a:lnTo>
                  <a:cubicBezTo>
                    <a:pt x="11285" y="68"/>
                    <a:pt x="0" y="11421"/>
                    <a:pt x="0" y="25358"/>
                  </a:cubicBezTo>
                  <a:lnTo>
                    <a:pt x="0" y="706477"/>
                  </a:lnTo>
                  <a:cubicBezTo>
                    <a:pt x="0" y="715791"/>
                    <a:pt x="7546" y="723337"/>
                    <a:pt x="16792" y="723337"/>
                  </a:cubicBezTo>
                  <a:cubicBezTo>
                    <a:pt x="26037" y="723337"/>
                    <a:pt x="33584" y="715791"/>
                    <a:pt x="33584" y="706477"/>
                  </a:cubicBezTo>
                  <a:lnTo>
                    <a:pt x="33584" y="33719"/>
                  </a:lnTo>
                  <a:lnTo>
                    <a:pt x="125020" y="33719"/>
                  </a:lnTo>
                  <a:lnTo>
                    <a:pt x="125020" y="706409"/>
                  </a:lnTo>
                  <a:cubicBezTo>
                    <a:pt x="125020" y="715723"/>
                    <a:pt x="132567" y="723269"/>
                    <a:pt x="141812" y="723269"/>
                  </a:cubicBezTo>
                  <a:cubicBezTo>
                    <a:pt x="151058" y="723269"/>
                    <a:pt x="158604" y="715723"/>
                    <a:pt x="158604" y="706409"/>
                  </a:cubicBezTo>
                  <a:lnTo>
                    <a:pt x="158604" y="25290"/>
                  </a:lnTo>
                  <a:cubicBezTo>
                    <a:pt x="158604" y="11353"/>
                    <a:pt x="147251" y="0"/>
                    <a:pt x="133382" y="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7" name="Forme libre 366">
              <a:extLst>
                <a:ext uri="{FF2B5EF4-FFF2-40B4-BE49-F238E27FC236}">
                  <a16:creationId xmlns:a16="http://schemas.microsoft.com/office/drawing/2014/main" id="{9C3416C5-50AE-E94B-8EA7-EF702BF0969E}"/>
                </a:ext>
              </a:extLst>
            </p:cNvPr>
            <p:cNvSpPr/>
            <p:nvPr/>
          </p:nvSpPr>
          <p:spPr>
            <a:xfrm>
              <a:off x="6355242" y="2337989"/>
              <a:ext cx="820484" cy="33719"/>
            </a:xfrm>
            <a:custGeom>
              <a:avLst/>
              <a:gdLst>
                <a:gd name="connsiteX0" fmla="*/ 803693 w 820484"/>
                <a:gd name="connsiteY0" fmla="*/ 0 h 33719"/>
                <a:gd name="connsiteX1" fmla="*/ 16792 w 820484"/>
                <a:gd name="connsiteY1" fmla="*/ 0 h 33719"/>
                <a:gd name="connsiteX2" fmla="*/ 0 w 820484"/>
                <a:gd name="connsiteY2" fmla="*/ 16860 h 33719"/>
                <a:gd name="connsiteX3" fmla="*/ 16792 w 820484"/>
                <a:gd name="connsiteY3" fmla="*/ 33720 h 33719"/>
                <a:gd name="connsiteX4" fmla="*/ 803693 w 820484"/>
                <a:gd name="connsiteY4" fmla="*/ 33720 h 33719"/>
                <a:gd name="connsiteX5" fmla="*/ 820485 w 820484"/>
                <a:gd name="connsiteY5" fmla="*/ 16860 h 33719"/>
                <a:gd name="connsiteX6" fmla="*/ 803693 w 820484"/>
                <a:gd name="connsiteY6" fmla="*/ 0 h 3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484" h="33719">
                  <a:moveTo>
                    <a:pt x="803693" y="0"/>
                  </a:moveTo>
                  <a:lnTo>
                    <a:pt x="16792" y="0"/>
                  </a:lnTo>
                  <a:cubicBezTo>
                    <a:pt x="7478" y="0"/>
                    <a:pt x="0" y="7546"/>
                    <a:pt x="0" y="16860"/>
                  </a:cubicBezTo>
                  <a:cubicBezTo>
                    <a:pt x="0" y="26173"/>
                    <a:pt x="7546" y="33720"/>
                    <a:pt x="16792" y="33720"/>
                  </a:cubicBezTo>
                  <a:lnTo>
                    <a:pt x="803693" y="33720"/>
                  </a:lnTo>
                  <a:cubicBezTo>
                    <a:pt x="813006" y="33720"/>
                    <a:pt x="820485" y="26173"/>
                    <a:pt x="820485" y="16860"/>
                  </a:cubicBezTo>
                  <a:cubicBezTo>
                    <a:pt x="820485" y="7546"/>
                    <a:pt x="812938" y="0"/>
                    <a:pt x="803693" y="0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8" name="Graphique 113">
            <a:extLst>
              <a:ext uri="{FF2B5EF4-FFF2-40B4-BE49-F238E27FC236}">
                <a16:creationId xmlns:a16="http://schemas.microsoft.com/office/drawing/2014/main" id="{E87AF6B6-9977-3C49-BCA6-CD031BCC4379}"/>
              </a:ext>
            </a:extLst>
          </p:cNvPr>
          <p:cNvGrpSpPr/>
          <p:nvPr/>
        </p:nvGrpSpPr>
        <p:grpSpPr>
          <a:xfrm>
            <a:off x="7523997" y="3072897"/>
            <a:ext cx="1162506" cy="1162506"/>
            <a:chOff x="7523997" y="3019109"/>
            <a:chExt cx="1162506" cy="1162506"/>
          </a:xfrm>
        </p:grpSpPr>
        <p:sp>
          <p:nvSpPr>
            <p:cNvPr id="369" name="Forme libre 368">
              <a:extLst>
                <a:ext uri="{FF2B5EF4-FFF2-40B4-BE49-F238E27FC236}">
                  <a16:creationId xmlns:a16="http://schemas.microsoft.com/office/drawing/2014/main" id="{F76F0F3E-15C3-AD43-A615-9AF5428D109C}"/>
                </a:ext>
              </a:extLst>
            </p:cNvPr>
            <p:cNvSpPr/>
            <p:nvPr/>
          </p:nvSpPr>
          <p:spPr>
            <a:xfrm>
              <a:off x="7971663" y="3268493"/>
              <a:ext cx="433390" cy="131250"/>
            </a:xfrm>
            <a:custGeom>
              <a:avLst/>
              <a:gdLst>
                <a:gd name="connsiteX0" fmla="*/ 56630 w 433390"/>
                <a:gd name="connsiteY0" fmla="*/ 131251 h 131250"/>
                <a:gd name="connsiteX1" fmla="*/ 208163 w 433390"/>
                <a:gd name="connsiteY1" fmla="*/ 33695 h 131250"/>
                <a:gd name="connsiteX2" fmla="*/ 228286 w 433390"/>
                <a:gd name="connsiteY2" fmla="*/ 34171 h 131250"/>
                <a:gd name="connsiteX3" fmla="*/ 377237 w 433390"/>
                <a:gd name="connsiteY3" fmla="*/ 131251 h 131250"/>
                <a:gd name="connsiteX4" fmla="*/ 433390 w 433390"/>
                <a:gd name="connsiteY4" fmla="*/ 131251 h 131250"/>
                <a:gd name="connsiteX5" fmla="*/ 245826 w 433390"/>
                <a:gd name="connsiteY5" fmla="*/ 9018 h 131250"/>
                <a:gd name="connsiteX6" fmla="*/ 190760 w 433390"/>
                <a:gd name="connsiteY6" fmla="*/ 8474 h 131250"/>
                <a:gd name="connsiteX7" fmla="*/ 0 w 433390"/>
                <a:gd name="connsiteY7" fmla="*/ 131251 h 131250"/>
                <a:gd name="connsiteX8" fmla="*/ 56698 w 433390"/>
                <a:gd name="connsiteY8" fmla="*/ 131251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390" h="131250">
                  <a:moveTo>
                    <a:pt x="56630" y="131251"/>
                  </a:moveTo>
                  <a:lnTo>
                    <a:pt x="208163" y="33695"/>
                  </a:lnTo>
                  <a:cubicBezTo>
                    <a:pt x="214010" y="29549"/>
                    <a:pt x="221896" y="29549"/>
                    <a:pt x="228286" y="34171"/>
                  </a:cubicBezTo>
                  <a:lnTo>
                    <a:pt x="377237" y="131251"/>
                  </a:lnTo>
                  <a:lnTo>
                    <a:pt x="433390" y="131251"/>
                  </a:lnTo>
                  <a:lnTo>
                    <a:pt x="245826" y="9018"/>
                  </a:lnTo>
                  <a:cubicBezTo>
                    <a:pt x="229170" y="-2879"/>
                    <a:pt x="206804" y="-2947"/>
                    <a:pt x="190760" y="8474"/>
                  </a:cubicBezTo>
                  <a:lnTo>
                    <a:pt x="0" y="131251"/>
                  </a:lnTo>
                  <a:lnTo>
                    <a:pt x="56698" y="131251"/>
                  </a:lnTo>
                  <a:close/>
                </a:path>
              </a:pathLst>
            </a:custGeom>
            <a:solidFill>
              <a:srgbClr val="A9DCF2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0" name="Forme libre 369">
              <a:extLst>
                <a:ext uri="{FF2B5EF4-FFF2-40B4-BE49-F238E27FC236}">
                  <a16:creationId xmlns:a16="http://schemas.microsoft.com/office/drawing/2014/main" id="{B1BB9C28-DB19-8C40-B3CB-542EB46377A2}"/>
                </a:ext>
              </a:extLst>
            </p:cNvPr>
            <p:cNvSpPr/>
            <p:nvPr/>
          </p:nvSpPr>
          <p:spPr>
            <a:xfrm>
              <a:off x="8207496" y="3774533"/>
              <a:ext cx="148474" cy="146978"/>
            </a:xfrm>
            <a:custGeom>
              <a:avLst/>
              <a:gdLst>
                <a:gd name="connsiteX0" fmla="*/ 74237 w 148474"/>
                <a:gd name="connsiteY0" fmla="*/ 0 h 146978"/>
                <a:gd name="connsiteX1" fmla="*/ 0 w 148474"/>
                <a:gd name="connsiteY1" fmla="*/ 73489 h 146978"/>
                <a:gd name="connsiteX2" fmla="*/ 74237 w 148474"/>
                <a:gd name="connsiteY2" fmla="*/ 146979 h 146978"/>
                <a:gd name="connsiteX3" fmla="*/ 148474 w 148474"/>
                <a:gd name="connsiteY3" fmla="*/ 73489 h 146978"/>
                <a:gd name="connsiteX4" fmla="*/ 74237 w 148474"/>
                <a:gd name="connsiteY4" fmla="*/ 0 h 146978"/>
                <a:gd name="connsiteX5" fmla="*/ 74237 w 148474"/>
                <a:gd name="connsiteY5" fmla="*/ 116455 h 146978"/>
                <a:gd name="connsiteX6" fmla="*/ 30864 w 148474"/>
                <a:gd name="connsiteY6" fmla="*/ 73489 h 146978"/>
                <a:gd name="connsiteX7" fmla="*/ 74237 w 148474"/>
                <a:gd name="connsiteY7" fmla="*/ 30592 h 146978"/>
                <a:gd name="connsiteX8" fmla="*/ 117610 w 148474"/>
                <a:gd name="connsiteY8" fmla="*/ 73489 h 146978"/>
                <a:gd name="connsiteX9" fmla="*/ 74237 w 148474"/>
                <a:gd name="connsiteY9" fmla="*/ 116455 h 14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474" h="146978">
                  <a:moveTo>
                    <a:pt x="74237" y="0"/>
                  </a:moveTo>
                  <a:cubicBezTo>
                    <a:pt x="33312" y="0"/>
                    <a:pt x="0" y="32972"/>
                    <a:pt x="0" y="73489"/>
                  </a:cubicBezTo>
                  <a:cubicBezTo>
                    <a:pt x="0" y="114007"/>
                    <a:pt x="33312" y="146979"/>
                    <a:pt x="74237" y="146979"/>
                  </a:cubicBezTo>
                  <a:cubicBezTo>
                    <a:pt x="115163" y="146979"/>
                    <a:pt x="148474" y="114007"/>
                    <a:pt x="148474" y="73489"/>
                  </a:cubicBezTo>
                  <a:cubicBezTo>
                    <a:pt x="148474" y="32972"/>
                    <a:pt x="115163" y="0"/>
                    <a:pt x="74237" y="0"/>
                  </a:cubicBezTo>
                  <a:close/>
                  <a:moveTo>
                    <a:pt x="74237" y="116455"/>
                  </a:moveTo>
                  <a:cubicBezTo>
                    <a:pt x="50307" y="116455"/>
                    <a:pt x="30864" y="97215"/>
                    <a:pt x="30864" y="73489"/>
                  </a:cubicBezTo>
                  <a:cubicBezTo>
                    <a:pt x="30864" y="49763"/>
                    <a:pt x="50307" y="30592"/>
                    <a:pt x="74237" y="30592"/>
                  </a:cubicBezTo>
                  <a:cubicBezTo>
                    <a:pt x="98167" y="30592"/>
                    <a:pt x="117610" y="49831"/>
                    <a:pt x="117610" y="73489"/>
                  </a:cubicBezTo>
                  <a:cubicBezTo>
                    <a:pt x="117610" y="97147"/>
                    <a:pt x="98167" y="116455"/>
                    <a:pt x="74237" y="116455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1" name="Forme libre 370">
              <a:extLst>
                <a:ext uri="{FF2B5EF4-FFF2-40B4-BE49-F238E27FC236}">
                  <a16:creationId xmlns:a16="http://schemas.microsoft.com/office/drawing/2014/main" id="{F25AB1E8-1783-594E-AFE7-56993ECB1E07}"/>
                </a:ext>
              </a:extLst>
            </p:cNvPr>
            <p:cNvSpPr/>
            <p:nvPr/>
          </p:nvSpPr>
          <p:spPr>
            <a:xfrm>
              <a:off x="8125508" y="3693362"/>
              <a:ext cx="312448" cy="309321"/>
            </a:xfrm>
            <a:custGeom>
              <a:avLst/>
              <a:gdLst>
                <a:gd name="connsiteX0" fmla="*/ 156224 w 312448"/>
                <a:gd name="connsiteY0" fmla="*/ 0 h 309321"/>
                <a:gd name="connsiteX1" fmla="*/ 0 w 312448"/>
                <a:gd name="connsiteY1" fmla="*/ 154661 h 309321"/>
                <a:gd name="connsiteX2" fmla="*/ 156224 w 312448"/>
                <a:gd name="connsiteY2" fmla="*/ 309322 h 309321"/>
                <a:gd name="connsiteX3" fmla="*/ 312449 w 312448"/>
                <a:gd name="connsiteY3" fmla="*/ 154661 h 309321"/>
                <a:gd name="connsiteX4" fmla="*/ 156224 w 312448"/>
                <a:gd name="connsiteY4" fmla="*/ 0 h 309321"/>
                <a:gd name="connsiteX5" fmla="*/ 156224 w 312448"/>
                <a:gd name="connsiteY5" fmla="*/ 278729 h 309321"/>
                <a:gd name="connsiteX6" fmla="*/ 30864 w 312448"/>
                <a:gd name="connsiteY6" fmla="*/ 154661 h 309321"/>
                <a:gd name="connsiteX7" fmla="*/ 156224 w 312448"/>
                <a:gd name="connsiteY7" fmla="*/ 30592 h 309321"/>
                <a:gd name="connsiteX8" fmla="*/ 281585 w 312448"/>
                <a:gd name="connsiteY8" fmla="*/ 154661 h 309321"/>
                <a:gd name="connsiteX9" fmla="*/ 156224 w 312448"/>
                <a:gd name="connsiteY9" fmla="*/ 278729 h 30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448" h="309321">
                  <a:moveTo>
                    <a:pt x="156224" y="0"/>
                  </a:moveTo>
                  <a:cubicBezTo>
                    <a:pt x="70090" y="0"/>
                    <a:pt x="0" y="69410"/>
                    <a:pt x="0" y="154661"/>
                  </a:cubicBezTo>
                  <a:cubicBezTo>
                    <a:pt x="0" y="239911"/>
                    <a:pt x="70090" y="309322"/>
                    <a:pt x="156224" y="309322"/>
                  </a:cubicBezTo>
                  <a:cubicBezTo>
                    <a:pt x="242359" y="309322"/>
                    <a:pt x="312449" y="239979"/>
                    <a:pt x="312449" y="154661"/>
                  </a:cubicBezTo>
                  <a:cubicBezTo>
                    <a:pt x="312449" y="69342"/>
                    <a:pt x="242359" y="0"/>
                    <a:pt x="156224" y="0"/>
                  </a:cubicBezTo>
                  <a:close/>
                  <a:moveTo>
                    <a:pt x="156224" y="278729"/>
                  </a:moveTo>
                  <a:cubicBezTo>
                    <a:pt x="87086" y="278729"/>
                    <a:pt x="30864" y="223052"/>
                    <a:pt x="30864" y="154661"/>
                  </a:cubicBezTo>
                  <a:cubicBezTo>
                    <a:pt x="30864" y="86270"/>
                    <a:pt x="87086" y="30592"/>
                    <a:pt x="156224" y="30592"/>
                  </a:cubicBezTo>
                  <a:cubicBezTo>
                    <a:pt x="225363" y="30592"/>
                    <a:pt x="281585" y="86270"/>
                    <a:pt x="281585" y="154661"/>
                  </a:cubicBezTo>
                  <a:cubicBezTo>
                    <a:pt x="281585" y="223052"/>
                    <a:pt x="225363" y="278729"/>
                    <a:pt x="156224" y="278729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2" name="Forme libre 371">
              <a:extLst>
                <a:ext uri="{FF2B5EF4-FFF2-40B4-BE49-F238E27FC236}">
                  <a16:creationId xmlns:a16="http://schemas.microsoft.com/office/drawing/2014/main" id="{F7571A40-E37A-0045-B3C3-E428D871691F}"/>
                </a:ext>
              </a:extLst>
            </p:cNvPr>
            <p:cNvSpPr/>
            <p:nvPr/>
          </p:nvSpPr>
          <p:spPr>
            <a:xfrm>
              <a:off x="7594291" y="3299130"/>
              <a:ext cx="999823" cy="645292"/>
            </a:xfrm>
            <a:custGeom>
              <a:avLst/>
              <a:gdLst>
                <a:gd name="connsiteX0" fmla="*/ 946117 w 999823"/>
                <a:gd name="connsiteY0" fmla="*/ 138481 h 645292"/>
                <a:gd name="connsiteX1" fmla="*/ 207687 w 999823"/>
                <a:gd name="connsiteY1" fmla="*/ 138481 h 645292"/>
                <a:gd name="connsiteX2" fmla="*/ 166966 w 999823"/>
                <a:gd name="connsiteY2" fmla="*/ 10673 h 645292"/>
                <a:gd name="connsiteX3" fmla="*/ 152214 w 999823"/>
                <a:gd name="connsiteY3" fmla="*/ 0 h 645292"/>
                <a:gd name="connsiteX4" fmla="*/ 15432 w 999823"/>
                <a:gd name="connsiteY4" fmla="*/ 0 h 645292"/>
                <a:gd name="connsiteX5" fmla="*/ 0 w 999823"/>
                <a:gd name="connsiteY5" fmla="*/ 15296 h 645292"/>
                <a:gd name="connsiteX6" fmla="*/ 15432 w 999823"/>
                <a:gd name="connsiteY6" fmla="*/ 30592 h 645292"/>
                <a:gd name="connsiteX7" fmla="*/ 140928 w 999823"/>
                <a:gd name="connsiteY7" fmla="*/ 30592 h 645292"/>
                <a:gd name="connsiteX8" fmla="*/ 181650 w 999823"/>
                <a:gd name="connsiteY8" fmla="*/ 158332 h 645292"/>
                <a:gd name="connsiteX9" fmla="*/ 181650 w 999823"/>
                <a:gd name="connsiteY9" fmla="*/ 158332 h 645292"/>
                <a:gd name="connsiteX10" fmla="*/ 205920 w 999823"/>
                <a:gd name="connsiteY10" fmla="*/ 234541 h 645292"/>
                <a:gd name="connsiteX11" fmla="*/ 205920 w 999823"/>
                <a:gd name="connsiteY11" fmla="*/ 234677 h 645292"/>
                <a:gd name="connsiteX12" fmla="*/ 205920 w 999823"/>
                <a:gd name="connsiteY12" fmla="*/ 234745 h 645292"/>
                <a:gd name="connsiteX13" fmla="*/ 336175 w 999823"/>
                <a:gd name="connsiteY13" fmla="*/ 624082 h 645292"/>
                <a:gd name="connsiteX14" fmla="*/ 363708 w 999823"/>
                <a:gd name="connsiteY14" fmla="*/ 645225 h 645292"/>
                <a:gd name="connsiteX15" fmla="*/ 365951 w 999823"/>
                <a:gd name="connsiteY15" fmla="*/ 645293 h 645292"/>
                <a:gd name="connsiteX16" fmla="*/ 393960 w 999823"/>
                <a:gd name="connsiteY16" fmla="*/ 628093 h 645292"/>
                <a:gd name="connsiteX17" fmla="*/ 456233 w 999823"/>
                <a:gd name="connsiteY17" fmla="*/ 503617 h 645292"/>
                <a:gd name="connsiteX18" fmla="*/ 533189 w 999823"/>
                <a:gd name="connsiteY18" fmla="*/ 524963 h 645292"/>
                <a:gd name="connsiteX19" fmla="*/ 541007 w 999823"/>
                <a:gd name="connsiteY19" fmla="*/ 495323 h 645292"/>
                <a:gd name="connsiteX20" fmla="*/ 303679 w 999823"/>
                <a:gd name="connsiteY20" fmla="*/ 429515 h 645292"/>
                <a:gd name="connsiteX21" fmla="*/ 241951 w 999823"/>
                <a:gd name="connsiteY21" fmla="*/ 245214 h 645292"/>
                <a:gd name="connsiteX22" fmla="*/ 946049 w 999823"/>
                <a:gd name="connsiteY22" fmla="*/ 245214 h 645292"/>
                <a:gd name="connsiteX23" fmla="*/ 999823 w 999823"/>
                <a:gd name="connsiteY23" fmla="*/ 191644 h 645292"/>
                <a:gd name="connsiteX24" fmla="*/ 946049 w 999823"/>
                <a:gd name="connsiteY24" fmla="*/ 138413 h 645292"/>
                <a:gd name="connsiteX25" fmla="*/ 425980 w 999823"/>
                <a:gd name="connsiteY25" fmla="*/ 495255 h 645292"/>
                <a:gd name="connsiteX26" fmla="*/ 365544 w 999823"/>
                <a:gd name="connsiteY26" fmla="*/ 614497 h 645292"/>
                <a:gd name="connsiteX27" fmla="*/ 315440 w 999823"/>
                <a:gd name="connsiteY27" fmla="*/ 464595 h 645292"/>
                <a:gd name="connsiteX28" fmla="*/ 425980 w 999823"/>
                <a:gd name="connsiteY28" fmla="*/ 495255 h 645292"/>
                <a:gd name="connsiteX29" fmla="*/ 946117 w 999823"/>
                <a:gd name="connsiteY29" fmla="*/ 214690 h 645292"/>
                <a:gd name="connsiteX30" fmla="*/ 937687 w 999823"/>
                <a:gd name="connsiteY30" fmla="*/ 214690 h 645292"/>
                <a:gd name="connsiteX31" fmla="*/ 937687 w 999823"/>
                <a:gd name="connsiteY31" fmla="*/ 214690 h 645292"/>
                <a:gd name="connsiteX32" fmla="*/ 231957 w 999823"/>
                <a:gd name="connsiteY32" fmla="*/ 214690 h 645292"/>
                <a:gd name="connsiteX33" fmla="*/ 217409 w 999823"/>
                <a:gd name="connsiteY33" fmla="*/ 169073 h 645292"/>
                <a:gd name="connsiteX34" fmla="*/ 946117 w 999823"/>
                <a:gd name="connsiteY34" fmla="*/ 169073 h 645292"/>
                <a:gd name="connsiteX35" fmla="*/ 969027 w 999823"/>
                <a:gd name="connsiteY35" fmla="*/ 191712 h 645292"/>
                <a:gd name="connsiteX36" fmla="*/ 946117 w 999823"/>
                <a:gd name="connsiteY36" fmla="*/ 214690 h 64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9823" h="645292">
                  <a:moveTo>
                    <a:pt x="946117" y="138481"/>
                  </a:moveTo>
                  <a:lnTo>
                    <a:pt x="207687" y="138481"/>
                  </a:lnTo>
                  <a:lnTo>
                    <a:pt x="166966" y="10673"/>
                  </a:lnTo>
                  <a:cubicBezTo>
                    <a:pt x="164926" y="4283"/>
                    <a:pt x="158944" y="0"/>
                    <a:pt x="152214" y="0"/>
                  </a:cubicBezTo>
                  <a:lnTo>
                    <a:pt x="15432" y="0"/>
                  </a:lnTo>
                  <a:cubicBezTo>
                    <a:pt x="6866" y="0"/>
                    <a:pt x="0" y="6866"/>
                    <a:pt x="0" y="15296"/>
                  </a:cubicBezTo>
                  <a:cubicBezTo>
                    <a:pt x="0" y="23726"/>
                    <a:pt x="6934" y="30592"/>
                    <a:pt x="15432" y="30592"/>
                  </a:cubicBezTo>
                  <a:lnTo>
                    <a:pt x="140928" y="30592"/>
                  </a:lnTo>
                  <a:lnTo>
                    <a:pt x="181650" y="158332"/>
                  </a:lnTo>
                  <a:cubicBezTo>
                    <a:pt x="181650" y="158332"/>
                    <a:pt x="181650" y="158332"/>
                    <a:pt x="181650" y="158332"/>
                  </a:cubicBezTo>
                  <a:lnTo>
                    <a:pt x="205920" y="234541"/>
                  </a:lnTo>
                  <a:cubicBezTo>
                    <a:pt x="205920" y="234541"/>
                    <a:pt x="205920" y="234609"/>
                    <a:pt x="205920" y="234677"/>
                  </a:cubicBezTo>
                  <a:cubicBezTo>
                    <a:pt x="205920" y="234677"/>
                    <a:pt x="205920" y="234677"/>
                    <a:pt x="205920" y="234745"/>
                  </a:cubicBezTo>
                  <a:lnTo>
                    <a:pt x="336175" y="624082"/>
                  </a:lnTo>
                  <a:cubicBezTo>
                    <a:pt x="340186" y="636047"/>
                    <a:pt x="350995" y="644409"/>
                    <a:pt x="363708" y="645225"/>
                  </a:cubicBezTo>
                  <a:cubicBezTo>
                    <a:pt x="364456" y="645225"/>
                    <a:pt x="365204" y="645293"/>
                    <a:pt x="365951" y="645293"/>
                  </a:cubicBezTo>
                  <a:cubicBezTo>
                    <a:pt x="377780" y="645293"/>
                    <a:pt x="388658" y="638699"/>
                    <a:pt x="393960" y="628093"/>
                  </a:cubicBezTo>
                  <a:lnTo>
                    <a:pt x="456233" y="503617"/>
                  </a:lnTo>
                  <a:lnTo>
                    <a:pt x="533189" y="524963"/>
                  </a:lnTo>
                  <a:cubicBezTo>
                    <a:pt x="534821" y="514698"/>
                    <a:pt x="537404" y="504840"/>
                    <a:pt x="541007" y="495323"/>
                  </a:cubicBezTo>
                  <a:lnTo>
                    <a:pt x="303679" y="429515"/>
                  </a:lnTo>
                  <a:lnTo>
                    <a:pt x="241951" y="245214"/>
                  </a:lnTo>
                  <a:lnTo>
                    <a:pt x="946049" y="245214"/>
                  </a:lnTo>
                  <a:cubicBezTo>
                    <a:pt x="975689" y="245214"/>
                    <a:pt x="999823" y="221216"/>
                    <a:pt x="999823" y="191644"/>
                  </a:cubicBezTo>
                  <a:cubicBezTo>
                    <a:pt x="999823" y="162071"/>
                    <a:pt x="975689" y="138413"/>
                    <a:pt x="946049" y="138413"/>
                  </a:cubicBezTo>
                  <a:close/>
                  <a:moveTo>
                    <a:pt x="425980" y="495255"/>
                  </a:moveTo>
                  <a:lnTo>
                    <a:pt x="365544" y="614497"/>
                  </a:lnTo>
                  <a:lnTo>
                    <a:pt x="315440" y="464595"/>
                  </a:lnTo>
                  <a:lnTo>
                    <a:pt x="425980" y="495255"/>
                  </a:lnTo>
                  <a:close/>
                  <a:moveTo>
                    <a:pt x="946117" y="214690"/>
                  </a:moveTo>
                  <a:lnTo>
                    <a:pt x="937687" y="214690"/>
                  </a:lnTo>
                  <a:cubicBezTo>
                    <a:pt x="937687" y="214690"/>
                    <a:pt x="937687" y="214690"/>
                    <a:pt x="937687" y="214690"/>
                  </a:cubicBezTo>
                  <a:lnTo>
                    <a:pt x="231957" y="214690"/>
                  </a:lnTo>
                  <a:lnTo>
                    <a:pt x="217409" y="169073"/>
                  </a:lnTo>
                  <a:lnTo>
                    <a:pt x="946117" y="169073"/>
                  </a:lnTo>
                  <a:cubicBezTo>
                    <a:pt x="958762" y="169073"/>
                    <a:pt x="969027" y="179203"/>
                    <a:pt x="969027" y="191712"/>
                  </a:cubicBezTo>
                  <a:cubicBezTo>
                    <a:pt x="969027" y="204220"/>
                    <a:pt x="958762" y="214690"/>
                    <a:pt x="946117" y="214690"/>
                  </a:cubicBez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3" name="Forme libre 372">
              <a:extLst>
                <a:ext uri="{FF2B5EF4-FFF2-40B4-BE49-F238E27FC236}">
                  <a16:creationId xmlns:a16="http://schemas.microsoft.com/office/drawing/2014/main" id="{CBF2AF00-9143-6748-BABF-79FD5CC4E253}"/>
                </a:ext>
              </a:extLst>
            </p:cNvPr>
            <p:cNvSpPr/>
            <p:nvPr/>
          </p:nvSpPr>
          <p:spPr>
            <a:xfrm>
              <a:off x="8369431" y="3582210"/>
              <a:ext cx="141948" cy="157516"/>
            </a:xfrm>
            <a:custGeom>
              <a:avLst/>
              <a:gdLst>
                <a:gd name="connsiteX0" fmla="*/ 0 w 141948"/>
                <a:gd name="connsiteY0" fmla="*/ 137869 h 157516"/>
                <a:gd name="connsiteX1" fmla="*/ 23726 w 141948"/>
                <a:gd name="connsiteY1" fmla="*/ 157516 h 157516"/>
                <a:gd name="connsiteX2" fmla="*/ 141948 w 141948"/>
                <a:gd name="connsiteY2" fmla="*/ 0 h 157516"/>
                <a:gd name="connsiteX3" fmla="*/ 103470 w 141948"/>
                <a:gd name="connsiteY3" fmla="*/ 0 h 157516"/>
                <a:gd name="connsiteX4" fmla="*/ 68 w 141948"/>
                <a:gd name="connsiteY4" fmla="*/ 137869 h 15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948" h="157516">
                  <a:moveTo>
                    <a:pt x="0" y="137869"/>
                  </a:moveTo>
                  <a:cubicBezTo>
                    <a:pt x="8566" y="143648"/>
                    <a:pt x="16520" y="150242"/>
                    <a:pt x="23726" y="157516"/>
                  </a:cubicBezTo>
                  <a:lnTo>
                    <a:pt x="141948" y="0"/>
                  </a:lnTo>
                  <a:lnTo>
                    <a:pt x="103470" y="0"/>
                  </a:lnTo>
                  <a:lnTo>
                    <a:pt x="68" y="137869"/>
                  </a:lnTo>
                  <a:close/>
                </a:path>
              </a:pathLst>
            </a:custGeom>
            <a:solidFill>
              <a:srgbClr val="0BBBEF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74" name="Graphique 114">
            <a:extLst>
              <a:ext uri="{FF2B5EF4-FFF2-40B4-BE49-F238E27FC236}">
                <a16:creationId xmlns:a16="http://schemas.microsoft.com/office/drawing/2014/main" id="{FCB78CDB-5C19-164D-844C-5B9BA93B0A44}"/>
              </a:ext>
            </a:extLst>
          </p:cNvPr>
          <p:cNvGrpSpPr/>
          <p:nvPr/>
        </p:nvGrpSpPr>
        <p:grpSpPr>
          <a:xfrm>
            <a:off x="10309637" y="4759984"/>
            <a:ext cx="1162506" cy="1162506"/>
            <a:chOff x="10309637" y="4679302"/>
            <a:chExt cx="1162506" cy="1162506"/>
          </a:xfrm>
        </p:grpSpPr>
        <p:sp>
          <p:nvSpPr>
            <p:cNvPr id="375" name="Forme libre 374">
              <a:extLst>
                <a:ext uri="{FF2B5EF4-FFF2-40B4-BE49-F238E27FC236}">
                  <a16:creationId xmlns:a16="http://schemas.microsoft.com/office/drawing/2014/main" id="{020D9663-6094-DC4D-9860-6E2B94D51885}"/>
                </a:ext>
              </a:extLst>
            </p:cNvPr>
            <p:cNvSpPr/>
            <p:nvPr/>
          </p:nvSpPr>
          <p:spPr>
            <a:xfrm>
              <a:off x="10908227" y="5299101"/>
              <a:ext cx="187222" cy="278253"/>
            </a:xfrm>
            <a:custGeom>
              <a:avLst/>
              <a:gdLst>
                <a:gd name="connsiteX0" fmla="*/ 130729 w 187222"/>
                <a:gd name="connsiteY0" fmla="*/ 167306 h 278253"/>
                <a:gd name="connsiteX1" fmla="*/ 76275 w 187222"/>
                <a:gd name="connsiteY1" fmla="*/ 133042 h 278253"/>
                <a:gd name="connsiteX2" fmla="*/ 49557 w 187222"/>
                <a:gd name="connsiteY2" fmla="*/ 0 h 278253"/>
                <a:gd name="connsiteX3" fmla="*/ 4213 w 187222"/>
                <a:gd name="connsiteY3" fmla="*/ 149358 h 278253"/>
                <a:gd name="connsiteX4" fmla="*/ 68321 w 187222"/>
                <a:gd name="connsiteY4" fmla="*/ 239979 h 278253"/>
                <a:gd name="connsiteX5" fmla="*/ 84365 w 187222"/>
                <a:gd name="connsiteY5" fmla="*/ 248953 h 278253"/>
                <a:gd name="connsiteX6" fmla="*/ 68524 w 187222"/>
                <a:gd name="connsiteY6" fmla="*/ 278254 h 278253"/>
                <a:gd name="connsiteX7" fmla="*/ 187222 w 187222"/>
                <a:gd name="connsiteY7" fmla="*/ 254120 h 278253"/>
                <a:gd name="connsiteX8" fmla="*/ 145209 w 187222"/>
                <a:gd name="connsiteY8" fmla="*/ 139365 h 278253"/>
                <a:gd name="connsiteX9" fmla="*/ 130729 w 187222"/>
                <a:gd name="connsiteY9" fmla="*/ 167306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222" h="278253">
                  <a:moveTo>
                    <a:pt x="130729" y="167306"/>
                  </a:moveTo>
                  <a:cubicBezTo>
                    <a:pt x="127602" y="166422"/>
                    <a:pt x="104691" y="160100"/>
                    <a:pt x="76275" y="133042"/>
                  </a:cubicBezTo>
                  <a:cubicBezTo>
                    <a:pt x="45070" y="103266"/>
                    <a:pt x="19237" y="44665"/>
                    <a:pt x="49557" y="0"/>
                  </a:cubicBezTo>
                  <a:cubicBezTo>
                    <a:pt x="-10607" y="54454"/>
                    <a:pt x="-1634" y="125632"/>
                    <a:pt x="4213" y="149358"/>
                  </a:cubicBezTo>
                  <a:cubicBezTo>
                    <a:pt x="7680" y="163159"/>
                    <a:pt x="18353" y="207416"/>
                    <a:pt x="68321" y="239979"/>
                  </a:cubicBezTo>
                  <a:lnTo>
                    <a:pt x="84365" y="248953"/>
                  </a:lnTo>
                  <a:lnTo>
                    <a:pt x="68524" y="278254"/>
                  </a:lnTo>
                  <a:lnTo>
                    <a:pt x="187222" y="254120"/>
                  </a:lnTo>
                  <a:lnTo>
                    <a:pt x="145209" y="139365"/>
                  </a:lnTo>
                  <a:lnTo>
                    <a:pt x="130729" y="167306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6" name="Forme libre 375">
              <a:extLst>
                <a:ext uri="{FF2B5EF4-FFF2-40B4-BE49-F238E27FC236}">
                  <a16:creationId xmlns:a16="http://schemas.microsoft.com/office/drawing/2014/main" id="{676FB7F6-A3DE-2F47-B985-D5BFA00D0FF7}"/>
                </a:ext>
              </a:extLst>
            </p:cNvPr>
            <p:cNvSpPr/>
            <p:nvPr/>
          </p:nvSpPr>
          <p:spPr>
            <a:xfrm>
              <a:off x="10957309" y="5294138"/>
              <a:ext cx="287975" cy="139296"/>
            </a:xfrm>
            <a:custGeom>
              <a:avLst/>
              <a:gdLst>
                <a:gd name="connsiteX0" fmla="*/ 168461 w 287975"/>
                <a:gd name="connsiteY0" fmla="*/ 0 h 139296"/>
                <a:gd name="connsiteX1" fmla="*/ 184505 w 287975"/>
                <a:gd name="connsiteY1" fmla="*/ 27397 h 139296"/>
                <a:gd name="connsiteX2" fmla="*/ 184505 w 287975"/>
                <a:gd name="connsiteY2" fmla="*/ 27737 h 139296"/>
                <a:gd name="connsiteX3" fmla="*/ 126788 w 287975"/>
                <a:gd name="connsiteY3" fmla="*/ 55338 h 139296"/>
                <a:gd name="connsiteX4" fmla="*/ 0 w 287975"/>
                <a:gd name="connsiteY4" fmla="*/ 6934 h 139296"/>
                <a:gd name="connsiteX5" fmla="*/ 0 w 287975"/>
                <a:gd name="connsiteY5" fmla="*/ 7138 h 139296"/>
                <a:gd name="connsiteX6" fmla="*/ 102178 w 287975"/>
                <a:gd name="connsiteY6" fmla="*/ 125156 h 139296"/>
                <a:gd name="connsiteX7" fmla="*/ 212990 w 287975"/>
                <a:gd name="connsiteY7" fmla="*/ 119310 h 139296"/>
                <a:gd name="connsiteX8" fmla="*/ 228694 w 287975"/>
                <a:gd name="connsiteY8" fmla="*/ 110880 h 139296"/>
                <a:gd name="connsiteX9" fmla="*/ 244738 w 287975"/>
                <a:gd name="connsiteY9" fmla="*/ 139297 h 139296"/>
                <a:gd name="connsiteX10" fmla="*/ 287975 w 287975"/>
                <a:gd name="connsiteY10" fmla="*/ 26105 h 139296"/>
                <a:gd name="connsiteX11" fmla="*/ 168597 w 287975"/>
                <a:gd name="connsiteY11" fmla="*/ 68 h 13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975" h="139296">
                  <a:moveTo>
                    <a:pt x="168461" y="0"/>
                  </a:moveTo>
                  <a:lnTo>
                    <a:pt x="184505" y="27397"/>
                  </a:lnTo>
                  <a:lnTo>
                    <a:pt x="184505" y="27737"/>
                  </a:lnTo>
                  <a:cubicBezTo>
                    <a:pt x="181582" y="30660"/>
                    <a:pt x="163839" y="45820"/>
                    <a:pt x="126788" y="55338"/>
                  </a:cubicBezTo>
                  <a:cubicBezTo>
                    <a:pt x="84911" y="65875"/>
                    <a:pt x="21483" y="56358"/>
                    <a:pt x="0" y="6934"/>
                  </a:cubicBezTo>
                  <a:lnTo>
                    <a:pt x="0" y="7138"/>
                  </a:lnTo>
                  <a:cubicBezTo>
                    <a:pt x="13936" y="87086"/>
                    <a:pt x="78928" y="117406"/>
                    <a:pt x="102178" y="125156"/>
                  </a:cubicBezTo>
                  <a:cubicBezTo>
                    <a:pt x="115639" y="129439"/>
                    <a:pt x="158672" y="144260"/>
                    <a:pt x="212990" y="119310"/>
                  </a:cubicBezTo>
                  <a:lnTo>
                    <a:pt x="228694" y="110880"/>
                  </a:lnTo>
                  <a:lnTo>
                    <a:pt x="244738" y="139297"/>
                  </a:lnTo>
                  <a:lnTo>
                    <a:pt x="287975" y="26105"/>
                  </a:lnTo>
                  <a:lnTo>
                    <a:pt x="168597" y="68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7" name="Forme libre 376">
              <a:extLst>
                <a:ext uri="{FF2B5EF4-FFF2-40B4-BE49-F238E27FC236}">
                  <a16:creationId xmlns:a16="http://schemas.microsoft.com/office/drawing/2014/main" id="{CBA28BCB-ED35-C44A-A2A0-BAB408377C8E}"/>
                </a:ext>
              </a:extLst>
            </p:cNvPr>
            <p:cNvSpPr/>
            <p:nvPr/>
          </p:nvSpPr>
          <p:spPr>
            <a:xfrm>
              <a:off x="10958940" y="5068027"/>
              <a:ext cx="243174" cy="244318"/>
            </a:xfrm>
            <a:custGeom>
              <a:avLst/>
              <a:gdLst>
                <a:gd name="connsiteX0" fmla="*/ 116658 w 243174"/>
                <a:gd name="connsiteY0" fmla="*/ 88106 h 244318"/>
                <a:gd name="connsiteX1" fmla="*/ 116998 w 243174"/>
                <a:gd name="connsiteY1" fmla="*/ 88106 h 244318"/>
                <a:gd name="connsiteX2" fmla="*/ 109044 w 243174"/>
                <a:gd name="connsiteY2" fmla="*/ 151670 h 244318"/>
                <a:gd name="connsiteX3" fmla="*/ 0 w 243174"/>
                <a:gd name="connsiteY3" fmla="*/ 232297 h 244318"/>
                <a:gd name="connsiteX4" fmla="*/ 154525 w 243174"/>
                <a:gd name="connsiteY4" fmla="*/ 210067 h 244318"/>
                <a:gd name="connsiteX5" fmla="*/ 209455 w 243174"/>
                <a:gd name="connsiteY5" fmla="*/ 113735 h 244318"/>
                <a:gd name="connsiteX6" fmla="*/ 209251 w 243174"/>
                <a:gd name="connsiteY6" fmla="*/ 113531 h 244318"/>
                <a:gd name="connsiteX7" fmla="*/ 210611 w 243174"/>
                <a:gd name="connsiteY7" fmla="*/ 95448 h 244318"/>
                <a:gd name="connsiteX8" fmla="*/ 243174 w 243174"/>
                <a:gd name="connsiteY8" fmla="*/ 97351 h 244318"/>
                <a:gd name="connsiteX9" fmla="*/ 171181 w 243174"/>
                <a:gd name="connsiteY9" fmla="*/ 0 h 244318"/>
                <a:gd name="connsiteX10" fmla="*/ 84843 w 243174"/>
                <a:gd name="connsiteY10" fmla="*/ 86678 h 244318"/>
                <a:gd name="connsiteX11" fmla="*/ 116523 w 243174"/>
                <a:gd name="connsiteY11" fmla="*/ 88038 h 24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174" h="244318">
                  <a:moveTo>
                    <a:pt x="116658" y="88106"/>
                  </a:moveTo>
                  <a:lnTo>
                    <a:pt x="116998" y="88106"/>
                  </a:lnTo>
                  <a:cubicBezTo>
                    <a:pt x="117678" y="91709"/>
                    <a:pt x="121281" y="114959"/>
                    <a:pt x="109044" y="151670"/>
                  </a:cubicBezTo>
                  <a:cubicBezTo>
                    <a:pt x="95448" y="192663"/>
                    <a:pt x="53231" y="240727"/>
                    <a:pt x="0" y="232297"/>
                  </a:cubicBezTo>
                  <a:cubicBezTo>
                    <a:pt x="74781" y="263637"/>
                    <a:pt x="135626" y="225567"/>
                    <a:pt x="154525" y="210067"/>
                  </a:cubicBezTo>
                  <a:cubicBezTo>
                    <a:pt x="165538" y="201093"/>
                    <a:pt x="201229" y="172880"/>
                    <a:pt x="209455" y="113735"/>
                  </a:cubicBezTo>
                  <a:lnTo>
                    <a:pt x="209251" y="113531"/>
                  </a:lnTo>
                  <a:lnTo>
                    <a:pt x="210611" y="95448"/>
                  </a:lnTo>
                  <a:lnTo>
                    <a:pt x="243174" y="97351"/>
                  </a:lnTo>
                  <a:lnTo>
                    <a:pt x="171181" y="0"/>
                  </a:lnTo>
                  <a:lnTo>
                    <a:pt x="84843" y="86678"/>
                  </a:lnTo>
                  <a:lnTo>
                    <a:pt x="116523" y="88038"/>
                  </a:ln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8" name="Forme libre 377">
              <a:extLst>
                <a:ext uri="{FF2B5EF4-FFF2-40B4-BE49-F238E27FC236}">
                  <a16:creationId xmlns:a16="http://schemas.microsoft.com/office/drawing/2014/main" id="{CEAEE458-906D-AF4A-A389-6A1C2B7F7960}"/>
                </a:ext>
              </a:extLst>
            </p:cNvPr>
            <p:cNvSpPr/>
            <p:nvPr/>
          </p:nvSpPr>
          <p:spPr>
            <a:xfrm>
              <a:off x="10756895" y="5033424"/>
              <a:ext cx="98575" cy="98575"/>
            </a:xfrm>
            <a:custGeom>
              <a:avLst/>
              <a:gdLst>
                <a:gd name="connsiteX0" fmla="*/ 0 w 98575"/>
                <a:gd name="connsiteY0" fmla="*/ 49288 h 98575"/>
                <a:gd name="connsiteX1" fmla="*/ 49288 w 98575"/>
                <a:gd name="connsiteY1" fmla="*/ 98575 h 98575"/>
                <a:gd name="connsiteX2" fmla="*/ 98575 w 98575"/>
                <a:gd name="connsiteY2" fmla="*/ 49288 h 98575"/>
                <a:gd name="connsiteX3" fmla="*/ 49288 w 98575"/>
                <a:gd name="connsiteY3" fmla="*/ 0 h 98575"/>
                <a:gd name="connsiteX4" fmla="*/ 0 w 98575"/>
                <a:gd name="connsiteY4" fmla="*/ 49288 h 9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75" h="98575">
                  <a:moveTo>
                    <a:pt x="0" y="49288"/>
                  </a:moveTo>
                  <a:cubicBezTo>
                    <a:pt x="0" y="76481"/>
                    <a:pt x="22026" y="98575"/>
                    <a:pt x="49288" y="98575"/>
                  </a:cubicBezTo>
                  <a:cubicBezTo>
                    <a:pt x="76549" y="98575"/>
                    <a:pt x="98575" y="76549"/>
                    <a:pt x="98575" y="49288"/>
                  </a:cubicBezTo>
                  <a:cubicBezTo>
                    <a:pt x="98575" y="22026"/>
                    <a:pt x="76549" y="0"/>
                    <a:pt x="49288" y="0"/>
                  </a:cubicBezTo>
                  <a:cubicBezTo>
                    <a:pt x="22026" y="0"/>
                    <a:pt x="0" y="22026"/>
                    <a:pt x="0" y="4928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9" name="Forme libre 378">
              <a:extLst>
                <a:ext uri="{FF2B5EF4-FFF2-40B4-BE49-F238E27FC236}">
                  <a16:creationId xmlns:a16="http://schemas.microsoft.com/office/drawing/2014/main" id="{87486110-5E21-B14E-BFA8-239326E93A9D}"/>
                </a:ext>
              </a:extLst>
            </p:cNvPr>
            <p:cNvSpPr/>
            <p:nvPr/>
          </p:nvSpPr>
          <p:spPr>
            <a:xfrm>
              <a:off x="10550704" y="4939472"/>
              <a:ext cx="561334" cy="677108"/>
            </a:xfrm>
            <a:custGeom>
              <a:avLst/>
              <a:gdLst>
                <a:gd name="connsiteX0" fmla="*/ 348820 w 561334"/>
                <a:gd name="connsiteY0" fmla="*/ 603619 h 677108"/>
                <a:gd name="connsiteX1" fmla="*/ 322986 w 561334"/>
                <a:gd name="connsiteY1" fmla="*/ 604979 h 677108"/>
                <a:gd name="connsiteX2" fmla="*/ 282673 w 561334"/>
                <a:gd name="connsiteY2" fmla="*/ 602056 h 677108"/>
                <a:gd name="connsiteX3" fmla="*/ 281313 w 561334"/>
                <a:gd name="connsiteY3" fmla="*/ 593422 h 677108"/>
                <a:gd name="connsiteX4" fmla="*/ 250653 w 561334"/>
                <a:gd name="connsiteY4" fmla="*/ 331892 h 677108"/>
                <a:gd name="connsiteX5" fmla="*/ 291986 w 561334"/>
                <a:gd name="connsiteY5" fmla="*/ 282129 h 677108"/>
                <a:gd name="connsiteX6" fmla="*/ 389881 w 561334"/>
                <a:gd name="connsiteY6" fmla="*/ 321423 h 677108"/>
                <a:gd name="connsiteX7" fmla="*/ 406401 w 561334"/>
                <a:gd name="connsiteY7" fmla="*/ 316936 h 677108"/>
                <a:gd name="connsiteX8" fmla="*/ 401439 w 561334"/>
                <a:gd name="connsiteY8" fmla="*/ 299872 h 677108"/>
                <a:gd name="connsiteX9" fmla="*/ 239503 w 561334"/>
                <a:gd name="connsiteY9" fmla="*/ 206124 h 677108"/>
                <a:gd name="connsiteX10" fmla="*/ 153709 w 561334"/>
                <a:gd name="connsiteY10" fmla="*/ 271251 h 677108"/>
                <a:gd name="connsiteX11" fmla="*/ 106325 w 561334"/>
                <a:gd name="connsiteY11" fmla="*/ 503481 h 677108"/>
                <a:gd name="connsiteX12" fmla="*/ 40994 w 561334"/>
                <a:gd name="connsiteY12" fmla="*/ 323258 h 677108"/>
                <a:gd name="connsiteX13" fmla="*/ 323054 w 561334"/>
                <a:gd name="connsiteY13" fmla="*/ 41198 h 677108"/>
                <a:gd name="connsiteX14" fmla="*/ 532373 w 561334"/>
                <a:gd name="connsiteY14" fmla="*/ 134606 h 677108"/>
                <a:gd name="connsiteX15" fmla="*/ 561334 w 561334"/>
                <a:gd name="connsiteY15" fmla="*/ 105305 h 677108"/>
                <a:gd name="connsiteX16" fmla="*/ 323054 w 561334"/>
                <a:gd name="connsiteY16" fmla="*/ 0 h 677108"/>
                <a:gd name="connsiteX17" fmla="*/ 0 w 561334"/>
                <a:gd name="connsiteY17" fmla="*/ 323054 h 677108"/>
                <a:gd name="connsiteX18" fmla="*/ 323054 w 561334"/>
                <a:gd name="connsiteY18" fmla="*/ 646109 h 677108"/>
                <a:gd name="connsiteX19" fmla="*/ 351335 w 561334"/>
                <a:gd name="connsiteY19" fmla="*/ 644749 h 677108"/>
                <a:gd name="connsiteX20" fmla="*/ 353579 w 561334"/>
                <a:gd name="connsiteY20" fmla="*/ 677109 h 677108"/>
                <a:gd name="connsiteX21" fmla="*/ 412656 w 561334"/>
                <a:gd name="connsiteY21" fmla="*/ 619935 h 677108"/>
                <a:gd name="connsiteX22" fmla="*/ 346508 w 561334"/>
                <a:gd name="connsiteY22" fmla="*/ 569424 h 677108"/>
                <a:gd name="connsiteX23" fmla="*/ 348888 w 561334"/>
                <a:gd name="connsiteY23" fmla="*/ 603551 h 677108"/>
                <a:gd name="connsiteX24" fmla="*/ 141200 w 561334"/>
                <a:gd name="connsiteY24" fmla="*/ 538288 h 677108"/>
                <a:gd name="connsiteX25" fmla="*/ 179135 w 561334"/>
                <a:gd name="connsiteY25" fmla="*/ 432303 h 677108"/>
                <a:gd name="connsiteX26" fmla="*/ 189672 w 561334"/>
                <a:gd name="connsiteY26" fmla="*/ 421425 h 677108"/>
                <a:gd name="connsiteX27" fmla="*/ 198442 w 561334"/>
                <a:gd name="connsiteY27" fmla="*/ 431963 h 677108"/>
                <a:gd name="connsiteX28" fmla="*/ 244602 w 561334"/>
                <a:gd name="connsiteY28" fmla="*/ 593762 h 677108"/>
                <a:gd name="connsiteX29" fmla="*/ 141200 w 561334"/>
                <a:gd name="connsiteY29" fmla="*/ 538288 h 67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334" h="677108">
                  <a:moveTo>
                    <a:pt x="348820" y="603619"/>
                  </a:moveTo>
                  <a:cubicBezTo>
                    <a:pt x="340390" y="604503"/>
                    <a:pt x="331756" y="604979"/>
                    <a:pt x="322986" y="604979"/>
                  </a:cubicBezTo>
                  <a:cubicBezTo>
                    <a:pt x="309390" y="604979"/>
                    <a:pt x="295929" y="603959"/>
                    <a:pt x="282673" y="602056"/>
                  </a:cubicBezTo>
                  <a:lnTo>
                    <a:pt x="281313" y="593422"/>
                  </a:lnTo>
                  <a:lnTo>
                    <a:pt x="250653" y="331892"/>
                  </a:lnTo>
                  <a:cubicBezTo>
                    <a:pt x="246506" y="282605"/>
                    <a:pt x="274583" y="274719"/>
                    <a:pt x="291986" y="282129"/>
                  </a:cubicBezTo>
                  <a:lnTo>
                    <a:pt x="389881" y="321423"/>
                  </a:lnTo>
                  <a:cubicBezTo>
                    <a:pt x="401099" y="326250"/>
                    <a:pt x="406401" y="316936"/>
                    <a:pt x="406401" y="316936"/>
                  </a:cubicBezTo>
                  <a:cubicBezTo>
                    <a:pt x="406401" y="316936"/>
                    <a:pt x="412792" y="307146"/>
                    <a:pt x="401439" y="299872"/>
                  </a:cubicBezTo>
                  <a:cubicBezTo>
                    <a:pt x="401439" y="299872"/>
                    <a:pt x="267920" y="211494"/>
                    <a:pt x="239503" y="206124"/>
                  </a:cubicBezTo>
                  <a:cubicBezTo>
                    <a:pt x="200753" y="198918"/>
                    <a:pt x="162343" y="230258"/>
                    <a:pt x="153709" y="271251"/>
                  </a:cubicBezTo>
                  <a:lnTo>
                    <a:pt x="106325" y="503481"/>
                  </a:lnTo>
                  <a:cubicBezTo>
                    <a:pt x="65467" y="454533"/>
                    <a:pt x="40994" y="391649"/>
                    <a:pt x="40994" y="323258"/>
                  </a:cubicBezTo>
                  <a:cubicBezTo>
                    <a:pt x="41198" y="167646"/>
                    <a:pt x="167646" y="41198"/>
                    <a:pt x="323054" y="41198"/>
                  </a:cubicBezTo>
                  <a:cubicBezTo>
                    <a:pt x="406129" y="41198"/>
                    <a:pt x="480706" y="77228"/>
                    <a:pt x="532373" y="134606"/>
                  </a:cubicBezTo>
                  <a:lnTo>
                    <a:pt x="561334" y="105305"/>
                  </a:lnTo>
                  <a:cubicBezTo>
                    <a:pt x="502257" y="40722"/>
                    <a:pt x="417278" y="0"/>
                    <a:pt x="323054" y="0"/>
                  </a:cubicBezTo>
                  <a:cubicBezTo>
                    <a:pt x="144871" y="0"/>
                    <a:pt x="0" y="144871"/>
                    <a:pt x="0" y="323054"/>
                  </a:cubicBezTo>
                  <a:cubicBezTo>
                    <a:pt x="0" y="501237"/>
                    <a:pt x="144871" y="646109"/>
                    <a:pt x="323054" y="646109"/>
                  </a:cubicBezTo>
                  <a:cubicBezTo>
                    <a:pt x="332504" y="646109"/>
                    <a:pt x="342022" y="645429"/>
                    <a:pt x="351335" y="644749"/>
                  </a:cubicBezTo>
                  <a:lnTo>
                    <a:pt x="353579" y="677109"/>
                  </a:lnTo>
                  <a:lnTo>
                    <a:pt x="412656" y="619935"/>
                  </a:lnTo>
                  <a:lnTo>
                    <a:pt x="346508" y="569424"/>
                  </a:lnTo>
                  <a:lnTo>
                    <a:pt x="348888" y="603551"/>
                  </a:lnTo>
                  <a:close/>
                  <a:moveTo>
                    <a:pt x="141200" y="538288"/>
                  </a:moveTo>
                  <a:lnTo>
                    <a:pt x="179135" y="432303"/>
                  </a:lnTo>
                  <a:cubicBezTo>
                    <a:pt x="183282" y="420746"/>
                    <a:pt x="189672" y="421425"/>
                    <a:pt x="189672" y="421425"/>
                  </a:cubicBezTo>
                  <a:cubicBezTo>
                    <a:pt x="189672" y="421425"/>
                    <a:pt x="195383" y="420202"/>
                    <a:pt x="198442" y="431963"/>
                  </a:cubicBezTo>
                  <a:lnTo>
                    <a:pt x="244602" y="593762"/>
                  </a:lnTo>
                  <a:cubicBezTo>
                    <a:pt x="206192" y="582545"/>
                    <a:pt x="171045" y="563442"/>
                    <a:pt x="141200" y="538288"/>
                  </a:cubicBezTo>
                  <a:close/>
                </a:path>
              </a:pathLst>
            </a:custGeom>
            <a:solidFill>
              <a:srgbClr val="000000"/>
            </a:solidFill>
            <a:ln w="67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80" name="Graphique 115">
            <a:extLst>
              <a:ext uri="{FF2B5EF4-FFF2-40B4-BE49-F238E27FC236}">
                <a16:creationId xmlns:a16="http://schemas.microsoft.com/office/drawing/2014/main" id="{23F91C7F-82C0-A742-90BF-6E2F15B2447A}"/>
              </a:ext>
            </a:extLst>
          </p:cNvPr>
          <p:cNvGrpSpPr/>
          <p:nvPr/>
        </p:nvGrpSpPr>
        <p:grpSpPr>
          <a:xfrm>
            <a:off x="7515549" y="4809548"/>
            <a:ext cx="1063378" cy="1063378"/>
            <a:chOff x="7515549" y="4728866"/>
            <a:chExt cx="1063378" cy="1063378"/>
          </a:xfrm>
        </p:grpSpPr>
        <p:sp>
          <p:nvSpPr>
            <p:cNvPr id="381" name="Forme libre 380">
              <a:extLst>
                <a:ext uri="{FF2B5EF4-FFF2-40B4-BE49-F238E27FC236}">
                  <a16:creationId xmlns:a16="http://schemas.microsoft.com/office/drawing/2014/main" id="{7A828556-8FB6-8143-9C63-FFCA7DA3B61D}"/>
                </a:ext>
              </a:extLst>
            </p:cNvPr>
            <p:cNvSpPr/>
            <p:nvPr/>
          </p:nvSpPr>
          <p:spPr>
            <a:xfrm>
              <a:off x="7641537" y="5541883"/>
              <a:ext cx="806861" cy="31839"/>
            </a:xfrm>
            <a:custGeom>
              <a:avLst/>
              <a:gdLst>
                <a:gd name="connsiteX0" fmla="*/ 791191 w 806861"/>
                <a:gd name="connsiteY0" fmla="*/ 31839 h 31839"/>
                <a:gd name="connsiteX1" fmla="*/ 15671 w 806861"/>
                <a:gd name="connsiteY1" fmla="*/ 31839 h 31839"/>
                <a:gd name="connsiteX2" fmla="*/ 0 w 806861"/>
                <a:gd name="connsiteY2" fmla="*/ 15920 h 31839"/>
                <a:gd name="connsiteX3" fmla="*/ 15671 w 806861"/>
                <a:gd name="connsiteY3" fmla="*/ 0 h 31839"/>
                <a:gd name="connsiteX4" fmla="*/ 791191 w 806861"/>
                <a:gd name="connsiteY4" fmla="*/ 0 h 31839"/>
                <a:gd name="connsiteX5" fmla="*/ 806861 w 806861"/>
                <a:gd name="connsiteY5" fmla="*/ 15920 h 31839"/>
                <a:gd name="connsiteX6" fmla="*/ 791191 w 806861"/>
                <a:gd name="connsiteY6" fmla="*/ 31839 h 3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861" h="31839">
                  <a:moveTo>
                    <a:pt x="791191" y="31839"/>
                  </a:moveTo>
                  <a:lnTo>
                    <a:pt x="15671" y="31839"/>
                  </a:lnTo>
                  <a:cubicBezTo>
                    <a:pt x="7027" y="31839"/>
                    <a:pt x="0" y="24688"/>
                    <a:pt x="0" y="15920"/>
                  </a:cubicBezTo>
                  <a:cubicBezTo>
                    <a:pt x="0" y="7151"/>
                    <a:pt x="7027" y="0"/>
                    <a:pt x="15671" y="0"/>
                  </a:cubicBezTo>
                  <a:lnTo>
                    <a:pt x="791191" y="0"/>
                  </a:lnTo>
                  <a:cubicBezTo>
                    <a:pt x="799834" y="0"/>
                    <a:pt x="806861" y="7151"/>
                    <a:pt x="806861" y="15920"/>
                  </a:cubicBezTo>
                  <a:cubicBezTo>
                    <a:pt x="806861" y="24688"/>
                    <a:pt x="799834" y="31839"/>
                    <a:pt x="791191" y="31839"/>
                  </a:cubicBezTo>
                </a:path>
              </a:pathLst>
            </a:custGeom>
            <a:solidFill>
              <a:srgbClr val="0BBBEF"/>
            </a:solidFill>
            <a:ln w="61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2" name="Forme libre 381">
              <a:extLst>
                <a:ext uri="{FF2B5EF4-FFF2-40B4-BE49-F238E27FC236}">
                  <a16:creationId xmlns:a16="http://schemas.microsoft.com/office/drawing/2014/main" id="{5FF24B67-18E4-C04A-AA90-DD145F6E0946}"/>
                </a:ext>
              </a:extLst>
            </p:cNvPr>
            <p:cNvSpPr/>
            <p:nvPr/>
          </p:nvSpPr>
          <p:spPr>
            <a:xfrm>
              <a:off x="7608889" y="5597477"/>
              <a:ext cx="872094" cy="31839"/>
            </a:xfrm>
            <a:custGeom>
              <a:avLst/>
              <a:gdLst>
                <a:gd name="connsiteX0" fmla="*/ 856486 w 872094"/>
                <a:gd name="connsiteY0" fmla="*/ 31839 h 31839"/>
                <a:gd name="connsiteX1" fmla="*/ 15671 w 872094"/>
                <a:gd name="connsiteY1" fmla="*/ 31839 h 31839"/>
                <a:gd name="connsiteX2" fmla="*/ 0 w 872094"/>
                <a:gd name="connsiteY2" fmla="*/ 15920 h 31839"/>
                <a:gd name="connsiteX3" fmla="*/ 15671 w 872094"/>
                <a:gd name="connsiteY3" fmla="*/ 0 h 31839"/>
                <a:gd name="connsiteX4" fmla="*/ 856424 w 872094"/>
                <a:gd name="connsiteY4" fmla="*/ 0 h 31839"/>
                <a:gd name="connsiteX5" fmla="*/ 872094 w 872094"/>
                <a:gd name="connsiteY5" fmla="*/ 15920 h 31839"/>
                <a:gd name="connsiteX6" fmla="*/ 856424 w 872094"/>
                <a:gd name="connsiteY6" fmla="*/ 31839 h 3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2094" h="31839">
                  <a:moveTo>
                    <a:pt x="856486" y="31839"/>
                  </a:moveTo>
                  <a:lnTo>
                    <a:pt x="15671" y="31839"/>
                  </a:lnTo>
                  <a:cubicBezTo>
                    <a:pt x="7027" y="31839"/>
                    <a:pt x="0" y="24688"/>
                    <a:pt x="0" y="15920"/>
                  </a:cubicBezTo>
                  <a:cubicBezTo>
                    <a:pt x="0" y="7151"/>
                    <a:pt x="7027" y="0"/>
                    <a:pt x="15671" y="0"/>
                  </a:cubicBezTo>
                  <a:lnTo>
                    <a:pt x="856424" y="0"/>
                  </a:lnTo>
                  <a:cubicBezTo>
                    <a:pt x="865067" y="0"/>
                    <a:pt x="872094" y="7151"/>
                    <a:pt x="872094" y="15920"/>
                  </a:cubicBezTo>
                  <a:cubicBezTo>
                    <a:pt x="872094" y="24688"/>
                    <a:pt x="865067" y="31839"/>
                    <a:pt x="856424" y="31839"/>
                  </a:cubicBezTo>
                </a:path>
              </a:pathLst>
            </a:custGeom>
            <a:solidFill>
              <a:srgbClr val="000000"/>
            </a:solidFill>
            <a:ln w="61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3" name="Forme libre 382">
              <a:extLst>
                <a:ext uri="{FF2B5EF4-FFF2-40B4-BE49-F238E27FC236}">
                  <a16:creationId xmlns:a16="http://schemas.microsoft.com/office/drawing/2014/main" id="{405A2B51-0ED1-334B-B882-5196BD616AAD}"/>
                </a:ext>
              </a:extLst>
            </p:cNvPr>
            <p:cNvSpPr/>
            <p:nvPr/>
          </p:nvSpPr>
          <p:spPr>
            <a:xfrm>
              <a:off x="7671635" y="5095575"/>
              <a:ext cx="746110" cy="422552"/>
            </a:xfrm>
            <a:custGeom>
              <a:avLst/>
              <a:gdLst>
                <a:gd name="connsiteX0" fmla="*/ 661347 w 746110"/>
                <a:gd name="connsiteY0" fmla="*/ 70270 h 422552"/>
                <a:gd name="connsiteX1" fmla="*/ 661347 w 746110"/>
                <a:gd name="connsiteY1" fmla="*/ 351972 h 422552"/>
                <a:gd name="connsiteX2" fmla="*/ 665948 w 746110"/>
                <a:gd name="connsiteY2" fmla="*/ 363228 h 422552"/>
                <a:gd name="connsiteX3" fmla="*/ 692937 w 746110"/>
                <a:gd name="connsiteY3" fmla="*/ 390714 h 422552"/>
                <a:gd name="connsiteX4" fmla="*/ 583925 w 746110"/>
                <a:gd name="connsiteY4" fmla="*/ 390714 h 422552"/>
                <a:gd name="connsiteX5" fmla="*/ 610914 w 746110"/>
                <a:gd name="connsiteY5" fmla="*/ 363228 h 422552"/>
                <a:gd name="connsiteX6" fmla="*/ 615516 w 746110"/>
                <a:gd name="connsiteY6" fmla="*/ 351972 h 422552"/>
                <a:gd name="connsiteX7" fmla="*/ 615516 w 746110"/>
                <a:gd name="connsiteY7" fmla="*/ 70270 h 422552"/>
                <a:gd name="connsiteX8" fmla="*/ 610914 w 746110"/>
                <a:gd name="connsiteY8" fmla="*/ 59014 h 422552"/>
                <a:gd name="connsiteX9" fmla="*/ 584236 w 746110"/>
                <a:gd name="connsiteY9" fmla="*/ 31839 h 422552"/>
                <a:gd name="connsiteX10" fmla="*/ 692626 w 746110"/>
                <a:gd name="connsiteY10" fmla="*/ 31839 h 422552"/>
                <a:gd name="connsiteX11" fmla="*/ 665948 w 746110"/>
                <a:gd name="connsiteY11" fmla="*/ 59014 h 422552"/>
                <a:gd name="connsiteX12" fmla="*/ 661347 w 746110"/>
                <a:gd name="connsiteY12" fmla="*/ 70270 h 422552"/>
                <a:gd name="connsiteX13" fmla="*/ 427839 w 746110"/>
                <a:gd name="connsiteY13" fmla="*/ 390714 h 422552"/>
                <a:gd name="connsiteX14" fmla="*/ 318827 w 746110"/>
                <a:gd name="connsiteY14" fmla="*/ 390714 h 422552"/>
                <a:gd name="connsiteX15" fmla="*/ 345816 w 746110"/>
                <a:gd name="connsiteY15" fmla="*/ 363228 h 422552"/>
                <a:gd name="connsiteX16" fmla="*/ 350417 w 746110"/>
                <a:gd name="connsiteY16" fmla="*/ 351972 h 422552"/>
                <a:gd name="connsiteX17" fmla="*/ 350417 w 746110"/>
                <a:gd name="connsiteY17" fmla="*/ 70270 h 422552"/>
                <a:gd name="connsiteX18" fmla="*/ 345816 w 746110"/>
                <a:gd name="connsiteY18" fmla="*/ 59014 h 422552"/>
                <a:gd name="connsiteX19" fmla="*/ 319138 w 746110"/>
                <a:gd name="connsiteY19" fmla="*/ 31839 h 422552"/>
                <a:gd name="connsiteX20" fmla="*/ 427528 w 746110"/>
                <a:gd name="connsiteY20" fmla="*/ 31839 h 422552"/>
                <a:gd name="connsiteX21" fmla="*/ 400850 w 746110"/>
                <a:gd name="connsiteY21" fmla="*/ 59014 h 422552"/>
                <a:gd name="connsiteX22" fmla="*/ 396248 w 746110"/>
                <a:gd name="connsiteY22" fmla="*/ 70270 h 422552"/>
                <a:gd name="connsiteX23" fmla="*/ 396248 w 746110"/>
                <a:gd name="connsiteY23" fmla="*/ 351972 h 422552"/>
                <a:gd name="connsiteX24" fmla="*/ 400850 w 746110"/>
                <a:gd name="connsiteY24" fmla="*/ 363228 h 422552"/>
                <a:gd name="connsiteX25" fmla="*/ 427839 w 746110"/>
                <a:gd name="connsiteY25" fmla="*/ 390714 h 422552"/>
                <a:gd name="connsiteX26" fmla="*/ 162740 w 746110"/>
                <a:gd name="connsiteY26" fmla="*/ 390714 h 422552"/>
                <a:gd name="connsiteX27" fmla="*/ 53729 w 746110"/>
                <a:gd name="connsiteY27" fmla="*/ 390714 h 422552"/>
                <a:gd name="connsiteX28" fmla="*/ 80717 w 746110"/>
                <a:gd name="connsiteY28" fmla="*/ 363228 h 422552"/>
                <a:gd name="connsiteX29" fmla="*/ 85319 w 746110"/>
                <a:gd name="connsiteY29" fmla="*/ 351972 h 422552"/>
                <a:gd name="connsiteX30" fmla="*/ 85319 w 746110"/>
                <a:gd name="connsiteY30" fmla="*/ 70270 h 422552"/>
                <a:gd name="connsiteX31" fmla="*/ 80717 w 746110"/>
                <a:gd name="connsiteY31" fmla="*/ 59014 h 422552"/>
                <a:gd name="connsiteX32" fmla="*/ 54040 w 746110"/>
                <a:gd name="connsiteY32" fmla="*/ 31839 h 422552"/>
                <a:gd name="connsiteX33" fmla="*/ 162429 w 746110"/>
                <a:gd name="connsiteY33" fmla="*/ 31839 h 422552"/>
                <a:gd name="connsiteX34" fmla="*/ 135752 w 746110"/>
                <a:gd name="connsiteY34" fmla="*/ 59014 h 422552"/>
                <a:gd name="connsiteX35" fmla="*/ 131150 w 746110"/>
                <a:gd name="connsiteY35" fmla="*/ 70270 h 422552"/>
                <a:gd name="connsiteX36" fmla="*/ 131150 w 746110"/>
                <a:gd name="connsiteY36" fmla="*/ 351972 h 422552"/>
                <a:gd name="connsiteX37" fmla="*/ 135752 w 746110"/>
                <a:gd name="connsiteY37" fmla="*/ 363228 h 422552"/>
                <a:gd name="connsiteX38" fmla="*/ 162740 w 746110"/>
                <a:gd name="connsiteY38" fmla="*/ 390714 h 422552"/>
                <a:gd name="connsiteX39" fmla="*/ 692688 w 746110"/>
                <a:gd name="connsiteY39" fmla="*/ 345380 h 422552"/>
                <a:gd name="connsiteX40" fmla="*/ 692688 w 746110"/>
                <a:gd name="connsiteY40" fmla="*/ 76862 h 422552"/>
                <a:gd name="connsiteX41" fmla="*/ 741504 w 746110"/>
                <a:gd name="connsiteY41" fmla="*/ 27175 h 422552"/>
                <a:gd name="connsiteX42" fmla="*/ 744924 w 746110"/>
                <a:gd name="connsiteY42" fmla="*/ 9825 h 422552"/>
                <a:gd name="connsiteX43" fmla="*/ 730435 w 746110"/>
                <a:gd name="connsiteY43" fmla="*/ 0 h 422552"/>
                <a:gd name="connsiteX44" fmla="*/ 546427 w 746110"/>
                <a:gd name="connsiteY44" fmla="*/ 0 h 422552"/>
                <a:gd name="connsiteX45" fmla="*/ 531938 w 746110"/>
                <a:gd name="connsiteY45" fmla="*/ 9825 h 422552"/>
                <a:gd name="connsiteX46" fmla="*/ 535358 w 746110"/>
                <a:gd name="connsiteY46" fmla="*/ 27175 h 422552"/>
                <a:gd name="connsiteX47" fmla="*/ 584174 w 746110"/>
                <a:gd name="connsiteY47" fmla="*/ 76862 h 422552"/>
                <a:gd name="connsiteX48" fmla="*/ 584174 w 746110"/>
                <a:gd name="connsiteY48" fmla="*/ 345380 h 422552"/>
                <a:gd name="connsiteX49" fmla="*/ 539587 w 746110"/>
                <a:gd name="connsiteY49" fmla="*/ 390714 h 422552"/>
                <a:gd name="connsiteX50" fmla="*/ 472115 w 746110"/>
                <a:gd name="connsiteY50" fmla="*/ 390714 h 422552"/>
                <a:gd name="connsiteX51" fmla="*/ 427528 w 746110"/>
                <a:gd name="connsiteY51" fmla="*/ 345380 h 422552"/>
                <a:gd name="connsiteX52" fmla="*/ 427528 w 746110"/>
                <a:gd name="connsiteY52" fmla="*/ 76862 h 422552"/>
                <a:gd name="connsiteX53" fmla="*/ 476344 w 746110"/>
                <a:gd name="connsiteY53" fmla="*/ 27175 h 422552"/>
                <a:gd name="connsiteX54" fmla="*/ 479764 w 746110"/>
                <a:gd name="connsiteY54" fmla="*/ 9825 h 422552"/>
                <a:gd name="connsiteX55" fmla="*/ 465275 w 746110"/>
                <a:gd name="connsiteY55" fmla="*/ 0 h 422552"/>
                <a:gd name="connsiteX56" fmla="*/ 281267 w 746110"/>
                <a:gd name="connsiteY56" fmla="*/ 0 h 422552"/>
                <a:gd name="connsiteX57" fmla="*/ 266777 w 746110"/>
                <a:gd name="connsiteY57" fmla="*/ 9825 h 422552"/>
                <a:gd name="connsiteX58" fmla="*/ 270198 w 746110"/>
                <a:gd name="connsiteY58" fmla="*/ 27175 h 422552"/>
                <a:gd name="connsiteX59" fmla="*/ 319013 w 746110"/>
                <a:gd name="connsiteY59" fmla="*/ 76862 h 422552"/>
                <a:gd name="connsiteX60" fmla="*/ 319013 w 746110"/>
                <a:gd name="connsiteY60" fmla="*/ 345380 h 422552"/>
                <a:gd name="connsiteX61" fmla="*/ 274426 w 746110"/>
                <a:gd name="connsiteY61" fmla="*/ 390714 h 422552"/>
                <a:gd name="connsiteX62" fmla="*/ 206892 w 746110"/>
                <a:gd name="connsiteY62" fmla="*/ 390714 h 422552"/>
                <a:gd name="connsiteX63" fmla="*/ 162305 w 746110"/>
                <a:gd name="connsiteY63" fmla="*/ 345380 h 422552"/>
                <a:gd name="connsiteX64" fmla="*/ 162305 w 746110"/>
                <a:gd name="connsiteY64" fmla="*/ 76862 h 422552"/>
                <a:gd name="connsiteX65" fmla="*/ 211121 w 746110"/>
                <a:gd name="connsiteY65" fmla="*/ 27175 h 422552"/>
                <a:gd name="connsiteX66" fmla="*/ 214541 w 746110"/>
                <a:gd name="connsiteY66" fmla="*/ 9825 h 422552"/>
                <a:gd name="connsiteX67" fmla="*/ 200052 w 746110"/>
                <a:gd name="connsiteY67" fmla="*/ 0 h 422552"/>
                <a:gd name="connsiteX68" fmla="*/ 16044 w 746110"/>
                <a:gd name="connsiteY68" fmla="*/ 0 h 422552"/>
                <a:gd name="connsiteX69" fmla="*/ 1555 w 746110"/>
                <a:gd name="connsiteY69" fmla="*/ 9825 h 422552"/>
                <a:gd name="connsiteX70" fmla="*/ 4975 w 746110"/>
                <a:gd name="connsiteY70" fmla="*/ 27175 h 422552"/>
                <a:gd name="connsiteX71" fmla="*/ 53791 w 746110"/>
                <a:gd name="connsiteY71" fmla="*/ 76862 h 422552"/>
                <a:gd name="connsiteX72" fmla="*/ 53791 w 746110"/>
                <a:gd name="connsiteY72" fmla="*/ 345380 h 422552"/>
                <a:gd name="connsiteX73" fmla="*/ 4602 w 746110"/>
                <a:gd name="connsiteY73" fmla="*/ 395378 h 422552"/>
                <a:gd name="connsiteX74" fmla="*/ 808 w 746110"/>
                <a:gd name="connsiteY74" fmla="*/ 402591 h 422552"/>
                <a:gd name="connsiteX75" fmla="*/ 435 w 746110"/>
                <a:gd name="connsiteY75" fmla="*/ 404643 h 422552"/>
                <a:gd name="connsiteX76" fmla="*/ 0 w 746110"/>
                <a:gd name="connsiteY76" fmla="*/ 406695 h 422552"/>
                <a:gd name="connsiteX77" fmla="*/ 1182 w 746110"/>
                <a:gd name="connsiteY77" fmla="*/ 412603 h 422552"/>
                <a:gd name="connsiteX78" fmla="*/ 1182 w 746110"/>
                <a:gd name="connsiteY78" fmla="*/ 412790 h 422552"/>
                <a:gd name="connsiteX79" fmla="*/ 1182 w 746110"/>
                <a:gd name="connsiteY79" fmla="*/ 412790 h 422552"/>
                <a:gd name="connsiteX80" fmla="*/ 6281 w 746110"/>
                <a:gd name="connsiteY80" fmla="*/ 419133 h 422552"/>
                <a:gd name="connsiteX81" fmla="*/ 7835 w 746110"/>
                <a:gd name="connsiteY81" fmla="*/ 420190 h 422552"/>
                <a:gd name="connsiteX82" fmla="*/ 15609 w 746110"/>
                <a:gd name="connsiteY82" fmla="*/ 422553 h 422552"/>
                <a:gd name="connsiteX83" fmla="*/ 730497 w 746110"/>
                <a:gd name="connsiteY83" fmla="*/ 422553 h 422552"/>
                <a:gd name="connsiteX84" fmla="*/ 738270 w 746110"/>
                <a:gd name="connsiteY84" fmla="*/ 420190 h 422552"/>
                <a:gd name="connsiteX85" fmla="*/ 739825 w 746110"/>
                <a:gd name="connsiteY85" fmla="*/ 419133 h 422552"/>
                <a:gd name="connsiteX86" fmla="*/ 744924 w 746110"/>
                <a:gd name="connsiteY86" fmla="*/ 412790 h 422552"/>
                <a:gd name="connsiteX87" fmla="*/ 744924 w 746110"/>
                <a:gd name="connsiteY87" fmla="*/ 412790 h 422552"/>
                <a:gd name="connsiteX88" fmla="*/ 744924 w 746110"/>
                <a:gd name="connsiteY88" fmla="*/ 412603 h 422552"/>
                <a:gd name="connsiteX89" fmla="*/ 746106 w 746110"/>
                <a:gd name="connsiteY89" fmla="*/ 406695 h 422552"/>
                <a:gd name="connsiteX90" fmla="*/ 745670 w 746110"/>
                <a:gd name="connsiteY90" fmla="*/ 404643 h 422552"/>
                <a:gd name="connsiteX91" fmla="*/ 745297 w 746110"/>
                <a:gd name="connsiteY91" fmla="*/ 402591 h 422552"/>
                <a:gd name="connsiteX92" fmla="*/ 741504 w 746110"/>
                <a:gd name="connsiteY92" fmla="*/ 395378 h 422552"/>
                <a:gd name="connsiteX93" fmla="*/ 692377 w 746110"/>
                <a:gd name="connsiteY93" fmla="*/ 345380 h 422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110" h="422552">
                  <a:moveTo>
                    <a:pt x="661347" y="70270"/>
                  </a:moveTo>
                  <a:lnTo>
                    <a:pt x="661347" y="351972"/>
                  </a:lnTo>
                  <a:cubicBezTo>
                    <a:pt x="661347" y="356201"/>
                    <a:pt x="663026" y="360243"/>
                    <a:pt x="665948" y="363228"/>
                  </a:cubicBezTo>
                  <a:lnTo>
                    <a:pt x="692937" y="390714"/>
                  </a:lnTo>
                  <a:lnTo>
                    <a:pt x="583925" y="390714"/>
                  </a:lnTo>
                  <a:lnTo>
                    <a:pt x="610914" y="363228"/>
                  </a:lnTo>
                  <a:cubicBezTo>
                    <a:pt x="613837" y="360243"/>
                    <a:pt x="615516" y="356201"/>
                    <a:pt x="615516" y="351972"/>
                  </a:cubicBezTo>
                  <a:lnTo>
                    <a:pt x="615516" y="70270"/>
                  </a:lnTo>
                  <a:cubicBezTo>
                    <a:pt x="615516" y="66041"/>
                    <a:pt x="613899" y="61999"/>
                    <a:pt x="610914" y="59014"/>
                  </a:cubicBezTo>
                  <a:lnTo>
                    <a:pt x="584236" y="31839"/>
                  </a:lnTo>
                  <a:lnTo>
                    <a:pt x="692626" y="31839"/>
                  </a:lnTo>
                  <a:lnTo>
                    <a:pt x="665948" y="59014"/>
                  </a:lnTo>
                  <a:cubicBezTo>
                    <a:pt x="663026" y="61999"/>
                    <a:pt x="661347" y="66041"/>
                    <a:pt x="661347" y="70270"/>
                  </a:cubicBezTo>
                  <a:moveTo>
                    <a:pt x="427839" y="390714"/>
                  </a:moveTo>
                  <a:lnTo>
                    <a:pt x="318827" y="390714"/>
                  </a:lnTo>
                  <a:lnTo>
                    <a:pt x="345816" y="363228"/>
                  </a:lnTo>
                  <a:cubicBezTo>
                    <a:pt x="348738" y="360243"/>
                    <a:pt x="350417" y="356201"/>
                    <a:pt x="350417" y="351972"/>
                  </a:cubicBezTo>
                  <a:lnTo>
                    <a:pt x="350417" y="70270"/>
                  </a:lnTo>
                  <a:cubicBezTo>
                    <a:pt x="350417" y="66041"/>
                    <a:pt x="348800" y="61999"/>
                    <a:pt x="345816" y="59014"/>
                  </a:cubicBezTo>
                  <a:lnTo>
                    <a:pt x="319138" y="31839"/>
                  </a:lnTo>
                  <a:lnTo>
                    <a:pt x="427528" y="31839"/>
                  </a:lnTo>
                  <a:lnTo>
                    <a:pt x="400850" y="59014"/>
                  </a:lnTo>
                  <a:cubicBezTo>
                    <a:pt x="397927" y="61999"/>
                    <a:pt x="396248" y="66041"/>
                    <a:pt x="396248" y="70270"/>
                  </a:cubicBezTo>
                  <a:lnTo>
                    <a:pt x="396248" y="351972"/>
                  </a:lnTo>
                  <a:cubicBezTo>
                    <a:pt x="396248" y="356201"/>
                    <a:pt x="397927" y="360243"/>
                    <a:pt x="400850" y="363228"/>
                  </a:cubicBezTo>
                  <a:lnTo>
                    <a:pt x="427839" y="390714"/>
                  </a:lnTo>
                  <a:close/>
                  <a:moveTo>
                    <a:pt x="162740" y="390714"/>
                  </a:moveTo>
                  <a:lnTo>
                    <a:pt x="53729" y="390714"/>
                  </a:lnTo>
                  <a:lnTo>
                    <a:pt x="80717" y="363228"/>
                  </a:lnTo>
                  <a:cubicBezTo>
                    <a:pt x="83640" y="360243"/>
                    <a:pt x="85319" y="356201"/>
                    <a:pt x="85319" y="351972"/>
                  </a:cubicBezTo>
                  <a:lnTo>
                    <a:pt x="85319" y="70270"/>
                  </a:lnTo>
                  <a:cubicBezTo>
                    <a:pt x="85319" y="66041"/>
                    <a:pt x="83640" y="61999"/>
                    <a:pt x="80717" y="59014"/>
                  </a:cubicBezTo>
                  <a:lnTo>
                    <a:pt x="54040" y="31839"/>
                  </a:lnTo>
                  <a:lnTo>
                    <a:pt x="162429" y="31839"/>
                  </a:lnTo>
                  <a:lnTo>
                    <a:pt x="135752" y="59014"/>
                  </a:lnTo>
                  <a:cubicBezTo>
                    <a:pt x="132829" y="61999"/>
                    <a:pt x="131150" y="66041"/>
                    <a:pt x="131150" y="70270"/>
                  </a:cubicBezTo>
                  <a:lnTo>
                    <a:pt x="131150" y="351972"/>
                  </a:lnTo>
                  <a:cubicBezTo>
                    <a:pt x="131150" y="356201"/>
                    <a:pt x="132829" y="360243"/>
                    <a:pt x="135752" y="363228"/>
                  </a:cubicBezTo>
                  <a:lnTo>
                    <a:pt x="162740" y="390714"/>
                  </a:lnTo>
                  <a:close/>
                  <a:moveTo>
                    <a:pt x="692688" y="345380"/>
                  </a:moveTo>
                  <a:lnTo>
                    <a:pt x="692688" y="76862"/>
                  </a:lnTo>
                  <a:lnTo>
                    <a:pt x="741504" y="27175"/>
                  </a:lnTo>
                  <a:cubicBezTo>
                    <a:pt x="745981" y="22636"/>
                    <a:pt x="747350" y="15795"/>
                    <a:pt x="744924" y="9825"/>
                  </a:cubicBezTo>
                  <a:cubicBezTo>
                    <a:pt x="742499" y="3856"/>
                    <a:pt x="736778" y="0"/>
                    <a:pt x="730435" y="0"/>
                  </a:cubicBezTo>
                  <a:lnTo>
                    <a:pt x="546427" y="0"/>
                  </a:lnTo>
                  <a:cubicBezTo>
                    <a:pt x="540084" y="0"/>
                    <a:pt x="534363" y="3856"/>
                    <a:pt x="531938" y="9825"/>
                  </a:cubicBezTo>
                  <a:cubicBezTo>
                    <a:pt x="529513" y="15795"/>
                    <a:pt x="530881" y="22636"/>
                    <a:pt x="535358" y="27175"/>
                  </a:cubicBezTo>
                  <a:lnTo>
                    <a:pt x="584174" y="76862"/>
                  </a:lnTo>
                  <a:lnTo>
                    <a:pt x="584174" y="345380"/>
                  </a:lnTo>
                  <a:lnTo>
                    <a:pt x="539587" y="390714"/>
                  </a:lnTo>
                  <a:lnTo>
                    <a:pt x="472115" y="390714"/>
                  </a:lnTo>
                  <a:lnTo>
                    <a:pt x="427528" y="345380"/>
                  </a:lnTo>
                  <a:lnTo>
                    <a:pt x="427528" y="76862"/>
                  </a:lnTo>
                  <a:lnTo>
                    <a:pt x="476344" y="27175"/>
                  </a:lnTo>
                  <a:cubicBezTo>
                    <a:pt x="480821" y="22636"/>
                    <a:pt x="482189" y="15795"/>
                    <a:pt x="479764" y="9825"/>
                  </a:cubicBezTo>
                  <a:cubicBezTo>
                    <a:pt x="477339" y="3856"/>
                    <a:pt x="471617" y="0"/>
                    <a:pt x="465275" y="0"/>
                  </a:cubicBezTo>
                  <a:lnTo>
                    <a:pt x="281267" y="0"/>
                  </a:lnTo>
                  <a:cubicBezTo>
                    <a:pt x="274924" y="0"/>
                    <a:pt x="269203" y="3856"/>
                    <a:pt x="266777" y="9825"/>
                  </a:cubicBezTo>
                  <a:cubicBezTo>
                    <a:pt x="264352" y="15795"/>
                    <a:pt x="265720" y="22636"/>
                    <a:pt x="270198" y="27175"/>
                  </a:cubicBezTo>
                  <a:lnTo>
                    <a:pt x="319013" y="76862"/>
                  </a:lnTo>
                  <a:lnTo>
                    <a:pt x="319013" y="345380"/>
                  </a:lnTo>
                  <a:lnTo>
                    <a:pt x="274426" y="390714"/>
                  </a:lnTo>
                  <a:lnTo>
                    <a:pt x="206892" y="390714"/>
                  </a:lnTo>
                  <a:lnTo>
                    <a:pt x="162305" y="345380"/>
                  </a:lnTo>
                  <a:lnTo>
                    <a:pt x="162305" y="76862"/>
                  </a:lnTo>
                  <a:lnTo>
                    <a:pt x="211121" y="27175"/>
                  </a:lnTo>
                  <a:cubicBezTo>
                    <a:pt x="215598" y="22636"/>
                    <a:pt x="216966" y="15795"/>
                    <a:pt x="214541" y="9825"/>
                  </a:cubicBezTo>
                  <a:cubicBezTo>
                    <a:pt x="212116" y="3856"/>
                    <a:pt x="206395" y="0"/>
                    <a:pt x="200052" y="0"/>
                  </a:cubicBezTo>
                  <a:lnTo>
                    <a:pt x="16044" y="0"/>
                  </a:lnTo>
                  <a:cubicBezTo>
                    <a:pt x="9701" y="0"/>
                    <a:pt x="3980" y="3856"/>
                    <a:pt x="1555" y="9825"/>
                  </a:cubicBezTo>
                  <a:cubicBezTo>
                    <a:pt x="-871" y="15795"/>
                    <a:pt x="497" y="22636"/>
                    <a:pt x="4975" y="27175"/>
                  </a:cubicBezTo>
                  <a:lnTo>
                    <a:pt x="53791" y="76862"/>
                  </a:lnTo>
                  <a:lnTo>
                    <a:pt x="53791" y="345380"/>
                  </a:lnTo>
                  <a:lnTo>
                    <a:pt x="4602" y="395378"/>
                  </a:lnTo>
                  <a:cubicBezTo>
                    <a:pt x="2736" y="397305"/>
                    <a:pt x="1555" y="399855"/>
                    <a:pt x="808" y="402591"/>
                  </a:cubicBezTo>
                  <a:cubicBezTo>
                    <a:pt x="622" y="403275"/>
                    <a:pt x="497" y="403897"/>
                    <a:pt x="435" y="404643"/>
                  </a:cubicBezTo>
                  <a:cubicBezTo>
                    <a:pt x="373" y="405327"/>
                    <a:pt x="0" y="405949"/>
                    <a:pt x="0" y="406695"/>
                  </a:cubicBezTo>
                  <a:cubicBezTo>
                    <a:pt x="0" y="408810"/>
                    <a:pt x="435" y="410800"/>
                    <a:pt x="1182" y="412603"/>
                  </a:cubicBezTo>
                  <a:cubicBezTo>
                    <a:pt x="1182" y="412603"/>
                    <a:pt x="1182" y="412727"/>
                    <a:pt x="1182" y="412790"/>
                  </a:cubicBezTo>
                  <a:cubicBezTo>
                    <a:pt x="1182" y="412790"/>
                    <a:pt x="1182" y="412790"/>
                    <a:pt x="1182" y="412790"/>
                  </a:cubicBezTo>
                  <a:cubicBezTo>
                    <a:pt x="2239" y="415401"/>
                    <a:pt x="4104" y="417454"/>
                    <a:pt x="6281" y="419133"/>
                  </a:cubicBezTo>
                  <a:cubicBezTo>
                    <a:pt x="6778" y="419568"/>
                    <a:pt x="7276" y="419879"/>
                    <a:pt x="7835" y="420190"/>
                  </a:cubicBezTo>
                  <a:cubicBezTo>
                    <a:pt x="10136" y="421558"/>
                    <a:pt x="12686" y="422553"/>
                    <a:pt x="15609" y="422553"/>
                  </a:cubicBezTo>
                  <a:lnTo>
                    <a:pt x="730497" y="422553"/>
                  </a:lnTo>
                  <a:cubicBezTo>
                    <a:pt x="733420" y="422553"/>
                    <a:pt x="735907" y="421558"/>
                    <a:pt x="738270" y="420190"/>
                  </a:cubicBezTo>
                  <a:cubicBezTo>
                    <a:pt x="738830" y="419879"/>
                    <a:pt x="739328" y="419506"/>
                    <a:pt x="739825" y="419133"/>
                  </a:cubicBezTo>
                  <a:cubicBezTo>
                    <a:pt x="742002" y="417454"/>
                    <a:pt x="743867" y="415401"/>
                    <a:pt x="744924" y="412790"/>
                  </a:cubicBezTo>
                  <a:cubicBezTo>
                    <a:pt x="744924" y="412790"/>
                    <a:pt x="744924" y="412790"/>
                    <a:pt x="744924" y="412790"/>
                  </a:cubicBezTo>
                  <a:cubicBezTo>
                    <a:pt x="744924" y="412790"/>
                    <a:pt x="744924" y="412665"/>
                    <a:pt x="744924" y="412603"/>
                  </a:cubicBezTo>
                  <a:cubicBezTo>
                    <a:pt x="745670" y="410800"/>
                    <a:pt x="746106" y="408810"/>
                    <a:pt x="746106" y="406695"/>
                  </a:cubicBezTo>
                  <a:cubicBezTo>
                    <a:pt x="746106" y="405949"/>
                    <a:pt x="745795" y="405390"/>
                    <a:pt x="745670" y="404643"/>
                  </a:cubicBezTo>
                  <a:cubicBezTo>
                    <a:pt x="745608" y="403897"/>
                    <a:pt x="745484" y="403337"/>
                    <a:pt x="745297" y="402591"/>
                  </a:cubicBezTo>
                  <a:cubicBezTo>
                    <a:pt x="744551" y="399855"/>
                    <a:pt x="743432" y="397368"/>
                    <a:pt x="741504" y="395378"/>
                  </a:cubicBezTo>
                  <a:lnTo>
                    <a:pt x="692377" y="345380"/>
                  </a:lnTo>
                  <a:close/>
                </a:path>
              </a:pathLst>
            </a:custGeom>
            <a:solidFill>
              <a:srgbClr val="A9DCF2"/>
            </a:solidFill>
            <a:ln w="61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384" name="Forme libre 383">
              <a:extLst>
                <a:ext uri="{FF2B5EF4-FFF2-40B4-BE49-F238E27FC236}">
                  <a16:creationId xmlns:a16="http://schemas.microsoft.com/office/drawing/2014/main" id="{5678439B-CA78-FD4D-9125-2CE92D8F162D}"/>
                </a:ext>
              </a:extLst>
            </p:cNvPr>
            <p:cNvSpPr/>
            <p:nvPr/>
          </p:nvSpPr>
          <p:spPr>
            <a:xfrm>
              <a:off x="7608952" y="4856144"/>
              <a:ext cx="872094" cy="271270"/>
            </a:xfrm>
            <a:custGeom>
              <a:avLst/>
              <a:gdLst>
                <a:gd name="connsiteX0" fmla="*/ 31279 w 872094"/>
                <a:gd name="connsiteY0" fmla="*/ 214121 h 271270"/>
                <a:gd name="connsiteX1" fmla="*/ 840753 w 872094"/>
                <a:gd name="connsiteY1" fmla="*/ 214121 h 271270"/>
                <a:gd name="connsiteX2" fmla="*/ 840753 w 872094"/>
                <a:gd name="connsiteY2" fmla="*/ 239431 h 271270"/>
                <a:gd name="connsiteX3" fmla="*/ 31279 w 872094"/>
                <a:gd name="connsiteY3" fmla="*/ 239431 h 271270"/>
                <a:gd name="connsiteX4" fmla="*/ 31279 w 872094"/>
                <a:gd name="connsiteY4" fmla="*/ 214121 h 271270"/>
                <a:gd name="connsiteX5" fmla="*/ 435985 w 872094"/>
                <a:gd name="connsiteY5" fmla="*/ 33223 h 271270"/>
                <a:gd name="connsiteX6" fmla="*/ 779686 w 872094"/>
                <a:gd name="connsiteY6" fmla="*/ 182282 h 271270"/>
                <a:gd name="connsiteX7" fmla="*/ 92284 w 872094"/>
                <a:gd name="connsiteY7" fmla="*/ 182282 h 271270"/>
                <a:gd name="connsiteX8" fmla="*/ 435985 w 872094"/>
                <a:gd name="connsiteY8" fmla="*/ 33223 h 271270"/>
                <a:gd name="connsiteX9" fmla="*/ 871970 w 872094"/>
                <a:gd name="connsiteY9" fmla="*/ 197456 h 271270"/>
                <a:gd name="connsiteX10" fmla="*/ 871783 w 872094"/>
                <a:gd name="connsiteY10" fmla="*/ 195341 h 271270"/>
                <a:gd name="connsiteX11" fmla="*/ 871535 w 872094"/>
                <a:gd name="connsiteY11" fmla="*/ 194222 h 271270"/>
                <a:gd name="connsiteX12" fmla="*/ 871037 w 872094"/>
                <a:gd name="connsiteY12" fmla="*/ 192543 h 271270"/>
                <a:gd name="connsiteX13" fmla="*/ 870602 w 872094"/>
                <a:gd name="connsiteY13" fmla="*/ 191424 h 271270"/>
                <a:gd name="connsiteX14" fmla="*/ 869793 w 872094"/>
                <a:gd name="connsiteY14" fmla="*/ 189869 h 271270"/>
                <a:gd name="connsiteX15" fmla="*/ 869172 w 872094"/>
                <a:gd name="connsiteY15" fmla="*/ 188936 h 271270"/>
                <a:gd name="connsiteX16" fmla="*/ 867990 w 872094"/>
                <a:gd name="connsiteY16" fmla="*/ 187506 h 271270"/>
                <a:gd name="connsiteX17" fmla="*/ 867306 w 872094"/>
                <a:gd name="connsiteY17" fmla="*/ 186760 h 271270"/>
                <a:gd name="connsiteX18" fmla="*/ 865689 w 872094"/>
                <a:gd name="connsiteY18" fmla="*/ 185392 h 271270"/>
                <a:gd name="connsiteX19" fmla="*/ 865067 w 872094"/>
                <a:gd name="connsiteY19" fmla="*/ 184894 h 271270"/>
                <a:gd name="connsiteX20" fmla="*/ 862518 w 872094"/>
                <a:gd name="connsiteY20" fmla="*/ 183526 h 271270"/>
                <a:gd name="connsiteX21" fmla="*/ 862518 w 872094"/>
                <a:gd name="connsiteY21" fmla="*/ 183526 h 271270"/>
                <a:gd name="connsiteX22" fmla="*/ 862456 w 872094"/>
                <a:gd name="connsiteY22" fmla="*/ 183526 h 271270"/>
                <a:gd name="connsiteX23" fmla="*/ 442141 w 872094"/>
                <a:gd name="connsiteY23" fmla="*/ 1259 h 271270"/>
                <a:gd name="connsiteX24" fmla="*/ 429891 w 872094"/>
                <a:gd name="connsiteY24" fmla="*/ 1259 h 271270"/>
                <a:gd name="connsiteX25" fmla="*/ 9577 w 872094"/>
                <a:gd name="connsiteY25" fmla="*/ 183526 h 271270"/>
                <a:gd name="connsiteX26" fmla="*/ 9514 w 872094"/>
                <a:gd name="connsiteY26" fmla="*/ 183526 h 271270"/>
                <a:gd name="connsiteX27" fmla="*/ 9514 w 872094"/>
                <a:gd name="connsiteY27" fmla="*/ 183526 h 271270"/>
                <a:gd name="connsiteX28" fmla="*/ 7027 w 872094"/>
                <a:gd name="connsiteY28" fmla="*/ 184956 h 271270"/>
                <a:gd name="connsiteX29" fmla="*/ 6405 w 872094"/>
                <a:gd name="connsiteY29" fmla="*/ 185454 h 271270"/>
                <a:gd name="connsiteX30" fmla="*/ 4788 w 872094"/>
                <a:gd name="connsiteY30" fmla="*/ 186822 h 271270"/>
                <a:gd name="connsiteX31" fmla="*/ 4104 w 872094"/>
                <a:gd name="connsiteY31" fmla="*/ 187568 h 271270"/>
                <a:gd name="connsiteX32" fmla="*/ 2923 w 872094"/>
                <a:gd name="connsiteY32" fmla="*/ 188998 h 271270"/>
                <a:gd name="connsiteX33" fmla="*/ 2301 w 872094"/>
                <a:gd name="connsiteY33" fmla="*/ 189931 h 271270"/>
                <a:gd name="connsiteX34" fmla="*/ 1492 w 872094"/>
                <a:gd name="connsiteY34" fmla="*/ 191486 h 271270"/>
                <a:gd name="connsiteX35" fmla="*/ 995 w 872094"/>
                <a:gd name="connsiteY35" fmla="*/ 192605 h 271270"/>
                <a:gd name="connsiteX36" fmla="*/ 497 w 872094"/>
                <a:gd name="connsiteY36" fmla="*/ 194284 h 271270"/>
                <a:gd name="connsiteX37" fmla="*/ 249 w 872094"/>
                <a:gd name="connsiteY37" fmla="*/ 195403 h 271270"/>
                <a:gd name="connsiteX38" fmla="*/ 62 w 872094"/>
                <a:gd name="connsiteY38" fmla="*/ 197518 h 271270"/>
                <a:gd name="connsiteX39" fmla="*/ 0 w 872094"/>
                <a:gd name="connsiteY39" fmla="*/ 198202 h 271270"/>
                <a:gd name="connsiteX40" fmla="*/ 0 w 872094"/>
                <a:gd name="connsiteY40" fmla="*/ 255351 h 271270"/>
                <a:gd name="connsiteX41" fmla="*/ 15671 w 872094"/>
                <a:gd name="connsiteY41" fmla="*/ 271270 h 271270"/>
                <a:gd name="connsiteX42" fmla="*/ 856424 w 872094"/>
                <a:gd name="connsiteY42" fmla="*/ 271270 h 271270"/>
                <a:gd name="connsiteX43" fmla="*/ 872094 w 872094"/>
                <a:gd name="connsiteY43" fmla="*/ 255351 h 271270"/>
                <a:gd name="connsiteX44" fmla="*/ 872094 w 872094"/>
                <a:gd name="connsiteY44" fmla="*/ 198202 h 271270"/>
                <a:gd name="connsiteX45" fmla="*/ 872032 w 872094"/>
                <a:gd name="connsiteY45" fmla="*/ 197518 h 27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72094" h="271270">
                  <a:moveTo>
                    <a:pt x="31279" y="214121"/>
                  </a:moveTo>
                  <a:lnTo>
                    <a:pt x="840753" y="214121"/>
                  </a:lnTo>
                  <a:lnTo>
                    <a:pt x="840753" y="239431"/>
                  </a:lnTo>
                  <a:lnTo>
                    <a:pt x="31279" y="239431"/>
                  </a:lnTo>
                  <a:lnTo>
                    <a:pt x="31279" y="214121"/>
                  </a:lnTo>
                  <a:close/>
                  <a:moveTo>
                    <a:pt x="435985" y="33223"/>
                  </a:moveTo>
                  <a:lnTo>
                    <a:pt x="779686" y="182282"/>
                  </a:lnTo>
                  <a:lnTo>
                    <a:pt x="92284" y="182282"/>
                  </a:lnTo>
                  <a:lnTo>
                    <a:pt x="435985" y="33223"/>
                  </a:lnTo>
                  <a:close/>
                  <a:moveTo>
                    <a:pt x="871970" y="197456"/>
                  </a:moveTo>
                  <a:cubicBezTo>
                    <a:pt x="871970" y="196709"/>
                    <a:pt x="871908" y="196025"/>
                    <a:pt x="871783" y="195341"/>
                  </a:cubicBezTo>
                  <a:cubicBezTo>
                    <a:pt x="871783" y="194968"/>
                    <a:pt x="871597" y="194595"/>
                    <a:pt x="871535" y="194222"/>
                  </a:cubicBezTo>
                  <a:cubicBezTo>
                    <a:pt x="871410" y="193662"/>
                    <a:pt x="871224" y="193103"/>
                    <a:pt x="871037" y="192543"/>
                  </a:cubicBezTo>
                  <a:cubicBezTo>
                    <a:pt x="870913" y="192170"/>
                    <a:pt x="870726" y="191797"/>
                    <a:pt x="870602" y="191424"/>
                  </a:cubicBezTo>
                  <a:cubicBezTo>
                    <a:pt x="870353" y="190926"/>
                    <a:pt x="870104" y="190429"/>
                    <a:pt x="869793" y="189869"/>
                  </a:cubicBezTo>
                  <a:cubicBezTo>
                    <a:pt x="869607" y="189558"/>
                    <a:pt x="869420" y="189247"/>
                    <a:pt x="869172" y="188936"/>
                  </a:cubicBezTo>
                  <a:cubicBezTo>
                    <a:pt x="868798" y="188439"/>
                    <a:pt x="868425" y="187941"/>
                    <a:pt x="867990" y="187506"/>
                  </a:cubicBezTo>
                  <a:cubicBezTo>
                    <a:pt x="867804" y="187257"/>
                    <a:pt x="867555" y="187008"/>
                    <a:pt x="867306" y="186760"/>
                  </a:cubicBezTo>
                  <a:cubicBezTo>
                    <a:pt x="866809" y="186262"/>
                    <a:pt x="866249" y="185827"/>
                    <a:pt x="865689" y="185392"/>
                  </a:cubicBezTo>
                  <a:cubicBezTo>
                    <a:pt x="865503" y="185267"/>
                    <a:pt x="865316" y="185081"/>
                    <a:pt x="865067" y="184894"/>
                  </a:cubicBezTo>
                  <a:cubicBezTo>
                    <a:pt x="864259" y="184397"/>
                    <a:pt x="863450" y="183899"/>
                    <a:pt x="862518" y="183526"/>
                  </a:cubicBezTo>
                  <a:lnTo>
                    <a:pt x="862518" y="183526"/>
                  </a:lnTo>
                  <a:cubicBezTo>
                    <a:pt x="862518" y="183526"/>
                    <a:pt x="862518" y="183526"/>
                    <a:pt x="862456" y="183526"/>
                  </a:cubicBezTo>
                  <a:lnTo>
                    <a:pt x="442141" y="1259"/>
                  </a:lnTo>
                  <a:cubicBezTo>
                    <a:pt x="438224" y="-420"/>
                    <a:pt x="433808" y="-420"/>
                    <a:pt x="429891" y="1259"/>
                  </a:cubicBezTo>
                  <a:lnTo>
                    <a:pt x="9577" y="183526"/>
                  </a:lnTo>
                  <a:cubicBezTo>
                    <a:pt x="9577" y="183526"/>
                    <a:pt x="9577" y="183526"/>
                    <a:pt x="9514" y="183526"/>
                  </a:cubicBezTo>
                  <a:lnTo>
                    <a:pt x="9514" y="183526"/>
                  </a:lnTo>
                  <a:cubicBezTo>
                    <a:pt x="8644" y="183899"/>
                    <a:pt x="7773" y="184397"/>
                    <a:pt x="7027" y="184956"/>
                  </a:cubicBezTo>
                  <a:cubicBezTo>
                    <a:pt x="6778" y="185081"/>
                    <a:pt x="6592" y="185267"/>
                    <a:pt x="6405" y="185454"/>
                  </a:cubicBezTo>
                  <a:cubicBezTo>
                    <a:pt x="5845" y="185889"/>
                    <a:pt x="5286" y="186324"/>
                    <a:pt x="4788" y="186822"/>
                  </a:cubicBezTo>
                  <a:cubicBezTo>
                    <a:pt x="4540" y="187071"/>
                    <a:pt x="4353" y="187319"/>
                    <a:pt x="4104" y="187568"/>
                  </a:cubicBezTo>
                  <a:cubicBezTo>
                    <a:pt x="3669" y="188066"/>
                    <a:pt x="3296" y="188501"/>
                    <a:pt x="2923" y="188998"/>
                  </a:cubicBezTo>
                  <a:cubicBezTo>
                    <a:pt x="2674" y="189309"/>
                    <a:pt x="2487" y="189620"/>
                    <a:pt x="2301" y="189931"/>
                  </a:cubicBezTo>
                  <a:cubicBezTo>
                    <a:pt x="1990" y="190429"/>
                    <a:pt x="1741" y="190926"/>
                    <a:pt x="1492" y="191486"/>
                  </a:cubicBezTo>
                  <a:cubicBezTo>
                    <a:pt x="1306" y="191859"/>
                    <a:pt x="1182" y="192232"/>
                    <a:pt x="995" y="192605"/>
                  </a:cubicBezTo>
                  <a:cubicBezTo>
                    <a:pt x="808" y="193165"/>
                    <a:pt x="622" y="193724"/>
                    <a:pt x="497" y="194284"/>
                  </a:cubicBezTo>
                  <a:cubicBezTo>
                    <a:pt x="435" y="194657"/>
                    <a:pt x="311" y="195030"/>
                    <a:pt x="249" y="195403"/>
                  </a:cubicBezTo>
                  <a:cubicBezTo>
                    <a:pt x="124" y="196088"/>
                    <a:pt x="62" y="196834"/>
                    <a:pt x="62" y="197518"/>
                  </a:cubicBezTo>
                  <a:cubicBezTo>
                    <a:pt x="62" y="197767"/>
                    <a:pt x="0" y="197953"/>
                    <a:pt x="0" y="198202"/>
                  </a:cubicBezTo>
                  <a:lnTo>
                    <a:pt x="0" y="255351"/>
                  </a:lnTo>
                  <a:cubicBezTo>
                    <a:pt x="0" y="264119"/>
                    <a:pt x="7027" y="271270"/>
                    <a:pt x="15671" y="271270"/>
                  </a:cubicBezTo>
                  <a:lnTo>
                    <a:pt x="856424" y="271270"/>
                  </a:lnTo>
                  <a:cubicBezTo>
                    <a:pt x="865067" y="271270"/>
                    <a:pt x="872094" y="264119"/>
                    <a:pt x="872094" y="255351"/>
                  </a:cubicBezTo>
                  <a:lnTo>
                    <a:pt x="872094" y="198202"/>
                  </a:lnTo>
                  <a:cubicBezTo>
                    <a:pt x="872094" y="198202"/>
                    <a:pt x="872094" y="197704"/>
                    <a:pt x="872032" y="197518"/>
                  </a:cubicBezTo>
                </a:path>
              </a:pathLst>
            </a:custGeom>
            <a:solidFill>
              <a:srgbClr val="0BBBEF"/>
            </a:solidFill>
            <a:ln w="61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85" name="Graphique 2">
            <a:extLst>
              <a:ext uri="{FF2B5EF4-FFF2-40B4-BE49-F238E27FC236}">
                <a16:creationId xmlns:a16="http://schemas.microsoft.com/office/drawing/2014/main" id="{5D3AD32F-B4B0-E740-B335-E895E37AA797}"/>
              </a:ext>
            </a:extLst>
          </p:cNvPr>
          <p:cNvGrpSpPr/>
          <p:nvPr/>
        </p:nvGrpSpPr>
        <p:grpSpPr>
          <a:xfrm>
            <a:off x="7614802" y="1341106"/>
            <a:ext cx="1248540" cy="1248540"/>
            <a:chOff x="7614802" y="1341106"/>
            <a:chExt cx="1248540" cy="1248540"/>
          </a:xfrm>
        </p:grpSpPr>
        <p:sp>
          <p:nvSpPr>
            <p:cNvPr id="386" name="Forme libre 385">
              <a:extLst>
                <a:ext uri="{FF2B5EF4-FFF2-40B4-BE49-F238E27FC236}">
                  <a16:creationId xmlns:a16="http://schemas.microsoft.com/office/drawing/2014/main" id="{38C2FED1-88FE-CA42-827D-CBD84DFD82CA}"/>
                </a:ext>
              </a:extLst>
            </p:cNvPr>
            <p:cNvSpPr/>
            <p:nvPr/>
          </p:nvSpPr>
          <p:spPr>
            <a:xfrm>
              <a:off x="8265977" y="1664156"/>
              <a:ext cx="152818" cy="250182"/>
            </a:xfrm>
            <a:custGeom>
              <a:avLst/>
              <a:gdLst>
                <a:gd name="connsiteX0" fmla="*/ 88018 w 152818"/>
                <a:gd name="connsiteY0" fmla="*/ 4928 h 250182"/>
                <a:gd name="connsiteX1" fmla="*/ 85536 w 152818"/>
                <a:gd name="connsiteY1" fmla="*/ 2811 h 250182"/>
                <a:gd name="connsiteX2" fmla="*/ 84222 w 152818"/>
                <a:gd name="connsiteY2" fmla="*/ 2081 h 250182"/>
                <a:gd name="connsiteX3" fmla="*/ 82688 w 152818"/>
                <a:gd name="connsiteY3" fmla="*/ 1278 h 250182"/>
                <a:gd name="connsiteX4" fmla="*/ 81009 w 152818"/>
                <a:gd name="connsiteY4" fmla="*/ 767 h 250182"/>
                <a:gd name="connsiteX5" fmla="*/ 79622 w 152818"/>
                <a:gd name="connsiteY5" fmla="*/ 329 h 250182"/>
                <a:gd name="connsiteX6" fmla="*/ 73270 w 152818"/>
                <a:gd name="connsiteY6" fmla="*/ 329 h 250182"/>
                <a:gd name="connsiteX7" fmla="*/ 71882 w 152818"/>
                <a:gd name="connsiteY7" fmla="*/ 767 h 250182"/>
                <a:gd name="connsiteX8" fmla="*/ 70276 w 152818"/>
                <a:gd name="connsiteY8" fmla="*/ 1278 h 250182"/>
                <a:gd name="connsiteX9" fmla="*/ 68743 w 152818"/>
                <a:gd name="connsiteY9" fmla="*/ 2081 h 250182"/>
                <a:gd name="connsiteX10" fmla="*/ 67501 w 152818"/>
                <a:gd name="connsiteY10" fmla="*/ 2811 h 250182"/>
                <a:gd name="connsiteX11" fmla="*/ 65019 w 152818"/>
                <a:gd name="connsiteY11" fmla="*/ 4928 h 250182"/>
                <a:gd name="connsiteX12" fmla="*/ 4709 w 152818"/>
                <a:gd name="connsiteY12" fmla="*/ 67647 h 250182"/>
                <a:gd name="connsiteX13" fmla="*/ 4709 w 152818"/>
                <a:gd name="connsiteY13" fmla="*/ 91377 h 250182"/>
                <a:gd name="connsiteX14" fmla="*/ 16100 w 152818"/>
                <a:gd name="connsiteY14" fmla="*/ 96269 h 250182"/>
                <a:gd name="connsiteX15" fmla="*/ 27490 w 152818"/>
                <a:gd name="connsiteY15" fmla="*/ 91377 h 250182"/>
                <a:gd name="connsiteX16" fmla="*/ 60273 w 152818"/>
                <a:gd name="connsiteY16" fmla="*/ 57280 h 250182"/>
                <a:gd name="connsiteX17" fmla="*/ 60273 w 152818"/>
                <a:gd name="connsiteY17" fmla="*/ 233389 h 250182"/>
                <a:gd name="connsiteX18" fmla="*/ 76409 w 152818"/>
                <a:gd name="connsiteY18" fmla="*/ 250183 h 250182"/>
                <a:gd name="connsiteX19" fmla="*/ 92545 w 152818"/>
                <a:gd name="connsiteY19" fmla="*/ 233389 h 250182"/>
                <a:gd name="connsiteX20" fmla="*/ 92545 w 152818"/>
                <a:gd name="connsiteY20" fmla="*/ 57280 h 250182"/>
                <a:gd name="connsiteX21" fmla="*/ 125329 w 152818"/>
                <a:gd name="connsiteY21" fmla="*/ 91377 h 250182"/>
                <a:gd name="connsiteX22" fmla="*/ 136719 w 152818"/>
                <a:gd name="connsiteY22" fmla="*/ 96269 h 250182"/>
                <a:gd name="connsiteX23" fmla="*/ 148109 w 152818"/>
                <a:gd name="connsiteY23" fmla="*/ 91377 h 250182"/>
                <a:gd name="connsiteX24" fmla="*/ 148109 w 152818"/>
                <a:gd name="connsiteY24" fmla="*/ 67647 h 250182"/>
                <a:gd name="connsiteX25" fmla="*/ 87799 w 152818"/>
                <a:gd name="connsiteY25" fmla="*/ 4928 h 25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818" h="250182">
                  <a:moveTo>
                    <a:pt x="88018" y="4928"/>
                  </a:moveTo>
                  <a:cubicBezTo>
                    <a:pt x="87288" y="4125"/>
                    <a:pt x="86412" y="3468"/>
                    <a:pt x="85536" y="2811"/>
                  </a:cubicBezTo>
                  <a:cubicBezTo>
                    <a:pt x="85098" y="2519"/>
                    <a:pt x="84660" y="2373"/>
                    <a:pt x="84222" y="2081"/>
                  </a:cubicBezTo>
                  <a:cubicBezTo>
                    <a:pt x="83711" y="1789"/>
                    <a:pt x="83272" y="1497"/>
                    <a:pt x="82688" y="1278"/>
                  </a:cubicBezTo>
                  <a:cubicBezTo>
                    <a:pt x="82177" y="1059"/>
                    <a:pt x="81593" y="913"/>
                    <a:pt x="81009" y="767"/>
                  </a:cubicBezTo>
                  <a:cubicBezTo>
                    <a:pt x="80571" y="621"/>
                    <a:pt x="80133" y="475"/>
                    <a:pt x="79622" y="329"/>
                  </a:cubicBezTo>
                  <a:cubicBezTo>
                    <a:pt x="77577" y="-110"/>
                    <a:pt x="75387" y="-110"/>
                    <a:pt x="73270" y="329"/>
                  </a:cubicBezTo>
                  <a:cubicBezTo>
                    <a:pt x="72832" y="402"/>
                    <a:pt x="72393" y="621"/>
                    <a:pt x="71882" y="767"/>
                  </a:cubicBezTo>
                  <a:cubicBezTo>
                    <a:pt x="71298" y="913"/>
                    <a:pt x="70787" y="1059"/>
                    <a:pt x="70276" y="1278"/>
                  </a:cubicBezTo>
                  <a:cubicBezTo>
                    <a:pt x="69765" y="1497"/>
                    <a:pt x="69254" y="1862"/>
                    <a:pt x="68743" y="2081"/>
                  </a:cubicBezTo>
                  <a:cubicBezTo>
                    <a:pt x="68305" y="2300"/>
                    <a:pt x="67867" y="2519"/>
                    <a:pt x="67501" y="2811"/>
                  </a:cubicBezTo>
                  <a:cubicBezTo>
                    <a:pt x="66625" y="3468"/>
                    <a:pt x="65749" y="4125"/>
                    <a:pt x="65019" y="4928"/>
                  </a:cubicBezTo>
                  <a:lnTo>
                    <a:pt x="4709" y="67647"/>
                  </a:lnTo>
                  <a:cubicBezTo>
                    <a:pt x="-1570" y="74219"/>
                    <a:pt x="-1570" y="84806"/>
                    <a:pt x="4709" y="91377"/>
                  </a:cubicBezTo>
                  <a:cubicBezTo>
                    <a:pt x="7849" y="94663"/>
                    <a:pt x="12011" y="96269"/>
                    <a:pt x="16100" y="96269"/>
                  </a:cubicBezTo>
                  <a:cubicBezTo>
                    <a:pt x="20188" y="96269"/>
                    <a:pt x="24350" y="94663"/>
                    <a:pt x="27490" y="91377"/>
                  </a:cubicBezTo>
                  <a:lnTo>
                    <a:pt x="60273" y="57280"/>
                  </a:lnTo>
                  <a:lnTo>
                    <a:pt x="60273" y="233389"/>
                  </a:lnTo>
                  <a:cubicBezTo>
                    <a:pt x="60273" y="242662"/>
                    <a:pt x="67501" y="250183"/>
                    <a:pt x="76409" y="250183"/>
                  </a:cubicBezTo>
                  <a:cubicBezTo>
                    <a:pt x="85317" y="250183"/>
                    <a:pt x="92545" y="242662"/>
                    <a:pt x="92545" y="233389"/>
                  </a:cubicBezTo>
                  <a:lnTo>
                    <a:pt x="92545" y="57280"/>
                  </a:lnTo>
                  <a:lnTo>
                    <a:pt x="125329" y="91377"/>
                  </a:lnTo>
                  <a:cubicBezTo>
                    <a:pt x="128468" y="94663"/>
                    <a:pt x="132630" y="96269"/>
                    <a:pt x="136719" y="96269"/>
                  </a:cubicBezTo>
                  <a:cubicBezTo>
                    <a:pt x="140808" y="96269"/>
                    <a:pt x="144969" y="94663"/>
                    <a:pt x="148109" y="91377"/>
                  </a:cubicBezTo>
                  <a:cubicBezTo>
                    <a:pt x="154388" y="84806"/>
                    <a:pt x="154388" y="74219"/>
                    <a:pt x="148109" y="67647"/>
                  </a:cubicBezTo>
                  <a:lnTo>
                    <a:pt x="87799" y="4928"/>
                  </a:lnTo>
                  <a:close/>
                </a:path>
              </a:pathLst>
            </a:custGeom>
            <a:solidFill>
              <a:srgbClr val="000000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7" name="Forme libre 386">
              <a:extLst>
                <a:ext uri="{FF2B5EF4-FFF2-40B4-BE49-F238E27FC236}">
                  <a16:creationId xmlns:a16="http://schemas.microsoft.com/office/drawing/2014/main" id="{4F3B62C7-FDE9-394F-90A9-866EC135243D}"/>
                </a:ext>
              </a:extLst>
            </p:cNvPr>
            <p:cNvSpPr/>
            <p:nvPr/>
          </p:nvSpPr>
          <p:spPr>
            <a:xfrm>
              <a:off x="8444277" y="2176934"/>
              <a:ext cx="179431" cy="186733"/>
            </a:xfrm>
            <a:custGeom>
              <a:avLst/>
              <a:gdLst>
                <a:gd name="connsiteX0" fmla="*/ 163442 w 179431"/>
                <a:gd name="connsiteY0" fmla="*/ 64435 h 186733"/>
                <a:gd name="connsiteX1" fmla="*/ 147306 w 179431"/>
                <a:gd name="connsiteY1" fmla="*/ 81228 h 186733"/>
                <a:gd name="connsiteX2" fmla="*/ 147306 w 179431"/>
                <a:gd name="connsiteY2" fmla="*/ 129490 h 186733"/>
                <a:gd name="connsiteX3" fmla="*/ 27563 w 179431"/>
                <a:gd name="connsiteY3" fmla="*/ 4928 h 186733"/>
                <a:gd name="connsiteX4" fmla="*/ 4709 w 179431"/>
                <a:gd name="connsiteY4" fmla="*/ 4928 h 186733"/>
                <a:gd name="connsiteX5" fmla="*/ 4709 w 179431"/>
                <a:gd name="connsiteY5" fmla="*/ 28658 h 186733"/>
                <a:gd name="connsiteX6" fmla="*/ 124452 w 179431"/>
                <a:gd name="connsiteY6" fmla="*/ 153147 h 186733"/>
                <a:gd name="connsiteX7" fmla="*/ 78089 w 179431"/>
                <a:gd name="connsiteY7" fmla="*/ 153147 h 186733"/>
                <a:gd name="connsiteX8" fmla="*/ 61952 w 179431"/>
                <a:gd name="connsiteY8" fmla="*/ 169940 h 186733"/>
                <a:gd name="connsiteX9" fmla="*/ 78089 w 179431"/>
                <a:gd name="connsiteY9" fmla="*/ 186733 h 186733"/>
                <a:gd name="connsiteX10" fmla="*/ 163369 w 179431"/>
                <a:gd name="connsiteY10" fmla="*/ 186733 h 186733"/>
                <a:gd name="connsiteX11" fmla="*/ 166509 w 179431"/>
                <a:gd name="connsiteY11" fmla="*/ 186368 h 186733"/>
                <a:gd name="connsiteX12" fmla="*/ 167896 w 179431"/>
                <a:gd name="connsiteY12" fmla="*/ 185930 h 186733"/>
                <a:gd name="connsiteX13" fmla="*/ 169502 w 179431"/>
                <a:gd name="connsiteY13" fmla="*/ 185419 h 186733"/>
                <a:gd name="connsiteX14" fmla="*/ 171108 w 179431"/>
                <a:gd name="connsiteY14" fmla="*/ 184543 h 186733"/>
                <a:gd name="connsiteX15" fmla="*/ 172277 w 179431"/>
                <a:gd name="connsiteY15" fmla="*/ 183886 h 186733"/>
                <a:gd name="connsiteX16" fmla="*/ 176730 w 179431"/>
                <a:gd name="connsiteY16" fmla="*/ 179213 h 186733"/>
                <a:gd name="connsiteX17" fmla="*/ 177315 w 179431"/>
                <a:gd name="connsiteY17" fmla="*/ 178045 h 186733"/>
                <a:gd name="connsiteX18" fmla="*/ 178191 w 179431"/>
                <a:gd name="connsiteY18" fmla="*/ 176365 h 186733"/>
                <a:gd name="connsiteX19" fmla="*/ 178702 w 179431"/>
                <a:gd name="connsiteY19" fmla="*/ 174759 h 186733"/>
                <a:gd name="connsiteX20" fmla="*/ 179140 w 179431"/>
                <a:gd name="connsiteY20" fmla="*/ 173299 h 186733"/>
                <a:gd name="connsiteX21" fmla="*/ 179432 w 179431"/>
                <a:gd name="connsiteY21" fmla="*/ 170013 h 186733"/>
                <a:gd name="connsiteX22" fmla="*/ 179432 w 179431"/>
                <a:gd name="connsiteY22" fmla="*/ 81301 h 186733"/>
                <a:gd name="connsiteX23" fmla="*/ 163296 w 179431"/>
                <a:gd name="connsiteY23" fmla="*/ 64508 h 18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9431" h="186733">
                  <a:moveTo>
                    <a:pt x="163442" y="64435"/>
                  </a:moveTo>
                  <a:cubicBezTo>
                    <a:pt x="154534" y="64435"/>
                    <a:pt x="147306" y="71955"/>
                    <a:pt x="147306" y="81228"/>
                  </a:cubicBezTo>
                  <a:lnTo>
                    <a:pt x="147306" y="129490"/>
                  </a:lnTo>
                  <a:lnTo>
                    <a:pt x="27563" y="4928"/>
                  </a:lnTo>
                  <a:cubicBezTo>
                    <a:pt x="21284" y="-1643"/>
                    <a:pt x="11062" y="-1643"/>
                    <a:pt x="4709" y="4928"/>
                  </a:cubicBezTo>
                  <a:cubicBezTo>
                    <a:pt x="-1570" y="11500"/>
                    <a:pt x="-1570" y="22087"/>
                    <a:pt x="4709" y="28658"/>
                  </a:cubicBezTo>
                  <a:lnTo>
                    <a:pt x="124452" y="153147"/>
                  </a:lnTo>
                  <a:lnTo>
                    <a:pt x="78089" y="153147"/>
                  </a:lnTo>
                  <a:cubicBezTo>
                    <a:pt x="69181" y="153147"/>
                    <a:pt x="61952" y="160667"/>
                    <a:pt x="61952" y="169940"/>
                  </a:cubicBezTo>
                  <a:cubicBezTo>
                    <a:pt x="61952" y="179213"/>
                    <a:pt x="69181" y="186733"/>
                    <a:pt x="78089" y="186733"/>
                  </a:cubicBezTo>
                  <a:lnTo>
                    <a:pt x="163369" y="186733"/>
                  </a:lnTo>
                  <a:cubicBezTo>
                    <a:pt x="164464" y="186733"/>
                    <a:pt x="165486" y="186587"/>
                    <a:pt x="166509" y="186368"/>
                  </a:cubicBezTo>
                  <a:cubicBezTo>
                    <a:pt x="167020" y="186295"/>
                    <a:pt x="167458" y="186076"/>
                    <a:pt x="167896" y="185930"/>
                  </a:cubicBezTo>
                  <a:cubicBezTo>
                    <a:pt x="168407" y="185784"/>
                    <a:pt x="168991" y="185638"/>
                    <a:pt x="169502" y="185419"/>
                  </a:cubicBezTo>
                  <a:cubicBezTo>
                    <a:pt x="170086" y="185200"/>
                    <a:pt x="170597" y="184835"/>
                    <a:pt x="171108" y="184543"/>
                  </a:cubicBezTo>
                  <a:cubicBezTo>
                    <a:pt x="171473" y="184324"/>
                    <a:pt x="171912" y="184105"/>
                    <a:pt x="172277" y="183886"/>
                  </a:cubicBezTo>
                  <a:cubicBezTo>
                    <a:pt x="174029" y="182645"/>
                    <a:pt x="175562" y="181038"/>
                    <a:pt x="176730" y="179213"/>
                  </a:cubicBezTo>
                  <a:cubicBezTo>
                    <a:pt x="176949" y="178848"/>
                    <a:pt x="177096" y="178410"/>
                    <a:pt x="177315" y="178045"/>
                  </a:cubicBezTo>
                  <a:cubicBezTo>
                    <a:pt x="177607" y="177461"/>
                    <a:pt x="177972" y="176950"/>
                    <a:pt x="178191" y="176365"/>
                  </a:cubicBezTo>
                  <a:cubicBezTo>
                    <a:pt x="178410" y="175854"/>
                    <a:pt x="178556" y="175270"/>
                    <a:pt x="178702" y="174759"/>
                  </a:cubicBezTo>
                  <a:cubicBezTo>
                    <a:pt x="178848" y="174248"/>
                    <a:pt x="178994" y="173810"/>
                    <a:pt x="179140" y="173299"/>
                  </a:cubicBezTo>
                  <a:cubicBezTo>
                    <a:pt x="179359" y="172204"/>
                    <a:pt x="179432" y="171108"/>
                    <a:pt x="179432" y="170013"/>
                  </a:cubicBezTo>
                  <a:lnTo>
                    <a:pt x="179432" y="81301"/>
                  </a:lnTo>
                  <a:cubicBezTo>
                    <a:pt x="179432" y="72028"/>
                    <a:pt x="172204" y="64508"/>
                    <a:pt x="163296" y="64508"/>
                  </a:cubicBezTo>
                  <a:close/>
                </a:path>
              </a:pathLst>
            </a:custGeom>
            <a:solidFill>
              <a:srgbClr val="000000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8" name="Forme libre 387">
              <a:extLst>
                <a:ext uri="{FF2B5EF4-FFF2-40B4-BE49-F238E27FC236}">
                  <a16:creationId xmlns:a16="http://schemas.microsoft.com/office/drawing/2014/main" id="{4D6D6F77-F9E8-A440-825D-3C612A1DE709}"/>
                </a:ext>
              </a:extLst>
            </p:cNvPr>
            <p:cNvSpPr/>
            <p:nvPr/>
          </p:nvSpPr>
          <p:spPr>
            <a:xfrm>
              <a:off x="8493087" y="1991551"/>
              <a:ext cx="240544" cy="159061"/>
            </a:xfrm>
            <a:custGeom>
              <a:avLst/>
              <a:gdLst>
                <a:gd name="connsiteX0" fmla="*/ 240289 w 240544"/>
                <a:gd name="connsiteY0" fmla="*/ 76190 h 159061"/>
                <a:gd name="connsiteX1" fmla="*/ 239924 w 240544"/>
                <a:gd name="connsiteY1" fmla="*/ 74803 h 159061"/>
                <a:gd name="connsiteX2" fmla="*/ 239413 w 240544"/>
                <a:gd name="connsiteY2" fmla="*/ 73051 h 159061"/>
                <a:gd name="connsiteX3" fmla="*/ 238610 w 240544"/>
                <a:gd name="connsiteY3" fmla="*/ 71517 h 159061"/>
                <a:gd name="connsiteX4" fmla="*/ 237880 w 240544"/>
                <a:gd name="connsiteY4" fmla="*/ 70203 h 159061"/>
                <a:gd name="connsiteX5" fmla="*/ 235835 w 240544"/>
                <a:gd name="connsiteY5" fmla="*/ 67647 h 159061"/>
                <a:gd name="connsiteX6" fmla="*/ 175526 w 240544"/>
                <a:gd name="connsiteY6" fmla="*/ 4928 h 159061"/>
                <a:gd name="connsiteX7" fmla="*/ 152672 w 240544"/>
                <a:gd name="connsiteY7" fmla="*/ 4928 h 159061"/>
                <a:gd name="connsiteX8" fmla="*/ 152672 w 240544"/>
                <a:gd name="connsiteY8" fmla="*/ 28658 h 159061"/>
                <a:gd name="connsiteX9" fmla="*/ 185456 w 240544"/>
                <a:gd name="connsiteY9" fmla="*/ 62756 h 159061"/>
                <a:gd name="connsiteX10" fmla="*/ 16136 w 240544"/>
                <a:gd name="connsiteY10" fmla="*/ 62756 h 159061"/>
                <a:gd name="connsiteX11" fmla="*/ 0 w 240544"/>
                <a:gd name="connsiteY11" fmla="*/ 79549 h 159061"/>
                <a:gd name="connsiteX12" fmla="*/ 16136 w 240544"/>
                <a:gd name="connsiteY12" fmla="*/ 96342 h 159061"/>
                <a:gd name="connsiteX13" fmla="*/ 185456 w 240544"/>
                <a:gd name="connsiteY13" fmla="*/ 96342 h 159061"/>
                <a:gd name="connsiteX14" fmla="*/ 152672 w 240544"/>
                <a:gd name="connsiteY14" fmla="*/ 130440 h 159061"/>
                <a:gd name="connsiteX15" fmla="*/ 152672 w 240544"/>
                <a:gd name="connsiteY15" fmla="*/ 154169 h 159061"/>
                <a:gd name="connsiteX16" fmla="*/ 164062 w 240544"/>
                <a:gd name="connsiteY16" fmla="*/ 159061 h 159061"/>
                <a:gd name="connsiteX17" fmla="*/ 175453 w 240544"/>
                <a:gd name="connsiteY17" fmla="*/ 154169 h 159061"/>
                <a:gd name="connsiteX18" fmla="*/ 235762 w 240544"/>
                <a:gd name="connsiteY18" fmla="*/ 91377 h 159061"/>
                <a:gd name="connsiteX19" fmla="*/ 235981 w 240544"/>
                <a:gd name="connsiteY19" fmla="*/ 91085 h 159061"/>
                <a:gd name="connsiteX20" fmla="*/ 237807 w 240544"/>
                <a:gd name="connsiteY20" fmla="*/ 88822 h 159061"/>
                <a:gd name="connsiteX21" fmla="*/ 238537 w 240544"/>
                <a:gd name="connsiteY21" fmla="*/ 87507 h 159061"/>
                <a:gd name="connsiteX22" fmla="*/ 239340 w 240544"/>
                <a:gd name="connsiteY22" fmla="*/ 85974 h 159061"/>
                <a:gd name="connsiteX23" fmla="*/ 239851 w 240544"/>
                <a:gd name="connsiteY23" fmla="*/ 84222 h 159061"/>
                <a:gd name="connsiteX24" fmla="*/ 240216 w 240544"/>
                <a:gd name="connsiteY24" fmla="*/ 82834 h 159061"/>
                <a:gd name="connsiteX25" fmla="*/ 240216 w 240544"/>
                <a:gd name="connsiteY25" fmla="*/ 76263 h 15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0544" h="159061">
                  <a:moveTo>
                    <a:pt x="240289" y="76190"/>
                  </a:moveTo>
                  <a:cubicBezTo>
                    <a:pt x="240216" y="75752"/>
                    <a:pt x="239997" y="75241"/>
                    <a:pt x="239924" y="74803"/>
                  </a:cubicBezTo>
                  <a:cubicBezTo>
                    <a:pt x="239778" y="74219"/>
                    <a:pt x="239632" y="73635"/>
                    <a:pt x="239413" y="73051"/>
                  </a:cubicBezTo>
                  <a:cubicBezTo>
                    <a:pt x="239194" y="72466"/>
                    <a:pt x="238902" y="72028"/>
                    <a:pt x="238610" y="71517"/>
                  </a:cubicBezTo>
                  <a:cubicBezTo>
                    <a:pt x="238391" y="71079"/>
                    <a:pt x="238172" y="70568"/>
                    <a:pt x="237880" y="70203"/>
                  </a:cubicBezTo>
                  <a:cubicBezTo>
                    <a:pt x="237296" y="69254"/>
                    <a:pt x="236638" y="68378"/>
                    <a:pt x="235835" y="67647"/>
                  </a:cubicBezTo>
                  <a:lnTo>
                    <a:pt x="175526" y="4928"/>
                  </a:lnTo>
                  <a:cubicBezTo>
                    <a:pt x="169247" y="-1643"/>
                    <a:pt x="159025" y="-1643"/>
                    <a:pt x="152672" y="4928"/>
                  </a:cubicBezTo>
                  <a:cubicBezTo>
                    <a:pt x="146393" y="11500"/>
                    <a:pt x="146393" y="22087"/>
                    <a:pt x="152672" y="28658"/>
                  </a:cubicBezTo>
                  <a:lnTo>
                    <a:pt x="185456" y="62756"/>
                  </a:lnTo>
                  <a:lnTo>
                    <a:pt x="16136" y="62756"/>
                  </a:lnTo>
                  <a:cubicBezTo>
                    <a:pt x="7228" y="62756"/>
                    <a:pt x="0" y="70276"/>
                    <a:pt x="0" y="79549"/>
                  </a:cubicBezTo>
                  <a:cubicBezTo>
                    <a:pt x="0" y="88822"/>
                    <a:pt x="7228" y="96342"/>
                    <a:pt x="16136" y="96342"/>
                  </a:cubicBezTo>
                  <a:lnTo>
                    <a:pt x="185456" y="96342"/>
                  </a:lnTo>
                  <a:lnTo>
                    <a:pt x="152672" y="130440"/>
                  </a:lnTo>
                  <a:cubicBezTo>
                    <a:pt x="146393" y="137011"/>
                    <a:pt x="146393" y="147598"/>
                    <a:pt x="152672" y="154169"/>
                  </a:cubicBezTo>
                  <a:cubicBezTo>
                    <a:pt x="155812" y="157455"/>
                    <a:pt x="159974" y="159061"/>
                    <a:pt x="164062" y="159061"/>
                  </a:cubicBezTo>
                  <a:cubicBezTo>
                    <a:pt x="168151" y="159061"/>
                    <a:pt x="172313" y="157455"/>
                    <a:pt x="175453" y="154169"/>
                  </a:cubicBezTo>
                  <a:lnTo>
                    <a:pt x="235762" y="91377"/>
                  </a:lnTo>
                  <a:cubicBezTo>
                    <a:pt x="235762" y="91377"/>
                    <a:pt x="235908" y="91231"/>
                    <a:pt x="235981" y="91085"/>
                  </a:cubicBezTo>
                  <a:cubicBezTo>
                    <a:pt x="236638" y="90355"/>
                    <a:pt x="237223" y="89625"/>
                    <a:pt x="237807" y="88822"/>
                  </a:cubicBezTo>
                  <a:cubicBezTo>
                    <a:pt x="238099" y="88384"/>
                    <a:pt x="238245" y="87945"/>
                    <a:pt x="238537" y="87507"/>
                  </a:cubicBezTo>
                  <a:cubicBezTo>
                    <a:pt x="238829" y="86996"/>
                    <a:pt x="239121" y="86485"/>
                    <a:pt x="239340" y="85974"/>
                  </a:cubicBezTo>
                  <a:cubicBezTo>
                    <a:pt x="239559" y="85390"/>
                    <a:pt x="239705" y="84806"/>
                    <a:pt x="239851" y="84222"/>
                  </a:cubicBezTo>
                  <a:cubicBezTo>
                    <a:pt x="239997" y="83784"/>
                    <a:pt x="240143" y="83272"/>
                    <a:pt x="240216" y="82834"/>
                  </a:cubicBezTo>
                  <a:cubicBezTo>
                    <a:pt x="240654" y="80644"/>
                    <a:pt x="240654" y="78454"/>
                    <a:pt x="240216" y="76263"/>
                  </a:cubicBezTo>
                  <a:close/>
                </a:path>
              </a:pathLst>
            </a:custGeom>
            <a:solidFill>
              <a:srgbClr val="000000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9" name="Forme libre 388">
              <a:extLst>
                <a:ext uri="{FF2B5EF4-FFF2-40B4-BE49-F238E27FC236}">
                  <a16:creationId xmlns:a16="http://schemas.microsoft.com/office/drawing/2014/main" id="{00441366-19C5-0B43-96E3-F2E84B5E0AAD}"/>
                </a:ext>
              </a:extLst>
            </p:cNvPr>
            <p:cNvSpPr/>
            <p:nvPr/>
          </p:nvSpPr>
          <p:spPr>
            <a:xfrm>
              <a:off x="8444350" y="1778533"/>
              <a:ext cx="179504" cy="186769"/>
            </a:xfrm>
            <a:custGeom>
              <a:avLst/>
              <a:gdLst>
                <a:gd name="connsiteX0" fmla="*/ 16173 w 179504"/>
                <a:gd name="connsiteY0" fmla="*/ 186624 h 186769"/>
                <a:gd name="connsiteX1" fmla="*/ 27563 w 179504"/>
                <a:gd name="connsiteY1" fmla="*/ 181732 h 186769"/>
                <a:gd name="connsiteX2" fmla="*/ 147233 w 179504"/>
                <a:gd name="connsiteY2" fmla="*/ 57243 h 186769"/>
                <a:gd name="connsiteX3" fmla="*/ 147233 w 179504"/>
                <a:gd name="connsiteY3" fmla="*/ 105432 h 186769"/>
                <a:gd name="connsiteX4" fmla="*/ 163369 w 179504"/>
                <a:gd name="connsiteY4" fmla="*/ 122226 h 186769"/>
                <a:gd name="connsiteX5" fmla="*/ 179505 w 179504"/>
                <a:gd name="connsiteY5" fmla="*/ 105432 h 186769"/>
                <a:gd name="connsiteX6" fmla="*/ 179505 w 179504"/>
                <a:gd name="connsiteY6" fmla="*/ 16720 h 186769"/>
                <a:gd name="connsiteX7" fmla="*/ 179213 w 179504"/>
                <a:gd name="connsiteY7" fmla="*/ 13435 h 186769"/>
                <a:gd name="connsiteX8" fmla="*/ 178775 w 179504"/>
                <a:gd name="connsiteY8" fmla="*/ 11974 h 186769"/>
                <a:gd name="connsiteX9" fmla="*/ 178264 w 179504"/>
                <a:gd name="connsiteY9" fmla="*/ 10295 h 186769"/>
                <a:gd name="connsiteX10" fmla="*/ 177388 w 179504"/>
                <a:gd name="connsiteY10" fmla="*/ 8689 h 186769"/>
                <a:gd name="connsiteX11" fmla="*/ 176731 w 179504"/>
                <a:gd name="connsiteY11" fmla="*/ 7447 h 186769"/>
                <a:gd name="connsiteX12" fmla="*/ 172277 w 179504"/>
                <a:gd name="connsiteY12" fmla="*/ 2775 h 186769"/>
                <a:gd name="connsiteX13" fmla="*/ 171108 w 179504"/>
                <a:gd name="connsiteY13" fmla="*/ 2117 h 186769"/>
                <a:gd name="connsiteX14" fmla="*/ 169502 w 179504"/>
                <a:gd name="connsiteY14" fmla="*/ 1241 h 186769"/>
                <a:gd name="connsiteX15" fmla="*/ 167896 w 179504"/>
                <a:gd name="connsiteY15" fmla="*/ 730 h 186769"/>
                <a:gd name="connsiteX16" fmla="*/ 166436 w 179504"/>
                <a:gd name="connsiteY16" fmla="*/ 292 h 186769"/>
                <a:gd name="connsiteX17" fmla="*/ 163369 w 179504"/>
                <a:gd name="connsiteY17" fmla="*/ 0 h 186769"/>
                <a:gd name="connsiteX18" fmla="*/ 78016 w 179504"/>
                <a:gd name="connsiteY18" fmla="*/ 0 h 186769"/>
                <a:gd name="connsiteX19" fmla="*/ 61879 w 179504"/>
                <a:gd name="connsiteY19" fmla="*/ 16793 h 186769"/>
                <a:gd name="connsiteX20" fmla="*/ 78016 w 179504"/>
                <a:gd name="connsiteY20" fmla="*/ 33586 h 186769"/>
                <a:gd name="connsiteX21" fmla="*/ 124379 w 179504"/>
                <a:gd name="connsiteY21" fmla="*/ 33586 h 186769"/>
                <a:gd name="connsiteX22" fmla="*/ 4709 w 179504"/>
                <a:gd name="connsiteY22" fmla="*/ 158148 h 186769"/>
                <a:gd name="connsiteX23" fmla="*/ 4709 w 179504"/>
                <a:gd name="connsiteY23" fmla="*/ 181878 h 186769"/>
                <a:gd name="connsiteX24" fmla="*/ 16100 w 179504"/>
                <a:gd name="connsiteY24" fmla="*/ 186770 h 18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9504" h="186769">
                  <a:moveTo>
                    <a:pt x="16173" y="186624"/>
                  </a:moveTo>
                  <a:cubicBezTo>
                    <a:pt x="20261" y="186624"/>
                    <a:pt x="24423" y="185018"/>
                    <a:pt x="27563" y="181732"/>
                  </a:cubicBezTo>
                  <a:lnTo>
                    <a:pt x="147233" y="57243"/>
                  </a:lnTo>
                  <a:lnTo>
                    <a:pt x="147233" y="105432"/>
                  </a:lnTo>
                  <a:cubicBezTo>
                    <a:pt x="147233" y="114705"/>
                    <a:pt x="154461" y="122226"/>
                    <a:pt x="163369" y="122226"/>
                  </a:cubicBezTo>
                  <a:cubicBezTo>
                    <a:pt x="172277" y="122226"/>
                    <a:pt x="179505" y="114705"/>
                    <a:pt x="179505" y="105432"/>
                  </a:cubicBezTo>
                  <a:lnTo>
                    <a:pt x="179505" y="16720"/>
                  </a:lnTo>
                  <a:cubicBezTo>
                    <a:pt x="179505" y="15625"/>
                    <a:pt x="179432" y="14530"/>
                    <a:pt x="179213" y="13435"/>
                  </a:cubicBezTo>
                  <a:cubicBezTo>
                    <a:pt x="179140" y="12923"/>
                    <a:pt x="178921" y="12485"/>
                    <a:pt x="178775" y="11974"/>
                  </a:cubicBezTo>
                  <a:cubicBezTo>
                    <a:pt x="178629" y="11390"/>
                    <a:pt x="178483" y="10806"/>
                    <a:pt x="178264" y="10295"/>
                  </a:cubicBezTo>
                  <a:cubicBezTo>
                    <a:pt x="178045" y="9711"/>
                    <a:pt x="177680" y="9200"/>
                    <a:pt x="177388" y="8689"/>
                  </a:cubicBezTo>
                  <a:cubicBezTo>
                    <a:pt x="177169" y="8251"/>
                    <a:pt x="177023" y="7812"/>
                    <a:pt x="176731" y="7447"/>
                  </a:cubicBezTo>
                  <a:cubicBezTo>
                    <a:pt x="175562" y="5622"/>
                    <a:pt x="174029" y="4016"/>
                    <a:pt x="172277" y="2775"/>
                  </a:cubicBezTo>
                  <a:cubicBezTo>
                    <a:pt x="171912" y="2482"/>
                    <a:pt x="171474" y="2336"/>
                    <a:pt x="171108" y="2117"/>
                  </a:cubicBezTo>
                  <a:cubicBezTo>
                    <a:pt x="170597" y="1825"/>
                    <a:pt x="170086" y="1460"/>
                    <a:pt x="169502" y="1241"/>
                  </a:cubicBezTo>
                  <a:cubicBezTo>
                    <a:pt x="168991" y="1022"/>
                    <a:pt x="168480" y="876"/>
                    <a:pt x="167896" y="730"/>
                  </a:cubicBezTo>
                  <a:cubicBezTo>
                    <a:pt x="167458" y="584"/>
                    <a:pt x="166947" y="438"/>
                    <a:pt x="166436" y="292"/>
                  </a:cubicBezTo>
                  <a:cubicBezTo>
                    <a:pt x="165413" y="73"/>
                    <a:pt x="164391" y="0"/>
                    <a:pt x="163369" y="0"/>
                  </a:cubicBezTo>
                  <a:lnTo>
                    <a:pt x="78016" y="0"/>
                  </a:lnTo>
                  <a:cubicBezTo>
                    <a:pt x="69108" y="0"/>
                    <a:pt x="61879" y="7520"/>
                    <a:pt x="61879" y="16793"/>
                  </a:cubicBezTo>
                  <a:cubicBezTo>
                    <a:pt x="61879" y="26066"/>
                    <a:pt x="69108" y="33586"/>
                    <a:pt x="78016" y="33586"/>
                  </a:cubicBezTo>
                  <a:lnTo>
                    <a:pt x="124379" y="33586"/>
                  </a:lnTo>
                  <a:lnTo>
                    <a:pt x="4709" y="158148"/>
                  </a:lnTo>
                  <a:cubicBezTo>
                    <a:pt x="-1570" y="164720"/>
                    <a:pt x="-1570" y="175307"/>
                    <a:pt x="4709" y="181878"/>
                  </a:cubicBezTo>
                  <a:cubicBezTo>
                    <a:pt x="7849" y="185164"/>
                    <a:pt x="12011" y="186770"/>
                    <a:pt x="16100" y="186770"/>
                  </a:cubicBezTo>
                  <a:close/>
                </a:path>
              </a:pathLst>
            </a:custGeom>
            <a:solidFill>
              <a:srgbClr val="000000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0" name="Forme libre 389">
              <a:extLst>
                <a:ext uri="{FF2B5EF4-FFF2-40B4-BE49-F238E27FC236}">
                  <a16:creationId xmlns:a16="http://schemas.microsoft.com/office/drawing/2014/main" id="{B30709ED-9A06-BF45-8F83-8223FA70851A}"/>
                </a:ext>
              </a:extLst>
            </p:cNvPr>
            <p:cNvSpPr/>
            <p:nvPr/>
          </p:nvSpPr>
          <p:spPr>
            <a:xfrm>
              <a:off x="7774994" y="1519114"/>
              <a:ext cx="354994" cy="806074"/>
            </a:xfrm>
            <a:custGeom>
              <a:avLst/>
              <a:gdLst>
                <a:gd name="connsiteX0" fmla="*/ 354994 w 354994"/>
                <a:gd name="connsiteY0" fmla="*/ 202687 h 806074"/>
                <a:gd name="connsiteX1" fmla="*/ 354994 w 354994"/>
                <a:gd name="connsiteY1" fmla="*/ 201884 h 806074"/>
                <a:gd name="connsiteX2" fmla="*/ 354994 w 354994"/>
                <a:gd name="connsiteY2" fmla="*/ 201519 h 806074"/>
                <a:gd name="connsiteX3" fmla="*/ 354994 w 354994"/>
                <a:gd name="connsiteY3" fmla="*/ 90464 h 806074"/>
                <a:gd name="connsiteX4" fmla="*/ 354994 w 354994"/>
                <a:gd name="connsiteY4" fmla="*/ 89661 h 806074"/>
                <a:gd name="connsiteX5" fmla="*/ 222620 w 354994"/>
                <a:gd name="connsiteY5" fmla="*/ 2702 h 806074"/>
                <a:gd name="connsiteX6" fmla="*/ 177643 w 354994"/>
                <a:gd name="connsiteY6" fmla="*/ 0 h 806074"/>
                <a:gd name="connsiteX7" fmla="*/ 177351 w 354994"/>
                <a:gd name="connsiteY7" fmla="*/ 0 h 806074"/>
                <a:gd name="connsiteX8" fmla="*/ 132447 w 354994"/>
                <a:gd name="connsiteY8" fmla="*/ 2702 h 806074"/>
                <a:gd name="connsiteX9" fmla="*/ 0 w 354994"/>
                <a:gd name="connsiteY9" fmla="*/ 89661 h 806074"/>
                <a:gd name="connsiteX10" fmla="*/ 0 w 354994"/>
                <a:gd name="connsiteY10" fmla="*/ 716414 h 806074"/>
                <a:gd name="connsiteX11" fmla="*/ 177497 w 354994"/>
                <a:gd name="connsiteY11" fmla="*/ 806075 h 806074"/>
                <a:gd name="connsiteX12" fmla="*/ 244524 w 354994"/>
                <a:gd name="connsiteY12" fmla="*/ 800234 h 806074"/>
                <a:gd name="connsiteX13" fmla="*/ 244524 w 354994"/>
                <a:gd name="connsiteY13" fmla="*/ 791326 h 806074"/>
                <a:gd name="connsiteX14" fmla="*/ 239413 w 354994"/>
                <a:gd name="connsiteY14" fmla="*/ 767232 h 806074"/>
                <a:gd name="connsiteX15" fmla="*/ 239413 w 354994"/>
                <a:gd name="connsiteY15" fmla="*/ 762559 h 806074"/>
                <a:gd name="connsiteX16" fmla="*/ 177424 w 354994"/>
                <a:gd name="connsiteY16" fmla="*/ 768327 h 806074"/>
                <a:gd name="connsiteX17" fmla="*/ 36726 w 354994"/>
                <a:gd name="connsiteY17" fmla="*/ 716341 h 806074"/>
                <a:gd name="connsiteX18" fmla="*/ 36726 w 354994"/>
                <a:gd name="connsiteY18" fmla="*/ 659609 h 806074"/>
                <a:gd name="connsiteX19" fmla="*/ 177424 w 354994"/>
                <a:gd name="connsiteY19" fmla="*/ 693341 h 806074"/>
                <a:gd name="connsiteX20" fmla="*/ 239413 w 354994"/>
                <a:gd name="connsiteY20" fmla="*/ 687719 h 806074"/>
                <a:gd name="connsiteX21" fmla="*/ 239413 w 354994"/>
                <a:gd name="connsiteY21" fmla="*/ 655082 h 806074"/>
                <a:gd name="connsiteX22" fmla="*/ 177424 w 354994"/>
                <a:gd name="connsiteY22" fmla="*/ 660850 h 806074"/>
                <a:gd name="connsiteX23" fmla="*/ 36726 w 354994"/>
                <a:gd name="connsiteY23" fmla="*/ 608864 h 806074"/>
                <a:gd name="connsiteX24" fmla="*/ 36726 w 354994"/>
                <a:gd name="connsiteY24" fmla="*/ 560456 h 806074"/>
                <a:gd name="connsiteX25" fmla="*/ 177424 w 354994"/>
                <a:gd name="connsiteY25" fmla="*/ 591195 h 806074"/>
                <a:gd name="connsiteX26" fmla="*/ 239413 w 354994"/>
                <a:gd name="connsiteY26" fmla="*/ 586084 h 806074"/>
                <a:gd name="connsiteX27" fmla="*/ 256206 w 354994"/>
                <a:gd name="connsiteY27" fmla="*/ 544247 h 806074"/>
                <a:gd name="connsiteX28" fmla="*/ 177424 w 354994"/>
                <a:gd name="connsiteY28" fmla="*/ 553519 h 806074"/>
                <a:gd name="connsiteX29" fmla="*/ 36726 w 354994"/>
                <a:gd name="connsiteY29" fmla="*/ 501533 h 806074"/>
                <a:gd name="connsiteX30" fmla="*/ 36726 w 354994"/>
                <a:gd name="connsiteY30" fmla="*/ 448160 h 806074"/>
                <a:gd name="connsiteX31" fmla="*/ 177424 w 354994"/>
                <a:gd name="connsiteY31" fmla="*/ 478899 h 806074"/>
                <a:gd name="connsiteX32" fmla="*/ 283148 w 354994"/>
                <a:gd name="connsiteY32" fmla="*/ 463639 h 806074"/>
                <a:gd name="connsiteX33" fmla="*/ 318049 w 354994"/>
                <a:gd name="connsiteY33" fmla="*/ 447941 h 806074"/>
                <a:gd name="connsiteX34" fmla="*/ 318049 w 354994"/>
                <a:gd name="connsiteY34" fmla="*/ 501752 h 806074"/>
                <a:gd name="connsiteX35" fmla="*/ 315859 w 354994"/>
                <a:gd name="connsiteY35" fmla="*/ 510806 h 806074"/>
                <a:gd name="connsiteX36" fmla="*/ 354848 w 354994"/>
                <a:gd name="connsiteY36" fmla="*/ 502118 h 806074"/>
                <a:gd name="connsiteX37" fmla="*/ 354848 w 354994"/>
                <a:gd name="connsiteY37" fmla="*/ 429396 h 806074"/>
                <a:gd name="connsiteX38" fmla="*/ 354848 w 354994"/>
                <a:gd name="connsiteY38" fmla="*/ 428592 h 806074"/>
                <a:gd name="connsiteX39" fmla="*/ 354848 w 354994"/>
                <a:gd name="connsiteY39" fmla="*/ 428227 h 806074"/>
                <a:gd name="connsiteX40" fmla="*/ 354848 w 354994"/>
                <a:gd name="connsiteY40" fmla="*/ 317100 h 806074"/>
                <a:gd name="connsiteX41" fmla="*/ 354848 w 354994"/>
                <a:gd name="connsiteY41" fmla="*/ 316297 h 806074"/>
                <a:gd name="connsiteX42" fmla="*/ 354848 w 354994"/>
                <a:gd name="connsiteY42" fmla="*/ 315932 h 806074"/>
                <a:gd name="connsiteX43" fmla="*/ 354848 w 354994"/>
                <a:gd name="connsiteY43" fmla="*/ 202687 h 806074"/>
                <a:gd name="connsiteX44" fmla="*/ 136755 w 354994"/>
                <a:gd name="connsiteY44" fmla="*/ 40085 h 806074"/>
                <a:gd name="connsiteX45" fmla="*/ 177351 w 354994"/>
                <a:gd name="connsiteY45" fmla="*/ 37675 h 806074"/>
                <a:gd name="connsiteX46" fmla="*/ 177497 w 354994"/>
                <a:gd name="connsiteY46" fmla="*/ 37675 h 806074"/>
                <a:gd name="connsiteX47" fmla="*/ 218312 w 354994"/>
                <a:gd name="connsiteY47" fmla="*/ 40085 h 806074"/>
                <a:gd name="connsiteX48" fmla="*/ 304250 w 354994"/>
                <a:gd name="connsiteY48" fmla="*/ 69801 h 806074"/>
                <a:gd name="connsiteX49" fmla="*/ 177497 w 354994"/>
                <a:gd name="connsiteY49" fmla="*/ 101928 h 806074"/>
                <a:gd name="connsiteX50" fmla="*/ 50745 w 354994"/>
                <a:gd name="connsiteY50" fmla="*/ 69801 h 806074"/>
                <a:gd name="connsiteX51" fmla="*/ 136755 w 354994"/>
                <a:gd name="connsiteY51" fmla="*/ 40012 h 806074"/>
                <a:gd name="connsiteX52" fmla="*/ 318195 w 354994"/>
                <a:gd name="connsiteY52" fmla="*/ 389457 h 806074"/>
                <a:gd name="connsiteX53" fmla="*/ 177570 w 354994"/>
                <a:gd name="connsiteY53" fmla="*/ 441297 h 806074"/>
                <a:gd name="connsiteX54" fmla="*/ 36872 w 354994"/>
                <a:gd name="connsiteY54" fmla="*/ 389311 h 806074"/>
                <a:gd name="connsiteX55" fmla="*/ 36872 w 354994"/>
                <a:gd name="connsiteY55" fmla="*/ 333820 h 806074"/>
                <a:gd name="connsiteX56" fmla="*/ 68122 w 354994"/>
                <a:gd name="connsiteY56" fmla="*/ 348058 h 806074"/>
                <a:gd name="connsiteX57" fmla="*/ 177570 w 354994"/>
                <a:gd name="connsiteY57" fmla="*/ 366238 h 806074"/>
                <a:gd name="connsiteX58" fmla="*/ 293078 w 354994"/>
                <a:gd name="connsiteY58" fmla="*/ 345722 h 806074"/>
                <a:gd name="connsiteX59" fmla="*/ 318195 w 354994"/>
                <a:gd name="connsiteY59" fmla="*/ 333455 h 806074"/>
                <a:gd name="connsiteX60" fmla="*/ 318195 w 354994"/>
                <a:gd name="connsiteY60" fmla="*/ 389311 h 806074"/>
                <a:gd name="connsiteX61" fmla="*/ 318195 w 354994"/>
                <a:gd name="connsiteY61" fmla="*/ 275044 h 806074"/>
                <a:gd name="connsiteX62" fmla="*/ 177570 w 354994"/>
                <a:gd name="connsiteY62" fmla="*/ 326884 h 806074"/>
                <a:gd name="connsiteX63" fmla="*/ 36872 w 354994"/>
                <a:gd name="connsiteY63" fmla="*/ 274898 h 806074"/>
                <a:gd name="connsiteX64" fmla="*/ 36872 w 354994"/>
                <a:gd name="connsiteY64" fmla="*/ 221598 h 806074"/>
                <a:gd name="connsiteX65" fmla="*/ 177570 w 354994"/>
                <a:gd name="connsiteY65" fmla="*/ 252337 h 806074"/>
                <a:gd name="connsiteX66" fmla="*/ 283294 w 354994"/>
                <a:gd name="connsiteY66" fmla="*/ 237077 h 806074"/>
                <a:gd name="connsiteX67" fmla="*/ 318195 w 354994"/>
                <a:gd name="connsiteY67" fmla="*/ 221379 h 806074"/>
                <a:gd name="connsiteX68" fmla="*/ 318195 w 354994"/>
                <a:gd name="connsiteY68" fmla="*/ 275044 h 806074"/>
                <a:gd name="connsiteX69" fmla="*/ 318195 w 354994"/>
                <a:gd name="connsiteY69" fmla="*/ 162675 h 806074"/>
                <a:gd name="connsiteX70" fmla="*/ 318195 w 354994"/>
                <a:gd name="connsiteY70" fmla="*/ 162821 h 806074"/>
                <a:gd name="connsiteX71" fmla="*/ 177570 w 354994"/>
                <a:gd name="connsiteY71" fmla="*/ 214661 h 806074"/>
                <a:gd name="connsiteX72" fmla="*/ 36872 w 354994"/>
                <a:gd name="connsiteY72" fmla="*/ 162675 h 806074"/>
                <a:gd name="connsiteX73" fmla="*/ 36872 w 354994"/>
                <a:gd name="connsiteY73" fmla="*/ 105943 h 806074"/>
                <a:gd name="connsiteX74" fmla="*/ 177570 w 354994"/>
                <a:gd name="connsiteY74" fmla="*/ 139676 h 806074"/>
                <a:gd name="connsiteX75" fmla="*/ 318195 w 354994"/>
                <a:gd name="connsiteY75" fmla="*/ 105870 h 806074"/>
                <a:gd name="connsiteX76" fmla="*/ 318195 w 354994"/>
                <a:gd name="connsiteY76" fmla="*/ 162456 h 806074"/>
                <a:gd name="connsiteX77" fmla="*/ 318195 w 354994"/>
                <a:gd name="connsiteY77" fmla="*/ 162675 h 80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54994" h="806074">
                  <a:moveTo>
                    <a:pt x="354994" y="202687"/>
                  </a:moveTo>
                  <a:cubicBezTo>
                    <a:pt x="354994" y="202687"/>
                    <a:pt x="354994" y="202176"/>
                    <a:pt x="354994" y="201884"/>
                  </a:cubicBezTo>
                  <a:cubicBezTo>
                    <a:pt x="354994" y="201738"/>
                    <a:pt x="354994" y="201665"/>
                    <a:pt x="354994" y="201519"/>
                  </a:cubicBezTo>
                  <a:lnTo>
                    <a:pt x="354994" y="90464"/>
                  </a:lnTo>
                  <a:cubicBezTo>
                    <a:pt x="354994" y="90464"/>
                    <a:pt x="354994" y="89953"/>
                    <a:pt x="354994" y="89661"/>
                  </a:cubicBezTo>
                  <a:cubicBezTo>
                    <a:pt x="354994" y="43443"/>
                    <a:pt x="307973" y="12558"/>
                    <a:pt x="222620" y="2702"/>
                  </a:cubicBezTo>
                  <a:cubicBezTo>
                    <a:pt x="208236" y="949"/>
                    <a:pt x="193122" y="0"/>
                    <a:pt x="177643" y="0"/>
                  </a:cubicBezTo>
                  <a:lnTo>
                    <a:pt x="177351" y="0"/>
                  </a:lnTo>
                  <a:cubicBezTo>
                    <a:pt x="161945" y="0"/>
                    <a:pt x="146831" y="949"/>
                    <a:pt x="132447" y="2702"/>
                  </a:cubicBezTo>
                  <a:cubicBezTo>
                    <a:pt x="47021" y="12558"/>
                    <a:pt x="0" y="43443"/>
                    <a:pt x="0" y="89661"/>
                  </a:cubicBezTo>
                  <a:lnTo>
                    <a:pt x="0" y="716414"/>
                  </a:lnTo>
                  <a:cubicBezTo>
                    <a:pt x="0" y="803593"/>
                    <a:pt x="159317" y="806075"/>
                    <a:pt x="177497" y="806075"/>
                  </a:cubicBezTo>
                  <a:cubicBezTo>
                    <a:pt x="187208" y="806075"/>
                    <a:pt x="214223" y="805491"/>
                    <a:pt x="244524" y="800234"/>
                  </a:cubicBezTo>
                  <a:lnTo>
                    <a:pt x="244524" y="791326"/>
                  </a:lnTo>
                  <a:cubicBezTo>
                    <a:pt x="241457" y="784025"/>
                    <a:pt x="239413" y="776212"/>
                    <a:pt x="239413" y="767232"/>
                  </a:cubicBezTo>
                  <a:lnTo>
                    <a:pt x="239413" y="762559"/>
                  </a:lnTo>
                  <a:cubicBezTo>
                    <a:pt x="218458" y="766355"/>
                    <a:pt x="196481" y="768327"/>
                    <a:pt x="177424" y="768327"/>
                  </a:cubicBezTo>
                  <a:cubicBezTo>
                    <a:pt x="120692" y="768327"/>
                    <a:pt x="36726" y="751826"/>
                    <a:pt x="36726" y="716341"/>
                  </a:cubicBezTo>
                  <a:lnTo>
                    <a:pt x="36726" y="659609"/>
                  </a:lnTo>
                  <a:cubicBezTo>
                    <a:pt x="65275" y="678738"/>
                    <a:pt x="115435" y="693341"/>
                    <a:pt x="177424" y="693341"/>
                  </a:cubicBezTo>
                  <a:cubicBezTo>
                    <a:pt x="199912" y="693341"/>
                    <a:pt x="220502" y="691151"/>
                    <a:pt x="239413" y="687719"/>
                  </a:cubicBezTo>
                  <a:lnTo>
                    <a:pt x="239413" y="655082"/>
                  </a:lnTo>
                  <a:cubicBezTo>
                    <a:pt x="218458" y="658879"/>
                    <a:pt x="196481" y="660850"/>
                    <a:pt x="177424" y="660850"/>
                  </a:cubicBezTo>
                  <a:cubicBezTo>
                    <a:pt x="120692" y="660850"/>
                    <a:pt x="36726" y="644349"/>
                    <a:pt x="36726" y="608864"/>
                  </a:cubicBezTo>
                  <a:lnTo>
                    <a:pt x="36726" y="560456"/>
                  </a:lnTo>
                  <a:cubicBezTo>
                    <a:pt x="84915" y="589953"/>
                    <a:pt x="164866" y="591195"/>
                    <a:pt x="177424" y="591195"/>
                  </a:cubicBezTo>
                  <a:cubicBezTo>
                    <a:pt x="186624" y="591195"/>
                    <a:pt x="211157" y="590611"/>
                    <a:pt x="239413" y="586084"/>
                  </a:cubicBezTo>
                  <a:cubicBezTo>
                    <a:pt x="239559" y="570240"/>
                    <a:pt x="245327" y="556221"/>
                    <a:pt x="256206" y="544247"/>
                  </a:cubicBezTo>
                  <a:cubicBezTo>
                    <a:pt x="230724" y="550453"/>
                    <a:pt x="201592" y="553519"/>
                    <a:pt x="177424" y="553519"/>
                  </a:cubicBezTo>
                  <a:cubicBezTo>
                    <a:pt x="120692" y="553519"/>
                    <a:pt x="36726" y="537018"/>
                    <a:pt x="36726" y="501533"/>
                  </a:cubicBezTo>
                  <a:lnTo>
                    <a:pt x="36726" y="448160"/>
                  </a:lnTo>
                  <a:cubicBezTo>
                    <a:pt x="84915" y="477658"/>
                    <a:pt x="164866" y="478899"/>
                    <a:pt x="177424" y="478899"/>
                  </a:cubicBezTo>
                  <a:cubicBezTo>
                    <a:pt x="191224" y="478899"/>
                    <a:pt x="239559" y="477804"/>
                    <a:pt x="283148" y="463639"/>
                  </a:cubicBezTo>
                  <a:cubicBezTo>
                    <a:pt x="297313" y="459039"/>
                    <a:pt x="308776" y="453709"/>
                    <a:pt x="318049" y="447941"/>
                  </a:cubicBezTo>
                  <a:lnTo>
                    <a:pt x="318049" y="501752"/>
                  </a:lnTo>
                  <a:cubicBezTo>
                    <a:pt x="318049" y="504965"/>
                    <a:pt x="317100" y="507959"/>
                    <a:pt x="315859" y="510806"/>
                  </a:cubicBezTo>
                  <a:cubicBezTo>
                    <a:pt x="327614" y="507302"/>
                    <a:pt x="340610" y="504381"/>
                    <a:pt x="354848" y="502118"/>
                  </a:cubicBezTo>
                  <a:lnTo>
                    <a:pt x="354848" y="429396"/>
                  </a:lnTo>
                  <a:cubicBezTo>
                    <a:pt x="354848" y="429396"/>
                    <a:pt x="354848" y="428811"/>
                    <a:pt x="354848" y="428592"/>
                  </a:cubicBezTo>
                  <a:cubicBezTo>
                    <a:pt x="354848" y="428446"/>
                    <a:pt x="354848" y="428373"/>
                    <a:pt x="354848" y="428227"/>
                  </a:cubicBezTo>
                  <a:lnTo>
                    <a:pt x="354848" y="317100"/>
                  </a:lnTo>
                  <a:cubicBezTo>
                    <a:pt x="354848" y="317100"/>
                    <a:pt x="354848" y="316516"/>
                    <a:pt x="354848" y="316297"/>
                  </a:cubicBezTo>
                  <a:cubicBezTo>
                    <a:pt x="354848" y="316151"/>
                    <a:pt x="354848" y="316078"/>
                    <a:pt x="354848" y="315932"/>
                  </a:cubicBezTo>
                  <a:lnTo>
                    <a:pt x="354848" y="202687"/>
                  </a:lnTo>
                  <a:close/>
                  <a:moveTo>
                    <a:pt x="136755" y="40085"/>
                  </a:moveTo>
                  <a:cubicBezTo>
                    <a:pt x="154060" y="38113"/>
                    <a:pt x="168370" y="37675"/>
                    <a:pt x="177351" y="37675"/>
                  </a:cubicBezTo>
                  <a:lnTo>
                    <a:pt x="177497" y="37675"/>
                  </a:lnTo>
                  <a:cubicBezTo>
                    <a:pt x="186259" y="37748"/>
                    <a:pt x="200862" y="38113"/>
                    <a:pt x="218312" y="40085"/>
                  </a:cubicBezTo>
                  <a:cubicBezTo>
                    <a:pt x="265698" y="45999"/>
                    <a:pt x="293955" y="61186"/>
                    <a:pt x="304250" y="69801"/>
                  </a:cubicBezTo>
                  <a:cubicBezTo>
                    <a:pt x="291180" y="80754"/>
                    <a:pt x="249489" y="101928"/>
                    <a:pt x="177497" y="101928"/>
                  </a:cubicBezTo>
                  <a:cubicBezTo>
                    <a:pt x="105505" y="101928"/>
                    <a:pt x="63814" y="80754"/>
                    <a:pt x="50745" y="69801"/>
                  </a:cubicBezTo>
                  <a:cubicBezTo>
                    <a:pt x="61040" y="61186"/>
                    <a:pt x="89296" y="45926"/>
                    <a:pt x="136755" y="40012"/>
                  </a:cubicBezTo>
                  <a:close/>
                  <a:moveTo>
                    <a:pt x="318195" y="389457"/>
                  </a:moveTo>
                  <a:cubicBezTo>
                    <a:pt x="317976" y="424796"/>
                    <a:pt x="234229" y="441297"/>
                    <a:pt x="177570" y="441297"/>
                  </a:cubicBezTo>
                  <a:cubicBezTo>
                    <a:pt x="120911" y="441297"/>
                    <a:pt x="36872" y="424796"/>
                    <a:pt x="36872" y="389311"/>
                  </a:cubicBezTo>
                  <a:lnTo>
                    <a:pt x="36872" y="333820"/>
                  </a:lnTo>
                  <a:cubicBezTo>
                    <a:pt x="46291" y="339588"/>
                    <a:pt x="56951" y="344261"/>
                    <a:pt x="68122" y="348058"/>
                  </a:cubicBezTo>
                  <a:cubicBezTo>
                    <a:pt x="96598" y="358937"/>
                    <a:pt x="134054" y="366238"/>
                    <a:pt x="177570" y="366238"/>
                  </a:cubicBezTo>
                  <a:cubicBezTo>
                    <a:pt x="224080" y="366238"/>
                    <a:pt x="263946" y="357915"/>
                    <a:pt x="293078" y="345722"/>
                  </a:cubicBezTo>
                  <a:cubicBezTo>
                    <a:pt x="302862" y="341998"/>
                    <a:pt x="311186" y="337836"/>
                    <a:pt x="318195" y="333455"/>
                  </a:cubicBezTo>
                  <a:lnTo>
                    <a:pt x="318195" y="389311"/>
                  </a:lnTo>
                  <a:close/>
                  <a:moveTo>
                    <a:pt x="318195" y="275044"/>
                  </a:moveTo>
                  <a:cubicBezTo>
                    <a:pt x="317976" y="310383"/>
                    <a:pt x="234229" y="326884"/>
                    <a:pt x="177570" y="326884"/>
                  </a:cubicBezTo>
                  <a:cubicBezTo>
                    <a:pt x="120911" y="326884"/>
                    <a:pt x="36872" y="310383"/>
                    <a:pt x="36872" y="274898"/>
                  </a:cubicBezTo>
                  <a:lnTo>
                    <a:pt x="36872" y="221598"/>
                  </a:lnTo>
                  <a:cubicBezTo>
                    <a:pt x="85061" y="251095"/>
                    <a:pt x="165012" y="252337"/>
                    <a:pt x="177570" y="252337"/>
                  </a:cubicBezTo>
                  <a:cubicBezTo>
                    <a:pt x="191370" y="252337"/>
                    <a:pt x="239705" y="251241"/>
                    <a:pt x="283294" y="237077"/>
                  </a:cubicBezTo>
                  <a:cubicBezTo>
                    <a:pt x="297459" y="232477"/>
                    <a:pt x="308922" y="227147"/>
                    <a:pt x="318195" y="221379"/>
                  </a:cubicBezTo>
                  <a:lnTo>
                    <a:pt x="318195" y="275044"/>
                  </a:lnTo>
                  <a:close/>
                  <a:moveTo>
                    <a:pt x="318195" y="162675"/>
                  </a:moveTo>
                  <a:lnTo>
                    <a:pt x="318195" y="162821"/>
                  </a:lnTo>
                  <a:cubicBezTo>
                    <a:pt x="317976" y="198160"/>
                    <a:pt x="234229" y="214661"/>
                    <a:pt x="177570" y="214661"/>
                  </a:cubicBezTo>
                  <a:cubicBezTo>
                    <a:pt x="120911" y="214661"/>
                    <a:pt x="36872" y="198160"/>
                    <a:pt x="36872" y="162675"/>
                  </a:cubicBezTo>
                  <a:lnTo>
                    <a:pt x="36872" y="105943"/>
                  </a:lnTo>
                  <a:cubicBezTo>
                    <a:pt x="65421" y="125073"/>
                    <a:pt x="115581" y="139676"/>
                    <a:pt x="177570" y="139676"/>
                  </a:cubicBezTo>
                  <a:cubicBezTo>
                    <a:pt x="239559" y="139676"/>
                    <a:pt x="289647" y="125000"/>
                    <a:pt x="318195" y="105870"/>
                  </a:cubicBezTo>
                  <a:lnTo>
                    <a:pt x="318195" y="162456"/>
                  </a:lnTo>
                  <a:cubicBezTo>
                    <a:pt x="318195" y="162456"/>
                    <a:pt x="318195" y="162602"/>
                    <a:pt x="318195" y="162675"/>
                  </a:cubicBezTo>
                  <a:close/>
                </a:path>
              </a:pathLst>
            </a:custGeom>
            <a:solidFill>
              <a:srgbClr val="0BBBEF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1" name="Forme libre 390">
              <a:extLst>
                <a:ext uri="{FF2B5EF4-FFF2-40B4-BE49-F238E27FC236}">
                  <a16:creationId xmlns:a16="http://schemas.microsoft.com/office/drawing/2014/main" id="{BA4D6141-152C-144F-81D7-C2F1AC7447BE}"/>
                </a:ext>
              </a:extLst>
            </p:cNvPr>
            <p:cNvSpPr/>
            <p:nvPr/>
          </p:nvSpPr>
          <p:spPr>
            <a:xfrm>
              <a:off x="8015210" y="2015463"/>
              <a:ext cx="354994" cy="359813"/>
            </a:xfrm>
            <a:custGeom>
              <a:avLst/>
              <a:gdLst>
                <a:gd name="connsiteX0" fmla="*/ 354994 w 354994"/>
                <a:gd name="connsiteY0" fmla="*/ 162748 h 359813"/>
                <a:gd name="connsiteX1" fmla="*/ 354994 w 354994"/>
                <a:gd name="connsiteY1" fmla="*/ 90537 h 359813"/>
                <a:gd name="connsiteX2" fmla="*/ 354994 w 354994"/>
                <a:gd name="connsiteY2" fmla="*/ 89734 h 359813"/>
                <a:gd name="connsiteX3" fmla="*/ 222474 w 354994"/>
                <a:gd name="connsiteY3" fmla="*/ 2702 h 359813"/>
                <a:gd name="connsiteX4" fmla="*/ 177643 w 354994"/>
                <a:gd name="connsiteY4" fmla="*/ 0 h 359813"/>
                <a:gd name="connsiteX5" fmla="*/ 177351 w 354994"/>
                <a:gd name="connsiteY5" fmla="*/ 0 h 359813"/>
                <a:gd name="connsiteX6" fmla="*/ 132520 w 354994"/>
                <a:gd name="connsiteY6" fmla="*/ 2702 h 359813"/>
                <a:gd name="connsiteX7" fmla="*/ 0 w 354994"/>
                <a:gd name="connsiteY7" fmla="*/ 89734 h 359813"/>
                <a:gd name="connsiteX8" fmla="*/ 0 w 354994"/>
                <a:gd name="connsiteY8" fmla="*/ 270152 h 359813"/>
                <a:gd name="connsiteX9" fmla="*/ 177497 w 354994"/>
                <a:gd name="connsiteY9" fmla="*/ 359813 h 359813"/>
                <a:gd name="connsiteX10" fmla="*/ 283221 w 354994"/>
                <a:gd name="connsiteY10" fmla="*/ 344553 h 359813"/>
                <a:gd name="connsiteX11" fmla="*/ 354921 w 354994"/>
                <a:gd name="connsiteY11" fmla="*/ 270152 h 359813"/>
                <a:gd name="connsiteX12" fmla="*/ 354921 w 354994"/>
                <a:gd name="connsiteY12" fmla="*/ 197941 h 359813"/>
                <a:gd name="connsiteX13" fmla="*/ 354921 w 354994"/>
                <a:gd name="connsiteY13" fmla="*/ 197138 h 359813"/>
                <a:gd name="connsiteX14" fmla="*/ 354921 w 354994"/>
                <a:gd name="connsiteY14" fmla="*/ 196773 h 359813"/>
                <a:gd name="connsiteX15" fmla="*/ 354921 w 354994"/>
                <a:gd name="connsiteY15" fmla="*/ 162894 h 359813"/>
                <a:gd name="connsiteX16" fmla="*/ 136828 w 354994"/>
                <a:gd name="connsiteY16" fmla="*/ 40158 h 359813"/>
                <a:gd name="connsiteX17" fmla="*/ 177424 w 354994"/>
                <a:gd name="connsiteY17" fmla="*/ 37748 h 359813"/>
                <a:gd name="connsiteX18" fmla="*/ 177643 w 354994"/>
                <a:gd name="connsiteY18" fmla="*/ 37748 h 359813"/>
                <a:gd name="connsiteX19" fmla="*/ 218239 w 354994"/>
                <a:gd name="connsiteY19" fmla="*/ 40158 h 359813"/>
                <a:gd name="connsiteX20" fmla="*/ 304250 w 354994"/>
                <a:gd name="connsiteY20" fmla="*/ 69947 h 359813"/>
                <a:gd name="connsiteX21" fmla="*/ 177497 w 354994"/>
                <a:gd name="connsiteY21" fmla="*/ 102074 h 359813"/>
                <a:gd name="connsiteX22" fmla="*/ 50745 w 354994"/>
                <a:gd name="connsiteY22" fmla="*/ 69947 h 359813"/>
                <a:gd name="connsiteX23" fmla="*/ 136828 w 354994"/>
                <a:gd name="connsiteY23" fmla="*/ 40158 h 359813"/>
                <a:gd name="connsiteX24" fmla="*/ 36799 w 354994"/>
                <a:gd name="connsiteY24" fmla="*/ 109740 h 359813"/>
                <a:gd name="connsiteX25" fmla="*/ 36799 w 354994"/>
                <a:gd name="connsiteY25" fmla="*/ 106016 h 359813"/>
                <a:gd name="connsiteX26" fmla="*/ 177497 w 354994"/>
                <a:gd name="connsiteY26" fmla="*/ 139749 h 359813"/>
                <a:gd name="connsiteX27" fmla="*/ 318195 w 354994"/>
                <a:gd name="connsiteY27" fmla="*/ 105943 h 359813"/>
                <a:gd name="connsiteX28" fmla="*/ 318195 w 354994"/>
                <a:gd name="connsiteY28" fmla="*/ 162821 h 359813"/>
                <a:gd name="connsiteX29" fmla="*/ 177497 w 354994"/>
                <a:gd name="connsiteY29" fmla="*/ 214661 h 359813"/>
                <a:gd name="connsiteX30" fmla="*/ 36799 w 354994"/>
                <a:gd name="connsiteY30" fmla="*/ 162675 h 359813"/>
                <a:gd name="connsiteX31" fmla="*/ 36799 w 354994"/>
                <a:gd name="connsiteY31" fmla="*/ 109667 h 359813"/>
                <a:gd name="connsiteX32" fmla="*/ 177497 w 354994"/>
                <a:gd name="connsiteY32" fmla="*/ 322065 h 359813"/>
                <a:gd name="connsiteX33" fmla="*/ 36799 w 354994"/>
                <a:gd name="connsiteY33" fmla="*/ 270079 h 359813"/>
                <a:gd name="connsiteX34" fmla="*/ 36799 w 354994"/>
                <a:gd name="connsiteY34" fmla="*/ 221671 h 359813"/>
                <a:gd name="connsiteX35" fmla="*/ 177497 w 354994"/>
                <a:gd name="connsiteY35" fmla="*/ 252410 h 359813"/>
                <a:gd name="connsiteX36" fmla="*/ 283221 w 354994"/>
                <a:gd name="connsiteY36" fmla="*/ 237150 h 359813"/>
                <a:gd name="connsiteX37" fmla="*/ 318122 w 354994"/>
                <a:gd name="connsiteY37" fmla="*/ 221452 h 359813"/>
                <a:gd name="connsiteX38" fmla="*/ 318122 w 354994"/>
                <a:gd name="connsiteY38" fmla="*/ 239778 h 359813"/>
                <a:gd name="connsiteX39" fmla="*/ 318122 w 354994"/>
                <a:gd name="connsiteY39" fmla="*/ 239778 h 359813"/>
                <a:gd name="connsiteX40" fmla="*/ 318122 w 354994"/>
                <a:gd name="connsiteY40" fmla="*/ 270079 h 359813"/>
                <a:gd name="connsiteX41" fmla="*/ 177424 w 354994"/>
                <a:gd name="connsiteY41" fmla="*/ 322065 h 35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4994" h="359813">
                  <a:moveTo>
                    <a:pt x="354994" y="162748"/>
                  </a:moveTo>
                  <a:lnTo>
                    <a:pt x="354994" y="90537"/>
                  </a:lnTo>
                  <a:cubicBezTo>
                    <a:pt x="354994" y="90537"/>
                    <a:pt x="354994" y="89953"/>
                    <a:pt x="354994" y="89734"/>
                  </a:cubicBezTo>
                  <a:cubicBezTo>
                    <a:pt x="354994" y="43516"/>
                    <a:pt x="307973" y="12631"/>
                    <a:pt x="222474" y="2702"/>
                  </a:cubicBezTo>
                  <a:cubicBezTo>
                    <a:pt x="208090" y="949"/>
                    <a:pt x="192976" y="0"/>
                    <a:pt x="177643" y="0"/>
                  </a:cubicBezTo>
                  <a:lnTo>
                    <a:pt x="177351" y="0"/>
                  </a:lnTo>
                  <a:cubicBezTo>
                    <a:pt x="161945" y="0"/>
                    <a:pt x="146904" y="876"/>
                    <a:pt x="132520" y="2702"/>
                  </a:cubicBezTo>
                  <a:cubicBezTo>
                    <a:pt x="47021" y="12558"/>
                    <a:pt x="0" y="43443"/>
                    <a:pt x="0" y="89734"/>
                  </a:cubicBezTo>
                  <a:lnTo>
                    <a:pt x="0" y="270152"/>
                  </a:lnTo>
                  <a:cubicBezTo>
                    <a:pt x="0" y="357331"/>
                    <a:pt x="159317" y="359813"/>
                    <a:pt x="177497" y="359813"/>
                  </a:cubicBezTo>
                  <a:cubicBezTo>
                    <a:pt x="191297" y="359813"/>
                    <a:pt x="239632" y="358718"/>
                    <a:pt x="283221" y="344553"/>
                  </a:cubicBezTo>
                  <a:cubicBezTo>
                    <a:pt x="342509" y="325278"/>
                    <a:pt x="354994" y="293443"/>
                    <a:pt x="354921" y="270152"/>
                  </a:cubicBezTo>
                  <a:lnTo>
                    <a:pt x="354921" y="197941"/>
                  </a:lnTo>
                  <a:cubicBezTo>
                    <a:pt x="354921" y="197941"/>
                    <a:pt x="354921" y="197357"/>
                    <a:pt x="354921" y="197138"/>
                  </a:cubicBezTo>
                  <a:cubicBezTo>
                    <a:pt x="354921" y="196992"/>
                    <a:pt x="354921" y="196919"/>
                    <a:pt x="354921" y="196773"/>
                  </a:cubicBezTo>
                  <a:lnTo>
                    <a:pt x="354921" y="162894"/>
                  </a:lnTo>
                  <a:close/>
                  <a:moveTo>
                    <a:pt x="136828" y="40158"/>
                  </a:moveTo>
                  <a:cubicBezTo>
                    <a:pt x="154133" y="38186"/>
                    <a:pt x="168370" y="37748"/>
                    <a:pt x="177424" y="37748"/>
                  </a:cubicBezTo>
                  <a:lnTo>
                    <a:pt x="177643" y="37748"/>
                  </a:lnTo>
                  <a:cubicBezTo>
                    <a:pt x="186624" y="37748"/>
                    <a:pt x="200935" y="38186"/>
                    <a:pt x="218239" y="40158"/>
                  </a:cubicBezTo>
                  <a:cubicBezTo>
                    <a:pt x="265698" y="45999"/>
                    <a:pt x="293955" y="61259"/>
                    <a:pt x="304250" y="69947"/>
                  </a:cubicBezTo>
                  <a:cubicBezTo>
                    <a:pt x="291180" y="80900"/>
                    <a:pt x="249489" y="102074"/>
                    <a:pt x="177497" y="102074"/>
                  </a:cubicBezTo>
                  <a:cubicBezTo>
                    <a:pt x="105505" y="102074"/>
                    <a:pt x="63814" y="80900"/>
                    <a:pt x="50745" y="69947"/>
                  </a:cubicBezTo>
                  <a:cubicBezTo>
                    <a:pt x="61040" y="61332"/>
                    <a:pt x="89296" y="46072"/>
                    <a:pt x="136828" y="40158"/>
                  </a:cubicBezTo>
                  <a:close/>
                  <a:moveTo>
                    <a:pt x="36799" y="109740"/>
                  </a:moveTo>
                  <a:lnTo>
                    <a:pt x="36799" y="106016"/>
                  </a:lnTo>
                  <a:cubicBezTo>
                    <a:pt x="65348" y="125146"/>
                    <a:pt x="115508" y="139749"/>
                    <a:pt x="177497" y="139749"/>
                  </a:cubicBezTo>
                  <a:cubicBezTo>
                    <a:pt x="239486" y="139749"/>
                    <a:pt x="289574" y="125073"/>
                    <a:pt x="318195" y="105943"/>
                  </a:cubicBezTo>
                  <a:lnTo>
                    <a:pt x="318195" y="162821"/>
                  </a:lnTo>
                  <a:cubicBezTo>
                    <a:pt x="317976" y="198160"/>
                    <a:pt x="234229" y="214661"/>
                    <a:pt x="177497" y="214661"/>
                  </a:cubicBezTo>
                  <a:cubicBezTo>
                    <a:pt x="120765" y="214661"/>
                    <a:pt x="36799" y="198160"/>
                    <a:pt x="36799" y="162675"/>
                  </a:cubicBezTo>
                  <a:lnTo>
                    <a:pt x="36799" y="109667"/>
                  </a:lnTo>
                  <a:close/>
                  <a:moveTo>
                    <a:pt x="177497" y="322065"/>
                  </a:moveTo>
                  <a:cubicBezTo>
                    <a:pt x="120765" y="322065"/>
                    <a:pt x="36799" y="305564"/>
                    <a:pt x="36799" y="270079"/>
                  </a:cubicBezTo>
                  <a:lnTo>
                    <a:pt x="36799" y="221671"/>
                  </a:lnTo>
                  <a:cubicBezTo>
                    <a:pt x="84988" y="251168"/>
                    <a:pt x="164939" y="252410"/>
                    <a:pt x="177497" y="252410"/>
                  </a:cubicBezTo>
                  <a:cubicBezTo>
                    <a:pt x="191297" y="252410"/>
                    <a:pt x="239632" y="251314"/>
                    <a:pt x="283221" y="237150"/>
                  </a:cubicBezTo>
                  <a:cubicBezTo>
                    <a:pt x="297386" y="232550"/>
                    <a:pt x="308849" y="227220"/>
                    <a:pt x="318122" y="221452"/>
                  </a:cubicBezTo>
                  <a:lnTo>
                    <a:pt x="318122" y="239778"/>
                  </a:lnTo>
                  <a:lnTo>
                    <a:pt x="318122" y="239778"/>
                  </a:lnTo>
                  <a:cubicBezTo>
                    <a:pt x="318122" y="239778"/>
                    <a:pt x="318122" y="270079"/>
                    <a:pt x="318122" y="270079"/>
                  </a:cubicBezTo>
                  <a:cubicBezTo>
                    <a:pt x="318122" y="305564"/>
                    <a:pt x="234156" y="322065"/>
                    <a:pt x="177424" y="322065"/>
                  </a:cubicBezTo>
                  <a:close/>
                </a:path>
              </a:pathLst>
            </a:custGeom>
            <a:solidFill>
              <a:srgbClr val="A9DCF2"/>
            </a:solidFill>
            <a:ln w="72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92" name="ZoneTexte 391">
            <a:extLst>
              <a:ext uri="{FF2B5EF4-FFF2-40B4-BE49-F238E27FC236}">
                <a16:creationId xmlns:a16="http://schemas.microsoft.com/office/drawing/2014/main" id="{9C661F63-8620-604B-9A0D-4BAA0698A84A}"/>
              </a:ext>
            </a:extLst>
          </p:cNvPr>
          <p:cNvSpPr txBox="1"/>
          <p:nvPr/>
        </p:nvSpPr>
        <p:spPr>
          <a:xfrm>
            <a:off x="10824882" y="529814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7811125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283468" y="328866"/>
            <a:ext cx="11588211" cy="6237123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07165" y="2322606"/>
            <a:ext cx="10503723" cy="1827916"/>
          </a:xfrm>
        </p:spPr>
        <p:txBody>
          <a:bodyPr>
            <a:noAutofit/>
          </a:bodyPr>
          <a:lstStyle/>
          <a:p>
            <a:pPr algn="l"/>
            <a:r>
              <a:rPr lang="fr-FR" sz="7000" dirty="0">
                <a:solidFill>
                  <a:srgbClr val="FFFFFF"/>
                </a:solidFill>
                <a:latin typeface="Verdana"/>
                <a:cs typeface="Verdana"/>
              </a:rPr>
              <a:t>6. </a:t>
            </a: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MESSAGES  </a:t>
            </a:r>
            <a:b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</a:b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    PRÉDÉFINIS</a:t>
            </a:r>
            <a:endParaRPr lang="fr-FR" sz="7000" i="1" dirty="0">
              <a:solidFill>
                <a:srgbClr val="FFFFFF"/>
              </a:solidFill>
              <a:latin typeface="Verdana"/>
              <a:cs typeface="Verdana"/>
            </a:endParaRPr>
          </a:p>
        </p:txBody>
      </p:sp>
      <p:sp>
        <p:nvSpPr>
          <p:cNvPr id="5" name="Rectangle 158">
            <a:extLst>
              <a:ext uri="{FF2B5EF4-FFF2-40B4-BE49-F238E27FC236}">
                <a16:creationId xmlns:a16="http://schemas.microsoft.com/office/drawing/2014/main" id="{F528CB13-18E1-4F19-9AB1-75EDA39EF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2103" y="328866"/>
            <a:ext cx="557569" cy="1383508"/>
          </a:xfrm>
          <a:prstGeom prst="rect">
            <a:avLst/>
          </a:prstGeom>
          <a:solidFill>
            <a:schemeClr val="bg1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17139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Rectangle 5"/>
          <p:cNvSpPr>
            <a:spLocks noChangeArrowheads="1"/>
          </p:cNvSpPr>
          <p:nvPr/>
        </p:nvSpPr>
        <p:spPr bwMode="auto">
          <a:xfrm>
            <a:off x="1" y="597979"/>
            <a:ext cx="12191999" cy="6364636"/>
          </a:xfrm>
          <a:prstGeom prst="rect">
            <a:avLst/>
          </a:prstGeom>
          <a:solidFill>
            <a:srgbClr val="01020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fr-FR" dirty="0"/>
              <a:t>    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15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MESSAGE PRÉDÉFINIS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8" name="Grouper 7"/>
          <p:cNvGrpSpPr/>
          <p:nvPr/>
        </p:nvGrpSpPr>
        <p:grpSpPr>
          <a:xfrm>
            <a:off x="923178" y="1575336"/>
            <a:ext cx="3236913" cy="1019162"/>
            <a:chOff x="1210770" y="1624499"/>
            <a:chExt cx="3236913" cy="1019162"/>
          </a:xfrm>
        </p:grpSpPr>
        <p:grpSp>
          <p:nvGrpSpPr>
            <p:cNvPr id="5" name="Grouper 4"/>
            <p:cNvGrpSpPr/>
            <p:nvPr/>
          </p:nvGrpSpPr>
          <p:grpSpPr>
            <a:xfrm>
              <a:off x="1210770" y="1624499"/>
              <a:ext cx="3236913" cy="974725"/>
              <a:chOff x="1681163" y="3176588"/>
              <a:chExt cx="3236913" cy="974725"/>
            </a:xfrm>
          </p:grpSpPr>
          <p:sp>
            <p:nvSpPr>
              <p:cNvPr id="146" name="Freeform 24"/>
              <p:cNvSpPr>
                <a:spLocks/>
              </p:cNvSpPr>
              <p:nvPr/>
            </p:nvSpPr>
            <p:spPr bwMode="auto">
              <a:xfrm>
                <a:off x="1681163" y="3186113"/>
                <a:ext cx="600075" cy="955675"/>
              </a:xfrm>
              <a:custGeom>
                <a:avLst/>
                <a:gdLst>
                  <a:gd name="T0" fmla="*/ 10 w 67"/>
                  <a:gd name="T1" fmla="*/ 0 h 107"/>
                  <a:gd name="T2" fmla="*/ 10 w 67"/>
                  <a:gd name="T3" fmla="*/ 41 h 107"/>
                  <a:gd name="T4" fmla="*/ 36 w 67"/>
                  <a:gd name="T5" fmla="*/ 27 h 107"/>
                  <a:gd name="T6" fmla="*/ 67 w 67"/>
                  <a:gd name="T7" fmla="*/ 60 h 107"/>
                  <a:gd name="T8" fmla="*/ 67 w 67"/>
                  <a:gd name="T9" fmla="*/ 107 h 107"/>
                  <a:gd name="T10" fmla="*/ 57 w 67"/>
                  <a:gd name="T11" fmla="*/ 107 h 107"/>
                  <a:gd name="T12" fmla="*/ 57 w 67"/>
                  <a:gd name="T13" fmla="*/ 62 h 107"/>
                  <a:gd name="T14" fmla="*/ 33 w 67"/>
                  <a:gd name="T15" fmla="*/ 35 h 107"/>
                  <a:gd name="T16" fmla="*/ 10 w 67"/>
                  <a:gd name="T17" fmla="*/ 62 h 107"/>
                  <a:gd name="T18" fmla="*/ 10 w 67"/>
                  <a:gd name="T19" fmla="*/ 107 h 107"/>
                  <a:gd name="T20" fmla="*/ 0 w 67"/>
                  <a:gd name="T21" fmla="*/ 107 h 107"/>
                  <a:gd name="T22" fmla="*/ 0 w 67"/>
                  <a:gd name="T23" fmla="*/ 0 h 107"/>
                  <a:gd name="T24" fmla="*/ 10 w 67"/>
                  <a:gd name="T2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107">
                    <a:moveTo>
                      <a:pt x="10" y="0"/>
                    </a:move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1"/>
                      <a:pt x="25" y="27"/>
                      <a:pt x="36" y="27"/>
                    </a:cubicBezTo>
                    <a:cubicBezTo>
                      <a:pt x="52" y="27"/>
                      <a:pt x="67" y="37"/>
                      <a:pt x="67" y="60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7" y="44"/>
                      <a:pt x="48" y="35"/>
                      <a:pt x="33" y="35"/>
                    </a:cubicBezTo>
                    <a:cubicBezTo>
                      <a:pt x="19" y="35"/>
                      <a:pt x="10" y="44"/>
                      <a:pt x="10" y="62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14BA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147" name="Freeform 25"/>
              <p:cNvSpPr>
                <a:spLocks noEditPoints="1"/>
              </p:cNvSpPr>
              <p:nvPr/>
            </p:nvSpPr>
            <p:spPr bwMode="auto">
              <a:xfrm>
                <a:off x="2424113" y="3427413"/>
                <a:ext cx="669925" cy="723900"/>
              </a:xfrm>
              <a:custGeom>
                <a:avLst/>
                <a:gdLst>
                  <a:gd name="T0" fmla="*/ 37 w 75"/>
                  <a:gd name="T1" fmla="*/ 81 h 81"/>
                  <a:gd name="T2" fmla="*/ 0 w 75"/>
                  <a:gd name="T3" fmla="*/ 40 h 81"/>
                  <a:gd name="T4" fmla="*/ 39 w 75"/>
                  <a:gd name="T5" fmla="*/ 0 h 81"/>
                  <a:gd name="T6" fmla="*/ 75 w 75"/>
                  <a:gd name="T7" fmla="*/ 36 h 81"/>
                  <a:gd name="T8" fmla="*/ 75 w 75"/>
                  <a:gd name="T9" fmla="*/ 44 h 81"/>
                  <a:gd name="T10" fmla="*/ 10 w 75"/>
                  <a:gd name="T11" fmla="*/ 44 h 81"/>
                  <a:gd name="T12" fmla="*/ 37 w 75"/>
                  <a:gd name="T13" fmla="*/ 73 h 81"/>
                  <a:gd name="T14" fmla="*/ 62 w 75"/>
                  <a:gd name="T15" fmla="*/ 58 h 81"/>
                  <a:gd name="T16" fmla="*/ 73 w 75"/>
                  <a:gd name="T17" fmla="*/ 58 h 81"/>
                  <a:gd name="T18" fmla="*/ 37 w 75"/>
                  <a:gd name="T19" fmla="*/ 81 h 81"/>
                  <a:gd name="T20" fmla="*/ 10 w 75"/>
                  <a:gd name="T21" fmla="*/ 36 h 81"/>
                  <a:gd name="T22" fmla="*/ 65 w 75"/>
                  <a:gd name="T23" fmla="*/ 36 h 81"/>
                  <a:gd name="T24" fmla="*/ 37 w 75"/>
                  <a:gd name="T25" fmla="*/ 8 h 81"/>
                  <a:gd name="T26" fmla="*/ 10 w 75"/>
                  <a:gd name="T27" fmla="*/ 3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81">
                    <a:moveTo>
                      <a:pt x="37" y="81"/>
                    </a:moveTo>
                    <a:cubicBezTo>
                      <a:pt x="15" y="81"/>
                      <a:pt x="0" y="65"/>
                      <a:pt x="0" y="40"/>
                    </a:cubicBezTo>
                    <a:cubicBezTo>
                      <a:pt x="0" y="16"/>
                      <a:pt x="15" y="0"/>
                      <a:pt x="39" y="0"/>
                    </a:cubicBezTo>
                    <a:cubicBezTo>
                      <a:pt x="61" y="0"/>
                      <a:pt x="75" y="16"/>
                      <a:pt x="75" y="36"/>
                    </a:cubicBezTo>
                    <a:cubicBezTo>
                      <a:pt x="75" y="39"/>
                      <a:pt x="75" y="41"/>
                      <a:pt x="75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1" y="63"/>
                      <a:pt x="22" y="73"/>
                      <a:pt x="37" y="73"/>
                    </a:cubicBezTo>
                    <a:cubicBezTo>
                      <a:pt x="50" y="73"/>
                      <a:pt x="59" y="67"/>
                      <a:pt x="62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68" y="70"/>
                      <a:pt x="57" y="81"/>
                      <a:pt x="37" y="81"/>
                    </a:cubicBezTo>
                    <a:close/>
                    <a:moveTo>
                      <a:pt x="10" y="36"/>
                    </a:move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18"/>
                      <a:pt x="53" y="8"/>
                      <a:pt x="37" y="8"/>
                    </a:cubicBezTo>
                    <a:cubicBezTo>
                      <a:pt x="23" y="8"/>
                      <a:pt x="11" y="18"/>
                      <a:pt x="10" y="36"/>
                    </a:cubicBezTo>
                    <a:close/>
                  </a:path>
                </a:pathLst>
              </a:custGeom>
              <a:solidFill>
                <a:srgbClr val="14BA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148" name="Rectangle 26"/>
              <p:cNvSpPr>
                <a:spLocks noChangeArrowheads="1"/>
              </p:cNvSpPr>
              <p:nvPr/>
            </p:nvSpPr>
            <p:spPr bwMode="auto">
              <a:xfrm>
                <a:off x="3246438" y="3186113"/>
                <a:ext cx="88900" cy="955675"/>
              </a:xfrm>
              <a:prstGeom prst="rect">
                <a:avLst/>
              </a:prstGeom>
              <a:solidFill>
                <a:srgbClr val="14BA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149" name="Rectangle 27"/>
              <p:cNvSpPr>
                <a:spLocks noChangeArrowheads="1"/>
              </p:cNvSpPr>
              <p:nvPr/>
            </p:nvSpPr>
            <p:spPr bwMode="auto">
              <a:xfrm>
                <a:off x="3532188" y="3186113"/>
                <a:ext cx="90488" cy="955675"/>
              </a:xfrm>
              <a:prstGeom prst="rect">
                <a:avLst/>
              </a:prstGeom>
              <a:solidFill>
                <a:srgbClr val="14BA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150" name="Freeform 28"/>
              <p:cNvSpPr>
                <a:spLocks noEditPoints="1"/>
              </p:cNvSpPr>
              <p:nvPr/>
            </p:nvSpPr>
            <p:spPr bwMode="auto">
              <a:xfrm>
                <a:off x="4792663" y="3176588"/>
                <a:ext cx="125413" cy="965200"/>
              </a:xfrm>
              <a:custGeom>
                <a:avLst/>
                <a:gdLst>
                  <a:gd name="T0" fmla="*/ 0 w 14"/>
                  <a:gd name="T1" fmla="*/ 101 h 108"/>
                  <a:gd name="T2" fmla="*/ 7 w 14"/>
                  <a:gd name="T3" fmla="*/ 94 h 108"/>
                  <a:gd name="T4" fmla="*/ 14 w 14"/>
                  <a:gd name="T5" fmla="*/ 101 h 108"/>
                  <a:gd name="T6" fmla="*/ 7 w 14"/>
                  <a:gd name="T7" fmla="*/ 108 h 108"/>
                  <a:gd name="T8" fmla="*/ 0 w 14"/>
                  <a:gd name="T9" fmla="*/ 101 h 108"/>
                  <a:gd name="T10" fmla="*/ 12 w 14"/>
                  <a:gd name="T11" fmla="*/ 0 h 108"/>
                  <a:gd name="T12" fmla="*/ 11 w 14"/>
                  <a:gd name="T13" fmla="*/ 80 h 108"/>
                  <a:gd name="T14" fmla="*/ 3 w 14"/>
                  <a:gd name="T15" fmla="*/ 80 h 108"/>
                  <a:gd name="T16" fmla="*/ 2 w 14"/>
                  <a:gd name="T17" fmla="*/ 0 h 108"/>
                  <a:gd name="T18" fmla="*/ 12 w 14"/>
                  <a:gd name="T1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08">
                    <a:moveTo>
                      <a:pt x="0" y="101"/>
                    </a:moveTo>
                    <a:cubicBezTo>
                      <a:pt x="0" y="97"/>
                      <a:pt x="3" y="94"/>
                      <a:pt x="7" y="94"/>
                    </a:cubicBezTo>
                    <a:cubicBezTo>
                      <a:pt x="11" y="94"/>
                      <a:pt x="14" y="97"/>
                      <a:pt x="14" y="101"/>
                    </a:cubicBezTo>
                    <a:cubicBezTo>
                      <a:pt x="14" y="105"/>
                      <a:pt x="11" y="108"/>
                      <a:pt x="7" y="108"/>
                    </a:cubicBezTo>
                    <a:cubicBezTo>
                      <a:pt x="3" y="108"/>
                      <a:pt x="0" y="105"/>
                      <a:pt x="0" y="101"/>
                    </a:cubicBezTo>
                    <a:close/>
                    <a:moveTo>
                      <a:pt x="12" y="0"/>
                    </a:moveTo>
                    <a:cubicBezTo>
                      <a:pt x="11" y="80"/>
                      <a:pt x="11" y="80"/>
                      <a:pt x="11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4BA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</p:grpSp>
        <p:grpSp>
          <p:nvGrpSpPr>
            <p:cNvPr id="160" name="Grouper 159"/>
            <p:cNvGrpSpPr/>
            <p:nvPr/>
          </p:nvGrpSpPr>
          <p:grpSpPr>
            <a:xfrm>
              <a:off x="3253116" y="1692421"/>
              <a:ext cx="951240" cy="951240"/>
              <a:chOff x="1476375" y="415925"/>
              <a:chExt cx="1304925" cy="1304925"/>
            </a:xfrm>
          </p:grpSpPr>
          <p:sp>
            <p:nvSpPr>
              <p:cNvPr id="248" name="Freeform 6"/>
              <p:cNvSpPr>
                <a:spLocks noEditPoints="1"/>
              </p:cNvSpPr>
              <p:nvPr/>
            </p:nvSpPr>
            <p:spPr bwMode="auto">
              <a:xfrm>
                <a:off x="1476375" y="415925"/>
                <a:ext cx="1304925" cy="1304925"/>
              </a:xfrm>
              <a:custGeom>
                <a:avLst/>
                <a:gdLst>
                  <a:gd name="T0" fmla="*/ 53 w 146"/>
                  <a:gd name="T1" fmla="*/ 135 h 146"/>
                  <a:gd name="T2" fmla="*/ 11 w 146"/>
                  <a:gd name="T3" fmla="*/ 53 h 146"/>
                  <a:gd name="T4" fmla="*/ 92 w 146"/>
                  <a:gd name="T5" fmla="*/ 11 h 146"/>
                  <a:gd name="T6" fmla="*/ 135 w 146"/>
                  <a:gd name="T7" fmla="*/ 93 h 146"/>
                  <a:gd name="T8" fmla="*/ 53 w 146"/>
                  <a:gd name="T9" fmla="*/ 135 h 146"/>
                  <a:gd name="T10" fmla="*/ 91 w 146"/>
                  <a:gd name="T11" fmla="*/ 15 h 146"/>
                  <a:gd name="T12" fmla="*/ 15 w 146"/>
                  <a:gd name="T13" fmla="*/ 55 h 146"/>
                  <a:gd name="T14" fmla="*/ 54 w 146"/>
                  <a:gd name="T15" fmla="*/ 131 h 146"/>
                  <a:gd name="T16" fmla="*/ 131 w 146"/>
                  <a:gd name="T17" fmla="*/ 91 h 146"/>
                  <a:gd name="T18" fmla="*/ 91 w 146"/>
                  <a:gd name="T19" fmla="*/ 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146">
                    <a:moveTo>
                      <a:pt x="53" y="135"/>
                    </a:moveTo>
                    <a:cubicBezTo>
                      <a:pt x="19" y="124"/>
                      <a:pt x="0" y="87"/>
                      <a:pt x="11" y="53"/>
                    </a:cubicBezTo>
                    <a:cubicBezTo>
                      <a:pt x="22" y="19"/>
                      <a:pt x="58" y="0"/>
                      <a:pt x="92" y="11"/>
                    </a:cubicBezTo>
                    <a:cubicBezTo>
                      <a:pt x="127" y="22"/>
                      <a:pt x="146" y="58"/>
                      <a:pt x="135" y="93"/>
                    </a:cubicBezTo>
                    <a:cubicBezTo>
                      <a:pt x="124" y="127"/>
                      <a:pt x="87" y="146"/>
                      <a:pt x="53" y="135"/>
                    </a:cubicBezTo>
                    <a:close/>
                    <a:moveTo>
                      <a:pt x="91" y="15"/>
                    </a:moveTo>
                    <a:cubicBezTo>
                      <a:pt x="59" y="5"/>
                      <a:pt x="25" y="22"/>
                      <a:pt x="15" y="55"/>
                    </a:cubicBezTo>
                    <a:cubicBezTo>
                      <a:pt x="5" y="87"/>
                      <a:pt x="22" y="121"/>
                      <a:pt x="54" y="131"/>
                    </a:cubicBezTo>
                    <a:cubicBezTo>
                      <a:pt x="86" y="141"/>
                      <a:pt x="121" y="123"/>
                      <a:pt x="131" y="91"/>
                    </a:cubicBezTo>
                    <a:cubicBezTo>
                      <a:pt x="141" y="59"/>
                      <a:pt x="123" y="25"/>
                      <a:pt x="91" y="15"/>
                    </a:cubicBezTo>
                    <a:close/>
                  </a:path>
                </a:pathLst>
              </a:custGeom>
              <a:solidFill>
                <a:srgbClr val="14B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249" name="Freeform 7"/>
              <p:cNvSpPr>
                <a:spLocks noEditPoints="1"/>
              </p:cNvSpPr>
              <p:nvPr/>
            </p:nvSpPr>
            <p:spPr bwMode="auto">
              <a:xfrm>
                <a:off x="1851025" y="728663"/>
                <a:ext cx="698500" cy="544513"/>
              </a:xfrm>
              <a:custGeom>
                <a:avLst/>
                <a:gdLst>
                  <a:gd name="T0" fmla="*/ 26 w 78"/>
                  <a:gd name="T1" fmla="*/ 57 h 61"/>
                  <a:gd name="T2" fmla="*/ 13 w 78"/>
                  <a:gd name="T3" fmla="*/ 40 h 61"/>
                  <a:gd name="T4" fmla="*/ 15 w 78"/>
                  <a:gd name="T5" fmla="*/ 38 h 61"/>
                  <a:gd name="T6" fmla="*/ 17 w 78"/>
                  <a:gd name="T7" fmla="*/ 40 h 61"/>
                  <a:gd name="T8" fmla="*/ 27 w 78"/>
                  <a:gd name="T9" fmla="*/ 53 h 61"/>
                  <a:gd name="T10" fmla="*/ 43 w 78"/>
                  <a:gd name="T11" fmla="*/ 48 h 61"/>
                  <a:gd name="T12" fmla="*/ 46 w 78"/>
                  <a:gd name="T13" fmla="*/ 47 h 61"/>
                  <a:gd name="T14" fmla="*/ 46 w 78"/>
                  <a:gd name="T15" fmla="*/ 50 h 61"/>
                  <a:gd name="T16" fmla="*/ 26 w 78"/>
                  <a:gd name="T17" fmla="*/ 57 h 61"/>
                  <a:gd name="T18" fmla="*/ 49 w 78"/>
                  <a:gd name="T19" fmla="*/ 30 h 61"/>
                  <a:gd name="T20" fmla="*/ 48 w 78"/>
                  <a:gd name="T21" fmla="*/ 27 h 61"/>
                  <a:gd name="T22" fmla="*/ 56 w 78"/>
                  <a:gd name="T23" fmla="*/ 17 h 61"/>
                  <a:gd name="T24" fmla="*/ 67 w 78"/>
                  <a:gd name="T25" fmla="*/ 16 h 61"/>
                  <a:gd name="T26" fmla="*/ 75 w 78"/>
                  <a:gd name="T27" fmla="*/ 23 h 61"/>
                  <a:gd name="T28" fmla="*/ 76 w 78"/>
                  <a:gd name="T29" fmla="*/ 36 h 61"/>
                  <a:gd name="T30" fmla="*/ 73 w 78"/>
                  <a:gd name="T31" fmla="*/ 37 h 61"/>
                  <a:gd name="T32" fmla="*/ 72 w 78"/>
                  <a:gd name="T33" fmla="*/ 35 h 61"/>
                  <a:gd name="T34" fmla="*/ 71 w 78"/>
                  <a:gd name="T35" fmla="*/ 25 h 61"/>
                  <a:gd name="T36" fmla="*/ 66 w 78"/>
                  <a:gd name="T37" fmla="*/ 20 h 61"/>
                  <a:gd name="T38" fmla="*/ 58 w 78"/>
                  <a:gd name="T39" fmla="*/ 20 h 61"/>
                  <a:gd name="T40" fmla="*/ 52 w 78"/>
                  <a:gd name="T41" fmla="*/ 28 h 61"/>
                  <a:gd name="T42" fmla="*/ 49 w 78"/>
                  <a:gd name="T43" fmla="*/ 30 h 61"/>
                  <a:gd name="T44" fmla="*/ 49 w 78"/>
                  <a:gd name="T45" fmla="*/ 30 h 61"/>
                  <a:gd name="T46" fmla="*/ 2 w 78"/>
                  <a:gd name="T47" fmla="*/ 15 h 61"/>
                  <a:gd name="T48" fmla="*/ 1 w 78"/>
                  <a:gd name="T49" fmla="*/ 12 h 61"/>
                  <a:gd name="T50" fmla="*/ 9 w 78"/>
                  <a:gd name="T51" fmla="*/ 2 h 61"/>
                  <a:gd name="T52" fmla="*/ 20 w 78"/>
                  <a:gd name="T53" fmla="*/ 1 h 61"/>
                  <a:gd name="T54" fmla="*/ 28 w 78"/>
                  <a:gd name="T55" fmla="*/ 8 h 61"/>
                  <a:gd name="T56" fmla="*/ 29 w 78"/>
                  <a:gd name="T57" fmla="*/ 21 h 61"/>
                  <a:gd name="T58" fmla="*/ 26 w 78"/>
                  <a:gd name="T59" fmla="*/ 22 h 61"/>
                  <a:gd name="T60" fmla="*/ 25 w 78"/>
                  <a:gd name="T61" fmla="*/ 20 h 61"/>
                  <a:gd name="T62" fmla="*/ 24 w 78"/>
                  <a:gd name="T63" fmla="*/ 10 h 61"/>
                  <a:gd name="T64" fmla="*/ 19 w 78"/>
                  <a:gd name="T65" fmla="*/ 5 h 61"/>
                  <a:gd name="T66" fmla="*/ 11 w 78"/>
                  <a:gd name="T67" fmla="*/ 6 h 61"/>
                  <a:gd name="T68" fmla="*/ 5 w 78"/>
                  <a:gd name="T69" fmla="*/ 14 h 61"/>
                  <a:gd name="T70" fmla="*/ 2 w 78"/>
                  <a:gd name="T71" fmla="*/ 15 h 61"/>
                  <a:gd name="T72" fmla="*/ 2 w 78"/>
                  <a:gd name="T73" fmla="*/ 1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61">
                    <a:moveTo>
                      <a:pt x="26" y="57"/>
                    </a:moveTo>
                    <a:cubicBezTo>
                      <a:pt x="15" y="54"/>
                      <a:pt x="12" y="44"/>
                      <a:pt x="13" y="40"/>
                    </a:cubicBezTo>
                    <a:cubicBezTo>
                      <a:pt x="13" y="38"/>
                      <a:pt x="14" y="37"/>
                      <a:pt x="15" y="38"/>
                    </a:cubicBezTo>
                    <a:cubicBezTo>
                      <a:pt x="16" y="38"/>
                      <a:pt x="17" y="39"/>
                      <a:pt x="17" y="40"/>
                    </a:cubicBezTo>
                    <a:cubicBezTo>
                      <a:pt x="17" y="40"/>
                      <a:pt x="17" y="50"/>
                      <a:pt x="27" y="53"/>
                    </a:cubicBezTo>
                    <a:cubicBezTo>
                      <a:pt x="37" y="56"/>
                      <a:pt x="42" y="48"/>
                      <a:pt x="43" y="48"/>
                    </a:cubicBezTo>
                    <a:cubicBezTo>
                      <a:pt x="43" y="47"/>
                      <a:pt x="45" y="47"/>
                      <a:pt x="46" y="47"/>
                    </a:cubicBezTo>
                    <a:cubicBezTo>
                      <a:pt x="47" y="48"/>
                      <a:pt x="47" y="49"/>
                      <a:pt x="46" y="50"/>
                    </a:cubicBezTo>
                    <a:cubicBezTo>
                      <a:pt x="44" y="54"/>
                      <a:pt x="36" y="61"/>
                      <a:pt x="26" y="57"/>
                    </a:cubicBezTo>
                    <a:close/>
                    <a:moveTo>
                      <a:pt x="49" y="30"/>
                    </a:moveTo>
                    <a:cubicBezTo>
                      <a:pt x="48" y="30"/>
                      <a:pt x="47" y="28"/>
                      <a:pt x="48" y="27"/>
                    </a:cubicBezTo>
                    <a:cubicBezTo>
                      <a:pt x="48" y="27"/>
                      <a:pt x="50" y="20"/>
                      <a:pt x="56" y="17"/>
                    </a:cubicBezTo>
                    <a:cubicBezTo>
                      <a:pt x="59" y="15"/>
                      <a:pt x="63" y="15"/>
                      <a:pt x="67" y="16"/>
                    </a:cubicBezTo>
                    <a:cubicBezTo>
                      <a:pt x="71" y="17"/>
                      <a:pt x="74" y="19"/>
                      <a:pt x="75" y="23"/>
                    </a:cubicBezTo>
                    <a:cubicBezTo>
                      <a:pt x="78" y="29"/>
                      <a:pt x="76" y="36"/>
                      <a:pt x="76" y="36"/>
                    </a:cubicBezTo>
                    <a:cubicBezTo>
                      <a:pt x="76" y="37"/>
                      <a:pt x="74" y="38"/>
                      <a:pt x="73" y="37"/>
                    </a:cubicBezTo>
                    <a:cubicBezTo>
                      <a:pt x="72" y="37"/>
                      <a:pt x="71" y="36"/>
                      <a:pt x="72" y="35"/>
                    </a:cubicBezTo>
                    <a:cubicBezTo>
                      <a:pt x="72" y="35"/>
                      <a:pt x="74" y="29"/>
                      <a:pt x="71" y="25"/>
                    </a:cubicBezTo>
                    <a:cubicBezTo>
                      <a:pt x="70" y="22"/>
                      <a:pt x="68" y="21"/>
                      <a:pt x="66" y="20"/>
                    </a:cubicBezTo>
                    <a:cubicBezTo>
                      <a:pt x="63" y="19"/>
                      <a:pt x="60" y="19"/>
                      <a:pt x="58" y="20"/>
                    </a:cubicBezTo>
                    <a:cubicBezTo>
                      <a:pt x="54" y="23"/>
                      <a:pt x="52" y="28"/>
                      <a:pt x="52" y="28"/>
                    </a:cubicBezTo>
                    <a:cubicBezTo>
                      <a:pt x="52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lose/>
                    <a:moveTo>
                      <a:pt x="2" y="15"/>
                    </a:moveTo>
                    <a:cubicBezTo>
                      <a:pt x="1" y="15"/>
                      <a:pt x="0" y="13"/>
                      <a:pt x="1" y="12"/>
                    </a:cubicBezTo>
                    <a:cubicBezTo>
                      <a:pt x="1" y="12"/>
                      <a:pt x="3" y="5"/>
                      <a:pt x="9" y="2"/>
                    </a:cubicBezTo>
                    <a:cubicBezTo>
                      <a:pt x="12" y="0"/>
                      <a:pt x="16" y="0"/>
                      <a:pt x="20" y="1"/>
                    </a:cubicBezTo>
                    <a:cubicBezTo>
                      <a:pt x="24" y="2"/>
                      <a:pt x="27" y="4"/>
                      <a:pt x="28" y="8"/>
                    </a:cubicBezTo>
                    <a:cubicBezTo>
                      <a:pt x="31" y="14"/>
                      <a:pt x="29" y="21"/>
                      <a:pt x="29" y="21"/>
                    </a:cubicBezTo>
                    <a:cubicBezTo>
                      <a:pt x="28" y="22"/>
                      <a:pt x="27" y="23"/>
                      <a:pt x="26" y="22"/>
                    </a:cubicBezTo>
                    <a:cubicBezTo>
                      <a:pt x="25" y="22"/>
                      <a:pt x="24" y="21"/>
                      <a:pt x="25" y="20"/>
                    </a:cubicBezTo>
                    <a:cubicBezTo>
                      <a:pt x="25" y="20"/>
                      <a:pt x="26" y="14"/>
                      <a:pt x="24" y="10"/>
                    </a:cubicBezTo>
                    <a:cubicBezTo>
                      <a:pt x="23" y="8"/>
                      <a:pt x="21" y="6"/>
                      <a:pt x="19" y="5"/>
                    </a:cubicBezTo>
                    <a:cubicBezTo>
                      <a:pt x="16" y="4"/>
                      <a:pt x="13" y="4"/>
                      <a:pt x="11" y="6"/>
                    </a:cubicBezTo>
                    <a:cubicBezTo>
                      <a:pt x="7" y="8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14B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dirty="0">
                  <a:solidFill>
                    <a:srgbClr val="FBBA00"/>
                  </a:solidFill>
                </a:endParaRPr>
              </a:p>
            </p:txBody>
          </p:sp>
        </p:grpSp>
      </p:grpSp>
      <p:grpSp>
        <p:nvGrpSpPr>
          <p:cNvPr id="9" name="Grouper 8"/>
          <p:cNvGrpSpPr/>
          <p:nvPr/>
        </p:nvGrpSpPr>
        <p:grpSpPr>
          <a:xfrm>
            <a:off x="6675468" y="1949991"/>
            <a:ext cx="4108613" cy="800289"/>
            <a:chOff x="7340600" y="5410200"/>
            <a:chExt cx="2790825" cy="543606"/>
          </a:xfrm>
        </p:grpSpPr>
        <p:sp>
          <p:nvSpPr>
            <p:cNvPr id="159" name="Freeform 100"/>
            <p:cNvSpPr>
              <a:spLocks noEditPoints="1"/>
            </p:cNvSpPr>
            <p:nvPr/>
          </p:nvSpPr>
          <p:spPr bwMode="auto">
            <a:xfrm>
              <a:off x="7340600" y="5410200"/>
              <a:ext cx="71438" cy="492125"/>
            </a:xfrm>
            <a:custGeom>
              <a:avLst/>
              <a:gdLst>
                <a:gd name="T0" fmla="*/ 0 w 8"/>
                <a:gd name="T1" fmla="*/ 3 h 55"/>
                <a:gd name="T2" fmla="*/ 4 w 8"/>
                <a:gd name="T3" fmla="*/ 0 h 55"/>
                <a:gd name="T4" fmla="*/ 8 w 8"/>
                <a:gd name="T5" fmla="*/ 3 h 55"/>
                <a:gd name="T6" fmla="*/ 4 w 8"/>
                <a:gd name="T7" fmla="*/ 7 h 55"/>
                <a:gd name="T8" fmla="*/ 0 w 8"/>
                <a:gd name="T9" fmla="*/ 3 h 55"/>
                <a:gd name="T10" fmla="*/ 6 w 8"/>
                <a:gd name="T11" fmla="*/ 15 h 55"/>
                <a:gd name="T12" fmla="*/ 6 w 8"/>
                <a:gd name="T13" fmla="*/ 55 h 55"/>
                <a:gd name="T14" fmla="*/ 1 w 8"/>
                <a:gd name="T15" fmla="*/ 55 h 55"/>
                <a:gd name="T16" fmla="*/ 1 w 8"/>
                <a:gd name="T17" fmla="*/ 15 h 55"/>
                <a:gd name="T18" fmla="*/ 6 w 8"/>
                <a:gd name="T19" fmla="*/ 1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5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lose/>
                  <a:moveTo>
                    <a:pt x="6" y="15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15"/>
                    <a:pt x="1" y="15"/>
                    <a:pt x="1" y="15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01"/>
            <p:cNvSpPr>
              <a:spLocks/>
            </p:cNvSpPr>
            <p:nvPr/>
          </p:nvSpPr>
          <p:spPr bwMode="auto">
            <a:xfrm>
              <a:off x="7493000" y="5535613"/>
              <a:ext cx="304800" cy="366713"/>
            </a:xfrm>
            <a:custGeom>
              <a:avLst/>
              <a:gdLst>
                <a:gd name="T0" fmla="*/ 5 w 34"/>
                <a:gd name="T1" fmla="*/ 1 h 41"/>
                <a:gd name="T2" fmla="*/ 5 w 34"/>
                <a:gd name="T3" fmla="*/ 7 h 41"/>
                <a:gd name="T4" fmla="*/ 19 w 34"/>
                <a:gd name="T5" fmla="*/ 0 h 41"/>
                <a:gd name="T6" fmla="*/ 34 w 34"/>
                <a:gd name="T7" fmla="*/ 17 h 41"/>
                <a:gd name="T8" fmla="*/ 34 w 34"/>
                <a:gd name="T9" fmla="*/ 41 h 41"/>
                <a:gd name="T10" fmla="*/ 29 w 34"/>
                <a:gd name="T11" fmla="*/ 41 h 41"/>
                <a:gd name="T12" fmla="*/ 29 w 34"/>
                <a:gd name="T13" fmla="*/ 18 h 41"/>
                <a:gd name="T14" fmla="*/ 17 w 34"/>
                <a:gd name="T15" fmla="*/ 5 h 41"/>
                <a:gd name="T16" fmla="*/ 5 w 34"/>
                <a:gd name="T17" fmla="*/ 18 h 41"/>
                <a:gd name="T18" fmla="*/ 5 w 34"/>
                <a:gd name="T19" fmla="*/ 41 h 41"/>
                <a:gd name="T20" fmla="*/ 0 w 34"/>
                <a:gd name="T21" fmla="*/ 41 h 41"/>
                <a:gd name="T22" fmla="*/ 0 w 34"/>
                <a:gd name="T23" fmla="*/ 1 h 41"/>
                <a:gd name="T24" fmla="*/ 5 w 34"/>
                <a:gd name="T25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1">
                  <a:moveTo>
                    <a:pt x="5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8" y="2"/>
                    <a:pt x="13" y="0"/>
                    <a:pt x="19" y="0"/>
                  </a:cubicBezTo>
                  <a:cubicBezTo>
                    <a:pt x="27" y="0"/>
                    <a:pt x="34" y="6"/>
                    <a:pt x="34" y="17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9"/>
                    <a:pt x="25" y="5"/>
                    <a:pt x="17" y="5"/>
                  </a:cubicBezTo>
                  <a:cubicBezTo>
                    <a:pt x="10" y="5"/>
                    <a:pt x="5" y="9"/>
                    <a:pt x="5" y="18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02"/>
            <p:cNvSpPr>
              <a:spLocks/>
            </p:cNvSpPr>
            <p:nvPr/>
          </p:nvSpPr>
          <p:spPr bwMode="auto">
            <a:xfrm>
              <a:off x="7850188" y="5545138"/>
              <a:ext cx="339725" cy="357188"/>
            </a:xfrm>
            <a:custGeom>
              <a:avLst/>
              <a:gdLst>
                <a:gd name="T0" fmla="*/ 107 w 214"/>
                <a:gd name="T1" fmla="*/ 197 h 225"/>
                <a:gd name="T2" fmla="*/ 181 w 214"/>
                <a:gd name="T3" fmla="*/ 0 h 225"/>
                <a:gd name="T4" fmla="*/ 214 w 214"/>
                <a:gd name="T5" fmla="*/ 0 h 225"/>
                <a:gd name="T6" fmla="*/ 124 w 214"/>
                <a:gd name="T7" fmla="*/ 225 h 225"/>
                <a:gd name="T8" fmla="*/ 96 w 214"/>
                <a:gd name="T9" fmla="*/ 225 h 225"/>
                <a:gd name="T10" fmla="*/ 0 w 214"/>
                <a:gd name="T11" fmla="*/ 0 h 225"/>
                <a:gd name="T12" fmla="*/ 34 w 214"/>
                <a:gd name="T13" fmla="*/ 0 h 225"/>
                <a:gd name="T14" fmla="*/ 107 w 214"/>
                <a:gd name="T15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25">
                  <a:moveTo>
                    <a:pt x="107" y="197"/>
                  </a:moveTo>
                  <a:lnTo>
                    <a:pt x="181" y="0"/>
                  </a:lnTo>
                  <a:lnTo>
                    <a:pt x="214" y="0"/>
                  </a:lnTo>
                  <a:lnTo>
                    <a:pt x="124" y="225"/>
                  </a:lnTo>
                  <a:lnTo>
                    <a:pt x="96" y="225"/>
                  </a:lnTo>
                  <a:lnTo>
                    <a:pt x="0" y="0"/>
                  </a:lnTo>
                  <a:lnTo>
                    <a:pt x="34" y="0"/>
                  </a:lnTo>
                  <a:lnTo>
                    <a:pt x="107" y="1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03"/>
            <p:cNvSpPr>
              <a:spLocks noEditPoints="1"/>
            </p:cNvSpPr>
            <p:nvPr/>
          </p:nvSpPr>
          <p:spPr bwMode="auto">
            <a:xfrm>
              <a:off x="8235950" y="5410200"/>
              <a:ext cx="71438" cy="492125"/>
            </a:xfrm>
            <a:custGeom>
              <a:avLst/>
              <a:gdLst>
                <a:gd name="T0" fmla="*/ 0 w 8"/>
                <a:gd name="T1" fmla="*/ 3 h 55"/>
                <a:gd name="T2" fmla="*/ 4 w 8"/>
                <a:gd name="T3" fmla="*/ 0 h 55"/>
                <a:gd name="T4" fmla="*/ 8 w 8"/>
                <a:gd name="T5" fmla="*/ 3 h 55"/>
                <a:gd name="T6" fmla="*/ 4 w 8"/>
                <a:gd name="T7" fmla="*/ 7 h 55"/>
                <a:gd name="T8" fmla="*/ 0 w 8"/>
                <a:gd name="T9" fmla="*/ 3 h 55"/>
                <a:gd name="T10" fmla="*/ 6 w 8"/>
                <a:gd name="T11" fmla="*/ 15 h 55"/>
                <a:gd name="T12" fmla="*/ 6 w 8"/>
                <a:gd name="T13" fmla="*/ 55 h 55"/>
                <a:gd name="T14" fmla="*/ 1 w 8"/>
                <a:gd name="T15" fmla="*/ 55 h 55"/>
                <a:gd name="T16" fmla="*/ 1 w 8"/>
                <a:gd name="T17" fmla="*/ 15 h 55"/>
                <a:gd name="T18" fmla="*/ 6 w 8"/>
                <a:gd name="T19" fmla="*/ 1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5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lose/>
                  <a:moveTo>
                    <a:pt x="6" y="15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15"/>
                    <a:pt x="1" y="15"/>
                    <a:pt x="1" y="15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04"/>
            <p:cNvSpPr>
              <a:spLocks/>
            </p:cNvSpPr>
            <p:nvPr/>
          </p:nvSpPr>
          <p:spPr bwMode="auto">
            <a:xfrm>
              <a:off x="8359775" y="5454650"/>
              <a:ext cx="188913" cy="447675"/>
            </a:xfrm>
            <a:custGeom>
              <a:avLst/>
              <a:gdLst>
                <a:gd name="T0" fmla="*/ 0 w 21"/>
                <a:gd name="T1" fmla="*/ 14 h 50"/>
                <a:gd name="T2" fmla="*/ 0 w 21"/>
                <a:gd name="T3" fmla="*/ 10 h 50"/>
                <a:gd name="T4" fmla="*/ 5 w 21"/>
                <a:gd name="T5" fmla="*/ 10 h 50"/>
                <a:gd name="T6" fmla="*/ 5 w 21"/>
                <a:gd name="T7" fmla="*/ 0 h 50"/>
                <a:gd name="T8" fmla="*/ 10 w 21"/>
                <a:gd name="T9" fmla="*/ 0 h 50"/>
                <a:gd name="T10" fmla="*/ 10 w 21"/>
                <a:gd name="T11" fmla="*/ 10 h 50"/>
                <a:gd name="T12" fmla="*/ 21 w 21"/>
                <a:gd name="T13" fmla="*/ 10 h 50"/>
                <a:gd name="T14" fmla="*/ 21 w 21"/>
                <a:gd name="T15" fmla="*/ 14 h 50"/>
                <a:gd name="T16" fmla="*/ 10 w 21"/>
                <a:gd name="T17" fmla="*/ 14 h 50"/>
                <a:gd name="T18" fmla="*/ 10 w 21"/>
                <a:gd name="T19" fmla="*/ 40 h 50"/>
                <a:gd name="T20" fmla="*/ 16 w 21"/>
                <a:gd name="T21" fmla="*/ 46 h 50"/>
                <a:gd name="T22" fmla="*/ 21 w 21"/>
                <a:gd name="T23" fmla="*/ 46 h 50"/>
                <a:gd name="T24" fmla="*/ 21 w 21"/>
                <a:gd name="T25" fmla="*/ 50 h 50"/>
                <a:gd name="T26" fmla="*/ 15 w 21"/>
                <a:gd name="T27" fmla="*/ 50 h 50"/>
                <a:gd name="T28" fmla="*/ 5 w 21"/>
                <a:gd name="T29" fmla="*/ 40 h 50"/>
                <a:gd name="T30" fmla="*/ 5 w 21"/>
                <a:gd name="T31" fmla="*/ 14 h 50"/>
                <a:gd name="T32" fmla="*/ 0 w 21"/>
                <a:gd name="T33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50">
                  <a:moveTo>
                    <a:pt x="0" y="1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4"/>
                    <a:pt x="12" y="46"/>
                    <a:pt x="16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8" y="50"/>
                    <a:pt x="5" y="47"/>
                    <a:pt x="5" y="40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05"/>
            <p:cNvSpPr>
              <a:spLocks noEditPoints="1"/>
            </p:cNvSpPr>
            <p:nvPr/>
          </p:nvSpPr>
          <p:spPr bwMode="auto">
            <a:xfrm>
              <a:off x="8593138" y="5535613"/>
              <a:ext cx="357188" cy="374650"/>
            </a:xfrm>
            <a:custGeom>
              <a:avLst/>
              <a:gdLst>
                <a:gd name="T0" fmla="*/ 19 w 40"/>
                <a:gd name="T1" fmla="*/ 0 h 42"/>
                <a:gd name="T2" fmla="*/ 35 w 40"/>
                <a:gd name="T3" fmla="*/ 10 h 42"/>
                <a:gd name="T4" fmla="*/ 35 w 40"/>
                <a:gd name="T5" fmla="*/ 1 h 42"/>
                <a:gd name="T6" fmla="*/ 40 w 40"/>
                <a:gd name="T7" fmla="*/ 1 h 42"/>
                <a:gd name="T8" fmla="*/ 40 w 40"/>
                <a:gd name="T9" fmla="*/ 41 h 42"/>
                <a:gd name="T10" fmla="*/ 35 w 40"/>
                <a:gd name="T11" fmla="*/ 41 h 42"/>
                <a:gd name="T12" fmla="*/ 35 w 40"/>
                <a:gd name="T13" fmla="*/ 32 h 42"/>
                <a:gd name="T14" fmla="*/ 19 w 40"/>
                <a:gd name="T15" fmla="*/ 42 h 42"/>
                <a:gd name="T16" fmla="*/ 0 w 40"/>
                <a:gd name="T17" fmla="*/ 21 h 42"/>
                <a:gd name="T18" fmla="*/ 19 w 40"/>
                <a:gd name="T19" fmla="*/ 0 h 42"/>
                <a:gd name="T20" fmla="*/ 20 w 40"/>
                <a:gd name="T21" fmla="*/ 5 h 42"/>
                <a:gd name="T22" fmla="*/ 5 w 40"/>
                <a:gd name="T23" fmla="*/ 21 h 42"/>
                <a:gd name="T24" fmla="*/ 20 w 40"/>
                <a:gd name="T25" fmla="*/ 37 h 42"/>
                <a:gd name="T26" fmla="*/ 35 w 40"/>
                <a:gd name="T27" fmla="*/ 21 h 42"/>
                <a:gd name="T28" fmla="*/ 20 w 40"/>
                <a:gd name="T29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cubicBezTo>
                    <a:pt x="27" y="0"/>
                    <a:pt x="32" y="4"/>
                    <a:pt x="35" y="1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2" y="37"/>
                    <a:pt x="27" y="42"/>
                    <a:pt x="19" y="42"/>
                  </a:cubicBezTo>
                  <a:cubicBezTo>
                    <a:pt x="8" y="42"/>
                    <a:pt x="0" y="33"/>
                    <a:pt x="0" y="21"/>
                  </a:cubicBezTo>
                  <a:cubicBezTo>
                    <a:pt x="0" y="8"/>
                    <a:pt x="8" y="0"/>
                    <a:pt x="19" y="0"/>
                  </a:cubicBezTo>
                  <a:close/>
                  <a:moveTo>
                    <a:pt x="20" y="5"/>
                  </a:moveTo>
                  <a:cubicBezTo>
                    <a:pt x="12" y="5"/>
                    <a:pt x="5" y="10"/>
                    <a:pt x="5" y="21"/>
                  </a:cubicBezTo>
                  <a:cubicBezTo>
                    <a:pt x="5" y="31"/>
                    <a:pt x="12" y="37"/>
                    <a:pt x="20" y="37"/>
                  </a:cubicBezTo>
                  <a:cubicBezTo>
                    <a:pt x="28" y="37"/>
                    <a:pt x="35" y="31"/>
                    <a:pt x="35" y="21"/>
                  </a:cubicBezTo>
                  <a:cubicBezTo>
                    <a:pt x="35" y="11"/>
                    <a:pt x="28" y="5"/>
                    <a:pt x="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166" name="Freeform 106"/>
            <p:cNvSpPr>
              <a:spLocks/>
            </p:cNvSpPr>
            <p:nvPr/>
          </p:nvSpPr>
          <p:spPr bwMode="auto">
            <a:xfrm>
              <a:off x="9013825" y="5454650"/>
              <a:ext cx="195263" cy="447675"/>
            </a:xfrm>
            <a:custGeom>
              <a:avLst/>
              <a:gdLst>
                <a:gd name="T0" fmla="*/ 0 w 22"/>
                <a:gd name="T1" fmla="*/ 14 h 50"/>
                <a:gd name="T2" fmla="*/ 0 w 22"/>
                <a:gd name="T3" fmla="*/ 10 h 50"/>
                <a:gd name="T4" fmla="*/ 6 w 22"/>
                <a:gd name="T5" fmla="*/ 10 h 50"/>
                <a:gd name="T6" fmla="*/ 6 w 22"/>
                <a:gd name="T7" fmla="*/ 0 h 50"/>
                <a:gd name="T8" fmla="*/ 11 w 22"/>
                <a:gd name="T9" fmla="*/ 0 h 50"/>
                <a:gd name="T10" fmla="*/ 11 w 22"/>
                <a:gd name="T11" fmla="*/ 10 h 50"/>
                <a:gd name="T12" fmla="*/ 22 w 22"/>
                <a:gd name="T13" fmla="*/ 10 h 50"/>
                <a:gd name="T14" fmla="*/ 22 w 22"/>
                <a:gd name="T15" fmla="*/ 14 h 50"/>
                <a:gd name="T16" fmla="*/ 11 w 22"/>
                <a:gd name="T17" fmla="*/ 14 h 50"/>
                <a:gd name="T18" fmla="*/ 11 w 22"/>
                <a:gd name="T19" fmla="*/ 40 h 50"/>
                <a:gd name="T20" fmla="*/ 16 w 22"/>
                <a:gd name="T21" fmla="*/ 46 h 50"/>
                <a:gd name="T22" fmla="*/ 22 w 22"/>
                <a:gd name="T23" fmla="*/ 46 h 50"/>
                <a:gd name="T24" fmla="*/ 22 w 22"/>
                <a:gd name="T25" fmla="*/ 50 h 50"/>
                <a:gd name="T26" fmla="*/ 15 w 22"/>
                <a:gd name="T27" fmla="*/ 50 h 50"/>
                <a:gd name="T28" fmla="*/ 6 w 22"/>
                <a:gd name="T29" fmla="*/ 40 h 50"/>
                <a:gd name="T30" fmla="*/ 6 w 22"/>
                <a:gd name="T31" fmla="*/ 14 h 50"/>
                <a:gd name="T32" fmla="*/ 0 w 22"/>
                <a:gd name="T33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50">
                  <a:moveTo>
                    <a:pt x="0" y="1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4"/>
                    <a:pt x="12" y="46"/>
                    <a:pt x="16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9" y="50"/>
                    <a:pt x="6" y="47"/>
                    <a:pt x="6" y="40"/>
                  </a:cubicBezTo>
                  <a:cubicBezTo>
                    <a:pt x="6" y="14"/>
                    <a:pt x="6" y="14"/>
                    <a:pt x="6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07"/>
            <p:cNvSpPr>
              <a:spLocks noEditPoints="1"/>
            </p:cNvSpPr>
            <p:nvPr/>
          </p:nvSpPr>
          <p:spPr bwMode="auto">
            <a:xfrm>
              <a:off x="9263063" y="5410200"/>
              <a:ext cx="63500" cy="492125"/>
            </a:xfrm>
            <a:custGeom>
              <a:avLst/>
              <a:gdLst>
                <a:gd name="T0" fmla="*/ 0 w 7"/>
                <a:gd name="T1" fmla="*/ 3 h 55"/>
                <a:gd name="T2" fmla="*/ 3 w 7"/>
                <a:gd name="T3" fmla="*/ 0 h 55"/>
                <a:gd name="T4" fmla="*/ 7 w 7"/>
                <a:gd name="T5" fmla="*/ 3 h 55"/>
                <a:gd name="T6" fmla="*/ 3 w 7"/>
                <a:gd name="T7" fmla="*/ 7 h 55"/>
                <a:gd name="T8" fmla="*/ 0 w 7"/>
                <a:gd name="T9" fmla="*/ 3 h 55"/>
                <a:gd name="T10" fmla="*/ 6 w 7"/>
                <a:gd name="T11" fmla="*/ 15 h 55"/>
                <a:gd name="T12" fmla="*/ 6 w 7"/>
                <a:gd name="T13" fmla="*/ 55 h 55"/>
                <a:gd name="T14" fmla="*/ 1 w 7"/>
                <a:gd name="T15" fmla="*/ 55 h 55"/>
                <a:gd name="T16" fmla="*/ 1 w 7"/>
                <a:gd name="T17" fmla="*/ 15 h 55"/>
                <a:gd name="T18" fmla="*/ 6 w 7"/>
                <a:gd name="T19" fmla="*/ 1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5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6"/>
                    <a:pt x="6" y="7"/>
                    <a:pt x="3" y="7"/>
                  </a:cubicBezTo>
                  <a:cubicBezTo>
                    <a:pt x="1" y="7"/>
                    <a:pt x="0" y="6"/>
                    <a:pt x="0" y="3"/>
                  </a:cubicBezTo>
                  <a:close/>
                  <a:moveTo>
                    <a:pt x="6" y="15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15"/>
                    <a:pt x="1" y="15"/>
                    <a:pt x="1" y="15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08"/>
            <p:cNvSpPr>
              <a:spLocks/>
            </p:cNvSpPr>
            <p:nvPr/>
          </p:nvSpPr>
          <p:spPr bwMode="auto">
            <a:xfrm>
              <a:off x="9826625" y="5535613"/>
              <a:ext cx="304800" cy="366713"/>
            </a:xfrm>
            <a:custGeom>
              <a:avLst/>
              <a:gdLst>
                <a:gd name="T0" fmla="*/ 5 w 34"/>
                <a:gd name="T1" fmla="*/ 1 h 41"/>
                <a:gd name="T2" fmla="*/ 5 w 34"/>
                <a:gd name="T3" fmla="*/ 7 h 41"/>
                <a:gd name="T4" fmla="*/ 18 w 34"/>
                <a:gd name="T5" fmla="*/ 0 h 41"/>
                <a:gd name="T6" fmla="*/ 34 w 34"/>
                <a:gd name="T7" fmla="*/ 17 h 41"/>
                <a:gd name="T8" fmla="*/ 34 w 34"/>
                <a:gd name="T9" fmla="*/ 41 h 41"/>
                <a:gd name="T10" fmla="*/ 29 w 34"/>
                <a:gd name="T11" fmla="*/ 41 h 41"/>
                <a:gd name="T12" fmla="*/ 29 w 34"/>
                <a:gd name="T13" fmla="*/ 18 h 41"/>
                <a:gd name="T14" fmla="*/ 17 w 34"/>
                <a:gd name="T15" fmla="*/ 5 h 41"/>
                <a:gd name="T16" fmla="*/ 5 w 34"/>
                <a:gd name="T17" fmla="*/ 18 h 41"/>
                <a:gd name="T18" fmla="*/ 5 w 34"/>
                <a:gd name="T19" fmla="*/ 41 h 41"/>
                <a:gd name="T20" fmla="*/ 0 w 34"/>
                <a:gd name="T21" fmla="*/ 41 h 41"/>
                <a:gd name="T22" fmla="*/ 0 w 34"/>
                <a:gd name="T23" fmla="*/ 1 h 41"/>
                <a:gd name="T24" fmla="*/ 5 w 34"/>
                <a:gd name="T25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1">
                  <a:moveTo>
                    <a:pt x="5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8" y="2"/>
                    <a:pt x="13" y="0"/>
                    <a:pt x="18" y="0"/>
                  </a:cubicBezTo>
                  <a:cubicBezTo>
                    <a:pt x="27" y="0"/>
                    <a:pt x="34" y="6"/>
                    <a:pt x="34" y="17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9"/>
                    <a:pt x="24" y="5"/>
                    <a:pt x="17" y="5"/>
                  </a:cubicBezTo>
                  <a:cubicBezTo>
                    <a:pt x="10" y="5"/>
                    <a:pt x="5" y="9"/>
                    <a:pt x="5" y="18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259" name="Grouper 258"/>
            <p:cNvGrpSpPr/>
            <p:nvPr/>
          </p:nvGrpSpPr>
          <p:grpSpPr>
            <a:xfrm>
              <a:off x="9336060" y="5477476"/>
              <a:ext cx="476330" cy="476330"/>
              <a:chOff x="1476375" y="415925"/>
              <a:chExt cx="1304925" cy="1304925"/>
            </a:xfrm>
            <a:solidFill>
              <a:schemeClr val="bg1"/>
            </a:solidFill>
          </p:grpSpPr>
          <p:sp>
            <p:nvSpPr>
              <p:cNvPr id="260" name="Freeform 6"/>
              <p:cNvSpPr>
                <a:spLocks noEditPoints="1"/>
              </p:cNvSpPr>
              <p:nvPr/>
            </p:nvSpPr>
            <p:spPr bwMode="auto">
              <a:xfrm>
                <a:off x="1476375" y="415925"/>
                <a:ext cx="1304925" cy="1304925"/>
              </a:xfrm>
              <a:custGeom>
                <a:avLst/>
                <a:gdLst>
                  <a:gd name="T0" fmla="*/ 53 w 146"/>
                  <a:gd name="T1" fmla="*/ 135 h 146"/>
                  <a:gd name="T2" fmla="*/ 11 w 146"/>
                  <a:gd name="T3" fmla="*/ 53 h 146"/>
                  <a:gd name="T4" fmla="*/ 92 w 146"/>
                  <a:gd name="T5" fmla="*/ 11 h 146"/>
                  <a:gd name="T6" fmla="*/ 135 w 146"/>
                  <a:gd name="T7" fmla="*/ 93 h 146"/>
                  <a:gd name="T8" fmla="*/ 53 w 146"/>
                  <a:gd name="T9" fmla="*/ 135 h 146"/>
                  <a:gd name="T10" fmla="*/ 91 w 146"/>
                  <a:gd name="T11" fmla="*/ 15 h 146"/>
                  <a:gd name="T12" fmla="*/ 15 w 146"/>
                  <a:gd name="T13" fmla="*/ 55 h 146"/>
                  <a:gd name="T14" fmla="*/ 54 w 146"/>
                  <a:gd name="T15" fmla="*/ 131 h 146"/>
                  <a:gd name="T16" fmla="*/ 131 w 146"/>
                  <a:gd name="T17" fmla="*/ 91 h 146"/>
                  <a:gd name="T18" fmla="*/ 91 w 146"/>
                  <a:gd name="T19" fmla="*/ 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146">
                    <a:moveTo>
                      <a:pt x="53" y="135"/>
                    </a:moveTo>
                    <a:cubicBezTo>
                      <a:pt x="19" y="124"/>
                      <a:pt x="0" y="87"/>
                      <a:pt x="11" y="53"/>
                    </a:cubicBezTo>
                    <a:cubicBezTo>
                      <a:pt x="22" y="19"/>
                      <a:pt x="58" y="0"/>
                      <a:pt x="92" y="11"/>
                    </a:cubicBezTo>
                    <a:cubicBezTo>
                      <a:pt x="127" y="22"/>
                      <a:pt x="146" y="58"/>
                      <a:pt x="135" y="93"/>
                    </a:cubicBezTo>
                    <a:cubicBezTo>
                      <a:pt x="124" y="127"/>
                      <a:pt x="87" y="146"/>
                      <a:pt x="53" y="135"/>
                    </a:cubicBezTo>
                    <a:close/>
                    <a:moveTo>
                      <a:pt x="91" y="15"/>
                    </a:moveTo>
                    <a:cubicBezTo>
                      <a:pt x="59" y="5"/>
                      <a:pt x="25" y="22"/>
                      <a:pt x="15" y="55"/>
                    </a:cubicBezTo>
                    <a:cubicBezTo>
                      <a:pt x="5" y="87"/>
                      <a:pt x="22" y="121"/>
                      <a:pt x="54" y="131"/>
                    </a:cubicBezTo>
                    <a:cubicBezTo>
                      <a:pt x="86" y="141"/>
                      <a:pt x="121" y="123"/>
                      <a:pt x="131" y="91"/>
                    </a:cubicBezTo>
                    <a:cubicBezTo>
                      <a:pt x="141" y="59"/>
                      <a:pt x="123" y="25"/>
                      <a:pt x="9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7"/>
              <p:cNvSpPr>
                <a:spLocks noEditPoints="1"/>
              </p:cNvSpPr>
              <p:nvPr/>
            </p:nvSpPr>
            <p:spPr bwMode="auto">
              <a:xfrm>
                <a:off x="1851025" y="728663"/>
                <a:ext cx="698500" cy="544513"/>
              </a:xfrm>
              <a:custGeom>
                <a:avLst/>
                <a:gdLst>
                  <a:gd name="T0" fmla="*/ 26 w 78"/>
                  <a:gd name="T1" fmla="*/ 57 h 61"/>
                  <a:gd name="T2" fmla="*/ 13 w 78"/>
                  <a:gd name="T3" fmla="*/ 40 h 61"/>
                  <a:gd name="T4" fmla="*/ 15 w 78"/>
                  <a:gd name="T5" fmla="*/ 38 h 61"/>
                  <a:gd name="T6" fmla="*/ 17 w 78"/>
                  <a:gd name="T7" fmla="*/ 40 h 61"/>
                  <a:gd name="T8" fmla="*/ 27 w 78"/>
                  <a:gd name="T9" fmla="*/ 53 h 61"/>
                  <a:gd name="T10" fmla="*/ 43 w 78"/>
                  <a:gd name="T11" fmla="*/ 48 h 61"/>
                  <a:gd name="T12" fmla="*/ 46 w 78"/>
                  <a:gd name="T13" fmla="*/ 47 h 61"/>
                  <a:gd name="T14" fmla="*/ 46 w 78"/>
                  <a:gd name="T15" fmla="*/ 50 h 61"/>
                  <a:gd name="T16" fmla="*/ 26 w 78"/>
                  <a:gd name="T17" fmla="*/ 57 h 61"/>
                  <a:gd name="T18" fmla="*/ 49 w 78"/>
                  <a:gd name="T19" fmla="*/ 30 h 61"/>
                  <a:gd name="T20" fmla="*/ 48 w 78"/>
                  <a:gd name="T21" fmla="*/ 27 h 61"/>
                  <a:gd name="T22" fmla="*/ 56 w 78"/>
                  <a:gd name="T23" fmla="*/ 17 h 61"/>
                  <a:gd name="T24" fmla="*/ 67 w 78"/>
                  <a:gd name="T25" fmla="*/ 16 h 61"/>
                  <a:gd name="T26" fmla="*/ 75 w 78"/>
                  <a:gd name="T27" fmla="*/ 23 h 61"/>
                  <a:gd name="T28" fmla="*/ 76 w 78"/>
                  <a:gd name="T29" fmla="*/ 36 h 61"/>
                  <a:gd name="T30" fmla="*/ 73 w 78"/>
                  <a:gd name="T31" fmla="*/ 37 h 61"/>
                  <a:gd name="T32" fmla="*/ 72 w 78"/>
                  <a:gd name="T33" fmla="*/ 35 h 61"/>
                  <a:gd name="T34" fmla="*/ 71 w 78"/>
                  <a:gd name="T35" fmla="*/ 25 h 61"/>
                  <a:gd name="T36" fmla="*/ 66 w 78"/>
                  <a:gd name="T37" fmla="*/ 20 h 61"/>
                  <a:gd name="T38" fmla="*/ 58 w 78"/>
                  <a:gd name="T39" fmla="*/ 20 h 61"/>
                  <a:gd name="T40" fmla="*/ 52 w 78"/>
                  <a:gd name="T41" fmla="*/ 28 h 61"/>
                  <a:gd name="T42" fmla="*/ 49 w 78"/>
                  <a:gd name="T43" fmla="*/ 30 h 61"/>
                  <a:gd name="T44" fmla="*/ 49 w 78"/>
                  <a:gd name="T45" fmla="*/ 30 h 61"/>
                  <a:gd name="T46" fmla="*/ 2 w 78"/>
                  <a:gd name="T47" fmla="*/ 15 h 61"/>
                  <a:gd name="T48" fmla="*/ 1 w 78"/>
                  <a:gd name="T49" fmla="*/ 12 h 61"/>
                  <a:gd name="T50" fmla="*/ 9 w 78"/>
                  <a:gd name="T51" fmla="*/ 2 h 61"/>
                  <a:gd name="T52" fmla="*/ 20 w 78"/>
                  <a:gd name="T53" fmla="*/ 1 h 61"/>
                  <a:gd name="T54" fmla="*/ 28 w 78"/>
                  <a:gd name="T55" fmla="*/ 8 h 61"/>
                  <a:gd name="T56" fmla="*/ 29 w 78"/>
                  <a:gd name="T57" fmla="*/ 21 h 61"/>
                  <a:gd name="T58" fmla="*/ 26 w 78"/>
                  <a:gd name="T59" fmla="*/ 22 h 61"/>
                  <a:gd name="T60" fmla="*/ 25 w 78"/>
                  <a:gd name="T61" fmla="*/ 20 h 61"/>
                  <a:gd name="T62" fmla="*/ 24 w 78"/>
                  <a:gd name="T63" fmla="*/ 10 h 61"/>
                  <a:gd name="T64" fmla="*/ 19 w 78"/>
                  <a:gd name="T65" fmla="*/ 5 h 61"/>
                  <a:gd name="T66" fmla="*/ 11 w 78"/>
                  <a:gd name="T67" fmla="*/ 6 h 61"/>
                  <a:gd name="T68" fmla="*/ 5 w 78"/>
                  <a:gd name="T69" fmla="*/ 14 h 61"/>
                  <a:gd name="T70" fmla="*/ 2 w 78"/>
                  <a:gd name="T71" fmla="*/ 15 h 61"/>
                  <a:gd name="T72" fmla="*/ 2 w 78"/>
                  <a:gd name="T73" fmla="*/ 1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61">
                    <a:moveTo>
                      <a:pt x="26" y="57"/>
                    </a:moveTo>
                    <a:cubicBezTo>
                      <a:pt x="15" y="54"/>
                      <a:pt x="12" y="44"/>
                      <a:pt x="13" y="40"/>
                    </a:cubicBezTo>
                    <a:cubicBezTo>
                      <a:pt x="13" y="38"/>
                      <a:pt x="14" y="37"/>
                      <a:pt x="15" y="38"/>
                    </a:cubicBezTo>
                    <a:cubicBezTo>
                      <a:pt x="16" y="38"/>
                      <a:pt x="17" y="39"/>
                      <a:pt x="17" y="40"/>
                    </a:cubicBezTo>
                    <a:cubicBezTo>
                      <a:pt x="17" y="40"/>
                      <a:pt x="17" y="50"/>
                      <a:pt x="27" y="53"/>
                    </a:cubicBezTo>
                    <a:cubicBezTo>
                      <a:pt x="37" y="56"/>
                      <a:pt x="42" y="48"/>
                      <a:pt x="43" y="48"/>
                    </a:cubicBezTo>
                    <a:cubicBezTo>
                      <a:pt x="43" y="47"/>
                      <a:pt x="45" y="47"/>
                      <a:pt x="46" y="47"/>
                    </a:cubicBezTo>
                    <a:cubicBezTo>
                      <a:pt x="47" y="48"/>
                      <a:pt x="47" y="49"/>
                      <a:pt x="46" y="50"/>
                    </a:cubicBezTo>
                    <a:cubicBezTo>
                      <a:pt x="44" y="54"/>
                      <a:pt x="36" y="61"/>
                      <a:pt x="26" y="57"/>
                    </a:cubicBezTo>
                    <a:close/>
                    <a:moveTo>
                      <a:pt x="49" y="30"/>
                    </a:moveTo>
                    <a:cubicBezTo>
                      <a:pt x="48" y="30"/>
                      <a:pt x="47" y="28"/>
                      <a:pt x="48" y="27"/>
                    </a:cubicBezTo>
                    <a:cubicBezTo>
                      <a:pt x="48" y="27"/>
                      <a:pt x="50" y="20"/>
                      <a:pt x="56" y="17"/>
                    </a:cubicBezTo>
                    <a:cubicBezTo>
                      <a:pt x="59" y="15"/>
                      <a:pt x="63" y="15"/>
                      <a:pt x="67" y="16"/>
                    </a:cubicBezTo>
                    <a:cubicBezTo>
                      <a:pt x="71" y="17"/>
                      <a:pt x="74" y="19"/>
                      <a:pt x="75" y="23"/>
                    </a:cubicBezTo>
                    <a:cubicBezTo>
                      <a:pt x="78" y="29"/>
                      <a:pt x="76" y="36"/>
                      <a:pt x="76" y="36"/>
                    </a:cubicBezTo>
                    <a:cubicBezTo>
                      <a:pt x="76" y="37"/>
                      <a:pt x="74" y="38"/>
                      <a:pt x="73" y="37"/>
                    </a:cubicBezTo>
                    <a:cubicBezTo>
                      <a:pt x="72" y="37"/>
                      <a:pt x="71" y="36"/>
                      <a:pt x="72" y="35"/>
                    </a:cubicBezTo>
                    <a:cubicBezTo>
                      <a:pt x="72" y="35"/>
                      <a:pt x="74" y="29"/>
                      <a:pt x="71" y="25"/>
                    </a:cubicBezTo>
                    <a:cubicBezTo>
                      <a:pt x="70" y="22"/>
                      <a:pt x="68" y="21"/>
                      <a:pt x="66" y="20"/>
                    </a:cubicBezTo>
                    <a:cubicBezTo>
                      <a:pt x="63" y="19"/>
                      <a:pt x="60" y="19"/>
                      <a:pt x="58" y="20"/>
                    </a:cubicBezTo>
                    <a:cubicBezTo>
                      <a:pt x="54" y="23"/>
                      <a:pt x="52" y="28"/>
                      <a:pt x="52" y="28"/>
                    </a:cubicBezTo>
                    <a:cubicBezTo>
                      <a:pt x="52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lose/>
                    <a:moveTo>
                      <a:pt x="2" y="15"/>
                    </a:moveTo>
                    <a:cubicBezTo>
                      <a:pt x="1" y="15"/>
                      <a:pt x="0" y="13"/>
                      <a:pt x="1" y="12"/>
                    </a:cubicBezTo>
                    <a:cubicBezTo>
                      <a:pt x="1" y="12"/>
                      <a:pt x="3" y="5"/>
                      <a:pt x="9" y="2"/>
                    </a:cubicBezTo>
                    <a:cubicBezTo>
                      <a:pt x="12" y="0"/>
                      <a:pt x="16" y="0"/>
                      <a:pt x="20" y="1"/>
                    </a:cubicBezTo>
                    <a:cubicBezTo>
                      <a:pt x="24" y="2"/>
                      <a:pt x="27" y="4"/>
                      <a:pt x="28" y="8"/>
                    </a:cubicBezTo>
                    <a:cubicBezTo>
                      <a:pt x="31" y="14"/>
                      <a:pt x="29" y="21"/>
                      <a:pt x="29" y="21"/>
                    </a:cubicBezTo>
                    <a:cubicBezTo>
                      <a:pt x="28" y="22"/>
                      <a:pt x="27" y="23"/>
                      <a:pt x="26" y="22"/>
                    </a:cubicBezTo>
                    <a:cubicBezTo>
                      <a:pt x="25" y="22"/>
                      <a:pt x="24" y="21"/>
                      <a:pt x="25" y="20"/>
                    </a:cubicBezTo>
                    <a:cubicBezTo>
                      <a:pt x="25" y="20"/>
                      <a:pt x="26" y="14"/>
                      <a:pt x="24" y="10"/>
                    </a:cubicBezTo>
                    <a:cubicBezTo>
                      <a:pt x="23" y="8"/>
                      <a:pt x="21" y="6"/>
                      <a:pt x="19" y="5"/>
                    </a:cubicBezTo>
                    <a:cubicBezTo>
                      <a:pt x="16" y="4"/>
                      <a:pt x="13" y="4"/>
                      <a:pt x="11" y="6"/>
                    </a:cubicBezTo>
                    <a:cubicBezTo>
                      <a:pt x="7" y="8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dirty="0"/>
              </a:p>
            </p:txBody>
          </p:sp>
        </p:grpSp>
      </p:grpSp>
      <p:grpSp>
        <p:nvGrpSpPr>
          <p:cNvPr id="272" name="Grouper 271"/>
          <p:cNvGrpSpPr/>
          <p:nvPr/>
        </p:nvGrpSpPr>
        <p:grpSpPr>
          <a:xfrm>
            <a:off x="8446600" y="1233243"/>
            <a:ext cx="2454275" cy="425450"/>
            <a:chOff x="7831138" y="3148013"/>
            <a:chExt cx="2454275" cy="425450"/>
          </a:xfrm>
          <a:solidFill>
            <a:srgbClr val="14BAED"/>
          </a:solidFill>
        </p:grpSpPr>
        <p:sp>
          <p:nvSpPr>
            <p:cNvPr id="273" name="Freeform 86"/>
            <p:cNvSpPr>
              <a:spLocks noEditPoints="1"/>
            </p:cNvSpPr>
            <p:nvPr/>
          </p:nvSpPr>
          <p:spPr bwMode="auto">
            <a:xfrm>
              <a:off x="7831138" y="3148013"/>
              <a:ext cx="165100" cy="419100"/>
            </a:xfrm>
            <a:custGeom>
              <a:avLst/>
              <a:gdLst>
                <a:gd name="T0" fmla="*/ 104 w 104"/>
                <a:gd name="T1" fmla="*/ 66 h 264"/>
                <a:gd name="T2" fmla="*/ 104 w 104"/>
                <a:gd name="T3" fmla="*/ 88 h 264"/>
                <a:gd name="T4" fmla="*/ 25 w 104"/>
                <a:gd name="T5" fmla="*/ 88 h 264"/>
                <a:gd name="T6" fmla="*/ 25 w 104"/>
                <a:gd name="T7" fmla="*/ 154 h 264"/>
                <a:gd name="T8" fmla="*/ 95 w 104"/>
                <a:gd name="T9" fmla="*/ 154 h 264"/>
                <a:gd name="T10" fmla="*/ 95 w 104"/>
                <a:gd name="T11" fmla="*/ 174 h 264"/>
                <a:gd name="T12" fmla="*/ 25 w 104"/>
                <a:gd name="T13" fmla="*/ 174 h 264"/>
                <a:gd name="T14" fmla="*/ 25 w 104"/>
                <a:gd name="T15" fmla="*/ 244 h 264"/>
                <a:gd name="T16" fmla="*/ 104 w 104"/>
                <a:gd name="T17" fmla="*/ 244 h 264"/>
                <a:gd name="T18" fmla="*/ 104 w 104"/>
                <a:gd name="T19" fmla="*/ 264 h 264"/>
                <a:gd name="T20" fmla="*/ 0 w 104"/>
                <a:gd name="T21" fmla="*/ 264 h 264"/>
                <a:gd name="T22" fmla="*/ 0 w 104"/>
                <a:gd name="T23" fmla="*/ 66 h 264"/>
                <a:gd name="T24" fmla="*/ 104 w 104"/>
                <a:gd name="T25" fmla="*/ 66 h 264"/>
                <a:gd name="T26" fmla="*/ 17 w 104"/>
                <a:gd name="T27" fmla="*/ 36 h 264"/>
                <a:gd name="T28" fmla="*/ 78 w 104"/>
                <a:gd name="T29" fmla="*/ 0 h 264"/>
                <a:gd name="T30" fmla="*/ 78 w 104"/>
                <a:gd name="T31" fmla="*/ 23 h 264"/>
                <a:gd name="T32" fmla="*/ 17 w 104"/>
                <a:gd name="T33" fmla="*/ 56 h 264"/>
                <a:gd name="T34" fmla="*/ 17 w 104"/>
                <a:gd name="T35" fmla="*/ 3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64">
                  <a:moveTo>
                    <a:pt x="104" y="66"/>
                  </a:moveTo>
                  <a:lnTo>
                    <a:pt x="104" y="88"/>
                  </a:lnTo>
                  <a:lnTo>
                    <a:pt x="25" y="88"/>
                  </a:lnTo>
                  <a:lnTo>
                    <a:pt x="25" y="154"/>
                  </a:lnTo>
                  <a:lnTo>
                    <a:pt x="95" y="154"/>
                  </a:lnTo>
                  <a:lnTo>
                    <a:pt x="95" y="174"/>
                  </a:lnTo>
                  <a:lnTo>
                    <a:pt x="25" y="174"/>
                  </a:lnTo>
                  <a:lnTo>
                    <a:pt x="25" y="244"/>
                  </a:lnTo>
                  <a:lnTo>
                    <a:pt x="104" y="244"/>
                  </a:lnTo>
                  <a:lnTo>
                    <a:pt x="104" y="264"/>
                  </a:lnTo>
                  <a:lnTo>
                    <a:pt x="0" y="264"/>
                  </a:lnTo>
                  <a:lnTo>
                    <a:pt x="0" y="66"/>
                  </a:lnTo>
                  <a:lnTo>
                    <a:pt x="104" y="66"/>
                  </a:lnTo>
                  <a:close/>
                  <a:moveTo>
                    <a:pt x="17" y="36"/>
                  </a:moveTo>
                  <a:lnTo>
                    <a:pt x="78" y="0"/>
                  </a:lnTo>
                  <a:lnTo>
                    <a:pt x="78" y="23"/>
                  </a:lnTo>
                  <a:lnTo>
                    <a:pt x="17" y="5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87"/>
            <p:cNvSpPr>
              <a:spLocks/>
            </p:cNvSpPr>
            <p:nvPr/>
          </p:nvSpPr>
          <p:spPr bwMode="auto">
            <a:xfrm>
              <a:off x="8031163" y="3319463"/>
              <a:ext cx="239713" cy="247650"/>
            </a:xfrm>
            <a:custGeom>
              <a:avLst/>
              <a:gdLst>
                <a:gd name="T0" fmla="*/ 0 w 151"/>
                <a:gd name="T1" fmla="*/ 0 h 156"/>
                <a:gd name="T2" fmla="*/ 27 w 151"/>
                <a:gd name="T3" fmla="*/ 0 h 156"/>
                <a:gd name="T4" fmla="*/ 75 w 151"/>
                <a:gd name="T5" fmla="*/ 132 h 156"/>
                <a:gd name="T6" fmla="*/ 123 w 151"/>
                <a:gd name="T7" fmla="*/ 0 h 156"/>
                <a:gd name="T8" fmla="*/ 151 w 151"/>
                <a:gd name="T9" fmla="*/ 0 h 156"/>
                <a:gd name="T10" fmla="*/ 90 w 151"/>
                <a:gd name="T11" fmla="*/ 156 h 156"/>
                <a:gd name="T12" fmla="*/ 60 w 151"/>
                <a:gd name="T13" fmla="*/ 156 h 156"/>
                <a:gd name="T14" fmla="*/ 0 w 151"/>
                <a:gd name="T1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56">
                  <a:moveTo>
                    <a:pt x="0" y="0"/>
                  </a:moveTo>
                  <a:lnTo>
                    <a:pt x="27" y="0"/>
                  </a:lnTo>
                  <a:lnTo>
                    <a:pt x="75" y="132"/>
                  </a:lnTo>
                  <a:lnTo>
                    <a:pt x="123" y="0"/>
                  </a:lnTo>
                  <a:lnTo>
                    <a:pt x="151" y="0"/>
                  </a:lnTo>
                  <a:lnTo>
                    <a:pt x="90" y="156"/>
                  </a:lnTo>
                  <a:lnTo>
                    <a:pt x="60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88"/>
            <p:cNvSpPr>
              <a:spLocks noEditPoints="1"/>
            </p:cNvSpPr>
            <p:nvPr/>
          </p:nvSpPr>
          <p:spPr bwMode="auto">
            <a:xfrm>
              <a:off x="8294688" y="3213100"/>
              <a:ext cx="241300" cy="360363"/>
            </a:xfrm>
            <a:custGeom>
              <a:avLst/>
              <a:gdLst>
                <a:gd name="T0" fmla="*/ 0 w 121"/>
                <a:gd name="T1" fmla="*/ 115 h 180"/>
                <a:gd name="T2" fmla="*/ 61 w 121"/>
                <a:gd name="T3" fmla="*/ 51 h 180"/>
                <a:gd name="T4" fmla="*/ 121 w 121"/>
                <a:gd name="T5" fmla="*/ 110 h 180"/>
                <a:gd name="T6" fmla="*/ 120 w 121"/>
                <a:gd name="T7" fmla="*/ 122 h 180"/>
                <a:gd name="T8" fmla="*/ 21 w 121"/>
                <a:gd name="T9" fmla="*/ 122 h 180"/>
                <a:gd name="T10" fmla="*/ 60 w 121"/>
                <a:gd name="T11" fmla="*/ 163 h 180"/>
                <a:gd name="T12" fmla="*/ 94 w 121"/>
                <a:gd name="T13" fmla="*/ 142 h 180"/>
                <a:gd name="T14" fmla="*/ 117 w 121"/>
                <a:gd name="T15" fmla="*/ 142 h 180"/>
                <a:gd name="T16" fmla="*/ 60 w 121"/>
                <a:gd name="T17" fmla="*/ 180 h 180"/>
                <a:gd name="T18" fmla="*/ 0 w 121"/>
                <a:gd name="T19" fmla="*/ 115 h 180"/>
                <a:gd name="T20" fmla="*/ 99 w 121"/>
                <a:gd name="T21" fmla="*/ 107 h 180"/>
                <a:gd name="T22" fmla="*/ 61 w 121"/>
                <a:gd name="T23" fmla="*/ 68 h 180"/>
                <a:gd name="T24" fmla="*/ 21 w 121"/>
                <a:gd name="T25" fmla="*/ 107 h 180"/>
                <a:gd name="T26" fmla="*/ 99 w 121"/>
                <a:gd name="T27" fmla="*/ 107 h 180"/>
                <a:gd name="T28" fmla="*/ 82 w 121"/>
                <a:gd name="T29" fmla="*/ 29 h 180"/>
                <a:gd name="T30" fmla="*/ 82 w 121"/>
                <a:gd name="T31" fmla="*/ 44 h 180"/>
                <a:gd name="T32" fmla="*/ 34 w 121"/>
                <a:gd name="T33" fmla="*/ 19 h 180"/>
                <a:gd name="T34" fmla="*/ 34 w 121"/>
                <a:gd name="T35" fmla="*/ 0 h 180"/>
                <a:gd name="T36" fmla="*/ 82 w 121"/>
                <a:gd name="T37" fmla="*/ 2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180">
                  <a:moveTo>
                    <a:pt x="0" y="115"/>
                  </a:moveTo>
                  <a:cubicBezTo>
                    <a:pt x="0" y="76"/>
                    <a:pt x="25" y="51"/>
                    <a:pt x="61" y="51"/>
                  </a:cubicBezTo>
                  <a:cubicBezTo>
                    <a:pt x="97" y="51"/>
                    <a:pt x="121" y="76"/>
                    <a:pt x="121" y="110"/>
                  </a:cubicBezTo>
                  <a:cubicBezTo>
                    <a:pt x="121" y="114"/>
                    <a:pt x="121" y="119"/>
                    <a:pt x="120" y="122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2" y="147"/>
                    <a:pt x="38" y="163"/>
                    <a:pt x="60" y="163"/>
                  </a:cubicBezTo>
                  <a:cubicBezTo>
                    <a:pt x="77" y="163"/>
                    <a:pt x="89" y="154"/>
                    <a:pt x="94" y="142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09" y="164"/>
                    <a:pt x="89" y="180"/>
                    <a:pt x="60" y="180"/>
                  </a:cubicBezTo>
                  <a:cubicBezTo>
                    <a:pt x="25" y="180"/>
                    <a:pt x="0" y="154"/>
                    <a:pt x="0" y="115"/>
                  </a:cubicBezTo>
                  <a:close/>
                  <a:moveTo>
                    <a:pt x="99" y="107"/>
                  </a:moveTo>
                  <a:cubicBezTo>
                    <a:pt x="99" y="84"/>
                    <a:pt x="82" y="68"/>
                    <a:pt x="61" y="68"/>
                  </a:cubicBezTo>
                  <a:cubicBezTo>
                    <a:pt x="39" y="68"/>
                    <a:pt x="23" y="83"/>
                    <a:pt x="21" y="107"/>
                  </a:cubicBezTo>
                  <a:lnTo>
                    <a:pt x="99" y="107"/>
                  </a:lnTo>
                  <a:close/>
                  <a:moveTo>
                    <a:pt x="82" y="29"/>
                  </a:moveTo>
                  <a:cubicBezTo>
                    <a:pt x="82" y="44"/>
                    <a:pt x="82" y="44"/>
                    <a:pt x="82" y="44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8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89"/>
            <p:cNvSpPr>
              <a:spLocks/>
            </p:cNvSpPr>
            <p:nvPr/>
          </p:nvSpPr>
          <p:spPr bwMode="auto">
            <a:xfrm>
              <a:off x="8585200" y="3314700"/>
              <a:ext cx="220663" cy="252413"/>
            </a:xfrm>
            <a:custGeom>
              <a:avLst/>
              <a:gdLst>
                <a:gd name="T0" fmla="*/ 21 w 110"/>
                <a:gd name="T1" fmla="*/ 2 h 126"/>
                <a:gd name="T2" fmla="*/ 21 w 110"/>
                <a:gd name="T3" fmla="*/ 22 h 126"/>
                <a:gd name="T4" fmla="*/ 62 w 110"/>
                <a:gd name="T5" fmla="*/ 0 h 126"/>
                <a:gd name="T6" fmla="*/ 110 w 110"/>
                <a:gd name="T7" fmla="*/ 53 h 126"/>
                <a:gd name="T8" fmla="*/ 110 w 110"/>
                <a:gd name="T9" fmla="*/ 126 h 126"/>
                <a:gd name="T10" fmla="*/ 89 w 110"/>
                <a:gd name="T11" fmla="*/ 126 h 126"/>
                <a:gd name="T12" fmla="*/ 89 w 110"/>
                <a:gd name="T13" fmla="*/ 56 h 126"/>
                <a:gd name="T14" fmla="*/ 55 w 110"/>
                <a:gd name="T15" fmla="*/ 18 h 126"/>
                <a:gd name="T16" fmla="*/ 21 w 110"/>
                <a:gd name="T17" fmla="*/ 56 h 126"/>
                <a:gd name="T18" fmla="*/ 21 w 110"/>
                <a:gd name="T19" fmla="*/ 126 h 126"/>
                <a:gd name="T20" fmla="*/ 0 w 110"/>
                <a:gd name="T21" fmla="*/ 126 h 126"/>
                <a:gd name="T22" fmla="*/ 0 w 110"/>
                <a:gd name="T23" fmla="*/ 2 h 126"/>
                <a:gd name="T24" fmla="*/ 21 w 110"/>
                <a:gd name="T25" fmla="*/ 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26">
                  <a:moveTo>
                    <a:pt x="21" y="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9" y="8"/>
                    <a:pt x="43" y="0"/>
                    <a:pt x="62" y="0"/>
                  </a:cubicBezTo>
                  <a:cubicBezTo>
                    <a:pt x="89" y="0"/>
                    <a:pt x="110" y="19"/>
                    <a:pt x="110" y="53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31"/>
                    <a:pt x="77" y="18"/>
                    <a:pt x="55" y="18"/>
                  </a:cubicBezTo>
                  <a:cubicBezTo>
                    <a:pt x="34" y="18"/>
                    <a:pt x="21" y="31"/>
                    <a:pt x="21" y="5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90"/>
            <p:cNvSpPr>
              <a:spLocks noEditPoints="1"/>
            </p:cNvSpPr>
            <p:nvPr/>
          </p:nvSpPr>
          <p:spPr bwMode="auto">
            <a:xfrm>
              <a:off x="8855075" y="3314700"/>
              <a:ext cx="241300" cy="258763"/>
            </a:xfrm>
            <a:custGeom>
              <a:avLst/>
              <a:gdLst>
                <a:gd name="T0" fmla="*/ 0 w 121"/>
                <a:gd name="T1" fmla="*/ 64 h 129"/>
                <a:gd name="T2" fmla="*/ 61 w 121"/>
                <a:gd name="T3" fmla="*/ 0 h 129"/>
                <a:gd name="T4" fmla="*/ 121 w 121"/>
                <a:gd name="T5" fmla="*/ 59 h 129"/>
                <a:gd name="T6" fmla="*/ 120 w 121"/>
                <a:gd name="T7" fmla="*/ 71 h 129"/>
                <a:gd name="T8" fmla="*/ 21 w 121"/>
                <a:gd name="T9" fmla="*/ 71 h 129"/>
                <a:gd name="T10" fmla="*/ 60 w 121"/>
                <a:gd name="T11" fmla="*/ 112 h 129"/>
                <a:gd name="T12" fmla="*/ 94 w 121"/>
                <a:gd name="T13" fmla="*/ 91 h 129"/>
                <a:gd name="T14" fmla="*/ 116 w 121"/>
                <a:gd name="T15" fmla="*/ 91 h 129"/>
                <a:gd name="T16" fmla="*/ 60 w 121"/>
                <a:gd name="T17" fmla="*/ 129 h 129"/>
                <a:gd name="T18" fmla="*/ 0 w 121"/>
                <a:gd name="T19" fmla="*/ 64 h 129"/>
                <a:gd name="T20" fmla="*/ 99 w 121"/>
                <a:gd name="T21" fmla="*/ 56 h 129"/>
                <a:gd name="T22" fmla="*/ 60 w 121"/>
                <a:gd name="T23" fmla="*/ 17 h 129"/>
                <a:gd name="T24" fmla="*/ 21 w 121"/>
                <a:gd name="T25" fmla="*/ 56 h 129"/>
                <a:gd name="T26" fmla="*/ 99 w 121"/>
                <a:gd name="T2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129">
                  <a:moveTo>
                    <a:pt x="0" y="64"/>
                  </a:moveTo>
                  <a:cubicBezTo>
                    <a:pt x="0" y="25"/>
                    <a:pt x="24" y="0"/>
                    <a:pt x="61" y="0"/>
                  </a:cubicBezTo>
                  <a:cubicBezTo>
                    <a:pt x="97" y="0"/>
                    <a:pt x="121" y="25"/>
                    <a:pt x="121" y="59"/>
                  </a:cubicBezTo>
                  <a:cubicBezTo>
                    <a:pt x="121" y="63"/>
                    <a:pt x="120" y="68"/>
                    <a:pt x="120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96"/>
                    <a:pt x="37" y="112"/>
                    <a:pt x="60" y="112"/>
                  </a:cubicBezTo>
                  <a:cubicBezTo>
                    <a:pt x="77" y="112"/>
                    <a:pt x="89" y="103"/>
                    <a:pt x="94" y="91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08" y="113"/>
                    <a:pt x="89" y="129"/>
                    <a:pt x="60" y="129"/>
                  </a:cubicBezTo>
                  <a:cubicBezTo>
                    <a:pt x="24" y="129"/>
                    <a:pt x="0" y="103"/>
                    <a:pt x="0" y="64"/>
                  </a:cubicBezTo>
                  <a:close/>
                  <a:moveTo>
                    <a:pt x="99" y="56"/>
                  </a:moveTo>
                  <a:cubicBezTo>
                    <a:pt x="99" y="33"/>
                    <a:pt x="82" y="17"/>
                    <a:pt x="60" y="17"/>
                  </a:cubicBezTo>
                  <a:cubicBezTo>
                    <a:pt x="38" y="17"/>
                    <a:pt x="22" y="32"/>
                    <a:pt x="21" y="56"/>
                  </a:cubicBezTo>
                  <a:lnTo>
                    <a:pt x="99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91"/>
            <p:cNvSpPr>
              <a:spLocks/>
            </p:cNvSpPr>
            <p:nvPr/>
          </p:nvSpPr>
          <p:spPr bwMode="auto">
            <a:xfrm>
              <a:off x="9147175" y="3314700"/>
              <a:ext cx="395288" cy="252413"/>
            </a:xfrm>
            <a:custGeom>
              <a:avLst/>
              <a:gdLst>
                <a:gd name="T0" fmla="*/ 21 w 198"/>
                <a:gd name="T1" fmla="*/ 2 h 126"/>
                <a:gd name="T2" fmla="*/ 21 w 198"/>
                <a:gd name="T3" fmla="*/ 22 h 126"/>
                <a:gd name="T4" fmla="*/ 61 w 198"/>
                <a:gd name="T5" fmla="*/ 0 h 126"/>
                <a:gd name="T6" fmla="*/ 105 w 198"/>
                <a:gd name="T7" fmla="*/ 27 h 126"/>
                <a:gd name="T8" fmla="*/ 150 w 198"/>
                <a:gd name="T9" fmla="*/ 0 h 126"/>
                <a:gd name="T10" fmla="*/ 198 w 198"/>
                <a:gd name="T11" fmla="*/ 53 h 126"/>
                <a:gd name="T12" fmla="*/ 198 w 198"/>
                <a:gd name="T13" fmla="*/ 126 h 126"/>
                <a:gd name="T14" fmla="*/ 178 w 198"/>
                <a:gd name="T15" fmla="*/ 126 h 126"/>
                <a:gd name="T16" fmla="*/ 178 w 198"/>
                <a:gd name="T17" fmla="*/ 56 h 126"/>
                <a:gd name="T18" fmla="*/ 144 w 198"/>
                <a:gd name="T19" fmla="*/ 18 h 126"/>
                <a:gd name="T20" fmla="*/ 110 w 198"/>
                <a:gd name="T21" fmla="*/ 56 h 126"/>
                <a:gd name="T22" fmla="*/ 110 w 198"/>
                <a:gd name="T23" fmla="*/ 126 h 126"/>
                <a:gd name="T24" fmla="*/ 89 w 198"/>
                <a:gd name="T25" fmla="*/ 126 h 126"/>
                <a:gd name="T26" fmla="*/ 89 w 198"/>
                <a:gd name="T27" fmla="*/ 56 h 126"/>
                <a:gd name="T28" fmla="*/ 55 w 198"/>
                <a:gd name="T29" fmla="*/ 18 h 126"/>
                <a:gd name="T30" fmla="*/ 21 w 198"/>
                <a:gd name="T31" fmla="*/ 56 h 126"/>
                <a:gd name="T32" fmla="*/ 21 w 198"/>
                <a:gd name="T33" fmla="*/ 126 h 126"/>
                <a:gd name="T34" fmla="*/ 0 w 198"/>
                <a:gd name="T35" fmla="*/ 126 h 126"/>
                <a:gd name="T36" fmla="*/ 0 w 198"/>
                <a:gd name="T37" fmla="*/ 2 h 126"/>
                <a:gd name="T38" fmla="*/ 21 w 198"/>
                <a:gd name="T39" fmla="*/ 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8" h="126">
                  <a:moveTo>
                    <a:pt x="21" y="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9" y="8"/>
                    <a:pt x="43" y="0"/>
                    <a:pt x="61" y="0"/>
                  </a:cubicBezTo>
                  <a:cubicBezTo>
                    <a:pt x="80" y="0"/>
                    <a:pt x="97" y="10"/>
                    <a:pt x="105" y="27"/>
                  </a:cubicBezTo>
                  <a:cubicBezTo>
                    <a:pt x="114" y="10"/>
                    <a:pt x="130" y="0"/>
                    <a:pt x="150" y="0"/>
                  </a:cubicBezTo>
                  <a:cubicBezTo>
                    <a:pt x="178" y="0"/>
                    <a:pt x="198" y="19"/>
                    <a:pt x="198" y="53"/>
                  </a:cubicBezTo>
                  <a:cubicBezTo>
                    <a:pt x="198" y="126"/>
                    <a:pt x="198" y="126"/>
                    <a:pt x="198" y="126"/>
                  </a:cubicBezTo>
                  <a:cubicBezTo>
                    <a:pt x="178" y="126"/>
                    <a:pt x="178" y="126"/>
                    <a:pt x="178" y="126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8" y="31"/>
                    <a:pt x="165" y="18"/>
                    <a:pt x="144" y="18"/>
                  </a:cubicBezTo>
                  <a:cubicBezTo>
                    <a:pt x="123" y="18"/>
                    <a:pt x="110" y="31"/>
                    <a:pt x="110" y="5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31"/>
                    <a:pt x="76" y="18"/>
                    <a:pt x="55" y="18"/>
                  </a:cubicBezTo>
                  <a:cubicBezTo>
                    <a:pt x="34" y="18"/>
                    <a:pt x="21" y="31"/>
                    <a:pt x="21" y="5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92"/>
            <p:cNvSpPr>
              <a:spLocks noEditPoints="1"/>
            </p:cNvSpPr>
            <p:nvPr/>
          </p:nvSpPr>
          <p:spPr bwMode="auto">
            <a:xfrm>
              <a:off x="9591675" y="3314700"/>
              <a:ext cx="242888" cy="258763"/>
            </a:xfrm>
            <a:custGeom>
              <a:avLst/>
              <a:gdLst>
                <a:gd name="T0" fmla="*/ 0 w 121"/>
                <a:gd name="T1" fmla="*/ 64 h 129"/>
                <a:gd name="T2" fmla="*/ 61 w 121"/>
                <a:gd name="T3" fmla="*/ 0 h 129"/>
                <a:gd name="T4" fmla="*/ 121 w 121"/>
                <a:gd name="T5" fmla="*/ 59 h 129"/>
                <a:gd name="T6" fmla="*/ 120 w 121"/>
                <a:gd name="T7" fmla="*/ 71 h 129"/>
                <a:gd name="T8" fmla="*/ 21 w 121"/>
                <a:gd name="T9" fmla="*/ 71 h 129"/>
                <a:gd name="T10" fmla="*/ 60 w 121"/>
                <a:gd name="T11" fmla="*/ 112 h 129"/>
                <a:gd name="T12" fmla="*/ 95 w 121"/>
                <a:gd name="T13" fmla="*/ 91 h 129"/>
                <a:gd name="T14" fmla="*/ 117 w 121"/>
                <a:gd name="T15" fmla="*/ 91 h 129"/>
                <a:gd name="T16" fmla="*/ 60 w 121"/>
                <a:gd name="T17" fmla="*/ 129 h 129"/>
                <a:gd name="T18" fmla="*/ 0 w 121"/>
                <a:gd name="T19" fmla="*/ 64 h 129"/>
                <a:gd name="T20" fmla="*/ 99 w 121"/>
                <a:gd name="T21" fmla="*/ 56 h 129"/>
                <a:gd name="T22" fmla="*/ 61 w 121"/>
                <a:gd name="T23" fmla="*/ 17 h 129"/>
                <a:gd name="T24" fmla="*/ 21 w 121"/>
                <a:gd name="T25" fmla="*/ 56 h 129"/>
                <a:gd name="T26" fmla="*/ 99 w 121"/>
                <a:gd name="T2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129">
                  <a:moveTo>
                    <a:pt x="0" y="64"/>
                  </a:moveTo>
                  <a:cubicBezTo>
                    <a:pt x="0" y="25"/>
                    <a:pt x="25" y="0"/>
                    <a:pt x="61" y="0"/>
                  </a:cubicBezTo>
                  <a:cubicBezTo>
                    <a:pt x="97" y="0"/>
                    <a:pt x="121" y="25"/>
                    <a:pt x="121" y="59"/>
                  </a:cubicBezTo>
                  <a:cubicBezTo>
                    <a:pt x="121" y="63"/>
                    <a:pt x="121" y="68"/>
                    <a:pt x="120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96"/>
                    <a:pt x="38" y="112"/>
                    <a:pt x="60" y="112"/>
                  </a:cubicBezTo>
                  <a:cubicBezTo>
                    <a:pt x="77" y="112"/>
                    <a:pt x="89" y="103"/>
                    <a:pt x="95" y="91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09" y="113"/>
                    <a:pt x="89" y="129"/>
                    <a:pt x="60" y="129"/>
                  </a:cubicBezTo>
                  <a:cubicBezTo>
                    <a:pt x="25" y="129"/>
                    <a:pt x="0" y="103"/>
                    <a:pt x="0" y="64"/>
                  </a:cubicBezTo>
                  <a:close/>
                  <a:moveTo>
                    <a:pt x="99" y="56"/>
                  </a:moveTo>
                  <a:cubicBezTo>
                    <a:pt x="99" y="33"/>
                    <a:pt x="82" y="17"/>
                    <a:pt x="61" y="17"/>
                  </a:cubicBezTo>
                  <a:cubicBezTo>
                    <a:pt x="39" y="17"/>
                    <a:pt x="23" y="32"/>
                    <a:pt x="21" y="56"/>
                  </a:cubicBezTo>
                  <a:lnTo>
                    <a:pt x="99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93"/>
            <p:cNvSpPr>
              <a:spLocks/>
            </p:cNvSpPr>
            <p:nvPr/>
          </p:nvSpPr>
          <p:spPr bwMode="auto">
            <a:xfrm>
              <a:off x="9885363" y="3314700"/>
              <a:ext cx="217488" cy="252413"/>
            </a:xfrm>
            <a:custGeom>
              <a:avLst/>
              <a:gdLst>
                <a:gd name="T0" fmla="*/ 20 w 109"/>
                <a:gd name="T1" fmla="*/ 2 h 126"/>
                <a:gd name="T2" fmla="*/ 20 w 109"/>
                <a:gd name="T3" fmla="*/ 22 h 126"/>
                <a:gd name="T4" fmla="*/ 61 w 109"/>
                <a:gd name="T5" fmla="*/ 0 h 126"/>
                <a:gd name="T6" fmla="*/ 109 w 109"/>
                <a:gd name="T7" fmla="*/ 53 h 126"/>
                <a:gd name="T8" fmla="*/ 109 w 109"/>
                <a:gd name="T9" fmla="*/ 126 h 126"/>
                <a:gd name="T10" fmla="*/ 89 w 109"/>
                <a:gd name="T11" fmla="*/ 126 h 126"/>
                <a:gd name="T12" fmla="*/ 89 w 109"/>
                <a:gd name="T13" fmla="*/ 56 h 126"/>
                <a:gd name="T14" fmla="*/ 55 w 109"/>
                <a:gd name="T15" fmla="*/ 18 h 126"/>
                <a:gd name="T16" fmla="*/ 20 w 109"/>
                <a:gd name="T17" fmla="*/ 56 h 126"/>
                <a:gd name="T18" fmla="*/ 20 w 109"/>
                <a:gd name="T19" fmla="*/ 126 h 126"/>
                <a:gd name="T20" fmla="*/ 0 w 109"/>
                <a:gd name="T21" fmla="*/ 126 h 126"/>
                <a:gd name="T22" fmla="*/ 0 w 109"/>
                <a:gd name="T23" fmla="*/ 2 h 126"/>
                <a:gd name="T24" fmla="*/ 20 w 109"/>
                <a:gd name="T25" fmla="*/ 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26">
                  <a:moveTo>
                    <a:pt x="20" y="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9" y="8"/>
                    <a:pt x="42" y="0"/>
                    <a:pt x="61" y="0"/>
                  </a:cubicBezTo>
                  <a:cubicBezTo>
                    <a:pt x="88" y="0"/>
                    <a:pt x="109" y="19"/>
                    <a:pt x="109" y="53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31"/>
                    <a:pt x="76" y="18"/>
                    <a:pt x="55" y="18"/>
                  </a:cubicBezTo>
                  <a:cubicBezTo>
                    <a:pt x="33" y="18"/>
                    <a:pt x="20" y="31"/>
                    <a:pt x="20" y="5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10145713" y="3257550"/>
              <a:ext cx="139700" cy="309563"/>
            </a:xfrm>
            <a:custGeom>
              <a:avLst/>
              <a:gdLst>
                <a:gd name="T0" fmla="*/ 70 w 70"/>
                <a:gd name="T1" fmla="*/ 139 h 155"/>
                <a:gd name="T2" fmla="*/ 70 w 70"/>
                <a:gd name="T3" fmla="*/ 155 h 155"/>
                <a:gd name="T4" fmla="*/ 49 w 70"/>
                <a:gd name="T5" fmla="*/ 155 h 155"/>
                <a:gd name="T6" fmla="*/ 16 w 70"/>
                <a:gd name="T7" fmla="*/ 124 h 155"/>
                <a:gd name="T8" fmla="*/ 16 w 70"/>
                <a:gd name="T9" fmla="*/ 48 h 155"/>
                <a:gd name="T10" fmla="*/ 0 w 70"/>
                <a:gd name="T11" fmla="*/ 48 h 155"/>
                <a:gd name="T12" fmla="*/ 0 w 70"/>
                <a:gd name="T13" fmla="*/ 31 h 155"/>
                <a:gd name="T14" fmla="*/ 16 w 70"/>
                <a:gd name="T15" fmla="*/ 31 h 155"/>
                <a:gd name="T16" fmla="*/ 16 w 70"/>
                <a:gd name="T17" fmla="*/ 0 h 155"/>
                <a:gd name="T18" fmla="*/ 37 w 70"/>
                <a:gd name="T19" fmla="*/ 0 h 155"/>
                <a:gd name="T20" fmla="*/ 37 w 70"/>
                <a:gd name="T21" fmla="*/ 31 h 155"/>
                <a:gd name="T22" fmla="*/ 69 w 70"/>
                <a:gd name="T23" fmla="*/ 31 h 155"/>
                <a:gd name="T24" fmla="*/ 69 w 70"/>
                <a:gd name="T25" fmla="*/ 48 h 155"/>
                <a:gd name="T26" fmla="*/ 37 w 70"/>
                <a:gd name="T27" fmla="*/ 48 h 155"/>
                <a:gd name="T28" fmla="*/ 37 w 70"/>
                <a:gd name="T29" fmla="*/ 124 h 155"/>
                <a:gd name="T30" fmla="*/ 53 w 70"/>
                <a:gd name="T31" fmla="*/ 139 h 155"/>
                <a:gd name="T32" fmla="*/ 70 w 70"/>
                <a:gd name="T33" fmla="*/ 13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155">
                  <a:moveTo>
                    <a:pt x="70" y="139"/>
                  </a:moveTo>
                  <a:cubicBezTo>
                    <a:pt x="70" y="155"/>
                    <a:pt x="70" y="155"/>
                    <a:pt x="70" y="155"/>
                  </a:cubicBezTo>
                  <a:cubicBezTo>
                    <a:pt x="49" y="155"/>
                    <a:pt x="49" y="155"/>
                    <a:pt x="49" y="155"/>
                  </a:cubicBezTo>
                  <a:cubicBezTo>
                    <a:pt x="27" y="155"/>
                    <a:pt x="16" y="145"/>
                    <a:pt x="16" y="12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35"/>
                    <a:pt x="41" y="139"/>
                    <a:pt x="53" y="139"/>
                  </a:cubicBezTo>
                  <a:lnTo>
                    <a:pt x="70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82" name="Grouper 281"/>
          <p:cNvGrpSpPr/>
          <p:nvPr/>
        </p:nvGrpSpPr>
        <p:grpSpPr>
          <a:xfrm>
            <a:off x="8381248" y="4836563"/>
            <a:ext cx="3129329" cy="1441498"/>
            <a:chOff x="2282825" y="2911475"/>
            <a:chExt cx="3267076" cy="1504950"/>
          </a:xfrm>
        </p:grpSpPr>
        <p:grpSp>
          <p:nvGrpSpPr>
            <p:cNvPr id="283" name="Grouper 282"/>
            <p:cNvGrpSpPr/>
            <p:nvPr/>
          </p:nvGrpSpPr>
          <p:grpSpPr>
            <a:xfrm>
              <a:off x="3778250" y="2911475"/>
              <a:ext cx="1506538" cy="1504950"/>
              <a:chOff x="3778250" y="2911475"/>
              <a:chExt cx="1506538" cy="1504950"/>
            </a:xfrm>
          </p:grpSpPr>
          <p:sp>
            <p:nvSpPr>
              <p:cNvPr id="287" name="Freeform 67"/>
              <p:cNvSpPr>
                <a:spLocks/>
              </p:cNvSpPr>
              <p:nvPr/>
            </p:nvSpPr>
            <p:spPr bwMode="auto">
              <a:xfrm>
                <a:off x="4541838" y="3576638"/>
                <a:ext cx="80963" cy="76200"/>
              </a:xfrm>
              <a:custGeom>
                <a:avLst/>
                <a:gdLst>
                  <a:gd name="T0" fmla="*/ 41 w 41"/>
                  <a:gd name="T1" fmla="*/ 19 h 38"/>
                  <a:gd name="T2" fmla="*/ 20 w 41"/>
                  <a:gd name="T3" fmla="*/ 0 h 38"/>
                  <a:gd name="T4" fmla="*/ 0 w 41"/>
                  <a:gd name="T5" fmla="*/ 0 h 38"/>
                  <a:gd name="T6" fmla="*/ 0 w 41"/>
                  <a:gd name="T7" fmla="*/ 38 h 38"/>
                  <a:gd name="T8" fmla="*/ 20 w 41"/>
                  <a:gd name="T9" fmla="*/ 38 h 38"/>
                  <a:gd name="T10" fmla="*/ 41 w 41"/>
                  <a:gd name="T1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41" y="19"/>
                    </a:moveTo>
                    <a:cubicBezTo>
                      <a:pt x="41" y="8"/>
                      <a:pt x="34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34" y="38"/>
                      <a:pt x="41" y="31"/>
                      <a:pt x="4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68"/>
              <p:cNvSpPr>
                <a:spLocks noEditPoints="1"/>
              </p:cNvSpPr>
              <p:nvPr/>
            </p:nvSpPr>
            <p:spPr bwMode="auto">
              <a:xfrm>
                <a:off x="3778250" y="2911475"/>
                <a:ext cx="1506538" cy="1504950"/>
              </a:xfrm>
              <a:custGeom>
                <a:avLst/>
                <a:gdLst>
                  <a:gd name="T0" fmla="*/ 56 w 754"/>
                  <a:gd name="T1" fmla="*/ 275 h 753"/>
                  <a:gd name="T2" fmla="*/ 698 w 754"/>
                  <a:gd name="T3" fmla="*/ 478 h 753"/>
                  <a:gd name="T4" fmla="*/ 255 w 754"/>
                  <a:gd name="T5" fmla="*/ 431 h 753"/>
                  <a:gd name="T6" fmla="*/ 236 w 754"/>
                  <a:gd name="T7" fmla="*/ 354 h 753"/>
                  <a:gd name="T8" fmla="*/ 189 w 754"/>
                  <a:gd name="T9" fmla="*/ 431 h 753"/>
                  <a:gd name="T10" fmla="*/ 155 w 754"/>
                  <a:gd name="T11" fmla="*/ 431 h 753"/>
                  <a:gd name="T12" fmla="*/ 136 w 754"/>
                  <a:gd name="T13" fmla="*/ 319 h 753"/>
                  <a:gd name="T14" fmla="*/ 196 w 754"/>
                  <a:gd name="T15" fmla="*/ 407 h 753"/>
                  <a:gd name="T16" fmla="*/ 255 w 754"/>
                  <a:gd name="T17" fmla="*/ 319 h 753"/>
                  <a:gd name="T18" fmla="*/ 341 w 754"/>
                  <a:gd name="T19" fmla="*/ 333 h 753"/>
                  <a:gd name="T20" fmla="*/ 297 w 754"/>
                  <a:gd name="T21" fmla="*/ 367 h 753"/>
                  <a:gd name="T22" fmla="*/ 336 w 754"/>
                  <a:gd name="T23" fmla="*/ 381 h 753"/>
                  <a:gd name="T24" fmla="*/ 297 w 754"/>
                  <a:gd name="T25" fmla="*/ 417 h 753"/>
                  <a:gd name="T26" fmla="*/ 341 w 754"/>
                  <a:gd name="T27" fmla="*/ 431 h 753"/>
                  <a:gd name="T28" fmla="*/ 279 w 754"/>
                  <a:gd name="T29" fmla="*/ 319 h 753"/>
                  <a:gd name="T30" fmla="*/ 341 w 754"/>
                  <a:gd name="T31" fmla="*/ 333 h 753"/>
                  <a:gd name="T32" fmla="*/ 393 w 754"/>
                  <a:gd name="T33" fmla="*/ 386 h 753"/>
                  <a:gd name="T34" fmla="*/ 382 w 754"/>
                  <a:gd name="T35" fmla="*/ 431 h 753"/>
                  <a:gd name="T36" fmla="*/ 363 w 754"/>
                  <a:gd name="T37" fmla="*/ 319 h 753"/>
                  <a:gd name="T38" fmla="*/ 442 w 754"/>
                  <a:gd name="T39" fmla="*/ 352 h 753"/>
                  <a:gd name="T40" fmla="*/ 443 w 754"/>
                  <a:gd name="T41" fmla="*/ 431 h 753"/>
                  <a:gd name="T42" fmla="*/ 516 w 754"/>
                  <a:gd name="T43" fmla="*/ 416 h 753"/>
                  <a:gd name="T44" fmla="*/ 568 w 754"/>
                  <a:gd name="T45" fmla="*/ 399 h 753"/>
                  <a:gd name="T46" fmla="*/ 459 w 754"/>
                  <a:gd name="T47" fmla="*/ 375 h 753"/>
                  <a:gd name="T48" fmla="*/ 568 w 754"/>
                  <a:gd name="T49" fmla="*/ 351 h 753"/>
                  <a:gd name="T50" fmla="*/ 516 w 754"/>
                  <a:gd name="T51" fmla="*/ 334 h 753"/>
                  <a:gd name="T52" fmla="*/ 516 w 754"/>
                  <a:gd name="T53" fmla="*/ 416 h 753"/>
                  <a:gd name="T54" fmla="*/ 590 w 754"/>
                  <a:gd name="T55" fmla="*/ 431 h 753"/>
                  <a:gd name="T56" fmla="*/ 608 w 754"/>
                  <a:gd name="T57" fmla="*/ 319 h 753"/>
                  <a:gd name="T58" fmla="*/ 599 w 754"/>
                  <a:gd name="T59" fmla="*/ 307 h 753"/>
                  <a:gd name="T60" fmla="*/ 599 w 754"/>
                  <a:gd name="T61" fmla="*/ 283 h 753"/>
                  <a:gd name="T62" fmla="*/ 599 w 754"/>
                  <a:gd name="T63" fmla="*/ 307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4" h="753">
                    <a:moveTo>
                      <a:pt x="479" y="56"/>
                    </a:moveTo>
                    <a:cubicBezTo>
                      <a:pt x="302" y="0"/>
                      <a:pt x="112" y="98"/>
                      <a:pt x="56" y="275"/>
                    </a:cubicBezTo>
                    <a:cubicBezTo>
                      <a:pt x="0" y="452"/>
                      <a:pt x="99" y="641"/>
                      <a:pt x="276" y="697"/>
                    </a:cubicBezTo>
                    <a:cubicBezTo>
                      <a:pt x="452" y="753"/>
                      <a:pt x="642" y="655"/>
                      <a:pt x="698" y="478"/>
                    </a:cubicBezTo>
                    <a:cubicBezTo>
                      <a:pt x="754" y="301"/>
                      <a:pt x="656" y="112"/>
                      <a:pt x="479" y="56"/>
                    </a:cubicBezTo>
                    <a:close/>
                    <a:moveTo>
                      <a:pt x="255" y="431"/>
                    </a:moveTo>
                    <a:cubicBezTo>
                      <a:pt x="236" y="431"/>
                      <a:pt x="236" y="431"/>
                      <a:pt x="236" y="431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02" y="431"/>
                      <a:pt x="202" y="431"/>
                      <a:pt x="202" y="431"/>
                    </a:cubicBezTo>
                    <a:cubicBezTo>
                      <a:pt x="189" y="431"/>
                      <a:pt x="189" y="431"/>
                      <a:pt x="189" y="431"/>
                    </a:cubicBezTo>
                    <a:cubicBezTo>
                      <a:pt x="155" y="354"/>
                      <a:pt x="155" y="354"/>
                      <a:pt x="155" y="354"/>
                    </a:cubicBezTo>
                    <a:cubicBezTo>
                      <a:pt x="155" y="431"/>
                      <a:pt x="155" y="431"/>
                      <a:pt x="155" y="431"/>
                    </a:cubicBezTo>
                    <a:cubicBezTo>
                      <a:pt x="136" y="431"/>
                      <a:pt x="136" y="431"/>
                      <a:pt x="136" y="431"/>
                    </a:cubicBezTo>
                    <a:cubicBezTo>
                      <a:pt x="136" y="319"/>
                      <a:pt x="136" y="319"/>
                      <a:pt x="136" y="319"/>
                    </a:cubicBezTo>
                    <a:cubicBezTo>
                      <a:pt x="156" y="319"/>
                      <a:pt x="156" y="319"/>
                      <a:pt x="156" y="319"/>
                    </a:cubicBezTo>
                    <a:cubicBezTo>
                      <a:pt x="196" y="407"/>
                      <a:pt x="196" y="407"/>
                      <a:pt x="196" y="407"/>
                    </a:cubicBezTo>
                    <a:cubicBezTo>
                      <a:pt x="235" y="319"/>
                      <a:pt x="235" y="319"/>
                      <a:pt x="235" y="319"/>
                    </a:cubicBezTo>
                    <a:cubicBezTo>
                      <a:pt x="255" y="319"/>
                      <a:pt x="255" y="319"/>
                      <a:pt x="255" y="319"/>
                    </a:cubicBezTo>
                    <a:lnTo>
                      <a:pt x="255" y="431"/>
                    </a:lnTo>
                    <a:close/>
                    <a:moveTo>
                      <a:pt x="341" y="333"/>
                    </a:moveTo>
                    <a:cubicBezTo>
                      <a:pt x="297" y="333"/>
                      <a:pt x="297" y="333"/>
                      <a:pt x="297" y="333"/>
                    </a:cubicBezTo>
                    <a:cubicBezTo>
                      <a:pt x="297" y="367"/>
                      <a:pt x="297" y="367"/>
                      <a:pt x="297" y="367"/>
                    </a:cubicBezTo>
                    <a:cubicBezTo>
                      <a:pt x="336" y="367"/>
                      <a:pt x="336" y="367"/>
                      <a:pt x="336" y="367"/>
                    </a:cubicBezTo>
                    <a:cubicBezTo>
                      <a:pt x="336" y="381"/>
                      <a:pt x="336" y="381"/>
                      <a:pt x="336" y="381"/>
                    </a:cubicBezTo>
                    <a:cubicBezTo>
                      <a:pt x="297" y="381"/>
                      <a:pt x="297" y="381"/>
                      <a:pt x="297" y="381"/>
                    </a:cubicBezTo>
                    <a:cubicBezTo>
                      <a:pt x="297" y="417"/>
                      <a:pt x="297" y="417"/>
                      <a:pt x="297" y="417"/>
                    </a:cubicBezTo>
                    <a:cubicBezTo>
                      <a:pt x="341" y="417"/>
                      <a:pt x="341" y="417"/>
                      <a:pt x="341" y="417"/>
                    </a:cubicBezTo>
                    <a:cubicBezTo>
                      <a:pt x="341" y="431"/>
                      <a:pt x="341" y="431"/>
                      <a:pt x="341" y="431"/>
                    </a:cubicBezTo>
                    <a:cubicBezTo>
                      <a:pt x="279" y="431"/>
                      <a:pt x="279" y="431"/>
                      <a:pt x="279" y="431"/>
                    </a:cubicBezTo>
                    <a:cubicBezTo>
                      <a:pt x="279" y="319"/>
                      <a:pt x="279" y="319"/>
                      <a:pt x="279" y="319"/>
                    </a:cubicBezTo>
                    <a:cubicBezTo>
                      <a:pt x="341" y="319"/>
                      <a:pt x="341" y="319"/>
                      <a:pt x="341" y="319"/>
                    </a:cubicBezTo>
                    <a:lnTo>
                      <a:pt x="341" y="333"/>
                    </a:lnTo>
                    <a:close/>
                    <a:moveTo>
                      <a:pt x="421" y="431"/>
                    </a:moveTo>
                    <a:cubicBezTo>
                      <a:pt x="393" y="386"/>
                      <a:pt x="393" y="386"/>
                      <a:pt x="393" y="386"/>
                    </a:cubicBezTo>
                    <a:cubicBezTo>
                      <a:pt x="382" y="386"/>
                      <a:pt x="382" y="386"/>
                      <a:pt x="382" y="386"/>
                    </a:cubicBezTo>
                    <a:cubicBezTo>
                      <a:pt x="382" y="431"/>
                      <a:pt x="382" y="431"/>
                      <a:pt x="382" y="431"/>
                    </a:cubicBezTo>
                    <a:cubicBezTo>
                      <a:pt x="363" y="431"/>
                      <a:pt x="363" y="431"/>
                      <a:pt x="363" y="431"/>
                    </a:cubicBezTo>
                    <a:cubicBezTo>
                      <a:pt x="363" y="319"/>
                      <a:pt x="363" y="319"/>
                      <a:pt x="363" y="319"/>
                    </a:cubicBezTo>
                    <a:cubicBezTo>
                      <a:pt x="402" y="319"/>
                      <a:pt x="402" y="319"/>
                      <a:pt x="402" y="319"/>
                    </a:cubicBezTo>
                    <a:cubicBezTo>
                      <a:pt x="428" y="319"/>
                      <a:pt x="442" y="334"/>
                      <a:pt x="442" y="352"/>
                    </a:cubicBezTo>
                    <a:cubicBezTo>
                      <a:pt x="442" y="366"/>
                      <a:pt x="434" y="381"/>
                      <a:pt x="414" y="385"/>
                    </a:cubicBezTo>
                    <a:cubicBezTo>
                      <a:pt x="443" y="431"/>
                      <a:pt x="443" y="431"/>
                      <a:pt x="443" y="431"/>
                    </a:cubicBezTo>
                    <a:lnTo>
                      <a:pt x="421" y="431"/>
                    </a:lnTo>
                    <a:close/>
                    <a:moveTo>
                      <a:pt x="516" y="416"/>
                    </a:moveTo>
                    <a:cubicBezTo>
                      <a:pt x="530" y="416"/>
                      <a:pt x="540" y="410"/>
                      <a:pt x="546" y="399"/>
                    </a:cubicBezTo>
                    <a:cubicBezTo>
                      <a:pt x="568" y="399"/>
                      <a:pt x="568" y="399"/>
                      <a:pt x="568" y="399"/>
                    </a:cubicBezTo>
                    <a:cubicBezTo>
                      <a:pt x="560" y="421"/>
                      <a:pt x="540" y="432"/>
                      <a:pt x="516" y="432"/>
                    </a:cubicBezTo>
                    <a:cubicBezTo>
                      <a:pt x="485" y="432"/>
                      <a:pt x="459" y="409"/>
                      <a:pt x="459" y="375"/>
                    </a:cubicBezTo>
                    <a:cubicBezTo>
                      <a:pt x="459" y="341"/>
                      <a:pt x="485" y="318"/>
                      <a:pt x="516" y="318"/>
                    </a:cubicBezTo>
                    <a:cubicBezTo>
                      <a:pt x="540" y="318"/>
                      <a:pt x="560" y="329"/>
                      <a:pt x="568" y="351"/>
                    </a:cubicBezTo>
                    <a:cubicBezTo>
                      <a:pt x="546" y="351"/>
                      <a:pt x="546" y="351"/>
                      <a:pt x="546" y="351"/>
                    </a:cubicBezTo>
                    <a:cubicBezTo>
                      <a:pt x="540" y="340"/>
                      <a:pt x="530" y="334"/>
                      <a:pt x="516" y="334"/>
                    </a:cubicBezTo>
                    <a:cubicBezTo>
                      <a:pt x="494" y="334"/>
                      <a:pt x="478" y="350"/>
                      <a:pt x="478" y="375"/>
                    </a:cubicBezTo>
                    <a:cubicBezTo>
                      <a:pt x="478" y="400"/>
                      <a:pt x="494" y="416"/>
                      <a:pt x="516" y="416"/>
                    </a:cubicBezTo>
                    <a:close/>
                    <a:moveTo>
                      <a:pt x="608" y="431"/>
                    </a:moveTo>
                    <a:cubicBezTo>
                      <a:pt x="590" y="431"/>
                      <a:pt x="590" y="431"/>
                      <a:pt x="590" y="431"/>
                    </a:cubicBezTo>
                    <a:cubicBezTo>
                      <a:pt x="590" y="319"/>
                      <a:pt x="590" y="319"/>
                      <a:pt x="590" y="319"/>
                    </a:cubicBezTo>
                    <a:cubicBezTo>
                      <a:pt x="608" y="319"/>
                      <a:pt x="608" y="319"/>
                      <a:pt x="608" y="319"/>
                    </a:cubicBezTo>
                    <a:lnTo>
                      <a:pt x="608" y="431"/>
                    </a:lnTo>
                    <a:close/>
                    <a:moveTo>
                      <a:pt x="599" y="307"/>
                    </a:moveTo>
                    <a:cubicBezTo>
                      <a:pt x="592" y="307"/>
                      <a:pt x="587" y="302"/>
                      <a:pt x="587" y="295"/>
                    </a:cubicBezTo>
                    <a:cubicBezTo>
                      <a:pt x="587" y="289"/>
                      <a:pt x="592" y="283"/>
                      <a:pt x="599" y="283"/>
                    </a:cubicBezTo>
                    <a:cubicBezTo>
                      <a:pt x="605" y="283"/>
                      <a:pt x="611" y="289"/>
                      <a:pt x="611" y="295"/>
                    </a:cubicBezTo>
                    <a:cubicBezTo>
                      <a:pt x="611" y="302"/>
                      <a:pt x="605" y="307"/>
                      <a:pt x="599" y="3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284" name="Freeform 69"/>
            <p:cNvSpPr>
              <a:spLocks noEditPoints="1"/>
            </p:cNvSpPr>
            <p:nvPr/>
          </p:nvSpPr>
          <p:spPr bwMode="auto">
            <a:xfrm>
              <a:off x="2282825" y="2911475"/>
              <a:ext cx="1506538" cy="1504950"/>
            </a:xfrm>
            <a:custGeom>
              <a:avLst/>
              <a:gdLst>
                <a:gd name="T0" fmla="*/ 276 w 754"/>
                <a:gd name="T1" fmla="*/ 697 h 753"/>
                <a:gd name="T2" fmla="*/ 56 w 754"/>
                <a:gd name="T3" fmla="*/ 275 h 753"/>
                <a:gd name="T4" fmla="*/ 479 w 754"/>
                <a:gd name="T5" fmla="*/ 56 h 753"/>
                <a:gd name="T6" fmla="*/ 698 w 754"/>
                <a:gd name="T7" fmla="*/ 478 h 753"/>
                <a:gd name="T8" fmla="*/ 276 w 754"/>
                <a:gd name="T9" fmla="*/ 697 h 753"/>
                <a:gd name="T10" fmla="*/ 472 w 754"/>
                <a:gd name="T11" fmla="*/ 75 h 753"/>
                <a:gd name="T12" fmla="*/ 76 w 754"/>
                <a:gd name="T13" fmla="*/ 281 h 753"/>
                <a:gd name="T14" fmla="*/ 282 w 754"/>
                <a:gd name="T15" fmla="*/ 678 h 753"/>
                <a:gd name="T16" fmla="*/ 678 w 754"/>
                <a:gd name="T17" fmla="*/ 472 h 753"/>
                <a:gd name="T18" fmla="*/ 472 w 754"/>
                <a:gd name="T19" fmla="*/ 75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4" h="753">
                  <a:moveTo>
                    <a:pt x="276" y="697"/>
                  </a:moveTo>
                  <a:cubicBezTo>
                    <a:pt x="99" y="641"/>
                    <a:pt x="0" y="452"/>
                    <a:pt x="56" y="275"/>
                  </a:cubicBezTo>
                  <a:cubicBezTo>
                    <a:pt x="112" y="98"/>
                    <a:pt x="302" y="0"/>
                    <a:pt x="479" y="56"/>
                  </a:cubicBezTo>
                  <a:cubicBezTo>
                    <a:pt x="655" y="112"/>
                    <a:pt x="754" y="301"/>
                    <a:pt x="698" y="478"/>
                  </a:cubicBezTo>
                  <a:cubicBezTo>
                    <a:pt x="642" y="655"/>
                    <a:pt x="452" y="753"/>
                    <a:pt x="276" y="697"/>
                  </a:cubicBezTo>
                  <a:close/>
                  <a:moveTo>
                    <a:pt x="472" y="75"/>
                  </a:moveTo>
                  <a:cubicBezTo>
                    <a:pt x="306" y="23"/>
                    <a:pt x="128" y="115"/>
                    <a:pt x="76" y="281"/>
                  </a:cubicBezTo>
                  <a:cubicBezTo>
                    <a:pt x="23" y="447"/>
                    <a:pt x="116" y="625"/>
                    <a:pt x="282" y="678"/>
                  </a:cubicBezTo>
                  <a:cubicBezTo>
                    <a:pt x="448" y="730"/>
                    <a:pt x="626" y="638"/>
                    <a:pt x="678" y="472"/>
                  </a:cubicBezTo>
                  <a:cubicBezTo>
                    <a:pt x="731" y="306"/>
                    <a:pt x="638" y="128"/>
                    <a:pt x="472" y="75"/>
                  </a:cubicBezTo>
                  <a:close/>
                </a:path>
              </a:pathLst>
            </a:custGeom>
            <a:solidFill>
              <a:srgbClr val="14B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70"/>
            <p:cNvSpPr>
              <a:spLocks noEditPoints="1"/>
            </p:cNvSpPr>
            <p:nvPr/>
          </p:nvSpPr>
          <p:spPr bwMode="auto">
            <a:xfrm>
              <a:off x="2719388" y="3267075"/>
              <a:ext cx="808038" cy="633413"/>
            </a:xfrm>
            <a:custGeom>
              <a:avLst/>
              <a:gdLst>
                <a:gd name="T0" fmla="*/ 131 w 404"/>
                <a:gd name="T1" fmla="*/ 300 h 317"/>
                <a:gd name="T2" fmla="*/ 64 w 404"/>
                <a:gd name="T3" fmla="*/ 208 h 317"/>
                <a:gd name="T4" fmla="*/ 76 w 404"/>
                <a:gd name="T5" fmla="*/ 197 h 317"/>
                <a:gd name="T6" fmla="*/ 87 w 404"/>
                <a:gd name="T7" fmla="*/ 208 h 317"/>
                <a:gd name="T8" fmla="*/ 138 w 404"/>
                <a:gd name="T9" fmla="*/ 278 h 317"/>
                <a:gd name="T10" fmla="*/ 220 w 404"/>
                <a:gd name="T11" fmla="*/ 250 h 317"/>
                <a:gd name="T12" fmla="*/ 236 w 404"/>
                <a:gd name="T13" fmla="*/ 247 h 317"/>
                <a:gd name="T14" fmla="*/ 239 w 404"/>
                <a:gd name="T15" fmla="*/ 263 h 317"/>
                <a:gd name="T16" fmla="*/ 131 w 404"/>
                <a:gd name="T17" fmla="*/ 300 h 317"/>
                <a:gd name="T18" fmla="*/ 253 w 404"/>
                <a:gd name="T19" fmla="*/ 157 h 317"/>
                <a:gd name="T20" fmla="*/ 246 w 404"/>
                <a:gd name="T21" fmla="*/ 143 h 317"/>
                <a:gd name="T22" fmla="*/ 289 w 404"/>
                <a:gd name="T23" fmla="*/ 88 h 317"/>
                <a:gd name="T24" fmla="*/ 345 w 404"/>
                <a:gd name="T25" fmla="*/ 84 h 317"/>
                <a:gd name="T26" fmla="*/ 389 w 404"/>
                <a:gd name="T27" fmla="*/ 119 h 317"/>
                <a:gd name="T28" fmla="*/ 392 w 404"/>
                <a:gd name="T29" fmla="*/ 188 h 317"/>
                <a:gd name="T30" fmla="*/ 377 w 404"/>
                <a:gd name="T31" fmla="*/ 196 h 317"/>
                <a:gd name="T32" fmla="*/ 370 w 404"/>
                <a:gd name="T33" fmla="*/ 181 h 317"/>
                <a:gd name="T34" fmla="*/ 368 w 404"/>
                <a:gd name="T35" fmla="*/ 129 h 317"/>
                <a:gd name="T36" fmla="*/ 338 w 404"/>
                <a:gd name="T37" fmla="*/ 106 h 317"/>
                <a:gd name="T38" fmla="*/ 300 w 404"/>
                <a:gd name="T39" fmla="*/ 108 h 317"/>
                <a:gd name="T40" fmla="*/ 268 w 404"/>
                <a:gd name="T41" fmla="*/ 149 h 317"/>
                <a:gd name="T42" fmla="*/ 253 w 404"/>
                <a:gd name="T43" fmla="*/ 157 h 317"/>
                <a:gd name="T44" fmla="*/ 253 w 404"/>
                <a:gd name="T45" fmla="*/ 157 h 317"/>
                <a:gd name="T46" fmla="*/ 10 w 404"/>
                <a:gd name="T47" fmla="*/ 80 h 317"/>
                <a:gd name="T48" fmla="*/ 2 w 404"/>
                <a:gd name="T49" fmla="*/ 66 h 317"/>
                <a:gd name="T50" fmla="*/ 45 w 404"/>
                <a:gd name="T51" fmla="*/ 10 h 317"/>
                <a:gd name="T52" fmla="*/ 101 w 404"/>
                <a:gd name="T53" fmla="*/ 7 h 317"/>
                <a:gd name="T54" fmla="*/ 145 w 404"/>
                <a:gd name="T55" fmla="*/ 42 h 317"/>
                <a:gd name="T56" fmla="*/ 148 w 404"/>
                <a:gd name="T57" fmla="*/ 111 h 317"/>
                <a:gd name="T58" fmla="*/ 133 w 404"/>
                <a:gd name="T59" fmla="*/ 119 h 317"/>
                <a:gd name="T60" fmla="*/ 126 w 404"/>
                <a:gd name="T61" fmla="*/ 104 h 317"/>
                <a:gd name="T62" fmla="*/ 124 w 404"/>
                <a:gd name="T63" fmla="*/ 52 h 317"/>
                <a:gd name="T64" fmla="*/ 94 w 404"/>
                <a:gd name="T65" fmla="*/ 29 h 317"/>
                <a:gd name="T66" fmla="*/ 56 w 404"/>
                <a:gd name="T67" fmla="*/ 31 h 317"/>
                <a:gd name="T68" fmla="*/ 24 w 404"/>
                <a:gd name="T69" fmla="*/ 72 h 317"/>
                <a:gd name="T70" fmla="*/ 10 w 404"/>
                <a:gd name="T71" fmla="*/ 80 h 317"/>
                <a:gd name="T72" fmla="*/ 10 w 404"/>
                <a:gd name="T73" fmla="*/ 8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317">
                  <a:moveTo>
                    <a:pt x="131" y="300"/>
                  </a:moveTo>
                  <a:cubicBezTo>
                    <a:pt x="76" y="282"/>
                    <a:pt x="63" y="232"/>
                    <a:pt x="64" y="208"/>
                  </a:cubicBezTo>
                  <a:cubicBezTo>
                    <a:pt x="64" y="201"/>
                    <a:pt x="70" y="196"/>
                    <a:pt x="76" y="197"/>
                  </a:cubicBezTo>
                  <a:cubicBezTo>
                    <a:pt x="82" y="197"/>
                    <a:pt x="87" y="202"/>
                    <a:pt x="87" y="208"/>
                  </a:cubicBezTo>
                  <a:cubicBezTo>
                    <a:pt x="87" y="211"/>
                    <a:pt x="86" y="261"/>
                    <a:pt x="138" y="278"/>
                  </a:cubicBezTo>
                  <a:cubicBezTo>
                    <a:pt x="189" y="294"/>
                    <a:pt x="218" y="252"/>
                    <a:pt x="220" y="250"/>
                  </a:cubicBezTo>
                  <a:cubicBezTo>
                    <a:pt x="223" y="245"/>
                    <a:pt x="230" y="243"/>
                    <a:pt x="236" y="247"/>
                  </a:cubicBezTo>
                  <a:cubicBezTo>
                    <a:pt x="241" y="250"/>
                    <a:pt x="242" y="257"/>
                    <a:pt x="239" y="263"/>
                  </a:cubicBezTo>
                  <a:cubicBezTo>
                    <a:pt x="225" y="283"/>
                    <a:pt x="185" y="317"/>
                    <a:pt x="131" y="300"/>
                  </a:cubicBezTo>
                  <a:close/>
                  <a:moveTo>
                    <a:pt x="253" y="157"/>
                  </a:moveTo>
                  <a:cubicBezTo>
                    <a:pt x="247" y="155"/>
                    <a:pt x="244" y="149"/>
                    <a:pt x="246" y="143"/>
                  </a:cubicBezTo>
                  <a:cubicBezTo>
                    <a:pt x="246" y="141"/>
                    <a:pt x="258" y="104"/>
                    <a:pt x="289" y="88"/>
                  </a:cubicBezTo>
                  <a:cubicBezTo>
                    <a:pt x="306" y="79"/>
                    <a:pt x="325" y="78"/>
                    <a:pt x="345" y="84"/>
                  </a:cubicBezTo>
                  <a:cubicBezTo>
                    <a:pt x="365" y="90"/>
                    <a:pt x="380" y="102"/>
                    <a:pt x="389" y="119"/>
                  </a:cubicBezTo>
                  <a:cubicBezTo>
                    <a:pt x="404" y="150"/>
                    <a:pt x="392" y="187"/>
                    <a:pt x="392" y="188"/>
                  </a:cubicBezTo>
                  <a:cubicBezTo>
                    <a:pt x="390" y="194"/>
                    <a:pt x="383" y="198"/>
                    <a:pt x="377" y="196"/>
                  </a:cubicBezTo>
                  <a:cubicBezTo>
                    <a:pt x="371" y="194"/>
                    <a:pt x="368" y="187"/>
                    <a:pt x="370" y="181"/>
                  </a:cubicBezTo>
                  <a:cubicBezTo>
                    <a:pt x="370" y="181"/>
                    <a:pt x="379" y="152"/>
                    <a:pt x="368" y="129"/>
                  </a:cubicBezTo>
                  <a:cubicBezTo>
                    <a:pt x="362" y="118"/>
                    <a:pt x="352" y="111"/>
                    <a:pt x="338" y="106"/>
                  </a:cubicBezTo>
                  <a:cubicBezTo>
                    <a:pt x="323" y="101"/>
                    <a:pt x="311" y="102"/>
                    <a:pt x="300" y="108"/>
                  </a:cubicBezTo>
                  <a:cubicBezTo>
                    <a:pt x="277" y="120"/>
                    <a:pt x="268" y="149"/>
                    <a:pt x="268" y="149"/>
                  </a:cubicBezTo>
                  <a:cubicBezTo>
                    <a:pt x="266" y="156"/>
                    <a:pt x="260" y="159"/>
                    <a:pt x="253" y="157"/>
                  </a:cubicBezTo>
                  <a:cubicBezTo>
                    <a:pt x="253" y="157"/>
                    <a:pt x="253" y="157"/>
                    <a:pt x="253" y="157"/>
                  </a:cubicBezTo>
                  <a:close/>
                  <a:moveTo>
                    <a:pt x="10" y="80"/>
                  </a:moveTo>
                  <a:cubicBezTo>
                    <a:pt x="4" y="78"/>
                    <a:pt x="0" y="72"/>
                    <a:pt x="2" y="66"/>
                  </a:cubicBezTo>
                  <a:cubicBezTo>
                    <a:pt x="3" y="64"/>
                    <a:pt x="14" y="27"/>
                    <a:pt x="45" y="10"/>
                  </a:cubicBezTo>
                  <a:cubicBezTo>
                    <a:pt x="62" y="2"/>
                    <a:pt x="81" y="0"/>
                    <a:pt x="101" y="7"/>
                  </a:cubicBezTo>
                  <a:cubicBezTo>
                    <a:pt x="122" y="13"/>
                    <a:pt x="136" y="25"/>
                    <a:pt x="145" y="42"/>
                  </a:cubicBezTo>
                  <a:cubicBezTo>
                    <a:pt x="161" y="73"/>
                    <a:pt x="149" y="110"/>
                    <a:pt x="148" y="111"/>
                  </a:cubicBezTo>
                  <a:cubicBezTo>
                    <a:pt x="146" y="117"/>
                    <a:pt x="139" y="121"/>
                    <a:pt x="133" y="119"/>
                  </a:cubicBezTo>
                  <a:cubicBezTo>
                    <a:pt x="127" y="116"/>
                    <a:pt x="124" y="110"/>
                    <a:pt x="126" y="104"/>
                  </a:cubicBezTo>
                  <a:cubicBezTo>
                    <a:pt x="126" y="104"/>
                    <a:pt x="136" y="75"/>
                    <a:pt x="124" y="52"/>
                  </a:cubicBezTo>
                  <a:cubicBezTo>
                    <a:pt x="119" y="41"/>
                    <a:pt x="109" y="33"/>
                    <a:pt x="94" y="29"/>
                  </a:cubicBezTo>
                  <a:cubicBezTo>
                    <a:pt x="80" y="24"/>
                    <a:pt x="67" y="25"/>
                    <a:pt x="56" y="31"/>
                  </a:cubicBezTo>
                  <a:cubicBezTo>
                    <a:pt x="34" y="43"/>
                    <a:pt x="24" y="72"/>
                    <a:pt x="24" y="72"/>
                  </a:cubicBezTo>
                  <a:cubicBezTo>
                    <a:pt x="22" y="78"/>
                    <a:pt x="16" y="82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lose/>
                </a:path>
              </a:pathLst>
            </a:custGeom>
            <a:solidFill>
              <a:srgbClr val="14B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85"/>
            <p:cNvSpPr>
              <a:spLocks noEditPoints="1"/>
            </p:cNvSpPr>
            <p:nvPr/>
          </p:nvSpPr>
          <p:spPr bwMode="auto">
            <a:xfrm>
              <a:off x="5402263" y="3009900"/>
              <a:ext cx="147638" cy="1122363"/>
            </a:xfrm>
            <a:custGeom>
              <a:avLst/>
              <a:gdLst>
                <a:gd name="T0" fmla="*/ 0 w 74"/>
                <a:gd name="T1" fmla="*/ 525 h 562"/>
                <a:gd name="T2" fmla="*/ 37 w 74"/>
                <a:gd name="T3" fmla="*/ 489 h 562"/>
                <a:gd name="T4" fmla="*/ 74 w 74"/>
                <a:gd name="T5" fmla="*/ 525 h 562"/>
                <a:gd name="T6" fmla="*/ 37 w 74"/>
                <a:gd name="T7" fmla="*/ 562 h 562"/>
                <a:gd name="T8" fmla="*/ 0 w 74"/>
                <a:gd name="T9" fmla="*/ 525 h 562"/>
                <a:gd name="T10" fmla="*/ 62 w 74"/>
                <a:gd name="T11" fmla="*/ 0 h 562"/>
                <a:gd name="T12" fmla="*/ 56 w 74"/>
                <a:gd name="T13" fmla="*/ 415 h 562"/>
                <a:gd name="T14" fmla="*/ 15 w 74"/>
                <a:gd name="T15" fmla="*/ 415 h 562"/>
                <a:gd name="T16" fmla="*/ 9 w 74"/>
                <a:gd name="T17" fmla="*/ 0 h 562"/>
                <a:gd name="T18" fmla="*/ 62 w 74"/>
                <a:gd name="T19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562">
                  <a:moveTo>
                    <a:pt x="0" y="525"/>
                  </a:moveTo>
                  <a:cubicBezTo>
                    <a:pt x="0" y="505"/>
                    <a:pt x="17" y="489"/>
                    <a:pt x="37" y="489"/>
                  </a:cubicBezTo>
                  <a:cubicBezTo>
                    <a:pt x="58" y="489"/>
                    <a:pt x="74" y="505"/>
                    <a:pt x="74" y="525"/>
                  </a:cubicBezTo>
                  <a:cubicBezTo>
                    <a:pt x="74" y="546"/>
                    <a:pt x="58" y="562"/>
                    <a:pt x="37" y="562"/>
                  </a:cubicBezTo>
                  <a:cubicBezTo>
                    <a:pt x="17" y="562"/>
                    <a:pt x="0" y="546"/>
                    <a:pt x="0" y="525"/>
                  </a:cubicBezTo>
                  <a:close/>
                  <a:moveTo>
                    <a:pt x="62" y="0"/>
                  </a:moveTo>
                  <a:cubicBezTo>
                    <a:pt x="56" y="415"/>
                    <a:pt x="56" y="415"/>
                    <a:pt x="56" y="415"/>
                  </a:cubicBezTo>
                  <a:cubicBezTo>
                    <a:pt x="15" y="415"/>
                    <a:pt x="15" y="415"/>
                    <a:pt x="15" y="415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14B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89" name="Grouper 288"/>
          <p:cNvGrpSpPr/>
          <p:nvPr/>
        </p:nvGrpSpPr>
        <p:grpSpPr>
          <a:xfrm>
            <a:off x="0" y="4344717"/>
            <a:ext cx="3903664" cy="1626203"/>
            <a:chOff x="5929922" y="1496280"/>
            <a:chExt cx="3903664" cy="1626203"/>
          </a:xfrm>
        </p:grpSpPr>
        <p:sp>
          <p:nvSpPr>
            <p:cNvPr id="290" name="Freeform 11"/>
            <p:cNvSpPr>
              <a:spLocks/>
            </p:cNvSpPr>
            <p:nvPr/>
          </p:nvSpPr>
          <p:spPr bwMode="auto">
            <a:xfrm>
              <a:off x="5929923" y="2060445"/>
              <a:ext cx="3903663" cy="1062038"/>
            </a:xfrm>
            <a:custGeom>
              <a:avLst/>
              <a:gdLst>
                <a:gd name="T0" fmla="*/ 2459 w 2459"/>
                <a:gd name="T1" fmla="*/ 399 h 669"/>
                <a:gd name="T2" fmla="*/ 0 w 2459"/>
                <a:gd name="T3" fmla="*/ 669 h 669"/>
                <a:gd name="T4" fmla="*/ 3 w 2459"/>
                <a:gd name="T5" fmla="*/ 269 h 669"/>
                <a:gd name="T6" fmla="*/ 2415 w 2459"/>
                <a:gd name="T7" fmla="*/ 0 h 669"/>
                <a:gd name="T8" fmla="*/ 2459 w 2459"/>
                <a:gd name="T9" fmla="*/ 39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9" h="669">
                  <a:moveTo>
                    <a:pt x="2459" y="399"/>
                  </a:moveTo>
                  <a:lnTo>
                    <a:pt x="0" y="669"/>
                  </a:lnTo>
                  <a:lnTo>
                    <a:pt x="3" y="269"/>
                  </a:lnTo>
                  <a:lnTo>
                    <a:pt x="2415" y="0"/>
                  </a:lnTo>
                  <a:lnTo>
                    <a:pt x="2459" y="399"/>
                  </a:ln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12"/>
            <p:cNvSpPr>
              <a:spLocks/>
            </p:cNvSpPr>
            <p:nvPr/>
          </p:nvSpPr>
          <p:spPr bwMode="auto">
            <a:xfrm>
              <a:off x="5929923" y="1496280"/>
              <a:ext cx="2493115" cy="856919"/>
            </a:xfrm>
            <a:custGeom>
              <a:avLst/>
              <a:gdLst>
                <a:gd name="T0" fmla="*/ 1589 w 1589"/>
                <a:gd name="T1" fmla="*/ 400 h 567"/>
                <a:gd name="T2" fmla="*/ 0 w 1589"/>
                <a:gd name="T3" fmla="*/ 567 h 567"/>
                <a:gd name="T4" fmla="*/ 4 w 1589"/>
                <a:gd name="T5" fmla="*/ 172 h 567"/>
                <a:gd name="T6" fmla="*/ 1545 w 1589"/>
                <a:gd name="T7" fmla="*/ 0 h 567"/>
                <a:gd name="T8" fmla="*/ 1589 w 1589"/>
                <a:gd name="T9" fmla="*/ 40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9" h="567">
                  <a:moveTo>
                    <a:pt x="1589" y="400"/>
                  </a:moveTo>
                  <a:lnTo>
                    <a:pt x="0" y="567"/>
                  </a:lnTo>
                  <a:lnTo>
                    <a:pt x="4" y="172"/>
                  </a:lnTo>
                  <a:lnTo>
                    <a:pt x="1545" y="0"/>
                  </a:lnTo>
                  <a:lnTo>
                    <a:pt x="1589" y="4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13"/>
            <p:cNvSpPr>
              <a:spLocks/>
            </p:cNvSpPr>
            <p:nvPr/>
          </p:nvSpPr>
          <p:spPr bwMode="auto">
            <a:xfrm>
              <a:off x="5929922" y="2000250"/>
              <a:ext cx="3804627" cy="1066800"/>
            </a:xfrm>
            <a:custGeom>
              <a:avLst/>
              <a:gdLst>
                <a:gd name="T0" fmla="*/ 2480 w 2480"/>
                <a:gd name="T1" fmla="*/ 401 h 672"/>
                <a:gd name="T2" fmla="*/ 1 w 2480"/>
                <a:gd name="T3" fmla="*/ 672 h 672"/>
                <a:gd name="T4" fmla="*/ 0 w 2480"/>
                <a:gd name="T5" fmla="*/ 276 h 672"/>
                <a:gd name="T6" fmla="*/ 2436 w 2480"/>
                <a:gd name="T7" fmla="*/ 0 h 672"/>
                <a:gd name="T8" fmla="*/ 2480 w 2480"/>
                <a:gd name="T9" fmla="*/ 401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0" h="672">
                  <a:moveTo>
                    <a:pt x="2480" y="401"/>
                  </a:moveTo>
                  <a:lnTo>
                    <a:pt x="1" y="672"/>
                  </a:lnTo>
                  <a:lnTo>
                    <a:pt x="0" y="276"/>
                  </a:lnTo>
                  <a:lnTo>
                    <a:pt x="2436" y="0"/>
                  </a:lnTo>
                  <a:lnTo>
                    <a:pt x="2480" y="4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14"/>
            <p:cNvSpPr>
              <a:spLocks noEditPoints="1"/>
            </p:cNvSpPr>
            <p:nvPr/>
          </p:nvSpPr>
          <p:spPr bwMode="auto">
            <a:xfrm>
              <a:off x="6108700" y="1884782"/>
              <a:ext cx="322263" cy="357188"/>
            </a:xfrm>
            <a:custGeom>
              <a:avLst/>
              <a:gdLst>
                <a:gd name="T0" fmla="*/ 156 w 161"/>
                <a:gd name="T1" fmla="*/ 80 h 179"/>
                <a:gd name="T2" fmla="*/ 76 w 161"/>
                <a:gd name="T3" fmla="*/ 173 h 179"/>
                <a:gd name="T4" fmla="*/ 19 w 161"/>
                <a:gd name="T5" fmla="*/ 179 h 179"/>
                <a:gd name="T6" fmla="*/ 0 w 161"/>
                <a:gd name="T7" fmla="*/ 13 h 179"/>
                <a:gd name="T8" fmla="*/ 57 w 161"/>
                <a:gd name="T9" fmla="*/ 6 h 179"/>
                <a:gd name="T10" fmla="*/ 156 w 161"/>
                <a:gd name="T11" fmla="*/ 80 h 179"/>
                <a:gd name="T12" fmla="*/ 122 w 161"/>
                <a:gd name="T13" fmla="*/ 84 h 179"/>
                <a:gd name="T14" fmla="*/ 60 w 161"/>
                <a:gd name="T15" fmla="*/ 32 h 179"/>
                <a:gd name="T16" fmla="*/ 37 w 161"/>
                <a:gd name="T17" fmla="*/ 35 h 179"/>
                <a:gd name="T18" fmla="*/ 50 w 161"/>
                <a:gd name="T19" fmla="*/ 150 h 179"/>
                <a:gd name="T20" fmla="*/ 73 w 161"/>
                <a:gd name="T21" fmla="*/ 147 h 179"/>
                <a:gd name="T22" fmla="*/ 122 w 161"/>
                <a:gd name="T23" fmla="*/ 8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179">
                  <a:moveTo>
                    <a:pt x="156" y="80"/>
                  </a:moveTo>
                  <a:cubicBezTo>
                    <a:pt x="161" y="130"/>
                    <a:pt x="129" y="167"/>
                    <a:pt x="76" y="173"/>
                  </a:cubicBezTo>
                  <a:cubicBezTo>
                    <a:pt x="19" y="179"/>
                    <a:pt x="19" y="179"/>
                    <a:pt x="19" y="17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110" y="0"/>
                    <a:pt x="150" y="29"/>
                    <a:pt x="156" y="80"/>
                  </a:cubicBezTo>
                  <a:close/>
                  <a:moveTo>
                    <a:pt x="122" y="84"/>
                  </a:moveTo>
                  <a:cubicBezTo>
                    <a:pt x="118" y="48"/>
                    <a:pt x="95" y="28"/>
                    <a:pt x="60" y="32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108" y="143"/>
                    <a:pt x="126" y="119"/>
                    <a:pt x="122" y="84"/>
                  </a:cubicBez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15"/>
            <p:cNvSpPr>
              <a:spLocks/>
            </p:cNvSpPr>
            <p:nvPr/>
          </p:nvSpPr>
          <p:spPr bwMode="auto">
            <a:xfrm>
              <a:off x="6454775" y="1848270"/>
              <a:ext cx="230188" cy="355600"/>
            </a:xfrm>
            <a:custGeom>
              <a:avLst/>
              <a:gdLst>
                <a:gd name="T0" fmla="*/ 52 w 145"/>
                <a:gd name="T1" fmla="*/ 96 h 224"/>
                <a:gd name="T2" fmla="*/ 122 w 145"/>
                <a:gd name="T3" fmla="*/ 88 h 224"/>
                <a:gd name="T4" fmla="*/ 126 w 145"/>
                <a:gd name="T5" fmla="*/ 121 h 224"/>
                <a:gd name="T6" fmla="*/ 55 w 145"/>
                <a:gd name="T7" fmla="*/ 129 h 224"/>
                <a:gd name="T8" fmla="*/ 62 w 145"/>
                <a:gd name="T9" fmla="*/ 186 h 224"/>
                <a:gd name="T10" fmla="*/ 141 w 145"/>
                <a:gd name="T11" fmla="*/ 178 h 224"/>
                <a:gd name="T12" fmla="*/ 145 w 145"/>
                <a:gd name="T13" fmla="*/ 210 h 224"/>
                <a:gd name="T14" fmla="*/ 24 w 145"/>
                <a:gd name="T15" fmla="*/ 224 h 224"/>
                <a:gd name="T16" fmla="*/ 0 w 145"/>
                <a:gd name="T17" fmla="*/ 14 h 224"/>
                <a:gd name="T18" fmla="*/ 121 w 145"/>
                <a:gd name="T19" fmla="*/ 0 h 224"/>
                <a:gd name="T20" fmla="*/ 125 w 145"/>
                <a:gd name="T21" fmla="*/ 33 h 224"/>
                <a:gd name="T22" fmla="*/ 45 w 145"/>
                <a:gd name="T23" fmla="*/ 42 h 224"/>
                <a:gd name="T24" fmla="*/ 52 w 145"/>
                <a:gd name="T25" fmla="*/ 9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224">
                  <a:moveTo>
                    <a:pt x="52" y="96"/>
                  </a:moveTo>
                  <a:lnTo>
                    <a:pt x="122" y="88"/>
                  </a:lnTo>
                  <a:lnTo>
                    <a:pt x="126" y="121"/>
                  </a:lnTo>
                  <a:lnTo>
                    <a:pt x="55" y="129"/>
                  </a:lnTo>
                  <a:lnTo>
                    <a:pt x="62" y="186"/>
                  </a:lnTo>
                  <a:lnTo>
                    <a:pt x="141" y="178"/>
                  </a:lnTo>
                  <a:lnTo>
                    <a:pt x="145" y="210"/>
                  </a:lnTo>
                  <a:lnTo>
                    <a:pt x="24" y="224"/>
                  </a:lnTo>
                  <a:lnTo>
                    <a:pt x="0" y="14"/>
                  </a:lnTo>
                  <a:lnTo>
                    <a:pt x="121" y="0"/>
                  </a:lnTo>
                  <a:lnTo>
                    <a:pt x="125" y="33"/>
                  </a:lnTo>
                  <a:lnTo>
                    <a:pt x="45" y="42"/>
                  </a:lnTo>
                  <a:lnTo>
                    <a:pt x="52" y="96"/>
                  </a:ln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16"/>
            <p:cNvSpPr>
              <a:spLocks/>
            </p:cNvSpPr>
            <p:nvPr/>
          </p:nvSpPr>
          <p:spPr bwMode="auto">
            <a:xfrm>
              <a:off x="6686550" y="1808582"/>
              <a:ext cx="325438" cy="355600"/>
            </a:xfrm>
            <a:custGeom>
              <a:avLst/>
              <a:gdLst>
                <a:gd name="T0" fmla="*/ 121 w 205"/>
                <a:gd name="T1" fmla="*/ 179 h 224"/>
                <a:gd name="T2" fmla="*/ 160 w 205"/>
                <a:gd name="T3" fmla="*/ 5 h 224"/>
                <a:gd name="T4" fmla="*/ 205 w 205"/>
                <a:gd name="T5" fmla="*/ 0 h 224"/>
                <a:gd name="T6" fmla="*/ 151 w 205"/>
                <a:gd name="T7" fmla="*/ 218 h 224"/>
                <a:gd name="T8" fmla="*/ 101 w 205"/>
                <a:gd name="T9" fmla="*/ 224 h 224"/>
                <a:gd name="T10" fmla="*/ 0 w 205"/>
                <a:gd name="T11" fmla="*/ 23 h 224"/>
                <a:gd name="T12" fmla="*/ 44 w 205"/>
                <a:gd name="T13" fmla="*/ 18 h 224"/>
                <a:gd name="T14" fmla="*/ 121 w 205"/>
                <a:gd name="T15" fmla="*/ 17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24">
                  <a:moveTo>
                    <a:pt x="121" y="179"/>
                  </a:moveTo>
                  <a:lnTo>
                    <a:pt x="160" y="5"/>
                  </a:lnTo>
                  <a:lnTo>
                    <a:pt x="205" y="0"/>
                  </a:lnTo>
                  <a:lnTo>
                    <a:pt x="151" y="218"/>
                  </a:lnTo>
                  <a:lnTo>
                    <a:pt x="101" y="224"/>
                  </a:lnTo>
                  <a:lnTo>
                    <a:pt x="0" y="23"/>
                  </a:lnTo>
                  <a:lnTo>
                    <a:pt x="44" y="18"/>
                  </a:lnTo>
                  <a:lnTo>
                    <a:pt x="121" y="179"/>
                  </a:ln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17"/>
            <p:cNvSpPr>
              <a:spLocks/>
            </p:cNvSpPr>
            <p:nvPr/>
          </p:nvSpPr>
          <p:spPr bwMode="auto">
            <a:xfrm>
              <a:off x="7053263" y="1781595"/>
              <a:ext cx="230188" cy="354013"/>
            </a:xfrm>
            <a:custGeom>
              <a:avLst/>
              <a:gdLst>
                <a:gd name="T0" fmla="*/ 52 w 145"/>
                <a:gd name="T1" fmla="*/ 95 h 223"/>
                <a:gd name="T2" fmla="*/ 122 w 145"/>
                <a:gd name="T3" fmla="*/ 88 h 223"/>
                <a:gd name="T4" fmla="*/ 126 w 145"/>
                <a:gd name="T5" fmla="*/ 120 h 223"/>
                <a:gd name="T6" fmla="*/ 56 w 145"/>
                <a:gd name="T7" fmla="*/ 128 h 223"/>
                <a:gd name="T8" fmla="*/ 62 w 145"/>
                <a:gd name="T9" fmla="*/ 186 h 223"/>
                <a:gd name="T10" fmla="*/ 141 w 145"/>
                <a:gd name="T11" fmla="*/ 177 h 223"/>
                <a:gd name="T12" fmla="*/ 145 w 145"/>
                <a:gd name="T13" fmla="*/ 210 h 223"/>
                <a:gd name="T14" fmla="*/ 24 w 145"/>
                <a:gd name="T15" fmla="*/ 223 h 223"/>
                <a:gd name="T16" fmla="*/ 0 w 145"/>
                <a:gd name="T17" fmla="*/ 13 h 223"/>
                <a:gd name="T18" fmla="*/ 121 w 145"/>
                <a:gd name="T19" fmla="*/ 0 h 223"/>
                <a:gd name="T20" fmla="*/ 125 w 145"/>
                <a:gd name="T21" fmla="*/ 32 h 223"/>
                <a:gd name="T22" fmla="*/ 46 w 145"/>
                <a:gd name="T23" fmla="*/ 41 h 223"/>
                <a:gd name="T24" fmla="*/ 52 w 145"/>
                <a:gd name="T25" fmla="*/ 9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223">
                  <a:moveTo>
                    <a:pt x="52" y="95"/>
                  </a:moveTo>
                  <a:lnTo>
                    <a:pt x="122" y="88"/>
                  </a:lnTo>
                  <a:lnTo>
                    <a:pt x="126" y="120"/>
                  </a:lnTo>
                  <a:lnTo>
                    <a:pt x="56" y="128"/>
                  </a:lnTo>
                  <a:lnTo>
                    <a:pt x="62" y="186"/>
                  </a:lnTo>
                  <a:lnTo>
                    <a:pt x="141" y="177"/>
                  </a:lnTo>
                  <a:lnTo>
                    <a:pt x="145" y="210"/>
                  </a:lnTo>
                  <a:lnTo>
                    <a:pt x="24" y="223"/>
                  </a:lnTo>
                  <a:lnTo>
                    <a:pt x="0" y="13"/>
                  </a:lnTo>
                  <a:lnTo>
                    <a:pt x="121" y="0"/>
                  </a:lnTo>
                  <a:lnTo>
                    <a:pt x="125" y="32"/>
                  </a:lnTo>
                  <a:lnTo>
                    <a:pt x="46" y="41"/>
                  </a:lnTo>
                  <a:lnTo>
                    <a:pt x="52" y="95"/>
                  </a:ln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18"/>
            <p:cNvSpPr>
              <a:spLocks/>
            </p:cNvSpPr>
            <p:nvPr/>
          </p:nvSpPr>
          <p:spPr bwMode="auto">
            <a:xfrm>
              <a:off x="7313613" y="1740320"/>
              <a:ext cx="323850" cy="366713"/>
            </a:xfrm>
            <a:custGeom>
              <a:avLst/>
              <a:gdLst>
                <a:gd name="T0" fmla="*/ 162 w 204"/>
                <a:gd name="T1" fmla="*/ 215 h 231"/>
                <a:gd name="T2" fmla="*/ 50 w 204"/>
                <a:gd name="T3" fmla="*/ 81 h 231"/>
                <a:gd name="T4" fmla="*/ 67 w 204"/>
                <a:gd name="T5" fmla="*/ 226 h 231"/>
                <a:gd name="T6" fmla="*/ 24 w 204"/>
                <a:gd name="T7" fmla="*/ 231 h 231"/>
                <a:gd name="T8" fmla="*/ 0 w 204"/>
                <a:gd name="T9" fmla="*/ 20 h 231"/>
                <a:gd name="T10" fmla="*/ 43 w 204"/>
                <a:gd name="T11" fmla="*/ 15 h 231"/>
                <a:gd name="T12" fmla="*/ 155 w 204"/>
                <a:gd name="T13" fmla="*/ 150 h 231"/>
                <a:gd name="T14" fmla="*/ 138 w 204"/>
                <a:gd name="T15" fmla="*/ 5 h 231"/>
                <a:gd name="T16" fmla="*/ 180 w 204"/>
                <a:gd name="T17" fmla="*/ 0 h 231"/>
                <a:gd name="T18" fmla="*/ 204 w 204"/>
                <a:gd name="T19" fmla="*/ 210 h 231"/>
                <a:gd name="T20" fmla="*/ 162 w 204"/>
                <a:gd name="T21" fmla="*/ 21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31">
                  <a:moveTo>
                    <a:pt x="162" y="215"/>
                  </a:moveTo>
                  <a:lnTo>
                    <a:pt x="50" y="81"/>
                  </a:lnTo>
                  <a:lnTo>
                    <a:pt x="67" y="226"/>
                  </a:lnTo>
                  <a:lnTo>
                    <a:pt x="24" y="231"/>
                  </a:lnTo>
                  <a:lnTo>
                    <a:pt x="0" y="20"/>
                  </a:lnTo>
                  <a:lnTo>
                    <a:pt x="43" y="15"/>
                  </a:lnTo>
                  <a:lnTo>
                    <a:pt x="155" y="150"/>
                  </a:lnTo>
                  <a:lnTo>
                    <a:pt x="138" y="5"/>
                  </a:lnTo>
                  <a:lnTo>
                    <a:pt x="180" y="0"/>
                  </a:lnTo>
                  <a:lnTo>
                    <a:pt x="204" y="210"/>
                  </a:lnTo>
                  <a:lnTo>
                    <a:pt x="162" y="215"/>
                  </a:ln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19"/>
            <p:cNvSpPr>
              <a:spLocks/>
            </p:cNvSpPr>
            <p:nvPr/>
          </p:nvSpPr>
          <p:spPr bwMode="auto">
            <a:xfrm>
              <a:off x="7670800" y="1710157"/>
              <a:ext cx="230188" cy="355600"/>
            </a:xfrm>
            <a:custGeom>
              <a:avLst/>
              <a:gdLst>
                <a:gd name="T0" fmla="*/ 53 w 145"/>
                <a:gd name="T1" fmla="*/ 96 h 224"/>
                <a:gd name="T2" fmla="*/ 122 w 145"/>
                <a:gd name="T3" fmla="*/ 89 h 224"/>
                <a:gd name="T4" fmla="*/ 126 w 145"/>
                <a:gd name="T5" fmla="*/ 121 h 224"/>
                <a:gd name="T6" fmla="*/ 57 w 145"/>
                <a:gd name="T7" fmla="*/ 129 h 224"/>
                <a:gd name="T8" fmla="*/ 63 w 145"/>
                <a:gd name="T9" fmla="*/ 187 h 224"/>
                <a:gd name="T10" fmla="*/ 141 w 145"/>
                <a:gd name="T11" fmla="*/ 178 h 224"/>
                <a:gd name="T12" fmla="*/ 145 w 145"/>
                <a:gd name="T13" fmla="*/ 211 h 224"/>
                <a:gd name="T14" fmla="*/ 24 w 145"/>
                <a:gd name="T15" fmla="*/ 224 h 224"/>
                <a:gd name="T16" fmla="*/ 0 w 145"/>
                <a:gd name="T17" fmla="*/ 14 h 224"/>
                <a:gd name="T18" fmla="*/ 121 w 145"/>
                <a:gd name="T19" fmla="*/ 0 h 224"/>
                <a:gd name="T20" fmla="*/ 125 w 145"/>
                <a:gd name="T21" fmla="*/ 33 h 224"/>
                <a:gd name="T22" fmla="*/ 47 w 145"/>
                <a:gd name="T23" fmla="*/ 42 h 224"/>
                <a:gd name="T24" fmla="*/ 53 w 145"/>
                <a:gd name="T25" fmla="*/ 9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224">
                  <a:moveTo>
                    <a:pt x="53" y="96"/>
                  </a:moveTo>
                  <a:lnTo>
                    <a:pt x="122" y="89"/>
                  </a:lnTo>
                  <a:lnTo>
                    <a:pt x="126" y="121"/>
                  </a:lnTo>
                  <a:lnTo>
                    <a:pt x="57" y="129"/>
                  </a:lnTo>
                  <a:lnTo>
                    <a:pt x="63" y="187"/>
                  </a:lnTo>
                  <a:lnTo>
                    <a:pt x="141" y="178"/>
                  </a:lnTo>
                  <a:lnTo>
                    <a:pt x="145" y="211"/>
                  </a:lnTo>
                  <a:lnTo>
                    <a:pt x="24" y="224"/>
                  </a:lnTo>
                  <a:lnTo>
                    <a:pt x="0" y="14"/>
                  </a:lnTo>
                  <a:lnTo>
                    <a:pt x="121" y="0"/>
                  </a:lnTo>
                  <a:lnTo>
                    <a:pt x="125" y="33"/>
                  </a:lnTo>
                  <a:lnTo>
                    <a:pt x="47" y="42"/>
                  </a:lnTo>
                  <a:lnTo>
                    <a:pt x="53" y="96"/>
                  </a:ln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20"/>
            <p:cNvSpPr>
              <a:spLocks/>
            </p:cNvSpPr>
            <p:nvPr/>
          </p:nvSpPr>
          <p:spPr bwMode="auto">
            <a:xfrm>
              <a:off x="7920038" y="1678407"/>
              <a:ext cx="266700" cy="360363"/>
            </a:xfrm>
            <a:custGeom>
              <a:avLst/>
              <a:gdLst>
                <a:gd name="T0" fmla="*/ 164 w 168"/>
                <a:gd name="T1" fmla="*/ 178 h 227"/>
                <a:gd name="T2" fmla="*/ 168 w 168"/>
                <a:gd name="T3" fmla="*/ 210 h 227"/>
                <a:gd name="T4" fmla="*/ 24 w 168"/>
                <a:gd name="T5" fmla="*/ 227 h 227"/>
                <a:gd name="T6" fmla="*/ 20 w 168"/>
                <a:gd name="T7" fmla="*/ 194 h 227"/>
                <a:gd name="T8" fmla="*/ 98 w 168"/>
                <a:gd name="T9" fmla="*/ 38 h 227"/>
                <a:gd name="T10" fmla="*/ 4 w 168"/>
                <a:gd name="T11" fmla="*/ 49 h 227"/>
                <a:gd name="T12" fmla="*/ 0 w 168"/>
                <a:gd name="T13" fmla="*/ 17 h 227"/>
                <a:gd name="T14" fmla="*/ 144 w 168"/>
                <a:gd name="T15" fmla="*/ 0 h 227"/>
                <a:gd name="T16" fmla="*/ 148 w 168"/>
                <a:gd name="T17" fmla="*/ 33 h 227"/>
                <a:gd name="T18" fmla="*/ 70 w 168"/>
                <a:gd name="T19" fmla="*/ 189 h 227"/>
                <a:gd name="T20" fmla="*/ 164 w 168"/>
                <a:gd name="T21" fmla="*/ 1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8" h="227">
                  <a:moveTo>
                    <a:pt x="164" y="178"/>
                  </a:moveTo>
                  <a:lnTo>
                    <a:pt x="168" y="210"/>
                  </a:lnTo>
                  <a:lnTo>
                    <a:pt x="24" y="227"/>
                  </a:lnTo>
                  <a:lnTo>
                    <a:pt x="20" y="194"/>
                  </a:lnTo>
                  <a:lnTo>
                    <a:pt x="98" y="38"/>
                  </a:lnTo>
                  <a:lnTo>
                    <a:pt x="4" y="49"/>
                  </a:lnTo>
                  <a:lnTo>
                    <a:pt x="0" y="17"/>
                  </a:lnTo>
                  <a:lnTo>
                    <a:pt x="144" y="0"/>
                  </a:lnTo>
                  <a:lnTo>
                    <a:pt x="148" y="33"/>
                  </a:lnTo>
                  <a:lnTo>
                    <a:pt x="70" y="189"/>
                  </a:lnTo>
                  <a:lnTo>
                    <a:pt x="164" y="178"/>
                  </a:lnTo>
                  <a:close/>
                </a:path>
              </a:pathLst>
            </a:custGeom>
            <a:solidFill>
              <a:srgbClr val="020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21"/>
            <p:cNvSpPr>
              <a:spLocks noEditPoints="1"/>
            </p:cNvSpPr>
            <p:nvPr/>
          </p:nvSpPr>
          <p:spPr bwMode="auto">
            <a:xfrm>
              <a:off x="6145213" y="2479675"/>
              <a:ext cx="333375" cy="415925"/>
            </a:xfrm>
            <a:custGeom>
              <a:avLst/>
              <a:gdLst>
                <a:gd name="T0" fmla="*/ 166 w 167"/>
                <a:gd name="T1" fmla="*/ 120 h 208"/>
                <a:gd name="T2" fmla="*/ 154 w 167"/>
                <a:gd name="T3" fmla="*/ 151 h 208"/>
                <a:gd name="T4" fmla="*/ 138 w 167"/>
                <a:gd name="T5" fmla="*/ 154 h 208"/>
                <a:gd name="T6" fmla="*/ 139 w 167"/>
                <a:gd name="T7" fmla="*/ 177 h 208"/>
                <a:gd name="T8" fmla="*/ 143 w 167"/>
                <a:gd name="T9" fmla="*/ 201 h 208"/>
                <a:gd name="T10" fmla="*/ 100 w 167"/>
                <a:gd name="T11" fmla="*/ 195 h 208"/>
                <a:gd name="T12" fmla="*/ 100 w 167"/>
                <a:gd name="T13" fmla="*/ 157 h 208"/>
                <a:gd name="T14" fmla="*/ 81 w 167"/>
                <a:gd name="T15" fmla="*/ 159 h 208"/>
                <a:gd name="T16" fmla="*/ 57 w 167"/>
                <a:gd name="T17" fmla="*/ 162 h 208"/>
                <a:gd name="T18" fmla="*/ 44 w 167"/>
                <a:gd name="T19" fmla="*/ 208 h 208"/>
                <a:gd name="T20" fmla="*/ 0 w 167"/>
                <a:gd name="T21" fmla="*/ 199 h 208"/>
                <a:gd name="T22" fmla="*/ 12 w 167"/>
                <a:gd name="T23" fmla="*/ 168 h 208"/>
                <a:gd name="T24" fmla="*/ 2 w 167"/>
                <a:gd name="T25" fmla="*/ 169 h 208"/>
                <a:gd name="T26" fmla="*/ 6 w 167"/>
                <a:gd name="T27" fmla="*/ 133 h 208"/>
                <a:gd name="T28" fmla="*/ 30 w 167"/>
                <a:gd name="T29" fmla="*/ 129 h 208"/>
                <a:gd name="T30" fmla="*/ 37 w 167"/>
                <a:gd name="T31" fmla="*/ 116 h 208"/>
                <a:gd name="T32" fmla="*/ 76 w 167"/>
                <a:gd name="T33" fmla="*/ 17 h 208"/>
                <a:gd name="T34" fmla="*/ 86 w 167"/>
                <a:gd name="T35" fmla="*/ 12 h 208"/>
                <a:gd name="T36" fmla="*/ 101 w 167"/>
                <a:gd name="T37" fmla="*/ 10 h 208"/>
                <a:gd name="T38" fmla="*/ 111 w 167"/>
                <a:gd name="T39" fmla="*/ 2 h 208"/>
                <a:gd name="T40" fmla="*/ 139 w 167"/>
                <a:gd name="T41" fmla="*/ 22 h 208"/>
                <a:gd name="T42" fmla="*/ 139 w 167"/>
                <a:gd name="T43" fmla="*/ 107 h 208"/>
                <a:gd name="T44" fmla="*/ 138 w 167"/>
                <a:gd name="T45" fmla="*/ 112 h 208"/>
                <a:gd name="T46" fmla="*/ 166 w 167"/>
                <a:gd name="T47" fmla="*/ 120 h 208"/>
                <a:gd name="T48" fmla="*/ 103 w 167"/>
                <a:gd name="T49" fmla="*/ 117 h 208"/>
                <a:gd name="T50" fmla="*/ 104 w 167"/>
                <a:gd name="T51" fmla="*/ 104 h 208"/>
                <a:gd name="T52" fmla="*/ 106 w 167"/>
                <a:gd name="T53" fmla="*/ 44 h 208"/>
                <a:gd name="T54" fmla="*/ 105 w 167"/>
                <a:gd name="T55" fmla="*/ 37 h 208"/>
                <a:gd name="T56" fmla="*/ 73 w 167"/>
                <a:gd name="T57" fmla="*/ 122 h 208"/>
                <a:gd name="T58" fmla="*/ 103 w 167"/>
                <a:gd name="T59" fmla="*/ 11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208">
                  <a:moveTo>
                    <a:pt x="166" y="120"/>
                  </a:moveTo>
                  <a:cubicBezTo>
                    <a:pt x="167" y="131"/>
                    <a:pt x="164" y="149"/>
                    <a:pt x="154" y="151"/>
                  </a:cubicBezTo>
                  <a:cubicBezTo>
                    <a:pt x="149" y="152"/>
                    <a:pt x="143" y="153"/>
                    <a:pt x="138" y="154"/>
                  </a:cubicBezTo>
                  <a:cubicBezTo>
                    <a:pt x="138" y="161"/>
                    <a:pt x="138" y="169"/>
                    <a:pt x="139" y="177"/>
                  </a:cubicBezTo>
                  <a:cubicBezTo>
                    <a:pt x="141" y="191"/>
                    <a:pt x="143" y="199"/>
                    <a:pt x="143" y="201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98" y="187"/>
                    <a:pt x="99" y="173"/>
                    <a:pt x="100" y="157"/>
                  </a:cubicBezTo>
                  <a:cubicBezTo>
                    <a:pt x="93" y="158"/>
                    <a:pt x="87" y="158"/>
                    <a:pt x="81" y="159"/>
                  </a:cubicBezTo>
                  <a:cubicBezTo>
                    <a:pt x="76" y="159"/>
                    <a:pt x="67" y="161"/>
                    <a:pt x="57" y="162"/>
                  </a:cubicBezTo>
                  <a:cubicBezTo>
                    <a:pt x="51" y="179"/>
                    <a:pt x="47" y="193"/>
                    <a:pt x="44" y="208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3" y="189"/>
                    <a:pt x="7" y="178"/>
                    <a:pt x="12" y="168"/>
                  </a:cubicBezTo>
                  <a:cubicBezTo>
                    <a:pt x="8" y="168"/>
                    <a:pt x="4" y="169"/>
                    <a:pt x="2" y="169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2" y="124"/>
                    <a:pt x="34" y="120"/>
                    <a:pt x="37" y="116"/>
                  </a:cubicBezTo>
                  <a:cubicBezTo>
                    <a:pt x="67" y="54"/>
                    <a:pt x="69" y="39"/>
                    <a:pt x="76" y="17"/>
                  </a:cubicBezTo>
                  <a:cubicBezTo>
                    <a:pt x="77" y="13"/>
                    <a:pt x="79" y="12"/>
                    <a:pt x="86" y="12"/>
                  </a:cubicBezTo>
                  <a:cubicBezTo>
                    <a:pt x="89" y="11"/>
                    <a:pt x="96" y="10"/>
                    <a:pt x="101" y="10"/>
                  </a:cubicBezTo>
                  <a:cubicBezTo>
                    <a:pt x="100" y="4"/>
                    <a:pt x="103" y="3"/>
                    <a:pt x="111" y="2"/>
                  </a:cubicBezTo>
                  <a:cubicBezTo>
                    <a:pt x="131" y="0"/>
                    <a:pt x="138" y="7"/>
                    <a:pt x="139" y="22"/>
                  </a:cubicBezTo>
                  <a:cubicBezTo>
                    <a:pt x="141" y="39"/>
                    <a:pt x="140" y="87"/>
                    <a:pt x="139" y="107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61" y="109"/>
                    <a:pt x="165" y="110"/>
                    <a:pt x="166" y="120"/>
                  </a:cubicBezTo>
                  <a:close/>
                  <a:moveTo>
                    <a:pt x="103" y="117"/>
                  </a:moveTo>
                  <a:cubicBezTo>
                    <a:pt x="103" y="113"/>
                    <a:pt x="104" y="108"/>
                    <a:pt x="104" y="104"/>
                  </a:cubicBezTo>
                  <a:cubicBezTo>
                    <a:pt x="105" y="84"/>
                    <a:pt x="107" y="58"/>
                    <a:pt x="106" y="44"/>
                  </a:cubicBezTo>
                  <a:cubicBezTo>
                    <a:pt x="106" y="42"/>
                    <a:pt x="106" y="39"/>
                    <a:pt x="105" y="37"/>
                  </a:cubicBezTo>
                  <a:cubicBezTo>
                    <a:pt x="95" y="68"/>
                    <a:pt x="83" y="97"/>
                    <a:pt x="73" y="122"/>
                  </a:cubicBezTo>
                  <a:lnTo>
                    <a:pt x="103" y="117"/>
                  </a:ln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22"/>
            <p:cNvSpPr>
              <a:spLocks/>
            </p:cNvSpPr>
            <p:nvPr/>
          </p:nvSpPr>
          <p:spPr bwMode="auto">
            <a:xfrm>
              <a:off x="6491288" y="2463800"/>
              <a:ext cx="398463" cy="374650"/>
            </a:xfrm>
            <a:custGeom>
              <a:avLst/>
              <a:gdLst>
                <a:gd name="T0" fmla="*/ 132 w 251"/>
                <a:gd name="T1" fmla="*/ 169 h 236"/>
                <a:gd name="T2" fmla="*/ 182 w 251"/>
                <a:gd name="T3" fmla="*/ 5 h 236"/>
                <a:gd name="T4" fmla="*/ 229 w 251"/>
                <a:gd name="T5" fmla="*/ 0 h 236"/>
                <a:gd name="T6" fmla="*/ 251 w 251"/>
                <a:gd name="T7" fmla="*/ 210 h 236"/>
                <a:gd name="T8" fmla="*/ 210 w 251"/>
                <a:gd name="T9" fmla="*/ 215 h 236"/>
                <a:gd name="T10" fmla="*/ 195 w 251"/>
                <a:gd name="T11" fmla="*/ 82 h 236"/>
                <a:gd name="T12" fmla="*/ 153 w 251"/>
                <a:gd name="T13" fmla="*/ 222 h 236"/>
                <a:gd name="T14" fmla="*/ 122 w 251"/>
                <a:gd name="T15" fmla="*/ 224 h 236"/>
                <a:gd name="T16" fmla="*/ 51 w 251"/>
                <a:gd name="T17" fmla="*/ 98 h 236"/>
                <a:gd name="T18" fmla="*/ 65 w 251"/>
                <a:gd name="T19" fmla="*/ 231 h 236"/>
                <a:gd name="T20" fmla="*/ 24 w 251"/>
                <a:gd name="T21" fmla="*/ 236 h 236"/>
                <a:gd name="T22" fmla="*/ 0 w 251"/>
                <a:gd name="T23" fmla="*/ 25 h 236"/>
                <a:gd name="T24" fmla="*/ 47 w 251"/>
                <a:gd name="T25" fmla="*/ 20 h 236"/>
                <a:gd name="T26" fmla="*/ 132 w 251"/>
                <a:gd name="T27" fmla="*/ 16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1" h="236">
                  <a:moveTo>
                    <a:pt x="132" y="169"/>
                  </a:moveTo>
                  <a:lnTo>
                    <a:pt x="182" y="5"/>
                  </a:lnTo>
                  <a:lnTo>
                    <a:pt x="229" y="0"/>
                  </a:lnTo>
                  <a:lnTo>
                    <a:pt x="251" y="210"/>
                  </a:lnTo>
                  <a:lnTo>
                    <a:pt x="210" y="215"/>
                  </a:lnTo>
                  <a:lnTo>
                    <a:pt x="195" y="82"/>
                  </a:lnTo>
                  <a:lnTo>
                    <a:pt x="153" y="222"/>
                  </a:lnTo>
                  <a:lnTo>
                    <a:pt x="122" y="224"/>
                  </a:lnTo>
                  <a:lnTo>
                    <a:pt x="51" y="98"/>
                  </a:lnTo>
                  <a:lnTo>
                    <a:pt x="65" y="231"/>
                  </a:lnTo>
                  <a:lnTo>
                    <a:pt x="24" y="236"/>
                  </a:lnTo>
                  <a:lnTo>
                    <a:pt x="0" y="25"/>
                  </a:lnTo>
                  <a:lnTo>
                    <a:pt x="47" y="20"/>
                  </a:lnTo>
                  <a:lnTo>
                    <a:pt x="132" y="169"/>
                  </a:ln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23"/>
            <p:cNvSpPr>
              <a:spLocks noEditPoints="1"/>
            </p:cNvSpPr>
            <p:nvPr/>
          </p:nvSpPr>
          <p:spPr bwMode="auto">
            <a:xfrm>
              <a:off x="6926263" y="2433638"/>
              <a:ext cx="285750" cy="355600"/>
            </a:xfrm>
            <a:custGeom>
              <a:avLst/>
              <a:gdLst>
                <a:gd name="T0" fmla="*/ 90 w 143"/>
                <a:gd name="T1" fmla="*/ 170 h 178"/>
                <a:gd name="T2" fmla="*/ 18 w 143"/>
                <a:gd name="T3" fmla="*/ 178 h 178"/>
                <a:gd name="T4" fmla="*/ 0 w 143"/>
                <a:gd name="T5" fmla="*/ 11 h 178"/>
                <a:gd name="T6" fmla="*/ 68 w 143"/>
                <a:gd name="T7" fmla="*/ 4 h 178"/>
                <a:gd name="T8" fmla="*/ 127 w 143"/>
                <a:gd name="T9" fmla="*/ 42 h 178"/>
                <a:gd name="T10" fmla="*/ 99 w 143"/>
                <a:gd name="T11" fmla="*/ 83 h 178"/>
                <a:gd name="T12" fmla="*/ 140 w 143"/>
                <a:gd name="T13" fmla="*/ 120 h 178"/>
                <a:gd name="T14" fmla="*/ 90 w 143"/>
                <a:gd name="T15" fmla="*/ 170 h 178"/>
                <a:gd name="T16" fmla="*/ 67 w 143"/>
                <a:gd name="T17" fmla="*/ 30 h 178"/>
                <a:gd name="T18" fmla="*/ 36 w 143"/>
                <a:gd name="T19" fmla="*/ 33 h 178"/>
                <a:gd name="T20" fmla="*/ 41 w 143"/>
                <a:gd name="T21" fmla="*/ 77 h 178"/>
                <a:gd name="T22" fmla="*/ 72 w 143"/>
                <a:gd name="T23" fmla="*/ 73 h 178"/>
                <a:gd name="T24" fmla="*/ 94 w 143"/>
                <a:gd name="T25" fmla="*/ 49 h 178"/>
                <a:gd name="T26" fmla="*/ 67 w 143"/>
                <a:gd name="T27" fmla="*/ 30 h 178"/>
                <a:gd name="T28" fmla="*/ 78 w 143"/>
                <a:gd name="T29" fmla="*/ 99 h 178"/>
                <a:gd name="T30" fmla="*/ 44 w 143"/>
                <a:gd name="T31" fmla="*/ 102 h 178"/>
                <a:gd name="T32" fmla="*/ 49 w 143"/>
                <a:gd name="T33" fmla="*/ 149 h 178"/>
                <a:gd name="T34" fmla="*/ 83 w 143"/>
                <a:gd name="T35" fmla="*/ 145 h 178"/>
                <a:gd name="T36" fmla="*/ 105 w 143"/>
                <a:gd name="T37" fmla="*/ 119 h 178"/>
                <a:gd name="T38" fmla="*/ 78 w 143"/>
                <a:gd name="T39" fmla="*/ 9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3" h="178">
                  <a:moveTo>
                    <a:pt x="90" y="170"/>
                  </a:moveTo>
                  <a:cubicBezTo>
                    <a:pt x="18" y="178"/>
                    <a:pt x="18" y="178"/>
                    <a:pt x="18" y="17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103" y="0"/>
                    <a:pt x="125" y="17"/>
                    <a:pt x="127" y="42"/>
                  </a:cubicBezTo>
                  <a:cubicBezTo>
                    <a:pt x="130" y="61"/>
                    <a:pt x="118" y="75"/>
                    <a:pt x="99" y="83"/>
                  </a:cubicBezTo>
                  <a:cubicBezTo>
                    <a:pt x="122" y="84"/>
                    <a:pt x="138" y="100"/>
                    <a:pt x="140" y="120"/>
                  </a:cubicBezTo>
                  <a:cubicBezTo>
                    <a:pt x="143" y="146"/>
                    <a:pt x="124" y="166"/>
                    <a:pt x="90" y="170"/>
                  </a:cubicBezTo>
                  <a:close/>
                  <a:moveTo>
                    <a:pt x="67" y="30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86" y="72"/>
                    <a:pt x="95" y="63"/>
                    <a:pt x="94" y="49"/>
                  </a:cubicBezTo>
                  <a:cubicBezTo>
                    <a:pt x="92" y="35"/>
                    <a:pt x="81" y="28"/>
                    <a:pt x="67" y="30"/>
                  </a:cubicBezTo>
                  <a:close/>
                  <a:moveTo>
                    <a:pt x="78" y="99"/>
                  </a:moveTo>
                  <a:cubicBezTo>
                    <a:pt x="44" y="102"/>
                    <a:pt x="44" y="102"/>
                    <a:pt x="44" y="102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98" y="143"/>
                    <a:pt x="107" y="133"/>
                    <a:pt x="105" y="119"/>
                  </a:cubicBezTo>
                  <a:cubicBezTo>
                    <a:pt x="104" y="105"/>
                    <a:pt x="92" y="97"/>
                    <a:pt x="78" y="99"/>
                  </a:cubicBez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24"/>
            <p:cNvSpPr>
              <a:spLocks noEditPoints="1"/>
            </p:cNvSpPr>
            <p:nvPr/>
          </p:nvSpPr>
          <p:spPr bwMode="auto">
            <a:xfrm>
              <a:off x="7227888" y="2392363"/>
              <a:ext cx="334963" cy="365125"/>
            </a:xfrm>
            <a:custGeom>
              <a:avLst/>
              <a:gdLst>
                <a:gd name="T0" fmla="*/ 155 w 168"/>
                <a:gd name="T1" fmla="*/ 159 h 183"/>
                <a:gd name="T2" fmla="*/ 167 w 168"/>
                <a:gd name="T3" fmla="*/ 156 h 183"/>
                <a:gd name="T4" fmla="*/ 168 w 168"/>
                <a:gd name="T5" fmla="*/ 163 h 183"/>
                <a:gd name="T6" fmla="*/ 135 w 168"/>
                <a:gd name="T7" fmla="*/ 172 h 183"/>
                <a:gd name="T8" fmla="*/ 108 w 168"/>
                <a:gd name="T9" fmla="*/ 150 h 183"/>
                <a:gd name="T10" fmla="*/ 107 w 168"/>
                <a:gd name="T11" fmla="*/ 150 h 183"/>
                <a:gd name="T12" fmla="*/ 57 w 168"/>
                <a:gd name="T13" fmla="*/ 181 h 183"/>
                <a:gd name="T14" fmla="*/ 8 w 168"/>
                <a:gd name="T15" fmla="*/ 146 h 183"/>
                <a:gd name="T16" fmla="*/ 101 w 168"/>
                <a:gd name="T17" fmla="*/ 80 h 183"/>
                <a:gd name="T18" fmla="*/ 99 w 168"/>
                <a:gd name="T19" fmla="*/ 66 h 183"/>
                <a:gd name="T20" fmla="*/ 62 w 168"/>
                <a:gd name="T21" fmla="*/ 17 h 183"/>
                <a:gd name="T22" fmla="*/ 38 w 168"/>
                <a:gd name="T23" fmla="*/ 41 h 183"/>
                <a:gd name="T24" fmla="*/ 22 w 168"/>
                <a:gd name="T25" fmla="*/ 62 h 183"/>
                <a:gd name="T26" fmla="*/ 2 w 168"/>
                <a:gd name="T27" fmla="*/ 48 h 183"/>
                <a:gd name="T28" fmla="*/ 61 w 168"/>
                <a:gd name="T29" fmla="*/ 6 h 183"/>
                <a:gd name="T30" fmla="*/ 127 w 168"/>
                <a:gd name="T31" fmla="*/ 57 h 183"/>
                <a:gd name="T32" fmla="*/ 137 w 168"/>
                <a:gd name="T33" fmla="*/ 146 h 183"/>
                <a:gd name="T34" fmla="*/ 155 w 168"/>
                <a:gd name="T35" fmla="*/ 159 h 183"/>
                <a:gd name="T36" fmla="*/ 69 w 168"/>
                <a:gd name="T37" fmla="*/ 163 h 183"/>
                <a:gd name="T38" fmla="*/ 104 w 168"/>
                <a:gd name="T39" fmla="*/ 113 h 183"/>
                <a:gd name="T40" fmla="*/ 102 w 168"/>
                <a:gd name="T41" fmla="*/ 92 h 183"/>
                <a:gd name="T42" fmla="*/ 40 w 168"/>
                <a:gd name="T43" fmla="*/ 136 h 183"/>
                <a:gd name="T44" fmla="*/ 69 w 168"/>
                <a:gd name="T45" fmla="*/ 16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8" h="183">
                  <a:moveTo>
                    <a:pt x="155" y="159"/>
                  </a:moveTo>
                  <a:cubicBezTo>
                    <a:pt x="159" y="159"/>
                    <a:pt x="163" y="157"/>
                    <a:pt x="167" y="156"/>
                  </a:cubicBezTo>
                  <a:cubicBezTo>
                    <a:pt x="168" y="163"/>
                    <a:pt x="168" y="163"/>
                    <a:pt x="168" y="163"/>
                  </a:cubicBezTo>
                  <a:cubicBezTo>
                    <a:pt x="157" y="168"/>
                    <a:pt x="149" y="170"/>
                    <a:pt x="135" y="172"/>
                  </a:cubicBezTo>
                  <a:cubicBezTo>
                    <a:pt x="117" y="174"/>
                    <a:pt x="110" y="164"/>
                    <a:pt x="108" y="150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98" y="167"/>
                    <a:pt x="82" y="178"/>
                    <a:pt x="57" y="181"/>
                  </a:cubicBezTo>
                  <a:cubicBezTo>
                    <a:pt x="31" y="183"/>
                    <a:pt x="10" y="170"/>
                    <a:pt x="8" y="146"/>
                  </a:cubicBezTo>
                  <a:cubicBezTo>
                    <a:pt x="2" y="93"/>
                    <a:pt x="72" y="86"/>
                    <a:pt x="101" y="80"/>
                  </a:cubicBezTo>
                  <a:cubicBezTo>
                    <a:pt x="99" y="66"/>
                    <a:pt x="99" y="66"/>
                    <a:pt x="99" y="66"/>
                  </a:cubicBezTo>
                  <a:cubicBezTo>
                    <a:pt x="96" y="41"/>
                    <a:pt x="93" y="14"/>
                    <a:pt x="62" y="17"/>
                  </a:cubicBezTo>
                  <a:cubicBezTo>
                    <a:pt x="38" y="20"/>
                    <a:pt x="37" y="30"/>
                    <a:pt x="38" y="41"/>
                  </a:cubicBezTo>
                  <a:cubicBezTo>
                    <a:pt x="39" y="54"/>
                    <a:pt x="31" y="61"/>
                    <a:pt x="22" y="62"/>
                  </a:cubicBezTo>
                  <a:cubicBezTo>
                    <a:pt x="13" y="63"/>
                    <a:pt x="3" y="58"/>
                    <a:pt x="2" y="48"/>
                  </a:cubicBezTo>
                  <a:cubicBezTo>
                    <a:pt x="0" y="24"/>
                    <a:pt x="35" y="9"/>
                    <a:pt x="61" y="6"/>
                  </a:cubicBezTo>
                  <a:cubicBezTo>
                    <a:pt x="112" y="0"/>
                    <a:pt x="123" y="23"/>
                    <a:pt x="127" y="57"/>
                  </a:cubicBezTo>
                  <a:cubicBezTo>
                    <a:pt x="137" y="146"/>
                    <a:pt x="137" y="146"/>
                    <a:pt x="137" y="146"/>
                  </a:cubicBezTo>
                  <a:cubicBezTo>
                    <a:pt x="138" y="157"/>
                    <a:pt x="144" y="161"/>
                    <a:pt x="155" y="159"/>
                  </a:cubicBezTo>
                  <a:close/>
                  <a:moveTo>
                    <a:pt x="69" y="163"/>
                  </a:moveTo>
                  <a:cubicBezTo>
                    <a:pt x="93" y="161"/>
                    <a:pt x="107" y="137"/>
                    <a:pt x="104" y="113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84" y="94"/>
                    <a:pt x="37" y="102"/>
                    <a:pt x="40" y="136"/>
                  </a:cubicBezTo>
                  <a:cubicBezTo>
                    <a:pt x="42" y="155"/>
                    <a:pt x="56" y="165"/>
                    <a:pt x="69" y="163"/>
                  </a:cubicBez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25"/>
            <p:cNvSpPr>
              <a:spLocks/>
            </p:cNvSpPr>
            <p:nvPr/>
          </p:nvSpPr>
          <p:spPr bwMode="auto">
            <a:xfrm>
              <a:off x="7569200" y="2360613"/>
              <a:ext cx="268288" cy="357188"/>
            </a:xfrm>
            <a:custGeom>
              <a:avLst/>
              <a:gdLst>
                <a:gd name="T0" fmla="*/ 131 w 134"/>
                <a:gd name="T1" fmla="*/ 118 h 179"/>
                <a:gd name="T2" fmla="*/ 77 w 134"/>
                <a:gd name="T3" fmla="*/ 175 h 179"/>
                <a:gd name="T4" fmla="*/ 11 w 134"/>
                <a:gd name="T5" fmla="*/ 133 h 179"/>
                <a:gd name="T6" fmla="*/ 47 w 134"/>
                <a:gd name="T7" fmla="*/ 129 h 179"/>
                <a:gd name="T8" fmla="*/ 74 w 134"/>
                <a:gd name="T9" fmla="*/ 148 h 179"/>
                <a:gd name="T10" fmla="*/ 97 w 134"/>
                <a:gd name="T11" fmla="*/ 124 h 179"/>
                <a:gd name="T12" fmla="*/ 3 w 134"/>
                <a:gd name="T13" fmla="*/ 61 h 179"/>
                <a:gd name="T14" fmla="*/ 56 w 134"/>
                <a:gd name="T15" fmla="*/ 4 h 179"/>
                <a:gd name="T16" fmla="*/ 121 w 134"/>
                <a:gd name="T17" fmla="*/ 45 h 179"/>
                <a:gd name="T18" fmla="*/ 84 w 134"/>
                <a:gd name="T19" fmla="*/ 49 h 179"/>
                <a:gd name="T20" fmla="*/ 58 w 134"/>
                <a:gd name="T21" fmla="*/ 31 h 179"/>
                <a:gd name="T22" fmla="*/ 38 w 134"/>
                <a:gd name="T23" fmla="*/ 55 h 179"/>
                <a:gd name="T24" fmla="*/ 131 w 134"/>
                <a:gd name="T25" fmla="*/ 11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79">
                  <a:moveTo>
                    <a:pt x="131" y="118"/>
                  </a:moveTo>
                  <a:cubicBezTo>
                    <a:pt x="134" y="144"/>
                    <a:pt x="114" y="171"/>
                    <a:pt x="77" y="175"/>
                  </a:cubicBezTo>
                  <a:cubicBezTo>
                    <a:pt x="42" y="179"/>
                    <a:pt x="15" y="164"/>
                    <a:pt x="11" y="133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50" y="143"/>
                    <a:pt x="59" y="150"/>
                    <a:pt x="74" y="148"/>
                  </a:cubicBezTo>
                  <a:cubicBezTo>
                    <a:pt x="90" y="146"/>
                    <a:pt x="98" y="136"/>
                    <a:pt x="97" y="124"/>
                  </a:cubicBezTo>
                  <a:cubicBezTo>
                    <a:pt x="93" y="86"/>
                    <a:pt x="10" y="121"/>
                    <a:pt x="3" y="61"/>
                  </a:cubicBezTo>
                  <a:cubicBezTo>
                    <a:pt x="0" y="30"/>
                    <a:pt x="22" y="8"/>
                    <a:pt x="56" y="4"/>
                  </a:cubicBezTo>
                  <a:cubicBezTo>
                    <a:pt x="90" y="0"/>
                    <a:pt x="115" y="12"/>
                    <a:pt x="121" y="45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1" y="37"/>
                    <a:pt x="72" y="30"/>
                    <a:pt x="58" y="31"/>
                  </a:cubicBezTo>
                  <a:cubicBezTo>
                    <a:pt x="46" y="33"/>
                    <a:pt x="36" y="40"/>
                    <a:pt x="38" y="55"/>
                  </a:cubicBezTo>
                  <a:cubicBezTo>
                    <a:pt x="42" y="93"/>
                    <a:pt x="125" y="57"/>
                    <a:pt x="131" y="118"/>
                  </a:cubicBez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26"/>
            <p:cNvSpPr>
              <a:spLocks/>
            </p:cNvSpPr>
            <p:nvPr/>
          </p:nvSpPr>
          <p:spPr bwMode="auto">
            <a:xfrm>
              <a:off x="7870825" y="2312988"/>
              <a:ext cx="400050" cy="373063"/>
            </a:xfrm>
            <a:custGeom>
              <a:avLst/>
              <a:gdLst>
                <a:gd name="T0" fmla="*/ 131 w 252"/>
                <a:gd name="T1" fmla="*/ 168 h 235"/>
                <a:gd name="T2" fmla="*/ 181 w 252"/>
                <a:gd name="T3" fmla="*/ 5 h 235"/>
                <a:gd name="T4" fmla="*/ 228 w 252"/>
                <a:gd name="T5" fmla="*/ 0 h 235"/>
                <a:gd name="T6" fmla="*/ 252 w 252"/>
                <a:gd name="T7" fmla="*/ 210 h 235"/>
                <a:gd name="T8" fmla="*/ 209 w 252"/>
                <a:gd name="T9" fmla="*/ 215 h 235"/>
                <a:gd name="T10" fmla="*/ 195 w 252"/>
                <a:gd name="T11" fmla="*/ 81 h 235"/>
                <a:gd name="T12" fmla="*/ 152 w 252"/>
                <a:gd name="T13" fmla="*/ 221 h 235"/>
                <a:gd name="T14" fmla="*/ 122 w 252"/>
                <a:gd name="T15" fmla="*/ 224 h 235"/>
                <a:gd name="T16" fmla="*/ 50 w 252"/>
                <a:gd name="T17" fmla="*/ 98 h 235"/>
                <a:gd name="T18" fmla="*/ 65 w 252"/>
                <a:gd name="T19" fmla="*/ 230 h 235"/>
                <a:gd name="T20" fmla="*/ 23 w 252"/>
                <a:gd name="T21" fmla="*/ 235 h 235"/>
                <a:gd name="T22" fmla="*/ 0 w 252"/>
                <a:gd name="T23" fmla="*/ 25 h 235"/>
                <a:gd name="T24" fmla="*/ 46 w 252"/>
                <a:gd name="T25" fmla="*/ 20 h 235"/>
                <a:gd name="T26" fmla="*/ 131 w 252"/>
                <a:gd name="T27" fmla="*/ 16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2" h="235">
                  <a:moveTo>
                    <a:pt x="131" y="168"/>
                  </a:moveTo>
                  <a:lnTo>
                    <a:pt x="181" y="5"/>
                  </a:lnTo>
                  <a:lnTo>
                    <a:pt x="228" y="0"/>
                  </a:lnTo>
                  <a:lnTo>
                    <a:pt x="252" y="210"/>
                  </a:lnTo>
                  <a:lnTo>
                    <a:pt x="209" y="215"/>
                  </a:lnTo>
                  <a:lnTo>
                    <a:pt x="195" y="81"/>
                  </a:lnTo>
                  <a:lnTo>
                    <a:pt x="152" y="221"/>
                  </a:lnTo>
                  <a:lnTo>
                    <a:pt x="122" y="224"/>
                  </a:lnTo>
                  <a:lnTo>
                    <a:pt x="50" y="98"/>
                  </a:lnTo>
                  <a:lnTo>
                    <a:pt x="65" y="230"/>
                  </a:lnTo>
                  <a:lnTo>
                    <a:pt x="23" y="235"/>
                  </a:lnTo>
                  <a:lnTo>
                    <a:pt x="0" y="25"/>
                  </a:lnTo>
                  <a:lnTo>
                    <a:pt x="46" y="20"/>
                  </a:lnTo>
                  <a:lnTo>
                    <a:pt x="131" y="168"/>
                  </a:ln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27"/>
            <p:cNvSpPr>
              <a:spLocks/>
            </p:cNvSpPr>
            <p:nvPr/>
          </p:nvSpPr>
          <p:spPr bwMode="auto">
            <a:xfrm>
              <a:off x="8304213" y="2297113"/>
              <a:ext cx="103188" cy="341313"/>
            </a:xfrm>
            <a:custGeom>
              <a:avLst/>
              <a:gdLst>
                <a:gd name="T0" fmla="*/ 65 w 65"/>
                <a:gd name="T1" fmla="*/ 210 h 215"/>
                <a:gd name="T2" fmla="*/ 24 w 65"/>
                <a:gd name="T3" fmla="*/ 215 h 215"/>
                <a:gd name="T4" fmla="*/ 0 w 65"/>
                <a:gd name="T5" fmla="*/ 5 h 215"/>
                <a:gd name="T6" fmla="*/ 43 w 65"/>
                <a:gd name="T7" fmla="*/ 0 h 215"/>
                <a:gd name="T8" fmla="*/ 65 w 65"/>
                <a:gd name="T9" fmla="*/ 21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215">
                  <a:moveTo>
                    <a:pt x="65" y="210"/>
                  </a:moveTo>
                  <a:lnTo>
                    <a:pt x="24" y="215"/>
                  </a:lnTo>
                  <a:lnTo>
                    <a:pt x="0" y="5"/>
                  </a:lnTo>
                  <a:lnTo>
                    <a:pt x="43" y="0"/>
                  </a:lnTo>
                  <a:lnTo>
                    <a:pt x="65" y="210"/>
                  </a:ln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28"/>
            <p:cNvSpPr>
              <a:spLocks/>
            </p:cNvSpPr>
            <p:nvPr/>
          </p:nvSpPr>
          <p:spPr bwMode="auto">
            <a:xfrm>
              <a:off x="8443913" y="2282825"/>
              <a:ext cx="209550" cy="339725"/>
            </a:xfrm>
            <a:custGeom>
              <a:avLst/>
              <a:gdLst>
                <a:gd name="T0" fmla="*/ 130 w 132"/>
                <a:gd name="T1" fmla="*/ 170 h 214"/>
                <a:gd name="T2" fmla="*/ 132 w 132"/>
                <a:gd name="T3" fmla="*/ 202 h 214"/>
                <a:gd name="T4" fmla="*/ 23 w 132"/>
                <a:gd name="T5" fmla="*/ 214 h 214"/>
                <a:gd name="T6" fmla="*/ 0 w 132"/>
                <a:gd name="T7" fmla="*/ 4 h 214"/>
                <a:gd name="T8" fmla="*/ 43 w 132"/>
                <a:gd name="T9" fmla="*/ 0 h 214"/>
                <a:gd name="T10" fmla="*/ 62 w 132"/>
                <a:gd name="T11" fmla="*/ 177 h 214"/>
                <a:gd name="T12" fmla="*/ 130 w 132"/>
                <a:gd name="T13" fmla="*/ 17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214">
                  <a:moveTo>
                    <a:pt x="130" y="170"/>
                  </a:moveTo>
                  <a:lnTo>
                    <a:pt x="132" y="202"/>
                  </a:lnTo>
                  <a:lnTo>
                    <a:pt x="23" y="214"/>
                  </a:lnTo>
                  <a:lnTo>
                    <a:pt x="0" y="4"/>
                  </a:lnTo>
                  <a:lnTo>
                    <a:pt x="43" y="0"/>
                  </a:lnTo>
                  <a:lnTo>
                    <a:pt x="62" y="177"/>
                  </a:lnTo>
                  <a:lnTo>
                    <a:pt x="130" y="170"/>
                  </a:ln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29"/>
            <p:cNvSpPr>
              <a:spLocks/>
            </p:cNvSpPr>
            <p:nvPr/>
          </p:nvSpPr>
          <p:spPr bwMode="auto">
            <a:xfrm>
              <a:off x="8662988" y="2243138"/>
              <a:ext cx="230188" cy="355600"/>
            </a:xfrm>
            <a:custGeom>
              <a:avLst/>
              <a:gdLst>
                <a:gd name="T0" fmla="*/ 52 w 145"/>
                <a:gd name="T1" fmla="*/ 97 h 224"/>
                <a:gd name="T2" fmla="*/ 122 w 145"/>
                <a:gd name="T3" fmla="*/ 89 h 224"/>
                <a:gd name="T4" fmla="*/ 125 w 145"/>
                <a:gd name="T5" fmla="*/ 120 h 224"/>
                <a:gd name="T6" fmla="*/ 56 w 145"/>
                <a:gd name="T7" fmla="*/ 129 h 224"/>
                <a:gd name="T8" fmla="*/ 62 w 145"/>
                <a:gd name="T9" fmla="*/ 187 h 224"/>
                <a:gd name="T10" fmla="*/ 141 w 145"/>
                <a:gd name="T11" fmla="*/ 178 h 224"/>
                <a:gd name="T12" fmla="*/ 145 w 145"/>
                <a:gd name="T13" fmla="*/ 211 h 224"/>
                <a:gd name="T14" fmla="*/ 23 w 145"/>
                <a:gd name="T15" fmla="*/ 224 h 224"/>
                <a:gd name="T16" fmla="*/ 0 w 145"/>
                <a:gd name="T17" fmla="*/ 13 h 224"/>
                <a:gd name="T18" fmla="*/ 121 w 145"/>
                <a:gd name="T19" fmla="*/ 0 h 224"/>
                <a:gd name="T20" fmla="*/ 125 w 145"/>
                <a:gd name="T21" fmla="*/ 32 h 224"/>
                <a:gd name="T22" fmla="*/ 46 w 145"/>
                <a:gd name="T23" fmla="*/ 41 h 224"/>
                <a:gd name="T24" fmla="*/ 52 w 145"/>
                <a:gd name="T25" fmla="*/ 9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224">
                  <a:moveTo>
                    <a:pt x="52" y="97"/>
                  </a:moveTo>
                  <a:lnTo>
                    <a:pt x="122" y="89"/>
                  </a:lnTo>
                  <a:lnTo>
                    <a:pt x="125" y="120"/>
                  </a:lnTo>
                  <a:lnTo>
                    <a:pt x="56" y="129"/>
                  </a:lnTo>
                  <a:lnTo>
                    <a:pt x="62" y="187"/>
                  </a:lnTo>
                  <a:lnTo>
                    <a:pt x="141" y="178"/>
                  </a:lnTo>
                  <a:lnTo>
                    <a:pt x="145" y="211"/>
                  </a:lnTo>
                  <a:lnTo>
                    <a:pt x="23" y="224"/>
                  </a:lnTo>
                  <a:lnTo>
                    <a:pt x="0" y="13"/>
                  </a:lnTo>
                  <a:lnTo>
                    <a:pt x="121" y="0"/>
                  </a:lnTo>
                  <a:lnTo>
                    <a:pt x="125" y="32"/>
                  </a:lnTo>
                  <a:lnTo>
                    <a:pt x="46" y="41"/>
                  </a:lnTo>
                  <a:lnTo>
                    <a:pt x="52" y="97"/>
                  </a:ln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30"/>
            <p:cNvSpPr>
              <a:spLocks noEditPoints="1"/>
            </p:cNvSpPr>
            <p:nvPr/>
          </p:nvSpPr>
          <p:spPr bwMode="auto">
            <a:xfrm>
              <a:off x="8924925" y="2214563"/>
              <a:ext cx="284163" cy="355600"/>
            </a:xfrm>
            <a:custGeom>
              <a:avLst/>
              <a:gdLst>
                <a:gd name="T0" fmla="*/ 127 w 142"/>
                <a:gd name="T1" fmla="*/ 48 h 178"/>
                <a:gd name="T2" fmla="*/ 92 w 142"/>
                <a:gd name="T3" fmla="*/ 100 h 178"/>
                <a:gd name="T4" fmla="*/ 142 w 142"/>
                <a:gd name="T5" fmla="*/ 164 h 178"/>
                <a:gd name="T6" fmla="*/ 103 w 142"/>
                <a:gd name="T7" fmla="*/ 168 h 178"/>
                <a:gd name="T8" fmla="*/ 55 w 142"/>
                <a:gd name="T9" fmla="*/ 106 h 178"/>
                <a:gd name="T10" fmla="*/ 44 w 142"/>
                <a:gd name="T11" fmla="*/ 108 h 178"/>
                <a:gd name="T12" fmla="*/ 52 w 142"/>
                <a:gd name="T13" fmla="*/ 174 h 178"/>
                <a:gd name="T14" fmla="*/ 18 w 142"/>
                <a:gd name="T15" fmla="*/ 178 h 178"/>
                <a:gd name="T16" fmla="*/ 0 w 142"/>
                <a:gd name="T17" fmla="*/ 11 h 178"/>
                <a:gd name="T18" fmla="*/ 61 w 142"/>
                <a:gd name="T19" fmla="*/ 4 h 178"/>
                <a:gd name="T20" fmla="*/ 127 w 142"/>
                <a:gd name="T21" fmla="*/ 48 h 178"/>
                <a:gd name="T22" fmla="*/ 64 w 142"/>
                <a:gd name="T23" fmla="*/ 30 h 178"/>
                <a:gd name="T24" fmla="*/ 36 w 142"/>
                <a:gd name="T25" fmla="*/ 33 h 178"/>
                <a:gd name="T26" fmla="*/ 41 w 142"/>
                <a:gd name="T27" fmla="*/ 82 h 178"/>
                <a:gd name="T28" fmla="*/ 69 w 142"/>
                <a:gd name="T29" fmla="*/ 79 h 178"/>
                <a:gd name="T30" fmla="*/ 93 w 142"/>
                <a:gd name="T31" fmla="*/ 51 h 178"/>
                <a:gd name="T32" fmla="*/ 64 w 142"/>
                <a:gd name="T33" fmla="*/ 3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2" h="178">
                  <a:moveTo>
                    <a:pt x="127" y="48"/>
                  </a:moveTo>
                  <a:cubicBezTo>
                    <a:pt x="129" y="66"/>
                    <a:pt x="121" y="90"/>
                    <a:pt x="92" y="100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03" y="168"/>
                    <a:pt x="103" y="168"/>
                    <a:pt x="103" y="168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101" y="0"/>
                    <a:pt x="124" y="21"/>
                    <a:pt x="127" y="48"/>
                  </a:cubicBezTo>
                  <a:close/>
                  <a:moveTo>
                    <a:pt x="64" y="30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86" y="77"/>
                    <a:pt x="94" y="66"/>
                    <a:pt x="93" y="51"/>
                  </a:cubicBezTo>
                  <a:cubicBezTo>
                    <a:pt x="91" y="37"/>
                    <a:pt x="81" y="28"/>
                    <a:pt x="64" y="30"/>
                  </a:cubicBez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31"/>
            <p:cNvSpPr>
              <a:spLocks/>
            </p:cNvSpPr>
            <p:nvPr/>
          </p:nvSpPr>
          <p:spPr bwMode="auto">
            <a:xfrm>
              <a:off x="9231313" y="2178050"/>
              <a:ext cx="266700" cy="355600"/>
            </a:xfrm>
            <a:custGeom>
              <a:avLst/>
              <a:gdLst>
                <a:gd name="T0" fmla="*/ 132 w 134"/>
                <a:gd name="T1" fmla="*/ 117 h 178"/>
                <a:gd name="T2" fmla="*/ 78 w 134"/>
                <a:gd name="T3" fmla="*/ 174 h 178"/>
                <a:gd name="T4" fmla="*/ 11 w 134"/>
                <a:gd name="T5" fmla="*/ 132 h 178"/>
                <a:gd name="T6" fmla="*/ 47 w 134"/>
                <a:gd name="T7" fmla="*/ 128 h 178"/>
                <a:gd name="T8" fmla="*/ 75 w 134"/>
                <a:gd name="T9" fmla="*/ 147 h 178"/>
                <a:gd name="T10" fmla="*/ 97 w 134"/>
                <a:gd name="T11" fmla="*/ 123 h 178"/>
                <a:gd name="T12" fmla="*/ 3 w 134"/>
                <a:gd name="T13" fmla="*/ 60 h 178"/>
                <a:gd name="T14" fmla="*/ 57 w 134"/>
                <a:gd name="T15" fmla="*/ 3 h 178"/>
                <a:gd name="T16" fmla="*/ 121 w 134"/>
                <a:gd name="T17" fmla="*/ 45 h 178"/>
                <a:gd name="T18" fmla="*/ 84 w 134"/>
                <a:gd name="T19" fmla="*/ 49 h 178"/>
                <a:gd name="T20" fmla="*/ 59 w 134"/>
                <a:gd name="T21" fmla="*/ 30 h 178"/>
                <a:gd name="T22" fmla="*/ 38 w 134"/>
                <a:gd name="T23" fmla="*/ 54 h 178"/>
                <a:gd name="T24" fmla="*/ 132 w 134"/>
                <a:gd name="T25" fmla="*/ 11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78">
                  <a:moveTo>
                    <a:pt x="132" y="117"/>
                  </a:moveTo>
                  <a:cubicBezTo>
                    <a:pt x="134" y="144"/>
                    <a:pt x="115" y="170"/>
                    <a:pt x="78" y="174"/>
                  </a:cubicBezTo>
                  <a:cubicBezTo>
                    <a:pt x="42" y="178"/>
                    <a:pt x="15" y="164"/>
                    <a:pt x="11" y="132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50" y="142"/>
                    <a:pt x="59" y="149"/>
                    <a:pt x="75" y="147"/>
                  </a:cubicBezTo>
                  <a:cubicBezTo>
                    <a:pt x="90" y="146"/>
                    <a:pt x="98" y="135"/>
                    <a:pt x="97" y="123"/>
                  </a:cubicBezTo>
                  <a:cubicBezTo>
                    <a:pt x="93" y="85"/>
                    <a:pt x="10" y="120"/>
                    <a:pt x="3" y="60"/>
                  </a:cubicBezTo>
                  <a:cubicBezTo>
                    <a:pt x="0" y="29"/>
                    <a:pt x="23" y="7"/>
                    <a:pt x="57" y="3"/>
                  </a:cubicBezTo>
                  <a:cubicBezTo>
                    <a:pt x="90" y="0"/>
                    <a:pt x="115" y="12"/>
                    <a:pt x="121" y="45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1" y="36"/>
                    <a:pt x="72" y="29"/>
                    <a:pt x="59" y="30"/>
                  </a:cubicBezTo>
                  <a:cubicBezTo>
                    <a:pt x="46" y="32"/>
                    <a:pt x="36" y="39"/>
                    <a:pt x="38" y="54"/>
                  </a:cubicBezTo>
                  <a:cubicBezTo>
                    <a:pt x="42" y="92"/>
                    <a:pt x="125" y="56"/>
                    <a:pt x="132" y="117"/>
                  </a:cubicBez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" name="Grouper 10"/>
          <p:cNvGrpSpPr/>
          <p:nvPr/>
        </p:nvGrpSpPr>
        <p:grpSpPr>
          <a:xfrm>
            <a:off x="3959242" y="3648636"/>
            <a:ext cx="4489749" cy="421369"/>
            <a:chOff x="7254875" y="5821363"/>
            <a:chExt cx="3433763" cy="322263"/>
          </a:xfrm>
          <a:solidFill>
            <a:srgbClr val="FFFFFF"/>
          </a:solidFill>
        </p:grpSpPr>
        <p:sp>
          <p:nvSpPr>
            <p:cNvPr id="311" name="Freeform 95"/>
            <p:cNvSpPr>
              <a:spLocks noEditPoints="1"/>
            </p:cNvSpPr>
            <p:nvPr/>
          </p:nvSpPr>
          <p:spPr bwMode="auto">
            <a:xfrm>
              <a:off x="7254875" y="5903915"/>
              <a:ext cx="220663" cy="227013"/>
            </a:xfrm>
            <a:custGeom>
              <a:avLst/>
              <a:gdLst>
                <a:gd name="T0" fmla="*/ 110 w 110"/>
                <a:gd name="T1" fmla="*/ 108 h 114"/>
                <a:gd name="T2" fmla="*/ 91 w 110"/>
                <a:gd name="T3" fmla="*/ 113 h 114"/>
                <a:gd name="T4" fmla="*/ 67 w 110"/>
                <a:gd name="T5" fmla="*/ 102 h 114"/>
                <a:gd name="T6" fmla="*/ 36 w 110"/>
                <a:gd name="T7" fmla="*/ 114 h 114"/>
                <a:gd name="T8" fmla="*/ 0 w 110"/>
                <a:gd name="T9" fmla="*/ 62 h 114"/>
                <a:gd name="T10" fmla="*/ 8 w 110"/>
                <a:gd name="T11" fmla="*/ 2 h 114"/>
                <a:gd name="T12" fmla="*/ 25 w 110"/>
                <a:gd name="T13" fmla="*/ 4 h 114"/>
                <a:gd name="T14" fmla="*/ 17 w 110"/>
                <a:gd name="T15" fmla="*/ 62 h 114"/>
                <a:gd name="T16" fmla="*/ 37 w 110"/>
                <a:gd name="T17" fmla="*/ 96 h 114"/>
                <a:gd name="T18" fmla="*/ 58 w 110"/>
                <a:gd name="T19" fmla="*/ 86 h 114"/>
                <a:gd name="T20" fmla="*/ 51 w 110"/>
                <a:gd name="T21" fmla="*/ 43 h 114"/>
                <a:gd name="T22" fmla="*/ 76 w 110"/>
                <a:gd name="T23" fmla="*/ 0 h 114"/>
                <a:gd name="T24" fmla="*/ 96 w 110"/>
                <a:gd name="T25" fmla="*/ 31 h 114"/>
                <a:gd name="T26" fmla="*/ 78 w 110"/>
                <a:gd name="T27" fmla="*/ 89 h 114"/>
                <a:gd name="T28" fmla="*/ 91 w 110"/>
                <a:gd name="T29" fmla="*/ 95 h 114"/>
                <a:gd name="T30" fmla="*/ 104 w 110"/>
                <a:gd name="T31" fmla="*/ 91 h 114"/>
                <a:gd name="T32" fmla="*/ 110 w 110"/>
                <a:gd name="T33" fmla="*/ 108 h 114"/>
                <a:gd name="T34" fmla="*/ 67 w 110"/>
                <a:gd name="T35" fmla="*/ 42 h 114"/>
                <a:gd name="T36" fmla="*/ 70 w 110"/>
                <a:gd name="T37" fmla="*/ 70 h 114"/>
                <a:gd name="T38" fmla="*/ 80 w 110"/>
                <a:gd name="T39" fmla="*/ 28 h 114"/>
                <a:gd name="T40" fmla="*/ 75 w 110"/>
                <a:gd name="T41" fmla="*/ 15 h 114"/>
                <a:gd name="T42" fmla="*/ 67 w 110"/>
                <a:gd name="T43" fmla="*/ 4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114">
                  <a:moveTo>
                    <a:pt x="110" y="108"/>
                  </a:moveTo>
                  <a:cubicBezTo>
                    <a:pt x="105" y="111"/>
                    <a:pt x="98" y="113"/>
                    <a:pt x="91" y="113"/>
                  </a:cubicBezTo>
                  <a:cubicBezTo>
                    <a:pt x="81" y="113"/>
                    <a:pt x="73" y="108"/>
                    <a:pt x="67" y="102"/>
                  </a:cubicBezTo>
                  <a:cubicBezTo>
                    <a:pt x="58" y="109"/>
                    <a:pt x="48" y="114"/>
                    <a:pt x="36" y="114"/>
                  </a:cubicBezTo>
                  <a:cubicBezTo>
                    <a:pt x="15" y="114"/>
                    <a:pt x="0" y="99"/>
                    <a:pt x="0" y="62"/>
                  </a:cubicBezTo>
                  <a:cubicBezTo>
                    <a:pt x="0" y="40"/>
                    <a:pt x="5" y="18"/>
                    <a:pt x="8" y="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16"/>
                    <a:pt x="17" y="40"/>
                    <a:pt x="17" y="62"/>
                  </a:cubicBezTo>
                  <a:cubicBezTo>
                    <a:pt x="17" y="88"/>
                    <a:pt x="26" y="96"/>
                    <a:pt x="37" y="96"/>
                  </a:cubicBezTo>
                  <a:cubicBezTo>
                    <a:pt x="44" y="96"/>
                    <a:pt x="52" y="92"/>
                    <a:pt x="58" y="86"/>
                  </a:cubicBezTo>
                  <a:cubicBezTo>
                    <a:pt x="53" y="73"/>
                    <a:pt x="51" y="57"/>
                    <a:pt x="51" y="43"/>
                  </a:cubicBezTo>
                  <a:cubicBezTo>
                    <a:pt x="51" y="12"/>
                    <a:pt x="61" y="0"/>
                    <a:pt x="76" y="0"/>
                  </a:cubicBezTo>
                  <a:cubicBezTo>
                    <a:pt x="86" y="0"/>
                    <a:pt x="96" y="6"/>
                    <a:pt x="96" y="31"/>
                  </a:cubicBezTo>
                  <a:cubicBezTo>
                    <a:pt x="96" y="50"/>
                    <a:pt x="90" y="73"/>
                    <a:pt x="78" y="89"/>
                  </a:cubicBezTo>
                  <a:cubicBezTo>
                    <a:pt x="82" y="93"/>
                    <a:pt x="86" y="95"/>
                    <a:pt x="91" y="95"/>
                  </a:cubicBezTo>
                  <a:cubicBezTo>
                    <a:pt x="94" y="95"/>
                    <a:pt x="99" y="94"/>
                    <a:pt x="104" y="91"/>
                  </a:cubicBezTo>
                  <a:lnTo>
                    <a:pt x="110" y="108"/>
                  </a:lnTo>
                  <a:close/>
                  <a:moveTo>
                    <a:pt x="67" y="42"/>
                  </a:moveTo>
                  <a:cubicBezTo>
                    <a:pt x="67" y="53"/>
                    <a:pt x="68" y="63"/>
                    <a:pt x="70" y="70"/>
                  </a:cubicBezTo>
                  <a:cubicBezTo>
                    <a:pt x="76" y="58"/>
                    <a:pt x="80" y="43"/>
                    <a:pt x="80" y="28"/>
                  </a:cubicBezTo>
                  <a:cubicBezTo>
                    <a:pt x="80" y="20"/>
                    <a:pt x="79" y="15"/>
                    <a:pt x="75" y="15"/>
                  </a:cubicBezTo>
                  <a:cubicBezTo>
                    <a:pt x="69" y="15"/>
                    <a:pt x="67" y="25"/>
                    <a:pt x="67" y="42"/>
                  </a:cubicBez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96"/>
            <p:cNvSpPr>
              <a:spLocks/>
            </p:cNvSpPr>
            <p:nvPr/>
          </p:nvSpPr>
          <p:spPr bwMode="auto">
            <a:xfrm>
              <a:off x="7500938" y="5902325"/>
              <a:ext cx="187325" cy="219075"/>
            </a:xfrm>
            <a:custGeom>
              <a:avLst/>
              <a:gdLst>
                <a:gd name="T0" fmla="*/ 91 w 118"/>
                <a:gd name="T1" fmla="*/ 138 h 138"/>
                <a:gd name="T2" fmla="*/ 28 w 118"/>
                <a:gd name="T3" fmla="*/ 42 h 138"/>
                <a:gd name="T4" fmla="*/ 28 w 118"/>
                <a:gd name="T5" fmla="*/ 138 h 138"/>
                <a:gd name="T6" fmla="*/ 0 w 118"/>
                <a:gd name="T7" fmla="*/ 138 h 138"/>
                <a:gd name="T8" fmla="*/ 0 w 118"/>
                <a:gd name="T9" fmla="*/ 0 h 138"/>
                <a:gd name="T10" fmla="*/ 28 w 118"/>
                <a:gd name="T11" fmla="*/ 0 h 138"/>
                <a:gd name="T12" fmla="*/ 91 w 118"/>
                <a:gd name="T13" fmla="*/ 95 h 138"/>
                <a:gd name="T14" fmla="*/ 91 w 118"/>
                <a:gd name="T15" fmla="*/ 0 h 138"/>
                <a:gd name="T16" fmla="*/ 118 w 118"/>
                <a:gd name="T17" fmla="*/ 0 h 138"/>
                <a:gd name="T18" fmla="*/ 118 w 118"/>
                <a:gd name="T19" fmla="*/ 138 h 138"/>
                <a:gd name="T20" fmla="*/ 91 w 118"/>
                <a:gd name="T2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38">
                  <a:moveTo>
                    <a:pt x="91" y="138"/>
                  </a:moveTo>
                  <a:lnTo>
                    <a:pt x="28" y="42"/>
                  </a:lnTo>
                  <a:lnTo>
                    <a:pt x="28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28" y="0"/>
                  </a:lnTo>
                  <a:lnTo>
                    <a:pt x="91" y="95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18" y="138"/>
                  </a:lnTo>
                  <a:lnTo>
                    <a:pt x="91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97"/>
            <p:cNvSpPr>
              <a:spLocks noEditPoints="1"/>
            </p:cNvSpPr>
            <p:nvPr/>
          </p:nvSpPr>
          <p:spPr bwMode="auto">
            <a:xfrm>
              <a:off x="7732713" y="5832475"/>
              <a:ext cx="50800" cy="288925"/>
            </a:xfrm>
            <a:custGeom>
              <a:avLst/>
              <a:gdLst>
                <a:gd name="T0" fmla="*/ 0 w 25"/>
                <a:gd name="T1" fmla="*/ 13 h 145"/>
                <a:gd name="T2" fmla="*/ 13 w 25"/>
                <a:gd name="T3" fmla="*/ 0 h 145"/>
                <a:gd name="T4" fmla="*/ 25 w 25"/>
                <a:gd name="T5" fmla="*/ 13 h 145"/>
                <a:gd name="T6" fmla="*/ 13 w 25"/>
                <a:gd name="T7" fmla="*/ 26 h 145"/>
                <a:gd name="T8" fmla="*/ 0 w 25"/>
                <a:gd name="T9" fmla="*/ 13 h 145"/>
                <a:gd name="T10" fmla="*/ 24 w 25"/>
                <a:gd name="T11" fmla="*/ 145 h 145"/>
                <a:gd name="T12" fmla="*/ 2 w 25"/>
                <a:gd name="T13" fmla="*/ 145 h 145"/>
                <a:gd name="T14" fmla="*/ 2 w 25"/>
                <a:gd name="T15" fmla="*/ 36 h 145"/>
                <a:gd name="T16" fmla="*/ 24 w 25"/>
                <a:gd name="T17" fmla="*/ 36 h 145"/>
                <a:gd name="T18" fmla="*/ 24 w 25"/>
                <a:gd name="T1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5">
                  <a:moveTo>
                    <a:pt x="0" y="13"/>
                  </a:move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20"/>
                    <a:pt x="20" y="26"/>
                    <a:pt x="13" y="26"/>
                  </a:cubicBezTo>
                  <a:cubicBezTo>
                    <a:pt x="6" y="26"/>
                    <a:pt x="0" y="20"/>
                    <a:pt x="0" y="13"/>
                  </a:cubicBezTo>
                  <a:close/>
                  <a:moveTo>
                    <a:pt x="24" y="145"/>
                  </a:moveTo>
                  <a:cubicBezTo>
                    <a:pt x="2" y="145"/>
                    <a:pt x="2" y="145"/>
                    <a:pt x="2" y="14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4" y="36"/>
                    <a:pt x="24" y="36"/>
                    <a:pt x="24" y="36"/>
                  </a:cubicBezTo>
                  <a:lnTo>
                    <a:pt x="2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98"/>
            <p:cNvSpPr>
              <a:spLocks/>
            </p:cNvSpPr>
            <p:nvPr/>
          </p:nvSpPr>
          <p:spPr bwMode="auto">
            <a:xfrm>
              <a:off x="7808913" y="5903913"/>
              <a:ext cx="214313" cy="217488"/>
            </a:xfrm>
            <a:custGeom>
              <a:avLst/>
              <a:gdLst>
                <a:gd name="T0" fmla="*/ 67 w 135"/>
                <a:gd name="T1" fmla="*/ 109 h 137"/>
                <a:gd name="T2" fmla="*/ 104 w 135"/>
                <a:gd name="T3" fmla="*/ 0 h 137"/>
                <a:gd name="T4" fmla="*/ 135 w 135"/>
                <a:gd name="T5" fmla="*/ 0 h 137"/>
                <a:gd name="T6" fmla="*/ 84 w 135"/>
                <a:gd name="T7" fmla="*/ 137 h 137"/>
                <a:gd name="T8" fmla="*/ 50 w 135"/>
                <a:gd name="T9" fmla="*/ 137 h 137"/>
                <a:gd name="T10" fmla="*/ 0 w 135"/>
                <a:gd name="T11" fmla="*/ 0 h 137"/>
                <a:gd name="T12" fmla="*/ 29 w 135"/>
                <a:gd name="T13" fmla="*/ 0 h 137"/>
                <a:gd name="T14" fmla="*/ 67 w 135"/>
                <a:gd name="T15" fmla="*/ 10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7">
                  <a:moveTo>
                    <a:pt x="67" y="109"/>
                  </a:moveTo>
                  <a:lnTo>
                    <a:pt x="104" y="0"/>
                  </a:lnTo>
                  <a:lnTo>
                    <a:pt x="135" y="0"/>
                  </a:lnTo>
                  <a:lnTo>
                    <a:pt x="84" y="137"/>
                  </a:lnTo>
                  <a:lnTo>
                    <a:pt x="50" y="137"/>
                  </a:lnTo>
                  <a:lnTo>
                    <a:pt x="0" y="0"/>
                  </a:lnTo>
                  <a:lnTo>
                    <a:pt x="29" y="0"/>
                  </a:lnTo>
                  <a:lnTo>
                    <a:pt x="67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99"/>
            <p:cNvSpPr>
              <a:spLocks/>
            </p:cNvSpPr>
            <p:nvPr/>
          </p:nvSpPr>
          <p:spPr bwMode="auto">
            <a:xfrm>
              <a:off x="8050213" y="5902325"/>
              <a:ext cx="125413" cy="219075"/>
            </a:xfrm>
            <a:custGeom>
              <a:avLst/>
              <a:gdLst>
                <a:gd name="T0" fmla="*/ 28 w 79"/>
                <a:gd name="T1" fmla="*/ 58 h 138"/>
                <a:gd name="T2" fmla="*/ 73 w 79"/>
                <a:gd name="T3" fmla="*/ 58 h 138"/>
                <a:gd name="T4" fmla="*/ 73 w 79"/>
                <a:gd name="T5" fmla="*/ 79 h 138"/>
                <a:gd name="T6" fmla="*/ 28 w 79"/>
                <a:gd name="T7" fmla="*/ 79 h 138"/>
                <a:gd name="T8" fmla="*/ 28 w 79"/>
                <a:gd name="T9" fmla="*/ 117 h 138"/>
                <a:gd name="T10" fmla="*/ 79 w 79"/>
                <a:gd name="T11" fmla="*/ 117 h 138"/>
                <a:gd name="T12" fmla="*/ 79 w 79"/>
                <a:gd name="T13" fmla="*/ 138 h 138"/>
                <a:gd name="T14" fmla="*/ 0 w 79"/>
                <a:gd name="T15" fmla="*/ 138 h 138"/>
                <a:gd name="T16" fmla="*/ 0 w 79"/>
                <a:gd name="T17" fmla="*/ 0 h 138"/>
                <a:gd name="T18" fmla="*/ 79 w 79"/>
                <a:gd name="T19" fmla="*/ 0 h 138"/>
                <a:gd name="T20" fmla="*/ 79 w 79"/>
                <a:gd name="T21" fmla="*/ 21 h 138"/>
                <a:gd name="T22" fmla="*/ 28 w 79"/>
                <a:gd name="T23" fmla="*/ 21 h 138"/>
                <a:gd name="T24" fmla="*/ 28 w 79"/>
                <a:gd name="T25" fmla="*/ 5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38">
                  <a:moveTo>
                    <a:pt x="28" y="58"/>
                  </a:moveTo>
                  <a:lnTo>
                    <a:pt x="73" y="58"/>
                  </a:lnTo>
                  <a:lnTo>
                    <a:pt x="73" y="79"/>
                  </a:lnTo>
                  <a:lnTo>
                    <a:pt x="28" y="79"/>
                  </a:lnTo>
                  <a:lnTo>
                    <a:pt x="28" y="117"/>
                  </a:lnTo>
                  <a:lnTo>
                    <a:pt x="79" y="117"/>
                  </a:lnTo>
                  <a:lnTo>
                    <a:pt x="79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1"/>
                  </a:lnTo>
                  <a:lnTo>
                    <a:pt x="28" y="21"/>
                  </a:lnTo>
                  <a:lnTo>
                    <a:pt x="28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100"/>
            <p:cNvSpPr>
              <a:spLocks noEditPoints="1"/>
            </p:cNvSpPr>
            <p:nvPr/>
          </p:nvSpPr>
          <p:spPr bwMode="auto">
            <a:xfrm>
              <a:off x="8221663" y="5903913"/>
              <a:ext cx="163513" cy="217488"/>
            </a:xfrm>
            <a:custGeom>
              <a:avLst/>
              <a:gdLst>
                <a:gd name="T0" fmla="*/ 80 w 82"/>
                <a:gd name="T1" fmla="*/ 33 h 109"/>
                <a:gd name="T2" fmla="*/ 54 w 82"/>
                <a:gd name="T3" fmla="*/ 64 h 109"/>
                <a:gd name="T4" fmla="*/ 82 w 82"/>
                <a:gd name="T5" fmla="*/ 109 h 109"/>
                <a:gd name="T6" fmla="*/ 56 w 82"/>
                <a:gd name="T7" fmla="*/ 109 h 109"/>
                <a:gd name="T8" fmla="*/ 29 w 82"/>
                <a:gd name="T9" fmla="*/ 66 h 109"/>
                <a:gd name="T10" fmla="*/ 22 w 82"/>
                <a:gd name="T11" fmla="*/ 66 h 109"/>
                <a:gd name="T12" fmla="*/ 22 w 82"/>
                <a:gd name="T13" fmla="*/ 109 h 109"/>
                <a:gd name="T14" fmla="*/ 0 w 82"/>
                <a:gd name="T15" fmla="*/ 109 h 109"/>
                <a:gd name="T16" fmla="*/ 0 w 82"/>
                <a:gd name="T17" fmla="*/ 0 h 109"/>
                <a:gd name="T18" fmla="*/ 40 w 82"/>
                <a:gd name="T19" fmla="*/ 0 h 109"/>
                <a:gd name="T20" fmla="*/ 80 w 82"/>
                <a:gd name="T21" fmla="*/ 33 h 109"/>
                <a:gd name="T22" fmla="*/ 40 w 82"/>
                <a:gd name="T23" fmla="*/ 17 h 109"/>
                <a:gd name="T24" fmla="*/ 22 w 82"/>
                <a:gd name="T25" fmla="*/ 17 h 109"/>
                <a:gd name="T26" fmla="*/ 22 w 82"/>
                <a:gd name="T27" fmla="*/ 49 h 109"/>
                <a:gd name="T28" fmla="*/ 40 w 82"/>
                <a:gd name="T29" fmla="*/ 49 h 109"/>
                <a:gd name="T30" fmla="*/ 57 w 82"/>
                <a:gd name="T31" fmla="*/ 33 h 109"/>
                <a:gd name="T32" fmla="*/ 40 w 82"/>
                <a:gd name="T33" fmla="*/ 1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109">
                  <a:moveTo>
                    <a:pt x="80" y="33"/>
                  </a:moveTo>
                  <a:cubicBezTo>
                    <a:pt x="80" y="45"/>
                    <a:pt x="73" y="60"/>
                    <a:pt x="54" y="64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80" y="15"/>
                    <a:pt x="80" y="33"/>
                  </a:cubicBezTo>
                  <a:close/>
                  <a:moveTo>
                    <a:pt x="40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52" y="49"/>
                    <a:pt x="57" y="42"/>
                    <a:pt x="57" y="33"/>
                  </a:cubicBezTo>
                  <a:cubicBezTo>
                    <a:pt x="57" y="23"/>
                    <a:pt x="52" y="17"/>
                    <a:pt x="4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101"/>
            <p:cNvSpPr>
              <a:spLocks/>
            </p:cNvSpPr>
            <p:nvPr/>
          </p:nvSpPr>
          <p:spPr bwMode="auto">
            <a:xfrm>
              <a:off x="8421688" y="5899150"/>
              <a:ext cx="158750" cy="227013"/>
            </a:xfrm>
            <a:custGeom>
              <a:avLst/>
              <a:gdLst>
                <a:gd name="T0" fmla="*/ 79 w 79"/>
                <a:gd name="T1" fmla="*/ 80 h 113"/>
                <a:gd name="T2" fmla="*/ 40 w 79"/>
                <a:gd name="T3" fmla="*/ 113 h 113"/>
                <a:gd name="T4" fmla="*/ 0 w 79"/>
                <a:gd name="T5" fmla="*/ 80 h 113"/>
                <a:gd name="T6" fmla="*/ 23 w 79"/>
                <a:gd name="T7" fmla="*/ 80 h 113"/>
                <a:gd name="T8" fmla="*/ 40 w 79"/>
                <a:gd name="T9" fmla="*/ 95 h 113"/>
                <a:gd name="T10" fmla="*/ 56 w 79"/>
                <a:gd name="T11" fmla="*/ 81 h 113"/>
                <a:gd name="T12" fmla="*/ 0 w 79"/>
                <a:gd name="T13" fmla="*/ 33 h 113"/>
                <a:gd name="T14" fmla="*/ 38 w 79"/>
                <a:gd name="T15" fmla="*/ 0 h 113"/>
                <a:gd name="T16" fmla="*/ 77 w 79"/>
                <a:gd name="T17" fmla="*/ 32 h 113"/>
                <a:gd name="T18" fmla="*/ 53 w 79"/>
                <a:gd name="T19" fmla="*/ 32 h 113"/>
                <a:gd name="T20" fmla="*/ 38 w 79"/>
                <a:gd name="T21" fmla="*/ 18 h 113"/>
                <a:gd name="T22" fmla="*/ 23 w 79"/>
                <a:gd name="T23" fmla="*/ 32 h 113"/>
                <a:gd name="T24" fmla="*/ 79 w 79"/>
                <a:gd name="T25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13">
                  <a:moveTo>
                    <a:pt x="79" y="80"/>
                  </a:moveTo>
                  <a:cubicBezTo>
                    <a:pt x="79" y="97"/>
                    <a:pt x="64" y="113"/>
                    <a:pt x="40" y="113"/>
                  </a:cubicBezTo>
                  <a:cubicBezTo>
                    <a:pt x="16" y="113"/>
                    <a:pt x="0" y="101"/>
                    <a:pt x="0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4" y="90"/>
                    <a:pt x="29" y="95"/>
                    <a:pt x="40" y="95"/>
                  </a:cubicBezTo>
                  <a:cubicBezTo>
                    <a:pt x="50" y="95"/>
                    <a:pt x="56" y="89"/>
                    <a:pt x="56" y="81"/>
                  </a:cubicBezTo>
                  <a:cubicBezTo>
                    <a:pt x="56" y="56"/>
                    <a:pt x="0" y="73"/>
                    <a:pt x="0" y="33"/>
                  </a:cubicBezTo>
                  <a:cubicBezTo>
                    <a:pt x="0" y="13"/>
                    <a:pt x="16" y="0"/>
                    <a:pt x="38" y="0"/>
                  </a:cubicBezTo>
                  <a:cubicBezTo>
                    <a:pt x="60" y="0"/>
                    <a:pt x="76" y="10"/>
                    <a:pt x="77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23"/>
                    <a:pt x="46" y="18"/>
                    <a:pt x="38" y="18"/>
                  </a:cubicBezTo>
                  <a:cubicBezTo>
                    <a:pt x="29" y="18"/>
                    <a:pt x="23" y="22"/>
                    <a:pt x="23" y="32"/>
                  </a:cubicBezTo>
                  <a:cubicBezTo>
                    <a:pt x="23" y="57"/>
                    <a:pt x="79" y="39"/>
                    <a:pt x="7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102"/>
            <p:cNvSpPr>
              <a:spLocks noEditPoints="1"/>
            </p:cNvSpPr>
            <p:nvPr/>
          </p:nvSpPr>
          <p:spPr bwMode="auto">
            <a:xfrm>
              <a:off x="8616950" y="5832475"/>
              <a:ext cx="52388" cy="288925"/>
            </a:xfrm>
            <a:custGeom>
              <a:avLst/>
              <a:gdLst>
                <a:gd name="T0" fmla="*/ 0 w 26"/>
                <a:gd name="T1" fmla="*/ 13 h 145"/>
                <a:gd name="T2" fmla="*/ 13 w 26"/>
                <a:gd name="T3" fmla="*/ 0 h 145"/>
                <a:gd name="T4" fmla="*/ 26 w 26"/>
                <a:gd name="T5" fmla="*/ 13 h 145"/>
                <a:gd name="T6" fmla="*/ 13 w 26"/>
                <a:gd name="T7" fmla="*/ 26 h 145"/>
                <a:gd name="T8" fmla="*/ 0 w 26"/>
                <a:gd name="T9" fmla="*/ 13 h 145"/>
                <a:gd name="T10" fmla="*/ 24 w 26"/>
                <a:gd name="T11" fmla="*/ 145 h 145"/>
                <a:gd name="T12" fmla="*/ 2 w 26"/>
                <a:gd name="T13" fmla="*/ 145 h 145"/>
                <a:gd name="T14" fmla="*/ 2 w 26"/>
                <a:gd name="T15" fmla="*/ 36 h 145"/>
                <a:gd name="T16" fmla="*/ 24 w 26"/>
                <a:gd name="T17" fmla="*/ 36 h 145"/>
                <a:gd name="T18" fmla="*/ 24 w 26"/>
                <a:gd name="T1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5">
                  <a:moveTo>
                    <a:pt x="0" y="13"/>
                  </a:move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3"/>
                  </a:cubicBezTo>
                  <a:cubicBezTo>
                    <a:pt x="26" y="20"/>
                    <a:pt x="20" y="26"/>
                    <a:pt x="13" y="26"/>
                  </a:cubicBezTo>
                  <a:cubicBezTo>
                    <a:pt x="6" y="26"/>
                    <a:pt x="0" y="20"/>
                    <a:pt x="0" y="13"/>
                  </a:cubicBezTo>
                  <a:close/>
                  <a:moveTo>
                    <a:pt x="24" y="145"/>
                  </a:moveTo>
                  <a:cubicBezTo>
                    <a:pt x="2" y="145"/>
                    <a:pt x="2" y="145"/>
                    <a:pt x="2" y="14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4" y="36"/>
                    <a:pt x="24" y="36"/>
                    <a:pt x="24" y="36"/>
                  </a:cubicBezTo>
                  <a:lnTo>
                    <a:pt x="2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103"/>
            <p:cNvSpPr>
              <a:spLocks/>
            </p:cNvSpPr>
            <p:nvPr/>
          </p:nvSpPr>
          <p:spPr bwMode="auto">
            <a:xfrm>
              <a:off x="8699500" y="5903913"/>
              <a:ext cx="163513" cy="217488"/>
            </a:xfrm>
            <a:custGeom>
              <a:avLst/>
              <a:gdLst>
                <a:gd name="T0" fmla="*/ 103 w 103"/>
                <a:gd name="T1" fmla="*/ 21 h 137"/>
                <a:gd name="T2" fmla="*/ 65 w 103"/>
                <a:gd name="T3" fmla="*/ 21 h 137"/>
                <a:gd name="T4" fmla="*/ 65 w 103"/>
                <a:gd name="T5" fmla="*/ 137 h 137"/>
                <a:gd name="T6" fmla="*/ 38 w 103"/>
                <a:gd name="T7" fmla="*/ 137 h 137"/>
                <a:gd name="T8" fmla="*/ 38 w 103"/>
                <a:gd name="T9" fmla="*/ 21 h 137"/>
                <a:gd name="T10" fmla="*/ 0 w 103"/>
                <a:gd name="T11" fmla="*/ 21 h 137"/>
                <a:gd name="T12" fmla="*/ 0 w 103"/>
                <a:gd name="T13" fmla="*/ 0 h 137"/>
                <a:gd name="T14" fmla="*/ 103 w 103"/>
                <a:gd name="T15" fmla="*/ 0 h 137"/>
                <a:gd name="T16" fmla="*/ 103 w 103"/>
                <a:gd name="T17" fmla="*/ 2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37">
                  <a:moveTo>
                    <a:pt x="103" y="21"/>
                  </a:moveTo>
                  <a:lnTo>
                    <a:pt x="65" y="21"/>
                  </a:lnTo>
                  <a:lnTo>
                    <a:pt x="65" y="137"/>
                  </a:lnTo>
                  <a:lnTo>
                    <a:pt x="38" y="137"/>
                  </a:lnTo>
                  <a:lnTo>
                    <a:pt x="38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104"/>
            <p:cNvSpPr>
              <a:spLocks noEditPoints="1"/>
            </p:cNvSpPr>
            <p:nvPr/>
          </p:nvSpPr>
          <p:spPr bwMode="auto">
            <a:xfrm>
              <a:off x="8897938" y="5821363"/>
              <a:ext cx="125413" cy="300038"/>
            </a:xfrm>
            <a:custGeom>
              <a:avLst/>
              <a:gdLst>
                <a:gd name="T0" fmla="*/ 27 w 79"/>
                <a:gd name="T1" fmla="*/ 109 h 189"/>
                <a:gd name="T2" fmla="*/ 73 w 79"/>
                <a:gd name="T3" fmla="*/ 109 h 189"/>
                <a:gd name="T4" fmla="*/ 73 w 79"/>
                <a:gd name="T5" fmla="*/ 130 h 189"/>
                <a:gd name="T6" fmla="*/ 27 w 79"/>
                <a:gd name="T7" fmla="*/ 130 h 189"/>
                <a:gd name="T8" fmla="*/ 27 w 79"/>
                <a:gd name="T9" fmla="*/ 168 h 189"/>
                <a:gd name="T10" fmla="*/ 79 w 79"/>
                <a:gd name="T11" fmla="*/ 168 h 189"/>
                <a:gd name="T12" fmla="*/ 79 w 79"/>
                <a:gd name="T13" fmla="*/ 189 h 189"/>
                <a:gd name="T14" fmla="*/ 0 w 79"/>
                <a:gd name="T15" fmla="*/ 189 h 189"/>
                <a:gd name="T16" fmla="*/ 0 w 79"/>
                <a:gd name="T17" fmla="*/ 51 h 189"/>
                <a:gd name="T18" fmla="*/ 79 w 79"/>
                <a:gd name="T19" fmla="*/ 51 h 189"/>
                <a:gd name="T20" fmla="*/ 79 w 79"/>
                <a:gd name="T21" fmla="*/ 72 h 189"/>
                <a:gd name="T22" fmla="*/ 27 w 79"/>
                <a:gd name="T23" fmla="*/ 72 h 189"/>
                <a:gd name="T24" fmla="*/ 27 w 79"/>
                <a:gd name="T25" fmla="*/ 109 h 189"/>
                <a:gd name="T26" fmla="*/ 15 w 79"/>
                <a:gd name="T27" fmla="*/ 43 h 189"/>
                <a:gd name="T28" fmla="*/ 15 w 79"/>
                <a:gd name="T29" fmla="*/ 24 h 189"/>
                <a:gd name="T30" fmla="*/ 60 w 79"/>
                <a:gd name="T31" fmla="*/ 0 h 189"/>
                <a:gd name="T32" fmla="*/ 60 w 79"/>
                <a:gd name="T33" fmla="*/ 23 h 189"/>
                <a:gd name="T34" fmla="*/ 15 w 79"/>
                <a:gd name="T35" fmla="*/ 4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" h="189">
                  <a:moveTo>
                    <a:pt x="27" y="109"/>
                  </a:moveTo>
                  <a:lnTo>
                    <a:pt x="73" y="109"/>
                  </a:lnTo>
                  <a:lnTo>
                    <a:pt x="73" y="130"/>
                  </a:lnTo>
                  <a:lnTo>
                    <a:pt x="27" y="130"/>
                  </a:lnTo>
                  <a:lnTo>
                    <a:pt x="27" y="168"/>
                  </a:lnTo>
                  <a:lnTo>
                    <a:pt x="79" y="168"/>
                  </a:lnTo>
                  <a:lnTo>
                    <a:pt x="79" y="189"/>
                  </a:lnTo>
                  <a:lnTo>
                    <a:pt x="0" y="189"/>
                  </a:lnTo>
                  <a:lnTo>
                    <a:pt x="0" y="51"/>
                  </a:lnTo>
                  <a:lnTo>
                    <a:pt x="79" y="51"/>
                  </a:lnTo>
                  <a:lnTo>
                    <a:pt x="79" y="72"/>
                  </a:lnTo>
                  <a:lnTo>
                    <a:pt x="27" y="72"/>
                  </a:lnTo>
                  <a:lnTo>
                    <a:pt x="27" y="109"/>
                  </a:lnTo>
                  <a:close/>
                  <a:moveTo>
                    <a:pt x="15" y="43"/>
                  </a:moveTo>
                  <a:lnTo>
                    <a:pt x="15" y="24"/>
                  </a:lnTo>
                  <a:lnTo>
                    <a:pt x="60" y="0"/>
                  </a:lnTo>
                  <a:lnTo>
                    <a:pt x="60" y="23"/>
                  </a:lnTo>
                  <a:lnTo>
                    <a:pt x="15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105"/>
            <p:cNvSpPr>
              <a:spLocks noEditPoints="1"/>
            </p:cNvSpPr>
            <p:nvPr/>
          </p:nvSpPr>
          <p:spPr bwMode="auto">
            <a:xfrm>
              <a:off x="9163050" y="5903913"/>
              <a:ext cx="192088" cy="217488"/>
            </a:xfrm>
            <a:custGeom>
              <a:avLst/>
              <a:gdLst>
                <a:gd name="T0" fmla="*/ 96 w 96"/>
                <a:gd name="T1" fmla="*/ 55 h 109"/>
                <a:gd name="T2" fmla="*/ 37 w 96"/>
                <a:gd name="T3" fmla="*/ 109 h 109"/>
                <a:gd name="T4" fmla="*/ 0 w 96"/>
                <a:gd name="T5" fmla="*/ 109 h 109"/>
                <a:gd name="T6" fmla="*/ 0 w 96"/>
                <a:gd name="T7" fmla="*/ 0 h 109"/>
                <a:gd name="T8" fmla="*/ 37 w 96"/>
                <a:gd name="T9" fmla="*/ 0 h 109"/>
                <a:gd name="T10" fmla="*/ 96 w 96"/>
                <a:gd name="T11" fmla="*/ 55 h 109"/>
                <a:gd name="T12" fmla="*/ 74 w 96"/>
                <a:gd name="T13" fmla="*/ 55 h 109"/>
                <a:gd name="T14" fmla="*/ 37 w 96"/>
                <a:gd name="T15" fmla="*/ 17 h 109"/>
                <a:gd name="T16" fmla="*/ 22 w 96"/>
                <a:gd name="T17" fmla="*/ 17 h 109"/>
                <a:gd name="T18" fmla="*/ 22 w 96"/>
                <a:gd name="T19" fmla="*/ 93 h 109"/>
                <a:gd name="T20" fmla="*/ 37 w 96"/>
                <a:gd name="T21" fmla="*/ 93 h 109"/>
                <a:gd name="T22" fmla="*/ 74 w 96"/>
                <a:gd name="T2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09">
                  <a:moveTo>
                    <a:pt x="96" y="55"/>
                  </a:moveTo>
                  <a:cubicBezTo>
                    <a:pt x="96" y="88"/>
                    <a:pt x="72" y="109"/>
                    <a:pt x="37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72" y="0"/>
                    <a:pt x="96" y="21"/>
                    <a:pt x="96" y="55"/>
                  </a:cubicBezTo>
                  <a:close/>
                  <a:moveTo>
                    <a:pt x="74" y="55"/>
                  </a:moveTo>
                  <a:cubicBezTo>
                    <a:pt x="74" y="32"/>
                    <a:pt x="60" y="17"/>
                    <a:pt x="37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60" y="93"/>
                    <a:pt x="74" y="78"/>
                    <a:pt x="74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106"/>
            <p:cNvSpPr>
              <a:spLocks/>
            </p:cNvSpPr>
            <p:nvPr/>
          </p:nvSpPr>
          <p:spPr bwMode="auto">
            <a:xfrm>
              <a:off x="9375775" y="5865813"/>
              <a:ext cx="42863" cy="76200"/>
            </a:xfrm>
            <a:custGeom>
              <a:avLst/>
              <a:gdLst>
                <a:gd name="T0" fmla="*/ 21 w 21"/>
                <a:gd name="T1" fmla="*/ 17 h 38"/>
                <a:gd name="T2" fmla="*/ 1 w 21"/>
                <a:gd name="T3" fmla="*/ 38 h 38"/>
                <a:gd name="T4" fmla="*/ 1 w 21"/>
                <a:gd name="T5" fmla="*/ 29 h 38"/>
                <a:gd name="T6" fmla="*/ 9 w 21"/>
                <a:gd name="T7" fmla="*/ 20 h 38"/>
                <a:gd name="T8" fmla="*/ 9 w 21"/>
                <a:gd name="T9" fmla="*/ 17 h 38"/>
                <a:gd name="T10" fmla="*/ 0 w 21"/>
                <a:gd name="T11" fmla="*/ 17 h 38"/>
                <a:gd name="T12" fmla="*/ 0 w 21"/>
                <a:gd name="T13" fmla="*/ 0 h 38"/>
                <a:gd name="T14" fmla="*/ 18 w 21"/>
                <a:gd name="T15" fmla="*/ 0 h 38"/>
                <a:gd name="T16" fmla="*/ 21 w 21"/>
                <a:gd name="T17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8">
                  <a:moveTo>
                    <a:pt x="21" y="17"/>
                  </a:moveTo>
                  <a:cubicBezTo>
                    <a:pt x="21" y="30"/>
                    <a:pt x="15" y="38"/>
                    <a:pt x="1" y="3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7" y="29"/>
                    <a:pt x="9" y="26"/>
                    <a:pt x="9" y="20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6"/>
                    <a:pt x="21" y="12"/>
                    <a:pt x="2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107"/>
            <p:cNvSpPr>
              <a:spLocks noEditPoints="1"/>
            </p:cNvSpPr>
            <p:nvPr/>
          </p:nvSpPr>
          <p:spPr bwMode="auto">
            <a:xfrm>
              <a:off x="9429750" y="5881688"/>
              <a:ext cx="227013" cy="261938"/>
            </a:xfrm>
            <a:custGeom>
              <a:avLst/>
              <a:gdLst>
                <a:gd name="T0" fmla="*/ 113 w 113"/>
                <a:gd name="T1" fmla="*/ 80 h 131"/>
                <a:gd name="T2" fmla="*/ 103 w 113"/>
                <a:gd name="T3" fmla="*/ 100 h 131"/>
                <a:gd name="T4" fmla="*/ 93 w 113"/>
                <a:gd name="T5" fmla="*/ 100 h 131"/>
                <a:gd name="T6" fmla="*/ 92 w 113"/>
                <a:gd name="T7" fmla="*/ 115 h 131"/>
                <a:gd name="T8" fmla="*/ 93 w 113"/>
                <a:gd name="T9" fmla="*/ 131 h 131"/>
                <a:gd name="T10" fmla="*/ 66 w 113"/>
                <a:gd name="T11" fmla="*/ 125 h 131"/>
                <a:gd name="T12" fmla="*/ 68 w 113"/>
                <a:gd name="T13" fmla="*/ 100 h 131"/>
                <a:gd name="T14" fmla="*/ 56 w 113"/>
                <a:gd name="T15" fmla="*/ 99 h 131"/>
                <a:gd name="T16" fmla="*/ 40 w 113"/>
                <a:gd name="T17" fmla="*/ 100 h 131"/>
                <a:gd name="T18" fmla="*/ 28 w 113"/>
                <a:gd name="T19" fmla="*/ 129 h 131"/>
                <a:gd name="T20" fmla="*/ 0 w 113"/>
                <a:gd name="T21" fmla="*/ 120 h 131"/>
                <a:gd name="T22" fmla="*/ 10 w 113"/>
                <a:gd name="T23" fmla="*/ 100 h 131"/>
                <a:gd name="T24" fmla="*/ 4 w 113"/>
                <a:gd name="T25" fmla="*/ 100 h 131"/>
                <a:gd name="T26" fmla="*/ 8 w 113"/>
                <a:gd name="T27" fmla="*/ 77 h 131"/>
                <a:gd name="T28" fmla="*/ 25 w 113"/>
                <a:gd name="T29" fmla="*/ 76 h 131"/>
                <a:gd name="T30" fmla="*/ 30 w 113"/>
                <a:gd name="T31" fmla="*/ 68 h 131"/>
                <a:gd name="T32" fmla="*/ 62 w 113"/>
                <a:gd name="T33" fmla="*/ 7 h 131"/>
                <a:gd name="T34" fmla="*/ 69 w 113"/>
                <a:gd name="T35" fmla="*/ 4 h 131"/>
                <a:gd name="T36" fmla="*/ 79 w 113"/>
                <a:gd name="T37" fmla="*/ 4 h 131"/>
                <a:gd name="T38" fmla="*/ 86 w 113"/>
                <a:gd name="T39" fmla="*/ 0 h 131"/>
                <a:gd name="T40" fmla="*/ 103 w 113"/>
                <a:gd name="T41" fmla="*/ 15 h 131"/>
                <a:gd name="T42" fmla="*/ 97 w 113"/>
                <a:gd name="T43" fmla="*/ 70 h 131"/>
                <a:gd name="T44" fmla="*/ 96 w 113"/>
                <a:gd name="T45" fmla="*/ 73 h 131"/>
                <a:gd name="T46" fmla="*/ 113 w 113"/>
                <a:gd name="T47" fmla="*/ 80 h 131"/>
                <a:gd name="T48" fmla="*/ 73 w 113"/>
                <a:gd name="T49" fmla="*/ 74 h 131"/>
                <a:gd name="T50" fmla="*/ 74 w 113"/>
                <a:gd name="T51" fmla="*/ 65 h 131"/>
                <a:gd name="T52" fmla="*/ 80 w 113"/>
                <a:gd name="T53" fmla="*/ 27 h 131"/>
                <a:gd name="T54" fmla="*/ 80 w 113"/>
                <a:gd name="T55" fmla="*/ 22 h 131"/>
                <a:gd name="T56" fmla="*/ 53 w 113"/>
                <a:gd name="T57" fmla="*/ 75 h 131"/>
                <a:gd name="T58" fmla="*/ 73 w 113"/>
                <a:gd name="T59" fmla="*/ 7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3" h="131">
                  <a:moveTo>
                    <a:pt x="113" y="80"/>
                  </a:moveTo>
                  <a:cubicBezTo>
                    <a:pt x="113" y="88"/>
                    <a:pt x="110" y="99"/>
                    <a:pt x="103" y="100"/>
                  </a:cubicBezTo>
                  <a:cubicBezTo>
                    <a:pt x="100" y="100"/>
                    <a:pt x="97" y="100"/>
                    <a:pt x="93" y="100"/>
                  </a:cubicBezTo>
                  <a:cubicBezTo>
                    <a:pt x="92" y="105"/>
                    <a:pt x="92" y="110"/>
                    <a:pt x="92" y="115"/>
                  </a:cubicBezTo>
                  <a:cubicBezTo>
                    <a:pt x="92" y="124"/>
                    <a:pt x="93" y="130"/>
                    <a:pt x="93" y="131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5" y="119"/>
                    <a:pt x="66" y="110"/>
                    <a:pt x="68" y="100"/>
                  </a:cubicBezTo>
                  <a:cubicBezTo>
                    <a:pt x="64" y="100"/>
                    <a:pt x="60" y="99"/>
                    <a:pt x="56" y="99"/>
                  </a:cubicBezTo>
                  <a:cubicBezTo>
                    <a:pt x="53" y="99"/>
                    <a:pt x="47" y="100"/>
                    <a:pt x="40" y="100"/>
                  </a:cubicBezTo>
                  <a:cubicBezTo>
                    <a:pt x="35" y="110"/>
                    <a:pt x="31" y="119"/>
                    <a:pt x="28" y="12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3" y="113"/>
                    <a:pt x="6" y="107"/>
                    <a:pt x="10" y="100"/>
                  </a:cubicBezTo>
                  <a:cubicBezTo>
                    <a:pt x="7" y="100"/>
                    <a:pt x="5" y="100"/>
                    <a:pt x="4" y="100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6" y="73"/>
                    <a:pt x="28" y="71"/>
                    <a:pt x="30" y="68"/>
                  </a:cubicBezTo>
                  <a:cubicBezTo>
                    <a:pt x="54" y="31"/>
                    <a:pt x="56" y="21"/>
                    <a:pt x="62" y="7"/>
                  </a:cubicBezTo>
                  <a:cubicBezTo>
                    <a:pt x="63" y="4"/>
                    <a:pt x="65" y="4"/>
                    <a:pt x="69" y="4"/>
                  </a:cubicBezTo>
                  <a:cubicBezTo>
                    <a:pt x="72" y="4"/>
                    <a:pt x="76" y="4"/>
                    <a:pt x="79" y="4"/>
                  </a:cubicBezTo>
                  <a:cubicBezTo>
                    <a:pt x="79" y="0"/>
                    <a:pt x="81" y="0"/>
                    <a:pt x="86" y="0"/>
                  </a:cubicBezTo>
                  <a:cubicBezTo>
                    <a:pt x="100" y="0"/>
                    <a:pt x="103" y="5"/>
                    <a:pt x="103" y="15"/>
                  </a:cubicBezTo>
                  <a:cubicBezTo>
                    <a:pt x="103" y="26"/>
                    <a:pt x="99" y="57"/>
                    <a:pt x="97" y="70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111" y="73"/>
                    <a:pt x="113" y="73"/>
                    <a:pt x="113" y="80"/>
                  </a:cubicBezTo>
                  <a:close/>
                  <a:moveTo>
                    <a:pt x="73" y="74"/>
                  </a:moveTo>
                  <a:cubicBezTo>
                    <a:pt x="73" y="71"/>
                    <a:pt x="74" y="68"/>
                    <a:pt x="74" y="65"/>
                  </a:cubicBezTo>
                  <a:cubicBezTo>
                    <a:pt x="77" y="52"/>
                    <a:pt x="80" y="36"/>
                    <a:pt x="80" y="27"/>
                  </a:cubicBezTo>
                  <a:cubicBezTo>
                    <a:pt x="80" y="25"/>
                    <a:pt x="80" y="23"/>
                    <a:pt x="80" y="22"/>
                  </a:cubicBezTo>
                  <a:cubicBezTo>
                    <a:pt x="72" y="41"/>
                    <a:pt x="62" y="59"/>
                    <a:pt x="53" y="75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rgbClr val="14B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108"/>
            <p:cNvSpPr>
              <a:spLocks/>
            </p:cNvSpPr>
            <p:nvPr/>
          </p:nvSpPr>
          <p:spPr bwMode="auto">
            <a:xfrm>
              <a:off x="9682163" y="5902325"/>
              <a:ext cx="187325" cy="219075"/>
            </a:xfrm>
            <a:custGeom>
              <a:avLst/>
              <a:gdLst>
                <a:gd name="T0" fmla="*/ 91 w 118"/>
                <a:gd name="T1" fmla="*/ 138 h 138"/>
                <a:gd name="T2" fmla="*/ 28 w 118"/>
                <a:gd name="T3" fmla="*/ 42 h 138"/>
                <a:gd name="T4" fmla="*/ 28 w 118"/>
                <a:gd name="T5" fmla="*/ 138 h 138"/>
                <a:gd name="T6" fmla="*/ 0 w 118"/>
                <a:gd name="T7" fmla="*/ 138 h 138"/>
                <a:gd name="T8" fmla="*/ 0 w 118"/>
                <a:gd name="T9" fmla="*/ 0 h 138"/>
                <a:gd name="T10" fmla="*/ 28 w 118"/>
                <a:gd name="T11" fmla="*/ 0 h 138"/>
                <a:gd name="T12" fmla="*/ 91 w 118"/>
                <a:gd name="T13" fmla="*/ 95 h 138"/>
                <a:gd name="T14" fmla="*/ 91 w 118"/>
                <a:gd name="T15" fmla="*/ 0 h 138"/>
                <a:gd name="T16" fmla="*/ 118 w 118"/>
                <a:gd name="T17" fmla="*/ 0 h 138"/>
                <a:gd name="T18" fmla="*/ 118 w 118"/>
                <a:gd name="T19" fmla="*/ 138 h 138"/>
                <a:gd name="T20" fmla="*/ 91 w 118"/>
                <a:gd name="T2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38">
                  <a:moveTo>
                    <a:pt x="91" y="138"/>
                  </a:moveTo>
                  <a:lnTo>
                    <a:pt x="28" y="42"/>
                  </a:lnTo>
                  <a:lnTo>
                    <a:pt x="28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28" y="0"/>
                  </a:lnTo>
                  <a:lnTo>
                    <a:pt x="91" y="95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18" y="138"/>
                  </a:lnTo>
                  <a:lnTo>
                    <a:pt x="91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109"/>
            <p:cNvSpPr>
              <a:spLocks/>
            </p:cNvSpPr>
            <p:nvPr/>
          </p:nvSpPr>
          <p:spPr bwMode="auto">
            <a:xfrm>
              <a:off x="9906000" y="5899150"/>
              <a:ext cx="217488" cy="223838"/>
            </a:xfrm>
            <a:custGeom>
              <a:avLst/>
              <a:gdLst>
                <a:gd name="T0" fmla="*/ 56 w 109"/>
                <a:gd name="T1" fmla="*/ 0 h 112"/>
                <a:gd name="T2" fmla="*/ 107 w 109"/>
                <a:gd name="T3" fmla="*/ 35 h 112"/>
                <a:gd name="T4" fmla="*/ 81 w 109"/>
                <a:gd name="T5" fmla="*/ 35 h 112"/>
                <a:gd name="T6" fmla="*/ 56 w 109"/>
                <a:gd name="T7" fmla="*/ 20 h 112"/>
                <a:gd name="T8" fmla="*/ 22 w 109"/>
                <a:gd name="T9" fmla="*/ 56 h 112"/>
                <a:gd name="T10" fmla="*/ 56 w 109"/>
                <a:gd name="T11" fmla="*/ 92 h 112"/>
                <a:gd name="T12" fmla="*/ 85 w 109"/>
                <a:gd name="T13" fmla="*/ 68 h 112"/>
                <a:gd name="T14" fmla="*/ 49 w 109"/>
                <a:gd name="T15" fmla="*/ 68 h 112"/>
                <a:gd name="T16" fmla="*/ 49 w 109"/>
                <a:gd name="T17" fmla="*/ 51 h 112"/>
                <a:gd name="T18" fmla="*/ 109 w 109"/>
                <a:gd name="T19" fmla="*/ 51 h 112"/>
                <a:gd name="T20" fmla="*/ 109 w 109"/>
                <a:gd name="T21" fmla="*/ 68 h 112"/>
                <a:gd name="T22" fmla="*/ 56 w 109"/>
                <a:gd name="T23" fmla="*/ 112 h 112"/>
                <a:gd name="T24" fmla="*/ 0 w 109"/>
                <a:gd name="T25" fmla="*/ 56 h 112"/>
                <a:gd name="T26" fmla="*/ 56 w 109"/>
                <a:gd name="T2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12">
                  <a:moveTo>
                    <a:pt x="56" y="0"/>
                  </a:moveTo>
                  <a:cubicBezTo>
                    <a:pt x="79" y="0"/>
                    <a:pt x="99" y="12"/>
                    <a:pt x="107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76" y="25"/>
                    <a:pt x="67" y="20"/>
                    <a:pt x="56" y="20"/>
                  </a:cubicBezTo>
                  <a:cubicBezTo>
                    <a:pt x="36" y="20"/>
                    <a:pt x="22" y="34"/>
                    <a:pt x="22" y="56"/>
                  </a:cubicBezTo>
                  <a:cubicBezTo>
                    <a:pt x="22" y="78"/>
                    <a:pt x="36" y="92"/>
                    <a:pt x="56" y="92"/>
                  </a:cubicBezTo>
                  <a:cubicBezTo>
                    <a:pt x="73" y="92"/>
                    <a:pt x="83" y="82"/>
                    <a:pt x="85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6" y="90"/>
                    <a:pt x="85" y="112"/>
                    <a:pt x="56" y="112"/>
                  </a:cubicBezTo>
                  <a:cubicBezTo>
                    <a:pt x="25" y="112"/>
                    <a:pt x="0" y="89"/>
                    <a:pt x="0" y="56"/>
                  </a:cubicBezTo>
                  <a:cubicBezTo>
                    <a:pt x="0" y="23"/>
                    <a:pt x="25" y="0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110"/>
            <p:cNvSpPr>
              <a:spLocks/>
            </p:cNvSpPr>
            <p:nvPr/>
          </p:nvSpPr>
          <p:spPr bwMode="auto">
            <a:xfrm>
              <a:off x="10160000" y="5902325"/>
              <a:ext cx="125413" cy="219075"/>
            </a:xfrm>
            <a:custGeom>
              <a:avLst/>
              <a:gdLst>
                <a:gd name="T0" fmla="*/ 27 w 79"/>
                <a:gd name="T1" fmla="*/ 58 h 138"/>
                <a:gd name="T2" fmla="*/ 73 w 79"/>
                <a:gd name="T3" fmla="*/ 58 h 138"/>
                <a:gd name="T4" fmla="*/ 73 w 79"/>
                <a:gd name="T5" fmla="*/ 79 h 138"/>
                <a:gd name="T6" fmla="*/ 27 w 79"/>
                <a:gd name="T7" fmla="*/ 79 h 138"/>
                <a:gd name="T8" fmla="*/ 27 w 79"/>
                <a:gd name="T9" fmla="*/ 117 h 138"/>
                <a:gd name="T10" fmla="*/ 79 w 79"/>
                <a:gd name="T11" fmla="*/ 117 h 138"/>
                <a:gd name="T12" fmla="*/ 79 w 79"/>
                <a:gd name="T13" fmla="*/ 138 h 138"/>
                <a:gd name="T14" fmla="*/ 0 w 79"/>
                <a:gd name="T15" fmla="*/ 138 h 138"/>
                <a:gd name="T16" fmla="*/ 0 w 79"/>
                <a:gd name="T17" fmla="*/ 0 h 138"/>
                <a:gd name="T18" fmla="*/ 79 w 79"/>
                <a:gd name="T19" fmla="*/ 0 h 138"/>
                <a:gd name="T20" fmla="*/ 79 w 79"/>
                <a:gd name="T21" fmla="*/ 21 h 138"/>
                <a:gd name="T22" fmla="*/ 27 w 79"/>
                <a:gd name="T23" fmla="*/ 21 h 138"/>
                <a:gd name="T24" fmla="*/ 27 w 79"/>
                <a:gd name="T25" fmla="*/ 5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38">
                  <a:moveTo>
                    <a:pt x="27" y="58"/>
                  </a:moveTo>
                  <a:lnTo>
                    <a:pt x="73" y="58"/>
                  </a:lnTo>
                  <a:lnTo>
                    <a:pt x="73" y="79"/>
                  </a:lnTo>
                  <a:lnTo>
                    <a:pt x="27" y="79"/>
                  </a:lnTo>
                  <a:lnTo>
                    <a:pt x="27" y="117"/>
                  </a:lnTo>
                  <a:lnTo>
                    <a:pt x="79" y="117"/>
                  </a:lnTo>
                  <a:lnTo>
                    <a:pt x="79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1"/>
                  </a:lnTo>
                  <a:lnTo>
                    <a:pt x="27" y="21"/>
                  </a:lnTo>
                  <a:lnTo>
                    <a:pt x="27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111"/>
            <p:cNvSpPr>
              <a:spLocks noEditPoints="1"/>
            </p:cNvSpPr>
            <p:nvPr/>
          </p:nvSpPr>
          <p:spPr bwMode="auto">
            <a:xfrm>
              <a:off x="10331450" y="5903913"/>
              <a:ext cx="163513" cy="217488"/>
            </a:xfrm>
            <a:custGeom>
              <a:avLst/>
              <a:gdLst>
                <a:gd name="T0" fmla="*/ 80 w 82"/>
                <a:gd name="T1" fmla="*/ 33 h 109"/>
                <a:gd name="T2" fmla="*/ 54 w 82"/>
                <a:gd name="T3" fmla="*/ 64 h 109"/>
                <a:gd name="T4" fmla="*/ 82 w 82"/>
                <a:gd name="T5" fmla="*/ 109 h 109"/>
                <a:gd name="T6" fmla="*/ 55 w 82"/>
                <a:gd name="T7" fmla="*/ 109 h 109"/>
                <a:gd name="T8" fmla="*/ 29 w 82"/>
                <a:gd name="T9" fmla="*/ 66 h 109"/>
                <a:gd name="T10" fmla="*/ 22 w 82"/>
                <a:gd name="T11" fmla="*/ 66 h 109"/>
                <a:gd name="T12" fmla="*/ 22 w 82"/>
                <a:gd name="T13" fmla="*/ 109 h 109"/>
                <a:gd name="T14" fmla="*/ 0 w 82"/>
                <a:gd name="T15" fmla="*/ 109 h 109"/>
                <a:gd name="T16" fmla="*/ 0 w 82"/>
                <a:gd name="T17" fmla="*/ 0 h 109"/>
                <a:gd name="T18" fmla="*/ 40 w 82"/>
                <a:gd name="T19" fmla="*/ 0 h 109"/>
                <a:gd name="T20" fmla="*/ 80 w 82"/>
                <a:gd name="T21" fmla="*/ 33 h 109"/>
                <a:gd name="T22" fmla="*/ 40 w 82"/>
                <a:gd name="T23" fmla="*/ 17 h 109"/>
                <a:gd name="T24" fmla="*/ 22 w 82"/>
                <a:gd name="T25" fmla="*/ 17 h 109"/>
                <a:gd name="T26" fmla="*/ 22 w 82"/>
                <a:gd name="T27" fmla="*/ 49 h 109"/>
                <a:gd name="T28" fmla="*/ 40 w 82"/>
                <a:gd name="T29" fmla="*/ 49 h 109"/>
                <a:gd name="T30" fmla="*/ 57 w 82"/>
                <a:gd name="T31" fmla="*/ 33 h 109"/>
                <a:gd name="T32" fmla="*/ 40 w 82"/>
                <a:gd name="T33" fmla="*/ 1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109">
                  <a:moveTo>
                    <a:pt x="80" y="33"/>
                  </a:moveTo>
                  <a:cubicBezTo>
                    <a:pt x="80" y="45"/>
                    <a:pt x="73" y="60"/>
                    <a:pt x="54" y="64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80" y="15"/>
                    <a:pt x="80" y="33"/>
                  </a:cubicBezTo>
                  <a:close/>
                  <a:moveTo>
                    <a:pt x="40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51" y="49"/>
                    <a:pt x="57" y="42"/>
                    <a:pt x="57" y="33"/>
                  </a:cubicBezTo>
                  <a:cubicBezTo>
                    <a:pt x="57" y="23"/>
                    <a:pt x="51" y="17"/>
                    <a:pt x="4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112"/>
            <p:cNvSpPr>
              <a:spLocks/>
            </p:cNvSpPr>
            <p:nvPr/>
          </p:nvSpPr>
          <p:spPr bwMode="auto">
            <a:xfrm>
              <a:off x="10528300" y="5899150"/>
              <a:ext cx="160338" cy="227013"/>
            </a:xfrm>
            <a:custGeom>
              <a:avLst/>
              <a:gdLst>
                <a:gd name="T0" fmla="*/ 80 w 80"/>
                <a:gd name="T1" fmla="*/ 80 h 113"/>
                <a:gd name="T2" fmla="*/ 40 w 80"/>
                <a:gd name="T3" fmla="*/ 113 h 113"/>
                <a:gd name="T4" fmla="*/ 0 w 80"/>
                <a:gd name="T5" fmla="*/ 80 h 113"/>
                <a:gd name="T6" fmla="*/ 24 w 80"/>
                <a:gd name="T7" fmla="*/ 80 h 113"/>
                <a:gd name="T8" fmla="*/ 40 w 80"/>
                <a:gd name="T9" fmla="*/ 95 h 113"/>
                <a:gd name="T10" fmla="*/ 57 w 80"/>
                <a:gd name="T11" fmla="*/ 81 h 113"/>
                <a:gd name="T12" fmla="*/ 0 w 80"/>
                <a:gd name="T13" fmla="*/ 33 h 113"/>
                <a:gd name="T14" fmla="*/ 39 w 80"/>
                <a:gd name="T15" fmla="*/ 0 h 113"/>
                <a:gd name="T16" fmla="*/ 78 w 80"/>
                <a:gd name="T17" fmla="*/ 32 h 113"/>
                <a:gd name="T18" fmla="*/ 54 w 80"/>
                <a:gd name="T19" fmla="*/ 32 h 113"/>
                <a:gd name="T20" fmla="*/ 38 w 80"/>
                <a:gd name="T21" fmla="*/ 18 h 113"/>
                <a:gd name="T22" fmla="*/ 23 w 80"/>
                <a:gd name="T23" fmla="*/ 32 h 113"/>
                <a:gd name="T24" fmla="*/ 80 w 80"/>
                <a:gd name="T25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113">
                  <a:moveTo>
                    <a:pt x="80" y="80"/>
                  </a:moveTo>
                  <a:cubicBezTo>
                    <a:pt x="80" y="97"/>
                    <a:pt x="65" y="113"/>
                    <a:pt x="40" y="113"/>
                  </a:cubicBezTo>
                  <a:cubicBezTo>
                    <a:pt x="17" y="113"/>
                    <a:pt x="0" y="101"/>
                    <a:pt x="0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90"/>
                    <a:pt x="30" y="95"/>
                    <a:pt x="40" y="95"/>
                  </a:cubicBezTo>
                  <a:cubicBezTo>
                    <a:pt x="51" y="95"/>
                    <a:pt x="57" y="89"/>
                    <a:pt x="57" y="81"/>
                  </a:cubicBezTo>
                  <a:cubicBezTo>
                    <a:pt x="57" y="56"/>
                    <a:pt x="0" y="73"/>
                    <a:pt x="0" y="33"/>
                  </a:cubicBezTo>
                  <a:cubicBezTo>
                    <a:pt x="0" y="13"/>
                    <a:pt x="17" y="0"/>
                    <a:pt x="39" y="0"/>
                  </a:cubicBezTo>
                  <a:cubicBezTo>
                    <a:pt x="61" y="0"/>
                    <a:pt x="77" y="10"/>
                    <a:pt x="78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3" y="23"/>
                    <a:pt x="47" y="18"/>
                    <a:pt x="38" y="18"/>
                  </a:cubicBezTo>
                  <a:cubicBezTo>
                    <a:pt x="30" y="18"/>
                    <a:pt x="23" y="22"/>
                    <a:pt x="23" y="32"/>
                  </a:cubicBezTo>
                  <a:cubicBezTo>
                    <a:pt x="23" y="57"/>
                    <a:pt x="80" y="39"/>
                    <a:pt x="8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1060707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" name="Rectangle 419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2FC6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421" name="Rectangle 420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grpSp>
        <p:nvGrpSpPr>
          <p:cNvPr id="373" name="Groupe 372">
            <a:extLst>
              <a:ext uri="{FF2B5EF4-FFF2-40B4-BE49-F238E27FC236}">
                <a16:creationId xmlns:a16="http://schemas.microsoft.com/office/drawing/2014/main" id="{947EEBB8-F6BC-4525-BE53-3C2E30F9967C}"/>
              </a:ext>
            </a:extLst>
          </p:cNvPr>
          <p:cNvGrpSpPr/>
          <p:nvPr/>
        </p:nvGrpSpPr>
        <p:grpSpPr>
          <a:xfrm>
            <a:off x="6653100" y="1422710"/>
            <a:ext cx="2157575" cy="614447"/>
            <a:chOff x="6523674" y="1953419"/>
            <a:chExt cx="1220787" cy="347663"/>
          </a:xfrm>
        </p:grpSpPr>
        <p:sp>
          <p:nvSpPr>
            <p:cNvPr id="192" name="Freeform 31">
              <a:extLst>
                <a:ext uri="{FF2B5EF4-FFF2-40B4-BE49-F238E27FC236}">
                  <a16:creationId xmlns:a16="http://schemas.microsoft.com/office/drawing/2014/main" id="{A848ADF0-744C-48C4-A953-BC466A4D2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4261" y="2077244"/>
              <a:ext cx="7938" cy="47625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2 h 99"/>
                <a:gd name="T16" fmla="*/ 14 w 14"/>
                <a:gd name="T17" fmla="*/ 22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2"/>
                  </a:lnTo>
                  <a:lnTo>
                    <a:pt x="14" y="22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35">
              <a:extLst>
                <a:ext uri="{FF2B5EF4-FFF2-40B4-BE49-F238E27FC236}">
                  <a16:creationId xmlns:a16="http://schemas.microsoft.com/office/drawing/2014/main" id="{A1DB693F-A47C-40C4-8017-B53F46405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9761" y="1978819"/>
              <a:ext cx="68263" cy="65088"/>
            </a:xfrm>
            <a:custGeom>
              <a:avLst/>
              <a:gdLst>
                <a:gd name="T0" fmla="*/ 139 w 139"/>
                <a:gd name="T1" fmla="*/ 135 h 135"/>
                <a:gd name="T2" fmla="*/ 112 w 139"/>
                <a:gd name="T3" fmla="*/ 135 h 135"/>
                <a:gd name="T4" fmla="*/ 112 w 139"/>
                <a:gd name="T5" fmla="*/ 107 h 135"/>
                <a:gd name="T6" fmla="*/ 27 w 139"/>
                <a:gd name="T7" fmla="*/ 107 h 135"/>
                <a:gd name="T8" fmla="*/ 27 w 139"/>
                <a:gd name="T9" fmla="*/ 135 h 135"/>
                <a:gd name="T10" fmla="*/ 0 w 139"/>
                <a:gd name="T11" fmla="*/ 135 h 135"/>
                <a:gd name="T12" fmla="*/ 0 w 139"/>
                <a:gd name="T13" fmla="*/ 107 h 135"/>
                <a:gd name="T14" fmla="*/ 11 w 139"/>
                <a:gd name="T15" fmla="*/ 107 h 135"/>
                <a:gd name="T16" fmla="*/ 11 w 139"/>
                <a:gd name="T17" fmla="*/ 80 h 135"/>
                <a:gd name="T18" fmla="*/ 22 w 139"/>
                <a:gd name="T19" fmla="*/ 80 h 135"/>
                <a:gd name="T20" fmla="*/ 22 w 139"/>
                <a:gd name="T21" fmla="*/ 54 h 135"/>
                <a:gd name="T22" fmla="*/ 34 w 139"/>
                <a:gd name="T23" fmla="*/ 54 h 135"/>
                <a:gd name="T24" fmla="*/ 34 w 139"/>
                <a:gd name="T25" fmla="*/ 26 h 135"/>
                <a:gd name="T26" fmla="*/ 41 w 139"/>
                <a:gd name="T27" fmla="*/ 26 h 135"/>
                <a:gd name="T28" fmla="*/ 41 w 139"/>
                <a:gd name="T29" fmla="*/ 0 h 135"/>
                <a:gd name="T30" fmla="*/ 95 w 139"/>
                <a:gd name="T31" fmla="*/ 0 h 135"/>
                <a:gd name="T32" fmla="*/ 95 w 139"/>
                <a:gd name="T33" fmla="*/ 27 h 135"/>
                <a:gd name="T34" fmla="*/ 102 w 139"/>
                <a:gd name="T35" fmla="*/ 27 h 135"/>
                <a:gd name="T36" fmla="*/ 102 w 139"/>
                <a:gd name="T37" fmla="*/ 55 h 135"/>
                <a:gd name="T38" fmla="*/ 114 w 139"/>
                <a:gd name="T39" fmla="*/ 55 h 135"/>
                <a:gd name="T40" fmla="*/ 114 w 139"/>
                <a:gd name="T41" fmla="*/ 82 h 135"/>
                <a:gd name="T42" fmla="*/ 125 w 139"/>
                <a:gd name="T43" fmla="*/ 82 h 135"/>
                <a:gd name="T44" fmla="*/ 125 w 139"/>
                <a:gd name="T45" fmla="*/ 110 h 135"/>
                <a:gd name="T46" fmla="*/ 136 w 139"/>
                <a:gd name="T47" fmla="*/ 110 h 135"/>
                <a:gd name="T48" fmla="*/ 136 w 139"/>
                <a:gd name="T49" fmla="*/ 135 h 135"/>
                <a:gd name="T50" fmla="*/ 139 w 139"/>
                <a:gd name="T51" fmla="*/ 135 h 135"/>
                <a:gd name="T52" fmla="*/ 89 w 139"/>
                <a:gd name="T53" fmla="*/ 54 h 135"/>
                <a:gd name="T54" fmla="*/ 77 w 139"/>
                <a:gd name="T55" fmla="*/ 54 h 135"/>
                <a:gd name="T56" fmla="*/ 77 w 139"/>
                <a:gd name="T57" fmla="*/ 26 h 135"/>
                <a:gd name="T58" fmla="*/ 61 w 139"/>
                <a:gd name="T59" fmla="*/ 26 h 135"/>
                <a:gd name="T60" fmla="*/ 61 w 139"/>
                <a:gd name="T61" fmla="*/ 54 h 135"/>
                <a:gd name="T62" fmla="*/ 50 w 139"/>
                <a:gd name="T63" fmla="*/ 54 h 135"/>
                <a:gd name="T64" fmla="*/ 50 w 139"/>
                <a:gd name="T65" fmla="*/ 81 h 135"/>
                <a:gd name="T66" fmla="*/ 89 w 139"/>
                <a:gd name="T67" fmla="*/ 81 h 135"/>
                <a:gd name="T68" fmla="*/ 89 w 139"/>
                <a:gd name="T69" fmla="*/ 5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5">
                  <a:moveTo>
                    <a:pt x="139" y="135"/>
                  </a:moveTo>
                  <a:lnTo>
                    <a:pt x="112" y="135"/>
                  </a:lnTo>
                  <a:lnTo>
                    <a:pt x="112" y="107"/>
                  </a:lnTo>
                  <a:lnTo>
                    <a:pt x="27" y="107"/>
                  </a:lnTo>
                  <a:lnTo>
                    <a:pt x="27" y="135"/>
                  </a:lnTo>
                  <a:lnTo>
                    <a:pt x="0" y="135"/>
                  </a:lnTo>
                  <a:lnTo>
                    <a:pt x="0" y="107"/>
                  </a:lnTo>
                  <a:lnTo>
                    <a:pt x="11" y="107"/>
                  </a:lnTo>
                  <a:lnTo>
                    <a:pt x="11" y="80"/>
                  </a:lnTo>
                  <a:lnTo>
                    <a:pt x="22" y="80"/>
                  </a:lnTo>
                  <a:lnTo>
                    <a:pt x="22" y="54"/>
                  </a:lnTo>
                  <a:lnTo>
                    <a:pt x="34" y="54"/>
                  </a:lnTo>
                  <a:lnTo>
                    <a:pt x="34" y="26"/>
                  </a:lnTo>
                  <a:lnTo>
                    <a:pt x="41" y="26"/>
                  </a:lnTo>
                  <a:lnTo>
                    <a:pt x="41" y="0"/>
                  </a:lnTo>
                  <a:lnTo>
                    <a:pt x="95" y="0"/>
                  </a:lnTo>
                  <a:lnTo>
                    <a:pt x="95" y="27"/>
                  </a:lnTo>
                  <a:lnTo>
                    <a:pt x="102" y="27"/>
                  </a:lnTo>
                  <a:lnTo>
                    <a:pt x="102" y="55"/>
                  </a:lnTo>
                  <a:lnTo>
                    <a:pt x="114" y="55"/>
                  </a:lnTo>
                  <a:lnTo>
                    <a:pt x="114" y="82"/>
                  </a:lnTo>
                  <a:lnTo>
                    <a:pt x="125" y="82"/>
                  </a:lnTo>
                  <a:lnTo>
                    <a:pt x="125" y="110"/>
                  </a:lnTo>
                  <a:lnTo>
                    <a:pt x="136" y="110"/>
                  </a:lnTo>
                  <a:lnTo>
                    <a:pt x="136" y="135"/>
                  </a:lnTo>
                  <a:lnTo>
                    <a:pt x="139" y="135"/>
                  </a:lnTo>
                  <a:close/>
                  <a:moveTo>
                    <a:pt x="89" y="54"/>
                  </a:moveTo>
                  <a:lnTo>
                    <a:pt x="77" y="54"/>
                  </a:lnTo>
                  <a:lnTo>
                    <a:pt x="77" y="26"/>
                  </a:lnTo>
                  <a:lnTo>
                    <a:pt x="61" y="26"/>
                  </a:lnTo>
                  <a:lnTo>
                    <a:pt x="61" y="54"/>
                  </a:lnTo>
                  <a:lnTo>
                    <a:pt x="50" y="54"/>
                  </a:lnTo>
                  <a:lnTo>
                    <a:pt x="50" y="81"/>
                  </a:lnTo>
                  <a:lnTo>
                    <a:pt x="89" y="81"/>
                  </a:lnTo>
                  <a:lnTo>
                    <a:pt x="89" y="5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36">
              <a:extLst>
                <a:ext uri="{FF2B5EF4-FFF2-40B4-BE49-F238E27FC236}">
                  <a16:creationId xmlns:a16="http://schemas.microsoft.com/office/drawing/2014/main" id="{4006FE93-EDC6-4572-8877-828625B1C1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7549" y="1978819"/>
              <a:ext cx="52388" cy="66675"/>
            </a:xfrm>
            <a:custGeom>
              <a:avLst/>
              <a:gdLst>
                <a:gd name="T0" fmla="*/ 4 w 105"/>
                <a:gd name="T1" fmla="*/ 87 h 137"/>
                <a:gd name="T2" fmla="*/ 51 w 105"/>
                <a:gd name="T3" fmla="*/ 131 h 137"/>
                <a:gd name="T4" fmla="*/ 99 w 105"/>
                <a:gd name="T5" fmla="*/ 87 h 137"/>
                <a:gd name="T6" fmla="*/ 99 w 105"/>
                <a:gd name="T7" fmla="*/ 0 h 137"/>
                <a:gd name="T8" fmla="*/ 105 w 105"/>
                <a:gd name="T9" fmla="*/ 0 h 137"/>
                <a:gd name="T10" fmla="*/ 105 w 105"/>
                <a:gd name="T11" fmla="*/ 87 h 137"/>
                <a:gd name="T12" fmla="*/ 52 w 105"/>
                <a:gd name="T13" fmla="*/ 137 h 137"/>
                <a:gd name="T14" fmla="*/ 0 w 105"/>
                <a:gd name="T15" fmla="*/ 87 h 137"/>
                <a:gd name="T16" fmla="*/ 0 w 105"/>
                <a:gd name="T17" fmla="*/ 0 h 137"/>
                <a:gd name="T18" fmla="*/ 6 w 105"/>
                <a:gd name="T19" fmla="*/ 0 h 137"/>
                <a:gd name="T20" fmla="*/ 6 w 105"/>
                <a:gd name="T21" fmla="*/ 87 h 137"/>
                <a:gd name="T22" fmla="*/ 4 w 105"/>
                <a:gd name="T23" fmla="*/ 87 h 137"/>
                <a:gd name="T24" fmla="*/ 29 w 105"/>
                <a:gd name="T25" fmla="*/ 87 h 137"/>
                <a:gd name="T26" fmla="*/ 51 w 105"/>
                <a:gd name="T27" fmla="*/ 109 h 137"/>
                <a:gd name="T28" fmla="*/ 74 w 105"/>
                <a:gd name="T29" fmla="*/ 87 h 137"/>
                <a:gd name="T30" fmla="*/ 74 w 105"/>
                <a:gd name="T31" fmla="*/ 0 h 137"/>
                <a:gd name="T32" fmla="*/ 80 w 105"/>
                <a:gd name="T33" fmla="*/ 0 h 137"/>
                <a:gd name="T34" fmla="*/ 80 w 105"/>
                <a:gd name="T35" fmla="*/ 87 h 137"/>
                <a:gd name="T36" fmla="*/ 52 w 105"/>
                <a:gd name="T37" fmla="*/ 114 h 137"/>
                <a:gd name="T38" fmla="*/ 25 w 105"/>
                <a:gd name="T39" fmla="*/ 87 h 137"/>
                <a:gd name="T40" fmla="*/ 25 w 105"/>
                <a:gd name="T41" fmla="*/ 0 h 137"/>
                <a:gd name="T42" fmla="*/ 31 w 105"/>
                <a:gd name="T43" fmla="*/ 0 h 137"/>
                <a:gd name="T44" fmla="*/ 31 w 105"/>
                <a:gd name="T45" fmla="*/ 87 h 137"/>
                <a:gd name="T46" fmla="*/ 29 w 105"/>
                <a:gd name="T47" fmla="*/ 8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37">
                  <a:moveTo>
                    <a:pt x="4" y="87"/>
                  </a:moveTo>
                  <a:cubicBezTo>
                    <a:pt x="4" y="120"/>
                    <a:pt x="30" y="131"/>
                    <a:pt x="51" y="131"/>
                  </a:cubicBezTo>
                  <a:cubicBezTo>
                    <a:pt x="72" y="131"/>
                    <a:pt x="99" y="120"/>
                    <a:pt x="99" y="87"/>
                  </a:cubicBezTo>
                  <a:lnTo>
                    <a:pt x="99" y="0"/>
                  </a:lnTo>
                  <a:lnTo>
                    <a:pt x="105" y="0"/>
                  </a:lnTo>
                  <a:lnTo>
                    <a:pt x="105" y="87"/>
                  </a:lnTo>
                  <a:cubicBezTo>
                    <a:pt x="105" y="127"/>
                    <a:pt x="74" y="137"/>
                    <a:pt x="52" y="137"/>
                  </a:cubicBezTo>
                  <a:cubicBezTo>
                    <a:pt x="31" y="137"/>
                    <a:pt x="0" y="127"/>
                    <a:pt x="0" y="87"/>
                  </a:cubicBezTo>
                  <a:lnTo>
                    <a:pt x="0" y="0"/>
                  </a:lnTo>
                  <a:lnTo>
                    <a:pt x="6" y="0"/>
                  </a:lnTo>
                  <a:lnTo>
                    <a:pt x="6" y="87"/>
                  </a:lnTo>
                  <a:lnTo>
                    <a:pt x="4" y="87"/>
                  </a:lnTo>
                  <a:close/>
                  <a:moveTo>
                    <a:pt x="29" y="87"/>
                  </a:moveTo>
                  <a:cubicBezTo>
                    <a:pt x="29" y="105"/>
                    <a:pt x="41" y="109"/>
                    <a:pt x="51" y="109"/>
                  </a:cubicBezTo>
                  <a:cubicBezTo>
                    <a:pt x="60" y="109"/>
                    <a:pt x="74" y="105"/>
                    <a:pt x="74" y="87"/>
                  </a:cubicBezTo>
                  <a:lnTo>
                    <a:pt x="74" y="0"/>
                  </a:lnTo>
                  <a:lnTo>
                    <a:pt x="80" y="0"/>
                  </a:lnTo>
                  <a:lnTo>
                    <a:pt x="80" y="87"/>
                  </a:lnTo>
                  <a:cubicBezTo>
                    <a:pt x="80" y="110"/>
                    <a:pt x="62" y="114"/>
                    <a:pt x="52" y="114"/>
                  </a:cubicBezTo>
                  <a:cubicBezTo>
                    <a:pt x="41" y="114"/>
                    <a:pt x="25" y="109"/>
                    <a:pt x="25" y="87"/>
                  </a:cubicBezTo>
                  <a:lnTo>
                    <a:pt x="25" y="0"/>
                  </a:lnTo>
                  <a:lnTo>
                    <a:pt x="31" y="0"/>
                  </a:lnTo>
                  <a:lnTo>
                    <a:pt x="31" y="87"/>
                  </a:lnTo>
                  <a:lnTo>
                    <a:pt x="29" y="87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37">
              <a:extLst>
                <a:ext uri="{FF2B5EF4-FFF2-40B4-BE49-F238E27FC236}">
                  <a16:creationId xmlns:a16="http://schemas.microsoft.com/office/drawing/2014/main" id="{BE0AC8BB-8EB7-4856-B4D8-BFCCAB4886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636" y="1978819"/>
              <a:ext cx="57150" cy="65088"/>
            </a:xfrm>
            <a:custGeom>
              <a:avLst/>
              <a:gdLst>
                <a:gd name="T0" fmla="*/ 117 w 117"/>
                <a:gd name="T1" fmla="*/ 68 h 134"/>
                <a:gd name="T2" fmla="*/ 45 w 117"/>
                <a:gd name="T3" fmla="*/ 134 h 134"/>
                <a:gd name="T4" fmla="*/ 0 w 117"/>
                <a:gd name="T5" fmla="*/ 134 h 134"/>
                <a:gd name="T6" fmla="*/ 0 w 117"/>
                <a:gd name="T7" fmla="*/ 0 h 134"/>
                <a:gd name="T8" fmla="*/ 45 w 117"/>
                <a:gd name="T9" fmla="*/ 0 h 134"/>
                <a:gd name="T10" fmla="*/ 117 w 117"/>
                <a:gd name="T11" fmla="*/ 68 h 134"/>
                <a:gd name="T12" fmla="*/ 90 w 117"/>
                <a:gd name="T13" fmla="*/ 68 h 134"/>
                <a:gd name="T14" fmla="*/ 45 w 117"/>
                <a:gd name="T15" fmla="*/ 21 h 134"/>
                <a:gd name="T16" fmla="*/ 27 w 117"/>
                <a:gd name="T17" fmla="*/ 21 h 134"/>
                <a:gd name="T18" fmla="*/ 27 w 117"/>
                <a:gd name="T19" fmla="*/ 114 h 134"/>
                <a:gd name="T20" fmla="*/ 45 w 117"/>
                <a:gd name="T21" fmla="*/ 114 h 134"/>
                <a:gd name="T22" fmla="*/ 90 w 117"/>
                <a:gd name="T23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34">
                  <a:moveTo>
                    <a:pt x="117" y="68"/>
                  </a:moveTo>
                  <a:cubicBezTo>
                    <a:pt x="117" y="108"/>
                    <a:pt x="88" y="134"/>
                    <a:pt x="45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5" y="0"/>
                  </a:lnTo>
                  <a:cubicBezTo>
                    <a:pt x="88" y="0"/>
                    <a:pt x="117" y="26"/>
                    <a:pt x="117" y="68"/>
                  </a:cubicBezTo>
                  <a:close/>
                  <a:moveTo>
                    <a:pt x="90" y="68"/>
                  </a:moveTo>
                  <a:cubicBezTo>
                    <a:pt x="90" y="39"/>
                    <a:pt x="74" y="21"/>
                    <a:pt x="45" y="21"/>
                  </a:cubicBezTo>
                  <a:lnTo>
                    <a:pt x="27" y="21"/>
                  </a:lnTo>
                  <a:lnTo>
                    <a:pt x="27" y="114"/>
                  </a:lnTo>
                  <a:lnTo>
                    <a:pt x="45" y="114"/>
                  </a:lnTo>
                  <a:cubicBezTo>
                    <a:pt x="74" y="114"/>
                    <a:pt x="90" y="95"/>
                    <a:pt x="90" y="68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38">
              <a:extLst>
                <a:ext uri="{FF2B5EF4-FFF2-40B4-BE49-F238E27FC236}">
                  <a16:creationId xmlns:a16="http://schemas.microsoft.com/office/drawing/2014/main" id="{F69FBE54-29ED-4D3B-8776-DA2808D55E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6136" y="1975644"/>
              <a:ext cx="69850" cy="68263"/>
            </a:xfrm>
            <a:custGeom>
              <a:avLst/>
              <a:gdLst>
                <a:gd name="T0" fmla="*/ 125 w 143"/>
                <a:gd name="T1" fmla="*/ 116 h 140"/>
                <a:gd name="T2" fmla="*/ 137 w 143"/>
                <a:gd name="T3" fmla="*/ 111 h 140"/>
                <a:gd name="T4" fmla="*/ 143 w 143"/>
                <a:gd name="T5" fmla="*/ 133 h 140"/>
                <a:gd name="T6" fmla="*/ 119 w 143"/>
                <a:gd name="T7" fmla="*/ 140 h 140"/>
                <a:gd name="T8" fmla="*/ 92 w 143"/>
                <a:gd name="T9" fmla="*/ 109 h 140"/>
                <a:gd name="T10" fmla="*/ 92 w 143"/>
                <a:gd name="T11" fmla="*/ 98 h 140"/>
                <a:gd name="T12" fmla="*/ 33 w 143"/>
                <a:gd name="T13" fmla="*/ 139 h 140"/>
                <a:gd name="T14" fmla="*/ 0 w 143"/>
                <a:gd name="T15" fmla="*/ 108 h 140"/>
                <a:gd name="T16" fmla="*/ 89 w 143"/>
                <a:gd name="T17" fmla="*/ 49 h 140"/>
                <a:gd name="T18" fmla="*/ 63 w 143"/>
                <a:gd name="T19" fmla="*/ 21 h 140"/>
                <a:gd name="T20" fmla="*/ 29 w 143"/>
                <a:gd name="T21" fmla="*/ 50 h 140"/>
                <a:gd name="T22" fmla="*/ 5 w 143"/>
                <a:gd name="T23" fmla="*/ 38 h 140"/>
                <a:gd name="T24" fmla="*/ 62 w 143"/>
                <a:gd name="T25" fmla="*/ 0 h 140"/>
                <a:gd name="T26" fmla="*/ 114 w 143"/>
                <a:gd name="T27" fmla="*/ 49 h 140"/>
                <a:gd name="T28" fmla="*/ 114 w 143"/>
                <a:gd name="T29" fmla="*/ 104 h 140"/>
                <a:gd name="T30" fmla="*/ 125 w 143"/>
                <a:gd name="T31" fmla="*/ 116 h 140"/>
                <a:gd name="T32" fmla="*/ 44 w 143"/>
                <a:gd name="T33" fmla="*/ 120 h 140"/>
                <a:gd name="T34" fmla="*/ 90 w 143"/>
                <a:gd name="T35" fmla="*/ 74 h 140"/>
                <a:gd name="T36" fmla="*/ 90 w 143"/>
                <a:gd name="T37" fmla="*/ 65 h 140"/>
                <a:gd name="T38" fmla="*/ 30 w 143"/>
                <a:gd name="T39" fmla="*/ 104 h 140"/>
                <a:gd name="T40" fmla="*/ 44 w 143"/>
                <a:gd name="T41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40">
                  <a:moveTo>
                    <a:pt x="125" y="116"/>
                  </a:moveTo>
                  <a:cubicBezTo>
                    <a:pt x="132" y="116"/>
                    <a:pt x="137" y="111"/>
                    <a:pt x="137" y="111"/>
                  </a:cubicBezTo>
                  <a:lnTo>
                    <a:pt x="143" y="133"/>
                  </a:lnTo>
                  <a:cubicBezTo>
                    <a:pt x="143" y="133"/>
                    <a:pt x="134" y="140"/>
                    <a:pt x="119" y="140"/>
                  </a:cubicBezTo>
                  <a:cubicBezTo>
                    <a:pt x="104" y="140"/>
                    <a:pt x="92" y="129"/>
                    <a:pt x="92" y="109"/>
                  </a:cubicBezTo>
                  <a:lnTo>
                    <a:pt x="92" y="98"/>
                  </a:lnTo>
                  <a:cubicBezTo>
                    <a:pt x="90" y="100"/>
                    <a:pt x="73" y="139"/>
                    <a:pt x="33" y="139"/>
                  </a:cubicBezTo>
                  <a:cubicBezTo>
                    <a:pt x="12" y="139"/>
                    <a:pt x="0" y="126"/>
                    <a:pt x="0" y="108"/>
                  </a:cubicBezTo>
                  <a:cubicBezTo>
                    <a:pt x="0" y="81"/>
                    <a:pt x="22" y="60"/>
                    <a:pt x="89" y="49"/>
                  </a:cubicBezTo>
                  <a:cubicBezTo>
                    <a:pt x="89" y="28"/>
                    <a:pt x="82" y="21"/>
                    <a:pt x="63" y="21"/>
                  </a:cubicBezTo>
                  <a:cubicBezTo>
                    <a:pt x="37" y="21"/>
                    <a:pt x="32" y="39"/>
                    <a:pt x="29" y="50"/>
                  </a:cubicBezTo>
                  <a:lnTo>
                    <a:pt x="5" y="38"/>
                  </a:lnTo>
                  <a:cubicBezTo>
                    <a:pt x="5" y="38"/>
                    <a:pt x="17" y="0"/>
                    <a:pt x="62" y="0"/>
                  </a:cubicBezTo>
                  <a:cubicBezTo>
                    <a:pt x="102" y="0"/>
                    <a:pt x="114" y="21"/>
                    <a:pt x="114" y="49"/>
                  </a:cubicBezTo>
                  <a:lnTo>
                    <a:pt x="114" y="104"/>
                  </a:lnTo>
                  <a:cubicBezTo>
                    <a:pt x="115" y="113"/>
                    <a:pt x="118" y="116"/>
                    <a:pt x="125" y="116"/>
                  </a:cubicBezTo>
                  <a:close/>
                  <a:moveTo>
                    <a:pt x="44" y="120"/>
                  </a:moveTo>
                  <a:cubicBezTo>
                    <a:pt x="73" y="120"/>
                    <a:pt x="90" y="80"/>
                    <a:pt x="90" y="74"/>
                  </a:cubicBezTo>
                  <a:lnTo>
                    <a:pt x="90" y="65"/>
                  </a:lnTo>
                  <a:cubicBezTo>
                    <a:pt x="43" y="73"/>
                    <a:pt x="30" y="91"/>
                    <a:pt x="30" y="104"/>
                  </a:cubicBezTo>
                  <a:cubicBezTo>
                    <a:pt x="29" y="115"/>
                    <a:pt x="35" y="120"/>
                    <a:pt x="44" y="120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39">
              <a:extLst>
                <a:ext uri="{FF2B5EF4-FFF2-40B4-BE49-F238E27FC236}">
                  <a16:creationId xmlns:a16="http://schemas.microsoft.com/office/drawing/2014/main" id="{81F193E8-F77D-4546-A1A8-B2A95717D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924" y="1977231"/>
              <a:ext cx="46038" cy="66675"/>
            </a:xfrm>
            <a:custGeom>
              <a:avLst/>
              <a:gdLst>
                <a:gd name="T0" fmla="*/ 96 w 96"/>
                <a:gd name="T1" fmla="*/ 97 h 137"/>
                <a:gd name="T2" fmla="*/ 48 w 96"/>
                <a:gd name="T3" fmla="*/ 137 h 137"/>
                <a:gd name="T4" fmla="*/ 0 w 96"/>
                <a:gd name="T5" fmla="*/ 98 h 137"/>
                <a:gd name="T6" fmla="*/ 28 w 96"/>
                <a:gd name="T7" fmla="*/ 98 h 137"/>
                <a:gd name="T8" fmla="*/ 48 w 96"/>
                <a:gd name="T9" fmla="*/ 116 h 137"/>
                <a:gd name="T10" fmla="*/ 68 w 96"/>
                <a:gd name="T11" fmla="*/ 98 h 137"/>
                <a:gd name="T12" fmla="*/ 0 w 96"/>
                <a:gd name="T13" fmla="*/ 40 h 137"/>
                <a:gd name="T14" fmla="*/ 47 w 96"/>
                <a:gd name="T15" fmla="*/ 0 h 137"/>
                <a:gd name="T16" fmla="*/ 95 w 96"/>
                <a:gd name="T17" fmla="*/ 38 h 137"/>
                <a:gd name="T18" fmla="*/ 65 w 96"/>
                <a:gd name="T19" fmla="*/ 38 h 137"/>
                <a:gd name="T20" fmla="*/ 46 w 96"/>
                <a:gd name="T21" fmla="*/ 22 h 137"/>
                <a:gd name="T22" fmla="*/ 27 w 96"/>
                <a:gd name="T23" fmla="*/ 38 h 137"/>
                <a:gd name="T24" fmla="*/ 96 w 96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7">
                  <a:moveTo>
                    <a:pt x="96" y="97"/>
                  </a:moveTo>
                  <a:cubicBezTo>
                    <a:pt x="96" y="118"/>
                    <a:pt x="78" y="137"/>
                    <a:pt x="48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8" y="98"/>
                  </a:lnTo>
                  <a:cubicBezTo>
                    <a:pt x="30" y="110"/>
                    <a:pt x="36" y="116"/>
                    <a:pt x="48" y="116"/>
                  </a:cubicBezTo>
                  <a:cubicBezTo>
                    <a:pt x="61" y="116"/>
                    <a:pt x="68" y="108"/>
                    <a:pt x="68" y="98"/>
                  </a:cubicBezTo>
                  <a:cubicBezTo>
                    <a:pt x="68" y="68"/>
                    <a:pt x="0" y="88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3" y="0"/>
                    <a:pt x="93" y="11"/>
                    <a:pt x="95" y="38"/>
                  </a:cubicBezTo>
                  <a:lnTo>
                    <a:pt x="65" y="38"/>
                  </a:lnTo>
                  <a:cubicBezTo>
                    <a:pt x="63" y="28"/>
                    <a:pt x="57" y="22"/>
                    <a:pt x="46" y="22"/>
                  </a:cubicBezTo>
                  <a:cubicBezTo>
                    <a:pt x="36" y="22"/>
                    <a:pt x="27" y="27"/>
                    <a:pt x="27" y="38"/>
                  </a:cubicBezTo>
                  <a:cubicBezTo>
                    <a:pt x="27" y="70"/>
                    <a:pt x="96" y="48"/>
                    <a:pt x="96" y="97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40">
              <a:extLst>
                <a:ext uri="{FF2B5EF4-FFF2-40B4-BE49-F238E27FC236}">
                  <a16:creationId xmlns:a16="http://schemas.microsoft.com/office/drawing/2014/main" id="{D52935CF-C327-4E78-8269-34337302D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899" y="1978819"/>
              <a:ext cx="49213" cy="65088"/>
            </a:xfrm>
            <a:custGeom>
              <a:avLst/>
              <a:gdLst>
                <a:gd name="T0" fmla="*/ 99 w 99"/>
                <a:gd name="T1" fmla="*/ 21 h 134"/>
                <a:gd name="T2" fmla="*/ 63 w 99"/>
                <a:gd name="T3" fmla="*/ 21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1 h 134"/>
                <a:gd name="T10" fmla="*/ 0 w 99"/>
                <a:gd name="T11" fmla="*/ 21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1"/>
                  </a:moveTo>
                  <a:lnTo>
                    <a:pt x="63" y="21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41">
              <a:extLst>
                <a:ext uri="{FF2B5EF4-FFF2-40B4-BE49-F238E27FC236}">
                  <a16:creationId xmlns:a16="http://schemas.microsoft.com/office/drawing/2014/main" id="{3CACD005-8186-4EB8-806B-EA23EEEB4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6636" y="1977231"/>
              <a:ext cx="52388" cy="66675"/>
            </a:xfrm>
            <a:custGeom>
              <a:avLst/>
              <a:gdLst>
                <a:gd name="T0" fmla="*/ 9 w 106"/>
                <a:gd name="T1" fmla="*/ 18 h 137"/>
                <a:gd name="T2" fmla="*/ 9 w 106"/>
                <a:gd name="T3" fmla="*/ 0 h 137"/>
                <a:gd name="T4" fmla="*/ 17 w 106"/>
                <a:gd name="T5" fmla="*/ 33 h 137"/>
                <a:gd name="T6" fmla="*/ 0 w 106"/>
                <a:gd name="T7" fmla="*/ 33 h 137"/>
                <a:gd name="T8" fmla="*/ 17 w 106"/>
                <a:gd name="T9" fmla="*/ 33 h 137"/>
                <a:gd name="T10" fmla="*/ 9 w 106"/>
                <a:gd name="T11" fmla="*/ 66 h 137"/>
                <a:gd name="T12" fmla="*/ 9 w 106"/>
                <a:gd name="T13" fmla="*/ 48 h 137"/>
                <a:gd name="T14" fmla="*/ 17 w 106"/>
                <a:gd name="T15" fmla="*/ 81 h 137"/>
                <a:gd name="T16" fmla="*/ 0 w 106"/>
                <a:gd name="T17" fmla="*/ 81 h 137"/>
                <a:gd name="T18" fmla="*/ 17 w 106"/>
                <a:gd name="T19" fmla="*/ 81 h 137"/>
                <a:gd name="T20" fmla="*/ 10 w 106"/>
                <a:gd name="T21" fmla="*/ 113 h 137"/>
                <a:gd name="T22" fmla="*/ 10 w 106"/>
                <a:gd name="T23" fmla="*/ 96 h 137"/>
                <a:gd name="T24" fmla="*/ 36 w 106"/>
                <a:gd name="T25" fmla="*/ 125 h 137"/>
                <a:gd name="T26" fmla="*/ 19 w 106"/>
                <a:gd name="T27" fmla="*/ 125 h 137"/>
                <a:gd name="T28" fmla="*/ 36 w 106"/>
                <a:gd name="T29" fmla="*/ 125 h 137"/>
                <a:gd name="T30" fmla="*/ 52 w 106"/>
                <a:gd name="T31" fmla="*/ 137 h 137"/>
                <a:gd name="T32" fmla="*/ 52 w 106"/>
                <a:gd name="T33" fmla="*/ 120 h 137"/>
                <a:gd name="T34" fmla="*/ 87 w 106"/>
                <a:gd name="T35" fmla="*/ 125 h 137"/>
                <a:gd name="T36" fmla="*/ 70 w 106"/>
                <a:gd name="T37" fmla="*/ 125 h 137"/>
                <a:gd name="T38" fmla="*/ 87 w 106"/>
                <a:gd name="T39" fmla="*/ 125 h 137"/>
                <a:gd name="T40" fmla="*/ 95 w 106"/>
                <a:gd name="T41" fmla="*/ 113 h 137"/>
                <a:gd name="T42" fmla="*/ 95 w 106"/>
                <a:gd name="T43" fmla="*/ 96 h 137"/>
                <a:gd name="T44" fmla="*/ 106 w 106"/>
                <a:gd name="T45" fmla="*/ 10 h 137"/>
                <a:gd name="T46" fmla="*/ 89 w 106"/>
                <a:gd name="T47" fmla="*/ 10 h 137"/>
                <a:gd name="T48" fmla="*/ 106 w 106"/>
                <a:gd name="T49" fmla="*/ 10 h 137"/>
                <a:gd name="T50" fmla="*/ 97 w 106"/>
                <a:gd name="T51" fmla="*/ 42 h 137"/>
                <a:gd name="T52" fmla="*/ 97 w 106"/>
                <a:gd name="T53" fmla="*/ 25 h 137"/>
                <a:gd name="T54" fmla="*/ 106 w 106"/>
                <a:gd name="T55" fmla="*/ 57 h 137"/>
                <a:gd name="T56" fmla="*/ 89 w 106"/>
                <a:gd name="T57" fmla="*/ 57 h 137"/>
                <a:gd name="T58" fmla="*/ 106 w 106"/>
                <a:gd name="T59" fmla="*/ 57 h 137"/>
                <a:gd name="T60" fmla="*/ 97 w 106"/>
                <a:gd name="T61" fmla="*/ 90 h 137"/>
                <a:gd name="T62" fmla="*/ 97 w 106"/>
                <a:gd name="T63" fmla="*/ 7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7">
                  <a:moveTo>
                    <a:pt x="17" y="10"/>
                  </a:moveTo>
                  <a:cubicBezTo>
                    <a:pt x="17" y="15"/>
                    <a:pt x="14" y="18"/>
                    <a:pt x="9" y="18"/>
                  </a:cubicBezTo>
                  <a:cubicBezTo>
                    <a:pt x="4" y="18"/>
                    <a:pt x="0" y="15"/>
                    <a:pt x="0" y="10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1"/>
                    <a:pt x="17" y="5"/>
                    <a:pt x="17" y="10"/>
                  </a:cubicBezTo>
                  <a:close/>
                  <a:moveTo>
                    <a:pt x="17" y="33"/>
                  </a:moveTo>
                  <a:cubicBezTo>
                    <a:pt x="17" y="38"/>
                    <a:pt x="14" y="42"/>
                    <a:pt x="9" y="42"/>
                  </a:cubicBezTo>
                  <a:cubicBezTo>
                    <a:pt x="4" y="42"/>
                    <a:pt x="0" y="38"/>
                    <a:pt x="0" y="33"/>
                  </a:cubicBezTo>
                  <a:cubicBezTo>
                    <a:pt x="0" y="28"/>
                    <a:pt x="4" y="25"/>
                    <a:pt x="9" y="25"/>
                  </a:cubicBezTo>
                  <a:cubicBezTo>
                    <a:pt x="14" y="25"/>
                    <a:pt x="17" y="28"/>
                    <a:pt x="17" y="33"/>
                  </a:cubicBezTo>
                  <a:close/>
                  <a:moveTo>
                    <a:pt x="17" y="57"/>
                  </a:moveTo>
                  <a:cubicBezTo>
                    <a:pt x="17" y="62"/>
                    <a:pt x="14" y="66"/>
                    <a:pt x="9" y="66"/>
                  </a:cubicBezTo>
                  <a:cubicBezTo>
                    <a:pt x="4" y="66"/>
                    <a:pt x="0" y="62"/>
                    <a:pt x="0" y="57"/>
                  </a:cubicBezTo>
                  <a:cubicBezTo>
                    <a:pt x="0" y="52"/>
                    <a:pt x="4" y="48"/>
                    <a:pt x="9" y="48"/>
                  </a:cubicBezTo>
                  <a:cubicBezTo>
                    <a:pt x="14" y="48"/>
                    <a:pt x="17" y="52"/>
                    <a:pt x="17" y="57"/>
                  </a:cubicBezTo>
                  <a:close/>
                  <a:moveTo>
                    <a:pt x="17" y="81"/>
                  </a:moveTo>
                  <a:cubicBezTo>
                    <a:pt x="17" y="86"/>
                    <a:pt x="14" y="90"/>
                    <a:pt x="9" y="90"/>
                  </a:cubicBezTo>
                  <a:cubicBezTo>
                    <a:pt x="4" y="90"/>
                    <a:pt x="0" y="86"/>
                    <a:pt x="0" y="81"/>
                  </a:cubicBezTo>
                  <a:cubicBezTo>
                    <a:pt x="0" y="76"/>
                    <a:pt x="4" y="72"/>
                    <a:pt x="9" y="72"/>
                  </a:cubicBezTo>
                  <a:cubicBezTo>
                    <a:pt x="14" y="72"/>
                    <a:pt x="17" y="76"/>
                    <a:pt x="17" y="81"/>
                  </a:cubicBezTo>
                  <a:close/>
                  <a:moveTo>
                    <a:pt x="19" y="105"/>
                  </a:moveTo>
                  <a:cubicBezTo>
                    <a:pt x="19" y="110"/>
                    <a:pt x="15" y="113"/>
                    <a:pt x="10" y="113"/>
                  </a:cubicBezTo>
                  <a:cubicBezTo>
                    <a:pt x="5" y="113"/>
                    <a:pt x="1" y="110"/>
                    <a:pt x="1" y="105"/>
                  </a:cubicBezTo>
                  <a:cubicBezTo>
                    <a:pt x="1" y="100"/>
                    <a:pt x="5" y="96"/>
                    <a:pt x="10" y="96"/>
                  </a:cubicBezTo>
                  <a:cubicBezTo>
                    <a:pt x="15" y="96"/>
                    <a:pt x="19" y="100"/>
                    <a:pt x="19" y="105"/>
                  </a:cubicBezTo>
                  <a:close/>
                  <a:moveTo>
                    <a:pt x="36" y="125"/>
                  </a:moveTo>
                  <a:cubicBezTo>
                    <a:pt x="36" y="130"/>
                    <a:pt x="32" y="133"/>
                    <a:pt x="27" y="133"/>
                  </a:cubicBezTo>
                  <a:cubicBezTo>
                    <a:pt x="22" y="133"/>
                    <a:pt x="19" y="130"/>
                    <a:pt x="19" y="125"/>
                  </a:cubicBezTo>
                  <a:cubicBezTo>
                    <a:pt x="19" y="120"/>
                    <a:pt x="22" y="116"/>
                    <a:pt x="27" y="116"/>
                  </a:cubicBezTo>
                  <a:cubicBezTo>
                    <a:pt x="32" y="116"/>
                    <a:pt x="36" y="120"/>
                    <a:pt x="36" y="125"/>
                  </a:cubicBezTo>
                  <a:close/>
                  <a:moveTo>
                    <a:pt x="61" y="128"/>
                  </a:moveTo>
                  <a:cubicBezTo>
                    <a:pt x="61" y="133"/>
                    <a:pt x="57" y="137"/>
                    <a:pt x="52" y="137"/>
                  </a:cubicBezTo>
                  <a:cubicBezTo>
                    <a:pt x="47" y="137"/>
                    <a:pt x="44" y="133"/>
                    <a:pt x="44" y="128"/>
                  </a:cubicBezTo>
                  <a:cubicBezTo>
                    <a:pt x="44" y="123"/>
                    <a:pt x="47" y="120"/>
                    <a:pt x="52" y="120"/>
                  </a:cubicBezTo>
                  <a:cubicBezTo>
                    <a:pt x="57" y="120"/>
                    <a:pt x="61" y="123"/>
                    <a:pt x="61" y="128"/>
                  </a:cubicBezTo>
                  <a:close/>
                  <a:moveTo>
                    <a:pt x="87" y="125"/>
                  </a:moveTo>
                  <a:cubicBezTo>
                    <a:pt x="87" y="130"/>
                    <a:pt x="84" y="133"/>
                    <a:pt x="79" y="133"/>
                  </a:cubicBezTo>
                  <a:cubicBezTo>
                    <a:pt x="74" y="133"/>
                    <a:pt x="70" y="130"/>
                    <a:pt x="70" y="125"/>
                  </a:cubicBezTo>
                  <a:cubicBezTo>
                    <a:pt x="70" y="120"/>
                    <a:pt x="74" y="116"/>
                    <a:pt x="79" y="116"/>
                  </a:cubicBezTo>
                  <a:cubicBezTo>
                    <a:pt x="82" y="116"/>
                    <a:pt x="87" y="120"/>
                    <a:pt x="87" y="125"/>
                  </a:cubicBezTo>
                  <a:close/>
                  <a:moveTo>
                    <a:pt x="104" y="105"/>
                  </a:moveTo>
                  <a:cubicBezTo>
                    <a:pt x="104" y="110"/>
                    <a:pt x="100" y="113"/>
                    <a:pt x="95" y="113"/>
                  </a:cubicBezTo>
                  <a:cubicBezTo>
                    <a:pt x="90" y="113"/>
                    <a:pt x="86" y="110"/>
                    <a:pt x="86" y="105"/>
                  </a:cubicBezTo>
                  <a:cubicBezTo>
                    <a:pt x="86" y="100"/>
                    <a:pt x="90" y="96"/>
                    <a:pt x="95" y="96"/>
                  </a:cubicBezTo>
                  <a:cubicBezTo>
                    <a:pt x="100" y="96"/>
                    <a:pt x="104" y="100"/>
                    <a:pt x="104" y="105"/>
                  </a:cubicBezTo>
                  <a:close/>
                  <a:moveTo>
                    <a:pt x="106" y="10"/>
                  </a:moveTo>
                  <a:cubicBezTo>
                    <a:pt x="106" y="15"/>
                    <a:pt x="102" y="18"/>
                    <a:pt x="97" y="18"/>
                  </a:cubicBezTo>
                  <a:cubicBezTo>
                    <a:pt x="92" y="18"/>
                    <a:pt x="89" y="15"/>
                    <a:pt x="89" y="10"/>
                  </a:cubicBezTo>
                  <a:cubicBezTo>
                    <a:pt x="89" y="5"/>
                    <a:pt x="92" y="0"/>
                    <a:pt x="97" y="0"/>
                  </a:cubicBezTo>
                  <a:cubicBezTo>
                    <a:pt x="102" y="1"/>
                    <a:pt x="106" y="5"/>
                    <a:pt x="106" y="10"/>
                  </a:cubicBezTo>
                  <a:close/>
                  <a:moveTo>
                    <a:pt x="106" y="33"/>
                  </a:moveTo>
                  <a:cubicBezTo>
                    <a:pt x="106" y="38"/>
                    <a:pt x="102" y="42"/>
                    <a:pt x="97" y="42"/>
                  </a:cubicBezTo>
                  <a:cubicBezTo>
                    <a:pt x="92" y="42"/>
                    <a:pt x="89" y="38"/>
                    <a:pt x="89" y="33"/>
                  </a:cubicBezTo>
                  <a:cubicBezTo>
                    <a:pt x="89" y="27"/>
                    <a:pt x="92" y="25"/>
                    <a:pt x="97" y="25"/>
                  </a:cubicBezTo>
                  <a:cubicBezTo>
                    <a:pt x="102" y="25"/>
                    <a:pt x="106" y="28"/>
                    <a:pt x="106" y="33"/>
                  </a:cubicBezTo>
                  <a:close/>
                  <a:moveTo>
                    <a:pt x="106" y="57"/>
                  </a:moveTo>
                  <a:cubicBezTo>
                    <a:pt x="106" y="62"/>
                    <a:pt x="102" y="66"/>
                    <a:pt x="97" y="66"/>
                  </a:cubicBezTo>
                  <a:cubicBezTo>
                    <a:pt x="92" y="66"/>
                    <a:pt x="89" y="62"/>
                    <a:pt x="89" y="57"/>
                  </a:cubicBezTo>
                  <a:cubicBezTo>
                    <a:pt x="89" y="52"/>
                    <a:pt x="92" y="48"/>
                    <a:pt x="97" y="48"/>
                  </a:cubicBezTo>
                  <a:cubicBezTo>
                    <a:pt x="102" y="48"/>
                    <a:pt x="106" y="52"/>
                    <a:pt x="106" y="57"/>
                  </a:cubicBezTo>
                  <a:close/>
                  <a:moveTo>
                    <a:pt x="106" y="81"/>
                  </a:moveTo>
                  <a:cubicBezTo>
                    <a:pt x="106" y="86"/>
                    <a:pt x="102" y="90"/>
                    <a:pt x="97" y="90"/>
                  </a:cubicBezTo>
                  <a:cubicBezTo>
                    <a:pt x="92" y="90"/>
                    <a:pt x="89" y="86"/>
                    <a:pt x="89" y="81"/>
                  </a:cubicBezTo>
                  <a:cubicBezTo>
                    <a:pt x="89" y="76"/>
                    <a:pt x="92" y="72"/>
                    <a:pt x="97" y="72"/>
                  </a:cubicBezTo>
                  <a:cubicBezTo>
                    <a:pt x="102" y="72"/>
                    <a:pt x="106" y="76"/>
                    <a:pt x="106" y="81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42">
              <a:extLst>
                <a:ext uri="{FF2B5EF4-FFF2-40B4-BE49-F238E27FC236}">
                  <a16:creationId xmlns:a16="http://schemas.microsoft.com/office/drawing/2014/main" id="{C12482CE-90B8-4E6E-BB3E-0E0B2BA9E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1724" y="1978819"/>
              <a:ext cx="57150" cy="65088"/>
            </a:xfrm>
            <a:custGeom>
              <a:avLst/>
              <a:gdLst>
                <a:gd name="T0" fmla="*/ 117 w 117"/>
                <a:gd name="T1" fmla="*/ 68 h 134"/>
                <a:gd name="T2" fmla="*/ 45 w 117"/>
                <a:gd name="T3" fmla="*/ 134 h 134"/>
                <a:gd name="T4" fmla="*/ 0 w 117"/>
                <a:gd name="T5" fmla="*/ 134 h 134"/>
                <a:gd name="T6" fmla="*/ 0 w 117"/>
                <a:gd name="T7" fmla="*/ 0 h 134"/>
                <a:gd name="T8" fmla="*/ 45 w 117"/>
                <a:gd name="T9" fmla="*/ 0 h 134"/>
                <a:gd name="T10" fmla="*/ 117 w 117"/>
                <a:gd name="T11" fmla="*/ 68 h 134"/>
                <a:gd name="T12" fmla="*/ 89 w 117"/>
                <a:gd name="T13" fmla="*/ 68 h 134"/>
                <a:gd name="T14" fmla="*/ 44 w 117"/>
                <a:gd name="T15" fmla="*/ 21 h 134"/>
                <a:gd name="T16" fmla="*/ 25 w 117"/>
                <a:gd name="T17" fmla="*/ 21 h 134"/>
                <a:gd name="T18" fmla="*/ 25 w 117"/>
                <a:gd name="T19" fmla="*/ 114 h 134"/>
                <a:gd name="T20" fmla="*/ 44 w 117"/>
                <a:gd name="T21" fmla="*/ 114 h 134"/>
                <a:gd name="T22" fmla="*/ 89 w 117"/>
                <a:gd name="T23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34">
                  <a:moveTo>
                    <a:pt x="117" y="68"/>
                  </a:moveTo>
                  <a:cubicBezTo>
                    <a:pt x="117" y="108"/>
                    <a:pt x="88" y="134"/>
                    <a:pt x="45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5" y="0"/>
                  </a:lnTo>
                  <a:cubicBezTo>
                    <a:pt x="88" y="0"/>
                    <a:pt x="117" y="26"/>
                    <a:pt x="117" y="68"/>
                  </a:cubicBezTo>
                  <a:close/>
                  <a:moveTo>
                    <a:pt x="89" y="68"/>
                  </a:moveTo>
                  <a:cubicBezTo>
                    <a:pt x="89" y="39"/>
                    <a:pt x="73" y="21"/>
                    <a:pt x="44" y="21"/>
                  </a:cubicBezTo>
                  <a:lnTo>
                    <a:pt x="25" y="21"/>
                  </a:lnTo>
                  <a:lnTo>
                    <a:pt x="25" y="114"/>
                  </a:lnTo>
                  <a:lnTo>
                    <a:pt x="44" y="114"/>
                  </a:lnTo>
                  <a:cubicBezTo>
                    <a:pt x="73" y="114"/>
                    <a:pt x="89" y="95"/>
                    <a:pt x="89" y="68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43">
              <a:extLst>
                <a:ext uri="{FF2B5EF4-FFF2-40B4-BE49-F238E27FC236}">
                  <a16:creationId xmlns:a16="http://schemas.microsoft.com/office/drawing/2014/main" id="{E4EBD7E5-C220-4432-8C51-34FC4530B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8399" y="1958181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8 w 30"/>
                <a:gd name="T11" fmla="*/ 175 h 175"/>
                <a:gd name="T12" fmla="*/ 1 w 30"/>
                <a:gd name="T13" fmla="*/ 175 h 175"/>
                <a:gd name="T14" fmla="*/ 1 w 30"/>
                <a:gd name="T15" fmla="*/ 41 h 175"/>
                <a:gd name="T16" fmla="*/ 28 w 30"/>
                <a:gd name="T17" fmla="*/ 41 h 175"/>
                <a:gd name="T18" fmla="*/ 28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2" y="0"/>
                    <a:pt x="30" y="7"/>
                    <a:pt x="30" y="15"/>
                  </a:cubicBezTo>
                  <a:cubicBezTo>
                    <a:pt x="30" y="24"/>
                    <a:pt x="22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lose/>
                  <a:moveTo>
                    <a:pt x="28" y="175"/>
                  </a:moveTo>
                  <a:lnTo>
                    <a:pt x="1" y="175"/>
                  </a:lnTo>
                  <a:lnTo>
                    <a:pt x="1" y="41"/>
                  </a:lnTo>
                  <a:lnTo>
                    <a:pt x="28" y="41"/>
                  </a:lnTo>
                  <a:lnTo>
                    <a:pt x="28" y="17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44">
              <a:extLst>
                <a:ext uri="{FF2B5EF4-FFF2-40B4-BE49-F238E27FC236}">
                  <a16:creationId xmlns:a16="http://schemas.microsoft.com/office/drawing/2014/main" id="{953E9F0A-EF16-4363-84C3-4456D02E3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5386" y="1978819"/>
              <a:ext cx="38100" cy="65088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6 h 135"/>
                <a:gd name="T6" fmla="*/ 27 w 77"/>
                <a:gd name="T7" fmla="*/ 76 h 135"/>
                <a:gd name="T8" fmla="*/ 27 w 77"/>
                <a:gd name="T9" fmla="*/ 114 h 135"/>
                <a:gd name="T10" fmla="*/ 77 w 77"/>
                <a:gd name="T11" fmla="*/ 114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1 h 135"/>
                <a:gd name="T22" fmla="*/ 27 w 77"/>
                <a:gd name="T23" fmla="*/ 21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6"/>
                  </a:lnTo>
                  <a:lnTo>
                    <a:pt x="27" y="76"/>
                  </a:lnTo>
                  <a:lnTo>
                    <a:pt x="27" y="114"/>
                  </a:lnTo>
                  <a:lnTo>
                    <a:pt x="77" y="114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1"/>
                  </a:lnTo>
                  <a:lnTo>
                    <a:pt x="27" y="21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45">
              <a:extLst>
                <a:ext uri="{FF2B5EF4-FFF2-40B4-BE49-F238E27FC236}">
                  <a16:creationId xmlns:a16="http://schemas.microsoft.com/office/drawing/2014/main" id="{476B1B69-DF6D-4512-9A2B-EE4E2F7C1E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77774" y="1978819"/>
              <a:ext cx="55563" cy="65088"/>
            </a:xfrm>
            <a:custGeom>
              <a:avLst/>
              <a:gdLst>
                <a:gd name="T0" fmla="*/ 16 w 115"/>
                <a:gd name="T1" fmla="*/ 45 h 134"/>
                <a:gd name="T2" fmla="*/ 4 w 115"/>
                <a:gd name="T3" fmla="*/ 45 h 134"/>
                <a:gd name="T4" fmla="*/ 0 w 115"/>
                <a:gd name="T5" fmla="*/ 41 h 134"/>
                <a:gd name="T6" fmla="*/ 0 w 115"/>
                <a:gd name="T7" fmla="*/ 4 h 134"/>
                <a:gd name="T8" fmla="*/ 4 w 115"/>
                <a:gd name="T9" fmla="*/ 0 h 134"/>
                <a:gd name="T10" fmla="*/ 16 w 115"/>
                <a:gd name="T11" fmla="*/ 0 h 134"/>
                <a:gd name="T12" fmla="*/ 20 w 115"/>
                <a:gd name="T13" fmla="*/ 4 h 134"/>
                <a:gd name="T14" fmla="*/ 20 w 115"/>
                <a:gd name="T15" fmla="*/ 41 h 134"/>
                <a:gd name="T16" fmla="*/ 16 w 115"/>
                <a:gd name="T17" fmla="*/ 45 h 134"/>
                <a:gd name="T18" fmla="*/ 16 w 115"/>
                <a:gd name="T19" fmla="*/ 111 h 134"/>
                <a:gd name="T20" fmla="*/ 4 w 115"/>
                <a:gd name="T21" fmla="*/ 111 h 134"/>
                <a:gd name="T22" fmla="*/ 0 w 115"/>
                <a:gd name="T23" fmla="*/ 108 h 134"/>
                <a:gd name="T24" fmla="*/ 0 w 115"/>
                <a:gd name="T25" fmla="*/ 69 h 134"/>
                <a:gd name="T26" fmla="*/ 4 w 115"/>
                <a:gd name="T27" fmla="*/ 65 h 134"/>
                <a:gd name="T28" fmla="*/ 16 w 115"/>
                <a:gd name="T29" fmla="*/ 65 h 134"/>
                <a:gd name="T30" fmla="*/ 20 w 115"/>
                <a:gd name="T31" fmla="*/ 69 h 134"/>
                <a:gd name="T32" fmla="*/ 20 w 115"/>
                <a:gd name="T33" fmla="*/ 108 h 134"/>
                <a:gd name="T34" fmla="*/ 16 w 115"/>
                <a:gd name="T35" fmla="*/ 111 h 134"/>
                <a:gd name="T36" fmla="*/ 95 w 115"/>
                <a:gd name="T37" fmla="*/ 118 h 134"/>
                <a:gd name="T38" fmla="*/ 95 w 115"/>
                <a:gd name="T39" fmla="*/ 130 h 134"/>
                <a:gd name="T40" fmla="*/ 91 w 115"/>
                <a:gd name="T41" fmla="*/ 134 h 134"/>
                <a:gd name="T42" fmla="*/ 23 w 115"/>
                <a:gd name="T43" fmla="*/ 134 h 134"/>
                <a:gd name="T44" fmla="*/ 19 w 115"/>
                <a:gd name="T45" fmla="*/ 130 h 134"/>
                <a:gd name="T46" fmla="*/ 19 w 115"/>
                <a:gd name="T47" fmla="*/ 118 h 134"/>
                <a:gd name="T48" fmla="*/ 23 w 115"/>
                <a:gd name="T49" fmla="*/ 114 h 134"/>
                <a:gd name="T50" fmla="*/ 91 w 115"/>
                <a:gd name="T51" fmla="*/ 114 h 134"/>
                <a:gd name="T52" fmla="*/ 95 w 115"/>
                <a:gd name="T53" fmla="*/ 118 h 134"/>
                <a:gd name="T54" fmla="*/ 111 w 115"/>
                <a:gd name="T55" fmla="*/ 45 h 134"/>
                <a:gd name="T56" fmla="*/ 99 w 115"/>
                <a:gd name="T57" fmla="*/ 45 h 134"/>
                <a:gd name="T58" fmla="*/ 95 w 115"/>
                <a:gd name="T59" fmla="*/ 41 h 134"/>
                <a:gd name="T60" fmla="*/ 95 w 115"/>
                <a:gd name="T61" fmla="*/ 4 h 134"/>
                <a:gd name="T62" fmla="*/ 99 w 115"/>
                <a:gd name="T63" fmla="*/ 0 h 134"/>
                <a:gd name="T64" fmla="*/ 111 w 115"/>
                <a:gd name="T65" fmla="*/ 0 h 134"/>
                <a:gd name="T66" fmla="*/ 115 w 115"/>
                <a:gd name="T67" fmla="*/ 4 h 134"/>
                <a:gd name="T68" fmla="*/ 115 w 115"/>
                <a:gd name="T69" fmla="*/ 41 h 134"/>
                <a:gd name="T70" fmla="*/ 111 w 115"/>
                <a:gd name="T71" fmla="*/ 45 h 134"/>
                <a:gd name="T72" fmla="*/ 111 w 115"/>
                <a:gd name="T73" fmla="*/ 111 h 134"/>
                <a:gd name="T74" fmla="*/ 99 w 115"/>
                <a:gd name="T75" fmla="*/ 111 h 134"/>
                <a:gd name="T76" fmla="*/ 95 w 115"/>
                <a:gd name="T77" fmla="*/ 108 h 134"/>
                <a:gd name="T78" fmla="*/ 95 w 115"/>
                <a:gd name="T79" fmla="*/ 69 h 134"/>
                <a:gd name="T80" fmla="*/ 99 w 115"/>
                <a:gd name="T81" fmla="*/ 65 h 134"/>
                <a:gd name="T82" fmla="*/ 111 w 115"/>
                <a:gd name="T83" fmla="*/ 65 h 134"/>
                <a:gd name="T84" fmla="*/ 115 w 115"/>
                <a:gd name="T85" fmla="*/ 69 h 134"/>
                <a:gd name="T86" fmla="*/ 115 w 115"/>
                <a:gd name="T87" fmla="*/ 108 h 134"/>
                <a:gd name="T88" fmla="*/ 111 w 115"/>
                <a:gd name="T89" fmla="*/ 11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134">
                  <a:moveTo>
                    <a:pt x="16" y="45"/>
                  </a:moveTo>
                  <a:lnTo>
                    <a:pt x="4" y="45"/>
                  </a:lnTo>
                  <a:lnTo>
                    <a:pt x="0" y="41"/>
                  </a:lnTo>
                  <a:lnTo>
                    <a:pt x="0" y="4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1"/>
                  </a:lnTo>
                  <a:lnTo>
                    <a:pt x="16" y="45"/>
                  </a:lnTo>
                  <a:close/>
                  <a:moveTo>
                    <a:pt x="16" y="111"/>
                  </a:moveTo>
                  <a:lnTo>
                    <a:pt x="4" y="111"/>
                  </a:lnTo>
                  <a:lnTo>
                    <a:pt x="0" y="108"/>
                  </a:lnTo>
                  <a:lnTo>
                    <a:pt x="0" y="69"/>
                  </a:lnTo>
                  <a:lnTo>
                    <a:pt x="4" y="65"/>
                  </a:lnTo>
                  <a:lnTo>
                    <a:pt x="16" y="65"/>
                  </a:lnTo>
                  <a:lnTo>
                    <a:pt x="20" y="69"/>
                  </a:lnTo>
                  <a:lnTo>
                    <a:pt x="20" y="108"/>
                  </a:lnTo>
                  <a:lnTo>
                    <a:pt x="16" y="111"/>
                  </a:lnTo>
                  <a:close/>
                  <a:moveTo>
                    <a:pt x="95" y="118"/>
                  </a:moveTo>
                  <a:lnTo>
                    <a:pt x="95" y="130"/>
                  </a:lnTo>
                  <a:lnTo>
                    <a:pt x="91" y="134"/>
                  </a:lnTo>
                  <a:lnTo>
                    <a:pt x="23" y="134"/>
                  </a:lnTo>
                  <a:lnTo>
                    <a:pt x="19" y="130"/>
                  </a:lnTo>
                  <a:lnTo>
                    <a:pt x="19" y="118"/>
                  </a:lnTo>
                  <a:lnTo>
                    <a:pt x="23" y="114"/>
                  </a:lnTo>
                  <a:lnTo>
                    <a:pt x="91" y="114"/>
                  </a:lnTo>
                  <a:lnTo>
                    <a:pt x="95" y="118"/>
                  </a:lnTo>
                  <a:close/>
                  <a:moveTo>
                    <a:pt x="111" y="45"/>
                  </a:moveTo>
                  <a:lnTo>
                    <a:pt x="99" y="45"/>
                  </a:lnTo>
                  <a:lnTo>
                    <a:pt x="95" y="41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15" y="4"/>
                  </a:lnTo>
                  <a:lnTo>
                    <a:pt x="115" y="41"/>
                  </a:lnTo>
                  <a:lnTo>
                    <a:pt x="111" y="45"/>
                  </a:lnTo>
                  <a:close/>
                  <a:moveTo>
                    <a:pt x="111" y="111"/>
                  </a:moveTo>
                  <a:lnTo>
                    <a:pt x="99" y="111"/>
                  </a:lnTo>
                  <a:lnTo>
                    <a:pt x="95" y="108"/>
                  </a:lnTo>
                  <a:lnTo>
                    <a:pt x="95" y="69"/>
                  </a:lnTo>
                  <a:lnTo>
                    <a:pt x="99" y="65"/>
                  </a:lnTo>
                  <a:lnTo>
                    <a:pt x="111" y="65"/>
                  </a:lnTo>
                  <a:lnTo>
                    <a:pt x="115" y="69"/>
                  </a:lnTo>
                  <a:lnTo>
                    <a:pt x="115" y="108"/>
                  </a:lnTo>
                  <a:lnTo>
                    <a:pt x="111" y="111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46">
              <a:extLst>
                <a:ext uri="{FF2B5EF4-FFF2-40B4-BE49-F238E27FC236}">
                  <a16:creationId xmlns:a16="http://schemas.microsoft.com/office/drawing/2014/main" id="{97035A33-4770-409A-AE82-E1D6B1462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036" y="1977231"/>
              <a:ext cx="47625" cy="66675"/>
            </a:xfrm>
            <a:custGeom>
              <a:avLst/>
              <a:gdLst>
                <a:gd name="T0" fmla="*/ 97 w 97"/>
                <a:gd name="T1" fmla="*/ 97 h 137"/>
                <a:gd name="T2" fmla="*/ 49 w 97"/>
                <a:gd name="T3" fmla="*/ 137 h 137"/>
                <a:gd name="T4" fmla="*/ 0 w 97"/>
                <a:gd name="T5" fmla="*/ 98 h 137"/>
                <a:gd name="T6" fmla="*/ 29 w 97"/>
                <a:gd name="T7" fmla="*/ 98 h 137"/>
                <a:gd name="T8" fmla="*/ 49 w 97"/>
                <a:gd name="T9" fmla="*/ 116 h 137"/>
                <a:gd name="T10" fmla="*/ 69 w 97"/>
                <a:gd name="T11" fmla="*/ 98 h 137"/>
                <a:gd name="T12" fmla="*/ 0 w 97"/>
                <a:gd name="T13" fmla="*/ 40 h 137"/>
                <a:gd name="T14" fmla="*/ 48 w 97"/>
                <a:gd name="T15" fmla="*/ 0 h 137"/>
                <a:gd name="T16" fmla="*/ 95 w 97"/>
                <a:gd name="T17" fmla="*/ 38 h 137"/>
                <a:gd name="T18" fmla="*/ 65 w 97"/>
                <a:gd name="T19" fmla="*/ 38 h 137"/>
                <a:gd name="T20" fmla="*/ 47 w 97"/>
                <a:gd name="T21" fmla="*/ 22 h 137"/>
                <a:gd name="T22" fmla="*/ 28 w 97"/>
                <a:gd name="T23" fmla="*/ 38 h 137"/>
                <a:gd name="T24" fmla="*/ 97 w 97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37">
                  <a:moveTo>
                    <a:pt x="97" y="97"/>
                  </a:moveTo>
                  <a:cubicBezTo>
                    <a:pt x="97" y="118"/>
                    <a:pt x="79" y="137"/>
                    <a:pt x="49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9" y="98"/>
                  </a:lnTo>
                  <a:cubicBezTo>
                    <a:pt x="30" y="110"/>
                    <a:pt x="37" y="116"/>
                    <a:pt x="49" y="116"/>
                  </a:cubicBezTo>
                  <a:cubicBezTo>
                    <a:pt x="62" y="116"/>
                    <a:pt x="69" y="108"/>
                    <a:pt x="69" y="98"/>
                  </a:cubicBezTo>
                  <a:cubicBezTo>
                    <a:pt x="69" y="68"/>
                    <a:pt x="0" y="88"/>
                    <a:pt x="0" y="40"/>
                  </a:cubicBezTo>
                  <a:cubicBezTo>
                    <a:pt x="0" y="15"/>
                    <a:pt x="20" y="0"/>
                    <a:pt x="48" y="0"/>
                  </a:cubicBezTo>
                  <a:cubicBezTo>
                    <a:pt x="74" y="0"/>
                    <a:pt x="94" y="11"/>
                    <a:pt x="95" y="38"/>
                  </a:cubicBezTo>
                  <a:lnTo>
                    <a:pt x="65" y="38"/>
                  </a:lnTo>
                  <a:cubicBezTo>
                    <a:pt x="64" y="28"/>
                    <a:pt x="58" y="22"/>
                    <a:pt x="47" y="22"/>
                  </a:cubicBezTo>
                  <a:cubicBezTo>
                    <a:pt x="37" y="22"/>
                    <a:pt x="28" y="27"/>
                    <a:pt x="28" y="38"/>
                  </a:cubicBezTo>
                  <a:cubicBezTo>
                    <a:pt x="28" y="70"/>
                    <a:pt x="97" y="48"/>
                    <a:pt x="97" y="97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47">
              <a:extLst>
                <a:ext uri="{FF2B5EF4-FFF2-40B4-BE49-F238E27FC236}">
                  <a16:creationId xmlns:a16="http://schemas.microsoft.com/office/drawing/2014/main" id="{2D238FA0-C810-4EF9-8789-FBD335960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6361" y="1978819"/>
              <a:ext cx="38100" cy="65088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6 h 135"/>
                <a:gd name="T6" fmla="*/ 27 w 77"/>
                <a:gd name="T7" fmla="*/ 76 h 135"/>
                <a:gd name="T8" fmla="*/ 27 w 77"/>
                <a:gd name="T9" fmla="*/ 114 h 135"/>
                <a:gd name="T10" fmla="*/ 77 w 77"/>
                <a:gd name="T11" fmla="*/ 114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1 h 135"/>
                <a:gd name="T22" fmla="*/ 27 w 77"/>
                <a:gd name="T23" fmla="*/ 21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6"/>
                  </a:lnTo>
                  <a:lnTo>
                    <a:pt x="27" y="76"/>
                  </a:lnTo>
                  <a:lnTo>
                    <a:pt x="27" y="114"/>
                  </a:lnTo>
                  <a:lnTo>
                    <a:pt x="77" y="114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1"/>
                  </a:lnTo>
                  <a:lnTo>
                    <a:pt x="27" y="21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48">
              <a:extLst>
                <a:ext uri="{FF2B5EF4-FFF2-40B4-BE49-F238E27FC236}">
                  <a16:creationId xmlns:a16="http://schemas.microsoft.com/office/drawing/2014/main" id="{B776CFAD-73AC-42FA-9D96-6597072B0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4174" y="2050256"/>
              <a:ext cx="165100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7 h 384"/>
                <a:gd name="T4" fmla="*/ 284 w 338"/>
                <a:gd name="T5" fmla="*/ 128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1 w 338"/>
                <a:gd name="T13" fmla="*/ 74 h 384"/>
                <a:gd name="T14" fmla="*/ 149 w 338"/>
                <a:gd name="T15" fmla="*/ 28 h 384"/>
                <a:gd name="T16" fmla="*/ 219 w 338"/>
                <a:gd name="T17" fmla="*/ 143 h 384"/>
                <a:gd name="T18" fmla="*/ 219 w 338"/>
                <a:gd name="T19" fmla="*/ 173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1 w 338"/>
                <a:gd name="T29" fmla="*/ 384 h 384"/>
                <a:gd name="T30" fmla="*/ 323 w 338"/>
                <a:gd name="T31" fmla="*/ 382 h 384"/>
                <a:gd name="T32" fmla="*/ 328 w 338"/>
                <a:gd name="T33" fmla="*/ 377 h 384"/>
                <a:gd name="T34" fmla="*/ 338 w 338"/>
                <a:gd name="T35" fmla="*/ 362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7"/>
                  </a:cubicBezTo>
                  <a:lnTo>
                    <a:pt x="284" y="128"/>
                  </a:lnTo>
                  <a:cubicBezTo>
                    <a:pt x="284" y="53"/>
                    <a:pt x="263" y="0"/>
                    <a:pt x="150" y="0"/>
                  </a:cubicBezTo>
                  <a:cubicBezTo>
                    <a:pt x="93" y="0"/>
                    <a:pt x="13" y="27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7"/>
                    <a:pt x="91" y="74"/>
                  </a:cubicBezTo>
                  <a:cubicBezTo>
                    <a:pt x="91" y="49"/>
                    <a:pt x="98" y="28"/>
                    <a:pt x="149" y="28"/>
                  </a:cubicBezTo>
                  <a:cubicBezTo>
                    <a:pt x="219" y="28"/>
                    <a:pt x="219" y="87"/>
                    <a:pt x="219" y="143"/>
                  </a:cubicBezTo>
                  <a:lnTo>
                    <a:pt x="219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7"/>
                    <a:pt x="43" y="384"/>
                    <a:pt x="100" y="384"/>
                  </a:cubicBezTo>
                  <a:cubicBezTo>
                    <a:pt x="156" y="384"/>
                    <a:pt x="193" y="362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1" y="384"/>
                  </a:cubicBezTo>
                  <a:cubicBezTo>
                    <a:pt x="291" y="384"/>
                    <a:pt x="301" y="384"/>
                    <a:pt x="323" y="382"/>
                  </a:cubicBezTo>
                  <a:lnTo>
                    <a:pt x="328" y="377"/>
                  </a:lnTo>
                  <a:cubicBezTo>
                    <a:pt x="331" y="372"/>
                    <a:pt x="335" y="367"/>
                    <a:pt x="338" y="362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49">
              <a:extLst>
                <a:ext uri="{FF2B5EF4-FFF2-40B4-BE49-F238E27FC236}">
                  <a16:creationId xmlns:a16="http://schemas.microsoft.com/office/drawing/2014/main" id="{9A139696-5B22-4E73-A3F6-6ECD611F1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474" y="2080419"/>
              <a:ext cx="109538" cy="109538"/>
            </a:xfrm>
            <a:custGeom>
              <a:avLst/>
              <a:gdLst>
                <a:gd name="T0" fmla="*/ 21 w 225"/>
                <a:gd name="T1" fmla="*/ 0 h 223"/>
                <a:gd name="T2" fmla="*/ 0 w 225"/>
                <a:gd name="T3" fmla="*/ 18 h 223"/>
                <a:gd name="T4" fmla="*/ 0 w 225"/>
                <a:gd name="T5" fmla="*/ 223 h 223"/>
                <a:gd name="T6" fmla="*/ 225 w 225"/>
                <a:gd name="T7" fmla="*/ 223 h 223"/>
                <a:gd name="T8" fmla="*/ 225 w 225"/>
                <a:gd name="T9" fmla="*/ 0 h 223"/>
                <a:gd name="T10" fmla="*/ 150 w 225"/>
                <a:gd name="T11" fmla="*/ 0 h 223"/>
                <a:gd name="T12" fmla="*/ 150 w 225"/>
                <a:gd name="T13" fmla="*/ 148 h 223"/>
                <a:gd name="T14" fmla="*/ 75 w 225"/>
                <a:gd name="T15" fmla="*/ 148 h 223"/>
                <a:gd name="T16" fmla="*/ 75 w 225"/>
                <a:gd name="T17" fmla="*/ 0 h 223"/>
                <a:gd name="T18" fmla="*/ 21 w 225"/>
                <a:gd name="T1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3">
                  <a:moveTo>
                    <a:pt x="21" y="0"/>
                  </a:moveTo>
                  <a:lnTo>
                    <a:pt x="0" y="18"/>
                  </a:lnTo>
                  <a:lnTo>
                    <a:pt x="0" y="223"/>
                  </a:lnTo>
                  <a:lnTo>
                    <a:pt x="225" y="223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8"/>
                  </a:lnTo>
                  <a:lnTo>
                    <a:pt x="75" y="148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50">
              <a:extLst>
                <a:ext uri="{FF2B5EF4-FFF2-40B4-BE49-F238E27FC236}">
                  <a16:creationId xmlns:a16="http://schemas.microsoft.com/office/drawing/2014/main" id="{CF5DA6F4-9D9C-425B-8523-77EC920014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3674" y="1988344"/>
              <a:ext cx="385763" cy="312738"/>
            </a:xfrm>
            <a:custGeom>
              <a:avLst/>
              <a:gdLst>
                <a:gd name="T0" fmla="*/ 463 w 790"/>
                <a:gd name="T1" fmla="*/ 408 h 638"/>
                <a:gd name="T2" fmla="*/ 608 w 790"/>
                <a:gd name="T3" fmla="*/ 325 h 638"/>
                <a:gd name="T4" fmla="*/ 608 w 790"/>
                <a:gd name="T5" fmla="*/ 373 h 638"/>
                <a:gd name="T6" fmla="*/ 519 w 790"/>
                <a:gd name="T7" fmla="*/ 478 h 638"/>
                <a:gd name="T8" fmla="*/ 463 w 790"/>
                <a:gd name="T9" fmla="*/ 408 h 638"/>
                <a:gd name="T10" fmla="*/ 708 w 790"/>
                <a:gd name="T11" fmla="*/ 490 h 638"/>
                <a:gd name="T12" fmla="*/ 727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8 w 790"/>
                <a:gd name="T19" fmla="*/ 18 h 638"/>
                <a:gd name="T20" fmla="*/ 408 w 790"/>
                <a:gd name="T21" fmla="*/ 116 h 638"/>
                <a:gd name="T22" fmla="*/ 389 w 790"/>
                <a:gd name="T23" fmla="*/ 116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6 h 638"/>
                <a:gd name="T50" fmla="*/ 0 w 790"/>
                <a:gd name="T51" fmla="*/ 398 h 638"/>
                <a:gd name="T52" fmla="*/ 400 w 790"/>
                <a:gd name="T53" fmla="*/ 638 h 638"/>
                <a:gd name="T54" fmla="*/ 698 w 790"/>
                <a:gd name="T55" fmla="*/ 524 h 638"/>
                <a:gd name="T56" fmla="*/ 712 w 790"/>
                <a:gd name="T57" fmla="*/ 509 h 638"/>
                <a:gd name="T58" fmla="*/ 670 w 790"/>
                <a:gd name="T59" fmla="*/ 511 h 638"/>
                <a:gd name="T60" fmla="*/ 608 w 790"/>
                <a:gd name="T61" fmla="*/ 453 h 638"/>
                <a:gd name="T62" fmla="*/ 607 w 790"/>
                <a:gd name="T63" fmla="*/ 453 h 638"/>
                <a:gd name="T64" fmla="*/ 489 w 790"/>
                <a:gd name="T65" fmla="*/ 511 h 638"/>
                <a:gd name="T66" fmla="*/ 389 w 790"/>
                <a:gd name="T67" fmla="*/ 421 h 638"/>
                <a:gd name="T68" fmla="*/ 608 w 790"/>
                <a:gd name="T69" fmla="*/ 300 h 638"/>
                <a:gd name="T70" fmla="*/ 608 w 790"/>
                <a:gd name="T71" fmla="*/ 270 h 638"/>
                <a:gd name="T72" fmla="*/ 538 w 790"/>
                <a:gd name="T73" fmla="*/ 155 h 638"/>
                <a:gd name="T74" fmla="*/ 480 w 790"/>
                <a:gd name="T75" fmla="*/ 201 h 638"/>
                <a:gd name="T76" fmla="*/ 442 w 790"/>
                <a:gd name="T77" fmla="*/ 243 h 638"/>
                <a:gd name="T78" fmla="*/ 402 w 790"/>
                <a:gd name="T79" fmla="*/ 206 h 638"/>
                <a:gd name="T80" fmla="*/ 539 w 790"/>
                <a:gd name="T81" fmla="*/ 128 h 638"/>
                <a:gd name="T82" fmla="*/ 673 w 790"/>
                <a:gd name="T83" fmla="*/ 255 h 638"/>
                <a:gd name="T84" fmla="*/ 673 w 790"/>
                <a:gd name="T85" fmla="*/ 454 h 638"/>
                <a:gd name="T86" fmla="*/ 708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3" y="408"/>
                  </a:moveTo>
                  <a:cubicBezTo>
                    <a:pt x="463" y="333"/>
                    <a:pt x="569" y="326"/>
                    <a:pt x="608" y="325"/>
                  </a:cubicBezTo>
                  <a:lnTo>
                    <a:pt x="608" y="373"/>
                  </a:lnTo>
                  <a:cubicBezTo>
                    <a:pt x="608" y="428"/>
                    <a:pt x="573" y="478"/>
                    <a:pt x="519" y="478"/>
                  </a:cubicBezTo>
                  <a:cubicBezTo>
                    <a:pt x="490" y="478"/>
                    <a:pt x="463" y="449"/>
                    <a:pt x="463" y="408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7" y="6"/>
                    <a:pt x="408" y="18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6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1"/>
                    <a:pt x="152" y="638"/>
                    <a:pt x="400" y="638"/>
                  </a:cubicBezTo>
                  <a:cubicBezTo>
                    <a:pt x="539" y="638"/>
                    <a:pt x="635" y="590"/>
                    <a:pt x="698" y="524"/>
                  </a:cubicBezTo>
                  <a:lnTo>
                    <a:pt x="712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8"/>
                    <a:pt x="608" y="453"/>
                  </a:cubicBezTo>
                  <a:lnTo>
                    <a:pt x="607" y="453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2" y="511"/>
                    <a:pt x="389" y="473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7" y="155"/>
                    <a:pt x="538" y="155"/>
                  </a:cubicBezTo>
                  <a:cubicBezTo>
                    <a:pt x="487" y="155"/>
                    <a:pt x="480" y="176"/>
                    <a:pt x="480" y="201"/>
                  </a:cubicBezTo>
                  <a:cubicBezTo>
                    <a:pt x="480" y="234"/>
                    <a:pt x="455" y="243"/>
                    <a:pt x="442" y="243"/>
                  </a:cubicBezTo>
                  <a:cubicBezTo>
                    <a:pt x="419" y="243"/>
                    <a:pt x="402" y="228"/>
                    <a:pt x="402" y="206"/>
                  </a:cubicBezTo>
                  <a:cubicBezTo>
                    <a:pt x="402" y="154"/>
                    <a:pt x="482" y="128"/>
                    <a:pt x="539" y="128"/>
                  </a:cubicBezTo>
                  <a:cubicBezTo>
                    <a:pt x="653" y="128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Rectangle 51">
              <a:extLst>
                <a:ext uri="{FF2B5EF4-FFF2-40B4-BE49-F238E27FC236}">
                  <a16:creationId xmlns:a16="http://schemas.microsoft.com/office/drawing/2014/main" id="{CAB402B9-5946-4695-8160-DD0B52A0D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5599" y="1953419"/>
              <a:ext cx="38100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52">
              <a:extLst>
                <a:ext uri="{FF2B5EF4-FFF2-40B4-BE49-F238E27FC236}">
                  <a16:creationId xmlns:a16="http://schemas.microsoft.com/office/drawing/2014/main" id="{6BC8BAE3-44F3-4789-871F-6438C7934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1349" y="2156619"/>
              <a:ext cx="76200" cy="76200"/>
            </a:xfrm>
            <a:custGeom>
              <a:avLst/>
              <a:gdLst>
                <a:gd name="T0" fmla="*/ 127 w 156"/>
                <a:gd name="T1" fmla="*/ 118 h 156"/>
                <a:gd name="T2" fmla="*/ 127 w 156"/>
                <a:gd name="T3" fmla="*/ 53 h 156"/>
                <a:gd name="T4" fmla="*/ 70 w 156"/>
                <a:gd name="T5" fmla="*/ 0 h 156"/>
                <a:gd name="T6" fmla="*/ 6 w 156"/>
                <a:gd name="T7" fmla="*/ 33 h 156"/>
                <a:gd name="T8" fmla="*/ 26 w 156"/>
                <a:gd name="T9" fmla="*/ 50 h 156"/>
                <a:gd name="T10" fmla="*/ 68 w 156"/>
                <a:gd name="T11" fmla="*/ 10 h 156"/>
                <a:gd name="T12" fmla="*/ 92 w 156"/>
                <a:gd name="T13" fmla="*/ 52 h 156"/>
                <a:gd name="T14" fmla="*/ 92 w 156"/>
                <a:gd name="T15" fmla="*/ 68 h 156"/>
                <a:gd name="T16" fmla="*/ 0 w 156"/>
                <a:gd name="T17" fmla="*/ 118 h 156"/>
                <a:gd name="T18" fmla="*/ 45 w 156"/>
                <a:gd name="T19" fmla="*/ 156 h 156"/>
                <a:gd name="T20" fmla="*/ 92 w 156"/>
                <a:gd name="T21" fmla="*/ 133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3 h 156"/>
                <a:gd name="T30" fmla="*/ 127 w 156"/>
                <a:gd name="T31" fmla="*/ 118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3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8"/>
                  </a:moveTo>
                  <a:lnTo>
                    <a:pt x="127" y="53"/>
                  </a:lnTo>
                  <a:cubicBezTo>
                    <a:pt x="127" y="16"/>
                    <a:pt x="113" y="0"/>
                    <a:pt x="70" y="0"/>
                  </a:cubicBezTo>
                  <a:cubicBezTo>
                    <a:pt x="41" y="0"/>
                    <a:pt x="6" y="10"/>
                    <a:pt x="6" y="33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8"/>
                  </a:lnTo>
                  <a:cubicBezTo>
                    <a:pt x="71" y="70"/>
                    <a:pt x="0" y="72"/>
                    <a:pt x="0" y="118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3"/>
                  </a:cubicBezTo>
                  <a:cubicBezTo>
                    <a:pt x="95" y="145"/>
                    <a:pt x="98" y="156"/>
                    <a:pt x="120" y="156"/>
                  </a:cubicBezTo>
                  <a:cubicBezTo>
                    <a:pt x="135" y="156"/>
                    <a:pt x="145" y="153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3"/>
                    <a:pt x="142" y="143"/>
                  </a:cubicBezTo>
                  <a:cubicBezTo>
                    <a:pt x="131" y="145"/>
                    <a:pt x="127" y="138"/>
                    <a:pt x="127" y="118"/>
                  </a:cubicBezTo>
                  <a:close/>
                  <a:moveTo>
                    <a:pt x="92" y="100"/>
                  </a:moveTo>
                  <a:cubicBezTo>
                    <a:pt x="92" y="123"/>
                    <a:pt x="78" y="137"/>
                    <a:pt x="60" y="137"/>
                  </a:cubicBezTo>
                  <a:cubicBezTo>
                    <a:pt x="45" y="137"/>
                    <a:pt x="37" y="127"/>
                    <a:pt x="37" y="113"/>
                  </a:cubicBezTo>
                  <a:cubicBezTo>
                    <a:pt x="37" y="82"/>
                    <a:pt x="78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53">
              <a:extLst>
                <a:ext uri="{FF2B5EF4-FFF2-40B4-BE49-F238E27FC236}">
                  <a16:creationId xmlns:a16="http://schemas.microsoft.com/office/drawing/2014/main" id="{843A1B69-9D87-4928-9511-C5969FA5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011" y="2155031"/>
              <a:ext cx="92075" cy="76200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8 h 155"/>
                <a:gd name="T14" fmla="*/ 0 w 187"/>
                <a:gd name="T15" fmla="*/ 15 h 155"/>
                <a:gd name="T16" fmla="*/ 26 w 187"/>
                <a:gd name="T17" fmla="*/ 42 h 155"/>
                <a:gd name="T18" fmla="*/ 26 w 187"/>
                <a:gd name="T19" fmla="*/ 119 h 155"/>
                <a:gd name="T20" fmla="*/ 0 w 187"/>
                <a:gd name="T21" fmla="*/ 148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8 h 155"/>
                <a:gd name="T28" fmla="*/ 61 w 187"/>
                <a:gd name="T29" fmla="*/ 119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8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8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2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2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8"/>
                  </a:lnTo>
                  <a:cubicBezTo>
                    <a:pt x="169" y="148"/>
                    <a:pt x="162" y="142"/>
                    <a:pt x="162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54">
              <a:extLst>
                <a:ext uri="{FF2B5EF4-FFF2-40B4-BE49-F238E27FC236}">
                  <a16:creationId xmlns:a16="http://schemas.microsoft.com/office/drawing/2014/main" id="{B80781AC-197E-42CF-9576-943984C6AB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724" y="2142331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8 h 251"/>
                <a:gd name="T6" fmla="*/ 9 w 169"/>
                <a:gd name="T7" fmla="*/ 81 h 251"/>
                <a:gd name="T8" fmla="*/ 32 w 169"/>
                <a:gd name="T9" fmla="*/ 124 h 251"/>
                <a:gd name="T10" fmla="*/ 11 w 169"/>
                <a:gd name="T11" fmla="*/ 161 h 251"/>
                <a:gd name="T12" fmla="*/ 22 w 169"/>
                <a:gd name="T13" fmla="*/ 181 h 251"/>
                <a:gd name="T14" fmla="*/ 0 w 169"/>
                <a:gd name="T15" fmla="*/ 213 h 251"/>
                <a:gd name="T16" fmla="*/ 72 w 169"/>
                <a:gd name="T17" fmla="*/ 251 h 251"/>
                <a:gd name="T18" fmla="*/ 161 w 169"/>
                <a:gd name="T19" fmla="*/ 194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3 h 251"/>
                <a:gd name="T26" fmla="*/ 44 w 169"/>
                <a:gd name="T27" fmla="*/ 128 h 251"/>
                <a:gd name="T28" fmla="*/ 74 w 169"/>
                <a:gd name="T29" fmla="*/ 133 h 251"/>
                <a:gd name="T30" fmla="*/ 137 w 169"/>
                <a:gd name="T31" fmla="*/ 80 h 251"/>
                <a:gd name="T32" fmla="*/ 119 w 169"/>
                <a:gd name="T33" fmla="*/ 41 h 251"/>
                <a:gd name="T34" fmla="*/ 131 w 169"/>
                <a:gd name="T35" fmla="*/ 29 h 251"/>
                <a:gd name="T36" fmla="*/ 137 w 169"/>
                <a:gd name="T37" fmla="*/ 33 h 251"/>
                <a:gd name="T38" fmla="*/ 149 w 169"/>
                <a:gd name="T39" fmla="*/ 36 h 251"/>
                <a:gd name="T40" fmla="*/ 167 w 169"/>
                <a:gd name="T41" fmla="*/ 18 h 251"/>
                <a:gd name="T42" fmla="*/ 150 w 169"/>
                <a:gd name="T43" fmla="*/ 0 h 251"/>
                <a:gd name="T44" fmla="*/ 101 w 169"/>
                <a:gd name="T45" fmla="*/ 185 h 251"/>
                <a:gd name="T46" fmla="*/ 132 w 169"/>
                <a:gd name="T47" fmla="*/ 204 h 251"/>
                <a:gd name="T48" fmla="*/ 75 w 169"/>
                <a:gd name="T49" fmla="*/ 238 h 251"/>
                <a:gd name="T50" fmla="*/ 27 w 169"/>
                <a:gd name="T51" fmla="*/ 204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8 h 251"/>
                <a:gd name="T62" fmla="*/ 102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7" y="24"/>
                    <a:pt x="111" y="36"/>
                  </a:cubicBezTo>
                  <a:cubicBezTo>
                    <a:pt x="102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1"/>
                  </a:cubicBezTo>
                  <a:cubicBezTo>
                    <a:pt x="9" y="108"/>
                    <a:pt x="24" y="118"/>
                    <a:pt x="32" y="124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2" y="181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1"/>
                    <a:pt x="72" y="251"/>
                  </a:cubicBezTo>
                  <a:cubicBezTo>
                    <a:pt x="129" y="251"/>
                    <a:pt x="161" y="221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7" y="114"/>
                    <a:pt x="137" y="80"/>
                  </a:cubicBezTo>
                  <a:cubicBezTo>
                    <a:pt x="137" y="59"/>
                    <a:pt x="129" y="49"/>
                    <a:pt x="119" y="41"/>
                  </a:cubicBezTo>
                  <a:cubicBezTo>
                    <a:pt x="121" y="36"/>
                    <a:pt x="125" y="29"/>
                    <a:pt x="131" y="29"/>
                  </a:cubicBezTo>
                  <a:cubicBezTo>
                    <a:pt x="134" y="29"/>
                    <a:pt x="135" y="30"/>
                    <a:pt x="137" y="33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7" y="29"/>
                    <a:pt x="167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9" y="238"/>
                    <a:pt x="75" y="238"/>
                  </a:cubicBezTo>
                  <a:cubicBezTo>
                    <a:pt x="42" y="238"/>
                    <a:pt x="27" y="218"/>
                    <a:pt x="27" y="204"/>
                  </a:cubicBezTo>
                  <a:cubicBezTo>
                    <a:pt x="27" y="198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2" y="58"/>
                    <a:pt x="102" y="80"/>
                  </a:cubicBezTo>
                  <a:cubicBezTo>
                    <a:pt x="102" y="103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55">
              <a:extLst>
                <a:ext uri="{FF2B5EF4-FFF2-40B4-BE49-F238E27FC236}">
                  <a16:creationId xmlns:a16="http://schemas.microsoft.com/office/drawing/2014/main" id="{847356BA-006E-4794-943E-ED19C98E16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0911" y="2155031"/>
              <a:ext cx="66675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8 h 159"/>
                <a:gd name="T10" fmla="*/ 100 w 136"/>
                <a:gd name="T11" fmla="*/ 143 h 159"/>
                <a:gd name="T12" fmla="*/ 36 w 136"/>
                <a:gd name="T13" fmla="*/ 62 h 159"/>
                <a:gd name="T14" fmla="*/ 135 w 136"/>
                <a:gd name="T15" fmla="*/ 62 h 159"/>
                <a:gd name="T16" fmla="*/ 72 w 136"/>
                <a:gd name="T17" fmla="*/ 0 h 159"/>
                <a:gd name="T18" fmla="*/ 39 w 136"/>
                <a:gd name="T19" fmla="*/ 49 h 159"/>
                <a:gd name="T20" fmla="*/ 72 w 136"/>
                <a:gd name="T21" fmla="*/ 12 h 159"/>
                <a:gd name="T22" fmla="*/ 102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3"/>
                    <a:pt x="132" y="150"/>
                  </a:cubicBezTo>
                  <a:lnTo>
                    <a:pt x="132" y="138"/>
                  </a:lnTo>
                  <a:cubicBezTo>
                    <a:pt x="126" y="140"/>
                    <a:pt x="115" y="143"/>
                    <a:pt x="100" y="143"/>
                  </a:cubicBezTo>
                  <a:cubicBezTo>
                    <a:pt x="50" y="143"/>
                    <a:pt x="36" y="97"/>
                    <a:pt x="36" y="62"/>
                  </a:cubicBezTo>
                  <a:lnTo>
                    <a:pt x="135" y="62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9"/>
                  </a:moveTo>
                  <a:cubicBezTo>
                    <a:pt x="39" y="37"/>
                    <a:pt x="46" y="12"/>
                    <a:pt x="72" y="12"/>
                  </a:cubicBezTo>
                  <a:cubicBezTo>
                    <a:pt x="96" y="12"/>
                    <a:pt x="102" y="28"/>
                    <a:pt x="102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56">
              <a:extLst>
                <a:ext uri="{FF2B5EF4-FFF2-40B4-BE49-F238E27FC236}">
                  <a16:creationId xmlns:a16="http://schemas.microsoft.com/office/drawing/2014/main" id="{C3C58B82-90CF-4F2B-8B30-FE13BBE3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8224" y="2155031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8 h 155"/>
                <a:gd name="T10" fmla="*/ 0 w 129"/>
                <a:gd name="T11" fmla="*/ 15 h 155"/>
                <a:gd name="T12" fmla="*/ 26 w 129"/>
                <a:gd name="T13" fmla="*/ 42 h 155"/>
                <a:gd name="T14" fmla="*/ 26 w 129"/>
                <a:gd name="T15" fmla="*/ 119 h 155"/>
                <a:gd name="T16" fmla="*/ 0 w 129"/>
                <a:gd name="T17" fmla="*/ 148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8 h 155"/>
                <a:gd name="T24" fmla="*/ 61 w 129"/>
                <a:gd name="T25" fmla="*/ 119 h 155"/>
                <a:gd name="T26" fmla="*/ 61 w 129"/>
                <a:gd name="T27" fmla="*/ 82 h 155"/>
                <a:gd name="T28" fmla="*/ 87 w 129"/>
                <a:gd name="T29" fmla="*/ 28 h 155"/>
                <a:gd name="T30" fmla="*/ 109 w 129"/>
                <a:gd name="T31" fmla="*/ 35 h 155"/>
                <a:gd name="T32" fmla="*/ 127 w 129"/>
                <a:gd name="T33" fmla="*/ 17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2"/>
                    <a:pt x="61" y="119"/>
                  </a:cubicBezTo>
                  <a:lnTo>
                    <a:pt x="61" y="82"/>
                  </a:lnTo>
                  <a:cubicBezTo>
                    <a:pt x="61" y="48"/>
                    <a:pt x="77" y="28"/>
                    <a:pt x="87" y="28"/>
                  </a:cubicBezTo>
                  <a:cubicBezTo>
                    <a:pt x="99" y="28"/>
                    <a:pt x="96" y="35"/>
                    <a:pt x="109" y="35"/>
                  </a:cubicBezTo>
                  <a:cubicBezTo>
                    <a:pt x="119" y="35"/>
                    <a:pt x="127" y="28"/>
                    <a:pt x="127" y="17"/>
                  </a:cubicBezTo>
                  <a:cubicBezTo>
                    <a:pt x="129" y="7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57">
              <a:extLst>
                <a:ext uri="{FF2B5EF4-FFF2-40B4-BE49-F238E27FC236}">
                  <a16:creationId xmlns:a16="http://schemas.microsoft.com/office/drawing/2014/main" id="{B6081CC8-0B23-4B78-81EE-F6371C9C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2361" y="2156619"/>
              <a:ext cx="57150" cy="76200"/>
            </a:xfrm>
            <a:custGeom>
              <a:avLst/>
              <a:gdLst>
                <a:gd name="T0" fmla="*/ 93 w 114"/>
                <a:gd name="T1" fmla="*/ 76 h 158"/>
                <a:gd name="T2" fmla="*/ 32 w 114"/>
                <a:gd name="T3" fmla="*/ 31 h 158"/>
                <a:gd name="T4" fmla="*/ 58 w 114"/>
                <a:gd name="T5" fmla="*/ 10 h 158"/>
                <a:gd name="T6" fmla="*/ 93 w 114"/>
                <a:gd name="T7" fmla="*/ 43 h 158"/>
                <a:gd name="T8" fmla="*/ 103 w 114"/>
                <a:gd name="T9" fmla="*/ 43 h 158"/>
                <a:gd name="T10" fmla="*/ 100 w 114"/>
                <a:gd name="T11" fmla="*/ 5 h 158"/>
                <a:gd name="T12" fmla="*/ 60 w 114"/>
                <a:gd name="T13" fmla="*/ 0 h 158"/>
                <a:gd name="T14" fmla="*/ 0 w 114"/>
                <a:gd name="T15" fmla="*/ 42 h 158"/>
                <a:gd name="T16" fmla="*/ 25 w 114"/>
                <a:gd name="T17" fmla="*/ 81 h 158"/>
                <a:gd name="T18" fmla="*/ 80 w 114"/>
                <a:gd name="T19" fmla="*/ 122 h 158"/>
                <a:gd name="T20" fmla="*/ 49 w 114"/>
                <a:gd name="T21" fmla="*/ 147 h 158"/>
                <a:gd name="T22" fmla="*/ 10 w 114"/>
                <a:gd name="T23" fmla="*/ 108 h 158"/>
                <a:gd name="T24" fmla="*/ 0 w 114"/>
                <a:gd name="T25" fmla="*/ 108 h 158"/>
                <a:gd name="T26" fmla="*/ 3 w 114"/>
                <a:gd name="T27" fmla="*/ 152 h 158"/>
                <a:gd name="T28" fmla="*/ 52 w 114"/>
                <a:gd name="T29" fmla="*/ 158 h 158"/>
                <a:gd name="T30" fmla="*/ 114 w 114"/>
                <a:gd name="T31" fmla="*/ 113 h 158"/>
                <a:gd name="T32" fmla="*/ 93 w 114"/>
                <a:gd name="T33" fmla="*/ 7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8">
                  <a:moveTo>
                    <a:pt x="93" y="76"/>
                  </a:moveTo>
                  <a:cubicBezTo>
                    <a:pt x="72" y="60"/>
                    <a:pt x="32" y="52"/>
                    <a:pt x="32" y="31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3"/>
                  </a:cubicBezTo>
                  <a:lnTo>
                    <a:pt x="103" y="43"/>
                  </a:lnTo>
                  <a:lnTo>
                    <a:pt x="100" y="5"/>
                  </a:lnTo>
                  <a:cubicBezTo>
                    <a:pt x="89" y="2"/>
                    <a:pt x="78" y="0"/>
                    <a:pt x="60" y="0"/>
                  </a:cubicBezTo>
                  <a:cubicBezTo>
                    <a:pt x="28" y="0"/>
                    <a:pt x="0" y="12"/>
                    <a:pt x="0" y="42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7" y="95"/>
                    <a:pt x="80" y="101"/>
                    <a:pt x="80" y="122"/>
                  </a:cubicBezTo>
                  <a:cubicBezTo>
                    <a:pt x="80" y="138"/>
                    <a:pt x="64" y="147"/>
                    <a:pt x="49" y="147"/>
                  </a:cubicBezTo>
                  <a:cubicBezTo>
                    <a:pt x="23" y="147"/>
                    <a:pt x="10" y="127"/>
                    <a:pt x="10" y="108"/>
                  </a:cubicBezTo>
                  <a:lnTo>
                    <a:pt x="0" y="108"/>
                  </a:lnTo>
                  <a:lnTo>
                    <a:pt x="3" y="152"/>
                  </a:lnTo>
                  <a:cubicBezTo>
                    <a:pt x="10" y="155"/>
                    <a:pt x="30" y="158"/>
                    <a:pt x="52" y="158"/>
                  </a:cubicBezTo>
                  <a:cubicBezTo>
                    <a:pt x="92" y="158"/>
                    <a:pt x="114" y="141"/>
                    <a:pt x="114" y="113"/>
                  </a:cubicBezTo>
                  <a:cubicBezTo>
                    <a:pt x="112" y="96"/>
                    <a:pt x="103" y="83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58">
              <a:extLst>
                <a:ext uri="{FF2B5EF4-FFF2-40B4-BE49-F238E27FC236}">
                  <a16:creationId xmlns:a16="http://schemas.microsoft.com/office/drawing/2014/main" id="{84A94EA1-85F4-464E-9948-061EE8A6A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874" y="2088356"/>
              <a:ext cx="38100" cy="36513"/>
            </a:xfrm>
            <a:custGeom>
              <a:avLst/>
              <a:gdLst>
                <a:gd name="T0" fmla="*/ 13 w 77"/>
                <a:gd name="T1" fmla="*/ 64 h 76"/>
                <a:gd name="T2" fmla="*/ 13 w 77"/>
                <a:gd name="T3" fmla="*/ 0 h 76"/>
                <a:gd name="T4" fmla="*/ 0 w 77"/>
                <a:gd name="T5" fmla="*/ 0 h 76"/>
                <a:gd name="T6" fmla="*/ 0 w 77"/>
                <a:gd name="T7" fmla="*/ 76 h 76"/>
                <a:gd name="T8" fmla="*/ 77 w 77"/>
                <a:gd name="T9" fmla="*/ 76 h 76"/>
                <a:gd name="T10" fmla="*/ 77 w 77"/>
                <a:gd name="T11" fmla="*/ 0 h 76"/>
                <a:gd name="T12" fmla="*/ 63 w 77"/>
                <a:gd name="T13" fmla="*/ 0 h 76"/>
                <a:gd name="T14" fmla="*/ 63 w 77"/>
                <a:gd name="T15" fmla="*/ 64 h 76"/>
                <a:gd name="T16" fmla="*/ 13 w 77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59">
              <a:extLst>
                <a:ext uri="{FF2B5EF4-FFF2-40B4-BE49-F238E27FC236}">
                  <a16:creationId xmlns:a16="http://schemas.microsoft.com/office/drawing/2014/main" id="{8DE549F4-D868-4C31-9241-A2AC267E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961" y="2088356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3 w 76"/>
                <a:gd name="T5" fmla="*/ 76 h 76"/>
                <a:gd name="T6" fmla="*/ 13 w 76"/>
                <a:gd name="T7" fmla="*/ 12 h 76"/>
                <a:gd name="T8" fmla="*/ 63 w 76"/>
                <a:gd name="T9" fmla="*/ 12 h 76"/>
                <a:gd name="T10" fmla="*/ 63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2"/>
                  </a:lnTo>
                  <a:lnTo>
                    <a:pt x="63" y="12"/>
                  </a:lnTo>
                  <a:lnTo>
                    <a:pt x="63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Rectangle 60">
              <a:extLst>
                <a:ext uri="{FF2B5EF4-FFF2-40B4-BE49-F238E27FC236}">
                  <a16:creationId xmlns:a16="http://schemas.microsoft.com/office/drawing/2014/main" id="{5A94E037-01C4-42D0-967A-40AB4B687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636" y="2088356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Rectangle 61">
              <a:extLst>
                <a:ext uri="{FF2B5EF4-FFF2-40B4-BE49-F238E27FC236}">
                  <a16:creationId xmlns:a16="http://schemas.microsoft.com/office/drawing/2014/main" id="{437E994C-7CD7-44F3-8952-8BF559DA1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636" y="2077244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62">
              <a:extLst>
                <a:ext uri="{FF2B5EF4-FFF2-40B4-BE49-F238E27FC236}">
                  <a16:creationId xmlns:a16="http://schemas.microsoft.com/office/drawing/2014/main" id="{684A8BA4-773B-416D-B13B-0E0543FCA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799" y="2088356"/>
              <a:ext cx="36513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3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63">
              <a:extLst>
                <a:ext uri="{FF2B5EF4-FFF2-40B4-BE49-F238E27FC236}">
                  <a16:creationId xmlns:a16="http://schemas.microsoft.com/office/drawing/2014/main" id="{57E461FF-8C46-4F4C-9ECA-C639E544F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4711" y="2088356"/>
              <a:ext cx="38100" cy="36513"/>
            </a:xfrm>
            <a:custGeom>
              <a:avLst/>
              <a:gdLst>
                <a:gd name="T0" fmla="*/ 62 w 76"/>
                <a:gd name="T1" fmla="*/ 62 h 76"/>
                <a:gd name="T2" fmla="*/ 14 w 76"/>
                <a:gd name="T3" fmla="*/ 62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2 h 76"/>
                <a:gd name="T18" fmla="*/ 14 w 76"/>
                <a:gd name="T19" fmla="*/ 12 h 76"/>
                <a:gd name="T20" fmla="*/ 62 w 76"/>
                <a:gd name="T21" fmla="*/ 12 h 76"/>
                <a:gd name="T22" fmla="*/ 62 w 76"/>
                <a:gd name="T23" fmla="*/ 31 h 76"/>
                <a:gd name="T24" fmla="*/ 14 w 76"/>
                <a:gd name="T25" fmla="*/ 31 h 76"/>
                <a:gd name="T26" fmla="*/ 14 w 76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2"/>
                  </a:moveTo>
                  <a:lnTo>
                    <a:pt x="14" y="62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2"/>
                  </a:lnTo>
                  <a:close/>
                  <a:moveTo>
                    <a:pt x="14" y="12"/>
                  </a:moveTo>
                  <a:lnTo>
                    <a:pt x="62" y="12"/>
                  </a:lnTo>
                  <a:lnTo>
                    <a:pt x="62" y="31"/>
                  </a:lnTo>
                  <a:lnTo>
                    <a:pt x="14" y="3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64">
              <a:extLst>
                <a:ext uri="{FF2B5EF4-FFF2-40B4-BE49-F238E27FC236}">
                  <a16:creationId xmlns:a16="http://schemas.microsoft.com/office/drawing/2014/main" id="{7065D425-42A3-4FDF-A150-2814BD6AE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624" y="2088356"/>
              <a:ext cx="23813" cy="36513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2 h 76"/>
                <a:gd name="T4" fmla="*/ 49 w 49"/>
                <a:gd name="T5" fmla="*/ 12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2"/>
                  </a:lnTo>
                  <a:lnTo>
                    <a:pt x="49" y="1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65">
              <a:extLst>
                <a:ext uri="{FF2B5EF4-FFF2-40B4-BE49-F238E27FC236}">
                  <a16:creationId xmlns:a16="http://schemas.microsoft.com/office/drawing/2014/main" id="{A69435C8-0CA6-47AE-8F09-E23AA976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4249" y="2088356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2 h 76"/>
                <a:gd name="T10" fmla="*/ 0 w 76"/>
                <a:gd name="T11" fmla="*/ 62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3 w 76"/>
                <a:gd name="T19" fmla="*/ 31 h 76"/>
                <a:gd name="T20" fmla="*/ 13 w 76"/>
                <a:gd name="T21" fmla="*/ 12 h 76"/>
                <a:gd name="T22" fmla="*/ 62 w 76"/>
                <a:gd name="T23" fmla="*/ 12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3" y="31"/>
                  </a:lnTo>
                  <a:lnTo>
                    <a:pt x="13" y="12"/>
                  </a:lnTo>
                  <a:lnTo>
                    <a:pt x="62" y="12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Rectangle 66">
              <a:extLst>
                <a:ext uri="{FF2B5EF4-FFF2-40B4-BE49-F238E27FC236}">
                  <a16:creationId xmlns:a16="http://schemas.microsoft.com/office/drawing/2014/main" id="{AA6D3152-7A04-4AB5-B0B2-EB8CF3938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9336" y="2077244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Rectangle 67">
              <a:extLst>
                <a:ext uri="{FF2B5EF4-FFF2-40B4-BE49-F238E27FC236}">
                  <a16:creationId xmlns:a16="http://schemas.microsoft.com/office/drawing/2014/main" id="{A5974AF5-5089-4E65-AEEC-10C3C8772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9336" y="2088356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68">
              <a:extLst>
                <a:ext uri="{FF2B5EF4-FFF2-40B4-BE49-F238E27FC236}">
                  <a16:creationId xmlns:a16="http://schemas.microsoft.com/office/drawing/2014/main" id="{15B2BA58-99CC-4483-8799-FD168568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849" y="2077244"/>
              <a:ext cx="23813" cy="47625"/>
            </a:xfrm>
            <a:custGeom>
              <a:avLst/>
              <a:gdLst>
                <a:gd name="T0" fmla="*/ 14 w 50"/>
                <a:gd name="T1" fmla="*/ 23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3 h 99"/>
                <a:gd name="T22" fmla="*/ 14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3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3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69">
              <a:extLst>
                <a:ext uri="{FF2B5EF4-FFF2-40B4-BE49-F238E27FC236}">
                  <a16:creationId xmlns:a16="http://schemas.microsoft.com/office/drawing/2014/main" id="{F1006931-2BA7-41D4-A438-2AF3DB1BFC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8236" y="2077244"/>
              <a:ext cx="38100" cy="47625"/>
            </a:xfrm>
            <a:custGeom>
              <a:avLst/>
              <a:gdLst>
                <a:gd name="T0" fmla="*/ 62 w 76"/>
                <a:gd name="T1" fmla="*/ 85 h 99"/>
                <a:gd name="T2" fmla="*/ 13 w 76"/>
                <a:gd name="T3" fmla="*/ 85 h 99"/>
                <a:gd name="T4" fmla="*/ 13 w 76"/>
                <a:gd name="T5" fmla="*/ 67 h 99"/>
                <a:gd name="T6" fmla="*/ 76 w 76"/>
                <a:gd name="T7" fmla="*/ 67 h 99"/>
                <a:gd name="T8" fmla="*/ 76 w 76"/>
                <a:gd name="T9" fmla="*/ 23 h 99"/>
                <a:gd name="T10" fmla="*/ 43 w 76"/>
                <a:gd name="T11" fmla="*/ 23 h 99"/>
                <a:gd name="T12" fmla="*/ 58 w 76"/>
                <a:gd name="T13" fmla="*/ 0 h 99"/>
                <a:gd name="T14" fmla="*/ 45 w 76"/>
                <a:gd name="T15" fmla="*/ 0 h 99"/>
                <a:gd name="T16" fmla="*/ 27 w 76"/>
                <a:gd name="T17" fmla="*/ 23 h 99"/>
                <a:gd name="T18" fmla="*/ 0 w 76"/>
                <a:gd name="T19" fmla="*/ 23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3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3 w 76"/>
                <a:gd name="T33" fmla="*/ 54 h 99"/>
                <a:gd name="T34" fmla="*/ 13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3" y="85"/>
                  </a:lnTo>
                  <a:lnTo>
                    <a:pt x="13" y="67"/>
                  </a:lnTo>
                  <a:lnTo>
                    <a:pt x="76" y="67"/>
                  </a:lnTo>
                  <a:lnTo>
                    <a:pt x="76" y="23"/>
                  </a:lnTo>
                  <a:lnTo>
                    <a:pt x="43" y="23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3" y="54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5" name="Groupe 374">
            <a:extLst>
              <a:ext uri="{FF2B5EF4-FFF2-40B4-BE49-F238E27FC236}">
                <a16:creationId xmlns:a16="http://schemas.microsoft.com/office/drawing/2014/main" id="{6F5AF22E-B97F-4A60-8A6B-7CC6CA25025E}"/>
              </a:ext>
            </a:extLst>
          </p:cNvPr>
          <p:cNvGrpSpPr/>
          <p:nvPr/>
        </p:nvGrpSpPr>
        <p:grpSpPr>
          <a:xfrm>
            <a:off x="6653100" y="3321476"/>
            <a:ext cx="2157577" cy="614447"/>
            <a:chOff x="6160136" y="1027906"/>
            <a:chExt cx="1220788" cy="347663"/>
          </a:xfrm>
        </p:grpSpPr>
        <p:sp>
          <p:nvSpPr>
            <p:cNvPr id="231" name="Freeform 70">
              <a:extLst>
                <a:ext uri="{FF2B5EF4-FFF2-40B4-BE49-F238E27FC236}">
                  <a16:creationId xmlns:a16="http://schemas.microsoft.com/office/drawing/2014/main" id="{A924A841-6275-408E-8DFD-02439F3878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7811" y="1053306"/>
              <a:ext cx="68263" cy="65088"/>
            </a:xfrm>
            <a:custGeom>
              <a:avLst/>
              <a:gdLst>
                <a:gd name="T0" fmla="*/ 139 w 139"/>
                <a:gd name="T1" fmla="*/ 135 h 135"/>
                <a:gd name="T2" fmla="*/ 112 w 139"/>
                <a:gd name="T3" fmla="*/ 135 h 135"/>
                <a:gd name="T4" fmla="*/ 112 w 139"/>
                <a:gd name="T5" fmla="*/ 108 h 135"/>
                <a:gd name="T6" fmla="*/ 27 w 139"/>
                <a:gd name="T7" fmla="*/ 108 h 135"/>
                <a:gd name="T8" fmla="*/ 27 w 139"/>
                <a:gd name="T9" fmla="*/ 135 h 135"/>
                <a:gd name="T10" fmla="*/ 0 w 139"/>
                <a:gd name="T11" fmla="*/ 135 h 135"/>
                <a:gd name="T12" fmla="*/ 0 w 139"/>
                <a:gd name="T13" fmla="*/ 108 h 135"/>
                <a:gd name="T14" fmla="*/ 11 w 139"/>
                <a:gd name="T15" fmla="*/ 108 h 135"/>
                <a:gd name="T16" fmla="*/ 11 w 139"/>
                <a:gd name="T17" fmla="*/ 80 h 135"/>
                <a:gd name="T18" fmla="*/ 22 w 139"/>
                <a:gd name="T19" fmla="*/ 80 h 135"/>
                <a:gd name="T20" fmla="*/ 22 w 139"/>
                <a:gd name="T21" fmla="*/ 54 h 135"/>
                <a:gd name="T22" fmla="*/ 34 w 139"/>
                <a:gd name="T23" fmla="*/ 54 h 135"/>
                <a:gd name="T24" fmla="*/ 34 w 139"/>
                <a:gd name="T25" fmla="*/ 26 h 135"/>
                <a:gd name="T26" fmla="*/ 41 w 139"/>
                <a:gd name="T27" fmla="*/ 26 h 135"/>
                <a:gd name="T28" fmla="*/ 41 w 139"/>
                <a:gd name="T29" fmla="*/ 0 h 135"/>
                <a:gd name="T30" fmla="*/ 95 w 139"/>
                <a:gd name="T31" fmla="*/ 0 h 135"/>
                <a:gd name="T32" fmla="*/ 95 w 139"/>
                <a:gd name="T33" fmla="*/ 28 h 135"/>
                <a:gd name="T34" fmla="*/ 102 w 139"/>
                <a:gd name="T35" fmla="*/ 28 h 135"/>
                <a:gd name="T36" fmla="*/ 102 w 139"/>
                <a:gd name="T37" fmla="*/ 55 h 135"/>
                <a:gd name="T38" fmla="*/ 114 w 139"/>
                <a:gd name="T39" fmla="*/ 55 h 135"/>
                <a:gd name="T40" fmla="*/ 114 w 139"/>
                <a:gd name="T41" fmla="*/ 83 h 135"/>
                <a:gd name="T42" fmla="*/ 125 w 139"/>
                <a:gd name="T43" fmla="*/ 83 h 135"/>
                <a:gd name="T44" fmla="*/ 125 w 139"/>
                <a:gd name="T45" fmla="*/ 110 h 135"/>
                <a:gd name="T46" fmla="*/ 136 w 139"/>
                <a:gd name="T47" fmla="*/ 110 h 135"/>
                <a:gd name="T48" fmla="*/ 136 w 139"/>
                <a:gd name="T49" fmla="*/ 135 h 135"/>
                <a:gd name="T50" fmla="*/ 139 w 139"/>
                <a:gd name="T51" fmla="*/ 135 h 135"/>
                <a:gd name="T52" fmla="*/ 89 w 139"/>
                <a:gd name="T53" fmla="*/ 54 h 135"/>
                <a:gd name="T54" fmla="*/ 77 w 139"/>
                <a:gd name="T55" fmla="*/ 54 h 135"/>
                <a:gd name="T56" fmla="*/ 77 w 139"/>
                <a:gd name="T57" fmla="*/ 26 h 135"/>
                <a:gd name="T58" fmla="*/ 61 w 139"/>
                <a:gd name="T59" fmla="*/ 26 h 135"/>
                <a:gd name="T60" fmla="*/ 61 w 139"/>
                <a:gd name="T61" fmla="*/ 54 h 135"/>
                <a:gd name="T62" fmla="*/ 50 w 139"/>
                <a:gd name="T63" fmla="*/ 54 h 135"/>
                <a:gd name="T64" fmla="*/ 50 w 139"/>
                <a:gd name="T65" fmla="*/ 81 h 135"/>
                <a:gd name="T66" fmla="*/ 89 w 139"/>
                <a:gd name="T67" fmla="*/ 81 h 135"/>
                <a:gd name="T68" fmla="*/ 89 w 139"/>
                <a:gd name="T69" fmla="*/ 5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5">
                  <a:moveTo>
                    <a:pt x="139" y="135"/>
                  </a:moveTo>
                  <a:lnTo>
                    <a:pt x="112" y="135"/>
                  </a:lnTo>
                  <a:lnTo>
                    <a:pt x="112" y="108"/>
                  </a:lnTo>
                  <a:lnTo>
                    <a:pt x="27" y="108"/>
                  </a:lnTo>
                  <a:lnTo>
                    <a:pt x="27" y="135"/>
                  </a:lnTo>
                  <a:lnTo>
                    <a:pt x="0" y="135"/>
                  </a:lnTo>
                  <a:lnTo>
                    <a:pt x="0" y="108"/>
                  </a:lnTo>
                  <a:lnTo>
                    <a:pt x="11" y="108"/>
                  </a:lnTo>
                  <a:lnTo>
                    <a:pt x="11" y="80"/>
                  </a:lnTo>
                  <a:lnTo>
                    <a:pt x="22" y="80"/>
                  </a:lnTo>
                  <a:lnTo>
                    <a:pt x="22" y="54"/>
                  </a:lnTo>
                  <a:lnTo>
                    <a:pt x="34" y="54"/>
                  </a:lnTo>
                  <a:lnTo>
                    <a:pt x="34" y="26"/>
                  </a:lnTo>
                  <a:lnTo>
                    <a:pt x="41" y="26"/>
                  </a:lnTo>
                  <a:lnTo>
                    <a:pt x="41" y="0"/>
                  </a:lnTo>
                  <a:lnTo>
                    <a:pt x="95" y="0"/>
                  </a:lnTo>
                  <a:lnTo>
                    <a:pt x="95" y="28"/>
                  </a:lnTo>
                  <a:lnTo>
                    <a:pt x="102" y="28"/>
                  </a:lnTo>
                  <a:lnTo>
                    <a:pt x="102" y="55"/>
                  </a:lnTo>
                  <a:lnTo>
                    <a:pt x="114" y="55"/>
                  </a:lnTo>
                  <a:lnTo>
                    <a:pt x="114" y="83"/>
                  </a:lnTo>
                  <a:lnTo>
                    <a:pt x="125" y="83"/>
                  </a:lnTo>
                  <a:lnTo>
                    <a:pt x="125" y="110"/>
                  </a:lnTo>
                  <a:lnTo>
                    <a:pt x="136" y="110"/>
                  </a:lnTo>
                  <a:lnTo>
                    <a:pt x="136" y="135"/>
                  </a:lnTo>
                  <a:lnTo>
                    <a:pt x="139" y="135"/>
                  </a:lnTo>
                  <a:close/>
                  <a:moveTo>
                    <a:pt x="89" y="54"/>
                  </a:moveTo>
                  <a:lnTo>
                    <a:pt x="77" y="54"/>
                  </a:lnTo>
                  <a:lnTo>
                    <a:pt x="77" y="26"/>
                  </a:lnTo>
                  <a:lnTo>
                    <a:pt x="61" y="26"/>
                  </a:lnTo>
                  <a:lnTo>
                    <a:pt x="61" y="54"/>
                  </a:lnTo>
                  <a:lnTo>
                    <a:pt x="50" y="54"/>
                  </a:lnTo>
                  <a:lnTo>
                    <a:pt x="50" y="81"/>
                  </a:lnTo>
                  <a:lnTo>
                    <a:pt x="89" y="81"/>
                  </a:lnTo>
                  <a:lnTo>
                    <a:pt x="89" y="5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71">
              <a:extLst>
                <a:ext uri="{FF2B5EF4-FFF2-40B4-BE49-F238E27FC236}">
                  <a16:creationId xmlns:a16="http://schemas.microsoft.com/office/drawing/2014/main" id="{9829BC7B-164B-417D-9F71-72FE5469B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5599" y="1053306"/>
              <a:ext cx="50800" cy="66675"/>
            </a:xfrm>
            <a:custGeom>
              <a:avLst/>
              <a:gdLst>
                <a:gd name="T0" fmla="*/ 4 w 105"/>
                <a:gd name="T1" fmla="*/ 88 h 138"/>
                <a:gd name="T2" fmla="*/ 51 w 105"/>
                <a:gd name="T3" fmla="*/ 131 h 138"/>
                <a:gd name="T4" fmla="*/ 99 w 105"/>
                <a:gd name="T5" fmla="*/ 88 h 138"/>
                <a:gd name="T6" fmla="*/ 99 w 105"/>
                <a:gd name="T7" fmla="*/ 0 h 138"/>
                <a:gd name="T8" fmla="*/ 105 w 105"/>
                <a:gd name="T9" fmla="*/ 0 h 138"/>
                <a:gd name="T10" fmla="*/ 105 w 105"/>
                <a:gd name="T11" fmla="*/ 88 h 138"/>
                <a:gd name="T12" fmla="*/ 52 w 105"/>
                <a:gd name="T13" fmla="*/ 138 h 138"/>
                <a:gd name="T14" fmla="*/ 0 w 105"/>
                <a:gd name="T15" fmla="*/ 88 h 138"/>
                <a:gd name="T16" fmla="*/ 0 w 105"/>
                <a:gd name="T17" fmla="*/ 0 h 138"/>
                <a:gd name="T18" fmla="*/ 6 w 105"/>
                <a:gd name="T19" fmla="*/ 0 h 138"/>
                <a:gd name="T20" fmla="*/ 6 w 105"/>
                <a:gd name="T21" fmla="*/ 88 h 138"/>
                <a:gd name="T22" fmla="*/ 4 w 105"/>
                <a:gd name="T23" fmla="*/ 88 h 138"/>
                <a:gd name="T24" fmla="*/ 29 w 105"/>
                <a:gd name="T25" fmla="*/ 88 h 138"/>
                <a:gd name="T26" fmla="*/ 51 w 105"/>
                <a:gd name="T27" fmla="*/ 109 h 138"/>
                <a:gd name="T28" fmla="*/ 74 w 105"/>
                <a:gd name="T29" fmla="*/ 88 h 138"/>
                <a:gd name="T30" fmla="*/ 74 w 105"/>
                <a:gd name="T31" fmla="*/ 0 h 138"/>
                <a:gd name="T32" fmla="*/ 80 w 105"/>
                <a:gd name="T33" fmla="*/ 0 h 138"/>
                <a:gd name="T34" fmla="*/ 80 w 105"/>
                <a:gd name="T35" fmla="*/ 88 h 138"/>
                <a:gd name="T36" fmla="*/ 52 w 105"/>
                <a:gd name="T37" fmla="*/ 114 h 138"/>
                <a:gd name="T38" fmla="*/ 25 w 105"/>
                <a:gd name="T39" fmla="*/ 88 h 138"/>
                <a:gd name="T40" fmla="*/ 25 w 105"/>
                <a:gd name="T41" fmla="*/ 0 h 138"/>
                <a:gd name="T42" fmla="*/ 31 w 105"/>
                <a:gd name="T43" fmla="*/ 0 h 138"/>
                <a:gd name="T44" fmla="*/ 31 w 105"/>
                <a:gd name="T45" fmla="*/ 88 h 138"/>
                <a:gd name="T46" fmla="*/ 29 w 105"/>
                <a:gd name="T47" fmla="*/ 8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38">
                  <a:moveTo>
                    <a:pt x="4" y="88"/>
                  </a:moveTo>
                  <a:cubicBezTo>
                    <a:pt x="4" y="120"/>
                    <a:pt x="30" y="131"/>
                    <a:pt x="51" y="131"/>
                  </a:cubicBezTo>
                  <a:cubicBezTo>
                    <a:pt x="72" y="131"/>
                    <a:pt x="99" y="120"/>
                    <a:pt x="99" y="88"/>
                  </a:cubicBezTo>
                  <a:lnTo>
                    <a:pt x="99" y="0"/>
                  </a:lnTo>
                  <a:lnTo>
                    <a:pt x="105" y="0"/>
                  </a:lnTo>
                  <a:lnTo>
                    <a:pt x="105" y="88"/>
                  </a:lnTo>
                  <a:cubicBezTo>
                    <a:pt x="105" y="128"/>
                    <a:pt x="74" y="138"/>
                    <a:pt x="52" y="138"/>
                  </a:cubicBezTo>
                  <a:cubicBezTo>
                    <a:pt x="31" y="138"/>
                    <a:pt x="0" y="128"/>
                    <a:pt x="0" y="88"/>
                  </a:cubicBezTo>
                  <a:lnTo>
                    <a:pt x="0" y="0"/>
                  </a:lnTo>
                  <a:lnTo>
                    <a:pt x="6" y="0"/>
                  </a:lnTo>
                  <a:lnTo>
                    <a:pt x="6" y="88"/>
                  </a:lnTo>
                  <a:lnTo>
                    <a:pt x="4" y="88"/>
                  </a:lnTo>
                  <a:close/>
                  <a:moveTo>
                    <a:pt x="29" y="88"/>
                  </a:moveTo>
                  <a:cubicBezTo>
                    <a:pt x="29" y="105"/>
                    <a:pt x="41" y="109"/>
                    <a:pt x="51" y="109"/>
                  </a:cubicBezTo>
                  <a:cubicBezTo>
                    <a:pt x="60" y="109"/>
                    <a:pt x="74" y="105"/>
                    <a:pt x="74" y="88"/>
                  </a:cubicBezTo>
                  <a:lnTo>
                    <a:pt x="74" y="0"/>
                  </a:lnTo>
                  <a:lnTo>
                    <a:pt x="80" y="0"/>
                  </a:lnTo>
                  <a:lnTo>
                    <a:pt x="80" y="88"/>
                  </a:lnTo>
                  <a:cubicBezTo>
                    <a:pt x="80" y="110"/>
                    <a:pt x="62" y="114"/>
                    <a:pt x="52" y="114"/>
                  </a:cubicBezTo>
                  <a:cubicBezTo>
                    <a:pt x="41" y="114"/>
                    <a:pt x="25" y="109"/>
                    <a:pt x="25" y="88"/>
                  </a:cubicBezTo>
                  <a:lnTo>
                    <a:pt x="25" y="0"/>
                  </a:lnTo>
                  <a:lnTo>
                    <a:pt x="31" y="0"/>
                  </a:lnTo>
                  <a:lnTo>
                    <a:pt x="31" y="88"/>
                  </a:lnTo>
                  <a:lnTo>
                    <a:pt x="29" y="88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72">
              <a:extLst>
                <a:ext uri="{FF2B5EF4-FFF2-40B4-BE49-F238E27FC236}">
                  <a16:creationId xmlns:a16="http://schemas.microsoft.com/office/drawing/2014/main" id="{D7F8A47A-410E-45D0-8EBF-2BF5CBC194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686" y="1053306"/>
              <a:ext cx="57150" cy="65088"/>
            </a:xfrm>
            <a:custGeom>
              <a:avLst/>
              <a:gdLst>
                <a:gd name="T0" fmla="*/ 117 w 117"/>
                <a:gd name="T1" fmla="*/ 68 h 134"/>
                <a:gd name="T2" fmla="*/ 45 w 117"/>
                <a:gd name="T3" fmla="*/ 134 h 134"/>
                <a:gd name="T4" fmla="*/ 0 w 117"/>
                <a:gd name="T5" fmla="*/ 134 h 134"/>
                <a:gd name="T6" fmla="*/ 0 w 117"/>
                <a:gd name="T7" fmla="*/ 0 h 134"/>
                <a:gd name="T8" fmla="*/ 45 w 117"/>
                <a:gd name="T9" fmla="*/ 0 h 134"/>
                <a:gd name="T10" fmla="*/ 117 w 117"/>
                <a:gd name="T11" fmla="*/ 68 h 134"/>
                <a:gd name="T12" fmla="*/ 90 w 117"/>
                <a:gd name="T13" fmla="*/ 68 h 134"/>
                <a:gd name="T14" fmla="*/ 45 w 117"/>
                <a:gd name="T15" fmla="*/ 22 h 134"/>
                <a:gd name="T16" fmla="*/ 27 w 117"/>
                <a:gd name="T17" fmla="*/ 22 h 134"/>
                <a:gd name="T18" fmla="*/ 27 w 117"/>
                <a:gd name="T19" fmla="*/ 114 h 134"/>
                <a:gd name="T20" fmla="*/ 45 w 117"/>
                <a:gd name="T21" fmla="*/ 114 h 134"/>
                <a:gd name="T22" fmla="*/ 90 w 117"/>
                <a:gd name="T23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34">
                  <a:moveTo>
                    <a:pt x="117" y="68"/>
                  </a:moveTo>
                  <a:cubicBezTo>
                    <a:pt x="117" y="108"/>
                    <a:pt x="88" y="134"/>
                    <a:pt x="45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5" y="0"/>
                  </a:lnTo>
                  <a:cubicBezTo>
                    <a:pt x="88" y="0"/>
                    <a:pt x="117" y="27"/>
                    <a:pt x="117" y="68"/>
                  </a:cubicBezTo>
                  <a:close/>
                  <a:moveTo>
                    <a:pt x="90" y="68"/>
                  </a:moveTo>
                  <a:cubicBezTo>
                    <a:pt x="90" y="39"/>
                    <a:pt x="74" y="22"/>
                    <a:pt x="45" y="22"/>
                  </a:cubicBezTo>
                  <a:lnTo>
                    <a:pt x="27" y="22"/>
                  </a:lnTo>
                  <a:lnTo>
                    <a:pt x="27" y="114"/>
                  </a:lnTo>
                  <a:lnTo>
                    <a:pt x="45" y="114"/>
                  </a:lnTo>
                  <a:cubicBezTo>
                    <a:pt x="74" y="114"/>
                    <a:pt x="90" y="95"/>
                    <a:pt x="90" y="68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73">
              <a:extLst>
                <a:ext uri="{FF2B5EF4-FFF2-40B4-BE49-F238E27FC236}">
                  <a16:creationId xmlns:a16="http://schemas.microsoft.com/office/drawing/2014/main" id="{83B808BF-1B15-46C5-B2FA-05240165F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4186" y="1051719"/>
              <a:ext cx="69850" cy="68263"/>
            </a:xfrm>
            <a:custGeom>
              <a:avLst/>
              <a:gdLst>
                <a:gd name="T0" fmla="*/ 125 w 143"/>
                <a:gd name="T1" fmla="*/ 117 h 140"/>
                <a:gd name="T2" fmla="*/ 137 w 143"/>
                <a:gd name="T3" fmla="*/ 112 h 140"/>
                <a:gd name="T4" fmla="*/ 143 w 143"/>
                <a:gd name="T5" fmla="*/ 133 h 140"/>
                <a:gd name="T6" fmla="*/ 119 w 143"/>
                <a:gd name="T7" fmla="*/ 140 h 140"/>
                <a:gd name="T8" fmla="*/ 92 w 143"/>
                <a:gd name="T9" fmla="*/ 109 h 140"/>
                <a:gd name="T10" fmla="*/ 92 w 143"/>
                <a:gd name="T11" fmla="*/ 98 h 140"/>
                <a:gd name="T12" fmla="*/ 33 w 143"/>
                <a:gd name="T13" fmla="*/ 139 h 140"/>
                <a:gd name="T14" fmla="*/ 0 w 143"/>
                <a:gd name="T15" fmla="*/ 108 h 140"/>
                <a:gd name="T16" fmla="*/ 89 w 143"/>
                <a:gd name="T17" fmla="*/ 49 h 140"/>
                <a:gd name="T18" fmla="*/ 63 w 143"/>
                <a:gd name="T19" fmla="*/ 22 h 140"/>
                <a:gd name="T20" fmla="*/ 29 w 143"/>
                <a:gd name="T21" fmla="*/ 50 h 140"/>
                <a:gd name="T22" fmla="*/ 5 w 143"/>
                <a:gd name="T23" fmla="*/ 38 h 140"/>
                <a:gd name="T24" fmla="*/ 62 w 143"/>
                <a:gd name="T25" fmla="*/ 0 h 140"/>
                <a:gd name="T26" fmla="*/ 114 w 143"/>
                <a:gd name="T27" fmla="*/ 49 h 140"/>
                <a:gd name="T28" fmla="*/ 114 w 143"/>
                <a:gd name="T29" fmla="*/ 104 h 140"/>
                <a:gd name="T30" fmla="*/ 125 w 143"/>
                <a:gd name="T31" fmla="*/ 117 h 140"/>
                <a:gd name="T32" fmla="*/ 44 w 143"/>
                <a:gd name="T33" fmla="*/ 120 h 140"/>
                <a:gd name="T34" fmla="*/ 90 w 143"/>
                <a:gd name="T35" fmla="*/ 74 h 140"/>
                <a:gd name="T36" fmla="*/ 90 w 143"/>
                <a:gd name="T37" fmla="*/ 65 h 140"/>
                <a:gd name="T38" fmla="*/ 30 w 143"/>
                <a:gd name="T39" fmla="*/ 104 h 140"/>
                <a:gd name="T40" fmla="*/ 44 w 143"/>
                <a:gd name="T41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40">
                  <a:moveTo>
                    <a:pt x="125" y="117"/>
                  </a:moveTo>
                  <a:cubicBezTo>
                    <a:pt x="132" y="117"/>
                    <a:pt x="137" y="112"/>
                    <a:pt x="137" y="112"/>
                  </a:cubicBezTo>
                  <a:lnTo>
                    <a:pt x="143" y="133"/>
                  </a:lnTo>
                  <a:cubicBezTo>
                    <a:pt x="143" y="133"/>
                    <a:pt x="134" y="140"/>
                    <a:pt x="119" y="140"/>
                  </a:cubicBezTo>
                  <a:cubicBezTo>
                    <a:pt x="104" y="140"/>
                    <a:pt x="92" y="129"/>
                    <a:pt x="92" y="109"/>
                  </a:cubicBezTo>
                  <a:lnTo>
                    <a:pt x="92" y="98"/>
                  </a:lnTo>
                  <a:cubicBezTo>
                    <a:pt x="90" y="100"/>
                    <a:pt x="73" y="139"/>
                    <a:pt x="33" y="139"/>
                  </a:cubicBezTo>
                  <a:cubicBezTo>
                    <a:pt x="12" y="139"/>
                    <a:pt x="0" y="127"/>
                    <a:pt x="0" y="108"/>
                  </a:cubicBezTo>
                  <a:cubicBezTo>
                    <a:pt x="0" y="82"/>
                    <a:pt x="22" y="60"/>
                    <a:pt x="89" y="49"/>
                  </a:cubicBezTo>
                  <a:cubicBezTo>
                    <a:pt x="89" y="28"/>
                    <a:pt x="82" y="22"/>
                    <a:pt x="63" y="22"/>
                  </a:cubicBezTo>
                  <a:cubicBezTo>
                    <a:pt x="37" y="22"/>
                    <a:pt x="32" y="39"/>
                    <a:pt x="29" y="50"/>
                  </a:cubicBezTo>
                  <a:lnTo>
                    <a:pt x="5" y="38"/>
                  </a:lnTo>
                  <a:cubicBezTo>
                    <a:pt x="5" y="38"/>
                    <a:pt x="17" y="0"/>
                    <a:pt x="62" y="0"/>
                  </a:cubicBezTo>
                  <a:cubicBezTo>
                    <a:pt x="102" y="0"/>
                    <a:pt x="114" y="22"/>
                    <a:pt x="114" y="49"/>
                  </a:cubicBezTo>
                  <a:lnTo>
                    <a:pt x="114" y="104"/>
                  </a:lnTo>
                  <a:cubicBezTo>
                    <a:pt x="115" y="113"/>
                    <a:pt x="118" y="117"/>
                    <a:pt x="125" y="117"/>
                  </a:cubicBezTo>
                  <a:close/>
                  <a:moveTo>
                    <a:pt x="44" y="120"/>
                  </a:moveTo>
                  <a:cubicBezTo>
                    <a:pt x="73" y="120"/>
                    <a:pt x="90" y="80"/>
                    <a:pt x="90" y="74"/>
                  </a:cubicBezTo>
                  <a:lnTo>
                    <a:pt x="90" y="65"/>
                  </a:lnTo>
                  <a:cubicBezTo>
                    <a:pt x="43" y="73"/>
                    <a:pt x="30" y="92"/>
                    <a:pt x="30" y="104"/>
                  </a:cubicBezTo>
                  <a:cubicBezTo>
                    <a:pt x="29" y="115"/>
                    <a:pt x="35" y="120"/>
                    <a:pt x="44" y="120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74">
              <a:extLst>
                <a:ext uri="{FF2B5EF4-FFF2-40B4-BE49-F238E27FC236}">
                  <a16:creationId xmlns:a16="http://schemas.microsoft.com/office/drawing/2014/main" id="{9525BE05-1570-443E-920F-D31DB991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0386" y="1051719"/>
              <a:ext cx="47625" cy="68263"/>
            </a:xfrm>
            <a:custGeom>
              <a:avLst/>
              <a:gdLst>
                <a:gd name="T0" fmla="*/ 96 w 96"/>
                <a:gd name="T1" fmla="*/ 97 h 137"/>
                <a:gd name="T2" fmla="*/ 48 w 96"/>
                <a:gd name="T3" fmla="*/ 137 h 137"/>
                <a:gd name="T4" fmla="*/ 0 w 96"/>
                <a:gd name="T5" fmla="*/ 99 h 137"/>
                <a:gd name="T6" fmla="*/ 28 w 96"/>
                <a:gd name="T7" fmla="*/ 99 h 137"/>
                <a:gd name="T8" fmla="*/ 48 w 96"/>
                <a:gd name="T9" fmla="*/ 116 h 137"/>
                <a:gd name="T10" fmla="*/ 68 w 96"/>
                <a:gd name="T11" fmla="*/ 99 h 137"/>
                <a:gd name="T12" fmla="*/ 0 w 96"/>
                <a:gd name="T13" fmla="*/ 40 h 137"/>
                <a:gd name="T14" fmla="*/ 47 w 96"/>
                <a:gd name="T15" fmla="*/ 0 h 137"/>
                <a:gd name="T16" fmla="*/ 95 w 96"/>
                <a:gd name="T17" fmla="*/ 39 h 137"/>
                <a:gd name="T18" fmla="*/ 65 w 96"/>
                <a:gd name="T19" fmla="*/ 39 h 137"/>
                <a:gd name="T20" fmla="*/ 46 w 96"/>
                <a:gd name="T21" fmla="*/ 22 h 137"/>
                <a:gd name="T22" fmla="*/ 27 w 96"/>
                <a:gd name="T23" fmla="*/ 39 h 137"/>
                <a:gd name="T24" fmla="*/ 96 w 96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7">
                  <a:moveTo>
                    <a:pt x="96" y="97"/>
                  </a:moveTo>
                  <a:cubicBezTo>
                    <a:pt x="96" y="119"/>
                    <a:pt x="78" y="137"/>
                    <a:pt x="48" y="137"/>
                  </a:cubicBezTo>
                  <a:cubicBezTo>
                    <a:pt x="20" y="137"/>
                    <a:pt x="0" y="124"/>
                    <a:pt x="0" y="99"/>
                  </a:cubicBezTo>
                  <a:lnTo>
                    <a:pt x="28" y="99"/>
                  </a:lnTo>
                  <a:cubicBezTo>
                    <a:pt x="30" y="110"/>
                    <a:pt x="36" y="116"/>
                    <a:pt x="48" y="116"/>
                  </a:cubicBezTo>
                  <a:cubicBezTo>
                    <a:pt x="61" y="116"/>
                    <a:pt x="68" y="109"/>
                    <a:pt x="68" y="99"/>
                  </a:cubicBezTo>
                  <a:cubicBezTo>
                    <a:pt x="68" y="69"/>
                    <a:pt x="0" y="89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3" y="0"/>
                    <a:pt x="93" y="11"/>
                    <a:pt x="95" y="39"/>
                  </a:cubicBezTo>
                  <a:lnTo>
                    <a:pt x="65" y="39"/>
                  </a:lnTo>
                  <a:cubicBezTo>
                    <a:pt x="63" y="29"/>
                    <a:pt x="57" y="22"/>
                    <a:pt x="46" y="22"/>
                  </a:cubicBezTo>
                  <a:cubicBezTo>
                    <a:pt x="36" y="22"/>
                    <a:pt x="27" y="27"/>
                    <a:pt x="27" y="39"/>
                  </a:cubicBezTo>
                  <a:cubicBezTo>
                    <a:pt x="27" y="70"/>
                    <a:pt x="96" y="49"/>
                    <a:pt x="96" y="97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75">
              <a:extLst>
                <a:ext uri="{FF2B5EF4-FFF2-40B4-BE49-F238E27FC236}">
                  <a16:creationId xmlns:a16="http://schemas.microsoft.com/office/drawing/2014/main" id="{77B38EBF-B37F-469C-B63E-8F40EFCA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949" y="1053306"/>
              <a:ext cx="49213" cy="65088"/>
            </a:xfrm>
            <a:custGeom>
              <a:avLst/>
              <a:gdLst>
                <a:gd name="T0" fmla="*/ 99 w 99"/>
                <a:gd name="T1" fmla="*/ 22 h 134"/>
                <a:gd name="T2" fmla="*/ 63 w 99"/>
                <a:gd name="T3" fmla="*/ 22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2 h 134"/>
                <a:gd name="T10" fmla="*/ 0 w 99"/>
                <a:gd name="T11" fmla="*/ 22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2"/>
                  </a:moveTo>
                  <a:lnTo>
                    <a:pt x="63" y="22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76">
              <a:extLst>
                <a:ext uri="{FF2B5EF4-FFF2-40B4-BE49-F238E27FC236}">
                  <a16:creationId xmlns:a16="http://schemas.microsoft.com/office/drawing/2014/main" id="{7A3AA7F9-AFEC-40B8-8CD7-A8C4E5CAAF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3099" y="1051719"/>
              <a:ext cx="52388" cy="68263"/>
            </a:xfrm>
            <a:custGeom>
              <a:avLst/>
              <a:gdLst>
                <a:gd name="T0" fmla="*/ 9 w 106"/>
                <a:gd name="T1" fmla="*/ 19 h 137"/>
                <a:gd name="T2" fmla="*/ 9 w 106"/>
                <a:gd name="T3" fmla="*/ 0 h 137"/>
                <a:gd name="T4" fmla="*/ 17 w 106"/>
                <a:gd name="T5" fmla="*/ 34 h 137"/>
                <a:gd name="T6" fmla="*/ 0 w 106"/>
                <a:gd name="T7" fmla="*/ 34 h 137"/>
                <a:gd name="T8" fmla="*/ 17 w 106"/>
                <a:gd name="T9" fmla="*/ 34 h 137"/>
                <a:gd name="T10" fmla="*/ 9 w 106"/>
                <a:gd name="T11" fmla="*/ 66 h 137"/>
                <a:gd name="T12" fmla="*/ 9 w 106"/>
                <a:gd name="T13" fmla="*/ 49 h 137"/>
                <a:gd name="T14" fmla="*/ 17 w 106"/>
                <a:gd name="T15" fmla="*/ 81 h 137"/>
                <a:gd name="T16" fmla="*/ 0 w 106"/>
                <a:gd name="T17" fmla="*/ 81 h 137"/>
                <a:gd name="T18" fmla="*/ 17 w 106"/>
                <a:gd name="T19" fmla="*/ 81 h 137"/>
                <a:gd name="T20" fmla="*/ 10 w 106"/>
                <a:gd name="T21" fmla="*/ 114 h 137"/>
                <a:gd name="T22" fmla="*/ 10 w 106"/>
                <a:gd name="T23" fmla="*/ 96 h 137"/>
                <a:gd name="T24" fmla="*/ 36 w 106"/>
                <a:gd name="T25" fmla="*/ 125 h 137"/>
                <a:gd name="T26" fmla="*/ 19 w 106"/>
                <a:gd name="T27" fmla="*/ 125 h 137"/>
                <a:gd name="T28" fmla="*/ 36 w 106"/>
                <a:gd name="T29" fmla="*/ 125 h 137"/>
                <a:gd name="T30" fmla="*/ 52 w 106"/>
                <a:gd name="T31" fmla="*/ 137 h 137"/>
                <a:gd name="T32" fmla="*/ 52 w 106"/>
                <a:gd name="T33" fmla="*/ 120 h 137"/>
                <a:gd name="T34" fmla="*/ 87 w 106"/>
                <a:gd name="T35" fmla="*/ 125 h 137"/>
                <a:gd name="T36" fmla="*/ 70 w 106"/>
                <a:gd name="T37" fmla="*/ 125 h 137"/>
                <a:gd name="T38" fmla="*/ 87 w 106"/>
                <a:gd name="T39" fmla="*/ 125 h 137"/>
                <a:gd name="T40" fmla="*/ 95 w 106"/>
                <a:gd name="T41" fmla="*/ 114 h 137"/>
                <a:gd name="T42" fmla="*/ 95 w 106"/>
                <a:gd name="T43" fmla="*/ 96 h 137"/>
                <a:gd name="T44" fmla="*/ 106 w 106"/>
                <a:gd name="T45" fmla="*/ 10 h 137"/>
                <a:gd name="T46" fmla="*/ 89 w 106"/>
                <a:gd name="T47" fmla="*/ 10 h 137"/>
                <a:gd name="T48" fmla="*/ 106 w 106"/>
                <a:gd name="T49" fmla="*/ 10 h 137"/>
                <a:gd name="T50" fmla="*/ 97 w 106"/>
                <a:gd name="T51" fmla="*/ 42 h 137"/>
                <a:gd name="T52" fmla="*/ 97 w 106"/>
                <a:gd name="T53" fmla="*/ 25 h 137"/>
                <a:gd name="T54" fmla="*/ 106 w 106"/>
                <a:gd name="T55" fmla="*/ 57 h 137"/>
                <a:gd name="T56" fmla="*/ 89 w 106"/>
                <a:gd name="T57" fmla="*/ 57 h 137"/>
                <a:gd name="T58" fmla="*/ 106 w 106"/>
                <a:gd name="T59" fmla="*/ 57 h 137"/>
                <a:gd name="T60" fmla="*/ 97 w 106"/>
                <a:gd name="T61" fmla="*/ 90 h 137"/>
                <a:gd name="T62" fmla="*/ 97 w 106"/>
                <a:gd name="T63" fmla="*/ 7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7">
                  <a:moveTo>
                    <a:pt x="17" y="10"/>
                  </a:moveTo>
                  <a:cubicBezTo>
                    <a:pt x="17" y="15"/>
                    <a:pt x="14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1"/>
                    <a:pt x="17" y="5"/>
                    <a:pt x="17" y="10"/>
                  </a:cubicBezTo>
                  <a:close/>
                  <a:moveTo>
                    <a:pt x="17" y="34"/>
                  </a:moveTo>
                  <a:cubicBezTo>
                    <a:pt x="17" y="39"/>
                    <a:pt x="14" y="42"/>
                    <a:pt x="9" y="42"/>
                  </a:cubicBezTo>
                  <a:cubicBezTo>
                    <a:pt x="4" y="42"/>
                    <a:pt x="0" y="39"/>
                    <a:pt x="0" y="34"/>
                  </a:cubicBezTo>
                  <a:cubicBezTo>
                    <a:pt x="0" y="29"/>
                    <a:pt x="4" y="25"/>
                    <a:pt x="9" y="25"/>
                  </a:cubicBezTo>
                  <a:cubicBezTo>
                    <a:pt x="14" y="25"/>
                    <a:pt x="17" y="29"/>
                    <a:pt x="17" y="34"/>
                  </a:cubicBezTo>
                  <a:close/>
                  <a:moveTo>
                    <a:pt x="17" y="57"/>
                  </a:moveTo>
                  <a:cubicBezTo>
                    <a:pt x="17" y="62"/>
                    <a:pt x="14" y="66"/>
                    <a:pt x="9" y="66"/>
                  </a:cubicBezTo>
                  <a:cubicBezTo>
                    <a:pt x="4" y="66"/>
                    <a:pt x="0" y="62"/>
                    <a:pt x="0" y="57"/>
                  </a:cubicBezTo>
                  <a:cubicBezTo>
                    <a:pt x="0" y="52"/>
                    <a:pt x="4" y="49"/>
                    <a:pt x="9" y="49"/>
                  </a:cubicBezTo>
                  <a:cubicBezTo>
                    <a:pt x="14" y="49"/>
                    <a:pt x="17" y="52"/>
                    <a:pt x="17" y="57"/>
                  </a:cubicBezTo>
                  <a:close/>
                  <a:moveTo>
                    <a:pt x="17" y="81"/>
                  </a:moveTo>
                  <a:cubicBezTo>
                    <a:pt x="17" y="86"/>
                    <a:pt x="14" y="90"/>
                    <a:pt x="9" y="90"/>
                  </a:cubicBezTo>
                  <a:cubicBezTo>
                    <a:pt x="4" y="90"/>
                    <a:pt x="0" y="86"/>
                    <a:pt x="0" y="81"/>
                  </a:cubicBezTo>
                  <a:cubicBezTo>
                    <a:pt x="0" y="76"/>
                    <a:pt x="4" y="72"/>
                    <a:pt x="9" y="72"/>
                  </a:cubicBezTo>
                  <a:cubicBezTo>
                    <a:pt x="14" y="72"/>
                    <a:pt x="17" y="76"/>
                    <a:pt x="17" y="81"/>
                  </a:cubicBezTo>
                  <a:close/>
                  <a:moveTo>
                    <a:pt x="19" y="105"/>
                  </a:moveTo>
                  <a:cubicBezTo>
                    <a:pt x="19" y="110"/>
                    <a:pt x="15" y="114"/>
                    <a:pt x="10" y="114"/>
                  </a:cubicBezTo>
                  <a:cubicBezTo>
                    <a:pt x="5" y="114"/>
                    <a:pt x="1" y="110"/>
                    <a:pt x="1" y="105"/>
                  </a:cubicBezTo>
                  <a:cubicBezTo>
                    <a:pt x="1" y="100"/>
                    <a:pt x="5" y="96"/>
                    <a:pt x="10" y="96"/>
                  </a:cubicBezTo>
                  <a:cubicBezTo>
                    <a:pt x="15" y="96"/>
                    <a:pt x="19" y="100"/>
                    <a:pt x="19" y="105"/>
                  </a:cubicBezTo>
                  <a:close/>
                  <a:moveTo>
                    <a:pt x="36" y="125"/>
                  </a:moveTo>
                  <a:cubicBezTo>
                    <a:pt x="36" y="130"/>
                    <a:pt x="32" y="134"/>
                    <a:pt x="27" y="134"/>
                  </a:cubicBezTo>
                  <a:cubicBezTo>
                    <a:pt x="22" y="134"/>
                    <a:pt x="19" y="130"/>
                    <a:pt x="19" y="125"/>
                  </a:cubicBezTo>
                  <a:cubicBezTo>
                    <a:pt x="19" y="120"/>
                    <a:pt x="22" y="116"/>
                    <a:pt x="27" y="116"/>
                  </a:cubicBezTo>
                  <a:cubicBezTo>
                    <a:pt x="32" y="116"/>
                    <a:pt x="36" y="120"/>
                    <a:pt x="36" y="125"/>
                  </a:cubicBezTo>
                  <a:close/>
                  <a:moveTo>
                    <a:pt x="61" y="129"/>
                  </a:moveTo>
                  <a:cubicBezTo>
                    <a:pt x="61" y="134"/>
                    <a:pt x="57" y="137"/>
                    <a:pt x="52" y="137"/>
                  </a:cubicBezTo>
                  <a:cubicBezTo>
                    <a:pt x="47" y="137"/>
                    <a:pt x="44" y="134"/>
                    <a:pt x="44" y="129"/>
                  </a:cubicBezTo>
                  <a:cubicBezTo>
                    <a:pt x="44" y="124"/>
                    <a:pt x="47" y="120"/>
                    <a:pt x="52" y="120"/>
                  </a:cubicBezTo>
                  <a:cubicBezTo>
                    <a:pt x="57" y="120"/>
                    <a:pt x="61" y="124"/>
                    <a:pt x="61" y="129"/>
                  </a:cubicBezTo>
                  <a:close/>
                  <a:moveTo>
                    <a:pt x="87" y="125"/>
                  </a:moveTo>
                  <a:cubicBezTo>
                    <a:pt x="87" y="130"/>
                    <a:pt x="84" y="134"/>
                    <a:pt x="79" y="134"/>
                  </a:cubicBezTo>
                  <a:cubicBezTo>
                    <a:pt x="74" y="134"/>
                    <a:pt x="70" y="130"/>
                    <a:pt x="70" y="125"/>
                  </a:cubicBezTo>
                  <a:cubicBezTo>
                    <a:pt x="70" y="120"/>
                    <a:pt x="74" y="116"/>
                    <a:pt x="79" y="116"/>
                  </a:cubicBezTo>
                  <a:cubicBezTo>
                    <a:pt x="82" y="116"/>
                    <a:pt x="87" y="120"/>
                    <a:pt x="87" y="125"/>
                  </a:cubicBezTo>
                  <a:close/>
                  <a:moveTo>
                    <a:pt x="104" y="105"/>
                  </a:moveTo>
                  <a:cubicBezTo>
                    <a:pt x="104" y="110"/>
                    <a:pt x="100" y="114"/>
                    <a:pt x="95" y="114"/>
                  </a:cubicBezTo>
                  <a:cubicBezTo>
                    <a:pt x="90" y="114"/>
                    <a:pt x="86" y="110"/>
                    <a:pt x="86" y="105"/>
                  </a:cubicBezTo>
                  <a:cubicBezTo>
                    <a:pt x="86" y="100"/>
                    <a:pt x="90" y="96"/>
                    <a:pt x="95" y="96"/>
                  </a:cubicBezTo>
                  <a:cubicBezTo>
                    <a:pt x="100" y="96"/>
                    <a:pt x="104" y="100"/>
                    <a:pt x="104" y="105"/>
                  </a:cubicBezTo>
                  <a:close/>
                  <a:moveTo>
                    <a:pt x="106" y="10"/>
                  </a:moveTo>
                  <a:cubicBezTo>
                    <a:pt x="106" y="15"/>
                    <a:pt x="102" y="19"/>
                    <a:pt x="97" y="19"/>
                  </a:cubicBezTo>
                  <a:cubicBezTo>
                    <a:pt x="92" y="19"/>
                    <a:pt x="89" y="15"/>
                    <a:pt x="89" y="10"/>
                  </a:cubicBezTo>
                  <a:cubicBezTo>
                    <a:pt x="89" y="5"/>
                    <a:pt x="92" y="0"/>
                    <a:pt x="97" y="0"/>
                  </a:cubicBezTo>
                  <a:cubicBezTo>
                    <a:pt x="102" y="1"/>
                    <a:pt x="106" y="5"/>
                    <a:pt x="106" y="10"/>
                  </a:cubicBezTo>
                  <a:close/>
                  <a:moveTo>
                    <a:pt x="106" y="34"/>
                  </a:moveTo>
                  <a:cubicBezTo>
                    <a:pt x="106" y="39"/>
                    <a:pt x="102" y="42"/>
                    <a:pt x="97" y="42"/>
                  </a:cubicBezTo>
                  <a:cubicBezTo>
                    <a:pt x="92" y="42"/>
                    <a:pt x="89" y="39"/>
                    <a:pt x="89" y="34"/>
                  </a:cubicBezTo>
                  <a:cubicBezTo>
                    <a:pt x="89" y="27"/>
                    <a:pt x="92" y="25"/>
                    <a:pt x="97" y="25"/>
                  </a:cubicBezTo>
                  <a:cubicBezTo>
                    <a:pt x="102" y="25"/>
                    <a:pt x="106" y="29"/>
                    <a:pt x="106" y="34"/>
                  </a:cubicBezTo>
                  <a:close/>
                  <a:moveTo>
                    <a:pt x="106" y="57"/>
                  </a:moveTo>
                  <a:cubicBezTo>
                    <a:pt x="106" y="62"/>
                    <a:pt x="102" y="66"/>
                    <a:pt x="97" y="66"/>
                  </a:cubicBezTo>
                  <a:cubicBezTo>
                    <a:pt x="92" y="66"/>
                    <a:pt x="89" y="62"/>
                    <a:pt x="89" y="57"/>
                  </a:cubicBezTo>
                  <a:cubicBezTo>
                    <a:pt x="89" y="52"/>
                    <a:pt x="92" y="49"/>
                    <a:pt x="97" y="49"/>
                  </a:cubicBezTo>
                  <a:cubicBezTo>
                    <a:pt x="102" y="49"/>
                    <a:pt x="106" y="52"/>
                    <a:pt x="106" y="57"/>
                  </a:cubicBezTo>
                  <a:close/>
                  <a:moveTo>
                    <a:pt x="106" y="81"/>
                  </a:moveTo>
                  <a:cubicBezTo>
                    <a:pt x="106" y="86"/>
                    <a:pt x="102" y="90"/>
                    <a:pt x="97" y="90"/>
                  </a:cubicBezTo>
                  <a:cubicBezTo>
                    <a:pt x="92" y="90"/>
                    <a:pt x="89" y="86"/>
                    <a:pt x="89" y="81"/>
                  </a:cubicBezTo>
                  <a:cubicBezTo>
                    <a:pt x="89" y="76"/>
                    <a:pt x="92" y="72"/>
                    <a:pt x="97" y="72"/>
                  </a:cubicBezTo>
                  <a:cubicBezTo>
                    <a:pt x="102" y="72"/>
                    <a:pt x="106" y="76"/>
                    <a:pt x="106" y="81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77">
              <a:extLst>
                <a:ext uri="{FF2B5EF4-FFF2-40B4-BE49-F238E27FC236}">
                  <a16:creationId xmlns:a16="http://schemas.microsoft.com/office/drawing/2014/main" id="{44AB27B9-3FB7-4795-88E5-11C88DC1B1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8186" y="1053306"/>
              <a:ext cx="57150" cy="65088"/>
            </a:xfrm>
            <a:custGeom>
              <a:avLst/>
              <a:gdLst>
                <a:gd name="T0" fmla="*/ 117 w 117"/>
                <a:gd name="T1" fmla="*/ 68 h 134"/>
                <a:gd name="T2" fmla="*/ 45 w 117"/>
                <a:gd name="T3" fmla="*/ 134 h 134"/>
                <a:gd name="T4" fmla="*/ 0 w 117"/>
                <a:gd name="T5" fmla="*/ 134 h 134"/>
                <a:gd name="T6" fmla="*/ 0 w 117"/>
                <a:gd name="T7" fmla="*/ 0 h 134"/>
                <a:gd name="T8" fmla="*/ 45 w 117"/>
                <a:gd name="T9" fmla="*/ 0 h 134"/>
                <a:gd name="T10" fmla="*/ 117 w 117"/>
                <a:gd name="T11" fmla="*/ 68 h 134"/>
                <a:gd name="T12" fmla="*/ 89 w 117"/>
                <a:gd name="T13" fmla="*/ 68 h 134"/>
                <a:gd name="T14" fmla="*/ 44 w 117"/>
                <a:gd name="T15" fmla="*/ 22 h 134"/>
                <a:gd name="T16" fmla="*/ 25 w 117"/>
                <a:gd name="T17" fmla="*/ 22 h 134"/>
                <a:gd name="T18" fmla="*/ 25 w 117"/>
                <a:gd name="T19" fmla="*/ 114 h 134"/>
                <a:gd name="T20" fmla="*/ 44 w 117"/>
                <a:gd name="T21" fmla="*/ 114 h 134"/>
                <a:gd name="T22" fmla="*/ 89 w 117"/>
                <a:gd name="T23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34">
                  <a:moveTo>
                    <a:pt x="117" y="68"/>
                  </a:moveTo>
                  <a:cubicBezTo>
                    <a:pt x="117" y="108"/>
                    <a:pt x="88" y="134"/>
                    <a:pt x="45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5" y="0"/>
                  </a:lnTo>
                  <a:cubicBezTo>
                    <a:pt x="88" y="0"/>
                    <a:pt x="117" y="27"/>
                    <a:pt x="117" y="68"/>
                  </a:cubicBezTo>
                  <a:close/>
                  <a:moveTo>
                    <a:pt x="89" y="68"/>
                  </a:moveTo>
                  <a:cubicBezTo>
                    <a:pt x="89" y="39"/>
                    <a:pt x="73" y="22"/>
                    <a:pt x="44" y="22"/>
                  </a:cubicBezTo>
                  <a:lnTo>
                    <a:pt x="25" y="22"/>
                  </a:lnTo>
                  <a:lnTo>
                    <a:pt x="25" y="114"/>
                  </a:lnTo>
                  <a:lnTo>
                    <a:pt x="44" y="114"/>
                  </a:lnTo>
                  <a:cubicBezTo>
                    <a:pt x="73" y="114"/>
                    <a:pt x="89" y="95"/>
                    <a:pt x="89" y="68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78">
              <a:extLst>
                <a:ext uri="{FF2B5EF4-FFF2-40B4-BE49-F238E27FC236}">
                  <a16:creationId xmlns:a16="http://schemas.microsoft.com/office/drawing/2014/main" id="{2B2728D2-F9F7-42F0-B454-AEC1828F1D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4861" y="1032669"/>
              <a:ext cx="15875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8 w 30"/>
                <a:gd name="T11" fmla="*/ 175 h 175"/>
                <a:gd name="T12" fmla="*/ 1 w 30"/>
                <a:gd name="T13" fmla="*/ 175 h 175"/>
                <a:gd name="T14" fmla="*/ 1 w 30"/>
                <a:gd name="T15" fmla="*/ 41 h 175"/>
                <a:gd name="T16" fmla="*/ 28 w 30"/>
                <a:gd name="T17" fmla="*/ 41 h 175"/>
                <a:gd name="T18" fmla="*/ 28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2" y="0"/>
                    <a:pt x="30" y="8"/>
                    <a:pt x="30" y="15"/>
                  </a:cubicBezTo>
                  <a:cubicBezTo>
                    <a:pt x="30" y="24"/>
                    <a:pt x="22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lose/>
                  <a:moveTo>
                    <a:pt x="28" y="175"/>
                  </a:moveTo>
                  <a:lnTo>
                    <a:pt x="1" y="175"/>
                  </a:lnTo>
                  <a:lnTo>
                    <a:pt x="1" y="41"/>
                  </a:lnTo>
                  <a:lnTo>
                    <a:pt x="28" y="41"/>
                  </a:lnTo>
                  <a:lnTo>
                    <a:pt x="28" y="17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79">
              <a:extLst>
                <a:ext uri="{FF2B5EF4-FFF2-40B4-BE49-F238E27FC236}">
                  <a16:creationId xmlns:a16="http://schemas.microsoft.com/office/drawing/2014/main" id="{3A69B5BC-0A83-40C6-983C-FAFE17AD7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436" y="1053306"/>
              <a:ext cx="36513" cy="66675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7 h 135"/>
                <a:gd name="T6" fmla="*/ 27 w 77"/>
                <a:gd name="T7" fmla="*/ 77 h 135"/>
                <a:gd name="T8" fmla="*/ 27 w 77"/>
                <a:gd name="T9" fmla="*/ 114 h 135"/>
                <a:gd name="T10" fmla="*/ 77 w 77"/>
                <a:gd name="T11" fmla="*/ 114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2 h 135"/>
                <a:gd name="T22" fmla="*/ 27 w 77"/>
                <a:gd name="T23" fmla="*/ 22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7"/>
                  </a:lnTo>
                  <a:lnTo>
                    <a:pt x="27" y="77"/>
                  </a:lnTo>
                  <a:lnTo>
                    <a:pt x="27" y="114"/>
                  </a:lnTo>
                  <a:lnTo>
                    <a:pt x="77" y="114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2"/>
                  </a:lnTo>
                  <a:lnTo>
                    <a:pt x="27" y="22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80">
              <a:extLst>
                <a:ext uri="{FF2B5EF4-FFF2-40B4-BE49-F238E27FC236}">
                  <a16:creationId xmlns:a16="http://schemas.microsoft.com/office/drawing/2014/main" id="{C7CA2872-633D-4723-B22B-F8C9167C6D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4236" y="1053306"/>
              <a:ext cx="57150" cy="65088"/>
            </a:xfrm>
            <a:custGeom>
              <a:avLst/>
              <a:gdLst>
                <a:gd name="T0" fmla="*/ 16 w 115"/>
                <a:gd name="T1" fmla="*/ 45 h 134"/>
                <a:gd name="T2" fmla="*/ 4 w 115"/>
                <a:gd name="T3" fmla="*/ 45 h 134"/>
                <a:gd name="T4" fmla="*/ 0 w 115"/>
                <a:gd name="T5" fmla="*/ 42 h 134"/>
                <a:gd name="T6" fmla="*/ 0 w 115"/>
                <a:gd name="T7" fmla="*/ 4 h 134"/>
                <a:gd name="T8" fmla="*/ 4 w 115"/>
                <a:gd name="T9" fmla="*/ 0 h 134"/>
                <a:gd name="T10" fmla="*/ 16 w 115"/>
                <a:gd name="T11" fmla="*/ 0 h 134"/>
                <a:gd name="T12" fmla="*/ 20 w 115"/>
                <a:gd name="T13" fmla="*/ 4 h 134"/>
                <a:gd name="T14" fmla="*/ 20 w 115"/>
                <a:gd name="T15" fmla="*/ 42 h 134"/>
                <a:gd name="T16" fmla="*/ 16 w 115"/>
                <a:gd name="T17" fmla="*/ 45 h 134"/>
                <a:gd name="T18" fmla="*/ 16 w 115"/>
                <a:gd name="T19" fmla="*/ 112 h 134"/>
                <a:gd name="T20" fmla="*/ 4 w 115"/>
                <a:gd name="T21" fmla="*/ 112 h 134"/>
                <a:gd name="T22" fmla="*/ 0 w 115"/>
                <a:gd name="T23" fmla="*/ 108 h 134"/>
                <a:gd name="T24" fmla="*/ 0 w 115"/>
                <a:gd name="T25" fmla="*/ 69 h 134"/>
                <a:gd name="T26" fmla="*/ 4 w 115"/>
                <a:gd name="T27" fmla="*/ 65 h 134"/>
                <a:gd name="T28" fmla="*/ 16 w 115"/>
                <a:gd name="T29" fmla="*/ 65 h 134"/>
                <a:gd name="T30" fmla="*/ 20 w 115"/>
                <a:gd name="T31" fmla="*/ 69 h 134"/>
                <a:gd name="T32" fmla="*/ 20 w 115"/>
                <a:gd name="T33" fmla="*/ 108 h 134"/>
                <a:gd name="T34" fmla="*/ 16 w 115"/>
                <a:gd name="T35" fmla="*/ 112 h 134"/>
                <a:gd name="T36" fmla="*/ 95 w 115"/>
                <a:gd name="T37" fmla="*/ 118 h 134"/>
                <a:gd name="T38" fmla="*/ 95 w 115"/>
                <a:gd name="T39" fmla="*/ 130 h 134"/>
                <a:gd name="T40" fmla="*/ 91 w 115"/>
                <a:gd name="T41" fmla="*/ 134 h 134"/>
                <a:gd name="T42" fmla="*/ 23 w 115"/>
                <a:gd name="T43" fmla="*/ 134 h 134"/>
                <a:gd name="T44" fmla="*/ 19 w 115"/>
                <a:gd name="T45" fmla="*/ 130 h 134"/>
                <a:gd name="T46" fmla="*/ 19 w 115"/>
                <a:gd name="T47" fmla="*/ 118 h 134"/>
                <a:gd name="T48" fmla="*/ 23 w 115"/>
                <a:gd name="T49" fmla="*/ 114 h 134"/>
                <a:gd name="T50" fmla="*/ 91 w 115"/>
                <a:gd name="T51" fmla="*/ 114 h 134"/>
                <a:gd name="T52" fmla="*/ 95 w 115"/>
                <a:gd name="T53" fmla="*/ 118 h 134"/>
                <a:gd name="T54" fmla="*/ 111 w 115"/>
                <a:gd name="T55" fmla="*/ 45 h 134"/>
                <a:gd name="T56" fmla="*/ 99 w 115"/>
                <a:gd name="T57" fmla="*/ 45 h 134"/>
                <a:gd name="T58" fmla="*/ 95 w 115"/>
                <a:gd name="T59" fmla="*/ 42 h 134"/>
                <a:gd name="T60" fmla="*/ 95 w 115"/>
                <a:gd name="T61" fmla="*/ 4 h 134"/>
                <a:gd name="T62" fmla="*/ 99 w 115"/>
                <a:gd name="T63" fmla="*/ 0 h 134"/>
                <a:gd name="T64" fmla="*/ 111 w 115"/>
                <a:gd name="T65" fmla="*/ 0 h 134"/>
                <a:gd name="T66" fmla="*/ 115 w 115"/>
                <a:gd name="T67" fmla="*/ 4 h 134"/>
                <a:gd name="T68" fmla="*/ 115 w 115"/>
                <a:gd name="T69" fmla="*/ 42 h 134"/>
                <a:gd name="T70" fmla="*/ 111 w 115"/>
                <a:gd name="T71" fmla="*/ 45 h 134"/>
                <a:gd name="T72" fmla="*/ 111 w 115"/>
                <a:gd name="T73" fmla="*/ 112 h 134"/>
                <a:gd name="T74" fmla="*/ 99 w 115"/>
                <a:gd name="T75" fmla="*/ 112 h 134"/>
                <a:gd name="T76" fmla="*/ 95 w 115"/>
                <a:gd name="T77" fmla="*/ 108 h 134"/>
                <a:gd name="T78" fmla="*/ 95 w 115"/>
                <a:gd name="T79" fmla="*/ 69 h 134"/>
                <a:gd name="T80" fmla="*/ 99 w 115"/>
                <a:gd name="T81" fmla="*/ 65 h 134"/>
                <a:gd name="T82" fmla="*/ 111 w 115"/>
                <a:gd name="T83" fmla="*/ 65 h 134"/>
                <a:gd name="T84" fmla="*/ 115 w 115"/>
                <a:gd name="T85" fmla="*/ 69 h 134"/>
                <a:gd name="T86" fmla="*/ 115 w 115"/>
                <a:gd name="T87" fmla="*/ 108 h 134"/>
                <a:gd name="T88" fmla="*/ 111 w 115"/>
                <a:gd name="T89" fmla="*/ 11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134">
                  <a:moveTo>
                    <a:pt x="16" y="45"/>
                  </a:moveTo>
                  <a:lnTo>
                    <a:pt x="4" y="45"/>
                  </a:lnTo>
                  <a:lnTo>
                    <a:pt x="0" y="42"/>
                  </a:lnTo>
                  <a:lnTo>
                    <a:pt x="0" y="4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2"/>
                  </a:lnTo>
                  <a:lnTo>
                    <a:pt x="16" y="45"/>
                  </a:lnTo>
                  <a:close/>
                  <a:moveTo>
                    <a:pt x="16" y="112"/>
                  </a:moveTo>
                  <a:lnTo>
                    <a:pt x="4" y="112"/>
                  </a:lnTo>
                  <a:lnTo>
                    <a:pt x="0" y="108"/>
                  </a:lnTo>
                  <a:lnTo>
                    <a:pt x="0" y="69"/>
                  </a:lnTo>
                  <a:lnTo>
                    <a:pt x="4" y="65"/>
                  </a:lnTo>
                  <a:lnTo>
                    <a:pt x="16" y="65"/>
                  </a:lnTo>
                  <a:lnTo>
                    <a:pt x="20" y="69"/>
                  </a:lnTo>
                  <a:lnTo>
                    <a:pt x="20" y="108"/>
                  </a:lnTo>
                  <a:lnTo>
                    <a:pt x="16" y="112"/>
                  </a:lnTo>
                  <a:close/>
                  <a:moveTo>
                    <a:pt x="95" y="118"/>
                  </a:moveTo>
                  <a:lnTo>
                    <a:pt x="95" y="130"/>
                  </a:lnTo>
                  <a:lnTo>
                    <a:pt x="91" y="134"/>
                  </a:lnTo>
                  <a:lnTo>
                    <a:pt x="23" y="134"/>
                  </a:lnTo>
                  <a:lnTo>
                    <a:pt x="19" y="130"/>
                  </a:lnTo>
                  <a:lnTo>
                    <a:pt x="19" y="118"/>
                  </a:lnTo>
                  <a:lnTo>
                    <a:pt x="23" y="114"/>
                  </a:lnTo>
                  <a:lnTo>
                    <a:pt x="91" y="114"/>
                  </a:lnTo>
                  <a:lnTo>
                    <a:pt x="95" y="118"/>
                  </a:lnTo>
                  <a:close/>
                  <a:moveTo>
                    <a:pt x="111" y="45"/>
                  </a:moveTo>
                  <a:lnTo>
                    <a:pt x="99" y="45"/>
                  </a:lnTo>
                  <a:lnTo>
                    <a:pt x="95" y="42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15" y="4"/>
                  </a:lnTo>
                  <a:lnTo>
                    <a:pt x="115" y="42"/>
                  </a:lnTo>
                  <a:lnTo>
                    <a:pt x="111" y="45"/>
                  </a:lnTo>
                  <a:close/>
                  <a:moveTo>
                    <a:pt x="111" y="112"/>
                  </a:moveTo>
                  <a:lnTo>
                    <a:pt x="99" y="112"/>
                  </a:lnTo>
                  <a:lnTo>
                    <a:pt x="95" y="108"/>
                  </a:lnTo>
                  <a:lnTo>
                    <a:pt x="95" y="69"/>
                  </a:lnTo>
                  <a:lnTo>
                    <a:pt x="99" y="65"/>
                  </a:lnTo>
                  <a:lnTo>
                    <a:pt x="111" y="65"/>
                  </a:lnTo>
                  <a:lnTo>
                    <a:pt x="115" y="69"/>
                  </a:lnTo>
                  <a:lnTo>
                    <a:pt x="115" y="108"/>
                  </a:lnTo>
                  <a:lnTo>
                    <a:pt x="111" y="11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81">
              <a:extLst>
                <a:ext uri="{FF2B5EF4-FFF2-40B4-BE49-F238E27FC236}">
                  <a16:creationId xmlns:a16="http://schemas.microsoft.com/office/drawing/2014/main" id="{D4C3D74B-CC54-42AF-B69C-42D4E86EF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086" y="1051719"/>
              <a:ext cx="47625" cy="68263"/>
            </a:xfrm>
            <a:custGeom>
              <a:avLst/>
              <a:gdLst>
                <a:gd name="T0" fmla="*/ 97 w 97"/>
                <a:gd name="T1" fmla="*/ 97 h 137"/>
                <a:gd name="T2" fmla="*/ 49 w 97"/>
                <a:gd name="T3" fmla="*/ 137 h 137"/>
                <a:gd name="T4" fmla="*/ 0 w 97"/>
                <a:gd name="T5" fmla="*/ 99 h 137"/>
                <a:gd name="T6" fmla="*/ 29 w 97"/>
                <a:gd name="T7" fmla="*/ 99 h 137"/>
                <a:gd name="T8" fmla="*/ 49 w 97"/>
                <a:gd name="T9" fmla="*/ 116 h 137"/>
                <a:gd name="T10" fmla="*/ 69 w 97"/>
                <a:gd name="T11" fmla="*/ 99 h 137"/>
                <a:gd name="T12" fmla="*/ 0 w 97"/>
                <a:gd name="T13" fmla="*/ 40 h 137"/>
                <a:gd name="T14" fmla="*/ 48 w 97"/>
                <a:gd name="T15" fmla="*/ 0 h 137"/>
                <a:gd name="T16" fmla="*/ 95 w 97"/>
                <a:gd name="T17" fmla="*/ 39 h 137"/>
                <a:gd name="T18" fmla="*/ 65 w 97"/>
                <a:gd name="T19" fmla="*/ 39 h 137"/>
                <a:gd name="T20" fmla="*/ 47 w 97"/>
                <a:gd name="T21" fmla="*/ 22 h 137"/>
                <a:gd name="T22" fmla="*/ 28 w 97"/>
                <a:gd name="T23" fmla="*/ 39 h 137"/>
                <a:gd name="T24" fmla="*/ 97 w 97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37">
                  <a:moveTo>
                    <a:pt x="97" y="97"/>
                  </a:moveTo>
                  <a:cubicBezTo>
                    <a:pt x="97" y="119"/>
                    <a:pt x="79" y="137"/>
                    <a:pt x="49" y="137"/>
                  </a:cubicBezTo>
                  <a:cubicBezTo>
                    <a:pt x="20" y="137"/>
                    <a:pt x="0" y="124"/>
                    <a:pt x="0" y="99"/>
                  </a:cubicBezTo>
                  <a:lnTo>
                    <a:pt x="29" y="99"/>
                  </a:lnTo>
                  <a:cubicBezTo>
                    <a:pt x="30" y="110"/>
                    <a:pt x="37" y="116"/>
                    <a:pt x="49" y="116"/>
                  </a:cubicBezTo>
                  <a:cubicBezTo>
                    <a:pt x="62" y="116"/>
                    <a:pt x="69" y="109"/>
                    <a:pt x="69" y="99"/>
                  </a:cubicBezTo>
                  <a:cubicBezTo>
                    <a:pt x="69" y="69"/>
                    <a:pt x="0" y="89"/>
                    <a:pt x="0" y="40"/>
                  </a:cubicBezTo>
                  <a:cubicBezTo>
                    <a:pt x="0" y="15"/>
                    <a:pt x="20" y="0"/>
                    <a:pt x="48" y="0"/>
                  </a:cubicBezTo>
                  <a:cubicBezTo>
                    <a:pt x="74" y="0"/>
                    <a:pt x="94" y="11"/>
                    <a:pt x="95" y="39"/>
                  </a:cubicBezTo>
                  <a:lnTo>
                    <a:pt x="65" y="39"/>
                  </a:lnTo>
                  <a:cubicBezTo>
                    <a:pt x="64" y="29"/>
                    <a:pt x="58" y="22"/>
                    <a:pt x="47" y="22"/>
                  </a:cubicBezTo>
                  <a:cubicBezTo>
                    <a:pt x="37" y="22"/>
                    <a:pt x="28" y="27"/>
                    <a:pt x="28" y="39"/>
                  </a:cubicBezTo>
                  <a:cubicBezTo>
                    <a:pt x="28" y="70"/>
                    <a:pt x="97" y="49"/>
                    <a:pt x="97" y="97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82">
              <a:extLst>
                <a:ext uri="{FF2B5EF4-FFF2-40B4-BE49-F238E27FC236}">
                  <a16:creationId xmlns:a16="http://schemas.microsoft.com/office/drawing/2014/main" id="{8EF3D152-F86D-459A-AC62-97005DA5A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411" y="1053306"/>
              <a:ext cx="36513" cy="66675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7 h 135"/>
                <a:gd name="T6" fmla="*/ 27 w 77"/>
                <a:gd name="T7" fmla="*/ 77 h 135"/>
                <a:gd name="T8" fmla="*/ 27 w 77"/>
                <a:gd name="T9" fmla="*/ 114 h 135"/>
                <a:gd name="T10" fmla="*/ 77 w 77"/>
                <a:gd name="T11" fmla="*/ 114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2 h 135"/>
                <a:gd name="T22" fmla="*/ 27 w 77"/>
                <a:gd name="T23" fmla="*/ 22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7"/>
                  </a:lnTo>
                  <a:lnTo>
                    <a:pt x="27" y="77"/>
                  </a:lnTo>
                  <a:lnTo>
                    <a:pt x="27" y="114"/>
                  </a:lnTo>
                  <a:lnTo>
                    <a:pt x="77" y="114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2"/>
                  </a:lnTo>
                  <a:lnTo>
                    <a:pt x="27" y="22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83">
              <a:extLst>
                <a:ext uri="{FF2B5EF4-FFF2-40B4-BE49-F238E27FC236}">
                  <a16:creationId xmlns:a16="http://schemas.microsoft.com/office/drawing/2014/main" id="{6BD5E46D-884D-4486-8844-373253526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636" y="1124744"/>
              <a:ext cx="165100" cy="187325"/>
            </a:xfrm>
            <a:custGeom>
              <a:avLst/>
              <a:gdLst>
                <a:gd name="T0" fmla="*/ 319 w 338"/>
                <a:gd name="T1" fmla="*/ 363 h 383"/>
                <a:gd name="T2" fmla="*/ 284 w 338"/>
                <a:gd name="T3" fmla="*/ 326 h 383"/>
                <a:gd name="T4" fmla="*/ 284 w 338"/>
                <a:gd name="T5" fmla="*/ 127 h 383"/>
                <a:gd name="T6" fmla="*/ 150 w 338"/>
                <a:gd name="T7" fmla="*/ 0 h 383"/>
                <a:gd name="T8" fmla="*/ 13 w 338"/>
                <a:gd name="T9" fmla="*/ 78 h 383"/>
                <a:gd name="T10" fmla="*/ 53 w 338"/>
                <a:gd name="T11" fmla="*/ 115 h 383"/>
                <a:gd name="T12" fmla="*/ 91 w 338"/>
                <a:gd name="T13" fmla="*/ 73 h 383"/>
                <a:gd name="T14" fmla="*/ 149 w 338"/>
                <a:gd name="T15" fmla="*/ 27 h 383"/>
                <a:gd name="T16" fmla="*/ 219 w 338"/>
                <a:gd name="T17" fmla="*/ 142 h 383"/>
                <a:gd name="T18" fmla="*/ 219 w 338"/>
                <a:gd name="T19" fmla="*/ 172 h 383"/>
                <a:gd name="T20" fmla="*/ 0 w 338"/>
                <a:gd name="T21" fmla="*/ 293 h 383"/>
                <a:gd name="T22" fmla="*/ 100 w 338"/>
                <a:gd name="T23" fmla="*/ 383 h 383"/>
                <a:gd name="T24" fmla="*/ 218 w 338"/>
                <a:gd name="T25" fmla="*/ 325 h 383"/>
                <a:gd name="T26" fmla="*/ 219 w 338"/>
                <a:gd name="T27" fmla="*/ 325 h 383"/>
                <a:gd name="T28" fmla="*/ 281 w 338"/>
                <a:gd name="T29" fmla="*/ 383 h 383"/>
                <a:gd name="T30" fmla="*/ 323 w 338"/>
                <a:gd name="T31" fmla="*/ 381 h 383"/>
                <a:gd name="T32" fmla="*/ 328 w 338"/>
                <a:gd name="T33" fmla="*/ 376 h 383"/>
                <a:gd name="T34" fmla="*/ 338 w 338"/>
                <a:gd name="T35" fmla="*/ 361 h 383"/>
                <a:gd name="T36" fmla="*/ 319 w 338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3">
                  <a:moveTo>
                    <a:pt x="319" y="363"/>
                  </a:moveTo>
                  <a:cubicBezTo>
                    <a:pt x="293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8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6" y="115"/>
                    <a:pt x="91" y="106"/>
                    <a:pt x="91" y="73"/>
                  </a:cubicBezTo>
                  <a:cubicBezTo>
                    <a:pt x="91" y="48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6" y="177"/>
                    <a:pt x="0" y="177"/>
                    <a:pt x="0" y="293"/>
                  </a:cubicBezTo>
                  <a:cubicBezTo>
                    <a:pt x="0" y="346"/>
                    <a:pt x="43" y="383"/>
                    <a:pt x="100" y="383"/>
                  </a:cubicBezTo>
                  <a:cubicBezTo>
                    <a:pt x="156" y="383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3"/>
                    <a:pt x="281" y="383"/>
                  </a:cubicBezTo>
                  <a:cubicBezTo>
                    <a:pt x="291" y="383"/>
                    <a:pt x="301" y="383"/>
                    <a:pt x="323" y="381"/>
                  </a:cubicBezTo>
                  <a:lnTo>
                    <a:pt x="328" y="376"/>
                  </a:lnTo>
                  <a:cubicBezTo>
                    <a:pt x="331" y="371"/>
                    <a:pt x="335" y="366"/>
                    <a:pt x="338" y="361"/>
                  </a:cubicBezTo>
                  <a:cubicBezTo>
                    <a:pt x="324" y="363"/>
                    <a:pt x="321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84">
              <a:extLst>
                <a:ext uri="{FF2B5EF4-FFF2-40B4-BE49-F238E27FC236}">
                  <a16:creationId xmlns:a16="http://schemas.microsoft.com/office/drawing/2014/main" id="{21DBFF8C-4376-47B5-AC34-6D9672CDD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936" y="1154906"/>
              <a:ext cx="111125" cy="109538"/>
            </a:xfrm>
            <a:custGeom>
              <a:avLst/>
              <a:gdLst>
                <a:gd name="T0" fmla="*/ 0 w 225"/>
                <a:gd name="T1" fmla="*/ 19 h 224"/>
                <a:gd name="T2" fmla="*/ 0 w 225"/>
                <a:gd name="T3" fmla="*/ 224 h 224"/>
                <a:gd name="T4" fmla="*/ 225 w 225"/>
                <a:gd name="T5" fmla="*/ 224 h 224"/>
                <a:gd name="T6" fmla="*/ 225 w 225"/>
                <a:gd name="T7" fmla="*/ 0 h 224"/>
                <a:gd name="T8" fmla="*/ 150 w 225"/>
                <a:gd name="T9" fmla="*/ 0 h 224"/>
                <a:gd name="T10" fmla="*/ 150 w 225"/>
                <a:gd name="T11" fmla="*/ 149 h 224"/>
                <a:gd name="T12" fmla="*/ 75 w 225"/>
                <a:gd name="T13" fmla="*/ 149 h 224"/>
                <a:gd name="T14" fmla="*/ 75 w 225"/>
                <a:gd name="T15" fmla="*/ 0 h 224"/>
                <a:gd name="T16" fmla="*/ 21 w 225"/>
                <a:gd name="T17" fmla="*/ 0 h 224"/>
                <a:gd name="T18" fmla="*/ 0 w 225"/>
                <a:gd name="T19" fmla="*/ 1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0" y="19"/>
                  </a:move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85">
              <a:extLst>
                <a:ext uri="{FF2B5EF4-FFF2-40B4-BE49-F238E27FC236}">
                  <a16:creationId xmlns:a16="http://schemas.microsoft.com/office/drawing/2014/main" id="{7287B369-8631-4972-96DA-93DDB8BDCA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0136" y="1062831"/>
              <a:ext cx="387350" cy="312738"/>
            </a:xfrm>
            <a:custGeom>
              <a:avLst/>
              <a:gdLst>
                <a:gd name="T0" fmla="*/ 463 w 790"/>
                <a:gd name="T1" fmla="*/ 408 h 638"/>
                <a:gd name="T2" fmla="*/ 608 w 790"/>
                <a:gd name="T3" fmla="*/ 325 h 638"/>
                <a:gd name="T4" fmla="*/ 608 w 790"/>
                <a:gd name="T5" fmla="*/ 373 h 638"/>
                <a:gd name="T6" fmla="*/ 519 w 790"/>
                <a:gd name="T7" fmla="*/ 478 h 638"/>
                <a:gd name="T8" fmla="*/ 463 w 790"/>
                <a:gd name="T9" fmla="*/ 408 h 638"/>
                <a:gd name="T10" fmla="*/ 708 w 790"/>
                <a:gd name="T11" fmla="*/ 490 h 638"/>
                <a:gd name="T12" fmla="*/ 727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8 w 790"/>
                <a:gd name="T19" fmla="*/ 18 h 638"/>
                <a:gd name="T20" fmla="*/ 408 w 790"/>
                <a:gd name="T21" fmla="*/ 117 h 638"/>
                <a:gd name="T22" fmla="*/ 389 w 790"/>
                <a:gd name="T23" fmla="*/ 117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8 w 790"/>
                <a:gd name="T55" fmla="*/ 524 h 638"/>
                <a:gd name="T56" fmla="*/ 712 w 790"/>
                <a:gd name="T57" fmla="*/ 509 h 638"/>
                <a:gd name="T58" fmla="*/ 670 w 790"/>
                <a:gd name="T59" fmla="*/ 512 h 638"/>
                <a:gd name="T60" fmla="*/ 608 w 790"/>
                <a:gd name="T61" fmla="*/ 453 h 638"/>
                <a:gd name="T62" fmla="*/ 607 w 790"/>
                <a:gd name="T63" fmla="*/ 453 h 638"/>
                <a:gd name="T64" fmla="*/ 489 w 790"/>
                <a:gd name="T65" fmla="*/ 512 h 638"/>
                <a:gd name="T66" fmla="*/ 389 w 790"/>
                <a:gd name="T67" fmla="*/ 422 h 638"/>
                <a:gd name="T68" fmla="*/ 608 w 790"/>
                <a:gd name="T69" fmla="*/ 300 h 638"/>
                <a:gd name="T70" fmla="*/ 608 w 790"/>
                <a:gd name="T71" fmla="*/ 270 h 638"/>
                <a:gd name="T72" fmla="*/ 538 w 790"/>
                <a:gd name="T73" fmla="*/ 155 h 638"/>
                <a:gd name="T74" fmla="*/ 480 w 790"/>
                <a:gd name="T75" fmla="*/ 202 h 638"/>
                <a:gd name="T76" fmla="*/ 442 w 790"/>
                <a:gd name="T77" fmla="*/ 243 h 638"/>
                <a:gd name="T78" fmla="*/ 402 w 790"/>
                <a:gd name="T79" fmla="*/ 207 h 638"/>
                <a:gd name="T80" fmla="*/ 539 w 790"/>
                <a:gd name="T81" fmla="*/ 128 h 638"/>
                <a:gd name="T82" fmla="*/ 673 w 790"/>
                <a:gd name="T83" fmla="*/ 255 h 638"/>
                <a:gd name="T84" fmla="*/ 673 w 790"/>
                <a:gd name="T85" fmla="*/ 454 h 638"/>
                <a:gd name="T86" fmla="*/ 708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3" y="408"/>
                  </a:moveTo>
                  <a:cubicBezTo>
                    <a:pt x="463" y="333"/>
                    <a:pt x="569" y="327"/>
                    <a:pt x="608" y="325"/>
                  </a:cubicBezTo>
                  <a:lnTo>
                    <a:pt x="608" y="373"/>
                  </a:lnTo>
                  <a:cubicBezTo>
                    <a:pt x="608" y="428"/>
                    <a:pt x="573" y="478"/>
                    <a:pt x="519" y="478"/>
                  </a:cubicBezTo>
                  <a:cubicBezTo>
                    <a:pt x="490" y="478"/>
                    <a:pt x="463" y="449"/>
                    <a:pt x="463" y="408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7" y="7"/>
                    <a:pt x="408" y="18"/>
                  </a:cubicBezTo>
                  <a:lnTo>
                    <a:pt x="408" y="117"/>
                  </a:lnTo>
                  <a:lnTo>
                    <a:pt x="389" y="117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7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2"/>
                    <a:pt x="152" y="638"/>
                    <a:pt x="400" y="638"/>
                  </a:cubicBezTo>
                  <a:cubicBezTo>
                    <a:pt x="539" y="638"/>
                    <a:pt x="635" y="590"/>
                    <a:pt x="698" y="524"/>
                  </a:cubicBezTo>
                  <a:lnTo>
                    <a:pt x="712" y="509"/>
                  </a:lnTo>
                  <a:cubicBezTo>
                    <a:pt x="689" y="512"/>
                    <a:pt x="680" y="512"/>
                    <a:pt x="670" y="512"/>
                  </a:cubicBezTo>
                  <a:cubicBezTo>
                    <a:pt x="623" y="512"/>
                    <a:pt x="608" y="488"/>
                    <a:pt x="608" y="453"/>
                  </a:cubicBezTo>
                  <a:lnTo>
                    <a:pt x="607" y="453"/>
                  </a:lnTo>
                  <a:cubicBezTo>
                    <a:pt x="580" y="489"/>
                    <a:pt x="545" y="512"/>
                    <a:pt x="489" y="512"/>
                  </a:cubicBezTo>
                  <a:cubicBezTo>
                    <a:pt x="432" y="512"/>
                    <a:pt x="389" y="473"/>
                    <a:pt x="389" y="422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7" y="155"/>
                    <a:pt x="538" y="155"/>
                  </a:cubicBezTo>
                  <a:cubicBezTo>
                    <a:pt x="487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2" y="243"/>
                  </a:cubicBezTo>
                  <a:cubicBezTo>
                    <a:pt x="419" y="243"/>
                    <a:pt x="402" y="228"/>
                    <a:pt x="402" y="207"/>
                  </a:cubicBezTo>
                  <a:cubicBezTo>
                    <a:pt x="402" y="154"/>
                    <a:pt x="482" y="128"/>
                    <a:pt x="539" y="128"/>
                  </a:cubicBezTo>
                  <a:cubicBezTo>
                    <a:pt x="653" y="128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C0093FBD-10C7-42DF-B11B-5D997BA43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649" y="1027906"/>
              <a:ext cx="36513" cy="92075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87911C05-FF9D-44E3-8A0E-43B100CA92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9399" y="1231106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8 w 156"/>
                <a:gd name="T11" fmla="*/ 10 h 156"/>
                <a:gd name="T12" fmla="*/ 92 w 156"/>
                <a:gd name="T13" fmla="*/ 52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3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9"/>
                  </a:lnTo>
                  <a:cubicBezTo>
                    <a:pt x="71" y="70"/>
                    <a:pt x="0" y="72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8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8" y="137"/>
                    <a:pt x="60" y="137"/>
                  </a:cubicBezTo>
                  <a:cubicBezTo>
                    <a:pt x="45" y="137"/>
                    <a:pt x="37" y="127"/>
                    <a:pt x="37" y="114"/>
                  </a:cubicBezTo>
                  <a:cubicBezTo>
                    <a:pt x="37" y="82"/>
                    <a:pt x="78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8AC4FEBC-6B49-42F1-9204-557799437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061" y="1231106"/>
              <a:ext cx="92075" cy="74613"/>
            </a:xfrm>
            <a:custGeom>
              <a:avLst/>
              <a:gdLst>
                <a:gd name="T0" fmla="*/ 162 w 187"/>
                <a:gd name="T1" fmla="*/ 118 h 155"/>
                <a:gd name="T2" fmla="*/ 162 w 187"/>
                <a:gd name="T3" fmla="*/ 43 h 155"/>
                <a:gd name="T4" fmla="*/ 120 w 187"/>
                <a:gd name="T5" fmla="*/ 0 h 155"/>
                <a:gd name="T6" fmla="*/ 62 w 187"/>
                <a:gd name="T7" fmla="*/ 38 h 155"/>
                <a:gd name="T8" fmla="*/ 61 w 187"/>
                <a:gd name="T9" fmla="*/ 38 h 155"/>
                <a:gd name="T10" fmla="*/ 61 w 187"/>
                <a:gd name="T11" fmla="*/ 0 h 155"/>
                <a:gd name="T12" fmla="*/ 0 w 187"/>
                <a:gd name="T13" fmla="*/ 7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8 h 155"/>
                <a:gd name="T20" fmla="*/ 0 w 187"/>
                <a:gd name="T21" fmla="*/ 147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7 h 155"/>
                <a:gd name="T28" fmla="*/ 61 w 187"/>
                <a:gd name="T29" fmla="*/ 118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8 h 155"/>
                <a:gd name="T38" fmla="*/ 100 w 187"/>
                <a:gd name="T39" fmla="*/ 147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7 h 155"/>
                <a:gd name="T46" fmla="*/ 162 w 187"/>
                <a:gd name="T47" fmla="*/ 1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8"/>
                  </a:moveTo>
                  <a:lnTo>
                    <a:pt x="162" y="43"/>
                  </a:lnTo>
                  <a:cubicBezTo>
                    <a:pt x="162" y="18"/>
                    <a:pt x="156" y="0"/>
                    <a:pt x="120" y="0"/>
                  </a:cubicBezTo>
                  <a:cubicBezTo>
                    <a:pt x="87" y="0"/>
                    <a:pt x="71" y="25"/>
                    <a:pt x="62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8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8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7"/>
                  </a:lnTo>
                  <a:cubicBezTo>
                    <a:pt x="169" y="147"/>
                    <a:pt x="162" y="141"/>
                    <a:pt x="162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89">
              <a:extLst>
                <a:ext uri="{FF2B5EF4-FFF2-40B4-BE49-F238E27FC236}">
                  <a16:creationId xmlns:a16="http://schemas.microsoft.com/office/drawing/2014/main" id="{C2AFDDA2-86DC-4C06-9198-172C856511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5774" y="1216819"/>
              <a:ext cx="82550" cy="123825"/>
            </a:xfrm>
            <a:custGeom>
              <a:avLst/>
              <a:gdLst>
                <a:gd name="T0" fmla="*/ 150 w 169"/>
                <a:gd name="T1" fmla="*/ 0 h 252"/>
                <a:gd name="T2" fmla="*/ 111 w 169"/>
                <a:gd name="T3" fmla="*/ 37 h 252"/>
                <a:gd name="T4" fmla="*/ 74 w 169"/>
                <a:gd name="T5" fmla="*/ 28 h 252"/>
                <a:gd name="T6" fmla="*/ 9 w 169"/>
                <a:gd name="T7" fmla="*/ 82 h 252"/>
                <a:gd name="T8" fmla="*/ 32 w 169"/>
                <a:gd name="T9" fmla="*/ 124 h 252"/>
                <a:gd name="T10" fmla="*/ 11 w 169"/>
                <a:gd name="T11" fmla="*/ 162 h 252"/>
                <a:gd name="T12" fmla="*/ 22 w 169"/>
                <a:gd name="T13" fmla="*/ 182 h 252"/>
                <a:gd name="T14" fmla="*/ 0 w 169"/>
                <a:gd name="T15" fmla="*/ 213 h 252"/>
                <a:gd name="T16" fmla="*/ 72 w 169"/>
                <a:gd name="T17" fmla="*/ 252 h 252"/>
                <a:gd name="T18" fmla="*/ 161 w 169"/>
                <a:gd name="T19" fmla="*/ 194 h 252"/>
                <a:gd name="T20" fmla="*/ 109 w 169"/>
                <a:gd name="T21" fmla="*/ 155 h 252"/>
                <a:gd name="T22" fmla="*/ 55 w 169"/>
                <a:gd name="T23" fmla="*/ 155 h 252"/>
                <a:gd name="T24" fmla="*/ 36 w 169"/>
                <a:gd name="T25" fmla="*/ 143 h 252"/>
                <a:gd name="T26" fmla="*/ 44 w 169"/>
                <a:gd name="T27" fmla="*/ 128 h 252"/>
                <a:gd name="T28" fmla="*/ 74 w 169"/>
                <a:gd name="T29" fmla="*/ 133 h 252"/>
                <a:gd name="T30" fmla="*/ 137 w 169"/>
                <a:gd name="T31" fmla="*/ 80 h 252"/>
                <a:gd name="T32" fmla="*/ 119 w 169"/>
                <a:gd name="T33" fmla="*/ 42 h 252"/>
                <a:gd name="T34" fmla="*/ 131 w 169"/>
                <a:gd name="T35" fmla="*/ 29 h 252"/>
                <a:gd name="T36" fmla="*/ 137 w 169"/>
                <a:gd name="T37" fmla="*/ 33 h 252"/>
                <a:gd name="T38" fmla="*/ 149 w 169"/>
                <a:gd name="T39" fmla="*/ 37 h 252"/>
                <a:gd name="T40" fmla="*/ 167 w 169"/>
                <a:gd name="T41" fmla="*/ 18 h 252"/>
                <a:gd name="T42" fmla="*/ 150 w 169"/>
                <a:gd name="T43" fmla="*/ 0 h 252"/>
                <a:gd name="T44" fmla="*/ 101 w 169"/>
                <a:gd name="T45" fmla="*/ 185 h 252"/>
                <a:gd name="T46" fmla="*/ 132 w 169"/>
                <a:gd name="T47" fmla="*/ 204 h 252"/>
                <a:gd name="T48" fmla="*/ 75 w 169"/>
                <a:gd name="T49" fmla="*/ 238 h 252"/>
                <a:gd name="T50" fmla="*/ 27 w 169"/>
                <a:gd name="T51" fmla="*/ 204 h 252"/>
                <a:gd name="T52" fmla="*/ 34 w 169"/>
                <a:gd name="T53" fmla="*/ 185 h 252"/>
                <a:gd name="T54" fmla="*/ 101 w 169"/>
                <a:gd name="T55" fmla="*/ 185 h 252"/>
                <a:gd name="T56" fmla="*/ 74 w 169"/>
                <a:gd name="T57" fmla="*/ 122 h 252"/>
                <a:gd name="T58" fmla="*/ 45 w 169"/>
                <a:gd name="T59" fmla="*/ 80 h 252"/>
                <a:gd name="T60" fmla="*/ 74 w 169"/>
                <a:gd name="T61" fmla="*/ 38 h 252"/>
                <a:gd name="T62" fmla="*/ 102 w 169"/>
                <a:gd name="T63" fmla="*/ 80 h 252"/>
                <a:gd name="T64" fmla="*/ 74 w 169"/>
                <a:gd name="T65" fmla="*/ 12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2">
                  <a:moveTo>
                    <a:pt x="150" y="0"/>
                  </a:moveTo>
                  <a:cubicBezTo>
                    <a:pt x="129" y="0"/>
                    <a:pt x="117" y="24"/>
                    <a:pt x="111" y="37"/>
                  </a:cubicBezTo>
                  <a:cubicBezTo>
                    <a:pt x="102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2"/>
                  </a:cubicBezTo>
                  <a:cubicBezTo>
                    <a:pt x="9" y="108"/>
                    <a:pt x="24" y="118"/>
                    <a:pt x="32" y="124"/>
                  </a:cubicBezTo>
                  <a:cubicBezTo>
                    <a:pt x="27" y="130"/>
                    <a:pt x="11" y="145"/>
                    <a:pt x="11" y="162"/>
                  </a:cubicBezTo>
                  <a:cubicBezTo>
                    <a:pt x="11" y="172"/>
                    <a:pt x="19" y="177"/>
                    <a:pt x="22" y="182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2"/>
                    <a:pt x="72" y="252"/>
                  </a:cubicBezTo>
                  <a:cubicBezTo>
                    <a:pt x="129" y="252"/>
                    <a:pt x="161" y="222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7" y="114"/>
                    <a:pt x="137" y="80"/>
                  </a:cubicBezTo>
                  <a:cubicBezTo>
                    <a:pt x="137" y="59"/>
                    <a:pt x="129" y="49"/>
                    <a:pt x="119" y="42"/>
                  </a:cubicBezTo>
                  <a:cubicBezTo>
                    <a:pt x="121" y="37"/>
                    <a:pt x="125" y="29"/>
                    <a:pt x="131" y="29"/>
                  </a:cubicBezTo>
                  <a:cubicBezTo>
                    <a:pt x="134" y="29"/>
                    <a:pt x="135" y="30"/>
                    <a:pt x="137" y="33"/>
                  </a:cubicBezTo>
                  <a:cubicBezTo>
                    <a:pt x="140" y="35"/>
                    <a:pt x="144" y="37"/>
                    <a:pt x="149" y="37"/>
                  </a:cubicBezTo>
                  <a:cubicBezTo>
                    <a:pt x="160" y="37"/>
                    <a:pt x="167" y="29"/>
                    <a:pt x="167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9" y="238"/>
                    <a:pt x="75" y="238"/>
                  </a:cubicBezTo>
                  <a:cubicBezTo>
                    <a:pt x="42" y="238"/>
                    <a:pt x="27" y="218"/>
                    <a:pt x="27" y="204"/>
                  </a:cubicBezTo>
                  <a:cubicBezTo>
                    <a:pt x="27" y="198"/>
                    <a:pt x="30" y="192"/>
                    <a:pt x="34" y="185"/>
                  </a:cubicBezTo>
                  <a:lnTo>
                    <a:pt x="101" y="185"/>
                  </a:lnTo>
                  <a:close/>
                  <a:moveTo>
                    <a:pt x="74" y="122"/>
                  </a:moveTo>
                  <a:cubicBezTo>
                    <a:pt x="51" y="122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2" y="58"/>
                    <a:pt x="102" y="80"/>
                  </a:cubicBezTo>
                  <a:cubicBezTo>
                    <a:pt x="102" y="103"/>
                    <a:pt x="94" y="122"/>
                    <a:pt x="74" y="12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45F3995F-AE52-4F40-8F7B-4E402165AB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7374" y="1231106"/>
              <a:ext cx="66675" cy="76200"/>
            </a:xfrm>
            <a:custGeom>
              <a:avLst/>
              <a:gdLst>
                <a:gd name="T0" fmla="*/ 72 w 136"/>
                <a:gd name="T1" fmla="*/ 0 h 158"/>
                <a:gd name="T2" fmla="*/ 0 w 136"/>
                <a:gd name="T3" fmla="*/ 73 h 158"/>
                <a:gd name="T4" fmla="*/ 85 w 136"/>
                <a:gd name="T5" fmla="*/ 158 h 158"/>
                <a:gd name="T6" fmla="*/ 132 w 136"/>
                <a:gd name="T7" fmla="*/ 150 h 158"/>
                <a:gd name="T8" fmla="*/ 132 w 136"/>
                <a:gd name="T9" fmla="*/ 137 h 158"/>
                <a:gd name="T10" fmla="*/ 100 w 136"/>
                <a:gd name="T11" fmla="*/ 142 h 158"/>
                <a:gd name="T12" fmla="*/ 36 w 136"/>
                <a:gd name="T13" fmla="*/ 61 h 158"/>
                <a:gd name="T14" fmla="*/ 135 w 136"/>
                <a:gd name="T15" fmla="*/ 61 h 158"/>
                <a:gd name="T16" fmla="*/ 72 w 136"/>
                <a:gd name="T17" fmla="*/ 0 h 158"/>
                <a:gd name="T18" fmla="*/ 39 w 136"/>
                <a:gd name="T19" fmla="*/ 48 h 158"/>
                <a:gd name="T20" fmla="*/ 72 w 136"/>
                <a:gd name="T21" fmla="*/ 11 h 158"/>
                <a:gd name="T22" fmla="*/ 102 w 136"/>
                <a:gd name="T23" fmla="*/ 48 h 158"/>
                <a:gd name="T24" fmla="*/ 39 w 136"/>
                <a:gd name="T25" fmla="*/ 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8">
                  <a:moveTo>
                    <a:pt x="72" y="0"/>
                  </a:moveTo>
                  <a:cubicBezTo>
                    <a:pt x="26" y="0"/>
                    <a:pt x="0" y="23"/>
                    <a:pt x="0" y="73"/>
                  </a:cubicBezTo>
                  <a:cubicBezTo>
                    <a:pt x="0" y="128"/>
                    <a:pt x="31" y="158"/>
                    <a:pt x="85" y="158"/>
                  </a:cubicBezTo>
                  <a:cubicBezTo>
                    <a:pt x="109" y="158"/>
                    <a:pt x="126" y="152"/>
                    <a:pt x="132" y="150"/>
                  </a:cubicBezTo>
                  <a:lnTo>
                    <a:pt x="132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8"/>
                  </a:moveTo>
                  <a:cubicBezTo>
                    <a:pt x="39" y="36"/>
                    <a:pt x="46" y="11"/>
                    <a:pt x="72" y="11"/>
                  </a:cubicBezTo>
                  <a:cubicBezTo>
                    <a:pt x="96" y="11"/>
                    <a:pt x="102" y="27"/>
                    <a:pt x="102" y="48"/>
                  </a:cubicBezTo>
                  <a:lnTo>
                    <a:pt x="39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91">
              <a:extLst>
                <a:ext uri="{FF2B5EF4-FFF2-40B4-BE49-F238E27FC236}">
                  <a16:creationId xmlns:a16="http://schemas.microsoft.com/office/drawing/2014/main" id="{525670D9-D5D9-41D0-A31D-16CC4C6F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6274" y="1231106"/>
              <a:ext cx="63500" cy="74613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8 h 155"/>
                <a:gd name="T4" fmla="*/ 61 w 129"/>
                <a:gd name="T5" fmla="*/ 38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8 h 155"/>
                <a:gd name="T16" fmla="*/ 0 w 129"/>
                <a:gd name="T17" fmla="*/ 147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7 h 155"/>
                <a:gd name="T24" fmla="*/ 61 w 129"/>
                <a:gd name="T25" fmla="*/ 118 h 155"/>
                <a:gd name="T26" fmla="*/ 61 w 129"/>
                <a:gd name="T27" fmla="*/ 81 h 155"/>
                <a:gd name="T28" fmla="*/ 87 w 129"/>
                <a:gd name="T29" fmla="*/ 27 h 155"/>
                <a:gd name="T30" fmla="*/ 109 w 129"/>
                <a:gd name="T31" fmla="*/ 35 h 155"/>
                <a:gd name="T32" fmla="*/ 127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3"/>
                    <a:pt x="62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8"/>
                  </a:cubicBezTo>
                  <a:lnTo>
                    <a:pt x="61" y="81"/>
                  </a:lnTo>
                  <a:cubicBezTo>
                    <a:pt x="61" y="47"/>
                    <a:pt x="77" y="27"/>
                    <a:pt x="87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7" y="27"/>
                    <a:pt x="127" y="16"/>
                  </a:cubicBezTo>
                  <a:cubicBezTo>
                    <a:pt x="129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92">
              <a:extLst>
                <a:ext uri="{FF2B5EF4-FFF2-40B4-BE49-F238E27FC236}">
                  <a16:creationId xmlns:a16="http://schemas.microsoft.com/office/drawing/2014/main" id="{A45867CF-CE9A-40FC-9231-902C78711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0411" y="1231106"/>
              <a:ext cx="55563" cy="77788"/>
            </a:xfrm>
            <a:custGeom>
              <a:avLst/>
              <a:gdLst>
                <a:gd name="T0" fmla="*/ 93 w 114"/>
                <a:gd name="T1" fmla="*/ 76 h 159"/>
                <a:gd name="T2" fmla="*/ 32 w 114"/>
                <a:gd name="T3" fmla="*/ 31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2 h 159"/>
                <a:gd name="T16" fmla="*/ 25 w 114"/>
                <a:gd name="T17" fmla="*/ 81 h 159"/>
                <a:gd name="T18" fmla="*/ 80 w 114"/>
                <a:gd name="T19" fmla="*/ 122 h 159"/>
                <a:gd name="T20" fmla="*/ 49 w 114"/>
                <a:gd name="T21" fmla="*/ 147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2 h 159"/>
                <a:gd name="T28" fmla="*/ 52 w 114"/>
                <a:gd name="T29" fmla="*/ 159 h 159"/>
                <a:gd name="T30" fmla="*/ 114 w 114"/>
                <a:gd name="T31" fmla="*/ 114 h 159"/>
                <a:gd name="T32" fmla="*/ 93 w 114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6"/>
                  </a:moveTo>
                  <a:cubicBezTo>
                    <a:pt x="72" y="60"/>
                    <a:pt x="32" y="52"/>
                    <a:pt x="32" y="31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2"/>
                    <a:pt x="78" y="0"/>
                    <a:pt x="60" y="0"/>
                  </a:cubicBezTo>
                  <a:cubicBezTo>
                    <a:pt x="28" y="0"/>
                    <a:pt x="0" y="12"/>
                    <a:pt x="0" y="42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7" y="95"/>
                    <a:pt x="80" y="101"/>
                    <a:pt x="80" y="122"/>
                  </a:cubicBezTo>
                  <a:cubicBezTo>
                    <a:pt x="80" y="139"/>
                    <a:pt x="64" y="147"/>
                    <a:pt x="49" y="147"/>
                  </a:cubicBezTo>
                  <a:cubicBezTo>
                    <a:pt x="23" y="147"/>
                    <a:pt x="10" y="127"/>
                    <a:pt x="10" y="109"/>
                  </a:cubicBezTo>
                  <a:lnTo>
                    <a:pt x="0" y="109"/>
                  </a:lnTo>
                  <a:lnTo>
                    <a:pt x="3" y="152"/>
                  </a:lnTo>
                  <a:cubicBezTo>
                    <a:pt x="10" y="155"/>
                    <a:pt x="30" y="159"/>
                    <a:pt x="52" y="159"/>
                  </a:cubicBezTo>
                  <a:cubicBezTo>
                    <a:pt x="92" y="159"/>
                    <a:pt x="114" y="141"/>
                    <a:pt x="114" y="114"/>
                  </a:cubicBezTo>
                  <a:cubicBezTo>
                    <a:pt x="112" y="96"/>
                    <a:pt x="103" y="84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93">
              <a:extLst>
                <a:ext uri="{FF2B5EF4-FFF2-40B4-BE49-F238E27FC236}">
                  <a16:creationId xmlns:a16="http://schemas.microsoft.com/office/drawing/2014/main" id="{C048AAF2-39DB-4800-BFDA-6C5175FA3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924" y="1162844"/>
              <a:ext cx="36513" cy="36513"/>
            </a:xfrm>
            <a:custGeom>
              <a:avLst/>
              <a:gdLst>
                <a:gd name="T0" fmla="*/ 13 w 77"/>
                <a:gd name="T1" fmla="*/ 0 h 76"/>
                <a:gd name="T2" fmla="*/ 0 w 77"/>
                <a:gd name="T3" fmla="*/ 0 h 76"/>
                <a:gd name="T4" fmla="*/ 0 w 77"/>
                <a:gd name="T5" fmla="*/ 76 h 76"/>
                <a:gd name="T6" fmla="*/ 77 w 77"/>
                <a:gd name="T7" fmla="*/ 76 h 76"/>
                <a:gd name="T8" fmla="*/ 77 w 77"/>
                <a:gd name="T9" fmla="*/ 0 h 76"/>
                <a:gd name="T10" fmla="*/ 63 w 77"/>
                <a:gd name="T11" fmla="*/ 0 h 76"/>
                <a:gd name="T12" fmla="*/ 63 w 77"/>
                <a:gd name="T13" fmla="*/ 64 h 76"/>
                <a:gd name="T14" fmla="*/ 13 w 77"/>
                <a:gd name="T15" fmla="*/ 64 h 76"/>
                <a:gd name="T16" fmla="*/ 13 w 7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3" y="0"/>
                  </a:moveTo>
                  <a:lnTo>
                    <a:pt x="0" y="0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94">
              <a:extLst>
                <a:ext uri="{FF2B5EF4-FFF2-40B4-BE49-F238E27FC236}">
                  <a16:creationId xmlns:a16="http://schemas.microsoft.com/office/drawing/2014/main" id="{403984E3-9689-417C-A179-180CD916B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011" y="1162844"/>
              <a:ext cx="36513" cy="36513"/>
            </a:xfrm>
            <a:custGeom>
              <a:avLst/>
              <a:gdLst>
                <a:gd name="T0" fmla="*/ 0 w 76"/>
                <a:gd name="T1" fmla="*/ 76 h 76"/>
                <a:gd name="T2" fmla="*/ 13 w 76"/>
                <a:gd name="T3" fmla="*/ 76 h 76"/>
                <a:gd name="T4" fmla="*/ 13 w 76"/>
                <a:gd name="T5" fmla="*/ 13 h 76"/>
                <a:gd name="T6" fmla="*/ 63 w 76"/>
                <a:gd name="T7" fmla="*/ 13 h 76"/>
                <a:gd name="T8" fmla="*/ 63 w 76"/>
                <a:gd name="T9" fmla="*/ 76 h 76"/>
                <a:gd name="T10" fmla="*/ 76 w 76"/>
                <a:gd name="T11" fmla="*/ 76 h 76"/>
                <a:gd name="T12" fmla="*/ 76 w 76"/>
                <a:gd name="T13" fmla="*/ 0 h 76"/>
                <a:gd name="T14" fmla="*/ 0 w 76"/>
                <a:gd name="T15" fmla="*/ 0 h 76"/>
                <a:gd name="T16" fmla="*/ 0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13" y="76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Rectangle 95">
              <a:extLst>
                <a:ext uri="{FF2B5EF4-FFF2-40B4-BE49-F238E27FC236}">
                  <a16:creationId xmlns:a16="http://schemas.microsoft.com/office/drawing/2014/main" id="{54D630AB-0512-4F27-B2E9-B92C80CD7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9099" y="1162844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4EAE93A6-2943-4676-ADD0-1FCCA3F6E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9099" y="1151731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97">
              <a:extLst>
                <a:ext uri="{FF2B5EF4-FFF2-40B4-BE49-F238E27FC236}">
                  <a16:creationId xmlns:a16="http://schemas.microsoft.com/office/drawing/2014/main" id="{1874E422-288D-449E-90C9-C5EB6618D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849" y="1162844"/>
              <a:ext cx="36513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3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98">
              <a:extLst>
                <a:ext uri="{FF2B5EF4-FFF2-40B4-BE49-F238E27FC236}">
                  <a16:creationId xmlns:a16="http://schemas.microsoft.com/office/drawing/2014/main" id="{80042C78-C574-4526-BB2A-B46E0009A2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2761" y="1162844"/>
              <a:ext cx="36513" cy="36513"/>
            </a:xfrm>
            <a:custGeom>
              <a:avLst/>
              <a:gdLst>
                <a:gd name="T0" fmla="*/ 62 w 76"/>
                <a:gd name="T1" fmla="*/ 63 h 76"/>
                <a:gd name="T2" fmla="*/ 14 w 76"/>
                <a:gd name="T3" fmla="*/ 63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3 h 76"/>
                <a:gd name="T18" fmla="*/ 14 w 76"/>
                <a:gd name="T19" fmla="*/ 13 h 76"/>
                <a:gd name="T20" fmla="*/ 62 w 76"/>
                <a:gd name="T21" fmla="*/ 13 h 76"/>
                <a:gd name="T22" fmla="*/ 62 w 76"/>
                <a:gd name="T23" fmla="*/ 31 h 76"/>
                <a:gd name="T24" fmla="*/ 14 w 76"/>
                <a:gd name="T25" fmla="*/ 31 h 76"/>
                <a:gd name="T26" fmla="*/ 14 w 76"/>
                <a:gd name="T27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3"/>
                  </a:lnTo>
                  <a:close/>
                  <a:moveTo>
                    <a:pt x="14" y="13"/>
                  </a:moveTo>
                  <a:lnTo>
                    <a:pt x="62" y="13"/>
                  </a:lnTo>
                  <a:lnTo>
                    <a:pt x="62" y="31"/>
                  </a:lnTo>
                  <a:lnTo>
                    <a:pt x="14" y="31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99">
              <a:extLst>
                <a:ext uri="{FF2B5EF4-FFF2-40B4-BE49-F238E27FC236}">
                  <a16:creationId xmlns:a16="http://schemas.microsoft.com/office/drawing/2014/main" id="{FE4A3364-6427-49E1-AD23-B01AD350F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674" y="1162844"/>
              <a:ext cx="23813" cy="36513"/>
            </a:xfrm>
            <a:custGeom>
              <a:avLst/>
              <a:gdLst>
                <a:gd name="T0" fmla="*/ 14 w 49"/>
                <a:gd name="T1" fmla="*/ 13 h 76"/>
                <a:gd name="T2" fmla="*/ 49 w 49"/>
                <a:gd name="T3" fmla="*/ 13 h 76"/>
                <a:gd name="T4" fmla="*/ 49 w 49"/>
                <a:gd name="T5" fmla="*/ 0 h 76"/>
                <a:gd name="T6" fmla="*/ 0 w 49"/>
                <a:gd name="T7" fmla="*/ 0 h 76"/>
                <a:gd name="T8" fmla="*/ 0 w 49"/>
                <a:gd name="T9" fmla="*/ 76 h 76"/>
                <a:gd name="T10" fmla="*/ 14 w 49"/>
                <a:gd name="T11" fmla="*/ 76 h 76"/>
                <a:gd name="T12" fmla="*/ 14 w 49"/>
                <a:gd name="T13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13"/>
                  </a:move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100">
              <a:extLst>
                <a:ext uri="{FF2B5EF4-FFF2-40B4-BE49-F238E27FC236}">
                  <a16:creationId xmlns:a16="http://schemas.microsoft.com/office/drawing/2014/main" id="{61B466EF-975D-4213-9EA1-F2B5B85AE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2299" y="1162844"/>
              <a:ext cx="36513" cy="36513"/>
            </a:xfrm>
            <a:custGeom>
              <a:avLst/>
              <a:gdLst>
                <a:gd name="T0" fmla="*/ 0 w 76"/>
                <a:gd name="T1" fmla="*/ 44 h 76"/>
                <a:gd name="T2" fmla="*/ 31 w 76"/>
                <a:gd name="T3" fmla="*/ 44 h 76"/>
                <a:gd name="T4" fmla="*/ 62 w 76"/>
                <a:gd name="T5" fmla="*/ 44 h 76"/>
                <a:gd name="T6" fmla="*/ 62 w 76"/>
                <a:gd name="T7" fmla="*/ 63 h 76"/>
                <a:gd name="T8" fmla="*/ 0 w 76"/>
                <a:gd name="T9" fmla="*/ 63 h 76"/>
                <a:gd name="T10" fmla="*/ 0 w 76"/>
                <a:gd name="T11" fmla="*/ 76 h 76"/>
                <a:gd name="T12" fmla="*/ 76 w 76"/>
                <a:gd name="T13" fmla="*/ 76 h 76"/>
                <a:gd name="T14" fmla="*/ 76 w 76"/>
                <a:gd name="T15" fmla="*/ 31 h 76"/>
                <a:gd name="T16" fmla="*/ 13 w 76"/>
                <a:gd name="T17" fmla="*/ 31 h 76"/>
                <a:gd name="T18" fmla="*/ 13 w 76"/>
                <a:gd name="T19" fmla="*/ 13 h 76"/>
                <a:gd name="T20" fmla="*/ 62 w 76"/>
                <a:gd name="T21" fmla="*/ 13 h 76"/>
                <a:gd name="T22" fmla="*/ 62 w 76"/>
                <a:gd name="T23" fmla="*/ 0 h 76"/>
                <a:gd name="T24" fmla="*/ 0 w 76"/>
                <a:gd name="T25" fmla="*/ 0 h 76"/>
                <a:gd name="T26" fmla="*/ 0 w 76"/>
                <a:gd name="T27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44"/>
                  </a:move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3" y="31"/>
                  </a:lnTo>
                  <a:lnTo>
                    <a:pt x="13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Rectangle 101">
              <a:extLst>
                <a:ext uri="{FF2B5EF4-FFF2-40B4-BE49-F238E27FC236}">
                  <a16:creationId xmlns:a16="http://schemas.microsoft.com/office/drawing/2014/main" id="{A0387A86-69B4-464C-92FC-AA00648D6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7386" y="1151731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Rectangle 102">
              <a:extLst>
                <a:ext uri="{FF2B5EF4-FFF2-40B4-BE49-F238E27FC236}">
                  <a16:creationId xmlns:a16="http://schemas.microsoft.com/office/drawing/2014/main" id="{714D9ADB-9403-4920-98E5-0F0848F3F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7386" y="1162844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103">
              <a:extLst>
                <a:ext uri="{FF2B5EF4-FFF2-40B4-BE49-F238E27FC236}">
                  <a16:creationId xmlns:a16="http://schemas.microsoft.com/office/drawing/2014/main" id="{0DF77F41-32E7-46E2-BE62-C0B1C37B5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2311" y="1151731"/>
              <a:ext cx="25400" cy="47625"/>
            </a:xfrm>
            <a:custGeom>
              <a:avLst/>
              <a:gdLst>
                <a:gd name="T0" fmla="*/ 14 w 50"/>
                <a:gd name="T1" fmla="*/ 0 h 98"/>
                <a:gd name="T2" fmla="*/ 0 w 50"/>
                <a:gd name="T3" fmla="*/ 0 h 98"/>
                <a:gd name="T4" fmla="*/ 0 w 50"/>
                <a:gd name="T5" fmla="*/ 48 h 98"/>
                <a:gd name="T6" fmla="*/ 0 w 50"/>
                <a:gd name="T7" fmla="*/ 98 h 98"/>
                <a:gd name="T8" fmla="*/ 50 w 50"/>
                <a:gd name="T9" fmla="*/ 98 h 98"/>
                <a:gd name="T10" fmla="*/ 50 w 50"/>
                <a:gd name="T11" fmla="*/ 85 h 98"/>
                <a:gd name="T12" fmla="*/ 14 w 50"/>
                <a:gd name="T13" fmla="*/ 85 h 98"/>
                <a:gd name="T14" fmla="*/ 14 w 50"/>
                <a:gd name="T15" fmla="*/ 35 h 98"/>
                <a:gd name="T16" fmla="*/ 39 w 50"/>
                <a:gd name="T17" fmla="*/ 35 h 98"/>
                <a:gd name="T18" fmla="*/ 39 w 50"/>
                <a:gd name="T19" fmla="*/ 22 h 98"/>
                <a:gd name="T20" fmla="*/ 14 w 50"/>
                <a:gd name="T21" fmla="*/ 22 h 98"/>
                <a:gd name="T22" fmla="*/ 14 w 50"/>
                <a:gd name="T2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14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0" y="98"/>
                  </a:lnTo>
                  <a:lnTo>
                    <a:pt x="50" y="98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104">
              <a:extLst>
                <a:ext uri="{FF2B5EF4-FFF2-40B4-BE49-F238E27FC236}">
                  <a16:creationId xmlns:a16="http://schemas.microsoft.com/office/drawing/2014/main" id="{6643253B-76A7-4089-A97A-9C3E11B0CD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6286" y="1151731"/>
              <a:ext cx="36513" cy="47625"/>
            </a:xfrm>
            <a:custGeom>
              <a:avLst/>
              <a:gdLst>
                <a:gd name="T0" fmla="*/ 62 w 76"/>
                <a:gd name="T1" fmla="*/ 85 h 98"/>
                <a:gd name="T2" fmla="*/ 13 w 76"/>
                <a:gd name="T3" fmla="*/ 85 h 98"/>
                <a:gd name="T4" fmla="*/ 13 w 76"/>
                <a:gd name="T5" fmla="*/ 66 h 98"/>
                <a:gd name="T6" fmla="*/ 76 w 76"/>
                <a:gd name="T7" fmla="*/ 66 h 98"/>
                <a:gd name="T8" fmla="*/ 76 w 76"/>
                <a:gd name="T9" fmla="*/ 22 h 98"/>
                <a:gd name="T10" fmla="*/ 43 w 76"/>
                <a:gd name="T11" fmla="*/ 22 h 98"/>
                <a:gd name="T12" fmla="*/ 58 w 76"/>
                <a:gd name="T13" fmla="*/ 0 h 98"/>
                <a:gd name="T14" fmla="*/ 45 w 76"/>
                <a:gd name="T15" fmla="*/ 0 h 98"/>
                <a:gd name="T16" fmla="*/ 27 w 76"/>
                <a:gd name="T17" fmla="*/ 22 h 98"/>
                <a:gd name="T18" fmla="*/ 0 w 76"/>
                <a:gd name="T19" fmla="*/ 22 h 98"/>
                <a:gd name="T20" fmla="*/ 0 w 76"/>
                <a:gd name="T21" fmla="*/ 98 h 98"/>
                <a:gd name="T22" fmla="*/ 62 w 76"/>
                <a:gd name="T23" fmla="*/ 98 h 98"/>
                <a:gd name="T24" fmla="*/ 62 w 76"/>
                <a:gd name="T25" fmla="*/ 85 h 98"/>
                <a:gd name="T26" fmla="*/ 13 w 76"/>
                <a:gd name="T27" fmla="*/ 35 h 98"/>
                <a:gd name="T28" fmla="*/ 62 w 76"/>
                <a:gd name="T29" fmla="*/ 35 h 98"/>
                <a:gd name="T30" fmla="*/ 62 w 76"/>
                <a:gd name="T31" fmla="*/ 53 h 98"/>
                <a:gd name="T32" fmla="*/ 13 w 76"/>
                <a:gd name="T33" fmla="*/ 53 h 98"/>
                <a:gd name="T34" fmla="*/ 13 w 76"/>
                <a:gd name="T35" fmla="*/ 3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62" y="85"/>
                  </a:moveTo>
                  <a:lnTo>
                    <a:pt x="13" y="85"/>
                  </a:lnTo>
                  <a:lnTo>
                    <a:pt x="13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3" y="22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2" y="98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3"/>
                  </a:lnTo>
                  <a:lnTo>
                    <a:pt x="13" y="53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4" name="Groupe 373">
            <a:extLst>
              <a:ext uri="{FF2B5EF4-FFF2-40B4-BE49-F238E27FC236}">
                <a16:creationId xmlns:a16="http://schemas.microsoft.com/office/drawing/2014/main" id="{072F441A-B5F8-457E-9DDB-86E2A25E9D21}"/>
              </a:ext>
            </a:extLst>
          </p:cNvPr>
          <p:cNvGrpSpPr/>
          <p:nvPr/>
        </p:nvGrpSpPr>
        <p:grpSpPr>
          <a:xfrm>
            <a:off x="3234260" y="5314376"/>
            <a:ext cx="2452176" cy="670561"/>
            <a:chOff x="6042661" y="1478756"/>
            <a:chExt cx="1387476" cy="379413"/>
          </a:xfrm>
        </p:grpSpPr>
        <p:sp>
          <p:nvSpPr>
            <p:cNvPr id="266" name="Freeform 105">
              <a:extLst>
                <a:ext uri="{FF2B5EF4-FFF2-40B4-BE49-F238E27FC236}">
                  <a16:creationId xmlns:a16="http://schemas.microsoft.com/office/drawing/2014/main" id="{05F79E9F-E802-48B5-BCCC-DDD81C0418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2661" y="1526381"/>
              <a:ext cx="165100" cy="212725"/>
            </a:xfrm>
            <a:custGeom>
              <a:avLst/>
              <a:gdLst>
                <a:gd name="T0" fmla="*/ 191 w 337"/>
                <a:gd name="T1" fmla="*/ 437 h 437"/>
                <a:gd name="T2" fmla="*/ 0 w 337"/>
                <a:gd name="T3" fmla="*/ 437 h 437"/>
                <a:gd name="T4" fmla="*/ 0 w 337"/>
                <a:gd name="T5" fmla="*/ 0 h 437"/>
                <a:gd name="T6" fmla="*/ 180 w 337"/>
                <a:gd name="T7" fmla="*/ 0 h 437"/>
                <a:gd name="T8" fmla="*/ 326 w 337"/>
                <a:gd name="T9" fmla="*/ 115 h 437"/>
                <a:gd name="T10" fmla="*/ 238 w 337"/>
                <a:gd name="T11" fmla="*/ 213 h 437"/>
                <a:gd name="T12" fmla="*/ 336 w 337"/>
                <a:gd name="T13" fmla="*/ 322 h 437"/>
                <a:gd name="T14" fmla="*/ 191 w 337"/>
                <a:gd name="T15" fmla="*/ 437 h 437"/>
                <a:gd name="T16" fmla="*/ 167 w 337"/>
                <a:gd name="T17" fmla="*/ 73 h 437"/>
                <a:gd name="T18" fmla="*/ 86 w 337"/>
                <a:gd name="T19" fmla="*/ 73 h 437"/>
                <a:gd name="T20" fmla="*/ 86 w 337"/>
                <a:gd name="T21" fmla="*/ 186 h 437"/>
                <a:gd name="T22" fmla="*/ 166 w 337"/>
                <a:gd name="T23" fmla="*/ 186 h 437"/>
                <a:gd name="T24" fmla="*/ 230 w 337"/>
                <a:gd name="T25" fmla="*/ 130 h 437"/>
                <a:gd name="T26" fmla="*/ 167 w 337"/>
                <a:gd name="T27" fmla="*/ 73 h 437"/>
                <a:gd name="T28" fmla="*/ 176 w 337"/>
                <a:gd name="T29" fmla="*/ 252 h 437"/>
                <a:gd name="T30" fmla="*/ 86 w 337"/>
                <a:gd name="T31" fmla="*/ 252 h 437"/>
                <a:gd name="T32" fmla="*/ 86 w 337"/>
                <a:gd name="T33" fmla="*/ 372 h 437"/>
                <a:gd name="T34" fmla="*/ 176 w 337"/>
                <a:gd name="T35" fmla="*/ 372 h 437"/>
                <a:gd name="T36" fmla="*/ 241 w 337"/>
                <a:gd name="T37" fmla="*/ 312 h 437"/>
                <a:gd name="T38" fmla="*/ 176 w 337"/>
                <a:gd name="T39" fmla="*/ 25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7" h="437">
                  <a:moveTo>
                    <a:pt x="191" y="437"/>
                  </a:moveTo>
                  <a:lnTo>
                    <a:pt x="0" y="437"/>
                  </a:lnTo>
                  <a:lnTo>
                    <a:pt x="0" y="0"/>
                  </a:lnTo>
                  <a:lnTo>
                    <a:pt x="180" y="0"/>
                  </a:lnTo>
                  <a:cubicBezTo>
                    <a:pt x="273" y="0"/>
                    <a:pt x="326" y="51"/>
                    <a:pt x="326" y="115"/>
                  </a:cubicBezTo>
                  <a:cubicBezTo>
                    <a:pt x="326" y="166"/>
                    <a:pt x="292" y="197"/>
                    <a:pt x="238" y="213"/>
                  </a:cubicBezTo>
                  <a:cubicBezTo>
                    <a:pt x="298" y="222"/>
                    <a:pt x="336" y="270"/>
                    <a:pt x="336" y="322"/>
                  </a:cubicBezTo>
                  <a:cubicBezTo>
                    <a:pt x="337" y="390"/>
                    <a:pt x="282" y="437"/>
                    <a:pt x="191" y="437"/>
                  </a:cubicBezTo>
                  <a:close/>
                  <a:moveTo>
                    <a:pt x="167" y="73"/>
                  </a:moveTo>
                  <a:lnTo>
                    <a:pt x="86" y="73"/>
                  </a:lnTo>
                  <a:lnTo>
                    <a:pt x="86" y="186"/>
                  </a:lnTo>
                  <a:lnTo>
                    <a:pt x="166" y="186"/>
                  </a:lnTo>
                  <a:cubicBezTo>
                    <a:pt x="205" y="186"/>
                    <a:pt x="230" y="167"/>
                    <a:pt x="230" y="130"/>
                  </a:cubicBezTo>
                  <a:cubicBezTo>
                    <a:pt x="230" y="92"/>
                    <a:pt x="205" y="73"/>
                    <a:pt x="167" y="73"/>
                  </a:cubicBezTo>
                  <a:close/>
                  <a:moveTo>
                    <a:pt x="176" y="252"/>
                  </a:moveTo>
                  <a:lnTo>
                    <a:pt x="86" y="252"/>
                  </a:lnTo>
                  <a:lnTo>
                    <a:pt x="86" y="372"/>
                  </a:lnTo>
                  <a:lnTo>
                    <a:pt x="176" y="372"/>
                  </a:lnTo>
                  <a:cubicBezTo>
                    <a:pt x="215" y="372"/>
                    <a:pt x="241" y="350"/>
                    <a:pt x="241" y="312"/>
                  </a:cubicBezTo>
                  <a:cubicBezTo>
                    <a:pt x="242" y="275"/>
                    <a:pt x="213" y="252"/>
                    <a:pt x="176" y="25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106">
              <a:extLst>
                <a:ext uri="{FF2B5EF4-FFF2-40B4-BE49-F238E27FC236}">
                  <a16:creationId xmlns:a16="http://schemas.microsoft.com/office/drawing/2014/main" id="{33DEC1EE-C4DF-44B2-A9CC-34DA25643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574" y="1526381"/>
              <a:ext cx="168275" cy="212725"/>
            </a:xfrm>
            <a:custGeom>
              <a:avLst/>
              <a:gdLst>
                <a:gd name="T0" fmla="*/ 19 w 343"/>
                <a:gd name="T1" fmla="*/ 0 h 437"/>
                <a:gd name="T2" fmla="*/ 19 w 343"/>
                <a:gd name="T3" fmla="*/ 279 h 437"/>
                <a:gd name="T4" fmla="*/ 172 w 343"/>
                <a:gd name="T5" fmla="*/ 420 h 437"/>
                <a:gd name="T6" fmla="*/ 324 w 343"/>
                <a:gd name="T7" fmla="*/ 279 h 437"/>
                <a:gd name="T8" fmla="*/ 324 w 343"/>
                <a:gd name="T9" fmla="*/ 0 h 437"/>
                <a:gd name="T10" fmla="*/ 343 w 343"/>
                <a:gd name="T11" fmla="*/ 0 h 437"/>
                <a:gd name="T12" fmla="*/ 343 w 343"/>
                <a:gd name="T13" fmla="*/ 279 h 437"/>
                <a:gd name="T14" fmla="*/ 172 w 343"/>
                <a:gd name="T15" fmla="*/ 437 h 437"/>
                <a:gd name="T16" fmla="*/ 0 w 343"/>
                <a:gd name="T17" fmla="*/ 279 h 437"/>
                <a:gd name="T18" fmla="*/ 0 w 343"/>
                <a:gd name="T19" fmla="*/ 0 h 437"/>
                <a:gd name="T20" fmla="*/ 19 w 343"/>
                <a:gd name="T21" fmla="*/ 0 h 437"/>
                <a:gd name="T22" fmla="*/ 100 w 343"/>
                <a:gd name="T23" fmla="*/ 0 h 437"/>
                <a:gd name="T24" fmla="*/ 100 w 343"/>
                <a:gd name="T25" fmla="*/ 279 h 437"/>
                <a:gd name="T26" fmla="*/ 172 w 343"/>
                <a:gd name="T27" fmla="*/ 346 h 437"/>
                <a:gd name="T28" fmla="*/ 243 w 343"/>
                <a:gd name="T29" fmla="*/ 279 h 437"/>
                <a:gd name="T30" fmla="*/ 243 w 343"/>
                <a:gd name="T31" fmla="*/ 0 h 437"/>
                <a:gd name="T32" fmla="*/ 262 w 343"/>
                <a:gd name="T33" fmla="*/ 0 h 437"/>
                <a:gd name="T34" fmla="*/ 262 w 343"/>
                <a:gd name="T35" fmla="*/ 279 h 437"/>
                <a:gd name="T36" fmla="*/ 172 w 343"/>
                <a:gd name="T37" fmla="*/ 365 h 437"/>
                <a:gd name="T38" fmla="*/ 82 w 343"/>
                <a:gd name="T39" fmla="*/ 279 h 437"/>
                <a:gd name="T40" fmla="*/ 82 w 343"/>
                <a:gd name="T41" fmla="*/ 0 h 437"/>
                <a:gd name="T42" fmla="*/ 100 w 343"/>
                <a:gd name="T4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3" h="437">
                  <a:moveTo>
                    <a:pt x="19" y="0"/>
                  </a:moveTo>
                  <a:lnTo>
                    <a:pt x="19" y="279"/>
                  </a:lnTo>
                  <a:cubicBezTo>
                    <a:pt x="19" y="384"/>
                    <a:pt x="103" y="420"/>
                    <a:pt x="172" y="420"/>
                  </a:cubicBezTo>
                  <a:cubicBezTo>
                    <a:pt x="240" y="420"/>
                    <a:pt x="324" y="385"/>
                    <a:pt x="324" y="279"/>
                  </a:cubicBezTo>
                  <a:lnTo>
                    <a:pt x="324" y="0"/>
                  </a:lnTo>
                  <a:lnTo>
                    <a:pt x="343" y="0"/>
                  </a:lnTo>
                  <a:lnTo>
                    <a:pt x="343" y="279"/>
                  </a:lnTo>
                  <a:cubicBezTo>
                    <a:pt x="343" y="405"/>
                    <a:pt x="239" y="437"/>
                    <a:pt x="172" y="437"/>
                  </a:cubicBezTo>
                  <a:cubicBezTo>
                    <a:pt x="104" y="437"/>
                    <a:pt x="0" y="405"/>
                    <a:pt x="0" y="279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100" y="0"/>
                  </a:moveTo>
                  <a:lnTo>
                    <a:pt x="100" y="279"/>
                  </a:lnTo>
                  <a:cubicBezTo>
                    <a:pt x="100" y="335"/>
                    <a:pt x="143" y="346"/>
                    <a:pt x="172" y="346"/>
                  </a:cubicBezTo>
                  <a:cubicBezTo>
                    <a:pt x="200" y="346"/>
                    <a:pt x="243" y="335"/>
                    <a:pt x="243" y="279"/>
                  </a:cubicBezTo>
                  <a:lnTo>
                    <a:pt x="243" y="0"/>
                  </a:lnTo>
                  <a:lnTo>
                    <a:pt x="262" y="0"/>
                  </a:lnTo>
                  <a:lnTo>
                    <a:pt x="262" y="279"/>
                  </a:lnTo>
                  <a:cubicBezTo>
                    <a:pt x="262" y="350"/>
                    <a:pt x="207" y="365"/>
                    <a:pt x="172" y="365"/>
                  </a:cubicBezTo>
                  <a:cubicBezTo>
                    <a:pt x="137" y="365"/>
                    <a:pt x="82" y="350"/>
                    <a:pt x="82" y="279"/>
                  </a:cubicBezTo>
                  <a:lnTo>
                    <a:pt x="82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107">
              <a:extLst>
                <a:ext uri="{FF2B5EF4-FFF2-40B4-BE49-F238E27FC236}">
                  <a16:creationId xmlns:a16="http://schemas.microsoft.com/office/drawing/2014/main" id="{CC847CB3-0D4A-4444-A1F6-D7EC9214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999" y="1807369"/>
              <a:ext cx="39688" cy="50800"/>
            </a:xfrm>
            <a:custGeom>
              <a:avLst/>
              <a:gdLst>
                <a:gd name="T0" fmla="*/ 0 w 79"/>
                <a:gd name="T1" fmla="*/ 67 h 105"/>
                <a:gd name="T2" fmla="*/ 0 w 79"/>
                <a:gd name="T3" fmla="*/ 0 h 105"/>
                <a:gd name="T4" fmla="*/ 14 w 79"/>
                <a:gd name="T5" fmla="*/ 0 h 105"/>
                <a:gd name="T6" fmla="*/ 14 w 79"/>
                <a:gd name="T7" fmla="*/ 67 h 105"/>
                <a:gd name="T8" fmla="*/ 20 w 79"/>
                <a:gd name="T9" fmla="*/ 87 h 105"/>
                <a:gd name="T10" fmla="*/ 39 w 79"/>
                <a:gd name="T11" fmla="*/ 93 h 105"/>
                <a:gd name="T12" fmla="*/ 58 w 79"/>
                <a:gd name="T13" fmla="*/ 87 h 105"/>
                <a:gd name="T14" fmla="*/ 65 w 79"/>
                <a:gd name="T15" fmla="*/ 67 h 105"/>
                <a:gd name="T16" fmla="*/ 65 w 79"/>
                <a:gd name="T17" fmla="*/ 0 h 105"/>
                <a:gd name="T18" fmla="*/ 79 w 79"/>
                <a:gd name="T19" fmla="*/ 0 h 105"/>
                <a:gd name="T20" fmla="*/ 79 w 79"/>
                <a:gd name="T21" fmla="*/ 67 h 105"/>
                <a:gd name="T22" fmla="*/ 68 w 79"/>
                <a:gd name="T23" fmla="*/ 95 h 105"/>
                <a:gd name="T24" fmla="*/ 39 w 79"/>
                <a:gd name="T25" fmla="*/ 105 h 105"/>
                <a:gd name="T26" fmla="*/ 10 w 79"/>
                <a:gd name="T27" fmla="*/ 95 h 105"/>
                <a:gd name="T28" fmla="*/ 0 w 79"/>
                <a:gd name="T29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05">
                  <a:moveTo>
                    <a:pt x="0" y="67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7"/>
                  </a:lnTo>
                  <a:cubicBezTo>
                    <a:pt x="14" y="76"/>
                    <a:pt x="17" y="82"/>
                    <a:pt x="20" y="87"/>
                  </a:cubicBezTo>
                  <a:cubicBezTo>
                    <a:pt x="25" y="91"/>
                    <a:pt x="32" y="93"/>
                    <a:pt x="39" y="93"/>
                  </a:cubicBezTo>
                  <a:cubicBezTo>
                    <a:pt x="47" y="93"/>
                    <a:pt x="54" y="91"/>
                    <a:pt x="58" y="87"/>
                  </a:cubicBezTo>
                  <a:cubicBezTo>
                    <a:pt x="63" y="83"/>
                    <a:pt x="65" y="76"/>
                    <a:pt x="65" y="67"/>
                  </a:cubicBezTo>
                  <a:lnTo>
                    <a:pt x="65" y="0"/>
                  </a:lnTo>
                  <a:lnTo>
                    <a:pt x="79" y="0"/>
                  </a:lnTo>
                  <a:lnTo>
                    <a:pt x="79" y="67"/>
                  </a:lnTo>
                  <a:cubicBezTo>
                    <a:pt x="79" y="80"/>
                    <a:pt x="75" y="88"/>
                    <a:pt x="68" y="95"/>
                  </a:cubicBezTo>
                  <a:cubicBezTo>
                    <a:pt x="60" y="101"/>
                    <a:pt x="50" y="105"/>
                    <a:pt x="39" y="105"/>
                  </a:cubicBezTo>
                  <a:cubicBezTo>
                    <a:pt x="28" y="105"/>
                    <a:pt x="18" y="101"/>
                    <a:pt x="10" y="95"/>
                  </a:cubicBezTo>
                  <a:cubicBezTo>
                    <a:pt x="4" y="88"/>
                    <a:pt x="0" y="80"/>
                    <a:pt x="0" y="6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108">
              <a:extLst>
                <a:ext uri="{FF2B5EF4-FFF2-40B4-BE49-F238E27FC236}">
                  <a16:creationId xmlns:a16="http://schemas.microsoft.com/office/drawing/2014/main" id="{24F55C89-66C7-484C-9D39-2FA2F8E82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386" y="1805781"/>
              <a:ext cx="41275" cy="50800"/>
            </a:xfrm>
            <a:custGeom>
              <a:avLst/>
              <a:gdLst>
                <a:gd name="T0" fmla="*/ 68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8 w 82"/>
                <a:gd name="T7" fmla="*/ 105 h 105"/>
                <a:gd name="T8" fmla="*/ 13 w 82"/>
                <a:gd name="T9" fmla="*/ 22 h 105"/>
                <a:gd name="T10" fmla="*/ 13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3 w 82"/>
                <a:gd name="T17" fmla="*/ 0 h 105"/>
                <a:gd name="T18" fmla="*/ 68 w 82"/>
                <a:gd name="T19" fmla="*/ 84 h 105"/>
                <a:gd name="T20" fmla="*/ 68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8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8" y="105"/>
                  </a:lnTo>
                  <a:lnTo>
                    <a:pt x="13" y="22"/>
                  </a:ln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3" y="0"/>
                  </a:lnTo>
                  <a:lnTo>
                    <a:pt x="68" y="8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Rectangle 109">
              <a:extLst>
                <a:ext uri="{FF2B5EF4-FFF2-40B4-BE49-F238E27FC236}">
                  <a16:creationId xmlns:a16="http://schemas.microsoft.com/office/drawing/2014/main" id="{3A5A0251-BFF3-4AEE-8DC6-3B948FCB9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0361" y="1805781"/>
              <a:ext cx="6350" cy="5080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110">
              <a:extLst>
                <a:ext uri="{FF2B5EF4-FFF2-40B4-BE49-F238E27FC236}">
                  <a16:creationId xmlns:a16="http://schemas.microsoft.com/office/drawing/2014/main" id="{C3AC53D6-795F-43F2-B4C9-195E18B22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6236" y="1805781"/>
              <a:ext cx="46038" cy="50800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111">
              <a:extLst>
                <a:ext uri="{FF2B5EF4-FFF2-40B4-BE49-F238E27FC236}">
                  <a16:creationId xmlns:a16="http://schemas.microsoft.com/office/drawing/2014/main" id="{077FACC1-BC8E-4AA2-AEA1-A03D3B02F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211" y="1805781"/>
              <a:ext cx="26988" cy="50800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2 h 105"/>
                <a:gd name="T4" fmla="*/ 14 w 55"/>
                <a:gd name="T5" fmla="*/ 12 h 105"/>
                <a:gd name="T6" fmla="*/ 14 w 55"/>
                <a:gd name="T7" fmla="*/ 48 h 105"/>
                <a:gd name="T8" fmla="*/ 52 w 55"/>
                <a:gd name="T9" fmla="*/ 48 h 105"/>
                <a:gd name="T10" fmla="*/ 52 w 55"/>
                <a:gd name="T11" fmla="*/ 59 h 105"/>
                <a:gd name="T12" fmla="*/ 14 w 55"/>
                <a:gd name="T13" fmla="*/ 59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2"/>
                  </a:lnTo>
                  <a:lnTo>
                    <a:pt x="14" y="12"/>
                  </a:lnTo>
                  <a:lnTo>
                    <a:pt x="14" y="48"/>
                  </a:lnTo>
                  <a:lnTo>
                    <a:pt x="52" y="48"/>
                  </a:lnTo>
                  <a:lnTo>
                    <a:pt x="52" y="59"/>
                  </a:lnTo>
                  <a:lnTo>
                    <a:pt x="14" y="59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112">
              <a:extLst>
                <a:ext uri="{FF2B5EF4-FFF2-40B4-BE49-F238E27FC236}">
                  <a16:creationId xmlns:a16="http://schemas.microsoft.com/office/drawing/2014/main" id="{64340AAA-3188-4C88-8DEB-582805BE4E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8311" y="1807369"/>
              <a:ext cx="34925" cy="50800"/>
            </a:xfrm>
            <a:custGeom>
              <a:avLst/>
              <a:gdLst>
                <a:gd name="T0" fmla="*/ 14 w 72"/>
                <a:gd name="T1" fmla="*/ 61 h 105"/>
                <a:gd name="T2" fmla="*/ 14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4 w 72"/>
                <a:gd name="T9" fmla="*/ 0 h 105"/>
                <a:gd name="T10" fmla="*/ 61 w 72"/>
                <a:gd name="T11" fmla="*/ 8 h 105"/>
                <a:gd name="T12" fmla="*/ 70 w 72"/>
                <a:gd name="T13" fmla="*/ 30 h 105"/>
                <a:gd name="T14" fmla="*/ 64 w 72"/>
                <a:gd name="T15" fmla="*/ 51 h 105"/>
                <a:gd name="T16" fmla="*/ 44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4 w 72"/>
                <a:gd name="T25" fmla="*/ 61 h 105"/>
                <a:gd name="T26" fmla="*/ 14 w 72"/>
                <a:gd name="T27" fmla="*/ 10 h 105"/>
                <a:gd name="T28" fmla="*/ 14 w 72"/>
                <a:gd name="T29" fmla="*/ 50 h 105"/>
                <a:gd name="T30" fmla="*/ 34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4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2"/>
                    <a:pt x="61" y="8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8"/>
                    <a:pt x="67" y="45"/>
                    <a:pt x="64" y="51"/>
                  </a:cubicBezTo>
                  <a:cubicBezTo>
                    <a:pt x="59" y="56"/>
                    <a:pt x="52" y="60"/>
                    <a:pt x="44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4" y="61"/>
                  </a:lnTo>
                  <a:close/>
                  <a:moveTo>
                    <a:pt x="14" y="10"/>
                  </a:moveTo>
                  <a:lnTo>
                    <a:pt x="14" y="50"/>
                  </a:lnTo>
                  <a:lnTo>
                    <a:pt x="34" y="50"/>
                  </a:lnTo>
                  <a:cubicBezTo>
                    <a:pt x="41" y="50"/>
                    <a:pt x="47" y="48"/>
                    <a:pt x="50" y="45"/>
                  </a:cubicBezTo>
                  <a:cubicBezTo>
                    <a:pt x="54" y="41"/>
                    <a:pt x="55" y="36"/>
                    <a:pt x="55" y="30"/>
                  </a:cubicBezTo>
                  <a:cubicBezTo>
                    <a:pt x="55" y="16"/>
                    <a:pt x="47" y="10"/>
                    <a:pt x="32" y="10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113">
              <a:extLst>
                <a:ext uri="{FF2B5EF4-FFF2-40B4-BE49-F238E27FC236}">
                  <a16:creationId xmlns:a16="http://schemas.microsoft.com/office/drawing/2014/main" id="{ADDE0D8A-8CAD-4BCC-9C99-171BF3F86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349" y="1807369"/>
              <a:ext cx="34925" cy="50800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3 w 71"/>
                <a:gd name="T5" fmla="*/ 41 h 105"/>
                <a:gd name="T6" fmla="*/ 35 w 71"/>
                <a:gd name="T7" fmla="*/ 45 h 105"/>
                <a:gd name="T8" fmla="*/ 47 w 71"/>
                <a:gd name="T9" fmla="*/ 47 h 105"/>
                <a:gd name="T10" fmla="*/ 58 w 71"/>
                <a:gd name="T11" fmla="*/ 52 h 105"/>
                <a:gd name="T12" fmla="*/ 67 w 71"/>
                <a:gd name="T13" fmla="*/ 61 h 105"/>
                <a:gd name="T14" fmla="*/ 71 w 71"/>
                <a:gd name="T15" fmla="*/ 75 h 105"/>
                <a:gd name="T16" fmla="*/ 62 w 71"/>
                <a:gd name="T17" fmla="*/ 96 h 105"/>
                <a:gd name="T18" fmla="*/ 37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2 w 71"/>
                <a:gd name="T27" fmla="*/ 89 h 105"/>
                <a:gd name="T28" fmla="*/ 37 w 71"/>
                <a:gd name="T29" fmla="*/ 94 h 105"/>
                <a:gd name="T30" fmla="*/ 53 w 71"/>
                <a:gd name="T31" fmla="*/ 89 h 105"/>
                <a:gd name="T32" fmla="*/ 60 w 71"/>
                <a:gd name="T33" fmla="*/ 76 h 105"/>
                <a:gd name="T34" fmla="*/ 56 w 71"/>
                <a:gd name="T35" fmla="*/ 66 h 105"/>
                <a:gd name="T36" fmla="*/ 47 w 71"/>
                <a:gd name="T37" fmla="*/ 61 h 105"/>
                <a:gd name="T38" fmla="*/ 36 w 71"/>
                <a:gd name="T39" fmla="*/ 59 h 105"/>
                <a:gd name="T40" fmla="*/ 23 w 71"/>
                <a:gd name="T41" fmla="*/ 56 h 105"/>
                <a:gd name="T42" fmla="*/ 12 w 71"/>
                <a:gd name="T43" fmla="*/ 51 h 105"/>
                <a:gd name="T44" fmla="*/ 3 w 71"/>
                <a:gd name="T45" fmla="*/ 42 h 105"/>
                <a:gd name="T46" fmla="*/ 0 w 71"/>
                <a:gd name="T47" fmla="*/ 29 h 105"/>
                <a:gd name="T48" fmla="*/ 10 w 71"/>
                <a:gd name="T49" fmla="*/ 7 h 105"/>
                <a:gd name="T50" fmla="*/ 35 w 71"/>
                <a:gd name="T51" fmla="*/ 0 h 105"/>
                <a:gd name="T52" fmla="*/ 58 w 71"/>
                <a:gd name="T53" fmla="*/ 7 h 105"/>
                <a:gd name="T54" fmla="*/ 68 w 71"/>
                <a:gd name="T55" fmla="*/ 27 h 105"/>
                <a:gd name="T56" fmla="*/ 53 w 71"/>
                <a:gd name="T57" fmla="*/ 27 h 105"/>
                <a:gd name="T58" fmla="*/ 47 w 71"/>
                <a:gd name="T59" fmla="*/ 17 h 105"/>
                <a:gd name="T60" fmla="*/ 33 w 71"/>
                <a:gd name="T61" fmla="*/ 12 h 105"/>
                <a:gd name="T62" fmla="*/ 18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2" y="34"/>
                    <a:pt x="15" y="36"/>
                  </a:cubicBezTo>
                  <a:cubicBezTo>
                    <a:pt x="17" y="39"/>
                    <a:pt x="20" y="41"/>
                    <a:pt x="23" y="41"/>
                  </a:cubicBezTo>
                  <a:lnTo>
                    <a:pt x="35" y="45"/>
                  </a:lnTo>
                  <a:cubicBezTo>
                    <a:pt x="38" y="46"/>
                    <a:pt x="43" y="47"/>
                    <a:pt x="47" y="47"/>
                  </a:cubicBezTo>
                  <a:cubicBezTo>
                    <a:pt x="51" y="49"/>
                    <a:pt x="55" y="50"/>
                    <a:pt x="58" y="52"/>
                  </a:cubicBezTo>
                  <a:cubicBezTo>
                    <a:pt x="62" y="54"/>
                    <a:pt x="65" y="57"/>
                    <a:pt x="67" y="61"/>
                  </a:cubicBezTo>
                  <a:cubicBezTo>
                    <a:pt x="70" y="65"/>
                    <a:pt x="71" y="69"/>
                    <a:pt x="71" y="75"/>
                  </a:cubicBezTo>
                  <a:cubicBezTo>
                    <a:pt x="71" y="84"/>
                    <a:pt x="68" y="90"/>
                    <a:pt x="62" y="96"/>
                  </a:cubicBezTo>
                  <a:cubicBezTo>
                    <a:pt x="56" y="102"/>
                    <a:pt x="47" y="105"/>
                    <a:pt x="37" y="105"/>
                  </a:cubicBezTo>
                  <a:cubicBezTo>
                    <a:pt x="26" y="105"/>
                    <a:pt x="18" y="102"/>
                    <a:pt x="11" y="97"/>
                  </a:cubicBezTo>
                  <a:cubicBezTo>
                    <a:pt x="3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8" y="86"/>
                    <a:pt x="22" y="89"/>
                  </a:cubicBezTo>
                  <a:cubicBezTo>
                    <a:pt x="26" y="91"/>
                    <a:pt x="31" y="94"/>
                    <a:pt x="37" y="94"/>
                  </a:cubicBezTo>
                  <a:cubicBezTo>
                    <a:pt x="43" y="94"/>
                    <a:pt x="50" y="92"/>
                    <a:pt x="53" y="89"/>
                  </a:cubicBezTo>
                  <a:cubicBezTo>
                    <a:pt x="57" y="85"/>
                    <a:pt x="60" y="81"/>
                    <a:pt x="60" y="76"/>
                  </a:cubicBezTo>
                  <a:cubicBezTo>
                    <a:pt x="60" y="71"/>
                    <a:pt x="58" y="69"/>
                    <a:pt x="56" y="66"/>
                  </a:cubicBezTo>
                  <a:cubicBezTo>
                    <a:pt x="53" y="64"/>
                    <a:pt x="51" y="62"/>
                    <a:pt x="47" y="61"/>
                  </a:cubicBezTo>
                  <a:cubicBezTo>
                    <a:pt x="43" y="60"/>
                    <a:pt x="40" y="59"/>
                    <a:pt x="36" y="59"/>
                  </a:cubicBezTo>
                  <a:cubicBezTo>
                    <a:pt x="32" y="57"/>
                    <a:pt x="27" y="56"/>
                    <a:pt x="23" y="56"/>
                  </a:cubicBezTo>
                  <a:cubicBezTo>
                    <a:pt x="20" y="55"/>
                    <a:pt x="16" y="54"/>
                    <a:pt x="12" y="51"/>
                  </a:cubicBezTo>
                  <a:cubicBezTo>
                    <a:pt x="8" y="50"/>
                    <a:pt x="6" y="46"/>
                    <a:pt x="3" y="42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3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3" y="2"/>
                    <a:pt x="58" y="7"/>
                  </a:cubicBezTo>
                  <a:cubicBezTo>
                    <a:pt x="65" y="12"/>
                    <a:pt x="68" y="19"/>
                    <a:pt x="68" y="27"/>
                  </a:cubicBezTo>
                  <a:lnTo>
                    <a:pt x="53" y="27"/>
                  </a:lnTo>
                  <a:cubicBezTo>
                    <a:pt x="53" y="24"/>
                    <a:pt x="51" y="20"/>
                    <a:pt x="47" y="17"/>
                  </a:cubicBezTo>
                  <a:cubicBezTo>
                    <a:pt x="43" y="15"/>
                    <a:pt x="38" y="12"/>
                    <a:pt x="33" y="12"/>
                  </a:cubicBezTo>
                  <a:cubicBezTo>
                    <a:pt x="27" y="12"/>
                    <a:pt x="22" y="14"/>
                    <a:pt x="18" y="17"/>
                  </a:cubicBezTo>
                  <a:cubicBezTo>
                    <a:pt x="12" y="16"/>
                    <a:pt x="11" y="20"/>
                    <a:pt x="11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Rectangle 114">
              <a:extLst>
                <a:ext uri="{FF2B5EF4-FFF2-40B4-BE49-F238E27FC236}">
                  <a16:creationId xmlns:a16="http://schemas.microsoft.com/office/drawing/2014/main" id="{E9E138E4-D3B2-467D-B28F-CF9B20207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8799" y="1805781"/>
              <a:ext cx="7938" cy="5080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115">
              <a:extLst>
                <a:ext uri="{FF2B5EF4-FFF2-40B4-BE49-F238E27FC236}">
                  <a16:creationId xmlns:a16="http://schemas.microsoft.com/office/drawing/2014/main" id="{2CC71186-92F2-4A4F-A2FE-F126FE33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674" y="1805781"/>
              <a:ext cx="33338" cy="50800"/>
            </a:xfrm>
            <a:custGeom>
              <a:avLst/>
              <a:gdLst>
                <a:gd name="T0" fmla="*/ 0 w 69"/>
                <a:gd name="T1" fmla="*/ 12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2 h 105"/>
                <a:gd name="T8" fmla="*/ 42 w 69"/>
                <a:gd name="T9" fmla="*/ 12 h 105"/>
                <a:gd name="T10" fmla="*/ 42 w 69"/>
                <a:gd name="T11" fmla="*/ 105 h 105"/>
                <a:gd name="T12" fmla="*/ 28 w 69"/>
                <a:gd name="T13" fmla="*/ 105 h 105"/>
                <a:gd name="T14" fmla="*/ 28 w 69"/>
                <a:gd name="T15" fmla="*/ 12 h 105"/>
                <a:gd name="T16" fmla="*/ 0 w 69"/>
                <a:gd name="T17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2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42" y="12"/>
                  </a:lnTo>
                  <a:lnTo>
                    <a:pt x="42" y="105"/>
                  </a:lnTo>
                  <a:lnTo>
                    <a:pt x="28" y="105"/>
                  </a:lnTo>
                  <a:lnTo>
                    <a:pt x="28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116">
              <a:extLst>
                <a:ext uri="{FF2B5EF4-FFF2-40B4-BE49-F238E27FC236}">
                  <a16:creationId xmlns:a16="http://schemas.microsoft.com/office/drawing/2014/main" id="{D8E0282E-D7A7-43F3-846F-94B819CC9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9124" y="1788319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7 h 140"/>
                <a:gd name="T4" fmla="*/ 14 w 55"/>
                <a:gd name="T5" fmla="*/ 47 h 140"/>
                <a:gd name="T6" fmla="*/ 14 w 55"/>
                <a:gd name="T7" fmla="*/ 83 h 140"/>
                <a:gd name="T8" fmla="*/ 51 w 55"/>
                <a:gd name="T9" fmla="*/ 83 h 140"/>
                <a:gd name="T10" fmla="*/ 51 w 55"/>
                <a:gd name="T11" fmla="*/ 94 h 140"/>
                <a:gd name="T12" fmla="*/ 14 w 55"/>
                <a:gd name="T13" fmla="*/ 94 h 140"/>
                <a:gd name="T14" fmla="*/ 14 w 55"/>
                <a:gd name="T15" fmla="*/ 129 h 140"/>
                <a:gd name="T16" fmla="*/ 55 w 55"/>
                <a:gd name="T17" fmla="*/ 129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9 w 55"/>
                <a:gd name="T27" fmla="*/ 19 h 140"/>
                <a:gd name="T28" fmla="*/ 41 w 55"/>
                <a:gd name="T29" fmla="*/ 0 h 140"/>
                <a:gd name="T30" fmla="*/ 41 w 55"/>
                <a:gd name="T31" fmla="*/ 13 h 140"/>
                <a:gd name="T32" fmla="*/ 9 w 55"/>
                <a:gd name="T33" fmla="*/ 30 h 140"/>
                <a:gd name="T34" fmla="*/ 9 w 55"/>
                <a:gd name="T3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7"/>
                  </a:lnTo>
                  <a:lnTo>
                    <a:pt x="14" y="47"/>
                  </a:lnTo>
                  <a:lnTo>
                    <a:pt x="14" y="83"/>
                  </a:lnTo>
                  <a:lnTo>
                    <a:pt x="51" y="83"/>
                  </a:lnTo>
                  <a:lnTo>
                    <a:pt x="51" y="94"/>
                  </a:lnTo>
                  <a:lnTo>
                    <a:pt x="14" y="94"/>
                  </a:lnTo>
                  <a:lnTo>
                    <a:pt x="14" y="129"/>
                  </a:lnTo>
                  <a:lnTo>
                    <a:pt x="55" y="129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117">
              <a:extLst>
                <a:ext uri="{FF2B5EF4-FFF2-40B4-BE49-F238E27FC236}">
                  <a16:creationId xmlns:a16="http://schemas.microsoft.com/office/drawing/2014/main" id="{F16EEFA1-5A08-46FF-8405-B96315BD20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9449" y="1805781"/>
              <a:ext cx="41275" cy="50800"/>
            </a:xfrm>
            <a:custGeom>
              <a:avLst/>
              <a:gdLst>
                <a:gd name="T0" fmla="*/ 32 w 87"/>
                <a:gd name="T1" fmla="*/ 0 h 105"/>
                <a:gd name="T2" fmla="*/ 72 w 87"/>
                <a:gd name="T3" fmla="*/ 14 h 105"/>
                <a:gd name="T4" fmla="*/ 87 w 87"/>
                <a:gd name="T5" fmla="*/ 53 h 105"/>
                <a:gd name="T6" fmla="*/ 72 w 87"/>
                <a:gd name="T7" fmla="*/ 92 h 105"/>
                <a:gd name="T8" fmla="*/ 32 w 87"/>
                <a:gd name="T9" fmla="*/ 105 h 105"/>
                <a:gd name="T10" fmla="*/ 0 w 87"/>
                <a:gd name="T11" fmla="*/ 105 h 105"/>
                <a:gd name="T12" fmla="*/ 0 w 87"/>
                <a:gd name="T13" fmla="*/ 0 h 105"/>
                <a:gd name="T14" fmla="*/ 32 w 87"/>
                <a:gd name="T15" fmla="*/ 0 h 105"/>
                <a:gd name="T16" fmla="*/ 12 w 87"/>
                <a:gd name="T17" fmla="*/ 95 h 105"/>
                <a:gd name="T18" fmla="*/ 31 w 87"/>
                <a:gd name="T19" fmla="*/ 95 h 105"/>
                <a:gd name="T20" fmla="*/ 61 w 87"/>
                <a:gd name="T21" fmla="*/ 84 h 105"/>
                <a:gd name="T22" fmla="*/ 71 w 87"/>
                <a:gd name="T23" fmla="*/ 54 h 105"/>
                <a:gd name="T24" fmla="*/ 61 w 87"/>
                <a:gd name="T25" fmla="*/ 24 h 105"/>
                <a:gd name="T26" fmla="*/ 31 w 87"/>
                <a:gd name="T27" fmla="*/ 13 h 105"/>
                <a:gd name="T28" fmla="*/ 12 w 87"/>
                <a:gd name="T29" fmla="*/ 13 h 105"/>
                <a:gd name="T30" fmla="*/ 12 w 87"/>
                <a:gd name="T31" fmla="*/ 9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05">
                  <a:moveTo>
                    <a:pt x="32" y="0"/>
                  </a:moveTo>
                  <a:cubicBezTo>
                    <a:pt x="50" y="0"/>
                    <a:pt x="62" y="5"/>
                    <a:pt x="72" y="14"/>
                  </a:cubicBezTo>
                  <a:cubicBezTo>
                    <a:pt x="82" y="24"/>
                    <a:pt x="87" y="37"/>
                    <a:pt x="87" y="53"/>
                  </a:cubicBezTo>
                  <a:cubicBezTo>
                    <a:pt x="87" y="69"/>
                    <a:pt x="82" y="82"/>
                    <a:pt x="72" y="92"/>
                  </a:cubicBezTo>
                  <a:cubicBezTo>
                    <a:pt x="62" y="100"/>
                    <a:pt x="48" y="105"/>
                    <a:pt x="32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2" y="0"/>
                  </a:lnTo>
                  <a:close/>
                  <a:moveTo>
                    <a:pt x="12" y="95"/>
                  </a:moveTo>
                  <a:lnTo>
                    <a:pt x="31" y="95"/>
                  </a:lnTo>
                  <a:cubicBezTo>
                    <a:pt x="45" y="95"/>
                    <a:pt x="55" y="92"/>
                    <a:pt x="61" y="84"/>
                  </a:cubicBezTo>
                  <a:cubicBezTo>
                    <a:pt x="68" y="77"/>
                    <a:pt x="71" y="67"/>
                    <a:pt x="71" y="54"/>
                  </a:cubicBezTo>
                  <a:cubicBezTo>
                    <a:pt x="71" y="42"/>
                    <a:pt x="67" y="30"/>
                    <a:pt x="61" y="24"/>
                  </a:cubicBezTo>
                  <a:cubicBezTo>
                    <a:pt x="53" y="17"/>
                    <a:pt x="43" y="13"/>
                    <a:pt x="31" y="13"/>
                  </a:cubicBezTo>
                  <a:lnTo>
                    <a:pt x="12" y="13"/>
                  </a:lnTo>
                  <a:lnTo>
                    <a:pt x="12" y="9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118">
              <a:extLst>
                <a:ext uri="{FF2B5EF4-FFF2-40B4-BE49-F238E27FC236}">
                  <a16:creationId xmlns:a16="http://schemas.microsoft.com/office/drawing/2014/main" id="{C5F2022A-E453-443E-A13C-5999E7C9A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486" y="1799431"/>
              <a:ext cx="7938" cy="14288"/>
            </a:xfrm>
            <a:custGeom>
              <a:avLst/>
              <a:gdLst>
                <a:gd name="T0" fmla="*/ 0 w 15"/>
                <a:gd name="T1" fmla="*/ 0 h 31"/>
                <a:gd name="T2" fmla="*/ 14 w 15"/>
                <a:gd name="T3" fmla="*/ 0 h 31"/>
                <a:gd name="T4" fmla="*/ 15 w 15"/>
                <a:gd name="T5" fmla="*/ 13 h 31"/>
                <a:gd name="T6" fmla="*/ 0 w 15"/>
                <a:gd name="T7" fmla="*/ 31 h 31"/>
                <a:gd name="T8" fmla="*/ 0 w 15"/>
                <a:gd name="T9" fmla="*/ 25 h 31"/>
                <a:gd name="T10" fmla="*/ 7 w 15"/>
                <a:gd name="T11" fmla="*/ 17 h 31"/>
                <a:gd name="T12" fmla="*/ 7 w 15"/>
                <a:gd name="T13" fmla="*/ 13 h 31"/>
                <a:gd name="T14" fmla="*/ 0 w 15"/>
                <a:gd name="T15" fmla="*/ 13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3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7" y="22"/>
                    <a:pt x="7" y="17"/>
                  </a:cubicBezTo>
                  <a:lnTo>
                    <a:pt x="7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119">
              <a:extLst>
                <a:ext uri="{FF2B5EF4-FFF2-40B4-BE49-F238E27FC236}">
                  <a16:creationId xmlns:a16="http://schemas.microsoft.com/office/drawing/2014/main" id="{223DF595-8348-455C-91E7-EDF859D1A5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8186" y="1805781"/>
              <a:ext cx="44450" cy="50800"/>
            </a:xfrm>
            <a:custGeom>
              <a:avLst/>
              <a:gdLst>
                <a:gd name="T0" fmla="*/ 78 w 90"/>
                <a:gd name="T1" fmla="*/ 105 h 105"/>
                <a:gd name="T2" fmla="*/ 69 w 90"/>
                <a:gd name="T3" fmla="*/ 83 h 105"/>
                <a:gd name="T4" fmla="*/ 23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8 w 90"/>
                <a:gd name="T11" fmla="*/ 0 h 105"/>
                <a:gd name="T12" fmla="*/ 53 w 90"/>
                <a:gd name="T13" fmla="*/ 0 h 105"/>
                <a:gd name="T14" fmla="*/ 90 w 90"/>
                <a:gd name="T15" fmla="*/ 105 h 105"/>
                <a:gd name="T16" fmla="*/ 78 w 90"/>
                <a:gd name="T17" fmla="*/ 105 h 105"/>
                <a:gd name="T18" fmla="*/ 26 w 90"/>
                <a:gd name="T19" fmla="*/ 72 h 105"/>
                <a:gd name="T20" fmla="*/ 65 w 90"/>
                <a:gd name="T21" fmla="*/ 72 h 105"/>
                <a:gd name="T22" fmla="*/ 46 w 90"/>
                <a:gd name="T23" fmla="*/ 18 h 105"/>
                <a:gd name="T24" fmla="*/ 26 w 90"/>
                <a:gd name="T25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8" y="105"/>
                  </a:moveTo>
                  <a:lnTo>
                    <a:pt x="69" y="83"/>
                  </a:lnTo>
                  <a:lnTo>
                    <a:pt x="23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90" y="105"/>
                  </a:lnTo>
                  <a:lnTo>
                    <a:pt x="78" y="105"/>
                  </a:lnTo>
                  <a:close/>
                  <a:moveTo>
                    <a:pt x="26" y="72"/>
                  </a:moveTo>
                  <a:lnTo>
                    <a:pt x="65" y="72"/>
                  </a:lnTo>
                  <a:lnTo>
                    <a:pt x="46" y="18"/>
                  </a:lnTo>
                  <a:lnTo>
                    <a:pt x="26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120">
              <a:extLst>
                <a:ext uri="{FF2B5EF4-FFF2-40B4-BE49-F238E27FC236}">
                  <a16:creationId xmlns:a16="http://schemas.microsoft.com/office/drawing/2014/main" id="{769A4974-8E43-48F2-A0C8-DFC24B369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2161" y="1805781"/>
              <a:ext cx="41275" cy="50800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2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121">
              <a:extLst>
                <a:ext uri="{FF2B5EF4-FFF2-40B4-BE49-F238E27FC236}">
                  <a16:creationId xmlns:a16="http://schemas.microsoft.com/office/drawing/2014/main" id="{515770D4-8680-4367-8997-2FE7D70B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961" y="1805781"/>
              <a:ext cx="50800" cy="52388"/>
            </a:xfrm>
            <a:custGeom>
              <a:avLst/>
              <a:gdLst>
                <a:gd name="T0" fmla="*/ 52 w 102"/>
                <a:gd name="T1" fmla="*/ 108 h 108"/>
                <a:gd name="T2" fmla="*/ 15 w 102"/>
                <a:gd name="T3" fmla="*/ 93 h 108"/>
                <a:gd name="T4" fmla="*/ 0 w 102"/>
                <a:gd name="T5" fmla="*/ 54 h 108"/>
                <a:gd name="T6" fmla="*/ 15 w 102"/>
                <a:gd name="T7" fmla="*/ 15 h 108"/>
                <a:gd name="T8" fmla="*/ 52 w 102"/>
                <a:gd name="T9" fmla="*/ 0 h 108"/>
                <a:gd name="T10" fmla="*/ 81 w 102"/>
                <a:gd name="T11" fmla="*/ 8 h 108"/>
                <a:gd name="T12" fmla="*/ 100 w 102"/>
                <a:gd name="T13" fmla="*/ 30 h 108"/>
                <a:gd name="T14" fmla="*/ 84 w 102"/>
                <a:gd name="T15" fmla="*/ 30 h 108"/>
                <a:gd name="T16" fmla="*/ 52 w 102"/>
                <a:gd name="T17" fmla="*/ 13 h 108"/>
                <a:gd name="T18" fmla="*/ 24 w 102"/>
                <a:gd name="T19" fmla="*/ 24 h 108"/>
                <a:gd name="T20" fmla="*/ 12 w 102"/>
                <a:gd name="T21" fmla="*/ 54 h 108"/>
                <a:gd name="T22" fmla="*/ 24 w 102"/>
                <a:gd name="T23" fmla="*/ 84 h 108"/>
                <a:gd name="T24" fmla="*/ 51 w 102"/>
                <a:gd name="T25" fmla="*/ 95 h 108"/>
                <a:gd name="T26" fmla="*/ 77 w 102"/>
                <a:gd name="T27" fmla="*/ 86 h 108"/>
                <a:gd name="T28" fmla="*/ 89 w 102"/>
                <a:gd name="T29" fmla="*/ 61 h 108"/>
                <a:gd name="T30" fmla="*/ 45 w 102"/>
                <a:gd name="T31" fmla="*/ 61 h 108"/>
                <a:gd name="T32" fmla="*/ 45 w 102"/>
                <a:gd name="T33" fmla="*/ 50 h 108"/>
                <a:gd name="T34" fmla="*/ 102 w 102"/>
                <a:gd name="T35" fmla="*/ 50 h 108"/>
                <a:gd name="T36" fmla="*/ 102 w 102"/>
                <a:gd name="T37" fmla="*/ 61 h 108"/>
                <a:gd name="T38" fmla="*/ 86 w 102"/>
                <a:gd name="T39" fmla="*/ 95 h 108"/>
                <a:gd name="T40" fmla="*/ 52 w 102"/>
                <a:gd name="T4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8">
                  <a:moveTo>
                    <a:pt x="52" y="108"/>
                  </a:moveTo>
                  <a:cubicBezTo>
                    <a:pt x="37" y="108"/>
                    <a:pt x="26" y="103"/>
                    <a:pt x="15" y="93"/>
                  </a:cubicBezTo>
                  <a:cubicBezTo>
                    <a:pt x="5" y="83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4" y="0"/>
                    <a:pt x="72" y="3"/>
                    <a:pt x="81" y="8"/>
                  </a:cubicBezTo>
                  <a:cubicBezTo>
                    <a:pt x="90" y="13"/>
                    <a:pt x="96" y="20"/>
                    <a:pt x="100" y="30"/>
                  </a:cubicBezTo>
                  <a:lnTo>
                    <a:pt x="84" y="30"/>
                  </a:lnTo>
                  <a:cubicBezTo>
                    <a:pt x="77" y="19"/>
                    <a:pt x="67" y="13"/>
                    <a:pt x="52" y="13"/>
                  </a:cubicBezTo>
                  <a:cubicBezTo>
                    <a:pt x="41" y="13"/>
                    <a:pt x="31" y="16"/>
                    <a:pt x="24" y="24"/>
                  </a:cubicBezTo>
                  <a:cubicBezTo>
                    <a:pt x="16" y="31"/>
                    <a:pt x="12" y="41"/>
                    <a:pt x="12" y="54"/>
                  </a:cubicBezTo>
                  <a:cubicBezTo>
                    <a:pt x="12" y="66"/>
                    <a:pt x="16" y="76"/>
                    <a:pt x="24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3"/>
                    <a:pt x="77" y="86"/>
                  </a:cubicBezTo>
                  <a:cubicBezTo>
                    <a:pt x="84" y="80"/>
                    <a:pt x="87" y="71"/>
                    <a:pt x="89" y="61"/>
                  </a:cubicBezTo>
                  <a:lnTo>
                    <a:pt x="45" y="61"/>
                  </a:lnTo>
                  <a:lnTo>
                    <a:pt x="45" y="50"/>
                  </a:lnTo>
                  <a:lnTo>
                    <a:pt x="102" y="50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80" y="103"/>
                    <a:pt x="67" y="108"/>
                    <a:pt x="52" y="10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122">
              <a:extLst>
                <a:ext uri="{FF2B5EF4-FFF2-40B4-BE49-F238E27FC236}">
                  <a16:creationId xmlns:a16="http://schemas.microsoft.com/office/drawing/2014/main" id="{15EC91F0-28F4-4062-9E10-3FD4F3DE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4874" y="1805781"/>
              <a:ext cx="26988" cy="50800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2 h 105"/>
                <a:gd name="T4" fmla="*/ 14 w 55"/>
                <a:gd name="T5" fmla="*/ 12 h 105"/>
                <a:gd name="T6" fmla="*/ 14 w 55"/>
                <a:gd name="T7" fmla="*/ 48 h 105"/>
                <a:gd name="T8" fmla="*/ 52 w 55"/>
                <a:gd name="T9" fmla="*/ 48 h 105"/>
                <a:gd name="T10" fmla="*/ 52 w 55"/>
                <a:gd name="T11" fmla="*/ 59 h 105"/>
                <a:gd name="T12" fmla="*/ 14 w 55"/>
                <a:gd name="T13" fmla="*/ 59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2"/>
                  </a:lnTo>
                  <a:lnTo>
                    <a:pt x="14" y="12"/>
                  </a:lnTo>
                  <a:lnTo>
                    <a:pt x="14" y="48"/>
                  </a:lnTo>
                  <a:lnTo>
                    <a:pt x="52" y="48"/>
                  </a:lnTo>
                  <a:lnTo>
                    <a:pt x="52" y="59"/>
                  </a:lnTo>
                  <a:lnTo>
                    <a:pt x="14" y="59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123">
              <a:extLst>
                <a:ext uri="{FF2B5EF4-FFF2-40B4-BE49-F238E27FC236}">
                  <a16:creationId xmlns:a16="http://schemas.microsoft.com/office/drawing/2014/main" id="{904A5D30-DF79-4560-9638-BF94B6469E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2974" y="1807369"/>
              <a:ext cx="34925" cy="50800"/>
            </a:xfrm>
            <a:custGeom>
              <a:avLst/>
              <a:gdLst>
                <a:gd name="T0" fmla="*/ 14 w 72"/>
                <a:gd name="T1" fmla="*/ 61 h 105"/>
                <a:gd name="T2" fmla="*/ 14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4 w 72"/>
                <a:gd name="T9" fmla="*/ 0 h 105"/>
                <a:gd name="T10" fmla="*/ 61 w 72"/>
                <a:gd name="T11" fmla="*/ 8 h 105"/>
                <a:gd name="T12" fmla="*/ 70 w 72"/>
                <a:gd name="T13" fmla="*/ 30 h 105"/>
                <a:gd name="T14" fmla="*/ 64 w 72"/>
                <a:gd name="T15" fmla="*/ 51 h 105"/>
                <a:gd name="T16" fmla="*/ 44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4 w 72"/>
                <a:gd name="T25" fmla="*/ 61 h 105"/>
                <a:gd name="T26" fmla="*/ 14 w 72"/>
                <a:gd name="T27" fmla="*/ 10 h 105"/>
                <a:gd name="T28" fmla="*/ 14 w 72"/>
                <a:gd name="T29" fmla="*/ 50 h 105"/>
                <a:gd name="T30" fmla="*/ 34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4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2"/>
                    <a:pt x="61" y="8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8"/>
                    <a:pt x="67" y="45"/>
                    <a:pt x="64" y="51"/>
                  </a:cubicBezTo>
                  <a:cubicBezTo>
                    <a:pt x="59" y="56"/>
                    <a:pt x="52" y="60"/>
                    <a:pt x="44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4" y="61"/>
                  </a:lnTo>
                  <a:close/>
                  <a:moveTo>
                    <a:pt x="14" y="10"/>
                  </a:moveTo>
                  <a:lnTo>
                    <a:pt x="14" y="50"/>
                  </a:lnTo>
                  <a:lnTo>
                    <a:pt x="34" y="50"/>
                  </a:lnTo>
                  <a:cubicBezTo>
                    <a:pt x="41" y="50"/>
                    <a:pt x="47" y="48"/>
                    <a:pt x="50" y="45"/>
                  </a:cubicBezTo>
                  <a:cubicBezTo>
                    <a:pt x="54" y="41"/>
                    <a:pt x="55" y="36"/>
                    <a:pt x="55" y="30"/>
                  </a:cubicBezTo>
                  <a:cubicBezTo>
                    <a:pt x="55" y="16"/>
                    <a:pt x="47" y="10"/>
                    <a:pt x="32" y="10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124">
              <a:extLst>
                <a:ext uri="{FF2B5EF4-FFF2-40B4-BE49-F238E27FC236}">
                  <a16:creationId xmlns:a16="http://schemas.microsoft.com/office/drawing/2014/main" id="{4506B30E-B3E4-4D53-A214-0DDDCB32C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011" y="1807369"/>
              <a:ext cx="34925" cy="50800"/>
            </a:xfrm>
            <a:custGeom>
              <a:avLst/>
              <a:gdLst>
                <a:gd name="T0" fmla="*/ 12 w 72"/>
                <a:gd name="T1" fmla="*/ 26 h 105"/>
                <a:gd name="T2" fmla="*/ 15 w 72"/>
                <a:gd name="T3" fmla="*/ 36 h 105"/>
                <a:gd name="T4" fmla="*/ 24 w 72"/>
                <a:gd name="T5" fmla="*/ 41 h 105"/>
                <a:gd name="T6" fmla="*/ 35 w 72"/>
                <a:gd name="T7" fmla="*/ 45 h 105"/>
                <a:gd name="T8" fmla="*/ 48 w 72"/>
                <a:gd name="T9" fmla="*/ 47 h 105"/>
                <a:gd name="T10" fmla="*/ 59 w 72"/>
                <a:gd name="T11" fmla="*/ 52 h 105"/>
                <a:gd name="T12" fmla="*/ 68 w 72"/>
                <a:gd name="T13" fmla="*/ 61 h 105"/>
                <a:gd name="T14" fmla="*/ 72 w 72"/>
                <a:gd name="T15" fmla="*/ 75 h 105"/>
                <a:gd name="T16" fmla="*/ 63 w 72"/>
                <a:gd name="T17" fmla="*/ 96 h 105"/>
                <a:gd name="T18" fmla="*/ 38 w 72"/>
                <a:gd name="T19" fmla="*/ 105 h 105"/>
                <a:gd name="T20" fmla="*/ 12 w 72"/>
                <a:gd name="T21" fmla="*/ 97 h 105"/>
                <a:gd name="T22" fmla="*/ 2 w 72"/>
                <a:gd name="T23" fmla="*/ 77 h 105"/>
                <a:gd name="T24" fmla="*/ 17 w 72"/>
                <a:gd name="T25" fmla="*/ 77 h 105"/>
                <a:gd name="T26" fmla="*/ 23 w 72"/>
                <a:gd name="T27" fmla="*/ 89 h 105"/>
                <a:gd name="T28" fmla="*/ 38 w 72"/>
                <a:gd name="T29" fmla="*/ 94 h 105"/>
                <a:gd name="T30" fmla="*/ 54 w 72"/>
                <a:gd name="T31" fmla="*/ 89 h 105"/>
                <a:gd name="T32" fmla="*/ 60 w 72"/>
                <a:gd name="T33" fmla="*/ 76 h 105"/>
                <a:gd name="T34" fmla="*/ 57 w 72"/>
                <a:gd name="T35" fmla="*/ 66 h 105"/>
                <a:gd name="T36" fmla="*/ 48 w 72"/>
                <a:gd name="T37" fmla="*/ 61 h 105"/>
                <a:gd name="T38" fmla="*/ 37 w 72"/>
                <a:gd name="T39" fmla="*/ 59 h 105"/>
                <a:gd name="T40" fmla="*/ 24 w 72"/>
                <a:gd name="T41" fmla="*/ 56 h 105"/>
                <a:gd name="T42" fmla="*/ 13 w 72"/>
                <a:gd name="T43" fmla="*/ 51 h 105"/>
                <a:gd name="T44" fmla="*/ 4 w 72"/>
                <a:gd name="T45" fmla="*/ 42 h 105"/>
                <a:gd name="T46" fmla="*/ 0 w 72"/>
                <a:gd name="T47" fmla="*/ 29 h 105"/>
                <a:gd name="T48" fmla="*/ 10 w 72"/>
                <a:gd name="T49" fmla="*/ 7 h 105"/>
                <a:gd name="T50" fmla="*/ 35 w 72"/>
                <a:gd name="T51" fmla="*/ 0 h 105"/>
                <a:gd name="T52" fmla="*/ 59 w 72"/>
                <a:gd name="T53" fmla="*/ 7 h 105"/>
                <a:gd name="T54" fmla="*/ 69 w 72"/>
                <a:gd name="T55" fmla="*/ 27 h 105"/>
                <a:gd name="T56" fmla="*/ 54 w 72"/>
                <a:gd name="T57" fmla="*/ 27 h 105"/>
                <a:gd name="T58" fmla="*/ 48 w 72"/>
                <a:gd name="T59" fmla="*/ 17 h 105"/>
                <a:gd name="T60" fmla="*/ 34 w 72"/>
                <a:gd name="T61" fmla="*/ 12 h 105"/>
                <a:gd name="T62" fmla="*/ 19 w 72"/>
                <a:gd name="T63" fmla="*/ 17 h 105"/>
                <a:gd name="T64" fmla="*/ 12 w 72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105">
                  <a:moveTo>
                    <a:pt x="12" y="26"/>
                  </a:moveTo>
                  <a:cubicBezTo>
                    <a:pt x="12" y="30"/>
                    <a:pt x="13" y="34"/>
                    <a:pt x="15" y="36"/>
                  </a:cubicBezTo>
                  <a:cubicBezTo>
                    <a:pt x="18" y="39"/>
                    <a:pt x="20" y="41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8" y="47"/>
                  </a:cubicBezTo>
                  <a:cubicBezTo>
                    <a:pt x="52" y="49"/>
                    <a:pt x="55" y="50"/>
                    <a:pt x="59" y="52"/>
                  </a:cubicBezTo>
                  <a:cubicBezTo>
                    <a:pt x="63" y="54"/>
                    <a:pt x="65" y="57"/>
                    <a:pt x="68" y="61"/>
                  </a:cubicBezTo>
                  <a:cubicBezTo>
                    <a:pt x="70" y="65"/>
                    <a:pt x="72" y="69"/>
                    <a:pt x="72" y="75"/>
                  </a:cubicBezTo>
                  <a:cubicBezTo>
                    <a:pt x="72" y="84"/>
                    <a:pt x="69" y="90"/>
                    <a:pt x="63" y="96"/>
                  </a:cubicBezTo>
                  <a:cubicBezTo>
                    <a:pt x="57" y="102"/>
                    <a:pt x="48" y="105"/>
                    <a:pt x="38" y="105"/>
                  </a:cubicBezTo>
                  <a:cubicBezTo>
                    <a:pt x="27" y="105"/>
                    <a:pt x="19" y="102"/>
                    <a:pt x="12" y="97"/>
                  </a:cubicBezTo>
                  <a:cubicBezTo>
                    <a:pt x="4" y="92"/>
                    <a:pt x="2" y="86"/>
                    <a:pt x="2" y="77"/>
                  </a:cubicBezTo>
                  <a:lnTo>
                    <a:pt x="17" y="77"/>
                  </a:lnTo>
                  <a:cubicBezTo>
                    <a:pt x="17" y="82"/>
                    <a:pt x="19" y="86"/>
                    <a:pt x="23" y="89"/>
                  </a:cubicBezTo>
                  <a:cubicBezTo>
                    <a:pt x="27" y="91"/>
                    <a:pt x="32" y="94"/>
                    <a:pt x="38" y="94"/>
                  </a:cubicBezTo>
                  <a:cubicBezTo>
                    <a:pt x="44" y="94"/>
                    <a:pt x="50" y="92"/>
                    <a:pt x="54" y="89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9"/>
                    <a:pt x="57" y="66"/>
                  </a:cubicBezTo>
                  <a:cubicBezTo>
                    <a:pt x="54" y="64"/>
                    <a:pt x="52" y="62"/>
                    <a:pt x="48" y="61"/>
                  </a:cubicBezTo>
                  <a:cubicBezTo>
                    <a:pt x="44" y="60"/>
                    <a:pt x="40" y="59"/>
                    <a:pt x="37" y="59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7" y="54"/>
                    <a:pt x="13" y="51"/>
                  </a:cubicBezTo>
                  <a:cubicBezTo>
                    <a:pt x="9" y="50"/>
                    <a:pt x="7" y="46"/>
                    <a:pt x="4" y="42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7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9"/>
                    <a:pt x="69" y="27"/>
                  </a:cubicBezTo>
                  <a:lnTo>
                    <a:pt x="54" y="27"/>
                  </a:lnTo>
                  <a:cubicBezTo>
                    <a:pt x="54" y="24"/>
                    <a:pt x="52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4"/>
                    <a:pt x="19" y="17"/>
                  </a:cubicBezTo>
                  <a:cubicBezTo>
                    <a:pt x="14" y="16"/>
                    <a:pt x="12" y="20"/>
                    <a:pt x="12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Rectangle 125">
              <a:extLst>
                <a:ext uri="{FF2B5EF4-FFF2-40B4-BE49-F238E27FC236}">
                  <a16:creationId xmlns:a16="http://schemas.microsoft.com/office/drawing/2014/main" id="{BAB84DA7-576B-45ED-B848-B8E5E6B2D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874" y="1478756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126">
              <a:extLst>
                <a:ext uri="{FF2B5EF4-FFF2-40B4-BE49-F238E27FC236}">
                  <a16:creationId xmlns:a16="http://schemas.microsoft.com/office/drawing/2014/main" id="{49C727BA-4CBC-4D05-93E7-EBB2437ADB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3999" y="1526381"/>
              <a:ext cx="66675" cy="82550"/>
            </a:xfrm>
            <a:custGeom>
              <a:avLst/>
              <a:gdLst>
                <a:gd name="T0" fmla="*/ 0 w 134"/>
                <a:gd name="T1" fmla="*/ 0 h 170"/>
                <a:gd name="T2" fmla="*/ 74 w 134"/>
                <a:gd name="T3" fmla="*/ 0 h 170"/>
                <a:gd name="T4" fmla="*/ 115 w 134"/>
                <a:gd name="T5" fmla="*/ 12 h 170"/>
                <a:gd name="T6" fmla="*/ 130 w 134"/>
                <a:gd name="T7" fmla="*/ 45 h 170"/>
                <a:gd name="T8" fmla="*/ 97 w 134"/>
                <a:gd name="T9" fmla="*/ 84 h 170"/>
                <a:gd name="T10" fmla="*/ 124 w 134"/>
                <a:gd name="T11" fmla="*/ 97 h 170"/>
                <a:gd name="T12" fmla="*/ 134 w 134"/>
                <a:gd name="T13" fmla="*/ 125 h 170"/>
                <a:gd name="T14" fmla="*/ 119 w 134"/>
                <a:gd name="T15" fmla="*/ 157 h 170"/>
                <a:gd name="T16" fmla="*/ 78 w 134"/>
                <a:gd name="T17" fmla="*/ 170 h 170"/>
                <a:gd name="T18" fmla="*/ 0 w 134"/>
                <a:gd name="T19" fmla="*/ 170 h 170"/>
                <a:gd name="T20" fmla="*/ 0 w 134"/>
                <a:gd name="T21" fmla="*/ 0 h 170"/>
                <a:gd name="T22" fmla="*/ 42 w 134"/>
                <a:gd name="T23" fmla="*/ 31 h 170"/>
                <a:gd name="T24" fmla="*/ 42 w 134"/>
                <a:gd name="T25" fmla="*/ 67 h 170"/>
                <a:gd name="T26" fmla="*/ 69 w 134"/>
                <a:gd name="T27" fmla="*/ 67 h 170"/>
                <a:gd name="T28" fmla="*/ 84 w 134"/>
                <a:gd name="T29" fmla="*/ 62 h 170"/>
                <a:gd name="T30" fmla="*/ 89 w 134"/>
                <a:gd name="T31" fmla="*/ 49 h 170"/>
                <a:gd name="T32" fmla="*/ 84 w 134"/>
                <a:gd name="T33" fmla="*/ 35 h 170"/>
                <a:gd name="T34" fmla="*/ 69 w 134"/>
                <a:gd name="T35" fmla="*/ 30 h 170"/>
                <a:gd name="T36" fmla="*/ 42 w 134"/>
                <a:gd name="T37" fmla="*/ 30 h 170"/>
                <a:gd name="T38" fmla="*/ 42 w 134"/>
                <a:gd name="T39" fmla="*/ 31 h 170"/>
                <a:gd name="T40" fmla="*/ 42 w 134"/>
                <a:gd name="T41" fmla="*/ 137 h 170"/>
                <a:gd name="T42" fmla="*/ 73 w 134"/>
                <a:gd name="T43" fmla="*/ 137 h 170"/>
                <a:gd name="T44" fmla="*/ 87 w 134"/>
                <a:gd name="T45" fmla="*/ 132 h 170"/>
                <a:gd name="T46" fmla="*/ 92 w 134"/>
                <a:gd name="T47" fmla="*/ 119 h 170"/>
                <a:gd name="T48" fmla="*/ 87 w 134"/>
                <a:gd name="T49" fmla="*/ 105 h 170"/>
                <a:gd name="T50" fmla="*/ 73 w 134"/>
                <a:gd name="T51" fmla="*/ 100 h 170"/>
                <a:gd name="T52" fmla="*/ 42 w 134"/>
                <a:gd name="T53" fmla="*/ 100 h 170"/>
                <a:gd name="T54" fmla="*/ 42 w 134"/>
                <a:gd name="T55" fmla="*/ 13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70">
                  <a:moveTo>
                    <a:pt x="0" y="0"/>
                  </a:moveTo>
                  <a:lnTo>
                    <a:pt x="74" y="0"/>
                  </a:lnTo>
                  <a:cubicBezTo>
                    <a:pt x="92" y="0"/>
                    <a:pt x="105" y="4"/>
                    <a:pt x="115" y="12"/>
                  </a:cubicBezTo>
                  <a:cubicBezTo>
                    <a:pt x="125" y="21"/>
                    <a:pt x="130" y="31"/>
                    <a:pt x="130" y="45"/>
                  </a:cubicBezTo>
                  <a:cubicBezTo>
                    <a:pt x="130" y="64"/>
                    <a:pt x="119" y="77"/>
                    <a:pt x="97" y="84"/>
                  </a:cubicBezTo>
                  <a:cubicBezTo>
                    <a:pt x="108" y="85"/>
                    <a:pt x="117" y="90"/>
                    <a:pt x="124" y="97"/>
                  </a:cubicBezTo>
                  <a:cubicBezTo>
                    <a:pt x="130" y="105"/>
                    <a:pt x="134" y="115"/>
                    <a:pt x="134" y="125"/>
                  </a:cubicBezTo>
                  <a:cubicBezTo>
                    <a:pt x="134" y="139"/>
                    <a:pt x="129" y="149"/>
                    <a:pt x="119" y="157"/>
                  </a:cubicBezTo>
                  <a:cubicBezTo>
                    <a:pt x="109" y="165"/>
                    <a:pt x="95" y="170"/>
                    <a:pt x="78" y="170"/>
                  </a:cubicBezTo>
                  <a:lnTo>
                    <a:pt x="0" y="170"/>
                  </a:lnTo>
                  <a:lnTo>
                    <a:pt x="0" y="0"/>
                  </a:lnTo>
                  <a:close/>
                  <a:moveTo>
                    <a:pt x="42" y="31"/>
                  </a:moveTo>
                  <a:lnTo>
                    <a:pt x="42" y="67"/>
                  </a:lnTo>
                  <a:lnTo>
                    <a:pt x="69" y="67"/>
                  </a:lnTo>
                  <a:cubicBezTo>
                    <a:pt x="75" y="67"/>
                    <a:pt x="80" y="66"/>
                    <a:pt x="84" y="62"/>
                  </a:cubicBezTo>
                  <a:cubicBezTo>
                    <a:pt x="88" y="60"/>
                    <a:pt x="89" y="55"/>
                    <a:pt x="89" y="49"/>
                  </a:cubicBezTo>
                  <a:cubicBezTo>
                    <a:pt x="89" y="42"/>
                    <a:pt x="88" y="37"/>
                    <a:pt x="84" y="35"/>
                  </a:cubicBezTo>
                  <a:cubicBezTo>
                    <a:pt x="80" y="31"/>
                    <a:pt x="75" y="30"/>
                    <a:pt x="69" y="30"/>
                  </a:cubicBezTo>
                  <a:lnTo>
                    <a:pt x="42" y="30"/>
                  </a:lnTo>
                  <a:lnTo>
                    <a:pt x="42" y="31"/>
                  </a:lnTo>
                  <a:close/>
                  <a:moveTo>
                    <a:pt x="42" y="137"/>
                  </a:moveTo>
                  <a:lnTo>
                    <a:pt x="73" y="137"/>
                  </a:lnTo>
                  <a:cubicBezTo>
                    <a:pt x="79" y="137"/>
                    <a:pt x="83" y="136"/>
                    <a:pt x="87" y="132"/>
                  </a:cubicBezTo>
                  <a:cubicBezTo>
                    <a:pt x="90" y="129"/>
                    <a:pt x="92" y="125"/>
                    <a:pt x="92" y="119"/>
                  </a:cubicBezTo>
                  <a:cubicBezTo>
                    <a:pt x="92" y="112"/>
                    <a:pt x="90" y="107"/>
                    <a:pt x="87" y="105"/>
                  </a:cubicBezTo>
                  <a:cubicBezTo>
                    <a:pt x="83" y="101"/>
                    <a:pt x="78" y="100"/>
                    <a:pt x="73" y="100"/>
                  </a:cubicBezTo>
                  <a:lnTo>
                    <a:pt x="42" y="100"/>
                  </a:lnTo>
                  <a:lnTo>
                    <a:pt x="42" y="1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Rectangle 127">
              <a:extLst>
                <a:ext uri="{FF2B5EF4-FFF2-40B4-BE49-F238E27FC236}">
                  <a16:creationId xmlns:a16="http://schemas.microsoft.com/office/drawing/2014/main" id="{D820E5F0-7148-49F5-9BE9-DA5E3DBDE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4961" y="1526381"/>
              <a:ext cx="19050" cy="8255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128">
              <a:extLst>
                <a:ext uri="{FF2B5EF4-FFF2-40B4-BE49-F238E27FC236}">
                  <a16:creationId xmlns:a16="http://schemas.microsoft.com/office/drawing/2014/main" id="{EBA9F53B-FC00-44D6-85BE-608B01F1DA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1474" y="1526381"/>
              <a:ext cx="66675" cy="82550"/>
            </a:xfrm>
            <a:custGeom>
              <a:avLst/>
              <a:gdLst>
                <a:gd name="T0" fmla="*/ 0 w 134"/>
                <a:gd name="T1" fmla="*/ 0 h 170"/>
                <a:gd name="T2" fmla="*/ 74 w 134"/>
                <a:gd name="T3" fmla="*/ 0 h 170"/>
                <a:gd name="T4" fmla="*/ 115 w 134"/>
                <a:gd name="T5" fmla="*/ 12 h 170"/>
                <a:gd name="T6" fmla="*/ 130 w 134"/>
                <a:gd name="T7" fmla="*/ 45 h 170"/>
                <a:gd name="T8" fmla="*/ 97 w 134"/>
                <a:gd name="T9" fmla="*/ 84 h 170"/>
                <a:gd name="T10" fmla="*/ 124 w 134"/>
                <a:gd name="T11" fmla="*/ 97 h 170"/>
                <a:gd name="T12" fmla="*/ 134 w 134"/>
                <a:gd name="T13" fmla="*/ 125 h 170"/>
                <a:gd name="T14" fmla="*/ 119 w 134"/>
                <a:gd name="T15" fmla="*/ 157 h 170"/>
                <a:gd name="T16" fmla="*/ 78 w 134"/>
                <a:gd name="T17" fmla="*/ 170 h 170"/>
                <a:gd name="T18" fmla="*/ 0 w 134"/>
                <a:gd name="T19" fmla="*/ 170 h 170"/>
                <a:gd name="T20" fmla="*/ 0 w 134"/>
                <a:gd name="T21" fmla="*/ 0 h 170"/>
                <a:gd name="T22" fmla="*/ 42 w 134"/>
                <a:gd name="T23" fmla="*/ 31 h 170"/>
                <a:gd name="T24" fmla="*/ 42 w 134"/>
                <a:gd name="T25" fmla="*/ 67 h 170"/>
                <a:gd name="T26" fmla="*/ 69 w 134"/>
                <a:gd name="T27" fmla="*/ 67 h 170"/>
                <a:gd name="T28" fmla="*/ 84 w 134"/>
                <a:gd name="T29" fmla="*/ 62 h 170"/>
                <a:gd name="T30" fmla="*/ 89 w 134"/>
                <a:gd name="T31" fmla="*/ 49 h 170"/>
                <a:gd name="T32" fmla="*/ 84 w 134"/>
                <a:gd name="T33" fmla="*/ 35 h 170"/>
                <a:gd name="T34" fmla="*/ 69 w 134"/>
                <a:gd name="T35" fmla="*/ 30 h 170"/>
                <a:gd name="T36" fmla="*/ 42 w 134"/>
                <a:gd name="T37" fmla="*/ 30 h 170"/>
                <a:gd name="T38" fmla="*/ 42 w 134"/>
                <a:gd name="T39" fmla="*/ 31 h 170"/>
                <a:gd name="T40" fmla="*/ 42 w 134"/>
                <a:gd name="T41" fmla="*/ 137 h 170"/>
                <a:gd name="T42" fmla="*/ 73 w 134"/>
                <a:gd name="T43" fmla="*/ 137 h 170"/>
                <a:gd name="T44" fmla="*/ 87 w 134"/>
                <a:gd name="T45" fmla="*/ 132 h 170"/>
                <a:gd name="T46" fmla="*/ 92 w 134"/>
                <a:gd name="T47" fmla="*/ 119 h 170"/>
                <a:gd name="T48" fmla="*/ 87 w 134"/>
                <a:gd name="T49" fmla="*/ 105 h 170"/>
                <a:gd name="T50" fmla="*/ 73 w 134"/>
                <a:gd name="T51" fmla="*/ 100 h 170"/>
                <a:gd name="T52" fmla="*/ 42 w 134"/>
                <a:gd name="T53" fmla="*/ 100 h 170"/>
                <a:gd name="T54" fmla="*/ 42 w 134"/>
                <a:gd name="T55" fmla="*/ 13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70">
                  <a:moveTo>
                    <a:pt x="0" y="0"/>
                  </a:moveTo>
                  <a:lnTo>
                    <a:pt x="74" y="0"/>
                  </a:lnTo>
                  <a:cubicBezTo>
                    <a:pt x="92" y="0"/>
                    <a:pt x="105" y="4"/>
                    <a:pt x="115" y="12"/>
                  </a:cubicBezTo>
                  <a:cubicBezTo>
                    <a:pt x="125" y="21"/>
                    <a:pt x="130" y="31"/>
                    <a:pt x="130" y="45"/>
                  </a:cubicBezTo>
                  <a:cubicBezTo>
                    <a:pt x="130" y="64"/>
                    <a:pt x="119" y="77"/>
                    <a:pt x="97" y="84"/>
                  </a:cubicBezTo>
                  <a:cubicBezTo>
                    <a:pt x="108" y="85"/>
                    <a:pt x="117" y="90"/>
                    <a:pt x="124" y="97"/>
                  </a:cubicBezTo>
                  <a:cubicBezTo>
                    <a:pt x="130" y="105"/>
                    <a:pt x="134" y="115"/>
                    <a:pt x="134" y="125"/>
                  </a:cubicBezTo>
                  <a:cubicBezTo>
                    <a:pt x="134" y="139"/>
                    <a:pt x="129" y="149"/>
                    <a:pt x="119" y="157"/>
                  </a:cubicBezTo>
                  <a:cubicBezTo>
                    <a:pt x="109" y="165"/>
                    <a:pt x="95" y="170"/>
                    <a:pt x="78" y="170"/>
                  </a:cubicBezTo>
                  <a:lnTo>
                    <a:pt x="0" y="170"/>
                  </a:lnTo>
                  <a:lnTo>
                    <a:pt x="0" y="0"/>
                  </a:lnTo>
                  <a:close/>
                  <a:moveTo>
                    <a:pt x="42" y="31"/>
                  </a:moveTo>
                  <a:lnTo>
                    <a:pt x="42" y="67"/>
                  </a:lnTo>
                  <a:lnTo>
                    <a:pt x="69" y="67"/>
                  </a:lnTo>
                  <a:cubicBezTo>
                    <a:pt x="75" y="67"/>
                    <a:pt x="80" y="66"/>
                    <a:pt x="84" y="62"/>
                  </a:cubicBezTo>
                  <a:cubicBezTo>
                    <a:pt x="88" y="60"/>
                    <a:pt x="89" y="55"/>
                    <a:pt x="89" y="49"/>
                  </a:cubicBezTo>
                  <a:cubicBezTo>
                    <a:pt x="89" y="42"/>
                    <a:pt x="88" y="37"/>
                    <a:pt x="84" y="35"/>
                  </a:cubicBezTo>
                  <a:cubicBezTo>
                    <a:pt x="80" y="31"/>
                    <a:pt x="75" y="30"/>
                    <a:pt x="69" y="30"/>
                  </a:cubicBezTo>
                  <a:lnTo>
                    <a:pt x="42" y="30"/>
                  </a:lnTo>
                  <a:lnTo>
                    <a:pt x="42" y="31"/>
                  </a:lnTo>
                  <a:close/>
                  <a:moveTo>
                    <a:pt x="42" y="137"/>
                  </a:moveTo>
                  <a:lnTo>
                    <a:pt x="73" y="137"/>
                  </a:lnTo>
                  <a:cubicBezTo>
                    <a:pt x="79" y="137"/>
                    <a:pt x="83" y="136"/>
                    <a:pt x="87" y="132"/>
                  </a:cubicBezTo>
                  <a:cubicBezTo>
                    <a:pt x="90" y="129"/>
                    <a:pt x="92" y="125"/>
                    <a:pt x="92" y="119"/>
                  </a:cubicBezTo>
                  <a:cubicBezTo>
                    <a:pt x="92" y="112"/>
                    <a:pt x="90" y="107"/>
                    <a:pt x="87" y="105"/>
                  </a:cubicBezTo>
                  <a:cubicBezTo>
                    <a:pt x="83" y="101"/>
                    <a:pt x="78" y="100"/>
                    <a:pt x="73" y="100"/>
                  </a:cubicBezTo>
                  <a:lnTo>
                    <a:pt x="42" y="100"/>
                  </a:lnTo>
                  <a:lnTo>
                    <a:pt x="42" y="1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129">
              <a:extLst>
                <a:ext uri="{FF2B5EF4-FFF2-40B4-BE49-F238E27FC236}">
                  <a16:creationId xmlns:a16="http://schemas.microsoft.com/office/drawing/2014/main" id="{8935FF21-CFA4-4438-BEEE-6E843FF5D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849" y="1526381"/>
              <a:ext cx="46038" cy="82550"/>
            </a:xfrm>
            <a:custGeom>
              <a:avLst/>
              <a:gdLst>
                <a:gd name="T0" fmla="*/ 0 w 92"/>
                <a:gd name="T1" fmla="*/ 0 h 170"/>
                <a:gd name="T2" fmla="*/ 41 w 92"/>
                <a:gd name="T3" fmla="*/ 0 h 170"/>
                <a:gd name="T4" fmla="*/ 41 w 92"/>
                <a:gd name="T5" fmla="*/ 139 h 170"/>
                <a:gd name="T6" fmla="*/ 92 w 92"/>
                <a:gd name="T7" fmla="*/ 139 h 170"/>
                <a:gd name="T8" fmla="*/ 92 w 92"/>
                <a:gd name="T9" fmla="*/ 170 h 170"/>
                <a:gd name="T10" fmla="*/ 0 w 92"/>
                <a:gd name="T11" fmla="*/ 170 h 170"/>
                <a:gd name="T12" fmla="*/ 0 w 9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70">
                  <a:moveTo>
                    <a:pt x="0" y="0"/>
                  </a:moveTo>
                  <a:lnTo>
                    <a:pt x="41" y="0"/>
                  </a:lnTo>
                  <a:lnTo>
                    <a:pt x="41" y="139"/>
                  </a:lnTo>
                  <a:lnTo>
                    <a:pt x="92" y="139"/>
                  </a:lnTo>
                  <a:lnTo>
                    <a:pt x="92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Rectangle 130">
              <a:extLst>
                <a:ext uri="{FF2B5EF4-FFF2-40B4-BE49-F238E27FC236}">
                  <a16:creationId xmlns:a16="http://schemas.microsoft.com/office/drawing/2014/main" id="{187FBAB0-C948-4631-95EC-F9AE8C4F8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7999" y="1526381"/>
              <a:ext cx="20638" cy="8255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131">
              <a:extLst>
                <a:ext uri="{FF2B5EF4-FFF2-40B4-BE49-F238E27FC236}">
                  <a16:creationId xmlns:a16="http://schemas.microsoft.com/office/drawing/2014/main" id="{AF3E3C77-D075-4A13-9C98-4FA4876159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2924" y="1524794"/>
              <a:ext cx="84138" cy="84138"/>
            </a:xfrm>
            <a:custGeom>
              <a:avLst/>
              <a:gdLst>
                <a:gd name="T0" fmla="*/ 25 w 174"/>
                <a:gd name="T1" fmla="*/ 150 h 175"/>
                <a:gd name="T2" fmla="*/ 0 w 174"/>
                <a:gd name="T3" fmla="*/ 88 h 175"/>
                <a:gd name="T4" fmla="*/ 25 w 174"/>
                <a:gd name="T5" fmla="*/ 25 h 175"/>
                <a:gd name="T6" fmla="*/ 87 w 174"/>
                <a:gd name="T7" fmla="*/ 0 h 175"/>
                <a:gd name="T8" fmla="*/ 149 w 174"/>
                <a:gd name="T9" fmla="*/ 25 h 175"/>
                <a:gd name="T10" fmla="*/ 174 w 174"/>
                <a:gd name="T11" fmla="*/ 88 h 175"/>
                <a:gd name="T12" fmla="*/ 149 w 174"/>
                <a:gd name="T13" fmla="*/ 150 h 175"/>
                <a:gd name="T14" fmla="*/ 87 w 174"/>
                <a:gd name="T15" fmla="*/ 175 h 175"/>
                <a:gd name="T16" fmla="*/ 25 w 174"/>
                <a:gd name="T17" fmla="*/ 150 h 175"/>
                <a:gd name="T18" fmla="*/ 119 w 174"/>
                <a:gd name="T19" fmla="*/ 124 h 175"/>
                <a:gd name="T20" fmla="*/ 131 w 174"/>
                <a:gd name="T21" fmla="*/ 89 h 175"/>
                <a:gd name="T22" fmla="*/ 119 w 174"/>
                <a:gd name="T23" fmla="*/ 54 h 175"/>
                <a:gd name="T24" fmla="*/ 86 w 174"/>
                <a:gd name="T25" fmla="*/ 40 h 175"/>
                <a:gd name="T26" fmla="*/ 54 w 174"/>
                <a:gd name="T27" fmla="*/ 54 h 175"/>
                <a:gd name="T28" fmla="*/ 41 w 174"/>
                <a:gd name="T29" fmla="*/ 89 h 175"/>
                <a:gd name="T30" fmla="*/ 54 w 174"/>
                <a:gd name="T31" fmla="*/ 124 h 175"/>
                <a:gd name="T32" fmla="*/ 86 w 174"/>
                <a:gd name="T33" fmla="*/ 138 h 175"/>
                <a:gd name="T34" fmla="*/ 119 w 174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175">
                  <a:moveTo>
                    <a:pt x="25" y="150"/>
                  </a:moveTo>
                  <a:cubicBezTo>
                    <a:pt x="9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1" y="9"/>
                    <a:pt x="62" y="0"/>
                    <a:pt x="87" y="0"/>
                  </a:cubicBezTo>
                  <a:cubicBezTo>
                    <a:pt x="112" y="0"/>
                    <a:pt x="132" y="9"/>
                    <a:pt x="149" y="25"/>
                  </a:cubicBezTo>
                  <a:cubicBezTo>
                    <a:pt x="165" y="41"/>
                    <a:pt x="174" y="63"/>
                    <a:pt x="174" y="88"/>
                  </a:cubicBezTo>
                  <a:cubicBezTo>
                    <a:pt x="174" y="113"/>
                    <a:pt x="165" y="134"/>
                    <a:pt x="149" y="150"/>
                  </a:cubicBezTo>
                  <a:cubicBezTo>
                    <a:pt x="132" y="166"/>
                    <a:pt x="111" y="175"/>
                    <a:pt x="87" y="175"/>
                  </a:cubicBezTo>
                  <a:cubicBezTo>
                    <a:pt x="61" y="175"/>
                    <a:pt x="41" y="166"/>
                    <a:pt x="25" y="150"/>
                  </a:cubicBezTo>
                  <a:close/>
                  <a:moveTo>
                    <a:pt x="119" y="124"/>
                  </a:moveTo>
                  <a:cubicBezTo>
                    <a:pt x="127" y="115"/>
                    <a:pt x="131" y="103"/>
                    <a:pt x="131" y="89"/>
                  </a:cubicBezTo>
                  <a:cubicBezTo>
                    <a:pt x="131" y="74"/>
                    <a:pt x="127" y="63"/>
                    <a:pt x="119" y="54"/>
                  </a:cubicBezTo>
                  <a:cubicBezTo>
                    <a:pt x="110" y="45"/>
                    <a:pt x="100" y="40"/>
                    <a:pt x="86" y="40"/>
                  </a:cubicBezTo>
                  <a:cubicBezTo>
                    <a:pt x="72" y="40"/>
                    <a:pt x="61" y="45"/>
                    <a:pt x="54" y="54"/>
                  </a:cubicBezTo>
                  <a:cubicBezTo>
                    <a:pt x="45" y="63"/>
                    <a:pt x="41" y="75"/>
                    <a:pt x="41" y="89"/>
                  </a:cubicBezTo>
                  <a:cubicBezTo>
                    <a:pt x="41" y="104"/>
                    <a:pt x="45" y="115"/>
                    <a:pt x="54" y="124"/>
                  </a:cubicBezTo>
                  <a:cubicBezTo>
                    <a:pt x="62" y="133"/>
                    <a:pt x="72" y="138"/>
                    <a:pt x="86" y="138"/>
                  </a:cubicBezTo>
                  <a:cubicBezTo>
                    <a:pt x="100" y="136"/>
                    <a:pt x="110" y="133"/>
                    <a:pt x="119" y="1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132">
              <a:extLst>
                <a:ext uri="{FF2B5EF4-FFF2-40B4-BE49-F238E27FC236}">
                  <a16:creationId xmlns:a16="http://schemas.microsoft.com/office/drawing/2014/main" id="{66BE81DA-061A-460F-B4E3-B66BE97CD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3411" y="1526381"/>
              <a:ext cx="65088" cy="82550"/>
            </a:xfrm>
            <a:custGeom>
              <a:avLst/>
              <a:gdLst>
                <a:gd name="T0" fmla="*/ 0 w 134"/>
                <a:gd name="T1" fmla="*/ 31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1 h 170"/>
                <a:gd name="T8" fmla="*/ 88 w 134"/>
                <a:gd name="T9" fmla="*/ 31 h 170"/>
                <a:gd name="T10" fmla="*/ 88 w 134"/>
                <a:gd name="T11" fmla="*/ 170 h 170"/>
                <a:gd name="T12" fmla="*/ 47 w 134"/>
                <a:gd name="T13" fmla="*/ 170 h 170"/>
                <a:gd name="T14" fmla="*/ 47 w 134"/>
                <a:gd name="T15" fmla="*/ 31 h 170"/>
                <a:gd name="T16" fmla="*/ 0 w 134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1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133">
              <a:extLst>
                <a:ext uri="{FF2B5EF4-FFF2-40B4-BE49-F238E27FC236}">
                  <a16:creationId xmlns:a16="http://schemas.microsoft.com/office/drawing/2014/main" id="{8C421268-55B5-41B6-8A0F-F2B7DEAEC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1199" y="1526381"/>
              <a:ext cx="73025" cy="82550"/>
            </a:xfrm>
            <a:custGeom>
              <a:avLst/>
              <a:gdLst>
                <a:gd name="T0" fmla="*/ 107 w 148"/>
                <a:gd name="T1" fmla="*/ 0 h 170"/>
                <a:gd name="T2" fmla="*/ 148 w 148"/>
                <a:gd name="T3" fmla="*/ 0 h 170"/>
                <a:gd name="T4" fmla="*/ 148 w 148"/>
                <a:gd name="T5" fmla="*/ 170 h 170"/>
                <a:gd name="T6" fmla="*/ 107 w 148"/>
                <a:gd name="T7" fmla="*/ 170 h 170"/>
                <a:gd name="T8" fmla="*/ 107 w 148"/>
                <a:gd name="T9" fmla="*/ 100 h 170"/>
                <a:gd name="T10" fmla="*/ 42 w 148"/>
                <a:gd name="T11" fmla="*/ 100 h 170"/>
                <a:gd name="T12" fmla="*/ 42 w 148"/>
                <a:gd name="T13" fmla="*/ 170 h 170"/>
                <a:gd name="T14" fmla="*/ 0 w 148"/>
                <a:gd name="T15" fmla="*/ 170 h 170"/>
                <a:gd name="T16" fmla="*/ 0 w 148"/>
                <a:gd name="T17" fmla="*/ 0 h 170"/>
                <a:gd name="T18" fmla="*/ 42 w 148"/>
                <a:gd name="T19" fmla="*/ 0 h 170"/>
                <a:gd name="T20" fmla="*/ 42 w 148"/>
                <a:gd name="T21" fmla="*/ 67 h 170"/>
                <a:gd name="T22" fmla="*/ 107 w 148"/>
                <a:gd name="T23" fmla="*/ 67 h 170"/>
                <a:gd name="T24" fmla="*/ 107 w 148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70">
                  <a:moveTo>
                    <a:pt x="107" y="0"/>
                  </a:moveTo>
                  <a:lnTo>
                    <a:pt x="148" y="0"/>
                  </a:lnTo>
                  <a:lnTo>
                    <a:pt x="148" y="170"/>
                  </a:lnTo>
                  <a:lnTo>
                    <a:pt x="107" y="170"/>
                  </a:lnTo>
                  <a:lnTo>
                    <a:pt x="107" y="100"/>
                  </a:lnTo>
                  <a:lnTo>
                    <a:pt x="42" y="100"/>
                  </a:lnTo>
                  <a:lnTo>
                    <a:pt x="4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67"/>
                  </a:lnTo>
                  <a:lnTo>
                    <a:pt x="107" y="67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134">
              <a:extLst>
                <a:ext uri="{FF2B5EF4-FFF2-40B4-BE49-F238E27FC236}">
                  <a16:creationId xmlns:a16="http://schemas.microsoft.com/office/drawing/2014/main" id="{0327C89A-13B2-43B8-85C6-B66BACB036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1686" y="1493044"/>
              <a:ext cx="50800" cy="115888"/>
            </a:xfrm>
            <a:custGeom>
              <a:avLst/>
              <a:gdLst>
                <a:gd name="T0" fmla="*/ 103 w 103"/>
                <a:gd name="T1" fmla="*/ 65 h 235"/>
                <a:gd name="T2" fmla="*/ 103 w 103"/>
                <a:gd name="T3" fmla="*/ 96 h 235"/>
                <a:gd name="T4" fmla="*/ 41 w 103"/>
                <a:gd name="T5" fmla="*/ 96 h 235"/>
                <a:gd name="T6" fmla="*/ 41 w 103"/>
                <a:gd name="T7" fmla="*/ 132 h 235"/>
                <a:gd name="T8" fmla="*/ 95 w 103"/>
                <a:gd name="T9" fmla="*/ 132 h 235"/>
                <a:gd name="T10" fmla="*/ 95 w 103"/>
                <a:gd name="T11" fmla="*/ 163 h 235"/>
                <a:gd name="T12" fmla="*/ 41 w 103"/>
                <a:gd name="T13" fmla="*/ 163 h 235"/>
                <a:gd name="T14" fmla="*/ 41 w 103"/>
                <a:gd name="T15" fmla="*/ 203 h 235"/>
                <a:gd name="T16" fmla="*/ 103 w 103"/>
                <a:gd name="T17" fmla="*/ 203 h 235"/>
                <a:gd name="T18" fmla="*/ 103 w 103"/>
                <a:gd name="T19" fmla="*/ 235 h 235"/>
                <a:gd name="T20" fmla="*/ 0 w 103"/>
                <a:gd name="T21" fmla="*/ 235 h 235"/>
                <a:gd name="T22" fmla="*/ 0 w 103"/>
                <a:gd name="T23" fmla="*/ 65 h 235"/>
                <a:gd name="T24" fmla="*/ 103 w 103"/>
                <a:gd name="T25" fmla="*/ 65 h 235"/>
                <a:gd name="T26" fmla="*/ 21 w 103"/>
                <a:gd name="T27" fmla="*/ 32 h 235"/>
                <a:gd name="T28" fmla="*/ 21 w 103"/>
                <a:gd name="T29" fmla="*/ 0 h 235"/>
                <a:gd name="T30" fmla="*/ 80 w 103"/>
                <a:gd name="T31" fmla="*/ 27 h 235"/>
                <a:gd name="T32" fmla="*/ 80 w 103"/>
                <a:gd name="T33" fmla="*/ 56 h 235"/>
                <a:gd name="T34" fmla="*/ 21 w 103"/>
                <a:gd name="T35" fmla="*/ 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235">
                  <a:moveTo>
                    <a:pt x="103" y="65"/>
                  </a:moveTo>
                  <a:lnTo>
                    <a:pt x="103" y="96"/>
                  </a:lnTo>
                  <a:lnTo>
                    <a:pt x="41" y="96"/>
                  </a:lnTo>
                  <a:lnTo>
                    <a:pt x="41" y="132"/>
                  </a:lnTo>
                  <a:lnTo>
                    <a:pt x="95" y="132"/>
                  </a:lnTo>
                  <a:lnTo>
                    <a:pt x="95" y="163"/>
                  </a:lnTo>
                  <a:lnTo>
                    <a:pt x="41" y="163"/>
                  </a:lnTo>
                  <a:lnTo>
                    <a:pt x="41" y="203"/>
                  </a:lnTo>
                  <a:lnTo>
                    <a:pt x="103" y="203"/>
                  </a:lnTo>
                  <a:lnTo>
                    <a:pt x="103" y="235"/>
                  </a:lnTo>
                  <a:lnTo>
                    <a:pt x="0" y="235"/>
                  </a:lnTo>
                  <a:lnTo>
                    <a:pt x="0" y="65"/>
                  </a:lnTo>
                  <a:lnTo>
                    <a:pt x="103" y="65"/>
                  </a:lnTo>
                  <a:close/>
                  <a:moveTo>
                    <a:pt x="21" y="32"/>
                  </a:moveTo>
                  <a:lnTo>
                    <a:pt x="21" y="0"/>
                  </a:lnTo>
                  <a:lnTo>
                    <a:pt x="80" y="27"/>
                  </a:lnTo>
                  <a:lnTo>
                    <a:pt x="80" y="56"/>
                  </a:lnTo>
                  <a:lnTo>
                    <a:pt x="21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135">
              <a:extLst>
                <a:ext uri="{FF2B5EF4-FFF2-40B4-BE49-F238E27FC236}">
                  <a16:creationId xmlns:a16="http://schemas.microsoft.com/office/drawing/2014/main" id="{B4ADFC5E-481D-46BE-B2BC-B3D5F1637C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5186" y="1524794"/>
              <a:ext cx="85725" cy="96838"/>
            </a:xfrm>
            <a:custGeom>
              <a:avLst/>
              <a:gdLst>
                <a:gd name="T0" fmla="*/ 86 w 176"/>
                <a:gd name="T1" fmla="*/ 175 h 201"/>
                <a:gd name="T2" fmla="*/ 25 w 176"/>
                <a:gd name="T3" fmla="*/ 150 h 201"/>
                <a:gd name="T4" fmla="*/ 0 w 176"/>
                <a:gd name="T5" fmla="*/ 88 h 201"/>
                <a:gd name="T6" fmla="*/ 25 w 176"/>
                <a:gd name="T7" fmla="*/ 25 h 201"/>
                <a:gd name="T8" fmla="*/ 87 w 176"/>
                <a:gd name="T9" fmla="*/ 0 h 201"/>
                <a:gd name="T10" fmla="*/ 149 w 176"/>
                <a:gd name="T11" fmla="*/ 25 h 201"/>
                <a:gd name="T12" fmla="*/ 174 w 176"/>
                <a:gd name="T13" fmla="*/ 88 h 201"/>
                <a:gd name="T14" fmla="*/ 165 w 176"/>
                <a:gd name="T15" fmla="*/ 126 h 201"/>
                <a:gd name="T16" fmla="*/ 141 w 176"/>
                <a:gd name="T17" fmla="*/ 156 h 201"/>
                <a:gd name="T18" fmla="*/ 176 w 176"/>
                <a:gd name="T19" fmla="*/ 201 h 201"/>
                <a:gd name="T20" fmla="*/ 126 w 176"/>
                <a:gd name="T21" fmla="*/ 201 h 201"/>
                <a:gd name="T22" fmla="*/ 106 w 176"/>
                <a:gd name="T23" fmla="*/ 174 h 201"/>
                <a:gd name="T24" fmla="*/ 86 w 176"/>
                <a:gd name="T25" fmla="*/ 175 h 201"/>
                <a:gd name="T26" fmla="*/ 54 w 176"/>
                <a:gd name="T27" fmla="*/ 53 h 201"/>
                <a:gd name="T28" fmla="*/ 41 w 176"/>
                <a:gd name="T29" fmla="*/ 88 h 201"/>
                <a:gd name="T30" fmla="*/ 54 w 176"/>
                <a:gd name="T31" fmla="*/ 123 h 201"/>
                <a:gd name="T32" fmla="*/ 86 w 176"/>
                <a:gd name="T33" fmla="*/ 136 h 201"/>
                <a:gd name="T34" fmla="*/ 119 w 176"/>
                <a:gd name="T35" fmla="*/ 123 h 201"/>
                <a:gd name="T36" fmla="*/ 131 w 176"/>
                <a:gd name="T37" fmla="*/ 88 h 201"/>
                <a:gd name="T38" fmla="*/ 119 w 176"/>
                <a:gd name="T39" fmla="*/ 53 h 201"/>
                <a:gd name="T40" fmla="*/ 86 w 176"/>
                <a:gd name="T41" fmla="*/ 39 h 201"/>
                <a:gd name="T42" fmla="*/ 54 w 176"/>
                <a:gd name="T43" fmla="*/ 5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01">
                  <a:moveTo>
                    <a:pt x="86" y="175"/>
                  </a:moveTo>
                  <a:cubicBezTo>
                    <a:pt x="62" y="175"/>
                    <a:pt x="41" y="166"/>
                    <a:pt x="25" y="150"/>
                  </a:cubicBezTo>
                  <a:cubicBezTo>
                    <a:pt x="9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1" y="9"/>
                    <a:pt x="62" y="0"/>
                    <a:pt x="87" y="0"/>
                  </a:cubicBezTo>
                  <a:cubicBezTo>
                    <a:pt x="112" y="0"/>
                    <a:pt x="132" y="9"/>
                    <a:pt x="149" y="25"/>
                  </a:cubicBezTo>
                  <a:cubicBezTo>
                    <a:pt x="165" y="41"/>
                    <a:pt x="174" y="63"/>
                    <a:pt x="174" y="88"/>
                  </a:cubicBezTo>
                  <a:cubicBezTo>
                    <a:pt x="174" y="101"/>
                    <a:pt x="171" y="115"/>
                    <a:pt x="165" y="126"/>
                  </a:cubicBezTo>
                  <a:cubicBezTo>
                    <a:pt x="159" y="138"/>
                    <a:pt x="151" y="148"/>
                    <a:pt x="141" y="156"/>
                  </a:cubicBezTo>
                  <a:lnTo>
                    <a:pt x="176" y="201"/>
                  </a:lnTo>
                  <a:lnTo>
                    <a:pt x="126" y="201"/>
                  </a:lnTo>
                  <a:lnTo>
                    <a:pt x="106" y="174"/>
                  </a:lnTo>
                  <a:cubicBezTo>
                    <a:pt x="99" y="174"/>
                    <a:pt x="92" y="175"/>
                    <a:pt x="86" y="175"/>
                  </a:cubicBezTo>
                  <a:close/>
                  <a:moveTo>
                    <a:pt x="54" y="53"/>
                  </a:moveTo>
                  <a:cubicBezTo>
                    <a:pt x="45" y="61"/>
                    <a:pt x="41" y="74"/>
                    <a:pt x="41" y="88"/>
                  </a:cubicBezTo>
                  <a:cubicBezTo>
                    <a:pt x="41" y="103"/>
                    <a:pt x="45" y="114"/>
                    <a:pt x="54" y="123"/>
                  </a:cubicBezTo>
                  <a:cubicBezTo>
                    <a:pt x="62" y="131"/>
                    <a:pt x="72" y="136"/>
                    <a:pt x="86" y="136"/>
                  </a:cubicBezTo>
                  <a:cubicBezTo>
                    <a:pt x="100" y="136"/>
                    <a:pt x="111" y="131"/>
                    <a:pt x="119" y="123"/>
                  </a:cubicBezTo>
                  <a:cubicBezTo>
                    <a:pt x="127" y="114"/>
                    <a:pt x="131" y="101"/>
                    <a:pt x="131" y="88"/>
                  </a:cubicBezTo>
                  <a:cubicBezTo>
                    <a:pt x="131" y="73"/>
                    <a:pt x="127" y="61"/>
                    <a:pt x="119" y="53"/>
                  </a:cubicBezTo>
                  <a:cubicBezTo>
                    <a:pt x="110" y="44"/>
                    <a:pt x="100" y="39"/>
                    <a:pt x="86" y="39"/>
                  </a:cubicBezTo>
                  <a:cubicBezTo>
                    <a:pt x="72" y="39"/>
                    <a:pt x="62" y="44"/>
                    <a:pt x="54" y="5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136">
              <a:extLst>
                <a:ext uri="{FF2B5EF4-FFF2-40B4-BE49-F238E27FC236}">
                  <a16:creationId xmlns:a16="http://schemas.microsoft.com/office/drawing/2014/main" id="{0629094F-8CBB-44A7-96D9-1633F246B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611" y="1526381"/>
              <a:ext cx="69850" cy="82550"/>
            </a:xfrm>
            <a:custGeom>
              <a:avLst/>
              <a:gdLst>
                <a:gd name="T0" fmla="*/ 0 w 143"/>
                <a:gd name="T1" fmla="*/ 101 h 171"/>
                <a:gd name="T2" fmla="*/ 0 w 143"/>
                <a:gd name="T3" fmla="*/ 0 h 171"/>
                <a:gd name="T4" fmla="*/ 41 w 143"/>
                <a:gd name="T5" fmla="*/ 0 h 171"/>
                <a:gd name="T6" fmla="*/ 41 w 143"/>
                <a:gd name="T7" fmla="*/ 101 h 171"/>
                <a:gd name="T8" fmla="*/ 49 w 143"/>
                <a:gd name="T9" fmla="*/ 125 h 171"/>
                <a:gd name="T10" fmla="*/ 71 w 143"/>
                <a:gd name="T11" fmla="*/ 134 h 171"/>
                <a:gd name="T12" fmla="*/ 94 w 143"/>
                <a:gd name="T13" fmla="*/ 125 h 171"/>
                <a:gd name="T14" fmla="*/ 101 w 143"/>
                <a:gd name="T15" fmla="*/ 101 h 171"/>
                <a:gd name="T16" fmla="*/ 101 w 143"/>
                <a:gd name="T17" fmla="*/ 0 h 171"/>
                <a:gd name="T18" fmla="*/ 143 w 143"/>
                <a:gd name="T19" fmla="*/ 0 h 171"/>
                <a:gd name="T20" fmla="*/ 143 w 143"/>
                <a:gd name="T21" fmla="*/ 101 h 171"/>
                <a:gd name="T22" fmla="*/ 133 w 143"/>
                <a:gd name="T23" fmla="*/ 140 h 171"/>
                <a:gd name="T24" fmla="*/ 106 w 143"/>
                <a:gd name="T25" fmla="*/ 164 h 171"/>
                <a:gd name="T26" fmla="*/ 71 w 143"/>
                <a:gd name="T27" fmla="*/ 171 h 171"/>
                <a:gd name="T28" fmla="*/ 21 w 143"/>
                <a:gd name="T29" fmla="*/ 152 h 171"/>
                <a:gd name="T30" fmla="*/ 0 w 143"/>
                <a:gd name="T31" fmla="*/ 10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1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1"/>
                  </a:lnTo>
                  <a:cubicBezTo>
                    <a:pt x="41" y="111"/>
                    <a:pt x="44" y="119"/>
                    <a:pt x="49" y="125"/>
                  </a:cubicBezTo>
                  <a:cubicBezTo>
                    <a:pt x="54" y="130"/>
                    <a:pt x="61" y="134"/>
                    <a:pt x="71" y="134"/>
                  </a:cubicBezTo>
                  <a:cubicBezTo>
                    <a:pt x="81" y="134"/>
                    <a:pt x="89" y="131"/>
                    <a:pt x="94" y="125"/>
                  </a:cubicBezTo>
                  <a:cubicBezTo>
                    <a:pt x="99" y="120"/>
                    <a:pt x="101" y="111"/>
                    <a:pt x="101" y="101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1"/>
                  </a:lnTo>
                  <a:cubicBezTo>
                    <a:pt x="143" y="116"/>
                    <a:pt x="139" y="129"/>
                    <a:pt x="133" y="140"/>
                  </a:cubicBezTo>
                  <a:cubicBezTo>
                    <a:pt x="125" y="151"/>
                    <a:pt x="116" y="159"/>
                    <a:pt x="106" y="164"/>
                  </a:cubicBezTo>
                  <a:cubicBezTo>
                    <a:pt x="95" y="169"/>
                    <a:pt x="84" y="171"/>
                    <a:pt x="71" y="171"/>
                  </a:cubicBezTo>
                  <a:cubicBezTo>
                    <a:pt x="51" y="171"/>
                    <a:pt x="35" y="165"/>
                    <a:pt x="21" y="152"/>
                  </a:cubicBezTo>
                  <a:cubicBezTo>
                    <a:pt x="6" y="140"/>
                    <a:pt x="0" y="124"/>
                    <a:pt x="0" y="10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137">
              <a:extLst>
                <a:ext uri="{FF2B5EF4-FFF2-40B4-BE49-F238E27FC236}">
                  <a16:creationId xmlns:a16="http://schemas.microsoft.com/office/drawing/2014/main" id="{BB284F6E-3108-4966-B179-0595A5A17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0924" y="1526381"/>
              <a:ext cx="49213" cy="82550"/>
            </a:xfrm>
            <a:custGeom>
              <a:avLst/>
              <a:gdLst>
                <a:gd name="T0" fmla="*/ 102 w 102"/>
                <a:gd name="T1" fmla="*/ 0 h 170"/>
                <a:gd name="T2" fmla="*/ 102 w 102"/>
                <a:gd name="T3" fmla="*/ 31 h 170"/>
                <a:gd name="T4" fmla="*/ 41 w 102"/>
                <a:gd name="T5" fmla="*/ 31 h 170"/>
                <a:gd name="T6" fmla="*/ 41 w 102"/>
                <a:gd name="T7" fmla="*/ 67 h 170"/>
                <a:gd name="T8" fmla="*/ 95 w 102"/>
                <a:gd name="T9" fmla="*/ 67 h 170"/>
                <a:gd name="T10" fmla="*/ 95 w 102"/>
                <a:gd name="T11" fmla="*/ 98 h 170"/>
                <a:gd name="T12" fmla="*/ 41 w 102"/>
                <a:gd name="T13" fmla="*/ 98 h 170"/>
                <a:gd name="T14" fmla="*/ 41 w 102"/>
                <a:gd name="T15" fmla="*/ 138 h 170"/>
                <a:gd name="T16" fmla="*/ 102 w 102"/>
                <a:gd name="T17" fmla="*/ 138 h 170"/>
                <a:gd name="T18" fmla="*/ 102 w 102"/>
                <a:gd name="T19" fmla="*/ 170 h 170"/>
                <a:gd name="T20" fmla="*/ 0 w 102"/>
                <a:gd name="T21" fmla="*/ 170 h 170"/>
                <a:gd name="T22" fmla="*/ 0 w 102"/>
                <a:gd name="T23" fmla="*/ 0 h 170"/>
                <a:gd name="T24" fmla="*/ 102 w 102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0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98"/>
                  </a:lnTo>
                  <a:lnTo>
                    <a:pt x="41" y="98"/>
                  </a:lnTo>
                  <a:lnTo>
                    <a:pt x="41" y="138"/>
                  </a:lnTo>
                  <a:lnTo>
                    <a:pt x="102" y="138"/>
                  </a:lnTo>
                  <a:lnTo>
                    <a:pt x="10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138">
              <a:extLst>
                <a:ext uri="{FF2B5EF4-FFF2-40B4-BE49-F238E27FC236}">
                  <a16:creationId xmlns:a16="http://schemas.microsoft.com/office/drawing/2014/main" id="{431C1AB8-95D0-4D34-9D73-16D0C855A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999" y="1656556"/>
              <a:ext cx="50800" cy="82550"/>
            </a:xfrm>
            <a:custGeom>
              <a:avLst/>
              <a:gdLst>
                <a:gd name="T0" fmla="*/ 103 w 103"/>
                <a:gd name="T1" fmla="*/ 0 h 171"/>
                <a:gd name="T2" fmla="*/ 103 w 103"/>
                <a:gd name="T3" fmla="*/ 31 h 171"/>
                <a:gd name="T4" fmla="*/ 41 w 103"/>
                <a:gd name="T5" fmla="*/ 31 h 171"/>
                <a:gd name="T6" fmla="*/ 41 w 103"/>
                <a:gd name="T7" fmla="*/ 68 h 171"/>
                <a:gd name="T8" fmla="*/ 95 w 103"/>
                <a:gd name="T9" fmla="*/ 68 h 171"/>
                <a:gd name="T10" fmla="*/ 95 w 103"/>
                <a:gd name="T11" fmla="*/ 100 h 171"/>
                <a:gd name="T12" fmla="*/ 41 w 103"/>
                <a:gd name="T13" fmla="*/ 100 h 171"/>
                <a:gd name="T14" fmla="*/ 41 w 103"/>
                <a:gd name="T15" fmla="*/ 140 h 171"/>
                <a:gd name="T16" fmla="*/ 103 w 103"/>
                <a:gd name="T17" fmla="*/ 140 h 171"/>
                <a:gd name="T18" fmla="*/ 103 w 103"/>
                <a:gd name="T19" fmla="*/ 171 h 171"/>
                <a:gd name="T20" fmla="*/ 0 w 103"/>
                <a:gd name="T21" fmla="*/ 171 h 171"/>
                <a:gd name="T22" fmla="*/ 0 w 103"/>
                <a:gd name="T23" fmla="*/ 0 h 171"/>
                <a:gd name="T24" fmla="*/ 103 w 103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1">
                  <a:moveTo>
                    <a:pt x="103" y="0"/>
                  </a:moveTo>
                  <a:lnTo>
                    <a:pt x="103" y="31"/>
                  </a:lnTo>
                  <a:lnTo>
                    <a:pt x="41" y="31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100"/>
                  </a:lnTo>
                  <a:lnTo>
                    <a:pt x="41" y="100"/>
                  </a:lnTo>
                  <a:lnTo>
                    <a:pt x="41" y="140"/>
                  </a:lnTo>
                  <a:lnTo>
                    <a:pt x="103" y="140"/>
                  </a:lnTo>
                  <a:lnTo>
                    <a:pt x="103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139">
              <a:extLst>
                <a:ext uri="{FF2B5EF4-FFF2-40B4-BE49-F238E27FC236}">
                  <a16:creationId xmlns:a16="http://schemas.microsoft.com/office/drawing/2014/main" id="{0CB9A1A6-A001-48C6-8FA1-E0939F3E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911" y="1656556"/>
              <a:ext cx="66675" cy="82550"/>
            </a:xfrm>
            <a:custGeom>
              <a:avLst/>
              <a:gdLst>
                <a:gd name="T0" fmla="*/ 0 w 135"/>
                <a:gd name="T1" fmla="*/ 33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8 w 135"/>
                <a:gd name="T9" fmla="*/ 31 h 170"/>
                <a:gd name="T10" fmla="*/ 88 w 135"/>
                <a:gd name="T11" fmla="*/ 170 h 170"/>
                <a:gd name="T12" fmla="*/ 47 w 135"/>
                <a:gd name="T13" fmla="*/ 170 h 170"/>
                <a:gd name="T14" fmla="*/ 47 w 135"/>
                <a:gd name="T15" fmla="*/ 33 h 170"/>
                <a:gd name="T16" fmla="*/ 0 w 135"/>
                <a:gd name="T17" fmla="*/ 3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3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7" y="170"/>
                  </a:lnTo>
                  <a:lnTo>
                    <a:pt x="47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140">
              <a:extLst>
                <a:ext uri="{FF2B5EF4-FFF2-40B4-BE49-F238E27FC236}">
                  <a16:creationId xmlns:a16="http://schemas.microsoft.com/office/drawing/2014/main" id="{7E286E68-2766-45D3-B878-F4E7406F0B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2274" y="1656556"/>
              <a:ext cx="80963" cy="82550"/>
            </a:xfrm>
            <a:custGeom>
              <a:avLst/>
              <a:gdLst>
                <a:gd name="T0" fmla="*/ 125 w 167"/>
                <a:gd name="T1" fmla="*/ 171 h 171"/>
                <a:gd name="T2" fmla="*/ 115 w 167"/>
                <a:gd name="T3" fmla="*/ 143 h 171"/>
                <a:gd name="T4" fmla="*/ 53 w 167"/>
                <a:gd name="T5" fmla="*/ 143 h 171"/>
                <a:gd name="T6" fmla="*/ 43 w 167"/>
                <a:gd name="T7" fmla="*/ 171 h 171"/>
                <a:gd name="T8" fmla="*/ 0 w 167"/>
                <a:gd name="T9" fmla="*/ 171 h 171"/>
                <a:gd name="T10" fmla="*/ 58 w 167"/>
                <a:gd name="T11" fmla="*/ 0 h 171"/>
                <a:gd name="T12" fmla="*/ 108 w 167"/>
                <a:gd name="T13" fmla="*/ 0 h 171"/>
                <a:gd name="T14" fmla="*/ 167 w 167"/>
                <a:gd name="T15" fmla="*/ 171 h 171"/>
                <a:gd name="T16" fmla="*/ 125 w 167"/>
                <a:gd name="T17" fmla="*/ 171 h 171"/>
                <a:gd name="T18" fmla="*/ 63 w 167"/>
                <a:gd name="T19" fmla="*/ 111 h 171"/>
                <a:gd name="T20" fmla="*/ 103 w 167"/>
                <a:gd name="T21" fmla="*/ 111 h 171"/>
                <a:gd name="T22" fmla="*/ 83 w 167"/>
                <a:gd name="T23" fmla="*/ 51 h 171"/>
                <a:gd name="T24" fmla="*/ 63 w 167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171">
                  <a:moveTo>
                    <a:pt x="125" y="171"/>
                  </a:moveTo>
                  <a:lnTo>
                    <a:pt x="115" y="143"/>
                  </a:lnTo>
                  <a:lnTo>
                    <a:pt x="53" y="143"/>
                  </a:lnTo>
                  <a:lnTo>
                    <a:pt x="43" y="171"/>
                  </a:lnTo>
                  <a:lnTo>
                    <a:pt x="0" y="171"/>
                  </a:lnTo>
                  <a:lnTo>
                    <a:pt x="58" y="0"/>
                  </a:lnTo>
                  <a:lnTo>
                    <a:pt x="108" y="0"/>
                  </a:lnTo>
                  <a:lnTo>
                    <a:pt x="167" y="171"/>
                  </a:lnTo>
                  <a:lnTo>
                    <a:pt x="125" y="171"/>
                  </a:lnTo>
                  <a:close/>
                  <a:moveTo>
                    <a:pt x="63" y="111"/>
                  </a:moveTo>
                  <a:lnTo>
                    <a:pt x="103" y="111"/>
                  </a:lnTo>
                  <a:lnTo>
                    <a:pt x="83" y="51"/>
                  </a:lnTo>
                  <a:lnTo>
                    <a:pt x="63" y="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141">
              <a:extLst>
                <a:ext uri="{FF2B5EF4-FFF2-40B4-BE49-F238E27FC236}">
                  <a16:creationId xmlns:a16="http://schemas.microsoft.com/office/drawing/2014/main" id="{A10562B3-52F8-40F9-B8F0-8158113BE7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4349" y="1656556"/>
              <a:ext cx="65088" cy="82550"/>
            </a:xfrm>
            <a:custGeom>
              <a:avLst/>
              <a:gdLst>
                <a:gd name="T0" fmla="*/ 41 w 133"/>
                <a:gd name="T1" fmla="*/ 104 h 170"/>
                <a:gd name="T2" fmla="*/ 41 w 133"/>
                <a:gd name="T3" fmla="*/ 170 h 170"/>
                <a:gd name="T4" fmla="*/ 0 w 133"/>
                <a:gd name="T5" fmla="*/ 170 h 170"/>
                <a:gd name="T6" fmla="*/ 0 w 133"/>
                <a:gd name="T7" fmla="*/ 0 h 170"/>
                <a:gd name="T8" fmla="*/ 67 w 133"/>
                <a:gd name="T9" fmla="*/ 0 h 170"/>
                <a:gd name="T10" fmla="*/ 113 w 133"/>
                <a:gd name="T11" fmla="*/ 15 h 170"/>
                <a:gd name="T12" fmla="*/ 130 w 133"/>
                <a:gd name="T13" fmla="*/ 52 h 170"/>
                <a:gd name="T14" fmla="*/ 121 w 133"/>
                <a:gd name="T15" fmla="*/ 80 h 170"/>
                <a:gd name="T16" fmla="*/ 92 w 133"/>
                <a:gd name="T17" fmla="*/ 100 h 170"/>
                <a:gd name="T18" fmla="*/ 133 w 133"/>
                <a:gd name="T19" fmla="*/ 169 h 170"/>
                <a:gd name="T20" fmla="*/ 85 w 133"/>
                <a:gd name="T21" fmla="*/ 169 h 170"/>
                <a:gd name="T22" fmla="*/ 46 w 133"/>
                <a:gd name="T23" fmla="*/ 103 h 170"/>
                <a:gd name="T24" fmla="*/ 41 w 133"/>
                <a:gd name="T25" fmla="*/ 103 h 170"/>
                <a:gd name="T26" fmla="*/ 41 w 133"/>
                <a:gd name="T27" fmla="*/ 104 h 170"/>
                <a:gd name="T28" fmla="*/ 41 w 133"/>
                <a:gd name="T29" fmla="*/ 32 h 170"/>
                <a:gd name="T30" fmla="*/ 41 w 133"/>
                <a:gd name="T31" fmla="*/ 73 h 170"/>
                <a:gd name="T32" fmla="*/ 67 w 133"/>
                <a:gd name="T33" fmla="*/ 73 h 170"/>
                <a:gd name="T34" fmla="*/ 82 w 133"/>
                <a:gd name="T35" fmla="*/ 68 h 170"/>
                <a:gd name="T36" fmla="*/ 87 w 133"/>
                <a:gd name="T37" fmla="*/ 53 h 170"/>
                <a:gd name="T38" fmla="*/ 82 w 133"/>
                <a:gd name="T39" fmla="*/ 38 h 170"/>
                <a:gd name="T40" fmla="*/ 67 w 133"/>
                <a:gd name="T41" fmla="*/ 32 h 170"/>
                <a:gd name="T42" fmla="*/ 41 w 133"/>
                <a:gd name="T43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70">
                  <a:moveTo>
                    <a:pt x="41" y="104"/>
                  </a:move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3" y="15"/>
                  </a:cubicBezTo>
                  <a:cubicBezTo>
                    <a:pt x="125" y="25"/>
                    <a:pt x="130" y="38"/>
                    <a:pt x="130" y="52"/>
                  </a:cubicBezTo>
                  <a:cubicBezTo>
                    <a:pt x="130" y="62"/>
                    <a:pt x="127" y="72"/>
                    <a:pt x="121" y="80"/>
                  </a:cubicBezTo>
                  <a:cubicBezTo>
                    <a:pt x="115" y="90"/>
                    <a:pt x="105" y="97"/>
                    <a:pt x="92" y="100"/>
                  </a:cubicBezTo>
                  <a:lnTo>
                    <a:pt x="133" y="169"/>
                  </a:lnTo>
                  <a:lnTo>
                    <a:pt x="85" y="169"/>
                  </a:lnTo>
                  <a:lnTo>
                    <a:pt x="46" y="103"/>
                  </a:lnTo>
                  <a:lnTo>
                    <a:pt x="41" y="103"/>
                  </a:lnTo>
                  <a:lnTo>
                    <a:pt x="41" y="104"/>
                  </a:lnTo>
                  <a:close/>
                  <a:moveTo>
                    <a:pt x="41" y="32"/>
                  </a:moveTo>
                  <a:lnTo>
                    <a:pt x="41" y="73"/>
                  </a:lnTo>
                  <a:lnTo>
                    <a:pt x="67" y="73"/>
                  </a:lnTo>
                  <a:cubicBezTo>
                    <a:pt x="73" y="73"/>
                    <a:pt x="78" y="72"/>
                    <a:pt x="82" y="68"/>
                  </a:cubicBezTo>
                  <a:cubicBezTo>
                    <a:pt x="86" y="64"/>
                    <a:pt x="87" y="59"/>
                    <a:pt x="87" y="53"/>
                  </a:cubicBezTo>
                  <a:cubicBezTo>
                    <a:pt x="87" y="47"/>
                    <a:pt x="86" y="42"/>
                    <a:pt x="82" y="38"/>
                  </a:cubicBezTo>
                  <a:cubicBezTo>
                    <a:pt x="78" y="34"/>
                    <a:pt x="73" y="32"/>
                    <a:pt x="67" y="32"/>
                  </a:cubicBezTo>
                  <a:lnTo>
                    <a:pt x="41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142">
              <a:extLst>
                <a:ext uri="{FF2B5EF4-FFF2-40B4-BE49-F238E27FC236}">
                  <a16:creationId xmlns:a16="http://schemas.microsoft.com/office/drawing/2014/main" id="{55D5A786-BB28-4723-9D27-4CFA317F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961" y="1654969"/>
              <a:ext cx="82550" cy="85725"/>
            </a:xfrm>
            <a:custGeom>
              <a:avLst/>
              <a:gdLst>
                <a:gd name="T0" fmla="*/ 25 w 169"/>
                <a:gd name="T1" fmla="*/ 150 h 175"/>
                <a:gd name="T2" fmla="*/ 0 w 169"/>
                <a:gd name="T3" fmla="*/ 87 h 175"/>
                <a:gd name="T4" fmla="*/ 25 w 169"/>
                <a:gd name="T5" fmla="*/ 25 h 175"/>
                <a:gd name="T6" fmla="*/ 87 w 169"/>
                <a:gd name="T7" fmla="*/ 0 h 175"/>
                <a:gd name="T8" fmla="*/ 137 w 169"/>
                <a:gd name="T9" fmla="*/ 15 h 175"/>
                <a:gd name="T10" fmla="*/ 169 w 169"/>
                <a:gd name="T11" fmla="*/ 56 h 175"/>
                <a:gd name="T12" fmla="*/ 119 w 169"/>
                <a:gd name="T13" fmla="*/ 56 h 175"/>
                <a:gd name="T14" fmla="*/ 87 w 169"/>
                <a:gd name="T15" fmla="*/ 37 h 175"/>
                <a:gd name="T16" fmla="*/ 54 w 169"/>
                <a:gd name="T17" fmla="*/ 51 h 175"/>
                <a:gd name="T18" fmla="*/ 41 w 169"/>
                <a:gd name="T19" fmla="*/ 87 h 175"/>
                <a:gd name="T20" fmla="*/ 54 w 169"/>
                <a:gd name="T21" fmla="*/ 123 h 175"/>
                <a:gd name="T22" fmla="*/ 87 w 169"/>
                <a:gd name="T23" fmla="*/ 137 h 175"/>
                <a:gd name="T24" fmla="*/ 119 w 169"/>
                <a:gd name="T25" fmla="*/ 118 h 175"/>
                <a:gd name="T26" fmla="*/ 169 w 169"/>
                <a:gd name="T27" fmla="*/ 118 h 175"/>
                <a:gd name="T28" fmla="*/ 137 w 169"/>
                <a:gd name="T29" fmla="*/ 160 h 175"/>
                <a:gd name="T30" fmla="*/ 87 w 169"/>
                <a:gd name="T31" fmla="*/ 175 h 175"/>
                <a:gd name="T32" fmla="*/ 25 w 169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75">
                  <a:moveTo>
                    <a:pt x="25" y="150"/>
                  </a:moveTo>
                  <a:cubicBezTo>
                    <a:pt x="7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8"/>
                    <a:pt x="62" y="0"/>
                    <a:pt x="87" y="0"/>
                  </a:cubicBezTo>
                  <a:cubicBezTo>
                    <a:pt x="106" y="0"/>
                    <a:pt x="124" y="5"/>
                    <a:pt x="137" y="15"/>
                  </a:cubicBezTo>
                  <a:cubicBezTo>
                    <a:pt x="152" y="25"/>
                    <a:pt x="162" y="38"/>
                    <a:pt x="169" y="56"/>
                  </a:cubicBezTo>
                  <a:lnTo>
                    <a:pt x="119" y="56"/>
                  </a:lnTo>
                  <a:cubicBezTo>
                    <a:pt x="112" y="43"/>
                    <a:pt x="102" y="37"/>
                    <a:pt x="87" y="37"/>
                  </a:cubicBezTo>
                  <a:cubicBezTo>
                    <a:pt x="74" y="37"/>
                    <a:pt x="62" y="42"/>
                    <a:pt x="54" y="51"/>
                  </a:cubicBezTo>
                  <a:cubicBezTo>
                    <a:pt x="45" y="60"/>
                    <a:pt x="41" y="72"/>
                    <a:pt x="41" y="87"/>
                  </a:cubicBezTo>
                  <a:cubicBezTo>
                    <a:pt x="41" y="102"/>
                    <a:pt x="45" y="113"/>
                    <a:pt x="54" y="123"/>
                  </a:cubicBezTo>
                  <a:cubicBezTo>
                    <a:pt x="62" y="132"/>
                    <a:pt x="72" y="137"/>
                    <a:pt x="87" y="137"/>
                  </a:cubicBezTo>
                  <a:cubicBezTo>
                    <a:pt x="101" y="137"/>
                    <a:pt x="112" y="131"/>
                    <a:pt x="119" y="118"/>
                  </a:cubicBezTo>
                  <a:lnTo>
                    <a:pt x="169" y="118"/>
                  </a:lnTo>
                  <a:cubicBezTo>
                    <a:pt x="162" y="136"/>
                    <a:pt x="152" y="150"/>
                    <a:pt x="137" y="160"/>
                  </a:cubicBezTo>
                  <a:cubicBezTo>
                    <a:pt x="122" y="170"/>
                    <a:pt x="106" y="175"/>
                    <a:pt x="87" y="175"/>
                  </a:cubicBezTo>
                  <a:cubicBezTo>
                    <a:pt x="62" y="175"/>
                    <a:pt x="42" y="167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143">
              <a:extLst>
                <a:ext uri="{FF2B5EF4-FFF2-40B4-BE49-F238E27FC236}">
                  <a16:creationId xmlns:a16="http://schemas.microsoft.com/office/drawing/2014/main" id="{B7716483-3FDF-41EB-9A96-7B56DBDEB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4211" y="1656556"/>
              <a:ext cx="73025" cy="82550"/>
            </a:xfrm>
            <a:custGeom>
              <a:avLst/>
              <a:gdLst>
                <a:gd name="T0" fmla="*/ 107 w 149"/>
                <a:gd name="T1" fmla="*/ 0 h 170"/>
                <a:gd name="T2" fmla="*/ 149 w 149"/>
                <a:gd name="T3" fmla="*/ 0 h 170"/>
                <a:gd name="T4" fmla="*/ 149 w 149"/>
                <a:gd name="T5" fmla="*/ 170 h 170"/>
                <a:gd name="T6" fmla="*/ 107 w 149"/>
                <a:gd name="T7" fmla="*/ 170 h 170"/>
                <a:gd name="T8" fmla="*/ 107 w 149"/>
                <a:gd name="T9" fmla="*/ 99 h 170"/>
                <a:gd name="T10" fmla="*/ 41 w 149"/>
                <a:gd name="T11" fmla="*/ 99 h 170"/>
                <a:gd name="T12" fmla="*/ 41 w 149"/>
                <a:gd name="T13" fmla="*/ 170 h 170"/>
                <a:gd name="T14" fmla="*/ 0 w 149"/>
                <a:gd name="T15" fmla="*/ 170 h 170"/>
                <a:gd name="T16" fmla="*/ 0 w 149"/>
                <a:gd name="T17" fmla="*/ 0 h 170"/>
                <a:gd name="T18" fmla="*/ 41 w 149"/>
                <a:gd name="T19" fmla="*/ 0 h 170"/>
                <a:gd name="T20" fmla="*/ 41 w 149"/>
                <a:gd name="T21" fmla="*/ 69 h 170"/>
                <a:gd name="T22" fmla="*/ 107 w 149"/>
                <a:gd name="T23" fmla="*/ 69 h 170"/>
                <a:gd name="T24" fmla="*/ 107 w 149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70">
                  <a:moveTo>
                    <a:pt x="107" y="0"/>
                  </a:moveTo>
                  <a:lnTo>
                    <a:pt x="149" y="0"/>
                  </a:lnTo>
                  <a:lnTo>
                    <a:pt x="149" y="170"/>
                  </a:lnTo>
                  <a:lnTo>
                    <a:pt x="107" y="170"/>
                  </a:lnTo>
                  <a:lnTo>
                    <a:pt x="107" y="99"/>
                  </a:lnTo>
                  <a:lnTo>
                    <a:pt x="41" y="99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9"/>
                  </a:lnTo>
                  <a:lnTo>
                    <a:pt x="107" y="6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Rectangle 144">
              <a:extLst>
                <a:ext uri="{FF2B5EF4-FFF2-40B4-BE49-F238E27FC236}">
                  <a16:creationId xmlns:a16="http://schemas.microsoft.com/office/drawing/2014/main" id="{AA327FD0-9A08-4099-96D1-1769F5127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4699" y="1656556"/>
              <a:ext cx="20638" cy="8255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145">
              <a:extLst>
                <a:ext uri="{FF2B5EF4-FFF2-40B4-BE49-F238E27FC236}">
                  <a16:creationId xmlns:a16="http://schemas.microsoft.com/office/drawing/2014/main" id="{8E5EEEED-0F9D-4C02-9542-3F127E2D8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861" y="1656556"/>
              <a:ext cx="84138" cy="82550"/>
            </a:xfrm>
            <a:custGeom>
              <a:avLst/>
              <a:gdLst>
                <a:gd name="T0" fmla="*/ 60 w 173"/>
                <a:gd name="T1" fmla="*/ 170 h 170"/>
                <a:gd name="T2" fmla="*/ 0 w 173"/>
                <a:gd name="T3" fmla="*/ 0 h 170"/>
                <a:gd name="T4" fmla="*/ 44 w 173"/>
                <a:gd name="T5" fmla="*/ 0 h 170"/>
                <a:gd name="T6" fmla="*/ 87 w 173"/>
                <a:gd name="T7" fmla="*/ 130 h 170"/>
                <a:gd name="T8" fmla="*/ 129 w 173"/>
                <a:gd name="T9" fmla="*/ 0 h 170"/>
                <a:gd name="T10" fmla="*/ 173 w 173"/>
                <a:gd name="T11" fmla="*/ 0 h 170"/>
                <a:gd name="T12" fmla="*/ 113 w 173"/>
                <a:gd name="T13" fmla="*/ 170 h 170"/>
                <a:gd name="T14" fmla="*/ 60 w 173"/>
                <a:gd name="T15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70">
                  <a:moveTo>
                    <a:pt x="60" y="170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87" y="130"/>
                  </a:lnTo>
                  <a:lnTo>
                    <a:pt x="129" y="0"/>
                  </a:lnTo>
                  <a:lnTo>
                    <a:pt x="173" y="0"/>
                  </a:lnTo>
                  <a:lnTo>
                    <a:pt x="113" y="170"/>
                  </a:lnTo>
                  <a:lnTo>
                    <a:pt x="60" y="17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146">
              <a:extLst>
                <a:ext uri="{FF2B5EF4-FFF2-40B4-BE49-F238E27FC236}">
                  <a16:creationId xmlns:a16="http://schemas.microsoft.com/office/drawing/2014/main" id="{88B65F58-1680-4673-8219-EBCA241B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0111" y="1656556"/>
              <a:ext cx="49213" cy="82550"/>
            </a:xfrm>
            <a:custGeom>
              <a:avLst/>
              <a:gdLst>
                <a:gd name="T0" fmla="*/ 102 w 102"/>
                <a:gd name="T1" fmla="*/ 0 h 171"/>
                <a:gd name="T2" fmla="*/ 102 w 102"/>
                <a:gd name="T3" fmla="*/ 31 h 171"/>
                <a:gd name="T4" fmla="*/ 41 w 102"/>
                <a:gd name="T5" fmla="*/ 31 h 171"/>
                <a:gd name="T6" fmla="*/ 41 w 102"/>
                <a:gd name="T7" fmla="*/ 68 h 171"/>
                <a:gd name="T8" fmla="*/ 95 w 102"/>
                <a:gd name="T9" fmla="*/ 68 h 171"/>
                <a:gd name="T10" fmla="*/ 95 w 102"/>
                <a:gd name="T11" fmla="*/ 100 h 171"/>
                <a:gd name="T12" fmla="*/ 41 w 102"/>
                <a:gd name="T13" fmla="*/ 100 h 171"/>
                <a:gd name="T14" fmla="*/ 41 w 102"/>
                <a:gd name="T15" fmla="*/ 140 h 171"/>
                <a:gd name="T16" fmla="*/ 102 w 102"/>
                <a:gd name="T17" fmla="*/ 140 h 171"/>
                <a:gd name="T18" fmla="*/ 102 w 102"/>
                <a:gd name="T19" fmla="*/ 171 h 171"/>
                <a:gd name="T20" fmla="*/ 0 w 102"/>
                <a:gd name="T21" fmla="*/ 171 h 171"/>
                <a:gd name="T22" fmla="*/ 0 w 102"/>
                <a:gd name="T23" fmla="*/ 0 h 171"/>
                <a:gd name="T24" fmla="*/ 102 w 102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1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100"/>
                  </a:lnTo>
                  <a:lnTo>
                    <a:pt x="41" y="100"/>
                  </a:lnTo>
                  <a:lnTo>
                    <a:pt x="41" y="140"/>
                  </a:lnTo>
                  <a:lnTo>
                    <a:pt x="102" y="140"/>
                  </a:lnTo>
                  <a:lnTo>
                    <a:pt x="10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147">
              <a:extLst>
                <a:ext uri="{FF2B5EF4-FFF2-40B4-BE49-F238E27FC236}">
                  <a16:creationId xmlns:a16="http://schemas.microsoft.com/office/drawing/2014/main" id="{BBB0DC13-2604-4EB7-B2ED-2ED4E0D0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5199" y="1653381"/>
              <a:ext cx="61913" cy="87313"/>
            </a:xfrm>
            <a:custGeom>
              <a:avLst/>
              <a:gdLst>
                <a:gd name="T0" fmla="*/ 61 w 128"/>
                <a:gd name="T1" fmla="*/ 35 h 177"/>
                <a:gd name="T2" fmla="*/ 48 w 128"/>
                <a:gd name="T3" fmla="*/ 39 h 177"/>
                <a:gd name="T4" fmla="*/ 43 w 128"/>
                <a:gd name="T5" fmla="*/ 52 h 177"/>
                <a:gd name="T6" fmla="*/ 48 w 128"/>
                <a:gd name="T7" fmla="*/ 64 h 177"/>
                <a:gd name="T8" fmla="*/ 61 w 128"/>
                <a:gd name="T9" fmla="*/ 72 h 177"/>
                <a:gd name="T10" fmla="*/ 77 w 128"/>
                <a:gd name="T11" fmla="*/ 77 h 177"/>
                <a:gd name="T12" fmla="*/ 95 w 128"/>
                <a:gd name="T13" fmla="*/ 82 h 177"/>
                <a:gd name="T14" fmla="*/ 111 w 128"/>
                <a:gd name="T15" fmla="*/ 89 h 177"/>
                <a:gd name="T16" fmla="*/ 123 w 128"/>
                <a:gd name="T17" fmla="*/ 103 h 177"/>
                <a:gd name="T18" fmla="*/ 128 w 128"/>
                <a:gd name="T19" fmla="*/ 124 h 177"/>
                <a:gd name="T20" fmla="*/ 111 w 128"/>
                <a:gd name="T21" fmla="*/ 162 h 177"/>
                <a:gd name="T22" fmla="*/ 65 w 128"/>
                <a:gd name="T23" fmla="*/ 177 h 177"/>
                <a:gd name="T24" fmla="*/ 18 w 128"/>
                <a:gd name="T25" fmla="*/ 163 h 177"/>
                <a:gd name="T26" fmla="*/ 1 w 128"/>
                <a:gd name="T27" fmla="*/ 124 h 177"/>
                <a:gd name="T28" fmla="*/ 45 w 128"/>
                <a:gd name="T29" fmla="*/ 124 h 177"/>
                <a:gd name="T30" fmla="*/ 66 w 128"/>
                <a:gd name="T31" fmla="*/ 144 h 177"/>
                <a:gd name="T32" fmla="*/ 80 w 128"/>
                <a:gd name="T33" fmla="*/ 139 h 177"/>
                <a:gd name="T34" fmla="*/ 85 w 128"/>
                <a:gd name="T35" fmla="*/ 127 h 177"/>
                <a:gd name="T36" fmla="*/ 80 w 128"/>
                <a:gd name="T37" fmla="*/ 114 h 177"/>
                <a:gd name="T38" fmla="*/ 67 w 128"/>
                <a:gd name="T39" fmla="*/ 107 h 177"/>
                <a:gd name="T40" fmla="*/ 51 w 128"/>
                <a:gd name="T41" fmla="*/ 102 h 177"/>
                <a:gd name="T42" fmla="*/ 33 w 128"/>
                <a:gd name="T43" fmla="*/ 95 h 177"/>
                <a:gd name="T44" fmla="*/ 17 w 128"/>
                <a:gd name="T45" fmla="*/ 87 h 177"/>
                <a:gd name="T46" fmla="*/ 5 w 128"/>
                <a:gd name="T47" fmla="*/ 73 h 177"/>
                <a:gd name="T48" fmla="*/ 0 w 128"/>
                <a:gd name="T49" fmla="*/ 52 h 177"/>
                <a:gd name="T50" fmla="*/ 17 w 128"/>
                <a:gd name="T51" fmla="*/ 14 h 177"/>
                <a:gd name="T52" fmla="*/ 62 w 128"/>
                <a:gd name="T53" fmla="*/ 0 h 177"/>
                <a:gd name="T54" fmla="*/ 107 w 128"/>
                <a:gd name="T55" fmla="*/ 13 h 177"/>
                <a:gd name="T56" fmla="*/ 125 w 128"/>
                <a:gd name="T57" fmla="*/ 53 h 177"/>
                <a:gd name="T58" fmla="*/ 80 w 128"/>
                <a:gd name="T59" fmla="*/ 53 h 177"/>
                <a:gd name="T60" fmla="*/ 73 w 128"/>
                <a:gd name="T61" fmla="*/ 39 h 177"/>
                <a:gd name="T62" fmla="*/ 61 w 128"/>
                <a:gd name="T63" fmla="*/ 3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77">
                  <a:moveTo>
                    <a:pt x="61" y="35"/>
                  </a:moveTo>
                  <a:cubicBezTo>
                    <a:pt x="56" y="35"/>
                    <a:pt x="51" y="37"/>
                    <a:pt x="48" y="39"/>
                  </a:cubicBezTo>
                  <a:cubicBezTo>
                    <a:pt x="45" y="42"/>
                    <a:pt x="43" y="45"/>
                    <a:pt x="43" y="52"/>
                  </a:cubicBezTo>
                  <a:cubicBezTo>
                    <a:pt x="43" y="58"/>
                    <a:pt x="45" y="60"/>
                    <a:pt x="48" y="64"/>
                  </a:cubicBezTo>
                  <a:cubicBezTo>
                    <a:pt x="51" y="68"/>
                    <a:pt x="56" y="69"/>
                    <a:pt x="61" y="72"/>
                  </a:cubicBezTo>
                  <a:cubicBezTo>
                    <a:pt x="66" y="73"/>
                    <a:pt x="71" y="75"/>
                    <a:pt x="77" y="77"/>
                  </a:cubicBezTo>
                  <a:cubicBezTo>
                    <a:pt x="83" y="78"/>
                    <a:pt x="90" y="80"/>
                    <a:pt x="95" y="82"/>
                  </a:cubicBezTo>
                  <a:cubicBezTo>
                    <a:pt x="101" y="84"/>
                    <a:pt x="106" y="87"/>
                    <a:pt x="111" y="89"/>
                  </a:cubicBezTo>
                  <a:cubicBezTo>
                    <a:pt x="116" y="93"/>
                    <a:pt x="120" y="97"/>
                    <a:pt x="123" y="103"/>
                  </a:cubicBezTo>
                  <a:cubicBezTo>
                    <a:pt x="126" y="109"/>
                    <a:pt x="128" y="115"/>
                    <a:pt x="128" y="124"/>
                  </a:cubicBezTo>
                  <a:cubicBezTo>
                    <a:pt x="128" y="139"/>
                    <a:pt x="122" y="150"/>
                    <a:pt x="111" y="162"/>
                  </a:cubicBezTo>
                  <a:cubicBezTo>
                    <a:pt x="100" y="172"/>
                    <a:pt x="83" y="177"/>
                    <a:pt x="65" y="177"/>
                  </a:cubicBezTo>
                  <a:cubicBezTo>
                    <a:pt x="46" y="177"/>
                    <a:pt x="30" y="172"/>
                    <a:pt x="18" y="163"/>
                  </a:cubicBezTo>
                  <a:cubicBezTo>
                    <a:pt x="7" y="154"/>
                    <a:pt x="1" y="140"/>
                    <a:pt x="1" y="124"/>
                  </a:cubicBezTo>
                  <a:lnTo>
                    <a:pt x="45" y="124"/>
                  </a:lnTo>
                  <a:cubicBezTo>
                    <a:pt x="46" y="138"/>
                    <a:pt x="52" y="144"/>
                    <a:pt x="66" y="144"/>
                  </a:cubicBezTo>
                  <a:cubicBezTo>
                    <a:pt x="72" y="144"/>
                    <a:pt x="77" y="143"/>
                    <a:pt x="80" y="139"/>
                  </a:cubicBezTo>
                  <a:cubicBezTo>
                    <a:pt x="83" y="135"/>
                    <a:pt x="85" y="132"/>
                    <a:pt x="85" y="127"/>
                  </a:cubicBezTo>
                  <a:cubicBezTo>
                    <a:pt x="85" y="122"/>
                    <a:pt x="83" y="118"/>
                    <a:pt x="80" y="114"/>
                  </a:cubicBezTo>
                  <a:cubicBezTo>
                    <a:pt x="77" y="112"/>
                    <a:pt x="72" y="109"/>
                    <a:pt x="67" y="107"/>
                  </a:cubicBezTo>
                  <a:cubicBezTo>
                    <a:pt x="62" y="105"/>
                    <a:pt x="57" y="103"/>
                    <a:pt x="51" y="102"/>
                  </a:cubicBezTo>
                  <a:cubicBezTo>
                    <a:pt x="45" y="100"/>
                    <a:pt x="38" y="98"/>
                    <a:pt x="33" y="95"/>
                  </a:cubicBezTo>
                  <a:cubicBezTo>
                    <a:pt x="27" y="93"/>
                    <a:pt x="22" y="90"/>
                    <a:pt x="17" y="87"/>
                  </a:cubicBezTo>
                  <a:cubicBezTo>
                    <a:pt x="12" y="83"/>
                    <a:pt x="8" y="79"/>
                    <a:pt x="5" y="73"/>
                  </a:cubicBezTo>
                  <a:cubicBezTo>
                    <a:pt x="2" y="67"/>
                    <a:pt x="0" y="60"/>
                    <a:pt x="0" y="52"/>
                  </a:cubicBezTo>
                  <a:cubicBezTo>
                    <a:pt x="0" y="35"/>
                    <a:pt x="6" y="23"/>
                    <a:pt x="17" y="14"/>
                  </a:cubicBezTo>
                  <a:cubicBezTo>
                    <a:pt x="28" y="4"/>
                    <a:pt x="43" y="0"/>
                    <a:pt x="62" y="0"/>
                  </a:cubicBezTo>
                  <a:cubicBezTo>
                    <a:pt x="81" y="0"/>
                    <a:pt x="96" y="4"/>
                    <a:pt x="107" y="13"/>
                  </a:cubicBezTo>
                  <a:cubicBezTo>
                    <a:pt x="118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8" y="47"/>
                    <a:pt x="77" y="42"/>
                    <a:pt x="73" y="39"/>
                  </a:cubicBezTo>
                  <a:cubicBezTo>
                    <a:pt x="71" y="37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2" name="Groupe 371">
            <a:extLst>
              <a:ext uri="{FF2B5EF4-FFF2-40B4-BE49-F238E27FC236}">
                <a16:creationId xmlns:a16="http://schemas.microsoft.com/office/drawing/2014/main" id="{A871B612-F7A6-4BE1-A29D-FFD1BBC6A80D}"/>
              </a:ext>
            </a:extLst>
          </p:cNvPr>
          <p:cNvGrpSpPr/>
          <p:nvPr/>
        </p:nvGrpSpPr>
        <p:grpSpPr>
          <a:xfrm>
            <a:off x="3234260" y="1422710"/>
            <a:ext cx="2454981" cy="670561"/>
            <a:chOff x="6195061" y="2478881"/>
            <a:chExt cx="1389063" cy="379413"/>
          </a:xfrm>
        </p:grpSpPr>
        <p:sp>
          <p:nvSpPr>
            <p:cNvPr id="309" name="Freeform 148">
              <a:extLst>
                <a:ext uri="{FF2B5EF4-FFF2-40B4-BE49-F238E27FC236}">
                  <a16:creationId xmlns:a16="http://schemas.microsoft.com/office/drawing/2014/main" id="{E2C7817A-9392-4DAB-ACAC-0CEEB18D6E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5061" y="2524919"/>
              <a:ext cx="165100" cy="214313"/>
            </a:xfrm>
            <a:custGeom>
              <a:avLst/>
              <a:gdLst>
                <a:gd name="T0" fmla="*/ 191 w 338"/>
                <a:gd name="T1" fmla="*/ 438 h 438"/>
                <a:gd name="T2" fmla="*/ 0 w 338"/>
                <a:gd name="T3" fmla="*/ 438 h 438"/>
                <a:gd name="T4" fmla="*/ 0 w 338"/>
                <a:gd name="T5" fmla="*/ 0 h 438"/>
                <a:gd name="T6" fmla="*/ 180 w 338"/>
                <a:gd name="T7" fmla="*/ 0 h 438"/>
                <a:gd name="T8" fmla="*/ 326 w 338"/>
                <a:gd name="T9" fmla="*/ 115 h 438"/>
                <a:gd name="T10" fmla="*/ 239 w 338"/>
                <a:gd name="T11" fmla="*/ 214 h 438"/>
                <a:gd name="T12" fmla="*/ 336 w 338"/>
                <a:gd name="T13" fmla="*/ 323 h 438"/>
                <a:gd name="T14" fmla="*/ 191 w 338"/>
                <a:gd name="T15" fmla="*/ 438 h 438"/>
                <a:gd name="T16" fmla="*/ 168 w 338"/>
                <a:gd name="T17" fmla="*/ 74 h 438"/>
                <a:gd name="T18" fmla="*/ 86 w 338"/>
                <a:gd name="T19" fmla="*/ 74 h 438"/>
                <a:gd name="T20" fmla="*/ 86 w 338"/>
                <a:gd name="T21" fmla="*/ 187 h 438"/>
                <a:gd name="T22" fmla="*/ 166 w 338"/>
                <a:gd name="T23" fmla="*/ 187 h 438"/>
                <a:gd name="T24" fmla="*/ 230 w 338"/>
                <a:gd name="T25" fmla="*/ 130 h 438"/>
                <a:gd name="T26" fmla="*/ 168 w 338"/>
                <a:gd name="T27" fmla="*/ 74 h 438"/>
                <a:gd name="T28" fmla="*/ 176 w 338"/>
                <a:gd name="T29" fmla="*/ 253 h 438"/>
                <a:gd name="T30" fmla="*/ 86 w 338"/>
                <a:gd name="T31" fmla="*/ 253 h 438"/>
                <a:gd name="T32" fmla="*/ 86 w 338"/>
                <a:gd name="T33" fmla="*/ 373 h 438"/>
                <a:gd name="T34" fmla="*/ 176 w 338"/>
                <a:gd name="T35" fmla="*/ 373 h 438"/>
                <a:gd name="T36" fmla="*/ 241 w 338"/>
                <a:gd name="T37" fmla="*/ 313 h 438"/>
                <a:gd name="T38" fmla="*/ 176 w 338"/>
                <a:gd name="T39" fmla="*/ 25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8" h="438">
                  <a:moveTo>
                    <a:pt x="191" y="438"/>
                  </a:moveTo>
                  <a:lnTo>
                    <a:pt x="0" y="438"/>
                  </a:lnTo>
                  <a:lnTo>
                    <a:pt x="0" y="0"/>
                  </a:lnTo>
                  <a:lnTo>
                    <a:pt x="180" y="0"/>
                  </a:lnTo>
                  <a:cubicBezTo>
                    <a:pt x="274" y="0"/>
                    <a:pt x="326" y="52"/>
                    <a:pt x="326" y="115"/>
                  </a:cubicBezTo>
                  <a:cubicBezTo>
                    <a:pt x="326" y="167"/>
                    <a:pt x="293" y="198"/>
                    <a:pt x="239" y="214"/>
                  </a:cubicBezTo>
                  <a:cubicBezTo>
                    <a:pt x="299" y="223"/>
                    <a:pt x="336" y="270"/>
                    <a:pt x="336" y="323"/>
                  </a:cubicBezTo>
                  <a:cubicBezTo>
                    <a:pt x="338" y="390"/>
                    <a:pt x="283" y="438"/>
                    <a:pt x="191" y="438"/>
                  </a:cubicBezTo>
                  <a:close/>
                  <a:moveTo>
                    <a:pt x="168" y="74"/>
                  </a:moveTo>
                  <a:lnTo>
                    <a:pt x="86" y="74"/>
                  </a:lnTo>
                  <a:lnTo>
                    <a:pt x="86" y="187"/>
                  </a:lnTo>
                  <a:lnTo>
                    <a:pt x="166" y="187"/>
                  </a:lnTo>
                  <a:cubicBezTo>
                    <a:pt x="205" y="187"/>
                    <a:pt x="230" y="168"/>
                    <a:pt x="230" y="130"/>
                  </a:cubicBezTo>
                  <a:cubicBezTo>
                    <a:pt x="230" y="93"/>
                    <a:pt x="205" y="74"/>
                    <a:pt x="168" y="74"/>
                  </a:cubicBezTo>
                  <a:close/>
                  <a:moveTo>
                    <a:pt x="176" y="253"/>
                  </a:moveTo>
                  <a:lnTo>
                    <a:pt x="86" y="253"/>
                  </a:lnTo>
                  <a:lnTo>
                    <a:pt x="86" y="373"/>
                  </a:lnTo>
                  <a:lnTo>
                    <a:pt x="176" y="373"/>
                  </a:lnTo>
                  <a:cubicBezTo>
                    <a:pt x="215" y="373"/>
                    <a:pt x="241" y="350"/>
                    <a:pt x="241" y="313"/>
                  </a:cubicBezTo>
                  <a:cubicBezTo>
                    <a:pt x="243" y="275"/>
                    <a:pt x="214" y="253"/>
                    <a:pt x="176" y="253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149">
              <a:extLst>
                <a:ext uri="{FF2B5EF4-FFF2-40B4-BE49-F238E27FC236}">
                  <a16:creationId xmlns:a16="http://schemas.microsoft.com/office/drawing/2014/main" id="{2E148CA8-073B-4179-A8D6-1B9600216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5561" y="2524919"/>
              <a:ext cx="166688" cy="214313"/>
            </a:xfrm>
            <a:custGeom>
              <a:avLst/>
              <a:gdLst>
                <a:gd name="T0" fmla="*/ 19 w 342"/>
                <a:gd name="T1" fmla="*/ 0 h 437"/>
                <a:gd name="T2" fmla="*/ 19 w 342"/>
                <a:gd name="T3" fmla="*/ 278 h 437"/>
                <a:gd name="T4" fmla="*/ 171 w 342"/>
                <a:gd name="T5" fmla="*/ 420 h 437"/>
                <a:gd name="T6" fmla="*/ 324 w 342"/>
                <a:gd name="T7" fmla="*/ 278 h 437"/>
                <a:gd name="T8" fmla="*/ 324 w 342"/>
                <a:gd name="T9" fmla="*/ 0 h 437"/>
                <a:gd name="T10" fmla="*/ 342 w 342"/>
                <a:gd name="T11" fmla="*/ 0 h 437"/>
                <a:gd name="T12" fmla="*/ 342 w 342"/>
                <a:gd name="T13" fmla="*/ 278 h 437"/>
                <a:gd name="T14" fmla="*/ 171 w 342"/>
                <a:gd name="T15" fmla="*/ 437 h 437"/>
                <a:gd name="T16" fmla="*/ 0 w 342"/>
                <a:gd name="T17" fmla="*/ 278 h 437"/>
                <a:gd name="T18" fmla="*/ 0 w 342"/>
                <a:gd name="T19" fmla="*/ 0 h 437"/>
                <a:gd name="T20" fmla="*/ 19 w 342"/>
                <a:gd name="T21" fmla="*/ 0 h 437"/>
                <a:gd name="T22" fmla="*/ 100 w 342"/>
                <a:gd name="T23" fmla="*/ 0 h 437"/>
                <a:gd name="T24" fmla="*/ 100 w 342"/>
                <a:gd name="T25" fmla="*/ 278 h 437"/>
                <a:gd name="T26" fmla="*/ 171 w 342"/>
                <a:gd name="T27" fmla="*/ 346 h 437"/>
                <a:gd name="T28" fmla="*/ 242 w 342"/>
                <a:gd name="T29" fmla="*/ 278 h 437"/>
                <a:gd name="T30" fmla="*/ 242 w 342"/>
                <a:gd name="T31" fmla="*/ 0 h 437"/>
                <a:gd name="T32" fmla="*/ 261 w 342"/>
                <a:gd name="T33" fmla="*/ 0 h 437"/>
                <a:gd name="T34" fmla="*/ 261 w 342"/>
                <a:gd name="T35" fmla="*/ 278 h 437"/>
                <a:gd name="T36" fmla="*/ 171 w 342"/>
                <a:gd name="T37" fmla="*/ 365 h 437"/>
                <a:gd name="T38" fmla="*/ 81 w 342"/>
                <a:gd name="T39" fmla="*/ 278 h 437"/>
                <a:gd name="T40" fmla="*/ 81 w 342"/>
                <a:gd name="T41" fmla="*/ 0 h 437"/>
                <a:gd name="T42" fmla="*/ 100 w 342"/>
                <a:gd name="T4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2" h="437">
                  <a:moveTo>
                    <a:pt x="19" y="0"/>
                  </a:moveTo>
                  <a:lnTo>
                    <a:pt x="19" y="278"/>
                  </a:lnTo>
                  <a:cubicBezTo>
                    <a:pt x="19" y="383"/>
                    <a:pt x="102" y="420"/>
                    <a:pt x="171" y="420"/>
                  </a:cubicBezTo>
                  <a:cubicBezTo>
                    <a:pt x="240" y="420"/>
                    <a:pt x="324" y="385"/>
                    <a:pt x="324" y="278"/>
                  </a:cubicBezTo>
                  <a:lnTo>
                    <a:pt x="324" y="0"/>
                  </a:lnTo>
                  <a:lnTo>
                    <a:pt x="342" y="0"/>
                  </a:lnTo>
                  <a:lnTo>
                    <a:pt x="342" y="278"/>
                  </a:lnTo>
                  <a:cubicBezTo>
                    <a:pt x="342" y="405"/>
                    <a:pt x="239" y="437"/>
                    <a:pt x="171" y="437"/>
                  </a:cubicBezTo>
                  <a:cubicBezTo>
                    <a:pt x="104" y="437"/>
                    <a:pt x="0" y="405"/>
                    <a:pt x="0" y="278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100" y="0"/>
                  </a:moveTo>
                  <a:lnTo>
                    <a:pt x="100" y="278"/>
                  </a:lnTo>
                  <a:cubicBezTo>
                    <a:pt x="100" y="335"/>
                    <a:pt x="142" y="346"/>
                    <a:pt x="171" y="346"/>
                  </a:cubicBezTo>
                  <a:cubicBezTo>
                    <a:pt x="200" y="346"/>
                    <a:pt x="242" y="335"/>
                    <a:pt x="242" y="278"/>
                  </a:cubicBezTo>
                  <a:lnTo>
                    <a:pt x="242" y="0"/>
                  </a:lnTo>
                  <a:lnTo>
                    <a:pt x="261" y="0"/>
                  </a:lnTo>
                  <a:lnTo>
                    <a:pt x="261" y="278"/>
                  </a:lnTo>
                  <a:cubicBezTo>
                    <a:pt x="261" y="350"/>
                    <a:pt x="206" y="365"/>
                    <a:pt x="171" y="365"/>
                  </a:cubicBezTo>
                  <a:cubicBezTo>
                    <a:pt x="136" y="365"/>
                    <a:pt x="81" y="350"/>
                    <a:pt x="81" y="278"/>
                  </a:cubicBezTo>
                  <a:lnTo>
                    <a:pt x="81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150">
              <a:extLst>
                <a:ext uri="{FF2B5EF4-FFF2-40B4-BE49-F238E27FC236}">
                  <a16:creationId xmlns:a16="http://schemas.microsoft.com/office/drawing/2014/main" id="{B0867711-8395-4125-B03A-81CB9871A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986" y="2805906"/>
              <a:ext cx="38100" cy="50800"/>
            </a:xfrm>
            <a:custGeom>
              <a:avLst/>
              <a:gdLst>
                <a:gd name="T0" fmla="*/ 0 w 79"/>
                <a:gd name="T1" fmla="*/ 68 h 105"/>
                <a:gd name="T2" fmla="*/ 0 w 79"/>
                <a:gd name="T3" fmla="*/ 0 h 105"/>
                <a:gd name="T4" fmla="*/ 14 w 79"/>
                <a:gd name="T5" fmla="*/ 0 h 105"/>
                <a:gd name="T6" fmla="*/ 14 w 79"/>
                <a:gd name="T7" fmla="*/ 68 h 105"/>
                <a:gd name="T8" fmla="*/ 20 w 79"/>
                <a:gd name="T9" fmla="*/ 88 h 105"/>
                <a:gd name="T10" fmla="*/ 39 w 79"/>
                <a:gd name="T11" fmla="*/ 94 h 105"/>
                <a:gd name="T12" fmla="*/ 57 w 79"/>
                <a:gd name="T13" fmla="*/ 88 h 105"/>
                <a:gd name="T14" fmla="*/ 65 w 79"/>
                <a:gd name="T15" fmla="*/ 68 h 105"/>
                <a:gd name="T16" fmla="*/ 65 w 79"/>
                <a:gd name="T17" fmla="*/ 0 h 105"/>
                <a:gd name="T18" fmla="*/ 79 w 79"/>
                <a:gd name="T19" fmla="*/ 0 h 105"/>
                <a:gd name="T20" fmla="*/ 79 w 79"/>
                <a:gd name="T21" fmla="*/ 68 h 105"/>
                <a:gd name="T22" fmla="*/ 67 w 79"/>
                <a:gd name="T23" fmla="*/ 95 h 105"/>
                <a:gd name="T24" fmla="*/ 39 w 79"/>
                <a:gd name="T25" fmla="*/ 105 h 105"/>
                <a:gd name="T26" fmla="*/ 10 w 79"/>
                <a:gd name="T27" fmla="*/ 95 h 105"/>
                <a:gd name="T28" fmla="*/ 0 w 79"/>
                <a:gd name="T29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05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7"/>
                    <a:pt x="16" y="83"/>
                    <a:pt x="20" y="88"/>
                  </a:cubicBezTo>
                  <a:cubicBezTo>
                    <a:pt x="25" y="92"/>
                    <a:pt x="31" y="94"/>
                    <a:pt x="39" y="94"/>
                  </a:cubicBezTo>
                  <a:cubicBezTo>
                    <a:pt x="46" y="94"/>
                    <a:pt x="54" y="92"/>
                    <a:pt x="57" y="88"/>
                  </a:cubicBezTo>
                  <a:cubicBezTo>
                    <a:pt x="62" y="84"/>
                    <a:pt x="65" y="77"/>
                    <a:pt x="65" y="68"/>
                  </a:cubicBezTo>
                  <a:lnTo>
                    <a:pt x="65" y="0"/>
                  </a:lnTo>
                  <a:lnTo>
                    <a:pt x="79" y="0"/>
                  </a:lnTo>
                  <a:lnTo>
                    <a:pt x="79" y="68"/>
                  </a:lnTo>
                  <a:cubicBezTo>
                    <a:pt x="79" y="80"/>
                    <a:pt x="75" y="89"/>
                    <a:pt x="67" y="95"/>
                  </a:cubicBezTo>
                  <a:cubicBezTo>
                    <a:pt x="60" y="102"/>
                    <a:pt x="50" y="105"/>
                    <a:pt x="39" y="105"/>
                  </a:cubicBezTo>
                  <a:cubicBezTo>
                    <a:pt x="27" y="105"/>
                    <a:pt x="17" y="102"/>
                    <a:pt x="10" y="95"/>
                  </a:cubicBezTo>
                  <a:cubicBezTo>
                    <a:pt x="4" y="89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151">
              <a:extLst>
                <a:ext uri="{FF2B5EF4-FFF2-40B4-BE49-F238E27FC236}">
                  <a16:creationId xmlns:a16="http://schemas.microsoft.com/office/drawing/2014/main" id="{3327E392-BB55-4D14-A857-ED661EE8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86" y="2805906"/>
              <a:ext cx="41275" cy="50800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1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1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Rectangle 152">
              <a:extLst>
                <a:ext uri="{FF2B5EF4-FFF2-40B4-BE49-F238E27FC236}">
                  <a16:creationId xmlns:a16="http://schemas.microsoft.com/office/drawing/2014/main" id="{EA7534B1-C3E8-4312-A11B-B6AE3ECA2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2761" y="2805906"/>
              <a:ext cx="7938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153">
              <a:extLst>
                <a:ext uri="{FF2B5EF4-FFF2-40B4-BE49-F238E27FC236}">
                  <a16:creationId xmlns:a16="http://schemas.microsoft.com/office/drawing/2014/main" id="{F44B7169-D217-4092-88A5-8795C10CC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636" y="2805906"/>
              <a:ext cx="47625" cy="50800"/>
            </a:xfrm>
            <a:custGeom>
              <a:avLst/>
              <a:gdLst>
                <a:gd name="T0" fmla="*/ 40 w 97"/>
                <a:gd name="T1" fmla="*/ 105 h 105"/>
                <a:gd name="T2" fmla="*/ 0 w 97"/>
                <a:gd name="T3" fmla="*/ 0 h 105"/>
                <a:gd name="T4" fmla="*/ 15 w 97"/>
                <a:gd name="T5" fmla="*/ 0 h 105"/>
                <a:gd name="T6" fmla="*/ 48 w 97"/>
                <a:gd name="T7" fmla="*/ 90 h 105"/>
                <a:gd name="T8" fmla="*/ 82 w 97"/>
                <a:gd name="T9" fmla="*/ 0 h 105"/>
                <a:gd name="T10" fmla="*/ 97 w 97"/>
                <a:gd name="T11" fmla="*/ 0 h 105"/>
                <a:gd name="T12" fmla="*/ 57 w 97"/>
                <a:gd name="T13" fmla="*/ 105 h 105"/>
                <a:gd name="T14" fmla="*/ 40 w 97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8" y="9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57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154">
              <a:extLst>
                <a:ext uri="{FF2B5EF4-FFF2-40B4-BE49-F238E27FC236}">
                  <a16:creationId xmlns:a16="http://schemas.microsoft.com/office/drawing/2014/main" id="{F9FFA1B6-67BC-4EB8-AC07-DC3DE473D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4199" y="2805906"/>
              <a:ext cx="26988" cy="50800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1 h 105"/>
                <a:gd name="T4" fmla="*/ 14 w 55"/>
                <a:gd name="T5" fmla="*/ 11 h 105"/>
                <a:gd name="T6" fmla="*/ 14 w 55"/>
                <a:gd name="T7" fmla="*/ 48 h 105"/>
                <a:gd name="T8" fmla="*/ 51 w 55"/>
                <a:gd name="T9" fmla="*/ 48 h 105"/>
                <a:gd name="T10" fmla="*/ 51 w 55"/>
                <a:gd name="T11" fmla="*/ 59 h 105"/>
                <a:gd name="T12" fmla="*/ 14 w 55"/>
                <a:gd name="T13" fmla="*/ 59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155">
              <a:extLst>
                <a:ext uri="{FF2B5EF4-FFF2-40B4-BE49-F238E27FC236}">
                  <a16:creationId xmlns:a16="http://schemas.microsoft.com/office/drawing/2014/main" id="{186E71F2-B369-47F3-8748-0CDD58FAE6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0711" y="2805906"/>
              <a:ext cx="36513" cy="50800"/>
            </a:xfrm>
            <a:custGeom>
              <a:avLst/>
              <a:gdLst>
                <a:gd name="T0" fmla="*/ 14 w 73"/>
                <a:gd name="T1" fmla="*/ 62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2 w 73"/>
                <a:gd name="T11" fmla="*/ 9 h 105"/>
                <a:gd name="T12" fmla="*/ 70 w 73"/>
                <a:gd name="T13" fmla="*/ 30 h 105"/>
                <a:gd name="T14" fmla="*/ 64 w 73"/>
                <a:gd name="T15" fmla="*/ 52 h 105"/>
                <a:gd name="T16" fmla="*/ 44 w 73"/>
                <a:gd name="T17" fmla="*/ 62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2 h 105"/>
                <a:gd name="T24" fmla="*/ 14 w 73"/>
                <a:gd name="T25" fmla="*/ 62 h 105"/>
                <a:gd name="T26" fmla="*/ 14 w 73"/>
                <a:gd name="T27" fmla="*/ 10 h 105"/>
                <a:gd name="T28" fmla="*/ 14 w 73"/>
                <a:gd name="T29" fmla="*/ 50 h 105"/>
                <a:gd name="T30" fmla="*/ 34 w 73"/>
                <a:gd name="T31" fmla="*/ 50 h 105"/>
                <a:gd name="T32" fmla="*/ 50 w 73"/>
                <a:gd name="T33" fmla="*/ 45 h 105"/>
                <a:gd name="T34" fmla="*/ 55 w 73"/>
                <a:gd name="T35" fmla="*/ 30 h 105"/>
                <a:gd name="T36" fmla="*/ 33 w 73"/>
                <a:gd name="T37" fmla="*/ 10 h 105"/>
                <a:gd name="T38" fmla="*/ 14 w 73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2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2" y="9"/>
                  </a:cubicBezTo>
                  <a:cubicBezTo>
                    <a:pt x="68" y="15"/>
                    <a:pt x="70" y="22"/>
                    <a:pt x="70" y="30"/>
                  </a:cubicBezTo>
                  <a:cubicBezTo>
                    <a:pt x="70" y="39"/>
                    <a:pt x="68" y="45"/>
                    <a:pt x="64" y="52"/>
                  </a:cubicBezTo>
                  <a:cubicBezTo>
                    <a:pt x="59" y="57"/>
                    <a:pt x="53" y="60"/>
                    <a:pt x="44" y="62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2"/>
                  </a:lnTo>
                  <a:lnTo>
                    <a:pt x="14" y="62"/>
                  </a:lnTo>
                  <a:close/>
                  <a:moveTo>
                    <a:pt x="14" y="10"/>
                  </a:moveTo>
                  <a:lnTo>
                    <a:pt x="14" y="50"/>
                  </a:lnTo>
                  <a:lnTo>
                    <a:pt x="34" y="50"/>
                  </a:lnTo>
                  <a:cubicBezTo>
                    <a:pt x="42" y="50"/>
                    <a:pt x="48" y="49"/>
                    <a:pt x="50" y="45"/>
                  </a:cubicBezTo>
                  <a:cubicBezTo>
                    <a:pt x="54" y="42"/>
                    <a:pt x="55" y="37"/>
                    <a:pt x="55" y="30"/>
                  </a:cubicBezTo>
                  <a:cubicBezTo>
                    <a:pt x="55" y="17"/>
                    <a:pt x="48" y="10"/>
                    <a:pt x="33" y="10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156">
              <a:extLst>
                <a:ext uri="{FF2B5EF4-FFF2-40B4-BE49-F238E27FC236}">
                  <a16:creationId xmlns:a16="http://schemas.microsoft.com/office/drawing/2014/main" id="{00291DDF-31EA-416B-AA3D-1AAE08967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749" y="2805906"/>
              <a:ext cx="34925" cy="52388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4 w 71"/>
                <a:gd name="T5" fmla="*/ 41 h 105"/>
                <a:gd name="T6" fmla="*/ 35 w 71"/>
                <a:gd name="T7" fmla="*/ 45 h 105"/>
                <a:gd name="T8" fmla="*/ 48 w 71"/>
                <a:gd name="T9" fmla="*/ 47 h 105"/>
                <a:gd name="T10" fmla="*/ 59 w 71"/>
                <a:gd name="T11" fmla="*/ 52 h 105"/>
                <a:gd name="T12" fmla="*/ 68 w 71"/>
                <a:gd name="T13" fmla="*/ 61 h 105"/>
                <a:gd name="T14" fmla="*/ 71 w 71"/>
                <a:gd name="T15" fmla="*/ 75 h 105"/>
                <a:gd name="T16" fmla="*/ 63 w 71"/>
                <a:gd name="T17" fmla="*/ 96 h 105"/>
                <a:gd name="T18" fmla="*/ 38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3 w 71"/>
                <a:gd name="T27" fmla="*/ 88 h 105"/>
                <a:gd name="T28" fmla="*/ 38 w 71"/>
                <a:gd name="T29" fmla="*/ 93 h 105"/>
                <a:gd name="T30" fmla="*/ 54 w 71"/>
                <a:gd name="T31" fmla="*/ 88 h 105"/>
                <a:gd name="T32" fmla="*/ 60 w 71"/>
                <a:gd name="T33" fmla="*/ 76 h 105"/>
                <a:gd name="T34" fmla="*/ 56 w 71"/>
                <a:gd name="T35" fmla="*/ 66 h 105"/>
                <a:gd name="T36" fmla="*/ 48 w 71"/>
                <a:gd name="T37" fmla="*/ 61 h 105"/>
                <a:gd name="T38" fmla="*/ 36 w 71"/>
                <a:gd name="T39" fmla="*/ 58 h 105"/>
                <a:gd name="T40" fmla="*/ 24 w 71"/>
                <a:gd name="T41" fmla="*/ 56 h 105"/>
                <a:gd name="T42" fmla="*/ 13 w 71"/>
                <a:gd name="T43" fmla="*/ 51 h 105"/>
                <a:gd name="T44" fmla="*/ 4 w 71"/>
                <a:gd name="T45" fmla="*/ 42 h 105"/>
                <a:gd name="T46" fmla="*/ 0 w 71"/>
                <a:gd name="T47" fmla="*/ 28 h 105"/>
                <a:gd name="T48" fmla="*/ 10 w 71"/>
                <a:gd name="T49" fmla="*/ 7 h 105"/>
                <a:gd name="T50" fmla="*/ 35 w 71"/>
                <a:gd name="T51" fmla="*/ 0 h 105"/>
                <a:gd name="T52" fmla="*/ 59 w 71"/>
                <a:gd name="T53" fmla="*/ 7 h 105"/>
                <a:gd name="T54" fmla="*/ 69 w 71"/>
                <a:gd name="T55" fmla="*/ 27 h 105"/>
                <a:gd name="T56" fmla="*/ 54 w 71"/>
                <a:gd name="T57" fmla="*/ 27 h 105"/>
                <a:gd name="T58" fmla="*/ 48 w 71"/>
                <a:gd name="T59" fmla="*/ 17 h 105"/>
                <a:gd name="T60" fmla="*/ 34 w 71"/>
                <a:gd name="T61" fmla="*/ 12 h 105"/>
                <a:gd name="T62" fmla="*/ 19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3" y="33"/>
                    <a:pt x="15" y="36"/>
                  </a:cubicBezTo>
                  <a:cubicBezTo>
                    <a:pt x="18" y="38"/>
                    <a:pt x="20" y="41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8" y="47"/>
                  </a:cubicBezTo>
                  <a:cubicBezTo>
                    <a:pt x="51" y="48"/>
                    <a:pt x="55" y="50"/>
                    <a:pt x="59" y="52"/>
                  </a:cubicBezTo>
                  <a:cubicBezTo>
                    <a:pt x="63" y="53"/>
                    <a:pt x="65" y="57"/>
                    <a:pt x="68" y="61"/>
                  </a:cubicBezTo>
                  <a:cubicBezTo>
                    <a:pt x="70" y="65"/>
                    <a:pt x="71" y="68"/>
                    <a:pt x="71" y="75"/>
                  </a:cubicBezTo>
                  <a:cubicBezTo>
                    <a:pt x="71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4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3" y="16"/>
                    <a:pt x="11" y="20"/>
                    <a:pt x="11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Rectangle 157">
              <a:extLst>
                <a:ext uri="{FF2B5EF4-FFF2-40B4-BE49-F238E27FC236}">
                  <a16:creationId xmlns:a16="http://schemas.microsoft.com/office/drawing/2014/main" id="{C03319C5-27FD-42F9-974A-C6F26603D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1199" y="2805906"/>
              <a:ext cx="7938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158">
              <a:extLst>
                <a:ext uri="{FF2B5EF4-FFF2-40B4-BE49-F238E27FC236}">
                  <a16:creationId xmlns:a16="http://schemas.microsoft.com/office/drawing/2014/main" id="{96818733-B255-4EBA-825E-8A61F7D9B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661" y="2805906"/>
              <a:ext cx="33338" cy="50800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1 w 69"/>
                <a:gd name="T9" fmla="*/ 11 h 105"/>
                <a:gd name="T10" fmla="*/ 41 w 69"/>
                <a:gd name="T11" fmla="*/ 105 h 105"/>
                <a:gd name="T12" fmla="*/ 27 w 69"/>
                <a:gd name="T13" fmla="*/ 105 h 105"/>
                <a:gd name="T14" fmla="*/ 27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1" y="11"/>
                  </a:lnTo>
                  <a:lnTo>
                    <a:pt x="41" y="105"/>
                  </a:lnTo>
                  <a:lnTo>
                    <a:pt x="27" y="105"/>
                  </a:lnTo>
                  <a:lnTo>
                    <a:pt x="27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159">
              <a:extLst>
                <a:ext uri="{FF2B5EF4-FFF2-40B4-BE49-F238E27FC236}">
                  <a16:creationId xmlns:a16="http://schemas.microsoft.com/office/drawing/2014/main" id="{2DF0006F-4FE3-4D28-979C-A8BE89860C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1524" y="2788444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6 h 140"/>
                <a:gd name="T4" fmla="*/ 13 w 55"/>
                <a:gd name="T5" fmla="*/ 46 h 140"/>
                <a:gd name="T6" fmla="*/ 13 w 55"/>
                <a:gd name="T7" fmla="*/ 83 h 140"/>
                <a:gd name="T8" fmla="*/ 51 w 55"/>
                <a:gd name="T9" fmla="*/ 83 h 140"/>
                <a:gd name="T10" fmla="*/ 51 w 55"/>
                <a:gd name="T11" fmla="*/ 94 h 140"/>
                <a:gd name="T12" fmla="*/ 13 w 55"/>
                <a:gd name="T13" fmla="*/ 94 h 140"/>
                <a:gd name="T14" fmla="*/ 13 w 55"/>
                <a:gd name="T15" fmla="*/ 129 h 140"/>
                <a:gd name="T16" fmla="*/ 55 w 55"/>
                <a:gd name="T17" fmla="*/ 129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8 w 55"/>
                <a:gd name="T27" fmla="*/ 19 h 140"/>
                <a:gd name="T28" fmla="*/ 41 w 55"/>
                <a:gd name="T29" fmla="*/ 0 h 140"/>
                <a:gd name="T30" fmla="*/ 41 w 55"/>
                <a:gd name="T31" fmla="*/ 13 h 140"/>
                <a:gd name="T32" fmla="*/ 8 w 55"/>
                <a:gd name="T33" fmla="*/ 30 h 140"/>
                <a:gd name="T34" fmla="*/ 8 w 55"/>
                <a:gd name="T3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6"/>
                  </a:lnTo>
                  <a:lnTo>
                    <a:pt x="13" y="46"/>
                  </a:lnTo>
                  <a:lnTo>
                    <a:pt x="13" y="83"/>
                  </a:lnTo>
                  <a:lnTo>
                    <a:pt x="51" y="83"/>
                  </a:lnTo>
                  <a:lnTo>
                    <a:pt x="51" y="94"/>
                  </a:lnTo>
                  <a:lnTo>
                    <a:pt x="13" y="94"/>
                  </a:lnTo>
                  <a:lnTo>
                    <a:pt x="13" y="129"/>
                  </a:lnTo>
                  <a:lnTo>
                    <a:pt x="55" y="129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8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8" y="30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160">
              <a:extLst>
                <a:ext uri="{FF2B5EF4-FFF2-40B4-BE49-F238E27FC236}">
                  <a16:creationId xmlns:a16="http://schemas.microsoft.com/office/drawing/2014/main" id="{4E5323C9-FDA9-467C-85AB-7B40F8D761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849" y="2805906"/>
              <a:ext cx="42863" cy="50800"/>
            </a:xfrm>
            <a:custGeom>
              <a:avLst/>
              <a:gdLst>
                <a:gd name="T0" fmla="*/ 33 w 88"/>
                <a:gd name="T1" fmla="*/ 0 h 105"/>
                <a:gd name="T2" fmla="*/ 73 w 88"/>
                <a:gd name="T3" fmla="*/ 14 h 105"/>
                <a:gd name="T4" fmla="*/ 88 w 88"/>
                <a:gd name="T5" fmla="*/ 53 h 105"/>
                <a:gd name="T6" fmla="*/ 73 w 88"/>
                <a:gd name="T7" fmla="*/ 91 h 105"/>
                <a:gd name="T8" fmla="*/ 33 w 88"/>
                <a:gd name="T9" fmla="*/ 105 h 105"/>
                <a:gd name="T10" fmla="*/ 0 w 88"/>
                <a:gd name="T11" fmla="*/ 105 h 105"/>
                <a:gd name="T12" fmla="*/ 0 w 88"/>
                <a:gd name="T13" fmla="*/ 0 h 105"/>
                <a:gd name="T14" fmla="*/ 33 w 88"/>
                <a:gd name="T15" fmla="*/ 0 h 105"/>
                <a:gd name="T16" fmla="*/ 13 w 88"/>
                <a:gd name="T17" fmla="*/ 95 h 105"/>
                <a:gd name="T18" fmla="*/ 31 w 88"/>
                <a:gd name="T19" fmla="*/ 95 h 105"/>
                <a:gd name="T20" fmla="*/ 61 w 88"/>
                <a:gd name="T21" fmla="*/ 84 h 105"/>
                <a:gd name="T22" fmla="*/ 71 w 88"/>
                <a:gd name="T23" fmla="*/ 54 h 105"/>
                <a:gd name="T24" fmla="*/ 61 w 88"/>
                <a:gd name="T25" fmla="*/ 24 h 105"/>
                <a:gd name="T26" fmla="*/ 31 w 88"/>
                <a:gd name="T27" fmla="*/ 13 h 105"/>
                <a:gd name="T28" fmla="*/ 13 w 88"/>
                <a:gd name="T29" fmla="*/ 13 h 105"/>
                <a:gd name="T30" fmla="*/ 13 w 88"/>
                <a:gd name="T31" fmla="*/ 9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05">
                  <a:moveTo>
                    <a:pt x="33" y="0"/>
                  </a:moveTo>
                  <a:cubicBezTo>
                    <a:pt x="50" y="0"/>
                    <a:pt x="63" y="5"/>
                    <a:pt x="73" y="14"/>
                  </a:cubicBezTo>
                  <a:cubicBezTo>
                    <a:pt x="83" y="24"/>
                    <a:pt x="88" y="36"/>
                    <a:pt x="88" y="53"/>
                  </a:cubicBezTo>
                  <a:cubicBezTo>
                    <a:pt x="88" y="69"/>
                    <a:pt x="83" y="81"/>
                    <a:pt x="73" y="91"/>
                  </a:cubicBezTo>
                  <a:cubicBezTo>
                    <a:pt x="63" y="100"/>
                    <a:pt x="49" y="105"/>
                    <a:pt x="33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lose/>
                  <a:moveTo>
                    <a:pt x="13" y="95"/>
                  </a:moveTo>
                  <a:lnTo>
                    <a:pt x="31" y="95"/>
                  </a:lnTo>
                  <a:cubicBezTo>
                    <a:pt x="45" y="95"/>
                    <a:pt x="55" y="91"/>
                    <a:pt x="61" y="84"/>
                  </a:cubicBezTo>
                  <a:cubicBezTo>
                    <a:pt x="69" y="76"/>
                    <a:pt x="71" y="66"/>
                    <a:pt x="71" y="54"/>
                  </a:cubicBezTo>
                  <a:cubicBezTo>
                    <a:pt x="71" y="41"/>
                    <a:pt x="68" y="30"/>
                    <a:pt x="61" y="24"/>
                  </a:cubicBezTo>
                  <a:cubicBezTo>
                    <a:pt x="54" y="16"/>
                    <a:pt x="44" y="13"/>
                    <a:pt x="31" y="13"/>
                  </a:cubicBezTo>
                  <a:lnTo>
                    <a:pt x="13" y="13"/>
                  </a:lnTo>
                  <a:lnTo>
                    <a:pt x="13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161">
              <a:extLst>
                <a:ext uri="{FF2B5EF4-FFF2-40B4-BE49-F238E27FC236}">
                  <a16:creationId xmlns:a16="http://schemas.microsoft.com/office/drawing/2014/main" id="{2CDE7E31-B2BC-4FC8-B900-7E6EAC6F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886" y="2797969"/>
              <a:ext cx="7938" cy="15875"/>
            </a:xfrm>
            <a:custGeom>
              <a:avLst/>
              <a:gdLst>
                <a:gd name="T0" fmla="*/ 0 w 15"/>
                <a:gd name="T1" fmla="*/ 0 h 32"/>
                <a:gd name="T2" fmla="*/ 14 w 15"/>
                <a:gd name="T3" fmla="*/ 0 h 32"/>
                <a:gd name="T4" fmla="*/ 15 w 15"/>
                <a:gd name="T5" fmla="*/ 14 h 32"/>
                <a:gd name="T6" fmla="*/ 0 w 15"/>
                <a:gd name="T7" fmla="*/ 32 h 32"/>
                <a:gd name="T8" fmla="*/ 0 w 15"/>
                <a:gd name="T9" fmla="*/ 25 h 32"/>
                <a:gd name="T10" fmla="*/ 8 w 15"/>
                <a:gd name="T11" fmla="*/ 18 h 32"/>
                <a:gd name="T12" fmla="*/ 8 w 15"/>
                <a:gd name="T13" fmla="*/ 14 h 32"/>
                <a:gd name="T14" fmla="*/ 0 w 15"/>
                <a:gd name="T15" fmla="*/ 14 h 32"/>
                <a:gd name="T16" fmla="*/ 0 w 1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4"/>
                  </a:cubicBezTo>
                  <a:cubicBezTo>
                    <a:pt x="15" y="25"/>
                    <a:pt x="10" y="32"/>
                    <a:pt x="0" y="32"/>
                  </a:cubicBezTo>
                  <a:lnTo>
                    <a:pt x="0" y="25"/>
                  </a:lnTo>
                  <a:cubicBezTo>
                    <a:pt x="5" y="25"/>
                    <a:pt x="8" y="23"/>
                    <a:pt x="8" y="18"/>
                  </a:cubicBezTo>
                  <a:lnTo>
                    <a:pt x="8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162">
              <a:extLst>
                <a:ext uri="{FF2B5EF4-FFF2-40B4-BE49-F238E27FC236}">
                  <a16:creationId xmlns:a16="http://schemas.microsoft.com/office/drawing/2014/main" id="{65D549DB-B5DD-48DA-8944-B7C5328BC3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2174" y="2805906"/>
              <a:ext cx="42863" cy="50800"/>
            </a:xfrm>
            <a:custGeom>
              <a:avLst/>
              <a:gdLst>
                <a:gd name="T0" fmla="*/ 77 w 90"/>
                <a:gd name="T1" fmla="*/ 105 h 105"/>
                <a:gd name="T2" fmla="*/ 68 w 90"/>
                <a:gd name="T3" fmla="*/ 83 h 105"/>
                <a:gd name="T4" fmla="*/ 22 w 90"/>
                <a:gd name="T5" fmla="*/ 83 h 105"/>
                <a:gd name="T6" fmla="*/ 13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6 w 90"/>
                <a:gd name="T19" fmla="*/ 71 h 105"/>
                <a:gd name="T20" fmla="*/ 65 w 90"/>
                <a:gd name="T21" fmla="*/ 71 h 105"/>
                <a:gd name="T22" fmla="*/ 46 w 90"/>
                <a:gd name="T23" fmla="*/ 18 h 105"/>
                <a:gd name="T24" fmla="*/ 26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8" y="83"/>
                  </a:lnTo>
                  <a:lnTo>
                    <a:pt x="22" y="83"/>
                  </a:lnTo>
                  <a:lnTo>
                    <a:pt x="13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6" y="71"/>
                  </a:moveTo>
                  <a:lnTo>
                    <a:pt x="65" y="71"/>
                  </a:lnTo>
                  <a:lnTo>
                    <a:pt x="46" y="18"/>
                  </a:lnTo>
                  <a:lnTo>
                    <a:pt x="26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163">
              <a:extLst>
                <a:ext uri="{FF2B5EF4-FFF2-40B4-BE49-F238E27FC236}">
                  <a16:creationId xmlns:a16="http://schemas.microsoft.com/office/drawing/2014/main" id="{158346E6-2543-41A9-B377-9FA7D57A7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6149" y="2805906"/>
              <a:ext cx="39688" cy="50800"/>
            </a:xfrm>
            <a:custGeom>
              <a:avLst/>
              <a:gdLst>
                <a:gd name="T0" fmla="*/ 68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8 w 82"/>
                <a:gd name="T7" fmla="*/ 105 h 105"/>
                <a:gd name="T8" fmla="*/ 13 w 82"/>
                <a:gd name="T9" fmla="*/ 21 h 105"/>
                <a:gd name="T10" fmla="*/ 13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3 w 82"/>
                <a:gd name="T17" fmla="*/ 0 h 105"/>
                <a:gd name="T18" fmla="*/ 68 w 82"/>
                <a:gd name="T19" fmla="*/ 84 h 105"/>
                <a:gd name="T20" fmla="*/ 68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8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8" y="105"/>
                  </a:lnTo>
                  <a:lnTo>
                    <a:pt x="13" y="21"/>
                  </a:ln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3" y="0"/>
                  </a:lnTo>
                  <a:lnTo>
                    <a:pt x="68" y="8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164">
              <a:extLst>
                <a:ext uri="{FF2B5EF4-FFF2-40B4-BE49-F238E27FC236}">
                  <a16:creationId xmlns:a16="http://schemas.microsoft.com/office/drawing/2014/main" id="{BB2D7245-DFD4-49BF-BE2B-2FCAED73F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5361" y="2804319"/>
              <a:ext cx="50800" cy="52388"/>
            </a:xfrm>
            <a:custGeom>
              <a:avLst/>
              <a:gdLst>
                <a:gd name="T0" fmla="*/ 53 w 103"/>
                <a:gd name="T1" fmla="*/ 107 h 107"/>
                <a:gd name="T2" fmla="*/ 15 w 103"/>
                <a:gd name="T3" fmla="*/ 92 h 107"/>
                <a:gd name="T4" fmla="*/ 0 w 103"/>
                <a:gd name="T5" fmla="*/ 54 h 107"/>
                <a:gd name="T6" fmla="*/ 15 w 103"/>
                <a:gd name="T7" fmla="*/ 15 h 107"/>
                <a:gd name="T8" fmla="*/ 53 w 103"/>
                <a:gd name="T9" fmla="*/ 0 h 107"/>
                <a:gd name="T10" fmla="*/ 82 w 103"/>
                <a:gd name="T11" fmla="*/ 7 h 107"/>
                <a:gd name="T12" fmla="*/ 100 w 103"/>
                <a:gd name="T13" fmla="*/ 30 h 107"/>
                <a:gd name="T14" fmla="*/ 84 w 103"/>
                <a:gd name="T15" fmla="*/ 30 h 107"/>
                <a:gd name="T16" fmla="*/ 53 w 103"/>
                <a:gd name="T17" fmla="*/ 12 h 107"/>
                <a:gd name="T18" fmla="*/ 24 w 103"/>
                <a:gd name="T19" fmla="*/ 24 h 107"/>
                <a:gd name="T20" fmla="*/ 13 w 103"/>
                <a:gd name="T21" fmla="*/ 54 h 107"/>
                <a:gd name="T22" fmla="*/ 24 w 103"/>
                <a:gd name="T23" fmla="*/ 84 h 107"/>
                <a:gd name="T24" fmla="*/ 52 w 103"/>
                <a:gd name="T25" fmla="*/ 95 h 107"/>
                <a:gd name="T26" fmla="*/ 78 w 103"/>
                <a:gd name="T27" fmla="*/ 86 h 107"/>
                <a:gd name="T28" fmla="*/ 89 w 103"/>
                <a:gd name="T29" fmla="*/ 61 h 107"/>
                <a:gd name="T30" fmla="*/ 45 w 103"/>
                <a:gd name="T31" fmla="*/ 61 h 107"/>
                <a:gd name="T32" fmla="*/ 45 w 103"/>
                <a:gd name="T33" fmla="*/ 50 h 107"/>
                <a:gd name="T34" fmla="*/ 103 w 103"/>
                <a:gd name="T35" fmla="*/ 50 h 107"/>
                <a:gd name="T36" fmla="*/ 103 w 103"/>
                <a:gd name="T37" fmla="*/ 61 h 107"/>
                <a:gd name="T38" fmla="*/ 87 w 103"/>
                <a:gd name="T39" fmla="*/ 95 h 107"/>
                <a:gd name="T40" fmla="*/ 53 w 103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7">
                  <a:moveTo>
                    <a:pt x="53" y="107"/>
                  </a:moveTo>
                  <a:cubicBezTo>
                    <a:pt x="38" y="107"/>
                    <a:pt x="27" y="102"/>
                    <a:pt x="15" y="92"/>
                  </a:cubicBezTo>
                  <a:cubicBezTo>
                    <a:pt x="5" y="82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8" y="0"/>
                    <a:pt x="53" y="0"/>
                  </a:cubicBezTo>
                  <a:cubicBezTo>
                    <a:pt x="64" y="0"/>
                    <a:pt x="73" y="2"/>
                    <a:pt x="82" y="7"/>
                  </a:cubicBezTo>
                  <a:cubicBezTo>
                    <a:pt x="90" y="12"/>
                    <a:pt x="97" y="20"/>
                    <a:pt x="100" y="30"/>
                  </a:cubicBezTo>
                  <a:lnTo>
                    <a:pt x="84" y="30"/>
                  </a:lnTo>
                  <a:cubicBezTo>
                    <a:pt x="78" y="19"/>
                    <a:pt x="68" y="12"/>
                    <a:pt x="53" y="12"/>
                  </a:cubicBezTo>
                  <a:cubicBezTo>
                    <a:pt x="42" y="12"/>
                    <a:pt x="32" y="16"/>
                    <a:pt x="24" y="24"/>
                  </a:cubicBezTo>
                  <a:cubicBezTo>
                    <a:pt x="17" y="31"/>
                    <a:pt x="13" y="41"/>
                    <a:pt x="13" y="54"/>
                  </a:cubicBezTo>
                  <a:cubicBezTo>
                    <a:pt x="13" y="66"/>
                    <a:pt x="17" y="76"/>
                    <a:pt x="24" y="84"/>
                  </a:cubicBezTo>
                  <a:cubicBezTo>
                    <a:pt x="32" y="91"/>
                    <a:pt x="40" y="95"/>
                    <a:pt x="52" y="95"/>
                  </a:cubicBezTo>
                  <a:cubicBezTo>
                    <a:pt x="63" y="95"/>
                    <a:pt x="72" y="92"/>
                    <a:pt x="78" y="86"/>
                  </a:cubicBezTo>
                  <a:cubicBezTo>
                    <a:pt x="84" y="80"/>
                    <a:pt x="88" y="71"/>
                    <a:pt x="89" y="61"/>
                  </a:cubicBezTo>
                  <a:lnTo>
                    <a:pt x="45" y="61"/>
                  </a:lnTo>
                  <a:lnTo>
                    <a:pt x="45" y="50"/>
                  </a:lnTo>
                  <a:lnTo>
                    <a:pt x="103" y="50"/>
                  </a:lnTo>
                  <a:lnTo>
                    <a:pt x="103" y="61"/>
                  </a:lnTo>
                  <a:cubicBezTo>
                    <a:pt x="102" y="75"/>
                    <a:pt x="95" y="86"/>
                    <a:pt x="87" y="95"/>
                  </a:cubicBezTo>
                  <a:cubicBezTo>
                    <a:pt x="80" y="102"/>
                    <a:pt x="68" y="107"/>
                    <a:pt x="53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165">
              <a:extLst>
                <a:ext uri="{FF2B5EF4-FFF2-40B4-BE49-F238E27FC236}">
                  <a16:creationId xmlns:a16="http://schemas.microsoft.com/office/drawing/2014/main" id="{AF2CF94C-4109-46CD-8496-0D3AC2FD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8861" y="2805906"/>
              <a:ext cx="26988" cy="50800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1 h 105"/>
                <a:gd name="T4" fmla="*/ 14 w 55"/>
                <a:gd name="T5" fmla="*/ 11 h 105"/>
                <a:gd name="T6" fmla="*/ 14 w 55"/>
                <a:gd name="T7" fmla="*/ 48 h 105"/>
                <a:gd name="T8" fmla="*/ 51 w 55"/>
                <a:gd name="T9" fmla="*/ 48 h 105"/>
                <a:gd name="T10" fmla="*/ 51 w 55"/>
                <a:gd name="T11" fmla="*/ 59 h 105"/>
                <a:gd name="T12" fmla="*/ 14 w 55"/>
                <a:gd name="T13" fmla="*/ 59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166">
              <a:extLst>
                <a:ext uri="{FF2B5EF4-FFF2-40B4-BE49-F238E27FC236}">
                  <a16:creationId xmlns:a16="http://schemas.microsoft.com/office/drawing/2014/main" id="{82011122-7275-4E9F-B6DE-A15C0A01C3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5374" y="2805906"/>
              <a:ext cx="36513" cy="50800"/>
            </a:xfrm>
            <a:custGeom>
              <a:avLst/>
              <a:gdLst>
                <a:gd name="T0" fmla="*/ 14 w 73"/>
                <a:gd name="T1" fmla="*/ 62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2 w 73"/>
                <a:gd name="T11" fmla="*/ 9 h 105"/>
                <a:gd name="T12" fmla="*/ 70 w 73"/>
                <a:gd name="T13" fmla="*/ 30 h 105"/>
                <a:gd name="T14" fmla="*/ 64 w 73"/>
                <a:gd name="T15" fmla="*/ 52 h 105"/>
                <a:gd name="T16" fmla="*/ 44 w 73"/>
                <a:gd name="T17" fmla="*/ 62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2 h 105"/>
                <a:gd name="T24" fmla="*/ 14 w 73"/>
                <a:gd name="T25" fmla="*/ 62 h 105"/>
                <a:gd name="T26" fmla="*/ 14 w 73"/>
                <a:gd name="T27" fmla="*/ 10 h 105"/>
                <a:gd name="T28" fmla="*/ 14 w 73"/>
                <a:gd name="T29" fmla="*/ 50 h 105"/>
                <a:gd name="T30" fmla="*/ 34 w 73"/>
                <a:gd name="T31" fmla="*/ 50 h 105"/>
                <a:gd name="T32" fmla="*/ 50 w 73"/>
                <a:gd name="T33" fmla="*/ 45 h 105"/>
                <a:gd name="T34" fmla="*/ 55 w 73"/>
                <a:gd name="T35" fmla="*/ 30 h 105"/>
                <a:gd name="T36" fmla="*/ 33 w 73"/>
                <a:gd name="T37" fmla="*/ 10 h 105"/>
                <a:gd name="T38" fmla="*/ 14 w 73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2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2" y="9"/>
                  </a:cubicBezTo>
                  <a:cubicBezTo>
                    <a:pt x="68" y="15"/>
                    <a:pt x="70" y="22"/>
                    <a:pt x="70" y="30"/>
                  </a:cubicBezTo>
                  <a:cubicBezTo>
                    <a:pt x="70" y="39"/>
                    <a:pt x="68" y="45"/>
                    <a:pt x="64" y="52"/>
                  </a:cubicBezTo>
                  <a:cubicBezTo>
                    <a:pt x="59" y="57"/>
                    <a:pt x="53" y="60"/>
                    <a:pt x="44" y="62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2"/>
                  </a:lnTo>
                  <a:lnTo>
                    <a:pt x="14" y="62"/>
                  </a:lnTo>
                  <a:close/>
                  <a:moveTo>
                    <a:pt x="14" y="10"/>
                  </a:moveTo>
                  <a:lnTo>
                    <a:pt x="14" y="50"/>
                  </a:lnTo>
                  <a:lnTo>
                    <a:pt x="34" y="50"/>
                  </a:lnTo>
                  <a:cubicBezTo>
                    <a:pt x="42" y="50"/>
                    <a:pt x="48" y="49"/>
                    <a:pt x="50" y="45"/>
                  </a:cubicBezTo>
                  <a:cubicBezTo>
                    <a:pt x="54" y="42"/>
                    <a:pt x="55" y="37"/>
                    <a:pt x="55" y="30"/>
                  </a:cubicBezTo>
                  <a:cubicBezTo>
                    <a:pt x="55" y="17"/>
                    <a:pt x="48" y="10"/>
                    <a:pt x="33" y="10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167">
              <a:extLst>
                <a:ext uri="{FF2B5EF4-FFF2-40B4-BE49-F238E27FC236}">
                  <a16:creationId xmlns:a16="http://schemas.microsoft.com/office/drawing/2014/main" id="{8B085BE8-E731-417E-A7B0-165AFCD45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1411" y="2805906"/>
              <a:ext cx="34925" cy="52388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4 w 71"/>
                <a:gd name="T5" fmla="*/ 41 h 105"/>
                <a:gd name="T6" fmla="*/ 35 w 71"/>
                <a:gd name="T7" fmla="*/ 45 h 105"/>
                <a:gd name="T8" fmla="*/ 47 w 71"/>
                <a:gd name="T9" fmla="*/ 47 h 105"/>
                <a:gd name="T10" fmla="*/ 59 w 71"/>
                <a:gd name="T11" fmla="*/ 52 h 105"/>
                <a:gd name="T12" fmla="*/ 67 w 71"/>
                <a:gd name="T13" fmla="*/ 61 h 105"/>
                <a:gd name="T14" fmla="*/ 71 w 71"/>
                <a:gd name="T15" fmla="*/ 75 h 105"/>
                <a:gd name="T16" fmla="*/ 62 w 71"/>
                <a:gd name="T17" fmla="*/ 96 h 105"/>
                <a:gd name="T18" fmla="*/ 37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2 w 71"/>
                <a:gd name="T27" fmla="*/ 88 h 105"/>
                <a:gd name="T28" fmla="*/ 37 w 71"/>
                <a:gd name="T29" fmla="*/ 93 h 105"/>
                <a:gd name="T30" fmla="*/ 54 w 71"/>
                <a:gd name="T31" fmla="*/ 88 h 105"/>
                <a:gd name="T32" fmla="*/ 60 w 71"/>
                <a:gd name="T33" fmla="*/ 76 h 105"/>
                <a:gd name="T34" fmla="*/ 56 w 71"/>
                <a:gd name="T35" fmla="*/ 66 h 105"/>
                <a:gd name="T36" fmla="*/ 47 w 71"/>
                <a:gd name="T37" fmla="*/ 61 h 105"/>
                <a:gd name="T38" fmla="*/ 36 w 71"/>
                <a:gd name="T39" fmla="*/ 58 h 105"/>
                <a:gd name="T40" fmla="*/ 24 w 71"/>
                <a:gd name="T41" fmla="*/ 56 h 105"/>
                <a:gd name="T42" fmla="*/ 12 w 71"/>
                <a:gd name="T43" fmla="*/ 51 h 105"/>
                <a:gd name="T44" fmla="*/ 4 w 71"/>
                <a:gd name="T45" fmla="*/ 42 h 105"/>
                <a:gd name="T46" fmla="*/ 0 w 71"/>
                <a:gd name="T47" fmla="*/ 28 h 105"/>
                <a:gd name="T48" fmla="*/ 10 w 71"/>
                <a:gd name="T49" fmla="*/ 7 h 105"/>
                <a:gd name="T50" fmla="*/ 35 w 71"/>
                <a:gd name="T51" fmla="*/ 0 h 105"/>
                <a:gd name="T52" fmla="*/ 59 w 71"/>
                <a:gd name="T53" fmla="*/ 7 h 105"/>
                <a:gd name="T54" fmla="*/ 69 w 71"/>
                <a:gd name="T55" fmla="*/ 27 h 105"/>
                <a:gd name="T56" fmla="*/ 54 w 71"/>
                <a:gd name="T57" fmla="*/ 27 h 105"/>
                <a:gd name="T58" fmla="*/ 47 w 71"/>
                <a:gd name="T59" fmla="*/ 17 h 105"/>
                <a:gd name="T60" fmla="*/ 34 w 71"/>
                <a:gd name="T61" fmla="*/ 12 h 105"/>
                <a:gd name="T62" fmla="*/ 19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2" y="33"/>
                    <a:pt x="15" y="36"/>
                  </a:cubicBezTo>
                  <a:cubicBezTo>
                    <a:pt x="17" y="38"/>
                    <a:pt x="20" y="41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7" y="47"/>
                  </a:cubicBezTo>
                  <a:cubicBezTo>
                    <a:pt x="51" y="48"/>
                    <a:pt x="55" y="50"/>
                    <a:pt x="59" y="52"/>
                  </a:cubicBezTo>
                  <a:cubicBezTo>
                    <a:pt x="62" y="53"/>
                    <a:pt x="65" y="57"/>
                    <a:pt x="67" y="61"/>
                  </a:cubicBezTo>
                  <a:cubicBezTo>
                    <a:pt x="70" y="65"/>
                    <a:pt x="71" y="68"/>
                    <a:pt x="71" y="75"/>
                  </a:cubicBezTo>
                  <a:cubicBezTo>
                    <a:pt x="71" y="83"/>
                    <a:pt x="69" y="90"/>
                    <a:pt x="62" y="96"/>
                  </a:cubicBezTo>
                  <a:cubicBezTo>
                    <a:pt x="56" y="102"/>
                    <a:pt x="47" y="105"/>
                    <a:pt x="37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4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2" y="88"/>
                  </a:cubicBezTo>
                  <a:cubicBezTo>
                    <a:pt x="26" y="91"/>
                    <a:pt x="31" y="93"/>
                    <a:pt x="37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7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7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2" y="57"/>
                    <a:pt x="27" y="56"/>
                    <a:pt x="24" y="56"/>
                  </a:cubicBezTo>
                  <a:cubicBezTo>
                    <a:pt x="20" y="55"/>
                    <a:pt x="16" y="53"/>
                    <a:pt x="12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7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7" y="12"/>
                    <a:pt x="22" y="13"/>
                    <a:pt x="19" y="17"/>
                  </a:cubicBezTo>
                  <a:cubicBezTo>
                    <a:pt x="14" y="16"/>
                    <a:pt x="11" y="20"/>
                    <a:pt x="11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Rectangle 168">
              <a:extLst>
                <a:ext uri="{FF2B5EF4-FFF2-40B4-BE49-F238E27FC236}">
                  <a16:creationId xmlns:a16="http://schemas.microsoft.com/office/drawing/2014/main" id="{1095697B-00B7-4358-9D6B-68E608933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5274" y="2478881"/>
              <a:ext cx="38100" cy="90488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169">
              <a:extLst>
                <a:ext uri="{FF2B5EF4-FFF2-40B4-BE49-F238E27FC236}">
                  <a16:creationId xmlns:a16="http://schemas.microsoft.com/office/drawing/2014/main" id="{C8F1BA2B-D9CF-426D-9E4D-C48F26180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7986" y="2524919"/>
              <a:ext cx="65088" cy="84138"/>
            </a:xfrm>
            <a:custGeom>
              <a:avLst/>
              <a:gdLst>
                <a:gd name="T0" fmla="*/ 0 w 134"/>
                <a:gd name="T1" fmla="*/ 0 h 170"/>
                <a:gd name="T2" fmla="*/ 74 w 134"/>
                <a:gd name="T3" fmla="*/ 0 h 170"/>
                <a:gd name="T4" fmla="*/ 115 w 134"/>
                <a:gd name="T5" fmla="*/ 12 h 170"/>
                <a:gd name="T6" fmla="*/ 130 w 134"/>
                <a:gd name="T7" fmla="*/ 45 h 170"/>
                <a:gd name="T8" fmla="*/ 96 w 134"/>
                <a:gd name="T9" fmla="*/ 83 h 170"/>
                <a:gd name="T10" fmla="*/ 124 w 134"/>
                <a:gd name="T11" fmla="*/ 97 h 170"/>
                <a:gd name="T12" fmla="*/ 134 w 134"/>
                <a:gd name="T13" fmla="*/ 125 h 170"/>
                <a:gd name="T14" fmla="*/ 119 w 134"/>
                <a:gd name="T15" fmla="*/ 157 h 170"/>
                <a:gd name="T16" fmla="*/ 77 w 134"/>
                <a:gd name="T17" fmla="*/ 170 h 170"/>
                <a:gd name="T18" fmla="*/ 0 w 134"/>
                <a:gd name="T19" fmla="*/ 170 h 170"/>
                <a:gd name="T20" fmla="*/ 0 w 134"/>
                <a:gd name="T21" fmla="*/ 0 h 170"/>
                <a:gd name="T22" fmla="*/ 41 w 134"/>
                <a:gd name="T23" fmla="*/ 31 h 170"/>
                <a:gd name="T24" fmla="*/ 41 w 134"/>
                <a:gd name="T25" fmla="*/ 67 h 170"/>
                <a:gd name="T26" fmla="*/ 69 w 134"/>
                <a:gd name="T27" fmla="*/ 67 h 170"/>
                <a:gd name="T28" fmla="*/ 84 w 134"/>
                <a:gd name="T29" fmla="*/ 62 h 170"/>
                <a:gd name="T30" fmla="*/ 89 w 134"/>
                <a:gd name="T31" fmla="*/ 48 h 170"/>
                <a:gd name="T32" fmla="*/ 84 w 134"/>
                <a:gd name="T33" fmla="*/ 35 h 170"/>
                <a:gd name="T34" fmla="*/ 69 w 134"/>
                <a:gd name="T35" fmla="*/ 30 h 170"/>
                <a:gd name="T36" fmla="*/ 41 w 134"/>
                <a:gd name="T37" fmla="*/ 30 h 170"/>
                <a:gd name="T38" fmla="*/ 41 w 134"/>
                <a:gd name="T39" fmla="*/ 31 h 170"/>
                <a:gd name="T40" fmla="*/ 41 w 134"/>
                <a:gd name="T41" fmla="*/ 137 h 170"/>
                <a:gd name="T42" fmla="*/ 72 w 134"/>
                <a:gd name="T43" fmla="*/ 137 h 170"/>
                <a:gd name="T44" fmla="*/ 86 w 134"/>
                <a:gd name="T45" fmla="*/ 132 h 170"/>
                <a:gd name="T46" fmla="*/ 91 w 134"/>
                <a:gd name="T47" fmla="*/ 118 h 170"/>
                <a:gd name="T48" fmla="*/ 86 w 134"/>
                <a:gd name="T49" fmla="*/ 105 h 170"/>
                <a:gd name="T50" fmla="*/ 72 w 134"/>
                <a:gd name="T51" fmla="*/ 100 h 170"/>
                <a:gd name="T52" fmla="*/ 41 w 134"/>
                <a:gd name="T53" fmla="*/ 100 h 170"/>
                <a:gd name="T54" fmla="*/ 41 w 134"/>
                <a:gd name="T55" fmla="*/ 13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70">
                  <a:moveTo>
                    <a:pt x="0" y="0"/>
                  </a:moveTo>
                  <a:lnTo>
                    <a:pt x="74" y="0"/>
                  </a:lnTo>
                  <a:cubicBezTo>
                    <a:pt x="91" y="0"/>
                    <a:pt x="105" y="3"/>
                    <a:pt x="115" y="12"/>
                  </a:cubicBezTo>
                  <a:cubicBezTo>
                    <a:pt x="125" y="21"/>
                    <a:pt x="130" y="31"/>
                    <a:pt x="130" y="45"/>
                  </a:cubicBezTo>
                  <a:cubicBezTo>
                    <a:pt x="130" y="63"/>
                    <a:pt x="119" y="77"/>
                    <a:pt x="96" y="83"/>
                  </a:cubicBezTo>
                  <a:cubicBezTo>
                    <a:pt x="107" y="85"/>
                    <a:pt x="116" y="90"/>
                    <a:pt x="124" y="97"/>
                  </a:cubicBezTo>
                  <a:cubicBezTo>
                    <a:pt x="130" y="105"/>
                    <a:pt x="134" y="115"/>
                    <a:pt x="134" y="125"/>
                  </a:cubicBezTo>
                  <a:cubicBezTo>
                    <a:pt x="134" y="138"/>
                    <a:pt x="129" y="148"/>
                    <a:pt x="119" y="157"/>
                  </a:cubicBezTo>
                  <a:cubicBezTo>
                    <a:pt x="109" y="165"/>
                    <a:pt x="95" y="170"/>
                    <a:pt x="77" y="170"/>
                  </a:cubicBezTo>
                  <a:lnTo>
                    <a:pt x="0" y="170"/>
                  </a:lnTo>
                  <a:lnTo>
                    <a:pt x="0" y="0"/>
                  </a:lnTo>
                  <a:close/>
                  <a:moveTo>
                    <a:pt x="41" y="31"/>
                  </a:moveTo>
                  <a:lnTo>
                    <a:pt x="41" y="67"/>
                  </a:lnTo>
                  <a:lnTo>
                    <a:pt x="69" y="67"/>
                  </a:lnTo>
                  <a:cubicBezTo>
                    <a:pt x="75" y="67"/>
                    <a:pt x="80" y="66"/>
                    <a:pt x="84" y="62"/>
                  </a:cubicBezTo>
                  <a:cubicBezTo>
                    <a:pt x="87" y="60"/>
                    <a:pt x="89" y="55"/>
                    <a:pt x="89" y="48"/>
                  </a:cubicBezTo>
                  <a:cubicBezTo>
                    <a:pt x="89" y="42"/>
                    <a:pt x="87" y="37"/>
                    <a:pt x="84" y="35"/>
                  </a:cubicBezTo>
                  <a:cubicBezTo>
                    <a:pt x="80" y="31"/>
                    <a:pt x="75" y="30"/>
                    <a:pt x="69" y="30"/>
                  </a:cubicBezTo>
                  <a:lnTo>
                    <a:pt x="41" y="30"/>
                  </a:lnTo>
                  <a:lnTo>
                    <a:pt x="41" y="31"/>
                  </a:lnTo>
                  <a:close/>
                  <a:moveTo>
                    <a:pt x="41" y="137"/>
                  </a:moveTo>
                  <a:lnTo>
                    <a:pt x="72" y="137"/>
                  </a:lnTo>
                  <a:cubicBezTo>
                    <a:pt x="79" y="137"/>
                    <a:pt x="82" y="136"/>
                    <a:pt x="86" y="132"/>
                  </a:cubicBezTo>
                  <a:cubicBezTo>
                    <a:pt x="90" y="128"/>
                    <a:pt x="91" y="125"/>
                    <a:pt x="91" y="118"/>
                  </a:cubicBezTo>
                  <a:cubicBezTo>
                    <a:pt x="91" y="112"/>
                    <a:pt x="90" y="107"/>
                    <a:pt x="86" y="105"/>
                  </a:cubicBezTo>
                  <a:cubicBezTo>
                    <a:pt x="82" y="101"/>
                    <a:pt x="77" y="100"/>
                    <a:pt x="72" y="100"/>
                  </a:cubicBezTo>
                  <a:lnTo>
                    <a:pt x="41" y="100"/>
                  </a:lnTo>
                  <a:lnTo>
                    <a:pt x="41" y="13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Rectangle 170">
              <a:extLst>
                <a:ext uri="{FF2B5EF4-FFF2-40B4-BE49-F238E27FC236}">
                  <a16:creationId xmlns:a16="http://schemas.microsoft.com/office/drawing/2014/main" id="{5339B70F-BC1E-4A7A-B019-6C428DC96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7361" y="2524919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171">
              <a:extLst>
                <a:ext uri="{FF2B5EF4-FFF2-40B4-BE49-F238E27FC236}">
                  <a16:creationId xmlns:a16="http://schemas.microsoft.com/office/drawing/2014/main" id="{159BF30E-E8BB-4C04-AE83-D522A16C83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5461" y="2524919"/>
              <a:ext cx="65088" cy="84138"/>
            </a:xfrm>
            <a:custGeom>
              <a:avLst/>
              <a:gdLst>
                <a:gd name="T0" fmla="*/ 0 w 134"/>
                <a:gd name="T1" fmla="*/ 0 h 170"/>
                <a:gd name="T2" fmla="*/ 74 w 134"/>
                <a:gd name="T3" fmla="*/ 0 h 170"/>
                <a:gd name="T4" fmla="*/ 115 w 134"/>
                <a:gd name="T5" fmla="*/ 12 h 170"/>
                <a:gd name="T6" fmla="*/ 130 w 134"/>
                <a:gd name="T7" fmla="*/ 45 h 170"/>
                <a:gd name="T8" fmla="*/ 96 w 134"/>
                <a:gd name="T9" fmla="*/ 83 h 170"/>
                <a:gd name="T10" fmla="*/ 124 w 134"/>
                <a:gd name="T11" fmla="*/ 97 h 170"/>
                <a:gd name="T12" fmla="*/ 134 w 134"/>
                <a:gd name="T13" fmla="*/ 125 h 170"/>
                <a:gd name="T14" fmla="*/ 119 w 134"/>
                <a:gd name="T15" fmla="*/ 157 h 170"/>
                <a:gd name="T16" fmla="*/ 77 w 134"/>
                <a:gd name="T17" fmla="*/ 170 h 170"/>
                <a:gd name="T18" fmla="*/ 0 w 134"/>
                <a:gd name="T19" fmla="*/ 170 h 170"/>
                <a:gd name="T20" fmla="*/ 0 w 134"/>
                <a:gd name="T21" fmla="*/ 0 h 170"/>
                <a:gd name="T22" fmla="*/ 41 w 134"/>
                <a:gd name="T23" fmla="*/ 31 h 170"/>
                <a:gd name="T24" fmla="*/ 41 w 134"/>
                <a:gd name="T25" fmla="*/ 67 h 170"/>
                <a:gd name="T26" fmla="*/ 69 w 134"/>
                <a:gd name="T27" fmla="*/ 67 h 170"/>
                <a:gd name="T28" fmla="*/ 84 w 134"/>
                <a:gd name="T29" fmla="*/ 62 h 170"/>
                <a:gd name="T30" fmla="*/ 89 w 134"/>
                <a:gd name="T31" fmla="*/ 48 h 170"/>
                <a:gd name="T32" fmla="*/ 84 w 134"/>
                <a:gd name="T33" fmla="*/ 35 h 170"/>
                <a:gd name="T34" fmla="*/ 69 w 134"/>
                <a:gd name="T35" fmla="*/ 30 h 170"/>
                <a:gd name="T36" fmla="*/ 41 w 134"/>
                <a:gd name="T37" fmla="*/ 30 h 170"/>
                <a:gd name="T38" fmla="*/ 41 w 134"/>
                <a:gd name="T39" fmla="*/ 31 h 170"/>
                <a:gd name="T40" fmla="*/ 41 w 134"/>
                <a:gd name="T41" fmla="*/ 137 h 170"/>
                <a:gd name="T42" fmla="*/ 72 w 134"/>
                <a:gd name="T43" fmla="*/ 137 h 170"/>
                <a:gd name="T44" fmla="*/ 86 w 134"/>
                <a:gd name="T45" fmla="*/ 132 h 170"/>
                <a:gd name="T46" fmla="*/ 91 w 134"/>
                <a:gd name="T47" fmla="*/ 118 h 170"/>
                <a:gd name="T48" fmla="*/ 86 w 134"/>
                <a:gd name="T49" fmla="*/ 105 h 170"/>
                <a:gd name="T50" fmla="*/ 72 w 134"/>
                <a:gd name="T51" fmla="*/ 100 h 170"/>
                <a:gd name="T52" fmla="*/ 41 w 134"/>
                <a:gd name="T53" fmla="*/ 100 h 170"/>
                <a:gd name="T54" fmla="*/ 41 w 134"/>
                <a:gd name="T55" fmla="*/ 13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70">
                  <a:moveTo>
                    <a:pt x="0" y="0"/>
                  </a:moveTo>
                  <a:lnTo>
                    <a:pt x="74" y="0"/>
                  </a:lnTo>
                  <a:cubicBezTo>
                    <a:pt x="91" y="0"/>
                    <a:pt x="105" y="3"/>
                    <a:pt x="115" y="12"/>
                  </a:cubicBezTo>
                  <a:cubicBezTo>
                    <a:pt x="125" y="21"/>
                    <a:pt x="130" y="31"/>
                    <a:pt x="130" y="45"/>
                  </a:cubicBezTo>
                  <a:cubicBezTo>
                    <a:pt x="130" y="63"/>
                    <a:pt x="119" y="77"/>
                    <a:pt x="96" y="83"/>
                  </a:cubicBezTo>
                  <a:cubicBezTo>
                    <a:pt x="107" y="85"/>
                    <a:pt x="116" y="90"/>
                    <a:pt x="124" y="97"/>
                  </a:cubicBezTo>
                  <a:cubicBezTo>
                    <a:pt x="130" y="105"/>
                    <a:pt x="134" y="115"/>
                    <a:pt x="134" y="125"/>
                  </a:cubicBezTo>
                  <a:cubicBezTo>
                    <a:pt x="134" y="138"/>
                    <a:pt x="129" y="148"/>
                    <a:pt x="119" y="157"/>
                  </a:cubicBezTo>
                  <a:cubicBezTo>
                    <a:pt x="109" y="165"/>
                    <a:pt x="95" y="170"/>
                    <a:pt x="77" y="170"/>
                  </a:cubicBezTo>
                  <a:lnTo>
                    <a:pt x="0" y="170"/>
                  </a:lnTo>
                  <a:lnTo>
                    <a:pt x="0" y="0"/>
                  </a:lnTo>
                  <a:close/>
                  <a:moveTo>
                    <a:pt x="41" y="31"/>
                  </a:moveTo>
                  <a:lnTo>
                    <a:pt x="41" y="67"/>
                  </a:lnTo>
                  <a:lnTo>
                    <a:pt x="69" y="67"/>
                  </a:lnTo>
                  <a:cubicBezTo>
                    <a:pt x="75" y="67"/>
                    <a:pt x="80" y="66"/>
                    <a:pt x="84" y="62"/>
                  </a:cubicBezTo>
                  <a:cubicBezTo>
                    <a:pt x="87" y="60"/>
                    <a:pt x="89" y="55"/>
                    <a:pt x="89" y="48"/>
                  </a:cubicBezTo>
                  <a:cubicBezTo>
                    <a:pt x="89" y="42"/>
                    <a:pt x="87" y="37"/>
                    <a:pt x="84" y="35"/>
                  </a:cubicBezTo>
                  <a:cubicBezTo>
                    <a:pt x="80" y="31"/>
                    <a:pt x="75" y="30"/>
                    <a:pt x="69" y="30"/>
                  </a:cubicBezTo>
                  <a:lnTo>
                    <a:pt x="41" y="30"/>
                  </a:lnTo>
                  <a:lnTo>
                    <a:pt x="41" y="31"/>
                  </a:lnTo>
                  <a:close/>
                  <a:moveTo>
                    <a:pt x="41" y="137"/>
                  </a:moveTo>
                  <a:lnTo>
                    <a:pt x="72" y="137"/>
                  </a:lnTo>
                  <a:cubicBezTo>
                    <a:pt x="79" y="137"/>
                    <a:pt x="82" y="136"/>
                    <a:pt x="86" y="132"/>
                  </a:cubicBezTo>
                  <a:cubicBezTo>
                    <a:pt x="90" y="128"/>
                    <a:pt x="91" y="125"/>
                    <a:pt x="91" y="118"/>
                  </a:cubicBezTo>
                  <a:cubicBezTo>
                    <a:pt x="91" y="112"/>
                    <a:pt x="90" y="107"/>
                    <a:pt x="86" y="105"/>
                  </a:cubicBezTo>
                  <a:cubicBezTo>
                    <a:pt x="82" y="101"/>
                    <a:pt x="77" y="100"/>
                    <a:pt x="72" y="100"/>
                  </a:cubicBezTo>
                  <a:lnTo>
                    <a:pt x="41" y="100"/>
                  </a:lnTo>
                  <a:lnTo>
                    <a:pt x="41" y="13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172">
              <a:extLst>
                <a:ext uri="{FF2B5EF4-FFF2-40B4-BE49-F238E27FC236}">
                  <a16:creationId xmlns:a16="http://schemas.microsoft.com/office/drawing/2014/main" id="{1AFE8D00-7F1D-49C4-8E71-A24EAA432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836" y="2524919"/>
              <a:ext cx="44450" cy="84138"/>
            </a:xfrm>
            <a:custGeom>
              <a:avLst/>
              <a:gdLst>
                <a:gd name="T0" fmla="*/ 0 w 93"/>
                <a:gd name="T1" fmla="*/ 0 h 170"/>
                <a:gd name="T2" fmla="*/ 42 w 93"/>
                <a:gd name="T3" fmla="*/ 0 h 170"/>
                <a:gd name="T4" fmla="*/ 42 w 93"/>
                <a:gd name="T5" fmla="*/ 138 h 170"/>
                <a:gd name="T6" fmla="*/ 93 w 93"/>
                <a:gd name="T7" fmla="*/ 138 h 170"/>
                <a:gd name="T8" fmla="*/ 93 w 93"/>
                <a:gd name="T9" fmla="*/ 170 h 170"/>
                <a:gd name="T10" fmla="*/ 0 w 93"/>
                <a:gd name="T11" fmla="*/ 170 h 170"/>
                <a:gd name="T12" fmla="*/ 0 w 93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70">
                  <a:moveTo>
                    <a:pt x="0" y="0"/>
                  </a:moveTo>
                  <a:lnTo>
                    <a:pt x="42" y="0"/>
                  </a:lnTo>
                  <a:lnTo>
                    <a:pt x="42" y="138"/>
                  </a:lnTo>
                  <a:lnTo>
                    <a:pt x="93" y="138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Rectangle 173">
              <a:extLst>
                <a:ext uri="{FF2B5EF4-FFF2-40B4-BE49-F238E27FC236}">
                  <a16:creationId xmlns:a16="http://schemas.microsoft.com/office/drawing/2014/main" id="{E07BE96A-EBFC-4783-813C-4719A4932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1986" y="2524919"/>
              <a:ext cx="19050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174">
              <a:extLst>
                <a:ext uri="{FF2B5EF4-FFF2-40B4-BE49-F238E27FC236}">
                  <a16:creationId xmlns:a16="http://schemas.microsoft.com/office/drawing/2014/main" id="{8EA20949-7438-4B60-ADA9-AA4423BFA4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5324" y="2523331"/>
              <a:ext cx="84138" cy="85725"/>
            </a:xfrm>
            <a:custGeom>
              <a:avLst/>
              <a:gdLst>
                <a:gd name="T0" fmla="*/ 25 w 174"/>
                <a:gd name="T1" fmla="*/ 150 h 175"/>
                <a:gd name="T2" fmla="*/ 0 w 174"/>
                <a:gd name="T3" fmla="*/ 87 h 175"/>
                <a:gd name="T4" fmla="*/ 25 w 174"/>
                <a:gd name="T5" fmla="*/ 25 h 175"/>
                <a:gd name="T6" fmla="*/ 88 w 174"/>
                <a:gd name="T7" fmla="*/ 0 h 175"/>
                <a:gd name="T8" fmla="*/ 149 w 174"/>
                <a:gd name="T9" fmla="*/ 25 h 175"/>
                <a:gd name="T10" fmla="*/ 174 w 174"/>
                <a:gd name="T11" fmla="*/ 87 h 175"/>
                <a:gd name="T12" fmla="*/ 149 w 174"/>
                <a:gd name="T13" fmla="*/ 150 h 175"/>
                <a:gd name="T14" fmla="*/ 88 w 174"/>
                <a:gd name="T15" fmla="*/ 175 h 175"/>
                <a:gd name="T16" fmla="*/ 25 w 174"/>
                <a:gd name="T17" fmla="*/ 150 h 175"/>
                <a:gd name="T18" fmla="*/ 119 w 174"/>
                <a:gd name="T19" fmla="*/ 124 h 175"/>
                <a:gd name="T20" fmla="*/ 132 w 174"/>
                <a:gd name="T21" fmla="*/ 89 h 175"/>
                <a:gd name="T22" fmla="*/ 119 w 174"/>
                <a:gd name="T23" fmla="*/ 54 h 175"/>
                <a:gd name="T24" fmla="*/ 87 w 174"/>
                <a:gd name="T25" fmla="*/ 40 h 175"/>
                <a:gd name="T26" fmla="*/ 54 w 174"/>
                <a:gd name="T27" fmla="*/ 54 h 175"/>
                <a:gd name="T28" fmla="*/ 42 w 174"/>
                <a:gd name="T29" fmla="*/ 89 h 175"/>
                <a:gd name="T30" fmla="*/ 54 w 174"/>
                <a:gd name="T31" fmla="*/ 124 h 175"/>
                <a:gd name="T32" fmla="*/ 87 w 174"/>
                <a:gd name="T33" fmla="*/ 137 h 175"/>
                <a:gd name="T34" fmla="*/ 119 w 174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175">
                  <a:moveTo>
                    <a:pt x="25" y="150"/>
                  </a:moveTo>
                  <a:cubicBezTo>
                    <a:pt x="9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9"/>
                    <a:pt x="63" y="0"/>
                    <a:pt x="88" y="0"/>
                  </a:cubicBezTo>
                  <a:cubicBezTo>
                    <a:pt x="113" y="0"/>
                    <a:pt x="133" y="9"/>
                    <a:pt x="149" y="25"/>
                  </a:cubicBezTo>
                  <a:cubicBezTo>
                    <a:pt x="165" y="41"/>
                    <a:pt x="174" y="62"/>
                    <a:pt x="174" y="87"/>
                  </a:cubicBezTo>
                  <a:cubicBezTo>
                    <a:pt x="174" y="112"/>
                    <a:pt x="165" y="134"/>
                    <a:pt x="149" y="150"/>
                  </a:cubicBezTo>
                  <a:cubicBezTo>
                    <a:pt x="133" y="166"/>
                    <a:pt x="112" y="175"/>
                    <a:pt x="88" y="175"/>
                  </a:cubicBezTo>
                  <a:cubicBezTo>
                    <a:pt x="62" y="175"/>
                    <a:pt x="42" y="166"/>
                    <a:pt x="25" y="150"/>
                  </a:cubicBezTo>
                  <a:close/>
                  <a:moveTo>
                    <a:pt x="119" y="124"/>
                  </a:moveTo>
                  <a:cubicBezTo>
                    <a:pt x="128" y="115"/>
                    <a:pt x="132" y="102"/>
                    <a:pt x="132" y="89"/>
                  </a:cubicBezTo>
                  <a:cubicBezTo>
                    <a:pt x="132" y="74"/>
                    <a:pt x="128" y="62"/>
                    <a:pt x="119" y="54"/>
                  </a:cubicBezTo>
                  <a:cubicBezTo>
                    <a:pt x="110" y="45"/>
                    <a:pt x="100" y="40"/>
                    <a:pt x="87" y="40"/>
                  </a:cubicBezTo>
                  <a:cubicBezTo>
                    <a:pt x="73" y="40"/>
                    <a:pt x="62" y="45"/>
                    <a:pt x="54" y="54"/>
                  </a:cubicBezTo>
                  <a:cubicBezTo>
                    <a:pt x="45" y="62"/>
                    <a:pt x="42" y="75"/>
                    <a:pt x="42" y="89"/>
                  </a:cubicBezTo>
                  <a:cubicBezTo>
                    <a:pt x="42" y="104"/>
                    <a:pt x="45" y="115"/>
                    <a:pt x="54" y="124"/>
                  </a:cubicBezTo>
                  <a:cubicBezTo>
                    <a:pt x="63" y="132"/>
                    <a:pt x="73" y="137"/>
                    <a:pt x="87" y="137"/>
                  </a:cubicBezTo>
                  <a:cubicBezTo>
                    <a:pt x="100" y="136"/>
                    <a:pt x="110" y="132"/>
                    <a:pt x="119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175">
              <a:extLst>
                <a:ext uri="{FF2B5EF4-FFF2-40B4-BE49-F238E27FC236}">
                  <a16:creationId xmlns:a16="http://schemas.microsoft.com/office/drawing/2014/main" id="{2067A21C-81B3-44D8-98D9-25F622B2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7399" y="2524919"/>
              <a:ext cx="65088" cy="84138"/>
            </a:xfrm>
            <a:custGeom>
              <a:avLst/>
              <a:gdLst>
                <a:gd name="T0" fmla="*/ 0 w 134"/>
                <a:gd name="T1" fmla="*/ 31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1 h 170"/>
                <a:gd name="T8" fmla="*/ 87 w 134"/>
                <a:gd name="T9" fmla="*/ 31 h 170"/>
                <a:gd name="T10" fmla="*/ 87 w 134"/>
                <a:gd name="T11" fmla="*/ 170 h 170"/>
                <a:gd name="T12" fmla="*/ 46 w 134"/>
                <a:gd name="T13" fmla="*/ 170 h 170"/>
                <a:gd name="T14" fmla="*/ 46 w 134"/>
                <a:gd name="T15" fmla="*/ 31 h 170"/>
                <a:gd name="T16" fmla="*/ 0 w 134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1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1"/>
                  </a:lnTo>
                  <a:lnTo>
                    <a:pt x="87" y="31"/>
                  </a:lnTo>
                  <a:lnTo>
                    <a:pt x="87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176">
              <a:extLst>
                <a:ext uri="{FF2B5EF4-FFF2-40B4-BE49-F238E27FC236}">
                  <a16:creationId xmlns:a16="http://schemas.microsoft.com/office/drawing/2014/main" id="{7FE8560C-35CB-4E15-9E1D-D19887C65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5186" y="2524919"/>
              <a:ext cx="71438" cy="84138"/>
            </a:xfrm>
            <a:custGeom>
              <a:avLst/>
              <a:gdLst>
                <a:gd name="T0" fmla="*/ 106 w 147"/>
                <a:gd name="T1" fmla="*/ 0 h 170"/>
                <a:gd name="T2" fmla="*/ 147 w 147"/>
                <a:gd name="T3" fmla="*/ 0 h 170"/>
                <a:gd name="T4" fmla="*/ 147 w 147"/>
                <a:gd name="T5" fmla="*/ 170 h 170"/>
                <a:gd name="T6" fmla="*/ 106 w 147"/>
                <a:gd name="T7" fmla="*/ 170 h 170"/>
                <a:gd name="T8" fmla="*/ 106 w 147"/>
                <a:gd name="T9" fmla="*/ 100 h 170"/>
                <a:gd name="T10" fmla="*/ 41 w 147"/>
                <a:gd name="T11" fmla="*/ 100 h 170"/>
                <a:gd name="T12" fmla="*/ 41 w 147"/>
                <a:gd name="T13" fmla="*/ 170 h 170"/>
                <a:gd name="T14" fmla="*/ 0 w 147"/>
                <a:gd name="T15" fmla="*/ 170 h 170"/>
                <a:gd name="T16" fmla="*/ 0 w 147"/>
                <a:gd name="T17" fmla="*/ 0 h 170"/>
                <a:gd name="T18" fmla="*/ 41 w 147"/>
                <a:gd name="T19" fmla="*/ 0 h 170"/>
                <a:gd name="T20" fmla="*/ 41 w 147"/>
                <a:gd name="T21" fmla="*/ 67 h 170"/>
                <a:gd name="T22" fmla="*/ 106 w 147"/>
                <a:gd name="T23" fmla="*/ 67 h 170"/>
                <a:gd name="T24" fmla="*/ 106 w 147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70">
                  <a:moveTo>
                    <a:pt x="106" y="0"/>
                  </a:moveTo>
                  <a:lnTo>
                    <a:pt x="147" y="0"/>
                  </a:lnTo>
                  <a:lnTo>
                    <a:pt x="147" y="170"/>
                  </a:lnTo>
                  <a:lnTo>
                    <a:pt x="106" y="170"/>
                  </a:lnTo>
                  <a:lnTo>
                    <a:pt x="106" y="100"/>
                  </a:lnTo>
                  <a:lnTo>
                    <a:pt x="41" y="100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7"/>
                  </a:lnTo>
                  <a:lnTo>
                    <a:pt x="106" y="6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177">
              <a:extLst>
                <a:ext uri="{FF2B5EF4-FFF2-40B4-BE49-F238E27FC236}">
                  <a16:creationId xmlns:a16="http://schemas.microsoft.com/office/drawing/2014/main" id="{2DA7E710-76A5-4716-A8A3-792BD48C0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5674" y="2493169"/>
              <a:ext cx="49213" cy="114300"/>
            </a:xfrm>
            <a:custGeom>
              <a:avLst/>
              <a:gdLst>
                <a:gd name="T0" fmla="*/ 102 w 102"/>
                <a:gd name="T1" fmla="*/ 65 h 235"/>
                <a:gd name="T2" fmla="*/ 102 w 102"/>
                <a:gd name="T3" fmla="*/ 97 h 235"/>
                <a:gd name="T4" fmla="*/ 41 w 102"/>
                <a:gd name="T5" fmla="*/ 97 h 235"/>
                <a:gd name="T6" fmla="*/ 41 w 102"/>
                <a:gd name="T7" fmla="*/ 133 h 235"/>
                <a:gd name="T8" fmla="*/ 95 w 102"/>
                <a:gd name="T9" fmla="*/ 133 h 235"/>
                <a:gd name="T10" fmla="*/ 95 w 102"/>
                <a:gd name="T11" fmla="*/ 164 h 235"/>
                <a:gd name="T12" fmla="*/ 41 w 102"/>
                <a:gd name="T13" fmla="*/ 164 h 235"/>
                <a:gd name="T14" fmla="*/ 41 w 102"/>
                <a:gd name="T15" fmla="*/ 204 h 235"/>
                <a:gd name="T16" fmla="*/ 102 w 102"/>
                <a:gd name="T17" fmla="*/ 204 h 235"/>
                <a:gd name="T18" fmla="*/ 102 w 102"/>
                <a:gd name="T19" fmla="*/ 235 h 235"/>
                <a:gd name="T20" fmla="*/ 0 w 102"/>
                <a:gd name="T21" fmla="*/ 235 h 235"/>
                <a:gd name="T22" fmla="*/ 0 w 102"/>
                <a:gd name="T23" fmla="*/ 65 h 235"/>
                <a:gd name="T24" fmla="*/ 102 w 102"/>
                <a:gd name="T25" fmla="*/ 65 h 235"/>
                <a:gd name="T26" fmla="*/ 21 w 102"/>
                <a:gd name="T27" fmla="*/ 33 h 235"/>
                <a:gd name="T28" fmla="*/ 21 w 102"/>
                <a:gd name="T29" fmla="*/ 0 h 235"/>
                <a:gd name="T30" fmla="*/ 80 w 102"/>
                <a:gd name="T31" fmla="*/ 28 h 235"/>
                <a:gd name="T32" fmla="*/ 80 w 102"/>
                <a:gd name="T33" fmla="*/ 57 h 235"/>
                <a:gd name="T34" fmla="*/ 21 w 102"/>
                <a:gd name="T35" fmla="*/ 3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235">
                  <a:moveTo>
                    <a:pt x="102" y="65"/>
                  </a:moveTo>
                  <a:lnTo>
                    <a:pt x="102" y="97"/>
                  </a:lnTo>
                  <a:lnTo>
                    <a:pt x="41" y="97"/>
                  </a:lnTo>
                  <a:lnTo>
                    <a:pt x="41" y="133"/>
                  </a:lnTo>
                  <a:lnTo>
                    <a:pt x="95" y="133"/>
                  </a:lnTo>
                  <a:lnTo>
                    <a:pt x="95" y="164"/>
                  </a:lnTo>
                  <a:lnTo>
                    <a:pt x="41" y="164"/>
                  </a:lnTo>
                  <a:lnTo>
                    <a:pt x="41" y="204"/>
                  </a:lnTo>
                  <a:lnTo>
                    <a:pt x="102" y="204"/>
                  </a:lnTo>
                  <a:lnTo>
                    <a:pt x="102" y="235"/>
                  </a:lnTo>
                  <a:lnTo>
                    <a:pt x="0" y="235"/>
                  </a:lnTo>
                  <a:lnTo>
                    <a:pt x="0" y="65"/>
                  </a:lnTo>
                  <a:lnTo>
                    <a:pt x="102" y="65"/>
                  </a:lnTo>
                  <a:close/>
                  <a:moveTo>
                    <a:pt x="21" y="33"/>
                  </a:moveTo>
                  <a:lnTo>
                    <a:pt x="21" y="0"/>
                  </a:lnTo>
                  <a:lnTo>
                    <a:pt x="80" y="28"/>
                  </a:lnTo>
                  <a:lnTo>
                    <a:pt x="80" y="57"/>
                  </a:lnTo>
                  <a:lnTo>
                    <a:pt x="21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178">
              <a:extLst>
                <a:ext uri="{FF2B5EF4-FFF2-40B4-BE49-F238E27FC236}">
                  <a16:creationId xmlns:a16="http://schemas.microsoft.com/office/drawing/2014/main" id="{ACF9457B-2141-410D-892C-7281A70C84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7586" y="2523331"/>
              <a:ext cx="87313" cy="98425"/>
            </a:xfrm>
            <a:custGeom>
              <a:avLst/>
              <a:gdLst>
                <a:gd name="T0" fmla="*/ 87 w 177"/>
                <a:gd name="T1" fmla="*/ 175 h 201"/>
                <a:gd name="T2" fmla="*/ 25 w 177"/>
                <a:gd name="T3" fmla="*/ 150 h 201"/>
                <a:gd name="T4" fmla="*/ 0 w 177"/>
                <a:gd name="T5" fmla="*/ 87 h 201"/>
                <a:gd name="T6" fmla="*/ 25 w 177"/>
                <a:gd name="T7" fmla="*/ 25 h 201"/>
                <a:gd name="T8" fmla="*/ 88 w 177"/>
                <a:gd name="T9" fmla="*/ 0 h 201"/>
                <a:gd name="T10" fmla="*/ 149 w 177"/>
                <a:gd name="T11" fmla="*/ 25 h 201"/>
                <a:gd name="T12" fmla="*/ 174 w 177"/>
                <a:gd name="T13" fmla="*/ 87 h 201"/>
                <a:gd name="T14" fmla="*/ 165 w 177"/>
                <a:gd name="T15" fmla="*/ 126 h 201"/>
                <a:gd name="T16" fmla="*/ 142 w 177"/>
                <a:gd name="T17" fmla="*/ 156 h 201"/>
                <a:gd name="T18" fmla="*/ 177 w 177"/>
                <a:gd name="T19" fmla="*/ 201 h 201"/>
                <a:gd name="T20" fmla="*/ 127 w 177"/>
                <a:gd name="T21" fmla="*/ 201 h 201"/>
                <a:gd name="T22" fmla="*/ 107 w 177"/>
                <a:gd name="T23" fmla="*/ 174 h 201"/>
                <a:gd name="T24" fmla="*/ 87 w 177"/>
                <a:gd name="T25" fmla="*/ 175 h 201"/>
                <a:gd name="T26" fmla="*/ 54 w 177"/>
                <a:gd name="T27" fmla="*/ 52 h 201"/>
                <a:gd name="T28" fmla="*/ 42 w 177"/>
                <a:gd name="T29" fmla="*/ 87 h 201"/>
                <a:gd name="T30" fmla="*/ 54 w 177"/>
                <a:gd name="T31" fmla="*/ 122 h 201"/>
                <a:gd name="T32" fmla="*/ 87 w 177"/>
                <a:gd name="T33" fmla="*/ 136 h 201"/>
                <a:gd name="T34" fmla="*/ 119 w 177"/>
                <a:gd name="T35" fmla="*/ 122 h 201"/>
                <a:gd name="T36" fmla="*/ 132 w 177"/>
                <a:gd name="T37" fmla="*/ 87 h 201"/>
                <a:gd name="T38" fmla="*/ 119 w 177"/>
                <a:gd name="T39" fmla="*/ 52 h 201"/>
                <a:gd name="T40" fmla="*/ 87 w 177"/>
                <a:gd name="T41" fmla="*/ 39 h 201"/>
                <a:gd name="T42" fmla="*/ 54 w 177"/>
                <a:gd name="T43" fmla="*/ 5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7" h="201">
                  <a:moveTo>
                    <a:pt x="87" y="175"/>
                  </a:moveTo>
                  <a:cubicBezTo>
                    <a:pt x="63" y="175"/>
                    <a:pt x="42" y="166"/>
                    <a:pt x="25" y="150"/>
                  </a:cubicBezTo>
                  <a:cubicBezTo>
                    <a:pt x="9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9"/>
                    <a:pt x="63" y="0"/>
                    <a:pt x="88" y="0"/>
                  </a:cubicBezTo>
                  <a:cubicBezTo>
                    <a:pt x="113" y="0"/>
                    <a:pt x="133" y="9"/>
                    <a:pt x="149" y="25"/>
                  </a:cubicBezTo>
                  <a:cubicBezTo>
                    <a:pt x="165" y="41"/>
                    <a:pt x="174" y="62"/>
                    <a:pt x="174" y="87"/>
                  </a:cubicBezTo>
                  <a:cubicBezTo>
                    <a:pt x="174" y="101"/>
                    <a:pt x="172" y="115"/>
                    <a:pt x="165" y="126"/>
                  </a:cubicBezTo>
                  <a:cubicBezTo>
                    <a:pt x="159" y="137"/>
                    <a:pt x="152" y="147"/>
                    <a:pt x="142" y="156"/>
                  </a:cubicBezTo>
                  <a:lnTo>
                    <a:pt x="177" y="201"/>
                  </a:lnTo>
                  <a:lnTo>
                    <a:pt x="127" y="201"/>
                  </a:lnTo>
                  <a:lnTo>
                    <a:pt x="107" y="174"/>
                  </a:lnTo>
                  <a:cubicBezTo>
                    <a:pt x="99" y="174"/>
                    <a:pt x="93" y="175"/>
                    <a:pt x="87" y="175"/>
                  </a:cubicBezTo>
                  <a:close/>
                  <a:moveTo>
                    <a:pt x="54" y="52"/>
                  </a:moveTo>
                  <a:cubicBezTo>
                    <a:pt x="45" y="61"/>
                    <a:pt x="42" y="74"/>
                    <a:pt x="42" y="87"/>
                  </a:cubicBezTo>
                  <a:cubicBezTo>
                    <a:pt x="42" y="102"/>
                    <a:pt x="45" y="114"/>
                    <a:pt x="54" y="122"/>
                  </a:cubicBezTo>
                  <a:cubicBezTo>
                    <a:pt x="63" y="131"/>
                    <a:pt x="73" y="136"/>
                    <a:pt x="87" y="136"/>
                  </a:cubicBezTo>
                  <a:cubicBezTo>
                    <a:pt x="100" y="136"/>
                    <a:pt x="112" y="131"/>
                    <a:pt x="119" y="122"/>
                  </a:cubicBezTo>
                  <a:cubicBezTo>
                    <a:pt x="128" y="114"/>
                    <a:pt x="132" y="101"/>
                    <a:pt x="132" y="87"/>
                  </a:cubicBezTo>
                  <a:cubicBezTo>
                    <a:pt x="132" y="72"/>
                    <a:pt x="128" y="61"/>
                    <a:pt x="119" y="52"/>
                  </a:cubicBezTo>
                  <a:cubicBezTo>
                    <a:pt x="110" y="44"/>
                    <a:pt x="100" y="39"/>
                    <a:pt x="87" y="39"/>
                  </a:cubicBezTo>
                  <a:cubicBezTo>
                    <a:pt x="73" y="39"/>
                    <a:pt x="63" y="44"/>
                    <a:pt x="54" y="5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179">
              <a:extLst>
                <a:ext uri="{FF2B5EF4-FFF2-40B4-BE49-F238E27FC236}">
                  <a16:creationId xmlns:a16="http://schemas.microsoft.com/office/drawing/2014/main" id="{6CC968A5-F671-4A28-9709-F568F2AE5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6011" y="2524919"/>
              <a:ext cx="69850" cy="84138"/>
            </a:xfrm>
            <a:custGeom>
              <a:avLst/>
              <a:gdLst>
                <a:gd name="T0" fmla="*/ 0 w 142"/>
                <a:gd name="T1" fmla="*/ 101 h 171"/>
                <a:gd name="T2" fmla="*/ 0 w 142"/>
                <a:gd name="T3" fmla="*/ 0 h 171"/>
                <a:gd name="T4" fmla="*/ 41 w 142"/>
                <a:gd name="T5" fmla="*/ 0 h 171"/>
                <a:gd name="T6" fmla="*/ 41 w 142"/>
                <a:gd name="T7" fmla="*/ 101 h 171"/>
                <a:gd name="T8" fmla="*/ 48 w 142"/>
                <a:gd name="T9" fmla="*/ 125 h 171"/>
                <a:gd name="T10" fmla="*/ 71 w 142"/>
                <a:gd name="T11" fmla="*/ 133 h 171"/>
                <a:gd name="T12" fmla="*/ 93 w 142"/>
                <a:gd name="T13" fmla="*/ 125 h 171"/>
                <a:gd name="T14" fmla="*/ 101 w 142"/>
                <a:gd name="T15" fmla="*/ 101 h 171"/>
                <a:gd name="T16" fmla="*/ 101 w 142"/>
                <a:gd name="T17" fmla="*/ 0 h 171"/>
                <a:gd name="T18" fmla="*/ 142 w 142"/>
                <a:gd name="T19" fmla="*/ 0 h 171"/>
                <a:gd name="T20" fmla="*/ 142 w 142"/>
                <a:gd name="T21" fmla="*/ 101 h 171"/>
                <a:gd name="T22" fmla="*/ 132 w 142"/>
                <a:gd name="T23" fmla="*/ 140 h 171"/>
                <a:gd name="T24" fmla="*/ 106 w 142"/>
                <a:gd name="T25" fmla="*/ 163 h 171"/>
                <a:gd name="T26" fmla="*/ 71 w 142"/>
                <a:gd name="T27" fmla="*/ 171 h 171"/>
                <a:gd name="T28" fmla="*/ 21 w 142"/>
                <a:gd name="T29" fmla="*/ 152 h 171"/>
                <a:gd name="T30" fmla="*/ 0 w 142"/>
                <a:gd name="T31" fmla="*/ 10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1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1"/>
                  </a:lnTo>
                  <a:cubicBezTo>
                    <a:pt x="41" y="111"/>
                    <a:pt x="43" y="118"/>
                    <a:pt x="48" y="125"/>
                  </a:cubicBezTo>
                  <a:cubicBezTo>
                    <a:pt x="53" y="130"/>
                    <a:pt x="61" y="133"/>
                    <a:pt x="71" y="133"/>
                  </a:cubicBezTo>
                  <a:cubicBezTo>
                    <a:pt x="81" y="133"/>
                    <a:pt x="88" y="131"/>
                    <a:pt x="93" y="125"/>
                  </a:cubicBezTo>
                  <a:cubicBezTo>
                    <a:pt x="98" y="120"/>
                    <a:pt x="101" y="111"/>
                    <a:pt x="101" y="101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1"/>
                  </a:lnTo>
                  <a:cubicBezTo>
                    <a:pt x="142" y="116"/>
                    <a:pt x="138" y="128"/>
                    <a:pt x="132" y="140"/>
                  </a:cubicBezTo>
                  <a:cubicBezTo>
                    <a:pt x="125" y="151"/>
                    <a:pt x="116" y="158"/>
                    <a:pt x="106" y="163"/>
                  </a:cubicBezTo>
                  <a:cubicBezTo>
                    <a:pt x="95" y="168"/>
                    <a:pt x="83" y="171"/>
                    <a:pt x="71" y="171"/>
                  </a:cubicBezTo>
                  <a:cubicBezTo>
                    <a:pt x="51" y="171"/>
                    <a:pt x="35" y="165"/>
                    <a:pt x="21" y="152"/>
                  </a:cubicBezTo>
                  <a:cubicBezTo>
                    <a:pt x="6" y="140"/>
                    <a:pt x="0" y="123"/>
                    <a:pt x="0" y="10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180">
              <a:extLst>
                <a:ext uri="{FF2B5EF4-FFF2-40B4-BE49-F238E27FC236}">
                  <a16:creationId xmlns:a16="http://schemas.microsoft.com/office/drawing/2014/main" id="{6CD15451-8207-48D8-BA86-E46464C12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324" y="2524919"/>
              <a:ext cx="50800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2 h 170"/>
                <a:gd name="T4" fmla="*/ 41 w 103"/>
                <a:gd name="T5" fmla="*/ 32 h 170"/>
                <a:gd name="T6" fmla="*/ 41 w 103"/>
                <a:gd name="T7" fmla="*/ 68 h 170"/>
                <a:gd name="T8" fmla="*/ 95 w 103"/>
                <a:gd name="T9" fmla="*/ 68 h 170"/>
                <a:gd name="T10" fmla="*/ 95 w 103"/>
                <a:gd name="T11" fmla="*/ 99 h 170"/>
                <a:gd name="T12" fmla="*/ 41 w 103"/>
                <a:gd name="T13" fmla="*/ 99 h 170"/>
                <a:gd name="T14" fmla="*/ 41 w 103"/>
                <a:gd name="T15" fmla="*/ 139 h 170"/>
                <a:gd name="T16" fmla="*/ 103 w 103"/>
                <a:gd name="T17" fmla="*/ 139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2"/>
                  </a:lnTo>
                  <a:lnTo>
                    <a:pt x="41" y="32"/>
                  </a:lnTo>
                  <a:lnTo>
                    <a:pt x="41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1" y="99"/>
                  </a:lnTo>
                  <a:lnTo>
                    <a:pt x="41" y="139"/>
                  </a:lnTo>
                  <a:lnTo>
                    <a:pt x="103" y="139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181">
              <a:extLst>
                <a:ext uri="{FF2B5EF4-FFF2-40B4-BE49-F238E27FC236}">
                  <a16:creationId xmlns:a16="http://schemas.microsoft.com/office/drawing/2014/main" id="{3A400569-1EFA-4D79-8B00-8C6885F68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6399" y="2655094"/>
              <a:ext cx="50800" cy="84138"/>
            </a:xfrm>
            <a:custGeom>
              <a:avLst/>
              <a:gdLst>
                <a:gd name="T0" fmla="*/ 102 w 102"/>
                <a:gd name="T1" fmla="*/ 0 h 171"/>
                <a:gd name="T2" fmla="*/ 102 w 102"/>
                <a:gd name="T3" fmla="*/ 31 h 171"/>
                <a:gd name="T4" fmla="*/ 41 w 102"/>
                <a:gd name="T5" fmla="*/ 31 h 171"/>
                <a:gd name="T6" fmla="*/ 41 w 102"/>
                <a:gd name="T7" fmla="*/ 67 h 171"/>
                <a:gd name="T8" fmla="*/ 95 w 102"/>
                <a:gd name="T9" fmla="*/ 67 h 171"/>
                <a:gd name="T10" fmla="*/ 95 w 102"/>
                <a:gd name="T11" fmla="*/ 100 h 171"/>
                <a:gd name="T12" fmla="*/ 41 w 102"/>
                <a:gd name="T13" fmla="*/ 100 h 171"/>
                <a:gd name="T14" fmla="*/ 41 w 102"/>
                <a:gd name="T15" fmla="*/ 140 h 171"/>
                <a:gd name="T16" fmla="*/ 102 w 102"/>
                <a:gd name="T17" fmla="*/ 140 h 171"/>
                <a:gd name="T18" fmla="*/ 102 w 102"/>
                <a:gd name="T19" fmla="*/ 171 h 171"/>
                <a:gd name="T20" fmla="*/ 0 w 102"/>
                <a:gd name="T21" fmla="*/ 171 h 171"/>
                <a:gd name="T22" fmla="*/ 0 w 102"/>
                <a:gd name="T23" fmla="*/ 0 h 171"/>
                <a:gd name="T24" fmla="*/ 102 w 102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1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100"/>
                  </a:lnTo>
                  <a:lnTo>
                    <a:pt x="41" y="100"/>
                  </a:lnTo>
                  <a:lnTo>
                    <a:pt x="41" y="140"/>
                  </a:lnTo>
                  <a:lnTo>
                    <a:pt x="102" y="140"/>
                  </a:lnTo>
                  <a:lnTo>
                    <a:pt x="10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182">
              <a:extLst>
                <a:ext uri="{FF2B5EF4-FFF2-40B4-BE49-F238E27FC236}">
                  <a16:creationId xmlns:a16="http://schemas.microsoft.com/office/drawing/2014/main" id="{B3ABDAAD-2457-4D5E-8114-95D03D755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899" y="2655094"/>
              <a:ext cx="65088" cy="84138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183">
              <a:extLst>
                <a:ext uri="{FF2B5EF4-FFF2-40B4-BE49-F238E27FC236}">
                  <a16:creationId xmlns:a16="http://schemas.microsoft.com/office/drawing/2014/main" id="{F8158118-28D8-4176-8193-CA9039B8A8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04674" y="2655094"/>
              <a:ext cx="82550" cy="84138"/>
            </a:xfrm>
            <a:custGeom>
              <a:avLst/>
              <a:gdLst>
                <a:gd name="T0" fmla="*/ 125 w 168"/>
                <a:gd name="T1" fmla="*/ 171 h 171"/>
                <a:gd name="T2" fmla="*/ 115 w 168"/>
                <a:gd name="T3" fmla="*/ 142 h 171"/>
                <a:gd name="T4" fmla="*/ 54 w 168"/>
                <a:gd name="T5" fmla="*/ 142 h 171"/>
                <a:gd name="T6" fmla="*/ 44 w 168"/>
                <a:gd name="T7" fmla="*/ 171 h 171"/>
                <a:gd name="T8" fmla="*/ 0 w 168"/>
                <a:gd name="T9" fmla="*/ 171 h 171"/>
                <a:gd name="T10" fmla="*/ 59 w 168"/>
                <a:gd name="T11" fmla="*/ 0 h 171"/>
                <a:gd name="T12" fmla="*/ 109 w 168"/>
                <a:gd name="T13" fmla="*/ 0 h 171"/>
                <a:gd name="T14" fmla="*/ 168 w 168"/>
                <a:gd name="T15" fmla="*/ 171 h 171"/>
                <a:gd name="T16" fmla="*/ 125 w 168"/>
                <a:gd name="T17" fmla="*/ 171 h 171"/>
                <a:gd name="T18" fmla="*/ 64 w 168"/>
                <a:gd name="T19" fmla="*/ 111 h 171"/>
                <a:gd name="T20" fmla="*/ 104 w 168"/>
                <a:gd name="T21" fmla="*/ 111 h 171"/>
                <a:gd name="T22" fmla="*/ 84 w 168"/>
                <a:gd name="T23" fmla="*/ 51 h 171"/>
                <a:gd name="T24" fmla="*/ 64 w 168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1">
                  <a:moveTo>
                    <a:pt x="125" y="171"/>
                  </a:moveTo>
                  <a:lnTo>
                    <a:pt x="115" y="142"/>
                  </a:lnTo>
                  <a:lnTo>
                    <a:pt x="54" y="142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59" y="0"/>
                  </a:lnTo>
                  <a:lnTo>
                    <a:pt x="109" y="0"/>
                  </a:lnTo>
                  <a:lnTo>
                    <a:pt x="168" y="171"/>
                  </a:lnTo>
                  <a:lnTo>
                    <a:pt x="125" y="171"/>
                  </a:lnTo>
                  <a:close/>
                  <a:moveTo>
                    <a:pt x="64" y="111"/>
                  </a:moveTo>
                  <a:lnTo>
                    <a:pt x="104" y="111"/>
                  </a:lnTo>
                  <a:lnTo>
                    <a:pt x="84" y="51"/>
                  </a:lnTo>
                  <a:lnTo>
                    <a:pt x="64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184">
              <a:extLst>
                <a:ext uri="{FF2B5EF4-FFF2-40B4-BE49-F238E27FC236}">
                  <a16:creationId xmlns:a16="http://schemas.microsoft.com/office/drawing/2014/main" id="{D444632F-A207-47A7-B576-DA9BF1D6CC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6749" y="2656681"/>
              <a:ext cx="66675" cy="82550"/>
            </a:xfrm>
            <a:custGeom>
              <a:avLst/>
              <a:gdLst>
                <a:gd name="T0" fmla="*/ 41 w 134"/>
                <a:gd name="T1" fmla="*/ 104 h 170"/>
                <a:gd name="T2" fmla="*/ 41 w 134"/>
                <a:gd name="T3" fmla="*/ 170 h 170"/>
                <a:gd name="T4" fmla="*/ 0 w 134"/>
                <a:gd name="T5" fmla="*/ 170 h 170"/>
                <a:gd name="T6" fmla="*/ 0 w 134"/>
                <a:gd name="T7" fmla="*/ 0 h 170"/>
                <a:gd name="T8" fmla="*/ 68 w 134"/>
                <a:gd name="T9" fmla="*/ 0 h 170"/>
                <a:gd name="T10" fmla="*/ 114 w 134"/>
                <a:gd name="T11" fmla="*/ 15 h 170"/>
                <a:gd name="T12" fmla="*/ 130 w 134"/>
                <a:gd name="T13" fmla="*/ 51 h 170"/>
                <a:gd name="T14" fmla="*/ 121 w 134"/>
                <a:gd name="T15" fmla="*/ 80 h 170"/>
                <a:gd name="T16" fmla="*/ 93 w 134"/>
                <a:gd name="T17" fmla="*/ 100 h 170"/>
                <a:gd name="T18" fmla="*/ 134 w 134"/>
                <a:gd name="T19" fmla="*/ 169 h 170"/>
                <a:gd name="T20" fmla="*/ 85 w 134"/>
                <a:gd name="T21" fmla="*/ 169 h 170"/>
                <a:gd name="T22" fmla="*/ 46 w 134"/>
                <a:gd name="T23" fmla="*/ 103 h 170"/>
                <a:gd name="T24" fmla="*/ 41 w 134"/>
                <a:gd name="T25" fmla="*/ 103 h 170"/>
                <a:gd name="T26" fmla="*/ 41 w 134"/>
                <a:gd name="T27" fmla="*/ 104 h 170"/>
                <a:gd name="T28" fmla="*/ 41 w 134"/>
                <a:gd name="T29" fmla="*/ 31 h 170"/>
                <a:gd name="T30" fmla="*/ 41 w 134"/>
                <a:gd name="T31" fmla="*/ 73 h 170"/>
                <a:gd name="T32" fmla="*/ 68 w 134"/>
                <a:gd name="T33" fmla="*/ 73 h 170"/>
                <a:gd name="T34" fmla="*/ 83 w 134"/>
                <a:gd name="T35" fmla="*/ 68 h 170"/>
                <a:gd name="T36" fmla="*/ 88 w 134"/>
                <a:gd name="T37" fmla="*/ 53 h 170"/>
                <a:gd name="T38" fmla="*/ 83 w 134"/>
                <a:gd name="T39" fmla="*/ 38 h 170"/>
                <a:gd name="T40" fmla="*/ 68 w 134"/>
                <a:gd name="T41" fmla="*/ 31 h 170"/>
                <a:gd name="T42" fmla="*/ 41 w 134"/>
                <a:gd name="T43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4" h="170">
                  <a:moveTo>
                    <a:pt x="41" y="104"/>
                  </a:move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8"/>
                    <a:pt x="130" y="51"/>
                  </a:cubicBezTo>
                  <a:cubicBezTo>
                    <a:pt x="130" y="61"/>
                    <a:pt x="128" y="71"/>
                    <a:pt x="121" y="80"/>
                  </a:cubicBezTo>
                  <a:cubicBezTo>
                    <a:pt x="115" y="90"/>
                    <a:pt x="105" y="96"/>
                    <a:pt x="93" y="100"/>
                  </a:cubicBezTo>
                  <a:lnTo>
                    <a:pt x="134" y="169"/>
                  </a:lnTo>
                  <a:lnTo>
                    <a:pt x="85" y="169"/>
                  </a:lnTo>
                  <a:lnTo>
                    <a:pt x="46" y="103"/>
                  </a:lnTo>
                  <a:lnTo>
                    <a:pt x="41" y="103"/>
                  </a:lnTo>
                  <a:lnTo>
                    <a:pt x="41" y="104"/>
                  </a:lnTo>
                  <a:close/>
                  <a:moveTo>
                    <a:pt x="41" y="31"/>
                  </a:moveTo>
                  <a:lnTo>
                    <a:pt x="41" y="73"/>
                  </a:lnTo>
                  <a:lnTo>
                    <a:pt x="68" y="73"/>
                  </a:lnTo>
                  <a:cubicBezTo>
                    <a:pt x="74" y="73"/>
                    <a:pt x="79" y="71"/>
                    <a:pt x="83" y="68"/>
                  </a:cubicBezTo>
                  <a:cubicBezTo>
                    <a:pt x="86" y="64"/>
                    <a:pt x="88" y="59"/>
                    <a:pt x="88" y="53"/>
                  </a:cubicBezTo>
                  <a:cubicBezTo>
                    <a:pt x="88" y="46"/>
                    <a:pt x="86" y="41"/>
                    <a:pt x="83" y="38"/>
                  </a:cubicBezTo>
                  <a:cubicBezTo>
                    <a:pt x="79" y="34"/>
                    <a:pt x="74" y="31"/>
                    <a:pt x="68" y="31"/>
                  </a:cubicBezTo>
                  <a:lnTo>
                    <a:pt x="41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185">
              <a:extLst>
                <a:ext uri="{FF2B5EF4-FFF2-40B4-BE49-F238E27FC236}">
                  <a16:creationId xmlns:a16="http://schemas.microsoft.com/office/drawing/2014/main" id="{53812D3D-20AF-4D5D-B03D-057A623DF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1361" y="2653506"/>
              <a:ext cx="82550" cy="85725"/>
            </a:xfrm>
            <a:custGeom>
              <a:avLst/>
              <a:gdLst>
                <a:gd name="T0" fmla="*/ 25 w 169"/>
                <a:gd name="T1" fmla="*/ 150 h 175"/>
                <a:gd name="T2" fmla="*/ 0 w 169"/>
                <a:gd name="T3" fmla="*/ 88 h 175"/>
                <a:gd name="T4" fmla="*/ 25 w 169"/>
                <a:gd name="T5" fmla="*/ 25 h 175"/>
                <a:gd name="T6" fmla="*/ 88 w 169"/>
                <a:gd name="T7" fmla="*/ 0 h 175"/>
                <a:gd name="T8" fmla="*/ 138 w 169"/>
                <a:gd name="T9" fmla="*/ 15 h 175"/>
                <a:gd name="T10" fmla="*/ 169 w 169"/>
                <a:gd name="T11" fmla="*/ 57 h 175"/>
                <a:gd name="T12" fmla="*/ 119 w 169"/>
                <a:gd name="T13" fmla="*/ 57 h 175"/>
                <a:gd name="T14" fmla="*/ 88 w 169"/>
                <a:gd name="T15" fmla="*/ 38 h 175"/>
                <a:gd name="T16" fmla="*/ 54 w 169"/>
                <a:gd name="T17" fmla="*/ 52 h 175"/>
                <a:gd name="T18" fmla="*/ 42 w 169"/>
                <a:gd name="T19" fmla="*/ 88 h 175"/>
                <a:gd name="T20" fmla="*/ 54 w 169"/>
                <a:gd name="T21" fmla="*/ 124 h 175"/>
                <a:gd name="T22" fmla="*/ 88 w 169"/>
                <a:gd name="T23" fmla="*/ 138 h 175"/>
                <a:gd name="T24" fmla="*/ 119 w 169"/>
                <a:gd name="T25" fmla="*/ 119 h 175"/>
                <a:gd name="T26" fmla="*/ 169 w 169"/>
                <a:gd name="T27" fmla="*/ 119 h 175"/>
                <a:gd name="T28" fmla="*/ 138 w 169"/>
                <a:gd name="T29" fmla="*/ 160 h 175"/>
                <a:gd name="T30" fmla="*/ 88 w 169"/>
                <a:gd name="T31" fmla="*/ 175 h 175"/>
                <a:gd name="T32" fmla="*/ 25 w 169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07" y="0"/>
                    <a:pt x="124" y="5"/>
                    <a:pt x="138" y="15"/>
                  </a:cubicBezTo>
                  <a:cubicBezTo>
                    <a:pt x="153" y="25"/>
                    <a:pt x="163" y="39"/>
                    <a:pt x="169" y="57"/>
                  </a:cubicBezTo>
                  <a:lnTo>
                    <a:pt x="119" y="57"/>
                  </a:lnTo>
                  <a:cubicBezTo>
                    <a:pt x="113" y="44"/>
                    <a:pt x="103" y="38"/>
                    <a:pt x="88" y="38"/>
                  </a:cubicBezTo>
                  <a:cubicBezTo>
                    <a:pt x="74" y="38"/>
                    <a:pt x="63" y="43"/>
                    <a:pt x="54" y="52"/>
                  </a:cubicBezTo>
                  <a:cubicBezTo>
                    <a:pt x="45" y="60"/>
                    <a:pt x="42" y="73"/>
                    <a:pt x="42" y="88"/>
                  </a:cubicBezTo>
                  <a:cubicBezTo>
                    <a:pt x="42" y="103"/>
                    <a:pt x="45" y="114"/>
                    <a:pt x="54" y="124"/>
                  </a:cubicBezTo>
                  <a:cubicBezTo>
                    <a:pt x="63" y="133"/>
                    <a:pt x="73" y="138"/>
                    <a:pt x="88" y="138"/>
                  </a:cubicBezTo>
                  <a:cubicBezTo>
                    <a:pt x="102" y="138"/>
                    <a:pt x="113" y="132"/>
                    <a:pt x="119" y="119"/>
                  </a:cubicBezTo>
                  <a:lnTo>
                    <a:pt x="169" y="119"/>
                  </a:lnTo>
                  <a:cubicBezTo>
                    <a:pt x="163" y="137"/>
                    <a:pt x="153" y="150"/>
                    <a:pt x="138" y="160"/>
                  </a:cubicBezTo>
                  <a:cubicBezTo>
                    <a:pt x="123" y="170"/>
                    <a:pt x="107" y="175"/>
                    <a:pt x="88" y="175"/>
                  </a:cubicBezTo>
                  <a:cubicBezTo>
                    <a:pt x="63" y="175"/>
                    <a:pt x="43" y="168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186">
              <a:extLst>
                <a:ext uri="{FF2B5EF4-FFF2-40B4-BE49-F238E27FC236}">
                  <a16:creationId xmlns:a16="http://schemas.microsoft.com/office/drawing/2014/main" id="{E4F6EC53-3D34-4E35-AB6D-141AA262C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6611" y="2656681"/>
              <a:ext cx="73025" cy="82550"/>
            </a:xfrm>
            <a:custGeom>
              <a:avLst/>
              <a:gdLst>
                <a:gd name="T0" fmla="*/ 108 w 149"/>
                <a:gd name="T1" fmla="*/ 0 h 170"/>
                <a:gd name="T2" fmla="*/ 149 w 149"/>
                <a:gd name="T3" fmla="*/ 0 h 170"/>
                <a:gd name="T4" fmla="*/ 149 w 149"/>
                <a:gd name="T5" fmla="*/ 170 h 170"/>
                <a:gd name="T6" fmla="*/ 108 w 149"/>
                <a:gd name="T7" fmla="*/ 170 h 170"/>
                <a:gd name="T8" fmla="*/ 108 w 149"/>
                <a:gd name="T9" fmla="*/ 99 h 170"/>
                <a:gd name="T10" fmla="*/ 42 w 149"/>
                <a:gd name="T11" fmla="*/ 99 h 170"/>
                <a:gd name="T12" fmla="*/ 42 w 149"/>
                <a:gd name="T13" fmla="*/ 170 h 170"/>
                <a:gd name="T14" fmla="*/ 0 w 149"/>
                <a:gd name="T15" fmla="*/ 170 h 170"/>
                <a:gd name="T16" fmla="*/ 0 w 149"/>
                <a:gd name="T17" fmla="*/ 0 h 170"/>
                <a:gd name="T18" fmla="*/ 42 w 149"/>
                <a:gd name="T19" fmla="*/ 0 h 170"/>
                <a:gd name="T20" fmla="*/ 42 w 149"/>
                <a:gd name="T21" fmla="*/ 69 h 170"/>
                <a:gd name="T22" fmla="*/ 108 w 149"/>
                <a:gd name="T23" fmla="*/ 69 h 170"/>
                <a:gd name="T24" fmla="*/ 108 w 149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70">
                  <a:moveTo>
                    <a:pt x="108" y="0"/>
                  </a:moveTo>
                  <a:lnTo>
                    <a:pt x="149" y="0"/>
                  </a:lnTo>
                  <a:lnTo>
                    <a:pt x="149" y="170"/>
                  </a:lnTo>
                  <a:lnTo>
                    <a:pt x="108" y="170"/>
                  </a:lnTo>
                  <a:lnTo>
                    <a:pt x="108" y="99"/>
                  </a:lnTo>
                  <a:lnTo>
                    <a:pt x="42" y="99"/>
                  </a:lnTo>
                  <a:lnTo>
                    <a:pt x="4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69"/>
                  </a:lnTo>
                  <a:lnTo>
                    <a:pt x="108" y="6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Rectangle 187">
              <a:extLst>
                <a:ext uri="{FF2B5EF4-FFF2-40B4-BE49-F238E27FC236}">
                  <a16:creationId xmlns:a16="http://schemas.microsoft.com/office/drawing/2014/main" id="{051481D1-DFFC-4F1A-8575-EC54E84F2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7099" y="2656681"/>
              <a:ext cx="20638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188">
              <a:extLst>
                <a:ext uri="{FF2B5EF4-FFF2-40B4-BE49-F238E27FC236}">
                  <a16:creationId xmlns:a16="http://schemas.microsoft.com/office/drawing/2014/main" id="{0B348EBB-224C-41B9-A49F-58FE1AC33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849" y="2656681"/>
              <a:ext cx="84138" cy="82550"/>
            </a:xfrm>
            <a:custGeom>
              <a:avLst/>
              <a:gdLst>
                <a:gd name="T0" fmla="*/ 60 w 172"/>
                <a:gd name="T1" fmla="*/ 170 h 170"/>
                <a:gd name="T2" fmla="*/ 0 w 172"/>
                <a:gd name="T3" fmla="*/ 0 h 170"/>
                <a:gd name="T4" fmla="*/ 44 w 172"/>
                <a:gd name="T5" fmla="*/ 0 h 170"/>
                <a:gd name="T6" fmla="*/ 86 w 172"/>
                <a:gd name="T7" fmla="*/ 130 h 170"/>
                <a:gd name="T8" fmla="*/ 129 w 172"/>
                <a:gd name="T9" fmla="*/ 0 h 170"/>
                <a:gd name="T10" fmla="*/ 172 w 172"/>
                <a:gd name="T11" fmla="*/ 0 h 170"/>
                <a:gd name="T12" fmla="*/ 112 w 172"/>
                <a:gd name="T13" fmla="*/ 170 h 170"/>
                <a:gd name="T14" fmla="*/ 60 w 172"/>
                <a:gd name="T15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70">
                  <a:moveTo>
                    <a:pt x="60" y="170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86" y="130"/>
                  </a:lnTo>
                  <a:lnTo>
                    <a:pt x="129" y="0"/>
                  </a:lnTo>
                  <a:lnTo>
                    <a:pt x="172" y="0"/>
                  </a:lnTo>
                  <a:lnTo>
                    <a:pt x="112" y="170"/>
                  </a:lnTo>
                  <a:lnTo>
                    <a:pt x="60" y="17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189">
              <a:extLst>
                <a:ext uri="{FF2B5EF4-FFF2-40B4-BE49-F238E27FC236}">
                  <a16:creationId xmlns:a16="http://schemas.microsoft.com/office/drawing/2014/main" id="{F709A7A3-5BB0-46CD-A9E3-0175E67C5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2511" y="2655094"/>
              <a:ext cx="49213" cy="84138"/>
            </a:xfrm>
            <a:custGeom>
              <a:avLst/>
              <a:gdLst>
                <a:gd name="T0" fmla="*/ 103 w 103"/>
                <a:gd name="T1" fmla="*/ 0 h 171"/>
                <a:gd name="T2" fmla="*/ 103 w 103"/>
                <a:gd name="T3" fmla="*/ 31 h 171"/>
                <a:gd name="T4" fmla="*/ 42 w 103"/>
                <a:gd name="T5" fmla="*/ 31 h 171"/>
                <a:gd name="T6" fmla="*/ 42 w 103"/>
                <a:gd name="T7" fmla="*/ 67 h 171"/>
                <a:gd name="T8" fmla="*/ 95 w 103"/>
                <a:gd name="T9" fmla="*/ 67 h 171"/>
                <a:gd name="T10" fmla="*/ 95 w 103"/>
                <a:gd name="T11" fmla="*/ 100 h 171"/>
                <a:gd name="T12" fmla="*/ 42 w 103"/>
                <a:gd name="T13" fmla="*/ 100 h 171"/>
                <a:gd name="T14" fmla="*/ 42 w 103"/>
                <a:gd name="T15" fmla="*/ 140 h 171"/>
                <a:gd name="T16" fmla="*/ 103 w 103"/>
                <a:gd name="T17" fmla="*/ 140 h 171"/>
                <a:gd name="T18" fmla="*/ 103 w 103"/>
                <a:gd name="T19" fmla="*/ 171 h 171"/>
                <a:gd name="T20" fmla="*/ 0 w 103"/>
                <a:gd name="T21" fmla="*/ 171 h 171"/>
                <a:gd name="T22" fmla="*/ 0 w 103"/>
                <a:gd name="T23" fmla="*/ 0 h 171"/>
                <a:gd name="T24" fmla="*/ 103 w 103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1">
                  <a:moveTo>
                    <a:pt x="103" y="0"/>
                  </a:moveTo>
                  <a:lnTo>
                    <a:pt x="103" y="31"/>
                  </a:lnTo>
                  <a:lnTo>
                    <a:pt x="42" y="31"/>
                  </a:lnTo>
                  <a:lnTo>
                    <a:pt x="42" y="67"/>
                  </a:lnTo>
                  <a:lnTo>
                    <a:pt x="95" y="67"/>
                  </a:lnTo>
                  <a:lnTo>
                    <a:pt x="95" y="100"/>
                  </a:lnTo>
                  <a:lnTo>
                    <a:pt x="42" y="100"/>
                  </a:lnTo>
                  <a:lnTo>
                    <a:pt x="42" y="140"/>
                  </a:lnTo>
                  <a:lnTo>
                    <a:pt x="103" y="140"/>
                  </a:lnTo>
                  <a:lnTo>
                    <a:pt x="103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190">
              <a:extLst>
                <a:ext uri="{FF2B5EF4-FFF2-40B4-BE49-F238E27FC236}">
                  <a16:creationId xmlns:a16="http://schemas.microsoft.com/office/drawing/2014/main" id="{31CA4C21-28CB-4DF0-BBE5-0142A20D6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7599" y="2653506"/>
              <a:ext cx="63500" cy="85725"/>
            </a:xfrm>
            <a:custGeom>
              <a:avLst/>
              <a:gdLst>
                <a:gd name="T0" fmla="*/ 61 w 129"/>
                <a:gd name="T1" fmla="*/ 35 h 176"/>
                <a:gd name="T2" fmla="*/ 49 w 129"/>
                <a:gd name="T3" fmla="*/ 39 h 176"/>
                <a:gd name="T4" fmla="*/ 44 w 129"/>
                <a:gd name="T5" fmla="*/ 51 h 176"/>
                <a:gd name="T6" fmla="*/ 49 w 129"/>
                <a:gd name="T7" fmla="*/ 64 h 176"/>
                <a:gd name="T8" fmla="*/ 61 w 129"/>
                <a:gd name="T9" fmla="*/ 71 h 176"/>
                <a:gd name="T10" fmla="*/ 78 w 129"/>
                <a:gd name="T11" fmla="*/ 76 h 176"/>
                <a:gd name="T12" fmla="*/ 95 w 129"/>
                <a:gd name="T13" fmla="*/ 81 h 176"/>
                <a:gd name="T14" fmla="*/ 111 w 129"/>
                <a:gd name="T15" fmla="*/ 89 h 176"/>
                <a:gd name="T16" fmla="*/ 124 w 129"/>
                <a:gd name="T17" fmla="*/ 103 h 176"/>
                <a:gd name="T18" fmla="*/ 129 w 129"/>
                <a:gd name="T19" fmla="*/ 124 h 176"/>
                <a:gd name="T20" fmla="*/ 111 w 129"/>
                <a:gd name="T21" fmla="*/ 161 h 176"/>
                <a:gd name="T22" fmla="*/ 65 w 129"/>
                <a:gd name="T23" fmla="*/ 176 h 176"/>
                <a:gd name="T24" fmla="*/ 19 w 129"/>
                <a:gd name="T25" fmla="*/ 163 h 176"/>
                <a:gd name="T26" fmla="*/ 1 w 129"/>
                <a:gd name="T27" fmla="*/ 124 h 176"/>
                <a:gd name="T28" fmla="*/ 45 w 129"/>
                <a:gd name="T29" fmla="*/ 124 h 176"/>
                <a:gd name="T30" fmla="*/ 66 w 129"/>
                <a:gd name="T31" fmla="*/ 144 h 176"/>
                <a:gd name="T32" fmla="*/ 80 w 129"/>
                <a:gd name="T33" fmla="*/ 139 h 176"/>
                <a:gd name="T34" fmla="*/ 85 w 129"/>
                <a:gd name="T35" fmla="*/ 126 h 176"/>
                <a:gd name="T36" fmla="*/ 80 w 129"/>
                <a:gd name="T37" fmla="*/ 114 h 176"/>
                <a:gd name="T38" fmla="*/ 68 w 129"/>
                <a:gd name="T39" fmla="*/ 106 h 176"/>
                <a:gd name="T40" fmla="*/ 51 w 129"/>
                <a:gd name="T41" fmla="*/ 101 h 176"/>
                <a:gd name="T42" fmla="*/ 34 w 129"/>
                <a:gd name="T43" fmla="*/ 95 h 176"/>
                <a:gd name="T44" fmla="*/ 18 w 129"/>
                <a:gd name="T45" fmla="*/ 86 h 176"/>
                <a:gd name="T46" fmla="*/ 5 w 129"/>
                <a:gd name="T47" fmla="*/ 73 h 176"/>
                <a:gd name="T48" fmla="*/ 0 w 129"/>
                <a:gd name="T49" fmla="*/ 51 h 176"/>
                <a:gd name="T50" fmla="*/ 18 w 129"/>
                <a:gd name="T51" fmla="*/ 14 h 176"/>
                <a:gd name="T52" fmla="*/ 63 w 129"/>
                <a:gd name="T53" fmla="*/ 0 h 176"/>
                <a:gd name="T54" fmla="*/ 108 w 129"/>
                <a:gd name="T55" fmla="*/ 13 h 176"/>
                <a:gd name="T56" fmla="*/ 125 w 129"/>
                <a:gd name="T57" fmla="*/ 53 h 176"/>
                <a:gd name="T58" fmla="*/ 80 w 129"/>
                <a:gd name="T59" fmla="*/ 53 h 176"/>
                <a:gd name="T60" fmla="*/ 74 w 129"/>
                <a:gd name="T61" fmla="*/ 39 h 176"/>
                <a:gd name="T62" fmla="*/ 61 w 129"/>
                <a:gd name="T63" fmla="*/ 3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6">
                  <a:moveTo>
                    <a:pt x="61" y="35"/>
                  </a:moveTo>
                  <a:cubicBezTo>
                    <a:pt x="56" y="35"/>
                    <a:pt x="51" y="36"/>
                    <a:pt x="49" y="39"/>
                  </a:cubicBezTo>
                  <a:cubicBezTo>
                    <a:pt x="45" y="41"/>
                    <a:pt x="44" y="45"/>
                    <a:pt x="44" y="51"/>
                  </a:cubicBezTo>
                  <a:cubicBezTo>
                    <a:pt x="44" y="58"/>
                    <a:pt x="45" y="60"/>
                    <a:pt x="49" y="64"/>
                  </a:cubicBezTo>
                  <a:cubicBezTo>
                    <a:pt x="51" y="68"/>
                    <a:pt x="56" y="69"/>
                    <a:pt x="61" y="71"/>
                  </a:cubicBezTo>
                  <a:cubicBezTo>
                    <a:pt x="66" y="73"/>
                    <a:pt x="71" y="75"/>
                    <a:pt x="78" y="76"/>
                  </a:cubicBezTo>
                  <a:cubicBezTo>
                    <a:pt x="84" y="78"/>
                    <a:pt x="90" y="80"/>
                    <a:pt x="95" y="81"/>
                  </a:cubicBezTo>
                  <a:cubicBezTo>
                    <a:pt x="101" y="84"/>
                    <a:pt x="106" y="86"/>
                    <a:pt x="111" y="89"/>
                  </a:cubicBezTo>
                  <a:cubicBezTo>
                    <a:pt x="116" y="93"/>
                    <a:pt x="120" y="96"/>
                    <a:pt x="124" y="103"/>
                  </a:cubicBezTo>
                  <a:cubicBezTo>
                    <a:pt x="126" y="109"/>
                    <a:pt x="129" y="115"/>
                    <a:pt x="129" y="124"/>
                  </a:cubicBezTo>
                  <a:cubicBezTo>
                    <a:pt x="129" y="139"/>
                    <a:pt x="123" y="150"/>
                    <a:pt x="111" y="161"/>
                  </a:cubicBezTo>
                  <a:cubicBezTo>
                    <a:pt x="100" y="171"/>
                    <a:pt x="84" y="176"/>
                    <a:pt x="65" y="176"/>
                  </a:cubicBezTo>
                  <a:cubicBezTo>
                    <a:pt x="46" y="176"/>
                    <a:pt x="30" y="171"/>
                    <a:pt x="19" y="163"/>
                  </a:cubicBezTo>
                  <a:cubicBezTo>
                    <a:pt x="8" y="154"/>
                    <a:pt x="1" y="140"/>
                    <a:pt x="1" y="124"/>
                  </a:cubicBezTo>
                  <a:lnTo>
                    <a:pt x="45" y="124"/>
                  </a:lnTo>
                  <a:cubicBezTo>
                    <a:pt x="46" y="138"/>
                    <a:pt x="53" y="144"/>
                    <a:pt x="66" y="144"/>
                  </a:cubicBezTo>
                  <a:cubicBezTo>
                    <a:pt x="73" y="144"/>
                    <a:pt x="78" y="143"/>
                    <a:pt x="80" y="139"/>
                  </a:cubicBezTo>
                  <a:cubicBezTo>
                    <a:pt x="84" y="135"/>
                    <a:pt x="85" y="131"/>
                    <a:pt x="85" y="126"/>
                  </a:cubicBezTo>
                  <a:cubicBezTo>
                    <a:pt x="85" y="121"/>
                    <a:pt x="84" y="118"/>
                    <a:pt x="80" y="114"/>
                  </a:cubicBezTo>
                  <a:cubicBezTo>
                    <a:pt x="78" y="111"/>
                    <a:pt x="73" y="109"/>
                    <a:pt x="68" y="106"/>
                  </a:cubicBezTo>
                  <a:cubicBezTo>
                    <a:pt x="63" y="105"/>
                    <a:pt x="58" y="103"/>
                    <a:pt x="51" y="101"/>
                  </a:cubicBezTo>
                  <a:cubicBezTo>
                    <a:pt x="45" y="100"/>
                    <a:pt x="39" y="98"/>
                    <a:pt x="34" y="95"/>
                  </a:cubicBezTo>
                  <a:cubicBezTo>
                    <a:pt x="28" y="93"/>
                    <a:pt x="23" y="90"/>
                    <a:pt x="18" y="86"/>
                  </a:cubicBezTo>
                  <a:cubicBezTo>
                    <a:pt x="13" y="83"/>
                    <a:pt x="9" y="79"/>
                    <a:pt x="5" y="73"/>
                  </a:cubicBezTo>
                  <a:cubicBezTo>
                    <a:pt x="3" y="66"/>
                    <a:pt x="0" y="60"/>
                    <a:pt x="0" y="51"/>
                  </a:cubicBezTo>
                  <a:cubicBezTo>
                    <a:pt x="0" y="35"/>
                    <a:pt x="6" y="23"/>
                    <a:pt x="18" y="14"/>
                  </a:cubicBezTo>
                  <a:cubicBezTo>
                    <a:pt x="29" y="4"/>
                    <a:pt x="44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1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6"/>
                    <a:pt x="78" y="41"/>
                    <a:pt x="74" y="39"/>
                  </a:cubicBezTo>
                  <a:cubicBezTo>
                    <a:pt x="71" y="36"/>
                    <a:pt x="66" y="35"/>
                    <a:pt x="61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1" name="Groupe 370">
            <a:extLst>
              <a:ext uri="{FF2B5EF4-FFF2-40B4-BE49-F238E27FC236}">
                <a16:creationId xmlns:a16="http://schemas.microsoft.com/office/drawing/2014/main" id="{D3FF4357-8A4A-4562-B023-561F7154DAF7}"/>
              </a:ext>
            </a:extLst>
          </p:cNvPr>
          <p:cNvGrpSpPr/>
          <p:nvPr/>
        </p:nvGrpSpPr>
        <p:grpSpPr>
          <a:xfrm>
            <a:off x="3234260" y="3321476"/>
            <a:ext cx="2454977" cy="673367"/>
            <a:chOff x="6125211" y="3088481"/>
            <a:chExt cx="1389062" cy="381001"/>
          </a:xfrm>
        </p:grpSpPr>
        <p:sp>
          <p:nvSpPr>
            <p:cNvPr id="352" name="Freeform 191">
              <a:extLst>
                <a:ext uri="{FF2B5EF4-FFF2-40B4-BE49-F238E27FC236}">
                  <a16:creationId xmlns:a16="http://schemas.microsoft.com/office/drawing/2014/main" id="{B9AD03EE-918F-400D-BDB8-D290A0F9E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5211" y="3136106"/>
              <a:ext cx="165100" cy="214313"/>
            </a:xfrm>
            <a:custGeom>
              <a:avLst/>
              <a:gdLst>
                <a:gd name="T0" fmla="*/ 192 w 338"/>
                <a:gd name="T1" fmla="*/ 438 h 438"/>
                <a:gd name="T2" fmla="*/ 0 w 338"/>
                <a:gd name="T3" fmla="*/ 438 h 438"/>
                <a:gd name="T4" fmla="*/ 0 w 338"/>
                <a:gd name="T5" fmla="*/ 0 h 438"/>
                <a:gd name="T6" fmla="*/ 180 w 338"/>
                <a:gd name="T7" fmla="*/ 0 h 438"/>
                <a:gd name="T8" fmla="*/ 327 w 338"/>
                <a:gd name="T9" fmla="*/ 115 h 438"/>
                <a:gd name="T10" fmla="*/ 239 w 338"/>
                <a:gd name="T11" fmla="*/ 214 h 438"/>
                <a:gd name="T12" fmla="*/ 337 w 338"/>
                <a:gd name="T13" fmla="*/ 323 h 438"/>
                <a:gd name="T14" fmla="*/ 192 w 338"/>
                <a:gd name="T15" fmla="*/ 438 h 438"/>
                <a:gd name="T16" fmla="*/ 168 w 338"/>
                <a:gd name="T17" fmla="*/ 74 h 438"/>
                <a:gd name="T18" fmla="*/ 87 w 338"/>
                <a:gd name="T19" fmla="*/ 74 h 438"/>
                <a:gd name="T20" fmla="*/ 87 w 338"/>
                <a:gd name="T21" fmla="*/ 187 h 438"/>
                <a:gd name="T22" fmla="*/ 167 w 338"/>
                <a:gd name="T23" fmla="*/ 187 h 438"/>
                <a:gd name="T24" fmla="*/ 230 w 338"/>
                <a:gd name="T25" fmla="*/ 130 h 438"/>
                <a:gd name="T26" fmla="*/ 168 w 338"/>
                <a:gd name="T27" fmla="*/ 74 h 438"/>
                <a:gd name="T28" fmla="*/ 177 w 338"/>
                <a:gd name="T29" fmla="*/ 253 h 438"/>
                <a:gd name="T30" fmla="*/ 87 w 338"/>
                <a:gd name="T31" fmla="*/ 253 h 438"/>
                <a:gd name="T32" fmla="*/ 87 w 338"/>
                <a:gd name="T33" fmla="*/ 373 h 438"/>
                <a:gd name="T34" fmla="*/ 177 w 338"/>
                <a:gd name="T35" fmla="*/ 373 h 438"/>
                <a:gd name="T36" fmla="*/ 242 w 338"/>
                <a:gd name="T37" fmla="*/ 313 h 438"/>
                <a:gd name="T38" fmla="*/ 177 w 338"/>
                <a:gd name="T39" fmla="*/ 25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8" h="438">
                  <a:moveTo>
                    <a:pt x="192" y="438"/>
                  </a:moveTo>
                  <a:lnTo>
                    <a:pt x="0" y="438"/>
                  </a:lnTo>
                  <a:lnTo>
                    <a:pt x="0" y="0"/>
                  </a:lnTo>
                  <a:lnTo>
                    <a:pt x="180" y="0"/>
                  </a:lnTo>
                  <a:cubicBezTo>
                    <a:pt x="274" y="0"/>
                    <a:pt x="327" y="52"/>
                    <a:pt x="327" y="115"/>
                  </a:cubicBezTo>
                  <a:cubicBezTo>
                    <a:pt x="327" y="167"/>
                    <a:pt x="293" y="198"/>
                    <a:pt x="239" y="214"/>
                  </a:cubicBezTo>
                  <a:cubicBezTo>
                    <a:pt x="299" y="223"/>
                    <a:pt x="337" y="270"/>
                    <a:pt x="337" y="323"/>
                  </a:cubicBezTo>
                  <a:cubicBezTo>
                    <a:pt x="338" y="390"/>
                    <a:pt x="283" y="438"/>
                    <a:pt x="192" y="438"/>
                  </a:cubicBezTo>
                  <a:close/>
                  <a:moveTo>
                    <a:pt x="168" y="74"/>
                  </a:moveTo>
                  <a:lnTo>
                    <a:pt x="87" y="74"/>
                  </a:lnTo>
                  <a:lnTo>
                    <a:pt x="87" y="187"/>
                  </a:lnTo>
                  <a:lnTo>
                    <a:pt x="167" y="187"/>
                  </a:lnTo>
                  <a:cubicBezTo>
                    <a:pt x="205" y="187"/>
                    <a:pt x="230" y="168"/>
                    <a:pt x="230" y="130"/>
                  </a:cubicBezTo>
                  <a:cubicBezTo>
                    <a:pt x="230" y="93"/>
                    <a:pt x="205" y="74"/>
                    <a:pt x="168" y="74"/>
                  </a:cubicBezTo>
                  <a:close/>
                  <a:moveTo>
                    <a:pt x="177" y="253"/>
                  </a:moveTo>
                  <a:lnTo>
                    <a:pt x="87" y="253"/>
                  </a:lnTo>
                  <a:lnTo>
                    <a:pt x="87" y="373"/>
                  </a:lnTo>
                  <a:lnTo>
                    <a:pt x="177" y="373"/>
                  </a:lnTo>
                  <a:cubicBezTo>
                    <a:pt x="215" y="373"/>
                    <a:pt x="242" y="350"/>
                    <a:pt x="242" y="313"/>
                  </a:cubicBezTo>
                  <a:cubicBezTo>
                    <a:pt x="243" y="275"/>
                    <a:pt x="214" y="253"/>
                    <a:pt x="177" y="25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192">
              <a:extLst>
                <a:ext uri="{FF2B5EF4-FFF2-40B4-BE49-F238E27FC236}">
                  <a16:creationId xmlns:a16="http://schemas.microsoft.com/office/drawing/2014/main" id="{5C99170E-C414-4FAC-B8B3-FAFB25909A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5711" y="3136106"/>
              <a:ext cx="166688" cy="214313"/>
            </a:xfrm>
            <a:custGeom>
              <a:avLst/>
              <a:gdLst>
                <a:gd name="T0" fmla="*/ 19 w 343"/>
                <a:gd name="T1" fmla="*/ 0 h 437"/>
                <a:gd name="T2" fmla="*/ 19 w 343"/>
                <a:gd name="T3" fmla="*/ 278 h 437"/>
                <a:gd name="T4" fmla="*/ 171 w 343"/>
                <a:gd name="T5" fmla="*/ 420 h 437"/>
                <a:gd name="T6" fmla="*/ 324 w 343"/>
                <a:gd name="T7" fmla="*/ 278 h 437"/>
                <a:gd name="T8" fmla="*/ 324 w 343"/>
                <a:gd name="T9" fmla="*/ 0 h 437"/>
                <a:gd name="T10" fmla="*/ 343 w 343"/>
                <a:gd name="T11" fmla="*/ 0 h 437"/>
                <a:gd name="T12" fmla="*/ 343 w 343"/>
                <a:gd name="T13" fmla="*/ 278 h 437"/>
                <a:gd name="T14" fmla="*/ 171 w 343"/>
                <a:gd name="T15" fmla="*/ 437 h 437"/>
                <a:gd name="T16" fmla="*/ 0 w 343"/>
                <a:gd name="T17" fmla="*/ 278 h 437"/>
                <a:gd name="T18" fmla="*/ 0 w 343"/>
                <a:gd name="T19" fmla="*/ 0 h 437"/>
                <a:gd name="T20" fmla="*/ 19 w 343"/>
                <a:gd name="T21" fmla="*/ 0 h 437"/>
                <a:gd name="T22" fmla="*/ 100 w 343"/>
                <a:gd name="T23" fmla="*/ 0 h 437"/>
                <a:gd name="T24" fmla="*/ 100 w 343"/>
                <a:gd name="T25" fmla="*/ 278 h 437"/>
                <a:gd name="T26" fmla="*/ 171 w 343"/>
                <a:gd name="T27" fmla="*/ 346 h 437"/>
                <a:gd name="T28" fmla="*/ 243 w 343"/>
                <a:gd name="T29" fmla="*/ 278 h 437"/>
                <a:gd name="T30" fmla="*/ 243 w 343"/>
                <a:gd name="T31" fmla="*/ 0 h 437"/>
                <a:gd name="T32" fmla="*/ 261 w 343"/>
                <a:gd name="T33" fmla="*/ 0 h 437"/>
                <a:gd name="T34" fmla="*/ 261 w 343"/>
                <a:gd name="T35" fmla="*/ 278 h 437"/>
                <a:gd name="T36" fmla="*/ 171 w 343"/>
                <a:gd name="T37" fmla="*/ 365 h 437"/>
                <a:gd name="T38" fmla="*/ 81 w 343"/>
                <a:gd name="T39" fmla="*/ 278 h 437"/>
                <a:gd name="T40" fmla="*/ 81 w 343"/>
                <a:gd name="T41" fmla="*/ 0 h 437"/>
                <a:gd name="T42" fmla="*/ 100 w 343"/>
                <a:gd name="T4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3" h="437">
                  <a:moveTo>
                    <a:pt x="19" y="0"/>
                  </a:moveTo>
                  <a:lnTo>
                    <a:pt x="19" y="278"/>
                  </a:lnTo>
                  <a:cubicBezTo>
                    <a:pt x="19" y="383"/>
                    <a:pt x="103" y="420"/>
                    <a:pt x="171" y="420"/>
                  </a:cubicBezTo>
                  <a:cubicBezTo>
                    <a:pt x="240" y="420"/>
                    <a:pt x="324" y="385"/>
                    <a:pt x="324" y="278"/>
                  </a:cubicBezTo>
                  <a:lnTo>
                    <a:pt x="324" y="0"/>
                  </a:lnTo>
                  <a:lnTo>
                    <a:pt x="343" y="0"/>
                  </a:lnTo>
                  <a:lnTo>
                    <a:pt x="343" y="278"/>
                  </a:lnTo>
                  <a:cubicBezTo>
                    <a:pt x="343" y="405"/>
                    <a:pt x="239" y="437"/>
                    <a:pt x="171" y="437"/>
                  </a:cubicBezTo>
                  <a:cubicBezTo>
                    <a:pt x="104" y="437"/>
                    <a:pt x="0" y="405"/>
                    <a:pt x="0" y="278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100" y="0"/>
                  </a:moveTo>
                  <a:lnTo>
                    <a:pt x="100" y="278"/>
                  </a:lnTo>
                  <a:cubicBezTo>
                    <a:pt x="100" y="335"/>
                    <a:pt x="143" y="346"/>
                    <a:pt x="171" y="346"/>
                  </a:cubicBezTo>
                  <a:cubicBezTo>
                    <a:pt x="200" y="346"/>
                    <a:pt x="243" y="335"/>
                    <a:pt x="243" y="278"/>
                  </a:cubicBezTo>
                  <a:lnTo>
                    <a:pt x="243" y="0"/>
                  </a:lnTo>
                  <a:lnTo>
                    <a:pt x="261" y="0"/>
                  </a:lnTo>
                  <a:lnTo>
                    <a:pt x="261" y="278"/>
                  </a:lnTo>
                  <a:cubicBezTo>
                    <a:pt x="261" y="350"/>
                    <a:pt x="206" y="365"/>
                    <a:pt x="171" y="365"/>
                  </a:cubicBezTo>
                  <a:cubicBezTo>
                    <a:pt x="136" y="365"/>
                    <a:pt x="81" y="350"/>
                    <a:pt x="81" y="278"/>
                  </a:cubicBezTo>
                  <a:lnTo>
                    <a:pt x="81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193">
              <a:extLst>
                <a:ext uri="{FF2B5EF4-FFF2-40B4-BE49-F238E27FC236}">
                  <a16:creationId xmlns:a16="http://schemas.microsoft.com/office/drawing/2014/main" id="{9D047F98-13E5-4525-83BB-C3CA54A1D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8136" y="3417094"/>
              <a:ext cx="38100" cy="50800"/>
            </a:xfrm>
            <a:custGeom>
              <a:avLst/>
              <a:gdLst>
                <a:gd name="T0" fmla="*/ 0 w 79"/>
                <a:gd name="T1" fmla="*/ 68 h 105"/>
                <a:gd name="T2" fmla="*/ 0 w 79"/>
                <a:gd name="T3" fmla="*/ 0 h 105"/>
                <a:gd name="T4" fmla="*/ 14 w 79"/>
                <a:gd name="T5" fmla="*/ 0 h 105"/>
                <a:gd name="T6" fmla="*/ 14 w 79"/>
                <a:gd name="T7" fmla="*/ 68 h 105"/>
                <a:gd name="T8" fmla="*/ 20 w 79"/>
                <a:gd name="T9" fmla="*/ 88 h 105"/>
                <a:gd name="T10" fmla="*/ 39 w 79"/>
                <a:gd name="T11" fmla="*/ 94 h 105"/>
                <a:gd name="T12" fmla="*/ 58 w 79"/>
                <a:gd name="T13" fmla="*/ 88 h 105"/>
                <a:gd name="T14" fmla="*/ 65 w 79"/>
                <a:gd name="T15" fmla="*/ 68 h 105"/>
                <a:gd name="T16" fmla="*/ 65 w 79"/>
                <a:gd name="T17" fmla="*/ 0 h 105"/>
                <a:gd name="T18" fmla="*/ 79 w 79"/>
                <a:gd name="T19" fmla="*/ 0 h 105"/>
                <a:gd name="T20" fmla="*/ 79 w 79"/>
                <a:gd name="T21" fmla="*/ 68 h 105"/>
                <a:gd name="T22" fmla="*/ 68 w 79"/>
                <a:gd name="T23" fmla="*/ 95 h 105"/>
                <a:gd name="T24" fmla="*/ 39 w 79"/>
                <a:gd name="T25" fmla="*/ 105 h 105"/>
                <a:gd name="T26" fmla="*/ 10 w 79"/>
                <a:gd name="T27" fmla="*/ 95 h 105"/>
                <a:gd name="T28" fmla="*/ 0 w 79"/>
                <a:gd name="T29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05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7"/>
                    <a:pt x="16" y="83"/>
                    <a:pt x="20" y="88"/>
                  </a:cubicBezTo>
                  <a:cubicBezTo>
                    <a:pt x="25" y="92"/>
                    <a:pt x="31" y="94"/>
                    <a:pt x="39" y="94"/>
                  </a:cubicBezTo>
                  <a:cubicBezTo>
                    <a:pt x="46" y="94"/>
                    <a:pt x="54" y="92"/>
                    <a:pt x="58" y="88"/>
                  </a:cubicBezTo>
                  <a:cubicBezTo>
                    <a:pt x="63" y="84"/>
                    <a:pt x="65" y="77"/>
                    <a:pt x="65" y="68"/>
                  </a:cubicBezTo>
                  <a:lnTo>
                    <a:pt x="65" y="0"/>
                  </a:lnTo>
                  <a:lnTo>
                    <a:pt x="79" y="0"/>
                  </a:lnTo>
                  <a:lnTo>
                    <a:pt x="79" y="68"/>
                  </a:lnTo>
                  <a:cubicBezTo>
                    <a:pt x="79" y="80"/>
                    <a:pt x="75" y="89"/>
                    <a:pt x="68" y="95"/>
                  </a:cubicBezTo>
                  <a:cubicBezTo>
                    <a:pt x="60" y="102"/>
                    <a:pt x="50" y="105"/>
                    <a:pt x="39" y="105"/>
                  </a:cubicBezTo>
                  <a:cubicBezTo>
                    <a:pt x="28" y="105"/>
                    <a:pt x="18" y="102"/>
                    <a:pt x="10" y="95"/>
                  </a:cubicBezTo>
                  <a:cubicBezTo>
                    <a:pt x="4" y="89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194">
              <a:extLst>
                <a:ext uri="{FF2B5EF4-FFF2-40B4-BE49-F238E27FC236}">
                  <a16:creationId xmlns:a16="http://schemas.microsoft.com/office/drawing/2014/main" id="{FAE32C1B-BE25-4497-A708-9CBE00DC1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936" y="3415506"/>
              <a:ext cx="41275" cy="52388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1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4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1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Rectangle 195">
              <a:extLst>
                <a:ext uri="{FF2B5EF4-FFF2-40B4-BE49-F238E27FC236}">
                  <a16:creationId xmlns:a16="http://schemas.microsoft.com/office/drawing/2014/main" id="{5A5A0504-F72F-4CAA-B723-FDE20BBA8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911" y="3415506"/>
              <a:ext cx="7938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196">
              <a:extLst>
                <a:ext uri="{FF2B5EF4-FFF2-40B4-BE49-F238E27FC236}">
                  <a16:creationId xmlns:a16="http://schemas.microsoft.com/office/drawing/2014/main" id="{EA28D484-B716-4CF9-98B6-2F88E07C7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86" y="3415506"/>
              <a:ext cx="47625" cy="52388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197">
              <a:extLst>
                <a:ext uri="{FF2B5EF4-FFF2-40B4-BE49-F238E27FC236}">
                  <a16:creationId xmlns:a16="http://schemas.microsoft.com/office/drawing/2014/main" id="{BC7865BA-E98D-459D-8061-7A3582701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349" y="3415506"/>
              <a:ext cx="26988" cy="52388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1 h 105"/>
                <a:gd name="T4" fmla="*/ 14 w 55"/>
                <a:gd name="T5" fmla="*/ 11 h 105"/>
                <a:gd name="T6" fmla="*/ 14 w 55"/>
                <a:gd name="T7" fmla="*/ 48 h 105"/>
                <a:gd name="T8" fmla="*/ 51 w 55"/>
                <a:gd name="T9" fmla="*/ 48 h 105"/>
                <a:gd name="T10" fmla="*/ 51 w 55"/>
                <a:gd name="T11" fmla="*/ 59 h 105"/>
                <a:gd name="T12" fmla="*/ 14 w 55"/>
                <a:gd name="T13" fmla="*/ 59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198">
              <a:extLst>
                <a:ext uri="{FF2B5EF4-FFF2-40B4-BE49-F238E27FC236}">
                  <a16:creationId xmlns:a16="http://schemas.microsoft.com/office/drawing/2014/main" id="{D47D1760-C0A4-4DB5-B9EB-B1BB3C9B1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2449" y="3417094"/>
              <a:ext cx="34925" cy="50800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58" y="57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199">
              <a:extLst>
                <a:ext uri="{FF2B5EF4-FFF2-40B4-BE49-F238E27FC236}">
                  <a16:creationId xmlns:a16="http://schemas.microsoft.com/office/drawing/2014/main" id="{953C4B65-298F-4E4D-A68E-16E74ADF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899" y="3417094"/>
              <a:ext cx="36513" cy="52388"/>
            </a:xfrm>
            <a:custGeom>
              <a:avLst/>
              <a:gdLst>
                <a:gd name="T0" fmla="*/ 12 w 72"/>
                <a:gd name="T1" fmla="*/ 26 h 105"/>
                <a:gd name="T2" fmla="*/ 15 w 72"/>
                <a:gd name="T3" fmla="*/ 36 h 105"/>
                <a:gd name="T4" fmla="*/ 24 w 72"/>
                <a:gd name="T5" fmla="*/ 41 h 105"/>
                <a:gd name="T6" fmla="*/ 35 w 72"/>
                <a:gd name="T7" fmla="*/ 45 h 105"/>
                <a:gd name="T8" fmla="*/ 48 w 72"/>
                <a:gd name="T9" fmla="*/ 47 h 105"/>
                <a:gd name="T10" fmla="*/ 59 w 72"/>
                <a:gd name="T11" fmla="*/ 52 h 105"/>
                <a:gd name="T12" fmla="*/ 68 w 72"/>
                <a:gd name="T13" fmla="*/ 61 h 105"/>
                <a:gd name="T14" fmla="*/ 72 w 72"/>
                <a:gd name="T15" fmla="*/ 75 h 105"/>
                <a:gd name="T16" fmla="*/ 63 w 72"/>
                <a:gd name="T17" fmla="*/ 96 h 105"/>
                <a:gd name="T18" fmla="*/ 38 w 72"/>
                <a:gd name="T19" fmla="*/ 105 h 105"/>
                <a:gd name="T20" fmla="*/ 12 w 72"/>
                <a:gd name="T21" fmla="*/ 97 h 105"/>
                <a:gd name="T22" fmla="*/ 2 w 72"/>
                <a:gd name="T23" fmla="*/ 77 h 105"/>
                <a:gd name="T24" fmla="*/ 17 w 72"/>
                <a:gd name="T25" fmla="*/ 77 h 105"/>
                <a:gd name="T26" fmla="*/ 23 w 72"/>
                <a:gd name="T27" fmla="*/ 88 h 105"/>
                <a:gd name="T28" fmla="*/ 38 w 72"/>
                <a:gd name="T29" fmla="*/ 93 h 105"/>
                <a:gd name="T30" fmla="*/ 54 w 72"/>
                <a:gd name="T31" fmla="*/ 88 h 105"/>
                <a:gd name="T32" fmla="*/ 60 w 72"/>
                <a:gd name="T33" fmla="*/ 76 h 105"/>
                <a:gd name="T34" fmla="*/ 57 w 72"/>
                <a:gd name="T35" fmla="*/ 66 h 105"/>
                <a:gd name="T36" fmla="*/ 48 w 72"/>
                <a:gd name="T37" fmla="*/ 61 h 105"/>
                <a:gd name="T38" fmla="*/ 37 w 72"/>
                <a:gd name="T39" fmla="*/ 58 h 105"/>
                <a:gd name="T40" fmla="*/ 24 w 72"/>
                <a:gd name="T41" fmla="*/ 56 h 105"/>
                <a:gd name="T42" fmla="*/ 13 w 72"/>
                <a:gd name="T43" fmla="*/ 51 h 105"/>
                <a:gd name="T44" fmla="*/ 4 w 72"/>
                <a:gd name="T45" fmla="*/ 42 h 105"/>
                <a:gd name="T46" fmla="*/ 0 w 72"/>
                <a:gd name="T47" fmla="*/ 28 h 105"/>
                <a:gd name="T48" fmla="*/ 10 w 72"/>
                <a:gd name="T49" fmla="*/ 7 h 105"/>
                <a:gd name="T50" fmla="*/ 35 w 72"/>
                <a:gd name="T51" fmla="*/ 0 h 105"/>
                <a:gd name="T52" fmla="*/ 59 w 72"/>
                <a:gd name="T53" fmla="*/ 7 h 105"/>
                <a:gd name="T54" fmla="*/ 69 w 72"/>
                <a:gd name="T55" fmla="*/ 27 h 105"/>
                <a:gd name="T56" fmla="*/ 54 w 72"/>
                <a:gd name="T57" fmla="*/ 27 h 105"/>
                <a:gd name="T58" fmla="*/ 48 w 72"/>
                <a:gd name="T59" fmla="*/ 17 h 105"/>
                <a:gd name="T60" fmla="*/ 34 w 72"/>
                <a:gd name="T61" fmla="*/ 12 h 105"/>
                <a:gd name="T62" fmla="*/ 19 w 72"/>
                <a:gd name="T63" fmla="*/ 17 h 105"/>
                <a:gd name="T64" fmla="*/ 12 w 72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105">
                  <a:moveTo>
                    <a:pt x="12" y="26"/>
                  </a:moveTo>
                  <a:cubicBezTo>
                    <a:pt x="12" y="30"/>
                    <a:pt x="13" y="33"/>
                    <a:pt x="15" y="36"/>
                  </a:cubicBezTo>
                  <a:cubicBezTo>
                    <a:pt x="18" y="38"/>
                    <a:pt x="20" y="41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8" y="47"/>
                  </a:cubicBezTo>
                  <a:cubicBezTo>
                    <a:pt x="52" y="48"/>
                    <a:pt x="55" y="50"/>
                    <a:pt x="59" y="52"/>
                  </a:cubicBezTo>
                  <a:cubicBezTo>
                    <a:pt x="63" y="53"/>
                    <a:pt x="65" y="57"/>
                    <a:pt x="68" y="61"/>
                  </a:cubicBezTo>
                  <a:cubicBezTo>
                    <a:pt x="70" y="65"/>
                    <a:pt x="72" y="68"/>
                    <a:pt x="72" y="75"/>
                  </a:cubicBezTo>
                  <a:cubicBezTo>
                    <a:pt x="72" y="83"/>
                    <a:pt x="69" y="90"/>
                    <a:pt x="63" y="96"/>
                  </a:cubicBezTo>
                  <a:cubicBezTo>
                    <a:pt x="57" y="102"/>
                    <a:pt x="48" y="105"/>
                    <a:pt x="38" y="105"/>
                  </a:cubicBezTo>
                  <a:cubicBezTo>
                    <a:pt x="27" y="105"/>
                    <a:pt x="19" y="102"/>
                    <a:pt x="12" y="97"/>
                  </a:cubicBezTo>
                  <a:cubicBezTo>
                    <a:pt x="4" y="92"/>
                    <a:pt x="2" y="86"/>
                    <a:pt x="2" y="77"/>
                  </a:cubicBezTo>
                  <a:lnTo>
                    <a:pt x="17" y="77"/>
                  </a:lnTo>
                  <a:cubicBezTo>
                    <a:pt x="17" y="82"/>
                    <a:pt x="19" y="86"/>
                    <a:pt x="23" y="88"/>
                  </a:cubicBezTo>
                  <a:cubicBezTo>
                    <a:pt x="27" y="91"/>
                    <a:pt x="32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7" y="66"/>
                  </a:cubicBezTo>
                  <a:cubicBezTo>
                    <a:pt x="54" y="63"/>
                    <a:pt x="52" y="62"/>
                    <a:pt x="48" y="61"/>
                  </a:cubicBezTo>
                  <a:cubicBezTo>
                    <a:pt x="44" y="60"/>
                    <a:pt x="40" y="58"/>
                    <a:pt x="37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7" y="53"/>
                    <a:pt x="13" y="51"/>
                  </a:cubicBezTo>
                  <a:cubicBezTo>
                    <a:pt x="9" y="50"/>
                    <a:pt x="7" y="46"/>
                    <a:pt x="4" y="42"/>
                  </a:cubicBezTo>
                  <a:cubicBezTo>
                    <a:pt x="2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7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2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3" y="16"/>
                    <a:pt x="12" y="20"/>
                    <a:pt x="12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Rectangle 200">
              <a:extLst>
                <a:ext uri="{FF2B5EF4-FFF2-40B4-BE49-F238E27FC236}">
                  <a16:creationId xmlns:a16="http://schemas.microsoft.com/office/drawing/2014/main" id="{1DCCA0FF-33FE-4C37-B439-DAAA40BDC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936" y="3415506"/>
              <a:ext cx="6350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201">
              <a:extLst>
                <a:ext uri="{FF2B5EF4-FFF2-40B4-BE49-F238E27FC236}">
                  <a16:creationId xmlns:a16="http://schemas.microsoft.com/office/drawing/2014/main" id="{542A0415-841D-479B-8FE7-AC6A0E1FD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811" y="3415506"/>
              <a:ext cx="33338" cy="52388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1 w 69"/>
                <a:gd name="T9" fmla="*/ 11 h 105"/>
                <a:gd name="T10" fmla="*/ 41 w 69"/>
                <a:gd name="T11" fmla="*/ 105 h 105"/>
                <a:gd name="T12" fmla="*/ 28 w 69"/>
                <a:gd name="T13" fmla="*/ 105 h 105"/>
                <a:gd name="T14" fmla="*/ 28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1" y="11"/>
                  </a:lnTo>
                  <a:lnTo>
                    <a:pt x="41" y="105"/>
                  </a:lnTo>
                  <a:lnTo>
                    <a:pt x="28" y="105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202">
              <a:extLst>
                <a:ext uri="{FF2B5EF4-FFF2-40B4-BE49-F238E27FC236}">
                  <a16:creationId xmlns:a16="http://schemas.microsoft.com/office/drawing/2014/main" id="{C4F6A3A2-98AC-4601-8D1B-5699B8323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1674" y="3399631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6 h 140"/>
                <a:gd name="T4" fmla="*/ 14 w 55"/>
                <a:gd name="T5" fmla="*/ 46 h 140"/>
                <a:gd name="T6" fmla="*/ 14 w 55"/>
                <a:gd name="T7" fmla="*/ 83 h 140"/>
                <a:gd name="T8" fmla="*/ 51 w 55"/>
                <a:gd name="T9" fmla="*/ 83 h 140"/>
                <a:gd name="T10" fmla="*/ 51 w 55"/>
                <a:gd name="T11" fmla="*/ 94 h 140"/>
                <a:gd name="T12" fmla="*/ 14 w 55"/>
                <a:gd name="T13" fmla="*/ 94 h 140"/>
                <a:gd name="T14" fmla="*/ 14 w 55"/>
                <a:gd name="T15" fmla="*/ 129 h 140"/>
                <a:gd name="T16" fmla="*/ 55 w 55"/>
                <a:gd name="T17" fmla="*/ 129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9 w 55"/>
                <a:gd name="T27" fmla="*/ 19 h 140"/>
                <a:gd name="T28" fmla="*/ 41 w 55"/>
                <a:gd name="T29" fmla="*/ 0 h 140"/>
                <a:gd name="T30" fmla="*/ 41 w 55"/>
                <a:gd name="T31" fmla="*/ 13 h 140"/>
                <a:gd name="T32" fmla="*/ 9 w 55"/>
                <a:gd name="T33" fmla="*/ 30 h 140"/>
                <a:gd name="T34" fmla="*/ 9 w 55"/>
                <a:gd name="T3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6"/>
                  </a:lnTo>
                  <a:lnTo>
                    <a:pt x="14" y="46"/>
                  </a:lnTo>
                  <a:lnTo>
                    <a:pt x="14" y="83"/>
                  </a:lnTo>
                  <a:lnTo>
                    <a:pt x="51" y="83"/>
                  </a:lnTo>
                  <a:lnTo>
                    <a:pt x="51" y="94"/>
                  </a:lnTo>
                  <a:lnTo>
                    <a:pt x="14" y="94"/>
                  </a:lnTo>
                  <a:lnTo>
                    <a:pt x="14" y="129"/>
                  </a:lnTo>
                  <a:lnTo>
                    <a:pt x="55" y="129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9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203">
              <a:extLst>
                <a:ext uri="{FF2B5EF4-FFF2-40B4-BE49-F238E27FC236}">
                  <a16:creationId xmlns:a16="http://schemas.microsoft.com/office/drawing/2014/main" id="{ECBAB4F9-ADB8-4319-97A4-D45513D461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1999" y="3415506"/>
              <a:ext cx="42863" cy="52388"/>
            </a:xfrm>
            <a:custGeom>
              <a:avLst/>
              <a:gdLst>
                <a:gd name="T0" fmla="*/ 33 w 88"/>
                <a:gd name="T1" fmla="*/ 0 h 105"/>
                <a:gd name="T2" fmla="*/ 73 w 88"/>
                <a:gd name="T3" fmla="*/ 14 h 105"/>
                <a:gd name="T4" fmla="*/ 88 w 88"/>
                <a:gd name="T5" fmla="*/ 53 h 105"/>
                <a:gd name="T6" fmla="*/ 73 w 88"/>
                <a:gd name="T7" fmla="*/ 91 h 105"/>
                <a:gd name="T8" fmla="*/ 33 w 88"/>
                <a:gd name="T9" fmla="*/ 105 h 105"/>
                <a:gd name="T10" fmla="*/ 0 w 88"/>
                <a:gd name="T11" fmla="*/ 105 h 105"/>
                <a:gd name="T12" fmla="*/ 0 w 88"/>
                <a:gd name="T13" fmla="*/ 0 h 105"/>
                <a:gd name="T14" fmla="*/ 33 w 88"/>
                <a:gd name="T15" fmla="*/ 0 h 105"/>
                <a:gd name="T16" fmla="*/ 13 w 88"/>
                <a:gd name="T17" fmla="*/ 95 h 105"/>
                <a:gd name="T18" fmla="*/ 32 w 88"/>
                <a:gd name="T19" fmla="*/ 95 h 105"/>
                <a:gd name="T20" fmla="*/ 62 w 88"/>
                <a:gd name="T21" fmla="*/ 84 h 105"/>
                <a:gd name="T22" fmla="*/ 72 w 88"/>
                <a:gd name="T23" fmla="*/ 54 h 105"/>
                <a:gd name="T24" fmla="*/ 62 w 88"/>
                <a:gd name="T25" fmla="*/ 24 h 105"/>
                <a:gd name="T26" fmla="*/ 32 w 88"/>
                <a:gd name="T27" fmla="*/ 13 h 105"/>
                <a:gd name="T28" fmla="*/ 13 w 88"/>
                <a:gd name="T29" fmla="*/ 13 h 105"/>
                <a:gd name="T30" fmla="*/ 13 w 88"/>
                <a:gd name="T31" fmla="*/ 9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05">
                  <a:moveTo>
                    <a:pt x="33" y="0"/>
                  </a:moveTo>
                  <a:cubicBezTo>
                    <a:pt x="50" y="0"/>
                    <a:pt x="63" y="5"/>
                    <a:pt x="73" y="14"/>
                  </a:cubicBezTo>
                  <a:cubicBezTo>
                    <a:pt x="83" y="24"/>
                    <a:pt x="88" y="36"/>
                    <a:pt x="88" y="53"/>
                  </a:cubicBezTo>
                  <a:cubicBezTo>
                    <a:pt x="88" y="69"/>
                    <a:pt x="83" y="81"/>
                    <a:pt x="73" y="91"/>
                  </a:cubicBezTo>
                  <a:cubicBezTo>
                    <a:pt x="63" y="100"/>
                    <a:pt x="49" y="105"/>
                    <a:pt x="33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lose/>
                  <a:moveTo>
                    <a:pt x="13" y="95"/>
                  </a:moveTo>
                  <a:lnTo>
                    <a:pt x="32" y="95"/>
                  </a:lnTo>
                  <a:cubicBezTo>
                    <a:pt x="45" y="95"/>
                    <a:pt x="55" y="91"/>
                    <a:pt x="62" y="84"/>
                  </a:cubicBezTo>
                  <a:cubicBezTo>
                    <a:pt x="69" y="76"/>
                    <a:pt x="72" y="66"/>
                    <a:pt x="72" y="54"/>
                  </a:cubicBezTo>
                  <a:cubicBezTo>
                    <a:pt x="72" y="41"/>
                    <a:pt x="68" y="30"/>
                    <a:pt x="62" y="24"/>
                  </a:cubicBezTo>
                  <a:cubicBezTo>
                    <a:pt x="54" y="16"/>
                    <a:pt x="44" y="13"/>
                    <a:pt x="32" y="13"/>
                  </a:cubicBezTo>
                  <a:lnTo>
                    <a:pt x="13" y="13"/>
                  </a:lnTo>
                  <a:lnTo>
                    <a:pt x="13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204">
              <a:extLst>
                <a:ext uri="{FF2B5EF4-FFF2-40B4-BE49-F238E27FC236}">
                  <a16:creationId xmlns:a16="http://schemas.microsoft.com/office/drawing/2014/main" id="{A2839C6B-5935-46D3-BA43-48E6967A6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9624" y="3409156"/>
              <a:ext cx="6350" cy="15875"/>
            </a:xfrm>
            <a:custGeom>
              <a:avLst/>
              <a:gdLst>
                <a:gd name="T0" fmla="*/ 0 w 15"/>
                <a:gd name="T1" fmla="*/ 0 h 32"/>
                <a:gd name="T2" fmla="*/ 13 w 15"/>
                <a:gd name="T3" fmla="*/ 0 h 32"/>
                <a:gd name="T4" fmla="*/ 15 w 15"/>
                <a:gd name="T5" fmla="*/ 14 h 32"/>
                <a:gd name="T6" fmla="*/ 0 w 15"/>
                <a:gd name="T7" fmla="*/ 32 h 32"/>
                <a:gd name="T8" fmla="*/ 0 w 15"/>
                <a:gd name="T9" fmla="*/ 25 h 32"/>
                <a:gd name="T10" fmla="*/ 7 w 15"/>
                <a:gd name="T11" fmla="*/ 18 h 32"/>
                <a:gd name="T12" fmla="*/ 7 w 15"/>
                <a:gd name="T13" fmla="*/ 14 h 32"/>
                <a:gd name="T14" fmla="*/ 0 w 15"/>
                <a:gd name="T15" fmla="*/ 14 h 32"/>
                <a:gd name="T16" fmla="*/ 0 w 1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lnTo>
                    <a:pt x="13" y="0"/>
                  </a:lnTo>
                  <a:cubicBezTo>
                    <a:pt x="15" y="5"/>
                    <a:pt x="15" y="10"/>
                    <a:pt x="15" y="14"/>
                  </a:cubicBezTo>
                  <a:cubicBezTo>
                    <a:pt x="15" y="25"/>
                    <a:pt x="10" y="32"/>
                    <a:pt x="0" y="32"/>
                  </a:cubicBezTo>
                  <a:lnTo>
                    <a:pt x="0" y="25"/>
                  </a:lnTo>
                  <a:cubicBezTo>
                    <a:pt x="5" y="25"/>
                    <a:pt x="7" y="23"/>
                    <a:pt x="7" y="18"/>
                  </a:cubicBezTo>
                  <a:lnTo>
                    <a:pt x="7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206">
              <a:extLst>
                <a:ext uri="{FF2B5EF4-FFF2-40B4-BE49-F238E27FC236}">
                  <a16:creationId xmlns:a16="http://schemas.microsoft.com/office/drawing/2014/main" id="{7919FD68-9144-4DC1-84AE-D12A0F6743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2323" y="3415506"/>
              <a:ext cx="42863" cy="52388"/>
            </a:xfrm>
            <a:custGeom>
              <a:avLst/>
              <a:gdLst>
                <a:gd name="T0" fmla="*/ 77 w 90"/>
                <a:gd name="T1" fmla="*/ 105 h 105"/>
                <a:gd name="T2" fmla="*/ 69 w 90"/>
                <a:gd name="T3" fmla="*/ 83 h 105"/>
                <a:gd name="T4" fmla="*/ 22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6 w 90"/>
                <a:gd name="T19" fmla="*/ 71 h 105"/>
                <a:gd name="T20" fmla="*/ 65 w 90"/>
                <a:gd name="T21" fmla="*/ 71 h 105"/>
                <a:gd name="T22" fmla="*/ 46 w 90"/>
                <a:gd name="T23" fmla="*/ 18 h 105"/>
                <a:gd name="T24" fmla="*/ 26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9" y="83"/>
                  </a:lnTo>
                  <a:lnTo>
                    <a:pt x="22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6" y="71"/>
                  </a:moveTo>
                  <a:lnTo>
                    <a:pt x="65" y="71"/>
                  </a:lnTo>
                  <a:lnTo>
                    <a:pt x="46" y="18"/>
                  </a:lnTo>
                  <a:lnTo>
                    <a:pt x="26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207">
              <a:extLst>
                <a:ext uri="{FF2B5EF4-FFF2-40B4-BE49-F238E27FC236}">
                  <a16:creationId xmlns:a16="http://schemas.microsoft.com/office/drawing/2014/main" id="{24499C4D-C7A8-46AC-8BC7-85A64743E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711" y="3415506"/>
              <a:ext cx="41275" cy="52388"/>
            </a:xfrm>
            <a:custGeom>
              <a:avLst/>
              <a:gdLst>
                <a:gd name="T0" fmla="*/ 69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9 w 82"/>
                <a:gd name="T7" fmla="*/ 105 h 105"/>
                <a:gd name="T8" fmla="*/ 14 w 82"/>
                <a:gd name="T9" fmla="*/ 21 h 105"/>
                <a:gd name="T10" fmla="*/ 14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4 w 82"/>
                <a:gd name="T17" fmla="*/ 0 h 105"/>
                <a:gd name="T18" fmla="*/ 69 w 82"/>
                <a:gd name="T19" fmla="*/ 84 h 105"/>
                <a:gd name="T20" fmla="*/ 69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9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9" y="105"/>
                  </a:lnTo>
                  <a:lnTo>
                    <a:pt x="14" y="21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208">
              <a:extLst>
                <a:ext uri="{FF2B5EF4-FFF2-40B4-BE49-F238E27FC236}">
                  <a16:creationId xmlns:a16="http://schemas.microsoft.com/office/drawing/2014/main" id="{9A560EAC-C44E-41B2-A0FB-EA5F0C63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5511" y="3415506"/>
              <a:ext cx="50800" cy="52388"/>
            </a:xfrm>
            <a:custGeom>
              <a:avLst/>
              <a:gdLst>
                <a:gd name="T0" fmla="*/ 52 w 102"/>
                <a:gd name="T1" fmla="*/ 107 h 107"/>
                <a:gd name="T2" fmla="*/ 15 w 102"/>
                <a:gd name="T3" fmla="*/ 92 h 107"/>
                <a:gd name="T4" fmla="*/ 0 w 102"/>
                <a:gd name="T5" fmla="*/ 54 h 107"/>
                <a:gd name="T6" fmla="*/ 15 w 102"/>
                <a:gd name="T7" fmla="*/ 15 h 107"/>
                <a:gd name="T8" fmla="*/ 52 w 102"/>
                <a:gd name="T9" fmla="*/ 0 h 107"/>
                <a:gd name="T10" fmla="*/ 81 w 102"/>
                <a:gd name="T11" fmla="*/ 7 h 107"/>
                <a:gd name="T12" fmla="*/ 100 w 102"/>
                <a:gd name="T13" fmla="*/ 30 h 107"/>
                <a:gd name="T14" fmla="*/ 83 w 102"/>
                <a:gd name="T15" fmla="*/ 30 h 107"/>
                <a:gd name="T16" fmla="*/ 52 w 102"/>
                <a:gd name="T17" fmla="*/ 12 h 107"/>
                <a:gd name="T18" fmla="*/ 23 w 102"/>
                <a:gd name="T19" fmla="*/ 24 h 107"/>
                <a:gd name="T20" fmla="*/ 12 w 102"/>
                <a:gd name="T21" fmla="*/ 54 h 107"/>
                <a:gd name="T22" fmla="*/ 23 w 102"/>
                <a:gd name="T23" fmla="*/ 84 h 107"/>
                <a:gd name="T24" fmla="*/ 51 w 102"/>
                <a:gd name="T25" fmla="*/ 95 h 107"/>
                <a:gd name="T26" fmla="*/ 77 w 102"/>
                <a:gd name="T27" fmla="*/ 86 h 107"/>
                <a:gd name="T28" fmla="*/ 88 w 102"/>
                <a:gd name="T29" fmla="*/ 61 h 107"/>
                <a:gd name="T30" fmla="*/ 45 w 102"/>
                <a:gd name="T31" fmla="*/ 61 h 107"/>
                <a:gd name="T32" fmla="*/ 45 w 102"/>
                <a:gd name="T33" fmla="*/ 50 h 107"/>
                <a:gd name="T34" fmla="*/ 102 w 102"/>
                <a:gd name="T35" fmla="*/ 50 h 107"/>
                <a:gd name="T36" fmla="*/ 102 w 102"/>
                <a:gd name="T37" fmla="*/ 61 h 107"/>
                <a:gd name="T38" fmla="*/ 86 w 102"/>
                <a:gd name="T39" fmla="*/ 95 h 107"/>
                <a:gd name="T40" fmla="*/ 52 w 102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7">
                  <a:moveTo>
                    <a:pt x="52" y="107"/>
                  </a:moveTo>
                  <a:cubicBezTo>
                    <a:pt x="37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3" y="0"/>
                    <a:pt x="72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3" y="30"/>
                  </a:lnTo>
                  <a:cubicBezTo>
                    <a:pt x="77" y="19"/>
                    <a:pt x="67" y="12"/>
                    <a:pt x="52" y="12"/>
                  </a:cubicBezTo>
                  <a:cubicBezTo>
                    <a:pt x="41" y="12"/>
                    <a:pt x="31" y="16"/>
                    <a:pt x="23" y="24"/>
                  </a:cubicBezTo>
                  <a:cubicBezTo>
                    <a:pt x="16" y="31"/>
                    <a:pt x="12" y="41"/>
                    <a:pt x="12" y="54"/>
                  </a:cubicBezTo>
                  <a:cubicBezTo>
                    <a:pt x="12" y="66"/>
                    <a:pt x="16" y="76"/>
                    <a:pt x="23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2"/>
                    <a:pt x="77" y="86"/>
                  </a:cubicBezTo>
                  <a:cubicBezTo>
                    <a:pt x="83" y="80"/>
                    <a:pt x="87" y="71"/>
                    <a:pt x="88" y="61"/>
                  </a:cubicBezTo>
                  <a:lnTo>
                    <a:pt x="45" y="61"/>
                  </a:lnTo>
                  <a:lnTo>
                    <a:pt x="45" y="50"/>
                  </a:lnTo>
                  <a:lnTo>
                    <a:pt x="102" y="50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80" y="102"/>
                    <a:pt x="67" y="107"/>
                    <a:pt x="52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209">
              <a:extLst>
                <a:ext uri="{FF2B5EF4-FFF2-40B4-BE49-F238E27FC236}">
                  <a16:creationId xmlns:a16="http://schemas.microsoft.com/office/drawing/2014/main" id="{4744131A-ED94-4E04-B385-8CF432DC4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011" y="3415506"/>
              <a:ext cx="26988" cy="52388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1 h 105"/>
                <a:gd name="T4" fmla="*/ 14 w 55"/>
                <a:gd name="T5" fmla="*/ 11 h 105"/>
                <a:gd name="T6" fmla="*/ 14 w 55"/>
                <a:gd name="T7" fmla="*/ 48 h 105"/>
                <a:gd name="T8" fmla="*/ 51 w 55"/>
                <a:gd name="T9" fmla="*/ 48 h 105"/>
                <a:gd name="T10" fmla="*/ 51 w 55"/>
                <a:gd name="T11" fmla="*/ 59 h 105"/>
                <a:gd name="T12" fmla="*/ 14 w 55"/>
                <a:gd name="T13" fmla="*/ 59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210">
              <a:extLst>
                <a:ext uri="{FF2B5EF4-FFF2-40B4-BE49-F238E27FC236}">
                  <a16:creationId xmlns:a16="http://schemas.microsoft.com/office/drawing/2014/main" id="{7E192310-607A-470E-B029-8256E28A2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7111" y="3417094"/>
              <a:ext cx="34925" cy="50800"/>
            </a:xfrm>
            <a:custGeom>
              <a:avLst/>
              <a:gdLst>
                <a:gd name="T0" fmla="*/ 13 w 72"/>
                <a:gd name="T1" fmla="*/ 62 h 105"/>
                <a:gd name="T2" fmla="*/ 13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3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3 w 72"/>
                <a:gd name="T15" fmla="*/ 52 h 105"/>
                <a:gd name="T16" fmla="*/ 43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3 w 72"/>
                <a:gd name="T25" fmla="*/ 62 h 105"/>
                <a:gd name="T26" fmla="*/ 13 w 72"/>
                <a:gd name="T27" fmla="*/ 10 h 105"/>
                <a:gd name="T28" fmla="*/ 13 w 72"/>
                <a:gd name="T29" fmla="*/ 50 h 105"/>
                <a:gd name="T30" fmla="*/ 33 w 72"/>
                <a:gd name="T31" fmla="*/ 50 h 105"/>
                <a:gd name="T32" fmla="*/ 50 w 72"/>
                <a:gd name="T33" fmla="*/ 45 h 105"/>
                <a:gd name="T34" fmla="*/ 55 w 72"/>
                <a:gd name="T35" fmla="*/ 30 h 105"/>
                <a:gd name="T36" fmla="*/ 32 w 72"/>
                <a:gd name="T37" fmla="*/ 10 h 105"/>
                <a:gd name="T38" fmla="*/ 13 w 72"/>
                <a:gd name="T39" fmla="*/ 1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3" y="62"/>
                  </a:moveTo>
                  <a:lnTo>
                    <a:pt x="13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3" y="52"/>
                  </a:cubicBezTo>
                  <a:cubicBezTo>
                    <a:pt x="58" y="57"/>
                    <a:pt x="52" y="60"/>
                    <a:pt x="43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3" y="62"/>
                  </a:lnTo>
                  <a:close/>
                  <a:moveTo>
                    <a:pt x="13" y="10"/>
                  </a:moveTo>
                  <a:lnTo>
                    <a:pt x="13" y="50"/>
                  </a:lnTo>
                  <a:lnTo>
                    <a:pt x="33" y="50"/>
                  </a:lnTo>
                  <a:cubicBezTo>
                    <a:pt x="41" y="50"/>
                    <a:pt x="47" y="49"/>
                    <a:pt x="50" y="45"/>
                  </a:cubicBezTo>
                  <a:cubicBezTo>
                    <a:pt x="53" y="42"/>
                    <a:pt x="55" y="37"/>
                    <a:pt x="55" y="30"/>
                  </a:cubicBezTo>
                  <a:cubicBezTo>
                    <a:pt x="55" y="17"/>
                    <a:pt x="47" y="10"/>
                    <a:pt x="32" y="10"/>
                  </a:cubicBez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211">
              <a:extLst>
                <a:ext uri="{FF2B5EF4-FFF2-40B4-BE49-F238E27FC236}">
                  <a16:creationId xmlns:a16="http://schemas.microsoft.com/office/drawing/2014/main" id="{7D5A3ECC-4796-4DD3-A696-8C2887C2C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61" y="3417094"/>
              <a:ext cx="34925" cy="52388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4 w 71"/>
                <a:gd name="T5" fmla="*/ 41 h 105"/>
                <a:gd name="T6" fmla="*/ 35 w 71"/>
                <a:gd name="T7" fmla="*/ 45 h 105"/>
                <a:gd name="T8" fmla="*/ 48 w 71"/>
                <a:gd name="T9" fmla="*/ 47 h 105"/>
                <a:gd name="T10" fmla="*/ 59 w 71"/>
                <a:gd name="T11" fmla="*/ 52 h 105"/>
                <a:gd name="T12" fmla="*/ 68 w 71"/>
                <a:gd name="T13" fmla="*/ 61 h 105"/>
                <a:gd name="T14" fmla="*/ 71 w 71"/>
                <a:gd name="T15" fmla="*/ 75 h 105"/>
                <a:gd name="T16" fmla="*/ 63 w 71"/>
                <a:gd name="T17" fmla="*/ 96 h 105"/>
                <a:gd name="T18" fmla="*/ 38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3 w 71"/>
                <a:gd name="T27" fmla="*/ 88 h 105"/>
                <a:gd name="T28" fmla="*/ 38 w 71"/>
                <a:gd name="T29" fmla="*/ 93 h 105"/>
                <a:gd name="T30" fmla="*/ 54 w 71"/>
                <a:gd name="T31" fmla="*/ 88 h 105"/>
                <a:gd name="T32" fmla="*/ 60 w 71"/>
                <a:gd name="T33" fmla="*/ 76 h 105"/>
                <a:gd name="T34" fmla="*/ 56 w 71"/>
                <a:gd name="T35" fmla="*/ 66 h 105"/>
                <a:gd name="T36" fmla="*/ 48 w 71"/>
                <a:gd name="T37" fmla="*/ 61 h 105"/>
                <a:gd name="T38" fmla="*/ 36 w 71"/>
                <a:gd name="T39" fmla="*/ 58 h 105"/>
                <a:gd name="T40" fmla="*/ 24 w 71"/>
                <a:gd name="T41" fmla="*/ 56 h 105"/>
                <a:gd name="T42" fmla="*/ 13 w 71"/>
                <a:gd name="T43" fmla="*/ 51 h 105"/>
                <a:gd name="T44" fmla="*/ 4 w 71"/>
                <a:gd name="T45" fmla="*/ 42 h 105"/>
                <a:gd name="T46" fmla="*/ 0 w 71"/>
                <a:gd name="T47" fmla="*/ 28 h 105"/>
                <a:gd name="T48" fmla="*/ 10 w 71"/>
                <a:gd name="T49" fmla="*/ 7 h 105"/>
                <a:gd name="T50" fmla="*/ 35 w 71"/>
                <a:gd name="T51" fmla="*/ 0 h 105"/>
                <a:gd name="T52" fmla="*/ 59 w 71"/>
                <a:gd name="T53" fmla="*/ 7 h 105"/>
                <a:gd name="T54" fmla="*/ 69 w 71"/>
                <a:gd name="T55" fmla="*/ 27 h 105"/>
                <a:gd name="T56" fmla="*/ 54 w 71"/>
                <a:gd name="T57" fmla="*/ 27 h 105"/>
                <a:gd name="T58" fmla="*/ 48 w 71"/>
                <a:gd name="T59" fmla="*/ 17 h 105"/>
                <a:gd name="T60" fmla="*/ 34 w 71"/>
                <a:gd name="T61" fmla="*/ 12 h 105"/>
                <a:gd name="T62" fmla="*/ 19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3" y="33"/>
                    <a:pt x="15" y="36"/>
                  </a:cubicBezTo>
                  <a:cubicBezTo>
                    <a:pt x="18" y="38"/>
                    <a:pt x="20" y="41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8" y="47"/>
                  </a:cubicBezTo>
                  <a:cubicBezTo>
                    <a:pt x="51" y="48"/>
                    <a:pt x="55" y="50"/>
                    <a:pt x="59" y="52"/>
                  </a:cubicBezTo>
                  <a:cubicBezTo>
                    <a:pt x="63" y="53"/>
                    <a:pt x="65" y="57"/>
                    <a:pt x="68" y="61"/>
                  </a:cubicBezTo>
                  <a:cubicBezTo>
                    <a:pt x="70" y="65"/>
                    <a:pt x="71" y="68"/>
                    <a:pt x="71" y="75"/>
                  </a:cubicBezTo>
                  <a:cubicBezTo>
                    <a:pt x="71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6" y="105"/>
                    <a:pt x="19" y="102"/>
                    <a:pt x="11" y="97"/>
                  </a:cubicBezTo>
                  <a:cubicBezTo>
                    <a:pt x="4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4" y="16"/>
                    <a:pt x="11" y="20"/>
                    <a:pt x="11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Rectangle 212">
              <a:extLst>
                <a:ext uri="{FF2B5EF4-FFF2-40B4-BE49-F238E27FC236}">
                  <a16:creationId xmlns:a16="http://schemas.microsoft.com/office/drawing/2014/main" id="{BCE493C6-6D1E-4017-B99F-604A3E660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7011" y="3088481"/>
              <a:ext cx="36513" cy="920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213">
              <a:extLst>
                <a:ext uri="{FF2B5EF4-FFF2-40B4-BE49-F238E27FC236}">
                  <a16:creationId xmlns:a16="http://schemas.microsoft.com/office/drawing/2014/main" id="{8145145D-0E9F-4845-BE86-8F25D5CA08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8136" y="3136106"/>
              <a:ext cx="65088" cy="84138"/>
            </a:xfrm>
            <a:custGeom>
              <a:avLst/>
              <a:gdLst>
                <a:gd name="T0" fmla="*/ 0 w 134"/>
                <a:gd name="T1" fmla="*/ 0 h 170"/>
                <a:gd name="T2" fmla="*/ 74 w 134"/>
                <a:gd name="T3" fmla="*/ 0 h 170"/>
                <a:gd name="T4" fmla="*/ 115 w 134"/>
                <a:gd name="T5" fmla="*/ 12 h 170"/>
                <a:gd name="T6" fmla="*/ 130 w 134"/>
                <a:gd name="T7" fmla="*/ 45 h 170"/>
                <a:gd name="T8" fmla="*/ 96 w 134"/>
                <a:gd name="T9" fmla="*/ 83 h 170"/>
                <a:gd name="T10" fmla="*/ 124 w 134"/>
                <a:gd name="T11" fmla="*/ 97 h 170"/>
                <a:gd name="T12" fmla="*/ 134 w 134"/>
                <a:gd name="T13" fmla="*/ 125 h 170"/>
                <a:gd name="T14" fmla="*/ 119 w 134"/>
                <a:gd name="T15" fmla="*/ 157 h 170"/>
                <a:gd name="T16" fmla="*/ 78 w 134"/>
                <a:gd name="T17" fmla="*/ 170 h 170"/>
                <a:gd name="T18" fmla="*/ 0 w 134"/>
                <a:gd name="T19" fmla="*/ 170 h 170"/>
                <a:gd name="T20" fmla="*/ 0 w 134"/>
                <a:gd name="T21" fmla="*/ 0 h 170"/>
                <a:gd name="T22" fmla="*/ 41 w 134"/>
                <a:gd name="T23" fmla="*/ 31 h 170"/>
                <a:gd name="T24" fmla="*/ 41 w 134"/>
                <a:gd name="T25" fmla="*/ 67 h 170"/>
                <a:gd name="T26" fmla="*/ 69 w 134"/>
                <a:gd name="T27" fmla="*/ 67 h 170"/>
                <a:gd name="T28" fmla="*/ 84 w 134"/>
                <a:gd name="T29" fmla="*/ 62 h 170"/>
                <a:gd name="T30" fmla="*/ 89 w 134"/>
                <a:gd name="T31" fmla="*/ 48 h 170"/>
                <a:gd name="T32" fmla="*/ 84 w 134"/>
                <a:gd name="T33" fmla="*/ 35 h 170"/>
                <a:gd name="T34" fmla="*/ 69 w 134"/>
                <a:gd name="T35" fmla="*/ 30 h 170"/>
                <a:gd name="T36" fmla="*/ 41 w 134"/>
                <a:gd name="T37" fmla="*/ 30 h 170"/>
                <a:gd name="T38" fmla="*/ 41 w 134"/>
                <a:gd name="T39" fmla="*/ 31 h 170"/>
                <a:gd name="T40" fmla="*/ 41 w 134"/>
                <a:gd name="T41" fmla="*/ 137 h 170"/>
                <a:gd name="T42" fmla="*/ 73 w 134"/>
                <a:gd name="T43" fmla="*/ 137 h 170"/>
                <a:gd name="T44" fmla="*/ 86 w 134"/>
                <a:gd name="T45" fmla="*/ 132 h 170"/>
                <a:gd name="T46" fmla="*/ 91 w 134"/>
                <a:gd name="T47" fmla="*/ 118 h 170"/>
                <a:gd name="T48" fmla="*/ 86 w 134"/>
                <a:gd name="T49" fmla="*/ 105 h 170"/>
                <a:gd name="T50" fmla="*/ 73 w 134"/>
                <a:gd name="T51" fmla="*/ 100 h 170"/>
                <a:gd name="T52" fmla="*/ 41 w 134"/>
                <a:gd name="T53" fmla="*/ 100 h 170"/>
                <a:gd name="T54" fmla="*/ 41 w 134"/>
                <a:gd name="T55" fmla="*/ 13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70">
                  <a:moveTo>
                    <a:pt x="0" y="0"/>
                  </a:moveTo>
                  <a:lnTo>
                    <a:pt x="74" y="0"/>
                  </a:lnTo>
                  <a:cubicBezTo>
                    <a:pt x="91" y="0"/>
                    <a:pt x="105" y="3"/>
                    <a:pt x="115" y="12"/>
                  </a:cubicBezTo>
                  <a:cubicBezTo>
                    <a:pt x="125" y="21"/>
                    <a:pt x="130" y="31"/>
                    <a:pt x="130" y="45"/>
                  </a:cubicBezTo>
                  <a:cubicBezTo>
                    <a:pt x="130" y="63"/>
                    <a:pt x="119" y="77"/>
                    <a:pt x="96" y="83"/>
                  </a:cubicBezTo>
                  <a:cubicBezTo>
                    <a:pt x="108" y="85"/>
                    <a:pt x="116" y="90"/>
                    <a:pt x="124" y="97"/>
                  </a:cubicBezTo>
                  <a:cubicBezTo>
                    <a:pt x="130" y="105"/>
                    <a:pt x="134" y="115"/>
                    <a:pt x="134" y="125"/>
                  </a:cubicBezTo>
                  <a:cubicBezTo>
                    <a:pt x="134" y="138"/>
                    <a:pt x="129" y="148"/>
                    <a:pt x="119" y="157"/>
                  </a:cubicBezTo>
                  <a:cubicBezTo>
                    <a:pt x="109" y="165"/>
                    <a:pt x="95" y="170"/>
                    <a:pt x="78" y="170"/>
                  </a:cubicBezTo>
                  <a:lnTo>
                    <a:pt x="0" y="170"/>
                  </a:lnTo>
                  <a:lnTo>
                    <a:pt x="0" y="0"/>
                  </a:lnTo>
                  <a:close/>
                  <a:moveTo>
                    <a:pt x="41" y="31"/>
                  </a:moveTo>
                  <a:lnTo>
                    <a:pt x="41" y="67"/>
                  </a:lnTo>
                  <a:lnTo>
                    <a:pt x="69" y="67"/>
                  </a:lnTo>
                  <a:cubicBezTo>
                    <a:pt x="75" y="67"/>
                    <a:pt x="80" y="66"/>
                    <a:pt x="84" y="62"/>
                  </a:cubicBezTo>
                  <a:cubicBezTo>
                    <a:pt x="88" y="60"/>
                    <a:pt x="89" y="55"/>
                    <a:pt x="89" y="48"/>
                  </a:cubicBezTo>
                  <a:cubicBezTo>
                    <a:pt x="89" y="42"/>
                    <a:pt x="88" y="37"/>
                    <a:pt x="84" y="35"/>
                  </a:cubicBezTo>
                  <a:cubicBezTo>
                    <a:pt x="80" y="31"/>
                    <a:pt x="75" y="30"/>
                    <a:pt x="69" y="30"/>
                  </a:cubicBezTo>
                  <a:lnTo>
                    <a:pt x="41" y="30"/>
                  </a:lnTo>
                  <a:lnTo>
                    <a:pt x="41" y="31"/>
                  </a:lnTo>
                  <a:close/>
                  <a:moveTo>
                    <a:pt x="41" y="137"/>
                  </a:moveTo>
                  <a:lnTo>
                    <a:pt x="73" y="137"/>
                  </a:lnTo>
                  <a:cubicBezTo>
                    <a:pt x="79" y="137"/>
                    <a:pt x="83" y="136"/>
                    <a:pt x="86" y="132"/>
                  </a:cubicBezTo>
                  <a:cubicBezTo>
                    <a:pt x="90" y="128"/>
                    <a:pt x="91" y="125"/>
                    <a:pt x="91" y="118"/>
                  </a:cubicBezTo>
                  <a:cubicBezTo>
                    <a:pt x="91" y="112"/>
                    <a:pt x="90" y="107"/>
                    <a:pt x="86" y="105"/>
                  </a:cubicBezTo>
                  <a:cubicBezTo>
                    <a:pt x="83" y="101"/>
                    <a:pt x="78" y="100"/>
                    <a:pt x="73" y="100"/>
                  </a:cubicBezTo>
                  <a:lnTo>
                    <a:pt x="41" y="100"/>
                  </a:lnTo>
                  <a:lnTo>
                    <a:pt x="41" y="13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Rectangle 214">
              <a:extLst>
                <a:ext uri="{FF2B5EF4-FFF2-40B4-BE49-F238E27FC236}">
                  <a16:creationId xmlns:a16="http://schemas.microsoft.com/office/drawing/2014/main" id="{52F4B3DA-7060-444B-9926-63B18E488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7511" y="3136106"/>
              <a:ext cx="2063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215">
              <a:extLst>
                <a:ext uri="{FF2B5EF4-FFF2-40B4-BE49-F238E27FC236}">
                  <a16:creationId xmlns:a16="http://schemas.microsoft.com/office/drawing/2014/main" id="{C83BC777-03E3-4A40-8164-033F400577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5611" y="3136106"/>
              <a:ext cx="65088" cy="84138"/>
            </a:xfrm>
            <a:custGeom>
              <a:avLst/>
              <a:gdLst>
                <a:gd name="T0" fmla="*/ 0 w 134"/>
                <a:gd name="T1" fmla="*/ 0 h 170"/>
                <a:gd name="T2" fmla="*/ 74 w 134"/>
                <a:gd name="T3" fmla="*/ 0 h 170"/>
                <a:gd name="T4" fmla="*/ 115 w 134"/>
                <a:gd name="T5" fmla="*/ 12 h 170"/>
                <a:gd name="T6" fmla="*/ 130 w 134"/>
                <a:gd name="T7" fmla="*/ 45 h 170"/>
                <a:gd name="T8" fmla="*/ 96 w 134"/>
                <a:gd name="T9" fmla="*/ 83 h 170"/>
                <a:gd name="T10" fmla="*/ 124 w 134"/>
                <a:gd name="T11" fmla="*/ 97 h 170"/>
                <a:gd name="T12" fmla="*/ 134 w 134"/>
                <a:gd name="T13" fmla="*/ 125 h 170"/>
                <a:gd name="T14" fmla="*/ 119 w 134"/>
                <a:gd name="T15" fmla="*/ 157 h 170"/>
                <a:gd name="T16" fmla="*/ 78 w 134"/>
                <a:gd name="T17" fmla="*/ 170 h 170"/>
                <a:gd name="T18" fmla="*/ 0 w 134"/>
                <a:gd name="T19" fmla="*/ 170 h 170"/>
                <a:gd name="T20" fmla="*/ 0 w 134"/>
                <a:gd name="T21" fmla="*/ 0 h 170"/>
                <a:gd name="T22" fmla="*/ 41 w 134"/>
                <a:gd name="T23" fmla="*/ 31 h 170"/>
                <a:gd name="T24" fmla="*/ 41 w 134"/>
                <a:gd name="T25" fmla="*/ 67 h 170"/>
                <a:gd name="T26" fmla="*/ 69 w 134"/>
                <a:gd name="T27" fmla="*/ 67 h 170"/>
                <a:gd name="T28" fmla="*/ 84 w 134"/>
                <a:gd name="T29" fmla="*/ 62 h 170"/>
                <a:gd name="T30" fmla="*/ 89 w 134"/>
                <a:gd name="T31" fmla="*/ 48 h 170"/>
                <a:gd name="T32" fmla="*/ 84 w 134"/>
                <a:gd name="T33" fmla="*/ 35 h 170"/>
                <a:gd name="T34" fmla="*/ 69 w 134"/>
                <a:gd name="T35" fmla="*/ 30 h 170"/>
                <a:gd name="T36" fmla="*/ 41 w 134"/>
                <a:gd name="T37" fmla="*/ 30 h 170"/>
                <a:gd name="T38" fmla="*/ 41 w 134"/>
                <a:gd name="T39" fmla="*/ 31 h 170"/>
                <a:gd name="T40" fmla="*/ 41 w 134"/>
                <a:gd name="T41" fmla="*/ 137 h 170"/>
                <a:gd name="T42" fmla="*/ 73 w 134"/>
                <a:gd name="T43" fmla="*/ 137 h 170"/>
                <a:gd name="T44" fmla="*/ 86 w 134"/>
                <a:gd name="T45" fmla="*/ 132 h 170"/>
                <a:gd name="T46" fmla="*/ 91 w 134"/>
                <a:gd name="T47" fmla="*/ 118 h 170"/>
                <a:gd name="T48" fmla="*/ 86 w 134"/>
                <a:gd name="T49" fmla="*/ 105 h 170"/>
                <a:gd name="T50" fmla="*/ 73 w 134"/>
                <a:gd name="T51" fmla="*/ 100 h 170"/>
                <a:gd name="T52" fmla="*/ 41 w 134"/>
                <a:gd name="T53" fmla="*/ 100 h 170"/>
                <a:gd name="T54" fmla="*/ 41 w 134"/>
                <a:gd name="T55" fmla="*/ 13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70">
                  <a:moveTo>
                    <a:pt x="0" y="0"/>
                  </a:moveTo>
                  <a:lnTo>
                    <a:pt x="74" y="0"/>
                  </a:lnTo>
                  <a:cubicBezTo>
                    <a:pt x="91" y="0"/>
                    <a:pt x="105" y="3"/>
                    <a:pt x="115" y="12"/>
                  </a:cubicBezTo>
                  <a:cubicBezTo>
                    <a:pt x="125" y="21"/>
                    <a:pt x="130" y="31"/>
                    <a:pt x="130" y="45"/>
                  </a:cubicBezTo>
                  <a:cubicBezTo>
                    <a:pt x="130" y="63"/>
                    <a:pt x="119" y="77"/>
                    <a:pt x="96" y="83"/>
                  </a:cubicBezTo>
                  <a:cubicBezTo>
                    <a:pt x="108" y="85"/>
                    <a:pt x="116" y="90"/>
                    <a:pt x="124" y="97"/>
                  </a:cubicBezTo>
                  <a:cubicBezTo>
                    <a:pt x="130" y="105"/>
                    <a:pt x="134" y="115"/>
                    <a:pt x="134" y="125"/>
                  </a:cubicBezTo>
                  <a:cubicBezTo>
                    <a:pt x="134" y="138"/>
                    <a:pt x="129" y="148"/>
                    <a:pt x="119" y="157"/>
                  </a:cubicBezTo>
                  <a:cubicBezTo>
                    <a:pt x="109" y="165"/>
                    <a:pt x="95" y="170"/>
                    <a:pt x="78" y="170"/>
                  </a:cubicBezTo>
                  <a:lnTo>
                    <a:pt x="0" y="170"/>
                  </a:lnTo>
                  <a:lnTo>
                    <a:pt x="0" y="0"/>
                  </a:lnTo>
                  <a:close/>
                  <a:moveTo>
                    <a:pt x="41" y="31"/>
                  </a:moveTo>
                  <a:lnTo>
                    <a:pt x="41" y="67"/>
                  </a:lnTo>
                  <a:lnTo>
                    <a:pt x="69" y="67"/>
                  </a:lnTo>
                  <a:cubicBezTo>
                    <a:pt x="75" y="67"/>
                    <a:pt x="80" y="66"/>
                    <a:pt x="84" y="62"/>
                  </a:cubicBezTo>
                  <a:cubicBezTo>
                    <a:pt x="88" y="60"/>
                    <a:pt x="89" y="55"/>
                    <a:pt x="89" y="48"/>
                  </a:cubicBezTo>
                  <a:cubicBezTo>
                    <a:pt x="89" y="42"/>
                    <a:pt x="88" y="37"/>
                    <a:pt x="84" y="35"/>
                  </a:cubicBezTo>
                  <a:cubicBezTo>
                    <a:pt x="80" y="31"/>
                    <a:pt x="75" y="30"/>
                    <a:pt x="69" y="30"/>
                  </a:cubicBezTo>
                  <a:lnTo>
                    <a:pt x="41" y="30"/>
                  </a:lnTo>
                  <a:lnTo>
                    <a:pt x="41" y="31"/>
                  </a:lnTo>
                  <a:close/>
                  <a:moveTo>
                    <a:pt x="41" y="137"/>
                  </a:moveTo>
                  <a:lnTo>
                    <a:pt x="73" y="137"/>
                  </a:lnTo>
                  <a:cubicBezTo>
                    <a:pt x="79" y="137"/>
                    <a:pt x="83" y="136"/>
                    <a:pt x="86" y="132"/>
                  </a:cubicBezTo>
                  <a:cubicBezTo>
                    <a:pt x="90" y="128"/>
                    <a:pt x="91" y="125"/>
                    <a:pt x="91" y="118"/>
                  </a:cubicBezTo>
                  <a:cubicBezTo>
                    <a:pt x="91" y="112"/>
                    <a:pt x="90" y="107"/>
                    <a:pt x="86" y="105"/>
                  </a:cubicBezTo>
                  <a:cubicBezTo>
                    <a:pt x="83" y="101"/>
                    <a:pt x="78" y="100"/>
                    <a:pt x="73" y="100"/>
                  </a:cubicBezTo>
                  <a:lnTo>
                    <a:pt x="41" y="100"/>
                  </a:lnTo>
                  <a:lnTo>
                    <a:pt x="41" y="13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216">
              <a:extLst>
                <a:ext uri="{FF2B5EF4-FFF2-40B4-BE49-F238E27FC236}">
                  <a16:creationId xmlns:a16="http://schemas.microsoft.com/office/drawing/2014/main" id="{32ECC000-968A-4911-A9E0-1B094F43B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986" y="3136106"/>
              <a:ext cx="44450" cy="84138"/>
            </a:xfrm>
            <a:custGeom>
              <a:avLst/>
              <a:gdLst>
                <a:gd name="T0" fmla="*/ 0 w 92"/>
                <a:gd name="T1" fmla="*/ 0 h 170"/>
                <a:gd name="T2" fmla="*/ 41 w 92"/>
                <a:gd name="T3" fmla="*/ 0 h 170"/>
                <a:gd name="T4" fmla="*/ 41 w 92"/>
                <a:gd name="T5" fmla="*/ 138 h 170"/>
                <a:gd name="T6" fmla="*/ 92 w 92"/>
                <a:gd name="T7" fmla="*/ 138 h 170"/>
                <a:gd name="T8" fmla="*/ 92 w 92"/>
                <a:gd name="T9" fmla="*/ 170 h 170"/>
                <a:gd name="T10" fmla="*/ 0 w 92"/>
                <a:gd name="T11" fmla="*/ 170 h 170"/>
                <a:gd name="T12" fmla="*/ 0 w 9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70">
                  <a:moveTo>
                    <a:pt x="0" y="0"/>
                  </a:moveTo>
                  <a:lnTo>
                    <a:pt x="41" y="0"/>
                  </a:lnTo>
                  <a:lnTo>
                    <a:pt x="41" y="138"/>
                  </a:lnTo>
                  <a:lnTo>
                    <a:pt x="92" y="138"/>
                  </a:lnTo>
                  <a:lnTo>
                    <a:pt x="92" y="170"/>
                  </a:lnTo>
                  <a:lnTo>
                    <a:pt x="0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217">
              <a:extLst>
                <a:ext uri="{FF2B5EF4-FFF2-40B4-BE49-F238E27FC236}">
                  <a16:creationId xmlns:a16="http://schemas.microsoft.com/office/drawing/2014/main" id="{72B3F28D-6750-4144-A574-AC6D81920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2136" y="3136106"/>
              <a:ext cx="19050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18">
              <a:extLst>
                <a:ext uri="{FF2B5EF4-FFF2-40B4-BE49-F238E27FC236}">
                  <a16:creationId xmlns:a16="http://schemas.microsoft.com/office/drawing/2014/main" id="{93D0F798-CF79-49F7-9360-253570E5D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5473" y="3134519"/>
              <a:ext cx="84138" cy="85725"/>
            </a:xfrm>
            <a:custGeom>
              <a:avLst/>
              <a:gdLst>
                <a:gd name="T0" fmla="*/ 25 w 173"/>
                <a:gd name="T1" fmla="*/ 150 h 175"/>
                <a:gd name="T2" fmla="*/ 0 w 173"/>
                <a:gd name="T3" fmla="*/ 87 h 175"/>
                <a:gd name="T4" fmla="*/ 25 w 173"/>
                <a:gd name="T5" fmla="*/ 25 h 175"/>
                <a:gd name="T6" fmla="*/ 87 w 173"/>
                <a:gd name="T7" fmla="*/ 0 h 175"/>
                <a:gd name="T8" fmla="*/ 148 w 173"/>
                <a:gd name="T9" fmla="*/ 25 h 175"/>
                <a:gd name="T10" fmla="*/ 173 w 173"/>
                <a:gd name="T11" fmla="*/ 87 h 175"/>
                <a:gd name="T12" fmla="*/ 148 w 173"/>
                <a:gd name="T13" fmla="*/ 150 h 175"/>
                <a:gd name="T14" fmla="*/ 87 w 173"/>
                <a:gd name="T15" fmla="*/ 175 h 175"/>
                <a:gd name="T16" fmla="*/ 25 w 173"/>
                <a:gd name="T17" fmla="*/ 150 h 175"/>
                <a:gd name="T18" fmla="*/ 118 w 173"/>
                <a:gd name="T19" fmla="*/ 124 h 175"/>
                <a:gd name="T20" fmla="*/ 131 w 173"/>
                <a:gd name="T21" fmla="*/ 89 h 175"/>
                <a:gd name="T22" fmla="*/ 118 w 173"/>
                <a:gd name="T23" fmla="*/ 54 h 175"/>
                <a:gd name="T24" fmla="*/ 86 w 173"/>
                <a:gd name="T25" fmla="*/ 40 h 175"/>
                <a:gd name="T26" fmla="*/ 53 w 173"/>
                <a:gd name="T27" fmla="*/ 54 h 175"/>
                <a:gd name="T28" fmla="*/ 41 w 173"/>
                <a:gd name="T29" fmla="*/ 89 h 175"/>
                <a:gd name="T30" fmla="*/ 53 w 173"/>
                <a:gd name="T31" fmla="*/ 124 h 175"/>
                <a:gd name="T32" fmla="*/ 86 w 173"/>
                <a:gd name="T33" fmla="*/ 137 h 175"/>
                <a:gd name="T34" fmla="*/ 118 w 173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3" h="175">
                  <a:moveTo>
                    <a:pt x="25" y="150"/>
                  </a:move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1" y="9"/>
                    <a:pt x="62" y="0"/>
                    <a:pt x="87" y="0"/>
                  </a:cubicBezTo>
                  <a:cubicBezTo>
                    <a:pt x="112" y="0"/>
                    <a:pt x="132" y="9"/>
                    <a:pt x="148" y="25"/>
                  </a:cubicBezTo>
                  <a:cubicBezTo>
                    <a:pt x="165" y="41"/>
                    <a:pt x="173" y="62"/>
                    <a:pt x="173" y="87"/>
                  </a:cubicBezTo>
                  <a:cubicBezTo>
                    <a:pt x="173" y="112"/>
                    <a:pt x="165" y="134"/>
                    <a:pt x="148" y="150"/>
                  </a:cubicBezTo>
                  <a:cubicBezTo>
                    <a:pt x="132" y="166"/>
                    <a:pt x="111" y="175"/>
                    <a:pt x="87" y="175"/>
                  </a:cubicBezTo>
                  <a:cubicBezTo>
                    <a:pt x="61" y="175"/>
                    <a:pt x="41" y="166"/>
                    <a:pt x="25" y="150"/>
                  </a:cubicBezTo>
                  <a:close/>
                  <a:moveTo>
                    <a:pt x="118" y="124"/>
                  </a:moveTo>
                  <a:cubicBezTo>
                    <a:pt x="127" y="115"/>
                    <a:pt x="131" y="102"/>
                    <a:pt x="131" y="89"/>
                  </a:cubicBezTo>
                  <a:cubicBezTo>
                    <a:pt x="131" y="74"/>
                    <a:pt x="127" y="62"/>
                    <a:pt x="118" y="54"/>
                  </a:cubicBezTo>
                  <a:cubicBezTo>
                    <a:pt x="110" y="45"/>
                    <a:pt x="100" y="40"/>
                    <a:pt x="86" y="40"/>
                  </a:cubicBezTo>
                  <a:cubicBezTo>
                    <a:pt x="72" y="40"/>
                    <a:pt x="61" y="45"/>
                    <a:pt x="53" y="54"/>
                  </a:cubicBezTo>
                  <a:cubicBezTo>
                    <a:pt x="45" y="62"/>
                    <a:pt x="41" y="75"/>
                    <a:pt x="41" y="89"/>
                  </a:cubicBezTo>
                  <a:cubicBezTo>
                    <a:pt x="41" y="104"/>
                    <a:pt x="45" y="115"/>
                    <a:pt x="53" y="124"/>
                  </a:cubicBezTo>
                  <a:cubicBezTo>
                    <a:pt x="62" y="132"/>
                    <a:pt x="72" y="137"/>
                    <a:pt x="86" y="137"/>
                  </a:cubicBezTo>
                  <a:cubicBezTo>
                    <a:pt x="100" y="136"/>
                    <a:pt x="110" y="132"/>
                    <a:pt x="118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9">
              <a:extLst>
                <a:ext uri="{FF2B5EF4-FFF2-40B4-BE49-F238E27FC236}">
                  <a16:creationId xmlns:a16="http://schemas.microsoft.com/office/drawing/2014/main" id="{AC5427CB-1DF6-4FD0-B494-17557A55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7548" y="3136106"/>
              <a:ext cx="65088" cy="84138"/>
            </a:xfrm>
            <a:custGeom>
              <a:avLst/>
              <a:gdLst>
                <a:gd name="T0" fmla="*/ 0 w 134"/>
                <a:gd name="T1" fmla="*/ 31 h 170"/>
                <a:gd name="T2" fmla="*/ 0 w 134"/>
                <a:gd name="T3" fmla="*/ 0 h 170"/>
                <a:gd name="T4" fmla="*/ 134 w 134"/>
                <a:gd name="T5" fmla="*/ 0 h 170"/>
                <a:gd name="T6" fmla="*/ 134 w 134"/>
                <a:gd name="T7" fmla="*/ 31 h 170"/>
                <a:gd name="T8" fmla="*/ 88 w 134"/>
                <a:gd name="T9" fmla="*/ 31 h 170"/>
                <a:gd name="T10" fmla="*/ 88 w 134"/>
                <a:gd name="T11" fmla="*/ 170 h 170"/>
                <a:gd name="T12" fmla="*/ 46 w 134"/>
                <a:gd name="T13" fmla="*/ 170 h 170"/>
                <a:gd name="T14" fmla="*/ 46 w 134"/>
                <a:gd name="T15" fmla="*/ 31 h 170"/>
                <a:gd name="T16" fmla="*/ 0 w 134"/>
                <a:gd name="T17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70">
                  <a:moveTo>
                    <a:pt x="0" y="31"/>
                  </a:moveTo>
                  <a:lnTo>
                    <a:pt x="0" y="0"/>
                  </a:lnTo>
                  <a:lnTo>
                    <a:pt x="134" y="0"/>
                  </a:lnTo>
                  <a:lnTo>
                    <a:pt x="134" y="31"/>
                  </a:lnTo>
                  <a:lnTo>
                    <a:pt x="88" y="31"/>
                  </a:lnTo>
                  <a:lnTo>
                    <a:pt x="88" y="170"/>
                  </a:lnTo>
                  <a:lnTo>
                    <a:pt x="46" y="170"/>
                  </a:lnTo>
                  <a:lnTo>
                    <a:pt x="46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0">
              <a:extLst>
                <a:ext uri="{FF2B5EF4-FFF2-40B4-BE49-F238E27FC236}">
                  <a16:creationId xmlns:a16="http://schemas.microsoft.com/office/drawing/2014/main" id="{26972BF5-2FE5-4B6E-81CD-5D872495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5336" y="3136106"/>
              <a:ext cx="71438" cy="84138"/>
            </a:xfrm>
            <a:custGeom>
              <a:avLst/>
              <a:gdLst>
                <a:gd name="T0" fmla="*/ 106 w 148"/>
                <a:gd name="T1" fmla="*/ 0 h 170"/>
                <a:gd name="T2" fmla="*/ 148 w 148"/>
                <a:gd name="T3" fmla="*/ 0 h 170"/>
                <a:gd name="T4" fmla="*/ 148 w 148"/>
                <a:gd name="T5" fmla="*/ 170 h 170"/>
                <a:gd name="T6" fmla="*/ 106 w 148"/>
                <a:gd name="T7" fmla="*/ 170 h 170"/>
                <a:gd name="T8" fmla="*/ 106 w 148"/>
                <a:gd name="T9" fmla="*/ 100 h 170"/>
                <a:gd name="T10" fmla="*/ 41 w 148"/>
                <a:gd name="T11" fmla="*/ 100 h 170"/>
                <a:gd name="T12" fmla="*/ 41 w 148"/>
                <a:gd name="T13" fmla="*/ 170 h 170"/>
                <a:gd name="T14" fmla="*/ 0 w 148"/>
                <a:gd name="T15" fmla="*/ 170 h 170"/>
                <a:gd name="T16" fmla="*/ 0 w 148"/>
                <a:gd name="T17" fmla="*/ 0 h 170"/>
                <a:gd name="T18" fmla="*/ 41 w 148"/>
                <a:gd name="T19" fmla="*/ 0 h 170"/>
                <a:gd name="T20" fmla="*/ 41 w 148"/>
                <a:gd name="T21" fmla="*/ 67 h 170"/>
                <a:gd name="T22" fmla="*/ 106 w 148"/>
                <a:gd name="T23" fmla="*/ 67 h 170"/>
                <a:gd name="T24" fmla="*/ 106 w 148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70">
                  <a:moveTo>
                    <a:pt x="106" y="0"/>
                  </a:moveTo>
                  <a:lnTo>
                    <a:pt x="148" y="0"/>
                  </a:lnTo>
                  <a:lnTo>
                    <a:pt x="148" y="170"/>
                  </a:lnTo>
                  <a:lnTo>
                    <a:pt x="106" y="170"/>
                  </a:lnTo>
                  <a:lnTo>
                    <a:pt x="106" y="100"/>
                  </a:lnTo>
                  <a:lnTo>
                    <a:pt x="41" y="100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7"/>
                  </a:lnTo>
                  <a:lnTo>
                    <a:pt x="106" y="6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21">
              <a:extLst>
                <a:ext uri="{FF2B5EF4-FFF2-40B4-BE49-F238E27FC236}">
                  <a16:creationId xmlns:a16="http://schemas.microsoft.com/office/drawing/2014/main" id="{CB47475B-BC9F-4A3C-9A0E-8F69CFEF4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5823" y="3104356"/>
              <a:ext cx="49213" cy="114300"/>
            </a:xfrm>
            <a:custGeom>
              <a:avLst/>
              <a:gdLst>
                <a:gd name="T0" fmla="*/ 102 w 102"/>
                <a:gd name="T1" fmla="*/ 65 h 235"/>
                <a:gd name="T2" fmla="*/ 102 w 102"/>
                <a:gd name="T3" fmla="*/ 97 h 235"/>
                <a:gd name="T4" fmla="*/ 41 w 102"/>
                <a:gd name="T5" fmla="*/ 97 h 235"/>
                <a:gd name="T6" fmla="*/ 41 w 102"/>
                <a:gd name="T7" fmla="*/ 133 h 235"/>
                <a:gd name="T8" fmla="*/ 95 w 102"/>
                <a:gd name="T9" fmla="*/ 133 h 235"/>
                <a:gd name="T10" fmla="*/ 95 w 102"/>
                <a:gd name="T11" fmla="*/ 164 h 235"/>
                <a:gd name="T12" fmla="*/ 41 w 102"/>
                <a:gd name="T13" fmla="*/ 164 h 235"/>
                <a:gd name="T14" fmla="*/ 41 w 102"/>
                <a:gd name="T15" fmla="*/ 204 h 235"/>
                <a:gd name="T16" fmla="*/ 102 w 102"/>
                <a:gd name="T17" fmla="*/ 204 h 235"/>
                <a:gd name="T18" fmla="*/ 102 w 102"/>
                <a:gd name="T19" fmla="*/ 235 h 235"/>
                <a:gd name="T20" fmla="*/ 0 w 102"/>
                <a:gd name="T21" fmla="*/ 235 h 235"/>
                <a:gd name="T22" fmla="*/ 0 w 102"/>
                <a:gd name="T23" fmla="*/ 65 h 235"/>
                <a:gd name="T24" fmla="*/ 102 w 102"/>
                <a:gd name="T25" fmla="*/ 65 h 235"/>
                <a:gd name="T26" fmla="*/ 21 w 102"/>
                <a:gd name="T27" fmla="*/ 33 h 235"/>
                <a:gd name="T28" fmla="*/ 21 w 102"/>
                <a:gd name="T29" fmla="*/ 0 h 235"/>
                <a:gd name="T30" fmla="*/ 80 w 102"/>
                <a:gd name="T31" fmla="*/ 28 h 235"/>
                <a:gd name="T32" fmla="*/ 80 w 102"/>
                <a:gd name="T33" fmla="*/ 57 h 235"/>
                <a:gd name="T34" fmla="*/ 21 w 102"/>
                <a:gd name="T35" fmla="*/ 3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235">
                  <a:moveTo>
                    <a:pt x="102" y="65"/>
                  </a:moveTo>
                  <a:lnTo>
                    <a:pt x="102" y="97"/>
                  </a:lnTo>
                  <a:lnTo>
                    <a:pt x="41" y="97"/>
                  </a:lnTo>
                  <a:lnTo>
                    <a:pt x="41" y="133"/>
                  </a:lnTo>
                  <a:lnTo>
                    <a:pt x="95" y="133"/>
                  </a:lnTo>
                  <a:lnTo>
                    <a:pt x="95" y="164"/>
                  </a:lnTo>
                  <a:lnTo>
                    <a:pt x="41" y="164"/>
                  </a:lnTo>
                  <a:lnTo>
                    <a:pt x="41" y="204"/>
                  </a:lnTo>
                  <a:lnTo>
                    <a:pt x="102" y="204"/>
                  </a:lnTo>
                  <a:lnTo>
                    <a:pt x="102" y="235"/>
                  </a:lnTo>
                  <a:lnTo>
                    <a:pt x="0" y="235"/>
                  </a:lnTo>
                  <a:lnTo>
                    <a:pt x="0" y="65"/>
                  </a:lnTo>
                  <a:lnTo>
                    <a:pt x="102" y="65"/>
                  </a:lnTo>
                  <a:close/>
                  <a:moveTo>
                    <a:pt x="21" y="33"/>
                  </a:moveTo>
                  <a:lnTo>
                    <a:pt x="21" y="0"/>
                  </a:lnTo>
                  <a:lnTo>
                    <a:pt x="80" y="28"/>
                  </a:lnTo>
                  <a:lnTo>
                    <a:pt x="80" y="57"/>
                  </a:lnTo>
                  <a:lnTo>
                    <a:pt x="21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22">
              <a:extLst>
                <a:ext uri="{FF2B5EF4-FFF2-40B4-BE49-F238E27FC236}">
                  <a16:creationId xmlns:a16="http://schemas.microsoft.com/office/drawing/2014/main" id="{A9BD6F35-06E3-459A-98B6-9CA16F2BA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7736" y="3134519"/>
              <a:ext cx="87313" cy="98425"/>
            </a:xfrm>
            <a:custGeom>
              <a:avLst/>
              <a:gdLst>
                <a:gd name="T0" fmla="*/ 86 w 176"/>
                <a:gd name="T1" fmla="*/ 175 h 201"/>
                <a:gd name="T2" fmla="*/ 25 w 176"/>
                <a:gd name="T3" fmla="*/ 150 h 201"/>
                <a:gd name="T4" fmla="*/ 0 w 176"/>
                <a:gd name="T5" fmla="*/ 87 h 201"/>
                <a:gd name="T6" fmla="*/ 25 w 176"/>
                <a:gd name="T7" fmla="*/ 25 h 201"/>
                <a:gd name="T8" fmla="*/ 87 w 176"/>
                <a:gd name="T9" fmla="*/ 0 h 201"/>
                <a:gd name="T10" fmla="*/ 148 w 176"/>
                <a:gd name="T11" fmla="*/ 25 h 201"/>
                <a:gd name="T12" fmla="*/ 173 w 176"/>
                <a:gd name="T13" fmla="*/ 87 h 201"/>
                <a:gd name="T14" fmla="*/ 165 w 176"/>
                <a:gd name="T15" fmla="*/ 126 h 201"/>
                <a:gd name="T16" fmla="*/ 141 w 176"/>
                <a:gd name="T17" fmla="*/ 156 h 201"/>
                <a:gd name="T18" fmla="*/ 176 w 176"/>
                <a:gd name="T19" fmla="*/ 201 h 201"/>
                <a:gd name="T20" fmla="*/ 126 w 176"/>
                <a:gd name="T21" fmla="*/ 201 h 201"/>
                <a:gd name="T22" fmla="*/ 106 w 176"/>
                <a:gd name="T23" fmla="*/ 174 h 201"/>
                <a:gd name="T24" fmla="*/ 86 w 176"/>
                <a:gd name="T25" fmla="*/ 175 h 201"/>
                <a:gd name="T26" fmla="*/ 53 w 176"/>
                <a:gd name="T27" fmla="*/ 52 h 201"/>
                <a:gd name="T28" fmla="*/ 41 w 176"/>
                <a:gd name="T29" fmla="*/ 87 h 201"/>
                <a:gd name="T30" fmla="*/ 53 w 176"/>
                <a:gd name="T31" fmla="*/ 122 h 201"/>
                <a:gd name="T32" fmla="*/ 86 w 176"/>
                <a:gd name="T33" fmla="*/ 136 h 201"/>
                <a:gd name="T34" fmla="*/ 118 w 176"/>
                <a:gd name="T35" fmla="*/ 122 h 201"/>
                <a:gd name="T36" fmla="*/ 131 w 176"/>
                <a:gd name="T37" fmla="*/ 87 h 201"/>
                <a:gd name="T38" fmla="*/ 118 w 176"/>
                <a:gd name="T39" fmla="*/ 52 h 201"/>
                <a:gd name="T40" fmla="*/ 86 w 176"/>
                <a:gd name="T41" fmla="*/ 39 h 201"/>
                <a:gd name="T42" fmla="*/ 53 w 176"/>
                <a:gd name="T43" fmla="*/ 5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01">
                  <a:moveTo>
                    <a:pt x="86" y="175"/>
                  </a:moveTo>
                  <a:cubicBezTo>
                    <a:pt x="62" y="175"/>
                    <a:pt x="41" y="166"/>
                    <a:pt x="25" y="150"/>
                  </a:cubicBez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8" y="41"/>
                    <a:pt x="25" y="25"/>
                  </a:cubicBezTo>
                  <a:cubicBezTo>
                    <a:pt x="41" y="9"/>
                    <a:pt x="62" y="0"/>
                    <a:pt x="87" y="0"/>
                  </a:cubicBezTo>
                  <a:cubicBezTo>
                    <a:pt x="112" y="0"/>
                    <a:pt x="132" y="9"/>
                    <a:pt x="148" y="25"/>
                  </a:cubicBezTo>
                  <a:cubicBezTo>
                    <a:pt x="165" y="41"/>
                    <a:pt x="173" y="62"/>
                    <a:pt x="173" y="87"/>
                  </a:cubicBezTo>
                  <a:cubicBezTo>
                    <a:pt x="173" y="101"/>
                    <a:pt x="171" y="115"/>
                    <a:pt x="165" y="126"/>
                  </a:cubicBezTo>
                  <a:cubicBezTo>
                    <a:pt x="158" y="137"/>
                    <a:pt x="151" y="147"/>
                    <a:pt x="141" y="156"/>
                  </a:cubicBezTo>
                  <a:lnTo>
                    <a:pt x="176" y="201"/>
                  </a:lnTo>
                  <a:lnTo>
                    <a:pt x="126" y="201"/>
                  </a:lnTo>
                  <a:lnTo>
                    <a:pt x="106" y="174"/>
                  </a:lnTo>
                  <a:cubicBezTo>
                    <a:pt x="98" y="174"/>
                    <a:pt x="92" y="175"/>
                    <a:pt x="86" y="175"/>
                  </a:cubicBezTo>
                  <a:close/>
                  <a:moveTo>
                    <a:pt x="53" y="52"/>
                  </a:moveTo>
                  <a:cubicBezTo>
                    <a:pt x="45" y="61"/>
                    <a:pt x="41" y="74"/>
                    <a:pt x="41" y="87"/>
                  </a:cubicBezTo>
                  <a:cubicBezTo>
                    <a:pt x="41" y="102"/>
                    <a:pt x="45" y="114"/>
                    <a:pt x="53" y="122"/>
                  </a:cubicBezTo>
                  <a:cubicBezTo>
                    <a:pt x="62" y="131"/>
                    <a:pt x="72" y="136"/>
                    <a:pt x="86" y="136"/>
                  </a:cubicBezTo>
                  <a:cubicBezTo>
                    <a:pt x="100" y="136"/>
                    <a:pt x="111" y="131"/>
                    <a:pt x="118" y="122"/>
                  </a:cubicBezTo>
                  <a:cubicBezTo>
                    <a:pt x="127" y="114"/>
                    <a:pt x="131" y="101"/>
                    <a:pt x="131" y="87"/>
                  </a:cubicBezTo>
                  <a:cubicBezTo>
                    <a:pt x="131" y="72"/>
                    <a:pt x="127" y="61"/>
                    <a:pt x="118" y="52"/>
                  </a:cubicBezTo>
                  <a:cubicBezTo>
                    <a:pt x="110" y="44"/>
                    <a:pt x="100" y="39"/>
                    <a:pt x="86" y="39"/>
                  </a:cubicBezTo>
                  <a:cubicBezTo>
                    <a:pt x="72" y="39"/>
                    <a:pt x="62" y="44"/>
                    <a:pt x="53" y="5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23">
              <a:extLst>
                <a:ext uri="{FF2B5EF4-FFF2-40B4-BE49-F238E27FC236}">
                  <a16:creationId xmlns:a16="http://schemas.microsoft.com/office/drawing/2014/main" id="{10964273-D2BF-414E-A427-8A0522311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6161" y="3136106"/>
              <a:ext cx="69850" cy="84138"/>
            </a:xfrm>
            <a:custGeom>
              <a:avLst/>
              <a:gdLst>
                <a:gd name="T0" fmla="*/ 0 w 142"/>
                <a:gd name="T1" fmla="*/ 101 h 171"/>
                <a:gd name="T2" fmla="*/ 0 w 142"/>
                <a:gd name="T3" fmla="*/ 0 h 171"/>
                <a:gd name="T4" fmla="*/ 41 w 142"/>
                <a:gd name="T5" fmla="*/ 0 h 171"/>
                <a:gd name="T6" fmla="*/ 41 w 142"/>
                <a:gd name="T7" fmla="*/ 101 h 171"/>
                <a:gd name="T8" fmla="*/ 49 w 142"/>
                <a:gd name="T9" fmla="*/ 125 h 171"/>
                <a:gd name="T10" fmla="*/ 71 w 142"/>
                <a:gd name="T11" fmla="*/ 133 h 171"/>
                <a:gd name="T12" fmla="*/ 94 w 142"/>
                <a:gd name="T13" fmla="*/ 125 h 171"/>
                <a:gd name="T14" fmla="*/ 101 w 142"/>
                <a:gd name="T15" fmla="*/ 101 h 171"/>
                <a:gd name="T16" fmla="*/ 101 w 142"/>
                <a:gd name="T17" fmla="*/ 0 h 171"/>
                <a:gd name="T18" fmla="*/ 142 w 142"/>
                <a:gd name="T19" fmla="*/ 0 h 171"/>
                <a:gd name="T20" fmla="*/ 142 w 142"/>
                <a:gd name="T21" fmla="*/ 101 h 171"/>
                <a:gd name="T22" fmla="*/ 132 w 142"/>
                <a:gd name="T23" fmla="*/ 140 h 171"/>
                <a:gd name="T24" fmla="*/ 106 w 142"/>
                <a:gd name="T25" fmla="*/ 163 h 171"/>
                <a:gd name="T26" fmla="*/ 71 w 142"/>
                <a:gd name="T27" fmla="*/ 171 h 171"/>
                <a:gd name="T28" fmla="*/ 21 w 142"/>
                <a:gd name="T29" fmla="*/ 152 h 171"/>
                <a:gd name="T30" fmla="*/ 0 w 142"/>
                <a:gd name="T31" fmla="*/ 10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1">
                  <a:moveTo>
                    <a:pt x="0" y="10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1"/>
                  </a:lnTo>
                  <a:cubicBezTo>
                    <a:pt x="41" y="111"/>
                    <a:pt x="44" y="118"/>
                    <a:pt x="49" y="125"/>
                  </a:cubicBezTo>
                  <a:cubicBezTo>
                    <a:pt x="54" y="130"/>
                    <a:pt x="61" y="133"/>
                    <a:pt x="71" y="133"/>
                  </a:cubicBezTo>
                  <a:cubicBezTo>
                    <a:pt x="81" y="133"/>
                    <a:pt x="89" y="131"/>
                    <a:pt x="94" y="125"/>
                  </a:cubicBezTo>
                  <a:cubicBezTo>
                    <a:pt x="99" y="120"/>
                    <a:pt x="101" y="111"/>
                    <a:pt x="101" y="101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1"/>
                  </a:lnTo>
                  <a:cubicBezTo>
                    <a:pt x="142" y="116"/>
                    <a:pt x="139" y="128"/>
                    <a:pt x="132" y="140"/>
                  </a:cubicBezTo>
                  <a:cubicBezTo>
                    <a:pt x="125" y="151"/>
                    <a:pt x="116" y="158"/>
                    <a:pt x="106" y="163"/>
                  </a:cubicBezTo>
                  <a:cubicBezTo>
                    <a:pt x="95" y="168"/>
                    <a:pt x="84" y="171"/>
                    <a:pt x="71" y="171"/>
                  </a:cubicBezTo>
                  <a:cubicBezTo>
                    <a:pt x="51" y="171"/>
                    <a:pt x="35" y="165"/>
                    <a:pt x="21" y="152"/>
                  </a:cubicBezTo>
                  <a:cubicBezTo>
                    <a:pt x="6" y="140"/>
                    <a:pt x="0" y="123"/>
                    <a:pt x="0" y="10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24">
              <a:extLst>
                <a:ext uri="{FF2B5EF4-FFF2-40B4-BE49-F238E27FC236}">
                  <a16:creationId xmlns:a16="http://schemas.microsoft.com/office/drawing/2014/main" id="{33A25A9F-58C8-47EB-AED8-BB77A109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3473" y="3136106"/>
              <a:ext cx="50800" cy="82550"/>
            </a:xfrm>
            <a:custGeom>
              <a:avLst/>
              <a:gdLst>
                <a:gd name="T0" fmla="*/ 103 w 103"/>
                <a:gd name="T1" fmla="*/ 0 h 170"/>
                <a:gd name="T2" fmla="*/ 103 w 103"/>
                <a:gd name="T3" fmla="*/ 32 h 170"/>
                <a:gd name="T4" fmla="*/ 42 w 103"/>
                <a:gd name="T5" fmla="*/ 32 h 170"/>
                <a:gd name="T6" fmla="*/ 42 w 103"/>
                <a:gd name="T7" fmla="*/ 68 h 170"/>
                <a:gd name="T8" fmla="*/ 95 w 103"/>
                <a:gd name="T9" fmla="*/ 68 h 170"/>
                <a:gd name="T10" fmla="*/ 95 w 103"/>
                <a:gd name="T11" fmla="*/ 99 h 170"/>
                <a:gd name="T12" fmla="*/ 42 w 103"/>
                <a:gd name="T13" fmla="*/ 99 h 170"/>
                <a:gd name="T14" fmla="*/ 42 w 103"/>
                <a:gd name="T15" fmla="*/ 139 h 170"/>
                <a:gd name="T16" fmla="*/ 103 w 103"/>
                <a:gd name="T17" fmla="*/ 139 h 170"/>
                <a:gd name="T18" fmla="*/ 103 w 103"/>
                <a:gd name="T19" fmla="*/ 170 h 170"/>
                <a:gd name="T20" fmla="*/ 0 w 103"/>
                <a:gd name="T21" fmla="*/ 170 h 170"/>
                <a:gd name="T22" fmla="*/ 0 w 103"/>
                <a:gd name="T23" fmla="*/ 0 h 170"/>
                <a:gd name="T24" fmla="*/ 103 w 10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0">
                  <a:moveTo>
                    <a:pt x="103" y="0"/>
                  </a:moveTo>
                  <a:lnTo>
                    <a:pt x="103" y="32"/>
                  </a:lnTo>
                  <a:lnTo>
                    <a:pt x="42" y="32"/>
                  </a:lnTo>
                  <a:lnTo>
                    <a:pt x="42" y="68"/>
                  </a:lnTo>
                  <a:lnTo>
                    <a:pt x="95" y="68"/>
                  </a:lnTo>
                  <a:lnTo>
                    <a:pt x="95" y="99"/>
                  </a:lnTo>
                  <a:lnTo>
                    <a:pt x="42" y="99"/>
                  </a:lnTo>
                  <a:lnTo>
                    <a:pt x="42" y="139"/>
                  </a:lnTo>
                  <a:lnTo>
                    <a:pt x="103" y="139"/>
                  </a:lnTo>
                  <a:lnTo>
                    <a:pt x="10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25">
              <a:extLst>
                <a:ext uri="{FF2B5EF4-FFF2-40B4-BE49-F238E27FC236}">
                  <a16:creationId xmlns:a16="http://schemas.microsoft.com/office/drawing/2014/main" id="{EC53467A-ED81-4199-B3E5-4DE8CA801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6548" y="3266281"/>
              <a:ext cx="50800" cy="84138"/>
            </a:xfrm>
            <a:custGeom>
              <a:avLst/>
              <a:gdLst>
                <a:gd name="T0" fmla="*/ 102 w 102"/>
                <a:gd name="T1" fmla="*/ 0 h 171"/>
                <a:gd name="T2" fmla="*/ 102 w 102"/>
                <a:gd name="T3" fmla="*/ 31 h 171"/>
                <a:gd name="T4" fmla="*/ 41 w 102"/>
                <a:gd name="T5" fmla="*/ 31 h 171"/>
                <a:gd name="T6" fmla="*/ 41 w 102"/>
                <a:gd name="T7" fmla="*/ 67 h 171"/>
                <a:gd name="T8" fmla="*/ 95 w 102"/>
                <a:gd name="T9" fmla="*/ 67 h 171"/>
                <a:gd name="T10" fmla="*/ 95 w 102"/>
                <a:gd name="T11" fmla="*/ 100 h 171"/>
                <a:gd name="T12" fmla="*/ 41 w 102"/>
                <a:gd name="T13" fmla="*/ 100 h 171"/>
                <a:gd name="T14" fmla="*/ 41 w 102"/>
                <a:gd name="T15" fmla="*/ 140 h 171"/>
                <a:gd name="T16" fmla="*/ 102 w 102"/>
                <a:gd name="T17" fmla="*/ 140 h 171"/>
                <a:gd name="T18" fmla="*/ 102 w 102"/>
                <a:gd name="T19" fmla="*/ 171 h 171"/>
                <a:gd name="T20" fmla="*/ 0 w 102"/>
                <a:gd name="T21" fmla="*/ 171 h 171"/>
                <a:gd name="T22" fmla="*/ 0 w 102"/>
                <a:gd name="T23" fmla="*/ 0 h 171"/>
                <a:gd name="T24" fmla="*/ 102 w 102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1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100"/>
                  </a:lnTo>
                  <a:lnTo>
                    <a:pt x="41" y="100"/>
                  </a:lnTo>
                  <a:lnTo>
                    <a:pt x="41" y="140"/>
                  </a:lnTo>
                  <a:lnTo>
                    <a:pt x="102" y="140"/>
                  </a:lnTo>
                  <a:lnTo>
                    <a:pt x="10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26">
              <a:extLst>
                <a:ext uri="{FF2B5EF4-FFF2-40B4-BE49-F238E27FC236}">
                  <a16:creationId xmlns:a16="http://schemas.microsoft.com/office/drawing/2014/main" id="{FA3B8075-9EFF-4197-8ED0-D2B8FA64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0048" y="3266281"/>
              <a:ext cx="65088" cy="84138"/>
            </a:xfrm>
            <a:custGeom>
              <a:avLst/>
              <a:gdLst>
                <a:gd name="T0" fmla="*/ 0 w 135"/>
                <a:gd name="T1" fmla="*/ 32 h 170"/>
                <a:gd name="T2" fmla="*/ 0 w 135"/>
                <a:gd name="T3" fmla="*/ 0 h 170"/>
                <a:gd name="T4" fmla="*/ 135 w 135"/>
                <a:gd name="T5" fmla="*/ 0 h 170"/>
                <a:gd name="T6" fmla="*/ 135 w 135"/>
                <a:gd name="T7" fmla="*/ 31 h 170"/>
                <a:gd name="T8" fmla="*/ 89 w 135"/>
                <a:gd name="T9" fmla="*/ 31 h 170"/>
                <a:gd name="T10" fmla="*/ 89 w 135"/>
                <a:gd name="T11" fmla="*/ 170 h 170"/>
                <a:gd name="T12" fmla="*/ 48 w 135"/>
                <a:gd name="T13" fmla="*/ 170 h 170"/>
                <a:gd name="T14" fmla="*/ 48 w 135"/>
                <a:gd name="T15" fmla="*/ 32 h 170"/>
                <a:gd name="T16" fmla="*/ 0 w 135"/>
                <a:gd name="T17" fmla="*/ 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70">
                  <a:moveTo>
                    <a:pt x="0" y="32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35" y="31"/>
                  </a:lnTo>
                  <a:lnTo>
                    <a:pt x="89" y="31"/>
                  </a:lnTo>
                  <a:lnTo>
                    <a:pt x="89" y="170"/>
                  </a:lnTo>
                  <a:lnTo>
                    <a:pt x="48" y="170"/>
                  </a:lnTo>
                  <a:lnTo>
                    <a:pt x="48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27">
              <a:extLst>
                <a:ext uri="{FF2B5EF4-FFF2-40B4-BE49-F238E27FC236}">
                  <a16:creationId xmlns:a16="http://schemas.microsoft.com/office/drawing/2014/main" id="{AC54F35B-FBAD-47F7-99C6-02C5F49F02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823" y="3266281"/>
              <a:ext cx="82550" cy="84138"/>
            </a:xfrm>
            <a:custGeom>
              <a:avLst/>
              <a:gdLst>
                <a:gd name="T0" fmla="*/ 125 w 168"/>
                <a:gd name="T1" fmla="*/ 171 h 171"/>
                <a:gd name="T2" fmla="*/ 115 w 168"/>
                <a:gd name="T3" fmla="*/ 142 h 171"/>
                <a:gd name="T4" fmla="*/ 54 w 168"/>
                <a:gd name="T5" fmla="*/ 142 h 171"/>
                <a:gd name="T6" fmla="*/ 44 w 168"/>
                <a:gd name="T7" fmla="*/ 171 h 171"/>
                <a:gd name="T8" fmla="*/ 0 w 168"/>
                <a:gd name="T9" fmla="*/ 171 h 171"/>
                <a:gd name="T10" fmla="*/ 59 w 168"/>
                <a:gd name="T11" fmla="*/ 0 h 171"/>
                <a:gd name="T12" fmla="*/ 109 w 168"/>
                <a:gd name="T13" fmla="*/ 0 h 171"/>
                <a:gd name="T14" fmla="*/ 168 w 168"/>
                <a:gd name="T15" fmla="*/ 171 h 171"/>
                <a:gd name="T16" fmla="*/ 125 w 168"/>
                <a:gd name="T17" fmla="*/ 171 h 171"/>
                <a:gd name="T18" fmla="*/ 64 w 168"/>
                <a:gd name="T19" fmla="*/ 111 h 171"/>
                <a:gd name="T20" fmla="*/ 104 w 168"/>
                <a:gd name="T21" fmla="*/ 111 h 171"/>
                <a:gd name="T22" fmla="*/ 84 w 168"/>
                <a:gd name="T23" fmla="*/ 51 h 171"/>
                <a:gd name="T24" fmla="*/ 64 w 168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1">
                  <a:moveTo>
                    <a:pt x="125" y="171"/>
                  </a:moveTo>
                  <a:lnTo>
                    <a:pt x="115" y="142"/>
                  </a:lnTo>
                  <a:lnTo>
                    <a:pt x="54" y="142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59" y="0"/>
                  </a:lnTo>
                  <a:lnTo>
                    <a:pt x="109" y="0"/>
                  </a:lnTo>
                  <a:lnTo>
                    <a:pt x="168" y="171"/>
                  </a:lnTo>
                  <a:lnTo>
                    <a:pt x="125" y="171"/>
                  </a:lnTo>
                  <a:close/>
                  <a:moveTo>
                    <a:pt x="64" y="111"/>
                  </a:moveTo>
                  <a:lnTo>
                    <a:pt x="104" y="111"/>
                  </a:lnTo>
                  <a:lnTo>
                    <a:pt x="84" y="51"/>
                  </a:lnTo>
                  <a:lnTo>
                    <a:pt x="64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228">
              <a:extLst>
                <a:ext uri="{FF2B5EF4-FFF2-40B4-BE49-F238E27FC236}">
                  <a16:creationId xmlns:a16="http://schemas.microsoft.com/office/drawing/2014/main" id="{2C68139B-4837-4099-8485-F12832039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6898" y="3267869"/>
              <a:ext cx="66675" cy="82550"/>
            </a:xfrm>
            <a:custGeom>
              <a:avLst/>
              <a:gdLst>
                <a:gd name="T0" fmla="*/ 42 w 134"/>
                <a:gd name="T1" fmla="*/ 104 h 170"/>
                <a:gd name="T2" fmla="*/ 42 w 134"/>
                <a:gd name="T3" fmla="*/ 170 h 170"/>
                <a:gd name="T4" fmla="*/ 0 w 134"/>
                <a:gd name="T5" fmla="*/ 170 h 170"/>
                <a:gd name="T6" fmla="*/ 0 w 134"/>
                <a:gd name="T7" fmla="*/ 0 h 170"/>
                <a:gd name="T8" fmla="*/ 68 w 134"/>
                <a:gd name="T9" fmla="*/ 0 h 170"/>
                <a:gd name="T10" fmla="*/ 114 w 134"/>
                <a:gd name="T11" fmla="*/ 15 h 170"/>
                <a:gd name="T12" fmla="*/ 130 w 134"/>
                <a:gd name="T13" fmla="*/ 51 h 170"/>
                <a:gd name="T14" fmla="*/ 122 w 134"/>
                <a:gd name="T15" fmla="*/ 80 h 170"/>
                <a:gd name="T16" fmla="*/ 93 w 134"/>
                <a:gd name="T17" fmla="*/ 100 h 170"/>
                <a:gd name="T18" fmla="*/ 134 w 134"/>
                <a:gd name="T19" fmla="*/ 169 h 170"/>
                <a:gd name="T20" fmla="*/ 85 w 134"/>
                <a:gd name="T21" fmla="*/ 169 h 170"/>
                <a:gd name="T22" fmla="*/ 47 w 134"/>
                <a:gd name="T23" fmla="*/ 103 h 170"/>
                <a:gd name="T24" fmla="*/ 42 w 134"/>
                <a:gd name="T25" fmla="*/ 103 h 170"/>
                <a:gd name="T26" fmla="*/ 42 w 134"/>
                <a:gd name="T27" fmla="*/ 104 h 170"/>
                <a:gd name="T28" fmla="*/ 42 w 134"/>
                <a:gd name="T29" fmla="*/ 31 h 170"/>
                <a:gd name="T30" fmla="*/ 42 w 134"/>
                <a:gd name="T31" fmla="*/ 73 h 170"/>
                <a:gd name="T32" fmla="*/ 68 w 134"/>
                <a:gd name="T33" fmla="*/ 73 h 170"/>
                <a:gd name="T34" fmla="*/ 83 w 134"/>
                <a:gd name="T35" fmla="*/ 68 h 170"/>
                <a:gd name="T36" fmla="*/ 88 w 134"/>
                <a:gd name="T37" fmla="*/ 53 h 170"/>
                <a:gd name="T38" fmla="*/ 83 w 134"/>
                <a:gd name="T39" fmla="*/ 38 h 170"/>
                <a:gd name="T40" fmla="*/ 68 w 134"/>
                <a:gd name="T41" fmla="*/ 31 h 170"/>
                <a:gd name="T42" fmla="*/ 42 w 134"/>
                <a:gd name="T43" fmla="*/ 3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4" h="170">
                  <a:moveTo>
                    <a:pt x="42" y="104"/>
                  </a:moveTo>
                  <a:lnTo>
                    <a:pt x="42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0" y="38"/>
                    <a:pt x="130" y="51"/>
                  </a:cubicBezTo>
                  <a:cubicBezTo>
                    <a:pt x="130" y="61"/>
                    <a:pt x="128" y="71"/>
                    <a:pt x="122" y="80"/>
                  </a:cubicBezTo>
                  <a:cubicBezTo>
                    <a:pt x="115" y="90"/>
                    <a:pt x="105" y="96"/>
                    <a:pt x="93" y="100"/>
                  </a:cubicBezTo>
                  <a:lnTo>
                    <a:pt x="134" y="169"/>
                  </a:lnTo>
                  <a:lnTo>
                    <a:pt x="85" y="169"/>
                  </a:lnTo>
                  <a:lnTo>
                    <a:pt x="47" y="103"/>
                  </a:lnTo>
                  <a:lnTo>
                    <a:pt x="42" y="103"/>
                  </a:lnTo>
                  <a:lnTo>
                    <a:pt x="42" y="104"/>
                  </a:lnTo>
                  <a:close/>
                  <a:moveTo>
                    <a:pt x="42" y="31"/>
                  </a:moveTo>
                  <a:lnTo>
                    <a:pt x="42" y="73"/>
                  </a:lnTo>
                  <a:lnTo>
                    <a:pt x="68" y="73"/>
                  </a:lnTo>
                  <a:cubicBezTo>
                    <a:pt x="74" y="73"/>
                    <a:pt x="79" y="71"/>
                    <a:pt x="83" y="68"/>
                  </a:cubicBezTo>
                  <a:cubicBezTo>
                    <a:pt x="87" y="64"/>
                    <a:pt x="88" y="59"/>
                    <a:pt x="88" y="53"/>
                  </a:cubicBezTo>
                  <a:cubicBezTo>
                    <a:pt x="88" y="46"/>
                    <a:pt x="87" y="41"/>
                    <a:pt x="83" y="38"/>
                  </a:cubicBezTo>
                  <a:cubicBezTo>
                    <a:pt x="79" y="34"/>
                    <a:pt x="74" y="31"/>
                    <a:pt x="68" y="31"/>
                  </a:cubicBezTo>
                  <a:lnTo>
                    <a:pt x="42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29">
              <a:extLst>
                <a:ext uri="{FF2B5EF4-FFF2-40B4-BE49-F238E27FC236}">
                  <a16:creationId xmlns:a16="http://schemas.microsoft.com/office/drawing/2014/main" id="{C3CFA766-15CB-4CD6-95A4-7CFB8A037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1511" y="3264694"/>
              <a:ext cx="82550" cy="85725"/>
            </a:xfrm>
            <a:custGeom>
              <a:avLst/>
              <a:gdLst>
                <a:gd name="T0" fmla="*/ 25 w 168"/>
                <a:gd name="T1" fmla="*/ 150 h 175"/>
                <a:gd name="T2" fmla="*/ 0 w 168"/>
                <a:gd name="T3" fmla="*/ 88 h 175"/>
                <a:gd name="T4" fmla="*/ 25 w 168"/>
                <a:gd name="T5" fmla="*/ 25 h 175"/>
                <a:gd name="T6" fmla="*/ 87 w 168"/>
                <a:gd name="T7" fmla="*/ 0 h 175"/>
                <a:gd name="T8" fmla="*/ 137 w 168"/>
                <a:gd name="T9" fmla="*/ 15 h 175"/>
                <a:gd name="T10" fmla="*/ 168 w 168"/>
                <a:gd name="T11" fmla="*/ 57 h 175"/>
                <a:gd name="T12" fmla="*/ 118 w 168"/>
                <a:gd name="T13" fmla="*/ 57 h 175"/>
                <a:gd name="T14" fmla="*/ 87 w 168"/>
                <a:gd name="T15" fmla="*/ 38 h 175"/>
                <a:gd name="T16" fmla="*/ 53 w 168"/>
                <a:gd name="T17" fmla="*/ 52 h 175"/>
                <a:gd name="T18" fmla="*/ 41 w 168"/>
                <a:gd name="T19" fmla="*/ 88 h 175"/>
                <a:gd name="T20" fmla="*/ 53 w 168"/>
                <a:gd name="T21" fmla="*/ 124 h 175"/>
                <a:gd name="T22" fmla="*/ 87 w 168"/>
                <a:gd name="T23" fmla="*/ 138 h 175"/>
                <a:gd name="T24" fmla="*/ 118 w 168"/>
                <a:gd name="T25" fmla="*/ 119 h 175"/>
                <a:gd name="T26" fmla="*/ 168 w 168"/>
                <a:gd name="T27" fmla="*/ 119 h 175"/>
                <a:gd name="T28" fmla="*/ 137 w 168"/>
                <a:gd name="T29" fmla="*/ 160 h 175"/>
                <a:gd name="T30" fmla="*/ 87 w 168"/>
                <a:gd name="T31" fmla="*/ 175 h 175"/>
                <a:gd name="T32" fmla="*/ 25 w 168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175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06" y="0"/>
                    <a:pt x="123" y="5"/>
                    <a:pt x="137" y="15"/>
                  </a:cubicBezTo>
                  <a:cubicBezTo>
                    <a:pt x="152" y="25"/>
                    <a:pt x="162" y="39"/>
                    <a:pt x="168" y="57"/>
                  </a:cubicBezTo>
                  <a:lnTo>
                    <a:pt x="118" y="57"/>
                  </a:lnTo>
                  <a:cubicBezTo>
                    <a:pt x="112" y="44"/>
                    <a:pt x="102" y="38"/>
                    <a:pt x="87" y="38"/>
                  </a:cubicBezTo>
                  <a:cubicBezTo>
                    <a:pt x="73" y="38"/>
                    <a:pt x="62" y="43"/>
                    <a:pt x="53" y="52"/>
                  </a:cubicBezTo>
                  <a:cubicBezTo>
                    <a:pt x="45" y="60"/>
                    <a:pt x="41" y="73"/>
                    <a:pt x="41" y="88"/>
                  </a:cubicBezTo>
                  <a:cubicBezTo>
                    <a:pt x="41" y="103"/>
                    <a:pt x="45" y="114"/>
                    <a:pt x="53" y="124"/>
                  </a:cubicBezTo>
                  <a:cubicBezTo>
                    <a:pt x="62" y="133"/>
                    <a:pt x="72" y="138"/>
                    <a:pt x="87" y="138"/>
                  </a:cubicBezTo>
                  <a:cubicBezTo>
                    <a:pt x="101" y="138"/>
                    <a:pt x="112" y="132"/>
                    <a:pt x="118" y="119"/>
                  </a:cubicBezTo>
                  <a:lnTo>
                    <a:pt x="168" y="119"/>
                  </a:lnTo>
                  <a:cubicBezTo>
                    <a:pt x="162" y="137"/>
                    <a:pt x="152" y="150"/>
                    <a:pt x="137" y="160"/>
                  </a:cubicBezTo>
                  <a:cubicBezTo>
                    <a:pt x="122" y="170"/>
                    <a:pt x="106" y="175"/>
                    <a:pt x="87" y="175"/>
                  </a:cubicBezTo>
                  <a:cubicBezTo>
                    <a:pt x="62" y="175"/>
                    <a:pt x="42" y="168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30">
              <a:extLst>
                <a:ext uri="{FF2B5EF4-FFF2-40B4-BE49-F238E27FC236}">
                  <a16:creationId xmlns:a16="http://schemas.microsoft.com/office/drawing/2014/main" id="{15183C2F-2191-42FD-B07E-7A93D02B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761" y="3267869"/>
              <a:ext cx="73025" cy="82550"/>
            </a:xfrm>
            <a:custGeom>
              <a:avLst/>
              <a:gdLst>
                <a:gd name="T0" fmla="*/ 107 w 148"/>
                <a:gd name="T1" fmla="*/ 0 h 170"/>
                <a:gd name="T2" fmla="*/ 148 w 148"/>
                <a:gd name="T3" fmla="*/ 0 h 170"/>
                <a:gd name="T4" fmla="*/ 148 w 148"/>
                <a:gd name="T5" fmla="*/ 170 h 170"/>
                <a:gd name="T6" fmla="*/ 107 w 148"/>
                <a:gd name="T7" fmla="*/ 170 h 170"/>
                <a:gd name="T8" fmla="*/ 107 w 148"/>
                <a:gd name="T9" fmla="*/ 99 h 170"/>
                <a:gd name="T10" fmla="*/ 41 w 148"/>
                <a:gd name="T11" fmla="*/ 99 h 170"/>
                <a:gd name="T12" fmla="*/ 41 w 148"/>
                <a:gd name="T13" fmla="*/ 170 h 170"/>
                <a:gd name="T14" fmla="*/ 0 w 148"/>
                <a:gd name="T15" fmla="*/ 170 h 170"/>
                <a:gd name="T16" fmla="*/ 0 w 148"/>
                <a:gd name="T17" fmla="*/ 0 h 170"/>
                <a:gd name="T18" fmla="*/ 41 w 148"/>
                <a:gd name="T19" fmla="*/ 0 h 170"/>
                <a:gd name="T20" fmla="*/ 41 w 148"/>
                <a:gd name="T21" fmla="*/ 69 h 170"/>
                <a:gd name="T22" fmla="*/ 107 w 148"/>
                <a:gd name="T23" fmla="*/ 69 h 170"/>
                <a:gd name="T24" fmla="*/ 107 w 148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70">
                  <a:moveTo>
                    <a:pt x="107" y="0"/>
                  </a:moveTo>
                  <a:lnTo>
                    <a:pt x="148" y="0"/>
                  </a:lnTo>
                  <a:lnTo>
                    <a:pt x="148" y="170"/>
                  </a:lnTo>
                  <a:lnTo>
                    <a:pt x="107" y="170"/>
                  </a:lnTo>
                  <a:lnTo>
                    <a:pt x="107" y="99"/>
                  </a:lnTo>
                  <a:lnTo>
                    <a:pt x="41" y="99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69"/>
                  </a:lnTo>
                  <a:lnTo>
                    <a:pt x="107" y="6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Rectangle 231">
              <a:extLst>
                <a:ext uri="{FF2B5EF4-FFF2-40B4-BE49-F238E27FC236}">
                  <a16:creationId xmlns:a16="http://schemas.microsoft.com/office/drawing/2014/main" id="{C5328070-CB5F-4B3B-96CE-A694B2F2E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7248" y="3267869"/>
              <a:ext cx="20638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232">
              <a:extLst>
                <a:ext uri="{FF2B5EF4-FFF2-40B4-BE49-F238E27FC236}">
                  <a16:creationId xmlns:a16="http://schemas.microsoft.com/office/drawing/2014/main" id="{13FE0355-B3B1-45F4-88DB-E0EC7CE47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7411" y="3267869"/>
              <a:ext cx="85725" cy="82550"/>
            </a:xfrm>
            <a:custGeom>
              <a:avLst/>
              <a:gdLst>
                <a:gd name="T0" fmla="*/ 60 w 173"/>
                <a:gd name="T1" fmla="*/ 170 h 170"/>
                <a:gd name="T2" fmla="*/ 0 w 173"/>
                <a:gd name="T3" fmla="*/ 0 h 170"/>
                <a:gd name="T4" fmla="*/ 44 w 173"/>
                <a:gd name="T5" fmla="*/ 0 h 170"/>
                <a:gd name="T6" fmla="*/ 86 w 173"/>
                <a:gd name="T7" fmla="*/ 130 h 170"/>
                <a:gd name="T8" fmla="*/ 129 w 173"/>
                <a:gd name="T9" fmla="*/ 0 h 170"/>
                <a:gd name="T10" fmla="*/ 173 w 173"/>
                <a:gd name="T11" fmla="*/ 0 h 170"/>
                <a:gd name="T12" fmla="*/ 113 w 173"/>
                <a:gd name="T13" fmla="*/ 170 h 170"/>
                <a:gd name="T14" fmla="*/ 60 w 173"/>
                <a:gd name="T15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170">
                  <a:moveTo>
                    <a:pt x="60" y="170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86" y="130"/>
                  </a:lnTo>
                  <a:lnTo>
                    <a:pt x="129" y="0"/>
                  </a:lnTo>
                  <a:lnTo>
                    <a:pt x="173" y="0"/>
                  </a:lnTo>
                  <a:lnTo>
                    <a:pt x="113" y="170"/>
                  </a:lnTo>
                  <a:lnTo>
                    <a:pt x="60" y="17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233">
              <a:extLst>
                <a:ext uri="{FF2B5EF4-FFF2-40B4-BE49-F238E27FC236}">
                  <a16:creationId xmlns:a16="http://schemas.microsoft.com/office/drawing/2014/main" id="{4F01C635-55EB-4669-A5FB-937A477C7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661" y="3266281"/>
              <a:ext cx="49213" cy="84138"/>
            </a:xfrm>
            <a:custGeom>
              <a:avLst/>
              <a:gdLst>
                <a:gd name="T0" fmla="*/ 102 w 102"/>
                <a:gd name="T1" fmla="*/ 0 h 171"/>
                <a:gd name="T2" fmla="*/ 102 w 102"/>
                <a:gd name="T3" fmla="*/ 31 h 171"/>
                <a:gd name="T4" fmla="*/ 41 w 102"/>
                <a:gd name="T5" fmla="*/ 31 h 171"/>
                <a:gd name="T6" fmla="*/ 41 w 102"/>
                <a:gd name="T7" fmla="*/ 67 h 171"/>
                <a:gd name="T8" fmla="*/ 95 w 102"/>
                <a:gd name="T9" fmla="*/ 67 h 171"/>
                <a:gd name="T10" fmla="*/ 95 w 102"/>
                <a:gd name="T11" fmla="*/ 100 h 171"/>
                <a:gd name="T12" fmla="*/ 41 w 102"/>
                <a:gd name="T13" fmla="*/ 100 h 171"/>
                <a:gd name="T14" fmla="*/ 41 w 102"/>
                <a:gd name="T15" fmla="*/ 140 h 171"/>
                <a:gd name="T16" fmla="*/ 102 w 102"/>
                <a:gd name="T17" fmla="*/ 140 h 171"/>
                <a:gd name="T18" fmla="*/ 102 w 102"/>
                <a:gd name="T19" fmla="*/ 171 h 171"/>
                <a:gd name="T20" fmla="*/ 0 w 102"/>
                <a:gd name="T21" fmla="*/ 171 h 171"/>
                <a:gd name="T22" fmla="*/ 0 w 102"/>
                <a:gd name="T23" fmla="*/ 0 h 171"/>
                <a:gd name="T24" fmla="*/ 102 w 102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71">
                  <a:moveTo>
                    <a:pt x="102" y="0"/>
                  </a:moveTo>
                  <a:lnTo>
                    <a:pt x="102" y="31"/>
                  </a:lnTo>
                  <a:lnTo>
                    <a:pt x="41" y="31"/>
                  </a:lnTo>
                  <a:lnTo>
                    <a:pt x="41" y="67"/>
                  </a:lnTo>
                  <a:lnTo>
                    <a:pt x="95" y="67"/>
                  </a:lnTo>
                  <a:lnTo>
                    <a:pt x="95" y="100"/>
                  </a:lnTo>
                  <a:lnTo>
                    <a:pt x="41" y="100"/>
                  </a:lnTo>
                  <a:lnTo>
                    <a:pt x="41" y="140"/>
                  </a:lnTo>
                  <a:lnTo>
                    <a:pt x="102" y="140"/>
                  </a:lnTo>
                  <a:lnTo>
                    <a:pt x="10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234">
              <a:extLst>
                <a:ext uri="{FF2B5EF4-FFF2-40B4-BE49-F238E27FC236}">
                  <a16:creationId xmlns:a16="http://schemas.microsoft.com/office/drawing/2014/main" id="{FBC1F387-0ADA-4014-93E8-15459037B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7748" y="3264694"/>
              <a:ext cx="63500" cy="85725"/>
            </a:xfrm>
            <a:custGeom>
              <a:avLst/>
              <a:gdLst>
                <a:gd name="T0" fmla="*/ 62 w 129"/>
                <a:gd name="T1" fmla="*/ 35 h 176"/>
                <a:gd name="T2" fmla="*/ 49 w 129"/>
                <a:gd name="T3" fmla="*/ 39 h 176"/>
                <a:gd name="T4" fmla="*/ 44 w 129"/>
                <a:gd name="T5" fmla="*/ 51 h 176"/>
                <a:gd name="T6" fmla="*/ 49 w 129"/>
                <a:gd name="T7" fmla="*/ 64 h 176"/>
                <a:gd name="T8" fmla="*/ 62 w 129"/>
                <a:gd name="T9" fmla="*/ 71 h 176"/>
                <a:gd name="T10" fmla="*/ 78 w 129"/>
                <a:gd name="T11" fmla="*/ 76 h 176"/>
                <a:gd name="T12" fmla="*/ 95 w 129"/>
                <a:gd name="T13" fmla="*/ 81 h 176"/>
                <a:gd name="T14" fmla="*/ 112 w 129"/>
                <a:gd name="T15" fmla="*/ 89 h 176"/>
                <a:gd name="T16" fmla="*/ 124 w 129"/>
                <a:gd name="T17" fmla="*/ 103 h 176"/>
                <a:gd name="T18" fmla="*/ 129 w 129"/>
                <a:gd name="T19" fmla="*/ 124 h 176"/>
                <a:gd name="T20" fmla="*/ 112 w 129"/>
                <a:gd name="T21" fmla="*/ 161 h 176"/>
                <a:gd name="T22" fmla="*/ 65 w 129"/>
                <a:gd name="T23" fmla="*/ 176 h 176"/>
                <a:gd name="T24" fmla="*/ 19 w 129"/>
                <a:gd name="T25" fmla="*/ 163 h 176"/>
                <a:gd name="T26" fmla="*/ 2 w 129"/>
                <a:gd name="T27" fmla="*/ 124 h 176"/>
                <a:gd name="T28" fmla="*/ 45 w 129"/>
                <a:gd name="T29" fmla="*/ 124 h 176"/>
                <a:gd name="T30" fmla="*/ 67 w 129"/>
                <a:gd name="T31" fmla="*/ 144 h 176"/>
                <a:gd name="T32" fmla="*/ 80 w 129"/>
                <a:gd name="T33" fmla="*/ 139 h 176"/>
                <a:gd name="T34" fmla="*/ 85 w 129"/>
                <a:gd name="T35" fmla="*/ 126 h 176"/>
                <a:gd name="T36" fmla="*/ 80 w 129"/>
                <a:gd name="T37" fmla="*/ 114 h 176"/>
                <a:gd name="T38" fmla="*/ 68 w 129"/>
                <a:gd name="T39" fmla="*/ 106 h 176"/>
                <a:gd name="T40" fmla="*/ 52 w 129"/>
                <a:gd name="T41" fmla="*/ 101 h 176"/>
                <a:gd name="T42" fmla="*/ 34 w 129"/>
                <a:gd name="T43" fmla="*/ 95 h 176"/>
                <a:gd name="T44" fmla="*/ 18 w 129"/>
                <a:gd name="T45" fmla="*/ 86 h 176"/>
                <a:gd name="T46" fmla="*/ 5 w 129"/>
                <a:gd name="T47" fmla="*/ 73 h 176"/>
                <a:gd name="T48" fmla="*/ 0 w 129"/>
                <a:gd name="T49" fmla="*/ 51 h 176"/>
                <a:gd name="T50" fmla="*/ 18 w 129"/>
                <a:gd name="T51" fmla="*/ 14 h 176"/>
                <a:gd name="T52" fmla="*/ 63 w 129"/>
                <a:gd name="T53" fmla="*/ 0 h 176"/>
                <a:gd name="T54" fmla="*/ 108 w 129"/>
                <a:gd name="T55" fmla="*/ 13 h 176"/>
                <a:gd name="T56" fmla="*/ 125 w 129"/>
                <a:gd name="T57" fmla="*/ 53 h 176"/>
                <a:gd name="T58" fmla="*/ 80 w 129"/>
                <a:gd name="T59" fmla="*/ 53 h 176"/>
                <a:gd name="T60" fmla="*/ 74 w 129"/>
                <a:gd name="T61" fmla="*/ 39 h 176"/>
                <a:gd name="T62" fmla="*/ 62 w 129"/>
                <a:gd name="T63" fmla="*/ 3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6">
                  <a:moveTo>
                    <a:pt x="62" y="35"/>
                  </a:moveTo>
                  <a:cubicBezTo>
                    <a:pt x="57" y="35"/>
                    <a:pt x="52" y="36"/>
                    <a:pt x="49" y="39"/>
                  </a:cubicBezTo>
                  <a:cubicBezTo>
                    <a:pt x="45" y="41"/>
                    <a:pt x="44" y="45"/>
                    <a:pt x="44" y="51"/>
                  </a:cubicBezTo>
                  <a:cubicBezTo>
                    <a:pt x="44" y="58"/>
                    <a:pt x="45" y="60"/>
                    <a:pt x="49" y="64"/>
                  </a:cubicBezTo>
                  <a:cubicBezTo>
                    <a:pt x="52" y="68"/>
                    <a:pt x="57" y="69"/>
                    <a:pt x="62" y="71"/>
                  </a:cubicBezTo>
                  <a:cubicBezTo>
                    <a:pt x="67" y="73"/>
                    <a:pt x="72" y="75"/>
                    <a:pt x="78" y="76"/>
                  </a:cubicBezTo>
                  <a:cubicBezTo>
                    <a:pt x="84" y="78"/>
                    <a:pt x="90" y="80"/>
                    <a:pt x="95" y="81"/>
                  </a:cubicBezTo>
                  <a:cubicBezTo>
                    <a:pt x="102" y="84"/>
                    <a:pt x="107" y="86"/>
                    <a:pt x="112" y="89"/>
                  </a:cubicBezTo>
                  <a:cubicBezTo>
                    <a:pt x="117" y="93"/>
                    <a:pt x="120" y="96"/>
                    <a:pt x="124" y="103"/>
                  </a:cubicBezTo>
                  <a:cubicBezTo>
                    <a:pt x="127" y="109"/>
                    <a:pt x="129" y="115"/>
                    <a:pt x="129" y="124"/>
                  </a:cubicBezTo>
                  <a:cubicBezTo>
                    <a:pt x="129" y="139"/>
                    <a:pt x="123" y="150"/>
                    <a:pt x="112" y="161"/>
                  </a:cubicBezTo>
                  <a:cubicBezTo>
                    <a:pt x="100" y="171"/>
                    <a:pt x="84" y="176"/>
                    <a:pt x="65" y="176"/>
                  </a:cubicBezTo>
                  <a:cubicBezTo>
                    <a:pt x="47" y="176"/>
                    <a:pt x="30" y="171"/>
                    <a:pt x="19" y="163"/>
                  </a:cubicBezTo>
                  <a:cubicBezTo>
                    <a:pt x="8" y="154"/>
                    <a:pt x="2" y="140"/>
                    <a:pt x="2" y="124"/>
                  </a:cubicBezTo>
                  <a:lnTo>
                    <a:pt x="45" y="124"/>
                  </a:lnTo>
                  <a:cubicBezTo>
                    <a:pt x="47" y="138"/>
                    <a:pt x="53" y="144"/>
                    <a:pt x="67" y="144"/>
                  </a:cubicBezTo>
                  <a:cubicBezTo>
                    <a:pt x="73" y="144"/>
                    <a:pt x="78" y="143"/>
                    <a:pt x="80" y="139"/>
                  </a:cubicBezTo>
                  <a:cubicBezTo>
                    <a:pt x="84" y="135"/>
                    <a:pt x="85" y="131"/>
                    <a:pt x="85" y="126"/>
                  </a:cubicBezTo>
                  <a:cubicBezTo>
                    <a:pt x="85" y="121"/>
                    <a:pt x="84" y="118"/>
                    <a:pt x="80" y="114"/>
                  </a:cubicBezTo>
                  <a:cubicBezTo>
                    <a:pt x="78" y="111"/>
                    <a:pt x="73" y="109"/>
                    <a:pt x="68" y="106"/>
                  </a:cubicBezTo>
                  <a:cubicBezTo>
                    <a:pt x="63" y="105"/>
                    <a:pt x="58" y="103"/>
                    <a:pt x="52" y="101"/>
                  </a:cubicBezTo>
                  <a:cubicBezTo>
                    <a:pt x="45" y="100"/>
                    <a:pt x="39" y="98"/>
                    <a:pt x="34" y="95"/>
                  </a:cubicBezTo>
                  <a:cubicBezTo>
                    <a:pt x="28" y="93"/>
                    <a:pt x="23" y="90"/>
                    <a:pt x="18" y="86"/>
                  </a:cubicBezTo>
                  <a:cubicBezTo>
                    <a:pt x="13" y="83"/>
                    <a:pt x="9" y="79"/>
                    <a:pt x="5" y="73"/>
                  </a:cubicBezTo>
                  <a:cubicBezTo>
                    <a:pt x="3" y="66"/>
                    <a:pt x="0" y="60"/>
                    <a:pt x="0" y="51"/>
                  </a:cubicBezTo>
                  <a:cubicBezTo>
                    <a:pt x="0" y="35"/>
                    <a:pt x="7" y="23"/>
                    <a:pt x="18" y="14"/>
                  </a:cubicBezTo>
                  <a:cubicBezTo>
                    <a:pt x="29" y="4"/>
                    <a:pt x="44" y="0"/>
                    <a:pt x="63" y="0"/>
                  </a:cubicBezTo>
                  <a:cubicBezTo>
                    <a:pt x="82" y="0"/>
                    <a:pt x="97" y="4"/>
                    <a:pt x="108" y="13"/>
                  </a:cubicBezTo>
                  <a:cubicBezTo>
                    <a:pt x="119" y="21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6"/>
                    <a:pt x="78" y="41"/>
                    <a:pt x="74" y="39"/>
                  </a:cubicBezTo>
                  <a:cubicBezTo>
                    <a:pt x="72" y="36"/>
                    <a:pt x="67" y="35"/>
                    <a:pt x="62" y="3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68" name="Groupe 367">
            <a:extLst>
              <a:ext uri="{FF2B5EF4-FFF2-40B4-BE49-F238E27FC236}">
                <a16:creationId xmlns:a16="http://schemas.microsoft.com/office/drawing/2014/main" id="{AE015E96-BA90-4CE5-8B7D-09BFAAD53519}"/>
              </a:ext>
            </a:extLst>
          </p:cNvPr>
          <p:cNvGrpSpPr/>
          <p:nvPr/>
        </p:nvGrpSpPr>
        <p:grpSpPr>
          <a:xfrm>
            <a:off x="937091" y="5314376"/>
            <a:ext cx="1186807" cy="1074580"/>
            <a:chOff x="5872798" y="3852069"/>
            <a:chExt cx="671513" cy="608013"/>
          </a:xfrm>
        </p:grpSpPr>
        <p:sp>
          <p:nvSpPr>
            <p:cNvPr id="37" name="Freeform 235">
              <a:extLst>
                <a:ext uri="{FF2B5EF4-FFF2-40B4-BE49-F238E27FC236}">
                  <a16:creationId xmlns:a16="http://schemas.microsoft.com/office/drawing/2014/main" id="{F94D8CC3-44F7-4C68-86DB-0C187A3951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4386" y="3899694"/>
              <a:ext cx="165100" cy="212725"/>
            </a:xfrm>
            <a:custGeom>
              <a:avLst/>
              <a:gdLst>
                <a:gd name="T0" fmla="*/ 190 w 336"/>
                <a:gd name="T1" fmla="*/ 438 h 438"/>
                <a:gd name="T2" fmla="*/ 0 w 336"/>
                <a:gd name="T3" fmla="*/ 438 h 438"/>
                <a:gd name="T4" fmla="*/ 0 w 336"/>
                <a:gd name="T5" fmla="*/ 0 h 438"/>
                <a:gd name="T6" fmla="*/ 180 w 336"/>
                <a:gd name="T7" fmla="*/ 0 h 438"/>
                <a:gd name="T8" fmla="*/ 326 w 336"/>
                <a:gd name="T9" fmla="*/ 115 h 438"/>
                <a:gd name="T10" fmla="*/ 238 w 336"/>
                <a:gd name="T11" fmla="*/ 214 h 438"/>
                <a:gd name="T12" fmla="*/ 336 w 336"/>
                <a:gd name="T13" fmla="*/ 323 h 438"/>
                <a:gd name="T14" fmla="*/ 190 w 336"/>
                <a:gd name="T15" fmla="*/ 438 h 438"/>
                <a:gd name="T16" fmla="*/ 166 w 336"/>
                <a:gd name="T17" fmla="*/ 74 h 438"/>
                <a:gd name="T18" fmla="*/ 86 w 336"/>
                <a:gd name="T19" fmla="*/ 74 h 438"/>
                <a:gd name="T20" fmla="*/ 86 w 336"/>
                <a:gd name="T21" fmla="*/ 187 h 438"/>
                <a:gd name="T22" fmla="*/ 166 w 336"/>
                <a:gd name="T23" fmla="*/ 187 h 438"/>
                <a:gd name="T24" fmla="*/ 230 w 336"/>
                <a:gd name="T25" fmla="*/ 130 h 438"/>
                <a:gd name="T26" fmla="*/ 166 w 336"/>
                <a:gd name="T27" fmla="*/ 74 h 438"/>
                <a:gd name="T28" fmla="*/ 175 w 336"/>
                <a:gd name="T29" fmla="*/ 253 h 438"/>
                <a:gd name="T30" fmla="*/ 86 w 336"/>
                <a:gd name="T31" fmla="*/ 253 h 438"/>
                <a:gd name="T32" fmla="*/ 86 w 336"/>
                <a:gd name="T33" fmla="*/ 373 h 438"/>
                <a:gd name="T34" fmla="*/ 176 w 336"/>
                <a:gd name="T35" fmla="*/ 373 h 438"/>
                <a:gd name="T36" fmla="*/ 241 w 336"/>
                <a:gd name="T37" fmla="*/ 313 h 438"/>
                <a:gd name="T38" fmla="*/ 175 w 336"/>
                <a:gd name="T39" fmla="*/ 25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6" h="438">
                  <a:moveTo>
                    <a:pt x="190" y="438"/>
                  </a:moveTo>
                  <a:lnTo>
                    <a:pt x="0" y="438"/>
                  </a:lnTo>
                  <a:lnTo>
                    <a:pt x="0" y="0"/>
                  </a:lnTo>
                  <a:lnTo>
                    <a:pt x="180" y="0"/>
                  </a:lnTo>
                  <a:cubicBezTo>
                    <a:pt x="273" y="0"/>
                    <a:pt x="326" y="52"/>
                    <a:pt x="326" y="115"/>
                  </a:cubicBezTo>
                  <a:cubicBezTo>
                    <a:pt x="326" y="167"/>
                    <a:pt x="292" y="198"/>
                    <a:pt x="238" y="214"/>
                  </a:cubicBezTo>
                  <a:cubicBezTo>
                    <a:pt x="298" y="223"/>
                    <a:pt x="336" y="270"/>
                    <a:pt x="336" y="323"/>
                  </a:cubicBezTo>
                  <a:cubicBezTo>
                    <a:pt x="336" y="390"/>
                    <a:pt x="282" y="438"/>
                    <a:pt x="190" y="438"/>
                  </a:cubicBezTo>
                  <a:close/>
                  <a:moveTo>
                    <a:pt x="166" y="74"/>
                  </a:moveTo>
                  <a:lnTo>
                    <a:pt x="86" y="74"/>
                  </a:lnTo>
                  <a:lnTo>
                    <a:pt x="86" y="187"/>
                  </a:lnTo>
                  <a:lnTo>
                    <a:pt x="166" y="187"/>
                  </a:lnTo>
                  <a:cubicBezTo>
                    <a:pt x="205" y="187"/>
                    <a:pt x="230" y="168"/>
                    <a:pt x="230" y="130"/>
                  </a:cubicBezTo>
                  <a:cubicBezTo>
                    <a:pt x="230" y="93"/>
                    <a:pt x="205" y="74"/>
                    <a:pt x="166" y="74"/>
                  </a:cubicBezTo>
                  <a:close/>
                  <a:moveTo>
                    <a:pt x="175" y="253"/>
                  </a:moveTo>
                  <a:lnTo>
                    <a:pt x="86" y="253"/>
                  </a:lnTo>
                  <a:lnTo>
                    <a:pt x="86" y="373"/>
                  </a:lnTo>
                  <a:lnTo>
                    <a:pt x="176" y="373"/>
                  </a:lnTo>
                  <a:cubicBezTo>
                    <a:pt x="215" y="373"/>
                    <a:pt x="241" y="350"/>
                    <a:pt x="241" y="313"/>
                  </a:cubicBezTo>
                  <a:cubicBezTo>
                    <a:pt x="241" y="275"/>
                    <a:pt x="213" y="253"/>
                    <a:pt x="175" y="25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236">
              <a:extLst>
                <a:ext uri="{FF2B5EF4-FFF2-40B4-BE49-F238E27FC236}">
                  <a16:creationId xmlns:a16="http://schemas.microsoft.com/office/drawing/2014/main" id="{CFA91C48-2698-404B-A58F-3FE18E34AD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4886" y="3899694"/>
              <a:ext cx="166688" cy="214313"/>
            </a:xfrm>
            <a:custGeom>
              <a:avLst/>
              <a:gdLst>
                <a:gd name="T0" fmla="*/ 19 w 343"/>
                <a:gd name="T1" fmla="*/ 0 h 437"/>
                <a:gd name="T2" fmla="*/ 19 w 343"/>
                <a:gd name="T3" fmla="*/ 278 h 437"/>
                <a:gd name="T4" fmla="*/ 172 w 343"/>
                <a:gd name="T5" fmla="*/ 420 h 437"/>
                <a:gd name="T6" fmla="*/ 324 w 343"/>
                <a:gd name="T7" fmla="*/ 278 h 437"/>
                <a:gd name="T8" fmla="*/ 324 w 343"/>
                <a:gd name="T9" fmla="*/ 0 h 437"/>
                <a:gd name="T10" fmla="*/ 343 w 343"/>
                <a:gd name="T11" fmla="*/ 0 h 437"/>
                <a:gd name="T12" fmla="*/ 343 w 343"/>
                <a:gd name="T13" fmla="*/ 278 h 437"/>
                <a:gd name="T14" fmla="*/ 172 w 343"/>
                <a:gd name="T15" fmla="*/ 437 h 437"/>
                <a:gd name="T16" fmla="*/ 0 w 343"/>
                <a:gd name="T17" fmla="*/ 278 h 437"/>
                <a:gd name="T18" fmla="*/ 0 w 343"/>
                <a:gd name="T19" fmla="*/ 0 h 437"/>
                <a:gd name="T20" fmla="*/ 19 w 343"/>
                <a:gd name="T21" fmla="*/ 0 h 437"/>
                <a:gd name="T22" fmla="*/ 100 w 343"/>
                <a:gd name="T23" fmla="*/ 0 h 437"/>
                <a:gd name="T24" fmla="*/ 100 w 343"/>
                <a:gd name="T25" fmla="*/ 278 h 437"/>
                <a:gd name="T26" fmla="*/ 172 w 343"/>
                <a:gd name="T27" fmla="*/ 346 h 437"/>
                <a:gd name="T28" fmla="*/ 243 w 343"/>
                <a:gd name="T29" fmla="*/ 278 h 437"/>
                <a:gd name="T30" fmla="*/ 243 w 343"/>
                <a:gd name="T31" fmla="*/ 0 h 437"/>
                <a:gd name="T32" fmla="*/ 262 w 343"/>
                <a:gd name="T33" fmla="*/ 0 h 437"/>
                <a:gd name="T34" fmla="*/ 262 w 343"/>
                <a:gd name="T35" fmla="*/ 278 h 437"/>
                <a:gd name="T36" fmla="*/ 172 w 343"/>
                <a:gd name="T37" fmla="*/ 365 h 437"/>
                <a:gd name="T38" fmla="*/ 82 w 343"/>
                <a:gd name="T39" fmla="*/ 278 h 437"/>
                <a:gd name="T40" fmla="*/ 82 w 343"/>
                <a:gd name="T41" fmla="*/ 0 h 437"/>
                <a:gd name="T42" fmla="*/ 100 w 343"/>
                <a:gd name="T4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3" h="437">
                  <a:moveTo>
                    <a:pt x="19" y="0"/>
                  </a:moveTo>
                  <a:lnTo>
                    <a:pt x="19" y="278"/>
                  </a:lnTo>
                  <a:cubicBezTo>
                    <a:pt x="19" y="383"/>
                    <a:pt x="103" y="420"/>
                    <a:pt x="172" y="420"/>
                  </a:cubicBezTo>
                  <a:cubicBezTo>
                    <a:pt x="240" y="420"/>
                    <a:pt x="324" y="385"/>
                    <a:pt x="324" y="278"/>
                  </a:cubicBezTo>
                  <a:lnTo>
                    <a:pt x="324" y="0"/>
                  </a:lnTo>
                  <a:lnTo>
                    <a:pt x="343" y="0"/>
                  </a:lnTo>
                  <a:lnTo>
                    <a:pt x="343" y="278"/>
                  </a:lnTo>
                  <a:cubicBezTo>
                    <a:pt x="343" y="405"/>
                    <a:pt x="239" y="437"/>
                    <a:pt x="172" y="437"/>
                  </a:cubicBezTo>
                  <a:cubicBezTo>
                    <a:pt x="104" y="437"/>
                    <a:pt x="0" y="405"/>
                    <a:pt x="0" y="278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100" y="0"/>
                  </a:moveTo>
                  <a:lnTo>
                    <a:pt x="100" y="278"/>
                  </a:lnTo>
                  <a:cubicBezTo>
                    <a:pt x="100" y="335"/>
                    <a:pt x="143" y="346"/>
                    <a:pt x="172" y="346"/>
                  </a:cubicBezTo>
                  <a:cubicBezTo>
                    <a:pt x="200" y="346"/>
                    <a:pt x="243" y="335"/>
                    <a:pt x="243" y="278"/>
                  </a:cubicBezTo>
                  <a:lnTo>
                    <a:pt x="243" y="0"/>
                  </a:lnTo>
                  <a:lnTo>
                    <a:pt x="262" y="0"/>
                  </a:lnTo>
                  <a:lnTo>
                    <a:pt x="262" y="278"/>
                  </a:lnTo>
                  <a:cubicBezTo>
                    <a:pt x="262" y="350"/>
                    <a:pt x="207" y="365"/>
                    <a:pt x="172" y="365"/>
                  </a:cubicBezTo>
                  <a:cubicBezTo>
                    <a:pt x="137" y="365"/>
                    <a:pt x="82" y="350"/>
                    <a:pt x="82" y="278"/>
                  </a:cubicBezTo>
                  <a:lnTo>
                    <a:pt x="82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Rectangle 237">
              <a:extLst>
                <a:ext uri="{FF2B5EF4-FFF2-40B4-BE49-F238E27FC236}">
                  <a16:creationId xmlns:a16="http://schemas.microsoft.com/office/drawing/2014/main" id="{082AFF40-25DE-4A26-BDF2-B86947ED4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6186" y="3852069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238">
              <a:extLst>
                <a:ext uri="{FF2B5EF4-FFF2-40B4-BE49-F238E27FC236}">
                  <a16:creationId xmlns:a16="http://schemas.microsoft.com/office/drawing/2014/main" id="{6FAB77AC-60A9-434F-8D18-F9E9371E3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798" y="4301331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239">
              <a:extLst>
                <a:ext uri="{FF2B5EF4-FFF2-40B4-BE49-F238E27FC236}">
                  <a16:creationId xmlns:a16="http://schemas.microsoft.com/office/drawing/2014/main" id="{1F1F629D-B376-41A0-829C-FE3D2F01E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011" y="4301331"/>
              <a:ext cx="50800" cy="66675"/>
            </a:xfrm>
            <a:custGeom>
              <a:avLst/>
              <a:gdLst>
                <a:gd name="T0" fmla="*/ 0 w 106"/>
                <a:gd name="T1" fmla="*/ 25 h 135"/>
                <a:gd name="T2" fmla="*/ 0 w 106"/>
                <a:gd name="T3" fmla="*/ 0 h 135"/>
                <a:gd name="T4" fmla="*/ 106 w 106"/>
                <a:gd name="T5" fmla="*/ 0 h 135"/>
                <a:gd name="T6" fmla="*/ 106 w 106"/>
                <a:gd name="T7" fmla="*/ 25 h 135"/>
                <a:gd name="T8" fmla="*/ 69 w 106"/>
                <a:gd name="T9" fmla="*/ 25 h 135"/>
                <a:gd name="T10" fmla="*/ 69 w 106"/>
                <a:gd name="T11" fmla="*/ 135 h 135"/>
                <a:gd name="T12" fmla="*/ 36 w 106"/>
                <a:gd name="T13" fmla="*/ 135 h 135"/>
                <a:gd name="T14" fmla="*/ 36 w 106"/>
                <a:gd name="T15" fmla="*/ 25 h 135"/>
                <a:gd name="T16" fmla="*/ 0 w 106"/>
                <a:gd name="T17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5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69" y="25"/>
                  </a:lnTo>
                  <a:lnTo>
                    <a:pt x="69" y="135"/>
                  </a:lnTo>
                  <a:lnTo>
                    <a:pt x="36" y="135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240">
              <a:extLst>
                <a:ext uri="{FF2B5EF4-FFF2-40B4-BE49-F238E27FC236}">
                  <a16:creationId xmlns:a16="http://schemas.microsoft.com/office/drawing/2014/main" id="{5498EB5A-0500-4F2E-95E3-B3C8A3028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4561" y="4301331"/>
              <a:ext cx="65088" cy="66675"/>
            </a:xfrm>
            <a:custGeom>
              <a:avLst/>
              <a:gdLst>
                <a:gd name="T0" fmla="*/ 99 w 134"/>
                <a:gd name="T1" fmla="*/ 135 h 135"/>
                <a:gd name="T2" fmla="*/ 91 w 134"/>
                <a:gd name="T3" fmla="*/ 112 h 135"/>
                <a:gd name="T4" fmla="*/ 42 w 134"/>
                <a:gd name="T5" fmla="*/ 112 h 135"/>
                <a:gd name="T6" fmla="*/ 35 w 134"/>
                <a:gd name="T7" fmla="*/ 135 h 135"/>
                <a:gd name="T8" fmla="*/ 0 w 134"/>
                <a:gd name="T9" fmla="*/ 135 h 135"/>
                <a:gd name="T10" fmla="*/ 46 w 134"/>
                <a:gd name="T11" fmla="*/ 0 h 135"/>
                <a:gd name="T12" fmla="*/ 86 w 134"/>
                <a:gd name="T13" fmla="*/ 0 h 135"/>
                <a:gd name="T14" fmla="*/ 134 w 134"/>
                <a:gd name="T15" fmla="*/ 135 h 135"/>
                <a:gd name="T16" fmla="*/ 99 w 134"/>
                <a:gd name="T17" fmla="*/ 135 h 135"/>
                <a:gd name="T18" fmla="*/ 51 w 134"/>
                <a:gd name="T19" fmla="*/ 87 h 135"/>
                <a:gd name="T20" fmla="*/ 82 w 134"/>
                <a:gd name="T21" fmla="*/ 87 h 135"/>
                <a:gd name="T22" fmla="*/ 67 w 134"/>
                <a:gd name="T23" fmla="*/ 40 h 135"/>
                <a:gd name="T24" fmla="*/ 51 w 134"/>
                <a:gd name="T25" fmla="*/ 8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35">
                  <a:moveTo>
                    <a:pt x="99" y="135"/>
                  </a:moveTo>
                  <a:lnTo>
                    <a:pt x="91" y="112"/>
                  </a:lnTo>
                  <a:lnTo>
                    <a:pt x="42" y="112"/>
                  </a:lnTo>
                  <a:lnTo>
                    <a:pt x="35" y="135"/>
                  </a:lnTo>
                  <a:lnTo>
                    <a:pt x="0" y="135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4" y="135"/>
                  </a:lnTo>
                  <a:lnTo>
                    <a:pt x="99" y="135"/>
                  </a:lnTo>
                  <a:close/>
                  <a:moveTo>
                    <a:pt x="51" y="87"/>
                  </a:moveTo>
                  <a:lnTo>
                    <a:pt x="82" y="87"/>
                  </a:lnTo>
                  <a:lnTo>
                    <a:pt x="67" y="40"/>
                  </a:lnTo>
                  <a:lnTo>
                    <a:pt x="51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241">
              <a:extLst>
                <a:ext uri="{FF2B5EF4-FFF2-40B4-BE49-F238E27FC236}">
                  <a16:creationId xmlns:a16="http://schemas.microsoft.com/office/drawing/2014/main" id="{1DDA9C65-92C5-48D4-86F5-9F21810D5F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7586" y="4301331"/>
              <a:ext cx="52388" cy="66675"/>
            </a:xfrm>
            <a:custGeom>
              <a:avLst/>
              <a:gdLst>
                <a:gd name="T0" fmla="*/ 33 w 106"/>
                <a:gd name="T1" fmla="*/ 81 h 134"/>
                <a:gd name="T2" fmla="*/ 33 w 106"/>
                <a:gd name="T3" fmla="*/ 134 h 134"/>
                <a:gd name="T4" fmla="*/ 1 w 106"/>
                <a:gd name="T5" fmla="*/ 134 h 134"/>
                <a:gd name="T6" fmla="*/ 0 w 106"/>
                <a:gd name="T7" fmla="*/ 0 h 134"/>
                <a:gd name="T8" fmla="*/ 52 w 106"/>
                <a:gd name="T9" fmla="*/ 0 h 134"/>
                <a:gd name="T10" fmla="*/ 88 w 106"/>
                <a:gd name="T11" fmla="*/ 11 h 134"/>
                <a:gd name="T12" fmla="*/ 102 w 106"/>
                <a:gd name="T13" fmla="*/ 40 h 134"/>
                <a:gd name="T14" fmla="*/ 95 w 106"/>
                <a:gd name="T15" fmla="*/ 63 h 134"/>
                <a:gd name="T16" fmla="*/ 72 w 106"/>
                <a:gd name="T17" fmla="*/ 79 h 134"/>
                <a:gd name="T18" fmla="*/ 106 w 106"/>
                <a:gd name="T19" fmla="*/ 134 h 134"/>
                <a:gd name="T20" fmla="*/ 67 w 106"/>
                <a:gd name="T21" fmla="*/ 134 h 134"/>
                <a:gd name="T22" fmla="*/ 37 w 106"/>
                <a:gd name="T23" fmla="*/ 81 h 134"/>
                <a:gd name="T24" fmla="*/ 33 w 106"/>
                <a:gd name="T25" fmla="*/ 81 h 134"/>
                <a:gd name="T26" fmla="*/ 33 w 106"/>
                <a:gd name="T27" fmla="*/ 24 h 134"/>
                <a:gd name="T28" fmla="*/ 33 w 106"/>
                <a:gd name="T29" fmla="*/ 56 h 134"/>
                <a:gd name="T30" fmla="*/ 53 w 106"/>
                <a:gd name="T31" fmla="*/ 56 h 134"/>
                <a:gd name="T32" fmla="*/ 65 w 106"/>
                <a:gd name="T33" fmla="*/ 51 h 134"/>
                <a:gd name="T34" fmla="*/ 68 w 106"/>
                <a:gd name="T35" fmla="*/ 40 h 134"/>
                <a:gd name="T36" fmla="*/ 63 w 106"/>
                <a:gd name="T37" fmla="*/ 29 h 134"/>
                <a:gd name="T38" fmla="*/ 52 w 106"/>
                <a:gd name="T39" fmla="*/ 24 h 134"/>
                <a:gd name="T40" fmla="*/ 33 w 106"/>
                <a:gd name="T41" fmla="*/ 2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34">
                  <a:moveTo>
                    <a:pt x="33" y="81"/>
                  </a:moveTo>
                  <a:lnTo>
                    <a:pt x="33" y="134"/>
                  </a:lnTo>
                  <a:lnTo>
                    <a:pt x="1" y="134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4"/>
                    <a:pt x="88" y="11"/>
                  </a:cubicBezTo>
                  <a:cubicBezTo>
                    <a:pt x="97" y="19"/>
                    <a:pt x="101" y="29"/>
                    <a:pt x="102" y="40"/>
                  </a:cubicBezTo>
                  <a:cubicBezTo>
                    <a:pt x="102" y="48"/>
                    <a:pt x="100" y="55"/>
                    <a:pt x="95" y="63"/>
                  </a:cubicBezTo>
                  <a:cubicBezTo>
                    <a:pt x="90" y="70"/>
                    <a:pt x="82" y="75"/>
                    <a:pt x="72" y="79"/>
                  </a:cubicBezTo>
                  <a:lnTo>
                    <a:pt x="106" y="134"/>
                  </a:lnTo>
                  <a:lnTo>
                    <a:pt x="67" y="134"/>
                  </a:lnTo>
                  <a:lnTo>
                    <a:pt x="37" y="81"/>
                  </a:lnTo>
                  <a:lnTo>
                    <a:pt x="33" y="81"/>
                  </a:lnTo>
                  <a:close/>
                  <a:moveTo>
                    <a:pt x="33" y="24"/>
                  </a:moveTo>
                  <a:lnTo>
                    <a:pt x="33" y="56"/>
                  </a:lnTo>
                  <a:lnTo>
                    <a:pt x="53" y="56"/>
                  </a:lnTo>
                  <a:cubicBezTo>
                    <a:pt x="58" y="56"/>
                    <a:pt x="62" y="55"/>
                    <a:pt x="65" y="51"/>
                  </a:cubicBezTo>
                  <a:cubicBezTo>
                    <a:pt x="67" y="49"/>
                    <a:pt x="68" y="45"/>
                    <a:pt x="68" y="40"/>
                  </a:cubicBezTo>
                  <a:cubicBezTo>
                    <a:pt x="68" y="35"/>
                    <a:pt x="67" y="31"/>
                    <a:pt x="63" y="29"/>
                  </a:cubicBezTo>
                  <a:cubicBezTo>
                    <a:pt x="61" y="26"/>
                    <a:pt x="57" y="24"/>
                    <a:pt x="52" y="24"/>
                  </a:cubicBezTo>
                  <a:lnTo>
                    <a:pt x="33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242">
              <a:extLst>
                <a:ext uri="{FF2B5EF4-FFF2-40B4-BE49-F238E27FC236}">
                  <a16:creationId xmlns:a16="http://schemas.microsoft.com/office/drawing/2014/main" id="{D9EE91BA-5A4E-4738-B25C-B5D957B7A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6323" y="4299744"/>
              <a:ext cx="66675" cy="68263"/>
            </a:xfrm>
            <a:custGeom>
              <a:avLst/>
              <a:gdLst>
                <a:gd name="T0" fmla="*/ 20 w 134"/>
                <a:gd name="T1" fmla="*/ 118 h 138"/>
                <a:gd name="T2" fmla="*/ 0 w 134"/>
                <a:gd name="T3" fmla="*/ 69 h 138"/>
                <a:gd name="T4" fmla="*/ 20 w 134"/>
                <a:gd name="T5" fmla="*/ 20 h 138"/>
                <a:gd name="T6" fmla="*/ 69 w 134"/>
                <a:gd name="T7" fmla="*/ 0 h 138"/>
                <a:gd name="T8" fmla="*/ 109 w 134"/>
                <a:gd name="T9" fmla="*/ 12 h 138"/>
                <a:gd name="T10" fmla="*/ 134 w 134"/>
                <a:gd name="T11" fmla="*/ 44 h 138"/>
                <a:gd name="T12" fmla="*/ 95 w 134"/>
                <a:gd name="T13" fmla="*/ 44 h 138"/>
                <a:gd name="T14" fmla="*/ 70 w 134"/>
                <a:gd name="T15" fmla="*/ 29 h 138"/>
                <a:gd name="T16" fmla="*/ 44 w 134"/>
                <a:gd name="T17" fmla="*/ 40 h 138"/>
                <a:gd name="T18" fmla="*/ 34 w 134"/>
                <a:gd name="T19" fmla="*/ 69 h 138"/>
                <a:gd name="T20" fmla="*/ 44 w 134"/>
                <a:gd name="T21" fmla="*/ 97 h 138"/>
                <a:gd name="T22" fmla="*/ 70 w 134"/>
                <a:gd name="T23" fmla="*/ 107 h 138"/>
                <a:gd name="T24" fmla="*/ 95 w 134"/>
                <a:gd name="T25" fmla="*/ 92 h 138"/>
                <a:gd name="T26" fmla="*/ 134 w 134"/>
                <a:gd name="T27" fmla="*/ 92 h 138"/>
                <a:gd name="T28" fmla="*/ 110 w 134"/>
                <a:gd name="T29" fmla="*/ 124 h 138"/>
                <a:gd name="T30" fmla="*/ 70 w 134"/>
                <a:gd name="T31" fmla="*/ 137 h 138"/>
                <a:gd name="T32" fmla="*/ 20 w 134"/>
                <a:gd name="T33" fmla="*/ 1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4" h="138">
                  <a:moveTo>
                    <a:pt x="20" y="118"/>
                  </a:moveTo>
                  <a:cubicBezTo>
                    <a:pt x="6" y="105"/>
                    <a:pt x="0" y="89"/>
                    <a:pt x="0" y="69"/>
                  </a:cubicBezTo>
                  <a:cubicBezTo>
                    <a:pt x="0" y="49"/>
                    <a:pt x="6" y="33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4" y="0"/>
                    <a:pt x="97" y="4"/>
                    <a:pt x="109" y="12"/>
                  </a:cubicBezTo>
                  <a:cubicBezTo>
                    <a:pt x="120" y="19"/>
                    <a:pt x="129" y="30"/>
                    <a:pt x="134" y="44"/>
                  </a:cubicBezTo>
                  <a:lnTo>
                    <a:pt x="95" y="44"/>
                  </a:lnTo>
                  <a:cubicBezTo>
                    <a:pt x="90" y="34"/>
                    <a:pt x="81" y="29"/>
                    <a:pt x="70" y="29"/>
                  </a:cubicBezTo>
                  <a:cubicBezTo>
                    <a:pt x="59" y="29"/>
                    <a:pt x="50" y="33"/>
                    <a:pt x="44" y="40"/>
                  </a:cubicBezTo>
                  <a:cubicBezTo>
                    <a:pt x="37" y="48"/>
                    <a:pt x="34" y="57"/>
                    <a:pt x="34" y="69"/>
                  </a:cubicBezTo>
                  <a:cubicBezTo>
                    <a:pt x="34" y="80"/>
                    <a:pt x="37" y="90"/>
                    <a:pt x="44" y="97"/>
                  </a:cubicBezTo>
                  <a:cubicBezTo>
                    <a:pt x="50" y="104"/>
                    <a:pt x="59" y="107"/>
                    <a:pt x="70" y="107"/>
                  </a:cubicBezTo>
                  <a:cubicBezTo>
                    <a:pt x="81" y="107"/>
                    <a:pt x="89" y="102"/>
                    <a:pt x="95" y="92"/>
                  </a:cubicBezTo>
                  <a:lnTo>
                    <a:pt x="134" y="92"/>
                  </a:lnTo>
                  <a:cubicBezTo>
                    <a:pt x="129" y="105"/>
                    <a:pt x="121" y="117"/>
                    <a:pt x="110" y="124"/>
                  </a:cubicBezTo>
                  <a:cubicBezTo>
                    <a:pt x="99" y="132"/>
                    <a:pt x="85" y="137"/>
                    <a:pt x="70" y="137"/>
                  </a:cubicBezTo>
                  <a:cubicBezTo>
                    <a:pt x="50" y="138"/>
                    <a:pt x="34" y="132"/>
                    <a:pt x="20" y="11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243">
              <a:extLst>
                <a:ext uri="{FF2B5EF4-FFF2-40B4-BE49-F238E27FC236}">
                  <a16:creationId xmlns:a16="http://schemas.microsoft.com/office/drawing/2014/main" id="{34199635-49CE-4A77-9830-B7E8471EF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936" y="4299744"/>
              <a:ext cx="58738" cy="66675"/>
            </a:xfrm>
            <a:custGeom>
              <a:avLst/>
              <a:gdLst>
                <a:gd name="T0" fmla="*/ 87 w 119"/>
                <a:gd name="T1" fmla="*/ 0 h 135"/>
                <a:gd name="T2" fmla="*/ 119 w 119"/>
                <a:gd name="T3" fmla="*/ 0 h 135"/>
                <a:gd name="T4" fmla="*/ 119 w 119"/>
                <a:gd name="T5" fmla="*/ 135 h 135"/>
                <a:gd name="T6" fmla="*/ 87 w 119"/>
                <a:gd name="T7" fmla="*/ 135 h 135"/>
                <a:gd name="T8" fmla="*/ 87 w 119"/>
                <a:gd name="T9" fmla="*/ 79 h 135"/>
                <a:gd name="T10" fmla="*/ 34 w 119"/>
                <a:gd name="T11" fmla="*/ 79 h 135"/>
                <a:gd name="T12" fmla="*/ 34 w 119"/>
                <a:gd name="T13" fmla="*/ 135 h 135"/>
                <a:gd name="T14" fmla="*/ 2 w 119"/>
                <a:gd name="T15" fmla="*/ 135 h 135"/>
                <a:gd name="T16" fmla="*/ 0 w 119"/>
                <a:gd name="T17" fmla="*/ 0 h 135"/>
                <a:gd name="T18" fmla="*/ 33 w 119"/>
                <a:gd name="T19" fmla="*/ 0 h 135"/>
                <a:gd name="T20" fmla="*/ 33 w 119"/>
                <a:gd name="T21" fmla="*/ 54 h 135"/>
                <a:gd name="T22" fmla="*/ 85 w 119"/>
                <a:gd name="T23" fmla="*/ 54 h 135"/>
                <a:gd name="T24" fmla="*/ 87 w 119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135">
                  <a:moveTo>
                    <a:pt x="87" y="0"/>
                  </a:moveTo>
                  <a:lnTo>
                    <a:pt x="119" y="0"/>
                  </a:lnTo>
                  <a:lnTo>
                    <a:pt x="119" y="135"/>
                  </a:lnTo>
                  <a:lnTo>
                    <a:pt x="87" y="135"/>
                  </a:lnTo>
                  <a:lnTo>
                    <a:pt x="87" y="79"/>
                  </a:lnTo>
                  <a:lnTo>
                    <a:pt x="34" y="79"/>
                  </a:lnTo>
                  <a:lnTo>
                    <a:pt x="34" y="135"/>
                  </a:lnTo>
                  <a:lnTo>
                    <a:pt x="2" y="1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54"/>
                  </a:lnTo>
                  <a:lnTo>
                    <a:pt x="85" y="5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244">
              <a:extLst>
                <a:ext uri="{FF2B5EF4-FFF2-40B4-BE49-F238E27FC236}">
                  <a16:creationId xmlns:a16="http://schemas.microsoft.com/office/drawing/2014/main" id="{C1B23E72-320E-4DBB-B880-38E192375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2373" y="4299744"/>
              <a:ext cx="17463" cy="66675"/>
            </a:xfrm>
            <a:custGeom>
              <a:avLst/>
              <a:gdLst>
                <a:gd name="T0" fmla="*/ 1 w 33"/>
                <a:gd name="T1" fmla="*/ 135 h 135"/>
                <a:gd name="T2" fmla="*/ 0 w 33"/>
                <a:gd name="T3" fmla="*/ 0 h 135"/>
                <a:gd name="T4" fmla="*/ 32 w 33"/>
                <a:gd name="T5" fmla="*/ 0 h 135"/>
                <a:gd name="T6" fmla="*/ 33 w 33"/>
                <a:gd name="T7" fmla="*/ 135 h 135"/>
                <a:gd name="T8" fmla="*/ 1 w 33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35">
                  <a:moveTo>
                    <a:pt x="1" y="135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3" y="135"/>
                  </a:lnTo>
                  <a:lnTo>
                    <a:pt x="1" y="1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245">
              <a:extLst>
                <a:ext uri="{FF2B5EF4-FFF2-40B4-BE49-F238E27FC236}">
                  <a16:creationId xmlns:a16="http://schemas.microsoft.com/office/drawing/2014/main" id="{47471AA8-0290-481D-9FE5-056844252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6186" y="4299744"/>
              <a:ext cx="66675" cy="66675"/>
            </a:xfrm>
            <a:custGeom>
              <a:avLst/>
              <a:gdLst>
                <a:gd name="T0" fmla="*/ 49 w 137"/>
                <a:gd name="T1" fmla="*/ 134 h 135"/>
                <a:gd name="T2" fmla="*/ 0 w 137"/>
                <a:gd name="T3" fmla="*/ 0 h 135"/>
                <a:gd name="T4" fmla="*/ 35 w 137"/>
                <a:gd name="T5" fmla="*/ 0 h 135"/>
                <a:gd name="T6" fmla="*/ 69 w 137"/>
                <a:gd name="T7" fmla="*/ 103 h 135"/>
                <a:gd name="T8" fmla="*/ 102 w 137"/>
                <a:gd name="T9" fmla="*/ 0 h 135"/>
                <a:gd name="T10" fmla="*/ 137 w 137"/>
                <a:gd name="T11" fmla="*/ 0 h 135"/>
                <a:gd name="T12" fmla="*/ 89 w 137"/>
                <a:gd name="T13" fmla="*/ 135 h 135"/>
                <a:gd name="T14" fmla="*/ 49 w 137"/>
                <a:gd name="T15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5">
                  <a:moveTo>
                    <a:pt x="49" y="1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9" y="103"/>
                  </a:lnTo>
                  <a:lnTo>
                    <a:pt x="102" y="0"/>
                  </a:lnTo>
                  <a:lnTo>
                    <a:pt x="137" y="0"/>
                  </a:lnTo>
                  <a:lnTo>
                    <a:pt x="89" y="135"/>
                  </a:lnTo>
                  <a:lnTo>
                    <a:pt x="49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246">
              <a:extLst>
                <a:ext uri="{FF2B5EF4-FFF2-40B4-BE49-F238E27FC236}">
                  <a16:creationId xmlns:a16="http://schemas.microsoft.com/office/drawing/2014/main" id="{69798D17-8D35-4CE0-96C6-C718F2527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798" y="4299744"/>
              <a:ext cx="39688" cy="65088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6 w 82"/>
                <a:gd name="T9" fmla="*/ 54 h 135"/>
                <a:gd name="T10" fmla="*/ 76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1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6" y="54"/>
                  </a:lnTo>
                  <a:lnTo>
                    <a:pt x="76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1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247">
              <a:extLst>
                <a:ext uri="{FF2B5EF4-FFF2-40B4-BE49-F238E27FC236}">
                  <a16:creationId xmlns:a16="http://schemas.microsoft.com/office/drawing/2014/main" id="{18CCEE9B-7825-4A53-9CCC-E89F28C4D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3186" y="4298156"/>
              <a:ext cx="49213" cy="68263"/>
            </a:xfrm>
            <a:custGeom>
              <a:avLst/>
              <a:gdLst>
                <a:gd name="T0" fmla="*/ 48 w 100"/>
                <a:gd name="T1" fmla="*/ 26 h 138"/>
                <a:gd name="T2" fmla="*/ 38 w 100"/>
                <a:gd name="T3" fmla="*/ 30 h 138"/>
                <a:gd name="T4" fmla="*/ 34 w 100"/>
                <a:gd name="T5" fmla="*/ 40 h 138"/>
                <a:gd name="T6" fmla="*/ 38 w 100"/>
                <a:gd name="T7" fmla="*/ 50 h 138"/>
                <a:gd name="T8" fmla="*/ 48 w 100"/>
                <a:gd name="T9" fmla="*/ 56 h 138"/>
                <a:gd name="T10" fmla="*/ 60 w 100"/>
                <a:gd name="T11" fmla="*/ 60 h 138"/>
                <a:gd name="T12" fmla="*/ 74 w 100"/>
                <a:gd name="T13" fmla="*/ 63 h 138"/>
                <a:gd name="T14" fmla="*/ 87 w 100"/>
                <a:gd name="T15" fmla="*/ 70 h 138"/>
                <a:gd name="T16" fmla="*/ 97 w 100"/>
                <a:gd name="T17" fmla="*/ 81 h 138"/>
                <a:gd name="T18" fmla="*/ 100 w 100"/>
                <a:gd name="T19" fmla="*/ 97 h 138"/>
                <a:gd name="T20" fmla="*/ 87 w 100"/>
                <a:gd name="T21" fmla="*/ 126 h 138"/>
                <a:gd name="T22" fmla="*/ 50 w 100"/>
                <a:gd name="T23" fmla="*/ 138 h 138"/>
                <a:gd name="T24" fmla="*/ 14 w 100"/>
                <a:gd name="T25" fmla="*/ 127 h 138"/>
                <a:gd name="T26" fmla="*/ 0 w 100"/>
                <a:gd name="T27" fmla="*/ 96 h 138"/>
                <a:gd name="T28" fmla="*/ 35 w 100"/>
                <a:gd name="T29" fmla="*/ 96 h 138"/>
                <a:gd name="T30" fmla="*/ 52 w 100"/>
                <a:gd name="T31" fmla="*/ 112 h 138"/>
                <a:gd name="T32" fmla="*/ 63 w 100"/>
                <a:gd name="T33" fmla="*/ 108 h 138"/>
                <a:gd name="T34" fmla="*/ 67 w 100"/>
                <a:gd name="T35" fmla="*/ 98 h 138"/>
                <a:gd name="T36" fmla="*/ 63 w 100"/>
                <a:gd name="T37" fmla="*/ 90 h 138"/>
                <a:gd name="T38" fmla="*/ 53 w 100"/>
                <a:gd name="T39" fmla="*/ 83 h 138"/>
                <a:gd name="T40" fmla="*/ 40 w 100"/>
                <a:gd name="T41" fmla="*/ 80 h 138"/>
                <a:gd name="T42" fmla="*/ 27 w 100"/>
                <a:gd name="T43" fmla="*/ 75 h 138"/>
                <a:gd name="T44" fmla="*/ 14 w 100"/>
                <a:gd name="T45" fmla="*/ 68 h 138"/>
                <a:gd name="T46" fmla="*/ 4 w 100"/>
                <a:gd name="T47" fmla="*/ 57 h 138"/>
                <a:gd name="T48" fmla="*/ 0 w 100"/>
                <a:gd name="T49" fmla="*/ 41 h 138"/>
                <a:gd name="T50" fmla="*/ 14 w 100"/>
                <a:gd name="T51" fmla="*/ 11 h 138"/>
                <a:gd name="T52" fmla="*/ 49 w 100"/>
                <a:gd name="T53" fmla="*/ 0 h 138"/>
                <a:gd name="T54" fmla="*/ 84 w 100"/>
                <a:gd name="T55" fmla="*/ 10 h 138"/>
                <a:gd name="T56" fmla="*/ 98 w 100"/>
                <a:gd name="T57" fmla="*/ 41 h 138"/>
                <a:gd name="T58" fmla="*/ 63 w 100"/>
                <a:gd name="T59" fmla="*/ 41 h 138"/>
                <a:gd name="T60" fmla="*/ 58 w 100"/>
                <a:gd name="T61" fmla="*/ 30 h 138"/>
                <a:gd name="T62" fmla="*/ 48 w 100"/>
                <a:gd name="T63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8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40"/>
                  </a:cubicBezTo>
                  <a:cubicBezTo>
                    <a:pt x="34" y="45"/>
                    <a:pt x="35" y="47"/>
                    <a:pt x="38" y="50"/>
                  </a:cubicBezTo>
                  <a:cubicBezTo>
                    <a:pt x="40" y="52"/>
                    <a:pt x="43" y="53"/>
                    <a:pt x="48" y="56"/>
                  </a:cubicBezTo>
                  <a:cubicBezTo>
                    <a:pt x="52" y="57"/>
                    <a:pt x="57" y="58"/>
                    <a:pt x="60" y="60"/>
                  </a:cubicBezTo>
                  <a:cubicBezTo>
                    <a:pt x="65" y="61"/>
                    <a:pt x="70" y="62"/>
                    <a:pt x="74" y="63"/>
                  </a:cubicBezTo>
                  <a:cubicBezTo>
                    <a:pt x="79" y="65"/>
                    <a:pt x="83" y="67"/>
                    <a:pt x="87" y="70"/>
                  </a:cubicBezTo>
                  <a:cubicBezTo>
                    <a:pt x="90" y="72"/>
                    <a:pt x="94" y="76"/>
                    <a:pt x="97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8"/>
                    <a:pt x="95" y="118"/>
                    <a:pt x="87" y="126"/>
                  </a:cubicBezTo>
                  <a:cubicBezTo>
                    <a:pt x="78" y="135"/>
                    <a:pt x="65" y="138"/>
                    <a:pt x="50" y="138"/>
                  </a:cubicBezTo>
                  <a:cubicBezTo>
                    <a:pt x="35" y="138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7" y="107"/>
                    <a:pt x="42" y="112"/>
                    <a:pt x="52" y="112"/>
                  </a:cubicBezTo>
                  <a:cubicBezTo>
                    <a:pt x="57" y="112"/>
                    <a:pt x="60" y="111"/>
                    <a:pt x="63" y="108"/>
                  </a:cubicBezTo>
                  <a:cubicBezTo>
                    <a:pt x="65" y="106"/>
                    <a:pt x="67" y="102"/>
                    <a:pt x="67" y="98"/>
                  </a:cubicBezTo>
                  <a:cubicBezTo>
                    <a:pt x="67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3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8"/>
                    <a:pt x="30" y="77"/>
                    <a:pt x="27" y="75"/>
                  </a:cubicBezTo>
                  <a:cubicBezTo>
                    <a:pt x="22" y="73"/>
                    <a:pt x="18" y="71"/>
                    <a:pt x="14" y="68"/>
                  </a:cubicBezTo>
                  <a:cubicBezTo>
                    <a:pt x="10" y="66"/>
                    <a:pt x="7" y="62"/>
                    <a:pt x="4" y="57"/>
                  </a:cubicBezTo>
                  <a:cubicBezTo>
                    <a:pt x="2" y="52"/>
                    <a:pt x="0" y="47"/>
                    <a:pt x="0" y="41"/>
                  </a:cubicBezTo>
                  <a:cubicBezTo>
                    <a:pt x="0" y="28"/>
                    <a:pt x="5" y="18"/>
                    <a:pt x="14" y="11"/>
                  </a:cubicBezTo>
                  <a:cubicBezTo>
                    <a:pt x="23" y="3"/>
                    <a:pt x="35" y="0"/>
                    <a:pt x="49" y="0"/>
                  </a:cubicBezTo>
                  <a:cubicBezTo>
                    <a:pt x="64" y="0"/>
                    <a:pt x="75" y="3"/>
                    <a:pt x="84" y="10"/>
                  </a:cubicBezTo>
                  <a:cubicBezTo>
                    <a:pt x="93" y="16"/>
                    <a:pt x="98" y="26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2" y="26"/>
                    <a:pt x="48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248">
              <a:extLst>
                <a:ext uri="{FF2B5EF4-FFF2-40B4-BE49-F238E27FC236}">
                  <a16:creationId xmlns:a16="http://schemas.microsoft.com/office/drawing/2014/main" id="{C6DE0D46-3DF4-4A7B-8C4F-97D3CD44EB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2798" y="4196556"/>
              <a:ext cx="50800" cy="66675"/>
            </a:xfrm>
            <a:custGeom>
              <a:avLst/>
              <a:gdLst>
                <a:gd name="T0" fmla="*/ 0 w 106"/>
                <a:gd name="T1" fmla="*/ 0 h 135"/>
                <a:gd name="T2" fmla="*/ 59 w 106"/>
                <a:gd name="T3" fmla="*/ 0 h 135"/>
                <a:gd name="T4" fmla="*/ 91 w 106"/>
                <a:gd name="T5" fmla="*/ 10 h 135"/>
                <a:gd name="T6" fmla="*/ 104 w 106"/>
                <a:gd name="T7" fmla="*/ 35 h 135"/>
                <a:gd name="T8" fmla="*/ 77 w 106"/>
                <a:gd name="T9" fmla="*/ 67 h 135"/>
                <a:gd name="T10" fmla="*/ 99 w 106"/>
                <a:gd name="T11" fmla="*/ 78 h 135"/>
                <a:gd name="T12" fmla="*/ 106 w 106"/>
                <a:gd name="T13" fmla="*/ 100 h 135"/>
                <a:gd name="T14" fmla="*/ 95 w 106"/>
                <a:gd name="T15" fmla="*/ 125 h 135"/>
                <a:gd name="T16" fmla="*/ 62 w 106"/>
                <a:gd name="T17" fmla="*/ 135 h 135"/>
                <a:gd name="T18" fmla="*/ 0 w 106"/>
                <a:gd name="T19" fmla="*/ 135 h 135"/>
                <a:gd name="T20" fmla="*/ 0 w 106"/>
                <a:gd name="T21" fmla="*/ 0 h 135"/>
                <a:gd name="T22" fmla="*/ 34 w 106"/>
                <a:gd name="T23" fmla="*/ 25 h 135"/>
                <a:gd name="T24" fmla="*/ 34 w 106"/>
                <a:gd name="T25" fmla="*/ 54 h 135"/>
                <a:gd name="T26" fmla="*/ 55 w 106"/>
                <a:gd name="T27" fmla="*/ 54 h 135"/>
                <a:gd name="T28" fmla="*/ 66 w 106"/>
                <a:gd name="T29" fmla="*/ 50 h 135"/>
                <a:gd name="T30" fmla="*/ 70 w 106"/>
                <a:gd name="T31" fmla="*/ 39 h 135"/>
                <a:gd name="T32" fmla="*/ 66 w 106"/>
                <a:gd name="T33" fmla="*/ 28 h 135"/>
                <a:gd name="T34" fmla="*/ 55 w 106"/>
                <a:gd name="T35" fmla="*/ 24 h 135"/>
                <a:gd name="T36" fmla="*/ 34 w 106"/>
                <a:gd name="T37" fmla="*/ 24 h 135"/>
                <a:gd name="T38" fmla="*/ 34 w 106"/>
                <a:gd name="T39" fmla="*/ 25 h 135"/>
                <a:gd name="T40" fmla="*/ 34 w 106"/>
                <a:gd name="T41" fmla="*/ 110 h 135"/>
                <a:gd name="T42" fmla="*/ 59 w 106"/>
                <a:gd name="T43" fmla="*/ 110 h 135"/>
                <a:gd name="T44" fmla="*/ 70 w 106"/>
                <a:gd name="T45" fmla="*/ 107 h 135"/>
                <a:gd name="T46" fmla="*/ 75 w 106"/>
                <a:gd name="T47" fmla="*/ 95 h 135"/>
                <a:gd name="T48" fmla="*/ 71 w 106"/>
                <a:gd name="T49" fmla="*/ 84 h 135"/>
                <a:gd name="T50" fmla="*/ 60 w 106"/>
                <a:gd name="T51" fmla="*/ 80 h 135"/>
                <a:gd name="T52" fmla="*/ 35 w 106"/>
                <a:gd name="T53" fmla="*/ 80 h 135"/>
                <a:gd name="T54" fmla="*/ 35 w 106"/>
                <a:gd name="T55" fmla="*/ 110 h 135"/>
                <a:gd name="T56" fmla="*/ 34 w 106"/>
                <a:gd name="T57" fmla="*/ 1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6" h="135">
                  <a:moveTo>
                    <a:pt x="0" y="0"/>
                  </a:moveTo>
                  <a:lnTo>
                    <a:pt x="59" y="0"/>
                  </a:lnTo>
                  <a:cubicBezTo>
                    <a:pt x="72" y="0"/>
                    <a:pt x="84" y="4"/>
                    <a:pt x="91" y="10"/>
                  </a:cubicBezTo>
                  <a:cubicBezTo>
                    <a:pt x="99" y="17"/>
                    <a:pt x="104" y="25"/>
                    <a:pt x="104" y="35"/>
                  </a:cubicBezTo>
                  <a:cubicBezTo>
                    <a:pt x="104" y="50"/>
                    <a:pt x="95" y="60"/>
                    <a:pt x="77" y="67"/>
                  </a:cubicBezTo>
                  <a:cubicBezTo>
                    <a:pt x="86" y="68"/>
                    <a:pt x="94" y="72"/>
                    <a:pt x="99" y="78"/>
                  </a:cubicBezTo>
                  <a:cubicBezTo>
                    <a:pt x="104" y="84"/>
                    <a:pt x="106" y="92"/>
                    <a:pt x="106" y="100"/>
                  </a:cubicBezTo>
                  <a:cubicBezTo>
                    <a:pt x="106" y="112"/>
                    <a:pt x="102" y="119"/>
                    <a:pt x="95" y="125"/>
                  </a:cubicBezTo>
                  <a:cubicBezTo>
                    <a:pt x="87" y="132"/>
                    <a:pt x="76" y="135"/>
                    <a:pt x="62" y="135"/>
                  </a:cubicBezTo>
                  <a:lnTo>
                    <a:pt x="0" y="135"/>
                  </a:lnTo>
                  <a:lnTo>
                    <a:pt x="0" y="0"/>
                  </a:lnTo>
                  <a:close/>
                  <a:moveTo>
                    <a:pt x="34" y="25"/>
                  </a:moveTo>
                  <a:lnTo>
                    <a:pt x="34" y="54"/>
                  </a:lnTo>
                  <a:lnTo>
                    <a:pt x="55" y="54"/>
                  </a:lnTo>
                  <a:cubicBezTo>
                    <a:pt x="60" y="54"/>
                    <a:pt x="64" y="53"/>
                    <a:pt x="66" y="50"/>
                  </a:cubicBezTo>
                  <a:cubicBezTo>
                    <a:pt x="69" y="48"/>
                    <a:pt x="70" y="44"/>
                    <a:pt x="70" y="39"/>
                  </a:cubicBezTo>
                  <a:cubicBezTo>
                    <a:pt x="70" y="34"/>
                    <a:pt x="69" y="30"/>
                    <a:pt x="66" y="28"/>
                  </a:cubicBezTo>
                  <a:cubicBezTo>
                    <a:pt x="64" y="25"/>
                    <a:pt x="60" y="24"/>
                    <a:pt x="55" y="24"/>
                  </a:cubicBezTo>
                  <a:lnTo>
                    <a:pt x="34" y="24"/>
                  </a:lnTo>
                  <a:lnTo>
                    <a:pt x="34" y="25"/>
                  </a:lnTo>
                  <a:close/>
                  <a:moveTo>
                    <a:pt x="34" y="110"/>
                  </a:moveTo>
                  <a:lnTo>
                    <a:pt x="59" y="110"/>
                  </a:lnTo>
                  <a:cubicBezTo>
                    <a:pt x="64" y="110"/>
                    <a:pt x="67" y="109"/>
                    <a:pt x="70" y="107"/>
                  </a:cubicBezTo>
                  <a:cubicBezTo>
                    <a:pt x="72" y="104"/>
                    <a:pt x="75" y="100"/>
                    <a:pt x="75" y="95"/>
                  </a:cubicBezTo>
                  <a:cubicBezTo>
                    <a:pt x="75" y="90"/>
                    <a:pt x="74" y="87"/>
                    <a:pt x="71" y="84"/>
                  </a:cubicBezTo>
                  <a:cubicBezTo>
                    <a:pt x="69" y="82"/>
                    <a:pt x="65" y="80"/>
                    <a:pt x="60" y="80"/>
                  </a:cubicBezTo>
                  <a:lnTo>
                    <a:pt x="35" y="80"/>
                  </a:lnTo>
                  <a:lnTo>
                    <a:pt x="35" y="110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Rectangle 249">
              <a:extLst>
                <a:ext uri="{FF2B5EF4-FFF2-40B4-BE49-F238E27FC236}">
                  <a16:creationId xmlns:a16="http://schemas.microsoft.com/office/drawing/2014/main" id="{B7891027-8612-4C8F-BBDD-DA2E62D3F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6298" y="4196556"/>
              <a:ext cx="15875" cy="666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250">
              <a:extLst>
                <a:ext uri="{FF2B5EF4-FFF2-40B4-BE49-F238E27FC236}">
                  <a16:creationId xmlns:a16="http://schemas.microsoft.com/office/drawing/2014/main" id="{9038E56B-F701-493A-8A7B-D794E91049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6461" y="4196556"/>
              <a:ext cx="50800" cy="66675"/>
            </a:xfrm>
            <a:custGeom>
              <a:avLst/>
              <a:gdLst>
                <a:gd name="T0" fmla="*/ 0 w 106"/>
                <a:gd name="T1" fmla="*/ 0 h 135"/>
                <a:gd name="T2" fmla="*/ 59 w 106"/>
                <a:gd name="T3" fmla="*/ 0 h 135"/>
                <a:gd name="T4" fmla="*/ 91 w 106"/>
                <a:gd name="T5" fmla="*/ 10 h 135"/>
                <a:gd name="T6" fmla="*/ 104 w 106"/>
                <a:gd name="T7" fmla="*/ 35 h 135"/>
                <a:gd name="T8" fmla="*/ 78 w 106"/>
                <a:gd name="T9" fmla="*/ 67 h 135"/>
                <a:gd name="T10" fmla="*/ 99 w 106"/>
                <a:gd name="T11" fmla="*/ 78 h 135"/>
                <a:gd name="T12" fmla="*/ 106 w 106"/>
                <a:gd name="T13" fmla="*/ 100 h 135"/>
                <a:gd name="T14" fmla="*/ 95 w 106"/>
                <a:gd name="T15" fmla="*/ 125 h 135"/>
                <a:gd name="T16" fmla="*/ 63 w 106"/>
                <a:gd name="T17" fmla="*/ 135 h 135"/>
                <a:gd name="T18" fmla="*/ 1 w 106"/>
                <a:gd name="T19" fmla="*/ 135 h 135"/>
                <a:gd name="T20" fmla="*/ 1 w 106"/>
                <a:gd name="T21" fmla="*/ 0 h 135"/>
                <a:gd name="T22" fmla="*/ 0 w 106"/>
                <a:gd name="T23" fmla="*/ 0 h 135"/>
                <a:gd name="T24" fmla="*/ 33 w 106"/>
                <a:gd name="T25" fmla="*/ 25 h 135"/>
                <a:gd name="T26" fmla="*/ 33 w 106"/>
                <a:gd name="T27" fmla="*/ 54 h 135"/>
                <a:gd name="T28" fmla="*/ 54 w 106"/>
                <a:gd name="T29" fmla="*/ 54 h 135"/>
                <a:gd name="T30" fmla="*/ 65 w 106"/>
                <a:gd name="T31" fmla="*/ 50 h 135"/>
                <a:gd name="T32" fmla="*/ 69 w 106"/>
                <a:gd name="T33" fmla="*/ 39 h 135"/>
                <a:gd name="T34" fmla="*/ 65 w 106"/>
                <a:gd name="T35" fmla="*/ 28 h 135"/>
                <a:gd name="T36" fmla="*/ 54 w 106"/>
                <a:gd name="T37" fmla="*/ 24 h 135"/>
                <a:gd name="T38" fmla="*/ 33 w 106"/>
                <a:gd name="T39" fmla="*/ 24 h 135"/>
                <a:gd name="T40" fmla="*/ 33 w 106"/>
                <a:gd name="T41" fmla="*/ 25 h 135"/>
                <a:gd name="T42" fmla="*/ 33 w 106"/>
                <a:gd name="T43" fmla="*/ 110 h 135"/>
                <a:gd name="T44" fmla="*/ 58 w 106"/>
                <a:gd name="T45" fmla="*/ 110 h 135"/>
                <a:gd name="T46" fmla="*/ 69 w 106"/>
                <a:gd name="T47" fmla="*/ 107 h 135"/>
                <a:gd name="T48" fmla="*/ 74 w 106"/>
                <a:gd name="T49" fmla="*/ 95 h 135"/>
                <a:gd name="T50" fmla="*/ 70 w 106"/>
                <a:gd name="T51" fmla="*/ 84 h 135"/>
                <a:gd name="T52" fmla="*/ 59 w 106"/>
                <a:gd name="T53" fmla="*/ 80 h 135"/>
                <a:gd name="T54" fmla="*/ 34 w 106"/>
                <a:gd name="T55" fmla="*/ 80 h 135"/>
                <a:gd name="T56" fmla="*/ 34 w 106"/>
                <a:gd name="T57" fmla="*/ 110 h 135"/>
                <a:gd name="T58" fmla="*/ 33 w 106"/>
                <a:gd name="T59" fmla="*/ 1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6" h="135">
                  <a:moveTo>
                    <a:pt x="0" y="0"/>
                  </a:moveTo>
                  <a:lnTo>
                    <a:pt x="59" y="0"/>
                  </a:lnTo>
                  <a:cubicBezTo>
                    <a:pt x="73" y="0"/>
                    <a:pt x="84" y="4"/>
                    <a:pt x="91" y="10"/>
                  </a:cubicBezTo>
                  <a:cubicBezTo>
                    <a:pt x="99" y="17"/>
                    <a:pt x="104" y="25"/>
                    <a:pt x="104" y="35"/>
                  </a:cubicBezTo>
                  <a:cubicBezTo>
                    <a:pt x="104" y="50"/>
                    <a:pt x="95" y="60"/>
                    <a:pt x="78" y="67"/>
                  </a:cubicBezTo>
                  <a:cubicBezTo>
                    <a:pt x="86" y="68"/>
                    <a:pt x="94" y="72"/>
                    <a:pt x="99" y="78"/>
                  </a:cubicBezTo>
                  <a:cubicBezTo>
                    <a:pt x="104" y="84"/>
                    <a:pt x="106" y="92"/>
                    <a:pt x="106" y="100"/>
                  </a:cubicBezTo>
                  <a:cubicBezTo>
                    <a:pt x="106" y="112"/>
                    <a:pt x="103" y="119"/>
                    <a:pt x="95" y="125"/>
                  </a:cubicBezTo>
                  <a:cubicBezTo>
                    <a:pt x="88" y="132"/>
                    <a:pt x="76" y="135"/>
                    <a:pt x="63" y="135"/>
                  </a:cubicBezTo>
                  <a:lnTo>
                    <a:pt x="1" y="135"/>
                  </a:lnTo>
                  <a:lnTo>
                    <a:pt x="1" y="0"/>
                  </a:lnTo>
                  <a:lnTo>
                    <a:pt x="0" y="0"/>
                  </a:lnTo>
                  <a:close/>
                  <a:moveTo>
                    <a:pt x="33" y="25"/>
                  </a:moveTo>
                  <a:lnTo>
                    <a:pt x="33" y="54"/>
                  </a:lnTo>
                  <a:lnTo>
                    <a:pt x="54" y="54"/>
                  </a:lnTo>
                  <a:cubicBezTo>
                    <a:pt x="59" y="54"/>
                    <a:pt x="63" y="53"/>
                    <a:pt x="65" y="50"/>
                  </a:cubicBezTo>
                  <a:cubicBezTo>
                    <a:pt x="68" y="48"/>
                    <a:pt x="69" y="44"/>
                    <a:pt x="69" y="39"/>
                  </a:cubicBezTo>
                  <a:cubicBezTo>
                    <a:pt x="69" y="34"/>
                    <a:pt x="68" y="30"/>
                    <a:pt x="65" y="28"/>
                  </a:cubicBezTo>
                  <a:cubicBezTo>
                    <a:pt x="63" y="25"/>
                    <a:pt x="59" y="24"/>
                    <a:pt x="54" y="24"/>
                  </a:cubicBezTo>
                  <a:lnTo>
                    <a:pt x="33" y="24"/>
                  </a:lnTo>
                  <a:lnTo>
                    <a:pt x="33" y="25"/>
                  </a:lnTo>
                  <a:close/>
                  <a:moveTo>
                    <a:pt x="33" y="110"/>
                  </a:moveTo>
                  <a:lnTo>
                    <a:pt x="58" y="110"/>
                  </a:lnTo>
                  <a:cubicBezTo>
                    <a:pt x="63" y="110"/>
                    <a:pt x="66" y="109"/>
                    <a:pt x="69" y="107"/>
                  </a:cubicBezTo>
                  <a:cubicBezTo>
                    <a:pt x="71" y="104"/>
                    <a:pt x="74" y="100"/>
                    <a:pt x="74" y="95"/>
                  </a:cubicBezTo>
                  <a:cubicBezTo>
                    <a:pt x="74" y="90"/>
                    <a:pt x="73" y="87"/>
                    <a:pt x="70" y="84"/>
                  </a:cubicBezTo>
                  <a:cubicBezTo>
                    <a:pt x="68" y="82"/>
                    <a:pt x="64" y="80"/>
                    <a:pt x="59" y="80"/>
                  </a:cubicBezTo>
                  <a:lnTo>
                    <a:pt x="34" y="80"/>
                  </a:lnTo>
                  <a:lnTo>
                    <a:pt x="34" y="110"/>
                  </a:lnTo>
                  <a:lnTo>
                    <a:pt x="33" y="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251">
              <a:extLst>
                <a:ext uri="{FF2B5EF4-FFF2-40B4-BE49-F238E27FC236}">
                  <a16:creationId xmlns:a16="http://schemas.microsoft.com/office/drawing/2014/main" id="{E51F09E8-B887-4E31-BCD2-84775E88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961" y="4196556"/>
              <a:ext cx="36513" cy="66675"/>
            </a:xfrm>
            <a:custGeom>
              <a:avLst/>
              <a:gdLst>
                <a:gd name="T0" fmla="*/ 0 w 74"/>
                <a:gd name="T1" fmla="*/ 0 h 135"/>
                <a:gd name="T2" fmla="*/ 33 w 74"/>
                <a:gd name="T3" fmla="*/ 0 h 135"/>
                <a:gd name="T4" fmla="*/ 33 w 74"/>
                <a:gd name="T5" fmla="*/ 110 h 135"/>
                <a:gd name="T6" fmla="*/ 74 w 74"/>
                <a:gd name="T7" fmla="*/ 110 h 135"/>
                <a:gd name="T8" fmla="*/ 74 w 74"/>
                <a:gd name="T9" fmla="*/ 135 h 135"/>
                <a:gd name="T10" fmla="*/ 0 w 74"/>
                <a:gd name="T11" fmla="*/ 135 h 135"/>
                <a:gd name="T12" fmla="*/ 0 w 74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5">
                  <a:moveTo>
                    <a:pt x="0" y="0"/>
                  </a:moveTo>
                  <a:lnTo>
                    <a:pt x="33" y="0"/>
                  </a:lnTo>
                  <a:lnTo>
                    <a:pt x="33" y="110"/>
                  </a:lnTo>
                  <a:lnTo>
                    <a:pt x="74" y="110"/>
                  </a:lnTo>
                  <a:lnTo>
                    <a:pt x="74" y="135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Rectangle 252">
              <a:extLst>
                <a:ext uri="{FF2B5EF4-FFF2-40B4-BE49-F238E27FC236}">
                  <a16:creationId xmlns:a16="http://schemas.microsoft.com/office/drawing/2014/main" id="{9081E69F-8A64-45C7-AB72-15A36E1E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4411" y="4196556"/>
              <a:ext cx="15875" cy="666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253">
              <a:extLst>
                <a:ext uri="{FF2B5EF4-FFF2-40B4-BE49-F238E27FC236}">
                  <a16:creationId xmlns:a16="http://schemas.microsoft.com/office/drawing/2014/main" id="{1F36E61C-2303-4841-952A-521DC538B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9811" y="4196556"/>
              <a:ext cx="68263" cy="68263"/>
            </a:xfrm>
            <a:custGeom>
              <a:avLst/>
              <a:gdLst>
                <a:gd name="T0" fmla="*/ 20 w 138"/>
                <a:gd name="T1" fmla="*/ 120 h 140"/>
                <a:gd name="T2" fmla="*/ 0 w 138"/>
                <a:gd name="T3" fmla="*/ 70 h 140"/>
                <a:gd name="T4" fmla="*/ 20 w 138"/>
                <a:gd name="T5" fmla="*/ 20 h 140"/>
                <a:gd name="T6" fmla="*/ 69 w 138"/>
                <a:gd name="T7" fmla="*/ 0 h 140"/>
                <a:gd name="T8" fmla="*/ 118 w 138"/>
                <a:gd name="T9" fmla="*/ 20 h 140"/>
                <a:gd name="T10" fmla="*/ 138 w 138"/>
                <a:gd name="T11" fmla="*/ 70 h 140"/>
                <a:gd name="T12" fmla="*/ 118 w 138"/>
                <a:gd name="T13" fmla="*/ 120 h 140"/>
                <a:gd name="T14" fmla="*/ 69 w 138"/>
                <a:gd name="T15" fmla="*/ 140 h 140"/>
                <a:gd name="T16" fmla="*/ 20 w 138"/>
                <a:gd name="T17" fmla="*/ 120 h 140"/>
                <a:gd name="T18" fmla="*/ 95 w 138"/>
                <a:gd name="T19" fmla="*/ 98 h 140"/>
                <a:gd name="T20" fmla="*/ 105 w 138"/>
                <a:gd name="T21" fmla="*/ 70 h 140"/>
                <a:gd name="T22" fmla="*/ 95 w 138"/>
                <a:gd name="T23" fmla="*/ 41 h 140"/>
                <a:gd name="T24" fmla="*/ 69 w 138"/>
                <a:gd name="T25" fmla="*/ 31 h 140"/>
                <a:gd name="T26" fmla="*/ 43 w 138"/>
                <a:gd name="T27" fmla="*/ 41 h 140"/>
                <a:gd name="T28" fmla="*/ 34 w 138"/>
                <a:gd name="T29" fmla="*/ 70 h 140"/>
                <a:gd name="T30" fmla="*/ 44 w 138"/>
                <a:gd name="T31" fmla="*/ 98 h 140"/>
                <a:gd name="T32" fmla="*/ 70 w 138"/>
                <a:gd name="T33" fmla="*/ 108 h 140"/>
                <a:gd name="T34" fmla="*/ 95 w 138"/>
                <a:gd name="T35" fmla="*/ 9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0">
                  <a:moveTo>
                    <a:pt x="20" y="120"/>
                  </a:moveTo>
                  <a:cubicBezTo>
                    <a:pt x="6" y="107"/>
                    <a:pt x="0" y="90"/>
                    <a:pt x="0" y="70"/>
                  </a:cubicBezTo>
                  <a:cubicBezTo>
                    <a:pt x="0" y="50"/>
                    <a:pt x="6" y="33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9" y="0"/>
                    <a:pt x="105" y="6"/>
                    <a:pt x="118" y="20"/>
                  </a:cubicBezTo>
                  <a:cubicBezTo>
                    <a:pt x="131" y="32"/>
                    <a:pt x="138" y="50"/>
                    <a:pt x="138" y="70"/>
                  </a:cubicBezTo>
                  <a:cubicBezTo>
                    <a:pt x="138" y="90"/>
                    <a:pt x="131" y="106"/>
                    <a:pt x="118" y="120"/>
                  </a:cubicBezTo>
                  <a:cubicBezTo>
                    <a:pt x="104" y="132"/>
                    <a:pt x="88" y="140"/>
                    <a:pt x="69" y="140"/>
                  </a:cubicBezTo>
                  <a:cubicBezTo>
                    <a:pt x="50" y="140"/>
                    <a:pt x="34" y="132"/>
                    <a:pt x="20" y="120"/>
                  </a:cubicBezTo>
                  <a:close/>
                  <a:moveTo>
                    <a:pt x="95" y="98"/>
                  </a:moveTo>
                  <a:cubicBezTo>
                    <a:pt x="101" y="91"/>
                    <a:pt x="105" y="82"/>
                    <a:pt x="105" y="70"/>
                  </a:cubicBezTo>
                  <a:cubicBezTo>
                    <a:pt x="105" y="58"/>
                    <a:pt x="101" y="48"/>
                    <a:pt x="95" y="41"/>
                  </a:cubicBezTo>
                  <a:cubicBezTo>
                    <a:pt x="89" y="33"/>
                    <a:pt x="80" y="31"/>
                    <a:pt x="69" y="31"/>
                  </a:cubicBezTo>
                  <a:cubicBezTo>
                    <a:pt x="58" y="31"/>
                    <a:pt x="49" y="35"/>
                    <a:pt x="43" y="41"/>
                  </a:cubicBezTo>
                  <a:cubicBezTo>
                    <a:pt x="38" y="48"/>
                    <a:pt x="34" y="58"/>
                    <a:pt x="34" y="70"/>
                  </a:cubicBezTo>
                  <a:cubicBezTo>
                    <a:pt x="34" y="81"/>
                    <a:pt x="38" y="91"/>
                    <a:pt x="44" y="98"/>
                  </a:cubicBezTo>
                  <a:cubicBezTo>
                    <a:pt x="50" y="106"/>
                    <a:pt x="59" y="108"/>
                    <a:pt x="70" y="108"/>
                  </a:cubicBezTo>
                  <a:cubicBezTo>
                    <a:pt x="80" y="108"/>
                    <a:pt x="89" y="106"/>
                    <a:pt x="95" y="9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254">
              <a:extLst>
                <a:ext uri="{FF2B5EF4-FFF2-40B4-BE49-F238E27FC236}">
                  <a16:creationId xmlns:a16="http://schemas.microsoft.com/office/drawing/2014/main" id="{E52BA085-EFE1-45A9-87C5-41CF3012D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4423" y="4196556"/>
              <a:ext cx="50800" cy="66675"/>
            </a:xfrm>
            <a:custGeom>
              <a:avLst/>
              <a:gdLst>
                <a:gd name="T0" fmla="*/ 0 w 106"/>
                <a:gd name="T1" fmla="*/ 25 h 135"/>
                <a:gd name="T2" fmla="*/ 0 w 106"/>
                <a:gd name="T3" fmla="*/ 0 h 135"/>
                <a:gd name="T4" fmla="*/ 106 w 106"/>
                <a:gd name="T5" fmla="*/ 0 h 135"/>
                <a:gd name="T6" fmla="*/ 106 w 106"/>
                <a:gd name="T7" fmla="*/ 25 h 135"/>
                <a:gd name="T8" fmla="*/ 70 w 106"/>
                <a:gd name="T9" fmla="*/ 25 h 135"/>
                <a:gd name="T10" fmla="*/ 70 w 106"/>
                <a:gd name="T11" fmla="*/ 135 h 135"/>
                <a:gd name="T12" fmla="*/ 38 w 106"/>
                <a:gd name="T13" fmla="*/ 135 h 135"/>
                <a:gd name="T14" fmla="*/ 38 w 106"/>
                <a:gd name="T15" fmla="*/ 25 h 135"/>
                <a:gd name="T16" fmla="*/ 0 w 106"/>
                <a:gd name="T17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5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5"/>
                  </a:lnTo>
                  <a:lnTo>
                    <a:pt x="38" y="135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255">
              <a:extLst>
                <a:ext uri="{FF2B5EF4-FFF2-40B4-BE49-F238E27FC236}">
                  <a16:creationId xmlns:a16="http://schemas.microsoft.com/office/drawing/2014/main" id="{268F4F54-7ECE-412A-BC81-FD4904236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6336" y="4196556"/>
              <a:ext cx="57150" cy="66675"/>
            </a:xfrm>
            <a:custGeom>
              <a:avLst/>
              <a:gdLst>
                <a:gd name="T0" fmla="*/ 85 w 118"/>
                <a:gd name="T1" fmla="*/ 0 h 135"/>
                <a:gd name="T2" fmla="*/ 118 w 118"/>
                <a:gd name="T3" fmla="*/ 0 h 135"/>
                <a:gd name="T4" fmla="*/ 118 w 118"/>
                <a:gd name="T5" fmla="*/ 135 h 135"/>
                <a:gd name="T6" fmla="*/ 85 w 118"/>
                <a:gd name="T7" fmla="*/ 135 h 135"/>
                <a:gd name="T8" fmla="*/ 85 w 118"/>
                <a:gd name="T9" fmla="*/ 79 h 135"/>
                <a:gd name="T10" fmla="*/ 33 w 118"/>
                <a:gd name="T11" fmla="*/ 79 h 135"/>
                <a:gd name="T12" fmla="*/ 33 w 118"/>
                <a:gd name="T13" fmla="*/ 135 h 135"/>
                <a:gd name="T14" fmla="*/ 0 w 118"/>
                <a:gd name="T15" fmla="*/ 135 h 135"/>
                <a:gd name="T16" fmla="*/ 0 w 118"/>
                <a:gd name="T17" fmla="*/ 0 h 135"/>
                <a:gd name="T18" fmla="*/ 33 w 118"/>
                <a:gd name="T19" fmla="*/ 0 h 135"/>
                <a:gd name="T20" fmla="*/ 33 w 118"/>
                <a:gd name="T21" fmla="*/ 54 h 135"/>
                <a:gd name="T22" fmla="*/ 85 w 118"/>
                <a:gd name="T23" fmla="*/ 54 h 135"/>
                <a:gd name="T24" fmla="*/ 85 w 118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135">
                  <a:moveTo>
                    <a:pt x="85" y="0"/>
                  </a:moveTo>
                  <a:lnTo>
                    <a:pt x="118" y="0"/>
                  </a:lnTo>
                  <a:lnTo>
                    <a:pt x="118" y="135"/>
                  </a:lnTo>
                  <a:lnTo>
                    <a:pt x="85" y="135"/>
                  </a:lnTo>
                  <a:lnTo>
                    <a:pt x="85" y="79"/>
                  </a:lnTo>
                  <a:lnTo>
                    <a:pt x="33" y="79"/>
                  </a:lnTo>
                  <a:lnTo>
                    <a:pt x="3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54"/>
                  </a:lnTo>
                  <a:lnTo>
                    <a:pt x="85" y="5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256">
              <a:extLst>
                <a:ext uri="{FF2B5EF4-FFF2-40B4-BE49-F238E27FC236}">
                  <a16:creationId xmlns:a16="http://schemas.microsoft.com/office/drawing/2014/main" id="{D7BB41F8-DA0F-4BF0-9635-AF453688B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7773" y="4171156"/>
              <a:ext cx="39688" cy="92075"/>
            </a:xfrm>
            <a:custGeom>
              <a:avLst/>
              <a:gdLst>
                <a:gd name="T0" fmla="*/ 81 w 81"/>
                <a:gd name="T1" fmla="*/ 52 h 187"/>
                <a:gd name="T2" fmla="*/ 81 w 81"/>
                <a:gd name="T3" fmla="*/ 77 h 187"/>
                <a:gd name="T4" fmla="*/ 32 w 81"/>
                <a:gd name="T5" fmla="*/ 77 h 187"/>
                <a:gd name="T6" fmla="*/ 32 w 81"/>
                <a:gd name="T7" fmla="*/ 106 h 187"/>
                <a:gd name="T8" fmla="*/ 75 w 81"/>
                <a:gd name="T9" fmla="*/ 106 h 187"/>
                <a:gd name="T10" fmla="*/ 75 w 81"/>
                <a:gd name="T11" fmla="*/ 131 h 187"/>
                <a:gd name="T12" fmla="*/ 32 w 81"/>
                <a:gd name="T13" fmla="*/ 131 h 187"/>
                <a:gd name="T14" fmla="*/ 32 w 81"/>
                <a:gd name="T15" fmla="*/ 162 h 187"/>
                <a:gd name="T16" fmla="*/ 81 w 81"/>
                <a:gd name="T17" fmla="*/ 162 h 187"/>
                <a:gd name="T18" fmla="*/ 81 w 81"/>
                <a:gd name="T19" fmla="*/ 187 h 187"/>
                <a:gd name="T20" fmla="*/ 0 w 81"/>
                <a:gd name="T21" fmla="*/ 187 h 187"/>
                <a:gd name="T22" fmla="*/ 0 w 81"/>
                <a:gd name="T23" fmla="*/ 52 h 187"/>
                <a:gd name="T24" fmla="*/ 81 w 81"/>
                <a:gd name="T25" fmla="*/ 52 h 187"/>
                <a:gd name="T26" fmla="*/ 16 w 81"/>
                <a:gd name="T27" fmla="*/ 25 h 187"/>
                <a:gd name="T28" fmla="*/ 16 w 81"/>
                <a:gd name="T29" fmla="*/ 0 h 187"/>
                <a:gd name="T30" fmla="*/ 62 w 81"/>
                <a:gd name="T31" fmla="*/ 22 h 187"/>
                <a:gd name="T32" fmla="*/ 62 w 81"/>
                <a:gd name="T33" fmla="*/ 45 h 187"/>
                <a:gd name="T34" fmla="*/ 16 w 81"/>
                <a:gd name="T35" fmla="*/ 2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7">
                  <a:moveTo>
                    <a:pt x="81" y="52"/>
                  </a:moveTo>
                  <a:lnTo>
                    <a:pt x="81" y="77"/>
                  </a:lnTo>
                  <a:lnTo>
                    <a:pt x="32" y="77"/>
                  </a:lnTo>
                  <a:lnTo>
                    <a:pt x="32" y="106"/>
                  </a:lnTo>
                  <a:lnTo>
                    <a:pt x="75" y="106"/>
                  </a:lnTo>
                  <a:lnTo>
                    <a:pt x="75" y="131"/>
                  </a:lnTo>
                  <a:lnTo>
                    <a:pt x="32" y="131"/>
                  </a:lnTo>
                  <a:lnTo>
                    <a:pt x="32" y="162"/>
                  </a:lnTo>
                  <a:lnTo>
                    <a:pt x="81" y="162"/>
                  </a:lnTo>
                  <a:lnTo>
                    <a:pt x="81" y="187"/>
                  </a:lnTo>
                  <a:lnTo>
                    <a:pt x="0" y="187"/>
                  </a:lnTo>
                  <a:lnTo>
                    <a:pt x="0" y="52"/>
                  </a:lnTo>
                  <a:lnTo>
                    <a:pt x="81" y="52"/>
                  </a:lnTo>
                  <a:close/>
                  <a:moveTo>
                    <a:pt x="16" y="25"/>
                  </a:moveTo>
                  <a:lnTo>
                    <a:pt x="16" y="0"/>
                  </a:lnTo>
                  <a:lnTo>
                    <a:pt x="62" y="22"/>
                  </a:lnTo>
                  <a:lnTo>
                    <a:pt x="62" y="4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257">
              <a:extLst>
                <a:ext uri="{FF2B5EF4-FFF2-40B4-BE49-F238E27FC236}">
                  <a16:creationId xmlns:a16="http://schemas.microsoft.com/office/drawing/2014/main" id="{343FD87F-7E0D-4172-B242-B50EF5813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6986" y="4196556"/>
              <a:ext cx="68263" cy="77788"/>
            </a:xfrm>
            <a:custGeom>
              <a:avLst/>
              <a:gdLst>
                <a:gd name="T0" fmla="*/ 69 w 140"/>
                <a:gd name="T1" fmla="*/ 140 h 160"/>
                <a:gd name="T2" fmla="*/ 20 w 140"/>
                <a:gd name="T3" fmla="*/ 120 h 160"/>
                <a:gd name="T4" fmla="*/ 0 w 140"/>
                <a:gd name="T5" fmla="*/ 70 h 160"/>
                <a:gd name="T6" fmla="*/ 20 w 140"/>
                <a:gd name="T7" fmla="*/ 20 h 160"/>
                <a:gd name="T8" fmla="*/ 69 w 140"/>
                <a:gd name="T9" fmla="*/ 0 h 160"/>
                <a:gd name="T10" fmla="*/ 118 w 140"/>
                <a:gd name="T11" fmla="*/ 20 h 160"/>
                <a:gd name="T12" fmla="*/ 138 w 140"/>
                <a:gd name="T13" fmla="*/ 70 h 160"/>
                <a:gd name="T14" fmla="*/ 131 w 140"/>
                <a:gd name="T15" fmla="*/ 101 h 160"/>
                <a:gd name="T16" fmla="*/ 113 w 140"/>
                <a:gd name="T17" fmla="*/ 125 h 160"/>
                <a:gd name="T18" fmla="*/ 140 w 140"/>
                <a:gd name="T19" fmla="*/ 160 h 160"/>
                <a:gd name="T20" fmla="*/ 100 w 140"/>
                <a:gd name="T21" fmla="*/ 160 h 160"/>
                <a:gd name="T22" fmla="*/ 84 w 140"/>
                <a:gd name="T23" fmla="*/ 137 h 160"/>
                <a:gd name="T24" fmla="*/ 69 w 140"/>
                <a:gd name="T25" fmla="*/ 140 h 160"/>
                <a:gd name="T26" fmla="*/ 43 w 140"/>
                <a:gd name="T27" fmla="*/ 42 h 160"/>
                <a:gd name="T28" fmla="*/ 33 w 140"/>
                <a:gd name="T29" fmla="*/ 71 h 160"/>
                <a:gd name="T30" fmla="*/ 43 w 140"/>
                <a:gd name="T31" fmla="*/ 100 h 160"/>
                <a:gd name="T32" fmla="*/ 69 w 140"/>
                <a:gd name="T33" fmla="*/ 110 h 160"/>
                <a:gd name="T34" fmla="*/ 95 w 140"/>
                <a:gd name="T35" fmla="*/ 100 h 160"/>
                <a:gd name="T36" fmla="*/ 105 w 140"/>
                <a:gd name="T37" fmla="*/ 71 h 160"/>
                <a:gd name="T38" fmla="*/ 95 w 140"/>
                <a:gd name="T39" fmla="*/ 42 h 160"/>
                <a:gd name="T40" fmla="*/ 69 w 140"/>
                <a:gd name="T41" fmla="*/ 32 h 160"/>
                <a:gd name="T42" fmla="*/ 43 w 140"/>
                <a:gd name="T43" fmla="*/ 4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160">
                  <a:moveTo>
                    <a:pt x="69" y="140"/>
                  </a:moveTo>
                  <a:cubicBezTo>
                    <a:pt x="50" y="140"/>
                    <a:pt x="33" y="133"/>
                    <a:pt x="20" y="120"/>
                  </a:cubicBezTo>
                  <a:cubicBezTo>
                    <a:pt x="6" y="107"/>
                    <a:pt x="0" y="90"/>
                    <a:pt x="0" y="70"/>
                  </a:cubicBezTo>
                  <a:cubicBezTo>
                    <a:pt x="0" y="50"/>
                    <a:pt x="6" y="33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9" y="0"/>
                    <a:pt x="105" y="6"/>
                    <a:pt x="118" y="20"/>
                  </a:cubicBezTo>
                  <a:cubicBezTo>
                    <a:pt x="131" y="32"/>
                    <a:pt x="138" y="50"/>
                    <a:pt x="138" y="70"/>
                  </a:cubicBezTo>
                  <a:cubicBezTo>
                    <a:pt x="138" y="81"/>
                    <a:pt x="135" y="91"/>
                    <a:pt x="131" y="101"/>
                  </a:cubicBezTo>
                  <a:cubicBezTo>
                    <a:pt x="126" y="111"/>
                    <a:pt x="120" y="118"/>
                    <a:pt x="113" y="125"/>
                  </a:cubicBezTo>
                  <a:lnTo>
                    <a:pt x="140" y="160"/>
                  </a:lnTo>
                  <a:lnTo>
                    <a:pt x="100" y="160"/>
                  </a:lnTo>
                  <a:lnTo>
                    <a:pt x="84" y="137"/>
                  </a:lnTo>
                  <a:cubicBezTo>
                    <a:pt x="79" y="138"/>
                    <a:pt x="74" y="140"/>
                    <a:pt x="69" y="140"/>
                  </a:cubicBezTo>
                  <a:close/>
                  <a:moveTo>
                    <a:pt x="43" y="42"/>
                  </a:moveTo>
                  <a:cubicBezTo>
                    <a:pt x="36" y="50"/>
                    <a:pt x="33" y="58"/>
                    <a:pt x="33" y="71"/>
                  </a:cubicBezTo>
                  <a:cubicBezTo>
                    <a:pt x="33" y="82"/>
                    <a:pt x="36" y="92"/>
                    <a:pt x="43" y="100"/>
                  </a:cubicBezTo>
                  <a:cubicBezTo>
                    <a:pt x="49" y="107"/>
                    <a:pt x="58" y="110"/>
                    <a:pt x="69" y="110"/>
                  </a:cubicBezTo>
                  <a:cubicBezTo>
                    <a:pt x="80" y="110"/>
                    <a:pt x="89" y="106"/>
                    <a:pt x="95" y="100"/>
                  </a:cubicBezTo>
                  <a:cubicBezTo>
                    <a:pt x="101" y="92"/>
                    <a:pt x="105" y="83"/>
                    <a:pt x="105" y="71"/>
                  </a:cubicBezTo>
                  <a:cubicBezTo>
                    <a:pt x="105" y="60"/>
                    <a:pt x="101" y="50"/>
                    <a:pt x="95" y="42"/>
                  </a:cubicBezTo>
                  <a:cubicBezTo>
                    <a:pt x="89" y="35"/>
                    <a:pt x="80" y="32"/>
                    <a:pt x="69" y="32"/>
                  </a:cubicBezTo>
                  <a:cubicBezTo>
                    <a:pt x="58" y="31"/>
                    <a:pt x="49" y="35"/>
                    <a:pt x="43" y="4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258">
              <a:extLst>
                <a:ext uri="{FF2B5EF4-FFF2-40B4-BE49-F238E27FC236}">
                  <a16:creationId xmlns:a16="http://schemas.microsoft.com/office/drawing/2014/main" id="{43D82AD0-4F54-4654-9221-F0340FAB7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773" y="4196556"/>
              <a:ext cx="55563" cy="68263"/>
            </a:xfrm>
            <a:custGeom>
              <a:avLst/>
              <a:gdLst>
                <a:gd name="T0" fmla="*/ 0 w 112"/>
                <a:gd name="T1" fmla="*/ 80 h 137"/>
                <a:gd name="T2" fmla="*/ 0 w 112"/>
                <a:gd name="T3" fmla="*/ 0 h 137"/>
                <a:gd name="T4" fmla="*/ 32 w 112"/>
                <a:gd name="T5" fmla="*/ 0 h 137"/>
                <a:gd name="T6" fmla="*/ 32 w 112"/>
                <a:gd name="T7" fmla="*/ 80 h 137"/>
                <a:gd name="T8" fmla="*/ 39 w 112"/>
                <a:gd name="T9" fmla="*/ 99 h 137"/>
                <a:gd name="T10" fmla="*/ 56 w 112"/>
                <a:gd name="T11" fmla="*/ 105 h 137"/>
                <a:gd name="T12" fmla="*/ 74 w 112"/>
                <a:gd name="T13" fmla="*/ 99 h 137"/>
                <a:gd name="T14" fmla="*/ 80 w 112"/>
                <a:gd name="T15" fmla="*/ 80 h 137"/>
                <a:gd name="T16" fmla="*/ 80 w 112"/>
                <a:gd name="T17" fmla="*/ 0 h 137"/>
                <a:gd name="T18" fmla="*/ 112 w 112"/>
                <a:gd name="T19" fmla="*/ 0 h 137"/>
                <a:gd name="T20" fmla="*/ 112 w 112"/>
                <a:gd name="T21" fmla="*/ 80 h 137"/>
                <a:gd name="T22" fmla="*/ 104 w 112"/>
                <a:gd name="T23" fmla="*/ 112 h 137"/>
                <a:gd name="T24" fmla="*/ 82 w 112"/>
                <a:gd name="T25" fmla="*/ 130 h 137"/>
                <a:gd name="T26" fmla="*/ 55 w 112"/>
                <a:gd name="T27" fmla="*/ 137 h 137"/>
                <a:gd name="T28" fmla="*/ 15 w 112"/>
                <a:gd name="T29" fmla="*/ 122 h 137"/>
                <a:gd name="T30" fmla="*/ 0 w 112"/>
                <a:gd name="T31" fmla="*/ 8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7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8"/>
                    <a:pt x="35" y="94"/>
                    <a:pt x="39" y="99"/>
                  </a:cubicBezTo>
                  <a:cubicBezTo>
                    <a:pt x="42" y="103"/>
                    <a:pt x="49" y="105"/>
                    <a:pt x="56" y="105"/>
                  </a:cubicBezTo>
                  <a:cubicBezTo>
                    <a:pt x="64" y="105"/>
                    <a:pt x="70" y="103"/>
                    <a:pt x="74" y="99"/>
                  </a:cubicBezTo>
                  <a:cubicBezTo>
                    <a:pt x="77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3"/>
                    <a:pt x="110" y="103"/>
                    <a:pt x="104" y="112"/>
                  </a:cubicBezTo>
                  <a:cubicBezTo>
                    <a:pt x="99" y="120"/>
                    <a:pt x="91" y="127"/>
                    <a:pt x="82" y="130"/>
                  </a:cubicBezTo>
                  <a:cubicBezTo>
                    <a:pt x="74" y="134"/>
                    <a:pt x="65" y="137"/>
                    <a:pt x="55" y="137"/>
                  </a:cubicBezTo>
                  <a:cubicBezTo>
                    <a:pt x="40" y="137"/>
                    <a:pt x="26" y="132"/>
                    <a:pt x="15" y="122"/>
                  </a:cubicBezTo>
                  <a:cubicBezTo>
                    <a:pt x="6" y="112"/>
                    <a:pt x="0" y="98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259">
              <a:extLst>
                <a:ext uri="{FF2B5EF4-FFF2-40B4-BE49-F238E27FC236}">
                  <a16:creationId xmlns:a16="http://schemas.microsoft.com/office/drawing/2014/main" id="{F5C47FC8-AC91-4CBA-A71E-69D76F731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4623" y="4196556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260">
              <a:extLst>
                <a:ext uri="{FF2B5EF4-FFF2-40B4-BE49-F238E27FC236}">
                  <a16:creationId xmlns:a16="http://schemas.microsoft.com/office/drawing/2014/main" id="{7658463B-82DC-4BEB-90A3-C33A4EC0B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4386" y="4417219"/>
              <a:ext cx="31750" cy="41275"/>
            </a:xfrm>
            <a:custGeom>
              <a:avLst/>
              <a:gdLst>
                <a:gd name="T0" fmla="*/ 1 w 65"/>
                <a:gd name="T1" fmla="*/ 2 h 85"/>
                <a:gd name="T2" fmla="*/ 12 w 65"/>
                <a:gd name="T3" fmla="*/ 2 h 85"/>
                <a:gd name="T4" fmla="*/ 12 w 65"/>
                <a:gd name="T5" fmla="*/ 57 h 85"/>
                <a:gd name="T6" fmla="*/ 32 w 65"/>
                <a:gd name="T7" fmla="*/ 77 h 85"/>
                <a:gd name="T8" fmla="*/ 54 w 65"/>
                <a:gd name="T9" fmla="*/ 55 h 85"/>
                <a:gd name="T10" fmla="*/ 54 w 65"/>
                <a:gd name="T11" fmla="*/ 0 h 85"/>
                <a:gd name="T12" fmla="*/ 65 w 65"/>
                <a:gd name="T13" fmla="*/ 0 h 85"/>
                <a:gd name="T14" fmla="*/ 65 w 65"/>
                <a:gd name="T15" fmla="*/ 55 h 85"/>
                <a:gd name="T16" fmla="*/ 32 w 65"/>
                <a:gd name="T17" fmla="*/ 85 h 85"/>
                <a:gd name="T18" fmla="*/ 0 w 65"/>
                <a:gd name="T19" fmla="*/ 55 h 85"/>
                <a:gd name="T20" fmla="*/ 0 w 65"/>
                <a:gd name="T21" fmla="*/ 2 h 85"/>
                <a:gd name="T22" fmla="*/ 1 w 65"/>
                <a:gd name="T2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85">
                  <a:moveTo>
                    <a:pt x="1" y="2"/>
                  </a:moveTo>
                  <a:lnTo>
                    <a:pt x="12" y="2"/>
                  </a:lnTo>
                  <a:lnTo>
                    <a:pt x="12" y="57"/>
                  </a:lnTo>
                  <a:cubicBezTo>
                    <a:pt x="12" y="70"/>
                    <a:pt x="20" y="77"/>
                    <a:pt x="32" y="77"/>
                  </a:cubicBezTo>
                  <a:cubicBezTo>
                    <a:pt x="45" y="77"/>
                    <a:pt x="54" y="70"/>
                    <a:pt x="54" y="55"/>
                  </a:cubicBezTo>
                  <a:lnTo>
                    <a:pt x="54" y="0"/>
                  </a:lnTo>
                  <a:lnTo>
                    <a:pt x="65" y="0"/>
                  </a:lnTo>
                  <a:lnTo>
                    <a:pt x="65" y="55"/>
                  </a:lnTo>
                  <a:cubicBezTo>
                    <a:pt x="65" y="75"/>
                    <a:pt x="51" y="85"/>
                    <a:pt x="32" y="85"/>
                  </a:cubicBezTo>
                  <a:cubicBezTo>
                    <a:pt x="14" y="85"/>
                    <a:pt x="0" y="75"/>
                    <a:pt x="0" y="55"/>
                  </a:cubicBez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261">
              <a:extLst>
                <a:ext uri="{FF2B5EF4-FFF2-40B4-BE49-F238E27FC236}">
                  <a16:creationId xmlns:a16="http://schemas.microsoft.com/office/drawing/2014/main" id="{3EBBE1FE-A288-4DC5-92CD-70EC64A21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661" y="4418806"/>
              <a:ext cx="33338" cy="41275"/>
            </a:xfrm>
            <a:custGeom>
              <a:avLst/>
              <a:gdLst>
                <a:gd name="T0" fmla="*/ 57 w 68"/>
                <a:gd name="T1" fmla="*/ 0 h 85"/>
                <a:gd name="T2" fmla="*/ 68 w 68"/>
                <a:gd name="T3" fmla="*/ 0 h 85"/>
                <a:gd name="T4" fmla="*/ 68 w 68"/>
                <a:gd name="T5" fmla="*/ 85 h 85"/>
                <a:gd name="T6" fmla="*/ 57 w 68"/>
                <a:gd name="T7" fmla="*/ 85 h 85"/>
                <a:gd name="T8" fmla="*/ 12 w 68"/>
                <a:gd name="T9" fmla="*/ 17 h 85"/>
                <a:gd name="T10" fmla="*/ 12 w 68"/>
                <a:gd name="T11" fmla="*/ 85 h 85"/>
                <a:gd name="T12" fmla="*/ 0 w 68"/>
                <a:gd name="T13" fmla="*/ 85 h 85"/>
                <a:gd name="T14" fmla="*/ 0 w 68"/>
                <a:gd name="T15" fmla="*/ 0 h 85"/>
                <a:gd name="T16" fmla="*/ 12 w 68"/>
                <a:gd name="T17" fmla="*/ 0 h 85"/>
                <a:gd name="T18" fmla="*/ 57 w 68"/>
                <a:gd name="T19" fmla="*/ 67 h 85"/>
                <a:gd name="T20" fmla="*/ 57 w 68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85">
                  <a:moveTo>
                    <a:pt x="57" y="0"/>
                  </a:moveTo>
                  <a:lnTo>
                    <a:pt x="68" y="0"/>
                  </a:lnTo>
                  <a:lnTo>
                    <a:pt x="68" y="85"/>
                  </a:lnTo>
                  <a:lnTo>
                    <a:pt x="57" y="85"/>
                  </a:lnTo>
                  <a:lnTo>
                    <a:pt x="12" y="17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57" y="6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Rectangle 262">
              <a:extLst>
                <a:ext uri="{FF2B5EF4-FFF2-40B4-BE49-F238E27FC236}">
                  <a16:creationId xmlns:a16="http://schemas.microsoft.com/office/drawing/2014/main" id="{A0F4FD67-90D2-42B8-968A-ACAF2D1F0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936" y="4417219"/>
              <a:ext cx="6350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263">
              <a:extLst>
                <a:ext uri="{FF2B5EF4-FFF2-40B4-BE49-F238E27FC236}">
                  <a16:creationId xmlns:a16="http://schemas.microsoft.com/office/drawing/2014/main" id="{B4FB9BE2-385E-4B29-B121-540DC290E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048" y="4417219"/>
              <a:ext cx="36513" cy="41275"/>
            </a:xfrm>
            <a:custGeom>
              <a:avLst/>
              <a:gdLst>
                <a:gd name="T0" fmla="*/ 33 w 75"/>
                <a:gd name="T1" fmla="*/ 85 h 85"/>
                <a:gd name="T2" fmla="*/ 0 w 75"/>
                <a:gd name="T3" fmla="*/ 0 h 85"/>
                <a:gd name="T4" fmla="*/ 11 w 75"/>
                <a:gd name="T5" fmla="*/ 0 h 85"/>
                <a:gd name="T6" fmla="*/ 38 w 75"/>
                <a:gd name="T7" fmla="*/ 73 h 85"/>
                <a:gd name="T8" fmla="*/ 64 w 75"/>
                <a:gd name="T9" fmla="*/ 0 h 85"/>
                <a:gd name="T10" fmla="*/ 75 w 75"/>
                <a:gd name="T11" fmla="*/ 0 h 85"/>
                <a:gd name="T12" fmla="*/ 43 w 75"/>
                <a:gd name="T13" fmla="*/ 85 h 85"/>
                <a:gd name="T14" fmla="*/ 33 w 75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5">
                  <a:moveTo>
                    <a:pt x="33" y="85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8" y="73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3" y="85"/>
                  </a:lnTo>
                  <a:lnTo>
                    <a:pt x="33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264">
              <a:extLst>
                <a:ext uri="{FF2B5EF4-FFF2-40B4-BE49-F238E27FC236}">
                  <a16:creationId xmlns:a16="http://schemas.microsoft.com/office/drawing/2014/main" id="{2A5DDED0-8748-48AA-AA43-F3541A00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2498" y="4418806"/>
              <a:ext cx="22225" cy="41275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8 h 85"/>
                <a:gd name="T4" fmla="*/ 11 w 45"/>
                <a:gd name="T5" fmla="*/ 8 h 85"/>
                <a:gd name="T6" fmla="*/ 11 w 45"/>
                <a:gd name="T7" fmla="*/ 37 h 85"/>
                <a:gd name="T8" fmla="*/ 41 w 45"/>
                <a:gd name="T9" fmla="*/ 37 h 85"/>
                <a:gd name="T10" fmla="*/ 41 w 45"/>
                <a:gd name="T11" fmla="*/ 46 h 85"/>
                <a:gd name="T12" fmla="*/ 11 w 45"/>
                <a:gd name="T13" fmla="*/ 46 h 85"/>
                <a:gd name="T14" fmla="*/ 11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0 h 85"/>
                <a:gd name="T24" fmla="*/ 45 w 45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8"/>
                  </a:lnTo>
                  <a:lnTo>
                    <a:pt x="11" y="8"/>
                  </a:lnTo>
                  <a:lnTo>
                    <a:pt x="11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265">
              <a:extLst>
                <a:ext uri="{FF2B5EF4-FFF2-40B4-BE49-F238E27FC236}">
                  <a16:creationId xmlns:a16="http://schemas.microsoft.com/office/drawing/2014/main" id="{2BAE3CFD-7835-4E28-A007-741E9B0CBD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1073" y="4417219"/>
              <a:ext cx="28575" cy="41275"/>
            </a:xfrm>
            <a:custGeom>
              <a:avLst/>
              <a:gdLst>
                <a:gd name="T0" fmla="*/ 11 w 58"/>
                <a:gd name="T1" fmla="*/ 50 h 85"/>
                <a:gd name="T2" fmla="*/ 11 w 58"/>
                <a:gd name="T3" fmla="*/ 85 h 85"/>
                <a:gd name="T4" fmla="*/ 0 w 58"/>
                <a:gd name="T5" fmla="*/ 85 h 85"/>
                <a:gd name="T6" fmla="*/ 0 w 58"/>
                <a:gd name="T7" fmla="*/ 0 h 85"/>
                <a:gd name="T8" fmla="*/ 28 w 58"/>
                <a:gd name="T9" fmla="*/ 0 h 85"/>
                <a:gd name="T10" fmla="*/ 56 w 58"/>
                <a:gd name="T11" fmla="*/ 24 h 85"/>
                <a:gd name="T12" fmla="*/ 34 w 58"/>
                <a:gd name="T13" fmla="*/ 49 h 85"/>
                <a:gd name="T14" fmla="*/ 58 w 58"/>
                <a:gd name="T15" fmla="*/ 84 h 85"/>
                <a:gd name="T16" fmla="*/ 44 w 58"/>
                <a:gd name="T17" fmla="*/ 84 h 85"/>
                <a:gd name="T18" fmla="*/ 21 w 58"/>
                <a:gd name="T19" fmla="*/ 49 h 85"/>
                <a:gd name="T20" fmla="*/ 11 w 58"/>
                <a:gd name="T21" fmla="*/ 49 h 85"/>
                <a:gd name="T22" fmla="*/ 11 w 58"/>
                <a:gd name="T23" fmla="*/ 50 h 85"/>
                <a:gd name="T24" fmla="*/ 11 w 58"/>
                <a:gd name="T25" fmla="*/ 10 h 85"/>
                <a:gd name="T26" fmla="*/ 11 w 58"/>
                <a:gd name="T27" fmla="*/ 43 h 85"/>
                <a:gd name="T28" fmla="*/ 28 w 58"/>
                <a:gd name="T29" fmla="*/ 43 h 85"/>
                <a:gd name="T30" fmla="*/ 45 w 58"/>
                <a:gd name="T31" fmla="*/ 27 h 85"/>
                <a:gd name="T32" fmla="*/ 28 w 58"/>
                <a:gd name="T33" fmla="*/ 10 h 85"/>
                <a:gd name="T34" fmla="*/ 11 w 58"/>
                <a:gd name="T35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85">
                  <a:moveTo>
                    <a:pt x="11" y="50"/>
                  </a:move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8"/>
                    <a:pt x="49" y="47"/>
                    <a:pt x="34" y="49"/>
                  </a:cubicBezTo>
                  <a:lnTo>
                    <a:pt x="58" y="84"/>
                  </a:lnTo>
                  <a:lnTo>
                    <a:pt x="44" y="84"/>
                  </a:lnTo>
                  <a:lnTo>
                    <a:pt x="21" y="49"/>
                  </a:lnTo>
                  <a:lnTo>
                    <a:pt x="11" y="49"/>
                  </a:lnTo>
                  <a:lnTo>
                    <a:pt x="11" y="50"/>
                  </a:lnTo>
                  <a:close/>
                  <a:moveTo>
                    <a:pt x="11" y="10"/>
                  </a:moveTo>
                  <a:lnTo>
                    <a:pt x="11" y="43"/>
                  </a:lnTo>
                  <a:lnTo>
                    <a:pt x="28" y="43"/>
                  </a:lnTo>
                  <a:cubicBezTo>
                    <a:pt x="40" y="43"/>
                    <a:pt x="45" y="37"/>
                    <a:pt x="45" y="27"/>
                  </a:cubicBezTo>
                  <a:cubicBezTo>
                    <a:pt x="45" y="17"/>
                    <a:pt x="39" y="10"/>
                    <a:pt x="28" y="10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266">
              <a:extLst>
                <a:ext uri="{FF2B5EF4-FFF2-40B4-BE49-F238E27FC236}">
                  <a16:creationId xmlns:a16="http://schemas.microsoft.com/office/drawing/2014/main" id="{55899B01-25FC-408A-8F75-C856E647A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7586" y="4417219"/>
              <a:ext cx="28575" cy="42863"/>
            </a:xfrm>
            <a:custGeom>
              <a:avLst/>
              <a:gdLst>
                <a:gd name="T0" fmla="*/ 20 w 56"/>
                <a:gd name="T1" fmla="*/ 35 h 87"/>
                <a:gd name="T2" fmla="*/ 29 w 56"/>
                <a:gd name="T3" fmla="*/ 38 h 87"/>
                <a:gd name="T4" fmla="*/ 47 w 56"/>
                <a:gd name="T5" fmla="*/ 44 h 87"/>
                <a:gd name="T6" fmla="*/ 56 w 56"/>
                <a:gd name="T7" fmla="*/ 62 h 87"/>
                <a:gd name="T8" fmla="*/ 29 w 56"/>
                <a:gd name="T9" fmla="*/ 87 h 87"/>
                <a:gd name="T10" fmla="*/ 0 w 56"/>
                <a:gd name="T11" fmla="*/ 64 h 87"/>
                <a:gd name="T12" fmla="*/ 11 w 56"/>
                <a:gd name="T13" fmla="*/ 64 h 87"/>
                <a:gd name="T14" fmla="*/ 27 w 56"/>
                <a:gd name="T15" fmla="*/ 77 h 87"/>
                <a:gd name="T16" fmla="*/ 45 w 56"/>
                <a:gd name="T17" fmla="*/ 63 h 87"/>
                <a:gd name="T18" fmla="*/ 36 w 56"/>
                <a:gd name="T19" fmla="*/ 50 h 87"/>
                <a:gd name="T20" fmla="*/ 27 w 56"/>
                <a:gd name="T21" fmla="*/ 48 h 87"/>
                <a:gd name="T22" fmla="*/ 9 w 56"/>
                <a:gd name="T23" fmla="*/ 42 h 87"/>
                <a:gd name="T24" fmla="*/ 0 w 56"/>
                <a:gd name="T25" fmla="*/ 24 h 87"/>
                <a:gd name="T26" fmla="*/ 27 w 56"/>
                <a:gd name="T27" fmla="*/ 0 h 87"/>
                <a:gd name="T28" fmla="*/ 55 w 56"/>
                <a:gd name="T29" fmla="*/ 22 h 87"/>
                <a:gd name="T30" fmla="*/ 42 w 56"/>
                <a:gd name="T31" fmla="*/ 22 h 87"/>
                <a:gd name="T32" fmla="*/ 26 w 56"/>
                <a:gd name="T33" fmla="*/ 9 h 87"/>
                <a:gd name="T34" fmla="*/ 10 w 56"/>
                <a:gd name="T35" fmla="*/ 23 h 87"/>
                <a:gd name="T36" fmla="*/ 20 w 56"/>
                <a:gd name="T37" fmla="*/ 3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7">
                  <a:moveTo>
                    <a:pt x="20" y="35"/>
                  </a:moveTo>
                  <a:cubicBezTo>
                    <a:pt x="22" y="37"/>
                    <a:pt x="26" y="37"/>
                    <a:pt x="29" y="38"/>
                  </a:cubicBezTo>
                  <a:cubicBezTo>
                    <a:pt x="35" y="39"/>
                    <a:pt x="42" y="42"/>
                    <a:pt x="47" y="44"/>
                  </a:cubicBezTo>
                  <a:cubicBezTo>
                    <a:pt x="52" y="47"/>
                    <a:pt x="56" y="53"/>
                    <a:pt x="56" y="62"/>
                  </a:cubicBezTo>
                  <a:cubicBezTo>
                    <a:pt x="56" y="75"/>
                    <a:pt x="45" y="87"/>
                    <a:pt x="29" y="87"/>
                  </a:cubicBezTo>
                  <a:cubicBezTo>
                    <a:pt x="11" y="87"/>
                    <a:pt x="0" y="78"/>
                    <a:pt x="0" y="64"/>
                  </a:cubicBezTo>
                  <a:lnTo>
                    <a:pt x="11" y="64"/>
                  </a:lnTo>
                  <a:cubicBezTo>
                    <a:pt x="11" y="72"/>
                    <a:pt x="17" y="77"/>
                    <a:pt x="27" y="77"/>
                  </a:cubicBezTo>
                  <a:cubicBezTo>
                    <a:pt x="37" y="77"/>
                    <a:pt x="45" y="70"/>
                    <a:pt x="45" y="63"/>
                  </a:cubicBezTo>
                  <a:cubicBezTo>
                    <a:pt x="45" y="55"/>
                    <a:pt x="41" y="52"/>
                    <a:pt x="36" y="50"/>
                  </a:cubicBezTo>
                  <a:cubicBezTo>
                    <a:pt x="34" y="49"/>
                    <a:pt x="31" y="49"/>
                    <a:pt x="27" y="48"/>
                  </a:cubicBezTo>
                  <a:cubicBezTo>
                    <a:pt x="21" y="47"/>
                    <a:pt x="14" y="44"/>
                    <a:pt x="9" y="42"/>
                  </a:cubicBezTo>
                  <a:cubicBezTo>
                    <a:pt x="4" y="39"/>
                    <a:pt x="0" y="33"/>
                    <a:pt x="0" y="24"/>
                  </a:cubicBezTo>
                  <a:cubicBezTo>
                    <a:pt x="0" y="10"/>
                    <a:pt x="11" y="0"/>
                    <a:pt x="27" y="0"/>
                  </a:cubicBezTo>
                  <a:cubicBezTo>
                    <a:pt x="44" y="0"/>
                    <a:pt x="54" y="8"/>
                    <a:pt x="55" y="22"/>
                  </a:cubicBezTo>
                  <a:lnTo>
                    <a:pt x="42" y="22"/>
                  </a:lnTo>
                  <a:cubicBezTo>
                    <a:pt x="42" y="15"/>
                    <a:pt x="36" y="9"/>
                    <a:pt x="26" y="9"/>
                  </a:cubicBezTo>
                  <a:cubicBezTo>
                    <a:pt x="16" y="9"/>
                    <a:pt x="10" y="14"/>
                    <a:pt x="10" y="23"/>
                  </a:cubicBezTo>
                  <a:cubicBezTo>
                    <a:pt x="11" y="30"/>
                    <a:pt x="15" y="34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Rectangle 267">
              <a:extLst>
                <a:ext uri="{FF2B5EF4-FFF2-40B4-BE49-F238E27FC236}">
                  <a16:creationId xmlns:a16="http://schemas.microsoft.com/office/drawing/2014/main" id="{72E0493E-80E7-4930-B95A-041F02300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4098" y="4417219"/>
              <a:ext cx="4763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268">
              <a:extLst>
                <a:ext uri="{FF2B5EF4-FFF2-40B4-BE49-F238E27FC236}">
                  <a16:creationId xmlns:a16="http://schemas.microsoft.com/office/drawing/2014/main" id="{2DDE4FCD-AB4B-4EA2-BFDE-00DDAFE0C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798" y="4418806"/>
              <a:ext cx="26988" cy="39688"/>
            </a:xfrm>
            <a:custGeom>
              <a:avLst/>
              <a:gdLst>
                <a:gd name="T0" fmla="*/ 0 w 56"/>
                <a:gd name="T1" fmla="*/ 8 h 83"/>
                <a:gd name="T2" fmla="*/ 0 w 56"/>
                <a:gd name="T3" fmla="*/ 0 h 83"/>
                <a:gd name="T4" fmla="*/ 56 w 56"/>
                <a:gd name="T5" fmla="*/ 0 h 83"/>
                <a:gd name="T6" fmla="*/ 56 w 56"/>
                <a:gd name="T7" fmla="*/ 8 h 83"/>
                <a:gd name="T8" fmla="*/ 33 w 56"/>
                <a:gd name="T9" fmla="*/ 8 h 83"/>
                <a:gd name="T10" fmla="*/ 33 w 56"/>
                <a:gd name="T11" fmla="*/ 83 h 83"/>
                <a:gd name="T12" fmla="*/ 22 w 56"/>
                <a:gd name="T13" fmla="*/ 83 h 83"/>
                <a:gd name="T14" fmla="*/ 22 w 56"/>
                <a:gd name="T15" fmla="*/ 8 h 83"/>
                <a:gd name="T16" fmla="*/ 0 w 56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3">
                  <a:moveTo>
                    <a:pt x="0" y="8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8"/>
                  </a:lnTo>
                  <a:lnTo>
                    <a:pt x="33" y="8"/>
                  </a:lnTo>
                  <a:lnTo>
                    <a:pt x="33" y="83"/>
                  </a:lnTo>
                  <a:lnTo>
                    <a:pt x="22" y="83"/>
                  </a:lnTo>
                  <a:lnTo>
                    <a:pt x="2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269">
              <a:extLst>
                <a:ext uri="{FF2B5EF4-FFF2-40B4-BE49-F238E27FC236}">
                  <a16:creationId xmlns:a16="http://schemas.microsoft.com/office/drawing/2014/main" id="{914D07A4-75FF-4718-B30E-43B29A15D9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0136" y="4404519"/>
              <a:ext cx="22225" cy="55563"/>
            </a:xfrm>
            <a:custGeom>
              <a:avLst/>
              <a:gdLst>
                <a:gd name="T0" fmla="*/ 45 w 45"/>
                <a:gd name="T1" fmla="*/ 29 h 114"/>
                <a:gd name="T2" fmla="*/ 45 w 45"/>
                <a:gd name="T3" fmla="*/ 37 h 114"/>
                <a:gd name="T4" fmla="*/ 11 w 45"/>
                <a:gd name="T5" fmla="*/ 37 h 114"/>
                <a:gd name="T6" fmla="*/ 11 w 45"/>
                <a:gd name="T7" fmla="*/ 66 h 114"/>
                <a:gd name="T8" fmla="*/ 41 w 45"/>
                <a:gd name="T9" fmla="*/ 66 h 114"/>
                <a:gd name="T10" fmla="*/ 41 w 45"/>
                <a:gd name="T11" fmla="*/ 75 h 114"/>
                <a:gd name="T12" fmla="*/ 11 w 45"/>
                <a:gd name="T13" fmla="*/ 75 h 114"/>
                <a:gd name="T14" fmla="*/ 11 w 45"/>
                <a:gd name="T15" fmla="*/ 105 h 114"/>
                <a:gd name="T16" fmla="*/ 45 w 45"/>
                <a:gd name="T17" fmla="*/ 105 h 114"/>
                <a:gd name="T18" fmla="*/ 45 w 45"/>
                <a:gd name="T19" fmla="*/ 114 h 114"/>
                <a:gd name="T20" fmla="*/ 0 w 45"/>
                <a:gd name="T21" fmla="*/ 114 h 114"/>
                <a:gd name="T22" fmla="*/ 0 w 45"/>
                <a:gd name="T23" fmla="*/ 29 h 114"/>
                <a:gd name="T24" fmla="*/ 45 w 45"/>
                <a:gd name="T25" fmla="*/ 29 h 114"/>
                <a:gd name="T26" fmla="*/ 8 w 45"/>
                <a:gd name="T27" fmla="*/ 15 h 114"/>
                <a:gd name="T28" fmla="*/ 35 w 45"/>
                <a:gd name="T29" fmla="*/ 0 h 114"/>
                <a:gd name="T30" fmla="*/ 35 w 45"/>
                <a:gd name="T31" fmla="*/ 10 h 114"/>
                <a:gd name="T32" fmla="*/ 8 w 45"/>
                <a:gd name="T33" fmla="*/ 24 h 114"/>
                <a:gd name="T34" fmla="*/ 8 w 45"/>
                <a:gd name="T35" fmla="*/ 1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114">
                  <a:moveTo>
                    <a:pt x="45" y="29"/>
                  </a:moveTo>
                  <a:lnTo>
                    <a:pt x="45" y="37"/>
                  </a:lnTo>
                  <a:lnTo>
                    <a:pt x="11" y="37"/>
                  </a:lnTo>
                  <a:lnTo>
                    <a:pt x="11" y="66"/>
                  </a:lnTo>
                  <a:lnTo>
                    <a:pt x="41" y="66"/>
                  </a:lnTo>
                  <a:lnTo>
                    <a:pt x="41" y="75"/>
                  </a:lnTo>
                  <a:lnTo>
                    <a:pt x="11" y="75"/>
                  </a:lnTo>
                  <a:lnTo>
                    <a:pt x="11" y="105"/>
                  </a:lnTo>
                  <a:lnTo>
                    <a:pt x="45" y="105"/>
                  </a:lnTo>
                  <a:lnTo>
                    <a:pt x="45" y="114"/>
                  </a:lnTo>
                  <a:lnTo>
                    <a:pt x="0" y="114"/>
                  </a:lnTo>
                  <a:lnTo>
                    <a:pt x="0" y="29"/>
                  </a:lnTo>
                  <a:lnTo>
                    <a:pt x="45" y="29"/>
                  </a:lnTo>
                  <a:close/>
                  <a:moveTo>
                    <a:pt x="8" y="15"/>
                  </a:moveTo>
                  <a:lnTo>
                    <a:pt x="35" y="0"/>
                  </a:lnTo>
                  <a:lnTo>
                    <a:pt x="35" y="10"/>
                  </a:lnTo>
                  <a:lnTo>
                    <a:pt x="8" y="24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270">
              <a:extLst>
                <a:ext uri="{FF2B5EF4-FFF2-40B4-BE49-F238E27FC236}">
                  <a16:creationId xmlns:a16="http://schemas.microsoft.com/office/drawing/2014/main" id="{233F8A7A-FD19-4AC7-831D-11F264340D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9348" y="4417219"/>
              <a:ext cx="33338" cy="41275"/>
            </a:xfrm>
            <a:custGeom>
              <a:avLst/>
              <a:gdLst>
                <a:gd name="T0" fmla="*/ 27 w 70"/>
                <a:gd name="T1" fmla="*/ 2 h 85"/>
                <a:gd name="T2" fmla="*/ 70 w 70"/>
                <a:gd name="T3" fmla="*/ 44 h 85"/>
                <a:gd name="T4" fmla="*/ 27 w 70"/>
                <a:gd name="T5" fmla="*/ 85 h 85"/>
                <a:gd name="T6" fmla="*/ 0 w 70"/>
                <a:gd name="T7" fmla="*/ 85 h 85"/>
                <a:gd name="T8" fmla="*/ 0 w 70"/>
                <a:gd name="T9" fmla="*/ 0 h 85"/>
                <a:gd name="T10" fmla="*/ 27 w 70"/>
                <a:gd name="T11" fmla="*/ 0 h 85"/>
                <a:gd name="T12" fmla="*/ 27 w 70"/>
                <a:gd name="T13" fmla="*/ 2 h 85"/>
                <a:gd name="T14" fmla="*/ 12 w 70"/>
                <a:gd name="T15" fmla="*/ 77 h 85"/>
                <a:gd name="T16" fmla="*/ 27 w 70"/>
                <a:gd name="T17" fmla="*/ 77 h 85"/>
                <a:gd name="T18" fmla="*/ 59 w 70"/>
                <a:gd name="T19" fmla="*/ 43 h 85"/>
                <a:gd name="T20" fmla="*/ 27 w 70"/>
                <a:gd name="T21" fmla="*/ 9 h 85"/>
                <a:gd name="T22" fmla="*/ 12 w 70"/>
                <a:gd name="T23" fmla="*/ 9 h 85"/>
                <a:gd name="T24" fmla="*/ 12 w 70"/>
                <a:gd name="T2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85">
                  <a:moveTo>
                    <a:pt x="27" y="2"/>
                  </a:moveTo>
                  <a:cubicBezTo>
                    <a:pt x="54" y="2"/>
                    <a:pt x="70" y="18"/>
                    <a:pt x="70" y="44"/>
                  </a:cubicBezTo>
                  <a:cubicBezTo>
                    <a:pt x="70" y="70"/>
                    <a:pt x="54" y="85"/>
                    <a:pt x="27" y="85"/>
                  </a:cubicBezTo>
                  <a:lnTo>
                    <a:pt x="0" y="8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2"/>
                  </a:lnTo>
                  <a:close/>
                  <a:moveTo>
                    <a:pt x="12" y="77"/>
                  </a:moveTo>
                  <a:lnTo>
                    <a:pt x="27" y="77"/>
                  </a:lnTo>
                  <a:cubicBezTo>
                    <a:pt x="48" y="77"/>
                    <a:pt x="59" y="64"/>
                    <a:pt x="59" y="43"/>
                  </a:cubicBezTo>
                  <a:cubicBezTo>
                    <a:pt x="59" y="22"/>
                    <a:pt x="48" y="9"/>
                    <a:pt x="27" y="9"/>
                  </a:cubicBezTo>
                  <a:lnTo>
                    <a:pt x="12" y="9"/>
                  </a:lnTo>
                  <a:lnTo>
                    <a:pt x="12" y="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271">
              <a:extLst>
                <a:ext uri="{FF2B5EF4-FFF2-40B4-BE49-F238E27FC236}">
                  <a16:creationId xmlns:a16="http://schemas.microsoft.com/office/drawing/2014/main" id="{3F97B85B-3BB1-40A5-B78E-CE21CEF68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448" y="4412456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1 w 13"/>
                <a:gd name="T3" fmla="*/ 0 h 25"/>
                <a:gd name="T4" fmla="*/ 13 w 13"/>
                <a:gd name="T5" fmla="*/ 12 h 25"/>
                <a:gd name="T6" fmla="*/ 0 w 13"/>
                <a:gd name="T7" fmla="*/ 25 h 25"/>
                <a:gd name="T8" fmla="*/ 0 w 13"/>
                <a:gd name="T9" fmla="*/ 20 h 25"/>
                <a:gd name="T10" fmla="*/ 6 w 13"/>
                <a:gd name="T11" fmla="*/ 14 h 25"/>
                <a:gd name="T12" fmla="*/ 6 w 13"/>
                <a:gd name="T13" fmla="*/ 12 h 25"/>
                <a:gd name="T14" fmla="*/ 0 w 13"/>
                <a:gd name="T15" fmla="*/ 12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1" y="0"/>
                  </a:lnTo>
                  <a:cubicBezTo>
                    <a:pt x="13" y="4"/>
                    <a:pt x="13" y="8"/>
                    <a:pt x="13" y="12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6" y="18"/>
                    <a:pt x="6" y="14"/>
                  </a:cubicBezTo>
                  <a:lnTo>
                    <a:pt x="6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272">
              <a:extLst>
                <a:ext uri="{FF2B5EF4-FFF2-40B4-BE49-F238E27FC236}">
                  <a16:creationId xmlns:a16="http://schemas.microsoft.com/office/drawing/2014/main" id="{D46E9FFD-34EB-4451-8C97-9FA0D41514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6973" y="4417219"/>
              <a:ext cx="36513" cy="41275"/>
            </a:xfrm>
            <a:custGeom>
              <a:avLst/>
              <a:gdLst>
                <a:gd name="T0" fmla="*/ 62 w 74"/>
                <a:gd name="T1" fmla="*/ 85 h 85"/>
                <a:gd name="T2" fmla="*/ 55 w 74"/>
                <a:gd name="T3" fmla="*/ 67 h 85"/>
                <a:gd name="T4" fmla="*/ 18 w 74"/>
                <a:gd name="T5" fmla="*/ 67 h 85"/>
                <a:gd name="T6" fmla="*/ 12 w 74"/>
                <a:gd name="T7" fmla="*/ 85 h 85"/>
                <a:gd name="T8" fmla="*/ 0 w 74"/>
                <a:gd name="T9" fmla="*/ 85 h 85"/>
                <a:gd name="T10" fmla="*/ 32 w 74"/>
                <a:gd name="T11" fmla="*/ 0 h 85"/>
                <a:gd name="T12" fmla="*/ 44 w 74"/>
                <a:gd name="T13" fmla="*/ 0 h 85"/>
                <a:gd name="T14" fmla="*/ 74 w 74"/>
                <a:gd name="T15" fmla="*/ 85 h 85"/>
                <a:gd name="T16" fmla="*/ 62 w 74"/>
                <a:gd name="T17" fmla="*/ 85 h 85"/>
                <a:gd name="T18" fmla="*/ 20 w 74"/>
                <a:gd name="T19" fmla="*/ 58 h 85"/>
                <a:gd name="T20" fmla="*/ 52 w 74"/>
                <a:gd name="T21" fmla="*/ 58 h 85"/>
                <a:gd name="T22" fmla="*/ 37 w 74"/>
                <a:gd name="T23" fmla="*/ 14 h 85"/>
                <a:gd name="T24" fmla="*/ 20 w 74"/>
                <a:gd name="T25" fmla="*/ 5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85">
                  <a:moveTo>
                    <a:pt x="62" y="85"/>
                  </a:moveTo>
                  <a:lnTo>
                    <a:pt x="55" y="67"/>
                  </a:lnTo>
                  <a:lnTo>
                    <a:pt x="18" y="67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74" y="85"/>
                  </a:lnTo>
                  <a:lnTo>
                    <a:pt x="62" y="85"/>
                  </a:lnTo>
                  <a:close/>
                  <a:moveTo>
                    <a:pt x="20" y="58"/>
                  </a:moveTo>
                  <a:lnTo>
                    <a:pt x="52" y="58"/>
                  </a:lnTo>
                  <a:lnTo>
                    <a:pt x="37" y="14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273">
              <a:extLst>
                <a:ext uri="{FF2B5EF4-FFF2-40B4-BE49-F238E27FC236}">
                  <a16:creationId xmlns:a16="http://schemas.microsoft.com/office/drawing/2014/main" id="{CCF3FF4C-E3E2-4747-AC0F-C5BA8275E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1423" y="4418806"/>
              <a:ext cx="31750" cy="41275"/>
            </a:xfrm>
            <a:custGeom>
              <a:avLst/>
              <a:gdLst>
                <a:gd name="T0" fmla="*/ 55 w 66"/>
                <a:gd name="T1" fmla="*/ 0 h 85"/>
                <a:gd name="T2" fmla="*/ 66 w 66"/>
                <a:gd name="T3" fmla="*/ 0 h 85"/>
                <a:gd name="T4" fmla="*/ 66 w 66"/>
                <a:gd name="T5" fmla="*/ 85 h 85"/>
                <a:gd name="T6" fmla="*/ 55 w 66"/>
                <a:gd name="T7" fmla="*/ 85 h 85"/>
                <a:gd name="T8" fmla="*/ 10 w 66"/>
                <a:gd name="T9" fmla="*/ 17 h 85"/>
                <a:gd name="T10" fmla="*/ 10 w 66"/>
                <a:gd name="T11" fmla="*/ 85 h 85"/>
                <a:gd name="T12" fmla="*/ 0 w 66"/>
                <a:gd name="T13" fmla="*/ 85 h 85"/>
                <a:gd name="T14" fmla="*/ 0 w 66"/>
                <a:gd name="T15" fmla="*/ 0 h 85"/>
                <a:gd name="T16" fmla="*/ 11 w 66"/>
                <a:gd name="T17" fmla="*/ 0 h 85"/>
                <a:gd name="T18" fmla="*/ 56 w 66"/>
                <a:gd name="T19" fmla="*/ 67 h 85"/>
                <a:gd name="T20" fmla="*/ 56 w 66"/>
                <a:gd name="T21" fmla="*/ 0 h 85"/>
                <a:gd name="T22" fmla="*/ 55 w 66"/>
                <a:gd name="T2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5">
                  <a:moveTo>
                    <a:pt x="55" y="0"/>
                  </a:moveTo>
                  <a:lnTo>
                    <a:pt x="66" y="0"/>
                  </a:lnTo>
                  <a:lnTo>
                    <a:pt x="66" y="85"/>
                  </a:lnTo>
                  <a:lnTo>
                    <a:pt x="55" y="85"/>
                  </a:lnTo>
                  <a:lnTo>
                    <a:pt x="10" y="17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6" y="67"/>
                  </a:lnTo>
                  <a:lnTo>
                    <a:pt x="56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274">
              <a:extLst>
                <a:ext uri="{FF2B5EF4-FFF2-40B4-BE49-F238E27FC236}">
                  <a16:creationId xmlns:a16="http://schemas.microsoft.com/office/drawing/2014/main" id="{31882E62-6F0F-497A-9076-30E9D3070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523" y="4417219"/>
              <a:ext cx="41275" cy="42863"/>
            </a:xfrm>
            <a:custGeom>
              <a:avLst/>
              <a:gdLst>
                <a:gd name="T0" fmla="*/ 0 w 85"/>
                <a:gd name="T1" fmla="*/ 43 h 88"/>
                <a:gd name="T2" fmla="*/ 42 w 85"/>
                <a:gd name="T3" fmla="*/ 0 h 88"/>
                <a:gd name="T4" fmla="*/ 81 w 85"/>
                <a:gd name="T5" fmla="*/ 24 h 88"/>
                <a:gd name="T6" fmla="*/ 67 w 85"/>
                <a:gd name="T7" fmla="*/ 24 h 88"/>
                <a:gd name="T8" fmla="*/ 42 w 85"/>
                <a:gd name="T9" fmla="*/ 10 h 88"/>
                <a:gd name="T10" fmla="*/ 11 w 85"/>
                <a:gd name="T11" fmla="*/ 44 h 88"/>
                <a:gd name="T12" fmla="*/ 42 w 85"/>
                <a:gd name="T13" fmla="*/ 78 h 88"/>
                <a:gd name="T14" fmla="*/ 74 w 85"/>
                <a:gd name="T15" fmla="*/ 50 h 88"/>
                <a:gd name="T16" fmla="*/ 39 w 85"/>
                <a:gd name="T17" fmla="*/ 50 h 88"/>
                <a:gd name="T18" fmla="*/ 39 w 85"/>
                <a:gd name="T19" fmla="*/ 42 h 88"/>
                <a:gd name="T20" fmla="*/ 85 w 85"/>
                <a:gd name="T21" fmla="*/ 42 h 88"/>
                <a:gd name="T22" fmla="*/ 85 w 85"/>
                <a:gd name="T23" fmla="*/ 50 h 88"/>
                <a:gd name="T24" fmla="*/ 42 w 85"/>
                <a:gd name="T25" fmla="*/ 88 h 88"/>
                <a:gd name="T26" fmla="*/ 0 w 85"/>
                <a:gd name="T27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8">
                  <a:moveTo>
                    <a:pt x="0" y="43"/>
                  </a:moveTo>
                  <a:cubicBezTo>
                    <a:pt x="0" y="18"/>
                    <a:pt x="19" y="0"/>
                    <a:pt x="42" y="0"/>
                  </a:cubicBezTo>
                  <a:cubicBezTo>
                    <a:pt x="60" y="0"/>
                    <a:pt x="75" y="9"/>
                    <a:pt x="81" y="24"/>
                  </a:cubicBezTo>
                  <a:lnTo>
                    <a:pt x="67" y="24"/>
                  </a:lnTo>
                  <a:cubicBezTo>
                    <a:pt x="62" y="14"/>
                    <a:pt x="54" y="10"/>
                    <a:pt x="42" y="10"/>
                  </a:cubicBezTo>
                  <a:cubicBezTo>
                    <a:pt x="24" y="10"/>
                    <a:pt x="11" y="24"/>
                    <a:pt x="11" y="44"/>
                  </a:cubicBezTo>
                  <a:cubicBezTo>
                    <a:pt x="11" y="64"/>
                    <a:pt x="25" y="78"/>
                    <a:pt x="42" y="78"/>
                  </a:cubicBezTo>
                  <a:cubicBezTo>
                    <a:pt x="60" y="78"/>
                    <a:pt x="71" y="67"/>
                    <a:pt x="74" y="50"/>
                  </a:cubicBezTo>
                  <a:lnTo>
                    <a:pt x="39" y="50"/>
                  </a:lnTo>
                  <a:lnTo>
                    <a:pt x="39" y="42"/>
                  </a:lnTo>
                  <a:lnTo>
                    <a:pt x="85" y="42"/>
                  </a:lnTo>
                  <a:lnTo>
                    <a:pt x="85" y="50"/>
                  </a:lnTo>
                  <a:cubicBezTo>
                    <a:pt x="82" y="72"/>
                    <a:pt x="65" y="88"/>
                    <a:pt x="42" y="88"/>
                  </a:cubicBezTo>
                  <a:cubicBezTo>
                    <a:pt x="20" y="87"/>
                    <a:pt x="0" y="68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275">
              <a:extLst>
                <a:ext uri="{FF2B5EF4-FFF2-40B4-BE49-F238E27FC236}">
                  <a16:creationId xmlns:a16="http://schemas.microsoft.com/office/drawing/2014/main" id="{7E6459EF-A8DC-4636-A782-651595CD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736" y="4418806"/>
              <a:ext cx="22225" cy="41275"/>
            </a:xfrm>
            <a:custGeom>
              <a:avLst/>
              <a:gdLst>
                <a:gd name="T0" fmla="*/ 45 w 45"/>
                <a:gd name="T1" fmla="*/ 0 h 85"/>
                <a:gd name="T2" fmla="*/ 45 w 45"/>
                <a:gd name="T3" fmla="*/ 8 h 85"/>
                <a:gd name="T4" fmla="*/ 11 w 45"/>
                <a:gd name="T5" fmla="*/ 8 h 85"/>
                <a:gd name="T6" fmla="*/ 11 w 45"/>
                <a:gd name="T7" fmla="*/ 37 h 85"/>
                <a:gd name="T8" fmla="*/ 41 w 45"/>
                <a:gd name="T9" fmla="*/ 37 h 85"/>
                <a:gd name="T10" fmla="*/ 41 w 45"/>
                <a:gd name="T11" fmla="*/ 46 h 85"/>
                <a:gd name="T12" fmla="*/ 11 w 45"/>
                <a:gd name="T13" fmla="*/ 46 h 85"/>
                <a:gd name="T14" fmla="*/ 11 w 45"/>
                <a:gd name="T15" fmla="*/ 76 h 85"/>
                <a:gd name="T16" fmla="*/ 45 w 45"/>
                <a:gd name="T17" fmla="*/ 76 h 85"/>
                <a:gd name="T18" fmla="*/ 45 w 45"/>
                <a:gd name="T19" fmla="*/ 85 h 85"/>
                <a:gd name="T20" fmla="*/ 0 w 45"/>
                <a:gd name="T21" fmla="*/ 85 h 85"/>
                <a:gd name="T22" fmla="*/ 0 w 45"/>
                <a:gd name="T23" fmla="*/ 0 h 85"/>
                <a:gd name="T24" fmla="*/ 45 w 45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5">
                  <a:moveTo>
                    <a:pt x="45" y="0"/>
                  </a:moveTo>
                  <a:lnTo>
                    <a:pt x="45" y="8"/>
                  </a:lnTo>
                  <a:lnTo>
                    <a:pt x="11" y="8"/>
                  </a:lnTo>
                  <a:lnTo>
                    <a:pt x="11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6"/>
                  </a:lnTo>
                  <a:lnTo>
                    <a:pt x="45" y="76"/>
                  </a:lnTo>
                  <a:lnTo>
                    <a:pt x="45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276">
              <a:extLst>
                <a:ext uri="{FF2B5EF4-FFF2-40B4-BE49-F238E27FC236}">
                  <a16:creationId xmlns:a16="http://schemas.microsoft.com/office/drawing/2014/main" id="{16354CFD-4EEC-4CD9-8C0F-7EEA1CCA7C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898" y="4417219"/>
              <a:ext cx="28575" cy="41275"/>
            </a:xfrm>
            <a:custGeom>
              <a:avLst/>
              <a:gdLst>
                <a:gd name="T0" fmla="*/ 11 w 58"/>
                <a:gd name="T1" fmla="*/ 50 h 85"/>
                <a:gd name="T2" fmla="*/ 11 w 58"/>
                <a:gd name="T3" fmla="*/ 85 h 85"/>
                <a:gd name="T4" fmla="*/ 0 w 58"/>
                <a:gd name="T5" fmla="*/ 85 h 85"/>
                <a:gd name="T6" fmla="*/ 0 w 58"/>
                <a:gd name="T7" fmla="*/ 0 h 85"/>
                <a:gd name="T8" fmla="*/ 28 w 58"/>
                <a:gd name="T9" fmla="*/ 0 h 85"/>
                <a:gd name="T10" fmla="*/ 56 w 58"/>
                <a:gd name="T11" fmla="*/ 24 h 85"/>
                <a:gd name="T12" fmla="*/ 34 w 58"/>
                <a:gd name="T13" fmla="*/ 49 h 85"/>
                <a:gd name="T14" fmla="*/ 58 w 58"/>
                <a:gd name="T15" fmla="*/ 84 h 85"/>
                <a:gd name="T16" fmla="*/ 44 w 58"/>
                <a:gd name="T17" fmla="*/ 84 h 85"/>
                <a:gd name="T18" fmla="*/ 21 w 58"/>
                <a:gd name="T19" fmla="*/ 50 h 85"/>
                <a:gd name="T20" fmla="*/ 11 w 58"/>
                <a:gd name="T21" fmla="*/ 50 h 85"/>
                <a:gd name="T22" fmla="*/ 11 w 58"/>
                <a:gd name="T23" fmla="*/ 10 h 85"/>
                <a:gd name="T24" fmla="*/ 11 w 58"/>
                <a:gd name="T25" fmla="*/ 43 h 85"/>
                <a:gd name="T26" fmla="*/ 28 w 58"/>
                <a:gd name="T27" fmla="*/ 43 h 85"/>
                <a:gd name="T28" fmla="*/ 45 w 58"/>
                <a:gd name="T29" fmla="*/ 27 h 85"/>
                <a:gd name="T30" fmla="*/ 28 w 58"/>
                <a:gd name="T31" fmla="*/ 10 h 85"/>
                <a:gd name="T32" fmla="*/ 11 w 58"/>
                <a:gd name="T33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85">
                  <a:moveTo>
                    <a:pt x="11" y="50"/>
                  </a:moveTo>
                  <a:lnTo>
                    <a:pt x="11" y="85"/>
                  </a:lnTo>
                  <a:lnTo>
                    <a:pt x="0" y="85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46" y="0"/>
                    <a:pt x="56" y="10"/>
                    <a:pt x="56" y="24"/>
                  </a:cubicBezTo>
                  <a:cubicBezTo>
                    <a:pt x="56" y="38"/>
                    <a:pt x="49" y="47"/>
                    <a:pt x="34" y="49"/>
                  </a:cubicBezTo>
                  <a:lnTo>
                    <a:pt x="58" y="84"/>
                  </a:lnTo>
                  <a:lnTo>
                    <a:pt x="44" y="84"/>
                  </a:lnTo>
                  <a:lnTo>
                    <a:pt x="21" y="50"/>
                  </a:lnTo>
                  <a:lnTo>
                    <a:pt x="11" y="50"/>
                  </a:lnTo>
                  <a:close/>
                  <a:moveTo>
                    <a:pt x="11" y="10"/>
                  </a:moveTo>
                  <a:lnTo>
                    <a:pt x="11" y="43"/>
                  </a:lnTo>
                  <a:lnTo>
                    <a:pt x="28" y="43"/>
                  </a:lnTo>
                  <a:cubicBezTo>
                    <a:pt x="40" y="43"/>
                    <a:pt x="45" y="37"/>
                    <a:pt x="45" y="27"/>
                  </a:cubicBezTo>
                  <a:cubicBezTo>
                    <a:pt x="45" y="17"/>
                    <a:pt x="39" y="10"/>
                    <a:pt x="28" y="10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277">
              <a:extLst>
                <a:ext uri="{FF2B5EF4-FFF2-40B4-BE49-F238E27FC236}">
                  <a16:creationId xmlns:a16="http://schemas.microsoft.com/office/drawing/2014/main" id="{EC4914BA-320A-408C-AF7E-ADA18DFE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411" y="4417219"/>
              <a:ext cx="26988" cy="42863"/>
            </a:xfrm>
            <a:custGeom>
              <a:avLst/>
              <a:gdLst>
                <a:gd name="T0" fmla="*/ 20 w 56"/>
                <a:gd name="T1" fmla="*/ 35 h 87"/>
                <a:gd name="T2" fmla="*/ 29 w 56"/>
                <a:gd name="T3" fmla="*/ 38 h 87"/>
                <a:gd name="T4" fmla="*/ 47 w 56"/>
                <a:gd name="T5" fmla="*/ 44 h 87"/>
                <a:gd name="T6" fmla="*/ 56 w 56"/>
                <a:gd name="T7" fmla="*/ 62 h 87"/>
                <a:gd name="T8" fmla="*/ 29 w 56"/>
                <a:gd name="T9" fmla="*/ 87 h 87"/>
                <a:gd name="T10" fmla="*/ 0 w 56"/>
                <a:gd name="T11" fmla="*/ 64 h 87"/>
                <a:gd name="T12" fmla="*/ 11 w 56"/>
                <a:gd name="T13" fmla="*/ 64 h 87"/>
                <a:gd name="T14" fmla="*/ 27 w 56"/>
                <a:gd name="T15" fmla="*/ 77 h 87"/>
                <a:gd name="T16" fmla="*/ 45 w 56"/>
                <a:gd name="T17" fmla="*/ 63 h 87"/>
                <a:gd name="T18" fmla="*/ 36 w 56"/>
                <a:gd name="T19" fmla="*/ 50 h 87"/>
                <a:gd name="T20" fmla="*/ 27 w 56"/>
                <a:gd name="T21" fmla="*/ 48 h 87"/>
                <a:gd name="T22" fmla="*/ 9 w 56"/>
                <a:gd name="T23" fmla="*/ 42 h 87"/>
                <a:gd name="T24" fmla="*/ 0 w 56"/>
                <a:gd name="T25" fmla="*/ 24 h 87"/>
                <a:gd name="T26" fmla="*/ 27 w 56"/>
                <a:gd name="T27" fmla="*/ 0 h 87"/>
                <a:gd name="T28" fmla="*/ 55 w 56"/>
                <a:gd name="T29" fmla="*/ 22 h 87"/>
                <a:gd name="T30" fmla="*/ 42 w 56"/>
                <a:gd name="T31" fmla="*/ 22 h 87"/>
                <a:gd name="T32" fmla="*/ 26 w 56"/>
                <a:gd name="T33" fmla="*/ 9 h 87"/>
                <a:gd name="T34" fmla="*/ 10 w 56"/>
                <a:gd name="T35" fmla="*/ 24 h 87"/>
                <a:gd name="T36" fmla="*/ 20 w 56"/>
                <a:gd name="T37" fmla="*/ 3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7">
                  <a:moveTo>
                    <a:pt x="20" y="35"/>
                  </a:moveTo>
                  <a:cubicBezTo>
                    <a:pt x="22" y="37"/>
                    <a:pt x="26" y="37"/>
                    <a:pt x="29" y="38"/>
                  </a:cubicBezTo>
                  <a:cubicBezTo>
                    <a:pt x="35" y="39"/>
                    <a:pt x="42" y="42"/>
                    <a:pt x="47" y="44"/>
                  </a:cubicBezTo>
                  <a:cubicBezTo>
                    <a:pt x="52" y="47"/>
                    <a:pt x="56" y="53"/>
                    <a:pt x="56" y="62"/>
                  </a:cubicBezTo>
                  <a:cubicBezTo>
                    <a:pt x="56" y="75"/>
                    <a:pt x="45" y="87"/>
                    <a:pt x="29" y="87"/>
                  </a:cubicBezTo>
                  <a:cubicBezTo>
                    <a:pt x="11" y="87"/>
                    <a:pt x="0" y="78"/>
                    <a:pt x="0" y="64"/>
                  </a:cubicBezTo>
                  <a:lnTo>
                    <a:pt x="11" y="64"/>
                  </a:lnTo>
                  <a:cubicBezTo>
                    <a:pt x="11" y="72"/>
                    <a:pt x="17" y="77"/>
                    <a:pt x="27" y="77"/>
                  </a:cubicBezTo>
                  <a:cubicBezTo>
                    <a:pt x="39" y="77"/>
                    <a:pt x="45" y="70"/>
                    <a:pt x="45" y="63"/>
                  </a:cubicBezTo>
                  <a:cubicBezTo>
                    <a:pt x="45" y="55"/>
                    <a:pt x="41" y="52"/>
                    <a:pt x="36" y="50"/>
                  </a:cubicBezTo>
                  <a:cubicBezTo>
                    <a:pt x="34" y="49"/>
                    <a:pt x="31" y="49"/>
                    <a:pt x="27" y="48"/>
                  </a:cubicBezTo>
                  <a:cubicBezTo>
                    <a:pt x="21" y="47"/>
                    <a:pt x="14" y="44"/>
                    <a:pt x="9" y="42"/>
                  </a:cubicBezTo>
                  <a:cubicBezTo>
                    <a:pt x="4" y="39"/>
                    <a:pt x="0" y="33"/>
                    <a:pt x="0" y="24"/>
                  </a:cubicBezTo>
                  <a:cubicBezTo>
                    <a:pt x="0" y="10"/>
                    <a:pt x="11" y="0"/>
                    <a:pt x="27" y="0"/>
                  </a:cubicBezTo>
                  <a:cubicBezTo>
                    <a:pt x="44" y="0"/>
                    <a:pt x="54" y="8"/>
                    <a:pt x="55" y="22"/>
                  </a:cubicBezTo>
                  <a:lnTo>
                    <a:pt x="42" y="22"/>
                  </a:lnTo>
                  <a:cubicBezTo>
                    <a:pt x="42" y="15"/>
                    <a:pt x="36" y="9"/>
                    <a:pt x="26" y="9"/>
                  </a:cubicBezTo>
                  <a:cubicBezTo>
                    <a:pt x="16" y="9"/>
                    <a:pt x="10" y="14"/>
                    <a:pt x="10" y="24"/>
                  </a:cubicBezTo>
                  <a:cubicBezTo>
                    <a:pt x="10" y="30"/>
                    <a:pt x="14" y="34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69" name="Groupe 368">
            <a:extLst>
              <a:ext uri="{FF2B5EF4-FFF2-40B4-BE49-F238E27FC236}">
                <a16:creationId xmlns:a16="http://schemas.microsoft.com/office/drawing/2014/main" id="{E584C23B-E17C-445E-950E-4D90B13FA8EB}"/>
              </a:ext>
            </a:extLst>
          </p:cNvPr>
          <p:cNvGrpSpPr/>
          <p:nvPr/>
        </p:nvGrpSpPr>
        <p:grpSpPr>
          <a:xfrm>
            <a:off x="937091" y="1422710"/>
            <a:ext cx="1184001" cy="1071775"/>
            <a:chOff x="6839586" y="3933031"/>
            <a:chExt cx="669925" cy="606426"/>
          </a:xfrm>
        </p:grpSpPr>
        <p:sp>
          <p:nvSpPr>
            <p:cNvPr id="80" name="Freeform 278">
              <a:extLst>
                <a:ext uri="{FF2B5EF4-FFF2-40B4-BE49-F238E27FC236}">
                  <a16:creationId xmlns:a16="http://schemas.microsoft.com/office/drawing/2014/main" id="{ACD3C5AB-B4E3-448B-8294-08D01E782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761" y="4498181"/>
              <a:ext cx="30163" cy="41275"/>
            </a:xfrm>
            <a:custGeom>
              <a:avLst/>
              <a:gdLst>
                <a:gd name="T0" fmla="*/ 0 w 63"/>
                <a:gd name="T1" fmla="*/ 54 h 84"/>
                <a:gd name="T2" fmla="*/ 0 w 63"/>
                <a:gd name="T3" fmla="*/ 0 h 84"/>
                <a:gd name="T4" fmla="*/ 11 w 63"/>
                <a:gd name="T5" fmla="*/ 0 h 84"/>
                <a:gd name="T6" fmla="*/ 11 w 63"/>
                <a:gd name="T7" fmla="*/ 54 h 84"/>
                <a:gd name="T8" fmla="*/ 16 w 63"/>
                <a:gd name="T9" fmla="*/ 69 h 84"/>
                <a:gd name="T10" fmla="*/ 31 w 63"/>
                <a:gd name="T11" fmla="*/ 74 h 84"/>
                <a:gd name="T12" fmla="*/ 46 w 63"/>
                <a:gd name="T13" fmla="*/ 69 h 84"/>
                <a:gd name="T14" fmla="*/ 51 w 63"/>
                <a:gd name="T15" fmla="*/ 54 h 84"/>
                <a:gd name="T16" fmla="*/ 51 w 63"/>
                <a:gd name="T17" fmla="*/ 0 h 84"/>
                <a:gd name="T18" fmla="*/ 63 w 63"/>
                <a:gd name="T19" fmla="*/ 0 h 84"/>
                <a:gd name="T20" fmla="*/ 63 w 63"/>
                <a:gd name="T21" fmla="*/ 54 h 84"/>
                <a:gd name="T22" fmla="*/ 54 w 63"/>
                <a:gd name="T23" fmla="*/ 76 h 84"/>
                <a:gd name="T24" fmla="*/ 31 w 63"/>
                <a:gd name="T25" fmla="*/ 84 h 84"/>
                <a:gd name="T26" fmla="*/ 9 w 63"/>
                <a:gd name="T27" fmla="*/ 76 h 84"/>
                <a:gd name="T28" fmla="*/ 0 w 63"/>
                <a:gd name="T29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4">
                  <a:moveTo>
                    <a:pt x="0" y="54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54"/>
                  </a:lnTo>
                  <a:cubicBezTo>
                    <a:pt x="11" y="60"/>
                    <a:pt x="13" y="66"/>
                    <a:pt x="16" y="69"/>
                  </a:cubicBezTo>
                  <a:cubicBezTo>
                    <a:pt x="20" y="72"/>
                    <a:pt x="25" y="74"/>
                    <a:pt x="31" y="74"/>
                  </a:cubicBezTo>
                  <a:cubicBezTo>
                    <a:pt x="38" y="74"/>
                    <a:pt x="43" y="72"/>
                    <a:pt x="46" y="69"/>
                  </a:cubicBezTo>
                  <a:cubicBezTo>
                    <a:pt x="50" y="65"/>
                    <a:pt x="51" y="60"/>
                    <a:pt x="51" y="54"/>
                  </a:cubicBezTo>
                  <a:lnTo>
                    <a:pt x="51" y="0"/>
                  </a:lnTo>
                  <a:lnTo>
                    <a:pt x="63" y="0"/>
                  </a:lnTo>
                  <a:lnTo>
                    <a:pt x="63" y="54"/>
                  </a:lnTo>
                  <a:cubicBezTo>
                    <a:pt x="63" y="64"/>
                    <a:pt x="60" y="71"/>
                    <a:pt x="54" y="76"/>
                  </a:cubicBezTo>
                  <a:cubicBezTo>
                    <a:pt x="48" y="81"/>
                    <a:pt x="40" y="84"/>
                    <a:pt x="31" y="84"/>
                  </a:cubicBezTo>
                  <a:cubicBezTo>
                    <a:pt x="23" y="84"/>
                    <a:pt x="14" y="81"/>
                    <a:pt x="9" y="76"/>
                  </a:cubicBezTo>
                  <a:cubicBezTo>
                    <a:pt x="3" y="71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279">
              <a:extLst>
                <a:ext uri="{FF2B5EF4-FFF2-40B4-BE49-F238E27FC236}">
                  <a16:creationId xmlns:a16="http://schemas.microsoft.com/office/drawing/2014/main" id="{E4C480F3-51BF-4C29-8F7E-38AE0F5E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036" y="4498181"/>
              <a:ext cx="31750" cy="39688"/>
            </a:xfrm>
            <a:custGeom>
              <a:avLst/>
              <a:gdLst>
                <a:gd name="T0" fmla="*/ 55 w 66"/>
                <a:gd name="T1" fmla="*/ 0 h 82"/>
                <a:gd name="T2" fmla="*/ 66 w 66"/>
                <a:gd name="T3" fmla="*/ 0 h 82"/>
                <a:gd name="T4" fmla="*/ 66 w 66"/>
                <a:gd name="T5" fmla="*/ 82 h 82"/>
                <a:gd name="T6" fmla="*/ 55 w 66"/>
                <a:gd name="T7" fmla="*/ 82 h 82"/>
                <a:gd name="T8" fmla="*/ 11 w 66"/>
                <a:gd name="T9" fmla="*/ 16 h 82"/>
                <a:gd name="T10" fmla="*/ 11 w 66"/>
                <a:gd name="T11" fmla="*/ 82 h 82"/>
                <a:gd name="T12" fmla="*/ 0 w 66"/>
                <a:gd name="T13" fmla="*/ 82 h 82"/>
                <a:gd name="T14" fmla="*/ 0 w 66"/>
                <a:gd name="T15" fmla="*/ 0 h 82"/>
                <a:gd name="T16" fmla="*/ 11 w 66"/>
                <a:gd name="T17" fmla="*/ 0 h 82"/>
                <a:gd name="T18" fmla="*/ 55 w 66"/>
                <a:gd name="T19" fmla="*/ 66 h 82"/>
                <a:gd name="T20" fmla="*/ 55 w 66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2">
                  <a:moveTo>
                    <a:pt x="55" y="0"/>
                  </a:moveTo>
                  <a:lnTo>
                    <a:pt x="66" y="0"/>
                  </a:lnTo>
                  <a:lnTo>
                    <a:pt x="66" y="82"/>
                  </a:lnTo>
                  <a:lnTo>
                    <a:pt x="55" y="82"/>
                  </a:lnTo>
                  <a:lnTo>
                    <a:pt x="11" y="16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Rectangle 280">
              <a:extLst>
                <a:ext uri="{FF2B5EF4-FFF2-40B4-BE49-F238E27FC236}">
                  <a16:creationId xmlns:a16="http://schemas.microsoft.com/office/drawing/2014/main" id="{A383D533-6C0B-441E-9E58-0F4C07CDE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5311" y="4498181"/>
              <a:ext cx="6350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281">
              <a:extLst>
                <a:ext uri="{FF2B5EF4-FFF2-40B4-BE49-F238E27FC236}">
                  <a16:creationId xmlns:a16="http://schemas.microsoft.com/office/drawing/2014/main" id="{754AE0B8-66A4-4CD6-91BF-08BF4EB4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011" y="4498181"/>
              <a:ext cx="36513" cy="41275"/>
            </a:xfrm>
            <a:custGeom>
              <a:avLst/>
              <a:gdLst>
                <a:gd name="T0" fmla="*/ 32 w 75"/>
                <a:gd name="T1" fmla="*/ 83 h 83"/>
                <a:gd name="T2" fmla="*/ 0 w 75"/>
                <a:gd name="T3" fmla="*/ 0 h 83"/>
                <a:gd name="T4" fmla="*/ 11 w 75"/>
                <a:gd name="T5" fmla="*/ 0 h 83"/>
                <a:gd name="T6" fmla="*/ 37 w 75"/>
                <a:gd name="T7" fmla="*/ 71 h 83"/>
                <a:gd name="T8" fmla="*/ 64 w 75"/>
                <a:gd name="T9" fmla="*/ 0 h 83"/>
                <a:gd name="T10" fmla="*/ 75 w 75"/>
                <a:gd name="T11" fmla="*/ 0 h 83"/>
                <a:gd name="T12" fmla="*/ 42 w 75"/>
                <a:gd name="T13" fmla="*/ 83 h 83"/>
                <a:gd name="T14" fmla="*/ 32 w 75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3">
                  <a:moveTo>
                    <a:pt x="32" y="8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1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2" y="83"/>
                  </a:lnTo>
                  <a:lnTo>
                    <a:pt x="32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282">
              <a:extLst>
                <a:ext uri="{FF2B5EF4-FFF2-40B4-BE49-F238E27FC236}">
                  <a16:creationId xmlns:a16="http://schemas.microsoft.com/office/drawing/2014/main" id="{C7ED2C19-7699-41CE-AB1D-6AC25D1B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873" y="4498181"/>
              <a:ext cx="22225" cy="41275"/>
            </a:xfrm>
            <a:custGeom>
              <a:avLst/>
              <a:gdLst>
                <a:gd name="T0" fmla="*/ 44 w 44"/>
                <a:gd name="T1" fmla="*/ 0 h 84"/>
                <a:gd name="T2" fmla="*/ 44 w 44"/>
                <a:gd name="T3" fmla="*/ 9 h 84"/>
                <a:gd name="T4" fmla="*/ 11 w 44"/>
                <a:gd name="T5" fmla="*/ 9 h 84"/>
                <a:gd name="T6" fmla="*/ 11 w 44"/>
                <a:gd name="T7" fmla="*/ 37 h 84"/>
                <a:gd name="T8" fmla="*/ 41 w 44"/>
                <a:gd name="T9" fmla="*/ 37 h 84"/>
                <a:gd name="T10" fmla="*/ 41 w 44"/>
                <a:gd name="T11" fmla="*/ 46 h 84"/>
                <a:gd name="T12" fmla="*/ 11 w 44"/>
                <a:gd name="T13" fmla="*/ 46 h 84"/>
                <a:gd name="T14" fmla="*/ 11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1 h 84"/>
                <a:gd name="T24" fmla="*/ 44 w 44"/>
                <a:gd name="T25" fmla="*/ 1 h 84"/>
                <a:gd name="T26" fmla="*/ 44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4" y="0"/>
                  </a:moveTo>
                  <a:lnTo>
                    <a:pt x="44" y="9"/>
                  </a:lnTo>
                  <a:lnTo>
                    <a:pt x="11" y="9"/>
                  </a:lnTo>
                  <a:lnTo>
                    <a:pt x="11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1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283">
              <a:extLst>
                <a:ext uri="{FF2B5EF4-FFF2-40B4-BE49-F238E27FC236}">
                  <a16:creationId xmlns:a16="http://schemas.microsoft.com/office/drawing/2014/main" id="{AFF7B2E4-0DE6-4C66-B8FD-4E042CF2AB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036" y="4498181"/>
              <a:ext cx="28575" cy="39688"/>
            </a:xfrm>
            <a:custGeom>
              <a:avLst/>
              <a:gdLst>
                <a:gd name="T0" fmla="*/ 11 w 58"/>
                <a:gd name="T1" fmla="*/ 49 h 82"/>
                <a:gd name="T2" fmla="*/ 11 w 58"/>
                <a:gd name="T3" fmla="*/ 82 h 82"/>
                <a:gd name="T4" fmla="*/ 0 w 58"/>
                <a:gd name="T5" fmla="*/ 82 h 82"/>
                <a:gd name="T6" fmla="*/ 0 w 58"/>
                <a:gd name="T7" fmla="*/ 0 h 82"/>
                <a:gd name="T8" fmla="*/ 28 w 58"/>
                <a:gd name="T9" fmla="*/ 0 h 82"/>
                <a:gd name="T10" fmla="*/ 49 w 58"/>
                <a:gd name="T11" fmla="*/ 6 h 82"/>
                <a:gd name="T12" fmla="*/ 56 w 58"/>
                <a:gd name="T13" fmla="*/ 22 h 82"/>
                <a:gd name="T14" fmla="*/ 51 w 58"/>
                <a:gd name="T15" fmla="*/ 39 h 82"/>
                <a:gd name="T16" fmla="*/ 35 w 58"/>
                <a:gd name="T17" fmla="*/ 47 h 82"/>
                <a:gd name="T18" fmla="*/ 58 w 58"/>
                <a:gd name="T19" fmla="*/ 82 h 82"/>
                <a:gd name="T20" fmla="*/ 44 w 58"/>
                <a:gd name="T21" fmla="*/ 82 h 82"/>
                <a:gd name="T22" fmla="*/ 23 w 58"/>
                <a:gd name="T23" fmla="*/ 49 h 82"/>
                <a:gd name="T24" fmla="*/ 11 w 58"/>
                <a:gd name="T25" fmla="*/ 49 h 82"/>
                <a:gd name="T26" fmla="*/ 11 w 58"/>
                <a:gd name="T27" fmla="*/ 9 h 82"/>
                <a:gd name="T28" fmla="*/ 11 w 58"/>
                <a:gd name="T29" fmla="*/ 40 h 82"/>
                <a:gd name="T30" fmla="*/ 28 w 58"/>
                <a:gd name="T31" fmla="*/ 40 h 82"/>
                <a:gd name="T32" fmla="*/ 41 w 58"/>
                <a:gd name="T33" fmla="*/ 36 h 82"/>
                <a:gd name="T34" fmla="*/ 45 w 58"/>
                <a:gd name="T35" fmla="*/ 25 h 82"/>
                <a:gd name="T36" fmla="*/ 28 w 58"/>
                <a:gd name="T37" fmla="*/ 9 h 82"/>
                <a:gd name="T38" fmla="*/ 11 w 58"/>
                <a:gd name="T39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11" y="49"/>
                  </a:move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6" y="0"/>
                    <a:pt x="44" y="2"/>
                    <a:pt x="49" y="6"/>
                  </a:cubicBezTo>
                  <a:cubicBezTo>
                    <a:pt x="54" y="11"/>
                    <a:pt x="56" y="16"/>
                    <a:pt x="56" y="22"/>
                  </a:cubicBezTo>
                  <a:cubicBezTo>
                    <a:pt x="56" y="29"/>
                    <a:pt x="55" y="35"/>
                    <a:pt x="51" y="39"/>
                  </a:cubicBezTo>
                  <a:cubicBezTo>
                    <a:pt x="48" y="44"/>
                    <a:pt x="43" y="46"/>
                    <a:pt x="35" y="47"/>
                  </a:cubicBezTo>
                  <a:lnTo>
                    <a:pt x="58" y="82"/>
                  </a:lnTo>
                  <a:lnTo>
                    <a:pt x="44" y="82"/>
                  </a:lnTo>
                  <a:lnTo>
                    <a:pt x="23" y="49"/>
                  </a:lnTo>
                  <a:lnTo>
                    <a:pt x="11" y="49"/>
                  </a:lnTo>
                  <a:close/>
                  <a:moveTo>
                    <a:pt x="11" y="9"/>
                  </a:moveTo>
                  <a:lnTo>
                    <a:pt x="11" y="40"/>
                  </a:lnTo>
                  <a:lnTo>
                    <a:pt x="28" y="40"/>
                  </a:lnTo>
                  <a:cubicBezTo>
                    <a:pt x="34" y="40"/>
                    <a:pt x="38" y="39"/>
                    <a:pt x="41" y="36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284">
              <a:extLst>
                <a:ext uri="{FF2B5EF4-FFF2-40B4-BE49-F238E27FC236}">
                  <a16:creationId xmlns:a16="http://schemas.microsoft.com/office/drawing/2014/main" id="{70B75DA4-EF95-4CEF-927C-61DD9E181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7548" y="4498181"/>
              <a:ext cx="26988" cy="41275"/>
            </a:xfrm>
            <a:custGeom>
              <a:avLst/>
              <a:gdLst>
                <a:gd name="T0" fmla="*/ 11 w 56"/>
                <a:gd name="T1" fmla="*/ 23 h 86"/>
                <a:gd name="T2" fmla="*/ 13 w 56"/>
                <a:gd name="T3" fmla="*/ 31 h 86"/>
                <a:gd name="T4" fmla="*/ 20 w 56"/>
                <a:gd name="T5" fmla="*/ 36 h 86"/>
                <a:gd name="T6" fmla="*/ 28 w 56"/>
                <a:gd name="T7" fmla="*/ 38 h 86"/>
                <a:gd name="T8" fmla="*/ 38 w 56"/>
                <a:gd name="T9" fmla="*/ 41 h 86"/>
                <a:gd name="T10" fmla="*/ 47 w 56"/>
                <a:gd name="T11" fmla="*/ 45 h 86"/>
                <a:gd name="T12" fmla="*/ 53 w 56"/>
                <a:gd name="T13" fmla="*/ 51 h 86"/>
                <a:gd name="T14" fmla="*/ 56 w 56"/>
                <a:gd name="T15" fmla="*/ 62 h 86"/>
                <a:gd name="T16" fmla="*/ 48 w 56"/>
                <a:gd name="T17" fmla="*/ 78 h 86"/>
                <a:gd name="T18" fmla="*/ 28 w 56"/>
                <a:gd name="T19" fmla="*/ 86 h 86"/>
                <a:gd name="T20" fmla="*/ 8 w 56"/>
                <a:gd name="T21" fmla="*/ 80 h 86"/>
                <a:gd name="T22" fmla="*/ 0 w 56"/>
                <a:gd name="T23" fmla="*/ 63 h 86"/>
                <a:gd name="T24" fmla="*/ 11 w 56"/>
                <a:gd name="T25" fmla="*/ 63 h 86"/>
                <a:gd name="T26" fmla="*/ 16 w 56"/>
                <a:gd name="T27" fmla="*/ 72 h 86"/>
                <a:gd name="T28" fmla="*/ 28 w 56"/>
                <a:gd name="T29" fmla="*/ 76 h 86"/>
                <a:gd name="T30" fmla="*/ 41 w 56"/>
                <a:gd name="T31" fmla="*/ 72 h 86"/>
                <a:gd name="T32" fmla="*/ 46 w 56"/>
                <a:gd name="T33" fmla="*/ 62 h 86"/>
                <a:gd name="T34" fmla="*/ 43 w 56"/>
                <a:gd name="T35" fmla="*/ 53 h 86"/>
                <a:gd name="T36" fmla="*/ 37 w 56"/>
                <a:gd name="T37" fmla="*/ 50 h 86"/>
                <a:gd name="T38" fmla="*/ 28 w 56"/>
                <a:gd name="T39" fmla="*/ 47 h 86"/>
                <a:gd name="T40" fmla="*/ 18 w 56"/>
                <a:gd name="T41" fmla="*/ 45 h 86"/>
                <a:gd name="T42" fmla="*/ 10 w 56"/>
                <a:gd name="T43" fmla="*/ 41 h 86"/>
                <a:gd name="T44" fmla="*/ 3 w 56"/>
                <a:gd name="T45" fmla="*/ 35 h 86"/>
                <a:gd name="T46" fmla="*/ 0 w 56"/>
                <a:gd name="T47" fmla="*/ 23 h 86"/>
                <a:gd name="T48" fmla="*/ 7 w 56"/>
                <a:gd name="T49" fmla="*/ 6 h 86"/>
                <a:gd name="T50" fmla="*/ 27 w 56"/>
                <a:gd name="T51" fmla="*/ 0 h 86"/>
                <a:gd name="T52" fmla="*/ 46 w 56"/>
                <a:gd name="T53" fmla="*/ 5 h 86"/>
                <a:gd name="T54" fmla="*/ 55 w 56"/>
                <a:gd name="T55" fmla="*/ 20 h 86"/>
                <a:gd name="T56" fmla="*/ 42 w 56"/>
                <a:gd name="T57" fmla="*/ 20 h 86"/>
                <a:gd name="T58" fmla="*/ 37 w 56"/>
                <a:gd name="T59" fmla="*/ 11 h 86"/>
                <a:gd name="T60" fmla="*/ 26 w 56"/>
                <a:gd name="T61" fmla="*/ 7 h 86"/>
                <a:gd name="T62" fmla="*/ 15 w 56"/>
                <a:gd name="T63" fmla="*/ 11 h 86"/>
                <a:gd name="T64" fmla="*/ 11 w 56"/>
                <a:gd name="T65" fmla="*/ 2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6">
                  <a:moveTo>
                    <a:pt x="11" y="23"/>
                  </a:moveTo>
                  <a:cubicBezTo>
                    <a:pt x="11" y="26"/>
                    <a:pt x="12" y="28"/>
                    <a:pt x="13" y="31"/>
                  </a:cubicBezTo>
                  <a:cubicBezTo>
                    <a:pt x="15" y="33"/>
                    <a:pt x="17" y="35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2" y="40"/>
                    <a:pt x="35" y="40"/>
                    <a:pt x="38" y="41"/>
                  </a:cubicBezTo>
                  <a:cubicBezTo>
                    <a:pt x="42" y="42"/>
                    <a:pt x="45" y="43"/>
                    <a:pt x="47" y="45"/>
                  </a:cubicBezTo>
                  <a:cubicBezTo>
                    <a:pt x="50" y="46"/>
                    <a:pt x="52" y="48"/>
                    <a:pt x="53" y="51"/>
                  </a:cubicBezTo>
                  <a:cubicBezTo>
                    <a:pt x="55" y="53"/>
                    <a:pt x="56" y="57"/>
                    <a:pt x="56" y="62"/>
                  </a:cubicBezTo>
                  <a:cubicBezTo>
                    <a:pt x="56" y="68"/>
                    <a:pt x="53" y="75"/>
                    <a:pt x="48" y="78"/>
                  </a:cubicBezTo>
                  <a:cubicBezTo>
                    <a:pt x="43" y="82"/>
                    <a:pt x="37" y="86"/>
                    <a:pt x="28" y="86"/>
                  </a:cubicBezTo>
                  <a:cubicBezTo>
                    <a:pt x="20" y="86"/>
                    <a:pt x="13" y="83"/>
                    <a:pt x="8" y="80"/>
                  </a:cubicBezTo>
                  <a:cubicBezTo>
                    <a:pt x="2" y="76"/>
                    <a:pt x="0" y="70"/>
                    <a:pt x="0" y="63"/>
                  </a:cubicBezTo>
                  <a:lnTo>
                    <a:pt x="11" y="63"/>
                  </a:lnTo>
                  <a:cubicBezTo>
                    <a:pt x="11" y="67"/>
                    <a:pt x="12" y="70"/>
                    <a:pt x="16" y="72"/>
                  </a:cubicBezTo>
                  <a:cubicBezTo>
                    <a:pt x="18" y="75"/>
                    <a:pt x="22" y="76"/>
                    <a:pt x="28" y="76"/>
                  </a:cubicBezTo>
                  <a:cubicBezTo>
                    <a:pt x="33" y="76"/>
                    <a:pt x="38" y="75"/>
                    <a:pt x="41" y="72"/>
                  </a:cubicBezTo>
                  <a:cubicBezTo>
                    <a:pt x="43" y="70"/>
                    <a:pt x="46" y="66"/>
                    <a:pt x="46" y="62"/>
                  </a:cubicBezTo>
                  <a:cubicBezTo>
                    <a:pt x="46" y="58"/>
                    <a:pt x="45" y="56"/>
                    <a:pt x="43" y="53"/>
                  </a:cubicBezTo>
                  <a:cubicBezTo>
                    <a:pt x="42" y="51"/>
                    <a:pt x="40" y="50"/>
                    <a:pt x="37" y="50"/>
                  </a:cubicBezTo>
                  <a:cubicBezTo>
                    <a:pt x="35" y="48"/>
                    <a:pt x="32" y="48"/>
                    <a:pt x="28" y="47"/>
                  </a:cubicBezTo>
                  <a:cubicBezTo>
                    <a:pt x="25" y="46"/>
                    <a:pt x="22" y="46"/>
                    <a:pt x="18" y="45"/>
                  </a:cubicBezTo>
                  <a:cubicBezTo>
                    <a:pt x="15" y="43"/>
                    <a:pt x="12" y="42"/>
                    <a:pt x="10" y="41"/>
                  </a:cubicBezTo>
                  <a:cubicBezTo>
                    <a:pt x="7" y="40"/>
                    <a:pt x="5" y="37"/>
                    <a:pt x="3" y="35"/>
                  </a:cubicBezTo>
                  <a:cubicBezTo>
                    <a:pt x="1" y="32"/>
                    <a:pt x="0" y="28"/>
                    <a:pt x="0" y="23"/>
                  </a:cubicBezTo>
                  <a:cubicBezTo>
                    <a:pt x="0" y="16"/>
                    <a:pt x="2" y="11"/>
                    <a:pt x="7" y="6"/>
                  </a:cubicBezTo>
                  <a:cubicBezTo>
                    <a:pt x="12" y="2"/>
                    <a:pt x="18" y="0"/>
                    <a:pt x="27" y="0"/>
                  </a:cubicBezTo>
                  <a:cubicBezTo>
                    <a:pt x="35" y="0"/>
                    <a:pt x="42" y="1"/>
                    <a:pt x="46" y="5"/>
                  </a:cubicBezTo>
                  <a:cubicBezTo>
                    <a:pt x="51" y="8"/>
                    <a:pt x="53" y="13"/>
                    <a:pt x="55" y="20"/>
                  </a:cubicBezTo>
                  <a:lnTo>
                    <a:pt x="42" y="20"/>
                  </a:lnTo>
                  <a:cubicBezTo>
                    <a:pt x="42" y="16"/>
                    <a:pt x="41" y="13"/>
                    <a:pt x="37" y="11"/>
                  </a:cubicBezTo>
                  <a:cubicBezTo>
                    <a:pt x="35" y="8"/>
                    <a:pt x="31" y="7"/>
                    <a:pt x="26" y="7"/>
                  </a:cubicBezTo>
                  <a:cubicBezTo>
                    <a:pt x="21" y="7"/>
                    <a:pt x="17" y="8"/>
                    <a:pt x="15" y="11"/>
                  </a:cubicBezTo>
                  <a:cubicBezTo>
                    <a:pt x="12" y="16"/>
                    <a:pt x="11" y="18"/>
                    <a:pt x="11" y="2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Rectangle 285">
              <a:extLst>
                <a:ext uri="{FF2B5EF4-FFF2-40B4-BE49-F238E27FC236}">
                  <a16:creationId xmlns:a16="http://schemas.microsoft.com/office/drawing/2014/main" id="{0D9286F1-7B1A-415C-87E9-5D186193C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4061" y="4498181"/>
              <a:ext cx="4763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286">
              <a:extLst>
                <a:ext uri="{FF2B5EF4-FFF2-40B4-BE49-F238E27FC236}">
                  <a16:creationId xmlns:a16="http://schemas.microsoft.com/office/drawing/2014/main" id="{F37C9652-8893-4515-9F79-502C9A14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173" y="4498181"/>
              <a:ext cx="26988" cy="39688"/>
            </a:xfrm>
            <a:custGeom>
              <a:avLst/>
              <a:gdLst>
                <a:gd name="T0" fmla="*/ 0 w 55"/>
                <a:gd name="T1" fmla="*/ 9 h 82"/>
                <a:gd name="T2" fmla="*/ 0 w 55"/>
                <a:gd name="T3" fmla="*/ 0 h 82"/>
                <a:gd name="T4" fmla="*/ 55 w 55"/>
                <a:gd name="T5" fmla="*/ 0 h 82"/>
                <a:gd name="T6" fmla="*/ 55 w 55"/>
                <a:gd name="T7" fmla="*/ 9 h 82"/>
                <a:gd name="T8" fmla="*/ 32 w 55"/>
                <a:gd name="T9" fmla="*/ 9 h 82"/>
                <a:gd name="T10" fmla="*/ 32 w 55"/>
                <a:gd name="T11" fmla="*/ 82 h 82"/>
                <a:gd name="T12" fmla="*/ 21 w 55"/>
                <a:gd name="T13" fmla="*/ 82 h 82"/>
                <a:gd name="T14" fmla="*/ 21 w 55"/>
                <a:gd name="T15" fmla="*/ 9 h 82"/>
                <a:gd name="T16" fmla="*/ 0 w 55"/>
                <a:gd name="T17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2">
                  <a:moveTo>
                    <a:pt x="0" y="9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9"/>
                  </a:lnTo>
                  <a:lnTo>
                    <a:pt x="32" y="9"/>
                  </a:lnTo>
                  <a:lnTo>
                    <a:pt x="32" y="82"/>
                  </a:lnTo>
                  <a:lnTo>
                    <a:pt x="21" y="82"/>
                  </a:lnTo>
                  <a:lnTo>
                    <a:pt x="21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287">
              <a:extLst>
                <a:ext uri="{FF2B5EF4-FFF2-40B4-BE49-F238E27FC236}">
                  <a16:creationId xmlns:a16="http://schemas.microsoft.com/office/drawing/2014/main" id="{8C53CC30-EDC9-4312-AE2F-17242BC03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0098" y="4483894"/>
              <a:ext cx="20638" cy="55563"/>
            </a:xfrm>
            <a:custGeom>
              <a:avLst/>
              <a:gdLst>
                <a:gd name="T0" fmla="*/ 43 w 43"/>
                <a:gd name="T1" fmla="*/ 28 h 112"/>
                <a:gd name="T2" fmla="*/ 43 w 43"/>
                <a:gd name="T3" fmla="*/ 37 h 112"/>
                <a:gd name="T4" fmla="*/ 11 w 43"/>
                <a:gd name="T5" fmla="*/ 37 h 112"/>
                <a:gd name="T6" fmla="*/ 11 w 43"/>
                <a:gd name="T7" fmla="*/ 65 h 112"/>
                <a:gd name="T8" fmla="*/ 41 w 43"/>
                <a:gd name="T9" fmla="*/ 65 h 112"/>
                <a:gd name="T10" fmla="*/ 41 w 43"/>
                <a:gd name="T11" fmla="*/ 74 h 112"/>
                <a:gd name="T12" fmla="*/ 11 w 43"/>
                <a:gd name="T13" fmla="*/ 74 h 112"/>
                <a:gd name="T14" fmla="*/ 11 w 43"/>
                <a:gd name="T15" fmla="*/ 103 h 112"/>
                <a:gd name="T16" fmla="*/ 43 w 43"/>
                <a:gd name="T17" fmla="*/ 103 h 112"/>
                <a:gd name="T18" fmla="*/ 43 w 43"/>
                <a:gd name="T19" fmla="*/ 112 h 112"/>
                <a:gd name="T20" fmla="*/ 0 w 43"/>
                <a:gd name="T21" fmla="*/ 112 h 112"/>
                <a:gd name="T22" fmla="*/ 0 w 43"/>
                <a:gd name="T23" fmla="*/ 29 h 112"/>
                <a:gd name="T24" fmla="*/ 43 w 43"/>
                <a:gd name="T25" fmla="*/ 29 h 112"/>
                <a:gd name="T26" fmla="*/ 43 w 43"/>
                <a:gd name="T27" fmla="*/ 28 h 112"/>
                <a:gd name="T28" fmla="*/ 7 w 43"/>
                <a:gd name="T29" fmla="*/ 15 h 112"/>
                <a:gd name="T30" fmla="*/ 32 w 43"/>
                <a:gd name="T31" fmla="*/ 0 h 112"/>
                <a:gd name="T32" fmla="*/ 32 w 43"/>
                <a:gd name="T33" fmla="*/ 10 h 112"/>
                <a:gd name="T34" fmla="*/ 7 w 43"/>
                <a:gd name="T35" fmla="*/ 24 h 112"/>
                <a:gd name="T36" fmla="*/ 7 w 43"/>
                <a:gd name="T37" fmla="*/ 1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112">
                  <a:moveTo>
                    <a:pt x="43" y="28"/>
                  </a:moveTo>
                  <a:lnTo>
                    <a:pt x="43" y="37"/>
                  </a:lnTo>
                  <a:lnTo>
                    <a:pt x="11" y="37"/>
                  </a:lnTo>
                  <a:lnTo>
                    <a:pt x="11" y="65"/>
                  </a:lnTo>
                  <a:lnTo>
                    <a:pt x="41" y="65"/>
                  </a:lnTo>
                  <a:lnTo>
                    <a:pt x="41" y="74"/>
                  </a:lnTo>
                  <a:lnTo>
                    <a:pt x="11" y="74"/>
                  </a:lnTo>
                  <a:lnTo>
                    <a:pt x="11" y="103"/>
                  </a:lnTo>
                  <a:lnTo>
                    <a:pt x="43" y="103"/>
                  </a:lnTo>
                  <a:lnTo>
                    <a:pt x="43" y="112"/>
                  </a:lnTo>
                  <a:lnTo>
                    <a:pt x="0" y="112"/>
                  </a:lnTo>
                  <a:lnTo>
                    <a:pt x="0" y="29"/>
                  </a:lnTo>
                  <a:lnTo>
                    <a:pt x="43" y="29"/>
                  </a:lnTo>
                  <a:lnTo>
                    <a:pt x="43" y="28"/>
                  </a:lnTo>
                  <a:close/>
                  <a:moveTo>
                    <a:pt x="7" y="15"/>
                  </a:moveTo>
                  <a:lnTo>
                    <a:pt x="32" y="0"/>
                  </a:lnTo>
                  <a:lnTo>
                    <a:pt x="32" y="10"/>
                  </a:lnTo>
                  <a:lnTo>
                    <a:pt x="7" y="24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288">
              <a:extLst>
                <a:ext uri="{FF2B5EF4-FFF2-40B4-BE49-F238E27FC236}">
                  <a16:creationId xmlns:a16="http://schemas.microsoft.com/office/drawing/2014/main" id="{543F47DE-D9E1-4C5D-8320-6B34B3AFD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723" y="4498181"/>
              <a:ext cx="33338" cy="39688"/>
            </a:xfrm>
            <a:custGeom>
              <a:avLst/>
              <a:gdLst>
                <a:gd name="T0" fmla="*/ 26 w 69"/>
                <a:gd name="T1" fmla="*/ 0 h 82"/>
                <a:gd name="T2" fmla="*/ 57 w 69"/>
                <a:gd name="T3" fmla="*/ 11 h 82"/>
                <a:gd name="T4" fmla="*/ 69 w 69"/>
                <a:gd name="T5" fmla="*/ 41 h 82"/>
                <a:gd name="T6" fmla="*/ 57 w 69"/>
                <a:gd name="T7" fmla="*/ 71 h 82"/>
                <a:gd name="T8" fmla="*/ 26 w 69"/>
                <a:gd name="T9" fmla="*/ 82 h 82"/>
                <a:gd name="T10" fmla="*/ 0 w 69"/>
                <a:gd name="T11" fmla="*/ 82 h 82"/>
                <a:gd name="T12" fmla="*/ 0 w 69"/>
                <a:gd name="T13" fmla="*/ 0 h 82"/>
                <a:gd name="T14" fmla="*/ 26 w 69"/>
                <a:gd name="T15" fmla="*/ 0 h 82"/>
                <a:gd name="T16" fmla="*/ 11 w 69"/>
                <a:gd name="T17" fmla="*/ 75 h 82"/>
                <a:gd name="T18" fmla="*/ 26 w 69"/>
                <a:gd name="T19" fmla="*/ 75 h 82"/>
                <a:gd name="T20" fmla="*/ 50 w 69"/>
                <a:gd name="T21" fmla="*/ 66 h 82"/>
                <a:gd name="T22" fmla="*/ 59 w 69"/>
                <a:gd name="T23" fmla="*/ 42 h 82"/>
                <a:gd name="T24" fmla="*/ 50 w 69"/>
                <a:gd name="T25" fmla="*/ 19 h 82"/>
                <a:gd name="T26" fmla="*/ 26 w 69"/>
                <a:gd name="T27" fmla="*/ 10 h 82"/>
                <a:gd name="T28" fmla="*/ 11 w 69"/>
                <a:gd name="T29" fmla="*/ 10 h 82"/>
                <a:gd name="T30" fmla="*/ 11 w 69"/>
                <a:gd name="T31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2">
                  <a:moveTo>
                    <a:pt x="26" y="0"/>
                  </a:moveTo>
                  <a:cubicBezTo>
                    <a:pt x="40" y="0"/>
                    <a:pt x="50" y="4"/>
                    <a:pt x="57" y="11"/>
                  </a:cubicBezTo>
                  <a:cubicBezTo>
                    <a:pt x="65" y="19"/>
                    <a:pt x="69" y="29"/>
                    <a:pt x="69" y="41"/>
                  </a:cubicBezTo>
                  <a:cubicBezTo>
                    <a:pt x="69" y="54"/>
                    <a:pt x="65" y="64"/>
                    <a:pt x="57" y="71"/>
                  </a:cubicBezTo>
                  <a:cubicBezTo>
                    <a:pt x="50" y="79"/>
                    <a:pt x="39" y="82"/>
                    <a:pt x="26" y="82"/>
                  </a:cubicBezTo>
                  <a:lnTo>
                    <a:pt x="0" y="82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2"/>
                    <a:pt x="50" y="66"/>
                  </a:cubicBezTo>
                  <a:cubicBezTo>
                    <a:pt x="55" y="60"/>
                    <a:pt x="59" y="52"/>
                    <a:pt x="59" y="42"/>
                  </a:cubicBezTo>
                  <a:cubicBezTo>
                    <a:pt x="59" y="32"/>
                    <a:pt x="56" y="24"/>
                    <a:pt x="50" y="19"/>
                  </a:cubicBezTo>
                  <a:cubicBezTo>
                    <a:pt x="45" y="12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289">
              <a:extLst>
                <a:ext uri="{FF2B5EF4-FFF2-40B4-BE49-F238E27FC236}">
                  <a16:creationId xmlns:a16="http://schemas.microsoft.com/office/drawing/2014/main" id="{2C351AE1-DAB1-4499-A37E-554DD0190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4236" y="4493419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2 w 13"/>
                <a:gd name="T3" fmla="*/ 0 h 25"/>
                <a:gd name="T4" fmla="*/ 13 w 13"/>
                <a:gd name="T5" fmla="*/ 11 h 25"/>
                <a:gd name="T6" fmla="*/ 0 w 13"/>
                <a:gd name="T7" fmla="*/ 25 h 25"/>
                <a:gd name="T8" fmla="*/ 0 w 13"/>
                <a:gd name="T9" fmla="*/ 20 h 25"/>
                <a:gd name="T10" fmla="*/ 7 w 13"/>
                <a:gd name="T11" fmla="*/ 14 h 25"/>
                <a:gd name="T12" fmla="*/ 7 w 13"/>
                <a:gd name="T13" fmla="*/ 11 h 25"/>
                <a:gd name="T14" fmla="*/ 0 w 13"/>
                <a:gd name="T15" fmla="*/ 11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2" y="0"/>
                  </a:lnTo>
                  <a:cubicBezTo>
                    <a:pt x="13" y="4"/>
                    <a:pt x="13" y="7"/>
                    <a:pt x="13" y="11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7" y="17"/>
                    <a:pt x="7" y="14"/>
                  </a:cubicBezTo>
                  <a:lnTo>
                    <a:pt x="7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290">
              <a:extLst>
                <a:ext uri="{FF2B5EF4-FFF2-40B4-BE49-F238E27FC236}">
                  <a16:creationId xmlns:a16="http://schemas.microsoft.com/office/drawing/2014/main" id="{297DA0B1-BC10-4C59-B33C-6B91A6B336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3761" y="4498181"/>
              <a:ext cx="36513" cy="41275"/>
            </a:xfrm>
            <a:custGeom>
              <a:avLst/>
              <a:gdLst>
                <a:gd name="T0" fmla="*/ 62 w 73"/>
                <a:gd name="T1" fmla="*/ 83 h 83"/>
                <a:gd name="T2" fmla="*/ 55 w 73"/>
                <a:gd name="T3" fmla="*/ 64 h 83"/>
                <a:gd name="T4" fmla="*/ 19 w 73"/>
                <a:gd name="T5" fmla="*/ 64 h 83"/>
                <a:gd name="T6" fmla="*/ 12 w 73"/>
                <a:gd name="T7" fmla="*/ 83 h 83"/>
                <a:gd name="T8" fmla="*/ 0 w 73"/>
                <a:gd name="T9" fmla="*/ 83 h 83"/>
                <a:gd name="T10" fmla="*/ 30 w 73"/>
                <a:gd name="T11" fmla="*/ 0 h 83"/>
                <a:gd name="T12" fmla="*/ 43 w 73"/>
                <a:gd name="T13" fmla="*/ 0 h 83"/>
                <a:gd name="T14" fmla="*/ 73 w 73"/>
                <a:gd name="T15" fmla="*/ 83 h 83"/>
                <a:gd name="T16" fmla="*/ 62 w 73"/>
                <a:gd name="T17" fmla="*/ 83 h 83"/>
                <a:gd name="T18" fmla="*/ 22 w 73"/>
                <a:gd name="T19" fmla="*/ 55 h 83"/>
                <a:gd name="T20" fmla="*/ 52 w 73"/>
                <a:gd name="T21" fmla="*/ 55 h 83"/>
                <a:gd name="T22" fmla="*/ 37 w 73"/>
                <a:gd name="T23" fmla="*/ 13 h 83"/>
                <a:gd name="T24" fmla="*/ 22 w 73"/>
                <a:gd name="T25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83">
                  <a:moveTo>
                    <a:pt x="62" y="83"/>
                  </a:moveTo>
                  <a:lnTo>
                    <a:pt x="55" y="64"/>
                  </a:lnTo>
                  <a:lnTo>
                    <a:pt x="19" y="64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73" y="83"/>
                  </a:lnTo>
                  <a:lnTo>
                    <a:pt x="62" y="83"/>
                  </a:lnTo>
                  <a:close/>
                  <a:moveTo>
                    <a:pt x="22" y="55"/>
                  </a:moveTo>
                  <a:lnTo>
                    <a:pt x="52" y="55"/>
                  </a:lnTo>
                  <a:lnTo>
                    <a:pt x="37" y="13"/>
                  </a:lnTo>
                  <a:lnTo>
                    <a:pt x="22" y="5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291">
              <a:extLst>
                <a:ext uri="{FF2B5EF4-FFF2-40B4-BE49-F238E27FC236}">
                  <a16:creationId xmlns:a16="http://schemas.microsoft.com/office/drawing/2014/main" id="{835F8559-CBE8-4914-8729-C14BE3877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211" y="4498181"/>
              <a:ext cx="31750" cy="41275"/>
            </a:xfrm>
            <a:custGeom>
              <a:avLst/>
              <a:gdLst>
                <a:gd name="T0" fmla="*/ 55 w 66"/>
                <a:gd name="T1" fmla="*/ 0 h 84"/>
                <a:gd name="T2" fmla="*/ 66 w 66"/>
                <a:gd name="T3" fmla="*/ 0 h 84"/>
                <a:gd name="T4" fmla="*/ 66 w 66"/>
                <a:gd name="T5" fmla="*/ 82 h 84"/>
                <a:gd name="T6" fmla="*/ 55 w 66"/>
                <a:gd name="T7" fmla="*/ 82 h 84"/>
                <a:gd name="T8" fmla="*/ 11 w 66"/>
                <a:gd name="T9" fmla="*/ 17 h 84"/>
                <a:gd name="T10" fmla="*/ 11 w 66"/>
                <a:gd name="T11" fmla="*/ 84 h 84"/>
                <a:gd name="T12" fmla="*/ 0 w 66"/>
                <a:gd name="T13" fmla="*/ 84 h 84"/>
                <a:gd name="T14" fmla="*/ 0 w 66"/>
                <a:gd name="T15" fmla="*/ 1 h 84"/>
                <a:gd name="T16" fmla="*/ 11 w 66"/>
                <a:gd name="T17" fmla="*/ 1 h 84"/>
                <a:gd name="T18" fmla="*/ 55 w 66"/>
                <a:gd name="T19" fmla="*/ 67 h 84"/>
                <a:gd name="T20" fmla="*/ 55 w 66"/>
                <a:gd name="T2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4">
                  <a:moveTo>
                    <a:pt x="55" y="0"/>
                  </a:moveTo>
                  <a:lnTo>
                    <a:pt x="66" y="0"/>
                  </a:lnTo>
                  <a:lnTo>
                    <a:pt x="66" y="82"/>
                  </a:lnTo>
                  <a:lnTo>
                    <a:pt x="55" y="82"/>
                  </a:lnTo>
                  <a:lnTo>
                    <a:pt x="11" y="17"/>
                  </a:lnTo>
                  <a:lnTo>
                    <a:pt x="11" y="84"/>
                  </a:lnTo>
                  <a:lnTo>
                    <a:pt x="0" y="84"/>
                  </a:lnTo>
                  <a:lnTo>
                    <a:pt x="0" y="1"/>
                  </a:lnTo>
                  <a:lnTo>
                    <a:pt x="11" y="1"/>
                  </a:lnTo>
                  <a:lnTo>
                    <a:pt x="55" y="6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292">
              <a:extLst>
                <a:ext uri="{FF2B5EF4-FFF2-40B4-BE49-F238E27FC236}">
                  <a16:creationId xmlns:a16="http://schemas.microsoft.com/office/drawing/2014/main" id="{77744751-148F-405C-9EE6-53F4B41FE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898" y="4498181"/>
              <a:ext cx="41275" cy="41275"/>
            </a:xfrm>
            <a:custGeom>
              <a:avLst/>
              <a:gdLst>
                <a:gd name="T0" fmla="*/ 42 w 84"/>
                <a:gd name="T1" fmla="*/ 85 h 85"/>
                <a:gd name="T2" fmla="*/ 13 w 84"/>
                <a:gd name="T3" fmla="*/ 72 h 85"/>
                <a:gd name="T4" fmla="*/ 0 w 84"/>
                <a:gd name="T5" fmla="*/ 42 h 85"/>
                <a:gd name="T6" fmla="*/ 13 w 84"/>
                <a:gd name="T7" fmla="*/ 12 h 85"/>
                <a:gd name="T8" fmla="*/ 43 w 84"/>
                <a:gd name="T9" fmla="*/ 0 h 85"/>
                <a:gd name="T10" fmla="*/ 65 w 84"/>
                <a:gd name="T11" fmla="*/ 6 h 85"/>
                <a:gd name="T12" fmla="*/ 80 w 84"/>
                <a:gd name="T13" fmla="*/ 23 h 85"/>
                <a:gd name="T14" fmla="*/ 67 w 84"/>
                <a:gd name="T15" fmla="*/ 23 h 85"/>
                <a:gd name="T16" fmla="*/ 42 w 84"/>
                <a:gd name="T17" fmla="*/ 10 h 85"/>
                <a:gd name="T18" fmla="*/ 19 w 84"/>
                <a:gd name="T19" fmla="*/ 18 h 85"/>
                <a:gd name="T20" fmla="*/ 10 w 84"/>
                <a:gd name="T21" fmla="*/ 42 h 85"/>
                <a:gd name="T22" fmla="*/ 19 w 84"/>
                <a:gd name="T23" fmla="*/ 66 h 85"/>
                <a:gd name="T24" fmla="*/ 42 w 84"/>
                <a:gd name="T25" fmla="*/ 75 h 85"/>
                <a:gd name="T26" fmla="*/ 63 w 84"/>
                <a:gd name="T27" fmla="*/ 67 h 85"/>
                <a:gd name="T28" fmla="*/ 72 w 84"/>
                <a:gd name="T29" fmla="*/ 47 h 85"/>
                <a:gd name="T30" fmla="*/ 38 w 84"/>
                <a:gd name="T31" fmla="*/ 47 h 85"/>
                <a:gd name="T32" fmla="*/ 38 w 84"/>
                <a:gd name="T33" fmla="*/ 38 h 85"/>
                <a:gd name="T34" fmla="*/ 84 w 84"/>
                <a:gd name="T35" fmla="*/ 38 h 85"/>
                <a:gd name="T36" fmla="*/ 84 w 84"/>
                <a:gd name="T37" fmla="*/ 47 h 85"/>
                <a:gd name="T38" fmla="*/ 70 w 84"/>
                <a:gd name="T39" fmla="*/ 73 h 85"/>
                <a:gd name="T40" fmla="*/ 42 w 84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85">
                  <a:moveTo>
                    <a:pt x="42" y="85"/>
                  </a:moveTo>
                  <a:cubicBezTo>
                    <a:pt x="30" y="85"/>
                    <a:pt x="20" y="81"/>
                    <a:pt x="13" y="72"/>
                  </a:cubicBezTo>
                  <a:cubicBezTo>
                    <a:pt x="4" y="65"/>
                    <a:pt x="0" y="55"/>
                    <a:pt x="0" y="42"/>
                  </a:cubicBezTo>
                  <a:cubicBezTo>
                    <a:pt x="0" y="30"/>
                    <a:pt x="4" y="20"/>
                    <a:pt x="13" y="12"/>
                  </a:cubicBezTo>
                  <a:cubicBezTo>
                    <a:pt x="22" y="5"/>
                    <a:pt x="32" y="0"/>
                    <a:pt x="43" y="0"/>
                  </a:cubicBezTo>
                  <a:cubicBezTo>
                    <a:pt x="52" y="0"/>
                    <a:pt x="59" y="2"/>
                    <a:pt x="65" y="6"/>
                  </a:cubicBezTo>
                  <a:cubicBezTo>
                    <a:pt x="72" y="10"/>
                    <a:pt x="77" y="16"/>
                    <a:pt x="80" y="23"/>
                  </a:cubicBezTo>
                  <a:lnTo>
                    <a:pt x="67" y="23"/>
                  </a:lnTo>
                  <a:cubicBezTo>
                    <a:pt x="62" y="15"/>
                    <a:pt x="53" y="10"/>
                    <a:pt x="42" y="10"/>
                  </a:cubicBezTo>
                  <a:cubicBezTo>
                    <a:pt x="33" y="10"/>
                    <a:pt x="25" y="12"/>
                    <a:pt x="19" y="18"/>
                  </a:cubicBezTo>
                  <a:cubicBezTo>
                    <a:pt x="13" y="25"/>
                    <a:pt x="10" y="32"/>
                    <a:pt x="10" y="42"/>
                  </a:cubicBezTo>
                  <a:cubicBezTo>
                    <a:pt x="10" y="52"/>
                    <a:pt x="13" y="60"/>
                    <a:pt x="19" y="66"/>
                  </a:cubicBezTo>
                  <a:cubicBezTo>
                    <a:pt x="25" y="72"/>
                    <a:pt x="33" y="75"/>
                    <a:pt x="42" y="75"/>
                  </a:cubicBezTo>
                  <a:cubicBezTo>
                    <a:pt x="50" y="75"/>
                    <a:pt x="58" y="72"/>
                    <a:pt x="63" y="67"/>
                  </a:cubicBezTo>
                  <a:cubicBezTo>
                    <a:pt x="68" y="62"/>
                    <a:pt x="72" y="56"/>
                    <a:pt x="72" y="47"/>
                  </a:cubicBezTo>
                  <a:lnTo>
                    <a:pt x="38" y="47"/>
                  </a:lnTo>
                  <a:lnTo>
                    <a:pt x="38" y="38"/>
                  </a:lnTo>
                  <a:lnTo>
                    <a:pt x="84" y="38"/>
                  </a:lnTo>
                  <a:lnTo>
                    <a:pt x="84" y="47"/>
                  </a:lnTo>
                  <a:cubicBezTo>
                    <a:pt x="83" y="58"/>
                    <a:pt x="79" y="67"/>
                    <a:pt x="70" y="73"/>
                  </a:cubicBezTo>
                  <a:cubicBezTo>
                    <a:pt x="63" y="81"/>
                    <a:pt x="53" y="85"/>
                    <a:pt x="42" y="8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293">
              <a:extLst>
                <a:ext uri="{FF2B5EF4-FFF2-40B4-BE49-F238E27FC236}">
                  <a16:creationId xmlns:a16="http://schemas.microsoft.com/office/drawing/2014/main" id="{E1AA0500-3C9C-4027-B33D-65254FD2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111" y="4498181"/>
              <a:ext cx="20638" cy="41275"/>
            </a:xfrm>
            <a:custGeom>
              <a:avLst/>
              <a:gdLst>
                <a:gd name="T0" fmla="*/ 44 w 44"/>
                <a:gd name="T1" fmla="*/ 0 h 84"/>
                <a:gd name="T2" fmla="*/ 44 w 44"/>
                <a:gd name="T3" fmla="*/ 9 h 84"/>
                <a:gd name="T4" fmla="*/ 12 w 44"/>
                <a:gd name="T5" fmla="*/ 9 h 84"/>
                <a:gd name="T6" fmla="*/ 12 w 44"/>
                <a:gd name="T7" fmla="*/ 37 h 84"/>
                <a:gd name="T8" fmla="*/ 42 w 44"/>
                <a:gd name="T9" fmla="*/ 37 h 84"/>
                <a:gd name="T10" fmla="*/ 42 w 44"/>
                <a:gd name="T11" fmla="*/ 46 h 84"/>
                <a:gd name="T12" fmla="*/ 12 w 44"/>
                <a:gd name="T13" fmla="*/ 46 h 84"/>
                <a:gd name="T14" fmla="*/ 12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1 h 84"/>
                <a:gd name="T24" fmla="*/ 44 w 44"/>
                <a:gd name="T25" fmla="*/ 1 h 84"/>
                <a:gd name="T26" fmla="*/ 44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4" y="0"/>
                  </a:moveTo>
                  <a:lnTo>
                    <a:pt x="4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1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294">
              <a:extLst>
                <a:ext uri="{FF2B5EF4-FFF2-40B4-BE49-F238E27FC236}">
                  <a16:creationId xmlns:a16="http://schemas.microsoft.com/office/drawing/2014/main" id="{53D7EAA6-2EBD-42B8-9A70-CEF1EF507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5686" y="4498181"/>
              <a:ext cx="28575" cy="39688"/>
            </a:xfrm>
            <a:custGeom>
              <a:avLst/>
              <a:gdLst>
                <a:gd name="T0" fmla="*/ 12 w 58"/>
                <a:gd name="T1" fmla="*/ 49 h 82"/>
                <a:gd name="T2" fmla="*/ 12 w 58"/>
                <a:gd name="T3" fmla="*/ 82 h 82"/>
                <a:gd name="T4" fmla="*/ 0 w 58"/>
                <a:gd name="T5" fmla="*/ 82 h 82"/>
                <a:gd name="T6" fmla="*/ 0 w 58"/>
                <a:gd name="T7" fmla="*/ 0 h 82"/>
                <a:gd name="T8" fmla="*/ 28 w 58"/>
                <a:gd name="T9" fmla="*/ 0 h 82"/>
                <a:gd name="T10" fmla="*/ 49 w 58"/>
                <a:gd name="T11" fmla="*/ 6 h 82"/>
                <a:gd name="T12" fmla="*/ 57 w 58"/>
                <a:gd name="T13" fmla="*/ 22 h 82"/>
                <a:gd name="T14" fmla="*/ 52 w 58"/>
                <a:gd name="T15" fmla="*/ 39 h 82"/>
                <a:gd name="T16" fmla="*/ 35 w 58"/>
                <a:gd name="T17" fmla="*/ 47 h 82"/>
                <a:gd name="T18" fmla="*/ 58 w 58"/>
                <a:gd name="T19" fmla="*/ 82 h 82"/>
                <a:gd name="T20" fmla="*/ 44 w 58"/>
                <a:gd name="T21" fmla="*/ 82 h 82"/>
                <a:gd name="T22" fmla="*/ 23 w 58"/>
                <a:gd name="T23" fmla="*/ 49 h 82"/>
                <a:gd name="T24" fmla="*/ 12 w 58"/>
                <a:gd name="T25" fmla="*/ 49 h 82"/>
                <a:gd name="T26" fmla="*/ 12 w 58"/>
                <a:gd name="T27" fmla="*/ 9 h 82"/>
                <a:gd name="T28" fmla="*/ 12 w 58"/>
                <a:gd name="T29" fmla="*/ 40 h 82"/>
                <a:gd name="T30" fmla="*/ 28 w 58"/>
                <a:gd name="T31" fmla="*/ 40 h 82"/>
                <a:gd name="T32" fmla="*/ 42 w 58"/>
                <a:gd name="T33" fmla="*/ 36 h 82"/>
                <a:gd name="T34" fmla="*/ 45 w 58"/>
                <a:gd name="T35" fmla="*/ 25 h 82"/>
                <a:gd name="T36" fmla="*/ 28 w 58"/>
                <a:gd name="T37" fmla="*/ 9 h 82"/>
                <a:gd name="T38" fmla="*/ 12 w 58"/>
                <a:gd name="T39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12" y="49"/>
                  </a:moveTo>
                  <a:lnTo>
                    <a:pt x="12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7" y="0"/>
                    <a:pt x="44" y="2"/>
                    <a:pt x="49" y="6"/>
                  </a:cubicBezTo>
                  <a:cubicBezTo>
                    <a:pt x="54" y="11"/>
                    <a:pt x="57" y="16"/>
                    <a:pt x="57" y="22"/>
                  </a:cubicBezTo>
                  <a:cubicBezTo>
                    <a:pt x="57" y="29"/>
                    <a:pt x="55" y="35"/>
                    <a:pt x="52" y="39"/>
                  </a:cubicBezTo>
                  <a:cubicBezTo>
                    <a:pt x="48" y="44"/>
                    <a:pt x="43" y="46"/>
                    <a:pt x="35" y="47"/>
                  </a:cubicBezTo>
                  <a:lnTo>
                    <a:pt x="58" y="82"/>
                  </a:lnTo>
                  <a:lnTo>
                    <a:pt x="44" y="82"/>
                  </a:lnTo>
                  <a:lnTo>
                    <a:pt x="23" y="49"/>
                  </a:lnTo>
                  <a:lnTo>
                    <a:pt x="12" y="49"/>
                  </a:lnTo>
                  <a:close/>
                  <a:moveTo>
                    <a:pt x="12" y="9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9"/>
                    <a:pt x="42" y="36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295">
              <a:extLst>
                <a:ext uri="{FF2B5EF4-FFF2-40B4-BE49-F238E27FC236}">
                  <a16:creationId xmlns:a16="http://schemas.microsoft.com/office/drawing/2014/main" id="{547FF44E-9B3F-4166-A7E7-95A5055E9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2198" y="4498181"/>
              <a:ext cx="26988" cy="41275"/>
            </a:xfrm>
            <a:custGeom>
              <a:avLst/>
              <a:gdLst>
                <a:gd name="T0" fmla="*/ 10 w 56"/>
                <a:gd name="T1" fmla="*/ 23 h 86"/>
                <a:gd name="T2" fmla="*/ 13 w 56"/>
                <a:gd name="T3" fmla="*/ 31 h 86"/>
                <a:gd name="T4" fmla="*/ 19 w 56"/>
                <a:gd name="T5" fmla="*/ 36 h 86"/>
                <a:gd name="T6" fmla="*/ 28 w 56"/>
                <a:gd name="T7" fmla="*/ 38 h 86"/>
                <a:gd name="T8" fmla="*/ 38 w 56"/>
                <a:gd name="T9" fmla="*/ 41 h 86"/>
                <a:gd name="T10" fmla="*/ 46 w 56"/>
                <a:gd name="T11" fmla="*/ 45 h 86"/>
                <a:gd name="T12" fmla="*/ 53 w 56"/>
                <a:gd name="T13" fmla="*/ 51 h 86"/>
                <a:gd name="T14" fmla="*/ 55 w 56"/>
                <a:gd name="T15" fmla="*/ 62 h 86"/>
                <a:gd name="T16" fmla="*/ 48 w 56"/>
                <a:gd name="T17" fmla="*/ 78 h 86"/>
                <a:gd name="T18" fmla="*/ 28 w 56"/>
                <a:gd name="T19" fmla="*/ 86 h 86"/>
                <a:gd name="T20" fmla="*/ 8 w 56"/>
                <a:gd name="T21" fmla="*/ 80 h 86"/>
                <a:gd name="T22" fmla="*/ 0 w 56"/>
                <a:gd name="T23" fmla="*/ 63 h 86"/>
                <a:gd name="T24" fmla="*/ 11 w 56"/>
                <a:gd name="T25" fmla="*/ 63 h 86"/>
                <a:gd name="T26" fmla="*/ 16 w 56"/>
                <a:gd name="T27" fmla="*/ 72 h 86"/>
                <a:gd name="T28" fmla="*/ 29 w 56"/>
                <a:gd name="T29" fmla="*/ 76 h 86"/>
                <a:gd name="T30" fmla="*/ 41 w 56"/>
                <a:gd name="T31" fmla="*/ 72 h 86"/>
                <a:gd name="T32" fmla="*/ 46 w 56"/>
                <a:gd name="T33" fmla="*/ 62 h 86"/>
                <a:gd name="T34" fmla="*/ 44 w 56"/>
                <a:gd name="T35" fmla="*/ 53 h 86"/>
                <a:gd name="T36" fmla="*/ 38 w 56"/>
                <a:gd name="T37" fmla="*/ 50 h 86"/>
                <a:gd name="T38" fmla="*/ 29 w 56"/>
                <a:gd name="T39" fmla="*/ 47 h 86"/>
                <a:gd name="T40" fmla="*/ 19 w 56"/>
                <a:gd name="T41" fmla="*/ 45 h 86"/>
                <a:gd name="T42" fmla="*/ 10 w 56"/>
                <a:gd name="T43" fmla="*/ 41 h 86"/>
                <a:gd name="T44" fmla="*/ 4 w 56"/>
                <a:gd name="T45" fmla="*/ 35 h 86"/>
                <a:gd name="T46" fmla="*/ 1 w 56"/>
                <a:gd name="T47" fmla="*/ 23 h 86"/>
                <a:gd name="T48" fmla="*/ 9 w 56"/>
                <a:gd name="T49" fmla="*/ 6 h 86"/>
                <a:gd name="T50" fmla="*/ 29 w 56"/>
                <a:gd name="T51" fmla="*/ 0 h 86"/>
                <a:gd name="T52" fmla="*/ 48 w 56"/>
                <a:gd name="T53" fmla="*/ 5 h 86"/>
                <a:gd name="T54" fmla="*/ 56 w 56"/>
                <a:gd name="T55" fmla="*/ 20 h 86"/>
                <a:gd name="T56" fmla="*/ 44 w 56"/>
                <a:gd name="T57" fmla="*/ 20 h 86"/>
                <a:gd name="T58" fmla="*/ 39 w 56"/>
                <a:gd name="T59" fmla="*/ 11 h 86"/>
                <a:gd name="T60" fmla="*/ 28 w 56"/>
                <a:gd name="T61" fmla="*/ 7 h 86"/>
                <a:gd name="T62" fmla="*/ 16 w 56"/>
                <a:gd name="T63" fmla="*/ 11 h 86"/>
                <a:gd name="T64" fmla="*/ 10 w 56"/>
                <a:gd name="T65" fmla="*/ 2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6">
                  <a:moveTo>
                    <a:pt x="10" y="23"/>
                  </a:moveTo>
                  <a:cubicBezTo>
                    <a:pt x="10" y="26"/>
                    <a:pt x="11" y="28"/>
                    <a:pt x="13" y="31"/>
                  </a:cubicBezTo>
                  <a:cubicBezTo>
                    <a:pt x="14" y="33"/>
                    <a:pt x="16" y="35"/>
                    <a:pt x="19" y="36"/>
                  </a:cubicBezTo>
                  <a:cubicBezTo>
                    <a:pt x="21" y="37"/>
                    <a:pt x="24" y="37"/>
                    <a:pt x="28" y="38"/>
                  </a:cubicBezTo>
                  <a:cubicBezTo>
                    <a:pt x="31" y="40"/>
                    <a:pt x="34" y="40"/>
                    <a:pt x="38" y="41"/>
                  </a:cubicBezTo>
                  <a:cubicBezTo>
                    <a:pt x="41" y="42"/>
                    <a:pt x="44" y="43"/>
                    <a:pt x="46" y="45"/>
                  </a:cubicBezTo>
                  <a:cubicBezTo>
                    <a:pt x="49" y="46"/>
                    <a:pt x="51" y="48"/>
                    <a:pt x="53" y="51"/>
                  </a:cubicBezTo>
                  <a:cubicBezTo>
                    <a:pt x="54" y="53"/>
                    <a:pt x="55" y="57"/>
                    <a:pt x="55" y="62"/>
                  </a:cubicBezTo>
                  <a:cubicBezTo>
                    <a:pt x="55" y="68"/>
                    <a:pt x="53" y="75"/>
                    <a:pt x="48" y="78"/>
                  </a:cubicBezTo>
                  <a:cubicBezTo>
                    <a:pt x="43" y="83"/>
                    <a:pt x="36" y="86"/>
                    <a:pt x="28" y="86"/>
                  </a:cubicBezTo>
                  <a:cubicBezTo>
                    <a:pt x="19" y="86"/>
                    <a:pt x="13" y="83"/>
                    <a:pt x="8" y="80"/>
                  </a:cubicBezTo>
                  <a:cubicBezTo>
                    <a:pt x="3" y="76"/>
                    <a:pt x="0" y="71"/>
                    <a:pt x="0" y="63"/>
                  </a:cubicBezTo>
                  <a:lnTo>
                    <a:pt x="11" y="63"/>
                  </a:lnTo>
                  <a:cubicBezTo>
                    <a:pt x="11" y="67"/>
                    <a:pt x="13" y="70"/>
                    <a:pt x="16" y="72"/>
                  </a:cubicBezTo>
                  <a:cubicBezTo>
                    <a:pt x="19" y="75"/>
                    <a:pt x="23" y="76"/>
                    <a:pt x="29" y="76"/>
                  </a:cubicBezTo>
                  <a:cubicBezTo>
                    <a:pt x="34" y="76"/>
                    <a:pt x="39" y="75"/>
                    <a:pt x="41" y="72"/>
                  </a:cubicBezTo>
                  <a:cubicBezTo>
                    <a:pt x="44" y="70"/>
                    <a:pt x="46" y="66"/>
                    <a:pt x="46" y="62"/>
                  </a:cubicBezTo>
                  <a:cubicBezTo>
                    <a:pt x="46" y="58"/>
                    <a:pt x="45" y="56"/>
                    <a:pt x="44" y="53"/>
                  </a:cubicBezTo>
                  <a:cubicBezTo>
                    <a:pt x="43" y="51"/>
                    <a:pt x="40" y="50"/>
                    <a:pt x="38" y="50"/>
                  </a:cubicBezTo>
                  <a:cubicBezTo>
                    <a:pt x="35" y="48"/>
                    <a:pt x="33" y="48"/>
                    <a:pt x="29" y="47"/>
                  </a:cubicBezTo>
                  <a:cubicBezTo>
                    <a:pt x="25" y="46"/>
                    <a:pt x="23" y="46"/>
                    <a:pt x="19" y="45"/>
                  </a:cubicBezTo>
                  <a:cubicBezTo>
                    <a:pt x="15" y="43"/>
                    <a:pt x="13" y="42"/>
                    <a:pt x="10" y="41"/>
                  </a:cubicBezTo>
                  <a:cubicBezTo>
                    <a:pt x="8" y="40"/>
                    <a:pt x="5" y="37"/>
                    <a:pt x="4" y="35"/>
                  </a:cubicBezTo>
                  <a:cubicBezTo>
                    <a:pt x="3" y="32"/>
                    <a:pt x="1" y="28"/>
                    <a:pt x="1" y="23"/>
                  </a:cubicBezTo>
                  <a:cubicBezTo>
                    <a:pt x="1" y="16"/>
                    <a:pt x="4" y="11"/>
                    <a:pt x="9" y="6"/>
                  </a:cubicBezTo>
                  <a:cubicBezTo>
                    <a:pt x="14" y="2"/>
                    <a:pt x="20" y="0"/>
                    <a:pt x="29" y="0"/>
                  </a:cubicBezTo>
                  <a:cubicBezTo>
                    <a:pt x="36" y="0"/>
                    <a:pt x="44" y="1"/>
                    <a:pt x="48" y="5"/>
                  </a:cubicBezTo>
                  <a:cubicBezTo>
                    <a:pt x="53" y="8"/>
                    <a:pt x="55" y="13"/>
                    <a:pt x="56" y="20"/>
                  </a:cubicBezTo>
                  <a:lnTo>
                    <a:pt x="44" y="20"/>
                  </a:lnTo>
                  <a:cubicBezTo>
                    <a:pt x="44" y="16"/>
                    <a:pt x="43" y="13"/>
                    <a:pt x="39" y="11"/>
                  </a:cubicBezTo>
                  <a:cubicBezTo>
                    <a:pt x="36" y="8"/>
                    <a:pt x="33" y="7"/>
                    <a:pt x="28" y="7"/>
                  </a:cubicBezTo>
                  <a:cubicBezTo>
                    <a:pt x="23" y="7"/>
                    <a:pt x="19" y="8"/>
                    <a:pt x="16" y="11"/>
                  </a:cubicBezTo>
                  <a:cubicBezTo>
                    <a:pt x="11" y="16"/>
                    <a:pt x="10" y="18"/>
                    <a:pt x="10" y="2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296">
              <a:extLst>
                <a:ext uri="{FF2B5EF4-FFF2-40B4-BE49-F238E27FC236}">
                  <a16:creationId xmlns:a16="http://schemas.microsoft.com/office/drawing/2014/main" id="{39E5F975-DE45-4962-BE90-EAF8496525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9586" y="3979069"/>
              <a:ext cx="165100" cy="214313"/>
            </a:xfrm>
            <a:custGeom>
              <a:avLst/>
              <a:gdLst>
                <a:gd name="T0" fmla="*/ 190 w 337"/>
                <a:gd name="T1" fmla="*/ 437 h 437"/>
                <a:gd name="T2" fmla="*/ 0 w 337"/>
                <a:gd name="T3" fmla="*/ 437 h 437"/>
                <a:gd name="T4" fmla="*/ 0 w 337"/>
                <a:gd name="T5" fmla="*/ 0 h 437"/>
                <a:gd name="T6" fmla="*/ 180 w 337"/>
                <a:gd name="T7" fmla="*/ 0 h 437"/>
                <a:gd name="T8" fmla="*/ 327 w 337"/>
                <a:gd name="T9" fmla="*/ 115 h 437"/>
                <a:gd name="T10" fmla="*/ 239 w 337"/>
                <a:gd name="T11" fmla="*/ 213 h 437"/>
                <a:gd name="T12" fmla="*/ 337 w 337"/>
                <a:gd name="T13" fmla="*/ 322 h 437"/>
                <a:gd name="T14" fmla="*/ 190 w 337"/>
                <a:gd name="T15" fmla="*/ 437 h 437"/>
                <a:gd name="T16" fmla="*/ 167 w 337"/>
                <a:gd name="T17" fmla="*/ 73 h 437"/>
                <a:gd name="T18" fmla="*/ 87 w 337"/>
                <a:gd name="T19" fmla="*/ 73 h 437"/>
                <a:gd name="T20" fmla="*/ 87 w 337"/>
                <a:gd name="T21" fmla="*/ 186 h 437"/>
                <a:gd name="T22" fmla="*/ 167 w 337"/>
                <a:gd name="T23" fmla="*/ 186 h 437"/>
                <a:gd name="T24" fmla="*/ 230 w 337"/>
                <a:gd name="T25" fmla="*/ 130 h 437"/>
                <a:gd name="T26" fmla="*/ 167 w 337"/>
                <a:gd name="T27" fmla="*/ 73 h 437"/>
                <a:gd name="T28" fmla="*/ 175 w 337"/>
                <a:gd name="T29" fmla="*/ 252 h 437"/>
                <a:gd name="T30" fmla="*/ 87 w 337"/>
                <a:gd name="T31" fmla="*/ 252 h 437"/>
                <a:gd name="T32" fmla="*/ 87 w 337"/>
                <a:gd name="T33" fmla="*/ 372 h 437"/>
                <a:gd name="T34" fmla="*/ 177 w 337"/>
                <a:gd name="T35" fmla="*/ 372 h 437"/>
                <a:gd name="T36" fmla="*/ 242 w 337"/>
                <a:gd name="T37" fmla="*/ 312 h 437"/>
                <a:gd name="T38" fmla="*/ 175 w 337"/>
                <a:gd name="T39" fmla="*/ 25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7" h="437">
                  <a:moveTo>
                    <a:pt x="190" y="437"/>
                  </a:moveTo>
                  <a:lnTo>
                    <a:pt x="0" y="437"/>
                  </a:lnTo>
                  <a:lnTo>
                    <a:pt x="0" y="0"/>
                  </a:lnTo>
                  <a:lnTo>
                    <a:pt x="180" y="0"/>
                  </a:lnTo>
                  <a:cubicBezTo>
                    <a:pt x="274" y="0"/>
                    <a:pt x="327" y="51"/>
                    <a:pt x="327" y="115"/>
                  </a:cubicBezTo>
                  <a:cubicBezTo>
                    <a:pt x="327" y="166"/>
                    <a:pt x="293" y="197"/>
                    <a:pt x="239" y="213"/>
                  </a:cubicBezTo>
                  <a:cubicBezTo>
                    <a:pt x="299" y="222"/>
                    <a:pt x="337" y="270"/>
                    <a:pt x="337" y="322"/>
                  </a:cubicBezTo>
                  <a:cubicBezTo>
                    <a:pt x="337" y="390"/>
                    <a:pt x="283" y="437"/>
                    <a:pt x="190" y="437"/>
                  </a:cubicBezTo>
                  <a:close/>
                  <a:moveTo>
                    <a:pt x="167" y="73"/>
                  </a:moveTo>
                  <a:lnTo>
                    <a:pt x="87" y="73"/>
                  </a:lnTo>
                  <a:lnTo>
                    <a:pt x="87" y="186"/>
                  </a:lnTo>
                  <a:lnTo>
                    <a:pt x="167" y="186"/>
                  </a:lnTo>
                  <a:cubicBezTo>
                    <a:pt x="205" y="186"/>
                    <a:pt x="230" y="167"/>
                    <a:pt x="230" y="130"/>
                  </a:cubicBezTo>
                  <a:cubicBezTo>
                    <a:pt x="230" y="92"/>
                    <a:pt x="205" y="73"/>
                    <a:pt x="167" y="73"/>
                  </a:cubicBezTo>
                  <a:close/>
                  <a:moveTo>
                    <a:pt x="175" y="252"/>
                  </a:moveTo>
                  <a:lnTo>
                    <a:pt x="87" y="252"/>
                  </a:lnTo>
                  <a:lnTo>
                    <a:pt x="87" y="372"/>
                  </a:lnTo>
                  <a:lnTo>
                    <a:pt x="177" y="372"/>
                  </a:lnTo>
                  <a:cubicBezTo>
                    <a:pt x="215" y="372"/>
                    <a:pt x="242" y="350"/>
                    <a:pt x="242" y="312"/>
                  </a:cubicBezTo>
                  <a:cubicBezTo>
                    <a:pt x="242" y="275"/>
                    <a:pt x="214" y="252"/>
                    <a:pt x="175" y="252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297">
              <a:extLst>
                <a:ext uri="{FF2B5EF4-FFF2-40B4-BE49-F238E27FC236}">
                  <a16:creationId xmlns:a16="http://schemas.microsoft.com/office/drawing/2014/main" id="{7210BA75-B1AC-476E-89E7-C7FDD4565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0086" y="3980656"/>
              <a:ext cx="168275" cy="212725"/>
            </a:xfrm>
            <a:custGeom>
              <a:avLst/>
              <a:gdLst>
                <a:gd name="T0" fmla="*/ 19 w 343"/>
                <a:gd name="T1" fmla="*/ 0 h 437"/>
                <a:gd name="T2" fmla="*/ 19 w 343"/>
                <a:gd name="T3" fmla="*/ 279 h 437"/>
                <a:gd name="T4" fmla="*/ 171 w 343"/>
                <a:gd name="T5" fmla="*/ 420 h 437"/>
                <a:gd name="T6" fmla="*/ 324 w 343"/>
                <a:gd name="T7" fmla="*/ 279 h 437"/>
                <a:gd name="T8" fmla="*/ 324 w 343"/>
                <a:gd name="T9" fmla="*/ 0 h 437"/>
                <a:gd name="T10" fmla="*/ 343 w 343"/>
                <a:gd name="T11" fmla="*/ 0 h 437"/>
                <a:gd name="T12" fmla="*/ 343 w 343"/>
                <a:gd name="T13" fmla="*/ 279 h 437"/>
                <a:gd name="T14" fmla="*/ 171 w 343"/>
                <a:gd name="T15" fmla="*/ 437 h 437"/>
                <a:gd name="T16" fmla="*/ 0 w 343"/>
                <a:gd name="T17" fmla="*/ 279 h 437"/>
                <a:gd name="T18" fmla="*/ 0 w 343"/>
                <a:gd name="T19" fmla="*/ 0 h 437"/>
                <a:gd name="T20" fmla="*/ 19 w 343"/>
                <a:gd name="T21" fmla="*/ 0 h 437"/>
                <a:gd name="T22" fmla="*/ 100 w 343"/>
                <a:gd name="T23" fmla="*/ 0 h 437"/>
                <a:gd name="T24" fmla="*/ 100 w 343"/>
                <a:gd name="T25" fmla="*/ 279 h 437"/>
                <a:gd name="T26" fmla="*/ 171 w 343"/>
                <a:gd name="T27" fmla="*/ 346 h 437"/>
                <a:gd name="T28" fmla="*/ 243 w 343"/>
                <a:gd name="T29" fmla="*/ 279 h 437"/>
                <a:gd name="T30" fmla="*/ 243 w 343"/>
                <a:gd name="T31" fmla="*/ 0 h 437"/>
                <a:gd name="T32" fmla="*/ 261 w 343"/>
                <a:gd name="T33" fmla="*/ 0 h 437"/>
                <a:gd name="T34" fmla="*/ 261 w 343"/>
                <a:gd name="T35" fmla="*/ 279 h 437"/>
                <a:gd name="T36" fmla="*/ 171 w 343"/>
                <a:gd name="T37" fmla="*/ 365 h 437"/>
                <a:gd name="T38" fmla="*/ 81 w 343"/>
                <a:gd name="T39" fmla="*/ 279 h 437"/>
                <a:gd name="T40" fmla="*/ 81 w 343"/>
                <a:gd name="T41" fmla="*/ 0 h 437"/>
                <a:gd name="T42" fmla="*/ 100 w 343"/>
                <a:gd name="T4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3" h="437">
                  <a:moveTo>
                    <a:pt x="19" y="0"/>
                  </a:moveTo>
                  <a:lnTo>
                    <a:pt x="19" y="279"/>
                  </a:lnTo>
                  <a:cubicBezTo>
                    <a:pt x="19" y="384"/>
                    <a:pt x="103" y="420"/>
                    <a:pt x="171" y="420"/>
                  </a:cubicBezTo>
                  <a:cubicBezTo>
                    <a:pt x="240" y="420"/>
                    <a:pt x="324" y="385"/>
                    <a:pt x="324" y="279"/>
                  </a:cubicBezTo>
                  <a:lnTo>
                    <a:pt x="324" y="0"/>
                  </a:lnTo>
                  <a:lnTo>
                    <a:pt x="343" y="0"/>
                  </a:lnTo>
                  <a:lnTo>
                    <a:pt x="343" y="279"/>
                  </a:lnTo>
                  <a:cubicBezTo>
                    <a:pt x="343" y="405"/>
                    <a:pt x="239" y="437"/>
                    <a:pt x="171" y="437"/>
                  </a:cubicBezTo>
                  <a:cubicBezTo>
                    <a:pt x="104" y="437"/>
                    <a:pt x="0" y="405"/>
                    <a:pt x="0" y="279"/>
                  </a:cubicBezTo>
                  <a:lnTo>
                    <a:pt x="0" y="0"/>
                  </a:lnTo>
                  <a:lnTo>
                    <a:pt x="19" y="0"/>
                  </a:lnTo>
                  <a:close/>
                  <a:moveTo>
                    <a:pt x="100" y="0"/>
                  </a:moveTo>
                  <a:lnTo>
                    <a:pt x="100" y="279"/>
                  </a:lnTo>
                  <a:cubicBezTo>
                    <a:pt x="100" y="335"/>
                    <a:pt x="143" y="346"/>
                    <a:pt x="171" y="346"/>
                  </a:cubicBezTo>
                  <a:cubicBezTo>
                    <a:pt x="200" y="346"/>
                    <a:pt x="243" y="335"/>
                    <a:pt x="243" y="279"/>
                  </a:cubicBezTo>
                  <a:lnTo>
                    <a:pt x="243" y="0"/>
                  </a:lnTo>
                  <a:lnTo>
                    <a:pt x="261" y="0"/>
                  </a:lnTo>
                  <a:lnTo>
                    <a:pt x="261" y="279"/>
                  </a:lnTo>
                  <a:cubicBezTo>
                    <a:pt x="261" y="350"/>
                    <a:pt x="206" y="365"/>
                    <a:pt x="171" y="365"/>
                  </a:cubicBezTo>
                  <a:cubicBezTo>
                    <a:pt x="136" y="365"/>
                    <a:pt x="81" y="350"/>
                    <a:pt x="81" y="279"/>
                  </a:cubicBezTo>
                  <a:lnTo>
                    <a:pt x="81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Rectangle 298">
              <a:extLst>
                <a:ext uri="{FF2B5EF4-FFF2-40B4-BE49-F238E27FC236}">
                  <a16:creationId xmlns:a16="http://schemas.microsoft.com/office/drawing/2014/main" id="{1E344C59-0DA5-4952-9AB0-F8D54B99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1386" y="3933031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299">
              <a:extLst>
                <a:ext uri="{FF2B5EF4-FFF2-40B4-BE49-F238E27FC236}">
                  <a16:creationId xmlns:a16="http://schemas.microsoft.com/office/drawing/2014/main" id="{17888F4E-23FA-4862-916C-783E8EE94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9586" y="4382294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2 w 81"/>
                <a:gd name="T13" fmla="*/ 79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2" y="79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300">
              <a:extLst>
                <a:ext uri="{FF2B5EF4-FFF2-40B4-BE49-F238E27FC236}">
                  <a16:creationId xmlns:a16="http://schemas.microsoft.com/office/drawing/2014/main" id="{8527C09C-BE56-4AF8-949F-1CAFC1E8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7211" y="4382294"/>
              <a:ext cx="52388" cy="65088"/>
            </a:xfrm>
            <a:custGeom>
              <a:avLst/>
              <a:gdLst>
                <a:gd name="T0" fmla="*/ 0 w 106"/>
                <a:gd name="T1" fmla="*/ 25 h 135"/>
                <a:gd name="T2" fmla="*/ 0 w 106"/>
                <a:gd name="T3" fmla="*/ 0 h 135"/>
                <a:gd name="T4" fmla="*/ 106 w 106"/>
                <a:gd name="T5" fmla="*/ 0 h 135"/>
                <a:gd name="T6" fmla="*/ 106 w 106"/>
                <a:gd name="T7" fmla="*/ 25 h 135"/>
                <a:gd name="T8" fmla="*/ 68 w 106"/>
                <a:gd name="T9" fmla="*/ 25 h 135"/>
                <a:gd name="T10" fmla="*/ 68 w 106"/>
                <a:gd name="T11" fmla="*/ 135 h 135"/>
                <a:gd name="T12" fmla="*/ 36 w 106"/>
                <a:gd name="T13" fmla="*/ 135 h 135"/>
                <a:gd name="T14" fmla="*/ 36 w 106"/>
                <a:gd name="T15" fmla="*/ 25 h 135"/>
                <a:gd name="T16" fmla="*/ 0 w 106"/>
                <a:gd name="T17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5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68" y="25"/>
                  </a:lnTo>
                  <a:lnTo>
                    <a:pt x="68" y="135"/>
                  </a:lnTo>
                  <a:lnTo>
                    <a:pt x="36" y="135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301">
              <a:extLst>
                <a:ext uri="{FF2B5EF4-FFF2-40B4-BE49-F238E27FC236}">
                  <a16:creationId xmlns:a16="http://schemas.microsoft.com/office/drawing/2014/main" id="{5D38B79D-2FD4-4807-97EB-033FA87A93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1348" y="4382294"/>
              <a:ext cx="65088" cy="65088"/>
            </a:xfrm>
            <a:custGeom>
              <a:avLst/>
              <a:gdLst>
                <a:gd name="T0" fmla="*/ 98 w 133"/>
                <a:gd name="T1" fmla="*/ 135 h 135"/>
                <a:gd name="T2" fmla="*/ 91 w 133"/>
                <a:gd name="T3" fmla="*/ 113 h 135"/>
                <a:gd name="T4" fmla="*/ 42 w 133"/>
                <a:gd name="T5" fmla="*/ 113 h 135"/>
                <a:gd name="T6" fmla="*/ 35 w 133"/>
                <a:gd name="T7" fmla="*/ 135 h 135"/>
                <a:gd name="T8" fmla="*/ 0 w 133"/>
                <a:gd name="T9" fmla="*/ 135 h 135"/>
                <a:gd name="T10" fmla="*/ 46 w 133"/>
                <a:gd name="T11" fmla="*/ 0 h 135"/>
                <a:gd name="T12" fmla="*/ 86 w 133"/>
                <a:gd name="T13" fmla="*/ 0 h 135"/>
                <a:gd name="T14" fmla="*/ 133 w 133"/>
                <a:gd name="T15" fmla="*/ 135 h 135"/>
                <a:gd name="T16" fmla="*/ 98 w 133"/>
                <a:gd name="T17" fmla="*/ 135 h 135"/>
                <a:gd name="T18" fmla="*/ 51 w 133"/>
                <a:gd name="T19" fmla="*/ 88 h 135"/>
                <a:gd name="T20" fmla="*/ 82 w 133"/>
                <a:gd name="T21" fmla="*/ 88 h 135"/>
                <a:gd name="T22" fmla="*/ 67 w 133"/>
                <a:gd name="T23" fmla="*/ 40 h 135"/>
                <a:gd name="T24" fmla="*/ 51 w 133"/>
                <a:gd name="T25" fmla="*/ 8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35">
                  <a:moveTo>
                    <a:pt x="98" y="135"/>
                  </a:moveTo>
                  <a:lnTo>
                    <a:pt x="91" y="113"/>
                  </a:lnTo>
                  <a:lnTo>
                    <a:pt x="42" y="113"/>
                  </a:lnTo>
                  <a:lnTo>
                    <a:pt x="35" y="135"/>
                  </a:lnTo>
                  <a:lnTo>
                    <a:pt x="0" y="135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3" y="135"/>
                  </a:lnTo>
                  <a:lnTo>
                    <a:pt x="98" y="135"/>
                  </a:lnTo>
                  <a:close/>
                  <a:moveTo>
                    <a:pt x="51" y="88"/>
                  </a:moveTo>
                  <a:lnTo>
                    <a:pt x="82" y="88"/>
                  </a:lnTo>
                  <a:lnTo>
                    <a:pt x="67" y="40"/>
                  </a:lnTo>
                  <a:lnTo>
                    <a:pt x="51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302">
              <a:extLst>
                <a:ext uri="{FF2B5EF4-FFF2-40B4-BE49-F238E27FC236}">
                  <a16:creationId xmlns:a16="http://schemas.microsoft.com/office/drawing/2014/main" id="{0C452971-1A8C-490F-ACBD-3BC3939E1D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2786" y="4382294"/>
              <a:ext cx="52388" cy="65088"/>
            </a:xfrm>
            <a:custGeom>
              <a:avLst/>
              <a:gdLst>
                <a:gd name="T0" fmla="*/ 34 w 107"/>
                <a:gd name="T1" fmla="*/ 82 h 134"/>
                <a:gd name="T2" fmla="*/ 34 w 107"/>
                <a:gd name="T3" fmla="*/ 134 h 134"/>
                <a:gd name="T4" fmla="*/ 2 w 107"/>
                <a:gd name="T5" fmla="*/ 134 h 134"/>
                <a:gd name="T6" fmla="*/ 0 w 107"/>
                <a:gd name="T7" fmla="*/ 0 h 134"/>
                <a:gd name="T8" fmla="*/ 53 w 107"/>
                <a:gd name="T9" fmla="*/ 0 h 134"/>
                <a:gd name="T10" fmla="*/ 89 w 107"/>
                <a:gd name="T11" fmla="*/ 12 h 134"/>
                <a:gd name="T12" fmla="*/ 103 w 107"/>
                <a:gd name="T13" fmla="*/ 40 h 134"/>
                <a:gd name="T14" fmla="*/ 95 w 107"/>
                <a:gd name="T15" fmla="*/ 63 h 134"/>
                <a:gd name="T16" fmla="*/ 73 w 107"/>
                <a:gd name="T17" fmla="*/ 79 h 134"/>
                <a:gd name="T18" fmla="*/ 107 w 107"/>
                <a:gd name="T19" fmla="*/ 134 h 134"/>
                <a:gd name="T20" fmla="*/ 68 w 107"/>
                <a:gd name="T21" fmla="*/ 134 h 134"/>
                <a:gd name="T22" fmla="*/ 38 w 107"/>
                <a:gd name="T23" fmla="*/ 82 h 134"/>
                <a:gd name="T24" fmla="*/ 34 w 107"/>
                <a:gd name="T25" fmla="*/ 82 h 134"/>
                <a:gd name="T26" fmla="*/ 34 w 107"/>
                <a:gd name="T27" fmla="*/ 24 h 134"/>
                <a:gd name="T28" fmla="*/ 34 w 107"/>
                <a:gd name="T29" fmla="*/ 57 h 134"/>
                <a:gd name="T30" fmla="*/ 54 w 107"/>
                <a:gd name="T31" fmla="*/ 57 h 134"/>
                <a:gd name="T32" fmla="*/ 65 w 107"/>
                <a:gd name="T33" fmla="*/ 52 h 134"/>
                <a:gd name="T34" fmla="*/ 69 w 107"/>
                <a:gd name="T35" fmla="*/ 40 h 134"/>
                <a:gd name="T36" fmla="*/ 64 w 107"/>
                <a:gd name="T37" fmla="*/ 29 h 134"/>
                <a:gd name="T38" fmla="*/ 53 w 107"/>
                <a:gd name="T39" fmla="*/ 24 h 134"/>
                <a:gd name="T40" fmla="*/ 34 w 107"/>
                <a:gd name="T41" fmla="*/ 2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134">
                  <a:moveTo>
                    <a:pt x="34" y="82"/>
                  </a:moveTo>
                  <a:lnTo>
                    <a:pt x="34" y="134"/>
                  </a:lnTo>
                  <a:lnTo>
                    <a:pt x="2" y="134"/>
                  </a:lnTo>
                  <a:lnTo>
                    <a:pt x="0" y="0"/>
                  </a:lnTo>
                  <a:lnTo>
                    <a:pt x="53" y="0"/>
                  </a:lnTo>
                  <a:cubicBezTo>
                    <a:pt x="68" y="0"/>
                    <a:pt x="80" y="4"/>
                    <a:pt x="89" y="12"/>
                  </a:cubicBezTo>
                  <a:cubicBezTo>
                    <a:pt x="98" y="19"/>
                    <a:pt x="102" y="29"/>
                    <a:pt x="103" y="40"/>
                  </a:cubicBezTo>
                  <a:cubicBezTo>
                    <a:pt x="103" y="48"/>
                    <a:pt x="100" y="55"/>
                    <a:pt x="95" y="63"/>
                  </a:cubicBezTo>
                  <a:cubicBezTo>
                    <a:pt x="90" y="70"/>
                    <a:pt x="83" y="75"/>
                    <a:pt x="73" y="79"/>
                  </a:cubicBezTo>
                  <a:lnTo>
                    <a:pt x="107" y="134"/>
                  </a:lnTo>
                  <a:lnTo>
                    <a:pt x="68" y="134"/>
                  </a:lnTo>
                  <a:lnTo>
                    <a:pt x="38" y="82"/>
                  </a:lnTo>
                  <a:lnTo>
                    <a:pt x="34" y="82"/>
                  </a:lnTo>
                  <a:close/>
                  <a:moveTo>
                    <a:pt x="34" y="24"/>
                  </a:moveTo>
                  <a:lnTo>
                    <a:pt x="34" y="57"/>
                  </a:lnTo>
                  <a:lnTo>
                    <a:pt x="54" y="57"/>
                  </a:lnTo>
                  <a:cubicBezTo>
                    <a:pt x="59" y="57"/>
                    <a:pt x="63" y="55"/>
                    <a:pt x="65" y="52"/>
                  </a:cubicBezTo>
                  <a:cubicBezTo>
                    <a:pt x="68" y="49"/>
                    <a:pt x="69" y="45"/>
                    <a:pt x="69" y="40"/>
                  </a:cubicBezTo>
                  <a:cubicBezTo>
                    <a:pt x="69" y="35"/>
                    <a:pt x="68" y="32"/>
                    <a:pt x="64" y="29"/>
                  </a:cubicBezTo>
                  <a:cubicBezTo>
                    <a:pt x="62" y="27"/>
                    <a:pt x="58" y="24"/>
                    <a:pt x="53" y="24"/>
                  </a:cubicBezTo>
                  <a:lnTo>
                    <a:pt x="34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303">
              <a:extLst>
                <a:ext uri="{FF2B5EF4-FFF2-40B4-BE49-F238E27FC236}">
                  <a16:creationId xmlns:a16="http://schemas.microsoft.com/office/drawing/2014/main" id="{79A3CEE4-18FB-49BE-BA9A-92D1471C1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3111" y="4380706"/>
              <a:ext cx="65088" cy="66675"/>
            </a:xfrm>
            <a:custGeom>
              <a:avLst/>
              <a:gdLst>
                <a:gd name="T0" fmla="*/ 20 w 133"/>
                <a:gd name="T1" fmla="*/ 117 h 137"/>
                <a:gd name="T2" fmla="*/ 0 w 133"/>
                <a:gd name="T3" fmla="*/ 68 h 137"/>
                <a:gd name="T4" fmla="*/ 20 w 133"/>
                <a:gd name="T5" fmla="*/ 20 h 137"/>
                <a:gd name="T6" fmla="*/ 68 w 133"/>
                <a:gd name="T7" fmla="*/ 0 h 137"/>
                <a:gd name="T8" fmla="*/ 108 w 133"/>
                <a:gd name="T9" fmla="*/ 11 h 137"/>
                <a:gd name="T10" fmla="*/ 133 w 133"/>
                <a:gd name="T11" fmla="*/ 43 h 137"/>
                <a:gd name="T12" fmla="*/ 95 w 133"/>
                <a:gd name="T13" fmla="*/ 43 h 137"/>
                <a:gd name="T14" fmla="*/ 70 w 133"/>
                <a:gd name="T15" fmla="*/ 28 h 137"/>
                <a:gd name="T16" fmla="*/ 43 w 133"/>
                <a:gd name="T17" fmla="*/ 40 h 137"/>
                <a:gd name="T18" fmla="*/ 33 w 133"/>
                <a:gd name="T19" fmla="*/ 68 h 137"/>
                <a:gd name="T20" fmla="*/ 43 w 133"/>
                <a:gd name="T21" fmla="*/ 96 h 137"/>
                <a:gd name="T22" fmla="*/ 70 w 133"/>
                <a:gd name="T23" fmla="*/ 106 h 137"/>
                <a:gd name="T24" fmla="*/ 95 w 133"/>
                <a:gd name="T25" fmla="*/ 91 h 137"/>
                <a:gd name="T26" fmla="*/ 133 w 133"/>
                <a:gd name="T27" fmla="*/ 91 h 137"/>
                <a:gd name="T28" fmla="*/ 110 w 133"/>
                <a:gd name="T29" fmla="*/ 123 h 137"/>
                <a:gd name="T30" fmla="*/ 70 w 133"/>
                <a:gd name="T31" fmla="*/ 136 h 137"/>
                <a:gd name="T32" fmla="*/ 20 w 133"/>
                <a:gd name="T3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7">
                  <a:moveTo>
                    <a:pt x="20" y="117"/>
                  </a:moveTo>
                  <a:cubicBezTo>
                    <a:pt x="6" y="105"/>
                    <a:pt x="0" y="88"/>
                    <a:pt x="0" y="68"/>
                  </a:cubicBezTo>
                  <a:cubicBezTo>
                    <a:pt x="0" y="48"/>
                    <a:pt x="6" y="32"/>
                    <a:pt x="20" y="20"/>
                  </a:cubicBezTo>
                  <a:cubicBezTo>
                    <a:pt x="33" y="7"/>
                    <a:pt x="50" y="0"/>
                    <a:pt x="68" y="0"/>
                  </a:cubicBezTo>
                  <a:cubicBezTo>
                    <a:pt x="83" y="0"/>
                    <a:pt x="97" y="3"/>
                    <a:pt x="108" y="11"/>
                  </a:cubicBezTo>
                  <a:cubicBezTo>
                    <a:pt x="120" y="18"/>
                    <a:pt x="128" y="30"/>
                    <a:pt x="133" y="43"/>
                  </a:cubicBezTo>
                  <a:lnTo>
                    <a:pt x="95" y="43"/>
                  </a:lnTo>
                  <a:cubicBezTo>
                    <a:pt x="90" y="33"/>
                    <a:pt x="81" y="28"/>
                    <a:pt x="70" y="28"/>
                  </a:cubicBezTo>
                  <a:cubicBezTo>
                    <a:pt x="58" y="28"/>
                    <a:pt x="50" y="32"/>
                    <a:pt x="43" y="40"/>
                  </a:cubicBezTo>
                  <a:cubicBezTo>
                    <a:pt x="37" y="47"/>
                    <a:pt x="33" y="56"/>
                    <a:pt x="33" y="68"/>
                  </a:cubicBezTo>
                  <a:cubicBezTo>
                    <a:pt x="33" y="80"/>
                    <a:pt x="37" y="90"/>
                    <a:pt x="43" y="96"/>
                  </a:cubicBezTo>
                  <a:cubicBezTo>
                    <a:pt x="50" y="103"/>
                    <a:pt x="58" y="106"/>
                    <a:pt x="70" y="106"/>
                  </a:cubicBezTo>
                  <a:cubicBezTo>
                    <a:pt x="81" y="106"/>
                    <a:pt x="88" y="101"/>
                    <a:pt x="95" y="91"/>
                  </a:cubicBezTo>
                  <a:lnTo>
                    <a:pt x="133" y="91"/>
                  </a:lnTo>
                  <a:cubicBezTo>
                    <a:pt x="128" y="105"/>
                    <a:pt x="121" y="116"/>
                    <a:pt x="110" y="123"/>
                  </a:cubicBezTo>
                  <a:cubicBezTo>
                    <a:pt x="98" y="131"/>
                    <a:pt x="85" y="136"/>
                    <a:pt x="70" y="136"/>
                  </a:cubicBezTo>
                  <a:cubicBezTo>
                    <a:pt x="50" y="137"/>
                    <a:pt x="33" y="131"/>
                    <a:pt x="20" y="1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304">
              <a:extLst>
                <a:ext uri="{FF2B5EF4-FFF2-40B4-BE49-F238E27FC236}">
                  <a16:creationId xmlns:a16="http://schemas.microsoft.com/office/drawing/2014/main" id="{6B096C6F-0082-4C1E-A3CC-2364171F2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723" y="4380706"/>
              <a:ext cx="58738" cy="65088"/>
            </a:xfrm>
            <a:custGeom>
              <a:avLst/>
              <a:gdLst>
                <a:gd name="T0" fmla="*/ 86 w 119"/>
                <a:gd name="T1" fmla="*/ 0 h 135"/>
                <a:gd name="T2" fmla="*/ 119 w 119"/>
                <a:gd name="T3" fmla="*/ 0 h 135"/>
                <a:gd name="T4" fmla="*/ 119 w 119"/>
                <a:gd name="T5" fmla="*/ 135 h 135"/>
                <a:gd name="T6" fmla="*/ 86 w 119"/>
                <a:gd name="T7" fmla="*/ 135 h 135"/>
                <a:gd name="T8" fmla="*/ 86 w 119"/>
                <a:gd name="T9" fmla="*/ 78 h 135"/>
                <a:gd name="T10" fmla="*/ 34 w 119"/>
                <a:gd name="T11" fmla="*/ 78 h 135"/>
                <a:gd name="T12" fmla="*/ 34 w 119"/>
                <a:gd name="T13" fmla="*/ 135 h 135"/>
                <a:gd name="T14" fmla="*/ 1 w 119"/>
                <a:gd name="T15" fmla="*/ 135 h 135"/>
                <a:gd name="T16" fmla="*/ 0 w 119"/>
                <a:gd name="T17" fmla="*/ 0 h 135"/>
                <a:gd name="T18" fmla="*/ 33 w 119"/>
                <a:gd name="T19" fmla="*/ 0 h 135"/>
                <a:gd name="T20" fmla="*/ 33 w 119"/>
                <a:gd name="T21" fmla="*/ 53 h 135"/>
                <a:gd name="T22" fmla="*/ 85 w 119"/>
                <a:gd name="T23" fmla="*/ 53 h 135"/>
                <a:gd name="T24" fmla="*/ 86 w 119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135">
                  <a:moveTo>
                    <a:pt x="86" y="0"/>
                  </a:moveTo>
                  <a:lnTo>
                    <a:pt x="119" y="0"/>
                  </a:lnTo>
                  <a:lnTo>
                    <a:pt x="119" y="135"/>
                  </a:lnTo>
                  <a:lnTo>
                    <a:pt x="86" y="135"/>
                  </a:lnTo>
                  <a:lnTo>
                    <a:pt x="86" y="78"/>
                  </a:lnTo>
                  <a:lnTo>
                    <a:pt x="34" y="78"/>
                  </a:lnTo>
                  <a:lnTo>
                    <a:pt x="34" y="135"/>
                  </a:lnTo>
                  <a:lnTo>
                    <a:pt x="1" y="1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53"/>
                  </a:lnTo>
                  <a:lnTo>
                    <a:pt x="85" y="53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305">
              <a:extLst>
                <a:ext uri="{FF2B5EF4-FFF2-40B4-BE49-F238E27FC236}">
                  <a16:creationId xmlns:a16="http://schemas.microsoft.com/office/drawing/2014/main" id="{3E94530C-5932-4972-B20D-39774BE31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9161" y="4380706"/>
              <a:ext cx="15875" cy="65088"/>
            </a:xfrm>
            <a:custGeom>
              <a:avLst/>
              <a:gdLst>
                <a:gd name="T0" fmla="*/ 2 w 34"/>
                <a:gd name="T1" fmla="*/ 135 h 135"/>
                <a:gd name="T2" fmla="*/ 0 w 34"/>
                <a:gd name="T3" fmla="*/ 0 h 135"/>
                <a:gd name="T4" fmla="*/ 33 w 34"/>
                <a:gd name="T5" fmla="*/ 0 h 135"/>
                <a:gd name="T6" fmla="*/ 34 w 34"/>
                <a:gd name="T7" fmla="*/ 135 h 135"/>
                <a:gd name="T8" fmla="*/ 2 w 34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35">
                  <a:moveTo>
                    <a:pt x="2" y="135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4" y="135"/>
                  </a:lnTo>
                  <a:lnTo>
                    <a:pt x="2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306">
              <a:extLst>
                <a:ext uri="{FF2B5EF4-FFF2-40B4-BE49-F238E27FC236}">
                  <a16:creationId xmlns:a16="http://schemas.microsoft.com/office/drawing/2014/main" id="{ADC1EF26-3262-48EA-86BC-6E1FC2A4D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973" y="4380706"/>
              <a:ext cx="66675" cy="65088"/>
            </a:xfrm>
            <a:custGeom>
              <a:avLst/>
              <a:gdLst>
                <a:gd name="T0" fmla="*/ 49 w 136"/>
                <a:gd name="T1" fmla="*/ 133 h 135"/>
                <a:gd name="T2" fmla="*/ 0 w 136"/>
                <a:gd name="T3" fmla="*/ 0 h 135"/>
                <a:gd name="T4" fmla="*/ 35 w 136"/>
                <a:gd name="T5" fmla="*/ 0 h 135"/>
                <a:gd name="T6" fmla="*/ 69 w 136"/>
                <a:gd name="T7" fmla="*/ 102 h 135"/>
                <a:gd name="T8" fmla="*/ 101 w 136"/>
                <a:gd name="T9" fmla="*/ 0 h 135"/>
                <a:gd name="T10" fmla="*/ 136 w 136"/>
                <a:gd name="T11" fmla="*/ 0 h 135"/>
                <a:gd name="T12" fmla="*/ 89 w 136"/>
                <a:gd name="T13" fmla="*/ 135 h 135"/>
                <a:gd name="T14" fmla="*/ 49 w 136"/>
                <a:gd name="T15" fmla="*/ 13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35">
                  <a:moveTo>
                    <a:pt x="49" y="133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9" y="102"/>
                  </a:lnTo>
                  <a:lnTo>
                    <a:pt x="101" y="0"/>
                  </a:lnTo>
                  <a:lnTo>
                    <a:pt x="136" y="0"/>
                  </a:lnTo>
                  <a:lnTo>
                    <a:pt x="89" y="135"/>
                  </a:lnTo>
                  <a:lnTo>
                    <a:pt x="49" y="1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307">
              <a:extLst>
                <a:ext uri="{FF2B5EF4-FFF2-40B4-BE49-F238E27FC236}">
                  <a16:creationId xmlns:a16="http://schemas.microsoft.com/office/drawing/2014/main" id="{40B6CE43-A64D-43A1-B455-E2C03972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586" y="4379119"/>
              <a:ext cx="39688" cy="66675"/>
            </a:xfrm>
            <a:custGeom>
              <a:avLst/>
              <a:gdLst>
                <a:gd name="T0" fmla="*/ 83 w 83"/>
                <a:gd name="T1" fmla="*/ 0 h 135"/>
                <a:gd name="T2" fmla="*/ 83 w 83"/>
                <a:gd name="T3" fmla="*/ 25 h 135"/>
                <a:gd name="T4" fmla="*/ 34 w 83"/>
                <a:gd name="T5" fmla="*/ 25 h 135"/>
                <a:gd name="T6" fmla="*/ 34 w 83"/>
                <a:gd name="T7" fmla="*/ 54 h 135"/>
                <a:gd name="T8" fmla="*/ 77 w 83"/>
                <a:gd name="T9" fmla="*/ 54 h 135"/>
                <a:gd name="T10" fmla="*/ 77 w 83"/>
                <a:gd name="T11" fmla="*/ 79 h 135"/>
                <a:gd name="T12" fmla="*/ 34 w 83"/>
                <a:gd name="T13" fmla="*/ 79 h 135"/>
                <a:gd name="T14" fmla="*/ 34 w 83"/>
                <a:gd name="T15" fmla="*/ 110 h 135"/>
                <a:gd name="T16" fmla="*/ 83 w 83"/>
                <a:gd name="T17" fmla="*/ 110 h 135"/>
                <a:gd name="T18" fmla="*/ 83 w 83"/>
                <a:gd name="T19" fmla="*/ 135 h 135"/>
                <a:gd name="T20" fmla="*/ 2 w 83"/>
                <a:gd name="T21" fmla="*/ 135 h 135"/>
                <a:gd name="T22" fmla="*/ 0 w 83"/>
                <a:gd name="T23" fmla="*/ 0 h 135"/>
                <a:gd name="T24" fmla="*/ 83 w 8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35">
                  <a:moveTo>
                    <a:pt x="83" y="0"/>
                  </a:moveTo>
                  <a:lnTo>
                    <a:pt x="83" y="25"/>
                  </a:lnTo>
                  <a:lnTo>
                    <a:pt x="34" y="25"/>
                  </a:lnTo>
                  <a:lnTo>
                    <a:pt x="34" y="54"/>
                  </a:lnTo>
                  <a:lnTo>
                    <a:pt x="77" y="54"/>
                  </a:lnTo>
                  <a:lnTo>
                    <a:pt x="77" y="79"/>
                  </a:lnTo>
                  <a:lnTo>
                    <a:pt x="34" y="79"/>
                  </a:lnTo>
                  <a:lnTo>
                    <a:pt x="34" y="110"/>
                  </a:lnTo>
                  <a:lnTo>
                    <a:pt x="83" y="110"/>
                  </a:lnTo>
                  <a:lnTo>
                    <a:pt x="83" y="135"/>
                  </a:lnTo>
                  <a:lnTo>
                    <a:pt x="2" y="135"/>
                  </a:lnTo>
                  <a:lnTo>
                    <a:pt x="0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308">
              <a:extLst>
                <a:ext uri="{FF2B5EF4-FFF2-40B4-BE49-F238E27FC236}">
                  <a16:creationId xmlns:a16="http://schemas.microsoft.com/office/drawing/2014/main" id="{91348949-19B2-45B9-AC19-485F4A56A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973" y="4379119"/>
              <a:ext cx="49213" cy="66675"/>
            </a:xfrm>
            <a:custGeom>
              <a:avLst/>
              <a:gdLst>
                <a:gd name="T0" fmla="*/ 48 w 100"/>
                <a:gd name="T1" fmla="*/ 26 h 139"/>
                <a:gd name="T2" fmla="*/ 38 w 100"/>
                <a:gd name="T3" fmla="*/ 30 h 139"/>
                <a:gd name="T4" fmla="*/ 34 w 100"/>
                <a:gd name="T5" fmla="*/ 40 h 139"/>
                <a:gd name="T6" fmla="*/ 38 w 100"/>
                <a:gd name="T7" fmla="*/ 50 h 139"/>
                <a:gd name="T8" fmla="*/ 48 w 100"/>
                <a:gd name="T9" fmla="*/ 56 h 139"/>
                <a:gd name="T10" fmla="*/ 60 w 100"/>
                <a:gd name="T11" fmla="*/ 60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7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2 h 139"/>
                <a:gd name="T32" fmla="*/ 63 w 100"/>
                <a:gd name="T33" fmla="*/ 109 h 139"/>
                <a:gd name="T34" fmla="*/ 66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7 h 139"/>
                <a:gd name="T48" fmla="*/ 0 w 100"/>
                <a:gd name="T49" fmla="*/ 41 h 139"/>
                <a:gd name="T50" fmla="*/ 14 w 100"/>
                <a:gd name="T51" fmla="*/ 11 h 139"/>
                <a:gd name="T52" fmla="*/ 49 w 100"/>
                <a:gd name="T53" fmla="*/ 0 h 139"/>
                <a:gd name="T54" fmla="*/ 84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8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6"/>
                  </a:moveTo>
                  <a:cubicBezTo>
                    <a:pt x="44" y="26"/>
                    <a:pt x="40" y="27"/>
                    <a:pt x="38" y="30"/>
                  </a:cubicBezTo>
                  <a:cubicBezTo>
                    <a:pt x="35" y="32"/>
                    <a:pt x="34" y="35"/>
                    <a:pt x="34" y="40"/>
                  </a:cubicBezTo>
                  <a:cubicBezTo>
                    <a:pt x="34" y="45"/>
                    <a:pt x="35" y="47"/>
                    <a:pt x="38" y="50"/>
                  </a:cubicBezTo>
                  <a:cubicBezTo>
                    <a:pt x="40" y="52"/>
                    <a:pt x="43" y="54"/>
                    <a:pt x="48" y="56"/>
                  </a:cubicBezTo>
                  <a:cubicBezTo>
                    <a:pt x="51" y="57"/>
                    <a:pt x="56" y="59"/>
                    <a:pt x="60" y="60"/>
                  </a:cubicBezTo>
                  <a:cubicBezTo>
                    <a:pt x="65" y="61"/>
                    <a:pt x="70" y="62"/>
                    <a:pt x="74" y="64"/>
                  </a:cubicBezTo>
                  <a:cubicBezTo>
                    <a:pt x="79" y="65"/>
                    <a:pt x="83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8" y="135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3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3" y="90"/>
                  </a:cubicBezTo>
                  <a:cubicBezTo>
                    <a:pt x="60" y="87"/>
                    <a:pt x="58" y="86"/>
                    <a:pt x="53" y="84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1" y="74"/>
                    <a:pt x="18" y="71"/>
                    <a:pt x="14" y="69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49" y="0"/>
                  </a:cubicBezTo>
                  <a:cubicBezTo>
                    <a:pt x="64" y="0"/>
                    <a:pt x="75" y="4"/>
                    <a:pt x="84" y="10"/>
                  </a:cubicBezTo>
                  <a:cubicBezTo>
                    <a:pt x="93" y="16"/>
                    <a:pt x="98" y="26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2"/>
                    <a:pt x="58" y="30"/>
                  </a:cubicBezTo>
                  <a:cubicBezTo>
                    <a:pt x="55" y="27"/>
                    <a:pt x="51" y="26"/>
                    <a:pt x="48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309">
              <a:extLst>
                <a:ext uri="{FF2B5EF4-FFF2-40B4-BE49-F238E27FC236}">
                  <a16:creationId xmlns:a16="http://schemas.microsoft.com/office/drawing/2014/main" id="{58806611-9E05-4BA4-B144-B6999E627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9586" y="4277519"/>
              <a:ext cx="50800" cy="66675"/>
            </a:xfrm>
            <a:custGeom>
              <a:avLst/>
              <a:gdLst>
                <a:gd name="T0" fmla="*/ 0 w 106"/>
                <a:gd name="T1" fmla="*/ 0 h 135"/>
                <a:gd name="T2" fmla="*/ 58 w 106"/>
                <a:gd name="T3" fmla="*/ 0 h 135"/>
                <a:gd name="T4" fmla="*/ 91 w 106"/>
                <a:gd name="T5" fmla="*/ 10 h 135"/>
                <a:gd name="T6" fmla="*/ 103 w 106"/>
                <a:gd name="T7" fmla="*/ 35 h 135"/>
                <a:gd name="T8" fmla="*/ 77 w 106"/>
                <a:gd name="T9" fmla="*/ 66 h 135"/>
                <a:gd name="T10" fmla="*/ 98 w 106"/>
                <a:gd name="T11" fmla="*/ 77 h 135"/>
                <a:gd name="T12" fmla="*/ 106 w 106"/>
                <a:gd name="T13" fmla="*/ 100 h 135"/>
                <a:gd name="T14" fmla="*/ 95 w 106"/>
                <a:gd name="T15" fmla="*/ 125 h 135"/>
                <a:gd name="T16" fmla="*/ 62 w 106"/>
                <a:gd name="T17" fmla="*/ 135 h 135"/>
                <a:gd name="T18" fmla="*/ 0 w 106"/>
                <a:gd name="T19" fmla="*/ 135 h 135"/>
                <a:gd name="T20" fmla="*/ 0 w 106"/>
                <a:gd name="T21" fmla="*/ 0 h 135"/>
                <a:gd name="T22" fmla="*/ 33 w 106"/>
                <a:gd name="T23" fmla="*/ 25 h 135"/>
                <a:gd name="T24" fmla="*/ 33 w 106"/>
                <a:gd name="T25" fmla="*/ 53 h 135"/>
                <a:gd name="T26" fmla="*/ 55 w 106"/>
                <a:gd name="T27" fmla="*/ 53 h 135"/>
                <a:gd name="T28" fmla="*/ 66 w 106"/>
                <a:gd name="T29" fmla="*/ 50 h 135"/>
                <a:gd name="T30" fmla="*/ 70 w 106"/>
                <a:gd name="T31" fmla="*/ 38 h 135"/>
                <a:gd name="T32" fmla="*/ 66 w 106"/>
                <a:gd name="T33" fmla="*/ 27 h 135"/>
                <a:gd name="T34" fmla="*/ 55 w 106"/>
                <a:gd name="T35" fmla="*/ 23 h 135"/>
                <a:gd name="T36" fmla="*/ 33 w 106"/>
                <a:gd name="T37" fmla="*/ 23 h 135"/>
                <a:gd name="T38" fmla="*/ 33 w 106"/>
                <a:gd name="T39" fmla="*/ 25 h 135"/>
                <a:gd name="T40" fmla="*/ 33 w 106"/>
                <a:gd name="T41" fmla="*/ 110 h 135"/>
                <a:gd name="T42" fmla="*/ 58 w 106"/>
                <a:gd name="T43" fmla="*/ 110 h 135"/>
                <a:gd name="T44" fmla="*/ 70 w 106"/>
                <a:gd name="T45" fmla="*/ 106 h 135"/>
                <a:gd name="T46" fmla="*/ 75 w 106"/>
                <a:gd name="T47" fmla="*/ 95 h 135"/>
                <a:gd name="T48" fmla="*/ 71 w 106"/>
                <a:gd name="T49" fmla="*/ 83 h 135"/>
                <a:gd name="T50" fmla="*/ 60 w 106"/>
                <a:gd name="T51" fmla="*/ 80 h 135"/>
                <a:gd name="T52" fmla="*/ 35 w 106"/>
                <a:gd name="T53" fmla="*/ 80 h 135"/>
                <a:gd name="T54" fmla="*/ 35 w 106"/>
                <a:gd name="T55" fmla="*/ 110 h 135"/>
                <a:gd name="T56" fmla="*/ 33 w 106"/>
                <a:gd name="T57" fmla="*/ 1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6" h="135">
                  <a:moveTo>
                    <a:pt x="0" y="0"/>
                  </a:moveTo>
                  <a:lnTo>
                    <a:pt x="58" y="0"/>
                  </a:lnTo>
                  <a:cubicBezTo>
                    <a:pt x="72" y="0"/>
                    <a:pt x="83" y="3"/>
                    <a:pt x="91" y="10"/>
                  </a:cubicBezTo>
                  <a:cubicBezTo>
                    <a:pt x="98" y="16"/>
                    <a:pt x="103" y="25"/>
                    <a:pt x="103" y="35"/>
                  </a:cubicBezTo>
                  <a:cubicBezTo>
                    <a:pt x="103" y="50"/>
                    <a:pt x="95" y="60"/>
                    <a:pt x="77" y="66"/>
                  </a:cubicBezTo>
                  <a:cubicBezTo>
                    <a:pt x="86" y="67"/>
                    <a:pt x="93" y="71"/>
                    <a:pt x="98" y="77"/>
                  </a:cubicBezTo>
                  <a:cubicBezTo>
                    <a:pt x="103" y="83"/>
                    <a:pt x="106" y="91"/>
                    <a:pt x="106" y="100"/>
                  </a:cubicBezTo>
                  <a:cubicBezTo>
                    <a:pt x="106" y="111"/>
                    <a:pt x="102" y="118"/>
                    <a:pt x="95" y="125"/>
                  </a:cubicBezTo>
                  <a:cubicBezTo>
                    <a:pt x="87" y="131"/>
                    <a:pt x="76" y="135"/>
                    <a:pt x="62" y="135"/>
                  </a:cubicBezTo>
                  <a:lnTo>
                    <a:pt x="0" y="135"/>
                  </a:lnTo>
                  <a:lnTo>
                    <a:pt x="0" y="0"/>
                  </a:lnTo>
                  <a:close/>
                  <a:moveTo>
                    <a:pt x="33" y="25"/>
                  </a:moveTo>
                  <a:lnTo>
                    <a:pt x="33" y="53"/>
                  </a:lnTo>
                  <a:lnTo>
                    <a:pt x="55" y="53"/>
                  </a:lnTo>
                  <a:cubicBezTo>
                    <a:pt x="60" y="53"/>
                    <a:pt x="63" y="52"/>
                    <a:pt x="66" y="50"/>
                  </a:cubicBezTo>
                  <a:cubicBezTo>
                    <a:pt x="68" y="47"/>
                    <a:pt x="70" y="43"/>
                    <a:pt x="70" y="38"/>
                  </a:cubicBezTo>
                  <a:cubicBezTo>
                    <a:pt x="70" y="33"/>
                    <a:pt x="68" y="30"/>
                    <a:pt x="66" y="27"/>
                  </a:cubicBezTo>
                  <a:cubicBezTo>
                    <a:pt x="63" y="25"/>
                    <a:pt x="60" y="23"/>
                    <a:pt x="55" y="23"/>
                  </a:cubicBezTo>
                  <a:lnTo>
                    <a:pt x="33" y="23"/>
                  </a:lnTo>
                  <a:lnTo>
                    <a:pt x="33" y="25"/>
                  </a:lnTo>
                  <a:close/>
                  <a:moveTo>
                    <a:pt x="33" y="110"/>
                  </a:moveTo>
                  <a:lnTo>
                    <a:pt x="58" y="110"/>
                  </a:lnTo>
                  <a:cubicBezTo>
                    <a:pt x="63" y="110"/>
                    <a:pt x="67" y="108"/>
                    <a:pt x="70" y="106"/>
                  </a:cubicBezTo>
                  <a:cubicBezTo>
                    <a:pt x="72" y="103"/>
                    <a:pt x="75" y="100"/>
                    <a:pt x="75" y="95"/>
                  </a:cubicBezTo>
                  <a:cubicBezTo>
                    <a:pt x="75" y="90"/>
                    <a:pt x="73" y="86"/>
                    <a:pt x="71" y="83"/>
                  </a:cubicBezTo>
                  <a:cubicBezTo>
                    <a:pt x="68" y="81"/>
                    <a:pt x="65" y="80"/>
                    <a:pt x="60" y="80"/>
                  </a:cubicBezTo>
                  <a:lnTo>
                    <a:pt x="35" y="80"/>
                  </a:lnTo>
                  <a:lnTo>
                    <a:pt x="35" y="110"/>
                  </a:lnTo>
                  <a:lnTo>
                    <a:pt x="33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Rectangle 310">
              <a:extLst>
                <a:ext uri="{FF2B5EF4-FFF2-40B4-BE49-F238E27FC236}">
                  <a16:creationId xmlns:a16="http://schemas.microsoft.com/office/drawing/2014/main" id="{FB09D373-D944-4186-95CD-248A3E4F3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3086" y="4277519"/>
              <a:ext cx="14288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311">
              <a:extLst>
                <a:ext uri="{FF2B5EF4-FFF2-40B4-BE49-F238E27FC236}">
                  <a16:creationId xmlns:a16="http://schemas.microsoft.com/office/drawing/2014/main" id="{2B150A5F-B35D-4B4F-B942-A24FB0C28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1661" y="4277519"/>
              <a:ext cx="52388" cy="66675"/>
            </a:xfrm>
            <a:custGeom>
              <a:avLst/>
              <a:gdLst>
                <a:gd name="T0" fmla="*/ 0 w 106"/>
                <a:gd name="T1" fmla="*/ 0 h 135"/>
                <a:gd name="T2" fmla="*/ 59 w 106"/>
                <a:gd name="T3" fmla="*/ 0 h 135"/>
                <a:gd name="T4" fmla="*/ 91 w 106"/>
                <a:gd name="T5" fmla="*/ 10 h 135"/>
                <a:gd name="T6" fmla="*/ 104 w 106"/>
                <a:gd name="T7" fmla="*/ 35 h 135"/>
                <a:gd name="T8" fmla="*/ 77 w 106"/>
                <a:gd name="T9" fmla="*/ 66 h 135"/>
                <a:gd name="T10" fmla="*/ 99 w 106"/>
                <a:gd name="T11" fmla="*/ 77 h 135"/>
                <a:gd name="T12" fmla="*/ 106 w 106"/>
                <a:gd name="T13" fmla="*/ 100 h 135"/>
                <a:gd name="T14" fmla="*/ 95 w 106"/>
                <a:gd name="T15" fmla="*/ 125 h 135"/>
                <a:gd name="T16" fmla="*/ 62 w 106"/>
                <a:gd name="T17" fmla="*/ 135 h 135"/>
                <a:gd name="T18" fmla="*/ 1 w 106"/>
                <a:gd name="T19" fmla="*/ 135 h 135"/>
                <a:gd name="T20" fmla="*/ 1 w 106"/>
                <a:gd name="T21" fmla="*/ 0 h 135"/>
                <a:gd name="T22" fmla="*/ 0 w 106"/>
                <a:gd name="T23" fmla="*/ 0 h 135"/>
                <a:gd name="T24" fmla="*/ 32 w 106"/>
                <a:gd name="T25" fmla="*/ 25 h 135"/>
                <a:gd name="T26" fmla="*/ 32 w 106"/>
                <a:gd name="T27" fmla="*/ 53 h 135"/>
                <a:gd name="T28" fmla="*/ 54 w 106"/>
                <a:gd name="T29" fmla="*/ 53 h 135"/>
                <a:gd name="T30" fmla="*/ 65 w 106"/>
                <a:gd name="T31" fmla="*/ 50 h 135"/>
                <a:gd name="T32" fmla="*/ 69 w 106"/>
                <a:gd name="T33" fmla="*/ 38 h 135"/>
                <a:gd name="T34" fmla="*/ 65 w 106"/>
                <a:gd name="T35" fmla="*/ 27 h 135"/>
                <a:gd name="T36" fmla="*/ 54 w 106"/>
                <a:gd name="T37" fmla="*/ 23 h 135"/>
                <a:gd name="T38" fmla="*/ 32 w 106"/>
                <a:gd name="T39" fmla="*/ 23 h 135"/>
                <a:gd name="T40" fmla="*/ 32 w 106"/>
                <a:gd name="T41" fmla="*/ 25 h 135"/>
                <a:gd name="T42" fmla="*/ 32 w 106"/>
                <a:gd name="T43" fmla="*/ 110 h 135"/>
                <a:gd name="T44" fmla="*/ 57 w 106"/>
                <a:gd name="T45" fmla="*/ 110 h 135"/>
                <a:gd name="T46" fmla="*/ 69 w 106"/>
                <a:gd name="T47" fmla="*/ 106 h 135"/>
                <a:gd name="T48" fmla="*/ 74 w 106"/>
                <a:gd name="T49" fmla="*/ 95 h 135"/>
                <a:gd name="T50" fmla="*/ 70 w 106"/>
                <a:gd name="T51" fmla="*/ 83 h 135"/>
                <a:gd name="T52" fmla="*/ 59 w 106"/>
                <a:gd name="T53" fmla="*/ 80 h 135"/>
                <a:gd name="T54" fmla="*/ 34 w 106"/>
                <a:gd name="T55" fmla="*/ 80 h 135"/>
                <a:gd name="T56" fmla="*/ 34 w 106"/>
                <a:gd name="T57" fmla="*/ 110 h 135"/>
                <a:gd name="T58" fmla="*/ 32 w 106"/>
                <a:gd name="T59" fmla="*/ 1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6" h="135">
                  <a:moveTo>
                    <a:pt x="0" y="0"/>
                  </a:moveTo>
                  <a:lnTo>
                    <a:pt x="59" y="0"/>
                  </a:lnTo>
                  <a:cubicBezTo>
                    <a:pt x="72" y="0"/>
                    <a:pt x="84" y="3"/>
                    <a:pt x="91" y="10"/>
                  </a:cubicBezTo>
                  <a:cubicBezTo>
                    <a:pt x="99" y="16"/>
                    <a:pt x="104" y="25"/>
                    <a:pt x="104" y="35"/>
                  </a:cubicBezTo>
                  <a:cubicBezTo>
                    <a:pt x="104" y="50"/>
                    <a:pt x="95" y="60"/>
                    <a:pt x="77" y="66"/>
                  </a:cubicBezTo>
                  <a:cubicBezTo>
                    <a:pt x="86" y="67"/>
                    <a:pt x="94" y="71"/>
                    <a:pt x="99" y="77"/>
                  </a:cubicBezTo>
                  <a:cubicBezTo>
                    <a:pt x="104" y="83"/>
                    <a:pt x="106" y="91"/>
                    <a:pt x="106" y="100"/>
                  </a:cubicBezTo>
                  <a:cubicBezTo>
                    <a:pt x="106" y="111"/>
                    <a:pt x="102" y="118"/>
                    <a:pt x="95" y="125"/>
                  </a:cubicBezTo>
                  <a:cubicBezTo>
                    <a:pt x="87" y="131"/>
                    <a:pt x="76" y="135"/>
                    <a:pt x="62" y="135"/>
                  </a:cubicBezTo>
                  <a:lnTo>
                    <a:pt x="1" y="135"/>
                  </a:lnTo>
                  <a:lnTo>
                    <a:pt x="1" y="0"/>
                  </a:lnTo>
                  <a:lnTo>
                    <a:pt x="0" y="0"/>
                  </a:lnTo>
                  <a:close/>
                  <a:moveTo>
                    <a:pt x="32" y="25"/>
                  </a:moveTo>
                  <a:lnTo>
                    <a:pt x="32" y="53"/>
                  </a:lnTo>
                  <a:lnTo>
                    <a:pt x="54" y="53"/>
                  </a:lnTo>
                  <a:cubicBezTo>
                    <a:pt x="59" y="53"/>
                    <a:pt x="62" y="52"/>
                    <a:pt x="65" y="50"/>
                  </a:cubicBezTo>
                  <a:cubicBezTo>
                    <a:pt x="67" y="47"/>
                    <a:pt x="69" y="43"/>
                    <a:pt x="69" y="38"/>
                  </a:cubicBezTo>
                  <a:cubicBezTo>
                    <a:pt x="69" y="33"/>
                    <a:pt x="67" y="30"/>
                    <a:pt x="65" y="27"/>
                  </a:cubicBezTo>
                  <a:cubicBezTo>
                    <a:pt x="62" y="25"/>
                    <a:pt x="59" y="23"/>
                    <a:pt x="54" y="23"/>
                  </a:cubicBezTo>
                  <a:lnTo>
                    <a:pt x="32" y="23"/>
                  </a:lnTo>
                  <a:lnTo>
                    <a:pt x="32" y="25"/>
                  </a:lnTo>
                  <a:close/>
                  <a:moveTo>
                    <a:pt x="32" y="110"/>
                  </a:moveTo>
                  <a:lnTo>
                    <a:pt x="57" y="110"/>
                  </a:lnTo>
                  <a:cubicBezTo>
                    <a:pt x="62" y="110"/>
                    <a:pt x="66" y="108"/>
                    <a:pt x="69" y="106"/>
                  </a:cubicBezTo>
                  <a:cubicBezTo>
                    <a:pt x="71" y="103"/>
                    <a:pt x="74" y="100"/>
                    <a:pt x="74" y="95"/>
                  </a:cubicBezTo>
                  <a:cubicBezTo>
                    <a:pt x="74" y="90"/>
                    <a:pt x="72" y="86"/>
                    <a:pt x="70" y="83"/>
                  </a:cubicBezTo>
                  <a:cubicBezTo>
                    <a:pt x="67" y="81"/>
                    <a:pt x="64" y="80"/>
                    <a:pt x="59" y="80"/>
                  </a:cubicBezTo>
                  <a:lnTo>
                    <a:pt x="34" y="80"/>
                  </a:lnTo>
                  <a:lnTo>
                    <a:pt x="34" y="110"/>
                  </a:lnTo>
                  <a:lnTo>
                    <a:pt x="32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312">
              <a:extLst>
                <a:ext uri="{FF2B5EF4-FFF2-40B4-BE49-F238E27FC236}">
                  <a16:creationId xmlns:a16="http://schemas.microsoft.com/office/drawing/2014/main" id="{2C7E05DD-A802-4CAB-A017-CDA0DB3D6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748" y="4277519"/>
              <a:ext cx="34925" cy="66675"/>
            </a:xfrm>
            <a:custGeom>
              <a:avLst/>
              <a:gdLst>
                <a:gd name="T0" fmla="*/ 0 w 74"/>
                <a:gd name="T1" fmla="*/ 0 h 135"/>
                <a:gd name="T2" fmla="*/ 32 w 74"/>
                <a:gd name="T3" fmla="*/ 0 h 135"/>
                <a:gd name="T4" fmla="*/ 32 w 74"/>
                <a:gd name="T5" fmla="*/ 110 h 135"/>
                <a:gd name="T6" fmla="*/ 74 w 74"/>
                <a:gd name="T7" fmla="*/ 110 h 135"/>
                <a:gd name="T8" fmla="*/ 74 w 74"/>
                <a:gd name="T9" fmla="*/ 135 h 135"/>
                <a:gd name="T10" fmla="*/ 0 w 74"/>
                <a:gd name="T11" fmla="*/ 135 h 135"/>
                <a:gd name="T12" fmla="*/ 0 w 74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5">
                  <a:moveTo>
                    <a:pt x="0" y="0"/>
                  </a:moveTo>
                  <a:lnTo>
                    <a:pt x="32" y="0"/>
                  </a:lnTo>
                  <a:lnTo>
                    <a:pt x="32" y="110"/>
                  </a:lnTo>
                  <a:lnTo>
                    <a:pt x="74" y="110"/>
                  </a:lnTo>
                  <a:lnTo>
                    <a:pt x="74" y="135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Rectangle 313">
              <a:extLst>
                <a:ext uri="{FF2B5EF4-FFF2-40B4-BE49-F238E27FC236}">
                  <a16:creationId xmlns:a16="http://schemas.microsoft.com/office/drawing/2014/main" id="{E47FA099-90AA-49B3-A7E8-E9C23E877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1198" y="4277519"/>
              <a:ext cx="15875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314">
              <a:extLst>
                <a:ext uri="{FF2B5EF4-FFF2-40B4-BE49-F238E27FC236}">
                  <a16:creationId xmlns:a16="http://schemas.microsoft.com/office/drawing/2014/main" id="{9DFBFE7B-6CC9-475C-BF28-3359EE75B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6598" y="4275931"/>
              <a:ext cx="66675" cy="68263"/>
            </a:xfrm>
            <a:custGeom>
              <a:avLst/>
              <a:gdLst>
                <a:gd name="T0" fmla="*/ 20 w 137"/>
                <a:gd name="T1" fmla="*/ 120 h 140"/>
                <a:gd name="T2" fmla="*/ 0 w 137"/>
                <a:gd name="T3" fmla="*/ 70 h 140"/>
                <a:gd name="T4" fmla="*/ 20 w 137"/>
                <a:gd name="T5" fmla="*/ 20 h 140"/>
                <a:gd name="T6" fmla="*/ 69 w 137"/>
                <a:gd name="T7" fmla="*/ 0 h 140"/>
                <a:gd name="T8" fmla="*/ 117 w 137"/>
                <a:gd name="T9" fmla="*/ 20 h 140"/>
                <a:gd name="T10" fmla="*/ 137 w 137"/>
                <a:gd name="T11" fmla="*/ 70 h 140"/>
                <a:gd name="T12" fmla="*/ 117 w 137"/>
                <a:gd name="T13" fmla="*/ 120 h 140"/>
                <a:gd name="T14" fmla="*/ 69 w 137"/>
                <a:gd name="T15" fmla="*/ 140 h 140"/>
                <a:gd name="T16" fmla="*/ 20 w 137"/>
                <a:gd name="T17" fmla="*/ 120 h 140"/>
                <a:gd name="T18" fmla="*/ 95 w 137"/>
                <a:gd name="T19" fmla="*/ 99 h 140"/>
                <a:gd name="T20" fmla="*/ 105 w 137"/>
                <a:gd name="T21" fmla="*/ 70 h 140"/>
                <a:gd name="T22" fmla="*/ 95 w 137"/>
                <a:gd name="T23" fmla="*/ 41 h 140"/>
                <a:gd name="T24" fmla="*/ 69 w 137"/>
                <a:gd name="T25" fmla="*/ 31 h 140"/>
                <a:gd name="T26" fmla="*/ 42 w 137"/>
                <a:gd name="T27" fmla="*/ 41 h 140"/>
                <a:gd name="T28" fmla="*/ 34 w 137"/>
                <a:gd name="T29" fmla="*/ 70 h 140"/>
                <a:gd name="T30" fmla="*/ 44 w 137"/>
                <a:gd name="T31" fmla="*/ 99 h 140"/>
                <a:gd name="T32" fmla="*/ 70 w 137"/>
                <a:gd name="T33" fmla="*/ 109 h 140"/>
                <a:gd name="T34" fmla="*/ 95 w 137"/>
                <a:gd name="T35" fmla="*/ 9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40">
                  <a:moveTo>
                    <a:pt x="20" y="120"/>
                  </a:moveTo>
                  <a:cubicBezTo>
                    <a:pt x="6" y="107"/>
                    <a:pt x="0" y="90"/>
                    <a:pt x="0" y="70"/>
                  </a:cubicBezTo>
                  <a:cubicBezTo>
                    <a:pt x="0" y="50"/>
                    <a:pt x="6" y="34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9" y="0"/>
                    <a:pt x="105" y="6"/>
                    <a:pt x="117" y="20"/>
                  </a:cubicBezTo>
                  <a:cubicBezTo>
                    <a:pt x="131" y="32"/>
                    <a:pt x="137" y="50"/>
                    <a:pt x="137" y="70"/>
                  </a:cubicBezTo>
                  <a:cubicBezTo>
                    <a:pt x="137" y="90"/>
                    <a:pt x="131" y="106"/>
                    <a:pt x="117" y="120"/>
                  </a:cubicBezTo>
                  <a:cubicBezTo>
                    <a:pt x="104" y="132"/>
                    <a:pt x="87" y="140"/>
                    <a:pt x="69" y="140"/>
                  </a:cubicBezTo>
                  <a:cubicBezTo>
                    <a:pt x="50" y="140"/>
                    <a:pt x="34" y="132"/>
                    <a:pt x="20" y="120"/>
                  </a:cubicBezTo>
                  <a:close/>
                  <a:moveTo>
                    <a:pt x="95" y="99"/>
                  </a:moveTo>
                  <a:cubicBezTo>
                    <a:pt x="101" y="91"/>
                    <a:pt x="105" y="82"/>
                    <a:pt x="105" y="70"/>
                  </a:cubicBezTo>
                  <a:cubicBezTo>
                    <a:pt x="105" y="59"/>
                    <a:pt x="101" y="49"/>
                    <a:pt x="95" y="41"/>
                  </a:cubicBezTo>
                  <a:cubicBezTo>
                    <a:pt x="89" y="34"/>
                    <a:pt x="80" y="31"/>
                    <a:pt x="69" y="31"/>
                  </a:cubicBezTo>
                  <a:cubicBezTo>
                    <a:pt x="57" y="31"/>
                    <a:pt x="49" y="35"/>
                    <a:pt x="42" y="41"/>
                  </a:cubicBezTo>
                  <a:cubicBezTo>
                    <a:pt x="37" y="49"/>
                    <a:pt x="34" y="59"/>
                    <a:pt x="34" y="70"/>
                  </a:cubicBezTo>
                  <a:cubicBezTo>
                    <a:pt x="34" y="81"/>
                    <a:pt x="37" y="91"/>
                    <a:pt x="44" y="99"/>
                  </a:cubicBezTo>
                  <a:cubicBezTo>
                    <a:pt x="50" y="106"/>
                    <a:pt x="59" y="109"/>
                    <a:pt x="70" y="109"/>
                  </a:cubicBezTo>
                  <a:cubicBezTo>
                    <a:pt x="80" y="109"/>
                    <a:pt x="89" y="106"/>
                    <a:pt x="95" y="9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315">
              <a:extLst>
                <a:ext uri="{FF2B5EF4-FFF2-40B4-BE49-F238E27FC236}">
                  <a16:creationId xmlns:a16="http://schemas.microsoft.com/office/drawing/2014/main" id="{0B809CC7-4EA2-48B6-BD35-CCA0DE7CD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9623" y="4277519"/>
              <a:ext cx="52388" cy="66675"/>
            </a:xfrm>
            <a:custGeom>
              <a:avLst/>
              <a:gdLst>
                <a:gd name="T0" fmla="*/ 0 w 106"/>
                <a:gd name="T1" fmla="*/ 25 h 135"/>
                <a:gd name="T2" fmla="*/ 0 w 106"/>
                <a:gd name="T3" fmla="*/ 0 h 135"/>
                <a:gd name="T4" fmla="*/ 106 w 106"/>
                <a:gd name="T5" fmla="*/ 0 h 135"/>
                <a:gd name="T6" fmla="*/ 106 w 106"/>
                <a:gd name="T7" fmla="*/ 25 h 135"/>
                <a:gd name="T8" fmla="*/ 70 w 106"/>
                <a:gd name="T9" fmla="*/ 25 h 135"/>
                <a:gd name="T10" fmla="*/ 70 w 106"/>
                <a:gd name="T11" fmla="*/ 135 h 135"/>
                <a:gd name="T12" fmla="*/ 37 w 106"/>
                <a:gd name="T13" fmla="*/ 135 h 135"/>
                <a:gd name="T14" fmla="*/ 37 w 106"/>
                <a:gd name="T15" fmla="*/ 25 h 135"/>
                <a:gd name="T16" fmla="*/ 0 w 106"/>
                <a:gd name="T17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5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70" y="25"/>
                  </a:lnTo>
                  <a:lnTo>
                    <a:pt x="70" y="135"/>
                  </a:lnTo>
                  <a:lnTo>
                    <a:pt x="37" y="135"/>
                  </a:lnTo>
                  <a:lnTo>
                    <a:pt x="37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316">
              <a:extLst>
                <a:ext uri="{FF2B5EF4-FFF2-40B4-BE49-F238E27FC236}">
                  <a16:creationId xmlns:a16="http://schemas.microsoft.com/office/drawing/2014/main" id="{B18C3004-EFC0-4532-BC3D-981FCB15D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536" y="4277519"/>
              <a:ext cx="58738" cy="66675"/>
            </a:xfrm>
            <a:custGeom>
              <a:avLst/>
              <a:gdLst>
                <a:gd name="T0" fmla="*/ 85 w 118"/>
                <a:gd name="T1" fmla="*/ 0 h 135"/>
                <a:gd name="T2" fmla="*/ 118 w 118"/>
                <a:gd name="T3" fmla="*/ 0 h 135"/>
                <a:gd name="T4" fmla="*/ 118 w 118"/>
                <a:gd name="T5" fmla="*/ 135 h 135"/>
                <a:gd name="T6" fmla="*/ 85 w 118"/>
                <a:gd name="T7" fmla="*/ 135 h 135"/>
                <a:gd name="T8" fmla="*/ 85 w 118"/>
                <a:gd name="T9" fmla="*/ 78 h 135"/>
                <a:gd name="T10" fmla="*/ 33 w 118"/>
                <a:gd name="T11" fmla="*/ 78 h 135"/>
                <a:gd name="T12" fmla="*/ 33 w 118"/>
                <a:gd name="T13" fmla="*/ 135 h 135"/>
                <a:gd name="T14" fmla="*/ 0 w 118"/>
                <a:gd name="T15" fmla="*/ 135 h 135"/>
                <a:gd name="T16" fmla="*/ 0 w 118"/>
                <a:gd name="T17" fmla="*/ 0 h 135"/>
                <a:gd name="T18" fmla="*/ 33 w 118"/>
                <a:gd name="T19" fmla="*/ 0 h 135"/>
                <a:gd name="T20" fmla="*/ 33 w 118"/>
                <a:gd name="T21" fmla="*/ 53 h 135"/>
                <a:gd name="T22" fmla="*/ 85 w 118"/>
                <a:gd name="T23" fmla="*/ 53 h 135"/>
                <a:gd name="T24" fmla="*/ 85 w 118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135">
                  <a:moveTo>
                    <a:pt x="85" y="0"/>
                  </a:moveTo>
                  <a:lnTo>
                    <a:pt x="118" y="0"/>
                  </a:lnTo>
                  <a:lnTo>
                    <a:pt x="118" y="135"/>
                  </a:lnTo>
                  <a:lnTo>
                    <a:pt x="85" y="135"/>
                  </a:lnTo>
                  <a:lnTo>
                    <a:pt x="85" y="78"/>
                  </a:lnTo>
                  <a:lnTo>
                    <a:pt x="33" y="78"/>
                  </a:lnTo>
                  <a:lnTo>
                    <a:pt x="3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53"/>
                  </a:lnTo>
                  <a:lnTo>
                    <a:pt x="85" y="53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317">
              <a:extLst>
                <a:ext uri="{FF2B5EF4-FFF2-40B4-BE49-F238E27FC236}">
                  <a16:creationId xmlns:a16="http://schemas.microsoft.com/office/drawing/2014/main" id="{713CBBFE-DED4-405D-B2ED-6DF82E8F20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2973" y="4252119"/>
              <a:ext cx="41275" cy="92075"/>
            </a:xfrm>
            <a:custGeom>
              <a:avLst/>
              <a:gdLst>
                <a:gd name="T0" fmla="*/ 82 w 82"/>
                <a:gd name="T1" fmla="*/ 53 h 188"/>
                <a:gd name="T2" fmla="*/ 82 w 82"/>
                <a:gd name="T3" fmla="*/ 78 h 188"/>
                <a:gd name="T4" fmla="*/ 33 w 82"/>
                <a:gd name="T5" fmla="*/ 78 h 188"/>
                <a:gd name="T6" fmla="*/ 33 w 82"/>
                <a:gd name="T7" fmla="*/ 106 h 188"/>
                <a:gd name="T8" fmla="*/ 75 w 82"/>
                <a:gd name="T9" fmla="*/ 106 h 188"/>
                <a:gd name="T10" fmla="*/ 75 w 82"/>
                <a:gd name="T11" fmla="*/ 131 h 188"/>
                <a:gd name="T12" fmla="*/ 33 w 82"/>
                <a:gd name="T13" fmla="*/ 131 h 188"/>
                <a:gd name="T14" fmla="*/ 33 w 82"/>
                <a:gd name="T15" fmla="*/ 163 h 188"/>
                <a:gd name="T16" fmla="*/ 82 w 82"/>
                <a:gd name="T17" fmla="*/ 163 h 188"/>
                <a:gd name="T18" fmla="*/ 82 w 82"/>
                <a:gd name="T19" fmla="*/ 188 h 188"/>
                <a:gd name="T20" fmla="*/ 0 w 82"/>
                <a:gd name="T21" fmla="*/ 188 h 188"/>
                <a:gd name="T22" fmla="*/ 0 w 82"/>
                <a:gd name="T23" fmla="*/ 53 h 188"/>
                <a:gd name="T24" fmla="*/ 82 w 82"/>
                <a:gd name="T25" fmla="*/ 53 h 188"/>
                <a:gd name="T26" fmla="*/ 17 w 82"/>
                <a:gd name="T27" fmla="*/ 25 h 188"/>
                <a:gd name="T28" fmla="*/ 17 w 82"/>
                <a:gd name="T29" fmla="*/ 0 h 188"/>
                <a:gd name="T30" fmla="*/ 63 w 82"/>
                <a:gd name="T31" fmla="*/ 23 h 188"/>
                <a:gd name="T32" fmla="*/ 63 w 82"/>
                <a:gd name="T33" fmla="*/ 45 h 188"/>
                <a:gd name="T34" fmla="*/ 17 w 82"/>
                <a:gd name="T35" fmla="*/ 2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88">
                  <a:moveTo>
                    <a:pt x="82" y="53"/>
                  </a:moveTo>
                  <a:lnTo>
                    <a:pt x="82" y="78"/>
                  </a:lnTo>
                  <a:lnTo>
                    <a:pt x="33" y="78"/>
                  </a:lnTo>
                  <a:lnTo>
                    <a:pt x="33" y="106"/>
                  </a:lnTo>
                  <a:lnTo>
                    <a:pt x="75" y="106"/>
                  </a:lnTo>
                  <a:lnTo>
                    <a:pt x="75" y="131"/>
                  </a:lnTo>
                  <a:lnTo>
                    <a:pt x="33" y="131"/>
                  </a:lnTo>
                  <a:lnTo>
                    <a:pt x="33" y="163"/>
                  </a:lnTo>
                  <a:lnTo>
                    <a:pt x="82" y="163"/>
                  </a:lnTo>
                  <a:lnTo>
                    <a:pt x="82" y="188"/>
                  </a:lnTo>
                  <a:lnTo>
                    <a:pt x="0" y="188"/>
                  </a:lnTo>
                  <a:lnTo>
                    <a:pt x="0" y="53"/>
                  </a:lnTo>
                  <a:lnTo>
                    <a:pt x="82" y="53"/>
                  </a:lnTo>
                  <a:close/>
                  <a:moveTo>
                    <a:pt x="17" y="25"/>
                  </a:moveTo>
                  <a:lnTo>
                    <a:pt x="17" y="0"/>
                  </a:lnTo>
                  <a:lnTo>
                    <a:pt x="63" y="23"/>
                  </a:lnTo>
                  <a:lnTo>
                    <a:pt x="63" y="4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318">
              <a:extLst>
                <a:ext uri="{FF2B5EF4-FFF2-40B4-BE49-F238E27FC236}">
                  <a16:creationId xmlns:a16="http://schemas.microsoft.com/office/drawing/2014/main" id="{A691B2FE-9DAD-4213-9498-25B0C3B9C7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3773" y="4275931"/>
              <a:ext cx="68263" cy="77788"/>
            </a:xfrm>
            <a:custGeom>
              <a:avLst/>
              <a:gdLst>
                <a:gd name="T0" fmla="*/ 69 w 140"/>
                <a:gd name="T1" fmla="*/ 140 h 160"/>
                <a:gd name="T2" fmla="*/ 20 w 140"/>
                <a:gd name="T3" fmla="*/ 120 h 160"/>
                <a:gd name="T4" fmla="*/ 0 w 140"/>
                <a:gd name="T5" fmla="*/ 70 h 160"/>
                <a:gd name="T6" fmla="*/ 20 w 140"/>
                <a:gd name="T7" fmla="*/ 20 h 160"/>
                <a:gd name="T8" fmla="*/ 69 w 140"/>
                <a:gd name="T9" fmla="*/ 0 h 160"/>
                <a:gd name="T10" fmla="*/ 117 w 140"/>
                <a:gd name="T11" fmla="*/ 20 h 160"/>
                <a:gd name="T12" fmla="*/ 137 w 140"/>
                <a:gd name="T13" fmla="*/ 70 h 160"/>
                <a:gd name="T14" fmla="*/ 131 w 140"/>
                <a:gd name="T15" fmla="*/ 101 h 160"/>
                <a:gd name="T16" fmla="*/ 112 w 140"/>
                <a:gd name="T17" fmla="*/ 125 h 160"/>
                <a:gd name="T18" fmla="*/ 140 w 140"/>
                <a:gd name="T19" fmla="*/ 160 h 160"/>
                <a:gd name="T20" fmla="*/ 100 w 140"/>
                <a:gd name="T21" fmla="*/ 160 h 160"/>
                <a:gd name="T22" fmla="*/ 84 w 140"/>
                <a:gd name="T23" fmla="*/ 137 h 160"/>
                <a:gd name="T24" fmla="*/ 69 w 140"/>
                <a:gd name="T25" fmla="*/ 140 h 160"/>
                <a:gd name="T26" fmla="*/ 42 w 140"/>
                <a:gd name="T27" fmla="*/ 42 h 160"/>
                <a:gd name="T28" fmla="*/ 32 w 140"/>
                <a:gd name="T29" fmla="*/ 71 h 160"/>
                <a:gd name="T30" fmla="*/ 42 w 140"/>
                <a:gd name="T31" fmla="*/ 100 h 160"/>
                <a:gd name="T32" fmla="*/ 69 w 140"/>
                <a:gd name="T33" fmla="*/ 110 h 160"/>
                <a:gd name="T34" fmla="*/ 95 w 140"/>
                <a:gd name="T35" fmla="*/ 100 h 160"/>
                <a:gd name="T36" fmla="*/ 105 w 140"/>
                <a:gd name="T37" fmla="*/ 71 h 160"/>
                <a:gd name="T38" fmla="*/ 95 w 140"/>
                <a:gd name="T39" fmla="*/ 42 h 160"/>
                <a:gd name="T40" fmla="*/ 69 w 140"/>
                <a:gd name="T41" fmla="*/ 32 h 160"/>
                <a:gd name="T42" fmla="*/ 42 w 140"/>
                <a:gd name="T43" fmla="*/ 4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160">
                  <a:moveTo>
                    <a:pt x="69" y="140"/>
                  </a:moveTo>
                  <a:cubicBezTo>
                    <a:pt x="50" y="140"/>
                    <a:pt x="32" y="134"/>
                    <a:pt x="20" y="120"/>
                  </a:cubicBezTo>
                  <a:cubicBezTo>
                    <a:pt x="6" y="107"/>
                    <a:pt x="0" y="90"/>
                    <a:pt x="0" y="70"/>
                  </a:cubicBezTo>
                  <a:cubicBezTo>
                    <a:pt x="0" y="50"/>
                    <a:pt x="6" y="34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9" y="0"/>
                    <a:pt x="105" y="6"/>
                    <a:pt x="117" y="20"/>
                  </a:cubicBezTo>
                  <a:cubicBezTo>
                    <a:pt x="131" y="32"/>
                    <a:pt x="137" y="50"/>
                    <a:pt x="137" y="70"/>
                  </a:cubicBezTo>
                  <a:cubicBezTo>
                    <a:pt x="137" y="81"/>
                    <a:pt x="135" y="91"/>
                    <a:pt x="131" y="101"/>
                  </a:cubicBezTo>
                  <a:cubicBezTo>
                    <a:pt x="126" y="111"/>
                    <a:pt x="120" y="119"/>
                    <a:pt x="112" y="125"/>
                  </a:cubicBezTo>
                  <a:lnTo>
                    <a:pt x="140" y="160"/>
                  </a:lnTo>
                  <a:lnTo>
                    <a:pt x="100" y="160"/>
                  </a:lnTo>
                  <a:lnTo>
                    <a:pt x="84" y="137"/>
                  </a:lnTo>
                  <a:cubicBezTo>
                    <a:pt x="79" y="139"/>
                    <a:pt x="74" y="140"/>
                    <a:pt x="69" y="140"/>
                  </a:cubicBezTo>
                  <a:close/>
                  <a:moveTo>
                    <a:pt x="42" y="42"/>
                  </a:moveTo>
                  <a:cubicBezTo>
                    <a:pt x="36" y="50"/>
                    <a:pt x="32" y="59"/>
                    <a:pt x="32" y="71"/>
                  </a:cubicBezTo>
                  <a:cubicBezTo>
                    <a:pt x="32" y="82"/>
                    <a:pt x="36" y="92"/>
                    <a:pt x="42" y="100"/>
                  </a:cubicBezTo>
                  <a:cubicBezTo>
                    <a:pt x="49" y="107"/>
                    <a:pt x="57" y="110"/>
                    <a:pt x="69" y="110"/>
                  </a:cubicBezTo>
                  <a:cubicBezTo>
                    <a:pt x="80" y="110"/>
                    <a:pt x="89" y="106"/>
                    <a:pt x="95" y="100"/>
                  </a:cubicBezTo>
                  <a:cubicBezTo>
                    <a:pt x="101" y="92"/>
                    <a:pt x="105" y="84"/>
                    <a:pt x="105" y="71"/>
                  </a:cubicBezTo>
                  <a:cubicBezTo>
                    <a:pt x="105" y="60"/>
                    <a:pt x="101" y="50"/>
                    <a:pt x="95" y="42"/>
                  </a:cubicBezTo>
                  <a:cubicBezTo>
                    <a:pt x="89" y="35"/>
                    <a:pt x="80" y="32"/>
                    <a:pt x="69" y="32"/>
                  </a:cubicBezTo>
                  <a:cubicBezTo>
                    <a:pt x="57" y="31"/>
                    <a:pt x="49" y="35"/>
                    <a:pt x="42" y="4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319">
              <a:extLst>
                <a:ext uri="{FF2B5EF4-FFF2-40B4-BE49-F238E27FC236}">
                  <a16:creationId xmlns:a16="http://schemas.microsoft.com/office/drawing/2014/main" id="{4F45E8A1-4A0A-4EE3-A3E6-B5AC07BD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61" y="4277519"/>
              <a:ext cx="55563" cy="66675"/>
            </a:xfrm>
            <a:custGeom>
              <a:avLst/>
              <a:gdLst>
                <a:gd name="T0" fmla="*/ 0 w 112"/>
                <a:gd name="T1" fmla="*/ 80 h 136"/>
                <a:gd name="T2" fmla="*/ 0 w 112"/>
                <a:gd name="T3" fmla="*/ 0 h 136"/>
                <a:gd name="T4" fmla="*/ 32 w 112"/>
                <a:gd name="T5" fmla="*/ 0 h 136"/>
                <a:gd name="T6" fmla="*/ 32 w 112"/>
                <a:gd name="T7" fmla="*/ 80 h 136"/>
                <a:gd name="T8" fmla="*/ 38 w 112"/>
                <a:gd name="T9" fmla="*/ 98 h 136"/>
                <a:gd name="T10" fmla="*/ 56 w 112"/>
                <a:gd name="T11" fmla="*/ 105 h 136"/>
                <a:gd name="T12" fmla="*/ 73 w 112"/>
                <a:gd name="T13" fmla="*/ 98 h 136"/>
                <a:gd name="T14" fmla="*/ 80 w 112"/>
                <a:gd name="T15" fmla="*/ 80 h 136"/>
                <a:gd name="T16" fmla="*/ 80 w 112"/>
                <a:gd name="T17" fmla="*/ 0 h 136"/>
                <a:gd name="T18" fmla="*/ 112 w 112"/>
                <a:gd name="T19" fmla="*/ 0 h 136"/>
                <a:gd name="T20" fmla="*/ 112 w 112"/>
                <a:gd name="T21" fmla="*/ 80 h 136"/>
                <a:gd name="T22" fmla="*/ 103 w 112"/>
                <a:gd name="T23" fmla="*/ 111 h 136"/>
                <a:gd name="T24" fmla="*/ 82 w 112"/>
                <a:gd name="T25" fmla="*/ 130 h 136"/>
                <a:gd name="T26" fmla="*/ 55 w 112"/>
                <a:gd name="T27" fmla="*/ 136 h 136"/>
                <a:gd name="T28" fmla="*/ 15 w 112"/>
                <a:gd name="T29" fmla="*/ 121 h 136"/>
                <a:gd name="T30" fmla="*/ 0 w 112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6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7"/>
                    <a:pt x="35" y="93"/>
                    <a:pt x="38" y="98"/>
                  </a:cubicBezTo>
                  <a:cubicBezTo>
                    <a:pt x="42" y="102"/>
                    <a:pt x="48" y="105"/>
                    <a:pt x="56" y="105"/>
                  </a:cubicBezTo>
                  <a:cubicBezTo>
                    <a:pt x="63" y="105"/>
                    <a:pt x="70" y="102"/>
                    <a:pt x="73" y="98"/>
                  </a:cubicBezTo>
                  <a:cubicBezTo>
                    <a:pt x="77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2"/>
                    <a:pt x="110" y="102"/>
                    <a:pt x="103" y="111"/>
                  </a:cubicBezTo>
                  <a:cubicBezTo>
                    <a:pt x="98" y="120"/>
                    <a:pt x="91" y="126"/>
                    <a:pt x="82" y="130"/>
                  </a:cubicBezTo>
                  <a:cubicBezTo>
                    <a:pt x="73" y="133"/>
                    <a:pt x="65" y="136"/>
                    <a:pt x="55" y="136"/>
                  </a:cubicBezTo>
                  <a:cubicBezTo>
                    <a:pt x="40" y="136"/>
                    <a:pt x="26" y="131"/>
                    <a:pt x="15" y="121"/>
                  </a:cubicBezTo>
                  <a:cubicBezTo>
                    <a:pt x="6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320">
              <a:extLst>
                <a:ext uri="{FF2B5EF4-FFF2-40B4-BE49-F238E27FC236}">
                  <a16:creationId xmlns:a16="http://schemas.microsoft.com/office/drawing/2014/main" id="{8787DE73-0607-4889-952B-0C7526515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9823" y="4277519"/>
              <a:ext cx="39688" cy="66675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2 w 81"/>
                <a:gd name="T5" fmla="*/ 25 h 135"/>
                <a:gd name="T6" fmla="*/ 32 w 81"/>
                <a:gd name="T7" fmla="*/ 53 h 135"/>
                <a:gd name="T8" fmla="*/ 75 w 81"/>
                <a:gd name="T9" fmla="*/ 53 h 135"/>
                <a:gd name="T10" fmla="*/ 75 w 81"/>
                <a:gd name="T11" fmla="*/ 78 h 135"/>
                <a:gd name="T12" fmla="*/ 32 w 81"/>
                <a:gd name="T13" fmla="*/ 78 h 135"/>
                <a:gd name="T14" fmla="*/ 32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2" y="25"/>
                  </a:lnTo>
                  <a:lnTo>
                    <a:pt x="32" y="53"/>
                  </a:lnTo>
                  <a:lnTo>
                    <a:pt x="75" y="53"/>
                  </a:lnTo>
                  <a:lnTo>
                    <a:pt x="75" y="78"/>
                  </a:lnTo>
                  <a:lnTo>
                    <a:pt x="32" y="78"/>
                  </a:lnTo>
                  <a:lnTo>
                    <a:pt x="32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0" name="Groupe 369">
            <a:extLst>
              <a:ext uri="{FF2B5EF4-FFF2-40B4-BE49-F238E27FC236}">
                <a16:creationId xmlns:a16="http://schemas.microsoft.com/office/drawing/2014/main" id="{24CE6989-4FE9-4708-94EE-F2CBC13E90A5}"/>
              </a:ext>
            </a:extLst>
          </p:cNvPr>
          <p:cNvGrpSpPr/>
          <p:nvPr/>
        </p:nvGrpSpPr>
        <p:grpSpPr>
          <a:xfrm>
            <a:off x="937091" y="3321476"/>
            <a:ext cx="1186808" cy="1071774"/>
            <a:chOff x="7020561" y="5258594"/>
            <a:chExt cx="671513" cy="606425"/>
          </a:xfrm>
        </p:grpSpPr>
        <p:sp>
          <p:nvSpPr>
            <p:cNvPr id="123" name="Freeform 321">
              <a:extLst>
                <a:ext uri="{FF2B5EF4-FFF2-40B4-BE49-F238E27FC236}">
                  <a16:creationId xmlns:a16="http://schemas.microsoft.com/office/drawing/2014/main" id="{8A2458F3-E1BA-4460-B269-4D1556C6C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36" y="5822156"/>
              <a:ext cx="30163" cy="41275"/>
            </a:xfrm>
            <a:custGeom>
              <a:avLst/>
              <a:gdLst>
                <a:gd name="T0" fmla="*/ 0 w 62"/>
                <a:gd name="T1" fmla="*/ 54 h 84"/>
                <a:gd name="T2" fmla="*/ 0 w 62"/>
                <a:gd name="T3" fmla="*/ 0 h 84"/>
                <a:gd name="T4" fmla="*/ 11 w 62"/>
                <a:gd name="T5" fmla="*/ 0 h 84"/>
                <a:gd name="T6" fmla="*/ 11 w 62"/>
                <a:gd name="T7" fmla="*/ 54 h 84"/>
                <a:gd name="T8" fmla="*/ 16 w 62"/>
                <a:gd name="T9" fmla="*/ 69 h 84"/>
                <a:gd name="T10" fmla="*/ 31 w 62"/>
                <a:gd name="T11" fmla="*/ 74 h 84"/>
                <a:gd name="T12" fmla="*/ 46 w 62"/>
                <a:gd name="T13" fmla="*/ 69 h 84"/>
                <a:gd name="T14" fmla="*/ 51 w 62"/>
                <a:gd name="T15" fmla="*/ 54 h 84"/>
                <a:gd name="T16" fmla="*/ 51 w 62"/>
                <a:gd name="T17" fmla="*/ 0 h 84"/>
                <a:gd name="T18" fmla="*/ 62 w 62"/>
                <a:gd name="T19" fmla="*/ 0 h 84"/>
                <a:gd name="T20" fmla="*/ 62 w 62"/>
                <a:gd name="T21" fmla="*/ 54 h 84"/>
                <a:gd name="T22" fmla="*/ 53 w 62"/>
                <a:gd name="T23" fmla="*/ 77 h 84"/>
                <a:gd name="T24" fmla="*/ 31 w 62"/>
                <a:gd name="T25" fmla="*/ 84 h 84"/>
                <a:gd name="T26" fmla="*/ 8 w 62"/>
                <a:gd name="T27" fmla="*/ 77 h 84"/>
                <a:gd name="T28" fmla="*/ 0 w 62"/>
                <a:gd name="T29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84">
                  <a:moveTo>
                    <a:pt x="0" y="54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54"/>
                  </a:lnTo>
                  <a:cubicBezTo>
                    <a:pt x="11" y="60"/>
                    <a:pt x="12" y="67"/>
                    <a:pt x="16" y="69"/>
                  </a:cubicBezTo>
                  <a:cubicBezTo>
                    <a:pt x="20" y="73"/>
                    <a:pt x="25" y="74"/>
                    <a:pt x="31" y="74"/>
                  </a:cubicBezTo>
                  <a:cubicBezTo>
                    <a:pt x="37" y="74"/>
                    <a:pt x="42" y="73"/>
                    <a:pt x="46" y="69"/>
                  </a:cubicBezTo>
                  <a:cubicBezTo>
                    <a:pt x="50" y="65"/>
                    <a:pt x="51" y="60"/>
                    <a:pt x="51" y="54"/>
                  </a:cubicBezTo>
                  <a:lnTo>
                    <a:pt x="51" y="0"/>
                  </a:lnTo>
                  <a:lnTo>
                    <a:pt x="62" y="0"/>
                  </a:lnTo>
                  <a:lnTo>
                    <a:pt x="62" y="54"/>
                  </a:lnTo>
                  <a:cubicBezTo>
                    <a:pt x="62" y="64"/>
                    <a:pt x="60" y="72"/>
                    <a:pt x="53" y="77"/>
                  </a:cubicBezTo>
                  <a:cubicBezTo>
                    <a:pt x="47" y="82"/>
                    <a:pt x="40" y="84"/>
                    <a:pt x="31" y="84"/>
                  </a:cubicBezTo>
                  <a:cubicBezTo>
                    <a:pt x="22" y="84"/>
                    <a:pt x="13" y="82"/>
                    <a:pt x="8" y="77"/>
                  </a:cubicBezTo>
                  <a:cubicBezTo>
                    <a:pt x="2" y="72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322">
              <a:extLst>
                <a:ext uri="{FF2B5EF4-FFF2-40B4-BE49-F238E27FC236}">
                  <a16:creationId xmlns:a16="http://schemas.microsoft.com/office/drawing/2014/main" id="{1EF37F9B-B5E2-4051-8B79-72B7B31CC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011" y="5822156"/>
              <a:ext cx="33338" cy="41275"/>
            </a:xfrm>
            <a:custGeom>
              <a:avLst/>
              <a:gdLst>
                <a:gd name="T0" fmla="*/ 55 w 67"/>
                <a:gd name="T1" fmla="*/ 0 h 83"/>
                <a:gd name="T2" fmla="*/ 67 w 67"/>
                <a:gd name="T3" fmla="*/ 0 h 83"/>
                <a:gd name="T4" fmla="*/ 67 w 67"/>
                <a:gd name="T5" fmla="*/ 83 h 83"/>
                <a:gd name="T6" fmla="*/ 55 w 67"/>
                <a:gd name="T7" fmla="*/ 83 h 83"/>
                <a:gd name="T8" fmla="*/ 12 w 67"/>
                <a:gd name="T9" fmla="*/ 17 h 83"/>
                <a:gd name="T10" fmla="*/ 12 w 67"/>
                <a:gd name="T11" fmla="*/ 83 h 83"/>
                <a:gd name="T12" fmla="*/ 0 w 67"/>
                <a:gd name="T13" fmla="*/ 83 h 83"/>
                <a:gd name="T14" fmla="*/ 0 w 67"/>
                <a:gd name="T15" fmla="*/ 0 h 83"/>
                <a:gd name="T16" fmla="*/ 12 w 67"/>
                <a:gd name="T17" fmla="*/ 0 h 83"/>
                <a:gd name="T18" fmla="*/ 55 w 67"/>
                <a:gd name="T19" fmla="*/ 67 h 83"/>
                <a:gd name="T20" fmla="*/ 55 w 67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83">
                  <a:moveTo>
                    <a:pt x="55" y="0"/>
                  </a:moveTo>
                  <a:lnTo>
                    <a:pt x="67" y="0"/>
                  </a:lnTo>
                  <a:lnTo>
                    <a:pt x="67" y="83"/>
                  </a:lnTo>
                  <a:lnTo>
                    <a:pt x="55" y="83"/>
                  </a:lnTo>
                  <a:lnTo>
                    <a:pt x="12" y="17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2" y="0"/>
                  </a:lnTo>
                  <a:lnTo>
                    <a:pt x="55" y="6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Rectangle 323">
              <a:extLst>
                <a:ext uri="{FF2B5EF4-FFF2-40B4-BE49-F238E27FC236}">
                  <a16:creationId xmlns:a16="http://schemas.microsoft.com/office/drawing/2014/main" id="{95725F1D-1F7F-45CD-97B6-C08AC1055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873" y="5823744"/>
              <a:ext cx="4763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324">
              <a:extLst>
                <a:ext uri="{FF2B5EF4-FFF2-40B4-BE49-F238E27FC236}">
                  <a16:creationId xmlns:a16="http://schemas.microsoft.com/office/drawing/2014/main" id="{0A149892-F58E-40AB-8A5D-60256617E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986" y="5823744"/>
              <a:ext cx="36513" cy="39688"/>
            </a:xfrm>
            <a:custGeom>
              <a:avLst/>
              <a:gdLst>
                <a:gd name="T0" fmla="*/ 33 w 75"/>
                <a:gd name="T1" fmla="*/ 82 h 82"/>
                <a:gd name="T2" fmla="*/ 0 w 75"/>
                <a:gd name="T3" fmla="*/ 0 h 82"/>
                <a:gd name="T4" fmla="*/ 12 w 75"/>
                <a:gd name="T5" fmla="*/ 0 h 82"/>
                <a:gd name="T6" fmla="*/ 38 w 75"/>
                <a:gd name="T7" fmla="*/ 71 h 82"/>
                <a:gd name="T8" fmla="*/ 64 w 75"/>
                <a:gd name="T9" fmla="*/ 0 h 82"/>
                <a:gd name="T10" fmla="*/ 75 w 75"/>
                <a:gd name="T11" fmla="*/ 0 h 82"/>
                <a:gd name="T12" fmla="*/ 43 w 75"/>
                <a:gd name="T13" fmla="*/ 82 h 82"/>
                <a:gd name="T14" fmla="*/ 33 w 75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2">
                  <a:moveTo>
                    <a:pt x="33" y="82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38" y="71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43" y="82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325">
              <a:extLst>
                <a:ext uri="{FF2B5EF4-FFF2-40B4-BE49-F238E27FC236}">
                  <a16:creationId xmlns:a16="http://schemas.microsoft.com/office/drawing/2014/main" id="{534B423F-5CDF-4922-9DB8-CC0C421D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436" y="5822156"/>
              <a:ext cx="20638" cy="41275"/>
            </a:xfrm>
            <a:custGeom>
              <a:avLst/>
              <a:gdLst>
                <a:gd name="T0" fmla="*/ 44 w 44"/>
                <a:gd name="T1" fmla="*/ 0 h 84"/>
                <a:gd name="T2" fmla="*/ 44 w 44"/>
                <a:gd name="T3" fmla="*/ 9 h 84"/>
                <a:gd name="T4" fmla="*/ 12 w 44"/>
                <a:gd name="T5" fmla="*/ 9 h 84"/>
                <a:gd name="T6" fmla="*/ 12 w 44"/>
                <a:gd name="T7" fmla="*/ 38 h 84"/>
                <a:gd name="T8" fmla="*/ 42 w 44"/>
                <a:gd name="T9" fmla="*/ 38 h 84"/>
                <a:gd name="T10" fmla="*/ 42 w 44"/>
                <a:gd name="T11" fmla="*/ 47 h 84"/>
                <a:gd name="T12" fmla="*/ 12 w 44"/>
                <a:gd name="T13" fmla="*/ 47 h 84"/>
                <a:gd name="T14" fmla="*/ 12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2 h 84"/>
                <a:gd name="T24" fmla="*/ 44 w 44"/>
                <a:gd name="T25" fmla="*/ 2 h 84"/>
                <a:gd name="T26" fmla="*/ 44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4" y="0"/>
                  </a:moveTo>
                  <a:lnTo>
                    <a:pt x="44" y="9"/>
                  </a:lnTo>
                  <a:lnTo>
                    <a:pt x="12" y="9"/>
                  </a:lnTo>
                  <a:lnTo>
                    <a:pt x="12" y="38"/>
                  </a:lnTo>
                  <a:lnTo>
                    <a:pt x="42" y="38"/>
                  </a:lnTo>
                  <a:lnTo>
                    <a:pt x="42" y="47"/>
                  </a:lnTo>
                  <a:lnTo>
                    <a:pt x="12" y="47"/>
                  </a:lnTo>
                  <a:lnTo>
                    <a:pt x="12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326">
              <a:extLst>
                <a:ext uri="{FF2B5EF4-FFF2-40B4-BE49-F238E27FC236}">
                  <a16:creationId xmlns:a16="http://schemas.microsoft.com/office/drawing/2014/main" id="{7C0293ED-A6D3-4C4C-A23F-E3E0A1478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3598" y="5822156"/>
              <a:ext cx="26988" cy="41275"/>
            </a:xfrm>
            <a:custGeom>
              <a:avLst/>
              <a:gdLst>
                <a:gd name="T0" fmla="*/ 11 w 57"/>
                <a:gd name="T1" fmla="*/ 49 h 83"/>
                <a:gd name="T2" fmla="*/ 11 w 57"/>
                <a:gd name="T3" fmla="*/ 83 h 83"/>
                <a:gd name="T4" fmla="*/ 0 w 57"/>
                <a:gd name="T5" fmla="*/ 83 h 83"/>
                <a:gd name="T6" fmla="*/ 0 w 57"/>
                <a:gd name="T7" fmla="*/ 0 h 83"/>
                <a:gd name="T8" fmla="*/ 27 w 57"/>
                <a:gd name="T9" fmla="*/ 0 h 83"/>
                <a:gd name="T10" fmla="*/ 48 w 57"/>
                <a:gd name="T11" fmla="*/ 7 h 83"/>
                <a:gd name="T12" fmla="*/ 56 w 57"/>
                <a:gd name="T13" fmla="*/ 23 h 83"/>
                <a:gd name="T14" fmla="*/ 51 w 57"/>
                <a:gd name="T15" fmla="*/ 39 h 83"/>
                <a:gd name="T16" fmla="*/ 35 w 57"/>
                <a:gd name="T17" fmla="*/ 48 h 83"/>
                <a:gd name="T18" fmla="*/ 57 w 57"/>
                <a:gd name="T19" fmla="*/ 83 h 83"/>
                <a:gd name="T20" fmla="*/ 43 w 57"/>
                <a:gd name="T21" fmla="*/ 83 h 83"/>
                <a:gd name="T22" fmla="*/ 22 w 57"/>
                <a:gd name="T23" fmla="*/ 49 h 83"/>
                <a:gd name="T24" fmla="*/ 11 w 57"/>
                <a:gd name="T25" fmla="*/ 49 h 83"/>
                <a:gd name="T26" fmla="*/ 11 w 57"/>
                <a:gd name="T27" fmla="*/ 9 h 83"/>
                <a:gd name="T28" fmla="*/ 11 w 57"/>
                <a:gd name="T29" fmla="*/ 40 h 83"/>
                <a:gd name="T30" fmla="*/ 27 w 57"/>
                <a:gd name="T31" fmla="*/ 40 h 83"/>
                <a:gd name="T32" fmla="*/ 41 w 57"/>
                <a:gd name="T33" fmla="*/ 37 h 83"/>
                <a:gd name="T34" fmla="*/ 45 w 57"/>
                <a:gd name="T35" fmla="*/ 25 h 83"/>
                <a:gd name="T36" fmla="*/ 27 w 57"/>
                <a:gd name="T37" fmla="*/ 9 h 83"/>
                <a:gd name="T38" fmla="*/ 11 w 57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3">
                  <a:moveTo>
                    <a:pt x="11" y="49"/>
                  </a:move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36" y="0"/>
                    <a:pt x="43" y="3"/>
                    <a:pt x="48" y="7"/>
                  </a:cubicBezTo>
                  <a:cubicBezTo>
                    <a:pt x="53" y="12"/>
                    <a:pt x="56" y="17"/>
                    <a:pt x="56" y="23"/>
                  </a:cubicBezTo>
                  <a:cubicBezTo>
                    <a:pt x="56" y="29"/>
                    <a:pt x="55" y="35"/>
                    <a:pt x="51" y="39"/>
                  </a:cubicBezTo>
                  <a:cubicBezTo>
                    <a:pt x="47" y="44"/>
                    <a:pt x="42" y="47"/>
                    <a:pt x="35" y="48"/>
                  </a:cubicBezTo>
                  <a:lnTo>
                    <a:pt x="57" y="83"/>
                  </a:lnTo>
                  <a:lnTo>
                    <a:pt x="43" y="83"/>
                  </a:lnTo>
                  <a:lnTo>
                    <a:pt x="22" y="49"/>
                  </a:lnTo>
                  <a:lnTo>
                    <a:pt x="11" y="49"/>
                  </a:lnTo>
                  <a:close/>
                  <a:moveTo>
                    <a:pt x="11" y="9"/>
                  </a:moveTo>
                  <a:lnTo>
                    <a:pt x="11" y="40"/>
                  </a:lnTo>
                  <a:lnTo>
                    <a:pt x="27" y="40"/>
                  </a:lnTo>
                  <a:cubicBezTo>
                    <a:pt x="33" y="40"/>
                    <a:pt x="37" y="39"/>
                    <a:pt x="41" y="37"/>
                  </a:cubicBezTo>
                  <a:cubicBezTo>
                    <a:pt x="43" y="34"/>
                    <a:pt x="45" y="30"/>
                    <a:pt x="45" y="25"/>
                  </a:cubicBezTo>
                  <a:cubicBezTo>
                    <a:pt x="45" y="15"/>
                    <a:pt x="38" y="9"/>
                    <a:pt x="27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327">
              <a:extLst>
                <a:ext uri="{FF2B5EF4-FFF2-40B4-BE49-F238E27FC236}">
                  <a16:creationId xmlns:a16="http://schemas.microsoft.com/office/drawing/2014/main" id="{FA6C5CE2-0F0F-491B-9B87-B94EC1628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523" y="5822156"/>
              <a:ext cx="26988" cy="42863"/>
            </a:xfrm>
            <a:custGeom>
              <a:avLst/>
              <a:gdLst>
                <a:gd name="T0" fmla="*/ 11 w 56"/>
                <a:gd name="T1" fmla="*/ 24 h 86"/>
                <a:gd name="T2" fmla="*/ 14 w 56"/>
                <a:gd name="T3" fmla="*/ 31 h 86"/>
                <a:gd name="T4" fmla="*/ 20 w 56"/>
                <a:gd name="T5" fmla="*/ 36 h 86"/>
                <a:gd name="T6" fmla="*/ 29 w 56"/>
                <a:gd name="T7" fmla="*/ 39 h 86"/>
                <a:gd name="T8" fmla="*/ 39 w 56"/>
                <a:gd name="T9" fmla="*/ 41 h 86"/>
                <a:gd name="T10" fmla="*/ 48 w 56"/>
                <a:gd name="T11" fmla="*/ 45 h 86"/>
                <a:gd name="T12" fmla="*/ 54 w 56"/>
                <a:gd name="T13" fmla="*/ 51 h 86"/>
                <a:gd name="T14" fmla="*/ 56 w 56"/>
                <a:gd name="T15" fmla="*/ 63 h 86"/>
                <a:gd name="T16" fmla="*/ 49 w 56"/>
                <a:gd name="T17" fmla="*/ 79 h 86"/>
                <a:gd name="T18" fmla="*/ 29 w 56"/>
                <a:gd name="T19" fmla="*/ 86 h 86"/>
                <a:gd name="T20" fmla="*/ 9 w 56"/>
                <a:gd name="T21" fmla="*/ 80 h 86"/>
                <a:gd name="T22" fmla="*/ 0 w 56"/>
                <a:gd name="T23" fmla="*/ 64 h 86"/>
                <a:gd name="T24" fmla="*/ 11 w 56"/>
                <a:gd name="T25" fmla="*/ 64 h 86"/>
                <a:gd name="T26" fmla="*/ 16 w 56"/>
                <a:gd name="T27" fmla="*/ 73 h 86"/>
                <a:gd name="T28" fmla="*/ 29 w 56"/>
                <a:gd name="T29" fmla="*/ 76 h 86"/>
                <a:gd name="T30" fmla="*/ 41 w 56"/>
                <a:gd name="T31" fmla="*/ 73 h 86"/>
                <a:gd name="T32" fmla="*/ 46 w 56"/>
                <a:gd name="T33" fmla="*/ 63 h 86"/>
                <a:gd name="T34" fmla="*/ 44 w 56"/>
                <a:gd name="T35" fmla="*/ 54 h 86"/>
                <a:gd name="T36" fmla="*/ 38 w 56"/>
                <a:gd name="T37" fmla="*/ 50 h 86"/>
                <a:gd name="T38" fmla="*/ 29 w 56"/>
                <a:gd name="T39" fmla="*/ 48 h 86"/>
                <a:gd name="T40" fmla="*/ 19 w 56"/>
                <a:gd name="T41" fmla="*/ 45 h 86"/>
                <a:gd name="T42" fmla="*/ 10 w 56"/>
                <a:gd name="T43" fmla="*/ 41 h 86"/>
                <a:gd name="T44" fmla="*/ 4 w 56"/>
                <a:gd name="T45" fmla="*/ 35 h 86"/>
                <a:gd name="T46" fmla="*/ 0 w 56"/>
                <a:gd name="T47" fmla="*/ 24 h 86"/>
                <a:gd name="T48" fmla="*/ 8 w 56"/>
                <a:gd name="T49" fmla="*/ 6 h 86"/>
                <a:gd name="T50" fmla="*/ 28 w 56"/>
                <a:gd name="T51" fmla="*/ 0 h 86"/>
                <a:gd name="T52" fmla="*/ 46 w 56"/>
                <a:gd name="T53" fmla="*/ 5 h 86"/>
                <a:gd name="T54" fmla="*/ 55 w 56"/>
                <a:gd name="T55" fmla="*/ 20 h 86"/>
                <a:gd name="T56" fmla="*/ 43 w 56"/>
                <a:gd name="T57" fmla="*/ 20 h 86"/>
                <a:gd name="T58" fmla="*/ 38 w 56"/>
                <a:gd name="T59" fmla="*/ 11 h 86"/>
                <a:gd name="T60" fmla="*/ 26 w 56"/>
                <a:gd name="T61" fmla="*/ 8 h 86"/>
                <a:gd name="T62" fmla="*/ 15 w 56"/>
                <a:gd name="T63" fmla="*/ 11 h 86"/>
                <a:gd name="T64" fmla="*/ 11 w 56"/>
                <a:gd name="T65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6">
                  <a:moveTo>
                    <a:pt x="11" y="24"/>
                  </a:moveTo>
                  <a:cubicBezTo>
                    <a:pt x="11" y="26"/>
                    <a:pt x="13" y="29"/>
                    <a:pt x="14" y="31"/>
                  </a:cubicBezTo>
                  <a:cubicBezTo>
                    <a:pt x="15" y="34"/>
                    <a:pt x="18" y="35"/>
                    <a:pt x="20" y="36"/>
                  </a:cubicBezTo>
                  <a:cubicBezTo>
                    <a:pt x="23" y="38"/>
                    <a:pt x="25" y="38"/>
                    <a:pt x="29" y="39"/>
                  </a:cubicBezTo>
                  <a:cubicBezTo>
                    <a:pt x="33" y="40"/>
                    <a:pt x="35" y="40"/>
                    <a:pt x="39" y="41"/>
                  </a:cubicBezTo>
                  <a:cubicBezTo>
                    <a:pt x="43" y="43"/>
                    <a:pt x="45" y="44"/>
                    <a:pt x="48" y="45"/>
                  </a:cubicBezTo>
                  <a:cubicBezTo>
                    <a:pt x="50" y="46"/>
                    <a:pt x="53" y="49"/>
                    <a:pt x="54" y="51"/>
                  </a:cubicBezTo>
                  <a:cubicBezTo>
                    <a:pt x="55" y="54"/>
                    <a:pt x="56" y="58"/>
                    <a:pt x="56" y="63"/>
                  </a:cubicBezTo>
                  <a:cubicBezTo>
                    <a:pt x="56" y="69"/>
                    <a:pt x="54" y="75"/>
                    <a:pt x="49" y="79"/>
                  </a:cubicBezTo>
                  <a:cubicBezTo>
                    <a:pt x="44" y="83"/>
                    <a:pt x="38" y="86"/>
                    <a:pt x="29" y="86"/>
                  </a:cubicBezTo>
                  <a:cubicBezTo>
                    <a:pt x="20" y="86"/>
                    <a:pt x="14" y="84"/>
                    <a:pt x="9" y="80"/>
                  </a:cubicBezTo>
                  <a:cubicBezTo>
                    <a:pt x="3" y="76"/>
                    <a:pt x="0" y="70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3" y="70"/>
                    <a:pt x="16" y="73"/>
                  </a:cubicBezTo>
                  <a:cubicBezTo>
                    <a:pt x="19" y="75"/>
                    <a:pt x="23" y="76"/>
                    <a:pt x="29" y="76"/>
                  </a:cubicBezTo>
                  <a:cubicBezTo>
                    <a:pt x="34" y="76"/>
                    <a:pt x="39" y="75"/>
                    <a:pt x="41" y="73"/>
                  </a:cubicBezTo>
                  <a:cubicBezTo>
                    <a:pt x="44" y="70"/>
                    <a:pt x="46" y="66"/>
                    <a:pt x="46" y="63"/>
                  </a:cubicBezTo>
                  <a:cubicBezTo>
                    <a:pt x="46" y="59"/>
                    <a:pt x="45" y="56"/>
                    <a:pt x="44" y="54"/>
                  </a:cubicBezTo>
                  <a:cubicBezTo>
                    <a:pt x="43" y="51"/>
                    <a:pt x="40" y="50"/>
                    <a:pt x="38" y="50"/>
                  </a:cubicBezTo>
                  <a:cubicBezTo>
                    <a:pt x="35" y="49"/>
                    <a:pt x="33" y="49"/>
                    <a:pt x="29" y="48"/>
                  </a:cubicBezTo>
                  <a:cubicBezTo>
                    <a:pt x="25" y="46"/>
                    <a:pt x="23" y="46"/>
                    <a:pt x="19" y="45"/>
                  </a:cubicBezTo>
                  <a:cubicBezTo>
                    <a:pt x="15" y="44"/>
                    <a:pt x="13" y="43"/>
                    <a:pt x="10" y="41"/>
                  </a:cubicBezTo>
                  <a:cubicBezTo>
                    <a:pt x="8" y="40"/>
                    <a:pt x="5" y="38"/>
                    <a:pt x="4" y="35"/>
                  </a:cubicBezTo>
                  <a:cubicBezTo>
                    <a:pt x="1" y="33"/>
                    <a:pt x="0" y="29"/>
                    <a:pt x="0" y="24"/>
                  </a:cubicBezTo>
                  <a:cubicBezTo>
                    <a:pt x="0" y="16"/>
                    <a:pt x="3" y="11"/>
                    <a:pt x="8" y="6"/>
                  </a:cubicBezTo>
                  <a:cubicBezTo>
                    <a:pt x="13" y="3"/>
                    <a:pt x="19" y="0"/>
                    <a:pt x="28" y="0"/>
                  </a:cubicBezTo>
                  <a:cubicBezTo>
                    <a:pt x="35" y="0"/>
                    <a:pt x="43" y="1"/>
                    <a:pt x="46" y="5"/>
                  </a:cubicBezTo>
                  <a:cubicBezTo>
                    <a:pt x="51" y="9"/>
                    <a:pt x="54" y="14"/>
                    <a:pt x="55" y="20"/>
                  </a:cubicBezTo>
                  <a:lnTo>
                    <a:pt x="43" y="20"/>
                  </a:lnTo>
                  <a:cubicBezTo>
                    <a:pt x="43" y="16"/>
                    <a:pt x="41" y="14"/>
                    <a:pt x="38" y="11"/>
                  </a:cubicBezTo>
                  <a:cubicBezTo>
                    <a:pt x="35" y="9"/>
                    <a:pt x="31" y="8"/>
                    <a:pt x="26" y="8"/>
                  </a:cubicBezTo>
                  <a:cubicBezTo>
                    <a:pt x="21" y="8"/>
                    <a:pt x="18" y="9"/>
                    <a:pt x="15" y="11"/>
                  </a:cubicBezTo>
                  <a:cubicBezTo>
                    <a:pt x="13" y="16"/>
                    <a:pt x="11" y="19"/>
                    <a:pt x="11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Rectangle 328">
              <a:extLst>
                <a:ext uri="{FF2B5EF4-FFF2-40B4-BE49-F238E27FC236}">
                  <a16:creationId xmlns:a16="http://schemas.microsoft.com/office/drawing/2014/main" id="{2B58ECE4-1CB2-4C47-BCB1-9B6B38F96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5036" y="5823744"/>
              <a:ext cx="4763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329">
              <a:extLst>
                <a:ext uri="{FF2B5EF4-FFF2-40B4-BE49-F238E27FC236}">
                  <a16:creationId xmlns:a16="http://schemas.microsoft.com/office/drawing/2014/main" id="{FDCE5E81-C5D8-420C-8434-76E375FC8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736" y="5822156"/>
              <a:ext cx="26988" cy="41275"/>
            </a:xfrm>
            <a:custGeom>
              <a:avLst/>
              <a:gdLst>
                <a:gd name="T0" fmla="*/ 0 w 55"/>
                <a:gd name="T1" fmla="*/ 9 h 83"/>
                <a:gd name="T2" fmla="*/ 0 w 55"/>
                <a:gd name="T3" fmla="*/ 0 h 83"/>
                <a:gd name="T4" fmla="*/ 55 w 55"/>
                <a:gd name="T5" fmla="*/ 0 h 83"/>
                <a:gd name="T6" fmla="*/ 55 w 55"/>
                <a:gd name="T7" fmla="*/ 9 h 83"/>
                <a:gd name="T8" fmla="*/ 33 w 55"/>
                <a:gd name="T9" fmla="*/ 9 h 83"/>
                <a:gd name="T10" fmla="*/ 33 w 55"/>
                <a:gd name="T11" fmla="*/ 83 h 83"/>
                <a:gd name="T12" fmla="*/ 21 w 55"/>
                <a:gd name="T13" fmla="*/ 83 h 83"/>
                <a:gd name="T14" fmla="*/ 21 w 55"/>
                <a:gd name="T15" fmla="*/ 9 h 83"/>
                <a:gd name="T16" fmla="*/ 0 w 55"/>
                <a:gd name="T17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3">
                  <a:moveTo>
                    <a:pt x="0" y="9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9"/>
                  </a:lnTo>
                  <a:lnTo>
                    <a:pt x="33" y="9"/>
                  </a:lnTo>
                  <a:lnTo>
                    <a:pt x="33" y="83"/>
                  </a:lnTo>
                  <a:lnTo>
                    <a:pt x="21" y="83"/>
                  </a:lnTo>
                  <a:lnTo>
                    <a:pt x="21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330">
              <a:extLst>
                <a:ext uri="{FF2B5EF4-FFF2-40B4-BE49-F238E27FC236}">
                  <a16:creationId xmlns:a16="http://schemas.microsoft.com/office/drawing/2014/main" id="{D7739D7F-9306-49AC-B4C6-487654B8B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1073" y="5809456"/>
              <a:ext cx="22225" cy="53975"/>
            </a:xfrm>
            <a:custGeom>
              <a:avLst/>
              <a:gdLst>
                <a:gd name="T0" fmla="*/ 44 w 44"/>
                <a:gd name="T1" fmla="*/ 27 h 111"/>
                <a:gd name="T2" fmla="*/ 44 w 44"/>
                <a:gd name="T3" fmla="*/ 36 h 111"/>
                <a:gd name="T4" fmla="*/ 11 w 44"/>
                <a:gd name="T5" fmla="*/ 36 h 111"/>
                <a:gd name="T6" fmla="*/ 11 w 44"/>
                <a:gd name="T7" fmla="*/ 65 h 111"/>
                <a:gd name="T8" fmla="*/ 41 w 44"/>
                <a:gd name="T9" fmla="*/ 65 h 111"/>
                <a:gd name="T10" fmla="*/ 41 w 44"/>
                <a:gd name="T11" fmla="*/ 74 h 111"/>
                <a:gd name="T12" fmla="*/ 11 w 44"/>
                <a:gd name="T13" fmla="*/ 74 h 111"/>
                <a:gd name="T14" fmla="*/ 11 w 44"/>
                <a:gd name="T15" fmla="*/ 102 h 111"/>
                <a:gd name="T16" fmla="*/ 44 w 44"/>
                <a:gd name="T17" fmla="*/ 102 h 111"/>
                <a:gd name="T18" fmla="*/ 44 w 44"/>
                <a:gd name="T19" fmla="*/ 111 h 111"/>
                <a:gd name="T20" fmla="*/ 0 w 44"/>
                <a:gd name="T21" fmla="*/ 111 h 111"/>
                <a:gd name="T22" fmla="*/ 0 w 44"/>
                <a:gd name="T23" fmla="*/ 29 h 111"/>
                <a:gd name="T24" fmla="*/ 44 w 44"/>
                <a:gd name="T25" fmla="*/ 29 h 111"/>
                <a:gd name="T26" fmla="*/ 44 w 44"/>
                <a:gd name="T27" fmla="*/ 27 h 111"/>
                <a:gd name="T28" fmla="*/ 8 w 44"/>
                <a:gd name="T29" fmla="*/ 15 h 111"/>
                <a:gd name="T30" fmla="*/ 33 w 44"/>
                <a:gd name="T31" fmla="*/ 0 h 111"/>
                <a:gd name="T32" fmla="*/ 33 w 44"/>
                <a:gd name="T33" fmla="*/ 10 h 111"/>
                <a:gd name="T34" fmla="*/ 8 w 44"/>
                <a:gd name="T35" fmla="*/ 24 h 111"/>
                <a:gd name="T36" fmla="*/ 8 w 44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11">
                  <a:moveTo>
                    <a:pt x="44" y="27"/>
                  </a:moveTo>
                  <a:lnTo>
                    <a:pt x="44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1" y="65"/>
                  </a:lnTo>
                  <a:lnTo>
                    <a:pt x="41" y="74"/>
                  </a:lnTo>
                  <a:lnTo>
                    <a:pt x="11" y="74"/>
                  </a:lnTo>
                  <a:lnTo>
                    <a:pt x="11" y="102"/>
                  </a:lnTo>
                  <a:lnTo>
                    <a:pt x="44" y="102"/>
                  </a:lnTo>
                  <a:lnTo>
                    <a:pt x="44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4" y="29"/>
                  </a:lnTo>
                  <a:lnTo>
                    <a:pt x="44" y="27"/>
                  </a:lnTo>
                  <a:close/>
                  <a:moveTo>
                    <a:pt x="8" y="15"/>
                  </a:moveTo>
                  <a:lnTo>
                    <a:pt x="33" y="0"/>
                  </a:lnTo>
                  <a:lnTo>
                    <a:pt x="33" y="10"/>
                  </a:lnTo>
                  <a:lnTo>
                    <a:pt x="8" y="24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331">
              <a:extLst>
                <a:ext uri="{FF2B5EF4-FFF2-40B4-BE49-F238E27FC236}">
                  <a16:creationId xmlns:a16="http://schemas.microsoft.com/office/drawing/2014/main" id="{9532D512-E570-449D-BF15-5888FFBCA2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8698" y="5822156"/>
              <a:ext cx="33338" cy="41275"/>
            </a:xfrm>
            <a:custGeom>
              <a:avLst/>
              <a:gdLst>
                <a:gd name="T0" fmla="*/ 27 w 69"/>
                <a:gd name="T1" fmla="*/ 0 h 83"/>
                <a:gd name="T2" fmla="*/ 58 w 69"/>
                <a:gd name="T3" fmla="*/ 12 h 83"/>
                <a:gd name="T4" fmla="*/ 69 w 69"/>
                <a:gd name="T5" fmla="*/ 42 h 83"/>
                <a:gd name="T6" fmla="*/ 58 w 69"/>
                <a:gd name="T7" fmla="*/ 72 h 83"/>
                <a:gd name="T8" fmla="*/ 27 w 69"/>
                <a:gd name="T9" fmla="*/ 83 h 83"/>
                <a:gd name="T10" fmla="*/ 0 w 69"/>
                <a:gd name="T11" fmla="*/ 83 h 83"/>
                <a:gd name="T12" fmla="*/ 0 w 69"/>
                <a:gd name="T13" fmla="*/ 0 h 83"/>
                <a:gd name="T14" fmla="*/ 27 w 69"/>
                <a:gd name="T15" fmla="*/ 0 h 83"/>
                <a:gd name="T16" fmla="*/ 12 w 69"/>
                <a:gd name="T17" fmla="*/ 75 h 83"/>
                <a:gd name="T18" fmla="*/ 27 w 69"/>
                <a:gd name="T19" fmla="*/ 75 h 83"/>
                <a:gd name="T20" fmla="*/ 50 w 69"/>
                <a:gd name="T21" fmla="*/ 67 h 83"/>
                <a:gd name="T22" fmla="*/ 59 w 69"/>
                <a:gd name="T23" fmla="*/ 43 h 83"/>
                <a:gd name="T24" fmla="*/ 50 w 69"/>
                <a:gd name="T25" fmla="*/ 19 h 83"/>
                <a:gd name="T26" fmla="*/ 27 w 69"/>
                <a:gd name="T27" fmla="*/ 10 h 83"/>
                <a:gd name="T28" fmla="*/ 12 w 69"/>
                <a:gd name="T29" fmla="*/ 10 h 83"/>
                <a:gd name="T30" fmla="*/ 12 w 69"/>
                <a:gd name="T31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3">
                  <a:moveTo>
                    <a:pt x="27" y="0"/>
                  </a:moveTo>
                  <a:cubicBezTo>
                    <a:pt x="40" y="0"/>
                    <a:pt x="50" y="4"/>
                    <a:pt x="58" y="12"/>
                  </a:cubicBezTo>
                  <a:cubicBezTo>
                    <a:pt x="65" y="19"/>
                    <a:pt x="69" y="29"/>
                    <a:pt x="69" y="42"/>
                  </a:cubicBezTo>
                  <a:cubicBezTo>
                    <a:pt x="69" y="54"/>
                    <a:pt x="65" y="64"/>
                    <a:pt x="58" y="72"/>
                  </a:cubicBezTo>
                  <a:cubicBezTo>
                    <a:pt x="50" y="79"/>
                    <a:pt x="39" y="83"/>
                    <a:pt x="27" y="83"/>
                  </a:cubicBezTo>
                  <a:lnTo>
                    <a:pt x="0" y="83"/>
                  </a:lnTo>
                  <a:lnTo>
                    <a:pt x="0" y="0"/>
                  </a:lnTo>
                  <a:lnTo>
                    <a:pt x="27" y="0"/>
                  </a:lnTo>
                  <a:close/>
                  <a:moveTo>
                    <a:pt x="12" y="75"/>
                  </a:moveTo>
                  <a:lnTo>
                    <a:pt x="27" y="75"/>
                  </a:lnTo>
                  <a:cubicBezTo>
                    <a:pt x="37" y="75"/>
                    <a:pt x="45" y="73"/>
                    <a:pt x="50" y="67"/>
                  </a:cubicBezTo>
                  <a:cubicBezTo>
                    <a:pt x="55" y="60"/>
                    <a:pt x="59" y="53"/>
                    <a:pt x="59" y="43"/>
                  </a:cubicBezTo>
                  <a:cubicBezTo>
                    <a:pt x="59" y="33"/>
                    <a:pt x="57" y="24"/>
                    <a:pt x="50" y="19"/>
                  </a:cubicBezTo>
                  <a:cubicBezTo>
                    <a:pt x="45" y="13"/>
                    <a:pt x="37" y="10"/>
                    <a:pt x="27" y="10"/>
                  </a:cubicBezTo>
                  <a:lnTo>
                    <a:pt x="12" y="10"/>
                  </a:lnTo>
                  <a:lnTo>
                    <a:pt x="12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332">
              <a:extLst>
                <a:ext uri="{FF2B5EF4-FFF2-40B4-BE49-F238E27FC236}">
                  <a16:creationId xmlns:a16="http://schemas.microsoft.com/office/drawing/2014/main" id="{B00F0E7F-5094-434F-A993-F7D4A2828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798" y="5817394"/>
              <a:ext cx="6350" cy="12700"/>
            </a:xfrm>
            <a:custGeom>
              <a:avLst/>
              <a:gdLst>
                <a:gd name="T0" fmla="*/ 0 w 12"/>
                <a:gd name="T1" fmla="*/ 0 h 25"/>
                <a:gd name="T2" fmla="*/ 11 w 12"/>
                <a:gd name="T3" fmla="*/ 0 h 25"/>
                <a:gd name="T4" fmla="*/ 12 w 12"/>
                <a:gd name="T5" fmla="*/ 12 h 25"/>
                <a:gd name="T6" fmla="*/ 0 w 12"/>
                <a:gd name="T7" fmla="*/ 25 h 25"/>
                <a:gd name="T8" fmla="*/ 0 w 12"/>
                <a:gd name="T9" fmla="*/ 20 h 25"/>
                <a:gd name="T10" fmla="*/ 6 w 12"/>
                <a:gd name="T11" fmla="*/ 14 h 25"/>
                <a:gd name="T12" fmla="*/ 6 w 12"/>
                <a:gd name="T13" fmla="*/ 12 h 25"/>
                <a:gd name="T14" fmla="*/ 0 w 12"/>
                <a:gd name="T15" fmla="*/ 12 h 25"/>
                <a:gd name="T16" fmla="*/ 0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1" y="0"/>
                  </a:lnTo>
                  <a:cubicBezTo>
                    <a:pt x="12" y="4"/>
                    <a:pt x="12" y="8"/>
                    <a:pt x="12" y="12"/>
                  </a:cubicBezTo>
                  <a:cubicBezTo>
                    <a:pt x="12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6" y="18"/>
                    <a:pt x="6" y="14"/>
                  </a:cubicBezTo>
                  <a:lnTo>
                    <a:pt x="6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333">
              <a:extLst>
                <a:ext uri="{FF2B5EF4-FFF2-40B4-BE49-F238E27FC236}">
                  <a16:creationId xmlns:a16="http://schemas.microsoft.com/office/drawing/2014/main" id="{83495B91-CFD4-43E6-9C2B-6634F4FED5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323" y="5823744"/>
              <a:ext cx="34925" cy="39688"/>
            </a:xfrm>
            <a:custGeom>
              <a:avLst/>
              <a:gdLst>
                <a:gd name="T0" fmla="*/ 61 w 72"/>
                <a:gd name="T1" fmla="*/ 82 h 82"/>
                <a:gd name="T2" fmla="*/ 55 w 72"/>
                <a:gd name="T3" fmla="*/ 63 h 82"/>
                <a:gd name="T4" fmla="*/ 19 w 72"/>
                <a:gd name="T5" fmla="*/ 63 h 82"/>
                <a:gd name="T6" fmla="*/ 11 w 72"/>
                <a:gd name="T7" fmla="*/ 82 h 82"/>
                <a:gd name="T8" fmla="*/ 0 w 72"/>
                <a:gd name="T9" fmla="*/ 82 h 82"/>
                <a:gd name="T10" fmla="*/ 30 w 72"/>
                <a:gd name="T11" fmla="*/ 0 h 82"/>
                <a:gd name="T12" fmla="*/ 42 w 72"/>
                <a:gd name="T13" fmla="*/ 0 h 82"/>
                <a:gd name="T14" fmla="*/ 72 w 72"/>
                <a:gd name="T15" fmla="*/ 82 h 82"/>
                <a:gd name="T16" fmla="*/ 61 w 72"/>
                <a:gd name="T17" fmla="*/ 82 h 82"/>
                <a:gd name="T18" fmla="*/ 21 w 72"/>
                <a:gd name="T19" fmla="*/ 55 h 82"/>
                <a:gd name="T20" fmla="*/ 51 w 72"/>
                <a:gd name="T21" fmla="*/ 55 h 82"/>
                <a:gd name="T22" fmla="*/ 36 w 72"/>
                <a:gd name="T23" fmla="*/ 12 h 82"/>
                <a:gd name="T24" fmla="*/ 21 w 72"/>
                <a:gd name="T25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82">
                  <a:moveTo>
                    <a:pt x="61" y="82"/>
                  </a:moveTo>
                  <a:lnTo>
                    <a:pt x="55" y="63"/>
                  </a:lnTo>
                  <a:lnTo>
                    <a:pt x="19" y="63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72" y="82"/>
                  </a:lnTo>
                  <a:lnTo>
                    <a:pt x="61" y="82"/>
                  </a:lnTo>
                  <a:close/>
                  <a:moveTo>
                    <a:pt x="21" y="55"/>
                  </a:moveTo>
                  <a:lnTo>
                    <a:pt x="51" y="55"/>
                  </a:lnTo>
                  <a:lnTo>
                    <a:pt x="36" y="12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334">
              <a:extLst>
                <a:ext uri="{FF2B5EF4-FFF2-40B4-BE49-F238E27FC236}">
                  <a16:creationId xmlns:a16="http://schemas.microsoft.com/office/drawing/2014/main" id="{A7BD2B29-E856-43A0-96F0-8BAC62E2C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9186" y="5822156"/>
              <a:ext cx="33338" cy="41275"/>
            </a:xfrm>
            <a:custGeom>
              <a:avLst/>
              <a:gdLst>
                <a:gd name="T0" fmla="*/ 55 w 67"/>
                <a:gd name="T1" fmla="*/ 0 h 84"/>
                <a:gd name="T2" fmla="*/ 67 w 67"/>
                <a:gd name="T3" fmla="*/ 0 h 84"/>
                <a:gd name="T4" fmla="*/ 67 w 67"/>
                <a:gd name="T5" fmla="*/ 83 h 84"/>
                <a:gd name="T6" fmla="*/ 55 w 67"/>
                <a:gd name="T7" fmla="*/ 83 h 84"/>
                <a:gd name="T8" fmla="*/ 12 w 67"/>
                <a:gd name="T9" fmla="*/ 18 h 84"/>
                <a:gd name="T10" fmla="*/ 12 w 67"/>
                <a:gd name="T11" fmla="*/ 84 h 84"/>
                <a:gd name="T12" fmla="*/ 0 w 67"/>
                <a:gd name="T13" fmla="*/ 84 h 84"/>
                <a:gd name="T14" fmla="*/ 0 w 67"/>
                <a:gd name="T15" fmla="*/ 2 h 84"/>
                <a:gd name="T16" fmla="*/ 12 w 67"/>
                <a:gd name="T17" fmla="*/ 2 h 84"/>
                <a:gd name="T18" fmla="*/ 55 w 67"/>
                <a:gd name="T19" fmla="*/ 68 h 84"/>
                <a:gd name="T20" fmla="*/ 55 w 67"/>
                <a:gd name="T2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84">
                  <a:moveTo>
                    <a:pt x="55" y="0"/>
                  </a:moveTo>
                  <a:lnTo>
                    <a:pt x="67" y="0"/>
                  </a:lnTo>
                  <a:lnTo>
                    <a:pt x="67" y="83"/>
                  </a:lnTo>
                  <a:lnTo>
                    <a:pt x="55" y="83"/>
                  </a:lnTo>
                  <a:lnTo>
                    <a:pt x="12" y="18"/>
                  </a:lnTo>
                  <a:lnTo>
                    <a:pt x="12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12" y="2"/>
                  </a:lnTo>
                  <a:lnTo>
                    <a:pt x="55" y="6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335">
              <a:extLst>
                <a:ext uri="{FF2B5EF4-FFF2-40B4-BE49-F238E27FC236}">
                  <a16:creationId xmlns:a16="http://schemas.microsoft.com/office/drawing/2014/main" id="{25D69EE7-A6F4-49FD-8487-6EF2AED0B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0461" y="5822156"/>
              <a:ext cx="39688" cy="41275"/>
            </a:xfrm>
            <a:custGeom>
              <a:avLst/>
              <a:gdLst>
                <a:gd name="T0" fmla="*/ 41 w 84"/>
                <a:gd name="T1" fmla="*/ 85 h 85"/>
                <a:gd name="T2" fmla="*/ 12 w 84"/>
                <a:gd name="T3" fmla="*/ 73 h 85"/>
                <a:gd name="T4" fmla="*/ 0 w 84"/>
                <a:gd name="T5" fmla="*/ 43 h 85"/>
                <a:gd name="T6" fmla="*/ 12 w 84"/>
                <a:gd name="T7" fmla="*/ 13 h 85"/>
                <a:gd name="T8" fmla="*/ 42 w 84"/>
                <a:gd name="T9" fmla="*/ 0 h 85"/>
                <a:gd name="T10" fmla="*/ 65 w 84"/>
                <a:gd name="T11" fmla="*/ 6 h 85"/>
                <a:gd name="T12" fmla="*/ 80 w 84"/>
                <a:gd name="T13" fmla="*/ 24 h 85"/>
                <a:gd name="T14" fmla="*/ 66 w 84"/>
                <a:gd name="T15" fmla="*/ 24 h 85"/>
                <a:gd name="T16" fmla="*/ 41 w 84"/>
                <a:gd name="T17" fmla="*/ 10 h 85"/>
                <a:gd name="T18" fmla="*/ 19 w 84"/>
                <a:gd name="T19" fmla="*/ 19 h 85"/>
                <a:gd name="T20" fmla="*/ 10 w 84"/>
                <a:gd name="T21" fmla="*/ 43 h 85"/>
                <a:gd name="T22" fmla="*/ 19 w 84"/>
                <a:gd name="T23" fmla="*/ 66 h 85"/>
                <a:gd name="T24" fmla="*/ 41 w 84"/>
                <a:gd name="T25" fmla="*/ 75 h 85"/>
                <a:gd name="T26" fmla="*/ 62 w 84"/>
                <a:gd name="T27" fmla="*/ 68 h 85"/>
                <a:gd name="T28" fmla="*/ 71 w 84"/>
                <a:gd name="T29" fmla="*/ 48 h 85"/>
                <a:gd name="T30" fmla="*/ 37 w 84"/>
                <a:gd name="T31" fmla="*/ 48 h 85"/>
                <a:gd name="T32" fmla="*/ 37 w 84"/>
                <a:gd name="T33" fmla="*/ 39 h 85"/>
                <a:gd name="T34" fmla="*/ 84 w 84"/>
                <a:gd name="T35" fmla="*/ 39 h 85"/>
                <a:gd name="T36" fmla="*/ 84 w 84"/>
                <a:gd name="T37" fmla="*/ 48 h 85"/>
                <a:gd name="T38" fmla="*/ 70 w 84"/>
                <a:gd name="T39" fmla="*/ 74 h 85"/>
                <a:gd name="T40" fmla="*/ 41 w 84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85">
                  <a:moveTo>
                    <a:pt x="41" y="85"/>
                  </a:moveTo>
                  <a:cubicBezTo>
                    <a:pt x="30" y="85"/>
                    <a:pt x="20" y="81"/>
                    <a:pt x="12" y="73"/>
                  </a:cubicBezTo>
                  <a:cubicBezTo>
                    <a:pt x="4" y="65"/>
                    <a:pt x="0" y="55"/>
                    <a:pt x="0" y="43"/>
                  </a:cubicBezTo>
                  <a:cubicBezTo>
                    <a:pt x="0" y="30"/>
                    <a:pt x="4" y="20"/>
                    <a:pt x="12" y="13"/>
                  </a:cubicBezTo>
                  <a:cubicBezTo>
                    <a:pt x="21" y="5"/>
                    <a:pt x="31" y="0"/>
                    <a:pt x="42" y="0"/>
                  </a:cubicBezTo>
                  <a:cubicBezTo>
                    <a:pt x="51" y="0"/>
                    <a:pt x="59" y="3"/>
                    <a:pt x="65" y="6"/>
                  </a:cubicBezTo>
                  <a:cubicBezTo>
                    <a:pt x="71" y="10"/>
                    <a:pt x="76" y="16"/>
                    <a:pt x="80" y="24"/>
                  </a:cubicBezTo>
                  <a:lnTo>
                    <a:pt x="66" y="24"/>
                  </a:lnTo>
                  <a:cubicBezTo>
                    <a:pt x="61" y="15"/>
                    <a:pt x="52" y="10"/>
                    <a:pt x="41" y="10"/>
                  </a:cubicBezTo>
                  <a:cubicBezTo>
                    <a:pt x="32" y="10"/>
                    <a:pt x="25" y="13"/>
                    <a:pt x="19" y="19"/>
                  </a:cubicBezTo>
                  <a:cubicBezTo>
                    <a:pt x="12" y="25"/>
                    <a:pt x="10" y="33"/>
                    <a:pt x="10" y="43"/>
                  </a:cubicBezTo>
                  <a:cubicBezTo>
                    <a:pt x="10" y="53"/>
                    <a:pt x="12" y="60"/>
                    <a:pt x="19" y="66"/>
                  </a:cubicBezTo>
                  <a:cubicBezTo>
                    <a:pt x="25" y="73"/>
                    <a:pt x="32" y="75"/>
                    <a:pt x="41" y="75"/>
                  </a:cubicBezTo>
                  <a:cubicBezTo>
                    <a:pt x="50" y="75"/>
                    <a:pt x="57" y="73"/>
                    <a:pt x="62" y="68"/>
                  </a:cubicBezTo>
                  <a:cubicBezTo>
                    <a:pt x="67" y="63"/>
                    <a:pt x="71" y="56"/>
                    <a:pt x="71" y="48"/>
                  </a:cubicBezTo>
                  <a:lnTo>
                    <a:pt x="37" y="48"/>
                  </a:lnTo>
                  <a:lnTo>
                    <a:pt x="37" y="39"/>
                  </a:lnTo>
                  <a:lnTo>
                    <a:pt x="84" y="39"/>
                  </a:lnTo>
                  <a:lnTo>
                    <a:pt x="84" y="48"/>
                  </a:lnTo>
                  <a:cubicBezTo>
                    <a:pt x="82" y="59"/>
                    <a:pt x="79" y="68"/>
                    <a:pt x="70" y="74"/>
                  </a:cubicBezTo>
                  <a:cubicBezTo>
                    <a:pt x="62" y="81"/>
                    <a:pt x="52" y="85"/>
                    <a:pt x="41" y="8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336">
              <a:extLst>
                <a:ext uri="{FF2B5EF4-FFF2-40B4-BE49-F238E27FC236}">
                  <a16:creationId xmlns:a16="http://schemas.microsoft.com/office/drawing/2014/main" id="{FC524F96-7717-4D3A-B9C1-C1FFC9A21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8086" y="5822156"/>
              <a:ext cx="22225" cy="41275"/>
            </a:xfrm>
            <a:custGeom>
              <a:avLst/>
              <a:gdLst>
                <a:gd name="T0" fmla="*/ 44 w 44"/>
                <a:gd name="T1" fmla="*/ 0 h 84"/>
                <a:gd name="T2" fmla="*/ 44 w 44"/>
                <a:gd name="T3" fmla="*/ 9 h 84"/>
                <a:gd name="T4" fmla="*/ 11 w 44"/>
                <a:gd name="T5" fmla="*/ 9 h 84"/>
                <a:gd name="T6" fmla="*/ 11 w 44"/>
                <a:gd name="T7" fmla="*/ 38 h 84"/>
                <a:gd name="T8" fmla="*/ 41 w 44"/>
                <a:gd name="T9" fmla="*/ 38 h 84"/>
                <a:gd name="T10" fmla="*/ 41 w 44"/>
                <a:gd name="T11" fmla="*/ 47 h 84"/>
                <a:gd name="T12" fmla="*/ 11 w 44"/>
                <a:gd name="T13" fmla="*/ 47 h 84"/>
                <a:gd name="T14" fmla="*/ 11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2 h 84"/>
                <a:gd name="T24" fmla="*/ 44 w 44"/>
                <a:gd name="T25" fmla="*/ 2 h 84"/>
                <a:gd name="T26" fmla="*/ 44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4" y="0"/>
                  </a:moveTo>
                  <a:lnTo>
                    <a:pt x="44" y="9"/>
                  </a:lnTo>
                  <a:lnTo>
                    <a:pt x="11" y="9"/>
                  </a:lnTo>
                  <a:lnTo>
                    <a:pt x="11" y="38"/>
                  </a:lnTo>
                  <a:lnTo>
                    <a:pt x="41" y="38"/>
                  </a:lnTo>
                  <a:lnTo>
                    <a:pt x="41" y="47"/>
                  </a:lnTo>
                  <a:lnTo>
                    <a:pt x="11" y="47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337">
              <a:extLst>
                <a:ext uri="{FF2B5EF4-FFF2-40B4-BE49-F238E27FC236}">
                  <a16:creationId xmlns:a16="http://schemas.microsoft.com/office/drawing/2014/main" id="{5905EEB0-C9F7-49E2-901E-2BC0E05019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8248" y="5822156"/>
              <a:ext cx="26988" cy="41275"/>
            </a:xfrm>
            <a:custGeom>
              <a:avLst/>
              <a:gdLst>
                <a:gd name="T0" fmla="*/ 11 w 57"/>
                <a:gd name="T1" fmla="*/ 49 h 83"/>
                <a:gd name="T2" fmla="*/ 11 w 57"/>
                <a:gd name="T3" fmla="*/ 83 h 83"/>
                <a:gd name="T4" fmla="*/ 0 w 57"/>
                <a:gd name="T5" fmla="*/ 83 h 83"/>
                <a:gd name="T6" fmla="*/ 0 w 57"/>
                <a:gd name="T7" fmla="*/ 0 h 83"/>
                <a:gd name="T8" fmla="*/ 27 w 57"/>
                <a:gd name="T9" fmla="*/ 0 h 83"/>
                <a:gd name="T10" fmla="*/ 49 w 57"/>
                <a:gd name="T11" fmla="*/ 7 h 83"/>
                <a:gd name="T12" fmla="*/ 56 w 57"/>
                <a:gd name="T13" fmla="*/ 23 h 83"/>
                <a:gd name="T14" fmla="*/ 51 w 57"/>
                <a:gd name="T15" fmla="*/ 39 h 83"/>
                <a:gd name="T16" fmla="*/ 35 w 57"/>
                <a:gd name="T17" fmla="*/ 48 h 83"/>
                <a:gd name="T18" fmla="*/ 57 w 57"/>
                <a:gd name="T19" fmla="*/ 83 h 83"/>
                <a:gd name="T20" fmla="*/ 44 w 57"/>
                <a:gd name="T21" fmla="*/ 83 h 83"/>
                <a:gd name="T22" fmla="*/ 22 w 57"/>
                <a:gd name="T23" fmla="*/ 49 h 83"/>
                <a:gd name="T24" fmla="*/ 11 w 57"/>
                <a:gd name="T25" fmla="*/ 49 h 83"/>
                <a:gd name="T26" fmla="*/ 11 w 57"/>
                <a:gd name="T27" fmla="*/ 9 h 83"/>
                <a:gd name="T28" fmla="*/ 11 w 57"/>
                <a:gd name="T29" fmla="*/ 40 h 83"/>
                <a:gd name="T30" fmla="*/ 27 w 57"/>
                <a:gd name="T31" fmla="*/ 40 h 83"/>
                <a:gd name="T32" fmla="*/ 41 w 57"/>
                <a:gd name="T33" fmla="*/ 37 h 83"/>
                <a:gd name="T34" fmla="*/ 45 w 57"/>
                <a:gd name="T35" fmla="*/ 25 h 83"/>
                <a:gd name="T36" fmla="*/ 27 w 57"/>
                <a:gd name="T37" fmla="*/ 9 h 83"/>
                <a:gd name="T38" fmla="*/ 11 w 57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3">
                  <a:moveTo>
                    <a:pt x="11" y="49"/>
                  </a:move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36" y="0"/>
                    <a:pt x="44" y="3"/>
                    <a:pt x="49" y="7"/>
                  </a:cubicBezTo>
                  <a:cubicBezTo>
                    <a:pt x="54" y="12"/>
                    <a:pt x="56" y="17"/>
                    <a:pt x="56" y="23"/>
                  </a:cubicBezTo>
                  <a:cubicBezTo>
                    <a:pt x="56" y="29"/>
                    <a:pt x="55" y="35"/>
                    <a:pt x="51" y="39"/>
                  </a:cubicBezTo>
                  <a:cubicBezTo>
                    <a:pt x="47" y="44"/>
                    <a:pt x="42" y="47"/>
                    <a:pt x="35" y="48"/>
                  </a:cubicBezTo>
                  <a:lnTo>
                    <a:pt x="57" y="83"/>
                  </a:lnTo>
                  <a:lnTo>
                    <a:pt x="44" y="83"/>
                  </a:lnTo>
                  <a:lnTo>
                    <a:pt x="22" y="49"/>
                  </a:lnTo>
                  <a:lnTo>
                    <a:pt x="11" y="49"/>
                  </a:lnTo>
                  <a:close/>
                  <a:moveTo>
                    <a:pt x="11" y="9"/>
                  </a:moveTo>
                  <a:lnTo>
                    <a:pt x="11" y="40"/>
                  </a:lnTo>
                  <a:lnTo>
                    <a:pt x="27" y="40"/>
                  </a:lnTo>
                  <a:cubicBezTo>
                    <a:pt x="34" y="40"/>
                    <a:pt x="37" y="39"/>
                    <a:pt x="41" y="37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7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338">
              <a:extLst>
                <a:ext uri="{FF2B5EF4-FFF2-40B4-BE49-F238E27FC236}">
                  <a16:creationId xmlns:a16="http://schemas.microsoft.com/office/drawing/2014/main" id="{9118DF6B-FD2F-46E2-84C9-E827C44D3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761" y="5822156"/>
              <a:ext cx="26988" cy="42863"/>
            </a:xfrm>
            <a:custGeom>
              <a:avLst/>
              <a:gdLst>
                <a:gd name="T0" fmla="*/ 10 w 56"/>
                <a:gd name="T1" fmla="*/ 24 h 86"/>
                <a:gd name="T2" fmla="*/ 12 w 56"/>
                <a:gd name="T3" fmla="*/ 31 h 86"/>
                <a:gd name="T4" fmla="*/ 18 w 56"/>
                <a:gd name="T5" fmla="*/ 36 h 86"/>
                <a:gd name="T6" fmla="*/ 27 w 56"/>
                <a:gd name="T7" fmla="*/ 39 h 86"/>
                <a:gd name="T8" fmla="*/ 37 w 56"/>
                <a:gd name="T9" fmla="*/ 41 h 86"/>
                <a:gd name="T10" fmla="*/ 46 w 56"/>
                <a:gd name="T11" fmla="*/ 45 h 86"/>
                <a:gd name="T12" fmla="*/ 52 w 56"/>
                <a:gd name="T13" fmla="*/ 51 h 86"/>
                <a:gd name="T14" fmla="*/ 55 w 56"/>
                <a:gd name="T15" fmla="*/ 63 h 86"/>
                <a:gd name="T16" fmla="*/ 47 w 56"/>
                <a:gd name="T17" fmla="*/ 79 h 86"/>
                <a:gd name="T18" fmla="*/ 27 w 56"/>
                <a:gd name="T19" fmla="*/ 86 h 86"/>
                <a:gd name="T20" fmla="*/ 7 w 56"/>
                <a:gd name="T21" fmla="*/ 80 h 86"/>
                <a:gd name="T22" fmla="*/ 0 w 56"/>
                <a:gd name="T23" fmla="*/ 64 h 86"/>
                <a:gd name="T24" fmla="*/ 11 w 56"/>
                <a:gd name="T25" fmla="*/ 64 h 86"/>
                <a:gd name="T26" fmla="*/ 16 w 56"/>
                <a:gd name="T27" fmla="*/ 73 h 86"/>
                <a:gd name="T28" fmla="*/ 28 w 56"/>
                <a:gd name="T29" fmla="*/ 76 h 86"/>
                <a:gd name="T30" fmla="*/ 41 w 56"/>
                <a:gd name="T31" fmla="*/ 73 h 86"/>
                <a:gd name="T32" fmla="*/ 46 w 56"/>
                <a:gd name="T33" fmla="*/ 63 h 86"/>
                <a:gd name="T34" fmla="*/ 43 w 56"/>
                <a:gd name="T35" fmla="*/ 54 h 86"/>
                <a:gd name="T36" fmla="*/ 37 w 56"/>
                <a:gd name="T37" fmla="*/ 50 h 86"/>
                <a:gd name="T38" fmla="*/ 28 w 56"/>
                <a:gd name="T39" fmla="*/ 48 h 86"/>
                <a:gd name="T40" fmla="*/ 18 w 56"/>
                <a:gd name="T41" fmla="*/ 45 h 86"/>
                <a:gd name="T42" fmla="*/ 10 w 56"/>
                <a:gd name="T43" fmla="*/ 41 h 86"/>
                <a:gd name="T44" fmla="*/ 3 w 56"/>
                <a:gd name="T45" fmla="*/ 35 h 86"/>
                <a:gd name="T46" fmla="*/ 1 w 56"/>
                <a:gd name="T47" fmla="*/ 24 h 86"/>
                <a:gd name="T48" fmla="*/ 8 w 56"/>
                <a:gd name="T49" fmla="*/ 6 h 86"/>
                <a:gd name="T50" fmla="*/ 28 w 56"/>
                <a:gd name="T51" fmla="*/ 0 h 86"/>
                <a:gd name="T52" fmla="*/ 47 w 56"/>
                <a:gd name="T53" fmla="*/ 5 h 86"/>
                <a:gd name="T54" fmla="*/ 56 w 56"/>
                <a:gd name="T55" fmla="*/ 20 h 86"/>
                <a:gd name="T56" fmla="*/ 43 w 56"/>
                <a:gd name="T57" fmla="*/ 20 h 86"/>
                <a:gd name="T58" fmla="*/ 38 w 56"/>
                <a:gd name="T59" fmla="*/ 11 h 86"/>
                <a:gd name="T60" fmla="*/ 27 w 56"/>
                <a:gd name="T61" fmla="*/ 8 h 86"/>
                <a:gd name="T62" fmla="*/ 16 w 56"/>
                <a:gd name="T63" fmla="*/ 11 h 86"/>
                <a:gd name="T64" fmla="*/ 10 w 56"/>
                <a:gd name="T65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6">
                  <a:moveTo>
                    <a:pt x="10" y="24"/>
                  </a:moveTo>
                  <a:cubicBezTo>
                    <a:pt x="10" y="26"/>
                    <a:pt x="11" y="29"/>
                    <a:pt x="12" y="31"/>
                  </a:cubicBezTo>
                  <a:cubicBezTo>
                    <a:pt x="13" y="34"/>
                    <a:pt x="16" y="35"/>
                    <a:pt x="18" y="36"/>
                  </a:cubicBezTo>
                  <a:cubicBezTo>
                    <a:pt x="21" y="38"/>
                    <a:pt x="23" y="38"/>
                    <a:pt x="27" y="39"/>
                  </a:cubicBezTo>
                  <a:cubicBezTo>
                    <a:pt x="31" y="40"/>
                    <a:pt x="33" y="40"/>
                    <a:pt x="37" y="41"/>
                  </a:cubicBezTo>
                  <a:cubicBezTo>
                    <a:pt x="41" y="43"/>
                    <a:pt x="43" y="44"/>
                    <a:pt x="46" y="45"/>
                  </a:cubicBezTo>
                  <a:cubicBezTo>
                    <a:pt x="48" y="46"/>
                    <a:pt x="51" y="49"/>
                    <a:pt x="52" y="51"/>
                  </a:cubicBezTo>
                  <a:cubicBezTo>
                    <a:pt x="53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6"/>
                    <a:pt x="27" y="86"/>
                  </a:cubicBezTo>
                  <a:cubicBezTo>
                    <a:pt x="18" y="86"/>
                    <a:pt x="12" y="84"/>
                    <a:pt x="7" y="80"/>
                  </a:cubicBezTo>
                  <a:cubicBezTo>
                    <a:pt x="2" y="76"/>
                    <a:pt x="0" y="71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8" y="75"/>
                    <a:pt x="22" y="76"/>
                    <a:pt x="28" y="76"/>
                  </a:cubicBezTo>
                  <a:cubicBezTo>
                    <a:pt x="33" y="76"/>
                    <a:pt x="38" y="75"/>
                    <a:pt x="41" y="73"/>
                  </a:cubicBezTo>
                  <a:cubicBezTo>
                    <a:pt x="43" y="70"/>
                    <a:pt x="46" y="66"/>
                    <a:pt x="46" y="63"/>
                  </a:cubicBezTo>
                  <a:cubicBezTo>
                    <a:pt x="46" y="59"/>
                    <a:pt x="45" y="56"/>
                    <a:pt x="43" y="54"/>
                  </a:cubicBezTo>
                  <a:cubicBezTo>
                    <a:pt x="42" y="51"/>
                    <a:pt x="40" y="50"/>
                    <a:pt x="37" y="50"/>
                  </a:cubicBezTo>
                  <a:cubicBezTo>
                    <a:pt x="35" y="49"/>
                    <a:pt x="32" y="49"/>
                    <a:pt x="28" y="48"/>
                  </a:cubicBezTo>
                  <a:cubicBezTo>
                    <a:pt x="25" y="46"/>
                    <a:pt x="22" y="46"/>
                    <a:pt x="18" y="45"/>
                  </a:cubicBezTo>
                  <a:cubicBezTo>
                    <a:pt x="15" y="44"/>
                    <a:pt x="12" y="43"/>
                    <a:pt x="10" y="41"/>
                  </a:cubicBezTo>
                  <a:cubicBezTo>
                    <a:pt x="7" y="40"/>
                    <a:pt x="5" y="38"/>
                    <a:pt x="3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6"/>
                    <a:pt x="3" y="11"/>
                    <a:pt x="8" y="6"/>
                  </a:cubicBezTo>
                  <a:cubicBezTo>
                    <a:pt x="13" y="3"/>
                    <a:pt x="20" y="0"/>
                    <a:pt x="28" y="0"/>
                  </a:cubicBezTo>
                  <a:cubicBezTo>
                    <a:pt x="36" y="0"/>
                    <a:pt x="43" y="1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3" y="20"/>
                  </a:lnTo>
                  <a:cubicBezTo>
                    <a:pt x="43" y="16"/>
                    <a:pt x="42" y="14"/>
                    <a:pt x="38" y="11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8" y="9"/>
                    <a:pt x="16" y="11"/>
                  </a:cubicBezTo>
                  <a:cubicBezTo>
                    <a:pt x="11" y="16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339">
              <a:extLst>
                <a:ext uri="{FF2B5EF4-FFF2-40B4-BE49-F238E27FC236}">
                  <a16:creationId xmlns:a16="http://schemas.microsoft.com/office/drawing/2014/main" id="{D9592A61-8E10-4E09-96AD-FF0EC17CC4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2148" y="5304631"/>
              <a:ext cx="165100" cy="214313"/>
            </a:xfrm>
            <a:custGeom>
              <a:avLst/>
              <a:gdLst>
                <a:gd name="T0" fmla="*/ 190 w 336"/>
                <a:gd name="T1" fmla="*/ 438 h 438"/>
                <a:gd name="T2" fmla="*/ 0 w 336"/>
                <a:gd name="T3" fmla="*/ 438 h 438"/>
                <a:gd name="T4" fmla="*/ 0 w 336"/>
                <a:gd name="T5" fmla="*/ 0 h 438"/>
                <a:gd name="T6" fmla="*/ 180 w 336"/>
                <a:gd name="T7" fmla="*/ 0 h 438"/>
                <a:gd name="T8" fmla="*/ 326 w 336"/>
                <a:gd name="T9" fmla="*/ 115 h 438"/>
                <a:gd name="T10" fmla="*/ 239 w 336"/>
                <a:gd name="T11" fmla="*/ 214 h 438"/>
                <a:gd name="T12" fmla="*/ 336 w 336"/>
                <a:gd name="T13" fmla="*/ 323 h 438"/>
                <a:gd name="T14" fmla="*/ 190 w 336"/>
                <a:gd name="T15" fmla="*/ 438 h 438"/>
                <a:gd name="T16" fmla="*/ 166 w 336"/>
                <a:gd name="T17" fmla="*/ 74 h 438"/>
                <a:gd name="T18" fmla="*/ 86 w 336"/>
                <a:gd name="T19" fmla="*/ 74 h 438"/>
                <a:gd name="T20" fmla="*/ 86 w 336"/>
                <a:gd name="T21" fmla="*/ 186 h 438"/>
                <a:gd name="T22" fmla="*/ 166 w 336"/>
                <a:gd name="T23" fmla="*/ 186 h 438"/>
                <a:gd name="T24" fmla="*/ 230 w 336"/>
                <a:gd name="T25" fmla="*/ 130 h 438"/>
                <a:gd name="T26" fmla="*/ 166 w 336"/>
                <a:gd name="T27" fmla="*/ 74 h 438"/>
                <a:gd name="T28" fmla="*/ 175 w 336"/>
                <a:gd name="T29" fmla="*/ 253 h 438"/>
                <a:gd name="T30" fmla="*/ 86 w 336"/>
                <a:gd name="T31" fmla="*/ 253 h 438"/>
                <a:gd name="T32" fmla="*/ 86 w 336"/>
                <a:gd name="T33" fmla="*/ 373 h 438"/>
                <a:gd name="T34" fmla="*/ 176 w 336"/>
                <a:gd name="T35" fmla="*/ 373 h 438"/>
                <a:gd name="T36" fmla="*/ 241 w 336"/>
                <a:gd name="T37" fmla="*/ 313 h 438"/>
                <a:gd name="T38" fmla="*/ 175 w 336"/>
                <a:gd name="T39" fmla="*/ 25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6" h="438">
                  <a:moveTo>
                    <a:pt x="190" y="438"/>
                  </a:moveTo>
                  <a:lnTo>
                    <a:pt x="0" y="438"/>
                  </a:lnTo>
                  <a:lnTo>
                    <a:pt x="0" y="0"/>
                  </a:lnTo>
                  <a:lnTo>
                    <a:pt x="180" y="0"/>
                  </a:lnTo>
                  <a:cubicBezTo>
                    <a:pt x="274" y="0"/>
                    <a:pt x="326" y="51"/>
                    <a:pt x="326" y="115"/>
                  </a:cubicBezTo>
                  <a:cubicBezTo>
                    <a:pt x="326" y="166"/>
                    <a:pt x="292" y="198"/>
                    <a:pt x="239" y="214"/>
                  </a:cubicBezTo>
                  <a:cubicBezTo>
                    <a:pt x="299" y="223"/>
                    <a:pt x="336" y="270"/>
                    <a:pt x="336" y="323"/>
                  </a:cubicBezTo>
                  <a:cubicBezTo>
                    <a:pt x="336" y="390"/>
                    <a:pt x="282" y="438"/>
                    <a:pt x="190" y="438"/>
                  </a:cubicBezTo>
                  <a:close/>
                  <a:moveTo>
                    <a:pt x="166" y="74"/>
                  </a:moveTo>
                  <a:lnTo>
                    <a:pt x="86" y="74"/>
                  </a:lnTo>
                  <a:lnTo>
                    <a:pt x="86" y="186"/>
                  </a:lnTo>
                  <a:lnTo>
                    <a:pt x="166" y="186"/>
                  </a:lnTo>
                  <a:cubicBezTo>
                    <a:pt x="205" y="186"/>
                    <a:pt x="230" y="168"/>
                    <a:pt x="230" y="130"/>
                  </a:cubicBezTo>
                  <a:cubicBezTo>
                    <a:pt x="230" y="93"/>
                    <a:pt x="205" y="74"/>
                    <a:pt x="166" y="74"/>
                  </a:cubicBezTo>
                  <a:close/>
                  <a:moveTo>
                    <a:pt x="175" y="253"/>
                  </a:moveTo>
                  <a:lnTo>
                    <a:pt x="86" y="253"/>
                  </a:lnTo>
                  <a:lnTo>
                    <a:pt x="86" y="373"/>
                  </a:lnTo>
                  <a:lnTo>
                    <a:pt x="176" y="373"/>
                  </a:lnTo>
                  <a:cubicBezTo>
                    <a:pt x="215" y="373"/>
                    <a:pt x="241" y="350"/>
                    <a:pt x="241" y="313"/>
                  </a:cubicBezTo>
                  <a:cubicBezTo>
                    <a:pt x="241" y="275"/>
                    <a:pt x="214" y="253"/>
                    <a:pt x="175" y="25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340">
              <a:extLst>
                <a:ext uri="{FF2B5EF4-FFF2-40B4-BE49-F238E27FC236}">
                  <a16:creationId xmlns:a16="http://schemas.microsoft.com/office/drawing/2014/main" id="{C12FF2EA-7B0F-4C0E-AC7A-DE21E67B8C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2648" y="5304631"/>
              <a:ext cx="166688" cy="214313"/>
            </a:xfrm>
            <a:custGeom>
              <a:avLst/>
              <a:gdLst>
                <a:gd name="T0" fmla="*/ 18 w 342"/>
                <a:gd name="T1" fmla="*/ 0 h 438"/>
                <a:gd name="T2" fmla="*/ 18 w 342"/>
                <a:gd name="T3" fmla="*/ 279 h 438"/>
                <a:gd name="T4" fmla="*/ 171 w 342"/>
                <a:gd name="T5" fmla="*/ 420 h 438"/>
                <a:gd name="T6" fmla="*/ 323 w 342"/>
                <a:gd name="T7" fmla="*/ 279 h 438"/>
                <a:gd name="T8" fmla="*/ 323 w 342"/>
                <a:gd name="T9" fmla="*/ 0 h 438"/>
                <a:gd name="T10" fmla="*/ 342 w 342"/>
                <a:gd name="T11" fmla="*/ 0 h 438"/>
                <a:gd name="T12" fmla="*/ 342 w 342"/>
                <a:gd name="T13" fmla="*/ 279 h 438"/>
                <a:gd name="T14" fmla="*/ 171 w 342"/>
                <a:gd name="T15" fmla="*/ 438 h 438"/>
                <a:gd name="T16" fmla="*/ 0 w 342"/>
                <a:gd name="T17" fmla="*/ 279 h 438"/>
                <a:gd name="T18" fmla="*/ 0 w 342"/>
                <a:gd name="T19" fmla="*/ 0 h 438"/>
                <a:gd name="T20" fmla="*/ 18 w 342"/>
                <a:gd name="T21" fmla="*/ 0 h 438"/>
                <a:gd name="T22" fmla="*/ 100 w 342"/>
                <a:gd name="T23" fmla="*/ 0 h 438"/>
                <a:gd name="T24" fmla="*/ 100 w 342"/>
                <a:gd name="T25" fmla="*/ 279 h 438"/>
                <a:gd name="T26" fmla="*/ 171 w 342"/>
                <a:gd name="T27" fmla="*/ 347 h 438"/>
                <a:gd name="T28" fmla="*/ 242 w 342"/>
                <a:gd name="T29" fmla="*/ 279 h 438"/>
                <a:gd name="T30" fmla="*/ 242 w 342"/>
                <a:gd name="T31" fmla="*/ 0 h 438"/>
                <a:gd name="T32" fmla="*/ 261 w 342"/>
                <a:gd name="T33" fmla="*/ 0 h 438"/>
                <a:gd name="T34" fmla="*/ 261 w 342"/>
                <a:gd name="T35" fmla="*/ 279 h 438"/>
                <a:gd name="T36" fmla="*/ 171 w 342"/>
                <a:gd name="T37" fmla="*/ 365 h 438"/>
                <a:gd name="T38" fmla="*/ 81 w 342"/>
                <a:gd name="T39" fmla="*/ 279 h 438"/>
                <a:gd name="T40" fmla="*/ 81 w 342"/>
                <a:gd name="T41" fmla="*/ 0 h 438"/>
                <a:gd name="T42" fmla="*/ 100 w 342"/>
                <a:gd name="T4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2" h="438">
                  <a:moveTo>
                    <a:pt x="18" y="0"/>
                  </a:moveTo>
                  <a:lnTo>
                    <a:pt x="18" y="279"/>
                  </a:lnTo>
                  <a:cubicBezTo>
                    <a:pt x="18" y="384"/>
                    <a:pt x="102" y="420"/>
                    <a:pt x="171" y="420"/>
                  </a:cubicBezTo>
                  <a:cubicBezTo>
                    <a:pt x="240" y="420"/>
                    <a:pt x="323" y="385"/>
                    <a:pt x="323" y="279"/>
                  </a:cubicBezTo>
                  <a:lnTo>
                    <a:pt x="323" y="0"/>
                  </a:lnTo>
                  <a:lnTo>
                    <a:pt x="342" y="0"/>
                  </a:lnTo>
                  <a:lnTo>
                    <a:pt x="342" y="279"/>
                  </a:lnTo>
                  <a:cubicBezTo>
                    <a:pt x="342" y="405"/>
                    <a:pt x="238" y="438"/>
                    <a:pt x="171" y="438"/>
                  </a:cubicBezTo>
                  <a:cubicBezTo>
                    <a:pt x="103" y="438"/>
                    <a:pt x="0" y="405"/>
                    <a:pt x="0" y="279"/>
                  </a:cubicBezTo>
                  <a:lnTo>
                    <a:pt x="0" y="0"/>
                  </a:lnTo>
                  <a:lnTo>
                    <a:pt x="18" y="0"/>
                  </a:lnTo>
                  <a:close/>
                  <a:moveTo>
                    <a:pt x="100" y="0"/>
                  </a:moveTo>
                  <a:lnTo>
                    <a:pt x="100" y="279"/>
                  </a:lnTo>
                  <a:cubicBezTo>
                    <a:pt x="100" y="335"/>
                    <a:pt x="142" y="347"/>
                    <a:pt x="171" y="347"/>
                  </a:cubicBezTo>
                  <a:cubicBezTo>
                    <a:pt x="200" y="347"/>
                    <a:pt x="242" y="335"/>
                    <a:pt x="242" y="279"/>
                  </a:cubicBezTo>
                  <a:lnTo>
                    <a:pt x="242" y="0"/>
                  </a:lnTo>
                  <a:lnTo>
                    <a:pt x="261" y="0"/>
                  </a:lnTo>
                  <a:lnTo>
                    <a:pt x="261" y="279"/>
                  </a:lnTo>
                  <a:cubicBezTo>
                    <a:pt x="261" y="350"/>
                    <a:pt x="206" y="365"/>
                    <a:pt x="171" y="365"/>
                  </a:cubicBezTo>
                  <a:cubicBezTo>
                    <a:pt x="136" y="365"/>
                    <a:pt x="81" y="350"/>
                    <a:pt x="81" y="279"/>
                  </a:cubicBezTo>
                  <a:lnTo>
                    <a:pt x="81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Rectangle 341">
              <a:extLst>
                <a:ext uri="{FF2B5EF4-FFF2-40B4-BE49-F238E27FC236}">
                  <a16:creationId xmlns:a16="http://schemas.microsoft.com/office/drawing/2014/main" id="{ABFF0138-9A96-4A26-A441-807DF6559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3948" y="5258594"/>
              <a:ext cx="36513" cy="904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342">
              <a:extLst>
                <a:ext uri="{FF2B5EF4-FFF2-40B4-BE49-F238E27FC236}">
                  <a16:creationId xmlns:a16="http://schemas.microsoft.com/office/drawing/2014/main" id="{E35FD4E2-482E-4D30-B92E-3EDB324F8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561" y="5707856"/>
              <a:ext cx="39688" cy="65088"/>
            </a:xfrm>
            <a:custGeom>
              <a:avLst/>
              <a:gdLst>
                <a:gd name="T0" fmla="*/ 81 w 81"/>
                <a:gd name="T1" fmla="*/ 0 h 135"/>
                <a:gd name="T2" fmla="*/ 81 w 81"/>
                <a:gd name="T3" fmla="*/ 25 h 135"/>
                <a:gd name="T4" fmla="*/ 33 w 81"/>
                <a:gd name="T5" fmla="*/ 25 h 135"/>
                <a:gd name="T6" fmla="*/ 33 w 81"/>
                <a:gd name="T7" fmla="*/ 54 h 135"/>
                <a:gd name="T8" fmla="*/ 75 w 81"/>
                <a:gd name="T9" fmla="*/ 54 h 135"/>
                <a:gd name="T10" fmla="*/ 75 w 81"/>
                <a:gd name="T11" fmla="*/ 79 h 135"/>
                <a:gd name="T12" fmla="*/ 33 w 81"/>
                <a:gd name="T13" fmla="*/ 79 h 135"/>
                <a:gd name="T14" fmla="*/ 33 w 81"/>
                <a:gd name="T15" fmla="*/ 110 h 135"/>
                <a:gd name="T16" fmla="*/ 81 w 81"/>
                <a:gd name="T17" fmla="*/ 110 h 135"/>
                <a:gd name="T18" fmla="*/ 81 w 81"/>
                <a:gd name="T19" fmla="*/ 135 h 135"/>
                <a:gd name="T20" fmla="*/ 0 w 81"/>
                <a:gd name="T21" fmla="*/ 135 h 135"/>
                <a:gd name="T22" fmla="*/ 0 w 81"/>
                <a:gd name="T23" fmla="*/ 0 h 135"/>
                <a:gd name="T24" fmla="*/ 81 w 81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35">
                  <a:moveTo>
                    <a:pt x="81" y="0"/>
                  </a:moveTo>
                  <a:lnTo>
                    <a:pt x="81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1" y="110"/>
                  </a:lnTo>
                  <a:lnTo>
                    <a:pt x="81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343">
              <a:extLst>
                <a:ext uri="{FF2B5EF4-FFF2-40B4-BE49-F238E27FC236}">
                  <a16:creationId xmlns:a16="http://schemas.microsoft.com/office/drawing/2014/main" id="{8C080E29-73F8-4DE0-A516-7071C6B89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773" y="5707856"/>
              <a:ext cx="50800" cy="65088"/>
            </a:xfrm>
            <a:custGeom>
              <a:avLst/>
              <a:gdLst>
                <a:gd name="T0" fmla="*/ 0 w 106"/>
                <a:gd name="T1" fmla="*/ 25 h 135"/>
                <a:gd name="T2" fmla="*/ 0 w 106"/>
                <a:gd name="T3" fmla="*/ 0 h 135"/>
                <a:gd name="T4" fmla="*/ 106 w 106"/>
                <a:gd name="T5" fmla="*/ 0 h 135"/>
                <a:gd name="T6" fmla="*/ 106 w 106"/>
                <a:gd name="T7" fmla="*/ 25 h 135"/>
                <a:gd name="T8" fmla="*/ 69 w 106"/>
                <a:gd name="T9" fmla="*/ 25 h 135"/>
                <a:gd name="T10" fmla="*/ 69 w 106"/>
                <a:gd name="T11" fmla="*/ 135 h 135"/>
                <a:gd name="T12" fmla="*/ 36 w 106"/>
                <a:gd name="T13" fmla="*/ 135 h 135"/>
                <a:gd name="T14" fmla="*/ 36 w 106"/>
                <a:gd name="T15" fmla="*/ 25 h 135"/>
                <a:gd name="T16" fmla="*/ 0 w 106"/>
                <a:gd name="T17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5">
                  <a:moveTo>
                    <a:pt x="0" y="25"/>
                  </a:moveTo>
                  <a:lnTo>
                    <a:pt x="0" y="0"/>
                  </a:lnTo>
                  <a:lnTo>
                    <a:pt x="106" y="0"/>
                  </a:lnTo>
                  <a:lnTo>
                    <a:pt x="106" y="25"/>
                  </a:lnTo>
                  <a:lnTo>
                    <a:pt x="69" y="25"/>
                  </a:lnTo>
                  <a:lnTo>
                    <a:pt x="69" y="135"/>
                  </a:lnTo>
                  <a:lnTo>
                    <a:pt x="36" y="135"/>
                  </a:lnTo>
                  <a:lnTo>
                    <a:pt x="36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344">
              <a:extLst>
                <a:ext uri="{FF2B5EF4-FFF2-40B4-BE49-F238E27FC236}">
                  <a16:creationId xmlns:a16="http://schemas.microsoft.com/office/drawing/2014/main" id="{42671A9F-339E-4A39-AC00-7E2661127F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2323" y="5706269"/>
              <a:ext cx="65088" cy="66675"/>
            </a:xfrm>
            <a:custGeom>
              <a:avLst/>
              <a:gdLst>
                <a:gd name="T0" fmla="*/ 99 w 134"/>
                <a:gd name="T1" fmla="*/ 135 h 135"/>
                <a:gd name="T2" fmla="*/ 91 w 134"/>
                <a:gd name="T3" fmla="*/ 112 h 135"/>
                <a:gd name="T4" fmla="*/ 43 w 134"/>
                <a:gd name="T5" fmla="*/ 112 h 135"/>
                <a:gd name="T6" fmla="*/ 35 w 134"/>
                <a:gd name="T7" fmla="*/ 135 h 135"/>
                <a:gd name="T8" fmla="*/ 0 w 134"/>
                <a:gd name="T9" fmla="*/ 135 h 135"/>
                <a:gd name="T10" fmla="*/ 46 w 134"/>
                <a:gd name="T11" fmla="*/ 0 h 135"/>
                <a:gd name="T12" fmla="*/ 86 w 134"/>
                <a:gd name="T13" fmla="*/ 0 h 135"/>
                <a:gd name="T14" fmla="*/ 134 w 134"/>
                <a:gd name="T15" fmla="*/ 135 h 135"/>
                <a:gd name="T16" fmla="*/ 99 w 134"/>
                <a:gd name="T17" fmla="*/ 135 h 135"/>
                <a:gd name="T18" fmla="*/ 51 w 134"/>
                <a:gd name="T19" fmla="*/ 87 h 135"/>
                <a:gd name="T20" fmla="*/ 83 w 134"/>
                <a:gd name="T21" fmla="*/ 87 h 135"/>
                <a:gd name="T22" fmla="*/ 68 w 134"/>
                <a:gd name="T23" fmla="*/ 40 h 135"/>
                <a:gd name="T24" fmla="*/ 51 w 134"/>
                <a:gd name="T25" fmla="*/ 8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35">
                  <a:moveTo>
                    <a:pt x="99" y="135"/>
                  </a:moveTo>
                  <a:lnTo>
                    <a:pt x="91" y="112"/>
                  </a:lnTo>
                  <a:lnTo>
                    <a:pt x="43" y="112"/>
                  </a:lnTo>
                  <a:lnTo>
                    <a:pt x="35" y="135"/>
                  </a:lnTo>
                  <a:lnTo>
                    <a:pt x="0" y="135"/>
                  </a:lnTo>
                  <a:lnTo>
                    <a:pt x="46" y="0"/>
                  </a:lnTo>
                  <a:lnTo>
                    <a:pt x="86" y="0"/>
                  </a:lnTo>
                  <a:lnTo>
                    <a:pt x="134" y="135"/>
                  </a:lnTo>
                  <a:lnTo>
                    <a:pt x="99" y="135"/>
                  </a:lnTo>
                  <a:close/>
                  <a:moveTo>
                    <a:pt x="51" y="87"/>
                  </a:moveTo>
                  <a:lnTo>
                    <a:pt x="83" y="87"/>
                  </a:lnTo>
                  <a:lnTo>
                    <a:pt x="68" y="40"/>
                  </a:lnTo>
                  <a:lnTo>
                    <a:pt x="51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345">
              <a:extLst>
                <a:ext uri="{FF2B5EF4-FFF2-40B4-BE49-F238E27FC236}">
                  <a16:creationId xmlns:a16="http://schemas.microsoft.com/office/drawing/2014/main" id="{585831A0-59C1-47B5-9A2A-8E589229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5348" y="5707856"/>
              <a:ext cx="52388" cy="65088"/>
            </a:xfrm>
            <a:custGeom>
              <a:avLst/>
              <a:gdLst>
                <a:gd name="T0" fmla="*/ 34 w 106"/>
                <a:gd name="T1" fmla="*/ 81 h 134"/>
                <a:gd name="T2" fmla="*/ 34 w 106"/>
                <a:gd name="T3" fmla="*/ 134 h 134"/>
                <a:gd name="T4" fmla="*/ 1 w 106"/>
                <a:gd name="T5" fmla="*/ 134 h 134"/>
                <a:gd name="T6" fmla="*/ 0 w 106"/>
                <a:gd name="T7" fmla="*/ 0 h 134"/>
                <a:gd name="T8" fmla="*/ 52 w 106"/>
                <a:gd name="T9" fmla="*/ 0 h 134"/>
                <a:gd name="T10" fmla="*/ 89 w 106"/>
                <a:gd name="T11" fmla="*/ 11 h 134"/>
                <a:gd name="T12" fmla="*/ 102 w 106"/>
                <a:gd name="T13" fmla="*/ 40 h 134"/>
                <a:gd name="T14" fmla="*/ 95 w 106"/>
                <a:gd name="T15" fmla="*/ 62 h 134"/>
                <a:gd name="T16" fmla="*/ 72 w 106"/>
                <a:gd name="T17" fmla="*/ 79 h 134"/>
                <a:gd name="T18" fmla="*/ 106 w 106"/>
                <a:gd name="T19" fmla="*/ 134 h 134"/>
                <a:gd name="T20" fmla="*/ 67 w 106"/>
                <a:gd name="T21" fmla="*/ 134 h 134"/>
                <a:gd name="T22" fmla="*/ 37 w 106"/>
                <a:gd name="T23" fmla="*/ 81 h 134"/>
                <a:gd name="T24" fmla="*/ 34 w 106"/>
                <a:gd name="T25" fmla="*/ 81 h 134"/>
                <a:gd name="T26" fmla="*/ 34 w 106"/>
                <a:gd name="T27" fmla="*/ 24 h 134"/>
                <a:gd name="T28" fmla="*/ 34 w 106"/>
                <a:gd name="T29" fmla="*/ 56 h 134"/>
                <a:gd name="T30" fmla="*/ 54 w 106"/>
                <a:gd name="T31" fmla="*/ 56 h 134"/>
                <a:gd name="T32" fmla="*/ 65 w 106"/>
                <a:gd name="T33" fmla="*/ 51 h 134"/>
                <a:gd name="T34" fmla="*/ 69 w 106"/>
                <a:gd name="T35" fmla="*/ 40 h 134"/>
                <a:gd name="T36" fmla="*/ 64 w 106"/>
                <a:gd name="T37" fmla="*/ 29 h 134"/>
                <a:gd name="T38" fmla="*/ 52 w 106"/>
                <a:gd name="T39" fmla="*/ 24 h 134"/>
                <a:gd name="T40" fmla="*/ 34 w 106"/>
                <a:gd name="T41" fmla="*/ 2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34">
                  <a:moveTo>
                    <a:pt x="34" y="81"/>
                  </a:moveTo>
                  <a:lnTo>
                    <a:pt x="34" y="134"/>
                  </a:lnTo>
                  <a:lnTo>
                    <a:pt x="1" y="134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4"/>
                    <a:pt x="89" y="11"/>
                  </a:cubicBezTo>
                  <a:cubicBezTo>
                    <a:pt x="97" y="19"/>
                    <a:pt x="101" y="29"/>
                    <a:pt x="102" y="40"/>
                  </a:cubicBezTo>
                  <a:cubicBezTo>
                    <a:pt x="102" y="47"/>
                    <a:pt x="100" y="55"/>
                    <a:pt x="95" y="62"/>
                  </a:cubicBezTo>
                  <a:cubicBezTo>
                    <a:pt x="90" y="70"/>
                    <a:pt x="82" y="75"/>
                    <a:pt x="72" y="79"/>
                  </a:cubicBezTo>
                  <a:lnTo>
                    <a:pt x="106" y="134"/>
                  </a:lnTo>
                  <a:lnTo>
                    <a:pt x="67" y="134"/>
                  </a:lnTo>
                  <a:lnTo>
                    <a:pt x="37" y="81"/>
                  </a:lnTo>
                  <a:lnTo>
                    <a:pt x="34" y="81"/>
                  </a:lnTo>
                  <a:close/>
                  <a:moveTo>
                    <a:pt x="34" y="24"/>
                  </a:moveTo>
                  <a:lnTo>
                    <a:pt x="34" y="56"/>
                  </a:lnTo>
                  <a:lnTo>
                    <a:pt x="54" y="56"/>
                  </a:lnTo>
                  <a:cubicBezTo>
                    <a:pt x="59" y="56"/>
                    <a:pt x="62" y="55"/>
                    <a:pt x="65" y="51"/>
                  </a:cubicBezTo>
                  <a:cubicBezTo>
                    <a:pt x="67" y="49"/>
                    <a:pt x="69" y="45"/>
                    <a:pt x="69" y="40"/>
                  </a:cubicBezTo>
                  <a:cubicBezTo>
                    <a:pt x="69" y="35"/>
                    <a:pt x="67" y="31"/>
                    <a:pt x="64" y="29"/>
                  </a:cubicBezTo>
                  <a:cubicBezTo>
                    <a:pt x="61" y="26"/>
                    <a:pt x="57" y="24"/>
                    <a:pt x="52" y="24"/>
                  </a:cubicBezTo>
                  <a:lnTo>
                    <a:pt x="34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346">
              <a:extLst>
                <a:ext uri="{FF2B5EF4-FFF2-40B4-BE49-F238E27FC236}">
                  <a16:creationId xmlns:a16="http://schemas.microsoft.com/office/drawing/2014/main" id="{F0122B35-B9C7-430F-B06C-96FE5E689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086" y="5704681"/>
              <a:ext cx="66675" cy="68263"/>
            </a:xfrm>
            <a:custGeom>
              <a:avLst/>
              <a:gdLst>
                <a:gd name="T0" fmla="*/ 20 w 134"/>
                <a:gd name="T1" fmla="*/ 118 h 138"/>
                <a:gd name="T2" fmla="*/ 0 w 134"/>
                <a:gd name="T3" fmla="*/ 69 h 138"/>
                <a:gd name="T4" fmla="*/ 20 w 134"/>
                <a:gd name="T5" fmla="*/ 20 h 138"/>
                <a:gd name="T6" fmla="*/ 69 w 134"/>
                <a:gd name="T7" fmla="*/ 0 h 138"/>
                <a:gd name="T8" fmla="*/ 109 w 134"/>
                <a:gd name="T9" fmla="*/ 11 h 138"/>
                <a:gd name="T10" fmla="*/ 134 w 134"/>
                <a:gd name="T11" fmla="*/ 44 h 138"/>
                <a:gd name="T12" fmla="*/ 95 w 134"/>
                <a:gd name="T13" fmla="*/ 44 h 138"/>
                <a:gd name="T14" fmla="*/ 70 w 134"/>
                <a:gd name="T15" fmla="*/ 29 h 138"/>
                <a:gd name="T16" fmla="*/ 44 w 134"/>
                <a:gd name="T17" fmla="*/ 40 h 138"/>
                <a:gd name="T18" fmla="*/ 34 w 134"/>
                <a:gd name="T19" fmla="*/ 69 h 138"/>
                <a:gd name="T20" fmla="*/ 44 w 134"/>
                <a:gd name="T21" fmla="*/ 96 h 138"/>
                <a:gd name="T22" fmla="*/ 70 w 134"/>
                <a:gd name="T23" fmla="*/ 106 h 138"/>
                <a:gd name="T24" fmla="*/ 95 w 134"/>
                <a:gd name="T25" fmla="*/ 91 h 138"/>
                <a:gd name="T26" fmla="*/ 134 w 134"/>
                <a:gd name="T27" fmla="*/ 91 h 138"/>
                <a:gd name="T28" fmla="*/ 110 w 134"/>
                <a:gd name="T29" fmla="*/ 124 h 138"/>
                <a:gd name="T30" fmla="*/ 70 w 134"/>
                <a:gd name="T31" fmla="*/ 136 h 138"/>
                <a:gd name="T32" fmla="*/ 20 w 134"/>
                <a:gd name="T33" fmla="*/ 1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4" h="138">
                  <a:moveTo>
                    <a:pt x="20" y="118"/>
                  </a:moveTo>
                  <a:cubicBezTo>
                    <a:pt x="6" y="105"/>
                    <a:pt x="0" y="89"/>
                    <a:pt x="0" y="69"/>
                  </a:cubicBezTo>
                  <a:cubicBezTo>
                    <a:pt x="0" y="49"/>
                    <a:pt x="6" y="33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4" y="0"/>
                    <a:pt x="98" y="4"/>
                    <a:pt x="109" y="11"/>
                  </a:cubicBezTo>
                  <a:cubicBezTo>
                    <a:pt x="120" y="19"/>
                    <a:pt x="129" y="30"/>
                    <a:pt x="134" y="44"/>
                  </a:cubicBezTo>
                  <a:lnTo>
                    <a:pt x="95" y="44"/>
                  </a:lnTo>
                  <a:cubicBezTo>
                    <a:pt x="90" y="34"/>
                    <a:pt x="81" y="29"/>
                    <a:pt x="70" y="29"/>
                  </a:cubicBezTo>
                  <a:cubicBezTo>
                    <a:pt x="59" y="29"/>
                    <a:pt x="50" y="33"/>
                    <a:pt x="44" y="40"/>
                  </a:cubicBezTo>
                  <a:cubicBezTo>
                    <a:pt x="38" y="48"/>
                    <a:pt x="34" y="56"/>
                    <a:pt x="34" y="69"/>
                  </a:cubicBezTo>
                  <a:cubicBezTo>
                    <a:pt x="34" y="80"/>
                    <a:pt x="38" y="90"/>
                    <a:pt x="44" y="96"/>
                  </a:cubicBezTo>
                  <a:cubicBezTo>
                    <a:pt x="50" y="104"/>
                    <a:pt x="59" y="106"/>
                    <a:pt x="70" y="106"/>
                  </a:cubicBezTo>
                  <a:cubicBezTo>
                    <a:pt x="81" y="106"/>
                    <a:pt x="89" y="101"/>
                    <a:pt x="95" y="91"/>
                  </a:cubicBezTo>
                  <a:lnTo>
                    <a:pt x="134" y="91"/>
                  </a:lnTo>
                  <a:cubicBezTo>
                    <a:pt x="129" y="105"/>
                    <a:pt x="121" y="116"/>
                    <a:pt x="110" y="124"/>
                  </a:cubicBezTo>
                  <a:cubicBezTo>
                    <a:pt x="99" y="131"/>
                    <a:pt x="85" y="136"/>
                    <a:pt x="70" y="136"/>
                  </a:cubicBezTo>
                  <a:cubicBezTo>
                    <a:pt x="50" y="138"/>
                    <a:pt x="34" y="131"/>
                    <a:pt x="20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347">
              <a:extLst>
                <a:ext uri="{FF2B5EF4-FFF2-40B4-BE49-F238E27FC236}">
                  <a16:creationId xmlns:a16="http://schemas.microsoft.com/office/drawing/2014/main" id="{A42EBFD9-F3B2-4F80-8EF0-4CEFDB6ED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0286" y="5704681"/>
              <a:ext cx="57150" cy="66675"/>
            </a:xfrm>
            <a:custGeom>
              <a:avLst/>
              <a:gdLst>
                <a:gd name="T0" fmla="*/ 86 w 118"/>
                <a:gd name="T1" fmla="*/ 0 h 135"/>
                <a:gd name="T2" fmla="*/ 118 w 118"/>
                <a:gd name="T3" fmla="*/ 0 h 135"/>
                <a:gd name="T4" fmla="*/ 118 w 118"/>
                <a:gd name="T5" fmla="*/ 135 h 135"/>
                <a:gd name="T6" fmla="*/ 86 w 118"/>
                <a:gd name="T7" fmla="*/ 135 h 135"/>
                <a:gd name="T8" fmla="*/ 86 w 118"/>
                <a:gd name="T9" fmla="*/ 79 h 135"/>
                <a:gd name="T10" fmla="*/ 33 w 118"/>
                <a:gd name="T11" fmla="*/ 79 h 135"/>
                <a:gd name="T12" fmla="*/ 33 w 118"/>
                <a:gd name="T13" fmla="*/ 135 h 135"/>
                <a:gd name="T14" fmla="*/ 1 w 118"/>
                <a:gd name="T15" fmla="*/ 135 h 135"/>
                <a:gd name="T16" fmla="*/ 0 w 118"/>
                <a:gd name="T17" fmla="*/ 0 h 135"/>
                <a:gd name="T18" fmla="*/ 32 w 118"/>
                <a:gd name="T19" fmla="*/ 0 h 135"/>
                <a:gd name="T20" fmla="*/ 32 w 118"/>
                <a:gd name="T21" fmla="*/ 54 h 135"/>
                <a:gd name="T22" fmla="*/ 85 w 118"/>
                <a:gd name="T23" fmla="*/ 54 h 135"/>
                <a:gd name="T24" fmla="*/ 86 w 118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135">
                  <a:moveTo>
                    <a:pt x="86" y="0"/>
                  </a:moveTo>
                  <a:lnTo>
                    <a:pt x="118" y="0"/>
                  </a:lnTo>
                  <a:lnTo>
                    <a:pt x="118" y="135"/>
                  </a:lnTo>
                  <a:lnTo>
                    <a:pt x="86" y="135"/>
                  </a:lnTo>
                  <a:lnTo>
                    <a:pt x="86" y="79"/>
                  </a:lnTo>
                  <a:lnTo>
                    <a:pt x="33" y="79"/>
                  </a:lnTo>
                  <a:lnTo>
                    <a:pt x="33" y="135"/>
                  </a:lnTo>
                  <a:lnTo>
                    <a:pt x="1" y="135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54"/>
                  </a:lnTo>
                  <a:lnTo>
                    <a:pt x="85" y="54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348">
              <a:extLst>
                <a:ext uri="{FF2B5EF4-FFF2-40B4-BE49-F238E27FC236}">
                  <a16:creationId xmlns:a16="http://schemas.microsoft.com/office/drawing/2014/main" id="{3F53018C-1504-458C-9158-8D75DB2C3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1723" y="5704681"/>
              <a:ext cx="15875" cy="66675"/>
            </a:xfrm>
            <a:custGeom>
              <a:avLst/>
              <a:gdLst>
                <a:gd name="T0" fmla="*/ 1 w 34"/>
                <a:gd name="T1" fmla="*/ 135 h 135"/>
                <a:gd name="T2" fmla="*/ 0 w 34"/>
                <a:gd name="T3" fmla="*/ 0 h 135"/>
                <a:gd name="T4" fmla="*/ 32 w 34"/>
                <a:gd name="T5" fmla="*/ 0 h 135"/>
                <a:gd name="T6" fmla="*/ 34 w 34"/>
                <a:gd name="T7" fmla="*/ 135 h 135"/>
                <a:gd name="T8" fmla="*/ 1 w 34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35">
                  <a:moveTo>
                    <a:pt x="1" y="135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4" y="135"/>
                  </a:lnTo>
                  <a:lnTo>
                    <a:pt x="1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349">
              <a:extLst>
                <a:ext uri="{FF2B5EF4-FFF2-40B4-BE49-F238E27FC236}">
                  <a16:creationId xmlns:a16="http://schemas.microsoft.com/office/drawing/2014/main" id="{EB6C9AEF-D043-4AA7-A865-93E11B597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5536" y="5704681"/>
              <a:ext cx="66675" cy="66675"/>
            </a:xfrm>
            <a:custGeom>
              <a:avLst/>
              <a:gdLst>
                <a:gd name="T0" fmla="*/ 48 w 136"/>
                <a:gd name="T1" fmla="*/ 134 h 135"/>
                <a:gd name="T2" fmla="*/ 0 w 136"/>
                <a:gd name="T3" fmla="*/ 0 h 135"/>
                <a:gd name="T4" fmla="*/ 35 w 136"/>
                <a:gd name="T5" fmla="*/ 0 h 135"/>
                <a:gd name="T6" fmla="*/ 68 w 136"/>
                <a:gd name="T7" fmla="*/ 103 h 135"/>
                <a:gd name="T8" fmla="*/ 101 w 136"/>
                <a:gd name="T9" fmla="*/ 0 h 135"/>
                <a:gd name="T10" fmla="*/ 136 w 136"/>
                <a:gd name="T11" fmla="*/ 0 h 135"/>
                <a:gd name="T12" fmla="*/ 88 w 136"/>
                <a:gd name="T13" fmla="*/ 135 h 135"/>
                <a:gd name="T14" fmla="*/ 48 w 136"/>
                <a:gd name="T15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35">
                  <a:moveTo>
                    <a:pt x="48" y="1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8" y="103"/>
                  </a:lnTo>
                  <a:lnTo>
                    <a:pt x="101" y="0"/>
                  </a:lnTo>
                  <a:lnTo>
                    <a:pt x="136" y="0"/>
                  </a:lnTo>
                  <a:lnTo>
                    <a:pt x="88" y="135"/>
                  </a:lnTo>
                  <a:lnTo>
                    <a:pt x="48" y="13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350">
              <a:extLst>
                <a:ext uri="{FF2B5EF4-FFF2-40B4-BE49-F238E27FC236}">
                  <a16:creationId xmlns:a16="http://schemas.microsoft.com/office/drawing/2014/main" id="{E6C98F2C-404E-4097-8984-8357A94F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8561" y="5704681"/>
              <a:ext cx="39688" cy="66675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4 w 82"/>
                <a:gd name="T5" fmla="*/ 25 h 135"/>
                <a:gd name="T6" fmla="*/ 34 w 82"/>
                <a:gd name="T7" fmla="*/ 54 h 135"/>
                <a:gd name="T8" fmla="*/ 76 w 82"/>
                <a:gd name="T9" fmla="*/ 54 h 135"/>
                <a:gd name="T10" fmla="*/ 76 w 82"/>
                <a:gd name="T11" fmla="*/ 79 h 135"/>
                <a:gd name="T12" fmla="*/ 34 w 82"/>
                <a:gd name="T13" fmla="*/ 79 h 135"/>
                <a:gd name="T14" fmla="*/ 34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1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4" y="25"/>
                  </a:lnTo>
                  <a:lnTo>
                    <a:pt x="34" y="54"/>
                  </a:lnTo>
                  <a:lnTo>
                    <a:pt x="76" y="54"/>
                  </a:lnTo>
                  <a:lnTo>
                    <a:pt x="76" y="79"/>
                  </a:lnTo>
                  <a:lnTo>
                    <a:pt x="34" y="79"/>
                  </a:lnTo>
                  <a:lnTo>
                    <a:pt x="34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1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351">
              <a:extLst>
                <a:ext uri="{FF2B5EF4-FFF2-40B4-BE49-F238E27FC236}">
                  <a16:creationId xmlns:a16="http://schemas.microsoft.com/office/drawing/2014/main" id="{1790F894-FD41-4B11-B5AA-631D44BCD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2536" y="5703094"/>
              <a:ext cx="49213" cy="68263"/>
            </a:xfrm>
            <a:custGeom>
              <a:avLst/>
              <a:gdLst>
                <a:gd name="T0" fmla="*/ 47 w 100"/>
                <a:gd name="T1" fmla="*/ 27 h 139"/>
                <a:gd name="T2" fmla="*/ 37 w 100"/>
                <a:gd name="T3" fmla="*/ 30 h 139"/>
                <a:gd name="T4" fmla="*/ 33 w 100"/>
                <a:gd name="T5" fmla="*/ 40 h 139"/>
                <a:gd name="T6" fmla="*/ 37 w 100"/>
                <a:gd name="T7" fmla="*/ 50 h 139"/>
                <a:gd name="T8" fmla="*/ 47 w 100"/>
                <a:gd name="T9" fmla="*/ 57 h 139"/>
                <a:gd name="T10" fmla="*/ 60 w 100"/>
                <a:gd name="T11" fmla="*/ 60 h 139"/>
                <a:gd name="T12" fmla="*/ 73 w 100"/>
                <a:gd name="T13" fmla="*/ 64 h 139"/>
                <a:gd name="T14" fmla="*/ 86 w 100"/>
                <a:gd name="T15" fmla="*/ 70 h 139"/>
                <a:gd name="T16" fmla="*/ 96 w 100"/>
                <a:gd name="T17" fmla="*/ 82 h 139"/>
                <a:gd name="T18" fmla="*/ 100 w 100"/>
                <a:gd name="T19" fmla="*/ 98 h 139"/>
                <a:gd name="T20" fmla="*/ 86 w 100"/>
                <a:gd name="T21" fmla="*/ 127 h 139"/>
                <a:gd name="T22" fmla="*/ 50 w 100"/>
                <a:gd name="T23" fmla="*/ 139 h 139"/>
                <a:gd name="T24" fmla="*/ 13 w 100"/>
                <a:gd name="T25" fmla="*/ 128 h 139"/>
                <a:gd name="T26" fmla="*/ 0 w 100"/>
                <a:gd name="T27" fmla="*/ 97 h 139"/>
                <a:gd name="T28" fmla="*/ 35 w 100"/>
                <a:gd name="T29" fmla="*/ 97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3 w 100"/>
                <a:gd name="T45" fmla="*/ 69 h 139"/>
                <a:gd name="T46" fmla="*/ 3 w 100"/>
                <a:gd name="T47" fmla="*/ 58 h 139"/>
                <a:gd name="T48" fmla="*/ 0 w 100"/>
                <a:gd name="T49" fmla="*/ 42 h 139"/>
                <a:gd name="T50" fmla="*/ 13 w 100"/>
                <a:gd name="T51" fmla="*/ 12 h 139"/>
                <a:gd name="T52" fmla="*/ 48 w 100"/>
                <a:gd name="T53" fmla="*/ 0 h 139"/>
                <a:gd name="T54" fmla="*/ 83 w 100"/>
                <a:gd name="T55" fmla="*/ 10 h 139"/>
                <a:gd name="T56" fmla="*/ 97 w 100"/>
                <a:gd name="T57" fmla="*/ 42 h 139"/>
                <a:gd name="T58" fmla="*/ 62 w 100"/>
                <a:gd name="T59" fmla="*/ 42 h 139"/>
                <a:gd name="T60" fmla="*/ 57 w 100"/>
                <a:gd name="T61" fmla="*/ 30 h 139"/>
                <a:gd name="T62" fmla="*/ 47 w 100"/>
                <a:gd name="T63" fmla="*/ 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7"/>
                  </a:moveTo>
                  <a:cubicBezTo>
                    <a:pt x="43" y="27"/>
                    <a:pt x="40" y="28"/>
                    <a:pt x="37" y="30"/>
                  </a:cubicBezTo>
                  <a:cubicBezTo>
                    <a:pt x="35" y="33"/>
                    <a:pt x="33" y="35"/>
                    <a:pt x="33" y="40"/>
                  </a:cubicBezTo>
                  <a:cubicBezTo>
                    <a:pt x="33" y="45"/>
                    <a:pt x="35" y="48"/>
                    <a:pt x="37" y="50"/>
                  </a:cubicBezTo>
                  <a:cubicBezTo>
                    <a:pt x="40" y="53"/>
                    <a:pt x="42" y="54"/>
                    <a:pt x="47" y="57"/>
                  </a:cubicBezTo>
                  <a:cubicBezTo>
                    <a:pt x="51" y="58"/>
                    <a:pt x="56" y="59"/>
                    <a:pt x="60" y="60"/>
                  </a:cubicBezTo>
                  <a:cubicBezTo>
                    <a:pt x="65" y="62"/>
                    <a:pt x="70" y="63"/>
                    <a:pt x="73" y="64"/>
                  </a:cubicBezTo>
                  <a:cubicBezTo>
                    <a:pt x="78" y="65"/>
                    <a:pt x="82" y="68"/>
                    <a:pt x="86" y="70"/>
                  </a:cubicBezTo>
                  <a:cubicBezTo>
                    <a:pt x="90" y="73"/>
                    <a:pt x="93" y="77"/>
                    <a:pt x="96" y="82"/>
                  </a:cubicBezTo>
                  <a:cubicBezTo>
                    <a:pt x="98" y="87"/>
                    <a:pt x="100" y="92"/>
                    <a:pt x="100" y="98"/>
                  </a:cubicBezTo>
                  <a:cubicBezTo>
                    <a:pt x="100" y="109"/>
                    <a:pt x="95" y="119"/>
                    <a:pt x="86" y="127"/>
                  </a:cubicBezTo>
                  <a:cubicBezTo>
                    <a:pt x="77" y="135"/>
                    <a:pt x="65" y="139"/>
                    <a:pt x="50" y="139"/>
                  </a:cubicBezTo>
                  <a:cubicBezTo>
                    <a:pt x="35" y="139"/>
                    <a:pt x="22" y="135"/>
                    <a:pt x="13" y="128"/>
                  </a:cubicBezTo>
                  <a:cubicBezTo>
                    <a:pt x="5" y="120"/>
                    <a:pt x="0" y="110"/>
                    <a:pt x="0" y="97"/>
                  </a:cubicBezTo>
                  <a:lnTo>
                    <a:pt x="35" y="97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2"/>
                    <a:pt x="62" y="109"/>
                  </a:cubicBezTo>
                  <a:cubicBezTo>
                    <a:pt x="65" y="107"/>
                    <a:pt x="66" y="103"/>
                    <a:pt x="66" y="99"/>
                  </a:cubicBezTo>
                  <a:cubicBezTo>
                    <a:pt x="66" y="95"/>
                    <a:pt x="65" y="92"/>
                    <a:pt x="62" y="90"/>
                  </a:cubicBezTo>
                  <a:cubicBezTo>
                    <a:pt x="60" y="88"/>
                    <a:pt x="57" y="87"/>
                    <a:pt x="52" y="84"/>
                  </a:cubicBezTo>
                  <a:cubicBezTo>
                    <a:pt x="48" y="83"/>
                    <a:pt x="43" y="82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7" y="72"/>
                    <a:pt x="13" y="69"/>
                  </a:cubicBezTo>
                  <a:cubicBezTo>
                    <a:pt x="10" y="67"/>
                    <a:pt x="6" y="63"/>
                    <a:pt x="3" y="58"/>
                  </a:cubicBezTo>
                  <a:cubicBezTo>
                    <a:pt x="1" y="53"/>
                    <a:pt x="0" y="48"/>
                    <a:pt x="0" y="42"/>
                  </a:cubicBezTo>
                  <a:cubicBezTo>
                    <a:pt x="0" y="29"/>
                    <a:pt x="5" y="19"/>
                    <a:pt x="13" y="12"/>
                  </a:cubicBezTo>
                  <a:cubicBezTo>
                    <a:pt x="22" y="4"/>
                    <a:pt x="35" y="0"/>
                    <a:pt x="48" y="0"/>
                  </a:cubicBezTo>
                  <a:cubicBezTo>
                    <a:pt x="63" y="0"/>
                    <a:pt x="75" y="4"/>
                    <a:pt x="83" y="10"/>
                  </a:cubicBezTo>
                  <a:cubicBezTo>
                    <a:pt x="92" y="17"/>
                    <a:pt x="97" y="27"/>
                    <a:pt x="97" y="42"/>
                  </a:cubicBezTo>
                  <a:lnTo>
                    <a:pt x="62" y="42"/>
                  </a:lnTo>
                  <a:cubicBezTo>
                    <a:pt x="62" y="37"/>
                    <a:pt x="60" y="33"/>
                    <a:pt x="57" y="30"/>
                  </a:cubicBezTo>
                  <a:cubicBezTo>
                    <a:pt x="55" y="28"/>
                    <a:pt x="51" y="27"/>
                    <a:pt x="47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352">
              <a:extLst>
                <a:ext uri="{FF2B5EF4-FFF2-40B4-BE49-F238E27FC236}">
                  <a16:creationId xmlns:a16="http://schemas.microsoft.com/office/drawing/2014/main" id="{18B52218-2780-436D-88F1-BFDB1FAB28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0561" y="5603081"/>
              <a:ext cx="52388" cy="65088"/>
            </a:xfrm>
            <a:custGeom>
              <a:avLst/>
              <a:gdLst>
                <a:gd name="T0" fmla="*/ 0 w 106"/>
                <a:gd name="T1" fmla="*/ 0 h 135"/>
                <a:gd name="T2" fmla="*/ 59 w 106"/>
                <a:gd name="T3" fmla="*/ 0 h 135"/>
                <a:gd name="T4" fmla="*/ 91 w 106"/>
                <a:gd name="T5" fmla="*/ 10 h 135"/>
                <a:gd name="T6" fmla="*/ 104 w 106"/>
                <a:gd name="T7" fmla="*/ 35 h 135"/>
                <a:gd name="T8" fmla="*/ 78 w 106"/>
                <a:gd name="T9" fmla="*/ 66 h 135"/>
                <a:gd name="T10" fmla="*/ 99 w 106"/>
                <a:gd name="T11" fmla="*/ 78 h 135"/>
                <a:gd name="T12" fmla="*/ 106 w 106"/>
                <a:gd name="T13" fmla="*/ 100 h 135"/>
                <a:gd name="T14" fmla="*/ 95 w 106"/>
                <a:gd name="T15" fmla="*/ 125 h 135"/>
                <a:gd name="T16" fmla="*/ 63 w 106"/>
                <a:gd name="T17" fmla="*/ 135 h 135"/>
                <a:gd name="T18" fmla="*/ 0 w 106"/>
                <a:gd name="T19" fmla="*/ 135 h 135"/>
                <a:gd name="T20" fmla="*/ 0 w 106"/>
                <a:gd name="T21" fmla="*/ 0 h 135"/>
                <a:gd name="T22" fmla="*/ 34 w 106"/>
                <a:gd name="T23" fmla="*/ 25 h 135"/>
                <a:gd name="T24" fmla="*/ 34 w 106"/>
                <a:gd name="T25" fmla="*/ 54 h 135"/>
                <a:gd name="T26" fmla="*/ 55 w 106"/>
                <a:gd name="T27" fmla="*/ 54 h 135"/>
                <a:gd name="T28" fmla="*/ 66 w 106"/>
                <a:gd name="T29" fmla="*/ 50 h 135"/>
                <a:gd name="T30" fmla="*/ 70 w 106"/>
                <a:gd name="T31" fmla="*/ 39 h 135"/>
                <a:gd name="T32" fmla="*/ 66 w 106"/>
                <a:gd name="T33" fmla="*/ 28 h 135"/>
                <a:gd name="T34" fmla="*/ 55 w 106"/>
                <a:gd name="T35" fmla="*/ 24 h 135"/>
                <a:gd name="T36" fmla="*/ 34 w 106"/>
                <a:gd name="T37" fmla="*/ 24 h 135"/>
                <a:gd name="T38" fmla="*/ 34 w 106"/>
                <a:gd name="T39" fmla="*/ 25 h 135"/>
                <a:gd name="T40" fmla="*/ 34 w 106"/>
                <a:gd name="T41" fmla="*/ 110 h 135"/>
                <a:gd name="T42" fmla="*/ 59 w 106"/>
                <a:gd name="T43" fmla="*/ 110 h 135"/>
                <a:gd name="T44" fmla="*/ 70 w 106"/>
                <a:gd name="T45" fmla="*/ 106 h 135"/>
                <a:gd name="T46" fmla="*/ 75 w 106"/>
                <a:gd name="T47" fmla="*/ 95 h 135"/>
                <a:gd name="T48" fmla="*/ 71 w 106"/>
                <a:gd name="T49" fmla="*/ 84 h 135"/>
                <a:gd name="T50" fmla="*/ 60 w 106"/>
                <a:gd name="T51" fmla="*/ 80 h 135"/>
                <a:gd name="T52" fmla="*/ 35 w 106"/>
                <a:gd name="T53" fmla="*/ 80 h 135"/>
                <a:gd name="T54" fmla="*/ 35 w 106"/>
                <a:gd name="T55" fmla="*/ 110 h 135"/>
                <a:gd name="T56" fmla="*/ 34 w 106"/>
                <a:gd name="T57" fmla="*/ 1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6" h="135">
                  <a:moveTo>
                    <a:pt x="0" y="0"/>
                  </a:moveTo>
                  <a:lnTo>
                    <a:pt x="59" y="0"/>
                  </a:lnTo>
                  <a:cubicBezTo>
                    <a:pt x="73" y="0"/>
                    <a:pt x="84" y="4"/>
                    <a:pt x="91" y="10"/>
                  </a:cubicBezTo>
                  <a:cubicBezTo>
                    <a:pt x="99" y="16"/>
                    <a:pt x="104" y="25"/>
                    <a:pt x="104" y="35"/>
                  </a:cubicBezTo>
                  <a:cubicBezTo>
                    <a:pt x="104" y="50"/>
                    <a:pt x="95" y="60"/>
                    <a:pt x="78" y="66"/>
                  </a:cubicBezTo>
                  <a:cubicBezTo>
                    <a:pt x="86" y="68"/>
                    <a:pt x="94" y="71"/>
                    <a:pt x="99" y="78"/>
                  </a:cubicBezTo>
                  <a:cubicBezTo>
                    <a:pt x="104" y="84"/>
                    <a:pt x="106" y="91"/>
                    <a:pt x="106" y="100"/>
                  </a:cubicBezTo>
                  <a:cubicBezTo>
                    <a:pt x="106" y="111"/>
                    <a:pt x="103" y="119"/>
                    <a:pt x="95" y="125"/>
                  </a:cubicBezTo>
                  <a:cubicBezTo>
                    <a:pt x="88" y="131"/>
                    <a:pt x="76" y="135"/>
                    <a:pt x="63" y="135"/>
                  </a:cubicBezTo>
                  <a:lnTo>
                    <a:pt x="0" y="135"/>
                  </a:lnTo>
                  <a:lnTo>
                    <a:pt x="0" y="0"/>
                  </a:lnTo>
                  <a:close/>
                  <a:moveTo>
                    <a:pt x="34" y="25"/>
                  </a:moveTo>
                  <a:lnTo>
                    <a:pt x="34" y="54"/>
                  </a:lnTo>
                  <a:lnTo>
                    <a:pt x="55" y="54"/>
                  </a:lnTo>
                  <a:cubicBezTo>
                    <a:pt x="60" y="54"/>
                    <a:pt x="64" y="53"/>
                    <a:pt x="66" y="50"/>
                  </a:cubicBezTo>
                  <a:cubicBezTo>
                    <a:pt x="69" y="48"/>
                    <a:pt x="70" y="44"/>
                    <a:pt x="70" y="39"/>
                  </a:cubicBezTo>
                  <a:cubicBezTo>
                    <a:pt x="70" y="34"/>
                    <a:pt x="69" y="30"/>
                    <a:pt x="66" y="28"/>
                  </a:cubicBezTo>
                  <a:cubicBezTo>
                    <a:pt x="64" y="25"/>
                    <a:pt x="60" y="24"/>
                    <a:pt x="55" y="24"/>
                  </a:cubicBezTo>
                  <a:lnTo>
                    <a:pt x="34" y="24"/>
                  </a:lnTo>
                  <a:lnTo>
                    <a:pt x="34" y="25"/>
                  </a:lnTo>
                  <a:close/>
                  <a:moveTo>
                    <a:pt x="34" y="110"/>
                  </a:moveTo>
                  <a:lnTo>
                    <a:pt x="59" y="110"/>
                  </a:lnTo>
                  <a:cubicBezTo>
                    <a:pt x="64" y="110"/>
                    <a:pt x="68" y="109"/>
                    <a:pt x="70" y="106"/>
                  </a:cubicBezTo>
                  <a:cubicBezTo>
                    <a:pt x="73" y="104"/>
                    <a:pt x="75" y="100"/>
                    <a:pt x="75" y="95"/>
                  </a:cubicBezTo>
                  <a:cubicBezTo>
                    <a:pt x="75" y="90"/>
                    <a:pt x="74" y="86"/>
                    <a:pt x="71" y="84"/>
                  </a:cubicBezTo>
                  <a:cubicBezTo>
                    <a:pt x="69" y="81"/>
                    <a:pt x="65" y="80"/>
                    <a:pt x="60" y="80"/>
                  </a:cubicBezTo>
                  <a:lnTo>
                    <a:pt x="35" y="80"/>
                  </a:lnTo>
                  <a:lnTo>
                    <a:pt x="35" y="110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Rectangle 353">
              <a:extLst>
                <a:ext uri="{FF2B5EF4-FFF2-40B4-BE49-F238E27FC236}">
                  <a16:creationId xmlns:a16="http://schemas.microsoft.com/office/drawing/2014/main" id="{EB042ABA-739A-4EB7-BBFC-5941C5AED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4061" y="5603081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354">
              <a:extLst>
                <a:ext uri="{FF2B5EF4-FFF2-40B4-BE49-F238E27FC236}">
                  <a16:creationId xmlns:a16="http://schemas.microsoft.com/office/drawing/2014/main" id="{AB59042C-AEE2-41B0-AACD-13FD8FDFA2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23" y="5603081"/>
              <a:ext cx="52388" cy="65088"/>
            </a:xfrm>
            <a:custGeom>
              <a:avLst/>
              <a:gdLst>
                <a:gd name="T0" fmla="*/ 0 w 107"/>
                <a:gd name="T1" fmla="*/ 0 h 135"/>
                <a:gd name="T2" fmla="*/ 59 w 107"/>
                <a:gd name="T3" fmla="*/ 0 h 135"/>
                <a:gd name="T4" fmla="*/ 92 w 107"/>
                <a:gd name="T5" fmla="*/ 10 h 135"/>
                <a:gd name="T6" fmla="*/ 104 w 107"/>
                <a:gd name="T7" fmla="*/ 35 h 135"/>
                <a:gd name="T8" fmla="*/ 78 w 107"/>
                <a:gd name="T9" fmla="*/ 66 h 135"/>
                <a:gd name="T10" fmla="*/ 99 w 107"/>
                <a:gd name="T11" fmla="*/ 78 h 135"/>
                <a:gd name="T12" fmla="*/ 107 w 107"/>
                <a:gd name="T13" fmla="*/ 100 h 135"/>
                <a:gd name="T14" fmla="*/ 95 w 107"/>
                <a:gd name="T15" fmla="*/ 125 h 135"/>
                <a:gd name="T16" fmla="*/ 63 w 107"/>
                <a:gd name="T17" fmla="*/ 135 h 135"/>
                <a:gd name="T18" fmla="*/ 2 w 107"/>
                <a:gd name="T19" fmla="*/ 135 h 135"/>
                <a:gd name="T20" fmla="*/ 2 w 107"/>
                <a:gd name="T21" fmla="*/ 0 h 135"/>
                <a:gd name="T22" fmla="*/ 0 w 107"/>
                <a:gd name="T23" fmla="*/ 0 h 135"/>
                <a:gd name="T24" fmla="*/ 33 w 107"/>
                <a:gd name="T25" fmla="*/ 25 h 135"/>
                <a:gd name="T26" fmla="*/ 33 w 107"/>
                <a:gd name="T27" fmla="*/ 54 h 135"/>
                <a:gd name="T28" fmla="*/ 54 w 107"/>
                <a:gd name="T29" fmla="*/ 54 h 135"/>
                <a:gd name="T30" fmla="*/ 65 w 107"/>
                <a:gd name="T31" fmla="*/ 50 h 135"/>
                <a:gd name="T32" fmla="*/ 69 w 107"/>
                <a:gd name="T33" fmla="*/ 39 h 135"/>
                <a:gd name="T34" fmla="*/ 65 w 107"/>
                <a:gd name="T35" fmla="*/ 28 h 135"/>
                <a:gd name="T36" fmla="*/ 54 w 107"/>
                <a:gd name="T37" fmla="*/ 24 h 135"/>
                <a:gd name="T38" fmla="*/ 33 w 107"/>
                <a:gd name="T39" fmla="*/ 24 h 135"/>
                <a:gd name="T40" fmla="*/ 33 w 107"/>
                <a:gd name="T41" fmla="*/ 25 h 135"/>
                <a:gd name="T42" fmla="*/ 33 w 107"/>
                <a:gd name="T43" fmla="*/ 110 h 135"/>
                <a:gd name="T44" fmla="*/ 58 w 107"/>
                <a:gd name="T45" fmla="*/ 110 h 135"/>
                <a:gd name="T46" fmla="*/ 69 w 107"/>
                <a:gd name="T47" fmla="*/ 106 h 135"/>
                <a:gd name="T48" fmla="*/ 74 w 107"/>
                <a:gd name="T49" fmla="*/ 95 h 135"/>
                <a:gd name="T50" fmla="*/ 70 w 107"/>
                <a:gd name="T51" fmla="*/ 84 h 135"/>
                <a:gd name="T52" fmla="*/ 59 w 107"/>
                <a:gd name="T53" fmla="*/ 80 h 135"/>
                <a:gd name="T54" fmla="*/ 34 w 107"/>
                <a:gd name="T55" fmla="*/ 80 h 135"/>
                <a:gd name="T56" fmla="*/ 34 w 107"/>
                <a:gd name="T57" fmla="*/ 110 h 135"/>
                <a:gd name="T58" fmla="*/ 33 w 107"/>
                <a:gd name="T59" fmla="*/ 1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7" h="135">
                  <a:moveTo>
                    <a:pt x="0" y="0"/>
                  </a:moveTo>
                  <a:lnTo>
                    <a:pt x="59" y="0"/>
                  </a:lnTo>
                  <a:cubicBezTo>
                    <a:pt x="73" y="0"/>
                    <a:pt x="84" y="4"/>
                    <a:pt x="92" y="10"/>
                  </a:cubicBezTo>
                  <a:cubicBezTo>
                    <a:pt x="99" y="16"/>
                    <a:pt x="104" y="25"/>
                    <a:pt x="104" y="35"/>
                  </a:cubicBezTo>
                  <a:cubicBezTo>
                    <a:pt x="104" y="50"/>
                    <a:pt x="95" y="60"/>
                    <a:pt x="78" y="66"/>
                  </a:cubicBezTo>
                  <a:cubicBezTo>
                    <a:pt x="87" y="68"/>
                    <a:pt x="94" y="71"/>
                    <a:pt x="99" y="78"/>
                  </a:cubicBezTo>
                  <a:cubicBezTo>
                    <a:pt x="104" y="84"/>
                    <a:pt x="107" y="91"/>
                    <a:pt x="107" y="100"/>
                  </a:cubicBezTo>
                  <a:cubicBezTo>
                    <a:pt x="107" y="111"/>
                    <a:pt x="103" y="119"/>
                    <a:pt x="95" y="125"/>
                  </a:cubicBezTo>
                  <a:cubicBezTo>
                    <a:pt x="88" y="131"/>
                    <a:pt x="77" y="135"/>
                    <a:pt x="63" y="135"/>
                  </a:cubicBezTo>
                  <a:lnTo>
                    <a:pt x="2" y="135"/>
                  </a:lnTo>
                  <a:lnTo>
                    <a:pt x="2" y="0"/>
                  </a:lnTo>
                  <a:lnTo>
                    <a:pt x="0" y="0"/>
                  </a:lnTo>
                  <a:close/>
                  <a:moveTo>
                    <a:pt x="33" y="25"/>
                  </a:moveTo>
                  <a:lnTo>
                    <a:pt x="33" y="54"/>
                  </a:lnTo>
                  <a:lnTo>
                    <a:pt x="54" y="54"/>
                  </a:lnTo>
                  <a:cubicBezTo>
                    <a:pt x="59" y="54"/>
                    <a:pt x="63" y="53"/>
                    <a:pt x="65" y="50"/>
                  </a:cubicBezTo>
                  <a:cubicBezTo>
                    <a:pt x="68" y="48"/>
                    <a:pt x="69" y="44"/>
                    <a:pt x="69" y="39"/>
                  </a:cubicBezTo>
                  <a:cubicBezTo>
                    <a:pt x="69" y="34"/>
                    <a:pt x="68" y="30"/>
                    <a:pt x="65" y="28"/>
                  </a:cubicBezTo>
                  <a:cubicBezTo>
                    <a:pt x="63" y="25"/>
                    <a:pt x="59" y="24"/>
                    <a:pt x="54" y="24"/>
                  </a:cubicBezTo>
                  <a:lnTo>
                    <a:pt x="33" y="24"/>
                  </a:lnTo>
                  <a:lnTo>
                    <a:pt x="33" y="25"/>
                  </a:lnTo>
                  <a:close/>
                  <a:moveTo>
                    <a:pt x="33" y="110"/>
                  </a:moveTo>
                  <a:lnTo>
                    <a:pt x="58" y="110"/>
                  </a:lnTo>
                  <a:cubicBezTo>
                    <a:pt x="63" y="110"/>
                    <a:pt x="67" y="109"/>
                    <a:pt x="69" y="106"/>
                  </a:cubicBezTo>
                  <a:cubicBezTo>
                    <a:pt x="72" y="104"/>
                    <a:pt x="74" y="100"/>
                    <a:pt x="74" y="95"/>
                  </a:cubicBezTo>
                  <a:cubicBezTo>
                    <a:pt x="74" y="90"/>
                    <a:pt x="73" y="86"/>
                    <a:pt x="70" y="84"/>
                  </a:cubicBezTo>
                  <a:cubicBezTo>
                    <a:pt x="68" y="81"/>
                    <a:pt x="64" y="80"/>
                    <a:pt x="59" y="80"/>
                  </a:cubicBezTo>
                  <a:lnTo>
                    <a:pt x="34" y="80"/>
                  </a:lnTo>
                  <a:lnTo>
                    <a:pt x="34" y="110"/>
                  </a:lnTo>
                  <a:lnTo>
                    <a:pt x="33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355">
              <a:extLst>
                <a:ext uri="{FF2B5EF4-FFF2-40B4-BE49-F238E27FC236}">
                  <a16:creationId xmlns:a16="http://schemas.microsoft.com/office/drawing/2014/main" id="{9DEC59A1-1E8B-42ED-900B-B9F093193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723" y="5603081"/>
              <a:ext cx="36513" cy="65088"/>
            </a:xfrm>
            <a:custGeom>
              <a:avLst/>
              <a:gdLst>
                <a:gd name="T0" fmla="*/ 0 w 74"/>
                <a:gd name="T1" fmla="*/ 0 h 135"/>
                <a:gd name="T2" fmla="*/ 33 w 74"/>
                <a:gd name="T3" fmla="*/ 0 h 135"/>
                <a:gd name="T4" fmla="*/ 33 w 74"/>
                <a:gd name="T5" fmla="*/ 110 h 135"/>
                <a:gd name="T6" fmla="*/ 74 w 74"/>
                <a:gd name="T7" fmla="*/ 110 h 135"/>
                <a:gd name="T8" fmla="*/ 74 w 74"/>
                <a:gd name="T9" fmla="*/ 135 h 135"/>
                <a:gd name="T10" fmla="*/ 0 w 74"/>
                <a:gd name="T11" fmla="*/ 135 h 135"/>
                <a:gd name="T12" fmla="*/ 0 w 74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35">
                  <a:moveTo>
                    <a:pt x="0" y="0"/>
                  </a:moveTo>
                  <a:lnTo>
                    <a:pt x="33" y="0"/>
                  </a:lnTo>
                  <a:lnTo>
                    <a:pt x="33" y="110"/>
                  </a:lnTo>
                  <a:lnTo>
                    <a:pt x="74" y="110"/>
                  </a:lnTo>
                  <a:lnTo>
                    <a:pt x="74" y="135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Rectangle 356">
              <a:extLst>
                <a:ext uri="{FF2B5EF4-FFF2-40B4-BE49-F238E27FC236}">
                  <a16:creationId xmlns:a16="http://schemas.microsoft.com/office/drawing/2014/main" id="{B587585D-9B66-479F-9EF0-9245817D6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2173" y="5603081"/>
              <a:ext cx="15875" cy="650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357">
              <a:extLst>
                <a:ext uri="{FF2B5EF4-FFF2-40B4-BE49-F238E27FC236}">
                  <a16:creationId xmlns:a16="http://schemas.microsoft.com/office/drawing/2014/main" id="{2840ED65-6C0C-414D-B905-93158C811C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9161" y="5599906"/>
              <a:ext cx="66675" cy="69850"/>
            </a:xfrm>
            <a:custGeom>
              <a:avLst/>
              <a:gdLst>
                <a:gd name="T0" fmla="*/ 20 w 138"/>
                <a:gd name="T1" fmla="*/ 120 h 140"/>
                <a:gd name="T2" fmla="*/ 0 w 138"/>
                <a:gd name="T3" fmla="*/ 70 h 140"/>
                <a:gd name="T4" fmla="*/ 20 w 138"/>
                <a:gd name="T5" fmla="*/ 20 h 140"/>
                <a:gd name="T6" fmla="*/ 69 w 138"/>
                <a:gd name="T7" fmla="*/ 0 h 140"/>
                <a:gd name="T8" fmla="*/ 118 w 138"/>
                <a:gd name="T9" fmla="*/ 20 h 140"/>
                <a:gd name="T10" fmla="*/ 138 w 138"/>
                <a:gd name="T11" fmla="*/ 70 h 140"/>
                <a:gd name="T12" fmla="*/ 118 w 138"/>
                <a:gd name="T13" fmla="*/ 120 h 140"/>
                <a:gd name="T14" fmla="*/ 69 w 138"/>
                <a:gd name="T15" fmla="*/ 140 h 140"/>
                <a:gd name="T16" fmla="*/ 20 w 138"/>
                <a:gd name="T17" fmla="*/ 120 h 140"/>
                <a:gd name="T18" fmla="*/ 95 w 138"/>
                <a:gd name="T19" fmla="*/ 99 h 140"/>
                <a:gd name="T20" fmla="*/ 105 w 138"/>
                <a:gd name="T21" fmla="*/ 70 h 140"/>
                <a:gd name="T22" fmla="*/ 95 w 138"/>
                <a:gd name="T23" fmla="*/ 42 h 140"/>
                <a:gd name="T24" fmla="*/ 69 w 138"/>
                <a:gd name="T25" fmla="*/ 32 h 140"/>
                <a:gd name="T26" fmla="*/ 43 w 138"/>
                <a:gd name="T27" fmla="*/ 42 h 140"/>
                <a:gd name="T28" fmla="*/ 34 w 138"/>
                <a:gd name="T29" fmla="*/ 70 h 140"/>
                <a:gd name="T30" fmla="*/ 44 w 138"/>
                <a:gd name="T31" fmla="*/ 99 h 140"/>
                <a:gd name="T32" fmla="*/ 70 w 138"/>
                <a:gd name="T33" fmla="*/ 109 h 140"/>
                <a:gd name="T34" fmla="*/ 95 w 138"/>
                <a:gd name="T35" fmla="*/ 9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0">
                  <a:moveTo>
                    <a:pt x="20" y="120"/>
                  </a:moveTo>
                  <a:cubicBezTo>
                    <a:pt x="7" y="108"/>
                    <a:pt x="0" y="90"/>
                    <a:pt x="0" y="70"/>
                  </a:cubicBezTo>
                  <a:cubicBezTo>
                    <a:pt x="0" y="50"/>
                    <a:pt x="7" y="34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9" y="0"/>
                    <a:pt x="105" y="7"/>
                    <a:pt x="118" y="20"/>
                  </a:cubicBezTo>
                  <a:cubicBezTo>
                    <a:pt x="132" y="33"/>
                    <a:pt x="138" y="50"/>
                    <a:pt x="138" y="70"/>
                  </a:cubicBezTo>
                  <a:cubicBezTo>
                    <a:pt x="138" y="90"/>
                    <a:pt x="132" y="107"/>
                    <a:pt x="118" y="120"/>
                  </a:cubicBezTo>
                  <a:cubicBezTo>
                    <a:pt x="104" y="133"/>
                    <a:pt x="88" y="140"/>
                    <a:pt x="69" y="140"/>
                  </a:cubicBezTo>
                  <a:cubicBezTo>
                    <a:pt x="50" y="140"/>
                    <a:pt x="34" y="133"/>
                    <a:pt x="20" y="120"/>
                  </a:cubicBezTo>
                  <a:close/>
                  <a:moveTo>
                    <a:pt x="95" y="99"/>
                  </a:moveTo>
                  <a:cubicBezTo>
                    <a:pt x="102" y="92"/>
                    <a:pt x="105" y="83"/>
                    <a:pt x="105" y="70"/>
                  </a:cubicBezTo>
                  <a:cubicBezTo>
                    <a:pt x="105" y="59"/>
                    <a:pt x="102" y="49"/>
                    <a:pt x="95" y="42"/>
                  </a:cubicBezTo>
                  <a:cubicBezTo>
                    <a:pt x="89" y="34"/>
                    <a:pt x="80" y="32"/>
                    <a:pt x="69" y="32"/>
                  </a:cubicBezTo>
                  <a:cubicBezTo>
                    <a:pt x="58" y="32"/>
                    <a:pt x="49" y="35"/>
                    <a:pt x="43" y="42"/>
                  </a:cubicBezTo>
                  <a:cubicBezTo>
                    <a:pt x="38" y="49"/>
                    <a:pt x="34" y="59"/>
                    <a:pt x="34" y="70"/>
                  </a:cubicBezTo>
                  <a:cubicBezTo>
                    <a:pt x="34" y="82"/>
                    <a:pt x="38" y="92"/>
                    <a:pt x="44" y="99"/>
                  </a:cubicBezTo>
                  <a:cubicBezTo>
                    <a:pt x="50" y="107"/>
                    <a:pt x="59" y="109"/>
                    <a:pt x="70" y="109"/>
                  </a:cubicBezTo>
                  <a:cubicBezTo>
                    <a:pt x="80" y="109"/>
                    <a:pt x="89" y="107"/>
                    <a:pt x="95" y="9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358">
              <a:extLst>
                <a:ext uri="{FF2B5EF4-FFF2-40B4-BE49-F238E27FC236}">
                  <a16:creationId xmlns:a16="http://schemas.microsoft.com/office/drawing/2014/main" id="{AA9FF7CE-1B52-44E3-8DFF-9A09CBD8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2186" y="5603081"/>
              <a:ext cx="52388" cy="65088"/>
            </a:xfrm>
            <a:custGeom>
              <a:avLst/>
              <a:gdLst>
                <a:gd name="T0" fmla="*/ 0 w 107"/>
                <a:gd name="T1" fmla="*/ 25 h 135"/>
                <a:gd name="T2" fmla="*/ 0 w 107"/>
                <a:gd name="T3" fmla="*/ 0 h 135"/>
                <a:gd name="T4" fmla="*/ 107 w 107"/>
                <a:gd name="T5" fmla="*/ 0 h 135"/>
                <a:gd name="T6" fmla="*/ 107 w 107"/>
                <a:gd name="T7" fmla="*/ 25 h 135"/>
                <a:gd name="T8" fmla="*/ 70 w 107"/>
                <a:gd name="T9" fmla="*/ 25 h 135"/>
                <a:gd name="T10" fmla="*/ 70 w 107"/>
                <a:gd name="T11" fmla="*/ 135 h 135"/>
                <a:gd name="T12" fmla="*/ 38 w 107"/>
                <a:gd name="T13" fmla="*/ 135 h 135"/>
                <a:gd name="T14" fmla="*/ 38 w 107"/>
                <a:gd name="T15" fmla="*/ 25 h 135"/>
                <a:gd name="T16" fmla="*/ 0 w 107"/>
                <a:gd name="T17" fmla="*/ 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35">
                  <a:moveTo>
                    <a:pt x="0" y="25"/>
                  </a:moveTo>
                  <a:lnTo>
                    <a:pt x="0" y="0"/>
                  </a:lnTo>
                  <a:lnTo>
                    <a:pt x="107" y="0"/>
                  </a:lnTo>
                  <a:lnTo>
                    <a:pt x="107" y="25"/>
                  </a:lnTo>
                  <a:lnTo>
                    <a:pt x="70" y="25"/>
                  </a:lnTo>
                  <a:lnTo>
                    <a:pt x="70" y="135"/>
                  </a:lnTo>
                  <a:lnTo>
                    <a:pt x="38" y="135"/>
                  </a:lnTo>
                  <a:lnTo>
                    <a:pt x="38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359">
              <a:extLst>
                <a:ext uri="{FF2B5EF4-FFF2-40B4-BE49-F238E27FC236}">
                  <a16:creationId xmlns:a16="http://schemas.microsoft.com/office/drawing/2014/main" id="{B6D5DCD5-3FF7-4D68-ACAE-012CC7126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4098" y="5603081"/>
              <a:ext cx="57150" cy="65088"/>
            </a:xfrm>
            <a:custGeom>
              <a:avLst/>
              <a:gdLst>
                <a:gd name="T0" fmla="*/ 85 w 117"/>
                <a:gd name="T1" fmla="*/ 0 h 135"/>
                <a:gd name="T2" fmla="*/ 117 w 117"/>
                <a:gd name="T3" fmla="*/ 0 h 135"/>
                <a:gd name="T4" fmla="*/ 117 w 117"/>
                <a:gd name="T5" fmla="*/ 135 h 135"/>
                <a:gd name="T6" fmla="*/ 85 w 117"/>
                <a:gd name="T7" fmla="*/ 135 h 135"/>
                <a:gd name="T8" fmla="*/ 85 w 117"/>
                <a:gd name="T9" fmla="*/ 79 h 135"/>
                <a:gd name="T10" fmla="*/ 32 w 117"/>
                <a:gd name="T11" fmla="*/ 79 h 135"/>
                <a:gd name="T12" fmla="*/ 32 w 117"/>
                <a:gd name="T13" fmla="*/ 135 h 135"/>
                <a:gd name="T14" fmla="*/ 0 w 117"/>
                <a:gd name="T15" fmla="*/ 135 h 135"/>
                <a:gd name="T16" fmla="*/ 0 w 117"/>
                <a:gd name="T17" fmla="*/ 0 h 135"/>
                <a:gd name="T18" fmla="*/ 32 w 117"/>
                <a:gd name="T19" fmla="*/ 0 h 135"/>
                <a:gd name="T20" fmla="*/ 32 w 117"/>
                <a:gd name="T21" fmla="*/ 54 h 135"/>
                <a:gd name="T22" fmla="*/ 85 w 117"/>
                <a:gd name="T23" fmla="*/ 54 h 135"/>
                <a:gd name="T24" fmla="*/ 85 w 117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35">
                  <a:moveTo>
                    <a:pt x="85" y="0"/>
                  </a:moveTo>
                  <a:lnTo>
                    <a:pt x="117" y="0"/>
                  </a:lnTo>
                  <a:lnTo>
                    <a:pt x="117" y="135"/>
                  </a:lnTo>
                  <a:lnTo>
                    <a:pt x="85" y="135"/>
                  </a:lnTo>
                  <a:lnTo>
                    <a:pt x="85" y="79"/>
                  </a:lnTo>
                  <a:lnTo>
                    <a:pt x="32" y="79"/>
                  </a:lnTo>
                  <a:lnTo>
                    <a:pt x="3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54"/>
                  </a:lnTo>
                  <a:lnTo>
                    <a:pt x="85" y="5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360">
              <a:extLst>
                <a:ext uri="{FF2B5EF4-FFF2-40B4-BE49-F238E27FC236}">
                  <a16:creationId xmlns:a16="http://schemas.microsoft.com/office/drawing/2014/main" id="{57B610B2-C781-4C8A-B539-BC1712523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536" y="5577681"/>
              <a:ext cx="39688" cy="90488"/>
            </a:xfrm>
            <a:custGeom>
              <a:avLst/>
              <a:gdLst>
                <a:gd name="T0" fmla="*/ 81 w 81"/>
                <a:gd name="T1" fmla="*/ 52 h 187"/>
                <a:gd name="T2" fmla="*/ 81 w 81"/>
                <a:gd name="T3" fmla="*/ 77 h 187"/>
                <a:gd name="T4" fmla="*/ 32 w 81"/>
                <a:gd name="T5" fmla="*/ 77 h 187"/>
                <a:gd name="T6" fmla="*/ 32 w 81"/>
                <a:gd name="T7" fmla="*/ 106 h 187"/>
                <a:gd name="T8" fmla="*/ 75 w 81"/>
                <a:gd name="T9" fmla="*/ 106 h 187"/>
                <a:gd name="T10" fmla="*/ 75 w 81"/>
                <a:gd name="T11" fmla="*/ 131 h 187"/>
                <a:gd name="T12" fmla="*/ 32 w 81"/>
                <a:gd name="T13" fmla="*/ 131 h 187"/>
                <a:gd name="T14" fmla="*/ 32 w 81"/>
                <a:gd name="T15" fmla="*/ 162 h 187"/>
                <a:gd name="T16" fmla="*/ 81 w 81"/>
                <a:gd name="T17" fmla="*/ 162 h 187"/>
                <a:gd name="T18" fmla="*/ 81 w 81"/>
                <a:gd name="T19" fmla="*/ 187 h 187"/>
                <a:gd name="T20" fmla="*/ 0 w 81"/>
                <a:gd name="T21" fmla="*/ 187 h 187"/>
                <a:gd name="T22" fmla="*/ 0 w 81"/>
                <a:gd name="T23" fmla="*/ 52 h 187"/>
                <a:gd name="T24" fmla="*/ 81 w 81"/>
                <a:gd name="T25" fmla="*/ 52 h 187"/>
                <a:gd name="T26" fmla="*/ 16 w 81"/>
                <a:gd name="T27" fmla="*/ 25 h 187"/>
                <a:gd name="T28" fmla="*/ 16 w 81"/>
                <a:gd name="T29" fmla="*/ 0 h 187"/>
                <a:gd name="T30" fmla="*/ 62 w 81"/>
                <a:gd name="T31" fmla="*/ 22 h 187"/>
                <a:gd name="T32" fmla="*/ 62 w 81"/>
                <a:gd name="T33" fmla="*/ 45 h 187"/>
                <a:gd name="T34" fmla="*/ 16 w 81"/>
                <a:gd name="T35" fmla="*/ 2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87">
                  <a:moveTo>
                    <a:pt x="81" y="52"/>
                  </a:moveTo>
                  <a:lnTo>
                    <a:pt x="81" y="77"/>
                  </a:lnTo>
                  <a:lnTo>
                    <a:pt x="32" y="77"/>
                  </a:lnTo>
                  <a:lnTo>
                    <a:pt x="32" y="106"/>
                  </a:lnTo>
                  <a:lnTo>
                    <a:pt x="75" y="106"/>
                  </a:lnTo>
                  <a:lnTo>
                    <a:pt x="75" y="131"/>
                  </a:lnTo>
                  <a:lnTo>
                    <a:pt x="32" y="131"/>
                  </a:lnTo>
                  <a:lnTo>
                    <a:pt x="32" y="162"/>
                  </a:lnTo>
                  <a:lnTo>
                    <a:pt x="81" y="162"/>
                  </a:lnTo>
                  <a:lnTo>
                    <a:pt x="81" y="187"/>
                  </a:lnTo>
                  <a:lnTo>
                    <a:pt x="0" y="187"/>
                  </a:lnTo>
                  <a:lnTo>
                    <a:pt x="0" y="52"/>
                  </a:lnTo>
                  <a:lnTo>
                    <a:pt x="81" y="52"/>
                  </a:lnTo>
                  <a:close/>
                  <a:moveTo>
                    <a:pt x="16" y="25"/>
                  </a:moveTo>
                  <a:lnTo>
                    <a:pt x="16" y="0"/>
                  </a:lnTo>
                  <a:lnTo>
                    <a:pt x="62" y="22"/>
                  </a:lnTo>
                  <a:lnTo>
                    <a:pt x="62" y="4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361">
              <a:extLst>
                <a:ext uri="{FF2B5EF4-FFF2-40B4-BE49-F238E27FC236}">
                  <a16:creationId xmlns:a16="http://schemas.microsoft.com/office/drawing/2014/main" id="{C7644B8B-909B-498F-A70D-6343DEA89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4748" y="5599906"/>
              <a:ext cx="69850" cy="79375"/>
            </a:xfrm>
            <a:custGeom>
              <a:avLst/>
              <a:gdLst>
                <a:gd name="T0" fmla="*/ 69 w 140"/>
                <a:gd name="T1" fmla="*/ 140 h 160"/>
                <a:gd name="T2" fmla="*/ 20 w 140"/>
                <a:gd name="T3" fmla="*/ 120 h 160"/>
                <a:gd name="T4" fmla="*/ 0 w 140"/>
                <a:gd name="T5" fmla="*/ 70 h 160"/>
                <a:gd name="T6" fmla="*/ 20 w 140"/>
                <a:gd name="T7" fmla="*/ 20 h 160"/>
                <a:gd name="T8" fmla="*/ 69 w 140"/>
                <a:gd name="T9" fmla="*/ 0 h 160"/>
                <a:gd name="T10" fmla="*/ 118 w 140"/>
                <a:gd name="T11" fmla="*/ 20 h 160"/>
                <a:gd name="T12" fmla="*/ 138 w 140"/>
                <a:gd name="T13" fmla="*/ 70 h 160"/>
                <a:gd name="T14" fmla="*/ 132 w 140"/>
                <a:gd name="T15" fmla="*/ 102 h 160"/>
                <a:gd name="T16" fmla="*/ 113 w 140"/>
                <a:gd name="T17" fmla="*/ 125 h 160"/>
                <a:gd name="T18" fmla="*/ 140 w 140"/>
                <a:gd name="T19" fmla="*/ 160 h 160"/>
                <a:gd name="T20" fmla="*/ 100 w 140"/>
                <a:gd name="T21" fmla="*/ 160 h 160"/>
                <a:gd name="T22" fmla="*/ 84 w 140"/>
                <a:gd name="T23" fmla="*/ 138 h 160"/>
                <a:gd name="T24" fmla="*/ 69 w 140"/>
                <a:gd name="T25" fmla="*/ 140 h 160"/>
                <a:gd name="T26" fmla="*/ 43 w 140"/>
                <a:gd name="T27" fmla="*/ 43 h 160"/>
                <a:gd name="T28" fmla="*/ 33 w 140"/>
                <a:gd name="T29" fmla="*/ 72 h 160"/>
                <a:gd name="T30" fmla="*/ 43 w 140"/>
                <a:gd name="T31" fmla="*/ 100 h 160"/>
                <a:gd name="T32" fmla="*/ 69 w 140"/>
                <a:gd name="T33" fmla="*/ 110 h 160"/>
                <a:gd name="T34" fmla="*/ 95 w 140"/>
                <a:gd name="T35" fmla="*/ 100 h 160"/>
                <a:gd name="T36" fmla="*/ 105 w 140"/>
                <a:gd name="T37" fmla="*/ 72 h 160"/>
                <a:gd name="T38" fmla="*/ 95 w 140"/>
                <a:gd name="T39" fmla="*/ 43 h 160"/>
                <a:gd name="T40" fmla="*/ 69 w 140"/>
                <a:gd name="T41" fmla="*/ 33 h 160"/>
                <a:gd name="T42" fmla="*/ 43 w 140"/>
                <a:gd name="T43" fmla="*/ 4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160">
                  <a:moveTo>
                    <a:pt x="69" y="140"/>
                  </a:moveTo>
                  <a:cubicBezTo>
                    <a:pt x="50" y="140"/>
                    <a:pt x="33" y="134"/>
                    <a:pt x="20" y="120"/>
                  </a:cubicBezTo>
                  <a:cubicBezTo>
                    <a:pt x="7" y="108"/>
                    <a:pt x="0" y="90"/>
                    <a:pt x="0" y="70"/>
                  </a:cubicBezTo>
                  <a:cubicBezTo>
                    <a:pt x="0" y="50"/>
                    <a:pt x="7" y="34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9" y="0"/>
                    <a:pt x="105" y="7"/>
                    <a:pt x="118" y="20"/>
                  </a:cubicBezTo>
                  <a:cubicBezTo>
                    <a:pt x="132" y="33"/>
                    <a:pt x="138" y="50"/>
                    <a:pt x="138" y="70"/>
                  </a:cubicBezTo>
                  <a:cubicBezTo>
                    <a:pt x="138" y="82"/>
                    <a:pt x="135" y="92"/>
                    <a:pt x="132" y="102"/>
                  </a:cubicBezTo>
                  <a:cubicBezTo>
                    <a:pt x="127" y="112"/>
                    <a:pt x="120" y="119"/>
                    <a:pt x="113" y="125"/>
                  </a:cubicBezTo>
                  <a:lnTo>
                    <a:pt x="140" y="160"/>
                  </a:lnTo>
                  <a:lnTo>
                    <a:pt x="100" y="160"/>
                  </a:lnTo>
                  <a:lnTo>
                    <a:pt x="84" y="138"/>
                  </a:lnTo>
                  <a:cubicBezTo>
                    <a:pt x="79" y="139"/>
                    <a:pt x="74" y="140"/>
                    <a:pt x="69" y="140"/>
                  </a:cubicBezTo>
                  <a:close/>
                  <a:moveTo>
                    <a:pt x="43" y="43"/>
                  </a:moveTo>
                  <a:cubicBezTo>
                    <a:pt x="37" y="50"/>
                    <a:pt x="33" y="59"/>
                    <a:pt x="33" y="72"/>
                  </a:cubicBezTo>
                  <a:cubicBezTo>
                    <a:pt x="33" y="83"/>
                    <a:pt x="37" y="93"/>
                    <a:pt x="43" y="100"/>
                  </a:cubicBezTo>
                  <a:cubicBezTo>
                    <a:pt x="49" y="108"/>
                    <a:pt x="58" y="110"/>
                    <a:pt x="69" y="110"/>
                  </a:cubicBezTo>
                  <a:cubicBezTo>
                    <a:pt x="80" y="110"/>
                    <a:pt x="89" y="107"/>
                    <a:pt x="95" y="100"/>
                  </a:cubicBezTo>
                  <a:cubicBezTo>
                    <a:pt x="102" y="93"/>
                    <a:pt x="105" y="84"/>
                    <a:pt x="105" y="72"/>
                  </a:cubicBezTo>
                  <a:cubicBezTo>
                    <a:pt x="105" y="60"/>
                    <a:pt x="102" y="50"/>
                    <a:pt x="95" y="43"/>
                  </a:cubicBezTo>
                  <a:cubicBezTo>
                    <a:pt x="89" y="35"/>
                    <a:pt x="80" y="33"/>
                    <a:pt x="69" y="33"/>
                  </a:cubicBezTo>
                  <a:cubicBezTo>
                    <a:pt x="58" y="32"/>
                    <a:pt x="49" y="35"/>
                    <a:pt x="43" y="4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362">
              <a:extLst>
                <a:ext uri="{FF2B5EF4-FFF2-40B4-BE49-F238E27FC236}">
                  <a16:creationId xmlns:a16="http://schemas.microsoft.com/office/drawing/2014/main" id="{A7113A56-2FE6-4181-9B52-499D30BDE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2536" y="5603081"/>
              <a:ext cx="55563" cy="66675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39 w 113"/>
                <a:gd name="T9" fmla="*/ 99 h 136"/>
                <a:gd name="T10" fmla="*/ 56 w 113"/>
                <a:gd name="T11" fmla="*/ 105 h 136"/>
                <a:gd name="T12" fmla="*/ 74 w 113"/>
                <a:gd name="T13" fmla="*/ 99 h 136"/>
                <a:gd name="T14" fmla="*/ 80 w 113"/>
                <a:gd name="T15" fmla="*/ 80 h 136"/>
                <a:gd name="T16" fmla="*/ 80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4 w 113"/>
                <a:gd name="T23" fmla="*/ 111 h 136"/>
                <a:gd name="T24" fmla="*/ 83 w 113"/>
                <a:gd name="T25" fmla="*/ 130 h 136"/>
                <a:gd name="T26" fmla="*/ 55 w 113"/>
                <a:gd name="T27" fmla="*/ 136 h 136"/>
                <a:gd name="T28" fmla="*/ 15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8"/>
                    <a:pt x="35" y="94"/>
                    <a:pt x="39" y="99"/>
                  </a:cubicBezTo>
                  <a:cubicBezTo>
                    <a:pt x="43" y="103"/>
                    <a:pt x="49" y="105"/>
                    <a:pt x="56" y="105"/>
                  </a:cubicBezTo>
                  <a:cubicBezTo>
                    <a:pt x="64" y="105"/>
                    <a:pt x="70" y="103"/>
                    <a:pt x="74" y="99"/>
                  </a:cubicBezTo>
                  <a:cubicBezTo>
                    <a:pt x="78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3"/>
                    <a:pt x="110" y="103"/>
                    <a:pt x="104" y="111"/>
                  </a:cubicBezTo>
                  <a:cubicBezTo>
                    <a:pt x="99" y="120"/>
                    <a:pt x="91" y="126"/>
                    <a:pt x="83" y="130"/>
                  </a:cubicBezTo>
                  <a:cubicBezTo>
                    <a:pt x="74" y="134"/>
                    <a:pt x="65" y="136"/>
                    <a:pt x="55" y="136"/>
                  </a:cubicBezTo>
                  <a:cubicBezTo>
                    <a:pt x="40" y="136"/>
                    <a:pt x="26" y="131"/>
                    <a:pt x="15" y="121"/>
                  </a:cubicBezTo>
                  <a:cubicBezTo>
                    <a:pt x="6" y="111"/>
                    <a:pt x="0" y="98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363">
              <a:extLst>
                <a:ext uri="{FF2B5EF4-FFF2-40B4-BE49-F238E27FC236}">
                  <a16:creationId xmlns:a16="http://schemas.microsoft.com/office/drawing/2014/main" id="{0DE0B2C9-9BE1-4F48-884E-E92DD9B22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2386" y="5603081"/>
              <a:ext cx="39688" cy="65088"/>
            </a:xfrm>
            <a:custGeom>
              <a:avLst/>
              <a:gdLst>
                <a:gd name="T0" fmla="*/ 82 w 82"/>
                <a:gd name="T1" fmla="*/ 0 h 135"/>
                <a:gd name="T2" fmla="*/ 82 w 82"/>
                <a:gd name="T3" fmla="*/ 25 h 135"/>
                <a:gd name="T4" fmla="*/ 33 w 82"/>
                <a:gd name="T5" fmla="*/ 25 h 135"/>
                <a:gd name="T6" fmla="*/ 33 w 82"/>
                <a:gd name="T7" fmla="*/ 54 h 135"/>
                <a:gd name="T8" fmla="*/ 75 w 82"/>
                <a:gd name="T9" fmla="*/ 54 h 135"/>
                <a:gd name="T10" fmla="*/ 75 w 82"/>
                <a:gd name="T11" fmla="*/ 79 h 135"/>
                <a:gd name="T12" fmla="*/ 33 w 82"/>
                <a:gd name="T13" fmla="*/ 79 h 135"/>
                <a:gd name="T14" fmla="*/ 33 w 82"/>
                <a:gd name="T15" fmla="*/ 110 h 135"/>
                <a:gd name="T16" fmla="*/ 82 w 82"/>
                <a:gd name="T17" fmla="*/ 110 h 135"/>
                <a:gd name="T18" fmla="*/ 82 w 82"/>
                <a:gd name="T19" fmla="*/ 135 h 135"/>
                <a:gd name="T20" fmla="*/ 0 w 82"/>
                <a:gd name="T21" fmla="*/ 135 h 135"/>
                <a:gd name="T22" fmla="*/ 0 w 82"/>
                <a:gd name="T23" fmla="*/ 0 h 135"/>
                <a:gd name="T24" fmla="*/ 82 w 82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5">
                  <a:moveTo>
                    <a:pt x="82" y="0"/>
                  </a:moveTo>
                  <a:lnTo>
                    <a:pt x="82" y="25"/>
                  </a:lnTo>
                  <a:lnTo>
                    <a:pt x="33" y="25"/>
                  </a:lnTo>
                  <a:lnTo>
                    <a:pt x="33" y="54"/>
                  </a:lnTo>
                  <a:lnTo>
                    <a:pt x="75" y="54"/>
                  </a:lnTo>
                  <a:lnTo>
                    <a:pt x="75" y="79"/>
                  </a:lnTo>
                  <a:lnTo>
                    <a:pt x="33" y="79"/>
                  </a:lnTo>
                  <a:lnTo>
                    <a:pt x="33" y="110"/>
                  </a:lnTo>
                  <a:lnTo>
                    <a:pt x="82" y="110"/>
                  </a:lnTo>
                  <a:lnTo>
                    <a:pt x="8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6" name="Groupe 375">
            <a:extLst>
              <a:ext uri="{FF2B5EF4-FFF2-40B4-BE49-F238E27FC236}">
                <a16:creationId xmlns:a16="http://schemas.microsoft.com/office/drawing/2014/main" id="{0B42AC63-5849-4ED3-9991-0C7805187068}"/>
              </a:ext>
            </a:extLst>
          </p:cNvPr>
          <p:cNvGrpSpPr/>
          <p:nvPr/>
        </p:nvGrpSpPr>
        <p:grpSpPr>
          <a:xfrm>
            <a:off x="9620452" y="1422710"/>
            <a:ext cx="1785938" cy="482448"/>
            <a:chOff x="6537326" y="2538413"/>
            <a:chExt cx="1281113" cy="346076"/>
          </a:xfrm>
        </p:grpSpPr>
        <p:sp>
          <p:nvSpPr>
            <p:cNvPr id="377" name="Freeform 351">
              <a:extLst>
                <a:ext uri="{FF2B5EF4-FFF2-40B4-BE49-F238E27FC236}">
                  <a16:creationId xmlns:a16="http://schemas.microsoft.com/office/drawing/2014/main" id="{E3ACF8DD-3314-4801-9C0E-1E0D30E78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6" y="2608263"/>
              <a:ext cx="139700" cy="266700"/>
            </a:xfrm>
            <a:custGeom>
              <a:avLst/>
              <a:gdLst>
                <a:gd name="T0" fmla="*/ 285 w 285"/>
                <a:gd name="T1" fmla="*/ 461 h 545"/>
                <a:gd name="T2" fmla="*/ 285 w 285"/>
                <a:gd name="T3" fmla="*/ 545 h 545"/>
                <a:gd name="T4" fmla="*/ 0 w 285"/>
                <a:gd name="T5" fmla="*/ 545 h 545"/>
                <a:gd name="T6" fmla="*/ 0 w 285"/>
                <a:gd name="T7" fmla="*/ 0 h 545"/>
                <a:gd name="T8" fmla="*/ 110 w 285"/>
                <a:gd name="T9" fmla="*/ 0 h 545"/>
                <a:gd name="T10" fmla="*/ 110 w 285"/>
                <a:gd name="T11" fmla="*/ 461 h 545"/>
                <a:gd name="T12" fmla="*/ 285 w 285"/>
                <a:gd name="T13" fmla="*/ 461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545">
                  <a:moveTo>
                    <a:pt x="285" y="461"/>
                  </a:moveTo>
                  <a:lnTo>
                    <a:pt x="285" y="545"/>
                  </a:lnTo>
                  <a:lnTo>
                    <a:pt x="0" y="545"/>
                  </a:lnTo>
                  <a:lnTo>
                    <a:pt x="0" y="0"/>
                  </a:lnTo>
                  <a:lnTo>
                    <a:pt x="110" y="0"/>
                  </a:lnTo>
                  <a:lnTo>
                    <a:pt x="110" y="461"/>
                  </a:lnTo>
                  <a:lnTo>
                    <a:pt x="285" y="461"/>
                  </a:lnTo>
                  <a:close/>
                </a:path>
              </a:pathLst>
            </a:custGeom>
            <a:solidFill>
              <a:srgbClr val="08080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352">
              <a:extLst>
                <a:ext uri="{FF2B5EF4-FFF2-40B4-BE49-F238E27FC236}">
                  <a16:creationId xmlns:a16="http://schemas.microsoft.com/office/drawing/2014/main" id="{B7F3456C-3640-47CB-A658-CF3FAA2F7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6076" y="2608263"/>
              <a:ext cx="250825" cy="266700"/>
            </a:xfrm>
            <a:custGeom>
              <a:avLst/>
              <a:gdLst>
                <a:gd name="T0" fmla="*/ 399 w 515"/>
                <a:gd name="T1" fmla="*/ 546 h 546"/>
                <a:gd name="T2" fmla="*/ 363 w 515"/>
                <a:gd name="T3" fmla="*/ 443 h 546"/>
                <a:gd name="T4" fmla="*/ 152 w 515"/>
                <a:gd name="T5" fmla="*/ 443 h 546"/>
                <a:gd name="T6" fmla="*/ 117 w 515"/>
                <a:gd name="T7" fmla="*/ 546 h 546"/>
                <a:gd name="T8" fmla="*/ 0 w 515"/>
                <a:gd name="T9" fmla="*/ 546 h 546"/>
                <a:gd name="T10" fmla="*/ 193 w 515"/>
                <a:gd name="T11" fmla="*/ 0 h 546"/>
                <a:gd name="T12" fmla="*/ 323 w 515"/>
                <a:gd name="T13" fmla="*/ 0 h 546"/>
                <a:gd name="T14" fmla="*/ 515 w 515"/>
                <a:gd name="T15" fmla="*/ 546 h 546"/>
                <a:gd name="T16" fmla="*/ 399 w 515"/>
                <a:gd name="T17" fmla="*/ 546 h 546"/>
                <a:gd name="T18" fmla="*/ 335 w 515"/>
                <a:gd name="T19" fmla="*/ 360 h 546"/>
                <a:gd name="T20" fmla="*/ 258 w 515"/>
                <a:gd name="T21" fmla="*/ 132 h 546"/>
                <a:gd name="T22" fmla="*/ 180 w 515"/>
                <a:gd name="T23" fmla="*/ 360 h 546"/>
                <a:gd name="T24" fmla="*/ 335 w 515"/>
                <a:gd name="T25" fmla="*/ 36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5" h="546">
                  <a:moveTo>
                    <a:pt x="399" y="546"/>
                  </a:moveTo>
                  <a:lnTo>
                    <a:pt x="363" y="443"/>
                  </a:lnTo>
                  <a:lnTo>
                    <a:pt x="152" y="443"/>
                  </a:lnTo>
                  <a:lnTo>
                    <a:pt x="117" y="546"/>
                  </a:lnTo>
                  <a:lnTo>
                    <a:pt x="0" y="546"/>
                  </a:lnTo>
                  <a:lnTo>
                    <a:pt x="193" y="0"/>
                  </a:lnTo>
                  <a:lnTo>
                    <a:pt x="323" y="0"/>
                  </a:lnTo>
                  <a:lnTo>
                    <a:pt x="515" y="546"/>
                  </a:lnTo>
                  <a:lnTo>
                    <a:pt x="399" y="546"/>
                  </a:lnTo>
                  <a:close/>
                  <a:moveTo>
                    <a:pt x="335" y="360"/>
                  </a:moveTo>
                  <a:lnTo>
                    <a:pt x="258" y="132"/>
                  </a:lnTo>
                  <a:lnTo>
                    <a:pt x="180" y="360"/>
                  </a:lnTo>
                  <a:lnTo>
                    <a:pt x="335" y="360"/>
                  </a:lnTo>
                  <a:close/>
                </a:path>
              </a:pathLst>
            </a:custGeom>
            <a:solidFill>
              <a:srgbClr val="08080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353">
              <a:extLst>
                <a:ext uri="{FF2B5EF4-FFF2-40B4-BE49-F238E27FC236}">
                  <a16:creationId xmlns:a16="http://schemas.microsoft.com/office/drawing/2014/main" id="{5142790B-D524-4585-8CA8-2C22C5DD3B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5951" y="2608263"/>
              <a:ext cx="201613" cy="266700"/>
            </a:xfrm>
            <a:custGeom>
              <a:avLst/>
              <a:gdLst>
                <a:gd name="T0" fmla="*/ 234 w 412"/>
                <a:gd name="T1" fmla="*/ 545 h 545"/>
                <a:gd name="T2" fmla="*/ 0 w 412"/>
                <a:gd name="T3" fmla="*/ 545 h 545"/>
                <a:gd name="T4" fmla="*/ 0 w 412"/>
                <a:gd name="T5" fmla="*/ 0 h 545"/>
                <a:gd name="T6" fmla="*/ 221 w 412"/>
                <a:gd name="T7" fmla="*/ 0 h 545"/>
                <a:gd name="T8" fmla="*/ 401 w 412"/>
                <a:gd name="T9" fmla="*/ 144 h 545"/>
                <a:gd name="T10" fmla="*/ 294 w 412"/>
                <a:gd name="T11" fmla="*/ 266 h 545"/>
                <a:gd name="T12" fmla="*/ 412 w 412"/>
                <a:gd name="T13" fmla="*/ 402 h 545"/>
                <a:gd name="T14" fmla="*/ 234 w 412"/>
                <a:gd name="T15" fmla="*/ 545 h 545"/>
                <a:gd name="T16" fmla="*/ 210 w 412"/>
                <a:gd name="T17" fmla="*/ 85 h 545"/>
                <a:gd name="T18" fmla="*/ 111 w 412"/>
                <a:gd name="T19" fmla="*/ 85 h 545"/>
                <a:gd name="T20" fmla="*/ 111 w 412"/>
                <a:gd name="T21" fmla="*/ 226 h 545"/>
                <a:gd name="T22" fmla="*/ 210 w 412"/>
                <a:gd name="T23" fmla="*/ 226 h 545"/>
                <a:gd name="T24" fmla="*/ 290 w 412"/>
                <a:gd name="T25" fmla="*/ 156 h 545"/>
                <a:gd name="T26" fmla="*/ 210 w 412"/>
                <a:gd name="T27" fmla="*/ 85 h 545"/>
                <a:gd name="T28" fmla="*/ 220 w 412"/>
                <a:gd name="T29" fmla="*/ 310 h 545"/>
                <a:gd name="T30" fmla="*/ 110 w 412"/>
                <a:gd name="T31" fmla="*/ 310 h 545"/>
                <a:gd name="T32" fmla="*/ 110 w 412"/>
                <a:gd name="T33" fmla="*/ 460 h 545"/>
                <a:gd name="T34" fmla="*/ 221 w 412"/>
                <a:gd name="T35" fmla="*/ 460 h 545"/>
                <a:gd name="T36" fmla="*/ 302 w 412"/>
                <a:gd name="T37" fmla="*/ 385 h 545"/>
                <a:gd name="T38" fmla="*/ 220 w 412"/>
                <a:gd name="T39" fmla="*/ 31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2" h="545">
                  <a:moveTo>
                    <a:pt x="234" y="545"/>
                  </a:moveTo>
                  <a:lnTo>
                    <a:pt x="0" y="545"/>
                  </a:lnTo>
                  <a:lnTo>
                    <a:pt x="0" y="0"/>
                  </a:lnTo>
                  <a:lnTo>
                    <a:pt x="221" y="0"/>
                  </a:lnTo>
                  <a:cubicBezTo>
                    <a:pt x="336" y="0"/>
                    <a:pt x="401" y="64"/>
                    <a:pt x="401" y="144"/>
                  </a:cubicBezTo>
                  <a:cubicBezTo>
                    <a:pt x="401" y="207"/>
                    <a:pt x="361" y="246"/>
                    <a:pt x="294" y="266"/>
                  </a:cubicBezTo>
                  <a:cubicBezTo>
                    <a:pt x="367" y="277"/>
                    <a:pt x="412" y="336"/>
                    <a:pt x="412" y="402"/>
                  </a:cubicBezTo>
                  <a:cubicBezTo>
                    <a:pt x="412" y="486"/>
                    <a:pt x="346" y="545"/>
                    <a:pt x="234" y="545"/>
                  </a:cubicBezTo>
                  <a:close/>
                  <a:moveTo>
                    <a:pt x="210" y="85"/>
                  </a:moveTo>
                  <a:lnTo>
                    <a:pt x="111" y="85"/>
                  </a:lnTo>
                  <a:lnTo>
                    <a:pt x="111" y="226"/>
                  </a:lnTo>
                  <a:lnTo>
                    <a:pt x="210" y="226"/>
                  </a:lnTo>
                  <a:cubicBezTo>
                    <a:pt x="257" y="226"/>
                    <a:pt x="290" y="202"/>
                    <a:pt x="290" y="156"/>
                  </a:cubicBezTo>
                  <a:cubicBezTo>
                    <a:pt x="289" y="110"/>
                    <a:pt x="257" y="85"/>
                    <a:pt x="210" y="85"/>
                  </a:cubicBezTo>
                  <a:close/>
                  <a:moveTo>
                    <a:pt x="220" y="310"/>
                  </a:moveTo>
                  <a:lnTo>
                    <a:pt x="110" y="310"/>
                  </a:lnTo>
                  <a:lnTo>
                    <a:pt x="110" y="460"/>
                  </a:lnTo>
                  <a:lnTo>
                    <a:pt x="221" y="460"/>
                  </a:lnTo>
                  <a:cubicBezTo>
                    <a:pt x="270" y="460"/>
                    <a:pt x="302" y="432"/>
                    <a:pt x="302" y="385"/>
                  </a:cubicBezTo>
                  <a:cubicBezTo>
                    <a:pt x="302" y="339"/>
                    <a:pt x="267" y="310"/>
                    <a:pt x="220" y="310"/>
                  </a:cubicBezTo>
                  <a:close/>
                </a:path>
              </a:pathLst>
            </a:custGeom>
            <a:solidFill>
              <a:srgbClr val="08080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354">
              <a:extLst>
                <a:ext uri="{FF2B5EF4-FFF2-40B4-BE49-F238E27FC236}">
                  <a16:creationId xmlns:a16="http://schemas.microsoft.com/office/drawing/2014/main" id="{4C76DDF3-DDBD-491B-8348-BE1E9BC41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0276" y="2601913"/>
              <a:ext cx="254000" cy="277813"/>
            </a:xfrm>
            <a:custGeom>
              <a:avLst/>
              <a:gdLst>
                <a:gd name="T0" fmla="*/ 478 w 520"/>
                <a:gd name="T1" fmla="*/ 444 h 569"/>
                <a:gd name="T2" fmla="*/ 456 w 520"/>
                <a:gd name="T3" fmla="*/ 569 h 569"/>
                <a:gd name="T4" fmla="*/ 124 w 520"/>
                <a:gd name="T5" fmla="*/ 526 h 569"/>
                <a:gd name="T6" fmla="*/ 0 w 520"/>
                <a:gd name="T7" fmla="*/ 505 h 569"/>
                <a:gd name="T8" fmla="*/ 43 w 520"/>
                <a:gd name="T9" fmla="*/ 346 h 569"/>
                <a:gd name="T10" fmla="*/ 43 w 520"/>
                <a:gd name="T11" fmla="*/ 226 h 569"/>
                <a:gd name="T12" fmla="*/ 0 w 520"/>
                <a:gd name="T13" fmla="*/ 64 h 569"/>
                <a:gd name="T14" fmla="*/ 128 w 520"/>
                <a:gd name="T15" fmla="*/ 64 h 569"/>
                <a:gd name="T16" fmla="*/ 85 w 520"/>
                <a:gd name="T17" fmla="*/ 227 h 569"/>
                <a:gd name="T18" fmla="*/ 85 w 520"/>
                <a:gd name="T19" fmla="*/ 347 h 569"/>
                <a:gd name="T20" fmla="*/ 124 w 520"/>
                <a:gd name="T21" fmla="*/ 485 h 569"/>
                <a:gd name="T22" fmla="*/ 435 w 520"/>
                <a:gd name="T23" fmla="*/ 445 h 569"/>
                <a:gd name="T24" fmla="*/ 393 w 520"/>
                <a:gd name="T25" fmla="*/ 287 h 569"/>
                <a:gd name="T26" fmla="*/ 435 w 520"/>
                <a:gd name="T27" fmla="*/ 125 h 569"/>
                <a:gd name="T28" fmla="*/ 456 w 520"/>
                <a:gd name="T29" fmla="*/ 0 h 569"/>
                <a:gd name="T30" fmla="*/ 478 w 520"/>
                <a:gd name="T31" fmla="*/ 124 h 569"/>
                <a:gd name="T32" fmla="*/ 520 w 520"/>
                <a:gd name="T33" fmla="*/ 286 h 569"/>
                <a:gd name="T34" fmla="*/ 36 w 520"/>
                <a:gd name="T35" fmla="*/ 62 h 569"/>
                <a:gd name="T36" fmla="*/ 89 w 520"/>
                <a:gd name="T37" fmla="*/ 62 h 569"/>
                <a:gd name="T38" fmla="*/ 36 w 520"/>
                <a:gd name="T39" fmla="*/ 62 h 569"/>
                <a:gd name="T40" fmla="*/ 63 w 520"/>
                <a:gd name="T41" fmla="*/ 312 h 569"/>
                <a:gd name="T42" fmla="*/ 63 w 520"/>
                <a:gd name="T43" fmla="*/ 260 h 569"/>
                <a:gd name="T44" fmla="*/ 89 w 520"/>
                <a:gd name="T45" fmla="*/ 505 h 569"/>
                <a:gd name="T46" fmla="*/ 36 w 520"/>
                <a:gd name="T47" fmla="*/ 505 h 569"/>
                <a:gd name="T48" fmla="*/ 89 w 520"/>
                <a:gd name="T49" fmla="*/ 505 h 569"/>
                <a:gd name="T50" fmla="*/ 455 w 520"/>
                <a:gd name="T51" fmla="*/ 89 h 569"/>
                <a:gd name="T52" fmla="*/ 455 w 520"/>
                <a:gd name="T53" fmla="*/ 36 h 569"/>
                <a:gd name="T54" fmla="*/ 429 w 520"/>
                <a:gd name="T55" fmla="*/ 286 h 569"/>
                <a:gd name="T56" fmla="*/ 481 w 520"/>
                <a:gd name="T57" fmla="*/ 286 h 569"/>
                <a:gd name="T58" fmla="*/ 429 w 520"/>
                <a:gd name="T59" fmla="*/ 286 h 569"/>
                <a:gd name="T60" fmla="*/ 456 w 520"/>
                <a:gd name="T61" fmla="*/ 479 h 569"/>
                <a:gd name="T62" fmla="*/ 456 w 520"/>
                <a:gd name="T63" fmla="*/ 531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0" h="569">
                  <a:moveTo>
                    <a:pt x="478" y="346"/>
                  </a:moveTo>
                  <a:lnTo>
                    <a:pt x="478" y="444"/>
                  </a:lnTo>
                  <a:cubicBezTo>
                    <a:pt x="501" y="452"/>
                    <a:pt x="520" y="477"/>
                    <a:pt x="520" y="505"/>
                  </a:cubicBezTo>
                  <a:cubicBezTo>
                    <a:pt x="520" y="541"/>
                    <a:pt x="491" y="569"/>
                    <a:pt x="456" y="569"/>
                  </a:cubicBezTo>
                  <a:cubicBezTo>
                    <a:pt x="429" y="569"/>
                    <a:pt x="405" y="551"/>
                    <a:pt x="396" y="526"/>
                  </a:cubicBezTo>
                  <a:lnTo>
                    <a:pt x="124" y="526"/>
                  </a:lnTo>
                  <a:cubicBezTo>
                    <a:pt x="115" y="551"/>
                    <a:pt x="91" y="569"/>
                    <a:pt x="64" y="569"/>
                  </a:cubicBezTo>
                  <a:cubicBezTo>
                    <a:pt x="29" y="569"/>
                    <a:pt x="0" y="540"/>
                    <a:pt x="0" y="505"/>
                  </a:cubicBezTo>
                  <a:cubicBezTo>
                    <a:pt x="0" y="477"/>
                    <a:pt x="18" y="454"/>
                    <a:pt x="43" y="445"/>
                  </a:cubicBezTo>
                  <a:lnTo>
                    <a:pt x="43" y="346"/>
                  </a:lnTo>
                  <a:cubicBezTo>
                    <a:pt x="19" y="337"/>
                    <a:pt x="0" y="314"/>
                    <a:pt x="0" y="286"/>
                  </a:cubicBezTo>
                  <a:cubicBezTo>
                    <a:pt x="0" y="259"/>
                    <a:pt x="18" y="235"/>
                    <a:pt x="43" y="226"/>
                  </a:cubicBezTo>
                  <a:lnTo>
                    <a:pt x="43" y="124"/>
                  </a:lnTo>
                  <a:cubicBezTo>
                    <a:pt x="19" y="115"/>
                    <a:pt x="0" y="91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99" y="0"/>
                    <a:pt x="128" y="27"/>
                    <a:pt x="128" y="64"/>
                  </a:cubicBezTo>
                  <a:cubicBezTo>
                    <a:pt x="128" y="91"/>
                    <a:pt x="110" y="116"/>
                    <a:pt x="85" y="125"/>
                  </a:cubicBezTo>
                  <a:lnTo>
                    <a:pt x="85" y="227"/>
                  </a:lnTo>
                  <a:cubicBezTo>
                    <a:pt x="110" y="236"/>
                    <a:pt x="128" y="260"/>
                    <a:pt x="128" y="287"/>
                  </a:cubicBezTo>
                  <a:cubicBezTo>
                    <a:pt x="128" y="315"/>
                    <a:pt x="110" y="339"/>
                    <a:pt x="85" y="347"/>
                  </a:cubicBezTo>
                  <a:lnTo>
                    <a:pt x="85" y="445"/>
                  </a:lnTo>
                  <a:cubicBezTo>
                    <a:pt x="104" y="452"/>
                    <a:pt x="118" y="466"/>
                    <a:pt x="124" y="485"/>
                  </a:cubicBezTo>
                  <a:lnTo>
                    <a:pt x="395" y="485"/>
                  </a:lnTo>
                  <a:cubicBezTo>
                    <a:pt x="401" y="466"/>
                    <a:pt x="416" y="451"/>
                    <a:pt x="435" y="445"/>
                  </a:cubicBezTo>
                  <a:lnTo>
                    <a:pt x="435" y="347"/>
                  </a:lnTo>
                  <a:cubicBezTo>
                    <a:pt x="410" y="339"/>
                    <a:pt x="393" y="315"/>
                    <a:pt x="393" y="287"/>
                  </a:cubicBezTo>
                  <a:cubicBezTo>
                    <a:pt x="393" y="260"/>
                    <a:pt x="410" y="236"/>
                    <a:pt x="435" y="227"/>
                  </a:cubicBezTo>
                  <a:lnTo>
                    <a:pt x="435" y="125"/>
                  </a:lnTo>
                  <a:cubicBezTo>
                    <a:pt x="410" y="116"/>
                    <a:pt x="393" y="92"/>
                    <a:pt x="393" y="64"/>
                  </a:cubicBezTo>
                  <a:cubicBezTo>
                    <a:pt x="393" y="29"/>
                    <a:pt x="421" y="0"/>
                    <a:pt x="456" y="0"/>
                  </a:cubicBezTo>
                  <a:cubicBezTo>
                    <a:pt x="491" y="0"/>
                    <a:pt x="520" y="29"/>
                    <a:pt x="520" y="64"/>
                  </a:cubicBezTo>
                  <a:cubicBezTo>
                    <a:pt x="520" y="91"/>
                    <a:pt x="503" y="115"/>
                    <a:pt x="478" y="124"/>
                  </a:cubicBezTo>
                  <a:lnTo>
                    <a:pt x="478" y="226"/>
                  </a:lnTo>
                  <a:cubicBezTo>
                    <a:pt x="501" y="235"/>
                    <a:pt x="520" y="259"/>
                    <a:pt x="520" y="286"/>
                  </a:cubicBezTo>
                  <a:cubicBezTo>
                    <a:pt x="519" y="314"/>
                    <a:pt x="501" y="336"/>
                    <a:pt x="478" y="346"/>
                  </a:cubicBezTo>
                  <a:close/>
                  <a:moveTo>
                    <a:pt x="36" y="62"/>
                  </a:moveTo>
                  <a:cubicBezTo>
                    <a:pt x="36" y="77"/>
                    <a:pt x="48" y="89"/>
                    <a:pt x="63" y="89"/>
                  </a:cubicBezTo>
                  <a:cubicBezTo>
                    <a:pt x="78" y="89"/>
                    <a:pt x="89" y="77"/>
                    <a:pt x="89" y="62"/>
                  </a:cubicBezTo>
                  <a:cubicBezTo>
                    <a:pt x="89" y="47"/>
                    <a:pt x="78" y="36"/>
                    <a:pt x="63" y="36"/>
                  </a:cubicBezTo>
                  <a:cubicBezTo>
                    <a:pt x="48" y="36"/>
                    <a:pt x="36" y="49"/>
                    <a:pt x="36" y="62"/>
                  </a:cubicBezTo>
                  <a:close/>
                  <a:moveTo>
                    <a:pt x="36" y="286"/>
                  </a:moveTo>
                  <a:cubicBezTo>
                    <a:pt x="36" y="301"/>
                    <a:pt x="48" y="312"/>
                    <a:pt x="63" y="312"/>
                  </a:cubicBezTo>
                  <a:cubicBezTo>
                    <a:pt x="78" y="312"/>
                    <a:pt x="89" y="301"/>
                    <a:pt x="89" y="286"/>
                  </a:cubicBezTo>
                  <a:cubicBezTo>
                    <a:pt x="89" y="271"/>
                    <a:pt x="78" y="260"/>
                    <a:pt x="63" y="260"/>
                  </a:cubicBezTo>
                  <a:cubicBezTo>
                    <a:pt x="48" y="260"/>
                    <a:pt x="36" y="271"/>
                    <a:pt x="36" y="286"/>
                  </a:cubicBezTo>
                  <a:close/>
                  <a:moveTo>
                    <a:pt x="89" y="505"/>
                  </a:moveTo>
                  <a:cubicBezTo>
                    <a:pt x="89" y="490"/>
                    <a:pt x="78" y="479"/>
                    <a:pt x="63" y="479"/>
                  </a:cubicBezTo>
                  <a:cubicBezTo>
                    <a:pt x="48" y="479"/>
                    <a:pt x="36" y="490"/>
                    <a:pt x="36" y="505"/>
                  </a:cubicBezTo>
                  <a:cubicBezTo>
                    <a:pt x="36" y="520"/>
                    <a:pt x="48" y="531"/>
                    <a:pt x="63" y="531"/>
                  </a:cubicBezTo>
                  <a:cubicBezTo>
                    <a:pt x="78" y="531"/>
                    <a:pt x="89" y="520"/>
                    <a:pt x="89" y="505"/>
                  </a:cubicBezTo>
                  <a:close/>
                  <a:moveTo>
                    <a:pt x="429" y="62"/>
                  </a:moveTo>
                  <a:cubicBezTo>
                    <a:pt x="429" y="77"/>
                    <a:pt x="440" y="89"/>
                    <a:pt x="455" y="89"/>
                  </a:cubicBezTo>
                  <a:cubicBezTo>
                    <a:pt x="470" y="89"/>
                    <a:pt x="481" y="77"/>
                    <a:pt x="481" y="62"/>
                  </a:cubicBezTo>
                  <a:cubicBezTo>
                    <a:pt x="481" y="47"/>
                    <a:pt x="470" y="36"/>
                    <a:pt x="455" y="36"/>
                  </a:cubicBezTo>
                  <a:cubicBezTo>
                    <a:pt x="440" y="36"/>
                    <a:pt x="429" y="49"/>
                    <a:pt x="429" y="62"/>
                  </a:cubicBezTo>
                  <a:close/>
                  <a:moveTo>
                    <a:pt x="429" y="286"/>
                  </a:moveTo>
                  <a:cubicBezTo>
                    <a:pt x="429" y="301"/>
                    <a:pt x="440" y="312"/>
                    <a:pt x="455" y="312"/>
                  </a:cubicBezTo>
                  <a:cubicBezTo>
                    <a:pt x="470" y="312"/>
                    <a:pt x="481" y="301"/>
                    <a:pt x="481" y="286"/>
                  </a:cubicBezTo>
                  <a:cubicBezTo>
                    <a:pt x="481" y="271"/>
                    <a:pt x="470" y="260"/>
                    <a:pt x="455" y="260"/>
                  </a:cubicBezTo>
                  <a:cubicBezTo>
                    <a:pt x="440" y="260"/>
                    <a:pt x="429" y="271"/>
                    <a:pt x="429" y="286"/>
                  </a:cubicBezTo>
                  <a:close/>
                  <a:moveTo>
                    <a:pt x="483" y="505"/>
                  </a:moveTo>
                  <a:cubicBezTo>
                    <a:pt x="483" y="490"/>
                    <a:pt x="471" y="479"/>
                    <a:pt x="456" y="479"/>
                  </a:cubicBezTo>
                  <a:cubicBezTo>
                    <a:pt x="441" y="479"/>
                    <a:pt x="430" y="490"/>
                    <a:pt x="430" y="505"/>
                  </a:cubicBezTo>
                  <a:cubicBezTo>
                    <a:pt x="430" y="520"/>
                    <a:pt x="441" y="531"/>
                    <a:pt x="456" y="531"/>
                  </a:cubicBezTo>
                  <a:cubicBezTo>
                    <a:pt x="470" y="531"/>
                    <a:pt x="483" y="520"/>
                    <a:pt x="483" y="505"/>
                  </a:cubicBezTo>
                  <a:close/>
                </a:path>
              </a:pathLst>
            </a:custGeom>
            <a:solidFill>
              <a:srgbClr val="08080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355">
              <a:extLst>
                <a:ext uri="{FF2B5EF4-FFF2-40B4-BE49-F238E27FC236}">
                  <a16:creationId xmlns:a16="http://schemas.microsoft.com/office/drawing/2014/main" id="{1A521BB4-E757-4417-A684-1E8C7FADE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8564" y="2597151"/>
              <a:ext cx="269875" cy="287338"/>
            </a:xfrm>
            <a:custGeom>
              <a:avLst/>
              <a:gdLst>
                <a:gd name="T0" fmla="*/ 481 w 551"/>
                <a:gd name="T1" fmla="*/ 469 h 589"/>
                <a:gd name="T2" fmla="*/ 499 w 551"/>
                <a:gd name="T3" fmla="*/ 569 h 589"/>
                <a:gd name="T4" fmla="*/ 393 w 551"/>
                <a:gd name="T5" fmla="*/ 565 h 589"/>
                <a:gd name="T6" fmla="*/ 371 w 551"/>
                <a:gd name="T7" fmla="*/ 444 h 589"/>
                <a:gd name="T8" fmla="*/ 158 w 551"/>
                <a:gd name="T9" fmla="*/ 396 h 589"/>
                <a:gd name="T10" fmla="*/ 129 w 551"/>
                <a:gd name="T11" fmla="*/ 589 h 589"/>
                <a:gd name="T12" fmla="*/ 28 w 551"/>
                <a:gd name="T13" fmla="*/ 580 h 589"/>
                <a:gd name="T14" fmla="*/ 59 w 551"/>
                <a:gd name="T15" fmla="*/ 375 h 589"/>
                <a:gd name="T16" fmla="*/ 0 w 551"/>
                <a:gd name="T17" fmla="*/ 361 h 589"/>
                <a:gd name="T18" fmla="*/ 18 w 551"/>
                <a:gd name="T19" fmla="*/ 257 h 589"/>
                <a:gd name="T20" fmla="*/ 75 w 551"/>
                <a:gd name="T21" fmla="*/ 270 h 589"/>
                <a:gd name="T22" fmla="*/ 90 w 551"/>
                <a:gd name="T23" fmla="*/ 170 h 589"/>
                <a:gd name="T24" fmla="*/ 191 w 551"/>
                <a:gd name="T25" fmla="*/ 181 h 589"/>
                <a:gd name="T26" fmla="*/ 174 w 551"/>
                <a:gd name="T27" fmla="*/ 292 h 589"/>
                <a:gd name="T28" fmla="*/ 354 w 551"/>
                <a:gd name="T29" fmla="*/ 332 h 589"/>
                <a:gd name="T30" fmla="*/ 323 w 551"/>
                <a:gd name="T31" fmla="*/ 152 h 589"/>
                <a:gd name="T32" fmla="*/ 425 w 551"/>
                <a:gd name="T33" fmla="*/ 140 h 589"/>
                <a:gd name="T34" fmla="*/ 463 w 551"/>
                <a:gd name="T35" fmla="*/ 357 h 589"/>
                <a:gd name="T36" fmla="*/ 551 w 551"/>
                <a:gd name="T37" fmla="*/ 377 h 589"/>
                <a:gd name="T38" fmla="*/ 518 w 551"/>
                <a:gd name="T39" fmla="*/ 479 h 589"/>
                <a:gd name="T40" fmla="*/ 481 w 551"/>
                <a:gd name="T41" fmla="*/ 469 h 589"/>
                <a:gd name="T42" fmla="*/ 23 w 551"/>
                <a:gd name="T43" fmla="*/ 57 h 589"/>
                <a:gd name="T44" fmla="*/ 408 w 551"/>
                <a:gd name="T45" fmla="*/ 0 h 589"/>
                <a:gd name="T46" fmla="*/ 416 w 551"/>
                <a:gd name="T47" fmla="*/ 105 h 589"/>
                <a:gd name="T48" fmla="*/ 40 w 551"/>
                <a:gd name="T49" fmla="*/ 157 h 589"/>
                <a:gd name="T50" fmla="*/ 23 w 551"/>
                <a:gd name="T51" fmla="*/ 5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1" h="589">
                  <a:moveTo>
                    <a:pt x="481" y="469"/>
                  </a:moveTo>
                  <a:lnTo>
                    <a:pt x="499" y="569"/>
                  </a:lnTo>
                  <a:lnTo>
                    <a:pt x="393" y="565"/>
                  </a:lnTo>
                  <a:lnTo>
                    <a:pt x="371" y="444"/>
                  </a:lnTo>
                  <a:lnTo>
                    <a:pt x="158" y="396"/>
                  </a:lnTo>
                  <a:lnTo>
                    <a:pt x="129" y="589"/>
                  </a:lnTo>
                  <a:lnTo>
                    <a:pt x="28" y="580"/>
                  </a:lnTo>
                  <a:lnTo>
                    <a:pt x="59" y="375"/>
                  </a:lnTo>
                  <a:lnTo>
                    <a:pt x="0" y="361"/>
                  </a:lnTo>
                  <a:lnTo>
                    <a:pt x="18" y="257"/>
                  </a:lnTo>
                  <a:lnTo>
                    <a:pt x="75" y="270"/>
                  </a:lnTo>
                  <a:lnTo>
                    <a:pt x="90" y="170"/>
                  </a:lnTo>
                  <a:lnTo>
                    <a:pt x="191" y="181"/>
                  </a:lnTo>
                  <a:lnTo>
                    <a:pt x="174" y="292"/>
                  </a:lnTo>
                  <a:lnTo>
                    <a:pt x="354" y="332"/>
                  </a:lnTo>
                  <a:lnTo>
                    <a:pt x="323" y="152"/>
                  </a:lnTo>
                  <a:lnTo>
                    <a:pt x="425" y="140"/>
                  </a:lnTo>
                  <a:lnTo>
                    <a:pt x="463" y="357"/>
                  </a:lnTo>
                  <a:lnTo>
                    <a:pt x="551" y="377"/>
                  </a:lnTo>
                  <a:lnTo>
                    <a:pt x="518" y="479"/>
                  </a:lnTo>
                  <a:lnTo>
                    <a:pt x="481" y="469"/>
                  </a:lnTo>
                  <a:close/>
                  <a:moveTo>
                    <a:pt x="23" y="57"/>
                  </a:moveTo>
                  <a:lnTo>
                    <a:pt x="408" y="0"/>
                  </a:lnTo>
                  <a:lnTo>
                    <a:pt x="416" y="105"/>
                  </a:lnTo>
                  <a:lnTo>
                    <a:pt x="40" y="157"/>
                  </a:lnTo>
                  <a:lnTo>
                    <a:pt x="23" y="57"/>
                  </a:lnTo>
                  <a:close/>
                </a:path>
              </a:pathLst>
            </a:custGeom>
            <a:solidFill>
              <a:srgbClr val="08080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Rectangle 356">
              <a:extLst>
                <a:ext uri="{FF2B5EF4-FFF2-40B4-BE49-F238E27FC236}">
                  <a16:creationId xmlns:a16="http://schemas.microsoft.com/office/drawing/2014/main" id="{CB2C29B1-8757-4A2B-BDDE-4E969F8C8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1" y="2538413"/>
              <a:ext cx="44450" cy="11112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83" name="Groupe 372">
            <a:extLst>
              <a:ext uri="{FF2B5EF4-FFF2-40B4-BE49-F238E27FC236}">
                <a16:creationId xmlns:a16="http://schemas.microsoft.com/office/drawing/2014/main" id="{947EEBB8-F6BC-4525-BE53-3C2E30F9967C}"/>
              </a:ext>
            </a:extLst>
          </p:cNvPr>
          <p:cNvGrpSpPr/>
          <p:nvPr/>
        </p:nvGrpSpPr>
        <p:grpSpPr>
          <a:xfrm>
            <a:off x="6653100" y="5314376"/>
            <a:ext cx="2157575" cy="614447"/>
            <a:chOff x="6523674" y="1953419"/>
            <a:chExt cx="1220787" cy="347663"/>
          </a:xfrm>
          <a:solidFill>
            <a:schemeClr val="bg1"/>
          </a:solidFill>
        </p:grpSpPr>
        <p:sp>
          <p:nvSpPr>
            <p:cNvPr id="384" name="Freeform 31">
              <a:extLst>
                <a:ext uri="{FF2B5EF4-FFF2-40B4-BE49-F238E27FC236}">
                  <a16:creationId xmlns:a16="http://schemas.microsoft.com/office/drawing/2014/main" id="{A848ADF0-744C-48C4-A953-BC466A4D2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4261" y="2077244"/>
              <a:ext cx="7938" cy="47625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2 h 99"/>
                <a:gd name="T16" fmla="*/ 14 w 14"/>
                <a:gd name="T17" fmla="*/ 22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2"/>
                  </a:lnTo>
                  <a:lnTo>
                    <a:pt x="14" y="22"/>
                  </a:lnTo>
                  <a:lnTo>
                    <a:pt x="14" y="9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35">
              <a:extLst>
                <a:ext uri="{FF2B5EF4-FFF2-40B4-BE49-F238E27FC236}">
                  <a16:creationId xmlns:a16="http://schemas.microsoft.com/office/drawing/2014/main" id="{A1DB693F-A47C-40C4-8017-B53F46405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9761" y="1978819"/>
              <a:ext cx="68263" cy="65088"/>
            </a:xfrm>
            <a:custGeom>
              <a:avLst/>
              <a:gdLst>
                <a:gd name="T0" fmla="*/ 139 w 139"/>
                <a:gd name="T1" fmla="*/ 135 h 135"/>
                <a:gd name="T2" fmla="*/ 112 w 139"/>
                <a:gd name="T3" fmla="*/ 135 h 135"/>
                <a:gd name="T4" fmla="*/ 112 w 139"/>
                <a:gd name="T5" fmla="*/ 107 h 135"/>
                <a:gd name="T6" fmla="*/ 27 w 139"/>
                <a:gd name="T7" fmla="*/ 107 h 135"/>
                <a:gd name="T8" fmla="*/ 27 w 139"/>
                <a:gd name="T9" fmla="*/ 135 h 135"/>
                <a:gd name="T10" fmla="*/ 0 w 139"/>
                <a:gd name="T11" fmla="*/ 135 h 135"/>
                <a:gd name="T12" fmla="*/ 0 w 139"/>
                <a:gd name="T13" fmla="*/ 107 h 135"/>
                <a:gd name="T14" fmla="*/ 11 w 139"/>
                <a:gd name="T15" fmla="*/ 107 h 135"/>
                <a:gd name="T16" fmla="*/ 11 w 139"/>
                <a:gd name="T17" fmla="*/ 80 h 135"/>
                <a:gd name="T18" fmla="*/ 22 w 139"/>
                <a:gd name="T19" fmla="*/ 80 h 135"/>
                <a:gd name="T20" fmla="*/ 22 w 139"/>
                <a:gd name="T21" fmla="*/ 54 h 135"/>
                <a:gd name="T22" fmla="*/ 34 w 139"/>
                <a:gd name="T23" fmla="*/ 54 h 135"/>
                <a:gd name="T24" fmla="*/ 34 w 139"/>
                <a:gd name="T25" fmla="*/ 26 h 135"/>
                <a:gd name="T26" fmla="*/ 41 w 139"/>
                <a:gd name="T27" fmla="*/ 26 h 135"/>
                <a:gd name="T28" fmla="*/ 41 w 139"/>
                <a:gd name="T29" fmla="*/ 0 h 135"/>
                <a:gd name="T30" fmla="*/ 95 w 139"/>
                <a:gd name="T31" fmla="*/ 0 h 135"/>
                <a:gd name="T32" fmla="*/ 95 w 139"/>
                <a:gd name="T33" fmla="*/ 27 h 135"/>
                <a:gd name="T34" fmla="*/ 102 w 139"/>
                <a:gd name="T35" fmla="*/ 27 h 135"/>
                <a:gd name="T36" fmla="*/ 102 w 139"/>
                <a:gd name="T37" fmla="*/ 55 h 135"/>
                <a:gd name="T38" fmla="*/ 114 w 139"/>
                <a:gd name="T39" fmla="*/ 55 h 135"/>
                <a:gd name="T40" fmla="*/ 114 w 139"/>
                <a:gd name="T41" fmla="*/ 82 h 135"/>
                <a:gd name="T42" fmla="*/ 125 w 139"/>
                <a:gd name="T43" fmla="*/ 82 h 135"/>
                <a:gd name="T44" fmla="*/ 125 w 139"/>
                <a:gd name="T45" fmla="*/ 110 h 135"/>
                <a:gd name="T46" fmla="*/ 136 w 139"/>
                <a:gd name="T47" fmla="*/ 110 h 135"/>
                <a:gd name="T48" fmla="*/ 136 w 139"/>
                <a:gd name="T49" fmla="*/ 135 h 135"/>
                <a:gd name="T50" fmla="*/ 139 w 139"/>
                <a:gd name="T51" fmla="*/ 135 h 135"/>
                <a:gd name="T52" fmla="*/ 89 w 139"/>
                <a:gd name="T53" fmla="*/ 54 h 135"/>
                <a:gd name="T54" fmla="*/ 77 w 139"/>
                <a:gd name="T55" fmla="*/ 54 h 135"/>
                <a:gd name="T56" fmla="*/ 77 w 139"/>
                <a:gd name="T57" fmla="*/ 26 h 135"/>
                <a:gd name="T58" fmla="*/ 61 w 139"/>
                <a:gd name="T59" fmla="*/ 26 h 135"/>
                <a:gd name="T60" fmla="*/ 61 w 139"/>
                <a:gd name="T61" fmla="*/ 54 h 135"/>
                <a:gd name="T62" fmla="*/ 50 w 139"/>
                <a:gd name="T63" fmla="*/ 54 h 135"/>
                <a:gd name="T64" fmla="*/ 50 w 139"/>
                <a:gd name="T65" fmla="*/ 81 h 135"/>
                <a:gd name="T66" fmla="*/ 89 w 139"/>
                <a:gd name="T67" fmla="*/ 81 h 135"/>
                <a:gd name="T68" fmla="*/ 89 w 139"/>
                <a:gd name="T69" fmla="*/ 5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5">
                  <a:moveTo>
                    <a:pt x="139" y="135"/>
                  </a:moveTo>
                  <a:lnTo>
                    <a:pt x="112" y="135"/>
                  </a:lnTo>
                  <a:lnTo>
                    <a:pt x="112" y="107"/>
                  </a:lnTo>
                  <a:lnTo>
                    <a:pt x="27" y="107"/>
                  </a:lnTo>
                  <a:lnTo>
                    <a:pt x="27" y="135"/>
                  </a:lnTo>
                  <a:lnTo>
                    <a:pt x="0" y="135"/>
                  </a:lnTo>
                  <a:lnTo>
                    <a:pt x="0" y="107"/>
                  </a:lnTo>
                  <a:lnTo>
                    <a:pt x="11" y="107"/>
                  </a:lnTo>
                  <a:lnTo>
                    <a:pt x="11" y="80"/>
                  </a:lnTo>
                  <a:lnTo>
                    <a:pt x="22" y="80"/>
                  </a:lnTo>
                  <a:lnTo>
                    <a:pt x="22" y="54"/>
                  </a:lnTo>
                  <a:lnTo>
                    <a:pt x="34" y="54"/>
                  </a:lnTo>
                  <a:lnTo>
                    <a:pt x="34" y="26"/>
                  </a:lnTo>
                  <a:lnTo>
                    <a:pt x="41" y="26"/>
                  </a:lnTo>
                  <a:lnTo>
                    <a:pt x="41" y="0"/>
                  </a:lnTo>
                  <a:lnTo>
                    <a:pt x="95" y="0"/>
                  </a:lnTo>
                  <a:lnTo>
                    <a:pt x="95" y="27"/>
                  </a:lnTo>
                  <a:lnTo>
                    <a:pt x="102" y="27"/>
                  </a:lnTo>
                  <a:lnTo>
                    <a:pt x="102" y="55"/>
                  </a:lnTo>
                  <a:lnTo>
                    <a:pt x="114" y="55"/>
                  </a:lnTo>
                  <a:lnTo>
                    <a:pt x="114" y="82"/>
                  </a:lnTo>
                  <a:lnTo>
                    <a:pt x="125" y="82"/>
                  </a:lnTo>
                  <a:lnTo>
                    <a:pt x="125" y="110"/>
                  </a:lnTo>
                  <a:lnTo>
                    <a:pt x="136" y="110"/>
                  </a:lnTo>
                  <a:lnTo>
                    <a:pt x="136" y="135"/>
                  </a:lnTo>
                  <a:lnTo>
                    <a:pt x="139" y="135"/>
                  </a:lnTo>
                  <a:close/>
                  <a:moveTo>
                    <a:pt x="89" y="54"/>
                  </a:moveTo>
                  <a:lnTo>
                    <a:pt x="77" y="54"/>
                  </a:lnTo>
                  <a:lnTo>
                    <a:pt x="77" y="26"/>
                  </a:lnTo>
                  <a:lnTo>
                    <a:pt x="61" y="26"/>
                  </a:lnTo>
                  <a:lnTo>
                    <a:pt x="61" y="54"/>
                  </a:lnTo>
                  <a:lnTo>
                    <a:pt x="50" y="54"/>
                  </a:lnTo>
                  <a:lnTo>
                    <a:pt x="50" y="81"/>
                  </a:lnTo>
                  <a:lnTo>
                    <a:pt x="89" y="81"/>
                  </a:lnTo>
                  <a:lnTo>
                    <a:pt x="89" y="5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36">
              <a:extLst>
                <a:ext uri="{FF2B5EF4-FFF2-40B4-BE49-F238E27FC236}">
                  <a16:creationId xmlns:a16="http://schemas.microsoft.com/office/drawing/2014/main" id="{4006FE93-EDC6-4572-8877-828625B1C1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7549" y="1978819"/>
              <a:ext cx="52388" cy="66675"/>
            </a:xfrm>
            <a:custGeom>
              <a:avLst/>
              <a:gdLst>
                <a:gd name="T0" fmla="*/ 4 w 105"/>
                <a:gd name="T1" fmla="*/ 87 h 137"/>
                <a:gd name="T2" fmla="*/ 51 w 105"/>
                <a:gd name="T3" fmla="*/ 131 h 137"/>
                <a:gd name="T4" fmla="*/ 99 w 105"/>
                <a:gd name="T5" fmla="*/ 87 h 137"/>
                <a:gd name="T6" fmla="*/ 99 w 105"/>
                <a:gd name="T7" fmla="*/ 0 h 137"/>
                <a:gd name="T8" fmla="*/ 105 w 105"/>
                <a:gd name="T9" fmla="*/ 0 h 137"/>
                <a:gd name="T10" fmla="*/ 105 w 105"/>
                <a:gd name="T11" fmla="*/ 87 h 137"/>
                <a:gd name="T12" fmla="*/ 52 w 105"/>
                <a:gd name="T13" fmla="*/ 137 h 137"/>
                <a:gd name="T14" fmla="*/ 0 w 105"/>
                <a:gd name="T15" fmla="*/ 87 h 137"/>
                <a:gd name="T16" fmla="*/ 0 w 105"/>
                <a:gd name="T17" fmla="*/ 0 h 137"/>
                <a:gd name="T18" fmla="*/ 6 w 105"/>
                <a:gd name="T19" fmla="*/ 0 h 137"/>
                <a:gd name="T20" fmla="*/ 6 w 105"/>
                <a:gd name="T21" fmla="*/ 87 h 137"/>
                <a:gd name="T22" fmla="*/ 4 w 105"/>
                <a:gd name="T23" fmla="*/ 87 h 137"/>
                <a:gd name="T24" fmla="*/ 29 w 105"/>
                <a:gd name="T25" fmla="*/ 87 h 137"/>
                <a:gd name="T26" fmla="*/ 51 w 105"/>
                <a:gd name="T27" fmla="*/ 109 h 137"/>
                <a:gd name="T28" fmla="*/ 74 w 105"/>
                <a:gd name="T29" fmla="*/ 87 h 137"/>
                <a:gd name="T30" fmla="*/ 74 w 105"/>
                <a:gd name="T31" fmla="*/ 0 h 137"/>
                <a:gd name="T32" fmla="*/ 80 w 105"/>
                <a:gd name="T33" fmla="*/ 0 h 137"/>
                <a:gd name="T34" fmla="*/ 80 w 105"/>
                <a:gd name="T35" fmla="*/ 87 h 137"/>
                <a:gd name="T36" fmla="*/ 52 w 105"/>
                <a:gd name="T37" fmla="*/ 114 h 137"/>
                <a:gd name="T38" fmla="*/ 25 w 105"/>
                <a:gd name="T39" fmla="*/ 87 h 137"/>
                <a:gd name="T40" fmla="*/ 25 w 105"/>
                <a:gd name="T41" fmla="*/ 0 h 137"/>
                <a:gd name="T42" fmla="*/ 31 w 105"/>
                <a:gd name="T43" fmla="*/ 0 h 137"/>
                <a:gd name="T44" fmla="*/ 31 w 105"/>
                <a:gd name="T45" fmla="*/ 87 h 137"/>
                <a:gd name="T46" fmla="*/ 29 w 105"/>
                <a:gd name="T47" fmla="*/ 8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37">
                  <a:moveTo>
                    <a:pt x="4" y="87"/>
                  </a:moveTo>
                  <a:cubicBezTo>
                    <a:pt x="4" y="120"/>
                    <a:pt x="30" y="131"/>
                    <a:pt x="51" y="131"/>
                  </a:cubicBezTo>
                  <a:cubicBezTo>
                    <a:pt x="72" y="131"/>
                    <a:pt x="99" y="120"/>
                    <a:pt x="99" y="87"/>
                  </a:cubicBezTo>
                  <a:lnTo>
                    <a:pt x="99" y="0"/>
                  </a:lnTo>
                  <a:lnTo>
                    <a:pt x="105" y="0"/>
                  </a:lnTo>
                  <a:lnTo>
                    <a:pt x="105" y="87"/>
                  </a:lnTo>
                  <a:cubicBezTo>
                    <a:pt x="105" y="127"/>
                    <a:pt x="74" y="137"/>
                    <a:pt x="52" y="137"/>
                  </a:cubicBezTo>
                  <a:cubicBezTo>
                    <a:pt x="31" y="137"/>
                    <a:pt x="0" y="127"/>
                    <a:pt x="0" y="87"/>
                  </a:cubicBezTo>
                  <a:lnTo>
                    <a:pt x="0" y="0"/>
                  </a:lnTo>
                  <a:lnTo>
                    <a:pt x="6" y="0"/>
                  </a:lnTo>
                  <a:lnTo>
                    <a:pt x="6" y="87"/>
                  </a:lnTo>
                  <a:lnTo>
                    <a:pt x="4" y="87"/>
                  </a:lnTo>
                  <a:close/>
                  <a:moveTo>
                    <a:pt x="29" y="87"/>
                  </a:moveTo>
                  <a:cubicBezTo>
                    <a:pt x="29" y="105"/>
                    <a:pt x="41" y="109"/>
                    <a:pt x="51" y="109"/>
                  </a:cubicBezTo>
                  <a:cubicBezTo>
                    <a:pt x="60" y="109"/>
                    <a:pt x="74" y="105"/>
                    <a:pt x="74" y="87"/>
                  </a:cubicBezTo>
                  <a:lnTo>
                    <a:pt x="74" y="0"/>
                  </a:lnTo>
                  <a:lnTo>
                    <a:pt x="80" y="0"/>
                  </a:lnTo>
                  <a:lnTo>
                    <a:pt x="80" y="87"/>
                  </a:lnTo>
                  <a:cubicBezTo>
                    <a:pt x="80" y="110"/>
                    <a:pt x="62" y="114"/>
                    <a:pt x="52" y="114"/>
                  </a:cubicBezTo>
                  <a:cubicBezTo>
                    <a:pt x="41" y="114"/>
                    <a:pt x="25" y="109"/>
                    <a:pt x="25" y="87"/>
                  </a:cubicBezTo>
                  <a:lnTo>
                    <a:pt x="25" y="0"/>
                  </a:lnTo>
                  <a:lnTo>
                    <a:pt x="31" y="0"/>
                  </a:lnTo>
                  <a:lnTo>
                    <a:pt x="31" y="87"/>
                  </a:lnTo>
                  <a:lnTo>
                    <a:pt x="29" y="8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37">
              <a:extLst>
                <a:ext uri="{FF2B5EF4-FFF2-40B4-BE49-F238E27FC236}">
                  <a16:creationId xmlns:a16="http://schemas.microsoft.com/office/drawing/2014/main" id="{BE0AC8BB-8EB7-4856-B4D8-BFCCAB4886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636" y="1978819"/>
              <a:ext cx="57150" cy="65088"/>
            </a:xfrm>
            <a:custGeom>
              <a:avLst/>
              <a:gdLst>
                <a:gd name="T0" fmla="*/ 117 w 117"/>
                <a:gd name="T1" fmla="*/ 68 h 134"/>
                <a:gd name="T2" fmla="*/ 45 w 117"/>
                <a:gd name="T3" fmla="*/ 134 h 134"/>
                <a:gd name="T4" fmla="*/ 0 w 117"/>
                <a:gd name="T5" fmla="*/ 134 h 134"/>
                <a:gd name="T6" fmla="*/ 0 w 117"/>
                <a:gd name="T7" fmla="*/ 0 h 134"/>
                <a:gd name="T8" fmla="*/ 45 w 117"/>
                <a:gd name="T9" fmla="*/ 0 h 134"/>
                <a:gd name="T10" fmla="*/ 117 w 117"/>
                <a:gd name="T11" fmla="*/ 68 h 134"/>
                <a:gd name="T12" fmla="*/ 90 w 117"/>
                <a:gd name="T13" fmla="*/ 68 h 134"/>
                <a:gd name="T14" fmla="*/ 45 w 117"/>
                <a:gd name="T15" fmla="*/ 21 h 134"/>
                <a:gd name="T16" fmla="*/ 27 w 117"/>
                <a:gd name="T17" fmla="*/ 21 h 134"/>
                <a:gd name="T18" fmla="*/ 27 w 117"/>
                <a:gd name="T19" fmla="*/ 114 h 134"/>
                <a:gd name="T20" fmla="*/ 45 w 117"/>
                <a:gd name="T21" fmla="*/ 114 h 134"/>
                <a:gd name="T22" fmla="*/ 90 w 117"/>
                <a:gd name="T23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34">
                  <a:moveTo>
                    <a:pt x="117" y="68"/>
                  </a:moveTo>
                  <a:cubicBezTo>
                    <a:pt x="117" y="108"/>
                    <a:pt x="88" y="134"/>
                    <a:pt x="45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5" y="0"/>
                  </a:lnTo>
                  <a:cubicBezTo>
                    <a:pt x="88" y="0"/>
                    <a:pt x="117" y="26"/>
                    <a:pt x="117" y="68"/>
                  </a:cubicBezTo>
                  <a:close/>
                  <a:moveTo>
                    <a:pt x="90" y="68"/>
                  </a:moveTo>
                  <a:cubicBezTo>
                    <a:pt x="90" y="39"/>
                    <a:pt x="74" y="21"/>
                    <a:pt x="45" y="21"/>
                  </a:cubicBezTo>
                  <a:lnTo>
                    <a:pt x="27" y="21"/>
                  </a:lnTo>
                  <a:lnTo>
                    <a:pt x="27" y="114"/>
                  </a:lnTo>
                  <a:lnTo>
                    <a:pt x="45" y="114"/>
                  </a:lnTo>
                  <a:cubicBezTo>
                    <a:pt x="74" y="114"/>
                    <a:pt x="90" y="95"/>
                    <a:pt x="90" y="6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38">
              <a:extLst>
                <a:ext uri="{FF2B5EF4-FFF2-40B4-BE49-F238E27FC236}">
                  <a16:creationId xmlns:a16="http://schemas.microsoft.com/office/drawing/2014/main" id="{F69FBE54-29ED-4D3B-8776-DA2808D55E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6136" y="1975644"/>
              <a:ext cx="69850" cy="68263"/>
            </a:xfrm>
            <a:custGeom>
              <a:avLst/>
              <a:gdLst>
                <a:gd name="T0" fmla="*/ 125 w 143"/>
                <a:gd name="T1" fmla="*/ 116 h 140"/>
                <a:gd name="T2" fmla="*/ 137 w 143"/>
                <a:gd name="T3" fmla="*/ 111 h 140"/>
                <a:gd name="T4" fmla="*/ 143 w 143"/>
                <a:gd name="T5" fmla="*/ 133 h 140"/>
                <a:gd name="T6" fmla="*/ 119 w 143"/>
                <a:gd name="T7" fmla="*/ 140 h 140"/>
                <a:gd name="T8" fmla="*/ 92 w 143"/>
                <a:gd name="T9" fmla="*/ 109 h 140"/>
                <a:gd name="T10" fmla="*/ 92 w 143"/>
                <a:gd name="T11" fmla="*/ 98 h 140"/>
                <a:gd name="T12" fmla="*/ 33 w 143"/>
                <a:gd name="T13" fmla="*/ 139 h 140"/>
                <a:gd name="T14" fmla="*/ 0 w 143"/>
                <a:gd name="T15" fmla="*/ 108 h 140"/>
                <a:gd name="T16" fmla="*/ 89 w 143"/>
                <a:gd name="T17" fmla="*/ 49 h 140"/>
                <a:gd name="T18" fmla="*/ 63 w 143"/>
                <a:gd name="T19" fmla="*/ 21 h 140"/>
                <a:gd name="T20" fmla="*/ 29 w 143"/>
                <a:gd name="T21" fmla="*/ 50 h 140"/>
                <a:gd name="T22" fmla="*/ 5 w 143"/>
                <a:gd name="T23" fmla="*/ 38 h 140"/>
                <a:gd name="T24" fmla="*/ 62 w 143"/>
                <a:gd name="T25" fmla="*/ 0 h 140"/>
                <a:gd name="T26" fmla="*/ 114 w 143"/>
                <a:gd name="T27" fmla="*/ 49 h 140"/>
                <a:gd name="T28" fmla="*/ 114 w 143"/>
                <a:gd name="T29" fmla="*/ 104 h 140"/>
                <a:gd name="T30" fmla="*/ 125 w 143"/>
                <a:gd name="T31" fmla="*/ 116 h 140"/>
                <a:gd name="T32" fmla="*/ 44 w 143"/>
                <a:gd name="T33" fmla="*/ 120 h 140"/>
                <a:gd name="T34" fmla="*/ 90 w 143"/>
                <a:gd name="T35" fmla="*/ 74 h 140"/>
                <a:gd name="T36" fmla="*/ 90 w 143"/>
                <a:gd name="T37" fmla="*/ 65 h 140"/>
                <a:gd name="T38" fmla="*/ 30 w 143"/>
                <a:gd name="T39" fmla="*/ 104 h 140"/>
                <a:gd name="T40" fmla="*/ 44 w 143"/>
                <a:gd name="T41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40">
                  <a:moveTo>
                    <a:pt x="125" y="116"/>
                  </a:moveTo>
                  <a:cubicBezTo>
                    <a:pt x="132" y="116"/>
                    <a:pt x="137" y="111"/>
                    <a:pt x="137" y="111"/>
                  </a:cubicBezTo>
                  <a:lnTo>
                    <a:pt x="143" y="133"/>
                  </a:lnTo>
                  <a:cubicBezTo>
                    <a:pt x="143" y="133"/>
                    <a:pt x="134" y="140"/>
                    <a:pt x="119" y="140"/>
                  </a:cubicBezTo>
                  <a:cubicBezTo>
                    <a:pt x="104" y="140"/>
                    <a:pt x="92" y="129"/>
                    <a:pt x="92" y="109"/>
                  </a:cubicBezTo>
                  <a:lnTo>
                    <a:pt x="92" y="98"/>
                  </a:lnTo>
                  <a:cubicBezTo>
                    <a:pt x="90" y="100"/>
                    <a:pt x="73" y="139"/>
                    <a:pt x="33" y="139"/>
                  </a:cubicBezTo>
                  <a:cubicBezTo>
                    <a:pt x="12" y="139"/>
                    <a:pt x="0" y="126"/>
                    <a:pt x="0" y="108"/>
                  </a:cubicBezTo>
                  <a:cubicBezTo>
                    <a:pt x="0" y="81"/>
                    <a:pt x="22" y="60"/>
                    <a:pt x="89" y="49"/>
                  </a:cubicBezTo>
                  <a:cubicBezTo>
                    <a:pt x="89" y="28"/>
                    <a:pt x="82" y="21"/>
                    <a:pt x="63" y="21"/>
                  </a:cubicBezTo>
                  <a:cubicBezTo>
                    <a:pt x="37" y="21"/>
                    <a:pt x="32" y="39"/>
                    <a:pt x="29" y="50"/>
                  </a:cubicBezTo>
                  <a:lnTo>
                    <a:pt x="5" y="38"/>
                  </a:lnTo>
                  <a:cubicBezTo>
                    <a:pt x="5" y="38"/>
                    <a:pt x="17" y="0"/>
                    <a:pt x="62" y="0"/>
                  </a:cubicBezTo>
                  <a:cubicBezTo>
                    <a:pt x="102" y="0"/>
                    <a:pt x="114" y="21"/>
                    <a:pt x="114" y="49"/>
                  </a:cubicBezTo>
                  <a:lnTo>
                    <a:pt x="114" y="104"/>
                  </a:lnTo>
                  <a:cubicBezTo>
                    <a:pt x="115" y="113"/>
                    <a:pt x="118" y="116"/>
                    <a:pt x="125" y="116"/>
                  </a:cubicBezTo>
                  <a:close/>
                  <a:moveTo>
                    <a:pt x="44" y="120"/>
                  </a:moveTo>
                  <a:cubicBezTo>
                    <a:pt x="73" y="120"/>
                    <a:pt x="90" y="80"/>
                    <a:pt x="90" y="74"/>
                  </a:cubicBezTo>
                  <a:lnTo>
                    <a:pt x="90" y="65"/>
                  </a:lnTo>
                  <a:cubicBezTo>
                    <a:pt x="43" y="73"/>
                    <a:pt x="30" y="91"/>
                    <a:pt x="30" y="104"/>
                  </a:cubicBezTo>
                  <a:cubicBezTo>
                    <a:pt x="29" y="115"/>
                    <a:pt x="35" y="120"/>
                    <a:pt x="44" y="12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39">
              <a:extLst>
                <a:ext uri="{FF2B5EF4-FFF2-40B4-BE49-F238E27FC236}">
                  <a16:creationId xmlns:a16="http://schemas.microsoft.com/office/drawing/2014/main" id="{81F193E8-F77D-4546-A1A8-B2A95717D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924" y="1977231"/>
              <a:ext cx="46038" cy="66675"/>
            </a:xfrm>
            <a:custGeom>
              <a:avLst/>
              <a:gdLst>
                <a:gd name="T0" fmla="*/ 96 w 96"/>
                <a:gd name="T1" fmla="*/ 97 h 137"/>
                <a:gd name="T2" fmla="*/ 48 w 96"/>
                <a:gd name="T3" fmla="*/ 137 h 137"/>
                <a:gd name="T4" fmla="*/ 0 w 96"/>
                <a:gd name="T5" fmla="*/ 98 h 137"/>
                <a:gd name="T6" fmla="*/ 28 w 96"/>
                <a:gd name="T7" fmla="*/ 98 h 137"/>
                <a:gd name="T8" fmla="*/ 48 w 96"/>
                <a:gd name="T9" fmla="*/ 116 h 137"/>
                <a:gd name="T10" fmla="*/ 68 w 96"/>
                <a:gd name="T11" fmla="*/ 98 h 137"/>
                <a:gd name="T12" fmla="*/ 0 w 96"/>
                <a:gd name="T13" fmla="*/ 40 h 137"/>
                <a:gd name="T14" fmla="*/ 47 w 96"/>
                <a:gd name="T15" fmla="*/ 0 h 137"/>
                <a:gd name="T16" fmla="*/ 95 w 96"/>
                <a:gd name="T17" fmla="*/ 38 h 137"/>
                <a:gd name="T18" fmla="*/ 65 w 96"/>
                <a:gd name="T19" fmla="*/ 38 h 137"/>
                <a:gd name="T20" fmla="*/ 46 w 96"/>
                <a:gd name="T21" fmla="*/ 22 h 137"/>
                <a:gd name="T22" fmla="*/ 27 w 96"/>
                <a:gd name="T23" fmla="*/ 38 h 137"/>
                <a:gd name="T24" fmla="*/ 96 w 96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7">
                  <a:moveTo>
                    <a:pt x="96" y="97"/>
                  </a:moveTo>
                  <a:cubicBezTo>
                    <a:pt x="96" y="118"/>
                    <a:pt x="78" y="137"/>
                    <a:pt x="48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8" y="98"/>
                  </a:lnTo>
                  <a:cubicBezTo>
                    <a:pt x="30" y="110"/>
                    <a:pt x="36" y="116"/>
                    <a:pt x="48" y="116"/>
                  </a:cubicBezTo>
                  <a:cubicBezTo>
                    <a:pt x="61" y="116"/>
                    <a:pt x="68" y="108"/>
                    <a:pt x="68" y="98"/>
                  </a:cubicBezTo>
                  <a:cubicBezTo>
                    <a:pt x="68" y="68"/>
                    <a:pt x="0" y="88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3" y="0"/>
                    <a:pt x="93" y="11"/>
                    <a:pt x="95" y="38"/>
                  </a:cubicBezTo>
                  <a:lnTo>
                    <a:pt x="65" y="38"/>
                  </a:lnTo>
                  <a:cubicBezTo>
                    <a:pt x="63" y="28"/>
                    <a:pt x="57" y="22"/>
                    <a:pt x="46" y="22"/>
                  </a:cubicBezTo>
                  <a:cubicBezTo>
                    <a:pt x="36" y="22"/>
                    <a:pt x="27" y="27"/>
                    <a:pt x="27" y="38"/>
                  </a:cubicBezTo>
                  <a:cubicBezTo>
                    <a:pt x="27" y="70"/>
                    <a:pt x="96" y="48"/>
                    <a:pt x="96" y="9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40">
              <a:extLst>
                <a:ext uri="{FF2B5EF4-FFF2-40B4-BE49-F238E27FC236}">
                  <a16:creationId xmlns:a16="http://schemas.microsoft.com/office/drawing/2014/main" id="{D52935CF-C327-4E78-8269-34337302D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899" y="1978819"/>
              <a:ext cx="49213" cy="65088"/>
            </a:xfrm>
            <a:custGeom>
              <a:avLst/>
              <a:gdLst>
                <a:gd name="T0" fmla="*/ 99 w 99"/>
                <a:gd name="T1" fmla="*/ 21 h 134"/>
                <a:gd name="T2" fmla="*/ 63 w 99"/>
                <a:gd name="T3" fmla="*/ 21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1 h 134"/>
                <a:gd name="T10" fmla="*/ 0 w 99"/>
                <a:gd name="T11" fmla="*/ 21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1"/>
                  </a:moveTo>
                  <a:lnTo>
                    <a:pt x="63" y="21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41">
              <a:extLst>
                <a:ext uri="{FF2B5EF4-FFF2-40B4-BE49-F238E27FC236}">
                  <a16:creationId xmlns:a16="http://schemas.microsoft.com/office/drawing/2014/main" id="{3CACD005-8186-4EB8-806B-EA23EEEB4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6636" y="1977231"/>
              <a:ext cx="52388" cy="66675"/>
            </a:xfrm>
            <a:custGeom>
              <a:avLst/>
              <a:gdLst>
                <a:gd name="T0" fmla="*/ 9 w 106"/>
                <a:gd name="T1" fmla="*/ 18 h 137"/>
                <a:gd name="T2" fmla="*/ 9 w 106"/>
                <a:gd name="T3" fmla="*/ 0 h 137"/>
                <a:gd name="T4" fmla="*/ 17 w 106"/>
                <a:gd name="T5" fmla="*/ 33 h 137"/>
                <a:gd name="T6" fmla="*/ 0 w 106"/>
                <a:gd name="T7" fmla="*/ 33 h 137"/>
                <a:gd name="T8" fmla="*/ 17 w 106"/>
                <a:gd name="T9" fmla="*/ 33 h 137"/>
                <a:gd name="T10" fmla="*/ 9 w 106"/>
                <a:gd name="T11" fmla="*/ 66 h 137"/>
                <a:gd name="T12" fmla="*/ 9 w 106"/>
                <a:gd name="T13" fmla="*/ 48 h 137"/>
                <a:gd name="T14" fmla="*/ 17 w 106"/>
                <a:gd name="T15" fmla="*/ 81 h 137"/>
                <a:gd name="T16" fmla="*/ 0 w 106"/>
                <a:gd name="T17" fmla="*/ 81 h 137"/>
                <a:gd name="T18" fmla="*/ 17 w 106"/>
                <a:gd name="T19" fmla="*/ 81 h 137"/>
                <a:gd name="T20" fmla="*/ 10 w 106"/>
                <a:gd name="T21" fmla="*/ 113 h 137"/>
                <a:gd name="T22" fmla="*/ 10 w 106"/>
                <a:gd name="T23" fmla="*/ 96 h 137"/>
                <a:gd name="T24" fmla="*/ 36 w 106"/>
                <a:gd name="T25" fmla="*/ 125 h 137"/>
                <a:gd name="T26" fmla="*/ 19 w 106"/>
                <a:gd name="T27" fmla="*/ 125 h 137"/>
                <a:gd name="T28" fmla="*/ 36 w 106"/>
                <a:gd name="T29" fmla="*/ 125 h 137"/>
                <a:gd name="T30" fmla="*/ 52 w 106"/>
                <a:gd name="T31" fmla="*/ 137 h 137"/>
                <a:gd name="T32" fmla="*/ 52 w 106"/>
                <a:gd name="T33" fmla="*/ 120 h 137"/>
                <a:gd name="T34" fmla="*/ 87 w 106"/>
                <a:gd name="T35" fmla="*/ 125 h 137"/>
                <a:gd name="T36" fmla="*/ 70 w 106"/>
                <a:gd name="T37" fmla="*/ 125 h 137"/>
                <a:gd name="T38" fmla="*/ 87 w 106"/>
                <a:gd name="T39" fmla="*/ 125 h 137"/>
                <a:gd name="T40" fmla="*/ 95 w 106"/>
                <a:gd name="T41" fmla="*/ 113 h 137"/>
                <a:gd name="T42" fmla="*/ 95 w 106"/>
                <a:gd name="T43" fmla="*/ 96 h 137"/>
                <a:gd name="T44" fmla="*/ 106 w 106"/>
                <a:gd name="T45" fmla="*/ 10 h 137"/>
                <a:gd name="T46" fmla="*/ 89 w 106"/>
                <a:gd name="T47" fmla="*/ 10 h 137"/>
                <a:gd name="T48" fmla="*/ 106 w 106"/>
                <a:gd name="T49" fmla="*/ 10 h 137"/>
                <a:gd name="T50" fmla="*/ 97 w 106"/>
                <a:gd name="T51" fmla="*/ 42 h 137"/>
                <a:gd name="T52" fmla="*/ 97 w 106"/>
                <a:gd name="T53" fmla="*/ 25 h 137"/>
                <a:gd name="T54" fmla="*/ 106 w 106"/>
                <a:gd name="T55" fmla="*/ 57 h 137"/>
                <a:gd name="T56" fmla="*/ 89 w 106"/>
                <a:gd name="T57" fmla="*/ 57 h 137"/>
                <a:gd name="T58" fmla="*/ 106 w 106"/>
                <a:gd name="T59" fmla="*/ 57 h 137"/>
                <a:gd name="T60" fmla="*/ 97 w 106"/>
                <a:gd name="T61" fmla="*/ 90 h 137"/>
                <a:gd name="T62" fmla="*/ 97 w 106"/>
                <a:gd name="T63" fmla="*/ 7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7">
                  <a:moveTo>
                    <a:pt x="17" y="10"/>
                  </a:moveTo>
                  <a:cubicBezTo>
                    <a:pt x="17" y="15"/>
                    <a:pt x="14" y="18"/>
                    <a:pt x="9" y="18"/>
                  </a:cubicBezTo>
                  <a:cubicBezTo>
                    <a:pt x="4" y="18"/>
                    <a:pt x="0" y="15"/>
                    <a:pt x="0" y="10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4" y="1"/>
                    <a:pt x="17" y="5"/>
                    <a:pt x="17" y="10"/>
                  </a:cubicBezTo>
                  <a:close/>
                  <a:moveTo>
                    <a:pt x="17" y="33"/>
                  </a:moveTo>
                  <a:cubicBezTo>
                    <a:pt x="17" y="38"/>
                    <a:pt x="14" y="42"/>
                    <a:pt x="9" y="42"/>
                  </a:cubicBezTo>
                  <a:cubicBezTo>
                    <a:pt x="4" y="42"/>
                    <a:pt x="0" y="38"/>
                    <a:pt x="0" y="33"/>
                  </a:cubicBezTo>
                  <a:cubicBezTo>
                    <a:pt x="0" y="28"/>
                    <a:pt x="4" y="25"/>
                    <a:pt x="9" y="25"/>
                  </a:cubicBezTo>
                  <a:cubicBezTo>
                    <a:pt x="14" y="25"/>
                    <a:pt x="17" y="28"/>
                    <a:pt x="17" y="33"/>
                  </a:cubicBezTo>
                  <a:close/>
                  <a:moveTo>
                    <a:pt x="17" y="57"/>
                  </a:moveTo>
                  <a:cubicBezTo>
                    <a:pt x="17" y="62"/>
                    <a:pt x="14" y="66"/>
                    <a:pt x="9" y="66"/>
                  </a:cubicBezTo>
                  <a:cubicBezTo>
                    <a:pt x="4" y="66"/>
                    <a:pt x="0" y="62"/>
                    <a:pt x="0" y="57"/>
                  </a:cubicBezTo>
                  <a:cubicBezTo>
                    <a:pt x="0" y="52"/>
                    <a:pt x="4" y="48"/>
                    <a:pt x="9" y="48"/>
                  </a:cubicBezTo>
                  <a:cubicBezTo>
                    <a:pt x="14" y="48"/>
                    <a:pt x="17" y="52"/>
                    <a:pt x="17" y="57"/>
                  </a:cubicBezTo>
                  <a:close/>
                  <a:moveTo>
                    <a:pt x="17" y="81"/>
                  </a:moveTo>
                  <a:cubicBezTo>
                    <a:pt x="17" y="86"/>
                    <a:pt x="14" y="90"/>
                    <a:pt x="9" y="90"/>
                  </a:cubicBezTo>
                  <a:cubicBezTo>
                    <a:pt x="4" y="90"/>
                    <a:pt x="0" y="86"/>
                    <a:pt x="0" y="81"/>
                  </a:cubicBezTo>
                  <a:cubicBezTo>
                    <a:pt x="0" y="76"/>
                    <a:pt x="4" y="72"/>
                    <a:pt x="9" y="72"/>
                  </a:cubicBezTo>
                  <a:cubicBezTo>
                    <a:pt x="14" y="72"/>
                    <a:pt x="17" y="76"/>
                    <a:pt x="17" y="81"/>
                  </a:cubicBezTo>
                  <a:close/>
                  <a:moveTo>
                    <a:pt x="19" y="105"/>
                  </a:moveTo>
                  <a:cubicBezTo>
                    <a:pt x="19" y="110"/>
                    <a:pt x="15" y="113"/>
                    <a:pt x="10" y="113"/>
                  </a:cubicBezTo>
                  <a:cubicBezTo>
                    <a:pt x="5" y="113"/>
                    <a:pt x="1" y="110"/>
                    <a:pt x="1" y="105"/>
                  </a:cubicBezTo>
                  <a:cubicBezTo>
                    <a:pt x="1" y="100"/>
                    <a:pt x="5" y="96"/>
                    <a:pt x="10" y="96"/>
                  </a:cubicBezTo>
                  <a:cubicBezTo>
                    <a:pt x="15" y="96"/>
                    <a:pt x="19" y="100"/>
                    <a:pt x="19" y="105"/>
                  </a:cubicBezTo>
                  <a:close/>
                  <a:moveTo>
                    <a:pt x="36" y="125"/>
                  </a:moveTo>
                  <a:cubicBezTo>
                    <a:pt x="36" y="130"/>
                    <a:pt x="32" y="133"/>
                    <a:pt x="27" y="133"/>
                  </a:cubicBezTo>
                  <a:cubicBezTo>
                    <a:pt x="22" y="133"/>
                    <a:pt x="19" y="130"/>
                    <a:pt x="19" y="125"/>
                  </a:cubicBezTo>
                  <a:cubicBezTo>
                    <a:pt x="19" y="120"/>
                    <a:pt x="22" y="116"/>
                    <a:pt x="27" y="116"/>
                  </a:cubicBezTo>
                  <a:cubicBezTo>
                    <a:pt x="32" y="116"/>
                    <a:pt x="36" y="120"/>
                    <a:pt x="36" y="125"/>
                  </a:cubicBezTo>
                  <a:close/>
                  <a:moveTo>
                    <a:pt x="61" y="128"/>
                  </a:moveTo>
                  <a:cubicBezTo>
                    <a:pt x="61" y="133"/>
                    <a:pt x="57" y="137"/>
                    <a:pt x="52" y="137"/>
                  </a:cubicBezTo>
                  <a:cubicBezTo>
                    <a:pt x="47" y="137"/>
                    <a:pt x="44" y="133"/>
                    <a:pt x="44" y="128"/>
                  </a:cubicBezTo>
                  <a:cubicBezTo>
                    <a:pt x="44" y="123"/>
                    <a:pt x="47" y="120"/>
                    <a:pt x="52" y="120"/>
                  </a:cubicBezTo>
                  <a:cubicBezTo>
                    <a:pt x="57" y="120"/>
                    <a:pt x="61" y="123"/>
                    <a:pt x="61" y="128"/>
                  </a:cubicBezTo>
                  <a:close/>
                  <a:moveTo>
                    <a:pt x="87" y="125"/>
                  </a:moveTo>
                  <a:cubicBezTo>
                    <a:pt x="87" y="130"/>
                    <a:pt x="84" y="133"/>
                    <a:pt x="79" y="133"/>
                  </a:cubicBezTo>
                  <a:cubicBezTo>
                    <a:pt x="74" y="133"/>
                    <a:pt x="70" y="130"/>
                    <a:pt x="70" y="125"/>
                  </a:cubicBezTo>
                  <a:cubicBezTo>
                    <a:pt x="70" y="120"/>
                    <a:pt x="74" y="116"/>
                    <a:pt x="79" y="116"/>
                  </a:cubicBezTo>
                  <a:cubicBezTo>
                    <a:pt x="82" y="116"/>
                    <a:pt x="87" y="120"/>
                    <a:pt x="87" y="125"/>
                  </a:cubicBezTo>
                  <a:close/>
                  <a:moveTo>
                    <a:pt x="104" y="105"/>
                  </a:moveTo>
                  <a:cubicBezTo>
                    <a:pt x="104" y="110"/>
                    <a:pt x="100" y="113"/>
                    <a:pt x="95" y="113"/>
                  </a:cubicBezTo>
                  <a:cubicBezTo>
                    <a:pt x="90" y="113"/>
                    <a:pt x="86" y="110"/>
                    <a:pt x="86" y="105"/>
                  </a:cubicBezTo>
                  <a:cubicBezTo>
                    <a:pt x="86" y="100"/>
                    <a:pt x="90" y="96"/>
                    <a:pt x="95" y="96"/>
                  </a:cubicBezTo>
                  <a:cubicBezTo>
                    <a:pt x="100" y="96"/>
                    <a:pt x="104" y="100"/>
                    <a:pt x="104" y="105"/>
                  </a:cubicBezTo>
                  <a:close/>
                  <a:moveTo>
                    <a:pt x="106" y="10"/>
                  </a:moveTo>
                  <a:cubicBezTo>
                    <a:pt x="106" y="15"/>
                    <a:pt x="102" y="18"/>
                    <a:pt x="97" y="18"/>
                  </a:cubicBezTo>
                  <a:cubicBezTo>
                    <a:pt x="92" y="18"/>
                    <a:pt x="89" y="15"/>
                    <a:pt x="89" y="10"/>
                  </a:cubicBezTo>
                  <a:cubicBezTo>
                    <a:pt x="89" y="5"/>
                    <a:pt x="92" y="0"/>
                    <a:pt x="97" y="0"/>
                  </a:cubicBezTo>
                  <a:cubicBezTo>
                    <a:pt x="102" y="1"/>
                    <a:pt x="106" y="5"/>
                    <a:pt x="106" y="10"/>
                  </a:cubicBezTo>
                  <a:close/>
                  <a:moveTo>
                    <a:pt x="106" y="33"/>
                  </a:moveTo>
                  <a:cubicBezTo>
                    <a:pt x="106" y="38"/>
                    <a:pt x="102" y="42"/>
                    <a:pt x="97" y="42"/>
                  </a:cubicBezTo>
                  <a:cubicBezTo>
                    <a:pt x="92" y="42"/>
                    <a:pt x="89" y="38"/>
                    <a:pt x="89" y="33"/>
                  </a:cubicBezTo>
                  <a:cubicBezTo>
                    <a:pt x="89" y="27"/>
                    <a:pt x="92" y="25"/>
                    <a:pt x="97" y="25"/>
                  </a:cubicBezTo>
                  <a:cubicBezTo>
                    <a:pt x="102" y="25"/>
                    <a:pt x="106" y="28"/>
                    <a:pt x="106" y="33"/>
                  </a:cubicBezTo>
                  <a:close/>
                  <a:moveTo>
                    <a:pt x="106" y="57"/>
                  </a:moveTo>
                  <a:cubicBezTo>
                    <a:pt x="106" y="62"/>
                    <a:pt x="102" y="66"/>
                    <a:pt x="97" y="66"/>
                  </a:cubicBezTo>
                  <a:cubicBezTo>
                    <a:pt x="92" y="66"/>
                    <a:pt x="89" y="62"/>
                    <a:pt x="89" y="57"/>
                  </a:cubicBezTo>
                  <a:cubicBezTo>
                    <a:pt x="89" y="52"/>
                    <a:pt x="92" y="48"/>
                    <a:pt x="97" y="48"/>
                  </a:cubicBezTo>
                  <a:cubicBezTo>
                    <a:pt x="102" y="48"/>
                    <a:pt x="106" y="52"/>
                    <a:pt x="106" y="57"/>
                  </a:cubicBezTo>
                  <a:close/>
                  <a:moveTo>
                    <a:pt x="106" y="81"/>
                  </a:moveTo>
                  <a:cubicBezTo>
                    <a:pt x="106" y="86"/>
                    <a:pt x="102" y="90"/>
                    <a:pt x="97" y="90"/>
                  </a:cubicBezTo>
                  <a:cubicBezTo>
                    <a:pt x="92" y="90"/>
                    <a:pt x="89" y="86"/>
                    <a:pt x="89" y="81"/>
                  </a:cubicBezTo>
                  <a:cubicBezTo>
                    <a:pt x="89" y="76"/>
                    <a:pt x="92" y="72"/>
                    <a:pt x="97" y="72"/>
                  </a:cubicBezTo>
                  <a:cubicBezTo>
                    <a:pt x="102" y="72"/>
                    <a:pt x="106" y="76"/>
                    <a:pt x="106" y="8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42">
              <a:extLst>
                <a:ext uri="{FF2B5EF4-FFF2-40B4-BE49-F238E27FC236}">
                  <a16:creationId xmlns:a16="http://schemas.microsoft.com/office/drawing/2014/main" id="{C12482CE-90B8-4E6E-BB3E-0E0B2BA9E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1724" y="1978819"/>
              <a:ext cx="57150" cy="65088"/>
            </a:xfrm>
            <a:custGeom>
              <a:avLst/>
              <a:gdLst>
                <a:gd name="T0" fmla="*/ 117 w 117"/>
                <a:gd name="T1" fmla="*/ 68 h 134"/>
                <a:gd name="T2" fmla="*/ 45 w 117"/>
                <a:gd name="T3" fmla="*/ 134 h 134"/>
                <a:gd name="T4" fmla="*/ 0 w 117"/>
                <a:gd name="T5" fmla="*/ 134 h 134"/>
                <a:gd name="T6" fmla="*/ 0 w 117"/>
                <a:gd name="T7" fmla="*/ 0 h 134"/>
                <a:gd name="T8" fmla="*/ 45 w 117"/>
                <a:gd name="T9" fmla="*/ 0 h 134"/>
                <a:gd name="T10" fmla="*/ 117 w 117"/>
                <a:gd name="T11" fmla="*/ 68 h 134"/>
                <a:gd name="T12" fmla="*/ 89 w 117"/>
                <a:gd name="T13" fmla="*/ 68 h 134"/>
                <a:gd name="T14" fmla="*/ 44 w 117"/>
                <a:gd name="T15" fmla="*/ 21 h 134"/>
                <a:gd name="T16" fmla="*/ 25 w 117"/>
                <a:gd name="T17" fmla="*/ 21 h 134"/>
                <a:gd name="T18" fmla="*/ 25 w 117"/>
                <a:gd name="T19" fmla="*/ 114 h 134"/>
                <a:gd name="T20" fmla="*/ 44 w 117"/>
                <a:gd name="T21" fmla="*/ 114 h 134"/>
                <a:gd name="T22" fmla="*/ 89 w 117"/>
                <a:gd name="T23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34">
                  <a:moveTo>
                    <a:pt x="117" y="68"/>
                  </a:moveTo>
                  <a:cubicBezTo>
                    <a:pt x="117" y="108"/>
                    <a:pt x="88" y="134"/>
                    <a:pt x="45" y="134"/>
                  </a:cubicBezTo>
                  <a:lnTo>
                    <a:pt x="0" y="134"/>
                  </a:lnTo>
                  <a:lnTo>
                    <a:pt x="0" y="0"/>
                  </a:lnTo>
                  <a:lnTo>
                    <a:pt x="45" y="0"/>
                  </a:lnTo>
                  <a:cubicBezTo>
                    <a:pt x="88" y="0"/>
                    <a:pt x="117" y="26"/>
                    <a:pt x="117" y="68"/>
                  </a:cubicBezTo>
                  <a:close/>
                  <a:moveTo>
                    <a:pt x="89" y="68"/>
                  </a:moveTo>
                  <a:cubicBezTo>
                    <a:pt x="89" y="39"/>
                    <a:pt x="73" y="21"/>
                    <a:pt x="44" y="21"/>
                  </a:cubicBezTo>
                  <a:lnTo>
                    <a:pt x="25" y="21"/>
                  </a:lnTo>
                  <a:lnTo>
                    <a:pt x="25" y="114"/>
                  </a:lnTo>
                  <a:lnTo>
                    <a:pt x="44" y="114"/>
                  </a:lnTo>
                  <a:cubicBezTo>
                    <a:pt x="73" y="114"/>
                    <a:pt x="89" y="95"/>
                    <a:pt x="89" y="6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43">
              <a:extLst>
                <a:ext uri="{FF2B5EF4-FFF2-40B4-BE49-F238E27FC236}">
                  <a16:creationId xmlns:a16="http://schemas.microsoft.com/office/drawing/2014/main" id="{E4EBD7E5-C220-4432-8C51-34FC4530B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8399" y="1958181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8 w 30"/>
                <a:gd name="T11" fmla="*/ 175 h 175"/>
                <a:gd name="T12" fmla="*/ 1 w 30"/>
                <a:gd name="T13" fmla="*/ 175 h 175"/>
                <a:gd name="T14" fmla="*/ 1 w 30"/>
                <a:gd name="T15" fmla="*/ 41 h 175"/>
                <a:gd name="T16" fmla="*/ 28 w 30"/>
                <a:gd name="T17" fmla="*/ 41 h 175"/>
                <a:gd name="T18" fmla="*/ 28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2" y="0"/>
                    <a:pt x="30" y="7"/>
                    <a:pt x="30" y="15"/>
                  </a:cubicBezTo>
                  <a:cubicBezTo>
                    <a:pt x="30" y="24"/>
                    <a:pt x="22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lose/>
                  <a:moveTo>
                    <a:pt x="28" y="175"/>
                  </a:moveTo>
                  <a:lnTo>
                    <a:pt x="1" y="175"/>
                  </a:lnTo>
                  <a:lnTo>
                    <a:pt x="1" y="41"/>
                  </a:lnTo>
                  <a:lnTo>
                    <a:pt x="28" y="41"/>
                  </a:lnTo>
                  <a:lnTo>
                    <a:pt x="28" y="17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44">
              <a:extLst>
                <a:ext uri="{FF2B5EF4-FFF2-40B4-BE49-F238E27FC236}">
                  <a16:creationId xmlns:a16="http://schemas.microsoft.com/office/drawing/2014/main" id="{953E9F0A-EF16-4363-84C3-4456D02E3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5386" y="1978819"/>
              <a:ext cx="38100" cy="65088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6 h 135"/>
                <a:gd name="T6" fmla="*/ 27 w 77"/>
                <a:gd name="T7" fmla="*/ 76 h 135"/>
                <a:gd name="T8" fmla="*/ 27 w 77"/>
                <a:gd name="T9" fmla="*/ 114 h 135"/>
                <a:gd name="T10" fmla="*/ 77 w 77"/>
                <a:gd name="T11" fmla="*/ 114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1 h 135"/>
                <a:gd name="T22" fmla="*/ 27 w 77"/>
                <a:gd name="T23" fmla="*/ 21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6"/>
                  </a:lnTo>
                  <a:lnTo>
                    <a:pt x="27" y="76"/>
                  </a:lnTo>
                  <a:lnTo>
                    <a:pt x="27" y="114"/>
                  </a:lnTo>
                  <a:lnTo>
                    <a:pt x="77" y="114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1"/>
                  </a:lnTo>
                  <a:lnTo>
                    <a:pt x="27" y="21"/>
                  </a:lnTo>
                  <a:lnTo>
                    <a:pt x="27" y="5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45">
              <a:extLst>
                <a:ext uri="{FF2B5EF4-FFF2-40B4-BE49-F238E27FC236}">
                  <a16:creationId xmlns:a16="http://schemas.microsoft.com/office/drawing/2014/main" id="{476B1B69-DF6D-4512-9A2B-EE4E2F7C1E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77774" y="1978819"/>
              <a:ext cx="55563" cy="65088"/>
            </a:xfrm>
            <a:custGeom>
              <a:avLst/>
              <a:gdLst>
                <a:gd name="T0" fmla="*/ 16 w 115"/>
                <a:gd name="T1" fmla="*/ 45 h 134"/>
                <a:gd name="T2" fmla="*/ 4 w 115"/>
                <a:gd name="T3" fmla="*/ 45 h 134"/>
                <a:gd name="T4" fmla="*/ 0 w 115"/>
                <a:gd name="T5" fmla="*/ 41 h 134"/>
                <a:gd name="T6" fmla="*/ 0 w 115"/>
                <a:gd name="T7" fmla="*/ 4 h 134"/>
                <a:gd name="T8" fmla="*/ 4 w 115"/>
                <a:gd name="T9" fmla="*/ 0 h 134"/>
                <a:gd name="T10" fmla="*/ 16 w 115"/>
                <a:gd name="T11" fmla="*/ 0 h 134"/>
                <a:gd name="T12" fmla="*/ 20 w 115"/>
                <a:gd name="T13" fmla="*/ 4 h 134"/>
                <a:gd name="T14" fmla="*/ 20 w 115"/>
                <a:gd name="T15" fmla="*/ 41 h 134"/>
                <a:gd name="T16" fmla="*/ 16 w 115"/>
                <a:gd name="T17" fmla="*/ 45 h 134"/>
                <a:gd name="T18" fmla="*/ 16 w 115"/>
                <a:gd name="T19" fmla="*/ 111 h 134"/>
                <a:gd name="T20" fmla="*/ 4 w 115"/>
                <a:gd name="T21" fmla="*/ 111 h 134"/>
                <a:gd name="T22" fmla="*/ 0 w 115"/>
                <a:gd name="T23" fmla="*/ 108 h 134"/>
                <a:gd name="T24" fmla="*/ 0 w 115"/>
                <a:gd name="T25" fmla="*/ 69 h 134"/>
                <a:gd name="T26" fmla="*/ 4 w 115"/>
                <a:gd name="T27" fmla="*/ 65 h 134"/>
                <a:gd name="T28" fmla="*/ 16 w 115"/>
                <a:gd name="T29" fmla="*/ 65 h 134"/>
                <a:gd name="T30" fmla="*/ 20 w 115"/>
                <a:gd name="T31" fmla="*/ 69 h 134"/>
                <a:gd name="T32" fmla="*/ 20 w 115"/>
                <a:gd name="T33" fmla="*/ 108 h 134"/>
                <a:gd name="T34" fmla="*/ 16 w 115"/>
                <a:gd name="T35" fmla="*/ 111 h 134"/>
                <a:gd name="T36" fmla="*/ 95 w 115"/>
                <a:gd name="T37" fmla="*/ 118 h 134"/>
                <a:gd name="T38" fmla="*/ 95 w 115"/>
                <a:gd name="T39" fmla="*/ 130 h 134"/>
                <a:gd name="T40" fmla="*/ 91 w 115"/>
                <a:gd name="T41" fmla="*/ 134 h 134"/>
                <a:gd name="T42" fmla="*/ 23 w 115"/>
                <a:gd name="T43" fmla="*/ 134 h 134"/>
                <a:gd name="T44" fmla="*/ 19 w 115"/>
                <a:gd name="T45" fmla="*/ 130 h 134"/>
                <a:gd name="T46" fmla="*/ 19 w 115"/>
                <a:gd name="T47" fmla="*/ 118 h 134"/>
                <a:gd name="T48" fmla="*/ 23 w 115"/>
                <a:gd name="T49" fmla="*/ 114 h 134"/>
                <a:gd name="T50" fmla="*/ 91 w 115"/>
                <a:gd name="T51" fmla="*/ 114 h 134"/>
                <a:gd name="T52" fmla="*/ 95 w 115"/>
                <a:gd name="T53" fmla="*/ 118 h 134"/>
                <a:gd name="T54" fmla="*/ 111 w 115"/>
                <a:gd name="T55" fmla="*/ 45 h 134"/>
                <a:gd name="T56" fmla="*/ 99 w 115"/>
                <a:gd name="T57" fmla="*/ 45 h 134"/>
                <a:gd name="T58" fmla="*/ 95 w 115"/>
                <a:gd name="T59" fmla="*/ 41 h 134"/>
                <a:gd name="T60" fmla="*/ 95 w 115"/>
                <a:gd name="T61" fmla="*/ 4 h 134"/>
                <a:gd name="T62" fmla="*/ 99 w 115"/>
                <a:gd name="T63" fmla="*/ 0 h 134"/>
                <a:gd name="T64" fmla="*/ 111 w 115"/>
                <a:gd name="T65" fmla="*/ 0 h 134"/>
                <a:gd name="T66" fmla="*/ 115 w 115"/>
                <a:gd name="T67" fmla="*/ 4 h 134"/>
                <a:gd name="T68" fmla="*/ 115 w 115"/>
                <a:gd name="T69" fmla="*/ 41 h 134"/>
                <a:gd name="T70" fmla="*/ 111 w 115"/>
                <a:gd name="T71" fmla="*/ 45 h 134"/>
                <a:gd name="T72" fmla="*/ 111 w 115"/>
                <a:gd name="T73" fmla="*/ 111 h 134"/>
                <a:gd name="T74" fmla="*/ 99 w 115"/>
                <a:gd name="T75" fmla="*/ 111 h 134"/>
                <a:gd name="T76" fmla="*/ 95 w 115"/>
                <a:gd name="T77" fmla="*/ 108 h 134"/>
                <a:gd name="T78" fmla="*/ 95 w 115"/>
                <a:gd name="T79" fmla="*/ 69 h 134"/>
                <a:gd name="T80" fmla="*/ 99 w 115"/>
                <a:gd name="T81" fmla="*/ 65 h 134"/>
                <a:gd name="T82" fmla="*/ 111 w 115"/>
                <a:gd name="T83" fmla="*/ 65 h 134"/>
                <a:gd name="T84" fmla="*/ 115 w 115"/>
                <a:gd name="T85" fmla="*/ 69 h 134"/>
                <a:gd name="T86" fmla="*/ 115 w 115"/>
                <a:gd name="T87" fmla="*/ 108 h 134"/>
                <a:gd name="T88" fmla="*/ 111 w 115"/>
                <a:gd name="T89" fmla="*/ 11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134">
                  <a:moveTo>
                    <a:pt x="16" y="45"/>
                  </a:moveTo>
                  <a:lnTo>
                    <a:pt x="4" y="45"/>
                  </a:lnTo>
                  <a:lnTo>
                    <a:pt x="0" y="41"/>
                  </a:lnTo>
                  <a:lnTo>
                    <a:pt x="0" y="4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1"/>
                  </a:lnTo>
                  <a:lnTo>
                    <a:pt x="16" y="45"/>
                  </a:lnTo>
                  <a:close/>
                  <a:moveTo>
                    <a:pt x="16" y="111"/>
                  </a:moveTo>
                  <a:lnTo>
                    <a:pt x="4" y="111"/>
                  </a:lnTo>
                  <a:lnTo>
                    <a:pt x="0" y="108"/>
                  </a:lnTo>
                  <a:lnTo>
                    <a:pt x="0" y="69"/>
                  </a:lnTo>
                  <a:lnTo>
                    <a:pt x="4" y="65"/>
                  </a:lnTo>
                  <a:lnTo>
                    <a:pt x="16" y="65"/>
                  </a:lnTo>
                  <a:lnTo>
                    <a:pt x="20" y="69"/>
                  </a:lnTo>
                  <a:lnTo>
                    <a:pt x="20" y="108"/>
                  </a:lnTo>
                  <a:lnTo>
                    <a:pt x="16" y="111"/>
                  </a:lnTo>
                  <a:close/>
                  <a:moveTo>
                    <a:pt x="95" y="118"/>
                  </a:moveTo>
                  <a:lnTo>
                    <a:pt x="95" y="130"/>
                  </a:lnTo>
                  <a:lnTo>
                    <a:pt x="91" y="134"/>
                  </a:lnTo>
                  <a:lnTo>
                    <a:pt x="23" y="134"/>
                  </a:lnTo>
                  <a:lnTo>
                    <a:pt x="19" y="130"/>
                  </a:lnTo>
                  <a:lnTo>
                    <a:pt x="19" y="118"/>
                  </a:lnTo>
                  <a:lnTo>
                    <a:pt x="23" y="114"/>
                  </a:lnTo>
                  <a:lnTo>
                    <a:pt x="91" y="114"/>
                  </a:lnTo>
                  <a:lnTo>
                    <a:pt x="95" y="118"/>
                  </a:lnTo>
                  <a:close/>
                  <a:moveTo>
                    <a:pt x="111" y="45"/>
                  </a:moveTo>
                  <a:lnTo>
                    <a:pt x="99" y="45"/>
                  </a:lnTo>
                  <a:lnTo>
                    <a:pt x="95" y="41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15" y="4"/>
                  </a:lnTo>
                  <a:lnTo>
                    <a:pt x="115" y="41"/>
                  </a:lnTo>
                  <a:lnTo>
                    <a:pt x="111" y="45"/>
                  </a:lnTo>
                  <a:close/>
                  <a:moveTo>
                    <a:pt x="111" y="111"/>
                  </a:moveTo>
                  <a:lnTo>
                    <a:pt x="99" y="111"/>
                  </a:lnTo>
                  <a:lnTo>
                    <a:pt x="95" y="108"/>
                  </a:lnTo>
                  <a:lnTo>
                    <a:pt x="95" y="69"/>
                  </a:lnTo>
                  <a:lnTo>
                    <a:pt x="99" y="65"/>
                  </a:lnTo>
                  <a:lnTo>
                    <a:pt x="111" y="65"/>
                  </a:lnTo>
                  <a:lnTo>
                    <a:pt x="115" y="69"/>
                  </a:lnTo>
                  <a:lnTo>
                    <a:pt x="115" y="108"/>
                  </a:lnTo>
                  <a:lnTo>
                    <a:pt x="111" y="11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46">
              <a:extLst>
                <a:ext uri="{FF2B5EF4-FFF2-40B4-BE49-F238E27FC236}">
                  <a16:creationId xmlns:a16="http://schemas.microsoft.com/office/drawing/2014/main" id="{97035A33-4770-409A-AE82-E1D6B1462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036" y="1977231"/>
              <a:ext cx="47625" cy="66675"/>
            </a:xfrm>
            <a:custGeom>
              <a:avLst/>
              <a:gdLst>
                <a:gd name="T0" fmla="*/ 97 w 97"/>
                <a:gd name="T1" fmla="*/ 97 h 137"/>
                <a:gd name="T2" fmla="*/ 49 w 97"/>
                <a:gd name="T3" fmla="*/ 137 h 137"/>
                <a:gd name="T4" fmla="*/ 0 w 97"/>
                <a:gd name="T5" fmla="*/ 98 h 137"/>
                <a:gd name="T6" fmla="*/ 29 w 97"/>
                <a:gd name="T7" fmla="*/ 98 h 137"/>
                <a:gd name="T8" fmla="*/ 49 w 97"/>
                <a:gd name="T9" fmla="*/ 116 h 137"/>
                <a:gd name="T10" fmla="*/ 69 w 97"/>
                <a:gd name="T11" fmla="*/ 98 h 137"/>
                <a:gd name="T12" fmla="*/ 0 w 97"/>
                <a:gd name="T13" fmla="*/ 40 h 137"/>
                <a:gd name="T14" fmla="*/ 48 w 97"/>
                <a:gd name="T15" fmla="*/ 0 h 137"/>
                <a:gd name="T16" fmla="*/ 95 w 97"/>
                <a:gd name="T17" fmla="*/ 38 h 137"/>
                <a:gd name="T18" fmla="*/ 65 w 97"/>
                <a:gd name="T19" fmla="*/ 38 h 137"/>
                <a:gd name="T20" fmla="*/ 47 w 97"/>
                <a:gd name="T21" fmla="*/ 22 h 137"/>
                <a:gd name="T22" fmla="*/ 28 w 97"/>
                <a:gd name="T23" fmla="*/ 38 h 137"/>
                <a:gd name="T24" fmla="*/ 97 w 97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37">
                  <a:moveTo>
                    <a:pt x="97" y="97"/>
                  </a:moveTo>
                  <a:cubicBezTo>
                    <a:pt x="97" y="118"/>
                    <a:pt x="79" y="137"/>
                    <a:pt x="49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9" y="98"/>
                  </a:lnTo>
                  <a:cubicBezTo>
                    <a:pt x="30" y="110"/>
                    <a:pt x="37" y="116"/>
                    <a:pt x="49" y="116"/>
                  </a:cubicBezTo>
                  <a:cubicBezTo>
                    <a:pt x="62" y="116"/>
                    <a:pt x="69" y="108"/>
                    <a:pt x="69" y="98"/>
                  </a:cubicBezTo>
                  <a:cubicBezTo>
                    <a:pt x="69" y="68"/>
                    <a:pt x="0" y="88"/>
                    <a:pt x="0" y="40"/>
                  </a:cubicBezTo>
                  <a:cubicBezTo>
                    <a:pt x="0" y="15"/>
                    <a:pt x="20" y="0"/>
                    <a:pt x="48" y="0"/>
                  </a:cubicBezTo>
                  <a:cubicBezTo>
                    <a:pt x="74" y="0"/>
                    <a:pt x="94" y="11"/>
                    <a:pt x="95" y="38"/>
                  </a:cubicBezTo>
                  <a:lnTo>
                    <a:pt x="65" y="38"/>
                  </a:lnTo>
                  <a:cubicBezTo>
                    <a:pt x="64" y="28"/>
                    <a:pt x="58" y="22"/>
                    <a:pt x="47" y="22"/>
                  </a:cubicBezTo>
                  <a:cubicBezTo>
                    <a:pt x="37" y="22"/>
                    <a:pt x="28" y="27"/>
                    <a:pt x="28" y="38"/>
                  </a:cubicBezTo>
                  <a:cubicBezTo>
                    <a:pt x="28" y="70"/>
                    <a:pt x="97" y="48"/>
                    <a:pt x="97" y="9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47">
              <a:extLst>
                <a:ext uri="{FF2B5EF4-FFF2-40B4-BE49-F238E27FC236}">
                  <a16:creationId xmlns:a16="http://schemas.microsoft.com/office/drawing/2014/main" id="{2D238FA0-C810-4EF9-8789-FBD335960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6361" y="1978819"/>
              <a:ext cx="38100" cy="65088"/>
            </a:xfrm>
            <a:custGeom>
              <a:avLst/>
              <a:gdLst>
                <a:gd name="T0" fmla="*/ 27 w 77"/>
                <a:gd name="T1" fmla="*/ 55 h 135"/>
                <a:gd name="T2" fmla="*/ 72 w 77"/>
                <a:gd name="T3" fmla="*/ 55 h 135"/>
                <a:gd name="T4" fmla="*/ 72 w 77"/>
                <a:gd name="T5" fmla="*/ 76 h 135"/>
                <a:gd name="T6" fmla="*/ 27 w 77"/>
                <a:gd name="T7" fmla="*/ 76 h 135"/>
                <a:gd name="T8" fmla="*/ 27 w 77"/>
                <a:gd name="T9" fmla="*/ 114 h 135"/>
                <a:gd name="T10" fmla="*/ 77 w 77"/>
                <a:gd name="T11" fmla="*/ 114 h 135"/>
                <a:gd name="T12" fmla="*/ 77 w 77"/>
                <a:gd name="T13" fmla="*/ 135 h 135"/>
                <a:gd name="T14" fmla="*/ 0 w 77"/>
                <a:gd name="T15" fmla="*/ 135 h 135"/>
                <a:gd name="T16" fmla="*/ 0 w 77"/>
                <a:gd name="T17" fmla="*/ 0 h 135"/>
                <a:gd name="T18" fmla="*/ 77 w 77"/>
                <a:gd name="T19" fmla="*/ 0 h 135"/>
                <a:gd name="T20" fmla="*/ 77 w 77"/>
                <a:gd name="T21" fmla="*/ 21 h 135"/>
                <a:gd name="T22" fmla="*/ 27 w 77"/>
                <a:gd name="T23" fmla="*/ 21 h 135"/>
                <a:gd name="T24" fmla="*/ 27 w 77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5">
                  <a:moveTo>
                    <a:pt x="27" y="55"/>
                  </a:moveTo>
                  <a:lnTo>
                    <a:pt x="72" y="55"/>
                  </a:lnTo>
                  <a:lnTo>
                    <a:pt x="72" y="76"/>
                  </a:lnTo>
                  <a:lnTo>
                    <a:pt x="27" y="76"/>
                  </a:lnTo>
                  <a:lnTo>
                    <a:pt x="27" y="114"/>
                  </a:lnTo>
                  <a:lnTo>
                    <a:pt x="77" y="114"/>
                  </a:lnTo>
                  <a:lnTo>
                    <a:pt x="77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1"/>
                  </a:lnTo>
                  <a:lnTo>
                    <a:pt x="27" y="21"/>
                  </a:lnTo>
                  <a:lnTo>
                    <a:pt x="27" y="5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50">
              <a:extLst>
                <a:ext uri="{FF2B5EF4-FFF2-40B4-BE49-F238E27FC236}">
                  <a16:creationId xmlns:a16="http://schemas.microsoft.com/office/drawing/2014/main" id="{CF5DA6F4-9D9C-425B-8523-77EC920014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3674" y="1988344"/>
              <a:ext cx="385763" cy="312738"/>
            </a:xfrm>
            <a:custGeom>
              <a:avLst/>
              <a:gdLst>
                <a:gd name="T0" fmla="*/ 463 w 790"/>
                <a:gd name="T1" fmla="*/ 408 h 638"/>
                <a:gd name="T2" fmla="*/ 608 w 790"/>
                <a:gd name="T3" fmla="*/ 325 h 638"/>
                <a:gd name="T4" fmla="*/ 608 w 790"/>
                <a:gd name="T5" fmla="*/ 373 h 638"/>
                <a:gd name="T6" fmla="*/ 519 w 790"/>
                <a:gd name="T7" fmla="*/ 478 h 638"/>
                <a:gd name="T8" fmla="*/ 463 w 790"/>
                <a:gd name="T9" fmla="*/ 408 h 638"/>
                <a:gd name="T10" fmla="*/ 708 w 790"/>
                <a:gd name="T11" fmla="*/ 490 h 638"/>
                <a:gd name="T12" fmla="*/ 727 w 790"/>
                <a:gd name="T13" fmla="*/ 489 h 638"/>
                <a:gd name="T14" fmla="*/ 790 w 790"/>
                <a:gd name="T15" fmla="*/ 284 h 638"/>
                <a:gd name="T16" fmla="*/ 519 w 790"/>
                <a:gd name="T17" fmla="*/ 0 h 638"/>
                <a:gd name="T18" fmla="*/ 408 w 790"/>
                <a:gd name="T19" fmla="*/ 18 h 638"/>
                <a:gd name="T20" fmla="*/ 408 w 790"/>
                <a:gd name="T21" fmla="*/ 116 h 638"/>
                <a:gd name="T22" fmla="*/ 389 w 790"/>
                <a:gd name="T23" fmla="*/ 116 h 638"/>
                <a:gd name="T24" fmla="*/ 389 w 790"/>
                <a:gd name="T25" fmla="*/ 135 h 638"/>
                <a:gd name="T26" fmla="*/ 314 w 790"/>
                <a:gd name="T27" fmla="*/ 135 h 638"/>
                <a:gd name="T28" fmla="*/ 314 w 790"/>
                <a:gd name="T29" fmla="*/ 135 h 638"/>
                <a:gd name="T30" fmla="*/ 314 w 790"/>
                <a:gd name="T31" fmla="*/ 54 h 638"/>
                <a:gd name="T32" fmla="*/ 125 w 790"/>
                <a:gd name="T33" fmla="*/ 188 h 638"/>
                <a:gd name="T34" fmla="*/ 179 w 790"/>
                <a:gd name="T35" fmla="*/ 188 h 638"/>
                <a:gd name="T36" fmla="*/ 179 w 790"/>
                <a:gd name="T37" fmla="*/ 338 h 638"/>
                <a:gd name="T38" fmla="*/ 254 w 790"/>
                <a:gd name="T39" fmla="*/ 338 h 638"/>
                <a:gd name="T40" fmla="*/ 254 w 790"/>
                <a:gd name="T41" fmla="*/ 188 h 638"/>
                <a:gd name="T42" fmla="*/ 329 w 790"/>
                <a:gd name="T43" fmla="*/ 188 h 638"/>
                <a:gd name="T44" fmla="*/ 329 w 790"/>
                <a:gd name="T45" fmla="*/ 413 h 638"/>
                <a:gd name="T46" fmla="*/ 104 w 790"/>
                <a:gd name="T47" fmla="*/ 413 h 638"/>
                <a:gd name="T48" fmla="*/ 104 w 790"/>
                <a:gd name="T49" fmla="*/ 206 h 638"/>
                <a:gd name="T50" fmla="*/ 0 w 790"/>
                <a:gd name="T51" fmla="*/ 398 h 638"/>
                <a:gd name="T52" fmla="*/ 400 w 790"/>
                <a:gd name="T53" fmla="*/ 638 h 638"/>
                <a:gd name="T54" fmla="*/ 698 w 790"/>
                <a:gd name="T55" fmla="*/ 524 h 638"/>
                <a:gd name="T56" fmla="*/ 712 w 790"/>
                <a:gd name="T57" fmla="*/ 509 h 638"/>
                <a:gd name="T58" fmla="*/ 670 w 790"/>
                <a:gd name="T59" fmla="*/ 511 h 638"/>
                <a:gd name="T60" fmla="*/ 608 w 790"/>
                <a:gd name="T61" fmla="*/ 453 h 638"/>
                <a:gd name="T62" fmla="*/ 607 w 790"/>
                <a:gd name="T63" fmla="*/ 453 h 638"/>
                <a:gd name="T64" fmla="*/ 489 w 790"/>
                <a:gd name="T65" fmla="*/ 511 h 638"/>
                <a:gd name="T66" fmla="*/ 389 w 790"/>
                <a:gd name="T67" fmla="*/ 421 h 638"/>
                <a:gd name="T68" fmla="*/ 608 w 790"/>
                <a:gd name="T69" fmla="*/ 300 h 638"/>
                <a:gd name="T70" fmla="*/ 608 w 790"/>
                <a:gd name="T71" fmla="*/ 270 h 638"/>
                <a:gd name="T72" fmla="*/ 538 w 790"/>
                <a:gd name="T73" fmla="*/ 155 h 638"/>
                <a:gd name="T74" fmla="*/ 480 w 790"/>
                <a:gd name="T75" fmla="*/ 201 h 638"/>
                <a:gd name="T76" fmla="*/ 442 w 790"/>
                <a:gd name="T77" fmla="*/ 243 h 638"/>
                <a:gd name="T78" fmla="*/ 402 w 790"/>
                <a:gd name="T79" fmla="*/ 206 h 638"/>
                <a:gd name="T80" fmla="*/ 539 w 790"/>
                <a:gd name="T81" fmla="*/ 128 h 638"/>
                <a:gd name="T82" fmla="*/ 673 w 790"/>
                <a:gd name="T83" fmla="*/ 255 h 638"/>
                <a:gd name="T84" fmla="*/ 673 w 790"/>
                <a:gd name="T85" fmla="*/ 454 h 638"/>
                <a:gd name="T86" fmla="*/ 708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3" y="408"/>
                  </a:moveTo>
                  <a:cubicBezTo>
                    <a:pt x="463" y="333"/>
                    <a:pt x="569" y="326"/>
                    <a:pt x="608" y="325"/>
                  </a:cubicBezTo>
                  <a:lnTo>
                    <a:pt x="608" y="373"/>
                  </a:lnTo>
                  <a:cubicBezTo>
                    <a:pt x="608" y="428"/>
                    <a:pt x="573" y="478"/>
                    <a:pt x="519" y="478"/>
                  </a:cubicBezTo>
                  <a:cubicBezTo>
                    <a:pt x="490" y="478"/>
                    <a:pt x="463" y="449"/>
                    <a:pt x="463" y="408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7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7" y="6"/>
                    <a:pt x="408" y="18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3" y="85"/>
                    <a:pt x="189" y="129"/>
                    <a:pt x="125" y="188"/>
                  </a:cubicBezTo>
                  <a:lnTo>
                    <a:pt x="179" y="188"/>
                  </a:lnTo>
                  <a:lnTo>
                    <a:pt x="179" y="338"/>
                  </a:lnTo>
                  <a:lnTo>
                    <a:pt x="254" y="338"/>
                  </a:lnTo>
                  <a:lnTo>
                    <a:pt x="254" y="188"/>
                  </a:lnTo>
                  <a:lnTo>
                    <a:pt x="329" y="188"/>
                  </a:lnTo>
                  <a:lnTo>
                    <a:pt x="329" y="413"/>
                  </a:lnTo>
                  <a:lnTo>
                    <a:pt x="104" y="413"/>
                  </a:lnTo>
                  <a:lnTo>
                    <a:pt x="104" y="206"/>
                  </a:lnTo>
                  <a:cubicBezTo>
                    <a:pt x="29" y="280"/>
                    <a:pt x="0" y="344"/>
                    <a:pt x="0" y="398"/>
                  </a:cubicBezTo>
                  <a:cubicBezTo>
                    <a:pt x="0" y="511"/>
                    <a:pt x="152" y="638"/>
                    <a:pt x="400" y="638"/>
                  </a:cubicBezTo>
                  <a:cubicBezTo>
                    <a:pt x="539" y="638"/>
                    <a:pt x="635" y="590"/>
                    <a:pt x="698" y="524"/>
                  </a:cubicBezTo>
                  <a:lnTo>
                    <a:pt x="712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8"/>
                    <a:pt x="608" y="453"/>
                  </a:cubicBezTo>
                  <a:lnTo>
                    <a:pt x="607" y="453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2" y="511"/>
                    <a:pt x="389" y="473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4"/>
                    <a:pt x="607" y="155"/>
                    <a:pt x="538" y="155"/>
                  </a:cubicBezTo>
                  <a:cubicBezTo>
                    <a:pt x="487" y="155"/>
                    <a:pt x="480" y="176"/>
                    <a:pt x="480" y="201"/>
                  </a:cubicBezTo>
                  <a:cubicBezTo>
                    <a:pt x="480" y="234"/>
                    <a:pt x="455" y="243"/>
                    <a:pt x="442" y="243"/>
                  </a:cubicBezTo>
                  <a:cubicBezTo>
                    <a:pt x="419" y="243"/>
                    <a:pt x="402" y="228"/>
                    <a:pt x="402" y="206"/>
                  </a:cubicBezTo>
                  <a:cubicBezTo>
                    <a:pt x="402" y="154"/>
                    <a:pt x="482" y="128"/>
                    <a:pt x="539" y="128"/>
                  </a:cubicBezTo>
                  <a:cubicBezTo>
                    <a:pt x="653" y="128"/>
                    <a:pt x="673" y="180"/>
                    <a:pt x="673" y="255"/>
                  </a:cubicBezTo>
                  <a:lnTo>
                    <a:pt x="673" y="454"/>
                  </a:lnTo>
                  <a:cubicBezTo>
                    <a:pt x="673" y="480"/>
                    <a:pt x="682" y="490"/>
                    <a:pt x="708" y="49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Rectangle 51">
              <a:extLst>
                <a:ext uri="{FF2B5EF4-FFF2-40B4-BE49-F238E27FC236}">
                  <a16:creationId xmlns:a16="http://schemas.microsoft.com/office/drawing/2014/main" id="{CAB402B9-5946-4695-8160-DD0B52A0D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5599" y="1953419"/>
              <a:ext cx="38100" cy="920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52">
              <a:extLst>
                <a:ext uri="{FF2B5EF4-FFF2-40B4-BE49-F238E27FC236}">
                  <a16:creationId xmlns:a16="http://schemas.microsoft.com/office/drawing/2014/main" id="{6BC8BAE3-44F3-4789-871F-6438C7934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1349" y="2156619"/>
              <a:ext cx="76200" cy="76200"/>
            </a:xfrm>
            <a:custGeom>
              <a:avLst/>
              <a:gdLst>
                <a:gd name="T0" fmla="*/ 127 w 156"/>
                <a:gd name="T1" fmla="*/ 118 h 156"/>
                <a:gd name="T2" fmla="*/ 127 w 156"/>
                <a:gd name="T3" fmla="*/ 53 h 156"/>
                <a:gd name="T4" fmla="*/ 70 w 156"/>
                <a:gd name="T5" fmla="*/ 0 h 156"/>
                <a:gd name="T6" fmla="*/ 6 w 156"/>
                <a:gd name="T7" fmla="*/ 33 h 156"/>
                <a:gd name="T8" fmla="*/ 26 w 156"/>
                <a:gd name="T9" fmla="*/ 50 h 156"/>
                <a:gd name="T10" fmla="*/ 68 w 156"/>
                <a:gd name="T11" fmla="*/ 10 h 156"/>
                <a:gd name="T12" fmla="*/ 92 w 156"/>
                <a:gd name="T13" fmla="*/ 52 h 156"/>
                <a:gd name="T14" fmla="*/ 92 w 156"/>
                <a:gd name="T15" fmla="*/ 68 h 156"/>
                <a:gd name="T16" fmla="*/ 0 w 156"/>
                <a:gd name="T17" fmla="*/ 118 h 156"/>
                <a:gd name="T18" fmla="*/ 45 w 156"/>
                <a:gd name="T19" fmla="*/ 156 h 156"/>
                <a:gd name="T20" fmla="*/ 92 w 156"/>
                <a:gd name="T21" fmla="*/ 133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3 h 156"/>
                <a:gd name="T30" fmla="*/ 127 w 156"/>
                <a:gd name="T31" fmla="*/ 118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3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8"/>
                  </a:moveTo>
                  <a:lnTo>
                    <a:pt x="127" y="53"/>
                  </a:lnTo>
                  <a:cubicBezTo>
                    <a:pt x="127" y="16"/>
                    <a:pt x="113" y="0"/>
                    <a:pt x="70" y="0"/>
                  </a:cubicBezTo>
                  <a:cubicBezTo>
                    <a:pt x="41" y="0"/>
                    <a:pt x="6" y="10"/>
                    <a:pt x="6" y="33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3" y="10"/>
                    <a:pt x="68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8"/>
                  </a:lnTo>
                  <a:cubicBezTo>
                    <a:pt x="71" y="70"/>
                    <a:pt x="0" y="72"/>
                    <a:pt x="0" y="118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3"/>
                  </a:cubicBezTo>
                  <a:cubicBezTo>
                    <a:pt x="95" y="145"/>
                    <a:pt x="98" y="156"/>
                    <a:pt x="120" y="156"/>
                  </a:cubicBezTo>
                  <a:cubicBezTo>
                    <a:pt x="135" y="156"/>
                    <a:pt x="145" y="153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3"/>
                    <a:pt x="142" y="143"/>
                  </a:cubicBezTo>
                  <a:cubicBezTo>
                    <a:pt x="131" y="145"/>
                    <a:pt x="127" y="138"/>
                    <a:pt x="127" y="118"/>
                  </a:cubicBezTo>
                  <a:close/>
                  <a:moveTo>
                    <a:pt x="92" y="100"/>
                  </a:moveTo>
                  <a:cubicBezTo>
                    <a:pt x="92" y="123"/>
                    <a:pt x="78" y="137"/>
                    <a:pt x="60" y="137"/>
                  </a:cubicBezTo>
                  <a:cubicBezTo>
                    <a:pt x="45" y="137"/>
                    <a:pt x="37" y="127"/>
                    <a:pt x="37" y="113"/>
                  </a:cubicBezTo>
                  <a:cubicBezTo>
                    <a:pt x="37" y="82"/>
                    <a:pt x="78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53">
              <a:extLst>
                <a:ext uri="{FF2B5EF4-FFF2-40B4-BE49-F238E27FC236}">
                  <a16:creationId xmlns:a16="http://schemas.microsoft.com/office/drawing/2014/main" id="{843A1B69-9D87-4928-9511-C5969FA5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011" y="2155031"/>
              <a:ext cx="92075" cy="76200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8 h 155"/>
                <a:gd name="T14" fmla="*/ 0 w 187"/>
                <a:gd name="T15" fmla="*/ 15 h 155"/>
                <a:gd name="T16" fmla="*/ 26 w 187"/>
                <a:gd name="T17" fmla="*/ 42 h 155"/>
                <a:gd name="T18" fmla="*/ 26 w 187"/>
                <a:gd name="T19" fmla="*/ 119 h 155"/>
                <a:gd name="T20" fmla="*/ 0 w 187"/>
                <a:gd name="T21" fmla="*/ 148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8 h 155"/>
                <a:gd name="T28" fmla="*/ 61 w 187"/>
                <a:gd name="T29" fmla="*/ 119 h 155"/>
                <a:gd name="T30" fmla="*/ 61 w 187"/>
                <a:gd name="T31" fmla="*/ 75 h 155"/>
                <a:gd name="T32" fmla="*/ 104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8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8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2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2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8"/>
                  </a:lnTo>
                  <a:cubicBezTo>
                    <a:pt x="169" y="148"/>
                    <a:pt x="162" y="142"/>
                    <a:pt x="162" y="119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54">
              <a:extLst>
                <a:ext uri="{FF2B5EF4-FFF2-40B4-BE49-F238E27FC236}">
                  <a16:creationId xmlns:a16="http://schemas.microsoft.com/office/drawing/2014/main" id="{B80781AC-197E-42CF-9576-943984C6AB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724" y="2142331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8 h 251"/>
                <a:gd name="T6" fmla="*/ 9 w 169"/>
                <a:gd name="T7" fmla="*/ 81 h 251"/>
                <a:gd name="T8" fmla="*/ 32 w 169"/>
                <a:gd name="T9" fmla="*/ 124 h 251"/>
                <a:gd name="T10" fmla="*/ 11 w 169"/>
                <a:gd name="T11" fmla="*/ 161 h 251"/>
                <a:gd name="T12" fmla="*/ 22 w 169"/>
                <a:gd name="T13" fmla="*/ 181 h 251"/>
                <a:gd name="T14" fmla="*/ 0 w 169"/>
                <a:gd name="T15" fmla="*/ 213 h 251"/>
                <a:gd name="T16" fmla="*/ 72 w 169"/>
                <a:gd name="T17" fmla="*/ 251 h 251"/>
                <a:gd name="T18" fmla="*/ 161 w 169"/>
                <a:gd name="T19" fmla="*/ 194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3 h 251"/>
                <a:gd name="T26" fmla="*/ 44 w 169"/>
                <a:gd name="T27" fmla="*/ 128 h 251"/>
                <a:gd name="T28" fmla="*/ 74 w 169"/>
                <a:gd name="T29" fmla="*/ 133 h 251"/>
                <a:gd name="T30" fmla="*/ 137 w 169"/>
                <a:gd name="T31" fmla="*/ 80 h 251"/>
                <a:gd name="T32" fmla="*/ 119 w 169"/>
                <a:gd name="T33" fmla="*/ 41 h 251"/>
                <a:gd name="T34" fmla="*/ 131 w 169"/>
                <a:gd name="T35" fmla="*/ 29 h 251"/>
                <a:gd name="T36" fmla="*/ 137 w 169"/>
                <a:gd name="T37" fmla="*/ 33 h 251"/>
                <a:gd name="T38" fmla="*/ 149 w 169"/>
                <a:gd name="T39" fmla="*/ 36 h 251"/>
                <a:gd name="T40" fmla="*/ 167 w 169"/>
                <a:gd name="T41" fmla="*/ 18 h 251"/>
                <a:gd name="T42" fmla="*/ 150 w 169"/>
                <a:gd name="T43" fmla="*/ 0 h 251"/>
                <a:gd name="T44" fmla="*/ 101 w 169"/>
                <a:gd name="T45" fmla="*/ 185 h 251"/>
                <a:gd name="T46" fmla="*/ 132 w 169"/>
                <a:gd name="T47" fmla="*/ 204 h 251"/>
                <a:gd name="T48" fmla="*/ 75 w 169"/>
                <a:gd name="T49" fmla="*/ 238 h 251"/>
                <a:gd name="T50" fmla="*/ 27 w 169"/>
                <a:gd name="T51" fmla="*/ 204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8 h 251"/>
                <a:gd name="T62" fmla="*/ 102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7" y="24"/>
                    <a:pt x="111" y="36"/>
                  </a:cubicBezTo>
                  <a:cubicBezTo>
                    <a:pt x="102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1"/>
                  </a:cubicBezTo>
                  <a:cubicBezTo>
                    <a:pt x="9" y="108"/>
                    <a:pt x="24" y="118"/>
                    <a:pt x="32" y="124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2" y="181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1"/>
                    <a:pt x="72" y="251"/>
                  </a:cubicBezTo>
                  <a:cubicBezTo>
                    <a:pt x="129" y="251"/>
                    <a:pt x="161" y="221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7" y="114"/>
                    <a:pt x="137" y="80"/>
                  </a:cubicBezTo>
                  <a:cubicBezTo>
                    <a:pt x="137" y="59"/>
                    <a:pt x="129" y="49"/>
                    <a:pt x="119" y="41"/>
                  </a:cubicBezTo>
                  <a:cubicBezTo>
                    <a:pt x="121" y="36"/>
                    <a:pt x="125" y="29"/>
                    <a:pt x="131" y="29"/>
                  </a:cubicBezTo>
                  <a:cubicBezTo>
                    <a:pt x="134" y="29"/>
                    <a:pt x="135" y="30"/>
                    <a:pt x="137" y="33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7" y="29"/>
                    <a:pt x="167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9"/>
                    <a:pt x="132" y="204"/>
                  </a:cubicBezTo>
                  <a:cubicBezTo>
                    <a:pt x="132" y="219"/>
                    <a:pt x="109" y="238"/>
                    <a:pt x="75" y="238"/>
                  </a:cubicBezTo>
                  <a:cubicBezTo>
                    <a:pt x="42" y="238"/>
                    <a:pt x="27" y="218"/>
                    <a:pt x="27" y="204"/>
                  </a:cubicBezTo>
                  <a:cubicBezTo>
                    <a:pt x="27" y="198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2" y="58"/>
                    <a:pt x="102" y="80"/>
                  </a:cubicBezTo>
                  <a:cubicBezTo>
                    <a:pt x="102" y="103"/>
                    <a:pt x="94" y="121"/>
                    <a:pt x="74" y="12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55">
              <a:extLst>
                <a:ext uri="{FF2B5EF4-FFF2-40B4-BE49-F238E27FC236}">
                  <a16:creationId xmlns:a16="http://schemas.microsoft.com/office/drawing/2014/main" id="{847356BA-006E-4794-943E-ED19C98E16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0911" y="2155031"/>
              <a:ext cx="66675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8 h 159"/>
                <a:gd name="T10" fmla="*/ 100 w 136"/>
                <a:gd name="T11" fmla="*/ 143 h 159"/>
                <a:gd name="T12" fmla="*/ 36 w 136"/>
                <a:gd name="T13" fmla="*/ 62 h 159"/>
                <a:gd name="T14" fmla="*/ 135 w 136"/>
                <a:gd name="T15" fmla="*/ 62 h 159"/>
                <a:gd name="T16" fmla="*/ 72 w 136"/>
                <a:gd name="T17" fmla="*/ 0 h 159"/>
                <a:gd name="T18" fmla="*/ 39 w 136"/>
                <a:gd name="T19" fmla="*/ 49 h 159"/>
                <a:gd name="T20" fmla="*/ 72 w 136"/>
                <a:gd name="T21" fmla="*/ 12 h 159"/>
                <a:gd name="T22" fmla="*/ 102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3"/>
                    <a:pt x="132" y="150"/>
                  </a:cubicBezTo>
                  <a:lnTo>
                    <a:pt x="132" y="138"/>
                  </a:lnTo>
                  <a:cubicBezTo>
                    <a:pt x="126" y="140"/>
                    <a:pt x="115" y="143"/>
                    <a:pt x="100" y="143"/>
                  </a:cubicBezTo>
                  <a:cubicBezTo>
                    <a:pt x="50" y="143"/>
                    <a:pt x="36" y="97"/>
                    <a:pt x="36" y="62"/>
                  </a:cubicBezTo>
                  <a:lnTo>
                    <a:pt x="135" y="62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9" y="49"/>
                  </a:moveTo>
                  <a:cubicBezTo>
                    <a:pt x="39" y="37"/>
                    <a:pt x="46" y="12"/>
                    <a:pt x="72" y="12"/>
                  </a:cubicBezTo>
                  <a:cubicBezTo>
                    <a:pt x="96" y="12"/>
                    <a:pt x="102" y="28"/>
                    <a:pt x="102" y="49"/>
                  </a:cubicBezTo>
                  <a:lnTo>
                    <a:pt x="39" y="4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56">
              <a:extLst>
                <a:ext uri="{FF2B5EF4-FFF2-40B4-BE49-F238E27FC236}">
                  <a16:creationId xmlns:a16="http://schemas.microsoft.com/office/drawing/2014/main" id="{C3C58B82-90CF-4F2B-8B30-FE13BBE3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8224" y="2155031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2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8 h 155"/>
                <a:gd name="T10" fmla="*/ 0 w 129"/>
                <a:gd name="T11" fmla="*/ 15 h 155"/>
                <a:gd name="T12" fmla="*/ 26 w 129"/>
                <a:gd name="T13" fmla="*/ 42 h 155"/>
                <a:gd name="T14" fmla="*/ 26 w 129"/>
                <a:gd name="T15" fmla="*/ 119 h 155"/>
                <a:gd name="T16" fmla="*/ 0 w 129"/>
                <a:gd name="T17" fmla="*/ 148 h 155"/>
                <a:gd name="T18" fmla="*/ 0 w 129"/>
                <a:gd name="T19" fmla="*/ 155 h 155"/>
                <a:gd name="T20" fmla="*/ 87 w 129"/>
                <a:gd name="T21" fmla="*/ 155 h 155"/>
                <a:gd name="T22" fmla="*/ 87 w 129"/>
                <a:gd name="T23" fmla="*/ 148 h 155"/>
                <a:gd name="T24" fmla="*/ 61 w 129"/>
                <a:gd name="T25" fmla="*/ 119 h 155"/>
                <a:gd name="T26" fmla="*/ 61 w 129"/>
                <a:gd name="T27" fmla="*/ 82 h 155"/>
                <a:gd name="T28" fmla="*/ 87 w 129"/>
                <a:gd name="T29" fmla="*/ 28 h 155"/>
                <a:gd name="T30" fmla="*/ 109 w 129"/>
                <a:gd name="T31" fmla="*/ 35 h 155"/>
                <a:gd name="T32" fmla="*/ 127 w 129"/>
                <a:gd name="T33" fmla="*/ 17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6" y="18"/>
                    <a:pt x="26" y="42"/>
                  </a:cubicBezTo>
                  <a:lnTo>
                    <a:pt x="26" y="119"/>
                  </a:lnTo>
                  <a:cubicBezTo>
                    <a:pt x="26" y="142"/>
                    <a:pt x="20" y="148"/>
                    <a:pt x="0" y="148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8"/>
                  </a:lnTo>
                  <a:cubicBezTo>
                    <a:pt x="67" y="148"/>
                    <a:pt x="61" y="142"/>
                    <a:pt x="61" y="119"/>
                  </a:cubicBezTo>
                  <a:lnTo>
                    <a:pt x="61" y="82"/>
                  </a:lnTo>
                  <a:cubicBezTo>
                    <a:pt x="61" y="48"/>
                    <a:pt x="77" y="28"/>
                    <a:pt x="87" y="28"/>
                  </a:cubicBezTo>
                  <a:cubicBezTo>
                    <a:pt x="99" y="28"/>
                    <a:pt x="96" y="35"/>
                    <a:pt x="109" y="35"/>
                  </a:cubicBezTo>
                  <a:cubicBezTo>
                    <a:pt x="119" y="35"/>
                    <a:pt x="127" y="28"/>
                    <a:pt x="127" y="17"/>
                  </a:cubicBezTo>
                  <a:cubicBezTo>
                    <a:pt x="129" y="7"/>
                    <a:pt x="117" y="0"/>
                    <a:pt x="110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57">
              <a:extLst>
                <a:ext uri="{FF2B5EF4-FFF2-40B4-BE49-F238E27FC236}">
                  <a16:creationId xmlns:a16="http://schemas.microsoft.com/office/drawing/2014/main" id="{B6081CC8-0B23-4B78-81EE-F6371C9C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2361" y="2156619"/>
              <a:ext cx="57150" cy="76200"/>
            </a:xfrm>
            <a:custGeom>
              <a:avLst/>
              <a:gdLst>
                <a:gd name="T0" fmla="*/ 93 w 114"/>
                <a:gd name="T1" fmla="*/ 76 h 158"/>
                <a:gd name="T2" fmla="*/ 32 w 114"/>
                <a:gd name="T3" fmla="*/ 31 h 158"/>
                <a:gd name="T4" fmla="*/ 58 w 114"/>
                <a:gd name="T5" fmla="*/ 10 h 158"/>
                <a:gd name="T6" fmla="*/ 93 w 114"/>
                <a:gd name="T7" fmla="*/ 43 h 158"/>
                <a:gd name="T8" fmla="*/ 103 w 114"/>
                <a:gd name="T9" fmla="*/ 43 h 158"/>
                <a:gd name="T10" fmla="*/ 100 w 114"/>
                <a:gd name="T11" fmla="*/ 5 h 158"/>
                <a:gd name="T12" fmla="*/ 60 w 114"/>
                <a:gd name="T13" fmla="*/ 0 h 158"/>
                <a:gd name="T14" fmla="*/ 0 w 114"/>
                <a:gd name="T15" fmla="*/ 42 h 158"/>
                <a:gd name="T16" fmla="*/ 25 w 114"/>
                <a:gd name="T17" fmla="*/ 81 h 158"/>
                <a:gd name="T18" fmla="*/ 80 w 114"/>
                <a:gd name="T19" fmla="*/ 122 h 158"/>
                <a:gd name="T20" fmla="*/ 49 w 114"/>
                <a:gd name="T21" fmla="*/ 147 h 158"/>
                <a:gd name="T22" fmla="*/ 10 w 114"/>
                <a:gd name="T23" fmla="*/ 108 h 158"/>
                <a:gd name="T24" fmla="*/ 0 w 114"/>
                <a:gd name="T25" fmla="*/ 108 h 158"/>
                <a:gd name="T26" fmla="*/ 3 w 114"/>
                <a:gd name="T27" fmla="*/ 152 h 158"/>
                <a:gd name="T28" fmla="*/ 52 w 114"/>
                <a:gd name="T29" fmla="*/ 158 h 158"/>
                <a:gd name="T30" fmla="*/ 114 w 114"/>
                <a:gd name="T31" fmla="*/ 113 h 158"/>
                <a:gd name="T32" fmla="*/ 93 w 114"/>
                <a:gd name="T33" fmla="*/ 7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8">
                  <a:moveTo>
                    <a:pt x="93" y="76"/>
                  </a:moveTo>
                  <a:cubicBezTo>
                    <a:pt x="72" y="60"/>
                    <a:pt x="32" y="52"/>
                    <a:pt x="32" y="31"/>
                  </a:cubicBezTo>
                  <a:cubicBezTo>
                    <a:pt x="32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3"/>
                  </a:cubicBezTo>
                  <a:lnTo>
                    <a:pt x="103" y="43"/>
                  </a:lnTo>
                  <a:lnTo>
                    <a:pt x="100" y="5"/>
                  </a:lnTo>
                  <a:cubicBezTo>
                    <a:pt x="89" y="2"/>
                    <a:pt x="78" y="0"/>
                    <a:pt x="60" y="0"/>
                  </a:cubicBezTo>
                  <a:cubicBezTo>
                    <a:pt x="28" y="0"/>
                    <a:pt x="0" y="12"/>
                    <a:pt x="0" y="42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7" y="95"/>
                    <a:pt x="80" y="101"/>
                    <a:pt x="80" y="122"/>
                  </a:cubicBezTo>
                  <a:cubicBezTo>
                    <a:pt x="80" y="138"/>
                    <a:pt x="64" y="147"/>
                    <a:pt x="49" y="147"/>
                  </a:cubicBezTo>
                  <a:cubicBezTo>
                    <a:pt x="23" y="147"/>
                    <a:pt x="10" y="127"/>
                    <a:pt x="10" y="108"/>
                  </a:cubicBezTo>
                  <a:lnTo>
                    <a:pt x="0" y="108"/>
                  </a:lnTo>
                  <a:lnTo>
                    <a:pt x="3" y="152"/>
                  </a:lnTo>
                  <a:cubicBezTo>
                    <a:pt x="10" y="155"/>
                    <a:pt x="30" y="158"/>
                    <a:pt x="52" y="158"/>
                  </a:cubicBezTo>
                  <a:cubicBezTo>
                    <a:pt x="92" y="158"/>
                    <a:pt x="114" y="141"/>
                    <a:pt x="114" y="113"/>
                  </a:cubicBezTo>
                  <a:cubicBezTo>
                    <a:pt x="112" y="96"/>
                    <a:pt x="103" y="83"/>
                    <a:pt x="93" y="7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58">
              <a:extLst>
                <a:ext uri="{FF2B5EF4-FFF2-40B4-BE49-F238E27FC236}">
                  <a16:creationId xmlns:a16="http://schemas.microsoft.com/office/drawing/2014/main" id="{84A94EA1-85F4-464E-9948-061EE8A6A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874" y="2088356"/>
              <a:ext cx="38100" cy="36513"/>
            </a:xfrm>
            <a:custGeom>
              <a:avLst/>
              <a:gdLst>
                <a:gd name="T0" fmla="*/ 13 w 77"/>
                <a:gd name="T1" fmla="*/ 64 h 76"/>
                <a:gd name="T2" fmla="*/ 13 w 77"/>
                <a:gd name="T3" fmla="*/ 0 h 76"/>
                <a:gd name="T4" fmla="*/ 0 w 77"/>
                <a:gd name="T5" fmla="*/ 0 h 76"/>
                <a:gd name="T6" fmla="*/ 0 w 77"/>
                <a:gd name="T7" fmla="*/ 76 h 76"/>
                <a:gd name="T8" fmla="*/ 77 w 77"/>
                <a:gd name="T9" fmla="*/ 76 h 76"/>
                <a:gd name="T10" fmla="*/ 77 w 77"/>
                <a:gd name="T11" fmla="*/ 0 h 76"/>
                <a:gd name="T12" fmla="*/ 63 w 77"/>
                <a:gd name="T13" fmla="*/ 0 h 76"/>
                <a:gd name="T14" fmla="*/ 63 w 77"/>
                <a:gd name="T15" fmla="*/ 64 h 76"/>
                <a:gd name="T16" fmla="*/ 13 w 77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59">
              <a:extLst>
                <a:ext uri="{FF2B5EF4-FFF2-40B4-BE49-F238E27FC236}">
                  <a16:creationId xmlns:a16="http://schemas.microsoft.com/office/drawing/2014/main" id="{8DE549F4-D868-4C31-9241-A2AC267E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961" y="2088356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3 w 76"/>
                <a:gd name="T5" fmla="*/ 76 h 76"/>
                <a:gd name="T6" fmla="*/ 13 w 76"/>
                <a:gd name="T7" fmla="*/ 12 h 76"/>
                <a:gd name="T8" fmla="*/ 63 w 76"/>
                <a:gd name="T9" fmla="*/ 12 h 76"/>
                <a:gd name="T10" fmla="*/ 63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2"/>
                  </a:lnTo>
                  <a:lnTo>
                    <a:pt x="63" y="12"/>
                  </a:lnTo>
                  <a:lnTo>
                    <a:pt x="63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Rectangle 60">
              <a:extLst>
                <a:ext uri="{FF2B5EF4-FFF2-40B4-BE49-F238E27FC236}">
                  <a16:creationId xmlns:a16="http://schemas.microsoft.com/office/drawing/2014/main" id="{5A94E037-01C4-42D0-967A-40AB4B687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636" y="2088356"/>
              <a:ext cx="6350" cy="365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Rectangle 61">
              <a:extLst>
                <a:ext uri="{FF2B5EF4-FFF2-40B4-BE49-F238E27FC236}">
                  <a16:creationId xmlns:a16="http://schemas.microsoft.com/office/drawing/2014/main" id="{437E994C-7CD7-44F3-8952-8BF559DA1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636" y="2077244"/>
              <a:ext cx="6350" cy="63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62">
              <a:extLst>
                <a:ext uri="{FF2B5EF4-FFF2-40B4-BE49-F238E27FC236}">
                  <a16:creationId xmlns:a16="http://schemas.microsoft.com/office/drawing/2014/main" id="{684A8BA4-773B-416D-B13B-0E0543FCA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799" y="2088356"/>
              <a:ext cx="36513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3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63">
              <a:extLst>
                <a:ext uri="{FF2B5EF4-FFF2-40B4-BE49-F238E27FC236}">
                  <a16:creationId xmlns:a16="http://schemas.microsoft.com/office/drawing/2014/main" id="{57E461FF-8C46-4F4C-9ECA-C639E544F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4711" y="2088356"/>
              <a:ext cx="38100" cy="36513"/>
            </a:xfrm>
            <a:custGeom>
              <a:avLst/>
              <a:gdLst>
                <a:gd name="T0" fmla="*/ 62 w 76"/>
                <a:gd name="T1" fmla="*/ 62 h 76"/>
                <a:gd name="T2" fmla="*/ 14 w 76"/>
                <a:gd name="T3" fmla="*/ 62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2 w 76"/>
                <a:gd name="T15" fmla="*/ 76 h 76"/>
                <a:gd name="T16" fmla="*/ 62 w 76"/>
                <a:gd name="T17" fmla="*/ 62 h 76"/>
                <a:gd name="T18" fmla="*/ 14 w 76"/>
                <a:gd name="T19" fmla="*/ 12 h 76"/>
                <a:gd name="T20" fmla="*/ 62 w 76"/>
                <a:gd name="T21" fmla="*/ 12 h 76"/>
                <a:gd name="T22" fmla="*/ 62 w 76"/>
                <a:gd name="T23" fmla="*/ 31 h 76"/>
                <a:gd name="T24" fmla="*/ 14 w 76"/>
                <a:gd name="T25" fmla="*/ 31 h 76"/>
                <a:gd name="T26" fmla="*/ 14 w 76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62"/>
                  </a:moveTo>
                  <a:lnTo>
                    <a:pt x="14" y="62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2" y="76"/>
                  </a:lnTo>
                  <a:lnTo>
                    <a:pt x="62" y="62"/>
                  </a:lnTo>
                  <a:close/>
                  <a:moveTo>
                    <a:pt x="14" y="12"/>
                  </a:moveTo>
                  <a:lnTo>
                    <a:pt x="62" y="12"/>
                  </a:lnTo>
                  <a:lnTo>
                    <a:pt x="62" y="31"/>
                  </a:lnTo>
                  <a:lnTo>
                    <a:pt x="14" y="31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64">
              <a:extLst>
                <a:ext uri="{FF2B5EF4-FFF2-40B4-BE49-F238E27FC236}">
                  <a16:creationId xmlns:a16="http://schemas.microsoft.com/office/drawing/2014/main" id="{7065D425-42A3-4FDF-A150-2814BD6AE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624" y="2088356"/>
              <a:ext cx="23813" cy="36513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2 h 76"/>
                <a:gd name="T4" fmla="*/ 49 w 49"/>
                <a:gd name="T5" fmla="*/ 12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2"/>
                  </a:lnTo>
                  <a:lnTo>
                    <a:pt x="49" y="1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65">
              <a:extLst>
                <a:ext uri="{FF2B5EF4-FFF2-40B4-BE49-F238E27FC236}">
                  <a16:creationId xmlns:a16="http://schemas.microsoft.com/office/drawing/2014/main" id="{A69435C8-0CA6-47AE-8F09-E23AA976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4249" y="2088356"/>
              <a:ext cx="38100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2 h 76"/>
                <a:gd name="T10" fmla="*/ 0 w 76"/>
                <a:gd name="T11" fmla="*/ 62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3 w 76"/>
                <a:gd name="T19" fmla="*/ 31 h 76"/>
                <a:gd name="T20" fmla="*/ 13 w 76"/>
                <a:gd name="T21" fmla="*/ 12 h 76"/>
                <a:gd name="T22" fmla="*/ 62 w 76"/>
                <a:gd name="T23" fmla="*/ 12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3" y="31"/>
                  </a:lnTo>
                  <a:lnTo>
                    <a:pt x="13" y="12"/>
                  </a:lnTo>
                  <a:lnTo>
                    <a:pt x="62" y="12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Rectangle 66">
              <a:extLst>
                <a:ext uri="{FF2B5EF4-FFF2-40B4-BE49-F238E27FC236}">
                  <a16:creationId xmlns:a16="http://schemas.microsoft.com/office/drawing/2014/main" id="{AA6D3152-7A04-4AB5-B0B2-EB8CF3938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9336" y="2077244"/>
              <a:ext cx="6350" cy="63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Rectangle 67">
              <a:extLst>
                <a:ext uri="{FF2B5EF4-FFF2-40B4-BE49-F238E27FC236}">
                  <a16:creationId xmlns:a16="http://schemas.microsoft.com/office/drawing/2014/main" id="{A5974AF5-5089-4E65-AEEC-10C3C8772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9336" y="2088356"/>
              <a:ext cx="6350" cy="365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68">
              <a:extLst>
                <a:ext uri="{FF2B5EF4-FFF2-40B4-BE49-F238E27FC236}">
                  <a16:creationId xmlns:a16="http://schemas.microsoft.com/office/drawing/2014/main" id="{15B2BA58-99CC-4483-8799-FD168568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849" y="2077244"/>
              <a:ext cx="23813" cy="47625"/>
            </a:xfrm>
            <a:custGeom>
              <a:avLst/>
              <a:gdLst>
                <a:gd name="T0" fmla="*/ 14 w 50"/>
                <a:gd name="T1" fmla="*/ 23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3 h 99"/>
                <a:gd name="T22" fmla="*/ 14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3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3"/>
                  </a:lnTo>
                  <a:lnTo>
                    <a:pt x="14" y="2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69">
              <a:extLst>
                <a:ext uri="{FF2B5EF4-FFF2-40B4-BE49-F238E27FC236}">
                  <a16:creationId xmlns:a16="http://schemas.microsoft.com/office/drawing/2014/main" id="{F1006931-2BA7-41D4-A438-2AF3DB1BFC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8236" y="2077244"/>
              <a:ext cx="38100" cy="47625"/>
            </a:xfrm>
            <a:custGeom>
              <a:avLst/>
              <a:gdLst>
                <a:gd name="T0" fmla="*/ 62 w 76"/>
                <a:gd name="T1" fmla="*/ 85 h 99"/>
                <a:gd name="T2" fmla="*/ 13 w 76"/>
                <a:gd name="T3" fmla="*/ 85 h 99"/>
                <a:gd name="T4" fmla="*/ 13 w 76"/>
                <a:gd name="T5" fmla="*/ 67 h 99"/>
                <a:gd name="T6" fmla="*/ 76 w 76"/>
                <a:gd name="T7" fmla="*/ 67 h 99"/>
                <a:gd name="T8" fmla="*/ 76 w 76"/>
                <a:gd name="T9" fmla="*/ 23 h 99"/>
                <a:gd name="T10" fmla="*/ 43 w 76"/>
                <a:gd name="T11" fmla="*/ 23 h 99"/>
                <a:gd name="T12" fmla="*/ 58 w 76"/>
                <a:gd name="T13" fmla="*/ 0 h 99"/>
                <a:gd name="T14" fmla="*/ 45 w 76"/>
                <a:gd name="T15" fmla="*/ 0 h 99"/>
                <a:gd name="T16" fmla="*/ 27 w 76"/>
                <a:gd name="T17" fmla="*/ 23 h 99"/>
                <a:gd name="T18" fmla="*/ 0 w 76"/>
                <a:gd name="T19" fmla="*/ 23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3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3 w 76"/>
                <a:gd name="T33" fmla="*/ 54 h 99"/>
                <a:gd name="T34" fmla="*/ 13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3" y="85"/>
                  </a:lnTo>
                  <a:lnTo>
                    <a:pt x="13" y="67"/>
                  </a:lnTo>
                  <a:lnTo>
                    <a:pt x="76" y="67"/>
                  </a:lnTo>
                  <a:lnTo>
                    <a:pt x="76" y="23"/>
                  </a:lnTo>
                  <a:lnTo>
                    <a:pt x="43" y="23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3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3" y="54"/>
                  </a:lnTo>
                  <a:lnTo>
                    <a:pt x="13" y="3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22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BU + LAB’UA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423" name="Groupe 375">
            <a:extLst>
              <a:ext uri="{FF2B5EF4-FFF2-40B4-BE49-F238E27FC236}">
                <a16:creationId xmlns:a16="http://schemas.microsoft.com/office/drawing/2014/main" id="{0B42AC63-5849-4ED3-9991-0C7805187068}"/>
              </a:ext>
            </a:extLst>
          </p:cNvPr>
          <p:cNvGrpSpPr/>
          <p:nvPr/>
        </p:nvGrpSpPr>
        <p:grpSpPr>
          <a:xfrm>
            <a:off x="9620452" y="3321476"/>
            <a:ext cx="1785938" cy="482448"/>
            <a:chOff x="6537326" y="2538413"/>
            <a:chExt cx="1281113" cy="346076"/>
          </a:xfrm>
          <a:solidFill>
            <a:schemeClr val="tx1"/>
          </a:solidFill>
        </p:grpSpPr>
        <p:sp>
          <p:nvSpPr>
            <p:cNvPr id="424" name="Freeform 351">
              <a:extLst>
                <a:ext uri="{FF2B5EF4-FFF2-40B4-BE49-F238E27FC236}">
                  <a16:creationId xmlns:a16="http://schemas.microsoft.com/office/drawing/2014/main" id="{E3ACF8DD-3314-4801-9C0E-1E0D30E78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6" y="2608263"/>
              <a:ext cx="139700" cy="266700"/>
            </a:xfrm>
            <a:custGeom>
              <a:avLst/>
              <a:gdLst>
                <a:gd name="T0" fmla="*/ 285 w 285"/>
                <a:gd name="T1" fmla="*/ 461 h 545"/>
                <a:gd name="T2" fmla="*/ 285 w 285"/>
                <a:gd name="T3" fmla="*/ 545 h 545"/>
                <a:gd name="T4" fmla="*/ 0 w 285"/>
                <a:gd name="T5" fmla="*/ 545 h 545"/>
                <a:gd name="T6" fmla="*/ 0 w 285"/>
                <a:gd name="T7" fmla="*/ 0 h 545"/>
                <a:gd name="T8" fmla="*/ 110 w 285"/>
                <a:gd name="T9" fmla="*/ 0 h 545"/>
                <a:gd name="T10" fmla="*/ 110 w 285"/>
                <a:gd name="T11" fmla="*/ 461 h 545"/>
                <a:gd name="T12" fmla="*/ 285 w 285"/>
                <a:gd name="T13" fmla="*/ 461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545">
                  <a:moveTo>
                    <a:pt x="285" y="461"/>
                  </a:moveTo>
                  <a:lnTo>
                    <a:pt x="285" y="545"/>
                  </a:lnTo>
                  <a:lnTo>
                    <a:pt x="0" y="545"/>
                  </a:lnTo>
                  <a:lnTo>
                    <a:pt x="0" y="0"/>
                  </a:lnTo>
                  <a:lnTo>
                    <a:pt x="110" y="0"/>
                  </a:lnTo>
                  <a:lnTo>
                    <a:pt x="110" y="461"/>
                  </a:lnTo>
                  <a:lnTo>
                    <a:pt x="285" y="46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352">
              <a:extLst>
                <a:ext uri="{FF2B5EF4-FFF2-40B4-BE49-F238E27FC236}">
                  <a16:creationId xmlns:a16="http://schemas.microsoft.com/office/drawing/2014/main" id="{B7F3456C-3640-47CB-A658-CF3FAA2F7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6076" y="2608263"/>
              <a:ext cx="250825" cy="266700"/>
            </a:xfrm>
            <a:custGeom>
              <a:avLst/>
              <a:gdLst>
                <a:gd name="T0" fmla="*/ 399 w 515"/>
                <a:gd name="T1" fmla="*/ 546 h 546"/>
                <a:gd name="T2" fmla="*/ 363 w 515"/>
                <a:gd name="T3" fmla="*/ 443 h 546"/>
                <a:gd name="T4" fmla="*/ 152 w 515"/>
                <a:gd name="T5" fmla="*/ 443 h 546"/>
                <a:gd name="T6" fmla="*/ 117 w 515"/>
                <a:gd name="T7" fmla="*/ 546 h 546"/>
                <a:gd name="T8" fmla="*/ 0 w 515"/>
                <a:gd name="T9" fmla="*/ 546 h 546"/>
                <a:gd name="T10" fmla="*/ 193 w 515"/>
                <a:gd name="T11" fmla="*/ 0 h 546"/>
                <a:gd name="T12" fmla="*/ 323 w 515"/>
                <a:gd name="T13" fmla="*/ 0 h 546"/>
                <a:gd name="T14" fmla="*/ 515 w 515"/>
                <a:gd name="T15" fmla="*/ 546 h 546"/>
                <a:gd name="T16" fmla="*/ 399 w 515"/>
                <a:gd name="T17" fmla="*/ 546 h 546"/>
                <a:gd name="T18" fmla="*/ 335 w 515"/>
                <a:gd name="T19" fmla="*/ 360 h 546"/>
                <a:gd name="T20" fmla="*/ 258 w 515"/>
                <a:gd name="T21" fmla="*/ 132 h 546"/>
                <a:gd name="T22" fmla="*/ 180 w 515"/>
                <a:gd name="T23" fmla="*/ 360 h 546"/>
                <a:gd name="T24" fmla="*/ 335 w 515"/>
                <a:gd name="T25" fmla="*/ 36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5" h="546">
                  <a:moveTo>
                    <a:pt x="399" y="546"/>
                  </a:moveTo>
                  <a:lnTo>
                    <a:pt x="363" y="443"/>
                  </a:lnTo>
                  <a:lnTo>
                    <a:pt x="152" y="443"/>
                  </a:lnTo>
                  <a:lnTo>
                    <a:pt x="117" y="546"/>
                  </a:lnTo>
                  <a:lnTo>
                    <a:pt x="0" y="546"/>
                  </a:lnTo>
                  <a:lnTo>
                    <a:pt x="193" y="0"/>
                  </a:lnTo>
                  <a:lnTo>
                    <a:pt x="323" y="0"/>
                  </a:lnTo>
                  <a:lnTo>
                    <a:pt x="515" y="546"/>
                  </a:lnTo>
                  <a:lnTo>
                    <a:pt x="399" y="546"/>
                  </a:lnTo>
                  <a:close/>
                  <a:moveTo>
                    <a:pt x="335" y="360"/>
                  </a:moveTo>
                  <a:lnTo>
                    <a:pt x="258" y="132"/>
                  </a:lnTo>
                  <a:lnTo>
                    <a:pt x="180" y="360"/>
                  </a:lnTo>
                  <a:lnTo>
                    <a:pt x="335" y="3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353">
              <a:extLst>
                <a:ext uri="{FF2B5EF4-FFF2-40B4-BE49-F238E27FC236}">
                  <a16:creationId xmlns:a16="http://schemas.microsoft.com/office/drawing/2014/main" id="{5142790B-D524-4585-8CA8-2C22C5DD3B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5951" y="2608263"/>
              <a:ext cx="201613" cy="266700"/>
            </a:xfrm>
            <a:custGeom>
              <a:avLst/>
              <a:gdLst>
                <a:gd name="T0" fmla="*/ 234 w 412"/>
                <a:gd name="T1" fmla="*/ 545 h 545"/>
                <a:gd name="T2" fmla="*/ 0 w 412"/>
                <a:gd name="T3" fmla="*/ 545 h 545"/>
                <a:gd name="T4" fmla="*/ 0 w 412"/>
                <a:gd name="T5" fmla="*/ 0 h 545"/>
                <a:gd name="T6" fmla="*/ 221 w 412"/>
                <a:gd name="T7" fmla="*/ 0 h 545"/>
                <a:gd name="T8" fmla="*/ 401 w 412"/>
                <a:gd name="T9" fmla="*/ 144 h 545"/>
                <a:gd name="T10" fmla="*/ 294 w 412"/>
                <a:gd name="T11" fmla="*/ 266 h 545"/>
                <a:gd name="T12" fmla="*/ 412 w 412"/>
                <a:gd name="T13" fmla="*/ 402 h 545"/>
                <a:gd name="T14" fmla="*/ 234 w 412"/>
                <a:gd name="T15" fmla="*/ 545 h 545"/>
                <a:gd name="T16" fmla="*/ 210 w 412"/>
                <a:gd name="T17" fmla="*/ 85 h 545"/>
                <a:gd name="T18" fmla="*/ 111 w 412"/>
                <a:gd name="T19" fmla="*/ 85 h 545"/>
                <a:gd name="T20" fmla="*/ 111 w 412"/>
                <a:gd name="T21" fmla="*/ 226 h 545"/>
                <a:gd name="T22" fmla="*/ 210 w 412"/>
                <a:gd name="T23" fmla="*/ 226 h 545"/>
                <a:gd name="T24" fmla="*/ 290 w 412"/>
                <a:gd name="T25" fmla="*/ 156 h 545"/>
                <a:gd name="T26" fmla="*/ 210 w 412"/>
                <a:gd name="T27" fmla="*/ 85 h 545"/>
                <a:gd name="T28" fmla="*/ 220 w 412"/>
                <a:gd name="T29" fmla="*/ 310 h 545"/>
                <a:gd name="T30" fmla="*/ 110 w 412"/>
                <a:gd name="T31" fmla="*/ 310 h 545"/>
                <a:gd name="T32" fmla="*/ 110 w 412"/>
                <a:gd name="T33" fmla="*/ 460 h 545"/>
                <a:gd name="T34" fmla="*/ 221 w 412"/>
                <a:gd name="T35" fmla="*/ 460 h 545"/>
                <a:gd name="T36" fmla="*/ 302 w 412"/>
                <a:gd name="T37" fmla="*/ 385 h 545"/>
                <a:gd name="T38" fmla="*/ 220 w 412"/>
                <a:gd name="T39" fmla="*/ 31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2" h="545">
                  <a:moveTo>
                    <a:pt x="234" y="545"/>
                  </a:moveTo>
                  <a:lnTo>
                    <a:pt x="0" y="545"/>
                  </a:lnTo>
                  <a:lnTo>
                    <a:pt x="0" y="0"/>
                  </a:lnTo>
                  <a:lnTo>
                    <a:pt x="221" y="0"/>
                  </a:lnTo>
                  <a:cubicBezTo>
                    <a:pt x="336" y="0"/>
                    <a:pt x="401" y="64"/>
                    <a:pt x="401" y="144"/>
                  </a:cubicBezTo>
                  <a:cubicBezTo>
                    <a:pt x="401" y="207"/>
                    <a:pt x="361" y="246"/>
                    <a:pt x="294" y="266"/>
                  </a:cubicBezTo>
                  <a:cubicBezTo>
                    <a:pt x="367" y="277"/>
                    <a:pt x="412" y="336"/>
                    <a:pt x="412" y="402"/>
                  </a:cubicBezTo>
                  <a:cubicBezTo>
                    <a:pt x="412" y="486"/>
                    <a:pt x="346" y="545"/>
                    <a:pt x="234" y="545"/>
                  </a:cubicBezTo>
                  <a:close/>
                  <a:moveTo>
                    <a:pt x="210" y="85"/>
                  </a:moveTo>
                  <a:lnTo>
                    <a:pt x="111" y="85"/>
                  </a:lnTo>
                  <a:lnTo>
                    <a:pt x="111" y="226"/>
                  </a:lnTo>
                  <a:lnTo>
                    <a:pt x="210" y="226"/>
                  </a:lnTo>
                  <a:cubicBezTo>
                    <a:pt x="257" y="226"/>
                    <a:pt x="290" y="202"/>
                    <a:pt x="290" y="156"/>
                  </a:cubicBezTo>
                  <a:cubicBezTo>
                    <a:pt x="289" y="110"/>
                    <a:pt x="257" y="85"/>
                    <a:pt x="210" y="85"/>
                  </a:cubicBezTo>
                  <a:close/>
                  <a:moveTo>
                    <a:pt x="220" y="310"/>
                  </a:moveTo>
                  <a:lnTo>
                    <a:pt x="110" y="310"/>
                  </a:lnTo>
                  <a:lnTo>
                    <a:pt x="110" y="460"/>
                  </a:lnTo>
                  <a:lnTo>
                    <a:pt x="221" y="460"/>
                  </a:lnTo>
                  <a:cubicBezTo>
                    <a:pt x="270" y="460"/>
                    <a:pt x="302" y="432"/>
                    <a:pt x="302" y="385"/>
                  </a:cubicBezTo>
                  <a:cubicBezTo>
                    <a:pt x="302" y="339"/>
                    <a:pt x="267" y="310"/>
                    <a:pt x="220" y="31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354">
              <a:extLst>
                <a:ext uri="{FF2B5EF4-FFF2-40B4-BE49-F238E27FC236}">
                  <a16:creationId xmlns:a16="http://schemas.microsoft.com/office/drawing/2014/main" id="{4C76DDF3-DDBD-491B-8348-BE1E9BC41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0276" y="2601913"/>
              <a:ext cx="254000" cy="277813"/>
            </a:xfrm>
            <a:custGeom>
              <a:avLst/>
              <a:gdLst>
                <a:gd name="T0" fmla="*/ 478 w 520"/>
                <a:gd name="T1" fmla="*/ 444 h 569"/>
                <a:gd name="T2" fmla="*/ 456 w 520"/>
                <a:gd name="T3" fmla="*/ 569 h 569"/>
                <a:gd name="T4" fmla="*/ 124 w 520"/>
                <a:gd name="T5" fmla="*/ 526 h 569"/>
                <a:gd name="T6" fmla="*/ 0 w 520"/>
                <a:gd name="T7" fmla="*/ 505 h 569"/>
                <a:gd name="T8" fmla="*/ 43 w 520"/>
                <a:gd name="T9" fmla="*/ 346 h 569"/>
                <a:gd name="T10" fmla="*/ 43 w 520"/>
                <a:gd name="T11" fmla="*/ 226 h 569"/>
                <a:gd name="T12" fmla="*/ 0 w 520"/>
                <a:gd name="T13" fmla="*/ 64 h 569"/>
                <a:gd name="T14" fmla="*/ 128 w 520"/>
                <a:gd name="T15" fmla="*/ 64 h 569"/>
                <a:gd name="T16" fmla="*/ 85 w 520"/>
                <a:gd name="T17" fmla="*/ 227 h 569"/>
                <a:gd name="T18" fmla="*/ 85 w 520"/>
                <a:gd name="T19" fmla="*/ 347 h 569"/>
                <a:gd name="T20" fmla="*/ 124 w 520"/>
                <a:gd name="T21" fmla="*/ 485 h 569"/>
                <a:gd name="T22" fmla="*/ 435 w 520"/>
                <a:gd name="T23" fmla="*/ 445 h 569"/>
                <a:gd name="T24" fmla="*/ 393 w 520"/>
                <a:gd name="T25" fmla="*/ 287 h 569"/>
                <a:gd name="T26" fmla="*/ 435 w 520"/>
                <a:gd name="T27" fmla="*/ 125 h 569"/>
                <a:gd name="T28" fmla="*/ 456 w 520"/>
                <a:gd name="T29" fmla="*/ 0 h 569"/>
                <a:gd name="T30" fmla="*/ 478 w 520"/>
                <a:gd name="T31" fmla="*/ 124 h 569"/>
                <a:gd name="T32" fmla="*/ 520 w 520"/>
                <a:gd name="T33" fmla="*/ 286 h 569"/>
                <a:gd name="T34" fmla="*/ 36 w 520"/>
                <a:gd name="T35" fmla="*/ 62 h 569"/>
                <a:gd name="T36" fmla="*/ 89 w 520"/>
                <a:gd name="T37" fmla="*/ 62 h 569"/>
                <a:gd name="T38" fmla="*/ 36 w 520"/>
                <a:gd name="T39" fmla="*/ 62 h 569"/>
                <a:gd name="T40" fmla="*/ 63 w 520"/>
                <a:gd name="T41" fmla="*/ 312 h 569"/>
                <a:gd name="T42" fmla="*/ 63 w 520"/>
                <a:gd name="T43" fmla="*/ 260 h 569"/>
                <a:gd name="T44" fmla="*/ 89 w 520"/>
                <a:gd name="T45" fmla="*/ 505 h 569"/>
                <a:gd name="T46" fmla="*/ 36 w 520"/>
                <a:gd name="T47" fmla="*/ 505 h 569"/>
                <a:gd name="T48" fmla="*/ 89 w 520"/>
                <a:gd name="T49" fmla="*/ 505 h 569"/>
                <a:gd name="T50" fmla="*/ 455 w 520"/>
                <a:gd name="T51" fmla="*/ 89 h 569"/>
                <a:gd name="T52" fmla="*/ 455 w 520"/>
                <a:gd name="T53" fmla="*/ 36 h 569"/>
                <a:gd name="T54" fmla="*/ 429 w 520"/>
                <a:gd name="T55" fmla="*/ 286 h 569"/>
                <a:gd name="T56" fmla="*/ 481 w 520"/>
                <a:gd name="T57" fmla="*/ 286 h 569"/>
                <a:gd name="T58" fmla="*/ 429 w 520"/>
                <a:gd name="T59" fmla="*/ 286 h 569"/>
                <a:gd name="T60" fmla="*/ 456 w 520"/>
                <a:gd name="T61" fmla="*/ 479 h 569"/>
                <a:gd name="T62" fmla="*/ 456 w 520"/>
                <a:gd name="T63" fmla="*/ 531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0" h="569">
                  <a:moveTo>
                    <a:pt x="478" y="346"/>
                  </a:moveTo>
                  <a:lnTo>
                    <a:pt x="478" y="444"/>
                  </a:lnTo>
                  <a:cubicBezTo>
                    <a:pt x="501" y="452"/>
                    <a:pt x="520" y="477"/>
                    <a:pt x="520" y="505"/>
                  </a:cubicBezTo>
                  <a:cubicBezTo>
                    <a:pt x="520" y="541"/>
                    <a:pt x="491" y="569"/>
                    <a:pt x="456" y="569"/>
                  </a:cubicBezTo>
                  <a:cubicBezTo>
                    <a:pt x="429" y="569"/>
                    <a:pt x="405" y="551"/>
                    <a:pt x="396" y="526"/>
                  </a:cubicBezTo>
                  <a:lnTo>
                    <a:pt x="124" y="526"/>
                  </a:lnTo>
                  <a:cubicBezTo>
                    <a:pt x="115" y="551"/>
                    <a:pt x="91" y="569"/>
                    <a:pt x="64" y="569"/>
                  </a:cubicBezTo>
                  <a:cubicBezTo>
                    <a:pt x="29" y="569"/>
                    <a:pt x="0" y="540"/>
                    <a:pt x="0" y="505"/>
                  </a:cubicBezTo>
                  <a:cubicBezTo>
                    <a:pt x="0" y="477"/>
                    <a:pt x="18" y="454"/>
                    <a:pt x="43" y="445"/>
                  </a:cubicBezTo>
                  <a:lnTo>
                    <a:pt x="43" y="346"/>
                  </a:lnTo>
                  <a:cubicBezTo>
                    <a:pt x="19" y="337"/>
                    <a:pt x="0" y="314"/>
                    <a:pt x="0" y="286"/>
                  </a:cubicBezTo>
                  <a:cubicBezTo>
                    <a:pt x="0" y="259"/>
                    <a:pt x="18" y="235"/>
                    <a:pt x="43" y="226"/>
                  </a:cubicBezTo>
                  <a:lnTo>
                    <a:pt x="43" y="124"/>
                  </a:lnTo>
                  <a:cubicBezTo>
                    <a:pt x="19" y="115"/>
                    <a:pt x="0" y="91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99" y="0"/>
                    <a:pt x="128" y="27"/>
                    <a:pt x="128" y="64"/>
                  </a:cubicBezTo>
                  <a:cubicBezTo>
                    <a:pt x="128" y="91"/>
                    <a:pt x="110" y="116"/>
                    <a:pt x="85" y="125"/>
                  </a:cubicBezTo>
                  <a:lnTo>
                    <a:pt x="85" y="227"/>
                  </a:lnTo>
                  <a:cubicBezTo>
                    <a:pt x="110" y="236"/>
                    <a:pt x="128" y="260"/>
                    <a:pt x="128" y="287"/>
                  </a:cubicBezTo>
                  <a:cubicBezTo>
                    <a:pt x="128" y="315"/>
                    <a:pt x="110" y="339"/>
                    <a:pt x="85" y="347"/>
                  </a:cubicBezTo>
                  <a:lnTo>
                    <a:pt x="85" y="445"/>
                  </a:lnTo>
                  <a:cubicBezTo>
                    <a:pt x="104" y="452"/>
                    <a:pt x="118" y="466"/>
                    <a:pt x="124" y="485"/>
                  </a:cubicBezTo>
                  <a:lnTo>
                    <a:pt x="395" y="485"/>
                  </a:lnTo>
                  <a:cubicBezTo>
                    <a:pt x="401" y="466"/>
                    <a:pt x="416" y="451"/>
                    <a:pt x="435" y="445"/>
                  </a:cubicBezTo>
                  <a:lnTo>
                    <a:pt x="435" y="347"/>
                  </a:lnTo>
                  <a:cubicBezTo>
                    <a:pt x="410" y="339"/>
                    <a:pt x="393" y="315"/>
                    <a:pt x="393" y="287"/>
                  </a:cubicBezTo>
                  <a:cubicBezTo>
                    <a:pt x="393" y="260"/>
                    <a:pt x="410" y="236"/>
                    <a:pt x="435" y="227"/>
                  </a:cubicBezTo>
                  <a:lnTo>
                    <a:pt x="435" y="125"/>
                  </a:lnTo>
                  <a:cubicBezTo>
                    <a:pt x="410" y="116"/>
                    <a:pt x="393" y="92"/>
                    <a:pt x="393" y="64"/>
                  </a:cubicBezTo>
                  <a:cubicBezTo>
                    <a:pt x="393" y="29"/>
                    <a:pt x="421" y="0"/>
                    <a:pt x="456" y="0"/>
                  </a:cubicBezTo>
                  <a:cubicBezTo>
                    <a:pt x="491" y="0"/>
                    <a:pt x="520" y="29"/>
                    <a:pt x="520" y="64"/>
                  </a:cubicBezTo>
                  <a:cubicBezTo>
                    <a:pt x="520" y="91"/>
                    <a:pt x="503" y="115"/>
                    <a:pt x="478" y="124"/>
                  </a:cubicBezTo>
                  <a:lnTo>
                    <a:pt x="478" y="226"/>
                  </a:lnTo>
                  <a:cubicBezTo>
                    <a:pt x="501" y="235"/>
                    <a:pt x="520" y="259"/>
                    <a:pt x="520" y="286"/>
                  </a:cubicBezTo>
                  <a:cubicBezTo>
                    <a:pt x="519" y="314"/>
                    <a:pt x="501" y="336"/>
                    <a:pt x="478" y="346"/>
                  </a:cubicBezTo>
                  <a:close/>
                  <a:moveTo>
                    <a:pt x="36" y="62"/>
                  </a:moveTo>
                  <a:cubicBezTo>
                    <a:pt x="36" y="77"/>
                    <a:pt x="48" y="89"/>
                    <a:pt x="63" y="89"/>
                  </a:cubicBezTo>
                  <a:cubicBezTo>
                    <a:pt x="78" y="89"/>
                    <a:pt x="89" y="77"/>
                    <a:pt x="89" y="62"/>
                  </a:cubicBezTo>
                  <a:cubicBezTo>
                    <a:pt x="89" y="47"/>
                    <a:pt x="78" y="36"/>
                    <a:pt x="63" y="36"/>
                  </a:cubicBezTo>
                  <a:cubicBezTo>
                    <a:pt x="48" y="36"/>
                    <a:pt x="36" y="49"/>
                    <a:pt x="36" y="62"/>
                  </a:cubicBezTo>
                  <a:close/>
                  <a:moveTo>
                    <a:pt x="36" y="286"/>
                  </a:moveTo>
                  <a:cubicBezTo>
                    <a:pt x="36" y="301"/>
                    <a:pt x="48" y="312"/>
                    <a:pt x="63" y="312"/>
                  </a:cubicBezTo>
                  <a:cubicBezTo>
                    <a:pt x="78" y="312"/>
                    <a:pt x="89" y="301"/>
                    <a:pt x="89" y="286"/>
                  </a:cubicBezTo>
                  <a:cubicBezTo>
                    <a:pt x="89" y="271"/>
                    <a:pt x="78" y="260"/>
                    <a:pt x="63" y="260"/>
                  </a:cubicBezTo>
                  <a:cubicBezTo>
                    <a:pt x="48" y="260"/>
                    <a:pt x="36" y="271"/>
                    <a:pt x="36" y="286"/>
                  </a:cubicBezTo>
                  <a:close/>
                  <a:moveTo>
                    <a:pt x="89" y="505"/>
                  </a:moveTo>
                  <a:cubicBezTo>
                    <a:pt x="89" y="490"/>
                    <a:pt x="78" y="479"/>
                    <a:pt x="63" y="479"/>
                  </a:cubicBezTo>
                  <a:cubicBezTo>
                    <a:pt x="48" y="479"/>
                    <a:pt x="36" y="490"/>
                    <a:pt x="36" y="505"/>
                  </a:cubicBezTo>
                  <a:cubicBezTo>
                    <a:pt x="36" y="520"/>
                    <a:pt x="48" y="531"/>
                    <a:pt x="63" y="531"/>
                  </a:cubicBezTo>
                  <a:cubicBezTo>
                    <a:pt x="78" y="531"/>
                    <a:pt x="89" y="520"/>
                    <a:pt x="89" y="505"/>
                  </a:cubicBezTo>
                  <a:close/>
                  <a:moveTo>
                    <a:pt x="429" y="62"/>
                  </a:moveTo>
                  <a:cubicBezTo>
                    <a:pt x="429" y="77"/>
                    <a:pt x="440" y="89"/>
                    <a:pt x="455" y="89"/>
                  </a:cubicBezTo>
                  <a:cubicBezTo>
                    <a:pt x="470" y="89"/>
                    <a:pt x="481" y="77"/>
                    <a:pt x="481" y="62"/>
                  </a:cubicBezTo>
                  <a:cubicBezTo>
                    <a:pt x="481" y="47"/>
                    <a:pt x="470" y="36"/>
                    <a:pt x="455" y="36"/>
                  </a:cubicBezTo>
                  <a:cubicBezTo>
                    <a:pt x="440" y="36"/>
                    <a:pt x="429" y="49"/>
                    <a:pt x="429" y="62"/>
                  </a:cubicBezTo>
                  <a:close/>
                  <a:moveTo>
                    <a:pt x="429" y="286"/>
                  </a:moveTo>
                  <a:cubicBezTo>
                    <a:pt x="429" y="301"/>
                    <a:pt x="440" y="312"/>
                    <a:pt x="455" y="312"/>
                  </a:cubicBezTo>
                  <a:cubicBezTo>
                    <a:pt x="470" y="312"/>
                    <a:pt x="481" y="301"/>
                    <a:pt x="481" y="286"/>
                  </a:cubicBezTo>
                  <a:cubicBezTo>
                    <a:pt x="481" y="271"/>
                    <a:pt x="470" y="260"/>
                    <a:pt x="455" y="260"/>
                  </a:cubicBezTo>
                  <a:cubicBezTo>
                    <a:pt x="440" y="260"/>
                    <a:pt x="429" y="271"/>
                    <a:pt x="429" y="286"/>
                  </a:cubicBezTo>
                  <a:close/>
                  <a:moveTo>
                    <a:pt x="483" y="505"/>
                  </a:moveTo>
                  <a:cubicBezTo>
                    <a:pt x="483" y="490"/>
                    <a:pt x="471" y="479"/>
                    <a:pt x="456" y="479"/>
                  </a:cubicBezTo>
                  <a:cubicBezTo>
                    <a:pt x="441" y="479"/>
                    <a:pt x="430" y="490"/>
                    <a:pt x="430" y="505"/>
                  </a:cubicBezTo>
                  <a:cubicBezTo>
                    <a:pt x="430" y="520"/>
                    <a:pt x="441" y="531"/>
                    <a:pt x="456" y="531"/>
                  </a:cubicBezTo>
                  <a:cubicBezTo>
                    <a:pt x="470" y="531"/>
                    <a:pt x="483" y="520"/>
                    <a:pt x="483" y="50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355">
              <a:extLst>
                <a:ext uri="{FF2B5EF4-FFF2-40B4-BE49-F238E27FC236}">
                  <a16:creationId xmlns:a16="http://schemas.microsoft.com/office/drawing/2014/main" id="{1A521BB4-E757-4417-A684-1E8C7FADE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8564" y="2597151"/>
              <a:ext cx="269875" cy="287338"/>
            </a:xfrm>
            <a:custGeom>
              <a:avLst/>
              <a:gdLst>
                <a:gd name="T0" fmla="*/ 481 w 551"/>
                <a:gd name="T1" fmla="*/ 469 h 589"/>
                <a:gd name="T2" fmla="*/ 499 w 551"/>
                <a:gd name="T3" fmla="*/ 569 h 589"/>
                <a:gd name="T4" fmla="*/ 393 w 551"/>
                <a:gd name="T5" fmla="*/ 565 h 589"/>
                <a:gd name="T6" fmla="*/ 371 w 551"/>
                <a:gd name="T7" fmla="*/ 444 h 589"/>
                <a:gd name="T8" fmla="*/ 158 w 551"/>
                <a:gd name="T9" fmla="*/ 396 h 589"/>
                <a:gd name="T10" fmla="*/ 129 w 551"/>
                <a:gd name="T11" fmla="*/ 589 h 589"/>
                <a:gd name="T12" fmla="*/ 28 w 551"/>
                <a:gd name="T13" fmla="*/ 580 h 589"/>
                <a:gd name="T14" fmla="*/ 59 w 551"/>
                <a:gd name="T15" fmla="*/ 375 h 589"/>
                <a:gd name="T16" fmla="*/ 0 w 551"/>
                <a:gd name="T17" fmla="*/ 361 h 589"/>
                <a:gd name="T18" fmla="*/ 18 w 551"/>
                <a:gd name="T19" fmla="*/ 257 h 589"/>
                <a:gd name="T20" fmla="*/ 75 w 551"/>
                <a:gd name="T21" fmla="*/ 270 h 589"/>
                <a:gd name="T22" fmla="*/ 90 w 551"/>
                <a:gd name="T23" fmla="*/ 170 h 589"/>
                <a:gd name="T24" fmla="*/ 191 w 551"/>
                <a:gd name="T25" fmla="*/ 181 h 589"/>
                <a:gd name="T26" fmla="*/ 174 w 551"/>
                <a:gd name="T27" fmla="*/ 292 h 589"/>
                <a:gd name="T28" fmla="*/ 354 w 551"/>
                <a:gd name="T29" fmla="*/ 332 h 589"/>
                <a:gd name="T30" fmla="*/ 323 w 551"/>
                <a:gd name="T31" fmla="*/ 152 h 589"/>
                <a:gd name="T32" fmla="*/ 425 w 551"/>
                <a:gd name="T33" fmla="*/ 140 h 589"/>
                <a:gd name="T34" fmla="*/ 463 w 551"/>
                <a:gd name="T35" fmla="*/ 357 h 589"/>
                <a:gd name="T36" fmla="*/ 551 w 551"/>
                <a:gd name="T37" fmla="*/ 377 h 589"/>
                <a:gd name="T38" fmla="*/ 518 w 551"/>
                <a:gd name="T39" fmla="*/ 479 h 589"/>
                <a:gd name="T40" fmla="*/ 481 w 551"/>
                <a:gd name="T41" fmla="*/ 469 h 589"/>
                <a:gd name="T42" fmla="*/ 23 w 551"/>
                <a:gd name="T43" fmla="*/ 57 h 589"/>
                <a:gd name="T44" fmla="*/ 408 w 551"/>
                <a:gd name="T45" fmla="*/ 0 h 589"/>
                <a:gd name="T46" fmla="*/ 416 w 551"/>
                <a:gd name="T47" fmla="*/ 105 h 589"/>
                <a:gd name="T48" fmla="*/ 40 w 551"/>
                <a:gd name="T49" fmla="*/ 157 h 589"/>
                <a:gd name="T50" fmla="*/ 23 w 551"/>
                <a:gd name="T51" fmla="*/ 5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1" h="589">
                  <a:moveTo>
                    <a:pt x="481" y="469"/>
                  </a:moveTo>
                  <a:lnTo>
                    <a:pt x="499" y="569"/>
                  </a:lnTo>
                  <a:lnTo>
                    <a:pt x="393" y="565"/>
                  </a:lnTo>
                  <a:lnTo>
                    <a:pt x="371" y="444"/>
                  </a:lnTo>
                  <a:lnTo>
                    <a:pt x="158" y="396"/>
                  </a:lnTo>
                  <a:lnTo>
                    <a:pt x="129" y="589"/>
                  </a:lnTo>
                  <a:lnTo>
                    <a:pt x="28" y="580"/>
                  </a:lnTo>
                  <a:lnTo>
                    <a:pt x="59" y="375"/>
                  </a:lnTo>
                  <a:lnTo>
                    <a:pt x="0" y="361"/>
                  </a:lnTo>
                  <a:lnTo>
                    <a:pt x="18" y="257"/>
                  </a:lnTo>
                  <a:lnTo>
                    <a:pt x="75" y="270"/>
                  </a:lnTo>
                  <a:lnTo>
                    <a:pt x="90" y="170"/>
                  </a:lnTo>
                  <a:lnTo>
                    <a:pt x="191" y="181"/>
                  </a:lnTo>
                  <a:lnTo>
                    <a:pt x="174" y="292"/>
                  </a:lnTo>
                  <a:lnTo>
                    <a:pt x="354" y="332"/>
                  </a:lnTo>
                  <a:lnTo>
                    <a:pt x="323" y="152"/>
                  </a:lnTo>
                  <a:lnTo>
                    <a:pt x="425" y="140"/>
                  </a:lnTo>
                  <a:lnTo>
                    <a:pt x="463" y="357"/>
                  </a:lnTo>
                  <a:lnTo>
                    <a:pt x="551" y="377"/>
                  </a:lnTo>
                  <a:lnTo>
                    <a:pt x="518" y="479"/>
                  </a:lnTo>
                  <a:lnTo>
                    <a:pt x="481" y="469"/>
                  </a:lnTo>
                  <a:close/>
                  <a:moveTo>
                    <a:pt x="23" y="57"/>
                  </a:moveTo>
                  <a:lnTo>
                    <a:pt x="408" y="0"/>
                  </a:lnTo>
                  <a:lnTo>
                    <a:pt x="416" y="105"/>
                  </a:lnTo>
                  <a:lnTo>
                    <a:pt x="40" y="157"/>
                  </a:lnTo>
                  <a:lnTo>
                    <a:pt x="23" y="5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Rectangle 356">
              <a:extLst>
                <a:ext uri="{FF2B5EF4-FFF2-40B4-BE49-F238E27FC236}">
                  <a16:creationId xmlns:a16="http://schemas.microsoft.com/office/drawing/2014/main" id="{CB2C29B1-8757-4A2B-BDDE-4E969F8C8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1" y="2538413"/>
              <a:ext cx="44450" cy="1111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30" name="Groupe 375">
            <a:extLst>
              <a:ext uri="{FF2B5EF4-FFF2-40B4-BE49-F238E27FC236}">
                <a16:creationId xmlns:a16="http://schemas.microsoft.com/office/drawing/2014/main" id="{0B42AC63-5849-4ED3-9991-0C7805187068}"/>
              </a:ext>
            </a:extLst>
          </p:cNvPr>
          <p:cNvGrpSpPr/>
          <p:nvPr/>
        </p:nvGrpSpPr>
        <p:grpSpPr>
          <a:xfrm>
            <a:off x="9620452" y="5314376"/>
            <a:ext cx="1785938" cy="482448"/>
            <a:chOff x="6537326" y="2538413"/>
            <a:chExt cx="1281113" cy="346076"/>
          </a:xfrm>
          <a:solidFill>
            <a:schemeClr val="bg1"/>
          </a:solidFill>
        </p:grpSpPr>
        <p:sp>
          <p:nvSpPr>
            <p:cNvPr id="431" name="Freeform 351">
              <a:extLst>
                <a:ext uri="{FF2B5EF4-FFF2-40B4-BE49-F238E27FC236}">
                  <a16:creationId xmlns:a16="http://schemas.microsoft.com/office/drawing/2014/main" id="{E3ACF8DD-3314-4801-9C0E-1E0D30E78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6" y="2608263"/>
              <a:ext cx="139700" cy="266700"/>
            </a:xfrm>
            <a:custGeom>
              <a:avLst/>
              <a:gdLst>
                <a:gd name="T0" fmla="*/ 285 w 285"/>
                <a:gd name="T1" fmla="*/ 461 h 545"/>
                <a:gd name="T2" fmla="*/ 285 w 285"/>
                <a:gd name="T3" fmla="*/ 545 h 545"/>
                <a:gd name="T4" fmla="*/ 0 w 285"/>
                <a:gd name="T5" fmla="*/ 545 h 545"/>
                <a:gd name="T6" fmla="*/ 0 w 285"/>
                <a:gd name="T7" fmla="*/ 0 h 545"/>
                <a:gd name="T8" fmla="*/ 110 w 285"/>
                <a:gd name="T9" fmla="*/ 0 h 545"/>
                <a:gd name="T10" fmla="*/ 110 w 285"/>
                <a:gd name="T11" fmla="*/ 461 h 545"/>
                <a:gd name="T12" fmla="*/ 285 w 285"/>
                <a:gd name="T13" fmla="*/ 461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545">
                  <a:moveTo>
                    <a:pt x="285" y="461"/>
                  </a:moveTo>
                  <a:lnTo>
                    <a:pt x="285" y="545"/>
                  </a:lnTo>
                  <a:lnTo>
                    <a:pt x="0" y="545"/>
                  </a:lnTo>
                  <a:lnTo>
                    <a:pt x="0" y="0"/>
                  </a:lnTo>
                  <a:lnTo>
                    <a:pt x="110" y="0"/>
                  </a:lnTo>
                  <a:lnTo>
                    <a:pt x="110" y="461"/>
                  </a:lnTo>
                  <a:lnTo>
                    <a:pt x="285" y="46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352">
              <a:extLst>
                <a:ext uri="{FF2B5EF4-FFF2-40B4-BE49-F238E27FC236}">
                  <a16:creationId xmlns:a16="http://schemas.microsoft.com/office/drawing/2014/main" id="{B7F3456C-3640-47CB-A658-CF3FAA2F7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6076" y="2608263"/>
              <a:ext cx="250825" cy="266700"/>
            </a:xfrm>
            <a:custGeom>
              <a:avLst/>
              <a:gdLst>
                <a:gd name="T0" fmla="*/ 399 w 515"/>
                <a:gd name="T1" fmla="*/ 546 h 546"/>
                <a:gd name="T2" fmla="*/ 363 w 515"/>
                <a:gd name="T3" fmla="*/ 443 h 546"/>
                <a:gd name="T4" fmla="*/ 152 w 515"/>
                <a:gd name="T5" fmla="*/ 443 h 546"/>
                <a:gd name="T6" fmla="*/ 117 w 515"/>
                <a:gd name="T7" fmla="*/ 546 h 546"/>
                <a:gd name="T8" fmla="*/ 0 w 515"/>
                <a:gd name="T9" fmla="*/ 546 h 546"/>
                <a:gd name="T10" fmla="*/ 193 w 515"/>
                <a:gd name="T11" fmla="*/ 0 h 546"/>
                <a:gd name="T12" fmla="*/ 323 w 515"/>
                <a:gd name="T13" fmla="*/ 0 h 546"/>
                <a:gd name="T14" fmla="*/ 515 w 515"/>
                <a:gd name="T15" fmla="*/ 546 h 546"/>
                <a:gd name="T16" fmla="*/ 399 w 515"/>
                <a:gd name="T17" fmla="*/ 546 h 546"/>
                <a:gd name="T18" fmla="*/ 335 w 515"/>
                <a:gd name="T19" fmla="*/ 360 h 546"/>
                <a:gd name="T20" fmla="*/ 258 w 515"/>
                <a:gd name="T21" fmla="*/ 132 h 546"/>
                <a:gd name="T22" fmla="*/ 180 w 515"/>
                <a:gd name="T23" fmla="*/ 360 h 546"/>
                <a:gd name="T24" fmla="*/ 335 w 515"/>
                <a:gd name="T25" fmla="*/ 36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5" h="546">
                  <a:moveTo>
                    <a:pt x="399" y="546"/>
                  </a:moveTo>
                  <a:lnTo>
                    <a:pt x="363" y="443"/>
                  </a:lnTo>
                  <a:lnTo>
                    <a:pt x="152" y="443"/>
                  </a:lnTo>
                  <a:lnTo>
                    <a:pt x="117" y="546"/>
                  </a:lnTo>
                  <a:lnTo>
                    <a:pt x="0" y="546"/>
                  </a:lnTo>
                  <a:lnTo>
                    <a:pt x="193" y="0"/>
                  </a:lnTo>
                  <a:lnTo>
                    <a:pt x="323" y="0"/>
                  </a:lnTo>
                  <a:lnTo>
                    <a:pt x="515" y="546"/>
                  </a:lnTo>
                  <a:lnTo>
                    <a:pt x="399" y="546"/>
                  </a:lnTo>
                  <a:close/>
                  <a:moveTo>
                    <a:pt x="335" y="360"/>
                  </a:moveTo>
                  <a:lnTo>
                    <a:pt x="258" y="132"/>
                  </a:lnTo>
                  <a:lnTo>
                    <a:pt x="180" y="360"/>
                  </a:lnTo>
                  <a:lnTo>
                    <a:pt x="335" y="3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353">
              <a:extLst>
                <a:ext uri="{FF2B5EF4-FFF2-40B4-BE49-F238E27FC236}">
                  <a16:creationId xmlns:a16="http://schemas.microsoft.com/office/drawing/2014/main" id="{5142790B-D524-4585-8CA8-2C22C5DD3B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5951" y="2608263"/>
              <a:ext cx="201613" cy="266700"/>
            </a:xfrm>
            <a:custGeom>
              <a:avLst/>
              <a:gdLst>
                <a:gd name="T0" fmla="*/ 234 w 412"/>
                <a:gd name="T1" fmla="*/ 545 h 545"/>
                <a:gd name="T2" fmla="*/ 0 w 412"/>
                <a:gd name="T3" fmla="*/ 545 h 545"/>
                <a:gd name="T4" fmla="*/ 0 w 412"/>
                <a:gd name="T5" fmla="*/ 0 h 545"/>
                <a:gd name="T6" fmla="*/ 221 w 412"/>
                <a:gd name="T7" fmla="*/ 0 h 545"/>
                <a:gd name="T8" fmla="*/ 401 w 412"/>
                <a:gd name="T9" fmla="*/ 144 h 545"/>
                <a:gd name="T10" fmla="*/ 294 w 412"/>
                <a:gd name="T11" fmla="*/ 266 h 545"/>
                <a:gd name="T12" fmla="*/ 412 w 412"/>
                <a:gd name="T13" fmla="*/ 402 h 545"/>
                <a:gd name="T14" fmla="*/ 234 w 412"/>
                <a:gd name="T15" fmla="*/ 545 h 545"/>
                <a:gd name="T16" fmla="*/ 210 w 412"/>
                <a:gd name="T17" fmla="*/ 85 h 545"/>
                <a:gd name="T18" fmla="*/ 111 w 412"/>
                <a:gd name="T19" fmla="*/ 85 h 545"/>
                <a:gd name="T20" fmla="*/ 111 w 412"/>
                <a:gd name="T21" fmla="*/ 226 h 545"/>
                <a:gd name="T22" fmla="*/ 210 w 412"/>
                <a:gd name="T23" fmla="*/ 226 h 545"/>
                <a:gd name="T24" fmla="*/ 290 w 412"/>
                <a:gd name="T25" fmla="*/ 156 h 545"/>
                <a:gd name="T26" fmla="*/ 210 w 412"/>
                <a:gd name="T27" fmla="*/ 85 h 545"/>
                <a:gd name="T28" fmla="*/ 220 w 412"/>
                <a:gd name="T29" fmla="*/ 310 h 545"/>
                <a:gd name="T30" fmla="*/ 110 w 412"/>
                <a:gd name="T31" fmla="*/ 310 h 545"/>
                <a:gd name="T32" fmla="*/ 110 w 412"/>
                <a:gd name="T33" fmla="*/ 460 h 545"/>
                <a:gd name="T34" fmla="*/ 221 w 412"/>
                <a:gd name="T35" fmla="*/ 460 h 545"/>
                <a:gd name="T36" fmla="*/ 302 w 412"/>
                <a:gd name="T37" fmla="*/ 385 h 545"/>
                <a:gd name="T38" fmla="*/ 220 w 412"/>
                <a:gd name="T39" fmla="*/ 31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2" h="545">
                  <a:moveTo>
                    <a:pt x="234" y="545"/>
                  </a:moveTo>
                  <a:lnTo>
                    <a:pt x="0" y="545"/>
                  </a:lnTo>
                  <a:lnTo>
                    <a:pt x="0" y="0"/>
                  </a:lnTo>
                  <a:lnTo>
                    <a:pt x="221" y="0"/>
                  </a:lnTo>
                  <a:cubicBezTo>
                    <a:pt x="336" y="0"/>
                    <a:pt x="401" y="64"/>
                    <a:pt x="401" y="144"/>
                  </a:cubicBezTo>
                  <a:cubicBezTo>
                    <a:pt x="401" y="207"/>
                    <a:pt x="361" y="246"/>
                    <a:pt x="294" y="266"/>
                  </a:cubicBezTo>
                  <a:cubicBezTo>
                    <a:pt x="367" y="277"/>
                    <a:pt x="412" y="336"/>
                    <a:pt x="412" y="402"/>
                  </a:cubicBezTo>
                  <a:cubicBezTo>
                    <a:pt x="412" y="486"/>
                    <a:pt x="346" y="545"/>
                    <a:pt x="234" y="545"/>
                  </a:cubicBezTo>
                  <a:close/>
                  <a:moveTo>
                    <a:pt x="210" y="85"/>
                  </a:moveTo>
                  <a:lnTo>
                    <a:pt x="111" y="85"/>
                  </a:lnTo>
                  <a:lnTo>
                    <a:pt x="111" y="226"/>
                  </a:lnTo>
                  <a:lnTo>
                    <a:pt x="210" y="226"/>
                  </a:lnTo>
                  <a:cubicBezTo>
                    <a:pt x="257" y="226"/>
                    <a:pt x="290" y="202"/>
                    <a:pt x="290" y="156"/>
                  </a:cubicBezTo>
                  <a:cubicBezTo>
                    <a:pt x="289" y="110"/>
                    <a:pt x="257" y="85"/>
                    <a:pt x="210" y="85"/>
                  </a:cubicBezTo>
                  <a:close/>
                  <a:moveTo>
                    <a:pt x="220" y="310"/>
                  </a:moveTo>
                  <a:lnTo>
                    <a:pt x="110" y="310"/>
                  </a:lnTo>
                  <a:lnTo>
                    <a:pt x="110" y="460"/>
                  </a:lnTo>
                  <a:lnTo>
                    <a:pt x="221" y="460"/>
                  </a:lnTo>
                  <a:cubicBezTo>
                    <a:pt x="270" y="460"/>
                    <a:pt x="302" y="432"/>
                    <a:pt x="302" y="385"/>
                  </a:cubicBezTo>
                  <a:cubicBezTo>
                    <a:pt x="302" y="339"/>
                    <a:pt x="267" y="310"/>
                    <a:pt x="220" y="31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354">
              <a:extLst>
                <a:ext uri="{FF2B5EF4-FFF2-40B4-BE49-F238E27FC236}">
                  <a16:creationId xmlns:a16="http://schemas.microsoft.com/office/drawing/2014/main" id="{4C76DDF3-DDBD-491B-8348-BE1E9BC41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0276" y="2601913"/>
              <a:ext cx="254000" cy="277813"/>
            </a:xfrm>
            <a:custGeom>
              <a:avLst/>
              <a:gdLst>
                <a:gd name="T0" fmla="*/ 478 w 520"/>
                <a:gd name="T1" fmla="*/ 444 h 569"/>
                <a:gd name="T2" fmla="*/ 456 w 520"/>
                <a:gd name="T3" fmla="*/ 569 h 569"/>
                <a:gd name="T4" fmla="*/ 124 w 520"/>
                <a:gd name="T5" fmla="*/ 526 h 569"/>
                <a:gd name="T6" fmla="*/ 0 w 520"/>
                <a:gd name="T7" fmla="*/ 505 h 569"/>
                <a:gd name="T8" fmla="*/ 43 w 520"/>
                <a:gd name="T9" fmla="*/ 346 h 569"/>
                <a:gd name="T10" fmla="*/ 43 w 520"/>
                <a:gd name="T11" fmla="*/ 226 h 569"/>
                <a:gd name="T12" fmla="*/ 0 w 520"/>
                <a:gd name="T13" fmla="*/ 64 h 569"/>
                <a:gd name="T14" fmla="*/ 128 w 520"/>
                <a:gd name="T15" fmla="*/ 64 h 569"/>
                <a:gd name="T16" fmla="*/ 85 w 520"/>
                <a:gd name="T17" fmla="*/ 227 h 569"/>
                <a:gd name="T18" fmla="*/ 85 w 520"/>
                <a:gd name="T19" fmla="*/ 347 h 569"/>
                <a:gd name="T20" fmla="*/ 124 w 520"/>
                <a:gd name="T21" fmla="*/ 485 h 569"/>
                <a:gd name="T22" fmla="*/ 435 w 520"/>
                <a:gd name="T23" fmla="*/ 445 h 569"/>
                <a:gd name="T24" fmla="*/ 393 w 520"/>
                <a:gd name="T25" fmla="*/ 287 h 569"/>
                <a:gd name="T26" fmla="*/ 435 w 520"/>
                <a:gd name="T27" fmla="*/ 125 h 569"/>
                <a:gd name="T28" fmla="*/ 456 w 520"/>
                <a:gd name="T29" fmla="*/ 0 h 569"/>
                <a:gd name="T30" fmla="*/ 478 w 520"/>
                <a:gd name="T31" fmla="*/ 124 h 569"/>
                <a:gd name="T32" fmla="*/ 520 w 520"/>
                <a:gd name="T33" fmla="*/ 286 h 569"/>
                <a:gd name="T34" fmla="*/ 36 w 520"/>
                <a:gd name="T35" fmla="*/ 62 h 569"/>
                <a:gd name="T36" fmla="*/ 89 w 520"/>
                <a:gd name="T37" fmla="*/ 62 h 569"/>
                <a:gd name="T38" fmla="*/ 36 w 520"/>
                <a:gd name="T39" fmla="*/ 62 h 569"/>
                <a:gd name="T40" fmla="*/ 63 w 520"/>
                <a:gd name="T41" fmla="*/ 312 h 569"/>
                <a:gd name="T42" fmla="*/ 63 w 520"/>
                <a:gd name="T43" fmla="*/ 260 h 569"/>
                <a:gd name="T44" fmla="*/ 89 w 520"/>
                <a:gd name="T45" fmla="*/ 505 h 569"/>
                <a:gd name="T46" fmla="*/ 36 w 520"/>
                <a:gd name="T47" fmla="*/ 505 h 569"/>
                <a:gd name="T48" fmla="*/ 89 w 520"/>
                <a:gd name="T49" fmla="*/ 505 h 569"/>
                <a:gd name="T50" fmla="*/ 455 w 520"/>
                <a:gd name="T51" fmla="*/ 89 h 569"/>
                <a:gd name="T52" fmla="*/ 455 w 520"/>
                <a:gd name="T53" fmla="*/ 36 h 569"/>
                <a:gd name="T54" fmla="*/ 429 w 520"/>
                <a:gd name="T55" fmla="*/ 286 h 569"/>
                <a:gd name="T56" fmla="*/ 481 w 520"/>
                <a:gd name="T57" fmla="*/ 286 h 569"/>
                <a:gd name="T58" fmla="*/ 429 w 520"/>
                <a:gd name="T59" fmla="*/ 286 h 569"/>
                <a:gd name="T60" fmla="*/ 456 w 520"/>
                <a:gd name="T61" fmla="*/ 479 h 569"/>
                <a:gd name="T62" fmla="*/ 456 w 520"/>
                <a:gd name="T63" fmla="*/ 531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0" h="569">
                  <a:moveTo>
                    <a:pt x="478" y="346"/>
                  </a:moveTo>
                  <a:lnTo>
                    <a:pt x="478" y="444"/>
                  </a:lnTo>
                  <a:cubicBezTo>
                    <a:pt x="501" y="452"/>
                    <a:pt x="520" y="477"/>
                    <a:pt x="520" y="505"/>
                  </a:cubicBezTo>
                  <a:cubicBezTo>
                    <a:pt x="520" y="541"/>
                    <a:pt x="491" y="569"/>
                    <a:pt x="456" y="569"/>
                  </a:cubicBezTo>
                  <a:cubicBezTo>
                    <a:pt x="429" y="569"/>
                    <a:pt x="405" y="551"/>
                    <a:pt x="396" y="526"/>
                  </a:cubicBezTo>
                  <a:lnTo>
                    <a:pt x="124" y="526"/>
                  </a:lnTo>
                  <a:cubicBezTo>
                    <a:pt x="115" y="551"/>
                    <a:pt x="91" y="569"/>
                    <a:pt x="64" y="569"/>
                  </a:cubicBezTo>
                  <a:cubicBezTo>
                    <a:pt x="29" y="569"/>
                    <a:pt x="0" y="540"/>
                    <a:pt x="0" y="505"/>
                  </a:cubicBezTo>
                  <a:cubicBezTo>
                    <a:pt x="0" y="477"/>
                    <a:pt x="18" y="454"/>
                    <a:pt x="43" y="445"/>
                  </a:cubicBezTo>
                  <a:lnTo>
                    <a:pt x="43" y="346"/>
                  </a:lnTo>
                  <a:cubicBezTo>
                    <a:pt x="19" y="337"/>
                    <a:pt x="0" y="314"/>
                    <a:pt x="0" y="286"/>
                  </a:cubicBezTo>
                  <a:cubicBezTo>
                    <a:pt x="0" y="259"/>
                    <a:pt x="18" y="235"/>
                    <a:pt x="43" y="226"/>
                  </a:cubicBezTo>
                  <a:lnTo>
                    <a:pt x="43" y="124"/>
                  </a:lnTo>
                  <a:cubicBezTo>
                    <a:pt x="19" y="115"/>
                    <a:pt x="0" y="91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99" y="0"/>
                    <a:pt x="128" y="27"/>
                    <a:pt x="128" y="64"/>
                  </a:cubicBezTo>
                  <a:cubicBezTo>
                    <a:pt x="128" y="91"/>
                    <a:pt x="110" y="116"/>
                    <a:pt x="85" y="125"/>
                  </a:cubicBezTo>
                  <a:lnTo>
                    <a:pt x="85" y="227"/>
                  </a:lnTo>
                  <a:cubicBezTo>
                    <a:pt x="110" y="236"/>
                    <a:pt x="128" y="260"/>
                    <a:pt x="128" y="287"/>
                  </a:cubicBezTo>
                  <a:cubicBezTo>
                    <a:pt x="128" y="315"/>
                    <a:pt x="110" y="339"/>
                    <a:pt x="85" y="347"/>
                  </a:cubicBezTo>
                  <a:lnTo>
                    <a:pt x="85" y="445"/>
                  </a:lnTo>
                  <a:cubicBezTo>
                    <a:pt x="104" y="452"/>
                    <a:pt x="118" y="466"/>
                    <a:pt x="124" y="485"/>
                  </a:cubicBezTo>
                  <a:lnTo>
                    <a:pt x="395" y="485"/>
                  </a:lnTo>
                  <a:cubicBezTo>
                    <a:pt x="401" y="466"/>
                    <a:pt x="416" y="451"/>
                    <a:pt x="435" y="445"/>
                  </a:cubicBezTo>
                  <a:lnTo>
                    <a:pt x="435" y="347"/>
                  </a:lnTo>
                  <a:cubicBezTo>
                    <a:pt x="410" y="339"/>
                    <a:pt x="393" y="315"/>
                    <a:pt x="393" y="287"/>
                  </a:cubicBezTo>
                  <a:cubicBezTo>
                    <a:pt x="393" y="260"/>
                    <a:pt x="410" y="236"/>
                    <a:pt x="435" y="227"/>
                  </a:cubicBezTo>
                  <a:lnTo>
                    <a:pt x="435" y="125"/>
                  </a:lnTo>
                  <a:cubicBezTo>
                    <a:pt x="410" y="116"/>
                    <a:pt x="393" y="92"/>
                    <a:pt x="393" y="64"/>
                  </a:cubicBezTo>
                  <a:cubicBezTo>
                    <a:pt x="393" y="29"/>
                    <a:pt x="421" y="0"/>
                    <a:pt x="456" y="0"/>
                  </a:cubicBezTo>
                  <a:cubicBezTo>
                    <a:pt x="491" y="0"/>
                    <a:pt x="520" y="29"/>
                    <a:pt x="520" y="64"/>
                  </a:cubicBezTo>
                  <a:cubicBezTo>
                    <a:pt x="520" y="91"/>
                    <a:pt x="503" y="115"/>
                    <a:pt x="478" y="124"/>
                  </a:cubicBezTo>
                  <a:lnTo>
                    <a:pt x="478" y="226"/>
                  </a:lnTo>
                  <a:cubicBezTo>
                    <a:pt x="501" y="235"/>
                    <a:pt x="520" y="259"/>
                    <a:pt x="520" y="286"/>
                  </a:cubicBezTo>
                  <a:cubicBezTo>
                    <a:pt x="519" y="314"/>
                    <a:pt x="501" y="336"/>
                    <a:pt x="478" y="346"/>
                  </a:cubicBezTo>
                  <a:close/>
                  <a:moveTo>
                    <a:pt x="36" y="62"/>
                  </a:moveTo>
                  <a:cubicBezTo>
                    <a:pt x="36" y="77"/>
                    <a:pt x="48" y="89"/>
                    <a:pt x="63" y="89"/>
                  </a:cubicBezTo>
                  <a:cubicBezTo>
                    <a:pt x="78" y="89"/>
                    <a:pt x="89" y="77"/>
                    <a:pt x="89" y="62"/>
                  </a:cubicBezTo>
                  <a:cubicBezTo>
                    <a:pt x="89" y="47"/>
                    <a:pt x="78" y="36"/>
                    <a:pt x="63" y="36"/>
                  </a:cubicBezTo>
                  <a:cubicBezTo>
                    <a:pt x="48" y="36"/>
                    <a:pt x="36" y="49"/>
                    <a:pt x="36" y="62"/>
                  </a:cubicBezTo>
                  <a:close/>
                  <a:moveTo>
                    <a:pt x="36" y="286"/>
                  </a:moveTo>
                  <a:cubicBezTo>
                    <a:pt x="36" y="301"/>
                    <a:pt x="48" y="312"/>
                    <a:pt x="63" y="312"/>
                  </a:cubicBezTo>
                  <a:cubicBezTo>
                    <a:pt x="78" y="312"/>
                    <a:pt x="89" y="301"/>
                    <a:pt x="89" y="286"/>
                  </a:cubicBezTo>
                  <a:cubicBezTo>
                    <a:pt x="89" y="271"/>
                    <a:pt x="78" y="260"/>
                    <a:pt x="63" y="260"/>
                  </a:cubicBezTo>
                  <a:cubicBezTo>
                    <a:pt x="48" y="260"/>
                    <a:pt x="36" y="271"/>
                    <a:pt x="36" y="286"/>
                  </a:cubicBezTo>
                  <a:close/>
                  <a:moveTo>
                    <a:pt x="89" y="505"/>
                  </a:moveTo>
                  <a:cubicBezTo>
                    <a:pt x="89" y="490"/>
                    <a:pt x="78" y="479"/>
                    <a:pt x="63" y="479"/>
                  </a:cubicBezTo>
                  <a:cubicBezTo>
                    <a:pt x="48" y="479"/>
                    <a:pt x="36" y="490"/>
                    <a:pt x="36" y="505"/>
                  </a:cubicBezTo>
                  <a:cubicBezTo>
                    <a:pt x="36" y="520"/>
                    <a:pt x="48" y="531"/>
                    <a:pt x="63" y="531"/>
                  </a:cubicBezTo>
                  <a:cubicBezTo>
                    <a:pt x="78" y="531"/>
                    <a:pt x="89" y="520"/>
                    <a:pt x="89" y="505"/>
                  </a:cubicBezTo>
                  <a:close/>
                  <a:moveTo>
                    <a:pt x="429" y="62"/>
                  </a:moveTo>
                  <a:cubicBezTo>
                    <a:pt x="429" y="77"/>
                    <a:pt x="440" y="89"/>
                    <a:pt x="455" y="89"/>
                  </a:cubicBezTo>
                  <a:cubicBezTo>
                    <a:pt x="470" y="89"/>
                    <a:pt x="481" y="77"/>
                    <a:pt x="481" y="62"/>
                  </a:cubicBezTo>
                  <a:cubicBezTo>
                    <a:pt x="481" y="47"/>
                    <a:pt x="470" y="36"/>
                    <a:pt x="455" y="36"/>
                  </a:cubicBezTo>
                  <a:cubicBezTo>
                    <a:pt x="440" y="36"/>
                    <a:pt x="429" y="49"/>
                    <a:pt x="429" y="62"/>
                  </a:cubicBezTo>
                  <a:close/>
                  <a:moveTo>
                    <a:pt x="429" y="286"/>
                  </a:moveTo>
                  <a:cubicBezTo>
                    <a:pt x="429" y="301"/>
                    <a:pt x="440" y="312"/>
                    <a:pt x="455" y="312"/>
                  </a:cubicBezTo>
                  <a:cubicBezTo>
                    <a:pt x="470" y="312"/>
                    <a:pt x="481" y="301"/>
                    <a:pt x="481" y="286"/>
                  </a:cubicBezTo>
                  <a:cubicBezTo>
                    <a:pt x="481" y="271"/>
                    <a:pt x="470" y="260"/>
                    <a:pt x="455" y="260"/>
                  </a:cubicBezTo>
                  <a:cubicBezTo>
                    <a:pt x="440" y="260"/>
                    <a:pt x="429" y="271"/>
                    <a:pt x="429" y="286"/>
                  </a:cubicBezTo>
                  <a:close/>
                  <a:moveTo>
                    <a:pt x="483" y="505"/>
                  </a:moveTo>
                  <a:cubicBezTo>
                    <a:pt x="483" y="490"/>
                    <a:pt x="471" y="479"/>
                    <a:pt x="456" y="479"/>
                  </a:cubicBezTo>
                  <a:cubicBezTo>
                    <a:pt x="441" y="479"/>
                    <a:pt x="430" y="490"/>
                    <a:pt x="430" y="505"/>
                  </a:cubicBezTo>
                  <a:cubicBezTo>
                    <a:pt x="430" y="520"/>
                    <a:pt x="441" y="531"/>
                    <a:pt x="456" y="531"/>
                  </a:cubicBezTo>
                  <a:cubicBezTo>
                    <a:pt x="470" y="531"/>
                    <a:pt x="483" y="520"/>
                    <a:pt x="483" y="50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355">
              <a:extLst>
                <a:ext uri="{FF2B5EF4-FFF2-40B4-BE49-F238E27FC236}">
                  <a16:creationId xmlns:a16="http://schemas.microsoft.com/office/drawing/2014/main" id="{1A521BB4-E757-4417-A684-1E8C7FADE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8564" y="2597151"/>
              <a:ext cx="269875" cy="287338"/>
            </a:xfrm>
            <a:custGeom>
              <a:avLst/>
              <a:gdLst>
                <a:gd name="T0" fmla="*/ 481 w 551"/>
                <a:gd name="T1" fmla="*/ 469 h 589"/>
                <a:gd name="T2" fmla="*/ 499 w 551"/>
                <a:gd name="T3" fmla="*/ 569 h 589"/>
                <a:gd name="T4" fmla="*/ 393 w 551"/>
                <a:gd name="T5" fmla="*/ 565 h 589"/>
                <a:gd name="T6" fmla="*/ 371 w 551"/>
                <a:gd name="T7" fmla="*/ 444 h 589"/>
                <a:gd name="T8" fmla="*/ 158 w 551"/>
                <a:gd name="T9" fmla="*/ 396 h 589"/>
                <a:gd name="T10" fmla="*/ 129 w 551"/>
                <a:gd name="T11" fmla="*/ 589 h 589"/>
                <a:gd name="T12" fmla="*/ 28 w 551"/>
                <a:gd name="T13" fmla="*/ 580 h 589"/>
                <a:gd name="T14" fmla="*/ 59 w 551"/>
                <a:gd name="T15" fmla="*/ 375 h 589"/>
                <a:gd name="T16" fmla="*/ 0 w 551"/>
                <a:gd name="T17" fmla="*/ 361 h 589"/>
                <a:gd name="T18" fmla="*/ 18 w 551"/>
                <a:gd name="T19" fmla="*/ 257 h 589"/>
                <a:gd name="T20" fmla="*/ 75 w 551"/>
                <a:gd name="T21" fmla="*/ 270 h 589"/>
                <a:gd name="T22" fmla="*/ 90 w 551"/>
                <a:gd name="T23" fmla="*/ 170 h 589"/>
                <a:gd name="T24" fmla="*/ 191 w 551"/>
                <a:gd name="T25" fmla="*/ 181 h 589"/>
                <a:gd name="T26" fmla="*/ 174 w 551"/>
                <a:gd name="T27" fmla="*/ 292 h 589"/>
                <a:gd name="T28" fmla="*/ 354 w 551"/>
                <a:gd name="T29" fmla="*/ 332 h 589"/>
                <a:gd name="T30" fmla="*/ 323 w 551"/>
                <a:gd name="T31" fmla="*/ 152 h 589"/>
                <a:gd name="T32" fmla="*/ 425 w 551"/>
                <a:gd name="T33" fmla="*/ 140 h 589"/>
                <a:gd name="T34" fmla="*/ 463 w 551"/>
                <a:gd name="T35" fmla="*/ 357 h 589"/>
                <a:gd name="T36" fmla="*/ 551 w 551"/>
                <a:gd name="T37" fmla="*/ 377 h 589"/>
                <a:gd name="T38" fmla="*/ 518 w 551"/>
                <a:gd name="T39" fmla="*/ 479 h 589"/>
                <a:gd name="T40" fmla="*/ 481 w 551"/>
                <a:gd name="T41" fmla="*/ 469 h 589"/>
                <a:gd name="T42" fmla="*/ 23 w 551"/>
                <a:gd name="T43" fmla="*/ 57 h 589"/>
                <a:gd name="T44" fmla="*/ 408 w 551"/>
                <a:gd name="T45" fmla="*/ 0 h 589"/>
                <a:gd name="T46" fmla="*/ 416 w 551"/>
                <a:gd name="T47" fmla="*/ 105 h 589"/>
                <a:gd name="T48" fmla="*/ 40 w 551"/>
                <a:gd name="T49" fmla="*/ 157 h 589"/>
                <a:gd name="T50" fmla="*/ 23 w 551"/>
                <a:gd name="T51" fmla="*/ 5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1" h="589">
                  <a:moveTo>
                    <a:pt x="481" y="469"/>
                  </a:moveTo>
                  <a:lnTo>
                    <a:pt x="499" y="569"/>
                  </a:lnTo>
                  <a:lnTo>
                    <a:pt x="393" y="565"/>
                  </a:lnTo>
                  <a:lnTo>
                    <a:pt x="371" y="444"/>
                  </a:lnTo>
                  <a:lnTo>
                    <a:pt x="158" y="396"/>
                  </a:lnTo>
                  <a:lnTo>
                    <a:pt x="129" y="589"/>
                  </a:lnTo>
                  <a:lnTo>
                    <a:pt x="28" y="580"/>
                  </a:lnTo>
                  <a:lnTo>
                    <a:pt x="59" y="375"/>
                  </a:lnTo>
                  <a:lnTo>
                    <a:pt x="0" y="361"/>
                  </a:lnTo>
                  <a:lnTo>
                    <a:pt x="18" y="257"/>
                  </a:lnTo>
                  <a:lnTo>
                    <a:pt x="75" y="270"/>
                  </a:lnTo>
                  <a:lnTo>
                    <a:pt x="90" y="170"/>
                  </a:lnTo>
                  <a:lnTo>
                    <a:pt x="191" y="181"/>
                  </a:lnTo>
                  <a:lnTo>
                    <a:pt x="174" y="292"/>
                  </a:lnTo>
                  <a:lnTo>
                    <a:pt x="354" y="332"/>
                  </a:lnTo>
                  <a:lnTo>
                    <a:pt x="323" y="152"/>
                  </a:lnTo>
                  <a:lnTo>
                    <a:pt x="425" y="140"/>
                  </a:lnTo>
                  <a:lnTo>
                    <a:pt x="463" y="357"/>
                  </a:lnTo>
                  <a:lnTo>
                    <a:pt x="551" y="377"/>
                  </a:lnTo>
                  <a:lnTo>
                    <a:pt x="518" y="479"/>
                  </a:lnTo>
                  <a:lnTo>
                    <a:pt x="481" y="469"/>
                  </a:lnTo>
                  <a:close/>
                  <a:moveTo>
                    <a:pt x="23" y="57"/>
                  </a:moveTo>
                  <a:lnTo>
                    <a:pt x="408" y="0"/>
                  </a:lnTo>
                  <a:lnTo>
                    <a:pt x="416" y="105"/>
                  </a:lnTo>
                  <a:lnTo>
                    <a:pt x="40" y="157"/>
                  </a:lnTo>
                  <a:lnTo>
                    <a:pt x="23" y="5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Rectangle 356">
              <a:extLst>
                <a:ext uri="{FF2B5EF4-FFF2-40B4-BE49-F238E27FC236}">
                  <a16:creationId xmlns:a16="http://schemas.microsoft.com/office/drawing/2014/main" id="{CB2C29B1-8757-4A2B-BDDE-4E969F8C8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1" y="2538413"/>
              <a:ext cx="44450" cy="1111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64803111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tangle 135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A716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154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MESSAGE PRÉDÉFINIS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8" name="Grouper 7"/>
          <p:cNvGrpSpPr/>
          <p:nvPr/>
        </p:nvGrpSpPr>
        <p:grpSpPr>
          <a:xfrm>
            <a:off x="923178" y="1575336"/>
            <a:ext cx="3236913" cy="1019162"/>
            <a:chOff x="1210770" y="1624499"/>
            <a:chExt cx="3236913" cy="1019162"/>
          </a:xfrm>
          <a:solidFill>
            <a:srgbClr val="A71680"/>
          </a:solidFill>
        </p:grpSpPr>
        <p:grpSp>
          <p:nvGrpSpPr>
            <p:cNvPr id="5" name="Grouper 4"/>
            <p:cNvGrpSpPr/>
            <p:nvPr/>
          </p:nvGrpSpPr>
          <p:grpSpPr>
            <a:xfrm>
              <a:off x="1210770" y="1624499"/>
              <a:ext cx="3236913" cy="974725"/>
              <a:chOff x="1681163" y="3176588"/>
              <a:chExt cx="3236913" cy="974725"/>
            </a:xfrm>
            <a:grpFill/>
          </p:grpSpPr>
          <p:sp>
            <p:nvSpPr>
              <p:cNvPr id="146" name="Freeform 24"/>
              <p:cNvSpPr>
                <a:spLocks/>
              </p:cNvSpPr>
              <p:nvPr/>
            </p:nvSpPr>
            <p:spPr bwMode="auto">
              <a:xfrm>
                <a:off x="1681163" y="3186113"/>
                <a:ext cx="600075" cy="955675"/>
              </a:xfrm>
              <a:custGeom>
                <a:avLst/>
                <a:gdLst>
                  <a:gd name="T0" fmla="*/ 10 w 67"/>
                  <a:gd name="T1" fmla="*/ 0 h 107"/>
                  <a:gd name="T2" fmla="*/ 10 w 67"/>
                  <a:gd name="T3" fmla="*/ 41 h 107"/>
                  <a:gd name="T4" fmla="*/ 36 w 67"/>
                  <a:gd name="T5" fmla="*/ 27 h 107"/>
                  <a:gd name="T6" fmla="*/ 67 w 67"/>
                  <a:gd name="T7" fmla="*/ 60 h 107"/>
                  <a:gd name="T8" fmla="*/ 67 w 67"/>
                  <a:gd name="T9" fmla="*/ 107 h 107"/>
                  <a:gd name="T10" fmla="*/ 57 w 67"/>
                  <a:gd name="T11" fmla="*/ 107 h 107"/>
                  <a:gd name="T12" fmla="*/ 57 w 67"/>
                  <a:gd name="T13" fmla="*/ 62 h 107"/>
                  <a:gd name="T14" fmla="*/ 33 w 67"/>
                  <a:gd name="T15" fmla="*/ 35 h 107"/>
                  <a:gd name="T16" fmla="*/ 10 w 67"/>
                  <a:gd name="T17" fmla="*/ 62 h 107"/>
                  <a:gd name="T18" fmla="*/ 10 w 67"/>
                  <a:gd name="T19" fmla="*/ 107 h 107"/>
                  <a:gd name="T20" fmla="*/ 0 w 67"/>
                  <a:gd name="T21" fmla="*/ 107 h 107"/>
                  <a:gd name="T22" fmla="*/ 0 w 67"/>
                  <a:gd name="T23" fmla="*/ 0 h 107"/>
                  <a:gd name="T24" fmla="*/ 10 w 67"/>
                  <a:gd name="T2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107">
                    <a:moveTo>
                      <a:pt x="10" y="0"/>
                    </a:move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1"/>
                      <a:pt x="25" y="27"/>
                      <a:pt x="36" y="27"/>
                    </a:cubicBezTo>
                    <a:cubicBezTo>
                      <a:pt x="52" y="27"/>
                      <a:pt x="67" y="37"/>
                      <a:pt x="67" y="60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7" y="44"/>
                      <a:pt x="48" y="35"/>
                      <a:pt x="33" y="35"/>
                    </a:cubicBezTo>
                    <a:cubicBezTo>
                      <a:pt x="19" y="35"/>
                      <a:pt x="10" y="44"/>
                      <a:pt x="10" y="62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147" name="Freeform 25"/>
              <p:cNvSpPr>
                <a:spLocks noEditPoints="1"/>
              </p:cNvSpPr>
              <p:nvPr/>
            </p:nvSpPr>
            <p:spPr bwMode="auto">
              <a:xfrm>
                <a:off x="2424113" y="3427413"/>
                <a:ext cx="669925" cy="723900"/>
              </a:xfrm>
              <a:custGeom>
                <a:avLst/>
                <a:gdLst>
                  <a:gd name="T0" fmla="*/ 37 w 75"/>
                  <a:gd name="T1" fmla="*/ 81 h 81"/>
                  <a:gd name="T2" fmla="*/ 0 w 75"/>
                  <a:gd name="T3" fmla="*/ 40 h 81"/>
                  <a:gd name="T4" fmla="*/ 39 w 75"/>
                  <a:gd name="T5" fmla="*/ 0 h 81"/>
                  <a:gd name="T6" fmla="*/ 75 w 75"/>
                  <a:gd name="T7" fmla="*/ 36 h 81"/>
                  <a:gd name="T8" fmla="*/ 75 w 75"/>
                  <a:gd name="T9" fmla="*/ 44 h 81"/>
                  <a:gd name="T10" fmla="*/ 10 w 75"/>
                  <a:gd name="T11" fmla="*/ 44 h 81"/>
                  <a:gd name="T12" fmla="*/ 37 w 75"/>
                  <a:gd name="T13" fmla="*/ 73 h 81"/>
                  <a:gd name="T14" fmla="*/ 62 w 75"/>
                  <a:gd name="T15" fmla="*/ 58 h 81"/>
                  <a:gd name="T16" fmla="*/ 73 w 75"/>
                  <a:gd name="T17" fmla="*/ 58 h 81"/>
                  <a:gd name="T18" fmla="*/ 37 w 75"/>
                  <a:gd name="T19" fmla="*/ 81 h 81"/>
                  <a:gd name="T20" fmla="*/ 10 w 75"/>
                  <a:gd name="T21" fmla="*/ 36 h 81"/>
                  <a:gd name="T22" fmla="*/ 65 w 75"/>
                  <a:gd name="T23" fmla="*/ 36 h 81"/>
                  <a:gd name="T24" fmla="*/ 37 w 75"/>
                  <a:gd name="T25" fmla="*/ 8 h 81"/>
                  <a:gd name="T26" fmla="*/ 10 w 75"/>
                  <a:gd name="T27" fmla="*/ 3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81">
                    <a:moveTo>
                      <a:pt x="37" y="81"/>
                    </a:moveTo>
                    <a:cubicBezTo>
                      <a:pt x="15" y="81"/>
                      <a:pt x="0" y="65"/>
                      <a:pt x="0" y="40"/>
                    </a:cubicBezTo>
                    <a:cubicBezTo>
                      <a:pt x="0" y="16"/>
                      <a:pt x="15" y="0"/>
                      <a:pt x="39" y="0"/>
                    </a:cubicBezTo>
                    <a:cubicBezTo>
                      <a:pt x="61" y="0"/>
                      <a:pt x="75" y="16"/>
                      <a:pt x="75" y="36"/>
                    </a:cubicBezTo>
                    <a:cubicBezTo>
                      <a:pt x="75" y="39"/>
                      <a:pt x="75" y="41"/>
                      <a:pt x="75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1" y="63"/>
                      <a:pt x="22" y="73"/>
                      <a:pt x="37" y="73"/>
                    </a:cubicBezTo>
                    <a:cubicBezTo>
                      <a:pt x="50" y="73"/>
                      <a:pt x="59" y="67"/>
                      <a:pt x="62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68" y="70"/>
                      <a:pt x="57" y="81"/>
                      <a:pt x="37" y="81"/>
                    </a:cubicBezTo>
                    <a:close/>
                    <a:moveTo>
                      <a:pt x="10" y="36"/>
                    </a:move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18"/>
                      <a:pt x="53" y="8"/>
                      <a:pt x="37" y="8"/>
                    </a:cubicBezTo>
                    <a:cubicBezTo>
                      <a:pt x="23" y="8"/>
                      <a:pt x="11" y="18"/>
                      <a:pt x="10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148" name="Rectangle 26"/>
              <p:cNvSpPr>
                <a:spLocks noChangeArrowheads="1"/>
              </p:cNvSpPr>
              <p:nvPr/>
            </p:nvSpPr>
            <p:spPr bwMode="auto">
              <a:xfrm>
                <a:off x="3246438" y="3186113"/>
                <a:ext cx="88900" cy="9556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149" name="Rectangle 27"/>
              <p:cNvSpPr>
                <a:spLocks noChangeArrowheads="1"/>
              </p:cNvSpPr>
              <p:nvPr/>
            </p:nvSpPr>
            <p:spPr bwMode="auto">
              <a:xfrm>
                <a:off x="3532188" y="3186113"/>
                <a:ext cx="90488" cy="9556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150" name="Freeform 28"/>
              <p:cNvSpPr>
                <a:spLocks noEditPoints="1"/>
              </p:cNvSpPr>
              <p:nvPr/>
            </p:nvSpPr>
            <p:spPr bwMode="auto">
              <a:xfrm>
                <a:off x="4792663" y="3176588"/>
                <a:ext cx="125413" cy="965200"/>
              </a:xfrm>
              <a:custGeom>
                <a:avLst/>
                <a:gdLst>
                  <a:gd name="T0" fmla="*/ 0 w 14"/>
                  <a:gd name="T1" fmla="*/ 101 h 108"/>
                  <a:gd name="T2" fmla="*/ 7 w 14"/>
                  <a:gd name="T3" fmla="*/ 94 h 108"/>
                  <a:gd name="T4" fmla="*/ 14 w 14"/>
                  <a:gd name="T5" fmla="*/ 101 h 108"/>
                  <a:gd name="T6" fmla="*/ 7 w 14"/>
                  <a:gd name="T7" fmla="*/ 108 h 108"/>
                  <a:gd name="T8" fmla="*/ 0 w 14"/>
                  <a:gd name="T9" fmla="*/ 101 h 108"/>
                  <a:gd name="T10" fmla="*/ 12 w 14"/>
                  <a:gd name="T11" fmla="*/ 0 h 108"/>
                  <a:gd name="T12" fmla="*/ 11 w 14"/>
                  <a:gd name="T13" fmla="*/ 80 h 108"/>
                  <a:gd name="T14" fmla="*/ 3 w 14"/>
                  <a:gd name="T15" fmla="*/ 80 h 108"/>
                  <a:gd name="T16" fmla="*/ 2 w 14"/>
                  <a:gd name="T17" fmla="*/ 0 h 108"/>
                  <a:gd name="T18" fmla="*/ 12 w 14"/>
                  <a:gd name="T1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08">
                    <a:moveTo>
                      <a:pt x="0" y="101"/>
                    </a:moveTo>
                    <a:cubicBezTo>
                      <a:pt x="0" y="97"/>
                      <a:pt x="3" y="94"/>
                      <a:pt x="7" y="94"/>
                    </a:cubicBezTo>
                    <a:cubicBezTo>
                      <a:pt x="11" y="94"/>
                      <a:pt x="14" y="97"/>
                      <a:pt x="14" y="101"/>
                    </a:cubicBezTo>
                    <a:cubicBezTo>
                      <a:pt x="14" y="105"/>
                      <a:pt x="11" y="108"/>
                      <a:pt x="7" y="108"/>
                    </a:cubicBezTo>
                    <a:cubicBezTo>
                      <a:pt x="3" y="108"/>
                      <a:pt x="0" y="105"/>
                      <a:pt x="0" y="101"/>
                    </a:cubicBezTo>
                    <a:close/>
                    <a:moveTo>
                      <a:pt x="12" y="0"/>
                    </a:moveTo>
                    <a:cubicBezTo>
                      <a:pt x="11" y="80"/>
                      <a:pt x="11" y="80"/>
                      <a:pt x="11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</p:grpSp>
        <p:grpSp>
          <p:nvGrpSpPr>
            <p:cNvPr id="160" name="Grouper 159"/>
            <p:cNvGrpSpPr/>
            <p:nvPr/>
          </p:nvGrpSpPr>
          <p:grpSpPr>
            <a:xfrm>
              <a:off x="3253116" y="1692421"/>
              <a:ext cx="951240" cy="951240"/>
              <a:chOff x="1476375" y="415925"/>
              <a:chExt cx="1304925" cy="1304925"/>
            </a:xfrm>
            <a:grpFill/>
          </p:grpSpPr>
          <p:sp>
            <p:nvSpPr>
              <p:cNvPr id="248" name="Freeform 6"/>
              <p:cNvSpPr>
                <a:spLocks noEditPoints="1"/>
              </p:cNvSpPr>
              <p:nvPr/>
            </p:nvSpPr>
            <p:spPr bwMode="auto">
              <a:xfrm>
                <a:off x="1476375" y="415925"/>
                <a:ext cx="1304925" cy="1304925"/>
              </a:xfrm>
              <a:custGeom>
                <a:avLst/>
                <a:gdLst>
                  <a:gd name="T0" fmla="*/ 53 w 146"/>
                  <a:gd name="T1" fmla="*/ 135 h 146"/>
                  <a:gd name="T2" fmla="*/ 11 w 146"/>
                  <a:gd name="T3" fmla="*/ 53 h 146"/>
                  <a:gd name="T4" fmla="*/ 92 w 146"/>
                  <a:gd name="T5" fmla="*/ 11 h 146"/>
                  <a:gd name="T6" fmla="*/ 135 w 146"/>
                  <a:gd name="T7" fmla="*/ 93 h 146"/>
                  <a:gd name="T8" fmla="*/ 53 w 146"/>
                  <a:gd name="T9" fmla="*/ 135 h 146"/>
                  <a:gd name="T10" fmla="*/ 91 w 146"/>
                  <a:gd name="T11" fmla="*/ 15 h 146"/>
                  <a:gd name="T12" fmla="*/ 15 w 146"/>
                  <a:gd name="T13" fmla="*/ 55 h 146"/>
                  <a:gd name="T14" fmla="*/ 54 w 146"/>
                  <a:gd name="T15" fmla="*/ 131 h 146"/>
                  <a:gd name="T16" fmla="*/ 131 w 146"/>
                  <a:gd name="T17" fmla="*/ 91 h 146"/>
                  <a:gd name="T18" fmla="*/ 91 w 146"/>
                  <a:gd name="T19" fmla="*/ 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146">
                    <a:moveTo>
                      <a:pt x="53" y="135"/>
                    </a:moveTo>
                    <a:cubicBezTo>
                      <a:pt x="19" y="124"/>
                      <a:pt x="0" y="87"/>
                      <a:pt x="11" y="53"/>
                    </a:cubicBezTo>
                    <a:cubicBezTo>
                      <a:pt x="22" y="19"/>
                      <a:pt x="58" y="0"/>
                      <a:pt x="92" y="11"/>
                    </a:cubicBezTo>
                    <a:cubicBezTo>
                      <a:pt x="127" y="22"/>
                      <a:pt x="146" y="58"/>
                      <a:pt x="135" y="93"/>
                    </a:cubicBezTo>
                    <a:cubicBezTo>
                      <a:pt x="124" y="127"/>
                      <a:pt x="87" y="146"/>
                      <a:pt x="53" y="135"/>
                    </a:cubicBezTo>
                    <a:close/>
                    <a:moveTo>
                      <a:pt x="91" y="15"/>
                    </a:moveTo>
                    <a:cubicBezTo>
                      <a:pt x="59" y="5"/>
                      <a:pt x="25" y="22"/>
                      <a:pt x="15" y="55"/>
                    </a:cubicBezTo>
                    <a:cubicBezTo>
                      <a:pt x="5" y="87"/>
                      <a:pt x="22" y="121"/>
                      <a:pt x="54" y="131"/>
                    </a:cubicBezTo>
                    <a:cubicBezTo>
                      <a:pt x="86" y="141"/>
                      <a:pt x="121" y="123"/>
                      <a:pt x="131" y="91"/>
                    </a:cubicBezTo>
                    <a:cubicBezTo>
                      <a:pt x="141" y="59"/>
                      <a:pt x="123" y="25"/>
                      <a:pt x="9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>
                  <a:solidFill>
                    <a:srgbClr val="FBBA00"/>
                  </a:solidFill>
                </a:endParaRPr>
              </a:p>
            </p:txBody>
          </p:sp>
          <p:sp>
            <p:nvSpPr>
              <p:cNvPr id="249" name="Freeform 7"/>
              <p:cNvSpPr>
                <a:spLocks noEditPoints="1"/>
              </p:cNvSpPr>
              <p:nvPr/>
            </p:nvSpPr>
            <p:spPr bwMode="auto">
              <a:xfrm>
                <a:off x="1851025" y="728663"/>
                <a:ext cx="698500" cy="544513"/>
              </a:xfrm>
              <a:custGeom>
                <a:avLst/>
                <a:gdLst>
                  <a:gd name="T0" fmla="*/ 26 w 78"/>
                  <a:gd name="T1" fmla="*/ 57 h 61"/>
                  <a:gd name="T2" fmla="*/ 13 w 78"/>
                  <a:gd name="T3" fmla="*/ 40 h 61"/>
                  <a:gd name="T4" fmla="*/ 15 w 78"/>
                  <a:gd name="T5" fmla="*/ 38 h 61"/>
                  <a:gd name="T6" fmla="*/ 17 w 78"/>
                  <a:gd name="T7" fmla="*/ 40 h 61"/>
                  <a:gd name="T8" fmla="*/ 27 w 78"/>
                  <a:gd name="T9" fmla="*/ 53 h 61"/>
                  <a:gd name="T10" fmla="*/ 43 w 78"/>
                  <a:gd name="T11" fmla="*/ 48 h 61"/>
                  <a:gd name="T12" fmla="*/ 46 w 78"/>
                  <a:gd name="T13" fmla="*/ 47 h 61"/>
                  <a:gd name="T14" fmla="*/ 46 w 78"/>
                  <a:gd name="T15" fmla="*/ 50 h 61"/>
                  <a:gd name="T16" fmla="*/ 26 w 78"/>
                  <a:gd name="T17" fmla="*/ 57 h 61"/>
                  <a:gd name="T18" fmla="*/ 49 w 78"/>
                  <a:gd name="T19" fmla="*/ 30 h 61"/>
                  <a:gd name="T20" fmla="*/ 48 w 78"/>
                  <a:gd name="T21" fmla="*/ 27 h 61"/>
                  <a:gd name="T22" fmla="*/ 56 w 78"/>
                  <a:gd name="T23" fmla="*/ 17 h 61"/>
                  <a:gd name="T24" fmla="*/ 67 w 78"/>
                  <a:gd name="T25" fmla="*/ 16 h 61"/>
                  <a:gd name="T26" fmla="*/ 75 w 78"/>
                  <a:gd name="T27" fmla="*/ 23 h 61"/>
                  <a:gd name="T28" fmla="*/ 76 w 78"/>
                  <a:gd name="T29" fmla="*/ 36 h 61"/>
                  <a:gd name="T30" fmla="*/ 73 w 78"/>
                  <a:gd name="T31" fmla="*/ 37 h 61"/>
                  <a:gd name="T32" fmla="*/ 72 w 78"/>
                  <a:gd name="T33" fmla="*/ 35 h 61"/>
                  <a:gd name="T34" fmla="*/ 71 w 78"/>
                  <a:gd name="T35" fmla="*/ 25 h 61"/>
                  <a:gd name="T36" fmla="*/ 66 w 78"/>
                  <a:gd name="T37" fmla="*/ 20 h 61"/>
                  <a:gd name="T38" fmla="*/ 58 w 78"/>
                  <a:gd name="T39" fmla="*/ 20 h 61"/>
                  <a:gd name="T40" fmla="*/ 52 w 78"/>
                  <a:gd name="T41" fmla="*/ 28 h 61"/>
                  <a:gd name="T42" fmla="*/ 49 w 78"/>
                  <a:gd name="T43" fmla="*/ 30 h 61"/>
                  <a:gd name="T44" fmla="*/ 49 w 78"/>
                  <a:gd name="T45" fmla="*/ 30 h 61"/>
                  <a:gd name="T46" fmla="*/ 2 w 78"/>
                  <a:gd name="T47" fmla="*/ 15 h 61"/>
                  <a:gd name="T48" fmla="*/ 1 w 78"/>
                  <a:gd name="T49" fmla="*/ 12 h 61"/>
                  <a:gd name="T50" fmla="*/ 9 w 78"/>
                  <a:gd name="T51" fmla="*/ 2 h 61"/>
                  <a:gd name="T52" fmla="*/ 20 w 78"/>
                  <a:gd name="T53" fmla="*/ 1 h 61"/>
                  <a:gd name="T54" fmla="*/ 28 w 78"/>
                  <a:gd name="T55" fmla="*/ 8 h 61"/>
                  <a:gd name="T56" fmla="*/ 29 w 78"/>
                  <a:gd name="T57" fmla="*/ 21 h 61"/>
                  <a:gd name="T58" fmla="*/ 26 w 78"/>
                  <a:gd name="T59" fmla="*/ 22 h 61"/>
                  <a:gd name="T60" fmla="*/ 25 w 78"/>
                  <a:gd name="T61" fmla="*/ 20 h 61"/>
                  <a:gd name="T62" fmla="*/ 24 w 78"/>
                  <a:gd name="T63" fmla="*/ 10 h 61"/>
                  <a:gd name="T64" fmla="*/ 19 w 78"/>
                  <a:gd name="T65" fmla="*/ 5 h 61"/>
                  <a:gd name="T66" fmla="*/ 11 w 78"/>
                  <a:gd name="T67" fmla="*/ 6 h 61"/>
                  <a:gd name="T68" fmla="*/ 5 w 78"/>
                  <a:gd name="T69" fmla="*/ 14 h 61"/>
                  <a:gd name="T70" fmla="*/ 2 w 78"/>
                  <a:gd name="T71" fmla="*/ 15 h 61"/>
                  <a:gd name="T72" fmla="*/ 2 w 78"/>
                  <a:gd name="T73" fmla="*/ 1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61">
                    <a:moveTo>
                      <a:pt x="26" y="57"/>
                    </a:moveTo>
                    <a:cubicBezTo>
                      <a:pt x="15" y="54"/>
                      <a:pt x="12" y="44"/>
                      <a:pt x="13" y="40"/>
                    </a:cubicBezTo>
                    <a:cubicBezTo>
                      <a:pt x="13" y="38"/>
                      <a:pt x="14" y="37"/>
                      <a:pt x="15" y="38"/>
                    </a:cubicBezTo>
                    <a:cubicBezTo>
                      <a:pt x="16" y="38"/>
                      <a:pt x="17" y="39"/>
                      <a:pt x="17" y="40"/>
                    </a:cubicBezTo>
                    <a:cubicBezTo>
                      <a:pt x="17" y="40"/>
                      <a:pt x="17" y="50"/>
                      <a:pt x="27" y="53"/>
                    </a:cubicBezTo>
                    <a:cubicBezTo>
                      <a:pt x="37" y="56"/>
                      <a:pt x="42" y="48"/>
                      <a:pt x="43" y="48"/>
                    </a:cubicBezTo>
                    <a:cubicBezTo>
                      <a:pt x="43" y="47"/>
                      <a:pt x="45" y="47"/>
                      <a:pt x="46" y="47"/>
                    </a:cubicBezTo>
                    <a:cubicBezTo>
                      <a:pt x="47" y="48"/>
                      <a:pt x="47" y="49"/>
                      <a:pt x="46" y="50"/>
                    </a:cubicBezTo>
                    <a:cubicBezTo>
                      <a:pt x="44" y="54"/>
                      <a:pt x="36" y="61"/>
                      <a:pt x="26" y="57"/>
                    </a:cubicBezTo>
                    <a:close/>
                    <a:moveTo>
                      <a:pt x="49" y="30"/>
                    </a:moveTo>
                    <a:cubicBezTo>
                      <a:pt x="48" y="30"/>
                      <a:pt x="47" y="28"/>
                      <a:pt x="48" y="27"/>
                    </a:cubicBezTo>
                    <a:cubicBezTo>
                      <a:pt x="48" y="27"/>
                      <a:pt x="50" y="20"/>
                      <a:pt x="56" y="17"/>
                    </a:cubicBezTo>
                    <a:cubicBezTo>
                      <a:pt x="59" y="15"/>
                      <a:pt x="63" y="15"/>
                      <a:pt x="67" y="16"/>
                    </a:cubicBezTo>
                    <a:cubicBezTo>
                      <a:pt x="71" y="17"/>
                      <a:pt x="74" y="19"/>
                      <a:pt x="75" y="23"/>
                    </a:cubicBezTo>
                    <a:cubicBezTo>
                      <a:pt x="78" y="29"/>
                      <a:pt x="76" y="36"/>
                      <a:pt x="76" y="36"/>
                    </a:cubicBezTo>
                    <a:cubicBezTo>
                      <a:pt x="76" y="37"/>
                      <a:pt x="74" y="38"/>
                      <a:pt x="73" y="37"/>
                    </a:cubicBezTo>
                    <a:cubicBezTo>
                      <a:pt x="72" y="37"/>
                      <a:pt x="71" y="36"/>
                      <a:pt x="72" y="35"/>
                    </a:cubicBezTo>
                    <a:cubicBezTo>
                      <a:pt x="72" y="35"/>
                      <a:pt x="74" y="29"/>
                      <a:pt x="71" y="25"/>
                    </a:cubicBezTo>
                    <a:cubicBezTo>
                      <a:pt x="70" y="22"/>
                      <a:pt x="68" y="21"/>
                      <a:pt x="66" y="20"/>
                    </a:cubicBezTo>
                    <a:cubicBezTo>
                      <a:pt x="63" y="19"/>
                      <a:pt x="60" y="19"/>
                      <a:pt x="58" y="20"/>
                    </a:cubicBezTo>
                    <a:cubicBezTo>
                      <a:pt x="54" y="23"/>
                      <a:pt x="52" y="28"/>
                      <a:pt x="52" y="28"/>
                    </a:cubicBezTo>
                    <a:cubicBezTo>
                      <a:pt x="52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lose/>
                    <a:moveTo>
                      <a:pt x="2" y="15"/>
                    </a:moveTo>
                    <a:cubicBezTo>
                      <a:pt x="1" y="15"/>
                      <a:pt x="0" y="13"/>
                      <a:pt x="1" y="12"/>
                    </a:cubicBezTo>
                    <a:cubicBezTo>
                      <a:pt x="1" y="12"/>
                      <a:pt x="3" y="5"/>
                      <a:pt x="9" y="2"/>
                    </a:cubicBezTo>
                    <a:cubicBezTo>
                      <a:pt x="12" y="0"/>
                      <a:pt x="16" y="0"/>
                      <a:pt x="20" y="1"/>
                    </a:cubicBezTo>
                    <a:cubicBezTo>
                      <a:pt x="24" y="2"/>
                      <a:pt x="27" y="4"/>
                      <a:pt x="28" y="8"/>
                    </a:cubicBezTo>
                    <a:cubicBezTo>
                      <a:pt x="31" y="14"/>
                      <a:pt x="29" y="21"/>
                      <a:pt x="29" y="21"/>
                    </a:cubicBezTo>
                    <a:cubicBezTo>
                      <a:pt x="28" y="22"/>
                      <a:pt x="27" y="23"/>
                      <a:pt x="26" y="22"/>
                    </a:cubicBezTo>
                    <a:cubicBezTo>
                      <a:pt x="25" y="22"/>
                      <a:pt x="24" y="21"/>
                      <a:pt x="25" y="20"/>
                    </a:cubicBezTo>
                    <a:cubicBezTo>
                      <a:pt x="25" y="20"/>
                      <a:pt x="26" y="14"/>
                      <a:pt x="24" y="10"/>
                    </a:cubicBezTo>
                    <a:cubicBezTo>
                      <a:pt x="23" y="8"/>
                      <a:pt x="21" y="6"/>
                      <a:pt x="19" y="5"/>
                    </a:cubicBezTo>
                    <a:cubicBezTo>
                      <a:pt x="16" y="4"/>
                      <a:pt x="13" y="4"/>
                      <a:pt x="11" y="6"/>
                    </a:cubicBezTo>
                    <a:cubicBezTo>
                      <a:pt x="7" y="8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dirty="0">
                  <a:solidFill>
                    <a:srgbClr val="FBBA00"/>
                  </a:solidFill>
                </a:endParaRPr>
              </a:p>
            </p:txBody>
          </p:sp>
        </p:grpSp>
      </p:grpSp>
      <p:grpSp>
        <p:nvGrpSpPr>
          <p:cNvPr id="9" name="Grouper 8"/>
          <p:cNvGrpSpPr/>
          <p:nvPr/>
        </p:nvGrpSpPr>
        <p:grpSpPr>
          <a:xfrm>
            <a:off x="6675468" y="1949991"/>
            <a:ext cx="4108613" cy="800289"/>
            <a:chOff x="7340600" y="5410200"/>
            <a:chExt cx="2790825" cy="543606"/>
          </a:xfrm>
          <a:solidFill>
            <a:srgbClr val="A71680"/>
          </a:solidFill>
        </p:grpSpPr>
        <p:sp>
          <p:nvSpPr>
            <p:cNvPr id="159" name="Freeform 100"/>
            <p:cNvSpPr>
              <a:spLocks noEditPoints="1"/>
            </p:cNvSpPr>
            <p:nvPr/>
          </p:nvSpPr>
          <p:spPr bwMode="auto">
            <a:xfrm>
              <a:off x="7340600" y="5410200"/>
              <a:ext cx="71438" cy="492125"/>
            </a:xfrm>
            <a:custGeom>
              <a:avLst/>
              <a:gdLst>
                <a:gd name="T0" fmla="*/ 0 w 8"/>
                <a:gd name="T1" fmla="*/ 3 h 55"/>
                <a:gd name="T2" fmla="*/ 4 w 8"/>
                <a:gd name="T3" fmla="*/ 0 h 55"/>
                <a:gd name="T4" fmla="*/ 8 w 8"/>
                <a:gd name="T5" fmla="*/ 3 h 55"/>
                <a:gd name="T6" fmla="*/ 4 w 8"/>
                <a:gd name="T7" fmla="*/ 7 h 55"/>
                <a:gd name="T8" fmla="*/ 0 w 8"/>
                <a:gd name="T9" fmla="*/ 3 h 55"/>
                <a:gd name="T10" fmla="*/ 6 w 8"/>
                <a:gd name="T11" fmla="*/ 15 h 55"/>
                <a:gd name="T12" fmla="*/ 6 w 8"/>
                <a:gd name="T13" fmla="*/ 55 h 55"/>
                <a:gd name="T14" fmla="*/ 1 w 8"/>
                <a:gd name="T15" fmla="*/ 55 h 55"/>
                <a:gd name="T16" fmla="*/ 1 w 8"/>
                <a:gd name="T17" fmla="*/ 15 h 55"/>
                <a:gd name="T18" fmla="*/ 6 w 8"/>
                <a:gd name="T19" fmla="*/ 1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5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lose/>
                  <a:moveTo>
                    <a:pt x="6" y="15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15"/>
                    <a:pt x="1" y="15"/>
                    <a:pt x="1" y="15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01"/>
            <p:cNvSpPr>
              <a:spLocks/>
            </p:cNvSpPr>
            <p:nvPr/>
          </p:nvSpPr>
          <p:spPr bwMode="auto">
            <a:xfrm>
              <a:off x="7493000" y="5535613"/>
              <a:ext cx="304800" cy="366713"/>
            </a:xfrm>
            <a:custGeom>
              <a:avLst/>
              <a:gdLst>
                <a:gd name="T0" fmla="*/ 5 w 34"/>
                <a:gd name="T1" fmla="*/ 1 h 41"/>
                <a:gd name="T2" fmla="*/ 5 w 34"/>
                <a:gd name="T3" fmla="*/ 7 h 41"/>
                <a:gd name="T4" fmla="*/ 19 w 34"/>
                <a:gd name="T5" fmla="*/ 0 h 41"/>
                <a:gd name="T6" fmla="*/ 34 w 34"/>
                <a:gd name="T7" fmla="*/ 17 h 41"/>
                <a:gd name="T8" fmla="*/ 34 w 34"/>
                <a:gd name="T9" fmla="*/ 41 h 41"/>
                <a:gd name="T10" fmla="*/ 29 w 34"/>
                <a:gd name="T11" fmla="*/ 41 h 41"/>
                <a:gd name="T12" fmla="*/ 29 w 34"/>
                <a:gd name="T13" fmla="*/ 18 h 41"/>
                <a:gd name="T14" fmla="*/ 17 w 34"/>
                <a:gd name="T15" fmla="*/ 5 h 41"/>
                <a:gd name="T16" fmla="*/ 5 w 34"/>
                <a:gd name="T17" fmla="*/ 18 h 41"/>
                <a:gd name="T18" fmla="*/ 5 w 34"/>
                <a:gd name="T19" fmla="*/ 41 h 41"/>
                <a:gd name="T20" fmla="*/ 0 w 34"/>
                <a:gd name="T21" fmla="*/ 41 h 41"/>
                <a:gd name="T22" fmla="*/ 0 w 34"/>
                <a:gd name="T23" fmla="*/ 1 h 41"/>
                <a:gd name="T24" fmla="*/ 5 w 34"/>
                <a:gd name="T25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1">
                  <a:moveTo>
                    <a:pt x="5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8" y="2"/>
                    <a:pt x="13" y="0"/>
                    <a:pt x="19" y="0"/>
                  </a:cubicBezTo>
                  <a:cubicBezTo>
                    <a:pt x="27" y="0"/>
                    <a:pt x="34" y="6"/>
                    <a:pt x="34" y="17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9"/>
                    <a:pt x="25" y="5"/>
                    <a:pt x="17" y="5"/>
                  </a:cubicBezTo>
                  <a:cubicBezTo>
                    <a:pt x="10" y="5"/>
                    <a:pt x="5" y="9"/>
                    <a:pt x="5" y="18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02"/>
            <p:cNvSpPr>
              <a:spLocks/>
            </p:cNvSpPr>
            <p:nvPr/>
          </p:nvSpPr>
          <p:spPr bwMode="auto">
            <a:xfrm>
              <a:off x="7850188" y="5545138"/>
              <a:ext cx="339725" cy="357188"/>
            </a:xfrm>
            <a:custGeom>
              <a:avLst/>
              <a:gdLst>
                <a:gd name="T0" fmla="*/ 107 w 214"/>
                <a:gd name="T1" fmla="*/ 197 h 225"/>
                <a:gd name="T2" fmla="*/ 181 w 214"/>
                <a:gd name="T3" fmla="*/ 0 h 225"/>
                <a:gd name="T4" fmla="*/ 214 w 214"/>
                <a:gd name="T5" fmla="*/ 0 h 225"/>
                <a:gd name="T6" fmla="*/ 124 w 214"/>
                <a:gd name="T7" fmla="*/ 225 h 225"/>
                <a:gd name="T8" fmla="*/ 96 w 214"/>
                <a:gd name="T9" fmla="*/ 225 h 225"/>
                <a:gd name="T10" fmla="*/ 0 w 214"/>
                <a:gd name="T11" fmla="*/ 0 h 225"/>
                <a:gd name="T12" fmla="*/ 34 w 214"/>
                <a:gd name="T13" fmla="*/ 0 h 225"/>
                <a:gd name="T14" fmla="*/ 107 w 214"/>
                <a:gd name="T15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25">
                  <a:moveTo>
                    <a:pt x="107" y="197"/>
                  </a:moveTo>
                  <a:lnTo>
                    <a:pt x="181" y="0"/>
                  </a:lnTo>
                  <a:lnTo>
                    <a:pt x="214" y="0"/>
                  </a:lnTo>
                  <a:lnTo>
                    <a:pt x="124" y="225"/>
                  </a:lnTo>
                  <a:lnTo>
                    <a:pt x="96" y="225"/>
                  </a:lnTo>
                  <a:lnTo>
                    <a:pt x="0" y="0"/>
                  </a:lnTo>
                  <a:lnTo>
                    <a:pt x="34" y="0"/>
                  </a:lnTo>
                  <a:lnTo>
                    <a:pt x="107" y="1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03"/>
            <p:cNvSpPr>
              <a:spLocks noEditPoints="1"/>
            </p:cNvSpPr>
            <p:nvPr/>
          </p:nvSpPr>
          <p:spPr bwMode="auto">
            <a:xfrm>
              <a:off x="8235950" y="5410200"/>
              <a:ext cx="71438" cy="492125"/>
            </a:xfrm>
            <a:custGeom>
              <a:avLst/>
              <a:gdLst>
                <a:gd name="T0" fmla="*/ 0 w 8"/>
                <a:gd name="T1" fmla="*/ 3 h 55"/>
                <a:gd name="T2" fmla="*/ 4 w 8"/>
                <a:gd name="T3" fmla="*/ 0 h 55"/>
                <a:gd name="T4" fmla="*/ 8 w 8"/>
                <a:gd name="T5" fmla="*/ 3 h 55"/>
                <a:gd name="T6" fmla="*/ 4 w 8"/>
                <a:gd name="T7" fmla="*/ 7 h 55"/>
                <a:gd name="T8" fmla="*/ 0 w 8"/>
                <a:gd name="T9" fmla="*/ 3 h 55"/>
                <a:gd name="T10" fmla="*/ 6 w 8"/>
                <a:gd name="T11" fmla="*/ 15 h 55"/>
                <a:gd name="T12" fmla="*/ 6 w 8"/>
                <a:gd name="T13" fmla="*/ 55 h 55"/>
                <a:gd name="T14" fmla="*/ 1 w 8"/>
                <a:gd name="T15" fmla="*/ 55 h 55"/>
                <a:gd name="T16" fmla="*/ 1 w 8"/>
                <a:gd name="T17" fmla="*/ 15 h 55"/>
                <a:gd name="T18" fmla="*/ 6 w 8"/>
                <a:gd name="T19" fmla="*/ 1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5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lose/>
                  <a:moveTo>
                    <a:pt x="6" y="15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15"/>
                    <a:pt x="1" y="15"/>
                    <a:pt x="1" y="15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04"/>
            <p:cNvSpPr>
              <a:spLocks/>
            </p:cNvSpPr>
            <p:nvPr/>
          </p:nvSpPr>
          <p:spPr bwMode="auto">
            <a:xfrm>
              <a:off x="8359775" y="5454650"/>
              <a:ext cx="188913" cy="447675"/>
            </a:xfrm>
            <a:custGeom>
              <a:avLst/>
              <a:gdLst>
                <a:gd name="T0" fmla="*/ 0 w 21"/>
                <a:gd name="T1" fmla="*/ 14 h 50"/>
                <a:gd name="T2" fmla="*/ 0 w 21"/>
                <a:gd name="T3" fmla="*/ 10 h 50"/>
                <a:gd name="T4" fmla="*/ 5 w 21"/>
                <a:gd name="T5" fmla="*/ 10 h 50"/>
                <a:gd name="T6" fmla="*/ 5 w 21"/>
                <a:gd name="T7" fmla="*/ 0 h 50"/>
                <a:gd name="T8" fmla="*/ 10 w 21"/>
                <a:gd name="T9" fmla="*/ 0 h 50"/>
                <a:gd name="T10" fmla="*/ 10 w 21"/>
                <a:gd name="T11" fmla="*/ 10 h 50"/>
                <a:gd name="T12" fmla="*/ 21 w 21"/>
                <a:gd name="T13" fmla="*/ 10 h 50"/>
                <a:gd name="T14" fmla="*/ 21 w 21"/>
                <a:gd name="T15" fmla="*/ 14 h 50"/>
                <a:gd name="T16" fmla="*/ 10 w 21"/>
                <a:gd name="T17" fmla="*/ 14 h 50"/>
                <a:gd name="T18" fmla="*/ 10 w 21"/>
                <a:gd name="T19" fmla="*/ 40 h 50"/>
                <a:gd name="T20" fmla="*/ 16 w 21"/>
                <a:gd name="T21" fmla="*/ 46 h 50"/>
                <a:gd name="T22" fmla="*/ 21 w 21"/>
                <a:gd name="T23" fmla="*/ 46 h 50"/>
                <a:gd name="T24" fmla="*/ 21 w 21"/>
                <a:gd name="T25" fmla="*/ 50 h 50"/>
                <a:gd name="T26" fmla="*/ 15 w 21"/>
                <a:gd name="T27" fmla="*/ 50 h 50"/>
                <a:gd name="T28" fmla="*/ 5 w 21"/>
                <a:gd name="T29" fmla="*/ 40 h 50"/>
                <a:gd name="T30" fmla="*/ 5 w 21"/>
                <a:gd name="T31" fmla="*/ 14 h 50"/>
                <a:gd name="T32" fmla="*/ 0 w 21"/>
                <a:gd name="T33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50">
                  <a:moveTo>
                    <a:pt x="0" y="1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4"/>
                    <a:pt x="12" y="46"/>
                    <a:pt x="16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8" y="50"/>
                    <a:pt x="5" y="47"/>
                    <a:pt x="5" y="40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05"/>
            <p:cNvSpPr>
              <a:spLocks noEditPoints="1"/>
            </p:cNvSpPr>
            <p:nvPr/>
          </p:nvSpPr>
          <p:spPr bwMode="auto">
            <a:xfrm>
              <a:off x="8593138" y="5535613"/>
              <a:ext cx="357188" cy="374650"/>
            </a:xfrm>
            <a:custGeom>
              <a:avLst/>
              <a:gdLst>
                <a:gd name="T0" fmla="*/ 19 w 40"/>
                <a:gd name="T1" fmla="*/ 0 h 42"/>
                <a:gd name="T2" fmla="*/ 35 w 40"/>
                <a:gd name="T3" fmla="*/ 10 h 42"/>
                <a:gd name="T4" fmla="*/ 35 w 40"/>
                <a:gd name="T5" fmla="*/ 1 h 42"/>
                <a:gd name="T6" fmla="*/ 40 w 40"/>
                <a:gd name="T7" fmla="*/ 1 h 42"/>
                <a:gd name="T8" fmla="*/ 40 w 40"/>
                <a:gd name="T9" fmla="*/ 41 h 42"/>
                <a:gd name="T10" fmla="*/ 35 w 40"/>
                <a:gd name="T11" fmla="*/ 41 h 42"/>
                <a:gd name="T12" fmla="*/ 35 w 40"/>
                <a:gd name="T13" fmla="*/ 32 h 42"/>
                <a:gd name="T14" fmla="*/ 19 w 40"/>
                <a:gd name="T15" fmla="*/ 42 h 42"/>
                <a:gd name="T16" fmla="*/ 0 w 40"/>
                <a:gd name="T17" fmla="*/ 21 h 42"/>
                <a:gd name="T18" fmla="*/ 19 w 40"/>
                <a:gd name="T19" fmla="*/ 0 h 42"/>
                <a:gd name="T20" fmla="*/ 20 w 40"/>
                <a:gd name="T21" fmla="*/ 5 h 42"/>
                <a:gd name="T22" fmla="*/ 5 w 40"/>
                <a:gd name="T23" fmla="*/ 21 h 42"/>
                <a:gd name="T24" fmla="*/ 20 w 40"/>
                <a:gd name="T25" fmla="*/ 37 h 42"/>
                <a:gd name="T26" fmla="*/ 35 w 40"/>
                <a:gd name="T27" fmla="*/ 21 h 42"/>
                <a:gd name="T28" fmla="*/ 20 w 40"/>
                <a:gd name="T29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cubicBezTo>
                    <a:pt x="27" y="0"/>
                    <a:pt x="32" y="4"/>
                    <a:pt x="35" y="1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2" y="37"/>
                    <a:pt x="27" y="42"/>
                    <a:pt x="19" y="42"/>
                  </a:cubicBezTo>
                  <a:cubicBezTo>
                    <a:pt x="8" y="42"/>
                    <a:pt x="0" y="33"/>
                    <a:pt x="0" y="21"/>
                  </a:cubicBezTo>
                  <a:cubicBezTo>
                    <a:pt x="0" y="8"/>
                    <a:pt x="8" y="0"/>
                    <a:pt x="19" y="0"/>
                  </a:cubicBezTo>
                  <a:close/>
                  <a:moveTo>
                    <a:pt x="20" y="5"/>
                  </a:moveTo>
                  <a:cubicBezTo>
                    <a:pt x="12" y="5"/>
                    <a:pt x="5" y="10"/>
                    <a:pt x="5" y="21"/>
                  </a:cubicBezTo>
                  <a:cubicBezTo>
                    <a:pt x="5" y="31"/>
                    <a:pt x="12" y="37"/>
                    <a:pt x="20" y="37"/>
                  </a:cubicBezTo>
                  <a:cubicBezTo>
                    <a:pt x="28" y="37"/>
                    <a:pt x="35" y="31"/>
                    <a:pt x="35" y="21"/>
                  </a:cubicBezTo>
                  <a:cubicBezTo>
                    <a:pt x="35" y="11"/>
                    <a:pt x="28" y="5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166" name="Freeform 106"/>
            <p:cNvSpPr>
              <a:spLocks/>
            </p:cNvSpPr>
            <p:nvPr/>
          </p:nvSpPr>
          <p:spPr bwMode="auto">
            <a:xfrm>
              <a:off x="9013825" y="5454650"/>
              <a:ext cx="195263" cy="447675"/>
            </a:xfrm>
            <a:custGeom>
              <a:avLst/>
              <a:gdLst>
                <a:gd name="T0" fmla="*/ 0 w 22"/>
                <a:gd name="T1" fmla="*/ 14 h 50"/>
                <a:gd name="T2" fmla="*/ 0 w 22"/>
                <a:gd name="T3" fmla="*/ 10 h 50"/>
                <a:gd name="T4" fmla="*/ 6 w 22"/>
                <a:gd name="T5" fmla="*/ 10 h 50"/>
                <a:gd name="T6" fmla="*/ 6 w 22"/>
                <a:gd name="T7" fmla="*/ 0 h 50"/>
                <a:gd name="T8" fmla="*/ 11 w 22"/>
                <a:gd name="T9" fmla="*/ 0 h 50"/>
                <a:gd name="T10" fmla="*/ 11 w 22"/>
                <a:gd name="T11" fmla="*/ 10 h 50"/>
                <a:gd name="T12" fmla="*/ 22 w 22"/>
                <a:gd name="T13" fmla="*/ 10 h 50"/>
                <a:gd name="T14" fmla="*/ 22 w 22"/>
                <a:gd name="T15" fmla="*/ 14 h 50"/>
                <a:gd name="T16" fmla="*/ 11 w 22"/>
                <a:gd name="T17" fmla="*/ 14 h 50"/>
                <a:gd name="T18" fmla="*/ 11 w 22"/>
                <a:gd name="T19" fmla="*/ 40 h 50"/>
                <a:gd name="T20" fmla="*/ 16 w 22"/>
                <a:gd name="T21" fmla="*/ 46 h 50"/>
                <a:gd name="T22" fmla="*/ 22 w 22"/>
                <a:gd name="T23" fmla="*/ 46 h 50"/>
                <a:gd name="T24" fmla="*/ 22 w 22"/>
                <a:gd name="T25" fmla="*/ 50 h 50"/>
                <a:gd name="T26" fmla="*/ 15 w 22"/>
                <a:gd name="T27" fmla="*/ 50 h 50"/>
                <a:gd name="T28" fmla="*/ 6 w 22"/>
                <a:gd name="T29" fmla="*/ 40 h 50"/>
                <a:gd name="T30" fmla="*/ 6 w 22"/>
                <a:gd name="T31" fmla="*/ 14 h 50"/>
                <a:gd name="T32" fmla="*/ 0 w 22"/>
                <a:gd name="T33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50">
                  <a:moveTo>
                    <a:pt x="0" y="1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4"/>
                    <a:pt x="12" y="46"/>
                    <a:pt x="16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9" y="50"/>
                    <a:pt x="6" y="47"/>
                    <a:pt x="6" y="40"/>
                  </a:cubicBezTo>
                  <a:cubicBezTo>
                    <a:pt x="6" y="14"/>
                    <a:pt x="6" y="14"/>
                    <a:pt x="6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07"/>
            <p:cNvSpPr>
              <a:spLocks noEditPoints="1"/>
            </p:cNvSpPr>
            <p:nvPr/>
          </p:nvSpPr>
          <p:spPr bwMode="auto">
            <a:xfrm>
              <a:off x="9263063" y="5410200"/>
              <a:ext cx="63500" cy="492125"/>
            </a:xfrm>
            <a:custGeom>
              <a:avLst/>
              <a:gdLst>
                <a:gd name="T0" fmla="*/ 0 w 7"/>
                <a:gd name="T1" fmla="*/ 3 h 55"/>
                <a:gd name="T2" fmla="*/ 3 w 7"/>
                <a:gd name="T3" fmla="*/ 0 h 55"/>
                <a:gd name="T4" fmla="*/ 7 w 7"/>
                <a:gd name="T5" fmla="*/ 3 h 55"/>
                <a:gd name="T6" fmla="*/ 3 w 7"/>
                <a:gd name="T7" fmla="*/ 7 h 55"/>
                <a:gd name="T8" fmla="*/ 0 w 7"/>
                <a:gd name="T9" fmla="*/ 3 h 55"/>
                <a:gd name="T10" fmla="*/ 6 w 7"/>
                <a:gd name="T11" fmla="*/ 15 h 55"/>
                <a:gd name="T12" fmla="*/ 6 w 7"/>
                <a:gd name="T13" fmla="*/ 55 h 55"/>
                <a:gd name="T14" fmla="*/ 1 w 7"/>
                <a:gd name="T15" fmla="*/ 55 h 55"/>
                <a:gd name="T16" fmla="*/ 1 w 7"/>
                <a:gd name="T17" fmla="*/ 15 h 55"/>
                <a:gd name="T18" fmla="*/ 6 w 7"/>
                <a:gd name="T19" fmla="*/ 1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5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6"/>
                    <a:pt x="6" y="7"/>
                    <a:pt x="3" y="7"/>
                  </a:cubicBezTo>
                  <a:cubicBezTo>
                    <a:pt x="1" y="7"/>
                    <a:pt x="0" y="6"/>
                    <a:pt x="0" y="3"/>
                  </a:cubicBezTo>
                  <a:close/>
                  <a:moveTo>
                    <a:pt x="6" y="15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15"/>
                    <a:pt x="1" y="15"/>
                    <a:pt x="1" y="15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08"/>
            <p:cNvSpPr>
              <a:spLocks/>
            </p:cNvSpPr>
            <p:nvPr/>
          </p:nvSpPr>
          <p:spPr bwMode="auto">
            <a:xfrm>
              <a:off x="9826625" y="5535613"/>
              <a:ext cx="304800" cy="366713"/>
            </a:xfrm>
            <a:custGeom>
              <a:avLst/>
              <a:gdLst>
                <a:gd name="T0" fmla="*/ 5 w 34"/>
                <a:gd name="T1" fmla="*/ 1 h 41"/>
                <a:gd name="T2" fmla="*/ 5 w 34"/>
                <a:gd name="T3" fmla="*/ 7 h 41"/>
                <a:gd name="T4" fmla="*/ 18 w 34"/>
                <a:gd name="T5" fmla="*/ 0 h 41"/>
                <a:gd name="T6" fmla="*/ 34 w 34"/>
                <a:gd name="T7" fmla="*/ 17 h 41"/>
                <a:gd name="T8" fmla="*/ 34 w 34"/>
                <a:gd name="T9" fmla="*/ 41 h 41"/>
                <a:gd name="T10" fmla="*/ 29 w 34"/>
                <a:gd name="T11" fmla="*/ 41 h 41"/>
                <a:gd name="T12" fmla="*/ 29 w 34"/>
                <a:gd name="T13" fmla="*/ 18 h 41"/>
                <a:gd name="T14" fmla="*/ 17 w 34"/>
                <a:gd name="T15" fmla="*/ 5 h 41"/>
                <a:gd name="T16" fmla="*/ 5 w 34"/>
                <a:gd name="T17" fmla="*/ 18 h 41"/>
                <a:gd name="T18" fmla="*/ 5 w 34"/>
                <a:gd name="T19" fmla="*/ 41 h 41"/>
                <a:gd name="T20" fmla="*/ 0 w 34"/>
                <a:gd name="T21" fmla="*/ 41 h 41"/>
                <a:gd name="T22" fmla="*/ 0 w 34"/>
                <a:gd name="T23" fmla="*/ 1 h 41"/>
                <a:gd name="T24" fmla="*/ 5 w 34"/>
                <a:gd name="T25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1">
                  <a:moveTo>
                    <a:pt x="5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8" y="2"/>
                    <a:pt x="13" y="0"/>
                    <a:pt x="18" y="0"/>
                  </a:cubicBezTo>
                  <a:cubicBezTo>
                    <a:pt x="27" y="0"/>
                    <a:pt x="34" y="6"/>
                    <a:pt x="34" y="17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9"/>
                    <a:pt x="24" y="5"/>
                    <a:pt x="17" y="5"/>
                  </a:cubicBezTo>
                  <a:cubicBezTo>
                    <a:pt x="10" y="5"/>
                    <a:pt x="5" y="9"/>
                    <a:pt x="5" y="18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259" name="Grouper 258"/>
            <p:cNvGrpSpPr/>
            <p:nvPr/>
          </p:nvGrpSpPr>
          <p:grpSpPr>
            <a:xfrm>
              <a:off x="9336060" y="5477476"/>
              <a:ext cx="476330" cy="476330"/>
              <a:chOff x="1476375" y="415925"/>
              <a:chExt cx="1304925" cy="1304925"/>
            </a:xfrm>
            <a:grpFill/>
          </p:grpSpPr>
          <p:sp>
            <p:nvSpPr>
              <p:cNvPr id="260" name="Freeform 6"/>
              <p:cNvSpPr>
                <a:spLocks noEditPoints="1"/>
              </p:cNvSpPr>
              <p:nvPr/>
            </p:nvSpPr>
            <p:spPr bwMode="auto">
              <a:xfrm>
                <a:off x="1476375" y="415925"/>
                <a:ext cx="1304925" cy="1304925"/>
              </a:xfrm>
              <a:custGeom>
                <a:avLst/>
                <a:gdLst>
                  <a:gd name="T0" fmla="*/ 53 w 146"/>
                  <a:gd name="T1" fmla="*/ 135 h 146"/>
                  <a:gd name="T2" fmla="*/ 11 w 146"/>
                  <a:gd name="T3" fmla="*/ 53 h 146"/>
                  <a:gd name="T4" fmla="*/ 92 w 146"/>
                  <a:gd name="T5" fmla="*/ 11 h 146"/>
                  <a:gd name="T6" fmla="*/ 135 w 146"/>
                  <a:gd name="T7" fmla="*/ 93 h 146"/>
                  <a:gd name="T8" fmla="*/ 53 w 146"/>
                  <a:gd name="T9" fmla="*/ 135 h 146"/>
                  <a:gd name="T10" fmla="*/ 91 w 146"/>
                  <a:gd name="T11" fmla="*/ 15 h 146"/>
                  <a:gd name="T12" fmla="*/ 15 w 146"/>
                  <a:gd name="T13" fmla="*/ 55 h 146"/>
                  <a:gd name="T14" fmla="*/ 54 w 146"/>
                  <a:gd name="T15" fmla="*/ 131 h 146"/>
                  <a:gd name="T16" fmla="*/ 131 w 146"/>
                  <a:gd name="T17" fmla="*/ 91 h 146"/>
                  <a:gd name="T18" fmla="*/ 91 w 146"/>
                  <a:gd name="T19" fmla="*/ 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146">
                    <a:moveTo>
                      <a:pt x="53" y="135"/>
                    </a:moveTo>
                    <a:cubicBezTo>
                      <a:pt x="19" y="124"/>
                      <a:pt x="0" y="87"/>
                      <a:pt x="11" y="53"/>
                    </a:cubicBezTo>
                    <a:cubicBezTo>
                      <a:pt x="22" y="19"/>
                      <a:pt x="58" y="0"/>
                      <a:pt x="92" y="11"/>
                    </a:cubicBezTo>
                    <a:cubicBezTo>
                      <a:pt x="127" y="22"/>
                      <a:pt x="146" y="58"/>
                      <a:pt x="135" y="93"/>
                    </a:cubicBezTo>
                    <a:cubicBezTo>
                      <a:pt x="124" y="127"/>
                      <a:pt x="87" y="146"/>
                      <a:pt x="53" y="135"/>
                    </a:cubicBezTo>
                    <a:close/>
                    <a:moveTo>
                      <a:pt x="91" y="15"/>
                    </a:moveTo>
                    <a:cubicBezTo>
                      <a:pt x="59" y="5"/>
                      <a:pt x="25" y="22"/>
                      <a:pt x="15" y="55"/>
                    </a:cubicBezTo>
                    <a:cubicBezTo>
                      <a:pt x="5" y="87"/>
                      <a:pt x="22" y="121"/>
                      <a:pt x="54" y="131"/>
                    </a:cubicBezTo>
                    <a:cubicBezTo>
                      <a:pt x="86" y="141"/>
                      <a:pt x="121" y="123"/>
                      <a:pt x="131" y="91"/>
                    </a:cubicBezTo>
                    <a:cubicBezTo>
                      <a:pt x="141" y="59"/>
                      <a:pt x="123" y="25"/>
                      <a:pt x="9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7"/>
              <p:cNvSpPr>
                <a:spLocks noEditPoints="1"/>
              </p:cNvSpPr>
              <p:nvPr/>
            </p:nvSpPr>
            <p:spPr bwMode="auto">
              <a:xfrm>
                <a:off x="1851025" y="728663"/>
                <a:ext cx="698500" cy="544513"/>
              </a:xfrm>
              <a:custGeom>
                <a:avLst/>
                <a:gdLst>
                  <a:gd name="T0" fmla="*/ 26 w 78"/>
                  <a:gd name="T1" fmla="*/ 57 h 61"/>
                  <a:gd name="T2" fmla="*/ 13 w 78"/>
                  <a:gd name="T3" fmla="*/ 40 h 61"/>
                  <a:gd name="T4" fmla="*/ 15 w 78"/>
                  <a:gd name="T5" fmla="*/ 38 h 61"/>
                  <a:gd name="T6" fmla="*/ 17 w 78"/>
                  <a:gd name="T7" fmla="*/ 40 h 61"/>
                  <a:gd name="T8" fmla="*/ 27 w 78"/>
                  <a:gd name="T9" fmla="*/ 53 h 61"/>
                  <a:gd name="T10" fmla="*/ 43 w 78"/>
                  <a:gd name="T11" fmla="*/ 48 h 61"/>
                  <a:gd name="T12" fmla="*/ 46 w 78"/>
                  <a:gd name="T13" fmla="*/ 47 h 61"/>
                  <a:gd name="T14" fmla="*/ 46 w 78"/>
                  <a:gd name="T15" fmla="*/ 50 h 61"/>
                  <a:gd name="T16" fmla="*/ 26 w 78"/>
                  <a:gd name="T17" fmla="*/ 57 h 61"/>
                  <a:gd name="T18" fmla="*/ 49 w 78"/>
                  <a:gd name="T19" fmla="*/ 30 h 61"/>
                  <a:gd name="T20" fmla="*/ 48 w 78"/>
                  <a:gd name="T21" fmla="*/ 27 h 61"/>
                  <a:gd name="T22" fmla="*/ 56 w 78"/>
                  <a:gd name="T23" fmla="*/ 17 h 61"/>
                  <a:gd name="T24" fmla="*/ 67 w 78"/>
                  <a:gd name="T25" fmla="*/ 16 h 61"/>
                  <a:gd name="T26" fmla="*/ 75 w 78"/>
                  <a:gd name="T27" fmla="*/ 23 h 61"/>
                  <a:gd name="T28" fmla="*/ 76 w 78"/>
                  <a:gd name="T29" fmla="*/ 36 h 61"/>
                  <a:gd name="T30" fmla="*/ 73 w 78"/>
                  <a:gd name="T31" fmla="*/ 37 h 61"/>
                  <a:gd name="T32" fmla="*/ 72 w 78"/>
                  <a:gd name="T33" fmla="*/ 35 h 61"/>
                  <a:gd name="T34" fmla="*/ 71 w 78"/>
                  <a:gd name="T35" fmla="*/ 25 h 61"/>
                  <a:gd name="T36" fmla="*/ 66 w 78"/>
                  <a:gd name="T37" fmla="*/ 20 h 61"/>
                  <a:gd name="T38" fmla="*/ 58 w 78"/>
                  <a:gd name="T39" fmla="*/ 20 h 61"/>
                  <a:gd name="T40" fmla="*/ 52 w 78"/>
                  <a:gd name="T41" fmla="*/ 28 h 61"/>
                  <a:gd name="T42" fmla="*/ 49 w 78"/>
                  <a:gd name="T43" fmla="*/ 30 h 61"/>
                  <a:gd name="T44" fmla="*/ 49 w 78"/>
                  <a:gd name="T45" fmla="*/ 30 h 61"/>
                  <a:gd name="T46" fmla="*/ 2 w 78"/>
                  <a:gd name="T47" fmla="*/ 15 h 61"/>
                  <a:gd name="T48" fmla="*/ 1 w 78"/>
                  <a:gd name="T49" fmla="*/ 12 h 61"/>
                  <a:gd name="T50" fmla="*/ 9 w 78"/>
                  <a:gd name="T51" fmla="*/ 2 h 61"/>
                  <a:gd name="T52" fmla="*/ 20 w 78"/>
                  <a:gd name="T53" fmla="*/ 1 h 61"/>
                  <a:gd name="T54" fmla="*/ 28 w 78"/>
                  <a:gd name="T55" fmla="*/ 8 h 61"/>
                  <a:gd name="T56" fmla="*/ 29 w 78"/>
                  <a:gd name="T57" fmla="*/ 21 h 61"/>
                  <a:gd name="T58" fmla="*/ 26 w 78"/>
                  <a:gd name="T59" fmla="*/ 22 h 61"/>
                  <a:gd name="T60" fmla="*/ 25 w 78"/>
                  <a:gd name="T61" fmla="*/ 20 h 61"/>
                  <a:gd name="T62" fmla="*/ 24 w 78"/>
                  <a:gd name="T63" fmla="*/ 10 h 61"/>
                  <a:gd name="T64" fmla="*/ 19 w 78"/>
                  <a:gd name="T65" fmla="*/ 5 h 61"/>
                  <a:gd name="T66" fmla="*/ 11 w 78"/>
                  <a:gd name="T67" fmla="*/ 6 h 61"/>
                  <a:gd name="T68" fmla="*/ 5 w 78"/>
                  <a:gd name="T69" fmla="*/ 14 h 61"/>
                  <a:gd name="T70" fmla="*/ 2 w 78"/>
                  <a:gd name="T71" fmla="*/ 15 h 61"/>
                  <a:gd name="T72" fmla="*/ 2 w 78"/>
                  <a:gd name="T73" fmla="*/ 1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" h="61">
                    <a:moveTo>
                      <a:pt x="26" y="57"/>
                    </a:moveTo>
                    <a:cubicBezTo>
                      <a:pt x="15" y="54"/>
                      <a:pt x="12" y="44"/>
                      <a:pt x="13" y="40"/>
                    </a:cubicBezTo>
                    <a:cubicBezTo>
                      <a:pt x="13" y="38"/>
                      <a:pt x="14" y="37"/>
                      <a:pt x="15" y="38"/>
                    </a:cubicBezTo>
                    <a:cubicBezTo>
                      <a:pt x="16" y="38"/>
                      <a:pt x="17" y="39"/>
                      <a:pt x="17" y="40"/>
                    </a:cubicBezTo>
                    <a:cubicBezTo>
                      <a:pt x="17" y="40"/>
                      <a:pt x="17" y="50"/>
                      <a:pt x="27" y="53"/>
                    </a:cubicBezTo>
                    <a:cubicBezTo>
                      <a:pt x="37" y="56"/>
                      <a:pt x="42" y="48"/>
                      <a:pt x="43" y="48"/>
                    </a:cubicBezTo>
                    <a:cubicBezTo>
                      <a:pt x="43" y="47"/>
                      <a:pt x="45" y="47"/>
                      <a:pt x="46" y="47"/>
                    </a:cubicBezTo>
                    <a:cubicBezTo>
                      <a:pt x="47" y="48"/>
                      <a:pt x="47" y="49"/>
                      <a:pt x="46" y="50"/>
                    </a:cubicBezTo>
                    <a:cubicBezTo>
                      <a:pt x="44" y="54"/>
                      <a:pt x="36" y="61"/>
                      <a:pt x="26" y="57"/>
                    </a:cubicBezTo>
                    <a:close/>
                    <a:moveTo>
                      <a:pt x="49" y="30"/>
                    </a:moveTo>
                    <a:cubicBezTo>
                      <a:pt x="48" y="30"/>
                      <a:pt x="47" y="28"/>
                      <a:pt x="48" y="27"/>
                    </a:cubicBezTo>
                    <a:cubicBezTo>
                      <a:pt x="48" y="27"/>
                      <a:pt x="50" y="20"/>
                      <a:pt x="56" y="17"/>
                    </a:cubicBezTo>
                    <a:cubicBezTo>
                      <a:pt x="59" y="15"/>
                      <a:pt x="63" y="15"/>
                      <a:pt x="67" y="16"/>
                    </a:cubicBezTo>
                    <a:cubicBezTo>
                      <a:pt x="71" y="17"/>
                      <a:pt x="74" y="19"/>
                      <a:pt x="75" y="23"/>
                    </a:cubicBezTo>
                    <a:cubicBezTo>
                      <a:pt x="78" y="29"/>
                      <a:pt x="76" y="36"/>
                      <a:pt x="76" y="36"/>
                    </a:cubicBezTo>
                    <a:cubicBezTo>
                      <a:pt x="76" y="37"/>
                      <a:pt x="74" y="38"/>
                      <a:pt x="73" y="37"/>
                    </a:cubicBezTo>
                    <a:cubicBezTo>
                      <a:pt x="72" y="37"/>
                      <a:pt x="71" y="36"/>
                      <a:pt x="72" y="35"/>
                    </a:cubicBezTo>
                    <a:cubicBezTo>
                      <a:pt x="72" y="35"/>
                      <a:pt x="74" y="29"/>
                      <a:pt x="71" y="25"/>
                    </a:cubicBezTo>
                    <a:cubicBezTo>
                      <a:pt x="70" y="22"/>
                      <a:pt x="68" y="21"/>
                      <a:pt x="66" y="20"/>
                    </a:cubicBezTo>
                    <a:cubicBezTo>
                      <a:pt x="63" y="19"/>
                      <a:pt x="60" y="19"/>
                      <a:pt x="58" y="20"/>
                    </a:cubicBezTo>
                    <a:cubicBezTo>
                      <a:pt x="54" y="23"/>
                      <a:pt x="52" y="28"/>
                      <a:pt x="52" y="28"/>
                    </a:cubicBezTo>
                    <a:cubicBezTo>
                      <a:pt x="52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lose/>
                    <a:moveTo>
                      <a:pt x="2" y="15"/>
                    </a:moveTo>
                    <a:cubicBezTo>
                      <a:pt x="1" y="15"/>
                      <a:pt x="0" y="13"/>
                      <a:pt x="1" y="12"/>
                    </a:cubicBezTo>
                    <a:cubicBezTo>
                      <a:pt x="1" y="12"/>
                      <a:pt x="3" y="5"/>
                      <a:pt x="9" y="2"/>
                    </a:cubicBezTo>
                    <a:cubicBezTo>
                      <a:pt x="12" y="0"/>
                      <a:pt x="16" y="0"/>
                      <a:pt x="20" y="1"/>
                    </a:cubicBezTo>
                    <a:cubicBezTo>
                      <a:pt x="24" y="2"/>
                      <a:pt x="27" y="4"/>
                      <a:pt x="28" y="8"/>
                    </a:cubicBezTo>
                    <a:cubicBezTo>
                      <a:pt x="31" y="14"/>
                      <a:pt x="29" y="21"/>
                      <a:pt x="29" y="21"/>
                    </a:cubicBezTo>
                    <a:cubicBezTo>
                      <a:pt x="28" y="22"/>
                      <a:pt x="27" y="23"/>
                      <a:pt x="26" y="22"/>
                    </a:cubicBezTo>
                    <a:cubicBezTo>
                      <a:pt x="25" y="22"/>
                      <a:pt x="24" y="21"/>
                      <a:pt x="25" y="20"/>
                    </a:cubicBezTo>
                    <a:cubicBezTo>
                      <a:pt x="25" y="20"/>
                      <a:pt x="26" y="14"/>
                      <a:pt x="24" y="10"/>
                    </a:cubicBezTo>
                    <a:cubicBezTo>
                      <a:pt x="23" y="8"/>
                      <a:pt x="21" y="6"/>
                      <a:pt x="19" y="5"/>
                    </a:cubicBezTo>
                    <a:cubicBezTo>
                      <a:pt x="16" y="4"/>
                      <a:pt x="13" y="4"/>
                      <a:pt x="11" y="6"/>
                    </a:cubicBezTo>
                    <a:cubicBezTo>
                      <a:pt x="7" y="8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dirty="0"/>
              </a:p>
            </p:txBody>
          </p:sp>
        </p:grpSp>
      </p:grpSp>
      <p:grpSp>
        <p:nvGrpSpPr>
          <p:cNvPr id="272" name="Grouper 271"/>
          <p:cNvGrpSpPr/>
          <p:nvPr/>
        </p:nvGrpSpPr>
        <p:grpSpPr>
          <a:xfrm>
            <a:off x="8446600" y="1233243"/>
            <a:ext cx="2454275" cy="425450"/>
            <a:chOff x="7831138" y="3148013"/>
            <a:chExt cx="2454275" cy="425450"/>
          </a:xfrm>
          <a:solidFill>
            <a:srgbClr val="A71680"/>
          </a:solidFill>
        </p:grpSpPr>
        <p:sp>
          <p:nvSpPr>
            <p:cNvPr id="273" name="Freeform 86"/>
            <p:cNvSpPr>
              <a:spLocks noEditPoints="1"/>
            </p:cNvSpPr>
            <p:nvPr/>
          </p:nvSpPr>
          <p:spPr bwMode="auto">
            <a:xfrm>
              <a:off x="7831138" y="3148013"/>
              <a:ext cx="165100" cy="419100"/>
            </a:xfrm>
            <a:custGeom>
              <a:avLst/>
              <a:gdLst>
                <a:gd name="T0" fmla="*/ 104 w 104"/>
                <a:gd name="T1" fmla="*/ 66 h 264"/>
                <a:gd name="T2" fmla="*/ 104 w 104"/>
                <a:gd name="T3" fmla="*/ 88 h 264"/>
                <a:gd name="T4" fmla="*/ 25 w 104"/>
                <a:gd name="T5" fmla="*/ 88 h 264"/>
                <a:gd name="T6" fmla="*/ 25 w 104"/>
                <a:gd name="T7" fmla="*/ 154 h 264"/>
                <a:gd name="T8" fmla="*/ 95 w 104"/>
                <a:gd name="T9" fmla="*/ 154 h 264"/>
                <a:gd name="T10" fmla="*/ 95 w 104"/>
                <a:gd name="T11" fmla="*/ 174 h 264"/>
                <a:gd name="T12" fmla="*/ 25 w 104"/>
                <a:gd name="T13" fmla="*/ 174 h 264"/>
                <a:gd name="T14" fmla="*/ 25 w 104"/>
                <a:gd name="T15" fmla="*/ 244 h 264"/>
                <a:gd name="T16" fmla="*/ 104 w 104"/>
                <a:gd name="T17" fmla="*/ 244 h 264"/>
                <a:gd name="T18" fmla="*/ 104 w 104"/>
                <a:gd name="T19" fmla="*/ 264 h 264"/>
                <a:gd name="T20" fmla="*/ 0 w 104"/>
                <a:gd name="T21" fmla="*/ 264 h 264"/>
                <a:gd name="T22" fmla="*/ 0 w 104"/>
                <a:gd name="T23" fmla="*/ 66 h 264"/>
                <a:gd name="T24" fmla="*/ 104 w 104"/>
                <a:gd name="T25" fmla="*/ 66 h 264"/>
                <a:gd name="T26" fmla="*/ 17 w 104"/>
                <a:gd name="T27" fmla="*/ 36 h 264"/>
                <a:gd name="T28" fmla="*/ 78 w 104"/>
                <a:gd name="T29" fmla="*/ 0 h 264"/>
                <a:gd name="T30" fmla="*/ 78 w 104"/>
                <a:gd name="T31" fmla="*/ 23 h 264"/>
                <a:gd name="T32" fmla="*/ 17 w 104"/>
                <a:gd name="T33" fmla="*/ 56 h 264"/>
                <a:gd name="T34" fmla="*/ 17 w 104"/>
                <a:gd name="T35" fmla="*/ 3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64">
                  <a:moveTo>
                    <a:pt x="104" y="66"/>
                  </a:moveTo>
                  <a:lnTo>
                    <a:pt x="104" y="88"/>
                  </a:lnTo>
                  <a:lnTo>
                    <a:pt x="25" y="88"/>
                  </a:lnTo>
                  <a:lnTo>
                    <a:pt x="25" y="154"/>
                  </a:lnTo>
                  <a:lnTo>
                    <a:pt x="95" y="154"/>
                  </a:lnTo>
                  <a:lnTo>
                    <a:pt x="95" y="174"/>
                  </a:lnTo>
                  <a:lnTo>
                    <a:pt x="25" y="174"/>
                  </a:lnTo>
                  <a:lnTo>
                    <a:pt x="25" y="244"/>
                  </a:lnTo>
                  <a:lnTo>
                    <a:pt x="104" y="244"/>
                  </a:lnTo>
                  <a:lnTo>
                    <a:pt x="104" y="264"/>
                  </a:lnTo>
                  <a:lnTo>
                    <a:pt x="0" y="264"/>
                  </a:lnTo>
                  <a:lnTo>
                    <a:pt x="0" y="66"/>
                  </a:lnTo>
                  <a:lnTo>
                    <a:pt x="104" y="66"/>
                  </a:lnTo>
                  <a:close/>
                  <a:moveTo>
                    <a:pt x="17" y="36"/>
                  </a:moveTo>
                  <a:lnTo>
                    <a:pt x="78" y="0"/>
                  </a:lnTo>
                  <a:lnTo>
                    <a:pt x="78" y="23"/>
                  </a:lnTo>
                  <a:lnTo>
                    <a:pt x="17" y="5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87"/>
            <p:cNvSpPr>
              <a:spLocks/>
            </p:cNvSpPr>
            <p:nvPr/>
          </p:nvSpPr>
          <p:spPr bwMode="auto">
            <a:xfrm>
              <a:off x="8031163" y="3319463"/>
              <a:ext cx="239713" cy="247650"/>
            </a:xfrm>
            <a:custGeom>
              <a:avLst/>
              <a:gdLst>
                <a:gd name="T0" fmla="*/ 0 w 151"/>
                <a:gd name="T1" fmla="*/ 0 h 156"/>
                <a:gd name="T2" fmla="*/ 27 w 151"/>
                <a:gd name="T3" fmla="*/ 0 h 156"/>
                <a:gd name="T4" fmla="*/ 75 w 151"/>
                <a:gd name="T5" fmla="*/ 132 h 156"/>
                <a:gd name="T6" fmla="*/ 123 w 151"/>
                <a:gd name="T7" fmla="*/ 0 h 156"/>
                <a:gd name="T8" fmla="*/ 151 w 151"/>
                <a:gd name="T9" fmla="*/ 0 h 156"/>
                <a:gd name="T10" fmla="*/ 90 w 151"/>
                <a:gd name="T11" fmla="*/ 156 h 156"/>
                <a:gd name="T12" fmla="*/ 60 w 151"/>
                <a:gd name="T13" fmla="*/ 156 h 156"/>
                <a:gd name="T14" fmla="*/ 0 w 151"/>
                <a:gd name="T1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56">
                  <a:moveTo>
                    <a:pt x="0" y="0"/>
                  </a:moveTo>
                  <a:lnTo>
                    <a:pt x="27" y="0"/>
                  </a:lnTo>
                  <a:lnTo>
                    <a:pt x="75" y="132"/>
                  </a:lnTo>
                  <a:lnTo>
                    <a:pt x="123" y="0"/>
                  </a:lnTo>
                  <a:lnTo>
                    <a:pt x="151" y="0"/>
                  </a:lnTo>
                  <a:lnTo>
                    <a:pt x="90" y="156"/>
                  </a:lnTo>
                  <a:lnTo>
                    <a:pt x="60" y="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88"/>
            <p:cNvSpPr>
              <a:spLocks noEditPoints="1"/>
            </p:cNvSpPr>
            <p:nvPr/>
          </p:nvSpPr>
          <p:spPr bwMode="auto">
            <a:xfrm>
              <a:off x="8294688" y="3213100"/>
              <a:ext cx="241300" cy="360363"/>
            </a:xfrm>
            <a:custGeom>
              <a:avLst/>
              <a:gdLst>
                <a:gd name="T0" fmla="*/ 0 w 121"/>
                <a:gd name="T1" fmla="*/ 115 h 180"/>
                <a:gd name="T2" fmla="*/ 61 w 121"/>
                <a:gd name="T3" fmla="*/ 51 h 180"/>
                <a:gd name="T4" fmla="*/ 121 w 121"/>
                <a:gd name="T5" fmla="*/ 110 h 180"/>
                <a:gd name="T6" fmla="*/ 120 w 121"/>
                <a:gd name="T7" fmla="*/ 122 h 180"/>
                <a:gd name="T8" fmla="*/ 21 w 121"/>
                <a:gd name="T9" fmla="*/ 122 h 180"/>
                <a:gd name="T10" fmla="*/ 60 w 121"/>
                <a:gd name="T11" fmla="*/ 163 h 180"/>
                <a:gd name="T12" fmla="*/ 94 w 121"/>
                <a:gd name="T13" fmla="*/ 142 h 180"/>
                <a:gd name="T14" fmla="*/ 117 w 121"/>
                <a:gd name="T15" fmla="*/ 142 h 180"/>
                <a:gd name="T16" fmla="*/ 60 w 121"/>
                <a:gd name="T17" fmla="*/ 180 h 180"/>
                <a:gd name="T18" fmla="*/ 0 w 121"/>
                <a:gd name="T19" fmla="*/ 115 h 180"/>
                <a:gd name="T20" fmla="*/ 99 w 121"/>
                <a:gd name="T21" fmla="*/ 107 h 180"/>
                <a:gd name="T22" fmla="*/ 61 w 121"/>
                <a:gd name="T23" fmla="*/ 68 h 180"/>
                <a:gd name="T24" fmla="*/ 21 w 121"/>
                <a:gd name="T25" fmla="*/ 107 h 180"/>
                <a:gd name="T26" fmla="*/ 99 w 121"/>
                <a:gd name="T27" fmla="*/ 107 h 180"/>
                <a:gd name="T28" fmla="*/ 82 w 121"/>
                <a:gd name="T29" fmla="*/ 29 h 180"/>
                <a:gd name="T30" fmla="*/ 82 w 121"/>
                <a:gd name="T31" fmla="*/ 44 h 180"/>
                <a:gd name="T32" fmla="*/ 34 w 121"/>
                <a:gd name="T33" fmla="*/ 19 h 180"/>
                <a:gd name="T34" fmla="*/ 34 w 121"/>
                <a:gd name="T35" fmla="*/ 0 h 180"/>
                <a:gd name="T36" fmla="*/ 82 w 121"/>
                <a:gd name="T37" fmla="*/ 2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180">
                  <a:moveTo>
                    <a:pt x="0" y="115"/>
                  </a:moveTo>
                  <a:cubicBezTo>
                    <a:pt x="0" y="76"/>
                    <a:pt x="25" y="51"/>
                    <a:pt x="61" y="51"/>
                  </a:cubicBezTo>
                  <a:cubicBezTo>
                    <a:pt x="97" y="51"/>
                    <a:pt x="121" y="76"/>
                    <a:pt x="121" y="110"/>
                  </a:cubicBezTo>
                  <a:cubicBezTo>
                    <a:pt x="121" y="114"/>
                    <a:pt x="121" y="119"/>
                    <a:pt x="120" y="122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2" y="147"/>
                    <a:pt x="38" y="163"/>
                    <a:pt x="60" y="163"/>
                  </a:cubicBezTo>
                  <a:cubicBezTo>
                    <a:pt x="77" y="163"/>
                    <a:pt x="89" y="154"/>
                    <a:pt x="94" y="142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09" y="164"/>
                    <a:pt x="89" y="180"/>
                    <a:pt x="60" y="180"/>
                  </a:cubicBezTo>
                  <a:cubicBezTo>
                    <a:pt x="25" y="180"/>
                    <a:pt x="0" y="154"/>
                    <a:pt x="0" y="115"/>
                  </a:cubicBezTo>
                  <a:close/>
                  <a:moveTo>
                    <a:pt x="99" y="107"/>
                  </a:moveTo>
                  <a:cubicBezTo>
                    <a:pt x="99" y="84"/>
                    <a:pt x="82" y="68"/>
                    <a:pt x="61" y="68"/>
                  </a:cubicBezTo>
                  <a:cubicBezTo>
                    <a:pt x="39" y="68"/>
                    <a:pt x="23" y="83"/>
                    <a:pt x="21" y="107"/>
                  </a:cubicBezTo>
                  <a:lnTo>
                    <a:pt x="99" y="107"/>
                  </a:lnTo>
                  <a:close/>
                  <a:moveTo>
                    <a:pt x="82" y="29"/>
                  </a:moveTo>
                  <a:cubicBezTo>
                    <a:pt x="82" y="44"/>
                    <a:pt x="82" y="44"/>
                    <a:pt x="82" y="44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8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89"/>
            <p:cNvSpPr>
              <a:spLocks/>
            </p:cNvSpPr>
            <p:nvPr/>
          </p:nvSpPr>
          <p:spPr bwMode="auto">
            <a:xfrm>
              <a:off x="8585200" y="3314700"/>
              <a:ext cx="220663" cy="252413"/>
            </a:xfrm>
            <a:custGeom>
              <a:avLst/>
              <a:gdLst>
                <a:gd name="T0" fmla="*/ 21 w 110"/>
                <a:gd name="T1" fmla="*/ 2 h 126"/>
                <a:gd name="T2" fmla="*/ 21 w 110"/>
                <a:gd name="T3" fmla="*/ 22 h 126"/>
                <a:gd name="T4" fmla="*/ 62 w 110"/>
                <a:gd name="T5" fmla="*/ 0 h 126"/>
                <a:gd name="T6" fmla="*/ 110 w 110"/>
                <a:gd name="T7" fmla="*/ 53 h 126"/>
                <a:gd name="T8" fmla="*/ 110 w 110"/>
                <a:gd name="T9" fmla="*/ 126 h 126"/>
                <a:gd name="T10" fmla="*/ 89 w 110"/>
                <a:gd name="T11" fmla="*/ 126 h 126"/>
                <a:gd name="T12" fmla="*/ 89 w 110"/>
                <a:gd name="T13" fmla="*/ 56 h 126"/>
                <a:gd name="T14" fmla="*/ 55 w 110"/>
                <a:gd name="T15" fmla="*/ 18 h 126"/>
                <a:gd name="T16" fmla="*/ 21 w 110"/>
                <a:gd name="T17" fmla="*/ 56 h 126"/>
                <a:gd name="T18" fmla="*/ 21 w 110"/>
                <a:gd name="T19" fmla="*/ 126 h 126"/>
                <a:gd name="T20" fmla="*/ 0 w 110"/>
                <a:gd name="T21" fmla="*/ 126 h 126"/>
                <a:gd name="T22" fmla="*/ 0 w 110"/>
                <a:gd name="T23" fmla="*/ 2 h 126"/>
                <a:gd name="T24" fmla="*/ 21 w 110"/>
                <a:gd name="T25" fmla="*/ 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26">
                  <a:moveTo>
                    <a:pt x="21" y="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9" y="8"/>
                    <a:pt x="43" y="0"/>
                    <a:pt x="62" y="0"/>
                  </a:cubicBezTo>
                  <a:cubicBezTo>
                    <a:pt x="89" y="0"/>
                    <a:pt x="110" y="19"/>
                    <a:pt x="110" y="53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31"/>
                    <a:pt x="77" y="18"/>
                    <a:pt x="55" y="18"/>
                  </a:cubicBezTo>
                  <a:cubicBezTo>
                    <a:pt x="34" y="18"/>
                    <a:pt x="21" y="31"/>
                    <a:pt x="21" y="5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90"/>
            <p:cNvSpPr>
              <a:spLocks noEditPoints="1"/>
            </p:cNvSpPr>
            <p:nvPr/>
          </p:nvSpPr>
          <p:spPr bwMode="auto">
            <a:xfrm>
              <a:off x="8855075" y="3314700"/>
              <a:ext cx="241300" cy="258763"/>
            </a:xfrm>
            <a:custGeom>
              <a:avLst/>
              <a:gdLst>
                <a:gd name="T0" fmla="*/ 0 w 121"/>
                <a:gd name="T1" fmla="*/ 64 h 129"/>
                <a:gd name="T2" fmla="*/ 61 w 121"/>
                <a:gd name="T3" fmla="*/ 0 h 129"/>
                <a:gd name="T4" fmla="*/ 121 w 121"/>
                <a:gd name="T5" fmla="*/ 59 h 129"/>
                <a:gd name="T6" fmla="*/ 120 w 121"/>
                <a:gd name="T7" fmla="*/ 71 h 129"/>
                <a:gd name="T8" fmla="*/ 21 w 121"/>
                <a:gd name="T9" fmla="*/ 71 h 129"/>
                <a:gd name="T10" fmla="*/ 60 w 121"/>
                <a:gd name="T11" fmla="*/ 112 h 129"/>
                <a:gd name="T12" fmla="*/ 94 w 121"/>
                <a:gd name="T13" fmla="*/ 91 h 129"/>
                <a:gd name="T14" fmla="*/ 116 w 121"/>
                <a:gd name="T15" fmla="*/ 91 h 129"/>
                <a:gd name="T16" fmla="*/ 60 w 121"/>
                <a:gd name="T17" fmla="*/ 129 h 129"/>
                <a:gd name="T18" fmla="*/ 0 w 121"/>
                <a:gd name="T19" fmla="*/ 64 h 129"/>
                <a:gd name="T20" fmla="*/ 99 w 121"/>
                <a:gd name="T21" fmla="*/ 56 h 129"/>
                <a:gd name="T22" fmla="*/ 60 w 121"/>
                <a:gd name="T23" fmla="*/ 17 h 129"/>
                <a:gd name="T24" fmla="*/ 21 w 121"/>
                <a:gd name="T25" fmla="*/ 56 h 129"/>
                <a:gd name="T26" fmla="*/ 99 w 121"/>
                <a:gd name="T2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129">
                  <a:moveTo>
                    <a:pt x="0" y="64"/>
                  </a:moveTo>
                  <a:cubicBezTo>
                    <a:pt x="0" y="25"/>
                    <a:pt x="24" y="0"/>
                    <a:pt x="61" y="0"/>
                  </a:cubicBezTo>
                  <a:cubicBezTo>
                    <a:pt x="97" y="0"/>
                    <a:pt x="121" y="25"/>
                    <a:pt x="121" y="59"/>
                  </a:cubicBezTo>
                  <a:cubicBezTo>
                    <a:pt x="121" y="63"/>
                    <a:pt x="120" y="68"/>
                    <a:pt x="120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96"/>
                    <a:pt x="37" y="112"/>
                    <a:pt x="60" y="112"/>
                  </a:cubicBezTo>
                  <a:cubicBezTo>
                    <a:pt x="77" y="112"/>
                    <a:pt x="89" y="103"/>
                    <a:pt x="94" y="91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08" y="113"/>
                    <a:pt x="89" y="129"/>
                    <a:pt x="60" y="129"/>
                  </a:cubicBezTo>
                  <a:cubicBezTo>
                    <a:pt x="24" y="129"/>
                    <a:pt x="0" y="103"/>
                    <a:pt x="0" y="64"/>
                  </a:cubicBezTo>
                  <a:close/>
                  <a:moveTo>
                    <a:pt x="99" y="56"/>
                  </a:moveTo>
                  <a:cubicBezTo>
                    <a:pt x="99" y="33"/>
                    <a:pt x="82" y="17"/>
                    <a:pt x="60" y="17"/>
                  </a:cubicBezTo>
                  <a:cubicBezTo>
                    <a:pt x="38" y="17"/>
                    <a:pt x="22" y="32"/>
                    <a:pt x="21" y="56"/>
                  </a:cubicBezTo>
                  <a:lnTo>
                    <a:pt x="99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91"/>
            <p:cNvSpPr>
              <a:spLocks/>
            </p:cNvSpPr>
            <p:nvPr/>
          </p:nvSpPr>
          <p:spPr bwMode="auto">
            <a:xfrm>
              <a:off x="9147175" y="3314700"/>
              <a:ext cx="395288" cy="252413"/>
            </a:xfrm>
            <a:custGeom>
              <a:avLst/>
              <a:gdLst>
                <a:gd name="T0" fmla="*/ 21 w 198"/>
                <a:gd name="T1" fmla="*/ 2 h 126"/>
                <a:gd name="T2" fmla="*/ 21 w 198"/>
                <a:gd name="T3" fmla="*/ 22 h 126"/>
                <a:gd name="T4" fmla="*/ 61 w 198"/>
                <a:gd name="T5" fmla="*/ 0 h 126"/>
                <a:gd name="T6" fmla="*/ 105 w 198"/>
                <a:gd name="T7" fmla="*/ 27 h 126"/>
                <a:gd name="T8" fmla="*/ 150 w 198"/>
                <a:gd name="T9" fmla="*/ 0 h 126"/>
                <a:gd name="T10" fmla="*/ 198 w 198"/>
                <a:gd name="T11" fmla="*/ 53 h 126"/>
                <a:gd name="T12" fmla="*/ 198 w 198"/>
                <a:gd name="T13" fmla="*/ 126 h 126"/>
                <a:gd name="T14" fmla="*/ 178 w 198"/>
                <a:gd name="T15" fmla="*/ 126 h 126"/>
                <a:gd name="T16" fmla="*/ 178 w 198"/>
                <a:gd name="T17" fmla="*/ 56 h 126"/>
                <a:gd name="T18" fmla="*/ 144 w 198"/>
                <a:gd name="T19" fmla="*/ 18 h 126"/>
                <a:gd name="T20" fmla="*/ 110 w 198"/>
                <a:gd name="T21" fmla="*/ 56 h 126"/>
                <a:gd name="T22" fmla="*/ 110 w 198"/>
                <a:gd name="T23" fmla="*/ 126 h 126"/>
                <a:gd name="T24" fmla="*/ 89 w 198"/>
                <a:gd name="T25" fmla="*/ 126 h 126"/>
                <a:gd name="T26" fmla="*/ 89 w 198"/>
                <a:gd name="T27" fmla="*/ 56 h 126"/>
                <a:gd name="T28" fmla="*/ 55 w 198"/>
                <a:gd name="T29" fmla="*/ 18 h 126"/>
                <a:gd name="T30" fmla="*/ 21 w 198"/>
                <a:gd name="T31" fmla="*/ 56 h 126"/>
                <a:gd name="T32" fmla="*/ 21 w 198"/>
                <a:gd name="T33" fmla="*/ 126 h 126"/>
                <a:gd name="T34" fmla="*/ 0 w 198"/>
                <a:gd name="T35" fmla="*/ 126 h 126"/>
                <a:gd name="T36" fmla="*/ 0 w 198"/>
                <a:gd name="T37" fmla="*/ 2 h 126"/>
                <a:gd name="T38" fmla="*/ 21 w 198"/>
                <a:gd name="T39" fmla="*/ 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8" h="126">
                  <a:moveTo>
                    <a:pt x="21" y="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9" y="8"/>
                    <a:pt x="43" y="0"/>
                    <a:pt x="61" y="0"/>
                  </a:cubicBezTo>
                  <a:cubicBezTo>
                    <a:pt x="80" y="0"/>
                    <a:pt x="97" y="10"/>
                    <a:pt x="105" y="27"/>
                  </a:cubicBezTo>
                  <a:cubicBezTo>
                    <a:pt x="114" y="10"/>
                    <a:pt x="130" y="0"/>
                    <a:pt x="150" y="0"/>
                  </a:cubicBezTo>
                  <a:cubicBezTo>
                    <a:pt x="178" y="0"/>
                    <a:pt x="198" y="19"/>
                    <a:pt x="198" y="53"/>
                  </a:cubicBezTo>
                  <a:cubicBezTo>
                    <a:pt x="198" y="126"/>
                    <a:pt x="198" y="126"/>
                    <a:pt x="198" y="126"/>
                  </a:cubicBezTo>
                  <a:cubicBezTo>
                    <a:pt x="178" y="126"/>
                    <a:pt x="178" y="126"/>
                    <a:pt x="178" y="126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8" y="31"/>
                    <a:pt x="165" y="18"/>
                    <a:pt x="144" y="18"/>
                  </a:cubicBezTo>
                  <a:cubicBezTo>
                    <a:pt x="123" y="18"/>
                    <a:pt x="110" y="31"/>
                    <a:pt x="110" y="5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31"/>
                    <a:pt x="76" y="18"/>
                    <a:pt x="55" y="18"/>
                  </a:cubicBezTo>
                  <a:cubicBezTo>
                    <a:pt x="34" y="18"/>
                    <a:pt x="21" y="31"/>
                    <a:pt x="21" y="5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92"/>
            <p:cNvSpPr>
              <a:spLocks noEditPoints="1"/>
            </p:cNvSpPr>
            <p:nvPr/>
          </p:nvSpPr>
          <p:spPr bwMode="auto">
            <a:xfrm>
              <a:off x="9591675" y="3314700"/>
              <a:ext cx="242888" cy="258763"/>
            </a:xfrm>
            <a:custGeom>
              <a:avLst/>
              <a:gdLst>
                <a:gd name="T0" fmla="*/ 0 w 121"/>
                <a:gd name="T1" fmla="*/ 64 h 129"/>
                <a:gd name="T2" fmla="*/ 61 w 121"/>
                <a:gd name="T3" fmla="*/ 0 h 129"/>
                <a:gd name="T4" fmla="*/ 121 w 121"/>
                <a:gd name="T5" fmla="*/ 59 h 129"/>
                <a:gd name="T6" fmla="*/ 120 w 121"/>
                <a:gd name="T7" fmla="*/ 71 h 129"/>
                <a:gd name="T8" fmla="*/ 21 w 121"/>
                <a:gd name="T9" fmla="*/ 71 h 129"/>
                <a:gd name="T10" fmla="*/ 60 w 121"/>
                <a:gd name="T11" fmla="*/ 112 h 129"/>
                <a:gd name="T12" fmla="*/ 95 w 121"/>
                <a:gd name="T13" fmla="*/ 91 h 129"/>
                <a:gd name="T14" fmla="*/ 117 w 121"/>
                <a:gd name="T15" fmla="*/ 91 h 129"/>
                <a:gd name="T16" fmla="*/ 60 w 121"/>
                <a:gd name="T17" fmla="*/ 129 h 129"/>
                <a:gd name="T18" fmla="*/ 0 w 121"/>
                <a:gd name="T19" fmla="*/ 64 h 129"/>
                <a:gd name="T20" fmla="*/ 99 w 121"/>
                <a:gd name="T21" fmla="*/ 56 h 129"/>
                <a:gd name="T22" fmla="*/ 61 w 121"/>
                <a:gd name="T23" fmla="*/ 17 h 129"/>
                <a:gd name="T24" fmla="*/ 21 w 121"/>
                <a:gd name="T25" fmla="*/ 56 h 129"/>
                <a:gd name="T26" fmla="*/ 99 w 121"/>
                <a:gd name="T2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129">
                  <a:moveTo>
                    <a:pt x="0" y="64"/>
                  </a:moveTo>
                  <a:cubicBezTo>
                    <a:pt x="0" y="25"/>
                    <a:pt x="25" y="0"/>
                    <a:pt x="61" y="0"/>
                  </a:cubicBezTo>
                  <a:cubicBezTo>
                    <a:pt x="97" y="0"/>
                    <a:pt x="121" y="25"/>
                    <a:pt x="121" y="59"/>
                  </a:cubicBezTo>
                  <a:cubicBezTo>
                    <a:pt x="121" y="63"/>
                    <a:pt x="121" y="68"/>
                    <a:pt x="120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96"/>
                    <a:pt x="38" y="112"/>
                    <a:pt x="60" y="112"/>
                  </a:cubicBezTo>
                  <a:cubicBezTo>
                    <a:pt x="77" y="112"/>
                    <a:pt x="89" y="103"/>
                    <a:pt x="95" y="91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09" y="113"/>
                    <a:pt x="89" y="129"/>
                    <a:pt x="60" y="129"/>
                  </a:cubicBezTo>
                  <a:cubicBezTo>
                    <a:pt x="25" y="129"/>
                    <a:pt x="0" y="103"/>
                    <a:pt x="0" y="64"/>
                  </a:cubicBezTo>
                  <a:close/>
                  <a:moveTo>
                    <a:pt x="99" y="56"/>
                  </a:moveTo>
                  <a:cubicBezTo>
                    <a:pt x="99" y="33"/>
                    <a:pt x="82" y="17"/>
                    <a:pt x="61" y="17"/>
                  </a:cubicBezTo>
                  <a:cubicBezTo>
                    <a:pt x="39" y="17"/>
                    <a:pt x="23" y="32"/>
                    <a:pt x="21" y="56"/>
                  </a:cubicBezTo>
                  <a:lnTo>
                    <a:pt x="99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93"/>
            <p:cNvSpPr>
              <a:spLocks/>
            </p:cNvSpPr>
            <p:nvPr/>
          </p:nvSpPr>
          <p:spPr bwMode="auto">
            <a:xfrm>
              <a:off x="9885363" y="3314700"/>
              <a:ext cx="217488" cy="252413"/>
            </a:xfrm>
            <a:custGeom>
              <a:avLst/>
              <a:gdLst>
                <a:gd name="T0" fmla="*/ 20 w 109"/>
                <a:gd name="T1" fmla="*/ 2 h 126"/>
                <a:gd name="T2" fmla="*/ 20 w 109"/>
                <a:gd name="T3" fmla="*/ 22 h 126"/>
                <a:gd name="T4" fmla="*/ 61 w 109"/>
                <a:gd name="T5" fmla="*/ 0 h 126"/>
                <a:gd name="T6" fmla="*/ 109 w 109"/>
                <a:gd name="T7" fmla="*/ 53 h 126"/>
                <a:gd name="T8" fmla="*/ 109 w 109"/>
                <a:gd name="T9" fmla="*/ 126 h 126"/>
                <a:gd name="T10" fmla="*/ 89 w 109"/>
                <a:gd name="T11" fmla="*/ 126 h 126"/>
                <a:gd name="T12" fmla="*/ 89 w 109"/>
                <a:gd name="T13" fmla="*/ 56 h 126"/>
                <a:gd name="T14" fmla="*/ 55 w 109"/>
                <a:gd name="T15" fmla="*/ 18 h 126"/>
                <a:gd name="T16" fmla="*/ 20 w 109"/>
                <a:gd name="T17" fmla="*/ 56 h 126"/>
                <a:gd name="T18" fmla="*/ 20 w 109"/>
                <a:gd name="T19" fmla="*/ 126 h 126"/>
                <a:gd name="T20" fmla="*/ 0 w 109"/>
                <a:gd name="T21" fmla="*/ 126 h 126"/>
                <a:gd name="T22" fmla="*/ 0 w 109"/>
                <a:gd name="T23" fmla="*/ 2 h 126"/>
                <a:gd name="T24" fmla="*/ 20 w 109"/>
                <a:gd name="T25" fmla="*/ 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26">
                  <a:moveTo>
                    <a:pt x="20" y="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9" y="8"/>
                    <a:pt x="42" y="0"/>
                    <a:pt x="61" y="0"/>
                  </a:cubicBezTo>
                  <a:cubicBezTo>
                    <a:pt x="88" y="0"/>
                    <a:pt x="109" y="19"/>
                    <a:pt x="109" y="53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31"/>
                    <a:pt x="76" y="18"/>
                    <a:pt x="55" y="18"/>
                  </a:cubicBezTo>
                  <a:cubicBezTo>
                    <a:pt x="33" y="18"/>
                    <a:pt x="20" y="31"/>
                    <a:pt x="20" y="5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10145713" y="3257550"/>
              <a:ext cx="139700" cy="309563"/>
            </a:xfrm>
            <a:custGeom>
              <a:avLst/>
              <a:gdLst>
                <a:gd name="T0" fmla="*/ 70 w 70"/>
                <a:gd name="T1" fmla="*/ 139 h 155"/>
                <a:gd name="T2" fmla="*/ 70 w 70"/>
                <a:gd name="T3" fmla="*/ 155 h 155"/>
                <a:gd name="T4" fmla="*/ 49 w 70"/>
                <a:gd name="T5" fmla="*/ 155 h 155"/>
                <a:gd name="T6" fmla="*/ 16 w 70"/>
                <a:gd name="T7" fmla="*/ 124 h 155"/>
                <a:gd name="T8" fmla="*/ 16 w 70"/>
                <a:gd name="T9" fmla="*/ 48 h 155"/>
                <a:gd name="T10" fmla="*/ 0 w 70"/>
                <a:gd name="T11" fmla="*/ 48 h 155"/>
                <a:gd name="T12" fmla="*/ 0 w 70"/>
                <a:gd name="T13" fmla="*/ 31 h 155"/>
                <a:gd name="T14" fmla="*/ 16 w 70"/>
                <a:gd name="T15" fmla="*/ 31 h 155"/>
                <a:gd name="T16" fmla="*/ 16 w 70"/>
                <a:gd name="T17" fmla="*/ 0 h 155"/>
                <a:gd name="T18" fmla="*/ 37 w 70"/>
                <a:gd name="T19" fmla="*/ 0 h 155"/>
                <a:gd name="T20" fmla="*/ 37 w 70"/>
                <a:gd name="T21" fmla="*/ 31 h 155"/>
                <a:gd name="T22" fmla="*/ 69 w 70"/>
                <a:gd name="T23" fmla="*/ 31 h 155"/>
                <a:gd name="T24" fmla="*/ 69 w 70"/>
                <a:gd name="T25" fmla="*/ 48 h 155"/>
                <a:gd name="T26" fmla="*/ 37 w 70"/>
                <a:gd name="T27" fmla="*/ 48 h 155"/>
                <a:gd name="T28" fmla="*/ 37 w 70"/>
                <a:gd name="T29" fmla="*/ 124 h 155"/>
                <a:gd name="T30" fmla="*/ 53 w 70"/>
                <a:gd name="T31" fmla="*/ 139 h 155"/>
                <a:gd name="T32" fmla="*/ 70 w 70"/>
                <a:gd name="T33" fmla="*/ 13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155">
                  <a:moveTo>
                    <a:pt x="70" y="139"/>
                  </a:moveTo>
                  <a:cubicBezTo>
                    <a:pt x="70" y="155"/>
                    <a:pt x="70" y="155"/>
                    <a:pt x="70" y="155"/>
                  </a:cubicBezTo>
                  <a:cubicBezTo>
                    <a:pt x="49" y="155"/>
                    <a:pt x="49" y="155"/>
                    <a:pt x="49" y="155"/>
                  </a:cubicBezTo>
                  <a:cubicBezTo>
                    <a:pt x="27" y="155"/>
                    <a:pt x="16" y="145"/>
                    <a:pt x="16" y="12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35"/>
                    <a:pt x="41" y="139"/>
                    <a:pt x="53" y="139"/>
                  </a:cubicBezTo>
                  <a:lnTo>
                    <a:pt x="70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82" name="Grouper 281"/>
          <p:cNvGrpSpPr/>
          <p:nvPr/>
        </p:nvGrpSpPr>
        <p:grpSpPr>
          <a:xfrm>
            <a:off x="8314940" y="4778813"/>
            <a:ext cx="3129329" cy="1441498"/>
            <a:chOff x="2282825" y="2911475"/>
            <a:chExt cx="3267076" cy="1504950"/>
          </a:xfrm>
        </p:grpSpPr>
        <p:grpSp>
          <p:nvGrpSpPr>
            <p:cNvPr id="283" name="Grouper 282"/>
            <p:cNvGrpSpPr/>
            <p:nvPr/>
          </p:nvGrpSpPr>
          <p:grpSpPr>
            <a:xfrm>
              <a:off x="3778250" y="2911475"/>
              <a:ext cx="1506538" cy="1504950"/>
              <a:chOff x="3778250" y="2911475"/>
              <a:chExt cx="1506538" cy="1504950"/>
            </a:xfrm>
          </p:grpSpPr>
          <p:sp>
            <p:nvSpPr>
              <p:cNvPr id="287" name="Freeform 67"/>
              <p:cNvSpPr>
                <a:spLocks/>
              </p:cNvSpPr>
              <p:nvPr/>
            </p:nvSpPr>
            <p:spPr bwMode="auto">
              <a:xfrm>
                <a:off x="4541838" y="3576638"/>
                <a:ext cx="80963" cy="76200"/>
              </a:xfrm>
              <a:custGeom>
                <a:avLst/>
                <a:gdLst>
                  <a:gd name="T0" fmla="*/ 41 w 41"/>
                  <a:gd name="T1" fmla="*/ 19 h 38"/>
                  <a:gd name="T2" fmla="*/ 20 w 41"/>
                  <a:gd name="T3" fmla="*/ 0 h 38"/>
                  <a:gd name="T4" fmla="*/ 0 w 41"/>
                  <a:gd name="T5" fmla="*/ 0 h 38"/>
                  <a:gd name="T6" fmla="*/ 0 w 41"/>
                  <a:gd name="T7" fmla="*/ 38 h 38"/>
                  <a:gd name="T8" fmla="*/ 20 w 41"/>
                  <a:gd name="T9" fmla="*/ 38 h 38"/>
                  <a:gd name="T10" fmla="*/ 41 w 41"/>
                  <a:gd name="T1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41" y="19"/>
                    </a:moveTo>
                    <a:cubicBezTo>
                      <a:pt x="41" y="8"/>
                      <a:pt x="34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34" y="38"/>
                      <a:pt x="41" y="31"/>
                      <a:pt x="4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68"/>
              <p:cNvSpPr>
                <a:spLocks noEditPoints="1"/>
              </p:cNvSpPr>
              <p:nvPr/>
            </p:nvSpPr>
            <p:spPr bwMode="auto">
              <a:xfrm>
                <a:off x="3778250" y="2911475"/>
                <a:ext cx="1506538" cy="1504950"/>
              </a:xfrm>
              <a:custGeom>
                <a:avLst/>
                <a:gdLst>
                  <a:gd name="T0" fmla="*/ 56 w 754"/>
                  <a:gd name="T1" fmla="*/ 275 h 753"/>
                  <a:gd name="T2" fmla="*/ 698 w 754"/>
                  <a:gd name="T3" fmla="*/ 478 h 753"/>
                  <a:gd name="T4" fmla="*/ 255 w 754"/>
                  <a:gd name="T5" fmla="*/ 431 h 753"/>
                  <a:gd name="T6" fmla="*/ 236 w 754"/>
                  <a:gd name="T7" fmla="*/ 354 h 753"/>
                  <a:gd name="T8" fmla="*/ 189 w 754"/>
                  <a:gd name="T9" fmla="*/ 431 h 753"/>
                  <a:gd name="T10" fmla="*/ 155 w 754"/>
                  <a:gd name="T11" fmla="*/ 431 h 753"/>
                  <a:gd name="T12" fmla="*/ 136 w 754"/>
                  <a:gd name="T13" fmla="*/ 319 h 753"/>
                  <a:gd name="T14" fmla="*/ 196 w 754"/>
                  <a:gd name="T15" fmla="*/ 407 h 753"/>
                  <a:gd name="T16" fmla="*/ 255 w 754"/>
                  <a:gd name="T17" fmla="*/ 319 h 753"/>
                  <a:gd name="T18" fmla="*/ 341 w 754"/>
                  <a:gd name="T19" fmla="*/ 333 h 753"/>
                  <a:gd name="T20" fmla="*/ 297 w 754"/>
                  <a:gd name="T21" fmla="*/ 367 h 753"/>
                  <a:gd name="T22" fmla="*/ 336 w 754"/>
                  <a:gd name="T23" fmla="*/ 381 h 753"/>
                  <a:gd name="T24" fmla="*/ 297 w 754"/>
                  <a:gd name="T25" fmla="*/ 417 h 753"/>
                  <a:gd name="T26" fmla="*/ 341 w 754"/>
                  <a:gd name="T27" fmla="*/ 431 h 753"/>
                  <a:gd name="T28" fmla="*/ 279 w 754"/>
                  <a:gd name="T29" fmla="*/ 319 h 753"/>
                  <a:gd name="T30" fmla="*/ 341 w 754"/>
                  <a:gd name="T31" fmla="*/ 333 h 753"/>
                  <a:gd name="T32" fmla="*/ 393 w 754"/>
                  <a:gd name="T33" fmla="*/ 386 h 753"/>
                  <a:gd name="T34" fmla="*/ 382 w 754"/>
                  <a:gd name="T35" fmla="*/ 431 h 753"/>
                  <a:gd name="T36" fmla="*/ 363 w 754"/>
                  <a:gd name="T37" fmla="*/ 319 h 753"/>
                  <a:gd name="T38" fmla="*/ 442 w 754"/>
                  <a:gd name="T39" fmla="*/ 352 h 753"/>
                  <a:gd name="T40" fmla="*/ 443 w 754"/>
                  <a:gd name="T41" fmla="*/ 431 h 753"/>
                  <a:gd name="T42" fmla="*/ 516 w 754"/>
                  <a:gd name="T43" fmla="*/ 416 h 753"/>
                  <a:gd name="T44" fmla="*/ 568 w 754"/>
                  <a:gd name="T45" fmla="*/ 399 h 753"/>
                  <a:gd name="T46" fmla="*/ 459 w 754"/>
                  <a:gd name="T47" fmla="*/ 375 h 753"/>
                  <a:gd name="T48" fmla="*/ 568 w 754"/>
                  <a:gd name="T49" fmla="*/ 351 h 753"/>
                  <a:gd name="T50" fmla="*/ 516 w 754"/>
                  <a:gd name="T51" fmla="*/ 334 h 753"/>
                  <a:gd name="T52" fmla="*/ 516 w 754"/>
                  <a:gd name="T53" fmla="*/ 416 h 753"/>
                  <a:gd name="T54" fmla="*/ 590 w 754"/>
                  <a:gd name="T55" fmla="*/ 431 h 753"/>
                  <a:gd name="T56" fmla="*/ 608 w 754"/>
                  <a:gd name="T57" fmla="*/ 319 h 753"/>
                  <a:gd name="T58" fmla="*/ 599 w 754"/>
                  <a:gd name="T59" fmla="*/ 307 h 753"/>
                  <a:gd name="T60" fmla="*/ 599 w 754"/>
                  <a:gd name="T61" fmla="*/ 283 h 753"/>
                  <a:gd name="T62" fmla="*/ 599 w 754"/>
                  <a:gd name="T63" fmla="*/ 307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4" h="753">
                    <a:moveTo>
                      <a:pt x="479" y="56"/>
                    </a:moveTo>
                    <a:cubicBezTo>
                      <a:pt x="302" y="0"/>
                      <a:pt x="112" y="98"/>
                      <a:pt x="56" y="275"/>
                    </a:cubicBezTo>
                    <a:cubicBezTo>
                      <a:pt x="0" y="452"/>
                      <a:pt x="99" y="641"/>
                      <a:pt x="276" y="697"/>
                    </a:cubicBezTo>
                    <a:cubicBezTo>
                      <a:pt x="452" y="753"/>
                      <a:pt x="642" y="655"/>
                      <a:pt x="698" y="478"/>
                    </a:cubicBezTo>
                    <a:cubicBezTo>
                      <a:pt x="754" y="301"/>
                      <a:pt x="656" y="112"/>
                      <a:pt x="479" y="56"/>
                    </a:cubicBezTo>
                    <a:close/>
                    <a:moveTo>
                      <a:pt x="255" y="431"/>
                    </a:moveTo>
                    <a:cubicBezTo>
                      <a:pt x="236" y="431"/>
                      <a:pt x="236" y="431"/>
                      <a:pt x="236" y="431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02" y="431"/>
                      <a:pt x="202" y="431"/>
                      <a:pt x="202" y="431"/>
                    </a:cubicBezTo>
                    <a:cubicBezTo>
                      <a:pt x="189" y="431"/>
                      <a:pt x="189" y="431"/>
                      <a:pt x="189" y="431"/>
                    </a:cubicBezTo>
                    <a:cubicBezTo>
                      <a:pt x="155" y="354"/>
                      <a:pt x="155" y="354"/>
                      <a:pt x="155" y="354"/>
                    </a:cubicBezTo>
                    <a:cubicBezTo>
                      <a:pt x="155" y="431"/>
                      <a:pt x="155" y="431"/>
                      <a:pt x="155" y="431"/>
                    </a:cubicBezTo>
                    <a:cubicBezTo>
                      <a:pt x="136" y="431"/>
                      <a:pt x="136" y="431"/>
                      <a:pt x="136" y="431"/>
                    </a:cubicBezTo>
                    <a:cubicBezTo>
                      <a:pt x="136" y="319"/>
                      <a:pt x="136" y="319"/>
                      <a:pt x="136" y="319"/>
                    </a:cubicBezTo>
                    <a:cubicBezTo>
                      <a:pt x="156" y="319"/>
                      <a:pt x="156" y="319"/>
                      <a:pt x="156" y="319"/>
                    </a:cubicBezTo>
                    <a:cubicBezTo>
                      <a:pt x="196" y="407"/>
                      <a:pt x="196" y="407"/>
                      <a:pt x="196" y="407"/>
                    </a:cubicBezTo>
                    <a:cubicBezTo>
                      <a:pt x="235" y="319"/>
                      <a:pt x="235" y="319"/>
                      <a:pt x="235" y="319"/>
                    </a:cubicBezTo>
                    <a:cubicBezTo>
                      <a:pt x="255" y="319"/>
                      <a:pt x="255" y="319"/>
                      <a:pt x="255" y="319"/>
                    </a:cubicBezTo>
                    <a:lnTo>
                      <a:pt x="255" y="431"/>
                    </a:lnTo>
                    <a:close/>
                    <a:moveTo>
                      <a:pt x="341" y="333"/>
                    </a:moveTo>
                    <a:cubicBezTo>
                      <a:pt x="297" y="333"/>
                      <a:pt x="297" y="333"/>
                      <a:pt x="297" y="333"/>
                    </a:cubicBezTo>
                    <a:cubicBezTo>
                      <a:pt x="297" y="367"/>
                      <a:pt x="297" y="367"/>
                      <a:pt x="297" y="367"/>
                    </a:cubicBezTo>
                    <a:cubicBezTo>
                      <a:pt x="336" y="367"/>
                      <a:pt x="336" y="367"/>
                      <a:pt x="336" y="367"/>
                    </a:cubicBezTo>
                    <a:cubicBezTo>
                      <a:pt x="336" y="381"/>
                      <a:pt x="336" y="381"/>
                      <a:pt x="336" y="381"/>
                    </a:cubicBezTo>
                    <a:cubicBezTo>
                      <a:pt x="297" y="381"/>
                      <a:pt x="297" y="381"/>
                      <a:pt x="297" y="381"/>
                    </a:cubicBezTo>
                    <a:cubicBezTo>
                      <a:pt x="297" y="417"/>
                      <a:pt x="297" y="417"/>
                      <a:pt x="297" y="417"/>
                    </a:cubicBezTo>
                    <a:cubicBezTo>
                      <a:pt x="341" y="417"/>
                      <a:pt x="341" y="417"/>
                      <a:pt x="341" y="417"/>
                    </a:cubicBezTo>
                    <a:cubicBezTo>
                      <a:pt x="341" y="431"/>
                      <a:pt x="341" y="431"/>
                      <a:pt x="341" y="431"/>
                    </a:cubicBezTo>
                    <a:cubicBezTo>
                      <a:pt x="279" y="431"/>
                      <a:pt x="279" y="431"/>
                      <a:pt x="279" y="431"/>
                    </a:cubicBezTo>
                    <a:cubicBezTo>
                      <a:pt x="279" y="319"/>
                      <a:pt x="279" y="319"/>
                      <a:pt x="279" y="319"/>
                    </a:cubicBezTo>
                    <a:cubicBezTo>
                      <a:pt x="341" y="319"/>
                      <a:pt x="341" y="319"/>
                      <a:pt x="341" y="319"/>
                    </a:cubicBezTo>
                    <a:lnTo>
                      <a:pt x="341" y="333"/>
                    </a:lnTo>
                    <a:close/>
                    <a:moveTo>
                      <a:pt x="421" y="431"/>
                    </a:moveTo>
                    <a:cubicBezTo>
                      <a:pt x="393" y="386"/>
                      <a:pt x="393" y="386"/>
                      <a:pt x="393" y="386"/>
                    </a:cubicBezTo>
                    <a:cubicBezTo>
                      <a:pt x="382" y="386"/>
                      <a:pt x="382" y="386"/>
                      <a:pt x="382" y="386"/>
                    </a:cubicBezTo>
                    <a:cubicBezTo>
                      <a:pt x="382" y="431"/>
                      <a:pt x="382" y="431"/>
                      <a:pt x="382" y="431"/>
                    </a:cubicBezTo>
                    <a:cubicBezTo>
                      <a:pt x="363" y="431"/>
                      <a:pt x="363" y="431"/>
                      <a:pt x="363" y="431"/>
                    </a:cubicBezTo>
                    <a:cubicBezTo>
                      <a:pt x="363" y="319"/>
                      <a:pt x="363" y="319"/>
                      <a:pt x="363" y="319"/>
                    </a:cubicBezTo>
                    <a:cubicBezTo>
                      <a:pt x="402" y="319"/>
                      <a:pt x="402" y="319"/>
                      <a:pt x="402" y="319"/>
                    </a:cubicBezTo>
                    <a:cubicBezTo>
                      <a:pt x="428" y="319"/>
                      <a:pt x="442" y="334"/>
                      <a:pt x="442" y="352"/>
                    </a:cubicBezTo>
                    <a:cubicBezTo>
                      <a:pt x="442" y="366"/>
                      <a:pt x="434" y="381"/>
                      <a:pt x="414" y="385"/>
                    </a:cubicBezTo>
                    <a:cubicBezTo>
                      <a:pt x="443" y="431"/>
                      <a:pt x="443" y="431"/>
                      <a:pt x="443" y="431"/>
                    </a:cubicBezTo>
                    <a:lnTo>
                      <a:pt x="421" y="431"/>
                    </a:lnTo>
                    <a:close/>
                    <a:moveTo>
                      <a:pt x="516" y="416"/>
                    </a:moveTo>
                    <a:cubicBezTo>
                      <a:pt x="530" y="416"/>
                      <a:pt x="540" y="410"/>
                      <a:pt x="546" y="399"/>
                    </a:cubicBezTo>
                    <a:cubicBezTo>
                      <a:pt x="568" y="399"/>
                      <a:pt x="568" y="399"/>
                      <a:pt x="568" y="399"/>
                    </a:cubicBezTo>
                    <a:cubicBezTo>
                      <a:pt x="560" y="421"/>
                      <a:pt x="540" y="432"/>
                      <a:pt x="516" y="432"/>
                    </a:cubicBezTo>
                    <a:cubicBezTo>
                      <a:pt x="485" y="432"/>
                      <a:pt x="459" y="409"/>
                      <a:pt x="459" y="375"/>
                    </a:cubicBezTo>
                    <a:cubicBezTo>
                      <a:pt x="459" y="341"/>
                      <a:pt x="485" y="318"/>
                      <a:pt x="516" y="318"/>
                    </a:cubicBezTo>
                    <a:cubicBezTo>
                      <a:pt x="540" y="318"/>
                      <a:pt x="560" y="329"/>
                      <a:pt x="568" y="351"/>
                    </a:cubicBezTo>
                    <a:cubicBezTo>
                      <a:pt x="546" y="351"/>
                      <a:pt x="546" y="351"/>
                      <a:pt x="546" y="351"/>
                    </a:cubicBezTo>
                    <a:cubicBezTo>
                      <a:pt x="540" y="340"/>
                      <a:pt x="530" y="334"/>
                      <a:pt x="516" y="334"/>
                    </a:cubicBezTo>
                    <a:cubicBezTo>
                      <a:pt x="494" y="334"/>
                      <a:pt x="478" y="350"/>
                      <a:pt x="478" y="375"/>
                    </a:cubicBezTo>
                    <a:cubicBezTo>
                      <a:pt x="478" y="400"/>
                      <a:pt x="494" y="416"/>
                      <a:pt x="516" y="416"/>
                    </a:cubicBezTo>
                    <a:close/>
                    <a:moveTo>
                      <a:pt x="608" y="431"/>
                    </a:moveTo>
                    <a:cubicBezTo>
                      <a:pt x="590" y="431"/>
                      <a:pt x="590" y="431"/>
                      <a:pt x="590" y="431"/>
                    </a:cubicBezTo>
                    <a:cubicBezTo>
                      <a:pt x="590" y="319"/>
                      <a:pt x="590" y="319"/>
                      <a:pt x="590" y="319"/>
                    </a:cubicBezTo>
                    <a:cubicBezTo>
                      <a:pt x="608" y="319"/>
                      <a:pt x="608" y="319"/>
                      <a:pt x="608" y="319"/>
                    </a:cubicBezTo>
                    <a:lnTo>
                      <a:pt x="608" y="431"/>
                    </a:lnTo>
                    <a:close/>
                    <a:moveTo>
                      <a:pt x="599" y="307"/>
                    </a:moveTo>
                    <a:cubicBezTo>
                      <a:pt x="592" y="307"/>
                      <a:pt x="587" y="302"/>
                      <a:pt x="587" y="295"/>
                    </a:cubicBezTo>
                    <a:cubicBezTo>
                      <a:pt x="587" y="289"/>
                      <a:pt x="592" y="283"/>
                      <a:pt x="599" y="283"/>
                    </a:cubicBezTo>
                    <a:cubicBezTo>
                      <a:pt x="605" y="283"/>
                      <a:pt x="611" y="289"/>
                      <a:pt x="611" y="295"/>
                    </a:cubicBezTo>
                    <a:cubicBezTo>
                      <a:pt x="611" y="302"/>
                      <a:pt x="605" y="307"/>
                      <a:pt x="599" y="307"/>
                    </a:cubicBezTo>
                    <a:close/>
                  </a:path>
                </a:pathLst>
              </a:custGeom>
              <a:solidFill>
                <a:srgbClr val="A7168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dirty="0"/>
              </a:p>
            </p:txBody>
          </p:sp>
        </p:grpSp>
        <p:sp>
          <p:nvSpPr>
            <p:cNvPr id="284" name="Freeform 69"/>
            <p:cNvSpPr>
              <a:spLocks noEditPoints="1"/>
            </p:cNvSpPr>
            <p:nvPr/>
          </p:nvSpPr>
          <p:spPr bwMode="auto">
            <a:xfrm>
              <a:off x="2282825" y="2911475"/>
              <a:ext cx="1506538" cy="1504950"/>
            </a:xfrm>
            <a:custGeom>
              <a:avLst/>
              <a:gdLst>
                <a:gd name="T0" fmla="*/ 276 w 754"/>
                <a:gd name="T1" fmla="*/ 697 h 753"/>
                <a:gd name="T2" fmla="*/ 56 w 754"/>
                <a:gd name="T3" fmla="*/ 275 h 753"/>
                <a:gd name="T4" fmla="*/ 479 w 754"/>
                <a:gd name="T5" fmla="*/ 56 h 753"/>
                <a:gd name="T6" fmla="*/ 698 w 754"/>
                <a:gd name="T7" fmla="*/ 478 h 753"/>
                <a:gd name="T8" fmla="*/ 276 w 754"/>
                <a:gd name="T9" fmla="*/ 697 h 753"/>
                <a:gd name="T10" fmla="*/ 472 w 754"/>
                <a:gd name="T11" fmla="*/ 75 h 753"/>
                <a:gd name="T12" fmla="*/ 76 w 754"/>
                <a:gd name="T13" fmla="*/ 281 h 753"/>
                <a:gd name="T14" fmla="*/ 282 w 754"/>
                <a:gd name="T15" fmla="*/ 678 h 753"/>
                <a:gd name="T16" fmla="*/ 678 w 754"/>
                <a:gd name="T17" fmla="*/ 472 h 753"/>
                <a:gd name="T18" fmla="*/ 472 w 754"/>
                <a:gd name="T19" fmla="*/ 75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4" h="753">
                  <a:moveTo>
                    <a:pt x="276" y="697"/>
                  </a:moveTo>
                  <a:cubicBezTo>
                    <a:pt x="99" y="641"/>
                    <a:pt x="0" y="452"/>
                    <a:pt x="56" y="275"/>
                  </a:cubicBezTo>
                  <a:cubicBezTo>
                    <a:pt x="112" y="98"/>
                    <a:pt x="302" y="0"/>
                    <a:pt x="479" y="56"/>
                  </a:cubicBezTo>
                  <a:cubicBezTo>
                    <a:pt x="655" y="112"/>
                    <a:pt x="754" y="301"/>
                    <a:pt x="698" y="478"/>
                  </a:cubicBezTo>
                  <a:cubicBezTo>
                    <a:pt x="642" y="655"/>
                    <a:pt x="452" y="753"/>
                    <a:pt x="276" y="697"/>
                  </a:cubicBezTo>
                  <a:close/>
                  <a:moveTo>
                    <a:pt x="472" y="75"/>
                  </a:moveTo>
                  <a:cubicBezTo>
                    <a:pt x="306" y="23"/>
                    <a:pt x="128" y="115"/>
                    <a:pt x="76" y="281"/>
                  </a:cubicBezTo>
                  <a:cubicBezTo>
                    <a:pt x="23" y="447"/>
                    <a:pt x="116" y="625"/>
                    <a:pt x="282" y="678"/>
                  </a:cubicBezTo>
                  <a:cubicBezTo>
                    <a:pt x="448" y="730"/>
                    <a:pt x="626" y="638"/>
                    <a:pt x="678" y="472"/>
                  </a:cubicBezTo>
                  <a:cubicBezTo>
                    <a:pt x="731" y="306"/>
                    <a:pt x="638" y="128"/>
                    <a:pt x="472" y="75"/>
                  </a:cubicBez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285" name="Freeform 70"/>
            <p:cNvSpPr>
              <a:spLocks noEditPoints="1"/>
            </p:cNvSpPr>
            <p:nvPr/>
          </p:nvSpPr>
          <p:spPr bwMode="auto">
            <a:xfrm>
              <a:off x="2719388" y="3267075"/>
              <a:ext cx="808038" cy="633413"/>
            </a:xfrm>
            <a:custGeom>
              <a:avLst/>
              <a:gdLst>
                <a:gd name="T0" fmla="*/ 131 w 404"/>
                <a:gd name="T1" fmla="*/ 300 h 317"/>
                <a:gd name="T2" fmla="*/ 64 w 404"/>
                <a:gd name="T3" fmla="*/ 208 h 317"/>
                <a:gd name="T4" fmla="*/ 76 w 404"/>
                <a:gd name="T5" fmla="*/ 197 h 317"/>
                <a:gd name="T6" fmla="*/ 87 w 404"/>
                <a:gd name="T7" fmla="*/ 208 h 317"/>
                <a:gd name="T8" fmla="*/ 138 w 404"/>
                <a:gd name="T9" fmla="*/ 278 h 317"/>
                <a:gd name="T10" fmla="*/ 220 w 404"/>
                <a:gd name="T11" fmla="*/ 250 h 317"/>
                <a:gd name="T12" fmla="*/ 236 w 404"/>
                <a:gd name="T13" fmla="*/ 247 h 317"/>
                <a:gd name="T14" fmla="*/ 239 w 404"/>
                <a:gd name="T15" fmla="*/ 263 h 317"/>
                <a:gd name="T16" fmla="*/ 131 w 404"/>
                <a:gd name="T17" fmla="*/ 300 h 317"/>
                <a:gd name="T18" fmla="*/ 253 w 404"/>
                <a:gd name="T19" fmla="*/ 157 h 317"/>
                <a:gd name="T20" fmla="*/ 246 w 404"/>
                <a:gd name="T21" fmla="*/ 143 h 317"/>
                <a:gd name="T22" fmla="*/ 289 w 404"/>
                <a:gd name="T23" fmla="*/ 88 h 317"/>
                <a:gd name="T24" fmla="*/ 345 w 404"/>
                <a:gd name="T25" fmla="*/ 84 h 317"/>
                <a:gd name="T26" fmla="*/ 389 w 404"/>
                <a:gd name="T27" fmla="*/ 119 h 317"/>
                <a:gd name="T28" fmla="*/ 392 w 404"/>
                <a:gd name="T29" fmla="*/ 188 h 317"/>
                <a:gd name="T30" fmla="*/ 377 w 404"/>
                <a:gd name="T31" fmla="*/ 196 h 317"/>
                <a:gd name="T32" fmla="*/ 370 w 404"/>
                <a:gd name="T33" fmla="*/ 181 h 317"/>
                <a:gd name="T34" fmla="*/ 368 w 404"/>
                <a:gd name="T35" fmla="*/ 129 h 317"/>
                <a:gd name="T36" fmla="*/ 338 w 404"/>
                <a:gd name="T37" fmla="*/ 106 h 317"/>
                <a:gd name="T38" fmla="*/ 300 w 404"/>
                <a:gd name="T39" fmla="*/ 108 h 317"/>
                <a:gd name="T40" fmla="*/ 268 w 404"/>
                <a:gd name="T41" fmla="*/ 149 h 317"/>
                <a:gd name="T42" fmla="*/ 253 w 404"/>
                <a:gd name="T43" fmla="*/ 157 h 317"/>
                <a:gd name="T44" fmla="*/ 253 w 404"/>
                <a:gd name="T45" fmla="*/ 157 h 317"/>
                <a:gd name="T46" fmla="*/ 10 w 404"/>
                <a:gd name="T47" fmla="*/ 80 h 317"/>
                <a:gd name="T48" fmla="*/ 2 w 404"/>
                <a:gd name="T49" fmla="*/ 66 h 317"/>
                <a:gd name="T50" fmla="*/ 45 w 404"/>
                <a:gd name="T51" fmla="*/ 10 h 317"/>
                <a:gd name="T52" fmla="*/ 101 w 404"/>
                <a:gd name="T53" fmla="*/ 7 h 317"/>
                <a:gd name="T54" fmla="*/ 145 w 404"/>
                <a:gd name="T55" fmla="*/ 42 h 317"/>
                <a:gd name="T56" fmla="*/ 148 w 404"/>
                <a:gd name="T57" fmla="*/ 111 h 317"/>
                <a:gd name="T58" fmla="*/ 133 w 404"/>
                <a:gd name="T59" fmla="*/ 119 h 317"/>
                <a:gd name="T60" fmla="*/ 126 w 404"/>
                <a:gd name="T61" fmla="*/ 104 h 317"/>
                <a:gd name="T62" fmla="*/ 124 w 404"/>
                <a:gd name="T63" fmla="*/ 52 h 317"/>
                <a:gd name="T64" fmla="*/ 94 w 404"/>
                <a:gd name="T65" fmla="*/ 29 h 317"/>
                <a:gd name="T66" fmla="*/ 56 w 404"/>
                <a:gd name="T67" fmla="*/ 31 h 317"/>
                <a:gd name="T68" fmla="*/ 24 w 404"/>
                <a:gd name="T69" fmla="*/ 72 h 317"/>
                <a:gd name="T70" fmla="*/ 10 w 404"/>
                <a:gd name="T71" fmla="*/ 80 h 317"/>
                <a:gd name="T72" fmla="*/ 10 w 404"/>
                <a:gd name="T73" fmla="*/ 8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317">
                  <a:moveTo>
                    <a:pt x="131" y="300"/>
                  </a:moveTo>
                  <a:cubicBezTo>
                    <a:pt x="76" y="282"/>
                    <a:pt x="63" y="232"/>
                    <a:pt x="64" y="208"/>
                  </a:cubicBezTo>
                  <a:cubicBezTo>
                    <a:pt x="64" y="201"/>
                    <a:pt x="70" y="196"/>
                    <a:pt x="76" y="197"/>
                  </a:cubicBezTo>
                  <a:cubicBezTo>
                    <a:pt x="82" y="197"/>
                    <a:pt x="87" y="202"/>
                    <a:pt x="87" y="208"/>
                  </a:cubicBezTo>
                  <a:cubicBezTo>
                    <a:pt x="87" y="211"/>
                    <a:pt x="86" y="261"/>
                    <a:pt x="138" y="278"/>
                  </a:cubicBezTo>
                  <a:cubicBezTo>
                    <a:pt x="189" y="294"/>
                    <a:pt x="218" y="252"/>
                    <a:pt x="220" y="250"/>
                  </a:cubicBezTo>
                  <a:cubicBezTo>
                    <a:pt x="223" y="245"/>
                    <a:pt x="230" y="243"/>
                    <a:pt x="236" y="247"/>
                  </a:cubicBezTo>
                  <a:cubicBezTo>
                    <a:pt x="241" y="250"/>
                    <a:pt x="242" y="257"/>
                    <a:pt x="239" y="263"/>
                  </a:cubicBezTo>
                  <a:cubicBezTo>
                    <a:pt x="225" y="283"/>
                    <a:pt x="185" y="317"/>
                    <a:pt x="131" y="300"/>
                  </a:cubicBezTo>
                  <a:close/>
                  <a:moveTo>
                    <a:pt x="253" y="157"/>
                  </a:moveTo>
                  <a:cubicBezTo>
                    <a:pt x="247" y="155"/>
                    <a:pt x="244" y="149"/>
                    <a:pt x="246" y="143"/>
                  </a:cubicBezTo>
                  <a:cubicBezTo>
                    <a:pt x="246" y="141"/>
                    <a:pt x="258" y="104"/>
                    <a:pt x="289" y="88"/>
                  </a:cubicBezTo>
                  <a:cubicBezTo>
                    <a:pt x="306" y="79"/>
                    <a:pt x="325" y="78"/>
                    <a:pt x="345" y="84"/>
                  </a:cubicBezTo>
                  <a:cubicBezTo>
                    <a:pt x="365" y="90"/>
                    <a:pt x="380" y="102"/>
                    <a:pt x="389" y="119"/>
                  </a:cubicBezTo>
                  <a:cubicBezTo>
                    <a:pt x="404" y="150"/>
                    <a:pt x="392" y="187"/>
                    <a:pt x="392" y="188"/>
                  </a:cubicBezTo>
                  <a:cubicBezTo>
                    <a:pt x="390" y="194"/>
                    <a:pt x="383" y="198"/>
                    <a:pt x="377" y="196"/>
                  </a:cubicBezTo>
                  <a:cubicBezTo>
                    <a:pt x="371" y="194"/>
                    <a:pt x="368" y="187"/>
                    <a:pt x="370" y="181"/>
                  </a:cubicBezTo>
                  <a:cubicBezTo>
                    <a:pt x="370" y="181"/>
                    <a:pt x="379" y="152"/>
                    <a:pt x="368" y="129"/>
                  </a:cubicBezTo>
                  <a:cubicBezTo>
                    <a:pt x="362" y="118"/>
                    <a:pt x="352" y="111"/>
                    <a:pt x="338" y="106"/>
                  </a:cubicBezTo>
                  <a:cubicBezTo>
                    <a:pt x="323" y="101"/>
                    <a:pt x="311" y="102"/>
                    <a:pt x="300" y="108"/>
                  </a:cubicBezTo>
                  <a:cubicBezTo>
                    <a:pt x="277" y="120"/>
                    <a:pt x="268" y="149"/>
                    <a:pt x="268" y="149"/>
                  </a:cubicBezTo>
                  <a:cubicBezTo>
                    <a:pt x="266" y="156"/>
                    <a:pt x="260" y="159"/>
                    <a:pt x="253" y="157"/>
                  </a:cubicBezTo>
                  <a:cubicBezTo>
                    <a:pt x="253" y="157"/>
                    <a:pt x="253" y="157"/>
                    <a:pt x="253" y="157"/>
                  </a:cubicBezTo>
                  <a:close/>
                  <a:moveTo>
                    <a:pt x="10" y="80"/>
                  </a:moveTo>
                  <a:cubicBezTo>
                    <a:pt x="4" y="78"/>
                    <a:pt x="0" y="72"/>
                    <a:pt x="2" y="66"/>
                  </a:cubicBezTo>
                  <a:cubicBezTo>
                    <a:pt x="3" y="64"/>
                    <a:pt x="14" y="27"/>
                    <a:pt x="45" y="10"/>
                  </a:cubicBezTo>
                  <a:cubicBezTo>
                    <a:pt x="62" y="2"/>
                    <a:pt x="81" y="0"/>
                    <a:pt x="101" y="7"/>
                  </a:cubicBezTo>
                  <a:cubicBezTo>
                    <a:pt x="122" y="13"/>
                    <a:pt x="136" y="25"/>
                    <a:pt x="145" y="42"/>
                  </a:cubicBezTo>
                  <a:cubicBezTo>
                    <a:pt x="161" y="73"/>
                    <a:pt x="149" y="110"/>
                    <a:pt x="148" y="111"/>
                  </a:cubicBezTo>
                  <a:cubicBezTo>
                    <a:pt x="146" y="117"/>
                    <a:pt x="139" y="121"/>
                    <a:pt x="133" y="119"/>
                  </a:cubicBezTo>
                  <a:cubicBezTo>
                    <a:pt x="127" y="116"/>
                    <a:pt x="124" y="110"/>
                    <a:pt x="126" y="104"/>
                  </a:cubicBezTo>
                  <a:cubicBezTo>
                    <a:pt x="126" y="104"/>
                    <a:pt x="136" y="75"/>
                    <a:pt x="124" y="52"/>
                  </a:cubicBezTo>
                  <a:cubicBezTo>
                    <a:pt x="119" y="41"/>
                    <a:pt x="109" y="33"/>
                    <a:pt x="94" y="29"/>
                  </a:cubicBezTo>
                  <a:cubicBezTo>
                    <a:pt x="80" y="24"/>
                    <a:pt x="67" y="25"/>
                    <a:pt x="56" y="31"/>
                  </a:cubicBezTo>
                  <a:cubicBezTo>
                    <a:pt x="34" y="43"/>
                    <a:pt x="24" y="72"/>
                    <a:pt x="24" y="72"/>
                  </a:cubicBezTo>
                  <a:cubicBezTo>
                    <a:pt x="22" y="78"/>
                    <a:pt x="16" y="82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85"/>
            <p:cNvSpPr>
              <a:spLocks noEditPoints="1"/>
            </p:cNvSpPr>
            <p:nvPr/>
          </p:nvSpPr>
          <p:spPr bwMode="auto">
            <a:xfrm>
              <a:off x="5402263" y="3009900"/>
              <a:ext cx="147638" cy="1122363"/>
            </a:xfrm>
            <a:custGeom>
              <a:avLst/>
              <a:gdLst>
                <a:gd name="T0" fmla="*/ 0 w 74"/>
                <a:gd name="T1" fmla="*/ 525 h 562"/>
                <a:gd name="T2" fmla="*/ 37 w 74"/>
                <a:gd name="T3" fmla="*/ 489 h 562"/>
                <a:gd name="T4" fmla="*/ 74 w 74"/>
                <a:gd name="T5" fmla="*/ 525 h 562"/>
                <a:gd name="T6" fmla="*/ 37 w 74"/>
                <a:gd name="T7" fmla="*/ 562 h 562"/>
                <a:gd name="T8" fmla="*/ 0 w 74"/>
                <a:gd name="T9" fmla="*/ 525 h 562"/>
                <a:gd name="T10" fmla="*/ 62 w 74"/>
                <a:gd name="T11" fmla="*/ 0 h 562"/>
                <a:gd name="T12" fmla="*/ 56 w 74"/>
                <a:gd name="T13" fmla="*/ 415 h 562"/>
                <a:gd name="T14" fmla="*/ 15 w 74"/>
                <a:gd name="T15" fmla="*/ 415 h 562"/>
                <a:gd name="T16" fmla="*/ 9 w 74"/>
                <a:gd name="T17" fmla="*/ 0 h 562"/>
                <a:gd name="T18" fmla="*/ 62 w 74"/>
                <a:gd name="T19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562">
                  <a:moveTo>
                    <a:pt x="0" y="525"/>
                  </a:moveTo>
                  <a:cubicBezTo>
                    <a:pt x="0" y="505"/>
                    <a:pt x="17" y="489"/>
                    <a:pt x="37" y="489"/>
                  </a:cubicBezTo>
                  <a:cubicBezTo>
                    <a:pt x="58" y="489"/>
                    <a:pt x="74" y="505"/>
                    <a:pt x="74" y="525"/>
                  </a:cubicBezTo>
                  <a:cubicBezTo>
                    <a:pt x="74" y="546"/>
                    <a:pt x="58" y="562"/>
                    <a:pt x="37" y="562"/>
                  </a:cubicBezTo>
                  <a:cubicBezTo>
                    <a:pt x="17" y="562"/>
                    <a:pt x="0" y="546"/>
                    <a:pt x="0" y="525"/>
                  </a:cubicBezTo>
                  <a:close/>
                  <a:moveTo>
                    <a:pt x="62" y="0"/>
                  </a:moveTo>
                  <a:cubicBezTo>
                    <a:pt x="56" y="415"/>
                    <a:pt x="56" y="415"/>
                    <a:pt x="56" y="415"/>
                  </a:cubicBezTo>
                  <a:cubicBezTo>
                    <a:pt x="15" y="415"/>
                    <a:pt x="15" y="415"/>
                    <a:pt x="15" y="415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A716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" name="Grouper 10"/>
          <p:cNvGrpSpPr/>
          <p:nvPr/>
        </p:nvGrpSpPr>
        <p:grpSpPr>
          <a:xfrm>
            <a:off x="3922898" y="3646461"/>
            <a:ext cx="4489749" cy="421369"/>
            <a:chOff x="7254875" y="5821363"/>
            <a:chExt cx="3433763" cy="322263"/>
          </a:xfrm>
          <a:solidFill>
            <a:srgbClr val="A71680"/>
          </a:solidFill>
        </p:grpSpPr>
        <p:sp>
          <p:nvSpPr>
            <p:cNvPr id="311" name="Freeform 95"/>
            <p:cNvSpPr>
              <a:spLocks noEditPoints="1"/>
            </p:cNvSpPr>
            <p:nvPr/>
          </p:nvSpPr>
          <p:spPr bwMode="auto">
            <a:xfrm>
              <a:off x="7254875" y="5903915"/>
              <a:ext cx="220663" cy="227013"/>
            </a:xfrm>
            <a:custGeom>
              <a:avLst/>
              <a:gdLst>
                <a:gd name="T0" fmla="*/ 110 w 110"/>
                <a:gd name="T1" fmla="*/ 108 h 114"/>
                <a:gd name="T2" fmla="*/ 91 w 110"/>
                <a:gd name="T3" fmla="*/ 113 h 114"/>
                <a:gd name="T4" fmla="*/ 67 w 110"/>
                <a:gd name="T5" fmla="*/ 102 h 114"/>
                <a:gd name="T6" fmla="*/ 36 w 110"/>
                <a:gd name="T7" fmla="*/ 114 h 114"/>
                <a:gd name="T8" fmla="*/ 0 w 110"/>
                <a:gd name="T9" fmla="*/ 62 h 114"/>
                <a:gd name="T10" fmla="*/ 8 w 110"/>
                <a:gd name="T11" fmla="*/ 2 h 114"/>
                <a:gd name="T12" fmla="*/ 25 w 110"/>
                <a:gd name="T13" fmla="*/ 4 h 114"/>
                <a:gd name="T14" fmla="*/ 17 w 110"/>
                <a:gd name="T15" fmla="*/ 62 h 114"/>
                <a:gd name="T16" fmla="*/ 37 w 110"/>
                <a:gd name="T17" fmla="*/ 96 h 114"/>
                <a:gd name="T18" fmla="*/ 58 w 110"/>
                <a:gd name="T19" fmla="*/ 86 h 114"/>
                <a:gd name="T20" fmla="*/ 51 w 110"/>
                <a:gd name="T21" fmla="*/ 43 h 114"/>
                <a:gd name="T22" fmla="*/ 76 w 110"/>
                <a:gd name="T23" fmla="*/ 0 h 114"/>
                <a:gd name="T24" fmla="*/ 96 w 110"/>
                <a:gd name="T25" fmla="*/ 31 h 114"/>
                <a:gd name="T26" fmla="*/ 78 w 110"/>
                <a:gd name="T27" fmla="*/ 89 h 114"/>
                <a:gd name="T28" fmla="*/ 91 w 110"/>
                <a:gd name="T29" fmla="*/ 95 h 114"/>
                <a:gd name="T30" fmla="*/ 104 w 110"/>
                <a:gd name="T31" fmla="*/ 91 h 114"/>
                <a:gd name="T32" fmla="*/ 110 w 110"/>
                <a:gd name="T33" fmla="*/ 108 h 114"/>
                <a:gd name="T34" fmla="*/ 67 w 110"/>
                <a:gd name="T35" fmla="*/ 42 h 114"/>
                <a:gd name="T36" fmla="*/ 70 w 110"/>
                <a:gd name="T37" fmla="*/ 70 h 114"/>
                <a:gd name="T38" fmla="*/ 80 w 110"/>
                <a:gd name="T39" fmla="*/ 28 h 114"/>
                <a:gd name="T40" fmla="*/ 75 w 110"/>
                <a:gd name="T41" fmla="*/ 15 h 114"/>
                <a:gd name="T42" fmla="*/ 67 w 110"/>
                <a:gd name="T43" fmla="*/ 4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114">
                  <a:moveTo>
                    <a:pt x="110" y="108"/>
                  </a:moveTo>
                  <a:cubicBezTo>
                    <a:pt x="105" y="111"/>
                    <a:pt x="98" y="113"/>
                    <a:pt x="91" y="113"/>
                  </a:cubicBezTo>
                  <a:cubicBezTo>
                    <a:pt x="81" y="113"/>
                    <a:pt x="73" y="108"/>
                    <a:pt x="67" y="102"/>
                  </a:cubicBezTo>
                  <a:cubicBezTo>
                    <a:pt x="58" y="109"/>
                    <a:pt x="48" y="114"/>
                    <a:pt x="36" y="114"/>
                  </a:cubicBezTo>
                  <a:cubicBezTo>
                    <a:pt x="15" y="114"/>
                    <a:pt x="0" y="99"/>
                    <a:pt x="0" y="62"/>
                  </a:cubicBezTo>
                  <a:cubicBezTo>
                    <a:pt x="0" y="40"/>
                    <a:pt x="5" y="18"/>
                    <a:pt x="8" y="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16"/>
                    <a:pt x="17" y="40"/>
                    <a:pt x="17" y="62"/>
                  </a:cubicBezTo>
                  <a:cubicBezTo>
                    <a:pt x="17" y="88"/>
                    <a:pt x="26" y="96"/>
                    <a:pt x="37" y="96"/>
                  </a:cubicBezTo>
                  <a:cubicBezTo>
                    <a:pt x="44" y="96"/>
                    <a:pt x="52" y="92"/>
                    <a:pt x="58" y="86"/>
                  </a:cubicBezTo>
                  <a:cubicBezTo>
                    <a:pt x="53" y="73"/>
                    <a:pt x="51" y="57"/>
                    <a:pt x="51" y="43"/>
                  </a:cubicBezTo>
                  <a:cubicBezTo>
                    <a:pt x="51" y="12"/>
                    <a:pt x="61" y="0"/>
                    <a:pt x="76" y="0"/>
                  </a:cubicBezTo>
                  <a:cubicBezTo>
                    <a:pt x="86" y="0"/>
                    <a:pt x="96" y="6"/>
                    <a:pt x="96" y="31"/>
                  </a:cubicBezTo>
                  <a:cubicBezTo>
                    <a:pt x="96" y="50"/>
                    <a:pt x="90" y="73"/>
                    <a:pt x="78" y="89"/>
                  </a:cubicBezTo>
                  <a:cubicBezTo>
                    <a:pt x="82" y="93"/>
                    <a:pt x="86" y="95"/>
                    <a:pt x="91" y="95"/>
                  </a:cubicBezTo>
                  <a:cubicBezTo>
                    <a:pt x="94" y="95"/>
                    <a:pt x="99" y="94"/>
                    <a:pt x="104" y="91"/>
                  </a:cubicBezTo>
                  <a:lnTo>
                    <a:pt x="110" y="108"/>
                  </a:lnTo>
                  <a:close/>
                  <a:moveTo>
                    <a:pt x="67" y="42"/>
                  </a:moveTo>
                  <a:cubicBezTo>
                    <a:pt x="67" y="53"/>
                    <a:pt x="68" y="63"/>
                    <a:pt x="70" y="70"/>
                  </a:cubicBezTo>
                  <a:cubicBezTo>
                    <a:pt x="76" y="58"/>
                    <a:pt x="80" y="43"/>
                    <a:pt x="80" y="28"/>
                  </a:cubicBezTo>
                  <a:cubicBezTo>
                    <a:pt x="80" y="20"/>
                    <a:pt x="79" y="15"/>
                    <a:pt x="75" y="15"/>
                  </a:cubicBezTo>
                  <a:cubicBezTo>
                    <a:pt x="69" y="15"/>
                    <a:pt x="67" y="25"/>
                    <a:pt x="67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96"/>
            <p:cNvSpPr>
              <a:spLocks/>
            </p:cNvSpPr>
            <p:nvPr/>
          </p:nvSpPr>
          <p:spPr bwMode="auto">
            <a:xfrm>
              <a:off x="7500938" y="5902325"/>
              <a:ext cx="187325" cy="219075"/>
            </a:xfrm>
            <a:custGeom>
              <a:avLst/>
              <a:gdLst>
                <a:gd name="T0" fmla="*/ 91 w 118"/>
                <a:gd name="T1" fmla="*/ 138 h 138"/>
                <a:gd name="T2" fmla="*/ 28 w 118"/>
                <a:gd name="T3" fmla="*/ 42 h 138"/>
                <a:gd name="T4" fmla="*/ 28 w 118"/>
                <a:gd name="T5" fmla="*/ 138 h 138"/>
                <a:gd name="T6" fmla="*/ 0 w 118"/>
                <a:gd name="T7" fmla="*/ 138 h 138"/>
                <a:gd name="T8" fmla="*/ 0 w 118"/>
                <a:gd name="T9" fmla="*/ 0 h 138"/>
                <a:gd name="T10" fmla="*/ 28 w 118"/>
                <a:gd name="T11" fmla="*/ 0 h 138"/>
                <a:gd name="T12" fmla="*/ 91 w 118"/>
                <a:gd name="T13" fmla="*/ 95 h 138"/>
                <a:gd name="T14" fmla="*/ 91 w 118"/>
                <a:gd name="T15" fmla="*/ 0 h 138"/>
                <a:gd name="T16" fmla="*/ 118 w 118"/>
                <a:gd name="T17" fmla="*/ 0 h 138"/>
                <a:gd name="T18" fmla="*/ 118 w 118"/>
                <a:gd name="T19" fmla="*/ 138 h 138"/>
                <a:gd name="T20" fmla="*/ 91 w 118"/>
                <a:gd name="T2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38">
                  <a:moveTo>
                    <a:pt x="91" y="138"/>
                  </a:moveTo>
                  <a:lnTo>
                    <a:pt x="28" y="42"/>
                  </a:lnTo>
                  <a:lnTo>
                    <a:pt x="28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28" y="0"/>
                  </a:lnTo>
                  <a:lnTo>
                    <a:pt x="91" y="95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18" y="138"/>
                  </a:lnTo>
                  <a:lnTo>
                    <a:pt x="91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97"/>
            <p:cNvSpPr>
              <a:spLocks noEditPoints="1"/>
            </p:cNvSpPr>
            <p:nvPr/>
          </p:nvSpPr>
          <p:spPr bwMode="auto">
            <a:xfrm>
              <a:off x="7732713" y="5832475"/>
              <a:ext cx="50800" cy="288925"/>
            </a:xfrm>
            <a:custGeom>
              <a:avLst/>
              <a:gdLst>
                <a:gd name="T0" fmla="*/ 0 w 25"/>
                <a:gd name="T1" fmla="*/ 13 h 145"/>
                <a:gd name="T2" fmla="*/ 13 w 25"/>
                <a:gd name="T3" fmla="*/ 0 h 145"/>
                <a:gd name="T4" fmla="*/ 25 w 25"/>
                <a:gd name="T5" fmla="*/ 13 h 145"/>
                <a:gd name="T6" fmla="*/ 13 w 25"/>
                <a:gd name="T7" fmla="*/ 26 h 145"/>
                <a:gd name="T8" fmla="*/ 0 w 25"/>
                <a:gd name="T9" fmla="*/ 13 h 145"/>
                <a:gd name="T10" fmla="*/ 24 w 25"/>
                <a:gd name="T11" fmla="*/ 145 h 145"/>
                <a:gd name="T12" fmla="*/ 2 w 25"/>
                <a:gd name="T13" fmla="*/ 145 h 145"/>
                <a:gd name="T14" fmla="*/ 2 w 25"/>
                <a:gd name="T15" fmla="*/ 36 h 145"/>
                <a:gd name="T16" fmla="*/ 24 w 25"/>
                <a:gd name="T17" fmla="*/ 36 h 145"/>
                <a:gd name="T18" fmla="*/ 24 w 25"/>
                <a:gd name="T1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5">
                  <a:moveTo>
                    <a:pt x="0" y="13"/>
                  </a:move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5" y="20"/>
                    <a:pt x="20" y="26"/>
                    <a:pt x="13" y="26"/>
                  </a:cubicBezTo>
                  <a:cubicBezTo>
                    <a:pt x="6" y="26"/>
                    <a:pt x="0" y="20"/>
                    <a:pt x="0" y="13"/>
                  </a:cubicBezTo>
                  <a:close/>
                  <a:moveTo>
                    <a:pt x="24" y="145"/>
                  </a:moveTo>
                  <a:cubicBezTo>
                    <a:pt x="2" y="145"/>
                    <a:pt x="2" y="145"/>
                    <a:pt x="2" y="14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4" y="36"/>
                    <a:pt x="24" y="36"/>
                    <a:pt x="24" y="36"/>
                  </a:cubicBezTo>
                  <a:lnTo>
                    <a:pt x="2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98"/>
            <p:cNvSpPr>
              <a:spLocks/>
            </p:cNvSpPr>
            <p:nvPr/>
          </p:nvSpPr>
          <p:spPr bwMode="auto">
            <a:xfrm>
              <a:off x="7808913" y="5903913"/>
              <a:ext cx="214313" cy="217488"/>
            </a:xfrm>
            <a:custGeom>
              <a:avLst/>
              <a:gdLst>
                <a:gd name="T0" fmla="*/ 67 w 135"/>
                <a:gd name="T1" fmla="*/ 109 h 137"/>
                <a:gd name="T2" fmla="*/ 104 w 135"/>
                <a:gd name="T3" fmla="*/ 0 h 137"/>
                <a:gd name="T4" fmla="*/ 135 w 135"/>
                <a:gd name="T5" fmla="*/ 0 h 137"/>
                <a:gd name="T6" fmla="*/ 84 w 135"/>
                <a:gd name="T7" fmla="*/ 137 h 137"/>
                <a:gd name="T8" fmla="*/ 50 w 135"/>
                <a:gd name="T9" fmla="*/ 137 h 137"/>
                <a:gd name="T10" fmla="*/ 0 w 135"/>
                <a:gd name="T11" fmla="*/ 0 h 137"/>
                <a:gd name="T12" fmla="*/ 29 w 135"/>
                <a:gd name="T13" fmla="*/ 0 h 137"/>
                <a:gd name="T14" fmla="*/ 67 w 135"/>
                <a:gd name="T15" fmla="*/ 10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7">
                  <a:moveTo>
                    <a:pt x="67" y="109"/>
                  </a:moveTo>
                  <a:lnTo>
                    <a:pt x="104" y="0"/>
                  </a:lnTo>
                  <a:lnTo>
                    <a:pt x="135" y="0"/>
                  </a:lnTo>
                  <a:lnTo>
                    <a:pt x="84" y="137"/>
                  </a:lnTo>
                  <a:lnTo>
                    <a:pt x="50" y="137"/>
                  </a:lnTo>
                  <a:lnTo>
                    <a:pt x="0" y="0"/>
                  </a:lnTo>
                  <a:lnTo>
                    <a:pt x="29" y="0"/>
                  </a:lnTo>
                  <a:lnTo>
                    <a:pt x="67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99"/>
            <p:cNvSpPr>
              <a:spLocks/>
            </p:cNvSpPr>
            <p:nvPr/>
          </p:nvSpPr>
          <p:spPr bwMode="auto">
            <a:xfrm>
              <a:off x="8050213" y="5902325"/>
              <a:ext cx="125413" cy="219075"/>
            </a:xfrm>
            <a:custGeom>
              <a:avLst/>
              <a:gdLst>
                <a:gd name="T0" fmla="*/ 28 w 79"/>
                <a:gd name="T1" fmla="*/ 58 h 138"/>
                <a:gd name="T2" fmla="*/ 73 w 79"/>
                <a:gd name="T3" fmla="*/ 58 h 138"/>
                <a:gd name="T4" fmla="*/ 73 w 79"/>
                <a:gd name="T5" fmla="*/ 79 h 138"/>
                <a:gd name="T6" fmla="*/ 28 w 79"/>
                <a:gd name="T7" fmla="*/ 79 h 138"/>
                <a:gd name="T8" fmla="*/ 28 w 79"/>
                <a:gd name="T9" fmla="*/ 117 h 138"/>
                <a:gd name="T10" fmla="*/ 79 w 79"/>
                <a:gd name="T11" fmla="*/ 117 h 138"/>
                <a:gd name="T12" fmla="*/ 79 w 79"/>
                <a:gd name="T13" fmla="*/ 138 h 138"/>
                <a:gd name="T14" fmla="*/ 0 w 79"/>
                <a:gd name="T15" fmla="*/ 138 h 138"/>
                <a:gd name="T16" fmla="*/ 0 w 79"/>
                <a:gd name="T17" fmla="*/ 0 h 138"/>
                <a:gd name="T18" fmla="*/ 79 w 79"/>
                <a:gd name="T19" fmla="*/ 0 h 138"/>
                <a:gd name="T20" fmla="*/ 79 w 79"/>
                <a:gd name="T21" fmla="*/ 21 h 138"/>
                <a:gd name="T22" fmla="*/ 28 w 79"/>
                <a:gd name="T23" fmla="*/ 21 h 138"/>
                <a:gd name="T24" fmla="*/ 28 w 79"/>
                <a:gd name="T25" fmla="*/ 5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38">
                  <a:moveTo>
                    <a:pt x="28" y="58"/>
                  </a:moveTo>
                  <a:lnTo>
                    <a:pt x="73" y="58"/>
                  </a:lnTo>
                  <a:lnTo>
                    <a:pt x="73" y="79"/>
                  </a:lnTo>
                  <a:lnTo>
                    <a:pt x="28" y="79"/>
                  </a:lnTo>
                  <a:lnTo>
                    <a:pt x="28" y="117"/>
                  </a:lnTo>
                  <a:lnTo>
                    <a:pt x="79" y="117"/>
                  </a:lnTo>
                  <a:lnTo>
                    <a:pt x="79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1"/>
                  </a:lnTo>
                  <a:lnTo>
                    <a:pt x="28" y="21"/>
                  </a:lnTo>
                  <a:lnTo>
                    <a:pt x="28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100"/>
            <p:cNvSpPr>
              <a:spLocks noEditPoints="1"/>
            </p:cNvSpPr>
            <p:nvPr/>
          </p:nvSpPr>
          <p:spPr bwMode="auto">
            <a:xfrm>
              <a:off x="8221663" y="5903913"/>
              <a:ext cx="163513" cy="217488"/>
            </a:xfrm>
            <a:custGeom>
              <a:avLst/>
              <a:gdLst>
                <a:gd name="T0" fmla="*/ 80 w 82"/>
                <a:gd name="T1" fmla="*/ 33 h 109"/>
                <a:gd name="T2" fmla="*/ 54 w 82"/>
                <a:gd name="T3" fmla="*/ 64 h 109"/>
                <a:gd name="T4" fmla="*/ 82 w 82"/>
                <a:gd name="T5" fmla="*/ 109 h 109"/>
                <a:gd name="T6" fmla="*/ 56 w 82"/>
                <a:gd name="T7" fmla="*/ 109 h 109"/>
                <a:gd name="T8" fmla="*/ 29 w 82"/>
                <a:gd name="T9" fmla="*/ 66 h 109"/>
                <a:gd name="T10" fmla="*/ 22 w 82"/>
                <a:gd name="T11" fmla="*/ 66 h 109"/>
                <a:gd name="T12" fmla="*/ 22 w 82"/>
                <a:gd name="T13" fmla="*/ 109 h 109"/>
                <a:gd name="T14" fmla="*/ 0 w 82"/>
                <a:gd name="T15" fmla="*/ 109 h 109"/>
                <a:gd name="T16" fmla="*/ 0 w 82"/>
                <a:gd name="T17" fmla="*/ 0 h 109"/>
                <a:gd name="T18" fmla="*/ 40 w 82"/>
                <a:gd name="T19" fmla="*/ 0 h 109"/>
                <a:gd name="T20" fmla="*/ 80 w 82"/>
                <a:gd name="T21" fmla="*/ 33 h 109"/>
                <a:gd name="T22" fmla="*/ 40 w 82"/>
                <a:gd name="T23" fmla="*/ 17 h 109"/>
                <a:gd name="T24" fmla="*/ 22 w 82"/>
                <a:gd name="T25" fmla="*/ 17 h 109"/>
                <a:gd name="T26" fmla="*/ 22 w 82"/>
                <a:gd name="T27" fmla="*/ 49 h 109"/>
                <a:gd name="T28" fmla="*/ 40 w 82"/>
                <a:gd name="T29" fmla="*/ 49 h 109"/>
                <a:gd name="T30" fmla="*/ 57 w 82"/>
                <a:gd name="T31" fmla="*/ 33 h 109"/>
                <a:gd name="T32" fmla="*/ 40 w 82"/>
                <a:gd name="T33" fmla="*/ 1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109">
                  <a:moveTo>
                    <a:pt x="80" y="33"/>
                  </a:moveTo>
                  <a:cubicBezTo>
                    <a:pt x="80" y="45"/>
                    <a:pt x="73" y="60"/>
                    <a:pt x="54" y="64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80" y="15"/>
                    <a:pt x="80" y="33"/>
                  </a:cubicBezTo>
                  <a:close/>
                  <a:moveTo>
                    <a:pt x="40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52" y="49"/>
                    <a:pt x="57" y="42"/>
                    <a:pt x="57" y="33"/>
                  </a:cubicBezTo>
                  <a:cubicBezTo>
                    <a:pt x="57" y="23"/>
                    <a:pt x="52" y="17"/>
                    <a:pt x="4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101"/>
            <p:cNvSpPr>
              <a:spLocks/>
            </p:cNvSpPr>
            <p:nvPr/>
          </p:nvSpPr>
          <p:spPr bwMode="auto">
            <a:xfrm>
              <a:off x="8421688" y="5899150"/>
              <a:ext cx="158750" cy="227013"/>
            </a:xfrm>
            <a:custGeom>
              <a:avLst/>
              <a:gdLst>
                <a:gd name="T0" fmla="*/ 79 w 79"/>
                <a:gd name="T1" fmla="*/ 80 h 113"/>
                <a:gd name="T2" fmla="*/ 40 w 79"/>
                <a:gd name="T3" fmla="*/ 113 h 113"/>
                <a:gd name="T4" fmla="*/ 0 w 79"/>
                <a:gd name="T5" fmla="*/ 80 h 113"/>
                <a:gd name="T6" fmla="*/ 23 w 79"/>
                <a:gd name="T7" fmla="*/ 80 h 113"/>
                <a:gd name="T8" fmla="*/ 40 w 79"/>
                <a:gd name="T9" fmla="*/ 95 h 113"/>
                <a:gd name="T10" fmla="*/ 56 w 79"/>
                <a:gd name="T11" fmla="*/ 81 h 113"/>
                <a:gd name="T12" fmla="*/ 0 w 79"/>
                <a:gd name="T13" fmla="*/ 33 h 113"/>
                <a:gd name="T14" fmla="*/ 38 w 79"/>
                <a:gd name="T15" fmla="*/ 0 h 113"/>
                <a:gd name="T16" fmla="*/ 77 w 79"/>
                <a:gd name="T17" fmla="*/ 32 h 113"/>
                <a:gd name="T18" fmla="*/ 53 w 79"/>
                <a:gd name="T19" fmla="*/ 32 h 113"/>
                <a:gd name="T20" fmla="*/ 38 w 79"/>
                <a:gd name="T21" fmla="*/ 18 h 113"/>
                <a:gd name="T22" fmla="*/ 23 w 79"/>
                <a:gd name="T23" fmla="*/ 32 h 113"/>
                <a:gd name="T24" fmla="*/ 79 w 79"/>
                <a:gd name="T25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13">
                  <a:moveTo>
                    <a:pt x="79" y="80"/>
                  </a:moveTo>
                  <a:cubicBezTo>
                    <a:pt x="79" y="97"/>
                    <a:pt x="64" y="113"/>
                    <a:pt x="40" y="113"/>
                  </a:cubicBezTo>
                  <a:cubicBezTo>
                    <a:pt x="16" y="113"/>
                    <a:pt x="0" y="101"/>
                    <a:pt x="0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4" y="90"/>
                    <a:pt x="29" y="95"/>
                    <a:pt x="40" y="95"/>
                  </a:cubicBezTo>
                  <a:cubicBezTo>
                    <a:pt x="50" y="95"/>
                    <a:pt x="56" y="89"/>
                    <a:pt x="56" y="81"/>
                  </a:cubicBezTo>
                  <a:cubicBezTo>
                    <a:pt x="56" y="56"/>
                    <a:pt x="0" y="73"/>
                    <a:pt x="0" y="33"/>
                  </a:cubicBezTo>
                  <a:cubicBezTo>
                    <a:pt x="0" y="13"/>
                    <a:pt x="16" y="0"/>
                    <a:pt x="38" y="0"/>
                  </a:cubicBezTo>
                  <a:cubicBezTo>
                    <a:pt x="60" y="0"/>
                    <a:pt x="76" y="10"/>
                    <a:pt x="77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23"/>
                    <a:pt x="46" y="18"/>
                    <a:pt x="38" y="18"/>
                  </a:cubicBezTo>
                  <a:cubicBezTo>
                    <a:pt x="29" y="18"/>
                    <a:pt x="23" y="22"/>
                    <a:pt x="23" y="32"/>
                  </a:cubicBezTo>
                  <a:cubicBezTo>
                    <a:pt x="23" y="57"/>
                    <a:pt x="79" y="39"/>
                    <a:pt x="7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102"/>
            <p:cNvSpPr>
              <a:spLocks noEditPoints="1"/>
            </p:cNvSpPr>
            <p:nvPr/>
          </p:nvSpPr>
          <p:spPr bwMode="auto">
            <a:xfrm>
              <a:off x="8616950" y="5832475"/>
              <a:ext cx="52388" cy="288925"/>
            </a:xfrm>
            <a:custGeom>
              <a:avLst/>
              <a:gdLst>
                <a:gd name="T0" fmla="*/ 0 w 26"/>
                <a:gd name="T1" fmla="*/ 13 h 145"/>
                <a:gd name="T2" fmla="*/ 13 w 26"/>
                <a:gd name="T3" fmla="*/ 0 h 145"/>
                <a:gd name="T4" fmla="*/ 26 w 26"/>
                <a:gd name="T5" fmla="*/ 13 h 145"/>
                <a:gd name="T6" fmla="*/ 13 w 26"/>
                <a:gd name="T7" fmla="*/ 26 h 145"/>
                <a:gd name="T8" fmla="*/ 0 w 26"/>
                <a:gd name="T9" fmla="*/ 13 h 145"/>
                <a:gd name="T10" fmla="*/ 24 w 26"/>
                <a:gd name="T11" fmla="*/ 145 h 145"/>
                <a:gd name="T12" fmla="*/ 2 w 26"/>
                <a:gd name="T13" fmla="*/ 145 h 145"/>
                <a:gd name="T14" fmla="*/ 2 w 26"/>
                <a:gd name="T15" fmla="*/ 36 h 145"/>
                <a:gd name="T16" fmla="*/ 24 w 26"/>
                <a:gd name="T17" fmla="*/ 36 h 145"/>
                <a:gd name="T18" fmla="*/ 24 w 26"/>
                <a:gd name="T1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5">
                  <a:moveTo>
                    <a:pt x="0" y="13"/>
                  </a:move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3"/>
                  </a:cubicBezTo>
                  <a:cubicBezTo>
                    <a:pt x="26" y="20"/>
                    <a:pt x="20" y="26"/>
                    <a:pt x="13" y="26"/>
                  </a:cubicBezTo>
                  <a:cubicBezTo>
                    <a:pt x="6" y="26"/>
                    <a:pt x="0" y="20"/>
                    <a:pt x="0" y="13"/>
                  </a:cubicBezTo>
                  <a:close/>
                  <a:moveTo>
                    <a:pt x="24" y="145"/>
                  </a:moveTo>
                  <a:cubicBezTo>
                    <a:pt x="2" y="145"/>
                    <a:pt x="2" y="145"/>
                    <a:pt x="2" y="14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4" y="36"/>
                    <a:pt x="24" y="36"/>
                    <a:pt x="24" y="36"/>
                  </a:cubicBezTo>
                  <a:lnTo>
                    <a:pt x="2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103"/>
            <p:cNvSpPr>
              <a:spLocks/>
            </p:cNvSpPr>
            <p:nvPr/>
          </p:nvSpPr>
          <p:spPr bwMode="auto">
            <a:xfrm>
              <a:off x="8699500" y="5903913"/>
              <a:ext cx="163513" cy="217488"/>
            </a:xfrm>
            <a:custGeom>
              <a:avLst/>
              <a:gdLst>
                <a:gd name="T0" fmla="*/ 103 w 103"/>
                <a:gd name="T1" fmla="*/ 21 h 137"/>
                <a:gd name="T2" fmla="*/ 65 w 103"/>
                <a:gd name="T3" fmla="*/ 21 h 137"/>
                <a:gd name="T4" fmla="*/ 65 w 103"/>
                <a:gd name="T5" fmla="*/ 137 h 137"/>
                <a:gd name="T6" fmla="*/ 38 w 103"/>
                <a:gd name="T7" fmla="*/ 137 h 137"/>
                <a:gd name="T8" fmla="*/ 38 w 103"/>
                <a:gd name="T9" fmla="*/ 21 h 137"/>
                <a:gd name="T10" fmla="*/ 0 w 103"/>
                <a:gd name="T11" fmla="*/ 21 h 137"/>
                <a:gd name="T12" fmla="*/ 0 w 103"/>
                <a:gd name="T13" fmla="*/ 0 h 137"/>
                <a:gd name="T14" fmla="*/ 103 w 103"/>
                <a:gd name="T15" fmla="*/ 0 h 137"/>
                <a:gd name="T16" fmla="*/ 103 w 103"/>
                <a:gd name="T17" fmla="*/ 2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37">
                  <a:moveTo>
                    <a:pt x="103" y="21"/>
                  </a:moveTo>
                  <a:lnTo>
                    <a:pt x="65" y="21"/>
                  </a:lnTo>
                  <a:lnTo>
                    <a:pt x="65" y="137"/>
                  </a:lnTo>
                  <a:lnTo>
                    <a:pt x="38" y="137"/>
                  </a:lnTo>
                  <a:lnTo>
                    <a:pt x="38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104"/>
            <p:cNvSpPr>
              <a:spLocks noEditPoints="1"/>
            </p:cNvSpPr>
            <p:nvPr/>
          </p:nvSpPr>
          <p:spPr bwMode="auto">
            <a:xfrm>
              <a:off x="8897938" y="5821363"/>
              <a:ext cx="125413" cy="300038"/>
            </a:xfrm>
            <a:custGeom>
              <a:avLst/>
              <a:gdLst>
                <a:gd name="T0" fmla="*/ 27 w 79"/>
                <a:gd name="T1" fmla="*/ 109 h 189"/>
                <a:gd name="T2" fmla="*/ 73 w 79"/>
                <a:gd name="T3" fmla="*/ 109 h 189"/>
                <a:gd name="T4" fmla="*/ 73 w 79"/>
                <a:gd name="T5" fmla="*/ 130 h 189"/>
                <a:gd name="T6" fmla="*/ 27 w 79"/>
                <a:gd name="T7" fmla="*/ 130 h 189"/>
                <a:gd name="T8" fmla="*/ 27 w 79"/>
                <a:gd name="T9" fmla="*/ 168 h 189"/>
                <a:gd name="T10" fmla="*/ 79 w 79"/>
                <a:gd name="T11" fmla="*/ 168 h 189"/>
                <a:gd name="T12" fmla="*/ 79 w 79"/>
                <a:gd name="T13" fmla="*/ 189 h 189"/>
                <a:gd name="T14" fmla="*/ 0 w 79"/>
                <a:gd name="T15" fmla="*/ 189 h 189"/>
                <a:gd name="T16" fmla="*/ 0 w 79"/>
                <a:gd name="T17" fmla="*/ 51 h 189"/>
                <a:gd name="T18" fmla="*/ 79 w 79"/>
                <a:gd name="T19" fmla="*/ 51 h 189"/>
                <a:gd name="T20" fmla="*/ 79 w 79"/>
                <a:gd name="T21" fmla="*/ 72 h 189"/>
                <a:gd name="T22" fmla="*/ 27 w 79"/>
                <a:gd name="T23" fmla="*/ 72 h 189"/>
                <a:gd name="T24" fmla="*/ 27 w 79"/>
                <a:gd name="T25" fmla="*/ 109 h 189"/>
                <a:gd name="T26" fmla="*/ 15 w 79"/>
                <a:gd name="T27" fmla="*/ 43 h 189"/>
                <a:gd name="T28" fmla="*/ 15 w 79"/>
                <a:gd name="T29" fmla="*/ 24 h 189"/>
                <a:gd name="T30" fmla="*/ 60 w 79"/>
                <a:gd name="T31" fmla="*/ 0 h 189"/>
                <a:gd name="T32" fmla="*/ 60 w 79"/>
                <a:gd name="T33" fmla="*/ 23 h 189"/>
                <a:gd name="T34" fmla="*/ 15 w 79"/>
                <a:gd name="T35" fmla="*/ 4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" h="189">
                  <a:moveTo>
                    <a:pt x="27" y="109"/>
                  </a:moveTo>
                  <a:lnTo>
                    <a:pt x="73" y="109"/>
                  </a:lnTo>
                  <a:lnTo>
                    <a:pt x="73" y="130"/>
                  </a:lnTo>
                  <a:lnTo>
                    <a:pt x="27" y="130"/>
                  </a:lnTo>
                  <a:lnTo>
                    <a:pt x="27" y="168"/>
                  </a:lnTo>
                  <a:lnTo>
                    <a:pt x="79" y="168"/>
                  </a:lnTo>
                  <a:lnTo>
                    <a:pt x="79" y="189"/>
                  </a:lnTo>
                  <a:lnTo>
                    <a:pt x="0" y="189"/>
                  </a:lnTo>
                  <a:lnTo>
                    <a:pt x="0" y="51"/>
                  </a:lnTo>
                  <a:lnTo>
                    <a:pt x="79" y="51"/>
                  </a:lnTo>
                  <a:lnTo>
                    <a:pt x="79" y="72"/>
                  </a:lnTo>
                  <a:lnTo>
                    <a:pt x="27" y="72"/>
                  </a:lnTo>
                  <a:lnTo>
                    <a:pt x="27" y="109"/>
                  </a:lnTo>
                  <a:close/>
                  <a:moveTo>
                    <a:pt x="15" y="43"/>
                  </a:moveTo>
                  <a:lnTo>
                    <a:pt x="15" y="24"/>
                  </a:lnTo>
                  <a:lnTo>
                    <a:pt x="60" y="0"/>
                  </a:lnTo>
                  <a:lnTo>
                    <a:pt x="60" y="23"/>
                  </a:lnTo>
                  <a:lnTo>
                    <a:pt x="15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105"/>
            <p:cNvSpPr>
              <a:spLocks noEditPoints="1"/>
            </p:cNvSpPr>
            <p:nvPr/>
          </p:nvSpPr>
          <p:spPr bwMode="auto">
            <a:xfrm>
              <a:off x="9163050" y="5903913"/>
              <a:ext cx="192088" cy="217488"/>
            </a:xfrm>
            <a:custGeom>
              <a:avLst/>
              <a:gdLst>
                <a:gd name="T0" fmla="*/ 96 w 96"/>
                <a:gd name="T1" fmla="*/ 55 h 109"/>
                <a:gd name="T2" fmla="*/ 37 w 96"/>
                <a:gd name="T3" fmla="*/ 109 h 109"/>
                <a:gd name="T4" fmla="*/ 0 w 96"/>
                <a:gd name="T5" fmla="*/ 109 h 109"/>
                <a:gd name="T6" fmla="*/ 0 w 96"/>
                <a:gd name="T7" fmla="*/ 0 h 109"/>
                <a:gd name="T8" fmla="*/ 37 w 96"/>
                <a:gd name="T9" fmla="*/ 0 h 109"/>
                <a:gd name="T10" fmla="*/ 96 w 96"/>
                <a:gd name="T11" fmla="*/ 55 h 109"/>
                <a:gd name="T12" fmla="*/ 74 w 96"/>
                <a:gd name="T13" fmla="*/ 55 h 109"/>
                <a:gd name="T14" fmla="*/ 37 w 96"/>
                <a:gd name="T15" fmla="*/ 17 h 109"/>
                <a:gd name="T16" fmla="*/ 22 w 96"/>
                <a:gd name="T17" fmla="*/ 17 h 109"/>
                <a:gd name="T18" fmla="*/ 22 w 96"/>
                <a:gd name="T19" fmla="*/ 93 h 109"/>
                <a:gd name="T20" fmla="*/ 37 w 96"/>
                <a:gd name="T21" fmla="*/ 93 h 109"/>
                <a:gd name="T22" fmla="*/ 74 w 96"/>
                <a:gd name="T2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09">
                  <a:moveTo>
                    <a:pt x="96" y="55"/>
                  </a:moveTo>
                  <a:cubicBezTo>
                    <a:pt x="96" y="88"/>
                    <a:pt x="72" y="109"/>
                    <a:pt x="37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72" y="0"/>
                    <a:pt x="96" y="21"/>
                    <a:pt x="96" y="55"/>
                  </a:cubicBezTo>
                  <a:close/>
                  <a:moveTo>
                    <a:pt x="74" y="55"/>
                  </a:moveTo>
                  <a:cubicBezTo>
                    <a:pt x="74" y="32"/>
                    <a:pt x="60" y="17"/>
                    <a:pt x="37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60" y="93"/>
                    <a:pt x="74" y="78"/>
                    <a:pt x="74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106"/>
            <p:cNvSpPr>
              <a:spLocks/>
            </p:cNvSpPr>
            <p:nvPr/>
          </p:nvSpPr>
          <p:spPr bwMode="auto">
            <a:xfrm>
              <a:off x="9375775" y="5865813"/>
              <a:ext cx="42863" cy="76200"/>
            </a:xfrm>
            <a:custGeom>
              <a:avLst/>
              <a:gdLst>
                <a:gd name="T0" fmla="*/ 21 w 21"/>
                <a:gd name="T1" fmla="*/ 17 h 38"/>
                <a:gd name="T2" fmla="*/ 1 w 21"/>
                <a:gd name="T3" fmla="*/ 38 h 38"/>
                <a:gd name="T4" fmla="*/ 1 w 21"/>
                <a:gd name="T5" fmla="*/ 29 h 38"/>
                <a:gd name="T6" fmla="*/ 9 w 21"/>
                <a:gd name="T7" fmla="*/ 20 h 38"/>
                <a:gd name="T8" fmla="*/ 9 w 21"/>
                <a:gd name="T9" fmla="*/ 17 h 38"/>
                <a:gd name="T10" fmla="*/ 0 w 21"/>
                <a:gd name="T11" fmla="*/ 17 h 38"/>
                <a:gd name="T12" fmla="*/ 0 w 21"/>
                <a:gd name="T13" fmla="*/ 0 h 38"/>
                <a:gd name="T14" fmla="*/ 18 w 21"/>
                <a:gd name="T15" fmla="*/ 0 h 38"/>
                <a:gd name="T16" fmla="*/ 21 w 21"/>
                <a:gd name="T17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8">
                  <a:moveTo>
                    <a:pt x="21" y="17"/>
                  </a:moveTo>
                  <a:cubicBezTo>
                    <a:pt x="21" y="30"/>
                    <a:pt x="15" y="38"/>
                    <a:pt x="1" y="3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7" y="29"/>
                    <a:pt x="9" y="26"/>
                    <a:pt x="9" y="20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6"/>
                    <a:pt x="21" y="12"/>
                    <a:pt x="2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107"/>
            <p:cNvSpPr>
              <a:spLocks noEditPoints="1"/>
            </p:cNvSpPr>
            <p:nvPr/>
          </p:nvSpPr>
          <p:spPr bwMode="auto">
            <a:xfrm>
              <a:off x="9429750" y="5881688"/>
              <a:ext cx="227013" cy="261938"/>
            </a:xfrm>
            <a:custGeom>
              <a:avLst/>
              <a:gdLst>
                <a:gd name="T0" fmla="*/ 113 w 113"/>
                <a:gd name="T1" fmla="*/ 80 h 131"/>
                <a:gd name="T2" fmla="*/ 103 w 113"/>
                <a:gd name="T3" fmla="*/ 100 h 131"/>
                <a:gd name="T4" fmla="*/ 93 w 113"/>
                <a:gd name="T5" fmla="*/ 100 h 131"/>
                <a:gd name="T6" fmla="*/ 92 w 113"/>
                <a:gd name="T7" fmla="*/ 115 h 131"/>
                <a:gd name="T8" fmla="*/ 93 w 113"/>
                <a:gd name="T9" fmla="*/ 131 h 131"/>
                <a:gd name="T10" fmla="*/ 66 w 113"/>
                <a:gd name="T11" fmla="*/ 125 h 131"/>
                <a:gd name="T12" fmla="*/ 68 w 113"/>
                <a:gd name="T13" fmla="*/ 100 h 131"/>
                <a:gd name="T14" fmla="*/ 56 w 113"/>
                <a:gd name="T15" fmla="*/ 99 h 131"/>
                <a:gd name="T16" fmla="*/ 40 w 113"/>
                <a:gd name="T17" fmla="*/ 100 h 131"/>
                <a:gd name="T18" fmla="*/ 28 w 113"/>
                <a:gd name="T19" fmla="*/ 129 h 131"/>
                <a:gd name="T20" fmla="*/ 0 w 113"/>
                <a:gd name="T21" fmla="*/ 120 h 131"/>
                <a:gd name="T22" fmla="*/ 10 w 113"/>
                <a:gd name="T23" fmla="*/ 100 h 131"/>
                <a:gd name="T24" fmla="*/ 4 w 113"/>
                <a:gd name="T25" fmla="*/ 100 h 131"/>
                <a:gd name="T26" fmla="*/ 8 w 113"/>
                <a:gd name="T27" fmla="*/ 77 h 131"/>
                <a:gd name="T28" fmla="*/ 25 w 113"/>
                <a:gd name="T29" fmla="*/ 76 h 131"/>
                <a:gd name="T30" fmla="*/ 30 w 113"/>
                <a:gd name="T31" fmla="*/ 68 h 131"/>
                <a:gd name="T32" fmla="*/ 62 w 113"/>
                <a:gd name="T33" fmla="*/ 7 h 131"/>
                <a:gd name="T34" fmla="*/ 69 w 113"/>
                <a:gd name="T35" fmla="*/ 4 h 131"/>
                <a:gd name="T36" fmla="*/ 79 w 113"/>
                <a:gd name="T37" fmla="*/ 4 h 131"/>
                <a:gd name="T38" fmla="*/ 86 w 113"/>
                <a:gd name="T39" fmla="*/ 0 h 131"/>
                <a:gd name="T40" fmla="*/ 103 w 113"/>
                <a:gd name="T41" fmla="*/ 15 h 131"/>
                <a:gd name="T42" fmla="*/ 97 w 113"/>
                <a:gd name="T43" fmla="*/ 70 h 131"/>
                <a:gd name="T44" fmla="*/ 96 w 113"/>
                <a:gd name="T45" fmla="*/ 73 h 131"/>
                <a:gd name="T46" fmla="*/ 113 w 113"/>
                <a:gd name="T47" fmla="*/ 80 h 131"/>
                <a:gd name="T48" fmla="*/ 73 w 113"/>
                <a:gd name="T49" fmla="*/ 74 h 131"/>
                <a:gd name="T50" fmla="*/ 74 w 113"/>
                <a:gd name="T51" fmla="*/ 65 h 131"/>
                <a:gd name="T52" fmla="*/ 80 w 113"/>
                <a:gd name="T53" fmla="*/ 27 h 131"/>
                <a:gd name="T54" fmla="*/ 80 w 113"/>
                <a:gd name="T55" fmla="*/ 22 h 131"/>
                <a:gd name="T56" fmla="*/ 53 w 113"/>
                <a:gd name="T57" fmla="*/ 75 h 131"/>
                <a:gd name="T58" fmla="*/ 73 w 113"/>
                <a:gd name="T59" fmla="*/ 7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3" h="131">
                  <a:moveTo>
                    <a:pt x="113" y="80"/>
                  </a:moveTo>
                  <a:cubicBezTo>
                    <a:pt x="113" y="88"/>
                    <a:pt x="110" y="99"/>
                    <a:pt x="103" y="100"/>
                  </a:cubicBezTo>
                  <a:cubicBezTo>
                    <a:pt x="100" y="100"/>
                    <a:pt x="97" y="100"/>
                    <a:pt x="93" y="100"/>
                  </a:cubicBezTo>
                  <a:cubicBezTo>
                    <a:pt x="92" y="105"/>
                    <a:pt x="92" y="110"/>
                    <a:pt x="92" y="115"/>
                  </a:cubicBezTo>
                  <a:cubicBezTo>
                    <a:pt x="92" y="124"/>
                    <a:pt x="93" y="130"/>
                    <a:pt x="93" y="131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5" y="119"/>
                    <a:pt x="66" y="110"/>
                    <a:pt x="68" y="100"/>
                  </a:cubicBezTo>
                  <a:cubicBezTo>
                    <a:pt x="64" y="100"/>
                    <a:pt x="60" y="99"/>
                    <a:pt x="56" y="99"/>
                  </a:cubicBezTo>
                  <a:cubicBezTo>
                    <a:pt x="53" y="99"/>
                    <a:pt x="47" y="100"/>
                    <a:pt x="40" y="100"/>
                  </a:cubicBezTo>
                  <a:cubicBezTo>
                    <a:pt x="35" y="110"/>
                    <a:pt x="31" y="119"/>
                    <a:pt x="28" y="12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3" y="113"/>
                    <a:pt x="6" y="107"/>
                    <a:pt x="10" y="100"/>
                  </a:cubicBezTo>
                  <a:cubicBezTo>
                    <a:pt x="7" y="100"/>
                    <a:pt x="5" y="100"/>
                    <a:pt x="4" y="100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6" y="73"/>
                    <a:pt x="28" y="71"/>
                    <a:pt x="30" y="68"/>
                  </a:cubicBezTo>
                  <a:cubicBezTo>
                    <a:pt x="54" y="31"/>
                    <a:pt x="56" y="21"/>
                    <a:pt x="62" y="7"/>
                  </a:cubicBezTo>
                  <a:cubicBezTo>
                    <a:pt x="63" y="4"/>
                    <a:pt x="65" y="4"/>
                    <a:pt x="69" y="4"/>
                  </a:cubicBezTo>
                  <a:cubicBezTo>
                    <a:pt x="72" y="4"/>
                    <a:pt x="76" y="4"/>
                    <a:pt x="79" y="4"/>
                  </a:cubicBezTo>
                  <a:cubicBezTo>
                    <a:pt x="79" y="0"/>
                    <a:pt x="81" y="0"/>
                    <a:pt x="86" y="0"/>
                  </a:cubicBezTo>
                  <a:cubicBezTo>
                    <a:pt x="100" y="0"/>
                    <a:pt x="103" y="5"/>
                    <a:pt x="103" y="15"/>
                  </a:cubicBezTo>
                  <a:cubicBezTo>
                    <a:pt x="103" y="26"/>
                    <a:pt x="99" y="57"/>
                    <a:pt x="97" y="70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111" y="73"/>
                    <a:pt x="113" y="73"/>
                    <a:pt x="113" y="80"/>
                  </a:cubicBezTo>
                  <a:close/>
                  <a:moveTo>
                    <a:pt x="73" y="74"/>
                  </a:moveTo>
                  <a:cubicBezTo>
                    <a:pt x="73" y="71"/>
                    <a:pt x="74" y="68"/>
                    <a:pt x="74" y="65"/>
                  </a:cubicBezTo>
                  <a:cubicBezTo>
                    <a:pt x="77" y="52"/>
                    <a:pt x="80" y="36"/>
                    <a:pt x="80" y="27"/>
                  </a:cubicBezTo>
                  <a:cubicBezTo>
                    <a:pt x="80" y="25"/>
                    <a:pt x="80" y="23"/>
                    <a:pt x="80" y="22"/>
                  </a:cubicBezTo>
                  <a:cubicBezTo>
                    <a:pt x="72" y="41"/>
                    <a:pt x="62" y="59"/>
                    <a:pt x="53" y="75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dirty="0"/>
            </a:p>
          </p:txBody>
        </p:sp>
        <p:sp>
          <p:nvSpPr>
            <p:cNvPr id="324" name="Freeform 108"/>
            <p:cNvSpPr>
              <a:spLocks/>
            </p:cNvSpPr>
            <p:nvPr/>
          </p:nvSpPr>
          <p:spPr bwMode="auto">
            <a:xfrm>
              <a:off x="9682163" y="5902325"/>
              <a:ext cx="187325" cy="219075"/>
            </a:xfrm>
            <a:custGeom>
              <a:avLst/>
              <a:gdLst>
                <a:gd name="T0" fmla="*/ 91 w 118"/>
                <a:gd name="T1" fmla="*/ 138 h 138"/>
                <a:gd name="T2" fmla="*/ 28 w 118"/>
                <a:gd name="T3" fmla="*/ 42 h 138"/>
                <a:gd name="T4" fmla="*/ 28 w 118"/>
                <a:gd name="T5" fmla="*/ 138 h 138"/>
                <a:gd name="T6" fmla="*/ 0 w 118"/>
                <a:gd name="T7" fmla="*/ 138 h 138"/>
                <a:gd name="T8" fmla="*/ 0 w 118"/>
                <a:gd name="T9" fmla="*/ 0 h 138"/>
                <a:gd name="T10" fmla="*/ 28 w 118"/>
                <a:gd name="T11" fmla="*/ 0 h 138"/>
                <a:gd name="T12" fmla="*/ 91 w 118"/>
                <a:gd name="T13" fmla="*/ 95 h 138"/>
                <a:gd name="T14" fmla="*/ 91 w 118"/>
                <a:gd name="T15" fmla="*/ 0 h 138"/>
                <a:gd name="T16" fmla="*/ 118 w 118"/>
                <a:gd name="T17" fmla="*/ 0 h 138"/>
                <a:gd name="T18" fmla="*/ 118 w 118"/>
                <a:gd name="T19" fmla="*/ 138 h 138"/>
                <a:gd name="T20" fmla="*/ 91 w 118"/>
                <a:gd name="T2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38">
                  <a:moveTo>
                    <a:pt x="91" y="138"/>
                  </a:moveTo>
                  <a:lnTo>
                    <a:pt x="28" y="42"/>
                  </a:lnTo>
                  <a:lnTo>
                    <a:pt x="28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28" y="0"/>
                  </a:lnTo>
                  <a:lnTo>
                    <a:pt x="91" y="95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18" y="138"/>
                  </a:lnTo>
                  <a:lnTo>
                    <a:pt x="91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109"/>
            <p:cNvSpPr>
              <a:spLocks/>
            </p:cNvSpPr>
            <p:nvPr/>
          </p:nvSpPr>
          <p:spPr bwMode="auto">
            <a:xfrm>
              <a:off x="9906000" y="5899150"/>
              <a:ext cx="217488" cy="223838"/>
            </a:xfrm>
            <a:custGeom>
              <a:avLst/>
              <a:gdLst>
                <a:gd name="T0" fmla="*/ 56 w 109"/>
                <a:gd name="T1" fmla="*/ 0 h 112"/>
                <a:gd name="T2" fmla="*/ 107 w 109"/>
                <a:gd name="T3" fmla="*/ 35 h 112"/>
                <a:gd name="T4" fmla="*/ 81 w 109"/>
                <a:gd name="T5" fmla="*/ 35 h 112"/>
                <a:gd name="T6" fmla="*/ 56 w 109"/>
                <a:gd name="T7" fmla="*/ 20 h 112"/>
                <a:gd name="T8" fmla="*/ 22 w 109"/>
                <a:gd name="T9" fmla="*/ 56 h 112"/>
                <a:gd name="T10" fmla="*/ 56 w 109"/>
                <a:gd name="T11" fmla="*/ 92 h 112"/>
                <a:gd name="T12" fmla="*/ 85 w 109"/>
                <a:gd name="T13" fmla="*/ 68 h 112"/>
                <a:gd name="T14" fmla="*/ 49 w 109"/>
                <a:gd name="T15" fmla="*/ 68 h 112"/>
                <a:gd name="T16" fmla="*/ 49 w 109"/>
                <a:gd name="T17" fmla="*/ 51 h 112"/>
                <a:gd name="T18" fmla="*/ 109 w 109"/>
                <a:gd name="T19" fmla="*/ 51 h 112"/>
                <a:gd name="T20" fmla="*/ 109 w 109"/>
                <a:gd name="T21" fmla="*/ 68 h 112"/>
                <a:gd name="T22" fmla="*/ 56 w 109"/>
                <a:gd name="T23" fmla="*/ 112 h 112"/>
                <a:gd name="T24" fmla="*/ 0 w 109"/>
                <a:gd name="T25" fmla="*/ 56 h 112"/>
                <a:gd name="T26" fmla="*/ 56 w 109"/>
                <a:gd name="T2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12">
                  <a:moveTo>
                    <a:pt x="56" y="0"/>
                  </a:moveTo>
                  <a:cubicBezTo>
                    <a:pt x="79" y="0"/>
                    <a:pt x="99" y="12"/>
                    <a:pt x="107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76" y="25"/>
                    <a:pt x="67" y="20"/>
                    <a:pt x="56" y="20"/>
                  </a:cubicBezTo>
                  <a:cubicBezTo>
                    <a:pt x="36" y="20"/>
                    <a:pt x="22" y="34"/>
                    <a:pt x="22" y="56"/>
                  </a:cubicBezTo>
                  <a:cubicBezTo>
                    <a:pt x="22" y="78"/>
                    <a:pt x="36" y="92"/>
                    <a:pt x="56" y="92"/>
                  </a:cubicBezTo>
                  <a:cubicBezTo>
                    <a:pt x="73" y="92"/>
                    <a:pt x="83" y="82"/>
                    <a:pt x="85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6" y="90"/>
                    <a:pt x="85" y="112"/>
                    <a:pt x="56" y="112"/>
                  </a:cubicBezTo>
                  <a:cubicBezTo>
                    <a:pt x="25" y="112"/>
                    <a:pt x="0" y="89"/>
                    <a:pt x="0" y="56"/>
                  </a:cubicBezTo>
                  <a:cubicBezTo>
                    <a:pt x="0" y="23"/>
                    <a:pt x="25" y="0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110"/>
            <p:cNvSpPr>
              <a:spLocks/>
            </p:cNvSpPr>
            <p:nvPr/>
          </p:nvSpPr>
          <p:spPr bwMode="auto">
            <a:xfrm>
              <a:off x="10160000" y="5902325"/>
              <a:ext cx="125413" cy="219075"/>
            </a:xfrm>
            <a:custGeom>
              <a:avLst/>
              <a:gdLst>
                <a:gd name="T0" fmla="*/ 27 w 79"/>
                <a:gd name="T1" fmla="*/ 58 h 138"/>
                <a:gd name="T2" fmla="*/ 73 w 79"/>
                <a:gd name="T3" fmla="*/ 58 h 138"/>
                <a:gd name="T4" fmla="*/ 73 w 79"/>
                <a:gd name="T5" fmla="*/ 79 h 138"/>
                <a:gd name="T6" fmla="*/ 27 w 79"/>
                <a:gd name="T7" fmla="*/ 79 h 138"/>
                <a:gd name="T8" fmla="*/ 27 w 79"/>
                <a:gd name="T9" fmla="*/ 117 h 138"/>
                <a:gd name="T10" fmla="*/ 79 w 79"/>
                <a:gd name="T11" fmla="*/ 117 h 138"/>
                <a:gd name="T12" fmla="*/ 79 w 79"/>
                <a:gd name="T13" fmla="*/ 138 h 138"/>
                <a:gd name="T14" fmla="*/ 0 w 79"/>
                <a:gd name="T15" fmla="*/ 138 h 138"/>
                <a:gd name="T16" fmla="*/ 0 w 79"/>
                <a:gd name="T17" fmla="*/ 0 h 138"/>
                <a:gd name="T18" fmla="*/ 79 w 79"/>
                <a:gd name="T19" fmla="*/ 0 h 138"/>
                <a:gd name="T20" fmla="*/ 79 w 79"/>
                <a:gd name="T21" fmla="*/ 21 h 138"/>
                <a:gd name="T22" fmla="*/ 27 w 79"/>
                <a:gd name="T23" fmla="*/ 21 h 138"/>
                <a:gd name="T24" fmla="*/ 27 w 79"/>
                <a:gd name="T25" fmla="*/ 5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38">
                  <a:moveTo>
                    <a:pt x="27" y="58"/>
                  </a:moveTo>
                  <a:lnTo>
                    <a:pt x="73" y="58"/>
                  </a:lnTo>
                  <a:lnTo>
                    <a:pt x="73" y="79"/>
                  </a:lnTo>
                  <a:lnTo>
                    <a:pt x="27" y="79"/>
                  </a:lnTo>
                  <a:lnTo>
                    <a:pt x="27" y="117"/>
                  </a:lnTo>
                  <a:lnTo>
                    <a:pt x="79" y="117"/>
                  </a:lnTo>
                  <a:lnTo>
                    <a:pt x="79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79" y="0"/>
                  </a:lnTo>
                  <a:lnTo>
                    <a:pt x="79" y="21"/>
                  </a:lnTo>
                  <a:lnTo>
                    <a:pt x="27" y="21"/>
                  </a:lnTo>
                  <a:lnTo>
                    <a:pt x="27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111"/>
            <p:cNvSpPr>
              <a:spLocks noEditPoints="1"/>
            </p:cNvSpPr>
            <p:nvPr/>
          </p:nvSpPr>
          <p:spPr bwMode="auto">
            <a:xfrm>
              <a:off x="10331450" y="5903913"/>
              <a:ext cx="163513" cy="217488"/>
            </a:xfrm>
            <a:custGeom>
              <a:avLst/>
              <a:gdLst>
                <a:gd name="T0" fmla="*/ 80 w 82"/>
                <a:gd name="T1" fmla="*/ 33 h 109"/>
                <a:gd name="T2" fmla="*/ 54 w 82"/>
                <a:gd name="T3" fmla="*/ 64 h 109"/>
                <a:gd name="T4" fmla="*/ 82 w 82"/>
                <a:gd name="T5" fmla="*/ 109 h 109"/>
                <a:gd name="T6" fmla="*/ 55 w 82"/>
                <a:gd name="T7" fmla="*/ 109 h 109"/>
                <a:gd name="T8" fmla="*/ 29 w 82"/>
                <a:gd name="T9" fmla="*/ 66 h 109"/>
                <a:gd name="T10" fmla="*/ 22 w 82"/>
                <a:gd name="T11" fmla="*/ 66 h 109"/>
                <a:gd name="T12" fmla="*/ 22 w 82"/>
                <a:gd name="T13" fmla="*/ 109 h 109"/>
                <a:gd name="T14" fmla="*/ 0 w 82"/>
                <a:gd name="T15" fmla="*/ 109 h 109"/>
                <a:gd name="T16" fmla="*/ 0 w 82"/>
                <a:gd name="T17" fmla="*/ 0 h 109"/>
                <a:gd name="T18" fmla="*/ 40 w 82"/>
                <a:gd name="T19" fmla="*/ 0 h 109"/>
                <a:gd name="T20" fmla="*/ 80 w 82"/>
                <a:gd name="T21" fmla="*/ 33 h 109"/>
                <a:gd name="T22" fmla="*/ 40 w 82"/>
                <a:gd name="T23" fmla="*/ 17 h 109"/>
                <a:gd name="T24" fmla="*/ 22 w 82"/>
                <a:gd name="T25" fmla="*/ 17 h 109"/>
                <a:gd name="T26" fmla="*/ 22 w 82"/>
                <a:gd name="T27" fmla="*/ 49 h 109"/>
                <a:gd name="T28" fmla="*/ 40 w 82"/>
                <a:gd name="T29" fmla="*/ 49 h 109"/>
                <a:gd name="T30" fmla="*/ 57 w 82"/>
                <a:gd name="T31" fmla="*/ 33 h 109"/>
                <a:gd name="T32" fmla="*/ 40 w 82"/>
                <a:gd name="T33" fmla="*/ 1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109">
                  <a:moveTo>
                    <a:pt x="80" y="33"/>
                  </a:moveTo>
                  <a:cubicBezTo>
                    <a:pt x="80" y="45"/>
                    <a:pt x="73" y="60"/>
                    <a:pt x="54" y="64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80" y="15"/>
                    <a:pt x="80" y="33"/>
                  </a:cubicBezTo>
                  <a:close/>
                  <a:moveTo>
                    <a:pt x="40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51" y="49"/>
                    <a:pt x="57" y="42"/>
                    <a:pt x="57" y="33"/>
                  </a:cubicBezTo>
                  <a:cubicBezTo>
                    <a:pt x="57" y="23"/>
                    <a:pt x="51" y="17"/>
                    <a:pt x="4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112"/>
            <p:cNvSpPr>
              <a:spLocks/>
            </p:cNvSpPr>
            <p:nvPr/>
          </p:nvSpPr>
          <p:spPr bwMode="auto">
            <a:xfrm>
              <a:off x="10528300" y="5899150"/>
              <a:ext cx="160338" cy="227013"/>
            </a:xfrm>
            <a:custGeom>
              <a:avLst/>
              <a:gdLst>
                <a:gd name="T0" fmla="*/ 80 w 80"/>
                <a:gd name="T1" fmla="*/ 80 h 113"/>
                <a:gd name="T2" fmla="*/ 40 w 80"/>
                <a:gd name="T3" fmla="*/ 113 h 113"/>
                <a:gd name="T4" fmla="*/ 0 w 80"/>
                <a:gd name="T5" fmla="*/ 80 h 113"/>
                <a:gd name="T6" fmla="*/ 24 w 80"/>
                <a:gd name="T7" fmla="*/ 80 h 113"/>
                <a:gd name="T8" fmla="*/ 40 w 80"/>
                <a:gd name="T9" fmla="*/ 95 h 113"/>
                <a:gd name="T10" fmla="*/ 57 w 80"/>
                <a:gd name="T11" fmla="*/ 81 h 113"/>
                <a:gd name="T12" fmla="*/ 0 w 80"/>
                <a:gd name="T13" fmla="*/ 33 h 113"/>
                <a:gd name="T14" fmla="*/ 39 w 80"/>
                <a:gd name="T15" fmla="*/ 0 h 113"/>
                <a:gd name="T16" fmla="*/ 78 w 80"/>
                <a:gd name="T17" fmla="*/ 32 h 113"/>
                <a:gd name="T18" fmla="*/ 54 w 80"/>
                <a:gd name="T19" fmla="*/ 32 h 113"/>
                <a:gd name="T20" fmla="*/ 38 w 80"/>
                <a:gd name="T21" fmla="*/ 18 h 113"/>
                <a:gd name="T22" fmla="*/ 23 w 80"/>
                <a:gd name="T23" fmla="*/ 32 h 113"/>
                <a:gd name="T24" fmla="*/ 80 w 80"/>
                <a:gd name="T25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113">
                  <a:moveTo>
                    <a:pt x="80" y="80"/>
                  </a:moveTo>
                  <a:cubicBezTo>
                    <a:pt x="80" y="97"/>
                    <a:pt x="65" y="113"/>
                    <a:pt x="40" y="113"/>
                  </a:cubicBezTo>
                  <a:cubicBezTo>
                    <a:pt x="17" y="113"/>
                    <a:pt x="0" y="101"/>
                    <a:pt x="0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90"/>
                    <a:pt x="30" y="95"/>
                    <a:pt x="40" y="95"/>
                  </a:cubicBezTo>
                  <a:cubicBezTo>
                    <a:pt x="51" y="95"/>
                    <a:pt x="57" y="89"/>
                    <a:pt x="57" y="81"/>
                  </a:cubicBezTo>
                  <a:cubicBezTo>
                    <a:pt x="57" y="56"/>
                    <a:pt x="0" y="73"/>
                    <a:pt x="0" y="33"/>
                  </a:cubicBezTo>
                  <a:cubicBezTo>
                    <a:pt x="0" y="13"/>
                    <a:pt x="17" y="0"/>
                    <a:pt x="39" y="0"/>
                  </a:cubicBezTo>
                  <a:cubicBezTo>
                    <a:pt x="61" y="0"/>
                    <a:pt x="77" y="10"/>
                    <a:pt x="78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3" y="23"/>
                    <a:pt x="47" y="18"/>
                    <a:pt x="38" y="18"/>
                  </a:cubicBezTo>
                  <a:cubicBezTo>
                    <a:pt x="30" y="18"/>
                    <a:pt x="23" y="22"/>
                    <a:pt x="23" y="32"/>
                  </a:cubicBezTo>
                  <a:cubicBezTo>
                    <a:pt x="23" y="57"/>
                    <a:pt x="80" y="39"/>
                    <a:pt x="8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82316934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283468" y="328866"/>
            <a:ext cx="11588211" cy="6237123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07165" y="2322606"/>
            <a:ext cx="10503723" cy="1827916"/>
          </a:xfrm>
        </p:spPr>
        <p:txBody>
          <a:bodyPr>
            <a:noAutofit/>
          </a:bodyPr>
          <a:lstStyle/>
          <a:p>
            <a:pPr algn="l"/>
            <a:r>
              <a:rPr lang="fr-FR" sz="7000" dirty="0">
                <a:solidFill>
                  <a:srgbClr val="FFFFFF"/>
                </a:solidFill>
                <a:latin typeface="Verdana"/>
                <a:cs typeface="Verdana"/>
              </a:rPr>
              <a:t>7. </a:t>
            </a: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SITE WEB </a:t>
            </a:r>
            <a:b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</a:b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    ET  RÉSEAUX</a:t>
            </a:r>
            <a:b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</a:br>
            <a:r>
              <a:rPr lang="fr-FR" sz="7000" b="1" dirty="0">
                <a:solidFill>
                  <a:srgbClr val="FFFFFF"/>
                </a:solidFill>
                <a:latin typeface="Verdana"/>
                <a:cs typeface="Verdana"/>
              </a:rPr>
              <a:t>    SOCIAUX</a:t>
            </a:r>
            <a:endParaRPr lang="fr-FR" sz="7000" i="1" dirty="0">
              <a:solidFill>
                <a:srgbClr val="FFFFFF"/>
              </a:solidFill>
              <a:latin typeface="Verdana"/>
              <a:cs typeface="Verdana"/>
            </a:endParaRPr>
          </a:p>
        </p:txBody>
      </p:sp>
      <p:sp>
        <p:nvSpPr>
          <p:cNvPr id="5" name="Rectangle 158">
            <a:extLst>
              <a:ext uri="{FF2B5EF4-FFF2-40B4-BE49-F238E27FC236}">
                <a16:creationId xmlns:a16="http://schemas.microsoft.com/office/drawing/2014/main" id="{F528CB13-18E1-4F19-9AB1-75EDA39EF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2103" y="328866"/>
            <a:ext cx="557569" cy="1383508"/>
          </a:xfrm>
          <a:prstGeom prst="rect">
            <a:avLst/>
          </a:prstGeom>
          <a:solidFill>
            <a:schemeClr val="bg1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523691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er 9"/>
          <p:cNvGrpSpPr/>
          <p:nvPr/>
        </p:nvGrpSpPr>
        <p:grpSpPr>
          <a:xfrm>
            <a:off x="2769928" y="3099086"/>
            <a:ext cx="4434665" cy="648000"/>
            <a:chOff x="2623176" y="2773783"/>
            <a:chExt cx="4434665" cy="648000"/>
          </a:xfrm>
        </p:grpSpPr>
        <p:sp>
          <p:nvSpPr>
            <p:cNvPr id="15" name="Freeform 82"/>
            <p:cNvSpPr>
              <a:spLocks noChangeAspect="1" noEditPoints="1"/>
            </p:cNvSpPr>
            <p:nvPr/>
          </p:nvSpPr>
          <p:spPr bwMode="auto">
            <a:xfrm>
              <a:off x="6365243" y="2773783"/>
              <a:ext cx="692598" cy="648000"/>
            </a:xfrm>
            <a:custGeom>
              <a:avLst/>
              <a:gdLst>
                <a:gd name="T0" fmla="*/ 1 w 47"/>
                <a:gd name="T1" fmla="*/ 44 h 44"/>
                <a:gd name="T2" fmla="*/ 11 w 47"/>
                <a:gd name="T3" fmla="*/ 44 h 44"/>
                <a:gd name="T4" fmla="*/ 11 w 47"/>
                <a:gd name="T5" fmla="*/ 14 h 44"/>
                <a:gd name="T6" fmla="*/ 1 w 47"/>
                <a:gd name="T7" fmla="*/ 14 h 44"/>
                <a:gd name="T8" fmla="*/ 1 w 47"/>
                <a:gd name="T9" fmla="*/ 44 h 44"/>
                <a:gd name="T10" fmla="*/ 6 w 47"/>
                <a:gd name="T11" fmla="*/ 0 h 44"/>
                <a:gd name="T12" fmla="*/ 0 w 47"/>
                <a:gd name="T13" fmla="*/ 5 h 44"/>
                <a:gd name="T14" fmla="*/ 6 w 47"/>
                <a:gd name="T15" fmla="*/ 10 h 44"/>
                <a:gd name="T16" fmla="*/ 6 w 47"/>
                <a:gd name="T17" fmla="*/ 10 h 44"/>
                <a:gd name="T18" fmla="*/ 12 w 47"/>
                <a:gd name="T19" fmla="*/ 5 h 44"/>
                <a:gd name="T20" fmla="*/ 6 w 47"/>
                <a:gd name="T21" fmla="*/ 0 h 44"/>
                <a:gd name="T22" fmla="*/ 47 w 47"/>
                <a:gd name="T23" fmla="*/ 27 h 44"/>
                <a:gd name="T24" fmla="*/ 47 w 47"/>
                <a:gd name="T25" fmla="*/ 44 h 44"/>
                <a:gd name="T26" fmla="*/ 37 w 47"/>
                <a:gd name="T27" fmla="*/ 44 h 44"/>
                <a:gd name="T28" fmla="*/ 37 w 47"/>
                <a:gd name="T29" fmla="*/ 28 h 44"/>
                <a:gd name="T30" fmla="*/ 32 w 47"/>
                <a:gd name="T31" fmla="*/ 21 h 44"/>
                <a:gd name="T32" fmla="*/ 27 w 47"/>
                <a:gd name="T33" fmla="*/ 25 h 44"/>
                <a:gd name="T34" fmla="*/ 26 w 47"/>
                <a:gd name="T35" fmla="*/ 27 h 44"/>
                <a:gd name="T36" fmla="*/ 26 w 47"/>
                <a:gd name="T37" fmla="*/ 44 h 44"/>
                <a:gd name="T38" fmla="*/ 16 w 47"/>
                <a:gd name="T39" fmla="*/ 44 h 44"/>
                <a:gd name="T40" fmla="*/ 16 w 47"/>
                <a:gd name="T41" fmla="*/ 14 h 44"/>
                <a:gd name="T42" fmla="*/ 26 w 47"/>
                <a:gd name="T43" fmla="*/ 14 h 44"/>
                <a:gd name="T44" fmla="*/ 26 w 47"/>
                <a:gd name="T45" fmla="*/ 19 h 44"/>
                <a:gd name="T46" fmla="*/ 26 w 47"/>
                <a:gd name="T47" fmla="*/ 19 h 44"/>
                <a:gd name="T48" fmla="*/ 26 w 47"/>
                <a:gd name="T49" fmla="*/ 19 h 44"/>
                <a:gd name="T50" fmla="*/ 26 w 47"/>
                <a:gd name="T51" fmla="*/ 19 h 44"/>
                <a:gd name="T52" fmla="*/ 35 w 47"/>
                <a:gd name="T53" fmla="*/ 14 h 44"/>
                <a:gd name="T54" fmla="*/ 47 w 47"/>
                <a:gd name="T55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4">
                  <a:moveTo>
                    <a:pt x="1" y="44"/>
                  </a:moveTo>
                  <a:cubicBezTo>
                    <a:pt x="11" y="44"/>
                    <a:pt x="11" y="44"/>
                    <a:pt x="11" y="4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44"/>
                  </a:lnTo>
                  <a:close/>
                  <a:moveTo>
                    <a:pt x="6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10"/>
                    <a:pt x="12" y="8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moveTo>
                    <a:pt x="47" y="27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4"/>
                    <a:pt x="35" y="21"/>
                    <a:pt x="32" y="21"/>
                  </a:cubicBezTo>
                  <a:cubicBezTo>
                    <a:pt x="29" y="21"/>
                    <a:pt x="27" y="23"/>
                    <a:pt x="27" y="25"/>
                  </a:cubicBezTo>
                  <a:cubicBezTo>
                    <a:pt x="26" y="26"/>
                    <a:pt x="26" y="27"/>
                    <a:pt x="26" y="27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7" y="17"/>
                    <a:pt x="1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8" y="17"/>
                    <a:pt x="30" y="14"/>
                    <a:pt x="35" y="14"/>
                  </a:cubicBezTo>
                  <a:cubicBezTo>
                    <a:pt x="42" y="14"/>
                    <a:pt x="47" y="18"/>
                    <a:pt x="47" y="27"/>
                  </a:cubicBezTo>
                </a:path>
              </a:pathLst>
            </a:custGeom>
            <a:solidFill>
              <a:srgbClr val="A7358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er 15"/>
            <p:cNvGrpSpPr/>
            <p:nvPr/>
          </p:nvGrpSpPr>
          <p:grpSpPr>
            <a:xfrm>
              <a:off x="2623176" y="2818970"/>
              <a:ext cx="2052573" cy="231184"/>
              <a:chOff x="2443163" y="5091113"/>
              <a:chExt cx="3016250" cy="339725"/>
            </a:xfrm>
          </p:grpSpPr>
          <p:sp>
            <p:nvSpPr>
              <p:cNvPr id="17" name="Freeform 41"/>
              <p:cNvSpPr>
                <a:spLocks/>
              </p:cNvSpPr>
              <p:nvPr/>
            </p:nvSpPr>
            <p:spPr bwMode="auto">
              <a:xfrm>
                <a:off x="2443163" y="5124450"/>
                <a:ext cx="220663" cy="306388"/>
              </a:xfrm>
              <a:custGeom>
                <a:avLst/>
                <a:gdLst>
                  <a:gd name="T0" fmla="*/ 111 w 111"/>
                  <a:gd name="T1" fmla="*/ 107 h 153"/>
                  <a:gd name="T2" fmla="*/ 56 w 111"/>
                  <a:gd name="T3" fmla="*/ 153 h 153"/>
                  <a:gd name="T4" fmla="*/ 0 w 111"/>
                  <a:gd name="T5" fmla="*/ 106 h 153"/>
                  <a:gd name="T6" fmla="*/ 38 w 111"/>
                  <a:gd name="T7" fmla="*/ 106 h 153"/>
                  <a:gd name="T8" fmla="*/ 56 w 111"/>
                  <a:gd name="T9" fmla="*/ 124 h 153"/>
                  <a:gd name="T10" fmla="*/ 73 w 111"/>
                  <a:gd name="T11" fmla="*/ 109 h 153"/>
                  <a:gd name="T12" fmla="*/ 0 w 111"/>
                  <a:gd name="T13" fmla="*/ 46 h 153"/>
                  <a:gd name="T14" fmla="*/ 54 w 111"/>
                  <a:gd name="T15" fmla="*/ 0 h 153"/>
                  <a:gd name="T16" fmla="*/ 109 w 111"/>
                  <a:gd name="T17" fmla="*/ 46 h 153"/>
                  <a:gd name="T18" fmla="*/ 70 w 111"/>
                  <a:gd name="T19" fmla="*/ 46 h 153"/>
                  <a:gd name="T20" fmla="*/ 53 w 111"/>
                  <a:gd name="T21" fmla="*/ 29 h 153"/>
                  <a:gd name="T22" fmla="*/ 38 w 111"/>
                  <a:gd name="T23" fmla="*/ 43 h 153"/>
                  <a:gd name="T24" fmla="*/ 111 w 111"/>
                  <a:gd name="T25" fmla="*/ 10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153">
                    <a:moveTo>
                      <a:pt x="111" y="107"/>
                    </a:moveTo>
                    <a:cubicBezTo>
                      <a:pt x="111" y="131"/>
                      <a:pt x="89" y="153"/>
                      <a:pt x="56" y="153"/>
                    </a:cubicBezTo>
                    <a:cubicBezTo>
                      <a:pt x="23" y="153"/>
                      <a:pt x="0" y="137"/>
                      <a:pt x="0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9" y="119"/>
                      <a:pt x="46" y="124"/>
                      <a:pt x="56" y="124"/>
                    </a:cubicBezTo>
                    <a:cubicBezTo>
                      <a:pt x="67" y="124"/>
                      <a:pt x="73" y="118"/>
                      <a:pt x="73" y="109"/>
                    </a:cubicBezTo>
                    <a:cubicBezTo>
                      <a:pt x="73" y="80"/>
                      <a:pt x="0" y="98"/>
                      <a:pt x="0" y="46"/>
                    </a:cubicBezTo>
                    <a:cubicBezTo>
                      <a:pt x="0" y="18"/>
                      <a:pt x="24" y="0"/>
                      <a:pt x="54" y="0"/>
                    </a:cubicBezTo>
                    <a:cubicBezTo>
                      <a:pt x="85" y="0"/>
                      <a:pt x="108" y="12"/>
                      <a:pt x="109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9" y="35"/>
                      <a:pt x="62" y="29"/>
                      <a:pt x="53" y="29"/>
                    </a:cubicBezTo>
                    <a:cubicBezTo>
                      <a:pt x="45" y="29"/>
                      <a:pt x="38" y="33"/>
                      <a:pt x="38" y="43"/>
                    </a:cubicBezTo>
                    <a:cubicBezTo>
                      <a:pt x="38" y="74"/>
                      <a:pt x="111" y="54"/>
                      <a:pt x="111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 42"/>
              <p:cNvSpPr>
                <a:spLocks/>
              </p:cNvSpPr>
              <p:nvPr/>
            </p:nvSpPr>
            <p:spPr bwMode="auto">
              <a:xfrm>
                <a:off x="2719388" y="5191125"/>
                <a:ext cx="236538" cy="236538"/>
              </a:xfrm>
              <a:custGeom>
                <a:avLst/>
                <a:gdLst>
                  <a:gd name="T0" fmla="*/ 81 w 118"/>
                  <a:gd name="T1" fmla="*/ 118 h 119"/>
                  <a:gd name="T2" fmla="*/ 81 w 118"/>
                  <a:gd name="T3" fmla="*/ 101 h 119"/>
                  <a:gd name="T4" fmla="*/ 46 w 118"/>
                  <a:gd name="T5" fmla="*/ 119 h 119"/>
                  <a:gd name="T6" fmla="*/ 0 w 118"/>
                  <a:gd name="T7" fmla="*/ 69 h 119"/>
                  <a:gd name="T8" fmla="*/ 0 w 118"/>
                  <a:gd name="T9" fmla="*/ 0 h 119"/>
                  <a:gd name="T10" fmla="*/ 36 w 118"/>
                  <a:gd name="T11" fmla="*/ 0 h 119"/>
                  <a:gd name="T12" fmla="*/ 36 w 118"/>
                  <a:gd name="T13" fmla="*/ 64 h 119"/>
                  <a:gd name="T14" fmla="*/ 59 w 118"/>
                  <a:gd name="T15" fmla="*/ 88 h 119"/>
                  <a:gd name="T16" fmla="*/ 81 w 118"/>
                  <a:gd name="T17" fmla="*/ 64 h 119"/>
                  <a:gd name="T18" fmla="*/ 81 w 118"/>
                  <a:gd name="T19" fmla="*/ 0 h 119"/>
                  <a:gd name="T20" fmla="*/ 118 w 118"/>
                  <a:gd name="T21" fmla="*/ 0 h 119"/>
                  <a:gd name="T22" fmla="*/ 118 w 118"/>
                  <a:gd name="T23" fmla="*/ 118 h 119"/>
                  <a:gd name="T24" fmla="*/ 81 w 118"/>
                  <a:gd name="T2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119">
                    <a:moveTo>
                      <a:pt x="81" y="118"/>
                    </a:moveTo>
                    <a:cubicBezTo>
                      <a:pt x="81" y="101"/>
                      <a:pt x="81" y="101"/>
                      <a:pt x="81" y="101"/>
                    </a:cubicBezTo>
                    <a:cubicBezTo>
                      <a:pt x="75" y="112"/>
                      <a:pt x="62" y="119"/>
                      <a:pt x="46" y="119"/>
                    </a:cubicBezTo>
                    <a:cubicBezTo>
                      <a:pt x="19" y="119"/>
                      <a:pt x="0" y="101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80"/>
                      <a:pt x="45" y="88"/>
                      <a:pt x="59" y="88"/>
                    </a:cubicBezTo>
                    <a:cubicBezTo>
                      <a:pt x="73" y="88"/>
                      <a:pt x="81" y="80"/>
                      <a:pt x="81" y="64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118"/>
                      <a:pt x="118" y="118"/>
                      <a:pt x="118" y="118"/>
                    </a:cubicBezTo>
                    <a:lnTo>
                      <a:pt x="81" y="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Freeform 43"/>
              <p:cNvSpPr>
                <a:spLocks noEditPoints="1"/>
              </p:cNvSpPr>
              <p:nvPr/>
            </p:nvSpPr>
            <p:spPr bwMode="auto">
              <a:xfrm>
                <a:off x="3011488" y="5091113"/>
                <a:ext cx="85725" cy="334963"/>
              </a:xfrm>
              <a:custGeom>
                <a:avLst/>
                <a:gdLst>
                  <a:gd name="T0" fmla="*/ 0 w 43"/>
                  <a:gd name="T1" fmla="*/ 21 h 168"/>
                  <a:gd name="T2" fmla="*/ 22 w 43"/>
                  <a:gd name="T3" fmla="*/ 0 h 168"/>
                  <a:gd name="T4" fmla="*/ 43 w 43"/>
                  <a:gd name="T5" fmla="*/ 21 h 168"/>
                  <a:gd name="T6" fmla="*/ 22 w 43"/>
                  <a:gd name="T7" fmla="*/ 43 h 168"/>
                  <a:gd name="T8" fmla="*/ 0 w 43"/>
                  <a:gd name="T9" fmla="*/ 21 h 168"/>
                  <a:gd name="T10" fmla="*/ 40 w 43"/>
                  <a:gd name="T11" fmla="*/ 50 h 168"/>
                  <a:gd name="T12" fmla="*/ 40 w 43"/>
                  <a:gd name="T13" fmla="*/ 168 h 168"/>
                  <a:gd name="T14" fmla="*/ 4 w 43"/>
                  <a:gd name="T15" fmla="*/ 168 h 168"/>
                  <a:gd name="T16" fmla="*/ 4 w 43"/>
                  <a:gd name="T17" fmla="*/ 50 h 168"/>
                  <a:gd name="T18" fmla="*/ 40 w 43"/>
                  <a:gd name="T19" fmla="*/ 5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168">
                    <a:moveTo>
                      <a:pt x="0" y="21"/>
                    </a:moveTo>
                    <a:cubicBezTo>
                      <a:pt x="0" y="9"/>
                      <a:pt x="10" y="0"/>
                      <a:pt x="22" y="0"/>
                    </a:cubicBezTo>
                    <a:cubicBezTo>
                      <a:pt x="33" y="0"/>
                      <a:pt x="43" y="9"/>
                      <a:pt x="43" y="21"/>
                    </a:cubicBezTo>
                    <a:cubicBezTo>
                      <a:pt x="43" y="33"/>
                      <a:pt x="33" y="43"/>
                      <a:pt x="22" y="43"/>
                    </a:cubicBezTo>
                    <a:cubicBezTo>
                      <a:pt x="10" y="43"/>
                      <a:pt x="0" y="33"/>
                      <a:pt x="0" y="21"/>
                    </a:cubicBezTo>
                    <a:close/>
                    <a:moveTo>
                      <a:pt x="40" y="50"/>
                    </a:moveTo>
                    <a:cubicBezTo>
                      <a:pt x="40" y="168"/>
                      <a:pt x="40" y="168"/>
                      <a:pt x="40" y="168"/>
                    </a:cubicBezTo>
                    <a:cubicBezTo>
                      <a:pt x="4" y="168"/>
                      <a:pt x="4" y="168"/>
                      <a:pt x="4" y="168"/>
                    </a:cubicBezTo>
                    <a:cubicBezTo>
                      <a:pt x="4" y="50"/>
                      <a:pt x="4" y="50"/>
                      <a:pt x="4" y="50"/>
                    </a:cubicBezTo>
                    <a:lnTo>
                      <a:pt x="40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Freeform 44"/>
              <p:cNvSpPr>
                <a:spLocks/>
              </p:cNvSpPr>
              <p:nvPr/>
            </p:nvSpPr>
            <p:spPr bwMode="auto">
              <a:xfrm>
                <a:off x="3125788" y="5191125"/>
                <a:ext cx="261938" cy="234950"/>
              </a:xfrm>
              <a:custGeom>
                <a:avLst/>
                <a:gdLst>
                  <a:gd name="T0" fmla="*/ 82 w 165"/>
                  <a:gd name="T1" fmla="*/ 110 h 148"/>
                  <a:gd name="T2" fmla="*/ 116 w 165"/>
                  <a:gd name="T3" fmla="*/ 0 h 148"/>
                  <a:gd name="T4" fmla="*/ 165 w 165"/>
                  <a:gd name="T5" fmla="*/ 0 h 148"/>
                  <a:gd name="T6" fmla="*/ 112 w 165"/>
                  <a:gd name="T7" fmla="*/ 148 h 148"/>
                  <a:gd name="T8" fmla="*/ 53 w 165"/>
                  <a:gd name="T9" fmla="*/ 148 h 148"/>
                  <a:gd name="T10" fmla="*/ 0 w 165"/>
                  <a:gd name="T11" fmla="*/ 0 h 148"/>
                  <a:gd name="T12" fmla="*/ 48 w 165"/>
                  <a:gd name="T13" fmla="*/ 0 h 148"/>
                  <a:gd name="T14" fmla="*/ 82 w 165"/>
                  <a:gd name="T15" fmla="*/ 11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48">
                    <a:moveTo>
                      <a:pt x="82" y="110"/>
                    </a:moveTo>
                    <a:lnTo>
                      <a:pt x="116" y="0"/>
                    </a:lnTo>
                    <a:lnTo>
                      <a:pt x="165" y="0"/>
                    </a:lnTo>
                    <a:lnTo>
                      <a:pt x="112" y="148"/>
                    </a:lnTo>
                    <a:lnTo>
                      <a:pt x="53" y="148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82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 45"/>
              <p:cNvSpPr>
                <a:spLocks noEditPoints="1"/>
              </p:cNvSpPr>
              <p:nvPr/>
            </p:nvSpPr>
            <p:spPr bwMode="auto">
              <a:xfrm>
                <a:off x="3403600" y="5187950"/>
                <a:ext cx="236538" cy="242888"/>
              </a:xfrm>
              <a:custGeom>
                <a:avLst/>
                <a:gdLst>
                  <a:gd name="T0" fmla="*/ 59 w 119"/>
                  <a:gd name="T1" fmla="*/ 121 h 121"/>
                  <a:gd name="T2" fmla="*/ 0 w 119"/>
                  <a:gd name="T3" fmla="*/ 60 h 121"/>
                  <a:gd name="T4" fmla="*/ 59 w 119"/>
                  <a:gd name="T5" fmla="*/ 0 h 121"/>
                  <a:gd name="T6" fmla="*/ 119 w 119"/>
                  <a:gd name="T7" fmla="*/ 60 h 121"/>
                  <a:gd name="T8" fmla="*/ 118 w 119"/>
                  <a:gd name="T9" fmla="*/ 72 h 121"/>
                  <a:gd name="T10" fmla="*/ 37 w 119"/>
                  <a:gd name="T11" fmla="*/ 72 h 121"/>
                  <a:gd name="T12" fmla="*/ 59 w 119"/>
                  <a:gd name="T13" fmla="*/ 90 h 121"/>
                  <a:gd name="T14" fmla="*/ 76 w 119"/>
                  <a:gd name="T15" fmla="*/ 81 h 121"/>
                  <a:gd name="T16" fmla="*/ 115 w 119"/>
                  <a:gd name="T17" fmla="*/ 81 h 121"/>
                  <a:gd name="T18" fmla="*/ 59 w 119"/>
                  <a:gd name="T19" fmla="*/ 121 h 121"/>
                  <a:gd name="T20" fmla="*/ 37 w 119"/>
                  <a:gd name="T21" fmla="*/ 49 h 121"/>
                  <a:gd name="T22" fmla="*/ 81 w 119"/>
                  <a:gd name="T23" fmla="*/ 49 h 121"/>
                  <a:gd name="T24" fmla="*/ 59 w 119"/>
                  <a:gd name="T25" fmla="*/ 31 h 121"/>
                  <a:gd name="T26" fmla="*/ 37 w 119"/>
                  <a:gd name="T27" fmla="*/ 4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21">
                    <a:moveTo>
                      <a:pt x="59" y="121"/>
                    </a:moveTo>
                    <a:cubicBezTo>
                      <a:pt x="25" y="121"/>
                      <a:pt x="0" y="97"/>
                      <a:pt x="0" y="60"/>
                    </a:cubicBezTo>
                    <a:cubicBezTo>
                      <a:pt x="0" y="22"/>
                      <a:pt x="25" y="0"/>
                      <a:pt x="59" y="0"/>
                    </a:cubicBezTo>
                    <a:cubicBezTo>
                      <a:pt x="92" y="0"/>
                      <a:pt x="119" y="21"/>
                      <a:pt x="119" y="60"/>
                    </a:cubicBezTo>
                    <a:cubicBezTo>
                      <a:pt x="119" y="64"/>
                      <a:pt x="119" y="68"/>
                      <a:pt x="118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8" y="82"/>
                      <a:pt x="46" y="90"/>
                      <a:pt x="59" y="90"/>
                    </a:cubicBezTo>
                    <a:cubicBezTo>
                      <a:pt x="69" y="90"/>
                      <a:pt x="72" y="86"/>
                      <a:pt x="76" y="81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109" y="104"/>
                      <a:pt x="87" y="121"/>
                      <a:pt x="59" y="121"/>
                    </a:cubicBezTo>
                    <a:close/>
                    <a:moveTo>
                      <a:pt x="37" y="49"/>
                    </a:moveTo>
                    <a:cubicBezTo>
                      <a:pt x="81" y="49"/>
                      <a:pt x="81" y="49"/>
                      <a:pt x="81" y="49"/>
                    </a:cubicBezTo>
                    <a:cubicBezTo>
                      <a:pt x="80" y="38"/>
                      <a:pt x="71" y="31"/>
                      <a:pt x="59" y="31"/>
                    </a:cubicBezTo>
                    <a:cubicBezTo>
                      <a:pt x="48" y="31"/>
                      <a:pt x="39" y="38"/>
                      <a:pt x="37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46"/>
              <p:cNvSpPr>
                <a:spLocks/>
              </p:cNvSpPr>
              <p:nvPr/>
            </p:nvSpPr>
            <p:spPr bwMode="auto">
              <a:xfrm>
                <a:off x="3676650" y="5191125"/>
                <a:ext cx="176213" cy="234950"/>
              </a:xfrm>
              <a:custGeom>
                <a:avLst/>
                <a:gdLst>
                  <a:gd name="T0" fmla="*/ 54 w 111"/>
                  <a:gd name="T1" fmla="*/ 110 h 148"/>
                  <a:gd name="T2" fmla="*/ 111 w 111"/>
                  <a:gd name="T3" fmla="*/ 110 h 148"/>
                  <a:gd name="T4" fmla="*/ 111 w 111"/>
                  <a:gd name="T5" fmla="*/ 148 h 148"/>
                  <a:gd name="T6" fmla="*/ 0 w 111"/>
                  <a:gd name="T7" fmla="*/ 148 h 148"/>
                  <a:gd name="T8" fmla="*/ 0 w 111"/>
                  <a:gd name="T9" fmla="*/ 110 h 148"/>
                  <a:gd name="T10" fmla="*/ 58 w 111"/>
                  <a:gd name="T11" fmla="*/ 37 h 148"/>
                  <a:gd name="T12" fmla="*/ 0 w 111"/>
                  <a:gd name="T13" fmla="*/ 37 h 148"/>
                  <a:gd name="T14" fmla="*/ 0 w 111"/>
                  <a:gd name="T15" fmla="*/ 0 h 148"/>
                  <a:gd name="T16" fmla="*/ 111 w 111"/>
                  <a:gd name="T17" fmla="*/ 0 h 148"/>
                  <a:gd name="T18" fmla="*/ 111 w 111"/>
                  <a:gd name="T19" fmla="*/ 37 h 148"/>
                  <a:gd name="T20" fmla="*/ 54 w 111"/>
                  <a:gd name="T21" fmla="*/ 11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" h="148">
                    <a:moveTo>
                      <a:pt x="54" y="110"/>
                    </a:moveTo>
                    <a:lnTo>
                      <a:pt x="111" y="110"/>
                    </a:lnTo>
                    <a:lnTo>
                      <a:pt x="111" y="148"/>
                    </a:lnTo>
                    <a:lnTo>
                      <a:pt x="0" y="148"/>
                    </a:lnTo>
                    <a:lnTo>
                      <a:pt x="0" y="110"/>
                    </a:lnTo>
                    <a:lnTo>
                      <a:pt x="58" y="37"/>
                    </a:lnTo>
                    <a:lnTo>
                      <a:pt x="0" y="37"/>
                    </a:lnTo>
                    <a:lnTo>
                      <a:pt x="0" y="0"/>
                    </a:lnTo>
                    <a:lnTo>
                      <a:pt x="111" y="0"/>
                    </a:lnTo>
                    <a:lnTo>
                      <a:pt x="111" y="37"/>
                    </a:lnTo>
                    <a:lnTo>
                      <a:pt x="54" y="1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Rectangle 47"/>
              <p:cNvSpPr>
                <a:spLocks noChangeArrowheads="1"/>
              </p:cNvSpPr>
              <p:nvPr/>
            </p:nvSpPr>
            <p:spPr bwMode="auto">
              <a:xfrm>
                <a:off x="3903663" y="5248275"/>
                <a:ext cx="185738" cy="603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 48"/>
              <p:cNvSpPr>
                <a:spLocks/>
              </p:cNvSpPr>
              <p:nvPr/>
            </p:nvSpPr>
            <p:spPr bwMode="auto">
              <a:xfrm>
                <a:off x="4151313" y="5187950"/>
                <a:ext cx="236538" cy="238125"/>
              </a:xfrm>
              <a:custGeom>
                <a:avLst/>
                <a:gdLst>
                  <a:gd name="T0" fmla="*/ 36 w 118"/>
                  <a:gd name="T1" fmla="*/ 1 h 119"/>
                  <a:gd name="T2" fmla="*/ 36 w 118"/>
                  <a:gd name="T3" fmla="*/ 18 h 119"/>
                  <a:gd name="T4" fmla="*/ 72 w 118"/>
                  <a:gd name="T5" fmla="*/ 0 h 119"/>
                  <a:gd name="T6" fmla="*/ 118 w 118"/>
                  <a:gd name="T7" fmla="*/ 50 h 119"/>
                  <a:gd name="T8" fmla="*/ 118 w 118"/>
                  <a:gd name="T9" fmla="*/ 119 h 119"/>
                  <a:gd name="T10" fmla="*/ 81 w 118"/>
                  <a:gd name="T11" fmla="*/ 119 h 119"/>
                  <a:gd name="T12" fmla="*/ 81 w 118"/>
                  <a:gd name="T13" fmla="*/ 55 h 119"/>
                  <a:gd name="T14" fmla="*/ 59 w 118"/>
                  <a:gd name="T15" fmla="*/ 31 h 119"/>
                  <a:gd name="T16" fmla="*/ 36 w 118"/>
                  <a:gd name="T17" fmla="*/ 55 h 119"/>
                  <a:gd name="T18" fmla="*/ 36 w 118"/>
                  <a:gd name="T19" fmla="*/ 119 h 119"/>
                  <a:gd name="T20" fmla="*/ 0 w 118"/>
                  <a:gd name="T21" fmla="*/ 119 h 119"/>
                  <a:gd name="T22" fmla="*/ 0 w 118"/>
                  <a:gd name="T23" fmla="*/ 1 h 119"/>
                  <a:gd name="T24" fmla="*/ 36 w 118"/>
                  <a:gd name="T25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119">
                    <a:moveTo>
                      <a:pt x="36" y="1"/>
                    </a:moveTo>
                    <a:cubicBezTo>
                      <a:pt x="36" y="18"/>
                      <a:pt x="36" y="18"/>
                      <a:pt x="36" y="18"/>
                    </a:cubicBezTo>
                    <a:cubicBezTo>
                      <a:pt x="43" y="7"/>
                      <a:pt x="55" y="0"/>
                      <a:pt x="72" y="0"/>
                    </a:cubicBezTo>
                    <a:cubicBezTo>
                      <a:pt x="98" y="0"/>
                      <a:pt x="118" y="18"/>
                      <a:pt x="118" y="50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39"/>
                      <a:pt x="73" y="31"/>
                      <a:pt x="59" y="31"/>
                    </a:cubicBezTo>
                    <a:cubicBezTo>
                      <a:pt x="45" y="31"/>
                      <a:pt x="36" y="39"/>
                      <a:pt x="36" y="55"/>
                    </a:cubicBezTo>
                    <a:cubicBezTo>
                      <a:pt x="36" y="119"/>
                      <a:pt x="36" y="119"/>
                      <a:pt x="36" y="11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Freeform 49"/>
              <p:cNvSpPr>
                <a:spLocks noEditPoints="1"/>
              </p:cNvSpPr>
              <p:nvPr/>
            </p:nvSpPr>
            <p:spPr bwMode="auto">
              <a:xfrm>
                <a:off x="4432300" y="5187950"/>
                <a:ext cx="244475" cy="242888"/>
              </a:xfrm>
              <a:custGeom>
                <a:avLst/>
                <a:gdLst>
                  <a:gd name="T0" fmla="*/ 62 w 123"/>
                  <a:gd name="T1" fmla="*/ 0 h 121"/>
                  <a:gd name="T2" fmla="*/ 123 w 123"/>
                  <a:gd name="T3" fmla="*/ 60 h 121"/>
                  <a:gd name="T4" fmla="*/ 62 w 123"/>
                  <a:gd name="T5" fmla="*/ 121 h 121"/>
                  <a:gd name="T6" fmla="*/ 0 w 123"/>
                  <a:gd name="T7" fmla="*/ 60 h 121"/>
                  <a:gd name="T8" fmla="*/ 62 w 123"/>
                  <a:gd name="T9" fmla="*/ 0 h 121"/>
                  <a:gd name="T10" fmla="*/ 62 w 123"/>
                  <a:gd name="T11" fmla="*/ 31 h 121"/>
                  <a:gd name="T12" fmla="*/ 37 w 123"/>
                  <a:gd name="T13" fmla="*/ 60 h 121"/>
                  <a:gd name="T14" fmla="*/ 62 w 123"/>
                  <a:gd name="T15" fmla="*/ 90 h 121"/>
                  <a:gd name="T16" fmla="*/ 87 w 123"/>
                  <a:gd name="T17" fmla="*/ 60 h 121"/>
                  <a:gd name="T18" fmla="*/ 62 w 123"/>
                  <a:gd name="T19" fmla="*/ 3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21">
                    <a:moveTo>
                      <a:pt x="62" y="0"/>
                    </a:moveTo>
                    <a:cubicBezTo>
                      <a:pt x="96" y="0"/>
                      <a:pt x="123" y="22"/>
                      <a:pt x="123" y="60"/>
                    </a:cubicBezTo>
                    <a:cubicBezTo>
                      <a:pt x="123" y="97"/>
                      <a:pt x="96" y="121"/>
                      <a:pt x="62" y="121"/>
                    </a:cubicBezTo>
                    <a:cubicBezTo>
                      <a:pt x="28" y="121"/>
                      <a:pt x="0" y="97"/>
                      <a:pt x="0" y="60"/>
                    </a:cubicBezTo>
                    <a:cubicBezTo>
                      <a:pt x="0" y="22"/>
                      <a:pt x="28" y="0"/>
                      <a:pt x="62" y="0"/>
                    </a:cubicBezTo>
                    <a:close/>
                    <a:moveTo>
                      <a:pt x="62" y="31"/>
                    </a:moveTo>
                    <a:cubicBezTo>
                      <a:pt x="49" y="31"/>
                      <a:pt x="37" y="39"/>
                      <a:pt x="37" y="60"/>
                    </a:cubicBezTo>
                    <a:cubicBezTo>
                      <a:pt x="37" y="81"/>
                      <a:pt x="50" y="90"/>
                      <a:pt x="62" y="90"/>
                    </a:cubicBezTo>
                    <a:cubicBezTo>
                      <a:pt x="74" y="90"/>
                      <a:pt x="87" y="81"/>
                      <a:pt x="87" y="60"/>
                    </a:cubicBezTo>
                    <a:cubicBezTo>
                      <a:pt x="87" y="39"/>
                      <a:pt x="74" y="31"/>
                      <a:pt x="6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 50"/>
              <p:cNvSpPr>
                <a:spLocks/>
              </p:cNvSpPr>
              <p:nvPr/>
            </p:nvSpPr>
            <p:spPr bwMode="auto">
              <a:xfrm>
                <a:off x="4722813" y="5191125"/>
                <a:ext cx="236538" cy="236538"/>
              </a:xfrm>
              <a:custGeom>
                <a:avLst/>
                <a:gdLst>
                  <a:gd name="T0" fmla="*/ 81 w 118"/>
                  <a:gd name="T1" fmla="*/ 118 h 119"/>
                  <a:gd name="T2" fmla="*/ 81 w 118"/>
                  <a:gd name="T3" fmla="*/ 101 h 119"/>
                  <a:gd name="T4" fmla="*/ 45 w 118"/>
                  <a:gd name="T5" fmla="*/ 119 h 119"/>
                  <a:gd name="T6" fmla="*/ 0 w 118"/>
                  <a:gd name="T7" fmla="*/ 69 h 119"/>
                  <a:gd name="T8" fmla="*/ 0 w 118"/>
                  <a:gd name="T9" fmla="*/ 0 h 119"/>
                  <a:gd name="T10" fmla="*/ 36 w 118"/>
                  <a:gd name="T11" fmla="*/ 0 h 119"/>
                  <a:gd name="T12" fmla="*/ 36 w 118"/>
                  <a:gd name="T13" fmla="*/ 64 h 119"/>
                  <a:gd name="T14" fmla="*/ 59 w 118"/>
                  <a:gd name="T15" fmla="*/ 88 h 119"/>
                  <a:gd name="T16" fmla="*/ 81 w 118"/>
                  <a:gd name="T17" fmla="*/ 64 h 119"/>
                  <a:gd name="T18" fmla="*/ 81 w 118"/>
                  <a:gd name="T19" fmla="*/ 0 h 119"/>
                  <a:gd name="T20" fmla="*/ 118 w 118"/>
                  <a:gd name="T21" fmla="*/ 0 h 119"/>
                  <a:gd name="T22" fmla="*/ 118 w 118"/>
                  <a:gd name="T23" fmla="*/ 118 h 119"/>
                  <a:gd name="T24" fmla="*/ 81 w 118"/>
                  <a:gd name="T2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119">
                    <a:moveTo>
                      <a:pt x="81" y="118"/>
                    </a:moveTo>
                    <a:cubicBezTo>
                      <a:pt x="81" y="101"/>
                      <a:pt x="81" y="101"/>
                      <a:pt x="81" y="101"/>
                    </a:cubicBezTo>
                    <a:cubicBezTo>
                      <a:pt x="74" y="112"/>
                      <a:pt x="62" y="119"/>
                      <a:pt x="45" y="119"/>
                    </a:cubicBezTo>
                    <a:cubicBezTo>
                      <a:pt x="19" y="119"/>
                      <a:pt x="0" y="101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80"/>
                      <a:pt x="45" y="88"/>
                      <a:pt x="59" y="88"/>
                    </a:cubicBezTo>
                    <a:cubicBezTo>
                      <a:pt x="72" y="88"/>
                      <a:pt x="81" y="80"/>
                      <a:pt x="81" y="64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118"/>
                      <a:pt x="118" y="118"/>
                      <a:pt x="118" y="118"/>
                    </a:cubicBezTo>
                    <a:lnTo>
                      <a:pt x="81" y="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 51"/>
              <p:cNvSpPr>
                <a:spLocks/>
              </p:cNvSpPr>
              <p:nvPr/>
            </p:nvSpPr>
            <p:spPr bwMode="auto">
              <a:xfrm>
                <a:off x="5005388" y="5187950"/>
                <a:ext cx="203200" cy="242888"/>
              </a:xfrm>
              <a:custGeom>
                <a:avLst/>
                <a:gdLst>
                  <a:gd name="T0" fmla="*/ 51 w 102"/>
                  <a:gd name="T1" fmla="*/ 0 h 121"/>
                  <a:gd name="T2" fmla="*/ 101 w 102"/>
                  <a:gd name="T3" fmla="*/ 38 h 121"/>
                  <a:gd name="T4" fmla="*/ 64 w 102"/>
                  <a:gd name="T5" fmla="*/ 38 h 121"/>
                  <a:gd name="T6" fmla="*/ 49 w 102"/>
                  <a:gd name="T7" fmla="*/ 28 h 121"/>
                  <a:gd name="T8" fmla="*/ 35 w 102"/>
                  <a:gd name="T9" fmla="*/ 36 h 121"/>
                  <a:gd name="T10" fmla="*/ 102 w 102"/>
                  <a:gd name="T11" fmla="*/ 83 h 121"/>
                  <a:gd name="T12" fmla="*/ 52 w 102"/>
                  <a:gd name="T13" fmla="*/ 121 h 121"/>
                  <a:gd name="T14" fmla="*/ 0 w 102"/>
                  <a:gd name="T15" fmla="*/ 82 h 121"/>
                  <a:gd name="T16" fmla="*/ 37 w 102"/>
                  <a:gd name="T17" fmla="*/ 82 h 121"/>
                  <a:gd name="T18" fmla="*/ 52 w 102"/>
                  <a:gd name="T19" fmla="*/ 92 h 121"/>
                  <a:gd name="T20" fmla="*/ 67 w 102"/>
                  <a:gd name="T21" fmla="*/ 82 h 121"/>
                  <a:gd name="T22" fmla="*/ 0 w 102"/>
                  <a:gd name="T23" fmla="*/ 36 h 121"/>
                  <a:gd name="T24" fmla="*/ 51 w 102"/>
                  <a:gd name="T2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121">
                    <a:moveTo>
                      <a:pt x="51" y="0"/>
                    </a:moveTo>
                    <a:cubicBezTo>
                      <a:pt x="79" y="0"/>
                      <a:pt x="100" y="14"/>
                      <a:pt x="101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0"/>
                      <a:pt x="58" y="28"/>
                      <a:pt x="49" y="28"/>
                    </a:cubicBezTo>
                    <a:cubicBezTo>
                      <a:pt x="40" y="28"/>
                      <a:pt x="35" y="31"/>
                      <a:pt x="35" y="36"/>
                    </a:cubicBezTo>
                    <a:cubicBezTo>
                      <a:pt x="35" y="55"/>
                      <a:pt x="102" y="41"/>
                      <a:pt x="102" y="83"/>
                    </a:cubicBezTo>
                    <a:cubicBezTo>
                      <a:pt x="102" y="106"/>
                      <a:pt x="80" y="121"/>
                      <a:pt x="52" y="121"/>
                    </a:cubicBezTo>
                    <a:cubicBezTo>
                      <a:pt x="24" y="121"/>
                      <a:pt x="2" y="109"/>
                      <a:pt x="0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8" y="90"/>
                      <a:pt x="44" y="92"/>
                      <a:pt x="52" y="92"/>
                    </a:cubicBezTo>
                    <a:cubicBezTo>
                      <a:pt x="61" y="92"/>
                      <a:pt x="67" y="88"/>
                      <a:pt x="67" y="82"/>
                    </a:cubicBezTo>
                    <a:cubicBezTo>
                      <a:pt x="67" y="64"/>
                      <a:pt x="0" y="77"/>
                      <a:pt x="0" y="36"/>
                    </a:cubicBezTo>
                    <a:cubicBezTo>
                      <a:pt x="0" y="17"/>
                      <a:pt x="17" y="0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52"/>
              <p:cNvSpPr>
                <a:spLocks noEditPoints="1"/>
              </p:cNvSpPr>
              <p:nvPr/>
            </p:nvSpPr>
            <p:spPr bwMode="auto">
              <a:xfrm>
                <a:off x="5380038" y="5178425"/>
                <a:ext cx="79375" cy="247650"/>
              </a:xfrm>
              <a:custGeom>
                <a:avLst/>
                <a:gdLst>
                  <a:gd name="T0" fmla="*/ 0 w 40"/>
                  <a:gd name="T1" fmla="*/ 20 h 124"/>
                  <a:gd name="T2" fmla="*/ 20 w 40"/>
                  <a:gd name="T3" fmla="*/ 0 h 124"/>
                  <a:gd name="T4" fmla="*/ 40 w 40"/>
                  <a:gd name="T5" fmla="*/ 20 h 124"/>
                  <a:gd name="T6" fmla="*/ 20 w 40"/>
                  <a:gd name="T7" fmla="*/ 40 h 124"/>
                  <a:gd name="T8" fmla="*/ 0 w 40"/>
                  <a:gd name="T9" fmla="*/ 20 h 124"/>
                  <a:gd name="T10" fmla="*/ 0 w 40"/>
                  <a:gd name="T11" fmla="*/ 104 h 124"/>
                  <a:gd name="T12" fmla="*/ 20 w 40"/>
                  <a:gd name="T13" fmla="*/ 85 h 124"/>
                  <a:gd name="T14" fmla="*/ 40 w 40"/>
                  <a:gd name="T15" fmla="*/ 104 h 124"/>
                  <a:gd name="T16" fmla="*/ 20 w 40"/>
                  <a:gd name="T17" fmla="*/ 124 h 124"/>
                  <a:gd name="T18" fmla="*/ 0 w 40"/>
                  <a:gd name="T19" fmla="*/ 10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24">
                    <a:moveTo>
                      <a:pt x="0" y="20"/>
                    </a:move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ubicBezTo>
                      <a:pt x="9" y="40"/>
                      <a:pt x="0" y="31"/>
                      <a:pt x="0" y="20"/>
                    </a:cubicBezTo>
                    <a:close/>
                    <a:moveTo>
                      <a:pt x="0" y="104"/>
                    </a:moveTo>
                    <a:cubicBezTo>
                      <a:pt x="0" y="93"/>
                      <a:pt x="9" y="85"/>
                      <a:pt x="20" y="85"/>
                    </a:cubicBezTo>
                    <a:cubicBezTo>
                      <a:pt x="31" y="85"/>
                      <a:pt x="40" y="93"/>
                      <a:pt x="40" y="104"/>
                    </a:cubicBezTo>
                    <a:cubicBezTo>
                      <a:pt x="40" y="115"/>
                      <a:pt x="31" y="124"/>
                      <a:pt x="20" y="124"/>
                    </a:cubicBezTo>
                    <a:cubicBezTo>
                      <a:pt x="9" y="124"/>
                      <a:pt x="0" y="115"/>
                      <a:pt x="0" y="1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7" name="ZoneTexte 36">
            <a:extLst>
              <a:ext uri="{FF2B5EF4-FFF2-40B4-BE49-F238E27FC236}">
                <a16:creationId xmlns:a16="http://schemas.microsoft.com/office/drawing/2014/main" id="{99F7644D-DA6A-463B-AD07-A2C4362E90BC}"/>
              </a:ext>
            </a:extLst>
          </p:cNvPr>
          <p:cNvSpPr txBox="1"/>
          <p:nvPr/>
        </p:nvSpPr>
        <p:spPr>
          <a:xfrm>
            <a:off x="2670490" y="3391797"/>
            <a:ext cx="252368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A7358B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UA Poppins Titre SemiBold" panose="00000700000000000000" pitchFamily="50" charset="0"/>
              </a:rPr>
              <a:t>iut.univ-angers.fr</a:t>
            </a:r>
          </a:p>
        </p:txBody>
      </p:sp>
      <p:sp>
        <p:nvSpPr>
          <p:cNvPr id="22" name="Freeform 83">
            <a:extLst>
              <a:ext uri="{FF2B5EF4-FFF2-40B4-BE49-F238E27FC236}">
                <a16:creationId xmlns:a16="http://schemas.microsoft.com/office/drawing/2014/main" id="{5A36015D-0F4B-4101-8487-62971AF71309}"/>
              </a:ext>
            </a:extLst>
          </p:cNvPr>
          <p:cNvSpPr>
            <a:spLocks noEditPoints="1"/>
          </p:cNvSpPr>
          <p:nvPr/>
        </p:nvSpPr>
        <p:spPr bwMode="auto">
          <a:xfrm>
            <a:off x="8590018" y="3251222"/>
            <a:ext cx="704375" cy="489686"/>
          </a:xfrm>
          <a:custGeom>
            <a:avLst/>
            <a:gdLst>
              <a:gd name="T0" fmla="*/ 21 w 52"/>
              <a:gd name="T1" fmla="*/ 26 h 36"/>
              <a:gd name="T2" fmla="*/ 21 w 52"/>
              <a:gd name="T3" fmla="*/ 7 h 36"/>
              <a:gd name="T4" fmla="*/ 36 w 52"/>
              <a:gd name="T5" fmla="*/ 17 h 36"/>
              <a:gd name="T6" fmla="*/ 21 w 52"/>
              <a:gd name="T7" fmla="*/ 26 h 36"/>
              <a:gd name="T8" fmla="*/ 52 w 52"/>
              <a:gd name="T9" fmla="*/ 7 h 36"/>
              <a:gd name="T10" fmla="*/ 44 w 52"/>
              <a:gd name="T11" fmla="*/ 0 h 36"/>
              <a:gd name="T12" fmla="*/ 8 w 52"/>
              <a:gd name="T13" fmla="*/ 0 h 36"/>
              <a:gd name="T14" fmla="*/ 0 w 52"/>
              <a:gd name="T15" fmla="*/ 7 h 36"/>
              <a:gd name="T16" fmla="*/ 0 w 52"/>
              <a:gd name="T17" fmla="*/ 28 h 36"/>
              <a:gd name="T18" fmla="*/ 8 w 52"/>
              <a:gd name="T19" fmla="*/ 36 h 36"/>
              <a:gd name="T20" fmla="*/ 44 w 52"/>
              <a:gd name="T21" fmla="*/ 36 h 36"/>
              <a:gd name="T22" fmla="*/ 52 w 52"/>
              <a:gd name="T23" fmla="*/ 28 h 36"/>
              <a:gd name="T24" fmla="*/ 52 w 52"/>
              <a:gd name="T25" fmla="*/ 7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2" h="36">
                <a:moveTo>
                  <a:pt x="21" y="26"/>
                </a:moveTo>
                <a:cubicBezTo>
                  <a:pt x="21" y="7"/>
                  <a:pt x="21" y="7"/>
                  <a:pt x="21" y="7"/>
                </a:cubicBezTo>
                <a:cubicBezTo>
                  <a:pt x="36" y="17"/>
                  <a:pt x="36" y="17"/>
                  <a:pt x="36" y="17"/>
                </a:cubicBezTo>
                <a:lnTo>
                  <a:pt x="21" y="26"/>
                </a:lnTo>
                <a:close/>
                <a:moveTo>
                  <a:pt x="52" y="7"/>
                </a:moveTo>
                <a:cubicBezTo>
                  <a:pt x="52" y="3"/>
                  <a:pt x="48" y="0"/>
                  <a:pt x="4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2"/>
                  <a:pt x="4" y="36"/>
                  <a:pt x="8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8" y="36"/>
                  <a:pt x="52" y="32"/>
                  <a:pt x="52" y="28"/>
                </a:cubicBezTo>
                <a:lnTo>
                  <a:pt x="52" y="7"/>
                </a:lnTo>
                <a:close/>
              </a:path>
            </a:pathLst>
          </a:custGeom>
          <a:solidFill>
            <a:srgbClr val="A7358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44DB6AAF-2FB7-E425-1CC6-81E8DF7DCD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78617" y="3193984"/>
            <a:ext cx="647700" cy="571500"/>
          </a:xfrm>
          <a:prstGeom prst="rect">
            <a:avLst/>
          </a:prstGeom>
        </p:spPr>
      </p:pic>
      <p:grpSp>
        <p:nvGrpSpPr>
          <p:cNvPr id="3" name="Groupe 2">
            <a:extLst>
              <a:ext uri="{FF2B5EF4-FFF2-40B4-BE49-F238E27FC236}">
                <a16:creationId xmlns:a16="http://schemas.microsoft.com/office/drawing/2014/main" id="{E8720FEF-61C2-2886-4E99-60DA0B7042E2}"/>
              </a:ext>
            </a:extLst>
          </p:cNvPr>
          <p:cNvGrpSpPr/>
          <p:nvPr/>
        </p:nvGrpSpPr>
        <p:grpSpPr>
          <a:xfrm>
            <a:off x="7624170" y="3097997"/>
            <a:ext cx="649253" cy="650177"/>
            <a:chOff x="7311276" y="3294821"/>
            <a:chExt cx="649253" cy="650177"/>
          </a:xfrm>
          <a:solidFill>
            <a:srgbClr val="A71680"/>
          </a:solidFill>
        </p:grpSpPr>
        <p:sp>
          <p:nvSpPr>
            <p:cNvPr id="4" name="Forme libre 61">
              <a:extLst>
                <a:ext uri="{FF2B5EF4-FFF2-40B4-BE49-F238E27FC236}">
                  <a16:creationId xmlns:a16="http://schemas.microsoft.com/office/drawing/2014/main" id="{DA63B0C1-FAA1-A86C-646C-FDC26D660D4B}"/>
                </a:ext>
              </a:extLst>
            </p:cNvPr>
            <p:cNvSpPr/>
            <p:nvPr/>
          </p:nvSpPr>
          <p:spPr>
            <a:xfrm>
              <a:off x="7311276" y="3294821"/>
              <a:ext cx="649253" cy="650177"/>
            </a:xfrm>
            <a:custGeom>
              <a:avLst/>
              <a:gdLst>
                <a:gd name="connsiteX0" fmla="*/ 324616 w 649253"/>
                <a:gd name="connsiteY0" fmla="*/ 592729 h 650177"/>
                <a:gd name="connsiteX1" fmla="*/ 324616 w 649253"/>
                <a:gd name="connsiteY1" fmla="*/ 591696 h 650177"/>
                <a:gd name="connsiteX2" fmla="*/ 375963 w 649253"/>
                <a:gd name="connsiteY2" fmla="*/ 591696 h 650177"/>
                <a:gd name="connsiteX3" fmla="*/ 486916 w 649253"/>
                <a:gd name="connsiteY3" fmla="*/ 586158 h 650177"/>
                <a:gd name="connsiteX4" fmla="*/ 583133 w 649253"/>
                <a:gd name="connsiteY4" fmla="*/ 501394 h 650177"/>
                <a:gd name="connsiteX5" fmla="*/ 590079 w 649253"/>
                <a:gd name="connsiteY5" fmla="*/ 440379 h 650177"/>
                <a:gd name="connsiteX6" fmla="*/ 591112 w 649253"/>
                <a:gd name="connsiteY6" fmla="*/ 242220 h 650177"/>
                <a:gd name="connsiteX7" fmla="*/ 586418 w 649253"/>
                <a:gd name="connsiteY7" fmla="*/ 163651 h 650177"/>
                <a:gd name="connsiteX8" fmla="*/ 495646 w 649253"/>
                <a:gd name="connsiteY8" fmla="*/ 65839 h 650177"/>
                <a:gd name="connsiteX9" fmla="*/ 427497 w 649253"/>
                <a:gd name="connsiteY9" fmla="*/ 59738 h 650177"/>
                <a:gd name="connsiteX10" fmla="*/ 256654 w 649253"/>
                <a:gd name="connsiteY10" fmla="*/ 59174 h 650177"/>
                <a:gd name="connsiteX11" fmla="*/ 159124 w 649253"/>
                <a:gd name="connsiteY11" fmla="*/ 64525 h 650177"/>
                <a:gd name="connsiteX12" fmla="*/ 65911 w 649253"/>
                <a:gd name="connsiteY12" fmla="*/ 153701 h 650177"/>
                <a:gd name="connsiteX13" fmla="*/ 59716 w 649253"/>
                <a:gd name="connsiteY13" fmla="*/ 218565 h 650177"/>
                <a:gd name="connsiteX14" fmla="*/ 58777 w 649253"/>
                <a:gd name="connsiteY14" fmla="*/ 374858 h 650177"/>
                <a:gd name="connsiteX15" fmla="*/ 63752 w 649253"/>
                <a:gd name="connsiteY15" fmla="*/ 485155 h 650177"/>
                <a:gd name="connsiteX16" fmla="*/ 115475 w 649253"/>
                <a:gd name="connsiteY16" fmla="*/ 569919 h 650177"/>
                <a:gd name="connsiteX17" fmla="*/ 185032 w 649253"/>
                <a:gd name="connsiteY17" fmla="*/ 589162 h 650177"/>
                <a:gd name="connsiteX18" fmla="*/ 324710 w 649253"/>
                <a:gd name="connsiteY18" fmla="*/ 592729 h 650177"/>
                <a:gd name="connsiteX19" fmla="*/ 422991 w 649253"/>
                <a:gd name="connsiteY19" fmla="*/ 650177 h 650177"/>
                <a:gd name="connsiteX20" fmla="*/ 227273 w 649253"/>
                <a:gd name="connsiteY20" fmla="*/ 650177 h 650177"/>
                <a:gd name="connsiteX21" fmla="*/ 215258 w 649253"/>
                <a:gd name="connsiteY21" fmla="*/ 649145 h 650177"/>
                <a:gd name="connsiteX22" fmla="*/ 138379 w 649253"/>
                <a:gd name="connsiteY22" fmla="*/ 641354 h 650177"/>
                <a:gd name="connsiteX23" fmla="*/ 20760 w 649253"/>
                <a:gd name="connsiteY23" fmla="*/ 547390 h 650177"/>
                <a:gd name="connsiteX24" fmla="*/ 1141 w 649253"/>
                <a:gd name="connsiteY24" fmla="*/ 448545 h 650177"/>
                <a:gd name="connsiteX25" fmla="*/ 109 w 649253"/>
                <a:gd name="connsiteY25" fmla="*/ 238371 h 650177"/>
                <a:gd name="connsiteX26" fmla="*/ 8651 w 649253"/>
                <a:gd name="connsiteY26" fmla="*/ 138025 h 650177"/>
                <a:gd name="connsiteX27" fmla="*/ 111626 w 649253"/>
                <a:gd name="connsiteY27" fmla="*/ 16933 h 650177"/>
                <a:gd name="connsiteX28" fmla="*/ 204369 w 649253"/>
                <a:gd name="connsiteY28" fmla="*/ 1069 h 650177"/>
                <a:gd name="connsiteX29" fmla="*/ 402528 w 649253"/>
                <a:gd name="connsiteY29" fmla="*/ 37 h 650177"/>
                <a:gd name="connsiteX30" fmla="*/ 506254 w 649253"/>
                <a:gd name="connsiteY30" fmla="*/ 7452 h 650177"/>
                <a:gd name="connsiteX31" fmla="*/ 635700 w 649253"/>
                <a:gd name="connsiteY31" fmla="*/ 118594 h 650177"/>
                <a:gd name="connsiteX32" fmla="*/ 649029 w 649253"/>
                <a:gd name="connsiteY32" fmla="*/ 209929 h 650177"/>
                <a:gd name="connsiteX33" fmla="*/ 648842 w 649253"/>
                <a:gd name="connsiteY33" fmla="*/ 434747 h 650177"/>
                <a:gd name="connsiteX34" fmla="*/ 643773 w 649253"/>
                <a:gd name="connsiteY34" fmla="*/ 498578 h 650177"/>
                <a:gd name="connsiteX35" fmla="*/ 583602 w 649253"/>
                <a:gd name="connsiteY35" fmla="*/ 606340 h 650177"/>
                <a:gd name="connsiteX36" fmla="*/ 469175 w 649253"/>
                <a:gd name="connsiteY36" fmla="*/ 647549 h 650177"/>
                <a:gd name="connsiteX37" fmla="*/ 422897 w 649253"/>
                <a:gd name="connsiteY37" fmla="*/ 650083 h 65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9253" h="650177">
                  <a:moveTo>
                    <a:pt x="324616" y="592729"/>
                  </a:moveTo>
                  <a:cubicBezTo>
                    <a:pt x="324616" y="592729"/>
                    <a:pt x="324616" y="592072"/>
                    <a:pt x="324616" y="591696"/>
                  </a:cubicBezTo>
                  <a:cubicBezTo>
                    <a:pt x="341700" y="591696"/>
                    <a:pt x="358878" y="592166"/>
                    <a:pt x="375963" y="591696"/>
                  </a:cubicBezTo>
                  <a:cubicBezTo>
                    <a:pt x="413041" y="590288"/>
                    <a:pt x="450307" y="590758"/>
                    <a:pt x="486916" y="586158"/>
                  </a:cubicBezTo>
                  <a:cubicBezTo>
                    <a:pt x="536949" y="579963"/>
                    <a:pt x="570742" y="551145"/>
                    <a:pt x="583133" y="501394"/>
                  </a:cubicBezTo>
                  <a:cubicBezTo>
                    <a:pt x="588014" y="481681"/>
                    <a:pt x="589704" y="460842"/>
                    <a:pt x="590079" y="440379"/>
                  </a:cubicBezTo>
                  <a:cubicBezTo>
                    <a:pt x="591206" y="374388"/>
                    <a:pt x="591487" y="308304"/>
                    <a:pt x="591112" y="242220"/>
                  </a:cubicBezTo>
                  <a:cubicBezTo>
                    <a:pt x="590924" y="216030"/>
                    <a:pt x="589704" y="189653"/>
                    <a:pt x="586418" y="163651"/>
                  </a:cubicBezTo>
                  <a:cubicBezTo>
                    <a:pt x="579753" y="111460"/>
                    <a:pt x="547181" y="76165"/>
                    <a:pt x="495646" y="65839"/>
                  </a:cubicBezTo>
                  <a:cubicBezTo>
                    <a:pt x="473399" y="61427"/>
                    <a:pt x="450307" y="60113"/>
                    <a:pt x="427497" y="59738"/>
                  </a:cubicBezTo>
                  <a:cubicBezTo>
                    <a:pt x="370612" y="58799"/>
                    <a:pt x="313633" y="58987"/>
                    <a:pt x="256654" y="59174"/>
                  </a:cubicBezTo>
                  <a:cubicBezTo>
                    <a:pt x="224082" y="59174"/>
                    <a:pt x="191415" y="58799"/>
                    <a:pt x="159124" y="64525"/>
                  </a:cubicBezTo>
                  <a:cubicBezTo>
                    <a:pt x="109842" y="73161"/>
                    <a:pt x="76049" y="104513"/>
                    <a:pt x="65911" y="153701"/>
                  </a:cubicBezTo>
                  <a:cubicBezTo>
                    <a:pt x="61593" y="174822"/>
                    <a:pt x="60185" y="196881"/>
                    <a:pt x="59716" y="218565"/>
                  </a:cubicBezTo>
                  <a:cubicBezTo>
                    <a:pt x="58683" y="270663"/>
                    <a:pt x="58214" y="322760"/>
                    <a:pt x="58777" y="374858"/>
                  </a:cubicBezTo>
                  <a:cubicBezTo>
                    <a:pt x="59247" y="411655"/>
                    <a:pt x="60185" y="448545"/>
                    <a:pt x="63752" y="485155"/>
                  </a:cubicBezTo>
                  <a:cubicBezTo>
                    <a:pt x="67226" y="520919"/>
                    <a:pt x="84028" y="550394"/>
                    <a:pt x="115475" y="569919"/>
                  </a:cubicBezTo>
                  <a:cubicBezTo>
                    <a:pt x="136595" y="583061"/>
                    <a:pt x="160532" y="588223"/>
                    <a:pt x="185032" y="589162"/>
                  </a:cubicBezTo>
                  <a:cubicBezTo>
                    <a:pt x="231591" y="590852"/>
                    <a:pt x="278244" y="591603"/>
                    <a:pt x="324710" y="592729"/>
                  </a:cubicBezTo>
                  <a:moveTo>
                    <a:pt x="422991" y="650177"/>
                  </a:moveTo>
                  <a:lnTo>
                    <a:pt x="227273" y="650177"/>
                  </a:lnTo>
                  <a:cubicBezTo>
                    <a:pt x="223237" y="649802"/>
                    <a:pt x="219294" y="649239"/>
                    <a:pt x="215258" y="649145"/>
                  </a:cubicBezTo>
                  <a:cubicBezTo>
                    <a:pt x="189444" y="648394"/>
                    <a:pt x="163630" y="647455"/>
                    <a:pt x="138379" y="641354"/>
                  </a:cubicBezTo>
                  <a:cubicBezTo>
                    <a:pt x="84592" y="628306"/>
                    <a:pt x="44509" y="597892"/>
                    <a:pt x="20760" y="547390"/>
                  </a:cubicBezTo>
                  <a:cubicBezTo>
                    <a:pt x="5929" y="516225"/>
                    <a:pt x="1517" y="482620"/>
                    <a:pt x="1141" y="448545"/>
                  </a:cubicBezTo>
                  <a:cubicBezTo>
                    <a:pt x="390" y="378425"/>
                    <a:pt x="-267" y="308398"/>
                    <a:pt x="109" y="238371"/>
                  </a:cubicBezTo>
                  <a:cubicBezTo>
                    <a:pt x="297" y="204766"/>
                    <a:pt x="484" y="170973"/>
                    <a:pt x="8651" y="138025"/>
                  </a:cubicBezTo>
                  <a:cubicBezTo>
                    <a:pt x="22825" y="80483"/>
                    <a:pt x="56337" y="39368"/>
                    <a:pt x="111626" y="16933"/>
                  </a:cubicBezTo>
                  <a:cubicBezTo>
                    <a:pt x="141289" y="4824"/>
                    <a:pt x="172735" y="1445"/>
                    <a:pt x="204369" y="1069"/>
                  </a:cubicBezTo>
                  <a:cubicBezTo>
                    <a:pt x="270453" y="412"/>
                    <a:pt x="336537" y="-151"/>
                    <a:pt x="402528" y="37"/>
                  </a:cubicBezTo>
                  <a:cubicBezTo>
                    <a:pt x="437259" y="224"/>
                    <a:pt x="472085" y="37"/>
                    <a:pt x="506254" y="7452"/>
                  </a:cubicBezTo>
                  <a:cubicBezTo>
                    <a:pt x="569334" y="21157"/>
                    <a:pt x="613453" y="57297"/>
                    <a:pt x="635700" y="118594"/>
                  </a:cubicBezTo>
                  <a:cubicBezTo>
                    <a:pt x="646401" y="148163"/>
                    <a:pt x="648842" y="178858"/>
                    <a:pt x="649029" y="209929"/>
                  </a:cubicBezTo>
                  <a:cubicBezTo>
                    <a:pt x="649217" y="284837"/>
                    <a:pt x="649499" y="359839"/>
                    <a:pt x="648842" y="434747"/>
                  </a:cubicBezTo>
                  <a:cubicBezTo>
                    <a:pt x="648654" y="456055"/>
                    <a:pt x="647058" y="477457"/>
                    <a:pt x="643773" y="498578"/>
                  </a:cubicBezTo>
                  <a:cubicBezTo>
                    <a:pt x="637014" y="541664"/>
                    <a:pt x="617677" y="578367"/>
                    <a:pt x="583602" y="606340"/>
                  </a:cubicBezTo>
                  <a:cubicBezTo>
                    <a:pt x="550372" y="633750"/>
                    <a:pt x="511135" y="644733"/>
                    <a:pt x="469175" y="647549"/>
                  </a:cubicBezTo>
                  <a:cubicBezTo>
                    <a:pt x="453781" y="648581"/>
                    <a:pt x="438386" y="649239"/>
                    <a:pt x="422897" y="650083"/>
                  </a:cubicBezTo>
                </a:path>
              </a:pathLst>
            </a:custGeom>
            <a:grpFill/>
            <a:ln w="93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" name="Forme libre 62">
              <a:extLst>
                <a:ext uri="{FF2B5EF4-FFF2-40B4-BE49-F238E27FC236}">
                  <a16:creationId xmlns:a16="http://schemas.microsoft.com/office/drawing/2014/main" id="{AEB858B7-D596-28F4-E2FB-D0070CED9497}"/>
                </a:ext>
              </a:extLst>
            </p:cNvPr>
            <p:cNvSpPr/>
            <p:nvPr/>
          </p:nvSpPr>
          <p:spPr>
            <a:xfrm>
              <a:off x="7468898" y="3452745"/>
              <a:ext cx="334274" cy="334177"/>
            </a:xfrm>
            <a:custGeom>
              <a:avLst/>
              <a:gdLst>
                <a:gd name="connsiteX0" fmla="*/ 59044 w 334274"/>
                <a:gd name="connsiteY0" fmla="*/ 167089 h 334177"/>
                <a:gd name="connsiteX1" fmla="*/ 167182 w 334274"/>
                <a:gd name="connsiteY1" fmla="*/ 275321 h 334177"/>
                <a:gd name="connsiteX2" fmla="*/ 275601 w 334274"/>
                <a:gd name="connsiteY2" fmla="*/ 167277 h 334177"/>
                <a:gd name="connsiteX3" fmla="*/ 167088 w 334274"/>
                <a:gd name="connsiteY3" fmla="*/ 58764 h 334177"/>
                <a:gd name="connsiteX4" fmla="*/ 59044 w 334274"/>
                <a:gd name="connsiteY4" fmla="*/ 167089 h 334177"/>
                <a:gd name="connsiteX5" fmla="*/ 94 w 334274"/>
                <a:gd name="connsiteY5" fmla="*/ 166901 h 334177"/>
                <a:gd name="connsiteX6" fmla="*/ 167558 w 334274"/>
                <a:gd name="connsiteY6" fmla="*/ 1 h 334177"/>
                <a:gd name="connsiteX7" fmla="*/ 334270 w 334274"/>
                <a:gd name="connsiteY7" fmla="*/ 167559 h 334177"/>
                <a:gd name="connsiteX8" fmla="*/ 167182 w 334274"/>
                <a:gd name="connsiteY8" fmla="*/ 334177 h 334177"/>
                <a:gd name="connsiteX9" fmla="*/ 0 w 334274"/>
                <a:gd name="connsiteY9" fmla="*/ 166901 h 33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274" h="334177">
                  <a:moveTo>
                    <a:pt x="59044" y="167089"/>
                  </a:moveTo>
                  <a:cubicBezTo>
                    <a:pt x="59044" y="226978"/>
                    <a:pt x="107199" y="275227"/>
                    <a:pt x="167182" y="275321"/>
                  </a:cubicBezTo>
                  <a:cubicBezTo>
                    <a:pt x="227165" y="275321"/>
                    <a:pt x="275414" y="227260"/>
                    <a:pt x="275601" y="167277"/>
                  </a:cubicBezTo>
                  <a:cubicBezTo>
                    <a:pt x="275789" y="107107"/>
                    <a:pt x="227352" y="58670"/>
                    <a:pt x="167088" y="58764"/>
                  </a:cubicBezTo>
                  <a:cubicBezTo>
                    <a:pt x="107199" y="58764"/>
                    <a:pt x="59044" y="107107"/>
                    <a:pt x="59044" y="167089"/>
                  </a:cubicBezTo>
                  <a:moveTo>
                    <a:pt x="94" y="166901"/>
                  </a:moveTo>
                  <a:cubicBezTo>
                    <a:pt x="282" y="74628"/>
                    <a:pt x="75565" y="-374"/>
                    <a:pt x="167558" y="1"/>
                  </a:cubicBezTo>
                  <a:cubicBezTo>
                    <a:pt x="260207" y="471"/>
                    <a:pt x="334927" y="75566"/>
                    <a:pt x="334270" y="167559"/>
                  </a:cubicBezTo>
                  <a:cubicBezTo>
                    <a:pt x="333613" y="259926"/>
                    <a:pt x="259080" y="334271"/>
                    <a:pt x="167182" y="334177"/>
                  </a:cubicBezTo>
                  <a:cubicBezTo>
                    <a:pt x="74908" y="333989"/>
                    <a:pt x="-187" y="258894"/>
                    <a:pt x="0" y="166901"/>
                  </a:cubicBezTo>
                </a:path>
              </a:pathLst>
            </a:custGeom>
            <a:grpFill/>
            <a:ln w="93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6" name="Forme libre 63">
              <a:extLst>
                <a:ext uri="{FF2B5EF4-FFF2-40B4-BE49-F238E27FC236}">
                  <a16:creationId xmlns:a16="http://schemas.microsoft.com/office/drawing/2014/main" id="{5FA82A36-1B83-A414-2E45-3EC598F5E285}"/>
                </a:ext>
              </a:extLst>
            </p:cNvPr>
            <p:cNvSpPr/>
            <p:nvPr/>
          </p:nvSpPr>
          <p:spPr>
            <a:xfrm>
              <a:off x="7771065" y="3407216"/>
              <a:ext cx="77911" cy="77824"/>
            </a:xfrm>
            <a:custGeom>
              <a:avLst/>
              <a:gdLst>
                <a:gd name="connsiteX0" fmla="*/ 77818 w 77911"/>
                <a:gd name="connsiteY0" fmla="*/ 38584 h 77824"/>
                <a:gd name="connsiteX1" fmla="*/ 39519 w 77911"/>
                <a:gd name="connsiteY1" fmla="*/ 77821 h 77824"/>
                <a:gd name="connsiteX2" fmla="*/ 0 w 77911"/>
                <a:gd name="connsiteY2" fmla="*/ 39147 h 77824"/>
                <a:gd name="connsiteX3" fmla="*/ 38393 w 77911"/>
                <a:gd name="connsiteY3" fmla="*/ 3 h 77824"/>
                <a:gd name="connsiteX4" fmla="*/ 77912 w 77911"/>
                <a:gd name="connsiteY4" fmla="*/ 38584 h 7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11" h="77824">
                  <a:moveTo>
                    <a:pt x="77818" y="38584"/>
                  </a:moveTo>
                  <a:cubicBezTo>
                    <a:pt x="78006" y="60174"/>
                    <a:pt x="60921" y="77540"/>
                    <a:pt x="39519" y="77821"/>
                  </a:cubicBezTo>
                  <a:cubicBezTo>
                    <a:pt x="17835" y="78103"/>
                    <a:pt x="0" y="60737"/>
                    <a:pt x="0" y="39147"/>
                  </a:cubicBezTo>
                  <a:cubicBezTo>
                    <a:pt x="0" y="17557"/>
                    <a:pt x="16897" y="191"/>
                    <a:pt x="38393" y="3"/>
                  </a:cubicBezTo>
                  <a:cubicBezTo>
                    <a:pt x="60358" y="-278"/>
                    <a:pt x="77724" y="16712"/>
                    <a:pt x="77912" y="38584"/>
                  </a:cubicBezTo>
                </a:path>
              </a:pathLst>
            </a:custGeom>
            <a:grpFill/>
            <a:ln w="93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</p:grpSp>
    </p:spTree>
    <p:extLst>
      <p:ext uri="{BB962C8B-B14F-4D97-AF65-F5344CB8AC3E}">
        <p14:creationId xmlns:p14="http://schemas.microsoft.com/office/powerpoint/2010/main" val="3358933847"/>
      </p:ext>
    </p:extLst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Rectangle 306"/>
          <p:cNvSpPr/>
          <p:nvPr/>
        </p:nvSpPr>
        <p:spPr>
          <a:xfrm>
            <a:off x="0" y="4968247"/>
            <a:ext cx="12192000" cy="1902322"/>
          </a:xfrm>
          <a:prstGeom prst="rect">
            <a:avLst/>
          </a:prstGeom>
          <a:solidFill>
            <a:srgbClr val="2FC6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304" name="Rectangle 303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305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UA-Culture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4" name="Graphique 2">
            <a:extLst>
              <a:ext uri="{FF2B5EF4-FFF2-40B4-BE49-F238E27FC236}">
                <a16:creationId xmlns:a16="http://schemas.microsoft.com/office/drawing/2014/main" id="{D37257C6-5DFD-3946-BEFE-1D96A5C8205E}"/>
              </a:ext>
            </a:extLst>
          </p:cNvPr>
          <p:cNvGrpSpPr/>
          <p:nvPr/>
        </p:nvGrpSpPr>
        <p:grpSpPr>
          <a:xfrm>
            <a:off x="1329053" y="1308558"/>
            <a:ext cx="1452056" cy="1187527"/>
            <a:chOff x="2027116" y="1127622"/>
            <a:chExt cx="942647" cy="770920"/>
          </a:xfrm>
        </p:grpSpPr>
        <p:grpSp>
          <p:nvGrpSpPr>
            <p:cNvPr id="448" name="Graphique 2">
              <a:extLst>
                <a:ext uri="{FF2B5EF4-FFF2-40B4-BE49-F238E27FC236}">
                  <a16:creationId xmlns:a16="http://schemas.microsoft.com/office/drawing/2014/main" id="{D37257C6-5DFD-3946-BEFE-1D96A5C8205E}"/>
                </a:ext>
              </a:extLst>
            </p:cNvPr>
            <p:cNvGrpSpPr/>
            <p:nvPr/>
          </p:nvGrpSpPr>
          <p:grpSpPr>
            <a:xfrm>
              <a:off x="2027116" y="1814459"/>
              <a:ext cx="942647" cy="84083"/>
              <a:chOff x="2027116" y="1814459"/>
              <a:chExt cx="942647" cy="84083"/>
            </a:xfrm>
            <a:solidFill>
              <a:srgbClr val="000000"/>
            </a:solidFill>
          </p:grpSpPr>
          <p:sp>
            <p:nvSpPr>
              <p:cNvPr id="451" name="Forme libre 450">
                <a:extLst>
                  <a:ext uri="{FF2B5EF4-FFF2-40B4-BE49-F238E27FC236}">
                    <a16:creationId xmlns:a16="http://schemas.microsoft.com/office/drawing/2014/main" id="{E7393B54-D0FC-994D-8583-3B0D39CC0B15}"/>
                  </a:ext>
                </a:extLst>
              </p:cNvPr>
              <p:cNvSpPr/>
              <p:nvPr/>
            </p:nvSpPr>
            <p:spPr>
              <a:xfrm>
                <a:off x="2027116" y="1835244"/>
                <a:ext cx="47464" cy="63298"/>
              </a:xfrm>
              <a:custGeom>
                <a:avLst/>
                <a:gdLst>
                  <a:gd name="connsiteX0" fmla="*/ 0 w 47464"/>
                  <a:gd name="connsiteY0" fmla="*/ 40624 h 63298"/>
                  <a:gd name="connsiteX1" fmla="*/ 0 w 47464"/>
                  <a:gd name="connsiteY1" fmla="*/ 0 h 63298"/>
                  <a:gd name="connsiteX2" fmla="*/ 8544 w 47464"/>
                  <a:gd name="connsiteY2" fmla="*/ 0 h 63298"/>
                  <a:gd name="connsiteX3" fmla="*/ 8544 w 47464"/>
                  <a:gd name="connsiteY3" fmla="*/ 40624 h 63298"/>
                  <a:gd name="connsiteX4" fmla="*/ 12341 w 47464"/>
                  <a:gd name="connsiteY4" fmla="*/ 51962 h 63298"/>
                  <a:gd name="connsiteX5" fmla="*/ 23732 w 47464"/>
                  <a:gd name="connsiteY5" fmla="*/ 55741 h 63298"/>
                  <a:gd name="connsiteX6" fmla="*/ 35124 w 47464"/>
                  <a:gd name="connsiteY6" fmla="*/ 51962 h 63298"/>
                  <a:gd name="connsiteX7" fmla="*/ 38921 w 47464"/>
                  <a:gd name="connsiteY7" fmla="*/ 40624 h 63298"/>
                  <a:gd name="connsiteX8" fmla="*/ 38921 w 47464"/>
                  <a:gd name="connsiteY8" fmla="*/ 0 h 63298"/>
                  <a:gd name="connsiteX9" fmla="*/ 47465 w 47464"/>
                  <a:gd name="connsiteY9" fmla="*/ 0 h 63298"/>
                  <a:gd name="connsiteX10" fmla="*/ 47465 w 47464"/>
                  <a:gd name="connsiteY10" fmla="*/ 40624 h 63298"/>
                  <a:gd name="connsiteX11" fmla="*/ 40820 w 47464"/>
                  <a:gd name="connsiteY11" fmla="*/ 57630 h 63298"/>
                  <a:gd name="connsiteX12" fmla="*/ 23732 w 47464"/>
                  <a:gd name="connsiteY12" fmla="*/ 63299 h 63298"/>
                  <a:gd name="connsiteX13" fmla="*/ 6645 w 47464"/>
                  <a:gd name="connsiteY13" fmla="*/ 57630 h 63298"/>
                  <a:gd name="connsiteX14" fmla="*/ 0 w 47464"/>
                  <a:gd name="connsiteY14" fmla="*/ 40624 h 6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464" h="63298">
                    <a:moveTo>
                      <a:pt x="0" y="40624"/>
                    </a:moveTo>
                    <a:lnTo>
                      <a:pt x="0" y="0"/>
                    </a:lnTo>
                    <a:lnTo>
                      <a:pt x="8544" y="0"/>
                    </a:lnTo>
                    <a:lnTo>
                      <a:pt x="8544" y="40624"/>
                    </a:lnTo>
                    <a:cubicBezTo>
                      <a:pt x="8544" y="45348"/>
                      <a:pt x="9493" y="50072"/>
                      <a:pt x="12341" y="51962"/>
                    </a:cubicBezTo>
                    <a:cubicBezTo>
                      <a:pt x="15189" y="54796"/>
                      <a:pt x="18986" y="55741"/>
                      <a:pt x="23732" y="55741"/>
                    </a:cubicBezTo>
                    <a:cubicBezTo>
                      <a:pt x="28479" y="55741"/>
                      <a:pt x="32276" y="54796"/>
                      <a:pt x="35124" y="51962"/>
                    </a:cubicBezTo>
                    <a:cubicBezTo>
                      <a:pt x="37972" y="49127"/>
                      <a:pt x="38921" y="45348"/>
                      <a:pt x="38921" y="40624"/>
                    </a:cubicBezTo>
                    <a:lnTo>
                      <a:pt x="38921" y="0"/>
                    </a:lnTo>
                    <a:lnTo>
                      <a:pt x="47465" y="0"/>
                    </a:lnTo>
                    <a:lnTo>
                      <a:pt x="47465" y="40624"/>
                    </a:lnTo>
                    <a:cubicBezTo>
                      <a:pt x="47465" y="48183"/>
                      <a:pt x="45566" y="53851"/>
                      <a:pt x="40820" y="57630"/>
                    </a:cubicBezTo>
                    <a:cubicBezTo>
                      <a:pt x="36073" y="61409"/>
                      <a:pt x="30377" y="63299"/>
                      <a:pt x="23732" y="63299"/>
                    </a:cubicBezTo>
                    <a:cubicBezTo>
                      <a:pt x="17087" y="63299"/>
                      <a:pt x="11392" y="61409"/>
                      <a:pt x="6645" y="57630"/>
                    </a:cubicBezTo>
                    <a:cubicBezTo>
                      <a:pt x="1899" y="53851"/>
                      <a:pt x="0" y="48183"/>
                      <a:pt x="0" y="40624"/>
                    </a:cubicBezTo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2" name="Forme libre 451">
                <a:extLst>
                  <a:ext uri="{FF2B5EF4-FFF2-40B4-BE49-F238E27FC236}">
                    <a16:creationId xmlns:a16="http://schemas.microsoft.com/office/drawing/2014/main" id="{7BD2758D-B60D-C54F-95DB-5CD22C64A3BF}"/>
                  </a:ext>
                </a:extLst>
              </p:cNvPr>
              <p:cNvSpPr/>
              <p:nvPr/>
            </p:nvSpPr>
            <p:spPr>
              <a:xfrm>
                <a:off x="2090718" y="1835244"/>
                <a:ext cx="49363" cy="62353"/>
              </a:xfrm>
              <a:custGeom>
                <a:avLst/>
                <a:gdLst>
                  <a:gd name="connsiteX0" fmla="*/ 41769 w 49363"/>
                  <a:gd name="connsiteY0" fmla="*/ 0 h 62353"/>
                  <a:gd name="connsiteX1" fmla="*/ 49363 w 49363"/>
                  <a:gd name="connsiteY1" fmla="*/ 0 h 62353"/>
                  <a:gd name="connsiteX2" fmla="*/ 49363 w 49363"/>
                  <a:gd name="connsiteY2" fmla="*/ 62354 h 62353"/>
                  <a:gd name="connsiteX3" fmla="*/ 41769 w 49363"/>
                  <a:gd name="connsiteY3" fmla="*/ 62354 h 62353"/>
                  <a:gd name="connsiteX4" fmla="*/ 8544 w 49363"/>
                  <a:gd name="connsiteY4" fmla="*/ 13227 h 62353"/>
                  <a:gd name="connsiteX5" fmla="*/ 8544 w 49363"/>
                  <a:gd name="connsiteY5" fmla="*/ 62354 h 62353"/>
                  <a:gd name="connsiteX6" fmla="*/ 0 w 49363"/>
                  <a:gd name="connsiteY6" fmla="*/ 62354 h 62353"/>
                  <a:gd name="connsiteX7" fmla="*/ 0 w 49363"/>
                  <a:gd name="connsiteY7" fmla="*/ 0 h 62353"/>
                  <a:gd name="connsiteX8" fmla="*/ 8544 w 49363"/>
                  <a:gd name="connsiteY8" fmla="*/ 0 h 62353"/>
                  <a:gd name="connsiteX9" fmla="*/ 41769 w 49363"/>
                  <a:gd name="connsiteY9" fmla="*/ 50072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63" h="62353">
                    <a:moveTo>
                      <a:pt x="41769" y="0"/>
                    </a:moveTo>
                    <a:lnTo>
                      <a:pt x="49363" y="0"/>
                    </a:lnTo>
                    <a:lnTo>
                      <a:pt x="49363" y="62354"/>
                    </a:lnTo>
                    <a:lnTo>
                      <a:pt x="41769" y="62354"/>
                    </a:lnTo>
                    <a:lnTo>
                      <a:pt x="8544" y="13227"/>
                    </a:lnTo>
                    <a:lnTo>
                      <a:pt x="8544" y="62354"/>
                    </a:lnTo>
                    <a:lnTo>
                      <a:pt x="0" y="62354"/>
                    </a:lnTo>
                    <a:lnTo>
                      <a:pt x="0" y="0"/>
                    </a:lnTo>
                    <a:lnTo>
                      <a:pt x="8544" y="0"/>
                    </a:lnTo>
                    <a:lnTo>
                      <a:pt x="41769" y="50072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3" name="Forme libre 452">
                <a:extLst>
                  <a:ext uri="{FF2B5EF4-FFF2-40B4-BE49-F238E27FC236}">
                    <a16:creationId xmlns:a16="http://schemas.microsoft.com/office/drawing/2014/main" id="{FF399BB9-08AD-9B41-87C4-94F4F8F14C89}"/>
                  </a:ext>
                </a:extLst>
              </p:cNvPr>
              <p:cNvSpPr/>
              <p:nvPr/>
            </p:nvSpPr>
            <p:spPr>
              <a:xfrm>
                <a:off x="2156219" y="1835244"/>
                <a:ext cx="8543" cy="62353"/>
              </a:xfrm>
              <a:custGeom>
                <a:avLst/>
                <a:gdLst>
                  <a:gd name="connsiteX0" fmla="*/ 0 w 8543"/>
                  <a:gd name="connsiteY0" fmla="*/ 0 h 62353"/>
                  <a:gd name="connsiteX1" fmla="*/ 8544 w 8543"/>
                  <a:gd name="connsiteY1" fmla="*/ 0 h 62353"/>
                  <a:gd name="connsiteX2" fmla="*/ 8544 w 8543"/>
                  <a:gd name="connsiteY2" fmla="*/ 62354 h 62353"/>
                  <a:gd name="connsiteX3" fmla="*/ 0 w 8543"/>
                  <a:gd name="connsiteY3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43" h="62353">
                    <a:moveTo>
                      <a:pt x="0" y="0"/>
                    </a:moveTo>
                    <a:lnTo>
                      <a:pt x="8544" y="0"/>
                    </a:lnTo>
                    <a:lnTo>
                      <a:pt x="8544" y="62354"/>
                    </a:lnTo>
                    <a:lnTo>
                      <a:pt x="0" y="62354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4" name="Forme libre 453">
                <a:extLst>
                  <a:ext uri="{FF2B5EF4-FFF2-40B4-BE49-F238E27FC236}">
                    <a16:creationId xmlns:a16="http://schemas.microsoft.com/office/drawing/2014/main" id="{B0A88EEC-2DAF-5841-8E9C-DFF96A19A642}"/>
                  </a:ext>
                </a:extLst>
              </p:cNvPr>
              <p:cNvSpPr/>
              <p:nvPr/>
            </p:nvSpPr>
            <p:spPr>
              <a:xfrm>
                <a:off x="2175205" y="1835244"/>
                <a:ext cx="57906" cy="62353"/>
              </a:xfrm>
              <a:custGeom>
                <a:avLst/>
                <a:gdLst>
                  <a:gd name="connsiteX0" fmla="*/ 24682 w 57906"/>
                  <a:gd name="connsiteY0" fmla="*/ 62354 h 62353"/>
                  <a:gd name="connsiteX1" fmla="*/ 0 w 57906"/>
                  <a:gd name="connsiteY1" fmla="*/ 0 h 62353"/>
                  <a:gd name="connsiteX2" fmla="*/ 8544 w 57906"/>
                  <a:gd name="connsiteY2" fmla="*/ 0 h 62353"/>
                  <a:gd name="connsiteX3" fmla="*/ 28479 w 57906"/>
                  <a:gd name="connsiteY3" fmla="*/ 53851 h 62353"/>
                  <a:gd name="connsiteX4" fmla="*/ 48414 w 57906"/>
                  <a:gd name="connsiteY4" fmla="*/ 0 h 62353"/>
                  <a:gd name="connsiteX5" fmla="*/ 57907 w 57906"/>
                  <a:gd name="connsiteY5" fmla="*/ 0 h 62353"/>
                  <a:gd name="connsiteX6" fmla="*/ 33225 w 57906"/>
                  <a:gd name="connsiteY6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06" h="62353">
                    <a:moveTo>
                      <a:pt x="24682" y="62354"/>
                    </a:moveTo>
                    <a:lnTo>
                      <a:pt x="0" y="0"/>
                    </a:lnTo>
                    <a:lnTo>
                      <a:pt x="8544" y="0"/>
                    </a:lnTo>
                    <a:lnTo>
                      <a:pt x="28479" y="53851"/>
                    </a:lnTo>
                    <a:lnTo>
                      <a:pt x="48414" y="0"/>
                    </a:lnTo>
                    <a:lnTo>
                      <a:pt x="57907" y="0"/>
                    </a:lnTo>
                    <a:lnTo>
                      <a:pt x="33225" y="62354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5" name="Forme libre 454">
                <a:extLst>
                  <a:ext uri="{FF2B5EF4-FFF2-40B4-BE49-F238E27FC236}">
                    <a16:creationId xmlns:a16="http://schemas.microsoft.com/office/drawing/2014/main" id="{ACC0B866-8094-A94E-A2C3-4138452E8EBF}"/>
                  </a:ext>
                </a:extLst>
              </p:cNvPr>
              <p:cNvSpPr/>
              <p:nvPr/>
            </p:nvSpPr>
            <p:spPr>
              <a:xfrm>
                <a:off x="2242605" y="1835244"/>
                <a:ext cx="34174" cy="62353"/>
              </a:xfrm>
              <a:custGeom>
                <a:avLst/>
                <a:gdLst>
                  <a:gd name="connsiteX0" fmla="*/ 34175 w 34174"/>
                  <a:gd name="connsiteY0" fmla="*/ 0 h 62353"/>
                  <a:gd name="connsiteX1" fmla="*/ 34175 w 34174"/>
                  <a:gd name="connsiteY1" fmla="*/ 6613 h 62353"/>
                  <a:gd name="connsiteX2" fmla="*/ 8544 w 34174"/>
                  <a:gd name="connsiteY2" fmla="*/ 6613 h 62353"/>
                  <a:gd name="connsiteX3" fmla="*/ 8544 w 34174"/>
                  <a:gd name="connsiteY3" fmla="*/ 27398 h 62353"/>
                  <a:gd name="connsiteX4" fmla="*/ 31327 w 34174"/>
                  <a:gd name="connsiteY4" fmla="*/ 27398 h 62353"/>
                  <a:gd name="connsiteX5" fmla="*/ 31327 w 34174"/>
                  <a:gd name="connsiteY5" fmla="*/ 34011 h 62353"/>
                  <a:gd name="connsiteX6" fmla="*/ 8544 w 34174"/>
                  <a:gd name="connsiteY6" fmla="*/ 34011 h 62353"/>
                  <a:gd name="connsiteX7" fmla="*/ 8544 w 34174"/>
                  <a:gd name="connsiteY7" fmla="*/ 55741 h 62353"/>
                  <a:gd name="connsiteX8" fmla="*/ 34175 w 34174"/>
                  <a:gd name="connsiteY8" fmla="*/ 55741 h 62353"/>
                  <a:gd name="connsiteX9" fmla="*/ 34175 w 34174"/>
                  <a:gd name="connsiteY9" fmla="*/ 62354 h 62353"/>
                  <a:gd name="connsiteX10" fmla="*/ 0 w 34174"/>
                  <a:gd name="connsiteY10" fmla="*/ 62354 h 62353"/>
                  <a:gd name="connsiteX11" fmla="*/ 0 w 34174"/>
                  <a:gd name="connsiteY11" fmla="*/ 0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4" h="62353">
                    <a:moveTo>
                      <a:pt x="34175" y="0"/>
                    </a:moveTo>
                    <a:lnTo>
                      <a:pt x="34175" y="6613"/>
                    </a:lnTo>
                    <a:lnTo>
                      <a:pt x="8544" y="6613"/>
                    </a:lnTo>
                    <a:lnTo>
                      <a:pt x="8544" y="27398"/>
                    </a:lnTo>
                    <a:lnTo>
                      <a:pt x="31327" y="27398"/>
                    </a:lnTo>
                    <a:lnTo>
                      <a:pt x="31327" y="34011"/>
                    </a:lnTo>
                    <a:lnTo>
                      <a:pt x="8544" y="34011"/>
                    </a:lnTo>
                    <a:lnTo>
                      <a:pt x="8544" y="55741"/>
                    </a:lnTo>
                    <a:lnTo>
                      <a:pt x="34175" y="55741"/>
                    </a:lnTo>
                    <a:lnTo>
                      <a:pt x="34175" y="62354"/>
                    </a:lnTo>
                    <a:lnTo>
                      <a:pt x="0" y="623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456" name="Graphique 2">
                <a:extLst>
                  <a:ext uri="{FF2B5EF4-FFF2-40B4-BE49-F238E27FC236}">
                    <a16:creationId xmlns:a16="http://schemas.microsoft.com/office/drawing/2014/main" id="{D37257C6-5DFD-3946-BEFE-1D96A5C8205E}"/>
                  </a:ext>
                </a:extLst>
              </p:cNvPr>
              <p:cNvGrpSpPr/>
              <p:nvPr/>
            </p:nvGrpSpPr>
            <p:grpSpPr>
              <a:xfrm>
                <a:off x="2289120" y="1833354"/>
                <a:ext cx="98726" cy="65188"/>
                <a:chOff x="2289120" y="1833354"/>
                <a:chExt cx="98726" cy="65188"/>
              </a:xfrm>
              <a:solidFill>
                <a:srgbClr val="000000"/>
              </a:solidFill>
            </p:grpSpPr>
            <p:sp>
              <p:nvSpPr>
                <p:cNvPr id="457" name="Forme libre 456">
                  <a:extLst>
                    <a:ext uri="{FF2B5EF4-FFF2-40B4-BE49-F238E27FC236}">
                      <a16:creationId xmlns:a16="http://schemas.microsoft.com/office/drawing/2014/main" id="{A8AA2CFF-0055-904C-BBBD-4B2CA14FAE76}"/>
                    </a:ext>
                  </a:extLst>
                </p:cNvPr>
                <p:cNvSpPr/>
                <p:nvPr/>
              </p:nvSpPr>
              <p:spPr>
                <a:xfrm>
                  <a:off x="2289120" y="1835244"/>
                  <a:ext cx="43667" cy="62353"/>
                </a:xfrm>
                <a:custGeom>
                  <a:avLst/>
                  <a:gdLst>
                    <a:gd name="connsiteX0" fmla="*/ 8544 w 43667"/>
                    <a:gd name="connsiteY0" fmla="*/ 6613 h 62353"/>
                    <a:gd name="connsiteX1" fmla="*/ 8544 w 43667"/>
                    <a:gd name="connsiteY1" fmla="*/ 30232 h 62353"/>
                    <a:gd name="connsiteX2" fmla="*/ 20884 w 43667"/>
                    <a:gd name="connsiteY2" fmla="*/ 30232 h 62353"/>
                    <a:gd name="connsiteX3" fmla="*/ 31327 w 43667"/>
                    <a:gd name="connsiteY3" fmla="*/ 27398 h 62353"/>
                    <a:gd name="connsiteX4" fmla="*/ 34175 w 43667"/>
                    <a:gd name="connsiteY4" fmla="*/ 18895 h 62353"/>
                    <a:gd name="connsiteX5" fmla="*/ 20884 w 43667"/>
                    <a:gd name="connsiteY5" fmla="*/ 6613 h 62353"/>
                    <a:gd name="connsiteX6" fmla="*/ 8544 w 43667"/>
                    <a:gd name="connsiteY6" fmla="*/ 6613 h 62353"/>
                    <a:gd name="connsiteX7" fmla="*/ 8544 w 43667"/>
                    <a:gd name="connsiteY7" fmla="*/ 36846 h 62353"/>
                    <a:gd name="connsiteX8" fmla="*/ 8544 w 43667"/>
                    <a:gd name="connsiteY8" fmla="*/ 62354 h 62353"/>
                    <a:gd name="connsiteX9" fmla="*/ 0 w 43667"/>
                    <a:gd name="connsiteY9" fmla="*/ 62354 h 62353"/>
                    <a:gd name="connsiteX10" fmla="*/ 0 w 43667"/>
                    <a:gd name="connsiteY10" fmla="*/ 0 h 62353"/>
                    <a:gd name="connsiteX11" fmla="*/ 20884 w 43667"/>
                    <a:gd name="connsiteY11" fmla="*/ 0 h 62353"/>
                    <a:gd name="connsiteX12" fmla="*/ 37022 w 43667"/>
                    <a:gd name="connsiteY12" fmla="*/ 4724 h 62353"/>
                    <a:gd name="connsiteX13" fmla="*/ 42718 w 43667"/>
                    <a:gd name="connsiteY13" fmla="*/ 17006 h 62353"/>
                    <a:gd name="connsiteX14" fmla="*/ 38921 w 43667"/>
                    <a:gd name="connsiteY14" fmla="*/ 29287 h 62353"/>
                    <a:gd name="connsiteX15" fmla="*/ 26580 w 43667"/>
                    <a:gd name="connsiteY15" fmla="*/ 35901 h 62353"/>
                    <a:gd name="connsiteX16" fmla="*/ 43667 w 43667"/>
                    <a:gd name="connsiteY16" fmla="*/ 62354 h 62353"/>
                    <a:gd name="connsiteX17" fmla="*/ 33225 w 43667"/>
                    <a:gd name="connsiteY17" fmla="*/ 62354 h 62353"/>
                    <a:gd name="connsiteX18" fmla="*/ 17087 w 43667"/>
                    <a:gd name="connsiteY18" fmla="*/ 36846 h 62353"/>
                    <a:gd name="connsiteX19" fmla="*/ 8544 w 43667"/>
                    <a:gd name="connsiteY19" fmla="*/ 36846 h 62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667" h="62353">
                      <a:moveTo>
                        <a:pt x="8544" y="6613"/>
                      </a:moveTo>
                      <a:lnTo>
                        <a:pt x="8544" y="30232"/>
                      </a:lnTo>
                      <a:lnTo>
                        <a:pt x="20884" y="30232"/>
                      </a:lnTo>
                      <a:cubicBezTo>
                        <a:pt x="25631" y="30232"/>
                        <a:pt x="28479" y="29287"/>
                        <a:pt x="31327" y="27398"/>
                      </a:cubicBezTo>
                      <a:cubicBezTo>
                        <a:pt x="33225" y="25508"/>
                        <a:pt x="34175" y="22674"/>
                        <a:pt x="34175" y="18895"/>
                      </a:cubicBezTo>
                      <a:cubicBezTo>
                        <a:pt x="34175" y="11337"/>
                        <a:pt x="29428" y="6613"/>
                        <a:pt x="20884" y="6613"/>
                      </a:cubicBezTo>
                      <a:lnTo>
                        <a:pt x="8544" y="6613"/>
                      </a:lnTo>
                      <a:close/>
                      <a:moveTo>
                        <a:pt x="8544" y="36846"/>
                      </a:moveTo>
                      <a:lnTo>
                        <a:pt x="8544" y="62354"/>
                      </a:lnTo>
                      <a:lnTo>
                        <a:pt x="0" y="62354"/>
                      </a:lnTo>
                      <a:lnTo>
                        <a:pt x="0" y="0"/>
                      </a:lnTo>
                      <a:lnTo>
                        <a:pt x="20884" y="0"/>
                      </a:lnTo>
                      <a:cubicBezTo>
                        <a:pt x="27529" y="0"/>
                        <a:pt x="33225" y="1889"/>
                        <a:pt x="37022" y="4724"/>
                      </a:cubicBezTo>
                      <a:cubicBezTo>
                        <a:pt x="40820" y="8503"/>
                        <a:pt x="42718" y="12282"/>
                        <a:pt x="42718" y="17006"/>
                      </a:cubicBezTo>
                      <a:cubicBezTo>
                        <a:pt x="42718" y="21729"/>
                        <a:pt x="41769" y="26453"/>
                        <a:pt x="38921" y="29287"/>
                      </a:cubicBezTo>
                      <a:cubicBezTo>
                        <a:pt x="36073" y="33066"/>
                        <a:pt x="32276" y="34956"/>
                        <a:pt x="26580" y="35901"/>
                      </a:cubicBezTo>
                      <a:lnTo>
                        <a:pt x="43667" y="62354"/>
                      </a:lnTo>
                      <a:lnTo>
                        <a:pt x="33225" y="62354"/>
                      </a:lnTo>
                      <a:lnTo>
                        <a:pt x="17087" y="36846"/>
                      </a:lnTo>
                      <a:lnTo>
                        <a:pt x="8544" y="368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8" name="Forme libre 457">
                  <a:extLst>
                    <a:ext uri="{FF2B5EF4-FFF2-40B4-BE49-F238E27FC236}">
                      <a16:creationId xmlns:a16="http://schemas.microsoft.com/office/drawing/2014/main" id="{C3905621-C126-2D43-B92C-FF79795A79B3}"/>
                    </a:ext>
                  </a:extLst>
                </p:cNvPr>
                <p:cNvSpPr/>
                <p:nvPr/>
              </p:nvSpPr>
              <p:spPr>
                <a:xfrm>
                  <a:off x="2345129" y="1833354"/>
                  <a:ext cx="42718" cy="65188"/>
                </a:xfrm>
                <a:custGeom>
                  <a:avLst/>
                  <a:gdLst>
                    <a:gd name="connsiteX0" fmla="*/ 7594 w 42718"/>
                    <a:gd name="connsiteY0" fmla="*/ 18895 h 65188"/>
                    <a:gd name="connsiteX1" fmla="*/ 9493 w 42718"/>
                    <a:gd name="connsiteY1" fmla="*/ 24564 h 65188"/>
                    <a:gd name="connsiteX2" fmla="*/ 14239 w 42718"/>
                    <a:gd name="connsiteY2" fmla="*/ 28343 h 65188"/>
                    <a:gd name="connsiteX3" fmla="*/ 20884 w 42718"/>
                    <a:gd name="connsiteY3" fmla="*/ 30232 h 65188"/>
                    <a:gd name="connsiteX4" fmla="*/ 28479 w 42718"/>
                    <a:gd name="connsiteY4" fmla="*/ 32122 h 65188"/>
                    <a:gd name="connsiteX5" fmla="*/ 35124 w 42718"/>
                    <a:gd name="connsiteY5" fmla="*/ 34956 h 65188"/>
                    <a:gd name="connsiteX6" fmla="*/ 39870 w 42718"/>
                    <a:gd name="connsiteY6" fmla="*/ 39680 h 65188"/>
                    <a:gd name="connsiteX7" fmla="*/ 41769 w 42718"/>
                    <a:gd name="connsiteY7" fmla="*/ 47238 h 65188"/>
                    <a:gd name="connsiteX8" fmla="*/ 36073 w 42718"/>
                    <a:gd name="connsiteY8" fmla="*/ 59520 h 65188"/>
                    <a:gd name="connsiteX9" fmla="*/ 20884 w 42718"/>
                    <a:gd name="connsiteY9" fmla="*/ 65188 h 65188"/>
                    <a:gd name="connsiteX10" fmla="*/ 5696 w 42718"/>
                    <a:gd name="connsiteY10" fmla="*/ 60464 h 65188"/>
                    <a:gd name="connsiteX11" fmla="*/ 0 w 42718"/>
                    <a:gd name="connsiteY11" fmla="*/ 48183 h 65188"/>
                    <a:gd name="connsiteX12" fmla="*/ 8544 w 42718"/>
                    <a:gd name="connsiteY12" fmla="*/ 48183 h 65188"/>
                    <a:gd name="connsiteX13" fmla="*/ 12341 w 42718"/>
                    <a:gd name="connsiteY13" fmla="*/ 54796 h 65188"/>
                    <a:gd name="connsiteX14" fmla="*/ 21834 w 42718"/>
                    <a:gd name="connsiteY14" fmla="*/ 57630 h 65188"/>
                    <a:gd name="connsiteX15" fmla="*/ 31327 w 42718"/>
                    <a:gd name="connsiteY15" fmla="*/ 54796 h 65188"/>
                    <a:gd name="connsiteX16" fmla="*/ 35124 w 42718"/>
                    <a:gd name="connsiteY16" fmla="*/ 47238 h 65188"/>
                    <a:gd name="connsiteX17" fmla="*/ 33225 w 42718"/>
                    <a:gd name="connsiteY17" fmla="*/ 40625 h 65188"/>
                    <a:gd name="connsiteX18" fmla="*/ 28479 w 42718"/>
                    <a:gd name="connsiteY18" fmla="*/ 37790 h 65188"/>
                    <a:gd name="connsiteX19" fmla="*/ 21834 w 42718"/>
                    <a:gd name="connsiteY19" fmla="*/ 35901 h 65188"/>
                    <a:gd name="connsiteX20" fmla="*/ 14239 w 42718"/>
                    <a:gd name="connsiteY20" fmla="*/ 34011 h 65188"/>
                    <a:gd name="connsiteX21" fmla="*/ 7594 w 42718"/>
                    <a:gd name="connsiteY21" fmla="*/ 31177 h 65188"/>
                    <a:gd name="connsiteX22" fmla="*/ 2848 w 42718"/>
                    <a:gd name="connsiteY22" fmla="*/ 26453 h 65188"/>
                    <a:gd name="connsiteX23" fmla="*/ 949 w 42718"/>
                    <a:gd name="connsiteY23" fmla="*/ 17950 h 65188"/>
                    <a:gd name="connsiteX24" fmla="*/ 6645 w 42718"/>
                    <a:gd name="connsiteY24" fmla="*/ 4724 h 65188"/>
                    <a:gd name="connsiteX25" fmla="*/ 21834 w 42718"/>
                    <a:gd name="connsiteY25" fmla="*/ 0 h 65188"/>
                    <a:gd name="connsiteX26" fmla="*/ 36073 w 42718"/>
                    <a:gd name="connsiteY26" fmla="*/ 3779 h 65188"/>
                    <a:gd name="connsiteX27" fmla="*/ 42718 w 42718"/>
                    <a:gd name="connsiteY27" fmla="*/ 15116 h 65188"/>
                    <a:gd name="connsiteX28" fmla="*/ 33225 w 42718"/>
                    <a:gd name="connsiteY28" fmla="*/ 15116 h 65188"/>
                    <a:gd name="connsiteX29" fmla="*/ 29428 w 42718"/>
                    <a:gd name="connsiteY29" fmla="*/ 8503 h 65188"/>
                    <a:gd name="connsiteX30" fmla="*/ 20884 w 42718"/>
                    <a:gd name="connsiteY30" fmla="*/ 5669 h 65188"/>
                    <a:gd name="connsiteX31" fmla="*/ 12341 w 42718"/>
                    <a:gd name="connsiteY31" fmla="*/ 8503 h 65188"/>
                    <a:gd name="connsiteX32" fmla="*/ 7594 w 42718"/>
                    <a:gd name="connsiteY32" fmla="*/ 18895 h 6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42718" h="65188">
                      <a:moveTo>
                        <a:pt x="7594" y="18895"/>
                      </a:moveTo>
                      <a:cubicBezTo>
                        <a:pt x="7594" y="20785"/>
                        <a:pt x="8544" y="22674"/>
                        <a:pt x="9493" y="24564"/>
                      </a:cubicBezTo>
                      <a:cubicBezTo>
                        <a:pt x="10442" y="26453"/>
                        <a:pt x="12341" y="27398"/>
                        <a:pt x="14239" y="28343"/>
                      </a:cubicBezTo>
                      <a:cubicBezTo>
                        <a:pt x="16138" y="29287"/>
                        <a:pt x="18037" y="29287"/>
                        <a:pt x="20884" y="30232"/>
                      </a:cubicBezTo>
                      <a:cubicBezTo>
                        <a:pt x="23732" y="31177"/>
                        <a:pt x="25631" y="31177"/>
                        <a:pt x="28479" y="32122"/>
                      </a:cubicBezTo>
                      <a:cubicBezTo>
                        <a:pt x="31327" y="33066"/>
                        <a:pt x="33225" y="34011"/>
                        <a:pt x="35124" y="34956"/>
                      </a:cubicBezTo>
                      <a:cubicBezTo>
                        <a:pt x="37022" y="35901"/>
                        <a:pt x="38921" y="37790"/>
                        <a:pt x="39870" y="39680"/>
                      </a:cubicBezTo>
                      <a:cubicBezTo>
                        <a:pt x="40820" y="41569"/>
                        <a:pt x="41769" y="44404"/>
                        <a:pt x="41769" y="47238"/>
                      </a:cubicBezTo>
                      <a:cubicBezTo>
                        <a:pt x="41769" y="51962"/>
                        <a:pt x="39870" y="56685"/>
                        <a:pt x="36073" y="59520"/>
                      </a:cubicBezTo>
                      <a:cubicBezTo>
                        <a:pt x="32276" y="63299"/>
                        <a:pt x="27530" y="65188"/>
                        <a:pt x="20884" y="65188"/>
                      </a:cubicBezTo>
                      <a:cubicBezTo>
                        <a:pt x="14239" y="65188"/>
                        <a:pt x="9493" y="63299"/>
                        <a:pt x="5696" y="60464"/>
                      </a:cubicBezTo>
                      <a:cubicBezTo>
                        <a:pt x="1899" y="57630"/>
                        <a:pt x="0" y="53851"/>
                        <a:pt x="0" y="48183"/>
                      </a:cubicBezTo>
                      <a:lnTo>
                        <a:pt x="8544" y="48183"/>
                      </a:lnTo>
                      <a:cubicBezTo>
                        <a:pt x="8544" y="51017"/>
                        <a:pt x="9493" y="52906"/>
                        <a:pt x="12341" y="54796"/>
                      </a:cubicBezTo>
                      <a:cubicBezTo>
                        <a:pt x="14239" y="56685"/>
                        <a:pt x="17087" y="57630"/>
                        <a:pt x="21834" y="57630"/>
                      </a:cubicBezTo>
                      <a:cubicBezTo>
                        <a:pt x="25631" y="57630"/>
                        <a:pt x="29428" y="56685"/>
                        <a:pt x="31327" y="54796"/>
                      </a:cubicBezTo>
                      <a:cubicBezTo>
                        <a:pt x="33225" y="52906"/>
                        <a:pt x="35124" y="50072"/>
                        <a:pt x="35124" y="47238"/>
                      </a:cubicBezTo>
                      <a:cubicBezTo>
                        <a:pt x="35124" y="44404"/>
                        <a:pt x="34175" y="42514"/>
                        <a:pt x="33225" y="40625"/>
                      </a:cubicBezTo>
                      <a:cubicBezTo>
                        <a:pt x="32276" y="38735"/>
                        <a:pt x="30377" y="37790"/>
                        <a:pt x="28479" y="37790"/>
                      </a:cubicBezTo>
                      <a:cubicBezTo>
                        <a:pt x="26580" y="36846"/>
                        <a:pt x="24682" y="36846"/>
                        <a:pt x="21834" y="35901"/>
                      </a:cubicBezTo>
                      <a:cubicBezTo>
                        <a:pt x="18986" y="34956"/>
                        <a:pt x="17087" y="34956"/>
                        <a:pt x="14239" y="34011"/>
                      </a:cubicBezTo>
                      <a:cubicBezTo>
                        <a:pt x="11392" y="33066"/>
                        <a:pt x="9493" y="32122"/>
                        <a:pt x="7594" y="31177"/>
                      </a:cubicBezTo>
                      <a:cubicBezTo>
                        <a:pt x="5696" y="30232"/>
                        <a:pt x="3797" y="28343"/>
                        <a:pt x="2848" y="26453"/>
                      </a:cubicBezTo>
                      <a:cubicBezTo>
                        <a:pt x="1899" y="24564"/>
                        <a:pt x="949" y="21729"/>
                        <a:pt x="949" y="17950"/>
                      </a:cubicBezTo>
                      <a:cubicBezTo>
                        <a:pt x="949" y="12282"/>
                        <a:pt x="2848" y="8503"/>
                        <a:pt x="6645" y="4724"/>
                      </a:cubicBezTo>
                      <a:cubicBezTo>
                        <a:pt x="10442" y="1890"/>
                        <a:pt x="15189" y="0"/>
                        <a:pt x="21834" y="0"/>
                      </a:cubicBezTo>
                      <a:cubicBezTo>
                        <a:pt x="27530" y="0"/>
                        <a:pt x="32276" y="945"/>
                        <a:pt x="36073" y="3779"/>
                      </a:cubicBezTo>
                      <a:cubicBezTo>
                        <a:pt x="39870" y="6613"/>
                        <a:pt x="41769" y="10392"/>
                        <a:pt x="42718" y="15116"/>
                      </a:cubicBezTo>
                      <a:lnTo>
                        <a:pt x="33225" y="15116"/>
                      </a:lnTo>
                      <a:cubicBezTo>
                        <a:pt x="33225" y="12282"/>
                        <a:pt x="32276" y="10392"/>
                        <a:pt x="29428" y="8503"/>
                      </a:cubicBezTo>
                      <a:cubicBezTo>
                        <a:pt x="27530" y="6613"/>
                        <a:pt x="24682" y="5669"/>
                        <a:pt x="20884" y="5669"/>
                      </a:cubicBezTo>
                      <a:cubicBezTo>
                        <a:pt x="17087" y="5669"/>
                        <a:pt x="14239" y="6613"/>
                        <a:pt x="12341" y="8503"/>
                      </a:cubicBezTo>
                      <a:cubicBezTo>
                        <a:pt x="8544" y="12282"/>
                        <a:pt x="7594" y="15116"/>
                        <a:pt x="7594" y="18895"/>
                      </a:cubicBezTo>
                    </a:path>
                  </a:pathLst>
                </a:custGeom>
                <a:solidFill>
                  <a:srgbClr val="000000"/>
                </a:solidFill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459" name="Forme libre 458">
                <a:extLst>
                  <a:ext uri="{FF2B5EF4-FFF2-40B4-BE49-F238E27FC236}">
                    <a16:creationId xmlns:a16="http://schemas.microsoft.com/office/drawing/2014/main" id="{E188C04A-59D6-874A-A6E8-D5520A254D76}"/>
                  </a:ext>
                </a:extLst>
              </p:cNvPr>
              <p:cNvSpPr/>
              <p:nvPr/>
            </p:nvSpPr>
            <p:spPr>
              <a:xfrm>
                <a:off x="2401137" y="1835244"/>
                <a:ext cx="8543" cy="62353"/>
              </a:xfrm>
              <a:custGeom>
                <a:avLst/>
                <a:gdLst>
                  <a:gd name="connsiteX0" fmla="*/ 0 w 8543"/>
                  <a:gd name="connsiteY0" fmla="*/ 0 h 62353"/>
                  <a:gd name="connsiteX1" fmla="*/ 8544 w 8543"/>
                  <a:gd name="connsiteY1" fmla="*/ 0 h 62353"/>
                  <a:gd name="connsiteX2" fmla="*/ 8544 w 8543"/>
                  <a:gd name="connsiteY2" fmla="*/ 62354 h 62353"/>
                  <a:gd name="connsiteX3" fmla="*/ 0 w 8543"/>
                  <a:gd name="connsiteY3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43" h="62353">
                    <a:moveTo>
                      <a:pt x="0" y="0"/>
                    </a:moveTo>
                    <a:lnTo>
                      <a:pt x="8544" y="0"/>
                    </a:lnTo>
                    <a:lnTo>
                      <a:pt x="8544" y="62354"/>
                    </a:lnTo>
                    <a:lnTo>
                      <a:pt x="0" y="62354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0" name="Forme libre 459">
                <a:extLst>
                  <a:ext uri="{FF2B5EF4-FFF2-40B4-BE49-F238E27FC236}">
                    <a16:creationId xmlns:a16="http://schemas.microsoft.com/office/drawing/2014/main" id="{9CD3856B-ED42-C34F-BF4C-43FBB370BAB2}"/>
                  </a:ext>
                </a:extLst>
              </p:cNvPr>
              <p:cNvSpPr/>
              <p:nvPr/>
            </p:nvSpPr>
            <p:spPr>
              <a:xfrm>
                <a:off x="2420123" y="1835244"/>
                <a:ext cx="41768" cy="62353"/>
              </a:xfrm>
              <a:custGeom>
                <a:avLst/>
                <a:gdLst>
                  <a:gd name="connsiteX0" fmla="*/ 0 w 41768"/>
                  <a:gd name="connsiteY0" fmla="*/ 6613 h 62353"/>
                  <a:gd name="connsiteX1" fmla="*/ 0 w 41768"/>
                  <a:gd name="connsiteY1" fmla="*/ 0 h 62353"/>
                  <a:gd name="connsiteX2" fmla="*/ 41769 w 41768"/>
                  <a:gd name="connsiteY2" fmla="*/ 0 h 62353"/>
                  <a:gd name="connsiteX3" fmla="*/ 41769 w 41768"/>
                  <a:gd name="connsiteY3" fmla="*/ 6613 h 62353"/>
                  <a:gd name="connsiteX4" fmla="*/ 24682 w 41768"/>
                  <a:gd name="connsiteY4" fmla="*/ 6613 h 62353"/>
                  <a:gd name="connsiteX5" fmla="*/ 24682 w 41768"/>
                  <a:gd name="connsiteY5" fmla="*/ 62354 h 62353"/>
                  <a:gd name="connsiteX6" fmla="*/ 17087 w 41768"/>
                  <a:gd name="connsiteY6" fmla="*/ 62354 h 62353"/>
                  <a:gd name="connsiteX7" fmla="*/ 17087 w 41768"/>
                  <a:gd name="connsiteY7" fmla="*/ 6613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68" h="62353">
                    <a:moveTo>
                      <a:pt x="0" y="6613"/>
                    </a:moveTo>
                    <a:lnTo>
                      <a:pt x="0" y="0"/>
                    </a:lnTo>
                    <a:lnTo>
                      <a:pt x="41769" y="0"/>
                    </a:lnTo>
                    <a:lnTo>
                      <a:pt x="41769" y="6613"/>
                    </a:lnTo>
                    <a:lnTo>
                      <a:pt x="24682" y="6613"/>
                    </a:lnTo>
                    <a:lnTo>
                      <a:pt x="24682" y="62354"/>
                    </a:lnTo>
                    <a:lnTo>
                      <a:pt x="17087" y="62354"/>
                    </a:lnTo>
                    <a:lnTo>
                      <a:pt x="17087" y="6613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1" name="Forme libre 460">
                <a:extLst>
                  <a:ext uri="{FF2B5EF4-FFF2-40B4-BE49-F238E27FC236}">
                    <a16:creationId xmlns:a16="http://schemas.microsoft.com/office/drawing/2014/main" id="{7DD24E29-009F-C74E-BD88-4C6121D6048B}"/>
                  </a:ext>
                </a:extLst>
              </p:cNvPr>
              <p:cNvSpPr/>
              <p:nvPr/>
            </p:nvSpPr>
            <p:spPr>
              <a:xfrm>
                <a:off x="2478979" y="1814459"/>
                <a:ext cx="18985" cy="17005"/>
              </a:xfrm>
              <a:custGeom>
                <a:avLst/>
                <a:gdLst>
                  <a:gd name="connsiteX0" fmla="*/ 18986 w 18985"/>
                  <a:gd name="connsiteY0" fmla="*/ 0 h 17005"/>
                  <a:gd name="connsiteX1" fmla="*/ 18986 w 18985"/>
                  <a:gd name="connsiteY1" fmla="*/ 7558 h 17005"/>
                  <a:gd name="connsiteX2" fmla="*/ 0 w 18985"/>
                  <a:gd name="connsiteY2" fmla="*/ 17006 h 17005"/>
                  <a:gd name="connsiteX3" fmla="*/ 0 w 18985"/>
                  <a:gd name="connsiteY3" fmla="*/ 11337 h 17005"/>
                  <a:gd name="connsiteX4" fmla="*/ 18986 w 18985"/>
                  <a:gd name="connsiteY4" fmla="*/ 0 h 1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85" h="17005">
                    <a:moveTo>
                      <a:pt x="18986" y="0"/>
                    </a:moveTo>
                    <a:lnTo>
                      <a:pt x="18986" y="7558"/>
                    </a:lnTo>
                    <a:lnTo>
                      <a:pt x="0" y="17006"/>
                    </a:lnTo>
                    <a:lnTo>
                      <a:pt x="0" y="11337"/>
                    </a:lnTo>
                    <a:lnTo>
                      <a:pt x="18986" y="0"/>
                    </a:lnTo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2" name="Forme libre 461">
                <a:extLst>
                  <a:ext uri="{FF2B5EF4-FFF2-40B4-BE49-F238E27FC236}">
                    <a16:creationId xmlns:a16="http://schemas.microsoft.com/office/drawing/2014/main" id="{F4FAB84F-2C86-BC4A-B703-C8A902FEC07A}"/>
                  </a:ext>
                </a:extLst>
              </p:cNvPr>
              <p:cNvSpPr/>
              <p:nvPr/>
            </p:nvSpPr>
            <p:spPr>
              <a:xfrm>
                <a:off x="2473283" y="1835244"/>
                <a:ext cx="33225" cy="62353"/>
              </a:xfrm>
              <a:custGeom>
                <a:avLst/>
                <a:gdLst>
                  <a:gd name="connsiteX0" fmla="*/ 33225 w 33225"/>
                  <a:gd name="connsiteY0" fmla="*/ 0 h 62353"/>
                  <a:gd name="connsiteX1" fmla="*/ 33225 w 33225"/>
                  <a:gd name="connsiteY1" fmla="*/ 6613 h 62353"/>
                  <a:gd name="connsiteX2" fmla="*/ 8544 w 33225"/>
                  <a:gd name="connsiteY2" fmla="*/ 6613 h 62353"/>
                  <a:gd name="connsiteX3" fmla="*/ 8544 w 33225"/>
                  <a:gd name="connsiteY3" fmla="*/ 27398 h 62353"/>
                  <a:gd name="connsiteX4" fmla="*/ 30377 w 33225"/>
                  <a:gd name="connsiteY4" fmla="*/ 27398 h 62353"/>
                  <a:gd name="connsiteX5" fmla="*/ 30377 w 33225"/>
                  <a:gd name="connsiteY5" fmla="*/ 34011 h 62353"/>
                  <a:gd name="connsiteX6" fmla="*/ 8544 w 33225"/>
                  <a:gd name="connsiteY6" fmla="*/ 34011 h 62353"/>
                  <a:gd name="connsiteX7" fmla="*/ 8544 w 33225"/>
                  <a:gd name="connsiteY7" fmla="*/ 55741 h 62353"/>
                  <a:gd name="connsiteX8" fmla="*/ 33225 w 33225"/>
                  <a:gd name="connsiteY8" fmla="*/ 55741 h 62353"/>
                  <a:gd name="connsiteX9" fmla="*/ 33225 w 33225"/>
                  <a:gd name="connsiteY9" fmla="*/ 62354 h 62353"/>
                  <a:gd name="connsiteX10" fmla="*/ 0 w 33225"/>
                  <a:gd name="connsiteY10" fmla="*/ 62354 h 62353"/>
                  <a:gd name="connsiteX11" fmla="*/ 0 w 33225"/>
                  <a:gd name="connsiteY11" fmla="*/ 0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225" h="62353">
                    <a:moveTo>
                      <a:pt x="33225" y="0"/>
                    </a:moveTo>
                    <a:lnTo>
                      <a:pt x="33225" y="6613"/>
                    </a:lnTo>
                    <a:lnTo>
                      <a:pt x="8544" y="6613"/>
                    </a:lnTo>
                    <a:lnTo>
                      <a:pt x="8544" y="27398"/>
                    </a:lnTo>
                    <a:lnTo>
                      <a:pt x="30377" y="27398"/>
                    </a:lnTo>
                    <a:lnTo>
                      <a:pt x="30377" y="34011"/>
                    </a:lnTo>
                    <a:lnTo>
                      <a:pt x="8544" y="34011"/>
                    </a:lnTo>
                    <a:lnTo>
                      <a:pt x="8544" y="55741"/>
                    </a:lnTo>
                    <a:lnTo>
                      <a:pt x="33225" y="55741"/>
                    </a:lnTo>
                    <a:lnTo>
                      <a:pt x="33225" y="62354"/>
                    </a:lnTo>
                    <a:lnTo>
                      <a:pt x="0" y="623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463" name="Graphique 2">
                <a:extLst>
                  <a:ext uri="{FF2B5EF4-FFF2-40B4-BE49-F238E27FC236}">
                    <a16:creationId xmlns:a16="http://schemas.microsoft.com/office/drawing/2014/main" id="{D37257C6-5DFD-3946-BEFE-1D96A5C8205E}"/>
                  </a:ext>
                </a:extLst>
              </p:cNvPr>
              <p:cNvGrpSpPr/>
              <p:nvPr/>
            </p:nvGrpSpPr>
            <p:grpSpPr>
              <a:xfrm>
                <a:off x="2546379" y="1826741"/>
                <a:ext cx="68349" cy="70856"/>
                <a:chOff x="2546379" y="1826741"/>
                <a:chExt cx="68349" cy="70856"/>
              </a:xfrm>
              <a:solidFill>
                <a:srgbClr val="000000"/>
              </a:solidFill>
            </p:grpSpPr>
            <p:sp>
              <p:nvSpPr>
                <p:cNvPr id="464" name="Forme libre 463">
                  <a:extLst>
                    <a:ext uri="{FF2B5EF4-FFF2-40B4-BE49-F238E27FC236}">
                      <a16:creationId xmlns:a16="http://schemas.microsoft.com/office/drawing/2014/main" id="{CA1B1B90-3ABA-1B46-82DD-EC9C8006FB63}"/>
                    </a:ext>
                  </a:extLst>
                </p:cNvPr>
                <p:cNvSpPr/>
                <p:nvPr/>
              </p:nvSpPr>
              <p:spPr>
                <a:xfrm>
                  <a:off x="2546379" y="1835244"/>
                  <a:ext cx="52211" cy="62353"/>
                </a:xfrm>
                <a:custGeom>
                  <a:avLst/>
                  <a:gdLst>
                    <a:gd name="connsiteX0" fmla="*/ 8544 w 52211"/>
                    <a:gd name="connsiteY0" fmla="*/ 56685 h 62353"/>
                    <a:gd name="connsiteX1" fmla="*/ 19935 w 52211"/>
                    <a:gd name="connsiteY1" fmla="*/ 56685 h 62353"/>
                    <a:gd name="connsiteX2" fmla="*/ 37972 w 52211"/>
                    <a:gd name="connsiteY2" fmla="*/ 50072 h 62353"/>
                    <a:gd name="connsiteX3" fmla="*/ 44617 w 52211"/>
                    <a:gd name="connsiteY3" fmla="*/ 32122 h 62353"/>
                    <a:gd name="connsiteX4" fmla="*/ 37972 w 52211"/>
                    <a:gd name="connsiteY4" fmla="*/ 14171 h 62353"/>
                    <a:gd name="connsiteX5" fmla="*/ 19935 w 52211"/>
                    <a:gd name="connsiteY5" fmla="*/ 7558 h 62353"/>
                    <a:gd name="connsiteX6" fmla="*/ 8544 w 52211"/>
                    <a:gd name="connsiteY6" fmla="*/ 7558 h 62353"/>
                    <a:gd name="connsiteX7" fmla="*/ 8544 w 52211"/>
                    <a:gd name="connsiteY7" fmla="*/ 56685 h 62353"/>
                    <a:gd name="connsiteX8" fmla="*/ 19935 w 52211"/>
                    <a:gd name="connsiteY8" fmla="*/ 0 h 62353"/>
                    <a:gd name="connsiteX9" fmla="*/ 43667 w 52211"/>
                    <a:gd name="connsiteY9" fmla="*/ 8503 h 62353"/>
                    <a:gd name="connsiteX10" fmla="*/ 52211 w 52211"/>
                    <a:gd name="connsiteY10" fmla="*/ 31177 h 62353"/>
                    <a:gd name="connsiteX11" fmla="*/ 43667 w 52211"/>
                    <a:gd name="connsiteY11" fmla="*/ 53851 h 62353"/>
                    <a:gd name="connsiteX12" fmla="*/ 19935 w 52211"/>
                    <a:gd name="connsiteY12" fmla="*/ 62354 h 62353"/>
                    <a:gd name="connsiteX13" fmla="*/ 0 w 52211"/>
                    <a:gd name="connsiteY13" fmla="*/ 62354 h 62353"/>
                    <a:gd name="connsiteX14" fmla="*/ 0 w 52211"/>
                    <a:gd name="connsiteY14" fmla="*/ 0 h 62353"/>
                    <a:gd name="connsiteX15" fmla="*/ 19935 w 52211"/>
                    <a:gd name="connsiteY15" fmla="*/ 0 h 62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211" h="62353">
                      <a:moveTo>
                        <a:pt x="8544" y="56685"/>
                      </a:moveTo>
                      <a:lnTo>
                        <a:pt x="19935" y="56685"/>
                      </a:lnTo>
                      <a:cubicBezTo>
                        <a:pt x="27529" y="56685"/>
                        <a:pt x="34175" y="54796"/>
                        <a:pt x="37972" y="50072"/>
                      </a:cubicBezTo>
                      <a:cubicBezTo>
                        <a:pt x="41769" y="45348"/>
                        <a:pt x="44617" y="39680"/>
                        <a:pt x="44617" y="32122"/>
                      </a:cubicBezTo>
                      <a:cubicBezTo>
                        <a:pt x="44617" y="24564"/>
                        <a:pt x="42718" y="17950"/>
                        <a:pt x="37972" y="14171"/>
                      </a:cubicBezTo>
                      <a:cubicBezTo>
                        <a:pt x="34175" y="9448"/>
                        <a:pt x="27529" y="7558"/>
                        <a:pt x="19935" y="7558"/>
                      </a:cubicBezTo>
                      <a:lnTo>
                        <a:pt x="8544" y="7558"/>
                      </a:lnTo>
                      <a:lnTo>
                        <a:pt x="8544" y="56685"/>
                      </a:lnTo>
                      <a:close/>
                      <a:moveTo>
                        <a:pt x="19935" y="0"/>
                      </a:moveTo>
                      <a:cubicBezTo>
                        <a:pt x="30377" y="0"/>
                        <a:pt x="37972" y="2834"/>
                        <a:pt x="43667" y="8503"/>
                      </a:cubicBezTo>
                      <a:cubicBezTo>
                        <a:pt x="49363" y="14171"/>
                        <a:pt x="52211" y="21729"/>
                        <a:pt x="52211" y="31177"/>
                      </a:cubicBezTo>
                      <a:cubicBezTo>
                        <a:pt x="52211" y="40624"/>
                        <a:pt x="49363" y="48183"/>
                        <a:pt x="43667" y="53851"/>
                      </a:cubicBezTo>
                      <a:cubicBezTo>
                        <a:pt x="37972" y="59520"/>
                        <a:pt x="29428" y="62354"/>
                        <a:pt x="19935" y="62354"/>
                      </a:cubicBezTo>
                      <a:lnTo>
                        <a:pt x="0" y="62354"/>
                      </a:lnTo>
                      <a:lnTo>
                        <a:pt x="0" y="0"/>
                      </a:lnTo>
                      <a:lnTo>
                        <a:pt x="199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" name="Forme libre 464">
                  <a:extLst>
                    <a:ext uri="{FF2B5EF4-FFF2-40B4-BE49-F238E27FC236}">
                      <a16:creationId xmlns:a16="http://schemas.microsoft.com/office/drawing/2014/main" id="{0DEF318B-D435-E243-90C1-EC3CDD2FC6E5}"/>
                    </a:ext>
                  </a:extLst>
                </p:cNvPr>
                <p:cNvSpPr/>
                <p:nvPr/>
              </p:nvSpPr>
              <p:spPr>
                <a:xfrm>
                  <a:off x="2605235" y="1826741"/>
                  <a:ext cx="9492" cy="18895"/>
                </a:xfrm>
                <a:custGeom>
                  <a:avLst/>
                  <a:gdLst>
                    <a:gd name="connsiteX0" fmla="*/ 0 w 9492"/>
                    <a:gd name="connsiteY0" fmla="*/ 0 h 18895"/>
                    <a:gd name="connsiteX1" fmla="*/ 8544 w 9492"/>
                    <a:gd name="connsiteY1" fmla="*/ 0 h 18895"/>
                    <a:gd name="connsiteX2" fmla="*/ 9493 w 9492"/>
                    <a:gd name="connsiteY2" fmla="*/ 8503 h 18895"/>
                    <a:gd name="connsiteX3" fmla="*/ 0 w 9492"/>
                    <a:gd name="connsiteY3" fmla="*/ 18895 h 18895"/>
                    <a:gd name="connsiteX4" fmla="*/ 0 w 9492"/>
                    <a:gd name="connsiteY4" fmla="*/ 15116 h 18895"/>
                    <a:gd name="connsiteX5" fmla="*/ 4746 w 9492"/>
                    <a:gd name="connsiteY5" fmla="*/ 10392 h 18895"/>
                    <a:gd name="connsiteX6" fmla="*/ 4746 w 9492"/>
                    <a:gd name="connsiteY6" fmla="*/ 8503 h 18895"/>
                    <a:gd name="connsiteX7" fmla="*/ 0 w 9492"/>
                    <a:gd name="connsiteY7" fmla="*/ 8503 h 18895"/>
                    <a:gd name="connsiteX8" fmla="*/ 0 w 9492"/>
                    <a:gd name="connsiteY8" fmla="*/ 0 h 18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2" h="18895">
                      <a:moveTo>
                        <a:pt x="0" y="0"/>
                      </a:moveTo>
                      <a:lnTo>
                        <a:pt x="8544" y="0"/>
                      </a:lnTo>
                      <a:cubicBezTo>
                        <a:pt x="9493" y="2834"/>
                        <a:pt x="9493" y="5669"/>
                        <a:pt x="9493" y="8503"/>
                      </a:cubicBezTo>
                      <a:cubicBezTo>
                        <a:pt x="9493" y="15116"/>
                        <a:pt x="6645" y="18895"/>
                        <a:pt x="0" y="18895"/>
                      </a:cubicBezTo>
                      <a:lnTo>
                        <a:pt x="0" y="15116"/>
                      </a:lnTo>
                      <a:cubicBezTo>
                        <a:pt x="2848" y="15116"/>
                        <a:pt x="4746" y="13227"/>
                        <a:pt x="4746" y="10392"/>
                      </a:cubicBezTo>
                      <a:lnTo>
                        <a:pt x="4746" y="8503"/>
                      </a:lnTo>
                      <a:lnTo>
                        <a:pt x="0" y="85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466" name="Forme libre 465">
                <a:extLst>
                  <a:ext uri="{FF2B5EF4-FFF2-40B4-BE49-F238E27FC236}">
                    <a16:creationId xmlns:a16="http://schemas.microsoft.com/office/drawing/2014/main" id="{5B12C5CE-8D1C-1946-9EFB-415CB5A7FFE7}"/>
                  </a:ext>
                </a:extLst>
              </p:cNvPr>
              <p:cNvSpPr/>
              <p:nvPr/>
            </p:nvSpPr>
            <p:spPr>
              <a:xfrm>
                <a:off x="2621373" y="1835244"/>
                <a:ext cx="55059" cy="62353"/>
              </a:xfrm>
              <a:custGeom>
                <a:avLst/>
                <a:gdLst>
                  <a:gd name="connsiteX0" fmla="*/ 15189 w 55059"/>
                  <a:gd name="connsiteY0" fmla="*/ 42514 h 62353"/>
                  <a:gd name="connsiteX1" fmla="*/ 37972 w 55059"/>
                  <a:gd name="connsiteY1" fmla="*/ 42514 h 62353"/>
                  <a:gd name="connsiteX2" fmla="*/ 26580 w 55059"/>
                  <a:gd name="connsiteY2" fmla="*/ 10392 h 62353"/>
                  <a:gd name="connsiteX3" fmla="*/ 15189 w 55059"/>
                  <a:gd name="connsiteY3" fmla="*/ 42514 h 62353"/>
                  <a:gd name="connsiteX4" fmla="*/ 45566 w 55059"/>
                  <a:gd name="connsiteY4" fmla="*/ 62354 h 62353"/>
                  <a:gd name="connsiteX5" fmla="*/ 40820 w 55059"/>
                  <a:gd name="connsiteY5" fmla="*/ 48183 h 62353"/>
                  <a:gd name="connsiteX6" fmla="*/ 13290 w 55059"/>
                  <a:gd name="connsiteY6" fmla="*/ 48183 h 62353"/>
                  <a:gd name="connsiteX7" fmla="*/ 8544 w 55059"/>
                  <a:gd name="connsiteY7" fmla="*/ 62354 h 62353"/>
                  <a:gd name="connsiteX8" fmla="*/ 0 w 55059"/>
                  <a:gd name="connsiteY8" fmla="*/ 62354 h 62353"/>
                  <a:gd name="connsiteX9" fmla="*/ 22783 w 55059"/>
                  <a:gd name="connsiteY9" fmla="*/ 0 h 62353"/>
                  <a:gd name="connsiteX10" fmla="*/ 32276 w 55059"/>
                  <a:gd name="connsiteY10" fmla="*/ 0 h 62353"/>
                  <a:gd name="connsiteX11" fmla="*/ 55059 w 55059"/>
                  <a:gd name="connsiteY11" fmla="*/ 62354 h 62353"/>
                  <a:gd name="connsiteX12" fmla="*/ 45566 w 55059"/>
                  <a:gd name="connsiteY12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059" h="62353">
                    <a:moveTo>
                      <a:pt x="15189" y="42514"/>
                    </a:moveTo>
                    <a:lnTo>
                      <a:pt x="37972" y="42514"/>
                    </a:lnTo>
                    <a:lnTo>
                      <a:pt x="26580" y="10392"/>
                    </a:lnTo>
                    <a:lnTo>
                      <a:pt x="15189" y="42514"/>
                    </a:lnTo>
                    <a:close/>
                    <a:moveTo>
                      <a:pt x="45566" y="62354"/>
                    </a:moveTo>
                    <a:lnTo>
                      <a:pt x="40820" y="48183"/>
                    </a:lnTo>
                    <a:lnTo>
                      <a:pt x="13290" y="48183"/>
                    </a:lnTo>
                    <a:lnTo>
                      <a:pt x="8544" y="62354"/>
                    </a:lnTo>
                    <a:lnTo>
                      <a:pt x="0" y="62354"/>
                    </a:lnTo>
                    <a:lnTo>
                      <a:pt x="22783" y="0"/>
                    </a:lnTo>
                    <a:lnTo>
                      <a:pt x="32276" y="0"/>
                    </a:lnTo>
                    <a:lnTo>
                      <a:pt x="55059" y="62354"/>
                    </a:lnTo>
                    <a:lnTo>
                      <a:pt x="45566" y="62354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7" name="Forme libre 466">
                <a:extLst>
                  <a:ext uri="{FF2B5EF4-FFF2-40B4-BE49-F238E27FC236}">
                    <a16:creationId xmlns:a16="http://schemas.microsoft.com/office/drawing/2014/main" id="{27859EF2-E5E1-C04E-A184-F3D73B37E401}"/>
                  </a:ext>
                </a:extLst>
              </p:cNvPr>
              <p:cNvSpPr/>
              <p:nvPr/>
            </p:nvSpPr>
            <p:spPr>
              <a:xfrm>
                <a:off x="2686874" y="1835244"/>
                <a:ext cx="49363" cy="62353"/>
              </a:xfrm>
              <a:custGeom>
                <a:avLst/>
                <a:gdLst>
                  <a:gd name="connsiteX0" fmla="*/ 40820 w 49363"/>
                  <a:gd name="connsiteY0" fmla="*/ 0 h 62353"/>
                  <a:gd name="connsiteX1" fmla="*/ 49363 w 49363"/>
                  <a:gd name="connsiteY1" fmla="*/ 0 h 62353"/>
                  <a:gd name="connsiteX2" fmla="*/ 49363 w 49363"/>
                  <a:gd name="connsiteY2" fmla="*/ 62354 h 62353"/>
                  <a:gd name="connsiteX3" fmla="*/ 40820 w 49363"/>
                  <a:gd name="connsiteY3" fmla="*/ 62354 h 62353"/>
                  <a:gd name="connsiteX4" fmla="*/ 7594 w 49363"/>
                  <a:gd name="connsiteY4" fmla="*/ 13227 h 62353"/>
                  <a:gd name="connsiteX5" fmla="*/ 7594 w 49363"/>
                  <a:gd name="connsiteY5" fmla="*/ 62354 h 62353"/>
                  <a:gd name="connsiteX6" fmla="*/ 0 w 49363"/>
                  <a:gd name="connsiteY6" fmla="*/ 62354 h 62353"/>
                  <a:gd name="connsiteX7" fmla="*/ 0 w 49363"/>
                  <a:gd name="connsiteY7" fmla="*/ 0 h 62353"/>
                  <a:gd name="connsiteX8" fmla="*/ 7594 w 49363"/>
                  <a:gd name="connsiteY8" fmla="*/ 0 h 62353"/>
                  <a:gd name="connsiteX9" fmla="*/ 40820 w 49363"/>
                  <a:gd name="connsiteY9" fmla="*/ 50072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63" h="62353">
                    <a:moveTo>
                      <a:pt x="40820" y="0"/>
                    </a:moveTo>
                    <a:lnTo>
                      <a:pt x="49363" y="0"/>
                    </a:lnTo>
                    <a:lnTo>
                      <a:pt x="49363" y="62354"/>
                    </a:lnTo>
                    <a:lnTo>
                      <a:pt x="40820" y="62354"/>
                    </a:lnTo>
                    <a:lnTo>
                      <a:pt x="7594" y="13227"/>
                    </a:lnTo>
                    <a:lnTo>
                      <a:pt x="7594" y="62354"/>
                    </a:lnTo>
                    <a:lnTo>
                      <a:pt x="0" y="62354"/>
                    </a:lnTo>
                    <a:lnTo>
                      <a:pt x="0" y="0"/>
                    </a:lnTo>
                    <a:lnTo>
                      <a:pt x="7594" y="0"/>
                    </a:lnTo>
                    <a:lnTo>
                      <a:pt x="40820" y="50072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" name="Forme libre 467">
                <a:extLst>
                  <a:ext uri="{FF2B5EF4-FFF2-40B4-BE49-F238E27FC236}">
                    <a16:creationId xmlns:a16="http://schemas.microsoft.com/office/drawing/2014/main" id="{32741143-43DD-E546-AB61-654BE20C3A03}"/>
                  </a:ext>
                </a:extLst>
              </p:cNvPr>
              <p:cNvSpPr/>
              <p:nvPr/>
            </p:nvSpPr>
            <p:spPr>
              <a:xfrm>
                <a:off x="2749527" y="1834299"/>
                <a:ext cx="62653" cy="64243"/>
              </a:xfrm>
              <a:custGeom>
                <a:avLst/>
                <a:gdLst>
                  <a:gd name="connsiteX0" fmla="*/ 31327 w 62653"/>
                  <a:gd name="connsiteY0" fmla="*/ 64243 h 64243"/>
                  <a:gd name="connsiteX1" fmla="*/ 9493 w 62653"/>
                  <a:gd name="connsiteY1" fmla="*/ 54796 h 64243"/>
                  <a:gd name="connsiteX2" fmla="*/ 0 w 62653"/>
                  <a:gd name="connsiteY2" fmla="*/ 32122 h 64243"/>
                  <a:gd name="connsiteX3" fmla="*/ 9493 w 62653"/>
                  <a:gd name="connsiteY3" fmla="*/ 9448 h 64243"/>
                  <a:gd name="connsiteX4" fmla="*/ 32276 w 62653"/>
                  <a:gd name="connsiteY4" fmla="*/ 0 h 64243"/>
                  <a:gd name="connsiteX5" fmla="*/ 49363 w 62653"/>
                  <a:gd name="connsiteY5" fmla="*/ 4724 h 64243"/>
                  <a:gd name="connsiteX6" fmla="*/ 60755 w 62653"/>
                  <a:gd name="connsiteY6" fmla="*/ 17950 h 64243"/>
                  <a:gd name="connsiteX7" fmla="*/ 50313 w 62653"/>
                  <a:gd name="connsiteY7" fmla="*/ 17950 h 64243"/>
                  <a:gd name="connsiteX8" fmla="*/ 31327 w 62653"/>
                  <a:gd name="connsiteY8" fmla="*/ 7558 h 64243"/>
                  <a:gd name="connsiteX9" fmla="*/ 14239 w 62653"/>
                  <a:gd name="connsiteY9" fmla="*/ 14171 h 64243"/>
                  <a:gd name="connsiteX10" fmla="*/ 7594 w 62653"/>
                  <a:gd name="connsiteY10" fmla="*/ 32122 h 64243"/>
                  <a:gd name="connsiteX11" fmla="*/ 14239 w 62653"/>
                  <a:gd name="connsiteY11" fmla="*/ 50072 h 64243"/>
                  <a:gd name="connsiteX12" fmla="*/ 30377 w 62653"/>
                  <a:gd name="connsiteY12" fmla="*/ 56685 h 64243"/>
                  <a:gd name="connsiteX13" fmla="*/ 46515 w 62653"/>
                  <a:gd name="connsiteY13" fmla="*/ 51017 h 64243"/>
                  <a:gd name="connsiteX14" fmla="*/ 53160 w 62653"/>
                  <a:gd name="connsiteY14" fmla="*/ 35901 h 64243"/>
                  <a:gd name="connsiteX15" fmla="*/ 27530 w 62653"/>
                  <a:gd name="connsiteY15" fmla="*/ 35901 h 64243"/>
                  <a:gd name="connsiteX16" fmla="*/ 27530 w 62653"/>
                  <a:gd name="connsiteY16" fmla="*/ 29287 h 64243"/>
                  <a:gd name="connsiteX17" fmla="*/ 62653 w 62653"/>
                  <a:gd name="connsiteY17" fmla="*/ 29287 h 64243"/>
                  <a:gd name="connsiteX18" fmla="*/ 62653 w 62653"/>
                  <a:gd name="connsiteY18" fmla="*/ 35901 h 64243"/>
                  <a:gd name="connsiteX19" fmla="*/ 52211 w 62653"/>
                  <a:gd name="connsiteY19" fmla="*/ 55741 h 64243"/>
                  <a:gd name="connsiteX20" fmla="*/ 31327 w 62653"/>
                  <a:gd name="connsiteY20" fmla="*/ 64243 h 64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2653" h="64243">
                    <a:moveTo>
                      <a:pt x="31327" y="64243"/>
                    </a:moveTo>
                    <a:cubicBezTo>
                      <a:pt x="22783" y="64243"/>
                      <a:pt x="15189" y="61409"/>
                      <a:pt x="9493" y="54796"/>
                    </a:cubicBezTo>
                    <a:cubicBezTo>
                      <a:pt x="2848" y="49127"/>
                      <a:pt x="0" y="41569"/>
                      <a:pt x="0" y="32122"/>
                    </a:cubicBezTo>
                    <a:cubicBezTo>
                      <a:pt x="0" y="22674"/>
                      <a:pt x="2848" y="15116"/>
                      <a:pt x="9493" y="9448"/>
                    </a:cubicBezTo>
                    <a:cubicBezTo>
                      <a:pt x="16138" y="3779"/>
                      <a:pt x="22783" y="0"/>
                      <a:pt x="32276" y="0"/>
                    </a:cubicBezTo>
                    <a:cubicBezTo>
                      <a:pt x="38921" y="0"/>
                      <a:pt x="44617" y="1889"/>
                      <a:pt x="49363" y="4724"/>
                    </a:cubicBezTo>
                    <a:cubicBezTo>
                      <a:pt x="54110" y="7558"/>
                      <a:pt x="57907" y="12282"/>
                      <a:pt x="60755" y="17950"/>
                    </a:cubicBezTo>
                    <a:lnTo>
                      <a:pt x="50313" y="17950"/>
                    </a:lnTo>
                    <a:cubicBezTo>
                      <a:pt x="46515" y="11337"/>
                      <a:pt x="39870" y="7558"/>
                      <a:pt x="31327" y="7558"/>
                    </a:cubicBezTo>
                    <a:cubicBezTo>
                      <a:pt x="24682" y="7558"/>
                      <a:pt x="18986" y="9448"/>
                      <a:pt x="14239" y="14171"/>
                    </a:cubicBezTo>
                    <a:cubicBezTo>
                      <a:pt x="9493" y="18895"/>
                      <a:pt x="7594" y="24564"/>
                      <a:pt x="7594" y="32122"/>
                    </a:cubicBezTo>
                    <a:cubicBezTo>
                      <a:pt x="7594" y="39680"/>
                      <a:pt x="9493" y="45348"/>
                      <a:pt x="14239" y="50072"/>
                    </a:cubicBezTo>
                    <a:cubicBezTo>
                      <a:pt x="18986" y="54796"/>
                      <a:pt x="24682" y="56685"/>
                      <a:pt x="30377" y="56685"/>
                    </a:cubicBezTo>
                    <a:cubicBezTo>
                      <a:pt x="37022" y="56685"/>
                      <a:pt x="42718" y="54796"/>
                      <a:pt x="46515" y="51017"/>
                    </a:cubicBezTo>
                    <a:cubicBezTo>
                      <a:pt x="50313" y="47238"/>
                      <a:pt x="53160" y="42514"/>
                      <a:pt x="53160" y="35901"/>
                    </a:cubicBezTo>
                    <a:lnTo>
                      <a:pt x="27530" y="35901"/>
                    </a:lnTo>
                    <a:lnTo>
                      <a:pt x="27530" y="29287"/>
                    </a:lnTo>
                    <a:lnTo>
                      <a:pt x="62653" y="29287"/>
                    </a:lnTo>
                    <a:lnTo>
                      <a:pt x="62653" y="35901"/>
                    </a:lnTo>
                    <a:cubicBezTo>
                      <a:pt x="61704" y="44404"/>
                      <a:pt x="58856" y="51017"/>
                      <a:pt x="52211" y="55741"/>
                    </a:cubicBezTo>
                    <a:cubicBezTo>
                      <a:pt x="47465" y="61409"/>
                      <a:pt x="39870" y="64243"/>
                      <a:pt x="31327" y="64243"/>
                    </a:cubicBezTo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" name="Forme libre 468">
                <a:extLst>
                  <a:ext uri="{FF2B5EF4-FFF2-40B4-BE49-F238E27FC236}">
                    <a16:creationId xmlns:a16="http://schemas.microsoft.com/office/drawing/2014/main" id="{0104853A-FDA3-2D46-969F-A7D88FA906FC}"/>
                  </a:ext>
                </a:extLst>
              </p:cNvPr>
              <p:cNvSpPr/>
              <p:nvPr/>
            </p:nvSpPr>
            <p:spPr>
              <a:xfrm>
                <a:off x="2824522" y="1835244"/>
                <a:ext cx="34174" cy="62353"/>
              </a:xfrm>
              <a:custGeom>
                <a:avLst/>
                <a:gdLst>
                  <a:gd name="connsiteX0" fmla="*/ 34175 w 34174"/>
                  <a:gd name="connsiteY0" fmla="*/ 0 h 62353"/>
                  <a:gd name="connsiteX1" fmla="*/ 34175 w 34174"/>
                  <a:gd name="connsiteY1" fmla="*/ 6613 h 62353"/>
                  <a:gd name="connsiteX2" fmla="*/ 8544 w 34174"/>
                  <a:gd name="connsiteY2" fmla="*/ 6613 h 62353"/>
                  <a:gd name="connsiteX3" fmla="*/ 8544 w 34174"/>
                  <a:gd name="connsiteY3" fmla="*/ 27398 h 62353"/>
                  <a:gd name="connsiteX4" fmla="*/ 31327 w 34174"/>
                  <a:gd name="connsiteY4" fmla="*/ 27398 h 62353"/>
                  <a:gd name="connsiteX5" fmla="*/ 31327 w 34174"/>
                  <a:gd name="connsiteY5" fmla="*/ 34011 h 62353"/>
                  <a:gd name="connsiteX6" fmla="*/ 8544 w 34174"/>
                  <a:gd name="connsiteY6" fmla="*/ 34011 h 62353"/>
                  <a:gd name="connsiteX7" fmla="*/ 8544 w 34174"/>
                  <a:gd name="connsiteY7" fmla="*/ 55741 h 62353"/>
                  <a:gd name="connsiteX8" fmla="*/ 34175 w 34174"/>
                  <a:gd name="connsiteY8" fmla="*/ 55741 h 62353"/>
                  <a:gd name="connsiteX9" fmla="*/ 34175 w 34174"/>
                  <a:gd name="connsiteY9" fmla="*/ 62354 h 62353"/>
                  <a:gd name="connsiteX10" fmla="*/ 0 w 34174"/>
                  <a:gd name="connsiteY10" fmla="*/ 62354 h 62353"/>
                  <a:gd name="connsiteX11" fmla="*/ 0 w 34174"/>
                  <a:gd name="connsiteY11" fmla="*/ 0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4" h="62353">
                    <a:moveTo>
                      <a:pt x="34175" y="0"/>
                    </a:moveTo>
                    <a:lnTo>
                      <a:pt x="34175" y="6613"/>
                    </a:lnTo>
                    <a:lnTo>
                      <a:pt x="8544" y="6613"/>
                    </a:lnTo>
                    <a:lnTo>
                      <a:pt x="8544" y="27398"/>
                    </a:lnTo>
                    <a:lnTo>
                      <a:pt x="31327" y="27398"/>
                    </a:lnTo>
                    <a:lnTo>
                      <a:pt x="31327" y="34011"/>
                    </a:lnTo>
                    <a:lnTo>
                      <a:pt x="8544" y="34011"/>
                    </a:lnTo>
                    <a:lnTo>
                      <a:pt x="8544" y="55741"/>
                    </a:lnTo>
                    <a:lnTo>
                      <a:pt x="34175" y="55741"/>
                    </a:lnTo>
                    <a:lnTo>
                      <a:pt x="34175" y="62354"/>
                    </a:lnTo>
                    <a:lnTo>
                      <a:pt x="0" y="623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0" name="Forme libre 469">
                <a:extLst>
                  <a:ext uri="{FF2B5EF4-FFF2-40B4-BE49-F238E27FC236}">
                    <a16:creationId xmlns:a16="http://schemas.microsoft.com/office/drawing/2014/main" id="{D555D39E-1F83-5A46-B50F-155B501C9F31}"/>
                  </a:ext>
                </a:extLst>
              </p:cNvPr>
              <p:cNvSpPr/>
              <p:nvPr/>
            </p:nvSpPr>
            <p:spPr>
              <a:xfrm>
                <a:off x="2871986" y="1835244"/>
                <a:ext cx="43667" cy="62353"/>
              </a:xfrm>
              <a:custGeom>
                <a:avLst/>
                <a:gdLst>
                  <a:gd name="connsiteX0" fmla="*/ 7594 w 43667"/>
                  <a:gd name="connsiteY0" fmla="*/ 6613 h 62353"/>
                  <a:gd name="connsiteX1" fmla="*/ 7594 w 43667"/>
                  <a:gd name="connsiteY1" fmla="*/ 30232 h 62353"/>
                  <a:gd name="connsiteX2" fmla="*/ 19935 w 43667"/>
                  <a:gd name="connsiteY2" fmla="*/ 30232 h 62353"/>
                  <a:gd name="connsiteX3" fmla="*/ 30377 w 43667"/>
                  <a:gd name="connsiteY3" fmla="*/ 27398 h 62353"/>
                  <a:gd name="connsiteX4" fmla="*/ 33225 w 43667"/>
                  <a:gd name="connsiteY4" fmla="*/ 18895 h 62353"/>
                  <a:gd name="connsiteX5" fmla="*/ 19935 w 43667"/>
                  <a:gd name="connsiteY5" fmla="*/ 6613 h 62353"/>
                  <a:gd name="connsiteX6" fmla="*/ 7594 w 43667"/>
                  <a:gd name="connsiteY6" fmla="*/ 6613 h 62353"/>
                  <a:gd name="connsiteX7" fmla="*/ 7594 w 43667"/>
                  <a:gd name="connsiteY7" fmla="*/ 36846 h 62353"/>
                  <a:gd name="connsiteX8" fmla="*/ 7594 w 43667"/>
                  <a:gd name="connsiteY8" fmla="*/ 62354 h 62353"/>
                  <a:gd name="connsiteX9" fmla="*/ 0 w 43667"/>
                  <a:gd name="connsiteY9" fmla="*/ 62354 h 62353"/>
                  <a:gd name="connsiteX10" fmla="*/ 0 w 43667"/>
                  <a:gd name="connsiteY10" fmla="*/ 0 h 62353"/>
                  <a:gd name="connsiteX11" fmla="*/ 20884 w 43667"/>
                  <a:gd name="connsiteY11" fmla="*/ 0 h 62353"/>
                  <a:gd name="connsiteX12" fmla="*/ 37022 w 43667"/>
                  <a:gd name="connsiteY12" fmla="*/ 4724 h 62353"/>
                  <a:gd name="connsiteX13" fmla="*/ 42718 w 43667"/>
                  <a:gd name="connsiteY13" fmla="*/ 17006 h 62353"/>
                  <a:gd name="connsiteX14" fmla="*/ 38921 w 43667"/>
                  <a:gd name="connsiteY14" fmla="*/ 29287 h 62353"/>
                  <a:gd name="connsiteX15" fmla="*/ 26580 w 43667"/>
                  <a:gd name="connsiteY15" fmla="*/ 35901 h 62353"/>
                  <a:gd name="connsiteX16" fmla="*/ 43667 w 43667"/>
                  <a:gd name="connsiteY16" fmla="*/ 62354 h 62353"/>
                  <a:gd name="connsiteX17" fmla="*/ 33225 w 43667"/>
                  <a:gd name="connsiteY17" fmla="*/ 62354 h 62353"/>
                  <a:gd name="connsiteX18" fmla="*/ 17087 w 43667"/>
                  <a:gd name="connsiteY18" fmla="*/ 36846 h 62353"/>
                  <a:gd name="connsiteX19" fmla="*/ 7594 w 43667"/>
                  <a:gd name="connsiteY19" fmla="*/ 36846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3667" h="62353">
                    <a:moveTo>
                      <a:pt x="7594" y="6613"/>
                    </a:moveTo>
                    <a:lnTo>
                      <a:pt x="7594" y="30232"/>
                    </a:lnTo>
                    <a:lnTo>
                      <a:pt x="19935" y="30232"/>
                    </a:lnTo>
                    <a:cubicBezTo>
                      <a:pt x="24682" y="30232"/>
                      <a:pt x="27530" y="29287"/>
                      <a:pt x="30377" y="27398"/>
                    </a:cubicBezTo>
                    <a:cubicBezTo>
                      <a:pt x="32276" y="25508"/>
                      <a:pt x="33225" y="22674"/>
                      <a:pt x="33225" y="18895"/>
                    </a:cubicBezTo>
                    <a:cubicBezTo>
                      <a:pt x="33225" y="11337"/>
                      <a:pt x="28479" y="6613"/>
                      <a:pt x="19935" y="6613"/>
                    </a:cubicBezTo>
                    <a:lnTo>
                      <a:pt x="7594" y="6613"/>
                    </a:lnTo>
                    <a:close/>
                    <a:moveTo>
                      <a:pt x="7594" y="36846"/>
                    </a:moveTo>
                    <a:lnTo>
                      <a:pt x="7594" y="62354"/>
                    </a:lnTo>
                    <a:lnTo>
                      <a:pt x="0" y="62354"/>
                    </a:lnTo>
                    <a:lnTo>
                      <a:pt x="0" y="0"/>
                    </a:lnTo>
                    <a:lnTo>
                      <a:pt x="20884" y="0"/>
                    </a:lnTo>
                    <a:cubicBezTo>
                      <a:pt x="27530" y="0"/>
                      <a:pt x="33225" y="1889"/>
                      <a:pt x="37022" y="4724"/>
                    </a:cubicBezTo>
                    <a:cubicBezTo>
                      <a:pt x="40820" y="8503"/>
                      <a:pt x="42718" y="12282"/>
                      <a:pt x="42718" y="17006"/>
                    </a:cubicBezTo>
                    <a:cubicBezTo>
                      <a:pt x="42718" y="21729"/>
                      <a:pt x="41769" y="26453"/>
                      <a:pt x="38921" y="29287"/>
                    </a:cubicBezTo>
                    <a:cubicBezTo>
                      <a:pt x="36073" y="33066"/>
                      <a:pt x="32276" y="34956"/>
                      <a:pt x="26580" y="35901"/>
                    </a:cubicBezTo>
                    <a:lnTo>
                      <a:pt x="43667" y="62354"/>
                    </a:lnTo>
                    <a:lnTo>
                      <a:pt x="33225" y="62354"/>
                    </a:lnTo>
                    <a:lnTo>
                      <a:pt x="17087" y="36846"/>
                    </a:lnTo>
                    <a:lnTo>
                      <a:pt x="7594" y="36846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1" name="Forme libre 470">
                <a:extLst>
                  <a:ext uri="{FF2B5EF4-FFF2-40B4-BE49-F238E27FC236}">
                    <a16:creationId xmlns:a16="http://schemas.microsoft.com/office/drawing/2014/main" id="{B0A61EE7-FAD0-694B-8014-566FD0722674}"/>
                  </a:ext>
                </a:extLst>
              </p:cNvPr>
              <p:cNvSpPr/>
              <p:nvPr/>
            </p:nvSpPr>
            <p:spPr>
              <a:xfrm>
                <a:off x="2927045" y="1833354"/>
                <a:ext cx="42718" cy="65188"/>
              </a:xfrm>
              <a:custGeom>
                <a:avLst/>
                <a:gdLst>
                  <a:gd name="connsiteX0" fmla="*/ 7594 w 42718"/>
                  <a:gd name="connsiteY0" fmla="*/ 18895 h 65188"/>
                  <a:gd name="connsiteX1" fmla="*/ 9493 w 42718"/>
                  <a:gd name="connsiteY1" fmla="*/ 24564 h 65188"/>
                  <a:gd name="connsiteX2" fmla="*/ 14239 w 42718"/>
                  <a:gd name="connsiteY2" fmla="*/ 28343 h 65188"/>
                  <a:gd name="connsiteX3" fmla="*/ 20884 w 42718"/>
                  <a:gd name="connsiteY3" fmla="*/ 30232 h 65188"/>
                  <a:gd name="connsiteX4" fmla="*/ 28479 w 42718"/>
                  <a:gd name="connsiteY4" fmla="*/ 32122 h 65188"/>
                  <a:gd name="connsiteX5" fmla="*/ 35124 w 42718"/>
                  <a:gd name="connsiteY5" fmla="*/ 34956 h 65188"/>
                  <a:gd name="connsiteX6" fmla="*/ 39870 w 42718"/>
                  <a:gd name="connsiteY6" fmla="*/ 39680 h 65188"/>
                  <a:gd name="connsiteX7" fmla="*/ 41769 w 42718"/>
                  <a:gd name="connsiteY7" fmla="*/ 47238 h 65188"/>
                  <a:gd name="connsiteX8" fmla="*/ 36073 w 42718"/>
                  <a:gd name="connsiteY8" fmla="*/ 59520 h 65188"/>
                  <a:gd name="connsiteX9" fmla="*/ 20884 w 42718"/>
                  <a:gd name="connsiteY9" fmla="*/ 65188 h 65188"/>
                  <a:gd name="connsiteX10" fmla="*/ 5696 w 42718"/>
                  <a:gd name="connsiteY10" fmla="*/ 60464 h 65188"/>
                  <a:gd name="connsiteX11" fmla="*/ 0 w 42718"/>
                  <a:gd name="connsiteY11" fmla="*/ 48183 h 65188"/>
                  <a:gd name="connsiteX12" fmla="*/ 8544 w 42718"/>
                  <a:gd name="connsiteY12" fmla="*/ 48183 h 65188"/>
                  <a:gd name="connsiteX13" fmla="*/ 12341 w 42718"/>
                  <a:gd name="connsiteY13" fmla="*/ 54796 h 65188"/>
                  <a:gd name="connsiteX14" fmla="*/ 21834 w 42718"/>
                  <a:gd name="connsiteY14" fmla="*/ 57630 h 65188"/>
                  <a:gd name="connsiteX15" fmla="*/ 31327 w 42718"/>
                  <a:gd name="connsiteY15" fmla="*/ 54796 h 65188"/>
                  <a:gd name="connsiteX16" fmla="*/ 35124 w 42718"/>
                  <a:gd name="connsiteY16" fmla="*/ 47238 h 65188"/>
                  <a:gd name="connsiteX17" fmla="*/ 33225 w 42718"/>
                  <a:gd name="connsiteY17" fmla="*/ 40625 h 65188"/>
                  <a:gd name="connsiteX18" fmla="*/ 28479 w 42718"/>
                  <a:gd name="connsiteY18" fmla="*/ 37790 h 65188"/>
                  <a:gd name="connsiteX19" fmla="*/ 21834 w 42718"/>
                  <a:gd name="connsiteY19" fmla="*/ 35901 h 65188"/>
                  <a:gd name="connsiteX20" fmla="*/ 14239 w 42718"/>
                  <a:gd name="connsiteY20" fmla="*/ 34011 h 65188"/>
                  <a:gd name="connsiteX21" fmla="*/ 7594 w 42718"/>
                  <a:gd name="connsiteY21" fmla="*/ 31177 h 65188"/>
                  <a:gd name="connsiteX22" fmla="*/ 2848 w 42718"/>
                  <a:gd name="connsiteY22" fmla="*/ 26453 h 65188"/>
                  <a:gd name="connsiteX23" fmla="*/ 949 w 42718"/>
                  <a:gd name="connsiteY23" fmla="*/ 17950 h 65188"/>
                  <a:gd name="connsiteX24" fmla="*/ 6645 w 42718"/>
                  <a:gd name="connsiteY24" fmla="*/ 4724 h 65188"/>
                  <a:gd name="connsiteX25" fmla="*/ 21834 w 42718"/>
                  <a:gd name="connsiteY25" fmla="*/ 0 h 65188"/>
                  <a:gd name="connsiteX26" fmla="*/ 36073 w 42718"/>
                  <a:gd name="connsiteY26" fmla="*/ 3779 h 65188"/>
                  <a:gd name="connsiteX27" fmla="*/ 42718 w 42718"/>
                  <a:gd name="connsiteY27" fmla="*/ 15116 h 65188"/>
                  <a:gd name="connsiteX28" fmla="*/ 33225 w 42718"/>
                  <a:gd name="connsiteY28" fmla="*/ 15116 h 65188"/>
                  <a:gd name="connsiteX29" fmla="*/ 29428 w 42718"/>
                  <a:gd name="connsiteY29" fmla="*/ 8503 h 65188"/>
                  <a:gd name="connsiteX30" fmla="*/ 20884 w 42718"/>
                  <a:gd name="connsiteY30" fmla="*/ 5669 h 65188"/>
                  <a:gd name="connsiteX31" fmla="*/ 12341 w 42718"/>
                  <a:gd name="connsiteY31" fmla="*/ 8503 h 65188"/>
                  <a:gd name="connsiteX32" fmla="*/ 7594 w 42718"/>
                  <a:gd name="connsiteY32" fmla="*/ 18895 h 6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2718" h="65188">
                    <a:moveTo>
                      <a:pt x="7594" y="18895"/>
                    </a:moveTo>
                    <a:cubicBezTo>
                      <a:pt x="7594" y="20785"/>
                      <a:pt x="8544" y="22674"/>
                      <a:pt x="9493" y="24564"/>
                    </a:cubicBezTo>
                    <a:cubicBezTo>
                      <a:pt x="10442" y="26453"/>
                      <a:pt x="12341" y="27398"/>
                      <a:pt x="14239" y="28343"/>
                    </a:cubicBezTo>
                    <a:cubicBezTo>
                      <a:pt x="16138" y="29287"/>
                      <a:pt x="18037" y="29287"/>
                      <a:pt x="20884" y="30232"/>
                    </a:cubicBezTo>
                    <a:cubicBezTo>
                      <a:pt x="23732" y="31177"/>
                      <a:pt x="25631" y="31177"/>
                      <a:pt x="28479" y="32122"/>
                    </a:cubicBezTo>
                    <a:cubicBezTo>
                      <a:pt x="31327" y="33066"/>
                      <a:pt x="33225" y="34011"/>
                      <a:pt x="35124" y="34956"/>
                    </a:cubicBezTo>
                    <a:cubicBezTo>
                      <a:pt x="37022" y="35901"/>
                      <a:pt x="38921" y="37790"/>
                      <a:pt x="39870" y="39680"/>
                    </a:cubicBezTo>
                    <a:cubicBezTo>
                      <a:pt x="40820" y="41569"/>
                      <a:pt x="41769" y="44404"/>
                      <a:pt x="41769" y="47238"/>
                    </a:cubicBezTo>
                    <a:cubicBezTo>
                      <a:pt x="41769" y="51962"/>
                      <a:pt x="39870" y="56685"/>
                      <a:pt x="36073" y="59520"/>
                    </a:cubicBezTo>
                    <a:cubicBezTo>
                      <a:pt x="32276" y="63299"/>
                      <a:pt x="27529" y="65188"/>
                      <a:pt x="20884" y="65188"/>
                    </a:cubicBezTo>
                    <a:cubicBezTo>
                      <a:pt x="14239" y="65188"/>
                      <a:pt x="9493" y="63299"/>
                      <a:pt x="5696" y="60464"/>
                    </a:cubicBezTo>
                    <a:cubicBezTo>
                      <a:pt x="1899" y="57630"/>
                      <a:pt x="0" y="53851"/>
                      <a:pt x="0" y="48183"/>
                    </a:cubicBezTo>
                    <a:lnTo>
                      <a:pt x="8544" y="48183"/>
                    </a:lnTo>
                    <a:cubicBezTo>
                      <a:pt x="8544" y="51017"/>
                      <a:pt x="9493" y="52906"/>
                      <a:pt x="12341" y="54796"/>
                    </a:cubicBezTo>
                    <a:cubicBezTo>
                      <a:pt x="14239" y="56685"/>
                      <a:pt x="17087" y="57630"/>
                      <a:pt x="21834" y="57630"/>
                    </a:cubicBezTo>
                    <a:cubicBezTo>
                      <a:pt x="25631" y="57630"/>
                      <a:pt x="29428" y="56685"/>
                      <a:pt x="31327" y="54796"/>
                    </a:cubicBezTo>
                    <a:cubicBezTo>
                      <a:pt x="33225" y="52906"/>
                      <a:pt x="35124" y="50072"/>
                      <a:pt x="35124" y="47238"/>
                    </a:cubicBezTo>
                    <a:cubicBezTo>
                      <a:pt x="35124" y="44404"/>
                      <a:pt x="34175" y="42514"/>
                      <a:pt x="33225" y="40625"/>
                    </a:cubicBezTo>
                    <a:cubicBezTo>
                      <a:pt x="32276" y="38735"/>
                      <a:pt x="30377" y="37790"/>
                      <a:pt x="28479" y="37790"/>
                    </a:cubicBezTo>
                    <a:cubicBezTo>
                      <a:pt x="26580" y="36846"/>
                      <a:pt x="24682" y="36846"/>
                      <a:pt x="21834" y="35901"/>
                    </a:cubicBezTo>
                    <a:cubicBezTo>
                      <a:pt x="18986" y="34956"/>
                      <a:pt x="17087" y="34956"/>
                      <a:pt x="14239" y="34011"/>
                    </a:cubicBezTo>
                    <a:cubicBezTo>
                      <a:pt x="11391" y="33066"/>
                      <a:pt x="9493" y="32122"/>
                      <a:pt x="7594" y="31177"/>
                    </a:cubicBezTo>
                    <a:cubicBezTo>
                      <a:pt x="5696" y="30232"/>
                      <a:pt x="3797" y="28343"/>
                      <a:pt x="2848" y="26453"/>
                    </a:cubicBezTo>
                    <a:cubicBezTo>
                      <a:pt x="1899" y="24564"/>
                      <a:pt x="949" y="21729"/>
                      <a:pt x="949" y="17950"/>
                    </a:cubicBezTo>
                    <a:cubicBezTo>
                      <a:pt x="949" y="12282"/>
                      <a:pt x="2848" y="8503"/>
                      <a:pt x="6645" y="4724"/>
                    </a:cubicBezTo>
                    <a:cubicBezTo>
                      <a:pt x="10442" y="1890"/>
                      <a:pt x="15189" y="0"/>
                      <a:pt x="21834" y="0"/>
                    </a:cubicBezTo>
                    <a:cubicBezTo>
                      <a:pt x="27529" y="0"/>
                      <a:pt x="32276" y="945"/>
                      <a:pt x="36073" y="3779"/>
                    </a:cubicBezTo>
                    <a:cubicBezTo>
                      <a:pt x="39870" y="6613"/>
                      <a:pt x="41769" y="10392"/>
                      <a:pt x="42718" y="15116"/>
                    </a:cubicBezTo>
                    <a:lnTo>
                      <a:pt x="33225" y="15116"/>
                    </a:lnTo>
                    <a:cubicBezTo>
                      <a:pt x="33225" y="12282"/>
                      <a:pt x="32276" y="10392"/>
                      <a:pt x="29428" y="8503"/>
                    </a:cubicBezTo>
                    <a:cubicBezTo>
                      <a:pt x="27529" y="6613"/>
                      <a:pt x="24682" y="5669"/>
                      <a:pt x="20884" y="5669"/>
                    </a:cubicBezTo>
                    <a:cubicBezTo>
                      <a:pt x="17087" y="5669"/>
                      <a:pt x="14239" y="6613"/>
                      <a:pt x="12341" y="8503"/>
                    </a:cubicBezTo>
                    <a:cubicBezTo>
                      <a:pt x="8544" y="12282"/>
                      <a:pt x="7594" y="15116"/>
                      <a:pt x="7594" y="18895"/>
                    </a:cubicBezTo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72" name="Graphique 2">
              <a:extLst>
                <a:ext uri="{FF2B5EF4-FFF2-40B4-BE49-F238E27FC236}">
                  <a16:creationId xmlns:a16="http://schemas.microsoft.com/office/drawing/2014/main" id="{D37257C6-5DFD-3946-BEFE-1D96A5C8205E}"/>
                </a:ext>
              </a:extLst>
            </p:cNvPr>
            <p:cNvGrpSpPr/>
            <p:nvPr/>
          </p:nvGrpSpPr>
          <p:grpSpPr>
            <a:xfrm>
              <a:off x="2028065" y="1658574"/>
              <a:ext cx="635076" cy="102978"/>
              <a:chOff x="2028065" y="1658574"/>
              <a:chExt cx="635076" cy="102978"/>
            </a:xfrm>
            <a:solidFill>
              <a:srgbClr val="000000"/>
            </a:solidFill>
          </p:grpSpPr>
          <p:sp>
            <p:nvSpPr>
              <p:cNvPr id="473" name="Forme libre 472">
                <a:extLst>
                  <a:ext uri="{FF2B5EF4-FFF2-40B4-BE49-F238E27FC236}">
                    <a16:creationId xmlns:a16="http://schemas.microsoft.com/office/drawing/2014/main" id="{A5820967-B741-7046-A490-D735BF585E89}"/>
                  </a:ext>
                </a:extLst>
              </p:cNvPr>
              <p:cNvSpPr/>
              <p:nvPr/>
            </p:nvSpPr>
            <p:spPr>
              <a:xfrm>
                <a:off x="2028065" y="1658574"/>
                <a:ext cx="98726" cy="100144"/>
              </a:xfrm>
              <a:custGeom>
                <a:avLst/>
                <a:gdLst>
                  <a:gd name="connsiteX0" fmla="*/ 50313 w 98726"/>
                  <a:gd name="connsiteY0" fmla="*/ 0 h 100144"/>
                  <a:gd name="connsiteX1" fmla="*/ 97777 w 98726"/>
                  <a:gd name="connsiteY1" fmla="*/ 33066 h 100144"/>
                  <a:gd name="connsiteX2" fmla="*/ 69298 w 98726"/>
                  <a:gd name="connsiteY2" fmla="*/ 33066 h 100144"/>
                  <a:gd name="connsiteX3" fmla="*/ 50313 w 98726"/>
                  <a:gd name="connsiteY3" fmla="*/ 21729 h 100144"/>
                  <a:gd name="connsiteX4" fmla="*/ 23732 w 98726"/>
                  <a:gd name="connsiteY4" fmla="*/ 50072 h 100144"/>
                  <a:gd name="connsiteX5" fmla="*/ 50313 w 98726"/>
                  <a:gd name="connsiteY5" fmla="*/ 78415 h 100144"/>
                  <a:gd name="connsiteX6" fmla="*/ 69298 w 98726"/>
                  <a:gd name="connsiteY6" fmla="*/ 67078 h 100144"/>
                  <a:gd name="connsiteX7" fmla="*/ 98726 w 98726"/>
                  <a:gd name="connsiteY7" fmla="*/ 67078 h 100144"/>
                  <a:gd name="connsiteX8" fmla="*/ 51262 w 98726"/>
                  <a:gd name="connsiteY8" fmla="*/ 100144 h 100144"/>
                  <a:gd name="connsiteX9" fmla="*/ 0 w 98726"/>
                  <a:gd name="connsiteY9" fmla="*/ 49127 h 100144"/>
                  <a:gd name="connsiteX10" fmla="*/ 50313 w 98726"/>
                  <a:gd name="connsiteY10" fmla="*/ 0 h 10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726" h="100144">
                    <a:moveTo>
                      <a:pt x="50313" y="0"/>
                    </a:moveTo>
                    <a:cubicBezTo>
                      <a:pt x="72146" y="0"/>
                      <a:pt x="91132" y="12282"/>
                      <a:pt x="97777" y="33066"/>
                    </a:cubicBezTo>
                    <a:lnTo>
                      <a:pt x="69298" y="33066"/>
                    </a:lnTo>
                    <a:cubicBezTo>
                      <a:pt x="65501" y="25508"/>
                      <a:pt x="58856" y="21729"/>
                      <a:pt x="50313" y="21729"/>
                    </a:cubicBezTo>
                    <a:cubicBezTo>
                      <a:pt x="34175" y="21729"/>
                      <a:pt x="23732" y="33066"/>
                      <a:pt x="23732" y="50072"/>
                    </a:cubicBezTo>
                    <a:cubicBezTo>
                      <a:pt x="23732" y="67078"/>
                      <a:pt x="34175" y="78415"/>
                      <a:pt x="50313" y="78415"/>
                    </a:cubicBezTo>
                    <a:cubicBezTo>
                      <a:pt x="58856" y="78415"/>
                      <a:pt x="64552" y="75580"/>
                      <a:pt x="69298" y="67078"/>
                    </a:cubicBezTo>
                    <a:lnTo>
                      <a:pt x="98726" y="67078"/>
                    </a:lnTo>
                    <a:cubicBezTo>
                      <a:pt x="92081" y="88807"/>
                      <a:pt x="73096" y="100144"/>
                      <a:pt x="51262" y="100144"/>
                    </a:cubicBezTo>
                    <a:cubicBezTo>
                      <a:pt x="22783" y="100144"/>
                      <a:pt x="0" y="79359"/>
                      <a:pt x="0" y="49127"/>
                    </a:cubicBezTo>
                    <a:cubicBezTo>
                      <a:pt x="0" y="18895"/>
                      <a:pt x="21834" y="0"/>
                      <a:pt x="503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4" name="Forme libre 473">
                <a:extLst>
                  <a:ext uri="{FF2B5EF4-FFF2-40B4-BE49-F238E27FC236}">
                    <a16:creationId xmlns:a16="http://schemas.microsoft.com/office/drawing/2014/main" id="{D7329787-7147-6E44-9DB9-AB543B9549CB}"/>
                  </a:ext>
                </a:extLst>
              </p:cNvPr>
              <p:cNvSpPr/>
              <p:nvPr/>
            </p:nvSpPr>
            <p:spPr>
              <a:xfrm>
                <a:off x="2141980" y="1660464"/>
                <a:ext cx="84487" cy="101088"/>
              </a:xfrm>
              <a:custGeom>
                <a:avLst/>
                <a:gdLst>
                  <a:gd name="connsiteX0" fmla="*/ 24682 w 84487"/>
                  <a:gd name="connsiteY0" fmla="*/ 0 h 101088"/>
                  <a:gd name="connsiteX1" fmla="*/ 24682 w 84487"/>
                  <a:gd name="connsiteY1" fmla="*/ 59520 h 101088"/>
                  <a:gd name="connsiteX2" fmla="*/ 41769 w 84487"/>
                  <a:gd name="connsiteY2" fmla="*/ 78415 h 101088"/>
                  <a:gd name="connsiteX3" fmla="*/ 59805 w 84487"/>
                  <a:gd name="connsiteY3" fmla="*/ 59520 h 101088"/>
                  <a:gd name="connsiteX4" fmla="*/ 59805 w 84487"/>
                  <a:gd name="connsiteY4" fmla="*/ 0 h 101088"/>
                  <a:gd name="connsiteX5" fmla="*/ 84487 w 84487"/>
                  <a:gd name="connsiteY5" fmla="*/ 0 h 101088"/>
                  <a:gd name="connsiteX6" fmla="*/ 84487 w 84487"/>
                  <a:gd name="connsiteY6" fmla="*/ 59520 h 101088"/>
                  <a:gd name="connsiteX7" fmla="*/ 41769 w 84487"/>
                  <a:gd name="connsiteY7" fmla="*/ 101089 h 101088"/>
                  <a:gd name="connsiteX8" fmla="*/ 0 w 84487"/>
                  <a:gd name="connsiteY8" fmla="*/ 59520 h 101088"/>
                  <a:gd name="connsiteX9" fmla="*/ 0 w 84487"/>
                  <a:gd name="connsiteY9" fmla="*/ 0 h 101088"/>
                  <a:gd name="connsiteX10" fmla="*/ 24682 w 84487"/>
                  <a:gd name="connsiteY10" fmla="*/ 0 h 10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87" h="101088">
                    <a:moveTo>
                      <a:pt x="24682" y="0"/>
                    </a:moveTo>
                    <a:lnTo>
                      <a:pt x="24682" y="59520"/>
                    </a:lnTo>
                    <a:cubicBezTo>
                      <a:pt x="24682" y="71801"/>
                      <a:pt x="30377" y="78415"/>
                      <a:pt x="41769" y="78415"/>
                    </a:cubicBezTo>
                    <a:cubicBezTo>
                      <a:pt x="53160" y="78415"/>
                      <a:pt x="59805" y="71801"/>
                      <a:pt x="59805" y="59520"/>
                    </a:cubicBezTo>
                    <a:lnTo>
                      <a:pt x="59805" y="0"/>
                    </a:lnTo>
                    <a:lnTo>
                      <a:pt x="84487" y="0"/>
                    </a:lnTo>
                    <a:lnTo>
                      <a:pt x="84487" y="59520"/>
                    </a:lnTo>
                    <a:cubicBezTo>
                      <a:pt x="84487" y="86918"/>
                      <a:pt x="63603" y="101089"/>
                      <a:pt x="41769" y="101089"/>
                    </a:cubicBezTo>
                    <a:cubicBezTo>
                      <a:pt x="19935" y="101089"/>
                      <a:pt x="0" y="87862"/>
                      <a:pt x="0" y="59520"/>
                    </a:cubicBezTo>
                    <a:lnTo>
                      <a:pt x="0" y="0"/>
                    </a:lnTo>
                    <a:lnTo>
                      <a:pt x="246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5" name="Forme libre 474">
                <a:extLst>
                  <a:ext uri="{FF2B5EF4-FFF2-40B4-BE49-F238E27FC236}">
                    <a16:creationId xmlns:a16="http://schemas.microsoft.com/office/drawing/2014/main" id="{352BF269-7EB2-CC46-86E1-FA8766F12047}"/>
                  </a:ext>
                </a:extLst>
              </p:cNvPr>
              <p:cNvSpPr/>
              <p:nvPr/>
            </p:nvSpPr>
            <p:spPr>
              <a:xfrm>
                <a:off x="2246402" y="1660464"/>
                <a:ext cx="55058" cy="100144"/>
              </a:xfrm>
              <a:custGeom>
                <a:avLst/>
                <a:gdLst>
                  <a:gd name="connsiteX0" fmla="*/ 24682 w 55058"/>
                  <a:gd name="connsiteY0" fmla="*/ 81249 h 100144"/>
                  <a:gd name="connsiteX1" fmla="*/ 55059 w 55058"/>
                  <a:gd name="connsiteY1" fmla="*/ 81249 h 100144"/>
                  <a:gd name="connsiteX2" fmla="*/ 55059 w 55058"/>
                  <a:gd name="connsiteY2" fmla="*/ 100144 h 100144"/>
                  <a:gd name="connsiteX3" fmla="*/ 0 w 55058"/>
                  <a:gd name="connsiteY3" fmla="*/ 100144 h 100144"/>
                  <a:gd name="connsiteX4" fmla="*/ 0 w 55058"/>
                  <a:gd name="connsiteY4" fmla="*/ 0 h 100144"/>
                  <a:gd name="connsiteX5" fmla="*/ 24682 w 55058"/>
                  <a:gd name="connsiteY5" fmla="*/ 0 h 100144"/>
                  <a:gd name="connsiteX6" fmla="*/ 24682 w 55058"/>
                  <a:gd name="connsiteY6" fmla="*/ 81249 h 10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058" h="100144">
                    <a:moveTo>
                      <a:pt x="24682" y="81249"/>
                    </a:moveTo>
                    <a:lnTo>
                      <a:pt x="55059" y="81249"/>
                    </a:lnTo>
                    <a:lnTo>
                      <a:pt x="55059" y="100144"/>
                    </a:lnTo>
                    <a:lnTo>
                      <a:pt x="0" y="100144"/>
                    </a:lnTo>
                    <a:lnTo>
                      <a:pt x="0" y="0"/>
                    </a:lnTo>
                    <a:lnTo>
                      <a:pt x="24682" y="0"/>
                    </a:lnTo>
                    <a:lnTo>
                      <a:pt x="24682" y="81249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6" name="Forme libre 475">
                <a:extLst>
                  <a:ext uri="{FF2B5EF4-FFF2-40B4-BE49-F238E27FC236}">
                    <a16:creationId xmlns:a16="http://schemas.microsoft.com/office/drawing/2014/main" id="{D45CD579-6933-F746-AF49-1E4B496E85EF}"/>
                  </a:ext>
                </a:extLst>
              </p:cNvPr>
              <p:cNvSpPr/>
              <p:nvPr/>
            </p:nvSpPr>
            <p:spPr>
              <a:xfrm>
                <a:off x="2308106" y="1660464"/>
                <a:ext cx="79740" cy="100144"/>
              </a:xfrm>
              <a:custGeom>
                <a:avLst/>
                <a:gdLst>
                  <a:gd name="connsiteX0" fmla="*/ 79741 w 79740"/>
                  <a:gd name="connsiteY0" fmla="*/ 0 h 100144"/>
                  <a:gd name="connsiteX1" fmla="*/ 79741 w 79740"/>
                  <a:gd name="connsiteY1" fmla="*/ 18895 h 100144"/>
                  <a:gd name="connsiteX2" fmla="*/ 52211 w 79740"/>
                  <a:gd name="connsiteY2" fmla="*/ 18895 h 100144"/>
                  <a:gd name="connsiteX3" fmla="*/ 52211 w 79740"/>
                  <a:gd name="connsiteY3" fmla="*/ 100144 h 100144"/>
                  <a:gd name="connsiteX4" fmla="*/ 27529 w 79740"/>
                  <a:gd name="connsiteY4" fmla="*/ 100144 h 100144"/>
                  <a:gd name="connsiteX5" fmla="*/ 27529 w 79740"/>
                  <a:gd name="connsiteY5" fmla="*/ 18895 h 100144"/>
                  <a:gd name="connsiteX6" fmla="*/ 0 w 79740"/>
                  <a:gd name="connsiteY6" fmla="*/ 18895 h 100144"/>
                  <a:gd name="connsiteX7" fmla="*/ 0 w 79740"/>
                  <a:gd name="connsiteY7" fmla="*/ 0 h 100144"/>
                  <a:gd name="connsiteX8" fmla="*/ 79741 w 79740"/>
                  <a:gd name="connsiteY8" fmla="*/ 0 h 10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740" h="100144">
                    <a:moveTo>
                      <a:pt x="79741" y="0"/>
                    </a:moveTo>
                    <a:lnTo>
                      <a:pt x="79741" y="18895"/>
                    </a:lnTo>
                    <a:lnTo>
                      <a:pt x="52211" y="18895"/>
                    </a:lnTo>
                    <a:lnTo>
                      <a:pt x="52211" y="100144"/>
                    </a:lnTo>
                    <a:lnTo>
                      <a:pt x="27529" y="100144"/>
                    </a:lnTo>
                    <a:lnTo>
                      <a:pt x="27529" y="18895"/>
                    </a:lnTo>
                    <a:lnTo>
                      <a:pt x="0" y="18895"/>
                    </a:lnTo>
                    <a:lnTo>
                      <a:pt x="0" y="0"/>
                    </a:lnTo>
                    <a:lnTo>
                      <a:pt x="797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7" name="Forme libre 476">
                <a:extLst>
                  <a:ext uri="{FF2B5EF4-FFF2-40B4-BE49-F238E27FC236}">
                    <a16:creationId xmlns:a16="http://schemas.microsoft.com/office/drawing/2014/main" id="{69124B3E-DBD4-8345-B091-2104CFEB54E3}"/>
                  </a:ext>
                </a:extLst>
              </p:cNvPr>
              <p:cNvSpPr/>
              <p:nvPr/>
            </p:nvSpPr>
            <p:spPr>
              <a:xfrm>
                <a:off x="2402086" y="1660464"/>
                <a:ext cx="84487" cy="101088"/>
              </a:xfrm>
              <a:custGeom>
                <a:avLst/>
                <a:gdLst>
                  <a:gd name="connsiteX0" fmla="*/ 24682 w 84487"/>
                  <a:gd name="connsiteY0" fmla="*/ 0 h 101088"/>
                  <a:gd name="connsiteX1" fmla="*/ 24682 w 84487"/>
                  <a:gd name="connsiteY1" fmla="*/ 59520 h 101088"/>
                  <a:gd name="connsiteX2" fmla="*/ 41769 w 84487"/>
                  <a:gd name="connsiteY2" fmla="*/ 78415 h 101088"/>
                  <a:gd name="connsiteX3" fmla="*/ 59805 w 84487"/>
                  <a:gd name="connsiteY3" fmla="*/ 59520 h 101088"/>
                  <a:gd name="connsiteX4" fmla="*/ 59805 w 84487"/>
                  <a:gd name="connsiteY4" fmla="*/ 0 h 101088"/>
                  <a:gd name="connsiteX5" fmla="*/ 84487 w 84487"/>
                  <a:gd name="connsiteY5" fmla="*/ 0 h 101088"/>
                  <a:gd name="connsiteX6" fmla="*/ 84487 w 84487"/>
                  <a:gd name="connsiteY6" fmla="*/ 59520 h 101088"/>
                  <a:gd name="connsiteX7" fmla="*/ 41769 w 84487"/>
                  <a:gd name="connsiteY7" fmla="*/ 101089 h 101088"/>
                  <a:gd name="connsiteX8" fmla="*/ 0 w 84487"/>
                  <a:gd name="connsiteY8" fmla="*/ 59520 h 101088"/>
                  <a:gd name="connsiteX9" fmla="*/ 0 w 84487"/>
                  <a:gd name="connsiteY9" fmla="*/ 0 h 101088"/>
                  <a:gd name="connsiteX10" fmla="*/ 24682 w 84487"/>
                  <a:gd name="connsiteY10" fmla="*/ 0 h 10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87" h="101088">
                    <a:moveTo>
                      <a:pt x="24682" y="0"/>
                    </a:moveTo>
                    <a:lnTo>
                      <a:pt x="24682" y="59520"/>
                    </a:lnTo>
                    <a:cubicBezTo>
                      <a:pt x="24682" y="71801"/>
                      <a:pt x="30377" y="78415"/>
                      <a:pt x="41769" y="78415"/>
                    </a:cubicBezTo>
                    <a:cubicBezTo>
                      <a:pt x="53160" y="78415"/>
                      <a:pt x="59805" y="71801"/>
                      <a:pt x="59805" y="59520"/>
                    </a:cubicBezTo>
                    <a:lnTo>
                      <a:pt x="59805" y="0"/>
                    </a:lnTo>
                    <a:lnTo>
                      <a:pt x="84487" y="0"/>
                    </a:lnTo>
                    <a:lnTo>
                      <a:pt x="84487" y="59520"/>
                    </a:lnTo>
                    <a:cubicBezTo>
                      <a:pt x="84487" y="86918"/>
                      <a:pt x="63603" y="101089"/>
                      <a:pt x="41769" y="101089"/>
                    </a:cubicBezTo>
                    <a:cubicBezTo>
                      <a:pt x="19935" y="101089"/>
                      <a:pt x="0" y="87862"/>
                      <a:pt x="0" y="59520"/>
                    </a:cubicBezTo>
                    <a:lnTo>
                      <a:pt x="0" y="0"/>
                    </a:lnTo>
                    <a:lnTo>
                      <a:pt x="246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8" name="Forme libre 477">
                <a:extLst>
                  <a:ext uri="{FF2B5EF4-FFF2-40B4-BE49-F238E27FC236}">
                    <a16:creationId xmlns:a16="http://schemas.microsoft.com/office/drawing/2014/main" id="{F24CDE90-6F18-0742-B40D-2D19D7878D82}"/>
                  </a:ext>
                </a:extLst>
              </p:cNvPr>
              <p:cNvSpPr/>
              <p:nvPr/>
            </p:nvSpPr>
            <p:spPr>
              <a:xfrm>
                <a:off x="2506508" y="1660464"/>
                <a:ext cx="78791" cy="99199"/>
              </a:xfrm>
              <a:custGeom>
                <a:avLst/>
                <a:gdLst>
                  <a:gd name="connsiteX0" fmla="*/ 76893 w 78791"/>
                  <a:gd name="connsiteY0" fmla="*/ 30232 h 99199"/>
                  <a:gd name="connsiteX1" fmla="*/ 54110 w 78791"/>
                  <a:gd name="connsiteY1" fmla="*/ 58575 h 99199"/>
                  <a:gd name="connsiteX2" fmla="*/ 78791 w 78791"/>
                  <a:gd name="connsiteY2" fmla="*/ 99199 h 99199"/>
                  <a:gd name="connsiteX3" fmla="*/ 50313 w 78791"/>
                  <a:gd name="connsiteY3" fmla="*/ 99199 h 99199"/>
                  <a:gd name="connsiteX4" fmla="*/ 27530 w 78791"/>
                  <a:gd name="connsiteY4" fmla="*/ 60464 h 99199"/>
                  <a:gd name="connsiteX5" fmla="*/ 24682 w 78791"/>
                  <a:gd name="connsiteY5" fmla="*/ 60464 h 99199"/>
                  <a:gd name="connsiteX6" fmla="*/ 24682 w 78791"/>
                  <a:gd name="connsiteY6" fmla="*/ 99199 h 99199"/>
                  <a:gd name="connsiteX7" fmla="*/ 0 w 78791"/>
                  <a:gd name="connsiteY7" fmla="*/ 99199 h 99199"/>
                  <a:gd name="connsiteX8" fmla="*/ 0 w 78791"/>
                  <a:gd name="connsiteY8" fmla="*/ 0 h 99199"/>
                  <a:gd name="connsiteX9" fmla="*/ 39870 w 78791"/>
                  <a:gd name="connsiteY9" fmla="*/ 0 h 99199"/>
                  <a:gd name="connsiteX10" fmla="*/ 76893 w 78791"/>
                  <a:gd name="connsiteY10" fmla="*/ 30232 h 99199"/>
                  <a:gd name="connsiteX11" fmla="*/ 39870 w 78791"/>
                  <a:gd name="connsiteY11" fmla="*/ 17950 h 99199"/>
                  <a:gd name="connsiteX12" fmla="*/ 24682 w 78791"/>
                  <a:gd name="connsiteY12" fmla="*/ 17950 h 99199"/>
                  <a:gd name="connsiteX13" fmla="*/ 24682 w 78791"/>
                  <a:gd name="connsiteY13" fmla="*/ 41569 h 99199"/>
                  <a:gd name="connsiteX14" fmla="*/ 39870 w 78791"/>
                  <a:gd name="connsiteY14" fmla="*/ 41569 h 99199"/>
                  <a:gd name="connsiteX15" fmla="*/ 52211 w 78791"/>
                  <a:gd name="connsiteY15" fmla="*/ 29287 h 99199"/>
                  <a:gd name="connsiteX16" fmla="*/ 39870 w 78791"/>
                  <a:gd name="connsiteY16" fmla="*/ 17950 h 9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791" h="99199">
                    <a:moveTo>
                      <a:pt x="76893" y="30232"/>
                    </a:moveTo>
                    <a:cubicBezTo>
                      <a:pt x="76893" y="39680"/>
                      <a:pt x="72146" y="53851"/>
                      <a:pt x="54110" y="58575"/>
                    </a:cubicBezTo>
                    <a:lnTo>
                      <a:pt x="78791" y="99199"/>
                    </a:lnTo>
                    <a:lnTo>
                      <a:pt x="50313" y="99199"/>
                    </a:lnTo>
                    <a:lnTo>
                      <a:pt x="27530" y="60464"/>
                    </a:lnTo>
                    <a:lnTo>
                      <a:pt x="24682" y="60464"/>
                    </a:lnTo>
                    <a:lnTo>
                      <a:pt x="24682" y="99199"/>
                    </a:lnTo>
                    <a:lnTo>
                      <a:pt x="0" y="99199"/>
                    </a:lnTo>
                    <a:lnTo>
                      <a:pt x="0" y="0"/>
                    </a:lnTo>
                    <a:lnTo>
                      <a:pt x="39870" y="0"/>
                    </a:lnTo>
                    <a:cubicBezTo>
                      <a:pt x="64552" y="0"/>
                      <a:pt x="76893" y="14171"/>
                      <a:pt x="76893" y="30232"/>
                    </a:cubicBezTo>
                    <a:close/>
                    <a:moveTo>
                      <a:pt x="39870" y="17950"/>
                    </a:moveTo>
                    <a:lnTo>
                      <a:pt x="24682" y="17950"/>
                    </a:lnTo>
                    <a:lnTo>
                      <a:pt x="24682" y="41569"/>
                    </a:lnTo>
                    <a:lnTo>
                      <a:pt x="39870" y="41569"/>
                    </a:lnTo>
                    <a:cubicBezTo>
                      <a:pt x="47465" y="41569"/>
                      <a:pt x="52211" y="36845"/>
                      <a:pt x="52211" y="29287"/>
                    </a:cubicBezTo>
                    <a:cubicBezTo>
                      <a:pt x="52211" y="23619"/>
                      <a:pt x="47465" y="17950"/>
                      <a:pt x="39870" y="179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9" name="Forme libre 478">
                <a:extLst>
                  <a:ext uri="{FF2B5EF4-FFF2-40B4-BE49-F238E27FC236}">
                    <a16:creationId xmlns:a16="http://schemas.microsoft.com/office/drawing/2014/main" id="{A9A8507C-F3C1-7E4A-81EF-B8307E2E511F}"/>
                  </a:ext>
                </a:extLst>
              </p:cNvPr>
              <p:cNvSpPr/>
              <p:nvPr/>
            </p:nvSpPr>
            <p:spPr>
              <a:xfrm>
                <a:off x="2602387" y="1659519"/>
                <a:ext cx="60754" cy="101088"/>
              </a:xfrm>
              <a:custGeom>
                <a:avLst/>
                <a:gdLst>
                  <a:gd name="connsiteX0" fmla="*/ 24682 w 60754"/>
                  <a:gd name="connsiteY0" fmla="*/ 18895 h 101088"/>
                  <a:gd name="connsiteX1" fmla="*/ 24682 w 60754"/>
                  <a:gd name="connsiteY1" fmla="*/ 40625 h 101088"/>
                  <a:gd name="connsiteX2" fmla="*/ 56958 w 60754"/>
                  <a:gd name="connsiteY2" fmla="*/ 40625 h 101088"/>
                  <a:gd name="connsiteX3" fmla="*/ 56958 w 60754"/>
                  <a:gd name="connsiteY3" fmla="*/ 59520 h 101088"/>
                  <a:gd name="connsiteX4" fmla="*/ 24682 w 60754"/>
                  <a:gd name="connsiteY4" fmla="*/ 59520 h 101088"/>
                  <a:gd name="connsiteX5" fmla="*/ 24682 w 60754"/>
                  <a:gd name="connsiteY5" fmla="*/ 82194 h 101088"/>
                  <a:gd name="connsiteX6" fmla="*/ 60755 w 60754"/>
                  <a:gd name="connsiteY6" fmla="*/ 82194 h 101088"/>
                  <a:gd name="connsiteX7" fmla="*/ 60755 w 60754"/>
                  <a:gd name="connsiteY7" fmla="*/ 101089 h 101088"/>
                  <a:gd name="connsiteX8" fmla="*/ 0 w 60754"/>
                  <a:gd name="connsiteY8" fmla="*/ 101089 h 101088"/>
                  <a:gd name="connsiteX9" fmla="*/ 0 w 60754"/>
                  <a:gd name="connsiteY9" fmla="*/ 0 h 101088"/>
                  <a:gd name="connsiteX10" fmla="*/ 60755 w 60754"/>
                  <a:gd name="connsiteY10" fmla="*/ 0 h 101088"/>
                  <a:gd name="connsiteX11" fmla="*/ 60755 w 60754"/>
                  <a:gd name="connsiteY11" fmla="*/ 18895 h 101088"/>
                  <a:gd name="connsiteX12" fmla="*/ 24682 w 60754"/>
                  <a:gd name="connsiteY12" fmla="*/ 18895 h 10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754" h="101088">
                    <a:moveTo>
                      <a:pt x="24682" y="18895"/>
                    </a:moveTo>
                    <a:lnTo>
                      <a:pt x="24682" y="40625"/>
                    </a:lnTo>
                    <a:lnTo>
                      <a:pt x="56958" y="40625"/>
                    </a:lnTo>
                    <a:lnTo>
                      <a:pt x="56958" y="59520"/>
                    </a:lnTo>
                    <a:lnTo>
                      <a:pt x="24682" y="59520"/>
                    </a:lnTo>
                    <a:lnTo>
                      <a:pt x="24682" y="82194"/>
                    </a:lnTo>
                    <a:lnTo>
                      <a:pt x="60755" y="82194"/>
                    </a:lnTo>
                    <a:lnTo>
                      <a:pt x="60755" y="101089"/>
                    </a:lnTo>
                    <a:lnTo>
                      <a:pt x="0" y="101089"/>
                    </a:lnTo>
                    <a:lnTo>
                      <a:pt x="0" y="0"/>
                    </a:lnTo>
                    <a:lnTo>
                      <a:pt x="60755" y="0"/>
                    </a:lnTo>
                    <a:lnTo>
                      <a:pt x="60755" y="18895"/>
                    </a:lnTo>
                    <a:lnTo>
                      <a:pt x="24682" y="18895"/>
                    </a:lnTo>
                    <a:close/>
                  </a:path>
                </a:pathLst>
              </a:custGeom>
              <a:solidFill>
                <a:srgbClr val="000000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80" name="Forme libre 479">
              <a:extLst>
                <a:ext uri="{FF2B5EF4-FFF2-40B4-BE49-F238E27FC236}">
                  <a16:creationId xmlns:a16="http://schemas.microsoft.com/office/drawing/2014/main" id="{09510B77-2A8C-6644-8744-D9D55D40EA6B}"/>
                </a:ext>
              </a:extLst>
            </p:cNvPr>
            <p:cNvSpPr/>
            <p:nvPr/>
          </p:nvSpPr>
          <p:spPr>
            <a:xfrm>
              <a:off x="2730542" y="1127622"/>
              <a:ext cx="56957" cy="141713"/>
            </a:xfrm>
            <a:custGeom>
              <a:avLst/>
              <a:gdLst>
                <a:gd name="connsiteX0" fmla="*/ 0 w 56957"/>
                <a:gd name="connsiteY0" fmla="*/ 0 h 141713"/>
                <a:gd name="connsiteX1" fmla="*/ 56958 w 56957"/>
                <a:gd name="connsiteY1" fmla="*/ 0 h 141713"/>
                <a:gd name="connsiteX2" fmla="*/ 56958 w 56957"/>
                <a:gd name="connsiteY2" fmla="*/ 141713 h 141713"/>
                <a:gd name="connsiteX3" fmla="*/ 0 w 56957"/>
                <a:gd name="connsiteY3" fmla="*/ 141713 h 14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957" h="141713">
                  <a:moveTo>
                    <a:pt x="0" y="0"/>
                  </a:moveTo>
                  <a:lnTo>
                    <a:pt x="56958" y="0"/>
                  </a:lnTo>
                  <a:lnTo>
                    <a:pt x="56958" y="141713"/>
                  </a:lnTo>
                  <a:lnTo>
                    <a:pt x="0" y="141713"/>
                  </a:lnTo>
                  <a:close/>
                </a:path>
              </a:pathLst>
            </a:custGeom>
            <a:solidFill>
              <a:srgbClr val="0BBBEF"/>
            </a:solidFill>
            <a:ln w="9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81" name="Graphique 2">
              <a:extLst>
                <a:ext uri="{FF2B5EF4-FFF2-40B4-BE49-F238E27FC236}">
                  <a16:creationId xmlns:a16="http://schemas.microsoft.com/office/drawing/2014/main" id="{D37257C6-5DFD-3946-BEFE-1D96A5C8205E}"/>
                </a:ext>
              </a:extLst>
            </p:cNvPr>
            <p:cNvGrpSpPr/>
            <p:nvPr/>
          </p:nvGrpSpPr>
          <p:grpSpPr>
            <a:xfrm>
              <a:off x="2028065" y="1212584"/>
              <a:ext cx="607547" cy="323171"/>
              <a:chOff x="2028065" y="1212584"/>
              <a:chExt cx="607547" cy="323171"/>
            </a:xfrm>
            <a:solidFill>
              <a:srgbClr val="0BBBEF"/>
            </a:solidFill>
          </p:grpSpPr>
          <p:sp>
            <p:nvSpPr>
              <p:cNvPr id="482" name="Forme libre 481">
                <a:extLst>
                  <a:ext uri="{FF2B5EF4-FFF2-40B4-BE49-F238E27FC236}">
                    <a16:creationId xmlns:a16="http://schemas.microsoft.com/office/drawing/2014/main" id="{2BBAE61C-AB87-7C43-BBEA-4F7DEDE369B3}"/>
                  </a:ext>
                </a:extLst>
              </p:cNvPr>
              <p:cNvSpPr/>
              <p:nvPr/>
            </p:nvSpPr>
            <p:spPr>
              <a:xfrm>
                <a:off x="2028065" y="1212584"/>
                <a:ext cx="252511" cy="323171"/>
              </a:xfrm>
              <a:custGeom>
                <a:avLst/>
                <a:gdLst>
                  <a:gd name="connsiteX0" fmla="*/ 42718 w 252511"/>
                  <a:gd name="connsiteY0" fmla="*/ 21794 h 323171"/>
                  <a:gd name="connsiteX1" fmla="*/ 21834 w 252511"/>
                  <a:gd name="connsiteY1" fmla="*/ 42579 h 323171"/>
                  <a:gd name="connsiteX2" fmla="*/ 0 w 252511"/>
                  <a:gd name="connsiteY2" fmla="*/ 21794 h 323171"/>
                  <a:gd name="connsiteX3" fmla="*/ 21834 w 252511"/>
                  <a:gd name="connsiteY3" fmla="*/ 65 h 323171"/>
                  <a:gd name="connsiteX4" fmla="*/ 42718 w 252511"/>
                  <a:gd name="connsiteY4" fmla="*/ 21794 h 323171"/>
                  <a:gd name="connsiteX5" fmla="*/ 42718 w 252511"/>
                  <a:gd name="connsiteY5" fmla="*/ 77535 h 323171"/>
                  <a:gd name="connsiteX6" fmla="*/ 21834 w 252511"/>
                  <a:gd name="connsiteY6" fmla="*/ 98320 h 323171"/>
                  <a:gd name="connsiteX7" fmla="*/ 0 w 252511"/>
                  <a:gd name="connsiteY7" fmla="*/ 77535 h 323171"/>
                  <a:gd name="connsiteX8" fmla="*/ 21834 w 252511"/>
                  <a:gd name="connsiteY8" fmla="*/ 55806 h 323171"/>
                  <a:gd name="connsiteX9" fmla="*/ 42718 w 252511"/>
                  <a:gd name="connsiteY9" fmla="*/ 77535 h 323171"/>
                  <a:gd name="connsiteX10" fmla="*/ 42718 w 252511"/>
                  <a:gd name="connsiteY10" fmla="*/ 133276 h 323171"/>
                  <a:gd name="connsiteX11" fmla="*/ 21834 w 252511"/>
                  <a:gd name="connsiteY11" fmla="*/ 154060 h 323171"/>
                  <a:gd name="connsiteX12" fmla="*/ 0 w 252511"/>
                  <a:gd name="connsiteY12" fmla="*/ 133276 h 323171"/>
                  <a:gd name="connsiteX13" fmla="*/ 21834 w 252511"/>
                  <a:gd name="connsiteY13" fmla="*/ 111546 h 323171"/>
                  <a:gd name="connsiteX14" fmla="*/ 42718 w 252511"/>
                  <a:gd name="connsiteY14" fmla="*/ 133276 h 323171"/>
                  <a:gd name="connsiteX15" fmla="*/ 42718 w 252511"/>
                  <a:gd name="connsiteY15" fmla="*/ 189961 h 323171"/>
                  <a:gd name="connsiteX16" fmla="*/ 21834 w 252511"/>
                  <a:gd name="connsiteY16" fmla="*/ 211690 h 323171"/>
                  <a:gd name="connsiteX17" fmla="*/ 0 w 252511"/>
                  <a:gd name="connsiteY17" fmla="*/ 189961 h 323171"/>
                  <a:gd name="connsiteX18" fmla="*/ 21834 w 252511"/>
                  <a:gd name="connsiteY18" fmla="*/ 168232 h 323171"/>
                  <a:gd name="connsiteX19" fmla="*/ 42718 w 252511"/>
                  <a:gd name="connsiteY19" fmla="*/ 189961 h 323171"/>
                  <a:gd name="connsiteX20" fmla="*/ 47465 w 252511"/>
                  <a:gd name="connsiteY20" fmla="*/ 245702 h 323171"/>
                  <a:gd name="connsiteX21" fmla="*/ 26580 w 252511"/>
                  <a:gd name="connsiteY21" fmla="*/ 267431 h 323171"/>
                  <a:gd name="connsiteX22" fmla="*/ 4746 w 252511"/>
                  <a:gd name="connsiteY22" fmla="*/ 245702 h 323171"/>
                  <a:gd name="connsiteX23" fmla="*/ 26580 w 252511"/>
                  <a:gd name="connsiteY23" fmla="*/ 223972 h 323171"/>
                  <a:gd name="connsiteX24" fmla="*/ 47465 w 252511"/>
                  <a:gd name="connsiteY24" fmla="*/ 245702 h 323171"/>
                  <a:gd name="connsiteX25" fmla="*/ 88284 w 252511"/>
                  <a:gd name="connsiteY25" fmla="*/ 291995 h 323171"/>
                  <a:gd name="connsiteX26" fmla="*/ 67400 w 252511"/>
                  <a:gd name="connsiteY26" fmla="*/ 312779 h 323171"/>
                  <a:gd name="connsiteX27" fmla="*/ 45566 w 252511"/>
                  <a:gd name="connsiteY27" fmla="*/ 291995 h 323171"/>
                  <a:gd name="connsiteX28" fmla="*/ 67400 w 252511"/>
                  <a:gd name="connsiteY28" fmla="*/ 270265 h 323171"/>
                  <a:gd name="connsiteX29" fmla="*/ 88284 w 252511"/>
                  <a:gd name="connsiteY29" fmla="*/ 291995 h 323171"/>
                  <a:gd name="connsiteX30" fmla="*/ 148090 w 252511"/>
                  <a:gd name="connsiteY30" fmla="*/ 301442 h 323171"/>
                  <a:gd name="connsiteX31" fmla="*/ 126256 w 252511"/>
                  <a:gd name="connsiteY31" fmla="*/ 323172 h 323171"/>
                  <a:gd name="connsiteX32" fmla="*/ 105372 w 252511"/>
                  <a:gd name="connsiteY32" fmla="*/ 301442 h 323171"/>
                  <a:gd name="connsiteX33" fmla="*/ 126256 w 252511"/>
                  <a:gd name="connsiteY33" fmla="*/ 279713 h 323171"/>
                  <a:gd name="connsiteX34" fmla="*/ 148090 w 252511"/>
                  <a:gd name="connsiteY34" fmla="*/ 301442 h 323171"/>
                  <a:gd name="connsiteX35" fmla="*/ 207895 w 252511"/>
                  <a:gd name="connsiteY35" fmla="*/ 291995 h 323171"/>
                  <a:gd name="connsiteX36" fmla="*/ 186061 w 252511"/>
                  <a:gd name="connsiteY36" fmla="*/ 312779 h 323171"/>
                  <a:gd name="connsiteX37" fmla="*/ 165177 w 252511"/>
                  <a:gd name="connsiteY37" fmla="*/ 291995 h 323171"/>
                  <a:gd name="connsiteX38" fmla="*/ 186061 w 252511"/>
                  <a:gd name="connsiteY38" fmla="*/ 270265 h 323171"/>
                  <a:gd name="connsiteX39" fmla="*/ 207895 w 252511"/>
                  <a:gd name="connsiteY39" fmla="*/ 291995 h 323171"/>
                  <a:gd name="connsiteX40" fmla="*/ 248715 w 252511"/>
                  <a:gd name="connsiteY40" fmla="*/ 245702 h 323171"/>
                  <a:gd name="connsiteX41" fmla="*/ 226881 w 252511"/>
                  <a:gd name="connsiteY41" fmla="*/ 267431 h 323171"/>
                  <a:gd name="connsiteX42" fmla="*/ 205997 w 252511"/>
                  <a:gd name="connsiteY42" fmla="*/ 245702 h 323171"/>
                  <a:gd name="connsiteX43" fmla="*/ 226881 w 252511"/>
                  <a:gd name="connsiteY43" fmla="*/ 223972 h 323171"/>
                  <a:gd name="connsiteX44" fmla="*/ 248715 w 252511"/>
                  <a:gd name="connsiteY44" fmla="*/ 245702 h 323171"/>
                  <a:gd name="connsiteX45" fmla="*/ 252512 w 252511"/>
                  <a:gd name="connsiteY45" fmla="*/ 21794 h 323171"/>
                  <a:gd name="connsiteX46" fmla="*/ 230678 w 252511"/>
                  <a:gd name="connsiteY46" fmla="*/ 42579 h 323171"/>
                  <a:gd name="connsiteX47" fmla="*/ 209794 w 252511"/>
                  <a:gd name="connsiteY47" fmla="*/ 21794 h 323171"/>
                  <a:gd name="connsiteX48" fmla="*/ 230678 w 252511"/>
                  <a:gd name="connsiteY48" fmla="*/ 65 h 323171"/>
                  <a:gd name="connsiteX49" fmla="*/ 252512 w 252511"/>
                  <a:gd name="connsiteY49" fmla="*/ 21794 h 323171"/>
                  <a:gd name="connsiteX50" fmla="*/ 252512 w 252511"/>
                  <a:gd name="connsiteY50" fmla="*/ 77535 h 323171"/>
                  <a:gd name="connsiteX51" fmla="*/ 230678 w 252511"/>
                  <a:gd name="connsiteY51" fmla="*/ 98320 h 323171"/>
                  <a:gd name="connsiteX52" fmla="*/ 209794 w 252511"/>
                  <a:gd name="connsiteY52" fmla="*/ 77535 h 323171"/>
                  <a:gd name="connsiteX53" fmla="*/ 230678 w 252511"/>
                  <a:gd name="connsiteY53" fmla="*/ 55806 h 323171"/>
                  <a:gd name="connsiteX54" fmla="*/ 252512 w 252511"/>
                  <a:gd name="connsiteY54" fmla="*/ 77535 h 323171"/>
                  <a:gd name="connsiteX55" fmla="*/ 252512 w 252511"/>
                  <a:gd name="connsiteY55" fmla="*/ 133276 h 323171"/>
                  <a:gd name="connsiteX56" fmla="*/ 230678 w 252511"/>
                  <a:gd name="connsiteY56" fmla="*/ 154060 h 323171"/>
                  <a:gd name="connsiteX57" fmla="*/ 209794 w 252511"/>
                  <a:gd name="connsiteY57" fmla="*/ 133276 h 323171"/>
                  <a:gd name="connsiteX58" fmla="*/ 230678 w 252511"/>
                  <a:gd name="connsiteY58" fmla="*/ 111546 h 323171"/>
                  <a:gd name="connsiteX59" fmla="*/ 252512 w 252511"/>
                  <a:gd name="connsiteY59" fmla="*/ 133276 h 323171"/>
                  <a:gd name="connsiteX60" fmla="*/ 252512 w 252511"/>
                  <a:gd name="connsiteY60" fmla="*/ 189961 h 323171"/>
                  <a:gd name="connsiteX61" fmla="*/ 230678 w 252511"/>
                  <a:gd name="connsiteY61" fmla="*/ 211690 h 323171"/>
                  <a:gd name="connsiteX62" fmla="*/ 209794 w 252511"/>
                  <a:gd name="connsiteY62" fmla="*/ 189961 h 323171"/>
                  <a:gd name="connsiteX63" fmla="*/ 230678 w 252511"/>
                  <a:gd name="connsiteY63" fmla="*/ 168232 h 323171"/>
                  <a:gd name="connsiteX64" fmla="*/ 252512 w 252511"/>
                  <a:gd name="connsiteY64" fmla="*/ 189961 h 323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52511" h="323171">
                    <a:moveTo>
                      <a:pt x="42718" y="21794"/>
                    </a:moveTo>
                    <a:cubicBezTo>
                      <a:pt x="42718" y="34076"/>
                      <a:pt x="33225" y="42579"/>
                      <a:pt x="21834" y="42579"/>
                    </a:cubicBezTo>
                    <a:cubicBezTo>
                      <a:pt x="9493" y="42579"/>
                      <a:pt x="0" y="33132"/>
                      <a:pt x="0" y="21794"/>
                    </a:cubicBezTo>
                    <a:cubicBezTo>
                      <a:pt x="0" y="8568"/>
                      <a:pt x="9493" y="65"/>
                      <a:pt x="21834" y="65"/>
                    </a:cubicBezTo>
                    <a:cubicBezTo>
                      <a:pt x="33225" y="-880"/>
                      <a:pt x="42718" y="8568"/>
                      <a:pt x="42718" y="21794"/>
                    </a:cubicBezTo>
                    <a:close/>
                    <a:moveTo>
                      <a:pt x="42718" y="77535"/>
                    </a:moveTo>
                    <a:cubicBezTo>
                      <a:pt x="42718" y="89817"/>
                      <a:pt x="33225" y="98320"/>
                      <a:pt x="21834" y="98320"/>
                    </a:cubicBezTo>
                    <a:cubicBezTo>
                      <a:pt x="9493" y="98320"/>
                      <a:pt x="0" y="89817"/>
                      <a:pt x="0" y="77535"/>
                    </a:cubicBezTo>
                    <a:cubicBezTo>
                      <a:pt x="0" y="64308"/>
                      <a:pt x="9493" y="55806"/>
                      <a:pt x="21834" y="55806"/>
                    </a:cubicBezTo>
                    <a:cubicBezTo>
                      <a:pt x="33225" y="55806"/>
                      <a:pt x="42718" y="64308"/>
                      <a:pt x="42718" y="77535"/>
                    </a:cubicBezTo>
                    <a:close/>
                    <a:moveTo>
                      <a:pt x="42718" y="133276"/>
                    </a:moveTo>
                    <a:cubicBezTo>
                      <a:pt x="42718" y="145557"/>
                      <a:pt x="33225" y="154060"/>
                      <a:pt x="21834" y="154060"/>
                    </a:cubicBezTo>
                    <a:cubicBezTo>
                      <a:pt x="9493" y="154060"/>
                      <a:pt x="0" y="145557"/>
                      <a:pt x="0" y="133276"/>
                    </a:cubicBezTo>
                    <a:cubicBezTo>
                      <a:pt x="0" y="120049"/>
                      <a:pt x="9493" y="111546"/>
                      <a:pt x="21834" y="111546"/>
                    </a:cubicBezTo>
                    <a:cubicBezTo>
                      <a:pt x="33225" y="111546"/>
                      <a:pt x="42718" y="120049"/>
                      <a:pt x="42718" y="133276"/>
                    </a:cubicBezTo>
                    <a:close/>
                    <a:moveTo>
                      <a:pt x="42718" y="189961"/>
                    </a:moveTo>
                    <a:cubicBezTo>
                      <a:pt x="42718" y="202243"/>
                      <a:pt x="33225" y="211690"/>
                      <a:pt x="21834" y="211690"/>
                    </a:cubicBezTo>
                    <a:cubicBezTo>
                      <a:pt x="9493" y="211690"/>
                      <a:pt x="0" y="202243"/>
                      <a:pt x="0" y="189961"/>
                    </a:cubicBezTo>
                    <a:cubicBezTo>
                      <a:pt x="0" y="177679"/>
                      <a:pt x="9493" y="168232"/>
                      <a:pt x="21834" y="168232"/>
                    </a:cubicBezTo>
                    <a:cubicBezTo>
                      <a:pt x="33225" y="168232"/>
                      <a:pt x="42718" y="176734"/>
                      <a:pt x="42718" y="189961"/>
                    </a:cubicBezTo>
                    <a:close/>
                    <a:moveTo>
                      <a:pt x="47465" y="245702"/>
                    </a:moveTo>
                    <a:cubicBezTo>
                      <a:pt x="47465" y="257983"/>
                      <a:pt x="37972" y="267431"/>
                      <a:pt x="26580" y="267431"/>
                    </a:cubicBezTo>
                    <a:cubicBezTo>
                      <a:pt x="14239" y="267431"/>
                      <a:pt x="4746" y="258928"/>
                      <a:pt x="4746" y="245702"/>
                    </a:cubicBezTo>
                    <a:cubicBezTo>
                      <a:pt x="4746" y="232475"/>
                      <a:pt x="14239" y="223972"/>
                      <a:pt x="26580" y="223972"/>
                    </a:cubicBezTo>
                    <a:cubicBezTo>
                      <a:pt x="37972" y="223972"/>
                      <a:pt x="47465" y="232475"/>
                      <a:pt x="47465" y="245702"/>
                    </a:cubicBezTo>
                    <a:close/>
                    <a:moveTo>
                      <a:pt x="88284" y="291995"/>
                    </a:moveTo>
                    <a:cubicBezTo>
                      <a:pt x="88284" y="304277"/>
                      <a:pt x="78791" y="312779"/>
                      <a:pt x="67400" y="312779"/>
                    </a:cubicBezTo>
                    <a:cubicBezTo>
                      <a:pt x="55059" y="312779"/>
                      <a:pt x="45566" y="304277"/>
                      <a:pt x="45566" y="291995"/>
                    </a:cubicBezTo>
                    <a:cubicBezTo>
                      <a:pt x="45566" y="279713"/>
                      <a:pt x="55059" y="270265"/>
                      <a:pt x="67400" y="270265"/>
                    </a:cubicBezTo>
                    <a:cubicBezTo>
                      <a:pt x="78791" y="270265"/>
                      <a:pt x="88284" y="278768"/>
                      <a:pt x="88284" y="291995"/>
                    </a:cubicBezTo>
                    <a:close/>
                    <a:moveTo>
                      <a:pt x="148090" y="301442"/>
                    </a:moveTo>
                    <a:cubicBezTo>
                      <a:pt x="148090" y="313724"/>
                      <a:pt x="138597" y="323172"/>
                      <a:pt x="126256" y="323172"/>
                    </a:cubicBezTo>
                    <a:cubicBezTo>
                      <a:pt x="114864" y="323172"/>
                      <a:pt x="105372" y="313724"/>
                      <a:pt x="105372" y="301442"/>
                    </a:cubicBezTo>
                    <a:cubicBezTo>
                      <a:pt x="105372" y="289160"/>
                      <a:pt x="114864" y="279713"/>
                      <a:pt x="126256" y="279713"/>
                    </a:cubicBezTo>
                    <a:cubicBezTo>
                      <a:pt x="138597" y="279713"/>
                      <a:pt x="148090" y="289160"/>
                      <a:pt x="148090" y="301442"/>
                    </a:cubicBezTo>
                    <a:close/>
                    <a:moveTo>
                      <a:pt x="207895" y="291995"/>
                    </a:moveTo>
                    <a:cubicBezTo>
                      <a:pt x="207895" y="305221"/>
                      <a:pt x="198402" y="312779"/>
                      <a:pt x="186061" y="312779"/>
                    </a:cubicBezTo>
                    <a:cubicBezTo>
                      <a:pt x="174670" y="312779"/>
                      <a:pt x="165177" y="303332"/>
                      <a:pt x="165177" y="291995"/>
                    </a:cubicBezTo>
                    <a:cubicBezTo>
                      <a:pt x="165177" y="278768"/>
                      <a:pt x="174670" y="270265"/>
                      <a:pt x="186061" y="270265"/>
                    </a:cubicBezTo>
                    <a:cubicBezTo>
                      <a:pt x="198402" y="270265"/>
                      <a:pt x="207895" y="278768"/>
                      <a:pt x="207895" y="291995"/>
                    </a:cubicBezTo>
                    <a:close/>
                    <a:moveTo>
                      <a:pt x="248715" y="245702"/>
                    </a:moveTo>
                    <a:cubicBezTo>
                      <a:pt x="248715" y="258928"/>
                      <a:pt x="239222" y="267431"/>
                      <a:pt x="226881" y="267431"/>
                    </a:cubicBezTo>
                    <a:cubicBezTo>
                      <a:pt x="215489" y="267431"/>
                      <a:pt x="205997" y="257983"/>
                      <a:pt x="205997" y="245702"/>
                    </a:cubicBezTo>
                    <a:cubicBezTo>
                      <a:pt x="205997" y="233420"/>
                      <a:pt x="215489" y="223972"/>
                      <a:pt x="226881" y="223972"/>
                    </a:cubicBezTo>
                    <a:cubicBezTo>
                      <a:pt x="239222" y="223972"/>
                      <a:pt x="248715" y="232475"/>
                      <a:pt x="248715" y="245702"/>
                    </a:cubicBezTo>
                    <a:close/>
                    <a:moveTo>
                      <a:pt x="252512" y="21794"/>
                    </a:moveTo>
                    <a:cubicBezTo>
                      <a:pt x="252512" y="34076"/>
                      <a:pt x="243019" y="42579"/>
                      <a:pt x="230678" y="42579"/>
                    </a:cubicBezTo>
                    <a:cubicBezTo>
                      <a:pt x="219287" y="42579"/>
                      <a:pt x="209794" y="33132"/>
                      <a:pt x="209794" y="21794"/>
                    </a:cubicBezTo>
                    <a:cubicBezTo>
                      <a:pt x="209794" y="8568"/>
                      <a:pt x="219287" y="65"/>
                      <a:pt x="230678" y="65"/>
                    </a:cubicBezTo>
                    <a:cubicBezTo>
                      <a:pt x="243019" y="-880"/>
                      <a:pt x="252512" y="8568"/>
                      <a:pt x="252512" y="21794"/>
                    </a:cubicBezTo>
                    <a:close/>
                    <a:moveTo>
                      <a:pt x="252512" y="77535"/>
                    </a:moveTo>
                    <a:cubicBezTo>
                      <a:pt x="252512" y="89817"/>
                      <a:pt x="243019" y="98320"/>
                      <a:pt x="230678" y="98320"/>
                    </a:cubicBezTo>
                    <a:cubicBezTo>
                      <a:pt x="219287" y="98320"/>
                      <a:pt x="209794" y="89817"/>
                      <a:pt x="209794" y="77535"/>
                    </a:cubicBezTo>
                    <a:cubicBezTo>
                      <a:pt x="209794" y="64308"/>
                      <a:pt x="219287" y="55806"/>
                      <a:pt x="230678" y="55806"/>
                    </a:cubicBezTo>
                    <a:cubicBezTo>
                      <a:pt x="243019" y="55806"/>
                      <a:pt x="252512" y="64308"/>
                      <a:pt x="252512" y="77535"/>
                    </a:cubicBezTo>
                    <a:close/>
                    <a:moveTo>
                      <a:pt x="252512" y="133276"/>
                    </a:moveTo>
                    <a:cubicBezTo>
                      <a:pt x="252512" y="145557"/>
                      <a:pt x="243019" y="154060"/>
                      <a:pt x="230678" y="154060"/>
                    </a:cubicBezTo>
                    <a:cubicBezTo>
                      <a:pt x="219287" y="154060"/>
                      <a:pt x="209794" y="145557"/>
                      <a:pt x="209794" y="133276"/>
                    </a:cubicBezTo>
                    <a:cubicBezTo>
                      <a:pt x="209794" y="120049"/>
                      <a:pt x="219287" y="111546"/>
                      <a:pt x="230678" y="111546"/>
                    </a:cubicBezTo>
                    <a:cubicBezTo>
                      <a:pt x="243019" y="111546"/>
                      <a:pt x="252512" y="120049"/>
                      <a:pt x="252512" y="133276"/>
                    </a:cubicBezTo>
                    <a:close/>
                    <a:moveTo>
                      <a:pt x="252512" y="189961"/>
                    </a:moveTo>
                    <a:cubicBezTo>
                      <a:pt x="252512" y="202243"/>
                      <a:pt x="243019" y="211690"/>
                      <a:pt x="230678" y="211690"/>
                    </a:cubicBezTo>
                    <a:cubicBezTo>
                      <a:pt x="219287" y="211690"/>
                      <a:pt x="209794" y="202243"/>
                      <a:pt x="209794" y="189961"/>
                    </a:cubicBezTo>
                    <a:cubicBezTo>
                      <a:pt x="209794" y="177679"/>
                      <a:pt x="219287" y="168232"/>
                      <a:pt x="230678" y="168232"/>
                    </a:cubicBezTo>
                    <a:cubicBezTo>
                      <a:pt x="243019" y="168232"/>
                      <a:pt x="252512" y="176734"/>
                      <a:pt x="252512" y="189961"/>
                    </a:cubicBezTo>
                    <a:close/>
                  </a:path>
                </a:pathLst>
              </a:custGeom>
              <a:solidFill>
                <a:srgbClr val="0BBBEF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3" name="Forme libre 482">
                <a:extLst>
                  <a:ext uri="{FF2B5EF4-FFF2-40B4-BE49-F238E27FC236}">
                    <a16:creationId xmlns:a16="http://schemas.microsoft.com/office/drawing/2014/main" id="{1532DA0D-7724-6B42-84AA-A2B07A93F78E}"/>
                  </a:ext>
                </a:extLst>
              </p:cNvPr>
              <p:cNvSpPr/>
              <p:nvPr/>
            </p:nvSpPr>
            <p:spPr>
              <a:xfrm>
                <a:off x="2347027" y="1212650"/>
                <a:ext cx="288585" cy="315548"/>
              </a:xfrm>
              <a:custGeom>
                <a:avLst/>
                <a:gdLst>
                  <a:gd name="connsiteX0" fmla="*/ 265802 w 288585"/>
                  <a:gd name="connsiteY0" fmla="*/ 296653 h 315548"/>
                  <a:gd name="connsiteX1" fmla="*/ 288585 w 288585"/>
                  <a:gd name="connsiteY1" fmla="*/ 292874 h 315548"/>
                  <a:gd name="connsiteX2" fmla="*/ 288585 w 288585"/>
                  <a:gd name="connsiteY2" fmla="*/ 306101 h 315548"/>
                  <a:gd name="connsiteX3" fmla="*/ 225932 w 288585"/>
                  <a:gd name="connsiteY3" fmla="*/ 315549 h 315548"/>
                  <a:gd name="connsiteX4" fmla="*/ 182264 w 288585"/>
                  <a:gd name="connsiteY4" fmla="*/ 269256 h 315548"/>
                  <a:gd name="connsiteX5" fmla="*/ 180366 w 288585"/>
                  <a:gd name="connsiteY5" fmla="*/ 269256 h 315548"/>
                  <a:gd name="connsiteX6" fmla="*/ 82588 w 288585"/>
                  <a:gd name="connsiteY6" fmla="*/ 315549 h 315548"/>
                  <a:gd name="connsiteX7" fmla="*/ 0 w 288585"/>
                  <a:gd name="connsiteY7" fmla="*/ 241858 h 315548"/>
                  <a:gd name="connsiteX8" fmla="*/ 182264 w 288585"/>
                  <a:gd name="connsiteY8" fmla="*/ 140769 h 315548"/>
                  <a:gd name="connsiteX9" fmla="*/ 182264 w 288585"/>
                  <a:gd name="connsiteY9" fmla="*/ 115260 h 315548"/>
                  <a:gd name="connsiteX10" fmla="*/ 123408 w 288585"/>
                  <a:gd name="connsiteY10" fmla="*/ 19840 h 315548"/>
                  <a:gd name="connsiteX11" fmla="*/ 74994 w 288585"/>
                  <a:gd name="connsiteY11" fmla="*/ 58575 h 315548"/>
                  <a:gd name="connsiteX12" fmla="*/ 41769 w 288585"/>
                  <a:gd name="connsiteY12" fmla="*/ 93531 h 315548"/>
                  <a:gd name="connsiteX13" fmla="*/ 8544 w 288585"/>
                  <a:gd name="connsiteY13" fmla="*/ 64243 h 315548"/>
                  <a:gd name="connsiteX14" fmla="*/ 123408 w 288585"/>
                  <a:gd name="connsiteY14" fmla="*/ 0 h 315548"/>
                  <a:gd name="connsiteX15" fmla="*/ 234475 w 288585"/>
                  <a:gd name="connsiteY15" fmla="*/ 105813 h 315548"/>
                  <a:gd name="connsiteX16" fmla="*/ 234475 w 288585"/>
                  <a:gd name="connsiteY16" fmla="*/ 269256 h 315548"/>
                  <a:gd name="connsiteX17" fmla="*/ 265802 w 288585"/>
                  <a:gd name="connsiteY17" fmla="*/ 296653 h 315548"/>
                  <a:gd name="connsiteX18" fmla="*/ 108219 w 288585"/>
                  <a:gd name="connsiteY18" fmla="*/ 286261 h 315548"/>
                  <a:gd name="connsiteX19" fmla="*/ 183214 w 288585"/>
                  <a:gd name="connsiteY19" fmla="*/ 201233 h 315548"/>
                  <a:gd name="connsiteX20" fmla="*/ 183214 w 288585"/>
                  <a:gd name="connsiteY20" fmla="*/ 162498 h 315548"/>
                  <a:gd name="connsiteX21" fmla="*/ 61704 w 288585"/>
                  <a:gd name="connsiteY21" fmla="*/ 230521 h 315548"/>
                  <a:gd name="connsiteX22" fmla="*/ 108219 w 288585"/>
                  <a:gd name="connsiteY22" fmla="*/ 286261 h 31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8585" h="315548">
                    <a:moveTo>
                      <a:pt x="265802" y="296653"/>
                    </a:moveTo>
                    <a:cubicBezTo>
                      <a:pt x="273396" y="296653"/>
                      <a:pt x="281940" y="294764"/>
                      <a:pt x="288585" y="292874"/>
                    </a:cubicBezTo>
                    <a:lnTo>
                      <a:pt x="288585" y="306101"/>
                    </a:lnTo>
                    <a:cubicBezTo>
                      <a:pt x="267701" y="312714"/>
                      <a:pt x="251563" y="315549"/>
                      <a:pt x="225932" y="315549"/>
                    </a:cubicBezTo>
                    <a:cubicBezTo>
                      <a:pt x="193656" y="315549"/>
                      <a:pt x="182264" y="296653"/>
                      <a:pt x="182264" y="269256"/>
                    </a:cubicBezTo>
                    <a:lnTo>
                      <a:pt x="180366" y="269256"/>
                    </a:lnTo>
                    <a:cubicBezTo>
                      <a:pt x="159481" y="299488"/>
                      <a:pt x="129104" y="315549"/>
                      <a:pt x="82588" y="315549"/>
                    </a:cubicBezTo>
                    <a:cubicBezTo>
                      <a:pt x="34175" y="315549"/>
                      <a:pt x="0" y="286261"/>
                      <a:pt x="0" y="241858"/>
                    </a:cubicBezTo>
                    <a:cubicBezTo>
                      <a:pt x="0" y="145492"/>
                      <a:pt x="129104" y="145492"/>
                      <a:pt x="182264" y="140769"/>
                    </a:cubicBezTo>
                    <a:lnTo>
                      <a:pt x="182264" y="115260"/>
                    </a:lnTo>
                    <a:cubicBezTo>
                      <a:pt x="182264" y="69912"/>
                      <a:pt x="181315" y="19840"/>
                      <a:pt x="123408" y="19840"/>
                    </a:cubicBezTo>
                    <a:cubicBezTo>
                      <a:pt x="79741" y="19840"/>
                      <a:pt x="74994" y="37790"/>
                      <a:pt x="74994" y="58575"/>
                    </a:cubicBezTo>
                    <a:cubicBezTo>
                      <a:pt x="74994" y="82194"/>
                      <a:pt x="58856" y="93531"/>
                      <a:pt x="41769" y="93531"/>
                    </a:cubicBezTo>
                    <a:cubicBezTo>
                      <a:pt x="25631" y="93531"/>
                      <a:pt x="8544" y="82194"/>
                      <a:pt x="8544" y="64243"/>
                    </a:cubicBezTo>
                    <a:cubicBezTo>
                      <a:pt x="8544" y="20785"/>
                      <a:pt x="75943" y="0"/>
                      <a:pt x="123408" y="0"/>
                    </a:cubicBezTo>
                    <a:cubicBezTo>
                      <a:pt x="217388" y="0"/>
                      <a:pt x="234475" y="43459"/>
                      <a:pt x="234475" y="105813"/>
                    </a:cubicBezTo>
                    <a:lnTo>
                      <a:pt x="234475" y="269256"/>
                    </a:lnTo>
                    <a:cubicBezTo>
                      <a:pt x="235425" y="289095"/>
                      <a:pt x="244918" y="296653"/>
                      <a:pt x="265802" y="296653"/>
                    </a:cubicBezTo>
                    <a:close/>
                    <a:moveTo>
                      <a:pt x="108219" y="286261"/>
                    </a:moveTo>
                    <a:cubicBezTo>
                      <a:pt x="152836" y="286261"/>
                      <a:pt x="183214" y="246581"/>
                      <a:pt x="183214" y="201233"/>
                    </a:cubicBezTo>
                    <a:lnTo>
                      <a:pt x="183214" y="162498"/>
                    </a:lnTo>
                    <a:cubicBezTo>
                      <a:pt x="150938" y="162498"/>
                      <a:pt x="61704" y="168167"/>
                      <a:pt x="61704" y="230521"/>
                    </a:cubicBezTo>
                    <a:cubicBezTo>
                      <a:pt x="61704" y="265476"/>
                      <a:pt x="84487" y="286261"/>
                      <a:pt x="108219" y="286261"/>
                    </a:cubicBezTo>
                    <a:close/>
                  </a:path>
                </a:pathLst>
              </a:custGeom>
              <a:solidFill>
                <a:srgbClr val="0BBBEF"/>
              </a:solidFill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486" name="Graphique 2">
            <a:extLst>
              <a:ext uri="{FF2B5EF4-FFF2-40B4-BE49-F238E27FC236}">
                <a16:creationId xmlns:a16="http://schemas.microsoft.com/office/drawing/2014/main" id="{A1E8690B-FB5F-C142-9F93-AFF1D03B6591}"/>
              </a:ext>
            </a:extLst>
          </p:cNvPr>
          <p:cNvGrpSpPr/>
          <p:nvPr/>
        </p:nvGrpSpPr>
        <p:grpSpPr>
          <a:xfrm>
            <a:off x="1329053" y="3113911"/>
            <a:ext cx="1452056" cy="1187527"/>
            <a:chOff x="2027116" y="1127622"/>
            <a:chExt cx="942647" cy="770920"/>
          </a:xfrm>
          <a:solidFill>
            <a:schemeClr val="tx1"/>
          </a:solidFill>
        </p:grpSpPr>
        <p:grpSp>
          <p:nvGrpSpPr>
            <p:cNvPr id="487" name="Graphique 2">
              <a:extLst>
                <a:ext uri="{FF2B5EF4-FFF2-40B4-BE49-F238E27FC236}">
                  <a16:creationId xmlns:a16="http://schemas.microsoft.com/office/drawing/2014/main" id="{C51BC2B5-33FA-0B4D-873A-A36A364F9748}"/>
                </a:ext>
              </a:extLst>
            </p:cNvPr>
            <p:cNvGrpSpPr/>
            <p:nvPr/>
          </p:nvGrpSpPr>
          <p:grpSpPr>
            <a:xfrm>
              <a:off x="2027116" y="1814459"/>
              <a:ext cx="942647" cy="84083"/>
              <a:chOff x="2027116" y="1814459"/>
              <a:chExt cx="942647" cy="84083"/>
            </a:xfrm>
            <a:grpFill/>
          </p:grpSpPr>
          <p:sp>
            <p:nvSpPr>
              <p:cNvPr id="500" name="Forme libre 499">
                <a:extLst>
                  <a:ext uri="{FF2B5EF4-FFF2-40B4-BE49-F238E27FC236}">
                    <a16:creationId xmlns:a16="http://schemas.microsoft.com/office/drawing/2014/main" id="{0E1EA05F-CE06-6C46-934B-48171BDFC2CD}"/>
                  </a:ext>
                </a:extLst>
              </p:cNvPr>
              <p:cNvSpPr/>
              <p:nvPr/>
            </p:nvSpPr>
            <p:spPr>
              <a:xfrm>
                <a:off x="2027116" y="1835244"/>
                <a:ext cx="47464" cy="63298"/>
              </a:xfrm>
              <a:custGeom>
                <a:avLst/>
                <a:gdLst>
                  <a:gd name="connsiteX0" fmla="*/ 0 w 47464"/>
                  <a:gd name="connsiteY0" fmla="*/ 40624 h 63298"/>
                  <a:gd name="connsiteX1" fmla="*/ 0 w 47464"/>
                  <a:gd name="connsiteY1" fmla="*/ 0 h 63298"/>
                  <a:gd name="connsiteX2" fmla="*/ 8544 w 47464"/>
                  <a:gd name="connsiteY2" fmla="*/ 0 h 63298"/>
                  <a:gd name="connsiteX3" fmla="*/ 8544 w 47464"/>
                  <a:gd name="connsiteY3" fmla="*/ 40624 h 63298"/>
                  <a:gd name="connsiteX4" fmla="*/ 12341 w 47464"/>
                  <a:gd name="connsiteY4" fmla="*/ 51962 h 63298"/>
                  <a:gd name="connsiteX5" fmla="*/ 23732 w 47464"/>
                  <a:gd name="connsiteY5" fmla="*/ 55741 h 63298"/>
                  <a:gd name="connsiteX6" fmla="*/ 35124 w 47464"/>
                  <a:gd name="connsiteY6" fmla="*/ 51962 h 63298"/>
                  <a:gd name="connsiteX7" fmla="*/ 38921 w 47464"/>
                  <a:gd name="connsiteY7" fmla="*/ 40624 h 63298"/>
                  <a:gd name="connsiteX8" fmla="*/ 38921 w 47464"/>
                  <a:gd name="connsiteY8" fmla="*/ 0 h 63298"/>
                  <a:gd name="connsiteX9" fmla="*/ 47465 w 47464"/>
                  <a:gd name="connsiteY9" fmla="*/ 0 h 63298"/>
                  <a:gd name="connsiteX10" fmla="*/ 47465 w 47464"/>
                  <a:gd name="connsiteY10" fmla="*/ 40624 h 63298"/>
                  <a:gd name="connsiteX11" fmla="*/ 40820 w 47464"/>
                  <a:gd name="connsiteY11" fmla="*/ 57630 h 63298"/>
                  <a:gd name="connsiteX12" fmla="*/ 23732 w 47464"/>
                  <a:gd name="connsiteY12" fmla="*/ 63299 h 63298"/>
                  <a:gd name="connsiteX13" fmla="*/ 6645 w 47464"/>
                  <a:gd name="connsiteY13" fmla="*/ 57630 h 63298"/>
                  <a:gd name="connsiteX14" fmla="*/ 0 w 47464"/>
                  <a:gd name="connsiteY14" fmla="*/ 40624 h 6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464" h="63298">
                    <a:moveTo>
                      <a:pt x="0" y="40624"/>
                    </a:moveTo>
                    <a:lnTo>
                      <a:pt x="0" y="0"/>
                    </a:lnTo>
                    <a:lnTo>
                      <a:pt x="8544" y="0"/>
                    </a:lnTo>
                    <a:lnTo>
                      <a:pt x="8544" y="40624"/>
                    </a:lnTo>
                    <a:cubicBezTo>
                      <a:pt x="8544" y="45348"/>
                      <a:pt x="9493" y="50072"/>
                      <a:pt x="12341" y="51962"/>
                    </a:cubicBezTo>
                    <a:cubicBezTo>
                      <a:pt x="15189" y="54796"/>
                      <a:pt x="18986" y="55741"/>
                      <a:pt x="23732" y="55741"/>
                    </a:cubicBezTo>
                    <a:cubicBezTo>
                      <a:pt x="28479" y="55741"/>
                      <a:pt x="32276" y="54796"/>
                      <a:pt x="35124" y="51962"/>
                    </a:cubicBezTo>
                    <a:cubicBezTo>
                      <a:pt x="37972" y="49127"/>
                      <a:pt x="38921" y="45348"/>
                      <a:pt x="38921" y="40624"/>
                    </a:cubicBezTo>
                    <a:lnTo>
                      <a:pt x="38921" y="0"/>
                    </a:lnTo>
                    <a:lnTo>
                      <a:pt x="47465" y="0"/>
                    </a:lnTo>
                    <a:lnTo>
                      <a:pt x="47465" y="40624"/>
                    </a:lnTo>
                    <a:cubicBezTo>
                      <a:pt x="47465" y="48183"/>
                      <a:pt x="45566" y="53851"/>
                      <a:pt x="40820" y="57630"/>
                    </a:cubicBezTo>
                    <a:cubicBezTo>
                      <a:pt x="36073" y="61409"/>
                      <a:pt x="30377" y="63299"/>
                      <a:pt x="23732" y="63299"/>
                    </a:cubicBezTo>
                    <a:cubicBezTo>
                      <a:pt x="17087" y="63299"/>
                      <a:pt x="11392" y="61409"/>
                      <a:pt x="6645" y="57630"/>
                    </a:cubicBezTo>
                    <a:cubicBezTo>
                      <a:pt x="1899" y="53851"/>
                      <a:pt x="0" y="48183"/>
                      <a:pt x="0" y="40624"/>
                    </a:cubicBezTo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1" name="Forme libre 500">
                <a:extLst>
                  <a:ext uri="{FF2B5EF4-FFF2-40B4-BE49-F238E27FC236}">
                    <a16:creationId xmlns:a16="http://schemas.microsoft.com/office/drawing/2014/main" id="{C85357D2-052C-E046-AE66-173F51759ED9}"/>
                  </a:ext>
                </a:extLst>
              </p:cNvPr>
              <p:cNvSpPr/>
              <p:nvPr/>
            </p:nvSpPr>
            <p:spPr>
              <a:xfrm>
                <a:off x="2090718" y="1835244"/>
                <a:ext cx="49363" cy="62353"/>
              </a:xfrm>
              <a:custGeom>
                <a:avLst/>
                <a:gdLst>
                  <a:gd name="connsiteX0" fmla="*/ 41769 w 49363"/>
                  <a:gd name="connsiteY0" fmla="*/ 0 h 62353"/>
                  <a:gd name="connsiteX1" fmla="*/ 49363 w 49363"/>
                  <a:gd name="connsiteY1" fmla="*/ 0 h 62353"/>
                  <a:gd name="connsiteX2" fmla="*/ 49363 w 49363"/>
                  <a:gd name="connsiteY2" fmla="*/ 62354 h 62353"/>
                  <a:gd name="connsiteX3" fmla="*/ 41769 w 49363"/>
                  <a:gd name="connsiteY3" fmla="*/ 62354 h 62353"/>
                  <a:gd name="connsiteX4" fmla="*/ 8544 w 49363"/>
                  <a:gd name="connsiteY4" fmla="*/ 13227 h 62353"/>
                  <a:gd name="connsiteX5" fmla="*/ 8544 w 49363"/>
                  <a:gd name="connsiteY5" fmla="*/ 62354 h 62353"/>
                  <a:gd name="connsiteX6" fmla="*/ 0 w 49363"/>
                  <a:gd name="connsiteY6" fmla="*/ 62354 h 62353"/>
                  <a:gd name="connsiteX7" fmla="*/ 0 w 49363"/>
                  <a:gd name="connsiteY7" fmla="*/ 0 h 62353"/>
                  <a:gd name="connsiteX8" fmla="*/ 8544 w 49363"/>
                  <a:gd name="connsiteY8" fmla="*/ 0 h 62353"/>
                  <a:gd name="connsiteX9" fmla="*/ 41769 w 49363"/>
                  <a:gd name="connsiteY9" fmla="*/ 50072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63" h="62353">
                    <a:moveTo>
                      <a:pt x="41769" y="0"/>
                    </a:moveTo>
                    <a:lnTo>
                      <a:pt x="49363" y="0"/>
                    </a:lnTo>
                    <a:lnTo>
                      <a:pt x="49363" y="62354"/>
                    </a:lnTo>
                    <a:lnTo>
                      <a:pt x="41769" y="62354"/>
                    </a:lnTo>
                    <a:lnTo>
                      <a:pt x="8544" y="13227"/>
                    </a:lnTo>
                    <a:lnTo>
                      <a:pt x="8544" y="62354"/>
                    </a:lnTo>
                    <a:lnTo>
                      <a:pt x="0" y="62354"/>
                    </a:lnTo>
                    <a:lnTo>
                      <a:pt x="0" y="0"/>
                    </a:lnTo>
                    <a:lnTo>
                      <a:pt x="8544" y="0"/>
                    </a:lnTo>
                    <a:lnTo>
                      <a:pt x="41769" y="50072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2" name="Forme libre 501">
                <a:extLst>
                  <a:ext uri="{FF2B5EF4-FFF2-40B4-BE49-F238E27FC236}">
                    <a16:creationId xmlns:a16="http://schemas.microsoft.com/office/drawing/2014/main" id="{CE21B716-4C93-124C-B845-64ACADA70ADA}"/>
                  </a:ext>
                </a:extLst>
              </p:cNvPr>
              <p:cNvSpPr/>
              <p:nvPr/>
            </p:nvSpPr>
            <p:spPr>
              <a:xfrm>
                <a:off x="2156219" y="1835244"/>
                <a:ext cx="8543" cy="62353"/>
              </a:xfrm>
              <a:custGeom>
                <a:avLst/>
                <a:gdLst>
                  <a:gd name="connsiteX0" fmla="*/ 0 w 8543"/>
                  <a:gd name="connsiteY0" fmla="*/ 0 h 62353"/>
                  <a:gd name="connsiteX1" fmla="*/ 8544 w 8543"/>
                  <a:gd name="connsiteY1" fmla="*/ 0 h 62353"/>
                  <a:gd name="connsiteX2" fmla="*/ 8544 w 8543"/>
                  <a:gd name="connsiteY2" fmla="*/ 62354 h 62353"/>
                  <a:gd name="connsiteX3" fmla="*/ 0 w 8543"/>
                  <a:gd name="connsiteY3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43" h="62353">
                    <a:moveTo>
                      <a:pt x="0" y="0"/>
                    </a:moveTo>
                    <a:lnTo>
                      <a:pt x="8544" y="0"/>
                    </a:lnTo>
                    <a:lnTo>
                      <a:pt x="8544" y="62354"/>
                    </a:lnTo>
                    <a:lnTo>
                      <a:pt x="0" y="62354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3" name="Forme libre 502">
                <a:extLst>
                  <a:ext uri="{FF2B5EF4-FFF2-40B4-BE49-F238E27FC236}">
                    <a16:creationId xmlns:a16="http://schemas.microsoft.com/office/drawing/2014/main" id="{969378E0-B897-9942-8BCC-86A9511896DE}"/>
                  </a:ext>
                </a:extLst>
              </p:cNvPr>
              <p:cNvSpPr/>
              <p:nvPr/>
            </p:nvSpPr>
            <p:spPr>
              <a:xfrm>
                <a:off x="2175205" y="1835244"/>
                <a:ext cx="57906" cy="62353"/>
              </a:xfrm>
              <a:custGeom>
                <a:avLst/>
                <a:gdLst>
                  <a:gd name="connsiteX0" fmla="*/ 24682 w 57906"/>
                  <a:gd name="connsiteY0" fmla="*/ 62354 h 62353"/>
                  <a:gd name="connsiteX1" fmla="*/ 0 w 57906"/>
                  <a:gd name="connsiteY1" fmla="*/ 0 h 62353"/>
                  <a:gd name="connsiteX2" fmla="*/ 8544 w 57906"/>
                  <a:gd name="connsiteY2" fmla="*/ 0 h 62353"/>
                  <a:gd name="connsiteX3" fmla="*/ 28479 w 57906"/>
                  <a:gd name="connsiteY3" fmla="*/ 53851 h 62353"/>
                  <a:gd name="connsiteX4" fmla="*/ 48414 w 57906"/>
                  <a:gd name="connsiteY4" fmla="*/ 0 h 62353"/>
                  <a:gd name="connsiteX5" fmla="*/ 57907 w 57906"/>
                  <a:gd name="connsiteY5" fmla="*/ 0 h 62353"/>
                  <a:gd name="connsiteX6" fmla="*/ 33225 w 57906"/>
                  <a:gd name="connsiteY6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06" h="62353">
                    <a:moveTo>
                      <a:pt x="24682" y="62354"/>
                    </a:moveTo>
                    <a:lnTo>
                      <a:pt x="0" y="0"/>
                    </a:lnTo>
                    <a:lnTo>
                      <a:pt x="8544" y="0"/>
                    </a:lnTo>
                    <a:lnTo>
                      <a:pt x="28479" y="53851"/>
                    </a:lnTo>
                    <a:lnTo>
                      <a:pt x="48414" y="0"/>
                    </a:lnTo>
                    <a:lnTo>
                      <a:pt x="57907" y="0"/>
                    </a:lnTo>
                    <a:lnTo>
                      <a:pt x="33225" y="62354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4" name="Forme libre 503">
                <a:extLst>
                  <a:ext uri="{FF2B5EF4-FFF2-40B4-BE49-F238E27FC236}">
                    <a16:creationId xmlns:a16="http://schemas.microsoft.com/office/drawing/2014/main" id="{4BE4D9E7-C83F-7446-B1A2-4272CB272D13}"/>
                  </a:ext>
                </a:extLst>
              </p:cNvPr>
              <p:cNvSpPr/>
              <p:nvPr/>
            </p:nvSpPr>
            <p:spPr>
              <a:xfrm>
                <a:off x="2242605" y="1835244"/>
                <a:ext cx="34174" cy="62353"/>
              </a:xfrm>
              <a:custGeom>
                <a:avLst/>
                <a:gdLst>
                  <a:gd name="connsiteX0" fmla="*/ 34175 w 34174"/>
                  <a:gd name="connsiteY0" fmla="*/ 0 h 62353"/>
                  <a:gd name="connsiteX1" fmla="*/ 34175 w 34174"/>
                  <a:gd name="connsiteY1" fmla="*/ 6613 h 62353"/>
                  <a:gd name="connsiteX2" fmla="*/ 8544 w 34174"/>
                  <a:gd name="connsiteY2" fmla="*/ 6613 h 62353"/>
                  <a:gd name="connsiteX3" fmla="*/ 8544 w 34174"/>
                  <a:gd name="connsiteY3" fmla="*/ 27398 h 62353"/>
                  <a:gd name="connsiteX4" fmla="*/ 31327 w 34174"/>
                  <a:gd name="connsiteY4" fmla="*/ 27398 h 62353"/>
                  <a:gd name="connsiteX5" fmla="*/ 31327 w 34174"/>
                  <a:gd name="connsiteY5" fmla="*/ 34011 h 62353"/>
                  <a:gd name="connsiteX6" fmla="*/ 8544 w 34174"/>
                  <a:gd name="connsiteY6" fmla="*/ 34011 h 62353"/>
                  <a:gd name="connsiteX7" fmla="*/ 8544 w 34174"/>
                  <a:gd name="connsiteY7" fmla="*/ 55741 h 62353"/>
                  <a:gd name="connsiteX8" fmla="*/ 34175 w 34174"/>
                  <a:gd name="connsiteY8" fmla="*/ 55741 h 62353"/>
                  <a:gd name="connsiteX9" fmla="*/ 34175 w 34174"/>
                  <a:gd name="connsiteY9" fmla="*/ 62354 h 62353"/>
                  <a:gd name="connsiteX10" fmla="*/ 0 w 34174"/>
                  <a:gd name="connsiteY10" fmla="*/ 62354 h 62353"/>
                  <a:gd name="connsiteX11" fmla="*/ 0 w 34174"/>
                  <a:gd name="connsiteY11" fmla="*/ 0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4" h="62353">
                    <a:moveTo>
                      <a:pt x="34175" y="0"/>
                    </a:moveTo>
                    <a:lnTo>
                      <a:pt x="34175" y="6613"/>
                    </a:lnTo>
                    <a:lnTo>
                      <a:pt x="8544" y="6613"/>
                    </a:lnTo>
                    <a:lnTo>
                      <a:pt x="8544" y="27398"/>
                    </a:lnTo>
                    <a:lnTo>
                      <a:pt x="31327" y="27398"/>
                    </a:lnTo>
                    <a:lnTo>
                      <a:pt x="31327" y="34011"/>
                    </a:lnTo>
                    <a:lnTo>
                      <a:pt x="8544" y="34011"/>
                    </a:lnTo>
                    <a:lnTo>
                      <a:pt x="8544" y="55741"/>
                    </a:lnTo>
                    <a:lnTo>
                      <a:pt x="34175" y="55741"/>
                    </a:lnTo>
                    <a:lnTo>
                      <a:pt x="34175" y="62354"/>
                    </a:lnTo>
                    <a:lnTo>
                      <a:pt x="0" y="62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05" name="Graphique 2">
                <a:extLst>
                  <a:ext uri="{FF2B5EF4-FFF2-40B4-BE49-F238E27FC236}">
                    <a16:creationId xmlns:a16="http://schemas.microsoft.com/office/drawing/2014/main" id="{337B38D4-C46A-CF47-8B42-3D1F6D2DEBF6}"/>
                  </a:ext>
                </a:extLst>
              </p:cNvPr>
              <p:cNvGrpSpPr/>
              <p:nvPr/>
            </p:nvGrpSpPr>
            <p:grpSpPr>
              <a:xfrm>
                <a:off x="2289120" y="1833354"/>
                <a:ext cx="98726" cy="65188"/>
                <a:chOff x="2289120" y="1833354"/>
                <a:chExt cx="98726" cy="65188"/>
              </a:xfrm>
              <a:grpFill/>
            </p:grpSpPr>
            <p:sp>
              <p:nvSpPr>
                <p:cNvPr id="519" name="Forme libre 518">
                  <a:extLst>
                    <a:ext uri="{FF2B5EF4-FFF2-40B4-BE49-F238E27FC236}">
                      <a16:creationId xmlns:a16="http://schemas.microsoft.com/office/drawing/2014/main" id="{70D4A28C-D076-D14F-9959-482C7C657462}"/>
                    </a:ext>
                  </a:extLst>
                </p:cNvPr>
                <p:cNvSpPr/>
                <p:nvPr/>
              </p:nvSpPr>
              <p:spPr>
                <a:xfrm>
                  <a:off x="2289120" y="1835244"/>
                  <a:ext cx="43667" cy="62353"/>
                </a:xfrm>
                <a:custGeom>
                  <a:avLst/>
                  <a:gdLst>
                    <a:gd name="connsiteX0" fmla="*/ 8544 w 43667"/>
                    <a:gd name="connsiteY0" fmla="*/ 6613 h 62353"/>
                    <a:gd name="connsiteX1" fmla="*/ 8544 w 43667"/>
                    <a:gd name="connsiteY1" fmla="*/ 30232 h 62353"/>
                    <a:gd name="connsiteX2" fmla="*/ 20884 w 43667"/>
                    <a:gd name="connsiteY2" fmla="*/ 30232 h 62353"/>
                    <a:gd name="connsiteX3" fmla="*/ 31327 w 43667"/>
                    <a:gd name="connsiteY3" fmla="*/ 27398 h 62353"/>
                    <a:gd name="connsiteX4" fmla="*/ 34175 w 43667"/>
                    <a:gd name="connsiteY4" fmla="*/ 18895 h 62353"/>
                    <a:gd name="connsiteX5" fmla="*/ 20884 w 43667"/>
                    <a:gd name="connsiteY5" fmla="*/ 6613 h 62353"/>
                    <a:gd name="connsiteX6" fmla="*/ 8544 w 43667"/>
                    <a:gd name="connsiteY6" fmla="*/ 6613 h 62353"/>
                    <a:gd name="connsiteX7" fmla="*/ 8544 w 43667"/>
                    <a:gd name="connsiteY7" fmla="*/ 36846 h 62353"/>
                    <a:gd name="connsiteX8" fmla="*/ 8544 w 43667"/>
                    <a:gd name="connsiteY8" fmla="*/ 62354 h 62353"/>
                    <a:gd name="connsiteX9" fmla="*/ 0 w 43667"/>
                    <a:gd name="connsiteY9" fmla="*/ 62354 h 62353"/>
                    <a:gd name="connsiteX10" fmla="*/ 0 w 43667"/>
                    <a:gd name="connsiteY10" fmla="*/ 0 h 62353"/>
                    <a:gd name="connsiteX11" fmla="*/ 20884 w 43667"/>
                    <a:gd name="connsiteY11" fmla="*/ 0 h 62353"/>
                    <a:gd name="connsiteX12" fmla="*/ 37022 w 43667"/>
                    <a:gd name="connsiteY12" fmla="*/ 4724 h 62353"/>
                    <a:gd name="connsiteX13" fmla="*/ 42718 w 43667"/>
                    <a:gd name="connsiteY13" fmla="*/ 17006 h 62353"/>
                    <a:gd name="connsiteX14" fmla="*/ 38921 w 43667"/>
                    <a:gd name="connsiteY14" fmla="*/ 29287 h 62353"/>
                    <a:gd name="connsiteX15" fmla="*/ 26580 w 43667"/>
                    <a:gd name="connsiteY15" fmla="*/ 35901 h 62353"/>
                    <a:gd name="connsiteX16" fmla="*/ 43667 w 43667"/>
                    <a:gd name="connsiteY16" fmla="*/ 62354 h 62353"/>
                    <a:gd name="connsiteX17" fmla="*/ 33225 w 43667"/>
                    <a:gd name="connsiteY17" fmla="*/ 62354 h 62353"/>
                    <a:gd name="connsiteX18" fmla="*/ 17087 w 43667"/>
                    <a:gd name="connsiteY18" fmla="*/ 36846 h 62353"/>
                    <a:gd name="connsiteX19" fmla="*/ 8544 w 43667"/>
                    <a:gd name="connsiteY19" fmla="*/ 36846 h 62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667" h="62353">
                      <a:moveTo>
                        <a:pt x="8544" y="6613"/>
                      </a:moveTo>
                      <a:lnTo>
                        <a:pt x="8544" y="30232"/>
                      </a:lnTo>
                      <a:lnTo>
                        <a:pt x="20884" y="30232"/>
                      </a:lnTo>
                      <a:cubicBezTo>
                        <a:pt x="25631" y="30232"/>
                        <a:pt x="28479" y="29287"/>
                        <a:pt x="31327" y="27398"/>
                      </a:cubicBezTo>
                      <a:cubicBezTo>
                        <a:pt x="33225" y="25508"/>
                        <a:pt x="34175" y="22674"/>
                        <a:pt x="34175" y="18895"/>
                      </a:cubicBezTo>
                      <a:cubicBezTo>
                        <a:pt x="34175" y="11337"/>
                        <a:pt x="29428" y="6613"/>
                        <a:pt x="20884" y="6613"/>
                      </a:cubicBezTo>
                      <a:lnTo>
                        <a:pt x="8544" y="6613"/>
                      </a:lnTo>
                      <a:close/>
                      <a:moveTo>
                        <a:pt x="8544" y="36846"/>
                      </a:moveTo>
                      <a:lnTo>
                        <a:pt x="8544" y="62354"/>
                      </a:lnTo>
                      <a:lnTo>
                        <a:pt x="0" y="62354"/>
                      </a:lnTo>
                      <a:lnTo>
                        <a:pt x="0" y="0"/>
                      </a:lnTo>
                      <a:lnTo>
                        <a:pt x="20884" y="0"/>
                      </a:lnTo>
                      <a:cubicBezTo>
                        <a:pt x="27529" y="0"/>
                        <a:pt x="33225" y="1889"/>
                        <a:pt x="37022" y="4724"/>
                      </a:cubicBezTo>
                      <a:cubicBezTo>
                        <a:pt x="40820" y="8503"/>
                        <a:pt x="42718" y="12282"/>
                        <a:pt x="42718" y="17006"/>
                      </a:cubicBezTo>
                      <a:cubicBezTo>
                        <a:pt x="42718" y="21729"/>
                        <a:pt x="41769" y="26453"/>
                        <a:pt x="38921" y="29287"/>
                      </a:cubicBezTo>
                      <a:cubicBezTo>
                        <a:pt x="36073" y="33066"/>
                        <a:pt x="32276" y="34956"/>
                        <a:pt x="26580" y="35901"/>
                      </a:cubicBezTo>
                      <a:lnTo>
                        <a:pt x="43667" y="62354"/>
                      </a:lnTo>
                      <a:lnTo>
                        <a:pt x="33225" y="62354"/>
                      </a:lnTo>
                      <a:lnTo>
                        <a:pt x="17087" y="36846"/>
                      </a:lnTo>
                      <a:lnTo>
                        <a:pt x="8544" y="36846"/>
                      </a:lnTo>
                      <a:close/>
                    </a:path>
                  </a:pathLst>
                </a:custGeom>
                <a:grpFill/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0" name="Forme libre 519">
                  <a:extLst>
                    <a:ext uri="{FF2B5EF4-FFF2-40B4-BE49-F238E27FC236}">
                      <a16:creationId xmlns:a16="http://schemas.microsoft.com/office/drawing/2014/main" id="{B74E5B0F-C819-904A-8E38-3F495B44CFDA}"/>
                    </a:ext>
                  </a:extLst>
                </p:cNvPr>
                <p:cNvSpPr/>
                <p:nvPr/>
              </p:nvSpPr>
              <p:spPr>
                <a:xfrm>
                  <a:off x="2345129" y="1833354"/>
                  <a:ext cx="42718" cy="65188"/>
                </a:xfrm>
                <a:custGeom>
                  <a:avLst/>
                  <a:gdLst>
                    <a:gd name="connsiteX0" fmla="*/ 7594 w 42718"/>
                    <a:gd name="connsiteY0" fmla="*/ 18895 h 65188"/>
                    <a:gd name="connsiteX1" fmla="*/ 9493 w 42718"/>
                    <a:gd name="connsiteY1" fmla="*/ 24564 h 65188"/>
                    <a:gd name="connsiteX2" fmla="*/ 14239 w 42718"/>
                    <a:gd name="connsiteY2" fmla="*/ 28343 h 65188"/>
                    <a:gd name="connsiteX3" fmla="*/ 20884 w 42718"/>
                    <a:gd name="connsiteY3" fmla="*/ 30232 h 65188"/>
                    <a:gd name="connsiteX4" fmla="*/ 28479 w 42718"/>
                    <a:gd name="connsiteY4" fmla="*/ 32122 h 65188"/>
                    <a:gd name="connsiteX5" fmla="*/ 35124 w 42718"/>
                    <a:gd name="connsiteY5" fmla="*/ 34956 h 65188"/>
                    <a:gd name="connsiteX6" fmla="*/ 39870 w 42718"/>
                    <a:gd name="connsiteY6" fmla="*/ 39680 h 65188"/>
                    <a:gd name="connsiteX7" fmla="*/ 41769 w 42718"/>
                    <a:gd name="connsiteY7" fmla="*/ 47238 h 65188"/>
                    <a:gd name="connsiteX8" fmla="*/ 36073 w 42718"/>
                    <a:gd name="connsiteY8" fmla="*/ 59520 h 65188"/>
                    <a:gd name="connsiteX9" fmla="*/ 20884 w 42718"/>
                    <a:gd name="connsiteY9" fmla="*/ 65188 h 65188"/>
                    <a:gd name="connsiteX10" fmla="*/ 5696 w 42718"/>
                    <a:gd name="connsiteY10" fmla="*/ 60464 h 65188"/>
                    <a:gd name="connsiteX11" fmla="*/ 0 w 42718"/>
                    <a:gd name="connsiteY11" fmla="*/ 48183 h 65188"/>
                    <a:gd name="connsiteX12" fmla="*/ 8544 w 42718"/>
                    <a:gd name="connsiteY12" fmla="*/ 48183 h 65188"/>
                    <a:gd name="connsiteX13" fmla="*/ 12341 w 42718"/>
                    <a:gd name="connsiteY13" fmla="*/ 54796 h 65188"/>
                    <a:gd name="connsiteX14" fmla="*/ 21834 w 42718"/>
                    <a:gd name="connsiteY14" fmla="*/ 57630 h 65188"/>
                    <a:gd name="connsiteX15" fmla="*/ 31327 w 42718"/>
                    <a:gd name="connsiteY15" fmla="*/ 54796 h 65188"/>
                    <a:gd name="connsiteX16" fmla="*/ 35124 w 42718"/>
                    <a:gd name="connsiteY16" fmla="*/ 47238 h 65188"/>
                    <a:gd name="connsiteX17" fmla="*/ 33225 w 42718"/>
                    <a:gd name="connsiteY17" fmla="*/ 40625 h 65188"/>
                    <a:gd name="connsiteX18" fmla="*/ 28479 w 42718"/>
                    <a:gd name="connsiteY18" fmla="*/ 37790 h 65188"/>
                    <a:gd name="connsiteX19" fmla="*/ 21834 w 42718"/>
                    <a:gd name="connsiteY19" fmla="*/ 35901 h 65188"/>
                    <a:gd name="connsiteX20" fmla="*/ 14239 w 42718"/>
                    <a:gd name="connsiteY20" fmla="*/ 34011 h 65188"/>
                    <a:gd name="connsiteX21" fmla="*/ 7594 w 42718"/>
                    <a:gd name="connsiteY21" fmla="*/ 31177 h 65188"/>
                    <a:gd name="connsiteX22" fmla="*/ 2848 w 42718"/>
                    <a:gd name="connsiteY22" fmla="*/ 26453 h 65188"/>
                    <a:gd name="connsiteX23" fmla="*/ 949 w 42718"/>
                    <a:gd name="connsiteY23" fmla="*/ 17950 h 65188"/>
                    <a:gd name="connsiteX24" fmla="*/ 6645 w 42718"/>
                    <a:gd name="connsiteY24" fmla="*/ 4724 h 65188"/>
                    <a:gd name="connsiteX25" fmla="*/ 21834 w 42718"/>
                    <a:gd name="connsiteY25" fmla="*/ 0 h 65188"/>
                    <a:gd name="connsiteX26" fmla="*/ 36073 w 42718"/>
                    <a:gd name="connsiteY26" fmla="*/ 3779 h 65188"/>
                    <a:gd name="connsiteX27" fmla="*/ 42718 w 42718"/>
                    <a:gd name="connsiteY27" fmla="*/ 15116 h 65188"/>
                    <a:gd name="connsiteX28" fmla="*/ 33225 w 42718"/>
                    <a:gd name="connsiteY28" fmla="*/ 15116 h 65188"/>
                    <a:gd name="connsiteX29" fmla="*/ 29428 w 42718"/>
                    <a:gd name="connsiteY29" fmla="*/ 8503 h 65188"/>
                    <a:gd name="connsiteX30" fmla="*/ 20884 w 42718"/>
                    <a:gd name="connsiteY30" fmla="*/ 5669 h 65188"/>
                    <a:gd name="connsiteX31" fmla="*/ 12341 w 42718"/>
                    <a:gd name="connsiteY31" fmla="*/ 8503 h 65188"/>
                    <a:gd name="connsiteX32" fmla="*/ 7594 w 42718"/>
                    <a:gd name="connsiteY32" fmla="*/ 18895 h 6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42718" h="65188">
                      <a:moveTo>
                        <a:pt x="7594" y="18895"/>
                      </a:moveTo>
                      <a:cubicBezTo>
                        <a:pt x="7594" y="20785"/>
                        <a:pt x="8544" y="22674"/>
                        <a:pt x="9493" y="24564"/>
                      </a:cubicBezTo>
                      <a:cubicBezTo>
                        <a:pt x="10442" y="26453"/>
                        <a:pt x="12341" y="27398"/>
                        <a:pt x="14239" y="28343"/>
                      </a:cubicBezTo>
                      <a:cubicBezTo>
                        <a:pt x="16138" y="29287"/>
                        <a:pt x="18037" y="29287"/>
                        <a:pt x="20884" y="30232"/>
                      </a:cubicBezTo>
                      <a:cubicBezTo>
                        <a:pt x="23732" y="31177"/>
                        <a:pt x="25631" y="31177"/>
                        <a:pt x="28479" y="32122"/>
                      </a:cubicBezTo>
                      <a:cubicBezTo>
                        <a:pt x="31327" y="33066"/>
                        <a:pt x="33225" y="34011"/>
                        <a:pt x="35124" y="34956"/>
                      </a:cubicBezTo>
                      <a:cubicBezTo>
                        <a:pt x="37022" y="35901"/>
                        <a:pt x="38921" y="37790"/>
                        <a:pt x="39870" y="39680"/>
                      </a:cubicBezTo>
                      <a:cubicBezTo>
                        <a:pt x="40820" y="41569"/>
                        <a:pt x="41769" y="44404"/>
                        <a:pt x="41769" y="47238"/>
                      </a:cubicBezTo>
                      <a:cubicBezTo>
                        <a:pt x="41769" y="51962"/>
                        <a:pt x="39870" y="56685"/>
                        <a:pt x="36073" y="59520"/>
                      </a:cubicBezTo>
                      <a:cubicBezTo>
                        <a:pt x="32276" y="63299"/>
                        <a:pt x="27530" y="65188"/>
                        <a:pt x="20884" y="65188"/>
                      </a:cubicBezTo>
                      <a:cubicBezTo>
                        <a:pt x="14239" y="65188"/>
                        <a:pt x="9493" y="63299"/>
                        <a:pt x="5696" y="60464"/>
                      </a:cubicBezTo>
                      <a:cubicBezTo>
                        <a:pt x="1899" y="57630"/>
                        <a:pt x="0" y="53851"/>
                        <a:pt x="0" y="48183"/>
                      </a:cubicBezTo>
                      <a:lnTo>
                        <a:pt x="8544" y="48183"/>
                      </a:lnTo>
                      <a:cubicBezTo>
                        <a:pt x="8544" y="51017"/>
                        <a:pt x="9493" y="52906"/>
                        <a:pt x="12341" y="54796"/>
                      </a:cubicBezTo>
                      <a:cubicBezTo>
                        <a:pt x="14239" y="56685"/>
                        <a:pt x="17087" y="57630"/>
                        <a:pt x="21834" y="57630"/>
                      </a:cubicBezTo>
                      <a:cubicBezTo>
                        <a:pt x="25631" y="57630"/>
                        <a:pt x="29428" y="56685"/>
                        <a:pt x="31327" y="54796"/>
                      </a:cubicBezTo>
                      <a:cubicBezTo>
                        <a:pt x="33225" y="52906"/>
                        <a:pt x="35124" y="50072"/>
                        <a:pt x="35124" y="47238"/>
                      </a:cubicBezTo>
                      <a:cubicBezTo>
                        <a:pt x="35124" y="44404"/>
                        <a:pt x="34175" y="42514"/>
                        <a:pt x="33225" y="40625"/>
                      </a:cubicBezTo>
                      <a:cubicBezTo>
                        <a:pt x="32276" y="38735"/>
                        <a:pt x="30377" y="37790"/>
                        <a:pt x="28479" y="37790"/>
                      </a:cubicBezTo>
                      <a:cubicBezTo>
                        <a:pt x="26580" y="36846"/>
                        <a:pt x="24682" y="36846"/>
                        <a:pt x="21834" y="35901"/>
                      </a:cubicBezTo>
                      <a:cubicBezTo>
                        <a:pt x="18986" y="34956"/>
                        <a:pt x="17087" y="34956"/>
                        <a:pt x="14239" y="34011"/>
                      </a:cubicBezTo>
                      <a:cubicBezTo>
                        <a:pt x="11392" y="33066"/>
                        <a:pt x="9493" y="32122"/>
                        <a:pt x="7594" y="31177"/>
                      </a:cubicBezTo>
                      <a:cubicBezTo>
                        <a:pt x="5696" y="30232"/>
                        <a:pt x="3797" y="28343"/>
                        <a:pt x="2848" y="26453"/>
                      </a:cubicBezTo>
                      <a:cubicBezTo>
                        <a:pt x="1899" y="24564"/>
                        <a:pt x="949" y="21729"/>
                        <a:pt x="949" y="17950"/>
                      </a:cubicBezTo>
                      <a:cubicBezTo>
                        <a:pt x="949" y="12282"/>
                        <a:pt x="2848" y="8503"/>
                        <a:pt x="6645" y="4724"/>
                      </a:cubicBezTo>
                      <a:cubicBezTo>
                        <a:pt x="10442" y="1890"/>
                        <a:pt x="15189" y="0"/>
                        <a:pt x="21834" y="0"/>
                      </a:cubicBezTo>
                      <a:cubicBezTo>
                        <a:pt x="27530" y="0"/>
                        <a:pt x="32276" y="945"/>
                        <a:pt x="36073" y="3779"/>
                      </a:cubicBezTo>
                      <a:cubicBezTo>
                        <a:pt x="39870" y="6613"/>
                        <a:pt x="41769" y="10392"/>
                        <a:pt x="42718" y="15116"/>
                      </a:cubicBezTo>
                      <a:lnTo>
                        <a:pt x="33225" y="15116"/>
                      </a:lnTo>
                      <a:cubicBezTo>
                        <a:pt x="33225" y="12282"/>
                        <a:pt x="32276" y="10392"/>
                        <a:pt x="29428" y="8503"/>
                      </a:cubicBezTo>
                      <a:cubicBezTo>
                        <a:pt x="27530" y="6613"/>
                        <a:pt x="24682" y="5669"/>
                        <a:pt x="20884" y="5669"/>
                      </a:cubicBezTo>
                      <a:cubicBezTo>
                        <a:pt x="17087" y="5669"/>
                        <a:pt x="14239" y="6613"/>
                        <a:pt x="12341" y="8503"/>
                      </a:cubicBezTo>
                      <a:cubicBezTo>
                        <a:pt x="8544" y="12282"/>
                        <a:pt x="7594" y="15116"/>
                        <a:pt x="7594" y="18895"/>
                      </a:cubicBezTo>
                    </a:path>
                  </a:pathLst>
                </a:custGeom>
                <a:grpFill/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506" name="Forme libre 505">
                <a:extLst>
                  <a:ext uri="{FF2B5EF4-FFF2-40B4-BE49-F238E27FC236}">
                    <a16:creationId xmlns:a16="http://schemas.microsoft.com/office/drawing/2014/main" id="{0E9D7B12-2917-EE4C-A872-2F29C0E9DFBD}"/>
                  </a:ext>
                </a:extLst>
              </p:cNvPr>
              <p:cNvSpPr/>
              <p:nvPr/>
            </p:nvSpPr>
            <p:spPr>
              <a:xfrm>
                <a:off x="2401137" y="1835244"/>
                <a:ext cx="8543" cy="62353"/>
              </a:xfrm>
              <a:custGeom>
                <a:avLst/>
                <a:gdLst>
                  <a:gd name="connsiteX0" fmla="*/ 0 w 8543"/>
                  <a:gd name="connsiteY0" fmla="*/ 0 h 62353"/>
                  <a:gd name="connsiteX1" fmla="*/ 8544 w 8543"/>
                  <a:gd name="connsiteY1" fmla="*/ 0 h 62353"/>
                  <a:gd name="connsiteX2" fmla="*/ 8544 w 8543"/>
                  <a:gd name="connsiteY2" fmla="*/ 62354 h 62353"/>
                  <a:gd name="connsiteX3" fmla="*/ 0 w 8543"/>
                  <a:gd name="connsiteY3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43" h="62353">
                    <a:moveTo>
                      <a:pt x="0" y="0"/>
                    </a:moveTo>
                    <a:lnTo>
                      <a:pt x="8544" y="0"/>
                    </a:lnTo>
                    <a:lnTo>
                      <a:pt x="8544" y="62354"/>
                    </a:lnTo>
                    <a:lnTo>
                      <a:pt x="0" y="62354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7" name="Forme libre 506">
                <a:extLst>
                  <a:ext uri="{FF2B5EF4-FFF2-40B4-BE49-F238E27FC236}">
                    <a16:creationId xmlns:a16="http://schemas.microsoft.com/office/drawing/2014/main" id="{EF31B127-FF8B-B94D-9A99-67E68C09AB35}"/>
                  </a:ext>
                </a:extLst>
              </p:cNvPr>
              <p:cNvSpPr/>
              <p:nvPr/>
            </p:nvSpPr>
            <p:spPr>
              <a:xfrm>
                <a:off x="2420123" y="1835244"/>
                <a:ext cx="41768" cy="62353"/>
              </a:xfrm>
              <a:custGeom>
                <a:avLst/>
                <a:gdLst>
                  <a:gd name="connsiteX0" fmla="*/ 0 w 41768"/>
                  <a:gd name="connsiteY0" fmla="*/ 6613 h 62353"/>
                  <a:gd name="connsiteX1" fmla="*/ 0 w 41768"/>
                  <a:gd name="connsiteY1" fmla="*/ 0 h 62353"/>
                  <a:gd name="connsiteX2" fmla="*/ 41769 w 41768"/>
                  <a:gd name="connsiteY2" fmla="*/ 0 h 62353"/>
                  <a:gd name="connsiteX3" fmla="*/ 41769 w 41768"/>
                  <a:gd name="connsiteY3" fmla="*/ 6613 h 62353"/>
                  <a:gd name="connsiteX4" fmla="*/ 24682 w 41768"/>
                  <a:gd name="connsiteY4" fmla="*/ 6613 h 62353"/>
                  <a:gd name="connsiteX5" fmla="*/ 24682 w 41768"/>
                  <a:gd name="connsiteY5" fmla="*/ 62354 h 62353"/>
                  <a:gd name="connsiteX6" fmla="*/ 17087 w 41768"/>
                  <a:gd name="connsiteY6" fmla="*/ 62354 h 62353"/>
                  <a:gd name="connsiteX7" fmla="*/ 17087 w 41768"/>
                  <a:gd name="connsiteY7" fmla="*/ 6613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68" h="62353">
                    <a:moveTo>
                      <a:pt x="0" y="6613"/>
                    </a:moveTo>
                    <a:lnTo>
                      <a:pt x="0" y="0"/>
                    </a:lnTo>
                    <a:lnTo>
                      <a:pt x="41769" y="0"/>
                    </a:lnTo>
                    <a:lnTo>
                      <a:pt x="41769" y="6613"/>
                    </a:lnTo>
                    <a:lnTo>
                      <a:pt x="24682" y="6613"/>
                    </a:lnTo>
                    <a:lnTo>
                      <a:pt x="24682" y="62354"/>
                    </a:lnTo>
                    <a:lnTo>
                      <a:pt x="17087" y="62354"/>
                    </a:lnTo>
                    <a:lnTo>
                      <a:pt x="17087" y="6613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8" name="Forme libre 507">
                <a:extLst>
                  <a:ext uri="{FF2B5EF4-FFF2-40B4-BE49-F238E27FC236}">
                    <a16:creationId xmlns:a16="http://schemas.microsoft.com/office/drawing/2014/main" id="{55E2B21B-12AB-B74E-B854-B64916C5F2B2}"/>
                  </a:ext>
                </a:extLst>
              </p:cNvPr>
              <p:cNvSpPr/>
              <p:nvPr/>
            </p:nvSpPr>
            <p:spPr>
              <a:xfrm>
                <a:off x="2478979" y="1814459"/>
                <a:ext cx="18985" cy="17005"/>
              </a:xfrm>
              <a:custGeom>
                <a:avLst/>
                <a:gdLst>
                  <a:gd name="connsiteX0" fmla="*/ 18986 w 18985"/>
                  <a:gd name="connsiteY0" fmla="*/ 0 h 17005"/>
                  <a:gd name="connsiteX1" fmla="*/ 18986 w 18985"/>
                  <a:gd name="connsiteY1" fmla="*/ 7558 h 17005"/>
                  <a:gd name="connsiteX2" fmla="*/ 0 w 18985"/>
                  <a:gd name="connsiteY2" fmla="*/ 17006 h 17005"/>
                  <a:gd name="connsiteX3" fmla="*/ 0 w 18985"/>
                  <a:gd name="connsiteY3" fmla="*/ 11337 h 17005"/>
                  <a:gd name="connsiteX4" fmla="*/ 18986 w 18985"/>
                  <a:gd name="connsiteY4" fmla="*/ 0 h 1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85" h="17005">
                    <a:moveTo>
                      <a:pt x="18986" y="0"/>
                    </a:moveTo>
                    <a:lnTo>
                      <a:pt x="18986" y="7558"/>
                    </a:lnTo>
                    <a:lnTo>
                      <a:pt x="0" y="17006"/>
                    </a:lnTo>
                    <a:lnTo>
                      <a:pt x="0" y="11337"/>
                    </a:lnTo>
                    <a:lnTo>
                      <a:pt x="18986" y="0"/>
                    </a:lnTo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9" name="Forme libre 508">
                <a:extLst>
                  <a:ext uri="{FF2B5EF4-FFF2-40B4-BE49-F238E27FC236}">
                    <a16:creationId xmlns:a16="http://schemas.microsoft.com/office/drawing/2014/main" id="{119322A6-163F-4C46-B42B-1A26FE4443E5}"/>
                  </a:ext>
                </a:extLst>
              </p:cNvPr>
              <p:cNvSpPr/>
              <p:nvPr/>
            </p:nvSpPr>
            <p:spPr>
              <a:xfrm>
                <a:off x="2473283" y="1835244"/>
                <a:ext cx="33225" cy="62353"/>
              </a:xfrm>
              <a:custGeom>
                <a:avLst/>
                <a:gdLst>
                  <a:gd name="connsiteX0" fmla="*/ 33225 w 33225"/>
                  <a:gd name="connsiteY0" fmla="*/ 0 h 62353"/>
                  <a:gd name="connsiteX1" fmla="*/ 33225 w 33225"/>
                  <a:gd name="connsiteY1" fmla="*/ 6613 h 62353"/>
                  <a:gd name="connsiteX2" fmla="*/ 8544 w 33225"/>
                  <a:gd name="connsiteY2" fmla="*/ 6613 h 62353"/>
                  <a:gd name="connsiteX3" fmla="*/ 8544 w 33225"/>
                  <a:gd name="connsiteY3" fmla="*/ 27398 h 62353"/>
                  <a:gd name="connsiteX4" fmla="*/ 30377 w 33225"/>
                  <a:gd name="connsiteY4" fmla="*/ 27398 h 62353"/>
                  <a:gd name="connsiteX5" fmla="*/ 30377 w 33225"/>
                  <a:gd name="connsiteY5" fmla="*/ 34011 h 62353"/>
                  <a:gd name="connsiteX6" fmla="*/ 8544 w 33225"/>
                  <a:gd name="connsiteY6" fmla="*/ 34011 h 62353"/>
                  <a:gd name="connsiteX7" fmla="*/ 8544 w 33225"/>
                  <a:gd name="connsiteY7" fmla="*/ 55741 h 62353"/>
                  <a:gd name="connsiteX8" fmla="*/ 33225 w 33225"/>
                  <a:gd name="connsiteY8" fmla="*/ 55741 h 62353"/>
                  <a:gd name="connsiteX9" fmla="*/ 33225 w 33225"/>
                  <a:gd name="connsiteY9" fmla="*/ 62354 h 62353"/>
                  <a:gd name="connsiteX10" fmla="*/ 0 w 33225"/>
                  <a:gd name="connsiteY10" fmla="*/ 62354 h 62353"/>
                  <a:gd name="connsiteX11" fmla="*/ 0 w 33225"/>
                  <a:gd name="connsiteY11" fmla="*/ 0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225" h="62353">
                    <a:moveTo>
                      <a:pt x="33225" y="0"/>
                    </a:moveTo>
                    <a:lnTo>
                      <a:pt x="33225" y="6613"/>
                    </a:lnTo>
                    <a:lnTo>
                      <a:pt x="8544" y="6613"/>
                    </a:lnTo>
                    <a:lnTo>
                      <a:pt x="8544" y="27398"/>
                    </a:lnTo>
                    <a:lnTo>
                      <a:pt x="30377" y="27398"/>
                    </a:lnTo>
                    <a:lnTo>
                      <a:pt x="30377" y="34011"/>
                    </a:lnTo>
                    <a:lnTo>
                      <a:pt x="8544" y="34011"/>
                    </a:lnTo>
                    <a:lnTo>
                      <a:pt x="8544" y="55741"/>
                    </a:lnTo>
                    <a:lnTo>
                      <a:pt x="33225" y="55741"/>
                    </a:lnTo>
                    <a:lnTo>
                      <a:pt x="33225" y="62354"/>
                    </a:lnTo>
                    <a:lnTo>
                      <a:pt x="0" y="62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10" name="Graphique 2">
                <a:extLst>
                  <a:ext uri="{FF2B5EF4-FFF2-40B4-BE49-F238E27FC236}">
                    <a16:creationId xmlns:a16="http://schemas.microsoft.com/office/drawing/2014/main" id="{AB9FDDCE-BC23-E44A-968F-F4F4F75F3803}"/>
                  </a:ext>
                </a:extLst>
              </p:cNvPr>
              <p:cNvGrpSpPr/>
              <p:nvPr/>
            </p:nvGrpSpPr>
            <p:grpSpPr>
              <a:xfrm>
                <a:off x="2546379" y="1826741"/>
                <a:ext cx="68349" cy="70856"/>
                <a:chOff x="2546379" y="1826741"/>
                <a:chExt cx="68349" cy="70856"/>
              </a:xfrm>
              <a:grpFill/>
            </p:grpSpPr>
            <p:sp>
              <p:nvSpPr>
                <p:cNvPr id="517" name="Forme libre 516">
                  <a:extLst>
                    <a:ext uri="{FF2B5EF4-FFF2-40B4-BE49-F238E27FC236}">
                      <a16:creationId xmlns:a16="http://schemas.microsoft.com/office/drawing/2014/main" id="{46046BE1-E67D-BA4D-AE94-DC97BC0A6EF8}"/>
                    </a:ext>
                  </a:extLst>
                </p:cNvPr>
                <p:cNvSpPr/>
                <p:nvPr/>
              </p:nvSpPr>
              <p:spPr>
                <a:xfrm>
                  <a:off x="2546379" y="1835244"/>
                  <a:ext cx="52211" cy="62353"/>
                </a:xfrm>
                <a:custGeom>
                  <a:avLst/>
                  <a:gdLst>
                    <a:gd name="connsiteX0" fmla="*/ 8544 w 52211"/>
                    <a:gd name="connsiteY0" fmla="*/ 56685 h 62353"/>
                    <a:gd name="connsiteX1" fmla="*/ 19935 w 52211"/>
                    <a:gd name="connsiteY1" fmla="*/ 56685 h 62353"/>
                    <a:gd name="connsiteX2" fmla="*/ 37972 w 52211"/>
                    <a:gd name="connsiteY2" fmla="*/ 50072 h 62353"/>
                    <a:gd name="connsiteX3" fmla="*/ 44617 w 52211"/>
                    <a:gd name="connsiteY3" fmla="*/ 32122 h 62353"/>
                    <a:gd name="connsiteX4" fmla="*/ 37972 w 52211"/>
                    <a:gd name="connsiteY4" fmla="*/ 14171 h 62353"/>
                    <a:gd name="connsiteX5" fmla="*/ 19935 w 52211"/>
                    <a:gd name="connsiteY5" fmla="*/ 7558 h 62353"/>
                    <a:gd name="connsiteX6" fmla="*/ 8544 w 52211"/>
                    <a:gd name="connsiteY6" fmla="*/ 7558 h 62353"/>
                    <a:gd name="connsiteX7" fmla="*/ 8544 w 52211"/>
                    <a:gd name="connsiteY7" fmla="*/ 56685 h 62353"/>
                    <a:gd name="connsiteX8" fmla="*/ 19935 w 52211"/>
                    <a:gd name="connsiteY8" fmla="*/ 0 h 62353"/>
                    <a:gd name="connsiteX9" fmla="*/ 43667 w 52211"/>
                    <a:gd name="connsiteY9" fmla="*/ 8503 h 62353"/>
                    <a:gd name="connsiteX10" fmla="*/ 52211 w 52211"/>
                    <a:gd name="connsiteY10" fmla="*/ 31177 h 62353"/>
                    <a:gd name="connsiteX11" fmla="*/ 43667 w 52211"/>
                    <a:gd name="connsiteY11" fmla="*/ 53851 h 62353"/>
                    <a:gd name="connsiteX12" fmla="*/ 19935 w 52211"/>
                    <a:gd name="connsiteY12" fmla="*/ 62354 h 62353"/>
                    <a:gd name="connsiteX13" fmla="*/ 0 w 52211"/>
                    <a:gd name="connsiteY13" fmla="*/ 62354 h 62353"/>
                    <a:gd name="connsiteX14" fmla="*/ 0 w 52211"/>
                    <a:gd name="connsiteY14" fmla="*/ 0 h 62353"/>
                    <a:gd name="connsiteX15" fmla="*/ 19935 w 52211"/>
                    <a:gd name="connsiteY15" fmla="*/ 0 h 62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211" h="62353">
                      <a:moveTo>
                        <a:pt x="8544" y="56685"/>
                      </a:moveTo>
                      <a:lnTo>
                        <a:pt x="19935" y="56685"/>
                      </a:lnTo>
                      <a:cubicBezTo>
                        <a:pt x="27529" y="56685"/>
                        <a:pt x="34175" y="54796"/>
                        <a:pt x="37972" y="50072"/>
                      </a:cubicBezTo>
                      <a:cubicBezTo>
                        <a:pt x="41769" y="45348"/>
                        <a:pt x="44617" y="39680"/>
                        <a:pt x="44617" y="32122"/>
                      </a:cubicBezTo>
                      <a:cubicBezTo>
                        <a:pt x="44617" y="24564"/>
                        <a:pt x="42718" y="17950"/>
                        <a:pt x="37972" y="14171"/>
                      </a:cubicBezTo>
                      <a:cubicBezTo>
                        <a:pt x="34175" y="9448"/>
                        <a:pt x="27529" y="7558"/>
                        <a:pt x="19935" y="7558"/>
                      </a:cubicBezTo>
                      <a:lnTo>
                        <a:pt x="8544" y="7558"/>
                      </a:lnTo>
                      <a:lnTo>
                        <a:pt x="8544" y="56685"/>
                      </a:lnTo>
                      <a:close/>
                      <a:moveTo>
                        <a:pt x="19935" y="0"/>
                      </a:moveTo>
                      <a:cubicBezTo>
                        <a:pt x="30377" y="0"/>
                        <a:pt x="37972" y="2834"/>
                        <a:pt x="43667" y="8503"/>
                      </a:cubicBezTo>
                      <a:cubicBezTo>
                        <a:pt x="49363" y="14171"/>
                        <a:pt x="52211" y="21729"/>
                        <a:pt x="52211" y="31177"/>
                      </a:cubicBezTo>
                      <a:cubicBezTo>
                        <a:pt x="52211" y="40624"/>
                        <a:pt x="49363" y="48183"/>
                        <a:pt x="43667" y="53851"/>
                      </a:cubicBezTo>
                      <a:cubicBezTo>
                        <a:pt x="37972" y="59520"/>
                        <a:pt x="29428" y="62354"/>
                        <a:pt x="19935" y="62354"/>
                      </a:cubicBezTo>
                      <a:lnTo>
                        <a:pt x="0" y="62354"/>
                      </a:lnTo>
                      <a:lnTo>
                        <a:pt x="0" y="0"/>
                      </a:lnTo>
                      <a:lnTo>
                        <a:pt x="19935" y="0"/>
                      </a:lnTo>
                      <a:close/>
                    </a:path>
                  </a:pathLst>
                </a:custGeom>
                <a:grpFill/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8" name="Forme libre 517">
                  <a:extLst>
                    <a:ext uri="{FF2B5EF4-FFF2-40B4-BE49-F238E27FC236}">
                      <a16:creationId xmlns:a16="http://schemas.microsoft.com/office/drawing/2014/main" id="{72DB712A-261A-004F-8CE6-22F3B0DC3110}"/>
                    </a:ext>
                  </a:extLst>
                </p:cNvPr>
                <p:cNvSpPr/>
                <p:nvPr/>
              </p:nvSpPr>
              <p:spPr>
                <a:xfrm>
                  <a:off x="2605235" y="1826741"/>
                  <a:ext cx="9492" cy="18895"/>
                </a:xfrm>
                <a:custGeom>
                  <a:avLst/>
                  <a:gdLst>
                    <a:gd name="connsiteX0" fmla="*/ 0 w 9492"/>
                    <a:gd name="connsiteY0" fmla="*/ 0 h 18895"/>
                    <a:gd name="connsiteX1" fmla="*/ 8544 w 9492"/>
                    <a:gd name="connsiteY1" fmla="*/ 0 h 18895"/>
                    <a:gd name="connsiteX2" fmla="*/ 9493 w 9492"/>
                    <a:gd name="connsiteY2" fmla="*/ 8503 h 18895"/>
                    <a:gd name="connsiteX3" fmla="*/ 0 w 9492"/>
                    <a:gd name="connsiteY3" fmla="*/ 18895 h 18895"/>
                    <a:gd name="connsiteX4" fmla="*/ 0 w 9492"/>
                    <a:gd name="connsiteY4" fmla="*/ 15116 h 18895"/>
                    <a:gd name="connsiteX5" fmla="*/ 4746 w 9492"/>
                    <a:gd name="connsiteY5" fmla="*/ 10392 h 18895"/>
                    <a:gd name="connsiteX6" fmla="*/ 4746 w 9492"/>
                    <a:gd name="connsiteY6" fmla="*/ 8503 h 18895"/>
                    <a:gd name="connsiteX7" fmla="*/ 0 w 9492"/>
                    <a:gd name="connsiteY7" fmla="*/ 8503 h 18895"/>
                    <a:gd name="connsiteX8" fmla="*/ 0 w 9492"/>
                    <a:gd name="connsiteY8" fmla="*/ 0 h 18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2" h="18895">
                      <a:moveTo>
                        <a:pt x="0" y="0"/>
                      </a:moveTo>
                      <a:lnTo>
                        <a:pt x="8544" y="0"/>
                      </a:lnTo>
                      <a:cubicBezTo>
                        <a:pt x="9493" y="2834"/>
                        <a:pt x="9493" y="5669"/>
                        <a:pt x="9493" y="8503"/>
                      </a:cubicBezTo>
                      <a:cubicBezTo>
                        <a:pt x="9493" y="15116"/>
                        <a:pt x="6645" y="18895"/>
                        <a:pt x="0" y="18895"/>
                      </a:cubicBezTo>
                      <a:lnTo>
                        <a:pt x="0" y="15116"/>
                      </a:lnTo>
                      <a:cubicBezTo>
                        <a:pt x="2848" y="15116"/>
                        <a:pt x="4746" y="13227"/>
                        <a:pt x="4746" y="10392"/>
                      </a:cubicBezTo>
                      <a:lnTo>
                        <a:pt x="4746" y="8503"/>
                      </a:lnTo>
                      <a:lnTo>
                        <a:pt x="0" y="85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511" name="Forme libre 510">
                <a:extLst>
                  <a:ext uri="{FF2B5EF4-FFF2-40B4-BE49-F238E27FC236}">
                    <a16:creationId xmlns:a16="http://schemas.microsoft.com/office/drawing/2014/main" id="{D124F5D8-E242-B14C-9B21-9619E9612F00}"/>
                  </a:ext>
                </a:extLst>
              </p:cNvPr>
              <p:cNvSpPr/>
              <p:nvPr/>
            </p:nvSpPr>
            <p:spPr>
              <a:xfrm>
                <a:off x="2621373" y="1835244"/>
                <a:ext cx="55059" cy="62353"/>
              </a:xfrm>
              <a:custGeom>
                <a:avLst/>
                <a:gdLst>
                  <a:gd name="connsiteX0" fmla="*/ 15189 w 55059"/>
                  <a:gd name="connsiteY0" fmla="*/ 42514 h 62353"/>
                  <a:gd name="connsiteX1" fmla="*/ 37972 w 55059"/>
                  <a:gd name="connsiteY1" fmla="*/ 42514 h 62353"/>
                  <a:gd name="connsiteX2" fmla="*/ 26580 w 55059"/>
                  <a:gd name="connsiteY2" fmla="*/ 10392 h 62353"/>
                  <a:gd name="connsiteX3" fmla="*/ 15189 w 55059"/>
                  <a:gd name="connsiteY3" fmla="*/ 42514 h 62353"/>
                  <a:gd name="connsiteX4" fmla="*/ 45566 w 55059"/>
                  <a:gd name="connsiteY4" fmla="*/ 62354 h 62353"/>
                  <a:gd name="connsiteX5" fmla="*/ 40820 w 55059"/>
                  <a:gd name="connsiteY5" fmla="*/ 48183 h 62353"/>
                  <a:gd name="connsiteX6" fmla="*/ 13290 w 55059"/>
                  <a:gd name="connsiteY6" fmla="*/ 48183 h 62353"/>
                  <a:gd name="connsiteX7" fmla="*/ 8544 w 55059"/>
                  <a:gd name="connsiteY7" fmla="*/ 62354 h 62353"/>
                  <a:gd name="connsiteX8" fmla="*/ 0 w 55059"/>
                  <a:gd name="connsiteY8" fmla="*/ 62354 h 62353"/>
                  <a:gd name="connsiteX9" fmla="*/ 22783 w 55059"/>
                  <a:gd name="connsiteY9" fmla="*/ 0 h 62353"/>
                  <a:gd name="connsiteX10" fmla="*/ 32276 w 55059"/>
                  <a:gd name="connsiteY10" fmla="*/ 0 h 62353"/>
                  <a:gd name="connsiteX11" fmla="*/ 55059 w 55059"/>
                  <a:gd name="connsiteY11" fmla="*/ 62354 h 62353"/>
                  <a:gd name="connsiteX12" fmla="*/ 45566 w 55059"/>
                  <a:gd name="connsiteY12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059" h="62353">
                    <a:moveTo>
                      <a:pt x="15189" y="42514"/>
                    </a:moveTo>
                    <a:lnTo>
                      <a:pt x="37972" y="42514"/>
                    </a:lnTo>
                    <a:lnTo>
                      <a:pt x="26580" y="10392"/>
                    </a:lnTo>
                    <a:lnTo>
                      <a:pt x="15189" y="42514"/>
                    </a:lnTo>
                    <a:close/>
                    <a:moveTo>
                      <a:pt x="45566" y="62354"/>
                    </a:moveTo>
                    <a:lnTo>
                      <a:pt x="40820" y="48183"/>
                    </a:lnTo>
                    <a:lnTo>
                      <a:pt x="13290" y="48183"/>
                    </a:lnTo>
                    <a:lnTo>
                      <a:pt x="8544" y="62354"/>
                    </a:lnTo>
                    <a:lnTo>
                      <a:pt x="0" y="62354"/>
                    </a:lnTo>
                    <a:lnTo>
                      <a:pt x="22783" y="0"/>
                    </a:lnTo>
                    <a:lnTo>
                      <a:pt x="32276" y="0"/>
                    </a:lnTo>
                    <a:lnTo>
                      <a:pt x="55059" y="62354"/>
                    </a:lnTo>
                    <a:lnTo>
                      <a:pt x="45566" y="62354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2" name="Forme libre 511">
                <a:extLst>
                  <a:ext uri="{FF2B5EF4-FFF2-40B4-BE49-F238E27FC236}">
                    <a16:creationId xmlns:a16="http://schemas.microsoft.com/office/drawing/2014/main" id="{95520D40-8728-3E48-9ADA-E2EEED454AA1}"/>
                  </a:ext>
                </a:extLst>
              </p:cNvPr>
              <p:cNvSpPr/>
              <p:nvPr/>
            </p:nvSpPr>
            <p:spPr>
              <a:xfrm>
                <a:off x="2686874" y="1835244"/>
                <a:ext cx="49363" cy="62353"/>
              </a:xfrm>
              <a:custGeom>
                <a:avLst/>
                <a:gdLst>
                  <a:gd name="connsiteX0" fmla="*/ 40820 w 49363"/>
                  <a:gd name="connsiteY0" fmla="*/ 0 h 62353"/>
                  <a:gd name="connsiteX1" fmla="*/ 49363 w 49363"/>
                  <a:gd name="connsiteY1" fmla="*/ 0 h 62353"/>
                  <a:gd name="connsiteX2" fmla="*/ 49363 w 49363"/>
                  <a:gd name="connsiteY2" fmla="*/ 62354 h 62353"/>
                  <a:gd name="connsiteX3" fmla="*/ 40820 w 49363"/>
                  <a:gd name="connsiteY3" fmla="*/ 62354 h 62353"/>
                  <a:gd name="connsiteX4" fmla="*/ 7594 w 49363"/>
                  <a:gd name="connsiteY4" fmla="*/ 13227 h 62353"/>
                  <a:gd name="connsiteX5" fmla="*/ 7594 w 49363"/>
                  <a:gd name="connsiteY5" fmla="*/ 62354 h 62353"/>
                  <a:gd name="connsiteX6" fmla="*/ 0 w 49363"/>
                  <a:gd name="connsiteY6" fmla="*/ 62354 h 62353"/>
                  <a:gd name="connsiteX7" fmla="*/ 0 w 49363"/>
                  <a:gd name="connsiteY7" fmla="*/ 0 h 62353"/>
                  <a:gd name="connsiteX8" fmla="*/ 7594 w 49363"/>
                  <a:gd name="connsiteY8" fmla="*/ 0 h 62353"/>
                  <a:gd name="connsiteX9" fmla="*/ 40820 w 49363"/>
                  <a:gd name="connsiteY9" fmla="*/ 50072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63" h="62353">
                    <a:moveTo>
                      <a:pt x="40820" y="0"/>
                    </a:moveTo>
                    <a:lnTo>
                      <a:pt x="49363" y="0"/>
                    </a:lnTo>
                    <a:lnTo>
                      <a:pt x="49363" y="62354"/>
                    </a:lnTo>
                    <a:lnTo>
                      <a:pt x="40820" y="62354"/>
                    </a:lnTo>
                    <a:lnTo>
                      <a:pt x="7594" y="13227"/>
                    </a:lnTo>
                    <a:lnTo>
                      <a:pt x="7594" y="62354"/>
                    </a:lnTo>
                    <a:lnTo>
                      <a:pt x="0" y="62354"/>
                    </a:lnTo>
                    <a:lnTo>
                      <a:pt x="0" y="0"/>
                    </a:lnTo>
                    <a:lnTo>
                      <a:pt x="7594" y="0"/>
                    </a:lnTo>
                    <a:lnTo>
                      <a:pt x="40820" y="50072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3" name="Forme libre 512">
                <a:extLst>
                  <a:ext uri="{FF2B5EF4-FFF2-40B4-BE49-F238E27FC236}">
                    <a16:creationId xmlns:a16="http://schemas.microsoft.com/office/drawing/2014/main" id="{2D1D7855-49D8-9148-870B-C34D382E97E3}"/>
                  </a:ext>
                </a:extLst>
              </p:cNvPr>
              <p:cNvSpPr/>
              <p:nvPr/>
            </p:nvSpPr>
            <p:spPr>
              <a:xfrm>
                <a:off x="2749527" y="1834299"/>
                <a:ext cx="62653" cy="64243"/>
              </a:xfrm>
              <a:custGeom>
                <a:avLst/>
                <a:gdLst>
                  <a:gd name="connsiteX0" fmla="*/ 31327 w 62653"/>
                  <a:gd name="connsiteY0" fmla="*/ 64243 h 64243"/>
                  <a:gd name="connsiteX1" fmla="*/ 9493 w 62653"/>
                  <a:gd name="connsiteY1" fmla="*/ 54796 h 64243"/>
                  <a:gd name="connsiteX2" fmla="*/ 0 w 62653"/>
                  <a:gd name="connsiteY2" fmla="*/ 32122 h 64243"/>
                  <a:gd name="connsiteX3" fmla="*/ 9493 w 62653"/>
                  <a:gd name="connsiteY3" fmla="*/ 9448 h 64243"/>
                  <a:gd name="connsiteX4" fmla="*/ 32276 w 62653"/>
                  <a:gd name="connsiteY4" fmla="*/ 0 h 64243"/>
                  <a:gd name="connsiteX5" fmla="*/ 49363 w 62653"/>
                  <a:gd name="connsiteY5" fmla="*/ 4724 h 64243"/>
                  <a:gd name="connsiteX6" fmla="*/ 60755 w 62653"/>
                  <a:gd name="connsiteY6" fmla="*/ 17950 h 64243"/>
                  <a:gd name="connsiteX7" fmla="*/ 50313 w 62653"/>
                  <a:gd name="connsiteY7" fmla="*/ 17950 h 64243"/>
                  <a:gd name="connsiteX8" fmla="*/ 31327 w 62653"/>
                  <a:gd name="connsiteY8" fmla="*/ 7558 h 64243"/>
                  <a:gd name="connsiteX9" fmla="*/ 14239 w 62653"/>
                  <a:gd name="connsiteY9" fmla="*/ 14171 h 64243"/>
                  <a:gd name="connsiteX10" fmla="*/ 7594 w 62653"/>
                  <a:gd name="connsiteY10" fmla="*/ 32122 h 64243"/>
                  <a:gd name="connsiteX11" fmla="*/ 14239 w 62653"/>
                  <a:gd name="connsiteY11" fmla="*/ 50072 h 64243"/>
                  <a:gd name="connsiteX12" fmla="*/ 30377 w 62653"/>
                  <a:gd name="connsiteY12" fmla="*/ 56685 h 64243"/>
                  <a:gd name="connsiteX13" fmla="*/ 46515 w 62653"/>
                  <a:gd name="connsiteY13" fmla="*/ 51017 h 64243"/>
                  <a:gd name="connsiteX14" fmla="*/ 53160 w 62653"/>
                  <a:gd name="connsiteY14" fmla="*/ 35901 h 64243"/>
                  <a:gd name="connsiteX15" fmla="*/ 27530 w 62653"/>
                  <a:gd name="connsiteY15" fmla="*/ 35901 h 64243"/>
                  <a:gd name="connsiteX16" fmla="*/ 27530 w 62653"/>
                  <a:gd name="connsiteY16" fmla="*/ 29287 h 64243"/>
                  <a:gd name="connsiteX17" fmla="*/ 62653 w 62653"/>
                  <a:gd name="connsiteY17" fmla="*/ 29287 h 64243"/>
                  <a:gd name="connsiteX18" fmla="*/ 62653 w 62653"/>
                  <a:gd name="connsiteY18" fmla="*/ 35901 h 64243"/>
                  <a:gd name="connsiteX19" fmla="*/ 52211 w 62653"/>
                  <a:gd name="connsiteY19" fmla="*/ 55741 h 64243"/>
                  <a:gd name="connsiteX20" fmla="*/ 31327 w 62653"/>
                  <a:gd name="connsiteY20" fmla="*/ 64243 h 64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2653" h="64243">
                    <a:moveTo>
                      <a:pt x="31327" y="64243"/>
                    </a:moveTo>
                    <a:cubicBezTo>
                      <a:pt x="22783" y="64243"/>
                      <a:pt x="15189" y="61409"/>
                      <a:pt x="9493" y="54796"/>
                    </a:cubicBezTo>
                    <a:cubicBezTo>
                      <a:pt x="2848" y="49127"/>
                      <a:pt x="0" y="41569"/>
                      <a:pt x="0" y="32122"/>
                    </a:cubicBezTo>
                    <a:cubicBezTo>
                      <a:pt x="0" y="22674"/>
                      <a:pt x="2848" y="15116"/>
                      <a:pt x="9493" y="9448"/>
                    </a:cubicBezTo>
                    <a:cubicBezTo>
                      <a:pt x="16138" y="3779"/>
                      <a:pt x="22783" y="0"/>
                      <a:pt x="32276" y="0"/>
                    </a:cubicBezTo>
                    <a:cubicBezTo>
                      <a:pt x="38921" y="0"/>
                      <a:pt x="44617" y="1889"/>
                      <a:pt x="49363" y="4724"/>
                    </a:cubicBezTo>
                    <a:cubicBezTo>
                      <a:pt x="54110" y="7558"/>
                      <a:pt x="57907" y="12282"/>
                      <a:pt x="60755" y="17950"/>
                    </a:cubicBezTo>
                    <a:lnTo>
                      <a:pt x="50313" y="17950"/>
                    </a:lnTo>
                    <a:cubicBezTo>
                      <a:pt x="46515" y="11337"/>
                      <a:pt x="39870" y="7558"/>
                      <a:pt x="31327" y="7558"/>
                    </a:cubicBezTo>
                    <a:cubicBezTo>
                      <a:pt x="24682" y="7558"/>
                      <a:pt x="18986" y="9448"/>
                      <a:pt x="14239" y="14171"/>
                    </a:cubicBezTo>
                    <a:cubicBezTo>
                      <a:pt x="9493" y="18895"/>
                      <a:pt x="7594" y="24564"/>
                      <a:pt x="7594" y="32122"/>
                    </a:cubicBezTo>
                    <a:cubicBezTo>
                      <a:pt x="7594" y="39680"/>
                      <a:pt x="9493" y="45348"/>
                      <a:pt x="14239" y="50072"/>
                    </a:cubicBezTo>
                    <a:cubicBezTo>
                      <a:pt x="18986" y="54796"/>
                      <a:pt x="24682" y="56685"/>
                      <a:pt x="30377" y="56685"/>
                    </a:cubicBezTo>
                    <a:cubicBezTo>
                      <a:pt x="37022" y="56685"/>
                      <a:pt x="42718" y="54796"/>
                      <a:pt x="46515" y="51017"/>
                    </a:cubicBezTo>
                    <a:cubicBezTo>
                      <a:pt x="50313" y="47238"/>
                      <a:pt x="53160" y="42514"/>
                      <a:pt x="53160" y="35901"/>
                    </a:cubicBezTo>
                    <a:lnTo>
                      <a:pt x="27530" y="35901"/>
                    </a:lnTo>
                    <a:lnTo>
                      <a:pt x="27530" y="29287"/>
                    </a:lnTo>
                    <a:lnTo>
                      <a:pt x="62653" y="29287"/>
                    </a:lnTo>
                    <a:lnTo>
                      <a:pt x="62653" y="35901"/>
                    </a:lnTo>
                    <a:cubicBezTo>
                      <a:pt x="61704" y="44404"/>
                      <a:pt x="58856" y="51017"/>
                      <a:pt x="52211" y="55741"/>
                    </a:cubicBezTo>
                    <a:cubicBezTo>
                      <a:pt x="47465" y="61409"/>
                      <a:pt x="39870" y="64243"/>
                      <a:pt x="31327" y="64243"/>
                    </a:cubicBezTo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4" name="Forme libre 513">
                <a:extLst>
                  <a:ext uri="{FF2B5EF4-FFF2-40B4-BE49-F238E27FC236}">
                    <a16:creationId xmlns:a16="http://schemas.microsoft.com/office/drawing/2014/main" id="{EE53B449-4DB0-BF41-A7B3-73AE3FE4602D}"/>
                  </a:ext>
                </a:extLst>
              </p:cNvPr>
              <p:cNvSpPr/>
              <p:nvPr/>
            </p:nvSpPr>
            <p:spPr>
              <a:xfrm>
                <a:off x="2824522" y="1835244"/>
                <a:ext cx="34174" cy="62353"/>
              </a:xfrm>
              <a:custGeom>
                <a:avLst/>
                <a:gdLst>
                  <a:gd name="connsiteX0" fmla="*/ 34175 w 34174"/>
                  <a:gd name="connsiteY0" fmla="*/ 0 h 62353"/>
                  <a:gd name="connsiteX1" fmla="*/ 34175 w 34174"/>
                  <a:gd name="connsiteY1" fmla="*/ 6613 h 62353"/>
                  <a:gd name="connsiteX2" fmla="*/ 8544 w 34174"/>
                  <a:gd name="connsiteY2" fmla="*/ 6613 h 62353"/>
                  <a:gd name="connsiteX3" fmla="*/ 8544 w 34174"/>
                  <a:gd name="connsiteY3" fmla="*/ 27398 h 62353"/>
                  <a:gd name="connsiteX4" fmla="*/ 31327 w 34174"/>
                  <a:gd name="connsiteY4" fmla="*/ 27398 h 62353"/>
                  <a:gd name="connsiteX5" fmla="*/ 31327 w 34174"/>
                  <a:gd name="connsiteY5" fmla="*/ 34011 h 62353"/>
                  <a:gd name="connsiteX6" fmla="*/ 8544 w 34174"/>
                  <a:gd name="connsiteY6" fmla="*/ 34011 h 62353"/>
                  <a:gd name="connsiteX7" fmla="*/ 8544 w 34174"/>
                  <a:gd name="connsiteY7" fmla="*/ 55741 h 62353"/>
                  <a:gd name="connsiteX8" fmla="*/ 34175 w 34174"/>
                  <a:gd name="connsiteY8" fmla="*/ 55741 h 62353"/>
                  <a:gd name="connsiteX9" fmla="*/ 34175 w 34174"/>
                  <a:gd name="connsiteY9" fmla="*/ 62354 h 62353"/>
                  <a:gd name="connsiteX10" fmla="*/ 0 w 34174"/>
                  <a:gd name="connsiteY10" fmla="*/ 62354 h 62353"/>
                  <a:gd name="connsiteX11" fmla="*/ 0 w 34174"/>
                  <a:gd name="connsiteY11" fmla="*/ 0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4" h="62353">
                    <a:moveTo>
                      <a:pt x="34175" y="0"/>
                    </a:moveTo>
                    <a:lnTo>
                      <a:pt x="34175" y="6613"/>
                    </a:lnTo>
                    <a:lnTo>
                      <a:pt x="8544" y="6613"/>
                    </a:lnTo>
                    <a:lnTo>
                      <a:pt x="8544" y="27398"/>
                    </a:lnTo>
                    <a:lnTo>
                      <a:pt x="31327" y="27398"/>
                    </a:lnTo>
                    <a:lnTo>
                      <a:pt x="31327" y="34011"/>
                    </a:lnTo>
                    <a:lnTo>
                      <a:pt x="8544" y="34011"/>
                    </a:lnTo>
                    <a:lnTo>
                      <a:pt x="8544" y="55741"/>
                    </a:lnTo>
                    <a:lnTo>
                      <a:pt x="34175" y="55741"/>
                    </a:lnTo>
                    <a:lnTo>
                      <a:pt x="34175" y="62354"/>
                    </a:lnTo>
                    <a:lnTo>
                      <a:pt x="0" y="62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5" name="Forme libre 514">
                <a:extLst>
                  <a:ext uri="{FF2B5EF4-FFF2-40B4-BE49-F238E27FC236}">
                    <a16:creationId xmlns:a16="http://schemas.microsoft.com/office/drawing/2014/main" id="{FF9DBFDE-8FC7-5A4C-962F-E4B46E9EE34F}"/>
                  </a:ext>
                </a:extLst>
              </p:cNvPr>
              <p:cNvSpPr/>
              <p:nvPr/>
            </p:nvSpPr>
            <p:spPr>
              <a:xfrm>
                <a:off x="2871986" y="1835244"/>
                <a:ext cx="43667" cy="62353"/>
              </a:xfrm>
              <a:custGeom>
                <a:avLst/>
                <a:gdLst>
                  <a:gd name="connsiteX0" fmla="*/ 7594 w 43667"/>
                  <a:gd name="connsiteY0" fmla="*/ 6613 h 62353"/>
                  <a:gd name="connsiteX1" fmla="*/ 7594 w 43667"/>
                  <a:gd name="connsiteY1" fmla="*/ 30232 h 62353"/>
                  <a:gd name="connsiteX2" fmla="*/ 19935 w 43667"/>
                  <a:gd name="connsiteY2" fmla="*/ 30232 h 62353"/>
                  <a:gd name="connsiteX3" fmla="*/ 30377 w 43667"/>
                  <a:gd name="connsiteY3" fmla="*/ 27398 h 62353"/>
                  <a:gd name="connsiteX4" fmla="*/ 33225 w 43667"/>
                  <a:gd name="connsiteY4" fmla="*/ 18895 h 62353"/>
                  <a:gd name="connsiteX5" fmla="*/ 19935 w 43667"/>
                  <a:gd name="connsiteY5" fmla="*/ 6613 h 62353"/>
                  <a:gd name="connsiteX6" fmla="*/ 7594 w 43667"/>
                  <a:gd name="connsiteY6" fmla="*/ 6613 h 62353"/>
                  <a:gd name="connsiteX7" fmla="*/ 7594 w 43667"/>
                  <a:gd name="connsiteY7" fmla="*/ 36846 h 62353"/>
                  <a:gd name="connsiteX8" fmla="*/ 7594 w 43667"/>
                  <a:gd name="connsiteY8" fmla="*/ 62354 h 62353"/>
                  <a:gd name="connsiteX9" fmla="*/ 0 w 43667"/>
                  <a:gd name="connsiteY9" fmla="*/ 62354 h 62353"/>
                  <a:gd name="connsiteX10" fmla="*/ 0 w 43667"/>
                  <a:gd name="connsiteY10" fmla="*/ 0 h 62353"/>
                  <a:gd name="connsiteX11" fmla="*/ 20884 w 43667"/>
                  <a:gd name="connsiteY11" fmla="*/ 0 h 62353"/>
                  <a:gd name="connsiteX12" fmla="*/ 37022 w 43667"/>
                  <a:gd name="connsiteY12" fmla="*/ 4724 h 62353"/>
                  <a:gd name="connsiteX13" fmla="*/ 42718 w 43667"/>
                  <a:gd name="connsiteY13" fmla="*/ 17006 h 62353"/>
                  <a:gd name="connsiteX14" fmla="*/ 38921 w 43667"/>
                  <a:gd name="connsiteY14" fmla="*/ 29287 h 62353"/>
                  <a:gd name="connsiteX15" fmla="*/ 26580 w 43667"/>
                  <a:gd name="connsiteY15" fmla="*/ 35901 h 62353"/>
                  <a:gd name="connsiteX16" fmla="*/ 43667 w 43667"/>
                  <a:gd name="connsiteY16" fmla="*/ 62354 h 62353"/>
                  <a:gd name="connsiteX17" fmla="*/ 33225 w 43667"/>
                  <a:gd name="connsiteY17" fmla="*/ 62354 h 62353"/>
                  <a:gd name="connsiteX18" fmla="*/ 17087 w 43667"/>
                  <a:gd name="connsiteY18" fmla="*/ 36846 h 62353"/>
                  <a:gd name="connsiteX19" fmla="*/ 7594 w 43667"/>
                  <a:gd name="connsiteY19" fmla="*/ 36846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3667" h="62353">
                    <a:moveTo>
                      <a:pt x="7594" y="6613"/>
                    </a:moveTo>
                    <a:lnTo>
                      <a:pt x="7594" y="30232"/>
                    </a:lnTo>
                    <a:lnTo>
                      <a:pt x="19935" y="30232"/>
                    </a:lnTo>
                    <a:cubicBezTo>
                      <a:pt x="24682" y="30232"/>
                      <a:pt x="27530" y="29287"/>
                      <a:pt x="30377" y="27398"/>
                    </a:cubicBezTo>
                    <a:cubicBezTo>
                      <a:pt x="32276" y="25508"/>
                      <a:pt x="33225" y="22674"/>
                      <a:pt x="33225" y="18895"/>
                    </a:cubicBezTo>
                    <a:cubicBezTo>
                      <a:pt x="33225" y="11337"/>
                      <a:pt x="28479" y="6613"/>
                      <a:pt x="19935" y="6613"/>
                    </a:cubicBezTo>
                    <a:lnTo>
                      <a:pt x="7594" y="6613"/>
                    </a:lnTo>
                    <a:close/>
                    <a:moveTo>
                      <a:pt x="7594" y="36846"/>
                    </a:moveTo>
                    <a:lnTo>
                      <a:pt x="7594" y="62354"/>
                    </a:lnTo>
                    <a:lnTo>
                      <a:pt x="0" y="62354"/>
                    </a:lnTo>
                    <a:lnTo>
                      <a:pt x="0" y="0"/>
                    </a:lnTo>
                    <a:lnTo>
                      <a:pt x="20884" y="0"/>
                    </a:lnTo>
                    <a:cubicBezTo>
                      <a:pt x="27530" y="0"/>
                      <a:pt x="33225" y="1889"/>
                      <a:pt x="37022" y="4724"/>
                    </a:cubicBezTo>
                    <a:cubicBezTo>
                      <a:pt x="40820" y="8503"/>
                      <a:pt x="42718" y="12282"/>
                      <a:pt x="42718" y="17006"/>
                    </a:cubicBezTo>
                    <a:cubicBezTo>
                      <a:pt x="42718" y="21729"/>
                      <a:pt x="41769" y="26453"/>
                      <a:pt x="38921" y="29287"/>
                    </a:cubicBezTo>
                    <a:cubicBezTo>
                      <a:pt x="36073" y="33066"/>
                      <a:pt x="32276" y="34956"/>
                      <a:pt x="26580" y="35901"/>
                    </a:cubicBezTo>
                    <a:lnTo>
                      <a:pt x="43667" y="62354"/>
                    </a:lnTo>
                    <a:lnTo>
                      <a:pt x="33225" y="62354"/>
                    </a:lnTo>
                    <a:lnTo>
                      <a:pt x="17087" y="36846"/>
                    </a:lnTo>
                    <a:lnTo>
                      <a:pt x="7594" y="36846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6" name="Forme libre 515">
                <a:extLst>
                  <a:ext uri="{FF2B5EF4-FFF2-40B4-BE49-F238E27FC236}">
                    <a16:creationId xmlns:a16="http://schemas.microsoft.com/office/drawing/2014/main" id="{421E077C-8840-6746-B14B-CACFC4E92A31}"/>
                  </a:ext>
                </a:extLst>
              </p:cNvPr>
              <p:cNvSpPr/>
              <p:nvPr/>
            </p:nvSpPr>
            <p:spPr>
              <a:xfrm>
                <a:off x="2927045" y="1833354"/>
                <a:ext cx="42718" cy="65188"/>
              </a:xfrm>
              <a:custGeom>
                <a:avLst/>
                <a:gdLst>
                  <a:gd name="connsiteX0" fmla="*/ 7594 w 42718"/>
                  <a:gd name="connsiteY0" fmla="*/ 18895 h 65188"/>
                  <a:gd name="connsiteX1" fmla="*/ 9493 w 42718"/>
                  <a:gd name="connsiteY1" fmla="*/ 24564 h 65188"/>
                  <a:gd name="connsiteX2" fmla="*/ 14239 w 42718"/>
                  <a:gd name="connsiteY2" fmla="*/ 28343 h 65188"/>
                  <a:gd name="connsiteX3" fmla="*/ 20884 w 42718"/>
                  <a:gd name="connsiteY3" fmla="*/ 30232 h 65188"/>
                  <a:gd name="connsiteX4" fmla="*/ 28479 w 42718"/>
                  <a:gd name="connsiteY4" fmla="*/ 32122 h 65188"/>
                  <a:gd name="connsiteX5" fmla="*/ 35124 w 42718"/>
                  <a:gd name="connsiteY5" fmla="*/ 34956 h 65188"/>
                  <a:gd name="connsiteX6" fmla="*/ 39870 w 42718"/>
                  <a:gd name="connsiteY6" fmla="*/ 39680 h 65188"/>
                  <a:gd name="connsiteX7" fmla="*/ 41769 w 42718"/>
                  <a:gd name="connsiteY7" fmla="*/ 47238 h 65188"/>
                  <a:gd name="connsiteX8" fmla="*/ 36073 w 42718"/>
                  <a:gd name="connsiteY8" fmla="*/ 59520 h 65188"/>
                  <a:gd name="connsiteX9" fmla="*/ 20884 w 42718"/>
                  <a:gd name="connsiteY9" fmla="*/ 65188 h 65188"/>
                  <a:gd name="connsiteX10" fmla="*/ 5696 w 42718"/>
                  <a:gd name="connsiteY10" fmla="*/ 60464 h 65188"/>
                  <a:gd name="connsiteX11" fmla="*/ 0 w 42718"/>
                  <a:gd name="connsiteY11" fmla="*/ 48183 h 65188"/>
                  <a:gd name="connsiteX12" fmla="*/ 8544 w 42718"/>
                  <a:gd name="connsiteY12" fmla="*/ 48183 h 65188"/>
                  <a:gd name="connsiteX13" fmla="*/ 12341 w 42718"/>
                  <a:gd name="connsiteY13" fmla="*/ 54796 h 65188"/>
                  <a:gd name="connsiteX14" fmla="*/ 21834 w 42718"/>
                  <a:gd name="connsiteY14" fmla="*/ 57630 h 65188"/>
                  <a:gd name="connsiteX15" fmla="*/ 31327 w 42718"/>
                  <a:gd name="connsiteY15" fmla="*/ 54796 h 65188"/>
                  <a:gd name="connsiteX16" fmla="*/ 35124 w 42718"/>
                  <a:gd name="connsiteY16" fmla="*/ 47238 h 65188"/>
                  <a:gd name="connsiteX17" fmla="*/ 33225 w 42718"/>
                  <a:gd name="connsiteY17" fmla="*/ 40625 h 65188"/>
                  <a:gd name="connsiteX18" fmla="*/ 28479 w 42718"/>
                  <a:gd name="connsiteY18" fmla="*/ 37790 h 65188"/>
                  <a:gd name="connsiteX19" fmla="*/ 21834 w 42718"/>
                  <a:gd name="connsiteY19" fmla="*/ 35901 h 65188"/>
                  <a:gd name="connsiteX20" fmla="*/ 14239 w 42718"/>
                  <a:gd name="connsiteY20" fmla="*/ 34011 h 65188"/>
                  <a:gd name="connsiteX21" fmla="*/ 7594 w 42718"/>
                  <a:gd name="connsiteY21" fmla="*/ 31177 h 65188"/>
                  <a:gd name="connsiteX22" fmla="*/ 2848 w 42718"/>
                  <a:gd name="connsiteY22" fmla="*/ 26453 h 65188"/>
                  <a:gd name="connsiteX23" fmla="*/ 949 w 42718"/>
                  <a:gd name="connsiteY23" fmla="*/ 17950 h 65188"/>
                  <a:gd name="connsiteX24" fmla="*/ 6645 w 42718"/>
                  <a:gd name="connsiteY24" fmla="*/ 4724 h 65188"/>
                  <a:gd name="connsiteX25" fmla="*/ 21834 w 42718"/>
                  <a:gd name="connsiteY25" fmla="*/ 0 h 65188"/>
                  <a:gd name="connsiteX26" fmla="*/ 36073 w 42718"/>
                  <a:gd name="connsiteY26" fmla="*/ 3779 h 65188"/>
                  <a:gd name="connsiteX27" fmla="*/ 42718 w 42718"/>
                  <a:gd name="connsiteY27" fmla="*/ 15116 h 65188"/>
                  <a:gd name="connsiteX28" fmla="*/ 33225 w 42718"/>
                  <a:gd name="connsiteY28" fmla="*/ 15116 h 65188"/>
                  <a:gd name="connsiteX29" fmla="*/ 29428 w 42718"/>
                  <a:gd name="connsiteY29" fmla="*/ 8503 h 65188"/>
                  <a:gd name="connsiteX30" fmla="*/ 20884 w 42718"/>
                  <a:gd name="connsiteY30" fmla="*/ 5669 h 65188"/>
                  <a:gd name="connsiteX31" fmla="*/ 12341 w 42718"/>
                  <a:gd name="connsiteY31" fmla="*/ 8503 h 65188"/>
                  <a:gd name="connsiteX32" fmla="*/ 7594 w 42718"/>
                  <a:gd name="connsiteY32" fmla="*/ 18895 h 6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2718" h="65188">
                    <a:moveTo>
                      <a:pt x="7594" y="18895"/>
                    </a:moveTo>
                    <a:cubicBezTo>
                      <a:pt x="7594" y="20785"/>
                      <a:pt x="8544" y="22674"/>
                      <a:pt x="9493" y="24564"/>
                    </a:cubicBezTo>
                    <a:cubicBezTo>
                      <a:pt x="10442" y="26453"/>
                      <a:pt x="12341" y="27398"/>
                      <a:pt x="14239" y="28343"/>
                    </a:cubicBezTo>
                    <a:cubicBezTo>
                      <a:pt x="16138" y="29287"/>
                      <a:pt x="18037" y="29287"/>
                      <a:pt x="20884" y="30232"/>
                    </a:cubicBezTo>
                    <a:cubicBezTo>
                      <a:pt x="23732" y="31177"/>
                      <a:pt x="25631" y="31177"/>
                      <a:pt x="28479" y="32122"/>
                    </a:cubicBezTo>
                    <a:cubicBezTo>
                      <a:pt x="31327" y="33066"/>
                      <a:pt x="33225" y="34011"/>
                      <a:pt x="35124" y="34956"/>
                    </a:cubicBezTo>
                    <a:cubicBezTo>
                      <a:pt x="37022" y="35901"/>
                      <a:pt x="38921" y="37790"/>
                      <a:pt x="39870" y="39680"/>
                    </a:cubicBezTo>
                    <a:cubicBezTo>
                      <a:pt x="40820" y="41569"/>
                      <a:pt x="41769" y="44404"/>
                      <a:pt x="41769" y="47238"/>
                    </a:cubicBezTo>
                    <a:cubicBezTo>
                      <a:pt x="41769" y="51962"/>
                      <a:pt x="39870" y="56685"/>
                      <a:pt x="36073" y="59520"/>
                    </a:cubicBezTo>
                    <a:cubicBezTo>
                      <a:pt x="32276" y="63299"/>
                      <a:pt x="27529" y="65188"/>
                      <a:pt x="20884" y="65188"/>
                    </a:cubicBezTo>
                    <a:cubicBezTo>
                      <a:pt x="14239" y="65188"/>
                      <a:pt x="9493" y="63299"/>
                      <a:pt x="5696" y="60464"/>
                    </a:cubicBezTo>
                    <a:cubicBezTo>
                      <a:pt x="1899" y="57630"/>
                      <a:pt x="0" y="53851"/>
                      <a:pt x="0" y="48183"/>
                    </a:cubicBezTo>
                    <a:lnTo>
                      <a:pt x="8544" y="48183"/>
                    </a:lnTo>
                    <a:cubicBezTo>
                      <a:pt x="8544" y="51017"/>
                      <a:pt x="9493" y="52906"/>
                      <a:pt x="12341" y="54796"/>
                    </a:cubicBezTo>
                    <a:cubicBezTo>
                      <a:pt x="14239" y="56685"/>
                      <a:pt x="17087" y="57630"/>
                      <a:pt x="21834" y="57630"/>
                    </a:cubicBezTo>
                    <a:cubicBezTo>
                      <a:pt x="25631" y="57630"/>
                      <a:pt x="29428" y="56685"/>
                      <a:pt x="31327" y="54796"/>
                    </a:cubicBezTo>
                    <a:cubicBezTo>
                      <a:pt x="33225" y="52906"/>
                      <a:pt x="35124" y="50072"/>
                      <a:pt x="35124" y="47238"/>
                    </a:cubicBezTo>
                    <a:cubicBezTo>
                      <a:pt x="35124" y="44404"/>
                      <a:pt x="34175" y="42514"/>
                      <a:pt x="33225" y="40625"/>
                    </a:cubicBezTo>
                    <a:cubicBezTo>
                      <a:pt x="32276" y="38735"/>
                      <a:pt x="30377" y="37790"/>
                      <a:pt x="28479" y="37790"/>
                    </a:cubicBezTo>
                    <a:cubicBezTo>
                      <a:pt x="26580" y="36846"/>
                      <a:pt x="24682" y="36846"/>
                      <a:pt x="21834" y="35901"/>
                    </a:cubicBezTo>
                    <a:cubicBezTo>
                      <a:pt x="18986" y="34956"/>
                      <a:pt x="17087" y="34956"/>
                      <a:pt x="14239" y="34011"/>
                    </a:cubicBezTo>
                    <a:cubicBezTo>
                      <a:pt x="11391" y="33066"/>
                      <a:pt x="9493" y="32122"/>
                      <a:pt x="7594" y="31177"/>
                    </a:cubicBezTo>
                    <a:cubicBezTo>
                      <a:pt x="5696" y="30232"/>
                      <a:pt x="3797" y="28343"/>
                      <a:pt x="2848" y="26453"/>
                    </a:cubicBezTo>
                    <a:cubicBezTo>
                      <a:pt x="1899" y="24564"/>
                      <a:pt x="949" y="21729"/>
                      <a:pt x="949" y="17950"/>
                    </a:cubicBezTo>
                    <a:cubicBezTo>
                      <a:pt x="949" y="12282"/>
                      <a:pt x="2848" y="8503"/>
                      <a:pt x="6645" y="4724"/>
                    </a:cubicBezTo>
                    <a:cubicBezTo>
                      <a:pt x="10442" y="1890"/>
                      <a:pt x="15189" y="0"/>
                      <a:pt x="21834" y="0"/>
                    </a:cubicBezTo>
                    <a:cubicBezTo>
                      <a:pt x="27529" y="0"/>
                      <a:pt x="32276" y="945"/>
                      <a:pt x="36073" y="3779"/>
                    </a:cubicBezTo>
                    <a:cubicBezTo>
                      <a:pt x="39870" y="6613"/>
                      <a:pt x="41769" y="10392"/>
                      <a:pt x="42718" y="15116"/>
                    </a:cubicBezTo>
                    <a:lnTo>
                      <a:pt x="33225" y="15116"/>
                    </a:lnTo>
                    <a:cubicBezTo>
                      <a:pt x="33225" y="12282"/>
                      <a:pt x="32276" y="10392"/>
                      <a:pt x="29428" y="8503"/>
                    </a:cubicBezTo>
                    <a:cubicBezTo>
                      <a:pt x="27529" y="6613"/>
                      <a:pt x="24682" y="5669"/>
                      <a:pt x="20884" y="5669"/>
                    </a:cubicBezTo>
                    <a:cubicBezTo>
                      <a:pt x="17087" y="5669"/>
                      <a:pt x="14239" y="6613"/>
                      <a:pt x="12341" y="8503"/>
                    </a:cubicBezTo>
                    <a:cubicBezTo>
                      <a:pt x="8544" y="12282"/>
                      <a:pt x="7594" y="15116"/>
                      <a:pt x="7594" y="18895"/>
                    </a:cubicBezTo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88" name="Graphique 2">
              <a:extLst>
                <a:ext uri="{FF2B5EF4-FFF2-40B4-BE49-F238E27FC236}">
                  <a16:creationId xmlns:a16="http://schemas.microsoft.com/office/drawing/2014/main" id="{EDA9020F-9D33-554E-92CC-C1C3D5692C21}"/>
                </a:ext>
              </a:extLst>
            </p:cNvPr>
            <p:cNvGrpSpPr/>
            <p:nvPr/>
          </p:nvGrpSpPr>
          <p:grpSpPr>
            <a:xfrm>
              <a:off x="2028065" y="1658574"/>
              <a:ext cx="635076" cy="102978"/>
              <a:chOff x="2028065" y="1658574"/>
              <a:chExt cx="635076" cy="102978"/>
            </a:xfrm>
            <a:grpFill/>
          </p:grpSpPr>
          <p:sp>
            <p:nvSpPr>
              <p:cNvPr id="493" name="Forme libre 492">
                <a:extLst>
                  <a:ext uri="{FF2B5EF4-FFF2-40B4-BE49-F238E27FC236}">
                    <a16:creationId xmlns:a16="http://schemas.microsoft.com/office/drawing/2014/main" id="{99322A1C-E4D7-9744-AB48-695557F8EF2D}"/>
                  </a:ext>
                </a:extLst>
              </p:cNvPr>
              <p:cNvSpPr/>
              <p:nvPr/>
            </p:nvSpPr>
            <p:spPr>
              <a:xfrm>
                <a:off x="2028065" y="1658574"/>
                <a:ext cx="98726" cy="100144"/>
              </a:xfrm>
              <a:custGeom>
                <a:avLst/>
                <a:gdLst>
                  <a:gd name="connsiteX0" fmla="*/ 50313 w 98726"/>
                  <a:gd name="connsiteY0" fmla="*/ 0 h 100144"/>
                  <a:gd name="connsiteX1" fmla="*/ 97777 w 98726"/>
                  <a:gd name="connsiteY1" fmla="*/ 33066 h 100144"/>
                  <a:gd name="connsiteX2" fmla="*/ 69298 w 98726"/>
                  <a:gd name="connsiteY2" fmla="*/ 33066 h 100144"/>
                  <a:gd name="connsiteX3" fmla="*/ 50313 w 98726"/>
                  <a:gd name="connsiteY3" fmla="*/ 21729 h 100144"/>
                  <a:gd name="connsiteX4" fmla="*/ 23732 w 98726"/>
                  <a:gd name="connsiteY4" fmla="*/ 50072 h 100144"/>
                  <a:gd name="connsiteX5" fmla="*/ 50313 w 98726"/>
                  <a:gd name="connsiteY5" fmla="*/ 78415 h 100144"/>
                  <a:gd name="connsiteX6" fmla="*/ 69298 w 98726"/>
                  <a:gd name="connsiteY6" fmla="*/ 67078 h 100144"/>
                  <a:gd name="connsiteX7" fmla="*/ 98726 w 98726"/>
                  <a:gd name="connsiteY7" fmla="*/ 67078 h 100144"/>
                  <a:gd name="connsiteX8" fmla="*/ 51262 w 98726"/>
                  <a:gd name="connsiteY8" fmla="*/ 100144 h 100144"/>
                  <a:gd name="connsiteX9" fmla="*/ 0 w 98726"/>
                  <a:gd name="connsiteY9" fmla="*/ 49127 h 100144"/>
                  <a:gd name="connsiteX10" fmla="*/ 50313 w 98726"/>
                  <a:gd name="connsiteY10" fmla="*/ 0 h 10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726" h="100144">
                    <a:moveTo>
                      <a:pt x="50313" y="0"/>
                    </a:moveTo>
                    <a:cubicBezTo>
                      <a:pt x="72146" y="0"/>
                      <a:pt x="91132" y="12282"/>
                      <a:pt x="97777" y="33066"/>
                    </a:cubicBezTo>
                    <a:lnTo>
                      <a:pt x="69298" y="33066"/>
                    </a:lnTo>
                    <a:cubicBezTo>
                      <a:pt x="65501" y="25508"/>
                      <a:pt x="58856" y="21729"/>
                      <a:pt x="50313" y="21729"/>
                    </a:cubicBezTo>
                    <a:cubicBezTo>
                      <a:pt x="34175" y="21729"/>
                      <a:pt x="23732" y="33066"/>
                      <a:pt x="23732" y="50072"/>
                    </a:cubicBezTo>
                    <a:cubicBezTo>
                      <a:pt x="23732" y="67078"/>
                      <a:pt x="34175" y="78415"/>
                      <a:pt x="50313" y="78415"/>
                    </a:cubicBezTo>
                    <a:cubicBezTo>
                      <a:pt x="58856" y="78415"/>
                      <a:pt x="64552" y="75580"/>
                      <a:pt x="69298" y="67078"/>
                    </a:cubicBezTo>
                    <a:lnTo>
                      <a:pt x="98726" y="67078"/>
                    </a:lnTo>
                    <a:cubicBezTo>
                      <a:pt x="92081" y="88807"/>
                      <a:pt x="73096" y="100144"/>
                      <a:pt x="51262" y="100144"/>
                    </a:cubicBezTo>
                    <a:cubicBezTo>
                      <a:pt x="22783" y="100144"/>
                      <a:pt x="0" y="79359"/>
                      <a:pt x="0" y="49127"/>
                    </a:cubicBezTo>
                    <a:cubicBezTo>
                      <a:pt x="0" y="18895"/>
                      <a:pt x="21834" y="0"/>
                      <a:pt x="50313" y="0"/>
                    </a:cubicBez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4" name="Forme libre 493">
                <a:extLst>
                  <a:ext uri="{FF2B5EF4-FFF2-40B4-BE49-F238E27FC236}">
                    <a16:creationId xmlns:a16="http://schemas.microsoft.com/office/drawing/2014/main" id="{581F6DE2-C174-484A-9C1B-78BCA267EDB2}"/>
                  </a:ext>
                </a:extLst>
              </p:cNvPr>
              <p:cNvSpPr/>
              <p:nvPr/>
            </p:nvSpPr>
            <p:spPr>
              <a:xfrm>
                <a:off x="2141980" y="1660464"/>
                <a:ext cx="84487" cy="101088"/>
              </a:xfrm>
              <a:custGeom>
                <a:avLst/>
                <a:gdLst>
                  <a:gd name="connsiteX0" fmla="*/ 24682 w 84487"/>
                  <a:gd name="connsiteY0" fmla="*/ 0 h 101088"/>
                  <a:gd name="connsiteX1" fmla="*/ 24682 w 84487"/>
                  <a:gd name="connsiteY1" fmla="*/ 59520 h 101088"/>
                  <a:gd name="connsiteX2" fmla="*/ 41769 w 84487"/>
                  <a:gd name="connsiteY2" fmla="*/ 78415 h 101088"/>
                  <a:gd name="connsiteX3" fmla="*/ 59805 w 84487"/>
                  <a:gd name="connsiteY3" fmla="*/ 59520 h 101088"/>
                  <a:gd name="connsiteX4" fmla="*/ 59805 w 84487"/>
                  <a:gd name="connsiteY4" fmla="*/ 0 h 101088"/>
                  <a:gd name="connsiteX5" fmla="*/ 84487 w 84487"/>
                  <a:gd name="connsiteY5" fmla="*/ 0 h 101088"/>
                  <a:gd name="connsiteX6" fmla="*/ 84487 w 84487"/>
                  <a:gd name="connsiteY6" fmla="*/ 59520 h 101088"/>
                  <a:gd name="connsiteX7" fmla="*/ 41769 w 84487"/>
                  <a:gd name="connsiteY7" fmla="*/ 101089 h 101088"/>
                  <a:gd name="connsiteX8" fmla="*/ 0 w 84487"/>
                  <a:gd name="connsiteY8" fmla="*/ 59520 h 101088"/>
                  <a:gd name="connsiteX9" fmla="*/ 0 w 84487"/>
                  <a:gd name="connsiteY9" fmla="*/ 0 h 101088"/>
                  <a:gd name="connsiteX10" fmla="*/ 24682 w 84487"/>
                  <a:gd name="connsiteY10" fmla="*/ 0 h 10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87" h="101088">
                    <a:moveTo>
                      <a:pt x="24682" y="0"/>
                    </a:moveTo>
                    <a:lnTo>
                      <a:pt x="24682" y="59520"/>
                    </a:lnTo>
                    <a:cubicBezTo>
                      <a:pt x="24682" y="71801"/>
                      <a:pt x="30377" y="78415"/>
                      <a:pt x="41769" y="78415"/>
                    </a:cubicBezTo>
                    <a:cubicBezTo>
                      <a:pt x="53160" y="78415"/>
                      <a:pt x="59805" y="71801"/>
                      <a:pt x="59805" y="59520"/>
                    </a:cubicBezTo>
                    <a:lnTo>
                      <a:pt x="59805" y="0"/>
                    </a:lnTo>
                    <a:lnTo>
                      <a:pt x="84487" y="0"/>
                    </a:lnTo>
                    <a:lnTo>
                      <a:pt x="84487" y="59520"/>
                    </a:lnTo>
                    <a:cubicBezTo>
                      <a:pt x="84487" y="86918"/>
                      <a:pt x="63603" y="101089"/>
                      <a:pt x="41769" y="101089"/>
                    </a:cubicBezTo>
                    <a:cubicBezTo>
                      <a:pt x="19935" y="101089"/>
                      <a:pt x="0" y="87862"/>
                      <a:pt x="0" y="59520"/>
                    </a:cubicBezTo>
                    <a:lnTo>
                      <a:pt x="0" y="0"/>
                    </a:lnTo>
                    <a:lnTo>
                      <a:pt x="24682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5" name="Forme libre 494">
                <a:extLst>
                  <a:ext uri="{FF2B5EF4-FFF2-40B4-BE49-F238E27FC236}">
                    <a16:creationId xmlns:a16="http://schemas.microsoft.com/office/drawing/2014/main" id="{64961358-9083-3C42-9B3A-FDCF7A6D937B}"/>
                  </a:ext>
                </a:extLst>
              </p:cNvPr>
              <p:cNvSpPr/>
              <p:nvPr/>
            </p:nvSpPr>
            <p:spPr>
              <a:xfrm>
                <a:off x="2246402" y="1660464"/>
                <a:ext cx="55058" cy="100144"/>
              </a:xfrm>
              <a:custGeom>
                <a:avLst/>
                <a:gdLst>
                  <a:gd name="connsiteX0" fmla="*/ 24682 w 55058"/>
                  <a:gd name="connsiteY0" fmla="*/ 81249 h 100144"/>
                  <a:gd name="connsiteX1" fmla="*/ 55059 w 55058"/>
                  <a:gd name="connsiteY1" fmla="*/ 81249 h 100144"/>
                  <a:gd name="connsiteX2" fmla="*/ 55059 w 55058"/>
                  <a:gd name="connsiteY2" fmla="*/ 100144 h 100144"/>
                  <a:gd name="connsiteX3" fmla="*/ 0 w 55058"/>
                  <a:gd name="connsiteY3" fmla="*/ 100144 h 100144"/>
                  <a:gd name="connsiteX4" fmla="*/ 0 w 55058"/>
                  <a:gd name="connsiteY4" fmla="*/ 0 h 100144"/>
                  <a:gd name="connsiteX5" fmla="*/ 24682 w 55058"/>
                  <a:gd name="connsiteY5" fmla="*/ 0 h 100144"/>
                  <a:gd name="connsiteX6" fmla="*/ 24682 w 55058"/>
                  <a:gd name="connsiteY6" fmla="*/ 81249 h 10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058" h="100144">
                    <a:moveTo>
                      <a:pt x="24682" y="81249"/>
                    </a:moveTo>
                    <a:lnTo>
                      <a:pt x="55059" y="81249"/>
                    </a:lnTo>
                    <a:lnTo>
                      <a:pt x="55059" y="100144"/>
                    </a:lnTo>
                    <a:lnTo>
                      <a:pt x="0" y="100144"/>
                    </a:lnTo>
                    <a:lnTo>
                      <a:pt x="0" y="0"/>
                    </a:lnTo>
                    <a:lnTo>
                      <a:pt x="24682" y="0"/>
                    </a:lnTo>
                    <a:lnTo>
                      <a:pt x="24682" y="81249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6" name="Forme libre 495">
                <a:extLst>
                  <a:ext uri="{FF2B5EF4-FFF2-40B4-BE49-F238E27FC236}">
                    <a16:creationId xmlns:a16="http://schemas.microsoft.com/office/drawing/2014/main" id="{93ED0723-D583-154F-8D5A-8B0ECD3919CC}"/>
                  </a:ext>
                </a:extLst>
              </p:cNvPr>
              <p:cNvSpPr/>
              <p:nvPr/>
            </p:nvSpPr>
            <p:spPr>
              <a:xfrm>
                <a:off x="2308106" y="1660464"/>
                <a:ext cx="79740" cy="100144"/>
              </a:xfrm>
              <a:custGeom>
                <a:avLst/>
                <a:gdLst>
                  <a:gd name="connsiteX0" fmla="*/ 79741 w 79740"/>
                  <a:gd name="connsiteY0" fmla="*/ 0 h 100144"/>
                  <a:gd name="connsiteX1" fmla="*/ 79741 w 79740"/>
                  <a:gd name="connsiteY1" fmla="*/ 18895 h 100144"/>
                  <a:gd name="connsiteX2" fmla="*/ 52211 w 79740"/>
                  <a:gd name="connsiteY2" fmla="*/ 18895 h 100144"/>
                  <a:gd name="connsiteX3" fmla="*/ 52211 w 79740"/>
                  <a:gd name="connsiteY3" fmla="*/ 100144 h 100144"/>
                  <a:gd name="connsiteX4" fmla="*/ 27529 w 79740"/>
                  <a:gd name="connsiteY4" fmla="*/ 100144 h 100144"/>
                  <a:gd name="connsiteX5" fmla="*/ 27529 w 79740"/>
                  <a:gd name="connsiteY5" fmla="*/ 18895 h 100144"/>
                  <a:gd name="connsiteX6" fmla="*/ 0 w 79740"/>
                  <a:gd name="connsiteY6" fmla="*/ 18895 h 100144"/>
                  <a:gd name="connsiteX7" fmla="*/ 0 w 79740"/>
                  <a:gd name="connsiteY7" fmla="*/ 0 h 100144"/>
                  <a:gd name="connsiteX8" fmla="*/ 79741 w 79740"/>
                  <a:gd name="connsiteY8" fmla="*/ 0 h 10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740" h="100144">
                    <a:moveTo>
                      <a:pt x="79741" y="0"/>
                    </a:moveTo>
                    <a:lnTo>
                      <a:pt x="79741" y="18895"/>
                    </a:lnTo>
                    <a:lnTo>
                      <a:pt x="52211" y="18895"/>
                    </a:lnTo>
                    <a:lnTo>
                      <a:pt x="52211" y="100144"/>
                    </a:lnTo>
                    <a:lnTo>
                      <a:pt x="27529" y="100144"/>
                    </a:lnTo>
                    <a:lnTo>
                      <a:pt x="27529" y="18895"/>
                    </a:lnTo>
                    <a:lnTo>
                      <a:pt x="0" y="18895"/>
                    </a:lnTo>
                    <a:lnTo>
                      <a:pt x="0" y="0"/>
                    </a:lnTo>
                    <a:lnTo>
                      <a:pt x="79741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7" name="Forme libre 496">
                <a:extLst>
                  <a:ext uri="{FF2B5EF4-FFF2-40B4-BE49-F238E27FC236}">
                    <a16:creationId xmlns:a16="http://schemas.microsoft.com/office/drawing/2014/main" id="{54AF1B00-9DC5-0D4F-AC64-B2EA546393EC}"/>
                  </a:ext>
                </a:extLst>
              </p:cNvPr>
              <p:cNvSpPr/>
              <p:nvPr/>
            </p:nvSpPr>
            <p:spPr>
              <a:xfrm>
                <a:off x="2402086" y="1660464"/>
                <a:ext cx="84487" cy="101088"/>
              </a:xfrm>
              <a:custGeom>
                <a:avLst/>
                <a:gdLst>
                  <a:gd name="connsiteX0" fmla="*/ 24682 w 84487"/>
                  <a:gd name="connsiteY0" fmla="*/ 0 h 101088"/>
                  <a:gd name="connsiteX1" fmla="*/ 24682 w 84487"/>
                  <a:gd name="connsiteY1" fmla="*/ 59520 h 101088"/>
                  <a:gd name="connsiteX2" fmla="*/ 41769 w 84487"/>
                  <a:gd name="connsiteY2" fmla="*/ 78415 h 101088"/>
                  <a:gd name="connsiteX3" fmla="*/ 59805 w 84487"/>
                  <a:gd name="connsiteY3" fmla="*/ 59520 h 101088"/>
                  <a:gd name="connsiteX4" fmla="*/ 59805 w 84487"/>
                  <a:gd name="connsiteY4" fmla="*/ 0 h 101088"/>
                  <a:gd name="connsiteX5" fmla="*/ 84487 w 84487"/>
                  <a:gd name="connsiteY5" fmla="*/ 0 h 101088"/>
                  <a:gd name="connsiteX6" fmla="*/ 84487 w 84487"/>
                  <a:gd name="connsiteY6" fmla="*/ 59520 h 101088"/>
                  <a:gd name="connsiteX7" fmla="*/ 41769 w 84487"/>
                  <a:gd name="connsiteY7" fmla="*/ 101089 h 101088"/>
                  <a:gd name="connsiteX8" fmla="*/ 0 w 84487"/>
                  <a:gd name="connsiteY8" fmla="*/ 59520 h 101088"/>
                  <a:gd name="connsiteX9" fmla="*/ 0 w 84487"/>
                  <a:gd name="connsiteY9" fmla="*/ 0 h 101088"/>
                  <a:gd name="connsiteX10" fmla="*/ 24682 w 84487"/>
                  <a:gd name="connsiteY10" fmla="*/ 0 h 10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87" h="101088">
                    <a:moveTo>
                      <a:pt x="24682" y="0"/>
                    </a:moveTo>
                    <a:lnTo>
                      <a:pt x="24682" y="59520"/>
                    </a:lnTo>
                    <a:cubicBezTo>
                      <a:pt x="24682" y="71801"/>
                      <a:pt x="30377" y="78415"/>
                      <a:pt x="41769" y="78415"/>
                    </a:cubicBezTo>
                    <a:cubicBezTo>
                      <a:pt x="53160" y="78415"/>
                      <a:pt x="59805" y="71801"/>
                      <a:pt x="59805" y="59520"/>
                    </a:cubicBezTo>
                    <a:lnTo>
                      <a:pt x="59805" y="0"/>
                    </a:lnTo>
                    <a:lnTo>
                      <a:pt x="84487" y="0"/>
                    </a:lnTo>
                    <a:lnTo>
                      <a:pt x="84487" y="59520"/>
                    </a:lnTo>
                    <a:cubicBezTo>
                      <a:pt x="84487" y="86918"/>
                      <a:pt x="63603" y="101089"/>
                      <a:pt x="41769" y="101089"/>
                    </a:cubicBezTo>
                    <a:cubicBezTo>
                      <a:pt x="19935" y="101089"/>
                      <a:pt x="0" y="87862"/>
                      <a:pt x="0" y="59520"/>
                    </a:cubicBezTo>
                    <a:lnTo>
                      <a:pt x="0" y="0"/>
                    </a:lnTo>
                    <a:lnTo>
                      <a:pt x="24682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8" name="Forme libre 497">
                <a:extLst>
                  <a:ext uri="{FF2B5EF4-FFF2-40B4-BE49-F238E27FC236}">
                    <a16:creationId xmlns:a16="http://schemas.microsoft.com/office/drawing/2014/main" id="{AEDBEFDF-0E97-8C45-A2DA-27DF77709849}"/>
                  </a:ext>
                </a:extLst>
              </p:cNvPr>
              <p:cNvSpPr/>
              <p:nvPr/>
            </p:nvSpPr>
            <p:spPr>
              <a:xfrm>
                <a:off x="2506508" y="1660464"/>
                <a:ext cx="78791" cy="99199"/>
              </a:xfrm>
              <a:custGeom>
                <a:avLst/>
                <a:gdLst>
                  <a:gd name="connsiteX0" fmla="*/ 76893 w 78791"/>
                  <a:gd name="connsiteY0" fmla="*/ 30232 h 99199"/>
                  <a:gd name="connsiteX1" fmla="*/ 54110 w 78791"/>
                  <a:gd name="connsiteY1" fmla="*/ 58575 h 99199"/>
                  <a:gd name="connsiteX2" fmla="*/ 78791 w 78791"/>
                  <a:gd name="connsiteY2" fmla="*/ 99199 h 99199"/>
                  <a:gd name="connsiteX3" fmla="*/ 50313 w 78791"/>
                  <a:gd name="connsiteY3" fmla="*/ 99199 h 99199"/>
                  <a:gd name="connsiteX4" fmla="*/ 27530 w 78791"/>
                  <a:gd name="connsiteY4" fmla="*/ 60464 h 99199"/>
                  <a:gd name="connsiteX5" fmla="*/ 24682 w 78791"/>
                  <a:gd name="connsiteY5" fmla="*/ 60464 h 99199"/>
                  <a:gd name="connsiteX6" fmla="*/ 24682 w 78791"/>
                  <a:gd name="connsiteY6" fmla="*/ 99199 h 99199"/>
                  <a:gd name="connsiteX7" fmla="*/ 0 w 78791"/>
                  <a:gd name="connsiteY7" fmla="*/ 99199 h 99199"/>
                  <a:gd name="connsiteX8" fmla="*/ 0 w 78791"/>
                  <a:gd name="connsiteY8" fmla="*/ 0 h 99199"/>
                  <a:gd name="connsiteX9" fmla="*/ 39870 w 78791"/>
                  <a:gd name="connsiteY9" fmla="*/ 0 h 99199"/>
                  <a:gd name="connsiteX10" fmla="*/ 76893 w 78791"/>
                  <a:gd name="connsiteY10" fmla="*/ 30232 h 99199"/>
                  <a:gd name="connsiteX11" fmla="*/ 39870 w 78791"/>
                  <a:gd name="connsiteY11" fmla="*/ 17950 h 99199"/>
                  <a:gd name="connsiteX12" fmla="*/ 24682 w 78791"/>
                  <a:gd name="connsiteY12" fmla="*/ 17950 h 99199"/>
                  <a:gd name="connsiteX13" fmla="*/ 24682 w 78791"/>
                  <a:gd name="connsiteY13" fmla="*/ 41569 h 99199"/>
                  <a:gd name="connsiteX14" fmla="*/ 39870 w 78791"/>
                  <a:gd name="connsiteY14" fmla="*/ 41569 h 99199"/>
                  <a:gd name="connsiteX15" fmla="*/ 52211 w 78791"/>
                  <a:gd name="connsiteY15" fmla="*/ 29287 h 99199"/>
                  <a:gd name="connsiteX16" fmla="*/ 39870 w 78791"/>
                  <a:gd name="connsiteY16" fmla="*/ 17950 h 9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791" h="99199">
                    <a:moveTo>
                      <a:pt x="76893" y="30232"/>
                    </a:moveTo>
                    <a:cubicBezTo>
                      <a:pt x="76893" y="39680"/>
                      <a:pt x="72146" y="53851"/>
                      <a:pt x="54110" y="58575"/>
                    </a:cubicBezTo>
                    <a:lnTo>
                      <a:pt x="78791" y="99199"/>
                    </a:lnTo>
                    <a:lnTo>
                      <a:pt x="50313" y="99199"/>
                    </a:lnTo>
                    <a:lnTo>
                      <a:pt x="27530" y="60464"/>
                    </a:lnTo>
                    <a:lnTo>
                      <a:pt x="24682" y="60464"/>
                    </a:lnTo>
                    <a:lnTo>
                      <a:pt x="24682" y="99199"/>
                    </a:lnTo>
                    <a:lnTo>
                      <a:pt x="0" y="99199"/>
                    </a:lnTo>
                    <a:lnTo>
                      <a:pt x="0" y="0"/>
                    </a:lnTo>
                    <a:lnTo>
                      <a:pt x="39870" y="0"/>
                    </a:lnTo>
                    <a:cubicBezTo>
                      <a:pt x="64552" y="0"/>
                      <a:pt x="76893" y="14171"/>
                      <a:pt x="76893" y="30232"/>
                    </a:cubicBezTo>
                    <a:close/>
                    <a:moveTo>
                      <a:pt x="39870" y="17950"/>
                    </a:moveTo>
                    <a:lnTo>
                      <a:pt x="24682" y="17950"/>
                    </a:lnTo>
                    <a:lnTo>
                      <a:pt x="24682" y="41569"/>
                    </a:lnTo>
                    <a:lnTo>
                      <a:pt x="39870" y="41569"/>
                    </a:lnTo>
                    <a:cubicBezTo>
                      <a:pt x="47465" y="41569"/>
                      <a:pt x="52211" y="36845"/>
                      <a:pt x="52211" y="29287"/>
                    </a:cubicBezTo>
                    <a:cubicBezTo>
                      <a:pt x="52211" y="23619"/>
                      <a:pt x="47465" y="17950"/>
                      <a:pt x="39870" y="17950"/>
                    </a:cubicBez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9" name="Forme libre 498">
                <a:extLst>
                  <a:ext uri="{FF2B5EF4-FFF2-40B4-BE49-F238E27FC236}">
                    <a16:creationId xmlns:a16="http://schemas.microsoft.com/office/drawing/2014/main" id="{77DC6C5A-9288-EC49-B2F6-942D9EF65807}"/>
                  </a:ext>
                </a:extLst>
              </p:cNvPr>
              <p:cNvSpPr/>
              <p:nvPr/>
            </p:nvSpPr>
            <p:spPr>
              <a:xfrm>
                <a:off x="2602387" y="1659519"/>
                <a:ext cx="60754" cy="101088"/>
              </a:xfrm>
              <a:custGeom>
                <a:avLst/>
                <a:gdLst>
                  <a:gd name="connsiteX0" fmla="*/ 24682 w 60754"/>
                  <a:gd name="connsiteY0" fmla="*/ 18895 h 101088"/>
                  <a:gd name="connsiteX1" fmla="*/ 24682 w 60754"/>
                  <a:gd name="connsiteY1" fmla="*/ 40625 h 101088"/>
                  <a:gd name="connsiteX2" fmla="*/ 56958 w 60754"/>
                  <a:gd name="connsiteY2" fmla="*/ 40625 h 101088"/>
                  <a:gd name="connsiteX3" fmla="*/ 56958 w 60754"/>
                  <a:gd name="connsiteY3" fmla="*/ 59520 h 101088"/>
                  <a:gd name="connsiteX4" fmla="*/ 24682 w 60754"/>
                  <a:gd name="connsiteY4" fmla="*/ 59520 h 101088"/>
                  <a:gd name="connsiteX5" fmla="*/ 24682 w 60754"/>
                  <a:gd name="connsiteY5" fmla="*/ 82194 h 101088"/>
                  <a:gd name="connsiteX6" fmla="*/ 60755 w 60754"/>
                  <a:gd name="connsiteY6" fmla="*/ 82194 h 101088"/>
                  <a:gd name="connsiteX7" fmla="*/ 60755 w 60754"/>
                  <a:gd name="connsiteY7" fmla="*/ 101089 h 101088"/>
                  <a:gd name="connsiteX8" fmla="*/ 0 w 60754"/>
                  <a:gd name="connsiteY8" fmla="*/ 101089 h 101088"/>
                  <a:gd name="connsiteX9" fmla="*/ 0 w 60754"/>
                  <a:gd name="connsiteY9" fmla="*/ 0 h 101088"/>
                  <a:gd name="connsiteX10" fmla="*/ 60755 w 60754"/>
                  <a:gd name="connsiteY10" fmla="*/ 0 h 101088"/>
                  <a:gd name="connsiteX11" fmla="*/ 60755 w 60754"/>
                  <a:gd name="connsiteY11" fmla="*/ 18895 h 101088"/>
                  <a:gd name="connsiteX12" fmla="*/ 24682 w 60754"/>
                  <a:gd name="connsiteY12" fmla="*/ 18895 h 10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754" h="101088">
                    <a:moveTo>
                      <a:pt x="24682" y="18895"/>
                    </a:moveTo>
                    <a:lnTo>
                      <a:pt x="24682" y="40625"/>
                    </a:lnTo>
                    <a:lnTo>
                      <a:pt x="56958" y="40625"/>
                    </a:lnTo>
                    <a:lnTo>
                      <a:pt x="56958" y="59520"/>
                    </a:lnTo>
                    <a:lnTo>
                      <a:pt x="24682" y="59520"/>
                    </a:lnTo>
                    <a:lnTo>
                      <a:pt x="24682" y="82194"/>
                    </a:lnTo>
                    <a:lnTo>
                      <a:pt x="60755" y="82194"/>
                    </a:lnTo>
                    <a:lnTo>
                      <a:pt x="60755" y="101089"/>
                    </a:lnTo>
                    <a:lnTo>
                      <a:pt x="0" y="101089"/>
                    </a:lnTo>
                    <a:lnTo>
                      <a:pt x="0" y="0"/>
                    </a:lnTo>
                    <a:lnTo>
                      <a:pt x="60755" y="0"/>
                    </a:lnTo>
                    <a:lnTo>
                      <a:pt x="60755" y="18895"/>
                    </a:lnTo>
                    <a:lnTo>
                      <a:pt x="24682" y="18895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89" name="Forme libre 488">
              <a:extLst>
                <a:ext uri="{FF2B5EF4-FFF2-40B4-BE49-F238E27FC236}">
                  <a16:creationId xmlns:a16="http://schemas.microsoft.com/office/drawing/2014/main" id="{42048417-8292-6D45-A786-69191318C433}"/>
                </a:ext>
              </a:extLst>
            </p:cNvPr>
            <p:cNvSpPr/>
            <p:nvPr/>
          </p:nvSpPr>
          <p:spPr>
            <a:xfrm>
              <a:off x="2730542" y="1127622"/>
              <a:ext cx="56957" cy="141713"/>
            </a:xfrm>
            <a:custGeom>
              <a:avLst/>
              <a:gdLst>
                <a:gd name="connsiteX0" fmla="*/ 0 w 56957"/>
                <a:gd name="connsiteY0" fmla="*/ 0 h 141713"/>
                <a:gd name="connsiteX1" fmla="*/ 56958 w 56957"/>
                <a:gd name="connsiteY1" fmla="*/ 0 h 141713"/>
                <a:gd name="connsiteX2" fmla="*/ 56958 w 56957"/>
                <a:gd name="connsiteY2" fmla="*/ 141713 h 141713"/>
                <a:gd name="connsiteX3" fmla="*/ 0 w 56957"/>
                <a:gd name="connsiteY3" fmla="*/ 141713 h 14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957" h="141713">
                  <a:moveTo>
                    <a:pt x="0" y="0"/>
                  </a:moveTo>
                  <a:lnTo>
                    <a:pt x="56958" y="0"/>
                  </a:lnTo>
                  <a:lnTo>
                    <a:pt x="56958" y="141713"/>
                  </a:lnTo>
                  <a:lnTo>
                    <a:pt x="0" y="141713"/>
                  </a:lnTo>
                  <a:close/>
                </a:path>
              </a:pathLst>
            </a:custGeom>
            <a:grpFill/>
            <a:ln w="9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90" name="Graphique 2">
              <a:extLst>
                <a:ext uri="{FF2B5EF4-FFF2-40B4-BE49-F238E27FC236}">
                  <a16:creationId xmlns:a16="http://schemas.microsoft.com/office/drawing/2014/main" id="{B207ED58-F02B-8740-A45A-05A5C8258A71}"/>
                </a:ext>
              </a:extLst>
            </p:cNvPr>
            <p:cNvGrpSpPr/>
            <p:nvPr/>
          </p:nvGrpSpPr>
          <p:grpSpPr>
            <a:xfrm>
              <a:off x="2028065" y="1212584"/>
              <a:ext cx="607547" cy="323171"/>
              <a:chOff x="2028065" y="1212584"/>
              <a:chExt cx="607547" cy="323171"/>
            </a:xfrm>
            <a:grpFill/>
          </p:grpSpPr>
          <p:sp>
            <p:nvSpPr>
              <p:cNvPr id="491" name="Forme libre 490">
                <a:extLst>
                  <a:ext uri="{FF2B5EF4-FFF2-40B4-BE49-F238E27FC236}">
                    <a16:creationId xmlns:a16="http://schemas.microsoft.com/office/drawing/2014/main" id="{9E39BA22-598F-6E42-8796-2E0A7E1E5AA6}"/>
                  </a:ext>
                </a:extLst>
              </p:cNvPr>
              <p:cNvSpPr/>
              <p:nvPr/>
            </p:nvSpPr>
            <p:spPr>
              <a:xfrm>
                <a:off x="2028065" y="1212584"/>
                <a:ext cx="252511" cy="323171"/>
              </a:xfrm>
              <a:custGeom>
                <a:avLst/>
                <a:gdLst>
                  <a:gd name="connsiteX0" fmla="*/ 42718 w 252511"/>
                  <a:gd name="connsiteY0" fmla="*/ 21794 h 323171"/>
                  <a:gd name="connsiteX1" fmla="*/ 21834 w 252511"/>
                  <a:gd name="connsiteY1" fmla="*/ 42579 h 323171"/>
                  <a:gd name="connsiteX2" fmla="*/ 0 w 252511"/>
                  <a:gd name="connsiteY2" fmla="*/ 21794 h 323171"/>
                  <a:gd name="connsiteX3" fmla="*/ 21834 w 252511"/>
                  <a:gd name="connsiteY3" fmla="*/ 65 h 323171"/>
                  <a:gd name="connsiteX4" fmla="*/ 42718 w 252511"/>
                  <a:gd name="connsiteY4" fmla="*/ 21794 h 323171"/>
                  <a:gd name="connsiteX5" fmla="*/ 42718 w 252511"/>
                  <a:gd name="connsiteY5" fmla="*/ 77535 h 323171"/>
                  <a:gd name="connsiteX6" fmla="*/ 21834 w 252511"/>
                  <a:gd name="connsiteY6" fmla="*/ 98320 h 323171"/>
                  <a:gd name="connsiteX7" fmla="*/ 0 w 252511"/>
                  <a:gd name="connsiteY7" fmla="*/ 77535 h 323171"/>
                  <a:gd name="connsiteX8" fmla="*/ 21834 w 252511"/>
                  <a:gd name="connsiteY8" fmla="*/ 55806 h 323171"/>
                  <a:gd name="connsiteX9" fmla="*/ 42718 w 252511"/>
                  <a:gd name="connsiteY9" fmla="*/ 77535 h 323171"/>
                  <a:gd name="connsiteX10" fmla="*/ 42718 w 252511"/>
                  <a:gd name="connsiteY10" fmla="*/ 133276 h 323171"/>
                  <a:gd name="connsiteX11" fmla="*/ 21834 w 252511"/>
                  <a:gd name="connsiteY11" fmla="*/ 154060 h 323171"/>
                  <a:gd name="connsiteX12" fmla="*/ 0 w 252511"/>
                  <a:gd name="connsiteY12" fmla="*/ 133276 h 323171"/>
                  <a:gd name="connsiteX13" fmla="*/ 21834 w 252511"/>
                  <a:gd name="connsiteY13" fmla="*/ 111546 h 323171"/>
                  <a:gd name="connsiteX14" fmla="*/ 42718 w 252511"/>
                  <a:gd name="connsiteY14" fmla="*/ 133276 h 323171"/>
                  <a:gd name="connsiteX15" fmla="*/ 42718 w 252511"/>
                  <a:gd name="connsiteY15" fmla="*/ 189961 h 323171"/>
                  <a:gd name="connsiteX16" fmla="*/ 21834 w 252511"/>
                  <a:gd name="connsiteY16" fmla="*/ 211690 h 323171"/>
                  <a:gd name="connsiteX17" fmla="*/ 0 w 252511"/>
                  <a:gd name="connsiteY17" fmla="*/ 189961 h 323171"/>
                  <a:gd name="connsiteX18" fmla="*/ 21834 w 252511"/>
                  <a:gd name="connsiteY18" fmla="*/ 168232 h 323171"/>
                  <a:gd name="connsiteX19" fmla="*/ 42718 w 252511"/>
                  <a:gd name="connsiteY19" fmla="*/ 189961 h 323171"/>
                  <a:gd name="connsiteX20" fmla="*/ 47465 w 252511"/>
                  <a:gd name="connsiteY20" fmla="*/ 245702 h 323171"/>
                  <a:gd name="connsiteX21" fmla="*/ 26580 w 252511"/>
                  <a:gd name="connsiteY21" fmla="*/ 267431 h 323171"/>
                  <a:gd name="connsiteX22" fmla="*/ 4746 w 252511"/>
                  <a:gd name="connsiteY22" fmla="*/ 245702 h 323171"/>
                  <a:gd name="connsiteX23" fmla="*/ 26580 w 252511"/>
                  <a:gd name="connsiteY23" fmla="*/ 223972 h 323171"/>
                  <a:gd name="connsiteX24" fmla="*/ 47465 w 252511"/>
                  <a:gd name="connsiteY24" fmla="*/ 245702 h 323171"/>
                  <a:gd name="connsiteX25" fmla="*/ 88284 w 252511"/>
                  <a:gd name="connsiteY25" fmla="*/ 291995 h 323171"/>
                  <a:gd name="connsiteX26" fmla="*/ 67400 w 252511"/>
                  <a:gd name="connsiteY26" fmla="*/ 312779 h 323171"/>
                  <a:gd name="connsiteX27" fmla="*/ 45566 w 252511"/>
                  <a:gd name="connsiteY27" fmla="*/ 291995 h 323171"/>
                  <a:gd name="connsiteX28" fmla="*/ 67400 w 252511"/>
                  <a:gd name="connsiteY28" fmla="*/ 270265 h 323171"/>
                  <a:gd name="connsiteX29" fmla="*/ 88284 w 252511"/>
                  <a:gd name="connsiteY29" fmla="*/ 291995 h 323171"/>
                  <a:gd name="connsiteX30" fmla="*/ 148090 w 252511"/>
                  <a:gd name="connsiteY30" fmla="*/ 301442 h 323171"/>
                  <a:gd name="connsiteX31" fmla="*/ 126256 w 252511"/>
                  <a:gd name="connsiteY31" fmla="*/ 323172 h 323171"/>
                  <a:gd name="connsiteX32" fmla="*/ 105372 w 252511"/>
                  <a:gd name="connsiteY32" fmla="*/ 301442 h 323171"/>
                  <a:gd name="connsiteX33" fmla="*/ 126256 w 252511"/>
                  <a:gd name="connsiteY33" fmla="*/ 279713 h 323171"/>
                  <a:gd name="connsiteX34" fmla="*/ 148090 w 252511"/>
                  <a:gd name="connsiteY34" fmla="*/ 301442 h 323171"/>
                  <a:gd name="connsiteX35" fmla="*/ 207895 w 252511"/>
                  <a:gd name="connsiteY35" fmla="*/ 291995 h 323171"/>
                  <a:gd name="connsiteX36" fmla="*/ 186061 w 252511"/>
                  <a:gd name="connsiteY36" fmla="*/ 312779 h 323171"/>
                  <a:gd name="connsiteX37" fmla="*/ 165177 w 252511"/>
                  <a:gd name="connsiteY37" fmla="*/ 291995 h 323171"/>
                  <a:gd name="connsiteX38" fmla="*/ 186061 w 252511"/>
                  <a:gd name="connsiteY38" fmla="*/ 270265 h 323171"/>
                  <a:gd name="connsiteX39" fmla="*/ 207895 w 252511"/>
                  <a:gd name="connsiteY39" fmla="*/ 291995 h 323171"/>
                  <a:gd name="connsiteX40" fmla="*/ 248715 w 252511"/>
                  <a:gd name="connsiteY40" fmla="*/ 245702 h 323171"/>
                  <a:gd name="connsiteX41" fmla="*/ 226881 w 252511"/>
                  <a:gd name="connsiteY41" fmla="*/ 267431 h 323171"/>
                  <a:gd name="connsiteX42" fmla="*/ 205997 w 252511"/>
                  <a:gd name="connsiteY42" fmla="*/ 245702 h 323171"/>
                  <a:gd name="connsiteX43" fmla="*/ 226881 w 252511"/>
                  <a:gd name="connsiteY43" fmla="*/ 223972 h 323171"/>
                  <a:gd name="connsiteX44" fmla="*/ 248715 w 252511"/>
                  <a:gd name="connsiteY44" fmla="*/ 245702 h 323171"/>
                  <a:gd name="connsiteX45" fmla="*/ 252512 w 252511"/>
                  <a:gd name="connsiteY45" fmla="*/ 21794 h 323171"/>
                  <a:gd name="connsiteX46" fmla="*/ 230678 w 252511"/>
                  <a:gd name="connsiteY46" fmla="*/ 42579 h 323171"/>
                  <a:gd name="connsiteX47" fmla="*/ 209794 w 252511"/>
                  <a:gd name="connsiteY47" fmla="*/ 21794 h 323171"/>
                  <a:gd name="connsiteX48" fmla="*/ 230678 w 252511"/>
                  <a:gd name="connsiteY48" fmla="*/ 65 h 323171"/>
                  <a:gd name="connsiteX49" fmla="*/ 252512 w 252511"/>
                  <a:gd name="connsiteY49" fmla="*/ 21794 h 323171"/>
                  <a:gd name="connsiteX50" fmla="*/ 252512 w 252511"/>
                  <a:gd name="connsiteY50" fmla="*/ 77535 h 323171"/>
                  <a:gd name="connsiteX51" fmla="*/ 230678 w 252511"/>
                  <a:gd name="connsiteY51" fmla="*/ 98320 h 323171"/>
                  <a:gd name="connsiteX52" fmla="*/ 209794 w 252511"/>
                  <a:gd name="connsiteY52" fmla="*/ 77535 h 323171"/>
                  <a:gd name="connsiteX53" fmla="*/ 230678 w 252511"/>
                  <a:gd name="connsiteY53" fmla="*/ 55806 h 323171"/>
                  <a:gd name="connsiteX54" fmla="*/ 252512 w 252511"/>
                  <a:gd name="connsiteY54" fmla="*/ 77535 h 323171"/>
                  <a:gd name="connsiteX55" fmla="*/ 252512 w 252511"/>
                  <a:gd name="connsiteY55" fmla="*/ 133276 h 323171"/>
                  <a:gd name="connsiteX56" fmla="*/ 230678 w 252511"/>
                  <a:gd name="connsiteY56" fmla="*/ 154060 h 323171"/>
                  <a:gd name="connsiteX57" fmla="*/ 209794 w 252511"/>
                  <a:gd name="connsiteY57" fmla="*/ 133276 h 323171"/>
                  <a:gd name="connsiteX58" fmla="*/ 230678 w 252511"/>
                  <a:gd name="connsiteY58" fmla="*/ 111546 h 323171"/>
                  <a:gd name="connsiteX59" fmla="*/ 252512 w 252511"/>
                  <a:gd name="connsiteY59" fmla="*/ 133276 h 323171"/>
                  <a:gd name="connsiteX60" fmla="*/ 252512 w 252511"/>
                  <a:gd name="connsiteY60" fmla="*/ 189961 h 323171"/>
                  <a:gd name="connsiteX61" fmla="*/ 230678 w 252511"/>
                  <a:gd name="connsiteY61" fmla="*/ 211690 h 323171"/>
                  <a:gd name="connsiteX62" fmla="*/ 209794 w 252511"/>
                  <a:gd name="connsiteY62" fmla="*/ 189961 h 323171"/>
                  <a:gd name="connsiteX63" fmla="*/ 230678 w 252511"/>
                  <a:gd name="connsiteY63" fmla="*/ 168232 h 323171"/>
                  <a:gd name="connsiteX64" fmla="*/ 252512 w 252511"/>
                  <a:gd name="connsiteY64" fmla="*/ 189961 h 323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52511" h="323171">
                    <a:moveTo>
                      <a:pt x="42718" y="21794"/>
                    </a:moveTo>
                    <a:cubicBezTo>
                      <a:pt x="42718" y="34076"/>
                      <a:pt x="33225" y="42579"/>
                      <a:pt x="21834" y="42579"/>
                    </a:cubicBezTo>
                    <a:cubicBezTo>
                      <a:pt x="9493" y="42579"/>
                      <a:pt x="0" y="33132"/>
                      <a:pt x="0" y="21794"/>
                    </a:cubicBezTo>
                    <a:cubicBezTo>
                      <a:pt x="0" y="8568"/>
                      <a:pt x="9493" y="65"/>
                      <a:pt x="21834" y="65"/>
                    </a:cubicBezTo>
                    <a:cubicBezTo>
                      <a:pt x="33225" y="-880"/>
                      <a:pt x="42718" y="8568"/>
                      <a:pt x="42718" y="21794"/>
                    </a:cubicBezTo>
                    <a:close/>
                    <a:moveTo>
                      <a:pt x="42718" y="77535"/>
                    </a:moveTo>
                    <a:cubicBezTo>
                      <a:pt x="42718" y="89817"/>
                      <a:pt x="33225" y="98320"/>
                      <a:pt x="21834" y="98320"/>
                    </a:cubicBezTo>
                    <a:cubicBezTo>
                      <a:pt x="9493" y="98320"/>
                      <a:pt x="0" y="89817"/>
                      <a:pt x="0" y="77535"/>
                    </a:cubicBezTo>
                    <a:cubicBezTo>
                      <a:pt x="0" y="64308"/>
                      <a:pt x="9493" y="55806"/>
                      <a:pt x="21834" y="55806"/>
                    </a:cubicBezTo>
                    <a:cubicBezTo>
                      <a:pt x="33225" y="55806"/>
                      <a:pt x="42718" y="64308"/>
                      <a:pt x="42718" y="77535"/>
                    </a:cubicBezTo>
                    <a:close/>
                    <a:moveTo>
                      <a:pt x="42718" y="133276"/>
                    </a:moveTo>
                    <a:cubicBezTo>
                      <a:pt x="42718" y="145557"/>
                      <a:pt x="33225" y="154060"/>
                      <a:pt x="21834" y="154060"/>
                    </a:cubicBezTo>
                    <a:cubicBezTo>
                      <a:pt x="9493" y="154060"/>
                      <a:pt x="0" y="145557"/>
                      <a:pt x="0" y="133276"/>
                    </a:cubicBezTo>
                    <a:cubicBezTo>
                      <a:pt x="0" y="120049"/>
                      <a:pt x="9493" y="111546"/>
                      <a:pt x="21834" y="111546"/>
                    </a:cubicBezTo>
                    <a:cubicBezTo>
                      <a:pt x="33225" y="111546"/>
                      <a:pt x="42718" y="120049"/>
                      <a:pt x="42718" y="133276"/>
                    </a:cubicBezTo>
                    <a:close/>
                    <a:moveTo>
                      <a:pt x="42718" y="189961"/>
                    </a:moveTo>
                    <a:cubicBezTo>
                      <a:pt x="42718" y="202243"/>
                      <a:pt x="33225" y="211690"/>
                      <a:pt x="21834" y="211690"/>
                    </a:cubicBezTo>
                    <a:cubicBezTo>
                      <a:pt x="9493" y="211690"/>
                      <a:pt x="0" y="202243"/>
                      <a:pt x="0" y="189961"/>
                    </a:cubicBezTo>
                    <a:cubicBezTo>
                      <a:pt x="0" y="177679"/>
                      <a:pt x="9493" y="168232"/>
                      <a:pt x="21834" y="168232"/>
                    </a:cubicBezTo>
                    <a:cubicBezTo>
                      <a:pt x="33225" y="168232"/>
                      <a:pt x="42718" y="176734"/>
                      <a:pt x="42718" y="189961"/>
                    </a:cubicBezTo>
                    <a:close/>
                    <a:moveTo>
                      <a:pt x="47465" y="245702"/>
                    </a:moveTo>
                    <a:cubicBezTo>
                      <a:pt x="47465" y="257983"/>
                      <a:pt x="37972" y="267431"/>
                      <a:pt x="26580" y="267431"/>
                    </a:cubicBezTo>
                    <a:cubicBezTo>
                      <a:pt x="14239" y="267431"/>
                      <a:pt x="4746" y="258928"/>
                      <a:pt x="4746" y="245702"/>
                    </a:cubicBezTo>
                    <a:cubicBezTo>
                      <a:pt x="4746" y="232475"/>
                      <a:pt x="14239" y="223972"/>
                      <a:pt x="26580" y="223972"/>
                    </a:cubicBezTo>
                    <a:cubicBezTo>
                      <a:pt x="37972" y="223972"/>
                      <a:pt x="47465" y="232475"/>
                      <a:pt x="47465" y="245702"/>
                    </a:cubicBezTo>
                    <a:close/>
                    <a:moveTo>
                      <a:pt x="88284" y="291995"/>
                    </a:moveTo>
                    <a:cubicBezTo>
                      <a:pt x="88284" y="304277"/>
                      <a:pt x="78791" y="312779"/>
                      <a:pt x="67400" y="312779"/>
                    </a:cubicBezTo>
                    <a:cubicBezTo>
                      <a:pt x="55059" y="312779"/>
                      <a:pt x="45566" y="304277"/>
                      <a:pt x="45566" y="291995"/>
                    </a:cubicBezTo>
                    <a:cubicBezTo>
                      <a:pt x="45566" y="279713"/>
                      <a:pt x="55059" y="270265"/>
                      <a:pt x="67400" y="270265"/>
                    </a:cubicBezTo>
                    <a:cubicBezTo>
                      <a:pt x="78791" y="270265"/>
                      <a:pt x="88284" y="278768"/>
                      <a:pt x="88284" y="291995"/>
                    </a:cubicBezTo>
                    <a:close/>
                    <a:moveTo>
                      <a:pt x="148090" y="301442"/>
                    </a:moveTo>
                    <a:cubicBezTo>
                      <a:pt x="148090" y="313724"/>
                      <a:pt x="138597" y="323172"/>
                      <a:pt x="126256" y="323172"/>
                    </a:cubicBezTo>
                    <a:cubicBezTo>
                      <a:pt x="114864" y="323172"/>
                      <a:pt x="105372" y="313724"/>
                      <a:pt x="105372" y="301442"/>
                    </a:cubicBezTo>
                    <a:cubicBezTo>
                      <a:pt x="105372" y="289160"/>
                      <a:pt x="114864" y="279713"/>
                      <a:pt x="126256" y="279713"/>
                    </a:cubicBezTo>
                    <a:cubicBezTo>
                      <a:pt x="138597" y="279713"/>
                      <a:pt x="148090" y="289160"/>
                      <a:pt x="148090" y="301442"/>
                    </a:cubicBezTo>
                    <a:close/>
                    <a:moveTo>
                      <a:pt x="207895" y="291995"/>
                    </a:moveTo>
                    <a:cubicBezTo>
                      <a:pt x="207895" y="305221"/>
                      <a:pt x="198402" y="312779"/>
                      <a:pt x="186061" y="312779"/>
                    </a:cubicBezTo>
                    <a:cubicBezTo>
                      <a:pt x="174670" y="312779"/>
                      <a:pt x="165177" y="303332"/>
                      <a:pt x="165177" y="291995"/>
                    </a:cubicBezTo>
                    <a:cubicBezTo>
                      <a:pt x="165177" y="278768"/>
                      <a:pt x="174670" y="270265"/>
                      <a:pt x="186061" y="270265"/>
                    </a:cubicBezTo>
                    <a:cubicBezTo>
                      <a:pt x="198402" y="270265"/>
                      <a:pt x="207895" y="278768"/>
                      <a:pt x="207895" y="291995"/>
                    </a:cubicBezTo>
                    <a:close/>
                    <a:moveTo>
                      <a:pt x="248715" y="245702"/>
                    </a:moveTo>
                    <a:cubicBezTo>
                      <a:pt x="248715" y="258928"/>
                      <a:pt x="239222" y="267431"/>
                      <a:pt x="226881" y="267431"/>
                    </a:cubicBezTo>
                    <a:cubicBezTo>
                      <a:pt x="215489" y="267431"/>
                      <a:pt x="205997" y="257983"/>
                      <a:pt x="205997" y="245702"/>
                    </a:cubicBezTo>
                    <a:cubicBezTo>
                      <a:pt x="205997" y="233420"/>
                      <a:pt x="215489" y="223972"/>
                      <a:pt x="226881" y="223972"/>
                    </a:cubicBezTo>
                    <a:cubicBezTo>
                      <a:pt x="239222" y="223972"/>
                      <a:pt x="248715" y="232475"/>
                      <a:pt x="248715" y="245702"/>
                    </a:cubicBezTo>
                    <a:close/>
                    <a:moveTo>
                      <a:pt x="252512" y="21794"/>
                    </a:moveTo>
                    <a:cubicBezTo>
                      <a:pt x="252512" y="34076"/>
                      <a:pt x="243019" y="42579"/>
                      <a:pt x="230678" y="42579"/>
                    </a:cubicBezTo>
                    <a:cubicBezTo>
                      <a:pt x="219287" y="42579"/>
                      <a:pt x="209794" y="33132"/>
                      <a:pt x="209794" y="21794"/>
                    </a:cubicBezTo>
                    <a:cubicBezTo>
                      <a:pt x="209794" y="8568"/>
                      <a:pt x="219287" y="65"/>
                      <a:pt x="230678" y="65"/>
                    </a:cubicBezTo>
                    <a:cubicBezTo>
                      <a:pt x="243019" y="-880"/>
                      <a:pt x="252512" y="8568"/>
                      <a:pt x="252512" y="21794"/>
                    </a:cubicBezTo>
                    <a:close/>
                    <a:moveTo>
                      <a:pt x="252512" y="77535"/>
                    </a:moveTo>
                    <a:cubicBezTo>
                      <a:pt x="252512" y="89817"/>
                      <a:pt x="243019" y="98320"/>
                      <a:pt x="230678" y="98320"/>
                    </a:cubicBezTo>
                    <a:cubicBezTo>
                      <a:pt x="219287" y="98320"/>
                      <a:pt x="209794" y="89817"/>
                      <a:pt x="209794" y="77535"/>
                    </a:cubicBezTo>
                    <a:cubicBezTo>
                      <a:pt x="209794" y="64308"/>
                      <a:pt x="219287" y="55806"/>
                      <a:pt x="230678" y="55806"/>
                    </a:cubicBezTo>
                    <a:cubicBezTo>
                      <a:pt x="243019" y="55806"/>
                      <a:pt x="252512" y="64308"/>
                      <a:pt x="252512" y="77535"/>
                    </a:cubicBezTo>
                    <a:close/>
                    <a:moveTo>
                      <a:pt x="252512" y="133276"/>
                    </a:moveTo>
                    <a:cubicBezTo>
                      <a:pt x="252512" y="145557"/>
                      <a:pt x="243019" y="154060"/>
                      <a:pt x="230678" y="154060"/>
                    </a:cubicBezTo>
                    <a:cubicBezTo>
                      <a:pt x="219287" y="154060"/>
                      <a:pt x="209794" y="145557"/>
                      <a:pt x="209794" y="133276"/>
                    </a:cubicBezTo>
                    <a:cubicBezTo>
                      <a:pt x="209794" y="120049"/>
                      <a:pt x="219287" y="111546"/>
                      <a:pt x="230678" y="111546"/>
                    </a:cubicBezTo>
                    <a:cubicBezTo>
                      <a:pt x="243019" y="111546"/>
                      <a:pt x="252512" y="120049"/>
                      <a:pt x="252512" y="133276"/>
                    </a:cubicBezTo>
                    <a:close/>
                    <a:moveTo>
                      <a:pt x="252512" y="189961"/>
                    </a:moveTo>
                    <a:cubicBezTo>
                      <a:pt x="252512" y="202243"/>
                      <a:pt x="243019" y="211690"/>
                      <a:pt x="230678" y="211690"/>
                    </a:cubicBezTo>
                    <a:cubicBezTo>
                      <a:pt x="219287" y="211690"/>
                      <a:pt x="209794" y="202243"/>
                      <a:pt x="209794" y="189961"/>
                    </a:cubicBezTo>
                    <a:cubicBezTo>
                      <a:pt x="209794" y="177679"/>
                      <a:pt x="219287" y="168232"/>
                      <a:pt x="230678" y="168232"/>
                    </a:cubicBezTo>
                    <a:cubicBezTo>
                      <a:pt x="243019" y="168232"/>
                      <a:pt x="252512" y="176734"/>
                      <a:pt x="252512" y="189961"/>
                    </a:cubicBez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2" name="Forme libre 491">
                <a:extLst>
                  <a:ext uri="{FF2B5EF4-FFF2-40B4-BE49-F238E27FC236}">
                    <a16:creationId xmlns:a16="http://schemas.microsoft.com/office/drawing/2014/main" id="{CD44EB7E-E95A-E948-BD4A-D0287A83D56E}"/>
                  </a:ext>
                </a:extLst>
              </p:cNvPr>
              <p:cNvSpPr/>
              <p:nvPr/>
            </p:nvSpPr>
            <p:spPr>
              <a:xfrm>
                <a:off x="2347027" y="1212650"/>
                <a:ext cx="288585" cy="315548"/>
              </a:xfrm>
              <a:custGeom>
                <a:avLst/>
                <a:gdLst>
                  <a:gd name="connsiteX0" fmla="*/ 265802 w 288585"/>
                  <a:gd name="connsiteY0" fmla="*/ 296653 h 315548"/>
                  <a:gd name="connsiteX1" fmla="*/ 288585 w 288585"/>
                  <a:gd name="connsiteY1" fmla="*/ 292874 h 315548"/>
                  <a:gd name="connsiteX2" fmla="*/ 288585 w 288585"/>
                  <a:gd name="connsiteY2" fmla="*/ 306101 h 315548"/>
                  <a:gd name="connsiteX3" fmla="*/ 225932 w 288585"/>
                  <a:gd name="connsiteY3" fmla="*/ 315549 h 315548"/>
                  <a:gd name="connsiteX4" fmla="*/ 182264 w 288585"/>
                  <a:gd name="connsiteY4" fmla="*/ 269256 h 315548"/>
                  <a:gd name="connsiteX5" fmla="*/ 180366 w 288585"/>
                  <a:gd name="connsiteY5" fmla="*/ 269256 h 315548"/>
                  <a:gd name="connsiteX6" fmla="*/ 82588 w 288585"/>
                  <a:gd name="connsiteY6" fmla="*/ 315549 h 315548"/>
                  <a:gd name="connsiteX7" fmla="*/ 0 w 288585"/>
                  <a:gd name="connsiteY7" fmla="*/ 241858 h 315548"/>
                  <a:gd name="connsiteX8" fmla="*/ 182264 w 288585"/>
                  <a:gd name="connsiteY8" fmla="*/ 140769 h 315548"/>
                  <a:gd name="connsiteX9" fmla="*/ 182264 w 288585"/>
                  <a:gd name="connsiteY9" fmla="*/ 115260 h 315548"/>
                  <a:gd name="connsiteX10" fmla="*/ 123408 w 288585"/>
                  <a:gd name="connsiteY10" fmla="*/ 19840 h 315548"/>
                  <a:gd name="connsiteX11" fmla="*/ 74994 w 288585"/>
                  <a:gd name="connsiteY11" fmla="*/ 58575 h 315548"/>
                  <a:gd name="connsiteX12" fmla="*/ 41769 w 288585"/>
                  <a:gd name="connsiteY12" fmla="*/ 93531 h 315548"/>
                  <a:gd name="connsiteX13" fmla="*/ 8544 w 288585"/>
                  <a:gd name="connsiteY13" fmla="*/ 64243 h 315548"/>
                  <a:gd name="connsiteX14" fmla="*/ 123408 w 288585"/>
                  <a:gd name="connsiteY14" fmla="*/ 0 h 315548"/>
                  <a:gd name="connsiteX15" fmla="*/ 234475 w 288585"/>
                  <a:gd name="connsiteY15" fmla="*/ 105813 h 315548"/>
                  <a:gd name="connsiteX16" fmla="*/ 234475 w 288585"/>
                  <a:gd name="connsiteY16" fmla="*/ 269256 h 315548"/>
                  <a:gd name="connsiteX17" fmla="*/ 265802 w 288585"/>
                  <a:gd name="connsiteY17" fmla="*/ 296653 h 315548"/>
                  <a:gd name="connsiteX18" fmla="*/ 108219 w 288585"/>
                  <a:gd name="connsiteY18" fmla="*/ 286261 h 315548"/>
                  <a:gd name="connsiteX19" fmla="*/ 183214 w 288585"/>
                  <a:gd name="connsiteY19" fmla="*/ 201233 h 315548"/>
                  <a:gd name="connsiteX20" fmla="*/ 183214 w 288585"/>
                  <a:gd name="connsiteY20" fmla="*/ 162498 h 315548"/>
                  <a:gd name="connsiteX21" fmla="*/ 61704 w 288585"/>
                  <a:gd name="connsiteY21" fmla="*/ 230521 h 315548"/>
                  <a:gd name="connsiteX22" fmla="*/ 108219 w 288585"/>
                  <a:gd name="connsiteY22" fmla="*/ 286261 h 31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8585" h="315548">
                    <a:moveTo>
                      <a:pt x="265802" y="296653"/>
                    </a:moveTo>
                    <a:cubicBezTo>
                      <a:pt x="273396" y="296653"/>
                      <a:pt x="281940" y="294764"/>
                      <a:pt x="288585" y="292874"/>
                    </a:cubicBezTo>
                    <a:lnTo>
                      <a:pt x="288585" y="306101"/>
                    </a:lnTo>
                    <a:cubicBezTo>
                      <a:pt x="267701" y="312714"/>
                      <a:pt x="251563" y="315549"/>
                      <a:pt x="225932" y="315549"/>
                    </a:cubicBezTo>
                    <a:cubicBezTo>
                      <a:pt x="193656" y="315549"/>
                      <a:pt x="182264" y="296653"/>
                      <a:pt x="182264" y="269256"/>
                    </a:cubicBezTo>
                    <a:lnTo>
                      <a:pt x="180366" y="269256"/>
                    </a:lnTo>
                    <a:cubicBezTo>
                      <a:pt x="159481" y="299488"/>
                      <a:pt x="129104" y="315549"/>
                      <a:pt x="82588" y="315549"/>
                    </a:cubicBezTo>
                    <a:cubicBezTo>
                      <a:pt x="34175" y="315549"/>
                      <a:pt x="0" y="286261"/>
                      <a:pt x="0" y="241858"/>
                    </a:cubicBezTo>
                    <a:cubicBezTo>
                      <a:pt x="0" y="145492"/>
                      <a:pt x="129104" y="145492"/>
                      <a:pt x="182264" y="140769"/>
                    </a:cubicBezTo>
                    <a:lnTo>
                      <a:pt x="182264" y="115260"/>
                    </a:lnTo>
                    <a:cubicBezTo>
                      <a:pt x="182264" y="69912"/>
                      <a:pt x="181315" y="19840"/>
                      <a:pt x="123408" y="19840"/>
                    </a:cubicBezTo>
                    <a:cubicBezTo>
                      <a:pt x="79741" y="19840"/>
                      <a:pt x="74994" y="37790"/>
                      <a:pt x="74994" y="58575"/>
                    </a:cubicBezTo>
                    <a:cubicBezTo>
                      <a:pt x="74994" y="82194"/>
                      <a:pt x="58856" y="93531"/>
                      <a:pt x="41769" y="93531"/>
                    </a:cubicBezTo>
                    <a:cubicBezTo>
                      <a:pt x="25631" y="93531"/>
                      <a:pt x="8544" y="82194"/>
                      <a:pt x="8544" y="64243"/>
                    </a:cubicBezTo>
                    <a:cubicBezTo>
                      <a:pt x="8544" y="20785"/>
                      <a:pt x="75943" y="0"/>
                      <a:pt x="123408" y="0"/>
                    </a:cubicBezTo>
                    <a:cubicBezTo>
                      <a:pt x="217388" y="0"/>
                      <a:pt x="234475" y="43459"/>
                      <a:pt x="234475" y="105813"/>
                    </a:cubicBezTo>
                    <a:lnTo>
                      <a:pt x="234475" y="269256"/>
                    </a:lnTo>
                    <a:cubicBezTo>
                      <a:pt x="235425" y="289095"/>
                      <a:pt x="244918" y="296653"/>
                      <a:pt x="265802" y="296653"/>
                    </a:cubicBezTo>
                    <a:close/>
                    <a:moveTo>
                      <a:pt x="108219" y="286261"/>
                    </a:moveTo>
                    <a:cubicBezTo>
                      <a:pt x="152836" y="286261"/>
                      <a:pt x="183214" y="246581"/>
                      <a:pt x="183214" y="201233"/>
                    </a:cubicBezTo>
                    <a:lnTo>
                      <a:pt x="183214" y="162498"/>
                    </a:lnTo>
                    <a:cubicBezTo>
                      <a:pt x="150938" y="162498"/>
                      <a:pt x="61704" y="168167"/>
                      <a:pt x="61704" y="230521"/>
                    </a:cubicBezTo>
                    <a:cubicBezTo>
                      <a:pt x="61704" y="265476"/>
                      <a:pt x="84487" y="286261"/>
                      <a:pt x="108219" y="286261"/>
                    </a:cubicBez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</p:grpSp>
      </p:grpSp>
      <p:grpSp>
        <p:nvGrpSpPr>
          <p:cNvPr id="521" name="Graphique 2">
            <a:extLst>
              <a:ext uri="{FF2B5EF4-FFF2-40B4-BE49-F238E27FC236}">
                <a16:creationId xmlns:a16="http://schemas.microsoft.com/office/drawing/2014/main" id="{7CBB2460-0221-1A47-AD14-A6551EA98DEC}"/>
              </a:ext>
            </a:extLst>
          </p:cNvPr>
          <p:cNvGrpSpPr/>
          <p:nvPr/>
        </p:nvGrpSpPr>
        <p:grpSpPr>
          <a:xfrm>
            <a:off x="1329053" y="5181609"/>
            <a:ext cx="1452056" cy="1187527"/>
            <a:chOff x="2027116" y="1127622"/>
            <a:chExt cx="942647" cy="770920"/>
          </a:xfrm>
          <a:solidFill>
            <a:schemeClr val="bg1"/>
          </a:solidFill>
        </p:grpSpPr>
        <p:grpSp>
          <p:nvGrpSpPr>
            <p:cNvPr id="522" name="Graphique 2">
              <a:extLst>
                <a:ext uri="{FF2B5EF4-FFF2-40B4-BE49-F238E27FC236}">
                  <a16:creationId xmlns:a16="http://schemas.microsoft.com/office/drawing/2014/main" id="{5C15FA07-3DD3-6A43-9A08-87ADF7D4D6D8}"/>
                </a:ext>
              </a:extLst>
            </p:cNvPr>
            <p:cNvGrpSpPr/>
            <p:nvPr/>
          </p:nvGrpSpPr>
          <p:grpSpPr>
            <a:xfrm>
              <a:off x="2027116" y="1814459"/>
              <a:ext cx="942647" cy="84083"/>
              <a:chOff x="2027116" y="1814459"/>
              <a:chExt cx="942647" cy="84083"/>
            </a:xfrm>
            <a:grpFill/>
          </p:grpSpPr>
          <p:sp>
            <p:nvSpPr>
              <p:cNvPr id="535" name="Forme libre 534">
                <a:extLst>
                  <a:ext uri="{FF2B5EF4-FFF2-40B4-BE49-F238E27FC236}">
                    <a16:creationId xmlns:a16="http://schemas.microsoft.com/office/drawing/2014/main" id="{39D5AA03-E4B2-064A-870E-8E6D8962883F}"/>
                  </a:ext>
                </a:extLst>
              </p:cNvPr>
              <p:cNvSpPr/>
              <p:nvPr/>
            </p:nvSpPr>
            <p:spPr>
              <a:xfrm>
                <a:off x="2027116" y="1835244"/>
                <a:ext cx="47464" cy="63298"/>
              </a:xfrm>
              <a:custGeom>
                <a:avLst/>
                <a:gdLst>
                  <a:gd name="connsiteX0" fmla="*/ 0 w 47464"/>
                  <a:gd name="connsiteY0" fmla="*/ 40624 h 63298"/>
                  <a:gd name="connsiteX1" fmla="*/ 0 w 47464"/>
                  <a:gd name="connsiteY1" fmla="*/ 0 h 63298"/>
                  <a:gd name="connsiteX2" fmla="*/ 8544 w 47464"/>
                  <a:gd name="connsiteY2" fmla="*/ 0 h 63298"/>
                  <a:gd name="connsiteX3" fmla="*/ 8544 w 47464"/>
                  <a:gd name="connsiteY3" fmla="*/ 40624 h 63298"/>
                  <a:gd name="connsiteX4" fmla="*/ 12341 w 47464"/>
                  <a:gd name="connsiteY4" fmla="*/ 51962 h 63298"/>
                  <a:gd name="connsiteX5" fmla="*/ 23732 w 47464"/>
                  <a:gd name="connsiteY5" fmla="*/ 55741 h 63298"/>
                  <a:gd name="connsiteX6" fmla="*/ 35124 w 47464"/>
                  <a:gd name="connsiteY6" fmla="*/ 51962 h 63298"/>
                  <a:gd name="connsiteX7" fmla="*/ 38921 w 47464"/>
                  <a:gd name="connsiteY7" fmla="*/ 40624 h 63298"/>
                  <a:gd name="connsiteX8" fmla="*/ 38921 w 47464"/>
                  <a:gd name="connsiteY8" fmla="*/ 0 h 63298"/>
                  <a:gd name="connsiteX9" fmla="*/ 47465 w 47464"/>
                  <a:gd name="connsiteY9" fmla="*/ 0 h 63298"/>
                  <a:gd name="connsiteX10" fmla="*/ 47465 w 47464"/>
                  <a:gd name="connsiteY10" fmla="*/ 40624 h 63298"/>
                  <a:gd name="connsiteX11" fmla="*/ 40820 w 47464"/>
                  <a:gd name="connsiteY11" fmla="*/ 57630 h 63298"/>
                  <a:gd name="connsiteX12" fmla="*/ 23732 w 47464"/>
                  <a:gd name="connsiteY12" fmla="*/ 63299 h 63298"/>
                  <a:gd name="connsiteX13" fmla="*/ 6645 w 47464"/>
                  <a:gd name="connsiteY13" fmla="*/ 57630 h 63298"/>
                  <a:gd name="connsiteX14" fmla="*/ 0 w 47464"/>
                  <a:gd name="connsiteY14" fmla="*/ 40624 h 6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464" h="63298">
                    <a:moveTo>
                      <a:pt x="0" y="40624"/>
                    </a:moveTo>
                    <a:lnTo>
                      <a:pt x="0" y="0"/>
                    </a:lnTo>
                    <a:lnTo>
                      <a:pt x="8544" y="0"/>
                    </a:lnTo>
                    <a:lnTo>
                      <a:pt x="8544" y="40624"/>
                    </a:lnTo>
                    <a:cubicBezTo>
                      <a:pt x="8544" y="45348"/>
                      <a:pt x="9493" y="50072"/>
                      <a:pt x="12341" y="51962"/>
                    </a:cubicBezTo>
                    <a:cubicBezTo>
                      <a:pt x="15189" y="54796"/>
                      <a:pt x="18986" y="55741"/>
                      <a:pt x="23732" y="55741"/>
                    </a:cubicBezTo>
                    <a:cubicBezTo>
                      <a:pt x="28479" y="55741"/>
                      <a:pt x="32276" y="54796"/>
                      <a:pt x="35124" y="51962"/>
                    </a:cubicBezTo>
                    <a:cubicBezTo>
                      <a:pt x="37972" y="49127"/>
                      <a:pt x="38921" y="45348"/>
                      <a:pt x="38921" y="40624"/>
                    </a:cubicBezTo>
                    <a:lnTo>
                      <a:pt x="38921" y="0"/>
                    </a:lnTo>
                    <a:lnTo>
                      <a:pt x="47465" y="0"/>
                    </a:lnTo>
                    <a:lnTo>
                      <a:pt x="47465" y="40624"/>
                    </a:lnTo>
                    <a:cubicBezTo>
                      <a:pt x="47465" y="48183"/>
                      <a:pt x="45566" y="53851"/>
                      <a:pt x="40820" y="57630"/>
                    </a:cubicBezTo>
                    <a:cubicBezTo>
                      <a:pt x="36073" y="61409"/>
                      <a:pt x="30377" y="63299"/>
                      <a:pt x="23732" y="63299"/>
                    </a:cubicBezTo>
                    <a:cubicBezTo>
                      <a:pt x="17087" y="63299"/>
                      <a:pt x="11392" y="61409"/>
                      <a:pt x="6645" y="57630"/>
                    </a:cubicBezTo>
                    <a:cubicBezTo>
                      <a:pt x="1899" y="53851"/>
                      <a:pt x="0" y="48183"/>
                      <a:pt x="0" y="40624"/>
                    </a:cubicBezTo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6" name="Forme libre 535">
                <a:extLst>
                  <a:ext uri="{FF2B5EF4-FFF2-40B4-BE49-F238E27FC236}">
                    <a16:creationId xmlns:a16="http://schemas.microsoft.com/office/drawing/2014/main" id="{0D6725EF-74A3-6B45-A980-DC1B0BECA509}"/>
                  </a:ext>
                </a:extLst>
              </p:cNvPr>
              <p:cNvSpPr/>
              <p:nvPr/>
            </p:nvSpPr>
            <p:spPr>
              <a:xfrm>
                <a:off x="2090718" y="1835244"/>
                <a:ext cx="49363" cy="62353"/>
              </a:xfrm>
              <a:custGeom>
                <a:avLst/>
                <a:gdLst>
                  <a:gd name="connsiteX0" fmla="*/ 41769 w 49363"/>
                  <a:gd name="connsiteY0" fmla="*/ 0 h 62353"/>
                  <a:gd name="connsiteX1" fmla="*/ 49363 w 49363"/>
                  <a:gd name="connsiteY1" fmla="*/ 0 h 62353"/>
                  <a:gd name="connsiteX2" fmla="*/ 49363 w 49363"/>
                  <a:gd name="connsiteY2" fmla="*/ 62354 h 62353"/>
                  <a:gd name="connsiteX3" fmla="*/ 41769 w 49363"/>
                  <a:gd name="connsiteY3" fmla="*/ 62354 h 62353"/>
                  <a:gd name="connsiteX4" fmla="*/ 8544 w 49363"/>
                  <a:gd name="connsiteY4" fmla="*/ 13227 h 62353"/>
                  <a:gd name="connsiteX5" fmla="*/ 8544 w 49363"/>
                  <a:gd name="connsiteY5" fmla="*/ 62354 h 62353"/>
                  <a:gd name="connsiteX6" fmla="*/ 0 w 49363"/>
                  <a:gd name="connsiteY6" fmla="*/ 62354 h 62353"/>
                  <a:gd name="connsiteX7" fmla="*/ 0 w 49363"/>
                  <a:gd name="connsiteY7" fmla="*/ 0 h 62353"/>
                  <a:gd name="connsiteX8" fmla="*/ 8544 w 49363"/>
                  <a:gd name="connsiteY8" fmla="*/ 0 h 62353"/>
                  <a:gd name="connsiteX9" fmla="*/ 41769 w 49363"/>
                  <a:gd name="connsiteY9" fmla="*/ 50072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63" h="62353">
                    <a:moveTo>
                      <a:pt x="41769" y="0"/>
                    </a:moveTo>
                    <a:lnTo>
                      <a:pt x="49363" y="0"/>
                    </a:lnTo>
                    <a:lnTo>
                      <a:pt x="49363" y="62354"/>
                    </a:lnTo>
                    <a:lnTo>
                      <a:pt x="41769" y="62354"/>
                    </a:lnTo>
                    <a:lnTo>
                      <a:pt x="8544" y="13227"/>
                    </a:lnTo>
                    <a:lnTo>
                      <a:pt x="8544" y="62354"/>
                    </a:lnTo>
                    <a:lnTo>
                      <a:pt x="0" y="62354"/>
                    </a:lnTo>
                    <a:lnTo>
                      <a:pt x="0" y="0"/>
                    </a:lnTo>
                    <a:lnTo>
                      <a:pt x="8544" y="0"/>
                    </a:lnTo>
                    <a:lnTo>
                      <a:pt x="41769" y="50072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7" name="Forme libre 536">
                <a:extLst>
                  <a:ext uri="{FF2B5EF4-FFF2-40B4-BE49-F238E27FC236}">
                    <a16:creationId xmlns:a16="http://schemas.microsoft.com/office/drawing/2014/main" id="{0AA48170-D3A7-FA40-AC93-609CEC054656}"/>
                  </a:ext>
                </a:extLst>
              </p:cNvPr>
              <p:cNvSpPr/>
              <p:nvPr/>
            </p:nvSpPr>
            <p:spPr>
              <a:xfrm>
                <a:off x="2156219" y="1835244"/>
                <a:ext cx="8543" cy="62353"/>
              </a:xfrm>
              <a:custGeom>
                <a:avLst/>
                <a:gdLst>
                  <a:gd name="connsiteX0" fmla="*/ 0 w 8543"/>
                  <a:gd name="connsiteY0" fmla="*/ 0 h 62353"/>
                  <a:gd name="connsiteX1" fmla="*/ 8544 w 8543"/>
                  <a:gd name="connsiteY1" fmla="*/ 0 h 62353"/>
                  <a:gd name="connsiteX2" fmla="*/ 8544 w 8543"/>
                  <a:gd name="connsiteY2" fmla="*/ 62354 h 62353"/>
                  <a:gd name="connsiteX3" fmla="*/ 0 w 8543"/>
                  <a:gd name="connsiteY3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43" h="62353">
                    <a:moveTo>
                      <a:pt x="0" y="0"/>
                    </a:moveTo>
                    <a:lnTo>
                      <a:pt x="8544" y="0"/>
                    </a:lnTo>
                    <a:lnTo>
                      <a:pt x="8544" y="62354"/>
                    </a:lnTo>
                    <a:lnTo>
                      <a:pt x="0" y="62354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8" name="Forme libre 537">
                <a:extLst>
                  <a:ext uri="{FF2B5EF4-FFF2-40B4-BE49-F238E27FC236}">
                    <a16:creationId xmlns:a16="http://schemas.microsoft.com/office/drawing/2014/main" id="{A0398F93-00C6-D549-B0AD-6202C3F0FCA7}"/>
                  </a:ext>
                </a:extLst>
              </p:cNvPr>
              <p:cNvSpPr/>
              <p:nvPr/>
            </p:nvSpPr>
            <p:spPr>
              <a:xfrm>
                <a:off x="2175205" y="1835244"/>
                <a:ext cx="57906" cy="62353"/>
              </a:xfrm>
              <a:custGeom>
                <a:avLst/>
                <a:gdLst>
                  <a:gd name="connsiteX0" fmla="*/ 24682 w 57906"/>
                  <a:gd name="connsiteY0" fmla="*/ 62354 h 62353"/>
                  <a:gd name="connsiteX1" fmla="*/ 0 w 57906"/>
                  <a:gd name="connsiteY1" fmla="*/ 0 h 62353"/>
                  <a:gd name="connsiteX2" fmla="*/ 8544 w 57906"/>
                  <a:gd name="connsiteY2" fmla="*/ 0 h 62353"/>
                  <a:gd name="connsiteX3" fmla="*/ 28479 w 57906"/>
                  <a:gd name="connsiteY3" fmla="*/ 53851 h 62353"/>
                  <a:gd name="connsiteX4" fmla="*/ 48414 w 57906"/>
                  <a:gd name="connsiteY4" fmla="*/ 0 h 62353"/>
                  <a:gd name="connsiteX5" fmla="*/ 57907 w 57906"/>
                  <a:gd name="connsiteY5" fmla="*/ 0 h 62353"/>
                  <a:gd name="connsiteX6" fmla="*/ 33225 w 57906"/>
                  <a:gd name="connsiteY6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06" h="62353">
                    <a:moveTo>
                      <a:pt x="24682" y="62354"/>
                    </a:moveTo>
                    <a:lnTo>
                      <a:pt x="0" y="0"/>
                    </a:lnTo>
                    <a:lnTo>
                      <a:pt x="8544" y="0"/>
                    </a:lnTo>
                    <a:lnTo>
                      <a:pt x="28479" y="53851"/>
                    </a:lnTo>
                    <a:lnTo>
                      <a:pt x="48414" y="0"/>
                    </a:lnTo>
                    <a:lnTo>
                      <a:pt x="57907" y="0"/>
                    </a:lnTo>
                    <a:lnTo>
                      <a:pt x="33225" y="62354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9" name="Forme libre 538">
                <a:extLst>
                  <a:ext uri="{FF2B5EF4-FFF2-40B4-BE49-F238E27FC236}">
                    <a16:creationId xmlns:a16="http://schemas.microsoft.com/office/drawing/2014/main" id="{A3FC9F0E-B01A-1240-918C-30C0EE3AC285}"/>
                  </a:ext>
                </a:extLst>
              </p:cNvPr>
              <p:cNvSpPr/>
              <p:nvPr/>
            </p:nvSpPr>
            <p:spPr>
              <a:xfrm>
                <a:off x="2242605" y="1835244"/>
                <a:ext cx="34174" cy="62353"/>
              </a:xfrm>
              <a:custGeom>
                <a:avLst/>
                <a:gdLst>
                  <a:gd name="connsiteX0" fmla="*/ 34175 w 34174"/>
                  <a:gd name="connsiteY0" fmla="*/ 0 h 62353"/>
                  <a:gd name="connsiteX1" fmla="*/ 34175 w 34174"/>
                  <a:gd name="connsiteY1" fmla="*/ 6613 h 62353"/>
                  <a:gd name="connsiteX2" fmla="*/ 8544 w 34174"/>
                  <a:gd name="connsiteY2" fmla="*/ 6613 h 62353"/>
                  <a:gd name="connsiteX3" fmla="*/ 8544 w 34174"/>
                  <a:gd name="connsiteY3" fmla="*/ 27398 h 62353"/>
                  <a:gd name="connsiteX4" fmla="*/ 31327 w 34174"/>
                  <a:gd name="connsiteY4" fmla="*/ 27398 h 62353"/>
                  <a:gd name="connsiteX5" fmla="*/ 31327 w 34174"/>
                  <a:gd name="connsiteY5" fmla="*/ 34011 h 62353"/>
                  <a:gd name="connsiteX6" fmla="*/ 8544 w 34174"/>
                  <a:gd name="connsiteY6" fmla="*/ 34011 h 62353"/>
                  <a:gd name="connsiteX7" fmla="*/ 8544 w 34174"/>
                  <a:gd name="connsiteY7" fmla="*/ 55741 h 62353"/>
                  <a:gd name="connsiteX8" fmla="*/ 34175 w 34174"/>
                  <a:gd name="connsiteY8" fmla="*/ 55741 h 62353"/>
                  <a:gd name="connsiteX9" fmla="*/ 34175 w 34174"/>
                  <a:gd name="connsiteY9" fmla="*/ 62354 h 62353"/>
                  <a:gd name="connsiteX10" fmla="*/ 0 w 34174"/>
                  <a:gd name="connsiteY10" fmla="*/ 62354 h 62353"/>
                  <a:gd name="connsiteX11" fmla="*/ 0 w 34174"/>
                  <a:gd name="connsiteY11" fmla="*/ 0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4" h="62353">
                    <a:moveTo>
                      <a:pt x="34175" y="0"/>
                    </a:moveTo>
                    <a:lnTo>
                      <a:pt x="34175" y="6613"/>
                    </a:lnTo>
                    <a:lnTo>
                      <a:pt x="8544" y="6613"/>
                    </a:lnTo>
                    <a:lnTo>
                      <a:pt x="8544" y="27398"/>
                    </a:lnTo>
                    <a:lnTo>
                      <a:pt x="31327" y="27398"/>
                    </a:lnTo>
                    <a:lnTo>
                      <a:pt x="31327" y="34011"/>
                    </a:lnTo>
                    <a:lnTo>
                      <a:pt x="8544" y="34011"/>
                    </a:lnTo>
                    <a:lnTo>
                      <a:pt x="8544" y="55741"/>
                    </a:lnTo>
                    <a:lnTo>
                      <a:pt x="34175" y="55741"/>
                    </a:lnTo>
                    <a:lnTo>
                      <a:pt x="34175" y="62354"/>
                    </a:lnTo>
                    <a:lnTo>
                      <a:pt x="0" y="62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40" name="Graphique 2">
                <a:extLst>
                  <a:ext uri="{FF2B5EF4-FFF2-40B4-BE49-F238E27FC236}">
                    <a16:creationId xmlns:a16="http://schemas.microsoft.com/office/drawing/2014/main" id="{EE6E40E2-5B7C-2547-BD0F-3A7F83730B09}"/>
                  </a:ext>
                </a:extLst>
              </p:cNvPr>
              <p:cNvGrpSpPr/>
              <p:nvPr/>
            </p:nvGrpSpPr>
            <p:grpSpPr>
              <a:xfrm>
                <a:off x="2289120" y="1833354"/>
                <a:ext cx="98726" cy="65188"/>
                <a:chOff x="2289120" y="1833354"/>
                <a:chExt cx="98726" cy="65188"/>
              </a:xfrm>
              <a:grpFill/>
            </p:grpSpPr>
            <p:sp>
              <p:nvSpPr>
                <p:cNvPr id="555" name="Forme libre 554">
                  <a:extLst>
                    <a:ext uri="{FF2B5EF4-FFF2-40B4-BE49-F238E27FC236}">
                      <a16:creationId xmlns:a16="http://schemas.microsoft.com/office/drawing/2014/main" id="{B5F108F9-0CCB-DB46-96AD-0FF3EB816F5E}"/>
                    </a:ext>
                  </a:extLst>
                </p:cNvPr>
                <p:cNvSpPr/>
                <p:nvPr/>
              </p:nvSpPr>
              <p:spPr>
                <a:xfrm>
                  <a:off x="2289120" y="1835244"/>
                  <a:ext cx="43667" cy="62353"/>
                </a:xfrm>
                <a:custGeom>
                  <a:avLst/>
                  <a:gdLst>
                    <a:gd name="connsiteX0" fmla="*/ 8544 w 43667"/>
                    <a:gd name="connsiteY0" fmla="*/ 6613 h 62353"/>
                    <a:gd name="connsiteX1" fmla="*/ 8544 w 43667"/>
                    <a:gd name="connsiteY1" fmla="*/ 30232 h 62353"/>
                    <a:gd name="connsiteX2" fmla="*/ 20884 w 43667"/>
                    <a:gd name="connsiteY2" fmla="*/ 30232 h 62353"/>
                    <a:gd name="connsiteX3" fmla="*/ 31327 w 43667"/>
                    <a:gd name="connsiteY3" fmla="*/ 27398 h 62353"/>
                    <a:gd name="connsiteX4" fmla="*/ 34175 w 43667"/>
                    <a:gd name="connsiteY4" fmla="*/ 18895 h 62353"/>
                    <a:gd name="connsiteX5" fmla="*/ 20884 w 43667"/>
                    <a:gd name="connsiteY5" fmla="*/ 6613 h 62353"/>
                    <a:gd name="connsiteX6" fmla="*/ 8544 w 43667"/>
                    <a:gd name="connsiteY6" fmla="*/ 6613 h 62353"/>
                    <a:gd name="connsiteX7" fmla="*/ 8544 w 43667"/>
                    <a:gd name="connsiteY7" fmla="*/ 36846 h 62353"/>
                    <a:gd name="connsiteX8" fmla="*/ 8544 w 43667"/>
                    <a:gd name="connsiteY8" fmla="*/ 62354 h 62353"/>
                    <a:gd name="connsiteX9" fmla="*/ 0 w 43667"/>
                    <a:gd name="connsiteY9" fmla="*/ 62354 h 62353"/>
                    <a:gd name="connsiteX10" fmla="*/ 0 w 43667"/>
                    <a:gd name="connsiteY10" fmla="*/ 0 h 62353"/>
                    <a:gd name="connsiteX11" fmla="*/ 20884 w 43667"/>
                    <a:gd name="connsiteY11" fmla="*/ 0 h 62353"/>
                    <a:gd name="connsiteX12" fmla="*/ 37022 w 43667"/>
                    <a:gd name="connsiteY12" fmla="*/ 4724 h 62353"/>
                    <a:gd name="connsiteX13" fmla="*/ 42718 w 43667"/>
                    <a:gd name="connsiteY13" fmla="*/ 17006 h 62353"/>
                    <a:gd name="connsiteX14" fmla="*/ 38921 w 43667"/>
                    <a:gd name="connsiteY14" fmla="*/ 29287 h 62353"/>
                    <a:gd name="connsiteX15" fmla="*/ 26580 w 43667"/>
                    <a:gd name="connsiteY15" fmla="*/ 35901 h 62353"/>
                    <a:gd name="connsiteX16" fmla="*/ 43667 w 43667"/>
                    <a:gd name="connsiteY16" fmla="*/ 62354 h 62353"/>
                    <a:gd name="connsiteX17" fmla="*/ 33225 w 43667"/>
                    <a:gd name="connsiteY17" fmla="*/ 62354 h 62353"/>
                    <a:gd name="connsiteX18" fmla="*/ 17087 w 43667"/>
                    <a:gd name="connsiteY18" fmla="*/ 36846 h 62353"/>
                    <a:gd name="connsiteX19" fmla="*/ 8544 w 43667"/>
                    <a:gd name="connsiteY19" fmla="*/ 36846 h 62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667" h="62353">
                      <a:moveTo>
                        <a:pt x="8544" y="6613"/>
                      </a:moveTo>
                      <a:lnTo>
                        <a:pt x="8544" y="30232"/>
                      </a:lnTo>
                      <a:lnTo>
                        <a:pt x="20884" y="30232"/>
                      </a:lnTo>
                      <a:cubicBezTo>
                        <a:pt x="25631" y="30232"/>
                        <a:pt x="28479" y="29287"/>
                        <a:pt x="31327" y="27398"/>
                      </a:cubicBezTo>
                      <a:cubicBezTo>
                        <a:pt x="33225" y="25508"/>
                        <a:pt x="34175" y="22674"/>
                        <a:pt x="34175" y="18895"/>
                      </a:cubicBezTo>
                      <a:cubicBezTo>
                        <a:pt x="34175" y="11337"/>
                        <a:pt x="29428" y="6613"/>
                        <a:pt x="20884" y="6613"/>
                      </a:cubicBezTo>
                      <a:lnTo>
                        <a:pt x="8544" y="6613"/>
                      </a:lnTo>
                      <a:close/>
                      <a:moveTo>
                        <a:pt x="8544" y="36846"/>
                      </a:moveTo>
                      <a:lnTo>
                        <a:pt x="8544" y="62354"/>
                      </a:lnTo>
                      <a:lnTo>
                        <a:pt x="0" y="62354"/>
                      </a:lnTo>
                      <a:lnTo>
                        <a:pt x="0" y="0"/>
                      </a:lnTo>
                      <a:lnTo>
                        <a:pt x="20884" y="0"/>
                      </a:lnTo>
                      <a:cubicBezTo>
                        <a:pt x="27529" y="0"/>
                        <a:pt x="33225" y="1889"/>
                        <a:pt x="37022" y="4724"/>
                      </a:cubicBezTo>
                      <a:cubicBezTo>
                        <a:pt x="40820" y="8503"/>
                        <a:pt x="42718" y="12282"/>
                        <a:pt x="42718" y="17006"/>
                      </a:cubicBezTo>
                      <a:cubicBezTo>
                        <a:pt x="42718" y="21729"/>
                        <a:pt x="41769" y="26453"/>
                        <a:pt x="38921" y="29287"/>
                      </a:cubicBezTo>
                      <a:cubicBezTo>
                        <a:pt x="36073" y="33066"/>
                        <a:pt x="32276" y="34956"/>
                        <a:pt x="26580" y="35901"/>
                      </a:cubicBezTo>
                      <a:lnTo>
                        <a:pt x="43667" y="62354"/>
                      </a:lnTo>
                      <a:lnTo>
                        <a:pt x="33225" y="62354"/>
                      </a:lnTo>
                      <a:lnTo>
                        <a:pt x="17087" y="36846"/>
                      </a:lnTo>
                      <a:lnTo>
                        <a:pt x="8544" y="36846"/>
                      </a:lnTo>
                      <a:close/>
                    </a:path>
                  </a:pathLst>
                </a:custGeom>
                <a:grpFill/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6" name="Forme libre 555">
                  <a:extLst>
                    <a:ext uri="{FF2B5EF4-FFF2-40B4-BE49-F238E27FC236}">
                      <a16:creationId xmlns:a16="http://schemas.microsoft.com/office/drawing/2014/main" id="{EFE8DEC9-E542-3544-8422-E6F17C217714}"/>
                    </a:ext>
                  </a:extLst>
                </p:cNvPr>
                <p:cNvSpPr/>
                <p:nvPr/>
              </p:nvSpPr>
              <p:spPr>
                <a:xfrm>
                  <a:off x="2345129" y="1833354"/>
                  <a:ext cx="42718" cy="65188"/>
                </a:xfrm>
                <a:custGeom>
                  <a:avLst/>
                  <a:gdLst>
                    <a:gd name="connsiteX0" fmla="*/ 7594 w 42718"/>
                    <a:gd name="connsiteY0" fmla="*/ 18895 h 65188"/>
                    <a:gd name="connsiteX1" fmla="*/ 9493 w 42718"/>
                    <a:gd name="connsiteY1" fmla="*/ 24564 h 65188"/>
                    <a:gd name="connsiteX2" fmla="*/ 14239 w 42718"/>
                    <a:gd name="connsiteY2" fmla="*/ 28343 h 65188"/>
                    <a:gd name="connsiteX3" fmla="*/ 20884 w 42718"/>
                    <a:gd name="connsiteY3" fmla="*/ 30232 h 65188"/>
                    <a:gd name="connsiteX4" fmla="*/ 28479 w 42718"/>
                    <a:gd name="connsiteY4" fmla="*/ 32122 h 65188"/>
                    <a:gd name="connsiteX5" fmla="*/ 35124 w 42718"/>
                    <a:gd name="connsiteY5" fmla="*/ 34956 h 65188"/>
                    <a:gd name="connsiteX6" fmla="*/ 39870 w 42718"/>
                    <a:gd name="connsiteY6" fmla="*/ 39680 h 65188"/>
                    <a:gd name="connsiteX7" fmla="*/ 41769 w 42718"/>
                    <a:gd name="connsiteY7" fmla="*/ 47238 h 65188"/>
                    <a:gd name="connsiteX8" fmla="*/ 36073 w 42718"/>
                    <a:gd name="connsiteY8" fmla="*/ 59520 h 65188"/>
                    <a:gd name="connsiteX9" fmla="*/ 20884 w 42718"/>
                    <a:gd name="connsiteY9" fmla="*/ 65188 h 65188"/>
                    <a:gd name="connsiteX10" fmla="*/ 5696 w 42718"/>
                    <a:gd name="connsiteY10" fmla="*/ 60464 h 65188"/>
                    <a:gd name="connsiteX11" fmla="*/ 0 w 42718"/>
                    <a:gd name="connsiteY11" fmla="*/ 48183 h 65188"/>
                    <a:gd name="connsiteX12" fmla="*/ 8544 w 42718"/>
                    <a:gd name="connsiteY12" fmla="*/ 48183 h 65188"/>
                    <a:gd name="connsiteX13" fmla="*/ 12341 w 42718"/>
                    <a:gd name="connsiteY13" fmla="*/ 54796 h 65188"/>
                    <a:gd name="connsiteX14" fmla="*/ 21834 w 42718"/>
                    <a:gd name="connsiteY14" fmla="*/ 57630 h 65188"/>
                    <a:gd name="connsiteX15" fmla="*/ 31327 w 42718"/>
                    <a:gd name="connsiteY15" fmla="*/ 54796 h 65188"/>
                    <a:gd name="connsiteX16" fmla="*/ 35124 w 42718"/>
                    <a:gd name="connsiteY16" fmla="*/ 47238 h 65188"/>
                    <a:gd name="connsiteX17" fmla="*/ 33225 w 42718"/>
                    <a:gd name="connsiteY17" fmla="*/ 40625 h 65188"/>
                    <a:gd name="connsiteX18" fmla="*/ 28479 w 42718"/>
                    <a:gd name="connsiteY18" fmla="*/ 37790 h 65188"/>
                    <a:gd name="connsiteX19" fmla="*/ 21834 w 42718"/>
                    <a:gd name="connsiteY19" fmla="*/ 35901 h 65188"/>
                    <a:gd name="connsiteX20" fmla="*/ 14239 w 42718"/>
                    <a:gd name="connsiteY20" fmla="*/ 34011 h 65188"/>
                    <a:gd name="connsiteX21" fmla="*/ 7594 w 42718"/>
                    <a:gd name="connsiteY21" fmla="*/ 31177 h 65188"/>
                    <a:gd name="connsiteX22" fmla="*/ 2848 w 42718"/>
                    <a:gd name="connsiteY22" fmla="*/ 26453 h 65188"/>
                    <a:gd name="connsiteX23" fmla="*/ 949 w 42718"/>
                    <a:gd name="connsiteY23" fmla="*/ 17950 h 65188"/>
                    <a:gd name="connsiteX24" fmla="*/ 6645 w 42718"/>
                    <a:gd name="connsiteY24" fmla="*/ 4724 h 65188"/>
                    <a:gd name="connsiteX25" fmla="*/ 21834 w 42718"/>
                    <a:gd name="connsiteY25" fmla="*/ 0 h 65188"/>
                    <a:gd name="connsiteX26" fmla="*/ 36073 w 42718"/>
                    <a:gd name="connsiteY26" fmla="*/ 3779 h 65188"/>
                    <a:gd name="connsiteX27" fmla="*/ 42718 w 42718"/>
                    <a:gd name="connsiteY27" fmla="*/ 15116 h 65188"/>
                    <a:gd name="connsiteX28" fmla="*/ 33225 w 42718"/>
                    <a:gd name="connsiteY28" fmla="*/ 15116 h 65188"/>
                    <a:gd name="connsiteX29" fmla="*/ 29428 w 42718"/>
                    <a:gd name="connsiteY29" fmla="*/ 8503 h 65188"/>
                    <a:gd name="connsiteX30" fmla="*/ 20884 w 42718"/>
                    <a:gd name="connsiteY30" fmla="*/ 5669 h 65188"/>
                    <a:gd name="connsiteX31" fmla="*/ 12341 w 42718"/>
                    <a:gd name="connsiteY31" fmla="*/ 8503 h 65188"/>
                    <a:gd name="connsiteX32" fmla="*/ 7594 w 42718"/>
                    <a:gd name="connsiteY32" fmla="*/ 18895 h 6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42718" h="65188">
                      <a:moveTo>
                        <a:pt x="7594" y="18895"/>
                      </a:moveTo>
                      <a:cubicBezTo>
                        <a:pt x="7594" y="20785"/>
                        <a:pt x="8544" y="22674"/>
                        <a:pt x="9493" y="24564"/>
                      </a:cubicBezTo>
                      <a:cubicBezTo>
                        <a:pt x="10442" y="26453"/>
                        <a:pt x="12341" y="27398"/>
                        <a:pt x="14239" y="28343"/>
                      </a:cubicBezTo>
                      <a:cubicBezTo>
                        <a:pt x="16138" y="29287"/>
                        <a:pt x="18037" y="29287"/>
                        <a:pt x="20884" y="30232"/>
                      </a:cubicBezTo>
                      <a:cubicBezTo>
                        <a:pt x="23732" y="31177"/>
                        <a:pt x="25631" y="31177"/>
                        <a:pt x="28479" y="32122"/>
                      </a:cubicBezTo>
                      <a:cubicBezTo>
                        <a:pt x="31327" y="33066"/>
                        <a:pt x="33225" y="34011"/>
                        <a:pt x="35124" y="34956"/>
                      </a:cubicBezTo>
                      <a:cubicBezTo>
                        <a:pt x="37022" y="35901"/>
                        <a:pt x="38921" y="37790"/>
                        <a:pt x="39870" y="39680"/>
                      </a:cubicBezTo>
                      <a:cubicBezTo>
                        <a:pt x="40820" y="41569"/>
                        <a:pt x="41769" y="44404"/>
                        <a:pt x="41769" y="47238"/>
                      </a:cubicBezTo>
                      <a:cubicBezTo>
                        <a:pt x="41769" y="51962"/>
                        <a:pt x="39870" y="56685"/>
                        <a:pt x="36073" y="59520"/>
                      </a:cubicBezTo>
                      <a:cubicBezTo>
                        <a:pt x="32276" y="63299"/>
                        <a:pt x="27530" y="65188"/>
                        <a:pt x="20884" y="65188"/>
                      </a:cubicBezTo>
                      <a:cubicBezTo>
                        <a:pt x="14239" y="65188"/>
                        <a:pt x="9493" y="63299"/>
                        <a:pt x="5696" y="60464"/>
                      </a:cubicBezTo>
                      <a:cubicBezTo>
                        <a:pt x="1899" y="57630"/>
                        <a:pt x="0" y="53851"/>
                        <a:pt x="0" y="48183"/>
                      </a:cubicBezTo>
                      <a:lnTo>
                        <a:pt x="8544" y="48183"/>
                      </a:lnTo>
                      <a:cubicBezTo>
                        <a:pt x="8544" y="51017"/>
                        <a:pt x="9493" y="52906"/>
                        <a:pt x="12341" y="54796"/>
                      </a:cubicBezTo>
                      <a:cubicBezTo>
                        <a:pt x="14239" y="56685"/>
                        <a:pt x="17087" y="57630"/>
                        <a:pt x="21834" y="57630"/>
                      </a:cubicBezTo>
                      <a:cubicBezTo>
                        <a:pt x="25631" y="57630"/>
                        <a:pt x="29428" y="56685"/>
                        <a:pt x="31327" y="54796"/>
                      </a:cubicBezTo>
                      <a:cubicBezTo>
                        <a:pt x="33225" y="52906"/>
                        <a:pt x="35124" y="50072"/>
                        <a:pt x="35124" y="47238"/>
                      </a:cubicBezTo>
                      <a:cubicBezTo>
                        <a:pt x="35124" y="44404"/>
                        <a:pt x="34175" y="42514"/>
                        <a:pt x="33225" y="40625"/>
                      </a:cubicBezTo>
                      <a:cubicBezTo>
                        <a:pt x="32276" y="38735"/>
                        <a:pt x="30377" y="37790"/>
                        <a:pt x="28479" y="37790"/>
                      </a:cubicBezTo>
                      <a:cubicBezTo>
                        <a:pt x="26580" y="36846"/>
                        <a:pt x="24682" y="36846"/>
                        <a:pt x="21834" y="35901"/>
                      </a:cubicBezTo>
                      <a:cubicBezTo>
                        <a:pt x="18986" y="34956"/>
                        <a:pt x="17087" y="34956"/>
                        <a:pt x="14239" y="34011"/>
                      </a:cubicBezTo>
                      <a:cubicBezTo>
                        <a:pt x="11392" y="33066"/>
                        <a:pt x="9493" y="32122"/>
                        <a:pt x="7594" y="31177"/>
                      </a:cubicBezTo>
                      <a:cubicBezTo>
                        <a:pt x="5696" y="30232"/>
                        <a:pt x="3797" y="28343"/>
                        <a:pt x="2848" y="26453"/>
                      </a:cubicBezTo>
                      <a:cubicBezTo>
                        <a:pt x="1899" y="24564"/>
                        <a:pt x="949" y="21729"/>
                        <a:pt x="949" y="17950"/>
                      </a:cubicBezTo>
                      <a:cubicBezTo>
                        <a:pt x="949" y="12282"/>
                        <a:pt x="2848" y="8503"/>
                        <a:pt x="6645" y="4724"/>
                      </a:cubicBezTo>
                      <a:cubicBezTo>
                        <a:pt x="10442" y="1890"/>
                        <a:pt x="15189" y="0"/>
                        <a:pt x="21834" y="0"/>
                      </a:cubicBezTo>
                      <a:cubicBezTo>
                        <a:pt x="27530" y="0"/>
                        <a:pt x="32276" y="945"/>
                        <a:pt x="36073" y="3779"/>
                      </a:cubicBezTo>
                      <a:cubicBezTo>
                        <a:pt x="39870" y="6613"/>
                        <a:pt x="41769" y="10392"/>
                        <a:pt x="42718" y="15116"/>
                      </a:cubicBezTo>
                      <a:lnTo>
                        <a:pt x="33225" y="15116"/>
                      </a:lnTo>
                      <a:cubicBezTo>
                        <a:pt x="33225" y="12282"/>
                        <a:pt x="32276" y="10392"/>
                        <a:pt x="29428" y="8503"/>
                      </a:cubicBezTo>
                      <a:cubicBezTo>
                        <a:pt x="27530" y="6613"/>
                        <a:pt x="24682" y="5669"/>
                        <a:pt x="20884" y="5669"/>
                      </a:cubicBezTo>
                      <a:cubicBezTo>
                        <a:pt x="17087" y="5669"/>
                        <a:pt x="14239" y="6613"/>
                        <a:pt x="12341" y="8503"/>
                      </a:cubicBezTo>
                      <a:cubicBezTo>
                        <a:pt x="8544" y="12282"/>
                        <a:pt x="7594" y="15116"/>
                        <a:pt x="7594" y="18895"/>
                      </a:cubicBezTo>
                    </a:path>
                  </a:pathLst>
                </a:custGeom>
                <a:grpFill/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541" name="Forme libre 540">
                <a:extLst>
                  <a:ext uri="{FF2B5EF4-FFF2-40B4-BE49-F238E27FC236}">
                    <a16:creationId xmlns:a16="http://schemas.microsoft.com/office/drawing/2014/main" id="{EA02D629-54D3-7E4B-825B-7FC42A348755}"/>
                  </a:ext>
                </a:extLst>
              </p:cNvPr>
              <p:cNvSpPr/>
              <p:nvPr/>
            </p:nvSpPr>
            <p:spPr>
              <a:xfrm>
                <a:off x="2401137" y="1835244"/>
                <a:ext cx="8543" cy="62353"/>
              </a:xfrm>
              <a:custGeom>
                <a:avLst/>
                <a:gdLst>
                  <a:gd name="connsiteX0" fmla="*/ 0 w 8543"/>
                  <a:gd name="connsiteY0" fmla="*/ 0 h 62353"/>
                  <a:gd name="connsiteX1" fmla="*/ 8544 w 8543"/>
                  <a:gd name="connsiteY1" fmla="*/ 0 h 62353"/>
                  <a:gd name="connsiteX2" fmla="*/ 8544 w 8543"/>
                  <a:gd name="connsiteY2" fmla="*/ 62354 h 62353"/>
                  <a:gd name="connsiteX3" fmla="*/ 0 w 8543"/>
                  <a:gd name="connsiteY3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43" h="62353">
                    <a:moveTo>
                      <a:pt x="0" y="0"/>
                    </a:moveTo>
                    <a:lnTo>
                      <a:pt x="8544" y="0"/>
                    </a:lnTo>
                    <a:lnTo>
                      <a:pt x="8544" y="62354"/>
                    </a:lnTo>
                    <a:lnTo>
                      <a:pt x="0" y="62354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3" name="Forme libre 542">
                <a:extLst>
                  <a:ext uri="{FF2B5EF4-FFF2-40B4-BE49-F238E27FC236}">
                    <a16:creationId xmlns:a16="http://schemas.microsoft.com/office/drawing/2014/main" id="{2777B7AD-5C00-4245-BD21-62446962BA1D}"/>
                  </a:ext>
                </a:extLst>
              </p:cNvPr>
              <p:cNvSpPr/>
              <p:nvPr/>
            </p:nvSpPr>
            <p:spPr>
              <a:xfrm>
                <a:off x="2420123" y="1835244"/>
                <a:ext cx="41768" cy="62353"/>
              </a:xfrm>
              <a:custGeom>
                <a:avLst/>
                <a:gdLst>
                  <a:gd name="connsiteX0" fmla="*/ 0 w 41768"/>
                  <a:gd name="connsiteY0" fmla="*/ 6613 h 62353"/>
                  <a:gd name="connsiteX1" fmla="*/ 0 w 41768"/>
                  <a:gd name="connsiteY1" fmla="*/ 0 h 62353"/>
                  <a:gd name="connsiteX2" fmla="*/ 41769 w 41768"/>
                  <a:gd name="connsiteY2" fmla="*/ 0 h 62353"/>
                  <a:gd name="connsiteX3" fmla="*/ 41769 w 41768"/>
                  <a:gd name="connsiteY3" fmla="*/ 6613 h 62353"/>
                  <a:gd name="connsiteX4" fmla="*/ 24682 w 41768"/>
                  <a:gd name="connsiteY4" fmla="*/ 6613 h 62353"/>
                  <a:gd name="connsiteX5" fmla="*/ 24682 w 41768"/>
                  <a:gd name="connsiteY5" fmla="*/ 62354 h 62353"/>
                  <a:gd name="connsiteX6" fmla="*/ 17087 w 41768"/>
                  <a:gd name="connsiteY6" fmla="*/ 62354 h 62353"/>
                  <a:gd name="connsiteX7" fmla="*/ 17087 w 41768"/>
                  <a:gd name="connsiteY7" fmla="*/ 6613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68" h="62353">
                    <a:moveTo>
                      <a:pt x="0" y="6613"/>
                    </a:moveTo>
                    <a:lnTo>
                      <a:pt x="0" y="0"/>
                    </a:lnTo>
                    <a:lnTo>
                      <a:pt x="41769" y="0"/>
                    </a:lnTo>
                    <a:lnTo>
                      <a:pt x="41769" y="6613"/>
                    </a:lnTo>
                    <a:lnTo>
                      <a:pt x="24682" y="6613"/>
                    </a:lnTo>
                    <a:lnTo>
                      <a:pt x="24682" y="62354"/>
                    </a:lnTo>
                    <a:lnTo>
                      <a:pt x="17087" y="62354"/>
                    </a:lnTo>
                    <a:lnTo>
                      <a:pt x="17087" y="6613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4" name="Forme libre 543">
                <a:extLst>
                  <a:ext uri="{FF2B5EF4-FFF2-40B4-BE49-F238E27FC236}">
                    <a16:creationId xmlns:a16="http://schemas.microsoft.com/office/drawing/2014/main" id="{1228A4C3-E7D9-A045-8A10-1023E06EAC35}"/>
                  </a:ext>
                </a:extLst>
              </p:cNvPr>
              <p:cNvSpPr/>
              <p:nvPr/>
            </p:nvSpPr>
            <p:spPr>
              <a:xfrm>
                <a:off x="2478979" y="1814459"/>
                <a:ext cx="18985" cy="17005"/>
              </a:xfrm>
              <a:custGeom>
                <a:avLst/>
                <a:gdLst>
                  <a:gd name="connsiteX0" fmla="*/ 18986 w 18985"/>
                  <a:gd name="connsiteY0" fmla="*/ 0 h 17005"/>
                  <a:gd name="connsiteX1" fmla="*/ 18986 w 18985"/>
                  <a:gd name="connsiteY1" fmla="*/ 7558 h 17005"/>
                  <a:gd name="connsiteX2" fmla="*/ 0 w 18985"/>
                  <a:gd name="connsiteY2" fmla="*/ 17006 h 17005"/>
                  <a:gd name="connsiteX3" fmla="*/ 0 w 18985"/>
                  <a:gd name="connsiteY3" fmla="*/ 11337 h 17005"/>
                  <a:gd name="connsiteX4" fmla="*/ 18986 w 18985"/>
                  <a:gd name="connsiteY4" fmla="*/ 0 h 1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85" h="17005">
                    <a:moveTo>
                      <a:pt x="18986" y="0"/>
                    </a:moveTo>
                    <a:lnTo>
                      <a:pt x="18986" y="7558"/>
                    </a:lnTo>
                    <a:lnTo>
                      <a:pt x="0" y="17006"/>
                    </a:lnTo>
                    <a:lnTo>
                      <a:pt x="0" y="11337"/>
                    </a:lnTo>
                    <a:lnTo>
                      <a:pt x="18986" y="0"/>
                    </a:lnTo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5" name="Forme libre 544">
                <a:extLst>
                  <a:ext uri="{FF2B5EF4-FFF2-40B4-BE49-F238E27FC236}">
                    <a16:creationId xmlns:a16="http://schemas.microsoft.com/office/drawing/2014/main" id="{12FB0E92-66F2-AD4F-92F3-302F6145C1DB}"/>
                  </a:ext>
                </a:extLst>
              </p:cNvPr>
              <p:cNvSpPr/>
              <p:nvPr/>
            </p:nvSpPr>
            <p:spPr>
              <a:xfrm>
                <a:off x="2473283" y="1835244"/>
                <a:ext cx="33225" cy="62353"/>
              </a:xfrm>
              <a:custGeom>
                <a:avLst/>
                <a:gdLst>
                  <a:gd name="connsiteX0" fmla="*/ 33225 w 33225"/>
                  <a:gd name="connsiteY0" fmla="*/ 0 h 62353"/>
                  <a:gd name="connsiteX1" fmla="*/ 33225 w 33225"/>
                  <a:gd name="connsiteY1" fmla="*/ 6613 h 62353"/>
                  <a:gd name="connsiteX2" fmla="*/ 8544 w 33225"/>
                  <a:gd name="connsiteY2" fmla="*/ 6613 h 62353"/>
                  <a:gd name="connsiteX3" fmla="*/ 8544 w 33225"/>
                  <a:gd name="connsiteY3" fmla="*/ 27398 h 62353"/>
                  <a:gd name="connsiteX4" fmla="*/ 30377 w 33225"/>
                  <a:gd name="connsiteY4" fmla="*/ 27398 h 62353"/>
                  <a:gd name="connsiteX5" fmla="*/ 30377 w 33225"/>
                  <a:gd name="connsiteY5" fmla="*/ 34011 h 62353"/>
                  <a:gd name="connsiteX6" fmla="*/ 8544 w 33225"/>
                  <a:gd name="connsiteY6" fmla="*/ 34011 h 62353"/>
                  <a:gd name="connsiteX7" fmla="*/ 8544 w 33225"/>
                  <a:gd name="connsiteY7" fmla="*/ 55741 h 62353"/>
                  <a:gd name="connsiteX8" fmla="*/ 33225 w 33225"/>
                  <a:gd name="connsiteY8" fmla="*/ 55741 h 62353"/>
                  <a:gd name="connsiteX9" fmla="*/ 33225 w 33225"/>
                  <a:gd name="connsiteY9" fmla="*/ 62354 h 62353"/>
                  <a:gd name="connsiteX10" fmla="*/ 0 w 33225"/>
                  <a:gd name="connsiteY10" fmla="*/ 62354 h 62353"/>
                  <a:gd name="connsiteX11" fmla="*/ 0 w 33225"/>
                  <a:gd name="connsiteY11" fmla="*/ 0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225" h="62353">
                    <a:moveTo>
                      <a:pt x="33225" y="0"/>
                    </a:moveTo>
                    <a:lnTo>
                      <a:pt x="33225" y="6613"/>
                    </a:lnTo>
                    <a:lnTo>
                      <a:pt x="8544" y="6613"/>
                    </a:lnTo>
                    <a:lnTo>
                      <a:pt x="8544" y="27398"/>
                    </a:lnTo>
                    <a:lnTo>
                      <a:pt x="30377" y="27398"/>
                    </a:lnTo>
                    <a:lnTo>
                      <a:pt x="30377" y="34011"/>
                    </a:lnTo>
                    <a:lnTo>
                      <a:pt x="8544" y="34011"/>
                    </a:lnTo>
                    <a:lnTo>
                      <a:pt x="8544" y="55741"/>
                    </a:lnTo>
                    <a:lnTo>
                      <a:pt x="33225" y="55741"/>
                    </a:lnTo>
                    <a:lnTo>
                      <a:pt x="33225" y="62354"/>
                    </a:lnTo>
                    <a:lnTo>
                      <a:pt x="0" y="62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46" name="Graphique 2">
                <a:extLst>
                  <a:ext uri="{FF2B5EF4-FFF2-40B4-BE49-F238E27FC236}">
                    <a16:creationId xmlns:a16="http://schemas.microsoft.com/office/drawing/2014/main" id="{D83FA414-16AC-6245-A161-02F78B2CEEDF}"/>
                  </a:ext>
                </a:extLst>
              </p:cNvPr>
              <p:cNvGrpSpPr/>
              <p:nvPr/>
            </p:nvGrpSpPr>
            <p:grpSpPr>
              <a:xfrm>
                <a:off x="2546379" y="1826741"/>
                <a:ext cx="68349" cy="70856"/>
                <a:chOff x="2546379" y="1826741"/>
                <a:chExt cx="68349" cy="70856"/>
              </a:xfrm>
              <a:grpFill/>
            </p:grpSpPr>
            <p:sp>
              <p:nvSpPr>
                <p:cNvPr id="553" name="Forme libre 552">
                  <a:extLst>
                    <a:ext uri="{FF2B5EF4-FFF2-40B4-BE49-F238E27FC236}">
                      <a16:creationId xmlns:a16="http://schemas.microsoft.com/office/drawing/2014/main" id="{6A9FE588-A75D-C94A-AC44-3C8AAC8C1A90}"/>
                    </a:ext>
                  </a:extLst>
                </p:cNvPr>
                <p:cNvSpPr/>
                <p:nvPr/>
              </p:nvSpPr>
              <p:spPr>
                <a:xfrm>
                  <a:off x="2546379" y="1835244"/>
                  <a:ext cx="52211" cy="62353"/>
                </a:xfrm>
                <a:custGeom>
                  <a:avLst/>
                  <a:gdLst>
                    <a:gd name="connsiteX0" fmla="*/ 8544 w 52211"/>
                    <a:gd name="connsiteY0" fmla="*/ 56685 h 62353"/>
                    <a:gd name="connsiteX1" fmla="*/ 19935 w 52211"/>
                    <a:gd name="connsiteY1" fmla="*/ 56685 h 62353"/>
                    <a:gd name="connsiteX2" fmla="*/ 37972 w 52211"/>
                    <a:gd name="connsiteY2" fmla="*/ 50072 h 62353"/>
                    <a:gd name="connsiteX3" fmla="*/ 44617 w 52211"/>
                    <a:gd name="connsiteY3" fmla="*/ 32122 h 62353"/>
                    <a:gd name="connsiteX4" fmla="*/ 37972 w 52211"/>
                    <a:gd name="connsiteY4" fmla="*/ 14171 h 62353"/>
                    <a:gd name="connsiteX5" fmla="*/ 19935 w 52211"/>
                    <a:gd name="connsiteY5" fmla="*/ 7558 h 62353"/>
                    <a:gd name="connsiteX6" fmla="*/ 8544 w 52211"/>
                    <a:gd name="connsiteY6" fmla="*/ 7558 h 62353"/>
                    <a:gd name="connsiteX7" fmla="*/ 8544 w 52211"/>
                    <a:gd name="connsiteY7" fmla="*/ 56685 h 62353"/>
                    <a:gd name="connsiteX8" fmla="*/ 19935 w 52211"/>
                    <a:gd name="connsiteY8" fmla="*/ 0 h 62353"/>
                    <a:gd name="connsiteX9" fmla="*/ 43667 w 52211"/>
                    <a:gd name="connsiteY9" fmla="*/ 8503 h 62353"/>
                    <a:gd name="connsiteX10" fmla="*/ 52211 w 52211"/>
                    <a:gd name="connsiteY10" fmla="*/ 31177 h 62353"/>
                    <a:gd name="connsiteX11" fmla="*/ 43667 w 52211"/>
                    <a:gd name="connsiteY11" fmla="*/ 53851 h 62353"/>
                    <a:gd name="connsiteX12" fmla="*/ 19935 w 52211"/>
                    <a:gd name="connsiteY12" fmla="*/ 62354 h 62353"/>
                    <a:gd name="connsiteX13" fmla="*/ 0 w 52211"/>
                    <a:gd name="connsiteY13" fmla="*/ 62354 h 62353"/>
                    <a:gd name="connsiteX14" fmla="*/ 0 w 52211"/>
                    <a:gd name="connsiteY14" fmla="*/ 0 h 62353"/>
                    <a:gd name="connsiteX15" fmla="*/ 19935 w 52211"/>
                    <a:gd name="connsiteY15" fmla="*/ 0 h 62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211" h="62353">
                      <a:moveTo>
                        <a:pt x="8544" y="56685"/>
                      </a:moveTo>
                      <a:lnTo>
                        <a:pt x="19935" y="56685"/>
                      </a:lnTo>
                      <a:cubicBezTo>
                        <a:pt x="27529" y="56685"/>
                        <a:pt x="34175" y="54796"/>
                        <a:pt x="37972" y="50072"/>
                      </a:cubicBezTo>
                      <a:cubicBezTo>
                        <a:pt x="41769" y="45348"/>
                        <a:pt x="44617" y="39680"/>
                        <a:pt x="44617" y="32122"/>
                      </a:cubicBezTo>
                      <a:cubicBezTo>
                        <a:pt x="44617" y="24564"/>
                        <a:pt x="42718" y="17950"/>
                        <a:pt x="37972" y="14171"/>
                      </a:cubicBezTo>
                      <a:cubicBezTo>
                        <a:pt x="34175" y="9448"/>
                        <a:pt x="27529" y="7558"/>
                        <a:pt x="19935" y="7558"/>
                      </a:cubicBezTo>
                      <a:lnTo>
                        <a:pt x="8544" y="7558"/>
                      </a:lnTo>
                      <a:lnTo>
                        <a:pt x="8544" y="56685"/>
                      </a:lnTo>
                      <a:close/>
                      <a:moveTo>
                        <a:pt x="19935" y="0"/>
                      </a:moveTo>
                      <a:cubicBezTo>
                        <a:pt x="30377" y="0"/>
                        <a:pt x="37972" y="2834"/>
                        <a:pt x="43667" y="8503"/>
                      </a:cubicBezTo>
                      <a:cubicBezTo>
                        <a:pt x="49363" y="14171"/>
                        <a:pt x="52211" y="21729"/>
                        <a:pt x="52211" y="31177"/>
                      </a:cubicBezTo>
                      <a:cubicBezTo>
                        <a:pt x="52211" y="40624"/>
                        <a:pt x="49363" y="48183"/>
                        <a:pt x="43667" y="53851"/>
                      </a:cubicBezTo>
                      <a:cubicBezTo>
                        <a:pt x="37972" y="59520"/>
                        <a:pt x="29428" y="62354"/>
                        <a:pt x="19935" y="62354"/>
                      </a:cubicBezTo>
                      <a:lnTo>
                        <a:pt x="0" y="62354"/>
                      </a:lnTo>
                      <a:lnTo>
                        <a:pt x="0" y="0"/>
                      </a:lnTo>
                      <a:lnTo>
                        <a:pt x="19935" y="0"/>
                      </a:lnTo>
                      <a:close/>
                    </a:path>
                  </a:pathLst>
                </a:custGeom>
                <a:grpFill/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4" name="Forme libre 553">
                  <a:extLst>
                    <a:ext uri="{FF2B5EF4-FFF2-40B4-BE49-F238E27FC236}">
                      <a16:creationId xmlns:a16="http://schemas.microsoft.com/office/drawing/2014/main" id="{4D750381-FF53-154F-82F0-C0DBF2695823}"/>
                    </a:ext>
                  </a:extLst>
                </p:cNvPr>
                <p:cNvSpPr/>
                <p:nvPr/>
              </p:nvSpPr>
              <p:spPr>
                <a:xfrm>
                  <a:off x="2605235" y="1826741"/>
                  <a:ext cx="9492" cy="18895"/>
                </a:xfrm>
                <a:custGeom>
                  <a:avLst/>
                  <a:gdLst>
                    <a:gd name="connsiteX0" fmla="*/ 0 w 9492"/>
                    <a:gd name="connsiteY0" fmla="*/ 0 h 18895"/>
                    <a:gd name="connsiteX1" fmla="*/ 8544 w 9492"/>
                    <a:gd name="connsiteY1" fmla="*/ 0 h 18895"/>
                    <a:gd name="connsiteX2" fmla="*/ 9493 w 9492"/>
                    <a:gd name="connsiteY2" fmla="*/ 8503 h 18895"/>
                    <a:gd name="connsiteX3" fmla="*/ 0 w 9492"/>
                    <a:gd name="connsiteY3" fmla="*/ 18895 h 18895"/>
                    <a:gd name="connsiteX4" fmla="*/ 0 w 9492"/>
                    <a:gd name="connsiteY4" fmla="*/ 15116 h 18895"/>
                    <a:gd name="connsiteX5" fmla="*/ 4746 w 9492"/>
                    <a:gd name="connsiteY5" fmla="*/ 10392 h 18895"/>
                    <a:gd name="connsiteX6" fmla="*/ 4746 w 9492"/>
                    <a:gd name="connsiteY6" fmla="*/ 8503 h 18895"/>
                    <a:gd name="connsiteX7" fmla="*/ 0 w 9492"/>
                    <a:gd name="connsiteY7" fmla="*/ 8503 h 18895"/>
                    <a:gd name="connsiteX8" fmla="*/ 0 w 9492"/>
                    <a:gd name="connsiteY8" fmla="*/ 0 h 18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92" h="18895">
                      <a:moveTo>
                        <a:pt x="0" y="0"/>
                      </a:moveTo>
                      <a:lnTo>
                        <a:pt x="8544" y="0"/>
                      </a:lnTo>
                      <a:cubicBezTo>
                        <a:pt x="9493" y="2834"/>
                        <a:pt x="9493" y="5669"/>
                        <a:pt x="9493" y="8503"/>
                      </a:cubicBezTo>
                      <a:cubicBezTo>
                        <a:pt x="9493" y="15116"/>
                        <a:pt x="6645" y="18895"/>
                        <a:pt x="0" y="18895"/>
                      </a:cubicBezTo>
                      <a:lnTo>
                        <a:pt x="0" y="15116"/>
                      </a:lnTo>
                      <a:cubicBezTo>
                        <a:pt x="2848" y="15116"/>
                        <a:pt x="4746" y="13227"/>
                        <a:pt x="4746" y="10392"/>
                      </a:cubicBezTo>
                      <a:lnTo>
                        <a:pt x="4746" y="8503"/>
                      </a:lnTo>
                      <a:lnTo>
                        <a:pt x="0" y="85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547" name="Forme libre 546">
                <a:extLst>
                  <a:ext uri="{FF2B5EF4-FFF2-40B4-BE49-F238E27FC236}">
                    <a16:creationId xmlns:a16="http://schemas.microsoft.com/office/drawing/2014/main" id="{A06A10F2-1159-324D-86C9-2E712461F659}"/>
                  </a:ext>
                </a:extLst>
              </p:cNvPr>
              <p:cNvSpPr/>
              <p:nvPr/>
            </p:nvSpPr>
            <p:spPr>
              <a:xfrm>
                <a:off x="2621373" y="1835244"/>
                <a:ext cx="55059" cy="62353"/>
              </a:xfrm>
              <a:custGeom>
                <a:avLst/>
                <a:gdLst>
                  <a:gd name="connsiteX0" fmla="*/ 15189 w 55059"/>
                  <a:gd name="connsiteY0" fmla="*/ 42514 h 62353"/>
                  <a:gd name="connsiteX1" fmla="*/ 37972 w 55059"/>
                  <a:gd name="connsiteY1" fmla="*/ 42514 h 62353"/>
                  <a:gd name="connsiteX2" fmla="*/ 26580 w 55059"/>
                  <a:gd name="connsiteY2" fmla="*/ 10392 h 62353"/>
                  <a:gd name="connsiteX3" fmla="*/ 15189 w 55059"/>
                  <a:gd name="connsiteY3" fmla="*/ 42514 h 62353"/>
                  <a:gd name="connsiteX4" fmla="*/ 45566 w 55059"/>
                  <a:gd name="connsiteY4" fmla="*/ 62354 h 62353"/>
                  <a:gd name="connsiteX5" fmla="*/ 40820 w 55059"/>
                  <a:gd name="connsiteY5" fmla="*/ 48183 h 62353"/>
                  <a:gd name="connsiteX6" fmla="*/ 13290 w 55059"/>
                  <a:gd name="connsiteY6" fmla="*/ 48183 h 62353"/>
                  <a:gd name="connsiteX7" fmla="*/ 8544 w 55059"/>
                  <a:gd name="connsiteY7" fmla="*/ 62354 h 62353"/>
                  <a:gd name="connsiteX8" fmla="*/ 0 w 55059"/>
                  <a:gd name="connsiteY8" fmla="*/ 62354 h 62353"/>
                  <a:gd name="connsiteX9" fmla="*/ 22783 w 55059"/>
                  <a:gd name="connsiteY9" fmla="*/ 0 h 62353"/>
                  <a:gd name="connsiteX10" fmla="*/ 32276 w 55059"/>
                  <a:gd name="connsiteY10" fmla="*/ 0 h 62353"/>
                  <a:gd name="connsiteX11" fmla="*/ 55059 w 55059"/>
                  <a:gd name="connsiteY11" fmla="*/ 62354 h 62353"/>
                  <a:gd name="connsiteX12" fmla="*/ 45566 w 55059"/>
                  <a:gd name="connsiteY12" fmla="*/ 62354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059" h="62353">
                    <a:moveTo>
                      <a:pt x="15189" y="42514"/>
                    </a:moveTo>
                    <a:lnTo>
                      <a:pt x="37972" y="42514"/>
                    </a:lnTo>
                    <a:lnTo>
                      <a:pt x="26580" y="10392"/>
                    </a:lnTo>
                    <a:lnTo>
                      <a:pt x="15189" y="42514"/>
                    </a:lnTo>
                    <a:close/>
                    <a:moveTo>
                      <a:pt x="45566" y="62354"/>
                    </a:moveTo>
                    <a:lnTo>
                      <a:pt x="40820" y="48183"/>
                    </a:lnTo>
                    <a:lnTo>
                      <a:pt x="13290" y="48183"/>
                    </a:lnTo>
                    <a:lnTo>
                      <a:pt x="8544" y="62354"/>
                    </a:lnTo>
                    <a:lnTo>
                      <a:pt x="0" y="62354"/>
                    </a:lnTo>
                    <a:lnTo>
                      <a:pt x="22783" y="0"/>
                    </a:lnTo>
                    <a:lnTo>
                      <a:pt x="32276" y="0"/>
                    </a:lnTo>
                    <a:lnTo>
                      <a:pt x="55059" y="62354"/>
                    </a:lnTo>
                    <a:lnTo>
                      <a:pt x="45566" y="62354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8" name="Forme libre 547">
                <a:extLst>
                  <a:ext uri="{FF2B5EF4-FFF2-40B4-BE49-F238E27FC236}">
                    <a16:creationId xmlns:a16="http://schemas.microsoft.com/office/drawing/2014/main" id="{4F73CCE7-141F-6642-B38A-7AD42571A848}"/>
                  </a:ext>
                </a:extLst>
              </p:cNvPr>
              <p:cNvSpPr/>
              <p:nvPr/>
            </p:nvSpPr>
            <p:spPr>
              <a:xfrm>
                <a:off x="2686874" y="1835244"/>
                <a:ext cx="49363" cy="62353"/>
              </a:xfrm>
              <a:custGeom>
                <a:avLst/>
                <a:gdLst>
                  <a:gd name="connsiteX0" fmla="*/ 40820 w 49363"/>
                  <a:gd name="connsiteY0" fmla="*/ 0 h 62353"/>
                  <a:gd name="connsiteX1" fmla="*/ 49363 w 49363"/>
                  <a:gd name="connsiteY1" fmla="*/ 0 h 62353"/>
                  <a:gd name="connsiteX2" fmla="*/ 49363 w 49363"/>
                  <a:gd name="connsiteY2" fmla="*/ 62354 h 62353"/>
                  <a:gd name="connsiteX3" fmla="*/ 40820 w 49363"/>
                  <a:gd name="connsiteY3" fmla="*/ 62354 h 62353"/>
                  <a:gd name="connsiteX4" fmla="*/ 7594 w 49363"/>
                  <a:gd name="connsiteY4" fmla="*/ 13227 h 62353"/>
                  <a:gd name="connsiteX5" fmla="*/ 7594 w 49363"/>
                  <a:gd name="connsiteY5" fmla="*/ 62354 h 62353"/>
                  <a:gd name="connsiteX6" fmla="*/ 0 w 49363"/>
                  <a:gd name="connsiteY6" fmla="*/ 62354 h 62353"/>
                  <a:gd name="connsiteX7" fmla="*/ 0 w 49363"/>
                  <a:gd name="connsiteY7" fmla="*/ 0 h 62353"/>
                  <a:gd name="connsiteX8" fmla="*/ 7594 w 49363"/>
                  <a:gd name="connsiteY8" fmla="*/ 0 h 62353"/>
                  <a:gd name="connsiteX9" fmla="*/ 40820 w 49363"/>
                  <a:gd name="connsiteY9" fmla="*/ 50072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63" h="62353">
                    <a:moveTo>
                      <a:pt x="40820" y="0"/>
                    </a:moveTo>
                    <a:lnTo>
                      <a:pt x="49363" y="0"/>
                    </a:lnTo>
                    <a:lnTo>
                      <a:pt x="49363" y="62354"/>
                    </a:lnTo>
                    <a:lnTo>
                      <a:pt x="40820" y="62354"/>
                    </a:lnTo>
                    <a:lnTo>
                      <a:pt x="7594" y="13227"/>
                    </a:lnTo>
                    <a:lnTo>
                      <a:pt x="7594" y="62354"/>
                    </a:lnTo>
                    <a:lnTo>
                      <a:pt x="0" y="62354"/>
                    </a:lnTo>
                    <a:lnTo>
                      <a:pt x="0" y="0"/>
                    </a:lnTo>
                    <a:lnTo>
                      <a:pt x="7594" y="0"/>
                    </a:lnTo>
                    <a:lnTo>
                      <a:pt x="40820" y="50072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9" name="Forme libre 548">
                <a:extLst>
                  <a:ext uri="{FF2B5EF4-FFF2-40B4-BE49-F238E27FC236}">
                    <a16:creationId xmlns:a16="http://schemas.microsoft.com/office/drawing/2014/main" id="{9C8B96BC-7A8E-0C48-90F0-1069F7B91F64}"/>
                  </a:ext>
                </a:extLst>
              </p:cNvPr>
              <p:cNvSpPr/>
              <p:nvPr/>
            </p:nvSpPr>
            <p:spPr>
              <a:xfrm>
                <a:off x="2749527" y="1834299"/>
                <a:ext cx="62653" cy="64243"/>
              </a:xfrm>
              <a:custGeom>
                <a:avLst/>
                <a:gdLst>
                  <a:gd name="connsiteX0" fmla="*/ 31327 w 62653"/>
                  <a:gd name="connsiteY0" fmla="*/ 64243 h 64243"/>
                  <a:gd name="connsiteX1" fmla="*/ 9493 w 62653"/>
                  <a:gd name="connsiteY1" fmla="*/ 54796 h 64243"/>
                  <a:gd name="connsiteX2" fmla="*/ 0 w 62653"/>
                  <a:gd name="connsiteY2" fmla="*/ 32122 h 64243"/>
                  <a:gd name="connsiteX3" fmla="*/ 9493 w 62653"/>
                  <a:gd name="connsiteY3" fmla="*/ 9448 h 64243"/>
                  <a:gd name="connsiteX4" fmla="*/ 32276 w 62653"/>
                  <a:gd name="connsiteY4" fmla="*/ 0 h 64243"/>
                  <a:gd name="connsiteX5" fmla="*/ 49363 w 62653"/>
                  <a:gd name="connsiteY5" fmla="*/ 4724 h 64243"/>
                  <a:gd name="connsiteX6" fmla="*/ 60755 w 62653"/>
                  <a:gd name="connsiteY6" fmla="*/ 17950 h 64243"/>
                  <a:gd name="connsiteX7" fmla="*/ 50313 w 62653"/>
                  <a:gd name="connsiteY7" fmla="*/ 17950 h 64243"/>
                  <a:gd name="connsiteX8" fmla="*/ 31327 w 62653"/>
                  <a:gd name="connsiteY8" fmla="*/ 7558 h 64243"/>
                  <a:gd name="connsiteX9" fmla="*/ 14239 w 62653"/>
                  <a:gd name="connsiteY9" fmla="*/ 14171 h 64243"/>
                  <a:gd name="connsiteX10" fmla="*/ 7594 w 62653"/>
                  <a:gd name="connsiteY10" fmla="*/ 32122 h 64243"/>
                  <a:gd name="connsiteX11" fmla="*/ 14239 w 62653"/>
                  <a:gd name="connsiteY11" fmla="*/ 50072 h 64243"/>
                  <a:gd name="connsiteX12" fmla="*/ 30377 w 62653"/>
                  <a:gd name="connsiteY12" fmla="*/ 56685 h 64243"/>
                  <a:gd name="connsiteX13" fmla="*/ 46515 w 62653"/>
                  <a:gd name="connsiteY13" fmla="*/ 51017 h 64243"/>
                  <a:gd name="connsiteX14" fmla="*/ 53160 w 62653"/>
                  <a:gd name="connsiteY14" fmla="*/ 35901 h 64243"/>
                  <a:gd name="connsiteX15" fmla="*/ 27530 w 62653"/>
                  <a:gd name="connsiteY15" fmla="*/ 35901 h 64243"/>
                  <a:gd name="connsiteX16" fmla="*/ 27530 w 62653"/>
                  <a:gd name="connsiteY16" fmla="*/ 29287 h 64243"/>
                  <a:gd name="connsiteX17" fmla="*/ 62653 w 62653"/>
                  <a:gd name="connsiteY17" fmla="*/ 29287 h 64243"/>
                  <a:gd name="connsiteX18" fmla="*/ 62653 w 62653"/>
                  <a:gd name="connsiteY18" fmla="*/ 35901 h 64243"/>
                  <a:gd name="connsiteX19" fmla="*/ 52211 w 62653"/>
                  <a:gd name="connsiteY19" fmla="*/ 55741 h 64243"/>
                  <a:gd name="connsiteX20" fmla="*/ 31327 w 62653"/>
                  <a:gd name="connsiteY20" fmla="*/ 64243 h 64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2653" h="64243">
                    <a:moveTo>
                      <a:pt x="31327" y="64243"/>
                    </a:moveTo>
                    <a:cubicBezTo>
                      <a:pt x="22783" y="64243"/>
                      <a:pt x="15189" y="61409"/>
                      <a:pt x="9493" y="54796"/>
                    </a:cubicBezTo>
                    <a:cubicBezTo>
                      <a:pt x="2848" y="49127"/>
                      <a:pt x="0" y="41569"/>
                      <a:pt x="0" y="32122"/>
                    </a:cubicBezTo>
                    <a:cubicBezTo>
                      <a:pt x="0" y="22674"/>
                      <a:pt x="2848" y="15116"/>
                      <a:pt x="9493" y="9448"/>
                    </a:cubicBezTo>
                    <a:cubicBezTo>
                      <a:pt x="16138" y="3779"/>
                      <a:pt x="22783" y="0"/>
                      <a:pt x="32276" y="0"/>
                    </a:cubicBezTo>
                    <a:cubicBezTo>
                      <a:pt x="38921" y="0"/>
                      <a:pt x="44617" y="1889"/>
                      <a:pt x="49363" y="4724"/>
                    </a:cubicBezTo>
                    <a:cubicBezTo>
                      <a:pt x="54110" y="7558"/>
                      <a:pt x="57907" y="12282"/>
                      <a:pt x="60755" y="17950"/>
                    </a:cubicBezTo>
                    <a:lnTo>
                      <a:pt x="50313" y="17950"/>
                    </a:lnTo>
                    <a:cubicBezTo>
                      <a:pt x="46515" y="11337"/>
                      <a:pt x="39870" y="7558"/>
                      <a:pt x="31327" y="7558"/>
                    </a:cubicBezTo>
                    <a:cubicBezTo>
                      <a:pt x="24682" y="7558"/>
                      <a:pt x="18986" y="9448"/>
                      <a:pt x="14239" y="14171"/>
                    </a:cubicBezTo>
                    <a:cubicBezTo>
                      <a:pt x="9493" y="18895"/>
                      <a:pt x="7594" y="24564"/>
                      <a:pt x="7594" y="32122"/>
                    </a:cubicBezTo>
                    <a:cubicBezTo>
                      <a:pt x="7594" y="39680"/>
                      <a:pt x="9493" y="45348"/>
                      <a:pt x="14239" y="50072"/>
                    </a:cubicBezTo>
                    <a:cubicBezTo>
                      <a:pt x="18986" y="54796"/>
                      <a:pt x="24682" y="56685"/>
                      <a:pt x="30377" y="56685"/>
                    </a:cubicBezTo>
                    <a:cubicBezTo>
                      <a:pt x="37022" y="56685"/>
                      <a:pt x="42718" y="54796"/>
                      <a:pt x="46515" y="51017"/>
                    </a:cubicBezTo>
                    <a:cubicBezTo>
                      <a:pt x="50313" y="47238"/>
                      <a:pt x="53160" y="42514"/>
                      <a:pt x="53160" y="35901"/>
                    </a:cubicBezTo>
                    <a:lnTo>
                      <a:pt x="27530" y="35901"/>
                    </a:lnTo>
                    <a:lnTo>
                      <a:pt x="27530" y="29287"/>
                    </a:lnTo>
                    <a:lnTo>
                      <a:pt x="62653" y="29287"/>
                    </a:lnTo>
                    <a:lnTo>
                      <a:pt x="62653" y="35901"/>
                    </a:lnTo>
                    <a:cubicBezTo>
                      <a:pt x="61704" y="44404"/>
                      <a:pt x="58856" y="51017"/>
                      <a:pt x="52211" y="55741"/>
                    </a:cubicBezTo>
                    <a:cubicBezTo>
                      <a:pt x="47465" y="61409"/>
                      <a:pt x="39870" y="64243"/>
                      <a:pt x="31327" y="64243"/>
                    </a:cubicBezTo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0" name="Forme libre 549">
                <a:extLst>
                  <a:ext uri="{FF2B5EF4-FFF2-40B4-BE49-F238E27FC236}">
                    <a16:creationId xmlns:a16="http://schemas.microsoft.com/office/drawing/2014/main" id="{9ADC7EAF-2383-8741-B3FA-72C14C9FA65F}"/>
                  </a:ext>
                </a:extLst>
              </p:cNvPr>
              <p:cNvSpPr/>
              <p:nvPr/>
            </p:nvSpPr>
            <p:spPr>
              <a:xfrm>
                <a:off x="2824522" y="1835244"/>
                <a:ext cx="34174" cy="62353"/>
              </a:xfrm>
              <a:custGeom>
                <a:avLst/>
                <a:gdLst>
                  <a:gd name="connsiteX0" fmla="*/ 34175 w 34174"/>
                  <a:gd name="connsiteY0" fmla="*/ 0 h 62353"/>
                  <a:gd name="connsiteX1" fmla="*/ 34175 w 34174"/>
                  <a:gd name="connsiteY1" fmla="*/ 6613 h 62353"/>
                  <a:gd name="connsiteX2" fmla="*/ 8544 w 34174"/>
                  <a:gd name="connsiteY2" fmla="*/ 6613 h 62353"/>
                  <a:gd name="connsiteX3" fmla="*/ 8544 w 34174"/>
                  <a:gd name="connsiteY3" fmla="*/ 27398 h 62353"/>
                  <a:gd name="connsiteX4" fmla="*/ 31327 w 34174"/>
                  <a:gd name="connsiteY4" fmla="*/ 27398 h 62353"/>
                  <a:gd name="connsiteX5" fmla="*/ 31327 w 34174"/>
                  <a:gd name="connsiteY5" fmla="*/ 34011 h 62353"/>
                  <a:gd name="connsiteX6" fmla="*/ 8544 w 34174"/>
                  <a:gd name="connsiteY6" fmla="*/ 34011 h 62353"/>
                  <a:gd name="connsiteX7" fmla="*/ 8544 w 34174"/>
                  <a:gd name="connsiteY7" fmla="*/ 55741 h 62353"/>
                  <a:gd name="connsiteX8" fmla="*/ 34175 w 34174"/>
                  <a:gd name="connsiteY8" fmla="*/ 55741 h 62353"/>
                  <a:gd name="connsiteX9" fmla="*/ 34175 w 34174"/>
                  <a:gd name="connsiteY9" fmla="*/ 62354 h 62353"/>
                  <a:gd name="connsiteX10" fmla="*/ 0 w 34174"/>
                  <a:gd name="connsiteY10" fmla="*/ 62354 h 62353"/>
                  <a:gd name="connsiteX11" fmla="*/ 0 w 34174"/>
                  <a:gd name="connsiteY11" fmla="*/ 0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4" h="62353">
                    <a:moveTo>
                      <a:pt x="34175" y="0"/>
                    </a:moveTo>
                    <a:lnTo>
                      <a:pt x="34175" y="6613"/>
                    </a:lnTo>
                    <a:lnTo>
                      <a:pt x="8544" y="6613"/>
                    </a:lnTo>
                    <a:lnTo>
                      <a:pt x="8544" y="27398"/>
                    </a:lnTo>
                    <a:lnTo>
                      <a:pt x="31327" y="27398"/>
                    </a:lnTo>
                    <a:lnTo>
                      <a:pt x="31327" y="34011"/>
                    </a:lnTo>
                    <a:lnTo>
                      <a:pt x="8544" y="34011"/>
                    </a:lnTo>
                    <a:lnTo>
                      <a:pt x="8544" y="55741"/>
                    </a:lnTo>
                    <a:lnTo>
                      <a:pt x="34175" y="55741"/>
                    </a:lnTo>
                    <a:lnTo>
                      <a:pt x="34175" y="62354"/>
                    </a:lnTo>
                    <a:lnTo>
                      <a:pt x="0" y="6235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1" name="Forme libre 550">
                <a:extLst>
                  <a:ext uri="{FF2B5EF4-FFF2-40B4-BE49-F238E27FC236}">
                    <a16:creationId xmlns:a16="http://schemas.microsoft.com/office/drawing/2014/main" id="{3795B590-A99A-0447-80F2-C2FE22696B58}"/>
                  </a:ext>
                </a:extLst>
              </p:cNvPr>
              <p:cNvSpPr/>
              <p:nvPr/>
            </p:nvSpPr>
            <p:spPr>
              <a:xfrm>
                <a:off x="2871986" y="1835244"/>
                <a:ext cx="43667" cy="62353"/>
              </a:xfrm>
              <a:custGeom>
                <a:avLst/>
                <a:gdLst>
                  <a:gd name="connsiteX0" fmla="*/ 7594 w 43667"/>
                  <a:gd name="connsiteY0" fmla="*/ 6613 h 62353"/>
                  <a:gd name="connsiteX1" fmla="*/ 7594 w 43667"/>
                  <a:gd name="connsiteY1" fmla="*/ 30232 h 62353"/>
                  <a:gd name="connsiteX2" fmla="*/ 19935 w 43667"/>
                  <a:gd name="connsiteY2" fmla="*/ 30232 h 62353"/>
                  <a:gd name="connsiteX3" fmla="*/ 30377 w 43667"/>
                  <a:gd name="connsiteY3" fmla="*/ 27398 h 62353"/>
                  <a:gd name="connsiteX4" fmla="*/ 33225 w 43667"/>
                  <a:gd name="connsiteY4" fmla="*/ 18895 h 62353"/>
                  <a:gd name="connsiteX5" fmla="*/ 19935 w 43667"/>
                  <a:gd name="connsiteY5" fmla="*/ 6613 h 62353"/>
                  <a:gd name="connsiteX6" fmla="*/ 7594 w 43667"/>
                  <a:gd name="connsiteY6" fmla="*/ 6613 h 62353"/>
                  <a:gd name="connsiteX7" fmla="*/ 7594 w 43667"/>
                  <a:gd name="connsiteY7" fmla="*/ 36846 h 62353"/>
                  <a:gd name="connsiteX8" fmla="*/ 7594 w 43667"/>
                  <a:gd name="connsiteY8" fmla="*/ 62354 h 62353"/>
                  <a:gd name="connsiteX9" fmla="*/ 0 w 43667"/>
                  <a:gd name="connsiteY9" fmla="*/ 62354 h 62353"/>
                  <a:gd name="connsiteX10" fmla="*/ 0 w 43667"/>
                  <a:gd name="connsiteY10" fmla="*/ 0 h 62353"/>
                  <a:gd name="connsiteX11" fmla="*/ 20884 w 43667"/>
                  <a:gd name="connsiteY11" fmla="*/ 0 h 62353"/>
                  <a:gd name="connsiteX12" fmla="*/ 37022 w 43667"/>
                  <a:gd name="connsiteY12" fmla="*/ 4724 h 62353"/>
                  <a:gd name="connsiteX13" fmla="*/ 42718 w 43667"/>
                  <a:gd name="connsiteY13" fmla="*/ 17006 h 62353"/>
                  <a:gd name="connsiteX14" fmla="*/ 38921 w 43667"/>
                  <a:gd name="connsiteY14" fmla="*/ 29287 h 62353"/>
                  <a:gd name="connsiteX15" fmla="*/ 26580 w 43667"/>
                  <a:gd name="connsiteY15" fmla="*/ 35901 h 62353"/>
                  <a:gd name="connsiteX16" fmla="*/ 43667 w 43667"/>
                  <a:gd name="connsiteY16" fmla="*/ 62354 h 62353"/>
                  <a:gd name="connsiteX17" fmla="*/ 33225 w 43667"/>
                  <a:gd name="connsiteY17" fmla="*/ 62354 h 62353"/>
                  <a:gd name="connsiteX18" fmla="*/ 17087 w 43667"/>
                  <a:gd name="connsiteY18" fmla="*/ 36846 h 62353"/>
                  <a:gd name="connsiteX19" fmla="*/ 7594 w 43667"/>
                  <a:gd name="connsiteY19" fmla="*/ 36846 h 6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3667" h="62353">
                    <a:moveTo>
                      <a:pt x="7594" y="6613"/>
                    </a:moveTo>
                    <a:lnTo>
                      <a:pt x="7594" y="30232"/>
                    </a:lnTo>
                    <a:lnTo>
                      <a:pt x="19935" y="30232"/>
                    </a:lnTo>
                    <a:cubicBezTo>
                      <a:pt x="24682" y="30232"/>
                      <a:pt x="27530" y="29287"/>
                      <a:pt x="30377" y="27398"/>
                    </a:cubicBezTo>
                    <a:cubicBezTo>
                      <a:pt x="32276" y="25508"/>
                      <a:pt x="33225" y="22674"/>
                      <a:pt x="33225" y="18895"/>
                    </a:cubicBezTo>
                    <a:cubicBezTo>
                      <a:pt x="33225" y="11337"/>
                      <a:pt x="28479" y="6613"/>
                      <a:pt x="19935" y="6613"/>
                    </a:cubicBezTo>
                    <a:lnTo>
                      <a:pt x="7594" y="6613"/>
                    </a:lnTo>
                    <a:close/>
                    <a:moveTo>
                      <a:pt x="7594" y="36846"/>
                    </a:moveTo>
                    <a:lnTo>
                      <a:pt x="7594" y="62354"/>
                    </a:lnTo>
                    <a:lnTo>
                      <a:pt x="0" y="62354"/>
                    </a:lnTo>
                    <a:lnTo>
                      <a:pt x="0" y="0"/>
                    </a:lnTo>
                    <a:lnTo>
                      <a:pt x="20884" y="0"/>
                    </a:lnTo>
                    <a:cubicBezTo>
                      <a:pt x="27530" y="0"/>
                      <a:pt x="33225" y="1889"/>
                      <a:pt x="37022" y="4724"/>
                    </a:cubicBezTo>
                    <a:cubicBezTo>
                      <a:pt x="40820" y="8503"/>
                      <a:pt x="42718" y="12282"/>
                      <a:pt x="42718" y="17006"/>
                    </a:cubicBezTo>
                    <a:cubicBezTo>
                      <a:pt x="42718" y="21729"/>
                      <a:pt x="41769" y="26453"/>
                      <a:pt x="38921" y="29287"/>
                    </a:cubicBezTo>
                    <a:cubicBezTo>
                      <a:pt x="36073" y="33066"/>
                      <a:pt x="32276" y="34956"/>
                      <a:pt x="26580" y="35901"/>
                    </a:cubicBezTo>
                    <a:lnTo>
                      <a:pt x="43667" y="62354"/>
                    </a:lnTo>
                    <a:lnTo>
                      <a:pt x="33225" y="62354"/>
                    </a:lnTo>
                    <a:lnTo>
                      <a:pt x="17087" y="36846"/>
                    </a:lnTo>
                    <a:lnTo>
                      <a:pt x="7594" y="36846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2" name="Forme libre 551">
                <a:extLst>
                  <a:ext uri="{FF2B5EF4-FFF2-40B4-BE49-F238E27FC236}">
                    <a16:creationId xmlns:a16="http://schemas.microsoft.com/office/drawing/2014/main" id="{AE10EB85-77E6-C14B-AE7B-CF08C6E49738}"/>
                  </a:ext>
                </a:extLst>
              </p:cNvPr>
              <p:cNvSpPr/>
              <p:nvPr/>
            </p:nvSpPr>
            <p:spPr>
              <a:xfrm>
                <a:off x="2927045" y="1833354"/>
                <a:ext cx="42718" cy="65188"/>
              </a:xfrm>
              <a:custGeom>
                <a:avLst/>
                <a:gdLst>
                  <a:gd name="connsiteX0" fmla="*/ 7594 w 42718"/>
                  <a:gd name="connsiteY0" fmla="*/ 18895 h 65188"/>
                  <a:gd name="connsiteX1" fmla="*/ 9493 w 42718"/>
                  <a:gd name="connsiteY1" fmla="*/ 24564 h 65188"/>
                  <a:gd name="connsiteX2" fmla="*/ 14239 w 42718"/>
                  <a:gd name="connsiteY2" fmla="*/ 28343 h 65188"/>
                  <a:gd name="connsiteX3" fmla="*/ 20884 w 42718"/>
                  <a:gd name="connsiteY3" fmla="*/ 30232 h 65188"/>
                  <a:gd name="connsiteX4" fmla="*/ 28479 w 42718"/>
                  <a:gd name="connsiteY4" fmla="*/ 32122 h 65188"/>
                  <a:gd name="connsiteX5" fmla="*/ 35124 w 42718"/>
                  <a:gd name="connsiteY5" fmla="*/ 34956 h 65188"/>
                  <a:gd name="connsiteX6" fmla="*/ 39870 w 42718"/>
                  <a:gd name="connsiteY6" fmla="*/ 39680 h 65188"/>
                  <a:gd name="connsiteX7" fmla="*/ 41769 w 42718"/>
                  <a:gd name="connsiteY7" fmla="*/ 47238 h 65188"/>
                  <a:gd name="connsiteX8" fmla="*/ 36073 w 42718"/>
                  <a:gd name="connsiteY8" fmla="*/ 59520 h 65188"/>
                  <a:gd name="connsiteX9" fmla="*/ 20884 w 42718"/>
                  <a:gd name="connsiteY9" fmla="*/ 65188 h 65188"/>
                  <a:gd name="connsiteX10" fmla="*/ 5696 w 42718"/>
                  <a:gd name="connsiteY10" fmla="*/ 60464 h 65188"/>
                  <a:gd name="connsiteX11" fmla="*/ 0 w 42718"/>
                  <a:gd name="connsiteY11" fmla="*/ 48183 h 65188"/>
                  <a:gd name="connsiteX12" fmla="*/ 8544 w 42718"/>
                  <a:gd name="connsiteY12" fmla="*/ 48183 h 65188"/>
                  <a:gd name="connsiteX13" fmla="*/ 12341 w 42718"/>
                  <a:gd name="connsiteY13" fmla="*/ 54796 h 65188"/>
                  <a:gd name="connsiteX14" fmla="*/ 21834 w 42718"/>
                  <a:gd name="connsiteY14" fmla="*/ 57630 h 65188"/>
                  <a:gd name="connsiteX15" fmla="*/ 31327 w 42718"/>
                  <a:gd name="connsiteY15" fmla="*/ 54796 h 65188"/>
                  <a:gd name="connsiteX16" fmla="*/ 35124 w 42718"/>
                  <a:gd name="connsiteY16" fmla="*/ 47238 h 65188"/>
                  <a:gd name="connsiteX17" fmla="*/ 33225 w 42718"/>
                  <a:gd name="connsiteY17" fmla="*/ 40625 h 65188"/>
                  <a:gd name="connsiteX18" fmla="*/ 28479 w 42718"/>
                  <a:gd name="connsiteY18" fmla="*/ 37790 h 65188"/>
                  <a:gd name="connsiteX19" fmla="*/ 21834 w 42718"/>
                  <a:gd name="connsiteY19" fmla="*/ 35901 h 65188"/>
                  <a:gd name="connsiteX20" fmla="*/ 14239 w 42718"/>
                  <a:gd name="connsiteY20" fmla="*/ 34011 h 65188"/>
                  <a:gd name="connsiteX21" fmla="*/ 7594 w 42718"/>
                  <a:gd name="connsiteY21" fmla="*/ 31177 h 65188"/>
                  <a:gd name="connsiteX22" fmla="*/ 2848 w 42718"/>
                  <a:gd name="connsiteY22" fmla="*/ 26453 h 65188"/>
                  <a:gd name="connsiteX23" fmla="*/ 949 w 42718"/>
                  <a:gd name="connsiteY23" fmla="*/ 17950 h 65188"/>
                  <a:gd name="connsiteX24" fmla="*/ 6645 w 42718"/>
                  <a:gd name="connsiteY24" fmla="*/ 4724 h 65188"/>
                  <a:gd name="connsiteX25" fmla="*/ 21834 w 42718"/>
                  <a:gd name="connsiteY25" fmla="*/ 0 h 65188"/>
                  <a:gd name="connsiteX26" fmla="*/ 36073 w 42718"/>
                  <a:gd name="connsiteY26" fmla="*/ 3779 h 65188"/>
                  <a:gd name="connsiteX27" fmla="*/ 42718 w 42718"/>
                  <a:gd name="connsiteY27" fmla="*/ 15116 h 65188"/>
                  <a:gd name="connsiteX28" fmla="*/ 33225 w 42718"/>
                  <a:gd name="connsiteY28" fmla="*/ 15116 h 65188"/>
                  <a:gd name="connsiteX29" fmla="*/ 29428 w 42718"/>
                  <a:gd name="connsiteY29" fmla="*/ 8503 h 65188"/>
                  <a:gd name="connsiteX30" fmla="*/ 20884 w 42718"/>
                  <a:gd name="connsiteY30" fmla="*/ 5669 h 65188"/>
                  <a:gd name="connsiteX31" fmla="*/ 12341 w 42718"/>
                  <a:gd name="connsiteY31" fmla="*/ 8503 h 65188"/>
                  <a:gd name="connsiteX32" fmla="*/ 7594 w 42718"/>
                  <a:gd name="connsiteY32" fmla="*/ 18895 h 6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2718" h="65188">
                    <a:moveTo>
                      <a:pt x="7594" y="18895"/>
                    </a:moveTo>
                    <a:cubicBezTo>
                      <a:pt x="7594" y="20785"/>
                      <a:pt x="8544" y="22674"/>
                      <a:pt x="9493" y="24564"/>
                    </a:cubicBezTo>
                    <a:cubicBezTo>
                      <a:pt x="10442" y="26453"/>
                      <a:pt x="12341" y="27398"/>
                      <a:pt x="14239" y="28343"/>
                    </a:cubicBezTo>
                    <a:cubicBezTo>
                      <a:pt x="16138" y="29287"/>
                      <a:pt x="18037" y="29287"/>
                      <a:pt x="20884" y="30232"/>
                    </a:cubicBezTo>
                    <a:cubicBezTo>
                      <a:pt x="23732" y="31177"/>
                      <a:pt x="25631" y="31177"/>
                      <a:pt x="28479" y="32122"/>
                    </a:cubicBezTo>
                    <a:cubicBezTo>
                      <a:pt x="31327" y="33066"/>
                      <a:pt x="33225" y="34011"/>
                      <a:pt x="35124" y="34956"/>
                    </a:cubicBezTo>
                    <a:cubicBezTo>
                      <a:pt x="37022" y="35901"/>
                      <a:pt x="38921" y="37790"/>
                      <a:pt x="39870" y="39680"/>
                    </a:cubicBezTo>
                    <a:cubicBezTo>
                      <a:pt x="40820" y="41569"/>
                      <a:pt x="41769" y="44404"/>
                      <a:pt x="41769" y="47238"/>
                    </a:cubicBezTo>
                    <a:cubicBezTo>
                      <a:pt x="41769" y="51962"/>
                      <a:pt x="39870" y="56685"/>
                      <a:pt x="36073" y="59520"/>
                    </a:cubicBezTo>
                    <a:cubicBezTo>
                      <a:pt x="32276" y="63299"/>
                      <a:pt x="27529" y="65188"/>
                      <a:pt x="20884" y="65188"/>
                    </a:cubicBezTo>
                    <a:cubicBezTo>
                      <a:pt x="14239" y="65188"/>
                      <a:pt x="9493" y="63299"/>
                      <a:pt x="5696" y="60464"/>
                    </a:cubicBezTo>
                    <a:cubicBezTo>
                      <a:pt x="1899" y="57630"/>
                      <a:pt x="0" y="53851"/>
                      <a:pt x="0" y="48183"/>
                    </a:cubicBezTo>
                    <a:lnTo>
                      <a:pt x="8544" y="48183"/>
                    </a:lnTo>
                    <a:cubicBezTo>
                      <a:pt x="8544" y="51017"/>
                      <a:pt x="9493" y="52906"/>
                      <a:pt x="12341" y="54796"/>
                    </a:cubicBezTo>
                    <a:cubicBezTo>
                      <a:pt x="14239" y="56685"/>
                      <a:pt x="17087" y="57630"/>
                      <a:pt x="21834" y="57630"/>
                    </a:cubicBezTo>
                    <a:cubicBezTo>
                      <a:pt x="25631" y="57630"/>
                      <a:pt x="29428" y="56685"/>
                      <a:pt x="31327" y="54796"/>
                    </a:cubicBezTo>
                    <a:cubicBezTo>
                      <a:pt x="33225" y="52906"/>
                      <a:pt x="35124" y="50072"/>
                      <a:pt x="35124" y="47238"/>
                    </a:cubicBezTo>
                    <a:cubicBezTo>
                      <a:pt x="35124" y="44404"/>
                      <a:pt x="34175" y="42514"/>
                      <a:pt x="33225" y="40625"/>
                    </a:cubicBezTo>
                    <a:cubicBezTo>
                      <a:pt x="32276" y="38735"/>
                      <a:pt x="30377" y="37790"/>
                      <a:pt x="28479" y="37790"/>
                    </a:cubicBezTo>
                    <a:cubicBezTo>
                      <a:pt x="26580" y="36846"/>
                      <a:pt x="24682" y="36846"/>
                      <a:pt x="21834" y="35901"/>
                    </a:cubicBezTo>
                    <a:cubicBezTo>
                      <a:pt x="18986" y="34956"/>
                      <a:pt x="17087" y="34956"/>
                      <a:pt x="14239" y="34011"/>
                    </a:cubicBezTo>
                    <a:cubicBezTo>
                      <a:pt x="11391" y="33066"/>
                      <a:pt x="9493" y="32122"/>
                      <a:pt x="7594" y="31177"/>
                    </a:cubicBezTo>
                    <a:cubicBezTo>
                      <a:pt x="5696" y="30232"/>
                      <a:pt x="3797" y="28343"/>
                      <a:pt x="2848" y="26453"/>
                    </a:cubicBezTo>
                    <a:cubicBezTo>
                      <a:pt x="1899" y="24564"/>
                      <a:pt x="949" y="21729"/>
                      <a:pt x="949" y="17950"/>
                    </a:cubicBezTo>
                    <a:cubicBezTo>
                      <a:pt x="949" y="12282"/>
                      <a:pt x="2848" y="8503"/>
                      <a:pt x="6645" y="4724"/>
                    </a:cubicBezTo>
                    <a:cubicBezTo>
                      <a:pt x="10442" y="1890"/>
                      <a:pt x="15189" y="0"/>
                      <a:pt x="21834" y="0"/>
                    </a:cubicBezTo>
                    <a:cubicBezTo>
                      <a:pt x="27529" y="0"/>
                      <a:pt x="32276" y="945"/>
                      <a:pt x="36073" y="3779"/>
                    </a:cubicBezTo>
                    <a:cubicBezTo>
                      <a:pt x="39870" y="6613"/>
                      <a:pt x="41769" y="10392"/>
                      <a:pt x="42718" y="15116"/>
                    </a:cubicBezTo>
                    <a:lnTo>
                      <a:pt x="33225" y="15116"/>
                    </a:lnTo>
                    <a:cubicBezTo>
                      <a:pt x="33225" y="12282"/>
                      <a:pt x="32276" y="10392"/>
                      <a:pt x="29428" y="8503"/>
                    </a:cubicBezTo>
                    <a:cubicBezTo>
                      <a:pt x="27529" y="6613"/>
                      <a:pt x="24682" y="5669"/>
                      <a:pt x="20884" y="5669"/>
                    </a:cubicBezTo>
                    <a:cubicBezTo>
                      <a:pt x="17087" y="5669"/>
                      <a:pt x="14239" y="6613"/>
                      <a:pt x="12341" y="8503"/>
                    </a:cubicBezTo>
                    <a:cubicBezTo>
                      <a:pt x="8544" y="12282"/>
                      <a:pt x="7594" y="15116"/>
                      <a:pt x="7594" y="18895"/>
                    </a:cubicBezTo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23" name="Graphique 2">
              <a:extLst>
                <a:ext uri="{FF2B5EF4-FFF2-40B4-BE49-F238E27FC236}">
                  <a16:creationId xmlns:a16="http://schemas.microsoft.com/office/drawing/2014/main" id="{749C85F5-D3F0-A740-95B0-5BF091101DDC}"/>
                </a:ext>
              </a:extLst>
            </p:cNvPr>
            <p:cNvGrpSpPr/>
            <p:nvPr/>
          </p:nvGrpSpPr>
          <p:grpSpPr>
            <a:xfrm>
              <a:off x="2028065" y="1658574"/>
              <a:ext cx="635076" cy="102978"/>
              <a:chOff x="2028065" y="1658574"/>
              <a:chExt cx="635076" cy="102978"/>
            </a:xfrm>
            <a:grpFill/>
          </p:grpSpPr>
          <p:sp>
            <p:nvSpPr>
              <p:cNvPr id="528" name="Forme libre 527">
                <a:extLst>
                  <a:ext uri="{FF2B5EF4-FFF2-40B4-BE49-F238E27FC236}">
                    <a16:creationId xmlns:a16="http://schemas.microsoft.com/office/drawing/2014/main" id="{7B3BDF7C-32ED-0946-A9D9-A85D3326F085}"/>
                  </a:ext>
                </a:extLst>
              </p:cNvPr>
              <p:cNvSpPr/>
              <p:nvPr/>
            </p:nvSpPr>
            <p:spPr>
              <a:xfrm>
                <a:off x="2028065" y="1658574"/>
                <a:ext cx="98726" cy="100144"/>
              </a:xfrm>
              <a:custGeom>
                <a:avLst/>
                <a:gdLst>
                  <a:gd name="connsiteX0" fmla="*/ 50313 w 98726"/>
                  <a:gd name="connsiteY0" fmla="*/ 0 h 100144"/>
                  <a:gd name="connsiteX1" fmla="*/ 97777 w 98726"/>
                  <a:gd name="connsiteY1" fmla="*/ 33066 h 100144"/>
                  <a:gd name="connsiteX2" fmla="*/ 69298 w 98726"/>
                  <a:gd name="connsiteY2" fmla="*/ 33066 h 100144"/>
                  <a:gd name="connsiteX3" fmla="*/ 50313 w 98726"/>
                  <a:gd name="connsiteY3" fmla="*/ 21729 h 100144"/>
                  <a:gd name="connsiteX4" fmla="*/ 23732 w 98726"/>
                  <a:gd name="connsiteY4" fmla="*/ 50072 h 100144"/>
                  <a:gd name="connsiteX5" fmla="*/ 50313 w 98726"/>
                  <a:gd name="connsiteY5" fmla="*/ 78415 h 100144"/>
                  <a:gd name="connsiteX6" fmla="*/ 69298 w 98726"/>
                  <a:gd name="connsiteY6" fmla="*/ 67078 h 100144"/>
                  <a:gd name="connsiteX7" fmla="*/ 98726 w 98726"/>
                  <a:gd name="connsiteY7" fmla="*/ 67078 h 100144"/>
                  <a:gd name="connsiteX8" fmla="*/ 51262 w 98726"/>
                  <a:gd name="connsiteY8" fmla="*/ 100144 h 100144"/>
                  <a:gd name="connsiteX9" fmla="*/ 0 w 98726"/>
                  <a:gd name="connsiteY9" fmla="*/ 49127 h 100144"/>
                  <a:gd name="connsiteX10" fmla="*/ 50313 w 98726"/>
                  <a:gd name="connsiteY10" fmla="*/ 0 h 10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726" h="100144">
                    <a:moveTo>
                      <a:pt x="50313" y="0"/>
                    </a:moveTo>
                    <a:cubicBezTo>
                      <a:pt x="72146" y="0"/>
                      <a:pt x="91132" y="12282"/>
                      <a:pt x="97777" y="33066"/>
                    </a:cubicBezTo>
                    <a:lnTo>
                      <a:pt x="69298" y="33066"/>
                    </a:lnTo>
                    <a:cubicBezTo>
                      <a:pt x="65501" y="25508"/>
                      <a:pt x="58856" y="21729"/>
                      <a:pt x="50313" y="21729"/>
                    </a:cubicBezTo>
                    <a:cubicBezTo>
                      <a:pt x="34175" y="21729"/>
                      <a:pt x="23732" y="33066"/>
                      <a:pt x="23732" y="50072"/>
                    </a:cubicBezTo>
                    <a:cubicBezTo>
                      <a:pt x="23732" y="67078"/>
                      <a:pt x="34175" y="78415"/>
                      <a:pt x="50313" y="78415"/>
                    </a:cubicBezTo>
                    <a:cubicBezTo>
                      <a:pt x="58856" y="78415"/>
                      <a:pt x="64552" y="75580"/>
                      <a:pt x="69298" y="67078"/>
                    </a:cubicBezTo>
                    <a:lnTo>
                      <a:pt x="98726" y="67078"/>
                    </a:lnTo>
                    <a:cubicBezTo>
                      <a:pt x="92081" y="88807"/>
                      <a:pt x="73096" y="100144"/>
                      <a:pt x="51262" y="100144"/>
                    </a:cubicBezTo>
                    <a:cubicBezTo>
                      <a:pt x="22783" y="100144"/>
                      <a:pt x="0" y="79359"/>
                      <a:pt x="0" y="49127"/>
                    </a:cubicBezTo>
                    <a:cubicBezTo>
                      <a:pt x="0" y="18895"/>
                      <a:pt x="21834" y="0"/>
                      <a:pt x="50313" y="0"/>
                    </a:cubicBez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9" name="Forme libre 528">
                <a:extLst>
                  <a:ext uri="{FF2B5EF4-FFF2-40B4-BE49-F238E27FC236}">
                    <a16:creationId xmlns:a16="http://schemas.microsoft.com/office/drawing/2014/main" id="{3589079F-791D-CC46-976A-2B1621E92C3A}"/>
                  </a:ext>
                </a:extLst>
              </p:cNvPr>
              <p:cNvSpPr/>
              <p:nvPr/>
            </p:nvSpPr>
            <p:spPr>
              <a:xfrm>
                <a:off x="2141980" y="1660464"/>
                <a:ext cx="84487" cy="101088"/>
              </a:xfrm>
              <a:custGeom>
                <a:avLst/>
                <a:gdLst>
                  <a:gd name="connsiteX0" fmla="*/ 24682 w 84487"/>
                  <a:gd name="connsiteY0" fmla="*/ 0 h 101088"/>
                  <a:gd name="connsiteX1" fmla="*/ 24682 w 84487"/>
                  <a:gd name="connsiteY1" fmla="*/ 59520 h 101088"/>
                  <a:gd name="connsiteX2" fmla="*/ 41769 w 84487"/>
                  <a:gd name="connsiteY2" fmla="*/ 78415 h 101088"/>
                  <a:gd name="connsiteX3" fmla="*/ 59805 w 84487"/>
                  <a:gd name="connsiteY3" fmla="*/ 59520 h 101088"/>
                  <a:gd name="connsiteX4" fmla="*/ 59805 w 84487"/>
                  <a:gd name="connsiteY4" fmla="*/ 0 h 101088"/>
                  <a:gd name="connsiteX5" fmla="*/ 84487 w 84487"/>
                  <a:gd name="connsiteY5" fmla="*/ 0 h 101088"/>
                  <a:gd name="connsiteX6" fmla="*/ 84487 w 84487"/>
                  <a:gd name="connsiteY6" fmla="*/ 59520 h 101088"/>
                  <a:gd name="connsiteX7" fmla="*/ 41769 w 84487"/>
                  <a:gd name="connsiteY7" fmla="*/ 101089 h 101088"/>
                  <a:gd name="connsiteX8" fmla="*/ 0 w 84487"/>
                  <a:gd name="connsiteY8" fmla="*/ 59520 h 101088"/>
                  <a:gd name="connsiteX9" fmla="*/ 0 w 84487"/>
                  <a:gd name="connsiteY9" fmla="*/ 0 h 101088"/>
                  <a:gd name="connsiteX10" fmla="*/ 24682 w 84487"/>
                  <a:gd name="connsiteY10" fmla="*/ 0 h 10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87" h="101088">
                    <a:moveTo>
                      <a:pt x="24682" y="0"/>
                    </a:moveTo>
                    <a:lnTo>
                      <a:pt x="24682" y="59520"/>
                    </a:lnTo>
                    <a:cubicBezTo>
                      <a:pt x="24682" y="71801"/>
                      <a:pt x="30377" y="78415"/>
                      <a:pt x="41769" y="78415"/>
                    </a:cubicBezTo>
                    <a:cubicBezTo>
                      <a:pt x="53160" y="78415"/>
                      <a:pt x="59805" y="71801"/>
                      <a:pt x="59805" y="59520"/>
                    </a:cubicBezTo>
                    <a:lnTo>
                      <a:pt x="59805" y="0"/>
                    </a:lnTo>
                    <a:lnTo>
                      <a:pt x="84487" y="0"/>
                    </a:lnTo>
                    <a:lnTo>
                      <a:pt x="84487" y="59520"/>
                    </a:lnTo>
                    <a:cubicBezTo>
                      <a:pt x="84487" y="86918"/>
                      <a:pt x="63603" y="101089"/>
                      <a:pt x="41769" y="101089"/>
                    </a:cubicBezTo>
                    <a:cubicBezTo>
                      <a:pt x="19935" y="101089"/>
                      <a:pt x="0" y="87862"/>
                      <a:pt x="0" y="59520"/>
                    </a:cubicBezTo>
                    <a:lnTo>
                      <a:pt x="0" y="0"/>
                    </a:lnTo>
                    <a:lnTo>
                      <a:pt x="24682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0" name="Forme libre 529">
                <a:extLst>
                  <a:ext uri="{FF2B5EF4-FFF2-40B4-BE49-F238E27FC236}">
                    <a16:creationId xmlns:a16="http://schemas.microsoft.com/office/drawing/2014/main" id="{82F42D6D-7C61-4C4E-BB02-3FC805DB6211}"/>
                  </a:ext>
                </a:extLst>
              </p:cNvPr>
              <p:cNvSpPr/>
              <p:nvPr/>
            </p:nvSpPr>
            <p:spPr>
              <a:xfrm>
                <a:off x="2246402" y="1660464"/>
                <a:ext cx="55058" cy="100144"/>
              </a:xfrm>
              <a:custGeom>
                <a:avLst/>
                <a:gdLst>
                  <a:gd name="connsiteX0" fmla="*/ 24682 w 55058"/>
                  <a:gd name="connsiteY0" fmla="*/ 81249 h 100144"/>
                  <a:gd name="connsiteX1" fmla="*/ 55059 w 55058"/>
                  <a:gd name="connsiteY1" fmla="*/ 81249 h 100144"/>
                  <a:gd name="connsiteX2" fmla="*/ 55059 w 55058"/>
                  <a:gd name="connsiteY2" fmla="*/ 100144 h 100144"/>
                  <a:gd name="connsiteX3" fmla="*/ 0 w 55058"/>
                  <a:gd name="connsiteY3" fmla="*/ 100144 h 100144"/>
                  <a:gd name="connsiteX4" fmla="*/ 0 w 55058"/>
                  <a:gd name="connsiteY4" fmla="*/ 0 h 100144"/>
                  <a:gd name="connsiteX5" fmla="*/ 24682 w 55058"/>
                  <a:gd name="connsiteY5" fmla="*/ 0 h 100144"/>
                  <a:gd name="connsiteX6" fmla="*/ 24682 w 55058"/>
                  <a:gd name="connsiteY6" fmla="*/ 81249 h 10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058" h="100144">
                    <a:moveTo>
                      <a:pt x="24682" y="81249"/>
                    </a:moveTo>
                    <a:lnTo>
                      <a:pt x="55059" y="81249"/>
                    </a:lnTo>
                    <a:lnTo>
                      <a:pt x="55059" y="100144"/>
                    </a:lnTo>
                    <a:lnTo>
                      <a:pt x="0" y="100144"/>
                    </a:lnTo>
                    <a:lnTo>
                      <a:pt x="0" y="0"/>
                    </a:lnTo>
                    <a:lnTo>
                      <a:pt x="24682" y="0"/>
                    </a:lnTo>
                    <a:lnTo>
                      <a:pt x="24682" y="81249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1" name="Forme libre 530">
                <a:extLst>
                  <a:ext uri="{FF2B5EF4-FFF2-40B4-BE49-F238E27FC236}">
                    <a16:creationId xmlns:a16="http://schemas.microsoft.com/office/drawing/2014/main" id="{8E3E660A-7090-D644-944A-3F82B87D3F5C}"/>
                  </a:ext>
                </a:extLst>
              </p:cNvPr>
              <p:cNvSpPr/>
              <p:nvPr/>
            </p:nvSpPr>
            <p:spPr>
              <a:xfrm>
                <a:off x="2308106" y="1660464"/>
                <a:ext cx="79740" cy="100144"/>
              </a:xfrm>
              <a:custGeom>
                <a:avLst/>
                <a:gdLst>
                  <a:gd name="connsiteX0" fmla="*/ 79741 w 79740"/>
                  <a:gd name="connsiteY0" fmla="*/ 0 h 100144"/>
                  <a:gd name="connsiteX1" fmla="*/ 79741 w 79740"/>
                  <a:gd name="connsiteY1" fmla="*/ 18895 h 100144"/>
                  <a:gd name="connsiteX2" fmla="*/ 52211 w 79740"/>
                  <a:gd name="connsiteY2" fmla="*/ 18895 h 100144"/>
                  <a:gd name="connsiteX3" fmla="*/ 52211 w 79740"/>
                  <a:gd name="connsiteY3" fmla="*/ 100144 h 100144"/>
                  <a:gd name="connsiteX4" fmla="*/ 27529 w 79740"/>
                  <a:gd name="connsiteY4" fmla="*/ 100144 h 100144"/>
                  <a:gd name="connsiteX5" fmla="*/ 27529 w 79740"/>
                  <a:gd name="connsiteY5" fmla="*/ 18895 h 100144"/>
                  <a:gd name="connsiteX6" fmla="*/ 0 w 79740"/>
                  <a:gd name="connsiteY6" fmla="*/ 18895 h 100144"/>
                  <a:gd name="connsiteX7" fmla="*/ 0 w 79740"/>
                  <a:gd name="connsiteY7" fmla="*/ 0 h 100144"/>
                  <a:gd name="connsiteX8" fmla="*/ 79741 w 79740"/>
                  <a:gd name="connsiteY8" fmla="*/ 0 h 10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740" h="100144">
                    <a:moveTo>
                      <a:pt x="79741" y="0"/>
                    </a:moveTo>
                    <a:lnTo>
                      <a:pt x="79741" y="18895"/>
                    </a:lnTo>
                    <a:lnTo>
                      <a:pt x="52211" y="18895"/>
                    </a:lnTo>
                    <a:lnTo>
                      <a:pt x="52211" y="100144"/>
                    </a:lnTo>
                    <a:lnTo>
                      <a:pt x="27529" y="100144"/>
                    </a:lnTo>
                    <a:lnTo>
                      <a:pt x="27529" y="18895"/>
                    </a:lnTo>
                    <a:lnTo>
                      <a:pt x="0" y="18895"/>
                    </a:lnTo>
                    <a:lnTo>
                      <a:pt x="0" y="0"/>
                    </a:lnTo>
                    <a:lnTo>
                      <a:pt x="79741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2" name="Forme libre 531">
                <a:extLst>
                  <a:ext uri="{FF2B5EF4-FFF2-40B4-BE49-F238E27FC236}">
                    <a16:creationId xmlns:a16="http://schemas.microsoft.com/office/drawing/2014/main" id="{2F2A2949-3882-6C4F-934D-F809FB360540}"/>
                  </a:ext>
                </a:extLst>
              </p:cNvPr>
              <p:cNvSpPr/>
              <p:nvPr/>
            </p:nvSpPr>
            <p:spPr>
              <a:xfrm>
                <a:off x="2402086" y="1660464"/>
                <a:ext cx="84487" cy="101088"/>
              </a:xfrm>
              <a:custGeom>
                <a:avLst/>
                <a:gdLst>
                  <a:gd name="connsiteX0" fmla="*/ 24682 w 84487"/>
                  <a:gd name="connsiteY0" fmla="*/ 0 h 101088"/>
                  <a:gd name="connsiteX1" fmla="*/ 24682 w 84487"/>
                  <a:gd name="connsiteY1" fmla="*/ 59520 h 101088"/>
                  <a:gd name="connsiteX2" fmla="*/ 41769 w 84487"/>
                  <a:gd name="connsiteY2" fmla="*/ 78415 h 101088"/>
                  <a:gd name="connsiteX3" fmla="*/ 59805 w 84487"/>
                  <a:gd name="connsiteY3" fmla="*/ 59520 h 101088"/>
                  <a:gd name="connsiteX4" fmla="*/ 59805 w 84487"/>
                  <a:gd name="connsiteY4" fmla="*/ 0 h 101088"/>
                  <a:gd name="connsiteX5" fmla="*/ 84487 w 84487"/>
                  <a:gd name="connsiteY5" fmla="*/ 0 h 101088"/>
                  <a:gd name="connsiteX6" fmla="*/ 84487 w 84487"/>
                  <a:gd name="connsiteY6" fmla="*/ 59520 h 101088"/>
                  <a:gd name="connsiteX7" fmla="*/ 41769 w 84487"/>
                  <a:gd name="connsiteY7" fmla="*/ 101089 h 101088"/>
                  <a:gd name="connsiteX8" fmla="*/ 0 w 84487"/>
                  <a:gd name="connsiteY8" fmla="*/ 59520 h 101088"/>
                  <a:gd name="connsiteX9" fmla="*/ 0 w 84487"/>
                  <a:gd name="connsiteY9" fmla="*/ 0 h 101088"/>
                  <a:gd name="connsiteX10" fmla="*/ 24682 w 84487"/>
                  <a:gd name="connsiteY10" fmla="*/ 0 h 10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87" h="101088">
                    <a:moveTo>
                      <a:pt x="24682" y="0"/>
                    </a:moveTo>
                    <a:lnTo>
                      <a:pt x="24682" y="59520"/>
                    </a:lnTo>
                    <a:cubicBezTo>
                      <a:pt x="24682" y="71801"/>
                      <a:pt x="30377" y="78415"/>
                      <a:pt x="41769" y="78415"/>
                    </a:cubicBezTo>
                    <a:cubicBezTo>
                      <a:pt x="53160" y="78415"/>
                      <a:pt x="59805" y="71801"/>
                      <a:pt x="59805" y="59520"/>
                    </a:cubicBezTo>
                    <a:lnTo>
                      <a:pt x="59805" y="0"/>
                    </a:lnTo>
                    <a:lnTo>
                      <a:pt x="84487" y="0"/>
                    </a:lnTo>
                    <a:lnTo>
                      <a:pt x="84487" y="59520"/>
                    </a:lnTo>
                    <a:cubicBezTo>
                      <a:pt x="84487" y="86918"/>
                      <a:pt x="63603" y="101089"/>
                      <a:pt x="41769" y="101089"/>
                    </a:cubicBezTo>
                    <a:cubicBezTo>
                      <a:pt x="19935" y="101089"/>
                      <a:pt x="0" y="87862"/>
                      <a:pt x="0" y="59520"/>
                    </a:cubicBezTo>
                    <a:lnTo>
                      <a:pt x="0" y="0"/>
                    </a:lnTo>
                    <a:lnTo>
                      <a:pt x="24682" y="0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3" name="Forme libre 532">
                <a:extLst>
                  <a:ext uri="{FF2B5EF4-FFF2-40B4-BE49-F238E27FC236}">
                    <a16:creationId xmlns:a16="http://schemas.microsoft.com/office/drawing/2014/main" id="{757FC39E-BB2D-BA43-986E-981BA938331E}"/>
                  </a:ext>
                </a:extLst>
              </p:cNvPr>
              <p:cNvSpPr/>
              <p:nvPr/>
            </p:nvSpPr>
            <p:spPr>
              <a:xfrm>
                <a:off x="2506508" y="1660464"/>
                <a:ext cx="78791" cy="99199"/>
              </a:xfrm>
              <a:custGeom>
                <a:avLst/>
                <a:gdLst>
                  <a:gd name="connsiteX0" fmla="*/ 76893 w 78791"/>
                  <a:gd name="connsiteY0" fmla="*/ 30232 h 99199"/>
                  <a:gd name="connsiteX1" fmla="*/ 54110 w 78791"/>
                  <a:gd name="connsiteY1" fmla="*/ 58575 h 99199"/>
                  <a:gd name="connsiteX2" fmla="*/ 78791 w 78791"/>
                  <a:gd name="connsiteY2" fmla="*/ 99199 h 99199"/>
                  <a:gd name="connsiteX3" fmla="*/ 50313 w 78791"/>
                  <a:gd name="connsiteY3" fmla="*/ 99199 h 99199"/>
                  <a:gd name="connsiteX4" fmla="*/ 27530 w 78791"/>
                  <a:gd name="connsiteY4" fmla="*/ 60464 h 99199"/>
                  <a:gd name="connsiteX5" fmla="*/ 24682 w 78791"/>
                  <a:gd name="connsiteY5" fmla="*/ 60464 h 99199"/>
                  <a:gd name="connsiteX6" fmla="*/ 24682 w 78791"/>
                  <a:gd name="connsiteY6" fmla="*/ 99199 h 99199"/>
                  <a:gd name="connsiteX7" fmla="*/ 0 w 78791"/>
                  <a:gd name="connsiteY7" fmla="*/ 99199 h 99199"/>
                  <a:gd name="connsiteX8" fmla="*/ 0 w 78791"/>
                  <a:gd name="connsiteY8" fmla="*/ 0 h 99199"/>
                  <a:gd name="connsiteX9" fmla="*/ 39870 w 78791"/>
                  <a:gd name="connsiteY9" fmla="*/ 0 h 99199"/>
                  <a:gd name="connsiteX10" fmla="*/ 76893 w 78791"/>
                  <a:gd name="connsiteY10" fmla="*/ 30232 h 99199"/>
                  <a:gd name="connsiteX11" fmla="*/ 39870 w 78791"/>
                  <a:gd name="connsiteY11" fmla="*/ 17950 h 99199"/>
                  <a:gd name="connsiteX12" fmla="*/ 24682 w 78791"/>
                  <a:gd name="connsiteY12" fmla="*/ 17950 h 99199"/>
                  <a:gd name="connsiteX13" fmla="*/ 24682 w 78791"/>
                  <a:gd name="connsiteY13" fmla="*/ 41569 h 99199"/>
                  <a:gd name="connsiteX14" fmla="*/ 39870 w 78791"/>
                  <a:gd name="connsiteY14" fmla="*/ 41569 h 99199"/>
                  <a:gd name="connsiteX15" fmla="*/ 52211 w 78791"/>
                  <a:gd name="connsiteY15" fmla="*/ 29287 h 99199"/>
                  <a:gd name="connsiteX16" fmla="*/ 39870 w 78791"/>
                  <a:gd name="connsiteY16" fmla="*/ 17950 h 9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791" h="99199">
                    <a:moveTo>
                      <a:pt x="76893" y="30232"/>
                    </a:moveTo>
                    <a:cubicBezTo>
                      <a:pt x="76893" y="39680"/>
                      <a:pt x="72146" y="53851"/>
                      <a:pt x="54110" y="58575"/>
                    </a:cubicBezTo>
                    <a:lnTo>
                      <a:pt x="78791" y="99199"/>
                    </a:lnTo>
                    <a:lnTo>
                      <a:pt x="50313" y="99199"/>
                    </a:lnTo>
                    <a:lnTo>
                      <a:pt x="27530" y="60464"/>
                    </a:lnTo>
                    <a:lnTo>
                      <a:pt x="24682" y="60464"/>
                    </a:lnTo>
                    <a:lnTo>
                      <a:pt x="24682" y="99199"/>
                    </a:lnTo>
                    <a:lnTo>
                      <a:pt x="0" y="99199"/>
                    </a:lnTo>
                    <a:lnTo>
                      <a:pt x="0" y="0"/>
                    </a:lnTo>
                    <a:lnTo>
                      <a:pt x="39870" y="0"/>
                    </a:lnTo>
                    <a:cubicBezTo>
                      <a:pt x="64552" y="0"/>
                      <a:pt x="76893" y="14171"/>
                      <a:pt x="76893" y="30232"/>
                    </a:cubicBezTo>
                    <a:close/>
                    <a:moveTo>
                      <a:pt x="39870" y="17950"/>
                    </a:moveTo>
                    <a:lnTo>
                      <a:pt x="24682" y="17950"/>
                    </a:lnTo>
                    <a:lnTo>
                      <a:pt x="24682" y="41569"/>
                    </a:lnTo>
                    <a:lnTo>
                      <a:pt x="39870" y="41569"/>
                    </a:lnTo>
                    <a:cubicBezTo>
                      <a:pt x="47465" y="41569"/>
                      <a:pt x="52211" y="36845"/>
                      <a:pt x="52211" y="29287"/>
                    </a:cubicBezTo>
                    <a:cubicBezTo>
                      <a:pt x="52211" y="23619"/>
                      <a:pt x="47465" y="17950"/>
                      <a:pt x="39870" y="17950"/>
                    </a:cubicBez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4" name="Forme libre 533">
                <a:extLst>
                  <a:ext uri="{FF2B5EF4-FFF2-40B4-BE49-F238E27FC236}">
                    <a16:creationId xmlns:a16="http://schemas.microsoft.com/office/drawing/2014/main" id="{4ABE3291-F700-5C4F-B8E8-F8523305E61A}"/>
                  </a:ext>
                </a:extLst>
              </p:cNvPr>
              <p:cNvSpPr/>
              <p:nvPr/>
            </p:nvSpPr>
            <p:spPr>
              <a:xfrm>
                <a:off x="2602387" y="1659519"/>
                <a:ext cx="60754" cy="101088"/>
              </a:xfrm>
              <a:custGeom>
                <a:avLst/>
                <a:gdLst>
                  <a:gd name="connsiteX0" fmla="*/ 24682 w 60754"/>
                  <a:gd name="connsiteY0" fmla="*/ 18895 h 101088"/>
                  <a:gd name="connsiteX1" fmla="*/ 24682 w 60754"/>
                  <a:gd name="connsiteY1" fmla="*/ 40625 h 101088"/>
                  <a:gd name="connsiteX2" fmla="*/ 56958 w 60754"/>
                  <a:gd name="connsiteY2" fmla="*/ 40625 h 101088"/>
                  <a:gd name="connsiteX3" fmla="*/ 56958 w 60754"/>
                  <a:gd name="connsiteY3" fmla="*/ 59520 h 101088"/>
                  <a:gd name="connsiteX4" fmla="*/ 24682 w 60754"/>
                  <a:gd name="connsiteY4" fmla="*/ 59520 h 101088"/>
                  <a:gd name="connsiteX5" fmla="*/ 24682 w 60754"/>
                  <a:gd name="connsiteY5" fmla="*/ 82194 h 101088"/>
                  <a:gd name="connsiteX6" fmla="*/ 60755 w 60754"/>
                  <a:gd name="connsiteY6" fmla="*/ 82194 h 101088"/>
                  <a:gd name="connsiteX7" fmla="*/ 60755 w 60754"/>
                  <a:gd name="connsiteY7" fmla="*/ 101089 h 101088"/>
                  <a:gd name="connsiteX8" fmla="*/ 0 w 60754"/>
                  <a:gd name="connsiteY8" fmla="*/ 101089 h 101088"/>
                  <a:gd name="connsiteX9" fmla="*/ 0 w 60754"/>
                  <a:gd name="connsiteY9" fmla="*/ 0 h 101088"/>
                  <a:gd name="connsiteX10" fmla="*/ 60755 w 60754"/>
                  <a:gd name="connsiteY10" fmla="*/ 0 h 101088"/>
                  <a:gd name="connsiteX11" fmla="*/ 60755 w 60754"/>
                  <a:gd name="connsiteY11" fmla="*/ 18895 h 101088"/>
                  <a:gd name="connsiteX12" fmla="*/ 24682 w 60754"/>
                  <a:gd name="connsiteY12" fmla="*/ 18895 h 10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754" h="101088">
                    <a:moveTo>
                      <a:pt x="24682" y="18895"/>
                    </a:moveTo>
                    <a:lnTo>
                      <a:pt x="24682" y="40625"/>
                    </a:lnTo>
                    <a:lnTo>
                      <a:pt x="56958" y="40625"/>
                    </a:lnTo>
                    <a:lnTo>
                      <a:pt x="56958" y="59520"/>
                    </a:lnTo>
                    <a:lnTo>
                      <a:pt x="24682" y="59520"/>
                    </a:lnTo>
                    <a:lnTo>
                      <a:pt x="24682" y="82194"/>
                    </a:lnTo>
                    <a:lnTo>
                      <a:pt x="60755" y="82194"/>
                    </a:lnTo>
                    <a:lnTo>
                      <a:pt x="60755" y="101089"/>
                    </a:lnTo>
                    <a:lnTo>
                      <a:pt x="0" y="101089"/>
                    </a:lnTo>
                    <a:lnTo>
                      <a:pt x="0" y="0"/>
                    </a:lnTo>
                    <a:lnTo>
                      <a:pt x="60755" y="0"/>
                    </a:lnTo>
                    <a:lnTo>
                      <a:pt x="60755" y="18895"/>
                    </a:lnTo>
                    <a:lnTo>
                      <a:pt x="24682" y="18895"/>
                    </a:ln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24" name="Forme libre 523">
              <a:extLst>
                <a:ext uri="{FF2B5EF4-FFF2-40B4-BE49-F238E27FC236}">
                  <a16:creationId xmlns:a16="http://schemas.microsoft.com/office/drawing/2014/main" id="{3B3D5C3E-13DC-D342-B97E-252C52A82FF1}"/>
                </a:ext>
              </a:extLst>
            </p:cNvPr>
            <p:cNvSpPr/>
            <p:nvPr/>
          </p:nvSpPr>
          <p:spPr>
            <a:xfrm>
              <a:off x="2730542" y="1127622"/>
              <a:ext cx="56957" cy="141713"/>
            </a:xfrm>
            <a:custGeom>
              <a:avLst/>
              <a:gdLst>
                <a:gd name="connsiteX0" fmla="*/ 0 w 56957"/>
                <a:gd name="connsiteY0" fmla="*/ 0 h 141713"/>
                <a:gd name="connsiteX1" fmla="*/ 56958 w 56957"/>
                <a:gd name="connsiteY1" fmla="*/ 0 h 141713"/>
                <a:gd name="connsiteX2" fmla="*/ 56958 w 56957"/>
                <a:gd name="connsiteY2" fmla="*/ 141713 h 141713"/>
                <a:gd name="connsiteX3" fmla="*/ 0 w 56957"/>
                <a:gd name="connsiteY3" fmla="*/ 141713 h 14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957" h="141713">
                  <a:moveTo>
                    <a:pt x="0" y="0"/>
                  </a:moveTo>
                  <a:lnTo>
                    <a:pt x="56958" y="0"/>
                  </a:lnTo>
                  <a:lnTo>
                    <a:pt x="56958" y="141713"/>
                  </a:lnTo>
                  <a:lnTo>
                    <a:pt x="0" y="141713"/>
                  </a:lnTo>
                  <a:close/>
                </a:path>
              </a:pathLst>
            </a:custGeom>
            <a:grpFill/>
            <a:ln w="9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25" name="Graphique 2">
              <a:extLst>
                <a:ext uri="{FF2B5EF4-FFF2-40B4-BE49-F238E27FC236}">
                  <a16:creationId xmlns:a16="http://schemas.microsoft.com/office/drawing/2014/main" id="{D132AAD8-F54B-8841-A56B-621773EFC75D}"/>
                </a:ext>
              </a:extLst>
            </p:cNvPr>
            <p:cNvGrpSpPr/>
            <p:nvPr/>
          </p:nvGrpSpPr>
          <p:grpSpPr>
            <a:xfrm>
              <a:off x="2028065" y="1212584"/>
              <a:ext cx="607547" cy="323171"/>
              <a:chOff x="2028065" y="1212584"/>
              <a:chExt cx="607547" cy="323171"/>
            </a:xfrm>
            <a:grpFill/>
          </p:grpSpPr>
          <p:sp>
            <p:nvSpPr>
              <p:cNvPr id="526" name="Forme libre 525">
                <a:extLst>
                  <a:ext uri="{FF2B5EF4-FFF2-40B4-BE49-F238E27FC236}">
                    <a16:creationId xmlns:a16="http://schemas.microsoft.com/office/drawing/2014/main" id="{0A1F6F42-F6DF-EE43-9F68-5444DB79FA10}"/>
                  </a:ext>
                </a:extLst>
              </p:cNvPr>
              <p:cNvSpPr/>
              <p:nvPr/>
            </p:nvSpPr>
            <p:spPr>
              <a:xfrm>
                <a:off x="2028065" y="1212584"/>
                <a:ext cx="252511" cy="323171"/>
              </a:xfrm>
              <a:custGeom>
                <a:avLst/>
                <a:gdLst>
                  <a:gd name="connsiteX0" fmla="*/ 42718 w 252511"/>
                  <a:gd name="connsiteY0" fmla="*/ 21794 h 323171"/>
                  <a:gd name="connsiteX1" fmla="*/ 21834 w 252511"/>
                  <a:gd name="connsiteY1" fmla="*/ 42579 h 323171"/>
                  <a:gd name="connsiteX2" fmla="*/ 0 w 252511"/>
                  <a:gd name="connsiteY2" fmla="*/ 21794 h 323171"/>
                  <a:gd name="connsiteX3" fmla="*/ 21834 w 252511"/>
                  <a:gd name="connsiteY3" fmla="*/ 65 h 323171"/>
                  <a:gd name="connsiteX4" fmla="*/ 42718 w 252511"/>
                  <a:gd name="connsiteY4" fmla="*/ 21794 h 323171"/>
                  <a:gd name="connsiteX5" fmla="*/ 42718 w 252511"/>
                  <a:gd name="connsiteY5" fmla="*/ 77535 h 323171"/>
                  <a:gd name="connsiteX6" fmla="*/ 21834 w 252511"/>
                  <a:gd name="connsiteY6" fmla="*/ 98320 h 323171"/>
                  <a:gd name="connsiteX7" fmla="*/ 0 w 252511"/>
                  <a:gd name="connsiteY7" fmla="*/ 77535 h 323171"/>
                  <a:gd name="connsiteX8" fmla="*/ 21834 w 252511"/>
                  <a:gd name="connsiteY8" fmla="*/ 55806 h 323171"/>
                  <a:gd name="connsiteX9" fmla="*/ 42718 w 252511"/>
                  <a:gd name="connsiteY9" fmla="*/ 77535 h 323171"/>
                  <a:gd name="connsiteX10" fmla="*/ 42718 w 252511"/>
                  <a:gd name="connsiteY10" fmla="*/ 133276 h 323171"/>
                  <a:gd name="connsiteX11" fmla="*/ 21834 w 252511"/>
                  <a:gd name="connsiteY11" fmla="*/ 154060 h 323171"/>
                  <a:gd name="connsiteX12" fmla="*/ 0 w 252511"/>
                  <a:gd name="connsiteY12" fmla="*/ 133276 h 323171"/>
                  <a:gd name="connsiteX13" fmla="*/ 21834 w 252511"/>
                  <a:gd name="connsiteY13" fmla="*/ 111546 h 323171"/>
                  <a:gd name="connsiteX14" fmla="*/ 42718 w 252511"/>
                  <a:gd name="connsiteY14" fmla="*/ 133276 h 323171"/>
                  <a:gd name="connsiteX15" fmla="*/ 42718 w 252511"/>
                  <a:gd name="connsiteY15" fmla="*/ 189961 h 323171"/>
                  <a:gd name="connsiteX16" fmla="*/ 21834 w 252511"/>
                  <a:gd name="connsiteY16" fmla="*/ 211690 h 323171"/>
                  <a:gd name="connsiteX17" fmla="*/ 0 w 252511"/>
                  <a:gd name="connsiteY17" fmla="*/ 189961 h 323171"/>
                  <a:gd name="connsiteX18" fmla="*/ 21834 w 252511"/>
                  <a:gd name="connsiteY18" fmla="*/ 168232 h 323171"/>
                  <a:gd name="connsiteX19" fmla="*/ 42718 w 252511"/>
                  <a:gd name="connsiteY19" fmla="*/ 189961 h 323171"/>
                  <a:gd name="connsiteX20" fmla="*/ 47465 w 252511"/>
                  <a:gd name="connsiteY20" fmla="*/ 245702 h 323171"/>
                  <a:gd name="connsiteX21" fmla="*/ 26580 w 252511"/>
                  <a:gd name="connsiteY21" fmla="*/ 267431 h 323171"/>
                  <a:gd name="connsiteX22" fmla="*/ 4746 w 252511"/>
                  <a:gd name="connsiteY22" fmla="*/ 245702 h 323171"/>
                  <a:gd name="connsiteX23" fmla="*/ 26580 w 252511"/>
                  <a:gd name="connsiteY23" fmla="*/ 223972 h 323171"/>
                  <a:gd name="connsiteX24" fmla="*/ 47465 w 252511"/>
                  <a:gd name="connsiteY24" fmla="*/ 245702 h 323171"/>
                  <a:gd name="connsiteX25" fmla="*/ 88284 w 252511"/>
                  <a:gd name="connsiteY25" fmla="*/ 291995 h 323171"/>
                  <a:gd name="connsiteX26" fmla="*/ 67400 w 252511"/>
                  <a:gd name="connsiteY26" fmla="*/ 312779 h 323171"/>
                  <a:gd name="connsiteX27" fmla="*/ 45566 w 252511"/>
                  <a:gd name="connsiteY27" fmla="*/ 291995 h 323171"/>
                  <a:gd name="connsiteX28" fmla="*/ 67400 w 252511"/>
                  <a:gd name="connsiteY28" fmla="*/ 270265 h 323171"/>
                  <a:gd name="connsiteX29" fmla="*/ 88284 w 252511"/>
                  <a:gd name="connsiteY29" fmla="*/ 291995 h 323171"/>
                  <a:gd name="connsiteX30" fmla="*/ 148090 w 252511"/>
                  <a:gd name="connsiteY30" fmla="*/ 301442 h 323171"/>
                  <a:gd name="connsiteX31" fmla="*/ 126256 w 252511"/>
                  <a:gd name="connsiteY31" fmla="*/ 323172 h 323171"/>
                  <a:gd name="connsiteX32" fmla="*/ 105372 w 252511"/>
                  <a:gd name="connsiteY32" fmla="*/ 301442 h 323171"/>
                  <a:gd name="connsiteX33" fmla="*/ 126256 w 252511"/>
                  <a:gd name="connsiteY33" fmla="*/ 279713 h 323171"/>
                  <a:gd name="connsiteX34" fmla="*/ 148090 w 252511"/>
                  <a:gd name="connsiteY34" fmla="*/ 301442 h 323171"/>
                  <a:gd name="connsiteX35" fmla="*/ 207895 w 252511"/>
                  <a:gd name="connsiteY35" fmla="*/ 291995 h 323171"/>
                  <a:gd name="connsiteX36" fmla="*/ 186061 w 252511"/>
                  <a:gd name="connsiteY36" fmla="*/ 312779 h 323171"/>
                  <a:gd name="connsiteX37" fmla="*/ 165177 w 252511"/>
                  <a:gd name="connsiteY37" fmla="*/ 291995 h 323171"/>
                  <a:gd name="connsiteX38" fmla="*/ 186061 w 252511"/>
                  <a:gd name="connsiteY38" fmla="*/ 270265 h 323171"/>
                  <a:gd name="connsiteX39" fmla="*/ 207895 w 252511"/>
                  <a:gd name="connsiteY39" fmla="*/ 291995 h 323171"/>
                  <a:gd name="connsiteX40" fmla="*/ 248715 w 252511"/>
                  <a:gd name="connsiteY40" fmla="*/ 245702 h 323171"/>
                  <a:gd name="connsiteX41" fmla="*/ 226881 w 252511"/>
                  <a:gd name="connsiteY41" fmla="*/ 267431 h 323171"/>
                  <a:gd name="connsiteX42" fmla="*/ 205997 w 252511"/>
                  <a:gd name="connsiteY42" fmla="*/ 245702 h 323171"/>
                  <a:gd name="connsiteX43" fmla="*/ 226881 w 252511"/>
                  <a:gd name="connsiteY43" fmla="*/ 223972 h 323171"/>
                  <a:gd name="connsiteX44" fmla="*/ 248715 w 252511"/>
                  <a:gd name="connsiteY44" fmla="*/ 245702 h 323171"/>
                  <a:gd name="connsiteX45" fmla="*/ 252512 w 252511"/>
                  <a:gd name="connsiteY45" fmla="*/ 21794 h 323171"/>
                  <a:gd name="connsiteX46" fmla="*/ 230678 w 252511"/>
                  <a:gd name="connsiteY46" fmla="*/ 42579 h 323171"/>
                  <a:gd name="connsiteX47" fmla="*/ 209794 w 252511"/>
                  <a:gd name="connsiteY47" fmla="*/ 21794 h 323171"/>
                  <a:gd name="connsiteX48" fmla="*/ 230678 w 252511"/>
                  <a:gd name="connsiteY48" fmla="*/ 65 h 323171"/>
                  <a:gd name="connsiteX49" fmla="*/ 252512 w 252511"/>
                  <a:gd name="connsiteY49" fmla="*/ 21794 h 323171"/>
                  <a:gd name="connsiteX50" fmla="*/ 252512 w 252511"/>
                  <a:gd name="connsiteY50" fmla="*/ 77535 h 323171"/>
                  <a:gd name="connsiteX51" fmla="*/ 230678 w 252511"/>
                  <a:gd name="connsiteY51" fmla="*/ 98320 h 323171"/>
                  <a:gd name="connsiteX52" fmla="*/ 209794 w 252511"/>
                  <a:gd name="connsiteY52" fmla="*/ 77535 h 323171"/>
                  <a:gd name="connsiteX53" fmla="*/ 230678 w 252511"/>
                  <a:gd name="connsiteY53" fmla="*/ 55806 h 323171"/>
                  <a:gd name="connsiteX54" fmla="*/ 252512 w 252511"/>
                  <a:gd name="connsiteY54" fmla="*/ 77535 h 323171"/>
                  <a:gd name="connsiteX55" fmla="*/ 252512 w 252511"/>
                  <a:gd name="connsiteY55" fmla="*/ 133276 h 323171"/>
                  <a:gd name="connsiteX56" fmla="*/ 230678 w 252511"/>
                  <a:gd name="connsiteY56" fmla="*/ 154060 h 323171"/>
                  <a:gd name="connsiteX57" fmla="*/ 209794 w 252511"/>
                  <a:gd name="connsiteY57" fmla="*/ 133276 h 323171"/>
                  <a:gd name="connsiteX58" fmla="*/ 230678 w 252511"/>
                  <a:gd name="connsiteY58" fmla="*/ 111546 h 323171"/>
                  <a:gd name="connsiteX59" fmla="*/ 252512 w 252511"/>
                  <a:gd name="connsiteY59" fmla="*/ 133276 h 323171"/>
                  <a:gd name="connsiteX60" fmla="*/ 252512 w 252511"/>
                  <a:gd name="connsiteY60" fmla="*/ 189961 h 323171"/>
                  <a:gd name="connsiteX61" fmla="*/ 230678 w 252511"/>
                  <a:gd name="connsiteY61" fmla="*/ 211690 h 323171"/>
                  <a:gd name="connsiteX62" fmla="*/ 209794 w 252511"/>
                  <a:gd name="connsiteY62" fmla="*/ 189961 h 323171"/>
                  <a:gd name="connsiteX63" fmla="*/ 230678 w 252511"/>
                  <a:gd name="connsiteY63" fmla="*/ 168232 h 323171"/>
                  <a:gd name="connsiteX64" fmla="*/ 252512 w 252511"/>
                  <a:gd name="connsiteY64" fmla="*/ 189961 h 323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52511" h="323171">
                    <a:moveTo>
                      <a:pt x="42718" y="21794"/>
                    </a:moveTo>
                    <a:cubicBezTo>
                      <a:pt x="42718" y="34076"/>
                      <a:pt x="33225" y="42579"/>
                      <a:pt x="21834" y="42579"/>
                    </a:cubicBezTo>
                    <a:cubicBezTo>
                      <a:pt x="9493" y="42579"/>
                      <a:pt x="0" y="33132"/>
                      <a:pt x="0" y="21794"/>
                    </a:cubicBezTo>
                    <a:cubicBezTo>
                      <a:pt x="0" y="8568"/>
                      <a:pt x="9493" y="65"/>
                      <a:pt x="21834" y="65"/>
                    </a:cubicBezTo>
                    <a:cubicBezTo>
                      <a:pt x="33225" y="-880"/>
                      <a:pt x="42718" y="8568"/>
                      <a:pt x="42718" y="21794"/>
                    </a:cubicBezTo>
                    <a:close/>
                    <a:moveTo>
                      <a:pt x="42718" y="77535"/>
                    </a:moveTo>
                    <a:cubicBezTo>
                      <a:pt x="42718" y="89817"/>
                      <a:pt x="33225" y="98320"/>
                      <a:pt x="21834" y="98320"/>
                    </a:cubicBezTo>
                    <a:cubicBezTo>
                      <a:pt x="9493" y="98320"/>
                      <a:pt x="0" y="89817"/>
                      <a:pt x="0" y="77535"/>
                    </a:cubicBezTo>
                    <a:cubicBezTo>
                      <a:pt x="0" y="64308"/>
                      <a:pt x="9493" y="55806"/>
                      <a:pt x="21834" y="55806"/>
                    </a:cubicBezTo>
                    <a:cubicBezTo>
                      <a:pt x="33225" y="55806"/>
                      <a:pt x="42718" y="64308"/>
                      <a:pt x="42718" y="77535"/>
                    </a:cubicBezTo>
                    <a:close/>
                    <a:moveTo>
                      <a:pt x="42718" y="133276"/>
                    </a:moveTo>
                    <a:cubicBezTo>
                      <a:pt x="42718" y="145557"/>
                      <a:pt x="33225" y="154060"/>
                      <a:pt x="21834" y="154060"/>
                    </a:cubicBezTo>
                    <a:cubicBezTo>
                      <a:pt x="9493" y="154060"/>
                      <a:pt x="0" y="145557"/>
                      <a:pt x="0" y="133276"/>
                    </a:cubicBezTo>
                    <a:cubicBezTo>
                      <a:pt x="0" y="120049"/>
                      <a:pt x="9493" y="111546"/>
                      <a:pt x="21834" y="111546"/>
                    </a:cubicBezTo>
                    <a:cubicBezTo>
                      <a:pt x="33225" y="111546"/>
                      <a:pt x="42718" y="120049"/>
                      <a:pt x="42718" y="133276"/>
                    </a:cubicBezTo>
                    <a:close/>
                    <a:moveTo>
                      <a:pt x="42718" y="189961"/>
                    </a:moveTo>
                    <a:cubicBezTo>
                      <a:pt x="42718" y="202243"/>
                      <a:pt x="33225" y="211690"/>
                      <a:pt x="21834" y="211690"/>
                    </a:cubicBezTo>
                    <a:cubicBezTo>
                      <a:pt x="9493" y="211690"/>
                      <a:pt x="0" y="202243"/>
                      <a:pt x="0" y="189961"/>
                    </a:cubicBezTo>
                    <a:cubicBezTo>
                      <a:pt x="0" y="177679"/>
                      <a:pt x="9493" y="168232"/>
                      <a:pt x="21834" y="168232"/>
                    </a:cubicBezTo>
                    <a:cubicBezTo>
                      <a:pt x="33225" y="168232"/>
                      <a:pt x="42718" y="176734"/>
                      <a:pt x="42718" y="189961"/>
                    </a:cubicBezTo>
                    <a:close/>
                    <a:moveTo>
                      <a:pt x="47465" y="245702"/>
                    </a:moveTo>
                    <a:cubicBezTo>
                      <a:pt x="47465" y="257983"/>
                      <a:pt x="37972" y="267431"/>
                      <a:pt x="26580" y="267431"/>
                    </a:cubicBezTo>
                    <a:cubicBezTo>
                      <a:pt x="14239" y="267431"/>
                      <a:pt x="4746" y="258928"/>
                      <a:pt x="4746" y="245702"/>
                    </a:cubicBezTo>
                    <a:cubicBezTo>
                      <a:pt x="4746" y="232475"/>
                      <a:pt x="14239" y="223972"/>
                      <a:pt x="26580" y="223972"/>
                    </a:cubicBezTo>
                    <a:cubicBezTo>
                      <a:pt x="37972" y="223972"/>
                      <a:pt x="47465" y="232475"/>
                      <a:pt x="47465" y="245702"/>
                    </a:cubicBezTo>
                    <a:close/>
                    <a:moveTo>
                      <a:pt x="88284" y="291995"/>
                    </a:moveTo>
                    <a:cubicBezTo>
                      <a:pt x="88284" y="304277"/>
                      <a:pt x="78791" y="312779"/>
                      <a:pt x="67400" y="312779"/>
                    </a:cubicBezTo>
                    <a:cubicBezTo>
                      <a:pt x="55059" y="312779"/>
                      <a:pt x="45566" y="304277"/>
                      <a:pt x="45566" y="291995"/>
                    </a:cubicBezTo>
                    <a:cubicBezTo>
                      <a:pt x="45566" y="279713"/>
                      <a:pt x="55059" y="270265"/>
                      <a:pt x="67400" y="270265"/>
                    </a:cubicBezTo>
                    <a:cubicBezTo>
                      <a:pt x="78791" y="270265"/>
                      <a:pt x="88284" y="278768"/>
                      <a:pt x="88284" y="291995"/>
                    </a:cubicBezTo>
                    <a:close/>
                    <a:moveTo>
                      <a:pt x="148090" y="301442"/>
                    </a:moveTo>
                    <a:cubicBezTo>
                      <a:pt x="148090" y="313724"/>
                      <a:pt x="138597" y="323172"/>
                      <a:pt x="126256" y="323172"/>
                    </a:cubicBezTo>
                    <a:cubicBezTo>
                      <a:pt x="114864" y="323172"/>
                      <a:pt x="105372" y="313724"/>
                      <a:pt x="105372" y="301442"/>
                    </a:cubicBezTo>
                    <a:cubicBezTo>
                      <a:pt x="105372" y="289160"/>
                      <a:pt x="114864" y="279713"/>
                      <a:pt x="126256" y="279713"/>
                    </a:cubicBezTo>
                    <a:cubicBezTo>
                      <a:pt x="138597" y="279713"/>
                      <a:pt x="148090" y="289160"/>
                      <a:pt x="148090" y="301442"/>
                    </a:cubicBezTo>
                    <a:close/>
                    <a:moveTo>
                      <a:pt x="207895" y="291995"/>
                    </a:moveTo>
                    <a:cubicBezTo>
                      <a:pt x="207895" y="305221"/>
                      <a:pt x="198402" y="312779"/>
                      <a:pt x="186061" y="312779"/>
                    </a:cubicBezTo>
                    <a:cubicBezTo>
                      <a:pt x="174670" y="312779"/>
                      <a:pt x="165177" y="303332"/>
                      <a:pt x="165177" y="291995"/>
                    </a:cubicBezTo>
                    <a:cubicBezTo>
                      <a:pt x="165177" y="278768"/>
                      <a:pt x="174670" y="270265"/>
                      <a:pt x="186061" y="270265"/>
                    </a:cubicBezTo>
                    <a:cubicBezTo>
                      <a:pt x="198402" y="270265"/>
                      <a:pt x="207895" y="278768"/>
                      <a:pt x="207895" y="291995"/>
                    </a:cubicBezTo>
                    <a:close/>
                    <a:moveTo>
                      <a:pt x="248715" y="245702"/>
                    </a:moveTo>
                    <a:cubicBezTo>
                      <a:pt x="248715" y="258928"/>
                      <a:pt x="239222" y="267431"/>
                      <a:pt x="226881" y="267431"/>
                    </a:cubicBezTo>
                    <a:cubicBezTo>
                      <a:pt x="215489" y="267431"/>
                      <a:pt x="205997" y="257983"/>
                      <a:pt x="205997" y="245702"/>
                    </a:cubicBezTo>
                    <a:cubicBezTo>
                      <a:pt x="205997" y="233420"/>
                      <a:pt x="215489" y="223972"/>
                      <a:pt x="226881" y="223972"/>
                    </a:cubicBezTo>
                    <a:cubicBezTo>
                      <a:pt x="239222" y="223972"/>
                      <a:pt x="248715" y="232475"/>
                      <a:pt x="248715" y="245702"/>
                    </a:cubicBezTo>
                    <a:close/>
                    <a:moveTo>
                      <a:pt x="252512" y="21794"/>
                    </a:moveTo>
                    <a:cubicBezTo>
                      <a:pt x="252512" y="34076"/>
                      <a:pt x="243019" y="42579"/>
                      <a:pt x="230678" y="42579"/>
                    </a:cubicBezTo>
                    <a:cubicBezTo>
                      <a:pt x="219287" y="42579"/>
                      <a:pt x="209794" y="33132"/>
                      <a:pt x="209794" y="21794"/>
                    </a:cubicBezTo>
                    <a:cubicBezTo>
                      <a:pt x="209794" y="8568"/>
                      <a:pt x="219287" y="65"/>
                      <a:pt x="230678" y="65"/>
                    </a:cubicBezTo>
                    <a:cubicBezTo>
                      <a:pt x="243019" y="-880"/>
                      <a:pt x="252512" y="8568"/>
                      <a:pt x="252512" y="21794"/>
                    </a:cubicBezTo>
                    <a:close/>
                    <a:moveTo>
                      <a:pt x="252512" y="77535"/>
                    </a:moveTo>
                    <a:cubicBezTo>
                      <a:pt x="252512" y="89817"/>
                      <a:pt x="243019" y="98320"/>
                      <a:pt x="230678" y="98320"/>
                    </a:cubicBezTo>
                    <a:cubicBezTo>
                      <a:pt x="219287" y="98320"/>
                      <a:pt x="209794" y="89817"/>
                      <a:pt x="209794" y="77535"/>
                    </a:cubicBezTo>
                    <a:cubicBezTo>
                      <a:pt x="209794" y="64308"/>
                      <a:pt x="219287" y="55806"/>
                      <a:pt x="230678" y="55806"/>
                    </a:cubicBezTo>
                    <a:cubicBezTo>
                      <a:pt x="243019" y="55806"/>
                      <a:pt x="252512" y="64308"/>
                      <a:pt x="252512" y="77535"/>
                    </a:cubicBezTo>
                    <a:close/>
                    <a:moveTo>
                      <a:pt x="252512" y="133276"/>
                    </a:moveTo>
                    <a:cubicBezTo>
                      <a:pt x="252512" y="145557"/>
                      <a:pt x="243019" y="154060"/>
                      <a:pt x="230678" y="154060"/>
                    </a:cubicBezTo>
                    <a:cubicBezTo>
                      <a:pt x="219287" y="154060"/>
                      <a:pt x="209794" y="145557"/>
                      <a:pt x="209794" y="133276"/>
                    </a:cubicBezTo>
                    <a:cubicBezTo>
                      <a:pt x="209794" y="120049"/>
                      <a:pt x="219287" y="111546"/>
                      <a:pt x="230678" y="111546"/>
                    </a:cubicBezTo>
                    <a:cubicBezTo>
                      <a:pt x="243019" y="111546"/>
                      <a:pt x="252512" y="120049"/>
                      <a:pt x="252512" y="133276"/>
                    </a:cubicBezTo>
                    <a:close/>
                    <a:moveTo>
                      <a:pt x="252512" y="189961"/>
                    </a:moveTo>
                    <a:cubicBezTo>
                      <a:pt x="252512" y="202243"/>
                      <a:pt x="243019" y="211690"/>
                      <a:pt x="230678" y="211690"/>
                    </a:cubicBezTo>
                    <a:cubicBezTo>
                      <a:pt x="219287" y="211690"/>
                      <a:pt x="209794" y="202243"/>
                      <a:pt x="209794" y="189961"/>
                    </a:cubicBezTo>
                    <a:cubicBezTo>
                      <a:pt x="209794" y="177679"/>
                      <a:pt x="219287" y="168232"/>
                      <a:pt x="230678" y="168232"/>
                    </a:cubicBezTo>
                    <a:cubicBezTo>
                      <a:pt x="243019" y="168232"/>
                      <a:pt x="252512" y="176734"/>
                      <a:pt x="252512" y="189961"/>
                    </a:cubicBez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7" name="Forme libre 526">
                <a:extLst>
                  <a:ext uri="{FF2B5EF4-FFF2-40B4-BE49-F238E27FC236}">
                    <a16:creationId xmlns:a16="http://schemas.microsoft.com/office/drawing/2014/main" id="{25AC0877-040B-8A46-BFCA-0E314029658A}"/>
                  </a:ext>
                </a:extLst>
              </p:cNvPr>
              <p:cNvSpPr/>
              <p:nvPr/>
            </p:nvSpPr>
            <p:spPr>
              <a:xfrm>
                <a:off x="2347027" y="1212650"/>
                <a:ext cx="288585" cy="315548"/>
              </a:xfrm>
              <a:custGeom>
                <a:avLst/>
                <a:gdLst>
                  <a:gd name="connsiteX0" fmla="*/ 265802 w 288585"/>
                  <a:gd name="connsiteY0" fmla="*/ 296653 h 315548"/>
                  <a:gd name="connsiteX1" fmla="*/ 288585 w 288585"/>
                  <a:gd name="connsiteY1" fmla="*/ 292874 h 315548"/>
                  <a:gd name="connsiteX2" fmla="*/ 288585 w 288585"/>
                  <a:gd name="connsiteY2" fmla="*/ 306101 h 315548"/>
                  <a:gd name="connsiteX3" fmla="*/ 225932 w 288585"/>
                  <a:gd name="connsiteY3" fmla="*/ 315549 h 315548"/>
                  <a:gd name="connsiteX4" fmla="*/ 182264 w 288585"/>
                  <a:gd name="connsiteY4" fmla="*/ 269256 h 315548"/>
                  <a:gd name="connsiteX5" fmla="*/ 180366 w 288585"/>
                  <a:gd name="connsiteY5" fmla="*/ 269256 h 315548"/>
                  <a:gd name="connsiteX6" fmla="*/ 82588 w 288585"/>
                  <a:gd name="connsiteY6" fmla="*/ 315549 h 315548"/>
                  <a:gd name="connsiteX7" fmla="*/ 0 w 288585"/>
                  <a:gd name="connsiteY7" fmla="*/ 241858 h 315548"/>
                  <a:gd name="connsiteX8" fmla="*/ 182264 w 288585"/>
                  <a:gd name="connsiteY8" fmla="*/ 140769 h 315548"/>
                  <a:gd name="connsiteX9" fmla="*/ 182264 w 288585"/>
                  <a:gd name="connsiteY9" fmla="*/ 115260 h 315548"/>
                  <a:gd name="connsiteX10" fmla="*/ 123408 w 288585"/>
                  <a:gd name="connsiteY10" fmla="*/ 19840 h 315548"/>
                  <a:gd name="connsiteX11" fmla="*/ 74994 w 288585"/>
                  <a:gd name="connsiteY11" fmla="*/ 58575 h 315548"/>
                  <a:gd name="connsiteX12" fmla="*/ 41769 w 288585"/>
                  <a:gd name="connsiteY12" fmla="*/ 93531 h 315548"/>
                  <a:gd name="connsiteX13" fmla="*/ 8544 w 288585"/>
                  <a:gd name="connsiteY13" fmla="*/ 64243 h 315548"/>
                  <a:gd name="connsiteX14" fmla="*/ 123408 w 288585"/>
                  <a:gd name="connsiteY14" fmla="*/ 0 h 315548"/>
                  <a:gd name="connsiteX15" fmla="*/ 234475 w 288585"/>
                  <a:gd name="connsiteY15" fmla="*/ 105813 h 315548"/>
                  <a:gd name="connsiteX16" fmla="*/ 234475 w 288585"/>
                  <a:gd name="connsiteY16" fmla="*/ 269256 h 315548"/>
                  <a:gd name="connsiteX17" fmla="*/ 265802 w 288585"/>
                  <a:gd name="connsiteY17" fmla="*/ 296653 h 315548"/>
                  <a:gd name="connsiteX18" fmla="*/ 108219 w 288585"/>
                  <a:gd name="connsiteY18" fmla="*/ 286261 h 315548"/>
                  <a:gd name="connsiteX19" fmla="*/ 183214 w 288585"/>
                  <a:gd name="connsiteY19" fmla="*/ 201233 h 315548"/>
                  <a:gd name="connsiteX20" fmla="*/ 183214 w 288585"/>
                  <a:gd name="connsiteY20" fmla="*/ 162498 h 315548"/>
                  <a:gd name="connsiteX21" fmla="*/ 61704 w 288585"/>
                  <a:gd name="connsiteY21" fmla="*/ 230521 h 315548"/>
                  <a:gd name="connsiteX22" fmla="*/ 108219 w 288585"/>
                  <a:gd name="connsiteY22" fmla="*/ 286261 h 31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8585" h="315548">
                    <a:moveTo>
                      <a:pt x="265802" y="296653"/>
                    </a:moveTo>
                    <a:cubicBezTo>
                      <a:pt x="273396" y="296653"/>
                      <a:pt x="281940" y="294764"/>
                      <a:pt x="288585" y="292874"/>
                    </a:cubicBezTo>
                    <a:lnTo>
                      <a:pt x="288585" y="306101"/>
                    </a:lnTo>
                    <a:cubicBezTo>
                      <a:pt x="267701" y="312714"/>
                      <a:pt x="251563" y="315549"/>
                      <a:pt x="225932" y="315549"/>
                    </a:cubicBezTo>
                    <a:cubicBezTo>
                      <a:pt x="193656" y="315549"/>
                      <a:pt x="182264" y="296653"/>
                      <a:pt x="182264" y="269256"/>
                    </a:cubicBezTo>
                    <a:lnTo>
                      <a:pt x="180366" y="269256"/>
                    </a:lnTo>
                    <a:cubicBezTo>
                      <a:pt x="159481" y="299488"/>
                      <a:pt x="129104" y="315549"/>
                      <a:pt x="82588" y="315549"/>
                    </a:cubicBezTo>
                    <a:cubicBezTo>
                      <a:pt x="34175" y="315549"/>
                      <a:pt x="0" y="286261"/>
                      <a:pt x="0" y="241858"/>
                    </a:cubicBezTo>
                    <a:cubicBezTo>
                      <a:pt x="0" y="145492"/>
                      <a:pt x="129104" y="145492"/>
                      <a:pt x="182264" y="140769"/>
                    </a:cubicBezTo>
                    <a:lnTo>
                      <a:pt x="182264" y="115260"/>
                    </a:lnTo>
                    <a:cubicBezTo>
                      <a:pt x="182264" y="69912"/>
                      <a:pt x="181315" y="19840"/>
                      <a:pt x="123408" y="19840"/>
                    </a:cubicBezTo>
                    <a:cubicBezTo>
                      <a:pt x="79741" y="19840"/>
                      <a:pt x="74994" y="37790"/>
                      <a:pt x="74994" y="58575"/>
                    </a:cubicBezTo>
                    <a:cubicBezTo>
                      <a:pt x="74994" y="82194"/>
                      <a:pt x="58856" y="93531"/>
                      <a:pt x="41769" y="93531"/>
                    </a:cubicBezTo>
                    <a:cubicBezTo>
                      <a:pt x="25631" y="93531"/>
                      <a:pt x="8544" y="82194"/>
                      <a:pt x="8544" y="64243"/>
                    </a:cubicBezTo>
                    <a:cubicBezTo>
                      <a:pt x="8544" y="20785"/>
                      <a:pt x="75943" y="0"/>
                      <a:pt x="123408" y="0"/>
                    </a:cubicBezTo>
                    <a:cubicBezTo>
                      <a:pt x="217388" y="0"/>
                      <a:pt x="234475" y="43459"/>
                      <a:pt x="234475" y="105813"/>
                    </a:cubicBezTo>
                    <a:lnTo>
                      <a:pt x="234475" y="269256"/>
                    </a:lnTo>
                    <a:cubicBezTo>
                      <a:pt x="235425" y="289095"/>
                      <a:pt x="244918" y="296653"/>
                      <a:pt x="265802" y="296653"/>
                    </a:cubicBezTo>
                    <a:close/>
                    <a:moveTo>
                      <a:pt x="108219" y="286261"/>
                    </a:moveTo>
                    <a:cubicBezTo>
                      <a:pt x="152836" y="286261"/>
                      <a:pt x="183214" y="246581"/>
                      <a:pt x="183214" y="201233"/>
                    </a:cubicBezTo>
                    <a:lnTo>
                      <a:pt x="183214" y="162498"/>
                    </a:lnTo>
                    <a:cubicBezTo>
                      <a:pt x="150938" y="162498"/>
                      <a:pt x="61704" y="168167"/>
                      <a:pt x="61704" y="230521"/>
                    </a:cubicBezTo>
                    <a:cubicBezTo>
                      <a:pt x="61704" y="265476"/>
                      <a:pt x="84487" y="286261"/>
                      <a:pt x="108219" y="286261"/>
                    </a:cubicBezTo>
                    <a:close/>
                  </a:path>
                </a:pathLst>
              </a:custGeom>
              <a:grpFill/>
              <a:ln w="9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</p:grpSp>
      </p:grpSp>
      <p:grpSp>
        <p:nvGrpSpPr>
          <p:cNvPr id="557" name="Graphique 484">
            <a:extLst>
              <a:ext uri="{FF2B5EF4-FFF2-40B4-BE49-F238E27FC236}">
                <a16:creationId xmlns:a16="http://schemas.microsoft.com/office/drawing/2014/main" id="{CDB9C2A2-8076-F640-B63F-9EB294AE6733}"/>
              </a:ext>
            </a:extLst>
          </p:cNvPr>
          <p:cNvGrpSpPr/>
          <p:nvPr/>
        </p:nvGrpSpPr>
        <p:grpSpPr>
          <a:xfrm>
            <a:off x="4146550" y="1409881"/>
            <a:ext cx="3375304" cy="667872"/>
            <a:chOff x="4146550" y="1350478"/>
            <a:chExt cx="3375304" cy="667872"/>
          </a:xfrm>
        </p:grpSpPr>
        <p:grpSp>
          <p:nvGrpSpPr>
            <p:cNvPr id="558" name="Graphique 484">
              <a:extLst>
                <a:ext uri="{FF2B5EF4-FFF2-40B4-BE49-F238E27FC236}">
                  <a16:creationId xmlns:a16="http://schemas.microsoft.com/office/drawing/2014/main" id="{CDB9C2A2-8076-F640-B63F-9EB294AE6733}"/>
                </a:ext>
              </a:extLst>
            </p:cNvPr>
            <p:cNvGrpSpPr/>
            <p:nvPr/>
          </p:nvGrpSpPr>
          <p:grpSpPr>
            <a:xfrm>
              <a:off x="5581596" y="1833258"/>
              <a:ext cx="1940257" cy="174294"/>
              <a:chOff x="5581596" y="1833258"/>
              <a:chExt cx="1940257" cy="174294"/>
            </a:xfrm>
            <a:solidFill>
              <a:srgbClr val="000000"/>
            </a:solidFill>
          </p:grpSpPr>
          <p:sp>
            <p:nvSpPr>
              <p:cNvPr id="559" name="Forme libre 558">
                <a:extLst>
                  <a:ext uri="{FF2B5EF4-FFF2-40B4-BE49-F238E27FC236}">
                    <a16:creationId xmlns:a16="http://schemas.microsoft.com/office/drawing/2014/main" id="{F45ECD66-EBD6-8F4C-9C9C-4FE2405FC64E}"/>
                  </a:ext>
                </a:extLst>
              </p:cNvPr>
              <p:cNvSpPr/>
              <p:nvPr/>
            </p:nvSpPr>
            <p:spPr>
              <a:xfrm>
                <a:off x="5581596" y="1876446"/>
                <a:ext cx="97632" cy="129564"/>
              </a:xfrm>
              <a:custGeom>
                <a:avLst/>
                <a:gdLst>
                  <a:gd name="connsiteX0" fmla="*/ 0 w 97632"/>
                  <a:gd name="connsiteY0" fmla="*/ 83291 h 129564"/>
                  <a:gd name="connsiteX1" fmla="*/ 0 w 97632"/>
                  <a:gd name="connsiteY1" fmla="*/ 0 h 129564"/>
                  <a:gd name="connsiteX2" fmla="*/ 17047 w 97632"/>
                  <a:gd name="connsiteY2" fmla="*/ 0 h 129564"/>
                  <a:gd name="connsiteX3" fmla="*/ 17047 w 97632"/>
                  <a:gd name="connsiteY3" fmla="*/ 83291 h 129564"/>
                  <a:gd name="connsiteX4" fmla="*/ 24796 w 97632"/>
                  <a:gd name="connsiteY4" fmla="*/ 106428 h 129564"/>
                  <a:gd name="connsiteX5" fmla="*/ 48042 w 97632"/>
                  <a:gd name="connsiteY5" fmla="*/ 114140 h 129564"/>
                  <a:gd name="connsiteX6" fmla="*/ 71287 w 97632"/>
                  <a:gd name="connsiteY6" fmla="*/ 106428 h 129564"/>
                  <a:gd name="connsiteX7" fmla="*/ 80586 w 97632"/>
                  <a:gd name="connsiteY7" fmla="*/ 83291 h 129564"/>
                  <a:gd name="connsiteX8" fmla="*/ 80586 w 97632"/>
                  <a:gd name="connsiteY8" fmla="*/ 0 h 129564"/>
                  <a:gd name="connsiteX9" fmla="*/ 97633 w 97632"/>
                  <a:gd name="connsiteY9" fmla="*/ 0 h 129564"/>
                  <a:gd name="connsiteX10" fmla="*/ 97633 w 97632"/>
                  <a:gd name="connsiteY10" fmla="*/ 83291 h 129564"/>
                  <a:gd name="connsiteX11" fmla="*/ 83685 w 97632"/>
                  <a:gd name="connsiteY11" fmla="*/ 117225 h 129564"/>
                  <a:gd name="connsiteX12" fmla="*/ 48042 w 97632"/>
                  <a:gd name="connsiteY12" fmla="*/ 129564 h 129564"/>
                  <a:gd name="connsiteX13" fmla="*/ 12398 w 97632"/>
                  <a:gd name="connsiteY13" fmla="*/ 117225 h 129564"/>
                  <a:gd name="connsiteX14" fmla="*/ 0 w 97632"/>
                  <a:gd name="connsiteY14" fmla="*/ 83291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632" h="129564">
                    <a:moveTo>
                      <a:pt x="0" y="83291"/>
                    </a:moveTo>
                    <a:lnTo>
                      <a:pt x="0" y="0"/>
                    </a:lnTo>
                    <a:lnTo>
                      <a:pt x="17047" y="0"/>
                    </a:lnTo>
                    <a:lnTo>
                      <a:pt x="17047" y="83291"/>
                    </a:lnTo>
                    <a:cubicBezTo>
                      <a:pt x="17047" y="94088"/>
                      <a:pt x="20146" y="101800"/>
                      <a:pt x="24796" y="106428"/>
                    </a:cubicBezTo>
                    <a:cubicBezTo>
                      <a:pt x="30995" y="111055"/>
                      <a:pt x="38743" y="114140"/>
                      <a:pt x="48042" y="114140"/>
                    </a:cubicBezTo>
                    <a:cubicBezTo>
                      <a:pt x="57340" y="114140"/>
                      <a:pt x="65089" y="111055"/>
                      <a:pt x="71287" y="106428"/>
                    </a:cubicBezTo>
                    <a:cubicBezTo>
                      <a:pt x="77486" y="101800"/>
                      <a:pt x="80586" y="92546"/>
                      <a:pt x="80586" y="83291"/>
                    </a:cubicBezTo>
                    <a:lnTo>
                      <a:pt x="80586" y="0"/>
                    </a:lnTo>
                    <a:lnTo>
                      <a:pt x="97633" y="0"/>
                    </a:lnTo>
                    <a:lnTo>
                      <a:pt x="97633" y="83291"/>
                    </a:lnTo>
                    <a:cubicBezTo>
                      <a:pt x="97633" y="98716"/>
                      <a:pt x="92984" y="109513"/>
                      <a:pt x="83685" y="117225"/>
                    </a:cubicBezTo>
                    <a:cubicBezTo>
                      <a:pt x="74387" y="124937"/>
                      <a:pt x="61989" y="129564"/>
                      <a:pt x="48042" y="129564"/>
                    </a:cubicBezTo>
                    <a:cubicBezTo>
                      <a:pt x="34094" y="129564"/>
                      <a:pt x="21696" y="124937"/>
                      <a:pt x="12398" y="117225"/>
                    </a:cubicBezTo>
                    <a:cubicBezTo>
                      <a:pt x="4649" y="109513"/>
                      <a:pt x="0" y="98716"/>
                      <a:pt x="0" y="8329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0" name="Forme libre 559">
                <a:extLst>
                  <a:ext uri="{FF2B5EF4-FFF2-40B4-BE49-F238E27FC236}">
                    <a16:creationId xmlns:a16="http://schemas.microsoft.com/office/drawing/2014/main" id="{9F1100E3-A730-A241-ABED-DD93DA8C2C15}"/>
                  </a:ext>
                </a:extLst>
              </p:cNvPr>
              <p:cNvSpPr/>
              <p:nvPr/>
            </p:nvSpPr>
            <p:spPr>
              <a:xfrm>
                <a:off x="5711773" y="1876446"/>
                <a:ext cx="102281" cy="128021"/>
              </a:xfrm>
              <a:custGeom>
                <a:avLst/>
                <a:gdLst>
                  <a:gd name="connsiteX0" fmla="*/ 85235 w 102281"/>
                  <a:gd name="connsiteY0" fmla="*/ 0 h 128021"/>
                  <a:gd name="connsiteX1" fmla="*/ 102282 w 102281"/>
                  <a:gd name="connsiteY1" fmla="*/ 0 h 128021"/>
                  <a:gd name="connsiteX2" fmla="*/ 102282 w 102281"/>
                  <a:gd name="connsiteY2" fmla="*/ 128022 h 128021"/>
                  <a:gd name="connsiteX3" fmla="*/ 85235 w 102281"/>
                  <a:gd name="connsiteY3" fmla="*/ 128022 h 128021"/>
                  <a:gd name="connsiteX4" fmla="*/ 17047 w 102281"/>
                  <a:gd name="connsiteY4" fmla="*/ 26221 h 128021"/>
                  <a:gd name="connsiteX5" fmla="*/ 17047 w 102281"/>
                  <a:gd name="connsiteY5" fmla="*/ 128022 h 128021"/>
                  <a:gd name="connsiteX6" fmla="*/ 0 w 102281"/>
                  <a:gd name="connsiteY6" fmla="*/ 128022 h 128021"/>
                  <a:gd name="connsiteX7" fmla="*/ 0 w 102281"/>
                  <a:gd name="connsiteY7" fmla="*/ 0 h 128021"/>
                  <a:gd name="connsiteX8" fmla="*/ 17047 w 102281"/>
                  <a:gd name="connsiteY8" fmla="*/ 0 h 128021"/>
                  <a:gd name="connsiteX9" fmla="*/ 85235 w 102281"/>
                  <a:gd name="connsiteY9" fmla="*/ 101800 h 128021"/>
                  <a:gd name="connsiteX10" fmla="*/ 85235 w 102281"/>
                  <a:gd name="connsiteY10" fmla="*/ 0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281" h="128021">
                    <a:moveTo>
                      <a:pt x="85235" y="0"/>
                    </a:moveTo>
                    <a:lnTo>
                      <a:pt x="102282" y="0"/>
                    </a:lnTo>
                    <a:lnTo>
                      <a:pt x="102282" y="128022"/>
                    </a:lnTo>
                    <a:lnTo>
                      <a:pt x="85235" y="128022"/>
                    </a:lnTo>
                    <a:lnTo>
                      <a:pt x="17047" y="26221"/>
                    </a:ln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17047" y="0"/>
                    </a:lnTo>
                    <a:lnTo>
                      <a:pt x="85235" y="101800"/>
                    </a:lnTo>
                    <a:lnTo>
                      <a:pt x="85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1" name="Forme libre 560">
                <a:extLst>
                  <a:ext uri="{FF2B5EF4-FFF2-40B4-BE49-F238E27FC236}">
                    <a16:creationId xmlns:a16="http://schemas.microsoft.com/office/drawing/2014/main" id="{B424E4F4-DB75-EB4C-AAC7-7928DD806681}"/>
                  </a:ext>
                </a:extLst>
              </p:cNvPr>
              <p:cNvSpPr/>
              <p:nvPr/>
            </p:nvSpPr>
            <p:spPr>
              <a:xfrm>
                <a:off x="5848149" y="1876446"/>
                <a:ext cx="17046" cy="128021"/>
              </a:xfrm>
              <a:custGeom>
                <a:avLst/>
                <a:gdLst>
                  <a:gd name="connsiteX0" fmla="*/ 0 w 17046"/>
                  <a:gd name="connsiteY0" fmla="*/ 128022 h 128021"/>
                  <a:gd name="connsiteX1" fmla="*/ 0 w 17046"/>
                  <a:gd name="connsiteY1" fmla="*/ 0 h 128021"/>
                  <a:gd name="connsiteX2" fmla="*/ 17047 w 17046"/>
                  <a:gd name="connsiteY2" fmla="*/ 0 h 128021"/>
                  <a:gd name="connsiteX3" fmla="*/ 17047 w 17046"/>
                  <a:gd name="connsiteY3" fmla="*/ 128022 h 128021"/>
                  <a:gd name="connsiteX4" fmla="*/ 0 w 17046"/>
                  <a:gd name="connsiteY4" fmla="*/ 12802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6" h="128021">
                    <a:moveTo>
                      <a:pt x="0" y="128022"/>
                    </a:moveTo>
                    <a:lnTo>
                      <a:pt x="0" y="0"/>
                    </a:lnTo>
                    <a:lnTo>
                      <a:pt x="17047" y="0"/>
                    </a:lnTo>
                    <a:lnTo>
                      <a:pt x="17047" y="128022"/>
                    </a:lnTo>
                    <a:lnTo>
                      <a:pt x="0" y="12802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2" name="Forme libre 561">
                <a:extLst>
                  <a:ext uri="{FF2B5EF4-FFF2-40B4-BE49-F238E27FC236}">
                    <a16:creationId xmlns:a16="http://schemas.microsoft.com/office/drawing/2014/main" id="{C178C56B-A7A9-0C48-95C3-FD97A46880AC}"/>
                  </a:ext>
                </a:extLst>
              </p:cNvPr>
              <p:cNvSpPr/>
              <p:nvPr/>
            </p:nvSpPr>
            <p:spPr>
              <a:xfrm>
                <a:off x="5886893" y="1876446"/>
                <a:ext cx="119328" cy="128021"/>
              </a:xfrm>
              <a:custGeom>
                <a:avLst/>
                <a:gdLst>
                  <a:gd name="connsiteX0" fmla="*/ 49591 w 119328"/>
                  <a:gd name="connsiteY0" fmla="*/ 128022 h 128021"/>
                  <a:gd name="connsiteX1" fmla="*/ 0 w 119328"/>
                  <a:gd name="connsiteY1" fmla="*/ 0 h 128021"/>
                  <a:gd name="connsiteX2" fmla="*/ 18597 w 119328"/>
                  <a:gd name="connsiteY2" fmla="*/ 0 h 128021"/>
                  <a:gd name="connsiteX3" fmla="*/ 58890 w 119328"/>
                  <a:gd name="connsiteY3" fmla="*/ 111055 h 128021"/>
                  <a:gd name="connsiteX4" fmla="*/ 100732 w 119328"/>
                  <a:gd name="connsiteY4" fmla="*/ 0 h 128021"/>
                  <a:gd name="connsiteX5" fmla="*/ 119329 w 119328"/>
                  <a:gd name="connsiteY5" fmla="*/ 0 h 128021"/>
                  <a:gd name="connsiteX6" fmla="*/ 69738 w 119328"/>
                  <a:gd name="connsiteY6" fmla="*/ 128022 h 128021"/>
                  <a:gd name="connsiteX7" fmla="*/ 49591 w 119328"/>
                  <a:gd name="connsiteY7" fmla="*/ 12802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328" h="128021">
                    <a:moveTo>
                      <a:pt x="49591" y="128022"/>
                    </a:moveTo>
                    <a:lnTo>
                      <a:pt x="0" y="0"/>
                    </a:lnTo>
                    <a:lnTo>
                      <a:pt x="18597" y="0"/>
                    </a:lnTo>
                    <a:lnTo>
                      <a:pt x="58890" y="111055"/>
                    </a:lnTo>
                    <a:lnTo>
                      <a:pt x="100732" y="0"/>
                    </a:lnTo>
                    <a:lnTo>
                      <a:pt x="119329" y="0"/>
                    </a:lnTo>
                    <a:lnTo>
                      <a:pt x="69738" y="128022"/>
                    </a:lnTo>
                    <a:lnTo>
                      <a:pt x="49591" y="12802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3" name="Forme libre 562">
                <a:extLst>
                  <a:ext uri="{FF2B5EF4-FFF2-40B4-BE49-F238E27FC236}">
                    <a16:creationId xmlns:a16="http://schemas.microsoft.com/office/drawing/2014/main" id="{BCCA4974-4BDE-4240-AAA2-4B05EF620026}"/>
                  </a:ext>
                </a:extLst>
              </p:cNvPr>
              <p:cNvSpPr/>
              <p:nvPr/>
            </p:nvSpPr>
            <p:spPr>
              <a:xfrm>
                <a:off x="6026368" y="1876446"/>
                <a:ext cx="68187" cy="129564"/>
              </a:xfrm>
              <a:custGeom>
                <a:avLst/>
                <a:gdLst>
                  <a:gd name="connsiteX0" fmla="*/ 68188 w 68187"/>
                  <a:gd name="connsiteY0" fmla="*/ 0 h 129564"/>
                  <a:gd name="connsiteX1" fmla="*/ 68188 w 68187"/>
                  <a:gd name="connsiteY1" fmla="*/ 13882 h 129564"/>
                  <a:gd name="connsiteX2" fmla="*/ 17047 w 68187"/>
                  <a:gd name="connsiteY2" fmla="*/ 13882 h 129564"/>
                  <a:gd name="connsiteX3" fmla="*/ 17047 w 68187"/>
                  <a:gd name="connsiteY3" fmla="*/ 57070 h 129564"/>
                  <a:gd name="connsiteX4" fmla="*/ 63539 w 68187"/>
                  <a:gd name="connsiteY4" fmla="*/ 57070 h 129564"/>
                  <a:gd name="connsiteX5" fmla="*/ 63539 w 68187"/>
                  <a:gd name="connsiteY5" fmla="*/ 70952 h 129564"/>
                  <a:gd name="connsiteX6" fmla="*/ 17047 w 68187"/>
                  <a:gd name="connsiteY6" fmla="*/ 70952 h 129564"/>
                  <a:gd name="connsiteX7" fmla="*/ 17047 w 68187"/>
                  <a:gd name="connsiteY7" fmla="*/ 115682 h 129564"/>
                  <a:gd name="connsiteX8" fmla="*/ 68188 w 68187"/>
                  <a:gd name="connsiteY8" fmla="*/ 115682 h 129564"/>
                  <a:gd name="connsiteX9" fmla="*/ 68188 w 68187"/>
                  <a:gd name="connsiteY9" fmla="*/ 129564 h 129564"/>
                  <a:gd name="connsiteX10" fmla="*/ 0 w 68187"/>
                  <a:gd name="connsiteY10" fmla="*/ 129564 h 129564"/>
                  <a:gd name="connsiteX11" fmla="*/ 0 w 68187"/>
                  <a:gd name="connsiteY11" fmla="*/ 1542 h 129564"/>
                  <a:gd name="connsiteX12" fmla="*/ 68188 w 68187"/>
                  <a:gd name="connsiteY12" fmla="*/ 154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187" h="129564">
                    <a:moveTo>
                      <a:pt x="68188" y="0"/>
                    </a:moveTo>
                    <a:lnTo>
                      <a:pt x="68188" y="13882"/>
                    </a:lnTo>
                    <a:lnTo>
                      <a:pt x="17047" y="13882"/>
                    </a:lnTo>
                    <a:lnTo>
                      <a:pt x="17047" y="57070"/>
                    </a:lnTo>
                    <a:lnTo>
                      <a:pt x="63539" y="57070"/>
                    </a:lnTo>
                    <a:lnTo>
                      <a:pt x="63539" y="70952"/>
                    </a:lnTo>
                    <a:lnTo>
                      <a:pt x="17047" y="70952"/>
                    </a:lnTo>
                    <a:lnTo>
                      <a:pt x="17047" y="115682"/>
                    </a:lnTo>
                    <a:lnTo>
                      <a:pt x="68188" y="115682"/>
                    </a:lnTo>
                    <a:lnTo>
                      <a:pt x="68188" y="129564"/>
                    </a:lnTo>
                    <a:lnTo>
                      <a:pt x="0" y="129564"/>
                    </a:lnTo>
                    <a:lnTo>
                      <a:pt x="0" y="1542"/>
                    </a:lnTo>
                    <a:lnTo>
                      <a:pt x="68188" y="154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4" name="Forme libre 563">
                <a:extLst>
                  <a:ext uri="{FF2B5EF4-FFF2-40B4-BE49-F238E27FC236}">
                    <a16:creationId xmlns:a16="http://schemas.microsoft.com/office/drawing/2014/main" id="{E676A98F-FF08-1E4E-AD9C-48C9459B3649}"/>
                  </a:ext>
                </a:extLst>
              </p:cNvPr>
              <p:cNvSpPr/>
              <p:nvPr/>
            </p:nvSpPr>
            <p:spPr>
              <a:xfrm>
                <a:off x="6120901" y="1876446"/>
                <a:ext cx="89884" cy="129564"/>
              </a:xfrm>
              <a:custGeom>
                <a:avLst/>
                <a:gdLst>
                  <a:gd name="connsiteX0" fmla="*/ 17047 w 89884"/>
                  <a:gd name="connsiteY0" fmla="*/ 75579 h 129564"/>
                  <a:gd name="connsiteX1" fmla="*/ 17047 w 89884"/>
                  <a:gd name="connsiteY1" fmla="*/ 128022 h 129564"/>
                  <a:gd name="connsiteX2" fmla="*/ 0 w 89884"/>
                  <a:gd name="connsiteY2" fmla="*/ 128022 h 129564"/>
                  <a:gd name="connsiteX3" fmla="*/ 0 w 89884"/>
                  <a:gd name="connsiteY3" fmla="*/ 0 h 129564"/>
                  <a:gd name="connsiteX4" fmla="*/ 41843 w 89884"/>
                  <a:gd name="connsiteY4" fmla="*/ 0 h 129564"/>
                  <a:gd name="connsiteX5" fmla="*/ 75937 w 89884"/>
                  <a:gd name="connsiteY5" fmla="*/ 10797 h 129564"/>
                  <a:gd name="connsiteX6" fmla="*/ 86785 w 89884"/>
                  <a:gd name="connsiteY6" fmla="*/ 37018 h 129564"/>
                  <a:gd name="connsiteX7" fmla="*/ 79036 w 89884"/>
                  <a:gd name="connsiteY7" fmla="*/ 63240 h 129564"/>
                  <a:gd name="connsiteX8" fmla="*/ 54240 w 89884"/>
                  <a:gd name="connsiteY8" fmla="*/ 75579 h 129564"/>
                  <a:gd name="connsiteX9" fmla="*/ 89884 w 89884"/>
                  <a:gd name="connsiteY9" fmla="*/ 129564 h 129564"/>
                  <a:gd name="connsiteX10" fmla="*/ 68188 w 89884"/>
                  <a:gd name="connsiteY10" fmla="*/ 129564 h 129564"/>
                  <a:gd name="connsiteX11" fmla="*/ 34094 w 89884"/>
                  <a:gd name="connsiteY11" fmla="*/ 77122 h 129564"/>
                  <a:gd name="connsiteX12" fmla="*/ 17047 w 89884"/>
                  <a:gd name="connsiteY12" fmla="*/ 77122 h 129564"/>
                  <a:gd name="connsiteX13" fmla="*/ 17047 w 89884"/>
                  <a:gd name="connsiteY13" fmla="*/ 13882 h 129564"/>
                  <a:gd name="connsiteX14" fmla="*/ 17047 w 89884"/>
                  <a:gd name="connsiteY14" fmla="*/ 63240 h 129564"/>
                  <a:gd name="connsiteX15" fmla="*/ 41843 w 89884"/>
                  <a:gd name="connsiteY15" fmla="*/ 63240 h 129564"/>
                  <a:gd name="connsiteX16" fmla="*/ 61989 w 89884"/>
                  <a:gd name="connsiteY16" fmla="*/ 57070 h 129564"/>
                  <a:gd name="connsiteX17" fmla="*/ 68188 w 89884"/>
                  <a:gd name="connsiteY17" fmla="*/ 38561 h 129564"/>
                  <a:gd name="connsiteX18" fmla="*/ 40293 w 89884"/>
                  <a:gd name="connsiteY18" fmla="*/ 13882 h 129564"/>
                  <a:gd name="connsiteX19" fmla="*/ 17047 w 89884"/>
                  <a:gd name="connsiteY19" fmla="*/ 1388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9884" h="129564">
                    <a:moveTo>
                      <a:pt x="17047" y="75579"/>
                    </a:move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41843" y="0"/>
                    </a:lnTo>
                    <a:cubicBezTo>
                      <a:pt x="55790" y="0"/>
                      <a:pt x="68188" y="3085"/>
                      <a:pt x="75937" y="10797"/>
                    </a:cubicBezTo>
                    <a:cubicBezTo>
                      <a:pt x="83685" y="18509"/>
                      <a:pt x="86785" y="26221"/>
                      <a:pt x="86785" y="37018"/>
                    </a:cubicBezTo>
                    <a:cubicBezTo>
                      <a:pt x="86785" y="47815"/>
                      <a:pt x="83685" y="55528"/>
                      <a:pt x="79036" y="63240"/>
                    </a:cubicBezTo>
                    <a:cubicBezTo>
                      <a:pt x="72837" y="69409"/>
                      <a:pt x="65089" y="74037"/>
                      <a:pt x="54240" y="75579"/>
                    </a:cubicBezTo>
                    <a:lnTo>
                      <a:pt x="89884" y="129564"/>
                    </a:lnTo>
                    <a:lnTo>
                      <a:pt x="68188" y="129564"/>
                    </a:lnTo>
                    <a:lnTo>
                      <a:pt x="34094" y="77122"/>
                    </a:lnTo>
                    <a:lnTo>
                      <a:pt x="17047" y="77122"/>
                    </a:lnTo>
                    <a:close/>
                    <a:moveTo>
                      <a:pt x="17047" y="13882"/>
                    </a:moveTo>
                    <a:lnTo>
                      <a:pt x="17047" y="63240"/>
                    </a:lnTo>
                    <a:lnTo>
                      <a:pt x="41843" y="63240"/>
                    </a:lnTo>
                    <a:cubicBezTo>
                      <a:pt x="51141" y="63240"/>
                      <a:pt x="57340" y="61697"/>
                      <a:pt x="61989" y="57070"/>
                    </a:cubicBezTo>
                    <a:cubicBezTo>
                      <a:pt x="66638" y="52443"/>
                      <a:pt x="68188" y="46273"/>
                      <a:pt x="68188" y="38561"/>
                    </a:cubicBezTo>
                    <a:cubicBezTo>
                      <a:pt x="68188" y="21594"/>
                      <a:pt x="58890" y="13882"/>
                      <a:pt x="40293" y="13882"/>
                    </a:cubicBezTo>
                    <a:lnTo>
                      <a:pt x="17047" y="1388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5" name="Forme libre 564">
                <a:extLst>
                  <a:ext uri="{FF2B5EF4-FFF2-40B4-BE49-F238E27FC236}">
                    <a16:creationId xmlns:a16="http://schemas.microsoft.com/office/drawing/2014/main" id="{1E580DB6-6310-E041-9FE5-0F780595E7AA}"/>
                  </a:ext>
                </a:extLst>
              </p:cNvPr>
              <p:cNvSpPr/>
              <p:nvPr/>
            </p:nvSpPr>
            <p:spPr>
              <a:xfrm>
                <a:off x="6237131" y="1876446"/>
                <a:ext cx="88334" cy="131106"/>
              </a:xfrm>
              <a:custGeom>
                <a:avLst/>
                <a:gdLst>
                  <a:gd name="connsiteX0" fmla="*/ 13948 w 88334"/>
                  <a:gd name="connsiteY0" fmla="*/ 33933 h 131106"/>
                  <a:gd name="connsiteX1" fmla="*/ 18597 w 88334"/>
                  <a:gd name="connsiteY1" fmla="*/ 46273 h 131106"/>
                  <a:gd name="connsiteX2" fmla="*/ 29445 w 88334"/>
                  <a:gd name="connsiteY2" fmla="*/ 52443 h 131106"/>
                  <a:gd name="connsiteX3" fmla="*/ 43392 w 88334"/>
                  <a:gd name="connsiteY3" fmla="*/ 57070 h 131106"/>
                  <a:gd name="connsiteX4" fmla="*/ 58890 w 88334"/>
                  <a:gd name="connsiteY4" fmla="*/ 60155 h 131106"/>
                  <a:gd name="connsiteX5" fmla="*/ 72837 w 88334"/>
                  <a:gd name="connsiteY5" fmla="*/ 66325 h 131106"/>
                  <a:gd name="connsiteX6" fmla="*/ 83685 w 88334"/>
                  <a:gd name="connsiteY6" fmla="*/ 77122 h 131106"/>
                  <a:gd name="connsiteX7" fmla="*/ 88335 w 88334"/>
                  <a:gd name="connsiteY7" fmla="*/ 94088 h 131106"/>
                  <a:gd name="connsiteX8" fmla="*/ 77486 w 88334"/>
                  <a:gd name="connsiteY8" fmla="*/ 120310 h 131106"/>
                  <a:gd name="connsiteX9" fmla="*/ 46492 w 88334"/>
                  <a:gd name="connsiteY9" fmla="*/ 131107 h 131106"/>
                  <a:gd name="connsiteX10" fmla="*/ 13948 w 88334"/>
                  <a:gd name="connsiteY10" fmla="*/ 121852 h 131106"/>
                  <a:gd name="connsiteX11" fmla="*/ 1550 w 88334"/>
                  <a:gd name="connsiteY11" fmla="*/ 97173 h 131106"/>
                  <a:gd name="connsiteX12" fmla="*/ 20146 w 88334"/>
                  <a:gd name="connsiteY12" fmla="*/ 97173 h 131106"/>
                  <a:gd name="connsiteX13" fmla="*/ 27895 w 88334"/>
                  <a:gd name="connsiteY13" fmla="*/ 111055 h 131106"/>
                  <a:gd name="connsiteX14" fmla="*/ 46492 w 88334"/>
                  <a:gd name="connsiteY14" fmla="*/ 115682 h 131106"/>
                  <a:gd name="connsiteX15" fmla="*/ 66638 w 88334"/>
                  <a:gd name="connsiteY15" fmla="*/ 109513 h 131106"/>
                  <a:gd name="connsiteX16" fmla="*/ 74387 w 88334"/>
                  <a:gd name="connsiteY16" fmla="*/ 94088 h 131106"/>
                  <a:gd name="connsiteX17" fmla="*/ 69738 w 88334"/>
                  <a:gd name="connsiteY17" fmla="*/ 81749 h 131106"/>
                  <a:gd name="connsiteX18" fmla="*/ 58890 w 88334"/>
                  <a:gd name="connsiteY18" fmla="*/ 75579 h 131106"/>
                  <a:gd name="connsiteX19" fmla="*/ 44942 w 88334"/>
                  <a:gd name="connsiteY19" fmla="*/ 72494 h 131106"/>
                  <a:gd name="connsiteX20" fmla="*/ 29445 w 88334"/>
                  <a:gd name="connsiteY20" fmla="*/ 69409 h 131106"/>
                  <a:gd name="connsiteX21" fmla="*/ 15497 w 88334"/>
                  <a:gd name="connsiteY21" fmla="*/ 63240 h 131106"/>
                  <a:gd name="connsiteX22" fmla="*/ 4649 w 88334"/>
                  <a:gd name="connsiteY22" fmla="*/ 52443 h 131106"/>
                  <a:gd name="connsiteX23" fmla="*/ 0 w 88334"/>
                  <a:gd name="connsiteY23" fmla="*/ 35476 h 131106"/>
                  <a:gd name="connsiteX24" fmla="*/ 12398 w 88334"/>
                  <a:gd name="connsiteY24" fmla="*/ 9255 h 131106"/>
                  <a:gd name="connsiteX25" fmla="*/ 43392 w 88334"/>
                  <a:gd name="connsiteY25" fmla="*/ 0 h 131106"/>
                  <a:gd name="connsiteX26" fmla="*/ 72837 w 88334"/>
                  <a:gd name="connsiteY26" fmla="*/ 9255 h 131106"/>
                  <a:gd name="connsiteX27" fmla="*/ 85235 w 88334"/>
                  <a:gd name="connsiteY27" fmla="*/ 32391 h 131106"/>
                  <a:gd name="connsiteX28" fmla="*/ 66638 w 88334"/>
                  <a:gd name="connsiteY28" fmla="*/ 32391 h 131106"/>
                  <a:gd name="connsiteX29" fmla="*/ 58890 w 88334"/>
                  <a:gd name="connsiteY29" fmla="*/ 20052 h 131106"/>
                  <a:gd name="connsiteX30" fmla="*/ 41843 w 88334"/>
                  <a:gd name="connsiteY30" fmla="*/ 15424 h 131106"/>
                  <a:gd name="connsiteX31" fmla="*/ 23246 w 88334"/>
                  <a:gd name="connsiteY31" fmla="*/ 21594 h 131106"/>
                  <a:gd name="connsiteX32" fmla="*/ 13948 w 88334"/>
                  <a:gd name="connsiteY32" fmla="*/ 33933 h 13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334" h="131106">
                    <a:moveTo>
                      <a:pt x="13948" y="33933"/>
                    </a:moveTo>
                    <a:cubicBezTo>
                      <a:pt x="13948" y="38561"/>
                      <a:pt x="15497" y="43188"/>
                      <a:pt x="18597" y="46273"/>
                    </a:cubicBezTo>
                    <a:cubicBezTo>
                      <a:pt x="21696" y="49358"/>
                      <a:pt x="24796" y="50900"/>
                      <a:pt x="29445" y="52443"/>
                    </a:cubicBezTo>
                    <a:cubicBezTo>
                      <a:pt x="34094" y="53985"/>
                      <a:pt x="38743" y="55528"/>
                      <a:pt x="43392" y="57070"/>
                    </a:cubicBezTo>
                    <a:cubicBezTo>
                      <a:pt x="48042" y="58612"/>
                      <a:pt x="54240" y="60155"/>
                      <a:pt x="58890" y="60155"/>
                    </a:cubicBezTo>
                    <a:cubicBezTo>
                      <a:pt x="63539" y="61697"/>
                      <a:pt x="68188" y="63240"/>
                      <a:pt x="72837" y="66325"/>
                    </a:cubicBezTo>
                    <a:cubicBezTo>
                      <a:pt x="77486" y="67867"/>
                      <a:pt x="80586" y="72494"/>
                      <a:pt x="83685" y="77122"/>
                    </a:cubicBezTo>
                    <a:cubicBezTo>
                      <a:pt x="86785" y="81749"/>
                      <a:pt x="88335" y="86376"/>
                      <a:pt x="88335" y="94088"/>
                    </a:cubicBezTo>
                    <a:cubicBezTo>
                      <a:pt x="88335" y="104885"/>
                      <a:pt x="85235" y="112597"/>
                      <a:pt x="77486" y="120310"/>
                    </a:cubicBezTo>
                    <a:cubicBezTo>
                      <a:pt x="69738" y="128022"/>
                      <a:pt x="58890" y="131107"/>
                      <a:pt x="46492" y="131107"/>
                    </a:cubicBezTo>
                    <a:cubicBezTo>
                      <a:pt x="34094" y="131107"/>
                      <a:pt x="23246" y="128022"/>
                      <a:pt x="13948" y="121852"/>
                    </a:cubicBezTo>
                    <a:cubicBezTo>
                      <a:pt x="6199" y="115682"/>
                      <a:pt x="1550" y="107970"/>
                      <a:pt x="1550" y="97173"/>
                    </a:cubicBezTo>
                    <a:lnTo>
                      <a:pt x="20146" y="97173"/>
                    </a:lnTo>
                    <a:cubicBezTo>
                      <a:pt x="20146" y="103343"/>
                      <a:pt x="23246" y="107970"/>
                      <a:pt x="27895" y="111055"/>
                    </a:cubicBezTo>
                    <a:cubicBezTo>
                      <a:pt x="32544" y="114140"/>
                      <a:pt x="38743" y="115682"/>
                      <a:pt x="46492" y="115682"/>
                    </a:cubicBezTo>
                    <a:cubicBezTo>
                      <a:pt x="54240" y="115682"/>
                      <a:pt x="61989" y="114140"/>
                      <a:pt x="66638" y="109513"/>
                    </a:cubicBezTo>
                    <a:cubicBezTo>
                      <a:pt x="71288" y="104885"/>
                      <a:pt x="74387" y="100258"/>
                      <a:pt x="74387" y="94088"/>
                    </a:cubicBezTo>
                    <a:cubicBezTo>
                      <a:pt x="74387" y="87919"/>
                      <a:pt x="72837" y="84834"/>
                      <a:pt x="69738" y="81749"/>
                    </a:cubicBezTo>
                    <a:cubicBezTo>
                      <a:pt x="66638" y="78664"/>
                      <a:pt x="63539" y="77122"/>
                      <a:pt x="58890" y="75579"/>
                    </a:cubicBezTo>
                    <a:cubicBezTo>
                      <a:pt x="54240" y="74037"/>
                      <a:pt x="49591" y="72494"/>
                      <a:pt x="44942" y="72494"/>
                    </a:cubicBezTo>
                    <a:cubicBezTo>
                      <a:pt x="40293" y="70952"/>
                      <a:pt x="34094" y="69409"/>
                      <a:pt x="29445" y="69409"/>
                    </a:cubicBezTo>
                    <a:cubicBezTo>
                      <a:pt x="24796" y="67867"/>
                      <a:pt x="20146" y="66325"/>
                      <a:pt x="15497" y="63240"/>
                    </a:cubicBezTo>
                    <a:cubicBezTo>
                      <a:pt x="10848" y="61697"/>
                      <a:pt x="7749" y="57070"/>
                      <a:pt x="4649" y="52443"/>
                    </a:cubicBezTo>
                    <a:cubicBezTo>
                      <a:pt x="1550" y="47815"/>
                      <a:pt x="0" y="41646"/>
                      <a:pt x="0" y="35476"/>
                    </a:cubicBezTo>
                    <a:cubicBezTo>
                      <a:pt x="0" y="24679"/>
                      <a:pt x="4649" y="15424"/>
                      <a:pt x="12398" y="9255"/>
                    </a:cubicBezTo>
                    <a:cubicBezTo>
                      <a:pt x="20146" y="3085"/>
                      <a:pt x="30995" y="0"/>
                      <a:pt x="43392" y="0"/>
                    </a:cubicBezTo>
                    <a:cubicBezTo>
                      <a:pt x="55790" y="0"/>
                      <a:pt x="65089" y="3085"/>
                      <a:pt x="72837" y="9255"/>
                    </a:cubicBezTo>
                    <a:cubicBezTo>
                      <a:pt x="80586" y="15424"/>
                      <a:pt x="85235" y="23136"/>
                      <a:pt x="85235" y="32391"/>
                    </a:cubicBezTo>
                    <a:lnTo>
                      <a:pt x="66638" y="32391"/>
                    </a:lnTo>
                    <a:cubicBezTo>
                      <a:pt x="66638" y="27764"/>
                      <a:pt x="63539" y="23136"/>
                      <a:pt x="58890" y="20052"/>
                    </a:cubicBezTo>
                    <a:cubicBezTo>
                      <a:pt x="54240" y="16967"/>
                      <a:pt x="48042" y="15424"/>
                      <a:pt x="41843" y="15424"/>
                    </a:cubicBezTo>
                    <a:cubicBezTo>
                      <a:pt x="34094" y="15424"/>
                      <a:pt x="27895" y="16967"/>
                      <a:pt x="23246" y="21594"/>
                    </a:cubicBezTo>
                    <a:cubicBezTo>
                      <a:pt x="15497" y="21594"/>
                      <a:pt x="13948" y="27764"/>
                      <a:pt x="13948" y="339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6" name="Forme libre 565">
                <a:extLst>
                  <a:ext uri="{FF2B5EF4-FFF2-40B4-BE49-F238E27FC236}">
                    <a16:creationId xmlns:a16="http://schemas.microsoft.com/office/drawing/2014/main" id="{A1560CF1-375A-7341-9130-4C04DD7641F6}"/>
                  </a:ext>
                </a:extLst>
              </p:cNvPr>
              <p:cNvSpPr/>
              <p:nvPr/>
            </p:nvSpPr>
            <p:spPr>
              <a:xfrm>
                <a:off x="6350261" y="1876446"/>
                <a:ext cx="17047" cy="128021"/>
              </a:xfrm>
              <a:custGeom>
                <a:avLst/>
                <a:gdLst>
                  <a:gd name="connsiteX0" fmla="*/ 0 w 17047"/>
                  <a:gd name="connsiteY0" fmla="*/ 128022 h 128021"/>
                  <a:gd name="connsiteX1" fmla="*/ 0 w 17047"/>
                  <a:gd name="connsiteY1" fmla="*/ 0 h 128021"/>
                  <a:gd name="connsiteX2" fmla="*/ 17047 w 17047"/>
                  <a:gd name="connsiteY2" fmla="*/ 0 h 128021"/>
                  <a:gd name="connsiteX3" fmla="*/ 17047 w 17047"/>
                  <a:gd name="connsiteY3" fmla="*/ 128022 h 128021"/>
                  <a:gd name="connsiteX4" fmla="*/ 0 w 17047"/>
                  <a:gd name="connsiteY4" fmla="*/ 12802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7" h="128021">
                    <a:moveTo>
                      <a:pt x="0" y="128022"/>
                    </a:moveTo>
                    <a:lnTo>
                      <a:pt x="0" y="0"/>
                    </a:lnTo>
                    <a:lnTo>
                      <a:pt x="17047" y="0"/>
                    </a:lnTo>
                    <a:lnTo>
                      <a:pt x="17047" y="128022"/>
                    </a:lnTo>
                    <a:lnTo>
                      <a:pt x="0" y="12802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7" name="Forme libre 566">
                <a:extLst>
                  <a:ext uri="{FF2B5EF4-FFF2-40B4-BE49-F238E27FC236}">
                    <a16:creationId xmlns:a16="http://schemas.microsoft.com/office/drawing/2014/main" id="{DF123B05-D8AB-DC4D-82A6-58E7CD15A9B1}"/>
                  </a:ext>
                </a:extLst>
              </p:cNvPr>
              <p:cNvSpPr/>
              <p:nvPr/>
            </p:nvSpPr>
            <p:spPr>
              <a:xfrm>
                <a:off x="6390554" y="1876446"/>
                <a:ext cx="85234" cy="129564"/>
              </a:xfrm>
              <a:custGeom>
                <a:avLst/>
                <a:gdLst>
                  <a:gd name="connsiteX0" fmla="*/ 0 w 85234"/>
                  <a:gd name="connsiteY0" fmla="*/ 13882 h 129564"/>
                  <a:gd name="connsiteX1" fmla="*/ 0 w 85234"/>
                  <a:gd name="connsiteY1" fmla="*/ 0 h 129564"/>
                  <a:gd name="connsiteX2" fmla="*/ 85235 w 85234"/>
                  <a:gd name="connsiteY2" fmla="*/ 0 h 129564"/>
                  <a:gd name="connsiteX3" fmla="*/ 85235 w 85234"/>
                  <a:gd name="connsiteY3" fmla="*/ 13882 h 129564"/>
                  <a:gd name="connsiteX4" fmla="*/ 51141 w 85234"/>
                  <a:gd name="connsiteY4" fmla="*/ 13882 h 129564"/>
                  <a:gd name="connsiteX5" fmla="*/ 51141 w 85234"/>
                  <a:gd name="connsiteY5" fmla="*/ 129564 h 129564"/>
                  <a:gd name="connsiteX6" fmla="*/ 34094 w 85234"/>
                  <a:gd name="connsiteY6" fmla="*/ 129564 h 129564"/>
                  <a:gd name="connsiteX7" fmla="*/ 34094 w 85234"/>
                  <a:gd name="connsiteY7" fmla="*/ 13882 h 129564"/>
                  <a:gd name="connsiteX8" fmla="*/ 0 w 85234"/>
                  <a:gd name="connsiteY8" fmla="*/ 1388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234" h="129564">
                    <a:moveTo>
                      <a:pt x="0" y="13882"/>
                    </a:moveTo>
                    <a:lnTo>
                      <a:pt x="0" y="0"/>
                    </a:lnTo>
                    <a:lnTo>
                      <a:pt x="85235" y="0"/>
                    </a:lnTo>
                    <a:lnTo>
                      <a:pt x="85235" y="13882"/>
                    </a:lnTo>
                    <a:lnTo>
                      <a:pt x="51141" y="13882"/>
                    </a:lnTo>
                    <a:lnTo>
                      <a:pt x="51141" y="129564"/>
                    </a:lnTo>
                    <a:lnTo>
                      <a:pt x="34094" y="129564"/>
                    </a:lnTo>
                    <a:lnTo>
                      <a:pt x="34094" y="13882"/>
                    </a:lnTo>
                    <a:lnTo>
                      <a:pt x="0" y="1388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8" name="Forme libre 567">
                <a:extLst>
                  <a:ext uri="{FF2B5EF4-FFF2-40B4-BE49-F238E27FC236}">
                    <a16:creationId xmlns:a16="http://schemas.microsoft.com/office/drawing/2014/main" id="{A645AF3B-5A3B-CC4D-A24C-CB2C0015B6AE}"/>
                  </a:ext>
                </a:extLst>
              </p:cNvPr>
              <p:cNvSpPr/>
              <p:nvPr/>
            </p:nvSpPr>
            <p:spPr>
              <a:xfrm>
                <a:off x="6499035" y="1833258"/>
                <a:ext cx="68187" cy="172752"/>
              </a:xfrm>
              <a:custGeom>
                <a:avLst/>
                <a:gdLst>
                  <a:gd name="connsiteX0" fmla="*/ 68188 w 68187"/>
                  <a:gd name="connsiteY0" fmla="*/ 43188 h 172752"/>
                  <a:gd name="connsiteX1" fmla="*/ 68188 w 68187"/>
                  <a:gd name="connsiteY1" fmla="*/ 57070 h 172752"/>
                  <a:gd name="connsiteX2" fmla="*/ 17047 w 68187"/>
                  <a:gd name="connsiteY2" fmla="*/ 57070 h 172752"/>
                  <a:gd name="connsiteX3" fmla="*/ 17047 w 68187"/>
                  <a:gd name="connsiteY3" fmla="*/ 100258 h 172752"/>
                  <a:gd name="connsiteX4" fmla="*/ 63539 w 68187"/>
                  <a:gd name="connsiteY4" fmla="*/ 100258 h 172752"/>
                  <a:gd name="connsiteX5" fmla="*/ 63539 w 68187"/>
                  <a:gd name="connsiteY5" fmla="*/ 114140 h 172752"/>
                  <a:gd name="connsiteX6" fmla="*/ 17047 w 68187"/>
                  <a:gd name="connsiteY6" fmla="*/ 114140 h 172752"/>
                  <a:gd name="connsiteX7" fmla="*/ 17047 w 68187"/>
                  <a:gd name="connsiteY7" fmla="*/ 158870 h 172752"/>
                  <a:gd name="connsiteX8" fmla="*/ 68188 w 68187"/>
                  <a:gd name="connsiteY8" fmla="*/ 158870 h 172752"/>
                  <a:gd name="connsiteX9" fmla="*/ 68188 w 68187"/>
                  <a:gd name="connsiteY9" fmla="*/ 172752 h 172752"/>
                  <a:gd name="connsiteX10" fmla="*/ 0 w 68187"/>
                  <a:gd name="connsiteY10" fmla="*/ 172752 h 172752"/>
                  <a:gd name="connsiteX11" fmla="*/ 0 w 68187"/>
                  <a:gd name="connsiteY11" fmla="*/ 44731 h 172752"/>
                  <a:gd name="connsiteX12" fmla="*/ 68188 w 68187"/>
                  <a:gd name="connsiteY12" fmla="*/ 44731 h 172752"/>
                  <a:gd name="connsiteX13" fmla="*/ 12398 w 68187"/>
                  <a:gd name="connsiteY13" fmla="*/ 23136 h 172752"/>
                  <a:gd name="connsiteX14" fmla="*/ 52691 w 68187"/>
                  <a:gd name="connsiteY14" fmla="*/ 0 h 172752"/>
                  <a:gd name="connsiteX15" fmla="*/ 52691 w 68187"/>
                  <a:gd name="connsiteY15" fmla="*/ 15424 h 172752"/>
                  <a:gd name="connsiteX16" fmla="*/ 12398 w 68187"/>
                  <a:gd name="connsiteY16" fmla="*/ 35476 h 172752"/>
                  <a:gd name="connsiteX17" fmla="*/ 12398 w 68187"/>
                  <a:gd name="connsiteY17" fmla="*/ 23136 h 17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187" h="172752">
                    <a:moveTo>
                      <a:pt x="68188" y="43188"/>
                    </a:moveTo>
                    <a:lnTo>
                      <a:pt x="68188" y="57070"/>
                    </a:lnTo>
                    <a:lnTo>
                      <a:pt x="17047" y="57070"/>
                    </a:lnTo>
                    <a:lnTo>
                      <a:pt x="17047" y="100258"/>
                    </a:lnTo>
                    <a:lnTo>
                      <a:pt x="63539" y="100258"/>
                    </a:lnTo>
                    <a:lnTo>
                      <a:pt x="63539" y="114140"/>
                    </a:lnTo>
                    <a:lnTo>
                      <a:pt x="17047" y="114140"/>
                    </a:lnTo>
                    <a:lnTo>
                      <a:pt x="17047" y="158870"/>
                    </a:lnTo>
                    <a:lnTo>
                      <a:pt x="68188" y="158870"/>
                    </a:lnTo>
                    <a:lnTo>
                      <a:pt x="68188" y="172752"/>
                    </a:lnTo>
                    <a:lnTo>
                      <a:pt x="0" y="172752"/>
                    </a:lnTo>
                    <a:lnTo>
                      <a:pt x="0" y="44731"/>
                    </a:lnTo>
                    <a:lnTo>
                      <a:pt x="68188" y="44731"/>
                    </a:lnTo>
                    <a:close/>
                    <a:moveTo>
                      <a:pt x="12398" y="23136"/>
                    </a:moveTo>
                    <a:lnTo>
                      <a:pt x="52691" y="0"/>
                    </a:lnTo>
                    <a:lnTo>
                      <a:pt x="52691" y="15424"/>
                    </a:lnTo>
                    <a:lnTo>
                      <a:pt x="12398" y="35476"/>
                    </a:lnTo>
                    <a:lnTo>
                      <a:pt x="12398" y="23136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9" name="Forme libre 568">
                <a:extLst>
                  <a:ext uri="{FF2B5EF4-FFF2-40B4-BE49-F238E27FC236}">
                    <a16:creationId xmlns:a16="http://schemas.microsoft.com/office/drawing/2014/main" id="{0A0EA28C-0C1A-9B42-A029-9F09F9CCDE2F}"/>
                  </a:ext>
                </a:extLst>
              </p:cNvPr>
              <p:cNvSpPr/>
              <p:nvPr/>
            </p:nvSpPr>
            <p:spPr>
              <a:xfrm>
                <a:off x="6650908" y="1876446"/>
                <a:ext cx="108480" cy="128021"/>
              </a:xfrm>
              <a:custGeom>
                <a:avLst/>
                <a:gdLst>
                  <a:gd name="connsiteX0" fmla="*/ 40293 w 108480"/>
                  <a:gd name="connsiteY0" fmla="*/ 0 h 128021"/>
                  <a:gd name="connsiteX1" fmla="*/ 89884 w 108480"/>
                  <a:gd name="connsiteY1" fmla="*/ 16967 h 128021"/>
                  <a:gd name="connsiteX2" fmla="*/ 108481 w 108480"/>
                  <a:gd name="connsiteY2" fmla="*/ 64782 h 128021"/>
                  <a:gd name="connsiteX3" fmla="*/ 89884 w 108480"/>
                  <a:gd name="connsiteY3" fmla="*/ 111055 h 128021"/>
                  <a:gd name="connsiteX4" fmla="*/ 40293 w 108480"/>
                  <a:gd name="connsiteY4" fmla="*/ 128022 h 128021"/>
                  <a:gd name="connsiteX5" fmla="*/ 0 w 108480"/>
                  <a:gd name="connsiteY5" fmla="*/ 128022 h 128021"/>
                  <a:gd name="connsiteX6" fmla="*/ 0 w 108480"/>
                  <a:gd name="connsiteY6" fmla="*/ 0 h 128021"/>
                  <a:gd name="connsiteX7" fmla="*/ 40293 w 108480"/>
                  <a:gd name="connsiteY7" fmla="*/ 0 h 128021"/>
                  <a:gd name="connsiteX8" fmla="*/ 15497 w 108480"/>
                  <a:gd name="connsiteY8" fmla="*/ 115682 h 128021"/>
                  <a:gd name="connsiteX9" fmla="*/ 38743 w 108480"/>
                  <a:gd name="connsiteY9" fmla="*/ 115682 h 128021"/>
                  <a:gd name="connsiteX10" fmla="*/ 75937 w 108480"/>
                  <a:gd name="connsiteY10" fmla="*/ 101800 h 128021"/>
                  <a:gd name="connsiteX11" fmla="*/ 88334 w 108480"/>
                  <a:gd name="connsiteY11" fmla="*/ 64782 h 128021"/>
                  <a:gd name="connsiteX12" fmla="*/ 75937 w 108480"/>
                  <a:gd name="connsiteY12" fmla="*/ 27764 h 128021"/>
                  <a:gd name="connsiteX13" fmla="*/ 38743 w 108480"/>
                  <a:gd name="connsiteY13" fmla="*/ 13882 h 128021"/>
                  <a:gd name="connsiteX14" fmla="*/ 15497 w 108480"/>
                  <a:gd name="connsiteY14" fmla="*/ 13882 h 128021"/>
                  <a:gd name="connsiteX15" fmla="*/ 15497 w 108480"/>
                  <a:gd name="connsiteY15" fmla="*/ 11568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480" h="128021">
                    <a:moveTo>
                      <a:pt x="40293" y="0"/>
                    </a:moveTo>
                    <a:cubicBezTo>
                      <a:pt x="60439" y="0"/>
                      <a:pt x="77486" y="6170"/>
                      <a:pt x="89884" y="16967"/>
                    </a:cubicBezTo>
                    <a:cubicBezTo>
                      <a:pt x="102282" y="29306"/>
                      <a:pt x="108481" y="44731"/>
                      <a:pt x="108481" y="64782"/>
                    </a:cubicBezTo>
                    <a:cubicBezTo>
                      <a:pt x="108481" y="84834"/>
                      <a:pt x="102282" y="100258"/>
                      <a:pt x="89884" y="111055"/>
                    </a:cubicBezTo>
                    <a:cubicBezTo>
                      <a:pt x="77486" y="121852"/>
                      <a:pt x="61989" y="128022"/>
                      <a:pt x="40293" y="128022"/>
                    </a:cubicBezTo>
                    <a:lnTo>
                      <a:pt x="0" y="128022"/>
                    </a:lnTo>
                    <a:lnTo>
                      <a:pt x="0" y="0"/>
                    </a:lnTo>
                    <a:lnTo>
                      <a:pt x="40293" y="0"/>
                    </a:lnTo>
                    <a:close/>
                    <a:moveTo>
                      <a:pt x="15497" y="115682"/>
                    </a:moveTo>
                    <a:lnTo>
                      <a:pt x="38743" y="115682"/>
                    </a:lnTo>
                    <a:cubicBezTo>
                      <a:pt x="55790" y="115682"/>
                      <a:pt x="68188" y="111055"/>
                      <a:pt x="75937" y="101800"/>
                    </a:cubicBezTo>
                    <a:cubicBezTo>
                      <a:pt x="85235" y="92546"/>
                      <a:pt x="88334" y="80206"/>
                      <a:pt x="88334" y="64782"/>
                    </a:cubicBezTo>
                    <a:cubicBezTo>
                      <a:pt x="88334" y="49358"/>
                      <a:pt x="83685" y="37018"/>
                      <a:pt x="75937" y="27764"/>
                    </a:cubicBezTo>
                    <a:cubicBezTo>
                      <a:pt x="66638" y="18509"/>
                      <a:pt x="54240" y="13882"/>
                      <a:pt x="38743" y="13882"/>
                    </a:cubicBezTo>
                    <a:lnTo>
                      <a:pt x="15497" y="13882"/>
                    </a:lnTo>
                    <a:lnTo>
                      <a:pt x="15497" y="11568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0" name="Forme libre 569">
                <a:extLst>
                  <a:ext uri="{FF2B5EF4-FFF2-40B4-BE49-F238E27FC236}">
                    <a16:creationId xmlns:a16="http://schemas.microsoft.com/office/drawing/2014/main" id="{F6A3618B-200E-6D4F-86AA-9D88E41CF60B}"/>
                  </a:ext>
                </a:extLst>
              </p:cNvPr>
              <p:cNvSpPr/>
              <p:nvPr/>
            </p:nvSpPr>
            <p:spPr>
              <a:xfrm>
                <a:off x="6770237" y="1859479"/>
                <a:ext cx="18596" cy="38560"/>
              </a:xfrm>
              <a:custGeom>
                <a:avLst/>
                <a:gdLst>
                  <a:gd name="connsiteX0" fmla="*/ 0 w 18596"/>
                  <a:gd name="connsiteY0" fmla="*/ 0 h 38560"/>
                  <a:gd name="connsiteX1" fmla="*/ 17047 w 18596"/>
                  <a:gd name="connsiteY1" fmla="*/ 0 h 38560"/>
                  <a:gd name="connsiteX2" fmla="*/ 18597 w 18596"/>
                  <a:gd name="connsiteY2" fmla="*/ 16967 h 38560"/>
                  <a:gd name="connsiteX3" fmla="*/ 0 w 18596"/>
                  <a:gd name="connsiteY3" fmla="*/ 38561 h 38560"/>
                  <a:gd name="connsiteX4" fmla="*/ 0 w 18596"/>
                  <a:gd name="connsiteY4" fmla="*/ 30849 h 38560"/>
                  <a:gd name="connsiteX5" fmla="*/ 9298 w 18596"/>
                  <a:gd name="connsiteY5" fmla="*/ 21594 h 38560"/>
                  <a:gd name="connsiteX6" fmla="*/ 9298 w 18596"/>
                  <a:gd name="connsiteY6" fmla="*/ 15424 h 38560"/>
                  <a:gd name="connsiteX7" fmla="*/ 0 w 18596"/>
                  <a:gd name="connsiteY7" fmla="*/ 15424 h 38560"/>
                  <a:gd name="connsiteX8" fmla="*/ 0 w 18596"/>
                  <a:gd name="connsiteY8" fmla="*/ 0 h 3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96" h="38560">
                    <a:moveTo>
                      <a:pt x="0" y="0"/>
                    </a:moveTo>
                    <a:lnTo>
                      <a:pt x="17047" y="0"/>
                    </a:lnTo>
                    <a:cubicBezTo>
                      <a:pt x="18597" y="6170"/>
                      <a:pt x="18597" y="12339"/>
                      <a:pt x="18597" y="16967"/>
                    </a:cubicBezTo>
                    <a:cubicBezTo>
                      <a:pt x="18597" y="30849"/>
                      <a:pt x="12398" y="38561"/>
                      <a:pt x="0" y="38561"/>
                    </a:cubicBezTo>
                    <a:lnTo>
                      <a:pt x="0" y="30849"/>
                    </a:lnTo>
                    <a:cubicBezTo>
                      <a:pt x="6199" y="30849"/>
                      <a:pt x="9298" y="27764"/>
                      <a:pt x="9298" y="21594"/>
                    </a:cubicBezTo>
                    <a:lnTo>
                      <a:pt x="9298" y="15424"/>
                    </a:lnTo>
                    <a:lnTo>
                      <a:pt x="0" y="154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7" name="Forme libre 1016">
                <a:extLst>
                  <a:ext uri="{FF2B5EF4-FFF2-40B4-BE49-F238E27FC236}">
                    <a16:creationId xmlns:a16="http://schemas.microsoft.com/office/drawing/2014/main" id="{5499ABE2-E4D8-2248-AE3D-4E3AA100E252}"/>
                  </a:ext>
                </a:extLst>
              </p:cNvPr>
              <p:cNvSpPr/>
              <p:nvPr/>
            </p:nvSpPr>
            <p:spPr>
              <a:xfrm>
                <a:off x="6801231" y="1876446"/>
                <a:ext cx="111580" cy="128021"/>
              </a:xfrm>
              <a:custGeom>
                <a:avLst/>
                <a:gdLst>
                  <a:gd name="connsiteX0" fmla="*/ 96083 w 111580"/>
                  <a:gd name="connsiteY0" fmla="*/ 128022 h 128021"/>
                  <a:gd name="connsiteX1" fmla="*/ 85235 w 111580"/>
                  <a:gd name="connsiteY1" fmla="*/ 100258 h 128021"/>
                  <a:gd name="connsiteX2" fmla="*/ 27895 w 111580"/>
                  <a:gd name="connsiteY2" fmla="*/ 100258 h 128021"/>
                  <a:gd name="connsiteX3" fmla="*/ 17047 w 111580"/>
                  <a:gd name="connsiteY3" fmla="*/ 128022 h 128021"/>
                  <a:gd name="connsiteX4" fmla="*/ 0 w 111580"/>
                  <a:gd name="connsiteY4" fmla="*/ 128022 h 128021"/>
                  <a:gd name="connsiteX5" fmla="*/ 46492 w 111580"/>
                  <a:gd name="connsiteY5" fmla="*/ 0 h 128021"/>
                  <a:gd name="connsiteX6" fmla="*/ 65088 w 111580"/>
                  <a:gd name="connsiteY6" fmla="*/ 0 h 128021"/>
                  <a:gd name="connsiteX7" fmla="*/ 111580 w 111580"/>
                  <a:gd name="connsiteY7" fmla="*/ 128022 h 128021"/>
                  <a:gd name="connsiteX8" fmla="*/ 96083 w 111580"/>
                  <a:gd name="connsiteY8" fmla="*/ 128022 h 128021"/>
                  <a:gd name="connsiteX9" fmla="*/ 34094 w 111580"/>
                  <a:gd name="connsiteY9" fmla="*/ 86376 h 128021"/>
                  <a:gd name="connsiteX10" fmla="*/ 82136 w 111580"/>
                  <a:gd name="connsiteY10" fmla="*/ 86376 h 128021"/>
                  <a:gd name="connsiteX11" fmla="*/ 58890 w 111580"/>
                  <a:gd name="connsiteY11" fmla="*/ 20052 h 128021"/>
                  <a:gd name="connsiteX12" fmla="*/ 34094 w 111580"/>
                  <a:gd name="connsiteY12" fmla="*/ 86376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1580" h="128021">
                    <a:moveTo>
                      <a:pt x="96083" y="128022"/>
                    </a:moveTo>
                    <a:lnTo>
                      <a:pt x="85235" y="100258"/>
                    </a:lnTo>
                    <a:lnTo>
                      <a:pt x="27895" y="100258"/>
                    </a:ln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46492" y="0"/>
                    </a:lnTo>
                    <a:lnTo>
                      <a:pt x="65088" y="0"/>
                    </a:lnTo>
                    <a:lnTo>
                      <a:pt x="111580" y="128022"/>
                    </a:lnTo>
                    <a:lnTo>
                      <a:pt x="96083" y="128022"/>
                    </a:lnTo>
                    <a:close/>
                    <a:moveTo>
                      <a:pt x="34094" y="86376"/>
                    </a:moveTo>
                    <a:lnTo>
                      <a:pt x="82136" y="86376"/>
                    </a:lnTo>
                    <a:lnTo>
                      <a:pt x="58890" y="20052"/>
                    </a:lnTo>
                    <a:lnTo>
                      <a:pt x="34094" y="86376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8" name="Forme libre 1017">
                <a:extLst>
                  <a:ext uri="{FF2B5EF4-FFF2-40B4-BE49-F238E27FC236}">
                    <a16:creationId xmlns:a16="http://schemas.microsoft.com/office/drawing/2014/main" id="{E73C78EE-F225-5640-A993-D026AF16BD8B}"/>
                  </a:ext>
                </a:extLst>
              </p:cNvPr>
              <p:cNvSpPr/>
              <p:nvPr/>
            </p:nvSpPr>
            <p:spPr>
              <a:xfrm>
                <a:off x="6937607" y="1876446"/>
                <a:ext cx="102281" cy="128021"/>
              </a:xfrm>
              <a:custGeom>
                <a:avLst/>
                <a:gdLst>
                  <a:gd name="connsiteX0" fmla="*/ 85235 w 102281"/>
                  <a:gd name="connsiteY0" fmla="*/ 0 h 128021"/>
                  <a:gd name="connsiteX1" fmla="*/ 102282 w 102281"/>
                  <a:gd name="connsiteY1" fmla="*/ 0 h 128021"/>
                  <a:gd name="connsiteX2" fmla="*/ 102282 w 102281"/>
                  <a:gd name="connsiteY2" fmla="*/ 128022 h 128021"/>
                  <a:gd name="connsiteX3" fmla="*/ 85235 w 102281"/>
                  <a:gd name="connsiteY3" fmla="*/ 128022 h 128021"/>
                  <a:gd name="connsiteX4" fmla="*/ 17047 w 102281"/>
                  <a:gd name="connsiteY4" fmla="*/ 26221 h 128021"/>
                  <a:gd name="connsiteX5" fmla="*/ 17047 w 102281"/>
                  <a:gd name="connsiteY5" fmla="*/ 128022 h 128021"/>
                  <a:gd name="connsiteX6" fmla="*/ 0 w 102281"/>
                  <a:gd name="connsiteY6" fmla="*/ 128022 h 128021"/>
                  <a:gd name="connsiteX7" fmla="*/ 0 w 102281"/>
                  <a:gd name="connsiteY7" fmla="*/ 0 h 128021"/>
                  <a:gd name="connsiteX8" fmla="*/ 17047 w 102281"/>
                  <a:gd name="connsiteY8" fmla="*/ 0 h 128021"/>
                  <a:gd name="connsiteX9" fmla="*/ 85235 w 102281"/>
                  <a:gd name="connsiteY9" fmla="*/ 101800 h 128021"/>
                  <a:gd name="connsiteX10" fmla="*/ 85235 w 102281"/>
                  <a:gd name="connsiteY10" fmla="*/ 0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281" h="128021">
                    <a:moveTo>
                      <a:pt x="85235" y="0"/>
                    </a:moveTo>
                    <a:lnTo>
                      <a:pt x="102282" y="0"/>
                    </a:lnTo>
                    <a:lnTo>
                      <a:pt x="102282" y="128022"/>
                    </a:lnTo>
                    <a:lnTo>
                      <a:pt x="85235" y="128022"/>
                    </a:lnTo>
                    <a:lnTo>
                      <a:pt x="17047" y="26221"/>
                    </a:ln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17047" y="0"/>
                    </a:lnTo>
                    <a:lnTo>
                      <a:pt x="85235" y="101800"/>
                    </a:lnTo>
                    <a:lnTo>
                      <a:pt x="85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9" name="Forme libre 1018">
                <a:extLst>
                  <a:ext uri="{FF2B5EF4-FFF2-40B4-BE49-F238E27FC236}">
                    <a16:creationId xmlns:a16="http://schemas.microsoft.com/office/drawing/2014/main" id="{52F032A2-9BAE-274A-AB7F-2F0CBF235A66}"/>
                  </a:ext>
                </a:extLst>
              </p:cNvPr>
              <p:cNvSpPr/>
              <p:nvPr/>
            </p:nvSpPr>
            <p:spPr>
              <a:xfrm>
                <a:off x="7066234" y="1874904"/>
                <a:ext cx="130177" cy="131106"/>
              </a:xfrm>
              <a:custGeom>
                <a:avLst/>
                <a:gdLst>
                  <a:gd name="connsiteX0" fmla="*/ 65089 w 130177"/>
                  <a:gd name="connsiteY0" fmla="*/ 131107 h 131106"/>
                  <a:gd name="connsiteX1" fmla="*/ 18597 w 130177"/>
                  <a:gd name="connsiteY1" fmla="*/ 112597 h 131106"/>
                  <a:gd name="connsiteX2" fmla="*/ 0 w 130177"/>
                  <a:gd name="connsiteY2" fmla="*/ 64782 h 131106"/>
                  <a:gd name="connsiteX3" fmla="*/ 18597 w 130177"/>
                  <a:gd name="connsiteY3" fmla="*/ 18509 h 131106"/>
                  <a:gd name="connsiteX4" fmla="*/ 65089 w 130177"/>
                  <a:gd name="connsiteY4" fmla="*/ 0 h 131106"/>
                  <a:gd name="connsiteX5" fmla="*/ 100732 w 130177"/>
                  <a:gd name="connsiteY5" fmla="*/ 9255 h 131106"/>
                  <a:gd name="connsiteX6" fmla="*/ 123978 w 130177"/>
                  <a:gd name="connsiteY6" fmla="*/ 37018 h 131106"/>
                  <a:gd name="connsiteX7" fmla="*/ 103832 w 130177"/>
                  <a:gd name="connsiteY7" fmla="*/ 37018 h 131106"/>
                  <a:gd name="connsiteX8" fmla="*/ 65089 w 130177"/>
                  <a:gd name="connsiteY8" fmla="*/ 15424 h 131106"/>
                  <a:gd name="connsiteX9" fmla="*/ 30995 w 130177"/>
                  <a:gd name="connsiteY9" fmla="*/ 29306 h 131106"/>
                  <a:gd name="connsiteX10" fmla="*/ 17047 w 130177"/>
                  <a:gd name="connsiteY10" fmla="*/ 66324 h 131106"/>
                  <a:gd name="connsiteX11" fmla="*/ 30995 w 130177"/>
                  <a:gd name="connsiteY11" fmla="*/ 103343 h 131106"/>
                  <a:gd name="connsiteX12" fmla="*/ 65089 w 130177"/>
                  <a:gd name="connsiteY12" fmla="*/ 117225 h 131106"/>
                  <a:gd name="connsiteX13" fmla="*/ 97633 w 130177"/>
                  <a:gd name="connsiteY13" fmla="*/ 106428 h 131106"/>
                  <a:gd name="connsiteX14" fmla="*/ 111581 w 130177"/>
                  <a:gd name="connsiteY14" fmla="*/ 75579 h 131106"/>
                  <a:gd name="connsiteX15" fmla="*/ 58890 w 130177"/>
                  <a:gd name="connsiteY15" fmla="*/ 75579 h 131106"/>
                  <a:gd name="connsiteX16" fmla="*/ 58890 w 130177"/>
                  <a:gd name="connsiteY16" fmla="*/ 61697 h 131106"/>
                  <a:gd name="connsiteX17" fmla="*/ 130177 w 130177"/>
                  <a:gd name="connsiteY17" fmla="*/ 61697 h 131106"/>
                  <a:gd name="connsiteX18" fmla="*/ 130177 w 130177"/>
                  <a:gd name="connsiteY18" fmla="*/ 75579 h 131106"/>
                  <a:gd name="connsiteX19" fmla="*/ 110031 w 130177"/>
                  <a:gd name="connsiteY19" fmla="*/ 117225 h 131106"/>
                  <a:gd name="connsiteX20" fmla="*/ 65089 w 130177"/>
                  <a:gd name="connsiteY20" fmla="*/ 131107 h 13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0177" h="131106">
                    <a:moveTo>
                      <a:pt x="65089" y="131107"/>
                    </a:moveTo>
                    <a:cubicBezTo>
                      <a:pt x="46492" y="131107"/>
                      <a:pt x="32544" y="124937"/>
                      <a:pt x="18597" y="112597"/>
                    </a:cubicBezTo>
                    <a:cubicBezTo>
                      <a:pt x="6199" y="100258"/>
                      <a:pt x="0" y="84834"/>
                      <a:pt x="0" y="64782"/>
                    </a:cubicBezTo>
                    <a:cubicBezTo>
                      <a:pt x="0" y="44731"/>
                      <a:pt x="6199" y="30849"/>
                      <a:pt x="18597" y="18509"/>
                    </a:cubicBezTo>
                    <a:cubicBezTo>
                      <a:pt x="30995" y="6170"/>
                      <a:pt x="46492" y="0"/>
                      <a:pt x="65089" y="0"/>
                    </a:cubicBezTo>
                    <a:cubicBezTo>
                      <a:pt x="79036" y="0"/>
                      <a:pt x="89884" y="3085"/>
                      <a:pt x="100732" y="9255"/>
                    </a:cubicBezTo>
                    <a:cubicBezTo>
                      <a:pt x="111581" y="15424"/>
                      <a:pt x="119329" y="24679"/>
                      <a:pt x="123978" y="37018"/>
                    </a:cubicBezTo>
                    <a:lnTo>
                      <a:pt x="103832" y="37018"/>
                    </a:lnTo>
                    <a:cubicBezTo>
                      <a:pt x="96083" y="23136"/>
                      <a:pt x="83685" y="15424"/>
                      <a:pt x="65089" y="15424"/>
                    </a:cubicBezTo>
                    <a:cubicBezTo>
                      <a:pt x="51141" y="15424"/>
                      <a:pt x="38743" y="20052"/>
                      <a:pt x="30995" y="29306"/>
                    </a:cubicBezTo>
                    <a:cubicBezTo>
                      <a:pt x="21696" y="38561"/>
                      <a:pt x="17047" y="50900"/>
                      <a:pt x="17047" y="66324"/>
                    </a:cubicBezTo>
                    <a:cubicBezTo>
                      <a:pt x="17047" y="81749"/>
                      <a:pt x="21696" y="94088"/>
                      <a:pt x="30995" y="103343"/>
                    </a:cubicBezTo>
                    <a:cubicBezTo>
                      <a:pt x="40293" y="112597"/>
                      <a:pt x="51141" y="117225"/>
                      <a:pt x="65089" y="117225"/>
                    </a:cubicBezTo>
                    <a:cubicBezTo>
                      <a:pt x="79036" y="117225"/>
                      <a:pt x="89884" y="114140"/>
                      <a:pt x="97633" y="106428"/>
                    </a:cubicBezTo>
                    <a:cubicBezTo>
                      <a:pt x="105381" y="98716"/>
                      <a:pt x="110031" y="87919"/>
                      <a:pt x="111581" y="75579"/>
                    </a:cubicBezTo>
                    <a:lnTo>
                      <a:pt x="58890" y="75579"/>
                    </a:lnTo>
                    <a:lnTo>
                      <a:pt x="58890" y="61697"/>
                    </a:lnTo>
                    <a:lnTo>
                      <a:pt x="130177" y="61697"/>
                    </a:lnTo>
                    <a:lnTo>
                      <a:pt x="130177" y="75579"/>
                    </a:lnTo>
                    <a:cubicBezTo>
                      <a:pt x="128627" y="92546"/>
                      <a:pt x="120879" y="106428"/>
                      <a:pt x="110031" y="117225"/>
                    </a:cubicBezTo>
                    <a:cubicBezTo>
                      <a:pt x="97633" y="126479"/>
                      <a:pt x="83685" y="131107"/>
                      <a:pt x="65089" y="1311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0" name="Forme libre 1019">
                <a:extLst>
                  <a:ext uri="{FF2B5EF4-FFF2-40B4-BE49-F238E27FC236}">
                    <a16:creationId xmlns:a16="http://schemas.microsoft.com/office/drawing/2014/main" id="{B796659C-FC71-A94F-AE49-14584C73D87B}"/>
                  </a:ext>
                </a:extLst>
              </p:cNvPr>
              <p:cNvSpPr/>
              <p:nvPr/>
            </p:nvSpPr>
            <p:spPr>
              <a:xfrm>
                <a:off x="7222757" y="1876446"/>
                <a:ext cx="68187" cy="129564"/>
              </a:xfrm>
              <a:custGeom>
                <a:avLst/>
                <a:gdLst>
                  <a:gd name="connsiteX0" fmla="*/ 68188 w 68187"/>
                  <a:gd name="connsiteY0" fmla="*/ 0 h 129564"/>
                  <a:gd name="connsiteX1" fmla="*/ 68188 w 68187"/>
                  <a:gd name="connsiteY1" fmla="*/ 13882 h 129564"/>
                  <a:gd name="connsiteX2" fmla="*/ 17047 w 68187"/>
                  <a:gd name="connsiteY2" fmla="*/ 13882 h 129564"/>
                  <a:gd name="connsiteX3" fmla="*/ 17047 w 68187"/>
                  <a:gd name="connsiteY3" fmla="*/ 57070 h 129564"/>
                  <a:gd name="connsiteX4" fmla="*/ 63539 w 68187"/>
                  <a:gd name="connsiteY4" fmla="*/ 57070 h 129564"/>
                  <a:gd name="connsiteX5" fmla="*/ 63539 w 68187"/>
                  <a:gd name="connsiteY5" fmla="*/ 70952 h 129564"/>
                  <a:gd name="connsiteX6" fmla="*/ 17047 w 68187"/>
                  <a:gd name="connsiteY6" fmla="*/ 70952 h 129564"/>
                  <a:gd name="connsiteX7" fmla="*/ 17047 w 68187"/>
                  <a:gd name="connsiteY7" fmla="*/ 115682 h 129564"/>
                  <a:gd name="connsiteX8" fmla="*/ 68188 w 68187"/>
                  <a:gd name="connsiteY8" fmla="*/ 115682 h 129564"/>
                  <a:gd name="connsiteX9" fmla="*/ 68188 w 68187"/>
                  <a:gd name="connsiteY9" fmla="*/ 129564 h 129564"/>
                  <a:gd name="connsiteX10" fmla="*/ 0 w 68187"/>
                  <a:gd name="connsiteY10" fmla="*/ 129564 h 129564"/>
                  <a:gd name="connsiteX11" fmla="*/ 0 w 68187"/>
                  <a:gd name="connsiteY11" fmla="*/ 1542 h 129564"/>
                  <a:gd name="connsiteX12" fmla="*/ 68188 w 68187"/>
                  <a:gd name="connsiteY12" fmla="*/ 154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187" h="129564">
                    <a:moveTo>
                      <a:pt x="68188" y="0"/>
                    </a:moveTo>
                    <a:lnTo>
                      <a:pt x="68188" y="13882"/>
                    </a:lnTo>
                    <a:lnTo>
                      <a:pt x="17047" y="13882"/>
                    </a:lnTo>
                    <a:lnTo>
                      <a:pt x="17047" y="57070"/>
                    </a:lnTo>
                    <a:lnTo>
                      <a:pt x="63539" y="57070"/>
                    </a:lnTo>
                    <a:lnTo>
                      <a:pt x="63539" y="70952"/>
                    </a:lnTo>
                    <a:lnTo>
                      <a:pt x="17047" y="70952"/>
                    </a:lnTo>
                    <a:lnTo>
                      <a:pt x="17047" y="115682"/>
                    </a:lnTo>
                    <a:lnTo>
                      <a:pt x="68188" y="115682"/>
                    </a:lnTo>
                    <a:lnTo>
                      <a:pt x="68188" y="129564"/>
                    </a:lnTo>
                    <a:lnTo>
                      <a:pt x="0" y="129564"/>
                    </a:lnTo>
                    <a:lnTo>
                      <a:pt x="0" y="1542"/>
                    </a:lnTo>
                    <a:lnTo>
                      <a:pt x="68188" y="154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1" name="Forme libre 1020">
                <a:extLst>
                  <a:ext uri="{FF2B5EF4-FFF2-40B4-BE49-F238E27FC236}">
                    <a16:creationId xmlns:a16="http://schemas.microsoft.com/office/drawing/2014/main" id="{D9117A62-8A86-AE45-8941-F384444B157B}"/>
                  </a:ext>
                </a:extLst>
              </p:cNvPr>
              <p:cNvSpPr/>
              <p:nvPr/>
            </p:nvSpPr>
            <p:spPr>
              <a:xfrm>
                <a:off x="7318840" y="1876446"/>
                <a:ext cx="89884" cy="129564"/>
              </a:xfrm>
              <a:custGeom>
                <a:avLst/>
                <a:gdLst>
                  <a:gd name="connsiteX0" fmla="*/ 17047 w 89884"/>
                  <a:gd name="connsiteY0" fmla="*/ 75579 h 129564"/>
                  <a:gd name="connsiteX1" fmla="*/ 17047 w 89884"/>
                  <a:gd name="connsiteY1" fmla="*/ 128022 h 129564"/>
                  <a:gd name="connsiteX2" fmla="*/ 0 w 89884"/>
                  <a:gd name="connsiteY2" fmla="*/ 128022 h 129564"/>
                  <a:gd name="connsiteX3" fmla="*/ 0 w 89884"/>
                  <a:gd name="connsiteY3" fmla="*/ 0 h 129564"/>
                  <a:gd name="connsiteX4" fmla="*/ 41843 w 89884"/>
                  <a:gd name="connsiteY4" fmla="*/ 0 h 129564"/>
                  <a:gd name="connsiteX5" fmla="*/ 75937 w 89884"/>
                  <a:gd name="connsiteY5" fmla="*/ 10797 h 129564"/>
                  <a:gd name="connsiteX6" fmla="*/ 86785 w 89884"/>
                  <a:gd name="connsiteY6" fmla="*/ 37018 h 129564"/>
                  <a:gd name="connsiteX7" fmla="*/ 79036 w 89884"/>
                  <a:gd name="connsiteY7" fmla="*/ 63240 h 129564"/>
                  <a:gd name="connsiteX8" fmla="*/ 54240 w 89884"/>
                  <a:gd name="connsiteY8" fmla="*/ 75579 h 129564"/>
                  <a:gd name="connsiteX9" fmla="*/ 89884 w 89884"/>
                  <a:gd name="connsiteY9" fmla="*/ 129564 h 129564"/>
                  <a:gd name="connsiteX10" fmla="*/ 68188 w 89884"/>
                  <a:gd name="connsiteY10" fmla="*/ 129564 h 129564"/>
                  <a:gd name="connsiteX11" fmla="*/ 34094 w 89884"/>
                  <a:gd name="connsiteY11" fmla="*/ 77122 h 129564"/>
                  <a:gd name="connsiteX12" fmla="*/ 17047 w 89884"/>
                  <a:gd name="connsiteY12" fmla="*/ 77122 h 129564"/>
                  <a:gd name="connsiteX13" fmla="*/ 17047 w 89884"/>
                  <a:gd name="connsiteY13" fmla="*/ 13882 h 129564"/>
                  <a:gd name="connsiteX14" fmla="*/ 17047 w 89884"/>
                  <a:gd name="connsiteY14" fmla="*/ 63240 h 129564"/>
                  <a:gd name="connsiteX15" fmla="*/ 41843 w 89884"/>
                  <a:gd name="connsiteY15" fmla="*/ 63240 h 129564"/>
                  <a:gd name="connsiteX16" fmla="*/ 61989 w 89884"/>
                  <a:gd name="connsiteY16" fmla="*/ 57070 h 129564"/>
                  <a:gd name="connsiteX17" fmla="*/ 68188 w 89884"/>
                  <a:gd name="connsiteY17" fmla="*/ 38561 h 129564"/>
                  <a:gd name="connsiteX18" fmla="*/ 40293 w 89884"/>
                  <a:gd name="connsiteY18" fmla="*/ 13882 h 129564"/>
                  <a:gd name="connsiteX19" fmla="*/ 17047 w 89884"/>
                  <a:gd name="connsiteY19" fmla="*/ 1388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9884" h="129564">
                    <a:moveTo>
                      <a:pt x="17047" y="75579"/>
                    </a:move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41843" y="0"/>
                    </a:lnTo>
                    <a:cubicBezTo>
                      <a:pt x="55790" y="0"/>
                      <a:pt x="68188" y="3085"/>
                      <a:pt x="75937" y="10797"/>
                    </a:cubicBezTo>
                    <a:cubicBezTo>
                      <a:pt x="83685" y="18509"/>
                      <a:pt x="86785" y="26221"/>
                      <a:pt x="86785" y="37018"/>
                    </a:cubicBezTo>
                    <a:cubicBezTo>
                      <a:pt x="86785" y="47815"/>
                      <a:pt x="83685" y="55528"/>
                      <a:pt x="79036" y="63240"/>
                    </a:cubicBezTo>
                    <a:cubicBezTo>
                      <a:pt x="72837" y="69409"/>
                      <a:pt x="65088" y="74037"/>
                      <a:pt x="54240" y="75579"/>
                    </a:cubicBezTo>
                    <a:lnTo>
                      <a:pt x="89884" y="129564"/>
                    </a:lnTo>
                    <a:lnTo>
                      <a:pt x="68188" y="129564"/>
                    </a:lnTo>
                    <a:lnTo>
                      <a:pt x="34094" y="77122"/>
                    </a:lnTo>
                    <a:lnTo>
                      <a:pt x="17047" y="77122"/>
                    </a:lnTo>
                    <a:close/>
                    <a:moveTo>
                      <a:pt x="17047" y="13882"/>
                    </a:moveTo>
                    <a:lnTo>
                      <a:pt x="17047" y="63240"/>
                    </a:lnTo>
                    <a:lnTo>
                      <a:pt x="41843" y="63240"/>
                    </a:lnTo>
                    <a:cubicBezTo>
                      <a:pt x="51141" y="63240"/>
                      <a:pt x="57340" y="61697"/>
                      <a:pt x="61989" y="57070"/>
                    </a:cubicBezTo>
                    <a:cubicBezTo>
                      <a:pt x="66638" y="52443"/>
                      <a:pt x="68188" y="46273"/>
                      <a:pt x="68188" y="38561"/>
                    </a:cubicBezTo>
                    <a:cubicBezTo>
                      <a:pt x="68188" y="21594"/>
                      <a:pt x="58890" y="13882"/>
                      <a:pt x="40293" y="13882"/>
                    </a:cubicBezTo>
                    <a:lnTo>
                      <a:pt x="17047" y="1388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2" name="Forme libre 1021">
                <a:extLst>
                  <a:ext uri="{FF2B5EF4-FFF2-40B4-BE49-F238E27FC236}">
                    <a16:creationId xmlns:a16="http://schemas.microsoft.com/office/drawing/2014/main" id="{3F8EAFB1-149B-A442-9931-A673686FA4A9}"/>
                  </a:ext>
                </a:extLst>
              </p:cNvPr>
              <p:cNvSpPr/>
              <p:nvPr/>
            </p:nvSpPr>
            <p:spPr>
              <a:xfrm>
                <a:off x="7433520" y="1876446"/>
                <a:ext cx="88334" cy="131106"/>
              </a:xfrm>
              <a:custGeom>
                <a:avLst/>
                <a:gdLst>
                  <a:gd name="connsiteX0" fmla="*/ 13947 w 88334"/>
                  <a:gd name="connsiteY0" fmla="*/ 33933 h 131106"/>
                  <a:gd name="connsiteX1" fmla="*/ 18597 w 88334"/>
                  <a:gd name="connsiteY1" fmla="*/ 46273 h 131106"/>
                  <a:gd name="connsiteX2" fmla="*/ 29445 w 88334"/>
                  <a:gd name="connsiteY2" fmla="*/ 52443 h 131106"/>
                  <a:gd name="connsiteX3" fmla="*/ 43392 w 88334"/>
                  <a:gd name="connsiteY3" fmla="*/ 57070 h 131106"/>
                  <a:gd name="connsiteX4" fmla="*/ 58889 w 88334"/>
                  <a:gd name="connsiteY4" fmla="*/ 60155 h 131106"/>
                  <a:gd name="connsiteX5" fmla="*/ 72837 w 88334"/>
                  <a:gd name="connsiteY5" fmla="*/ 66325 h 131106"/>
                  <a:gd name="connsiteX6" fmla="*/ 83685 w 88334"/>
                  <a:gd name="connsiteY6" fmla="*/ 77122 h 131106"/>
                  <a:gd name="connsiteX7" fmla="*/ 88334 w 88334"/>
                  <a:gd name="connsiteY7" fmla="*/ 94088 h 131106"/>
                  <a:gd name="connsiteX8" fmla="*/ 77486 w 88334"/>
                  <a:gd name="connsiteY8" fmla="*/ 120310 h 131106"/>
                  <a:gd name="connsiteX9" fmla="*/ 46492 w 88334"/>
                  <a:gd name="connsiteY9" fmla="*/ 131107 h 131106"/>
                  <a:gd name="connsiteX10" fmla="*/ 13947 w 88334"/>
                  <a:gd name="connsiteY10" fmla="*/ 121852 h 131106"/>
                  <a:gd name="connsiteX11" fmla="*/ 1550 w 88334"/>
                  <a:gd name="connsiteY11" fmla="*/ 97173 h 131106"/>
                  <a:gd name="connsiteX12" fmla="*/ 20146 w 88334"/>
                  <a:gd name="connsiteY12" fmla="*/ 97173 h 131106"/>
                  <a:gd name="connsiteX13" fmla="*/ 27895 w 88334"/>
                  <a:gd name="connsiteY13" fmla="*/ 111055 h 131106"/>
                  <a:gd name="connsiteX14" fmla="*/ 46492 w 88334"/>
                  <a:gd name="connsiteY14" fmla="*/ 115682 h 131106"/>
                  <a:gd name="connsiteX15" fmla="*/ 66638 w 88334"/>
                  <a:gd name="connsiteY15" fmla="*/ 109513 h 131106"/>
                  <a:gd name="connsiteX16" fmla="*/ 74387 w 88334"/>
                  <a:gd name="connsiteY16" fmla="*/ 94088 h 131106"/>
                  <a:gd name="connsiteX17" fmla="*/ 69738 w 88334"/>
                  <a:gd name="connsiteY17" fmla="*/ 81749 h 131106"/>
                  <a:gd name="connsiteX18" fmla="*/ 58889 w 88334"/>
                  <a:gd name="connsiteY18" fmla="*/ 75579 h 131106"/>
                  <a:gd name="connsiteX19" fmla="*/ 44942 w 88334"/>
                  <a:gd name="connsiteY19" fmla="*/ 72494 h 131106"/>
                  <a:gd name="connsiteX20" fmla="*/ 29445 w 88334"/>
                  <a:gd name="connsiteY20" fmla="*/ 69409 h 131106"/>
                  <a:gd name="connsiteX21" fmla="*/ 15497 w 88334"/>
                  <a:gd name="connsiteY21" fmla="*/ 63240 h 131106"/>
                  <a:gd name="connsiteX22" fmla="*/ 4649 w 88334"/>
                  <a:gd name="connsiteY22" fmla="*/ 52443 h 131106"/>
                  <a:gd name="connsiteX23" fmla="*/ 0 w 88334"/>
                  <a:gd name="connsiteY23" fmla="*/ 35476 h 131106"/>
                  <a:gd name="connsiteX24" fmla="*/ 12398 w 88334"/>
                  <a:gd name="connsiteY24" fmla="*/ 9255 h 131106"/>
                  <a:gd name="connsiteX25" fmla="*/ 43392 w 88334"/>
                  <a:gd name="connsiteY25" fmla="*/ 0 h 131106"/>
                  <a:gd name="connsiteX26" fmla="*/ 72837 w 88334"/>
                  <a:gd name="connsiteY26" fmla="*/ 9255 h 131106"/>
                  <a:gd name="connsiteX27" fmla="*/ 85235 w 88334"/>
                  <a:gd name="connsiteY27" fmla="*/ 32391 h 131106"/>
                  <a:gd name="connsiteX28" fmla="*/ 66638 w 88334"/>
                  <a:gd name="connsiteY28" fmla="*/ 32391 h 131106"/>
                  <a:gd name="connsiteX29" fmla="*/ 58889 w 88334"/>
                  <a:gd name="connsiteY29" fmla="*/ 20052 h 131106"/>
                  <a:gd name="connsiteX30" fmla="*/ 41843 w 88334"/>
                  <a:gd name="connsiteY30" fmla="*/ 15424 h 131106"/>
                  <a:gd name="connsiteX31" fmla="*/ 23246 w 88334"/>
                  <a:gd name="connsiteY31" fmla="*/ 21594 h 131106"/>
                  <a:gd name="connsiteX32" fmla="*/ 13947 w 88334"/>
                  <a:gd name="connsiteY32" fmla="*/ 33933 h 13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334" h="131106">
                    <a:moveTo>
                      <a:pt x="13947" y="33933"/>
                    </a:moveTo>
                    <a:cubicBezTo>
                      <a:pt x="13947" y="38561"/>
                      <a:pt x="15497" y="43188"/>
                      <a:pt x="18597" y="46273"/>
                    </a:cubicBezTo>
                    <a:cubicBezTo>
                      <a:pt x="21696" y="49358"/>
                      <a:pt x="24795" y="50900"/>
                      <a:pt x="29445" y="52443"/>
                    </a:cubicBezTo>
                    <a:cubicBezTo>
                      <a:pt x="34094" y="53985"/>
                      <a:pt x="38743" y="55528"/>
                      <a:pt x="43392" y="57070"/>
                    </a:cubicBezTo>
                    <a:cubicBezTo>
                      <a:pt x="48041" y="58612"/>
                      <a:pt x="54240" y="60155"/>
                      <a:pt x="58889" y="60155"/>
                    </a:cubicBezTo>
                    <a:cubicBezTo>
                      <a:pt x="63539" y="61697"/>
                      <a:pt x="68188" y="63240"/>
                      <a:pt x="72837" y="66325"/>
                    </a:cubicBezTo>
                    <a:cubicBezTo>
                      <a:pt x="77486" y="67867"/>
                      <a:pt x="80586" y="72494"/>
                      <a:pt x="83685" y="77122"/>
                    </a:cubicBezTo>
                    <a:cubicBezTo>
                      <a:pt x="86785" y="81749"/>
                      <a:pt x="88334" y="86376"/>
                      <a:pt x="88334" y="94088"/>
                    </a:cubicBezTo>
                    <a:cubicBezTo>
                      <a:pt x="88334" y="104885"/>
                      <a:pt x="85235" y="112597"/>
                      <a:pt x="77486" y="120310"/>
                    </a:cubicBezTo>
                    <a:cubicBezTo>
                      <a:pt x="69738" y="128022"/>
                      <a:pt x="58889" y="131107"/>
                      <a:pt x="46492" y="131107"/>
                    </a:cubicBezTo>
                    <a:cubicBezTo>
                      <a:pt x="34094" y="131107"/>
                      <a:pt x="23246" y="128022"/>
                      <a:pt x="13947" y="121852"/>
                    </a:cubicBezTo>
                    <a:cubicBezTo>
                      <a:pt x="6199" y="115682"/>
                      <a:pt x="1550" y="107970"/>
                      <a:pt x="1550" y="97173"/>
                    </a:cubicBezTo>
                    <a:lnTo>
                      <a:pt x="20146" y="97173"/>
                    </a:lnTo>
                    <a:cubicBezTo>
                      <a:pt x="20146" y="103343"/>
                      <a:pt x="23246" y="107970"/>
                      <a:pt x="27895" y="111055"/>
                    </a:cubicBezTo>
                    <a:cubicBezTo>
                      <a:pt x="32544" y="114140"/>
                      <a:pt x="38743" y="115682"/>
                      <a:pt x="46492" y="115682"/>
                    </a:cubicBezTo>
                    <a:cubicBezTo>
                      <a:pt x="54240" y="115682"/>
                      <a:pt x="61989" y="114140"/>
                      <a:pt x="66638" y="109513"/>
                    </a:cubicBezTo>
                    <a:cubicBezTo>
                      <a:pt x="71287" y="104885"/>
                      <a:pt x="74387" y="100258"/>
                      <a:pt x="74387" y="94088"/>
                    </a:cubicBezTo>
                    <a:cubicBezTo>
                      <a:pt x="74387" y="87919"/>
                      <a:pt x="72837" y="84834"/>
                      <a:pt x="69738" y="81749"/>
                    </a:cubicBezTo>
                    <a:cubicBezTo>
                      <a:pt x="66638" y="78664"/>
                      <a:pt x="63539" y="77122"/>
                      <a:pt x="58889" y="75579"/>
                    </a:cubicBezTo>
                    <a:cubicBezTo>
                      <a:pt x="54240" y="74037"/>
                      <a:pt x="49591" y="72494"/>
                      <a:pt x="44942" y="72494"/>
                    </a:cubicBezTo>
                    <a:cubicBezTo>
                      <a:pt x="40293" y="70952"/>
                      <a:pt x="34094" y="69409"/>
                      <a:pt x="29445" y="69409"/>
                    </a:cubicBezTo>
                    <a:cubicBezTo>
                      <a:pt x="24795" y="67867"/>
                      <a:pt x="20146" y="66325"/>
                      <a:pt x="15497" y="63240"/>
                    </a:cubicBezTo>
                    <a:cubicBezTo>
                      <a:pt x="10848" y="61697"/>
                      <a:pt x="7749" y="57070"/>
                      <a:pt x="4649" y="52443"/>
                    </a:cubicBezTo>
                    <a:cubicBezTo>
                      <a:pt x="1550" y="47815"/>
                      <a:pt x="0" y="41646"/>
                      <a:pt x="0" y="35476"/>
                    </a:cubicBezTo>
                    <a:cubicBezTo>
                      <a:pt x="0" y="24679"/>
                      <a:pt x="4649" y="15424"/>
                      <a:pt x="12398" y="9255"/>
                    </a:cubicBezTo>
                    <a:cubicBezTo>
                      <a:pt x="20146" y="3085"/>
                      <a:pt x="30995" y="0"/>
                      <a:pt x="43392" y="0"/>
                    </a:cubicBezTo>
                    <a:cubicBezTo>
                      <a:pt x="55790" y="0"/>
                      <a:pt x="65088" y="3085"/>
                      <a:pt x="72837" y="9255"/>
                    </a:cubicBezTo>
                    <a:cubicBezTo>
                      <a:pt x="80586" y="15424"/>
                      <a:pt x="85235" y="23136"/>
                      <a:pt x="85235" y="32391"/>
                    </a:cubicBezTo>
                    <a:lnTo>
                      <a:pt x="66638" y="32391"/>
                    </a:lnTo>
                    <a:cubicBezTo>
                      <a:pt x="66638" y="27764"/>
                      <a:pt x="63539" y="23136"/>
                      <a:pt x="58889" y="20052"/>
                    </a:cubicBezTo>
                    <a:cubicBezTo>
                      <a:pt x="54240" y="16967"/>
                      <a:pt x="48041" y="15424"/>
                      <a:pt x="41843" y="15424"/>
                    </a:cubicBezTo>
                    <a:cubicBezTo>
                      <a:pt x="34094" y="15424"/>
                      <a:pt x="27895" y="16967"/>
                      <a:pt x="23246" y="21594"/>
                    </a:cubicBezTo>
                    <a:cubicBezTo>
                      <a:pt x="17047" y="21594"/>
                      <a:pt x="13947" y="27764"/>
                      <a:pt x="13947" y="339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023" name="Forme libre 1022">
              <a:extLst>
                <a:ext uri="{FF2B5EF4-FFF2-40B4-BE49-F238E27FC236}">
                  <a16:creationId xmlns:a16="http://schemas.microsoft.com/office/drawing/2014/main" id="{FBF8FC01-8928-F243-9988-3A41B9FE1D8C}"/>
                </a:ext>
              </a:extLst>
            </p:cNvPr>
            <p:cNvSpPr/>
            <p:nvPr/>
          </p:nvSpPr>
          <p:spPr>
            <a:xfrm>
              <a:off x="5299546" y="1350478"/>
              <a:ext cx="92983" cy="229822"/>
            </a:xfrm>
            <a:custGeom>
              <a:avLst/>
              <a:gdLst>
                <a:gd name="connsiteX0" fmla="*/ 0 w 92983"/>
                <a:gd name="connsiteY0" fmla="*/ 0 h 229822"/>
                <a:gd name="connsiteX1" fmla="*/ 92984 w 92983"/>
                <a:gd name="connsiteY1" fmla="*/ 0 h 229822"/>
                <a:gd name="connsiteX2" fmla="*/ 92984 w 92983"/>
                <a:gd name="connsiteY2" fmla="*/ 229822 h 229822"/>
                <a:gd name="connsiteX3" fmla="*/ 0 w 92983"/>
                <a:gd name="connsiteY3" fmla="*/ 229822 h 22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83" h="229822">
                  <a:moveTo>
                    <a:pt x="0" y="0"/>
                  </a:moveTo>
                  <a:lnTo>
                    <a:pt x="92984" y="0"/>
                  </a:lnTo>
                  <a:lnTo>
                    <a:pt x="92984" y="229822"/>
                  </a:lnTo>
                  <a:lnTo>
                    <a:pt x="0" y="229822"/>
                  </a:lnTo>
                  <a:close/>
                </a:path>
              </a:pathLst>
            </a:custGeom>
            <a:solidFill>
              <a:srgbClr val="0BBBEF"/>
            </a:solidFill>
            <a:ln w="15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94" name="Graphique 484">
              <a:extLst>
                <a:ext uri="{FF2B5EF4-FFF2-40B4-BE49-F238E27FC236}">
                  <a16:creationId xmlns:a16="http://schemas.microsoft.com/office/drawing/2014/main" id="{CDB9C2A2-8076-F640-B63F-9EB294AE6733}"/>
                </a:ext>
              </a:extLst>
            </p:cNvPr>
            <p:cNvGrpSpPr/>
            <p:nvPr/>
          </p:nvGrpSpPr>
          <p:grpSpPr>
            <a:xfrm>
              <a:off x="5569199" y="1464617"/>
              <a:ext cx="1337414" cy="214397"/>
              <a:chOff x="5569199" y="1464617"/>
              <a:chExt cx="1337414" cy="214397"/>
            </a:xfrm>
            <a:solidFill>
              <a:srgbClr val="000000"/>
            </a:solidFill>
          </p:grpSpPr>
          <p:sp>
            <p:nvSpPr>
              <p:cNvPr id="695" name="Forme libre 694">
                <a:extLst>
                  <a:ext uri="{FF2B5EF4-FFF2-40B4-BE49-F238E27FC236}">
                    <a16:creationId xmlns:a16="http://schemas.microsoft.com/office/drawing/2014/main" id="{D267F972-D947-8C4D-843C-A380532365A7}"/>
                  </a:ext>
                </a:extLst>
              </p:cNvPr>
              <p:cNvSpPr/>
              <p:nvPr/>
            </p:nvSpPr>
            <p:spPr>
              <a:xfrm>
                <a:off x="5569199" y="1464617"/>
                <a:ext cx="209213" cy="212855"/>
              </a:xfrm>
              <a:custGeom>
                <a:avLst/>
                <a:gdLst>
                  <a:gd name="connsiteX0" fmla="*/ 108481 w 209213"/>
                  <a:gd name="connsiteY0" fmla="*/ 0 h 212855"/>
                  <a:gd name="connsiteX1" fmla="*/ 209213 w 209213"/>
                  <a:gd name="connsiteY1" fmla="*/ 69409 h 212855"/>
                  <a:gd name="connsiteX2" fmla="*/ 147224 w 209213"/>
                  <a:gd name="connsiteY2" fmla="*/ 69409 h 212855"/>
                  <a:gd name="connsiteX3" fmla="*/ 108481 w 209213"/>
                  <a:gd name="connsiteY3" fmla="*/ 46273 h 212855"/>
                  <a:gd name="connsiteX4" fmla="*/ 52691 w 209213"/>
                  <a:gd name="connsiteY4" fmla="*/ 106428 h 212855"/>
                  <a:gd name="connsiteX5" fmla="*/ 108481 w 209213"/>
                  <a:gd name="connsiteY5" fmla="*/ 166582 h 212855"/>
                  <a:gd name="connsiteX6" fmla="*/ 147224 w 209213"/>
                  <a:gd name="connsiteY6" fmla="*/ 143446 h 212855"/>
                  <a:gd name="connsiteX7" fmla="*/ 209213 w 209213"/>
                  <a:gd name="connsiteY7" fmla="*/ 143446 h 212855"/>
                  <a:gd name="connsiteX8" fmla="*/ 108481 w 209213"/>
                  <a:gd name="connsiteY8" fmla="*/ 212855 h 212855"/>
                  <a:gd name="connsiteX9" fmla="*/ 0 w 209213"/>
                  <a:gd name="connsiteY9" fmla="*/ 104885 h 212855"/>
                  <a:gd name="connsiteX10" fmla="*/ 108481 w 209213"/>
                  <a:gd name="connsiteY10" fmla="*/ 0 h 2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213" h="212855">
                    <a:moveTo>
                      <a:pt x="108481" y="0"/>
                    </a:moveTo>
                    <a:cubicBezTo>
                      <a:pt x="154973" y="0"/>
                      <a:pt x="195266" y="24679"/>
                      <a:pt x="209213" y="69409"/>
                    </a:cubicBezTo>
                    <a:lnTo>
                      <a:pt x="147224" y="69409"/>
                    </a:lnTo>
                    <a:cubicBezTo>
                      <a:pt x="137926" y="52443"/>
                      <a:pt x="125528" y="46273"/>
                      <a:pt x="108481" y="46273"/>
                    </a:cubicBezTo>
                    <a:cubicBezTo>
                      <a:pt x="74387" y="46273"/>
                      <a:pt x="52691" y="69409"/>
                      <a:pt x="52691" y="106428"/>
                    </a:cubicBezTo>
                    <a:cubicBezTo>
                      <a:pt x="52691" y="143446"/>
                      <a:pt x="74387" y="166582"/>
                      <a:pt x="108481" y="166582"/>
                    </a:cubicBezTo>
                    <a:cubicBezTo>
                      <a:pt x="127078" y="166582"/>
                      <a:pt x="139475" y="160413"/>
                      <a:pt x="147224" y="143446"/>
                    </a:cubicBezTo>
                    <a:lnTo>
                      <a:pt x="209213" y="143446"/>
                    </a:lnTo>
                    <a:cubicBezTo>
                      <a:pt x="193716" y="188177"/>
                      <a:pt x="154973" y="212855"/>
                      <a:pt x="108481" y="212855"/>
                    </a:cubicBezTo>
                    <a:cubicBezTo>
                      <a:pt x="48042" y="212855"/>
                      <a:pt x="0" y="168125"/>
                      <a:pt x="0" y="104885"/>
                    </a:cubicBezTo>
                    <a:cubicBezTo>
                      <a:pt x="0" y="41646"/>
                      <a:pt x="48042" y="0"/>
                      <a:pt x="10848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 290">
                <a:extLst>
                  <a:ext uri="{FF2B5EF4-FFF2-40B4-BE49-F238E27FC236}">
                    <a16:creationId xmlns:a16="http://schemas.microsoft.com/office/drawing/2014/main" id="{5F7B889C-07BC-944C-9E2A-310AD6E21EBD}"/>
                  </a:ext>
                </a:extLst>
              </p:cNvPr>
              <p:cNvSpPr/>
              <p:nvPr/>
            </p:nvSpPr>
            <p:spPr>
              <a:xfrm>
                <a:off x="5810956" y="1467702"/>
                <a:ext cx="176668" cy="211312"/>
              </a:xfrm>
              <a:custGeom>
                <a:avLst/>
                <a:gdLst>
                  <a:gd name="connsiteX0" fmla="*/ 51141 w 176668"/>
                  <a:gd name="connsiteY0" fmla="*/ 0 h 211312"/>
                  <a:gd name="connsiteX1" fmla="*/ 51141 w 176668"/>
                  <a:gd name="connsiteY1" fmla="*/ 124937 h 211312"/>
                  <a:gd name="connsiteX2" fmla="*/ 88334 w 176668"/>
                  <a:gd name="connsiteY2" fmla="*/ 163498 h 211312"/>
                  <a:gd name="connsiteX3" fmla="*/ 125528 w 176668"/>
                  <a:gd name="connsiteY3" fmla="*/ 124937 h 211312"/>
                  <a:gd name="connsiteX4" fmla="*/ 125528 w 176668"/>
                  <a:gd name="connsiteY4" fmla="*/ 0 h 211312"/>
                  <a:gd name="connsiteX5" fmla="*/ 176669 w 176668"/>
                  <a:gd name="connsiteY5" fmla="*/ 0 h 211312"/>
                  <a:gd name="connsiteX6" fmla="*/ 176669 w 176668"/>
                  <a:gd name="connsiteY6" fmla="*/ 124937 h 211312"/>
                  <a:gd name="connsiteX7" fmla="*/ 86785 w 176668"/>
                  <a:gd name="connsiteY7" fmla="*/ 211313 h 211312"/>
                  <a:gd name="connsiteX8" fmla="*/ 0 w 176668"/>
                  <a:gd name="connsiteY8" fmla="*/ 124937 h 211312"/>
                  <a:gd name="connsiteX9" fmla="*/ 0 w 176668"/>
                  <a:gd name="connsiteY9" fmla="*/ 0 h 211312"/>
                  <a:gd name="connsiteX10" fmla="*/ 51141 w 176668"/>
                  <a:gd name="connsiteY10" fmla="*/ 0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68" h="211312">
                    <a:moveTo>
                      <a:pt x="51141" y="0"/>
                    </a:moveTo>
                    <a:lnTo>
                      <a:pt x="51141" y="124937"/>
                    </a:lnTo>
                    <a:cubicBezTo>
                      <a:pt x="51141" y="149616"/>
                      <a:pt x="63539" y="163498"/>
                      <a:pt x="88334" y="163498"/>
                    </a:cubicBezTo>
                    <a:cubicBezTo>
                      <a:pt x="113130" y="163498"/>
                      <a:pt x="125528" y="149616"/>
                      <a:pt x="125528" y="124937"/>
                    </a:cubicBezTo>
                    <a:lnTo>
                      <a:pt x="125528" y="0"/>
                    </a:lnTo>
                    <a:lnTo>
                      <a:pt x="176669" y="0"/>
                    </a:lnTo>
                    <a:lnTo>
                      <a:pt x="176669" y="124937"/>
                    </a:lnTo>
                    <a:cubicBezTo>
                      <a:pt x="176669" y="183549"/>
                      <a:pt x="131727" y="211313"/>
                      <a:pt x="86785" y="211313"/>
                    </a:cubicBezTo>
                    <a:cubicBezTo>
                      <a:pt x="40293" y="211313"/>
                      <a:pt x="0" y="182007"/>
                      <a:pt x="0" y="124937"/>
                    </a:cubicBezTo>
                    <a:lnTo>
                      <a:pt x="0" y="0"/>
                    </a:lnTo>
                    <a:lnTo>
                      <a:pt x="511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 291">
                <a:extLst>
                  <a:ext uri="{FF2B5EF4-FFF2-40B4-BE49-F238E27FC236}">
                    <a16:creationId xmlns:a16="http://schemas.microsoft.com/office/drawing/2014/main" id="{BE370E6C-484A-1B4C-9A87-64EBEA7D6FAF}"/>
                  </a:ext>
                </a:extLst>
              </p:cNvPr>
              <p:cNvSpPr/>
              <p:nvPr/>
            </p:nvSpPr>
            <p:spPr>
              <a:xfrm>
                <a:off x="6029467" y="1467702"/>
                <a:ext cx="116229" cy="211312"/>
              </a:xfrm>
              <a:custGeom>
                <a:avLst/>
                <a:gdLst>
                  <a:gd name="connsiteX0" fmla="*/ 52691 w 116229"/>
                  <a:gd name="connsiteY0" fmla="*/ 172752 h 211312"/>
                  <a:gd name="connsiteX1" fmla="*/ 116229 w 116229"/>
                  <a:gd name="connsiteY1" fmla="*/ 172752 h 211312"/>
                  <a:gd name="connsiteX2" fmla="*/ 116229 w 116229"/>
                  <a:gd name="connsiteY2" fmla="*/ 211313 h 211312"/>
                  <a:gd name="connsiteX3" fmla="*/ 0 w 116229"/>
                  <a:gd name="connsiteY3" fmla="*/ 211313 h 211312"/>
                  <a:gd name="connsiteX4" fmla="*/ 0 w 116229"/>
                  <a:gd name="connsiteY4" fmla="*/ 0 h 211312"/>
                  <a:gd name="connsiteX5" fmla="*/ 51141 w 116229"/>
                  <a:gd name="connsiteY5" fmla="*/ 0 h 211312"/>
                  <a:gd name="connsiteX6" fmla="*/ 51141 w 116229"/>
                  <a:gd name="connsiteY6" fmla="*/ 172752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29" h="211312">
                    <a:moveTo>
                      <a:pt x="52691" y="172752"/>
                    </a:moveTo>
                    <a:lnTo>
                      <a:pt x="116229" y="172752"/>
                    </a:lnTo>
                    <a:lnTo>
                      <a:pt x="116229" y="211313"/>
                    </a:lnTo>
                    <a:lnTo>
                      <a:pt x="0" y="211313"/>
                    </a:lnTo>
                    <a:lnTo>
                      <a:pt x="0" y="0"/>
                    </a:lnTo>
                    <a:lnTo>
                      <a:pt x="51141" y="0"/>
                    </a:lnTo>
                    <a:lnTo>
                      <a:pt x="51141" y="172752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 292">
                <a:extLst>
                  <a:ext uri="{FF2B5EF4-FFF2-40B4-BE49-F238E27FC236}">
                    <a16:creationId xmlns:a16="http://schemas.microsoft.com/office/drawing/2014/main" id="{C2AEACD4-E5A8-BD46-8B17-F8E98F425F8F}"/>
                  </a:ext>
                </a:extLst>
              </p:cNvPr>
              <p:cNvSpPr/>
              <p:nvPr/>
            </p:nvSpPr>
            <p:spPr>
              <a:xfrm>
                <a:off x="6161194" y="1467702"/>
                <a:ext cx="167370" cy="209770"/>
              </a:xfrm>
              <a:custGeom>
                <a:avLst/>
                <a:gdLst>
                  <a:gd name="connsiteX0" fmla="*/ 167371 w 167370"/>
                  <a:gd name="connsiteY0" fmla="*/ 0 h 209770"/>
                  <a:gd name="connsiteX1" fmla="*/ 167371 w 167370"/>
                  <a:gd name="connsiteY1" fmla="*/ 38561 h 209770"/>
                  <a:gd name="connsiteX2" fmla="*/ 108481 w 167370"/>
                  <a:gd name="connsiteY2" fmla="*/ 38561 h 209770"/>
                  <a:gd name="connsiteX3" fmla="*/ 108481 w 167370"/>
                  <a:gd name="connsiteY3" fmla="*/ 209771 h 209770"/>
                  <a:gd name="connsiteX4" fmla="*/ 57340 w 167370"/>
                  <a:gd name="connsiteY4" fmla="*/ 209771 h 209770"/>
                  <a:gd name="connsiteX5" fmla="*/ 57340 w 167370"/>
                  <a:gd name="connsiteY5" fmla="*/ 40103 h 209770"/>
                  <a:gd name="connsiteX6" fmla="*/ 0 w 167370"/>
                  <a:gd name="connsiteY6" fmla="*/ 40103 h 209770"/>
                  <a:gd name="connsiteX7" fmla="*/ 0 w 167370"/>
                  <a:gd name="connsiteY7" fmla="*/ 0 h 209770"/>
                  <a:gd name="connsiteX8" fmla="*/ 167371 w 167370"/>
                  <a:gd name="connsiteY8" fmla="*/ 0 h 209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370" h="209770">
                    <a:moveTo>
                      <a:pt x="167371" y="0"/>
                    </a:moveTo>
                    <a:lnTo>
                      <a:pt x="167371" y="38561"/>
                    </a:lnTo>
                    <a:lnTo>
                      <a:pt x="108481" y="38561"/>
                    </a:lnTo>
                    <a:lnTo>
                      <a:pt x="108481" y="209771"/>
                    </a:lnTo>
                    <a:lnTo>
                      <a:pt x="57340" y="209771"/>
                    </a:lnTo>
                    <a:lnTo>
                      <a:pt x="57340" y="40103"/>
                    </a:lnTo>
                    <a:lnTo>
                      <a:pt x="0" y="40103"/>
                    </a:lnTo>
                    <a:lnTo>
                      <a:pt x="0" y="0"/>
                    </a:lnTo>
                    <a:lnTo>
                      <a:pt x="1673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 293">
                <a:extLst>
                  <a:ext uri="{FF2B5EF4-FFF2-40B4-BE49-F238E27FC236}">
                    <a16:creationId xmlns:a16="http://schemas.microsoft.com/office/drawing/2014/main" id="{B521722D-94B2-7C41-ADF6-6C19318771F9}"/>
                  </a:ext>
                </a:extLst>
              </p:cNvPr>
              <p:cNvSpPr/>
              <p:nvPr/>
            </p:nvSpPr>
            <p:spPr>
              <a:xfrm>
                <a:off x="6358009" y="1467702"/>
                <a:ext cx="176668" cy="211312"/>
              </a:xfrm>
              <a:custGeom>
                <a:avLst/>
                <a:gdLst>
                  <a:gd name="connsiteX0" fmla="*/ 51141 w 176668"/>
                  <a:gd name="connsiteY0" fmla="*/ 0 h 211312"/>
                  <a:gd name="connsiteX1" fmla="*/ 51141 w 176668"/>
                  <a:gd name="connsiteY1" fmla="*/ 124937 h 211312"/>
                  <a:gd name="connsiteX2" fmla="*/ 88334 w 176668"/>
                  <a:gd name="connsiteY2" fmla="*/ 163498 h 211312"/>
                  <a:gd name="connsiteX3" fmla="*/ 125528 w 176668"/>
                  <a:gd name="connsiteY3" fmla="*/ 124937 h 211312"/>
                  <a:gd name="connsiteX4" fmla="*/ 125528 w 176668"/>
                  <a:gd name="connsiteY4" fmla="*/ 0 h 211312"/>
                  <a:gd name="connsiteX5" fmla="*/ 176669 w 176668"/>
                  <a:gd name="connsiteY5" fmla="*/ 0 h 211312"/>
                  <a:gd name="connsiteX6" fmla="*/ 176669 w 176668"/>
                  <a:gd name="connsiteY6" fmla="*/ 124937 h 211312"/>
                  <a:gd name="connsiteX7" fmla="*/ 86785 w 176668"/>
                  <a:gd name="connsiteY7" fmla="*/ 211313 h 211312"/>
                  <a:gd name="connsiteX8" fmla="*/ 0 w 176668"/>
                  <a:gd name="connsiteY8" fmla="*/ 124937 h 211312"/>
                  <a:gd name="connsiteX9" fmla="*/ 0 w 176668"/>
                  <a:gd name="connsiteY9" fmla="*/ 0 h 211312"/>
                  <a:gd name="connsiteX10" fmla="*/ 51141 w 176668"/>
                  <a:gd name="connsiteY10" fmla="*/ 0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68" h="211312">
                    <a:moveTo>
                      <a:pt x="51141" y="0"/>
                    </a:moveTo>
                    <a:lnTo>
                      <a:pt x="51141" y="124937"/>
                    </a:lnTo>
                    <a:cubicBezTo>
                      <a:pt x="51141" y="149616"/>
                      <a:pt x="63539" y="163498"/>
                      <a:pt x="88334" y="163498"/>
                    </a:cubicBezTo>
                    <a:cubicBezTo>
                      <a:pt x="113130" y="163498"/>
                      <a:pt x="125528" y="149616"/>
                      <a:pt x="125528" y="124937"/>
                    </a:cubicBezTo>
                    <a:lnTo>
                      <a:pt x="125528" y="0"/>
                    </a:lnTo>
                    <a:lnTo>
                      <a:pt x="176669" y="0"/>
                    </a:lnTo>
                    <a:lnTo>
                      <a:pt x="176669" y="124937"/>
                    </a:lnTo>
                    <a:cubicBezTo>
                      <a:pt x="176669" y="183549"/>
                      <a:pt x="131727" y="211313"/>
                      <a:pt x="86785" y="211313"/>
                    </a:cubicBezTo>
                    <a:cubicBezTo>
                      <a:pt x="40293" y="211313"/>
                      <a:pt x="0" y="182007"/>
                      <a:pt x="0" y="124937"/>
                    </a:cubicBezTo>
                    <a:lnTo>
                      <a:pt x="0" y="0"/>
                    </a:lnTo>
                    <a:lnTo>
                      <a:pt x="511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 294">
                <a:extLst>
                  <a:ext uri="{FF2B5EF4-FFF2-40B4-BE49-F238E27FC236}">
                    <a16:creationId xmlns:a16="http://schemas.microsoft.com/office/drawing/2014/main" id="{A399C3A1-1894-E94D-9D9A-08485A553A01}"/>
                  </a:ext>
                </a:extLst>
              </p:cNvPr>
              <p:cNvSpPr/>
              <p:nvPr/>
            </p:nvSpPr>
            <p:spPr>
              <a:xfrm>
                <a:off x="6576521" y="1467702"/>
                <a:ext cx="165820" cy="211312"/>
              </a:xfrm>
              <a:custGeom>
                <a:avLst/>
                <a:gdLst>
                  <a:gd name="connsiteX0" fmla="*/ 162721 w 165820"/>
                  <a:gd name="connsiteY0" fmla="*/ 64782 h 211312"/>
                  <a:gd name="connsiteX1" fmla="*/ 114680 w 165820"/>
                  <a:gd name="connsiteY1" fmla="*/ 124937 h 211312"/>
                  <a:gd name="connsiteX2" fmla="*/ 165821 w 165820"/>
                  <a:gd name="connsiteY2" fmla="*/ 211313 h 211312"/>
                  <a:gd name="connsiteX3" fmla="*/ 105381 w 165820"/>
                  <a:gd name="connsiteY3" fmla="*/ 211313 h 211312"/>
                  <a:gd name="connsiteX4" fmla="*/ 57340 w 165820"/>
                  <a:gd name="connsiteY4" fmla="*/ 129564 h 211312"/>
                  <a:gd name="connsiteX5" fmla="*/ 51141 w 165820"/>
                  <a:gd name="connsiteY5" fmla="*/ 129564 h 211312"/>
                  <a:gd name="connsiteX6" fmla="*/ 51141 w 165820"/>
                  <a:gd name="connsiteY6" fmla="*/ 211313 h 211312"/>
                  <a:gd name="connsiteX7" fmla="*/ 0 w 165820"/>
                  <a:gd name="connsiteY7" fmla="*/ 211313 h 211312"/>
                  <a:gd name="connsiteX8" fmla="*/ 0 w 165820"/>
                  <a:gd name="connsiteY8" fmla="*/ 0 h 211312"/>
                  <a:gd name="connsiteX9" fmla="*/ 83685 w 165820"/>
                  <a:gd name="connsiteY9" fmla="*/ 0 h 211312"/>
                  <a:gd name="connsiteX10" fmla="*/ 162721 w 165820"/>
                  <a:gd name="connsiteY10" fmla="*/ 64782 h 211312"/>
                  <a:gd name="connsiteX11" fmla="*/ 85235 w 165820"/>
                  <a:gd name="connsiteY11" fmla="*/ 40103 h 211312"/>
                  <a:gd name="connsiteX12" fmla="*/ 52691 w 165820"/>
                  <a:gd name="connsiteY12" fmla="*/ 40103 h 211312"/>
                  <a:gd name="connsiteX13" fmla="*/ 52691 w 165820"/>
                  <a:gd name="connsiteY13" fmla="*/ 91003 h 211312"/>
                  <a:gd name="connsiteX14" fmla="*/ 85235 w 165820"/>
                  <a:gd name="connsiteY14" fmla="*/ 91003 h 211312"/>
                  <a:gd name="connsiteX15" fmla="*/ 110030 w 165820"/>
                  <a:gd name="connsiteY15" fmla="*/ 66324 h 211312"/>
                  <a:gd name="connsiteX16" fmla="*/ 85235 w 165820"/>
                  <a:gd name="connsiteY16" fmla="*/ 40103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5820" h="211312">
                    <a:moveTo>
                      <a:pt x="162721" y="64782"/>
                    </a:moveTo>
                    <a:cubicBezTo>
                      <a:pt x="162721" y="84834"/>
                      <a:pt x="151873" y="114140"/>
                      <a:pt x="114680" y="124937"/>
                    </a:cubicBezTo>
                    <a:lnTo>
                      <a:pt x="165821" y="211313"/>
                    </a:lnTo>
                    <a:lnTo>
                      <a:pt x="105381" y="211313"/>
                    </a:lnTo>
                    <a:lnTo>
                      <a:pt x="57340" y="129564"/>
                    </a:lnTo>
                    <a:lnTo>
                      <a:pt x="51141" y="129564"/>
                    </a:lnTo>
                    <a:lnTo>
                      <a:pt x="51141" y="211313"/>
                    </a:lnTo>
                    <a:lnTo>
                      <a:pt x="0" y="211313"/>
                    </a:lnTo>
                    <a:lnTo>
                      <a:pt x="0" y="0"/>
                    </a:lnTo>
                    <a:lnTo>
                      <a:pt x="83685" y="0"/>
                    </a:lnTo>
                    <a:cubicBezTo>
                      <a:pt x="137926" y="0"/>
                      <a:pt x="162721" y="32391"/>
                      <a:pt x="162721" y="64782"/>
                    </a:cubicBezTo>
                    <a:close/>
                    <a:moveTo>
                      <a:pt x="85235" y="40103"/>
                    </a:moveTo>
                    <a:lnTo>
                      <a:pt x="52691" y="40103"/>
                    </a:lnTo>
                    <a:lnTo>
                      <a:pt x="52691" y="91003"/>
                    </a:lnTo>
                    <a:lnTo>
                      <a:pt x="85235" y="91003"/>
                    </a:lnTo>
                    <a:cubicBezTo>
                      <a:pt x="100732" y="91003"/>
                      <a:pt x="110030" y="80206"/>
                      <a:pt x="110030" y="66324"/>
                    </a:cubicBezTo>
                    <a:cubicBezTo>
                      <a:pt x="110030" y="50900"/>
                      <a:pt x="100732" y="40103"/>
                      <a:pt x="85235" y="4010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 295">
                <a:extLst>
                  <a:ext uri="{FF2B5EF4-FFF2-40B4-BE49-F238E27FC236}">
                    <a16:creationId xmlns:a16="http://schemas.microsoft.com/office/drawing/2014/main" id="{6137E928-2891-DB42-94B5-E53E53A348E6}"/>
                  </a:ext>
                </a:extLst>
              </p:cNvPr>
              <p:cNvSpPr/>
              <p:nvPr/>
            </p:nvSpPr>
            <p:spPr>
              <a:xfrm>
                <a:off x="6777985" y="1467702"/>
                <a:ext cx="128627" cy="209770"/>
              </a:xfrm>
              <a:custGeom>
                <a:avLst/>
                <a:gdLst>
                  <a:gd name="connsiteX0" fmla="*/ 52691 w 128627"/>
                  <a:gd name="connsiteY0" fmla="*/ 38561 h 209770"/>
                  <a:gd name="connsiteX1" fmla="*/ 52691 w 128627"/>
                  <a:gd name="connsiteY1" fmla="*/ 83291 h 209770"/>
                  <a:gd name="connsiteX2" fmla="*/ 120879 w 128627"/>
                  <a:gd name="connsiteY2" fmla="*/ 83291 h 209770"/>
                  <a:gd name="connsiteX3" fmla="*/ 120879 w 128627"/>
                  <a:gd name="connsiteY3" fmla="*/ 121852 h 209770"/>
                  <a:gd name="connsiteX4" fmla="*/ 52691 w 128627"/>
                  <a:gd name="connsiteY4" fmla="*/ 121852 h 209770"/>
                  <a:gd name="connsiteX5" fmla="*/ 52691 w 128627"/>
                  <a:gd name="connsiteY5" fmla="*/ 171210 h 209770"/>
                  <a:gd name="connsiteX6" fmla="*/ 128627 w 128627"/>
                  <a:gd name="connsiteY6" fmla="*/ 171210 h 209770"/>
                  <a:gd name="connsiteX7" fmla="*/ 128627 w 128627"/>
                  <a:gd name="connsiteY7" fmla="*/ 209771 h 209770"/>
                  <a:gd name="connsiteX8" fmla="*/ 0 w 128627"/>
                  <a:gd name="connsiteY8" fmla="*/ 209771 h 209770"/>
                  <a:gd name="connsiteX9" fmla="*/ 0 w 128627"/>
                  <a:gd name="connsiteY9" fmla="*/ 0 h 209770"/>
                  <a:gd name="connsiteX10" fmla="*/ 128627 w 128627"/>
                  <a:gd name="connsiteY10" fmla="*/ 0 h 209770"/>
                  <a:gd name="connsiteX11" fmla="*/ 128627 w 128627"/>
                  <a:gd name="connsiteY11" fmla="*/ 38561 h 209770"/>
                  <a:gd name="connsiteX12" fmla="*/ 52691 w 128627"/>
                  <a:gd name="connsiteY12" fmla="*/ 38561 h 209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627" h="209770">
                    <a:moveTo>
                      <a:pt x="52691" y="38561"/>
                    </a:moveTo>
                    <a:lnTo>
                      <a:pt x="52691" y="83291"/>
                    </a:lnTo>
                    <a:lnTo>
                      <a:pt x="120879" y="83291"/>
                    </a:lnTo>
                    <a:lnTo>
                      <a:pt x="120879" y="121852"/>
                    </a:lnTo>
                    <a:lnTo>
                      <a:pt x="52691" y="121852"/>
                    </a:lnTo>
                    <a:lnTo>
                      <a:pt x="52691" y="171210"/>
                    </a:lnTo>
                    <a:lnTo>
                      <a:pt x="128627" y="171210"/>
                    </a:lnTo>
                    <a:lnTo>
                      <a:pt x="128627" y="209771"/>
                    </a:lnTo>
                    <a:lnTo>
                      <a:pt x="0" y="209771"/>
                    </a:lnTo>
                    <a:lnTo>
                      <a:pt x="0" y="0"/>
                    </a:lnTo>
                    <a:lnTo>
                      <a:pt x="128627" y="0"/>
                    </a:lnTo>
                    <a:lnTo>
                      <a:pt x="128627" y="38561"/>
                    </a:lnTo>
                    <a:lnTo>
                      <a:pt x="52691" y="38561"/>
                    </a:lnTo>
                    <a:close/>
                  </a:path>
                </a:pathLst>
              </a:custGeom>
              <a:solidFill>
                <a:srgbClr val="000000"/>
              </a:solidFill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97" name="Forme libre 296">
              <a:extLst>
                <a:ext uri="{FF2B5EF4-FFF2-40B4-BE49-F238E27FC236}">
                  <a16:creationId xmlns:a16="http://schemas.microsoft.com/office/drawing/2014/main" id="{7B041913-419F-A44E-BA74-1738B6949375}"/>
                </a:ext>
              </a:extLst>
            </p:cNvPr>
            <p:cNvSpPr/>
            <p:nvPr/>
          </p:nvSpPr>
          <p:spPr>
            <a:xfrm>
              <a:off x="4146550" y="1476957"/>
              <a:ext cx="423075" cy="541393"/>
            </a:xfrm>
            <a:custGeom>
              <a:avLst/>
              <a:gdLst>
                <a:gd name="connsiteX0" fmla="*/ 71287 w 423075"/>
                <a:gd name="connsiteY0" fmla="*/ 37018 h 541393"/>
                <a:gd name="connsiteX1" fmla="*/ 35644 w 423075"/>
                <a:gd name="connsiteY1" fmla="*/ 72494 h 541393"/>
                <a:gd name="connsiteX2" fmla="*/ 0 w 423075"/>
                <a:gd name="connsiteY2" fmla="*/ 37018 h 541393"/>
                <a:gd name="connsiteX3" fmla="*/ 35644 w 423075"/>
                <a:gd name="connsiteY3" fmla="*/ 0 h 541393"/>
                <a:gd name="connsiteX4" fmla="*/ 71287 w 423075"/>
                <a:gd name="connsiteY4" fmla="*/ 37018 h 541393"/>
                <a:gd name="connsiteX5" fmla="*/ 71287 w 423075"/>
                <a:gd name="connsiteY5" fmla="*/ 131107 h 541393"/>
                <a:gd name="connsiteX6" fmla="*/ 35644 w 423075"/>
                <a:gd name="connsiteY6" fmla="*/ 166582 h 541393"/>
                <a:gd name="connsiteX7" fmla="*/ 0 w 423075"/>
                <a:gd name="connsiteY7" fmla="*/ 131107 h 541393"/>
                <a:gd name="connsiteX8" fmla="*/ 35644 w 423075"/>
                <a:gd name="connsiteY8" fmla="*/ 95631 h 541393"/>
                <a:gd name="connsiteX9" fmla="*/ 71287 w 423075"/>
                <a:gd name="connsiteY9" fmla="*/ 131107 h 541393"/>
                <a:gd name="connsiteX10" fmla="*/ 71287 w 423075"/>
                <a:gd name="connsiteY10" fmla="*/ 225195 h 541393"/>
                <a:gd name="connsiteX11" fmla="*/ 35644 w 423075"/>
                <a:gd name="connsiteY11" fmla="*/ 260671 h 541393"/>
                <a:gd name="connsiteX12" fmla="*/ 0 w 423075"/>
                <a:gd name="connsiteY12" fmla="*/ 225195 h 541393"/>
                <a:gd name="connsiteX13" fmla="*/ 35644 w 423075"/>
                <a:gd name="connsiteY13" fmla="*/ 189719 h 541393"/>
                <a:gd name="connsiteX14" fmla="*/ 71287 w 423075"/>
                <a:gd name="connsiteY14" fmla="*/ 225195 h 541393"/>
                <a:gd name="connsiteX15" fmla="*/ 71287 w 423075"/>
                <a:gd name="connsiteY15" fmla="*/ 317741 h 541393"/>
                <a:gd name="connsiteX16" fmla="*/ 35644 w 423075"/>
                <a:gd name="connsiteY16" fmla="*/ 353217 h 541393"/>
                <a:gd name="connsiteX17" fmla="*/ 0 w 423075"/>
                <a:gd name="connsiteY17" fmla="*/ 317741 h 541393"/>
                <a:gd name="connsiteX18" fmla="*/ 35644 w 423075"/>
                <a:gd name="connsiteY18" fmla="*/ 282265 h 541393"/>
                <a:gd name="connsiteX19" fmla="*/ 71287 w 423075"/>
                <a:gd name="connsiteY19" fmla="*/ 317741 h 541393"/>
                <a:gd name="connsiteX20" fmla="*/ 79036 w 423075"/>
                <a:gd name="connsiteY20" fmla="*/ 411829 h 541393"/>
                <a:gd name="connsiteX21" fmla="*/ 43392 w 423075"/>
                <a:gd name="connsiteY21" fmla="*/ 447305 h 541393"/>
                <a:gd name="connsiteX22" fmla="*/ 7749 w 423075"/>
                <a:gd name="connsiteY22" fmla="*/ 411829 h 541393"/>
                <a:gd name="connsiteX23" fmla="*/ 43392 w 423075"/>
                <a:gd name="connsiteY23" fmla="*/ 376353 h 541393"/>
                <a:gd name="connsiteX24" fmla="*/ 79036 w 423075"/>
                <a:gd name="connsiteY24" fmla="*/ 411829 h 541393"/>
                <a:gd name="connsiteX25" fmla="*/ 147224 w 423075"/>
                <a:gd name="connsiteY25" fmla="*/ 488950 h 541393"/>
                <a:gd name="connsiteX26" fmla="*/ 111580 w 423075"/>
                <a:gd name="connsiteY26" fmla="*/ 524426 h 541393"/>
                <a:gd name="connsiteX27" fmla="*/ 75937 w 423075"/>
                <a:gd name="connsiteY27" fmla="*/ 488950 h 541393"/>
                <a:gd name="connsiteX28" fmla="*/ 111580 w 423075"/>
                <a:gd name="connsiteY28" fmla="*/ 453474 h 541393"/>
                <a:gd name="connsiteX29" fmla="*/ 147224 w 423075"/>
                <a:gd name="connsiteY29" fmla="*/ 488950 h 541393"/>
                <a:gd name="connsiteX30" fmla="*/ 246407 w 423075"/>
                <a:gd name="connsiteY30" fmla="*/ 505917 h 541393"/>
                <a:gd name="connsiteX31" fmla="*/ 210763 w 423075"/>
                <a:gd name="connsiteY31" fmla="*/ 541393 h 541393"/>
                <a:gd name="connsiteX32" fmla="*/ 175119 w 423075"/>
                <a:gd name="connsiteY32" fmla="*/ 505917 h 541393"/>
                <a:gd name="connsiteX33" fmla="*/ 210763 w 423075"/>
                <a:gd name="connsiteY33" fmla="*/ 470441 h 541393"/>
                <a:gd name="connsiteX34" fmla="*/ 246407 w 423075"/>
                <a:gd name="connsiteY34" fmla="*/ 505917 h 541393"/>
                <a:gd name="connsiteX35" fmla="*/ 347139 w 423075"/>
                <a:gd name="connsiteY35" fmla="*/ 488950 h 541393"/>
                <a:gd name="connsiteX36" fmla="*/ 311495 w 423075"/>
                <a:gd name="connsiteY36" fmla="*/ 524426 h 541393"/>
                <a:gd name="connsiteX37" fmla="*/ 275851 w 423075"/>
                <a:gd name="connsiteY37" fmla="*/ 488950 h 541393"/>
                <a:gd name="connsiteX38" fmla="*/ 311495 w 423075"/>
                <a:gd name="connsiteY38" fmla="*/ 453474 h 541393"/>
                <a:gd name="connsiteX39" fmla="*/ 347139 w 423075"/>
                <a:gd name="connsiteY39" fmla="*/ 488950 h 541393"/>
                <a:gd name="connsiteX40" fmla="*/ 415327 w 423075"/>
                <a:gd name="connsiteY40" fmla="*/ 411829 h 541393"/>
                <a:gd name="connsiteX41" fmla="*/ 379683 w 423075"/>
                <a:gd name="connsiteY41" fmla="*/ 447305 h 541393"/>
                <a:gd name="connsiteX42" fmla="*/ 344039 w 423075"/>
                <a:gd name="connsiteY42" fmla="*/ 411829 h 541393"/>
                <a:gd name="connsiteX43" fmla="*/ 379683 w 423075"/>
                <a:gd name="connsiteY43" fmla="*/ 376353 h 541393"/>
                <a:gd name="connsiteX44" fmla="*/ 415327 w 423075"/>
                <a:gd name="connsiteY44" fmla="*/ 411829 h 541393"/>
                <a:gd name="connsiteX45" fmla="*/ 423075 w 423075"/>
                <a:gd name="connsiteY45" fmla="*/ 37018 h 541393"/>
                <a:gd name="connsiteX46" fmla="*/ 387432 w 423075"/>
                <a:gd name="connsiteY46" fmla="*/ 72494 h 541393"/>
                <a:gd name="connsiteX47" fmla="*/ 351788 w 423075"/>
                <a:gd name="connsiteY47" fmla="*/ 37018 h 541393"/>
                <a:gd name="connsiteX48" fmla="*/ 387432 w 423075"/>
                <a:gd name="connsiteY48" fmla="*/ 0 h 541393"/>
                <a:gd name="connsiteX49" fmla="*/ 423075 w 423075"/>
                <a:gd name="connsiteY49" fmla="*/ 37018 h 541393"/>
                <a:gd name="connsiteX50" fmla="*/ 423075 w 423075"/>
                <a:gd name="connsiteY50" fmla="*/ 131107 h 541393"/>
                <a:gd name="connsiteX51" fmla="*/ 387432 w 423075"/>
                <a:gd name="connsiteY51" fmla="*/ 166582 h 541393"/>
                <a:gd name="connsiteX52" fmla="*/ 351788 w 423075"/>
                <a:gd name="connsiteY52" fmla="*/ 131107 h 541393"/>
                <a:gd name="connsiteX53" fmla="*/ 387432 w 423075"/>
                <a:gd name="connsiteY53" fmla="*/ 95631 h 541393"/>
                <a:gd name="connsiteX54" fmla="*/ 423075 w 423075"/>
                <a:gd name="connsiteY54" fmla="*/ 131107 h 541393"/>
                <a:gd name="connsiteX55" fmla="*/ 423075 w 423075"/>
                <a:gd name="connsiteY55" fmla="*/ 225195 h 541393"/>
                <a:gd name="connsiteX56" fmla="*/ 387432 w 423075"/>
                <a:gd name="connsiteY56" fmla="*/ 260671 h 541393"/>
                <a:gd name="connsiteX57" fmla="*/ 351788 w 423075"/>
                <a:gd name="connsiteY57" fmla="*/ 225195 h 541393"/>
                <a:gd name="connsiteX58" fmla="*/ 387432 w 423075"/>
                <a:gd name="connsiteY58" fmla="*/ 189719 h 541393"/>
                <a:gd name="connsiteX59" fmla="*/ 423075 w 423075"/>
                <a:gd name="connsiteY59" fmla="*/ 225195 h 541393"/>
                <a:gd name="connsiteX60" fmla="*/ 423075 w 423075"/>
                <a:gd name="connsiteY60" fmla="*/ 317741 h 541393"/>
                <a:gd name="connsiteX61" fmla="*/ 387432 w 423075"/>
                <a:gd name="connsiteY61" fmla="*/ 353217 h 541393"/>
                <a:gd name="connsiteX62" fmla="*/ 351788 w 423075"/>
                <a:gd name="connsiteY62" fmla="*/ 317741 h 541393"/>
                <a:gd name="connsiteX63" fmla="*/ 387432 w 423075"/>
                <a:gd name="connsiteY63" fmla="*/ 282265 h 541393"/>
                <a:gd name="connsiteX64" fmla="*/ 423075 w 423075"/>
                <a:gd name="connsiteY64" fmla="*/ 317741 h 5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3075" h="541393">
                  <a:moveTo>
                    <a:pt x="71287" y="37018"/>
                  </a:moveTo>
                  <a:cubicBezTo>
                    <a:pt x="71287" y="57070"/>
                    <a:pt x="55790" y="72494"/>
                    <a:pt x="35644" y="72494"/>
                  </a:cubicBezTo>
                  <a:cubicBezTo>
                    <a:pt x="15497" y="72494"/>
                    <a:pt x="0" y="58612"/>
                    <a:pt x="0" y="37018"/>
                  </a:cubicBezTo>
                  <a:cubicBezTo>
                    <a:pt x="0" y="13882"/>
                    <a:pt x="15497" y="0"/>
                    <a:pt x="35644" y="0"/>
                  </a:cubicBezTo>
                  <a:cubicBezTo>
                    <a:pt x="55790" y="0"/>
                    <a:pt x="71287" y="15424"/>
                    <a:pt x="71287" y="37018"/>
                  </a:cubicBezTo>
                  <a:close/>
                  <a:moveTo>
                    <a:pt x="71287" y="131107"/>
                  </a:moveTo>
                  <a:cubicBezTo>
                    <a:pt x="71287" y="152701"/>
                    <a:pt x="55790" y="166582"/>
                    <a:pt x="35644" y="166582"/>
                  </a:cubicBezTo>
                  <a:cubicBezTo>
                    <a:pt x="15497" y="166582"/>
                    <a:pt x="0" y="152701"/>
                    <a:pt x="0" y="131107"/>
                  </a:cubicBezTo>
                  <a:cubicBezTo>
                    <a:pt x="0" y="109513"/>
                    <a:pt x="15497" y="95631"/>
                    <a:pt x="35644" y="95631"/>
                  </a:cubicBezTo>
                  <a:cubicBezTo>
                    <a:pt x="55790" y="95631"/>
                    <a:pt x="71287" y="109513"/>
                    <a:pt x="71287" y="131107"/>
                  </a:cubicBezTo>
                  <a:close/>
                  <a:moveTo>
                    <a:pt x="71287" y="225195"/>
                  </a:moveTo>
                  <a:cubicBezTo>
                    <a:pt x="71287" y="246789"/>
                    <a:pt x="55790" y="260671"/>
                    <a:pt x="35644" y="260671"/>
                  </a:cubicBezTo>
                  <a:cubicBezTo>
                    <a:pt x="15497" y="260671"/>
                    <a:pt x="0" y="245246"/>
                    <a:pt x="0" y="225195"/>
                  </a:cubicBezTo>
                  <a:cubicBezTo>
                    <a:pt x="0" y="203601"/>
                    <a:pt x="15497" y="189719"/>
                    <a:pt x="35644" y="189719"/>
                  </a:cubicBezTo>
                  <a:cubicBezTo>
                    <a:pt x="55790" y="188176"/>
                    <a:pt x="71287" y="203601"/>
                    <a:pt x="71287" y="225195"/>
                  </a:cubicBezTo>
                  <a:close/>
                  <a:moveTo>
                    <a:pt x="71287" y="317741"/>
                  </a:moveTo>
                  <a:cubicBezTo>
                    <a:pt x="71287" y="339335"/>
                    <a:pt x="55790" y="353217"/>
                    <a:pt x="35644" y="353217"/>
                  </a:cubicBezTo>
                  <a:cubicBezTo>
                    <a:pt x="15497" y="353217"/>
                    <a:pt x="0" y="337792"/>
                    <a:pt x="0" y="317741"/>
                  </a:cubicBezTo>
                  <a:cubicBezTo>
                    <a:pt x="0" y="296147"/>
                    <a:pt x="15497" y="282265"/>
                    <a:pt x="35644" y="282265"/>
                  </a:cubicBezTo>
                  <a:cubicBezTo>
                    <a:pt x="55790" y="282265"/>
                    <a:pt x="71287" y="297689"/>
                    <a:pt x="71287" y="317741"/>
                  </a:cubicBezTo>
                  <a:close/>
                  <a:moveTo>
                    <a:pt x="79036" y="411829"/>
                  </a:moveTo>
                  <a:cubicBezTo>
                    <a:pt x="79036" y="433423"/>
                    <a:pt x="63539" y="447305"/>
                    <a:pt x="43392" y="447305"/>
                  </a:cubicBezTo>
                  <a:cubicBezTo>
                    <a:pt x="23246" y="447305"/>
                    <a:pt x="7749" y="433423"/>
                    <a:pt x="7749" y="411829"/>
                  </a:cubicBezTo>
                  <a:cubicBezTo>
                    <a:pt x="7749" y="390235"/>
                    <a:pt x="23246" y="376353"/>
                    <a:pt x="43392" y="376353"/>
                  </a:cubicBezTo>
                  <a:cubicBezTo>
                    <a:pt x="63539" y="376353"/>
                    <a:pt x="79036" y="390235"/>
                    <a:pt x="79036" y="411829"/>
                  </a:cubicBezTo>
                  <a:close/>
                  <a:moveTo>
                    <a:pt x="147224" y="488950"/>
                  </a:moveTo>
                  <a:cubicBezTo>
                    <a:pt x="147224" y="509002"/>
                    <a:pt x="131727" y="524426"/>
                    <a:pt x="111580" y="524426"/>
                  </a:cubicBezTo>
                  <a:cubicBezTo>
                    <a:pt x="91434" y="524426"/>
                    <a:pt x="75937" y="510544"/>
                    <a:pt x="75937" y="488950"/>
                  </a:cubicBezTo>
                  <a:cubicBezTo>
                    <a:pt x="75937" y="467356"/>
                    <a:pt x="91434" y="453474"/>
                    <a:pt x="111580" y="453474"/>
                  </a:cubicBezTo>
                  <a:cubicBezTo>
                    <a:pt x="131727" y="453474"/>
                    <a:pt x="147224" y="467356"/>
                    <a:pt x="147224" y="488950"/>
                  </a:cubicBezTo>
                  <a:close/>
                  <a:moveTo>
                    <a:pt x="246407" y="505917"/>
                  </a:moveTo>
                  <a:cubicBezTo>
                    <a:pt x="246407" y="527511"/>
                    <a:pt x="230909" y="541393"/>
                    <a:pt x="210763" y="541393"/>
                  </a:cubicBezTo>
                  <a:cubicBezTo>
                    <a:pt x="190616" y="541393"/>
                    <a:pt x="175119" y="525969"/>
                    <a:pt x="175119" y="505917"/>
                  </a:cubicBezTo>
                  <a:cubicBezTo>
                    <a:pt x="175119" y="484323"/>
                    <a:pt x="190616" y="470441"/>
                    <a:pt x="210763" y="470441"/>
                  </a:cubicBezTo>
                  <a:cubicBezTo>
                    <a:pt x="230909" y="468899"/>
                    <a:pt x="246407" y="484323"/>
                    <a:pt x="246407" y="505917"/>
                  </a:cubicBezTo>
                  <a:close/>
                  <a:moveTo>
                    <a:pt x="347139" y="488950"/>
                  </a:moveTo>
                  <a:cubicBezTo>
                    <a:pt x="347139" y="510544"/>
                    <a:pt x="331642" y="524426"/>
                    <a:pt x="311495" y="524426"/>
                  </a:cubicBezTo>
                  <a:cubicBezTo>
                    <a:pt x="291349" y="524426"/>
                    <a:pt x="275851" y="509002"/>
                    <a:pt x="275851" y="488950"/>
                  </a:cubicBezTo>
                  <a:cubicBezTo>
                    <a:pt x="275851" y="467356"/>
                    <a:pt x="291349" y="453474"/>
                    <a:pt x="311495" y="453474"/>
                  </a:cubicBezTo>
                  <a:cubicBezTo>
                    <a:pt x="331642" y="453474"/>
                    <a:pt x="347139" y="467356"/>
                    <a:pt x="347139" y="488950"/>
                  </a:cubicBezTo>
                  <a:close/>
                  <a:moveTo>
                    <a:pt x="415327" y="411829"/>
                  </a:moveTo>
                  <a:cubicBezTo>
                    <a:pt x="415327" y="433423"/>
                    <a:pt x="399829" y="447305"/>
                    <a:pt x="379683" y="447305"/>
                  </a:cubicBezTo>
                  <a:cubicBezTo>
                    <a:pt x="359537" y="447305"/>
                    <a:pt x="344039" y="431880"/>
                    <a:pt x="344039" y="411829"/>
                  </a:cubicBezTo>
                  <a:cubicBezTo>
                    <a:pt x="344039" y="390235"/>
                    <a:pt x="359537" y="376353"/>
                    <a:pt x="379683" y="376353"/>
                  </a:cubicBezTo>
                  <a:cubicBezTo>
                    <a:pt x="398280" y="376353"/>
                    <a:pt x="415327" y="390235"/>
                    <a:pt x="415327" y="411829"/>
                  </a:cubicBezTo>
                  <a:close/>
                  <a:moveTo>
                    <a:pt x="423075" y="37018"/>
                  </a:moveTo>
                  <a:cubicBezTo>
                    <a:pt x="423075" y="57070"/>
                    <a:pt x="407578" y="72494"/>
                    <a:pt x="387432" y="72494"/>
                  </a:cubicBezTo>
                  <a:cubicBezTo>
                    <a:pt x="367285" y="72494"/>
                    <a:pt x="351788" y="57070"/>
                    <a:pt x="351788" y="37018"/>
                  </a:cubicBezTo>
                  <a:cubicBezTo>
                    <a:pt x="351788" y="15424"/>
                    <a:pt x="367285" y="0"/>
                    <a:pt x="387432" y="0"/>
                  </a:cubicBezTo>
                  <a:cubicBezTo>
                    <a:pt x="406028" y="0"/>
                    <a:pt x="423075" y="15424"/>
                    <a:pt x="423075" y="37018"/>
                  </a:cubicBezTo>
                  <a:close/>
                  <a:moveTo>
                    <a:pt x="423075" y="131107"/>
                  </a:moveTo>
                  <a:cubicBezTo>
                    <a:pt x="423075" y="152701"/>
                    <a:pt x="407578" y="166582"/>
                    <a:pt x="387432" y="166582"/>
                  </a:cubicBezTo>
                  <a:cubicBezTo>
                    <a:pt x="367285" y="166582"/>
                    <a:pt x="351788" y="152701"/>
                    <a:pt x="351788" y="131107"/>
                  </a:cubicBezTo>
                  <a:cubicBezTo>
                    <a:pt x="351788" y="107970"/>
                    <a:pt x="367285" y="95631"/>
                    <a:pt x="387432" y="95631"/>
                  </a:cubicBezTo>
                  <a:cubicBezTo>
                    <a:pt x="406028" y="95631"/>
                    <a:pt x="423075" y="109513"/>
                    <a:pt x="423075" y="131107"/>
                  </a:cubicBezTo>
                  <a:close/>
                  <a:moveTo>
                    <a:pt x="423075" y="225195"/>
                  </a:moveTo>
                  <a:cubicBezTo>
                    <a:pt x="423075" y="246789"/>
                    <a:pt x="407578" y="260671"/>
                    <a:pt x="387432" y="260671"/>
                  </a:cubicBezTo>
                  <a:cubicBezTo>
                    <a:pt x="367285" y="260671"/>
                    <a:pt x="351788" y="246789"/>
                    <a:pt x="351788" y="225195"/>
                  </a:cubicBezTo>
                  <a:cubicBezTo>
                    <a:pt x="351788" y="203601"/>
                    <a:pt x="367285" y="189719"/>
                    <a:pt x="387432" y="189719"/>
                  </a:cubicBezTo>
                  <a:cubicBezTo>
                    <a:pt x="406028" y="188176"/>
                    <a:pt x="423075" y="203601"/>
                    <a:pt x="423075" y="225195"/>
                  </a:cubicBezTo>
                  <a:close/>
                  <a:moveTo>
                    <a:pt x="423075" y="317741"/>
                  </a:moveTo>
                  <a:cubicBezTo>
                    <a:pt x="423075" y="339335"/>
                    <a:pt x="407578" y="353217"/>
                    <a:pt x="387432" y="353217"/>
                  </a:cubicBezTo>
                  <a:cubicBezTo>
                    <a:pt x="367285" y="353217"/>
                    <a:pt x="351788" y="337792"/>
                    <a:pt x="351788" y="317741"/>
                  </a:cubicBezTo>
                  <a:cubicBezTo>
                    <a:pt x="351788" y="296147"/>
                    <a:pt x="367285" y="282265"/>
                    <a:pt x="387432" y="282265"/>
                  </a:cubicBezTo>
                  <a:cubicBezTo>
                    <a:pt x="406028" y="282265"/>
                    <a:pt x="423075" y="297689"/>
                    <a:pt x="423075" y="317741"/>
                  </a:cubicBezTo>
                  <a:close/>
                </a:path>
              </a:pathLst>
            </a:custGeom>
            <a:solidFill>
              <a:srgbClr val="0BBBEF"/>
            </a:solidFill>
            <a:ln w="15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8" name="Forme libre 297">
              <a:extLst>
                <a:ext uri="{FF2B5EF4-FFF2-40B4-BE49-F238E27FC236}">
                  <a16:creationId xmlns:a16="http://schemas.microsoft.com/office/drawing/2014/main" id="{706C3615-CE4F-BE48-805B-9D524408526A}"/>
                </a:ext>
              </a:extLst>
            </p:cNvPr>
            <p:cNvSpPr/>
            <p:nvPr/>
          </p:nvSpPr>
          <p:spPr>
            <a:xfrm>
              <a:off x="4681205" y="1475414"/>
              <a:ext cx="489713" cy="536765"/>
            </a:xfrm>
            <a:custGeom>
              <a:avLst/>
              <a:gdLst>
                <a:gd name="connsiteX0" fmla="*/ 450970 w 489713"/>
                <a:gd name="connsiteY0" fmla="*/ 504375 h 536765"/>
                <a:gd name="connsiteX1" fmla="*/ 489714 w 489713"/>
                <a:gd name="connsiteY1" fmla="*/ 498205 h 536765"/>
                <a:gd name="connsiteX2" fmla="*/ 489714 w 489713"/>
                <a:gd name="connsiteY2" fmla="*/ 519799 h 536765"/>
                <a:gd name="connsiteX3" fmla="*/ 384332 w 489713"/>
                <a:gd name="connsiteY3" fmla="*/ 536766 h 536765"/>
                <a:gd name="connsiteX4" fmla="*/ 309945 w 489713"/>
                <a:gd name="connsiteY4" fmla="*/ 458102 h 536765"/>
                <a:gd name="connsiteX5" fmla="*/ 306846 w 489713"/>
                <a:gd name="connsiteY5" fmla="*/ 458102 h 536765"/>
                <a:gd name="connsiteX6" fmla="*/ 141025 w 489713"/>
                <a:gd name="connsiteY6" fmla="*/ 536766 h 536765"/>
                <a:gd name="connsiteX7" fmla="*/ 0 w 489713"/>
                <a:gd name="connsiteY7" fmla="*/ 411829 h 536765"/>
                <a:gd name="connsiteX8" fmla="*/ 309945 w 489713"/>
                <a:gd name="connsiteY8" fmla="*/ 240619 h 536765"/>
                <a:gd name="connsiteX9" fmla="*/ 309945 w 489713"/>
                <a:gd name="connsiteY9" fmla="*/ 197431 h 536765"/>
                <a:gd name="connsiteX10" fmla="*/ 210763 w 489713"/>
                <a:gd name="connsiteY10" fmla="*/ 35476 h 536765"/>
                <a:gd name="connsiteX11" fmla="*/ 128627 w 489713"/>
                <a:gd name="connsiteY11" fmla="*/ 100258 h 536765"/>
                <a:gd name="connsiteX12" fmla="*/ 72837 w 489713"/>
                <a:gd name="connsiteY12" fmla="*/ 158870 h 536765"/>
                <a:gd name="connsiteX13" fmla="*/ 17047 w 489713"/>
                <a:gd name="connsiteY13" fmla="*/ 109513 h 536765"/>
                <a:gd name="connsiteX14" fmla="*/ 210763 w 489713"/>
                <a:gd name="connsiteY14" fmla="*/ 0 h 536765"/>
                <a:gd name="connsiteX15" fmla="*/ 399829 w 489713"/>
                <a:gd name="connsiteY15" fmla="*/ 178922 h 536765"/>
                <a:gd name="connsiteX16" fmla="*/ 399829 w 489713"/>
                <a:gd name="connsiteY16" fmla="*/ 456559 h 536765"/>
                <a:gd name="connsiteX17" fmla="*/ 450970 w 489713"/>
                <a:gd name="connsiteY17" fmla="*/ 504375 h 536765"/>
                <a:gd name="connsiteX18" fmla="*/ 182868 w 489713"/>
                <a:gd name="connsiteY18" fmla="*/ 485866 h 536765"/>
                <a:gd name="connsiteX19" fmla="*/ 309945 w 489713"/>
                <a:gd name="connsiteY19" fmla="*/ 342420 h 536765"/>
                <a:gd name="connsiteX20" fmla="*/ 309945 w 489713"/>
                <a:gd name="connsiteY20" fmla="*/ 277637 h 536765"/>
                <a:gd name="connsiteX21" fmla="*/ 103832 w 489713"/>
                <a:gd name="connsiteY21" fmla="*/ 393320 h 536765"/>
                <a:gd name="connsiteX22" fmla="*/ 182868 w 489713"/>
                <a:gd name="connsiteY22" fmla="*/ 485866 h 53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9713" h="536765">
                  <a:moveTo>
                    <a:pt x="450970" y="504375"/>
                  </a:moveTo>
                  <a:cubicBezTo>
                    <a:pt x="463368" y="504375"/>
                    <a:pt x="477316" y="501290"/>
                    <a:pt x="489714" y="498205"/>
                  </a:cubicBezTo>
                  <a:lnTo>
                    <a:pt x="489714" y="519799"/>
                  </a:lnTo>
                  <a:cubicBezTo>
                    <a:pt x="454070" y="530596"/>
                    <a:pt x="427725" y="536766"/>
                    <a:pt x="384332" y="536766"/>
                  </a:cubicBezTo>
                  <a:cubicBezTo>
                    <a:pt x="328542" y="536766"/>
                    <a:pt x="309945" y="504375"/>
                    <a:pt x="309945" y="458102"/>
                  </a:cubicBezTo>
                  <a:lnTo>
                    <a:pt x="306846" y="458102"/>
                  </a:lnTo>
                  <a:cubicBezTo>
                    <a:pt x="271202" y="509002"/>
                    <a:pt x="220061" y="536766"/>
                    <a:pt x="141025" y="536766"/>
                  </a:cubicBezTo>
                  <a:cubicBezTo>
                    <a:pt x="58890" y="536766"/>
                    <a:pt x="0" y="487408"/>
                    <a:pt x="0" y="411829"/>
                  </a:cubicBezTo>
                  <a:cubicBezTo>
                    <a:pt x="0" y="248331"/>
                    <a:pt x="218511" y="248331"/>
                    <a:pt x="309945" y="240619"/>
                  </a:cubicBezTo>
                  <a:lnTo>
                    <a:pt x="309945" y="197431"/>
                  </a:lnTo>
                  <a:cubicBezTo>
                    <a:pt x="309945" y="120310"/>
                    <a:pt x="308396" y="35476"/>
                    <a:pt x="210763" y="35476"/>
                  </a:cubicBezTo>
                  <a:cubicBezTo>
                    <a:pt x="137926" y="35476"/>
                    <a:pt x="128627" y="66324"/>
                    <a:pt x="128627" y="100258"/>
                  </a:cubicBezTo>
                  <a:cubicBezTo>
                    <a:pt x="128627" y="140361"/>
                    <a:pt x="100732" y="158870"/>
                    <a:pt x="72837" y="158870"/>
                  </a:cubicBezTo>
                  <a:cubicBezTo>
                    <a:pt x="44942" y="158870"/>
                    <a:pt x="17047" y="140361"/>
                    <a:pt x="17047" y="109513"/>
                  </a:cubicBezTo>
                  <a:cubicBezTo>
                    <a:pt x="17047" y="35476"/>
                    <a:pt x="131727" y="0"/>
                    <a:pt x="210763" y="0"/>
                  </a:cubicBezTo>
                  <a:cubicBezTo>
                    <a:pt x="370385" y="0"/>
                    <a:pt x="399829" y="74037"/>
                    <a:pt x="399829" y="178922"/>
                  </a:cubicBezTo>
                  <a:lnTo>
                    <a:pt x="399829" y="456559"/>
                  </a:lnTo>
                  <a:cubicBezTo>
                    <a:pt x="399829" y="490493"/>
                    <a:pt x="415327" y="504375"/>
                    <a:pt x="450970" y="504375"/>
                  </a:cubicBezTo>
                  <a:close/>
                  <a:moveTo>
                    <a:pt x="182868" y="485866"/>
                  </a:moveTo>
                  <a:cubicBezTo>
                    <a:pt x="258804" y="485866"/>
                    <a:pt x="309945" y="419541"/>
                    <a:pt x="309945" y="342420"/>
                  </a:cubicBezTo>
                  <a:lnTo>
                    <a:pt x="309945" y="277637"/>
                  </a:lnTo>
                  <a:cubicBezTo>
                    <a:pt x="254155" y="277637"/>
                    <a:pt x="103832" y="286892"/>
                    <a:pt x="103832" y="393320"/>
                  </a:cubicBezTo>
                  <a:cubicBezTo>
                    <a:pt x="103832" y="450390"/>
                    <a:pt x="144125" y="485866"/>
                    <a:pt x="182868" y="485866"/>
                  </a:cubicBezTo>
                  <a:close/>
                </a:path>
              </a:pathLst>
            </a:custGeom>
            <a:solidFill>
              <a:srgbClr val="0BBBEF"/>
            </a:solidFill>
            <a:ln w="15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704" name="Graphique 484">
            <a:extLst>
              <a:ext uri="{FF2B5EF4-FFF2-40B4-BE49-F238E27FC236}">
                <a16:creationId xmlns:a16="http://schemas.microsoft.com/office/drawing/2014/main" id="{47C9FAD3-9A68-D74D-A502-FE37C76716F6}"/>
              </a:ext>
            </a:extLst>
          </p:cNvPr>
          <p:cNvGrpSpPr/>
          <p:nvPr/>
        </p:nvGrpSpPr>
        <p:grpSpPr>
          <a:xfrm>
            <a:off x="4146550" y="3284384"/>
            <a:ext cx="3375304" cy="667872"/>
            <a:chOff x="4146550" y="1350478"/>
            <a:chExt cx="3375304" cy="667872"/>
          </a:xfrm>
          <a:solidFill>
            <a:schemeClr val="tx1"/>
          </a:solidFill>
        </p:grpSpPr>
        <p:grpSp>
          <p:nvGrpSpPr>
            <p:cNvPr id="705" name="Graphique 484">
              <a:extLst>
                <a:ext uri="{FF2B5EF4-FFF2-40B4-BE49-F238E27FC236}">
                  <a16:creationId xmlns:a16="http://schemas.microsoft.com/office/drawing/2014/main" id="{434FF73F-0A3C-4547-8F24-7DD157070C77}"/>
                </a:ext>
              </a:extLst>
            </p:cNvPr>
            <p:cNvGrpSpPr/>
            <p:nvPr/>
          </p:nvGrpSpPr>
          <p:grpSpPr>
            <a:xfrm>
              <a:off x="5581596" y="1833258"/>
              <a:ext cx="1940257" cy="174294"/>
              <a:chOff x="5581596" y="1833258"/>
              <a:chExt cx="1940257" cy="174294"/>
            </a:xfrm>
            <a:grpFill/>
          </p:grpSpPr>
          <p:sp>
            <p:nvSpPr>
              <p:cNvPr id="717" name="Forme libre 716">
                <a:extLst>
                  <a:ext uri="{FF2B5EF4-FFF2-40B4-BE49-F238E27FC236}">
                    <a16:creationId xmlns:a16="http://schemas.microsoft.com/office/drawing/2014/main" id="{56F3039E-B2D0-0844-89DB-8A1EB1DDDB3F}"/>
                  </a:ext>
                </a:extLst>
              </p:cNvPr>
              <p:cNvSpPr/>
              <p:nvPr/>
            </p:nvSpPr>
            <p:spPr>
              <a:xfrm>
                <a:off x="5581596" y="1876446"/>
                <a:ext cx="97632" cy="129564"/>
              </a:xfrm>
              <a:custGeom>
                <a:avLst/>
                <a:gdLst>
                  <a:gd name="connsiteX0" fmla="*/ 0 w 97632"/>
                  <a:gd name="connsiteY0" fmla="*/ 83291 h 129564"/>
                  <a:gd name="connsiteX1" fmla="*/ 0 w 97632"/>
                  <a:gd name="connsiteY1" fmla="*/ 0 h 129564"/>
                  <a:gd name="connsiteX2" fmla="*/ 17047 w 97632"/>
                  <a:gd name="connsiteY2" fmla="*/ 0 h 129564"/>
                  <a:gd name="connsiteX3" fmla="*/ 17047 w 97632"/>
                  <a:gd name="connsiteY3" fmla="*/ 83291 h 129564"/>
                  <a:gd name="connsiteX4" fmla="*/ 24796 w 97632"/>
                  <a:gd name="connsiteY4" fmla="*/ 106428 h 129564"/>
                  <a:gd name="connsiteX5" fmla="*/ 48042 w 97632"/>
                  <a:gd name="connsiteY5" fmla="*/ 114140 h 129564"/>
                  <a:gd name="connsiteX6" fmla="*/ 71287 w 97632"/>
                  <a:gd name="connsiteY6" fmla="*/ 106428 h 129564"/>
                  <a:gd name="connsiteX7" fmla="*/ 80586 w 97632"/>
                  <a:gd name="connsiteY7" fmla="*/ 83291 h 129564"/>
                  <a:gd name="connsiteX8" fmla="*/ 80586 w 97632"/>
                  <a:gd name="connsiteY8" fmla="*/ 0 h 129564"/>
                  <a:gd name="connsiteX9" fmla="*/ 97633 w 97632"/>
                  <a:gd name="connsiteY9" fmla="*/ 0 h 129564"/>
                  <a:gd name="connsiteX10" fmla="*/ 97633 w 97632"/>
                  <a:gd name="connsiteY10" fmla="*/ 83291 h 129564"/>
                  <a:gd name="connsiteX11" fmla="*/ 83685 w 97632"/>
                  <a:gd name="connsiteY11" fmla="*/ 117225 h 129564"/>
                  <a:gd name="connsiteX12" fmla="*/ 48042 w 97632"/>
                  <a:gd name="connsiteY12" fmla="*/ 129564 h 129564"/>
                  <a:gd name="connsiteX13" fmla="*/ 12398 w 97632"/>
                  <a:gd name="connsiteY13" fmla="*/ 117225 h 129564"/>
                  <a:gd name="connsiteX14" fmla="*/ 0 w 97632"/>
                  <a:gd name="connsiteY14" fmla="*/ 83291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632" h="129564">
                    <a:moveTo>
                      <a:pt x="0" y="83291"/>
                    </a:moveTo>
                    <a:lnTo>
                      <a:pt x="0" y="0"/>
                    </a:lnTo>
                    <a:lnTo>
                      <a:pt x="17047" y="0"/>
                    </a:lnTo>
                    <a:lnTo>
                      <a:pt x="17047" y="83291"/>
                    </a:lnTo>
                    <a:cubicBezTo>
                      <a:pt x="17047" y="94088"/>
                      <a:pt x="20146" y="101800"/>
                      <a:pt x="24796" y="106428"/>
                    </a:cubicBezTo>
                    <a:cubicBezTo>
                      <a:pt x="30995" y="111055"/>
                      <a:pt x="38743" y="114140"/>
                      <a:pt x="48042" y="114140"/>
                    </a:cubicBezTo>
                    <a:cubicBezTo>
                      <a:pt x="57340" y="114140"/>
                      <a:pt x="65089" y="111055"/>
                      <a:pt x="71287" y="106428"/>
                    </a:cubicBezTo>
                    <a:cubicBezTo>
                      <a:pt x="77486" y="101800"/>
                      <a:pt x="80586" y="92546"/>
                      <a:pt x="80586" y="83291"/>
                    </a:cubicBezTo>
                    <a:lnTo>
                      <a:pt x="80586" y="0"/>
                    </a:lnTo>
                    <a:lnTo>
                      <a:pt x="97633" y="0"/>
                    </a:lnTo>
                    <a:lnTo>
                      <a:pt x="97633" y="83291"/>
                    </a:lnTo>
                    <a:cubicBezTo>
                      <a:pt x="97633" y="98716"/>
                      <a:pt x="92984" y="109513"/>
                      <a:pt x="83685" y="117225"/>
                    </a:cubicBezTo>
                    <a:cubicBezTo>
                      <a:pt x="74387" y="124937"/>
                      <a:pt x="61989" y="129564"/>
                      <a:pt x="48042" y="129564"/>
                    </a:cubicBezTo>
                    <a:cubicBezTo>
                      <a:pt x="34094" y="129564"/>
                      <a:pt x="21696" y="124937"/>
                      <a:pt x="12398" y="117225"/>
                    </a:cubicBezTo>
                    <a:cubicBezTo>
                      <a:pt x="4649" y="109513"/>
                      <a:pt x="0" y="98716"/>
                      <a:pt x="0" y="83291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8" name="Forme libre 717">
                <a:extLst>
                  <a:ext uri="{FF2B5EF4-FFF2-40B4-BE49-F238E27FC236}">
                    <a16:creationId xmlns:a16="http://schemas.microsoft.com/office/drawing/2014/main" id="{FE5FCCA6-17E7-2242-902E-3B981AA86E14}"/>
                  </a:ext>
                </a:extLst>
              </p:cNvPr>
              <p:cNvSpPr/>
              <p:nvPr/>
            </p:nvSpPr>
            <p:spPr>
              <a:xfrm>
                <a:off x="5711773" y="1876446"/>
                <a:ext cx="102281" cy="128021"/>
              </a:xfrm>
              <a:custGeom>
                <a:avLst/>
                <a:gdLst>
                  <a:gd name="connsiteX0" fmla="*/ 85235 w 102281"/>
                  <a:gd name="connsiteY0" fmla="*/ 0 h 128021"/>
                  <a:gd name="connsiteX1" fmla="*/ 102282 w 102281"/>
                  <a:gd name="connsiteY1" fmla="*/ 0 h 128021"/>
                  <a:gd name="connsiteX2" fmla="*/ 102282 w 102281"/>
                  <a:gd name="connsiteY2" fmla="*/ 128022 h 128021"/>
                  <a:gd name="connsiteX3" fmla="*/ 85235 w 102281"/>
                  <a:gd name="connsiteY3" fmla="*/ 128022 h 128021"/>
                  <a:gd name="connsiteX4" fmla="*/ 17047 w 102281"/>
                  <a:gd name="connsiteY4" fmla="*/ 26221 h 128021"/>
                  <a:gd name="connsiteX5" fmla="*/ 17047 w 102281"/>
                  <a:gd name="connsiteY5" fmla="*/ 128022 h 128021"/>
                  <a:gd name="connsiteX6" fmla="*/ 0 w 102281"/>
                  <a:gd name="connsiteY6" fmla="*/ 128022 h 128021"/>
                  <a:gd name="connsiteX7" fmla="*/ 0 w 102281"/>
                  <a:gd name="connsiteY7" fmla="*/ 0 h 128021"/>
                  <a:gd name="connsiteX8" fmla="*/ 17047 w 102281"/>
                  <a:gd name="connsiteY8" fmla="*/ 0 h 128021"/>
                  <a:gd name="connsiteX9" fmla="*/ 85235 w 102281"/>
                  <a:gd name="connsiteY9" fmla="*/ 101800 h 128021"/>
                  <a:gd name="connsiteX10" fmla="*/ 85235 w 102281"/>
                  <a:gd name="connsiteY10" fmla="*/ 0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281" h="128021">
                    <a:moveTo>
                      <a:pt x="85235" y="0"/>
                    </a:moveTo>
                    <a:lnTo>
                      <a:pt x="102282" y="0"/>
                    </a:lnTo>
                    <a:lnTo>
                      <a:pt x="102282" y="128022"/>
                    </a:lnTo>
                    <a:lnTo>
                      <a:pt x="85235" y="128022"/>
                    </a:lnTo>
                    <a:lnTo>
                      <a:pt x="17047" y="26221"/>
                    </a:ln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17047" y="0"/>
                    </a:lnTo>
                    <a:lnTo>
                      <a:pt x="85235" y="101800"/>
                    </a:lnTo>
                    <a:lnTo>
                      <a:pt x="85235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9" name="Forme libre 718">
                <a:extLst>
                  <a:ext uri="{FF2B5EF4-FFF2-40B4-BE49-F238E27FC236}">
                    <a16:creationId xmlns:a16="http://schemas.microsoft.com/office/drawing/2014/main" id="{9BD630DE-4741-B747-A7DC-E70A184CA1E1}"/>
                  </a:ext>
                </a:extLst>
              </p:cNvPr>
              <p:cNvSpPr/>
              <p:nvPr/>
            </p:nvSpPr>
            <p:spPr>
              <a:xfrm>
                <a:off x="5848149" y="1876446"/>
                <a:ext cx="17046" cy="128021"/>
              </a:xfrm>
              <a:custGeom>
                <a:avLst/>
                <a:gdLst>
                  <a:gd name="connsiteX0" fmla="*/ 0 w 17046"/>
                  <a:gd name="connsiteY0" fmla="*/ 128022 h 128021"/>
                  <a:gd name="connsiteX1" fmla="*/ 0 w 17046"/>
                  <a:gd name="connsiteY1" fmla="*/ 0 h 128021"/>
                  <a:gd name="connsiteX2" fmla="*/ 17047 w 17046"/>
                  <a:gd name="connsiteY2" fmla="*/ 0 h 128021"/>
                  <a:gd name="connsiteX3" fmla="*/ 17047 w 17046"/>
                  <a:gd name="connsiteY3" fmla="*/ 128022 h 128021"/>
                  <a:gd name="connsiteX4" fmla="*/ 0 w 17046"/>
                  <a:gd name="connsiteY4" fmla="*/ 12802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6" h="128021">
                    <a:moveTo>
                      <a:pt x="0" y="128022"/>
                    </a:moveTo>
                    <a:lnTo>
                      <a:pt x="0" y="0"/>
                    </a:lnTo>
                    <a:lnTo>
                      <a:pt x="17047" y="0"/>
                    </a:lnTo>
                    <a:lnTo>
                      <a:pt x="17047" y="128022"/>
                    </a:lnTo>
                    <a:lnTo>
                      <a:pt x="0" y="12802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0" name="Forme libre 719">
                <a:extLst>
                  <a:ext uri="{FF2B5EF4-FFF2-40B4-BE49-F238E27FC236}">
                    <a16:creationId xmlns:a16="http://schemas.microsoft.com/office/drawing/2014/main" id="{A4A9DA73-2240-2041-8297-FBC23DA6D93E}"/>
                  </a:ext>
                </a:extLst>
              </p:cNvPr>
              <p:cNvSpPr/>
              <p:nvPr/>
            </p:nvSpPr>
            <p:spPr>
              <a:xfrm>
                <a:off x="5886893" y="1876446"/>
                <a:ext cx="119328" cy="128021"/>
              </a:xfrm>
              <a:custGeom>
                <a:avLst/>
                <a:gdLst>
                  <a:gd name="connsiteX0" fmla="*/ 49591 w 119328"/>
                  <a:gd name="connsiteY0" fmla="*/ 128022 h 128021"/>
                  <a:gd name="connsiteX1" fmla="*/ 0 w 119328"/>
                  <a:gd name="connsiteY1" fmla="*/ 0 h 128021"/>
                  <a:gd name="connsiteX2" fmla="*/ 18597 w 119328"/>
                  <a:gd name="connsiteY2" fmla="*/ 0 h 128021"/>
                  <a:gd name="connsiteX3" fmla="*/ 58890 w 119328"/>
                  <a:gd name="connsiteY3" fmla="*/ 111055 h 128021"/>
                  <a:gd name="connsiteX4" fmla="*/ 100732 w 119328"/>
                  <a:gd name="connsiteY4" fmla="*/ 0 h 128021"/>
                  <a:gd name="connsiteX5" fmla="*/ 119329 w 119328"/>
                  <a:gd name="connsiteY5" fmla="*/ 0 h 128021"/>
                  <a:gd name="connsiteX6" fmla="*/ 69738 w 119328"/>
                  <a:gd name="connsiteY6" fmla="*/ 128022 h 128021"/>
                  <a:gd name="connsiteX7" fmla="*/ 49591 w 119328"/>
                  <a:gd name="connsiteY7" fmla="*/ 12802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328" h="128021">
                    <a:moveTo>
                      <a:pt x="49591" y="128022"/>
                    </a:moveTo>
                    <a:lnTo>
                      <a:pt x="0" y="0"/>
                    </a:lnTo>
                    <a:lnTo>
                      <a:pt x="18597" y="0"/>
                    </a:lnTo>
                    <a:lnTo>
                      <a:pt x="58890" y="111055"/>
                    </a:lnTo>
                    <a:lnTo>
                      <a:pt x="100732" y="0"/>
                    </a:lnTo>
                    <a:lnTo>
                      <a:pt x="119329" y="0"/>
                    </a:lnTo>
                    <a:lnTo>
                      <a:pt x="69738" y="128022"/>
                    </a:lnTo>
                    <a:lnTo>
                      <a:pt x="49591" y="12802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1" name="Forme libre 720">
                <a:extLst>
                  <a:ext uri="{FF2B5EF4-FFF2-40B4-BE49-F238E27FC236}">
                    <a16:creationId xmlns:a16="http://schemas.microsoft.com/office/drawing/2014/main" id="{E112A0DA-C503-BE4A-AA41-B34C6B44334C}"/>
                  </a:ext>
                </a:extLst>
              </p:cNvPr>
              <p:cNvSpPr/>
              <p:nvPr/>
            </p:nvSpPr>
            <p:spPr>
              <a:xfrm>
                <a:off x="6026368" y="1876446"/>
                <a:ext cx="68187" cy="129564"/>
              </a:xfrm>
              <a:custGeom>
                <a:avLst/>
                <a:gdLst>
                  <a:gd name="connsiteX0" fmla="*/ 68188 w 68187"/>
                  <a:gd name="connsiteY0" fmla="*/ 0 h 129564"/>
                  <a:gd name="connsiteX1" fmla="*/ 68188 w 68187"/>
                  <a:gd name="connsiteY1" fmla="*/ 13882 h 129564"/>
                  <a:gd name="connsiteX2" fmla="*/ 17047 w 68187"/>
                  <a:gd name="connsiteY2" fmla="*/ 13882 h 129564"/>
                  <a:gd name="connsiteX3" fmla="*/ 17047 w 68187"/>
                  <a:gd name="connsiteY3" fmla="*/ 57070 h 129564"/>
                  <a:gd name="connsiteX4" fmla="*/ 63539 w 68187"/>
                  <a:gd name="connsiteY4" fmla="*/ 57070 h 129564"/>
                  <a:gd name="connsiteX5" fmla="*/ 63539 w 68187"/>
                  <a:gd name="connsiteY5" fmla="*/ 70952 h 129564"/>
                  <a:gd name="connsiteX6" fmla="*/ 17047 w 68187"/>
                  <a:gd name="connsiteY6" fmla="*/ 70952 h 129564"/>
                  <a:gd name="connsiteX7" fmla="*/ 17047 w 68187"/>
                  <a:gd name="connsiteY7" fmla="*/ 115682 h 129564"/>
                  <a:gd name="connsiteX8" fmla="*/ 68188 w 68187"/>
                  <a:gd name="connsiteY8" fmla="*/ 115682 h 129564"/>
                  <a:gd name="connsiteX9" fmla="*/ 68188 w 68187"/>
                  <a:gd name="connsiteY9" fmla="*/ 129564 h 129564"/>
                  <a:gd name="connsiteX10" fmla="*/ 0 w 68187"/>
                  <a:gd name="connsiteY10" fmla="*/ 129564 h 129564"/>
                  <a:gd name="connsiteX11" fmla="*/ 0 w 68187"/>
                  <a:gd name="connsiteY11" fmla="*/ 1542 h 129564"/>
                  <a:gd name="connsiteX12" fmla="*/ 68188 w 68187"/>
                  <a:gd name="connsiteY12" fmla="*/ 154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187" h="129564">
                    <a:moveTo>
                      <a:pt x="68188" y="0"/>
                    </a:moveTo>
                    <a:lnTo>
                      <a:pt x="68188" y="13882"/>
                    </a:lnTo>
                    <a:lnTo>
                      <a:pt x="17047" y="13882"/>
                    </a:lnTo>
                    <a:lnTo>
                      <a:pt x="17047" y="57070"/>
                    </a:lnTo>
                    <a:lnTo>
                      <a:pt x="63539" y="57070"/>
                    </a:lnTo>
                    <a:lnTo>
                      <a:pt x="63539" y="70952"/>
                    </a:lnTo>
                    <a:lnTo>
                      <a:pt x="17047" y="70952"/>
                    </a:lnTo>
                    <a:lnTo>
                      <a:pt x="17047" y="115682"/>
                    </a:lnTo>
                    <a:lnTo>
                      <a:pt x="68188" y="115682"/>
                    </a:lnTo>
                    <a:lnTo>
                      <a:pt x="68188" y="129564"/>
                    </a:lnTo>
                    <a:lnTo>
                      <a:pt x="0" y="129564"/>
                    </a:lnTo>
                    <a:lnTo>
                      <a:pt x="0" y="1542"/>
                    </a:lnTo>
                    <a:lnTo>
                      <a:pt x="68188" y="154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2" name="Forme libre 721">
                <a:extLst>
                  <a:ext uri="{FF2B5EF4-FFF2-40B4-BE49-F238E27FC236}">
                    <a16:creationId xmlns:a16="http://schemas.microsoft.com/office/drawing/2014/main" id="{B784F7FD-2A4F-8F46-87C1-5869DC1CCC8F}"/>
                  </a:ext>
                </a:extLst>
              </p:cNvPr>
              <p:cNvSpPr/>
              <p:nvPr/>
            </p:nvSpPr>
            <p:spPr>
              <a:xfrm>
                <a:off x="6120901" y="1876446"/>
                <a:ext cx="89884" cy="129564"/>
              </a:xfrm>
              <a:custGeom>
                <a:avLst/>
                <a:gdLst>
                  <a:gd name="connsiteX0" fmla="*/ 17047 w 89884"/>
                  <a:gd name="connsiteY0" fmla="*/ 75579 h 129564"/>
                  <a:gd name="connsiteX1" fmla="*/ 17047 w 89884"/>
                  <a:gd name="connsiteY1" fmla="*/ 128022 h 129564"/>
                  <a:gd name="connsiteX2" fmla="*/ 0 w 89884"/>
                  <a:gd name="connsiteY2" fmla="*/ 128022 h 129564"/>
                  <a:gd name="connsiteX3" fmla="*/ 0 w 89884"/>
                  <a:gd name="connsiteY3" fmla="*/ 0 h 129564"/>
                  <a:gd name="connsiteX4" fmla="*/ 41843 w 89884"/>
                  <a:gd name="connsiteY4" fmla="*/ 0 h 129564"/>
                  <a:gd name="connsiteX5" fmla="*/ 75937 w 89884"/>
                  <a:gd name="connsiteY5" fmla="*/ 10797 h 129564"/>
                  <a:gd name="connsiteX6" fmla="*/ 86785 w 89884"/>
                  <a:gd name="connsiteY6" fmla="*/ 37018 h 129564"/>
                  <a:gd name="connsiteX7" fmla="*/ 79036 w 89884"/>
                  <a:gd name="connsiteY7" fmla="*/ 63240 h 129564"/>
                  <a:gd name="connsiteX8" fmla="*/ 54240 w 89884"/>
                  <a:gd name="connsiteY8" fmla="*/ 75579 h 129564"/>
                  <a:gd name="connsiteX9" fmla="*/ 89884 w 89884"/>
                  <a:gd name="connsiteY9" fmla="*/ 129564 h 129564"/>
                  <a:gd name="connsiteX10" fmla="*/ 68188 w 89884"/>
                  <a:gd name="connsiteY10" fmla="*/ 129564 h 129564"/>
                  <a:gd name="connsiteX11" fmla="*/ 34094 w 89884"/>
                  <a:gd name="connsiteY11" fmla="*/ 77122 h 129564"/>
                  <a:gd name="connsiteX12" fmla="*/ 17047 w 89884"/>
                  <a:gd name="connsiteY12" fmla="*/ 77122 h 129564"/>
                  <a:gd name="connsiteX13" fmla="*/ 17047 w 89884"/>
                  <a:gd name="connsiteY13" fmla="*/ 13882 h 129564"/>
                  <a:gd name="connsiteX14" fmla="*/ 17047 w 89884"/>
                  <a:gd name="connsiteY14" fmla="*/ 63240 h 129564"/>
                  <a:gd name="connsiteX15" fmla="*/ 41843 w 89884"/>
                  <a:gd name="connsiteY15" fmla="*/ 63240 h 129564"/>
                  <a:gd name="connsiteX16" fmla="*/ 61989 w 89884"/>
                  <a:gd name="connsiteY16" fmla="*/ 57070 h 129564"/>
                  <a:gd name="connsiteX17" fmla="*/ 68188 w 89884"/>
                  <a:gd name="connsiteY17" fmla="*/ 38561 h 129564"/>
                  <a:gd name="connsiteX18" fmla="*/ 40293 w 89884"/>
                  <a:gd name="connsiteY18" fmla="*/ 13882 h 129564"/>
                  <a:gd name="connsiteX19" fmla="*/ 17047 w 89884"/>
                  <a:gd name="connsiteY19" fmla="*/ 1388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9884" h="129564">
                    <a:moveTo>
                      <a:pt x="17047" y="75579"/>
                    </a:move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41843" y="0"/>
                    </a:lnTo>
                    <a:cubicBezTo>
                      <a:pt x="55790" y="0"/>
                      <a:pt x="68188" y="3085"/>
                      <a:pt x="75937" y="10797"/>
                    </a:cubicBezTo>
                    <a:cubicBezTo>
                      <a:pt x="83685" y="18509"/>
                      <a:pt x="86785" y="26221"/>
                      <a:pt x="86785" y="37018"/>
                    </a:cubicBezTo>
                    <a:cubicBezTo>
                      <a:pt x="86785" y="47815"/>
                      <a:pt x="83685" y="55528"/>
                      <a:pt x="79036" y="63240"/>
                    </a:cubicBezTo>
                    <a:cubicBezTo>
                      <a:pt x="72837" y="69409"/>
                      <a:pt x="65089" y="74037"/>
                      <a:pt x="54240" y="75579"/>
                    </a:cubicBezTo>
                    <a:lnTo>
                      <a:pt x="89884" y="129564"/>
                    </a:lnTo>
                    <a:lnTo>
                      <a:pt x="68188" y="129564"/>
                    </a:lnTo>
                    <a:lnTo>
                      <a:pt x="34094" y="77122"/>
                    </a:lnTo>
                    <a:lnTo>
                      <a:pt x="17047" y="77122"/>
                    </a:lnTo>
                    <a:close/>
                    <a:moveTo>
                      <a:pt x="17047" y="13882"/>
                    </a:moveTo>
                    <a:lnTo>
                      <a:pt x="17047" y="63240"/>
                    </a:lnTo>
                    <a:lnTo>
                      <a:pt x="41843" y="63240"/>
                    </a:lnTo>
                    <a:cubicBezTo>
                      <a:pt x="51141" y="63240"/>
                      <a:pt x="57340" y="61697"/>
                      <a:pt x="61989" y="57070"/>
                    </a:cubicBezTo>
                    <a:cubicBezTo>
                      <a:pt x="66638" y="52443"/>
                      <a:pt x="68188" y="46273"/>
                      <a:pt x="68188" y="38561"/>
                    </a:cubicBezTo>
                    <a:cubicBezTo>
                      <a:pt x="68188" y="21594"/>
                      <a:pt x="58890" y="13882"/>
                      <a:pt x="40293" y="13882"/>
                    </a:cubicBezTo>
                    <a:lnTo>
                      <a:pt x="17047" y="1388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3" name="Forme libre 722">
                <a:extLst>
                  <a:ext uri="{FF2B5EF4-FFF2-40B4-BE49-F238E27FC236}">
                    <a16:creationId xmlns:a16="http://schemas.microsoft.com/office/drawing/2014/main" id="{998BCAB4-9EA4-3C4B-84BF-7D7695DC7B13}"/>
                  </a:ext>
                </a:extLst>
              </p:cNvPr>
              <p:cNvSpPr/>
              <p:nvPr/>
            </p:nvSpPr>
            <p:spPr>
              <a:xfrm>
                <a:off x="6237131" y="1876446"/>
                <a:ext cx="88334" cy="131106"/>
              </a:xfrm>
              <a:custGeom>
                <a:avLst/>
                <a:gdLst>
                  <a:gd name="connsiteX0" fmla="*/ 13948 w 88334"/>
                  <a:gd name="connsiteY0" fmla="*/ 33933 h 131106"/>
                  <a:gd name="connsiteX1" fmla="*/ 18597 w 88334"/>
                  <a:gd name="connsiteY1" fmla="*/ 46273 h 131106"/>
                  <a:gd name="connsiteX2" fmla="*/ 29445 w 88334"/>
                  <a:gd name="connsiteY2" fmla="*/ 52443 h 131106"/>
                  <a:gd name="connsiteX3" fmla="*/ 43392 w 88334"/>
                  <a:gd name="connsiteY3" fmla="*/ 57070 h 131106"/>
                  <a:gd name="connsiteX4" fmla="*/ 58890 w 88334"/>
                  <a:gd name="connsiteY4" fmla="*/ 60155 h 131106"/>
                  <a:gd name="connsiteX5" fmla="*/ 72837 w 88334"/>
                  <a:gd name="connsiteY5" fmla="*/ 66325 h 131106"/>
                  <a:gd name="connsiteX6" fmla="*/ 83685 w 88334"/>
                  <a:gd name="connsiteY6" fmla="*/ 77122 h 131106"/>
                  <a:gd name="connsiteX7" fmla="*/ 88335 w 88334"/>
                  <a:gd name="connsiteY7" fmla="*/ 94088 h 131106"/>
                  <a:gd name="connsiteX8" fmla="*/ 77486 w 88334"/>
                  <a:gd name="connsiteY8" fmla="*/ 120310 h 131106"/>
                  <a:gd name="connsiteX9" fmla="*/ 46492 w 88334"/>
                  <a:gd name="connsiteY9" fmla="*/ 131107 h 131106"/>
                  <a:gd name="connsiteX10" fmla="*/ 13948 w 88334"/>
                  <a:gd name="connsiteY10" fmla="*/ 121852 h 131106"/>
                  <a:gd name="connsiteX11" fmla="*/ 1550 w 88334"/>
                  <a:gd name="connsiteY11" fmla="*/ 97173 h 131106"/>
                  <a:gd name="connsiteX12" fmla="*/ 20146 w 88334"/>
                  <a:gd name="connsiteY12" fmla="*/ 97173 h 131106"/>
                  <a:gd name="connsiteX13" fmla="*/ 27895 w 88334"/>
                  <a:gd name="connsiteY13" fmla="*/ 111055 h 131106"/>
                  <a:gd name="connsiteX14" fmla="*/ 46492 w 88334"/>
                  <a:gd name="connsiteY14" fmla="*/ 115682 h 131106"/>
                  <a:gd name="connsiteX15" fmla="*/ 66638 w 88334"/>
                  <a:gd name="connsiteY15" fmla="*/ 109513 h 131106"/>
                  <a:gd name="connsiteX16" fmla="*/ 74387 w 88334"/>
                  <a:gd name="connsiteY16" fmla="*/ 94088 h 131106"/>
                  <a:gd name="connsiteX17" fmla="*/ 69738 w 88334"/>
                  <a:gd name="connsiteY17" fmla="*/ 81749 h 131106"/>
                  <a:gd name="connsiteX18" fmla="*/ 58890 w 88334"/>
                  <a:gd name="connsiteY18" fmla="*/ 75579 h 131106"/>
                  <a:gd name="connsiteX19" fmla="*/ 44942 w 88334"/>
                  <a:gd name="connsiteY19" fmla="*/ 72494 h 131106"/>
                  <a:gd name="connsiteX20" fmla="*/ 29445 w 88334"/>
                  <a:gd name="connsiteY20" fmla="*/ 69409 h 131106"/>
                  <a:gd name="connsiteX21" fmla="*/ 15497 w 88334"/>
                  <a:gd name="connsiteY21" fmla="*/ 63240 h 131106"/>
                  <a:gd name="connsiteX22" fmla="*/ 4649 w 88334"/>
                  <a:gd name="connsiteY22" fmla="*/ 52443 h 131106"/>
                  <a:gd name="connsiteX23" fmla="*/ 0 w 88334"/>
                  <a:gd name="connsiteY23" fmla="*/ 35476 h 131106"/>
                  <a:gd name="connsiteX24" fmla="*/ 12398 w 88334"/>
                  <a:gd name="connsiteY24" fmla="*/ 9255 h 131106"/>
                  <a:gd name="connsiteX25" fmla="*/ 43392 w 88334"/>
                  <a:gd name="connsiteY25" fmla="*/ 0 h 131106"/>
                  <a:gd name="connsiteX26" fmla="*/ 72837 w 88334"/>
                  <a:gd name="connsiteY26" fmla="*/ 9255 h 131106"/>
                  <a:gd name="connsiteX27" fmla="*/ 85235 w 88334"/>
                  <a:gd name="connsiteY27" fmla="*/ 32391 h 131106"/>
                  <a:gd name="connsiteX28" fmla="*/ 66638 w 88334"/>
                  <a:gd name="connsiteY28" fmla="*/ 32391 h 131106"/>
                  <a:gd name="connsiteX29" fmla="*/ 58890 w 88334"/>
                  <a:gd name="connsiteY29" fmla="*/ 20052 h 131106"/>
                  <a:gd name="connsiteX30" fmla="*/ 41843 w 88334"/>
                  <a:gd name="connsiteY30" fmla="*/ 15424 h 131106"/>
                  <a:gd name="connsiteX31" fmla="*/ 23246 w 88334"/>
                  <a:gd name="connsiteY31" fmla="*/ 21594 h 131106"/>
                  <a:gd name="connsiteX32" fmla="*/ 13948 w 88334"/>
                  <a:gd name="connsiteY32" fmla="*/ 33933 h 13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334" h="131106">
                    <a:moveTo>
                      <a:pt x="13948" y="33933"/>
                    </a:moveTo>
                    <a:cubicBezTo>
                      <a:pt x="13948" y="38561"/>
                      <a:pt x="15497" y="43188"/>
                      <a:pt x="18597" y="46273"/>
                    </a:cubicBezTo>
                    <a:cubicBezTo>
                      <a:pt x="21696" y="49358"/>
                      <a:pt x="24796" y="50900"/>
                      <a:pt x="29445" y="52443"/>
                    </a:cubicBezTo>
                    <a:cubicBezTo>
                      <a:pt x="34094" y="53985"/>
                      <a:pt x="38743" y="55528"/>
                      <a:pt x="43392" y="57070"/>
                    </a:cubicBezTo>
                    <a:cubicBezTo>
                      <a:pt x="48042" y="58612"/>
                      <a:pt x="54240" y="60155"/>
                      <a:pt x="58890" y="60155"/>
                    </a:cubicBezTo>
                    <a:cubicBezTo>
                      <a:pt x="63539" y="61697"/>
                      <a:pt x="68188" y="63240"/>
                      <a:pt x="72837" y="66325"/>
                    </a:cubicBezTo>
                    <a:cubicBezTo>
                      <a:pt x="77486" y="67867"/>
                      <a:pt x="80586" y="72494"/>
                      <a:pt x="83685" y="77122"/>
                    </a:cubicBezTo>
                    <a:cubicBezTo>
                      <a:pt x="86785" y="81749"/>
                      <a:pt x="88335" y="86376"/>
                      <a:pt x="88335" y="94088"/>
                    </a:cubicBezTo>
                    <a:cubicBezTo>
                      <a:pt x="88335" y="104885"/>
                      <a:pt x="85235" y="112597"/>
                      <a:pt x="77486" y="120310"/>
                    </a:cubicBezTo>
                    <a:cubicBezTo>
                      <a:pt x="69738" y="128022"/>
                      <a:pt x="58890" y="131107"/>
                      <a:pt x="46492" y="131107"/>
                    </a:cubicBezTo>
                    <a:cubicBezTo>
                      <a:pt x="34094" y="131107"/>
                      <a:pt x="23246" y="128022"/>
                      <a:pt x="13948" y="121852"/>
                    </a:cubicBezTo>
                    <a:cubicBezTo>
                      <a:pt x="6199" y="115682"/>
                      <a:pt x="1550" y="107970"/>
                      <a:pt x="1550" y="97173"/>
                    </a:cubicBezTo>
                    <a:lnTo>
                      <a:pt x="20146" y="97173"/>
                    </a:lnTo>
                    <a:cubicBezTo>
                      <a:pt x="20146" y="103343"/>
                      <a:pt x="23246" y="107970"/>
                      <a:pt x="27895" y="111055"/>
                    </a:cubicBezTo>
                    <a:cubicBezTo>
                      <a:pt x="32544" y="114140"/>
                      <a:pt x="38743" y="115682"/>
                      <a:pt x="46492" y="115682"/>
                    </a:cubicBezTo>
                    <a:cubicBezTo>
                      <a:pt x="54240" y="115682"/>
                      <a:pt x="61989" y="114140"/>
                      <a:pt x="66638" y="109513"/>
                    </a:cubicBezTo>
                    <a:cubicBezTo>
                      <a:pt x="71288" y="104885"/>
                      <a:pt x="74387" y="100258"/>
                      <a:pt x="74387" y="94088"/>
                    </a:cubicBezTo>
                    <a:cubicBezTo>
                      <a:pt x="74387" y="87919"/>
                      <a:pt x="72837" y="84834"/>
                      <a:pt x="69738" y="81749"/>
                    </a:cubicBezTo>
                    <a:cubicBezTo>
                      <a:pt x="66638" y="78664"/>
                      <a:pt x="63539" y="77122"/>
                      <a:pt x="58890" y="75579"/>
                    </a:cubicBezTo>
                    <a:cubicBezTo>
                      <a:pt x="54240" y="74037"/>
                      <a:pt x="49591" y="72494"/>
                      <a:pt x="44942" y="72494"/>
                    </a:cubicBezTo>
                    <a:cubicBezTo>
                      <a:pt x="40293" y="70952"/>
                      <a:pt x="34094" y="69409"/>
                      <a:pt x="29445" y="69409"/>
                    </a:cubicBezTo>
                    <a:cubicBezTo>
                      <a:pt x="24796" y="67867"/>
                      <a:pt x="20146" y="66325"/>
                      <a:pt x="15497" y="63240"/>
                    </a:cubicBezTo>
                    <a:cubicBezTo>
                      <a:pt x="10848" y="61697"/>
                      <a:pt x="7749" y="57070"/>
                      <a:pt x="4649" y="52443"/>
                    </a:cubicBezTo>
                    <a:cubicBezTo>
                      <a:pt x="1550" y="47815"/>
                      <a:pt x="0" y="41646"/>
                      <a:pt x="0" y="35476"/>
                    </a:cubicBezTo>
                    <a:cubicBezTo>
                      <a:pt x="0" y="24679"/>
                      <a:pt x="4649" y="15424"/>
                      <a:pt x="12398" y="9255"/>
                    </a:cubicBezTo>
                    <a:cubicBezTo>
                      <a:pt x="20146" y="3085"/>
                      <a:pt x="30995" y="0"/>
                      <a:pt x="43392" y="0"/>
                    </a:cubicBezTo>
                    <a:cubicBezTo>
                      <a:pt x="55790" y="0"/>
                      <a:pt x="65089" y="3085"/>
                      <a:pt x="72837" y="9255"/>
                    </a:cubicBezTo>
                    <a:cubicBezTo>
                      <a:pt x="80586" y="15424"/>
                      <a:pt x="85235" y="23136"/>
                      <a:pt x="85235" y="32391"/>
                    </a:cubicBezTo>
                    <a:lnTo>
                      <a:pt x="66638" y="32391"/>
                    </a:lnTo>
                    <a:cubicBezTo>
                      <a:pt x="66638" y="27764"/>
                      <a:pt x="63539" y="23136"/>
                      <a:pt x="58890" y="20052"/>
                    </a:cubicBezTo>
                    <a:cubicBezTo>
                      <a:pt x="54240" y="16967"/>
                      <a:pt x="48042" y="15424"/>
                      <a:pt x="41843" y="15424"/>
                    </a:cubicBezTo>
                    <a:cubicBezTo>
                      <a:pt x="34094" y="15424"/>
                      <a:pt x="27895" y="16967"/>
                      <a:pt x="23246" y="21594"/>
                    </a:cubicBezTo>
                    <a:cubicBezTo>
                      <a:pt x="15497" y="21594"/>
                      <a:pt x="13948" y="27764"/>
                      <a:pt x="13948" y="33933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4" name="Forme libre 723">
                <a:extLst>
                  <a:ext uri="{FF2B5EF4-FFF2-40B4-BE49-F238E27FC236}">
                    <a16:creationId xmlns:a16="http://schemas.microsoft.com/office/drawing/2014/main" id="{1F09495A-AC9F-724A-A848-2E65EF2AFE32}"/>
                  </a:ext>
                </a:extLst>
              </p:cNvPr>
              <p:cNvSpPr/>
              <p:nvPr/>
            </p:nvSpPr>
            <p:spPr>
              <a:xfrm>
                <a:off x="6350261" y="1876446"/>
                <a:ext cx="17047" cy="128021"/>
              </a:xfrm>
              <a:custGeom>
                <a:avLst/>
                <a:gdLst>
                  <a:gd name="connsiteX0" fmla="*/ 0 w 17047"/>
                  <a:gd name="connsiteY0" fmla="*/ 128022 h 128021"/>
                  <a:gd name="connsiteX1" fmla="*/ 0 w 17047"/>
                  <a:gd name="connsiteY1" fmla="*/ 0 h 128021"/>
                  <a:gd name="connsiteX2" fmla="*/ 17047 w 17047"/>
                  <a:gd name="connsiteY2" fmla="*/ 0 h 128021"/>
                  <a:gd name="connsiteX3" fmla="*/ 17047 w 17047"/>
                  <a:gd name="connsiteY3" fmla="*/ 128022 h 128021"/>
                  <a:gd name="connsiteX4" fmla="*/ 0 w 17047"/>
                  <a:gd name="connsiteY4" fmla="*/ 12802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7" h="128021">
                    <a:moveTo>
                      <a:pt x="0" y="128022"/>
                    </a:moveTo>
                    <a:lnTo>
                      <a:pt x="0" y="0"/>
                    </a:lnTo>
                    <a:lnTo>
                      <a:pt x="17047" y="0"/>
                    </a:lnTo>
                    <a:lnTo>
                      <a:pt x="17047" y="128022"/>
                    </a:lnTo>
                    <a:lnTo>
                      <a:pt x="0" y="12802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5" name="Forme libre 724">
                <a:extLst>
                  <a:ext uri="{FF2B5EF4-FFF2-40B4-BE49-F238E27FC236}">
                    <a16:creationId xmlns:a16="http://schemas.microsoft.com/office/drawing/2014/main" id="{1422DF9C-EF09-7A42-8EA3-2265A55C734C}"/>
                  </a:ext>
                </a:extLst>
              </p:cNvPr>
              <p:cNvSpPr/>
              <p:nvPr/>
            </p:nvSpPr>
            <p:spPr>
              <a:xfrm>
                <a:off x="6390554" y="1876446"/>
                <a:ext cx="85234" cy="129564"/>
              </a:xfrm>
              <a:custGeom>
                <a:avLst/>
                <a:gdLst>
                  <a:gd name="connsiteX0" fmla="*/ 0 w 85234"/>
                  <a:gd name="connsiteY0" fmla="*/ 13882 h 129564"/>
                  <a:gd name="connsiteX1" fmla="*/ 0 w 85234"/>
                  <a:gd name="connsiteY1" fmla="*/ 0 h 129564"/>
                  <a:gd name="connsiteX2" fmla="*/ 85235 w 85234"/>
                  <a:gd name="connsiteY2" fmla="*/ 0 h 129564"/>
                  <a:gd name="connsiteX3" fmla="*/ 85235 w 85234"/>
                  <a:gd name="connsiteY3" fmla="*/ 13882 h 129564"/>
                  <a:gd name="connsiteX4" fmla="*/ 51141 w 85234"/>
                  <a:gd name="connsiteY4" fmla="*/ 13882 h 129564"/>
                  <a:gd name="connsiteX5" fmla="*/ 51141 w 85234"/>
                  <a:gd name="connsiteY5" fmla="*/ 129564 h 129564"/>
                  <a:gd name="connsiteX6" fmla="*/ 34094 w 85234"/>
                  <a:gd name="connsiteY6" fmla="*/ 129564 h 129564"/>
                  <a:gd name="connsiteX7" fmla="*/ 34094 w 85234"/>
                  <a:gd name="connsiteY7" fmla="*/ 13882 h 129564"/>
                  <a:gd name="connsiteX8" fmla="*/ 0 w 85234"/>
                  <a:gd name="connsiteY8" fmla="*/ 1388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234" h="129564">
                    <a:moveTo>
                      <a:pt x="0" y="13882"/>
                    </a:moveTo>
                    <a:lnTo>
                      <a:pt x="0" y="0"/>
                    </a:lnTo>
                    <a:lnTo>
                      <a:pt x="85235" y="0"/>
                    </a:lnTo>
                    <a:lnTo>
                      <a:pt x="85235" y="13882"/>
                    </a:lnTo>
                    <a:lnTo>
                      <a:pt x="51141" y="13882"/>
                    </a:lnTo>
                    <a:lnTo>
                      <a:pt x="51141" y="129564"/>
                    </a:lnTo>
                    <a:lnTo>
                      <a:pt x="34094" y="129564"/>
                    </a:lnTo>
                    <a:lnTo>
                      <a:pt x="34094" y="13882"/>
                    </a:lnTo>
                    <a:lnTo>
                      <a:pt x="0" y="1388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6" name="Forme libre 725">
                <a:extLst>
                  <a:ext uri="{FF2B5EF4-FFF2-40B4-BE49-F238E27FC236}">
                    <a16:creationId xmlns:a16="http://schemas.microsoft.com/office/drawing/2014/main" id="{E36EFDF8-29E8-4E46-B83E-CB24ED12D35E}"/>
                  </a:ext>
                </a:extLst>
              </p:cNvPr>
              <p:cNvSpPr/>
              <p:nvPr/>
            </p:nvSpPr>
            <p:spPr>
              <a:xfrm>
                <a:off x="6499035" y="1833258"/>
                <a:ext cx="68187" cy="172752"/>
              </a:xfrm>
              <a:custGeom>
                <a:avLst/>
                <a:gdLst>
                  <a:gd name="connsiteX0" fmla="*/ 68188 w 68187"/>
                  <a:gd name="connsiteY0" fmla="*/ 43188 h 172752"/>
                  <a:gd name="connsiteX1" fmla="*/ 68188 w 68187"/>
                  <a:gd name="connsiteY1" fmla="*/ 57070 h 172752"/>
                  <a:gd name="connsiteX2" fmla="*/ 17047 w 68187"/>
                  <a:gd name="connsiteY2" fmla="*/ 57070 h 172752"/>
                  <a:gd name="connsiteX3" fmla="*/ 17047 w 68187"/>
                  <a:gd name="connsiteY3" fmla="*/ 100258 h 172752"/>
                  <a:gd name="connsiteX4" fmla="*/ 63539 w 68187"/>
                  <a:gd name="connsiteY4" fmla="*/ 100258 h 172752"/>
                  <a:gd name="connsiteX5" fmla="*/ 63539 w 68187"/>
                  <a:gd name="connsiteY5" fmla="*/ 114140 h 172752"/>
                  <a:gd name="connsiteX6" fmla="*/ 17047 w 68187"/>
                  <a:gd name="connsiteY6" fmla="*/ 114140 h 172752"/>
                  <a:gd name="connsiteX7" fmla="*/ 17047 w 68187"/>
                  <a:gd name="connsiteY7" fmla="*/ 158870 h 172752"/>
                  <a:gd name="connsiteX8" fmla="*/ 68188 w 68187"/>
                  <a:gd name="connsiteY8" fmla="*/ 158870 h 172752"/>
                  <a:gd name="connsiteX9" fmla="*/ 68188 w 68187"/>
                  <a:gd name="connsiteY9" fmla="*/ 172752 h 172752"/>
                  <a:gd name="connsiteX10" fmla="*/ 0 w 68187"/>
                  <a:gd name="connsiteY10" fmla="*/ 172752 h 172752"/>
                  <a:gd name="connsiteX11" fmla="*/ 0 w 68187"/>
                  <a:gd name="connsiteY11" fmla="*/ 44731 h 172752"/>
                  <a:gd name="connsiteX12" fmla="*/ 68188 w 68187"/>
                  <a:gd name="connsiteY12" fmla="*/ 44731 h 172752"/>
                  <a:gd name="connsiteX13" fmla="*/ 12398 w 68187"/>
                  <a:gd name="connsiteY13" fmla="*/ 23136 h 172752"/>
                  <a:gd name="connsiteX14" fmla="*/ 52691 w 68187"/>
                  <a:gd name="connsiteY14" fmla="*/ 0 h 172752"/>
                  <a:gd name="connsiteX15" fmla="*/ 52691 w 68187"/>
                  <a:gd name="connsiteY15" fmla="*/ 15424 h 172752"/>
                  <a:gd name="connsiteX16" fmla="*/ 12398 w 68187"/>
                  <a:gd name="connsiteY16" fmla="*/ 35476 h 172752"/>
                  <a:gd name="connsiteX17" fmla="*/ 12398 w 68187"/>
                  <a:gd name="connsiteY17" fmla="*/ 23136 h 17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187" h="172752">
                    <a:moveTo>
                      <a:pt x="68188" y="43188"/>
                    </a:moveTo>
                    <a:lnTo>
                      <a:pt x="68188" y="57070"/>
                    </a:lnTo>
                    <a:lnTo>
                      <a:pt x="17047" y="57070"/>
                    </a:lnTo>
                    <a:lnTo>
                      <a:pt x="17047" y="100258"/>
                    </a:lnTo>
                    <a:lnTo>
                      <a:pt x="63539" y="100258"/>
                    </a:lnTo>
                    <a:lnTo>
                      <a:pt x="63539" y="114140"/>
                    </a:lnTo>
                    <a:lnTo>
                      <a:pt x="17047" y="114140"/>
                    </a:lnTo>
                    <a:lnTo>
                      <a:pt x="17047" y="158870"/>
                    </a:lnTo>
                    <a:lnTo>
                      <a:pt x="68188" y="158870"/>
                    </a:lnTo>
                    <a:lnTo>
                      <a:pt x="68188" y="172752"/>
                    </a:lnTo>
                    <a:lnTo>
                      <a:pt x="0" y="172752"/>
                    </a:lnTo>
                    <a:lnTo>
                      <a:pt x="0" y="44731"/>
                    </a:lnTo>
                    <a:lnTo>
                      <a:pt x="68188" y="44731"/>
                    </a:lnTo>
                    <a:close/>
                    <a:moveTo>
                      <a:pt x="12398" y="23136"/>
                    </a:moveTo>
                    <a:lnTo>
                      <a:pt x="52691" y="0"/>
                    </a:lnTo>
                    <a:lnTo>
                      <a:pt x="52691" y="15424"/>
                    </a:lnTo>
                    <a:lnTo>
                      <a:pt x="12398" y="35476"/>
                    </a:lnTo>
                    <a:lnTo>
                      <a:pt x="12398" y="23136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7" name="Forme libre 726">
                <a:extLst>
                  <a:ext uri="{FF2B5EF4-FFF2-40B4-BE49-F238E27FC236}">
                    <a16:creationId xmlns:a16="http://schemas.microsoft.com/office/drawing/2014/main" id="{D0992EA6-A53A-4547-8786-7A75152937D4}"/>
                  </a:ext>
                </a:extLst>
              </p:cNvPr>
              <p:cNvSpPr/>
              <p:nvPr/>
            </p:nvSpPr>
            <p:spPr>
              <a:xfrm>
                <a:off x="6650908" y="1876446"/>
                <a:ext cx="108480" cy="128021"/>
              </a:xfrm>
              <a:custGeom>
                <a:avLst/>
                <a:gdLst>
                  <a:gd name="connsiteX0" fmla="*/ 40293 w 108480"/>
                  <a:gd name="connsiteY0" fmla="*/ 0 h 128021"/>
                  <a:gd name="connsiteX1" fmla="*/ 89884 w 108480"/>
                  <a:gd name="connsiteY1" fmla="*/ 16967 h 128021"/>
                  <a:gd name="connsiteX2" fmla="*/ 108481 w 108480"/>
                  <a:gd name="connsiteY2" fmla="*/ 64782 h 128021"/>
                  <a:gd name="connsiteX3" fmla="*/ 89884 w 108480"/>
                  <a:gd name="connsiteY3" fmla="*/ 111055 h 128021"/>
                  <a:gd name="connsiteX4" fmla="*/ 40293 w 108480"/>
                  <a:gd name="connsiteY4" fmla="*/ 128022 h 128021"/>
                  <a:gd name="connsiteX5" fmla="*/ 0 w 108480"/>
                  <a:gd name="connsiteY5" fmla="*/ 128022 h 128021"/>
                  <a:gd name="connsiteX6" fmla="*/ 0 w 108480"/>
                  <a:gd name="connsiteY6" fmla="*/ 0 h 128021"/>
                  <a:gd name="connsiteX7" fmla="*/ 40293 w 108480"/>
                  <a:gd name="connsiteY7" fmla="*/ 0 h 128021"/>
                  <a:gd name="connsiteX8" fmla="*/ 15497 w 108480"/>
                  <a:gd name="connsiteY8" fmla="*/ 115682 h 128021"/>
                  <a:gd name="connsiteX9" fmla="*/ 38743 w 108480"/>
                  <a:gd name="connsiteY9" fmla="*/ 115682 h 128021"/>
                  <a:gd name="connsiteX10" fmla="*/ 75937 w 108480"/>
                  <a:gd name="connsiteY10" fmla="*/ 101800 h 128021"/>
                  <a:gd name="connsiteX11" fmla="*/ 88334 w 108480"/>
                  <a:gd name="connsiteY11" fmla="*/ 64782 h 128021"/>
                  <a:gd name="connsiteX12" fmla="*/ 75937 w 108480"/>
                  <a:gd name="connsiteY12" fmla="*/ 27764 h 128021"/>
                  <a:gd name="connsiteX13" fmla="*/ 38743 w 108480"/>
                  <a:gd name="connsiteY13" fmla="*/ 13882 h 128021"/>
                  <a:gd name="connsiteX14" fmla="*/ 15497 w 108480"/>
                  <a:gd name="connsiteY14" fmla="*/ 13882 h 128021"/>
                  <a:gd name="connsiteX15" fmla="*/ 15497 w 108480"/>
                  <a:gd name="connsiteY15" fmla="*/ 11568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480" h="128021">
                    <a:moveTo>
                      <a:pt x="40293" y="0"/>
                    </a:moveTo>
                    <a:cubicBezTo>
                      <a:pt x="60439" y="0"/>
                      <a:pt x="77486" y="6170"/>
                      <a:pt x="89884" y="16967"/>
                    </a:cubicBezTo>
                    <a:cubicBezTo>
                      <a:pt x="102282" y="29306"/>
                      <a:pt x="108481" y="44731"/>
                      <a:pt x="108481" y="64782"/>
                    </a:cubicBezTo>
                    <a:cubicBezTo>
                      <a:pt x="108481" y="84834"/>
                      <a:pt x="102282" y="100258"/>
                      <a:pt x="89884" y="111055"/>
                    </a:cubicBezTo>
                    <a:cubicBezTo>
                      <a:pt x="77486" y="121852"/>
                      <a:pt x="61989" y="128022"/>
                      <a:pt x="40293" y="128022"/>
                    </a:cubicBezTo>
                    <a:lnTo>
                      <a:pt x="0" y="128022"/>
                    </a:lnTo>
                    <a:lnTo>
                      <a:pt x="0" y="0"/>
                    </a:lnTo>
                    <a:lnTo>
                      <a:pt x="40293" y="0"/>
                    </a:lnTo>
                    <a:close/>
                    <a:moveTo>
                      <a:pt x="15497" y="115682"/>
                    </a:moveTo>
                    <a:lnTo>
                      <a:pt x="38743" y="115682"/>
                    </a:lnTo>
                    <a:cubicBezTo>
                      <a:pt x="55790" y="115682"/>
                      <a:pt x="68188" y="111055"/>
                      <a:pt x="75937" y="101800"/>
                    </a:cubicBezTo>
                    <a:cubicBezTo>
                      <a:pt x="85235" y="92546"/>
                      <a:pt x="88334" y="80206"/>
                      <a:pt x="88334" y="64782"/>
                    </a:cubicBezTo>
                    <a:cubicBezTo>
                      <a:pt x="88334" y="49358"/>
                      <a:pt x="83685" y="37018"/>
                      <a:pt x="75937" y="27764"/>
                    </a:cubicBezTo>
                    <a:cubicBezTo>
                      <a:pt x="66638" y="18509"/>
                      <a:pt x="54240" y="13882"/>
                      <a:pt x="38743" y="13882"/>
                    </a:cubicBezTo>
                    <a:lnTo>
                      <a:pt x="15497" y="13882"/>
                    </a:lnTo>
                    <a:lnTo>
                      <a:pt x="15497" y="11568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8" name="Forme libre 727">
                <a:extLst>
                  <a:ext uri="{FF2B5EF4-FFF2-40B4-BE49-F238E27FC236}">
                    <a16:creationId xmlns:a16="http://schemas.microsoft.com/office/drawing/2014/main" id="{8BB78E08-8C7B-4242-9570-1876882A416F}"/>
                  </a:ext>
                </a:extLst>
              </p:cNvPr>
              <p:cNvSpPr/>
              <p:nvPr/>
            </p:nvSpPr>
            <p:spPr>
              <a:xfrm>
                <a:off x="6770237" y="1859479"/>
                <a:ext cx="18596" cy="38560"/>
              </a:xfrm>
              <a:custGeom>
                <a:avLst/>
                <a:gdLst>
                  <a:gd name="connsiteX0" fmla="*/ 0 w 18596"/>
                  <a:gd name="connsiteY0" fmla="*/ 0 h 38560"/>
                  <a:gd name="connsiteX1" fmla="*/ 17047 w 18596"/>
                  <a:gd name="connsiteY1" fmla="*/ 0 h 38560"/>
                  <a:gd name="connsiteX2" fmla="*/ 18597 w 18596"/>
                  <a:gd name="connsiteY2" fmla="*/ 16967 h 38560"/>
                  <a:gd name="connsiteX3" fmla="*/ 0 w 18596"/>
                  <a:gd name="connsiteY3" fmla="*/ 38561 h 38560"/>
                  <a:gd name="connsiteX4" fmla="*/ 0 w 18596"/>
                  <a:gd name="connsiteY4" fmla="*/ 30849 h 38560"/>
                  <a:gd name="connsiteX5" fmla="*/ 9298 w 18596"/>
                  <a:gd name="connsiteY5" fmla="*/ 21594 h 38560"/>
                  <a:gd name="connsiteX6" fmla="*/ 9298 w 18596"/>
                  <a:gd name="connsiteY6" fmla="*/ 15424 h 38560"/>
                  <a:gd name="connsiteX7" fmla="*/ 0 w 18596"/>
                  <a:gd name="connsiteY7" fmla="*/ 15424 h 38560"/>
                  <a:gd name="connsiteX8" fmla="*/ 0 w 18596"/>
                  <a:gd name="connsiteY8" fmla="*/ 0 h 3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96" h="38560">
                    <a:moveTo>
                      <a:pt x="0" y="0"/>
                    </a:moveTo>
                    <a:lnTo>
                      <a:pt x="17047" y="0"/>
                    </a:lnTo>
                    <a:cubicBezTo>
                      <a:pt x="18597" y="6170"/>
                      <a:pt x="18597" y="12339"/>
                      <a:pt x="18597" y="16967"/>
                    </a:cubicBezTo>
                    <a:cubicBezTo>
                      <a:pt x="18597" y="30849"/>
                      <a:pt x="12398" y="38561"/>
                      <a:pt x="0" y="38561"/>
                    </a:cubicBezTo>
                    <a:lnTo>
                      <a:pt x="0" y="30849"/>
                    </a:lnTo>
                    <a:cubicBezTo>
                      <a:pt x="6199" y="30849"/>
                      <a:pt x="9298" y="27764"/>
                      <a:pt x="9298" y="21594"/>
                    </a:cubicBezTo>
                    <a:lnTo>
                      <a:pt x="9298" y="15424"/>
                    </a:lnTo>
                    <a:lnTo>
                      <a:pt x="0" y="154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9" name="Forme libre 728">
                <a:extLst>
                  <a:ext uri="{FF2B5EF4-FFF2-40B4-BE49-F238E27FC236}">
                    <a16:creationId xmlns:a16="http://schemas.microsoft.com/office/drawing/2014/main" id="{78898EB4-D90A-6244-82F9-3F426E382644}"/>
                  </a:ext>
                </a:extLst>
              </p:cNvPr>
              <p:cNvSpPr/>
              <p:nvPr/>
            </p:nvSpPr>
            <p:spPr>
              <a:xfrm>
                <a:off x="6801231" y="1876446"/>
                <a:ext cx="111580" cy="128021"/>
              </a:xfrm>
              <a:custGeom>
                <a:avLst/>
                <a:gdLst>
                  <a:gd name="connsiteX0" fmla="*/ 96083 w 111580"/>
                  <a:gd name="connsiteY0" fmla="*/ 128022 h 128021"/>
                  <a:gd name="connsiteX1" fmla="*/ 85235 w 111580"/>
                  <a:gd name="connsiteY1" fmla="*/ 100258 h 128021"/>
                  <a:gd name="connsiteX2" fmla="*/ 27895 w 111580"/>
                  <a:gd name="connsiteY2" fmla="*/ 100258 h 128021"/>
                  <a:gd name="connsiteX3" fmla="*/ 17047 w 111580"/>
                  <a:gd name="connsiteY3" fmla="*/ 128022 h 128021"/>
                  <a:gd name="connsiteX4" fmla="*/ 0 w 111580"/>
                  <a:gd name="connsiteY4" fmla="*/ 128022 h 128021"/>
                  <a:gd name="connsiteX5" fmla="*/ 46492 w 111580"/>
                  <a:gd name="connsiteY5" fmla="*/ 0 h 128021"/>
                  <a:gd name="connsiteX6" fmla="*/ 65088 w 111580"/>
                  <a:gd name="connsiteY6" fmla="*/ 0 h 128021"/>
                  <a:gd name="connsiteX7" fmla="*/ 111580 w 111580"/>
                  <a:gd name="connsiteY7" fmla="*/ 128022 h 128021"/>
                  <a:gd name="connsiteX8" fmla="*/ 96083 w 111580"/>
                  <a:gd name="connsiteY8" fmla="*/ 128022 h 128021"/>
                  <a:gd name="connsiteX9" fmla="*/ 34094 w 111580"/>
                  <a:gd name="connsiteY9" fmla="*/ 86376 h 128021"/>
                  <a:gd name="connsiteX10" fmla="*/ 82136 w 111580"/>
                  <a:gd name="connsiteY10" fmla="*/ 86376 h 128021"/>
                  <a:gd name="connsiteX11" fmla="*/ 58890 w 111580"/>
                  <a:gd name="connsiteY11" fmla="*/ 20052 h 128021"/>
                  <a:gd name="connsiteX12" fmla="*/ 34094 w 111580"/>
                  <a:gd name="connsiteY12" fmla="*/ 86376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1580" h="128021">
                    <a:moveTo>
                      <a:pt x="96083" y="128022"/>
                    </a:moveTo>
                    <a:lnTo>
                      <a:pt x="85235" y="100258"/>
                    </a:lnTo>
                    <a:lnTo>
                      <a:pt x="27895" y="100258"/>
                    </a:ln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46492" y="0"/>
                    </a:lnTo>
                    <a:lnTo>
                      <a:pt x="65088" y="0"/>
                    </a:lnTo>
                    <a:lnTo>
                      <a:pt x="111580" y="128022"/>
                    </a:lnTo>
                    <a:lnTo>
                      <a:pt x="96083" y="128022"/>
                    </a:lnTo>
                    <a:close/>
                    <a:moveTo>
                      <a:pt x="34094" y="86376"/>
                    </a:moveTo>
                    <a:lnTo>
                      <a:pt x="82136" y="86376"/>
                    </a:lnTo>
                    <a:lnTo>
                      <a:pt x="58890" y="20052"/>
                    </a:lnTo>
                    <a:lnTo>
                      <a:pt x="34094" y="86376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0" name="Forme libre 729">
                <a:extLst>
                  <a:ext uri="{FF2B5EF4-FFF2-40B4-BE49-F238E27FC236}">
                    <a16:creationId xmlns:a16="http://schemas.microsoft.com/office/drawing/2014/main" id="{97C21046-4341-654A-BFCE-E6107A948C5A}"/>
                  </a:ext>
                </a:extLst>
              </p:cNvPr>
              <p:cNvSpPr/>
              <p:nvPr/>
            </p:nvSpPr>
            <p:spPr>
              <a:xfrm>
                <a:off x="6937607" y="1876446"/>
                <a:ext cx="102281" cy="128021"/>
              </a:xfrm>
              <a:custGeom>
                <a:avLst/>
                <a:gdLst>
                  <a:gd name="connsiteX0" fmla="*/ 85235 w 102281"/>
                  <a:gd name="connsiteY0" fmla="*/ 0 h 128021"/>
                  <a:gd name="connsiteX1" fmla="*/ 102282 w 102281"/>
                  <a:gd name="connsiteY1" fmla="*/ 0 h 128021"/>
                  <a:gd name="connsiteX2" fmla="*/ 102282 w 102281"/>
                  <a:gd name="connsiteY2" fmla="*/ 128022 h 128021"/>
                  <a:gd name="connsiteX3" fmla="*/ 85235 w 102281"/>
                  <a:gd name="connsiteY3" fmla="*/ 128022 h 128021"/>
                  <a:gd name="connsiteX4" fmla="*/ 17047 w 102281"/>
                  <a:gd name="connsiteY4" fmla="*/ 26221 h 128021"/>
                  <a:gd name="connsiteX5" fmla="*/ 17047 w 102281"/>
                  <a:gd name="connsiteY5" fmla="*/ 128022 h 128021"/>
                  <a:gd name="connsiteX6" fmla="*/ 0 w 102281"/>
                  <a:gd name="connsiteY6" fmla="*/ 128022 h 128021"/>
                  <a:gd name="connsiteX7" fmla="*/ 0 w 102281"/>
                  <a:gd name="connsiteY7" fmla="*/ 0 h 128021"/>
                  <a:gd name="connsiteX8" fmla="*/ 17047 w 102281"/>
                  <a:gd name="connsiteY8" fmla="*/ 0 h 128021"/>
                  <a:gd name="connsiteX9" fmla="*/ 85235 w 102281"/>
                  <a:gd name="connsiteY9" fmla="*/ 101800 h 128021"/>
                  <a:gd name="connsiteX10" fmla="*/ 85235 w 102281"/>
                  <a:gd name="connsiteY10" fmla="*/ 0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281" h="128021">
                    <a:moveTo>
                      <a:pt x="85235" y="0"/>
                    </a:moveTo>
                    <a:lnTo>
                      <a:pt x="102282" y="0"/>
                    </a:lnTo>
                    <a:lnTo>
                      <a:pt x="102282" y="128022"/>
                    </a:lnTo>
                    <a:lnTo>
                      <a:pt x="85235" y="128022"/>
                    </a:lnTo>
                    <a:lnTo>
                      <a:pt x="17047" y="26221"/>
                    </a:ln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17047" y="0"/>
                    </a:lnTo>
                    <a:lnTo>
                      <a:pt x="85235" y="101800"/>
                    </a:lnTo>
                    <a:lnTo>
                      <a:pt x="85235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1" name="Forme libre 730">
                <a:extLst>
                  <a:ext uri="{FF2B5EF4-FFF2-40B4-BE49-F238E27FC236}">
                    <a16:creationId xmlns:a16="http://schemas.microsoft.com/office/drawing/2014/main" id="{371E5097-B167-AD42-8973-1F31E80F2A11}"/>
                  </a:ext>
                </a:extLst>
              </p:cNvPr>
              <p:cNvSpPr/>
              <p:nvPr/>
            </p:nvSpPr>
            <p:spPr>
              <a:xfrm>
                <a:off x="7066234" y="1874904"/>
                <a:ext cx="130177" cy="131106"/>
              </a:xfrm>
              <a:custGeom>
                <a:avLst/>
                <a:gdLst>
                  <a:gd name="connsiteX0" fmla="*/ 65089 w 130177"/>
                  <a:gd name="connsiteY0" fmla="*/ 131107 h 131106"/>
                  <a:gd name="connsiteX1" fmla="*/ 18597 w 130177"/>
                  <a:gd name="connsiteY1" fmla="*/ 112597 h 131106"/>
                  <a:gd name="connsiteX2" fmla="*/ 0 w 130177"/>
                  <a:gd name="connsiteY2" fmla="*/ 64782 h 131106"/>
                  <a:gd name="connsiteX3" fmla="*/ 18597 w 130177"/>
                  <a:gd name="connsiteY3" fmla="*/ 18509 h 131106"/>
                  <a:gd name="connsiteX4" fmla="*/ 65089 w 130177"/>
                  <a:gd name="connsiteY4" fmla="*/ 0 h 131106"/>
                  <a:gd name="connsiteX5" fmla="*/ 100732 w 130177"/>
                  <a:gd name="connsiteY5" fmla="*/ 9255 h 131106"/>
                  <a:gd name="connsiteX6" fmla="*/ 123978 w 130177"/>
                  <a:gd name="connsiteY6" fmla="*/ 37018 h 131106"/>
                  <a:gd name="connsiteX7" fmla="*/ 103832 w 130177"/>
                  <a:gd name="connsiteY7" fmla="*/ 37018 h 131106"/>
                  <a:gd name="connsiteX8" fmla="*/ 65089 w 130177"/>
                  <a:gd name="connsiteY8" fmla="*/ 15424 h 131106"/>
                  <a:gd name="connsiteX9" fmla="*/ 30995 w 130177"/>
                  <a:gd name="connsiteY9" fmla="*/ 29306 h 131106"/>
                  <a:gd name="connsiteX10" fmla="*/ 17047 w 130177"/>
                  <a:gd name="connsiteY10" fmla="*/ 66324 h 131106"/>
                  <a:gd name="connsiteX11" fmla="*/ 30995 w 130177"/>
                  <a:gd name="connsiteY11" fmla="*/ 103343 h 131106"/>
                  <a:gd name="connsiteX12" fmla="*/ 65089 w 130177"/>
                  <a:gd name="connsiteY12" fmla="*/ 117225 h 131106"/>
                  <a:gd name="connsiteX13" fmla="*/ 97633 w 130177"/>
                  <a:gd name="connsiteY13" fmla="*/ 106428 h 131106"/>
                  <a:gd name="connsiteX14" fmla="*/ 111581 w 130177"/>
                  <a:gd name="connsiteY14" fmla="*/ 75579 h 131106"/>
                  <a:gd name="connsiteX15" fmla="*/ 58890 w 130177"/>
                  <a:gd name="connsiteY15" fmla="*/ 75579 h 131106"/>
                  <a:gd name="connsiteX16" fmla="*/ 58890 w 130177"/>
                  <a:gd name="connsiteY16" fmla="*/ 61697 h 131106"/>
                  <a:gd name="connsiteX17" fmla="*/ 130177 w 130177"/>
                  <a:gd name="connsiteY17" fmla="*/ 61697 h 131106"/>
                  <a:gd name="connsiteX18" fmla="*/ 130177 w 130177"/>
                  <a:gd name="connsiteY18" fmla="*/ 75579 h 131106"/>
                  <a:gd name="connsiteX19" fmla="*/ 110031 w 130177"/>
                  <a:gd name="connsiteY19" fmla="*/ 117225 h 131106"/>
                  <a:gd name="connsiteX20" fmla="*/ 65089 w 130177"/>
                  <a:gd name="connsiteY20" fmla="*/ 131107 h 13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0177" h="131106">
                    <a:moveTo>
                      <a:pt x="65089" y="131107"/>
                    </a:moveTo>
                    <a:cubicBezTo>
                      <a:pt x="46492" y="131107"/>
                      <a:pt x="32544" y="124937"/>
                      <a:pt x="18597" y="112597"/>
                    </a:cubicBezTo>
                    <a:cubicBezTo>
                      <a:pt x="6199" y="100258"/>
                      <a:pt x="0" y="84834"/>
                      <a:pt x="0" y="64782"/>
                    </a:cubicBezTo>
                    <a:cubicBezTo>
                      <a:pt x="0" y="44731"/>
                      <a:pt x="6199" y="30849"/>
                      <a:pt x="18597" y="18509"/>
                    </a:cubicBezTo>
                    <a:cubicBezTo>
                      <a:pt x="30995" y="6170"/>
                      <a:pt x="46492" y="0"/>
                      <a:pt x="65089" y="0"/>
                    </a:cubicBezTo>
                    <a:cubicBezTo>
                      <a:pt x="79036" y="0"/>
                      <a:pt x="89884" y="3085"/>
                      <a:pt x="100732" y="9255"/>
                    </a:cubicBezTo>
                    <a:cubicBezTo>
                      <a:pt x="111581" y="15424"/>
                      <a:pt x="119329" y="24679"/>
                      <a:pt x="123978" y="37018"/>
                    </a:cubicBezTo>
                    <a:lnTo>
                      <a:pt x="103832" y="37018"/>
                    </a:lnTo>
                    <a:cubicBezTo>
                      <a:pt x="96083" y="23136"/>
                      <a:pt x="83685" y="15424"/>
                      <a:pt x="65089" y="15424"/>
                    </a:cubicBezTo>
                    <a:cubicBezTo>
                      <a:pt x="51141" y="15424"/>
                      <a:pt x="38743" y="20052"/>
                      <a:pt x="30995" y="29306"/>
                    </a:cubicBezTo>
                    <a:cubicBezTo>
                      <a:pt x="21696" y="38561"/>
                      <a:pt x="17047" y="50900"/>
                      <a:pt x="17047" y="66324"/>
                    </a:cubicBezTo>
                    <a:cubicBezTo>
                      <a:pt x="17047" y="81749"/>
                      <a:pt x="21696" y="94088"/>
                      <a:pt x="30995" y="103343"/>
                    </a:cubicBezTo>
                    <a:cubicBezTo>
                      <a:pt x="40293" y="112597"/>
                      <a:pt x="51141" y="117225"/>
                      <a:pt x="65089" y="117225"/>
                    </a:cubicBezTo>
                    <a:cubicBezTo>
                      <a:pt x="79036" y="117225"/>
                      <a:pt x="89884" y="114140"/>
                      <a:pt x="97633" y="106428"/>
                    </a:cubicBezTo>
                    <a:cubicBezTo>
                      <a:pt x="105381" y="98716"/>
                      <a:pt x="110031" y="87919"/>
                      <a:pt x="111581" y="75579"/>
                    </a:cubicBezTo>
                    <a:lnTo>
                      <a:pt x="58890" y="75579"/>
                    </a:lnTo>
                    <a:lnTo>
                      <a:pt x="58890" y="61697"/>
                    </a:lnTo>
                    <a:lnTo>
                      <a:pt x="130177" y="61697"/>
                    </a:lnTo>
                    <a:lnTo>
                      <a:pt x="130177" y="75579"/>
                    </a:lnTo>
                    <a:cubicBezTo>
                      <a:pt x="128627" y="92546"/>
                      <a:pt x="120879" y="106428"/>
                      <a:pt x="110031" y="117225"/>
                    </a:cubicBezTo>
                    <a:cubicBezTo>
                      <a:pt x="97633" y="126479"/>
                      <a:pt x="83685" y="131107"/>
                      <a:pt x="65089" y="131107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2" name="Forme libre 731">
                <a:extLst>
                  <a:ext uri="{FF2B5EF4-FFF2-40B4-BE49-F238E27FC236}">
                    <a16:creationId xmlns:a16="http://schemas.microsoft.com/office/drawing/2014/main" id="{48D4C120-6243-1543-A63F-9137D3905D7C}"/>
                  </a:ext>
                </a:extLst>
              </p:cNvPr>
              <p:cNvSpPr/>
              <p:nvPr/>
            </p:nvSpPr>
            <p:spPr>
              <a:xfrm>
                <a:off x="7222757" y="1876446"/>
                <a:ext cx="68187" cy="129564"/>
              </a:xfrm>
              <a:custGeom>
                <a:avLst/>
                <a:gdLst>
                  <a:gd name="connsiteX0" fmla="*/ 68188 w 68187"/>
                  <a:gd name="connsiteY0" fmla="*/ 0 h 129564"/>
                  <a:gd name="connsiteX1" fmla="*/ 68188 w 68187"/>
                  <a:gd name="connsiteY1" fmla="*/ 13882 h 129564"/>
                  <a:gd name="connsiteX2" fmla="*/ 17047 w 68187"/>
                  <a:gd name="connsiteY2" fmla="*/ 13882 h 129564"/>
                  <a:gd name="connsiteX3" fmla="*/ 17047 w 68187"/>
                  <a:gd name="connsiteY3" fmla="*/ 57070 h 129564"/>
                  <a:gd name="connsiteX4" fmla="*/ 63539 w 68187"/>
                  <a:gd name="connsiteY4" fmla="*/ 57070 h 129564"/>
                  <a:gd name="connsiteX5" fmla="*/ 63539 w 68187"/>
                  <a:gd name="connsiteY5" fmla="*/ 70952 h 129564"/>
                  <a:gd name="connsiteX6" fmla="*/ 17047 w 68187"/>
                  <a:gd name="connsiteY6" fmla="*/ 70952 h 129564"/>
                  <a:gd name="connsiteX7" fmla="*/ 17047 w 68187"/>
                  <a:gd name="connsiteY7" fmla="*/ 115682 h 129564"/>
                  <a:gd name="connsiteX8" fmla="*/ 68188 w 68187"/>
                  <a:gd name="connsiteY8" fmla="*/ 115682 h 129564"/>
                  <a:gd name="connsiteX9" fmla="*/ 68188 w 68187"/>
                  <a:gd name="connsiteY9" fmla="*/ 129564 h 129564"/>
                  <a:gd name="connsiteX10" fmla="*/ 0 w 68187"/>
                  <a:gd name="connsiteY10" fmla="*/ 129564 h 129564"/>
                  <a:gd name="connsiteX11" fmla="*/ 0 w 68187"/>
                  <a:gd name="connsiteY11" fmla="*/ 1542 h 129564"/>
                  <a:gd name="connsiteX12" fmla="*/ 68188 w 68187"/>
                  <a:gd name="connsiteY12" fmla="*/ 154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187" h="129564">
                    <a:moveTo>
                      <a:pt x="68188" y="0"/>
                    </a:moveTo>
                    <a:lnTo>
                      <a:pt x="68188" y="13882"/>
                    </a:lnTo>
                    <a:lnTo>
                      <a:pt x="17047" y="13882"/>
                    </a:lnTo>
                    <a:lnTo>
                      <a:pt x="17047" y="57070"/>
                    </a:lnTo>
                    <a:lnTo>
                      <a:pt x="63539" y="57070"/>
                    </a:lnTo>
                    <a:lnTo>
                      <a:pt x="63539" y="70952"/>
                    </a:lnTo>
                    <a:lnTo>
                      <a:pt x="17047" y="70952"/>
                    </a:lnTo>
                    <a:lnTo>
                      <a:pt x="17047" y="115682"/>
                    </a:lnTo>
                    <a:lnTo>
                      <a:pt x="68188" y="115682"/>
                    </a:lnTo>
                    <a:lnTo>
                      <a:pt x="68188" y="129564"/>
                    </a:lnTo>
                    <a:lnTo>
                      <a:pt x="0" y="129564"/>
                    </a:lnTo>
                    <a:lnTo>
                      <a:pt x="0" y="1542"/>
                    </a:lnTo>
                    <a:lnTo>
                      <a:pt x="68188" y="154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3" name="Forme libre 732">
                <a:extLst>
                  <a:ext uri="{FF2B5EF4-FFF2-40B4-BE49-F238E27FC236}">
                    <a16:creationId xmlns:a16="http://schemas.microsoft.com/office/drawing/2014/main" id="{7E7C3BF0-F1D2-0644-964D-514F4F37CAF2}"/>
                  </a:ext>
                </a:extLst>
              </p:cNvPr>
              <p:cNvSpPr/>
              <p:nvPr/>
            </p:nvSpPr>
            <p:spPr>
              <a:xfrm>
                <a:off x="7318840" y="1876446"/>
                <a:ext cx="89884" cy="129564"/>
              </a:xfrm>
              <a:custGeom>
                <a:avLst/>
                <a:gdLst>
                  <a:gd name="connsiteX0" fmla="*/ 17047 w 89884"/>
                  <a:gd name="connsiteY0" fmla="*/ 75579 h 129564"/>
                  <a:gd name="connsiteX1" fmla="*/ 17047 w 89884"/>
                  <a:gd name="connsiteY1" fmla="*/ 128022 h 129564"/>
                  <a:gd name="connsiteX2" fmla="*/ 0 w 89884"/>
                  <a:gd name="connsiteY2" fmla="*/ 128022 h 129564"/>
                  <a:gd name="connsiteX3" fmla="*/ 0 w 89884"/>
                  <a:gd name="connsiteY3" fmla="*/ 0 h 129564"/>
                  <a:gd name="connsiteX4" fmla="*/ 41843 w 89884"/>
                  <a:gd name="connsiteY4" fmla="*/ 0 h 129564"/>
                  <a:gd name="connsiteX5" fmla="*/ 75937 w 89884"/>
                  <a:gd name="connsiteY5" fmla="*/ 10797 h 129564"/>
                  <a:gd name="connsiteX6" fmla="*/ 86785 w 89884"/>
                  <a:gd name="connsiteY6" fmla="*/ 37018 h 129564"/>
                  <a:gd name="connsiteX7" fmla="*/ 79036 w 89884"/>
                  <a:gd name="connsiteY7" fmla="*/ 63240 h 129564"/>
                  <a:gd name="connsiteX8" fmla="*/ 54240 w 89884"/>
                  <a:gd name="connsiteY8" fmla="*/ 75579 h 129564"/>
                  <a:gd name="connsiteX9" fmla="*/ 89884 w 89884"/>
                  <a:gd name="connsiteY9" fmla="*/ 129564 h 129564"/>
                  <a:gd name="connsiteX10" fmla="*/ 68188 w 89884"/>
                  <a:gd name="connsiteY10" fmla="*/ 129564 h 129564"/>
                  <a:gd name="connsiteX11" fmla="*/ 34094 w 89884"/>
                  <a:gd name="connsiteY11" fmla="*/ 77122 h 129564"/>
                  <a:gd name="connsiteX12" fmla="*/ 17047 w 89884"/>
                  <a:gd name="connsiteY12" fmla="*/ 77122 h 129564"/>
                  <a:gd name="connsiteX13" fmla="*/ 17047 w 89884"/>
                  <a:gd name="connsiteY13" fmla="*/ 13882 h 129564"/>
                  <a:gd name="connsiteX14" fmla="*/ 17047 w 89884"/>
                  <a:gd name="connsiteY14" fmla="*/ 63240 h 129564"/>
                  <a:gd name="connsiteX15" fmla="*/ 41843 w 89884"/>
                  <a:gd name="connsiteY15" fmla="*/ 63240 h 129564"/>
                  <a:gd name="connsiteX16" fmla="*/ 61989 w 89884"/>
                  <a:gd name="connsiteY16" fmla="*/ 57070 h 129564"/>
                  <a:gd name="connsiteX17" fmla="*/ 68188 w 89884"/>
                  <a:gd name="connsiteY17" fmla="*/ 38561 h 129564"/>
                  <a:gd name="connsiteX18" fmla="*/ 40293 w 89884"/>
                  <a:gd name="connsiteY18" fmla="*/ 13882 h 129564"/>
                  <a:gd name="connsiteX19" fmla="*/ 17047 w 89884"/>
                  <a:gd name="connsiteY19" fmla="*/ 1388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9884" h="129564">
                    <a:moveTo>
                      <a:pt x="17047" y="75579"/>
                    </a:move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41843" y="0"/>
                    </a:lnTo>
                    <a:cubicBezTo>
                      <a:pt x="55790" y="0"/>
                      <a:pt x="68188" y="3085"/>
                      <a:pt x="75937" y="10797"/>
                    </a:cubicBezTo>
                    <a:cubicBezTo>
                      <a:pt x="83685" y="18509"/>
                      <a:pt x="86785" y="26221"/>
                      <a:pt x="86785" y="37018"/>
                    </a:cubicBezTo>
                    <a:cubicBezTo>
                      <a:pt x="86785" y="47815"/>
                      <a:pt x="83685" y="55528"/>
                      <a:pt x="79036" y="63240"/>
                    </a:cubicBezTo>
                    <a:cubicBezTo>
                      <a:pt x="72837" y="69409"/>
                      <a:pt x="65088" y="74037"/>
                      <a:pt x="54240" y="75579"/>
                    </a:cubicBezTo>
                    <a:lnTo>
                      <a:pt x="89884" y="129564"/>
                    </a:lnTo>
                    <a:lnTo>
                      <a:pt x="68188" y="129564"/>
                    </a:lnTo>
                    <a:lnTo>
                      <a:pt x="34094" y="77122"/>
                    </a:lnTo>
                    <a:lnTo>
                      <a:pt x="17047" y="77122"/>
                    </a:lnTo>
                    <a:close/>
                    <a:moveTo>
                      <a:pt x="17047" y="13882"/>
                    </a:moveTo>
                    <a:lnTo>
                      <a:pt x="17047" y="63240"/>
                    </a:lnTo>
                    <a:lnTo>
                      <a:pt x="41843" y="63240"/>
                    </a:lnTo>
                    <a:cubicBezTo>
                      <a:pt x="51141" y="63240"/>
                      <a:pt x="57340" y="61697"/>
                      <a:pt x="61989" y="57070"/>
                    </a:cubicBezTo>
                    <a:cubicBezTo>
                      <a:pt x="66638" y="52443"/>
                      <a:pt x="68188" y="46273"/>
                      <a:pt x="68188" y="38561"/>
                    </a:cubicBezTo>
                    <a:cubicBezTo>
                      <a:pt x="68188" y="21594"/>
                      <a:pt x="58890" y="13882"/>
                      <a:pt x="40293" y="13882"/>
                    </a:cubicBezTo>
                    <a:lnTo>
                      <a:pt x="17047" y="1388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4" name="Forme libre 733">
                <a:extLst>
                  <a:ext uri="{FF2B5EF4-FFF2-40B4-BE49-F238E27FC236}">
                    <a16:creationId xmlns:a16="http://schemas.microsoft.com/office/drawing/2014/main" id="{91778C3A-A9D1-2941-BCD5-7262EF759641}"/>
                  </a:ext>
                </a:extLst>
              </p:cNvPr>
              <p:cNvSpPr/>
              <p:nvPr/>
            </p:nvSpPr>
            <p:spPr>
              <a:xfrm>
                <a:off x="7433520" y="1876446"/>
                <a:ext cx="88334" cy="131106"/>
              </a:xfrm>
              <a:custGeom>
                <a:avLst/>
                <a:gdLst>
                  <a:gd name="connsiteX0" fmla="*/ 13947 w 88334"/>
                  <a:gd name="connsiteY0" fmla="*/ 33933 h 131106"/>
                  <a:gd name="connsiteX1" fmla="*/ 18597 w 88334"/>
                  <a:gd name="connsiteY1" fmla="*/ 46273 h 131106"/>
                  <a:gd name="connsiteX2" fmla="*/ 29445 w 88334"/>
                  <a:gd name="connsiteY2" fmla="*/ 52443 h 131106"/>
                  <a:gd name="connsiteX3" fmla="*/ 43392 w 88334"/>
                  <a:gd name="connsiteY3" fmla="*/ 57070 h 131106"/>
                  <a:gd name="connsiteX4" fmla="*/ 58889 w 88334"/>
                  <a:gd name="connsiteY4" fmla="*/ 60155 h 131106"/>
                  <a:gd name="connsiteX5" fmla="*/ 72837 w 88334"/>
                  <a:gd name="connsiteY5" fmla="*/ 66325 h 131106"/>
                  <a:gd name="connsiteX6" fmla="*/ 83685 w 88334"/>
                  <a:gd name="connsiteY6" fmla="*/ 77122 h 131106"/>
                  <a:gd name="connsiteX7" fmla="*/ 88334 w 88334"/>
                  <a:gd name="connsiteY7" fmla="*/ 94088 h 131106"/>
                  <a:gd name="connsiteX8" fmla="*/ 77486 w 88334"/>
                  <a:gd name="connsiteY8" fmla="*/ 120310 h 131106"/>
                  <a:gd name="connsiteX9" fmla="*/ 46492 w 88334"/>
                  <a:gd name="connsiteY9" fmla="*/ 131107 h 131106"/>
                  <a:gd name="connsiteX10" fmla="*/ 13947 w 88334"/>
                  <a:gd name="connsiteY10" fmla="*/ 121852 h 131106"/>
                  <a:gd name="connsiteX11" fmla="*/ 1550 w 88334"/>
                  <a:gd name="connsiteY11" fmla="*/ 97173 h 131106"/>
                  <a:gd name="connsiteX12" fmla="*/ 20146 w 88334"/>
                  <a:gd name="connsiteY12" fmla="*/ 97173 h 131106"/>
                  <a:gd name="connsiteX13" fmla="*/ 27895 w 88334"/>
                  <a:gd name="connsiteY13" fmla="*/ 111055 h 131106"/>
                  <a:gd name="connsiteX14" fmla="*/ 46492 w 88334"/>
                  <a:gd name="connsiteY14" fmla="*/ 115682 h 131106"/>
                  <a:gd name="connsiteX15" fmla="*/ 66638 w 88334"/>
                  <a:gd name="connsiteY15" fmla="*/ 109513 h 131106"/>
                  <a:gd name="connsiteX16" fmla="*/ 74387 w 88334"/>
                  <a:gd name="connsiteY16" fmla="*/ 94088 h 131106"/>
                  <a:gd name="connsiteX17" fmla="*/ 69738 w 88334"/>
                  <a:gd name="connsiteY17" fmla="*/ 81749 h 131106"/>
                  <a:gd name="connsiteX18" fmla="*/ 58889 w 88334"/>
                  <a:gd name="connsiteY18" fmla="*/ 75579 h 131106"/>
                  <a:gd name="connsiteX19" fmla="*/ 44942 w 88334"/>
                  <a:gd name="connsiteY19" fmla="*/ 72494 h 131106"/>
                  <a:gd name="connsiteX20" fmla="*/ 29445 w 88334"/>
                  <a:gd name="connsiteY20" fmla="*/ 69409 h 131106"/>
                  <a:gd name="connsiteX21" fmla="*/ 15497 w 88334"/>
                  <a:gd name="connsiteY21" fmla="*/ 63240 h 131106"/>
                  <a:gd name="connsiteX22" fmla="*/ 4649 w 88334"/>
                  <a:gd name="connsiteY22" fmla="*/ 52443 h 131106"/>
                  <a:gd name="connsiteX23" fmla="*/ 0 w 88334"/>
                  <a:gd name="connsiteY23" fmla="*/ 35476 h 131106"/>
                  <a:gd name="connsiteX24" fmla="*/ 12398 w 88334"/>
                  <a:gd name="connsiteY24" fmla="*/ 9255 h 131106"/>
                  <a:gd name="connsiteX25" fmla="*/ 43392 w 88334"/>
                  <a:gd name="connsiteY25" fmla="*/ 0 h 131106"/>
                  <a:gd name="connsiteX26" fmla="*/ 72837 w 88334"/>
                  <a:gd name="connsiteY26" fmla="*/ 9255 h 131106"/>
                  <a:gd name="connsiteX27" fmla="*/ 85235 w 88334"/>
                  <a:gd name="connsiteY27" fmla="*/ 32391 h 131106"/>
                  <a:gd name="connsiteX28" fmla="*/ 66638 w 88334"/>
                  <a:gd name="connsiteY28" fmla="*/ 32391 h 131106"/>
                  <a:gd name="connsiteX29" fmla="*/ 58889 w 88334"/>
                  <a:gd name="connsiteY29" fmla="*/ 20052 h 131106"/>
                  <a:gd name="connsiteX30" fmla="*/ 41843 w 88334"/>
                  <a:gd name="connsiteY30" fmla="*/ 15424 h 131106"/>
                  <a:gd name="connsiteX31" fmla="*/ 23246 w 88334"/>
                  <a:gd name="connsiteY31" fmla="*/ 21594 h 131106"/>
                  <a:gd name="connsiteX32" fmla="*/ 13947 w 88334"/>
                  <a:gd name="connsiteY32" fmla="*/ 33933 h 13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334" h="131106">
                    <a:moveTo>
                      <a:pt x="13947" y="33933"/>
                    </a:moveTo>
                    <a:cubicBezTo>
                      <a:pt x="13947" y="38561"/>
                      <a:pt x="15497" y="43188"/>
                      <a:pt x="18597" y="46273"/>
                    </a:cubicBezTo>
                    <a:cubicBezTo>
                      <a:pt x="21696" y="49358"/>
                      <a:pt x="24795" y="50900"/>
                      <a:pt x="29445" y="52443"/>
                    </a:cubicBezTo>
                    <a:cubicBezTo>
                      <a:pt x="34094" y="53985"/>
                      <a:pt x="38743" y="55528"/>
                      <a:pt x="43392" y="57070"/>
                    </a:cubicBezTo>
                    <a:cubicBezTo>
                      <a:pt x="48041" y="58612"/>
                      <a:pt x="54240" y="60155"/>
                      <a:pt x="58889" y="60155"/>
                    </a:cubicBezTo>
                    <a:cubicBezTo>
                      <a:pt x="63539" y="61697"/>
                      <a:pt x="68188" y="63240"/>
                      <a:pt x="72837" y="66325"/>
                    </a:cubicBezTo>
                    <a:cubicBezTo>
                      <a:pt x="77486" y="67867"/>
                      <a:pt x="80586" y="72494"/>
                      <a:pt x="83685" y="77122"/>
                    </a:cubicBezTo>
                    <a:cubicBezTo>
                      <a:pt x="86785" y="81749"/>
                      <a:pt x="88334" y="86376"/>
                      <a:pt x="88334" y="94088"/>
                    </a:cubicBezTo>
                    <a:cubicBezTo>
                      <a:pt x="88334" y="104885"/>
                      <a:pt x="85235" y="112597"/>
                      <a:pt x="77486" y="120310"/>
                    </a:cubicBezTo>
                    <a:cubicBezTo>
                      <a:pt x="69738" y="128022"/>
                      <a:pt x="58889" y="131107"/>
                      <a:pt x="46492" y="131107"/>
                    </a:cubicBezTo>
                    <a:cubicBezTo>
                      <a:pt x="34094" y="131107"/>
                      <a:pt x="23246" y="128022"/>
                      <a:pt x="13947" y="121852"/>
                    </a:cubicBezTo>
                    <a:cubicBezTo>
                      <a:pt x="6199" y="115682"/>
                      <a:pt x="1550" y="107970"/>
                      <a:pt x="1550" y="97173"/>
                    </a:cubicBezTo>
                    <a:lnTo>
                      <a:pt x="20146" y="97173"/>
                    </a:lnTo>
                    <a:cubicBezTo>
                      <a:pt x="20146" y="103343"/>
                      <a:pt x="23246" y="107970"/>
                      <a:pt x="27895" y="111055"/>
                    </a:cubicBezTo>
                    <a:cubicBezTo>
                      <a:pt x="32544" y="114140"/>
                      <a:pt x="38743" y="115682"/>
                      <a:pt x="46492" y="115682"/>
                    </a:cubicBezTo>
                    <a:cubicBezTo>
                      <a:pt x="54240" y="115682"/>
                      <a:pt x="61989" y="114140"/>
                      <a:pt x="66638" y="109513"/>
                    </a:cubicBezTo>
                    <a:cubicBezTo>
                      <a:pt x="71287" y="104885"/>
                      <a:pt x="74387" y="100258"/>
                      <a:pt x="74387" y="94088"/>
                    </a:cubicBezTo>
                    <a:cubicBezTo>
                      <a:pt x="74387" y="87919"/>
                      <a:pt x="72837" y="84834"/>
                      <a:pt x="69738" y="81749"/>
                    </a:cubicBezTo>
                    <a:cubicBezTo>
                      <a:pt x="66638" y="78664"/>
                      <a:pt x="63539" y="77122"/>
                      <a:pt x="58889" y="75579"/>
                    </a:cubicBezTo>
                    <a:cubicBezTo>
                      <a:pt x="54240" y="74037"/>
                      <a:pt x="49591" y="72494"/>
                      <a:pt x="44942" y="72494"/>
                    </a:cubicBezTo>
                    <a:cubicBezTo>
                      <a:pt x="40293" y="70952"/>
                      <a:pt x="34094" y="69409"/>
                      <a:pt x="29445" y="69409"/>
                    </a:cubicBezTo>
                    <a:cubicBezTo>
                      <a:pt x="24795" y="67867"/>
                      <a:pt x="20146" y="66325"/>
                      <a:pt x="15497" y="63240"/>
                    </a:cubicBezTo>
                    <a:cubicBezTo>
                      <a:pt x="10848" y="61697"/>
                      <a:pt x="7749" y="57070"/>
                      <a:pt x="4649" y="52443"/>
                    </a:cubicBezTo>
                    <a:cubicBezTo>
                      <a:pt x="1550" y="47815"/>
                      <a:pt x="0" y="41646"/>
                      <a:pt x="0" y="35476"/>
                    </a:cubicBezTo>
                    <a:cubicBezTo>
                      <a:pt x="0" y="24679"/>
                      <a:pt x="4649" y="15424"/>
                      <a:pt x="12398" y="9255"/>
                    </a:cubicBezTo>
                    <a:cubicBezTo>
                      <a:pt x="20146" y="3085"/>
                      <a:pt x="30995" y="0"/>
                      <a:pt x="43392" y="0"/>
                    </a:cubicBezTo>
                    <a:cubicBezTo>
                      <a:pt x="55790" y="0"/>
                      <a:pt x="65088" y="3085"/>
                      <a:pt x="72837" y="9255"/>
                    </a:cubicBezTo>
                    <a:cubicBezTo>
                      <a:pt x="80586" y="15424"/>
                      <a:pt x="85235" y="23136"/>
                      <a:pt x="85235" y="32391"/>
                    </a:cubicBezTo>
                    <a:lnTo>
                      <a:pt x="66638" y="32391"/>
                    </a:lnTo>
                    <a:cubicBezTo>
                      <a:pt x="66638" y="27764"/>
                      <a:pt x="63539" y="23136"/>
                      <a:pt x="58889" y="20052"/>
                    </a:cubicBezTo>
                    <a:cubicBezTo>
                      <a:pt x="54240" y="16967"/>
                      <a:pt x="48041" y="15424"/>
                      <a:pt x="41843" y="15424"/>
                    </a:cubicBezTo>
                    <a:cubicBezTo>
                      <a:pt x="34094" y="15424"/>
                      <a:pt x="27895" y="16967"/>
                      <a:pt x="23246" y="21594"/>
                    </a:cubicBezTo>
                    <a:cubicBezTo>
                      <a:pt x="17047" y="21594"/>
                      <a:pt x="13947" y="27764"/>
                      <a:pt x="13947" y="33933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706" name="Forme libre 705">
              <a:extLst>
                <a:ext uri="{FF2B5EF4-FFF2-40B4-BE49-F238E27FC236}">
                  <a16:creationId xmlns:a16="http://schemas.microsoft.com/office/drawing/2014/main" id="{99A6E48D-6F83-8F40-A350-ED4EEECA0189}"/>
                </a:ext>
              </a:extLst>
            </p:cNvPr>
            <p:cNvSpPr/>
            <p:nvPr/>
          </p:nvSpPr>
          <p:spPr>
            <a:xfrm>
              <a:off x="5299546" y="1350478"/>
              <a:ext cx="92983" cy="229822"/>
            </a:xfrm>
            <a:custGeom>
              <a:avLst/>
              <a:gdLst>
                <a:gd name="connsiteX0" fmla="*/ 0 w 92983"/>
                <a:gd name="connsiteY0" fmla="*/ 0 h 229822"/>
                <a:gd name="connsiteX1" fmla="*/ 92984 w 92983"/>
                <a:gd name="connsiteY1" fmla="*/ 0 h 229822"/>
                <a:gd name="connsiteX2" fmla="*/ 92984 w 92983"/>
                <a:gd name="connsiteY2" fmla="*/ 229822 h 229822"/>
                <a:gd name="connsiteX3" fmla="*/ 0 w 92983"/>
                <a:gd name="connsiteY3" fmla="*/ 229822 h 22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83" h="229822">
                  <a:moveTo>
                    <a:pt x="0" y="0"/>
                  </a:moveTo>
                  <a:lnTo>
                    <a:pt x="92984" y="0"/>
                  </a:lnTo>
                  <a:lnTo>
                    <a:pt x="92984" y="229822"/>
                  </a:lnTo>
                  <a:lnTo>
                    <a:pt x="0" y="229822"/>
                  </a:lnTo>
                  <a:close/>
                </a:path>
              </a:pathLst>
            </a:custGeom>
            <a:grpFill/>
            <a:ln w="15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707" name="Graphique 484">
              <a:extLst>
                <a:ext uri="{FF2B5EF4-FFF2-40B4-BE49-F238E27FC236}">
                  <a16:creationId xmlns:a16="http://schemas.microsoft.com/office/drawing/2014/main" id="{CD81592C-3ACA-3B4F-9BD2-D6EC87EB88E1}"/>
                </a:ext>
              </a:extLst>
            </p:cNvPr>
            <p:cNvGrpSpPr/>
            <p:nvPr/>
          </p:nvGrpSpPr>
          <p:grpSpPr>
            <a:xfrm>
              <a:off x="5569199" y="1464617"/>
              <a:ext cx="1337414" cy="214397"/>
              <a:chOff x="5569199" y="1464617"/>
              <a:chExt cx="1337414" cy="214397"/>
            </a:xfrm>
            <a:grpFill/>
          </p:grpSpPr>
          <p:sp>
            <p:nvSpPr>
              <p:cNvPr id="710" name="Forme libre 709">
                <a:extLst>
                  <a:ext uri="{FF2B5EF4-FFF2-40B4-BE49-F238E27FC236}">
                    <a16:creationId xmlns:a16="http://schemas.microsoft.com/office/drawing/2014/main" id="{623693D4-1C87-0343-9A1E-5CF95CDDF61A}"/>
                  </a:ext>
                </a:extLst>
              </p:cNvPr>
              <p:cNvSpPr/>
              <p:nvPr/>
            </p:nvSpPr>
            <p:spPr>
              <a:xfrm>
                <a:off x="5569199" y="1464617"/>
                <a:ext cx="209213" cy="212855"/>
              </a:xfrm>
              <a:custGeom>
                <a:avLst/>
                <a:gdLst>
                  <a:gd name="connsiteX0" fmla="*/ 108481 w 209213"/>
                  <a:gd name="connsiteY0" fmla="*/ 0 h 212855"/>
                  <a:gd name="connsiteX1" fmla="*/ 209213 w 209213"/>
                  <a:gd name="connsiteY1" fmla="*/ 69409 h 212855"/>
                  <a:gd name="connsiteX2" fmla="*/ 147224 w 209213"/>
                  <a:gd name="connsiteY2" fmla="*/ 69409 h 212855"/>
                  <a:gd name="connsiteX3" fmla="*/ 108481 w 209213"/>
                  <a:gd name="connsiteY3" fmla="*/ 46273 h 212855"/>
                  <a:gd name="connsiteX4" fmla="*/ 52691 w 209213"/>
                  <a:gd name="connsiteY4" fmla="*/ 106428 h 212855"/>
                  <a:gd name="connsiteX5" fmla="*/ 108481 w 209213"/>
                  <a:gd name="connsiteY5" fmla="*/ 166582 h 212855"/>
                  <a:gd name="connsiteX6" fmla="*/ 147224 w 209213"/>
                  <a:gd name="connsiteY6" fmla="*/ 143446 h 212855"/>
                  <a:gd name="connsiteX7" fmla="*/ 209213 w 209213"/>
                  <a:gd name="connsiteY7" fmla="*/ 143446 h 212855"/>
                  <a:gd name="connsiteX8" fmla="*/ 108481 w 209213"/>
                  <a:gd name="connsiteY8" fmla="*/ 212855 h 212855"/>
                  <a:gd name="connsiteX9" fmla="*/ 0 w 209213"/>
                  <a:gd name="connsiteY9" fmla="*/ 104885 h 212855"/>
                  <a:gd name="connsiteX10" fmla="*/ 108481 w 209213"/>
                  <a:gd name="connsiteY10" fmla="*/ 0 h 2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213" h="212855">
                    <a:moveTo>
                      <a:pt x="108481" y="0"/>
                    </a:moveTo>
                    <a:cubicBezTo>
                      <a:pt x="154973" y="0"/>
                      <a:pt x="195266" y="24679"/>
                      <a:pt x="209213" y="69409"/>
                    </a:cubicBezTo>
                    <a:lnTo>
                      <a:pt x="147224" y="69409"/>
                    </a:lnTo>
                    <a:cubicBezTo>
                      <a:pt x="137926" y="52443"/>
                      <a:pt x="125528" y="46273"/>
                      <a:pt x="108481" y="46273"/>
                    </a:cubicBezTo>
                    <a:cubicBezTo>
                      <a:pt x="74387" y="46273"/>
                      <a:pt x="52691" y="69409"/>
                      <a:pt x="52691" y="106428"/>
                    </a:cubicBezTo>
                    <a:cubicBezTo>
                      <a:pt x="52691" y="143446"/>
                      <a:pt x="74387" y="166582"/>
                      <a:pt x="108481" y="166582"/>
                    </a:cubicBezTo>
                    <a:cubicBezTo>
                      <a:pt x="127078" y="166582"/>
                      <a:pt x="139475" y="160413"/>
                      <a:pt x="147224" y="143446"/>
                    </a:cubicBezTo>
                    <a:lnTo>
                      <a:pt x="209213" y="143446"/>
                    </a:lnTo>
                    <a:cubicBezTo>
                      <a:pt x="193716" y="188177"/>
                      <a:pt x="154973" y="212855"/>
                      <a:pt x="108481" y="212855"/>
                    </a:cubicBezTo>
                    <a:cubicBezTo>
                      <a:pt x="48042" y="212855"/>
                      <a:pt x="0" y="168125"/>
                      <a:pt x="0" y="104885"/>
                    </a:cubicBezTo>
                    <a:cubicBezTo>
                      <a:pt x="0" y="41646"/>
                      <a:pt x="48042" y="0"/>
                      <a:pt x="108481" y="0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1" name="Forme libre 710">
                <a:extLst>
                  <a:ext uri="{FF2B5EF4-FFF2-40B4-BE49-F238E27FC236}">
                    <a16:creationId xmlns:a16="http://schemas.microsoft.com/office/drawing/2014/main" id="{3E23BD7E-FB44-454D-8883-B4239A238252}"/>
                  </a:ext>
                </a:extLst>
              </p:cNvPr>
              <p:cNvSpPr/>
              <p:nvPr/>
            </p:nvSpPr>
            <p:spPr>
              <a:xfrm>
                <a:off x="5810956" y="1467702"/>
                <a:ext cx="176668" cy="211312"/>
              </a:xfrm>
              <a:custGeom>
                <a:avLst/>
                <a:gdLst>
                  <a:gd name="connsiteX0" fmla="*/ 51141 w 176668"/>
                  <a:gd name="connsiteY0" fmla="*/ 0 h 211312"/>
                  <a:gd name="connsiteX1" fmla="*/ 51141 w 176668"/>
                  <a:gd name="connsiteY1" fmla="*/ 124937 h 211312"/>
                  <a:gd name="connsiteX2" fmla="*/ 88334 w 176668"/>
                  <a:gd name="connsiteY2" fmla="*/ 163498 h 211312"/>
                  <a:gd name="connsiteX3" fmla="*/ 125528 w 176668"/>
                  <a:gd name="connsiteY3" fmla="*/ 124937 h 211312"/>
                  <a:gd name="connsiteX4" fmla="*/ 125528 w 176668"/>
                  <a:gd name="connsiteY4" fmla="*/ 0 h 211312"/>
                  <a:gd name="connsiteX5" fmla="*/ 176669 w 176668"/>
                  <a:gd name="connsiteY5" fmla="*/ 0 h 211312"/>
                  <a:gd name="connsiteX6" fmla="*/ 176669 w 176668"/>
                  <a:gd name="connsiteY6" fmla="*/ 124937 h 211312"/>
                  <a:gd name="connsiteX7" fmla="*/ 86785 w 176668"/>
                  <a:gd name="connsiteY7" fmla="*/ 211313 h 211312"/>
                  <a:gd name="connsiteX8" fmla="*/ 0 w 176668"/>
                  <a:gd name="connsiteY8" fmla="*/ 124937 h 211312"/>
                  <a:gd name="connsiteX9" fmla="*/ 0 w 176668"/>
                  <a:gd name="connsiteY9" fmla="*/ 0 h 211312"/>
                  <a:gd name="connsiteX10" fmla="*/ 51141 w 176668"/>
                  <a:gd name="connsiteY10" fmla="*/ 0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68" h="211312">
                    <a:moveTo>
                      <a:pt x="51141" y="0"/>
                    </a:moveTo>
                    <a:lnTo>
                      <a:pt x="51141" y="124937"/>
                    </a:lnTo>
                    <a:cubicBezTo>
                      <a:pt x="51141" y="149616"/>
                      <a:pt x="63539" y="163498"/>
                      <a:pt x="88334" y="163498"/>
                    </a:cubicBezTo>
                    <a:cubicBezTo>
                      <a:pt x="113130" y="163498"/>
                      <a:pt x="125528" y="149616"/>
                      <a:pt x="125528" y="124937"/>
                    </a:cubicBezTo>
                    <a:lnTo>
                      <a:pt x="125528" y="0"/>
                    </a:lnTo>
                    <a:lnTo>
                      <a:pt x="176669" y="0"/>
                    </a:lnTo>
                    <a:lnTo>
                      <a:pt x="176669" y="124937"/>
                    </a:lnTo>
                    <a:cubicBezTo>
                      <a:pt x="176669" y="183549"/>
                      <a:pt x="131727" y="211313"/>
                      <a:pt x="86785" y="211313"/>
                    </a:cubicBezTo>
                    <a:cubicBezTo>
                      <a:pt x="40293" y="211313"/>
                      <a:pt x="0" y="182007"/>
                      <a:pt x="0" y="124937"/>
                    </a:cubicBezTo>
                    <a:lnTo>
                      <a:pt x="0" y="0"/>
                    </a:lnTo>
                    <a:lnTo>
                      <a:pt x="51141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2" name="Forme libre 711">
                <a:extLst>
                  <a:ext uri="{FF2B5EF4-FFF2-40B4-BE49-F238E27FC236}">
                    <a16:creationId xmlns:a16="http://schemas.microsoft.com/office/drawing/2014/main" id="{0F7DED56-6E2F-8B40-99FE-B3A37B5B2904}"/>
                  </a:ext>
                </a:extLst>
              </p:cNvPr>
              <p:cNvSpPr/>
              <p:nvPr/>
            </p:nvSpPr>
            <p:spPr>
              <a:xfrm>
                <a:off x="6029467" y="1467702"/>
                <a:ext cx="116229" cy="211312"/>
              </a:xfrm>
              <a:custGeom>
                <a:avLst/>
                <a:gdLst>
                  <a:gd name="connsiteX0" fmla="*/ 52691 w 116229"/>
                  <a:gd name="connsiteY0" fmla="*/ 172752 h 211312"/>
                  <a:gd name="connsiteX1" fmla="*/ 116229 w 116229"/>
                  <a:gd name="connsiteY1" fmla="*/ 172752 h 211312"/>
                  <a:gd name="connsiteX2" fmla="*/ 116229 w 116229"/>
                  <a:gd name="connsiteY2" fmla="*/ 211313 h 211312"/>
                  <a:gd name="connsiteX3" fmla="*/ 0 w 116229"/>
                  <a:gd name="connsiteY3" fmla="*/ 211313 h 211312"/>
                  <a:gd name="connsiteX4" fmla="*/ 0 w 116229"/>
                  <a:gd name="connsiteY4" fmla="*/ 0 h 211312"/>
                  <a:gd name="connsiteX5" fmla="*/ 51141 w 116229"/>
                  <a:gd name="connsiteY5" fmla="*/ 0 h 211312"/>
                  <a:gd name="connsiteX6" fmla="*/ 51141 w 116229"/>
                  <a:gd name="connsiteY6" fmla="*/ 172752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29" h="211312">
                    <a:moveTo>
                      <a:pt x="52691" y="172752"/>
                    </a:moveTo>
                    <a:lnTo>
                      <a:pt x="116229" y="172752"/>
                    </a:lnTo>
                    <a:lnTo>
                      <a:pt x="116229" y="211313"/>
                    </a:lnTo>
                    <a:lnTo>
                      <a:pt x="0" y="211313"/>
                    </a:lnTo>
                    <a:lnTo>
                      <a:pt x="0" y="0"/>
                    </a:lnTo>
                    <a:lnTo>
                      <a:pt x="51141" y="0"/>
                    </a:lnTo>
                    <a:lnTo>
                      <a:pt x="51141" y="17275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3" name="Forme libre 712">
                <a:extLst>
                  <a:ext uri="{FF2B5EF4-FFF2-40B4-BE49-F238E27FC236}">
                    <a16:creationId xmlns:a16="http://schemas.microsoft.com/office/drawing/2014/main" id="{FD030425-8939-E640-94AE-08BDB5C96360}"/>
                  </a:ext>
                </a:extLst>
              </p:cNvPr>
              <p:cNvSpPr/>
              <p:nvPr/>
            </p:nvSpPr>
            <p:spPr>
              <a:xfrm>
                <a:off x="6161194" y="1467702"/>
                <a:ext cx="167370" cy="209770"/>
              </a:xfrm>
              <a:custGeom>
                <a:avLst/>
                <a:gdLst>
                  <a:gd name="connsiteX0" fmla="*/ 167371 w 167370"/>
                  <a:gd name="connsiteY0" fmla="*/ 0 h 209770"/>
                  <a:gd name="connsiteX1" fmla="*/ 167371 w 167370"/>
                  <a:gd name="connsiteY1" fmla="*/ 38561 h 209770"/>
                  <a:gd name="connsiteX2" fmla="*/ 108481 w 167370"/>
                  <a:gd name="connsiteY2" fmla="*/ 38561 h 209770"/>
                  <a:gd name="connsiteX3" fmla="*/ 108481 w 167370"/>
                  <a:gd name="connsiteY3" fmla="*/ 209771 h 209770"/>
                  <a:gd name="connsiteX4" fmla="*/ 57340 w 167370"/>
                  <a:gd name="connsiteY4" fmla="*/ 209771 h 209770"/>
                  <a:gd name="connsiteX5" fmla="*/ 57340 w 167370"/>
                  <a:gd name="connsiteY5" fmla="*/ 40103 h 209770"/>
                  <a:gd name="connsiteX6" fmla="*/ 0 w 167370"/>
                  <a:gd name="connsiteY6" fmla="*/ 40103 h 209770"/>
                  <a:gd name="connsiteX7" fmla="*/ 0 w 167370"/>
                  <a:gd name="connsiteY7" fmla="*/ 0 h 209770"/>
                  <a:gd name="connsiteX8" fmla="*/ 167371 w 167370"/>
                  <a:gd name="connsiteY8" fmla="*/ 0 h 209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370" h="209770">
                    <a:moveTo>
                      <a:pt x="167371" y="0"/>
                    </a:moveTo>
                    <a:lnTo>
                      <a:pt x="167371" y="38561"/>
                    </a:lnTo>
                    <a:lnTo>
                      <a:pt x="108481" y="38561"/>
                    </a:lnTo>
                    <a:lnTo>
                      <a:pt x="108481" y="209771"/>
                    </a:lnTo>
                    <a:lnTo>
                      <a:pt x="57340" y="209771"/>
                    </a:lnTo>
                    <a:lnTo>
                      <a:pt x="57340" y="40103"/>
                    </a:lnTo>
                    <a:lnTo>
                      <a:pt x="0" y="40103"/>
                    </a:lnTo>
                    <a:lnTo>
                      <a:pt x="0" y="0"/>
                    </a:lnTo>
                    <a:lnTo>
                      <a:pt x="167371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4" name="Forme libre 713">
                <a:extLst>
                  <a:ext uri="{FF2B5EF4-FFF2-40B4-BE49-F238E27FC236}">
                    <a16:creationId xmlns:a16="http://schemas.microsoft.com/office/drawing/2014/main" id="{0E8844B6-72CC-464B-926A-3DD88EC20F7E}"/>
                  </a:ext>
                </a:extLst>
              </p:cNvPr>
              <p:cNvSpPr/>
              <p:nvPr/>
            </p:nvSpPr>
            <p:spPr>
              <a:xfrm>
                <a:off x="6358009" y="1467702"/>
                <a:ext cx="176668" cy="211312"/>
              </a:xfrm>
              <a:custGeom>
                <a:avLst/>
                <a:gdLst>
                  <a:gd name="connsiteX0" fmla="*/ 51141 w 176668"/>
                  <a:gd name="connsiteY0" fmla="*/ 0 h 211312"/>
                  <a:gd name="connsiteX1" fmla="*/ 51141 w 176668"/>
                  <a:gd name="connsiteY1" fmla="*/ 124937 h 211312"/>
                  <a:gd name="connsiteX2" fmla="*/ 88334 w 176668"/>
                  <a:gd name="connsiteY2" fmla="*/ 163498 h 211312"/>
                  <a:gd name="connsiteX3" fmla="*/ 125528 w 176668"/>
                  <a:gd name="connsiteY3" fmla="*/ 124937 h 211312"/>
                  <a:gd name="connsiteX4" fmla="*/ 125528 w 176668"/>
                  <a:gd name="connsiteY4" fmla="*/ 0 h 211312"/>
                  <a:gd name="connsiteX5" fmla="*/ 176669 w 176668"/>
                  <a:gd name="connsiteY5" fmla="*/ 0 h 211312"/>
                  <a:gd name="connsiteX6" fmla="*/ 176669 w 176668"/>
                  <a:gd name="connsiteY6" fmla="*/ 124937 h 211312"/>
                  <a:gd name="connsiteX7" fmla="*/ 86785 w 176668"/>
                  <a:gd name="connsiteY7" fmla="*/ 211313 h 211312"/>
                  <a:gd name="connsiteX8" fmla="*/ 0 w 176668"/>
                  <a:gd name="connsiteY8" fmla="*/ 124937 h 211312"/>
                  <a:gd name="connsiteX9" fmla="*/ 0 w 176668"/>
                  <a:gd name="connsiteY9" fmla="*/ 0 h 211312"/>
                  <a:gd name="connsiteX10" fmla="*/ 51141 w 176668"/>
                  <a:gd name="connsiteY10" fmla="*/ 0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68" h="211312">
                    <a:moveTo>
                      <a:pt x="51141" y="0"/>
                    </a:moveTo>
                    <a:lnTo>
                      <a:pt x="51141" y="124937"/>
                    </a:lnTo>
                    <a:cubicBezTo>
                      <a:pt x="51141" y="149616"/>
                      <a:pt x="63539" y="163498"/>
                      <a:pt x="88334" y="163498"/>
                    </a:cubicBezTo>
                    <a:cubicBezTo>
                      <a:pt x="113130" y="163498"/>
                      <a:pt x="125528" y="149616"/>
                      <a:pt x="125528" y="124937"/>
                    </a:cubicBezTo>
                    <a:lnTo>
                      <a:pt x="125528" y="0"/>
                    </a:lnTo>
                    <a:lnTo>
                      <a:pt x="176669" y="0"/>
                    </a:lnTo>
                    <a:lnTo>
                      <a:pt x="176669" y="124937"/>
                    </a:lnTo>
                    <a:cubicBezTo>
                      <a:pt x="176669" y="183549"/>
                      <a:pt x="131727" y="211313"/>
                      <a:pt x="86785" y="211313"/>
                    </a:cubicBezTo>
                    <a:cubicBezTo>
                      <a:pt x="40293" y="211313"/>
                      <a:pt x="0" y="182007"/>
                      <a:pt x="0" y="124937"/>
                    </a:cubicBezTo>
                    <a:lnTo>
                      <a:pt x="0" y="0"/>
                    </a:lnTo>
                    <a:lnTo>
                      <a:pt x="51141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5" name="Forme libre 714">
                <a:extLst>
                  <a:ext uri="{FF2B5EF4-FFF2-40B4-BE49-F238E27FC236}">
                    <a16:creationId xmlns:a16="http://schemas.microsoft.com/office/drawing/2014/main" id="{AF22BE01-B46C-C544-9257-1BC37240F2AB}"/>
                  </a:ext>
                </a:extLst>
              </p:cNvPr>
              <p:cNvSpPr/>
              <p:nvPr/>
            </p:nvSpPr>
            <p:spPr>
              <a:xfrm>
                <a:off x="6576521" y="1467702"/>
                <a:ext cx="165820" cy="211312"/>
              </a:xfrm>
              <a:custGeom>
                <a:avLst/>
                <a:gdLst>
                  <a:gd name="connsiteX0" fmla="*/ 162721 w 165820"/>
                  <a:gd name="connsiteY0" fmla="*/ 64782 h 211312"/>
                  <a:gd name="connsiteX1" fmla="*/ 114680 w 165820"/>
                  <a:gd name="connsiteY1" fmla="*/ 124937 h 211312"/>
                  <a:gd name="connsiteX2" fmla="*/ 165821 w 165820"/>
                  <a:gd name="connsiteY2" fmla="*/ 211313 h 211312"/>
                  <a:gd name="connsiteX3" fmla="*/ 105381 w 165820"/>
                  <a:gd name="connsiteY3" fmla="*/ 211313 h 211312"/>
                  <a:gd name="connsiteX4" fmla="*/ 57340 w 165820"/>
                  <a:gd name="connsiteY4" fmla="*/ 129564 h 211312"/>
                  <a:gd name="connsiteX5" fmla="*/ 51141 w 165820"/>
                  <a:gd name="connsiteY5" fmla="*/ 129564 h 211312"/>
                  <a:gd name="connsiteX6" fmla="*/ 51141 w 165820"/>
                  <a:gd name="connsiteY6" fmla="*/ 211313 h 211312"/>
                  <a:gd name="connsiteX7" fmla="*/ 0 w 165820"/>
                  <a:gd name="connsiteY7" fmla="*/ 211313 h 211312"/>
                  <a:gd name="connsiteX8" fmla="*/ 0 w 165820"/>
                  <a:gd name="connsiteY8" fmla="*/ 0 h 211312"/>
                  <a:gd name="connsiteX9" fmla="*/ 83685 w 165820"/>
                  <a:gd name="connsiteY9" fmla="*/ 0 h 211312"/>
                  <a:gd name="connsiteX10" fmla="*/ 162721 w 165820"/>
                  <a:gd name="connsiteY10" fmla="*/ 64782 h 211312"/>
                  <a:gd name="connsiteX11" fmla="*/ 85235 w 165820"/>
                  <a:gd name="connsiteY11" fmla="*/ 40103 h 211312"/>
                  <a:gd name="connsiteX12" fmla="*/ 52691 w 165820"/>
                  <a:gd name="connsiteY12" fmla="*/ 40103 h 211312"/>
                  <a:gd name="connsiteX13" fmla="*/ 52691 w 165820"/>
                  <a:gd name="connsiteY13" fmla="*/ 91003 h 211312"/>
                  <a:gd name="connsiteX14" fmla="*/ 85235 w 165820"/>
                  <a:gd name="connsiteY14" fmla="*/ 91003 h 211312"/>
                  <a:gd name="connsiteX15" fmla="*/ 110030 w 165820"/>
                  <a:gd name="connsiteY15" fmla="*/ 66324 h 211312"/>
                  <a:gd name="connsiteX16" fmla="*/ 85235 w 165820"/>
                  <a:gd name="connsiteY16" fmla="*/ 40103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5820" h="211312">
                    <a:moveTo>
                      <a:pt x="162721" y="64782"/>
                    </a:moveTo>
                    <a:cubicBezTo>
                      <a:pt x="162721" y="84834"/>
                      <a:pt x="151873" y="114140"/>
                      <a:pt x="114680" y="124937"/>
                    </a:cubicBezTo>
                    <a:lnTo>
                      <a:pt x="165821" y="211313"/>
                    </a:lnTo>
                    <a:lnTo>
                      <a:pt x="105381" y="211313"/>
                    </a:lnTo>
                    <a:lnTo>
                      <a:pt x="57340" y="129564"/>
                    </a:lnTo>
                    <a:lnTo>
                      <a:pt x="51141" y="129564"/>
                    </a:lnTo>
                    <a:lnTo>
                      <a:pt x="51141" y="211313"/>
                    </a:lnTo>
                    <a:lnTo>
                      <a:pt x="0" y="211313"/>
                    </a:lnTo>
                    <a:lnTo>
                      <a:pt x="0" y="0"/>
                    </a:lnTo>
                    <a:lnTo>
                      <a:pt x="83685" y="0"/>
                    </a:lnTo>
                    <a:cubicBezTo>
                      <a:pt x="137926" y="0"/>
                      <a:pt x="162721" y="32391"/>
                      <a:pt x="162721" y="64782"/>
                    </a:cubicBezTo>
                    <a:close/>
                    <a:moveTo>
                      <a:pt x="85235" y="40103"/>
                    </a:moveTo>
                    <a:lnTo>
                      <a:pt x="52691" y="40103"/>
                    </a:lnTo>
                    <a:lnTo>
                      <a:pt x="52691" y="91003"/>
                    </a:lnTo>
                    <a:lnTo>
                      <a:pt x="85235" y="91003"/>
                    </a:lnTo>
                    <a:cubicBezTo>
                      <a:pt x="100732" y="91003"/>
                      <a:pt x="110030" y="80206"/>
                      <a:pt x="110030" y="66324"/>
                    </a:cubicBezTo>
                    <a:cubicBezTo>
                      <a:pt x="110030" y="50900"/>
                      <a:pt x="100732" y="40103"/>
                      <a:pt x="85235" y="40103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6" name="Forme libre 715">
                <a:extLst>
                  <a:ext uri="{FF2B5EF4-FFF2-40B4-BE49-F238E27FC236}">
                    <a16:creationId xmlns:a16="http://schemas.microsoft.com/office/drawing/2014/main" id="{A2319C31-7EC2-714F-84BF-C4285B5667B1}"/>
                  </a:ext>
                </a:extLst>
              </p:cNvPr>
              <p:cNvSpPr/>
              <p:nvPr/>
            </p:nvSpPr>
            <p:spPr>
              <a:xfrm>
                <a:off x="6777985" y="1467702"/>
                <a:ext cx="128627" cy="209770"/>
              </a:xfrm>
              <a:custGeom>
                <a:avLst/>
                <a:gdLst>
                  <a:gd name="connsiteX0" fmla="*/ 52691 w 128627"/>
                  <a:gd name="connsiteY0" fmla="*/ 38561 h 209770"/>
                  <a:gd name="connsiteX1" fmla="*/ 52691 w 128627"/>
                  <a:gd name="connsiteY1" fmla="*/ 83291 h 209770"/>
                  <a:gd name="connsiteX2" fmla="*/ 120879 w 128627"/>
                  <a:gd name="connsiteY2" fmla="*/ 83291 h 209770"/>
                  <a:gd name="connsiteX3" fmla="*/ 120879 w 128627"/>
                  <a:gd name="connsiteY3" fmla="*/ 121852 h 209770"/>
                  <a:gd name="connsiteX4" fmla="*/ 52691 w 128627"/>
                  <a:gd name="connsiteY4" fmla="*/ 121852 h 209770"/>
                  <a:gd name="connsiteX5" fmla="*/ 52691 w 128627"/>
                  <a:gd name="connsiteY5" fmla="*/ 171210 h 209770"/>
                  <a:gd name="connsiteX6" fmla="*/ 128627 w 128627"/>
                  <a:gd name="connsiteY6" fmla="*/ 171210 h 209770"/>
                  <a:gd name="connsiteX7" fmla="*/ 128627 w 128627"/>
                  <a:gd name="connsiteY7" fmla="*/ 209771 h 209770"/>
                  <a:gd name="connsiteX8" fmla="*/ 0 w 128627"/>
                  <a:gd name="connsiteY8" fmla="*/ 209771 h 209770"/>
                  <a:gd name="connsiteX9" fmla="*/ 0 w 128627"/>
                  <a:gd name="connsiteY9" fmla="*/ 0 h 209770"/>
                  <a:gd name="connsiteX10" fmla="*/ 128627 w 128627"/>
                  <a:gd name="connsiteY10" fmla="*/ 0 h 209770"/>
                  <a:gd name="connsiteX11" fmla="*/ 128627 w 128627"/>
                  <a:gd name="connsiteY11" fmla="*/ 38561 h 209770"/>
                  <a:gd name="connsiteX12" fmla="*/ 52691 w 128627"/>
                  <a:gd name="connsiteY12" fmla="*/ 38561 h 209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627" h="209770">
                    <a:moveTo>
                      <a:pt x="52691" y="38561"/>
                    </a:moveTo>
                    <a:lnTo>
                      <a:pt x="52691" y="83291"/>
                    </a:lnTo>
                    <a:lnTo>
                      <a:pt x="120879" y="83291"/>
                    </a:lnTo>
                    <a:lnTo>
                      <a:pt x="120879" y="121852"/>
                    </a:lnTo>
                    <a:lnTo>
                      <a:pt x="52691" y="121852"/>
                    </a:lnTo>
                    <a:lnTo>
                      <a:pt x="52691" y="171210"/>
                    </a:lnTo>
                    <a:lnTo>
                      <a:pt x="128627" y="171210"/>
                    </a:lnTo>
                    <a:lnTo>
                      <a:pt x="128627" y="209771"/>
                    </a:lnTo>
                    <a:lnTo>
                      <a:pt x="0" y="209771"/>
                    </a:lnTo>
                    <a:lnTo>
                      <a:pt x="0" y="0"/>
                    </a:lnTo>
                    <a:lnTo>
                      <a:pt x="128627" y="0"/>
                    </a:lnTo>
                    <a:lnTo>
                      <a:pt x="128627" y="38561"/>
                    </a:lnTo>
                    <a:lnTo>
                      <a:pt x="52691" y="38561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708" name="Forme libre 707">
              <a:extLst>
                <a:ext uri="{FF2B5EF4-FFF2-40B4-BE49-F238E27FC236}">
                  <a16:creationId xmlns:a16="http://schemas.microsoft.com/office/drawing/2014/main" id="{1E6341F0-5212-254E-A33C-33BF4AD272F4}"/>
                </a:ext>
              </a:extLst>
            </p:cNvPr>
            <p:cNvSpPr/>
            <p:nvPr/>
          </p:nvSpPr>
          <p:spPr>
            <a:xfrm>
              <a:off x="4146550" y="1476957"/>
              <a:ext cx="423075" cy="541393"/>
            </a:xfrm>
            <a:custGeom>
              <a:avLst/>
              <a:gdLst>
                <a:gd name="connsiteX0" fmla="*/ 71287 w 423075"/>
                <a:gd name="connsiteY0" fmla="*/ 37018 h 541393"/>
                <a:gd name="connsiteX1" fmla="*/ 35644 w 423075"/>
                <a:gd name="connsiteY1" fmla="*/ 72494 h 541393"/>
                <a:gd name="connsiteX2" fmla="*/ 0 w 423075"/>
                <a:gd name="connsiteY2" fmla="*/ 37018 h 541393"/>
                <a:gd name="connsiteX3" fmla="*/ 35644 w 423075"/>
                <a:gd name="connsiteY3" fmla="*/ 0 h 541393"/>
                <a:gd name="connsiteX4" fmla="*/ 71287 w 423075"/>
                <a:gd name="connsiteY4" fmla="*/ 37018 h 541393"/>
                <a:gd name="connsiteX5" fmla="*/ 71287 w 423075"/>
                <a:gd name="connsiteY5" fmla="*/ 131107 h 541393"/>
                <a:gd name="connsiteX6" fmla="*/ 35644 w 423075"/>
                <a:gd name="connsiteY6" fmla="*/ 166582 h 541393"/>
                <a:gd name="connsiteX7" fmla="*/ 0 w 423075"/>
                <a:gd name="connsiteY7" fmla="*/ 131107 h 541393"/>
                <a:gd name="connsiteX8" fmla="*/ 35644 w 423075"/>
                <a:gd name="connsiteY8" fmla="*/ 95631 h 541393"/>
                <a:gd name="connsiteX9" fmla="*/ 71287 w 423075"/>
                <a:gd name="connsiteY9" fmla="*/ 131107 h 541393"/>
                <a:gd name="connsiteX10" fmla="*/ 71287 w 423075"/>
                <a:gd name="connsiteY10" fmla="*/ 225195 h 541393"/>
                <a:gd name="connsiteX11" fmla="*/ 35644 w 423075"/>
                <a:gd name="connsiteY11" fmla="*/ 260671 h 541393"/>
                <a:gd name="connsiteX12" fmla="*/ 0 w 423075"/>
                <a:gd name="connsiteY12" fmla="*/ 225195 h 541393"/>
                <a:gd name="connsiteX13" fmla="*/ 35644 w 423075"/>
                <a:gd name="connsiteY13" fmla="*/ 189719 h 541393"/>
                <a:gd name="connsiteX14" fmla="*/ 71287 w 423075"/>
                <a:gd name="connsiteY14" fmla="*/ 225195 h 541393"/>
                <a:gd name="connsiteX15" fmla="*/ 71287 w 423075"/>
                <a:gd name="connsiteY15" fmla="*/ 317741 h 541393"/>
                <a:gd name="connsiteX16" fmla="*/ 35644 w 423075"/>
                <a:gd name="connsiteY16" fmla="*/ 353217 h 541393"/>
                <a:gd name="connsiteX17" fmla="*/ 0 w 423075"/>
                <a:gd name="connsiteY17" fmla="*/ 317741 h 541393"/>
                <a:gd name="connsiteX18" fmla="*/ 35644 w 423075"/>
                <a:gd name="connsiteY18" fmla="*/ 282265 h 541393"/>
                <a:gd name="connsiteX19" fmla="*/ 71287 w 423075"/>
                <a:gd name="connsiteY19" fmla="*/ 317741 h 541393"/>
                <a:gd name="connsiteX20" fmla="*/ 79036 w 423075"/>
                <a:gd name="connsiteY20" fmla="*/ 411829 h 541393"/>
                <a:gd name="connsiteX21" fmla="*/ 43392 w 423075"/>
                <a:gd name="connsiteY21" fmla="*/ 447305 h 541393"/>
                <a:gd name="connsiteX22" fmla="*/ 7749 w 423075"/>
                <a:gd name="connsiteY22" fmla="*/ 411829 h 541393"/>
                <a:gd name="connsiteX23" fmla="*/ 43392 w 423075"/>
                <a:gd name="connsiteY23" fmla="*/ 376353 h 541393"/>
                <a:gd name="connsiteX24" fmla="*/ 79036 w 423075"/>
                <a:gd name="connsiteY24" fmla="*/ 411829 h 541393"/>
                <a:gd name="connsiteX25" fmla="*/ 147224 w 423075"/>
                <a:gd name="connsiteY25" fmla="*/ 488950 h 541393"/>
                <a:gd name="connsiteX26" fmla="*/ 111580 w 423075"/>
                <a:gd name="connsiteY26" fmla="*/ 524426 h 541393"/>
                <a:gd name="connsiteX27" fmla="*/ 75937 w 423075"/>
                <a:gd name="connsiteY27" fmla="*/ 488950 h 541393"/>
                <a:gd name="connsiteX28" fmla="*/ 111580 w 423075"/>
                <a:gd name="connsiteY28" fmla="*/ 453474 h 541393"/>
                <a:gd name="connsiteX29" fmla="*/ 147224 w 423075"/>
                <a:gd name="connsiteY29" fmla="*/ 488950 h 541393"/>
                <a:gd name="connsiteX30" fmla="*/ 246407 w 423075"/>
                <a:gd name="connsiteY30" fmla="*/ 505917 h 541393"/>
                <a:gd name="connsiteX31" fmla="*/ 210763 w 423075"/>
                <a:gd name="connsiteY31" fmla="*/ 541393 h 541393"/>
                <a:gd name="connsiteX32" fmla="*/ 175119 w 423075"/>
                <a:gd name="connsiteY32" fmla="*/ 505917 h 541393"/>
                <a:gd name="connsiteX33" fmla="*/ 210763 w 423075"/>
                <a:gd name="connsiteY33" fmla="*/ 470441 h 541393"/>
                <a:gd name="connsiteX34" fmla="*/ 246407 w 423075"/>
                <a:gd name="connsiteY34" fmla="*/ 505917 h 541393"/>
                <a:gd name="connsiteX35" fmla="*/ 347139 w 423075"/>
                <a:gd name="connsiteY35" fmla="*/ 488950 h 541393"/>
                <a:gd name="connsiteX36" fmla="*/ 311495 w 423075"/>
                <a:gd name="connsiteY36" fmla="*/ 524426 h 541393"/>
                <a:gd name="connsiteX37" fmla="*/ 275851 w 423075"/>
                <a:gd name="connsiteY37" fmla="*/ 488950 h 541393"/>
                <a:gd name="connsiteX38" fmla="*/ 311495 w 423075"/>
                <a:gd name="connsiteY38" fmla="*/ 453474 h 541393"/>
                <a:gd name="connsiteX39" fmla="*/ 347139 w 423075"/>
                <a:gd name="connsiteY39" fmla="*/ 488950 h 541393"/>
                <a:gd name="connsiteX40" fmla="*/ 415327 w 423075"/>
                <a:gd name="connsiteY40" fmla="*/ 411829 h 541393"/>
                <a:gd name="connsiteX41" fmla="*/ 379683 w 423075"/>
                <a:gd name="connsiteY41" fmla="*/ 447305 h 541393"/>
                <a:gd name="connsiteX42" fmla="*/ 344039 w 423075"/>
                <a:gd name="connsiteY42" fmla="*/ 411829 h 541393"/>
                <a:gd name="connsiteX43" fmla="*/ 379683 w 423075"/>
                <a:gd name="connsiteY43" fmla="*/ 376353 h 541393"/>
                <a:gd name="connsiteX44" fmla="*/ 415327 w 423075"/>
                <a:gd name="connsiteY44" fmla="*/ 411829 h 541393"/>
                <a:gd name="connsiteX45" fmla="*/ 423075 w 423075"/>
                <a:gd name="connsiteY45" fmla="*/ 37018 h 541393"/>
                <a:gd name="connsiteX46" fmla="*/ 387432 w 423075"/>
                <a:gd name="connsiteY46" fmla="*/ 72494 h 541393"/>
                <a:gd name="connsiteX47" fmla="*/ 351788 w 423075"/>
                <a:gd name="connsiteY47" fmla="*/ 37018 h 541393"/>
                <a:gd name="connsiteX48" fmla="*/ 387432 w 423075"/>
                <a:gd name="connsiteY48" fmla="*/ 0 h 541393"/>
                <a:gd name="connsiteX49" fmla="*/ 423075 w 423075"/>
                <a:gd name="connsiteY49" fmla="*/ 37018 h 541393"/>
                <a:gd name="connsiteX50" fmla="*/ 423075 w 423075"/>
                <a:gd name="connsiteY50" fmla="*/ 131107 h 541393"/>
                <a:gd name="connsiteX51" fmla="*/ 387432 w 423075"/>
                <a:gd name="connsiteY51" fmla="*/ 166582 h 541393"/>
                <a:gd name="connsiteX52" fmla="*/ 351788 w 423075"/>
                <a:gd name="connsiteY52" fmla="*/ 131107 h 541393"/>
                <a:gd name="connsiteX53" fmla="*/ 387432 w 423075"/>
                <a:gd name="connsiteY53" fmla="*/ 95631 h 541393"/>
                <a:gd name="connsiteX54" fmla="*/ 423075 w 423075"/>
                <a:gd name="connsiteY54" fmla="*/ 131107 h 541393"/>
                <a:gd name="connsiteX55" fmla="*/ 423075 w 423075"/>
                <a:gd name="connsiteY55" fmla="*/ 225195 h 541393"/>
                <a:gd name="connsiteX56" fmla="*/ 387432 w 423075"/>
                <a:gd name="connsiteY56" fmla="*/ 260671 h 541393"/>
                <a:gd name="connsiteX57" fmla="*/ 351788 w 423075"/>
                <a:gd name="connsiteY57" fmla="*/ 225195 h 541393"/>
                <a:gd name="connsiteX58" fmla="*/ 387432 w 423075"/>
                <a:gd name="connsiteY58" fmla="*/ 189719 h 541393"/>
                <a:gd name="connsiteX59" fmla="*/ 423075 w 423075"/>
                <a:gd name="connsiteY59" fmla="*/ 225195 h 541393"/>
                <a:gd name="connsiteX60" fmla="*/ 423075 w 423075"/>
                <a:gd name="connsiteY60" fmla="*/ 317741 h 541393"/>
                <a:gd name="connsiteX61" fmla="*/ 387432 w 423075"/>
                <a:gd name="connsiteY61" fmla="*/ 353217 h 541393"/>
                <a:gd name="connsiteX62" fmla="*/ 351788 w 423075"/>
                <a:gd name="connsiteY62" fmla="*/ 317741 h 541393"/>
                <a:gd name="connsiteX63" fmla="*/ 387432 w 423075"/>
                <a:gd name="connsiteY63" fmla="*/ 282265 h 541393"/>
                <a:gd name="connsiteX64" fmla="*/ 423075 w 423075"/>
                <a:gd name="connsiteY64" fmla="*/ 317741 h 5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3075" h="541393">
                  <a:moveTo>
                    <a:pt x="71287" y="37018"/>
                  </a:moveTo>
                  <a:cubicBezTo>
                    <a:pt x="71287" y="57070"/>
                    <a:pt x="55790" y="72494"/>
                    <a:pt x="35644" y="72494"/>
                  </a:cubicBezTo>
                  <a:cubicBezTo>
                    <a:pt x="15497" y="72494"/>
                    <a:pt x="0" y="58612"/>
                    <a:pt x="0" y="37018"/>
                  </a:cubicBezTo>
                  <a:cubicBezTo>
                    <a:pt x="0" y="13882"/>
                    <a:pt x="15497" y="0"/>
                    <a:pt x="35644" y="0"/>
                  </a:cubicBezTo>
                  <a:cubicBezTo>
                    <a:pt x="55790" y="0"/>
                    <a:pt x="71287" y="15424"/>
                    <a:pt x="71287" y="37018"/>
                  </a:cubicBezTo>
                  <a:close/>
                  <a:moveTo>
                    <a:pt x="71287" y="131107"/>
                  </a:moveTo>
                  <a:cubicBezTo>
                    <a:pt x="71287" y="152701"/>
                    <a:pt x="55790" y="166582"/>
                    <a:pt x="35644" y="166582"/>
                  </a:cubicBezTo>
                  <a:cubicBezTo>
                    <a:pt x="15497" y="166582"/>
                    <a:pt x="0" y="152701"/>
                    <a:pt x="0" y="131107"/>
                  </a:cubicBezTo>
                  <a:cubicBezTo>
                    <a:pt x="0" y="109513"/>
                    <a:pt x="15497" y="95631"/>
                    <a:pt x="35644" y="95631"/>
                  </a:cubicBezTo>
                  <a:cubicBezTo>
                    <a:pt x="55790" y="95631"/>
                    <a:pt x="71287" y="109513"/>
                    <a:pt x="71287" y="131107"/>
                  </a:cubicBezTo>
                  <a:close/>
                  <a:moveTo>
                    <a:pt x="71287" y="225195"/>
                  </a:moveTo>
                  <a:cubicBezTo>
                    <a:pt x="71287" y="246789"/>
                    <a:pt x="55790" y="260671"/>
                    <a:pt x="35644" y="260671"/>
                  </a:cubicBezTo>
                  <a:cubicBezTo>
                    <a:pt x="15497" y="260671"/>
                    <a:pt x="0" y="245246"/>
                    <a:pt x="0" y="225195"/>
                  </a:cubicBezTo>
                  <a:cubicBezTo>
                    <a:pt x="0" y="203601"/>
                    <a:pt x="15497" y="189719"/>
                    <a:pt x="35644" y="189719"/>
                  </a:cubicBezTo>
                  <a:cubicBezTo>
                    <a:pt x="55790" y="188176"/>
                    <a:pt x="71287" y="203601"/>
                    <a:pt x="71287" y="225195"/>
                  </a:cubicBezTo>
                  <a:close/>
                  <a:moveTo>
                    <a:pt x="71287" y="317741"/>
                  </a:moveTo>
                  <a:cubicBezTo>
                    <a:pt x="71287" y="339335"/>
                    <a:pt x="55790" y="353217"/>
                    <a:pt x="35644" y="353217"/>
                  </a:cubicBezTo>
                  <a:cubicBezTo>
                    <a:pt x="15497" y="353217"/>
                    <a:pt x="0" y="337792"/>
                    <a:pt x="0" y="317741"/>
                  </a:cubicBezTo>
                  <a:cubicBezTo>
                    <a:pt x="0" y="296147"/>
                    <a:pt x="15497" y="282265"/>
                    <a:pt x="35644" y="282265"/>
                  </a:cubicBezTo>
                  <a:cubicBezTo>
                    <a:pt x="55790" y="282265"/>
                    <a:pt x="71287" y="297689"/>
                    <a:pt x="71287" y="317741"/>
                  </a:cubicBezTo>
                  <a:close/>
                  <a:moveTo>
                    <a:pt x="79036" y="411829"/>
                  </a:moveTo>
                  <a:cubicBezTo>
                    <a:pt x="79036" y="433423"/>
                    <a:pt x="63539" y="447305"/>
                    <a:pt x="43392" y="447305"/>
                  </a:cubicBezTo>
                  <a:cubicBezTo>
                    <a:pt x="23246" y="447305"/>
                    <a:pt x="7749" y="433423"/>
                    <a:pt x="7749" y="411829"/>
                  </a:cubicBezTo>
                  <a:cubicBezTo>
                    <a:pt x="7749" y="390235"/>
                    <a:pt x="23246" y="376353"/>
                    <a:pt x="43392" y="376353"/>
                  </a:cubicBezTo>
                  <a:cubicBezTo>
                    <a:pt x="63539" y="376353"/>
                    <a:pt x="79036" y="390235"/>
                    <a:pt x="79036" y="411829"/>
                  </a:cubicBezTo>
                  <a:close/>
                  <a:moveTo>
                    <a:pt x="147224" y="488950"/>
                  </a:moveTo>
                  <a:cubicBezTo>
                    <a:pt x="147224" y="509002"/>
                    <a:pt x="131727" y="524426"/>
                    <a:pt x="111580" y="524426"/>
                  </a:cubicBezTo>
                  <a:cubicBezTo>
                    <a:pt x="91434" y="524426"/>
                    <a:pt x="75937" y="510544"/>
                    <a:pt x="75937" y="488950"/>
                  </a:cubicBezTo>
                  <a:cubicBezTo>
                    <a:pt x="75937" y="467356"/>
                    <a:pt x="91434" y="453474"/>
                    <a:pt x="111580" y="453474"/>
                  </a:cubicBezTo>
                  <a:cubicBezTo>
                    <a:pt x="131727" y="453474"/>
                    <a:pt x="147224" y="467356"/>
                    <a:pt x="147224" y="488950"/>
                  </a:cubicBezTo>
                  <a:close/>
                  <a:moveTo>
                    <a:pt x="246407" y="505917"/>
                  </a:moveTo>
                  <a:cubicBezTo>
                    <a:pt x="246407" y="527511"/>
                    <a:pt x="230909" y="541393"/>
                    <a:pt x="210763" y="541393"/>
                  </a:cubicBezTo>
                  <a:cubicBezTo>
                    <a:pt x="190616" y="541393"/>
                    <a:pt x="175119" y="525969"/>
                    <a:pt x="175119" y="505917"/>
                  </a:cubicBezTo>
                  <a:cubicBezTo>
                    <a:pt x="175119" y="484323"/>
                    <a:pt x="190616" y="470441"/>
                    <a:pt x="210763" y="470441"/>
                  </a:cubicBezTo>
                  <a:cubicBezTo>
                    <a:pt x="230909" y="468899"/>
                    <a:pt x="246407" y="484323"/>
                    <a:pt x="246407" y="505917"/>
                  </a:cubicBezTo>
                  <a:close/>
                  <a:moveTo>
                    <a:pt x="347139" y="488950"/>
                  </a:moveTo>
                  <a:cubicBezTo>
                    <a:pt x="347139" y="510544"/>
                    <a:pt x="331642" y="524426"/>
                    <a:pt x="311495" y="524426"/>
                  </a:cubicBezTo>
                  <a:cubicBezTo>
                    <a:pt x="291349" y="524426"/>
                    <a:pt x="275851" y="509002"/>
                    <a:pt x="275851" y="488950"/>
                  </a:cubicBezTo>
                  <a:cubicBezTo>
                    <a:pt x="275851" y="467356"/>
                    <a:pt x="291349" y="453474"/>
                    <a:pt x="311495" y="453474"/>
                  </a:cubicBezTo>
                  <a:cubicBezTo>
                    <a:pt x="331642" y="453474"/>
                    <a:pt x="347139" y="467356"/>
                    <a:pt x="347139" y="488950"/>
                  </a:cubicBezTo>
                  <a:close/>
                  <a:moveTo>
                    <a:pt x="415327" y="411829"/>
                  </a:moveTo>
                  <a:cubicBezTo>
                    <a:pt x="415327" y="433423"/>
                    <a:pt x="399829" y="447305"/>
                    <a:pt x="379683" y="447305"/>
                  </a:cubicBezTo>
                  <a:cubicBezTo>
                    <a:pt x="359537" y="447305"/>
                    <a:pt x="344039" y="431880"/>
                    <a:pt x="344039" y="411829"/>
                  </a:cubicBezTo>
                  <a:cubicBezTo>
                    <a:pt x="344039" y="390235"/>
                    <a:pt x="359537" y="376353"/>
                    <a:pt x="379683" y="376353"/>
                  </a:cubicBezTo>
                  <a:cubicBezTo>
                    <a:pt x="398280" y="376353"/>
                    <a:pt x="415327" y="390235"/>
                    <a:pt x="415327" y="411829"/>
                  </a:cubicBezTo>
                  <a:close/>
                  <a:moveTo>
                    <a:pt x="423075" y="37018"/>
                  </a:moveTo>
                  <a:cubicBezTo>
                    <a:pt x="423075" y="57070"/>
                    <a:pt x="407578" y="72494"/>
                    <a:pt x="387432" y="72494"/>
                  </a:cubicBezTo>
                  <a:cubicBezTo>
                    <a:pt x="367285" y="72494"/>
                    <a:pt x="351788" y="57070"/>
                    <a:pt x="351788" y="37018"/>
                  </a:cubicBezTo>
                  <a:cubicBezTo>
                    <a:pt x="351788" y="15424"/>
                    <a:pt x="367285" y="0"/>
                    <a:pt x="387432" y="0"/>
                  </a:cubicBezTo>
                  <a:cubicBezTo>
                    <a:pt x="406028" y="0"/>
                    <a:pt x="423075" y="15424"/>
                    <a:pt x="423075" y="37018"/>
                  </a:cubicBezTo>
                  <a:close/>
                  <a:moveTo>
                    <a:pt x="423075" y="131107"/>
                  </a:moveTo>
                  <a:cubicBezTo>
                    <a:pt x="423075" y="152701"/>
                    <a:pt x="407578" y="166582"/>
                    <a:pt x="387432" y="166582"/>
                  </a:cubicBezTo>
                  <a:cubicBezTo>
                    <a:pt x="367285" y="166582"/>
                    <a:pt x="351788" y="152701"/>
                    <a:pt x="351788" y="131107"/>
                  </a:cubicBezTo>
                  <a:cubicBezTo>
                    <a:pt x="351788" y="107970"/>
                    <a:pt x="367285" y="95631"/>
                    <a:pt x="387432" y="95631"/>
                  </a:cubicBezTo>
                  <a:cubicBezTo>
                    <a:pt x="406028" y="95631"/>
                    <a:pt x="423075" y="109513"/>
                    <a:pt x="423075" y="131107"/>
                  </a:cubicBezTo>
                  <a:close/>
                  <a:moveTo>
                    <a:pt x="423075" y="225195"/>
                  </a:moveTo>
                  <a:cubicBezTo>
                    <a:pt x="423075" y="246789"/>
                    <a:pt x="407578" y="260671"/>
                    <a:pt x="387432" y="260671"/>
                  </a:cubicBezTo>
                  <a:cubicBezTo>
                    <a:pt x="367285" y="260671"/>
                    <a:pt x="351788" y="246789"/>
                    <a:pt x="351788" y="225195"/>
                  </a:cubicBezTo>
                  <a:cubicBezTo>
                    <a:pt x="351788" y="203601"/>
                    <a:pt x="367285" y="189719"/>
                    <a:pt x="387432" y="189719"/>
                  </a:cubicBezTo>
                  <a:cubicBezTo>
                    <a:pt x="406028" y="188176"/>
                    <a:pt x="423075" y="203601"/>
                    <a:pt x="423075" y="225195"/>
                  </a:cubicBezTo>
                  <a:close/>
                  <a:moveTo>
                    <a:pt x="423075" y="317741"/>
                  </a:moveTo>
                  <a:cubicBezTo>
                    <a:pt x="423075" y="339335"/>
                    <a:pt x="407578" y="353217"/>
                    <a:pt x="387432" y="353217"/>
                  </a:cubicBezTo>
                  <a:cubicBezTo>
                    <a:pt x="367285" y="353217"/>
                    <a:pt x="351788" y="337792"/>
                    <a:pt x="351788" y="317741"/>
                  </a:cubicBezTo>
                  <a:cubicBezTo>
                    <a:pt x="351788" y="296147"/>
                    <a:pt x="367285" y="282265"/>
                    <a:pt x="387432" y="282265"/>
                  </a:cubicBezTo>
                  <a:cubicBezTo>
                    <a:pt x="406028" y="282265"/>
                    <a:pt x="423075" y="297689"/>
                    <a:pt x="423075" y="317741"/>
                  </a:cubicBezTo>
                  <a:close/>
                </a:path>
              </a:pathLst>
            </a:custGeom>
            <a:grpFill/>
            <a:ln w="15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9" name="Forme libre 708">
              <a:extLst>
                <a:ext uri="{FF2B5EF4-FFF2-40B4-BE49-F238E27FC236}">
                  <a16:creationId xmlns:a16="http://schemas.microsoft.com/office/drawing/2014/main" id="{CF6232B0-ED82-8A46-8339-06827D9CEF1E}"/>
                </a:ext>
              </a:extLst>
            </p:cNvPr>
            <p:cNvSpPr/>
            <p:nvPr/>
          </p:nvSpPr>
          <p:spPr>
            <a:xfrm>
              <a:off x="4681205" y="1475414"/>
              <a:ext cx="489713" cy="536765"/>
            </a:xfrm>
            <a:custGeom>
              <a:avLst/>
              <a:gdLst>
                <a:gd name="connsiteX0" fmla="*/ 450970 w 489713"/>
                <a:gd name="connsiteY0" fmla="*/ 504375 h 536765"/>
                <a:gd name="connsiteX1" fmla="*/ 489714 w 489713"/>
                <a:gd name="connsiteY1" fmla="*/ 498205 h 536765"/>
                <a:gd name="connsiteX2" fmla="*/ 489714 w 489713"/>
                <a:gd name="connsiteY2" fmla="*/ 519799 h 536765"/>
                <a:gd name="connsiteX3" fmla="*/ 384332 w 489713"/>
                <a:gd name="connsiteY3" fmla="*/ 536766 h 536765"/>
                <a:gd name="connsiteX4" fmla="*/ 309945 w 489713"/>
                <a:gd name="connsiteY4" fmla="*/ 458102 h 536765"/>
                <a:gd name="connsiteX5" fmla="*/ 306846 w 489713"/>
                <a:gd name="connsiteY5" fmla="*/ 458102 h 536765"/>
                <a:gd name="connsiteX6" fmla="*/ 141025 w 489713"/>
                <a:gd name="connsiteY6" fmla="*/ 536766 h 536765"/>
                <a:gd name="connsiteX7" fmla="*/ 0 w 489713"/>
                <a:gd name="connsiteY7" fmla="*/ 411829 h 536765"/>
                <a:gd name="connsiteX8" fmla="*/ 309945 w 489713"/>
                <a:gd name="connsiteY8" fmla="*/ 240619 h 536765"/>
                <a:gd name="connsiteX9" fmla="*/ 309945 w 489713"/>
                <a:gd name="connsiteY9" fmla="*/ 197431 h 536765"/>
                <a:gd name="connsiteX10" fmla="*/ 210763 w 489713"/>
                <a:gd name="connsiteY10" fmla="*/ 35476 h 536765"/>
                <a:gd name="connsiteX11" fmla="*/ 128627 w 489713"/>
                <a:gd name="connsiteY11" fmla="*/ 100258 h 536765"/>
                <a:gd name="connsiteX12" fmla="*/ 72837 w 489713"/>
                <a:gd name="connsiteY12" fmla="*/ 158870 h 536765"/>
                <a:gd name="connsiteX13" fmla="*/ 17047 w 489713"/>
                <a:gd name="connsiteY13" fmla="*/ 109513 h 536765"/>
                <a:gd name="connsiteX14" fmla="*/ 210763 w 489713"/>
                <a:gd name="connsiteY14" fmla="*/ 0 h 536765"/>
                <a:gd name="connsiteX15" fmla="*/ 399829 w 489713"/>
                <a:gd name="connsiteY15" fmla="*/ 178922 h 536765"/>
                <a:gd name="connsiteX16" fmla="*/ 399829 w 489713"/>
                <a:gd name="connsiteY16" fmla="*/ 456559 h 536765"/>
                <a:gd name="connsiteX17" fmla="*/ 450970 w 489713"/>
                <a:gd name="connsiteY17" fmla="*/ 504375 h 536765"/>
                <a:gd name="connsiteX18" fmla="*/ 182868 w 489713"/>
                <a:gd name="connsiteY18" fmla="*/ 485866 h 536765"/>
                <a:gd name="connsiteX19" fmla="*/ 309945 w 489713"/>
                <a:gd name="connsiteY19" fmla="*/ 342420 h 536765"/>
                <a:gd name="connsiteX20" fmla="*/ 309945 w 489713"/>
                <a:gd name="connsiteY20" fmla="*/ 277637 h 536765"/>
                <a:gd name="connsiteX21" fmla="*/ 103832 w 489713"/>
                <a:gd name="connsiteY21" fmla="*/ 393320 h 536765"/>
                <a:gd name="connsiteX22" fmla="*/ 182868 w 489713"/>
                <a:gd name="connsiteY22" fmla="*/ 485866 h 53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9713" h="536765">
                  <a:moveTo>
                    <a:pt x="450970" y="504375"/>
                  </a:moveTo>
                  <a:cubicBezTo>
                    <a:pt x="463368" y="504375"/>
                    <a:pt x="477316" y="501290"/>
                    <a:pt x="489714" y="498205"/>
                  </a:cubicBezTo>
                  <a:lnTo>
                    <a:pt x="489714" y="519799"/>
                  </a:lnTo>
                  <a:cubicBezTo>
                    <a:pt x="454070" y="530596"/>
                    <a:pt x="427725" y="536766"/>
                    <a:pt x="384332" y="536766"/>
                  </a:cubicBezTo>
                  <a:cubicBezTo>
                    <a:pt x="328542" y="536766"/>
                    <a:pt x="309945" y="504375"/>
                    <a:pt x="309945" y="458102"/>
                  </a:cubicBezTo>
                  <a:lnTo>
                    <a:pt x="306846" y="458102"/>
                  </a:lnTo>
                  <a:cubicBezTo>
                    <a:pt x="271202" y="509002"/>
                    <a:pt x="220061" y="536766"/>
                    <a:pt x="141025" y="536766"/>
                  </a:cubicBezTo>
                  <a:cubicBezTo>
                    <a:pt x="58890" y="536766"/>
                    <a:pt x="0" y="487408"/>
                    <a:pt x="0" y="411829"/>
                  </a:cubicBezTo>
                  <a:cubicBezTo>
                    <a:pt x="0" y="248331"/>
                    <a:pt x="218511" y="248331"/>
                    <a:pt x="309945" y="240619"/>
                  </a:cubicBezTo>
                  <a:lnTo>
                    <a:pt x="309945" y="197431"/>
                  </a:lnTo>
                  <a:cubicBezTo>
                    <a:pt x="309945" y="120310"/>
                    <a:pt x="308396" y="35476"/>
                    <a:pt x="210763" y="35476"/>
                  </a:cubicBezTo>
                  <a:cubicBezTo>
                    <a:pt x="137926" y="35476"/>
                    <a:pt x="128627" y="66324"/>
                    <a:pt x="128627" y="100258"/>
                  </a:cubicBezTo>
                  <a:cubicBezTo>
                    <a:pt x="128627" y="140361"/>
                    <a:pt x="100732" y="158870"/>
                    <a:pt x="72837" y="158870"/>
                  </a:cubicBezTo>
                  <a:cubicBezTo>
                    <a:pt x="44942" y="158870"/>
                    <a:pt x="17047" y="140361"/>
                    <a:pt x="17047" y="109513"/>
                  </a:cubicBezTo>
                  <a:cubicBezTo>
                    <a:pt x="17047" y="35476"/>
                    <a:pt x="131727" y="0"/>
                    <a:pt x="210763" y="0"/>
                  </a:cubicBezTo>
                  <a:cubicBezTo>
                    <a:pt x="370385" y="0"/>
                    <a:pt x="399829" y="74037"/>
                    <a:pt x="399829" y="178922"/>
                  </a:cubicBezTo>
                  <a:lnTo>
                    <a:pt x="399829" y="456559"/>
                  </a:lnTo>
                  <a:cubicBezTo>
                    <a:pt x="399829" y="490493"/>
                    <a:pt x="415327" y="504375"/>
                    <a:pt x="450970" y="504375"/>
                  </a:cubicBezTo>
                  <a:close/>
                  <a:moveTo>
                    <a:pt x="182868" y="485866"/>
                  </a:moveTo>
                  <a:cubicBezTo>
                    <a:pt x="258804" y="485866"/>
                    <a:pt x="309945" y="419541"/>
                    <a:pt x="309945" y="342420"/>
                  </a:cubicBezTo>
                  <a:lnTo>
                    <a:pt x="309945" y="277637"/>
                  </a:lnTo>
                  <a:cubicBezTo>
                    <a:pt x="254155" y="277637"/>
                    <a:pt x="103832" y="286892"/>
                    <a:pt x="103832" y="393320"/>
                  </a:cubicBezTo>
                  <a:cubicBezTo>
                    <a:pt x="103832" y="450390"/>
                    <a:pt x="144125" y="485866"/>
                    <a:pt x="182868" y="485866"/>
                  </a:cubicBezTo>
                  <a:close/>
                </a:path>
              </a:pathLst>
            </a:custGeom>
            <a:grpFill/>
            <a:ln w="15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735" name="Graphique 484">
            <a:extLst>
              <a:ext uri="{FF2B5EF4-FFF2-40B4-BE49-F238E27FC236}">
                <a16:creationId xmlns:a16="http://schemas.microsoft.com/office/drawing/2014/main" id="{F6883372-3D5F-354D-9F5B-524B00040DFD}"/>
              </a:ext>
            </a:extLst>
          </p:cNvPr>
          <p:cNvGrpSpPr/>
          <p:nvPr/>
        </p:nvGrpSpPr>
        <p:grpSpPr>
          <a:xfrm>
            <a:off x="4146550" y="5448481"/>
            <a:ext cx="3375304" cy="667872"/>
            <a:chOff x="4146550" y="1350478"/>
            <a:chExt cx="3375304" cy="667872"/>
          </a:xfrm>
          <a:solidFill>
            <a:schemeClr val="bg1"/>
          </a:solidFill>
        </p:grpSpPr>
        <p:grpSp>
          <p:nvGrpSpPr>
            <p:cNvPr id="736" name="Graphique 484">
              <a:extLst>
                <a:ext uri="{FF2B5EF4-FFF2-40B4-BE49-F238E27FC236}">
                  <a16:creationId xmlns:a16="http://schemas.microsoft.com/office/drawing/2014/main" id="{8DF0BA13-F255-6247-AC5B-E0121802FDB7}"/>
                </a:ext>
              </a:extLst>
            </p:cNvPr>
            <p:cNvGrpSpPr/>
            <p:nvPr/>
          </p:nvGrpSpPr>
          <p:grpSpPr>
            <a:xfrm>
              <a:off x="5581596" y="1833258"/>
              <a:ext cx="1940257" cy="174294"/>
              <a:chOff x="5581596" y="1833258"/>
              <a:chExt cx="1940257" cy="174294"/>
            </a:xfrm>
            <a:grpFill/>
          </p:grpSpPr>
          <p:sp>
            <p:nvSpPr>
              <p:cNvPr id="754" name="Forme libre 753">
                <a:extLst>
                  <a:ext uri="{FF2B5EF4-FFF2-40B4-BE49-F238E27FC236}">
                    <a16:creationId xmlns:a16="http://schemas.microsoft.com/office/drawing/2014/main" id="{77CEE4EC-07FD-4340-ABAF-046127983F7C}"/>
                  </a:ext>
                </a:extLst>
              </p:cNvPr>
              <p:cNvSpPr/>
              <p:nvPr/>
            </p:nvSpPr>
            <p:spPr>
              <a:xfrm>
                <a:off x="5581596" y="1876446"/>
                <a:ext cx="97632" cy="129564"/>
              </a:xfrm>
              <a:custGeom>
                <a:avLst/>
                <a:gdLst>
                  <a:gd name="connsiteX0" fmla="*/ 0 w 97632"/>
                  <a:gd name="connsiteY0" fmla="*/ 83291 h 129564"/>
                  <a:gd name="connsiteX1" fmla="*/ 0 w 97632"/>
                  <a:gd name="connsiteY1" fmla="*/ 0 h 129564"/>
                  <a:gd name="connsiteX2" fmla="*/ 17047 w 97632"/>
                  <a:gd name="connsiteY2" fmla="*/ 0 h 129564"/>
                  <a:gd name="connsiteX3" fmla="*/ 17047 w 97632"/>
                  <a:gd name="connsiteY3" fmla="*/ 83291 h 129564"/>
                  <a:gd name="connsiteX4" fmla="*/ 24796 w 97632"/>
                  <a:gd name="connsiteY4" fmla="*/ 106428 h 129564"/>
                  <a:gd name="connsiteX5" fmla="*/ 48042 w 97632"/>
                  <a:gd name="connsiteY5" fmla="*/ 114140 h 129564"/>
                  <a:gd name="connsiteX6" fmla="*/ 71287 w 97632"/>
                  <a:gd name="connsiteY6" fmla="*/ 106428 h 129564"/>
                  <a:gd name="connsiteX7" fmla="*/ 80586 w 97632"/>
                  <a:gd name="connsiteY7" fmla="*/ 83291 h 129564"/>
                  <a:gd name="connsiteX8" fmla="*/ 80586 w 97632"/>
                  <a:gd name="connsiteY8" fmla="*/ 0 h 129564"/>
                  <a:gd name="connsiteX9" fmla="*/ 97633 w 97632"/>
                  <a:gd name="connsiteY9" fmla="*/ 0 h 129564"/>
                  <a:gd name="connsiteX10" fmla="*/ 97633 w 97632"/>
                  <a:gd name="connsiteY10" fmla="*/ 83291 h 129564"/>
                  <a:gd name="connsiteX11" fmla="*/ 83685 w 97632"/>
                  <a:gd name="connsiteY11" fmla="*/ 117225 h 129564"/>
                  <a:gd name="connsiteX12" fmla="*/ 48042 w 97632"/>
                  <a:gd name="connsiteY12" fmla="*/ 129564 h 129564"/>
                  <a:gd name="connsiteX13" fmla="*/ 12398 w 97632"/>
                  <a:gd name="connsiteY13" fmla="*/ 117225 h 129564"/>
                  <a:gd name="connsiteX14" fmla="*/ 0 w 97632"/>
                  <a:gd name="connsiteY14" fmla="*/ 83291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632" h="129564">
                    <a:moveTo>
                      <a:pt x="0" y="83291"/>
                    </a:moveTo>
                    <a:lnTo>
                      <a:pt x="0" y="0"/>
                    </a:lnTo>
                    <a:lnTo>
                      <a:pt x="17047" y="0"/>
                    </a:lnTo>
                    <a:lnTo>
                      <a:pt x="17047" y="83291"/>
                    </a:lnTo>
                    <a:cubicBezTo>
                      <a:pt x="17047" y="94088"/>
                      <a:pt x="20146" y="101800"/>
                      <a:pt x="24796" y="106428"/>
                    </a:cubicBezTo>
                    <a:cubicBezTo>
                      <a:pt x="30995" y="111055"/>
                      <a:pt x="38743" y="114140"/>
                      <a:pt x="48042" y="114140"/>
                    </a:cubicBezTo>
                    <a:cubicBezTo>
                      <a:pt x="57340" y="114140"/>
                      <a:pt x="65089" y="111055"/>
                      <a:pt x="71287" y="106428"/>
                    </a:cubicBezTo>
                    <a:cubicBezTo>
                      <a:pt x="77486" y="101800"/>
                      <a:pt x="80586" y="92546"/>
                      <a:pt x="80586" y="83291"/>
                    </a:cubicBezTo>
                    <a:lnTo>
                      <a:pt x="80586" y="0"/>
                    </a:lnTo>
                    <a:lnTo>
                      <a:pt x="97633" y="0"/>
                    </a:lnTo>
                    <a:lnTo>
                      <a:pt x="97633" y="83291"/>
                    </a:lnTo>
                    <a:cubicBezTo>
                      <a:pt x="97633" y="98716"/>
                      <a:pt x="92984" y="109513"/>
                      <a:pt x="83685" y="117225"/>
                    </a:cubicBezTo>
                    <a:cubicBezTo>
                      <a:pt x="74387" y="124937"/>
                      <a:pt x="61989" y="129564"/>
                      <a:pt x="48042" y="129564"/>
                    </a:cubicBezTo>
                    <a:cubicBezTo>
                      <a:pt x="34094" y="129564"/>
                      <a:pt x="21696" y="124937"/>
                      <a:pt x="12398" y="117225"/>
                    </a:cubicBezTo>
                    <a:cubicBezTo>
                      <a:pt x="4649" y="109513"/>
                      <a:pt x="0" y="98716"/>
                      <a:pt x="0" y="83291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5" name="Forme libre 754">
                <a:extLst>
                  <a:ext uri="{FF2B5EF4-FFF2-40B4-BE49-F238E27FC236}">
                    <a16:creationId xmlns:a16="http://schemas.microsoft.com/office/drawing/2014/main" id="{6223C4DA-E397-1144-A694-4788F0767931}"/>
                  </a:ext>
                </a:extLst>
              </p:cNvPr>
              <p:cNvSpPr/>
              <p:nvPr/>
            </p:nvSpPr>
            <p:spPr>
              <a:xfrm>
                <a:off x="5711773" y="1876446"/>
                <a:ext cx="102281" cy="128021"/>
              </a:xfrm>
              <a:custGeom>
                <a:avLst/>
                <a:gdLst>
                  <a:gd name="connsiteX0" fmla="*/ 85235 w 102281"/>
                  <a:gd name="connsiteY0" fmla="*/ 0 h 128021"/>
                  <a:gd name="connsiteX1" fmla="*/ 102282 w 102281"/>
                  <a:gd name="connsiteY1" fmla="*/ 0 h 128021"/>
                  <a:gd name="connsiteX2" fmla="*/ 102282 w 102281"/>
                  <a:gd name="connsiteY2" fmla="*/ 128022 h 128021"/>
                  <a:gd name="connsiteX3" fmla="*/ 85235 w 102281"/>
                  <a:gd name="connsiteY3" fmla="*/ 128022 h 128021"/>
                  <a:gd name="connsiteX4" fmla="*/ 17047 w 102281"/>
                  <a:gd name="connsiteY4" fmla="*/ 26221 h 128021"/>
                  <a:gd name="connsiteX5" fmla="*/ 17047 w 102281"/>
                  <a:gd name="connsiteY5" fmla="*/ 128022 h 128021"/>
                  <a:gd name="connsiteX6" fmla="*/ 0 w 102281"/>
                  <a:gd name="connsiteY6" fmla="*/ 128022 h 128021"/>
                  <a:gd name="connsiteX7" fmla="*/ 0 w 102281"/>
                  <a:gd name="connsiteY7" fmla="*/ 0 h 128021"/>
                  <a:gd name="connsiteX8" fmla="*/ 17047 w 102281"/>
                  <a:gd name="connsiteY8" fmla="*/ 0 h 128021"/>
                  <a:gd name="connsiteX9" fmla="*/ 85235 w 102281"/>
                  <a:gd name="connsiteY9" fmla="*/ 101800 h 128021"/>
                  <a:gd name="connsiteX10" fmla="*/ 85235 w 102281"/>
                  <a:gd name="connsiteY10" fmla="*/ 0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281" h="128021">
                    <a:moveTo>
                      <a:pt x="85235" y="0"/>
                    </a:moveTo>
                    <a:lnTo>
                      <a:pt x="102282" y="0"/>
                    </a:lnTo>
                    <a:lnTo>
                      <a:pt x="102282" y="128022"/>
                    </a:lnTo>
                    <a:lnTo>
                      <a:pt x="85235" y="128022"/>
                    </a:lnTo>
                    <a:lnTo>
                      <a:pt x="17047" y="26221"/>
                    </a:ln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17047" y="0"/>
                    </a:lnTo>
                    <a:lnTo>
                      <a:pt x="85235" y="101800"/>
                    </a:lnTo>
                    <a:lnTo>
                      <a:pt x="85235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6" name="Forme libre 755">
                <a:extLst>
                  <a:ext uri="{FF2B5EF4-FFF2-40B4-BE49-F238E27FC236}">
                    <a16:creationId xmlns:a16="http://schemas.microsoft.com/office/drawing/2014/main" id="{551F7D75-010B-1E4D-8007-D0E133E56FE4}"/>
                  </a:ext>
                </a:extLst>
              </p:cNvPr>
              <p:cNvSpPr/>
              <p:nvPr/>
            </p:nvSpPr>
            <p:spPr>
              <a:xfrm>
                <a:off x="5848149" y="1876446"/>
                <a:ext cx="17046" cy="128021"/>
              </a:xfrm>
              <a:custGeom>
                <a:avLst/>
                <a:gdLst>
                  <a:gd name="connsiteX0" fmla="*/ 0 w 17046"/>
                  <a:gd name="connsiteY0" fmla="*/ 128022 h 128021"/>
                  <a:gd name="connsiteX1" fmla="*/ 0 w 17046"/>
                  <a:gd name="connsiteY1" fmla="*/ 0 h 128021"/>
                  <a:gd name="connsiteX2" fmla="*/ 17047 w 17046"/>
                  <a:gd name="connsiteY2" fmla="*/ 0 h 128021"/>
                  <a:gd name="connsiteX3" fmla="*/ 17047 w 17046"/>
                  <a:gd name="connsiteY3" fmla="*/ 128022 h 128021"/>
                  <a:gd name="connsiteX4" fmla="*/ 0 w 17046"/>
                  <a:gd name="connsiteY4" fmla="*/ 12802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6" h="128021">
                    <a:moveTo>
                      <a:pt x="0" y="128022"/>
                    </a:moveTo>
                    <a:lnTo>
                      <a:pt x="0" y="0"/>
                    </a:lnTo>
                    <a:lnTo>
                      <a:pt x="17047" y="0"/>
                    </a:lnTo>
                    <a:lnTo>
                      <a:pt x="17047" y="128022"/>
                    </a:lnTo>
                    <a:lnTo>
                      <a:pt x="0" y="12802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7" name="Forme libre 756">
                <a:extLst>
                  <a:ext uri="{FF2B5EF4-FFF2-40B4-BE49-F238E27FC236}">
                    <a16:creationId xmlns:a16="http://schemas.microsoft.com/office/drawing/2014/main" id="{451E054F-1738-5542-B8B5-AB8FECF99B2E}"/>
                  </a:ext>
                </a:extLst>
              </p:cNvPr>
              <p:cNvSpPr/>
              <p:nvPr/>
            </p:nvSpPr>
            <p:spPr>
              <a:xfrm>
                <a:off x="5886893" y="1876446"/>
                <a:ext cx="119328" cy="128021"/>
              </a:xfrm>
              <a:custGeom>
                <a:avLst/>
                <a:gdLst>
                  <a:gd name="connsiteX0" fmla="*/ 49591 w 119328"/>
                  <a:gd name="connsiteY0" fmla="*/ 128022 h 128021"/>
                  <a:gd name="connsiteX1" fmla="*/ 0 w 119328"/>
                  <a:gd name="connsiteY1" fmla="*/ 0 h 128021"/>
                  <a:gd name="connsiteX2" fmla="*/ 18597 w 119328"/>
                  <a:gd name="connsiteY2" fmla="*/ 0 h 128021"/>
                  <a:gd name="connsiteX3" fmla="*/ 58890 w 119328"/>
                  <a:gd name="connsiteY3" fmla="*/ 111055 h 128021"/>
                  <a:gd name="connsiteX4" fmla="*/ 100732 w 119328"/>
                  <a:gd name="connsiteY4" fmla="*/ 0 h 128021"/>
                  <a:gd name="connsiteX5" fmla="*/ 119329 w 119328"/>
                  <a:gd name="connsiteY5" fmla="*/ 0 h 128021"/>
                  <a:gd name="connsiteX6" fmla="*/ 69738 w 119328"/>
                  <a:gd name="connsiteY6" fmla="*/ 128022 h 128021"/>
                  <a:gd name="connsiteX7" fmla="*/ 49591 w 119328"/>
                  <a:gd name="connsiteY7" fmla="*/ 12802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328" h="128021">
                    <a:moveTo>
                      <a:pt x="49591" y="128022"/>
                    </a:moveTo>
                    <a:lnTo>
                      <a:pt x="0" y="0"/>
                    </a:lnTo>
                    <a:lnTo>
                      <a:pt x="18597" y="0"/>
                    </a:lnTo>
                    <a:lnTo>
                      <a:pt x="58890" y="111055"/>
                    </a:lnTo>
                    <a:lnTo>
                      <a:pt x="100732" y="0"/>
                    </a:lnTo>
                    <a:lnTo>
                      <a:pt x="119329" y="0"/>
                    </a:lnTo>
                    <a:lnTo>
                      <a:pt x="69738" y="128022"/>
                    </a:lnTo>
                    <a:lnTo>
                      <a:pt x="49591" y="12802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8" name="Forme libre 757">
                <a:extLst>
                  <a:ext uri="{FF2B5EF4-FFF2-40B4-BE49-F238E27FC236}">
                    <a16:creationId xmlns:a16="http://schemas.microsoft.com/office/drawing/2014/main" id="{68DD1A23-42DC-5C48-B4B5-89F362D44E9D}"/>
                  </a:ext>
                </a:extLst>
              </p:cNvPr>
              <p:cNvSpPr/>
              <p:nvPr/>
            </p:nvSpPr>
            <p:spPr>
              <a:xfrm>
                <a:off x="6026368" y="1876446"/>
                <a:ext cx="68187" cy="129564"/>
              </a:xfrm>
              <a:custGeom>
                <a:avLst/>
                <a:gdLst>
                  <a:gd name="connsiteX0" fmla="*/ 68188 w 68187"/>
                  <a:gd name="connsiteY0" fmla="*/ 0 h 129564"/>
                  <a:gd name="connsiteX1" fmla="*/ 68188 w 68187"/>
                  <a:gd name="connsiteY1" fmla="*/ 13882 h 129564"/>
                  <a:gd name="connsiteX2" fmla="*/ 17047 w 68187"/>
                  <a:gd name="connsiteY2" fmla="*/ 13882 h 129564"/>
                  <a:gd name="connsiteX3" fmla="*/ 17047 w 68187"/>
                  <a:gd name="connsiteY3" fmla="*/ 57070 h 129564"/>
                  <a:gd name="connsiteX4" fmla="*/ 63539 w 68187"/>
                  <a:gd name="connsiteY4" fmla="*/ 57070 h 129564"/>
                  <a:gd name="connsiteX5" fmla="*/ 63539 w 68187"/>
                  <a:gd name="connsiteY5" fmla="*/ 70952 h 129564"/>
                  <a:gd name="connsiteX6" fmla="*/ 17047 w 68187"/>
                  <a:gd name="connsiteY6" fmla="*/ 70952 h 129564"/>
                  <a:gd name="connsiteX7" fmla="*/ 17047 w 68187"/>
                  <a:gd name="connsiteY7" fmla="*/ 115682 h 129564"/>
                  <a:gd name="connsiteX8" fmla="*/ 68188 w 68187"/>
                  <a:gd name="connsiteY8" fmla="*/ 115682 h 129564"/>
                  <a:gd name="connsiteX9" fmla="*/ 68188 w 68187"/>
                  <a:gd name="connsiteY9" fmla="*/ 129564 h 129564"/>
                  <a:gd name="connsiteX10" fmla="*/ 0 w 68187"/>
                  <a:gd name="connsiteY10" fmla="*/ 129564 h 129564"/>
                  <a:gd name="connsiteX11" fmla="*/ 0 w 68187"/>
                  <a:gd name="connsiteY11" fmla="*/ 1542 h 129564"/>
                  <a:gd name="connsiteX12" fmla="*/ 68188 w 68187"/>
                  <a:gd name="connsiteY12" fmla="*/ 154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187" h="129564">
                    <a:moveTo>
                      <a:pt x="68188" y="0"/>
                    </a:moveTo>
                    <a:lnTo>
                      <a:pt x="68188" y="13882"/>
                    </a:lnTo>
                    <a:lnTo>
                      <a:pt x="17047" y="13882"/>
                    </a:lnTo>
                    <a:lnTo>
                      <a:pt x="17047" y="57070"/>
                    </a:lnTo>
                    <a:lnTo>
                      <a:pt x="63539" y="57070"/>
                    </a:lnTo>
                    <a:lnTo>
                      <a:pt x="63539" y="70952"/>
                    </a:lnTo>
                    <a:lnTo>
                      <a:pt x="17047" y="70952"/>
                    </a:lnTo>
                    <a:lnTo>
                      <a:pt x="17047" y="115682"/>
                    </a:lnTo>
                    <a:lnTo>
                      <a:pt x="68188" y="115682"/>
                    </a:lnTo>
                    <a:lnTo>
                      <a:pt x="68188" y="129564"/>
                    </a:lnTo>
                    <a:lnTo>
                      <a:pt x="0" y="129564"/>
                    </a:lnTo>
                    <a:lnTo>
                      <a:pt x="0" y="1542"/>
                    </a:lnTo>
                    <a:lnTo>
                      <a:pt x="68188" y="154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6" name="Forme libre 825">
                <a:extLst>
                  <a:ext uri="{FF2B5EF4-FFF2-40B4-BE49-F238E27FC236}">
                    <a16:creationId xmlns:a16="http://schemas.microsoft.com/office/drawing/2014/main" id="{5570EFDF-3DC2-B441-A517-D90C49E2DC2F}"/>
                  </a:ext>
                </a:extLst>
              </p:cNvPr>
              <p:cNvSpPr/>
              <p:nvPr/>
            </p:nvSpPr>
            <p:spPr>
              <a:xfrm>
                <a:off x="6120901" y="1876446"/>
                <a:ext cx="89884" cy="129564"/>
              </a:xfrm>
              <a:custGeom>
                <a:avLst/>
                <a:gdLst>
                  <a:gd name="connsiteX0" fmla="*/ 17047 w 89884"/>
                  <a:gd name="connsiteY0" fmla="*/ 75579 h 129564"/>
                  <a:gd name="connsiteX1" fmla="*/ 17047 w 89884"/>
                  <a:gd name="connsiteY1" fmla="*/ 128022 h 129564"/>
                  <a:gd name="connsiteX2" fmla="*/ 0 w 89884"/>
                  <a:gd name="connsiteY2" fmla="*/ 128022 h 129564"/>
                  <a:gd name="connsiteX3" fmla="*/ 0 w 89884"/>
                  <a:gd name="connsiteY3" fmla="*/ 0 h 129564"/>
                  <a:gd name="connsiteX4" fmla="*/ 41843 w 89884"/>
                  <a:gd name="connsiteY4" fmla="*/ 0 h 129564"/>
                  <a:gd name="connsiteX5" fmla="*/ 75937 w 89884"/>
                  <a:gd name="connsiteY5" fmla="*/ 10797 h 129564"/>
                  <a:gd name="connsiteX6" fmla="*/ 86785 w 89884"/>
                  <a:gd name="connsiteY6" fmla="*/ 37018 h 129564"/>
                  <a:gd name="connsiteX7" fmla="*/ 79036 w 89884"/>
                  <a:gd name="connsiteY7" fmla="*/ 63240 h 129564"/>
                  <a:gd name="connsiteX8" fmla="*/ 54240 w 89884"/>
                  <a:gd name="connsiteY8" fmla="*/ 75579 h 129564"/>
                  <a:gd name="connsiteX9" fmla="*/ 89884 w 89884"/>
                  <a:gd name="connsiteY9" fmla="*/ 129564 h 129564"/>
                  <a:gd name="connsiteX10" fmla="*/ 68188 w 89884"/>
                  <a:gd name="connsiteY10" fmla="*/ 129564 h 129564"/>
                  <a:gd name="connsiteX11" fmla="*/ 34094 w 89884"/>
                  <a:gd name="connsiteY11" fmla="*/ 77122 h 129564"/>
                  <a:gd name="connsiteX12" fmla="*/ 17047 w 89884"/>
                  <a:gd name="connsiteY12" fmla="*/ 77122 h 129564"/>
                  <a:gd name="connsiteX13" fmla="*/ 17047 w 89884"/>
                  <a:gd name="connsiteY13" fmla="*/ 13882 h 129564"/>
                  <a:gd name="connsiteX14" fmla="*/ 17047 w 89884"/>
                  <a:gd name="connsiteY14" fmla="*/ 63240 h 129564"/>
                  <a:gd name="connsiteX15" fmla="*/ 41843 w 89884"/>
                  <a:gd name="connsiteY15" fmla="*/ 63240 h 129564"/>
                  <a:gd name="connsiteX16" fmla="*/ 61989 w 89884"/>
                  <a:gd name="connsiteY16" fmla="*/ 57070 h 129564"/>
                  <a:gd name="connsiteX17" fmla="*/ 68188 w 89884"/>
                  <a:gd name="connsiteY17" fmla="*/ 38561 h 129564"/>
                  <a:gd name="connsiteX18" fmla="*/ 40293 w 89884"/>
                  <a:gd name="connsiteY18" fmla="*/ 13882 h 129564"/>
                  <a:gd name="connsiteX19" fmla="*/ 17047 w 89884"/>
                  <a:gd name="connsiteY19" fmla="*/ 1388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9884" h="129564">
                    <a:moveTo>
                      <a:pt x="17047" y="75579"/>
                    </a:move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41843" y="0"/>
                    </a:lnTo>
                    <a:cubicBezTo>
                      <a:pt x="55790" y="0"/>
                      <a:pt x="68188" y="3085"/>
                      <a:pt x="75937" y="10797"/>
                    </a:cubicBezTo>
                    <a:cubicBezTo>
                      <a:pt x="83685" y="18509"/>
                      <a:pt x="86785" y="26221"/>
                      <a:pt x="86785" y="37018"/>
                    </a:cubicBezTo>
                    <a:cubicBezTo>
                      <a:pt x="86785" y="47815"/>
                      <a:pt x="83685" y="55528"/>
                      <a:pt x="79036" y="63240"/>
                    </a:cubicBezTo>
                    <a:cubicBezTo>
                      <a:pt x="72837" y="69409"/>
                      <a:pt x="65089" y="74037"/>
                      <a:pt x="54240" y="75579"/>
                    </a:cubicBezTo>
                    <a:lnTo>
                      <a:pt x="89884" y="129564"/>
                    </a:lnTo>
                    <a:lnTo>
                      <a:pt x="68188" y="129564"/>
                    </a:lnTo>
                    <a:lnTo>
                      <a:pt x="34094" y="77122"/>
                    </a:lnTo>
                    <a:lnTo>
                      <a:pt x="17047" y="77122"/>
                    </a:lnTo>
                    <a:close/>
                    <a:moveTo>
                      <a:pt x="17047" y="13882"/>
                    </a:moveTo>
                    <a:lnTo>
                      <a:pt x="17047" y="63240"/>
                    </a:lnTo>
                    <a:lnTo>
                      <a:pt x="41843" y="63240"/>
                    </a:lnTo>
                    <a:cubicBezTo>
                      <a:pt x="51141" y="63240"/>
                      <a:pt x="57340" y="61697"/>
                      <a:pt x="61989" y="57070"/>
                    </a:cubicBezTo>
                    <a:cubicBezTo>
                      <a:pt x="66638" y="52443"/>
                      <a:pt x="68188" y="46273"/>
                      <a:pt x="68188" y="38561"/>
                    </a:cubicBezTo>
                    <a:cubicBezTo>
                      <a:pt x="68188" y="21594"/>
                      <a:pt x="58890" y="13882"/>
                      <a:pt x="40293" y="13882"/>
                    </a:cubicBezTo>
                    <a:lnTo>
                      <a:pt x="17047" y="1388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7" name="Forme libre 826">
                <a:extLst>
                  <a:ext uri="{FF2B5EF4-FFF2-40B4-BE49-F238E27FC236}">
                    <a16:creationId xmlns:a16="http://schemas.microsoft.com/office/drawing/2014/main" id="{66FF2D08-FC6B-A945-8164-DA584BE97D92}"/>
                  </a:ext>
                </a:extLst>
              </p:cNvPr>
              <p:cNvSpPr/>
              <p:nvPr/>
            </p:nvSpPr>
            <p:spPr>
              <a:xfrm>
                <a:off x="6237131" y="1876446"/>
                <a:ext cx="88334" cy="131106"/>
              </a:xfrm>
              <a:custGeom>
                <a:avLst/>
                <a:gdLst>
                  <a:gd name="connsiteX0" fmla="*/ 13948 w 88334"/>
                  <a:gd name="connsiteY0" fmla="*/ 33933 h 131106"/>
                  <a:gd name="connsiteX1" fmla="*/ 18597 w 88334"/>
                  <a:gd name="connsiteY1" fmla="*/ 46273 h 131106"/>
                  <a:gd name="connsiteX2" fmla="*/ 29445 w 88334"/>
                  <a:gd name="connsiteY2" fmla="*/ 52443 h 131106"/>
                  <a:gd name="connsiteX3" fmla="*/ 43392 w 88334"/>
                  <a:gd name="connsiteY3" fmla="*/ 57070 h 131106"/>
                  <a:gd name="connsiteX4" fmla="*/ 58890 w 88334"/>
                  <a:gd name="connsiteY4" fmla="*/ 60155 h 131106"/>
                  <a:gd name="connsiteX5" fmla="*/ 72837 w 88334"/>
                  <a:gd name="connsiteY5" fmla="*/ 66325 h 131106"/>
                  <a:gd name="connsiteX6" fmla="*/ 83685 w 88334"/>
                  <a:gd name="connsiteY6" fmla="*/ 77122 h 131106"/>
                  <a:gd name="connsiteX7" fmla="*/ 88335 w 88334"/>
                  <a:gd name="connsiteY7" fmla="*/ 94088 h 131106"/>
                  <a:gd name="connsiteX8" fmla="*/ 77486 w 88334"/>
                  <a:gd name="connsiteY8" fmla="*/ 120310 h 131106"/>
                  <a:gd name="connsiteX9" fmla="*/ 46492 w 88334"/>
                  <a:gd name="connsiteY9" fmla="*/ 131107 h 131106"/>
                  <a:gd name="connsiteX10" fmla="*/ 13948 w 88334"/>
                  <a:gd name="connsiteY10" fmla="*/ 121852 h 131106"/>
                  <a:gd name="connsiteX11" fmla="*/ 1550 w 88334"/>
                  <a:gd name="connsiteY11" fmla="*/ 97173 h 131106"/>
                  <a:gd name="connsiteX12" fmla="*/ 20146 w 88334"/>
                  <a:gd name="connsiteY12" fmla="*/ 97173 h 131106"/>
                  <a:gd name="connsiteX13" fmla="*/ 27895 w 88334"/>
                  <a:gd name="connsiteY13" fmla="*/ 111055 h 131106"/>
                  <a:gd name="connsiteX14" fmla="*/ 46492 w 88334"/>
                  <a:gd name="connsiteY14" fmla="*/ 115682 h 131106"/>
                  <a:gd name="connsiteX15" fmla="*/ 66638 w 88334"/>
                  <a:gd name="connsiteY15" fmla="*/ 109513 h 131106"/>
                  <a:gd name="connsiteX16" fmla="*/ 74387 w 88334"/>
                  <a:gd name="connsiteY16" fmla="*/ 94088 h 131106"/>
                  <a:gd name="connsiteX17" fmla="*/ 69738 w 88334"/>
                  <a:gd name="connsiteY17" fmla="*/ 81749 h 131106"/>
                  <a:gd name="connsiteX18" fmla="*/ 58890 w 88334"/>
                  <a:gd name="connsiteY18" fmla="*/ 75579 h 131106"/>
                  <a:gd name="connsiteX19" fmla="*/ 44942 w 88334"/>
                  <a:gd name="connsiteY19" fmla="*/ 72494 h 131106"/>
                  <a:gd name="connsiteX20" fmla="*/ 29445 w 88334"/>
                  <a:gd name="connsiteY20" fmla="*/ 69409 h 131106"/>
                  <a:gd name="connsiteX21" fmla="*/ 15497 w 88334"/>
                  <a:gd name="connsiteY21" fmla="*/ 63240 h 131106"/>
                  <a:gd name="connsiteX22" fmla="*/ 4649 w 88334"/>
                  <a:gd name="connsiteY22" fmla="*/ 52443 h 131106"/>
                  <a:gd name="connsiteX23" fmla="*/ 0 w 88334"/>
                  <a:gd name="connsiteY23" fmla="*/ 35476 h 131106"/>
                  <a:gd name="connsiteX24" fmla="*/ 12398 w 88334"/>
                  <a:gd name="connsiteY24" fmla="*/ 9255 h 131106"/>
                  <a:gd name="connsiteX25" fmla="*/ 43392 w 88334"/>
                  <a:gd name="connsiteY25" fmla="*/ 0 h 131106"/>
                  <a:gd name="connsiteX26" fmla="*/ 72837 w 88334"/>
                  <a:gd name="connsiteY26" fmla="*/ 9255 h 131106"/>
                  <a:gd name="connsiteX27" fmla="*/ 85235 w 88334"/>
                  <a:gd name="connsiteY27" fmla="*/ 32391 h 131106"/>
                  <a:gd name="connsiteX28" fmla="*/ 66638 w 88334"/>
                  <a:gd name="connsiteY28" fmla="*/ 32391 h 131106"/>
                  <a:gd name="connsiteX29" fmla="*/ 58890 w 88334"/>
                  <a:gd name="connsiteY29" fmla="*/ 20052 h 131106"/>
                  <a:gd name="connsiteX30" fmla="*/ 41843 w 88334"/>
                  <a:gd name="connsiteY30" fmla="*/ 15424 h 131106"/>
                  <a:gd name="connsiteX31" fmla="*/ 23246 w 88334"/>
                  <a:gd name="connsiteY31" fmla="*/ 21594 h 131106"/>
                  <a:gd name="connsiteX32" fmla="*/ 13948 w 88334"/>
                  <a:gd name="connsiteY32" fmla="*/ 33933 h 13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334" h="131106">
                    <a:moveTo>
                      <a:pt x="13948" y="33933"/>
                    </a:moveTo>
                    <a:cubicBezTo>
                      <a:pt x="13948" y="38561"/>
                      <a:pt x="15497" y="43188"/>
                      <a:pt x="18597" y="46273"/>
                    </a:cubicBezTo>
                    <a:cubicBezTo>
                      <a:pt x="21696" y="49358"/>
                      <a:pt x="24796" y="50900"/>
                      <a:pt x="29445" y="52443"/>
                    </a:cubicBezTo>
                    <a:cubicBezTo>
                      <a:pt x="34094" y="53985"/>
                      <a:pt x="38743" y="55528"/>
                      <a:pt x="43392" y="57070"/>
                    </a:cubicBezTo>
                    <a:cubicBezTo>
                      <a:pt x="48042" y="58612"/>
                      <a:pt x="54240" y="60155"/>
                      <a:pt x="58890" y="60155"/>
                    </a:cubicBezTo>
                    <a:cubicBezTo>
                      <a:pt x="63539" y="61697"/>
                      <a:pt x="68188" y="63240"/>
                      <a:pt x="72837" y="66325"/>
                    </a:cubicBezTo>
                    <a:cubicBezTo>
                      <a:pt x="77486" y="67867"/>
                      <a:pt x="80586" y="72494"/>
                      <a:pt x="83685" y="77122"/>
                    </a:cubicBezTo>
                    <a:cubicBezTo>
                      <a:pt x="86785" y="81749"/>
                      <a:pt x="88335" y="86376"/>
                      <a:pt x="88335" y="94088"/>
                    </a:cubicBezTo>
                    <a:cubicBezTo>
                      <a:pt x="88335" y="104885"/>
                      <a:pt x="85235" y="112597"/>
                      <a:pt x="77486" y="120310"/>
                    </a:cubicBezTo>
                    <a:cubicBezTo>
                      <a:pt x="69738" y="128022"/>
                      <a:pt x="58890" y="131107"/>
                      <a:pt x="46492" y="131107"/>
                    </a:cubicBezTo>
                    <a:cubicBezTo>
                      <a:pt x="34094" y="131107"/>
                      <a:pt x="23246" y="128022"/>
                      <a:pt x="13948" y="121852"/>
                    </a:cubicBezTo>
                    <a:cubicBezTo>
                      <a:pt x="6199" y="115682"/>
                      <a:pt x="1550" y="107970"/>
                      <a:pt x="1550" y="97173"/>
                    </a:cubicBezTo>
                    <a:lnTo>
                      <a:pt x="20146" y="97173"/>
                    </a:lnTo>
                    <a:cubicBezTo>
                      <a:pt x="20146" y="103343"/>
                      <a:pt x="23246" y="107970"/>
                      <a:pt x="27895" y="111055"/>
                    </a:cubicBezTo>
                    <a:cubicBezTo>
                      <a:pt x="32544" y="114140"/>
                      <a:pt x="38743" y="115682"/>
                      <a:pt x="46492" y="115682"/>
                    </a:cubicBezTo>
                    <a:cubicBezTo>
                      <a:pt x="54240" y="115682"/>
                      <a:pt x="61989" y="114140"/>
                      <a:pt x="66638" y="109513"/>
                    </a:cubicBezTo>
                    <a:cubicBezTo>
                      <a:pt x="71288" y="104885"/>
                      <a:pt x="74387" y="100258"/>
                      <a:pt x="74387" y="94088"/>
                    </a:cubicBezTo>
                    <a:cubicBezTo>
                      <a:pt x="74387" y="87919"/>
                      <a:pt x="72837" y="84834"/>
                      <a:pt x="69738" y="81749"/>
                    </a:cubicBezTo>
                    <a:cubicBezTo>
                      <a:pt x="66638" y="78664"/>
                      <a:pt x="63539" y="77122"/>
                      <a:pt x="58890" y="75579"/>
                    </a:cubicBezTo>
                    <a:cubicBezTo>
                      <a:pt x="54240" y="74037"/>
                      <a:pt x="49591" y="72494"/>
                      <a:pt x="44942" y="72494"/>
                    </a:cubicBezTo>
                    <a:cubicBezTo>
                      <a:pt x="40293" y="70952"/>
                      <a:pt x="34094" y="69409"/>
                      <a:pt x="29445" y="69409"/>
                    </a:cubicBezTo>
                    <a:cubicBezTo>
                      <a:pt x="24796" y="67867"/>
                      <a:pt x="20146" y="66325"/>
                      <a:pt x="15497" y="63240"/>
                    </a:cubicBezTo>
                    <a:cubicBezTo>
                      <a:pt x="10848" y="61697"/>
                      <a:pt x="7749" y="57070"/>
                      <a:pt x="4649" y="52443"/>
                    </a:cubicBezTo>
                    <a:cubicBezTo>
                      <a:pt x="1550" y="47815"/>
                      <a:pt x="0" y="41646"/>
                      <a:pt x="0" y="35476"/>
                    </a:cubicBezTo>
                    <a:cubicBezTo>
                      <a:pt x="0" y="24679"/>
                      <a:pt x="4649" y="15424"/>
                      <a:pt x="12398" y="9255"/>
                    </a:cubicBezTo>
                    <a:cubicBezTo>
                      <a:pt x="20146" y="3085"/>
                      <a:pt x="30995" y="0"/>
                      <a:pt x="43392" y="0"/>
                    </a:cubicBezTo>
                    <a:cubicBezTo>
                      <a:pt x="55790" y="0"/>
                      <a:pt x="65089" y="3085"/>
                      <a:pt x="72837" y="9255"/>
                    </a:cubicBezTo>
                    <a:cubicBezTo>
                      <a:pt x="80586" y="15424"/>
                      <a:pt x="85235" y="23136"/>
                      <a:pt x="85235" y="32391"/>
                    </a:cubicBezTo>
                    <a:lnTo>
                      <a:pt x="66638" y="32391"/>
                    </a:lnTo>
                    <a:cubicBezTo>
                      <a:pt x="66638" y="27764"/>
                      <a:pt x="63539" y="23136"/>
                      <a:pt x="58890" y="20052"/>
                    </a:cubicBezTo>
                    <a:cubicBezTo>
                      <a:pt x="54240" y="16967"/>
                      <a:pt x="48042" y="15424"/>
                      <a:pt x="41843" y="15424"/>
                    </a:cubicBezTo>
                    <a:cubicBezTo>
                      <a:pt x="34094" y="15424"/>
                      <a:pt x="27895" y="16967"/>
                      <a:pt x="23246" y="21594"/>
                    </a:cubicBezTo>
                    <a:cubicBezTo>
                      <a:pt x="15497" y="21594"/>
                      <a:pt x="13948" y="27764"/>
                      <a:pt x="13948" y="33933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8" name="Forme libre 827">
                <a:extLst>
                  <a:ext uri="{FF2B5EF4-FFF2-40B4-BE49-F238E27FC236}">
                    <a16:creationId xmlns:a16="http://schemas.microsoft.com/office/drawing/2014/main" id="{B0A9B70C-0B55-5E4E-9705-59E27D4D712D}"/>
                  </a:ext>
                </a:extLst>
              </p:cNvPr>
              <p:cNvSpPr/>
              <p:nvPr/>
            </p:nvSpPr>
            <p:spPr>
              <a:xfrm>
                <a:off x="6350261" y="1876446"/>
                <a:ext cx="17047" cy="128021"/>
              </a:xfrm>
              <a:custGeom>
                <a:avLst/>
                <a:gdLst>
                  <a:gd name="connsiteX0" fmla="*/ 0 w 17047"/>
                  <a:gd name="connsiteY0" fmla="*/ 128022 h 128021"/>
                  <a:gd name="connsiteX1" fmla="*/ 0 w 17047"/>
                  <a:gd name="connsiteY1" fmla="*/ 0 h 128021"/>
                  <a:gd name="connsiteX2" fmla="*/ 17047 w 17047"/>
                  <a:gd name="connsiteY2" fmla="*/ 0 h 128021"/>
                  <a:gd name="connsiteX3" fmla="*/ 17047 w 17047"/>
                  <a:gd name="connsiteY3" fmla="*/ 128022 h 128021"/>
                  <a:gd name="connsiteX4" fmla="*/ 0 w 17047"/>
                  <a:gd name="connsiteY4" fmla="*/ 12802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7" h="128021">
                    <a:moveTo>
                      <a:pt x="0" y="128022"/>
                    </a:moveTo>
                    <a:lnTo>
                      <a:pt x="0" y="0"/>
                    </a:lnTo>
                    <a:lnTo>
                      <a:pt x="17047" y="0"/>
                    </a:lnTo>
                    <a:lnTo>
                      <a:pt x="17047" y="128022"/>
                    </a:lnTo>
                    <a:lnTo>
                      <a:pt x="0" y="12802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9" name="Forme libre 828">
                <a:extLst>
                  <a:ext uri="{FF2B5EF4-FFF2-40B4-BE49-F238E27FC236}">
                    <a16:creationId xmlns:a16="http://schemas.microsoft.com/office/drawing/2014/main" id="{ADE7CCC6-FAD6-4B4B-9F1D-04D37259E9A0}"/>
                  </a:ext>
                </a:extLst>
              </p:cNvPr>
              <p:cNvSpPr/>
              <p:nvPr/>
            </p:nvSpPr>
            <p:spPr>
              <a:xfrm>
                <a:off x="6390554" y="1876446"/>
                <a:ext cx="85234" cy="129564"/>
              </a:xfrm>
              <a:custGeom>
                <a:avLst/>
                <a:gdLst>
                  <a:gd name="connsiteX0" fmla="*/ 0 w 85234"/>
                  <a:gd name="connsiteY0" fmla="*/ 13882 h 129564"/>
                  <a:gd name="connsiteX1" fmla="*/ 0 w 85234"/>
                  <a:gd name="connsiteY1" fmla="*/ 0 h 129564"/>
                  <a:gd name="connsiteX2" fmla="*/ 85235 w 85234"/>
                  <a:gd name="connsiteY2" fmla="*/ 0 h 129564"/>
                  <a:gd name="connsiteX3" fmla="*/ 85235 w 85234"/>
                  <a:gd name="connsiteY3" fmla="*/ 13882 h 129564"/>
                  <a:gd name="connsiteX4" fmla="*/ 51141 w 85234"/>
                  <a:gd name="connsiteY4" fmla="*/ 13882 h 129564"/>
                  <a:gd name="connsiteX5" fmla="*/ 51141 w 85234"/>
                  <a:gd name="connsiteY5" fmla="*/ 129564 h 129564"/>
                  <a:gd name="connsiteX6" fmla="*/ 34094 w 85234"/>
                  <a:gd name="connsiteY6" fmla="*/ 129564 h 129564"/>
                  <a:gd name="connsiteX7" fmla="*/ 34094 w 85234"/>
                  <a:gd name="connsiteY7" fmla="*/ 13882 h 129564"/>
                  <a:gd name="connsiteX8" fmla="*/ 0 w 85234"/>
                  <a:gd name="connsiteY8" fmla="*/ 1388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234" h="129564">
                    <a:moveTo>
                      <a:pt x="0" y="13882"/>
                    </a:moveTo>
                    <a:lnTo>
                      <a:pt x="0" y="0"/>
                    </a:lnTo>
                    <a:lnTo>
                      <a:pt x="85235" y="0"/>
                    </a:lnTo>
                    <a:lnTo>
                      <a:pt x="85235" y="13882"/>
                    </a:lnTo>
                    <a:lnTo>
                      <a:pt x="51141" y="13882"/>
                    </a:lnTo>
                    <a:lnTo>
                      <a:pt x="51141" y="129564"/>
                    </a:lnTo>
                    <a:lnTo>
                      <a:pt x="34094" y="129564"/>
                    </a:lnTo>
                    <a:lnTo>
                      <a:pt x="34094" y="13882"/>
                    </a:lnTo>
                    <a:lnTo>
                      <a:pt x="0" y="1388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0" name="Forme libre 829">
                <a:extLst>
                  <a:ext uri="{FF2B5EF4-FFF2-40B4-BE49-F238E27FC236}">
                    <a16:creationId xmlns:a16="http://schemas.microsoft.com/office/drawing/2014/main" id="{5E0840FF-A5AC-994E-B16B-56F52E1214BF}"/>
                  </a:ext>
                </a:extLst>
              </p:cNvPr>
              <p:cNvSpPr/>
              <p:nvPr/>
            </p:nvSpPr>
            <p:spPr>
              <a:xfrm>
                <a:off x="6499035" y="1833258"/>
                <a:ext cx="68187" cy="172752"/>
              </a:xfrm>
              <a:custGeom>
                <a:avLst/>
                <a:gdLst>
                  <a:gd name="connsiteX0" fmla="*/ 68188 w 68187"/>
                  <a:gd name="connsiteY0" fmla="*/ 43188 h 172752"/>
                  <a:gd name="connsiteX1" fmla="*/ 68188 w 68187"/>
                  <a:gd name="connsiteY1" fmla="*/ 57070 h 172752"/>
                  <a:gd name="connsiteX2" fmla="*/ 17047 w 68187"/>
                  <a:gd name="connsiteY2" fmla="*/ 57070 h 172752"/>
                  <a:gd name="connsiteX3" fmla="*/ 17047 w 68187"/>
                  <a:gd name="connsiteY3" fmla="*/ 100258 h 172752"/>
                  <a:gd name="connsiteX4" fmla="*/ 63539 w 68187"/>
                  <a:gd name="connsiteY4" fmla="*/ 100258 h 172752"/>
                  <a:gd name="connsiteX5" fmla="*/ 63539 w 68187"/>
                  <a:gd name="connsiteY5" fmla="*/ 114140 h 172752"/>
                  <a:gd name="connsiteX6" fmla="*/ 17047 w 68187"/>
                  <a:gd name="connsiteY6" fmla="*/ 114140 h 172752"/>
                  <a:gd name="connsiteX7" fmla="*/ 17047 w 68187"/>
                  <a:gd name="connsiteY7" fmla="*/ 158870 h 172752"/>
                  <a:gd name="connsiteX8" fmla="*/ 68188 w 68187"/>
                  <a:gd name="connsiteY8" fmla="*/ 158870 h 172752"/>
                  <a:gd name="connsiteX9" fmla="*/ 68188 w 68187"/>
                  <a:gd name="connsiteY9" fmla="*/ 172752 h 172752"/>
                  <a:gd name="connsiteX10" fmla="*/ 0 w 68187"/>
                  <a:gd name="connsiteY10" fmla="*/ 172752 h 172752"/>
                  <a:gd name="connsiteX11" fmla="*/ 0 w 68187"/>
                  <a:gd name="connsiteY11" fmla="*/ 44731 h 172752"/>
                  <a:gd name="connsiteX12" fmla="*/ 68188 w 68187"/>
                  <a:gd name="connsiteY12" fmla="*/ 44731 h 172752"/>
                  <a:gd name="connsiteX13" fmla="*/ 12398 w 68187"/>
                  <a:gd name="connsiteY13" fmla="*/ 23136 h 172752"/>
                  <a:gd name="connsiteX14" fmla="*/ 52691 w 68187"/>
                  <a:gd name="connsiteY14" fmla="*/ 0 h 172752"/>
                  <a:gd name="connsiteX15" fmla="*/ 52691 w 68187"/>
                  <a:gd name="connsiteY15" fmla="*/ 15424 h 172752"/>
                  <a:gd name="connsiteX16" fmla="*/ 12398 w 68187"/>
                  <a:gd name="connsiteY16" fmla="*/ 35476 h 172752"/>
                  <a:gd name="connsiteX17" fmla="*/ 12398 w 68187"/>
                  <a:gd name="connsiteY17" fmla="*/ 23136 h 17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187" h="172752">
                    <a:moveTo>
                      <a:pt x="68188" y="43188"/>
                    </a:moveTo>
                    <a:lnTo>
                      <a:pt x="68188" y="57070"/>
                    </a:lnTo>
                    <a:lnTo>
                      <a:pt x="17047" y="57070"/>
                    </a:lnTo>
                    <a:lnTo>
                      <a:pt x="17047" y="100258"/>
                    </a:lnTo>
                    <a:lnTo>
                      <a:pt x="63539" y="100258"/>
                    </a:lnTo>
                    <a:lnTo>
                      <a:pt x="63539" y="114140"/>
                    </a:lnTo>
                    <a:lnTo>
                      <a:pt x="17047" y="114140"/>
                    </a:lnTo>
                    <a:lnTo>
                      <a:pt x="17047" y="158870"/>
                    </a:lnTo>
                    <a:lnTo>
                      <a:pt x="68188" y="158870"/>
                    </a:lnTo>
                    <a:lnTo>
                      <a:pt x="68188" y="172752"/>
                    </a:lnTo>
                    <a:lnTo>
                      <a:pt x="0" y="172752"/>
                    </a:lnTo>
                    <a:lnTo>
                      <a:pt x="0" y="44731"/>
                    </a:lnTo>
                    <a:lnTo>
                      <a:pt x="68188" y="44731"/>
                    </a:lnTo>
                    <a:close/>
                    <a:moveTo>
                      <a:pt x="12398" y="23136"/>
                    </a:moveTo>
                    <a:lnTo>
                      <a:pt x="52691" y="0"/>
                    </a:lnTo>
                    <a:lnTo>
                      <a:pt x="52691" y="15424"/>
                    </a:lnTo>
                    <a:lnTo>
                      <a:pt x="12398" y="35476"/>
                    </a:lnTo>
                    <a:lnTo>
                      <a:pt x="12398" y="23136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1" name="Forme libre 830">
                <a:extLst>
                  <a:ext uri="{FF2B5EF4-FFF2-40B4-BE49-F238E27FC236}">
                    <a16:creationId xmlns:a16="http://schemas.microsoft.com/office/drawing/2014/main" id="{2444C46C-01C3-9447-B2D4-176581F7CDAB}"/>
                  </a:ext>
                </a:extLst>
              </p:cNvPr>
              <p:cNvSpPr/>
              <p:nvPr/>
            </p:nvSpPr>
            <p:spPr>
              <a:xfrm>
                <a:off x="6650908" y="1876446"/>
                <a:ext cx="108480" cy="128021"/>
              </a:xfrm>
              <a:custGeom>
                <a:avLst/>
                <a:gdLst>
                  <a:gd name="connsiteX0" fmla="*/ 40293 w 108480"/>
                  <a:gd name="connsiteY0" fmla="*/ 0 h 128021"/>
                  <a:gd name="connsiteX1" fmla="*/ 89884 w 108480"/>
                  <a:gd name="connsiteY1" fmla="*/ 16967 h 128021"/>
                  <a:gd name="connsiteX2" fmla="*/ 108481 w 108480"/>
                  <a:gd name="connsiteY2" fmla="*/ 64782 h 128021"/>
                  <a:gd name="connsiteX3" fmla="*/ 89884 w 108480"/>
                  <a:gd name="connsiteY3" fmla="*/ 111055 h 128021"/>
                  <a:gd name="connsiteX4" fmla="*/ 40293 w 108480"/>
                  <a:gd name="connsiteY4" fmla="*/ 128022 h 128021"/>
                  <a:gd name="connsiteX5" fmla="*/ 0 w 108480"/>
                  <a:gd name="connsiteY5" fmla="*/ 128022 h 128021"/>
                  <a:gd name="connsiteX6" fmla="*/ 0 w 108480"/>
                  <a:gd name="connsiteY6" fmla="*/ 0 h 128021"/>
                  <a:gd name="connsiteX7" fmla="*/ 40293 w 108480"/>
                  <a:gd name="connsiteY7" fmla="*/ 0 h 128021"/>
                  <a:gd name="connsiteX8" fmla="*/ 15497 w 108480"/>
                  <a:gd name="connsiteY8" fmla="*/ 115682 h 128021"/>
                  <a:gd name="connsiteX9" fmla="*/ 38743 w 108480"/>
                  <a:gd name="connsiteY9" fmla="*/ 115682 h 128021"/>
                  <a:gd name="connsiteX10" fmla="*/ 75937 w 108480"/>
                  <a:gd name="connsiteY10" fmla="*/ 101800 h 128021"/>
                  <a:gd name="connsiteX11" fmla="*/ 88334 w 108480"/>
                  <a:gd name="connsiteY11" fmla="*/ 64782 h 128021"/>
                  <a:gd name="connsiteX12" fmla="*/ 75937 w 108480"/>
                  <a:gd name="connsiteY12" fmla="*/ 27764 h 128021"/>
                  <a:gd name="connsiteX13" fmla="*/ 38743 w 108480"/>
                  <a:gd name="connsiteY13" fmla="*/ 13882 h 128021"/>
                  <a:gd name="connsiteX14" fmla="*/ 15497 w 108480"/>
                  <a:gd name="connsiteY14" fmla="*/ 13882 h 128021"/>
                  <a:gd name="connsiteX15" fmla="*/ 15497 w 108480"/>
                  <a:gd name="connsiteY15" fmla="*/ 115682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480" h="128021">
                    <a:moveTo>
                      <a:pt x="40293" y="0"/>
                    </a:moveTo>
                    <a:cubicBezTo>
                      <a:pt x="60439" y="0"/>
                      <a:pt x="77486" y="6170"/>
                      <a:pt x="89884" y="16967"/>
                    </a:cubicBezTo>
                    <a:cubicBezTo>
                      <a:pt x="102282" y="29306"/>
                      <a:pt x="108481" y="44731"/>
                      <a:pt x="108481" y="64782"/>
                    </a:cubicBezTo>
                    <a:cubicBezTo>
                      <a:pt x="108481" y="84834"/>
                      <a:pt x="102282" y="100258"/>
                      <a:pt x="89884" y="111055"/>
                    </a:cubicBezTo>
                    <a:cubicBezTo>
                      <a:pt x="77486" y="121852"/>
                      <a:pt x="61989" y="128022"/>
                      <a:pt x="40293" y="128022"/>
                    </a:cubicBezTo>
                    <a:lnTo>
                      <a:pt x="0" y="128022"/>
                    </a:lnTo>
                    <a:lnTo>
                      <a:pt x="0" y="0"/>
                    </a:lnTo>
                    <a:lnTo>
                      <a:pt x="40293" y="0"/>
                    </a:lnTo>
                    <a:close/>
                    <a:moveTo>
                      <a:pt x="15497" y="115682"/>
                    </a:moveTo>
                    <a:lnTo>
                      <a:pt x="38743" y="115682"/>
                    </a:lnTo>
                    <a:cubicBezTo>
                      <a:pt x="55790" y="115682"/>
                      <a:pt x="68188" y="111055"/>
                      <a:pt x="75937" y="101800"/>
                    </a:cubicBezTo>
                    <a:cubicBezTo>
                      <a:pt x="85235" y="92546"/>
                      <a:pt x="88334" y="80206"/>
                      <a:pt x="88334" y="64782"/>
                    </a:cubicBezTo>
                    <a:cubicBezTo>
                      <a:pt x="88334" y="49358"/>
                      <a:pt x="83685" y="37018"/>
                      <a:pt x="75937" y="27764"/>
                    </a:cubicBezTo>
                    <a:cubicBezTo>
                      <a:pt x="66638" y="18509"/>
                      <a:pt x="54240" y="13882"/>
                      <a:pt x="38743" y="13882"/>
                    </a:cubicBezTo>
                    <a:lnTo>
                      <a:pt x="15497" y="13882"/>
                    </a:lnTo>
                    <a:lnTo>
                      <a:pt x="15497" y="11568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2" name="Forme libre 831">
                <a:extLst>
                  <a:ext uri="{FF2B5EF4-FFF2-40B4-BE49-F238E27FC236}">
                    <a16:creationId xmlns:a16="http://schemas.microsoft.com/office/drawing/2014/main" id="{AC5BD463-31B1-444C-8683-92A6B8DAEA06}"/>
                  </a:ext>
                </a:extLst>
              </p:cNvPr>
              <p:cNvSpPr/>
              <p:nvPr/>
            </p:nvSpPr>
            <p:spPr>
              <a:xfrm>
                <a:off x="6770237" y="1859479"/>
                <a:ext cx="18596" cy="38560"/>
              </a:xfrm>
              <a:custGeom>
                <a:avLst/>
                <a:gdLst>
                  <a:gd name="connsiteX0" fmla="*/ 0 w 18596"/>
                  <a:gd name="connsiteY0" fmla="*/ 0 h 38560"/>
                  <a:gd name="connsiteX1" fmla="*/ 17047 w 18596"/>
                  <a:gd name="connsiteY1" fmla="*/ 0 h 38560"/>
                  <a:gd name="connsiteX2" fmla="*/ 18597 w 18596"/>
                  <a:gd name="connsiteY2" fmla="*/ 16967 h 38560"/>
                  <a:gd name="connsiteX3" fmla="*/ 0 w 18596"/>
                  <a:gd name="connsiteY3" fmla="*/ 38561 h 38560"/>
                  <a:gd name="connsiteX4" fmla="*/ 0 w 18596"/>
                  <a:gd name="connsiteY4" fmla="*/ 30849 h 38560"/>
                  <a:gd name="connsiteX5" fmla="*/ 9298 w 18596"/>
                  <a:gd name="connsiteY5" fmla="*/ 21594 h 38560"/>
                  <a:gd name="connsiteX6" fmla="*/ 9298 w 18596"/>
                  <a:gd name="connsiteY6" fmla="*/ 15424 h 38560"/>
                  <a:gd name="connsiteX7" fmla="*/ 0 w 18596"/>
                  <a:gd name="connsiteY7" fmla="*/ 15424 h 38560"/>
                  <a:gd name="connsiteX8" fmla="*/ 0 w 18596"/>
                  <a:gd name="connsiteY8" fmla="*/ 0 h 3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96" h="38560">
                    <a:moveTo>
                      <a:pt x="0" y="0"/>
                    </a:moveTo>
                    <a:lnTo>
                      <a:pt x="17047" y="0"/>
                    </a:lnTo>
                    <a:cubicBezTo>
                      <a:pt x="18597" y="6170"/>
                      <a:pt x="18597" y="12339"/>
                      <a:pt x="18597" y="16967"/>
                    </a:cubicBezTo>
                    <a:cubicBezTo>
                      <a:pt x="18597" y="30849"/>
                      <a:pt x="12398" y="38561"/>
                      <a:pt x="0" y="38561"/>
                    </a:cubicBezTo>
                    <a:lnTo>
                      <a:pt x="0" y="30849"/>
                    </a:lnTo>
                    <a:cubicBezTo>
                      <a:pt x="6199" y="30849"/>
                      <a:pt x="9298" y="27764"/>
                      <a:pt x="9298" y="21594"/>
                    </a:cubicBezTo>
                    <a:lnTo>
                      <a:pt x="9298" y="15424"/>
                    </a:lnTo>
                    <a:lnTo>
                      <a:pt x="0" y="154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3" name="Forme libre 832">
                <a:extLst>
                  <a:ext uri="{FF2B5EF4-FFF2-40B4-BE49-F238E27FC236}">
                    <a16:creationId xmlns:a16="http://schemas.microsoft.com/office/drawing/2014/main" id="{6BC112B8-480D-124E-A78D-740614A0BB1B}"/>
                  </a:ext>
                </a:extLst>
              </p:cNvPr>
              <p:cNvSpPr/>
              <p:nvPr/>
            </p:nvSpPr>
            <p:spPr>
              <a:xfrm>
                <a:off x="6801231" y="1876446"/>
                <a:ext cx="111580" cy="128021"/>
              </a:xfrm>
              <a:custGeom>
                <a:avLst/>
                <a:gdLst>
                  <a:gd name="connsiteX0" fmla="*/ 96083 w 111580"/>
                  <a:gd name="connsiteY0" fmla="*/ 128022 h 128021"/>
                  <a:gd name="connsiteX1" fmla="*/ 85235 w 111580"/>
                  <a:gd name="connsiteY1" fmla="*/ 100258 h 128021"/>
                  <a:gd name="connsiteX2" fmla="*/ 27895 w 111580"/>
                  <a:gd name="connsiteY2" fmla="*/ 100258 h 128021"/>
                  <a:gd name="connsiteX3" fmla="*/ 17047 w 111580"/>
                  <a:gd name="connsiteY3" fmla="*/ 128022 h 128021"/>
                  <a:gd name="connsiteX4" fmla="*/ 0 w 111580"/>
                  <a:gd name="connsiteY4" fmla="*/ 128022 h 128021"/>
                  <a:gd name="connsiteX5" fmla="*/ 46492 w 111580"/>
                  <a:gd name="connsiteY5" fmla="*/ 0 h 128021"/>
                  <a:gd name="connsiteX6" fmla="*/ 65088 w 111580"/>
                  <a:gd name="connsiteY6" fmla="*/ 0 h 128021"/>
                  <a:gd name="connsiteX7" fmla="*/ 111580 w 111580"/>
                  <a:gd name="connsiteY7" fmla="*/ 128022 h 128021"/>
                  <a:gd name="connsiteX8" fmla="*/ 96083 w 111580"/>
                  <a:gd name="connsiteY8" fmla="*/ 128022 h 128021"/>
                  <a:gd name="connsiteX9" fmla="*/ 34094 w 111580"/>
                  <a:gd name="connsiteY9" fmla="*/ 86376 h 128021"/>
                  <a:gd name="connsiteX10" fmla="*/ 82136 w 111580"/>
                  <a:gd name="connsiteY10" fmla="*/ 86376 h 128021"/>
                  <a:gd name="connsiteX11" fmla="*/ 58890 w 111580"/>
                  <a:gd name="connsiteY11" fmla="*/ 20052 h 128021"/>
                  <a:gd name="connsiteX12" fmla="*/ 34094 w 111580"/>
                  <a:gd name="connsiteY12" fmla="*/ 86376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1580" h="128021">
                    <a:moveTo>
                      <a:pt x="96083" y="128022"/>
                    </a:moveTo>
                    <a:lnTo>
                      <a:pt x="85235" y="100258"/>
                    </a:lnTo>
                    <a:lnTo>
                      <a:pt x="27895" y="100258"/>
                    </a:ln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46492" y="0"/>
                    </a:lnTo>
                    <a:lnTo>
                      <a:pt x="65088" y="0"/>
                    </a:lnTo>
                    <a:lnTo>
                      <a:pt x="111580" y="128022"/>
                    </a:lnTo>
                    <a:lnTo>
                      <a:pt x="96083" y="128022"/>
                    </a:lnTo>
                    <a:close/>
                    <a:moveTo>
                      <a:pt x="34094" y="86376"/>
                    </a:moveTo>
                    <a:lnTo>
                      <a:pt x="82136" y="86376"/>
                    </a:lnTo>
                    <a:lnTo>
                      <a:pt x="58890" y="20052"/>
                    </a:lnTo>
                    <a:lnTo>
                      <a:pt x="34094" y="86376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4" name="Forme libre 833">
                <a:extLst>
                  <a:ext uri="{FF2B5EF4-FFF2-40B4-BE49-F238E27FC236}">
                    <a16:creationId xmlns:a16="http://schemas.microsoft.com/office/drawing/2014/main" id="{5AB7E748-DCA5-B147-8ED3-AB9139919064}"/>
                  </a:ext>
                </a:extLst>
              </p:cNvPr>
              <p:cNvSpPr/>
              <p:nvPr/>
            </p:nvSpPr>
            <p:spPr>
              <a:xfrm>
                <a:off x="6937607" y="1876446"/>
                <a:ext cx="102281" cy="128021"/>
              </a:xfrm>
              <a:custGeom>
                <a:avLst/>
                <a:gdLst>
                  <a:gd name="connsiteX0" fmla="*/ 85235 w 102281"/>
                  <a:gd name="connsiteY0" fmla="*/ 0 h 128021"/>
                  <a:gd name="connsiteX1" fmla="*/ 102282 w 102281"/>
                  <a:gd name="connsiteY1" fmla="*/ 0 h 128021"/>
                  <a:gd name="connsiteX2" fmla="*/ 102282 w 102281"/>
                  <a:gd name="connsiteY2" fmla="*/ 128022 h 128021"/>
                  <a:gd name="connsiteX3" fmla="*/ 85235 w 102281"/>
                  <a:gd name="connsiteY3" fmla="*/ 128022 h 128021"/>
                  <a:gd name="connsiteX4" fmla="*/ 17047 w 102281"/>
                  <a:gd name="connsiteY4" fmla="*/ 26221 h 128021"/>
                  <a:gd name="connsiteX5" fmla="*/ 17047 w 102281"/>
                  <a:gd name="connsiteY5" fmla="*/ 128022 h 128021"/>
                  <a:gd name="connsiteX6" fmla="*/ 0 w 102281"/>
                  <a:gd name="connsiteY6" fmla="*/ 128022 h 128021"/>
                  <a:gd name="connsiteX7" fmla="*/ 0 w 102281"/>
                  <a:gd name="connsiteY7" fmla="*/ 0 h 128021"/>
                  <a:gd name="connsiteX8" fmla="*/ 17047 w 102281"/>
                  <a:gd name="connsiteY8" fmla="*/ 0 h 128021"/>
                  <a:gd name="connsiteX9" fmla="*/ 85235 w 102281"/>
                  <a:gd name="connsiteY9" fmla="*/ 101800 h 128021"/>
                  <a:gd name="connsiteX10" fmla="*/ 85235 w 102281"/>
                  <a:gd name="connsiteY10" fmla="*/ 0 h 12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281" h="128021">
                    <a:moveTo>
                      <a:pt x="85235" y="0"/>
                    </a:moveTo>
                    <a:lnTo>
                      <a:pt x="102282" y="0"/>
                    </a:lnTo>
                    <a:lnTo>
                      <a:pt x="102282" y="128022"/>
                    </a:lnTo>
                    <a:lnTo>
                      <a:pt x="85235" y="128022"/>
                    </a:lnTo>
                    <a:lnTo>
                      <a:pt x="17047" y="26221"/>
                    </a:ln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17047" y="0"/>
                    </a:lnTo>
                    <a:lnTo>
                      <a:pt x="85235" y="101800"/>
                    </a:lnTo>
                    <a:lnTo>
                      <a:pt x="85235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5" name="Forme libre 834">
                <a:extLst>
                  <a:ext uri="{FF2B5EF4-FFF2-40B4-BE49-F238E27FC236}">
                    <a16:creationId xmlns:a16="http://schemas.microsoft.com/office/drawing/2014/main" id="{04F6A077-325C-3344-96BE-152CEBBE99E7}"/>
                  </a:ext>
                </a:extLst>
              </p:cNvPr>
              <p:cNvSpPr/>
              <p:nvPr/>
            </p:nvSpPr>
            <p:spPr>
              <a:xfrm>
                <a:off x="7066234" y="1874904"/>
                <a:ext cx="130177" cy="131106"/>
              </a:xfrm>
              <a:custGeom>
                <a:avLst/>
                <a:gdLst>
                  <a:gd name="connsiteX0" fmla="*/ 65089 w 130177"/>
                  <a:gd name="connsiteY0" fmla="*/ 131107 h 131106"/>
                  <a:gd name="connsiteX1" fmla="*/ 18597 w 130177"/>
                  <a:gd name="connsiteY1" fmla="*/ 112597 h 131106"/>
                  <a:gd name="connsiteX2" fmla="*/ 0 w 130177"/>
                  <a:gd name="connsiteY2" fmla="*/ 64782 h 131106"/>
                  <a:gd name="connsiteX3" fmla="*/ 18597 w 130177"/>
                  <a:gd name="connsiteY3" fmla="*/ 18509 h 131106"/>
                  <a:gd name="connsiteX4" fmla="*/ 65089 w 130177"/>
                  <a:gd name="connsiteY4" fmla="*/ 0 h 131106"/>
                  <a:gd name="connsiteX5" fmla="*/ 100732 w 130177"/>
                  <a:gd name="connsiteY5" fmla="*/ 9255 h 131106"/>
                  <a:gd name="connsiteX6" fmla="*/ 123978 w 130177"/>
                  <a:gd name="connsiteY6" fmla="*/ 37018 h 131106"/>
                  <a:gd name="connsiteX7" fmla="*/ 103832 w 130177"/>
                  <a:gd name="connsiteY7" fmla="*/ 37018 h 131106"/>
                  <a:gd name="connsiteX8" fmla="*/ 65089 w 130177"/>
                  <a:gd name="connsiteY8" fmla="*/ 15424 h 131106"/>
                  <a:gd name="connsiteX9" fmla="*/ 30995 w 130177"/>
                  <a:gd name="connsiteY9" fmla="*/ 29306 h 131106"/>
                  <a:gd name="connsiteX10" fmla="*/ 17047 w 130177"/>
                  <a:gd name="connsiteY10" fmla="*/ 66324 h 131106"/>
                  <a:gd name="connsiteX11" fmla="*/ 30995 w 130177"/>
                  <a:gd name="connsiteY11" fmla="*/ 103343 h 131106"/>
                  <a:gd name="connsiteX12" fmla="*/ 65089 w 130177"/>
                  <a:gd name="connsiteY12" fmla="*/ 117225 h 131106"/>
                  <a:gd name="connsiteX13" fmla="*/ 97633 w 130177"/>
                  <a:gd name="connsiteY13" fmla="*/ 106428 h 131106"/>
                  <a:gd name="connsiteX14" fmla="*/ 111581 w 130177"/>
                  <a:gd name="connsiteY14" fmla="*/ 75579 h 131106"/>
                  <a:gd name="connsiteX15" fmla="*/ 58890 w 130177"/>
                  <a:gd name="connsiteY15" fmla="*/ 75579 h 131106"/>
                  <a:gd name="connsiteX16" fmla="*/ 58890 w 130177"/>
                  <a:gd name="connsiteY16" fmla="*/ 61697 h 131106"/>
                  <a:gd name="connsiteX17" fmla="*/ 130177 w 130177"/>
                  <a:gd name="connsiteY17" fmla="*/ 61697 h 131106"/>
                  <a:gd name="connsiteX18" fmla="*/ 130177 w 130177"/>
                  <a:gd name="connsiteY18" fmla="*/ 75579 h 131106"/>
                  <a:gd name="connsiteX19" fmla="*/ 110031 w 130177"/>
                  <a:gd name="connsiteY19" fmla="*/ 117225 h 131106"/>
                  <a:gd name="connsiteX20" fmla="*/ 65089 w 130177"/>
                  <a:gd name="connsiteY20" fmla="*/ 131107 h 13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0177" h="131106">
                    <a:moveTo>
                      <a:pt x="65089" y="131107"/>
                    </a:moveTo>
                    <a:cubicBezTo>
                      <a:pt x="46492" y="131107"/>
                      <a:pt x="32544" y="124937"/>
                      <a:pt x="18597" y="112597"/>
                    </a:cubicBezTo>
                    <a:cubicBezTo>
                      <a:pt x="6199" y="100258"/>
                      <a:pt x="0" y="84834"/>
                      <a:pt x="0" y="64782"/>
                    </a:cubicBezTo>
                    <a:cubicBezTo>
                      <a:pt x="0" y="44731"/>
                      <a:pt x="6199" y="30849"/>
                      <a:pt x="18597" y="18509"/>
                    </a:cubicBezTo>
                    <a:cubicBezTo>
                      <a:pt x="30995" y="6170"/>
                      <a:pt x="46492" y="0"/>
                      <a:pt x="65089" y="0"/>
                    </a:cubicBezTo>
                    <a:cubicBezTo>
                      <a:pt x="79036" y="0"/>
                      <a:pt x="89884" y="3085"/>
                      <a:pt x="100732" y="9255"/>
                    </a:cubicBezTo>
                    <a:cubicBezTo>
                      <a:pt x="111581" y="15424"/>
                      <a:pt x="119329" y="24679"/>
                      <a:pt x="123978" y="37018"/>
                    </a:cubicBezTo>
                    <a:lnTo>
                      <a:pt x="103832" y="37018"/>
                    </a:lnTo>
                    <a:cubicBezTo>
                      <a:pt x="96083" y="23136"/>
                      <a:pt x="83685" y="15424"/>
                      <a:pt x="65089" y="15424"/>
                    </a:cubicBezTo>
                    <a:cubicBezTo>
                      <a:pt x="51141" y="15424"/>
                      <a:pt x="38743" y="20052"/>
                      <a:pt x="30995" y="29306"/>
                    </a:cubicBezTo>
                    <a:cubicBezTo>
                      <a:pt x="21696" y="38561"/>
                      <a:pt x="17047" y="50900"/>
                      <a:pt x="17047" y="66324"/>
                    </a:cubicBezTo>
                    <a:cubicBezTo>
                      <a:pt x="17047" y="81749"/>
                      <a:pt x="21696" y="94088"/>
                      <a:pt x="30995" y="103343"/>
                    </a:cubicBezTo>
                    <a:cubicBezTo>
                      <a:pt x="40293" y="112597"/>
                      <a:pt x="51141" y="117225"/>
                      <a:pt x="65089" y="117225"/>
                    </a:cubicBezTo>
                    <a:cubicBezTo>
                      <a:pt x="79036" y="117225"/>
                      <a:pt x="89884" y="114140"/>
                      <a:pt x="97633" y="106428"/>
                    </a:cubicBezTo>
                    <a:cubicBezTo>
                      <a:pt x="105381" y="98716"/>
                      <a:pt x="110031" y="87919"/>
                      <a:pt x="111581" y="75579"/>
                    </a:cubicBezTo>
                    <a:lnTo>
                      <a:pt x="58890" y="75579"/>
                    </a:lnTo>
                    <a:lnTo>
                      <a:pt x="58890" y="61697"/>
                    </a:lnTo>
                    <a:lnTo>
                      <a:pt x="130177" y="61697"/>
                    </a:lnTo>
                    <a:lnTo>
                      <a:pt x="130177" y="75579"/>
                    </a:lnTo>
                    <a:cubicBezTo>
                      <a:pt x="128627" y="92546"/>
                      <a:pt x="120879" y="106428"/>
                      <a:pt x="110031" y="117225"/>
                    </a:cubicBezTo>
                    <a:cubicBezTo>
                      <a:pt x="97633" y="126479"/>
                      <a:pt x="83685" y="131107"/>
                      <a:pt x="65089" y="131107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6" name="Forme libre 835">
                <a:extLst>
                  <a:ext uri="{FF2B5EF4-FFF2-40B4-BE49-F238E27FC236}">
                    <a16:creationId xmlns:a16="http://schemas.microsoft.com/office/drawing/2014/main" id="{289B63BE-5276-9A44-8179-983F3D7EC6A7}"/>
                  </a:ext>
                </a:extLst>
              </p:cNvPr>
              <p:cNvSpPr/>
              <p:nvPr/>
            </p:nvSpPr>
            <p:spPr>
              <a:xfrm>
                <a:off x="7222757" y="1876446"/>
                <a:ext cx="68187" cy="129564"/>
              </a:xfrm>
              <a:custGeom>
                <a:avLst/>
                <a:gdLst>
                  <a:gd name="connsiteX0" fmla="*/ 68188 w 68187"/>
                  <a:gd name="connsiteY0" fmla="*/ 0 h 129564"/>
                  <a:gd name="connsiteX1" fmla="*/ 68188 w 68187"/>
                  <a:gd name="connsiteY1" fmla="*/ 13882 h 129564"/>
                  <a:gd name="connsiteX2" fmla="*/ 17047 w 68187"/>
                  <a:gd name="connsiteY2" fmla="*/ 13882 h 129564"/>
                  <a:gd name="connsiteX3" fmla="*/ 17047 w 68187"/>
                  <a:gd name="connsiteY3" fmla="*/ 57070 h 129564"/>
                  <a:gd name="connsiteX4" fmla="*/ 63539 w 68187"/>
                  <a:gd name="connsiteY4" fmla="*/ 57070 h 129564"/>
                  <a:gd name="connsiteX5" fmla="*/ 63539 w 68187"/>
                  <a:gd name="connsiteY5" fmla="*/ 70952 h 129564"/>
                  <a:gd name="connsiteX6" fmla="*/ 17047 w 68187"/>
                  <a:gd name="connsiteY6" fmla="*/ 70952 h 129564"/>
                  <a:gd name="connsiteX7" fmla="*/ 17047 w 68187"/>
                  <a:gd name="connsiteY7" fmla="*/ 115682 h 129564"/>
                  <a:gd name="connsiteX8" fmla="*/ 68188 w 68187"/>
                  <a:gd name="connsiteY8" fmla="*/ 115682 h 129564"/>
                  <a:gd name="connsiteX9" fmla="*/ 68188 w 68187"/>
                  <a:gd name="connsiteY9" fmla="*/ 129564 h 129564"/>
                  <a:gd name="connsiteX10" fmla="*/ 0 w 68187"/>
                  <a:gd name="connsiteY10" fmla="*/ 129564 h 129564"/>
                  <a:gd name="connsiteX11" fmla="*/ 0 w 68187"/>
                  <a:gd name="connsiteY11" fmla="*/ 1542 h 129564"/>
                  <a:gd name="connsiteX12" fmla="*/ 68188 w 68187"/>
                  <a:gd name="connsiteY12" fmla="*/ 154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187" h="129564">
                    <a:moveTo>
                      <a:pt x="68188" y="0"/>
                    </a:moveTo>
                    <a:lnTo>
                      <a:pt x="68188" y="13882"/>
                    </a:lnTo>
                    <a:lnTo>
                      <a:pt x="17047" y="13882"/>
                    </a:lnTo>
                    <a:lnTo>
                      <a:pt x="17047" y="57070"/>
                    </a:lnTo>
                    <a:lnTo>
                      <a:pt x="63539" y="57070"/>
                    </a:lnTo>
                    <a:lnTo>
                      <a:pt x="63539" y="70952"/>
                    </a:lnTo>
                    <a:lnTo>
                      <a:pt x="17047" y="70952"/>
                    </a:lnTo>
                    <a:lnTo>
                      <a:pt x="17047" y="115682"/>
                    </a:lnTo>
                    <a:lnTo>
                      <a:pt x="68188" y="115682"/>
                    </a:lnTo>
                    <a:lnTo>
                      <a:pt x="68188" y="129564"/>
                    </a:lnTo>
                    <a:lnTo>
                      <a:pt x="0" y="129564"/>
                    </a:lnTo>
                    <a:lnTo>
                      <a:pt x="0" y="1542"/>
                    </a:lnTo>
                    <a:lnTo>
                      <a:pt x="68188" y="154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7" name="Forme libre 836">
                <a:extLst>
                  <a:ext uri="{FF2B5EF4-FFF2-40B4-BE49-F238E27FC236}">
                    <a16:creationId xmlns:a16="http://schemas.microsoft.com/office/drawing/2014/main" id="{B12363CA-9B97-DF45-9411-A6F8F1572B5D}"/>
                  </a:ext>
                </a:extLst>
              </p:cNvPr>
              <p:cNvSpPr/>
              <p:nvPr/>
            </p:nvSpPr>
            <p:spPr>
              <a:xfrm>
                <a:off x="7318840" y="1876446"/>
                <a:ext cx="89884" cy="129564"/>
              </a:xfrm>
              <a:custGeom>
                <a:avLst/>
                <a:gdLst>
                  <a:gd name="connsiteX0" fmla="*/ 17047 w 89884"/>
                  <a:gd name="connsiteY0" fmla="*/ 75579 h 129564"/>
                  <a:gd name="connsiteX1" fmla="*/ 17047 w 89884"/>
                  <a:gd name="connsiteY1" fmla="*/ 128022 h 129564"/>
                  <a:gd name="connsiteX2" fmla="*/ 0 w 89884"/>
                  <a:gd name="connsiteY2" fmla="*/ 128022 h 129564"/>
                  <a:gd name="connsiteX3" fmla="*/ 0 w 89884"/>
                  <a:gd name="connsiteY3" fmla="*/ 0 h 129564"/>
                  <a:gd name="connsiteX4" fmla="*/ 41843 w 89884"/>
                  <a:gd name="connsiteY4" fmla="*/ 0 h 129564"/>
                  <a:gd name="connsiteX5" fmla="*/ 75937 w 89884"/>
                  <a:gd name="connsiteY5" fmla="*/ 10797 h 129564"/>
                  <a:gd name="connsiteX6" fmla="*/ 86785 w 89884"/>
                  <a:gd name="connsiteY6" fmla="*/ 37018 h 129564"/>
                  <a:gd name="connsiteX7" fmla="*/ 79036 w 89884"/>
                  <a:gd name="connsiteY7" fmla="*/ 63240 h 129564"/>
                  <a:gd name="connsiteX8" fmla="*/ 54240 w 89884"/>
                  <a:gd name="connsiteY8" fmla="*/ 75579 h 129564"/>
                  <a:gd name="connsiteX9" fmla="*/ 89884 w 89884"/>
                  <a:gd name="connsiteY9" fmla="*/ 129564 h 129564"/>
                  <a:gd name="connsiteX10" fmla="*/ 68188 w 89884"/>
                  <a:gd name="connsiteY10" fmla="*/ 129564 h 129564"/>
                  <a:gd name="connsiteX11" fmla="*/ 34094 w 89884"/>
                  <a:gd name="connsiteY11" fmla="*/ 77122 h 129564"/>
                  <a:gd name="connsiteX12" fmla="*/ 17047 w 89884"/>
                  <a:gd name="connsiteY12" fmla="*/ 77122 h 129564"/>
                  <a:gd name="connsiteX13" fmla="*/ 17047 w 89884"/>
                  <a:gd name="connsiteY13" fmla="*/ 13882 h 129564"/>
                  <a:gd name="connsiteX14" fmla="*/ 17047 w 89884"/>
                  <a:gd name="connsiteY14" fmla="*/ 63240 h 129564"/>
                  <a:gd name="connsiteX15" fmla="*/ 41843 w 89884"/>
                  <a:gd name="connsiteY15" fmla="*/ 63240 h 129564"/>
                  <a:gd name="connsiteX16" fmla="*/ 61989 w 89884"/>
                  <a:gd name="connsiteY16" fmla="*/ 57070 h 129564"/>
                  <a:gd name="connsiteX17" fmla="*/ 68188 w 89884"/>
                  <a:gd name="connsiteY17" fmla="*/ 38561 h 129564"/>
                  <a:gd name="connsiteX18" fmla="*/ 40293 w 89884"/>
                  <a:gd name="connsiteY18" fmla="*/ 13882 h 129564"/>
                  <a:gd name="connsiteX19" fmla="*/ 17047 w 89884"/>
                  <a:gd name="connsiteY19" fmla="*/ 13882 h 12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9884" h="129564">
                    <a:moveTo>
                      <a:pt x="17047" y="75579"/>
                    </a:moveTo>
                    <a:lnTo>
                      <a:pt x="17047" y="128022"/>
                    </a:lnTo>
                    <a:lnTo>
                      <a:pt x="0" y="128022"/>
                    </a:lnTo>
                    <a:lnTo>
                      <a:pt x="0" y="0"/>
                    </a:lnTo>
                    <a:lnTo>
                      <a:pt x="41843" y="0"/>
                    </a:lnTo>
                    <a:cubicBezTo>
                      <a:pt x="55790" y="0"/>
                      <a:pt x="68188" y="3085"/>
                      <a:pt x="75937" y="10797"/>
                    </a:cubicBezTo>
                    <a:cubicBezTo>
                      <a:pt x="83685" y="18509"/>
                      <a:pt x="86785" y="26221"/>
                      <a:pt x="86785" y="37018"/>
                    </a:cubicBezTo>
                    <a:cubicBezTo>
                      <a:pt x="86785" y="47815"/>
                      <a:pt x="83685" y="55528"/>
                      <a:pt x="79036" y="63240"/>
                    </a:cubicBezTo>
                    <a:cubicBezTo>
                      <a:pt x="72837" y="69409"/>
                      <a:pt x="65088" y="74037"/>
                      <a:pt x="54240" y="75579"/>
                    </a:cubicBezTo>
                    <a:lnTo>
                      <a:pt x="89884" y="129564"/>
                    </a:lnTo>
                    <a:lnTo>
                      <a:pt x="68188" y="129564"/>
                    </a:lnTo>
                    <a:lnTo>
                      <a:pt x="34094" y="77122"/>
                    </a:lnTo>
                    <a:lnTo>
                      <a:pt x="17047" y="77122"/>
                    </a:lnTo>
                    <a:close/>
                    <a:moveTo>
                      <a:pt x="17047" y="13882"/>
                    </a:moveTo>
                    <a:lnTo>
                      <a:pt x="17047" y="63240"/>
                    </a:lnTo>
                    <a:lnTo>
                      <a:pt x="41843" y="63240"/>
                    </a:lnTo>
                    <a:cubicBezTo>
                      <a:pt x="51141" y="63240"/>
                      <a:pt x="57340" y="61697"/>
                      <a:pt x="61989" y="57070"/>
                    </a:cubicBezTo>
                    <a:cubicBezTo>
                      <a:pt x="66638" y="52443"/>
                      <a:pt x="68188" y="46273"/>
                      <a:pt x="68188" y="38561"/>
                    </a:cubicBezTo>
                    <a:cubicBezTo>
                      <a:pt x="68188" y="21594"/>
                      <a:pt x="58890" y="13882"/>
                      <a:pt x="40293" y="13882"/>
                    </a:cubicBezTo>
                    <a:lnTo>
                      <a:pt x="17047" y="1388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8" name="Forme libre 837">
                <a:extLst>
                  <a:ext uri="{FF2B5EF4-FFF2-40B4-BE49-F238E27FC236}">
                    <a16:creationId xmlns:a16="http://schemas.microsoft.com/office/drawing/2014/main" id="{3E8947D6-C7F6-1B42-BB9A-D578F7E4408F}"/>
                  </a:ext>
                </a:extLst>
              </p:cNvPr>
              <p:cNvSpPr/>
              <p:nvPr/>
            </p:nvSpPr>
            <p:spPr>
              <a:xfrm>
                <a:off x="7433520" y="1876446"/>
                <a:ext cx="88334" cy="131106"/>
              </a:xfrm>
              <a:custGeom>
                <a:avLst/>
                <a:gdLst>
                  <a:gd name="connsiteX0" fmla="*/ 13947 w 88334"/>
                  <a:gd name="connsiteY0" fmla="*/ 33933 h 131106"/>
                  <a:gd name="connsiteX1" fmla="*/ 18597 w 88334"/>
                  <a:gd name="connsiteY1" fmla="*/ 46273 h 131106"/>
                  <a:gd name="connsiteX2" fmla="*/ 29445 w 88334"/>
                  <a:gd name="connsiteY2" fmla="*/ 52443 h 131106"/>
                  <a:gd name="connsiteX3" fmla="*/ 43392 w 88334"/>
                  <a:gd name="connsiteY3" fmla="*/ 57070 h 131106"/>
                  <a:gd name="connsiteX4" fmla="*/ 58889 w 88334"/>
                  <a:gd name="connsiteY4" fmla="*/ 60155 h 131106"/>
                  <a:gd name="connsiteX5" fmla="*/ 72837 w 88334"/>
                  <a:gd name="connsiteY5" fmla="*/ 66325 h 131106"/>
                  <a:gd name="connsiteX6" fmla="*/ 83685 w 88334"/>
                  <a:gd name="connsiteY6" fmla="*/ 77122 h 131106"/>
                  <a:gd name="connsiteX7" fmla="*/ 88334 w 88334"/>
                  <a:gd name="connsiteY7" fmla="*/ 94088 h 131106"/>
                  <a:gd name="connsiteX8" fmla="*/ 77486 w 88334"/>
                  <a:gd name="connsiteY8" fmla="*/ 120310 h 131106"/>
                  <a:gd name="connsiteX9" fmla="*/ 46492 w 88334"/>
                  <a:gd name="connsiteY9" fmla="*/ 131107 h 131106"/>
                  <a:gd name="connsiteX10" fmla="*/ 13947 w 88334"/>
                  <a:gd name="connsiteY10" fmla="*/ 121852 h 131106"/>
                  <a:gd name="connsiteX11" fmla="*/ 1550 w 88334"/>
                  <a:gd name="connsiteY11" fmla="*/ 97173 h 131106"/>
                  <a:gd name="connsiteX12" fmla="*/ 20146 w 88334"/>
                  <a:gd name="connsiteY12" fmla="*/ 97173 h 131106"/>
                  <a:gd name="connsiteX13" fmla="*/ 27895 w 88334"/>
                  <a:gd name="connsiteY13" fmla="*/ 111055 h 131106"/>
                  <a:gd name="connsiteX14" fmla="*/ 46492 w 88334"/>
                  <a:gd name="connsiteY14" fmla="*/ 115682 h 131106"/>
                  <a:gd name="connsiteX15" fmla="*/ 66638 w 88334"/>
                  <a:gd name="connsiteY15" fmla="*/ 109513 h 131106"/>
                  <a:gd name="connsiteX16" fmla="*/ 74387 w 88334"/>
                  <a:gd name="connsiteY16" fmla="*/ 94088 h 131106"/>
                  <a:gd name="connsiteX17" fmla="*/ 69738 w 88334"/>
                  <a:gd name="connsiteY17" fmla="*/ 81749 h 131106"/>
                  <a:gd name="connsiteX18" fmla="*/ 58889 w 88334"/>
                  <a:gd name="connsiteY18" fmla="*/ 75579 h 131106"/>
                  <a:gd name="connsiteX19" fmla="*/ 44942 w 88334"/>
                  <a:gd name="connsiteY19" fmla="*/ 72494 h 131106"/>
                  <a:gd name="connsiteX20" fmla="*/ 29445 w 88334"/>
                  <a:gd name="connsiteY20" fmla="*/ 69409 h 131106"/>
                  <a:gd name="connsiteX21" fmla="*/ 15497 w 88334"/>
                  <a:gd name="connsiteY21" fmla="*/ 63240 h 131106"/>
                  <a:gd name="connsiteX22" fmla="*/ 4649 w 88334"/>
                  <a:gd name="connsiteY22" fmla="*/ 52443 h 131106"/>
                  <a:gd name="connsiteX23" fmla="*/ 0 w 88334"/>
                  <a:gd name="connsiteY23" fmla="*/ 35476 h 131106"/>
                  <a:gd name="connsiteX24" fmla="*/ 12398 w 88334"/>
                  <a:gd name="connsiteY24" fmla="*/ 9255 h 131106"/>
                  <a:gd name="connsiteX25" fmla="*/ 43392 w 88334"/>
                  <a:gd name="connsiteY25" fmla="*/ 0 h 131106"/>
                  <a:gd name="connsiteX26" fmla="*/ 72837 w 88334"/>
                  <a:gd name="connsiteY26" fmla="*/ 9255 h 131106"/>
                  <a:gd name="connsiteX27" fmla="*/ 85235 w 88334"/>
                  <a:gd name="connsiteY27" fmla="*/ 32391 h 131106"/>
                  <a:gd name="connsiteX28" fmla="*/ 66638 w 88334"/>
                  <a:gd name="connsiteY28" fmla="*/ 32391 h 131106"/>
                  <a:gd name="connsiteX29" fmla="*/ 58889 w 88334"/>
                  <a:gd name="connsiteY29" fmla="*/ 20052 h 131106"/>
                  <a:gd name="connsiteX30" fmla="*/ 41843 w 88334"/>
                  <a:gd name="connsiteY30" fmla="*/ 15424 h 131106"/>
                  <a:gd name="connsiteX31" fmla="*/ 23246 w 88334"/>
                  <a:gd name="connsiteY31" fmla="*/ 21594 h 131106"/>
                  <a:gd name="connsiteX32" fmla="*/ 13947 w 88334"/>
                  <a:gd name="connsiteY32" fmla="*/ 33933 h 13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334" h="131106">
                    <a:moveTo>
                      <a:pt x="13947" y="33933"/>
                    </a:moveTo>
                    <a:cubicBezTo>
                      <a:pt x="13947" y="38561"/>
                      <a:pt x="15497" y="43188"/>
                      <a:pt x="18597" y="46273"/>
                    </a:cubicBezTo>
                    <a:cubicBezTo>
                      <a:pt x="21696" y="49358"/>
                      <a:pt x="24795" y="50900"/>
                      <a:pt x="29445" y="52443"/>
                    </a:cubicBezTo>
                    <a:cubicBezTo>
                      <a:pt x="34094" y="53985"/>
                      <a:pt x="38743" y="55528"/>
                      <a:pt x="43392" y="57070"/>
                    </a:cubicBezTo>
                    <a:cubicBezTo>
                      <a:pt x="48041" y="58612"/>
                      <a:pt x="54240" y="60155"/>
                      <a:pt x="58889" y="60155"/>
                    </a:cubicBezTo>
                    <a:cubicBezTo>
                      <a:pt x="63539" y="61697"/>
                      <a:pt x="68188" y="63240"/>
                      <a:pt x="72837" y="66325"/>
                    </a:cubicBezTo>
                    <a:cubicBezTo>
                      <a:pt x="77486" y="67867"/>
                      <a:pt x="80586" y="72494"/>
                      <a:pt x="83685" y="77122"/>
                    </a:cubicBezTo>
                    <a:cubicBezTo>
                      <a:pt x="86785" y="81749"/>
                      <a:pt x="88334" y="86376"/>
                      <a:pt x="88334" y="94088"/>
                    </a:cubicBezTo>
                    <a:cubicBezTo>
                      <a:pt x="88334" y="104885"/>
                      <a:pt x="85235" y="112597"/>
                      <a:pt x="77486" y="120310"/>
                    </a:cubicBezTo>
                    <a:cubicBezTo>
                      <a:pt x="69738" y="128022"/>
                      <a:pt x="58889" y="131107"/>
                      <a:pt x="46492" y="131107"/>
                    </a:cubicBezTo>
                    <a:cubicBezTo>
                      <a:pt x="34094" y="131107"/>
                      <a:pt x="23246" y="128022"/>
                      <a:pt x="13947" y="121852"/>
                    </a:cubicBezTo>
                    <a:cubicBezTo>
                      <a:pt x="6199" y="115682"/>
                      <a:pt x="1550" y="107970"/>
                      <a:pt x="1550" y="97173"/>
                    </a:cubicBezTo>
                    <a:lnTo>
                      <a:pt x="20146" y="97173"/>
                    </a:lnTo>
                    <a:cubicBezTo>
                      <a:pt x="20146" y="103343"/>
                      <a:pt x="23246" y="107970"/>
                      <a:pt x="27895" y="111055"/>
                    </a:cubicBezTo>
                    <a:cubicBezTo>
                      <a:pt x="32544" y="114140"/>
                      <a:pt x="38743" y="115682"/>
                      <a:pt x="46492" y="115682"/>
                    </a:cubicBezTo>
                    <a:cubicBezTo>
                      <a:pt x="54240" y="115682"/>
                      <a:pt x="61989" y="114140"/>
                      <a:pt x="66638" y="109513"/>
                    </a:cubicBezTo>
                    <a:cubicBezTo>
                      <a:pt x="71287" y="104885"/>
                      <a:pt x="74387" y="100258"/>
                      <a:pt x="74387" y="94088"/>
                    </a:cubicBezTo>
                    <a:cubicBezTo>
                      <a:pt x="74387" y="87919"/>
                      <a:pt x="72837" y="84834"/>
                      <a:pt x="69738" y="81749"/>
                    </a:cubicBezTo>
                    <a:cubicBezTo>
                      <a:pt x="66638" y="78664"/>
                      <a:pt x="63539" y="77122"/>
                      <a:pt x="58889" y="75579"/>
                    </a:cubicBezTo>
                    <a:cubicBezTo>
                      <a:pt x="54240" y="74037"/>
                      <a:pt x="49591" y="72494"/>
                      <a:pt x="44942" y="72494"/>
                    </a:cubicBezTo>
                    <a:cubicBezTo>
                      <a:pt x="40293" y="70952"/>
                      <a:pt x="34094" y="69409"/>
                      <a:pt x="29445" y="69409"/>
                    </a:cubicBezTo>
                    <a:cubicBezTo>
                      <a:pt x="24795" y="67867"/>
                      <a:pt x="20146" y="66325"/>
                      <a:pt x="15497" y="63240"/>
                    </a:cubicBezTo>
                    <a:cubicBezTo>
                      <a:pt x="10848" y="61697"/>
                      <a:pt x="7749" y="57070"/>
                      <a:pt x="4649" y="52443"/>
                    </a:cubicBezTo>
                    <a:cubicBezTo>
                      <a:pt x="1550" y="47815"/>
                      <a:pt x="0" y="41646"/>
                      <a:pt x="0" y="35476"/>
                    </a:cubicBezTo>
                    <a:cubicBezTo>
                      <a:pt x="0" y="24679"/>
                      <a:pt x="4649" y="15424"/>
                      <a:pt x="12398" y="9255"/>
                    </a:cubicBezTo>
                    <a:cubicBezTo>
                      <a:pt x="20146" y="3085"/>
                      <a:pt x="30995" y="0"/>
                      <a:pt x="43392" y="0"/>
                    </a:cubicBezTo>
                    <a:cubicBezTo>
                      <a:pt x="55790" y="0"/>
                      <a:pt x="65088" y="3085"/>
                      <a:pt x="72837" y="9255"/>
                    </a:cubicBezTo>
                    <a:cubicBezTo>
                      <a:pt x="80586" y="15424"/>
                      <a:pt x="85235" y="23136"/>
                      <a:pt x="85235" y="32391"/>
                    </a:cubicBezTo>
                    <a:lnTo>
                      <a:pt x="66638" y="32391"/>
                    </a:lnTo>
                    <a:cubicBezTo>
                      <a:pt x="66638" y="27764"/>
                      <a:pt x="63539" y="23136"/>
                      <a:pt x="58889" y="20052"/>
                    </a:cubicBezTo>
                    <a:cubicBezTo>
                      <a:pt x="54240" y="16967"/>
                      <a:pt x="48041" y="15424"/>
                      <a:pt x="41843" y="15424"/>
                    </a:cubicBezTo>
                    <a:cubicBezTo>
                      <a:pt x="34094" y="15424"/>
                      <a:pt x="27895" y="16967"/>
                      <a:pt x="23246" y="21594"/>
                    </a:cubicBezTo>
                    <a:cubicBezTo>
                      <a:pt x="17047" y="21594"/>
                      <a:pt x="13947" y="27764"/>
                      <a:pt x="13947" y="33933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737" name="Forme libre 736">
              <a:extLst>
                <a:ext uri="{FF2B5EF4-FFF2-40B4-BE49-F238E27FC236}">
                  <a16:creationId xmlns:a16="http://schemas.microsoft.com/office/drawing/2014/main" id="{6143B5AC-E5C6-FD41-AED5-6BE21F03F097}"/>
                </a:ext>
              </a:extLst>
            </p:cNvPr>
            <p:cNvSpPr/>
            <p:nvPr/>
          </p:nvSpPr>
          <p:spPr>
            <a:xfrm>
              <a:off x="5299546" y="1350478"/>
              <a:ext cx="92983" cy="229822"/>
            </a:xfrm>
            <a:custGeom>
              <a:avLst/>
              <a:gdLst>
                <a:gd name="connsiteX0" fmla="*/ 0 w 92983"/>
                <a:gd name="connsiteY0" fmla="*/ 0 h 229822"/>
                <a:gd name="connsiteX1" fmla="*/ 92984 w 92983"/>
                <a:gd name="connsiteY1" fmla="*/ 0 h 229822"/>
                <a:gd name="connsiteX2" fmla="*/ 92984 w 92983"/>
                <a:gd name="connsiteY2" fmla="*/ 229822 h 229822"/>
                <a:gd name="connsiteX3" fmla="*/ 0 w 92983"/>
                <a:gd name="connsiteY3" fmla="*/ 229822 h 22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83" h="229822">
                  <a:moveTo>
                    <a:pt x="0" y="0"/>
                  </a:moveTo>
                  <a:lnTo>
                    <a:pt x="92984" y="0"/>
                  </a:lnTo>
                  <a:lnTo>
                    <a:pt x="92984" y="229822"/>
                  </a:lnTo>
                  <a:lnTo>
                    <a:pt x="0" y="229822"/>
                  </a:lnTo>
                  <a:close/>
                </a:path>
              </a:pathLst>
            </a:custGeom>
            <a:grpFill/>
            <a:ln w="15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738" name="Graphique 484">
              <a:extLst>
                <a:ext uri="{FF2B5EF4-FFF2-40B4-BE49-F238E27FC236}">
                  <a16:creationId xmlns:a16="http://schemas.microsoft.com/office/drawing/2014/main" id="{9BEFCBAB-178F-B043-930E-4E7CDAC6A77B}"/>
                </a:ext>
              </a:extLst>
            </p:cNvPr>
            <p:cNvGrpSpPr/>
            <p:nvPr/>
          </p:nvGrpSpPr>
          <p:grpSpPr>
            <a:xfrm>
              <a:off x="5569199" y="1464617"/>
              <a:ext cx="1337414" cy="214397"/>
              <a:chOff x="5569199" y="1464617"/>
              <a:chExt cx="1337414" cy="214397"/>
            </a:xfrm>
            <a:grpFill/>
          </p:grpSpPr>
          <p:sp>
            <p:nvSpPr>
              <p:cNvPr id="747" name="Forme libre 746">
                <a:extLst>
                  <a:ext uri="{FF2B5EF4-FFF2-40B4-BE49-F238E27FC236}">
                    <a16:creationId xmlns:a16="http://schemas.microsoft.com/office/drawing/2014/main" id="{CDA516F9-2655-184A-A08C-C4CC7CCDBD3B}"/>
                  </a:ext>
                </a:extLst>
              </p:cNvPr>
              <p:cNvSpPr/>
              <p:nvPr/>
            </p:nvSpPr>
            <p:spPr>
              <a:xfrm>
                <a:off x="5569199" y="1464617"/>
                <a:ext cx="209213" cy="212855"/>
              </a:xfrm>
              <a:custGeom>
                <a:avLst/>
                <a:gdLst>
                  <a:gd name="connsiteX0" fmla="*/ 108481 w 209213"/>
                  <a:gd name="connsiteY0" fmla="*/ 0 h 212855"/>
                  <a:gd name="connsiteX1" fmla="*/ 209213 w 209213"/>
                  <a:gd name="connsiteY1" fmla="*/ 69409 h 212855"/>
                  <a:gd name="connsiteX2" fmla="*/ 147224 w 209213"/>
                  <a:gd name="connsiteY2" fmla="*/ 69409 h 212855"/>
                  <a:gd name="connsiteX3" fmla="*/ 108481 w 209213"/>
                  <a:gd name="connsiteY3" fmla="*/ 46273 h 212855"/>
                  <a:gd name="connsiteX4" fmla="*/ 52691 w 209213"/>
                  <a:gd name="connsiteY4" fmla="*/ 106428 h 212855"/>
                  <a:gd name="connsiteX5" fmla="*/ 108481 w 209213"/>
                  <a:gd name="connsiteY5" fmla="*/ 166582 h 212855"/>
                  <a:gd name="connsiteX6" fmla="*/ 147224 w 209213"/>
                  <a:gd name="connsiteY6" fmla="*/ 143446 h 212855"/>
                  <a:gd name="connsiteX7" fmla="*/ 209213 w 209213"/>
                  <a:gd name="connsiteY7" fmla="*/ 143446 h 212855"/>
                  <a:gd name="connsiteX8" fmla="*/ 108481 w 209213"/>
                  <a:gd name="connsiteY8" fmla="*/ 212855 h 212855"/>
                  <a:gd name="connsiteX9" fmla="*/ 0 w 209213"/>
                  <a:gd name="connsiteY9" fmla="*/ 104885 h 212855"/>
                  <a:gd name="connsiteX10" fmla="*/ 108481 w 209213"/>
                  <a:gd name="connsiteY10" fmla="*/ 0 h 2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213" h="212855">
                    <a:moveTo>
                      <a:pt x="108481" y="0"/>
                    </a:moveTo>
                    <a:cubicBezTo>
                      <a:pt x="154973" y="0"/>
                      <a:pt x="195266" y="24679"/>
                      <a:pt x="209213" y="69409"/>
                    </a:cubicBezTo>
                    <a:lnTo>
                      <a:pt x="147224" y="69409"/>
                    </a:lnTo>
                    <a:cubicBezTo>
                      <a:pt x="137926" y="52443"/>
                      <a:pt x="125528" y="46273"/>
                      <a:pt x="108481" y="46273"/>
                    </a:cubicBezTo>
                    <a:cubicBezTo>
                      <a:pt x="74387" y="46273"/>
                      <a:pt x="52691" y="69409"/>
                      <a:pt x="52691" y="106428"/>
                    </a:cubicBezTo>
                    <a:cubicBezTo>
                      <a:pt x="52691" y="143446"/>
                      <a:pt x="74387" y="166582"/>
                      <a:pt x="108481" y="166582"/>
                    </a:cubicBezTo>
                    <a:cubicBezTo>
                      <a:pt x="127078" y="166582"/>
                      <a:pt x="139475" y="160413"/>
                      <a:pt x="147224" y="143446"/>
                    </a:cubicBezTo>
                    <a:lnTo>
                      <a:pt x="209213" y="143446"/>
                    </a:lnTo>
                    <a:cubicBezTo>
                      <a:pt x="193716" y="188177"/>
                      <a:pt x="154973" y="212855"/>
                      <a:pt x="108481" y="212855"/>
                    </a:cubicBezTo>
                    <a:cubicBezTo>
                      <a:pt x="48042" y="212855"/>
                      <a:pt x="0" y="168125"/>
                      <a:pt x="0" y="104885"/>
                    </a:cubicBezTo>
                    <a:cubicBezTo>
                      <a:pt x="0" y="41646"/>
                      <a:pt x="48042" y="0"/>
                      <a:pt x="108481" y="0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8" name="Forme libre 747">
                <a:extLst>
                  <a:ext uri="{FF2B5EF4-FFF2-40B4-BE49-F238E27FC236}">
                    <a16:creationId xmlns:a16="http://schemas.microsoft.com/office/drawing/2014/main" id="{73AF2063-9941-CA47-97B2-6F7A84D9A1AE}"/>
                  </a:ext>
                </a:extLst>
              </p:cNvPr>
              <p:cNvSpPr/>
              <p:nvPr/>
            </p:nvSpPr>
            <p:spPr>
              <a:xfrm>
                <a:off x="5810956" y="1467702"/>
                <a:ext cx="176668" cy="211312"/>
              </a:xfrm>
              <a:custGeom>
                <a:avLst/>
                <a:gdLst>
                  <a:gd name="connsiteX0" fmla="*/ 51141 w 176668"/>
                  <a:gd name="connsiteY0" fmla="*/ 0 h 211312"/>
                  <a:gd name="connsiteX1" fmla="*/ 51141 w 176668"/>
                  <a:gd name="connsiteY1" fmla="*/ 124937 h 211312"/>
                  <a:gd name="connsiteX2" fmla="*/ 88334 w 176668"/>
                  <a:gd name="connsiteY2" fmla="*/ 163498 h 211312"/>
                  <a:gd name="connsiteX3" fmla="*/ 125528 w 176668"/>
                  <a:gd name="connsiteY3" fmla="*/ 124937 h 211312"/>
                  <a:gd name="connsiteX4" fmla="*/ 125528 w 176668"/>
                  <a:gd name="connsiteY4" fmla="*/ 0 h 211312"/>
                  <a:gd name="connsiteX5" fmla="*/ 176669 w 176668"/>
                  <a:gd name="connsiteY5" fmla="*/ 0 h 211312"/>
                  <a:gd name="connsiteX6" fmla="*/ 176669 w 176668"/>
                  <a:gd name="connsiteY6" fmla="*/ 124937 h 211312"/>
                  <a:gd name="connsiteX7" fmla="*/ 86785 w 176668"/>
                  <a:gd name="connsiteY7" fmla="*/ 211313 h 211312"/>
                  <a:gd name="connsiteX8" fmla="*/ 0 w 176668"/>
                  <a:gd name="connsiteY8" fmla="*/ 124937 h 211312"/>
                  <a:gd name="connsiteX9" fmla="*/ 0 w 176668"/>
                  <a:gd name="connsiteY9" fmla="*/ 0 h 211312"/>
                  <a:gd name="connsiteX10" fmla="*/ 51141 w 176668"/>
                  <a:gd name="connsiteY10" fmla="*/ 0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68" h="211312">
                    <a:moveTo>
                      <a:pt x="51141" y="0"/>
                    </a:moveTo>
                    <a:lnTo>
                      <a:pt x="51141" y="124937"/>
                    </a:lnTo>
                    <a:cubicBezTo>
                      <a:pt x="51141" y="149616"/>
                      <a:pt x="63539" y="163498"/>
                      <a:pt x="88334" y="163498"/>
                    </a:cubicBezTo>
                    <a:cubicBezTo>
                      <a:pt x="113130" y="163498"/>
                      <a:pt x="125528" y="149616"/>
                      <a:pt x="125528" y="124937"/>
                    </a:cubicBezTo>
                    <a:lnTo>
                      <a:pt x="125528" y="0"/>
                    </a:lnTo>
                    <a:lnTo>
                      <a:pt x="176669" y="0"/>
                    </a:lnTo>
                    <a:lnTo>
                      <a:pt x="176669" y="124937"/>
                    </a:lnTo>
                    <a:cubicBezTo>
                      <a:pt x="176669" y="183549"/>
                      <a:pt x="131727" y="211313"/>
                      <a:pt x="86785" y="211313"/>
                    </a:cubicBezTo>
                    <a:cubicBezTo>
                      <a:pt x="40293" y="211313"/>
                      <a:pt x="0" y="182007"/>
                      <a:pt x="0" y="124937"/>
                    </a:cubicBezTo>
                    <a:lnTo>
                      <a:pt x="0" y="0"/>
                    </a:lnTo>
                    <a:lnTo>
                      <a:pt x="51141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9" name="Forme libre 748">
                <a:extLst>
                  <a:ext uri="{FF2B5EF4-FFF2-40B4-BE49-F238E27FC236}">
                    <a16:creationId xmlns:a16="http://schemas.microsoft.com/office/drawing/2014/main" id="{C6449806-3C5D-7F43-8674-55EE3D2491C9}"/>
                  </a:ext>
                </a:extLst>
              </p:cNvPr>
              <p:cNvSpPr/>
              <p:nvPr/>
            </p:nvSpPr>
            <p:spPr>
              <a:xfrm>
                <a:off x="6029467" y="1467702"/>
                <a:ext cx="116229" cy="211312"/>
              </a:xfrm>
              <a:custGeom>
                <a:avLst/>
                <a:gdLst>
                  <a:gd name="connsiteX0" fmla="*/ 52691 w 116229"/>
                  <a:gd name="connsiteY0" fmla="*/ 172752 h 211312"/>
                  <a:gd name="connsiteX1" fmla="*/ 116229 w 116229"/>
                  <a:gd name="connsiteY1" fmla="*/ 172752 h 211312"/>
                  <a:gd name="connsiteX2" fmla="*/ 116229 w 116229"/>
                  <a:gd name="connsiteY2" fmla="*/ 211313 h 211312"/>
                  <a:gd name="connsiteX3" fmla="*/ 0 w 116229"/>
                  <a:gd name="connsiteY3" fmla="*/ 211313 h 211312"/>
                  <a:gd name="connsiteX4" fmla="*/ 0 w 116229"/>
                  <a:gd name="connsiteY4" fmla="*/ 0 h 211312"/>
                  <a:gd name="connsiteX5" fmla="*/ 51141 w 116229"/>
                  <a:gd name="connsiteY5" fmla="*/ 0 h 211312"/>
                  <a:gd name="connsiteX6" fmla="*/ 51141 w 116229"/>
                  <a:gd name="connsiteY6" fmla="*/ 172752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29" h="211312">
                    <a:moveTo>
                      <a:pt x="52691" y="172752"/>
                    </a:moveTo>
                    <a:lnTo>
                      <a:pt x="116229" y="172752"/>
                    </a:lnTo>
                    <a:lnTo>
                      <a:pt x="116229" y="211313"/>
                    </a:lnTo>
                    <a:lnTo>
                      <a:pt x="0" y="211313"/>
                    </a:lnTo>
                    <a:lnTo>
                      <a:pt x="0" y="0"/>
                    </a:lnTo>
                    <a:lnTo>
                      <a:pt x="51141" y="0"/>
                    </a:lnTo>
                    <a:lnTo>
                      <a:pt x="51141" y="172752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0" name="Forme libre 749">
                <a:extLst>
                  <a:ext uri="{FF2B5EF4-FFF2-40B4-BE49-F238E27FC236}">
                    <a16:creationId xmlns:a16="http://schemas.microsoft.com/office/drawing/2014/main" id="{F5636CE2-16CB-944C-AE7A-15905D5C5E3C}"/>
                  </a:ext>
                </a:extLst>
              </p:cNvPr>
              <p:cNvSpPr/>
              <p:nvPr/>
            </p:nvSpPr>
            <p:spPr>
              <a:xfrm>
                <a:off x="6161194" y="1467702"/>
                <a:ext cx="167370" cy="209770"/>
              </a:xfrm>
              <a:custGeom>
                <a:avLst/>
                <a:gdLst>
                  <a:gd name="connsiteX0" fmla="*/ 167371 w 167370"/>
                  <a:gd name="connsiteY0" fmla="*/ 0 h 209770"/>
                  <a:gd name="connsiteX1" fmla="*/ 167371 w 167370"/>
                  <a:gd name="connsiteY1" fmla="*/ 38561 h 209770"/>
                  <a:gd name="connsiteX2" fmla="*/ 108481 w 167370"/>
                  <a:gd name="connsiteY2" fmla="*/ 38561 h 209770"/>
                  <a:gd name="connsiteX3" fmla="*/ 108481 w 167370"/>
                  <a:gd name="connsiteY3" fmla="*/ 209771 h 209770"/>
                  <a:gd name="connsiteX4" fmla="*/ 57340 w 167370"/>
                  <a:gd name="connsiteY4" fmla="*/ 209771 h 209770"/>
                  <a:gd name="connsiteX5" fmla="*/ 57340 w 167370"/>
                  <a:gd name="connsiteY5" fmla="*/ 40103 h 209770"/>
                  <a:gd name="connsiteX6" fmla="*/ 0 w 167370"/>
                  <a:gd name="connsiteY6" fmla="*/ 40103 h 209770"/>
                  <a:gd name="connsiteX7" fmla="*/ 0 w 167370"/>
                  <a:gd name="connsiteY7" fmla="*/ 0 h 209770"/>
                  <a:gd name="connsiteX8" fmla="*/ 167371 w 167370"/>
                  <a:gd name="connsiteY8" fmla="*/ 0 h 209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370" h="209770">
                    <a:moveTo>
                      <a:pt x="167371" y="0"/>
                    </a:moveTo>
                    <a:lnTo>
                      <a:pt x="167371" y="38561"/>
                    </a:lnTo>
                    <a:lnTo>
                      <a:pt x="108481" y="38561"/>
                    </a:lnTo>
                    <a:lnTo>
                      <a:pt x="108481" y="209771"/>
                    </a:lnTo>
                    <a:lnTo>
                      <a:pt x="57340" y="209771"/>
                    </a:lnTo>
                    <a:lnTo>
                      <a:pt x="57340" y="40103"/>
                    </a:lnTo>
                    <a:lnTo>
                      <a:pt x="0" y="40103"/>
                    </a:lnTo>
                    <a:lnTo>
                      <a:pt x="0" y="0"/>
                    </a:lnTo>
                    <a:lnTo>
                      <a:pt x="167371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1" name="Forme libre 750">
                <a:extLst>
                  <a:ext uri="{FF2B5EF4-FFF2-40B4-BE49-F238E27FC236}">
                    <a16:creationId xmlns:a16="http://schemas.microsoft.com/office/drawing/2014/main" id="{A36A6A69-2176-6940-BC51-C865CC59F1DD}"/>
                  </a:ext>
                </a:extLst>
              </p:cNvPr>
              <p:cNvSpPr/>
              <p:nvPr/>
            </p:nvSpPr>
            <p:spPr>
              <a:xfrm>
                <a:off x="6358009" y="1467702"/>
                <a:ext cx="176668" cy="211312"/>
              </a:xfrm>
              <a:custGeom>
                <a:avLst/>
                <a:gdLst>
                  <a:gd name="connsiteX0" fmla="*/ 51141 w 176668"/>
                  <a:gd name="connsiteY0" fmla="*/ 0 h 211312"/>
                  <a:gd name="connsiteX1" fmla="*/ 51141 w 176668"/>
                  <a:gd name="connsiteY1" fmla="*/ 124937 h 211312"/>
                  <a:gd name="connsiteX2" fmla="*/ 88334 w 176668"/>
                  <a:gd name="connsiteY2" fmla="*/ 163498 h 211312"/>
                  <a:gd name="connsiteX3" fmla="*/ 125528 w 176668"/>
                  <a:gd name="connsiteY3" fmla="*/ 124937 h 211312"/>
                  <a:gd name="connsiteX4" fmla="*/ 125528 w 176668"/>
                  <a:gd name="connsiteY4" fmla="*/ 0 h 211312"/>
                  <a:gd name="connsiteX5" fmla="*/ 176669 w 176668"/>
                  <a:gd name="connsiteY5" fmla="*/ 0 h 211312"/>
                  <a:gd name="connsiteX6" fmla="*/ 176669 w 176668"/>
                  <a:gd name="connsiteY6" fmla="*/ 124937 h 211312"/>
                  <a:gd name="connsiteX7" fmla="*/ 86785 w 176668"/>
                  <a:gd name="connsiteY7" fmla="*/ 211313 h 211312"/>
                  <a:gd name="connsiteX8" fmla="*/ 0 w 176668"/>
                  <a:gd name="connsiteY8" fmla="*/ 124937 h 211312"/>
                  <a:gd name="connsiteX9" fmla="*/ 0 w 176668"/>
                  <a:gd name="connsiteY9" fmla="*/ 0 h 211312"/>
                  <a:gd name="connsiteX10" fmla="*/ 51141 w 176668"/>
                  <a:gd name="connsiteY10" fmla="*/ 0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68" h="211312">
                    <a:moveTo>
                      <a:pt x="51141" y="0"/>
                    </a:moveTo>
                    <a:lnTo>
                      <a:pt x="51141" y="124937"/>
                    </a:lnTo>
                    <a:cubicBezTo>
                      <a:pt x="51141" y="149616"/>
                      <a:pt x="63539" y="163498"/>
                      <a:pt x="88334" y="163498"/>
                    </a:cubicBezTo>
                    <a:cubicBezTo>
                      <a:pt x="113130" y="163498"/>
                      <a:pt x="125528" y="149616"/>
                      <a:pt x="125528" y="124937"/>
                    </a:cubicBezTo>
                    <a:lnTo>
                      <a:pt x="125528" y="0"/>
                    </a:lnTo>
                    <a:lnTo>
                      <a:pt x="176669" y="0"/>
                    </a:lnTo>
                    <a:lnTo>
                      <a:pt x="176669" y="124937"/>
                    </a:lnTo>
                    <a:cubicBezTo>
                      <a:pt x="176669" y="183549"/>
                      <a:pt x="131727" y="211313"/>
                      <a:pt x="86785" y="211313"/>
                    </a:cubicBezTo>
                    <a:cubicBezTo>
                      <a:pt x="40293" y="211313"/>
                      <a:pt x="0" y="182007"/>
                      <a:pt x="0" y="124937"/>
                    </a:cubicBezTo>
                    <a:lnTo>
                      <a:pt x="0" y="0"/>
                    </a:lnTo>
                    <a:lnTo>
                      <a:pt x="51141" y="0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2" name="Forme libre 751">
                <a:extLst>
                  <a:ext uri="{FF2B5EF4-FFF2-40B4-BE49-F238E27FC236}">
                    <a16:creationId xmlns:a16="http://schemas.microsoft.com/office/drawing/2014/main" id="{0472DBC8-12D8-D145-963F-254B88CBA273}"/>
                  </a:ext>
                </a:extLst>
              </p:cNvPr>
              <p:cNvSpPr/>
              <p:nvPr/>
            </p:nvSpPr>
            <p:spPr>
              <a:xfrm>
                <a:off x="6576521" y="1467702"/>
                <a:ext cx="165820" cy="211312"/>
              </a:xfrm>
              <a:custGeom>
                <a:avLst/>
                <a:gdLst>
                  <a:gd name="connsiteX0" fmla="*/ 162721 w 165820"/>
                  <a:gd name="connsiteY0" fmla="*/ 64782 h 211312"/>
                  <a:gd name="connsiteX1" fmla="*/ 114680 w 165820"/>
                  <a:gd name="connsiteY1" fmla="*/ 124937 h 211312"/>
                  <a:gd name="connsiteX2" fmla="*/ 165821 w 165820"/>
                  <a:gd name="connsiteY2" fmla="*/ 211313 h 211312"/>
                  <a:gd name="connsiteX3" fmla="*/ 105381 w 165820"/>
                  <a:gd name="connsiteY3" fmla="*/ 211313 h 211312"/>
                  <a:gd name="connsiteX4" fmla="*/ 57340 w 165820"/>
                  <a:gd name="connsiteY4" fmla="*/ 129564 h 211312"/>
                  <a:gd name="connsiteX5" fmla="*/ 51141 w 165820"/>
                  <a:gd name="connsiteY5" fmla="*/ 129564 h 211312"/>
                  <a:gd name="connsiteX6" fmla="*/ 51141 w 165820"/>
                  <a:gd name="connsiteY6" fmla="*/ 211313 h 211312"/>
                  <a:gd name="connsiteX7" fmla="*/ 0 w 165820"/>
                  <a:gd name="connsiteY7" fmla="*/ 211313 h 211312"/>
                  <a:gd name="connsiteX8" fmla="*/ 0 w 165820"/>
                  <a:gd name="connsiteY8" fmla="*/ 0 h 211312"/>
                  <a:gd name="connsiteX9" fmla="*/ 83685 w 165820"/>
                  <a:gd name="connsiteY9" fmla="*/ 0 h 211312"/>
                  <a:gd name="connsiteX10" fmla="*/ 162721 w 165820"/>
                  <a:gd name="connsiteY10" fmla="*/ 64782 h 211312"/>
                  <a:gd name="connsiteX11" fmla="*/ 85235 w 165820"/>
                  <a:gd name="connsiteY11" fmla="*/ 40103 h 211312"/>
                  <a:gd name="connsiteX12" fmla="*/ 52691 w 165820"/>
                  <a:gd name="connsiteY12" fmla="*/ 40103 h 211312"/>
                  <a:gd name="connsiteX13" fmla="*/ 52691 w 165820"/>
                  <a:gd name="connsiteY13" fmla="*/ 91003 h 211312"/>
                  <a:gd name="connsiteX14" fmla="*/ 85235 w 165820"/>
                  <a:gd name="connsiteY14" fmla="*/ 91003 h 211312"/>
                  <a:gd name="connsiteX15" fmla="*/ 110030 w 165820"/>
                  <a:gd name="connsiteY15" fmla="*/ 66324 h 211312"/>
                  <a:gd name="connsiteX16" fmla="*/ 85235 w 165820"/>
                  <a:gd name="connsiteY16" fmla="*/ 40103 h 21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5820" h="211312">
                    <a:moveTo>
                      <a:pt x="162721" y="64782"/>
                    </a:moveTo>
                    <a:cubicBezTo>
                      <a:pt x="162721" y="84834"/>
                      <a:pt x="151873" y="114140"/>
                      <a:pt x="114680" y="124937"/>
                    </a:cubicBezTo>
                    <a:lnTo>
                      <a:pt x="165821" y="211313"/>
                    </a:lnTo>
                    <a:lnTo>
                      <a:pt x="105381" y="211313"/>
                    </a:lnTo>
                    <a:lnTo>
                      <a:pt x="57340" y="129564"/>
                    </a:lnTo>
                    <a:lnTo>
                      <a:pt x="51141" y="129564"/>
                    </a:lnTo>
                    <a:lnTo>
                      <a:pt x="51141" y="211313"/>
                    </a:lnTo>
                    <a:lnTo>
                      <a:pt x="0" y="211313"/>
                    </a:lnTo>
                    <a:lnTo>
                      <a:pt x="0" y="0"/>
                    </a:lnTo>
                    <a:lnTo>
                      <a:pt x="83685" y="0"/>
                    </a:lnTo>
                    <a:cubicBezTo>
                      <a:pt x="137926" y="0"/>
                      <a:pt x="162721" y="32391"/>
                      <a:pt x="162721" y="64782"/>
                    </a:cubicBezTo>
                    <a:close/>
                    <a:moveTo>
                      <a:pt x="85235" y="40103"/>
                    </a:moveTo>
                    <a:lnTo>
                      <a:pt x="52691" y="40103"/>
                    </a:lnTo>
                    <a:lnTo>
                      <a:pt x="52691" y="91003"/>
                    </a:lnTo>
                    <a:lnTo>
                      <a:pt x="85235" y="91003"/>
                    </a:lnTo>
                    <a:cubicBezTo>
                      <a:pt x="100732" y="91003"/>
                      <a:pt x="110030" y="80206"/>
                      <a:pt x="110030" y="66324"/>
                    </a:cubicBezTo>
                    <a:cubicBezTo>
                      <a:pt x="110030" y="50900"/>
                      <a:pt x="100732" y="40103"/>
                      <a:pt x="85235" y="40103"/>
                    </a:cubicBez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3" name="Forme libre 752">
                <a:extLst>
                  <a:ext uri="{FF2B5EF4-FFF2-40B4-BE49-F238E27FC236}">
                    <a16:creationId xmlns:a16="http://schemas.microsoft.com/office/drawing/2014/main" id="{751B41FB-5404-1844-9BAE-B342D8783E3F}"/>
                  </a:ext>
                </a:extLst>
              </p:cNvPr>
              <p:cNvSpPr/>
              <p:nvPr/>
            </p:nvSpPr>
            <p:spPr>
              <a:xfrm>
                <a:off x="6777985" y="1467702"/>
                <a:ext cx="128627" cy="209770"/>
              </a:xfrm>
              <a:custGeom>
                <a:avLst/>
                <a:gdLst>
                  <a:gd name="connsiteX0" fmla="*/ 52691 w 128627"/>
                  <a:gd name="connsiteY0" fmla="*/ 38561 h 209770"/>
                  <a:gd name="connsiteX1" fmla="*/ 52691 w 128627"/>
                  <a:gd name="connsiteY1" fmla="*/ 83291 h 209770"/>
                  <a:gd name="connsiteX2" fmla="*/ 120879 w 128627"/>
                  <a:gd name="connsiteY2" fmla="*/ 83291 h 209770"/>
                  <a:gd name="connsiteX3" fmla="*/ 120879 w 128627"/>
                  <a:gd name="connsiteY3" fmla="*/ 121852 h 209770"/>
                  <a:gd name="connsiteX4" fmla="*/ 52691 w 128627"/>
                  <a:gd name="connsiteY4" fmla="*/ 121852 h 209770"/>
                  <a:gd name="connsiteX5" fmla="*/ 52691 w 128627"/>
                  <a:gd name="connsiteY5" fmla="*/ 171210 h 209770"/>
                  <a:gd name="connsiteX6" fmla="*/ 128627 w 128627"/>
                  <a:gd name="connsiteY6" fmla="*/ 171210 h 209770"/>
                  <a:gd name="connsiteX7" fmla="*/ 128627 w 128627"/>
                  <a:gd name="connsiteY7" fmla="*/ 209771 h 209770"/>
                  <a:gd name="connsiteX8" fmla="*/ 0 w 128627"/>
                  <a:gd name="connsiteY8" fmla="*/ 209771 h 209770"/>
                  <a:gd name="connsiteX9" fmla="*/ 0 w 128627"/>
                  <a:gd name="connsiteY9" fmla="*/ 0 h 209770"/>
                  <a:gd name="connsiteX10" fmla="*/ 128627 w 128627"/>
                  <a:gd name="connsiteY10" fmla="*/ 0 h 209770"/>
                  <a:gd name="connsiteX11" fmla="*/ 128627 w 128627"/>
                  <a:gd name="connsiteY11" fmla="*/ 38561 h 209770"/>
                  <a:gd name="connsiteX12" fmla="*/ 52691 w 128627"/>
                  <a:gd name="connsiteY12" fmla="*/ 38561 h 209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627" h="209770">
                    <a:moveTo>
                      <a:pt x="52691" y="38561"/>
                    </a:moveTo>
                    <a:lnTo>
                      <a:pt x="52691" y="83291"/>
                    </a:lnTo>
                    <a:lnTo>
                      <a:pt x="120879" y="83291"/>
                    </a:lnTo>
                    <a:lnTo>
                      <a:pt x="120879" y="121852"/>
                    </a:lnTo>
                    <a:lnTo>
                      <a:pt x="52691" y="121852"/>
                    </a:lnTo>
                    <a:lnTo>
                      <a:pt x="52691" y="171210"/>
                    </a:lnTo>
                    <a:lnTo>
                      <a:pt x="128627" y="171210"/>
                    </a:lnTo>
                    <a:lnTo>
                      <a:pt x="128627" y="209771"/>
                    </a:lnTo>
                    <a:lnTo>
                      <a:pt x="0" y="209771"/>
                    </a:lnTo>
                    <a:lnTo>
                      <a:pt x="0" y="0"/>
                    </a:lnTo>
                    <a:lnTo>
                      <a:pt x="128627" y="0"/>
                    </a:lnTo>
                    <a:lnTo>
                      <a:pt x="128627" y="38561"/>
                    </a:lnTo>
                    <a:lnTo>
                      <a:pt x="52691" y="38561"/>
                    </a:lnTo>
                    <a:close/>
                  </a:path>
                </a:pathLst>
              </a:custGeom>
              <a:grpFill/>
              <a:ln w="154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739" name="Forme libre 738">
              <a:extLst>
                <a:ext uri="{FF2B5EF4-FFF2-40B4-BE49-F238E27FC236}">
                  <a16:creationId xmlns:a16="http://schemas.microsoft.com/office/drawing/2014/main" id="{77C7752A-9615-4B44-A86A-A96EBE83B4D0}"/>
                </a:ext>
              </a:extLst>
            </p:cNvPr>
            <p:cNvSpPr/>
            <p:nvPr/>
          </p:nvSpPr>
          <p:spPr>
            <a:xfrm>
              <a:off x="4146550" y="1476957"/>
              <a:ext cx="423075" cy="541393"/>
            </a:xfrm>
            <a:custGeom>
              <a:avLst/>
              <a:gdLst>
                <a:gd name="connsiteX0" fmla="*/ 71287 w 423075"/>
                <a:gd name="connsiteY0" fmla="*/ 37018 h 541393"/>
                <a:gd name="connsiteX1" fmla="*/ 35644 w 423075"/>
                <a:gd name="connsiteY1" fmla="*/ 72494 h 541393"/>
                <a:gd name="connsiteX2" fmla="*/ 0 w 423075"/>
                <a:gd name="connsiteY2" fmla="*/ 37018 h 541393"/>
                <a:gd name="connsiteX3" fmla="*/ 35644 w 423075"/>
                <a:gd name="connsiteY3" fmla="*/ 0 h 541393"/>
                <a:gd name="connsiteX4" fmla="*/ 71287 w 423075"/>
                <a:gd name="connsiteY4" fmla="*/ 37018 h 541393"/>
                <a:gd name="connsiteX5" fmla="*/ 71287 w 423075"/>
                <a:gd name="connsiteY5" fmla="*/ 131107 h 541393"/>
                <a:gd name="connsiteX6" fmla="*/ 35644 w 423075"/>
                <a:gd name="connsiteY6" fmla="*/ 166582 h 541393"/>
                <a:gd name="connsiteX7" fmla="*/ 0 w 423075"/>
                <a:gd name="connsiteY7" fmla="*/ 131107 h 541393"/>
                <a:gd name="connsiteX8" fmla="*/ 35644 w 423075"/>
                <a:gd name="connsiteY8" fmla="*/ 95631 h 541393"/>
                <a:gd name="connsiteX9" fmla="*/ 71287 w 423075"/>
                <a:gd name="connsiteY9" fmla="*/ 131107 h 541393"/>
                <a:gd name="connsiteX10" fmla="*/ 71287 w 423075"/>
                <a:gd name="connsiteY10" fmla="*/ 225195 h 541393"/>
                <a:gd name="connsiteX11" fmla="*/ 35644 w 423075"/>
                <a:gd name="connsiteY11" fmla="*/ 260671 h 541393"/>
                <a:gd name="connsiteX12" fmla="*/ 0 w 423075"/>
                <a:gd name="connsiteY12" fmla="*/ 225195 h 541393"/>
                <a:gd name="connsiteX13" fmla="*/ 35644 w 423075"/>
                <a:gd name="connsiteY13" fmla="*/ 189719 h 541393"/>
                <a:gd name="connsiteX14" fmla="*/ 71287 w 423075"/>
                <a:gd name="connsiteY14" fmla="*/ 225195 h 541393"/>
                <a:gd name="connsiteX15" fmla="*/ 71287 w 423075"/>
                <a:gd name="connsiteY15" fmla="*/ 317741 h 541393"/>
                <a:gd name="connsiteX16" fmla="*/ 35644 w 423075"/>
                <a:gd name="connsiteY16" fmla="*/ 353217 h 541393"/>
                <a:gd name="connsiteX17" fmla="*/ 0 w 423075"/>
                <a:gd name="connsiteY17" fmla="*/ 317741 h 541393"/>
                <a:gd name="connsiteX18" fmla="*/ 35644 w 423075"/>
                <a:gd name="connsiteY18" fmla="*/ 282265 h 541393"/>
                <a:gd name="connsiteX19" fmla="*/ 71287 w 423075"/>
                <a:gd name="connsiteY19" fmla="*/ 317741 h 541393"/>
                <a:gd name="connsiteX20" fmla="*/ 79036 w 423075"/>
                <a:gd name="connsiteY20" fmla="*/ 411829 h 541393"/>
                <a:gd name="connsiteX21" fmla="*/ 43392 w 423075"/>
                <a:gd name="connsiteY21" fmla="*/ 447305 h 541393"/>
                <a:gd name="connsiteX22" fmla="*/ 7749 w 423075"/>
                <a:gd name="connsiteY22" fmla="*/ 411829 h 541393"/>
                <a:gd name="connsiteX23" fmla="*/ 43392 w 423075"/>
                <a:gd name="connsiteY23" fmla="*/ 376353 h 541393"/>
                <a:gd name="connsiteX24" fmla="*/ 79036 w 423075"/>
                <a:gd name="connsiteY24" fmla="*/ 411829 h 541393"/>
                <a:gd name="connsiteX25" fmla="*/ 147224 w 423075"/>
                <a:gd name="connsiteY25" fmla="*/ 488950 h 541393"/>
                <a:gd name="connsiteX26" fmla="*/ 111580 w 423075"/>
                <a:gd name="connsiteY26" fmla="*/ 524426 h 541393"/>
                <a:gd name="connsiteX27" fmla="*/ 75937 w 423075"/>
                <a:gd name="connsiteY27" fmla="*/ 488950 h 541393"/>
                <a:gd name="connsiteX28" fmla="*/ 111580 w 423075"/>
                <a:gd name="connsiteY28" fmla="*/ 453474 h 541393"/>
                <a:gd name="connsiteX29" fmla="*/ 147224 w 423075"/>
                <a:gd name="connsiteY29" fmla="*/ 488950 h 541393"/>
                <a:gd name="connsiteX30" fmla="*/ 246407 w 423075"/>
                <a:gd name="connsiteY30" fmla="*/ 505917 h 541393"/>
                <a:gd name="connsiteX31" fmla="*/ 210763 w 423075"/>
                <a:gd name="connsiteY31" fmla="*/ 541393 h 541393"/>
                <a:gd name="connsiteX32" fmla="*/ 175119 w 423075"/>
                <a:gd name="connsiteY32" fmla="*/ 505917 h 541393"/>
                <a:gd name="connsiteX33" fmla="*/ 210763 w 423075"/>
                <a:gd name="connsiteY33" fmla="*/ 470441 h 541393"/>
                <a:gd name="connsiteX34" fmla="*/ 246407 w 423075"/>
                <a:gd name="connsiteY34" fmla="*/ 505917 h 541393"/>
                <a:gd name="connsiteX35" fmla="*/ 347139 w 423075"/>
                <a:gd name="connsiteY35" fmla="*/ 488950 h 541393"/>
                <a:gd name="connsiteX36" fmla="*/ 311495 w 423075"/>
                <a:gd name="connsiteY36" fmla="*/ 524426 h 541393"/>
                <a:gd name="connsiteX37" fmla="*/ 275851 w 423075"/>
                <a:gd name="connsiteY37" fmla="*/ 488950 h 541393"/>
                <a:gd name="connsiteX38" fmla="*/ 311495 w 423075"/>
                <a:gd name="connsiteY38" fmla="*/ 453474 h 541393"/>
                <a:gd name="connsiteX39" fmla="*/ 347139 w 423075"/>
                <a:gd name="connsiteY39" fmla="*/ 488950 h 541393"/>
                <a:gd name="connsiteX40" fmla="*/ 415327 w 423075"/>
                <a:gd name="connsiteY40" fmla="*/ 411829 h 541393"/>
                <a:gd name="connsiteX41" fmla="*/ 379683 w 423075"/>
                <a:gd name="connsiteY41" fmla="*/ 447305 h 541393"/>
                <a:gd name="connsiteX42" fmla="*/ 344039 w 423075"/>
                <a:gd name="connsiteY42" fmla="*/ 411829 h 541393"/>
                <a:gd name="connsiteX43" fmla="*/ 379683 w 423075"/>
                <a:gd name="connsiteY43" fmla="*/ 376353 h 541393"/>
                <a:gd name="connsiteX44" fmla="*/ 415327 w 423075"/>
                <a:gd name="connsiteY44" fmla="*/ 411829 h 541393"/>
                <a:gd name="connsiteX45" fmla="*/ 423075 w 423075"/>
                <a:gd name="connsiteY45" fmla="*/ 37018 h 541393"/>
                <a:gd name="connsiteX46" fmla="*/ 387432 w 423075"/>
                <a:gd name="connsiteY46" fmla="*/ 72494 h 541393"/>
                <a:gd name="connsiteX47" fmla="*/ 351788 w 423075"/>
                <a:gd name="connsiteY47" fmla="*/ 37018 h 541393"/>
                <a:gd name="connsiteX48" fmla="*/ 387432 w 423075"/>
                <a:gd name="connsiteY48" fmla="*/ 0 h 541393"/>
                <a:gd name="connsiteX49" fmla="*/ 423075 w 423075"/>
                <a:gd name="connsiteY49" fmla="*/ 37018 h 541393"/>
                <a:gd name="connsiteX50" fmla="*/ 423075 w 423075"/>
                <a:gd name="connsiteY50" fmla="*/ 131107 h 541393"/>
                <a:gd name="connsiteX51" fmla="*/ 387432 w 423075"/>
                <a:gd name="connsiteY51" fmla="*/ 166582 h 541393"/>
                <a:gd name="connsiteX52" fmla="*/ 351788 w 423075"/>
                <a:gd name="connsiteY52" fmla="*/ 131107 h 541393"/>
                <a:gd name="connsiteX53" fmla="*/ 387432 w 423075"/>
                <a:gd name="connsiteY53" fmla="*/ 95631 h 541393"/>
                <a:gd name="connsiteX54" fmla="*/ 423075 w 423075"/>
                <a:gd name="connsiteY54" fmla="*/ 131107 h 541393"/>
                <a:gd name="connsiteX55" fmla="*/ 423075 w 423075"/>
                <a:gd name="connsiteY55" fmla="*/ 225195 h 541393"/>
                <a:gd name="connsiteX56" fmla="*/ 387432 w 423075"/>
                <a:gd name="connsiteY56" fmla="*/ 260671 h 541393"/>
                <a:gd name="connsiteX57" fmla="*/ 351788 w 423075"/>
                <a:gd name="connsiteY57" fmla="*/ 225195 h 541393"/>
                <a:gd name="connsiteX58" fmla="*/ 387432 w 423075"/>
                <a:gd name="connsiteY58" fmla="*/ 189719 h 541393"/>
                <a:gd name="connsiteX59" fmla="*/ 423075 w 423075"/>
                <a:gd name="connsiteY59" fmla="*/ 225195 h 541393"/>
                <a:gd name="connsiteX60" fmla="*/ 423075 w 423075"/>
                <a:gd name="connsiteY60" fmla="*/ 317741 h 541393"/>
                <a:gd name="connsiteX61" fmla="*/ 387432 w 423075"/>
                <a:gd name="connsiteY61" fmla="*/ 353217 h 541393"/>
                <a:gd name="connsiteX62" fmla="*/ 351788 w 423075"/>
                <a:gd name="connsiteY62" fmla="*/ 317741 h 541393"/>
                <a:gd name="connsiteX63" fmla="*/ 387432 w 423075"/>
                <a:gd name="connsiteY63" fmla="*/ 282265 h 541393"/>
                <a:gd name="connsiteX64" fmla="*/ 423075 w 423075"/>
                <a:gd name="connsiteY64" fmla="*/ 317741 h 5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3075" h="541393">
                  <a:moveTo>
                    <a:pt x="71287" y="37018"/>
                  </a:moveTo>
                  <a:cubicBezTo>
                    <a:pt x="71287" y="57070"/>
                    <a:pt x="55790" y="72494"/>
                    <a:pt x="35644" y="72494"/>
                  </a:cubicBezTo>
                  <a:cubicBezTo>
                    <a:pt x="15497" y="72494"/>
                    <a:pt x="0" y="58612"/>
                    <a:pt x="0" y="37018"/>
                  </a:cubicBezTo>
                  <a:cubicBezTo>
                    <a:pt x="0" y="13882"/>
                    <a:pt x="15497" y="0"/>
                    <a:pt x="35644" y="0"/>
                  </a:cubicBezTo>
                  <a:cubicBezTo>
                    <a:pt x="55790" y="0"/>
                    <a:pt x="71287" y="15424"/>
                    <a:pt x="71287" y="37018"/>
                  </a:cubicBezTo>
                  <a:close/>
                  <a:moveTo>
                    <a:pt x="71287" y="131107"/>
                  </a:moveTo>
                  <a:cubicBezTo>
                    <a:pt x="71287" y="152701"/>
                    <a:pt x="55790" y="166582"/>
                    <a:pt x="35644" y="166582"/>
                  </a:cubicBezTo>
                  <a:cubicBezTo>
                    <a:pt x="15497" y="166582"/>
                    <a:pt x="0" y="152701"/>
                    <a:pt x="0" y="131107"/>
                  </a:cubicBezTo>
                  <a:cubicBezTo>
                    <a:pt x="0" y="109513"/>
                    <a:pt x="15497" y="95631"/>
                    <a:pt x="35644" y="95631"/>
                  </a:cubicBezTo>
                  <a:cubicBezTo>
                    <a:pt x="55790" y="95631"/>
                    <a:pt x="71287" y="109513"/>
                    <a:pt x="71287" y="131107"/>
                  </a:cubicBezTo>
                  <a:close/>
                  <a:moveTo>
                    <a:pt x="71287" y="225195"/>
                  </a:moveTo>
                  <a:cubicBezTo>
                    <a:pt x="71287" y="246789"/>
                    <a:pt x="55790" y="260671"/>
                    <a:pt x="35644" y="260671"/>
                  </a:cubicBezTo>
                  <a:cubicBezTo>
                    <a:pt x="15497" y="260671"/>
                    <a:pt x="0" y="245246"/>
                    <a:pt x="0" y="225195"/>
                  </a:cubicBezTo>
                  <a:cubicBezTo>
                    <a:pt x="0" y="203601"/>
                    <a:pt x="15497" y="189719"/>
                    <a:pt x="35644" y="189719"/>
                  </a:cubicBezTo>
                  <a:cubicBezTo>
                    <a:pt x="55790" y="188176"/>
                    <a:pt x="71287" y="203601"/>
                    <a:pt x="71287" y="225195"/>
                  </a:cubicBezTo>
                  <a:close/>
                  <a:moveTo>
                    <a:pt x="71287" y="317741"/>
                  </a:moveTo>
                  <a:cubicBezTo>
                    <a:pt x="71287" y="339335"/>
                    <a:pt x="55790" y="353217"/>
                    <a:pt x="35644" y="353217"/>
                  </a:cubicBezTo>
                  <a:cubicBezTo>
                    <a:pt x="15497" y="353217"/>
                    <a:pt x="0" y="337792"/>
                    <a:pt x="0" y="317741"/>
                  </a:cubicBezTo>
                  <a:cubicBezTo>
                    <a:pt x="0" y="296147"/>
                    <a:pt x="15497" y="282265"/>
                    <a:pt x="35644" y="282265"/>
                  </a:cubicBezTo>
                  <a:cubicBezTo>
                    <a:pt x="55790" y="282265"/>
                    <a:pt x="71287" y="297689"/>
                    <a:pt x="71287" y="317741"/>
                  </a:cubicBezTo>
                  <a:close/>
                  <a:moveTo>
                    <a:pt x="79036" y="411829"/>
                  </a:moveTo>
                  <a:cubicBezTo>
                    <a:pt x="79036" y="433423"/>
                    <a:pt x="63539" y="447305"/>
                    <a:pt x="43392" y="447305"/>
                  </a:cubicBezTo>
                  <a:cubicBezTo>
                    <a:pt x="23246" y="447305"/>
                    <a:pt x="7749" y="433423"/>
                    <a:pt x="7749" y="411829"/>
                  </a:cubicBezTo>
                  <a:cubicBezTo>
                    <a:pt x="7749" y="390235"/>
                    <a:pt x="23246" y="376353"/>
                    <a:pt x="43392" y="376353"/>
                  </a:cubicBezTo>
                  <a:cubicBezTo>
                    <a:pt x="63539" y="376353"/>
                    <a:pt x="79036" y="390235"/>
                    <a:pt x="79036" y="411829"/>
                  </a:cubicBezTo>
                  <a:close/>
                  <a:moveTo>
                    <a:pt x="147224" y="488950"/>
                  </a:moveTo>
                  <a:cubicBezTo>
                    <a:pt x="147224" y="509002"/>
                    <a:pt x="131727" y="524426"/>
                    <a:pt x="111580" y="524426"/>
                  </a:cubicBezTo>
                  <a:cubicBezTo>
                    <a:pt x="91434" y="524426"/>
                    <a:pt x="75937" y="510544"/>
                    <a:pt x="75937" y="488950"/>
                  </a:cubicBezTo>
                  <a:cubicBezTo>
                    <a:pt x="75937" y="467356"/>
                    <a:pt x="91434" y="453474"/>
                    <a:pt x="111580" y="453474"/>
                  </a:cubicBezTo>
                  <a:cubicBezTo>
                    <a:pt x="131727" y="453474"/>
                    <a:pt x="147224" y="467356"/>
                    <a:pt x="147224" y="488950"/>
                  </a:cubicBezTo>
                  <a:close/>
                  <a:moveTo>
                    <a:pt x="246407" y="505917"/>
                  </a:moveTo>
                  <a:cubicBezTo>
                    <a:pt x="246407" y="527511"/>
                    <a:pt x="230909" y="541393"/>
                    <a:pt x="210763" y="541393"/>
                  </a:cubicBezTo>
                  <a:cubicBezTo>
                    <a:pt x="190616" y="541393"/>
                    <a:pt x="175119" y="525969"/>
                    <a:pt x="175119" y="505917"/>
                  </a:cubicBezTo>
                  <a:cubicBezTo>
                    <a:pt x="175119" y="484323"/>
                    <a:pt x="190616" y="470441"/>
                    <a:pt x="210763" y="470441"/>
                  </a:cubicBezTo>
                  <a:cubicBezTo>
                    <a:pt x="230909" y="468899"/>
                    <a:pt x="246407" y="484323"/>
                    <a:pt x="246407" y="505917"/>
                  </a:cubicBezTo>
                  <a:close/>
                  <a:moveTo>
                    <a:pt x="347139" y="488950"/>
                  </a:moveTo>
                  <a:cubicBezTo>
                    <a:pt x="347139" y="510544"/>
                    <a:pt x="331642" y="524426"/>
                    <a:pt x="311495" y="524426"/>
                  </a:cubicBezTo>
                  <a:cubicBezTo>
                    <a:pt x="291349" y="524426"/>
                    <a:pt x="275851" y="509002"/>
                    <a:pt x="275851" y="488950"/>
                  </a:cubicBezTo>
                  <a:cubicBezTo>
                    <a:pt x="275851" y="467356"/>
                    <a:pt x="291349" y="453474"/>
                    <a:pt x="311495" y="453474"/>
                  </a:cubicBezTo>
                  <a:cubicBezTo>
                    <a:pt x="331642" y="453474"/>
                    <a:pt x="347139" y="467356"/>
                    <a:pt x="347139" y="488950"/>
                  </a:cubicBezTo>
                  <a:close/>
                  <a:moveTo>
                    <a:pt x="415327" y="411829"/>
                  </a:moveTo>
                  <a:cubicBezTo>
                    <a:pt x="415327" y="433423"/>
                    <a:pt x="399829" y="447305"/>
                    <a:pt x="379683" y="447305"/>
                  </a:cubicBezTo>
                  <a:cubicBezTo>
                    <a:pt x="359537" y="447305"/>
                    <a:pt x="344039" y="431880"/>
                    <a:pt x="344039" y="411829"/>
                  </a:cubicBezTo>
                  <a:cubicBezTo>
                    <a:pt x="344039" y="390235"/>
                    <a:pt x="359537" y="376353"/>
                    <a:pt x="379683" y="376353"/>
                  </a:cubicBezTo>
                  <a:cubicBezTo>
                    <a:pt x="398280" y="376353"/>
                    <a:pt x="415327" y="390235"/>
                    <a:pt x="415327" y="411829"/>
                  </a:cubicBezTo>
                  <a:close/>
                  <a:moveTo>
                    <a:pt x="423075" y="37018"/>
                  </a:moveTo>
                  <a:cubicBezTo>
                    <a:pt x="423075" y="57070"/>
                    <a:pt x="407578" y="72494"/>
                    <a:pt x="387432" y="72494"/>
                  </a:cubicBezTo>
                  <a:cubicBezTo>
                    <a:pt x="367285" y="72494"/>
                    <a:pt x="351788" y="57070"/>
                    <a:pt x="351788" y="37018"/>
                  </a:cubicBezTo>
                  <a:cubicBezTo>
                    <a:pt x="351788" y="15424"/>
                    <a:pt x="367285" y="0"/>
                    <a:pt x="387432" y="0"/>
                  </a:cubicBezTo>
                  <a:cubicBezTo>
                    <a:pt x="406028" y="0"/>
                    <a:pt x="423075" y="15424"/>
                    <a:pt x="423075" y="37018"/>
                  </a:cubicBezTo>
                  <a:close/>
                  <a:moveTo>
                    <a:pt x="423075" y="131107"/>
                  </a:moveTo>
                  <a:cubicBezTo>
                    <a:pt x="423075" y="152701"/>
                    <a:pt x="407578" y="166582"/>
                    <a:pt x="387432" y="166582"/>
                  </a:cubicBezTo>
                  <a:cubicBezTo>
                    <a:pt x="367285" y="166582"/>
                    <a:pt x="351788" y="152701"/>
                    <a:pt x="351788" y="131107"/>
                  </a:cubicBezTo>
                  <a:cubicBezTo>
                    <a:pt x="351788" y="107970"/>
                    <a:pt x="367285" y="95631"/>
                    <a:pt x="387432" y="95631"/>
                  </a:cubicBezTo>
                  <a:cubicBezTo>
                    <a:pt x="406028" y="95631"/>
                    <a:pt x="423075" y="109513"/>
                    <a:pt x="423075" y="131107"/>
                  </a:cubicBezTo>
                  <a:close/>
                  <a:moveTo>
                    <a:pt x="423075" y="225195"/>
                  </a:moveTo>
                  <a:cubicBezTo>
                    <a:pt x="423075" y="246789"/>
                    <a:pt x="407578" y="260671"/>
                    <a:pt x="387432" y="260671"/>
                  </a:cubicBezTo>
                  <a:cubicBezTo>
                    <a:pt x="367285" y="260671"/>
                    <a:pt x="351788" y="246789"/>
                    <a:pt x="351788" y="225195"/>
                  </a:cubicBezTo>
                  <a:cubicBezTo>
                    <a:pt x="351788" y="203601"/>
                    <a:pt x="367285" y="189719"/>
                    <a:pt x="387432" y="189719"/>
                  </a:cubicBezTo>
                  <a:cubicBezTo>
                    <a:pt x="406028" y="188176"/>
                    <a:pt x="423075" y="203601"/>
                    <a:pt x="423075" y="225195"/>
                  </a:cubicBezTo>
                  <a:close/>
                  <a:moveTo>
                    <a:pt x="423075" y="317741"/>
                  </a:moveTo>
                  <a:cubicBezTo>
                    <a:pt x="423075" y="339335"/>
                    <a:pt x="407578" y="353217"/>
                    <a:pt x="387432" y="353217"/>
                  </a:cubicBezTo>
                  <a:cubicBezTo>
                    <a:pt x="367285" y="353217"/>
                    <a:pt x="351788" y="337792"/>
                    <a:pt x="351788" y="317741"/>
                  </a:cubicBezTo>
                  <a:cubicBezTo>
                    <a:pt x="351788" y="296147"/>
                    <a:pt x="367285" y="282265"/>
                    <a:pt x="387432" y="282265"/>
                  </a:cubicBezTo>
                  <a:cubicBezTo>
                    <a:pt x="406028" y="282265"/>
                    <a:pt x="423075" y="297689"/>
                    <a:pt x="423075" y="317741"/>
                  </a:cubicBezTo>
                  <a:close/>
                </a:path>
              </a:pathLst>
            </a:custGeom>
            <a:grpFill/>
            <a:ln w="15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0" name="Forme libre 739">
              <a:extLst>
                <a:ext uri="{FF2B5EF4-FFF2-40B4-BE49-F238E27FC236}">
                  <a16:creationId xmlns:a16="http://schemas.microsoft.com/office/drawing/2014/main" id="{89CD6199-B048-3245-B4AA-5702133FAA9B}"/>
                </a:ext>
              </a:extLst>
            </p:cNvPr>
            <p:cNvSpPr/>
            <p:nvPr/>
          </p:nvSpPr>
          <p:spPr>
            <a:xfrm>
              <a:off x="4681205" y="1475414"/>
              <a:ext cx="489713" cy="536765"/>
            </a:xfrm>
            <a:custGeom>
              <a:avLst/>
              <a:gdLst>
                <a:gd name="connsiteX0" fmla="*/ 450970 w 489713"/>
                <a:gd name="connsiteY0" fmla="*/ 504375 h 536765"/>
                <a:gd name="connsiteX1" fmla="*/ 489714 w 489713"/>
                <a:gd name="connsiteY1" fmla="*/ 498205 h 536765"/>
                <a:gd name="connsiteX2" fmla="*/ 489714 w 489713"/>
                <a:gd name="connsiteY2" fmla="*/ 519799 h 536765"/>
                <a:gd name="connsiteX3" fmla="*/ 384332 w 489713"/>
                <a:gd name="connsiteY3" fmla="*/ 536766 h 536765"/>
                <a:gd name="connsiteX4" fmla="*/ 309945 w 489713"/>
                <a:gd name="connsiteY4" fmla="*/ 458102 h 536765"/>
                <a:gd name="connsiteX5" fmla="*/ 306846 w 489713"/>
                <a:gd name="connsiteY5" fmla="*/ 458102 h 536765"/>
                <a:gd name="connsiteX6" fmla="*/ 141025 w 489713"/>
                <a:gd name="connsiteY6" fmla="*/ 536766 h 536765"/>
                <a:gd name="connsiteX7" fmla="*/ 0 w 489713"/>
                <a:gd name="connsiteY7" fmla="*/ 411829 h 536765"/>
                <a:gd name="connsiteX8" fmla="*/ 309945 w 489713"/>
                <a:gd name="connsiteY8" fmla="*/ 240619 h 536765"/>
                <a:gd name="connsiteX9" fmla="*/ 309945 w 489713"/>
                <a:gd name="connsiteY9" fmla="*/ 197431 h 536765"/>
                <a:gd name="connsiteX10" fmla="*/ 210763 w 489713"/>
                <a:gd name="connsiteY10" fmla="*/ 35476 h 536765"/>
                <a:gd name="connsiteX11" fmla="*/ 128627 w 489713"/>
                <a:gd name="connsiteY11" fmla="*/ 100258 h 536765"/>
                <a:gd name="connsiteX12" fmla="*/ 72837 w 489713"/>
                <a:gd name="connsiteY12" fmla="*/ 158870 h 536765"/>
                <a:gd name="connsiteX13" fmla="*/ 17047 w 489713"/>
                <a:gd name="connsiteY13" fmla="*/ 109513 h 536765"/>
                <a:gd name="connsiteX14" fmla="*/ 210763 w 489713"/>
                <a:gd name="connsiteY14" fmla="*/ 0 h 536765"/>
                <a:gd name="connsiteX15" fmla="*/ 399829 w 489713"/>
                <a:gd name="connsiteY15" fmla="*/ 178922 h 536765"/>
                <a:gd name="connsiteX16" fmla="*/ 399829 w 489713"/>
                <a:gd name="connsiteY16" fmla="*/ 456559 h 536765"/>
                <a:gd name="connsiteX17" fmla="*/ 450970 w 489713"/>
                <a:gd name="connsiteY17" fmla="*/ 504375 h 536765"/>
                <a:gd name="connsiteX18" fmla="*/ 182868 w 489713"/>
                <a:gd name="connsiteY18" fmla="*/ 485866 h 536765"/>
                <a:gd name="connsiteX19" fmla="*/ 309945 w 489713"/>
                <a:gd name="connsiteY19" fmla="*/ 342420 h 536765"/>
                <a:gd name="connsiteX20" fmla="*/ 309945 w 489713"/>
                <a:gd name="connsiteY20" fmla="*/ 277637 h 536765"/>
                <a:gd name="connsiteX21" fmla="*/ 103832 w 489713"/>
                <a:gd name="connsiteY21" fmla="*/ 393320 h 536765"/>
                <a:gd name="connsiteX22" fmla="*/ 182868 w 489713"/>
                <a:gd name="connsiteY22" fmla="*/ 485866 h 53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9713" h="536765">
                  <a:moveTo>
                    <a:pt x="450970" y="504375"/>
                  </a:moveTo>
                  <a:cubicBezTo>
                    <a:pt x="463368" y="504375"/>
                    <a:pt x="477316" y="501290"/>
                    <a:pt x="489714" y="498205"/>
                  </a:cubicBezTo>
                  <a:lnTo>
                    <a:pt x="489714" y="519799"/>
                  </a:lnTo>
                  <a:cubicBezTo>
                    <a:pt x="454070" y="530596"/>
                    <a:pt x="427725" y="536766"/>
                    <a:pt x="384332" y="536766"/>
                  </a:cubicBezTo>
                  <a:cubicBezTo>
                    <a:pt x="328542" y="536766"/>
                    <a:pt x="309945" y="504375"/>
                    <a:pt x="309945" y="458102"/>
                  </a:cubicBezTo>
                  <a:lnTo>
                    <a:pt x="306846" y="458102"/>
                  </a:lnTo>
                  <a:cubicBezTo>
                    <a:pt x="271202" y="509002"/>
                    <a:pt x="220061" y="536766"/>
                    <a:pt x="141025" y="536766"/>
                  </a:cubicBezTo>
                  <a:cubicBezTo>
                    <a:pt x="58890" y="536766"/>
                    <a:pt x="0" y="487408"/>
                    <a:pt x="0" y="411829"/>
                  </a:cubicBezTo>
                  <a:cubicBezTo>
                    <a:pt x="0" y="248331"/>
                    <a:pt x="218511" y="248331"/>
                    <a:pt x="309945" y="240619"/>
                  </a:cubicBezTo>
                  <a:lnTo>
                    <a:pt x="309945" y="197431"/>
                  </a:lnTo>
                  <a:cubicBezTo>
                    <a:pt x="309945" y="120310"/>
                    <a:pt x="308396" y="35476"/>
                    <a:pt x="210763" y="35476"/>
                  </a:cubicBezTo>
                  <a:cubicBezTo>
                    <a:pt x="137926" y="35476"/>
                    <a:pt x="128627" y="66324"/>
                    <a:pt x="128627" y="100258"/>
                  </a:cubicBezTo>
                  <a:cubicBezTo>
                    <a:pt x="128627" y="140361"/>
                    <a:pt x="100732" y="158870"/>
                    <a:pt x="72837" y="158870"/>
                  </a:cubicBezTo>
                  <a:cubicBezTo>
                    <a:pt x="44942" y="158870"/>
                    <a:pt x="17047" y="140361"/>
                    <a:pt x="17047" y="109513"/>
                  </a:cubicBezTo>
                  <a:cubicBezTo>
                    <a:pt x="17047" y="35476"/>
                    <a:pt x="131727" y="0"/>
                    <a:pt x="210763" y="0"/>
                  </a:cubicBezTo>
                  <a:cubicBezTo>
                    <a:pt x="370385" y="0"/>
                    <a:pt x="399829" y="74037"/>
                    <a:pt x="399829" y="178922"/>
                  </a:cubicBezTo>
                  <a:lnTo>
                    <a:pt x="399829" y="456559"/>
                  </a:lnTo>
                  <a:cubicBezTo>
                    <a:pt x="399829" y="490493"/>
                    <a:pt x="415327" y="504375"/>
                    <a:pt x="450970" y="504375"/>
                  </a:cubicBezTo>
                  <a:close/>
                  <a:moveTo>
                    <a:pt x="182868" y="485866"/>
                  </a:moveTo>
                  <a:cubicBezTo>
                    <a:pt x="258804" y="485866"/>
                    <a:pt x="309945" y="419541"/>
                    <a:pt x="309945" y="342420"/>
                  </a:cubicBezTo>
                  <a:lnTo>
                    <a:pt x="309945" y="277637"/>
                  </a:lnTo>
                  <a:cubicBezTo>
                    <a:pt x="254155" y="277637"/>
                    <a:pt x="103832" y="286892"/>
                    <a:pt x="103832" y="393320"/>
                  </a:cubicBezTo>
                  <a:cubicBezTo>
                    <a:pt x="103832" y="450390"/>
                    <a:pt x="144125" y="485866"/>
                    <a:pt x="182868" y="485866"/>
                  </a:cubicBezTo>
                  <a:close/>
                </a:path>
              </a:pathLst>
            </a:custGeom>
            <a:grpFill/>
            <a:ln w="15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1" name="Graphique 299">
            <a:extLst>
              <a:ext uri="{FF2B5EF4-FFF2-40B4-BE49-F238E27FC236}">
                <a16:creationId xmlns:a16="http://schemas.microsoft.com/office/drawing/2014/main" id="{57EF37DB-9654-CB44-9779-A07689325FB9}"/>
              </a:ext>
            </a:extLst>
          </p:cNvPr>
          <p:cNvGrpSpPr/>
          <p:nvPr/>
        </p:nvGrpSpPr>
        <p:grpSpPr>
          <a:xfrm>
            <a:off x="8642437" y="1409881"/>
            <a:ext cx="2219614" cy="642307"/>
            <a:chOff x="8642437" y="1348463"/>
            <a:chExt cx="2219614" cy="642307"/>
          </a:xfrm>
        </p:grpSpPr>
        <p:grpSp>
          <p:nvGrpSpPr>
            <p:cNvPr id="302" name="Graphique 299">
              <a:extLst>
                <a:ext uri="{FF2B5EF4-FFF2-40B4-BE49-F238E27FC236}">
                  <a16:creationId xmlns:a16="http://schemas.microsoft.com/office/drawing/2014/main" id="{57EF37DB-9654-CB44-9779-A07689325FB9}"/>
                </a:ext>
              </a:extLst>
            </p:cNvPr>
            <p:cNvGrpSpPr/>
            <p:nvPr/>
          </p:nvGrpSpPr>
          <p:grpSpPr>
            <a:xfrm>
              <a:off x="8642437" y="1348463"/>
              <a:ext cx="1857557" cy="642307"/>
              <a:chOff x="8642437" y="1348463"/>
              <a:chExt cx="1857557" cy="642307"/>
            </a:xfrm>
          </p:grpSpPr>
          <p:grpSp>
            <p:nvGrpSpPr>
              <p:cNvPr id="303" name="Graphique 299">
                <a:extLst>
                  <a:ext uri="{FF2B5EF4-FFF2-40B4-BE49-F238E27FC236}">
                    <a16:creationId xmlns:a16="http://schemas.microsoft.com/office/drawing/2014/main" id="{57EF37DB-9654-CB44-9779-A07689325FB9}"/>
                  </a:ext>
                </a:extLst>
              </p:cNvPr>
              <p:cNvGrpSpPr/>
              <p:nvPr/>
            </p:nvGrpSpPr>
            <p:grpSpPr>
              <a:xfrm>
                <a:off x="9487620" y="1577292"/>
                <a:ext cx="1012374" cy="348907"/>
                <a:chOff x="9487620" y="1577292"/>
                <a:chExt cx="1012374" cy="348907"/>
              </a:xfrm>
              <a:solidFill>
                <a:srgbClr val="000000"/>
              </a:solidFill>
            </p:grpSpPr>
            <p:sp>
              <p:nvSpPr>
                <p:cNvPr id="306" name="Forme libre 305">
                  <a:extLst>
                    <a:ext uri="{FF2B5EF4-FFF2-40B4-BE49-F238E27FC236}">
                      <a16:creationId xmlns:a16="http://schemas.microsoft.com/office/drawing/2014/main" id="{1535F725-900F-1B4A-B8E5-2DEEA9C27A06}"/>
                    </a:ext>
                  </a:extLst>
                </p:cNvPr>
                <p:cNvSpPr/>
                <p:nvPr/>
              </p:nvSpPr>
              <p:spPr>
                <a:xfrm>
                  <a:off x="9487620" y="1723425"/>
                  <a:ext cx="144130" cy="141602"/>
                </a:xfrm>
                <a:custGeom>
                  <a:avLst/>
                  <a:gdLst>
                    <a:gd name="connsiteX0" fmla="*/ 117611 w 144130"/>
                    <a:gd name="connsiteY0" fmla="*/ 107618 h 141602"/>
                    <a:gd name="connsiteX1" fmla="*/ 117611 w 144130"/>
                    <a:gd name="connsiteY1" fmla="*/ 48711 h 141602"/>
                    <a:gd name="connsiteX2" fmla="*/ 64571 w 144130"/>
                    <a:gd name="connsiteY2" fmla="*/ 0 h 141602"/>
                    <a:gd name="connsiteX3" fmla="*/ 5765 w 144130"/>
                    <a:gd name="connsiteY3" fmla="*/ 30586 h 141602"/>
                    <a:gd name="connsiteX4" fmla="*/ 24214 w 144130"/>
                    <a:gd name="connsiteY4" fmla="*/ 45313 h 141602"/>
                    <a:gd name="connsiteX5" fmla="*/ 63418 w 144130"/>
                    <a:gd name="connsiteY5" fmla="*/ 9063 h 141602"/>
                    <a:gd name="connsiteX6" fmla="*/ 85325 w 144130"/>
                    <a:gd name="connsiteY6" fmla="*/ 47578 h 141602"/>
                    <a:gd name="connsiteX7" fmla="*/ 85325 w 144130"/>
                    <a:gd name="connsiteY7" fmla="*/ 62305 h 141602"/>
                    <a:gd name="connsiteX8" fmla="*/ 0 w 144130"/>
                    <a:gd name="connsiteY8" fmla="*/ 107618 h 141602"/>
                    <a:gd name="connsiteX9" fmla="*/ 41510 w 144130"/>
                    <a:gd name="connsiteY9" fmla="*/ 141602 h 141602"/>
                    <a:gd name="connsiteX10" fmla="*/ 85325 w 144130"/>
                    <a:gd name="connsiteY10" fmla="*/ 121211 h 141602"/>
                    <a:gd name="connsiteX11" fmla="*/ 110692 w 144130"/>
                    <a:gd name="connsiteY11" fmla="*/ 141602 h 141602"/>
                    <a:gd name="connsiteX12" fmla="*/ 144131 w 144130"/>
                    <a:gd name="connsiteY12" fmla="*/ 135938 h 141602"/>
                    <a:gd name="connsiteX13" fmla="*/ 144131 w 144130"/>
                    <a:gd name="connsiteY13" fmla="*/ 128008 h 141602"/>
                    <a:gd name="connsiteX14" fmla="*/ 131447 w 144130"/>
                    <a:gd name="connsiteY14" fmla="*/ 130274 h 141602"/>
                    <a:gd name="connsiteX15" fmla="*/ 117611 w 144130"/>
                    <a:gd name="connsiteY15" fmla="*/ 107618 h 141602"/>
                    <a:gd name="connsiteX16" fmla="*/ 85325 w 144130"/>
                    <a:gd name="connsiteY16" fmla="*/ 90625 h 141602"/>
                    <a:gd name="connsiteX17" fmla="*/ 55346 w 144130"/>
                    <a:gd name="connsiteY17" fmla="*/ 124610 h 141602"/>
                    <a:gd name="connsiteX18" fmla="*/ 34591 w 144130"/>
                    <a:gd name="connsiteY18" fmla="*/ 103086 h 141602"/>
                    <a:gd name="connsiteX19" fmla="*/ 85325 w 144130"/>
                    <a:gd name="connsiteY19" fmla="*/ 72500 h 141602"/>
                    <a:gd name="connsiteX20" fmla="*/ 85325 w 144130"/>
                    <a:gd name="connsiteY20" fmla="*/ 90625 h 141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4130" h="141602">
                      <a:moveTo>
                        <a:pt x="117611" y="107618"/>
                      </a:moveTo>
                      <a:lnTo>
                        <a:pt x="117611" y="48711"/>
                      </a:lnTo>
                      <a:cubicBezTo>
                        <a:pt x="117611" y="14727"/>
                        <a:pt x="104927" y="0"/>
                        <a:pt x="64571" y="0"/>
                      </a:cubicBezTo>
                      <a:cubicBezTo>
                        <a:pt x="38050" y="0"/>
                        <a:pt x="5765" y="9063"/>
                        <a:pt x="5765" y="30586"/>
                      </a:cubicBezTo>
                      <a:cubicBezTo>
                        <a:pt x="5765" y="40781"/>
                        <a:pt x="14990" y="45313"/>
                        <a:pt x="24214" y="45313"/>
                      </a:cubicBezTo>
                      <a:cubicBezTo>
                        <a:pt x="53040" y="45313"/>
                        <a:pt x="31132" y="9063"/>
                        <a:pt x="63418" y="9063"/>
                      </a:cubicBezTo>
                      <a:cubicBezTo>
                        <a:pt x="85325" y="9063"/>
                        <a:pt x="85325" y="31719"/>
                        <a:pt x="85325" y="47578"/>
                      </a:cubicBezTo>
                      <a:lnTo>
                        <a:pt x="85325" y="62305"/>
                      </a:lnTo>
                      <a:cubicBezTo>
                        <a:pt x="65724" y="63438"/>
                        <a:pt x="0" y="65703"/>
                        <a:pt x="0" y="107618"/>
                      </a:cubicBezTo>
                      <a:cubicBezTo>
                        <a:pt x="0" y="126876"/>
                        <a:pt x="19602" y="141602"/>
                        <a:pt x="41510" y="141602"/>
                      </a:cubicBezTo>
                      <a:cubicBezTo>
                        <a:pt x="65724" y="141602"/>
                        <a:pt x="79560" y="128008"/>
                        <a:pt x="85325" y="121211"/>
                      </a:cubicBezTo>
                      <a:cubicBezTo>
                        <a:pt x="87632" y="131407"/>
                        <a:pt x="91091" y="141602"/>
                        <a:pt x="110692" y="141602"/>
                      </a:cubicBezTo>
                      <a:cubicBezTo>
                        <a:pt x="124529" y="141602"/>
                        <a:pt x="133753" y="139337"/>
                        <a:pt x="144131" y="135938"/>
                      </a:cubicBezTo>
                      <a:lnTo>
                        <a:pt x="144131" y="128008"/>
                      </a:lnTo>
                      <a:cubicBezTo>
                        <a:pt x="139519" y="129141"/>
                        <a:pt x="136059" y="130274"/>
                        <a:pt x="131447" y="130274"/>
                      </a:cubicBezTo>
                      <a:cubicBezTo>
                        <a:pt x="121070" y="131407"/>
                        <a:pt x="117611" y="125743"/>
                        <a:pt x="117611" y="107618"/>
                      </a:cubicBezTo>
                      <a:close/>
                      <a:moveTo>
                        <a:pt x="85325" y="90625"/>
                      </a:moveTo>
                      <a:cubicBezTo>
                        <a:pt x="85325" y="112149"/>
                        <a:pt x="72642" y="124610"/>
                        <a:pt x="55346" y="124610"/>
                      </a:cubicBezTo>
                      <a:cubicBezTo>
                        <a:pt x="41510" y="124610"/>
                        <a:pt x="34591" y="115547"/>
                        <a:pt x="34591" y="103086"/>
                      </a:cubicBezTo>
                      <a:cubicBezTo>
                        <a:pt x="34591" y="74766"/>
                        <a:pt x="72642" y="73633"/>
                        <a:pt x="85325" y="72500"/>
                      </a:cubicBezTo>
                      <a:lnTo>
                        <a:pt x="85325" y="906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8" name="Forme libre 307">
                  <a:extLst>
                    <a:ext uri="{FF2B5EF4-FFF2-40B4-BE49-F238E27FC236}">
                      <a16:creationId xmlns:a16="http://schemas.microsoft.com/office/drawing/2014/main" id="{C056E69B-2016-5742-9A3C-B8AB09CBD1A1}"/>
                    </a:ext>
                  </a:extLst>
                </p:cNvPr>
                <p:cNvSpPr/>
                <p:nvPr/>
              </p:nvSpPr>
              <p:spPr>
                <a:xfrm>
                  <a:off x="9664036" y="1722292"/>
                  <a:ext cx="172956" cy="140469"/>
                </a:xfrm>
                <a:custGeom>
                  <a:avLst/>
                  <a:gdLst>
                    <a:gd name="connsiteX0" fmla="*/ 149896 w 172956"/>
                    <a:gd name="connsiteY0" fmla="*/ 107618 h 140469"/>
                    <a:gd name="connsiteX1" fmla="*/ 149896 w 172956"/>
                    <a:gd name="connsiteY1" fmla="*/ 39649 h 140469"/>
                    <a:gd name="connsiteX2" fmla="*/ 110692 w 172956"/>
                    <a:gd name="connsiteY2" fmla="*/ 0 h 140469"/>
                    <a:gd name="connsiteX3" fmla="*/ 57652 w 172956"/>
                    <a:gd name="connsiteY3" fmla="*/ 35117 h 140469"/>
                    <a:gd name="connsiteX4" fmla="*/ 56499 w 172956"/>
                    <a:gd name="connsiteY4" fmla="*/ 35117 h 140469"/>
                    <a:gd name="connsiteX5" fmla="*/ 56499 w 172956"/>
                    <a:gd name="connsiteY5" fmla="*/ 0 h 140469"/>
                    <a:gd name="connsiteX6" fmla="*/ 0 w 172956"/>
                    <a:gd name="connsiteY6" fmla="*/ 6797 h 140469"/>
                    <a:gd name="connsiteX7" fmla="*/ 0 w 172956"/>
                    <a:gd name="connsiteY7" fmla="*/ 13594 h 140469"/>
                    <a:gd name="connsiteX8" fmla="*/ 24214 w 172956"/>
                    <a:gd name="connsiteY8" fmla="*/ 37383 h 140469"/>
                    <a:gd name="connsiteX9" fmla="*/ 24214 w 172956"/>
                    <a:gd name="connsiteY9" fmla="*/ 107618 h 140469"/>
                    <a:gd name="connsiteX10" fmla="*/ 0 w 172956"/>
                    <a:gd name="connsiteY10" fmla="*/ 133672 h 140469"/>
                    <a:gd name="connsiteX11" fmla="*/ 0 w 172956"/>
                    <a:gd name="connsiteY11" fmla="*/ 140469 h 140469"/>
                    <a:gd name="connsiteX12" fmla="*/ 80713 w 172956"/>
                    <a:gd name="connsiteY12" fmla="*/ 140469 h 140469"/>
                    <a:gd name="connsiteX13" fmla="*/ 80713 w 172956"/>
                    <a:gd name="connsiteY13" fmla="*/ 133672 h 140469"/>
                    <a:gd name="connsiteX14" fmla="*/ 56499 w 172956"/>
                    <a:gd name="connsiteY14" fmla="*/ 107618 h 140469"/>
                    <a:gd name="connsiteX15" fmla="*/ 56499 w 172956"/>
                    <a:gd name="connsiteY15" fmla="*/ 67969 h 140469"/>
                    <a:gd name="connsiteX16" fmla="*/ 95703 w 172956"/>
                    <a:gd name="connsiteY16" fmla="*/ 18125 h 140469"/>
                    <a:gd name="connsiteX17" fmla="*/ 116458 w 172956"/>
                    <a:gd name="connsiteY17" fmla="*/ 63438 h 140469"/>
                    <a:gd name="connsiteX18" fmla="*/ 116458 w 172956"/>
                    <a:gd name="connsiteY18" fmla="*/ 107618 h 140469"/>
                    <a:gd name="connsiteX19" fmla="*/ 92244 w 172956"/>
                    <a:gd name="connsiteY19" fmla="*/ 133672 h 140469"/>
                    <a:gd name="connsiteX20" fmla="*/ 92244 w 172956"/>
                    <a:gd name="connsiteY20" fmla="*/ 140469 h 140469"/>
                    <a:gd name="connsiteX21" fmla="*/ 172957 w 172956"/>
                    <a:gd name="connsiteY21" fmla="*/ 140469 h 140469"/>
                    <a:gd name="connsiteX22" fmla="*/ 172957 w 172956"/>
                    <a:gd name="connsiteY22" fmla="*/ 133672 h 140469"/>
                    <a:gd name="connsiteX23" fmla="*/ 149896 w 172956"/>
                    <a:gd name="connsiteY23" fmla="*/ 107618 h 14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2956" h="140469">
                      <a:moveTo>
                        <a:pt x="149896" y="107618"/>
                      </a:moveTo>
                      <a:lnTo>
                        <a:pt x="149896" y="39649"/>
                      </a:lnTo>
                      <a:cubicBezTo>
                        <a:pt x="149896" y="16992"/>
                        <a:pt x="144131" y="0"/>
                        <a:pt x="110692" y="0"/>
                      </a:cubicBezTo>
                      <a:cubicBezTo>
                        <a:pt x="80713" y="0"/>
                        <a:pt x="65724" y="22656"/>
                        <a:pt x="57652" y="35117"/>
                      </a:cubicBezTo>
                      <a:lnTo>
                        <a:pt x="56499" y="35117"/>
                      </a:lnTo>
                      <a:lnTo>
                        <a:pt x="56499" y="0"/>
                      </a:lnTo>
                      <a:lnTo>
                        <a:pt x="0" y="6797"/>
                      </a:lnTo>
                      <a:lnTo>
                        <a:pt x="0" y="13594"/>
                      </a:lnTo>
                      <a:cubicBezTo>
                        <a:pt x="12683" y="13594"/>
                        <a:pt x="24214" y="15859"/>
                        <a:pt x="24214" y="37383"/>
                      </a:cubicBezTo>
                      <a:lnTo>
                        <a:pt x="24214" y="107618"/>
                      </a:lnTo>
                      <a:cubicBezTo>
                        <a:pt x="24214" y="128008"/>
                        <a:pt x="18449" y="133672"/>
                        <a:pt x="0" y="133672"/>
                      </a:cubicBezTo>
                      <a:lnTo>
                        <a:pt x="0" y="140469"/>
                      </a:lnTo>
                      <a:lnTo>
                        <a:pt x="80713" y="140469"/>
                      </a:lnTo>
                      <a:lnTo>
                        <a:pt x="80713" y="133672"/>
                      </a:lnTo>
                      <a:cubicBezTo>
                        <a:pt x="62265" y="133672"/>
                        <a:pt x="56499" y="128008"/>
                        <a:pt x="56499" y="107618"/>
                      </a:cubicBezTo>
                      <a:lnTo>
                        <a:pt x="56499" y="67969"/>
                      </a:lnTo>
                      <a:cubicBezTo>
                        <a:pt x="56499" y="49844"/>
                        <a:pt x="77254" y="18125"/>
                        <a:pt x="95703" y="18125"/>
                      </a:cubicBezTo>
                      <a:cubicBezTo>
                        <a:pt x="111846" y="18125"/>
                        <a:pt x="116458" y="27188"/>
                        <a:pt x="116458" y="63438"/>
                      </a:cubicBezTo>
                      <a:lnTo>
                        <a:pt x="116458" y="107618"/>
                      </a:lnTo>
                      <a:cubicBezTo>
                        <a:pt x="116458" y="128008"/>
                        <a:pt x="110692" y="133672"/>
                        <a:pt x="92244" y="133672"/>
                      </a:cubicBezTo>
                      <a:lnTo>
                        <a:pt x="92244" y="140469"/>
                      </a:lnTo>
                      <a:lnTo>
                        <a:pt x="172957" y="140469"/>
                      </a:lnTo>
                      <a:lnTo>
                        <a:pt x="172957" y="133672"/>
                      </a:lnTo>
                      <a:cubicBezTo>
                        <a:pt x="155661" y="133672"/>
                        <a:pt x="149896" y="128008"/>
                        <a:pt x="149896" y="1076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9" name="Forme libre 308">
                  <a:extLst>
                    <a:ext uri="{FF2B5EF4-FFF2-40B4-BE49-F238E27FC236}">
                      <a16:creationId xmlns:a16="http://schemas.microsoft.com/office/drawing/2014/main" id="{0E1F37A7-B522-C544-A6DC-5C8D1D9AFCF6}"/>
                    </a:ext>
                  </a:extLst>
                </p:cNvPr>
                <p:cNvSpPr/>
                <p:nvPr/>
              </p:nvSpPr>
              <p:spPr>
                <a:xfrm>
                  <a:off x="9876196" y="1698503"/>
                  <a:ext cx="154618" cy="227696"/>
                </a:xfrm>
                <a:custGeom>
                  <a:avLst/>
                  <a:gdLst>
                    <a:gd name="connsiteX0" fmla="*/ 138366 w 154618"/>
                    <a:gd name="connsiteY0" fmla="*/ 0 h 227696"/>
                    <a:gd name="connsiteX1" fmla="*/ 102621 w 154618"/>
                    <a:gd name="connsiteY1" fmla="*/ 32852 h 227696"/>
                    <a:gd name="connsiteX2" fmla="*/ 68030 w 154618"/>
                    <a:gd name="connsiteY2" fmla="*/ 24922 h 227696"/>
                    <a:gd name="connsiteX3" fmla="*/ 8071 w 154618"/>
                    <a:gd name="connsiteY3" fmla="*/ 73633 h 227696"/>
                    <a:gd name="connsiteX4" fmla="*/ 29979 w 154618"/>
                    <a:gd name="connsiteY4" fmla="*/ 112149 h 227696"/>
                    <a:gd name="connsiteX5" fmla="*/ 10377 w 154618"/>
                    <a:gd name="connsiteY5" fmla="*/ 146133 h 227696"/>
                    <a:gd name="connsiteX6" fmla="*/ 20755 w 154618"/>
                    <a:gd name="connsiteY6" fmla="*/ 164259 h 227696"/>
                    <a:gd name="connsiteX7" fmla="*/ 0 w 154618"/>
                    <a:gd name="connsiteY7" fmla="*/ 192579 h 227696"/>
                    <a:gd name="connsiteX8" fmla="*/ 66877 w 154618"/>
                    <a:gd name="connsiteY8" fmla="*/ 227696 h 227696"/>
                    <a:gd name="connsiteX9" fmla="*/ 148743 w 154618"/>
                    <a:gd name="connsiteY9" fmla="*/ 175587 h 227696"/>
                    <a:gd name="connsiteX10" fmla="*/ 100315 w 154618"/>
                    <a:gd name="connsiteY10" fmla="*/ 140469 h 227696"/>
                    <a:gd name="connsiteX11" fmla="*/ 50734 w 154618"/>
                    <a:gd name="connsiteY11" fmla="*/ 140469 h 227696"/>
                    <a:gd name="connsiteX12" fmla="*/ 33438 w 154618"/>
                    <a:gd name="connsiteY12" fmla="*/ 129141 h 227696"/>
                    <a:gd name="connsiteX13" fmla="*/ 40357 w 154618"/>
                    <a:gd name="connsiteY13" fmla="*/ 115547 h 227696"/>
                    <a:gd name="connsiteX14" fmla="*/ 68030 w 154618"/>
                    <a:gd name="connsiteY14" fmla="*/ 120079 h 227696"/>
                    <a:gd name="connsiteX15" fmla="*/ 126835 w 154618"/>
                    <a:gd name="connsiteY15" fmla="*/ 72500 h 227696"/>
                    <a:gd name="connsiteX16" fmla="*/ 109539 w 154618"/>
                    <a:gd name="connsiteY16" fmla="*/ 37383 h 227696"/>
                    <a:gd name="connsiteX17" fmla="*/ 121070 w 154618"/>
                    <a:gd name="connsiteY17" fmla="*/ 26055 h 227696"/>
                    <a:gd name="connsiteX18" fmla="*/ 126835 w 154618"/>
                    <a:gd name="connsiteY18" fmla="*/ 29453 h 227696"/>
                    <a:gd name="connsiteX19" fmla="*/ 137213 w 154618"/>
                    <a:gd name="connsiteY19" fmla="*/ 32852 h 227696"/>
                    <a:gd name="connsiteX20" fmla="*/ 154508 w 154618"/>
                    <a:gd name="connsiteY20" fmla="*/ 15859 h 227696"/>
                    <a:gd name="connsiteX21" fmla="*/ 138366 w 154618"/>
                    <a:gd name="connsiteY21" fmla="*/ 0 h 227696"/>
                    <a:gd name="connsiteX22" fmla="*/ 93397 w 154618"/>
                    <a:gd name="connsiteY22" fmla="*/ 167657 h 227696"/>
                    <a:gd name="connsiteX23" fmla="*/ 122223 w 154618"/>
                    <a:gd name="connsiteY23" fmla="*/ 184649 h 227696"/>
                    <a:gd name="connsiteX24" fmla="*/ 69183 w 154618"/>
                    <a:gd name="connsiteY24" fmla="*/ 215235 h 227696"/>
                    <a:gd name="connsiteX25" fmla="*/ 25367 w 154618"/>
                    <a:gd name="connsiteY25" fmla="*/ 184649 h 227696"/>
                    <a:gd name="connsiteX26" fmla="*/ 31132 w 154618"/>
                    <a:gd name="connsiteY26" fmla="*/ 167657 h 227696"/>
                    <a:gd name="connsiteX27" fmla="*/ 93397 w 154618"/>
                    <a:gd name="connsiteY27" fmla="*/ 167657 h 227696"/>
                    <a:gd name="connsiteX28" fmla="*/ 68030 w 154618"/>
                    <a:gd name="connsiteY28" fmla="*/ 109883 h 227696"/>
                    <a:gd name="connsiteX29" fmla="*/ 41510 w 154618"/>
                    <a:gd name="connsiteY29" fmla="*/ 72500 h 227696"/>
                    <a:gd name="connsiteX30" fmla="*/ 68030 w 154618"/>
                    <a:gd name="connsiteY30" fmla="*/ 33985 h 227696"/>
                    <a:gd name="connsiteX31" fmla="*/ 94550 w 154618"/>
                    <a:gd name="connsiteY31" fmla="*/ 72500 h 227696"/>
                    <a:gd name="connsiteX32" fmla="*/ 68030 w 154618"/>
                    <a:gd name="connsiteY32" fmla="*/ 109883 h 22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4618" h="227696">
                      <a:moveTo>
                        <a:pt x="138366" y="0"/>
                      </a:moveTo>
                      <a:cubicBezTo>
                        <a:pt x="118764" y="0"/>
                        <a:pt x="108386" y="21524"/>
                        <a:pt x="102621" y="32852"/>
                      </a:cubicBezTo>
                      <a:cubicBezTo>
                        <a:pt x="94550" y="29453"/>
                        <a:pt x="83019" y="24922"/>
                        <a:pt x="68030" y="24922"/>
                      </a:cubicBezTo>
                      <a:cubicBezTo>
                        <a:pt x="31132" y="24922"/>
                        <a:pt x="8071" y="43047"/>
                        <a:pt x="8071" y="73633"/>
                      </a:cubicBezTo>
                      <a:cubicBezTo>
                        <a:pt x="8071" y="97422"/>
                        <a:pt x="21908" y="106485"/>
                        <a:pt x="29979" y="112149"/>
                      </a:cubicBezTo>
                      <a:cubicBezTo>
                        <a:pt x="25367" y="117813"/>
                        <a:pt x="10377" y="131407"/>
                        <a:pt x="10377" y="146133"/>
                      </a:cubicBezTo>
                      <a:cubicBezTo>
                        <a:pt x="10377" y="155196"/>
                        <a:pt x="17296" y="159727"/>
                        <a:pt x="20755" y="164259"/>
                      </a:cubicBezTo>
                      <a:cubicBezTo>
                        <a:pt x="12683" y="169923"/>
                        <a:pt x="0" y="178985"/>
                        <a:pt x="0" y="192579"/>
                      </a:cubicBezTo>
                      <a:cubicBezTo>
                        <a:pt x="0" y="206173"/>
                        <a:pt x="18449" y="227696"/>
                        <a:pt x="66877" y="227696"/>
                      </a:cubicBezTo>
                      <a:cubicBezTo>
                        <a:pt x="118764" y="227696"/>
                        <a:pt x="148743" y="200509"/>
                        <a:pt x="148743" y="175587"/>
                      </a:cubicBezTo>
                      <a:cubicBezTo>
                        <a:pt x="148743" y="147266"/>
                        <a:pt x="123376" y="140469"/>
                        <a:pt x="100315" y="140469"/>
                      </a:cubicBezTo>
                      <a:lnTo>
                        <a:pt x="50734" y="140469"/>
                      </a:lnTo>
                      <a:cubicBezTo>
                        <a:pt x="40357" y="140469"/>
                        <a:pt x="33438" y="138204"/>
                        <a:pt x="33438" y="129141"/>
                      </a:cubicBezTo>
                      <a:cubicBezTo>
                        <a:pt x="33438" y="124610"/>
                        <a:pt x="36897" y="120079"/>
                        <a:pt x="40357" y="115547"/>
                      </a:cubicBezTo>
                      <a:cubicBezTo>
                        <a:pt x="46122" y="117813"/>
                        <a:pt x="54193" y="120079"/>
                        <a:pt x="68030" y="120079"/>
                      </a:cubicBezTo>
                      <a:cubicBezTo>
                        <a:pt x="102621" y="120079"/>
                        <a:pt x="126835" y="103086"/>
                        <a:pt x="126835" y="72500"/>
                      </a:cubicBezTo>
                      <a:cubicBezTo>
                        <a:pt x="126835" y="53242"/>
                        <a:pt x="118764" y="44180"/>
                        <a:pt x="109539" y="37383"/>
                      </a:cubicBezTo>
                      <a:cubicBezTo>
                        <a:pt x="111845" y="32852"/>
                        <a:pt x="115305" y="26055"/>
                        <a:pt x="121070" y="26055"/>
                      </a:cubicBezTo>
                      <a:cubicBezTo>
                        <a:pt x="123376" y="26055"/>
                        <a:pt x="124529" y="27188"/>
                        <a:pt x="126835" y="29453"/>
                      </a:cubicBezTo>
                      <a:cubicBezTo>
                        <a:pt x="129141" y="31719"/>
                        <a:pt x="132600" y="32852"/>
                        <a:pt x="137213" y="32852"/>
                      </a:cubicBezTo>
                      <a:cubicBezTo>
                        <a:pt x="147590" y="32852"/>
                        <a:pt x="154508" y="26055"/>
                        <a:pt x="154508" y="15859"/>
                      </a:cubicBezTo>
                      <a:cubicBezTo>
                        <a:pt x="155661" y="6797"/>
                        <a:pt x="147590" y="0"/>
                        <a:pt x="138366" y="0"/>
                      </a:cubicBezTo>
                      <a:close/>
                      <a:moveTo>
                        <a:pt x="93397" y="167657"/>
                      </a:moveTo>
                      <a:cubicBezTo>
                        <a:pt x="107233" y="167657"/>
                        <a:pt x="122223" y="171055"/>
                        <a:pt x="122223" y="184649"/>
                      </a:cubicBezTo>
                      <a:cubicBezTo>
                        <a:pt x="122223" y="198243"/>
                        <a:pt x="100315" y="215235"/>
                        <a:pt x="69183" y="215235"/>
                      </a:cubicBezTo>
                      <a:cubicBezTo>
                        <a:pt x="39204" y="215235"/>
                        <a:pt x="25367" y="197110"/>
                        <a:pt x="25367" y="184649"/>
                      </a:cubicBezTo>
                      <a:cubicBezTo>
                        <a:pt x="25367" y="178985"/>
                        <a:pt x="27673" y="173321"/>
                        <a:pt x="31132" y="167657"/>
                      </a:cubicBezTo>
                      <a:lnTo>
                        <a:pt x="93397" y="167657"/>
                      </a:lnTo>
                      <a:close/>
                      <a:moveTo>
                        <a:pt x="68030" y="109883"/>
                      </a:moveTo>
                      <a:cubicBezTo>
                        <a:pt x="47275" y="109883"/>
                        <a:pt x="41510" y="95157"/>
                        <a:pt x="41510" y="72500"/>
                      </a:cubicBezTo>
                      <a:cubicBezTo>
                        <a:pt x="41510" y="57774"/>
                        <a:pt x="44969" y="33985"/>
                        <a:pt x="68030" y="33985"/>
                      </a:cubicBezTo>
                      <a:cubicBezTo>
                        <a:pt x="87632" y="33985"/>
                        <a:pt x="94550" y="52110"/>
                        <a:pt x="94550" y="72500"/>
                      </a:cubicBezTo>
                      <a:cubicBezTo>
                        <a:pt x="94550" y="92891"/>
                        <a:pt x="86478" y="109883"/>
                        <a:pt x="68030" y="10988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0" name="Forme libre 309">
                  <a:extLst>
                    <a:ext uri="{FF2B5EF4-FFF2-40B4-BE49-F238E27FC236}">
                      <a16:creationId xmlns:a16="http://schemas.microsoft.com/office/drawing/2014/main" id="{D6D152EA-5DBE-E744-9CEF-725969486B37}"/>
                    </a:ext>
                  </a:extLst>
                </p:cNvPr>
                <p:cNvSpPr/>
                <p:nvPr/>
              </p:nvSpPr>
              <p:spPr>
                <a:xfrm>
                  <a:off x="10069908" y="1722292"/>
                  <a:ext cx="124630" cy="143867"/>
                </a:xfrm>
                <a:custGeom>
                  <a:avLst/>
                  <a:gdLst>
                    <a:gd name="connsiteX0" fmla="*/ 66877 w 124630"/>
                    <a:gd name="connsiteY0" fmla="*/ 0 h 143867"/>
                    <a:gd name="connsiteX1" fmla="*/ 0 w 124630"/>
                    <a:gd name="connsiteY1" fmla="*/ 66836 h 143867"/>
                    <a:gd name="connsiteX2" fmla="*/ 78407 w 124630"/>
                    <a:gd name="connsiteY2" fmla="*/ 143868 h 143867"/>
                    <a:gd name="connsiteX3" fmla="*/ 122223 w 124630"/>
                    <a:gd name="connsiteY3" fmla="*/ 135938 h 143867"/>
                    <a:gd name="connsiteX4" fmla="*/ 122223 w 124630"/>
                    <a:gd name="connsiteY4" fmla="*/ 124610 h 143867"/>
                    <a:gd name="connsiteX5" fmla="*/ 92244 w 124630"/>
                    <a:gd name="connsiteY5" fmla="*/ 129141 h 143867"/>
                    <a:gd name="connsiteX6" fmla="*/ 33438 w 124630"/>
                    <a:gd name="connsiteY6" fmla="*/ 55508 h 143867"/>
                    <a:gd name="connsiteX7" fmla="*/ 124529 w 124630"/>
                    <a:gd name="connsiteY7" fmla="*/ 55508 h 143867"/>
                    <a:gd name="connsiteX8" fmla="*/ 66877 w 124630"/>
                    <a:gd name="connsiteY8" fmla="*/ 0 h 143867"/>
                    <a:gd name="connsiteX9" fmla="*/ 35744 w 124630"/>
                    <a:gd name="connsiteY9" fmla="*/ 44180 h 143867"/>
                    <a:gd name="connsiteX10" fmla="*/ 66877 w 124630"/>
                    <a:gd name="connsiteY10" fmla="*/ 10195 h 143867"/>
                    <a:gd name="connsiteX11" fmla="*/ 94550 w 124630"/>
                    <a:gd name="connsiteY11" fmla="*/ 44180 h 143867"/>
                    <a:gd name="connsiteX12" fmla="*/ 35744 w 124630"/>
                    <a:gd name="connsiteY12" fmla="*/ 44180 h 14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630" h="143867">
                      <a:moveTo>
                        <a:pt x="66877" y="0"/>
                      </a:moveTo>
                      <a:cubicBezTo>
                        <a:pt x="24214" y="0"/>
                        <a:pt x="0" y="21524"/>
                        <a:pt x="0" y="66836"/>
                      </a:cubicBezTo>
                      <a:cubicBezTo>
                        <a:pt x="0" y="116680"/>
                        <a:pt x="28826" y="143868"/>
                        <a:pt x="78407" y="143868"/>
                      </a:cubicBezTo>
                      <a:cubicBezTo>
                        <a:pt x="100315" y="143868"/>
                        <a:pt x="116458" y="138204"/>
                        <a:pt x="122223" y="135938"/>
                      </a:cubicBezTo>
                      <a:lnTo>
                        <a:pt x="122223" y="124610"/>
                      </a:lnTo>
                      <a:cubicBezTo>
                        <a:pt x="116458" y="126876"/>
                        <a:pt x="106080" y="129141"/>
                        <a:pt x="92244" y="129141"/>
                      </a:cubicBezTo>
                      <a:cubicBezTo>
                        <a:pt x="46122" y="129141"/>
                        <a:pt x="33438" y="87227"/>
                        <a:pt x="33438" y="55508"/>
                      </a:cubicBezTo>
                      <a:lnTo>
                        <a:pt x="124529" y="55508"/>
                      </a:lnTo>
                      <a:cubicBezTo>
                        <a:pt x="125682" y="31719"/>
                        <a:pt x="117611" y="0"/>
                        <a:pt x="66877" y="0"/>
                      </a:cubicBezTo>
                      <a:close/>
                      <a:moveTo>
                        <a:pt x="35744" y="44180"/>
                      </a:moveTo>
                      <a:cubicBezTo>
                        <a:pt x="35744" y="32852"/>
                        <a:pt x="42663" y="10195"/>
                        <a:pt x="66877" y="10195"/>
                      </a:cubicBezTo>
                      <a:cubicBezTo>
                        <a:pt x="88785" y="10195"/>
                        <a:pt x="94550" y="24922"/>
                        <a:pt x="94550" y="44180"/>
                      </a:cubicBezTo>
                      <a:lnTo>
                        <a:pt x="35744" y="441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1" name="Forme libre 310">
                  <a:extLst>
                    <a:ext uri="{FF2B5EF4-FFF2-40B4-BE49-F238E27FC236}">
                      <a16:creationId xmlns:a16="http://schemas.microsoft.com/office/drawing/2014/main" id="{62F9A973-F6BD-424A-9F66-A5AAFAABA823}"/>
                    </a:ext>
                  </a:extLst>
                </p:cNvPr>
                <p:cNvSpPr/>
                <p:nvPr/>
              </p:nvSpPr>
              <p:spPr>
                <a:xfrm>
                  <a:off x="10235947" y="1722292"/>
                  <a:ext cx="117699" cy="140469"/>
                </a:xfrm>
                <a:custGeom>
                  <a:avLst/>
                  <a:gdLst>
                    <a:gd name="connsiteX0" fmla="*/ 101468 w 117699"/>
                    <a:gd name="connsiteY0" fmla="*/ 0 h 140469"/>
                    <a:gd name="connsiteX1" fmla="*/ 57652 w 117699"/>
                    <a:gd name="connsiteY1" fmla="*/ 35117 h 140469"/>
                    <a:gd name="connsiteX2" fmla="*/ 56499 w 117699"/>
                    <a:gd name="connsiteY2" fmla="*/ 35117 h 140469"/>
                    <a:gd name="connsiteX3" fmla="*/ 56499 w 117699"/>
                    <a:gd name="connsiteY3" fmla="*/ 0 h 140469"/>
                    <a:gd name="connsiteX4" fmla="*/ 0 w 117699"/>
                    <a:gd name="connsiteY4" fmla="*/ 6797 h 140469"/>
                    <a:gd name="connsiteX5" fmla="*/ 0 w 117699"/>
                    <a:gd name="connsiteY5" fmla="*/ 13594 h 140469"/>
                    <a:gd name="connsiteX6" fmla="*/ 24214 w 117699"/>
                    <a:gd name="connsiteY6" fmla="*/ 37383 h 140469"/>
                    <a:gd name="connsiteX7" fmla="*/ 24214 w 117699"/>
                    <a:gd name="connsiteY7" fmla="*/ 107618 h 140469"/>
                    <a:gd name="connsiteX8" fmla="*/ 0 w 117699"/>
                    <a:gd name="connsiteY8" fmla="*/ 133672 h 140469"/>
                    <a:gd name="connsiteX9" fmla="*/ 0 w 117699"/>
                    <a:gd name="connsiteY9" fmla="*/ 140469 h 140469"/>
                    <a:gd name="connsiteX10" fmla="*/ 80713 w 117699"/>
                    <a:gd name="connsiteY10" fmla="*/ 140469 h 140469"/>
                    <a:gd name="connsiteX11" fmla="*/ 80713 w 117699"/>
                    <a:gd name="connsiteY11" fmla="*/ 133672 h 140469"/>
                    <a:gd name="connsiteX12" fmla="*/ 56499 w 117699"/>
                    <a:gd name="connsiteY12" fmla="*/ 107618 h 140469"/>
                    <a:gd name="connsiteX13" fmla="*/ 56499 w 117699"/>
                    <a:gd name="connsiteY13" fmla="*/ 73633 h 140469"/>
                    <a:gd name="connsiteX14" fmla="*/ 80713 w 117699"/>
                    <a:gd name="connsiteY14" fmla="*/ 24922 h 140469"/>
                    <a:gd name="connsiteX15" fmla="*/ 100315 w 117699"/>
                    <a:gd name="connsiteY15" fmla="*/ 31719 h 140469"/>
                    <a:gd name="connsiteX16" fmla="*/ 117611 w 117699"/>
                    <a:gd name="connsiteY16" fmla="*/ 14727 h 140469"/>
                    <a:gd name="connsiteX17" fmla="*/ 101468 w 117699"/>
                    <a:gd name="connsiteY17" fmla="*/ 0 h 14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699" h="140469">
                      <a:moveTo>
                        <a:pt x="101468" y="0"/>
                      </a:moveTo>
                      <a:cubicBezTo>
                        <a:pt x="74948" y="0"/>
                        <a:pt x="63418" y="21524"/>
                        <a:pt x="57652" y="35117"/>
                      </a:cubicBezTo>
                      <a:lnTo>
                        <a:pt x="56499" y="35117"/>
                      </a:lnTo>
                      <a:lnTo>
                        <a:pt x="56499" y="0"/>
                      </a:lnTo>
                      <a:lnTo>
                        <a:pt x="0" y="6797"/>
                      </a:lnTo>
                      <a:lnTo>
                        <a:pt x="0" y="13594"/>
                      </a:lnTo>
                      <a:cubicBezTo>
                        <a:pt x="12684" y="13594"/>
                        <a:pt x="24214" y="15859"/>
                        <a:pt x="24214" y="37383"/>
                      </a:cubicBezTo>
                      <a:lnTo>
                        <a:pt x="24214" y="107618"/>
                      </a:lnTo>
                      <a:cubicBezTo>
                        <a:pt x="24214" y="128008"/>
                        <a:pt x="18449" y="133672"/>
                        <a:pt x="0" y="133672"/>
                      </a:cubicBezTo>
                      <a:lnTo>
                        <a:pt x="0" y="140469"/>
                      </a:lnTo>
                      <a:lnTo>
                        <a:pt x="80713" y="140469"/>
                      </a:lnTo>
                      <a:lnTo>
                        <a:pt x="80713" y="133672"/>
                      </a:lnTo>
                      <a:cubicBezTo>
                        <a:pt x="62265" y="133672"/>
                        <a:pt x="56499" y="128008"/>
                        <a:pt x="56499" y="107618"/>
                      </a:cubicBezTo>
                      <a:lnTo>
                        <a:pt x="56499" y="73633"/>
                      </a:lnTo>
                      <a:cubicBezTo>
                        <a:pt x="56499" y="43047"/>
                        <a:pt x="71489" y="24922"/>
                        <a:pt x="80713" y="24922"/>
                      </a:cubicBezTo>
                      <a:cubicBezTo>
                        <a:pt x="91091" y="24922"/>
                        <a:pt x="88785" y="31719"/>
                        <a:pt x="100315" y="31719"/>
                      </a:cubicBezTo>
                      <a:cubicBezTo>
                        <a:pt x="109539" y="31719"/>
                        <a:pt x="117611" y="24922"/>
                        <a:pt x="117611" y="14727"/>
                      </a:cubicBezTo>
                      <a:cubicBezTo>
                        <a:pt x="118764" y="5664"/>
                        <a:pt x="108386" y="0"/>
                        <a:pt x="10146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2" name="Forme libre 311">
                  <a:extLst>
                    <a:ext uri="{FF2B5EF4-FFF2-40B4-BE49-F238E27FC236}">
                      <a16:creationId xmlns:a16="http://schemas.microsoft.com/office/drawing/2014/main" id="{C92AFC2B-E1F3-8E4D-9F31-2C02B9C83DA0}"/>
                    </a:ext>
                  </a:extLst>
                </p:cNvPr>
                <p:cNvSpPr/>
                <p:nvPr/>
              </p:nvSpPr>
              <p:spPr>
                <a:xfrm>
                  <a:off x="10395067" y="1723425"/>
                  <a:ext cx="104927" cy="143867"/>
                </a:xfrm>
                <a:custGeom>
                  <a:avLst/>
                  <a:gdLst>
                    <a:gd name="connsiteX0" fmla="*/ 85325 w 104927"/>
                    <a:gd name="connsiteY0" fmla="*/ 69102 h 143867"/>
                    <a:gd name="connsiteX1" fmla="*/ 28826 w 104927"/>
                    <a:gd name="connsiteY1" fmla="*/ 28320 h 143867"/>
                    <a:gd name="connsiteX2" fmla="*/ 53040 w 104927"/>
                    <a:gd name="connsiteY2" fmla="*/ 9063 h 143867"/>
                    <a:gd name="connsiteX3" fmla="*/ 85325 w 104927"/>
                    <a:gd name="connsiteY3" fmla="*/ 39649 h 143867"/>
                    <a:gd name="connsiteX4" fmla="*/ 94550 w 104927"/>
                    <a:gd name="connsiteY4" fmla="*/ 39649 h 143867"/>
                    <a:gd name="connsiteX5" fmla="*/ 92244 w 104927"/>
                    <a:gd name="connsiteY5" fmla="*/ 4531 h 143867"/>
                    <a:gd name="connsiteX6" fmla="*/ 55346 w 104927"/>
                    <a:gd name="connsiteY6" fmla="*/ 0 h 143867"/>
                    <a:gd name="connsiteX7" fmla="*/ 0 w 104927"/>
                    <a:gd name="connsiteY7" fmla="*/ 38516 h 143867"/>
                    <a:gd name="connsiteX8" fmla="*/ 23061 w 104927"/>
                    <a:gd name="connsiteY8" fmla="*/ 73633 h 143867"/>
                    <a:gd name="connsiteX9" fmla="*/ 73795 w 104927"/>
                    <a:gd name="connsiteY9" fmla="*/ 111016 h 143867"/>
                    <a:gd name="connsiteX10" fmla="*/ 44969 w 104927"/>
                    <a:gd name="connsiteY10" fmla="*/ 133673 h 143867"/>
                    <a:gd name="connsiteX11" fmla="*/ 9224 w 104927"/>
                    <a:gd name="connsiteY11" fmla="*/ 98555 h 143867"/>
                    <a:gd name="connsiteX12" fmla="*/ 0 w 104927"/>
                    <a:gd name="connsiteY12" fmla="*/ 98555 h 143867"/>
                    <a:gd name="connsiteX13" fmla="*/ 2306 w 104927"/>
                    <a:gd name="connsiteY13" fmla="*/ 138204 h 143867"/>
                    <a:gd name="connsiteX14" fmla="*/ 47275 w 104927"/>
                    <a:gd name="connsiteY14" fmla="*/ 143868 h 143867"/>
                    <a:gd name="connsiteX15" fmla="*/ 104927 w 104927"/>
                    <a:gd name="connsiteY15" fmla="*/ 103086 h 143867"/>
                    <a:gd name="connsiteX16" fmla="*/ 85325 w 104927"/>
                    <a:gd name="connsiteY16" fmla="*/ 69102 h 14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4927" h="143867">
                      <a:moveTo>
                        <a:pt x="85325" y="69102"/>
                      </a:moveTo>
                      <a:cubicBezTo>
                        <a:pt x="65724" y="54375"/>
                        <a:pt x="28826" y="47578"/>
                        <a:pt x="28826" y="28320"/>
                      </a:cubicBezTo>
                      <a:cubicBezTo>
                        <a:pt x="28826" y="18125"/>
                        <a:pt x="39204" y="9063"/>
                        <a:pt x="53040" y="9063"/>
                      </a:cubicBezTo>
                      <a:cubicBezTo>
                        <a:pt x="77254" y="9063"/>
                        <a:pt x="83019" y="28320"/>
                        <a:pt x="85325" y="39649"/>
                      </a:cubicBezTo>
                      <a:lnTo>
                        <a:pt x="94550" y="39649"/>
                      </a:lnTo>
                      <a:lnTo>
                        <a:pt x="92244" y="4531"/>
                      </a:lnTo>
                      <a:cubicBezTo>
                        <a:pt x="81866" y="2266"/>
                        <a:pt x="71489" y="0"/>
                        <a:pt x="55346" y="0"/>
                      </a:cubicBezTo>
                      <a:cubicBezTo>
                        <a:pt x="25367" y="0"/>
                        <a:pt x="0" y="11328"/>
                        <a:pt x="0" y="38516"/>
                      </a:cubicBezTo>
                      <a:cubicBezTo>
                        <a:pt x="0" y="55508"/>
                        <a:pt x="6918" y="63438"/>
                        <a:pt x="23061" y="73633"/>
                      </a:cubicBezTo>
                      <a:cubicBezTo>
                        <a:pt x="42663" y="86094"/>
                        <a:pt x="73795" y="91758"/>
                        <a:pt x="73795" y="111016"/>
                      </a:cubicBezTo>
                      <a:cubicBezTo>
                        <a:pt x="73795" y="125743"/>
                        <a:pt x="58805" y="133673"/>
                        <a:pt x="44969" y="133673"/>
                      </a:cubicBezTo>
                      <a:cubicBezTo>
                        <a:pt x="20755" y="133673"/>
                        <a:pt x="9224" y="115547"/>
                        <a:pt x="9224" y="98555"/>
                      </a:cubicBezTo>
                      <a:lnTo>
                        <a:pt x="0" y="98555"/>
                      </a:lnTo>
                      <a:lnTo>
                        <a:pt x="2306" y="138204"/>
                      </a:lnTo>
                      <a:cubicBezTo>
                        <a:pt x="9224" y="140469"/>
                        <a:pt x="27673" y="143868"/>
                        <a:pt x="47275" y="143868"/>
                      </a:cubicBezTo>
                      <a:cubicBezTo>
                        <a:pt x="84172" y="143868"/>
                        <a:pt x="104927" y="128008"/>
                        <a:pt x="104927" y="103086"/>
                      </a:cubicBezTo>
                      <a:cubicBezTo>
                        <a:pt x="102621" y="87227"/>
                        <a:pt x="94550" y="75899"/>
                        <a:pt x="85325" y="691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3" name="Forme libre 312">
                  <a:extLst>
                    <a:ext uri="{FF2B5EF4-FFF2-40B4-BE49-F238E27FC236}">
                      <a16:creationId xmlns:a16="http://schemas.microsoft.com/office/drawing/2014/main" id="{2BD34490-4BAF-8440-A443-C1A203E70A79}"/>
                    </a:ext>
                  </a:extLst>
                </p:cNvPr>
                <p:cNvSpPr/>
                <p:nvPr/>
              </p:nvSpPr>
              <p:spPr>
                <a:xfrm>
                  <a:off x="9504915" y="1597682"/>
                  <a:ext cx="70335" cy="69101"/>
                </a:xfrm>
                <a:custGeom>
                  <a:avLst/>
                  <a:gdLst>
                    <a:gd name="connsiteX0" fmla="*/ 70336 w 70335"/>
                    <a:gd name="connsiteY0" fmla="*/ 0 h 69101"/>
                    <a:gd name="connsiteX1" fmla="*/ 57652 w 70335"/>
                    <a:gd name="connsiteY1" fmla="*/ 0 h 69101"/>
                    <a:gd name="connsiteX2" fmla="*/ 57652 w 70335"/>
                    <a:gd name="connsiteY2" fmla="*/ 57774 h 69101"/>
                    <a:gd name="connsiteX3" fmla="*/ 11530 w 70335"/>
                    <a:gd name="connsiteY3" fmla="*/ 57774 h 69101"/>
                    <a:gd name="connsiteX4" fmla="*/ 11530 w 70335"/>
                    <a:gd name="connsiteY4" fmla="*/ 0 h 69101"/>
                    <a:gd name="connsiteX5" fmla="*/ 0 w 70335"/>
                    <a:gd name="connsiteY5" fmla="*/ 0 h 69101"/>
                    <a:gd name="connsiteX6" fmla="*/ 0 w 70335"/>
                    <a:gd name="connsiteY6" fmla="*/ 69102 h 69101"/>
                    <a:gd name="connsiteX7" fmla="*/ 70336 w 70335"/>
                    <a:gd name="connsiteY7" fmla="*/ 69102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335" h="69101">
                      <a:moveTo>
                        <a:pt x="70336" y="0"/>
                      </a:moveTo>
                      <a:lnTo>
                        <a:pt x="57652" y="0"/>
                      </a:lnTo>
                      <a:lnTo>
                        <a:pt x="57652" y="57774"/>
                      </a:lnTo>
                      <a:lnTo>
                        <a:pt x="11530" y="57774"/>
                      </a:lnTo>
                      <a:lnTo>
                        <a:pt x="11530" y="0"/>
                      </a:ln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70336" y="69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4" name="Forme libre 313">
                  <a:extLst>
                    <a:ext uri="{FF2B5EF4-FFF2-40B4-BE49-F238E27FC236}">
                      <a16:creationId xmlns:a16="http://schemas.microsoft.com/office/drawing/2014/main" id="{8BD90DBD-B294-3E49-98DF-84DF64ACD61C}"/>
                    </a:ext>
                  </a:extLst>
                </p:cNvPr>
                <p:cNvSpPr/>
                <p:nvPr/>
              </p:nvSpPr>
              <p:spPr>
                <a:xfrm>
                  <a:off x="9628291" y="1597682"/>
                  <a:ext cx="70335" cy="69101"/>
                </a:xfrm>
                <a:custGeom>
                  <a:avLst/>
                  <a:gdLst>
                    <a:gd name="connsiteX0" fmla="*/ 57652 w 70335"/>
                    <a:gd name="connsiteY0" fmla="*/ 69102 h 69101"/>
                    <a:gd name="connsiteX1" fmla="*/ 70336 w 70335"/>
                    <a:gd name="connsiteY1" fmla="*/ 69102 h 69101"/>
                    <a:gd name="connsiteX2" fmla="*/ 70336 w 70335"/>
                    <a:gd name="connsiteY2" fmla="*/ 0 h 69101"/>
                    <a:gd name="connsiteX3" fmla="*/ 0 w 70335"/>
                    <a:gd name="connsiteY3" fmla="*/ 0 h 69101"/>
                    <a:gd name="connsiteX4" fmla="*/ 0 w 70335"/>
                    <a:gd name="connsiteY4" fmla="*/ 69102 h 69101"/>
                    <a:gd name="connsiteX5" fmla="*/ 11530 w 70335"/>
                    <a:gd name="connsiteY5" fmla="*/ 69102 h 69101"/>
                    <a:gd name="connsiteX6" fmla="*/ 11530 w 70335"/>
                    <a:gd name="connsiteY6" fmla="*/ 11328 h 69101"/>
                    <a:gd name="connsiteX7" fmla="*/ 57652 w 70335"/>
                    <a:gd name="connsiteY7" fmla="*/ 11328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335" h="69101">
                      <a:moveTo>
                        <a:pt x="57652" y="69102"/>
                      </a:moveTo>
                      <a:lnTo>
                        <a:pt x="70336" y="69102"/>
                      </a:lnTo>
                      <a:lnTo>
                        <a:pt x="70336" y="0"/>
                      </a:ln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11530" y="69102"/>
                      </a:lnTo>
                      <a:lnTo>
                        <a:pt x="11530" y="11328"/>
                      </a:lnTo>
                      <a:lnTo>
                        <a:pt x="57652" y="113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5" name="Forme libre 314">
                  <a:extLst>
                    <a:ext uri="{FF2B5EF4-FFF2-40B4-BE49-F238E27FC236}">
                      <a16:creationId xmlns:a16="http://schemas.microsoft.com/office/drawing/2014/main" id="{777A60D9-E729-6F42-9069-873991319B5D}"/>
                    </a:ext>
                  </a:extLst>
                </p:cNvPr>
                <p:cNvSpPr/>
                <p:nvPr/>
              </p:nvSpPr>
              <p:spPr>
                <a:xfrm>
                  <a:off x="9751667" y="1597682"/>
                  <a:ext cx="12683" cy="69101"/>
                </a:xfrm>
                <a:custGeom>
                  <a:avLst/>
                  <a:gdLst>
                    <a:gd name="connsiteX0" fmla="*/ 0 w 12683"/>
                    <a:gd name="connsiteY0" fmla="*/ 0 h 69101"/>
                    <a:gd name="connsiteX1" fmla="*/ 12683 w 12683"/>
                    <a:gd name="connsiteY1" fmla="*/ 0 h 69101"/>
                    <a:gd name="connsiteX2" fmla="*/ 12683 w 12683"/>
                    <a:gd name="connsiteY2" fmla="*/ 69102 h 69101"/>
                    <a:gd name="connsiteX3" fmla="*/ 0 w 12683"/>
                    <a:gd name="connsiteY3" fmla="*/ 69102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69101">
                      <a:moveTo>
                        <a:pt x="0" y="0"/>
                      </a:moveTo>
                      <a:lnTo>
                        <a:pt x="12683" y="0"/>
                      </a:lnTo>
                      <a:lnTo>
                        <a:pt x="12683" y="69102"/>
                      </a:lnTo>
                      <a:lnTo>
                        <a:pt x="0" y="69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6" name="Forme libre 315">
                  <a:extLst>
                    <a:ext uri="{FF2B5EF4-FFF2-40B4-BE49-F238E27FC236}">
                      <a16:creationId xmlns:a16="http://schemas.microsoft.com/office/drawing/2014/main" id="{D3C5EC31-8063-AE47-A6C0-25447845DB2D}"/>
                    </a:ext>
                  </a:extLst>
                </p:cNvPr>
                <p:cNvSpPr/>
                <p:nvPr/>
              </p:nvSpPr>
              <p:spPr>
                <a:xfrm>
                  <a:off x="9751667" y="1577292"/>
                  <a:ext cx="12683" cy="10195"/>
                </a:xfrm>
                <a:custGeom>
                  <a:avLst/>
                  <a:gdLst>
                    <a:gd name="connsiteX0" fmla="*/ 0 w 12683"/>
                    <a:gd name="connsiteY0" fmla="*/ 0 h 10195"/>
                    <a:gd name="connsiteX1" fmla="*/ 12683 w 12683"/>
                    <a:gd name="connsiteY1" fmla="*/ 0 h 10195"/>
                    <a:gd name="connsiteX2" fmla="*/ 12683 w 12683"/>
                    <a:gd name="connsiteY2" fmla="*/ 10195 h 10195"/>
                    <a:gd name="connsiteX3" fmla="*/ 0 w 12683"/>
                    <a:gd name="connsiteY3" fmla="*/ 10195 h 1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10195">
                      <a:moveTo>
                        <a:pt x="0" y="0"/>
                      </a:moveTo>
                      <a:lnTo>
                        <a:pt x="12683" y="0"/>
                      </a:lnTo>
                      <a:lnTo>
                        <a:pt x="12683" y="10195"/>
                      </a:lnTo>
                      <a:lnTo>
                        <a:pt x="0" y="10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7" name="Forme libre 316">
                  <a:extLst>
                    <a:ext uri="{FF2B5EF4-FFF2-40B4-BE49-F238E27FC236}">
                      <a16:creationId xmlns:a16="http://schemas.microsoft.com/office/drawing/2014/main" id="{4B843121-EF45-3140-93F2-5AD96D292336}"/>
                    </a:ext>
                  </a:extLst>
                </p:cNvPr>
                <p:cNvSpPr/>
                <p:nvPr/>
              </p:nvSpPr>
              <p:spPr>
                <a:xfrm>
                  <a:off x="9810472" y="1597682"/>
                  <a:ext cx="69182" cy="69101"/>
                </a:xfrm>
                <a:custGeom>
                  <a:avLst/>
                  <a:gdLst>
                    <a:gd name="connsiteX0" fmla="*/ 57652 w 69182"/>
                    <a:gd name="connsiteY0" fmla="*/ 0 h 69101"/>
                    <a:gd name="connsiteX1" fmla="*/ 41510 w 69182"/>
                    <a:gd name="connsiteY1" fmla="*/ 57774 h 69101"/>
                    <a:gd name="connsiteX2" fmla="*/ 29979 w 69182"/>
                    <a:gd name="connsiteY2" fmla="*/ 57774 h 69101"/>
                    <a:gd name="connsiteX3" fmla="*/ 12683 w 69182"/>
                    <a:gd name="connsiteY3" fmla="*/ 0 h 69101"/>
                    <a:gd name="connsiteX4" fmla="*/ 0 w 69182"/>
                    <a:gd name="connsiteY4" fmla="*/ 0 h 69101"/>
                    <a:gd name="connsiteX5" fmla="*/ 18449 w 69182"/>
                    <a:gd name="connsiteY5" fmla="*/ 69102 h 69101"/>
                    <a:gd name="connsiteX6" fmla="*/ 50734 w 69182"/>
                    <a:gd name="connsiteY6" fmla="*/ 69102 h 69101"/>
                    <a:gd name="connsiteX7" fmla="*/ 69183 w 69182"/>
                    <a:gd name="connsiteY7" fmla="*/ 0 h 69101"/>
                    <a:gd name="connsiteX8" fmla="*/ 57652 w 69182"/>
                    <a:gd name="connsiteY8" fmla="*/ 0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82" h="69101">
                      <a:moveTo>
                        <a:pt x="57652" y="0"/>
                      </a:moveTo>
                      <a:cubicBezTo>
                        <a:pt x="57652" y="0"/>
                        <a:pt x="41510" y="54375"/>
                        <a:pt x="41510" y="57774"/>
                      </a:cubicBezTo>
                      <a:lnTo>
                        <a:pt x="29979" y="57774"/>
                      </a:lnTo>
                      <a:lnTo>
                        <a:pt x="12683" y="0"/>
                      </a:lnTo>
                      <a:lnTo>
                        <a:pt x="0" y="0"/>
                      </a:lnTo>
                      <a:lnTo>
                        <a:pt x="18449" y="69102"/>
                      </a:lnTo>
                      <a:lnTo>
                        <a:pt x="50734" y="69102"/>
                      </a:lnTo>
                      <a:lnTo>
                        <a:pt x="69183" y="0"/>
                      </a:lnTo>
                      <a:lnTo>
                        <a:pt x="5765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8" name="Forme libre 317">
                  <a:extLst>
                    <a:ext uri="{FF2B5EF4-FFF2-40B4-BE49-F238E27FC236}">
                      <a16:creationId xmlns:a16="http://schemas.microsoft.com/office/drawing/2014/main" id="{5855907A-D614-8F4B-9ED1-91788FD7779F}"/>
                    </a:ext>
                  </a:extLst>
                </p:cNvPr>
                <p:cNvSpPr/>
                <p:nvPr/>
              </p:nvSpPr>
              <p:spPr>
                <a:xfrm>
                  <a:off x="9926930" y="1597682"/>
                  <a:ext cx="70335" cy="69101"/>
                </a:xfrm>
                <a:custGeom>
                  <a:avLst/>
                  <a:gdLst>
                    <a:gd name="connsiteX0" fmla="*/ 57652 w 70335"/>
                    <a:gd name="connsiteY0" fmla="*/ 56641 h 69101"/>
                    <a:gd name="connsiteX1" fmla="*/ 12683 w 70335"/>
                    <a:gd name="connsiteY1" fmla="*/ 56641 h 69101"/>
                    <a:gd name="connsiteX2" fmla="*/ 12683 w 70335"/>
                    <a:gd name="connsiteY2" fmla="*/ 39649 h 69101"/>
                    <a:gd name="connsiteX3" fmla="*/ 70336 w 70335"/>
                    <a:gd name="connsiteY3" fmla="*/ 39649 h 69101"/>
                    <a:gd name="connsiteX4" fmla="*/ 70336 w 70335"/>
                    <a:gd name="connsiteY4" fmla="*/ 0 h 69101"/>
                    <a:gd name="connsiteX5" fmla="*/ 0 w 70335"/>
                    <a:gd name="connsiteY5" fmla="*/ 0 h 69101"/>
                    <a:gd name="connsiteX6" fmla="*/ 0 w 70335"/>
                    <a:gd name="connsiteY6" fmla="*/ 69102 h 69101"/>
                    <a:gd name="connsiteX7" fmla="*/ 57652 w 70335"/>
                    <a:gd name="connsiteY7" fmla="*/ 69102 h 69101"/>
                    <a:gd name="connsiteX8" fmla="*/ 57652 w 70335"/>
                    <a:gd name="connsiteY8" fmla="*/ 56641 h 69101"/>
                    <a:gd name="connsiteX9" fmla="*/ 12683 w 70335"/>
                    <a:gd name="connsiteY9" fmla="*/ 11328 h 69101"/>
                    <a:gd name="connsiteX10" fmla="*/ 57652 w 70335"/>
                    <a:gd name="connsiteY10" fmla="*/ 11328 h 69101"/>
                    <a:gd name="connsiteX11" fmla="*/ 57652 w 70335"/>
                    <a:gd name="connsiteY11" fmla="*/ 28320 h 69101"/>
                    <a:gd name="connsiteX12" fmla="*/ 12683 w 70335"/>
                    <a:gd name="connsiteY12" fmla="*/ 28320 h 69101"/>
                    <a:gd name="connsiteX13" fmla="*/ 12683 w 70335"/>
                    <a:gd name="connsiteY13" fmla="*/ 11328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335" h="69101">
                      <a:moveTo>
                        <a:pt x="57652" y="56641"/>
                      </a:moveTo>
                      <a:lnTo>
                        <a:pt x="12683" y="56641"/>
                      </a:lnTo>
                      <a:lnTo>
                        <a:pt x="12683" y="39649"/>
                      </a:lnTo>
                      <a:lnTo>
                        <a:pt x="70336" y="39649"/>
                      </a:lnTo>
                      <a:lnTo>
                        <a:pt x="70336" y="0"/>
                      </a:ln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57652" y="69102"/>
                      </a:lnTo>
                      <a:lnTo>
                        <a:pt x="57652" y="56641"/>
                      </a:lnTo>
                      <a:close/>
                      <a:moveTo>
                        <a:pt x="12683" y="11328"/>
                      </a:moveTo>
                      <a:lnTo>
                        <a:pt x="57652" y="11328"/>
                      </a:lnTo>
                      <a:lnTo>
                        <a:pt x="57652" y="28320"/>
                      </a:lnTo>
                      <a:lnTo>
                        <a:pt x="12683" y="28320"/>
                      </a:lnTo>
                      <a:lnTo>
                        <a:pt x="12683" y="113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9" name="Forme libre 318">
                  <a:extLst>
                    <a:ext uri="{FF2B5EF4-FFF2-40B4-BE49-F238E27FC236}">
                      <a16:creationId xmlns:a16="http://schemas.microsoft.com/office/drawing/2014/main" id="{90030939-B0A3-F64F-9E04-4A2F55625164}"/>
                    </a:ext>
                  </a:extLst>
                </p:cNvPr>
                <p:cNvSpPr/>
                <p:nvPr/>
              </p:nvSpPr>
              <p:spPr>
                <a:xfrm>
                  <a:off x="10043388" y="1597682"/>
                  <a:ext cx="44968" cy="69101"/>
                </a:xfrm>
                <a:custGeom>
                  <a:avLst/>
                  <a:gdLst>
                    <a:gd name="connsiteX0" fmla="*/ 44969 w 44968"/>
                    <a:gd name="connsiteY0" fmla="*/ 0 h 69101"/>
                    <a:gd name="connsiteX1" fmla="*/ 0 w 44968"/>
                    <a:gd name="connsiteY1" fmla="*/ 0 h 69101"/>
                    <a:gd name="connsiteX2" fmla="*/ 0 w 44968"/>
                    <a:gd name="connsiteY2" fmla="*/ 69102 h 69101"/>
                    <a:gd name="connsiteX3" fmla="*/ 12683 w 44968"/>
                    <a:gd name="connsiteY3" fmla="*/ 69102 h 69101"/>
                    <a:gd name="connsiteX4" fmla="*/ 12683 w 44968"/>
                    <a:gd name="connsiteY4" fmla="*/ 11328 h 69101"/>
                    <a:gd name="connsiteX5" fmla="*/ 44969 w 44968"/>
                    <a:gd name="connsiteY5" fmla="*/ 11328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968" h="69101">
                      <a:moveTo>
                        <a:pt x="44969" y="0"/>
                      </a:move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12683" y="69102"/>
                      </a:lnTo>
                      <a:lnTo>
                        <a:pt x="12683" y="11328"/>
                      </a:lnTo>
                      <a:lnTo>
                        <a:pt x="44969" y="113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5" name="Forme libre 334">
                  <a:extLst>
                    <a:ext uri="{FF2B5EF4-FFF2-40B4-BE49-F238E27FC236}">
                      <a16:creationId xmlns:a16="http://schemas.microsoft.com/office/drawing/2014/main" id="{537FF6A2-C586-C543-B70B-E46E31F3F9A3}"/>
                    </a:ext>
                  </a:extLst>
                </p:cNvPr>
                <p:cNvSpPr/>
                <p:nvPr/>
              </p:nvSpPr>
              <p:spPr>
                <a:xfrm>
                  <a:off x="10133325" y="1597682"/>
                  <a:ext cx="70335" cy="69101"/>
                </a:xfrm>
                <a:custGeom>
                  <a:avLst/>
                  <a:gdLst>
                    <a:gd name="connsiteX0" fmla="*/ 12683 w 70335"/>
                    <a:gd name="connsiteY0" fmla="*/ 11328 h 69101"/>
                    <a:gd name="connsiteX1" fmla="*/ 57652 w 70335"/>
                    <a:gd name="connsiteY1" fmla="*/ 11328 h 69101"/>
                    <a:gd name="connsiteX2" fmla="*/ 57652 w 70335"/>
                    <a:gd name="connsiteY2" fmla="*/ 0 h 69101"/>
                    <a:gd name="connsiteX3" fmla="*/ 0 w 70335"/>
                    <a:gd name="connsiteY3" fmla="*/ 0 h 69101"/>
                    <a:gd name="connsiteX4" fmla="*/ 0 w 70335"/>
                    <a:gd name="connsiteY4" fmla="*/ 39649 h 69101"/>
                    <a:gd name="connsiteX5" fmla="*/ 28826 w 70335"/>
                    <a:gd name="connsiteY5" fmla="*/ 39649 h 69101"/>
                    <a:gd name="connsiteX6" fmla="*/ 57652 w 70335"/>
                    <a:gd name="connsiteY6" fmla="*/ 39649 h 69101"/>
                    <a:gd name="connsiteX7" fmla="*/ 57652 w 70335"/>
                    <a:gd name="connsiteY7" fmla="*/ 56641 h 69101"/>
                    <a:gd name="connsiteX8" fmla="*/ 0 w 70335"/>
                    <a:gd name="connsiteY8" fmla="*/ 56641 h 69101"/>
                    <a:gd name="connsiteX9" fmla="*/ 0 w 70335"/>
                    <a:gd name="connsiteY9" fmla="*/ 69102 h 69101"/>
                    <a:gd name="connsiteX10" fmla="*/ 70336 w 70335"/>
                    <a:gd name="connsiteY10" fmla="*/ 69102 h 69101"/>
                    <a:gd name="connsiteX11" fmla="*/ 70336 w 70335"/>
                    <a:gd name="connsiteY11" fmla="*/ 28320 h 69101"/>
                    <a:gd name="connsiteX12" fmla="*/ 12683 w 70335"/>
                    <a:gd name="connsiteY12" fmla="*/ 28320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335" h="69101">
                      <a:moveTo>
                        <a:pt x="12683" y="11328"/>
                      </a:moveTo>
                      <a:lnTo>
                        <a:pt x="57652" y="11328"/>
                      </a:lnTo>
                      <a:lnTo>
                        <a:pt x="57652" y="0"/>
                      </a:lnTo>
                      <a:lnTo>
                        <a:pt x="0" y="0"/>
                      </a:lnTo>
                      <a:lnTo>
                        <a:pt x="0" y="39649"/>
                      </a:lnTo>
                      <a:lnTo>
                        <a:pt x="28826" y="39649"/>
                      </a:lnTo>
                      <a:lnTo>
                        <a:pt x="57652" y="39649"/>
                      </a:lnTo>
                      <a:lnTo>
                        <a:pt x="57652" y="56641"/>
                      </a:lnTo>
                      <a:lnTo>
                        <a:pt x="0" y="56641"/>
                      </a:lnTo>
                      <a:lnTo>
                        <a:pt x="0" y="69102"/>
                      </a:lnTo>
                      <a:lnTo>
                        <a:pt x="70336" y="69102"/>
                      </a:lnTo>
                      <a:lnTo>
                        <a:pt x="70336" y="28320"/>
                      </a:lnTo>
                      <a:lnTo>
                        <a:pt x="12683" y="28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6" name="Forme libre 335">
                  <a:extLst>
                    <a:ext uri="{FF2B5EF4-FFF2-40B4-BE49-F238E27FC236}">
                      <a16:creationId xmlns:a16="http://schemas.microsoft.com/office/drawing/2014/main" id="{6FB30BDE-E48A-0743-9C8C-BC73D52F593B}"/>
                    </a:ext>
                  </a:extLst>
                </p:cNvPr>
                <p:cNvSpPr/>
                <p:nvPr/>
              </p:nvSpPr>
              <p:spPr>
                <a:xfrm>
                  <a:off x="10256701" y="1577292"/>
                  <a:ext cx="12683" cy="10195"/>
                </a:xfrm>
                <a:custGeom>
                  <a:avLst/>
                  <a:gdLst>
                    <a:gd name="connsiteX0" fmla="*/ 0 w 12683"/>
                    <a:gd name="connsiteY0" fmla="*/ 0 h 10195"/>
                    <a:gd name="connsiteX1" fmla="*/ 12684 w 12683"/>
                    <a:gd name="connsiteY1" fmla="*/ 0 h 10195"/>
                    <a:gd name="connsiteX2" fmla="*/ 12684 w 12683"/>
                    <a:gd name="connsiteY2" fmla="*/ 10195 h 10195"/>
                    <a:gd name="connsiteX3" fmla="*/ 0 w 12683"/>
                    <a:gd name="connsiteY3" fmla="*/ 10195 h 1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10195">
                      <a:moveTo>
                        <a:pt x="0" y="0"/>
                      </a:moveTo>
                      <a:lnTo>
                        <a:pt x="12684" y="0"/>
                      </a:lnTo>
                      <a:lnTo>
                        <a:pt x="12684" y="10195"/>
                      </a:lnTo>
                      <a:lnTo>
                        <a:pt x="0" y="10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7" name="Forme libre 336">
                  <a:extLst>
                    <a:ext uri="{FF2B5EF4-FFF2-40B4-BE49-F238E27FC236}">
                      <a16:creationId xmlns:a16="http://schemas.microsoft.com/office/drawing/2014/main" id="{5AE24E08-D014-244A-B9E4-649375DBFB94}"/>
                    </a:ext>
                  </a:extLst>
                </p:cNvPr>
                <p:cNvSpPr/>
                <p:nvPr/>
              </p:nvSpPr>
              <p:spPr>
                <a:xfrm>
                  <a:off x="10256701" y="1597682"/>
                  <a:ext cx="12683" cy="69101"/>
                </a:xfrm>
                <a:custGeom>
                  <a:avLst/>
                  <a:gdLst>
                    <a:gd name="connsiteX0" fmla="*/ 0 w 12683"/>
                    <a:gd name="connsiteY0" fmla="*/ 0 h 69101"/>
                    <a:gd name="connsiteX1" fmla="*/ 12684 w 12683"/>
                    <a:gd name="connsiteY1" fmla="*/ 0 h 69101"/>
                    <a:gd name="connsiteX2" fmla="*/ 12684 w 12683"/>
                    <a:gd name="connsiteY2" fmla="*/ 69102 h 69101"/>
                    <a:gd name="connsiteX3" fmla="*/ 0 w 12683"/>
                    <a:gd name="connsiteY3" fmla="*/ 69102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69101">
                      <a:moveTo>
                        <a:pt x="0" y="0"/>
                      </a:moveTo>
                      <a:lnTo>
                        <a:pt x="12684" y="0"/>
                      </a:lnTo>
                      <a:lnTo>
                        <a:pt x="12684" y="69102"/>
                      </a:lnTo>
                      <a:lnTo>
                        <a:pt x="0" y="69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8" name="Forme libre 337">
                  <a:extLst>
                    <a:ext uri="{FF2B5EF4-FFF2-40B4-BE49-F238E27FC236}">
                      <a16:creationId xmlns:a16="http://schemas.microsoft.com/office/drawing/2014/main" id="{AC995286-939B-4142-B6EE-3667FB282574}"/>
                    </a:ext>
                  </a:extLst>
                </p:cNvPr>
                <p:cNvSpPr/>
                <p:nvPr/>
              </p:nvSpPr>
              <p:spPr>
                <a:xfrm>
                  <a:off x="10323578" y="1577292"/>
                  <a:ext cx="46121" cy="89492"/>
                </a:xfrm>
                <a:custGeom>
                  <a:avLst/>
                  <a:gdLst>
                    <a:gd name="connsiteX0" fmla="*/ 12683 w 46121"/>
                    <a:gd name="connsiteY0" fmla="*/ 31719 h 89492"/>
                    <a:gd name="connsiteX1" fmla="*/ 35744 w 46121"/>
                    <a:gd name="connsiteY1" fmla="*/ 31719 h 89492"/>
                    <a:gd name="connsiteX2" fmla="*/ 35744 w 46121"/>
                    <a:gd name="connsiteY2" fmla="*/ 20391 h 89492"/>
                    <a:gd name="connsiteX3" fmla="*/ 12683 w 46121"/>
                    <a:gd name="connsiteY3" fmla="*/ 20391 h 89492"/>
                    <a:gd name="connsiteX4" fmla="*/ 12683 w 46121"/>
                    <a:gd name="connsiteY4" fmla="*/ 0 h 89492"/>
                    <a:gd name="connsiteX5" fmla="*/ 0 w 46121"/>
                    <a:gd name="connsiteY5" fmla="*/ 0 h 89492"/>
                    <a:gd name="connsiteX6" fmla="*/ 0 w 46121"/>
                    <a:gd name="connsiteY6" fmla="*/ 44180 h 89492"/>
                    <a:gd name="connsiteX7" fmla="*/ 0 w 46121"/>
                    <a:gd name="connsiteY7" fmla="*/ 89493 h 89492"/>
                    <a:gd name="connsiteX8" fmla="*/ 46122 w 46121"/>
                    <a:gd name="connsiteY8" fmla="*/ 89493 h 89492"/>
                    <a:gd name="connsiteX9" fmla="*/ 46122 w 46121"/>
                    <a:gd name="connsiteY9" fmla="*/ 77032 h 89492"/>
                    <a:gd name="connsiteX10" fmla="*/ 12683 w 46121"/>
                    <a:gd name="connsiteY10" fmla="*/ 77032 h 8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121" h="89492">
                      <a:moveTo>
                        <a:pt x="12683" y="31719"/>
                      </a:moveTo>
                      <a:lnTo>
                        <a:pt x="35744" y="31719"/>
                      </a:lnTo>
                      <a:lnTo>
                        <a:pt x="35744" y="20391"/>
                      </a:lnTo>
                      <a:lnTo>
                        <a:pt x="12683" y="20391"/>
                      </a:lnTo>
                      <a:lnTo>
                        <a:pt x="12683" y="0"/>
                      </a:lnTo>
                      <a:lnTo>
                        <a:pt x="0" y="0"/>
                      </a:lnTo>
                      <a:lnTo>
                        <a:pt x="0" y="44180"/>
                      </a:lnTo>
                      <a:lnTo>
                        <a:pt x="0" y="89493"/>
                      </a:lnTo>
                      <a:lnTo>
                        <a:pt x="46122" y="89493"/>
                      </a:lnTo>
                      <a:lnTo>
                        <a:pt x="46122" y="77032"/>
                      </a:lnTo>
                      <a:lnTo>
                        <a:pt x="12683" y="770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9" name="Forme libre 338">
                  <a:extLst>
                    <a:ext uri="{FF2B5EF4-FFF2-40B4-BE49-F238E27FC236}">
                      <a16:creationId xmlns:a16="http://schemas.microsoft.com/office/drawing/2014/main" id="{C5E41BC5-A84D-4541-9E11-5D9CD9485429}"/>
                    </a:ext>
                  </a:extLst>
                </p:cNvPr>
                <p:cNvSpPr/>
                <p:nvPr/>
              </p:nvSpPr>
              <p:spPr>
                <a:xfrm>
                  <a:off x="10423893" y="1577292"/>
                  <a:ext cx="70335" cy="89492"/>
                </a:xfrm>
                <a:custGeom>
                  <a:avLst/>
                  <a:gdLst>
                    <a:gd name="connsiteX0" fmla="*/ 57652 w 70335"/>
                    <a:gd name="connsiteY0" fmla="*/ 77032 h 89492"/>
                    <a:gd name="connsiteX1" fmla="*/ 12684 w 70335"/>
                    <a:gd name="connsiteY1" fmla="*/ 77032 h 89492"/>
                    <a:gd name="connsiteX2" fmla="*/ 12684 w 70335"/>
                    <a:gd name="connsiteY2" fmla="*/ 60039 h 89492"/>
                    <a:gd name="connsiteX3" fmla="*/ 70336 w 70335"/>
                    <a:gd name="connsiteY3" fmla="*/ 60039 h 89492"/>
                    <a:gd name="connsiteX4" fmla="*/ 70336 w 70335"/>
                    <a:gd name="connsiteY4" fmla="*/ 20391 h 89492"/>
                    <a:gd name="connsiteX5" fmla="*/ 40357 w 70335"/>
                    <a:gd name="connsiteY5" fmla="*/ 20391 h 89492"/>
                    <a:gd name="connsiteX6" fmla="*/ 54193 w 70335"/>
                    <a:gd name="connsiteY6" fmla="*/ 0 h 89492"/>
                    <a:gd name="connsiteX7" fmla="*/ 41510 w 70335"/>
                    <a:gd name="connsiteY7" fmla="*/ 0 h 89492"/>
                    <a:gd name="connsiteX8" fmla="*/ 25367 w 70335"/>
                    <a:gd name="connsiteY8" fmla="*/ 20391 h 89492"/>
                    <a:gd name="connsiteX9" fmla="*/ 0 w 70335"/>
                    <a:gd name="connsiteY9" fmla="*/ 20391 h 89492"/>
                    <a:gd name="connsiteX10" fmla="*/ 0 w 70335"/>
                    <a:gd name="connsiteY10" fmla="*/ 89493 h 89492"/>
                    <a:gd name="connsiteX11" fmla="*/ 57652 w 70335"/>
                    <a:gd name="connsiteY11" fmla="*/ 89493 h 89492"/>
                    <a:gd name="connsiteX12" fmla="*/ 57652 w 70335"/>
                    <a:gd name="connsiteY12" fmla="*/ 77032 h 89492"/>
                    <a:gd name="connsiteX13" fmla="*/ 12684 w 70335"/>
                    <a:gd name="connsiteY13" fmla="*/ 31719 h 89492"/>
                    <a:gd name="connsiteX14" fmla="*/ 57652 w 70335"/>
                    <a:gd name="connsiteY14" fmla="*/ 31719 h 89492"/>
                    <a:gd name="connsiteX15" fmla="*/ 57652 w 70335"/>
                    <a:gd name="connsiteY15" fmla="*/ 48711 h 89492"/>
                    <a:gd name="connsiteX16" fmla="*/ 12684 w 70335"/>
                    <a:gd name="connsiteY16" fmla="*/ 48711 h 89492"/>
                    <a:gd name="connsiteX17" fmla="*/ 12684 w 70335"/>
                    <a:gd name="connsiteY17" fmla="*/ 31719 h 8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335" h="89492">
                      <a:moveTo>
                        <a:pt x="57652" y="77032"/>
                      </a:moveTo>
                      <a:lnTo>
                        <a:pt x="12684" y="77032"/>
                      </a:lnTo>
                      <a:lnTo>
                        <a:pt x="12684" y="60039"/>
                      </a:lnTo>
                      <a:lnTo>
                        <a:pt x="70336" y="60039"/>
                      </a:lnTo>
                      <a:lnTo>
                        <a:pt x="70336" y="20391"/>
                      </a:lnTo>
                      <a:lnTo>
                        <a:pt x="40357" y="20391"/>
                      </a:lnTo>
                      <a:lnTo>
                        <a:pt x="54193" y="0"/>
                      </a:lnTo>
                      <a:lnTo>
                        <a:pt x="41510" y="0"/>
                      </a:lnTo>
                      <a:cubicBezTo>
                        <a:pt x="41510" y="0"/>
                        <a:pt x="29979" y="13594"/>
                        <a:pt x="25367" y="20391"/>
                      </a:cubicBezTo>
                      <a:lnTo>
                        <a:pt x="0" y="20391"/>
                      </a:lnTo>
                      <a:lnTo>
                        <a:pt x="0" y="89493"/>
                      </a:lnTo>
                      <a:lnTo>
                        <a:pt x="57652" y="89493"/>
                      </a:lnTo>
                      <a:lnTo>
                        <a:pt x="57652" y="77032"/>
                      </a:lnTo>
                      <a:close/>
                      <a:moveTo>
                        <a:pt x="12684" y="31719"/>
                      </a:moveTo>
                      <a:lnTo>
                        <a:pt x="57652" y="31719"/>
                      </a:lnTo>
                      <a:lnTo>
                        <a:pt x="57652" y="48711"/>
                      </a:lnTo>
                      <a:lnTo>
                        <a:pt x="12684" y="48711"/>
                      </a:lnTo>
                      <a:lnTo>
                        <a:pt x="12684" y="317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340" name="Graphique 299">
                <a:extLst>
                  <a:ext uri="{FF2B5EF4-FFF2-40B4-BE49-F238E27FC236}">
                    <a16:creationId xmlns:a16="http://schemas.microsoft.com/office/drawing/2014/main" id="{57EF37DB-9654-CB44-9779-A07689325FB9}"/>
                  </a:ext>
                </a:extLst>
              </p:cNvPr>
              <p:cNvGrpSpPr/>
              <p:nvPr/>
            </p:nvGrpSpPr>
            <p:grpSpPr>
              <a:xfrm>
                <a:off x="8738139" y="1527448"/>
                <a:ext cx="574217" cy="347774"/>
                <a:chOff x="8738139" y="1527448"/>
                <a:chExt cx="574217" cy="347774"/>
              </a:xfrm>
              <a:solidFill>
                <a:srgbClr val="FFFFFF"/>
              </a:solidFill>
            </p:grpSpPr>
            <p:sp>
              <p:nvSpPr>
                <p:cNvPr id="341" name="Forme libre 340">
                  <a:extLst>
                    <a:ext uri="{FF2B5EF4-FFF2-40B4-BE49-F238E27FC236}">
                      <a16:creationId xmlns:a16="http://schemas.microsoft.com/office/drawing/2014/main" id="{05FCDEC0-90E0-3340-BB85-432516674C66}"/>
                    </a:ext>
                  </a:extLst>
                </p:cNvPr>
                <p:cNvSpPr/>
                <p:nvPr/>
              </p:nvSpPr>
              <p:spPr>
                <a:xfrm>
                  <a:off x="9001034" y="1527448"/>
                  <a:ext cx="311322" cy="347774"/>
                </a:xfrm>
                <a:custGeom>
                  <a:avLst/>
                  <a:gdLst>
                    <a:gd name="connsiteX0" fmla="*/ 294027 w 311322"/>
                    <a:gd name="connsiteY0" fmla="*/ 329650 h 347774"/>
                    <a:gd name="connsiteX1" fmla="*/ 261742 w 311322"/>
                    <a:gd name="connsiteY1" fmla="*/ 295665 h 347774"/>
                    <a:gd name="connsiteX2" fmla="*/ 261742 w 311322"/>
                    <a:gd name="connsiteY2" fmla="*/ 115547 h 347774"/>
                    <a:gd name="connsiteX3" fmla="*/ 138366 w 311322"/>
                    <a:gd name="connsiteY3" fmla="*/ 0 h 347774"/>
                    <a:gd name="connsiteX4" fmla="*/ 11530 w 311322"/>
                    <a:gd name="connsiteY4" fmla="*/ 71368 h 347774"/>
                    <a:gd name="connsiteX5" fmla="*/ 48428 w 311322"/>
                    <a:gd name="connsiteY5" fmla="*/ 104219 h 347774"/>
                    <a:gd name="connsiteX6" fmla="*/ 84172 w 311322"/>
                    <a:gd name="connsiteY6" fmla="*/ 66836 h 347774"/>
                    <a:gd name="connsiteX7" fmla="*/ 137213 w 311322"/>
                    <a:gd name="connsiteY7" fmla="*/ 24922 h 347774"/>
                    <a:gd name="connsiteX8" fmla="*/ 201783 w 311322"/>
                    <a:gd name="connsiteY8" fmla="*/ 129141 h 347774"/>
                    <a:gd name="connsiteX9" fmla="*/ 201783 w 311322"/>
                    <a:gd name="connsiteY9" fmla="*/ 156329 h 347774"/>
                    <a:gd name="connsiteX10" fmla="*/ 0 w 311322"/>
                    <a:gd name="connsiteY10" fmla="*/ 266212 h 347774"/>
                    <a:gd name="connsiteX11" fmla="*/ 92244 w 311322"/>
                    <a:gd name="connsiteY11" fmla="*/ 347775 h 347774"/>
                    <a:gd name="connsiteX12" fmla="*/ 200630 w 311322"/>
                    <a:gd name="connsiteY12" fmla="*/ 294533 h 347774"/>
                    <a:gd name="connsiteX13" fmla="*/ 201783 w 311322"/>
                    <a:gd name="connsiteY13" fmla="*/ 294533 h 347774"/>
                    <a:gd name="connsiteX14" fmla="*/ 259435 w 311322"/>
                    <a:gd name="connsiteY14" fmla="*/ 347775 h 347774"/>
                    <a:gd name="connsiteX15" fmla="*/ 297486 w 311322"/>
                    <a:gd name="connsiteY15" fmla="*/ 345509 h 347774"/>
                    <a:gd name="connsiteX16" fmla="*/ 302098 w 311322"/>
                    <a:gd name="connsiteY16" fmla="*/ 340978 h 347774"/>
                    <a:gd name="connsiteX17" fmla="*/ 311323 w 311322"/>
                    <a:gd name="connsiteY17" fmla="*/ 327384 h 347774"/>
                    <a:gd name="connsiteX18" fmla="*/ 294027 w 311322"/>
                    <a:gd name="connsiteY18" fmla="*/ 329650 h 34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11322" h="347774">
                      <a:moveTo>
                        <a:pt x="294027" y="329650"/>
                      </a:moveTo>
                      <a:cubicBezTo>
                        <a:pt x="269813" y="329650"/>
                        <a:pt x="261742" y="320587"/>
                        <a:pt x="261742" y="295665"/>
                      </a:cubicBezTo>
                      <a:lnTo>
                        <a:pt x="261742" y="115547"/>
                      </a:lnTo>
                      <a:cubicBezTo>
                        <a:pt x="261742" y="47578"/>
                        <a:pt x="242140" y="0"/>
                        <a:pt x="138366" y="0"/>
                      </a:cubicBezTo>
                      <a:cubicBezTo>
                        <a:pt x="85325" y="0"/>
                        <a:pt x="11530" y="23789"/>
                        <a:pt x="11530" y="71368"/>
                      </a:cubicBezTo>
                      <a:cubicBezTo>
                        <a:pt x="11530" y="90625"/>
                        <a:pt x="27673" y="104219"/>
                        <a:pt x="48428" y="104219"/>
                      </a:cubicBezTo>
                      <a:cubicBezTo>
                        <a:pt x="61111" y="104219"/>
                        <a:pt x="84172" y="96289"/>
                        <a:pt x="84172" y="66836"/>
                      </a:cubicBezTo>
                      <a:cubicBezTo>
                        <a:pt x="84172" y="44180"/>
                        <a:pt x="89938" y="24922"/>
                        <a:pt x="137213" y="24922"/>
                      </a:cubicBezTo>
                      <a:cubicBezTo>
                        <a:pt x="201783" y="24922"/>
                        <a:pt x="201783" y="78164"/>
                        <a:pt x="201783" y="129141"/>
                      </a:cubicBezTo>
                      <a:lnTo>
                        <a:pt x="201783" y="156329"/>
                      </a:lnTo>
                      <a:cubicBezTo>
                        <a:pt x="144131" y="160860"/>
                        <a:pt x="0" y="160860"/>
                        <a:pt x="0" y="266212"/>
                      </a:cubicBezTo>
                      <a:cubicBezTo>
                        <a:pt x="0" y="313790"/>
                        <a:pt x="39204" y="347775"/>
                        <a:pt x="92244" y="347775"/>
                      </a:cubicBezTo>
                      <a:cubicBezTo>
                        <a:pt x="144131" y="347775"/>
                        <a:pt x="177569" y="327384"/>
                        <a:pt x="200630" y="294533"/>
                      </a:cubicBezTo>
                      <a:lnTo>
                        <a:pt x="201783" y="294533"/>
                      </a:lnTo>
                      <a:cubicBezTo>
                        <a:pt x="201783" y="326251"/>
                        <a:pt x="214467" y="347775"/>
                        <a:pt x="259435" y="347775"/>
                      </a:cubicBezTo>
                      <a:cubicBezTo>
                        <a:pt x="268660" y="347775"/>
                        <a:pt x="277884" y="347775"/>
                        <a:pt x="297486" y="345509"/>
                      </a:cubicBezTo>
                      <a:lnTo>
                        <a:pt x="302098" y="340978"/>
                      </a:lnTo>
                      <a:cubicBezTo>
                        <a:pt x="305557" y="336447"/>
                        <a:pt x="309016" y="331916"/>
                        <a:pt x="311323" y="327384"/>
                      </a:cubicBezTo>
                      <a:cubicBezTo>
                        <a:pt x="298639" y="329650"/>
                        <a:pt x="296333" y="329650"/>
                        <a:pt x="294027" y="3296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2" name="Forme libre 341">
                  <a:extLst>
                    <a:ext uri="{FF2B5EF4-FFF2-40B4-BE49-F238E27FC236}">
                      <a16:creationId xmlns:a16="http://schemas.microsoft.com/office/drawing/2014/main" id="{BE51FCDC-F80E-D644-8F30-A61DE29A8819}"/>
                    </a:ext>
                  </a:extLst>
                </p:cNvPr>
                <p:cNvSpPr/>
                <p:nvPr/>
              </p:nvSpPr>
              <p:spPr>
                <a:xfrm>
                  <a:off x="8738139" y="1582956"/>
                  <a:ext cx="207548" cy="202774"/>
                </a:xfrm>
                <a:custGeom>
                  <a:avLst/>
                  <a:gdLst>
                    <a:gd name="connsiteX0" fmla="*/ 138366 w 207548"/>
                    <a:gd name="connsiteY0" fmla="*/ 134805 h 202774"/>
                    <a:gd name="connsiteX1" fmla="*/ 69183 w 207548"/>
                    <a:gd name="connsiteY1" fmla="*/ 134805 h 202774"/>
                    <a:gd name="connsiteX2" fmla="*/ 69183 w 207548"/>
                    <a:gd name="connsiteY2" fmla="*/ 0 h 202774"/>
                    <a:gd name="connsiteX3" fmla="*/ 19602 w 207548"/>
                    <a:gd name="connsiteY3" fmla="*/ 0 h 202774"/>
                    <a:gd name="connsiteX4" fmla="*/ 0 w 207548"/>
                    <a:gd name="connsiteY4" fmla="*/ 16992 h 202774"/>
                    <a:gd name="connsiteX5" fmla="*/ 0 w 207548"/>
                    <a:gd name="connsiteY5" fmla="*/ 202774 h 202774"/>
                    <a:gd name="connsiteX6" fmla="*/ 207548 w 207548"/>
                    <a:gd name="connsiteY6" fmla="*/ 202774 h 202774"/>
                    <a:gd name="connsiteX7" fmla="*/ 207548 w 207548"/>
                    <a:gd name="connsiteY7" fmla="*/ 0 h 202774"/>
                    <a:gd name="connsiteX8" fmla="*/ 138366 w 207548"/>
                    <a:gd name="connsiteY8" fmla="*/ 0 h 20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548" h="202774">
                      <a:moveTo>
                        <a:pt x="138366" y="134805"/>
                      </a:moveTo>
                      <a:lnTo>
                        <a:pt x="69183" y="134805"/>
                      </a:lnTo>
                      <a:lnTo>
                        <a:pt x="69183" y="0"/>
                      </a:lnTo>
                      <a:lnTo>
                        <a:pt x="19602" y="0"/>
                      </a:lnTo>
                      <a:lnTo>
                        <a:pt x="0" y="16992"/>
                      </a:lnTo>
                      <a:lnTo>
                        <a:pt x="0" y="202774"/>
                      </a:lnTo>
                      <a:lnTo>
                        <a:pt x="207548" y="202774"/>
                      </a:lnTo>
                      <a:lnTo>
                        <a:pt x="207548" y="0"/>
                      </a:lnTo>
                      <a:lnTo>
                        <a:pt x="13836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43" name="Forme libre 342">
                <a:extLst>
                  <a:ext uri="{FF2B5EF4-FFF2-40B4-BE49-F238E27FC236}">
                    <a16:creationId xmlns:a16="http://schemas.microsoft.com/office/drawing/2014/main" id="{E139B340-AFC8-F34E-99D1-06AD9C62CC31}"/>
                  </a:ext>
                </a:extLst>
              </p:cNvPr>
              <p:cNvSpPr/>
              <p:nvPr/>
            </p:nvSpPr>
            <p:spPr>
              <a:xfrm>
                <a:off x="8642437" y="1413033"/>
                <a:ext cx="728725" cy="577736"/>
              </a:xfrm>
              <a:custGeom>
                <a:avLst/>
                <a:gdLst>
                  <a:gd name="connsiteX0" fmla="*/ 426627 w 728725"/>
                  <a:gd name="connsiteY0" fmla="*/ 369299 h 577736"/>
                  <a:gd name="connsiteX1" fmla="*/ 560381 w 728725"/>
                  <a:gd name="connsiteY1" fmla="*/ 294533 h 577736"/>
                  <a:gd name="connsiteX2" fmla="*/ 560381 w 728725"/>
                  <a:gd name="connsiteY2" fmla="*/ 337580 h 577736"/>
                  <a:gd name="connsiteX3" fmla="*/ 478514 w 728725"/>
                  <a:gd name="connsiteY3" fmla="*/ 432736 h 577736"/>
                  <a:gd name="connsiteX4" fmla="*/ 426627 w 728725"/>
                  <a:gd name="connsiteY4" fmla="*/ 369299 h 577736"/>
                  <a:gd name="connsiteX5" fmla="*/ 652624 w 728725"/>
                  <a:gd name="connsiteY5" fmla="*/ 444065 h 577736"/>
                  <a:gd name="connsiteX6" fmla="*/ 669920 w 728725"/>
                  <a:gd name="connsiteY6" fmla="*/ 442932 h 577736"/>
                  <a:gd name="connsiteX7" fmla="*/ 728725 w 728725"/>
                  <a:gd name="connsiteY7" fmla="*/ 257150 h 577736"/>
                  <a:gd name="connsiteX8" fmla="*/ 478514 w 728725"/>
                  <a:gd name="connsiteY8" fmla="*/ 0 h 577736"/>
                  <a:gd name="connsiteX9" fmla="*/ 375893 w 728725"/>
                  <a:gd name="connsiteY9" fmla="*/ 15859 h 577736"/>
                  <a:gd name="connsiteX10" fmla="*/ 375893 w 728725"/>
                  <a:gd name="connsiteY10" fmla="*/ 105352 h 577736"/>
                  <a:gd name="connsiteX11" fmla="*/ 358597 w 728725"/>
                  <a:gd name="connsiteY11" fmla="*/ 105352 h 577736"/>
                  <a:gd name="connsiteX12" fmla="*/ 358597 w 728725"/>
                  <a:gd name="connsiteY12" fmla="*/ 122344 h 577736"/>
                  <a:gd name="connsiteX13" fmla="*/ 289415 w 728725"/>
                  <a:gd name="connsiteY13" fmla="*/ 122344 h 577736"/>
                  <a:gd name="connsiteX14" fmla="*/ 289415 w 728725"/>
                  <a:gd name="connsiteY14" fmla="*/ 122344 h 577736"/>
                  <a:gd name="connsiteX15" fmla="*/ 289415 w 728725"/>
                  <a:gd name="connsiteY15" fmla="*/ 48711 h 577736"/>
                  <a:gd name="connsiteX16" fmla="*/ 115305 w 728725"/>
                  <a:gd name="connsiteY16" fmla="*/ 169923 h 577736"/>
                  <a:gd name="connsiteX17" fmla="*/ 164886 w 728725"/>
                  <a:gd name="connsiteY17" fmla="*/ 169923 h 577736"/>
                  <a:gd name="connsiteX18" fmla="*/ 164886 w 728725"/>
                  <a:gd name="connsiteY18" fmla="*/ 305861 h 577736"/>
                  <a:gd name="connsiteX19" fmla="*/ 234068 w 728725"/>
                  <a:gd name="connsiteY19" fmla="*/ 305861 h 577736"/>
                  <a:gd name="connsiteX20" fmla="*/ 234068 w 728725"/>
                  <a:gd name="connsiteY20" fmla="*/ 169923 h 577736"/>
                  <a:gd name="connsiteX21" fmla="*/ 303251 w 728725"/>
                  <a:gd name="connsiteY21" fmla="*/ 169923 h 577736"/>
                  <a:gd name="connsiteX22" fmla="*/ 303251 w 728725"/>
                  <a:gd name="connsiteY22" fmla="*/ 373830 h 577736"/>
                  <a:gd name="connsiteX23" fmla="*/ 95703 w 728725"/>
                  <a:gd name="connsiteY23" fmla="*/ 373830 h 577736"/>
                  <a:gd name="connsiteX24" fmla="*/ 95703 w 728725"/>
                  <a:gd name="connsiteY24" fmla="*/ 186915 h 577736"/>
                  <a:gd name="connsiteX25" fmla="*/ 0 w 728725"/>
                  <a:gd name="connsiteY25" fmla="*/ 360236 h 577736"/>
                  <a:gd name="connsiteX26" fmla="*/ 368975 w 728725"/>
                  <a:gd name="connsiteY26" fmla="*/ 577737 h 577736"/>
                  <a:gd name="connsiteX27" fmla="*/ 643400 w 728725"/>
                  <a:gd name="connsiteY27" fmla="*/ 474651 h 577736"/>
                  <a:gd name="connsiteX28" fmla="*/ 656083 w 728725"/>
                  <a:gd name="connsiteY28" fmla="*/ 461057 h 577736"/>
                  <a:gd name="connsiteX29" fmla="*/ 618033 w 728725"/>
                  <a:gd name="connsiteY29" fmla="*/ 463322 h 577736"/>
                  <a:gd name="connsiteX30" fmla="*/ 560381 w 728725"/>
                  <a:gd name="connsiteY30" fmla="*/ 410080 h 577736"/>
                  <a:gd name="connsiteX31" fmla="*/ 559228 w 728725"/>
                  <a:gd name="connsiteY31" fmla="*/ 410080 h 577736"/>
                  <a:gd name="connsiteX32" fmla="*/ 450841 w 728725"/>
                  <a:gd name="connsiteY32" fmla="*/ 463322 h 577736"/>
                  <a:gd name="connsiteX33" fmla="*/ 358597 w 728725"/>
                  <a:gd name="connsiteY33" fmla="*/ 381760 h 577736"/>
                  <a:gd name="connsiteX34" fmla="*/ 560381 w 728725"/>
                  <a:gd name="connsiteY34" fmla="*/ 271876 h 577736"/>
                  <a:gd name="connsiteX35" fmla="*/ 560381 w 728725"/>
                  <a:gd name="connsiteY35" fmla="*/ 244689 h 577736"/>
                  <a:gd name="connsiteX36" fmla="*/ 495810 w 728725"/>
                  <a:gd name="connsiteY36" fmla="*/ 140469 h 577736"/>
                  <a:gd name="connsiteX37" fmla="*/ 442770 w 728725"/>
                  <a:gd name="connsiteY37" fmla="*/ 182384 h 577736"/>
                  <a:gd name="connsiteX38" fmla="*/ 407025 w 728725"/>
                  <a:gd name="connsiteY38" fmla="*/ 219767 h 577736"/>
                  <a:gd name="connsiteX39" fmla="*/ 370128 w 728725"/>
                  <a:gd name="connsiteY39" fmla="*/ 186915 h 577736"/>
                  <a:gd name="connsiteX40" fmla="*/ 496963 w 728725"/>
                  <a:gd name="connsiteY40" fmla="*/ 115547 h 577736"/>
                  <a:gd name="connsiteX41" fmla="*/ 620339 w 728725"/>
                  <a:gd name="connsiteY41" fmla="*/ 231095 h 577736"/>
                  <a:gd name="connsiteX42" fmla="*/ 620339 w 728725"/>
                  <a:gd name="connsiteY42" fmla="*/ 411213 h 577736"/>
                  <a:gd name="connsiteX43" fmla="*/ 652624 w 728725"/>
                  <a:gd name="connsiteY43" fmla="*/ 444065 h 57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728725" h="577736">
                    <a:moveTo>
                      <a:pt x="426627" y="369299"/>
                    </a:moveTo>
                    <a:cubicBezTo>
                      <a:pt x="426627" y="301329"/>
                      <a:pt x="524636" y="295665"/>
                      <a:pt x="560381" y="294533"/>
                    </a:cubicBezTo>
                    <a:lnTo>
                      <a:pt x="560381" y="337580"/>
                    </a:lnTo>
                    <a:cubicBezTo>
                      <a:pt x="560381" y="387424"/>
                      <a:pt x="528095" y="432736"/>
                      <a:pt x="478514" y="432736"/>
                    </a:cubicBezTo>
                    <a:cubicBezTo>
                      <a:pt x="451994" y="432736"/>
                      <a:pt x="426627" y="406681"/>
                      <a:pt x="426627" y="369299"/>
                    </a:cubicBezTo>
                    <a:close/>
                    <a:moveTo>
                      <a:pt x="652624" y="444065"/>
                    </a:moveTo>
                    <a:cubicBezTo>
                      <a:pt x="654930" y="444065"/>
                      <a:pt x="657236" y="444065"/>
                      <a:pt x="669920" y="442932"/>
                    </a:cubicBezTo>
                    <a:cubicBezTo>
                      <a:pt x="710277" y="386291"/>
                      <a:pt x="728725" y="318322"/>
                      <a:pt x="728725" y="257150"/>
                    </a:cubicBezTo>
                    <a:cubicBezTo>
                      <a:pt x="728725" y="116680"/>
                      <a:pt x="630716" y="0"/>
                      <a:pt x="478514" y="0"/>
                    </a:cubicBezTo>
                    <a:cubicBezTo>
                      <a:pt x="446229" y="0"/>
                      <a:pt x="411638" y="5664"/>
                      <a:pt x="375893" y="15859"/>
                    </a:cubicBezTo>
                    <a:lnTo>
                      <a:pt x="375893" y="105352"/>
                    </a:lnTo>
                    <a:lnTo>
                      <a:pt x="358597" y="105352"/>
                    </a:lnTo>
                    <a:lnTo>
                      <a:pt x="358597" y="122344"/>
                    </a:lnTo>
                    <a:lnTo>
                      <a:pt x="289415" y="122344"/>
                    </a:lnTo>
                    <a:lnTo>
                      <a:pt x="289415" y="122344"/>
                    </a:lnTo>
                    <a:lnTo>
                      <a:pt x="289415" y="48711"/>
                    </a:lnTo>
                    <a:cubicBezTo>
                      <a:pt x="232915" y="77032"/>
                      <a:pt x="174110" y="116680"/>
                      <a:pt x="115305" y="169923"/>
                    </a:cubicBezTo>
                    <a:lnTo>
                      <a:pt x="164886" y="169923"/>
                    </a:lnTo>
                    <a:lnTo>
                      <a:pt x="164886" y="305861"/>
                    </a:lnTo>
                    <a:lnTo>
                      <a:pt x="234068" y="305861"/>
                    </a:lnTo>
                    <a:lnTo>
                      <a:pt x="234068" y="169923"/>
                    </a:lnTo>
                    <a:lnTo>
                      <a:pt x="303251" y="169923"/>
                    </a:lnTo>
                    <a:lnTo>
                      <a:pt x="303251" y="373830"/>
                    </a:lnTo>
                    <a:lnTo>
                      <a:pt x="95703" y="373830"/>
                    </a:lnTo>
                    <a:lnTo>
                      <a:pt x="95703" y="186915"/>
                    </a:lnTo>
                    <a:cubicBezTo>
                      <a:pt x="26520" y="253751"/>
                      <a:pt x="0" y="311525"/>
                      <a:pt x="0" y="360236"/>
                    </a:cubicBezTo>
                    <a:cubicBezTo>
                      <a:pt x="0" y="463322"/>
                      <a:pt x="139519" y="577737"/>
                      <a:pt x="368975" y="577737"/>
                    </a:cubicBezTo>
                    <a:cubicBezTo>
                      <a:pt x="496963" y="577737"/>
                      <a:pt x="585748" y="534690"/>
                      <a:pt x="643400" y="474651"/>
                    </a:cubicBezTo>
                    <a:lnTo>
                      <a:pt x="656083" y="461057"/>
                    </a:lnTo>
                    <a:cubicBezTo>
                      <a:pt x="635329" y="463322"/>
                      <a:pt x="627257" y="463322"/>
                      <a:pt x="618033" y="463322"/>
                    </a:cubicBezTo>
                    <a:cubicBezTo>
                      <a:pt x="574217" y="463322"/>
                      <a:pt x="560381" y="441799"/>
                      <a:pt x="560381" y="410080"/>
                    </a:cubicBezTo>
                    <a:lnTo>
                      <a:pt x="559228" y="410080"/>
                    </a:lnTo>
                    <a:cubicBezTo>
                      <a:pt x="535014" y="442932"/>
                      <a:pt x="502728" y="463322"/>
                      <a:pt x="450841" y="463322"/>
                    </a:cubicBezTo>
                    <a:cubicBezTo>
                      <a:pt x="397801" y="463322"/>
                      <a:pt x="358597" y="428205"/>
                      <a:pt x="358597" y="381760"/>
                    </a:cubicBezTo>
                    <a:cubicBezTo>
                      <a:pt x="358597" y="276408"/>
                      <a:pt x="502728" y="276408"/>
                      <a:pt x="560381" y="271876"/>
                    </a:cubicBezTo>
                    <a:lnTo>
                      <a:pt x="560381" y="244689"/>
                    </a:lnTo>
                    <a:cubicBezTo>
                      <a:pt x="560381" y="193712"/>
                      <a:pt x="559228" y="140469"/>
                      <a:pt x="495810" y="140469"/>
                    </a:cubicBezTo>
                    <a:cubicBezTo>
                      <a:pt x="448535" y="140469"/>
                      <a:pt x="442770" y="159727"/>
                      <a:pt x="442770" y="182384"/>
                    </a:cubicBezTo>
                    <a:cubicBezTo>
                      <a:pt x="442770" y="211837"/>
                      <a:pt x="419709" y="219767"/>
                      <a:pt x="407025" y="219767"/>
                    </a:cubicBezTo>
                    <a:cubicBezTo>
                      <a:pt x="386271" y="219767"/>
                      <a:pt x="370128" y="206173"/>
                      <a:pt x="370128" y="186915"/>
                    </a:cubicBezTo>
                    <a:cubicBezTo>
                      <a:pt x="370128" y="139337"/>
                      <a:pt x="443923" y="115547"/>
                      <a:pt x="496963" y="115547"/>
                    </a:cubicBezTo>
                    <a:cubicBezTo>
                      <a:pt x="601890" y="115547"/>
                      <a:pt x="620339" y="163126"/>
                      <a:pt x="620339" y="231095"/>
                    </a:cubicBezTo>
                    <a:lnTo>
                      <a:pt x="620339" y="411213"/>
                    </a:lnTo>
                    <a:cubicBezTo>
                      <a:pt x="620339" y="435002"/>
                      <a:pt x="628410" y="444065"/>
                      <a:pt x="652624" y="4440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5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" name="Forme libre 343">
                <a:extLst>
                  <a:ext uri="{FF2B5EF4-FFF2-40B4-BE49-F238E27FC236}">
                    <a16:creationId xmlns:a16="http://schemas.microsoft.com/office/drawing/2014/main" id="{1B948894-A521-CA44-934C-C7F8E1B799F7}"/>
                  </a:ext>
                </a:extLst>
              </p:cNvPr>
              <p:cNvSpPr/>
              <p:nvPr/>
            </p:nvSpPr>
            <p:spPr>
              <a:xfrm>
                <a:off x="8949147" y="1348463"/>
                <a:ext cx="69182" cy="169922"/>
              </a:xfrm>
              <a:custGeom>
                <a:avLst/>
                <a:gdLst>
                  <a:gd name="connsiteX0" fmla="*/ 0 w 69182"/>
                  <a:gd name="connsiteY0" fmla="*/ 0 h 169922"/>
                  <a:gd name="connsiteX1" fmla="*/ 69183 w 69182"/>
                  <a:gd name="connsiteY1" fmla="*/ 0 h 169922"/>
                  <a:gd name="connsiteX2" fmla="*/ 69183 w 69182"/>
                  <a:gd name="connsiteY2" fmla="*/ 169923 h 169922"/>
                  <a:gd name="connsiteX3" fmla="*/ 0 w 69182"/>
                  <a:gd name="connsiteY3" fmla="*/ 169923 h 16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82" h="169922">
                    <a:moveTo>
                      <a:pt x="0" y="0"/>
                    </a:moveTo>
                    <a:lnTo>
                      <a:pt x="69183" y="0"/>
                    </a:lnTo>
                    <a:lnTo>
                      <a:pt x="69183" y="169923"/>
                    </a:lnTo>
                    <a:lnTo>
                      <a:pt x="0" y="169923"/>
                    </a:lnTo>
                    <a:close/>
                  </a:path>
                </a:pathLst>
              </a:custGeom>
              <a:solidFill>
                <a:srgbClr val="0BBBEF"/>
              </a:solidFill>
              <a:ln w="115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45" name="Forme libre 344">
              <a:extLst>
                <a:ext uri="{FF2B5EF4-FFF2-40B4-BE49-F238E27FC236}">
                  <a16:creationId xmlns:a16="http://schemas.microsoft.com/office/drawing/2014/main" id="{31B9D1C0-8621-2646-AE3F-28E175133AF1}"/>
                </a:ext>
              </a:extLst>
            </p:cNvPr>
            <p:cNvSpPr/>
            <p:nvPr/>
          </p:nvSpPr>
          <p:spPr>
            <a:xfrm>
              <a:off x="9483007" y="1360923"/>
              <a:ext cx="1379043" cy="157461"/>
            </a:xfrm>
            <a:custGeom>
              <a:avLst/>
              <a:gdLst>
                <a:gd name="connsiteX0" fmla="*/ 1305249 w 1379043"/>
                <a:gd name="connsiteY0" fmla="*/ 152930 h 157461"/>
                <a:gd name="connsiteX1" fmla="*/ 1328310 w 1379043"/>
                <a:gd name="connsiteY1" fmla="*/ 114415 h 157461"/>
                <a:gd name="connsiteX2" fmla="*/ 1352523 w 1379043"/>
                <a:gd name="connsiteY2" fmla="*/ 152930 h 157461"/>
                <a:gd name="connsiteX3" fmla="*/ 1379043 w 1379043"/>
                <a:gd name="connsiteY3" fmla="*/ 152930 h 157461"/>
                <a:gd name="connsiteX4" fmla="*/ 1342146 w 1379043"/>
                <a:gd name="connsiteY4" fmla="*/ 95157 h 157461"/>
                <a:gd name="connsiteX5" fmla="*/ 1379043 w 1379043"/>
                <a:gd name="connsiteY5" fmla="*/ 37383 h 157461"/>
                <a:gd name="connsiteX6" fmla="*/ 1352523 w 1379043"/>
                <a:gd name="connsiteY6" fmla="*/ 37383 h 157461"/>
                <a:gd name="connsiteX7" fmla="*/ 1329462 w 1379043"/>
                <a:gd name="connsiteY7" fmla="*/ 75899 h 157461"/>
                <a:gd name="connsiteX8" fmla="*/ 1305249 w 1379043"/>
                <a:gd name="connsiteY8" fmla="*/ 37383 h 157461"/>
                <a:gd name="connsiteX9" fmla="*/ 1278728 w 1379043"/>
                <a:gd name="connsiteY9" fmla="*/ 37383 h 157461"/>
                <a:gd name="connsiteX10" fmla="*/ 1315626 w 1379043"/>
                <a:gd name="connsiteY10" fmla="*/ 95157 h 157461"/>
                <a:gd name="connsiteX11" fmla="*/ 1278728 w 1379043"/>
                <a:gd name="connsiteY11" fmla="*/ 152930 h 157461"/>
                <a:gd name="connsiteX12" fmla="*/ 1305249 w 1379043"/>
                <a:gd name="connsiteY12" fmla="*/ 152930 h 157461"/>
                <a:gd name="connsiteX13" fmla="*/ 1260280 w 1379043"/>
                <a:gd name="connsiteY13" fmla="*/ 147266 h 157461"/>
                <a:gd name="connsiteX14" fmla="*/ 1260280 w 1379043"/>
                <a:gd name="connsiteY14" fmla="*/ 43047 h 157461"/>
                <a:gd name="connsiteX15" fmla="*/ 1252208 w 1379043"/>
                <a:gd name="connsiteY15" fmla="*/ 36250 h 157461"/>
                <a:gd name="connsiteX16" fmla="*/ 1245290 w 1379043"/>
                <a:gd name="connsiteY16" fmla="*/ 43047 h 157461"/>
                <a:gd name="connsiteX17" fmla="*/ 1245290 w 1379043"/>
                <a:gd name="connsiteY17" fmla="*/ 147266 h 157461"/>
                <a:gd name="connsiteX18" fmla="*/ 1252208 w 1379043"/>
                <a:gd name="connsiteY18" fmla="*/ 154063 h 157461"/>
                <a:gd name="connsiteX19" fmla="*/ 1260280 w 1379043"/>
                <a:gd name="connsiteY19" fmla="*/ 147266 h 157461"/>
                <a:gd name="connsiteX20" fmla="*/ 1231454 w 1379043"/>
                <a:gd name="connsiteY20" fmla="*/ 126876 h 157461"/>
                <a:gd name="connsiteX21" fmla="*/ 1225688 w 1379043"/>
                <a:gd name="connsiteY21" fmla="*/ 130274 h 157461"/>
                <a:gd name="connsiteX22" fmla="*/ 1225688 w 1379043"/>
                <a:gd name="connsiteY22" fmla="*/ 131407 h 157461"/>
                <a:gd name="connsiteX23" fmla="*/ 1218770 w 1379043"/>
                <a:gd name="connsiteY23" fmla="*/ 138204 h 157461"/>
                <a:gd name="connsiteX24" fmla="*/ 1203780 w 1379043"/>
                <a:gd name="connsiteY24" fmla="*/ 142735 h 157461"/>
                <a:gd name="connsiteX25" fmla="*/ 1181872 w 1379043"/>
                <a:gd name="connsiteY25" fmla="*/ 120079 h 157461"/>
                <a:gd name="connsiteX26" fmla="*/ 1181872 w 1379043"/>
                <a:gd name="connsiteY26" fmla="*/ 43047 h 157461"/>
                <a:gd name="connsiteX27" fmla="*/ 1173801 w 1379043"/>
                <a:gd name="connsiteY27" fmla="*/ 36250 h 157461"/>
                <a:gd name="connsiteX28" fmla="*/ 1166883 w 1379043"/>
                <a:gd name="connsiteY28" fmla="*/ 43047 h 157461"/>
                <a:gd name="connsiteX29" fmla="*/ 1166883 w 1379043"/>
                <a:gd name="connsiteY29" fmla="*/ 120079 h 157461"/>
                <a:gd name="connsiteX30" fmla="*/ 1202627 w 1379043"/>
                <a:gd name="connsiteY30" fmla="*/ 157462 h 157461"/>
                <a:gd name="connsiteX31" fmla="*/ 1238372 w 1379043"/>
                <a:gd name="connsiteY31" fmla="*/ 134805 h 157461"/>
                <a:gd name="connsiteX32" fmla="*/ 1231454 w 1379043"/>
                <a:gd name="connsiteY32" fmla="*/ 126876 h 157461"/>
                <a:gd name="connsiteX33" fmla="*/ 1100006 w 1379043"/>
                <a:gd name="connsiteY33" fmla="*/ 54375 h 157461"/>
                <a:gd name="connsiteX34" fmla="*/ 1143822 w 1379043"/>
                <a:gd name="connsiteY34" fmla="*/ 54375 h 157461"/>
                <a:gd name="connsiteX35" fmla="*/ 1143822 w 1379043"/>
                <a:gd name="connsiteY35" fmla="*/ 37383 h 157461"/>
                <a:gd name="connsiteX36" fmla="*/ 1075792 w 1379043"/>
                <a:gd name="connsiteY36" fmla="*/ 37383 h 157461"/>
                <a:gd name="connsiteX37" fmla="*/ 1075792 w 1379043"/>
                <a:gd name="connsiteY37" fmla="*/ 152930 h 157461"/>
                <a:gd name="connsiteX38" fmla="*/ 1143822 w 1379043"/>
                <a:gd name="connsiteY38" fmla="*/ 152930 h 157461"/>
                <a:gd name="connsiteX39" fmla="*/ 1143822 w 1379043"/>
                <a:gd name="connsiteY39" fmla="*/ 134805 h 157461"/>
                <a:gd name="connsiteX40" fmla="*/ 1100006 w 1379043"/>
                <a:gd name="connsiteY40" fmla="*/ 134805 h 157461"/>
                <a:gd name="connsiteX41" fmla="*/ 1100006 w 1379043"/>
                <a:gd name="connsiteY41" fmla="*/ 103086 h 157461"/>
                <a:gd name="connsiteX42" fmla="*/ 1139210 w 1379043"/>
                <a:gd name="connsiteY42" fmla="*/ 103086 h 157461"/>
                <a:gd name="connsiteX43" fmla="*/ 1139210 w 1379043"/>
                <a:gd name="connsiteY43" fmla="*/ 84961 h 157461"/>
                <a:gd name="connsiteX44" fmla="*/ 1100006 w 1379043"/>
                <a:gd name="connsiteY44" fmla="*/ 84961 h 157461"/>
                <a:gd name="connsiteX45" fmla="*/ 1100006 w 1379043"/>
                <a:gd name="connsiteY45" fmla="*/ 54375 h 157461"/>
                <a:gd name="connsiteX46" fmla="*/ 1051578 w 1379043"/>
                <a:gd name="connsiteY46" fmla="*/ 37383 h 157461"/>
                <a:gd name="connsiteX47" fmla="*/ 1027364 w 1379043"/>
                <a:gd name="connsiteY47" fmla="*/ 37383 h 157461"/>
                <a:gd name="connsiteX48" fmla="*/ 1027364 w 1379043"/>
                <a:gd name="connsiteY48" fmla="*/ 152930 h 157461"/>
                <a:gd name="connsiteX49" fmla="*/ 1051578 w 1379043"/>
                <a:gd name="connsiteY49" fmla="*/ 152930 h 157461"/>
                <a:gd name="connsiteX50" fmla="*/ 1051578 w 1379043"/>
                <a:gd name="connsiteY50" fmla="*/ 37383 h 157461"/>
                <a:gd name="connsiteX51" fmla="*/ 1040048 w 1379043"/>
                <a:gd name="connsiteY51" fmla="*/ 27188 h 157461"/>
                <a:gd name="connsiteX52" fmla="*/ 1053884 w 1379043"/>
                <a:gd name="connsiteY52" fmla="*/ 13594 h 157461"/>
                <a:gd name="connsiteX53" fmla="*/ 1040048 w 1379043"/>
                <a:gd name="connsiteY53" fmla="*/ 0 h 157461"/>
                <a:gd name="connsiteX54" fmla="*/ 1026211 w 1379043"/>
                <a:gd name="connsiteY54" fmla="*/ 13594 h 157461"/>
                <a:gd name="connsiteX55" fmla="*/ 1040048 w 1379043"/>
                <a:gd name="connsiteY55" fmla="*/ 27188 h 157461"/>
                <a:gd name="connsiteX56" fmla="*/ 980089 w 1379043"/>
                <a:gd name="connsiteY56" fmla="*/ 72500 h 157461"/>
                <a:gd name="connsiteX57" fmla="*/ 961641 w 1379043"/>
                <a:gd name="connsiteY57" fmla="*/ 89493 h 157461"/>
                <a:gd name="connsiteX58" fmla="*/ 942039 w 1379043"/>
                <a:gd name="connsiteY58" fmla="*/ 89493 h 157461"/>
                <a:gd name="connsiteX59" fmla="*/ 942039 w 1379043"/>
                <a:gd name="connsiteY59" fmla="*/ 55508 h 157461"/>
                <a:gd name="connsiteX60" fmla="*/ 961641 w 1379043"/>
                <a:gd name="connsiteY60" fmla="*/ 55508 h 157461"/>
                <a:gd name="connsiteX61" fmla="*/ 980089 w 1379043"/>
                <a:gd name="connsiteY61" fmla="*/ 72500 h 157461"/>
                <a:gd name="connsiteX62" fmla="*/ 961641 w 1379043"/>
                <a:gd name="connsiteY62" fmla="*/ 37383 h 157461"/>
                <a:gd name="connsiteX63" fmla="*/ 917825 w 1379043"/>
                <a:gd name="connsiteY63" fmla="*/ 37383 h 157461"/>
                <a:gd name="connsiteX64" fmla="*/ 917825 w 1379043"/>
                <a:gd name="connsiteY64" fmla="*/ 152930 h 157461"/>
                <a:gd name="connsiteX65" fmla="*/ 942039 w 1379043"/>
                <a:gd name="connsiteY65" fmla="*/ 152930 h 157461"/>
                <a:gd name="connsiteX66" fmla="*/ 942039 w 1379043"/>
                <a:gd name="connsiteY66" fmla="*/ 106485 h 157461"/>
                <a:gd name="connsiteX67" fmla="*/ 950110 w 1379043"/>
                <a:gd name="connsiteY67" fmla="*/ 106485 h 157461"/>
                <a:gd name="connsiteX68" fmla="*/ 977783 w 1379043"/>
                <a:gd name="connsiteY68" fmla="*/ 152930 h 157461"/>
                <a:gd name="connsiteX69" fmla="*/ 1005457 w 1379043"/>
                <a:gd name="connsiteY69" fmla="*/ 152930 h 157461"/>
                <a:gd name="connsiteX70" fmla="*/ 975477 w 1379043"/>
                <a:gd name="connsiteY70" fmla="*/ 105352 h 157461"/>
                <a:gd name="connsiteX71" fmla="*/ 1003150 w 1379043"/>
                <a:gd name="connsiteY71" fmla="*/ 72500 h 157461"/>
                <a:gd name="connsiteX72" fmla="*/ 961641 w 1379043"/>
                <a:gd name="connsiteY72" fmla="*/ 37383 h 157461"/>
                <a:gd name="connsiteX73" fmla="*/ 867091 w 1379043"/>
                <a:gd name="connsiteY73" fmla="*/ 53242 h 157461"/>
                <a:gd name="connsiteX74" fmla="*/ 872856 w 1379043"/>
                <a:gd name="connsiteY74" fmla="*/ 66836 h 157461"/>
                <a:gd name="connsiteX75" fmla="*/ 861326 w 1379043"/>
                <a:gd name="connsiteY75" fmla="*/ 111016 h 157461"/>
                <a:gd name="connsiteX76" fmla="*/ 857867 w 1379043"/>
                <a:gd name="connsiteY76" fmla="*/ 81563 h 157461"/>
                <a:gd name="connsiteX77" fmla="*/ 867091 w 1379043"/>
                <a:gd name="connsiteY77" fmla="*/ 53242 h 157461"/>
                <a:gd name="connsiteX78" fmla="*/ 898223 w 1379043"/>
                <a:gd name="connsiteY78" fmla="*/ 133672 h 157461"/>
                <a:gd name="connsiteX79" fmla="*/ 883234 w 1379043"/>
                <a:gd name="connsiteY79" fmla="*/ 138204 h 157461"/>
                <a:gd name="connsiteX80" fmla="*/ 870550 w 1379043"/>
                <a:gd name="connsiteY80" fmla="*/ 131407 h 157461"/>
                <a:gd name="connsiteX81" fmla="*/ 888999 w 1379043"/>
                <a:gd name="connsiteY81" fmla="*/ 70235 h 157461"/>
                <a:gd name="connsiteX82" fmla="*/ 867091 w 1379043"/>
                <a:gd name="connsiteY82" fmla="*/ 38516 h 157461"/>
                <a:gd name="connsiteX83" fmla="*/ 840571 w 1379043"/>
                <a:gd name="connsiteY83" fmla="*/ 83829 h 157461"/>
                <a:gd name="connsiteX84" fmla="*/ 848642 w 1379043"/>
                <a:gd name="connsiteY84" fmla="*/ 128008 h 157461"/>
                <a:gd name="connsiteX85" fmla="*/ 825581 w 1379043"/>
                <a:gd name="connsiteY85" fmla="*/ 138204 h 157461"/>
                <a:gd name="connsiteX86" fmla="*/ 804826 w 1379043"/>
                <a:gd name="connsiteY86" fmla="*/ 101954 h 157461"/>
                <a:gd name="connsiteX87" fmla="*/ 814051 w 1379043"/>
                <a:gd name="connsiteY87" fmla="*/ 41914 h 157461"/>
                <a:gd name="connsiteX88" fmla="*/ 795602 w 1379043"/>
                <a:gd name="connsiteY88" fmla="*/ 39649 h 157461"/>
                <a:gd name="connsiteX89" fmla="*/ 786378 w 1379043"/>
                <a:gd name="connsiteY89" fmla="*/ 103086 h 157461"/>
                <a:gd name="connsiteX90" fmla="*/ 825581 w 1379043"/>
                <a:gd name="connsiteY90" fmla="*/ 157462 h 157461"/>
                <a:gd name="connsiteX91" fmla="*/ 859019 w 1379043"/>
                <a:gd name="connsiteY91" fmla="*/ 145001 h 157461"/>
                <a:gd name="connsiteX92" fmla="*/ 884387 w 1379043"/>
                <a:gd name="connsiteY92" fmla="*/ 156329 h 157461"/>
                <a:gd name="connsiteX93" fmla="*/ 903988 w 1379043"/>
                <a:gd name="connsiteY93" fmla="*/ 150665 h 157461"/>
                <a:gd name="connsiteX94" fmla="*/ 898223 w 1379043"/>
                <a:gd name="connsiteY94" fmla="*/ 133672 h 157461"/>
                <a:gd name="connsiteX95" fmla="*/ 656083 w 1379043"/>
                <a:gd name="connsiteY95" fmla="*/ 95157 h 157461"/>
                <a:gd name="connsiteX96" fmla="*/ 716042 w 1379043"/>
                <a:gd name="connsiteY96" fmla="*/ 154063 h 157461"/>
                <a:gd name="connsiteX97" fmla="*/ 771388 w 1379043"/>
                <a:gd name="connsiteY97" fmla="*/ 117813 h 157461"/>
                <a:gd name="connsiteX98" fmla="*/ 742562 w 1379043"/>
                <a:gd name="connsiteY98" fmla="*/ 117813 h 157461"/>
                <a:gd name="connsiteX99" fmla="*/ 716042 w 1379043"/>
                <a:gd name="connsiteY99" fmla="*/ 132540 h 157461"/>
                <a:gd name="connsiteX100" fmla="*/ 680297 w 1379043"/>
                <a:gd name="connsiteY100" fmla="*/ 95157 h 157461"/>
                <a:gd name="connsiteX101" fmla="*/ 716042 w 1379043"/>
                <a:gd name="connsiteY101" fmla="*/ 57774 h 157461"/>
                <a:gd name="connsiteX102" fmla="*/ 742562 w 1379043"/>
                <a:gd name="connsiteY102" fmla="*/ 72500 h 157461"/>
                <a:gd name="connsiteX103" fmla="*/ 771388 w 1379043"/>
                <a:gd name="connsiteY103" fmla="*/ 72500 h 157461"/>
                <a:gd name="connsiteX104" fmla="*/ 716042 w 1379043"/>
                <a:gd name="connsiteY104" fmla="*/ 36250 h 157461"/>
                <a:gd name="connsiteX105" fmla="*/ 656083 w 1379043"/>
                <a:gd name="connsiteY105" fmla="*/ 95157 h 157461"/>
                <a:gd name="connsiteX106" fmla="*/ 601890 w 1379043"/>
                <a:gd name="connsiteY106" fmla="*/ 106485 h 157461"/>
                <a:gd name="connsiteX107" fmla="*/ 567299 w 1379043"/>
                <a:gd name="connsiteY107" fmla="*/ 106485 h 157461"/>
                <a:gd name="connsiteX108" fmla="*/ 567299 w 1379043"/>
                <a:gd name="connsiteY108" fmla="*/ 82696 h 157461"/>
                <a:gd name="connsiteX109" fmla="*/ 577676 w 1379043"/>
                <a:gd name="connsiteY109" fmla="*/ 82696 h 157461"/>
                <a:gd name="connsiteX110" fmla="*/ 577676 w 1379043"/>
                <a:gd name="connsiteY110" fmla="*/ 60039 h 157461"/>
                <a:gd name="connsiteX111" fmla="*/ 591513 w 1379043"/>
                <a:gd name="connsiteY111" fmla="*/ 60039 h 157461"/>
                <a:gd name="connsiteX112" fmla="*/ 591513 w 1379043"/>
                <a:gd name="connsiteY112" fmla="*/ 83829 h 157461"/>
                <a:gd name="connsiteX113" fmla="*/ 601890 w 1379043"/>
                <a:gd name="connsiteY113" fmla="*/ 83829 h 157461"/>
                <a:gd name="connsiteX114" fmla="*/ 601890 w 1379043"/>
                <a:gd name="connsiteY114" fmla="*/ 106485 h 157461"/>
                <a:gd name="connsiteX115" fmla="*/ 645706 w 1379043"/>
                <a:gd name="connsiteY115" fmla="*/ 129141 h 157461"/>
                <a:gd name="connsiteX116" fmla="*/ 635329 w 1379043"/>
                <a:gd name="connsiteY116" fmla="*/ 129141 h 157461"/>
                <a:gd name="connsiteX117" fmla="*/ 635329 w 1379043"/>
                <a:gd name="connsiteY117" fmla="*/ 105352 h 157461"/>
                <a:gd name="connsiteX118" fmla="*/ 624951 w 1379043"/>
                <a:gd name="connsiteY118" fmla="*/ 105352 h 157461"/>
                <a:gd name="connsiteX119" fmla="*/ 624951 w 1379043"/>
                <a:gd name="connsiteY119" fmla="*/ 82696 h 157461"/>
                <a:gd name="connsiteX120" fmla="*/ 614574 w 1379043"/>
                <a:gd name="connsiteY120" fmla="*/ 82696 h 157461"/>
                <a:gd name="connsiteX121" fmla="*/ 614574 w 1379043"/>
                <a:gd name="connsiteY121" fmla="*/ 60039 h 157461"/>
                <a:gd name="connsiteX122" fmla="*/ 607655 w 1379043"/>
                <a:gd name="connsiteY122" fmla="*/ 60039 h 157461"/>
                <a:gd name="connsiteX123" fmla="*/ 607655 w 1379043"/>
                <a:gd name="connsiteY123" fmla="*/ 36250 h 157461"/>
                <a:gd name="connsiteX124" fmla="*/ 560381 w 1379043"/>
                <a:gd name="connsiteY124" fmla="*/ 36250 h 157461"/>
                <a:gd name="connsiteX125" fmla="*/ 560381 w 1379043"/>
                <a:gd name="connsiteY125" fmla="*/ 60039 h 157461"/>
                <a:gd name="connsiteX126" fmla="*/ 554615 w 1379043"/>
                <a:gd name="connsiteY126" fmla="*/ 60039 h 157461"/>
                <a:gd name="connsiteX127" fmla="*/ 554615 w 1379043"/>
                <a:gd name="connsiteY127" fmla="*/ 83829 h 157461"/>
                <a:gd name="connsiteX128" fmla="*/ 544238 w 1379043"/>
                <a:gd name="connsiteY128" fmla="*/ 83829 h 157461"/>
                <a:gd name="connsiteX129" fmla="*/ 544238 w 1379043"/>
                <a:gd name="connsiteY129" fmla="*/ 107618 h 157461"/>
                <a:gd name="connsiteX130" fmla="*/ 533860 w 1379043"/>
                <a:gd name="connsiteY130" fmla="*/ 107618 h 157461"/>
                <a:gd name="connsiteX131" fmla="*/ 533860 w 1379043"/>
                <a:gd name="connsiteY131" fmla="*/ 131407 h 157461"/>
                <a:gd name="connsiteX132" fmla="*/ 523483 w 1379043"/>
                <a:gd name="connsiteY132" fmla="*/ 131407 h 157461"/>
                <a:gd name="connsiteX133" fmla="*/ 523483 w 1379043"/>
                <a:gd name="connsiteY133" fmla="*/ 155196 h 157461"/>
                <a:gd name="connsiteX134" fmla="*/ 547697 w 1379043"/>
                <a:gd name="connsiteY134" fmla="*/ 155196 h 157461"/>
                <a:gd name="connsiteX135" fmla="*/ 547697 w 1379043"/>
                <a:gd name="connsiteY135" fmla="*/ 131407 h 157461"/>
                <a:gd name="connsiteX136" fmla="*/ 622645 w 1379043"/>
                <a:gd name="connsiteY136" fmla="*/ 131407 h 157461"/>
                <a:gd name="connsiteX137" fmla="*/ 622645 w 1379043"/>
                <a:gd name="connsiteY137" fmla="*/ 155196 h 157461"/>
                <a:gd name="connsiteX138" fmla="*/ 646859 w 1379043"/>
                <a:gd name="connsiteY138" fmla="*/ 155196 h 157461"/>
                <a:gd name="connsiteX139" fmla="*/ 646859 w 1379043"/>
                <a:gd name="connsiteY139" fmla="*/ 129141 h 157461"/>
                <a:gd name="connsiteX140" fmla="*/ 514259 w 1379043"/>
                <a:gd name="connsiteY140" fmla="*/ 37383 h 157461"/>
                <a:gd name="connsiteX141" fmla="*/ 427780 w 1379043"/>
                <a:gd name="connsiteY141" fmla="*/ 37383 h 157461"/>
                <a:gd name="connsiteX142" fmla="*/ 427780 w 1379043"/>
                <a:gd name="connsiteY142" fmla="*/ 55508 h 157461"/>
                <a:gd name="connsiteX143" fmla="*/ 458912 w 1379043"/>
                <a:gd name="connsiteY143" fmla="*/ 55508 h 157461"/>
                <a:gd name="connsiteX144" fmla="*/ 458912 w 1379043"/>
                <a:gd name="connsiteY144" fmla="*/ 152930 h 157461"/>
                <a:gd name="connsiteX145" fmla="*/ 481973 w 1379043"/>
                <a:gd name="connsiteY145" fmla="*/ 152930 h 157461"/>
                <a:gd name="connsiteX146" fmla="*/ 481973 w 1379043"/>
                <a:gd name="connsiteY146" fmla="*/ 55508 h 157461"/>
                <a:gd name="connsiteX147" fmla="*/ 514259 w 1379043"/>
                <a:gd name="connsiteY147" fmla="*/ 55508 h 157461"/>
                <a:gd name="connsiteX148" fmla="*/ 514259 w 1379043"/>
                <a:gd name="connsiteY148" fmla="*/ 37383 h 157461"/>
                <a:gd name="connsiteX149" fmla="*/ 297486 w 1379043"/>
                <a:gd name="connsiteY149" fmla="*/ 95157 h 157461"/>
                <a:gd name="connsiteX150" fmla="*/ 357444 w 1379043"/>
                <a:gd name="connsiteY150" fmla="*/ 154063 h 157461"/>
                <a:gd name="connsiteX151" fmla="*/ 412791 w 1379043"/>
                <a:gd name="connsiteY151" fmla="*/ 117813 h 157461"/>
                <a:gd name="connsiteX152" fmla="*/ 383964 w 1379043"/>
                <a:gd name="connsiteY152" fmla="*/ 117813 h 157461"/>
                <a:gd name="connsiteX153" fmla="*/ 357444 w 1379043"/>
                <a:gd name="connsiteY153" fmla="*/ 132540 h 157461"/>
                <a:gd name="connsiteX154" fmla="*/ 321700 w 1379043"/>
                <a:gd name="connsiteY154" fmla="*/ 95157 h 157461"/>
                <a:gd name="connsiteX155" fmla="*/ 357444 w 1379043"/>
                <a:gd name="connsiteY155" fmla="*/ 57774 h 157461"/>
                <a:gd name="connsiteX156" fmla="*/ 383964 w 1379043"/>
                <a:gd name="connsiteY156" fmla="*/ 72500 h 157461"/>
                <a:gd name="connsiteX157" fmla="*/ 412791 w 1379043"/>
                <a:gd name="connsiteY157" fmla="*/ 72500 h 157461"/>
                <a:gd name="connsiteX158" fmla="*/ 357444 w 1379043"/>
                <a:gd name="connsiteY158" fmla="*/ 36250 h 157461"/>
                <a:gd name="connsiteX159" fmla="*/ 297486 w 1379043"/>
                <a:gd name="connsiteY159" fmla="*/ 95157 h 157461"/>
                <a:gd name="connsiteX160" fmla="*/ 236375 w 1379043"/>
                <a:gd name="connsiteY160" fmla="*/ 54375 h 157461"/>
                <a:gd name="connsiteX161" fmla="*/ 280190 w 1379043"/>
                <a:gd name="connsiteY161" fmla="*/ 54375 h 157461"/>
                <a:gd name="connsiteX162" fmla="*/ 280190 w 1379043"/>
                <a:gd name="connsiteY162" fmla="*/ 37383 h 157461"/>
                <a:gd name="connsiteX163" fmla="*/ 212161 w 1379043"/>
                <a:gd name="connsiteY163" fmla="*/ 37383 h 157461"/>
                <a:gd name="connsiteX164" fmla="*/ 212161 w 1379043"/>
                <a:gd name="connsiteY164" fmla="*/ 152930 h 157461"/>
                <a:gd name="connsiteX165" fmla="*/ 280190 w 1379043"/>
                <a:gd name="connsiteY165" fmla="*/ 152930 h 157461"/>
                <a:gd name="connsiteX166" fmla="*/ 280190 w 1379043"/>
                <a:gd name="connsiteY166" fmla="*/ 134805 h 157461"/>
                <a:gd name="connsiteX167" fmla="*/ 236375 w 1379043"/>
                <a:gd name="connsiteY167" fmla="*/ 134805 h 157461"/>
                <a:gd name="connsiteX168" fmla="*/ 236375 w 1379043"/>
                <a:gd name="connsiteY168" fmla="*/ 103086 h 157461"/>
                <a:gd name="connsiteX169" fmla="*/ 275578 w 1379043"/>
                <a:gd name="connsiteY169" fmla="*/ 103086 h 157461"/>
                <a:gd name="connsiteX170" fmla="*/ 275578 w 1379043"/>
                <a:gd name="connsiteY170" fmla="*/ 84961 h 157461"/>
                <a:gd name="connsiteX171" fmla="*/ 236375 w 1379043"/>
                <a:gd name="connsiteY171" fmla="*/ 84961 h 157461"/>
                <a:gd name="connsiteX172" fmla="*/ 236375 w 1379043"/>
                <a:gd name="connsiteY172" fmla="*/ 54375 h 157461"/>
                <a:gd name="connsiteX173" fmla="*/ 152202 w 1379043"/>
                <a:gd name="connsiteY173" fmla="*/ 89493 h 157461"/>
                <a:gd name="connsiteX174" fmla="*/ 132600 w 1379043"/>
                <a:gd name="connsiteY174" fmla="*/ 89493 h 157461"/>
                <a:gd name="connsiteX175" fmla="*/ 132600 w 1379043"/>
                <a:gd name="connsiteY175" fmla="*/ 55508 h 157461"/>
                <a:gd name="connsiteX176" fmla="*/ 152202 w 1379043"/>
                <a:gd name="connsiteY176" fmla="*/ 55508 h 157461"/>
                <a:gd name="connsiteX177" fmla="*/ 170651 w 1379043"/>
                <a:gd name="connsiteY177" fmla="*/ 72500 h 157461"/>
                <a:gd name="connsiteX178" fmla="*/ 152202 w 1379043"/>
                <a:gd name="connsiteY178" fmla="*/ 89493 h 157461"/>
                <a:gd name="connsiteX179" fmla="*/ 194865 w 1379043"/>
                <a:gd name="connsiteY179" fmla="*/ 72500 h 157461"/>
                <a:gd name="connsiteX180" fmla="*/ 152202 w 1379043"/>
                <a:gd name="connsiteY180" fmla="*/ 37383 h 157461"/>
                <a:gd name="connsiteX181" fmla="*/ 108386 w 1379043"/>
                <a:gd name="connsiteY181" fmla="*/ 37383 h 157461"/>
                <a:gd name="connsiteX182" fmla="*/ 108386 w 1379043"/>
                <a:gd name="connsiteY182" fmla="*/ 152930 h 157461"/>
                <a:gd name="connsiteX183" fmla="*/ 132600 w 1379043"/>
                <a:gd name="connsiteY183" fmla="*/ 152930 h 157461"/>
                <a:gd name="connsiteX184" fmla="*/ 132600 w 1379043"/>
                <a:gd name="connsiteY184" fmla="*/ 106485 h 157461"/>
                <a:gd name="connsiteX185" fmla="*/ 152202 w 1379043"/>
                <a:gd name="connsiteY185" fmla="*/ 106485 h 157461"/>
                <a:gd name="connsiteX186" fmla="*/ 194865 w 1379043"/>
                <a:gd name="connsiteY186" fmla="*/ 72500 h 157461"/>
                <a:gd name="connsiteX187" fmla="*/ 25367 w 1379043"/>
                <a:gd name="connsiteY187" fmla="*/ 69102 h 157461"/>
                <a:gd name="connsiteX188" fmla="*/ 41510 w 1379043"/>
                <a:gd name="connsiteY188" fmla="*/ 54375 h 157461"/>
                <a:gd name="connsiteX189" fmla="*/ 57652 w 1379043"/>
                <a:gd name="connsiteY189" fmla="*/ 69102 h 157461"/>
                <a:gd name="connsiteX190" fmla="*/ 83019 w 1379043"/>
                <a:gd name="connsiteY190" fmla="*/ 69102 h 157461"/>
                <a:gd name="connsiteX191" fmla="*/ 41510 w 1379043"/>
                <a:gd name="connsiteY191" fmla="*/ 36250 h 157461"/>
                <a:gd name="connsiteX192" fmla="*/ 0 w 1379043"/>
                <a:gd name="connsiteY192" fmla="*/ 71368 h 157461"/>
                <a:gd name="connsiteX193" fmla="*/ 59958 w 1379043"/>
                <a:gd name="connsiteY193" fmla="*/ 121211 h 157461"/>
                <a:gd name="connsiteX194" fmla="*/ 42663 w 1379043"/>
                <a:gd name="connsiteY194" fmla="*/ 135938 h 157461"/>
                <a:gd name="connsiteX195" fmla="*/ 25367 w 1379043"/>
                <a:gd name="connsiteY195" fmla="*/ 121211 h 157461"/>
                <a:gd name="connsiteX196" fmla="*/ 1153 w 1379043"/>
                <a:gd name="connsiteY196" fmla="*/ 121211 h 157461"/>
                <a:gd name="connsiteX197" fmla="*/ 43816 w 1379043"/>
                <a:gd name="connsiteY197" fmla="*/ 155196 h 157461"/>
                <a:gd name="connsiteX198" fmla="*/ 85325 w 1379043"/>
                <a:gd name="connsiteY198" fmla="*/ 120079 h 157461"/>
                <a:gd name="connsiteX199" fmla="*/ 25367 w 1379043"/>
                <a:gd name="connsiteY199" fmla="*/ 69102 h 15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379043" h="157461">
                  <a:moveTo>
                    <a:pt x="1305249" y="152930"/>
                  </a:moveTo>
                  <a:lnTo>
                    <a:pt x="1328310" y="114415"/>
                  </a:lnTo>
                  <a:lnTo>
                    <a:pt x="1352523" y="152930"/>
                  </a:lnTo>
                  <a:lnTo>
                    <a:pt x="1379043" y="152930"/>
                  </a:lnTo>
                  <a:lnTo>
                    <a:pt x="1342146" y="95157"/>
                  </a:lnTo>
                  <a:lnTo>
                    <a:pt x="1379043" y="37383"/>
                  </a:lnTo>
                  <a:lnTo>
                    <a:pt x="1352523" y="37383"/>
                  </a:lnTo>
                  <a:lnTo>
                    <a:pt x="1329462" y="75899"/>
                  </a:lnTo>
                  <a:lnTo>
                    <a:pt x="1305249" y="37383"/>
                  </a:lnTo>
                  <a:lnTo>
                    <a:pt x="1278728" y="37383"/>
                  </a:lnTo>
                  <a:lnTo>
                    <a:pt x="1315626" y="95157"/>
                  </a:lnTo>
                  <a:lnTo>
                    <a:pt x="1278728" y="152930"/>
                  </a:lnTo>
                  <a:lnTo>
                    <a:pt x="1305249" y="152930"/>
                  </a:lnTo>
                  <a:close/>
                  <a:moveTo>
                    <a:pt x="1260280" y="147266"/>
                  </a:moveTo>
                  <a:lnTo>
                    <a:pt x="1260280" y="43047"/>
                  </a:lnTo>
                  <a:cubicBezTo>
                    <a:pt x="1260280" y="38516"/>
                    <a:pt x="1256821" y="36250"/>
                    <a:pt x="1252208" y="36250"/>
                  </a:cubicBezTo>
                  <a:cubicBezTo>
                    <a:pt x="1248749" y="36250"/>
                    <a:pt x="1245290" y="38516"/>
                    <a:pt x="1245290" y="43047"/>
                  </a:cubicBezTo>
                  <a:lnTo>
                    <a:pt x="1245290" y="147266"/>
                  </a:lnTo>
                  <a:cubicBezTo>
                    <a:pt x="1245290" y="151798"/>
                    <a:pt x="1248749" y="154063"/>
                    <a:pt x="1252208" y="154063"/>
                  </a:cubicBezTo>
                  <a:cubicBezTo>
                    <a:pt x="1256821" y="154063"/>
                    <a:pt x="1260280" y="151798"/>
                    <a:pt x="1260280" y="147266"/>
                  </a:cubicBezTo>
                  <a:moveTo>
                    <a:pt x="1231454" y="126876"/>
                  </a:moveTo>
                  <a:cubicBezTo>
                    <a:pt x="1230301" y="126876"/>
                    <a:pt x="1227994" y="126876"/>
                    <a:pt x="1225688" y="130274"/>
                  </a:cubicBezTo>
                  <a:lnTo>
                    <a:pt x="1225688" y="131407"/>
                  </a:lnTo>
                  <a:cubicBezTo>
                    <a:pt x="1224535" y="133672"/>
                    <a:pt x="1222229" y="135938"/>
                    <a:pt x="1218770" y="138204"/>
                  </a:cubicBezTo>
                  <a:cubicBezTo>
                    <a:pt x="1215311" y="140469"/>
                    <a:pt x="1210699" y="142735"/>
                    <a:pt x="1203780" y="142735"/>
                  </a:cubicBezTo>
                  <a:cubicBezTo>
                    <a:pt x="1192250" y="142735"/>
                    <a:pt x="1181872" y="135938"/>
                    <a:pt x="1181872" y="120079"/>
                  </a:cubicBezTo>
                  <a:lnTo>
                    <a:pt x="1181872" y="43047"/>
                  </a:lnTo>
                  <a:cubicBezTo>
                    <a:pt x="1181872" y="38516"/>
                    <a:pt x="1178413" y="36250"/>
                    <a:pt x="1173801" y="36250"/>
                  </a:cubicBezTo>
                  <a:cubicBezTo>
                    <a:pt x="1170342" y="36250"/>
                    <a:pt x="1166883" y="38516"/>
                    <a:pt x="1166883" y="43047"/>
                  </a:cubicBezTo>
                  <a:lnTo>
                    <a:pt x="1166883" y="120079"/>
                  </a:lnTo>
                  <a:cubicBezTo>
                    <a:pt x="1166883" y="143868"/>
                    <a:pt x="1181872" y="157462"/>
                    <a:pt x="1202627" y="157462"/>
                  </a:cubicBezTo>
                  <a:cubicBezTo>
                    <a:pt x="1224535" y="157462"/>
                    <a:pt x="1238372" y="143868"/>
                    <a:pt x="1238372" y="134805"/>
                  </a:cubicBezTo>
                  <a:cubicBezTo>
                    <a:pt x="1237219" y="129141"/>
                    <a:pt x="1234913" y="126876"/>
                    <a:pt x="1231454" y="126876"/>
                  </a:cubicBezTo>
                  <a:moveTo>
                    <a:pt x="1100006" y="54375"/>
                  </a:moveTo>
                  <a:lnTo>
                    <a:pt x="1143822" y="54375"/>
                  </a:lnTo>
                  <a:lnTo>
                    <a:pt x="1143822" y="37383"/>
                  </a:lnTo>
                  <a:lnTo>
                    <a:pt x="1075792" y="37383"/>
                  </a:lnTo>
                  <a:lnTo>
                    <a:pt x="1075792" y="152930"/>
                  </a:lnTo>
                  <a:lnTo>
                    <a:pt x="1143822" y="152930"/>
                  </a:lnTo>
                  <a:lnTo>
                    <a:pt x="1143822" y="134805"/>
                  </a:lnTo>
                  <a:lnTo>
                    <a:pt x="1100006" y="134805"/>
                  </a:lnTo>
                  <a:lnTo>
                    <a:pt x="1100006" y="103086"/>
                  </a:lnTo>
                  <a:lnTo>
                    <a:pt x="1139210" y="103086"/>
                  </a:lnTo>
                  <a:lnTo>
                    <a:pt x="1139210" y="84961"/>
                  </a:lnTo>
                  <a:lnTo>
                    <a:pt x="1100006" y="84961"/>
                  </a:lnTo>
                  <a:lnTo>
                    <a:pt x="1100006" y="54375"/>
                  </a:lnTo>
                  <a:close/>
                  <a:moveTo>
                    <a:pt x="1051578" y="37383"/>
                  </a:moveTo>
                  <a:lnTo>
                    <a:pt x="1027364" y="37383"/>
                  </a:lnTo>
                  <a:lnTo>
                    <a:pt x="1027364" y="152930"/>
                  </a:lnTo>
                  <a:lnTo>
                    <a:pt x="1051578" y="152930"/>
                  </a:lnTo>
                  <a:lnTo>
                    <a:pt x="1051578" y="37383"/>
                  </a:lnTo>
                  <a:close/>
                  <a:moveTo>
                    <a:pt x="1040048" y="27188"/>
                  </a:moveTo>
                  <a:cubicBezTo>
                    <a:pt x="1048119" y="27188"/>
                    <a:pt x="1053884" y="21524"/>
                    <a:pt x="1053884" y="13594"/>
                  </a:cubicBezTo>
                  <a:cubicBezTo>
                    <a:pt x="1053884" y="5664"/>
                    <a:pt x="1048119" y="0"/>
                    <a:pt x="1040048" y="0"/>
                  </a:cubicBezTo>
                  <a:cubicBezTo>
                    <a:pt x="1031976" y="0"/>
                    <a:pt x="1026211" y="5664"/>
                    <a:pt x="1026211" y="13594"/>
                  </a:cubicBezTo>
                  <a:cubicBezTo>
                    <a:pt x="1026211" y="20391"/>
                    <a:pt x="1031976" y="27188"/>
                    <a:pt x="1040048" y="27188"/>
                  </a:cubicBezTo>
                  <a:moveTo>
                    <a:pt x="980089" y="72500"/>
                  </a:moveTo>
                  <a:cubicBezTo>
                    <a:pt x="980089" y="82696"/>
                    <a:pt x="974324" y="89493"/>
                    <a:pt x="961641" y="89493"/>
                  </a:cubicBezTo>
                  <a:lnTo>
                    <a:pt x="942039" y="89493"/>
                  </a:lnTo>
                  <a:lnTo>
                    <a:pt x="942039" y="55508"/>
                  </a:lnTo>
                  <a:lnTo>
                    <a:pt x="961641" y="55508"/>
                  </a:lnTo>
                  <a:cubicBezTo>
                    <a:pt x="974324" y="55508"/>
                    <a:pt x="980089" y="62305"/>
                    <a:pt x="980089" y="72500"/>
                  </a:cubicBezTo>
                  <a:moveTo>
                    <a:pt x="961641" y="37383"/>
                  </a:moveTo>
                  <a:lnTo>
                    <a:pt x="917825" y="37383"/>
                  </a:lnTo>
                  <a:lnTo>
                    <a:pt x="917825" y="152930"/>
                  </a:lnTo>
                  <a:lnTo>
                    <a:pt x="942039" y="152930"/>
                  </a:lnTo>
                  <a:lnTo>
                    <a:pt x="942039" y="106485"/>
                  </a:lnTo>
                  <a:lnTo>
                    <a:pt x="950110" y="106485"/>
                  </a:lnTo>
                  <a:lnTo>
                    <a:pt x="977783" y="152930"/>
                  </a:lnTo>
                  <a:lnTo>
                    <a:pt x="1005457" y="152930"/>
                  </a:lnTo>
                  <a:lnTo>
                    <a:pt x="975477" y="105352"/>
                  </a:lnTo>
                  <a:cubicBezTo>
                    <a:pt x="996232" y="100821"/>
                    <a:pt x="1003150" y="84961"/>
                    <a:pt x="1003150" y="72500"/>
                  </a:cubicBezTo>
                  <a:cubicBezTo>
                    <a:pt x="1004303" y="53242"/>
                    <a:pt x="990467" y="37383"/>
                    <a:pt x="961641" y="37383"/>
                  </a:cubicBezTo>
                  <a:moveTo>
                    <a:pt x="867091" y="53242"/>
                  </a:moveTo>
                  <a:cubicBezTo>
                    <a:pt x="871703" y="53242"/>
                    <a:pt x="872856" y="57774"/>
                    <a:pt x="872856" y="66836"/>
                  </a:cubicBezTo>
                  <a:cubicBezTo>
                    <a:pt x="872856" y="81563"/>
                    <a:pt x="868244" y="97422"/>
                    <a:pt x="861326" y="111016"/>
                  </a:cubicBezTo>
                  <a:cubicBezTo>
                    <a:pt x="859019" y="103086"/>
                    <a:pt x="857867" y="94024"/>
                    <a:pt x="857867" y="81563"/>
                  </a:cubicBezTo>
                  <a:cubicBezTo>
                    <a:pt x="857867" y="64571"/>
                    <a:pt x="861326" y="53242"/>
                    <a:pt x="867091" y="53242"/>
                  </a:cubicBezTo>
                  <a:moveTo>
                    <a:pt x="898223" y="133672"/>
                  </a:moveTo>
                  <a:cubicBezTo>
                    <a:pt x="892458" y="135938"/>
                    <a:pt x="886693" y="138204"/>
                    <a:pt x="883234" y="138204"/>
                  </a:cubicBezTo>
                  <a:cubicBezTo>
                    <a:pt x="878621" y="138204"/>
                    <a:pt x="874009" y="135938"/>
                    <a:pt x="870550" y="131407"/>
                  </a:cubicBezTo>
                  <a:cubicBezTo>
                    <a:pt x="883234" y="114415"/>
                    <a:pt x="888999" y="90625"/>
                    <a:pt x="888999" y="70235"/>
                  </a:cubicBezTo>
                  <a:cubicBezTo>
                    <a:pt x="888999" y="44180"/>
                    <a:pt x="877468" y="38516"/>
                    <a:pt x="867091" y="38516"/>
                  </a:cubicBezTo>
                  <a:cubicBezTo>
                    <a:pt x="852101" y="38516"/>
                    <a:pt x="840571" y="50977"/>
                    <a:pt x="840571" y="83829"/>
                  </a:cubicBezTo>
                  <a:cubicBezTo>
                    <a:pt x="840571" y="98555"/>
                    <a:pt x="842877" y="114415"/>
                    <a:pt x="848642" y="128008"/>
                  </a:cubicBezTo>
                  <a:cubicBezTo>
                    <a:pt x="841724" y="134805"/>
                    <a:pt x="833652" y="138204"/>
                    <a:pt x="825581" y="138204"/>
                  </a:cubicBezTo>
                  <a:cubicBezTo>
                    <a:pt x="814051" y="138204"/>
                    <a:pt x="804826" y="130274"/>
                    <a:pt x="804826" y="101954"/>
                  </a:cubicBezTo>
                  <a:cubicBezTo>
                    <a:pt x="804826" y="79297"/>
                    <a:pt x="810592" y="53242"/>
                    <a:pt x="814051" y="41914"/>
                  </a:cubicBezTo>
                  <a:lnTo>
                    <a:pt x="795602" y="39649"/>
                  </a:lnTo>
                  <a:cubicBezTo>
                    <a:pt x="792143" y="56641"/>
                    <a:pt x="786378" y="80430"/>
                    <a:pt x="786378" y="103086"/>
                  </a:cubicBezTo>
                  <a:cubicBezTo>
                    <a:pt x="786378" y="141602"/>
                    <a:pt x="802520" y="157462"/>
                    <a:pt x="825581" y="157462"/>
                  </a:cubicBezTo>
                  <a:cubicBezTo>
                    <a:pt x="838265" y="157462"/>
                    <a:pt x="849795" y="152930"/>
                    <a:pt x="859019" y="145001"/>
                  </a:cubicBezTo>
                  <a:cubicBezTo>
                    <a:pt x="865938" y="151798"/>
                    <a:pt x="874009" y="156329"/>
                    <a:pt x="884387" y="156329"/>
                  </a:cubicBezTo>
                  <a:cubicBezTo>
                    <a:pt x="892458" y="156329"/>
                    <a:pt x="899376" y="154063"/>
                    <a:pt x="903988" y="150665"/>
                  </a:cubicBezTo>
                  <a:lnTo>
                    <a:pt x="898223" y="133672"/>
                  </a:lnTo>
                  <a:close/>
                  <a:moveTo>
                    <a:pt x="656083" y="95157"/>
                  </a:moveTo>
                  <a:cubicBezTo>
                    <a:pt x="656083" y="130274"/>
                    <a:pt x="682604" y="154063"/>
                    <a:pt x="716042" y="154063"/>
                  </a:cubicBezTo>
                  <a:cubicBezTo>
                    <a:pt x="741409" y="154063"/>
                    <a:pt x="762164" y="141602"/>
                    <a:pt x="771388" y="117813"/>
                  </a:cubicBezTo>
                  <a:lnTo>
                    <a:pt x="742562" y="117813"/>
                  </a:lnTo>
                  <a:cubicBezTo>
                    <a:pt x="736797" y="128008"/>
                    <a:pt x="727572" y="132540"/>
                    <a:pt x="716042" y="132540"/>
                  </a:cubicBezTo>
                  <a:cubicBezTo>
                    <a:pt x="695287" y="132540"/>
                    <a:pt x="680297" y="117813"/>
                    <a:pt x="680297" y="95157"/>
                  </a:cubicBezTo>
                  <a:cubicBezTo>
                    <a:pt x="680297" y="72500"/>
                    <a:pt x="695287" y="57774"/>
                    <a:pt x="716042" y="57774"/>
                  </a:cubicBezTo>
                  <a:cubicBezTo>
                    <a:pt x="728725" y="57774"/>
                    <a:pt x="737950" y="62305"/>
                    <a:pt x="742562" y="72500"/>
                  </a:cubicBezTo>
                  <a:lnTo>
                    <a:pt x="771388" y="72500"/>
                  </a:lnTo>
                  <a:cubicBezTo>
                    <a:pt x="762164" y="48711"/>
                    <a:pt x="741409" y="36250"/>
                    <a:pt x="716042" y="36250"/>
                  </a:cubicBezTo>
                  <a:cubicBezTo>
                    <a:pt x="682604" y="36250"/>
                    <a:pt x="656083" y="60039"/>
                    <a:pt x="656083" y="95157"/>
                  </a:cubicBezTo>
                  <a:moveTo>
                    <a:pt x="601890" y="106485"/>
                  </a:moveTo>
                  <a:lnTo>
                    <a:pt x="567299" y="106485"/>
                  </a:lnTo>
                  <a:lnTo>
                    <a:pt x="567299" y="82696"/>
                  </a:lnTo>
                  <a:lnTo>
                    <a:pt x="577676" y="82696"/>
                  </a:lnTo>
                  <a:lnTo>
                    <a:pt x="577676" y="60039"/>
                  </a:lnTo>
                  <a:lnTo>
                    <a:pt x="591513" y="60039"/>
                  </a:lnTo>
                  <a:lnTo>
                    <a:pt x="591513" y="83829"/>
                  </a:lnTo>
                  <a:lnTo>
                    <a:pt x="601890" y="83829"/>
                  </a:lnTo>
                  <a:lnTo>
                    <a:pt x="601890" y="106485"/>
                  </a:lnTo>
                  <a:close/>
                  <a:moveTo>
                    <a:pt x="645706" y="129141"/>
                  </a:moveTo>
                  <a:lnTo>
                    <a:pt x="635329" y="129141"/>
                  </a:lnTo>
                  <a:lnTo>
                    <a:pt x="635329" y="105352"/>
                  </a:lnTo>
                  <a:lnTo>
                    <a:pt x="624951" y="105352"/>
                  </a:lnTo>
                  <a:lnTo>
                    <a:pt x="624951" y="82696"/>
                  </a:lnTo>
                  <a:lnTo>
                    <a:pt x="614574" y="82696"/>
                  </a:lnTo>
                  <a:lnTo>
                    <a:pt x="614574" y="60039"/>
                  </a:lnTo>
                  <a:lnTo>
                    <a:pt x="607655" y="60039"/>
                  </a:lnTo>
                  <a:lnTo>
                    <a:pt x="607655" y="36250"/>
                  </a:lnTo>
                  <a:lnTo>
                    <a:pt x="560381" y="36250"/>
                  </a:lnTo>
                  <a:lnTo>
                    <a:pt x="560381" y="60039"/>
                  </a:lnTo>
                  <a:lnTo>
                    <a:pt x="554615" y="60039"/>
                  </a:lnTo>
                  <a:lnTo>
                    <a:pt x="554615" y="83829"/>
                  </a:lnTo>
                  <a:lnTo>
                    <a:pt x="544238" y="83829"/>
                  </a:lnTo>
                  <a:lnTo>
                    <a:pt x="544238" y="107618"/>
                  </a:lnTo>
                  <a:lnTo>
                    <a:pt x="533860" y="107618"/>
                  </a:lnTo>
                  <a:lnTo>
                    <a:pt x="533860" y="131407"/>
                  </a:lnTo>
                  <a:lnTo>
                    <a:pt x="523483" y="131407"/>
                  </a:lnTo>
                  <a:lnTo>
                    <a:pt x="523483" y="155196"/>
                  </a:lnTo>
                  <a:lnTo>
                    <a:pt x="547697" y="155196"/>
                  </a:lnTo>
                  <a:lnTo>
                    <a:pt x="547697" y="131407"/>
                  </a:lnTo>
                  <a:lnTo>
                    <a:pt x="622645" y="131407"/>
                  </a:lnTo>
                  <a:lnTo>
                    <a:pt x="622645" y="155196"/>
                  </a:lnTo>
                  <a:lnTo>
                    <a:pt x="646859" y="155196"/>
                  </a:lnTo>
                  <a:lnTo>
                    <a:pt x="646859" y="129141"/>
                  </a:lnTo>
                  <a:close/>
                  <a:moveTo>
                    <a:pt x="514259" y="37383"/>
                  </a:moveTo>
                  <a:lnTo>
                    <a:pt x="427780" y="37383"/>
                  </a:lnTo>
                  <a:lnTo>
                    <a:pt x="427780" y="55508"/>
                  </a:lnTo>
                  <a:lnTo>
                    <a:pt x="458912" y="55508"/>
                  </a:lnTo>
                  <a:lnTo>
                    <a:pt x="458912" y="152930"/>
                  </a:lnTo>
                  <a:lnTo>
                    <a:pt x="481973" y="152930"/>
                  </a:lnTo>
                  <a:lnTo>
                    <a:pt x="481973" y="55508"/>
                  </a:lnTo>
                  <a:lnTo>
                    <a:pt x="514259" y="55508"/>
                  </a:lnTo>
                  <a:lnTo>
                    <a:pt x="514259" y="37383"/>
                  </a:lnTo>
                  <a:close/>
                  <a:moveTo>
                    <a:pt x="297486" y="95157"/>
                  </a:moveTo>
                  <a:cubicBezTo>
                    <a:pt x="297486" y="130274"/>
                    <a:pt x="324006" y="154063"/>
                    <a:pt x="357444" y="154063"/>
                  </a:cubicBezTo>
                  <a:cubicBezTo>
                    <a:pt x="382811" y="154063"/>
                    <a:pt x="403566" y="141602"/>
                    <a:pt x="412791" y="117813"/>
                  </a:cubicBezTo>
                  <a:lnTo>
                    <a:pt x="383964" y="117813"/>
                  </a:lnTo>
                  <a:cubicBezTo>
                    <a:pt x="378199" y="128008"/>
                    <a:pt x="368975" y="132540"/>
                    <a:pt x="357444" y="132540"/>
                  </a:cubicBezTo>
                  <a:cubicBezTo>
                    <a:pt x="336690" y="132540"/>
                    <a:pt x="321700" y="117813"/>
                    <a:pt x="321700" y="95157"/>
                  </a:cubicBezTo>
                  <a:cubicBezTo>
                    <a:pt x="321700" y="72500"/>
                    <a:pt x="336690" y="57774"/>
                    <a:pt x="357444" y="57774"/>
                  </a:cubicBezTo>
                  <a:cubicBezTo>
                    <a:pt x="370128" y="57774"/>
                    <a:pt x="379352" y="62305"/>
                    <a:pt x="383964" y="72500"/>
                  </a:cubicBezTo>
                  <a:lnTo>
                    <a:pt x="412791" y="72500"/>
                  </a:lnTo>
                  <a:cubicBezTo>
                    <a:pt x="403566" y="48711"/>
                    <a:pt x="382811" y="36250"/>
                    <a:pt x="357444" y="36250"/>
                  </a:cubicBezTo>
                  <a:cubicBezTo>
                    <a:pt x="325159" y="36250"/>
                    <a:pt x="297486" y="60039"/>
                    <a:pt x="297486" y="95157"/>
                  </a:cubicBezTo>
                  <a:moveTo>
                    <a:pt x="236375" y="54375"/>
                  </a:moveTo>
                  <a:lnTo>
                    <a:pt x="280190" y="54375"/>
                  </a:lnTo>
                  <a:lnTo>
                    <a:pt x="280190" y="37383"/>
                  </a:lnTo>
                  <a:lnTo>
                    <a:pt x="212161" y="37383"/>
                  </a:lnTo>
                  <a:lnTo>
                    <a:pt x="212161" y="152930"/>
                  </a:lnTo>
                  <a:lnTo>
                    <a:pt x="280190" y="152930"/>
                  </a:lnTo>
                  <a:lnTo>
                    <a:pt x="280190" y="134805"/>
                  </a:lnTo>
                  <a:lnTo>
                    <a:pt x="236375" y="134805"/>
                  </a:lnTo>
                  <a:lnTo>
                    <a:pt x="236375" y="103086"/>
                  </a:lnTo>
                  <a:lnTo>
                    <a:pt x="275578" y="103086"/>
                  </a:lnTo>
                  <a:lnTo>
                    <a:pt x="275578" y="84961"/>
                  </a:lnTo>
                  <a:lnTo>
                    <a:pt x="236375" y="84961"/>
                  </a:lnTo>
                  <a:lnTo>
                    <a:pt x="236375" y="54375"/>
                  </a:lnTo>
                  <a:close/>
                  <a:moveTo>
                    <a:pt x="152202" y="89493"/>
                  </a:moveTo>
                  <a:lnTo>
                    <a:pt x="132600" y="89493"/>
                  </a:lnTo>
                  <a:lnTo>
                    <a:pt x="132600" y="55508"/>
                  </a:lnTo>
                  <a:lnTo>
                    <a:pt x="152202" y="55508"/>
                  </a:lnTo>
                  <a:cubicBezTo>
                    <a:pt x="164886" y="55508"/>
                    <a:pt x="170651" y="62305"/>
                    <a:pt x="170651" y="72500"/>
                  </a:cubicBezTo>
                  <a:cubicBezTo>
                    <a:pt x="170651" y="82696"/>
                    <a:pt x="163733" y="89493"/>
                    <a:pt x="152202" y="89493"/>
                  </a:cubicBezTo>
                  <a:moveTo>
                    <a:pt x="194865" y="72500"/>
                  </a:moveTo>
                  <a:cubicBezTo>
                    <a:pt x="194865" y="54375"/>
                    <a:pt x="181028" y="37383"/>
                    <a:pt x="152202" y="37383"/>
                  </a:cubicBezTo>
                  <a:lnTo>
                    <a:pt x="108386" y="37383"/>
                  </a:lnTo>
                  <a:lnTo>
                    <a:pt x="108386" y="152930"/>
                  </a:lnTo>
                  <a:lnTo>
                    <a:pt x="132600" y="152930"/>
                  </a:lnTo>
                  <a:lnTo>
                    <a:pt x="132600" y="106485"/>
                  </a:lnTo>
                  <a:lnTo>
                    <a:pt x="152202" y="106485"/>
                  </a:lnTo>
                  <a:cubicBezTo>
                    <a:pt x="184487" y="106485"/>
                    <a:pt x="194865" y="87227"/>
                    <a:pt x="194865" y="72500"/>
                  </a:cubicBezTo>
                  <a:moveTo>
                    <a:pt x="25367" y="69102"/>
                  </a:moveTo>
                  <a:cubicBezTo>
                    <a:pt x="25367" y="58907"/>
                    <a:pt x="32285" y="54375"/>
                    <a:pt x="41510" y="54375"/>
                  </a:cubicBezTo>
                  <a:cubicBezTo>
                    <a:pt x="50734" y="54375"/>
                    <a:pt x="56499" y="60039"/>
                    <a:pt x="57652" y="69102"/>
                  </a:cubicBezTo>
                  <a:lnTo>
                    <a:pt x="83019" y="69102"/>
                  </a:lnTo>
                  <a:cubicBezTo>
                    <a:pt x="81866" y="46446"/>
                    <a:pt x="64571" y="36250"/>
                    <a:pt x="41510" y="36250"/>
                  </a:cubicBezTo>
                  <a:cubicBezTo>
                    <a:pt x="17296" y="36250"/>
                    <a:pt x="0" y="49844"/>
                    <a:pt x="0" y="71368"/>
                  </a:cubicBezTo>
                  <a:cubicBezTo>
                    <a:pt x="0" y="113282"/>
                    <a:pt x="59958" y="95157"/>
                    <a:pt x="59958" y="121211"/>
                  </a:cubicBezTo>
                  <a:cubicBezTo>
                    <a:pt x="59958" y="130274"/>
                    <a:pt x="53040" y="135938"/>
                    <a:pt x="42663" y="135938"/>
                  </a:cubicBezTo>
                  <a:cubicBezTo>
                    <a:pt x="31132" y="135938"/>
                    <a:pt x="25367" y="130274"/>
                    <a:pt x="25367" y="121211"/>
                  </a:cubicBezTo>
                  <a:lnTo>
                    <a:pt x="1153" y="121211"/>
                  </a:lnTo>
                  <a:cubicBezTo>
                    <a:pt x="1153" y="142735"/>
                    <a:pt x="18449" y="155196"/>
                    <a:pt x="43816" y="155196"/>
                  </a:cubicBezTo>
                  <a:cubicBezTo>
                    <a:pt x="70336" y="155196"/>
                    <a:pt x="85325" y="138204"/>
                    <a:pt x="85325" y="120079"/>
                  </a:cubicBezTo>
                  <a:cubicBezTo>
                    <a:pt x="86478" y="77032"/>
                    <a:pt x="25367" y="95157"/>
                    <a:pt x="25367" y="69102"/>
                  </a:cubicBezTo>
                </a:path>
              </a:pathLst>
            </a:custGeom>
            <a:solidFill>
              <a:srgbClr val="0BBBEF"/>
            </a:solidFill>
            <a:ln w="115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39" name="Graphique 299">
            <a:extLst>
              <a:ext uri="{FF2B5EF4-FFF2-40B4-BE49-F238E27FC236}">
                <a16:creationId xmlns:a16="http://schemas.microsoft.com/office/drawing/2014/main" id="{057542E9-9B04-124A-80CB-91FC16EFF031}"/>
              </a:ext>
            </a:extLst>
          </p:cNvPr>
          <p:cNvGrpSpPr/>
          <p:nvPr/>
        </p:nvGrpSpPr>
        <p:grpSpPr>
          <a:xfrm>
            <a:off x="8642437" y="3332206"/>
            <a:ext cx="2219614" cy="642307"/>
            <a:chOff x="8642437" y="1348463"/>
            <a:chExt cx="2219614" cy="642307"/>
          </a:xfrm>
        </p:grpSpPr>
        <p:grpSp>
          <p:nvGrpSpPr>
            <p:cNvPr id="840" name="Graphique 299">
              <a:extLst>
                <a:ext uri="{FF2B5EF4-FFF2-40B4-BE49-F238E27FC236}">
                  <a16:creationId xmlns:a16="http://schemas.microsoft.com/office/drawing/2014/main" id="{FF740268-94F0-7D4A-B736-260CF6B7955D}"/>
                </a:ext>
              </a:extLst>
            </p:cNvPr>
            <p:cNvGrpSpPr/>
            <p:nvPr/>
          </p:nvGrpSpPr>
          <p:grpSpPr>
            <a:xfrm>
              <a:off x="8642437" y="1348463"/>
              <a:ext cx="1857557" cy="642307"/>
              <a:chOff x="8642437" y="1348463"/>
              <a:chExt cx="1857557" cy="642307"/>
            </a:xfrm>
          </p:grpSpPr>
          <p:grpSp>
            <p:nvGrpSpPr>
              <p:cNvPr id="842" name="Graphique 299">
                <a:extLst>
                  <a:ext uri="{FF2B5EF4-FFF2-40B4-BE49-F238E27FC236}">
                    <a16:creationId xmlns:a16="http://schemas.microsoft.com/office/drawing/2014/main" id="{E391340D-2379-F746-96FE-2208848AE2B2}"/>
                  </a:ext>
                </a:extLst>
              </p:cNvPr>
              <p:cNvGrpSpPr/>
              <p:nvPr/>
            </p:nvGrpSpPr>
            <p:grpSpPr>
              <a:xfrm>
                <a:off x="9487620" y="1577292"/>
                <a:ext cx="1012374" cy="348907"/>
                <a:chOff x="9487620" y="1577292"/>
                <a:chExt cx="1012374" cy="348907"/>
              </a:xfrm>
              <a:solidFill>
                <a:srgbClr val="000000"/>
              </a:solidFill>
            </p:grpSpPr>
            <p:sp>
              <p:nvSpPr>
                <p:cNvPr id="848" name="Forme libre 847">
                  <a:extLst>
                    <a:ext uri="{FF2B5EF4-FFF2-40B4-BE49-F238E27FC236}">
                      <a16:creationId xmlns:a16="http://schemas.microsoft.com/office/drawing/2014/main" id="{ED4BEC6D-349A-CE46-B579-1C954C48B6D5}"/>
                    </a:ext>
                  </a:extLst>
                </p:cNvPr>
                <p:cNvSpPr/>
                <p:nvPr/>
              </p:nvSpPr>
              <p:spPr>
                <a:xfrm>
                  <a:off x="9487620" y="1723425"/>
                  <a:ext cx="144130" cy="141602"/>
                </a:xfrm>
                <a:custGeom>
                  <a:avLst/>
                  <a:gdLst>
                    <a:gd name="connsiteX0" fmla="*/ 117611 w 144130"/>
                    <a:gd name="connsiteY0" fmla="*/ 107618 h 141602"/>
                    <a:gd name="connsiteX1" fmla="*/ 117611 w 144130"/>
                    <a:gd name="connsiteY1" fmla="*/ 48711 h 141602"/>
                    <a:gd name="connsiteX2" fmla="*/ 64571 w 144130"/>
                    <a:gd name="connsiteY2" fmla="*/ 0 h 141602"/>
                    <a:gd name="connsiteX3" fmla="*/ 5765 w 144130"/>
                    <a:gd name="connsiteY3" fmla="*/ 30586 h 141602"/>
                    <a:gd name="connsiteX4" fmla="*/ 24214 w 144130"/>
                    <a:gd name="connsiteY4" fmla="*/ 45313 h 141602"/>
                    <a:gd name="connsiteX5" fmla="*/ 63418 w 144130"/>
                    <a:gd name="connsiteY5" fmla="*/ 9063 h 141602"/>
                    <a:gd name="connsiteX6" fmla="*/ 85325 w 144130"/>
                    <a:gd name="connsiteY6" fmla="*/ 47578 h 141602"/>
                    <a:gd name="connsiteX7" fmla="*/ 85325 w 144130"/>
                    <a:gd name="connsiteY7" fmla="*/ 62305 h 141602"/>
                    <a:gd name="connsiteX8" fmla="*/ 0 w 144130"/>
                    <a:gd name="connsiteY8" fmla="*/ 107618 h 141602"/>
                    <a:gd name="connsiteX9" fmla="*/ 41510 w 144130"/>
                    <a:gd name="connsiteY9" fmla="*/ 141602 h 141602"/>
                    <a:gd name="connsiteX10" fmla="*/ 85325 w 144130"/>
                    <a:gd name="connsiteY10" fmla="*/ 121211 h 141602"/>
                    <a:gd name="connsiteX11" fmla="*/ 110692 w 144130"/>
                    <a:gd name="connsiteY11" fmla="*/ 141602 h 141602"/>
                    <a:gd name="connsiteX12" fmla="*/ 144131 w 144130"/>
                    <a:gd name="connsiteY12" fmla="*/ 135938 h 141602"/>
                    <a:gd name="connsiteX13" fmla="*/ 144131 w 144130"/>
                    <a:gd name="connsiteY13" fmla="*/ 128008 h 141602"/>
                    <a:gd name="connsiteX14" fmla="*/ 131447 w 144130"/>
                    <a:gd name="connsiteY14" fmla="*/ 130274 h 141602"/>
                    <a:gd name="connsiteX15" fmla="*/ 117611 w 144130"/>
                    <a:gd name="connsiteY15" fmla="*/ 107618 h 141602"/>
                    <a:gd name="connsiteX16" fmla="*/ 85325 w 144130"/>
                    <a:gd name="connsiteY16" fmla="*/ 90625 h 141602"/>
                    <a:gd name="connsiteX17" fmla="*/ 55346 w 144130"/>
                    <a:gd name="connsiteY17" fmla="*/ 124610 h 141602"/>
                    <a:gd name="connsiteX18" fmla="*/ 34591 w 144130"/>
                    <a:gd name="connsiteY18" fmla="*/ 103086 h 141602"/>
                    <a:gd name="connsiteX19" fmla="*/ 85325 w 144130"/>
                    <a:gd name="connsiteY19" fmla="*/ 72500 h 141602"/>
                    <a:gd name="connsiteX20" fmla="*/ 85325 w 144130"/>
                    <a:gd name="connsiteY20" fmla="*/ 90625 h 141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4130" h="141602">
                      <a:moveTo>
                        <a:pt x="117611" y="107618"/>
                      </a:moveTo>
                      <a:lnTo>
                        <a:pt x="117611" y="48711"/>
                      </a:lnTo>
                      <a:cubicBezTo>
                        <a:pt x="117611" y="14727"/>
                        <a:pt x="104927" y="0"/>
                        <a:pt x="64571" y="0"/>
                      </a:cubicBezTo>
                      <a:cubicBezTo>
                        <a:pt x="38050" y="0"/>
                        <a:pt x="5765" y="9063"/>
                        <a:pt x="5765" y="30586"/>
                      </a:cubicBezTo>
                      <a:cubicBezTo>
                        <a:pt x="5765" y="40781"/>
                        <a:pt x="14990" y="45313"/>
                        <a:pt x="24214" y="45313"/>
                      </a:cubicBezTo>
                      <a:cubicBezTo>
                        <a:pt x="53040" y="45313"/>
                        <a:pt x="31132" y="9063"/>
                        <a:pt x="63418" y="9063"/>
                      </a:cubicBezTo>
                      <a:cubicBezTo>
                        <a:pt x="85325" y="9063"/>
                        <a:pt x="85325" y="31719"/>
                        <a:pt x="85325" y="47578"/>
                      </a:cubicBezTo>
                      <a:lnTo>
                        <a:pt x="85325" y="62305"/>
                      </a:lnTo>
                      <a:cubicBezTo>
                        <a:pt x="65724" y="63438"/>
                        <a:pt x="0" y="65703"/>
                        <a:pt x="0" y="107618"/>
                      </a:cubicBezTo>
                      <a:cubicBezTo>
                        <a:pt x="0" y="126876"/>
                        <a:pt x="19602" y="141602"/>
                        <a:pt x="41510" y="141602"/>
                      </a:cubicBezTo>
                      <a:cubicBezTo>
                        <a:pt x="65724" y="141602"/>
                        <a:pt x="79560" y="128008"/>
                        <a:pt x="85325" y="121211"/>
                      </a:cubicBezTo>
                      <a:cubicBezTo>
                        <a:pt x="87632" y="131407"/>
                        <a:pt x="91091" y="141602"/>
                        <a:pt x="110692" y="141602"/>
                      </a:cubicBezTo>
                      <a:cubicBezTo>
                        <a:pt x="124529" y="141602"/>
                        <a:pt x="133753" y="139337"/>
                        <a:pt x="144131" y="135938"/>
                      </a:cubicBezTo>
                      <a:lnTo>
                        <a:pt x="144131" y="128008"/>
                      </a:lnTo>
                      <a:cubicBezTo>
                        <a:pt x="139519" y="129141"/>
                        <a:pt x="136059" y="130274"/>
                        <a:pt x="131447" y="130274"/>
                      </a:cubicBezTo>
                      <a:cubicBezTo>
                        <a:pt x="121070" y="131407"/>
                        <a:pt x="117611" y="125743"/>
                        <a:pt x="117611" y="107618"/>
                      </a:cubicBezTo>
                      <a:close/>
                      <a:moveTo>
                        <a:pt x="85325" y="90625"/>
                      </a:moveTo>
                      <a:cubicBezTo>
                        <a:pt x="85325" y="112149"/>
                        <a:pt x="72642" y="124610"/>
                        <a:pt x="55346" y="124610"/>
                      </a:cubicBezTo>
                      <a:cubicBezTo>
                        <a:pt x="41510" y="124610"/>
                        <a:pt x="34591" y="115547"/>
                        <a:pt x="34591" y="103086"/>
                      </a:cubicBezTo>
                      <a:cubicBezTo>
                        <a:pt x="34591" y="74766"/>
                        <a:pt x="72642" y="73633"/>
                        <a:pt x="85325" y="72500"/>
                      </a:cubicBezTo>
                      <a:lnTo>
                        <a:pt x="85325" y="906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9" name="Forme libre 848">
                  <a:extLst>
                    <a:ext uri="{FF2B5EF4-FFF2-40B4-BE49-F238E27FC236}">
                      <a16:creationId xmlns:a16="http://schemas.microsoft.com/office/drawing/2014/main" id="{F97A98A4-FDBD-BD40-A148-9E544418B3F5}"/>
                    </a:ext>
                  </a:extLst>
                </p:cNvPr>
                <p:cNvSpPr/>
                <p:nvPr/>
              </p:nvSpPr>
              <p:spPr>
                <a:xfrm>
                  <a:off x="9664036" y="1722292"/>
                  <a:ext cx="172956" cy="140469"/>
                </a:xfrm>
                <a:custGeom>
                  <a:avLst/>
                  <a:gdLst>
                    <a:gd name="connsiteX0" fmla="*/ 149896 w 172956"/>
                    <a:gd name="connsiteY0" fmla="*/ 107618 h 140469"/>
                    <a:gd name="connsiteX1" fmla="*/ 149896 w 172956"/>
                    <a:gd name="connsiteY1" fmla="*/ 39649 h 140469"/>
                    <a:gd name="connsiteX2" fmla="*/ 110692 w 172956"/>
                    <a:gd name="connsiteY2" fmla="*/ 0 h 140469"/>
                    <a:gd name="connsiteX3" fmla="*/ 57652 w 172956"/>
                    <a:gd name="connsiteY3" fmla="*/ 35117 h 140469"/>
                    <a:gd name="connsiteX4" fmla="*/ 56499 w 172956"/>
                    <a:gd name="connsiteY4" fmla="*/ 35117 h 140469"/>
                    <a:gd name="connsiteX5" fmla="*/ 56499 w 172956"/>
                    <a:gd name="connsiteY5" fmla="*/ 0 h 140469"/>
                    <a:gd name="connsiteX6" fmla="*/ 0 w 172956"/>
                    <a:gd name="connsiteY6" fmla="*/ 6797 h 140469"/>
                    <a:gd name="connsiteX7" fmla="*/ 0 w 172956"/>
                    <a:gd name="connsiteY7" fmla="*/ 13594 h 140469"/>
                    <a:gd name="connsiteX8" fmla="*/ 24214 w 172956"/>
                    <a:gd name="connsiteY8" fmla="*/ 37383 h 140469"/>
                    <a:gd name="connsiteX9" fmla="*/ 24214 w 172956"/>
                    <a:gd name="connsiteY9" fmla="*/ 107618 h 140469"/>
                    <a:gd name="connsiteX10" fmla="*/ 0 w 172956"/>
                    <a:gd name="connsiteY10" fmla="*/ 133672 h 140469"/>
                    <a:gd name="connsiteX11" fmla="*/ 0 w 172956"/>
                    <a:gd name="connsiteY11" fmla="*/ 140469 h 140469"/>
                    <a:gd name="connsiteX12" fmla="*/ 80713 w 172956"/>
                    <a:gd name="connsiteY12" fmla="*/ 140469 h 140469"/>
                    <a:gd name="connsiteX13" fmla="*/ 80713 w 172956"/>
                    <a:gd name="connsiteY13" fmla="*/ 133672 h 140469"/>
                    <a:gd name="connsiteX14" fmla="*/ 56499 w 172956"/>
                    <a:gd name="connsiteY14" fmla="*/ 107618 h 140469"/>
                    <a:gd name="connsiteX15" fmla="*/ 56499 w 172956"/>
                    <a:gd name="connsiteY15" fmla="*/ 67969 h 140469"/>
                    <a:gd name="connsiteX16" fmla="*/ 95703 w 172956"/>
                    <a:gd name="connsiteY16" fmla="*/ 18125 h 140469"/>
                    <a:gd name="connsiteX17" fmla="*/ 116458 w 172956"/>
                    <a:gd name="connsiteY17" fmla="*/ 63438 h 140469"/>
                    <a:gd name="connsiteX18" fmla="*/ 116458 w 172956"/>
                    <a:gd name="connsiteY18" fmla="*/ 107618 h 140469"/>
                    <a:gd name="connsiteX19" fmla="*/ 92244 w 172956"/>
                    <a:gd name="connsiteY19" fmla="*/ 133672 h 140469"/>
                    <a:gd name="connsiteX20" fmla="*/ 92244 w 172956"/>
                    <a:gd name="connsiteY20" fmla="*/ 140469 h 140469"/>
                    <a:gd name="connsiteX21" fmla="*/ 172957 w 172956"/>
                    <a:gd name="connsiteY21" fmla="*/ 140469 h 140469"/>
                    <a:gd name="connsiteX22" fmla="*/ 172957 w 172956"/>
                    <a:gd name="connsiteY22" fmla="*/ 133672 h 140469"/>
                    <a:gd name="connsiteX23" fmla="*/ 149896 w 172956"/>
                    <a:gd name="connsiteY23" fmla="*/ 107618 h 14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2956" h="140469">
                      <a:moveTo>
                        <a:pt x="149896" y="107618"/>
                      </a:moveTo>
                      <a:lnTo>
                        <a:pt x="149896" y="39649"/>
                      </a:lnTo>
                      <a:cubicBezTo>
                        <a:pt x="149896" y="16992"/>
                        <a:pt x="144131" y="0"/>
                        <a:pt x="110692" y="0"/>
                      </a:cubicBezTo>
                      <a:cubicBezTo>
                        <a:pt x="80713" y="0"/>
                        <a:pt x="65724" y="22656"/>
                        <a:pt x="57652" y="35117"/>
                      </a:cubicBezTo>
                      <a:lnTo>
                        <a:pt x="56499" y="35117"/>
                      </a:lnTo>
                      <a:lnTo>
                        <a:pt x="56499" y="0"/>
                      </a:lnTo>
                      <a:lnTo>
                        <a:pt x="0" y="6797"/>
                      </a:lnTo>
                      <a:lnTo>
                        <a:pt x="0" y="13594"/>
                      </a:lnTo>
                      <a:cubicBezTo>
                        <a:pt x="12683" y="13594"/>
                        <a:pt x="24214" y="15859"/>
                        <a:pt x="24214" y="37383"/>
                      </a:cubicBezTo>
                      <a:lnTo>
                        <a:pt x="24214" y="107618"/>
                      </a:lnTo>
                      <a:cubicBezTo>
                        <a:pt x="24214" y="128008"/>
                        <a:pt x="18449" y="133672"/>
                        <a:pt x="0" y="133672"/>
                      </a:cubicBezTo>
                      <a:lnTo>
                        <a:pt x="0" y="140469"/>
                      </a:lnTo>
                      <a:lnTo>
                        <a:pt x="80713" y="140469"/>
                      </a:lnTo>
                      <a:lnTo>
                        <a:pt x="80713" y="133672"/>
                      </a:lnTo>
                      <a:cubicBezTo>
                        <a:pt x="62265" y="133672"/>
                        <a:pt x="56499" y="128008"/>
                        <a:pt x="56499" y="107618"/>
                      </a:cubicBezTo>
                      <a:lnTo>
                        <a:pt x="56499" y="67969"/>
                      </a:lnTo>
                      <a:cubicBezTo>
                        <a:pt x="56499" y="49844"/>
                        <a:pt x="77254" y="18125"/>
                        <a:pt x="95703" y="18125"/>
                      </a:cubicBezTo>
                      <a:cubicBezTo>
                        <a:pt x="111846" y="18125"/>
                        <a:pt x="116458" y="27188"/>
                        <a:pt x="116458" y="63438"/>
                      </a:cubicBezTo>
                      <a:lnTo>
                        <a:pt x="116458" y="107618"/>
                      </a:lnTo>
                      <a:cubicBezTo>
                        <a:pt x="116458" y="128008"/>
                        <a:pt x="110692" y="133672"/>
                        <a:pt x="92244" y="133672"/>
                      </a:cubicBezTo>
                      <a:lnTo>
                        <a:pt x="92244" y="140469"/>
                      </a:lnTo>
                      <a:lnTo>
                        <a:pt x="172957" y="140469"/>
                      </a:lnTo>
                      <a:lnTo>
                        <a:pt x="172957" y="133672"/>
                      </a:lnTo>
                      <a:cubicBezTo>
                        <a:pt x="155661" y="133672"/>
                        <a:pt x="149896" y="128008"/>
                        <a:pt x="149896" y="1076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0" name="Forme libre 849">
                  <a:extLst>
                    <a:ext uri="{FF2B5EF4-FFF2-40B4-BE49-F238E27FC236}">
                      <a16:creationId xmlns:a16="http://schemas.microsoft.com/office/drawing/2014/main" id="{8148C6AD-7403-574F-ACAF-AC5C986D9CE7}"/>
                    </a:ext>
                  </a:extLst>
                </p:cNvPr>
                <p:cNvSpPr/>
                <p:nvPr/>
              </p:nvSpPr>
              <p:spPr>
                <a:xfrm>
                  <a:off x="9876196" y="1698503"/>
                  <a:ext cx="154618" cy="227696"/>
                </a:xfrm>
                <a:custGeom>
                  <a:avLst/>
                  <a:gdLst>
                    <a:gd name="connsiteX0" fmla="*/ 138366 w 154618"/>
                    <a:gd name="connsiteY0" fmla="*/ 0 h 227696"/>
                    <a:gd name="connsiteX1" fmla="*/ 102621 w 154618"/>
                    <a:gd name="connsiteY1" fmla="*/ 32852 h 227696"/>
                    <a:gd name="connsiteX2" fmla="*/ 68030 w 154618"/>
                    <a:gd name="connsiteY2" fmla="*/ 24922 h 227696"/>
                    <a:gd name="connsiteX3" fmla="*/ 8071 w 154618"/>
                    <a:gd name="connsiteY3" fmla="*/ 73633 h 227696"/>
                    <a:gd name="connsiteX4" fmla="*/ 29979 w 154618"/>
                    <a:gd name="connsiteY4" fmla="*/ 112149 h 227696"/>
                    <a:gd name="connsiteX5" fmla="*/ 10377 w 154618"/>
                    <a:gd name="connsiteY5" fmla="*/ 146133 h 227696"/>
                    <a:gd name="connsiteX6" fmla="*/ 20755 w 154618"/>
                    <a:gd name="connsiteY6" fmla="*/ 164259 h 227696"/>
                    <a:gd name="connsiteX7" fmla="*/ 0 w 154618"/>
                    <a:gd name="connsiteY7" fmla="*/ 192579 h 227696"/>
                    <a:gd name="connsiteX8" fmla="*/ 66877 w 154618"/>
                    <a:gd name="connsiteY8" fmla="*/ 227696 h 227696"/>
                    <a:gd name="connsiteX9" fmla="*/ 148743 w 154618"/>
                    <a:gd name="connsiteY9" fmla="*/ 175587 h 227696"/>
                    <a:gd name="connsiteX10" fmla="*/ 100315 w 154618"/>
                    <a:gd name="connsiteY10" fmla="*/ 140469 h 227696"/>
                    <a:gd name="connsiteX11" fmla="*/ 50734 w 154618"/>
                    <a:gd name="connsiteY11" fmla="*/ 140469 h 227696"/>
                    <a:gd name="connsiteX12" fmla="*/ 33438 w 154618"/>
                    <a:gd name="connsiteY12" fmla="*/ 129141 h 227696"/>
                    <a:gd name="connsiteX13" fmla="*/ 40357 w 154618"/>
                    <a:gd name="connsiteY13" fmla="*/ 115547 h 227696"/>
                    <a:gd name="connsiteX14" fmla="*/ 68030 w 154618"/>
                    <a:gd name="connsiteY14" fmla="*/ 120079 h 227696"/>
                    <a:gd name="connsiteX15" fmla="*/ 126835 w 154618"/>
                    <a:gd name="connsiteY15" fmla="*/ 72500 h 227696"/>
                    <a:gd name="connsiteX16" fmla="*/ 109539 w 154618"/>
                    <a:gd name="connsiteY16" fmla="*/ 37383 h 227696"/>
                    <a:gd name="connsiteX17" fmla="*/ 121070 w 154618"/>
                    <a:gd name="connsiteY17" fmla="*/ 26055 h 227696"/>
                    <a:gd name="connsiteX18" fmla="*/ 126835 w 154618"/>
                    <a:gd name="connsiteY18" fmla="*/ 29453 h 227696"/>
                    <a:gd name="connsiteX19" fmla="*/ 137213 w 154618"/>
                    <a:gd name="connsiteY19" fmla="*/ 32852 h 227696"/>
                    <a:gd name="connsiteX20" fmla="*/ 154508 w 154618"/>
                    <a:gd name="connsiteY20" fmla="*/ 15859 h 227696"/>
                    <a:gd name="connsiteX21" fmla="*/ 138366 w 154618"/>
                    <a:gd name="connsiteY21" fmla="*/ 0 h 227696"/>
                    <a:gd name="connsiteX22" fmla="*/ 93397 w 154618"/>
                    <a:gd name="connsiteY22" fmla="*/ 167657 h 227696"/>
                    <a:gd name="connsiteX23" fmla="*/ 122223 w 154618"/>
                    <a:gd name="connsiteY23" fmla="*/ 184649 h 227696"/>
                    <a:gd name="connsiteX24" fmla="*/ 69183 w 154618"/>
                    <a:gd name="connsiteY24" fmla="*/ 215235 h 227696"/>
                    <a:gd name="connsiteX25" fmla="*/ 25367 w 154618"/>
                    <a:gd name="connsiteY25" fmla="*/ 184649 h 227696"/>
                    <a:gd name="connsiteX26" fmla="*/ 31132 w 154618"/>
                    <a:gd name="connsiteY26" fmla="*/ 167657 h 227696"/>
                    <a:gd name="connsiteX27" fmla="*/ 93397 w 154618"/>
                    <a:gd name="connsiteY27" fmla="*/ 167657 h 227696"/>
                    <a:gd name="connsiteX28" fmla="*/ 68030 w 154618"/>
                    <a:gd name="connsiteY28" fmla="*/ 109883 h 227696"/>
                    <a:gd name="connsiteX29" fmla="*/ 41510 w 154618"/>
                    <a:gd name="connsiteY29" fmla="*/ 72500 h 227696"/>
                    <a:gd name="connsiteX30" fmla="*/ 68030 w 154618"/>
                    <a:gd name="connsiteY30" fmla="*/ 33985 h 227696"/>
                    <a:gd name="connsiteX31" fmla="*/ 94550 w 154618"/>
                    <a:gd name="connsiteY31" fmla="*/ 72500 h 227696"/>
                    <a:gd name="connsiteX32" fmla="*/ 68030 w 154618"/>
                    <a:gd name="connsiteY32" fmla="*/ 109883 h 22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4618" h="227696">
                      <a:moveTo>
                        <a:pt x="138366" y="0"/>
                      </a:moveTo>
                      <a:cubicBezTo>
                        <a:pt x="118764" y="0"/>
                        <a:pt x="108386" y="21524"/>
                        <a:pt x="102621" y="32852"/>
                      </a:cubicBezTo>
                      <a:cubicBezTo>
                        <a:pt x="94550" y="29453"/>
                        <a:pt x="83019" y="24922"/>
                        <a:pt x="68030" y="24922"/>
                      </a:cubicBezTo>
                      <a:cubicBezTo>
                        <a:pt x="31132" y="24922"/>
                        <a:pt x="8071" y="43047"/>
                        <a:pt x="8071" y="73633"/>
                      </a:cubicBezTo>
                      <a:cubicBezTo>
                        <a:pt x="8071" y="97422"/>
                        <a:pt x="21908" y="106485"/>
                        <a:pt x="29979" y="112149"/>
                      </a:cubicBezTo>
                      <a:cubicBezTo>
                        <a:pt x="25367" y="117813"/>
                        <a:pt x="10377" y="131407"/>
                        <a:pt x="10377" y="146133"/>
                      </a:cubicBezTo>
                      <a:cubicBezTo>
                        <a:pt x="10377" y="155196"/>
                        <a:pt x="17296" y="159727"/>
                        <a:pt x="20755" y="164259"/>
                      </a:cubicBezTo>
                      <a:cubicBezTo>
                        <a:pt x="12683" y="169923"/>
                        <a:pt x="0" y="178985"/>
                        <a:pt x="0" y="192579"/>
                      </a:cubicBezTo>
                      <a:cubicBezTo>
                        <a:pt x="0" y="206173"/>
                        <a:pt x="18449" y="227696"/>
                        <a:pt x="66877" y="227696"/>
                      </a:cubicBezTo>
                      <a:cubicBezTo>
                        <a:pt x="118764" y="227696"/>
                        <a:pt x="148743" y="200509"/>
                        <a:pt x="148743" y="175587"/>
                      </a:cubicBezTo>
                      <a:cubicBezTo>
                        <a:pt x="148743" y="147266"/>
                        <a:pt x="123376" y="140469"/>
                        <a:pt x="100315" y="140469"/>
                      </a:cubicBezTo>
                      <a:lnTo>
                        <a:pt x="50734" y="140469"/>
                      </a:lnTo>
                      <a:cubicBezTo>
                        <a:pt x="40357" y="140469"/>
                        <a:pt x="33438" y="138204"/>
                        <a:pt x="33438" y="129141"/>
                      </a:cubicBezTo>
                      <a:cubicBezTo>
                        <a:pt x="33438" y="124610"/>
                        <a:pt x="36897" y="120079"/>
                        <a:pt x="40357" y="115547"/>
                      </a:cubicBezTo>
                      <a:cubicBezTo>
                        <a:pt x="46122" y="117813"/>
                        <a:pt x="54193" y="120079"/>
                        <a:pt x="68030" y="120079"/>
                      </a:cubicBezTo>
                      <a:cubicBezTo>
                        <a:pt x="102621" y="120079"/>
                        <a:pt x="126835" y="103086"/>
                        <a:pt x="126835" y="72500"/>
                      </a:cubicBezTo>
                      <a:cubicBezTo>
                        <a:pt x="126835" y="53242"/>
                        <a:pt x="118764" y="44180"/>
                        <a:pt x="109539" y="37383"/>
                      </a:cubicBezTo>
                      <a:cubicBezTo>
                        <a:pt x="111845" y="32852"/>
                        <a:pt x="115305" y="26055"/>
                        <a:pt x="121070" y="26055"/>
                      </a:cubicBezTo>
                      <a:cubicBezTo>
                        <a:pt x="123376" y="26055"/>
                        <a:pt x="124529" y="27188"/>
                        <a:pt x="126835" y="29453"/>
                      </a:cubicBezTo>
                      <a:cubicBezTo>
                        <a:pt x="129141" y="31719"/>
                        <a:pt x="132600" y="32852"/>
                        <a:pt x="137213" y="32852"/>
                      </a:cubicBezTo>
                      <a:cubicBezTo>
                        <a:pt x="147590" y="32852"/>
                        <a:pt x="154508" y="26055"/>
                        <a:pt x="154508" y="15859"/>
                      </a:cubicBezTo>
                      <a:cubicBezTo>
                        <a:pt x="155661" y="6797"/>
                        <a:pt x="147590" y="0"/>
                        <a:pt x="138366" y="0"/>
                      </a:cubicBezTo>
                      <a:close/>
                      <a:moveTo>
                        <a:pt x="93397" y="167657"/>
                      </a:moveTo>
                      <a:cubicBezTo>
                        <a:pt x="107233" y="167657"/>
                        <a:pt x="122223" y="171055"/>
                        <a:pt x="122223" y="184649"/>
                      </a:cubicBezTo>
                      <a:cubicBezTo>
                        <a:pt x="122223" y="198243"/>
                        <a:pt x="100315" y="215235"/>
                        <a:pt x="69183" y="215235"/>
                      </a:cubicBezTo>
                      <a:cubicBezTo>
                        <a:pt x="39204" y="215235"/>
                        <a:pt x="25367" y="197110"/>
                        <a:pt x="25367" y="184649"/>
                      </a:cubicBezTo>
                      <a:cubicBezTo>
                        <a:pt x="25367" y="178985"/>
                        <a:pt x="27673" y="173321"/>
                        <a:pt x="31132" y="167657"/>
                      </a:cubicBezTo>
                      <a:lnTo>
                        <a:pt x="93397" y="167657"/>
                      </a:lnTo>
                      <a:close/>
                      <a:moveTo>
                        <a:pt x="68030" y="109883"/>
                      </a:moveTo>
                      <a:cubicBezTo>
                        <a:pt x="47275" y="109883"/>
                        <a:pt x="41510" y="95157"/>
                        <a:pt x="41510" y="72500"/>
                      </a:cubicBezTo>
                      <a:cubicBezTo>
                        <a:pt x="41510" y="57774"/>
                        <a:pt x="44969" y="33985"/>
                        <a:pt x="68030" y="33985"/>
                      </a:cubicBezTo>
                      <a:cubicBezTo>
                        <a:pt x="87632" y="33985"/>
                        <a:pt x="94550" y="52110"/>
                        <a:pt x="94550" y="72500"/>
                      </a:cubicBezTo>
                      <a:cubicBezTo>
                        <a:pt x="94550" y="92891"/>
                        <a:pt x="86478" y="109883"/>
                        <a:pt x="68030" y="10988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1" name="Forme libre 850">
                  <a:extLst>
                    <a:ext uri="{FF2B5EF4-FFF2-40B4-BE49-F238E27FC236}">
                      <a16:creationId xmlns:a16="http://schemas.microsoft.com/office/drawing/2014/main" id="{54762320-7ED7-5645-A29D-371E26746692}"/>
                    </a:ext>
                  </a:extLst>
                </p:cNvPr>
                <p:cNvSpPr/>
                <p:nvPr/>
              </p:nvSpPr>
              <p:spPr>
                <a:xfrm>
                  <a:off x="10069908" y="1722292"/>
                  <a:ext cx="124630" cy="143867"/>
                </a:xfrm>
                <a:custGeom>
                  <a:avLst/>
                  <a:gdLst>
                    <a:gd name="connsiteX0" fmla="*/ 66877 w 124630"/>
                    <a:gd name="connsiteY0" fmla="*/ 0 h 143867"/>
                    <a:gd name="connsiteX1" fmla="*/ 0 w 124630"/>
                    <a:gd name="connsiteY1" fmla="*/ 66836 h 143867"/>
                    <a:gd name="connsiteX2" fmla="*/ 78407 w 124630"/>
                    <a:gd name="connsiteY2" fmla="*/ 143868 h 143867"/>
                    <a:gd name="connsiteX3" fmla="*/ 122223 w 124630"/>
                    <a:gd name="connsiteY3" fmla="*/ 135938 h 143867"/>
                    <a:gd name="connsiteX4" fmla="*/ 122223 w 124630"/>
                    <a:gd name="connsiteY4" fmla="*/ 124610 h 143867"/>
                    <a:gd name="connsiteX5" fmla="*/ 92244 w 124630"/>
                    <a:gd name="connsiteY5" fmla="*/ 129141 h 143867"/>
                    <a:gd name="connsiteX6" fmla="*/ 33438 w 124630"/>
                    <a:gd name="connsiteY6" fmla="*/ 55508 h 143867"/>
                    <a:gd name="connsiteX7" fmla="*/ 124529 w 124630"/>
                    <a:gd name="connsiteY7" fmla="*/ 55508 h 143867"/>
                    <a:gd name="connsiteX8" fmla="*/ 66877 w 124630"/>
                    <a:gd name="connsiteY8" fmla="*/ 0 h 143867"/>
                    <a:gd name="connsiteX9" fmla="*/ 35744 w 124630"/>
                    <a:gd name="connsiteY9" fmla="*/ 44180 h 143867"/>
                    <a:gd name="connsiteX10" fmla="*/ 66877 w 124630"/>
                    <a:gd name="connsiteY10" fmla="*/ 10195 h 143867"/>
                    <a:gd name="connsiteX11" fmla="*/ 94550 w 124630"/>
                    <a:gd name="connsiteY11" fmla="*/ 44180 h 143867"/>
                    <a:gd name="connsiteX12" fmla="*/ 35744 w 124630"/>
                    <a:gd name="connsiteY12" fmla="*/ 44180 h 14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630" h="143867">
                      <a:moveTo>
                        <a:pt x="66877" y="0"/>
                      </a:moveTo>
                      <a:cubicBezTo>
                        <a:pt x="24214" y="0"/>
                        <a:pt x="0" y="21524"/>
                        <a:pt x="0" y="66836"/>
                      </a:cubicBezTo>
                      <a:cubicBezTo>
                        <a:pt x="0" y="116680"/>
                        <a:pt x="28826" y="143868"/>
                        <a:pt x="78407" y="143868"/>
                      </a:cubicBezTo>
                      <a:cubicBezTo>
                        <a:pt x="100315" y="143868"/>
                        <a:pt x="116458" y="138204"/>
                        <a:pt x="122223" y="135938"/>
                      </a:cubicBezTo>
                      <a:lnTo>
                        <a:pt x="122223" y="124610"/>
                      </a:lnTo>
                      <a:cubicBezTo>
                        <a:pt x="116458" y="126876"/>
                        <a:pt x="106080" y="129141"/>
                        <a:pt x="92244" y="129141"/>
                      </a:cubicBezTo>
                      <a:cubicBezTo>
                        <a:pt x="46122" y="129141"/>
                        <a:pt x="33438" y="87227"/>
                        <a:pt x="33438" y="55508"/>
                      </a:cubicBezTo>
                      <a:lnTo>
                        <a:pt x="124529" y="55508"/>
                      </a:lnTo>
                      <a:cubicBezTo>
                        <a:pt x="125682" y="31719"/>
                        <a:pt x="117611" y="0"/>
                        <a:pt x="66877" y="0"/>
                      </a:cubicBezTo>
                      <a:close/>
                      <a:moveTo>
                        <a:pt x="35744" y="44180"/>
                      </a:moveTo>
                      <a:cubicBezTo>
                        <a:pt x="35744" y="32852"/>
                        <a:pt x="42663" y="10195"/>
                        <a:pt x="66877" y="10195"/>
                      </a:cubicBezTo>
                      <a:cubicBezTo>
                        <a:pt x="88785" y="10195"/>
                        <a:pt x="94550" y="24922"/>
                        <a:pt x="94550" y="44180"/>
                      </a:cubicBezTo>
                      <a:lnTo>
                        <a:pt x="35744" y="441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2" name="Forme libre 851">
                  <a:extLst>
                    <a:ext uri="{FF2B5EF4-FFF2-40B4-BE49-F238E27FC236}">
                      <a16:creationId xmlns:a16="http://schemas.microsoft.com/office/drawing/2014/main" id="{0DB80C52-48FA-0B43-A346-2D113355652D}"/>
                    </a:ext>
                  </a:extLst>
                </p:cNvPr>
                <p:cNvSpPr/>
                <p:nvPr/>
              </p:nvSpPr>
              <p:spPr>
                <a:xfrm>
                  <a:off x="10235947" y="1722292"/>
                  <a:ext cx="117699" cy="140469"/>
                </a:xfrm>
                <a:custGeom>
                  <a:avLst/>
                  <a:gdLst>
                    <a:gd name="connsiteX0" fmla="*/ 101468 w 117699"/>
                    <a:gd name="connsiteY0" fmla="*/ 0 h 140469"/>
                    <a:gd name="connsiteX1" fmla="*/ 57652 w 117699"/>
                    <a:gd name="connsiteY1" fmla="*/ 35117 h 140469"/>
                    <a:gd name="connsiteX2" fmla="*/ 56499 w 117699"/>
                    <a:gd name="connsiteY2" fmla="*/ 35117 h 140469"/>
                    <a:gd name="connsiteX3" fmla="*/ 56499 w 117699"/>
                    <a:gd name="connsiteY3" fmla="*/ 0 h 140469"/>
                    <a:gd name="connsiteX4" fmla="*/ 0 w 117699"/>
                    <a:gd name="connsiteY4" fmla="*/ 6797 h 140469"/>
                    <a:gd name="connsiteX5" fmla="*/ 0 w 117699"/>
                    <a:gd name="connsiteY5" fmla="*/ 13594 h 140469"/>
                    <a:gd name="connsiteX6" fmla="*/ 24214 w 117699"/>
                    <a:gd name="connsiteY6" fmla="*/ 37383 h 140469"/>
                    <a:gd name="connsiteX7" fmla="*/ 24214 w 117699"/>
                    <a:gd name="connsiteY7" fmla="*/ 107618 h 140469"/>
                    <a:gd name="connsiteX8" fmla="*/ 0 w 117699"/>
                    <a:gd name="connsiteY8" fmla="*/ 133672 h 140469"/>
                    <a:gd name="connsiteX9" fmla="*/ 0 w 117699"/>
                    <a:gd name="connsiteY9" fmla="*/ 140469 h 140469"/>
                    <a:gd name="connsiteX10" fmla="*/ 80713 w 117699"/>
                    <a:gd name="connsiteY10" fmla="*/ 140469 h 140469"/>
                    <a:gd name="connsiteX11" fmla="*/ 80713 w 117699"/>
                    <a:gd name="connsiteY11" fmla="*/ 133672 h 140469"/>
                    <a:gd name="connsiteX12" fmla="*/ 56499 w 117699"/>
                    <a:gd name="connsiteY12" fmla="*/ 107618 h 140469"/>
                    <a:gd name="connsiteX13" fmla="*/ 56499 w 117699"/>
                    <a:gd name="connsiteY13" fmla="*/ 73633 h 140469"/>
                    <a:gd name="connsiteX14" fmla="*/ 80713 w 117699"/>
                    <a:gd name="connsiteY14" fmla="*/ 24922 h 140469"/>
                    <a:gd name="connsiteX15" fmla="*/ 100315 w 117699"/>
                    <a:gd name="connsiteY15" fmla="*/ 31719 h 140469"/>
                    <a:gd name="connsiteX16" fmla="*/ 117611 w 117699"/>
                    <a:gd name="connsiteY16" fmla="*/ 14727 h 140469"/>
                    <a:gd name="connsiteX17" fmla="*/ 101468 w 117699"/>
                    <a:gd name="connsiteY17" fmla="*/ 0 h 14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699" h="140469">
                      <a:moveTo>
                        <a:pt x="101468" y="0"/>
                      </a:moveTo>
                      <a:cubicBezTo>
                        <a:pt x="74948" y="0"/>
                        <a:pt x="63418" y="21524"/>
                        <a:pt x="57652" y="35117"/>
                      </a:cubicBezTo>
                      <a:lnTo>
                        <a:pt x="56499" y="35117"/>
                      </a:lnTo>
                      <a:lnTo>
                        <a:pt x="56499" y="0"/>
                      </a:lnTo>
                      <a:lnTo>
                        <a:pt x="0" y="6797"/>
                      </a:lnTo>
                      <a:lnTo>
                        <a:pt x="0" y="13594"/>
                      </a:lnTo>
                      <a:cubicBezTo>
                        <a:pt x="12684" y="13594"/>
                        <a:pt x="24214" y="15859"/>
                        <a:pt x="24214" y="37383"/>
                      </a:cubicBezTo>
                      <a:lnTo>
                        <a:pt x="24214" y="107618"/>
                      </a:lnTo>
                      <a:cubicBezTo>
                        <a:pt x="24214" y="128008"/>
                        <a:pt x="18449" y="133672"/>
                        <a:pt x="0" y="133672"/>
                      </a:cubicBezTo>
                      <a:lnTo>
                        <a:pt x="0" y="140469"/>
                      </a:lnTo>
                      <a:lnTo>
                        <a:pt x="80713" y="140469"/>
                      </a:lnTo>
                      <a:lnTo>
                        <a:pt x="80713" y="133672"/>
                      </a:lnTo>
                      <a:cubicBezTo>
                        <a:pt x="62265" y="133672"/>
                        <a:pt x="56499" y="128008"/>
                        <a:pt x="56499" y="107618"/>
                      </a:cubicBezTo>
                      <a:lnTo>
                        <a:pt x="56499" y="73633"/>
                      </a:lnTo>
                      <a:cubicBezTo>
                        <a:pt x="56499" y="43047"/>
                        <a:pt x="71489" y="24922"/>
                        <a:pt x="80713" y="24922"/>
                      </a:cubicBezTo>
                      <a:cubicBezTo>
                        <a:pt x="91091" y="24922"/>
                        <a:pt x="88785" y="31719"/>
                        <a:pt x="100315" y="31719"/>
                      </a:cubicBezTo>
                      <a:cubicBezTo>
                        <a:pt x="109539" y="31719"/>
                        <a:pt x="117611" y="24922"/>
                        <a:pt x="117611" y="14727"/>
                      </a:cubicBezTo>
                      <a:cubicBezTo>
                        <a:pt x="118764" y="5664"/>
                        <a:pt x="108386" y="0"/>
                        <a:pt x="10146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3" name="Forme libre 852">
                  <a:extLst>
                    <a:ext uri="{FF2B5EF4-FFF2-40B4-BE49-F238E27FC236}">
                      <a16:creationId xmlns:a16="http://schemas.microsoft.com/office/drawing/2014/main" id="{A5D2D08F-60C2-E646-B11F-6689D2CF2EBE}"/>
                    </a:ext>
                  </a:extLst>
                </p:cNvPr>
                <p:cNvSpPr/>
                <p:nvPr/>
              </p:nvSpPr>
              <p:spPr>
                <a:xfrm>
                  <a:off x="10395067" y="1723425"/>
                  <a:ext cx="104927" cy="143867"/>
                </a:xfrm>
                <a:custGeom>
                  <a:avLst/>
                  <a:gdLst>
                    <a:gd name="connsiteX0" fmla="*/ 85325 w 104927"/>
                    <a:gd name="connsiteY0" fmla="*/ 69102 h 143867"/>
                    <a:gd name="connsiteX1" fmla="*/ 28826 w 104927"/>
                    <a:gd name="connsiteY1" fmla="*/ 28320 h 143867"/>
                    <a:gd name="connsiteX2" fmla="*/ 53040 w 104927"/>
                    <a:gd name="connsiteY2" fmla="*/ 9063 h 143867"/>
                    <a:gd name="connsiteX3" fmla="*/ 85325 w 104927"/>
                    <a:gd name="connsiteY3" fmla="*/ 39649 h 143867"/>
                    <a:gd name="connsiteX4" fmla="*/ 94550 w 104927"/>
                    <a:gd name="connsiteY4" fmla="*/ 39649 h 143867"/>
                    <a:gd name="connsiteX5" fmla="*/ 92244 w 104927"/>
                    <a:gd name="connsiteY5" fmla="*/ 4531 h 143867"/>
                    <a:gd name="connsiteX6" fmla="*/ 55346 w 104927"/>
                    <a:gd name="connsiteY6" fmla="*/ 0 h 143867"/>
                    <a:gd name="connsiteX7" fmla="*/ 0 w 104927"/>
                    <a:gd name="connsiteY7" fmla="*/ 38516 h 143867"/>
                    <a:gd name="connsiteX8" fmla="*/ 23061 w 104927"/>
                    <a:gd name="connsiteY8" fmla="*/ 73633 h 143867"/>
                    <a:gd name="connsiteX9" fmla="*/ 73795 w 104927"/>
                    <a:gd name="connsiteY9" fmla="*/ 111016 h 143867"/>
                    <a:gd name="connsiteX10" fmla="*/ 44969 w 104927"/>
                    <a:gd name="connsiteY10" fmla="*/ 133673 h 143867"/>
                    <a:gd name="connsiteX11" fmla="*/ 9224 w 104927"/>
                    <a:gd name="connsiteY11" fmla="*/ 98555 h 143867"/>
                    <a:gd name="connsiteX12" fmla="*/ 0 w 104927"/>
                    <a:gd name="connsiteY12" fmla="*/ 98555 h 143867"/>
                    <a:gd name="connsiteX13" fmla="*/ 2306 w 104927"/>
                    <a:gd name="connsiteY13" fmla="*/ 138204 h 143867"/>
                    <a:gd name="connsiteX14" fmla="*/ 47275 w 104927"/>
                    <a:gd name="connsiteY14" fmla="*/ 143868 h 143867"/>
                    <a:gd name="connsiteX15" fmla="*/ 104927 w 104927"/>
                    <a:gd name="connsiteY15" fmla="*/ 103086 h 143867"/>
                    <a:gd name="connsiteX16" fmla="*/ 85325 w 104927"/>
                    <a:gd name="connsiteY16" fmla="*/ 69102 h 14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4927" h="143867">
                      <a:moveTo>
                        <a:pt x="85325" y="69102"/>
                      </a:moveTo>
                      <a:cubicBezTo>
                        <a:pt x="65724" y="54375"/>
                        <a:pt x="28826" y="47578"/>
                        <a:pt x="28826" y="28320"/>
                      </a:cubicBezTo>
                      <a:cubicBezTo>
                        <a:pt x="28826" y="18125"/>
                        <a:pt x="39204" y="9063"/>
                        <a:pt x="53040" y="9063"/>
                      </a:cubicBezTo>
                      <a:cubicBezTo>
                        <a:pt x="77254" y="9063"/>
                        <a:pt x="83019" y="28320"/>
                        <a:pt x="85325" y="39649"/>
                      </a:cubicBezTo>
                      <a:lnTo>
                        <a:pt x="94550" y="39649"/>
                      </a:lnTo>
                      <a:lnTo>
                        <a:pt x="92244" y="4531"/>
                      </a:lnTo>
                      <a:cubicBezTo>
                        <a:pt x="81866" y="2266"/>
                        <a:pt x="71489" y="0"/>
                        <a:pt x="55346" y="0"/>
                      </a:cubicBezTo>
                      <a:cubicBezTo>
                        <a:pt x="25367" y="0"/>
                        <a:pt x="0" y="11328"/>
                        <a:pt x="0" y="38516"/>
                      </a:cubicBezTo>
                      <a:cubicBezTo>
                        <a:pt x="0" y="55508"/>
                        <a:pt x="6918" y="63438"/>
                        <a:pt x="23061" y="73633"/>
                      </a:cubicBezTo>
                      <a:cubicBezTo>
                        <a:pt x="42663" y="86094"/>
                        <a:pt x="73795" y="91758"/>
                        <a:pt x="73795" y="111016"/>
                      </a:cubicBezTo>
                      <a:cubicBezTo>
                        <a:pt x="73795" y="125743"/>
                        <a:pt x="58805" y="133673"/>
                        <a:pt x="44969" y="133673"/>
                      </a:cubicBezTo>
                      <a:cubicBezTo>
                        <a:pt x="20755" y="133673"/>
                        <a:pt x="9224" y="115547"/>
                        <a:pt x="9224" y="98555"/>
                      </a:cubicBezTo>
                      <a:lnTo>
                        <a:pt x="0" y="98555"/>
                      </a:lnTo>
                      <a:lnTo>
                        <a:pt x="2306" y="138204"/>
                      </a:lnTo>
                      <a:cubicBezTo>
                        <a:pt x="9224" y="140469"/>
                        <a:pt x="27673" y="143868"/>
                        <a:pt x="47275" y="143868"/>
                      </a:cubicBezTo>
                      <a:cubicBezTo>
                        <a:pt x="84172" y="143868"/>
                        <a:pt x="104927" y="128008"/>
                        <a:pt x="104927" y="103086"/>
                      </a:cubicBezTo>
                      <a:cubicBezTo>
                        <a:pt x="102621" y="87227"/>
                        <a:pt x="94550" y="75899"/>
                        <a:pt x="85325" y="691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4" name="Forme libre 853">
                  <a:extLst>
                    <a:ext uri="{FF2B5EF4-FFF2-40B4-BE49-F238E27FC236}">
                      <a16:creationId xmlns:a16="http://schemas.microsoft.com/office/drawing/2014/main" id="{243F775E-0A50-BF4C-87B1-8322BB60AA94}"/>
                    </a:ext>
                  </a:extLst>
                </p:cNvPr>
                <p:cNvSpPr/>
                <p:nvPr/>
              </p:nvSpPr>
              <p:spPr>
                <a:xfrm>
                  <a:off x="9504915" y="1597682"/>
                  <a:ext cx="70335" cy="69101"/>
                </a:xfrm>
                <a:custGeom>
                  <a:avLst/>
                  <a:gdLst>
                    <a:gd name="connsiteX0" fmla="*/ 70336 w 70335"/>
                    <a:gd name="connsiteY0" fmla="*/ 0 h 69101"/>
                    <a:gd name="connsiteX1" fmla="*/ 57652 w 70335"/>
                    <a:gd name="connsiteY1" fmla="*/ 0 h 69101"/>
                    <a:gd name="connsiteX2" fmla="*/ 57652 w 70335"/>
                    <a:gd name="connsiteY2" fmla="*/ 57774 h 69101"/>
                    <a:gd name="connsiteX3" fmla="*/ 11530 w 70335"/>
                    <a:gd name="connsiteY3" fmla="*/ 57774 h 69101"/>
                    <a:gd name="connsiteX4" fmla="*/ 11530 w 70335"/>
                    <a:gd name="connsiteY4" fmla="*/ 0 h 69101"/>
                    <a:gd name="connsiteX5" fmla="*/ 0 w 70335"/>
                    <a:gd name="connsiteY5" fmla="*/ 0 h 69101"/>
                    <a:gd name="connsiteX6" fmla="*/ 0 w 70335"/>
                    <a:gd name="connsiteY6" fmla="*/ 69102 h 69101"/>
                    <a:gd name="connsiteX7" fmla="*/ 70336 w 70335"/>
                    <a:gd name="connsiteY7" fmla="*/ 69102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335" h="69101">
                      <a:moveTo>
                        <a:pt x="70336" y="0"/>
                      </a:moveTo>
                      <a:lnTo>
                        <a:pt x="57652" y="0"/>
                      </a:lnTo>
                      <a:lnTo>
                        <a:pt x="57652" y="57774"/>
                      </a:lnTo>
                      <a:lnTo>
                        <a:pt x="11530" y="57774"/>
                      </a:lnTo>
                      <a:lnTo>
                        <a:pt x="11530" y="0"/>
                      </a:ln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70336" y="69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5" name="Forme libre 854">
                  <a:extLst>
                    <a:ext uri="{FF2B5EF4-FFF2-40B4-BE49-F238E27FC236}">
                      <a16:creationId xmlns:a16="http://schemas.microsoft.com/office/drawing/2014/main" id="{C72FFFA4-508D-B140-86AC-AF69390592E5}"/>
                    </a:ext>
                  </a:extLst>
                </p:cNvPr>
                <p:cNvSpPr/>
                <p:nvPr/>
              </p:nvSpPr>
              <p:spPr>
                <a:xfrm>
                  <a:off x="9628291" y="1597682"/>
                  <a:ext cx="70335" cy="69101"/>
                </a:xfrm>
                <a:custGeom>
                  <a:avLst/>
                  <a:gdLst>
                    <a:gd name="connsiteX0" fmla="*/ 57652 w 70335"/>
                    <a:gd name="connsiteY0" fmla="*/ 69102 h 69101"/>
                    <a:gd name="connsiteX1" fmla="*/ 70336 w 70335"/>
                    <a:gd name="connsiteY1" fmla="*/ 69102 h 69101"/>
                    <a:gd name="connsiteX2" fmla="*/ 70336 w 70335"/>
                    <a:gd name="connsiteY2" fmla="*/ 0 h 69101"/>
                    <a:gd name="connsiteX3" fmla="*/ 0 w 70335"/>
                    <a:gd name="connsiteY3" fmla="*/ 0 h 69101"/>
                    <a:gd name="connsiteX4" fmla="*/ 0 w 70335"/>
                    <a:gd name="connsiteY4" fmla="*/ 69102 h 69101"/>
                    <a:gd name="connsiteX5" fmla="*/ 11530 w 70335"/>
                    <a:gd name="connsiteY5" fmla="*/ 69102 h 69101"/>
                    <a:gd name="connsiteX6" fmla="*/ 11530 w 70335"/>
                    <a:gd name="connsiteY6" fmla="*/ 11328 h 69101"/>
                    <a:gd name="connsiteX7" fmla="*/ 57652 w 70335"/>
                    <a:gd name="connsiteY7" fmla="*/ 11328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335" h="69101">
                      <a:moveTo>
                        <a:pt x="57652" y="69102"/>
                      </a:moveTo>
                      <a:lnTo>
                        <a:pt x="70336" y="69102"/>
                      </a:lnTo>
                      <a:lnTo>
                        <a:pt x="70336" y="0"/>
                      </a:ln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11530" y="69102"/>
                      </a:lnTo>
                      <a:lnTo>
                        <a:pt x="11530" y="11328"/>
                      </a:lnTo>
                      <a:lnTo>
                        <a:pt x="57652" y="113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6" name="Forme libre 855">
                  <a:extLst>
                    <a:ext uri="{FF2B5EF4-FFF2-40B4-BE49-F238E27FC236}">
                      <a16:creationId xmlns:a16="http://schemas.microsoft.com/office/drawing/2014/main" id="{141F5CE3-9E06-9C4F-9998-9DAC4AA3C548}"/>
                    </a:ext>
                  </a:extLst>
                </p:cNvPr>
                <p:cNvSpPr/>
                <p:nvPr/>
              </p:nvSpPr>
              <p:spPr>
                <a:xfrm>
                  <a:off x="9751667" y="1597682"/>
                  <a:ext cx="12683" cy="69101"/>
                </a:xfrm>
                <a:custGeom>
                  <a:avLst/>
                  <a:gdLst>
                    <a:gd name="connsiteX0" fmla="*/ 0 w 12683"/>
                    <a:gd name="connsiteY0" fmla="*/ 0 h 69101"/>
                    <a:gd name="connsiteX1" fmla="*/ 12683 w 12683"/>
                    <a:gd name="connsiteY1" fmla="*/ 0 h 69101"/>
                    <a:gd name="connsiteX2" fmla="*/ 12683 w 12683"/>
                    <a:gd name="connsiteY2" fmla="*/ 69102 h 69101"/>
                    <a:gd name="connsiteX3" fmla="*/ 0 w 12683"/>
                    <a:gd name="connsiteY3" fmla="*/ 69102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69101">
                      <a:moveTo>
                        <a:pt x="0" y="0"/>
                      </a:moveTo>
                      <a:lnTo>
                        <a:pt x="12683" y="0"/>
                      </a:lnTo>
                      <a:lnTo>
                        <a:pt x="12683" y="69102"/>
                      </a:lnTo>
                      <a:lnTo>
                        <a:pt x="0" y="69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7" name="Forme libre 856">
                  <a:extLst>
                    <a:ext uri="{FF2B5EF4-FFF2-40B4-BE49-F238E27FC236}">
                      <a16:creationId xmlns:a16="http://schemas.microsoft.com/office/drawing/2014/main" id="{293AD43D-DA45-8443-BF56-ED0D72968231}"/>
                    </a:ext>
                  </a:extLst>
                </p:cNvPr>
                <p:cNvSpPr/>
                <p:nvPr/>
              </p:nvSpPr>
              <p:spPr>
                <a:xfrm>
                  <a:off x="9751667" y="1577292"/>
                  <a:ext cx="12683" cy="10195"/>
                </a:xfrm>
                <a:custGeom>
                  <a:avLst/>
                  <a:gdLst>
                    <a:gd name="connsiteX0" fmla="*/ 0 w 12683"/>
                    <a:gd name="connsiteY0" fmla="*/ 0 h 10195"/>
                    <a:gd name="connsiteX1" fmla="*/ 12683 w 12683"/>
                    <a:gd name="connsiteY1" fmla="*/ 0 h 10195"/>
                    <a:gd name="connsiteX2" fmla="*/ 12683 w 12683"/>
                    <a:gd name="connsiteY2" fmla="*/ 10195 h 10195"/>
                    <a:gd name="connsiteX3" fmla="*/ 0 w 12683"/>
                    <a:gd name="connsiteY3" fmla="*/ 10195 h 1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10195">
                      <a:moveTo>
                        <a:pt x="0" y="0"/>
                      </a:moveTo>
                      <a:lnTo>
                        <a:pt x="12683" y="0"/>
                      </a:lnTo>
                      <a:lnTo>
                        <a:pt x="12683" y="10195"/>
                      </a:lnTo>
                      <a:lnTo>
                        <a:pt x="0" y="10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8" name="Forme libre 857">
                  <a:extLst>
                    <a:ext uri="{FF2B5EF4-FFF2-40B4-BE49-F238E27FC236}">
                      <a16:creationId xmlns:a16="http://schemas.microsoft.com/office/drawing/2014/main" id="{AE6F311C-2D83-2547-88D6-DCBCD8DC77F7}"/>
                    </a:ext>
                  </a:extLst>
                </p:cNvPr>
                <p:cNvSpPr/>
                <p:nvPr/>
              </p:nvSpPr>
              <p:spPr>
                <a:xfrm>
                  <a:off x="9810472" y="1597682"/>
                  <a:ext cx="69182" cy="69101"/>
                </a:xfrm>
                <a:custGeom>
                  <a:avLst/>
                  <a:gdLst>
                    <a:gd name="connsiteX0" fmla="*/ 57652 w 69182"/>
                    <a:gd name="connsiteY0" fmla="*/ 0 h 69101"/>
                    <a:gd name="connsiteX1" fmla="*/ 41510 w 69182"/>
                    <a:gd name="connsiteY1" fmla="*/ 57774 h 69101"/>
                    <a:gd name="connsiteX2" fmla="*/ 29979 w 69182"/>
                    <a:gd name="connsiteY2" fmla="*/ 57774 h 69101"/>
                    <a:gd name="connsiteX3" fmla="*/ 12683 w 69182"/>
                    <a:gd name="connsiteY3" fmla="*/ 0 h 69101"/>
                    <a:gd name="connsiteX4" fmla="*/ 0 w 69182"/>
                    <a:gd name="connsiteY4" fmla="*/ 0 h 69101"/>
                    <a:gd name="connsiteX5" fmla="*/ 18449 w 69182"/>
                    <a:gd name="connsiteY5" fmla="*/ 69102 h 69101"/>
                    <a:gd name="connsiteX6" fmla="*/ 50734 w 69182"/>
                    <a:gd name="connsiteY6" fmla="*/ 69102 h 69101"/>
                    <a:gd name="connsiteX7" fmla="*/ 69183 w 69182"/>
                    <a:gd name="connsiteY7" fmla="*/ 0 h 69101"/>
                    <a:gd name="connsiteX8" fmla="*/ 57652 w 69182"/>
                    <a:gd name="connsiteY8" fmla="*/ 0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82" h="69101">
                      <a:moveTo>
                        <a:pt x="57652" y="0"/>
                      </a:moveTo>
                      <a:cubicBezTo>
                        <a:pt x="57652" y="0"/>
                        <a:pt x="41510" y="54375"/>
                        <a:pt x="41510" y="57774"/>
                      </a:cubicBezTo>
                      <a:lnTo>
                        <a:pt x="29979" y="57774"/>
                      </a:lnTo>
                      <a:lnTo>
                        <a:pt x="12683" y="0"/>
                      </a:lnTo>
                      <a:lnTo>
                        <a:pt x="0" y="0"/>
                      </a:lnTo>
                      <a:lnTo>
                        <a:pt x="18449" y="69102"/>
                      </a:lnTo>
                      <a:lnTo>
                        <a:pt x="50734" y="69102"/>
                      </a:lnTo>
                      <a:lnTo>
                        <a:pt x="69183" y="0"/>
                      </a:lnTo>
                      <a:lnTo>
                        <a:pt x="5765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9" name="Forme libre 858">
                  <a:extLst>
                    <a:ext uri="{FF2B5EF4-FFF2-40B4-BE49-F238E27FC236}">
                      <a16:creationId xmlns:a16="http://schemas.microsoft.com/office/drawing/2014/main" id="{415338CE-5B9E-BC45-B6C1-CC292DA06665}"/>
                    </a:ext>
                  </a:extLst>
                </p:cNvPr>
                <p:cNvSpPr/>
                <p:nvPr/>
              </p:nvSpPr>
              <p:spPr>
                <a:xfrm>
                  <a:off x="9926930" y="1597682"/>
                  <a:ext cx="70335" cy="69101"/>
                </a:xfrm>
                <a:custGeom>
                  <a:avLst/>
                  <a:gdLst>
                    <a:gd name="connsiteX0" fmla="*/ 57652 w 70335"/>
                    <a:gd name="connsiteY0" fmla="*/ 56641 h 69101"/>
                    <a:gd name="connsiteX1" fmla="*/ 12683 w 70335"/>
                    <a:gd name="connsiteY1" fmla="*/ 56641 h 69101"/>
                    <a:gd name="connsiteX2" fmla="*/ 12683 w 70335"/>
                    <a:gd name="connsiteY2" fmla="*/ 39649 h 69101"/>
                    <a:gd name="connsiteX3" fmla="*/ 70336 w 70335"/>
                    <a:gd name="connsiteY3" fmla="*/ 39649 h 69101"/>
                    <a:gd name="connsiteX4" fmla="*/ 70336 w 70335"/>
                    <a:gd name="connsiteY4" fmla="*/ 0 h 69101"/>
                    <a:gd name="connsiteX5" fmla="*/ 0 w 70335"/>
                    <a:gd name="connsiteY5" fmla="*/ 0 h 69101"/>
                    <a:gd name="connsiteX6" fmla="*/ 0 w 70335"/>
                    <a:gd name="connsiteY6" fmla="*/ 69102 h 69101"/>
                    <a:gd name="connsiteX7" fmla="*/ 57652 w 70335"/>
                    <a:gd name="connsiteY7" fmla="*/ 69102 h 69101"/>
                    <a:gd name="connsiteX8" fmla="*/ 57652 w 70335"/>
                    <a:gd name="connsiteY8" fmla="*/ 56641 h 69101"/>
                    <a:gd name="connsiteX9" fmla="*/ 12683 w 70335"/>
                    <a:gd name="connsiteY9" fmla="*/ 11328 h 69101"/>
                    <a:gd name="connsiteX10" fmla="*/ 57652 w 70335"/>
                    <a:gd name="connsiteY10" fmla="*/ 11328 h 69101"/>
                    <a:gd name="connsiteX11" fmla="*/ 57652 w 70335"/>
                    <a:gd name="connsiteY11" fmla="*/ 28320 h 69101"/>
                    <a:gd name="connsiteX12" fmla="*/ 12683 w 70335"/>
                    <a:gd name="connsiteY12" fmla="*/ 28320 h 69101"/>
                    <a:gd name="connsiteX13" fmla="*/ 12683 w 70335"/>
                    <a:gd name="connsiteY13" fmla="*/ 11328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335" h="69101">
                      <a:moveTo>
                        <a:pt x="57652" y="56641"/>
                      </a:moveTo>
                      <a:lnTo>
                        <a:pt x="12683" y="56641"/>
                      </a:lnTo>
                      <a:lnTo>
                        <a:pt x="12683" y="39649"/>
                      </a:lnTo>
                      <a:lnTo>
                        <a:pt x="70336" y="39649"/>
                      </a:lnTo>
                      <a:lnTo>
                        <a:pt x="70336" y="0"/>
                      </a:ln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57652" y="69102"/>
                      </a:lnTo>
                      <a:lnTo>
                        <a:pt x="57652" y="56641"/>
                      </a:lnTo>
                      <a:close/>
                      <a:moveTo>
                        <a:pt x="12683" y="11328"/>
                      </a:moveTo>
                      <a:lnTo>
                        <a:pt x="57652" y="11328"/>
                      </a:lnTo>
                      <a:lnTo>
                        <a:pt x="57652" y="28320"/>
                      </a:lnTo>
                      <a:lnTo>
                        <a:pt x="12683" y="28320"/>
                      </a:lnTo>
                      <a:lnTo>
                        <a:pt x="12683" y="113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0" name="Forme libre 859">
                  <a:extLst>
                    <a:ext uri="{FF2B5EF4-FFF2-40B4-BE49-F238E27FC236}">
                      <a16:creationId xmlns:a16="http://schemas.microsoft.com/office/drawing/2014/main" id="{14AFF35C-A791-704A-9523-16BD17C4C87A}"/>
                    </a:ext>
                  </a:extLst>
                </p:cNvPr>
                <p:cNvSpPr/>
                <p:nvPr/>
              </p:nvSpPr>
              <p:spPr>
                <a:xfrm>
                  <a:off x="10043388" y="1597682"/>
                  <a:ext cx="44968" cy="69101"/>
                </a:xfrm>
                <a:custGeom>
                  <a:avLst/>
                  <a:gdLst>
                    <a:gd name="connsiteX0" fmla="*/ 44969 w 44968"/>
                    <a:gd name="connsiteY0" fmla="*/ 0 h 69101"/>
                    <a:gd name="connsiteX1" fmla="*/ 0 w 44968"/>
                    <a:gd name="connsiteY1" fmla="*/ 0 h 69101"/>
                    <a:gd name="connsiteX2" fmla="*/ 0 w 44968"/>
                    <a:gd name="connsiteY2" fmla="*/ 69102 h 69101"/>
                    <a:gd name="connsiteX3" fmla="*/ 12683 w 44968"/>
                    <a:gd name="connsiteY3" fmla="*/ 69102 h 69101"/>
                    <a:gd name="connsiteX4" fmla="*/ 12683 w 44968"/>
                    <a:gd name="connsiteY4" fmla="*/ 11328 h 69101"/>
                    <a:gd name="connsiteX5" fmla="*/ 44969 w 44968"/>
                    <a:gd name="connsiteY5" fmla="*/ 11328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968" h="69101">
                      <a:moveTo>
                        <a:pt x="44969" y="0"/>
                      </a:move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12683" y="69102"/>
                      </a:lnTo>
                      <a:lnTo>
                        <a:pt x="12683" y="11328"/>
                      </a:lnTo>
                      <a:lnTo>
                        <a:pt x="44969" y="113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1" name="Forme libre 860">
                  <a:extLst>
                    <a:ext uri="{FF2B5EF4-FFF2-40B4-BE49-F238E27FC236}">
                      <a16:creationId xmlns:a16="http://schemas.microsoft.com/office/drawing/2014/main" id="{0E7B0463-8B7A-1A45-8B9A-5BD83B777C0E}"/>
                    </a:ext>
                  </a:extLst>
                </p:cNvPr>
                <p:cNvSpPr/>
                <p:nvPr/>
              </p:nvSpPr>
              <p:spPr>
                <a:xfrm>
                  <a:off x="10133325" y="1597682"/>
                  <a:ext cx="70335" cy="69101"/>
                </a:xfrm>
                <a:custGeom>
                  <a:avLst/>
                  <a:gdLst>
                    <a:gd name="connsiteX0" fmla="*/ 12683 w 70335"/>
                    <a:gd name="connsiteY0" fmla="*/ 11328 h 69101"/>
                    <a:gd name="connsiteX1" fmla="*/ 57652 w 70335"/>
                    <a:gd name="connsiteY1" fmla="*/ 11328 h 69101"/>
                    <a:gd name="connsiteX2" fmla="*/ 57652 w 70335"/>
                    <a:gd name="connsiteY2" fmla="*/ 0 h 69101"/>
                    <a:gd name="connsiteX3" fmla="*/ 0 w 70335"/>
                    <a:gd name="connsiteY3" fmla="*/ 0 h 69101"/>
                    <a:gd name="connsiteX4" fmla="*/ 0 w 70335"/>
                    <a:gd name="connsiteY4" fmla="*/ 39649 h 69101"/>
                    <a:gd name="connsiteX5" fmla="*/ 28826 w 70335"/>
                    <a:gd name="connsiteY5" fmla="*/ 39649 h 69101"/>
                    <a:gd name="connsiteX6" fmla="*/ 57652 w 70335"/>
                    <a:gd name="connsiteY6" fmla="*/ 39649 h 69101"/>
                    <a:gd name="connsiteX7" fmla="*/ 57652 w 70335"/>
                    <a:gd name="connsiteY7" fmla="*/ 56641 h 69101"/>
                    <a:gd name="connsiteX8" fmla="*/ 0 w 70335"/>
                    <a:gd name="connsiteY8" fmla="*/ 56641 h 69101"/>
                    <a:gd name="connsiteX9" fmla="*/ 0 w 70335"/>
                    <a:gd name="connsiteY9" fmla="*/ 69102 h 69101"/>
                    <a:gd name="connsiteX10" fmla="*/ 70336 w 70335"/>
                    <a:gd name="connsiteY10" fmla="*/ 69102 h 69101"/>
                    <a:gd name="connsiteX11" fmla="*/ 70336 w 70335"/>
                    <a:gd name="connsiteY11" fmla="*/ 28320 h 69101"/>
                    <a:gd name="connsiteX12" fmla="*/ 12683 w 70335"/>
                    <a:gd name="connsiteY12" fmla="*/ 28320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335" h="69101">
                      <a:moveTo>
                        <a:pt x="12683" y="11328"/>
                      </a:moveTo>
                      <a:lnTo>
                        <a:pt x="57652" y="11328"/>
                      </a:lnTo>
                      <a:lnTo>
                        <a:pt x="57652" y="0"/>
                      </a:lnTo>
                      <a:lnTo>
                        <a:pt x="0" y="0"/>
                      </a:lnTo>
                      <a:lnTo>
                        <a:pt x="0" y="39649"/>
                      </a:lnTo>
                      <a:lnTo>
                        <a:pt x="28826" y="39649"/>
                      </a:lnTo>
                      <a:lnTo>
                        <a:pt x="57652" y="39649"/>
                      </a:lnTo>
                      <a:lnTo>
                        <a:pt x="57652" y="56641"/>
                      </a:lnTo>
                      <a:lnTo>
                        <a:pt x="0" y="56641"/>
                      </a:lnTo>
                      <a:lnTo>
                        <a:pt x="0" y="69102"/>
                      </a:lnTo>
                      <a:lnTo>
                        <a:pt x="70336" y="69102"/>
                      </a:lnTo>
                      <a:lnTo>
                        <a:pt x="70336" y="28320"/>
                      </a:lnTo>
                      <a:lnTo>
                        <a:pt x="12683" y="28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2" name="Forme libre 861">
                  <a:extLst>
                    <a:ext uri="{FF2B5EF4-FFF2-40B4-BE49-F238E27FC236}">
                      <a16:creationId xmlns:a16="http://schemas.microsoft.com/office/drawing/2014/main" id="{2F81DD94-1C4E-964D-810C-15B6FB3C959E}"/>
                    </a:ext>
                  </a:extLst>
                </p:cNvPr>
                <p:cNvSpPr/>
                <p:nvPr/>
              </p:nvSpPr>
              <p:spPr>
                <a:xfrm>
                  <a:off x="10256701" y="1577292"/>
                  <a:ext cx="12683" cy="10195"/>
                </a:xfrm>
                <a:custGeom>
                  <a:avLst/>
                  <a:gdLst>
                    <a:gd name="connsiteX0" fmla="*/ 0 w 12683"/>
                    <a:gd name="connsiteY0" fmla="*/ 0 h 10195"/>
                    <a:gd name="connsiteX1" fmla="*/ 12684 w 12683"/>
                    <a:gd name="connsiteY1" fmla="*/ 0 h 10195"/>
                    <a:gd name="connsiteX2" fmla="*/ 12684 w 12683"/>
                    <a:gd name="connsiteY2" fmla="*/ 10195 h 10195"/>
                    <a:gd name="connsiteX3" fmla="*/ 0 w 12683"/>
                    <a:gd name="connsiteY3" fmla="*/ 10195 h 1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10195">
                      <a:moveTo>
                        <a:pt x="0" y="0"/>
                      </a:moveTo>
                      <a:lnTo>
                        <a:pt x="12684" y="0"/>
                      </a:lnTo>
                      <a:lnTo>
                        <a:pt x="12684" y="10195"/>
                      </a:lnTo>
                      <a:lnTo>
                        <a:pt x="0" y="10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3" name="Forme libre 862">
                  <a:extLst>
                    <a:ext uri="{FF2B5EF4-FFF2-40B4-BE49-F238E27FC236}">
                      <a16:creationId xmlns:a16="http://schemas.microsoft.com/office/drawing/2014/main" id="{7D697EC2-F110-2F42-BA27-FCBCEB65CCEC}"/>
                    </a:ext>
                  </a:extLst>
                </p:cNvPr>
                <p:cNvSpPr/>
                <p:nvPr/>
              </p:nvSpPr>
              <p:spPr>
                <a:xfrm>
                  <a:off x="10256701" y="1597682"/>
                  <a:ext cx="12683" cy="69101"/>
                </a:xfrm>
                <a:custGeom>
                  <a:avLst/>
                  <a:gdLst>
                    <a:gd name="connsiteX0" fmla="*/ 0 w 12683"/>
                    <a:gd name="connsiteY0" fmla="*/ 0 h 69101"/>
                    <a:gd name="connsiteX1" fmla="*/ 12684 w 12683"/>
                    <a:gd name="connsiteY1" fmla="*/ 0 h 69101"/>
                    <a:gd name="connsiteX2" fmla="*/ 12684 w 12683"/>
                    <a:gd name="connsiteY2" fmla="*/ 69102 h 69101"/>
                    <a:gd name="connsiteX3" fmla="*/ 0 w 12683"/>
                    <a:gd name="connsiteY3" fmla="*/ 69102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69101">
                      <a:moveTo>
                        <a:pt x="0" y="0"/>
                      </a:moveTo>
                      <a:lnTo>
                        <a:pt x="12684" y="0"/>
                      </a:lnTo>
                      <a:lnTo>
                        <a:pt x="12684" y="69102"/>
                      </a:lnTo>
                      <a:lnTo>
                        <a:pt x="0" y="69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4" name="Forme libre 863">
                  <a:extLst>
                    <a:ext uri="{FF2B5EF4-FFF2-40B4-BE49-F238E27FC236}">
                      <a16:creationId xmlns:a16="http://schemas.microsoft.com/office/drawing/2014/main" id="{7DECA7BE-F51C-8F47-B1C4-EF9571577AE6}"/>
                    </a:ext>
                  </a:extLst>
                </p:cNvPr>
                <p:cNvSpPr/>
                <p:nvPr/>
              </p:nvSpPr>
              <p:spPr>
                <a:xfrm>
                  <a:off x="10323578" y="1577292"/>
                  <a:ext cx="46121" cy="89492"/>
                </a:xfrm>
                <a:custGeom>
                  <a:avLst/>
                  <a:gdLst>
                    <a:gd name="connsiteX0" fmla="*/ 12683 w 46121"/>
                    <a:gd name="connsiteY0" fmla="*/ 31719 h 89492"/>
                    <a:gd name="connsiteX1" fmla="*/ 35744 w 46121"/>
                    <a:gd name="connsiteY1" fmla="*/ 31719 h 89492"/>
                    <a:gd name="connsiteX2" fmla="*/ 35744 w 46121"/>
                    <a:gd name="connsiteY2" fmla="*/ 20391 h 89492"/>
                    <a:gd name="connsiteX3" fmla="*/ 12683 w 46121"/>
                    <a:gd name="connsiteY3" fmla="*/ 20391 h 89492"/>
                    <a:gd name="connsiteX4" fmla="*/ 12683 w 46121"/>
                    <a:gd name="connsiteY4" fmla="*/ 0 h 89492"/>
                    <a:gd name="connsiteX5" fmla="*/ 0 w 46121"/>
                    <a:gd name="connsiteY5" fmla="*/ 0 h 89492"/>
                    <a:gd name="connsiteX6" fmla="*/ 0 w 46121"/>
                    <a:gd name="connsiteY6" fmla="*/ 44180 h 89492"/>
                    <a:gd name="connsiteX7" fmla="*/ 0 w 46121"/>
                    <a:gd name="connsiteY7" fmla="*/ 89493 h 89492"/>
                    <a:gd name="connsiteX8" fmla="*/ 46122 w 46121"/>
                    <a:gd name="connsiteY8" fmla="*/ 89493 h 89492"/>
                    <a:gd name="connsiteX9" fmla="*/ 46122 w 46121"/>
                    <a:gd name="connsiteY9" fmla="*/ 77032 h 89492"/>
                    <a:gd name="connsiteX10" fmla="*/ 12683 w 46121"/>
                    <a:gd name="connsiteY10" fmla="*/ 77032 h 8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121" h="89492">
                      <a:moveTo>
                        <a:pt x="12683" y="31719"/>
                      </a:moveTo>
                      <a:lnTo>
                        <a:pt x="35744" y="31719"/>
                      </a:lnTo>
                      <a:lnTo>
                        <a:pt x="35744" y="20391"/>
                      </a:lnTo>
                      <a:lnTo>
                        <a:pt x="12683" y="20391"/>
                      </a:lnTo>
                      <a:lnTo>
                        <a:pt x="12683" y="0"/>
                      </a:lnTo>
                      <a:lnTo>
                        <a:pt x="0" y="0"/>
                      </a:lnTo>
                      <a:lnTo>
                        <a:pt x="0" y="44180"/>
                      </a:lnTo>
                      <a:lnTo>
                        <a:pt x="0" y="89493"/>
                      </a:lnTo>
                      <a:lnTo>
                        <a:pt x="46122" y="89493"/>
                      </a:lnTo>
                      <a:lnTo>
                        <a:pt x="46122" y="77032"/>
                      </a:lnTo>
                      <a:lnTo>
                        <a:pt x="12683" y="770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5" name="Forme libre 864">
                  <a:extLst>
                    <a:ext uri="{FF2B5EF4-FFF2-40B4-BE49-F238E27FC236}">
                      <a16:creationId xmlns:a16="http://schemas.microsoft.com/office/drawing/2014/main" id="{65AE4F38-97ED-A449-9AB5-4AD6E2F828D6}"/>
                    </a:ext>
                  </a:extLst>
                </p:cNvPr>
                <p:cNvSpPr/>
                <p:nvPr/>
              </p:nvSpPr>
              <p:spPr>
                <a:xfrm>
                  <a:off x="10423893" y="1577292"/>
                  <a:ext cx="70335" cy="89492"/>
                </a:xfrm>
                <a:custGeom>
                  <a:avLst/>
                  <a:gdLst>
                    <a:gd name="connsiteX0" fmla="*/ 57652 w 70335"/>
                    <a:gd name="connsiteY0" fmla="*/ 77032 h 89492"/>
                    <a:gd name="connsiteX1" fmla="*/ 12684 w 70335"/>
                    <a:gd name="connsiteY1" fmla="*/ 77032 h 89492"/>
                    <a:gd name="connsiteX2" fmla="*/ 12684 w 70335"/>
                    <a:gd name="connsiteY2" fmla="*/ 60039 h 89492"/>
                    <a:gd name="connsiteX3" fmla="*/ 70336 w 70335"/>
                    <a:gd name="connsiteY3" fmla="*/ 60039 h 89492"/>
                    <a:gd name="connsiteX4" fmla="*/ 70336 w 70335"/>
                    <a:gd name="connsiteY4" fmla="*/ 20391 h 89492"/>
                    <a:gd name="connsiteX5" fmla="*/ 40357 w 70335"/>
                    <a:gd name="connsiteY5" fmla="*/ 20391 h 89492"/>
                    <a:gd name="connsiteX6" fmla="*/ 54193 w 70335"/>
                    <a:gd name="connsiteY6" fmla="*/ 0 h 89492"/>
                    <a:gd name="connsiteX7" fmla="*/ 41510 w 70335"/>
                    <a:gd name="connsiteY7" fmla="*/ 0 h 89492"/>
                    <a:gd name="connsiteX8" fmla="*/ 25367 w 70335"/>
                    <a:gd name="connsiteY8" fmla="*/ 20391 h 89492"/>
                    <a:gd name="connsiteX9" fmla="*/ 0 w 70335"/>
                    <a:gd name="connsiteY9" fmla="*/ 20391 h 89492"/>
                    <a:gd name="connsiteX10" fmla="*/ 0 w 70335"/>
                    <a:gd name="connsiteY10" fmla="*/ 89493 h 89492"/>
                    <a:gd name="connsiteX11" fmla="*/ 57652 w 70335"/>
                    <a:gd name="connsiteY11" fmla="*/ 89493 h 89492"/>
                    <a:gd name="connsiteX12" fmla="*/ 57652 w 70335"/>
                    <a:gd name="connsiteY12" fmla="*/ 77032 h 89492"/>
                    <a:gd name="connsiteX13" fmla="*/ 12684 w 70335"/>
                    <a:gd name="connsiteY13" fmla="*/ 31719 h 89492"/>
                    <a:gd name="connsiteX14" fmla="*/ 57652 w 70335"/>
                    <a:gd name="connsiteY14" fmla="*/ 31719 h 89492"/>
                    <a:gd name="connsiteX15" fmla="*/ 57652 w 70335"/>
                    <a:gd name="connsiteY15" fmla="*/ 48711 h 89492"/>
                    <a:gd name="connsiteX16" fmla="*/ 12684 w 70335"/>
                    <a:gd name="connsiteY16" fmla="*/ 48711 h 89492"/>
                    <a:gd name="connsiteX17" fmla="*/ 12684 w 70335"/>
                    <a:gd name="connsiteY17" fmla="*/ 31719 h 8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335" h="89492">
                      <a:moveTo>
                        <a:pt x="57652" y="77032"/>
                      </a:moveTo>
                      <a:lnTo>
                        <a:pt x="12684" y="77032"/>
                      </a:lnTo>
                      <a:lnTo>
                        <a:pt x="12684" y="60039"/>
                      </a:lnTo>
                      <a:lnTo>
                        <a:pt x="70336" y="60039"/>
                      </a:lnTo>
                      <a:lnTo>
                        <a:pt x="70336" y="20391"/>
                      </a:lnTo>
                      <a:lnTo>
                        <a:pt x="40357" y="20391"/>
                      </a:lnTo>
                      <a:lnTo>
                        <a:pt x="54193" y="0"/>
                      </a:lnTo>
                      <a:lnTo>
                        <a:pt x="41510" y="0"/>
                      </a:lnTo>
                      <a:cubicBezTo>
                        <a:pt x="41510" y="0"/>
                        <a:pt x="29979" y="13594"/>
                        <a:pt x="25367" y="20391"/>
                      </a:cubicBezTo>
                      <a:lnTo>
                        <a:pt x="0" y="20391"/>
                      </a:lnTo>
                      <a:lnTo>
                        <a:pt x="0" y="89493"/>
                      </a:lnTo>
                      <a:lnTo>
                        <a:pt x="57652" y="89493"/>
                      </a:lnTo>
                      <a:lnTo>
                        <a:pt x="57652" y="77032"/>
                      </a:lnTo>
                      <a:close/>
                      <a:moveTo>
                        <a:pt x="12684" y="31719"/>
                      </a:moveTo>
                      <a:lnTo>
                        <a:pt x="57652" y="31719"/>
                      </a:lnTo>
                      <a:lnTo>
                        <a:pt x="57652" y="48711"/>
                      </a:lnTo>
                      <a:lnTo>
                        <a:pt x="12684" y="48711"/>
                      </a:lnTo>
                      <a:lnTo>
                        <a:pt x="12684" y="317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843" name="Graphique 299">
                <a:extLst>
                  <a:ext uri="{FF2B5EF4-FFF2-40B4-BE49-F238E27FC236}">
                    <a16:creationId xmlns:a16="http://schemas.microsoft.com/office/drawing/2014/main" id="{80E6CD39-85D3-8143-B6BF-0C4901CD1C35}"/>
                  </a:ext>
                </a:extLst>
              </p:cNvPr>
              <p:cNvGrpSpPr/>
              <p:nvPr/>
            </p:nvGrpSpPr>
            <p:grpSpPr>
              <a:xfrm>
                <a:off x="8738139" y="1527448"/>
                <a:ext cx="574217" cy="347774"/>
                <a:chOff x="8738139" y="1527448"/>
                <a:chExt cx="574217" cy="347774"/>
              </a:xfrm>
              <a:solidFill>
                <a:srgbClr val="FFFFFF"/>
              </a:solidFill>
            </p:grpSpPr>
            <p:sp>
              <p:nvSpPr>
                <p:cNvPr id="846" name="Forme libre 845">
                  <a:extLst>
                    <a:ext uri="{FF2B5EF4-FFF2-40B4-BE49-F238E27FC236}">
                      <a16:creationId xmlns:a16="http://schemas.microsoft.com/office/drawing/2014/main" id="{DAD078D2-1BFD-1D42-9587-644BC9F0B6FE}"/>
                    </a:ext>
                  </a:extLst>
                </p:cNvPr>
                <p:cNvSpPr/>
                <p:nvPr/>
              </p:nvSpPr>
              <p:spPr>
                <a:xfrm>
                  <a:off x="9001034" y="1527448"/>
                  <a:ext cx="311322" cy="347774"/>
                </a:xfrm>
                <a:custGeom>
                  <a:avLst/>
                  <a:gdLst>
                    <a:gd name="connsiteX0" fmla="*/ 294027 w 311322"/>
                    <a:gd name="connsiteY0" fmla="*/ 329650 h 347774"/>
                    <a:gd name="connsiteX1" fmla="*/ 261742 w 311322"/>
                    <a:gd name="connsiteY1" fmla="*/ 295665 h 347774"/>
                    <a:gd name="connsiteX2" fmla="*/ 261742 w 311322"/>
                    <a:gd name="connsiteY2" fmla="*/ 115547 h 347774"/>
                    <a:gd name="connsiteX3" fmla="*/ 138366 w 311322"/>
                    <a:gd name="connsiteY3" fmla="*/ 0 h 347774"/>
                    <a:gd name="connsiteX4" fmla="*/ 11530 w 311322"/>
                    <a:gd name="connsiteY4" fmla="*/ 71368 h 347774"/>
                    <a:gd name="connsiteX5" fmla="*/ 48428 w 311322"/>
                    <a:gd name="connsiteY5" fmla="*/ 104219 h 347774"/>
                    <a:gd name="connsiteX6" fmla="*/ 84172 w 311322"/>
                    <a:gd name="connsiteY6" fmla="*/ 66836 h 347774"/>
                    <a:gd name="connsiteX7" fmla="*/ 137213 w 311322"/>
                    <a:gd name="connsiteY7" fmla="*/ 24922 h 347774"/>
                    <a:gd name="connsiteX8" fmla="*/ 201783 w 311322"/>
                    <a:gd name="connsiteY8" fmla="*/ 129141 h 347774"/>
                    <a:gd name="connsiteX9" fmla="*/ 201783 w 311322"/>
                    <a:gd name="connsiteY9" fmla="*/ 156329 h 347774"/>
                    <a:gd name="connsiteX10" fmla="*/ 0 w 311322"/>
                    <a:gd name="connsiteY10" fmla="*/ 266212 h 347774"/>
                    <a:gd name="connsiteX11" fmla="*/ 92244 w 311322"/>
                    <a:gd name="connsiteY11" fmla="*/ 347775 h 347774"/>
                    <a:gd name="connsiteX12" fmla="*/ 200630 w 311322"/>
                    <a:gd name="connsiteY12" fmla="*/ 294533 h 347774"/>
                    <a:gd name="connsiteX13" fmla="*/ 201783 w 311322"/>
                    <a:gd name="connsiteY13" fmla="*/ 294533 h 347774"/>
                    <a:gd name="connsiteX14" fmla="*/ 259435 w 311322"/>
                    <a:gd name="connsiteY14" fmla="*/ 347775 h 347774"/>
                    <a:gd name="connsiteX15" fmla="*/ 297486 w 311322"/>
                    <a:gd name="connsiteY15" fmla="*/ 345509 h 347774"/>
                    <a:gd name="connsiteX16" fmla="*/ 302098 w 311322"/>
                    <a:gd name="connsiteY16" fmla="*/ 340978 h 347774"/>
                    <a:gd name="connsiteX17" fmla="*/ 311323 w 311322"/>
                    <a:gd name="connsiteY17" fmla="*/ 327384 h 347774"/>
                    <a:gd name="connsiteX18" fmla="*/ 294027 w 311322"/>
                    <a:gd name="connsiteY18" fmla="*/ 329650 h 34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11322" h="347774">
                      <a:moveTo>
                        <a:pt x="294027" y="329650"/>
                      </a:moveTo>
                      <a:cubicBezTo>
                        <a:pt x="269813" y="329650"/>
                        <a:pt x="261742" y="320587"/>
                        <a:pt x="261742" y="295665"/>
                      </a:cubicBezTo>
                      <a:lnTo>
                        <a:pt x="261742" y="115547"/>
                      </a:lnTo>
                      <a:cubicBezTo>
                        <a:pt x="261742" y="47578"/>
                        <a:pt x="242140" y="0"/>
                        <a:pt x="138366" y="0"/>
                      </a:cubicBezTo>
                      <a:cubicBezTo>
                        <a:pt x="85325" y="0"/>
                        <a:pt x="11530" y="23789"/>
                        <a:pt x="11530" y="71368"/>
                      </a:cubicBezTo>
                      <a:cubicBezTo>
                        <a:pt x="11530" y="90625"/>
                        <a:pt x="27673" y="104219"/>
                        <a:pt x="48428" y="104219"/>
                      </a:cubicBezTo>
                      <a:cubicBezTo>
                        <a:pt x="61111" y="104219"/>
                        <a:pt x="84172" y="96289"/>
                        <a:pt x="84172" y="66836"/>
                      </a:cubicBezTo>
                      <a:cubicBezTo>
                        <a:pt x="84172" y="44180"/>
                        <a:pt x="89938" y="24922"/>
                        <a:pt x="137213" y="24922"/>
                      </a:cubicBezTo>
                      <a:cubicBezTo>
                        <a:pt x="201783" y="24922"/>
                        <a:pt x="201783" y="78164"/>
                        <a:pt x="201783" y="129141"/>
                      </a:cubicBezTo>
                      <a:lnTo>
                        <a:pt x="201783" y="156329"/>
                      </a:lnTo>
                      <a:cubicBezTo>
                        <a:pt x="144131" y="160860"/>
                        <a:pt x="0" y="160860"/>
                        <a:pt x="0" y="266212"/>
                      </a:cubicBezTo>
                      <a:cubicBezTo>
                        <a:pt x="0" y="313790"/>
                        <a:pt x="39204" y="347775"/>
                        <a:pt x="92244" y="347775"/>
                      </a:cubicBezTo>
                      <a:cubicBezTo>
                        <a:pt x="144131" y="347775"/>
                        <a:pt x="177569" y="327384"/>
                        <a:pt x="200630" y="294533"/>
                      </a:cubicBezTo>
                      <a:lnTo>
                        <a:pt x="201783" y="294533"/>
                      </a:lnTo>
                      <a:cubicBezTo>
                        <a:pt x="201783" y="326251"/>
                        <a:pt x="214467" y="347775"/>
                        <a:pt x="259435" y="347775"/>
                      </a:cubicBezTo>
                      <a:cubicBezTo>
                        <a:pt x="268660" y="347775"/>
                        <a:pt x="277884" y="347775"/>
                        <a:pt x="297486" y="345509"/>
                      </a:cubicBezTo>
                      <a:lnTo>
                        <a:pt x="302098" y="340978"/>
                      </a:lnTo>
                      <a:cubicBezTo>
                        <a:pt x="305557" y="336447"/>
                        <a:pt x="309016" y="331916"/>
                        <a:pt x="311323" y="327384"/>
                      </a:cubicBezTo>
                      <a:cubicBezTo>
                        <a:pt x="298639" y="329650"/>
                        <a:pt x="296333" y="329650"/>
                        <a:pt x="294027" y="3296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7" name="Forme libre 846">
                  <a:extLst>
                    <a:ext uri="{FF2B5EF4-FFF2-40B4-BE49-F238E27FC236}">
                      <a16:creationId xmlns:a16="http://schemas.microsoft.com/office/drawing/2014/main" id="{0AF771A7-73BF-7249-BBC5-35075925D99F}"/>
                    </a:ext>
                  </a:extLst>
                </p:cNvPr>
                <p:cNvSpPr/>
                <p:nvPr/>
              </p:nvSpPr>
              <p:spPr>
                <a:xfrm>
                  <a:off x="8738139" y="1582956"/>
                  <a:ext cx="207548" cy="202774"/>
                </a:xfrm>
                <a:custGeom>
                  <a:avLst/>
                  <a:gdLst>
                    <a:gd name="connsiteX0" fmla="*/ 138366 w 207548"/>
                    <a:gd name="connsiteY0" fmla="*/ 134805 h 202774"/>
                    <a:gd name="connsiteX1" fmla="*/ 69183 w 207548"/>
                    <a:gd name="connsiteY1" fmla="*/ 134805 h 202774"/>
                    <a:gd name="connsiteX2" fmla="*/ 69183 w 207548"/>
                    <a:gd name="connsiteY2" fmla="*/ 0 h 202774"/>
                    <a:gd name="connsiteX3" fmla="*/ 19602 w 207548"/>
                    <a:gd name="connsiteY3" fmla="*/ 0 h 202774"/>
                    <a:gd name="connsiteX4" fmla="*/ 0 w 207548"/>
                    <a:gd name="connsiteY4" fmla="*/ 16992 h 202774"/>
                    <a:gd name="connsiteX5" fmla="*/ 0 w 207548"/>
                    <a:gd name="connsiteY5" fmla="*/ 202774 h 202774"/>
                    <a:gd name="connsiteX6" fmla="*/ 207548 w 207548"/>
                    <a:gd name="connsiteY6" fmla="*/ 202774 h 202774"/>
                    <a:gd name="connsiteX7" fmla="*/ 207548 w 207548"/>
                    <a:gd name="connsiteY7" fmla="*/ 0 h 202774"/>
                    <a:gd name="connsiteX8" fmla="*/ 138366 w 207548"/>
                    <a:gd name="connsiteY8" fmla="*/ 0 h 202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548" h="202774">
                      <a:moveTo>
                        <a:pt x="138366" y="134805"/>
                      </a:moveTo>
                      <a:lnTo>
                        <a:pt x="69183" y="134805"/>
                      </a:lnTo>
                      <a:lnTo>
                        <a:pt x="69183" y="0"/>
                      </a:lnTo>
                      <a:lnTo>
                        <a:pt x="19602" y="0"/>
                      </a:lnTo>
                      <a:lnTo>
                        <a:pt x="0" y="16992"/>
                      </a:lnTo>
                      <a:lnTo>
                        <a:pt x="0" y="202774"/>
                      </a:lnTo>
                      <a:lnTo>
                        <a:pt x="207548" y="202774"/>
                      </a:lnTo>
                      <a:lnTo>
                        <a:pt x="207548" y="0"/>
                      </a:lnTo>
                      <a:lnTo>
                        <a:pt x="13836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844" name="Forme libre 843">
                <a:extLst>
                  <a:ext uri="{FF2B5EF4-FFF2-40B4-BE49-F238E27FC236}">
                    <a16:creationId xmlns:a16="http://schemas.microsoft.com/office/drawing/2014/main" id="{F5909353-C0B4-E14F-A1A3-34A1A83F374E}"/>
                  </a:ext>
                </a:extLst>
              </p:cNvPr>
              <p:cNvSpPr/>
              <p:nvPr/>
            </p:nvSpPr>
            <p:spPr>
              <a:xfrm>
                <a:off x="8642437" y="1413033"/>
                <a:ext cx="728725" cy="577736"/>
              </a:xfrm>
              <a:custGeom>
                <a:avLst/>
                <a:gdLst>
                  <a:gd name="connsiteX0" fmla="*/ 426627 w 728725"/>
                  <a:gd name="connsiteY0" fmla="*/ 369299 h 577736"/>
                  <a:gd name="connsiteX1" fmla="*/ 560381 w 728725"/>
                  <a:gd name="connsiteY1" fmla="*/ 294533 h 577736"/>
                  <a:gd name="connsiteX2" fmla="*/ 560381 w 728725"/>
                  <a:gd name="connsiteY2" fmla="*/ 337580 h 577736"/>
                  <a:gd name="connsiteX3" fmla="*/ 478514 w 728725"/>
                  <a:gd name="connsiteY3" fmla="*/ 432736 h 577736"/>
                  <a:gd name="connsiteX4" fmla="*/ 426627 w 728725"/>
                  <a:gd name="connsiteY4" fmla="*/ 369299 h 577736"/>
                  <a:gd name="connsiteX5" fmla="*/ 652624 w 728725"/>
                  <a:gd name="connsiteY5" fmla="*/ 444065 h 577736"/>
                  <a:gd name="connsiteX6" fmla="*/ 669920 w 728725"/>
                  <a:gd name="connsiteY6" fmla="*/ 442932 h 577736"/>
                  <a:gd name="connsiteX7" fmla="*/ 728725 w 728725"/>
                  <a:gd name="connsiteY7" fmla="*/ 257150 h 577736"/>
                  <a:gd name="connsiteX8" fmla="*/ 478514 w 728725"/>
                  <a:gd name="connsiteY8" fmla="*/ 0 h 577736"/>
                  <a:gd name="connsiteX9" fmla="*/ 375893 w 728725"/>
                  <a:gd name="connsiteY9" fmla="*/ 15859 h 577736"/>
                  <a:gd name="connsiteX10" fmla="*/ 375893 w 728725"/>
                  <a:gd name="connsiteY10" fmla="*/ 105352 h 577736"/>
                  <a:gd name="connsiteX11" fmla="*/ 358597 w 728725"/>
                  <a:gd name="connsiteY11" fmla="*/ 105352 h 577736"/>
                  <a:gd name="connsiteX12" fmla="*/ 358597 w 728725"/>
                  <a:gd name="connsiteY12" fmla="*/ 122344 h 577736"/>
                  <a:gd name="connsiteX13" fmla="*/ 289415 w 728725"/>
                  <a:gd name="connsiteY13" fmla="*/ 122344 h 577736"/>
                  <a:gd name="connsiteX14" fmla="*/ 289415 w 728725"/>
                  <a:gd name="connsiteY14" fmla="*/ 122344 h 577736"/>
                  <a:gd name="connsiteX15" fmla="*/ 289415 w 728725"/>
                  <a:gd name="connsiteY15" fmla="*/ 48711 h 577736"/>
                  <a:gd name="connsiteX16" fmla="*/ 115305 w 728725"/>
                  <a:gd name="connsiteY16" fmla="*/ 169923 h 577736"/>
                  <a:gd name="connsiteX17" fmla="*/ 164886 w 728725"/>
                  <a:gd name="connsiteY17" fmla="*/ 169923 h 577736"/>
                  <a:gd name="connsiteX18" fmla="*/ 164886 w 728725"/>
                  <a:gd name="connsiteY18" fmla="*/ 305861 h 577736"/>
                  <a:gd name="connsiteX19" fmla="*/ 234068 w 728725"/>
                  <a:gd name="connsiteY19" fmla="*/ 305861 h 577736"/>
                  <a:gd name="connsiteX20" fmla="*/ 234068 w 728725"/>
                  <a:gd name="connsiteY20" fmla="*/ 169923 h 577736"/>
                  <a:gd name="connsiteX21" fmla="*/ 303251 w 728725"/>
                  <a:gd name="connsiteY21" fmla="*/ 169923 h 577736"/>
                  <a:gd name="connsiteX22" fmla="*/ 303251 w 728725"/>
                  <a:gd name="connsiteY22" fmla="*/ 373830 h 577736"/>
                  <a:gd name="connsiteX23" fmla="*/ 95703 w 728725"/>
                  <a:gd name="connsiteY23" fmla="*/ 373830 h 577736"/>
                  <a:gd name="connsiteX24" fmla="*/ 95703 w 728725"/>
                  <a:gd name="connsiteY24" fmla="*/ 186915 h 577736"/>
                  <a:gd name="connsiteX25" fmla="*/ 0 w 728725"/>
                  <a:gd name="connsiteY25" fmla="*/ 360236 h 577736"/>
                  <a:gd name="connsiteX26" fmla="*/ 368975 w 728725"/>
                  <a:gd name="connsiteY26" fmla="*/ 577737 h 577736"/>
                  <a:gd name="connsiteX27" fmla="*/ 643400 w 728725"/>
                  <a:gd name="connsiteY27" fmla="*/ 474651 h 577736"/>
                  <a:gd name="connsiteX28" fmla="*/ 656083 w 728725"/>
                  <a:gd name="connsiteY28" fmla="*/ 461057 h 577736"/>
                  <a:gd name="connsiteX29" fmla="*/ 618033 w 728725"/>
                  <a:gd name="connsiteY29" fmla="*/ 463322 h 577736"/>
                  <a:gd name="connsiteX30" fmla="*/ 560381 w 728725"/>
                  <a:gd name="connsiteY30" fmla="*/ 410080 h 577736"/>
                  <a:gd name="connsiteX31" fmla="*/ 559228 w 728725"/>
                  <a:gd name="connsiteY31" fmla="*/ 410080 h 577736"/>
                  <a:gd name="connsiteX32" fmla="*/ 450841 w 728725"/>
                  <a:gd name="connsiteY32" fmla="*/ 463322 h 577736"/>
                  <a:gd name="connsiteX33" fmla="*/ 358597 w 728725"/>
                  <a:gd name="connsiteY33" fmla="*/ 381760 h 577736"/>
                  <a:gd name="connsiteX34" fmla="*/ 560381 w 728725"/>
                  <a:gd name="connsiteY34" fmla="*/ 271876 h 577736"/>
                  <a:gd name="connsiteX35" fmla="*/ 560381 w 728725"/>
                  <a:gd name="connsiteY35" fmla="*/ 244689 h 577736"/>
                  <a:gd name="connsiteX36" fmla="*/ 495810 w 728725"/>
                  <a:gd name="connsiteY36" fmla="*/ 140469 h 577736"/>
                  <a:gd name="connsiteX37" fmla="*/ 442770 w 728725"/>
                  <a:gd name="connsiteY37" fmla="*/ 182384 h 577736"/>
                  <a:gd name="connsiteX38" fmla="*/ 407025 w 728725"/>
                  <a:gd name="connsiteY38" fmla="*/ 219767 h 577736"/>
                  <a:gd name="connsiteX39" fmla="*/ 370128 w 728725"/>
                  <a:gd name="connsiteY39" fmla="*/ 186915 h 577736"/>
                  <a:gd name="connsiteX40" fmla="*/ 496963 w 728725"/>
                  <a:gd name="connsiteY40" fmla="*/ 115547 h 577736"/>
                  <a:gd name="connsiteX41" fmla="*/ 620339 w 728725"/>
                  <a:gd name="connsiteY41" fmla="*/ 231095 h 577736"/>
                  <a:gd name="connsiteX42" fmla="*/ 620339 w 728725"/>
                  <a:gd name="connsiteY42" fmla="*/ 411213 h 577736"/>
                  <a:gd name="connsiteX43" fmla="*/ 652624 w 728725"/>
                  <a:gd name="connsiteY43" fmla="*/ 444065 h 57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728725" h="577736">
                    <a:moveTo>
                      <a:pt x="426627" y="369299"/>
                    </a:moveTo>
                    <a:cubicBezTo>
                      <a:pt x="426627" y="301329"/>
                      <a:pt x="524636" y="295665"/>
                      <a:pt x="560381" y="294533"/>
                    </a:cubicBezTo>
                    <a:lnTo>
                      <a:pt x="560381" y="337580"/>
                    </a:lnTo>
                    <a:cubicBezTo>
                      <a:pt x="560381" y="387424"/>
                      <a:pt x="528095" y="432736"/>
                      <a:pt x="478514" y="432736"/>
                    </a:cubicBezTo>
                    <a:cubicBezTo>
                      <a:pt x="451994" y="432736"/>
                      <a:pt x="426627" y="406681"/>
                      <a:pt x="426627" y="369299"/>
                    </a:cubicBezTo>
                    <a:close/>
                    <a:moveTo>
                      <a:pt x="652624" y="444065"/>
                    </a:moveTo>
                    <a:cubicBezTo>
                      <a:pt x="654930" y="444065"/>
                      <a:pt x="657236" y="444065"/>
                      <a:pt x="669920" y="442932"/>
                    </a:cubicBezTo>
                    <a:cubicBezTo>
                      <a:pt x="710277" y="386291"/>
                      <a:pt x="728725" y="318322"/>
                      <a:pt x="728725" y="257150"/>
                    </a:cubicBezTo>
                    <a:cubicBezTo>
                      <a:pt x="728725" y="116680"/>
                      <a:pt x="630716" y="0"/>
                      <a:pt x="478514" y="0"/>
                    </a:cubicBezTo>
                    <a:cubicBezTo>
                      <a:pt x="446229" y="0"/>
                      <a:pt x="411638" y="5664"/>
                      <a:pt x="375893" y="15859"/>
                    </a:cubicBezTo>
                    <a:lnTo>
                      <a:pt x="375893" y="105352"/>
                    </a:lnTo>
                    <a:lnTo>
                      <a:pt x="358597" y="105352"/>
                    </a:lnTo>
                    <a:lnTo>
                      <a:pt x="358597" y="122344"/>
                    </a:lnTo>
                    <a:lnTo>
                      <a:pt x="289415" y="122344"/>
                    </a:lnTo>
                    <a:lnTo>
                      <a:pt x="289415" y="122344"/>
                    </a:lnTo>
                    <a:lnTo>
                      <a:pt x="289415" y="48711"/>
                    </a:lnTo>
                    <a:cubicBezTo>
                      <a:pt x="232915" y="77032"/>
                      <a:pt x="174110" y="116680"/>
                      <a:pt x="115305" y="169923"/>
                    </a:cubicBezTo>
                    <a:lnTo>
                      <a:pt x="164886" y="169923"/>
                    </a:lnTo>
                    <a:lnTo>
                      <a:pt x="164886" y="305861"/>
                    </a:lnTo>
                    <a:lnTo>
                      <a:pt x="234068" y="305861"/>
                    </a:lnTo>
                    <a:lnTo>
                      <a:pt x="234068" y="169923"/>
                    </a:lnTo>
                    <a:lnTo>
                      <a:pt x="303251" y="169923"/>
                    </a:lnTo>
                    <a:lnTo>
                      <a:pt x="303251" y="373830"/>
                    </a:lnTo>
                    <a:lnTo>
                      <a:pt x="95703" y="373830"/>
                    </a:lnTo>
                    <a:lnTo>
                      <a:pt x="95703" y="186915"/>
                    </a:lnTo>
                    <a:cubicBezTo>
                      <a:pt x="26520" y="253751"/>
                      <a:pt x="0" y="311525"/>
                      <a:pt x="0" y="360236"/>
                    </a:cubicBezTo>
                    <a:cubicBezTo>
                      <a:pt x="0" y="463322"/>
                      <a:pt x="139519" y="577737"/>
                      <a:pt x="368975" y="577737"/>
                    </a:cubicBezTo>
                    <a:cubicBezTo>
                      <a:pt x="496963" y="577737"/>
                      <a:pt x="585748" y="534690"/>
                      <a:pt x="643400" y="474651"/>
                    </a:cubicBezTo>
                    <a:lnTo>
                      <a:pt x="656083" y="461057"/>
                    </a:lnTo>
                    <a:cubicBezTo>
                      <a:pt x="635329" y="463322"/>
                      <a:pt x="627257" y="463322"/>
                      <a:pt x="618033" y="463322"/>
                    </a:cubicBezTo>
                    <a:cubicBezTo>
                      <a:pt x="574217" y="463322"/>
                      <a:pt x="560381" y="441799"/>
                      <a:pt x="560381" y="410080"/>
                    </a:cubicBezTo>
                    <a:lnTo>
                      <a:pt x="559228" y="410080"/>
                    </a:lnTo>
                    <a:cubicBezTo>
                      <a:pt x="535014" y="442932"/>
                      <a:pt x="502728" y="463322"/>
                      <a:pt x="450841" y="463322"/>
                    </a:cubicBezTo>
                    <a:cubicBezTo>
                      <a:pt x="397801" y="463322"/>
                      <a:pt x="358597" y="428205"/>
                      <a:pt x="358597" y="381760"/>
                    </a:cubicBezTo>
                    <a:cubicBezTo>
                      <a:pt x="358597" y="276408"/>
                      <a:pt x="502728" y="276408"/>
                      <a:pt x="560381" y="271876"/>
                    </a:cubicBezTo>
                    <a:lnTo>
                      <a:pt x="560381" y="244689"/>
                    </a:lnTo>
                    <a:cubicBezTo>
                      <a:pt x="560381" y="193712"/>
                      <a:pt x="559228" y="140469"/>
                      <a:pt x="495810" y="140469"/>
                    </a:cubicBezTo>
                    <a:cubicBezTo>
                      <a:pt x="448535" y="140469"/>
                      <a:pt x="442770" y="159727"/>
                      <a:pt x="442770" y="182384"/>
                    </a:cubicBezTo>
                    <a:cubicBezTo>
                      <a:pt x="442770" y="211837"/>
                      <a:pt x="419709" y="219767"/>
                      <a:pt x="407025" y="219767"/>
                    </a:cubicBezTo>
                    <a:cubicBezTo>
                      <a:pt x="386271" y="219767"/>
                      <a:pt x="370128" y="206173"/>
                      <a:pt x="370128" y="186915"/>
                    </a:cubicBezTo>
                    <a:cubicBezTo>
                      <a:pt x="370128" y="139337"/>
                      <a:pt x="443923" y="115547"/>
                      <a:pt x="496963" y="115547"/>
                    </a:cubicBezTo>
                    <a:cubicBezTo>
                      <a:pt x="601890" y="115547"/>
                      <a:pt x="620339" y="163126"/>
                      <a:pt x="620339" y="231095"/>
                    </a:cubicBezTo>
                    <a:lnTo>
                      <a:pt x="620339" y="411213"/>
                    </a:lnTo>
                    <a:cubicBezTo>
                      <a:pt x="620339" y="435002"/>
                      <a:pt x="628410" y="444065"/>
                      <a:pt x="652624" y="4440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5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5" name="Forme libre 844">
                <a:extLst>
                  <a:ext uri="{FF2B5EF4-FFF2-40B4-BE49-F238E27FC236}">
                    <a16:creationId xmlns:a16="http://schemas.microsoft.com/office/drawing/2014/main" id="{7DFEC860-3C79-BF42-8F4C-10968D293ACE}"/>
                  </a:ext>
                </a:extLst>
              </p:cNvPr>
              <p:cNvSpPr/>
              <p:nvPr/>
            </p:nvSpPr>
            <p:spPr>
              <a:xfrm>
                <a:off x="8949147" y="1348463"/>
                <a:ext cx="69182" cy="169922"/>
              </a:xfrm>
              <a:custGeom>
                <a:avLst/>
                <a:gdLst>
                  <a:gd name="connsiteX0" fmla="*/ 0 w 69182"/>
                  <a:gd name="connsiteY0" fmla="*/ 0 h 169922"/>
                  <a:gd name="connsiteX1" fmla="*/ 69183 w 69182"/>
                  <a:gd name="connsiteY1" fmla="*/ 0 h 169922"/>
                  <a:gd name="connsiteX2" fmla="*/ 69183 w 69182"/>
                  <a:gd name="connsiteY2" fmla="*/ 169923 h 169922"/>
                  <a:gd name="connsiteX3" fmla="*/ 0 w 69182"/>
                  <a:gd name="connsiteY3" fmla="*/ 169923 h 16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82" h="169922">
                    <a:moveTo>
                      <a:pt x="0" y="0"/>
                    </a:moveTo>
                    <a:lnTo>
                      <a:pt x="69183" y="0"/>
                    </a:lnTo>
                    <a:lnTo>
                      <a:pt x="69183" y="169923"/>
                    </a:lnTo>
                    <a:lnTo>
                      <a:pt x="0" y="169923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15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41" name="Forme libre 840">
              <a:extLst>
                <a:ext uri="{FF2B5EF4-FFF2-40B4-BE49-F238E27FC236}">
                  <a16:creationId xmlns:a16="http://schemas.microsoft.com/office/drawing/2014/main" id="{D56EA56C-BAA6-414B-B4DC-6D7EF13E973D}"/>
                </a:ext>
              </a:extLst>
            </p:cNvPr>
            <p:cNvSpPr/>
            <p:nvPr/>
          </p:nvSpPr>
          <p:spPr>
            <a:xfrm>
              <a:off x="9483007" y="1360923"/>
              <a:ext cx="1379043" cy="157461"/>
            </a:xfrm>
            <a:custGeom>
              <a:avLst/>
              <a:gdLst>
                <a:gd name="connsiteX0" fmla="*/ 1305249 w 1379043"/>
                <a:gd name="connsiteY0" fmla="*/ 152930 h 157461"/>
                <a:gd name="connsiteX1" fmla="*/ 1328310 w 1379043"/>
                <a:gd name="connsiteY1" fmla="*/ 114415 h 157461"/>
                <a:gd name="connsiteX2" fmla="*/ 1352523 w 1379043"/>
                <a:gd name="connsiteY2" fmla="*/ 152930 h 157461"/>
                <a:gd name="connsiteX3" fmla="*/ 1379043 w 1379043"/>
                <a:gd name="connsiteY3" fmla="*/ 152930 h 157461"/>
                <a:gd name="connsiteX4" fmla="*/ 1342146 w 1379043"/>
                <a:gd name="connsiteY4" fmla="*/ 95157 h 157461"/>
                <a:gd name="connsiteX5" fmla="*/ 1379043 w 1379043"/>
                <a:gd name="connsiteY5" fmla="*/ 37383 h 157461"/>
                <a:gd name="connsiteX6" fmla="*/ 1352523 w 1379043"/>
                <a:gd name="connsiteY6" fmla="*/ 37383 h 157461"/>
                <a:gd name="connsiteX7" fmla="*/ 1329462 w 1379043"/>
                <a:gd name="connsiteY7" fmla="*/ 75899 h 157461"/>
                <a:gd name="connsiteX8" fmla="*/ 1305249 w 1379043"/>
                <a:gd name="connsiteY8" fmla="*/ 37383 h 157461"/>
                <a:gd name="connsiteX9" fmla="*/ 1278728 w 1379043"/>
                <a:gd name="connsiteY9" fmla="*/ 37383 h 157461"/>
                <a:gd name="connsiteX10" fmla="*/ 1315626 w 1379043"/>
                <a:gd name="connsiteY10" fmla="*/ 95157 h 157461"/>
                <a:gd name="connsiteX11" fmla="*/ 1278728 w 1379043"/>
                <a:gd name="connsiteY11" fmla="*/ 152930 h 157461"/>
                <a:gd name="connsiteX12" fmla="*/ 1305249 w 1379043"/>
                <a:gd name="connsiteY12" fmla="*/ 152930 h 157461"/>
                <a:gd name="connsiteX13" fmla="*/ 1260280 w 1379043"/>
                <a:gd name="connsiteY13" fmla="*/ 147266 h 157461"/>
                <a:gd name="connsiteX14" fmla="*/ 1260280 w 1379043"/>
                <a:gd name="connsiteY14" fmla="*/ 43047 h 157461"/>
                <a:gd name="connsiteX15" fmla="*/ 1252208 w 1379043"/>
                <a:gd name="connsiteY15" fmla="*/ 36250 h 157461"/>
                <a:gd name="connsiteX16" fmla="*/ 1245290 w 1379043"/>
                <a:gd name="connsiteY16" fmla="*/ 43047 h 157461"/>
                <a:gd name="connsiteX17" fmla="*/ 1245290 w 1379043"/>
                <a:gd name="connsiteY17" fmla="*/ 147266 h 157461"/>
                <a:gd name="connsiteX18" fmla="*/ 1252208 w 1379043"/>
                <a:gd name="connsiteY18" fmla="*/ 154063 h 157461"/>
                <a:gd name="connsiteX19" fmla="*/ 1260280 w 1379043"/>
                <a:gd name="connsiteY19" fmla="*/ 147266 h 157461"/>
                <a:gd name="connsiteX20" fmla="*/ 1231454 w 1379043"/>
                <a:gd name="connsiteY20" fmla="*/ 126876 h 157461"/>
                <a:gd name="connsiteX21" fmla="*/ 1225688 w 1379043"/>
                <a:gd name="connsiteY21" fmla="*/ 130274 h 157461"/>
                <a:gd name="connsiteX22" fmla="*/ 1225688 w 1379043"/>
                <a:gd name="connsiteY22" fmla="*/ 131407 h 157461"/>
                <a:gd name="connsiteX23" fmla="*/ 1218770 w 1379043"/>
                <a:gd name="connsiteY23" fmla="*/ 138204 h 157461"/>
                <a:gd name="connsiteX24" fmla="*/ 1203780 w 1379043"/>
                <a:gd name="connsiteY24" fmla="*/ 142735 h 157461"/>
                <a:gd name="connsiteX25" fmla="*/ 1181872 w 1379043"/>
                <a:gd name="connsiteY25" fmla="*/ 120079 h 157461"/>
                <a:gd name="connsiteX26" fmla="*/ 1181872 w 1379043"/>
                <a:gd name="connsiteY26" fmla="*/ 43047 h 157461"/>
                <a:gd name="connsiteX27" fmla="*/ 1173801 w 1379043"/>
                <a:gd name="connsiteY27" fmla="*/ 36250 h 157461"/>
                <a:gd name="connsiteX28" fmla="*/ 1166883 w 1379043"/>
                <a:gd name="connsiteY28" fmla="*/ 43047 h 157461"/>
                <a:gd name="connsiteX29" fmla="*/ 1166883 w 1379043"/>
                <a:gd name="connsiteY29" fmla="*/ 120079 h 157461"/>
                <a:gd name="connsiteX30" fmla="*/ 1202627 w 1379043"/>
                <a:gd name="connsiteY30" fmla="*/ 157462 h 157461"/>
                <a:gd name="connsiteX31" fmla="*/ 1238372 w 1379043"/>
                <a:gd name="connsiteY31" fmla="*/ 134805 h 157461"/>
                <a:gd name="connsiteX32" fmla="*/ 1231454 w 1379043"/>
                <a:gd name="connsiteY32" fmla="*/ 126876 h 157461"/>
                <a:gd name="connsiteX33" fmla="*/ 1100006 w 1379043"/>
                <a:gd name="connsiteY33" fmla="*/ 54375 h 157461"/>
                <a:gd name="connsiteX34" fmla="*/ 1143822 w 1379043"/>
                <a:gd name="connsiteY34" fmla="*/ 54375 h 157461"/>
                <a:gd name="connsiteX35" fmla="*/ 1143822 w 1379043"/>
                <a:gd name="connsiteY35" fmla="*/ 37383 h 157461"/>
                <a:gd name="connsiteX36" fmla="*/ 1075792 w 1379043"/>
                <a:gd name="connsiteY36" fmla="*/ 37383 h 157461"/>
                <a:gd name="connsiteX37" fmla="*/ 1075792 w 1379043"/>
                <a:gd name="connsiteY37" fmla="*/ 152930 h 157461"/>
                <a:gd name="connsiteX38" fmla="*/ 1143822 w 1379043"/>
                <a:gd name="connsiteY38" fmla="*/ 152930 h 157461"/>
                <a:gd name="connsiteX39" fmla="*/ 1143822 w 1379043"/>
                <a:gd name="connsiteY39" fmla="*/ 134805 h 157461"/>
                <a:gd name="connsiteX40" fmla="*/ 1100006 w 1379043"/>
                <a:gd name="connsiteY40" fmla="*/ 134805 h 157461"/>
                <a:gd name="connsiteX41" fmla="*/ 1100006 w 1379043"/>
                <a:gd name="connsiteY41" fmla="*/ 103086 h 157461"/>
                <a:gd name="connsiteX42" fmla="*/ 1139210 w 1379043"/>
                <a:gd name="connsiteY42" fmla="*/ 103086 h 157461"/>
                <a:gd name="connsiteX43" fmla="*/ 1139210 w 1379043"/>
                <a:gd name="connsiteY43" fmla="*/ 84961 h 157461"/>
                <a:gd name="connsiteX44" fmla="*/ 1100006 w 1379043"/>
                <a:gd name="connsiteY44" fmla="*/ 84961 h 157461"/>
                <a:gd name="connsiteX45" fmla="*/ 1100006 w 1379043"/>
                <a:gd name="connsiteY45" fmla="*/ 54375 h 157461"/>
                <a:gd name="connsiteX46" fmla="*/ 1051578 w 1379043"/>
                <a:gd name="connsiteY46" fmla="*/ 37383 h 157461"/>
                <a:gd name="connsiteX47" fmla="*/ 1027364 w 1379043"/>
                <a:gd name="connsiteY47" fmla="*/ 37383 h 157461"/>
                <a:gd name="connsiteX48" fmla="*/ 1027364 w 1379043"/>
                <a:gd name="connsiteY48" fmla="*/ 152930 h 157461"/>
                <a:gd name="connsiteX49" fmla="*/ 1051578 w 1379043"/>
                <a:gd name="connsiteY49" fmla="*/ 152930 h 157461"/>
                <a:gd name="connsiteX50" fmla="*/ 1051578 w 1379043"/>
                <a:gd name="connsiteY50" fmla="*/ 37383 h 157461"/>
                <a:gd name="connsiteX51" fmla="*/ 1040048 w 1379043"/>
                <a:gd name="connsiteY51" fmla="*/ 27188 h 157461"/>
                <a:gd name="connsiteX52" fmla="*/ 1053884 w 1379043"/>
                <a:gd name="connsiteY52" fmla="*/ 13594 h 157461"/>
                <a:gd name="connsiteX53" fmla="*/ 1040048 w 1379043"/>
                <a:gd name="connsiteY53" fmla="*/ 0 h 157461"/>
                <a:gd name="connsiteX54" fmla="*/ 1026211 w 1379043"/>
                <a:gd name="connsiteY54" fmla="*/ 13594 h 157461"/>
                <a:gd name="connsiteX55" fmla="*/ 1040048 w 1379043"/>
                <a:gd name="connsiteY55" fmla="*/ 27188 h 157461"/>
                <a:gd name="connsiteX56" fmla="*/ 980089 w 1379043"/>
                <a:gd name="connsiteY56" fmla="*/ 72500 h 157461"/>
                <a:gd name="connsiteX57" fmla="*/ 961641 w 1379043"/>
                <a:gd name="connsiteY57" fmla="*/ 89493 h 157461"/>
                <a:gd name="connsiteX58" fmla="*/ 942039 w 1379043"/>
                <a:gd name="connsiteY58" fmla="*/ 89493 h 157461"/>
                <a:gd name="connsiteX59" fmla="*/ 942039 w 1379043"/>
                <a:gd name="connsiteY59" fmla="*/ 55508 h 157461"/>
                <a:gd name="connsiteX60" fmla="*/ 961641 w 1379043"/>
                <a:gd name="connsiteY60" fmla="*/ 55508 h 157461"/>
                <a:gd name="connsiteX61" fmla="*/ 980089 w 1379043"/>
                <a:gd name="connsiteY61" fmla="*/ 72500 h 157461"/>
                <a:gd name="connsiteX62" fmla="*/ 961641 w 1379043"/>
                <a:gd name="connsiteY62" fmla="*/ 37383 h 157461"/>
                <a:gd name="connsiteX63" fmla="*/ 917825 w 1379043"/>
                <a:gd name="connsiteY63" fmla="*/ 37383 h 157461"/>
                <a:gd name="connsiteX64" fmla="*/ 917825 w 1379043"/>
                <a:gd name="connsiteY64" fmla="*/ 152930 h 157461"/>
                <a:gd name="connsiteX65" fmla="*/ 942039 w 1379043"/>
                <a:gd name="connsiteY65" fmla="*/ 152930 h 157461"/>
                <a:gd name="connsiteX66" fmla="*/ 942039 w 1379043"/>
                <a:gd name="connsiteY66" fmla="*/ 106485 h 157461"/>
                <a:gd name="connsiteX67" fmla="*/ 950110 w 1379043"/>
                <a:gd name="connsiteY67" fmla="*/ 106485 h 157461"/>
                <a:gd name="connsiteX68" fmla="*/ 977783 w 1379043"/>
                <a:gd name="connsiteY68" fmla="*/ 152930 h 157461"/>
                <a:gd name="connsiteX69" fmla="*/ 1005457 w 1379043"/>
                <a:gd name="connsiteY69" fmla="*/ 152930 h 157461"/>
                <a:gd name="connsiteX70" fmla="*/ 975477 w 1379043"/>
                <a:gd name="connsiteY70" fmla="*/ 105352 h 157461"/>
                <a:gd name="connsiteX71" fmla="*/ 1003150 w 1379043"/>
                <a:gd name="connsiteY71" fmla="*/ 72500 h 157461"/>
                <a:gd name="connsiteX72" fmla="*/ 961641 w 1379043"/>
                <a:gd name="connsiteY72" fmla="*/ 37383 h 157461"/>
                <a:gd name="connsiteX73" fmla="*/ 867091 w 1379043"/>
                <a:gd name="connsiteY73" fmla="*/ 53242 h 157461"/>
                <a:gd name="connsiteX74" fmla="*/ 872856 w 1379043"/>
                <a:gd name="connsiteY74" fmla="*/ 66836 h 157461"/>
                <a:gd name="connsiteX75" fmla="*/ 861326 w 1379043"/>
                <a:gd name="connsiteY75" fmla="*/ 111016 h 157461"/>
                <a:gd name="connsiteX76" fmla="*/ 857867 w 1379043"/>
                <a:gd name="connsiteY76" fmla="*/ 81563 h 157461"/>
                <a:gd name="connsiteX77" fmla="*/ 867091 w 1379043"/>
                <a:gd name="connsiteY77" fmla="*/ 53242 h 157461"/>
                <a:gd name="connsiteX78" fmla="*/ 898223 w 1379043"/>
                <a:gd name="connsiteY78" fmla="*/ 133672 h 157461"/>
                <a:gd name="connsiteX79" fmla="*/ 883234 w 1379043"/>
                <a:gd name="connsiteY79" fmla="*/ 138204 h 157461"/>
                <a:gd name="connsiteX80" fmla="*/ 870550 w 1379043"/>
                <a:gd name="connsiteY80" fmla="*/ 131407 h 157461"/>
                <a:gd name="connsiteX81" fmla="*/ 888999 w 1379043"/>
                <a:gd name="connsiteY81" fmla="*/ 70235 h 157461"/>
                <a:gd name="connsiteX82" fmla="*/ 867091 w 1379043"/>
                <a:gd name="connsiteY82" fmla="*/ 38516 h 157461"/>
                <a:gd name="connsiteX83" fmla="*/ 840571 w 1379043"/>
                <a:gd name="connsiteY83" fmla="*/ 83829 h 157461"/>
                <a:gd name="connsiteX84" fmla="*/ 848642 w 1379043"/>
                <a:gd name="connsiteY84" fmla="*/ 128008 h 157461"/>
                <a:gd name="connsiteX85" fmla="*/ 825581 w 1379043"/>
                <a:gd name="connsiteY85" fmla="*/ 138204 h 157461"/>
                <a:gd name="connsiteX86" fmla="*/ 804826 w 1379043"/>
                <a:gd name="connsiteY86" fmla="*/ 101954 h 157461"/>
                <a:gd name="connsiteX87" fmla="*/ 814051 w 1379043"/>
                <a:gd name="connsiteY87" fmla="*/ 41914 h 157461"/>
                <a:gd name="connsiteX88" fmla="*/ 795602 w 1379043"/>
                <a:gd name="connsiteY88" fmla="*/ 39649 h 157461"/>
                <a:gd name="connsiteX89" fmla="*/ 786378 w 1379043"/>
                <a:gd name="connsiteY89" fmla="*/ 103086 h 157461"/>
                <a:gd name="connsiteX90" fmla="*/ 825581 w 1379043"/>
                <a:gd name="connsiteY90" fmla="*/ 157462 h 157461"/>
                <a:gd name="connsiteX91" fmla="*/ 859019 w 1379043"/>
                <a:gd name="connsiteY91" fmla="*/ 145001 h 157461"/>
                <a:gd name="connsiteX92" fmla="*/ 884387 w 1379043"/>
                <a:gd name="connsiteY92" fmla="*/ 156329 h 157461"/>
                <a:gd name="connsiteX93" fmla="*/ 903988 w 1379043"/>
                <a:gd name="connsiteY93" fmla="*/ 150665 h 157461"/>
                <a:gd name="connsiteX94" fmla="*/ 898223 w 1379043"/>
                <a:gd name="connsiteY94" fmla="*/ 133672 h 157461"/>
                <a:gd name="connsiteX95" fmla="*/ 656083 w 1379043"/>
                <a:gd name="connsiteY95" fmla="*/ 95157 h 157461"/>
                <a:gd name="connsiteX96" fmla="*/ 716042 w 1379043"/>
                <a:gd name="connsiteY96" fmla="*/ 154063 h 157461"/>
                <a:gd name="connsiteX97" fmla="*/ 771388 w 1379043"/>
                <a:gd name="connsiteY97" fmla="*/ 117813 h 157461"/>
                <a:gd name="connsiteX98" fmla="*/ 742562 w 1379043"/>
                <a:gd name="connsiteY98" fmla="*/ 117813 h 157461"/>
                <a:gd name="connsiteX99" fmla="*/ 716042 w 1379043"/>
                <a:gd name="connsiteY99" fmla="*/ 132540 h 157461"/>
                <a:gd name="connsiteX100" fmla="*/ 680297 w 1379043"/>
                <a:gd name="connsiteY100" fmla="*/ 95157 h 157461"/>
                <a:gd name="connsiteX101" fmla="*/ 716042 w 1379043"/>
                <a:gd name="connsiteY101" fmla="*/ 57774 h 157461"/>
                <a:gd name="connsiteX102" fmla="*/ 742562 w 1379043"/>
                <a:gd name="connsiteY102" fmla="*/ 72500 h 157461"/>
                <a:gd name="connsiteX103" fmla="*/ 771388 w 1379043"/>
                <a:gd name="connsiteY103" fmla="*/ 72500 h 157461"/>
                <a:gd name="connsiteX104" fmla="*/ 716042 w 1379043"/>
                <a:gd name="connsiteY104" fmla="*/ 36250 h 157461"/>
                <a:gd name="connsiteX105" fmla="*/ 656083 w 1379043"/>
                <a:gd name="connsiteY105" fmla="*/ 95157 h 157461"/>
                <a:gd name="connsiteX106" fmla="*/ 601890 w 1379043"/>
                <a:gd name="connsiteY106" fmla="*/ 106485 h 157461"/>
                <a:gd name="connsiteX107" fmla="*/ 567299 w 1379043"/>
                <a:gd name="connsiteY107" fmla="*/ 106485 h 157461"/>
                <a:gd name="connsiteX108" fmla="*/ 567299 w 1379043"/>
                <a:gd name="connsiteY108" fmla="*/ 82696 h 157461"/>
                <a:gd name="connsiteX109" fmla="*/ 577676 w 1379043"/>
                <a:gd name="connsiteY109" fmla="*/ 82696 h 157461"/>
                <a:gd name="connsiteX110" fmla="*/ 577676 w 1379043"/>
                <a:gd name="connsiteY110" fmla="*/ 60039 h 157461"/>
                <a:gd name="connsiteX111" fmla="*/ 591513 w 1379043"/>
                <a:gd name="connsiteY111" fmla="*/ 60039 h 157461"/>
                <a:gd name="connsiteX112" fmla="*/ 591513 w 1379043"/>
                <a:gd name="connsiteY112" fmla="*/ 83829 h 157461"/>
                <a:gd name="connsiteX113" fmla="*/ 601890 w 1379043"/>
                <a:gd name="connsiteY113" fmla="*/ 83829 h 157461"/>
                <a:gd name="connsiteX114" fmla="*/ 601890 w 1379043"/>
                <a:gd name="connsiteY114" fmla="*/ 106485 h 157461"/>
                <a:gd name="connsiteX115" fmla="*/ 645706 w 1379043"/>
                <a:gd name="connsiteY115" fmla="*/ 129141 h 157461"/>
                <a:gd name="connsiteX116" fmla="*/ 635329 w 1379043"/>
                <a:gd name="connsiteY116" fmla="*/ 129141 h 157461"/>
                <a:gd name="connsiteX117" fmla="*/ 635329 w 1379043"/>
                <a:gd name="connsiteY117" fmla="*/ 105352 h 157461"/>
                <a:gd name="connsiteX118" fmla="*/ 624951 w 1379043"/>
                <a:gd name="connsiteY118" fmla="*/ 105352 h 157461"/>
                <a:gd name="connsiteX119" fmla="*/ 624951 w 1379043"/>
                <a:gd name="connsiteY119" fmla="*/ 82696 h 157461"/>
                <a:gd name="connsiteX120" fmla="*/ 614574 w 1379043"/>
                <a:gd name="connsiteY120" fmla="*/ 82696 h 157461"/>
                <a:gd name="connsiteX121" fmla="*/ 614574 w 1379043"/>
                <a:gd name="connsiteY121" fmla="*/ 60039 h 157461"/>
                <a:gd name="connsiteX122" fmla="*/ 607655 w 1379043"/>
                <a:gd name="connsiteY122" fmla="*/ 60039 h 157461"/>
                <a:gd name="connsiteX123" fmla="*/ 607655 w 1379043"/>
                <a:gd name="connsiteY123" fmla="*/ 36250 h 157461"/>
                <a:gd name="connsiteX124" fmla="*/ 560381 w 1379043"/>
                <a:gd name="connsiteY124" fmla="*/ 36250 h 157461"/>
                <a:gd name="connsiteX125" fmla="*/ 560381 w 1379043"/>
                <a:gd name="connsiteY125" fmla="*/ 60039 h 157461"/>
                <a:gd name="connsiteX126" fmla="*/ 554615 w 1379043"/>
                <a:gd name="connsiteY126" fmla="*/ 60039 h 157461"/>
                <a:gd name="connsiteX127" fmla="*/ 554615 w 1379043"/>
                <a:gd name="connsiteY127" fmla="*/ 83829 h 157461"/>
                <a:gd name="connsiteX128" fmla="*/ 544238 w 1379043"/>
                <a:gd name="connsiteY128" fmla="*/ 83829 h 157461"/>
                <a:gd name="connsiteX129" fmla="*/ 544238 w 1379043"/>
                <a:gd name="connsiteY129" fmla="*/ 107618 h 157461"/>
                <a:gd name="connsiteX130" fmla="*/ 533860 w 1379043"/>
                <a:gd name="connsiteY130" fmla="*/ 107618 h 157461"/>
                <a:gd name="connsiteX131" fmla="*/ 533860 w 1379043"/>
                <a:gd name="connsiteY131" fmla="*/ 131407 h 157461"/>
                <a:gd name="connsiteX132" fmla="*/ 523483 w 1379043"/>
                <a:gd name="connsiteY132" fmla="*/ 131407 h 157461"/>
                <a:gd name="connsiteX133" fmla="*/ 523483 w 1379043"/>
                <a:gd name="connsiteY133" fmla="*/ 155196 h 157461"/>
                <a:gd name="connsiteX134" fmla="*/ 547697 w 1379043"/>
                <a:gd name="connsiteY134" fmla="*/ 155196 h 157461"/>
                <a:gd name="connsiteX135" fmla="*/ 547697 w 1379043"/>
                <a:gd name="connsiteY135" fmla="*/ 131407 h 157461"/>
                <a:gd name="connsiteX136" fmla="*/ 622645 w 1379043"/>
                <a:gd name="connsiteY136" fmla="*/ 131407 h 157461"/>
                <a:gd name="connsiteX137" fmla="*/ 622645 w 1379043"/>
                <a:gd name="connsiteY137" fmla="*/ 155196 h 157461"/>
                <a:gd name="connsiteX138" fmla="*/ 646859 w 1379043"/>
                <a:gd name="connsiteY138" fmla="*/ 155196 h 157461"/>
                <a:gd name="connsiteX139" fmla="*/ 646859 w 1379043"/>
                <a:gd name="connsiteY139" fmla="*/ 129141 h 157461"/>
                <a:gd name="connsiteX140" fmla="*/ 514259 w 1379043"/>
                <a:gd name="connsiteY140" fmla="*/ 37383 h 157461"/>
                <a:gd name="connsiteX141" fmla="*/ 427780 w 1379043"/>
                <a:gd name="connsiteY141" fmla="*/ 37383 h 157461"/>
                <a:gd name="connsiteX142" fmla="*/ 427780 w 1379043"/>
                <a:gd name="connsiteY142" fmla="*/ 55508 h 157461"/>
                <a:gd name="connsiteX143" fmla="*/ 458912 w 1379043"/>
                <a:gd name="connsiteY143" fmla="*/ 55508 h 157461"/>
                <a:gd name="connsiteX144" fmla="*/ 458912 w 1379043"/>
                <a:gd name="connsiteY144" fmla="*/ 152930 h 157461"/>
                <a:gd name="connsiteX145" fmla="*/ 481973 w 1379043"/>
                <a:gd name="connsiteY145" fmla="*/ 152930 h 157461"/>
                <a:gd name="connsiteX146" fmla="*/ 481973 w 1379043"/>
                <a:gd name="connsiteY146" fmla="*/ 55508 h 157461"/>
                <a:gd name="connsiteX147" fmla="*/ 514259 w 1379043"/>
                <a:gd name="connsiteY147" fmla="*/ 55508 h 157461"/>
                <a:gd name="connsiteX148" fmla="*/ 514259 w 1379043"/>
                <a:gd name="connsiteY148" fmla="*/ 37383 h 157461"/>
                <a:gd name="connsiteX149" fmla="*/ 297486 w 1379043"/>
                <a:gd name="connsiteY149" fmla="*/ 95157 h 157461"/>
                <a:gd name="connsiteX150" fmla="*/ 357444 w 1379043"/>
                <a:gd name="connsiteY150" fmla="*/ 154063 h 157461"/>
                <a:gd name="connsiteX151" fmla="*/ 412791 w 1379043"/>
                <a:gd name="connsiteY151" fmla="*/ 117813 h 157461"/>
                <a:gd name="connsiteX152" fmla="*/ 383964 w 1379043"/>
                <a:gd name="connsiteY152" fmla="*/ 117813 h 157461"/>
                <a:gd name="connsiteX153" fmla="*/ 357444 w 1379043"/>
                <a:gd name="connsiteY153" fmla="*/ 132540 h 157461"/>
                <a:gd name="connsiteX154" fmla="*/ 321700 w 1379043"/>
                <a:gd name="connsiteY154" fmla="*/ 95157 h 157461"/>
                <a:gd name="connsiteX155" fmla="*/ 357444 w 1379043"/>
                <a:gd name="connsiteY155" fmla="*/ 57774 h 157461"/>
                <a:gd name="connsiteX156" fmla="*/ 383964 w 1379043"/>
                <a:gd name="connsiteY156" fmla="*/ 72500 h 157461"/>
                <a:gd name="connsiteX157" fmla="*/ 412791 w 1379043"/>
                <a:gd name="connsiteY157" fmla="*/ 72500 h 157461"/>
                <a:gd name="connsiteX158" fmla="*/ 357444 w 1379043"/>
                <a:gd name="connsiteY158" fmla="*/ 36250 h 157461"/>
                <a:gd name="connsiteX159" fmla="*/ 297486 w 1379043"/>
                <a:gd name="connsiteY159" fmla="*/ 95157 h 157461"/>
                <a:gd name="connsiteX160" fmla="*/ 236375 w 1379043"/>
                <a:gd name="connsiteY160" fmla="*/ 54375 h 157461"/>
                <a:gd name="connsiteX161" fmla="*/ 280190 w 1379043"/>
                <a:gd name="connsiteY161" fmla="*/ 54375 h 157461"/>
                <a:gd name="connsiteX162" fmla="*/ 280190 w 1379043"/>
                <a:gd name="connsiteY162" fmla="*/ 37383 h 157461"/>
                <a:gd name="connsiteX163" fmla="*/ 212161 w 1379043"/>
                <a:gd name="connsiteY163" fmla="*/ 37383 h 157461"/>
                <a:gd name="connsiteX164" fmla="*/ 212161 w 1379043"/>
                <a:gd name="connsiteY164" fmla="*/ 152930 h 157461"/>
                <a:gd name="connsiteX165" fmla="*/ 280190 w 1379043"/>
                <a:gd name="connsiteY165" fmla="*/ 152930 h 157461"/>
                <a:gd name="connsiteX166" fmla="*/ 280190 w 1379043"/>
                <a:gd name="connsiteY166" fmla="*/ 134805 h 157461"/>
                <a:gd name="connsiteX167" fmla="*/ 236375 w 1379043"/>
                <a:gd name="connsiteY167" fmla="*/ 134805 h 157461"/>
                <a:gd name="connsiteX168" fmla="*/ 236375 w 1379043"/>
                <a:gd name="connsiteY168" fmla="*/ 103086 h 157461"/>
                <a:gd name="connsiteX169" fmla="*/ 275578 w 1379043"/>
                <a:gd name="connsiteY169" fmla="*/ 103086 h 157461"/>
                <a:gd name="connsiteX170" fmla="*/ 275578 w 1379043"/>
                <a:gd name="connsiteY170" fmla="*/ 84961 h 157461"/>
                <a:gd name="connsiteX171" fmla="*/ 236375 w 1379043"/>
                <a:gd name="connsiteY171" fmla="*/ 84961 h 157461"/>
                <a:gd name="connsiteX172" fmla="*/ 236375 w 1379043"/>
                <a:gd name="connsiteY172" fmla="*/ 54375 h 157461"/>
                <a:gd name="connsiteX173" fmla="*/ 152202 w 1379043"/>
                <a:gd name="connsiteY173" fmla="*/ 89493 h 157461"/>
                <a:gd name="connsiteX174" fmla="*/ 132600 w 1379043"/>
                <a:gd name="connsiteY174" fmla="*/ 89493 h 157461"/>
                <a:gd name="connsiteX175" fmla="*/ 132600 w 1379043"/>
                <a:gd name="connsiteY175" fmla="*/ 55508 h 157461"/>
                <a:gd name="connsiteX176" fmla="*/ 152202 w 1379043"/>
                <a:gd name="connsiteY176" fmla="*/ 55508 h 157461"/>
                <a:gd name="connsiteX177" fmla="*/ 170651 w 1379043"/>
                <a:gd name="connsiteY177" fmla="*/ 72500 h 157461"/>
                <a:gd name="connsiteX178" fmla="*/ 152202 w 1379043"/>
                <a:gd name="connsiteY178" fmla="*/ 89493 h 157461"/>
                <a:gd name="connsiteX179" fmla="*/ 194865 w 1379043"/>
                <a:gd name="connsiteY179" fmla="*/ 72500 h 157461"/>
                <a:gd name="connsiteX180" fmla="*/ 152202 w 1379043"/>
                <a:gd name="connsiteY180" fmla="*/ 37383 h 157461"/>
                <a:gd name="connsiteX181" fmla="*/ 108386 w 1379043"/>
                <a:gd name="connsiteY181" fmla="*/ 37383 h 157461"/>
                <a:gd name="connsiteX182" fmla="*/ 108386 w 1379043"/>
                <a:gd name="connsiteY182" fmla="*/ 152930 h 157461"/>
                <a:gd name="connsiteX183" fmla="*/ 132600 w 1379043"/>
                <a:gd name="connsiteY183" fmla="*/ 152930 h 157461"/>
                <a:gd name="connsiteX184" fmla="*/ 132600 w 1379043"/>
                <a:gd name="connsiteY184" fmla="*/ 106485 h 157461"/>
                <a:gd name="connsiteX185" fmla="*/ 152202 w 1379043"/>
                <a:gd name="connsiteY185" fmla="*/ 106485 h 157461"/>
                <a:gd name="connsiteX186" fmla="*/ 194865 w 1379043"/>
                <a:gd name="connsiteY186" fmla="*/ 72500 h 157461"/>
                <a:gd name="connsiteX187" fmla="*/ 25367 w 1379043"/>
                <a:gd name="connsiteY187" fmla="*/ 69102 h 157461"/>
                <a:gd name="connsiteX188" fmla="*/ 41510 w 1379043"/>
                <a:gd name="connsiteY188" fmla="*/ 54375 h 157461"/>
                <a:gd name="connsiteX189" fmla="*/ 57652 w 1379043"/>
                <a:gd name="connsiteY189" fmla="*/ 69102 h 157461"/>
                <a:gd name="connsiteX190" fmla="*/ 83019 w 1379043"/>
                <a:gd name="connsiteY190" fmla="*/ 69102 h 157461"/>
                <a:gd name="connsiteX191" fmla="*/ 41510 w 1379043"/>
                <a:gd name="connsiteY191" fmla="*/ 36250 h 157461"/>
                <a:gd name="connsiteX192" fmla="*/ 0 w 1379043"/>
                <a:gd name="connsiteY192" fmla="*/ 71368 h 157461"/>
                <a:gd name="connsiteX193" fmla="*/ 59958 w 1379043"/>
                <a:gd name="connsiteY193" fmla="*/ 121211 h 157461"/>
                <a:gd name="connsiteX194" fmla="*/ 42663 w 1379043"/>
                <a:gd name="connsiteY194" fmla="*/ 135938 h 157461"/>
                <a:gd name="connsiteX195" fmla="*/ 25367 w 1379043"/>
                <a:gd name="connsiteY195" fmla="*/ 121211 h 157461"/>
                <a:gd name="connsiteX196" fmla="*/ 1153 w 1379043"/>
                <a:gd name="connsiteY196" fmla="*/ 121211 h 157461"/>
                <a:gd name="connsiteX197" fmla="*/ 43816 w 1379043"/>
                <a:gd name="connsiteY197" fmla="*/ 155196 h 157461"/>
                <a:gd name="connsiteX198" fmla="*/ 85325 w 1379043"/>
                <a:gd name="connsiteY198" fmla="*/ 120079 h 157461"/>
                <a:gd name="connsiteX199" fmla="*/ 25367 w 1379043"/>
                <a:gd name="connsiteY199" fmla="*/ 69102 h 15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379043" h="157461">
                  <a:moveTo>
                    <a:pt x="1305249" y="152930"/>
                  </a:moveTo>
                  <a:lnTo>
                    <a:pt x="1328310" y="114415"/>
                  </a:lnTo>
                  <a:lnTo>
                    <a:pt x="1352523" y="152930"/>
                  </a:lnTo>
                  <a:lnTo>
                    <a:pt x="1379043" y="152930"/>
                  </a:lnTo>
                  <a:lnTo>
                    <a:pt x="1342146" y="95157"/>
                  </a:lnTo>
                  <a:lnTo>
                    <a:pt x="1379043" y="37383"/>
                  </a:lnTo>
                  <a:lnTo>
                    <a:pt x="1352523" y="37383"/>
                  </a:lnTo>
                  <a:lnTo>
                    <a:pt x="1329462" y="75899"/>
                  </a:lnTo>
                  <a:lnTo>
                    <a:pt x="1305249" y="37383"/>
                  </a:lnTo>
                  <a:lnTo>
                    <a:pt x="1278728" y="37383"/>
                  </a:lnTo>
                  <a:lnTo>
                    <a:pt x="1315626" y="95157"/>
                  </a:lnTo>
                  <a:lnTo>
                    <a:pt x="1278728" y="152930"/>
                  </a:lnTo>
                  <a:lnTo>
                    <a:pt x="1305249" y="152930"/>
                  </a:lnTo>
                  <a:close/>
                  <a:moveTo>
                    <a:pt x="1260280" y="147266"/>
                  </a:moveTo>
                  <a:lnTo>
                    <a:pt x="1260280" y="43047"/>
                  </a:lnTo>
                  <a:cubicBezTo>
                    <a:pt x="1260280" y="38516"/>
                    <a:pt x="1256821" y="36250"/>
                    <a:pt x="1252208" y="36250"/>
                  </a:cubicBezTo>
                  <a:cubicBezTo>
                    <a:pt x="1248749" y="36250"/>
                    <a:pt x="1245290" y="38516"/>
                    <a:pt x="1245290" y="43047"/>
                  </a:cubicBezTo>
                  <a:lnTo>
                    <a:pt x="1245290" y="147266"/>
                  </a:lnTo>
                  <a:cubicBezTo>
                    <a:pt x="1245290" y="151798"/>
                    <a:pt x="1248749" y="154063"/>
                    <a:pt x="1252208" y="154063"/>
                  </a:cubicBezTo>
                  <a:cubicBezTo>
                    <a:pt x="1256821" y="154063"/>
                    <a:pt x="1260280" y="151798"/>
                    <a:pt x="1260280" y="147266"/>
                  </a:cubicBezTo>
                  <a:moveTo>
                    <a:pt x="1231454" y="126876"/>
                  </a:moveTo>
                  <a:cubicBezTo>
                    <a:pt x="1230301" y="126876"/>
                    <a:pt x="1227994" y="126876"/>
                    <a:pt x="1225688" y="130274"/>
                  </a:cubicBezTo>
                  <a:lnTo>
                    <a:pt x="1225688" y="131407"/>
                  </a:lnTo>
                  <a:cubicBezTo>
                    <a:pt x="1224535" y="133672"/>
                    <a:pt x="1222229" y="135938"/>
                    <a:pt x="1218770" y="138204"/>
                  </a:cubicBezTo>
                  <a:cubicBezTo>
                    <a:pt x="1215311" y="140469"/>
                    <a:pt x="1210699" y="142735"/>
                    <a:pt x="1203780" y="142735"/>
                  </a:cubicBezTo>
                  <a:cubicBezTo>
                    <a:pt x="1192250" y="142735"/>
                    <a:pt x="1181872" y="135938"/>
                    <a:pt x="1181872" y="120079"/>
                  </a:cubicBezTo>
                  <a:lnTo>
                    <a:pt x="1181872" y="43047"/>
                  </a:lnTo>
                  <a:cubicBezTo>
                    <a:pt x="1181872" y="38516"/>
                    <a:pt x="1178413" y="36250"/>
                    <a:pt x="1173801" y="36250"/>
                  </a:cubicBezTo>
                  <a:cubicBezTo>
                    <a:pt x="1170342" y="36250"/>
                    <a:pt x="1166883" y="38516"/>
                    <a:pt x="1166883" y="43047"/>
                  </a:cubicBezTo>
                  <a:lnTo>
                    <a:pt x="1166883" y="120079"/>
                  </a:lnTo>
                  <a:cubicBezTo>
                    <a:pt x="1166883" y="143868"/>
                    <a:pt x="1181872" y="157462"/>
                    <a:pt x="1202627" y="157462"/>
                  </a:cubicBezTo>
                  <a:cubicBezTo>
                    <a:pt x="1224535" y="157462"/>
                    <a:pt x="1238372" y="143868"/>
                    <a:pt x="1238372" y="134805"/>
                  </a:cubicBezTo>
                  <a:cubicBezTo>
                    <a:pt x="1237219" y="129141"/>
                    <a:pt x="1234913" y="126876"/>
                    <a:pt x="1231454" y="126876"/>
                  </a:cubicBezTo>
                  <a:moveTo>
                    <a:pt x="1100006" y="54375"/>
                  </a:moveTo>
                  <a:lnTo>
                    <a:pt x="1143822" y="54375"/>
                  </a:lnTo>
                  <a:lnTo>
                    <a:pt x="1143822" y="37383"/>
                  </a:lnTo>
                  <a:lnTo>
                    <a:pt x="1075792" y="37383"/>
                  </a:lnTo>
                  <a:lnTo>
                    <a:pt x="1075792" y="152930"/>
                  </a:lnTo>
                  <a:lnTo>
                    <a:pt x="1143822" y="152930"/>
                  </a:lnTo>
                  <a:lnTo>
                    <a:pt x="1143822" y="134805"/>
                  </a:lnTo>
                  <a:lnTo>
                    <a:pt x="1100006" y="134805"/>
                  </a:lnTo>
                  <a:lnTo>
                    <a:pt x="1100006" y="103086"/>
                  </a:lnTo>
                  <a:lnTo>
                    <a:pt x="1139210" y="103086"/>
                  </a:lnTo>
                  <a:lnTo>
                    <a:pt x="1139210" y="84961"/>
                  </a:lnTo>
                  <a:lnTo>
                    <a:pt x="1100006" y="84961"/>
                  </a:lnTo>
                  <a:lnTo>
                    <a:pt x="1100006" y="54375"/>
                  </a:lnTo>
                  <a:close/>
                  <a:moveTo>
                    <a:pt x="1051578" y="37383"/>
                  </a:moveTo>
                  <a:lnTo>
                    <a:pt x="1027364" y="37383"/>
                  </a:lnTo>
                  <a:lnTo>
                    <a:pt x="1027364" y="152930"/>
                  </a:lnTo>
                  <a:lnTo>
                    <a:pt x="1051578" y="152930"/>
                  </a:lnTo>
                  <a:lnTo>
                    <a:pt x="1051578" y="37383"/>
                  </a:lnTo>
                  <a:close/>
                  <a:moveTo>
                    <a:pt x="1040048" y="27188"/>
                  </a:moveTo>
                  <a:cubicBezTo>
                    <a:pt x="1048119" y="27188"/>
                    <a:pt x="1053884" y="21524"/>
                    <a:pt x="1053884" y="13594"/>
                  </a:cubicBezTo>
                  <a:cubicBezTo>
                    <a:pt x="1053884" y="5664"/>
                    <a:pt x="1048119" y="0"/>
                    <a:pt x="1040048" y="0"/>
                  </a:cubicBezTo>
                  <a:cubicBezTo>
                    <a:pt x="1031976" y="0"/>
                    <a:pt x="1026211" y="5664"/>
                    <a:pt x="1026211" y="13594"/>
                  </a:cubicBezTo>
                  <a:cubicBezTo>
                    <a:pt x="1026211" y="20391"/>
                    <a:pt x="1031976" y="27188"/>
                    <a:pt x="1040048" y="27188"/>
                  </a:cubicBezTo>
                  <a:moveTo>
                    <a:pt x="980089" y="72500"/>
                  </a:moveTo>
                  <a:cubicBezTo>
                    <a:pt x="980089" y="82696"/>
                    <a:pt x="974324" y="89493"/>
                    <a:pt x="961641" y="89493"/>
                  </a:cubicBezTo>
                  <a:lnTo>
                    <a:pt x="942039" y="89493"/>
                  </a:lnTo>
                  <a:lnTo>
                    <a:pt x="942039" y="55508"/>
                  </a:lnTo>
                  <a:lnTo>
                    <a:pt x="961641" y="55508"/>
                  </a:lnTo>
                  <a:cubicBezTo>
                    <a:pt x="974324" y="55508"/>
                    <a:pt x="980089" y="62305"/>
                    <a:pt x="980089" y="72500"/>
                  </a:cubicBezTo>
                  <a:moveTo>
                    <a:pt x="961641" y="37383"/>
                  </a:moveTo>
                  <a:lnTo>
                    <a:pt x="917825" y="37383"/>
                  </a:lnTo>
                  <a:lnTo>
                    <a:pt x="917825" y="152930"/>
                  </a:lnTo>
                  <a:lnTo>
                    <a:pt x="942039" y="152930"/>
                  </a:lnTo>
                  <a:lnTo>
                    <a:pt x="942039" y="106485"/>
                  </a:lnTo>
                  <a:lnTo>
                    <a:pt x="950110" y="106485"/>
                  </a:lnTo>
                  <a:lnTo>
                    <a:pt x="977783" y="152930"/>
                  </a:lnTo>
                  <a:lnTo>
                    <a:pt x="1005457" y="152930"/>
                  </a:lnTo>
                  <a:lnTo>
                    <a:pt x="975477" y="105352"/>
                  </a:lnTo>
                  <a:cubicBezTo>
                    <a:pt x="996232" y="100821"/>
                    <a:pt x="1003150" y="84961"/>
                    <a:pt x="1003150" y="72500"/>
                  </a:cubicBezTo>
                  <a:cubicBezTo>
                    <a:pt x="1004303" y="53242"/>
                    <a:pt x="990467" y="37383"/>
                    <a:pt x="961641" y="37383"/>
                  </a:cubicBezTo>
                  <a:moveTo>
                    <a:pt x="867091" y="53242"/>
                  </a:moveTo>
                  <a:cubicBezTo>
                    <a:pt x="871703" y="53242"/>
                    <a:pt x="872856" y="57774"/>
                    <a:pt x="872856" y="66836"/>
                  </a:cubicBezTo>
                  <a:cubicBezTo>
                    <a:pt x="872856" y="81563"/>
                    <a:pt x="868244" y="97422"/>
                    <a:pt x="861326" y="111016"/>
                  </a:cubicBezTo>
                  <a:cubicBezTo>
                    <a:pt x="859019" y="103086"/>
                    <a:pt x="857867" y="94024"/>
                    <a:pt x="857867" y="81563"/>
                  </a:cubicBezTo>
                  <a:cubicBezTo>
                    <a:pt x="857867" y="64571"/>
                    <a:pt x="861326" y="53242"/>
                    <a:pt x="867091" y="53242"/>
                  </a:cubicBezTo>
                  <a:moveTo>
                    <a:pt x="898223" y="133672"/>
                  </a:moveTo>
                  <a:cubicBezTo>
                    <a:pt x="892458" y="135938"/>
                    <a:pt x="886693" y="138204"/>
                    <a:pt x="883234" y="138204"/>
                  </a:cubicBezTo>
                  <a:cubicBezTo>
                    <a:pt x="878621" y="138204"/>
                    <a:pt x="874009" y="135938"/>
                    <a:pt x="870550" y="131407"/>
                  </a:cubicBezTo>
                  <a:cubicBezTo>
                    <a:pt x="883234" y="114415"/>
                    <a:pt x="888999" y="90625"/>
                    <a:pt x="888999" y="70235"/>
                  </a:cubicBezTo>
                  <a:cubicBezTo>
                    <a:pt x="888999" y="44180"/>
                    <a:pt x="877468" y="38516"/>
                    <a:pt x="867091" y="38516"/>
                  </a:cubicBezTo>
                  <a:cubicBezTo>
                    <a:pt x="852101" y="38516"/>
                    <a:pt x="840571" y="50977"/>
                    <a:pt x="840571" y="83829"/>
                  </a:cubicBezTo>
                  <a:cubicBezTo>
                    <a:pt x="840571" y="98555"/>
                    <a:pt x="842877" y="114415"/>
                    <a:pt x="848642" y="128008"/>
                  </a:cubicBezTo>
                  <a:cubicBezTo>
                    <a:pt x="841724" y="134805"/>
                    <a:pt x="833652" y="138204"/>
                    <a:pt x="825581" y="138204"/>
                  </a:cubicBezTo>
                  <a:cubicBezTo>
                    <a:pt x="814051" y="138204"/>
                    <a:pt x="804826" y="130274"/>
                    <a:pt x="804826" y="101954"/>
                  </a:cubicBezTo>
                  <a:cubicBezTo>
                    <a:pt x="804826" y="79297"/>
                    <a:pt x="810592" y="53242"/>
                    <a:pt x="814051" y="41914"/>
                  </a:cubicBezTo>
                  <a:lnTo>
                    <a:pt x="795602" y="39649"/>
                  </a:lnTo>
                  <a:cubicBezTo>
                    <a:pt x="792143" y="56641"/>
                    <a:pt x="786378" y="80430"/>
                    <a:pt x="786378" y="103086"/>
                  </a:cubicBezTo>
                  <a:cubicBezTo>
                    <a:pt x="786378" y="141602"/>
                    <a:pt x="802520" y="157462"/>
                    <a:pt x="825581" y="157462"/>
                  </a:cubicBezTo>
                  <a:cubicBezTo>
                    <a:pt x="838265" y="157462"/>
                    <a:pt x="849795" y="152930"/>
                    <a:pt x="859019" y="145001"/>
                  </a:cubicBezTo>
                  <a:cubicBezTo>
                    <a:pt x="865938" y="151798"/>
                    <a:pt x="874009" y="156329"/>
                    <a:pt x="884387" y="156329"/>
                  </a:cubicBezTo>
                  <a:cubicBezTo>
                    <a:pt x="892458" y="156329"/>
                    <a:pt x="899376" y="154063"/>
                    <a:pt x="903988" y="150665"/>
                  </a:cubicBezTo>
                  <a:lnTo>
                    <a:pt x="898223" y="133672"/>
                  </a:lnTo>
                  <a:close/>
                  <a:moveTo>
                    <a:pt x="656083" y="95157"/>
                  </a:moveTo>
                  <a:cubicBezTo>
                    <a:pt x="656083" y="130274"/>
                    <a:pt x="682604" y="154063"/>
                    <a:pt x="716042" y="154063"/>
                  </a:cubicBezTo>
                  <a:cubicBezTo>
                    <a:pt x="741409" y="154063"/>
                    <a:pt x="762164" y="141602"/>
                    <a:pt x="771388" y="117813"/>
                  </a:cubicBezTo>
                  <a:lnTo>
                    <a:pt x="742562" y="117813"/>
                  </a:lnTo>
                  <a:cubicBezTo>
                    <a:pt x="736797" y="128008"/>
                    <a:pt x="727572" y="132540"/>
                    <a:pt x="716042" y="132540"/>
                  </a:cubicBezTo>
                  <a:cubicBezTo>
                    <a:pt x="695287" y="132540"/>
                    <a:pt x="680297" y="117813"/>
                    <a:pt x="680297" y="95157"/>
                  </a:cubicBezTo>
                  <a:cubicBezTo>
                    <a:pt x="680297" y="72500"/>
                    <a:pt x="695287" y="57774"/>
                    <a:pt x="716042" y="57774"/>
                  </a:cubicBezTo>
                  <a:cubicBezTo>
                    <a:pt x="728725" y="57774"/>
                    <a:pt x="737950" y="62305"/>
                    <a:pt x="742562" y="72500"/>
                  </a:cubicBezTo>
                  <a:lnTo>
                    <a:pt x="771388" y="72500"/>
                  </a:lnTo>
                  <a:cubicBezTo>
                    <a:pt x="762164" y="48711"/>
                    <a:pt x="741409" y="36250"/>
                    <a:pt x="716042" y="36250"/>
                  </a:cubicBezTo>
                  <a:cubicBezTo>
                    <a:pt x="682604" y="36250"/>
                    <a:pt x="656083" y="60039"/>
                    <a:pt x="656083" y="95157"/>
                  </a:cubicBezTo>
                  <a:moveTo>
                    <a:pt x="601890" y="106485"/>
                  </a:moveTo>
                  <a:lnTo>
                    <a:pt x="567299" y="106485"/>
                  </a:lnTo>
                  <a:lnTo>
                    <a:pt x="567299" y="82696"/>
                  </a:lnTo>
                  <a:lnTo>
                    <a:pt x="577676" y="82696"/>
                  </a:lnTo>
                  <a:lnTo>
                    <a:pt x="577676" y="60039"/>
                  </a:lnTo>
                  <a:lnTo>
                    <a:pt x="591513" y="60039"/>
                  </a:lnTo>
                  <a:lnTo>
                    <a:pt x="591513" y="83829"/>
                  </a:lnTo>
                  <a:lnTo>
                    <a:pt x="601890" y="83829"/>
                  </a:lnTo>
                  <a:lnTo>
                    <a:pt x="601890" y="106485"/>
                  </a:lnTo>
                  <a:close/>
                  <a:moveTo>
                    <a:pt x="645706" y="129141"/>
                  </a:moveTo>
                  <a:lnTo>
                    <a:pt x="635329" y="129141"/>
                  </a:lnTo>
                  <a:lnTo>
                    <a:pt x="635329" y="105352"/>
                  </a:lnTo>
                  <a:lnTo>
                    <a:pt x="624951" y="105352"/>
                  </a:lnTo>
                  <a:lnTo>
                    <a:pt x="624951" y="82696"/>
                  </a:lnTo>
                  <a:lnTo>
                    <a:pt x="614574" y="82696"/>
                  </a:lnTo>
                  <a:lnTo>
                    <a:pt x="614574" y="60039"/>
                  </a:lnTo>
                  <a:lnTo>
                    <a:pt x="607655" y="60039"/>
                  </a:lnTo>
                  <a:lnTo>
                    <a:pt x="607655" y="36250"/>
                  </a:lnTo>
                  <a:lnTo>
                    <a:pt x="560381" y="36250"/>
                  </a:lnTo>
                  <a:lnTo>
                    <a:pt x="560381" y="60039"/>
                  </a:lnTo>
                  <a:lnTo>
                    <a:pt x="554615" y="60039"/>
                  </a:lnTo>
                  <a:lnTo>
                    <a:pt x="554615" y="83829"/>
                  </a:lnTo>
                  <a:lnTo>
                    <a:pt x="544238" y="83829"/>
                  </a:lnTo>
                  <a:lnTo>
                    <a:pt x="544238" y="107618"/>
                  </a:lnTo>
                  <a:lnTo>
                    <a:pt x="533860" y="107618"/>
                  </a:lnTo>
                  <a:lnTo>
                    <a:pt x="533860" y="131407"/>
                  </a:lnTo>
                  <a:lnTo>
                    <a:pt x="523483" y="131407"/>
                  </a:lnTo>
                  <a:lnTo>
                    <a:pt x="523483" y="155196"/>
                  </a:lnTo>
                  <a:lnTo>
                    <a:pt x="547697" y="155196"/>
                  </a:lnTo>
                  <a:lnTo>
                    <a:pt x="547697" y="131407"/>
                  </a:lnTo>
                  <a:lnTo>
                    <a:pt x="622645" y="131407"/>
                  </a:lnTo>
                  <a:lnTo>
                    <a:pt x="622645" y="155196"/>
                  </a:lnTo>
                  <a:lnTo>
                    <a:pt x="646859" y="155196"/>
                  </a:lnTo>
                  <a:lnTo>
                    <a:pt x="646859" y="129141"/>
                  </a:lnTo>
                  <a:close/>
                  <a:moveTo>
                    <a:pt x="514259" y="37383"/>
                  </a:moveTo>
                  <a:lnTo>
                    <a:pt x="427780" y="37383"/>
                  </a:lnTo>
                  <a:lnTo>
                    <a:pt x="427780" y="55508"/>
                  </a:lnTo>
                  <a:lnTo>
                    <a:pt x="458912" y="55508"/>
                  </a:lnTo>
                  <a:lnTo>
                    <a:pt x="458912" y="152930"/>
                  </a:lnTo>
                  <a:lnTo>
                    <a:pt x="481973" y="152930"/>
                  </a:lnTo>
                  <a:lnTo>
                    <a:pt x="481973" y="55508"/>
                  </a:lnTo>
                  <a:lnTo>
                    <a:pt x="514259" y="55508"/>
                  </a:lnTo>
                  <a:lnTo>
                    <a:pt x="514259" y="37383"/>
                  </a:lnTo>
                  <a:close/>
                  <a:moveTo>
                    <a:pt x="297486" y="95157"/>
                  </a:moveTo>
                  <a:cubicBezTo>
                    <a:pt x="297486" y="130274"/>
                    <a:pt x="324006" y="154063"/>
                    <a:pt x="357444" y="154063"/>
                  </a:cubicBezTo>
                  <a:cubicBezTo>
                    <a:pt x="382811" y="154063"/>
                    <a:pt x="403566" y="141602"/>
                    <a:pt x="412791" y="117813"/>
                  </a:cubicBezTo>
                  <a:lnTo>
                    <a:pt x="383964" y="117813"/>
                  </a:lnTo>
                  <a:cubicBezTo>
                    <a:pt x="378199" y="128008"/>
                    <a:pt x="368975" y="132540"/>
                    <a:pt x="357444" y="132540"/>
                  </a:cubicBezTo>
                  <a:cubicBezTo>
                    <a:pt x="336690" y="132540"/>
                    <a:pt x="321700" y="117813"/>
                    <a:pt x="321700" y="95157"/>
                  </a:cubicBezTo>
                  <a:cubicBezTo>
                    <a:pt x="321700" y="72500"/>
                    <a:pt x="336690" y="57774"/>
                    <a:pt x="357444" y="57774"/>
                  </a:cubicBezTo>
                  <a:cubicBezTo>
                    <a:pt x="370128" y="57774"/>
                    <a:pt x="379352" y="62305"/>
                    <a:pt x="383964" y="72500"/>
                  </a:cubicBezTo>
                  <a:lnTo>
                    <a:pt x="412791" y="72500"/>
                  </a:lnTo>
                  <a:cubicBezTo>
                    <a:pt x="403566" y="48711"/>
                    <a:pt x="382811" y="36250"/>
                    <a:pt x="357444" y="36250"/>
                  </a:cubicBezTo>
                  <a:cubicBezTo>
                    <a:pt x="325159" y="36250"/>
                    <a:pt x="297486" y="60039"/>
                    <a:pt x="297486" y="95157"/>
                  </a:cubicBezTo>
                  <a:moveTo>
                    <a:pt x="236375" y="54375"/>
                  </a:moveTo>
                  <a:lnTo>
                    <a:pt x="280190" y="54375"/>
                  </a:lnTo>
                  <a:lnTo>
                    <a:pt x="280190" y="37383"/>
                  </a:lnTo>
                  <a:lnTo>
                    <a:pt x="212161" y="37383"/>
                  </a:lnTo>
                  <a:lnTo>
                    <a:pt x="212161" y="152930"/>
                  </a:lnTo>
                  <a:lnTo>
                    <a:pt x="280190" y="152930"/>
                  </a:lnTo>
                  <a:lnTo>
                    <a:pt x="280190" y="134805"/>
                  </a:lnTo>
                  <a:lnTo>
                    <a:pt x="236375" y="134805"/>
                  </a:lnTo>
                  <a:lnTo>
                    <a:pt x="236375" y="103086"/>
                  </a:lnTo>
                  <a:lnTo>
                    <a:pt x="275578" y="103086"/>
                  </a:lnTo>
                  <a:lnTo>
                    <a:pt x="275578" y="84961"/>
                  </a:lnTo>
                  <a:lnTo>
                    <a:pt x="236375" y="84961"/>
                  </a:lnTo>
                  <a:lnTo>
                    <a:pt x="236375" y="54375"/>
                  </a:lnTo>
                  <a:close/>
                  <a:moveTo>
                    <a:pt x="152202" y="89493"/>
                  </a:moveTo>
                  <a:lnTo>
                    <a:pt x="132600" y="89493"/>
                  </a:lnTo>
                  <a:lnTo>
                    <a:pt x="132600" y="55508"/>
                  </a:lnTo>
                  <a:lnTo>
                    <a:pt x="152202" y="55508"/>
                  </a:lnTo>
                  <a:cubicBezTo>
                    <a:pt x="164886" y="55508"/>
                    <a:pt x="170651" y="62305"/>
                    <a:pt x="170651" y="72500"/>
                  </a:cubicBezTo>
                  <a:cubicBezTo>
                    <a:pt x="170651" y="82696"/>
                    <a:pt x="163733" y="89493"/>
                    <a:pt x="152202" y="89493"/>
                  </a:cubicBezTo>
                  <a:moveTo>
                    <a:pt x="194865" y="72500"/>
                  </a:moveTo>
                  <a:cubicBezTo>
                    <a:pt x="194865" y="54375"/>
                    <a:pt x="181028" y="37383"/>
                    <a:pt x="152202" y="37383"/>
                  </a:cubicBezTo>
                  <a:lnTo>
                    <a:pt x="108386" y="37383"/>
                  </a:lnTo>
                  <a:lnTo>
                    <a:pt x="108386" y="152930"/>
                  </a:lnTo>
                  <a:lnTo>
                    <a:pt x="132600" y="152930"/>
                  </a:lnTo>
                  <a:lnTo>
                    <a:pt x="132600" y="106485"/>
                  </a:lnTo>
                  <a:lnTo>
                    <a:pt x="152202" y="106485"/>
                  </a:lnTo>
                  <a:cubicBezTo>
                    <a:pt x="184487" y="106485"/>
                    <a:pt x="194865" y="87227"/>
                    <a:pt x="194865" y="72500"/>
                  </a:cubicBezTo>
                  <a:moveTo>
                    <a:pt x="25367" y="69102"/>
                  </a:moveTo>
                  <a:cubicBezTo>
                    <a:pt x="25367" y="58907"/>
                    <a:pt x="32285" y="54375"/>
                    <a:pt x="41510" y="54375"/>
                  </a:cubicBezTo>
                  <a:cubicBezTo>
                    <a:pt x="50734" y="54375"/>
                    <a:pt x="56499" y="60039"/>
                    <a:pt x="57652" y="69102"/>
                  </a:cubicBezTo>
                  <a:lnTo>
                    <a:pt x="83019" y="69102"/>
                  </a:lnTo>
                  <a:cubicBezTo>
                    <a:pt x="81866" y="46446"/>
                    <a:pt x="64571" y="36250"/>
                    <a:pt x="41510" y="36250"/>
                  </a:cubicBezTo>
                  <a:cubicBezTo>
                    <a:pt x="17296" y="36250"/>
                    <a:pt x="0" y="49844"/>
                    <a:pt x="0" y="71368"/>
                  </a:cubicBezTo>
                  <a:cubicBezTo>
                    <a:pt x="0" y="113282"/>
                    <a:pt x="59958" y="95157"/>
                    <a:pt x="59958" y="121211"/>
                  </a:cubicBezTo>
                  <a:cubicBezTo>
                    <a:pt x="59958" y="130274"/>
                    <a:pt x="53040" y="135938"/>
                    <a:pt x="42663" y="135938"/>
                  </a:cubicBezTo>
                  <a:cubicBezTo>
                    <a:pt x="31132" y="135938"/>
                    <a:pt x="25367" y="130274"/>
                    <a:pt x="25367" y="121211"/>
                  </a:cubicBezTo>
                  <a:lnTo>
                    <a:pt x="1153" y="121211"/>
                  </a:lnTo>
                  <a:cubicBezTo>
                    <a:pt x="1153" y="142735"/>
                    <a:pt x="18449" y="155196"/>
                    <a:pt x="43816" y="155196"/>
                  </a:cubicBezTo>
                  <a:cubicBezTo>
                    <a:pt x="70336" y="155196"/>
                    <a:pt x="85325" y="138204"/>
                    <a:pt x="85325" y="120079"/>
                  </a:cubicBezTo>
                  <a:cubicBezTo>
                    <a:pt x="86478" y="77032"/>
                    <a:pt x="25367" y="95157"/>
                    <a:pt x="25367" y="69102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 w="115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66" name="Graphique 299">
            <a:extLst>
              <a:ext uri="{FF2B5EF4-FFF2-40B4-BE49-F238E27FC236}">
                <a16:creationId xmlns:a16="http://schemas.microsoft.com/office/drawing/2014/main" id="{B52D96C4-6394-754F-82C1-3633971881BC}"/>
              </a:ext>
            </a:extLst>
          </p:cNvPr>
          <p:cNvGrpSpPr/>
          <p:nvPr/>
        </p:nvGrpSpPr>
        <p:grpSpPr>
          <a:xfrm>
            <a:off x="8642437" y="5447879"/>
            <a:ext cx="2219613" cy="642306"/>
            <a:chOff x="8642437" y="1348463"/>
            <a:chExt cx="2219613" cy="642306"/>
          </a:xfrm>
          <a:solidFill>
            <a:schemeClr val="bg1"/>
          </a:solidFill>
        </p:grpSpPr>
        <p:grpSp>
          <p:nvGrpSpPr>
            <p:cNvPr id="867" name="Graphique 299">
              <a:extLst>
                <a:ext uri="{FF2B5EF4-FFF2-40B4-BE49-F238E27FC236}">
                  <a16:creationId xmlns:a16="http://schemas.microsoft.com/office/drawing/2014/main" id="{19C805A9-BD80-2745-B48C-5313699AB4EE}"/>
                </a:ext>
              </a:extLst>
            </p:cNvPr>
            <p:cNvGrpSpPr/>
            <p:nvPr/>
          </p:nvGrpSpPr>
          <p:grpSpPr>
            <a:xfrm>
              <a:off x="8642437" y="1348463"/>
              <a:ext cx="1857557" cy="642306"/>
              <a:chOff x="8642437" y="1348463"/>
              <a:chExt cx="1857557" cy="642306"/>
            </a:xfrm>
            <a:grpFill/>
          </p:grpSpPr>
          <p:grpSp>
            <p:nvGrpSpPr>
              <p:cNvPr id="869" name="Graphique 299">
                <a:extLst>
                  <a:ext uri="{FF2B5EF4-FFF2-40B4-BE49-F238E27FC236}">
                    <a16:creationId xmlns:a16="http://schemas.microsoft.com/office/drawing/2014/main" id="{C83273F5-901A-6942-8A49-C06045308699}"/>
                  </a:ext>
                </a:extLst>
              </p:cNvPr>
              <p:cNvGrpSpPr/>
              <p:nvPr/>
            </p:nvGrpSpPr>
            <p:grpSpPr>
              <a:xfrm>
                <a:off x="9487620" y="1577292"/>
                <a:ext cx="1012374" cy="348907"/>
                <a:chOff x="9487620" y="1577292"/>
                <a:chExt cx="1012374" cy="348907"/>
              </a:xfrm>
              <a:grpFill/>
            </p:grpSpPr>
            <p:sp>
              <p:nvSpPr>
                <p:cNvPr id="875" name="Forme libre 874">
                  <a:extLst>
                    <a:ext uri="{FF2B5EF4-FFF2-40B4-BE49-F238E27FC236}">
                      <a16:creationId xmlns:a16="http://schemas.microsoft.com/office/drawing/2014/main" id="{10B1346B-8F38-E745-8D89-25622FA36DD5}"/>
                    </a:ext>
                  </a:extLst>
                </p:cNvPr>
                <p:cNvSpPr/>
                <p:nvPr/>
              </p:nvSpPr>
              <p:spPr>
                <a:xfrm>
                  <a:off x="9487620" y="1723425"/>
                  <a:ext cx="144130" cy="141602"/>
                </a:xfrm>
                <a:custGeom>
                  <a:avLst/>
                  <a:gdLst>
                    <a:gd name="connsiteX0" fmla="*/ 117611 w 144130"/>
                    <a:gd name="connsiteY0" fmla="*/ 107618 h 141602"/>
                    <a:gd name="connsiteX1" fmla="*/ 117611 w 144130"/>
                    <a:gd name="connsiteY1" fmla="*/ 48711 h 141602"/>
                    <a:gd name="connsiteX2" fmla="*/ 64571 w 144130"/>
                    <a:gd name="connsiteY2" fmla="*/ 0 h 141602"/>
                    <a:gd name="connsiteX3" fmla="*/ 5765 w 144130"/>
                    <a:gd name="connsiteY3" fmla="*/ 30586 h 141602"/>
                    <a:gd name="connsiteX4" fmla="*/ 24214 w 144130"/>
                    <a:gd name="connsiteY4" fmla="*/ 45313 h 141602"/>
                    <a:gd name="connsiteX5" fmla="*/ 63418 w 144130"/>
                    <a:gd name="connsiteY5" fmla="*/ 9063 h 141602"/>
                    <a:gd name="connsiteX6" fmla="*/ 85325 w 144130"/>
                    <a:gd name="connsiteY6" fmla="*/ 47578 h 141602"/>
                    <a:gd name="connsiteX7" fmla="*/ 85325 w 144130"/>
                    <a:gd name="connsiteY7" fmla="*/ 62305 h 141602"/>
                    <a:gd name="connsiteX8" fmla="*/ 0 w 144130"/>
                    <a:gd name="connsiteY8" fmla="*/ 107618 h 141602"/>
                    <a:gd name="connsiteX9" fmla="*/ 41510 w 144130"/>
                    <a:gd name="connsiteY9" fmla="*/ 141602 h 141602"/>
                    <a:gd name="connsiteX10" fmla="*/ 85325 w 144130"/>
                    <a:gd name="connsiteY10" fmla="*/ 121211 h 141602"/>
                    <a:gd name="connsiteX11" fmla="*/ 110692 w 144130"/>
                    <a:gd name="connsiteY11" fmla="*/ 141602 h 141602"/>
                    <a:gd name="connsiteX12" fmla="*/ 144131 w 144130"/>
                    <a:gd name="connsiteY12" fmla="*/ 135938 h 141602"/>
                    <a:gd name="connsiteX13" fmla="*/ 144131 w 144130"/>
                    <a:gd name="connsiteY13" fmla="*/ 128008 h 141602"/>
                    <a:gd name="connsiteX14" fmla="*/ 131447 w 144130"/>
                    <a:gd name="connsiteY14" fmla="*/ 130274 h 141602"/>
                    <a:gd name="connsiteX15" fmla="*/ 117611 w 144130"/>
                    <a:gd name="connsiteY15" fmla="*/ 107618 h 141602"/>
                    <a:gd name="connsiteX16" fmla="*/ 85325 w 144130"/>
                    <a:gd name="connsiteY16" fmla="*/ 90625 h 141602"/>
                    <a:gd name="connsiteX17" fmla="*/ 55346 w 144130"/>
                    <a:gd name="connsiteY17" fmla="*/ 124610 h 141602"/>
                    <a:gd name="connsiteX18" fmla="*/ 34591 w 144130"/>
                    <a:gd name="connsiteY18" fmla="*/ 103086 h 141602"/>
                    <a:gd name="connsiteX19" fmla="*/ 85325 w 144130"/>
                    <a:gd name="connsiteY19" fmla="*/ 72500 h 141602"/>
                    <a:gd name="connsiteX20" fmla="*/ 85325 w 144130"/>
                    <a:gd name="connsiteY20" fmla="*/ 90625 h 141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4130" h="141602">
                      <a:moveTo>
                        <a:pt x="117611" y="107618"/>
                      </a:moveTo>
                      <a:lnTo>
                        <a:pt x="117611" y="48711"/>
                      </a:lnTo>
                      <a:cubicBezTo>
                        <a:pt x="117611" y="14727"/>
                        <a:pt x="104927" y="0"/>
                        <a:pt x="64571" y="0"/>
                      </a:cubicBezTo>
                      <a:cubicBezTo>
                        <a:pt x="38050" y="0"/>
                        <a:pt x="5765" y="9063"/>
                        <a:pt x="5765" y="30586"/>
                      </a:cubicBezTo>
                      <a:cubicBezTo>
                        <a:pt x="5765" y="40781"/>
                        <a:pt x="14990" y="45313"/>
                        <a:pt x="24214" y="45313"/>
                      </a:cubicBezTo>
                      <a:cubicBezTo>
                        <a:pt x="53040" y="45313"/>
                        <a:pt x="31132" y="9063"/>
                        <a:pt x="63418" y="9063"/>
                      </a:cubicBezTo>
                      <a:cubicBezTo>
                        <a:pt x="85325" y="9063"/>
                        <a:pt x="85325" y="31719"/>
                        <a:pt x="85325" y="47578"/>
                      </a:cubicBezTo>
                      <a:lnTo>
                        <a:pt x="85325" y="62305"/>
                      </a:lnTo>
                      <a:cubicBezTo>
                        <a:pt x="65724" y="63438"/>
                        <a:pt x="0" y="65703"/>
                        <a:pt x="0" y="107618"/>
                      </a:cubicBezTo>
                      <a:cubicBezTo>
                        <a:pt x="0" y="126876"/>
                        <a:pt x="19602" y="141602"/>
                        <a:pt x="41510" y="141602"/>
                      </a:cubicBezTo>
                      <a:cubicBezTo>
                        <a:pt x="65724" y="141602"/>
                        <a:pt x="79560" y="128008"/>
                        <a:pt x="85325" y="121211"/>
                      </a:cubicBezTo>
                      <a:cubicBezTo>
                        <a:pt x="87632" y="131407"/>
                        <a:pt x="91091" y="141602"/>
                        <a:pt x="110692" y="141602"/>
                      </a:cubicBezTo>
                      <a:cubicBezTo>
                        <a:pt x="124529" y="141602"/>
                        <a:pt x="133753" y="139337"/>
                        <a:pt x="144131" y="135938"/>
                      </a:cubicBezTo>
                      <a:lnTo>
                        <a:pt x="144131" y="128008"/>
                      </a:lnTo>
                      <a:cubicBezTo>
                        <a:pt x="139519" y="129141"/>
                        <a:pt x="136059" y="130274"/>
                        <a:pt x="131447" y="130274"/>
                      </a:cubicBezTo>
                      <a:cubicBezTo>
                        <a:pt x="121070" y="131407"/>
                        <a:pt x="117611" y="125743"/>
                        <a:pt x="117611" y="107618"/>
                      </a:cubicBezTo>
                      <a:close/>
                      <a:moveTo>
                        <a:pt x="85325" y="90625"/>
                      </a:moveTo>
                      <a:cubicBezTo>
                        <a:pt x="85325" y="112149"/>
                        <a:pt x="72642" y="124610"/>
                        <a:pt x="55346" y="124610"/>
                      </a:cubicBezTo>
                      <a:cubicBezTo>
                        <a:pt x="41510" y="124610"/>
                        <a:pt x="34591" y="115547"/>
                        <a:pt x="34591" y="103086"/>
                      </a:cubicBezTo>
                      <a:cubicBezTo>
                        <a:pt x="34591" y="74766"/>
                        <a:pt x="72642" y="73633"/>
                        <a:pt x="85325" y="72500"/>
                      </a:cubicBezTo>
                      <a:lnTo>
                        <a:pt x="85325" y="90625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6" name="Forme libre 875">
                  <a:extLst>
                    <a:ext uri="{FF2B5EF4-FFF2-40B4-BE49-F238E27FC236}">
                      <a16:creationId xmlns:a16="http://schemas.microsoft.com/office/drawing/2014/main" id="{7BA53BF0-4DCC-0F49-8E56-F04DC3E0B65F}"/>
                    </a:ext>
                  </a:extLst>
                </p:cNvPr>
                <p:cNvSpPr/>
                <p:nvPr/>
              </p:nvSpPr>
              <p:spPr>
                <a:xfrm>
                  <a:off x="9664036" y="1722292"/>
                  <a:ext cx="172956" cy="140469"/>
                </a:xfrm>
                <a:custGeom>
                  <a:avLst/>
                  <a:gdLst>
                    <a:gd name="connsiteX0" fmla="*/ 149896 w 172956"/>
                    <a:gd name="connsiteY0" fmla="*/ 107618 h 140469"/>
                    <a:gd name="connsiteX1" fmla="*/ 149896 w 172956"/>
                    <a:gd name="connsiteY1" fmla="*/ 39649 h 140469"/>
                    <a:gd name="connsiteX2" fmla="*/ 110692 w 172956"/>
                    <a:gd name="connsiteY2" fmla="*/ 0 h 140469"/>
                    <a:gd name="connsiteX3" fmla="*/ 57652 w 172956"/>
                    <a:gd name="connsiteY3" fmla="*/ 35117 h 140469"/>
                    <a:gd name="connsiteX4" fmla="*/ 56499 w 172956"/>
                    <a:gd name="connsiteY4" fmla="*/ 35117 h 140469"/>
                    <a:gd name="connsiteX5" fmla="*/ 56499 w 172956"/>
                    <a:gd name="connsiteY5" fmla="*/ 0 h 140469"/>
                    <a:gd name="connsiteX6" fmla="*/ 0 w 172956"/>
                    <a:gd name="connsiteY6" fmla="*/ 6797 h 140469"/>
                    <a:gd name="connsiteX7" fmla="*/ 0 w 172956"/>
                    <a:gd name="connsiteY7" fmla="*/ 13594 h 140469"/>
                    <a:gd name="connsiteX8" fmla="*/ 24214 w 172956"/>
                    <a:gd name="connsiteY8" fmla="*/ 37383 h 140469"/>
                    <a:gd name="connsiteX9" fmla="*/ 24214 w 172956"/>
                    <a:gd name="connsiteY9" fmla="*/ 107618 h 140469"/>
                    <a:gd name="connsiteX10" fmla="*/ 0 w 172956"/>
                    <a:gd name="connsiteY10" fmla="*/ 133672 h 140469"/>
                    <a:gd name="connsiteX11" fmla="*/ 0 w 172956"/>
                    <a:gd name="connsiteY11" fmla="*/ 140469 h 140469"/>
                    <a:gd name="connsiteX12" fmla="*/ 80713 w 172956"/>
                    <a:gd name="connsiteY12" fmla="*/ 140469 h 140469"/>
                    <a:gd name="connsiteX13" fmla="*/ 80713 w 172956"/>
                    <a:gd name="connsiteY13" fmla="*/ 133672 h 140469"/>
                    <a:gd name="connsiteX14" fmla="*/ 56499 w 172956"/>
                    <a:gd name="connsiteY14" fmla="*/ 107618 h 140469"/>
                    <a:gd name="connsiteX15" fmla="*/ 56499 w 172956"/>
                    <a:gd name="connsiteY15" fmla="*/ 67969 h 140469"/>
                    <a:gd name="connsiteX16" fmla="*/ 95703 w 172956"/>
                    <a:gd name="connsiteY16" fmla="*/ 18125 h 140469"/>
                    <a:gd name="connsiteX17" fmla="*/ 116458 w 172956"/>
                    <a:gd name="connsiteY17" fmla="*/ 63438 h 140469"/>
                    <a:gd name="connsiteX18" fmla="*/ 116458 w 172956"/>
                    <a:gd name="connsiteY18" fmla="*/ 107618 h 140469"/>
                    <a:gd name="connsiteX19" fmla="*/ 92244 w 172956"/>
                    <a:gd name="connsiteY19" fmla="*/ 133672 h 140469"/>
                    <a:gd name="connsiteX20" fmla="*/ 92244 w 172956"/>
                    <a:gd name="connsiteY20" fmla="*/ 140469 h 140469"/>
                    <a:gd name="connsiteX21" fmla="*/ 172957 w 172956"/>
                    <a:gd name="connsiteY21" fmla="*/ 140469 h 140469"/>
                    <a:gd name="connsiteX22" fmla="*/ 172957 w 172956"/>
                    <a:gd name="connsiteY22" fmla="*/ 133672 h 140469"/>
                    <a:gd name="connsiteX23" fmla="*/ 149896 w 172956"/>
                    <a:gd name="connsiteY23" fmla="*/ 107618 h 14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2956" h="140469">
                      <a:moveTo>
                        <a:pt x="149896" y="107618"/>
                      </a:moveTo>
                      <a:lnTo>
                        <a:pt x="149896" y="39649"/>
                      </a:lnTo>
                      <a:cubicBezTo>
                        <a:pt x="149896" y="16992"/>
                        <a:pt x="144131" y="0"/>
                        <a:pt x="110692" y="0"/>
                      </a:cubicBezTo>
                      <a:cubicBezTo>
                        <a:pt x="80713" y="0"/>
                        <a:pt x="65724" y="22656"/>
                        <a:pt x="57652" y="35117"/>
                      </a:cubicBezTo>
                      <a:lnTo>
                        <a:pt x="56499" y="35117"/>
                      </a:lnTo>
                      <a:lnTo>
                        <a:pt x="56499" y="0"/>
                      </a:lnTo>
                      <a:lnTo>
                        <a:pt x="0" y="6797"/>
                      </a:lnTo>
                      <a:lnTo>
                        <a:pt x="0" y="13594"/>
                      </a:lnTo>
                      <a:cubicBezTo>
                        <a:pt x="12683" y="13594"/>
                        <a:pt x="24214" y="15859"/>
                        <a:pt x="24214" y="37383"/>
                      </a:cubicBezTo>
                      <a:lnTo>
                        <a:pt x="24214" y="107618"/>
                      </a:lnTo>
                      <a:cubicBezTo>
                        <a:pt x="24214" y="128008"/>
                        <a:pt x="18449" y="133672"/>
                        <a:pt x="0" y="133672"/>
                      </a:cubicBezTo>
                      <a:lnTo>
                        <a:pt x="0" y="140469"/>
                      </a:lnTo>
                      <a:lnTo>
                        <a:pt x="80713" y="140469"/>
                      </a:lnTo>
                      <a:lnTo>
                        <a:pt x="80713" y="133672"/>
                      </a:lnTo>
                      <a:cubicBezTo>
                        <a:pt x="62265" y="133672"/>
                        <a:pt x="56499" y="128008"/>
                        <a:pt x="56499" y="107618"/>
                      </a:cubicBezTo>
                      <a:lnTo>
                        <a:pt x="56499" y="67969"/>
                      </a:lnTo>
                      <a:cubicBezTo>
                        <a:pt x="56499" y="49844"/>
                        <a:pt x="77254" y="18125"/>
                        <a:pt x="95703" y="18125"/>
                      </a:cubicBezTo>
                      <a:cubicBezTo>
                        <a:pt x="111846" y="18125"/>
                        <a:pt x="116458" y="27188"/>
                        <a:pt x="116458" y="63438"/>
                      </a:cubicBezTo>
                      <a:lnTo>
                        <a:pt x="116458" y="107618"/>
                      </a:lnTo>
                      <a:cubicBezTo>
                        <a:pt x="116458" y="128008"/>
                        <a:pt x="110692" y="133672"/>
                        <a:pt x="92244" y="133672"/>
                      </a:cubicBezTo>
                      <a:lnTo>
                        <a:pt x="92244" y="140469"/>
                      </a:lnTo>
                      <a:lnTo>
                        <a:pt x="172957" y="140469"/>
                      </a:lnTo>
                      <a:lnTo>
                        <a:pt x="172957" y="133672"/>
                      </a:lnTo>
                      <a:cubicBezTo>
                        <a:pt x="155661" y="133672"/>
                        <a:pt x="149896" y="128008"/>
                        <a:pt x="149896" y="107618"/>
                      </a:cubicBez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7" name="Forme libre 876">
                  <a:extLst>
                    <a:ext uri="{FF2B5EF4-FFF2-40B4-BE49-F238E27FC236}">
                      <a16:creationId xmlns:a16="http://schemas.microsoft.com/office/drawing/2014/main" id="{737719A6-68CE-7743-B84F-C64A9888671D}"/>
                    </a:ext>
                  </a:extLst>
                </p:cNvPr>
                <p:cNvSpPr/>
                <p:nvPr/>
              </p:nvSpPr>
              <p:spPr>
                <a:xfrm>
                  <a:off x="9876196" y="1698503"/>
                  <a:ext cx="154618" cy="227696"/>
                </a:xfrm>
                <a:custGeom>
                  <a:avLst/>
                  <a:gdLst>
                    <a:gd name="connsiteX0" fmla="*/ 138366 w 154618"/>
                    <a:gd name="connsiteY0" fmla="*/ 0 h 227696"/>
                    <a:gd name="connsiteX1" fmla="*/ 102621 w 154618"/>
                    <a:gd name="connsiteY1" fmla="*/ 32852 h 227696"/>
                    <a:gd name="connsiteX2" fmla="*/ 68030 w 154618"/>
                    <a:gd name="connsiteY2" fmla="*/ 24922 h 227696"/>
                    <a:gd name="connsiteX3" fmla="*/ 8071 w 154618"/>
                    <a:gd name="connsiteY3" fmla="*/ 73633 h 227696"/>
                    <a:gd name="connsiteX4" fmla="*/ 29979 w 154618"/>
                    <a:gd name="connsiteY4" fmla="*/ 112149 h 227696"/>
                    <a:gd name="connsiteX5" fmla="*/ 10377 w 154618"/>
                    <a:gd name="connsiteY5" fmla="*/ 146133 h 227696"/>
                    <a:gd name="connsiteX6" fmla="*/ 20755 w 154618"/>
                    <a:gd name="connsiteY6" fmla="*/ 164259 h 227696"/>
                    <a:gd name="connsiteX7" fmla="*/ 0 w 154618"/>
                    <a:gd name="connsiteY7" fmla="*/ 192579 h 227696"/>
                    <a:gd name="connsiteX8" fmla="*/ 66877 w 154618"/>
                    <a:gd name="connsiteY8" fmla="*/ 227696 h 227696"/>
                    <a:gd name="connsiteX9" fmla="*/ 148743 w 154618"/>
                    <a:gd name="connsiteY9" fmla="*/ 175587 h 227696"/>
                    <a:gd name="connsiteX10" fmla="*/ 100315 w 154618"/>
                    <a:gd name="connsiteY10" fmla="*/ 140469 h 227696"/>
                    <a:gd name="connsiteX11" fmla="*/ 50734 w 154618"/>
                    <a:gd name="connsiteY11" fmla="*/ 140469 h 227696"/>
                    <a:gd name="connsiteX12" fmla="*/ 33438 w 154618"/>
                    <a:gd name="connsiteY12" fmla="*/ 129141 h 227696"/>
                    <a:gd name="connsiteX13" fmla="*/ 40357 w 154618"/>
                    <a:gd name="connsiteY13" fmla="*/ 115547 h 227696"/>
                    <a:gd name="connsiteX14" fmla="*/ 68030 w 154618"/>
                    <a:gd name="connsiteY14" fmla="*/ 120079 h 227696"/>
                    <a:gd name="connsiteX15" fmla="*/ 126835 w 154618"/>
                    <a:gd name="connsiteY15" fmla="*/ 72500 h 227696"/>
                    <a:gd name="connsiteX16" fmla="*/ 109539 w 154618"/>
                    <a:gd name="connsiteY16" fmla="*/ 37383 h 227696"/>
                    <a:gd name="connsiteX17" fmla="*/ 121070 w 154618"/>
                    <a:gd name="connsiteY17" fmla="*/ 26055 h 227696"/>
                    <a:gd name="connsiteX18" fmla="*/ 126835 w 154618"/>
                    <a:gd name="connsiteY18" fmla="*/ 29453 h 227696"/>
                    <a:gd name="connsiteX19" fmla="*/ 137213 w 154618"/>
                    <a:gd name="connsiteY19" fmla="*/ 32852 h 227696"/>
                    <a:gd name="connsiteX20" fmla="*/ 154508 w 154618"/>
                    <a:gd name="connsiteY20" fmla="*/ 15859 h 227696"/>
                    <a:gd name="connsiteX21" fmla="*/ 138366 w 154618"/>
                    <a:gd name="connsiteY21" fmla="*/ 0 h 227696"/>
                    <a:gd name="connsiteX22" fmla="*/ 93397 w 154618"/>
                    <a:gd name="connsiteY22" fmla="*/ 167657 h 227696"/>
                    <a:gd name="connsiteX23" fmla="*/ 122223 w 154618"/>
                    <a:gd name="connsiteY23" fmla="*/ 184649 h 227696"/>
                    <a:gd name="connsiteX24" fmla="*/ 69183 w 154618"/>
                    <a:gd name="connsiteY24" fmla="*/ 215235 h 227696"/>
                    <a:gd name="connsiteX25" fmla="*/ 25367 w 154618"/>
                    <a:gd name="connsiteY25" fmla="*/ 184649 h 227696"/>
                    <a:gd name="connsiteX26" fmla="*/ 31132 w 154618"/>
                    <a:gd name="connsiteY26" fmla="*/ 167657 h 227696"/>
                    <a:gd name="connsiteX27" fmla="*/ 93397 w 154618"/>
                    <a:gd name="connsiteY27" fmla="*/ 167657 h 227696"/>
                    <a:gd name="connsiteX28" fmla="*/ 68030 w 154618"/>
                    <a:gd name="connsiteY28" fmla="*/ 109883 h 227696"/>
                    <a:gd name="connsiteX29" fmla="*/ 41510 w 154618"/>
                    <a:gd name="connsiteY29" fmla="*/ 72500 h 227696"/>
                    <a:gd name="connsiteX30" fmla="*/ 68030 w 154618"/>
                    <a:gd name="connsiteY30" fmla="*/ 33985 h 227696"/>
                    <a:gd name="connsiteX31" fmla="*/ 94550 w 154618"/>
                    <a:gd name="connsiteY31" fmla="*/ 72500 h 227696"/>
                    <a:gd name="connsiteX32" fmla="*/ 68030 w 154618"/>
                    <a:gd name="connsiteY32" fmla="*/ 109883 h 22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4618" h="227696">
                      <a:moveTo>
                        <a:pt x="138366" y="0"/>
                      </a:moveTo>
                      <a:cubicBezTo>
                        <a:pt x="118764" y="0"/>
                        <a:pt x="108386" y="21524"/>
                        <a:pt x="102621" y="32852"/>
                      </a:cubicBezTo>
                      <a:cubicBezTo>
                        <a:pt x="94550" y="29453"/>
                        <a:pt x="83019" y="24922"/>
                        <a:pt x="68030" y="24922"/>
                      </a:cubicBezTo>
                      <a:cubicBezTo>
                        <a:pt x="31132" y="24922"/>
                        <a:pt x="8071" y="43047"/>
                        <a:pt x="8071" y="73633"/>
                      </a:cubicBezTo>
                      <a:cubicBezTo>
                        <a:pt x="8071" y="97422"/>
                        <a:pt x="21908" y="106485"/>
                        <a:pt x="29979" y="112149"/>
                      </a:cubicBezTo>
                      <a:cubicBezTo>
                        <a:pt x="25367" y="117813"/>
                        <a:pt x="10377" y="131407"/>
                        <a:pt x="10377" y="146133"/>
                      </a:cubicBezTo>
                      <a:cubicBezTo>
                        <a:pt x="10377" y="155196"/>
                        <a:pt x="17296" y="159727"/>
                        <a:pt x="20755" y="164259"/>
                      </a:cubicBezTo>
                      <a:cubicBezTo>
                        <a:pt x="12683" y="169923"/>
                        <a:pt x="0" y="178985"/>
                        <a:pt x="0" y="192579"/>
                      </a:cubicBezTo>
                      <a:cubicBezTo>
                        <a:pt x="0" y="206173"/>
                        <a:pt x="18449" y="227696"/>
                        <a:pt x="66877" y="227696"/>
                      </a:cubicBezTo>
                      <a:cubicBezTo>
                        <a:pt x="118764" y="227696"/>
                        <a:pt x="148743" y="200509"/>
                        <a:pt x="148743" y="175587"/>
                      </a:cubicBezTo>
                      <a:cubicBezTo>
                        <a:pt x="148743" y="147266"/>
                        <a:pt x="123376" y="140469"/>
                        <a:pt x="100315" y="140469"/>
                      </a:cubicBezTo>
                      <a:lnTo>
                        <a:pt x="50734" y="140469"/>
                      </a:lnTo>
                      <a:cubicBezTo>
                        <a:pt x="40357" y="140469"/>
                        <a:pt x="33438" y="138204"/>
                        <a:pt x="33438" y="129141"/>
                      </a:cubicBezTo>
                      <a:cubicBezTo>
                        <a:pt x="33438" y="124610"/>
                        <a:pt x="36897" y="120079"/>
                        <a:pt x="40357" y="115547"/>
                      </a:cubicBezTo>
                      <a:cubicBezTo>
                        <a:pt x="46122" y="117813"/>
                        <a:pt x="54193" y="120079"/>
                        <a:pt x="68030" y="120079"/>
                      </a:cubicBezTo>
                      <a:cubicBezTo>
                        <a:pt x="102621" y="120079"/>
                        <a:pt x="126835" y="103086"/>
                        <a:pt x="126835" y="72500"/>
                      </a:cubicBezTo>
                      <a:cubicBezTo>
                        <a:pt x="126835" y="53242"/>
                        <a:pt x="118764" y="44180"/>
                        <a:pt x="109539" y="37383"/>
                      </a:cubicBezTo>
                      <a:cubicBezTo>
                        <a:pt x="111845" y="32852"/>
                        <a:pt x="115305" y="26055"/>
                        <a:pt x="121070" y="26055"/>
                      </a:cubicBezTo>
                      <a:cubicBezTo>
                        <a:pt x="123376" y="26055"/>
                        <a:pt x="124529" y="27188"/>
                        <a:pt x="126835" y="29453"/>
                      </a:cubicBezTo>
                      <a:cubicBezTo>
                        <a:pt x="129141" y="31719"/>
                        <a:pt x="132600" y="32852"/>
                        <a:pt x="137213" y="32852"/>
                      </a:cubicBezTo>
                      <a:cubicBezTo>
                        <a:pt x="147590" y="32852"/>
                        <a:pt x="154508" y="26055"/>
                        <a:pt x="154508" y="15859"/>
                      </a:cubicBezTo>
                      <a:cubicBezTo>
                        <a:pt x="155661" y="6797"/>
                        <a:pt x="147590" y="0"/>
                        <a:pt x="138366" y="0"/>
                      </a:cubicBezTo>
                      <a:close/>
                      <a:moveTo>
                        <a:pt x="93397" y="167657"/>
                      </a:moveTo>
                      <a:cubicBezTo>
                        <a:pt x="107233" y="167657"/>
                        <a:pt x="122223" y="171055"/>
                        <a:pt x="122223" y="184649"/>
                      </a:cubicBezTo>
                      <a:cubicBezTo>
                        <a:pt x="122223" y="198243"/>
                        <a:pt x="100315" y="215235"/>
                        <a:pt x="69183" y="215235"/>
                      </a:cubicBezTo>
                      <a:cubicBezTo>
                        <a:pt x="39204" y="215235"/>
                        <a:pt x="25367" y="197110"/>
                        <a:pt x="25367" y="184649"/>
                      </a:cubicBezTo>
                      <a:cubicBezTo>
                        <a:pt x="25367" y="178985"/>
                        <a:pt x="27673" y="173321"/>
                        <a:pt x="31132" y="167657"/>
                      </a:cubicBezTo>
                      <a:lnTo>
                        <a:pt x="93397" y="167657"/>
                      </a:lnTo>
                      <a:close/>
                      <a:moveTo>
                        <a:pt x="68030" y="109883"/>
                      </a:moveTo>
                      <a:cubicBezTo>
                        <a:pt x="47275" y="109883"/>
                        <a:pt x="41510" y="95157"/>
                        <a:pt x="41510" y="72500"/>
                      </a:cubicBezTo>
                      <a:cubicBezTo>
                        <a:pt x="41510" y="57774"/>
                        <a:pt x="44969" y="33985"/>
                        <a:pt x="68030" y="33985"/>
                      </a:cubicBezTo>
                      <a:cubicBezTo>
                        <a:pt x="87632" y="33985"/>
                        <a:pt x="94550" y="52110"/>
                        <a:pt x="94550" y="72500"/>
                      </a:cubicBezTo>
                      <a:cubicBezTo>
                        <a:pt x="94550" y="92891"/>
                        <a:pt x="86478" y="109883"/>
                        <a:pt x="68030" y="109883"/>
                      </a:cubicBez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8" name="Forme libre 877">
                  <a:extLst>
                    <a:ext uri="{FF2B5EF4-FFF2-40B4-BE49-F238E27FC236}">
                      <a16:creationId xmlns:a16="http://schemas.microsoft.com/office/drawing/2014/main" id="{1109F2B7-1D45-9E4B-9154-59AE0964CB39}"/>
                    </a:ext>
                  </a:extLst>
                </p:cNvPr>
                <p:cNvSpPr/>
                <p:nvPr/>
              </p:nvSpPr>
              <p:spPr>
                <a:xfrm>
                  <a:off x="10069908" y="1722292"/>
                  <a:ext cx="124630" cy="143867"/>
                </a:xfrm>
                <a:custGeom>
                  <a:avLst/>
                  <a:gdLst>
                    <a:gd name="connsiteX0" fmla="*/ 66877 w 124630"/>
                    <a:gd name="connsiteY0" fmla="*/ 0 h 143867"/>
                    <a:gd name="connsiteX1" fmla="*/ 0 w 124630"/>
                    <a:gd name="connsiteY1" fmla="*/ 66836 h 143867"/>
                    <a:gd name="connsiteX2" fmla="*/ 78407 w 124630"/>
                    <a:gd name="connsiteY2" fmla="*/ 143868 h 143867"/>
                    <a:gd name="connsiteX3" fmla="*/ 122223 w 124630"/>
                    <a:gd name="connsiteY3" fmla="*/ 135938 h 143867"/>
                    <a:gd name="connsiteX4" fmla="*/ 122223 w 124630"/>
                    <a:gd name="connsiteY4" fmla="*/ 124610 h 143867"/>
                    <a:gd name="connsiteX5" fmla="*/ 92244 w 124630"/>
                    <a:gd name="connsiteY5" fmla="*/ 129141 h 143867"/>
                    <a:gd name="connsiteX6" fmla="*/ 33438 w 124630"/>
                    <a:gd name="connsiteY6" fmla="*/ 55508 h 143867"/>
                    <a:gd name="connsiteX7" fmla="*/ 124529 w 124630"/>
                    <a:gd name="connsiteY7" fmla="*/ 55508 h 143867"/>
                    <a:gd name="connsiteX8" fmla="*/ 66877 w 124630"/>
                    <a:gd name="connsiteY8" fmla="*/ 0 h 143867"/>
                    <a:gd name="connsiteX9" fmla="*/ 35744 w 124630"/>
                    <a:gd name="connsiteY9" fmla="*/ 44180 h 143867"/>
                    <a:gd name="connsiteX10" fmla="*/ 66877 w 124630"/>
                    <a:gd name="connsiteY10" fmla="*/ 10195 h 143867"/>
                    <a:gd name="connsiteX11" fmla="*/ 94550 w 124630"/>
                    <a:gd name="connsiteY11" fmla="*/ 44180 h 143867"/>
                    <a:gd name="connsiteX12" fmla="*/ 35744 w 124630"/>
                    <a:gd name="connsiteY12" fmla="*/ 44180 h 14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630" h="143867">
                      <a:moveTo>
                        <a:pt x="66877" y="0"/>
                      </a:moveTo>
                      <a:cubicBezTo>
                        <a:pt x="24214" y="0"/>
                        <a:pt x="0" y="21524"/>
                        <a:pt x="0" y="66836"/>
                      </a:cubicBezTo>
                      <a:cubicBezTo>
                        <a:pt x="0" y="116680"/>
                        <a:pt x="28826" y="143868"/>
                        <a:pt x="78407" y="143868"/>
                      </a:cubicBezTo>
                      <a:cubicBezTo>
                        <a:pt x="100315" y="143868"/>
                        <a:pt x="116458" y="138204"/>
                        <a:pt x="122223" y="135938"/>
                      </a:cubicBezTo>
                      <a:lnTo>
                        <a:pt x="122223" y="124610"/>
                      </a:lnTo>
                      <a:cubicBezTo>
                        <a:pt x="116458" y="126876"/>
                        <a:pt x="106080" y="129141"/>
                        <a:pt x="92244" y="129141"/>
                      </a:cubicBezTo>
                      <a:cubicBezTo>
                        <a:pt x="46122" y="129141"/>
                        <a:pt x="33438" y="87227"/>
                        <a:pt x="33438" y="55508"/>
                      </a:cubicBezTo>
                      <a:lnTo>
                        <a:pt x="124529" y="55508"/>
                      </a:lnTo>
                      <a:cubicBezTo>
                        <a:pt x="125682" y="31719"/>
                        <a:pt x="117611" y="0"/>
                        <a:pt x="66877" y="0"/>
                      </a:cubicBezTo>
                      <a:close/>
                      <a:moveTo>
                        <a:pt x="35744" y="44180"/>
                      </a:moveTo>
                      <a:cubicBezTo>
                        <a:pt x="35744" y="32852"/>
                        <a:pt x="42663" y="10195"/>
                        <a:pt x="66877" y="10195"/>
                      </a:cubicBezTo>
                      <a:cubicBezTo>
                        <a:pt x="88785" y="10195"/>
                        <a:pt x="94550" y="24922"/>
                        <a:pt x="94550" y="44180"/>
                      </a:cubicBezTo>
                      <a:lnTo>
                        <a:pt x="35744" y="44180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9" name="Forme libre 878">
                  <a:extLst>
                    <a:ext uri="{FF2B5EF4-FFF2-40B4-BE49-F238E27FC236}">
                      <a16:creationId xmlns:a16="http://schemas.microsoft.com/office/drawing/2014/main" id="{2AB94A0F-B13A-3044-8042-197A5B447030}"/>
                    </a:ext>
                  </a:extLst>
                </p:cNvPr>
                <p:cNvSpPr/>
                <p:nvPr/>
              </p:nvSpPr>
              <p:spPr>
                <a:xfrm>
                  <a:off x="10235947" y="1722292"/>
                  <a:ext cx="117699" cy="140469"/>
                </a:xfrm>
                <a:custGeom>
                  <a:avLst/>
                  <a:gdLst>
                    <a:gd name="connsiteX0" fmla="*/ 101468 w 117699"/>
                    <a:gd name="connsiteY0" fmla="*/ 0 h 140469"/>
                    <a:gd name="connsiteX1" fmla="*/ 57652 w 117699"/>
                    <a:gd name="connsiteY1" fmla="*/ 35117 h 140469"/>
                    <a:gd name="connsiteX2" fmla="*/ 56499 w 117699"/>
                    <a:gd name="connsiteY2" fmla="*/ 35117 h 140469"/>
                    <a:gd name="connsiteX3" fmla="*/ 56499 w 117699"/>
                    <a:gd name="connsiteY3" fmla="*/ 0 h 140469"/>
                    <a:gd name="connsiteX4" fmla="*/ 0 w 117699"/>
                    <a:gd name="connsiteY4" fmla="*/ 6797 h 140469"/>
                    <a:gd name="connsiteX5" fmla="*/ 0 w 117699"/>
                    <a:gd name="connsiteY5" fmla="*/ 13594 h 140469"/>
                    <a:gd name="connsiteX6" fmla="*/ 24214 w 117699"/>
                    <a:gd name="connsiteY6" fmla="*/ 37383 h 140469"/>
                    <a:gd name="connsiteX7" fmla="*/ 24214 w 117699"/>
                    <a:gd name="connsiteY7" fmla="*/ 107618 h 140469"/>
                    <a:gd name="connsiteX8" fmla="*/ 0 w 117699"/>
                    <a:gd name="connsiteY8" fmla="*/ 133672 h 140469"/>
                    <a:gd name="connsiteX9" fmla="*/ 0 w 117699"/>
                    <a:gd name="connsiteY9" fmla="*/ 140469 h 140469"/>
                    <a:gd name="connsiteX10" fmla="*/ 80713 w 117699"/>
                    <a:gd name="connsiteY10" fmla="*/ 140469 h 140469"/>
                    <a:gd name="connsiteX11" fmla="*/ 80713 w 117699"/>
                    <a:gd name="connsiteY11" fmla="*/ 133672 h 140469"/>
                    <a:gd name="connsiteX12" fmla="*/ 56499 w 117699"/>
                    <a:gd name="connsiteY12" fmla="*/ 107618 h 140469"/>
                    <a:gd name="connsiteX13" fmla="*/ 56499 w 117699"/>
                    <a:gd name="connsiteY13" fmla="*/ 73633 h 140469"/>
                    <a:gd name="connsiteX14" fmla="*/ 80713 w 117699"/>
                    <a:gd name="connsiteY14" fmla="*/ 24922 h 140469"/>
                    <a:gd name="connsiteX15" fmla="*/ 100315 w 117699"/>
                    <a:gd name="connsiteY15" fmla="*/ 31719 h 140469"/>
                    <a:gd name="connsiteX16" fmla="*/ 117611 w 117699"/>
                    <a:gd name="connsiteY16" fmla="*/ 14727 h 140469"/>
                    <a:gd name="connsiteX17" fmla="*/ 101468 w 117699"/>
                    <a:gd name="connsiteY17" fmla="*/ 0 h 14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699" h="140469">
                      <a:moveTo>
                        <a:pt x="101468" y="0"/>
                      </a:moveTo>
                      <a:cubicBezTo>
                        <a:pt x="74948" y="0"/>
                        <a:pt x="63418" y="21524"/>
                        <a:pt x="57652" y="35117"/>
                      </a:cubicBezTo>
                      <a:lnTo>
                        <a:pt x="56499" y="35117"/>
                      </a:lnTo>
                      <a:lnTo>
                        <a:pt x="56499" y="0"/>
                      </a:lnTo>
                      <a:lnTo>
                        <a:pt x="0" y="6797"/>
                      </a:lnTo>
                      <a:lnTo>
                        <a:pt x="0" y="13594"/>
                      </a:lnTo>
                      <a:cubicBezTo>
                        <a:pt x="12684" y="13594"/>
                        <a:pt x="24214" y="15859"/>
                        <a:pt x="24214" y="37383"/>
                      </a:cubicBezTo>
                      <a:lnTo>
                        <a:pt x="24214" y="107618"/>
                      </a:lnTo>
                      <a:cubicBezTo>
                        <a:pt x="24214" y="128008"/>
                        <a:pt x="18449" y="133672"/>
                        <a:pt x="0" y="133672"/>
                      </a:cubicBezTo>
                      <a:lnTo>
                        <a:pt x="0" y="140469"/>
                      </a:lnTo>
                      <a:lnTo>
                        <a:pt x="80713" y="140469"/>
                      </a:lnTo>
                      <a:lnTo>
                        <a:pt x="80713" y="133672"/>
                      </a:lnTo>
                      <a:cubicBezTo>
                        <a:pt x="62265" y="133672"/>
                        <a:pt x="56499" y="128008"/>
                        <a:pt x="56499" y="107618"/>
                      </a:cubicBezTo>
                      <a:lnTo>
                        <a:pt x="56499" y="73633"/>
                      </a:lnTo>
                      <a:cubicBezTo>
                        <a:pt x="56499" y="43047"/>
                        <a:pt x="71489" y="24922"/>
                        <a:pt x="80713" y="24922"/>
                      </a:cubicBezTo>
                      <a:cubicBezTo>
                        <a:pt x="91091" y="24922"/>
                        <a:pt x="88785" y="31719"/>
                        <a:pt x="100315" y="31719"/>
                      </a:cubicBezTo>
                      <a:cubicBezTo>
                        <a:pt x="109539" y="31719"/>
                        <a:pt x="117611" y="24922"/>
                        <a:pt x="117611" y="14727"/>
                      </a:cubicBezTo>
                      <a:cubicBezTo>
                        <a:pt x="118764" y="5664"/>
                        <a:pt x="108386" y="0"/>
                        <a:pt x="101468" y="0"/>
                      </a:cubicBez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0" name="Forme libre 879">
                  <a:extLst>
                    <a:ext uri="{FF2B5EF4-FFF2-40B4-BE49-F238E27FC236}">
                      <a16:creationId xmlns:a16="http://schemas.microsoft.com/office/drawing/2014/main" id="{290F1C15-AF79-2F45-86A2-B95799871C7E}"/>
                    </a:ext>
                  </a:extLst>
                </p:cNvPr>
                <p:cNvSpPr/>
                <p:nvPr/>
              </p:nvSpPr>
              <p:spPr>
                <a:xfrm>
                  <a:off x="10395067" y="1723425"/>
                  <a:ext cx="104927" cy="143867"/>
                </a:xfrm>
                <a:custGeom>
                  <a:avLst/>
                  <a:gdLst>
                    <a:gd name="connsiteX0" fmla="*/ 85325 w 104927"/>
                    <a:gd name="connsiteY0" fmla="*/ 69102 h 143867"/>
                    <a:gd name="connsiteX1" fmla="*/ 28826 w 104927"/>
                    <a:gd name="connsiteY1" fmla="*/ 28320 h 143867"/>
                    <a:gd name="connsiteX2" fmla="*/ 53040 w 104927"/>
                    <a:gd name="connsiteY2" fmla="*/ 9063 h 143867"/>
                    <a:gd name="connsiteX3" fmla="*/ 85325 w 104927"/>
                    <a:gd name="connsiteY3" fmla="*/ 39649 h 143867"/>
                    <a:gd name="connsiteX4" fmla="*/ 94550 w 104927"/>
                    <a:gd name="connsiteY4" fmla="*/ 39649 h 143867"/>
                    <a:gd name="connsiteX5" fmla="*/ 92244 w 104927"/>
                    <a:gd name="connsiteY5" fmla="*/ 4531 h 143867"/>
                    <a:gd name="connsiteX6" fmla="*/ 55346 w 104927"/>
                    <a:gd name="connsiteY6" fmla="*/ 0 h 143867"/>
                    <a:gd name="connsiteX7" fmla="*/ 0 w 104927"/>
                    <a:gd name="connsiteY7" fmla="*/ 38516 h 143867"/>
                    <a:gd name="connsiteX8" fmla="*/ 23061 w 104927"/>
                    <a:gd name="connsiteY8" fmla="*/ 73633 h 143867"/>
                    <a:gd name="connsiteX9" fmla="*/ 73795 w 104927"/>
                    <a:gd name="connsiteY9" fmla="*/ 111016 h 143867"/>
                    <a:gd name="connsiteX10" fmla="*/ 44969 w 104927"/>
                    <a:gd name="connsiteY10" fmla="*/ 133673 h 143867"/>
                    <a:gd name="connsiteX11" fmla="*/ 9224 w 104927"/>
                    <a:gd name="connsiteY11" fmla="*/ 98555 h 143867"/>
                    <a:gd name="connsiteX12" fmla="*/ 0 w 104927"/>
                    <a:gd name="connsiteY12" fmla="*/ 98555 h 143867"/>
                    <a:gd name="connsiteX13" fmla="*/ 2306 w 104927"/>
                    <a:gd name="connsiteY13" fmla="*/ 138204 h 143867"/>
                    <a:gd name="connsiteX14" fmla="*/ 47275 w 104927"/>
                    <a:gd name="connsiteY14" fmla="*/ 143868 h 143867"/>
                    <a:gd name="connsiteX15" fmla="*/ 104927 w 104927"/>
                    <a:gd name="connsiteY15" fmla="*/ 103086 h 143867"/>
                    <a:gd name="connsiteX16" fmla="*/ 85325 w 104927"/>
                    <a:gd name="connsiteY16" fmla="*/ 69102 h 14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4927" h="143867">
                      <a:moveTo>
                        <a:pt x="85325" y="69102"/>
                      </a:moveTo>
                      <a:cubicBezTo>
                        <a:pt x="65724" y="54375"/>
                        <a:pt x="28826" y="47578"/>
                        <a:pt x="28826" y="28320"/>
                      </a:cubicBezTo>
                      <a:cubicBezTo>
                        <a:pt x="28826" y="18125"/>
                        <a:pt x="39204" y="9063"/>
                        <a:pt x="53040" y="9063"/>
                      </a:cubicBezTo>
                      <a:cubicBezTo>
                        <a:pt x="77254" y="9063"/>
                        <a:pt x="83019" y="28320"/>
                        <a:pt x="85325" y="39649"/>
                      </a:cubicBezTo>
                      <a:lnTo>
                        <a:pt x="94550" y="39649"/>
                      </a:lnTo>
                      <a:lnTo>
                        <a:pt x="92244" y="4531"/>
                      </a:lnTo>
                      <a:cubicBezTo>
                        <a:pt x="81866" y="2266"/>
                        <a:pt x="71489" y="0"/>
                        <a:pt x="55346" y="0"/>
                      </a:cubicBezTo>
                      <a:cubicBezTo>
                        <a:pt x="25367" y="0"/>
                        <a:pt x="0" y="11328"/>
                        <a:pt x="0" y="38516"/>
                      </a:cubicBezTo>
                      <a:cubicBezTo>
                        <a:pt x="0" y="55508"/>
                        <a:pt x="6918" y="63438"/>
                        <a:pt x="23061" y="73633"/>
                      </a:cubicBezTo>
                      <a:cubicBezTo>
                        <a:pt x="42663" y="86094"/>
                        <a:pt x="73795" y="91758"/>
                        <a:pt x="73795" y="111016"/>
                      </a:cubicBezTo>
                      <a:cubicBezTo>
                        <a:pt x="73795" y="125743"/>
                        <a:pt x="58805" y="133673"/>
                        <a:pt x="44969" y="133673"/>
                      </a:cubicBezTo>
                      <a:cubicBezTo>
                        <a:pt x="20755" y="133673"/>
                        <a:pt x="9224" y="115547"/>
                        <a:pt x="9224" y="98555"/>
                      </a:cubicBezTo>
                      <a:lnTo>
                        <a:pt x="0" y="98555"/>
                      </a:lnTo>
                      <a:lnTo>
                        <a:pt x="2306" y="138204"/>
                      </a:lnTo>
                      <a:cubicBezTo>
                        <a:pt x="9224" y="140469"/>
                        <a:pt x="27673" y="143868"/>
                        <a:pt x="47275" y="143868"/>
                      </a:cubicBezTo>
                      <a:cubicBezTo>
                        <a:pt x="84172" y="143868"/>
                        <a:pt x="104927" y="128008"/>
                        <a:pt x="104927" y="103086"/>
                      </a:cubicBezTo>
                      <a:cubicBezTo>
                        <a:pt x="102621" y="87227"/>
                        <a:pt x="94550" y="75899"/>
                        <a:pt x="85325" y="69102"/>
                      </a:cubicBez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1" name="Forme libre 880">
                  <a:extLst>
                    <a:ext uri="{FF2B5EF4-FFF2-40B4-BE49-F238E27FC236}">
                      <a16:creationId xmlns:a16="http://schemas.microsoft.com/office/drawing/2014/main" id="{C1B585C6-9EC8-A441-8F97-38ED08FD60B5}"/>
                    </a:ext>
                  </a:extLst>
                </p:cNvPr>
                <p:cNvSpPr/>
                <p:nvPr/>
              </p:nvSpPr>
              <p:spPr>
                <a:xfrm>
                  <a:off x="9504915" y="1597682"/>
                  <a:ext cx="70335" cy="69101"/>
                </a:xfrm>
                <a:custGeom>
                  <a:avLst/>
                  <a:gdLst>
                    <a:gd name="connsiteX0" fmla="*/ 70336 w 70335"/>
                    <a:gd name="connsiteY0" fmla="*/ 0 h 69101"/>
                    <a:gd name="connsiteX1" fmla="*/ 57652 w 70335"/>
                    <a:gd name="connsiteY1" fmla="*/ 0 h 69101"/>
                    <a:gd name="connsiteX2" fmla="*/ 57652 w 70335"/>
                    <a:gd name="connsiteY2" fmla="*/ 57774 h 69101"/>
                    <a:gd name="connsiteX3" fmla="*/ 11530 w 70335"/>
                    <a:gd name="connsiteY3" fmla="*/ 57774 h 69101"/>
                    <a:gd name="connsiteX4" fmla="*/ 11530 w 70335"/>
                    <a:gd name="connsiteY4" fmla="*/ 0 h 69101"/>
                    <a:gd name="connsiteX5" fmla="*/ 0 w 70335"/>
                    <a:gd name="connsiteY5" fmla="*/ 0 h 69101"/>
                    <a:gd name="connsiteX6" fmla="*/ 0 w 70335"/>
                    <a:gd name="connsiteY6" fmla="*/ 69102 h 69101"/>
                    <a:gd name="connsiteX7" fmla="*/ 70336 w 70335"/>
                    <a:gd name="connsiteY7" fmla="*/ 69102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335" h="69101">
                      <a:moveTo>
                        <a:pt x="70336" y="0"/>
                      </a:moveTo>
                      <a:lnTo>
                        <a:pt x="57652" y="0"/>
                      </a:lnTo>
                      <a:lnTo>
                        <a:pt x="57652" y="57774"/>
                      </a:lnTo>
                      <a:lnTo>
                        <a:pt x="11530" y="57774"/>
                      </a:lnTo>
                      <a:lnTo>
                        <a:pt x="11530" y="0"/>
                      </a:ln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70336" y="69102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2" name="Forme libre 881">
                  <a:extLst>
                    <a:ext uri="{FF2B5EF4-FFF2-40B4-BE49-F238E27FC236}">
                      <a16:creationId xmlns:a16="http://schemas.microsoft.com/office/drawing/2014/main" id="{E5CEBEBB-7683-0149-9B20-1C8EFF9E0403}"/>
                    </a:ext>
                  </a:extLst>
                </p:cNvPr>
                <p:cNvSpPr/>
                <p:nvPr/>
              </p:nvSpPr>
              <p:spPr>
                <a:xfrm>
                  <a:off x="9628291" y="1597682"/>
                  <a:ext cx="70335" cy="69101"/>
                </a:xfrm>
                <a:custGeom>
                  <a:avLst/>
                  <a:gdLst>
                    <a:gd name="connsiteX0" fmla="*/ 57652 w 70335"/>
                    <a:gd name="connsiteY0" fmla="*/ 69102 h 69101"/>
                    <a:gd name="connsiteX1" fmla="*/ 70336 w 70335"/>
                    <a:gd name="connsiteY1" fmla="*/ 69102 h 69101"/>
                    <a:gd name="connsiteX2" fmla="*/ 70336 w 70335"/>
                    <a:gd name="connsiteY2" fmla="*/ 0 h 69101"/>
                    <a:gd name="connsiteX3" fmla="*/ 0 w 70335"/>
                    <a:gd name="connsiteY3" fmla="*/ 0 h 69101"/>
                    <a:gd name="connsiteX4" fmla="*/ 0 w 70335"/>
                    <a:gd name="connsiteY4" fmla="*/ 69102 h 69101"/>
                    <a:gd name="connsiteX5" fmla="*/ 11530 w 70335"/>
                    <a:gd name="connsiteY5" fmla="*/ 69102 h 69101"/>
                    <a:gd name="connsiteX6" fmla="*/ 11530 w 70335"/>
                    <a:gd name="connsiteY6" fmla="*/ 11328 h 69101"/>
                    <a:gd name="connsiteX7" fmla="*/ 57652 w 70335"/>
                    <a:gd name="connsiteY7" fmla="*/ 11328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335" h="69101">
                      <a:moveTo>
                        <a:pt x="57652" y="69102"/>
                      </a:moveTo>
                      <a:lnTo>
                        <a:pt x="70336" y="69102"/>
                      </a:lnTo>
                      <a:lnTo>
                        <a:pt x="70336" y="0"/>
                      </a:ln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11530" y="69102"/>
                      </a:lnTo>
                      <a:lnTo>
                        <a:pt x="11530" y="11328"/>
                      </a:lnTo>
                      <a:lnTo>
                        <a:pt x="57652" y="11328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3" name="Forme libre 882">
                  <a:extLst>
                    <a:ext uri="{FF2B5EF4-FFF2-40B4-BE49-F238E27FC236}">
                      <a16:creationId xmlns:a16="http://schemas.microsoft.com/office/drawing/2014/main" id="{EBC8116A-1EB7-BD41-8A9B-378468C5FEBB}"/>
                    </a:ext>
                  </a:extLst>
                </p:cNvPr>
                <p:cNvSpPr/>
                <p:nvPr/>
              </p:nvSpPr>
              <p:spPr>
                <a:xfrm>
                  <a:off x="9751667" y="1597682"/>
                  <a:ext cx="12683" cy="69101"/>
                </a:xfrm>
                <a:custGeom>
                  <a:avLst/>
                  <a:gdLst>
                    <a:gd name="connsiteX0" fmla="*/ 0 w 12683"/>
                    <a:gd name="connsiteY0" fmla="*/ 0 h 69101"/>
                    <a:gd name="connsiteX1" fmla="*/ 12683 w 12683"/>
                    <a:gd name="connsiteY1" fmla="*/ 0 h 69101"/>
                    <a:gd name="connsiteX2" fmla="*/ 12683 w 12683"/>
                    <a:gd name="connsiteY2" fmla="*/ 69102 h 69101"/>
                    <a:gd name="connsiteX3" fmla="*/ 0 w 12683"/>
                    <a:gd name="connsiteY3" fmla="*/ 69102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69101">
                      <a:moveTo>
                        <a:pt x="0" y="0"/>
                      </a:moveTo>
                      <a:lnTo>
                        <a:pt x="12683" y="0"/>
                      </a:lnTo>
                      <a:lnTo>
                        <a:pt x="12683" y="69102"/>
                      </a:lnTo>
                      <a:lnTo>
                        <a:pt x="0" y="69102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4" name="Forme libre 883">
                  <a:extLst>
                    <a:ext uri="{FF2B5EF4-FFF2-40B4-BE49-F238E27FC236}">
                      <a16:creationId xmlns:a16="http://schemas.microsoft.com/office/drawing/2014/main" id="{6E4C467F-31FD-B148-9F95-AE022CC3B42B}"/>
                    </a:ext>
                  </a:extLst>
                </p:cNvPr>
                <p:cNvSpPr/>
                <p:nvPr/>
              </p:nvSpPr>
              <p:spPr>
                <a:xfrm>
                  <a:off x="9751667" y="1577292"/>
                  <a:ext cx="12683" cy="10195"/>
                </a:xfrm>
                <a:custGeom>
                  <a:avLst/>
                  <a:gdLst>
                    <a:gd name="connsiteX0" fmla="*/ 0 w 12683"/>
                    <a:gd name="connsiteY0" fmla="*/ 0 h 10195"/>
                    <a:gd name="connsiteX1" fmla="*/ 12683 w 12683"/>
                    <a:gd name="connsiteY1" fmla="*/ 0 h 10195"/>
                    <a:gd name="connsiteX2" fmla="*/ 12683 w 12683"/>
                    <a:gd name="connsiteY2" fmla="*/ 10195 h 10195"/>
                    <a:gd name="connsiteX3" fmla="*/ 0 w 12683"/>
                    <a:gd name="connsiteY3" fmla="*/ 10195 h 1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10195">
                      <a:moveTo>
                        <a:pt x="0" y="0"/>
                      </a:moveTo>
                      <a:lnTo>
                        <a:pt x="12683" y="0"/>
                      </a:lnTo>
                      <a:lnTo>
                        <a:pt x="12683" y="10195"/>
                      </a:lnTo>
                      <a:lnTo>
                        <a:pt x="0" y="10195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5" name="Forme libre 884">
                  <a:extLst>
                    <a:ext uri="{FF2B5EF4-FFF2-40B4-BE49-F238E27FC236}">
                      <a16:creationId xmlns:a16="http://schemas.microsoft.com/office/drawing/2014/main" id="{C53E91BE-CAD0-E549-923F-46F641312DAE}"/>
                    </a:ext>
                  </a:extLst>
                </p:cNvPr>
                <p:cNvSpPr/>
                <p:nvPr/>
              </p:nvSpPr>
              <p:spPr>
                <a:xfrm>
                  <a:off x="9810472" y="1597682"/>
                  <a:ext cx="69182" cy="69101"/>
                </a:xfrm>
                <a:custGeom>
                  <a:avLst/>
                  <a:gdLst>
                    <a:gd name="connsiteX0" fmla="*/ 57652 w 69182"/>
                    <a:gd name="connsiteY0" fmla="*/ 0 h 69101"/>
                    <a:gd name="connsiteX1" fmla="*/ 41510 w 69182"/>
                    <a:gd name="connsiteY1" fmla="*/ 57774 h 69101"/>
                    <a:gd name="connsiteX2" fmla="*/ 29979 w 69182"/>
                    <a:gd name="connsiteY2" fmla="*/ 57774 h 69101"/>
                    <a:gd name="connsiteX3" fmla="*/ 12683 w 69182"/>
                    <a:gd name="connsiteY3" fmla="*/ 0 h 69101"/>
                    <a:gd name="connsiteX4" fmla="*/ 0 w 69182"/>
                    <a:gd name="connsiteY4" fmla="*/ 0 h 69101"/>
                    <a:gd name="connsiteX5" fmla="*/ 18449 w 69182"/>
                    <a:gd name="connsiteY5" fmla="*/ 69102 h 69101"/>
                    <a:gd name="connsiteX6" fmla="*/ 50734 w 69182"/>
                    <a:gd name="connsiteY6" fmla="*/ 69102 h 69101"/>
                    <a:gd name="connsiteX7" fmla="*/ 69183 w 69182"/>
                    <a:gd name="connsiteY7" fmla="*/ 0 h 69101"/>
                    <a:gd name="connsiteX8" fmla="*/ 57652 w 69182"/>
                    <a:gd name="connsiteY8" fmla="*/ 0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182" h="69101">
                      <a:moveTo>
                        <a:pt x="57652" y="0"/>
                      </a:moveTo>
                      <a:cubicBezTo>
                        <a:pt x="57652" y="0"/>
                        <a:pt x="41510" y="54375"/>
                        <a:pt x="41510" y="57774"/>
                      </a:cubicBezTo>
                      <a:lnTo>
                        <a:pt x="29979" y="57774"/>
                      </a:lnTo>
                      <a:lnTo>
                        <a:pt x="12683" y="0"/>
                      </a:lnTo>
                      <a:lnTo>
                        <a:pt x="0" y="0"/>
                      </a:lnTo>
                      <a:lnTo>
                        <a:pt x="18449" y="69102"/>
                      </a:lnTo>
                      <a:lnTo>
                        <a:pt x="50734" y="69102"/>
                      </a:lnTo>
                      <a:lnTo>
                        <a:pt x="69183" y="0"/>
                      </a:lnTo>
                      <a:lnTo>
                        <a:pt x="57652" y="0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6" name="Forme libre 885">
                  <a:extLst>
                    <a:ext uri="{FF2B5EF4-FFF2-40B4-BE49-F238E27FC236}">
                      <a16:creationId xmlns:a16="http://schemas.microsoft.com/office/drawing/2014/main" id="{1DE7D90C-E808-2E42-A64A-E02A29A87FE9}"/>
                    </a:ext>
                  </a:extLst>
                </p:cNvPr>
                <p:cNvSpPr/>
                <p:nvPr/>
              </p:nvSpPr>
              <p:spPr>
                <a:xfrm>
                  <a:off x="9926930" y="1597682"/>
                  <a:ext cx="70335" cy="69101"/>
                </a:xfrm>
                <a:custGeom>
                  <a:avLst/>
                  <a:gdLst>
                    <a:gd name="connsiteX0" fmla="*/ 57652 w 70335"/>
                    <a:gd name="connsiteY0" fmla="*/ 56641 h 69101"/>
                    <a:gd name="connsiteX1" fmla="*/ 12683 w 70335"/>
                    <a:gd name="connsiteY1" fmla="*/ 56641 h 69101"/>
                    <a:gd name="connsiteX2" fmla="*/ 12683 w 70335"/>
                    <a:gd name="connsiteY2" fmla="*/ 39649 h 69101"/>
                    <a:gd name="connsiteX3" fmla="*/ 70336 w 70335"/>
                    <a:gd name="connsiteY3" fmla="*/ 39649 h 69101"/>
                    <a:gd name="connsiteX4" fmla="*/ 70336 w 70335"/>
                    <a:gd name="connsiteY4" fmla="*/ 0 h 69101"/>
                    <a:gd name="connsiteX5" fmla="*/ 0 w 70335"/>
                    <a:gd name="connsiteY5" fmla="*/ 0 h 69101"/>
                    <a:gd name="connsiteX6" fmla="*/ 0 w 70335"/>
                    <a:gd name="connsiteY6" fmla="*/ 69102 h 69101"/>
                    <a:gd name="connsiteX7" fmla="*/ 57652 w 70335"/>
                    <a:gd name="connsiteY7" fmla="*/ 69102 h 69101"/>
                    <a:gd name="connsiteX8" fmla="*/ 57652 w 70335"/>
                    <a:gd name="connsiteY8" fmla="*/ 56641 h 69101"/>
                    <a:gd name="connsiteX9" fmla="*/ 12683 w 70335"/>
                    <a:gd name="connsiteY9" fmla="*/ 11328 h 69101"/>
                    <a:gd name="connsiteX10" fmla="*/ 57652 w 70335"/>
                    <a:gd name="connsiteY10" fmla="*/ 11328 h 69101"/>
                    <a:gd name="connsiteX11" fmla="*/ 57652 w 70335"/>
                    <a:gd name="connsiteY11" fmla="*/ 28320 h 69101"/>
                    <a:gd name="connsiteX12" fmla="*/ 12683 w 70335"/>
                    <a:gd name="connsiteY12" fmla="*/ 28320 h 69101"/>
                    <a:gd name="connsiteX13" fmla="*/ 12683 w 70335"/>
                    <a:gd name="connsiteY13" fmla="*/ 11328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335" h="69101">
                      <a:moveTo>
                        <a:pt x="57652" y="56641"/>
                      </a:moveTo>
                      <a:lnTo>
                        <a:pt x="12683" y="56641"/>
                      </a:lnTo>
                      <a:lnTo>
                        <a:pt x="12683" y="39649"/>
                      </a:lnTo>
                      <a:lnTo>
                        <a:pt x="70336" y="39649"/>
                      </a:lnTo>
                      <a:lnTo>
                        <a:pt x="70336" y="0"/>
                      </a:ln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57652" y="69102"/>
                      </a:lnTo>
                      <a:lnTo>
                        <a:pt x="57652" y="56641"/>
                      </a:lnTo>
                      <a:close/>
                      <a:moveTo>
                        <a:pt x="12683" y="11328"/>
                      </a:moveTo>
                      <a:lnTo>
                        <a:pt x="57652" y="11328"/>
                      </a:lnTo>
                      <a:lnTo>
                        <a:pt x="57652" y="28320"/>
                      </a:lnTo>
                      <a:lnTo>
                        <a:pt x="12683" y="28320"/>
                      </a:lnTo>
                      <a:lnTo>
                        <a:pt x="12683" y="11328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7" name="Forme libre 886">
                  <a:extLst>
                    <a:ext uri="{FF2B5EF4-FFF2-40B4-BE49-F238E27FC236}">
                      <a16:creationId xmlns:a16="http://schemas.microsoft.com/office/drawing/2014/main" id="{B035A7E6-696A-394D-B54E-421559630FAB}"/>
                    </a:ext>
                  </a:extLst>
                </p:cNvPr>
                <p:cNvSpPr/>
                <p:nvPr/>
              </p:nvSpPr>
              <p:spPr>
                <a:xfrm>
                  <a:off x="10043388" y="1597682"/>
                  <a:ext cx="44968" cy="69101"/>
                </a:xfrm>
                <a:custGeom>
                  <a:avLst/>
                  <a:gdLst>
                    <a:gd name="connsiteX0" fmla="*/ 44969 w 44968"/>
                    <a:gd name="connsiteY0" fmla="*/ 0 h 69101"/>
                    <a:gd name="connsiteX1" fmla="*/ 0 w 44968"/>
                    <a:gd name="connsiteY1" fmla="*/ 0 h 69101"/>
                    <a:gd name="connsiteX2" fmla="*/ 0 w 44968"/>
                    <a:gd name="connsiteY2" fmla="*/ 69102 h 69101"/>
                    <a:gd name="connsiteX3" fmla="*/ 12683 w 44968"/>
                    <a:gd name="connsiteY3" fmla="*/ 69102 h 69101"/>
                    <a:gd name="connsiteX4" fmla="*/ 12683 w 44968"/>
                    <a:gd name="connsiteY4" fmla="*/ 11328 h 69101"/>
                    <a:gd name="connsiteX5" fmla="*/ 44969 w 44968"/>
                    <a:gd name="connsiteY5" fmla="*/ 11328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968" h="69101">
                      <a:moveTo>
                        <a:pt x="44969" y="0"/>
                      </a:moveTo>
                      <a:lnTo>
                        <a:pt x="0" y="0"/>
                      </a:lnTo>
                      <a:lnTo>
                        <a:pt x="0" y="69102"/>
                      </a:lnTo>
                      <a:lnTo>
                        <a:pt x="12683" y="69102"/>
                      </a:lnTo>
                      <a:lnTo>
                        <a:pt x="12683" y="11328"/>
                      </a:lnTo>
                      <a:lnTo>
                        <a:pt x="44969" y="11328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8" name="Forme libre 887">
                  <a:extLst>
                    <a:ext uri="{FF2B5EF4-FFF2-40B4-BE49-F238E27FC236}">
                      <a16:creationId xmlns:a16="http://schemas.microsoft.com/office/drawing/2014/main" id="{A7F067A5-819A-AE49-8C5C-530972397285}"/>
                    </a:ext>
                  </a:extLst>
                </p:cNvPr>
                <p:cNvSpPr/>
                <p:nvPr/>
              </p:nvSpPr>
              <p:spPr>
                <a:xfrm>
                  <a:off x="10133325" y="1597682"/>
                  <a:ext cx="70335" cy="69101"/>
                </a:xfrm>
                <a:custGeom>
                  <a:avLst/>
                  <a:gdLst>
                    <a:gd name="connsiteX0" fmla="*/ 12683 w 70335"/>
                    <a:gd name="connsiteY0" fmla="*/ 11328 h 69101"/>
                    <a:gd name="connsiteX1" fmla="*/ 57652 w 70335"/>
                    <a:gd name="connsiteY1" fmla="*/ 11328 h 69101"/>
                    <a:gd name="connsiteX2" fmla="*/ 57652 w 70335"/>
                    <a:gd name="connsiteY2" fmla="*/ 0 h 69101"/>
                    <a:gd name="connsiteX3" fmla="*/ 0 w 70335"/>
                    <a:gd name="connsiteY3" fmla="*/ 0 h 69101"/>
                    <a:gd name="connsiteX4" fmla="*/ 0 w 70335"/>
                    <a:gd name="connsiteY4" fmla="*/ 39649 h 69101"/>
                    <a:gd name="connsiteX5" fmla="*/ 28826 w 70335"/>
                    <a:gd name="connsiteY5" fmla="*/ 39649 h 69101"/>
                    <a:gd name="connsiteX6" fmla="*/ 57652 w 70335"/>
                    <a:gd name="connsiteY6" fmla="*/ 39649 h 69101"/>
                    <a:gd name="connsiteX7" fmla="*/ 57652 w 70335"/>
                    <a:gd name="connsiteY7" fmla="*/ 56641 h 69101"/>
                    <a:gd name="connsiteX8" fmla="*/ 0 w 70335"/>
                    <a:gd name="connsiteY8" fmla="*/ 56641 h 69101"/>
                    <a:gd name="connsiteX9" fmla="*/ 0 w 70335"/>
                    <a:gd name="connsiteY9" fmla="*/ 69102 h 69101"/>
                    <a:gd name="connsiteX10" fmla="*/ 70336 w 70335"/>
                    <a:gd name="connsiteY10" fmla="*/ 69102 h 69101"/>
                    <a:gd name="connsiteX11" fmla="*/ 70336 w 70335"/>
                    <a:gd name="connsiteY11" fmla="*/ 28320 h 69101"/>
                    <a:gd name="connsiteX12" fmla="*/ 12683 w 70335"/>
                    <a:gd name="connsiteY12" fmla="*/ 28320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335" h="69101">
                      <a:moveTo>
                        <a:pt x="12683" y="11328"/>
                      </a:moveTo>
                      <a:lnTo>
                        <a:pt x="57652" y="11328"/>
                      </a:lnTo>
                      <a:lnTo>
                        <a:pt x="57652" y="0"/>
                      </a:lnTo>
                      <a:lnTo>
                        <a:pt x="0" y="0"/>
                      </a:lnTo>
                      <a:lnTo>
                        <a:pt x="0" y="39649"/>
                      </a:lnTo>
                      <a:lnTo>
                        <a:pt x="28826" y="39649"/>
                      </a:lnTo>
                      <a:lnTo>
                        <a:pt x="57652" y="39649"/>
                      </a:lnTo>
                      <a:lnTo>
                        <a:pt x="57652" y="56641"/>
                      </a:lnTo>
                      <a:lnTo>
                        <a:pt x="0" y="56641"/>
                      </a:lnTo>
                      <a:lnTo>
                        <a:pt x="0" y="69102"/>
                      </a:lnTo>
                      <a:lnTo>
                        <a:pt x="70336" y="69102"/>
                      </a:lnTo>
                      <a:lnTo>
                        <a:pt x="70336" y="28320"/>
                      </a:lnTo>
                      <a:lnTo>
                        <a:pt x="12683" y="28320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4" name="Forme libre 1023">
                  <a:extLst>
                    <a:ext uri="{FF2B5EF4-FFF2-40B4-BE49-F238E27FC236}">
                      <a16:creationId xmlns:a16="http://schemas.microsoft.com/office/drawing/2014/main" id="{2D9A0663-B63B-E14F-8264-54609155B6E2}"/>
                    </a:ext>
                  </a:extLst>
                </p:cNvPr>
                <p:cNvSpPr/>
                <p:nvPr/>
              </p:nvSpPr>
              <p:spPr>
                <a:xfrm>
                  <a:off x="10256701" y="1577292"/>
                  <a:ext cx="12683" cy="10195"/>
                </a:xfrm>
                <a:custGeom>
                  <a:avLst/>
                  <a:gdLst>
                    <a:gd name="connsiteX0" fmla="*/ 0 w 12683"/>
                    <a:gd name="connsiteY0" fmla="*/ 0 h 10195"/>
                    <a:gd name="connsiteX1" fmla="*/ 12684 w 12683"/>
                    <a:gd name="connsiteY1" fmla="*/ 0 h 10195"/>
                    <a:gd name="connsiteX2" fmla="*/ 12684 w 12683"/>
                    <a:gd name="connsiteY2" fmla="*/ 10195 h 10195"/>
                    <a:gd name="connsiteX3" fmla="*/ 0 w 12683"/>
                    <a:gd name="connsiteY3" fmla="*/ 10195 h 1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10195">
                      <a:moveTo>
                        <a:pt x="0" y="0"/>
                      </a:moveTo>
                      <a:lnTo>
                        <a:pt x="12684" y="0"/>
                      </a:lnTo>
                      <a:lnTo>
                        <a:pt x="12684" y="10195"/>
                      </a:lnTo>
                      <a:lnTo>
                        <a:pt x="0" y="10195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5" name="Forme libre 1024">
                  <a:extLst>
                    <a:ext uri="{FF2B5EF4-FFF2-40B4-BE49-F238E27FC236}">
                      <a16:creationId xmlns:a16="http://schemas.microsoft.com/office/drawing/2014/main" id="{DF93397A-ED36-EB4C-8BFB-3822DF0F1393}"/>
                    </a:ext>
                  </a:extLst>
                </p:cNvPr>
                <p:cNvSpPr/>
                <p:nvPr/>
              </p:nvSpPr>
              <p:spPr>
                <a:xfrm>
                  <a:off x="10256701" y="1597682"/>
                  <a:ext cx="12683" cy="69101"/>
                </a:xfrm>
                <a:custGeom>
                  <a:avLst/>
                  <a:gdLst>
                    <a:gd name="connsiteX0" fmla="*/ 0 w 12683"/>
                    <a:gd name="connsiteY0" fmla="*/ 0 h 69101"/>
                    <a:gd name="connsiteX1" fmla="*/ 12684 w 12683"/>
                    <a:gd name="connsiteY1" fmla="*/ 0 h 69101"/>
                    <a:gd name="connsiteX2" fmla="*/ 12684 w 12683"/>
                    <a:gd name="connsiteY2" fmla="*/ 69102 h 69101"/>
                    <a:gd name="connsiteX3" fmla="*/ 0 w 12683"/>
                    <a:gd name="connsiteY3" fmla="*/ 69102 h 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83" h="69101">
                      <a:moveTo>
                        <a:pt x="0" y="0"/>
                      </a:moveTo>
                      <a:lnTo>
                        <a:pt x="12684" y="0"/>
                      </a:lnTo>
                      <a:lnTo>
                        <a:pt x="12684" y="69102"/>
                      </a:lnTo>
                      <a:lnTo>
                        <a:pt x="0" y="69102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6" name="Forme libre 1025">
                  <a:extLst>
                    <a:ext uri="{FF2B5EF4-FFF2-40B4-BE49-F238E27FC236}">
                      <a16:creationId xmlns:a16="http://schemas.microsoft.com/office/drawing/2014/main" id="{BDDEC345-3510-AC4E-A098-946E04C32A98}"/>
                    </a:ext>
                  </a:extLst>
                </p:cNvPr>
                <p:cNvSpPr/>
                <p:nvPr/>
              </p:nvSpPr>
              <p:spPr>
                <a:xfrm>
                  <a:off x="10323578" y="1577292"/>
                  <a:ext cx="46121" cy="89492"/>
                </a:xfrm>
                <a:custGeom>
                  <a:avLst/>
                  <a:gdLst>
                    <a:gd name="connsiteX0" fmla="*/ 12683 w 46121"/>
                    <a:gd name="connsiteY0" fmla="*/ 31719 h 89492"/>
                    <a:gd name="connsiteX1" fmla="*/ 35744 w 46121"/>
                    <a:gd name="connsiteY1" fmla="*/ 31719 h 89492"/>
                    <a:gd name="connsiteX2" fmla="*/ 35744 w 46121"/>
                    <a:gd name="connsiteY2" fmla="*/ 20391 h 89492"/>
                    <a:gd name="connsiteX3" fmla="*/ 12683 w 46121"/>
                    <a:gd name="connsiteY3" fmla="*/ 20391 h 89492"/>
                    <a:gd name="connsiteX4" fmla="*/ 12683 w 46121"/>
                    <a:gd name="connsiteY4" fmla="*/ 0 h 89492"/>
                    <a:gd name="connsiteX5" fmla="*/ 0 w 46121"/>
                    <a:gd name="connsiteY5" fmla="*/ 0 h 89492"/>
                    <a:gd name="connsiteX6" fmla="*/ 0 w 46121"/>
                    <a:gd name="connsiteY6" fmla="*/ 44180 h 89492"/>
                    <a:gd name="connsiteX7" fmla="*/ 0 w 46121"/>
                    <a:gd name="connsiteY7" fmla="*/ 89493 h 89492"/>
                    <a:gd name="connsiteX8" fmla="*/ 46122 w 46121"/>
                    <a:gd name="connsiteY8" fmla="*/ 89493 h 89492"/>
                    <a:gd name="connsiteX9" fmla="*/ 46122 w 46121"/>
                    <a:gd name="connsiteY9" fmla="*/ 77032 h 89492"/>
                    <a:gd name="connsiteX10" fmla="*/ 12683 w 46121"/>
                    <a:gd name="connsiteY10" fmla="*/ 77032 h 8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121" h="89492">
                      <a:moveTo>
                        <a:pt x="12683" y="31719"/>
                      </a:moveTo>
                      <a:lnTo>
                        <a:pt x="35744" y="31719"/>
                      </a:lnTo>
                      <a:lnTo>
                        <a:pt x="35744" y="20391"/>
                      </a:lnTo>
                      <a:lnTo>
                        <a:pt x="12683" y="20391"/>
                      </a:lnTo>
                      <a:lnTo>
                        <a:pt x="12683" y="0"/>
                      </a:lnTo>
                      <a:lnTo>
                        <a:pt x="0" y="0"/>
                      </a:lnTo>
                      <a:lnTo>
                        <a:pt x="0" y="44180"/>
                      </a:lnTo>
                      <a:lnTo>
                        <a:pt x="0" y="89493"/>
                      </a:lnTo>
                      <a:lnTo>
                        <a:pt x="46122" y="89493"/>
                      </a:lnTo>
                      <a:lnTo>
                        <a:pt x="46122" y="77032"/>
                      </a:lnTo>
                      <a:lnTo>
                        <a:pt x="12683" y="77032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7" name="Forme libre 1026">
                  <a:extLst>
                    <a:ext uri="{FF2B5EF4-FFF2-40B4-BE49-F238E27FC236}">
                      <a16:creationId xmlns:a16="http://schemas.microsoft.com/office/drawing/2014/main" id="{97BA9A7F-A869-E943-BD7B-22C2AE2B62EE}"/>
                    </a:ext>
                  </a:extLst>
                </p:cNvPr>
                <p:cNvSpPr/>
                <p:nvPr/>
              </p:nvSpPr>
              <p:spPr>
                <a:xfrm>
                  <a:off x="10423893" y="1577292"/>
                  <a:ext cx="70335" cy="89492"/>
                </a:xfrm>
                <a:custGeom>
                  <a:avLst/>
                  <a:gdLst>
                    <a:gd name="connsiteX0" fmla="*/ 57652 w 70335"/>
                    <a:gd name="connsiteY0" fmla="*/ 77032 h 89492"/>
                    <a:gd name="connsiteX1" fmla="*/ 12684 w 70335"/>
                    <a:gd name="connsiteY1" fmla="*/ 77032 h 89492"/>
                    <a:gd name="connsiteX2" fmla="*/ 12684 w 70335"/>
                    <a:gd name="connsiteY2" fmla="*/ 60039 h 89492"/>
                    <a:gd name="connsiteX3" fmla="*/ 70336 w 70335"/>
                    <a:gd name="connsiteY3" fmla="*/ 60039 h 89492"/>
                    <a:gd name="connsiteX4" fmla="*/ 70336 w 70335"/>
                    <a:gd name="connsiteY4" fmla="*/ 20391 h 89492"/>
                    <a:gd name="connsiteX5" fmla="*/ 40357 w 70335"/>
                    <a:gd name="connsiteY5" fmla="*/ 20391 h 89492"/>
                    <a:gd name="connsiteX6" fmla="*/ 54193 w 70335"/>
                    <a:gd name="connsiteY6" fmla="*/ 0 h 89492"/>
                    <a:gd name="connsiteX7" fmla="*/ 41510 w 70335"/>
                    <a:gd name="connsiteY7" fmla="*/ 0 h 89492"/>
                    <a:gd name="connsiteX8" fmla="*/ 25367 w 70335"/>
                    <a:gd name="connsiteY8" fmla="*/ 20391 h 89492"/>
                    <a:gd name="connsiteX9" fmla="*/ 0 w 70335"/>
                    <a:gd name="connsiteY9" fmla="*/ 20391 h 89492"/>
                    <a:gd name="connsiteX10" fmla="*/ 0 w 70335"/>
                    <a:gd name="connsiteY10" fmla="*/ 89493 h 89492"/>
                    <a:gd name="connsiteX11" fmla="*/ 57652 w 70335"/>
                    <a:gd name="connsiteY11" fmla="*/ 89493 h 89492"/>
                    <a:gd name="connsiteX12" fmla="*/ 57652 w 70335"/>
                    <a:gd name="connsiteY12" fmla="*/ 77032 h 89492"/>
                    <a:gd name="connsiteX13" fmla="*/ 12684 w 70335"/>
                    <a:gd name="connsiteY13" fmla="*/ 31719 h 89492"/>
                    <a:gd name="connsiteX14" fmla="*/ 57652 w 70335"/>
                    <a:gd name="connsiteY14" fmla="*/ 31719 h 89492"/>
                    <a:gd name="connsiteX15" fmla="*/ 57652 w 70335"/>
                    <a:gd name="connsiteY15" fmla="*/ 48711 h 89492"/>
                    <a:gd name="connsiteX16" fmla="*/ 12684 w 70335"/>
                    <a:gd name="connsiteY16" fmla="*/ 48711 h 89492"/>
                    <a:gd name="connsiteX17" fmla="*/ 12684 w 70335"/>
                    <a:gd name="connsiteY17" fmla="*/ 31719 h 8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335" h="89492">
                      <a:moveTo>
                        <a:pt x="57652" y="77032"/>
                      </a:moveTo>
                      <a:lnTo>
                        <a:pt x="12684" y="77032"/>
                      </a:lnTo>
                      <a:lnTo>
                        <a:pt x="12684" y="60039"/>
                      </a:lnTo>
                      <a:lnTo>
                        <a:pt x="70336" y="60039"/>
                      </a:lnTo>
                      <a:lnTo>
                        <a:pt x="70336" y="20391"/>
                      </a:lnTo>
                      <a:lnTo>
                        <a:pt x="40357" y="20391"/>
                      </a:lnTo>
                      <a:lnTo>
                        <a:pt x="54193" y="0"/>
                      </a:lnTo>
                      <a:lnTo>
                        <a:pt x="41510" y="0"/>
                      </a:lnTo>
                      <a:cubicBezTo>
                        <a:pt x="41510" y="0"/>
                        <a:pt x="29979" y="13594"/>
                        <a:pt x="25367" y="20391"/>
                      </a:cubicBezTo>
                      <a:lnTo>
                        <a:pt x="0" y="20391"/>
                      </a:lnTo>
                      <a:lnTo>
                        <a:pt x="0" y="89493"/>
                      </a:lnTo>
                      <a:lnTo>
                        <a:pt x="57652" y="89493"/>
                      </a:lnTo>
                      <a:lnTo>
                        <a:pt x="57652" y="77032"/>
                      </a:lnTo>
                      <a:close/>
                      <a:moveTo>
                        <a:pt x="12684" y="31719"/>
                      </a:moveTo>
                      <a:lnTo>
                        <a:pt x="57652" y="31719"/>
                      </a:lnTo>
                      <a:lnTo>
                        <a:pt x="57652" y="48711"/>
                      </a:lnTo>
                      <a:lnTo>
                        <a:pt x="12684" y="48711"/>
                      </a:lnTo>
                      <a:lnTo>
                        <a:pt x="12684" y="31719"/>
                      </a:lnTo>
                      <a:close/>
                    </a:path>
                  </a:pathLst>
                </a:custGeom>
                <a:grpFill/>
                <a:ln w="115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871" name="Forme libre 870">
                <a:extLst>
                  <a:ext uri="{FF2B5EF4-FFF2-40B4-BE49-F238E27FC236}">
                    <a16:creationId xmlns:a16="http://schemas.microsoft.com/office/drawing/2014/main" id="{35FCCC8B-B809-4B40-BD03-C6CF3A682DAE}"/>
                  </a:ext>
                </a:extLst>
              </p:cNvPr>
              <p:cNvSpPr/>
              <p:nvPr/>
            </p:nvSpPr>
            <p:spPr>
              <a:xfrm>
                <a:off x="8642437" y="1413033"/>
                <a:ext cx="728725" cy="577736"/>
              </a:xfrm>
              <a:custGeom>
                <a:avLst/>
                <a:gdLst>
                  <a:gd name="connsiteX0" fmla="*/ 426627 w 728725"/>
                  <a:gd name="connsiteY0" fmla="*/ 369299 h 577736"/>
                  <a:gd name="connsiteX1" fmla="*/ 560381 w 728725"/>
                  <a:gd name="connsiteY1" fmla="*/ 294533 h 577736"/>
                  <a:gd name="connsiteX2" fmla="*/ 560381 w 728725"/>
                  <a:gd name="connsiteY2" fmla="*/ 337580 h 577736"/>
                  <a:gd name="connsiteX3" fmla="*/ 478514 w 728725"/>
                  <a:gd name="connsiteY3" fmla="*/ 432736 h 577736"/>
                  <a:gd name="connsiteX4" fmla="*/ 426627 w 728725"/>
                  <a:gd name="connsiteY4" fmla="*/ 369299 h 577736"/>
                  <a:gd name="connsiteX5" fmla="*/ 652624 w 728725"/>
                  <a:gd name="connsiteY5" fmla="*/ 444065 h 577736"/>
                  <a:gd name="connsiteX6" fmla="*/ 669920 w 728725"/>
                  <a:gd name="connsiteY6" fmla="*/ 442932 h 577736"/>
                  <a:gd name="connsiteX7" fmla="*/ 728725 w 728725"/>
                  <a:gd name="connsiteY7" fmla="*/ 257150 h 577736"/>
                  <a:gd name="connsiteX8" fmla="*/ 478514 w 728725"/>
                  <a:gd name="connsiteY8" fmla="*/ 0 h 577736"/>
                  <a:gd name="connsiteX9" fmla="*/ 375893 w 728725"/>
                  <a:gd name="connsiteY9" fmla="*/ 15859 h 577736"/>
                  <a:gd name="connsiteX10" fmla="*/ 375893 w 728725"/>
                  <a:gd name="connsiteY10" fmla="*/ 105352 h 577736"/>
                  <a:gd name="connsiteX11" fmla="*/ 358597 w 728725"/>
                  <a:gd name="connsiteY11" fmla="*/ 105352 h 577736"/>
                  <a:gd name="connsiteX12" fmla="*/ 358597 w 728725"/>
                  <a:gd name="connsiteY12" fmla="*/ 122344 h 577736"/>
                  <a:gd name="connsiteX13" fmla="*/ 289415 w 728725"/>
                  <a:gd name="connsiteY13" fmla="*/ 122344 h 577736"/>
                  <a:gd name="connsiteX14" fmla="*/ 289415 w 728725"/>
                  <a:gd name="connsiteY14" fmla="*/ 122344 h 577736"/>
                  <a:gd name="connsiteX15" fmla="*/ 289415 w 728725"/>
                  <a:gd name="connsiteY15" fmla="*/ 48711 h 577736"/>
                  <a:gd name="connsiteX16" fmla="*/ 115305 w 728725"/>
                  <a:gd name="connsiteY16" fmla="*/ 169923 h 577736"/>
                  <a:gd name="connsiteX17" fmla="*/ 164886 w 728725"/>
                  <a:gd name="connsiteY17" fmla="*/ 169923 h 577736"/>
                  <a:gd name="connsiteX18" fmla="*/ 164886 w 728725"/>
                  <a:gd name="connsiteY18" fmla="*/ 305861 h 577736"/>
                  <a:gd name="connsiteX19" fmla="*/ 234068 w 728725"/>
                  <a:gd name="connsiteY19" fmla="*/ 305861 h 577736"/>
                  <a:gd name="connsiteX20" fmla="*/ 234068 w 728725"/>
                  <a:gd name="connsiteY20" fmla="*/ 169923 h 577736"/>
                  <a:gd name="connsiteX21" fmla="*/ 303251 w 728725"/>
                  <a:gd name="connsiteY21" fmla="*/ 169923 h 577736"/>
                  <a:gd name="connsiteX22" fmla="*/ 303251 w 728725"/>
                  <a:gd name="connsiteY22" fmla="*/ 373830 h 577736"/>
                  <a:gd name="connsiteX23" fmla="*/ 95703 w 728725"/>
                  <a:gd name="connsiteY23" fmla="*/ 373830 h 577736"/>
                  <a:gd name="connsiteX24" fmla="*/ 95703 w 728725"/>
                  <a:gd name="connsiteY24" fmla="*/ 186915 h 577736"/>
                  <a:gd name="connsiteX25" fmla="*/ 0 w 728725"/>
                  <a:gd name="connsiteY25" fmla="*/ 360236 h 577736"/>
                  <a:gd name="connsiteX26" fmla="*/ 368975 w 728725"/>
                  <a:gd name="connsiteY26" fmla="*/ 577737 h 577736"/>
                  <a:gd name="connsiteX27" fmla="*/ 643400 w 728725"/>
                  <a:gd name="connsiteY27" fmla="*/ 474651 h 577736"/>
                  <a:gd name="connsiteX28" fmla="*/ 656083 w 728725"/>
                  <a:gd name="connsiteY28" fmla="*/ 461057 h 577736"/>
                  <a:gd name="connsiteX29" fmla="*/ 618033 w 728725"/>
                  <a:gd name="connsiteY29" fmla="*/ 463322 h 577736"/>
                  <a:gd name="connsiteX30" fmla="*/ 560381 w 728725"/>
                  <a:gd name="connsiteY30" fmla="*/ 410080 h 577736"/>
                  <a:gd name="connsiteX31" fmla="*/ 559228 w 728725"/>
                  <a:gd name="connsiteY31" fmla="*/ 410080 h 577736"/>
                  <a:gd name="connsiteX32" fmla="*/ 450841 w 728725"/>
                  <a:gd name="connsiteY32" fmla="*/ 463322 h 577736"/>
                  <a:gd name="connsiteX33" fmla="*/ 358597 w 728725"/>
                  <a:gd name="connsiteY33" fmla="*/ 381760 h 577736"/>
                  <a:gd name="connsiteX34" fmla="*/ 560381 w 728725"/>
                  <a:gd name="connsiteY34" fmla="*/ 271876 h 577736"/>
                  <a:gd name="connsiteX35" fmla="*/ 560381 w 728725"/>
                  <a:gd name="connsiteY35" fmla="*/ 244689 h 577736"/>
                  <a:gd name="connsiteX36" fmla="*/ 495810 w 728725"/>
                  <a:gd name="connsiteY36" fmla="*/ 140469 h 577736"/>
                  <a:gd name="connsiteX37" fmla="*/ 442770 w 728725"/>
                  <a:gd name="connsiteY37" fmla="*/ 182384 h 577736"/>
                  <a:gd name="connsiteX38" fmla="*/ 407025 w 728725"/>
                  <a:gd name="connsiteY38" fmla="*/ 219767 h 577736"/>
                  <a:gd name="connsiteX39" fmla="*/ 370128 w 728725"/>
                  <a:gd name="connsiteY39" fmla="*/ 186915 h 577736"/>
                  <a:gd name="connsiteX40" fmla="*/ 496963 w 728725"/>
                  <a:gd name="connsiteY40" fmla="*/ 115547 h 577736"/>
                  <a:gd name="connsiteX41" fmla="*/ 620339 w 728725"/>
                  <a:gd name="connsiteY41" fmla="*/ 231095 h 577736"/>
                  <a:gd name="connsiteX42" fmla="*/ 620339 w 728725"/>
                  <a:gd name="connsiteY42" fmla="*/ 411213 h 577736"/>
                  <a:gd name="connsiteX43" fmla="*/ 652624 w 728725"/>
                  <a:gd name="connsiteY43" fmla="*/ 444065 h 57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728725" h="577736">
                    <a:moveTo>
                      <a:pt x="426627" y="369299"/>
                    </a:moveTo>
                    <a:cubicBezTo>
                      <a:pt x="426627" y="301329"/>
                      <a:pt x="524636" y="295665"/>
                      <a:pt x="560381" y="294533"/>
                    </a:cubicBezTo>
                    <a:lnTo>
                      <a:pt x="560381" y="337580"/>
                    </a:lnTo>
                    <a:cubicBezTo>
                      <a:pt x="560381" y="387424"/>
                      <a:pt x="528095" y="432736"/>
                      <a:pt x="478514" y="432736"/>
                    </a:cubicBezTo>
                    <a:cubicBezTo>
                      <a:pt x="451994" y="432736"/>
                      <a:pt x="426627" y="406681"/>
                      <a:pt x="426627" y="369299"/>
                    </a:cubicBezTo>
                    <a:close/>
                    <a:moveTo>
                      <a:pt x="652624" y="444065"/>
                    </a:moveTo>
                    <a:cubicBezTo>
                      <a:pt x="654930" y="444065"/>
                      <a:pt x="657236" y="444065"/>
                      <a:pt x="669920" y="442932"/>
                    </a:cubicBezTo>
                    <a:cubicBezTo>
                      <a:pt x="710277" y="386291"/>
                      <a:pt x="728725" y="318322"/>
                      <a:pt x="728725" y="257150"/>
                    </a:cubicBezTo>
                    <a:cubicBezTo>
                      <a:pt x="728725" y="116680"/>
                      <a:pt x="630716" y="0"/>
                      <a:pt x="478514" y="0"/>
                    </a:cubicBezTo>
                    <a:cubicBezTo>
                      <a:pt x="446229" y="0"/>
                      <a:pt x="411638" y="5664"/>
                      <a:pt x="375893" y="15859"/>
                    </a:cubicBezTo>
                    <a:lnTo>
                      <a:pt x="375893" y="105352"/>
                    </a:lnTo>
                    <a:lnTo>
                      <a:pt x="358597" y="105352"/>
                    </a:lnTo>
                    <a:lnTo>
                      <a:pt x="358597" y="122344"/>
                    </a:lnTo>
                    <a:lnTo>
                      <a:pt x="289415" y="122344"/>
                    </a:lnTo>
                    <a:lnTo>
                      <a:pt x="289415" y="122344"/>
                    </a:lnTo>
                    <a:lnTo>
                      <a:pt x="289415" y="48711"/>
                    </a:lnTo>
                    <a:cubicBezTo>
                      <a:pt x="232915" y="77032"/>
                      <a:pt x="174110" y="116680"/>
                      <a:pt x="115305" y="169923"/>
                    </a:cubicBezTo>
                    <a:lnTo>
                      <a:pt x="164886" y="169923"/>
                    </a:lnTo>
                    <a:lnTo>
                      <a:pt x="164886" y="305861"/>
                    </a:lnTo>
                    <a:lnTo>
                      <a:pt x="234068" y="305861"/>
                    </a:lnTo>
                    <a:lnTo>
                      <a:pt x="234068" y="169923"/>
                    </a:lnTo>
                    <a:lnTo>
                      <a:pt x="303251" y="169923"/>
                    </a:lnTo>
                    <a:lnTo>
                      <a:pt x="303251" y="373830"/>
                    </a:lnTo>
                    <a:lnTo>
                      <a:pt x="95703" y="373830"/>
                    </a:lnTo>
                    <a:lnTo>
                      <a:pt x="95703" y="186915"/>
                    </a:lnTo>
                    <a:cubicBezTo>
                      <a:pt x="26520" y="253751"/>
                      <a:pt x="0" y="311525"/>
                      <a:pt x="0" y="360236"/>
                    </a:cubicBezTo>
                    <a:cubicBezTo>
                      <a:pt x="0" y="463322"/>
                      <a:pt x="139519" y="577737"/>
                      <a:pt x="368975" y="577737"/>
                    </a:cubicBezTo>
                    <a:cubicBezTo>
                      <a:pt x="496963" y="577737"/>
                      <a:pt x="585748" y="534690"/>
                      <a:pt x="643400" y="474651"/>
                    </a:cubicBezTo>
                    <a:lnTo>
                      <a:pt x="656083" y="461057"/>
                    </a:lnTo>
                    <a:cubicBezTo>
                      <a:pt x="635329" y="463322"/>
                      <a:pt x="627257" y="463322"/>
                      <a:pt x="618033" y="463322"/>
                    </a:cubicBezTo>
                    <a:cubicBezTo>
                      <a:pt x="574217" y="463322"/>
                      <a:pt x="560381" y="441799"/>
                      <a:pt x="560381" y="410080"/>
                    </a:cubicBezTo>
                    <a:lnTo>
                      <a:pt x="559228" y="410080"/>
                    </a:lnTo>
                    <a:cubicBezTo>
                      <a:pt x="535014" y="442932"/>
                      <a:pt x="502728" y="463322"/>
                      <a:pt x="450841" y="463322"/>
                    </a:cubicBezTo>
                    <a:cubicBezTo>
                      <a:pt x="397801" y="463322"/>
                      <a:pt x="358597" y="428205"/>
                      <a:pt x="358597" y="381760"/>
                    </a:cubicBezTo>
                    <a:cubicBezTo>
                      <a:pt x="358597" y="276408"/>
                      <a:pt x="502728" y="276408"/>
                      <a:pt x="560381" y="271876"/>
                    </a:cubicBezTo>
                    <a:lnTo>
                      <a:pt x="560381" y="244689"/>
                    </a:lnTo>
                    <a:cubicBezTo>
                      <a:pt x="560381" y="193712"/>
                      <a:pt x="559228" y="140469"/>
                      <a:pt x="495810" y="140469"/>
                    </a:cubicBezTo>
                    <a:cubicBezTo>
                      <a:pt x="448535" y="140469"/>
                      <a:pt x="442770" y="159727"/>
                      <a:pt x="442770" y="182384"/>
                    </a:cubicBezTo>
                    <a:cubicBezTo>
                      <a:pt x="442770" y="211837"/>
                      <a:pt x="419709" y="219767"/>
                      <a:pt x="407025" y="219767"/>
                    </a:cubicBezTo>
                    <a:cubicBezTo>
                      <a:pt x="386271" y="219767"/>
                      <a:pt x="370128" y="206173"/>
                      <a:pt x="370128" y="186915"/>
                    </a:cubicBezTo>
                    <a:cubicBezTo>
                      <a:pt x="370128" y="139337"/>
                      <a:pt x="443923" y="115547"/>
                      <a:pt x="496963" y="115547"/>
                    </a:cubicBezTo>
                    <a:cubicBezTo>
                      <a:pt x="601890" y="115547"/>
                      <a:pt x="620339" y="163126"/>
                      <a:pt x="620339" y="231095"/>
                    </a:cubicBezTo>
                    <a:lnTo>
                      <a:pt x="620339" y="411213"/>
                    </a:lnTo>
                    <a:cubicBezTo>
                      <a:pt x="620339" y="435002"/>
                      <a:pt x="628410" y="444065"/>
                      <a:pt x="652624" y="444065"/>
                    </a:cubicBezTo>
                    <a:close/>
                  </a:path>
                </a:pathLst>
              </a:custGeom>
              <a:grpFill/>
              <a:ln w="115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872" name="Forme libre 871">
                <a:extLst>
                  <a:ext uri="{FF2B5EF4-FFF2-40B4-BE49-F238E27FC236}">
                    <a16:creationId xmlns:a16="http://schemas.microsoft.com/office/drawing/2014/main" id="{1203B773-A049-9E42-BED2-C6F41CBC3C70}"/>
                  </a:ext>
                </a:extLst>
              </p:cNvPr>
              <p:cNvSpPr/>
              <p:nvPr/>
            </p:nvSpPr>
            <p:spPr>
              <a:xfrm>
                <a:off x="8949147" y="1348463"/>
                <a:ext cx="69182" cy="169922"/>
              </a:xfrm>
              <a:custGeom>
                <a:avLst/>
                <a:gdLst>
                  <a:gd name="connsiteX0" fmla="*/ 0 w 69182"/>
                  <a:gd name="connsiteY0" fmla="*/ 0 h 169922"/>
                  <a:gd name="connsiteX1" fmla="*/ 69183 w 69182"/>
                  <a:gd name="connsiteY1" fmla="*/ 0 h 169922"/>
                  <a:gd name="connsiteX2" fmla="*/ 69183 w 69182"/>
                  <a:gd name="connsiteY2" fmla="*/ 169923 h 169922"/>
                  <a:gd name="connsiteX3" fmla="*/ 0 w 69182"/>
                  <a:gd name="connsiteY3" fmla="*/ 169923 h 16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82" h="169922">
                    <a:moveTo>
                      <a:pt x="0" y="0"/>
                    </a:moveTo>
                    <a:lnTo>
                      <a:pt x="69183" y="0"/>
                    </a:lnTo>
                    <a:lnTo>
                      <a:pt x="69183" y="169923"/>
                    </a:lnTo>
                    <a:lnTo>
                      <a:pt x="0" y="169923"/>
                    </a:lnTo>
                    <a:close/>
                  </a:path>
                </a:pathLst>
              </a:custGeom>
              <a:grpFill/>
              <a:ln w="115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68" name="Forme libre 867">
              <a:extLst>
                <a:ext uri="{FF2B5EF4-FFF2-40B4-BE49-F238E27FC236}">
                  <a16:creationId xmlns:a16="http://schemas.microsoft.com/office/drawing/2014/main" id="{DBE88545-9496-7044-9244-007D2B86462A}"/>
                </a:ext>
              </a:extLst>
            </p:cNvPr>
            <p:cNvSpPr/>
            <p:nvPr/>
          </p:nvSpPr>
          <p:spPr>
            <a:xfrm>
              <a:off x="9483007" y="1360923"/>
              <a:ext cx="1379043" cy="157461"/>
            </a:xfrm>
            <a:custGeom>
              <a:avLst/>
              <a:gdLst>
                <a:gd name="connsiteX0" fmla="*/ 1305249 w 1379043"/>
                <a:gd name="connsiteY0" fmla="*/ 152930 h 157461"/>
                <a:gd name="connsiteX1" fmla="*/ 1328310 w 1379043"/>
                <a:gd name="connsiteY1" fmla="*/ 114415 h 157461"/>
                <a:gd name="connsiteX2" fmla="*/ 1352523 w 1379043"/>
                <a:gd name="connsiteY2" fmla="*/ 152930 h 157461"/>
                <a:gd name="connsiteX3" fmla="*/ 1379043 w 1379043"/>
                <a:gd name="connsiteY3" fmla="*/ 152930 h 157461"/>
                <a:gd name="connsiteX4" fmla="*/ 1342146 w 1379043"/>
                <a:gd name="connsiteY4" fmla="*/ 95157 h 157461"/>
                <a:gd name="connsiteX5" fmla="*/ 1379043 w 1379043"/>
                <a:gd name="connsiteY5" fmla="*/ 37383 h 157461"/>
                <a:gd name="connsiteX6" fmla="*/ 1352523 w 1379043"/>
                <a:gd name="connsiteY6" fmla="*/ 37383 h 157461"/>
                <a:gd name="connsiteX7" fmla="*/ 1329462 w 1379043"/>
                <a:gd name="connsiteY7" fmla="*/ 75899 h 157461"/>
                <a:gd name="connsiteX8" fmla="*/ 1305249 w 1379043"/>
                <a:gd name="connsiteY8" fmla="*/ 37383 h 157461"/>
                <a:gd name="connsiteX9" fmla="*/ 1278728 w 1379043"/>
                <a:gd name="connsiteY9" fmla="*/ 37383 h 157461"/>
                <a:gd name="connsiteX10" fmla="*/ 1315626 w 1379043"/>
                <a:gd name="connsiteY10" fmla="*/ 95157 h 157461"/>
                <a:gd name="connsiteX11" fmla="*/ 1278728 w 1379043"/>
                <a:gd name="connsiteY11" fmla="*/ 152930 h 157461"/>
                <a:gd name="connsiteX12" fmla="*/ 1305249 w 1379043"/>
                <a:gd name="connsiteY12" fmla="*/ 152930 h 157461"/>
                <a:gd name="connsiteX13" fmla="*/ 1260280 w 1379043"/>
                <a:gd name="connsiteY13" fmla="*/ 147266 h 157461"/>
                <a:gd name="connsiteX14" fmla="*/ 1260280 w 1379043"/>
                <a:gd name="connsiteY14" fmla="*/ 43047 h 157461"/>
                <a:gd name="connsiteX15" fmla="*/ 1252208 w 1379043"/>
                <a:gd name="connsiteY15" fmla="*/ 36250 h 157461"/>
                <a:gd name="connsiteX16" fmla="*/ 1245290 w 1379043"/>
                <a:gd name="connsiteY16" fmla="*/ 43047 h 157461"/>
                <a:gd name="connsiteX17" fmla="*/ 1245290 w 1379043"/>
                <a:gd name="connsiteY17" fmla="*/ 147266 h 157461"/>
                <a:gd name="connsiteX18" fmla="*/ 1252208 w 1379043"/>
                <a:gd name="connsiteY18" fmla="*/ 154063 h 157461"/>
                <a:gd name="connsiteX19" fmla="*/ 1260280 w 1379043"/>
                <a:gd name="connsiteY19" fmla="*/ 147266 h 157461"/>
                <a:gd name="connsiteX20" fmla="*/ 1231454 w 1379043"/>
                <a:gd name="connsiteY20" fmla="*/ 126876 h 157461"/>
                <a:gd name="connsiteX21" fmla="*/ 1225688 w 1379043"/>
                <a:gd name="connsiteY21" fmla="*/ 130274 h 157461"/>
                <a:gd name="connsiteX22" fmla="*/ 1225688 w 1379043"/>
                <a:gd name="connsiteY22" fmla="*/ 131407 h 157461"/>
                <a:gd name="connsiteX23" fmla="*/ 1218770 w 1379043"/>
                <a:gd name="connsiteY23" fmla="*/ 138204 h 157461"/>
                <a:gd name="connsiteX24" fmla="*/ 1203780 w 1379043"/>
                <a:gd name="connsiteY24" fmla="*/ 142735 h 157461"/>
                <a:gd name="connsiteX25" fmla="*/ 1181872 w 1379043"/>
                <a:gd name="connsiteY25" fmla="*/ 120079 h 157461"/>
                <a:gd name="connsiteX26" fmla="*/ 1181872 w 1379043"/>
                <a:gd name="connsiteY26" fmla="*/ 43047 h 157461"/>
                <a:gd name="connsiteX27" fmla="*/ 1173801 w 1379043"/>
                <a:gd name="connsiteY27" fmla="*/ 36250 h 157461"/>
                <a:gd name="connsiteX28" fmla="*/ 1166883 w 1379043"/>
                <a:gd name="connsiteY28" fmla="*/ 43047 h 157461"/>
                <a:gd name="connsiteX29" fmla="*/ 1166883 w 1379043"/>
                <a:gd name="connsiteY29" fmla="*/ 120079 h 157461"/>
                <a:gd name="connsiteX30" fmla="*/ 1202627 w 1379043"/>
                <a:gd name="connsiteY30" fmla="*/ 157462 h 157461"/>
                <a:gd name="connsiteX31" fmla="*/ 1238372 w 1379043"/>
                <a:gd name="connsiteY31" fmla="*/ 134805 h 157461"/>
                <a:gd name="connsiteX32" fmla="*/ 1231454 w 1379043"/>
                <a:gd name="connsiteY32" fmla="*/ 126876 h 157461"/>
                <a:gd name="connsiteX33" fmla="*/ 1100006 w 1379043"/>
                <a:gd name="connsiteY33" fmla="*/ 54375 h 157461"/>
                <a:gd name="connsiteX34" fmla="*/ 1143822 w 1379043"/>
                <a:gd name="connsiteY34" fmla="*/ 54375 h 157461"/>
                <a:gd name="connsiteX35" fmla="*/ 1143822 w 1379043"/>
                <a:gd name="connsiteY35" fmla="*/ 37383 h 157461"/>
                <a:gd name="connsiteX36" fmla="*/ 1075792 w 1379043"/>
                <a:gd name="connsiteY36" fmla="*/ 37383 h 157461"/>
                <a:gd name="connsiteX37" fmla="*/ 1075792 w 1379043"/>
                <a:gd name="connsiteY37" fmla="*/ 152930 h 157461"/>
                <a:gd name="connsiteX38" fmla="*/ 1143822 w 1379043"/>
                <a:gd name="connsiteY38" fmla="*/ 152930 h 157461"/>
                <a:gd name="connsiteX39" fmla="*/ 1143822 w 1379043"/>
                <a:gd name="connsiteY39" fmla="*/ 134805 h 157461"/>
                <a:gd name="connsiteX40" fmla="*/ 1100006 w 1379043"/>
                <a:gd name="connsiteY40" fmla="*/ 134805 h 157461"/>
                <a:gd name="connsiteX41" fmla="*/ 1100006 w 1379043"/>
                <a:gd name="connsiteY41" fmla="*/ 103086 h 157461"/>
                <a:gd name="connsiteX42" fmla="*/ 1139210 w 1379043"/>
                <a:gd name="connsiteY42" fmla="*/ 103086 h 157461"/>
                <a:gd name="connsiteX43" fmla="*/ 1139210 w 1379043"/>
                <a:gd name="connsiteY43" fmla="*/ 84961 h 157461"/>
                <a:gd name="connsiteX44" fmla="*/ 1100006 w 1379043"/>
                <a:gd name="connsiteY44" fmla="*/ 84961 h 157461"/>
                <a:gd name="connsiteX45" fmla="*/ 1100006 w 1379043"/>
                <a:gd name="connsiteY45" fmla="*/ 54375 h 157461"/>
                <a:gd name="connsiteX46" fmla="*/ 1051578 w 1379043"/>
                <a:gd name="connsiteY46" fmla="*/ 37383 h 157461"/>
                <a:gd name="connsiteX47" fmla="*/ 1027364 w 1379043"/>
                <a:gd name="connsiteY47" fmla="*/ 37383 h 157461"/>
                <a:gd name="connsiteX48" fmla="*/ 1027364 w 1379043"/>
                <a:gd name="connsiteY48" fmla="*/ 152930 h 157461"/>
                <a:gd name="connsiteX49" fmla="*/ 1051578 w 1379043"/>
                <a:gd name="connsiteY49" fmla="*/ 152930 h 157461"/>
                <a:gd name="connsiteX50" fmla="*/ 1051578 w 1379043"/>
                <a:gd name="connsiteY50" fmla="*/ 37383 h 157461"/>
                <a:gd name="connsiteX51" fmla="*/ 1040048 w 1379043"/>
                <a:gd name="connsiteY51" fmla="*/ 27188 h 157461"/>
                <a:gd name="connsiteX52" fmla="*/ 1053884 w 1379043"/>
                <a:gd name="connsiteY52" fmla="*/ 13594 h 157461"/>
                <a:gd name="connsiteX53" fmla="*/ 1040048 w 1379043"/>
                <a:gd name="connsiteY53" fmla="*/ 0 h 157461"/>
                <a:gd name="connsiteX54" fmla="*/ 1026211 w 1379043"/>
                <a:gd name="connsiteY54" fmla="*/ 13594 h 157461"/>
                <a:gd name="connsiteX55" fmla="*/ 1040048 w 1379043"/>
                <a:gd name="connsiteY55" fmla="*/ 27188 h 157461"/>
                <a:gd name="connsiteX56" fmla="*/ 980089 w 1379043"/>
                <a:gd name="connsiteY56" fmla="*/ 72500 h 157461"/>
                <a:gd name="connsiteX57" fmla="*/ 961641 w 1379043"/>
                <a:gd name="connsiteY57" fmla="*/ 89493 h 157461"/>
                <a:gd name="connsiteX58" fmla="*/ 942039 w 1379043"/>
                <a:gd name="connsiteY58" fmla="*/ 89493 h 157461"/>
                <a:gd name="connsiteX59" fmla="*/ 942039 w 1379043"/>
                <a:gd name="connsiteY59" fmla="*/ 55508 h 157461"/>
                <a:gd name="connsiteX60" fmla="*/ 961641 w 1379043"/>
                <a:gd name="connsiteY60" fmla="*/ 55508 h 157461"/>
                <a:gd name="connsiteX61" fmla="*/ 980089 w 1379043"/>
                <a:gd name="connsiteY61" fmla="*/ 72500 h 157461"/>
                <a:gd name="connsiteX62" fmla="*/ 961641 w 1379043"/>
                <a:gd name="connsiteY62" fmla="*/ 37383 h 157461"/>
                <a:gd name="connsiteX63" fmla="*/ 917825 w 1379043"/>
                <a:gd name="connsiteY63" fmla="*/ 37383 h 157461"/>
                <a:gd name="connsiteX64" fmla="*/ 917825 w 1379043"/>
                <a:gd name="connsiteY64" fmla="*/ 152930 h 157461"/>
                <a:gd name="connsiteX65" fmla="*/ 942039 w 1379043"/>
                <a:gd name="connsiteY65" fmla="*/ 152930 h 157461"/>
                <a:gd name="connsiteX66" fmla="*/ 942039 w 1379043"/>
                <a:gd name="connsiteY66" fmla="*/ 106485 h 157461"/>
                <a:gd name="connsiteX67" fmla="*/ 950110 w 1379043"/>
                <a:gd name="connsiteY67" fmla="*/ 106485 h 157461"/>
                <a:gd name="connsiteX68" fmla="*/ 977783 w 1379043"/>
                <a:gd name="connsiteY68" fmla="*/ 152930 h 157461"/>
                <a:gd name="connsiteX69" fmla="*/ 1005457 w 1379043"/>
                <a:gd name="connsiteY69" fmla="*/ 152930 h 157461"/>
                <a:gd name="connsiteX70" fmla="*/ 975477 w 1379043"/>
                <a:gd name="connsiteY70" fmla="*/ 105352 h 157461"/>
                <a:gd name="connsiteX71" fmla="*/ 1003150 w 1379043"/>
                <a:gd name="connsiteY71" fmla="*/ 72500 h 157461"/>
                <a:gd name="connsiteX72" fmla="*/ 961641 w 1379043"/>
                <a:gd name="connsiteY72" fmla="*/ 37383 h 157461"/>
                <a:gd name="connsiteX73" fmla="*/ 867091 w 1379043"/>
                <a:gd name="connsiteY73" fmla="*/ 53242 h 157461"/>
                <a:gd name="connsiteX74" fmla="*/ 872856 w 1379043"/>
                <a:gd name="connsiteY74" fmla="*/ 66836 h 157461"/>
                <a:gd name="connsiteX75" fmla="*/ 861326 w 1379043"/>
                <a:gd name="connsiteY75" fmla="*/ 111016 h 157461"/>
                <a:gd name="connsiteX76" fmla="*/ 857867 w 1379043"/>
                <a:gd name="connsiteY76" fmla="*/ 81563 h 157461"/>
                <a:gd name="connsiteX77" fmla="*/ 867091 w 1379043"/>
                <a:gd name="connsiteY77" fmla="*/ 53242 h 157461"/>
                <a:gd name="connsiteX78" fmla="*/ 898223 w 1379043"/>
                <a:gd name="connsiteY78" fmla="*/ 133672 h 157461"/>
                <a:gd name="connsiteX79" fmla="*/ 883234 w 1379043"/>
                <a:gd name="connsiteY79" fmla="*/ 138204 h 157461"/>
                <a:gd name="connsiteX80" fmla="*/ 870550 w 1379043"/>
                <a:gd name="connsiteY80" fmla="*/ 131407 h 157461"/>
                <a:gd name="connsiteX81" fmla="*/ 888999 w 1379043"/>
                <a:gd name="connsiteY81" fmla="*/ 70235 h 157461"/>
                <a:gd name="connsiteX82" fmla="*/ 867091 w 1379043"/>
                <a:gd name="connsiteY82" fmla="*/ 38516 h 157461"/>
                <a:gd name="connsiteX83" fmla="*/ 840571 w 1379043"/>
                <a:gd name="connsiteY83" fmla="*/ 83829 h 157461"/>
                <a:gd name="connsiteX84" fmla="*/ 848642 w 1379043"/>
                <a:gd name="connsiteY84" fmla="*/ 128008 h 157461"/>
                <a:gd name="connsiteX85" fmla="*/ 825581 w 1379043"/>
                <a:gd name="connsiteY85" fmla="*/ 138204 h 157461"/>
                <a:gd name="connsiteX86" fmla="*/ 804826 w 1379043"/>
                <a:gd name="connsiteY86" fmla="*/ 101954 h 157461"/>
                <a:gd name="connsiteX87" fmla="*/ 814051 w 1379043"/>
                <a:gd name="connsiteY87" fmla="*/ 41914 h 157461"/>
                <a:gd name="connsiteX88" fmla="*/ 795602 w 1379043"/>
                <a:gd name="connsiteY88" fmla="*/ 39649 h 157461"/>
                <a:gd name="connsiteX89" fmla="*/ 786378 w 1379043"/>
                <a:gd name="connsiteY89" fmla="*/ 103086 h 157461"/>
                <a:gd name="connsiteX90" fmla="*/ 825581 w 1379043"/>
                <a:gd name="connsiteY90" fmla="*/ 157462 h 157461"/>
                <a:gd name="connsiteX91" fmla="*/ 859019 w 1379043"/>
                <a:gd name="connsiteY91" fmla="*/ 145001 h 157461"/>
                <a:gd name="connsiteX92" fmla="*/ 884387 w 1379043"/>
                <a:gd name="connsiteY92" fmla="*/ 156329 h 157461"/>
                <a:gd name="connsiteX93" fmla="*/ 903988 w 1379043"/>
                <a:gd name="connsiteY93" fmla="*/ 150665 h 157461"/>
                <a:gd name="connsiteX94" fmla="*/ 898223 w 1379043"/>
                <a:gd name="connsiteY94" fmla="*/ 133672 h 157461"/>
                <a:gd name="connsiteX95" fmla="*/ 656083 w 1379043"/>
                <a:gd name="connsiteY95" fmla="*/ 95157 h 157461"/>
                <a:gd name="connsiteX96" fmla="*/ 716042 w 1379043"/>
                <a:gd name="connsiteY96" fmla="*/ 154063 h 157461"/>
                <a:gd name="connsiteX97" fmla="*/ 771388 w 1379043"/>
                <a:gd name="connsiteY97" fmla="*/ 117813 h 157461"/>
                <a:gd name="connsiteX98" fmla="*/ 742562 w 1379043"/>
                <a:gd name="connsiteY98" fmla="*/ 117813 h 157461"/>
                <a:gd name="connsiteX99" fmla="*/ 716042 w 1379043"/>
                <a:gd name="connsiteY99" fmla="*/ 132540 h 157461"/>
                <a:gd name="connsiteX100" fmla="*/ 680297 w 1379043"/>
                <a:gd name="connsiteY100" fmla="*/ 95157 h 157461"/>
                <a:gd name="connsiteX101" fmla="*/ 716042 w 1379043"/>
                <a:gd name="connsiteY101" fmla="*/ 57774 h 157461"/>
                <a:gd name="connsiteX102" fmla="*/ 742562 w 1379043"/>
                <a:gd name="connsiteY102" fmla="*/ 72500 h 157461"/>
                <a:gd name="connsiteX103" fmla="*/ 771388 w 1379043"/>
                <a:gd name="connsiteY103" fmla="*/ 72500 h 157461"/>
                <a:gd name="connsiteX104" fmla="*/ 716042 w 1379043"/>
                <a:gd name="connsiteY104" fmla="*/ 36250 h 157461"/>
                <a:gd name="connsiteX105" fmla="*/ 656083 w 1379043"/>
                <a:gd name="connsiteY105" fmla="*/ 95157 h 157461"/>
                <a:gd name="connsiteX106" fmla="*/ 601890 w 1379043"/>
                <a:gd name="connsiteY106" fmla="*/ 106485 h 157461"/>
                <a:gd name="connsiteX107" fmla="*/ 567299 w 1379043"/>
                <a:gd name="connsiteY107" fmla="*/ 106485 h 157461"/>
                <a:gd name="connsiteX108" fmla="*/ 567299 w 1379043"/>
                <a:gd name="connsiteY108" fmla="*/ 82696 h 157461"/>
                <a:gd name="connsiteX109" fmla="*/ 577676 w 1379043"/>
                <a:gd name="connsiteY109" fmla="*/ 82696 h 157461"/>
                <a:gd name="connsiteX110" fmla="*/ 577676 w 1379043"/>
                <a:gd name="connsiteY110" fmla="*/ 60039 h 157461"/>
                <a:gd name="connsiteX111" fmla="*/ 591513 w 1379043"/>
                <a:gd name="connsiteY111" fmla="*/ 60039 h 157461"/>
                <a:gd name="connsiteX112" fmla="*/ 591513 w 1379043"/>
                <a:gd name="connsiteY112" fmla="*/ 83829 h 157461"/>
                <a:gd name="connsiteX113" fmla="*/ 601890 w 1379043"/>
                <a:gd name="connsiteY113" fmla="*/ 83829 h 157461"/>
                <a:gd name="connsiteX114" fmla="*/ 601890 w 1379043"/>
                <a:gd name="connsiteY114" fmla="*/ 106485 h 157461"/>
                <a:gd name="connsiteX115" fmla="*/ 645706 w 1379043"/>
                <a:gd name="connsiteY115" fmla="*/ 129141 h 157461"/>
                <a:gd name="connsiteX116" fmla="*/ 635329 w 1379043"/>
                <a:gd name="connsiteY116" fmla="*/ 129141 h 157461"/>
                <a:gd name="connsiteX117" fmla="*/ 635329 w 1379043"/>
                <a:gd name="connsiteY117" fmla="*/ 105352 h 157461"/>
                <a:gd name="connsiteX118" fmla="*/ 624951 w 1379043"/>
                <a:gd name="connsiteY118" fmla="*/ 105352 h 157461"/>
                <a:gd name="connsiteX119" fmla="*/ 624951 w 1379043"/>
                <a:gd name="connsiteY119" fmla="*/ 82696 h 157461"/>
                <a:gd name="connsiteX120" fmla="*/ 614574 w 1379043"/>
                <a:gd name="connsiteY120" fmla="*/ 82696 h 157461"/>
                <a:gd name="connsiteX121" fmla="*/ 614574 w 1379043"/>
                <a:gd name="connsiteY121" fmla="*/ 60039 h 157461"/>
                <a:gd name="connsiteX122" fmla="*/ 607655 w 1379043"/>
                <a:gd name="connsiteY122" fmla="*/ 60039 h 157461"/>
                <a:gd name="connsiteX123" fmla="*/ 607655 w 1379043"/>
                <a:gd name="connsiteY123" fmla="*/ 36250 h 157461"/>
                <a:gd name="connsiteX124" fmla="*/ 560381 w 1379043"/>
                <a:gd name="connsiteY124" fmla="*/ 36250 h 157461"/>
                <a:gd name="connsiteX125" fmla="*/ 560381 w 1379043"/>
                <a:gd name="connsiteY125" fmla="*/ 60039 h 157461"/>
                <a:gd name="connsiteX126" fmla="*/ 554615 w 1379043"/>
                <a:gd name="connsiteY126" fmla="*/ 60039 h 157461"/>
                <a:gd name="connsiteX127" fmla="*/ 554615 w 1379043"/>
                <a:gd name="connsiteY127" fmla="*/ 83829 h 157461"/>
                <a:gd name="connsiteX128" fmla="*/ 544238 w 1379043"/>
                <a:gd name="connsiteY128" fmla="*/ 83829 h 157461"/>
                <a:gd name="connsiteX129" fmla="*/ 544238 w 1379043"/>
                <a:gd name="connsiteY129" fmla="*/ 107618 h 157461"/>
                <a:gd name="connsiteX130" fmla="*/ 533860 w 1379043"/>
                <a:gd name="connsiteY130" fmla="*/ 107618 h 157461"/>
                <a:gd name="connsiteX131" fmla="*/ 533860 w 1379043"/>
                <a:gd name="connsiteY131" fmla="*/ 131407 h 157461"/>
                <a:gd name="connsiteX132" fmla="*/ 523483 w 1379043"/>
                <a:gd name="connsiteY132" fmla="*/ 131407 h 157461"/>
                <a:gd name="connsiteX133" fmla="*/ 523483 w 1379043"/>
                <a:gd name="connsiteY133" fmla="*/ 155196 h 157461"/>
                <a:gd name="connsiteX134" fmla="*/ 547697 w 1379043"/>
                <a:gd name="connsiteY134" fmla="*/ 155196 h 157461"/>
                <a:gd name="connsiteX135" fmla="*/ 547697 w 1379043"/>
                <a:gd name="connsiteY135" fmla="*/ 131407 h 157461"/>
                <a:gd name="connsiteX136" fmla="*/ 622645 w 1379043"/>
                <a:gd name="connsiteY136" fmla="*/ 131407 h 157461"/>
                <a:gd name="connsiteX137" fmla="*/ 622645 w 1379043"/>
                <a:gd name="connsiteY137" fmla="*/ 155196 h 157461"/>
                <a:gd name="connsiteX138" fmla="*/ 646859 w 1379043"/>
                <a:gd name="connsiteY138" fmla="*/ 155196 h 157461"/>
                <a:gd name="connsiteX139" fmla="*/ 646859 w 1379043"/>
                <a:gd name="connsiteY139" fmla="*/ 129141 h 157461"/>
                <a:gd name="connsiteX140" fmla="*/ 514259 w 1379043"/>
                <a:gd name="connsiteY140" fmla="*/ 37383 h 157461"/>
                <a:gd name="connsiteX141" fmla="*/ 427780 w 1379043"/>
                <a:gd name="connsiteY141" fmla="*/ 37383 h 157461"/>
                <a:gd name="connsiteX142" fmla="*/ 427780 w 1379043"/>
                <a:gd name="connsiteY142" fmla="*/ 55508 h 157461"/>
                <a:gd name="connsiteX143" fmla="*/ 458912 w 1379043"/>
                <a:gd name="connsiteY143" fmla="*/ 55508 h 157461"/>
                <a:gd name="connsiteX144" fmla="*/ 458912 w 1379043"/>
                <a:gd name="connsiteY144" fmla="*/ 152930 h 157461"/>
                <a:gd name="connsiteX145" fmla="*/ 481973 w 1379043"/>
                <a:gd name="connsiteY145" fmla="*/ 152930 h 157461"/>
                <a:gd name="connsiteX146" fmla="*/ 481973 w 1379043"/>
                <a:gd name="connsiteY146" fmla="*/ 55508 h 157461"/>
                <a:gd name="connsiteX147" fmla="*/ 514259 w 1379043"/>
                <a:gd name="connsiteY147" fmla="*/ 55508 h 157461"/>
                <a:gd name="connsiteX148" fmla="*/ 514259 w 1379043"/>
                <a:gd name="connsiteY148" fmla="*/ 37383 h 157461"/>
                <a:gd name="connsiteX149" fmla="*/ 297486 w 1379043"/>
                <a:gd name="connsiteY149" fmla="*/ 95157 h 157461"/>
                <a:gd name="connsiteX150" fmla="*/ 357444 w 1379043"/>
                <a:gd name="connsiteY150" fmla="*/ 154063 h 157461"/>
                <a:gd name="connsiteX151" fmla="*/ 412791 w 1379043"/>
                <a:gd name="connsiteY151" fmla="*/ 117813 h 157461"/>
                <a:gd name="connsiteX152" fmla="*/ 383964 w 1379043"/>
                <a:gd name="connsiteY152" fmla="*/ 117813 h 157461"/>
                <a:gd name="connsiteX153" fmla="*/ 357444 w 1379043"/>
                <a:gd name="connsiteY153" fmla="*/ 132540 h 157461"/>
                <a:gd name="connsiteX154" fmla="*/ 321700 w 1379043"/>
                <a:gd name="connsiteY154" fmla="*/ 95157 h 157461"/>
                <a:gd name="connsiteX155" fmla="*/ 357444 w 1379043"/>
                <a:gd name="connsiteY155" fmla="*/ 57774 h 157461"/>
                <a:gd name="connsiteX156" fmla="*/ 383964 w 1379043"/>
                <a:gd name="connsiteY156" fmla="*/ 72500 h 157461"/>
                <a:gd name="connsiteX157" fmla="*/ 412791 w 1379043"/>
                <a:gd name="connsiteY157" fmla="*/ 72500 h 157461"/>
                <a:gd name="connsiteX158" fmla="*/ 357444 w 1379043"/>
                <a:gd name="connsiteY158" fmla="*/ 36250 h 157461"/>
                <a:gd name="connsiteX159" fmla="*/ 297486 w 1379043"/>
                <a:gd name="connsiteY159" fmla="*/ 95157 h 157461"/>
                <a:gd name="connsiteX160" fmla="*/ 236375 w 1379043"/>
                <a:gd name="connsiteY160" fmla="*/ 54375 h 157461"/>
                <a:gd name="connsiteX161" fmla="*/ 280190 w 1379043"/>
                <a:gd name="connsiteY161" fmla="*/ 54375 h 157461"/>
                <a:gd name="connsiteX162" fmla="*/ 280190 w 1379043"/>
                <a:gd name="connsiteY162" fmla="*/ 37383 h 157461"/>
                <a:gd name="connsiteX163" fmla="*/ 212161 w 1379043"/>
                <a:gd name="connsiteY163" fmla="*/ 37383 h 157461"/>
                <a:gd name="connsiteX164" fmla="*/ 212161 w 1379043"/>
                <a:gd name="connsiteY164" fmla="*/ 152930 h 157461"/>
                <a:gd name="connsiteX165" fmla="*/ 280190 w 1379043"/>
                <a:gd name="connsiteY165" fmla="*/ 152930 h 157461"/>
                <a:gd name="connsiteX166" fmla="*/ 280190 w 1379043"/>
                <a:gd name="connsiteY166" fmla="*/ 134805 h 157461"/>
                <a:gd name="connsiteX167" fmla="*/ 236375 w 1379043"/>
                <a:gd name="connsiteY167" fmla="*/ 134805 h 157461"/>
                <a:gd name="connsiteX168" fmla="*/ 236375 w 1379043"/>
                <a:gd name="connsiteY168" fmla="*/ 103086 h 157461"/>
                <a:gd name="connsiteX169" fmla="*/ 275578 w 1379043"/>
                <a:gd name="connsiteY169" fmla="*/ 103086 h 157461"/>
                <a:gd name="connsiteX170" fmla="*/ 275578 w 1379043"/>
                <a:gd name="connsiteY170" fmla="*/ 84961 h 157461"/>
                <a:gd name="connsiteX171" fmla="*/ 236375 w 1379043"/>
                <a:gd name="connsiteY171" fmla="*/ 84961 h 157461"/>
                <a:gd name="connsiteX172" fmla="*/ 236375 w 1379043"/>
                <a:gd name="connsiteY172" fmla="*/ 54375 h 157461"/>
                <a:gd name="connsiteX173" fmla="*/ 152202 w 1379043"/>
                <a:gd name="connsiteY173" fmla="*/ 89493 h 157461"/>
                <a:gd name="connsiteX174" fmla="*/ 132600 w 1379043"/>
                <a:gd name="connsiteY174" fmla="*/ 89493 h 157461"/>
                <a:gd name="connsiteX175" fmla="*/ 132600 w 1379043"/>
                <a:gd name="connsiteY175" fmla="*/ 55508 h 157461"/>
                <a:gd name="connsiteX176" fmla="*/ 152202 w 1379043"/>
                <a:gd name="connsiteY176" fmla="*/ 55508 h 157461"/>
                <a:gd name="connsiteX177" fmla="*/ 170651 w 1379043"/>
                <a:gd name="connsiteY177" fmla="*/ 72500 h 157461"/>
                <a:gd name="connsiteX178" fmla="*/ 152202 w 1379043"/>
                <a:gd name="connsiteY178" fmla="*/ 89493 h 157461"/>
                <a:gd name="connsiteX179" fmla="*/ 194865 w 1379043"/>
                <a:gd name="connsiteY179" fmla="*/ 72500 h 157461"/>
                <a:gd name="connsiteX180" fmla="*/ 152202 w 1379043"/>
                <a:gd name="connsiteY180" fmla="*/ 37383 h 157461"/>
                <a:gd name="connsiteX181" fmla="*/ 108386 w 1379043"/>
                <a:gd name="connsiteY181" fmla="*/ 37383 h 157461"/>
                <a:gd name="connsiteX182" fmla="*/ 108386 w 1379043"/>
                <a:gd name="connsiteY182" fmla="*/ 152930 h 157461"/>
                <a:gd name="connsiteX183" fmla="*/ 132600 w 1379043"/>
                <a:gd name="connsiteY183" fmla="*/ 152930 h 157461"/>
                <a:gd name="connsiteX184" fmla="*/ 132600 w 1379043"/>
                <a:gd name="connsiteY184" fmla="*/ 106485 h 157461"/>
                <a:gd name="connsiteX185" fmla="*/ 152202 w 1379043"/>
                <a:gd name="connsiteY185" fmla="*/ 106485 h 157461"/>
                <a:gd name="connsiteX186" fmla="*/ 194865 w 1379043"/>
                <a:gd name="connsiteY186" fmla="*/ 72500 h 157461"/>
                <a:gd name="connsiteX187" fmla="*/ 25367 w 1379043"/>
                <a:gd name="connsiteY187" fmla="*/ 69102 h 157461"/>
                <a:gd name="connsiteX188" fmla="*/ 41510 w 1379043"/>
                <a:gd name="connsiteY188" fmla="*/ 54375 h 157461"/>
                <a:gd name="connsiteX189" fmla="*/ 57652 w 1379043"/>
                <a:gd name="connsiteY189" fmla="*/ 69102 h 157461"/>
                <a:gd name="connsiteX190" fmla="*/ 83019 w 1379043"/>
                <a:gd name="connsiteY190" fmla="*/ 69102 h 157461"/>
                <a:gd name="connsiteX191" fmla="*/ 41510 w 1379043"/>
                <a:gd name="connsiteY191" fmla="*/ 36250 h 157461"/>
                <a:gd name="connsiteX192" fmla="*/ 0 w 1379043"/>
                <a:gd name="connsiteY192" fmla="*/ 71368 h 157461"/>
                <a:gd name="connsiteX193" fmla="*/ 59958 w 1379043"/>
                <a:gd name="connsiteY193" fmla="*/ 121211 h 157461"/>
                <a:gd name="connsiteX194" fmla="*/ 42663 w 1379043"/>
                <a:gd name="connsiteY194" fmla="*/ 135938 h 157461"/>
                <a:gd name="connsiteX195" fmla="*/ 25367 w 1379043"/>
                <a:gd name="connsiteY195" fmla="*/ 121211 h 157461"/>
                <a:gd name="connsiteX196" fmla="*/ 1153 w 1379043"/>
                <a:gd name="connsiteY196" fmla="*/ 121211 h 157461"/>
                <a:gd name="connsiteX197" fmla="*/ 43816 w 1379043"/>
                <a:gd name="connsiteY197" fmla="*/ 155196 h 157461"/>
                <a:gd name="connsiteX198" fmla="*/ 85325 w 1379043"/>
                <a:gd name="connsiteY198" fmla="*/ 120079 h 157461"/>
                <a:gd name="connsiteX199" fmla="*/ 25367 w 1379043"/>
                <a:gd name="connsiteY199" fmla="*/ 69102 h 15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379043" h="157461">
                  <a:moveTo>
                    <a:pt x="1305249" y="152930"/>
                  </a:moveTo>
                  <a:lnTo>
                    <a:pt x="1328310" y="114415"/>
                  </a:lnTo>
                  <a:lnTo>
                    <a:pt x="1352523" y="152930"/>
                  </a:lnTo>
                  <a:lnTo>
                    <a:pt x="1379043" y="152930"/>
                  </a:lnTo>
                  <a:lnTo>
                    <a:pt x="1342146" y="95157"/>
                  </a:lnTo>
                  <a:lnTo>
                    <a:pt x="1379043" y="37383"/>
                  </a:lnTo>
                  <a:lnTo>
                    <a:pt x="1352523" y="37383"/>
                  </a:lnTo>
                  <a:lnTo>
                    <a:pt x="1329462" y="75899"/>
                  </a:lnTo>
                  <a:lnTo>
                    <a:pt x="1305249" y="37383"/>
                  </a:lnTo>
                  <a:lnTo>
                    <a:pt x="1278728" y="37383"/>
                  </a:lnTo>
                  <a:lnTo>
                    <a:pt x="1315626" y="95157"/>
                  </a:lnTo>
                  <a:lnTo>
                    <a:pt x="1278728" y="152930"/>
                  </a:lnTo>
                  <a:lnTo>
                    <a:pt x="1305249" y="152930"/>
                  </a:lnTo>
                  <a:close/>
                  <a:moveTo>
                    <a:pt x="1260280" y="147266"/>
                  </a:moveTo>
                  <a:lnTo>
                    <a:pt x="1260280" y="43047"/>
                  </a:lnTo>
                  <a:cubicBezTo>
                    <a:pt x="1260280" y="38516"/>
                    <a:pt x="1256821" y="36250"/>
                    <a:pt x="1252208" y="36250"/>
                  </a:cubicBezTo>
                  <a:cubicBezTo>
                    <a:pt x="1248749" y="36250"/>
                    <a:pt x="1245290" y="38516"/>
                    <a:pt x="1245290" y="43047"/>
                  </a:cubicBezTo>
                  <a:lnTo>
                    <a:pt x="1245290" y="147266"/>
                  </a:lnTo>
                  <a:cubicBezTo>
                    <a:pt x="1245290" y="151798"/>
                    <a:pt x="1248749" y="154063"/>
                    <a:pt x="1252208" y="154063"/>
                  </a:cubicBezTo>
                  <a:cubicBezTo>
                    <a:pt x="1256821" y="154063"/>
                    <a:pt x="1260280" y="151798"/>
                    <a:pt x="1260280" y="147266"/>
                  </a:cubicBezTo>
                  <a:moveTo>
                    <a:pt x="1231454" y="126876"/>
                  </a:moveTo>
                  <a:cubicBezTo>
                    <a:pt x="1230301" y="126876"/>
                    <a:pt x="1227994" y="126876"/>
                    <a:pt x="1225688" y="130274"/>
                  </a:cubicBezTo>
                  <a:lnTo>
                    <a:pt x="1225688" y="131407"/>
                  </a:lnTo>
                  <a:cubicBezTo>
                    <a:pt x="1224535" y="133672"/>
                    <a:pt x="1222229" y="135938"/>
                    <a:pt x="1218770" y="138204"/>
                  </a:cubicBezTo>
                  <a:cubicBezTo>
                    <a:pt x="1215311" y="140469"/>
                    <a:pt x="1210699" y="142735"/>
                    <a:pt x="1203780" y="142735"/>
                  </a:cubicBezTo>
                  <a:cubicBezTo>
                    <a:pt x="1192250" y="142735"/>
                    <a:pt x="1181872" y="135938"/>
                    <a:pt x="1181872" y="120079"/>
                  </a:cubicBezTo>
                  <a:lnTo>
                    <a:pt x="1181872" y="43047"/>
                  </a:lnTo>
                  <a:cubicBezTo>
                    <a:pt x="1181872" y="38516"/>
                    <a:pt x="1178413" y="36250"/>
                    <a:pt x="1173801" y="36250"/>
                  </a:cubicBezTo>
                  <a:cubicBezTo>
                    <a:pt x="1170342" y="36250"/>
                    <a:pt x="1166883" y="38516"/>
                    <a:pt x="1166883" y="43047"/>
                  </a:cubicBezTo>
                  <a:lnTo>
                    <a:pt x="1166883" y="120079"/>
                  </a:lnTo>
                  <a:cubicBezTo>
                    <a:pt x="1166883" y="143868"/>
                    <a:pt x="1181872" y="157462"/>
                    <a:pt x="1202627" y="157462"/>
                  </a:cubicBezTo>
                  <a:cubicBezTo>
                    <a:pt x="1224535" y="157462"/>
                    <a:pt x="1238372" y="143868"/>
                    <a:pt x="1238372" y="134805"/>
                  </a:cubicBezTo>
                  <a:cubicBezTo>
                    <a:pt x="1237219" y="129141"/>
                    <a:pt x="1234913" y="126876"/>
                    <a:pt x="1231454" y="126876"/>
                  </a:cubicBezTo>
                  <a:moveTo>
                    <a:pt x="1100006" y="54375"/>
                  </a:moveTo>
                  <a:lnTo>
                    <a:pt x="1143822" y="54375"/>
                  </a:lnTo>
                  <a:lnTo>
                    <a:pt x="1143822" y="37383"/>
                  </a:lnTo>
                  <a:lnTo>
                    <a:pt x="1075792" y="37383"/>
                  </a:lnTo>
                  <a:lnTo>
                    <a:pt x="1075792" y="152930"/>
                  </a:lnTo>
                  <a:lnTo>
                    <a:pt x="1143822" y="152930"/>
                  </a:lnTo>
                  <a:lnTo>
                    <a:pt x="1143822" y="134805"/>
                  </a:lnTo>
                  <a:lnTo>
                    <a:pt x="1100006" y="134805"/>
                  </a:lnTo>
                  <a:lnTo>
                    <a:pt x="1100006" y="103086"/>
                  </a:lnTo>
                  <a:lnTo>
                    <a:pt x="1139210" y="103086"/>
                  </a:lnTo>
                  <a:lnTo>
                    <a:pt x="1139210" y="84961"/>
                  </a:lnTo>
                  <a:lnTo>
                    <a:pt x="1100006" y="84961"/>
                  </a:lnTo>
                  <a:lnTo>
                    <a:pt x="1100006" y="54375"/>
                  </a:lnTo>
                  <a:close/>
                  <a:moveTo>
                    <a:pt x="1051578" y="37383"/>
                  </a:moveTo>
                  <a:lnTo>
                    <a:pt x="1027364" y="37383"/>
                  </a:lnTo>
                  <a:lnTo>
                    <a:pt x="1027364" y="152930"/>
                  </a:lnTo>
                  <a:lnTo>
                    <a:pt x="1051578" y="152930"/>
                  </a:lnTo>
                  <a:lnTo>
                    <a:pt x="1051578" y="37383"/>
                  </a:lnTo>
                  <a:close/>
                  <a:moveTo>
                    <a:pt x="1040048" y="27188"/>
                  </a:moveTo>
                  <a:cubicBezTo>
                    <a:pt x="1048119" y="27188"/>
                    <a:pt x="1053884" y="21524"/>
                    <a:pt x="1053884" y="13594"/>
                  </a:cubicBezTo>
                  <a:cubicBezTo>
                    <a:pt x="1053884" y="5664"/>
                    <a:pt x="1048119" y="0"/>
                    <a:pt x="1040048" y="0"/>
                  </a:cubicBezTo>
                  <a:cubicBezTo>
                    <a:pt x="1031976" y="0"/>
                    <a:pt x="1026211" y="5664"/>
                    <a:pt x="1026211" y="13594"/>
                  </a:cubicBezTo>
                  <a:cubicBezTo>
                    <a:pt x="1026211" y="20391"/>
                    <a:pt x="1031976" y="27188"/>
                    <a:pt x="1040048" y="27188"/>
                  </a:cubicBezTo>
                  <a:moveTo>
                    <a:pt x="980089" y="72500"/>
                  </a:moveTo>
                  <a:cubicBezTo>
                    <a:pt x="980089" y="82696"/>
                    <a:pt x="974324" y="89493"/>
                    <a:pt x="961641" y="89493"/>
                  </a:cubicBezTo>
                  <a:lnTo>
                    <a:pt x="942039" y="89493"/>
                  </a:lnTo>
                  <a:lnTo>
                    <a:pt x="942039" y="55508"/>
                  </a:lnTo>
                  <a:lnTo>
                    <a:pt x="961641" y="55508"/>
                  </a:lnTo>
                  <a:cubicBezTo>
                    <a:pt x="974324" y="55508"/>
                    <a:pt x="980089" y="62305"/>
                    <a:pt x="980089" y="72500"/>
                  </a:cubicBezTo>
                  <a:moveTo>
                    <a:pt x="961641" y="37383"/>
                  </a:moveTo>
                  <a:lnTo>
                    <a:pt x="917825" y="37383"/>
                  </a:lnTo>
                  <a:lnTo>
                    <a:pt x="917825" y="152930"/>
                  </a:lnTo>
                  <a:lnTo>
                    <a:pt x="942039" y="152930"/>
                  </a:lnTo>
                  <a:lnTo>
                    <a:pt x="942039" y="106485"/>
                  </a:lnTo>
                  <a:lnTo>
                    <a:pt x="950110" y="106485"/>
                  </a:lnTo>
                  <a:lnTo>
                    <a:pt x="977783" y="152930"/>
                  </a:lnTo>
                  <a:lnTo>
                    <a:pt x="1005457" y="152930"/>
                  </a:lnTo>
                  <a:lnTo>
                    <a:pt x="975477" y="105352"/>
                  </a:lnTo>
                  <a:cubicBezTo>
                    <a:pt x="996232" y="100821"/>
                    <a:pt x="1003150" y="84961"/>
                    <a:pt x="1003150" y="72500"/>
                  </a:cubicBezTo>
                  <a:cubicBezTo>
                    <a:pt x="1004303" y="53242"/>
                    <a:pt x="990467" y="37383"/>
                    <a:pt x="961641" y="37383"/>
                  </a:cubicBezTo>
                  <a:moveTo>
                    <a:pt x="867091" y="53242"/>
                  </a:moveTo>
                  <a:cubicBezTo>
                    <a:pt x="871703" y="53242"/>
                    <a:pt x="872856" y="57774"/>
                    <a:pt x="872856" y="66836"/>
                  </a:cubicBezTo>
                  <a:cubicBezTo>
                    <a:pt x="872856" y="81563"/>
                    <a:pt x="868244" y="97422"/>
                    <a:pt x="861326" y="111016"/>
                  </a:cubicBezTo>
                  <a:cubicBezTo>
                    <a:pt x="859019" y="103086"/>
                    <a:pt x="857867" y="94024"/>
                    <a:pt x="857867" y="81563"/>
                  </a:cubicBezTo>
                  <a:cubicBezTo>
                    <a:pt x="857867" y="64571"/>
                    <a:pt x="861326" y="53242"/>
                    <a:pt x="867091" y="53242"/>
                  </a:cubicBezTo>
                  <a:moveTo>
                    <a:pt x="898223" y="133672"/>
                  </a:moveTo>
                  <a:cubicBezTo>
                    <a:pt x="892458" y="135938"/>
                    <a:pt x="886693" y="138204"/>
                    <a:pt x="883234" y="138204"/>
                  </a:cubicBezTo>
                  <a:cubicBezTo>
                    <a:pt x="878621" y="138204"/>
                    <a:pt x="874009" y="135938"/>
                    <a:pt x="870550" y="131407"/>
                  </a:cubicBezTo>
                  <a:cubicBezTo>
                    <a:pt x="883234" y="114415"/>
                    <a:pt x="888999" y="90625"/>
                    <a:pt x="888999" y="70235"/>
                  </a:cubicBezTo>
                  <a:cubicBezTo>
                    <a:pt x="888999" y="44180"/>
                    <a:pt x="877468" y="38516"/>
                    <a:pt x="867091" y="38516"/>
                  </a:cubicBezTo>
                  <a:cubicBezTo>
                    <a:pt x="852101" y="38516"/>
                    <a:pt x="840571" y="50977"/>
                    <a:pt x="840571" y="83829"/>
                  </a:cubicBezTo>
                  <a:cubicBezTo>
                    <a:pt x="840571" y="98555"/>
                    <a:pt x="842877" y="114415"/>
                    <a:pt x="848642" y="128008"/>
                  </a:cubicBezTo>
                  <a:cubicBezTo>
                    <a:pt x="841724" y="134805"/>
                    <a:pt x="833652" y="138204"/>
                    <a:pt x="825581" y="138204"/>
                  </a:cubicBezTo>
                  <a:cubicBezTo>
                    <a:pt x="814051" y="138204"/>
                    <a:pt x="804826" y="130274"/>
                    <a:pt x="804826" y="101954"/>
                  </a:cubicBezTo>
                  <a:cubicBezTo>
                    <a:pt x="804826" y="79297"/>
                    <a:pt x="810592" y="53242"/>
                    <a:pt x="814051" y="41914"/>
                  </a:cubicBezTo>
                  <a:lnTo>
                    <a:pt x="795602" y="39649"/>
                  </a:lnTo>
                  <a:cubicBezTo>
                    <a:pt x="792143" y="56641"/>
                    <a:pt x="786378" y="80430"/>
                    <a:pt x="786378" y="103086"/>
                  </a:cubicBezTo>
                  <a:cubicBezTo>
                    <a:pt x="786378" y="141602"/>
                    <a:pt x="802520" y="157462"/>
                    <a:pt x="825581" y="157462"/>
                  </a:cubicBezTo>
                  <a:cubicBezTo>
                    <a:pt x="838265" y="157462"/>
                    <a:pt x="849795" y="152930"/>
                    <a:pt x="859019" y="145001"/>
                  </a:cubicBezTo>
                  <a:cubicBezTo>
                    <a:pt x="865938" y="151798"/>
                    <a:pt x="874009" y="156329"/>
                    <a:pt x="884387" y="156329"/>
                  </a:cubicBezTo>
                  <a:cubicBezTo>
                    <a:pt x="892458" y="156329"/>
                    <a:pt x="899376" y="154063"/>
                    <a:pt x="903988" y="150665"/>
                  </a:cubicBezTo>
                  <a:lnTo>
                    <a:pt x="898223" y="133672"/>
                  </a:lnTo>
                  <a:close/>
                  <a:moveTo>
                    <a:pt x="656083" y="95157"/>
                  </a:moveTo>
                  <a:cubicBezTo>
                    <a:pt x="656083" y="130274"/>
                    <a:pt x="682604" y="154063"/>
                    <a:pt x="716042" y="154063"/>
                  </a:cubicBezTo>
                  <a:cubicBezTo>
                    <a:pt x="741409" y="154063"/>
                    <a:pt x="762164" y="141602"/>
                    <a:pt x="771388" y="117813"/>
                  </a:cubicBezTo>
                  <a:lnTo>
                    <a:pt x="742562" y="117813"/>
                  </a:lnTo>
                  <a:cubicBezTo>
                    <a:pt x="736797" y="128008"/>
                    <a:pt x="727572" y="132540"/>
                    <a:pt x="716042" y="132540"/>
                  </a:cubicBezTo>
                  <a:cubicBezTo>
                    <a:pt x="695287" y="132540"/>
                    <a:pt x="680297" y="117813"/>
                    <a:pt x="680297" y="95157"/>
                  </a:cubicBezTo>
                  <a:cubicBezTo>
                    <a:pt x="680297" y="72500"/>
                    <a:pt x="695287" y="57774"/>
                    <a:pt x="716042" y="57774"/>
                  </a:cubicBezTo>
                  <a:cubicBezTo>
                    <a:pt x="728725" y="57774"/>
                    <a:pt x="737950" y="62305"/>
                    <a:pt x="742562" y="72500"/>
                  </a:cubicBezTo>
                  <a:lnTo>
                    <a:pt x="771388" y="72500"/>
                  </a:lnTo>
                  <a:cubicBezTo>
                    <a:pt x="762164" y="48711"/>
                    <a:pt x="741409" y="36250"/>
                    <a:pt x="716042" y="36250"/>
                  </a:cubicBezTo>
                  <a:cubicBezTo>
                    <a:pt x="682604" y="36250"/>
                    <a:pt x="656083" y="60039"/>
                    <a:pt x="656083" y="95157"/>
                  </a:cubicBezTo>
                  <a:moveTo>
                    <a:pt x="601890" y="106485"/>
                  </a:moveTo>
                  <a:lnTo>
                    <a:pt x="567299" y="106485"/>
                  </a:lnTo>
                  <a:lnTo>
                    <a:pt x="567299" y="82696"/>
                  </a:lnTo>
                  <a:lnTo>
                    <a:pt x="577676" y="82696"/>
                  </a:lnTo>
                  <a:lnTo>
                    <a:pt x="577676" y="60039"/>
                  </a:lnTo>
                  <a:lnTo>
                    <a:pt x="591513" y="60039"/>
                  </a:lnTo>
                  <a:lnTo>
                    <a:pt x="591513" y="83829"/>
                  </a:lnTo>
                  <a:lnTo>
                    <a:pt x="601890" y="83829"/>
                  </a:lnTo>
                  <a:lnTo>
                    <a:pt x="601890" y="106485"/>
                  </a:lnTo>
                  <a:close/>
                  <a:moveTo>
                    <a:pt x="645706" y="129141"/>
                  </a:moveTo>
                  <a:lnTo>
                    <a:pt x="635329" y="129141"/>
                  </a:lnTo>
                  <a:lnTo>
                    <a:pt x="635329" y="105352"/>
                  </a:lnTo>
                  <a:lnTo>
                    <a:pt x="624951" y="105352"/>
                  </a:lnTo>
                  <a:lnTo>
                    <a:pt x="624951" y="82696"/>
                  </a:lnTo>
                  <a:lnTo>
                    <a:pt x="614574" y="82696"/>
                  </a:lnTo>
                  <a:lnTo>
                    <a:pt x="614574" y="60039"/>
                  </a:lnTo>
                  <a:lnTo>
                    <a:pt x="607655" y="60039"/>
                  </a:lnTo>
                  <a:lnTo>
                    <a:pt x="607655" y="36250"/>
                  </a:lnTo>
                  <a:lnTo>
                    <a:pt x="560381" y="36250"/>
                  </a:lnTo>
                  <a:lnTo>
                    <a:pt x="560381" y="60039"/>
                  </a:lnTo>
                  <a:lnTo>
                    <a:pt x="554615" y="60039"/>
                  </a:lnTo>
                  <a:lnTo>
                    <a:pt x="554615" y="83829"/>
                  </a:lnTo>
                  <a:lnTo>
                    <a:pt x="544238" y="83829"/>
                  </a:lnTo>
                  <a:lnTo>
                    <a:pt x="544238" y="107618"/>
                  </a:lnTo>
                  <a:lnTo>
                    <a:pt x="533860" y="107618"/>
                  </a:lnTo>
                  <a:lnTo>
                    <a:pt x="533860" y="131407"/>
                  </a:lnTo>
                  <a:lnTo>
                    <a:pt x="523483" y="131407"/>
                  </a:lnTo>
                  <a:lnTo>
                    <a:pt x="523483" y="155196"/>
                  </a:lnTo>
                  <a:lnTo>
                    <a:pt x="547697" y="155196"/>
                  </a:lnTo>
                  <a:lnTo>
                    <a:pt x="547697" y="131407"/>
                  </a:lnTo>
                  <a:lnTo>
                    <a:pt x="622645" y="131407"/>
                  </a:lnTo>
                  <a:lnTo>
                    <a:pt x="622645" y="155196"/>
                  </a:lnTo>
                  <a:lnTo>
                    <a:pt x="646859" y="155196"/>
                  </a:lnTo>
                  <a:lnTo>
                    <a:pt x="646859" y="129141"/>
                  </a:lnTo>
                  <a:close/>
                  <a:moveTo>
                    <a:pt x="514259" y="37383"/>
                  </a:moveTo>
                  <a:lnTo>
                    <a:pt x="427780" y="37383"/>
                  </a:lnTo>
                  <a:lnTo>
                    <a:pt x="427780" y="55508"/>
                  </a:lnTo>
                  <a:lnTo>
                    <a:pt x="458912" y="55508"/>
                  </a:lnTo>
                  <a:lnTo>
                    <a:pt x="458912" y="152930"/>
                  </a:lnTo>
                  <a:lnTo>
                    <a:pt x="481973" y="152930"/>
                  </a:lnTo>
                  <a:lnTo>
                    <a:pt x="481973" y="55508"/>
                  </a:lnTo>
                  <a:lnTo>
                    <a:pt x="514259" y="55508"/>
                  </a:lnTo>
                  <a:lnTo>
                    <a:pt x="514259" y="37383"/>
                  </a:lnTo>
                  <a:close/>
                  <a:moveTo>
                    <a:pt x="297486" y="95157"/>
                  </a:moveTo>
                  <a:cubicBezTo>
                    <a:pt x="297486" y="130274"/>
                    <a:pt x="324006" y="154063"/>
                    <a:pt x="357444" y="154063"/>
                  </a:cubicBezTo>
                  <a:cubicBezTo>
                    <a:pt x="382811" y="154063"/>
                    <a:pt x="403566" y="141602"/>
                    <a:pt x="412791" y="117813"/>
                  </a:cubicBezTo>
                  <a:lnTo>
                    <a:pt x="383964" y="117813"/>
                  </a:lnTo>
                  <a:cubicBezTo>
                    <a:pt x="378199" y="128008"/>
                    <a:pt x="368975" y="132540"/>
                    <a:pt x="357444" y="132540"/>
                  </a:cubicBezTo>
                  <a:cubicBezTo>
                    <a:pt x="336690" y="132540"/>
                    <a:pt x="321700" y="117813"/>
                    <a:pt x="321700" y="95157"/>
                  </a:cubicBezTo>
                  <a:cubicBezTo>
                    <a:pt x="321700" y="72500"/>
                    <a:pt x="336690" y="57774"/>
                    <a:pt x="357444" y="57774"/>
                  </a:cubicBezTo>
                  <a:cubicBezTo>
                    <a:pt x="370128" y="57774"/>
                    <a:pt x="379352" y="62305"/>
                    <a:pt x="383964" y="72500"/>
                  </a:cubicBezTo>
                  <a:lnTo>
                    <a:pt x="412791" y="72500"/>
                  </a:lnTo>
                  <a:cubicBezTo>
                    <a:pt x="403566" y="48711"/>
                    <a:pt x="382811" y="36250"/>
                    <a:pt x="357444" y="36250"/>
                  </a:cubicBezTo>
                  <a:cubicBezTo>
                    <a:pt x="325159" y="36250"/>
                    <a:pt x="297486" y="60039"/>
                    <a:pt x="297486" y="95157"/>
                  </a:cubicBezTo>
                  <a:moveTo>
                    <a:pt x="236375" y="54375"/>
                  </a:moveTo>
                  <a:lnTo>
                    <a:pt x="280190" y="54375"/>
                  </a:lnTo>
                  <a:lnTo>
                    <a:pt x="280190" y="37383"/>
                  </a:lnTo>
                  <a:lnTo>
                    <a:pt x="212161" y="37383"/>
                  </a:lnTo>
                  <a:lnTo>
                    <a:pt x="212161" y="152930"/>
                  </a:lnTo>
                  <a:lnTo>
                    <a:pt x="280190" y="152930"/>
                  </a:lnTo>
                  <a:lnTo>
                    <a:pt x="280190" y="134805"/>
                  </a:lnTo>
                  <a:lnTo>
                    <a:pt x="236375" y="134805"/>
                  </a:lnTo>
                  <a:lnTo>
                    <a:pt x="236375" y="103086"/>
                  </a:lnTo>
                  <a:lnTo>
                    <a:pt x="275578" y="103086"/>
                  </a:lnTo>
                  <a:lnTo>
                    <a:pt x="275578" y="84961"/>
                  </a:lnTo>
                  <a:lnTo>
                    <a:pt x="236375" y="84961"/>
                  </a:lnTo>
                  <a:lnTo>
                    <a:pt x="236375" y="54375"/>
                  </a:lnTo>
                  <a:close/>
                  <a:moveTo>
                    <a:pt x="152202" y="89493"/>
                  </a:moveTo>
                  <a:lnTo>
                    <a:pt x="132600" y="89493"/>
                  </a:lnTo>
                  <a:lnTo>
                    <a:pt x="132600" y="55508"/>
                  </a:lnTo>
                  <a:lnTo>
                    <a:pt x="152202" y="55508"/>
                  </a:lnTo>
                  <a:cubicBezTo>
                    <a:pt x="164886" y="55508"/>
                    <a:pt x="170651" y="62305"/>
                    <a:pt x="170651" y="72500"/>
                  </a:cubicBezTo>
                  <a:cubicBezTo>
                    <a:pt x="170651" y="82696"/>
                    <a:pt x="163733" y="89493"/>
                    <a:pt x="152202" y="89493"/>
                  </a:cubicBezTo>
                  <a:moveTo>
                    <a:pt x="194865" y="72500"/>
                  </a:moveTo>
                  <a:cubicBezTo>
                    <a:pt x="194865" y="54375"/>
                    <a:pt x="181028" y="37383"/>
                    <a:pt x="152202" y="37383"/>
                  </a:cubicBezTo>
                  <a:lnTo>
                    <a:pt x="108386" y="37383"/>
                  </a:lnTo>
                  <a:lnTo>
                    <a:pt x="108386" y="152930"/>
                  </a:lnTo>
                  <a:lnTo>
                    <a:pt x="132600" y="152930"/>
                  </a:lnTo>
                  <a:lnTo>
                    <a:pt x="132600" y="106485"/>
                  </a:lnTo>
                  <a:lnTo>
                    <a:pt x="152202" y="106485"/>
                  </a:lnTo>
                  <a:cubicBezTo>
                    <a:pt x="184487" y="106485"/>
                    <a:pt x="194865" y="87227"/>
                    <a:pt x="194865" y="72500"/>
                  </a:cubicBezTo>
                  <a:moveTo>
                    <a:pt x="25367" y="69102"/>
                  </a:moveTo>
                  <a:cubicBezTo>
                    <a:pt x="25367" y="58907"/>
                    <a:pt x="32285" y="54375"/>
                    <a:pt x="41510" y="54375"/>
                  </a:cubicBezTo>
                  <a:cubicBezTo>
                    <a:pt x="50734" y="54375"/>
                    <a:pt x="56499" y="60039"/>
                    <a:pt x="57652" y="69102"/>
                  </a:cubicBezTo>
                  <a:lnTo>
                    <a:pt x="83019" y="69102"/>
                  </a:lnTo>
                  <a:cubicBezTo>
                    <a:pt x="81866" y="46446"/>
                    <a:pt x="64571" y="36250"/>
                    <a:pt x="41510" y="36250"/>
                  </a:cubicBezTo>
                  <a:cubicBezTo>
                    <a:pt x="17296" y="36250"/>
                    <a:pt x="0" y="49844"/>
                    <a:pt x="0" y="71368"/>
                  </a:cubicBezTo>
                  <a:cubicBezTo>
                    <a:pt x="0" y="113282"/>
                    <a:pt x="59958" y="95157"/>
                    <a:pt x="59958" y="121211"/>
                  </a:cubicBezTo>
                  <a:cubicBezTo>
                    <a:pt x="59958" y="130274"/>
                    <a:pt x="53040" y="135938"/>
                    <a:pt x="42663" y="135938"/>
                  </a:cubicBezTo>
                  <a:cubicBezTo>
                    <a:pt x="31132" y="135938"/>
                    <a:pt x="25367" y="130274"/>
                    <a:pt x="25367" y="121211"/>
                  </a:cubicBezTo>
                  <a:lnTo>
                    <a:pt x="1153" y="121211"/>
                  </a:lnTo>
                  <a:cubicBezTo>
                    <a:pt x="1153" y="142735"/>
                    <a:pt x="18449" y="155196"/>
                    <a:pt x="43816" y="155196"/>
                  </a:cubicBezTo>
                  <a:cubicBezTo>
                    <a:pt x="70336" y="155196"/>
                    <a:pt x="85325" y="138204"/>
                    <a:pt x="85325" y="120079"/>
                  </a:cubicBezTo>
                  <a:cubicBezTo>
                    <a:pt x="86478" y="77032"/>
                    <a:pt x="25367" y="95157"/>
                    <a:pt x="25367" y="69102"/>
                  </a:cubicBezTo>
                </a:path>
              </a:pathLst>
            </a:custGeom>
            <a:grpFill/>
            <a:ln w="115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20287506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Rectangle 306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2FC6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grpSp>
        <p:nvGrpSpPr>
          <p:cNvPr id="759" name="Groupe 758">
            <a:extLst>
              <a:ext uri="{FF2B5EF4-FFF2-40B4-BE49-F238E27FC236}">
                <a16:creationId xmlns:a16="http://schemas.microsoft.com/office/drawing/2014/main" id="{B56D2125-AE0F-4271-A7C9-23FB0FED78A0}"/>
              </a:ext>
            </a:extLst>
          </p:cNvPr>
          <p:cNvGrpSpPr/>
          <p:nvPr/>
        </p:nvGrpSpPr>
        <p:grpSpPr>
          <a:xfrm>
            <a:off x="8612204" y="1342447"/>
            <a:ext cx="2206933" cy="671277"/>
            <a:chOff x="5772151" y="2209801"/>
            <a:chExt cx="1143000" cy="347663"/>
          </a:xfrm>
        </p:grpSpPr>
        <p:sp>
          <p:nvSpPr>
            <p:cNvPr id="760" name="Freeform 5">
              <a:extLst>
                <a:ext uri="{FF2B5EF4-FFF2-40B4-BE49-F238E27FC236}">
                  <a16:creationId xmlns:a16="http://schemas.microsoft.com/office/drawing/2014/main" id="{9E1FBA77-EAC9-4A25-9DC5-98619A6094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8238" y="2211389"/>
              <a:ext cx="696913" cy="93663"/>
            </a:xfrm>
            <a:custGeom>
              <a:avLst/>
              <a:gdLst>
                <a:gd name="T0" fmla="*/ 1395 w 1426"/>
                <a:gd name="T1" fmla="*/ 85 h 190"/>
                <a:gd name="T2" fmla="*/ 1330 w 1426"/>
                <a:gd name="T3" fmla="*/ 86 h 190"/>
                <a:gd name="T4" fmla="*/ 1359 w 1426"/>
                <a:gd name="T5" fmla="*/ 145 h 190"/>
                <a:gd name="T6" fmla="*/ 1426 w 1426"/>
                <a:gd name="T7" fmla="*/ 143 h 190"/>
                <a:gd name="T8" fmla="*/ 1258 w 1426"/>
                <a:gd name="T9" fmla="*/ 108 h 190"/>
                <a:gd name="T10" fmla="*/ 1258 w 1426"/>
                <a:gd name="T11" fmla="*/ 70 h 190"/>
                <a:gd name="T12" fmla="*/ 1209 w 1426"/>
                <a:gd name="T13" fmla="*/ 48 h 190"/>
                <a:gd name="T14" fmla="*/ 1236 w 1426"/>
                <a:gd name="T15" fmla="*/ 128 h 190"/>
                <a:gd name="T16" fmla="*/ 1310 w 1426"/>
                <a:gd name="T17" fmla="*/ 182 h 190"/>
                <a:gd name="T18" fmla="*/ 1258 w 1426"/>
                <a:gd name="T19" fmla="*/ 48 h 190"/>
                <a:gd name="T20" fmla="*/ 1080 w 1426"/>
                <a:gd name="T21" fmla="*/ 178 h 190"/>
                <a:gd name="T22" fmla="*/ 1070 w 1426"/>
                <a:gd name="T23" fmla="*/ 55 h 190"/>
                <a:gd name="T24" fmla="*/ 1098 w 1426"/>
                <a:gd name="T25" fmla="*/ 51 h 190"/>
                <a:gd name="T26" fmla="*/ 1158 w 1426"/>
                <a:gd name="T27" fmla="*/ 46 h 190"/>
                <a:gd name="T28" fmla="*/ 1185 w 1426"/>
                <a:gd name="T29" fmla="*/ 45 h 190"/>
                <a:gd name="T30" fmla="*/ 1043 w 1426"/>
                <a:gd name="T31" fmla="*/ 48 h 190"/>
                <a:gd name="T32" fmla="*/ 1043 w 1426"/>
                <a:gd name="T33" fmla="*/ 182 h 190"/>
                <a:gd name="T34" fmla="*/ 993 w 1426"/>
                <a:gd name="T35" fmla="*/ 123 h 190"/>
                <a:gd name="T36" fmla="*/ 993 w 1426"/>
                <a:gd name="T37" fmla="*/ 103 h 190"/>
                <a:gd name="T38" fmla="*/ 846 w 1426"/>
                <a:gd name="T39" fmla="*/ 48 h 190"/>
                <a:gd name="T40" fmla="*/ 883 w 1426"/>
                <a:gd name="T41" fmla="*/ 182 h 190"/>
                <a:gd name="T42" fmla="*/ 945 w 1426"/>
                <a:gd name="T43" fmla="*/ 70 h 190"/>
                <a:gd name="T44" fmla="*/ 769 w 1426"/>
                <a:gd name="T45" fmla="*/ 183 h 190"/>
                <a:gd name="T46" fmla="*/ 769 w 1426"/>
                <a:gd name="T47" fmla="*/ 158 h 190"/>
                <a:gd name="T48" fmla="*/ 799 w 1426"/>
                <a:gd name="T49" fmla="*/ 88 h 190"/>
                <a:gd name="T50" fmla="*/ 700 w 1426"/>
                <a:gd name="T51" fmla="*/ 115 h 190"/>
                <a:gd name="T52" fmla="*/ 638 w 1426"/>
                <a:gd name="T53" fmla="*/ 118 h 190"/>
                <a:gd name="T54" fmla="*/ 664 w 1426"/>
                <a:gd name="T55" fmla="*/ 148 h 190"/>
                <a:gd name="T56" fmla="*/ 555 w 1426"/>
                <a:gd name="T57" fmla="*/ 83 h 190"/>
                <a:gd name="T58" fmla="*/ 639 w 1426"/>
                <a:gd name="T59" fmla="*/ 95 h 190"/>
                <a:gd name="T60" fmla="*/ 641 w 1426"/>
                <a:gd name="T61" fmla="*/ 143 h 190"/>
                <a:gd name="T62" fmla="*/ 693 w 1426"/>
                <a:gd name="T63" fmla="*/ 177 h 190"/>
                <a:gd name="T64" fmla="*/ 664 w 1426"/>
                <a:gd name="T65" fmla="*/ 148 h 190"/>
                <a:gd name="T66" fmla="*/ 469 w 1426"/>
                <a:gd name="T67" fmla="*/ 50 h 190"/>
                <a:gd name="T68" fmla="*/ 539 w 1426"/>
                <a:gd name="T69" fmla="*/ 163 h 190"/>
                <a:gd name="T70" fmla="*/ 391 w 1426"/>
                <a:gd name="T71" fmla="*/ 68 h 190"/>
                <a:gd name="T72" fmla="*/ 364 w 1426"/>
                <a:gd name="T73" fmla="*/ 48 h 190"/>
                <a:gd name="T74" fmla="*/ 441 w 1426"/>
                <a:gd name="T75" fmla="*/ 161 h 190"/>
                <a:gd name="T76" fmla="*/ 435 w 1426"/>
                <a:gd name="T77" fmla="*/ 123 h 190"/>
                <a:gd name="T78" fmla="*/ 391 w 1426"/>
                <a:gd name="T79" fmla="*/ 68 h 190"/>
                <a:gd name="T80" fmla="*/ 379 w 1426"/>
                <a:gd name="T81" fmla="*/ 22 h 190"/>
                <a:gd name="T82" fmla="*/ 246 w 1426"/>
                <a:gd name="T83" fmla="*/ 48 h 190"/>
                <a:gd name="T84" fmla="*/ 299 w 1426"/>
                <a:gd name="T85" fmla="*/ 182 h 190"/>
                <a:gd name="T86" fmla="*/ 283 w 1426"/>
                <a:gd name="T87" fmla="*/ 155 h 190"/>
                <a:gd name="T88" fmla="*/ 201 w 1426"/>
                <a:gd name="T89" fmla="*/ 68 h 190"/>
                <a:gd name="T90" fmla="*/ 124 w 1426"/>
                <a:gd name="T91" fmla="*/ 182 h 190"/>
                <a:gd name="T92" fmla="*/ 151 w 1426"/>
                <a:gd name="T93" fmla="*/ 161 h 190"/>
                <a:gd name="T94" fmla="*/ 195 w 1426"/>
                <a:gd name="T95" fmla="*/ 103 h 190"/>
                <a:gd name="T96" fmla="*/ 183 w 1426"/>
                <a:gd name="T97" fmla="*/ 21 h 190"/>
                <a:gd name="T98" fmla="*/ 139 w 1426"/>
                <a:gd name="T99" fmla="*/ 41 h 190"/>
                <a:gd name="T100" fmla="*/ 49 w 1426"/>
                <a:gd name="T101" fmla="*/ 108 h 190"/>
                <a:gd name="T102" fmla="*/ 49 w 1426"/>
                <a:gd name="T103" fmla="*/ 70 h 190"/>
                <a:gd name="T104" fmla="*/ 0 w 1426"/>
                <a:gd name="T105" fmla="*/ 48 h 190"/>
                <a:gd name="T106" fmla="*/ 28 w 1426"/>
                <a:gd name="T107" fmla="*/ 128 h 190"/>
                <a:gd name="T108" fmla="*/ 100 w 1426"/>
                <a:gd name="T109" fmla="*/ 182 h 190"/>
                <a:gd name="T110" fmla="*/ 49 w 1426"/>
                <a:gd name="T111" fmla="*/ 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6" h="190">
                  <a:moveTo>
                    <a:pt x="1358" y="85"/>
                  </a:moveTo>
                  <a:cubicBezTo>
                    <a:pt x="1358" y="73"/>
                    <a:pt x="1366" y="68"/>
                    <a:pt x="1376" y="68"/>
                  </a:cubicBezTo>
                  <a:cubicBezTo>
                    <a:pt x="1388" y="68"/>
                    <a:pt x="1394" y="75"/>
                    <a:pt x="1395" y="85"/>
                  </a:cubicBezTo>
                  <a:lnTo>
                    <a:pt x="1425" y="85"/>
                  </a:lnTo>
                  <a:cubicBezTo>
                    <a:pt x="1424" y="58"/>
                    <a:pt x="1404" y="46"/>
                    <a:pt x="1378" y="46"/>
                  </a:cubicBezTo>
                  <a:cubicBezTo>
                    <a:pt x="1350" y="46"/>
                    <a:pt x="1330" y="61"/>
                    <a:pt x="1330" y="86"/>
                  </a:cubicBezTo>
                  <a:cubicBezTo>
                    <a:pt x="1330" y="135"/>
                    <a:pt x="1399" y="113"/>
                    <a:pt x="1399" y="145"/>
                  </a:cubicBezTo>
                  <a:cubicBezTo>
                    <a:pt x="1399" y="155"/>
                    <a:pt x="1391" y="162"/>
                    <a:pt x="1379" y="162"/>
                  </a:cubicBezTo>
                  <a:cubicBezTo>
                    <a:pt x="1366" y="162"/>
                    <a:pt x="1360" y="156"/>
                    <a:pt x="1359" y="145"/>
                  </a:cubicBezTo>
                  <a:lnTo>
                    <a:pt x="1330" y="145"/>
                  </a:lnTo>
                  <a:cubicBezTo>
                    <a:pt x="1330" y="170"/>
                    <a:pt x="1350" y="183"/>
                    <a:pt x="1379" y="183"/>
                  </a:cubicBezTo>
                  <a:cubicBezTo>
                    <a:pt x="1409" y="183"/>
                    <a:pt x="1426" y="165"/>
                    <a:pt x="1426" y="143"/>
                  </a:cubicBezTo>
                  <a:cubicBezTo>
                    <a:pt x="1426" y="95"/>
                    <a:pt x="1358" y="116"/>
                    <a:pt x="1358" y="85"/>
                  </a:cubicBezTo>
                  <a:close/>
                  <a:moveTo>
                    <a:pt x="1279" y="88"/>
                  </a:moveTo>
                  <a:cubicBezTo>
                    <a:pt x="1279" y="100"/>
                    <a:pt x="1271" y="108"/>
                    <a:pt x="1258" y="108"/>
                  </a:cubicBezTo>
                  <a:lnTo>
                    <a:pt x="1235" y="108"/>
                  </a:lnTo>
                  <a:lnTo>
                    <a:pt x="1235" y="70"/>
                  </a:lnTo>
                  <a:lnTo>
                    <a:pt x="1258" y="70"/>
                  </a:lnTo>
                  <a:cubicBezTo>
                    <a:pt x="1271" y="70"/>
                    <a:pt x="1279" y="77"/>
                    <a:pt x="1279" y="88"/>
                  </a:cubicBezTo>
                  <a:close/>
                  <a:moveTo>
                    <a:pt x="1258" y="48"/>
                  </a:moveTo>
                  <a:lnTo>
                    <a:pt x="1209" y="48"/>
                  </a:lnTo>
                  <a:lnTo>
                    <a:pt x="1209" y="182"/>
                  </a:lnTo>
                  <a:lnTo>
                    <a:pt x="1236" y="182"/>
                  </a:lnTo>
                  <a:lnTo>
                    <a:pt x="1236" y="128"/>
                  </a:lnTo>
                  <a:lnTo>
                    <a:pt x="1245" y="128"/>
                  </a:lnTo>
                  <a:lnTo>
                    <a:pt x="1278" y="182"/>
                  </a:lnTo>
                  <a:lnTo>
                    <a:pt x="1310" y="182"/>
                  </a:lnTo>
                  <a:lnTo>
                    <a:pt x="1276" y="127"/>
                  </a:lnTo>
                  <a:cubicBezTo>
                    <a:pt x="1300" y="121"/>
                    <a:pt x="1308" y="103"/>
                    <a:pt x="1308" y="88"/>
                  </a:cubicBezTo>
                  <a:cubicBezTo>
                    <a:pt x="1306" y="67"/>
                    <a:pt x="1290" y="48"/>
                    <a:pt x="1258" y="48"/>
                  </a:cubicBezTo>
                  <a:moveTo>
                    <a:pt x="1169" y="162"/>
                  </a:moveTo>
                  <a:lnTo>
                    <a:pt x="1081" y="151"/>
                  </a:lnTo>
                  <a:lnTo>
                    <a:pt x="1080" y="178"/>
                  </a:lnTo>
                  <a:lnTo>
                    <a:pt x="1165" y="190"/>
                  </a:lnTo>
                  <a:lnTo>
                    <a:pt x="1169" y="162"/>
                  </a:lnTo>
                  <a:close/>
                  <a:moveTo>
                    <a:pt x="1070" y="55"/>
                  </a:moveTo>
                  <a:lnTo>
                    <a:pt x="1076" y="145"/>
                  </a:lnTo>
                  <a:lnTo>
                    <a:pt x="1104" y="142"/>
                  </a:lnTo>
                  <a:lnTo>
                    <a:pt x="1098" y="51"/>
                  </a:lnTo>
                  <a:lnTo>
                    <a:pt x="1070" y="55"/>
                  </a:lnTo>
                  <a:close/>
                  <a:moveTo>
                    <a:pt x="1185" y="45"/>
                  </a:moveTo>
                  <a:lnTo>
                    <a:pt x="1158" y="46"/>
                  </a:lnTo>
                  <a:lnTo>
                    <a:pt x="1155" y="152"/>
                  </a:lnTo>
                  <a:lnTo>
                    <a:pt x="1183" y="153"/>
                  </a:lnTo>
                  <a:lnTo>
                    <a:pt x="1185" y="45"/>
                  </a:lnTo>
                  <a:close/>
                  <a:moveTo>
                    <a:pt x="993" y="68"/>
                  </a:moveTo>
                  <a:lnTo>
                    <a:pt x="1043" y="68"/>
                  </a:lnTo>
                  <a:lnTo>
                    <a:pt x="1043" y="48"/>
                  </a:lnTo>
                  <a:lnTo>
                    <a:pt x="965" y="48"/>
                  </a:lnTo>
                  <a:lnTo>
                    <a:pt x="965" y="182"/>
                  </a:lnTo>
                  <a:lnTo>
                    <a:pt x="1043" y="182"/>
                  </a:lnTo>
                  <a:lnTo>
                    <a:pt x="1043" y="161"/>
                  </a:lnTo>
                  <a:lnTo>
                    <a:pt x="993" y="161"/>
                  </a:lnTo>
                  <a:lnTo>
                    <a:pt x="993" y="123"/>
                  </a:lnTo>
                  <a:lnTo>
                    <a:pt x="1036" y="123"/>
                  </a:lnTo>
                  <a:lnTo>
                    <a:pt x="1036" y="103"/>
                  </a:lnTo>
                  <a:lnTo>
                    <a:pt x="993" y="103"/>
                  </a:lnTo>
                  <a:lnTo>
                    <a:pt x="993" y="68"/>
                  </a:lnTo>
                  <a:close/>
                  <a:moveTo>
                    <a:pt x="945" y="48"/>
                  </a:moveTo>
                  <a:lnTo>
                    <a:pt x="846" y="48"/>
                  </a:lnTo>
                  <a:lnTo>
                    <a:pt x="846" y="70"/>
                  </a:lnTo>
                  <a:lnTo>
                    <a:pt x="883" y="70"/>
                  </a:lnTo>
                  <a:lnTo>
                    <a:pt x="883" y="182"/>
                  </a:lnTo>
                  <a:lnTo>
                    <a:pt x="909" y="182"/>
                  </a:lnTo>
                  <a:lnTo>
                    <a:pt x="909" y="70"/>
                  </a:lnTo>
                  <a:lnTo>
                    <a:pt x="945" y="70"/>
                  </a:lnTo>
                  <a:lnTo>
                    <a:pt x="945" y="48"/>
                  </a:lnTo>
                  <a:close/>
                  <a:moveTo>
                    <a:pt x="700" y="115"/>
                  </a:moveTo>
                  <a:cubicBezTo>
                    <a:pt x="700" y="155"/>
                    <a:pt x="730" y="183"/>
                    <a:pt x="769" y="183"/>
                  </a:cubicBezTo>
                  <a:cubicBezTo>
                    <a:pt x="798" y="183"/>
                    <a:pt x="821" y="168"/>
                    <a:pt x="831" y="141"/>
                  </a:cubicBezTo>
                  <a:lnTo>
                    <a:pt x="799" y="141"/>
                  </a:lnTo>
                  <a:cubicBezTo>
                    <a:pt x="793" y="153"/>
                    <a:pt x="783" y="158"/>
                    <a:pt x="769" y="158"/>
                  </a:cubicBezTo>
                  <a:cubicBezTo>
                    <a:pt x="745" y="158"/>
                    <a:pt x="728" y="141"/>
                    <a:pt x="728" y="115"/>
                  </a:cubicBezTo>
                  <a:cubicBezTo>
                    <a:pt x="728" y="88"/>
                    <a:pt x="744" y="71"/>
                    <a:pt x="769" y="71"/>
                  </a:cubicBezTo>
                  <a:cubicBezTo>
                    <a:pt x="783" y="71"/>
                    <a:pt x="793" y="76"/>
                    <a:pt x="799" y="88"/>
                  </a:cubicBezTo>
                  <a:lnTo>
                    <a:pt x="831" y="88"/>
                  </a:lnTo>
                  <a:cubicBezTo>
                    <a:pt x="821" y="61"/>
                    <a:pt x="796" y="46"/>
                    <a:pt x="769" y="46"/>
                  </a:cubicBezTo>
                  <a:cubicBezTo>
                    <a:pt x="730" y="47"/>
                    <a:pt x="700" y="75"/>
                    <a:pt x="700" y="115"/>
                  </a:cubicBezTo>
                  <a:close/>
                  <a:moveTo>
                    <a:pt x="578" y="148"/>
                  </a:moveTo>
                  <a:cubicBezTo>
                    <a:pt x="578" y="135"/>
                    <a:pt x="590" y="117"/>
                    <a:pt x="638" y="110"/>
                  </a:cubicBezTo>
                  <a:lnTo>
                    <a:pt x="638" y="118"/>
                  </a:lnTo>
                  <a:cubicBezTo>
                    <a:pt x="638" y="125"/>
                    <a:pt x="621" y="165"/>
                    <a:pt x="591" y="165"/>
                  </a:cubicBezTo>
                  <a:cubicBezTo>
                    <a:pt x="584" y="163"/>
                    <a:pt x="578" y="158"/>
                    <a:pt x="578" y="148"/>
                  </a:cubicBezTo>
                  <a:close/>
                  <a:moveTo>
                    <a:pt x="664" y="148"/>
                  </a:moveTo>
                  <a:lnTo>
                    <a:pt x="664" y="95"/>
                  </a:lnTo>
                  <a:cubicBezTo>
                    <a:pt x="664" y="67"/>
                    <a:pt x="650" y="46"/>
                    <a:pt x="611" y="46"/>
                  </a:cubicBezTo>
                  <a:cubicBezTo>
                    <a:pt x="566" y="46"/>
                    <a:pt x="555" y="83"/>
                    <a:pt x="555" y="83"/>
                  </a:cubicBezTo>
                  <a:lnTo>
                    <a:pt x="579" y="96"/>
                  </a:lnTo>
                  <a:cubicBezTo>
                    <a:pt x="581" y="85"/>
                    <a:pt x="586" y="67"/>
                    <a:pt x="613" y="67"/>
                  </a:cubicBezTo>
                  <a:cubicBezTo>
                    <a:pt x="631" y="67"/>
                    <a:pt x="639" y="75"/>
                    <a:pt x="639" y="95"/>
                  </a:cubicBezTo>
                  <a:cubicBezTo>
                    <a:pt x="571" y="106"/>
                    <a:pt x="550" y="127"/>
                    <a:pt x="550" y="153"/>
                  </a:cubicBezTo>
                  <a:cubicBezTo>
                    <a:pt x="550" y="172"/>
                    <a:pt x="560" y="185"/>
                    <a:pt x="583" y="185"/>
                  </a:cubicBezTo>
                  <a:cubicBezTo>
                    <a:pt x="623" y="185"/>
                    <a:pt x="640" y="146"/>
                    <a:pt x="641" y="143"/>
                  </a:cubicBezTo>
                  <a:lnTo>
                    <a:pt x="641" y="155"/>
                  </a:lnTo>
                  <a:cubicBezTo>
                    <a:pt x="641" y="175"/>
                    <a:pt x="654" y="185"/>
                    <a:pt x="669" y="185"/>
                  </a:cubicBezTo>
                  <a:cubicBezTo>
                    <a:pt x="684" y="185"/>
                    <a:pt x="693" y="177"/>
                    <a:pt x="693" y="177"/>
                  </a:cubicBezTo>
                  <a:lnTo>
                    <a:pt x="686" y="156"/>
                  </a:lnTo>
                  <a:cubicBezTo>
                    <a:pt x="686" y="156"/>
                    <a:pt x="681" y="161"/>
                    <a:pt x="675" y="161"/>
                  </a:cubicBezTo>
                  <a:cubicBezTo>
                    <a:pt x="666" y="160"/>
                    <a:pt x="664" y="156"/>
                    <a:pt x="664" y="148"/>
                  </a:cubicBezTo>
                  <a:close/>
                  <a:moveTo>
                    <a:pt x="496" y="162"/>
                  </a:moveTo>
                  <a:lnTo>
                    <a:pt x="496" y="50"/>
                  </a:lnTo>
                  <a:lnTo>
                    <a:pt x="469" y="50"/>
                  </a:lnTo>
                  <a:lnTo>
                    <a:pt x="469" y="183"/>
                  </a:lnTo>
                  <a:lnTo>
                    <a:pt x="539" y="183"/>
                  </a:lnTo>
                  <a:lnTo>
                    <a:pt x="539" y="163"/>
                  </a:lnTo>
                  <a:lnTo>
                    <a:pt x="496" y="163"/>
                  </a:lnTo>
                  <a:lnTo>
                    <a:pt x="496" y="162"/>
                  </a:lnTo>
                  <a:close/>
                  <a:moveTo>
                    <a:pt x="391" y="68"/>
                  </a:moveTo>
                  <a:lnTo>
                    <a:pt x="441" y="68"/>
                  </a:lnTo>
                  <a:lnTo>
                    <a:pt x="441" y="48"/>
                  </a:lnTo>
                  <a:lnTo>
                    <a:pt x="364" y="48"/>
                  </a:lnTo>
                  <a:lnTo>
                    <a:pt x="364" y="182"/>
                  </a:lnTo>
                  <a:lnTo>
                    <a:pt x="441" y="182"/>
                  </a:lnTo>
                  <a:lnTo>
                    <a:pt x="441" y="161"/>
                  </a:lnTo>
                  <a:lnTo>
                    <a:pt x="391" y="161"/>
                  </a:lnTo>
                  <a:lnTo>
                    <a:pt x="391" y="123"/>
                  </a:lnTo>
                  <a:lnTo>
                    <a:pt x="435" y="123"/>
                  </a:lnTo>
                  <a:lnTo>
                    <a:pt x="435" y="103"/>
                  </a:lnTo>
                  <a:lnTo>
                    <a:pt x="391" y="103"/>
                  </a:lnTo>
                  <a:lnTo>
                    <a:pt x="391" y="68"/>
                  </a:lnTo>
                  <a:close/>
                  <a:moveTo>
                    <a:pt x="423" y="21"/>
                  </a:moveTo>
                  <a:lnTo>
                    <a:pt x="423" y="0"/>
                  </a:lnTo>
                  <a:lnTo>
                    <a:pt x="379" y="22"/>
                  </a:lnTo>
                  <a:lnTo>
                    <a:pt x="379" y="41"/>
                  </a:lnTo>
                  <a:lnTo>
                    <a:pt x="423" y="21"/>
                  </a:lnTo>
                  <a:close/>
                  <a:moveTo>
                    <a:pt x="246" y="48"/>
                  </a:moveTo>
                  <a:lnTo>
                    <a:pt x="218" y="48"/>
                  </a:lnTo>
                  <a:lnTo>
                    <a:pt x="266" y="182"/>
                  </a:lnTo>
                  <a:lnTo>
                    <a:pt x="299" y="182"/>
                  </a:lnTo>
                  <a:lnTo>
                    <a:pt x="348" y="48"/>
                  </a:lnTo>
                  <a:lnTo>
                    <a:pt x="319" y="48"/>
                  </a:lnTo>
                  <a:lnTo>
                    <a:pt x="283" y="155"/>
                  </a:lnTo>
                  <a:lnTo>
                    <a:pt x="246" y="48"/>
                  </a:lnTo>
                  <a:close/>
                  <a:moveTo>
                    <a:pt x="151" y="68"/>
                  </a:moveTo>
                  <a:lnTo>
                    <a:pt x="201" y="68"/>
                  </a:lnTo>
                  <a:lnTo>
                    <a:pt x="201" y="48"/>
                  </a:lnTo>
                  <a:lnTo>
                    <a:pt x="124" y="48"/>
                  </a:lnTo>
                  <a:lnTo>
                    <a:pt x="124" y="182"/>
                  </a:lnTo>
                  <a:lnTo>
                    <a:pt x="201" y="182"/>
                  </a:lnTo>
                  <a:lnTo>
                    <a:pt x="201" y="161"/>
                  </a:lnTo>
                  <a:lnTo>
                    <a:pt x="151" y="161"/>
                  </a:lnTo>
                  <a:lnTo>
                    <a:pt x="151" y="123"/>
                  </a:lnTo>
                  <a:lnTo>
                    <a:pt x="195" y="123"/>
                  </a:lnTo>
                  <a:lnTo>
                    <a:pt x="195" y="103"/>
                  </a:lnTo>
                  <a:lnTo>
                    <a:pt x="151" y="103"/>
                  </a:lnTo>
                  <a:lnTo>
                    <a:pt x="151" y="68"/>
                  </a:lnTo>
                  <a:close/>
                  <a:moveTo>
                    <a:pt x="183" y="21"/>
                  </a:moveTo>
                  <a:lnTo>
                    <a:pt x="183" y="0"/>
                  </a:lnTo>
                  <a:lnTo>
                    <a:pt x="139" y="22"/>
                  </a:lnTo>
                  <a:lnTo>
                    <a:pt x="139" y="41"/>
                  </a:lnTo>
                  <a:lnTo>
                    <a:pt x="183" y="21"/>
                  </a:lnTo>
                  <a:close/>
                  <a:moveTo>
                    <a:pt x="70" y="88"/>
                  </a:moveTo>
                  <a:cubicBezTo>
                    <a:pt x="70" y="100"/>
                    <a:pt x="63" y="108"/>
                    <a:pt x="49" y="108"/>
                  </a:cubicBezTo>
                  <a:lnTo>
                    <a:pt x="26" y="108"/>
                  </a:lnTo>
                  <a:lnTo>
                    <a:pt x="26" y="70"/>
                  </a:lnTo>
                  <a:lnTo>
                    <a:pt x="49" y="70"/>
                  </a:lnTo>
                  <a:cubicBezTo>
                    <a:pt x="63" y="70"/>
                    <a:pt x="70" y="77"/>
                    <a:pt x="70" y="88"/>
                  </a:cubicBezTo>
                  <a:close/>
                  <a:moveTo>
                    <a:pt x="49" y="48"/>
                  </a:moveTo>
                  <a:lnTo>
                    <a:pt x="0" y="48"/>
                  </a:lnTo>
                  <a:lnTo>
                    <a:pt x="0" y="182"/>
                  </a:lnTo>
                  <a:lnTo>
                    <a:pt x="28" y="182"/>
                  </a:lnTo>
                  <a:lnTo>
                    <a:pt x="28" y="128"/>
                  </a:lnTo>
                  <a:lnTo>
                    <a:pt x="36" y="128"/>
                  </a:lnTo>
                  <a:lnTo>
                    <a:pt x="69" y="182"/>
                  </a:lnTo>
                  <a:lnTo>
                    <a:pt x="100" y="182"/>
                  </a:lnTo>
                  <a:lnTo>
                    <a:pt x="66" y="127"/>
                  </a:lnTo>
                  <a:cubicBezTo>
                    <a:pt x="90" y="121"/>
                    <a:pt x="98" y="103"/>
                    <a:pt x="98" y="88"/>
                  </a:cubicBezTo>
                  <a:cubicBezTo>
                    <a:pt x="98" y="67"/>
                    <a:pt x="81" y="48"/>
                    <a:pt x="49" y="48"/>
                  </a:cubicBezTo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Freeform 6">
              <a:extLst>
                <a:ext uri="{FF2B5EF4-FFF2-40B4-BE49-F238E27FC236}">
                  <a16:creationId xmlns:a16="http://schemas.microsoft.com/office/drawing/2014/main" id="{B8D637D5-F958-4501-B6EC-5EADC78C4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3" y="2306639"/>
              <a:ext cx="165100" cy="187325"/>
            </a:xfrm>
            <a:custGeom>
              <a:avLst/>
              <a:gdLst>
                <a:gd name="T0" fmla="*/ 319 w 338"/>
                <a:gd name="T1" fmla="*/ 363 h 383"/>
                <a:gd name="T2" fmla="*/ 284 w 338"/>
                <a:gd name="T3" fmla="*/ 326 h 383"/>
                <a:gd name="T4" fmla="*/ 284 w 338"/>
                <a:gd name="T5" fmla="*/ 127 h 383"/>
                <a:gd name="T6" fmla="*/ 150 w 338"/>
                <a:gd name="T7" fmla="*/ 0 h 383"/>
                <a:gd name="T8" fmla="*/ 13 w 338"/>
                <a:gd name="T9" fmla="*/ 78 h 383"/>
                <a:gd name="T10" fmla="*/ 53 w 338"/>
                <a:gd name="T11" fmla="*/ 115 h 383"/>
                <a:gd name="T12" fmla="*/ 92 w 338"/>
                <a:gd name="T13" fmla="*/ 73 h 383"/>
                <a:gd name="T14" fmla="*/ 149 w 338"/>
                <a:gd name="T15" fmla="*/ 27 h 383"/>
                <a:gd name="T16" fmla="*/ 219 w 338"/>
                <a:gd name="T17" fmla="*/ 142 h 383"/>
                <a:gd name="T18" fmla="*/ 219 w 338"/>
                <a:gd name="T19" fmla="*/ 172 h 383"/>
                <a:gd name="T20" fmla="*/ 0 w 338"/>
                <a:gd name="T21" fmla="*/ 293 h 383"/>
                <a:gd name="T22" fmla="*/ 100 w 338"/>
                <a:gd name="T23" fmla="*/ 383 h 383"/>
                <a:gd name="T24" fmla="*/ 218 w 338"/>
                <a:gd name="T25" fmla="*/ 325 h 383"/>
                <a:gd name="T26" fmla="*/ 219 w 338"/>
                <a:gd name="T27" fmla="*/ 325 h 383"/>
                <a:gd name="T28" fmla="*/ 282 w 338"/>
                <a:gd name="T29" fmla="*/ 383 h 383"/>
                <a:gd name="T30" fmla="*/ 323 w 338"/>
                <a:gd name="T31" fmla="*/ 381 h 383"/>
                <a:gd name="T32" fmla="*/ 328 w 338"/>
                <a:gd name="T33" fmla="*/ 376 h 383"/>
                <a:gd name="T34" fmla="*/ 338 w 338"/>
                <a:gd name="T35" fmla="*/ 361 h 383"/>
                <a:gd name="T36" fmla="*/ 319 w 338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3">
                  <a:moveTo>
                    <a:pt x="319" y="363"/>
                  </a:moveTo>
                  <a:cubicBezTo>
                    <a:pt x="293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8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7" y="115"/>
                    <a:pt x="92" y="106"/>
                    <a:pt x="92" y="73"/>
                  </a:cubicBezTo>
                  <a:cubicBezTo>
                    <a:pt x="92" y="48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7" y="177"/>
                    <a:pt x="0" y="177"/>
                    <a:pt x="0" y="293"/>
                  </a:cubicBezTo>
                  <a:cubicBezTo>
                    <a:pt x="0" y="346"/>
                    <a:pt x="43" y="383"/>
                    <a:pt x="100" y="383"/>
                  </a:cubicBezTo>
                  <a:cubicBezTo>
                    <a:pt x="157" y="383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3"/>
                    <a:pt x="282" y="383"/>
                  </a:cubicBezTo>
                  <a:cubicBezTo>
                    <a:pt x="292" y="383"/>
                    <a:pt x="302" y="383"/>
                    <a:pt x="323" y="381"/>
                  </a:cubicBezTo>
                  <a:lnTo>
                    <a:pt x="328" y="376"/>
                  </a:lnTo>
                  <a:cubicBezTo>
                    <a:pt x="332" y="371"/>
                    <a:pt x="335" y="366"/>
                    <a:pt x="338" y="361"/>
                  </a:cubicBezTo>
                  <a:cubicBezTo>
                    <a:pt x="324" y="363"/>
                    <a:pt x="322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7">
              <a:extLst>
                <a:ext uri="{FF2B5EF4-FFF2-40B4-BE49-F238E27FC236}">
                  <a16:creationId xmlns:a16="http://schemas.microsoft.com/office/drawing/2014/main" id="{CE63B776-C09C-40C8-A38F-FA7A7C58A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336801"/>
              <a:ext cx="111125" cy="109538"/>
            </a:xfrm>
            <a:custGeom>
              <a:avLst/>
              <a:gdLst>
                <a:gd name="T0" fmla="*/ 75 w 225"/>
                <a:gd name="T1" fmla="*/ 0 h 224"/>
                <a:gd name="T2" fmla="*/ 22 w 225"/>
                <a:gd name="T3" fmla="*/ 0 h 224"/>
                <a:gd name="T4" fmla="*/ 0 w 225"/>
                <a:gd name="T5" fmla="*/ 19 h 224"/>
                <a:gd name="T6" fmla="*/ 0 w 225"/>
                <a:gd name="T7" fmla="*/ 224 h 224"/>
                <a:gd name="T8" fmla="*/ 225 w 225"/>
                <a:gd name="T9" fmla="*/ 224 h 224"/>
                <a:gd name="T10" fmla="*/ 225 w 225"/>
                <a:gd name="T11" fmla="*/ 0 h 224"/>
                <a:gd name="T12" fmla="*/ 150 w 225"/>
                <a:gd name="T13" fmla="*/ 0 h 224"/>
                <a:gd name="T14" fmla="*/ 150 w 225"/>
                <a:gd name="T15" fmla="*/ 149 h 224"/>
                <a:gd name="T16" fmla="*/ 75 w 225"/>
                <a:gd name="T17" fmla="*/ 149 h 224"/>
                <a:gd name="T18" fmla="*/ 75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75" y="0"/>
                  </a:moveTo>
                  <a:lnTo>
                    <a:pt x="22" y="0"/>
                  </a:ln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Freeform 8">
              <a:extLst>
                <a:ext uri="{FF2B5EF4-FFF2-40B4-BE49-F238E27FC236}">
                  <a16:creationId xmlns:a16="http://schemas.microsoft.com/office/drawing/2014/main" id="{AE2EED87-E8ED-4413-9F0E-DF5A5D6C6F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2151" y="2244726"/>
              <a:ext cx="385763" cy="312738"/>
            </a:xfrm>
            <a:custGeom>
              <a:avLst/>
              <a:gdLst>
                <a:gd name="T0" fmla="*/ 462 w 790"/>
                <a:gd name="T1" fmla="*/ 408 h 638"/>
                <a:gd name="T2" fmla="*/ 607 w 790"/>
                <a:gd name="T3" fmla="*/ 325 h 638"/>
                <a:gd name="T4" fmla="*/ 607 w 790"/>
                <a:gd name="T5" fmla="*/ 373 h 638"/>
                <a:gd name="T6" fmla="*/ 518 w 790"/>
                <a:gd name="T7" fmla="*/ 478 h 638"/>
                <a:gd name="T8" fmla="*/ 462 w 790"/>
                <a:gd name="T9" fmla="*/ 408 h 638"/>
                <a:gd name="T10" fmla="*/ 707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8 w 790"/>
                <a:gd name="T17" fmla="*/ 0 h 638"/>
                <a:gd name="T18" fmla="*/ 407 w 790"/>
                <a:gd name="T19" fmla="*/ 18 h 638"/>
                <a:gd name="T20" fmla="*/ 407 w 790"/>
                <a:gd name="T21" fmla="*/ 117 h 638"/>
                <a:gd name="T22" fmla="*/ 388 w 790"/>
                <a:gd name="T23" fmla="*/ 117 h 638"/>
                <a:gd name="T24" fmla="*/ 388 w 790"/>
                <a:gd name="T25" fmla="*/ 135 h 638"/>
                <a:gd name="T26" fmla="*/ 313 w 790"/>
                <a:gd name="T27" fmla="*/ 135 h 638"/>
                <a:gd name="T28" fmla="*/ 313 w 790"/>
                <a:gd name="T29" fmla="*/ 135 h 638"/>
                <a:gd name="T30" fmla="*/ 313 w 790"/>
                <a:gd name="T31" fmla="*/ 54 h 638"/>
                <a:gd name="T32" fmla="*/ 125 w 790"/>
                <a:gd name="T33" fmla="*/ 188 h 638"/>
                <a:gd name="T34" fmla="*/ 178 w 790"/>
                <a:gd name="T35" fmla="*/ 188 h 638"/>
                <a:gd name="T36" fmla="*/ 178 w 790"/>
                <a:gd name="T37" fmla="*/ 338 h 638"/>
                <a:gd name="T38" fmla="*/ 253 w 790"/>
                <a:gd name="T39" fmla="*/ 338 h 638"/>
                <a:gd name="T40" fmla="*/ 253 w 790"/>
                <a:gd name="T41" fmla="*/ 188 h 638"/>
                <a:gd name="T42" fmla="*/ 328 w 790"/>
                <a:gd name="T43" fmla="*/ 188 h 638"/>
                <a:gd name="T44" fmla="*/ 328 w 790"/>
                <a:gd name="T45" fmla="*/ 413 h 638"/>
                <a:gd name="T46" fmla="*/ 103 w 790"/>
                <a:gd name="T47" fmla="*/ 413 h 638"/>
                <a:gd name="T48" fmla="*/ 103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7 w 790"/>
                <a:gd name="T55" fmla="*/ 524 h 638"/>
                <a:gd name="T56" fmla="*/ 711 w 790"/>
                <a:gd name="T57" fmla="*/ 509 h 638"/>
                <a:gd name="T58" fmla="*/ 670 w 790"/>
                <a:gd name="T59" fmla="*/ 512 h 638"/>
                <a:gd name="T60" fmla="*/ 607 w 790"/>
                <a:gd name="T61" fmla="*/ 453 h 638"/>
                <a:gd name="T62" fmla="*/ 606 w 790"/>
                <a:gd name="T63" fmla="*/ 453 h 638"/>
                <a:gd name="T64" fmla="*/ 488 w 790"/>
                <a:gd name="T65" fmla="*/ 512 h 638"/>
                <a:gd name="T66" fmla="*/ 388 w 790"/>
                <a:gd name="T67" fmla="*/ 422 h 638"/>
                <a:gd name="T68" fmla="*/ 607 w 790"/>
                <a:gd name="T69" fmla="*/ 300 h 638"/>
                <a:gd name="T70" fmla="*/ 607 w 790"/>
                <a:gd name="T71" fmla="*/ 270 h 638"/>
                <a:gd name="T72" fmla="*/ 537 w 790"/>
                <a:gd name="T73" fmla="*/ 155 h 638"/>
                <a:gd name="T74" fmla="*/ 480 w 790"/>
                <a:gd name="T75" fmla="*/ 202 h 638"/>
                <a:gd name="T76" fmla="*/ 441 w 790"/>
                <a:gd name="T77" fmla="*/ 243 h 638"/>
                <a:gd name="T78" fmla="*/ 401 w 790"/>
                <a:gd name="T79" fmla="*/ 207 h 638"/>
                <a:gd name="T80" fmla="*/ 538 w 790"/>
                <a:gd name="T81" fmla="*/ 128 h 638"/>
                <a:gd name="T82" fmla="*/ 672 w 790"/>
                <a:gd name="T83" fmla="*/ 255 h 638"/>
                <a:gd name="T84" fmla="*/ 672 w 790"/>
                <a:gd name="T85" fmla="*/ 454 h 638"/>
                <a:gd name="T86" fmla="*/ 707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2" y="408"/>
                  </a:moveTo>
                  <a:cubicBezTo>
                    <a:pt x="462" y="333"/>
                    <a:pt x="568" y="327"/>
                    <a:pt x="607" y="325"/>
                  </a:cubicBezTo>
                  <a:lnTo>
                    <a:pt x="607" y="373"/>
                  </a:lnTo>
                  <a:cubicBezTo>
                    <a:pt x="607" y="428"/>
                    <a:pt x="572" y="478"/>
                    <a:pt x="518" y="478"/>
                  </a:cubicBezTo>
                  <a:cubicBezTo>
                    <a:pt x="490" y="478"/>
                    <a:pt x="462" y="449"/>
                    <a:pt x="462" y="408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3" y="0"/>
                    <a:pt x="518" y="0"/>
                  </a:cubicBezTo>
                  <a:cubicBezTo>
                    <a:pt x="483" y="0"/>
                    <a:pt x="446" y="7"/>
                    <a:pt x="407" y="18"/>
                  </a:cubicBezTo>
                  <a:lnTo>
                    <a:pt x="407" y="117"/>
                  </a:lnTo>
                  <a:lnTo>
                    <a:pt x="388" y="117"/>
                  </a:lnTo>
                  <a:lnTo>
                    <a:pt x="388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54"/>
                  </a:lnTo>
                  <a:cubicBezTo>
                    <a:pt x="252" y="85"/>
                    <a:pt x="188" y="129"/>
                    <a:pt x="125" y="188"/>
                  </a:cubicBezTo>
                  <a:lnTo>
                    <a:pt x="178" y="188"/>
                  </a:lnTo>
                  <a:lnTo>
                    <a:pt x="178" y="338"/>
                  </a:lnTo>
                  <a:lnTo>
                    <a:pt x="253" y="338"/>
                  </a:lnTo>
                  <a:lnTo>
                    <a:pt x="253" y="188"/>
                  </a:lnTo>
                  <a:lnTo>
                    <a:pt x="328" y="188"/>
                  </a:lnTo>
                  <a:lnTo>
                    <a:pt x="328" y="413"/>
                  </a:lnTo>
                  <a:lnTo>
                    <a:pt x="103" y="413"/>
                  </a:lnTo>
                  <a:lnTo>
                    <a:pt x="103" y="207"/>
                  </a:lnTo>
                  <a:cubicBezTo>
                    <a:pt x="28" y="280"/>
                    <a:pt x="0" y="344"/>
                    <a:pt x="0" y="398"/>
                  </a:cubicBezTo>
                  <a:cubicBezTo>
                    <a:pt x="0" y="512"/>
                    <a:pt x="151" y="638"/>
                    <a:pt x="400" y="638"/>
                  </a:cubicBezTo>
                  <a:cubicBezTo>
                    <a:pt x="538" y="638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8" y="512"/>
                    <a:pt x="680" y="512"/>
                    <a:pt x="670" y="512"/>
                  </a:cubicBezTo>
                  <a:cubicBezTo>
                    <a:pt x="622" y="512"/>
                    <a:pt x="607" y="488"/>
                    <a:pt x="607" y="453"/>
                  </a:cubicBezTo>
                  <a:lnTo>
                    <a:pt x="606" y="453"/>
                  </a:lnTo>
                  <a:cubicBezTo>
                    <a:pt x="580" y="489"/>
                    <a:pt x="545" y="512"/>
                    <a:pt x="488" y="512"/>
                  </a:cubicBezTo>
                  <a:cubicBezTo>
                    <a:pt x="431" y="512"/>
                    <a:pt x="388" y="473"/>
                    <a:pt x="388" y="422"/>
                  </a:cubicBezTo>
                  <a:cubicBezTo>
                    <a:pt x="388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8" y="243"/>
                    <a:pt x="401" y="228"/>
                    <a:pt x="401" y="207"/>
                  </a:cubicBezTo>
                  <a:cubicBezTo>
                    <a:pt x="401" y="154"/>
                    <a:pt x="481" y="128"/>
                    <a:pt x="538" y="128"/>
                  </a:cubicBezTo>
                  <a:cubicBezTo>
                    <a:pt x="652" y="128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Rectangle 9">
              <a:extLst>
                <a:ext uri="{FF2B5EF4-FFF2-40B4-BE49-F238E27FC236}">
                  <a16:creationId xmlns:a16="http://schemas.microsoft.com/office/drawing/2014/main" id="{6D62FEBA-5F2D-4303-BE48-83DB357B5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076" y="2209801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Freeform 10">
              <a:extLst>
                <a:ext uri="{FF2B5EF4-FFF2-40B4-BE49-F238E27FC236}">
                  <a16:creationId xmlns:a16="http://schemas.microsoft.com/office/drawing/2014/main" id="{A47FA0AF-701F-4A0D-9915-CAE6CD126E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9826" y="2413001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9 w 156"/>
                <a:gd name="T11" fmla="*/ 10 h 156"/>
                <a:gd name="T12" fmla="*/ 92 w 156"/>
                <a:gd name="T13" fmla="*/ 52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4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4" y="10"/>
                    <a:pt x="69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9"/>
                  </a:lnTo>
                  <a:cubicBezTo>
                    <a:pt x="71" y="70"/>
                    <a:pt x="0" y="72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9" y="137"/>
                    <a:pt x="60" y="137"/>
                  </a:cubicBezTo>
                  <a:cubicBezTo>
                    <a:pt x="45" y="137"/>
                    <a:pt x="37" y="127"/>
                    <a:pt x="37" y="114"/>
                  </a:cubicBezTo>
                  <a:cubicBezTo>
                    <a:pt x="37" y="82"/>
                    <a:pt x="79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Freeform 11">
              <a:extLst>
                <a:ext uri="{FF2B5EF4-FFF2-40B4-BE49-F238E27FC236}">
                  <a16:creationId xmlns:a16="http://schemas.microsoft.com/office/drawing/2014/main" id="{1685F10F-50C0-45BB-8BA2-F0E67E6C1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2411414"/>
              <a:ext cx="92075" cy="76200"/>
            </a:xfrm>
            <a:custGeom>
              <a:avLst/>
              <a:gdLst>
                <a:gd name="T0" fmla="*/ 163 w 188"/>
                <a:gd name="T1" fmla="*/ 118 h 155"/>
                <a:gd name="T2" fmla="*/ 163 w 188"/>
                <a:gd name="T3" fmla="*/ 43 h 155"/>
                <a:gd name="T4" fmla="*/ 120 w 188"/>
                <a:gd name="T5" fmla="*/ 0 h 155"/>
                <a:gd name="T6" fmla="*/ 63 w 188"/>
                <a:gd name="T7" fmla="*/ 38 h 155"/>
                <a:gd name="T8" fmla="*/ 61 w 188"/>
                <a:gd name="T9" fmla="*/ 38 h 155"/>
                <a:gd name="T10" fmla="*/ 61 w 188"/>
                <a:gd name="T11" fmla="*/ 0 h 155"/>
                <a:gd name="T12" fmla="*/ 0 w 188"/>
                <a:gd name="T13" fmla="*/ 7 h 155"/>
                <a:gd name="T14" fmla="*/ 0 w 188"/>
                <a:gd name="T15" fmla="*/ 15 h 155"/>
                <a:gd name="T16" fmla="*/ 26 w 188"/>
                <a:gd name="T17" fmla="*/ 41 h 155"/>
                <a:gd name="T18" fmla="*/ 26 w 188"/>
                <a:gd name="T19" fmla="*/ 118 h 155"/>
                <a:gd name="T20" fmla="*/ 0 w 188"/>
                <a:gd name="T21" fmla="*/ 147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7 h 155"/>
                <a:gd name="T28" fmla="*/ 61 w 188"/>
                <a:gd name="T29" fmla="*/ 118 h 155"/>
                <a:gd name="T30" fmla="*/ 61 w 188"/>
                <a:gd name="T31" fmla="*/ 75 h 155"/>
                <a:gd name="T32" fmla="*/ 104 w 188"/>
                <a:gd name="T33" fmla="*/ 20 h 155"/>
                <a:gd name="T34" fmla="*/ 126 w 188"/>
                <a:gd name="T35" fmla="*/ 70 h 155"/>
                <a:gd name="T36" fmla="*/ 126 w 188"/>
                <a:gd name="T37" fmla="*/ 118 h 155"/>
                <a:gd name="T38" fmla="*/ 100 w 188"/>
                <a:gd name="T39" fmla="*/ 147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7 h 155"/>
                <a:gd name="T46" fmla="*/ 163 w 188"/>
                <a:gd name="T47" fmla="*/ 1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8"/>
                  </a:moveTo>
                  <a:lnTo>
                    <a:pt x="163" y="43"/>
                  </a:lnTo>
                  <a:cubicBezTo>
                    <a:pt x="163" y="18"/>
                    <a:pt x="156" y="0"/>
                    <a:pt x="120" y="0"/>
                  </a:cubicBezTo>
                  <a:cubicBezTo>
                    <a:pt x="88" y="0"/>
                    <a:pt x="71" y="25"/>
                    <a:pt x="63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8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8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7"/>
                  </a:lnTo>
                  <a:cubicBezTo>
                    <a:pt x="169" y="147"/>
                    <a:pt x="163" y="141"/>
                    <a:pt x="163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Freeform 12">
              <a:extLst>
                <a:ext uri="{FF2B5EF4-FFF2-40B4-BE49-F238E27FC236}">
                  <a16:creationId xmlns:a16="http://schemas.microsoft.com/office/drawing/2014/main" id="{31E58AFD-51B9-47BC-87CA-2915EFCAF0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6201" y="2398714"/>
              <a:ext cx="82550" cy="123825"/>
            </a:xfrm>
            <a:custGeom>
              <a:avLst/>
              <a:gdLst>
                <a:gd name="T0" fmla="*/ 150 w 169"/>
                <a:gd name="T1" fmla="*/ 0 h 252"/>
                <a:gd name="T2" fmla="*/ 111 w 169"/>
                <a:gd name="T3" fmla="*/ 37 h 252"/>
                <a:gd name="T4" fmla="*/ 74 w 169"/>
                <a:gd name="T5" fmla="*/ 28 h 252"/>
                <a:gd name="T6" fmla="*/ 9 w 169"/>
                <a:gd name="T7" fmla="*/ 82 h 252"/>
                <a:gd name="T8" fmla="*/ 33 w 169"/>
                <a:gd name="T9" fmla="*/ 124 h 252"/>
                <a:gd name="T10" fmla="*/ 11 w 169"/>
                <a:gd name="T11" fmla="*/ 162 h 252"/>
                <a:gd name="T12" fmla="*/ 23 w 169"/>
                <a:gd name="T13" fmla="*/ 182 h 252"/>
                <a:gd name="T14" fmla="*/ 0 w 169"/>
                <a:gd name="T15" fmla="*/ 213 h 252"/>
                <a:gd name="T16" fmla="*/ 73 w 169"/>
                <a:gd name="T17" fmla="*/ 252 h 252"/>
                <a:gd name="T18" fmla="*/ 161 w 169"/>
                <a:gd name="T19" fmla="*/ 194 h 252"/>
                <a:gd name="T20" fmla="*/ 109 w 169"/>
                <a:gd name="T21" fmla="*/ 155 h 252"/>
                <a:gd name="T22" fmla="*/ 55 w 169"/>
                <a:gd name="T23" fmla="*/ 155 h 252"/>
                <a:gd name="T24" fmla="*/ 36 w 169"/>
                <a:gd name="T25" fmla="*/ 143 h 252"/>
                <a:gd name="T26" fmla="*/ 44 w 169"/>
                <a:gd name="T27" fmla="*/ 128 h 252"/>
                <a:gd name="T28" fmla="*/ 74 w 169"/>
                <a:gd name="T29" fmla="*/ 133 h 252"/>
                <a:gd name="T30" fmla="*/ 138 w 169"/>
                <a:gd name="T31" fmla="*/ 80 h 252"/>
                <a:gd name="T32" fmla="*/ 119 w 169"/>
                <a:gd name="T33" fmla="*/ 42 h 252"/>
                <a:gd name="T34" fmla="*/ 131 w 169"/>
                <a:gd name="T35" fmla="*/ 29 h 252"/>
                <a:gd name="T36" fmla="*/ 138 w 169"/>
                <a:gd name="T37" fmla="*/ 33 h 252"/>
                <a:gd name="T38" fmla="*/ 149 w 169"/>
                <a:gd name="T39" fmla="*/ 37 h 252"/>
                <a:gd name="T40" fmla="*/ 168 w 169"/>
                <a:gd name="T41" fmla="*/ 18 h 252"/>
                <a:gd name="T42" fmla="*/ 150 w 169"/>
                <a:gd name="T43" fmla="*/ 0 h 252"/>
                <a:gd name="T44" fmla="*/ 101 w 169"/>
                <a:gd name="T45" fmla="*/ 185 h 252"/>
                <a:gd name="T46" fmla="*/ 133 w 169"/>
                <a:gd name="T47" fmla="*/ 204 h 252"/>
                <a:gd name="T48" fmla="*/ 75 w 169"/>
                <a:gd name="T49" fmla="*/ 238 h 252"/>
                <a:gd name="T50" fmla="*/ 28 w 169"/>
                <a:gd name="T51" fmla="*/ 204 h 252"/>
                <a:gd name="T52" fmla="*/ 34 w 169"/>
                <a:gd name="T53" fmla="*/ 185 h 252"/>
                <a:gd name="T54" fmla="*/ 101 w 169"/>
                <a:gd name="T55" fmla="*/ 185 h 252"/>
                <a:gd name="T56" fmla="*/ 74 w 169"/>
                <a:gd name="T57" fmla="*/ 122 h 252"/>
                <a:gd name="T58" fmla="*/ 45 w 169"/>
                <a:gd name="T59" fmla="*/ 80 h 252"/>
                <a:gd name="T60" fmla="*/ 74 w 169"/>
                <a:gd name="T61" fmla="*/ 38 h 252"/>
                <a:gd name="T62" fmla="*/ 103 w 169"/>
                <a:gd name="T63" fmla="*/ 80 h 252"/>
                <a:gd name="T64" fmla="*/ 74 w 169"/>
                <a:gd name="T65" fmla="*/ 12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2">
                  <a:moveTo>
                    <a:pt x="150" y="0"/>
                  </a:moveTo>
                  <a:cubicBezTo>
                    <a:pt x="129" y="0"/>
                    <a:pt x="118" y="24"/>
                    <a:pt x="111" y="37"/>
                  </a:cubicBezTo>
                  <a:cubicBezTo>
                    <a:pt x="103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2"/>
                  </a:cubicBezTo>
                  <a:cubicBezTo>
                    <a:pt x="9" y="108"/>
                    <a:pt x="24" y="118"/>
                    <a:pt x="33" y="124"/>
                  </a:cubicBezTo>
                  <a:cubicBezTo>
                    <a:pt x="28" y="130"/>
                    <a:pt x="11" y="145"/>
                    <a:pt x="11" y="162"/>
                  </a:cubicBezTo>
                  <a:cubicBezTo>
                    <a:pt x="11" y="172"/>
                    <a:pt x="19" y="177"/>
                    <a:pt x="23" y="182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2"/>
                    <a:pt x="73" y="252"/>
                  </a:cubicBezTo>
                  <a:cubicBezTo>
                    <a:pt x="129" y="252"/>
                    <a:pt x="161" y="222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8" y="114"/>
                    <a:pt x="138" y="80"/>
                  </a:cubicBezTo>
                  <a:cubicBezTo>
                    <a:pt x="138" y="59"/>
                    <a:pt x="129" y="49"/>
                    <a:pt x="119" y="42"/>
                  </a:cubicBezTo>
                  <a:cubicBezTo>
                    <a:pt x="121" y="37"/>
                    <a:pt x="125" y="29"/>
                    <a:pt x="131" y="29"/>
                  </a:cubicBezTo>
                  <a:cubicBezTo>
                    <a:pt x="134" y="29"/>
                    <a:pt x="135" y="30"/>
                    <a:pt x="138" y="33"/>
                  </a:cubicBezTo>
                  <a:cubicBezTo>
                    <a:pt x="140" y="35"/>
                    <a:pt x="144" y="37"/>
                    <a:pt x="149" y="37"/>
                  </a:cubicBezTo>
                  <a:cubicBezTo>
                    <a:pt x="160" y="37"/>
                    <a:pt x="168" y="29"/>
                    <a:pt x="168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3" y="189"/>
                    <a:pt x="133" y="204"/>
                  </a:cubicBezTo>
                  <a:cubicBezTo>
                    <a:pt x="133" y="219"/>
                    <a:pt x="109" y="238"/>
                    <a:pt x="75" y="238"/>
                  </a:cubicBezTo>
                  <a:cubicBezTo>
                    <a:pt x="43" y="238"/>
                    <a:pt x="28" y="218"/>
                    <a:pt x="28" y="204"/>
                  </a:cubicBezTo>
                  <a:cubicBezTo>
                    <a:pt x="28" y="198"/>
                    <a:pt x="30" y="192"/>
                    <a:pt x="34" y="185"/>
                  </a:cubicBezTo>
                  <a:lnTo>
                    <a:pt x="101" y="185"/>
                  </a:lnTo>
                  <a:close/>
                  <a:moveTo>
                    <a:pt x="74" y="122"/>
                  </a:moveTo>
                  <a:cubicBezTo>
                    <a:pt x="51" y="122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3" y="58"/>
                    <a:pt x="103" y="80"/>
                  </a:cubicBezTo>
                  <a:cubicBezTo>
                    <a:pt x="103" y="103"/>
                    <a:pt x="94" y="122"/>
                    <a:pt x="74" y="12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Freeform 13">
              <a:extLst>
                <a:ext uri="{FF2B5EF4-FFF2-40B4-BE49-F238E27FC236}">
                  <a16:creationId xmlns:a16="http://schemas.microsoft.com/office/drawing/2014/main" id="{FBB0F21A-4629-4C18-8E0E-BF4D505CA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7801" y="2411414"/>
              <a:ext cx="66675" cy="77788"/>
            </a:xfrm>
            <a:custGeom>
              <a:avLst/>
              <a:gdLst>
                <a:gd name="T0" fmla="*/ 73 w 136"/>
                <a:gd name="T1" fmla="*/ 0 h 158"/>
                <a:gd name="T2" fmla="*/ 0 w 136"/>
                <a:gd name="T3" fmla="*/ 73 h 158"/>
                <a:gd name="T4" fmla="*/ 85 w 136"/>
                <a:gd name="T5" fmla="*/ 158 h 158"/>
                <a:gd name="T6" fmla="*/ 133 w 136"/>
                <a:gd name="T7" fmla="*/ 150 h 158"/>
                <a:gd name="T8" fmla="*/ 133 w 136"/>
                <a:gd name="T9" fmla="*/ 137 h 158"/>
                <a:gd name="T10" fmla="*/ 100 w 136"/>
                <a:gd name="T11" fmla="*/ 142 h 158"/>
                <a:gd name="T12" fmla="*/ 36 w 136"/>
                <a:gd name="T13" fmla="*/ 61 h 158"/>
                <a:gd name="T14" fmla="*/ 135 w 136"/>
                <a:gd name="T15" fmla="*/ 61 h 158"/>
                <a:gd name="T16" fmla="*/ 73 w 136"/>
                <a:gd name="T17" fmla="*/ 0 h 158"/>
                <a:gd name="T18" fmla="*/ 39 w 136"/>
                <a:gd name="T19" fmla="*/ 48 h 158"/>
                <a:gd name="T20" fmla="*/ 73 w 136"/>
                <a:gd name="T21" fmla="*/ 11 h 158"/>
                <a:gd name="T22" fmla="*/ 103 w 136"/>
                <a:gd name="T23" fmla="*/ 48 h 158"/>
                <a:gd name="T24" fmla="*/ 39 w 136"/>
                <a:gd name="T25" fmla="*/ 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8">
                  <a:moveTo>
                    <a:pt x="73" y="0"/>
                  </a:moveTo>
                  <a:cubicBezTo>
                    <a:pt x="26" y="0"/>
                    <a:pt x="0" y="23"/>
                    <a:pt x="0" y="73"/>
                  </a:cubicBezTo>
                  <a:cubicBezTo>
                    <a:pt x="0" y="128"/>
                    <a:pt x="31" y="158"/>
                    <a:pt x="85" y="158"/>
                  </a:cubicBezTo>
                  <a:cubicBezTo>
                    <a:pt x="109" y="158"/>
                    <a:pt x="126" y="152"/>
                    <a:pt x="133" y="150"/>
                  </a:cubicBezTo>
                  <a:lnTo>
                    <a:pt x="133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8" y="0"/>
                    <a:pt x="73" y="0"/>
                  </a:cubicBezTo>
                  <a:close/>
                  <a:moveTo>
                    <a:pt x="39" y="48"/>
                  </a:moveTo>
                  <a:cubicBezTo>
                    <a:pt x="39" y="36"/>
                    <a:pt x="46" y="11"/>
                    <a:pt x="73" y="11"/>
                  </a:cubicBezTo>
                  <a:cubicBezTo>
                    <a:pt x="96" y="11"/>
                    <a:pt x="103" y="27"/>
                    <a:pt x="103" y="48"/>
                  </a:cubicBezTo>
                  <a:lnTo>
                    <a:pt x="39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Freeform 14">
              <a:extLst>
                <a:ext uri="{FF2B5EF4-FFF2-40B4-BE49-F238E27FC236}">
                  <a16:creationId xmlns:a16="http://schemas.microsoft.com/office/drawing/2014/main" id="{CF77946D-9ECD-47CB-8523-70182338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2411414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8 h 155"/>
                <a:gd name="T4" fmla="*/ 61 w 129"/>
                <a:gd name="T5" fmla="*/ 38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8 h 155"/>
                <a:gd name="T16" fmla="*/ 0 w 129"/>
                <a:gd name="T17" fmla="*/ 147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7 h 155"/>
                <a:gd name="T24" fmla="*/ 61 w 129"/>
                <a:gd name="T25" fmla="*/ 118 h 155"/>
                <a:gd name="T26" fmla="*/ 61 w 129"/>
                <a:gd name="T27" fmla="*/ 81 h 155"/>
                <a:gd name="T28" fmla="*/ 88 w 129"/>
                <a:gd name="T29" fmla="*/ 27 h 155"/>
                <a:gd name="T30" fmla="*/ 109 w 129"/>
                <a:gd name="T31" fmla="*/ 35 h 155"/>
                <a:gd name="T32" fmla="*/ 128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3"/>
                    <a:pt x="63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8"/>
                  </a:cubicBezTo>
                  <a:lnTo>
                    <a:pt x="61" y="81"/>
                  </a:lnTo>
                  <a:cubicBezTo>
                    <a:pt x="61" y="47"/>
                    <a:pt x="78" y="27"/>
                    <a:pt x="88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8" y="27"/>
                    <a:pt x="128" y="16"/>
                  </a:cubicBezTo>
                  <a:cubicBezTo>
                    <a:pt x="129" y="6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Freeform 15">
              <a:extLst>
                <a:ext uri="{FF2B5EF4-FFF2-40B4-BE49-F238E27FC236}">
                  <a16:creationId xmlns:a16="http://schemas.microsoft.com/office/drawing/2014/main" id="{92C7240D-1194-4D5D-BC4F-F3E76467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8" y="2413001"/>
              <a:ext cx="55563" cy="77788"/>
            </a:xfrm>
            <a:custGeom>
              <a:avLst/>
              <a:gdLst>
                <a:gd name="T0" fmla="*/ 92 w 113"/>
                <a:gd name="T1" fmla="*/ 76 h 159"/>
                <a:gd name="T2" fmla="*/ 31 w 113"/>
                <a:gd name="T3" fmla="*/ 31 h 159"/>
                <a:gd name="T4" fmla="*/ 57 w 113"/>
                <a:gd name="T5" fmla="*/ 10 h 159"/>
                <a:gd name="T6" fmla="*/ 92 w 113"/>
                <a:gd name="T7" fmla="*/ 44 h 159"/>
                <a:gd name="T8" fmla="*/ 102 w 113"/>
                <a:gd name="T9" fmla="*/ 44 h 159"/>
                <a:gd name="T10" fmla="*/ 100 w 113"/>
                <a:gd name="T11" fmla="*/ 5 h 159"/>
                <a:gd name="T12" fmla="*/ 60 w 113"/>
                <a:gd name="T13" fmla="*/ 0 h 159"/>
                <a:gd name="T14" fmla="*/ 0 w 113"/>
                <a:gd name="T15" fmla="*/ 42 h 159"/>
                <a:gd name="T16" fmla="*/ 25 w 113"/>
                <a:gd name="T17" fmla="*/ 81 h 159"/>
                <a:gd name="T18" fmla="*/ 80 w 113"/>
                <a:gd name="T19" fmla="*/ 122 h 159"/>
                <a:gd name="T20" fmla="*/ 48 w 113"/>
                <a:gd name="T21" fmla="*/ 147 h 159"/>
                <a:gd name="T22" fmla="*/ 10 w 113"/>
                <a:gd name="T23" fmla="*/ 109 h 159"/>
                <a:gd name="T24" fmla="*/ 0 w 113"/>
                <a:gd name="T25" fmla="*/ 109 h 159"/>
                <a:gd name="T26" fmla="*/ 2 w 113"/>
                <a:gd name="T27" fmla="*/ 152 h 159"/>
                <a:gd name="T28" fmla="*/ 51 w 113"/>
                <a:gd name="T29" fmla="*/ 159 h 159"/>
                <a:gd name="T30" fmla="*/ 113 w 113"/>
                <a:gd name="T31" fmla="*/ 114 h 159"/>
                <a:gd name="T32" fmla="*/ 92 w 113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159">
                  <a:moveTo>
                    <a:pt x="92" y="76"/>
                  </a:moveTo>
                  <a:cubicBezTo>
                    <a:pt x="71" y="60"/>
                    <a:pt x="31" y="52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3" y="10"/>
                    <a:pt x="90" y="31"/>
                    <a:pt x="92" y="44"/>
                  </a:cubicBezTo>
                  <a:lnTo>
                    <a:pt x="102" y="44"/>
                  </a:lnTo>
                  <a:lnTo>
                    <a:pt x="100" y="5"/>
                  </a:lnTo>
                  <a:cubicBezTo>
                    <a:pt x="88" y="2"/>
                    <a:pt x="77" y="0"/>
                    <a:pt x="60" y="0"/>
                  </a:cubicBezTo>
                  <a:cubicBezTo>
                    <a:pt x="27" y="0"/>
                    <a:pt x="0" y="12"/>
                    <a:pt x="0" y="42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2"/>
                  </a:cubicBezTo>
                  <a:cubicBezTo>
                    <a:pt x="80" y="139"/>
                    <a:pt x="63" y="147"/>
                    <a:pt x="48" y="147"/>
                  </a:cubicBezTo>
                  <a:cubicBezTo>
                    <a:pt x="22" y="147"/>
                    <a:pt x="10" y="127"/>
                    <a:pt x="10" y="109"/>
                  </a:cubicBezTo>
                  <a:lnTo>
                    <a:pt x="0" y="109"/>
                  </a:lnTo>
                  <a:lnTo>
                    <a:pt x="2" y="152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3" y="141"/>
                    <a:pt x="113" y="114"/>
                  </a:cubicBezTo>
                  <a:cubicBezTo>
                    <a:pt x="111" y="96"/>
                    <a:pt x="102" y="84"/>
                    <a:pt x="92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Freeform 16">
              <a:extLst>
                <a:ext uri="{FF2B5EF4-FFF2-40B4-BE49-F238E27FC236}">
                  <a16:creationId xmlns:a16="http://schemas.microsoft.com/office/drawing/2014/main" id="{C984EE05-421A-4D4E-B291-9E05B4DDE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351" y="2344739"/>
              <a:ext cx="36513" cy="36513"/>
            </a:xfrm>
            <a:custGeom>
              <a:avLst/>
              <a:gdLst>
                <a:gd name="T0" fmla="*/ 62 w 76"/>
                <a:gd name="T1" fmla="*/ 64 h 76"/>
                <a:gd name="T2" fmla="*/ 12 w 76"/>
                <a:gd name="T3" fmla="*/ 64 h 76"/>
                <a:gd name="T4" fmla="*/ 12 w 76"/>
                <a:gd name="T5" fmla="*/ 0 h 76"/>
                <a:gd name="T6" fmla="*/ 0 w 76"/>
                <a:gd name="T7" fmla="*/ 0 h 76"/>
                <a:gd name="T8" fmla="*/ 0 w 76"/>
                <a:gd name="T9" fmla="*/ 76 h 76"/>
                <a:gd name="T10" fmla="*/ 76 w 76"/>
                <a:gd name="T11" fmla="*/ 76 h 76"/>
                <a:gd name="T12" fmla="*/ 76 w 76"/>
                <a:gd name="T13" fmla="*/ 0 h 76"/>
                <a:gd name="T14" fmla="*/ 62 w 76"/>
                <a:gd name="T15" fmla="*/ 0 h 76"/>
                <a:gd name="T16" fmla="*/ 62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2" y="64"/>
                  </a:moveTo>
                  <a:lnTo>
                    <a:pt x="12" y="6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Freeform 17">
              <a:extLst>
                <a:ext uri="{FF2B5EF4-FFF2-40B4-BE49-F238E27FC236}">
                  <a16:creationId xmlns:a16="http://schemas.microsoft.com/office/drawing/2014/main" id="{A27F976E-C204-4859-A0E3-F6773C4C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438" y="2344739"/>
              <a:ext cx="38100" cy="36513"/>
            </a:xfrm>
            <a:custGeom>
              <a:avLst/>
              <a:gdLst>
                <a:gd name="T0" fmla="*/ 77 w 77"/>
                <a:gd name="T1" fmla="*/ 0 h 76"/>
                <a:gd name="T2" fmla="*/ 0 w 77"/>
                <a:gd name="T3" fmla="*/ 0 h 76"/>
                <a:gd name="T4" fmla="*/ 0 w 77"/>
                <a:gd name="T5" fmla="*/ 76 h 76"/>
                <a:gd name="T6" fmla="*/ 13 w 77"/>
                <a:gd name="T7" fmla="*/ 76 h 76"/>
                <a:gd name="T8" fmla="*/ 13 w 77"/>
                <a:gd name="T9" fmla="*/ 13 h 76"/>
                <a:gd name="T10" fmla="*/ 63 w 77"/>
                <a:gd name="T11" fmla="*/ 13 h 76"/>
                <a:gd name="T12" fmla="*/ 63 w 77"/>
                <a:gd name="T13" fmla="*/ 76 h 76"/>
                <a:gd name="T14" fmla="*/ 77 w 77"/>
                <a:gd name="T15" fmla="*/ 76 h 76"/>
                <a:gd name="T16" fmla="*/ 77 w 7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77" y="0"/>
                  </a:moveTo>
                  <a:lnTo>
                    <a:pt x="0" y="0"/>
                  </a:lnTo>
                  <a:lnTo>
                    <a:pt x="0" y="76"/>
                  </a:lnTo>
                  <a:lnTo>
                    <a:pt x="13" y="76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6"/>
                  </a:lnTo>
                  <a:lnTo>
                    <a:pt x="77" y="76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Rectangle 18">
              <a:extLst>
                <a:ext uri="{FF2B5EF4-FFF2-40B4-BE49-F238E27FC236}">
                  <a16:creationId xmlns:a16="http://schemas.microsoft.com/office/drawing/2014/main" id="{3D4C314F-4106-4744-AE8C-B18176D34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9526" y="2344739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Rectangle 19">
              <a:extLst>
                <a:ext uri="{FF2B5EF4-FFF2-40B4-BE49-F238E27FC236}">
                  <a16:creationId xmlns:a16="http://schemas.microsoft.com/office/drawing/2014/main" id="{C2D971F3-FE89-497B-BF17-7A0142511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9526" y="2333626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20">
              <a:extLst>
                <a:ext uri="{FF2B5EF4-FFF2-40B4-BE49-F238E27FC236}">
                  <a16:creationId xmlns:a16="http://schemas.microsoft.com/office/drawing/2014/main" id="{9954372F-358E-4D8A-96D4-15FD12352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276" y="2344739"/>
              <a:ext cx="36513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Freeform 21">
              <a:extLst>
                <a:ext uri="{FF2B5EF4-FFF2-40B4-BE49-F238E27FC236}">
                  <a16:creationId xmlns:a16="http://schemas.microsoft.com/office/drawing/2014/main" id="{55CD34E5-39BC-4F2F-9407-F11046D409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3188" y="2344739"/>
              <a:ext cx="36513" cy="36513"/>
            </a:xfrm>
            <a:custGeom>
              <a:avLst/>
              <a:gdLst>
                <a:gd name="T0" fmla="*/ 10 w 76"/>
                <a:gd name="T1" fmla="*/ 76 h 76"/>
                <a:gd name="T2" fmla="*/ 63 w 76"/>
                <a:gd name="T3" fmla="*/ 76 h 76"/>
                <a:gd name="T4" fmla="*/ 63 w 76"/>
                <a:gd name="T5" fmla="*/ 64 h 76"/>
                <a:gd name="T6" fmla="*/ 14 w 76"/>
                <a:gd name="T7" fmla="*/ 64 h 76"/>
                <a:gd name="T8" fmla="*/ 14 w 76"/>
                <a:gd name="T9" fmla="*/ 45 h 76"/>
                <a:gd name="T10" fmla="*/ 76 w 76"/>
                <a:gd name="T11" fmla="*/ 45 h 76"/>
                <a:gd name="T12" fmla="*/ 76 w 76"/>
                <a:gd name="T13" fmla="*/ 0 h 76"/>
                <a:gd name="T14" fmla="*/ 0 w 76"/>
                <a:gd name="T15" fmla="*/ 0 h 76"/>
                <a:gd name="T16" fmla="*/ 0 w 76"/>
                <a:gd name="T17" fmla="*/ 76 h 76"/>
                <a:gd name="T18" fmla="*/ 10 w 76"/>
                <a:gd name="T19" fmla="*/ 76 h 76"/>
                <a:gd name="T20" fmla="*/ 14 w 76"/>
                <a:gd name="T21" fmla="*/ 13 h 76"/>
                <a:gd name="T22" fmla="*/ 63 w 76"/>
                <a:gd name="T23" fmla="*/ 13 h 76"/>
                <a:gd name="T24" fmla="*/ 63 w 76"/>
                <a:gd name="T25" fmla="*/ 31 h 76"/>
                <a:gd name="T26" fmla="*/ 14 w 76"/>
                <a:gd name="T27" fmla="*/ 31 h 76"/>
                <a:gd name="T28" fmla="*/ 14 w 76"/>
                <a:gd name="T29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10" y="76"/>
                  </a:moveTo>
                  <a:lnTo>
                    <a:pt x="63" y="76"/>
                  </a:lnTo>
                  <a:lnTo>
                    <a:pt x="63" y="64"/>
                  </a:lnTo>
                  <a:lnTo>
                    <a:pt x="14" y="64"/>
                  </a:lnTo>
                  <a:lnTo>
                    <a:pt x="14" y="45"/>
                  </a:lnTo>
                  <a:lnTo>
                    <a:pt x="76" y="45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0" y="76"/>
                  </a:lnTo>
                  <a:close/>
                  <a:moveTo>
                    <a:pt x="14" y="13"/>
                  </a:moveTo>
                  <a:lnTo>
                    <a:pt x="63" y="13"/>
                  </a:lnTo>
                  <a:lnTo>
                    <a:pt x="63" y="31"/>
                  </a:lnTo>
                  <a:lnTo>
                    <a:pt x="14" y="31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Freeform 22">
              <a:extLst>
                <a:ext uri="{FF2B5EF4-FFF2-40B4-BE49-F238E27FC236}">
                  <a16:creationId xmlns:a16="http://schemas.microsoft.com/office/drawing/2014/main" id="{80246E21-8F94-4C8B-A575-AB71358A7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513" y="2344739"/>
              <a:ext cx="25400" cy="36513"/>
            </a:xfrm>
            <a:custGeom>
              <a:avLst/>
              <a:gdLst>
                <a:gd name="T0" fmla="*/ 0 w 49"/>
                <a:gd name="T1" fmla="*/ 76 h 76"/>
                <a:gd name="T2" fmla="*/ 14 w 49"/>
                <a:gd name="T3" fmla="*/ 76 h 76"/>
                <a:gd name="T4" fmla="*/ 14 w 49"/>
                <a:gd name="T5" fmla="*/ 13 h 76"/>
                <a:gd name="T6" fmla="*/ 49 w 49"/>
                <a:gd name="T7" fmla="*/ 13 h 76"/>
                <a:gd name="T8" fmla="*/ 49 w 49"/>
                <a:gd name="T9" fmla="*/ 0 h 76"/>
                <a:gd name="T10" fmla="*/ 0 w 49"/>
                <a:gd name="T11" fmla="*/ 0 h 76"/>
                <a:gd name="T12" fmla="*/ 0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0" y="76"/>
                  </a:moveTo>
                  <a:lnTo>
                    <a:pt x="14" y="76"/>
                  </a:ln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Freeform 23">
              <a:extLst>
                <a:ext uri="{FF2B5EF4-FFF2-40B4-BE49-F238E27FC236}">
                  <a16:creationId xmlns:a16="http://schemas.microsoft.com/office/drawing/2014/main" id="{78C9F65C-AB36-48FD-AE27-A64418D19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726" y="2344739"/>
              <a:ext cx="36513" cy="36513"/>
            </a:xfrm>
            <a:custGeom>
              <a:avLst/>
              <a:gdLst>
                <a:gd name="T0" fmla="*/ 62 w 76"/>
                <a:gd name="T1" fmla="*/ 0 h 76"/>
                <a:gd name="T2" fmla="*/ 0 w 76"/>
                <a:gd name="T3" fmla="*/ 0 h 76"/>
                <a:gd name="T4" fmla="*/ 0 w 76"/>
                <a:gd name="T5" fmla="*/ 44 h 76"/>
                <a:gd name="T6" fmla="*/ 31 w 76"/>
                <a:gd name="T7" fmla="*/ 44 h 76"/>
                <a:gd name="T8" fmla="*/ 62 w 76"/>
                <a:gd name="T9" fmla="*/ 44 h 76"/>
                <a:gd name="T10" fmla="*/ 62 w 76"/>
                <a:gd name="T11" fmla="*/ 63 h 76"/>
                <a:gd name="T12" fmla="*/ 0 w 76"/>
                <a:gd name="T13" fmla="*/ 63 h 76"/>
                <a:gd name="T14" fmla="*/ 0 w 76"/>
                <a:gd name="T15" fmla="*/ 76 h 76"/>
                <a:gd name="T16" fmla="*/ 76 w 76"/>
                <a:gd name="T17" fmla="*/ 76 h 76"/>
                <a:gd name="T18" fmla="*/ 76 w 76"/>
                <a:gd name="T19" fmla="*/ 31 h 76"/>
                <a:gd name="T20" fmla="*/ 14 w 76"/>
                <a:gd name="T21" fmla="*/ 31 h 76"/>
                <a:gd name="T22" fmla="*/ 14 w 76"/>
                <a:gd name="T23" fmla="*/ 13 h 76"/>
                <a:gd name="T24" fmla="*/ 62 w 76"/>
                <a:gd name="T25" fmla="*/ 13 h 76"/>
                <a:gd name="T26" fmla="*/ 62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4" y="31"/>
                  </a:lnTo>
                  <a:lnTo>
                    <a:pt x="14" y="13"/>
                  </a:lnTo>
                  <a:lnTo>
                    <a:pt x="62" y="1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Rectangle 24">
              <a:extLst>
                <a:ext uri="{FF2B5EF4-FFF2-40B4-BE49-F238E27FC236}">
                  <a16:creationId xmlns:a16="http://schemas.microsoft.com/office/drawing/2014/main" id="{94C9F033-2B95-4ECD-B5CF-DB882C089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7813" y="2333626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Rectangle 25">
              <a:extLst>
                <a:ext uri="{FF2B5EF4-FFF2-40B4-BE49-F238E27FC236}">
                  <a16:creationId xmlns:a16="http://schemas.microsoft.com/office/drawing/2014/main" id="{748DF3A0-F263-4DDD-9E3E-E2DD7AED5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7813" y="2344739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Freeform 26">
              <a:extLst>
                <a:ext uri="{FF2B5EF4-FFF2-40B4-BE49-F238E27FC236}">
                  <a16:creationId xmlns:a16="http://schemas.microsoft.com/office/drawing/2014/main" id="{2342578F-595C-454A-8349-FF920BD83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2738" y="2333626"/>
              <a:ext cx="25400" cy="47625"/>
            </a:xfrm>
            <a:custGeom>
              <a:avLst/>
              <a:gdLst>
                <a:gd name="T0" fmla="*/ 39 w 50"/>
                <a:gd name="T1" fmla="*/ 22 h 98"/>
                <a:gd name="T2" fmla="*/ 14 w 50"/>
                <a:gd name="T3" fmla="*/ 22 h 98"/>
                <a:gd name="T4" fmla="*/ 14 w 50"/>
                <a:gd name="T5" fmla="*/ 0 h 98"/>
                <a:gd name="T6" fmla="*/ 0 w 50"/>
                <a:gd name="T7" fmla="*/ 0 h 98"/>
                <a:gd name="T8" fmla="*/ 0 w 50"/>
                <a:gd name="T9" fmla="*/ 48 h 98"/>
                <a:gd name="T10" fmla="*/ 0 w 50"/>
                <a:gd name="T11" fmla="*/ 98 h 98"/>
                <a:gd name="T12" fmla="*/ 50 w 50"/>
                <a:gd name="T13" fmla="*/ 98 h 98"/>
                <a:gd name="T14" fmla="*/ 50 w 50"/>
                <a:gd name="T15" fmla="*/ 85 h 98"/>
                <a:gd name="T16" fmla="*/ 14 w 50"/>
                <a:gd name="T17" fmla="*/ 85 h 98"/>
                <a:gd name="T18" fmla="*/ 14 w 50"/>
                <a:gd name="T19" fmla="*/ 35 h 98"/>
                <a:gd name="T20" fmla="*/ 39 w 50"/>
                <a:gd name="T21" fmla="*/ 35 h 98"/>
                <a:gd name="T22" fmla="*/ 39 w 50"/>
                <a:gd name="T23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39" y="22"/>
                  </a:moveTo>
                  <a:lnTo>
                    <a:pt x="14" y="2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98"/>
                  </a:lnTo>
                  <a:lnTo>
                    <a:pt x="50" y="98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Freeform 27">
              <a:extLst>
                <a:ext uri="{FF2B5EF4-FFF2-40B4-BE49-F238E27FC236}">
                  <a16:creationId xmlns:a16="http://schemas.microsoft.com/office/drawing/2014/main" id="{FD66873D-5984-44F7-A68E-85E1386AA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6713" y="2333626"/>
              <a:ext cx="36513" cy="47625"/>
            </a:xfrm>
            <a:custGeom>
              <a:avLst/>
              <a:gdLst>
                <a:gd name="T0" fmla="*/ 62 w 76"/>
                <a:gd name="T1" fmla="*/ 85 h 98"/>
                <a:gd name="T2" fmla="*/ 14 w 76"/>
                <a:gd name="T3" fmla="*/ 85 h 98"/>
                <a:gd name="T4" fmla="*/ 14 w 76"/>
                <a:gd name="T5" fmla="*/ 66 h 98"/>
                <a:gd name="T6" fmla="*/ 76 w 76"/>
                <a:gd name="T7" fmla="*/ 66 h 98"/>
                <a:gd name="T8" fmla="*/ 76 w 76"/>
                <a:gd name="T9" fmla="*/ 22 h 98"/>
                <a:gd name="T10" fmla="*/ 44 w 76"/>
                <a:gd name="T11" fmla="*/ 22 h 98"/>
                <a:gd name="T12" fmla="*/ 59 w 76"/>
                <a:gd name="T13" fmla="*/ 0 h 98"/>
                <a:gd name="T14" fmla="*/ 45 w 76"/>
                <a:gd name="T15" fmla="*/ 0 h 98"/>
                <a:gd name="T16" fmla="*/ 27 w 76"/>
                <a:gd name="T17" fmla="*/ 22 h 98"/>
                <a:gd name="T18" fmla="*/ 0 w 76"/>
                <a:gd name="T19" fmla="*/ 22 h 98"/>
                <a:gd name="T20" fmla="*/ 0 w 76"/>
                <a:gd name="T21" fmla="*/ 98 h 98"/>
                <a:gd name="T22" fmla="*/ 62 w 76"/>
                <a:gd name="T23" fmla="*/ 98 h 98"/>
                <a:gd name="T24" fmla="*/ 62 w 76"/>
                <a:gd name="T25" fmla="*/ 85 h 98"/>
                <a:gd name="T26" fmla="*/ 14 w 76"/>
                <a:gd name="T27" fmla="*/ 35 h 98"/>
                <a:gd name="T28" fmla="*/ 62 w 76"/>
                <a:gd name="T29" fmla="*/ 35 h 98"/>
                <a:gd name="T30" fmla="*/ 62 w 76"/>
                <a:gd name="T31" fmla="*/ 53 h 98"/>
                <a:gd name="T32" fmla="*/ 14 w 76"/>
                <a:gd name="T33" fmla="*/ 53 h 98"/>
                <a:gd name="T34" fmla="*/ 14 w 76"/>
                <a:gd name="T35" fmla="*/ 3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62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2" y="98"/>
                  </a:lnTo>
                  <a:lnTo>
                    <a:pt x="62" y="85"/>
                  </a:lnTo>
                  <a:close/>
                  <a:moveTo>
                    <a:pt x="14" y="35"/>
                  </a:moveTo>
                  <a:lnTo>
                    <a:pt x="62" y="35"/>
                  </a:lnTo>
                  <a:lnTo>
                    <a:pt x="62" y="53"/>
                  </a:lnTo>
                  <a:lnTo>
                    <a:pt x="14" y="53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783" name="Groupe 782">
            <a:extLst>
              <a:ext uri="{FF2B5EF4-FFF2-40B4-BE49-F238E27FC236}">
                <a16:creationId xmlns:a16="http://schemas.microsoft.com/office/drawing/2014/main" id="{839179F5-FFB5-4CE3-83C4-BE80CE322EB5}"/>
              </a:ext>
            </a:extLst>
          </p:cNvPr>
          <p:cNvGrpSpPr/>
          <p:nvPr/>
        </p:nvGrpSpPr>
        <p:grpSpPr>
          <a:xfrm>
            <a:off x="8612204" y="3214579"/>
            <a:ext cx="2210002" cy="668211"/>
            <a:chOff x="7488238" y="3395664"/>
            <a:chExt cx="1144588" cy="346075"/>
          </a:xfrm>
        </p:grpSpPr>
        <p:sp>
          <p:nvSpPr>
            <p:cNvPr id="784" name="Freeform 28">
              <a:extLst>
                <a:ext uri="{FF2B5EF4-FFF2-40B4-BE49-F238E27FC236}">
                  <a16:creationId xmlns:a16="http://schemas.microsoft.com/office/drawing/2014/main" id="{59006586-C37E-445C-906A-D36054D6F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5913" y="3397251"/>
              <a:ext cx="696913" cy="92075"/>
            </a:xfrm>
            <a:custGeom>
              <a:avLst/>
              <a:gdLst>
                <a:gd name="T0" fmla="*/ 1395 w 1427"/>
                <a:gd name="T1" fmla="*/ 85 h 190"/>
                <a:gd name="T2" fmla="*/ 1330 w 1427"/>
                <a:gd name="T3" fmla="*/ 86 h 190"/>
                <a:gd name="T4" fmla="*/ 1359 w 1427"/>
                <a:gd name="T5" fmla="*/ 145 h 190"/>
                <a:gd name="T6" fmla="*/ 1427 w 1427"/>
                <a:gd name="T7" fmla="*/ 144 h 190"/>
                <a:gd name="T8" fmla="*/ 1258 w 1427"/>
                <a:gd name="T9" fmla="*/ 109 h 190"/>
                <a:gd name="T10" fmla="*/ 1258 w 1427"/>
                <a:gd name="T11" fmla="*/ 70 h 190"/>
                <a:gd name="T12" fmla="*/ 1209 w 1427"/>
                <a:gd name="T13" fmla="*/ 49 h 190"/>
                <a:gd name="T14" fmla="*/ 1237 w 1427"/>
                <a:gd name="T15" fmla="*/ 129 h 190"/>
                <a:gd name="T16" fmla="*/ 1310 w 1427"/>
                <a:gd name="T17" fmla="*/ 182 h 190"/>
                <a:gd name="T18" fmla="*/ 1258 w 1427"/>
                <a:gd name="T19" fmla="*/ 49 h 190"/>
                <a:gd name="T20" fmla="*/ 1080 w 1427"/>
                <a:gd name="T21" fmla="*/ 179 h 190"/>
                <a:gd name="T22" fmla="*/ 1070 w 1427"/>
                <a:gd name="T23" fmla="*/ 55 h 190"/>
                <a:gd name="T24" fmla="*/ 1098 w 1427"/>
                <a:gd name="T25" fmla="*/ 51 h 190"/>
                <a:gd name="T26" fmla="*/ 1158 w 1427"/>
                <a:gd name="T27" fmla="*/ 46 h 190"/>
                <a:gd name="T28" fmla="*/ 1185 w 1427"/>
                <a:gd name="T29" fmla="*/ 45 h 190"/>
                <a:gd name="T30" fmla="*/ 1043 w 1427"/>
                <a:gd name="T31" fmla="*/ 49 h 190"/>
                <a:gd name="T32" fmla="*/ 1043 w 1427"/>
                <a:gd name="T33" fmla="*/ 182 h 190"/>
                <a:gd name="T34" fmla="*/ 993 w 1427"/>
                <a:gd name="T35" fmla="*/ 124 h 190"/>
                <a:gd name="T36" fmla="*/ 993 w 1427"/>
                <a:gd name="T37" fmla="*/ 104 h 190"/>
                <a:gd name="T38" fmla="*/ 847 w 1427"/>
                <a:gd name="T39" fmla="*/ 49 h 190"/>
                <a:gd name="T40" fmla="*/ 883 w 1427"/>
                <a:gd name="T41" fmla="*/ 182 h 190"/>
                <a:gd name="T42" fmla="*/ 945 w 1427"/>
                <a:gd name="T43" fmla="*/ 70 h 190"/>
                <a:gd name="T44" fmla="*/ 769 w 1427"/>
                <a:gd name="T45" fmla="*/ 184 h 190"/>
                <a:gd name="T46" fmla="*/ 769 w 1427"/>
                <a:gd name="T47" fmla="*/ 159 h 190"/>
                <a:gd name="T48" fmla="*/ 799 w 1427"/>
                <a:gd name="T49" fmla="*/ 89 h 190"/>
                <a:gd name="T50" fmla="*/ 700 w 1427"/>
                <a:gd name="T51" fmla="*/ 115 h 190"/>
                <a:gd name="T52" fmla="*/ 638 w 1427"/>
                <a:gd name="T53" fmla="*/ 119 h 190"/>
                <a:gd name="T54" fmla="*/ 664 w 1427"/>
                <a:gd name="T55" fmla="*/ 149 h 190"/>
                <a:gd name="T56" fmla="*/ 555 w 1427"/>
                <a:gd name="T57" fmla="*/ 84 h 190"/>
                <a:gd name="T58" fmla="*/ 639 w 1427"/>
                <a:gd name="T59" fmla="*/ 95 h 190"/>
                <a:gd name="T60" fmla="*/ 642 w 1427"/>
                <a:gd name="T61" fmla="*/ 144 h 190"/>
                <a:gd name="T62" fmla="*/ 693 w 1427"/>
                <a:gd name="T63" fmla="*/ 177 h 190"/>
                <a:gd name="T64" fmla="*/ 664 w 1427"/>
                <a:gd name="T65" fmla="*/ 149 h 190"/>
                <a:gd name="T66" fmla="*/ 469 w 1427"/>
                <a:gd name="T67" fmla="*/ 50 h 190"/>
                <a:gd name="T68" fmla="*/ 539 w 1427"/>
                <a:gd name="T69" fmla="*/ 164 h 190"/>
                <a:gd name="T70" fmla="*/ 392 w 1427"/>
                <a:gd name="T71" fmla="*/ 69 h 190"/>
                <a:gd name="T72" fmla="*/ 364 w 1427"/>
                <a:gd name="T73" fmla="*/ 49 h 190"/>
                <a:gd name="T74" fmla="*/ 442 w 1427"/>
                <a:gd name="T75" fmla="*/ 161 h 190"/>
                <a:gd name="T76" fmla="*/ 435 w 1427"/>
                <a:gd name="T77" fmla="*/ 124 h 190"/>
                <a:gd name="T78" fmla="*/ 392 w 1427"/>
                <a:gd name="T79" fmla="*/ 69 h 190"/>
                <a:gd name="T80" fmla="*/ 379 w 1427"/>
                <a:gd name="T81" fmla="*/ 22 h 190"/>
                <a:gd name="T82" fmla="*/ 247 w 1427"/>
                <a:gd name="T83" fmla="*/ 49 h 190"/>
                <a:gd name="T84" fmla="*/ 299 w 1427"/>
                <a:gd name="T85" fmla="*/ 182 h 190"/>
                <a:gd name="T86" fmla="*/ 283 w 1427"/>
                <a:gd name="T87" fmla="*/ 155 h 190"/>
                <a:gd name="T88" fmla="*/ 202 w 1427"/>
                <a:gd name="T89" fmla="*/ 69 h 190"/>
                <a:gd name="T90" fmla="*/ 124 w 1427"/>
                <a:gd name="T91" fmla="*/ 182 h 190"/>
                <a:gd name="T92" fmla="*/ 152 w 1427"/>
                <a:gd name="T93" fmla="*/ 161 h 190"/>
                <a:gd name="T94" fmla="*/ 195 w 1427"/>
                <a:gd name="T95" fmla="*/ 104 h 190"/>
                <a:gd name="T96" fmla="*/ 183 w 1427"/>
                <a:gd name="T97" fmla="*/ 21 h 190"/>
                <a:gd name="T98" fmla="*/ 139 w 1427"/>
                <a:gd name="T99" fmla="*/ 41 h 190"/>
                <a:gd name="T100" fmla="*/ 49 w 1427"/>
                <a:gd name="T101" fmla="*/ 109 h 190"/>
                <a:gd name="T102" fmla="*/ 49 w 1427"/>
                <a:gd name="T103" fmla="*/ 70 h 190"/>
                <a:gd name="T104" fmla="*/ 0 w 1427"/>
                <a:gd name="T105" fmla="*/ 49 h 190"/>
                <a:gd name="T106" fmla="*/ 28 w 1427"/>
                <a:gd name="T107" fmla="*/ 129 h 190"/>
                <a:gd name="T108" fmla="*/ 100 w 1427"/>
                <a:gd name="T109" fmla="*/ 182 h 190"/>
                <a:gd name="T110" fmla="*/ 49 w 1427"/>
                <a:gd name="T111" fmla="*/ 4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7" h="190">
                  <a:moveTo>
                    <a:pt x="1358" y="85"/>
                  </a:moveTo>
                  <a:cubicBezTo>
                    <a:pt x="1358" y="74"/>
                    <a:pt x="1367" y="69"/>
                    <a:pt x="1377" y="69"/>
                  </a:cubicBezTo>
                  <a:cubicBezTo>
                    <a:pt x="1388" y="69"/>
                    <a:pt x="1394" y="75"/>
                    <a:pt x="1395" y="85"/>
                  </a:cubicBezTo>
                  <a:lnTo>
                    <a:pt x="1425" y="85"/>
                  </a:lnTo>
                  <a:cubicBezTo>
                    <a:pt x="1424" y="59"/>
                    <a:pt x="1404" y="46"/>
                    <a:pt x="1378" y="46"/>
                  </a:cubicBezTo>
                  <a:cubicBezTo>
                    <a:pt x="1350" y="46"/>
                    <a:pt x="1330" y="61"/>
                    <a:pt x="1330" y="86"/>
                  </a:cubicBezTo>
                  <a:cubicBezTo>
                    <a:pt x="1330" y="135"/>
                    <a:pt x="1399" y="114"/>
                    <a:pt x="1399" y="145"/>
                  </a:cubicBezTo>
                  <a:cubicBezTo>
                    <a:pt x="1399" y="155"/>
                    <a:pt x="1392" y="162"/>
                    <a:pt x="1379" y="162"/>
                  </a:cubicBezTo>
                  <a:cubicBezTo>
                    <a:pt x="1367" y="162"/>
                    <a:pt x="1360" y="156"/>
                    <a:pt x="1359" y="145"/>
                  </a:cubicBezTo>
                  <a:lnTo>
                    <a:pt x="1330" y="145"/>
                  </a:lnTo>
                  <a:cubicBezTo>
                    <a:pt x="1330" y="170"/>
                    <a:pt x="1350" y="184"/>
                    <a:pt x="1379" y="184"/>
                  </a:cubicBezTo>
                  <a:cubicBezTo>
                    <a:pt x="1409" y="184"/>
                    <a:pt x="1427" y="165"/>
                    <a:pt x="1427" y="144"/>
                  </a:cubicBezTo>
                  <a:cubicBezTo>
                    <a:pt x="1427" y="95"/>
                    <a:pt x="1358" y="116"/>
                    <a:pt x="1358" y="85"/>
                  </a:cubicBezTo>
                  <a:close/>
                  <a:moveTo>
                    <a:pt x="1279" y="89"/>
                  </a:moveTo>
                  <a:cubicBezTo>
                    <a:pt x="1279" y="100"/>
                    <a:pt x="1272" y="109"/>
                    <a:pt x="1258" y="109"/>
                  </a:cubicBezTo>
                  <a:lnTo>
                    <a:pt x="1235" y="109"/>
                  </a:lnTo>
                  <a:lnTo>
                    <a:pt x="1235" y="70"/>
                  </a:lnTo>
                  <a:lnTo>
                    <a:pt x="1258" y="70"/>
                  </a:lnTo>
                  <a:cubicBezTo>
                    <a:pt x="1272" y="70"/>
                    <a:pt x="1279" y="77"/>
                    <a:pt x="1279" y="89"/>
                  </a:cubicBezTo>
                  <a:close/>
                  <a:moveTo>
                    <a:pt x="1258" y="49"/>
                  </a:moveTo>
                  <a:lnTo>
                    <a:pt x="1209" y="49"/>
                  </a:lnTo>
                  <a:lnTo>
                    <a:pt x="1209" y="182"/>
                  </a:lnTo>
                  <a:lnTo>
                    <a:pt x="1237" y="182"/>
                  </a:lnTo>
                  <a:lnTo>
                    <a:pt x="1237" y="129"/>
                  </a:lnTo>
                  <a:lnTo>
                    <a:pt x="1245" y="129"/>
                  </a:lnTo>
                  <a:lnTo>
                    <a:pt x="1278" y="182"/>
                  </a:lnTo>
                  <a:lnTo>
                    <a:pt x="1310" y="182"/>
                  </a:lnTo>
                  <a:lnTo>
                    <a:pt x="1277" y="127"/>
                  </a:lnTo>
                  <a:cubicBezTo>
                    <a:pt x="1300" y="121"/>
                    <a:pt x="1308" y="104"/>
                    <a:pt x="1308" y="89"/>
                  </a:cubicBezTo>
                  <a:cubicBezTo>
                    <a:pt x="1307" y="67"/>
                    <a:pt x="1290" y="49"/>
                    <a:pt x="1258" y="49"/>
                  </a:cubicBezTo>
                  <a:close/>
                  <a:moveTo>
                    <a:pt x="1169" y="162"/>
                  </a:moveTo>
                  <a:lnTo>
                    <a:pt x="1082" y="151"/>
                  </a:lnTo>
                  <a:lnTo>
                    <a:pt x="1080" y="179"/>
                  </a:lnTo>
                  <a:lnTo>
                    <a:pt x="1165" y="190"/>
                  </a:lnTo>
                  <a:lnTo>
                    <a:pt x="1169" y="162"/>
                  </a:lnTo>
                  <a:close/>
                  <a:moveTo>
                    <a:pt x="1070" y="55"/>
                  </a:moveTo>
                  <a:lnTo>
                    <a:pt x="1077" y="145"/>
                  </a:lnTo>
                  <a:lnTo>
                    <a:pt x="1104" y="142"/>
                  </a:lnTo>
                  <a:lnTo>
                    <a:pt x="1098" y="51"/>
                  </a:lnTo>
                  <a:lnTo>
                    <a:pt x="1070" y="55"/>
                  </a:lnTo>
                  <a:close/>
                  <a:moveTo>
                    <a:pt x="1185" y="45"/>
                  </a:moveTo>
                  <a:lnTo>
                    <a:pt x="1158" y="46"/>
                  </a:lnTo>
                  <a:lnTo>
                    <a:pt x="1155" y="152"/>
                  </a:lnTo>
                  <a:lnTo>
                    <a:pt x="1183" y="154"/>
                  </a:lnTo>
                  <a:lnTo>
                    <a:pt x="1185" y="45"/>
                  </a:lnTo>
                  <a:close/>
                  <a:moveTo>
                    <a:pt x="993" y="69"/>
                  </a:moveTo>
                  <a:lnTo>
                    <a:pt x="1043" y="69"/>
                  </a:lnTo>
                  <a:lnTo>
                    <a:pt x="1043" y="49"/>
                  </a:lnTo>
                  <a:lnTo>
                    <a:pt x="965" y="49"/>
                  </a:lnTo>
                  <a:lnTo>
                    <a:pt x="965" y="182"/>
                  </a:lnTo>
                  <a:lnTo>
                    <a:pt x="1043" y="182"/>
                  </a:lnTo>
                  <a:lnTo>
                    <a:pt x="1043" y="161"/>
                  </a:lnTo>
                  <a:lnTo>
                    <a:pt x="993" y="161"/>
                  </a:lnTo>
                  <a:lnTo>
                    <a:pt x="993" y="124"/>
                  </a:lnTo>
                  <a:lnTo>
                    <a:pt x="1037" y="124"/>
                  </a:lnTo>
                  <a:lnTo>
                    <a:pt x="1037" y="104"/>
                  </a:lnTo>
                  <a:lnTo>
                    <a:pt x="993" y="104"/>
                  </a:lnTo>
                  <a:lnTo>
                    <a:pt x="993" y="69"/>
                  </a:lnTo>
                  <a:close/>
                  <a:moveTo>
                    <a:pt x="945" y="49"/>
                  </a:moveTo>
                  <a:lnTo>
                    <a:pt x="847" y="49"/>
                  </a:lnTo>
                  <a:lnTo>
                    <a:pt x="847" y="70"/>
                  </a:lnTo>
                  <a:lnTo>
                    <a:pt x="883" y="70"/>
                  </a:lnTo>
                  <a:lnTo>
                    <a:pt x="883" y="182"/>
                  </a:lnTo>
                  <a:lnTo>
                    <a:pt x="909" y="182"/>
                  </a:lnTo>
                  <a:lnTo>
                    <a:pt x="909" y="70"/>
                  </a:lnTo>
                  <a:lnTo>
                    <a:pt x="945" y="70"/>
                  </a:lnTo>
                  <a:lnTo>
                    <a:pt x="945" y="49"/>
                  </a:lnTo>
                  <a:close/>
                  <a:moveTo>
                    <a:pt x="700" y="115"/>
                  </a:moveTo>
                  <a:cubicBezTo>
                    <a:pt x="700" y="155"/>
                    <a:pt x="730" y="184"/>
                    <a:pt x="769" y="184"/>
                  </a:cubicBezTo>
                  <a:cubicBezTo>
                    <a:pt x="798" y="184"/>
                    <a:pt x="822" y="169"/>
                    <a:pt x="832" y="141"/>
                  </a:cubicBezTo>
                  <a:lnTo>
                    <a:pt x="799" y="141"/>
                  </a:lnTo>
                  <a:cubicBezTo>
                    <a:pt x="793" y="154"/>
                    <a:pt x="783" y="159"/>
                    <a:pt x="769" y="159"/>
                  </a:cubicBezTo>
                  <a:cubicBezTo>
                    <a:pt x="745" y="159"/>
                    <a:pt x="728" y="141"/>
                    <a:pt x="728" y="115"/>
                  </a:cubicBezTo>
                  <a:cubicBezTo>
                    <a:pt x="728" y="89"/>
                    <a:pt x="744" y="71"/>
                    <a:pt x="769" y="71"/>
                  </a:cubicBezTo>
                  <a:cubicBezTo>
                    <a:pt x="783" y="71"/>
                    <a:pt x="793" y="76"/>
                    <a:pt x="799" y="89"/>
                  </a:cubicBezTo>
                  <a:lnTo>
                    <a:pt x="832" y="89"/>
                  </a:lnTo>
                  <a:cubicBezTo>
                    <a:pt x="822" y="61"/>
                    <a:pt x="797" y="46"/>
                    <a:pt x="769" y="46"/>
                  </a:cubicBezTo>
                  <a:cubicBezTo>
                    <a:pt x="730" y="47"/>
                    <a:pt x="700" y="75"/>
                    <a:pt x="700" y="115"/>
                  </a:cubicBezTo>
                  <a:close/>
                  <a:moveTo>
                    <a:pt x="578" y="149"/>
                  </a:moveTo>
                  <a:cubicBezTo>
                    <a:pt x="578" y="135"/>
                    <a:pt x="590" y="117"/>
                    <a:pt x="638" y="110"/>
                  </a:cubicBezTo>
                  <a:lnTo>
                    <a:pt x="638" y="119"/>
                  </a:lnTo>
                  <a:cubicBezTo>
                    <a:pt x="638" y="125"/>
                    <a:pt x="622" y="165"/>
                    <a:pt x="592" y="165"/>
                  </a:cubicBezTo>
                  <a:cubicBezTo>
                    <a:pt x="584" y="164"/>
                    <a:pt x="578" y="159"/>
                    <a:pt x="578" y="149"/>
                  </a:cubicBezTo>
                  <a:close/>
                  <a:moveTo>
                    <a:pt x="664" y="149"/>
                  </a:moveTo>
                  <a:lnTo>
                    <a:pt x="664" y="95"/>
                  </a:lnTo>
                  <a:cubicBezTo>
                    <a:pt x="664" y="67"/>
                    <a:pt x="650" y="46"/>
                    <a:pt x="612" y="46"/>
                  </a:cubicBezTo>
                  <a:cubicBezTo>
                    <a:pt x="567" y="46"/>
                    <a:pt x="555" y="84"/>
                    <a:pt x="555" y="84"/>
                  </a:cubicBezTo>
                  <a:lnTo>
                    <a:pt x="579" y="96"/>
                  </a:lnTo>
                  <a:cubicBezTo>
                    <a:pt x="582" y="85"/>
                    <a:pt x="587" y="67"/>
                    <a:pt x="613" y="67"/>
                  </a:cubicBezTo>
                  <a:cubicBezTo>
                    <a:pt x="632" y="67"/>
                    <a:pt x="639" y="75"/>
                    <a:pt x="639" y="95"/>
                  </a:cubicBezTo>
                  <a:cubicBezTo>
                    <a:pt x="572" y="106"/>
                    <a:pt x="550" y="127"/>
                    <a:pt x="550" y="154"/>
                  </a:cubicBezTo>
                  <a:cubicBezTo>
                    <a:pt x="550" y="172"/>
                    <a:pt x="560" y="185"/>
                    <a:pt x="583" y="185"/>
                  </a:cubicBezTo>
                  <a:cubicBezTo>
                    <a:pt x="623" y="185"/>
                    <a:pt x="640" y="146"/>
                    <a:pt x="642" y="144"/>
                  </a:cubicBezTo>
                  <a:lnTo>
                    <a:pt x="642" y="155"/>
                  </a:lnTo>
                  <a:cubicBezTo>
                    <a:pt x="642" y="175"/>
                    <a:pt x="654" y="185"/>
                    <a:pt x="669" y="185"/>
                  </a:cubicBezTo>
                  <a:cubicBezTo>
                    <a:pt x="684" y="185"/>
                    <a:pt x="693" y="177"/>
                    <a:pt x="693" y="177"/>
                  </a:cubicBezTo>
                  <a:lnTo>
                    <a:pt x="687" y="156"/>
                  </a:lnTo>
                  <a:cubicBezTo>
                    <a:pt x="687" y="156"/>
                    <a:pt x="682" y="161"/>
                    <a:pt x="675" y="161"/>
                  </a:cubicBezTo>
                  <a:cubicBezTo>
                    <a:pt x="667" y="160"/>
                    <a:pt x="664" y="156"/>
                    <a:pt x="664" y="149"/>
                  </a:cubicBezTo>
                  <a:close/>
                  <a:moveTo>
                    <a:pt x="497" y="162"/>
                  </a:moveTo>
                  <a:lnTo>
                    <a:pt x="497" y="50"/>
                  </a:lnTo>
                  <a:lnTo>
                    <a:pt x="469" y="50"/>
                  </a:lnTo>
                  <a:lnTo>
                    <a:pt x="469" y="184"/>
                  </a:lnTo>
                  <a:lnTo>
                    <a:pt x="539" y="184"/>
                  </a:lnTo>
                  <a:lnTo>
                    <a:pt x="539" y="164"/>
                  </a:lnTo>
                  <a:lnTo>
                    <a:pt x="497" y="164"/>
                  </a:lnTo>
                  <a:lnTo>
                    <a:pt x="497" y="162"/>
                  </a:lnTo>
                  <a:close/>
                  <a:moveTo>
                    <a:pt x="392" y="69"/>
                  </a:moveTo>
                  <a:lnTo>
                    <a:pt x="442" y="69"/>
                  </a:lnTo>
                  <a:lnTo>
                    <a:pt x="442" y="49"/>
                  </a:lnTo>
                  <a:lnTo>
                    <a:pt x="364" y="49"/>
                  </a:lnTo>
                  <a:lnTo>
                    <a:pt x="364" y="182"/>
                  </a:lnTo>
                  <a:lnTo>
                    <a:pt x="442" y="182"/>
                  </a:lnTo>
                  <a:lnTo>
                    <a:pt x="442" y="161"/>
                  </a:lnTo>
                  <a:lnTo>
                    <a:pt x="392" y="161"/>
                  </a:lnTo>
                  <a:lnTo>
                    <a:pt x="392" y="124"/>
                  </a:lnTo>
                  <a:lnTo>
                    <a:pt x="435" y="124"/>
                  </a:lnTo>
                  <a:lnTo>
                    <a:pt x="435" y="104"/>
                  </a:lnTo>
                  <a:lnTo>
                    <a:pt x="392" y="104"/>
                  </a:lnTo>
                  <a:lnTo>
                    <a:pt x="392" y="69"/>
                  </a:lnTo>
                  <a:close/>
                  <a:moveTo>
                    <a:pt x="423" y="21"/>
                  </a:moveTo>
                  <a:lnTo>
                    <a:pt x="423" y="0"/>
                  </a:lnTo>
                  <a:lnTo>
                    <a:pt x="379" y="22"/>
                  </a:lnTo>
                  <a:lnTo>
                    <a:pt x="379" y="41"/>
                  </a:lnTo>
                  <a:lnTo>
                    <a:pt x="423" y="21"/>
                  </a:lnTo>
                  <a:close/>
                  <a:moveTo>
                    <a:pt x="247" y="49"/>
                  </a:moveTo>
                  <a:lnTo>
                    <a:pt x="218" y="49"/>
                  </a:lnTo>
                  <a:lnTo>
                    <a:pt x="267" y="182"/>
                  </a:lnTo>
                  <a:lnTo>
                    <a:pt x="299" y="182"/>
                  </a:lnTo>
                  <a:lnTo>
                    <a:pt x="348" y="49"/>
                  </a:lnTo>
                  <a:lnTo>
                    <a:pt x="319" y="49"/>
                  </a:lnTo>
                  <a:lnTo>
                    <a:pt x="283" y="155"/>
                  </a:lnTo>
                  <a:lnTo>
                    <a:pt x="247" y="49"/>
                  </a:lnTo>
                  <a:close/>
                  <a:moveTo>
                    <a:pt x="152" y="69"/>
                  </a:moveTo>
                  <a:lnTo>
                    <a:pt x="202" y="69"/>
                  </a:lnTo>
                  <a:lnTo>
                    <a:pt x="202" y="49"/>
                  </a:lnTo>
                  <a:lnTo>
                    <a:pt x="124" y="49"/>
                  </a:lnTo>
                  <a:lnTo>
                    <a:pt x="124" y="182"/>
                  </a:lnTo>
                  <a:lnTo>
                    <a:pt x="202" y="182"/>
                  </a:lnTo>
                  <a:lnTo>
                    <a:pt x="202" y="161"/>
                  </a:lnTo>
                  <a:lnTo>
                    <a:pt x="152" y="161"/>
                  </a:lnTo>
                  <a:lnTo>
                    <a:pt x="152" y="124"/>
                  </a:lnTo>
                  <a:lnTo>
                    <a:pt x="195" y="124"/>
                  </a:lnTo>
                  <a:lnTo>
                    <a:pt x="195" y="104"/>
                  </a:lnTo>
                  <a:lnTo>
                    <a:pt x="152" y="104"/>
                  </a:lnTo>
                  <a:lnTo>
                    <a:pt x="152" y="69"/>
                  </a:lnTo>
                  <a:close/>
                  <a:moveTo>
                    <a:pt x="183" y="21"/>
                  </a:moveTo>
                  <a:lnTo>
                    <a:pt x="183" y="0"/>
                  </a:lnTo>
                  <a:lnTo>
                    <a:pt x="139" y="22"/>
                  </a:lnTo>
                  <a:lnTo>
                    <a:pt x="139" y="41"/>
                  </a:lnTo>
                  <a:lnTo>
                    <a:pt x="183" y="21"/>
                  </a:lnTo>
                  <a:close/>
                  <a:moveTo>
                    <a:pt x="70" y="89"/>
                  </a:moveTo>
                  <a:cubicBezTo>
                    <a:pt x="70" y="100"/>
                    <a:pt x="63" y="109"/>
                    <a:pt x="49" y="109"/>
                  </a:cubicBezTo>
                  <a:lnTo>
                    <a:pt x="27" y="109"/>
                  </a:lnTo>
                  <a:lnTo>
                    <a:pt x="27" y="70"/>
                  </a:lnTo>
                  <a:lnTo>
                    <a:pt x="49" y="70"/>
                  </a:lnTo>
                  <a:cubicBezTo>
                    <a:pt x="63" y="70"/>
                    <a:pt x="70" y="77"/>
                    <a:pt x="70" y="89"/>
                  </a:cubicBezTo>
                  <a:close/>
                  <a:moveTo>
                    <a:pt x="49" y="49"/>
                  </a:moveTo>
                  <a:lnTo>
                    <a:pt x="0" y="49"/>
                  </a:lnTo>
                  <a:lnTo>
                    <a:pt x="0" y="182"/>
                  </a:lnTo>
                  <a:lnTo>
                    <a:pt x="28" y="182"/>
                  </a:lnTo>
                  <a:lnTo>
                    <a:pt x="28" y="129"/>
                  </a:lnTo>
                  <a:lnTo>
                    <a:pt x="37" y="129"/>
                  </a:lnTo>
                  <a:lnTo>
                    <a:pt x="69" y="182"/>
                  </a:lnTo>
                  <a:lnTo>
                    <a:pt x="100" y="182"/>
                  </a:lnTo>
                  <a:lnTo>
                    <a:pt x="67" y="127"/>
                  </a:lnTo>
                  <a:cubicBezTo>
                    <a:pt x="90" y="121"/>
                    <a:pt x="98" y="104"/>
                    <a:pt x="98" y="89"/>
                  </a:cubicBezTo>
                  <a:cubicBezTo>
                    <a:pt x="98" y="67"/>
                    <a:pt x="82" y="49"/>
                    <a:pt x="49" y="49"/>
                  </a:cubicBezTo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Freeform 29">
              <a:extLst>
                <a:ext uri="{FF2B5EF4-FFF2-40B4-BE49-F238E27FC236}">
                  <a16:creationId xmlns:a16="http://schemas.microsoft.com/office/drawing/2014/main" id="{EA46458F-2F52-40B0-AC2B-995B4B49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492501"/>
              <a:ext cx="165100" cy="187325"/>
            </a:xfrm>
            <a:custGeom>
              <a:avLst/>
              <a:gdLst>
                <a:gd name="T0" fmla="*/ 318 w 337"/>
                <a:gd name="T1" fmla="*/ 364 h 384"/>
                <a:gd name="T2" fmla="*/ 283 w 337"/>
                <a:gd name="T3" fmla="*/ 326 h 384"/>
                <a:gd name="T4" fmla="*/ 283 w 337"/>
                <a:gd name="T5" fmla="*/ 127 h 384"/>
                <a:gd name="T6" fmla="*/ 150 w 337"/>
                <a:gd name="T7" fmla="*/ 0 h 384"/>
                <a:gd name="T8" fmla="*/ 12 w 337"/>
                <a:gd name="T9" fmla="*/ 79 h 384"/>
                <a:gd name="T10" fmla="*/ 52 w 337"/>
                <a:gd name="T11" fmla="*/ 115 h 384"/>
                <a:gd name="T12" fmla="*/ 91 w 337"/>
                <a:gd name="T13" fmla="*/ 74 h 384"/>
                <a:gd name="T14" fmla="*/ 148 w 337"/>
                <a:gd name="T15" fmla="*/ 27 h 384"/>
                <a:gd name="T16" fmla="*/ 218 w 337"/>
                <a:gd name="T17" fmla="*/ 142 h 384"/>
                <a:gd name="T18" fmla="*/ 218 w 337"/>
                <a:gd name="T19" fmla="*/ 172 h 384"/>
                <a:gd name="T20" fmla="*/ 0 w 337"/>
                <a:gd name="T21" fmla="*/ 294 h 384"/>
                <a:gd name="T22" fmla="*/ 100 w 337"/>
                <a:gd name="T23" fmla="*/ 384 h 384"/>
                <a:gd name="T24" fmla="*/ 217 w 337"/>
                <a:gd name="T25" fmla="*/ 325 h 384"/>
                <a:gd name="T26" fmla="*/ 218 w 337"/>
                <a:gd name="T27" fmla="*/ 325 h 384"/>
                <a:gd name="T28" fmla="*/ 281 w 337"/>
                <a:gd name="T29" fmla="*/ 384 h 384"/>
                <a:gd name="T30" fmla="*/ 322 w 337"/>
                <a:gd name="T31" fmla="*/ 381 h 384"/>
                <a:gd name="T32" fmla="*/ 327 w 337"/>
                <a:gd name="T33" fmla="*/ 376 h 384"/>
                <a:gd name="T34" fmla="*/ 337 w 337"/>
                <a:gd name="T35" fmla="*/ 361 h 384"/>
                <a:gd name="T36" fmla="*/ 318 w 337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4">
                  <a:moveTo>
                    <a:pt x="318" y="364"/>
                  </a:moveTo>
                  <a:cubicBezTo>
                    <a:pt x="292" y="364"/>
                    <a:pt x="283" y="354"/>
                    <a:pt x="283" y="326"/>
                  </a:cubicBezTo>
                  <a:lnTo>
                    <a:pt x="283" y="127"/>
                  </a:lnTo>
                  <a:cubicBezTo>
                    <a:pt x="283" y="52"/>
                    <a:pt x="262" y="0"/>
                    <a:pt x="150" y="0"/>
                  </a:cubicBezTo>
                  <a:cubicBezTo>
                    <a:pt x="92" y="0"/>
                    <a:pt x="12" y="26"/>
                    <a:pt x="12" y="79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7" y="27"/>
                    <a:pt x="148" y="27"/>
                  </a:cubicBezTo>
                  <a:cubicBezTo>
                    <a:pt x="218" y="27"/>
                    <a:pt x="218" y="86"/>
                    <a:pt x="218" y="142"/>
                  </a:cubicBezTo>
                  <a:lnTo>
                    <a:pt x="218" y="172"/>
                  </a:lnTo>
                  <a:cubicBezTo>
                    <a:pt x="156" y="177"/>
                    <a:pt x="0" y="177"/>
                    <a:pt x="0" y="294"/>
                  </a:cubicBezTo>
                  <a:cubicBezTo>
                    <a:pt x="0" y="346"/>
                    <a:pt x="42" y="384"/>
                    <a:pt x="100" y="384"/>
                  </a:cubicBezTo>
                  <a:cubicBezTo>
                    <a:pt x="156" y="384"/>
                    <a:pt x="192" y="361"/>
                    <a:pt x="217" y="325"/>
                  </a:cubicBezTo>
                  <a:lnTo>
                    <a:pt x="218" y="325"/>
                  </a:lnTo>
                  <a:cubicBezTo>
                    <a:pt x="218" y="360"/>
                    <a:pt x="232" y="384"/>
                    <a:pt x="281" y="384"/>
                  </a:cubicBezTo>
                  <a:cubicBezTo>
                    <a:pt x="291" y="384"/>
                    <a:pt x="301" y="384"/>
                    <a:pt x="322" y="381"/>
                  </a:cubicBezTo>
                  <a:lnTo>
                    <a:pt x="327" y="376"/>
                  </a:lnTo>
                  <a:cubicBezTo>
                    <a:pt x="331" y="371"/>
                    <a:pt x="335" y="366"/>
                    <a:pt x="337" y="361"/>
                  </a:cubicBezTo>
                  <a:cubicBezTo>
                    <a:pt x="323" y="364"/>
                    <a:pt x="321" y="364"/>
                    <a:pt x="318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Freeform 30">
              <a:extLst>
                <a:ext uri="{FF2B5EF4-FFF2-40B4-BE49-F238E27FC236}">
                  <a16:creationId xmlns:a16="http://schemas.microsoft.com/office/drawing/2014/main" id="{87102FB1-1A00-47B4-8E81-5F6190045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3521076"/>
              <a:ext cx="109538" cy="109538"/>
            </a:xfrm>
            <a:custGeom>
              <a:avLst/>
              <a:gdLst>
                <a:gd name="T0" fmla="*/ 0 w 225"/>
                <a:gd name="T1" fmla="*/ 19 h 224"/>
                <a:gd name="T2" fmla="*/ 0 w 225"/>
                <a:gd name="T3" fmla="*/ 224 h 224"/>
                <a:gd name="T4" fmla="*/ 225 w 225"/>
                <a:gd name="T5" fmla="*/ 224 h 224"/>
                <a:gd name="T6" fmla="*/ 225 w 225"/>
                <a:gd name="T7" fmla="*/ 0 h 224"/>
                <a:gd name="T8" fmla="*/ 150 w 225"/>
                <a:gd name="T9" fmla="*/ 0 h 224"/>
                <a:gd name="T10" fmla="*/ 150 w 225"/>
                <a:gd name="T11" fmla="*/ 149 h 224"/>
                <a:gd name="T12" fmla="*/ 75 w 225"/>
                <a:gd name="T13" fmla="*/ 149 h 224"/>
                <a:gd name="T14" fmla="*/ 75 w 225"/>
                <a:gd name="T15" fmla="*/ 0 h 224"/>
                <a:gd name="T16" fmla="*/ 21 w 225"/>
                <a:gd name="T17" fmla="*/ 0 h 224"/>
                <a:gd name="T18" fmla="*/ 0 w 225"/>
                <a:gd name="T19" fmla="*/ 1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0" y="19"/>
                  </a:move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Freeform 31">
              <a:extLst>
                <a:ext uri="{FF2B5EF4-FFF2-40B4-BE49-F238E27FC236}">
                  <a16:creationId xmlns:a16="http://schemas.microsoft.com/office/drawing/2014/main" id="{9189CB73-3CA6-4217-B910-179A5BAD04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238" y="3430589"/>
              <a:ext cx="387350" cy="311150"/>
            </a:xfrm>
            <a:custGeom>
              <a:avLst/>
              <a:gdLst>
                <a:gd name="T0" fmla="*/ 462 w 790"/>
                <a:gd name="T1" fmla="*/ 407 h 637"/>
                <a:gd name="T2" fmla="*/ 607 w 790"/>
                <a:gd name="T3" fmla="*/ 325 h 637"/>
                <a:gd name="T4" fmla="*/ 607 w 790"/>
                <a:gd name="T5" fmla="*/ 372 h 637"/>
                <a:gd name="T6" fmla="*/ 519 w 790"/>
                <a:gd name="T7" fmla="*/ 477 h 637"/>
                <a:gd name="T8" fmla="*/ 462 w 790"/>
                <a:gd name="T9" fmla="*/ 407 h 637"/>
                <a:gd name="T10" fmla="*/ 707 w 790"/>
                <a:gd name="T11" fmla="*/ 490 h 637"/>
                <a:gd name="T12" fmla="*/ 726 w 790"/>
                <a:gd name="T13" fmla="*/ 488 h 637"/>
                <a:gd name="T14" fmla="*/ 790 w 790"/>
                <a:gd name="T15" fmla="*/ 283 h 637"/>
                <a:gd name="T16" fmla="*/ 519 w 790"/>
                <a:gd name="T17" fmla="*/ 0 h 637"/>
                <a:gd name="T18" fmla="*/ 407 w 790"/>
                <a:gd name="T19" fmla="*/ 17 h 637"/>
                <a:gd name="T20" fmla="*/ 407 w 790"/>
                <a:gd name="T21" fmla="*/ 116 h 637"/>
                <a:gd name="T22" fmla="*/ 389 w 790"/>
                <a:gd name="T23" fmla="*/ 116 h 637"/>
                <a:gd name="T24" fmla="*/ 389 w 790"/>
                <a:gd name="T25" fmla="*/ 135 h 637"/>
                <a:gd name="T26" fmla="*/ 314 w 790"/>
                <a:gd name="T27" fmla="*/ 135 h 637"/>
                <a:gd name="T28" fmla="*/ 314 w 790"/>
                <a:gd name="T29" fmla="*/ 135 h 637"/>
                <a:gd name="T30" fmla="*/ 314 w 790"/>
                <a:gd name="T31" fmla="*/ 53 h 637"/>
                <a:gd name="T32" fmla="*/ 125 w 790"/>
                <a:gd name="T33" fmla="*/ 187 h 637"/>
                <a:gd name="T34" fmla="*/ 179 w 790"/>
                <a:gd name="T35" fmla="*/ 187 h 637"/>
                <a:gd name="T36" fmla="*/ 179 w 790"/>
                <a:gd name="T37" fmla="*/ 337 h 637"/>
                <a:gd name="T38" fmla="*/ 254 w 790"/>
                <a:gd name="T39" fmla="*/ 337 h 637"/>
                <a:gd name="T40" fmla="*/ 254 w 790"/>
                <a:gd name="T41" fmla="*/ 187 h 637"/>
                <a:gd name="T42" fmla="*/ 329 w 790"/>
                <a:gd name="T43" fmla="*/ 187 h 637"/>
                <a:gd name="T44" fmla="*/ 329 w 790"/>
                <a:gd name="T45" fmla="*/ 412 h 637"/>
                <a:gd name="T46" fmla="*/ 104 w 790"/>
                <a:gd name="T47" fmla="*/ 412 h 637"/>
                <a:gd name="T48" fmla="*/ 104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7 w 790"/>
                <a:gd name="T55" fmla="*/ 523 h 637"/>
                <a:gd name="T56" fmla="*/ 711 w 790"/>
                <a:gd name="T57" fmla="*/ 508 h 637"/>
                <a:gd name="T58" fmla="*/ 670 w 790"/>
                <a:gd name="T59" fmla="*/ 511 h 637"/>
                <a:gd name="T60" fmla="*/ 607 w 790"/>
                <a:gd name="T61" fmla="*/ 452 h 637"/>
                <a:gd name="T62" fmla="*/ 606 w 790"/>
                <a:gd name="T63" fmla="*/ 452 h 637"/>
                <a:gd name="T64" fmla="*/ 489 w 790"/>
                <a:gd name="T65" fmla="*/ 511 h 637"/>
                <a:gd name="T66" fmla="*/ 389 w 790"/>
                <a:gd name="T67" fmla="*/ 421 h 637"/>
                <a:gd name="T68" fmla="*/ 607 w 790"/>
                <a:gd name="T69" fmla="*/ 300 h 637"/>
                <a:gd name="T70" fmla="*/ 607 w 790"/>
                <a:gd name="T71" fmla="*/ 270 h 637"/>
                <a:gd name="T72" fmla="*/ 537 w 790"/>
                <a:gd name="T73" fmla="*/ 155 h 637"/>
                <a:gd name="T74" fmla="*/ 480 w 790"/>
                <a:gd name="T75" fmla="*/ 201 h 637"/>
                <a:gd name="T76" fmla="*/ 441 w 790"/>
                <a:gd name="T77" fmla="*/ 242 h 637"/>
                <a:gd name="T78" fmla="*/ 401 w 790"/>
                <a:gd name="T79" fmla="*/ 206 h 637"/>
                <a:gd name="T80" fmla="*/ 539 w 790"/>
                <a:gd name="T81" fmla="*/ 127 h 637"/>
                <a:gd name="T82" fmla="*/ 672 w 790"/>
                <a:gd name="T83" fmla="*/ 255 h 637"/>
                <a:gd name="T84" fmla="*/ 672 w 790"/>
                <a:gd name="T85" fmla="*/ 453 h 637"/>
                <a:gd name="T86" fmla="*/ 707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2" y="407"/>
                  </a:moveTo>
                  <a:cubicBezTo>
                    <a:pt x="462" y="332"/>
                    <a:pt x="569" y="326"/>
                    <a:pt x="607" y="325"/>
                  </a:cubicBezTo>
                  <a:lnTo>
                    <a:pt x="607" y="372"/>
                  </a:lnTo>
                  <a:cubicBezTo>
                    <a:pt x="607" y="427"/>
                    <a:pt x="572" y="477"/>
                    <a:pt x="519" y="477"/>
                  </a:cubicBezTo>
                  <a:cubicBezTo>
                    <a:pt x="490" y="477"/>
                    <a:pt x="462" y="448"/>
                    <a:pt x="462" y="407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8"/>
                  </a:cubicBezTo>
                  <a:cubicBezTo>
                    <a:pt x="770" y="426"/>
                    <a:pt x="790" y="351"/>
                    <a:pt x="790" y="283"/>
                  </a:cubicBezTo>
                  <a:cubicBezTo>
                    <a:pt x="790" y="128"/>
                    <a:pt x="684" y="0"/>
                    <a:pt x="519" y="0"/>
                  </a:cubicBezTo>
                  <a:cubicBezTo>
                    <a:pt x="484" y="0"/>
                    <a:pt x="446" y="6"/>
                    <a:pt x="407" y="17"/>
                  </a:cubicBezTo>
                  <a:lnTo>
                    <a:pt x="407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3"/>
                  </a:lnTo>
                  <a:cubicBezTo>
                    <a:pt x="252" y="85"/>
                    <a:pt x="189" y="128"/>
                    <a:pt x="125" y="187"/>
                  </a:cubicBezTo>
                  <a:lnTo>
                    <a:pt x="179" y="187"/>
                  </a:lnTo>
                  <a:lnTo>
                    <a:pt x="179" y="337"/>
                  </a:lnTo>
                  <a:lnTo>
                    <a:pt x="254" y="337"/>
                  </a:lnTo>
                  <a:lnTo>
                    <a:pt x="254" y="187"/>
                  </a:lnTo>
                  <a:lnTo>
                    <a:pt x="329" y="187"/>
                  </a:lnTo>
                  <a:lnTo>
                    <a:pt x="329" y="412"/>
                  </a:lnTo>
                  <a:lnTo>
                    <a:pt x="104" y="412"/>
                  </a:lnTo>
                  <a:lnTo>
                    <a:pt x="104" y="206"/>
                  </a:lnTo>
                  <a:cubicBezTo>
                    <a:pt x="29" y="280"/>
                    <a:pt x="0" y="343"/>
                    <a:pt x="0" y="397"/>
                  </a:cubicBezTo>
                  <a:cubicBezTo>
                    <a:pt x="0" y="511"/>
                    <a:pt x="151" y="637"/>
                    <a:pt x="400" y="637"/>
                  </a:cubicBezTo>
                  <a:cubicBezTo>
                    <a:pt x="539" y="637"/>
                    <a:pt x="635" y="590"/>
                    <a:pt x="697" y="523"/>
                  </a:cubicBezTo>
                  <a:lnTo>
                    <a:pt x="711" y="508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2" y="511"/>
                    <a:pt x="607" y="487"/>
                    <a:pt x="607" y="452"/>
                  </a:cubicBezTo>
                  <a:lnTo>
                    <a:pt x="606" y="452"/>
                  </a:lnTo>
                  <a:cubicBezTo>
                    <a:pt x="580" y="488"/>
                    <a:pt x="545" y="511"/>
                    <a:pt x="489" y="511"/>
                  </a:cubicBezTo>
                  <a:cubicBezTo>
                    <a:pt x="431" y="511"/>
                    <a:pt x="389" y="472"/>
                    <a:pt x="389" y="421"/>
                  </a:cubicBezTo>
                  <a:cubicBezTo>
                    <a:pt x="389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3"/>
                    <a:pt x="606" y="155"/>
                    <a:pt x="537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3"/>
                    <a:pt x="455" y="242"/>
                    <a:pt x="441" y="242"/>
                  </a:cubicBezTo>
                  <a:cubicBezTo>
                    <a:pt x="419" y="242"/>
                    <a:pt x="401" y="227"/>
                    <a:pt x="401" y="206"/>
                  </a:cubicBezTo>
                  <a:cubicBezTo>
                    <a:pt x="401" y="153"/>
                    <a:pt x="481" y="127"/>
                    <a:pt x="539" y="127"/>
                  </a:cubicBezTo>
                  <a:cubicBezTo>
                    <a:pt x="652" y="127"/>
                    <a:pt x="672" y="180"/>
                    <a:pt x="672" y="255"/>
                  </a:cubicBezTo>
                  <a:lnTo>
                    <a:pt x="672" y="453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Rectangle 787">
              <a:extLst>
                <a:ext uri="{FF2B5EF4-FFF2-40B4-BE49-F238E27FC236}">
                  <a16:creationId xmlns:a16="http://schemas.microsoft.com/office/drawing/2014/main" id="{7D9718D0-DC5A-4D9B-8190-A1078223D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1751" y="3395664"/>
              <a:ext cx="36513" cy="92075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Freeform 33">
              <a:extLst>
                <a:ext uri="{FF2B5EF4-FFF2-40B4-BE49-F238E27FC236}">
                  <a16:creationId xmlns:a16="http://schemas.microsoft.com/office/drawing/2014/main" id="{324C85AD-D128-45CD-B76F-B697B1FBD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7501" y="3597276"/>
              <a:ext cx="76200" cy="76200"/>
            </a:xfrm>
            <a:custGeom>
              <a:avLst/>
              <a:gdLst>
                <a:gd name="T0" fmla="*/ 128 w 156"/>
                <a:gd name="T1" fmla="*/ 119 h 156"/>
                <a:gd name="T2" fmla="*/ 128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9 w 156"/>
                <a:gd name="T11" fmla="*/ 10 h 156"/>
                <a:gd name="T12" fmla="*/ 93 w 156"/>
                <a:gd name="T13" fmla="*/ 53 h 156"/>
                <a:gd name="T14" fmla="*/ 93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3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3 w 156"/>
                <a:gd name="T29" fmla="*/ 144 h 156"/>
                <a:gd name="T30" fmla="*/ 128 w 156"/>
                <a:gd name="T31" fmla="*/ 119 h 156"/>
                <a:gd name="T32" fmla="*/ 93 w 156"/>
                <a:gd name="T33" fmla="*/ 100 h 156"/>
                <a:gd name="T34" fmla="*/ 60 w 156"/>
                <a:gd name="T35" fmla="*/ 138 h 156"/>
                <a:gd name="T36" fmla="*/ 38 w 156"/>
                <a:gd name="T37" fmla="*/ 114 h 156"/>
                <a:gd name="T38" fmla="*/ 93 w 156"/>
                <a:gd name="T39" fmla="*/ 80 h 156"/>
                <a:gd name="T40" fmla="*/ 93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8" y="119"/>
                  </a:moveTo>
                  <a:lnTo>
                    <a:pt x="128" y="54"/>
                  </a:lnTo>
                  <a:cubicBezTo>
                    <a:pt x="128" y="16"/>
                    <a:pt x="114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8" y="50"/>
                    <a:pt x="34" y="10"/>
                    <a:pt x="69" y="10"/>
                  </a:cubicBezTo>
                  <a:cubicBezTo>
                    <a:pt x="93" y="10"/>
                    <a:pt x="93" y="35"/>
                    <a:pt x="93" y="53"/>
                  </a:cubicBezTo>
                  <a:lnTo>
                    <a:pt x="93" y="69"/>
                  </a:lnTo>
                  <a:cubicBezTo>
                    <a:pt x="71" y="70"/>
                    <a:pt x="0" y="73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3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3"/>
                    <a:pt x="148" y="144"/>
                    <a:pt x="143" y="144"/>
                  </a:cubicBezTo>
                  <a:cubicBezTo>
                    <a:pt x="131" y="145"/>
                    <a:pt x="128" y="139"/>
                    <a:pt x="128" y="119"/>
                  </a:cubicBezTo>
                  <a:close/>
                  <a:moveTo>
                    <a:pt x="93" y="100"/>
                  </a:moveTo>
                  <a:cubicBezTo>
                    <a:pt x="93" y="124"/>
                    <a:pt x="79" y="138"/>
                    <a:pt x="60" y="138"/>
                  </a:cubicBezTo>
                  <a:cubicBezTo>
                    <a:pt x="45" y="138"/>
                    <a:pt x="38" y="128"/>
                    <a:pt x="38" y="114"/>
                  </a:cubicBezTo>
                  <a:cubicBezTo>
                    <a:pt x="38" y="83"/>
                    <a:pt x="79" y="81"/>
                    <a:pt x="93" y="80"/>
                  </a:cubicBezTo>
                  <a:lnTo>
                    <a:pt x="93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Freeform 34">
              <a:extLst>
                <a:ext uri="{FF2B5EF4-FFF2-40B4-BE49-F238E27FC236}">
                  <a16:creationId xmlns:a16="http://schemas.microsoft.com/office/drawing/2014/main" id="{D6DBF42A-5DB7-4B33-BDB3-510E7BA0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3597276"/>
              <a:ext cx="92075" cy="76200"/>
            </a:xfrm>
            <a:custGeom>
              <a:avLst/>
              <a:gdLst>
                <a:gd name="T0" fmla="*/ 163 w 188"/>
                <a:gd name="T1" fmla="*/ 119 h 155"/>
                <a:gd name="T2" fmla="*/ 163 w 188"/>
                <a:gd name="T3" fmla="*/ 44 h 155"/>
                <a:gd name="T4" fmla="*/ 120 w 188"/>
                <a:gd name="T5" fmla="*/ 0 h 155"/>
                <a:gd name="T6" fmla="*/ 63 w 188"/>
                <a:gd name="T7" fmla="*/ 39 h 155"/>
                <a:gd name="T8" fmla="*/ 62 w 188"/>
                <a:gd name="T9" fmla="*/ 39 h 155"/>
                <a:gd name="T10" fmla="*/ 62 w 188"/>
                <a:gd name="T11" fmla="*/ 0 h 155"/>
                <a:gd name="T12" fmla="*/ 0 w 188"/>
                <a:gd name="T13" fmla="*/ 7 h 155"/>
                <a:gd name="T14" fmla="*/ 0 w 188"/>
                <a:gd name="T15" fmla="*/ 15 h 155"/>
                <a:gd name="T16" fmla="*/ 27 w 188"/>
                <a:gd name="T17" fmla="*/ 41 h 155"/>
                <a:gd name="T18" fmla="*/ 27 w 188"/>
                <a:gd name="T19" fmla="*/ 119 h 155"/>
                <a:gd name="T20" fmla="*/ 0 w 188"/>
                <a:gd name="T21" fmla="*/ 147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7 h 155"/>
                <a:gd name="T28" fmla="*/ 62 w 188"/>
                <a:gd name="T29" fmla="*/ 119 h 155"/>
                <a:gd name="T30" fmla="*/ 62 w 188"/>
                <a:gd name="T31" fmla="*/ 75 h 155"/>
                <a:gd name="T32" fmla="*/ 104 w 188"/>
                <a:gd name="T33" fmla="*/ 20 h 155"/>
                <a:gd name="T34" fmla="*/ 127 w 188"/>
                <a:gd name="T35" fmla="*/ 70 h 155"/>
                <a:gd name="T36" fmla="*/ 127 w 188"/>
                <a:gd name="T37" fmla="*/ 119 h 155"/>
                <a:gd name="T38" fmla="*/ 100 w 188"/>
                <a:gd name="T39" fmla="*/ 147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7 h 155"/>
                <a:gd name="T46" fmla="*/ 163 w 188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9"/>
                  </a:moveTo>
                  <a:lnTo>
                    <a:pt x="163" y="44"/>
                  </a:lnTo>
                  <a:cubicBezTo>
                    <a:pt x="163" y="19"/>
                    <a:pt x="157" y="0"/>
                    <a:pt x="120" y="0"/>
                  </a:cubicBezTo>
                  <a:cubicBezTo>
                    <a:pt x="88" y="0"/>
                    <a:pt x="72" y="25"/>
                    <a:pt x="63" y="39"/>
                  </a:cubicBezTo>
                  <a:lnTo>
                    <a:pt x="62" y="39"/>
                  </a:lnTo>
                  <a:lnTo>
                    <a:pt x="62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7" y="17"/>
                    <a:pt x="27" y="41"/>
                  </a:cubicBezTo>
                  <a:lnTo>
                    <a:pt x="27" y="119"/>
                  </a:lnTo>
                  <a:cubicBezTo>
                    <a:pt x="27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2" y="141"/>
                    <a:pt x="62" y="119"/>
                  </a:cubicBezTo>
                  <a:lnTo>
                    <a:pt x="62" y="75"/>
                  </a:lnTo>
                  <a:cubicBezTo>
                    <a:pt x="62" y="55"/>
                    <a:pt x="84" y="20"/>
                    <a:pt x="104" y="20"/>
                  </a:cubicBezTo>
                  <a:cubicBezTo>
                    <a:pt x="122" y="20"/>
                    <a:pt x="127" y="30"/>
                    <a:pt x="127" y="70"/>
                  </a:cubicBezTo>
                  <a:lnTo>
                    <a:pt x="127" y="119"/>
                  </a:lnTo>
                  <a:cubicBezTo>
                    <a:pt x="127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7"/>
                  </a:lnTo>
                  <a:cubicBezTo>
                    <a:pt x="169" y="147"/>
                    <a:pt x="163" y="141"/>
                    <a:pt x="163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Freeform 35">
              <a:extLst>
                <a:ext uri="{FF2B5EF4-FFF2-40B4-BE49-F238E27FC236}">
                  <a16:creationId xmlns:a16="http://schemas.microsoft.com/office/drawing/2014/main" id="{19362990-159F-49EA-ADEF-088D17A09D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3876" y="3584576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2 w 169"/>
                <a:gd name="T3" fmla="*/ 36 h 251"/>
                <a:gd name="T4" fmla="*/ 74 w 169"/>
                <a:gd name="T5" fmla="*/ 27 h 251"/>
                <a:gd name="T6" fmla="*/ 9 w 169"/>
                <a:gd name="T7" fmla="*/ 81 h 251"/>
                <a:gd name="T8" fmla="*/ 33 w 169"/>
                <a:gd name="T9" fmla="*/ 123 h 251"/>
                <a:gd name="T10" fmla="*/ 12 w 169"/>
                <a:gd name="T11" fmla="*/ 161 h 251"/>
                <a:gd name="T12" fmla="*/ 23 w 169"/>
                <a:gd name="T13" fmla="*/ 181 h 251"/>
                <a:gd name="T14" fmla="*/ 0 w 169"/>
                <a:gd name="T15" fmla="*/ 212 h 251"/>
                <a:gd name="T16" fmla="*/ 73 w 169"/>
                <a:gd name="T17" fmla="*/ 251 h 251"/>
                <a:gd name="T18" fmla="*/ 162 w 169"/>
                <a:gd name="T19" fmla="*/ 193 h 251"/>
                <a:gd name="T20" fmla="*/ 109 w 169"/>
                <a:gd name="T21" fmla="*/ 155 h 251"/>
                <a:gd name="T22" fmla="*/ 55 w 169"/>
                <a:gd name="T23" fmla="*/ 155 h 251"/>
                <a:gd name="T24" fmla="*/ 37 w 169"/>
                <a:gd name="T25" fmla="*/ 142 h 251"/>
                <a:gd name="T26" fmla="*/ 44 w 169"/>
                <a:gd name="T27" fmla="*/ 127 h 251"/>
                <a:gd name="T28" fmla="*/ 74 w 169"/>
                <a:gd name="T29" fmla="*/ 132 h 251"/>
                <a:gd name="T30" fmla="*/ 138 w 169"/>
                <a:gd name="T31" fmla="*/ 80 h 251"/>
                <a:gd name="T32" fmla="*/ 119 w 169"/>
                <a:gd name="T33" fmla="*/ 41 h 251"/>
                <a:gd name="T34" fmla="*/ 132 w 169"/>
                <a:gd name="T35" fmla="*/ 28 h 251"/>
                <a:gd name="T36" fmla="*/ 138 w 169"/>
                <a:gd name="T37" fmla="*/ 32 h 251"/>
                <a:gd name="T38" fmla="*/ 149 w 169"/>
                <a:gd name="T39" fmla="*/ 36 h 251"/>
                <a:gd name="T40" fmla="*/ 168 w 169"/>
                <a:gd name="T41" fmla="*/ 17 h 251"/>
                <a:gd name="T42" fmla="*/ 150 w 169"/>
                <a:gd name="T43" fmla="*/ 0 h 251"/>
                <a:gd name="T44" fmla="*/ 102 w 169"/>
                <a:gd name="T45" fmla="*/ 185 h 251"/>
                <a:gd name="T46" fmla="*/ 133 w 169"/>
                <a:gd name="T47" fmla="*/ 203 h 251"/>
                <a:gd name="T48" fmla="*/ 75 w 169"/>
                <a:gd name="T49" fmla="*/ 237 h 251"/>
                <a:gd name="T50" fmla="*/ 28 w 169"/>
                <a:gd name="T51" fmla="*/ 203 h 251"/>
                <a:gd name="T52" fmla="*/ 34 w 169"/>
                <a:gd name="T53" fmla="*/ 185 h 251"/>
                <a:gd name="T54" fmla="*/ 102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7 h 251"/>
                <a:gd name="T62" fmla="*/ 103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8" y="23"/>
                    <a:pt x="112" y="36"/>
                  </a:cubicBezTo>
                  <a:cubicBezTo>
                    <a:pt x="103" y="32"/>
                    <a:pt x="90" y="27"/>
                    <a:pt x="74" y="27"/>
                  </a:cubicBezTo>
                  <a:cubicBezTo>
                    <a:pt x="34" y="27"/>
                    <a:pt x="9" y="47"/>
                    <a:pt x="9" y="81"/>
                  </a:cubicBezTo>
                  <a:cubicBezTo>
                    <a:pt x="9" y="107"/>
                    <a:pt x="24" y="117"/>
                    <a:pt x="33" y="123"/>
                  </a:cubicBezTo>
                  <a:cubicBezTo>
                    <a:pt x="28" y="130"/>
                    <a:pt x="12" y="145"/>
                    <a:pt x="12" y="161"/>
                  </a:cubicBezTo>
                  <a:cubicBezTo>
                    <a:pt x="12" y="171"/>
                    <a:pt x="19" y="176"/>
                    <a:pt x="23" y="181"/>
                  </a:cubicBezTo>
                  <a:cubicBezTo>
                    <a:pt x="14" y="187"/>
                    <a:pt x="0" y="197"/>
                    <a:pt x="0" y="212"/>
                  </a:cubicBezTo>
                  <a:cubicBezTo>
                    <a:pt x="0" y="227"/>
                    <a:pt x="20" y="251"/>
                    <a:pt x="73" y="251"/>
                  </a:cubicBezTo>
                  <a:cubicBezTo>
                    <a:pt x="129" y="251"/>
                    <a:pt x="162" y="221"/>
                    <a:pt x="162" y="193"/>
                  </a:cubicBezTo>
                  <a:cubicBezTo>
                    <a:pt x="162" y="162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7" y="152"/>
                    <a:pt x="37" y="142"/>
                  </a:cubicBezTo>
                  <a:cubicBezTo>
                    <a:pt x="37" y="137"/>
                    <a:pt x="40" y="132"/>
                    <a:pt x="44" y="127"/>
                  </a:cubicBezTo>
                  <a:cubicBezTo>
                    <a:pt x="50" y="130"/>
                    <a:pt x="59" y="132"/>
                    <a:pt x="74" y="132"/>
                  </a:cubicBezTo>
                  <a:cubicBezTo>
                    <a:pt x="112" y="132"/>
                    <a:pt x="138" y="113"/>
                    <a:pt x="138" y="80"/>
                  </a:cubicBezTo>
                  <a:cubicBezTo>
                    <a:pt x="138" y="58"/>
                    <a:pt x="129" y="48"/>
                    <a:pt x="119" y="41"/>
                  </a:cubicBezTo>
                  <a:cubicBezTo>
                    <a:pt x="122" y="36"/>
                    <a:pt x="125" y="28"/>
                    <a:pt x="132" y="28"/>
                  </a:cubicBezTo>
                  <a:cubicBezTo>
                    <a:pt x="134" y="28"/>
                    <a:pt x="135" y="30"/>
                    <a:pt x="138" y="32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8" y="28"/>
                    <a:pt x="168" y="17"/>
                  </a:cubicBezTo>
                  <a:cubicBezTo>
                    <a:pt x="169" y="7"/>
                    <a:pt x="160" y="0"/>
                    <a:pt x="150" y="0"/>
                  </a:cubicBezTo>
                  <a:close/>
                  <a:moveTo>
                    <a:pt x="102" y="185"/>
                  </a:moveTo>
                  <a:cubicBezTo>
                    <a:pt x="117" y="185"/>
                    <a:pt x="133" y="188"/>
                    <a:pt x="133" y="203"/>
                  </a:cubicBezTo>
                  <a:cubicBezTo>
                    <a:pt x="133" y="218"/>
                    <a:pt x="109" y="237"/>
                    <a:pt x="75" y="237"/>
                  </a:cubicBezTo>
                  <a:cubicBezTo>
                    <a:pt x="43" y="237"/>
                    <a:pt x="28" y="217"/>
                    <a:pt x="28" y="203"/>
                  </a:cubicBezTo>
                  <a:cubicBezTo>
                    <a:pt x="28" y="197"/>
                    <a:pt x="30" y="191"/>
                    <a:pt x="34" y="185"/>
                  </a:cubicBezTo>
                  <a:lnTo>
                    <a:pt x="102" y="185"/>
                  </a:lnTo>
                  <a:close/>
                  <a:moveTo>
                    <a:pt x="74" y="121"/>
                  </a:moveTo>
                  <a:cubicBezTo>
                    <a:pt x="52" y="121"/>
                    <a:pt x="45" y="105"/>
                    <a:pt x="45" y="80"/>
                  </a:cubicBezTo>
                  <a:cubicBezTo>
                    <a:pt x="45" y="63"/>
                    <a:pt x="49" y="37"/>
                    <a:pt x="74" y="37"/>
                  </a:cubicBezTo>
                  <a:cubicBezTo>
                    <a:pt x="95" y="37"/>
                    <a:pt x="103" y="57"/>
                    <a:pt x="103" y="80"/>
                  </a:cubicBezTo>
                  <a:cubicBezTo>
                    <a:pt x="103" y="102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Freeform 36">
              <a:extLst>
                <a:ext uri="{FF2B5EF4-FFF2-40B4-BE49-F238E27FC236}">
                  <a16:creationId xmlns:a16="http://schemas.microsoft.com/office/drawing/2014/main" id="{47DE5B38-036C-4B90-89CB-5719D6D0D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5476" y="3597276"/>
              <a:ext cx="68263" cy="77788"/>
            </a:xfrm>
            <a:custGeom>
              <a:avLst/>
              <a:gdLst>
                <a:gd name="T0" fmla="*/ 73 w 137"/>
                <a:gd name="T1" fmla="*/ 0 h 159"/>
                <a:gd name="T2" fmla="*/ 0 w 137"/>
                <a:gd name="T3" fmla="*/ 74 h 159"/>
                <a:gd name="T4" fmla="*/ 85 w 137"/>
                <a:gd name="T5" fmla="*/ 159 h 159"/>
                <a:gd name="T6" fmla="*/ 133 w 137"/>
                <a:gd name="T7" fmla="*/ 150 h 159"/>
                <a:gd name="T8" fmla="*/ 133 w 137"/>
                <a:gd name="T9" fmla="*/ 137 h 159"/>
                <a:gd name="T10" fmla="*/ 100 w 137"/>
                <a:gd name="T11" fmla="*/ 142 h 159"/>
                <a:gd name="T12" fmla="*/ 37 w 137"/>
                <a:gd name="T13" fmla="*/ 61 h 159"/>
                <a:gd name="T14" fmla="*/ 135 w 137"/>
                <a:gd name="T15" fmla="*/ 61 h 159"/>
                <a:gd name="T16" fmla="*/ 73 w 137"/>
                <a:gd name="T17" fmla="*/ 0 h 159"/>
                <a:gd name="T18" fmla="*/ 39 w 137"/>
                <a:gd name="T19" fmla="*/ 49 h 159"/>
                <a:gd name="T20" fmla="*/ 73 w 137"/>
                <a:gd name="T21" fmla="*/ 11 h 159"/>
                <a:gd name="T22" fmla="*/ 103 w 137"/>
                <a:gd name="T23" fmla="*/ 49 h 159"/>
                <a:gd name="T24" fmla="*/ 39 w 137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59">
                  <a:moveTo>
                    <a:pt x="73" y="0"/>
                  </a:moveTo>
                  <a:cubicBezTo>
                    <a:pt x="27" y="0"/>
                    <a:pt x="0" y="24"/>
                    <a:pt x="0" y="74"/>
                  </a:cubicBezTo>
                  <a:cubicBezTo>
                    <a:pt x="0" y="129"/>
                    <a:pt x="32" y="159"/>
                    <a:pt x="85" y="159"/>
                  </a:cubicBezTo>
                  <a:cubicBezTo>
                    <a:pt x="109" y="159"/>
                    <a:pt x="127" y="152"/>
                    <a:pt x="133" y="150"/>
                  </a:cubicBezTo>
                  <a:lnTo>
                    <a:pt x="133" y="137"/>
                  </a:lnTo>
                  <a:cubicBezTo>
                    <a:pt x="127" y="140"/>
                    <a:pt x="115" y="142"/>
                    <a:pt x="100" y="142"/>
                  </a:cubicBezTo>
                  <a:cubicBezTo>
                    <a:pt x="50" y="142"/>
                    <a:pt x="37" y="96"/>
                    <a:pt x="37" y="61"/>
                  </a:cubicBezTo>
                  <a:lnTo>
                    <a:pt x="135" y="61"/>
                  </a:lnTo>
                  <a:cubicBezTo>
                    <a:pt x="137" y="35"/>
                    <a:pt x="128" y="0"/>
                    <a:pt x="73" y="0"/>
                  </a:cubicBezTo>
                  <a:close/>
                  <a:moveTo>
                    <a:pt x="39" y="49"/>
                  </a:moveTo>
                  <a:cubicBezTo>
                    <a:pt x="39" y="36"/>
                    <a:pt x="47" y="11"/>
                    <a:pt x="73" y="11"/>
                  </a:cubicBezTo>
                  <a:cubicBezTo>
                    <a:pt x="97" y="11"/>
                    <a:pt x="103" y="27"/>
                    <a:pt x="103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Freeform 37">
              <a:extLst>
                <a:ext uri="{FF2B5EF4-FFF2-40B4-BE49-F238E27FC236}">
                  <a16:creationId xmlns:a16="http://schemas.microsoft.com/office/drawing/2014/main" id="{1B6BF380-E7F0-4FAB-A437-F0CCB9EBA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76" y="3597276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9 h 155"/>
                <a:gd name="T4" fmla="*/ 62 w 129"/>
                <a:gd name="T5" fmla="*/ 39 h 155"/>
                <a:gd name="T6" fmla="*/ 62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7 w 129"/>
                <a:gd name="T13" fmla="*/ 41 h 155"/>
                <a:gd name="T14" fmla="*/ 27 w 129"/>
                <a:gd name="T15" fmla="*/ 119 h 155"/>
                <a:gd name="T16" fmla="*/ 0 w 129"/>
                <a:gd name="T17" fmla="*/ 147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7 h 155"/>
                <a:gd name="T24" fmla="*/ 62 w 129"/>
                <a:gd name="T25" fmla="*/ 119 h 155"/>
                <a:gd name="T26" fmla="*/ 62 w 129"/>
                <a:gd name="T27" fmla="*/ 81 h 155"/>
                <a:gd name="T28" fmla="*/ 88 w 129"/>
                <a:gd name="T29" fmla="*/ 27 h 155"/>
                <a:gd name="T30" fmla="*/ 109 w 129"/>
                <a:gd name="T31" fmla="*/ 35 h 155"/>
                <a:gd name="T32" fmla="*/ 128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2" y="0"/>
                    <a:pt x="69" y="24"/>
                    <a:pt x="63" y="39"/>
                  </a:cubicBezTo>
                  <a:lnTo>
                    <a:pt x="62" y="39"/>
                  </a:lnTo>
                  <a:lnTo>
                    <a:pt x="62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7" y="17"/>
                    <a:pt x="27" y="41"/>
                  </a:cubicBezTo>
                  <a:lnTo>
                    <a:pt x="27" y="119"/>
                  </a:lnTo>
                  <a:cubicBezTo>
                    <a:pt x="27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2" y="141"/>
                    <a:pt x="62" y="119"/>
                  </a:cubicBezTo>
                  <a:lnTo>
                    <a:pt x="62" y="81"/>
                  </a:lnTo>
                  <a:cubicBezTo>
                    <a:pt x="62" y="47"/>
                    <a:pt x="78" y="27"/>
                    <a:pt x="88" y="27"/>
                  </a:cubicBezTo>
                  <a:cubicBezTo>
                    <a:pt x="99" y="27"/>
                    <a:pt x="97" y="35"/>
                    <a:pt x="109" y="35"/>
                  </a:cubicBezTo>
                  <a:cubicBezTo>
                    <a:pt x="119" y="35"/>
                    <a:pt x="128" y="27"/>
                    <a:pt x="128" y="16"/>
                  </a:cubicBezTo>
                  <a:cubicBezTo>
                    <a:pt x="129" y="6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Freeform 38">
              <a:extLst>
                <a:ext uri="{FF2B5EF4-FFF2-40B4-BE49-F238E27FC236}">
                  <a16:creationId xmlns:a16="http://schemas.microsoft.com/office/drawing/2014/main" id="{7833DEBC-CCEB-496A-B184-4E29DF16C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8513" y="3597276"/>
              <a:ext cx="55563" cy="77788"/>
            </a:xfrm>
            <a:custGeom>
              <a:avLst/>
              <a:gdLst>
                <a:gd name="T0" fmla="*/ 92 w 114"/>
                <a:gd name="T1" fmla="*/ 76 h 159"/>
                <a:gd name="T2" fmla="*/ 31 w 114"/>
                <a:gd name="T3" fmla="*/ 31 h 159"/>
                <a:gd name="T4" fmla="*/ 57 w 114"/>
                <a:gd name="T5" fmla="*/ 10 h 159"/>
                <a:gd name="T6" fmla="*/ 92 w 114"/>
                <a:gd name="T7" fmla="*/ 44 h 159"/>
                <a:gd name="T8" fmla="*/ 102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3 h 159"/>
                <a:gd name="T16" fmla="*/ 25 w 114"/>
                <a:gd name="T17" fmla="*/ 81 h 159"/>
                <a:gd name="T18" fmla="*/ 80 w 114"/>
                <a:gd name="T19" fmla="*/ 123 h 159"/>
                <a:gd name="T20" fmla="*/ 49 w 114"/>
                <a:gd name="T21" fmla="*/ 148 h 159"/>
                <a:gd name="T22" fmla="*/ 10 w 114"/>
                <a:gd name="T23" fmla="*/ 109 h 159"/>
                <a:gd name="T24" fmla="*/ 0 w 114"/>
                <a:gd name="T25" fmla="*/ 109 h 159"/>
                <a:gd name="T26" fmla="*/ 2 w 114"/>
                <a:gd name="T27" fmla="*/ 153 h 159"/>
                <a:gd name="T28" fmla="*/ 51 w 114"/>
                <a:gd name="T29" fmla="*/ 159 h 159"/>
                <a:gd name="T30" fmla="*/ 114 w 114"/>
                <a:gd name="T31" fmla="*/ 114 h 159"/>
                <a:gd name="T32" fmla="*/ 92 w 114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2" y="76"/>
                  </a:moveTo>
                  <a:cubicBezTo>
                    <a:pt x="71" y="60"/>
                    <a:pt x="31" y="53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4" y="10"/>
                    <a:pt x="90" y="31"/>
                    <a:pt x="92" y="44"/>
                  </a:cubicBezTo>
                  <a:lnTo>
                    <a:pt x="102" y="44"/>
                  </a:lnTo>
                  <a:lnTo>
                    <a:pt x="100" y="5"/>
                  </a:lnTo>
                  <a:cubicBezTo>
                    <a:pt x="89" y="3"/>
                    <a:pt x="77" y="0"/>
                    <a:pt x="60" y="0"/>
                  </a:cubicBezTo>
                  <a:cubicBezTo>
                    <a:pt x="27" y="0"/>
                    <a:pt x="0" y="13"/>
                    <a:pt x="0" y="43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3"/>
                  </a:cubicBezTo>
                  <a:cubicBezTo>
                    <a:pt x="80" y="139"/>
                    <a:pt x="64" y="148"/>
                    <a:pt x="49" y="148"/>
                  </a:cubicBezTo>
                  <a:cubicBezTo>
                    <a:pt x="22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2" y="153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4" y="141"/>
                    <a:pt x="114" y="114"/>
                  </a:cubicBezTo>
                  <a:cubicBezTo>
                    <a:pt x="111" y="96"/>
                    <a:pt x="102" y="84"/>
                    <a:pt x="92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Freeform 39">
              <a:extLst>
                <a:ext uri="{FF2B5EF4-FFF2-40B4-BE49-F238E27FC236}">
                  <a16:creationId xmlns:a16="http://schemas.microsoft.com/office/drawing/2014/main" id="{0188E5AA-8111-4D3A-B37A-F254D642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3529014"/>
              <a:ext cx="36513" cy="38100"/>
            </a:xfrm>
            <a:custGeom>
              <a:avLst/>
              <a:gdLst>
                <a:gd name="T0" fmla="*/ 12 w 76"/>
                <a:gd name="T1" fmla="*/ 0 h 77"/>
                <a:gd name="T2" fmla="*/ 0 w 76"/>
                <a:gd name="T3" fmla="*/ 0 h 77"/>
                <a:gd name="T4" fmla="*/ 0 w 76"/>
                <a:gd name="T5" fmla="*/ 77 h 77"/>
                <a:gd name="T6" fmla="*/ 76 w 76"/>
                <a:gd name="T7" fmla="*/ 77 h 77"/>
                <a:gd name="T8" fmla="*/ 76 w 76"/>
                <a:gd name="T9" fmla="*/ 0 h 77"/>
                <a:gd name="T10" fmla="*/ 62 w 76"/>
                <a:gd name="T11" fmla="*/ 0 h 77"/>
                <a:gd name="T12" fmla="*/ 62 w 76"/>
                <a:gd name="T13" fmla="*/ 64 h 77"/>
                <a:gd name="T14" fmla="*/ 12 w 76"/>
                <a:gd name="T15" fmla="*/ 64 h 77"/>
                <a:gd name="T16" fmla="*/ 12 w 76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12" y="0"/>
                  </a:moveTo>
                  <a:lnTo>
                    <a:pt x="0" y="0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lnTo>
                    <a:pt x="12" y="6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Freeform 40">
              <a:extLst>
                <a:ext uri="{FF2B5EF4-FFF2-40B4-BE49-F238E27FC236}">
                  <a16:creationId xmlns:a16="http://schemas.microsoft.com/office/drawing/2014/main" id="{193082AB-4EBA-4FB7-AB9B-813910B1E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3" y="3529014"/>
              <a:ext cx="36513" cy="38100"/>
            </a:xfrm>
            <a:custGeom>
              <a:avLst/>
              <a:gdLst>
                <a:gd name="T0" fmla="*/ 0 w 76"/>
                <a:gd name="T1" fmla="*/ 77 h 77"/>
                <a:gd name="T2" fmla="*/ 12 w 76"/>
                <a:gd name="T3" fmla="*/ 77 h 77"/>
                <a:gd name="T4" fmla="*/ 12 w 76"/>
                <a:gd name="T5" fmla="*/ 13 h 77"/>
                <a:gd name="T6" fmla="*/ 62 w 76"/>
                <a:gd name="T7" fmla="*/ 13 h 77"/>
                <a:gd name="T8" fmla="*/ 62 w 76"/>
                <a:gd name="T9" fmla="*/ 77 h 77"/>
                <a:gd name="T10" fmla="*/ 76 w 76"/>
                <a:gd name="T11" fmla="*/ 77 h 77"/>
                <a:gd name="T12" fmla="*/ 76 w 76"/>
                <a:gd name="T13" fmla="*/ 0 h 77"/>
                <a:gd name="T14" fmla="*/ 0 w 76"/>
                <a:gd name="T15" fmla="*/ 0 h 77"/>
                <a:gd name="T16" fmla="*/ 0 w 76"/>
                <a:gd name="T1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0" y="77"/>
                  </a:moveTo>
                  <a:lnTo>
                    <a:pt x="12" y="77"/>
                  </a:lnTo>
                  <a:lnTo>
                    <a:pt x="12" y="13"/>
                  </a:lnTo>
                  <a:lnTo>
                    <a:pt x="62" y="13"/>
                  </a:lnTo>
                  <a:lnTo>
                    <a:pt x="62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Rectangle 796">
              <a:extLst>
                <a:ext uri="{FF2B5EF4-FFF2-40B4-BE49-F238E27FC236}">
                  <a16:creationId xmlns:a16="http://schemas.microsoft.com/office/drawing/2014/main" id="{6D0D22DA-D4C8-407C-9540-80150FDDF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7201" y="3529014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Rectangle 797">
              <a:extLst>
                <a:ext uri="{FF2B5EF4-FFF2-40B4-BE49-F238E27FC236}">
                  <a16:creationId xmlns:a16="http://schemas.microsoft.com/office/drawing/2014/main" id="{58A71CDC-0205-4B84-AE38-0ED8A1389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7201" y="3519489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Freeform 43">
              <a:extLst>
                <a:ext uri="{FF2B5EF4-FFF2-40B4-BE49-F238E27FC236}">
                  <a16:creationId xmlns:a16="http://schemas.microsoft.com/office/drawing/2014/main" id="{A638701E-B107-4346-A877-3CF31651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951" y="3529014"/>
              <a:ext cx="36513" cy="38100"/>
            </a:xfrm>
            <a:custGeom>
              <a:avLst/>
              <a:gdLst>
                <a:gd name="T0" fmla="*/ 63 w 75"/>
                <a:gd name="T1" fmla="*/ 0 h 77"/>
                <a:gd name="T2" fmla="*/ 45 w 75"/>
                <a:gd name="T3" fmla="*/ 64 h 77"/>
                <a:gd name="T4" fmla="*/ 33 w 75"/>
                <a:gd name="T5" fmla="*/ 64 h 77"/>
                <a:gd name="T6" fmla="*/ 14 w 75"/>
                <a:gd name="T7" fmla="*/ 0 h 77"/>
                <a:gd name="T8" fmla="*/ 0 w 75"/>
                <a:gd name="T9" fmla="*/ 0 h 77"/>
                <a:gd name="T10" fmla="*/ 20 w 75"/>
                <a:gd name="T11" fmla="*/ 77 h 77"/>
                <a:gd name="T12" fmla="*/ 55 w 75"/>
                <a:gd name="T13" fmla="*/ 77 h 77"/>
                <a:gd name="T14" fmla="*/ 75 w 75"/>
                <a:gd name="T15" fmla="*/ 0 h 77"/>
                <a:gd name="T16" fmla="*/ 63 w 75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7">
                  <a:moveTo>
                    <a:pt x="63" y="0"/>
                  </a:moveTo>
                  <a:cubicBezTo>
                    <a:pt x="63" y="0"/>
                    <a:pt x="45" y="60"/>
                    <a:pt x="45" y="64"/>
                  </a:cubicBezTo>
                  <a:lnTo>
                    <a:pt x="33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7"/>
                  </a:lnTo>
                  <a:lnTo>
                    <a:pt x="55" y="77"/>
                  </a:lnTo>
                  <a:lnTo>
                    <a:pt x="75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Freeform 44">
              <a:extLst>
                <a:ext uri="{FF2B5EF4-FFF2-40B4-BE49-F238E27FC236}">
                  <a16:creationId xmlns:a16="http://schemas.microsoft.com/office/drawing/2014/main" id="{6951DFB7-75F9-46C4-B402-5D08733F49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0863" y="3529014"/>
              <a:ext cx="36513" cy="38100"/>
            </a:xfrm>
            <a:custGeom>
              <a:avLst/>
              <a:gdLst>
                <a:gd name="T0" fmla="*/ 10 w 77"/>
                <a:gd name="T1" fmla="*/ 77 h 77"/>
                <a:gd name="T2" fmla="*/ 63 w 77"/>
                <a:gd name="T3" fmla="*/ 77 h 77"/>
                <a:gd name="T4" fmla="*/ 63 w 77"/>
                <a:gd name="T5" fmla="*/ 64 h 77"/>
                <a:gd name="T6" fmla="*/ 14 w 77"/>
                <a:gd name="T7" fmla="*/ 64 h 77"/>
                <a:gd name="T8" fmla="*/ 14 w 77"/>
                <a:gd name="T9" fmla="*/ 45 h 77"/>
                <a:gd name="T10" fmla="*/ 77 w 77"/>
                <a:gd name="T11" fmla="*/ 45 h 77"/>
                <a:gd name="T12" fmla="*/ 77 w 77"/>
                <a:gd name="T13" fmla="*/ 0 h 77"/>
                <a:gd name="T14" fmla="*/ 0 w 77"/>
                <a:gd name="T15" fmla="*/ 0 h 77"/>
                <a:gd name="T16" fmla="*/ 0 w 77"/>
                <a:gd name="T17" fmla="*/ 77 h 77"/>
                <a:gd name="T18" fmla="*/ 10 w 77"/>
                <a:gd name="T19" fmla="*/ 77 h 77"/>
                <a:gd name="T20" fmla="*/ 14 w 77"/>
                <a:gd name="T21" fmla="*/ 13 h 77"/>
                <a:gd name="T22" fmla="*/ 63 w 77"/>
                <a:gd name="T23" fmla="*/ 13 h 77"/>
                <a:gd name="T24" fmla="*/ 63 w 77"/>
                <a:gd name="T25" fmla="*/ 32 h 77"/>
                <a:gd name="T26" fmla="*/ 14 w 77"/>
                <a:gd name="T27" fmla="*/ 32 h 77"/>
                <a:gd name="T28" fmla="*/ 14 w 77"/>
                <a:gd name="T29" fmla="*/ 1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7">
                  <a:moveTo>
                    <a:pt x="10" y="77"/>
                  </a:moveTo>
                  <a:lnTo>
                    <a:pt x="63" y="77"/>
                  </a:lnTo>
                  <a:lnTo>
                    <a:pt x="63" y="64"/>
                  </a:lnTo>
                  <a:lnTo>
                    <a:pt x="14" y="64"/>
                  </a:lnTo>
                  <a:lnTo>
                    <a:pt x="14" y="45"/>
                  </a:lnTo>
                  <a:lnTo>
                    <a:pt x="77" y="45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0" y="77"/>
                  </a:lnTo>
                  <a:close/>
                  <a:moveTo>
                    <a:pt x="14" y="13"/>
                  </a:moveTo>
                  <a:lnTo>
                    <a:pt x="63" y="13"/>
                  </a:lnTo>
                  <a:lnTo>
                    <a:pt x="63" y="32"/>
                  </a:lnTo>
                  <a:lnTo>
                    <a:pt x="14" y="32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Freeform 45">
              <a:extLst>
                <a:ext uri="{FF2B5EF4-FFF2-40B4-BE49-F238E27FC236}">
                  <a16:creationId xmlns:a16="http://schemas.microsoft.com/office/drawing/2014/main" id="{0F227756-2391-49B0-A1F5-0FDB309B1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776" y="3529014"/>
              <a:ext cx="23813" cy="38100"/>
            </a:xfrm>
            <a:custGeom>
              <a:avLst/>
              <a:gdLst>
                <a:gd name="T0" fmla="*/ 13 w 48"/>
                <a:gd name="T1" fmla="*/ 13 h 77"/>
                <a:gd name="T2" fmla="*/ 48 w 48"/>
                <a:gd name="T3" fmla="*/ 13 h 77"/>
                <a:gd name="T4" fmla="*/ 48 w 48"/>
                <a:gd name="T5" fmla="*/ 0 h 77"/>
                <a:gd name="T6" fmla="*/ 0 w 48"/>
                <a:gd name="T7" fmla="*/ 0 h 77"/>
                <a:gd name="T8" fmla="*/ 0 w 48"/>
                <a:gd name="T9" fmla="*/ 77 h 77"/>
                <a:gd name="T10" fmla="*/ 13 w 48"/>
                <a:gd name="T11" fmla="*/ 77 h 77"/>
                <a:gd name="T12" fmla="*/ 13 w 48"/>
                <a:gd name="T13" fmla="*/ 1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7">
                  <a:moveTo>
                    <a:pt x="13" y="13"/>
                  </a:moveTo>
                  <a:lnTo>
                    <a:pt x="48" y="13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3" y="77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Freeform 46">
              <a:extLst>
                <a:ext uri="{FF2B5EF4-FFF2-40B4-BE49-F238E27FC236}">
                  <a16:creationId xmlns:a16="http://schemas.microsoft.com/office/drawing/2014/main" id="{A4410D3F-5D5F-4C7A-AF7D-A1D1020E8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401" y="3529014"/>
              <a:ext cx="36513" cy="38100"/>
            </a:xfrm>
            <a:custGeom>
              <a:avLst/>
              <a:gdLst>
                <a:gd name="T0" fmla="*/ 0 w 76"/>
                <a:gd name="T1" fmla="*/ 44 h 77"/>
                <a:gd name="T2" fmla="*/ 31 w 76"/>
                <a:gd name="T3" fmla="*/ 44 h 77"/>
                <a:gd name="T4" fmla="*/ 63 w 76"/>
                <a:gd name="T5" fmla="*/ 44 h 77"/>
                <a:gd name="T6" fmla="*/ 63 w 76"/>
                <a:gd name="T7" fmla="*/ 63 h 77"/>
                <a:gd name="T8" fmla="*/ 0 w 76"/>
                <a:gd name="T9" fmla="*/ 63 h 77"/>
                <a:gd name="T10" fmla="*/ 0 w 76"/>
                <a:gd name="T11" fmla="*/ 77 h 77"/>
                <a:gd name="T12" fmla="*/ 76 w 76"/>
                <a:gd name="T13" fmla="*/ 77 h 77"/>
                <a:gd name="T14" fmla="*/ 76 w 76"/>
                <a:gd name="T15" fmla="*/ 32 h 77"/>
                <a:gd name="T16" fmla="*/ 14 w 76"/>
                <a:gd name="T17" fmla="*/ 32 h 77"/>
                <a:gd name="T18" fmla="*/ 14 w 76"/>
                <a:gd name="T19" fmla="*/ 13 h 77"/>
                <a:gd name="T20" fmla="*/ 63 w 76"/>
                <a:gd name="T21" fmla="*/ 13 h 77"/>
                <a:gd name="T22" fmla="*/ 63 w 76"/>
                <a:gd name="T23" fmla="*/ 0 h 77"/>
                <a:gd name="T24" fmla="*/ 0 w 76"/>
                <a:gd name="T25" fmla="*/ 0 h 77"/>
                <a:gd name="T26" fmla="*/ 0 w 76"/>
                <a:gd name="T27" fmla="*/ 4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0" y="44"/>
                  </a:moveTo>
                  <a:lnTo>
                    <a:pt x="31" y="44"/>
                  </a:lnTo>
                  <a:lnTo>
                    <a:pt x="63" y="44"/>
                  </a:lnTo>
                  <a:lnTo>
                    <a:pt x="63" y="63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32"/>
                  </a:lnTo>
                  <a:lnTo>
                    <a:pt x="14" y="32"/>
                  </a:lnTo>
                  <a:lnTo>
                    <a:pt x="14" y="13"/>
                  </a:lnTo>
                  <a:lnTo>
                    <a:pt x="63" y="13"/>
                  </a:lnTo>
                  <a:lnTo>
                    <a:pt x="63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Rectangle 802">
              <a:extLst>
                <a:ext uri="{FF2B5EF4-FFF2-40B4-BE49-F238E27FC236}">
                  <a16:creationId xmlns:a16="http://schemas.microsoft.com/office/drawing/2014/main" id="{6DCA94EF-E942-4E23-B362-118A50898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5488" y="3519489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Rectangle 803">
              <a:extLst>
                <a:ext uri="{FF2B5EF4-FFF2-40B4-BE49-F238E27FC236}">
                  <a16:creationId xmlns:a16="http://schemas.microsoft.com/office/drawing/2014/main" id="{568CD633-FB6B-4C5E-9837-5657DA46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5488" y="3529014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Freeform 49">
              <a:extLst>
                <a:ext uri="{FF2B5EF4-FFF2-40B4-BE49-F238E27FC236}">
                  <a16:creationId xmlns:a16="http://schemas.microsoft.com/office/drawing/2014/main" id="{62DAF30C-F0D8-4155-A477-1316B07B5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0413" y="3519489"/>
              <a:ext cx="25400" cy="47625"/>
            </a:xfrm>
            <a:custGeom>
              <a:avLst/>
              <a:gdLst>
                <a:gd name="T0" fmla="*/ 14 w 50"/>
                <a:gd name="T1" fmla="*/ 0 h 99"/>
                <a:gd name="T2" fmla="*/ 0 w 50"/>
                <a:gd name="T3" fmla="*/ 0 h 99"/>
                <a:gd name="T4" fmla="*/ 0 w 50"/>
                <a:gd name="T5" fmla="*/ 49 h 99"/>
                <a:gd name="T6" fmla="*/ 0 w 50"/>
                <a:gd name="T7" fmla="*/ 99 h 99"/>
                <a:gd name="T8" fmla="*/ 50 w 50"/>
                <a:gd name="T9" fmla="*/ 99 h 99"/>
                <a:gd name="T10" fmla="*/ 50 w 50"/>
                <a:gd name="T11" fmla="*/ 85 h 99"/>
                <a:gd name="T12" fmla="*/ 14 w 50"/>
                <a:gd name="T13" fmla="*/ 85 h 99"/>
                <a:gd name="T14" fmla="*/ 14 w 50"/>
                <a:gd name="T15" fmla="*/ 35 h 99"/>
                <a:gd name="T16" fmla="*/ 39 w 50"/>
                <a:gd name="T17" fmla="*/ 35 h 99"/>
                <a:gd name="T18" fmla="*/ 39 w 50"/>
                <a:gd name="T19" fmla="*/ 22 h 99"/>
                <a:gd name="T20" fmla="*/ 14 w 50"/>
                <a:gd name="T21" fmla="*/ 22 h 99"/>
                <a:gd name="T22" fmla="*/ 14 w 50"/>
                <a:gd name="T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0"/>
                  </a:move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Freeform 50">
              <a:extLst>
                <a:ext uri="{FF2B5EF4-FFF2-40B4-BE49-F238E27FC236}">
                  <a16:creationId xmlns:a16="http://schemas.microsoft.com/office/drawing/2014/main" id="{258F871A-36D1-46B5-A252-D327E3E00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4388" y="3519489"/>
              <a:ext cx="36513" cy="47625"/>
            </a:xfrm>
            <a:custGeom>
              <a:avLst/>
              <a:gdLst>
                <a:gd name="T0" fmla="*/ 63 w 76"/>
                <a:gd name="T1" fmla="*/ 85 h 99"/>
                <a:gd name="T2" fmla="*/ 14 w 76"/>
                <a:gd name="T3" fmla="*/ 85 h 99"/>
                <a:gd name="T4" fmla="*/ 14 w 76"/>
                <a:gd name="T5" fmla="*/ 66 h 99"/>
                <a:gd name="T6" fmla="*/ 76 w 76"/>
                <a:gd name="T7" fmla="*/ 66 h 99"/>
                <a:gd name="T8" fmla="*/ 76 w 76"/>
                <a:gd name="T9" fmla="*/ 22 h 99"/>
                <a:gd name="T10" fmla="*/ 44 w 76"/>
                <a:gd name="T11" fmla="*/ 22 h 99"/>
                <a:gd name="T12" fmla="*/ 59 w 76"/>
                <a:gd name="T13" fmla="*/ 0 h 99"/>
                <a:gd name="T14" fmla="*/ 45 w 76"/>
                <a:gd name="T15" fmla="*/ 0 h 99"/>
                <a:gd name="T16" fmla="*/ 28 w 76"/>
                <a:gd name="T17" fmla="*/ 22 h 99"/>
                <a:gd name="T18" fmla="*/ 0 w 76"/>
                <a:gd name="T19" fmla="*/ 22 h 99"/>
                <a:gd name="T20" fmla="*/ 0 w 76"/>
                <a:gd name="T21" fmla="*/ 99 h 99"/>
                <a:gd name="T22" fmla="*/ 63 w 76"/>
                <a:gd name="T23" fmla="*/ 99 h 99"/>
                <a:gd name="T24" fmla="*/ 63 w 76"/>
                <a:gd name="T25" fmla="*/ 85 h 99"/>
                <a:gd name="T26" fmla="*/ 14 w 76"/>
                <a:gd name="T27" fmla="*/ 35 h 99"/>
                <a:gd name="T28" fmla="*/ 63 w 76"/>
                <a:gd name="T29" fmla="*/ 35 h 99"/>
                <a:gd name="T30" fmla="*/ 63 w 76"/>
                <a:gd name="T31" fmla="*/ 54 h 99"/>
                <a:gd name="T32" fmla="*/ 14 w 76"/>
                <a:gd name="T33" fmla="*/ 54 h 99"/>
                <a:gd name="T34" fmla="*/ 14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3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2"/>
                  </a:cubicBezTo>
                  <a:lnTo>
                    <a:pt x="0" y="22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5"/>
                  </a:lnTo>
                  <a:close/>
                  <a:moveTo>
                    <a:pt x="14" y="35"/>
                  </a:moveTo>
                  <a:lnTo>
                    <a:pt x="63" y="35"/>
                  </a:lnTo>
                  <a:lnTo>
                    <a:pt x="63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07" name="Groupe 806">
            <a:extLst>
              <a:ext uri="{FF2B5EF4-FFF2-40B4-BE49-F238E27FC236}">
                <a16:creationId xmlns:a16="http://schemas.microsoft.com/office/drawing/2014/main" id="{89E36C1F-F2FB-43AA-90EE-F7CFC05A7122}"/>
              </a:ext>
            </a:extLst>
          </p:cNvPr>
          <p:cNvGrpSpPr/>
          <p:nvPr/>
        </p:nvGrpSpPr>
        <p:grpSpPr>
          <a:xfrm>
            <a:off x="8612204" y="5229123"/>
            <a:ext cx="2210002" cy="668211"/>
            <a:chOff x="5561013" y="3000376"/>
            <a:chExt cx="1144588" cy="346075"/>
          </a:xfrm>
        </p:grpSpPr>
        <p:sp>
          <p:nvSpPr>
            <p:cNvPr id="808" name="Freeform 721">
              <a:extLst>
                <a:ext uri="{FF2B5EF4-FFF2-40B4-BE49-F238E27FC236}">
                  <a16:creationId xmlns:a16="http://schemas.microsoft.com/office/drawing/2014/main" id="{C3CB6CEA-4F81-41E2-B9FC-3EAB1CA816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7101" y="3001963"/>
              <a:ext cx="698500" cy="92075"/>
            </a:xfrm>
            <a:custGeom>
              <a:avLst/>
              <a:gdLst>
                <a:gd name="T0" fmla="*/ 1395 w 1426"/>
                <a:gd name="T1" fmla="*/ 85 h 190"/>
                <a:gd name="T2" fmla="*/ 1330 w 1426"/>
                <a:gd name="T3" fmla="*/ 87 h 190"/>
                <a:gd name="T4" fmla="*/ 1359 w 1426"/>
                <a:gd name="T5" fmla="*/ 145 h 190"/>
                <a:gd name="T6" fmla="*/ 1426 w 1426"/>
                <a:gd name="T7" fmla="*/ 144 h 190"/>
                <a:gd name="T8" fmla="*/ 1257 w 1426"/>
                <a:gd name="T9" fmla="*/ 109 h 190"/>
                <a:gd name="T10" fmla="*/ 1257 w 1426"/>
                <a:gd name="T11" fmla="*/ 70 h 190"/>
                <a:gd name="T12" fmla="*/ 1209 w 1426"/>
                <a:gd name="T13" fmla="*/ 49 h 190"/>
                <a:gd name="T14" fmla="*/ 1236 w 1426"/>
                <a:gd name="T15" fmla="*/ 129 h 190"/>
                <a:gd name="T16" fmla="*/ 1310 w 1426"/>
                <a:gd name="T17" fmla="*/ 183 h 190"/>
                <a:gd name="T18" fmla="*/ 1257 w 1426"/>
                <a:gd name="T19" fmla="*/ 49 h 190"/>
                <a:gd name="T20" fmla="*/ 1080 w 1426"/>
                <a:gd name="T21" fmla="*/ 179 h 190"/>
                <a:gd name="T22" fmla="*/ 1070 w 1426"/>
                <a:gd name="T23" fmla="*/ 55 h 190"/>
                <a:gd name="T24" fmla="*/ 1097 w 1426"/>
                <a:gd name="T25" fmla="*/ 52 h 190"/>
                <a:gd name="T26" fmla="*/ 1157 w 1426"/>
                <a:gd name="T27" fmla="*/ 47 h 190"/>
                <a:gd name="T28" fmla="*/ 1185 w 1426"/>
                <a:gd name="T29" fmla="*/ 45 h 190"/>
                <a:gd name="T30" fmla="*/ 1042 w 1426"/>
                <a:gd name="T31" fmla="*/ 49 h 190"/>
                <a:gd name="T32" fmla="*/ 1042 w 1426"/>
                <a:gd name="T33" fmla="*/ 183 h 190"/>
                <a:gd name="T34" fmla="*/ 992 w 1426"/>
                <a:gd name="T35" fmla="*/ 124 h 190"/>
                <a:gd name="T36" fmla="*/ 992 w 1426"/>
                <a:gd name="T37" fmla="*/ 104 h 190"/>
                <a:gd name="T38" fmla="*/ 846 w 1426"/>
                <a:gd name="T39" fmla="*/ 49 h 190"/>
                <a:gd name="T40" fmla="*/ 882 w 1426"/>
                <a:gd name="T41" fmla="*/ 183 h 190"/>
                <a:gd name="T42" fmla="*/ 945 w 1426"/>
                <a:gd name="T43" fmla="*/ 70 h 190"/>
                <a:gd name="T44" fmla="*/ 769 w 1426"/>
                <a:gd name="T45" fmla="*/ 184 h 190"/>
                <a:gd name="T46" fmla="*/ 769 w 1426"/>
                <a:gd name="T47" fmla="*/ 159 h 190"/>
                <a:gd name="T48" fmla="*/ 799 w 1426"/>
                <a:gd name="T49" fmla="*/ 89 h 190"/>
                <a:gd name="T50" fmla="*/ 700 w 1426"/>
                <a:gd name="T51" fmla="*/ 115 h 190"/>
                <a:gd name="T52" fmla="*/ 637 w 1426"/>
                <a:gd name="T53" fmla="*/ 119 h 190"/>
                <a:gd name="T54" fmla="*/ 664 w 1426"/>
                <a:gd name="T55" fmla="*/ 149 h 190"/>
                <a:gd name="T56" fmla="*/ 555 w 1426"/>
                <a:gd name="T57" fmla="*/ 84 h 190"/>
                <a:gd name="T58" fmla="*/ 639 w 1426"/>
                <a:gd name="T59" fmla="*/ 95 h 190"/>
                <a:gd name="T60" fmla="*/ 641 w 1426"/>
                <a:gd name="T61" fmla="*/ 144 h 190"/>
                <a:gd name="T62" fmla="*/ 692 w 1426"/>
                <a:gd name="T63" fmla="*/ 178 h 190"/>
                <a:gd name="T64" fmla="*/ 664 w 1426"/>
                <a:gd name="T65" fmla="*/ 149 h 190"/>
                <a:gd name="T66" fmla="*/ 469 w 1426"/>
                <a:gd name="T67" fmla="*/ 50 h 190"/>
                <a:gd name="T68" fmla="*/ 539 w 1426"/>
                <a:gd name="T69" fmla="*/ 164 h 190"/>
                <a:gd name="T70" fmla="*/ 391 w 1426"/>
                <a:gd name="T71" fmla="*/ 69 h 190"/>
                <a:gd name="T72" fmla="*/ 364 w 1426"/>
                <a:gd name="T73" fmla="*/ 49 h 190"/>
                <a:gd name="T74" fmla="*/ 441 w 1426"/>
                <a:gd name="T75" fmla="*/ 162 h 190"/>
                <a:gd name="T76" fmla="*/ 435 w 1426"/>
                <a:gd name="T77" fmla="*/ 124 h 190"/>
                <a:gd name="T78" fmla="*/ 391 w 1426"/>
                <a:gd name="T79" fmla="*/ 69 h 190"/>
                <a:gd name="T80" fmla="*/ 379 w 1426"/>
                <a:gd name="T81" fmla="*/ 23 h 190"/>
                <a:gd name="T82" fmla="*/ 246 w 1426"/>
                <a:gd name="T83" fmla="*/ 49 h 190"/>
                <a:gd name="T84" fmla="*/ 299 w 1426"/>
                <a:gd name="T85" fmla="*/ 183 h 190"/>
                <a:gd name="T86" fmla="*/ 282 w 1426"/>
                <a:gd name="T87" fmla="*/ 155 h 190"/>
                <a:gd name="T88" fmla="*/ 201 w 1426"/>
                <a:gd name="T89" fmla="*/ 69 h 190"/>
                <a:gd name="T90" fmla="*/ 124 w 1426"/>
                <a:gd name="T91" fmla="*/ 183 h 190"/>
                <a:gd name="T92" fmla="*/ 151 w 1426"/>
                <a:gd name="T93" fmla="*/ 162 h 190"/>
                <a:gd name="T94" fmla="*/ 195 w 1426"/>
                <a:gd name="T95" fmla="*/ 104 h 190"/>
                <a:gd name="T96" fmla="*/ 182 w 1426"/>
                <a:gd name="T97" fmla="*/ 22 h 190"/>
                <a:gd name="T98" fmla="*/ 139 w 1426"/>
                <a:gd name="T99" fmla="*/ 42 h 190"/>
                <a:gd name="T100" fmla="*/ 49 w 1426"/>
                <a:gd name="T101" fmla="*/ 109 h 190"/>
                <a:gd name="T102" fmla="*/ 49 w 1426"/>
                <a:gd name="T103" fmla="*/ 70 h 190"/>
                <a:gd name="T104" fmla="*/ 0 w 1426"/>
                <a:gd name="T105" fmla="*/ 49 h 190"/>
                <a:gd name="T106" fmla="*/ 27 w 1426"/>
                <a:gd name="T107" fmla="*/ 129 h 190"/>
                <a:gd name="T108" fmla="*/ 100 w 1426"/>
                <a:gd name="T109" fmla="*/ 183 h 190"/>
                <a:gd name="T110" fmla="*/ 49 w 1426"/>
                <a:gd name="T111" fmla="*/ 4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6" h="190">
                  <a:moveTo>
                    <a:pt x="1357" y="85"/>
                  </a:moveTo>
                  <a:cubicBezTo>
                    <a:pt x="1357" y="74"/>
                    <a:pt x="1366" y="69"/>
                    <a:pt x="1376" y="69"/>
                  </a:cubicBezTo>
                  <a:cubicBezTo>
                    <a:pt x="1387" y="69"/>
                    <a:pt x="1394" y="75"/>
                    <a:pt x="1395" y="85"/>
                  </a:cubicBezTo>
                  <a:lnTo>
                    <a:pt x="1425" y="85"/>
                  </a:lnTo>
                  <a:cubicBezTo>
                    <a:pt x="1424" y="59"/>
                    <a:pt x="1404" y="47"/>
                    <a:pt x="1377" y="47"/>
                  </a:cubicBezTo>
                  <a:cubicBezTo>
                    <a:pt x="1350" y="47"/>
                    <a:pt x="1330" y="62"/>
                    <a:pt x="1330" y="87"/>
                  </a:cubicBezTo>
                  <a:cubicBezTo>
                    <a:pt x="1330" y="135"/>
                    <a:pt x="1399" y="114"/>
                    <a:pt x="1399" y="145"/>
                  </a:cubicBezTo>
                  <a:cubicBezTo>
                    <a:pt x="1399" y="155"/>
                    <a:pt x="1391" y="163"/>
                    <a:pt x="1379" y="163"/>
                  </a:cubicBezTo>
                  <a:cubicBezTo>
                    <a:pt x="1366" y="163"/>
                    <a:pt x="1360" y="157"/>
                    <a:pt x="1359" y="145"/>
                  </a:cubicBezTo>
                  <a:lnTo>
                    <a:pt x="1330" y="145"/>
                  </a:lnTo>
                  <a:cubicBezTo>
                    <a:pt x="1330" y="170"/>
                    <a:pt x="1350" y="184"/>
                    <a:pt x="1379" y="184"/>
                  </a:cubicBezTo>
                  <a:cubicBezTo>
                    <a:pt x="1409" y="184"/>
                    <a:pt x="1426" y="165"/>
                    <a:pt x="1426" y="144"/>
                  </a:cubicBezTo>
                  <a:cubicBezTo>
                    <a:pt x="1426" y="95"/>
                    <a:pt x="1357" y="117"/>
                    <a:pt x="1357" y="85"/>
                  </a:cubicBezTo>
                  <a:close/>
                  <a:moveTo>
                    <a:pt x="1279" y="89"/>
                  </a:moveTo>
                  <a:cubicBezTo>
                    <a:pt x="1279" y="100"/>
                    <a:pt x="1271" y="109"/>
                    <a:pt x="1257" y="109"/>
                  </a:cubicBezTo>
                  <a:lnTo>
                    <a:pt x="1235" y="109"/>
                  </a:lnTo>
                  <a:lnTo>
                    <a:pt x="1235" y="70"/>
                  </a:lnTo>
                  <a:lnTo>
                    <a:pt x="1257" y="70"/>
                  </a:lnTo>
                  <a:cubicBezTo>
                    <a:pt x="1271" y="70"/>
                    <a:pt x="1279" y="78"/>
                    <a:pt x="1279" y="89"/>
                  </a:cubicBezTo>
                  <a:close/>
                  <a:moveTo>
                    <a:pt x="1257" y="49"/>
                  </a:moveTo>
                  <a:lnTo>
                    <a:pt x="1209" y="49"/>
                  </a:lnTo>
                  <a:lnTo>
                    <a:pt x="1209" y="183"/>
                  </a:lnTo>
                  <a:lnTo>
                    <a:pt x="1236" y="183"/>
                  </a:lnTo>
                  <a:lnTo>
                    <a:pt x="1236" y="129"/>
                  </a:lnTo>
                  <a:lnTo>
                    <a:pt x="1245" y="129"/>
                  </a:lnTo>
                  <a:lnTo>
                    <a:pt x="1277" y="183"/>
                  </a:lnTo>
                  <a:lnTo>
                    <a:pt x="1310" y="183"/>
                  </a:lnTo>
                  <a:lnTo>
                    <a:pt x="1276" y="128"/>
                  </a:lnTo>
                  <a:cubicBezTo>
                    <a:pt x="1300" y="122"/>
                    <a:pt x="1307" y="104"/>
                    <a:pt x="1307" y="89"/>
                  </a:cubicBezTo>
                  <a:cubicBezTo>
                    <a:pt x="1306" y="68"/>
                    <a:pt x="1290" y="49"/>
                    <a:pt x="1257" y="49"/>
                  </a:cubicBezTo>
                  <a:moveTo>
                    <a:pt x="1169" y="163"/>
                  </a:moveTo>
                  <a:lnTo>
                    <a:pt x="1081" y="152"/>
                  </a:lnTo>
                  <a:lnTo>
                    <a:pt x="1080" y="179"/>
                  </a:lnTo>
                  <a:lnTo>
                    <a:pt x="1165" y="190"/>
                  </a:lnTo>
                  <a:lnTo>
                    <a:pt x="1169" y="163"/>
                  </a:lnTo>
                  <a:close/>
                  <a:moveTo>
                    <a:pt x="1070" y="55"/>
                  </a:moveTo>
                  <a:lnTo>
                    <a:pt x="1076" y="145"/>
                  </a:lnTo>
                  <a:lnTo>
                    <a:pt x="1104" y="143"/>
                  </a:lnTo>
                  <a:lnTo>
                    <a:pt x="1097" y="52"/>
                  </a:lnTo>
                  <a:lnTo>
                    <a:pt x="1070" y="55"/>
                  </a:lnTo>
                  <a:close/>
                  <a:moveTo>
                    <a:pt x="1185" y="45"/>
                  </a:moveTo>
                  <a:lnTo>
                    <a:pt x="1157" y="47"/>
                  </a:lnTo>
                  <a:lnTo>
                    <a:pt x="1155" y="153"/>
                  </a:lnTo>
                  <a:lnTo>
                    <a:pt x="1182" y="154"/>
                  </a:lnTo>
                  <a:lnTo>
                    <a:pt x="1185" y="45"/>
                  </a:lnTo>
                  <a:close/>
                  <a:moveTo>
                    <a:pt x="992" y="69"/>
                  </a:moveTo>
                  <a:lnTo>
                    <a:pt x="1042" y="69"/>
                  </a:lnTo>
                  <a:lnTo>
                    <a:pt x="1042" y="49"/>
                  </a:lnTo>
                  <a:lnTo>
                    <a:pt x="965" y="49"/>
                  </a:lnTo>
                  <a:lnTo>
                    <a:pt x="965" y="183"/>
                  </a:lnTo>
                  <a:lnTo>
                    <a:pt x="1042" y="183"/>
                  </a:lnTo>
                  <a:lnTo>
                    <a:pt x="1042" y="162"/>
                  </a:lnTo>
                  <a:lnTo>
                    <a:pt x="992" y="162"/>
                  </a:lnTo>
                  <a:lnTo>
                    <a:pt x="992" y="124"/>
                  </a:lnTo>
                  <a:lnTo>
                    <a:pt x="1036" y="124"/>
                  </a:lnTo>
                  <a:lnTo>
                    <a:pt x="1036" y="104"/>
                  </a:lnTo>
                  <a:lnTo>
                    <a:pt x="992" y="104"/>
                  </a:lnTo>
                  <a:lnTo>
                    <a:pt x="992" y="69"/>
                  </a:lnTo>
                  <a:close/>
                  <a:moveTo>
                    <a:pt x="945" y="49"/>
                  </a:moveTo>
                  <a:lnTo>
                    <a:pt x="846" y="49"/>
                  </a:lnTo>
                  <a:lnTo>
                    <a:pt x="846" y="70"/>
                  </a:lnTo>
                  <a:lnTo>
                    <a:pt x="882" y="70"/>
                  </a:lnTo>
                  <a:lnTo>
                    <a:pt x="882" y="183"/>
                  </a:lnTo>
                  <a:lnTo>
                    <a:pt x="909" y="183"/>
                  </a:lnTo>
                  <a:lnTo>
                    <a:pt x="909" y="70"/>
                  </a:lnTo>
                  <a:lnTo>
                    <a:pt x="945" y="70"/>
                  </a:lnTo>
                  <a:lnTo>
                    <a:pt x="945" y="49"/>
                  </a:lnTo>
                  <a:close/>
                  <a:moveTo>
                    <a:pt x="700" y="115"/>
                  </a:moveTo>
                  <a:cubicBezTo>
                    <a:pt x="700" y="155"/>
                    <a:pt x="730" y="184"/>
                    <a:pt x="769" y="184"/>
                  </a:cubicBezTo>
                  <a:cubicBezTo>
                    <a:pt x="797" y="184"/>
                    <a:pt x="821" y="169"/>
                    <a:pt x="831" y="142"/>
                  </a:cubicBezTo>
                  <a:lnTo>
                    <a:pt x="799" y="142"/>
                  </a:lnTo>
                  <a:cubicBezTo>
                    <a:pt x="792" y="154"/>
                    <a:pt x="782" y="159"/>
                    <a:pt x="769" y="159"/>
                  </a:cubicBezTo>
                  <a:cubicBezTo>
                    <a:pt x="745" y="159"/>
                    <a:pt x="727" y="142"/>
                    <a:pt x="727" y="115"/>
                  </a:cubicBezTo>
                  <a:cubicBezTo>
                    <a:pt x="727" y="89"/>
                    <a:pt x="744" y="72"/>
                    <a:pt x="769" y="72"/>
                  </a:cubicBezTo>
                  <a:cubicBezTo>
                    <a:pt x="782" y="72"/>
                    <a:pt x="792" y="77"/>
                    <a:pt x="799" y="89"/>
                  </a:cubicBezTo>
                  <a:lnTo>
                    <a:pt x="831" y="89"/>
                  </a:lnTo>
                  <a:cubicBezTo>
                    <a:pt x="821" y="62"/>
                    <a:pt x="796" y="47"/>
                    <a:pt x="769" y="47"/>
                  </a:cubicBezTo>
                  <a:cubicBezTo>
                    <a:pt x="730" y="48"/>
                    <a:pt x="700" y="75"/>
                    <a:pt x="700" y="115"/>
                  </a:cubicBezTo>
                  <a:close/>
                  <a:moveTo>
                    <a:pt x="577" y="149"/>
                  </a:moveTo>
                  <a:cubicBezTo>
                    <a:pt x="577" y="135"/>
                    <a:pt x="590" y="118"/>
                    <a:pt x="637" y="110"/>
                  </a:cubicBezTo>
                  <a:lnTo>
                    <a:pt x="637" y="119"/>
                  </a:lnTo>
                  <a:cubicBezTo>
                    <a:pt x="637" y="125"/>
                    <a:pt x="621" y="165"/>
                    <a:pt x="591" y="165"/>
                  </a:cubicBezTo>
                  <a:cubicBezTo>
                    <a:pt x="584" y="164"/>
                    <a:pt x="577" y="159"/>
                    <a:pt x="577" y="149"/>
                  </a:cubicBezTo>
                  <a:close/>
                  <a:moveTo>
                    <a:pt x="664" y="149"/>
                  </a:moveTo>
                  <a:lnTo>
                    <a:pt x="664" y="95"/>
                  </a:lnTo>
                  <a:cubicBezTo>
                    <a:pt x="664" y="68"/>
                    <a:pt x="650" y="47"/>
                    <a:pt x="611" y="47"/>
                  </a:cubicBezTo>
                  <a:cubicBezTo>
                    <a:pt x="566" y="47"/>
                    <a:pt x="555" y="84"/>
                    <a:pt x="555" y="84"/>
                  </a:cubicBezTo>
                  <a:lnTo>
                    <a:pt x="579" y="97"/>
                  </a:lnTo>
                  <a:cubicBezTo>
                    <a:pt x="581" y="85"/>
                    <a:pt x="586" y="68"/>
                    <a:pt x="612" y="68"/>
                  </a:cubicBezTo>
                  <a:cubicBezTo>
                    <a:pt x="631" y="68"/>
                    <a:pt x="639" y="75"/>
                    <a:pt x="639" y="95"/>
                  </a:cubicBezTo>
                  <a:cubicBezTo>
                    <a:pt x="571" y="107"/>
                    <a:pt x="550" y="128"/>
                    <a:pt x="550" y="154"/>
                  </a:cubicBezTo>
                  <a:cubicBezTo>
                    <a:pt x="550" y="173"/>
                    <a:pt x="560" y="185"/>
                    <a:pt x="582" y="185"/>
                  </a:cubicBezTo>
                  <a:cubicBezTo>
                    <a:pt x="622" y="185"/>
                    <a:pt x="640" y="147"/>
                    <a:pt x="641" y="144"/>
                  </a:cubicBezTo>
                  <a:lnTo>
                    <a:pt x="641" y="155"/>
                  </a:lnTo>
                  <a:cubicBezTo>
                    <a:pt x="641" y="175"/>
                    <a:pt x="654" y="185"/>
                    <a:pt x="669" y="185"/>
                  </a:cubicBezTo>
                  <a:cubicBezTo>
                    <a:pt x="684" y="185"/>
                    <a:pt x="692" y="178"/>
                    <a:pt x="692" y="178"/>
                  </a:cubicBezTo>
                  <a:lnTo>
                    <a:pt x="686" y="157"/>
                  </a:lnTo>
                  <a:cubicBezTo>
                    <a:pt x="686" y="157"/>
                    <a:pt x="681" y="162"/>
                    <a:pt x="675" y="162"/>
                  </a:cubicBezTo>
                  <a:cubicBezTo>
                    <a:pt x="666" y="160"/>
                    <a:pt x="664" y="157"/>
                    <a:pt x="664" y="149"/>
                  </a:cubicBezTo>
                  <a:moveTo>
                    <a:pt x="496" y="163"/>
                  </a:moveTo>
                  <a:lnTo>
                    <a:pt x="496" y="50"/>
                  </a:lnTo>
                  <a:lnTo>
                    <a:pt x="469" y="50"/>
                  </a:lnTo>
                  <a:lnTo>
                    <a:pt x="469" y="184"/>
                  </a:lnTo>
                  <a:lnTo>
                    <a:pt x="539" y="184"/>
                  </a:lnTo>
                  <a:lnTo>
                    <a:pt x="539" y="164"/>
                  </a:lnTo>
                  <a:lnTo>
                    <a:pt x="496" y="164"/>
                  </a:lnTo>
                  <a:lnTo>
                    <a:pt x="496" y="163"/>
                  </a:lnTo>
                  <a:close/>
                  <a:moveTo>
                    <a:pt x="391" y="69"/>
                  </a:moveTo>
                  <a:lnTo>
                    <a:pt x="441" y="69"/>
                  </a:lnTo>
                  <a:lnTo>
                    <a:pt x="441" y="49"/>
                  </a:lnTo>
                  <a:lnTo>
                    <a:pt x="364" y="49"/>
                  </a:lnTo>
                  <a:lnTo>
                    <a:pt x="364" y="183"/>
                  </a:lnTo>
                  <a:lnTo>
                    <a:pt x="441" y="183"/>
                  </a:lnTo>
                  <a:lnTo>
                    <a:pt x="441" y="162"/>
                  </a:lnTo>
                  <a:lnTo>
                    <a:pt x="391" y="162"/>
                  </a:lnTo>
                  <a:lnTo>
                    <a:pt x="391" y="124"/>
                  </a:lnTo>
                  <a:lnTo>
                    <a:pt x="435" y="124"/>
                  </a:lnTo>
                  <a:lnTo>
                    <a:pt x="435" y="104"/>
                  </a:lnTo>
                  <a:lnTo>
                    <a:pt x="391" y="104"/>
                  </a:lnTo>
                  <a:lnTo>
                    <a:pt x="391" y="69"/>
                  </a:lnTo>
                  <a:close/>
                  <a:moveTo>
                    <a:pt x="422" y="22"/>
                  </a:moveTo>
                  <a:lnTo>
                    <a:pt x="422" y="0"/>
                  </a:lnTo>
                  <a:lnTo>
                    <a:pt x="379" y="23"/>
                  </a:lnTo>
                  <a:lnTo>
                    <a:pt x="379" y="42"/>
                  </a:lnTo>
                  <a:lnTo>
                    <a:pt x="422" y="22"/>
                  </a:lnTo>
                  <a:close/>
                  <a:moveTo>
                    <a:pt x="246" y="49"/>
                  </a:moveTo>
                  <a:lnTo>
                    <a:pt x="217" y="49"/>
                  </a:lnTo>
                  <a:lnTo>
                    <a:pt x="266" y="183"/>
                  </a:lnTo>
                  <a:lnTo>
                    <a:pt x="299" y="183"/>
                  </a:lnTo>
                  <a:lnTo>
                    <a:pt x="347" y="49"/>
                  </a:lnTo>
                  <a:lnTo>
                    <a:pt x="319" y="49"/>
                  </a:lnTo>
                  <a:lnTo>
                    <a:pt x="282" y="155"/>
                  </a:lnTo>
                  <a:lnTo>
                    <a:pt x="246" y="49"/>
                  </a:lnTo>
                  <a:close/>
                  <a:moveTo>
                    <a:pt x="151" y="69"/>
                  </a:moveTo>
                  <a:lnTo>
                    <a:pt x="201" y="69"/>
                  </a:lnTo>
                  <a:lnTo>
                    <a:pt x="201" y="49"/>
                  </a:lnTo>
                  <a:lnTo>
                    <a:pt x="124" y="49"/>
                  </a:lnTo>
                  <a:lnTo>
                    <a:pt x="124" y="183"/>
                  </a:lnTo>
                  <a:lnTo>
                    <a:pt x="201" y="183"/>
                  </a:lnTo>
                  <a:lnTo>
                    <a:pt x="201" y="162"/>
                  </a:lnTo>
                  <a:lnTo>
                    <a:pt x="151" y="162"/>
                  </a:lnTo>
                  <a:lnTo>
                    <a:pt x="151" y="124"/>
                  </a:lnTo>
                  <a:lnTo>
                    <a:pt x="195" y="124"/>
                  </a:lnTo>
                  <a:lnTo>
                    <a:pt x="195" y="104"/>
                  </a:lnTo>
                  <a:lnTo>
                    <a:pt x="151" y="104"/>
                  </a:lnTo>
                  <a:lnTo>
                    <a:pt x="151" y="69"/>
                  </a:lnTo>
                  <a:close/>
                  <a:moveTo>
                    <a:pt x="182" y="22"/>
                  </a:moveTo>
                  <a:lnTo>
                    <a:pt x="182" y="0"/>
                  </a:lnTo>
                  <a:lnTo>
                    <a:pt x="139" y="23"/>
                  </a:lnTo>
                  <a:lnTo>
                    <a:pt x="139" y="42"/>
                  </a:lnTo>
                  <a:lnTo>
                    <a:pt x="182" y="22"/>
                  </a:lnTo>
                  <a:close/>
                  <a:moveTo>
                    <a:pt x="70" y="89"/>
                  </a:moveTo>
                  <a:cubicBezTo>
                    <a:pt x="70" y="100"/>
                    <a:pt x="62" y="109"/>
                    <a:pt x="49" y="109"/>
                  </a:cubicBezTo>
                  <a:lnTo>
                    <a:pt x="26" y="109"/>
                  </a:lnTo>
                  <a:lnTo>
                    <a:pt x="26" y="70"/>
                  </a:lnTo>
                  <a:lnTo>
                    <a:pt x="49" y="70"/>
                  </a:lnTo>
                  <a:cubicBezTo>
                    <a:pt x="62" y="70"/>
                    <a:pt x="70" y="78"/>
                    <a:pt x="70" y="89"/>
                  </a:cubicBezTo>
                  <a:close/>
                  <a:moveTo>
                    <a:pt x="49" y="49"/>
                  </a:moveTo>
                  <a:lnTo>
                    <a:pt x="0" y="49"/>
                  </a:lnTo>
                  <a:lnTo>
                    <a:pt x="0" y="183"/>
                  </a:lnTo>
                  <a:lnTo>
                    <a:pt x="27" y="183"/>
                  </a:lnTo>
                  <a:lnTo>
                    <a:pt x="27" y="129"/>
                  </a:lnTo>
                  <a:lnTo>
                    <a:pt x="36" y="129"/>
                  </a:lnTo>
                  <a:lnTo>
                    <a:pt x="69" y="183"/>
                  </a:lnTo>
                  <a:lnTo>
                    <a:pt x="100" y="183"/>
                  </a:lnTo>
                  <a:lnTo>
                    <a:pt x="66" y="128"/>
                  </a:lnTo>
                  <a:cubicBezTo>
                    <a:pt x="90" y="122"/>
                    <a:pt x="97" y="104"/>
                    <a:pt x="97" y="89"/>
                  </a:cubicBezTo>
                  <a:cubicBezTo>
                    <a:pt x="97" y="68"/>
                    <a:pt x="81" y="49"/>
                    <a:pt x="49" y="49"/>
                  </a:cubicBezTo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Freeform 722">
              <a:extLst>
                <a:ext uri="{FF2B5EF4-FFF2-40B4-BE49-F238E27FC236}">
                  <a16:creationId xmlns:a16="http://schemas.microsoft.com/office/drawing/2014/main" id="{1F0224DA-3B1A-47D2-97AC-EC43AE604D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1013" y="3000376"/>
              <a:ext cx="387350" cy="346075"/>
            </a:xfrm>
            <a:custGeom>
              <a:avLst/>
              <a:gdLst>
                <a:gd name="T0" fmla="*/ 673 w 790"/>
                <a:gd name="T1" fmla="*/ 524 h 707"/>
                <a:gd name="T2" fmla="*/ 673 w 790"/>
                <a:gd name="T3" fmla="*/ 325 h 707"/>
                <a:gd name="T4" fmla="*/ 539 w 790"/>
                <a:gd name="T5" fmla="*/ 197 h 707"/>
                <a:gd name="T6" fmla="*/ 402 w 790"/>
                <a:gd name="T7" fmla="*/ 276 h 707"/>
                <a:gd name="T8" fmla="*/ 442 w 790"/>
                <a:gd name="T9" fmla="*/ 312 h 707"/>
                <a:gd name="T10" fmla="*/ 480 w 790"/>
                <a:gd name="T11" fmla="*/ 271 h 707"/>
                <a:gd name="T12" fmla="*/ 538 w 790"/>
                <a:gd name="T13" fmla="*/ 225 h 707"/>
                <a:gd name="T14" fmla="*/ 608 w 790"/>
                <a:gd name="T15" fmla="*/ 340 h 707"/>
                <a:gd name="T16" fmla="*/ 608 w 790"/>
                <a:gd name="T17" fmla="*/ 370 h 707"/>
                <a:gd name="T18" fmla="*/ 389 w 790"/>
                <a:gd name="T19" fmla="*/ 491 h 707"/>
                <a:gd name="T20" fmla="*/ 489 w 790"/>
                <a:gd name="T21" fmla="*/ 581 h 707"/>
                <a:gd name="T22" fmla="*/ 607 w 790"/>
                <a:gd name="T23" fmla="*/ 522 h 707"/>
                <a:gd name="T24" fmla="*/ 608 w 790"/>
                <a:gd name="T25" fmla="*/ 522 h 707"/>
                <a:gd name="T26" fmla="*/ 670 w 790"/>
                <a:gd name="T27" fmla="*/ 581 h 707"/>
                <a:gd name="T28" fmla="*/ 712 w 790"/>
                <a:gd name="T29" fmla="*/ 579 h 707"/>
                <a:gd name="T30" fmla="*/ 698 w 790"/>
                <a:gd name="T31" fmla="*/ 594 h 707"/>
                <a:gd name="T32" fmla="*/ 400 w 790"/>
                <a:gd name="T33" fmla="*/ 707 h 707"/>
                <a:gd name="T34" fmla="*/ 0 w 790"/>
                <a:gd name="T35" fmla="*/ 467 h 707"/>
                <a:gd name="T36" fmla="*/ 104 w 790"/>
                <a:gd name="T37" fmla="*/ 276 h 707"/>
                <a:gd name="T38" fmla="*/ 104 w 790"/>
                <a:gd name="T39" fmla="*/ 481 h 707"/>
                <a:gd name="T40" fmla="*/ 329 w 790"/>
                <a:gd name="T41" fmla="*/ 481 h 707"/>
                <a:gd name="T42" fmla="*/ 329 w 790"/>
                <a:gd name="T43" fmla="*/ 256 h 707"/>
                <a:gd name="T44" fmla="*/ 254 w 790"/>
                <a:gd name="T45" fmla="*/ 256 h 707"/>
                <a:gd name="T46" fmla="*/ 254 w 790"/>
                <a:gd name="T47" fmla="*/ 406 h 707"/>
                <a:gd name="T48" fmla="*/ 179 w 790"/>
                <a:gd name="T49" fmla="*/ 406 h 707"/>
                <a:gd name="T50" fmla="*/ 179 w 790"/>
                <a:gd name="T51" fmla="*/ 256 h 707"/>
                <a:gd name="T52" fmla="*/ 125 w 790"/>
                <a:gd name="T53" fmla="*/ 256 h 707"/>
                <a:gd name="T54" fmla="*/ 314 w 790"/>
                <a:gd name="T55" fmla="*/ 125 h 707"/>
                <a:gd name="T56" fmla="*/ 314 w 790"/>
                <a:gd name="T57" fmla="*/ 206 h 707"/>
                <a:gd name="T58" fmla="*/ 314 w 790"/>
                <a:gd name="T59" fmla="*/ 206 h 707"/>
                <a:gd name="T60" fmla="*/ 389 w 790"/>
                <a:gd name="T61" fmla="*/ 206 h 707"/>
                <a:gd name="T62" fmla="*/ 389 w 790"/>
                <a:gd name="T63" fmla="*/ 187 h 707"/>
                <a:gd name="T64" fmla="*/ 333 w 790"/>
                <a:gd name="T65" fmla="*/ 187 h 707"/>
                <a:gd name="T66" fmla="*/ 333 w 790"/>
                <a:gd name="T67" fmla="*/ 0 h 707"/>
                <a:gd name="T68" fmla="*/ 408 w 790"/>
                <a:gd name="T69" fmla="*/ 0 h 707"/>
                <a:gd name="T70" fmla="*/ 408 w 790"/>
                <a:gd name="T71" fmla="*/ 89 h 707"/>
                <a:gd name="T72" fmla="*/ 519 w 790"/>
                <a:gd name="T73" fmla="*/ 71 h 707"/>
                <a:gd name="T74" fmla="*/ 790 w 790"/>
                <a:gd name="T75" fmla="*/ 355 h 707"/>
                <a:gd name="T76" fmla="*/ 727 w 790"/>
                <a:gd name="T77" fmla="*/ 560 h 707"/>
                <a:gd name="T78" fmla="*/ 708 w 790"/>
                <a:gd name="T79" fmla="*/ 561 h 707"/>
                <a:gd name="T80" fmla="*/ 673 w 790"/>
                <a:gd name="T81" fmla="*/ 524 h 707"/>
                <a:gd name="T82" fmla="*/ 519 w 790"/>
                <a:gd name="T83" fmla="*/ 549 h 707"/>
                <a:gd name="T84" fmla="*/ 608 w 790"/>
                <a:gd name="T85" fmla="*/ 444 h 707"/>
                <a:gd name="T86" fmla="*/ 608 w 790"/>
                <a:gd name="T87" fmla="*/ 396 h 707"/>
                <a:gd name="T88" fmla="*/ 463 w 790"/>
                <a:gd name="T89" fmla="*/ 479 h 707"/>
                <a:gd name="T90" fmla="*/ 519 w 790"/>
                <a:gd name="T91" fmla="*/ 54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7">
                  <a:moveTo>
                    <a:pt x="673" y="524"/>
                  </a:moveTo>
                  <a:lnTo>
                    <a:pt x="673" y="325"/>
                  </a:lnTo>
                  <a:cubicBezTo>
                    <a:pt x="673" y="250"/>
                    <a:pt x="652" y="197"/>
                    <a:pt x="539" y="197"/>
                  </a:cubicBezTo>
                  <a:cubicBezTo>
                    <a:pt x="482" y="197"/>
                    <a:pt x="402" y="224"/>
                    <a:pt x="402" y="276"/>
                  </a:cubicBezTo>
                  <a:cubicBezTo>
                    <a:pt x="402" y="297"/>
                    <a:pt x="419" y="312"/>
                    <a:pt x="442" y="312"/>
                  </a:cubicBezTo>
                  <a:cubicBezTo>
                    <a:pt x="455" y="312"/>
                    <a:pt x="480" y="304"/>
                    <a:pt x="480" y="271"/>
                  </a:cubicBezTo>
                  <a:cubicBezTo>
                    <a:pt x="480" y="246"/>
                    <a:pt x="487" y="225"/>
                    <a:pt x="538" y="225"/>
                  </a:cubicBezTo>
                  <a:cubicBezTo>
                    <a:pt x="608" y="225"/>
                    <a:pt x="608" y="284"/>
                    <a:pt x="608" y="340"/>
                  </a:cubicBezTo>
                  <a:lnTo>
                    <a:pt x="608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2" y="581"/>
                    <a:pt x="489" y="581"/>
                  </a:cubicBezTo>
                  <a:cubicBezTo>
                    <a:pt x="545" y="581"/>
                    <a:pt x="582" y="559"/>
                    <a:pt x="607" y="522"/>
                  </a:cubicBezTo>
                  <a:lnTo>
                    <a:pt x="608" y="522"/>
                  </a:lnTo>
                  <a:cubicBezTo>
                    <a:pt x="608" y="557"/>
                    <a:pt x="622" y="581"/>
                    <a:pt x="670" y="581"/>
                  </a:cubicBezTo>
                  <a:cubicBezTo>
                    <a:pt x="680" y="581"/>
                    <a:pt x="690" y="581"/>
                    <a:pt x="712" y="579"/>
                  </a:cubicBezTo>
                  <a:lnTo>
                    <a:pt x="698" y="594"/>
                  </a:lnTo>
                  <a:cubicBezTo>
                    <a:pt x="635" y="660"/>
                    <a:pt x="539" y="707"/>
                    <a:pt x="400" y="707"/>
                  </a:cubicBezTo>
                  <a:cubicBezTo>
                    <a:pt x="150" y="707"/>
                    <a:pt x="0" y="581"/>
                    <a:pt x="0" y="467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3" y="156"/>
                    <a:pt x="314" y="125"/>
                  </a:cubicBezTo>
                  <a:lnTo>
                    <a:pt x="314" y="206"/>
                  </a:lnTo>
                  <a:lnTo>
                    <a:pt x="314" y="206"/>
                  </a:lnTo>
                  <a:lnTo>
                    <a:pt x="389" y="206"/>
                  </a:lnTo>
                  <a:lnTo>
                    <a:pt x="389" y="187"/>
                  </a:lnTo>
                  <a:lnTo>
                    <a:pt x="333" y="187"/>
                  </a:lnTo>
                  <a:lnTo>
                    <a:pt x="333" y="0"/>
                  </a:lnTo>
                  <a:lnTo>
                    <a:pt x="408" y="0"/>
                  </a:lnTo>
                  <a:lnTo>
                    <a:pt x="408" y="89"/>
                  </a:lnTo>
                  <a:cubicBezTo>
                    <a:pt x="447" y="77"/>
                    <a:pt x="484" y="71"/>
                    <a:pt x="519" y="71"/>
                  </a:cubicBezTo>
                  <a:cubicBezTo>
                    <a:pt x="683" y="71"/>
                    <a:pt x="790" y="200"/>
                    <a:pt x="790" y="355"/>
                  </a:cubicBezTo>
                  <a:cubicBezTo>
                    <a:pt x="790" y="422"/>
                    <a:pt x="772" y="497"/>
                    <a:pt x="727" y="560"/>
                  </a:cubicBezTo>
                  <a:cubicBezTo>
                    <a:pt x="713" y="561"/>
                    <a:pt x="710" y="561"/>
                    <a:pt x="708" y="561"/>
                  </a:cubicBezTo>
                  <a:cubicBezTo>
                    <a:pt x="682" y="561"/>
                    <a:pt x="673" y="551"/>
                    <a:pt x="673" y="524"/>
                  </a:cubicBezTo>
                  <a:close/>
                  <a:moveTo>
                    <a:pt x="519" y="549"/>
                  </a:moveTo>
                  <a:cubicBezTo>
                    <a:pt x="573" y="549"/>
                    <a:pt x="608" y="499"/>
                    <a:pt x="608" y="444"/>
                  </a:cubicBezTo>
                  <a:lnTo>
                    <a:pt x="608" y="396"/>
                  </a:lnTo>
                  <a:cubicBezTo>
                    <a:pt x="569" y="397"/>
                    <a:pt x="463" y="404"/>
                    <a:pt x="463" y="479"/>
                  </a:cubicBezTo>
                  <a:cubicBezTo>
                    <a:pt x="463" y="520"/>
                    <a:pt x="490" y="549"/>
                    <a:pt x="519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Freeform 723">
              <a:extLst>
                <a:ext uri="{FF2B5EF4-FFF2-40B4-BE49-F238E27FC236}">
                  <a16:creationId xmlns:a16="http://schemas.microsoft.com/office/drawing/2014/main" id="{E37DE5A6-E134-4F88-9C29-DD648D61F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0276" y="3203576"/>
              <a:ext cx="76200" cy="76200"/>
            </a:xfrm>
            <a:custGeom>
              <a:avLst/>
              <a:gdLst>
                <a:gd name="T0" fmla="*/ 156 w 157"/>
                <a:gd name="T1" fmla="*/ 150 h 156"/>
                <a:gd name="T2" fmla="*/ 120 w 157"/>
                <a:gd name="T3" fmla="*/ 156 h 156"/>
                <a:gd name="T4" fmla="*/ 92 w 157"/>
                <a:gd name="T5" fmla="*/ 133 h 156"/>
                <a:gd name="T6" fmla="*/ 45 w 157"/>
                <a:gd name="T7" fmla="*/ 156 h 156"/>
                <a:gd name="T8" fmla="*/ 0 w 157"/>
                <a:gd name="T9" fmla="*/ 118 h 156"/>
                <a:gd name="T10" fmla="*/ 92 w 157"/>
                <a:gd name="T11" fmla="*/ 68 h 156"/>
                <a:gd name="T12" fmla="*/ 92 w 157"/>
                <a:gd name="T13" fmla="*/ 52 h 156"/>
                <a:gd name="T14" fmla="*/ 69 w 157"/>
                <a:gd name="T15" fmla="*/ 10 h 156"/>
                <a:gd name="T16" fmla="*/ 26 w 157"/>
                <a:gd name="T17" fmla="*/ 50 h 156"/>
                <a:gd name="T18" fmla="*/ 6 w 157"/>
                <a:gd name="T19" fmla="*/ 33 h 156"/>
                <a:gd name="T20" fmla="*/ 70 w 157"/>
                <a:gd name="T21" fmla="*/ 0 h 156"/>
                <a:gd name="T22" fmla="*/ 127 w 157"/>
                <a:gd name="T23" fmla="*/ 53 h 156"/>
                <a:gd name="T24" fmla="*/ 127 w 157"/>
                <a:gd name="T25" fmla="*/ 118 h 156"/>
                <a:gd name="T26" fmla="*/ 144 w 157"/>
                <a:gd name="T27" fmla="*/ 146 h 156"/>
                <a:gd name="T28" fmla="*/ 157 w 157"/>
                <a:gd name="T29" fmla="*/ 143 h 156"/>
                <a:gd name="T30" fmla="*/ 157 w 157"/>
                <a:gd name="T31" fmla="*/ 150 h 156"/>
                <a:gd name="T32" fmla="*/ 156 w 157"/>
                <a:gd name="T33" fmla="*/ 150 h 156"/>
                <a:gd name="T34" fmla="*/ 91 w 157"/>
                <a:gd name="T35" fmla="*/ 81 h 156"/>
                <a:gd name="T36" fmla="*/ 36 w 157"/>
                <a:gd name="T37" fmla="*/ 115 h 156"/>
                <a:gd name="T38" fmla="*/ 59 w 157"/>
                <a:gd name="T39" fmla="*/ 138 h 156"/>
                <a:gd name="T40" fmla="*/ 91 w 157"/>
                <a:gd name="T41" fmla="*/ 101 h 156"/>
                <a:gd name="T42" fmla="*/ 91 w 157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56">
                  <a:moveTo>
                    <a:pt x="156" y="150"/>
                  </a:moveTo>
                  <a:cubicBezTo>
                    <a:pt x="145" y="153"/>
                    <a:pt x="134" y="156"/>
                    <a:pt x="120" y="156"/>
                  </a:cubicBezTo>
                  <a:cubicBezTo>
                    <a:pt x="99" y="156"/>
                    <a:pt x="95" y="145"/>
                    <a:pt x="92" y="133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1" y="156"/>
                    <a:pt x="0" y="140"/>
                    <a:pt x="0" y="118"/>
                  </a:cubicBezTo>
                  <a:cubicBezTo>
                    <a:pt x="0" y="72"/>
                    <a:pt x="71" y="70"/>
                    <a:pt x="92" y="68"/>
                  </a:cubicBezTo>
                  <a:lnTo>
                    <a:pt x="92" y="52"/>
                  </a:lnTo>
                  <a:cubicBezTo>
                    <a:pt x="92" y="35"/>
                    <a:pt x="92" y="10"/>
                    <a:pt x="69" y="10"/>
                  </a:cubicBezTo>
                  <a:cubicBezTo>
                    <a:pt x="34" y="10"/>
                    <a:pt x="57" y="50"/>
                    <a:pt x="26" y="50"/>
                  </a:cubicBezTo>
                  <a:cubicBezTo>
                    <a:pt x="16" y="50"/>
                    <a:pt x="6" y="45"/>
                    <a:pt x="6" y="33"/>
                  </a:cubicBezTo>
                  <a:cubicBezTo>
                    <a:pt x="6" y="10"/>
                    <a:pt x="41" y="0"/>
                    <a:pt x="70" y="0"/>
                  </a:cubicBezTo>
                  <a:cubicBezTo>
                    <a:pt x="114" y="0"/>
                    <a:pt x="127" y="16"/>
                    <a:pt x="127" y="53"/>
                  </a:cubicBezTo>
                  <a:lnTo>
                    <a:pt x="127" y="118"/>
                  </a:lnTo>
                  <a:cubicBezTo>
                    <a:pt x="127" y="138"/>
                    <a:pt x="131" y="146"/>
                    <a:pt x="144" y="146"/>
                  </a:cubicBezTo>
                  <a:cubicBezTo>
                    <a:pt x="149" y="146"/>
                    <a:pt x="152" y="145"/>
                    <a:pt x="157" y="143"/>
                  </a:cubicBezTo>
                  <a:lnTo>
                    <a:pt x="157" y="150"/>
                  </a:lnTo>
                  <a:lnTo>
                    <a:pt x="156" y="150"/>
                  </a:lnTo>
                  <a:close/>
                  <a:moveTo>
                    <a:pt x="91" y="81"/>
                  </a:moveTo>
                  <a:cubicBezTo>
                    <a:pt x="77" y="81"/>
                    <a:pt x="36" y="83"/>
                    <a:pt x="36" y="115"/>
                  </a:cubicBezTo>
                  <a:cubicBezTo>
                    <a:pt x="36" y="127"/>
                    <a:pt x="44" y="138"/>
                    <a:pt x="59" y="138"/>
                  </a:cubicBezTo>
                  <a:cubicBezTo>
                    <a:pt x="79" y="138"/>
                    <a:pt x="91" y="125"/>
                    <a:pt x="91" y="101"/>
                  </a:cubicBezTo>
                  <a:lnTo>
                    <a:pt x="91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Freeform 724">
              <a:extLst>
                <a:ext uri="{FF2B5EF4-FFF2-40B4-BE49-F238E27FC236}">
                  <a16:creationId xmlns:a16="http://schemas.microsoft.com/office/drawing/2014/main" id="{C4B0DBB5-8A5D-4B10-894A-BB00339CA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3938" y="3201988"/>
              <a:ext cx="92075" cy="76200"/>
            </a:xfrm>
            <a:custGeom>
              <a:avLst/>
              <a:gdLst>
                <a:gd name="T0" fmla="*/ 0 w 189"/>
                <a:gd name="T1" fmla="*/ 148 h 155"/>
                <a:gd name="T2" fmla="*/ 27 w 189"/>
                <a:gd name="T3" fmla="*/ 119 h 155"/>
                <a:gd name="T4" fmla="*/ 27 w 189"/>
                <a:gd name="T5" fmla="*/ 42 h 155"/>
                <a:gd name="T6" fmla="*/ 0 w 189"/>
                <a:gd name="T7" fmla="*/ 15 h 155"/>
                <a:gd name="T8" fmla="*/ 0 w 189"/>
                <a:gd name="T9" fmla="*/ 8 h 155"/>
                <a:gd name="T10" fmla="*/ 62 w 189"/>
                <a:gd name="T11" fmla="*/ 0 h 155"/>
                <a:gd name="T12" fmla="*/ 62 w 189"/>
                <a:gd name="T13" fmla="*/ 39 h 155"/>
                <a:gd name="T14" fmla="*/ 63 w 189"/>
                <a:gd name="T15" fmla="*/ 39 h 155"/>
                <a:gd name="T16" fmla="*/ 120 w 189"/>
                <a:gd name="T17" fmla="*/ 0 h 155"/>
                <a:gd name="T18" fmla="*/ 163 w 189"/>
                <a:gd name="T19" fmla="*/ 44 h 155"/>
                <a:gd name="T20" fmla="*/ 163 w 189"/>
                <a:gd name="T21" fmla="*/ 119 h 155"/>
                <a:gd name="T22" fmla="*/ 189 w 189"/>
                <a:gd name="T23" fmla="*/ 148 h 155"/>
                <a:gd name="T24" fmla="*/ 189 w 189"/>
                <a:gd name="T25" fmla="*/ 155 h 155"/>
                <a:gd name="T26" fmla="*/ 102 w 189"/>
                <a:gd name="T27" fmla="*/ 155 h 155"/>
                <a:gd name="T28" fmla="*/ 102 w 189"/>
                <a:gd name="T29" fmla="*/ 148 h 155"/>
                <a:gd name="T30" fmla="*/ 128 w 189"/>
                <a:gd name="T31" fmla="*/ 119 h 155"/>
                <a:gd name="T32" fmla="*/ 128 w 189"/>
                <a:gd name="T33" fmla="*/ 70 h 155"/>
                <a:gd name="T34" fmla="*/ 105 w 189"/>
                <a:gd name="T35" fmla="*/ 20 h 155"/>
                <a:gd name="T36" fmla="*/ 63 w 189"/>
                <a:gd name="T37" fmla="*/ 75 h 155"/>
                <a:gd name="T38" fmla="*/ 63 w 189"/>
                <a:gd name="T39" fmla="*/ 119 h 155"/>
                <a:gd name="T40" fmla="*/ 89 w 189"/>
                <a:gd name="T41" fmla="*/ 148 h 155"/>
                <a:gd name="T42" fmla="*/ 89 w 189"/>
                <a:gd name="T43" fmla="*/ 155 h 155"/>
                <a:gd name="T44" fmla="*/ 2 w 189"/>
                <a:gd name="T45" fmla="*/ 155 h 155"/>
                <a:gd name="T46" fmla="*/ 2 w 189"/>
                <a:gd name="T47" fmla="*/ 148 h 155"/>
                <a:gd name="T48" fmla="*/ 0 w 189"/>
                <a:gd name="T49" fmla="*/ 14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55">
                  <a:moveTo>
                    <a:pt x="0" y="148"/>
                  </a:moveTo>
                  <a:cubicBezTo>
                    <a:pt x="20" y="148"/>
                    <a:pt x="27" y="142"/>
                    <a:pt x="27" y="119"/>
                  </a:cubicBezTo>
                  <a:lnTo>
                    <a:pt x="27" y="42"/>
                  </a:lnTo>
                  <a:cubicBezTo>
                    <a:pt x="27" y="18"/>
                    <a:pt x="14" y="15"/>
                    <a:pt x="0" y="15"/>
                  </a:cubicBezTo>
                  <a:lnTo>
                    <a:pt x="0" y="8"/>
                  </a:lnTo>
                  <a:lnTo>
                    <a:pt x="62" y="0"/>
                  </a:lnTo>
                  <a:lnTo>
                    <a:pt x="62" y="39"/>
                  </a:lnTo>
                  <a:lnTo>
                    <a:pt x="63" y="39"/>
                  </a:lnTo>
                  <a:cubicBezTo>
                    <a:pt x="70" y="25"/>
                    <a:pt x="87" y="0"/>
                    <a:pt x="120" y="0"/>
                  </a:cubicBezTo>
                  <a:cubicBezTo>
                    <a:pt x="155" y="0"/>
                    <a:pt x="163" y="19"/>
                    <a:pt x="163" y="44"/>
                  </a:cubicBezTo>
                  <a:lnTo>
                    <a:pt x="163" y="119"/>
                  </a:lnTo>
                  <a:cubicBezTo>
                    <a:pt x="163" y="142"/>
                    <a:pt x="169" y="148"/>
                    <a:pt x="189" y="148"/>
                  </a:cubicBezTo>
                  <a:lnTo>
                    <a:pt x="189" y="155"/>
                  </a:lnTo>
                  <a:lnTo>
                    <a:pt x="102" y="155"/>
                  </a:lnTo>
                  <a:lnTo>
                    <a:pt x="102" y="148"/>
                  </a:lnTo>
                  <a:cubicBezTo>
                    <a:pt x="122" y="148"/>
                    <a:pt x="128" y="142"/>
                    <a:pt x="128" y="119"/>
                  </a:cubicBezTo>
                  <a:lnTo>
                    <a:pt x="128" y="70"/>
                  </a:lnTo>
                  <a:cubicBezTo>
                    <a:pt x="128" y="30"/>
                    <a:pt x="123" y="20"/>
                    <a:pt x="105" y="20"/>
                  </a:cubicBezTo>
                  <a:cubicBezTo>
                    <a:pt x="85" y="20"/>
                    <a:pt x="63" y="54"/>
                    <a:pt x="63" y="75"/>
                  </a:cubicBezTo>
                  <a:lnTo>
                    <a:pt x="63" y="119"/>
                  </a:lnTo>
                  <a:cubicBezTo>
                    <a:pt x="63" y="142"/>
                    <a:pt x="69" y="148"/>
                    <a:pt x="89" y="148"/>
                  </a:cubicBezTo>
                  <a:lnTo>
                    <a:pt x="89" y="155"/>
                  </a:lnTo>
                  <a:lnTo>
                    <a:pt x="2" y="155"/>
                  </a:lnTo>
                  <a:lnTo>
                    <a:pt x="2" y="148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Freeform 725">
              <a:extLst>
                <a:ext uri="{FF2B5EF4-FFF2-40B4-BE49-F238E27FC236}">
                  <a16:creationId xmlns:a16="http://schemas.microsoft.com/office/drawing/2014/main" id="{8DBCC4C9-35BE-4468-9639-CA68D8AB1D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651" y="3189288"/>
              <a:ext cx="82550" cy="122238"/>
            </a:xfrm>
            <a:custGeom>
              <a:avLst/>
              <a:gdLst>
                <a:gd name="T0" fmla="*/ 109 w 169"/>
                <a:gd name="T1" fmla="*/ 155 h 251"/>
                <a:gd name="T2" fmla="*/ 161 w 169"/>
                <a:gd name="T3" fmla="*/ 194 h 251"/>
                <a:gd name="T4" fmla="*/ 73 w 169"/>
                <a:gd name="T5" fmla="*/ 251 h 251"/>
                <a:gd name="T6" fmla="*/ 0 w 169"/>
                <a:gd name="T7" fmla="*/ 212 h 251"/>
                <a:gd name="T8" fmla="*/ 23 w 169"/>
                <a:gd name="T9" fmla="*/ 181 h 251"/>
                <a:gd name="T10" fmla="*/ 11 w 169"/>
                <a:gd name="T11" fmla="*/ 161 h 251"/>
                <a:gd name="T12" fmla="*/ 33 w 169"/>
                <a:gd name="T13" fmla="*/ 124 h 251"/>
                <a:gd name="T14" fmla="*/ 9 w 169"/>
                <a:gd name="T15" fmla="*/ 81 h 251"/>
                <a:gd name="T16" fmla="*/ 74 w 169"/>
                <a:gd name="T17" fmla="*/ 27 h 251"/>
                <a:gd name="T18" fmla="*/ 111 w 169"/>
                <a:gd name="T19" fmla="*/ 36 h 251"/>
                <a:gd name="T20" fmla="*/ 150 w 169"/>
                <a:gd name="T21" fmla="*/ 0 h 251"/>
                <a:gd name="T22" fmla="*/ 169 w 169"/>
                <a:gd name="T23" fmla="*/ 19 h 251"/>
                <a:gd name="T24" fmla="*/ 150 w 169"/>
                <a:gd name="T25" fmla="*/ 37 h 251"/>
                <a:gd name="T26" fmla="*/ 139 w 169"/>
                <a:gd name="T27" fmla="*/ 34 h 251"/>
                <a:gd name="T28" fmla="*/ 133 w 169"/>
                <a:gd name="T29" fmla="*/ 30 h 251"/>
                <a:gd name="T30" fmla="*/ 120 w 169"/>
                <a:gd name="T31" fmla="*/ 42 h 251"/>
                <a:gd name="T32" fmla="*/ 139 w 169"/>
                <a:gd name="T33" fmla="*/ 81 h 251"/>
                <a:gd name="T34" fmla="*/ 75 w 169"/>
                <a:gd name="T35" fmla="*/ 134 h 251"/>
                <a:gd name="T36" fmla="*/ 45 w 169"/>
                <a:gd name="T37" fmla="*/ 129 h 251"/>
                <a:gd name="T38" fmla="*/ 38 w 169"/>
                <a:gd name="T39" fmla="*/ 144 h 251"/>
                <a:gd name="T40" fmla="*/ 56 w 169"/>
                <a:gd name="T41" fmla="*/ 156 h 251"/>
                <a:gd name="T42" fmla="*/ 109 w 169"/>
                <a:gd name="T43" fmla="*/ 156 h 251"/>
                <a:gd name="T44" fmla="*/ 109 w 169"/>
                <a:gd name="T45" fmla="*/ 155 h 251"/>
                <a:gd name="T46" fmla="*/ 33 w 169"/>
                <a:gd name="T47" fmla="*/ 186 h 251"/>
                <a:gd name="T48" fmla="*/ 26 w 169"/>
                <a:gd name="T49" fmla="*/ 205 h 251"/>
                <a:gd name="T50" fmla="*/ 74 w 169"/>
                <a:gd name="T51" fmla="*/ 239 h 251"/>
                <a:gd name="T52" fmla="*/ 131 w 169"/>
                <a:gd name="T53" fmla="*/ 205 h 251"/>
                <a:gd name="T54" fmla="*/ 100 w 169"/>
                <a:gd name="T55" fmla="*/ 186 h 251"/>
                <a:gd name="T56" fmla="*/ 33 w 169"/>
                <a:gd name="T57" fmla="*/ 186 h 251"/>
                <a:gd name="T58" fmla="*/ 73 w 169"/>
                <a:gd name="T59" fmla="*/ 122 h 251"/>
                <a:gd name="T60" fmla="*/ 101 w 169"/>
                <a:gd name="T61" fmla="*/ 81 h 251"/>
                <a:gd name="T62" fmla="*/ 73 w 169"/>
                <a:gd name="T63" fmla="*/ 39 h 251"/>
                <a:gd name="T64" fmla="*/ 44 w 169"/>
                <a:gd name="T65" fmla="*/ 81 h 251"/>
                <a:gd name="T66" fmla="*/ 73 w 169"/>
                <a:gd name="T67" fmla="*/ 12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51">
                  <a:moveTo>
                    <a:pt x="109" y="155"/>
                  </a:moveTo>
                  <a:cubicBezTo>
                    <a:pt x="134" y="155"/>
                    <a:pt x="161" y="164"/>
                    <a:pt x="161" y="194"/>
                  </a:cubicBezTo>
                  <a:cubicBezTo>
                    <a:pt x="161" y="220"/>
                    <a:pt x="129" y="251"/>
                    <a:pt x="73" y="251"/>
                  </a:cubicBezTo>
                  <a:cubicBezTo>
                    <a:pt x="21" y="251"/>
                    <a:pt x="0" y="227"/>
                    <a:pt x="0" y="212"/>
                  </a:cubicBezTo>
                  <a:cubicBezTo>
                    <a:pt x="0" y="197"/>
                    <a:pt x="14" y="187"/>
                    <a:pt x="23" y="181"/>
                  </a:cubicBezTo>
                  <a:cubicBezTo>
                    <a:pt x="19" y="177"/>
                    <a:pt x="11" y="172"/>
                    <a:pt x="11" y="161"/>
                  </a:cubicBezTo>
                  <a:cubicBezTo>
                    <a:pt x="11" y="145"/>
                    <a:pt x="28" y="129"/>
                    <a:pt x="33" y="124"/>
                  </a:cubicBezTo>
                  <a:cubicBezTo>
                    <a:pt x="23" y="117"/>
                    <a:pt x="9" y="107"/>
                    <a:pt x="9" y="81"/>
                  </a:cubicBezTo>
                  <a:cubicBezTo>
                    <a:pt x="9" y="47"/>
                    <a:pt x="34" y="27"/>
                    <a:pt x="74" y="27"/>
                  </a:cubicBezTo>
                  <a:cubicBezTo>
                    <a:pt x="90" y="27"/>
                    <a:pt x="103" y="32"/>
                    <a:pt x="111" y="36"/>
                  </a:cubicBezTo>
                  <a:cubicBezTo>
                    <a:pt x="118" y="24"/>
                    <a:pt x="129" y="0"/>
                    <a:pt x="150" y="0"/>
                  </a:cubicBezTo>
                  <a:cubicBezTo>
                    <a:pt x="160" y="0"/>
                    <a:pt x="169" y="7"/>
                    <a:pt x="169" y="19"/>
                  </a:cubicBezTo>
                  <a:cubicBezTo>
                    <a:pt x="169" y="29"/>
                    <a:pt x="161" y="37"/>
                    <a:pt x="150" y="37"/>
                  </a:cubicBezTo>
                  <a:cubicBezTo>
                    <a:pt x="145" y="37"/>
                    <a:pt x="141" y="36"/>
                    <a:pt x="139" y="34"/>
                  </a:cubicBezTo>
                  <a:cubicBezTo>
                    <a:pt x="136" y="32"/>
                    <a:pt x="135" y="30"/>
                    <a:pt x="133" y="30"/>
                  </a:cubicBezTo>
                  <a:cubicBezTo>
                    <a:pt x="126" y="30"/>
                    <a:pt x="123" y="37"/>
                    <a:pt x="120" y="42"/>
                  </a:cubicBezTo>
                  <a:cubicBezTo>
                    <a:pt x="130" y="50"/>
                    <a:pt x="139" y="60"/>
                    <a:pt x="139" y="81"/>
                  </a:cubicBezTo>
                  <a:cubicBezTo>
                    <a:pt x="139" y="114"/>
                    <a:pt x="113" y="134"/>
                    <a:pt x="75" y="134"/>
                  </a:cubicBezTo>
                  <a:cubicBezTo>
                    <a:pt x="60" y="134"/>
                    <a:pt x="53" y="131"/>
                    <a:pt x="45" y="129"/>
                  </a:cubicBezTo>
                  <a:cubicBezTo>
                    <a:pt x="41" y="132"/>
                    <a:pt x="38" y="139"/>
                    <a:pt x="38" y="144"/>
                  </a:cubicBezTo>
                  <a:cubicBezTo>
                    <a:pt x="38" y="152"/>
                    <a:pt x="45" y="156"/>
                    <a:pt x="56" y="156"/>
                  </a:cubicBezTo>
                  <a:lnTo>
                    <a:pt x="109" y="156"/>
                  </a:lnTo>
                  <a:lnTo>
                    <a:pt x="109" y="155"/>
                  </a:lnTo>
                  <a:close/>
                  <a:moveTo>
                    <a:pt x="33" y="186"/>
                  </a:moveTo>
                  <a:cubicBezTo>
                    <a:pt x="29" y="192"/>
                    <a:pt x="26" y="197"/>
                    <a:pt x="26" y="205"/>
                  </a:cubicBezTo>
                  <a:cubicBezTo>
                    <a:pt x="26" y="219"/>
                    <a:pt x="43" y="239"/>
                    <a:pt x="74" y="239"/>
                  </a:cubicBezTo>
                  <a:cubicBezTo>
                    <a:pt x="108" y="239"/>
                    <a:pt x="131" y="220"/>
                    <a:pt x="131" y="205"/>
                  </a:cubicBezTo>
                  <a:cubicBezTo>
                    <a:pt x="131" y="191"/>
                    <a:pt x="115" y="186"/>
                    <a:pt x="100" y="186"/>
                  </a:cubicBezTo>
                  <a:lnTo>
                    <a:pt x="33" y="186"/>
                  </a:lnTo>
                  <a:close/>
                  <a:moveTo>
                    <a:pt x="73" y="122"/>
                  </a:moveTo>
                  <a:cubicBezTo>
                    <a:pt x="94" y="122"/>
                    <a:pt x="101" y="104"/>
                    <a:pt x="101" y="81"/>
                  </a:cubicBezTo>
                  <a:cubicBezTo>
                    <a:pt x="101" y="59"/>
                    <a:pt x="94" y="39"/>
                    <a:pt x="73" y="39"/>
                  </a:cubicBezTo>
                  <a:cubicBezTo>
                    <a:pt x="48" y="39"/>
                    <a:pt x="44" y="65"/>
                    <a:pt x="44" y="81"/>
                  </a:cubicBezTo>
                  <a:cubicBezTo>
                    <a:pt x="44" y="106"/>
                    <a:pt x="50" y="122"/>
                    <a:pt x="73" y="12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Freeform 726">
              <a:extLst>
                <a:ext uri="{FF2B5EF4-FFF2-40B4-BE49-F238E27FC236}">
                  <a16:creationId xmlns:a16="http://schemas.microsoft.com/office/drawing/2014/main" id="{92BF6EFB-6878-4B9B-9147-FBE669177F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9838" y="3201988"/>
              <a:ext cx="65088" cy="77788"/>
            </a:xfrm>
            <a:custGeom>
              <a:avLst/>
              <a:gdLst>
                <a:gd name="T0" fmla="*/ 133 w 136"/>
                <a:gd name="T1" fmla="*/ 150 h 159"/>
                <a:gd name="T2" fmla="*/ 85 w 136"/>
                <a:gd name="T3" fmla="*/ 159 h 159"/>
                <a:gd name="T4" fmla="*/ 0 w 136"/>
                <a:gd name="T5" fmla="*/ 74 h 159"/>
                <a:gd name="T6" fmla="*/ 73 w 136"/>
                <a:gd name="T7" fmla="*/ 0 h 159"/>
                <a:gd name="T8" fmla="*/ 136 w 136"/>
                <a:gd name="T9" fmla="*/ 63 h 159"/>
                <a:gd name="T10" fmla="*/ 38 w 136"/>
                <a:gd name="T11" fmla="*/ 63 h 159"/>
                <a:gd name="T12" fmla="*/ 101 w 136"/>
                <a:gd name="T13" fmla="*/ 144 h 159"/>
                <a:gd name="T14" fmla="*/ 134 w 136"/>
                <a:gd name="T15" fmla="*/ 139 h 159"/>
                <a:gd name="T16" fmla="*/ 134 w 136"/>
                <a:gd name="T17" fmla="*/ 150 h 159"/>
                <a:gd name="T18" fmla="*/ 133 w 136"/>
                <a:gd name="T19" fmla="*/ 150 h 159"/>
                <a:gd name="T20" fmla="*/ 101 w 136"/>
                <a:gd name="T21" fmla="*/ 50 h 159"/>
                <a:gd name="T22" fmla="*/ 71 w 136"/>
                <a:gd name="T23" fmla="*/ 13 h 159"/>
                <a:gd name="T24" fmla="*/ 38 w 136"/>
                <a:gd name="T25" fmla="*/ 50 h 159"/>
                <a:gd name="T26" fmla="*/ 101 w 136"/>
                <a:gd name="T27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9">
                  <a:moveTo>
                    <a:pt x="133" y="150"/>
                  </a:moveTo>
                  <a:cubicBezTo>
                    <a:pt x="126" y="153"/>
                    <a:pt x="108" y="159"/>
                    <a:pt x="85" y="159"/>
                  </a:cubicBezTo>
                  <a:cubicBezTo>
                    <a:pt x="31" y="159"/>
                    <a:pt x="0" y="129"/>
                    <a:pt x="0" y="74"/>
                  </a:cubicBezTo>
                  <a:cubicBezTo>
                    <a:pt x="0" y="24"/>
                    <a:pt x="26" y="0"/>
                    <a:pt x="73" y="0"/>
                  </a:cubicBezTo>
                  <a:cubicBezTo>
                    <a:pt x="128" y="0"/>
                    <a:pt x="136" y="35"/>
                    <a:pt x="136" y="63"/>
                  </a:cubicBezTo>
                  <a:lnTo>
                    <a:pt x="38" y="63"/>
                  </a:lnTo>
                  <a:cubicBezTo>
                    <a:pt x="38" y="98"/>
                    <a:pt x="51" y="144"/>
                    <a:pt x="101" y="144"/>
                  </a:cubicBezTo>
                  <a:cubicBezTo>
                    <a:pt x="115" y="144"/>
                    <a:pt x="126" y="140"/>
                    <a:pt x="134" y="139"/>
                  </a:cubicBez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01" y="50"/>
                  </a:moveTo>
                  <a:cubicBezTo>
                    <a:pt x="101" y="29"/>
                    <a:pt x="95" y="13"/>
                    <a:pt x="71" y="13"/>
                  </a:cubicBezTo>
                  <a:cubicBezTo>
                    <a:pt x="45" y="13"/>
                    <a:pt x="38" y="38"/>
                    <a:pt x="38" y="50"/>
                  </a:cubicBezTo>
                  <a:lnTo>
                    <a:pt x="101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Freeform 727">
              <a:extLst>
                <a:ext uri="{FF2B5EF4-FFF2-40B4-BE49-F238E27FC236}">
                  <a16:creationId xmlns:a16="http://schemas.microsoft.com/office/drawing/2014/main" id="{71A46CAD-C476-4BC7-991C-A461B9604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7151" y="3201988"/>
              <a:ext cx="63500" cy="76200"/>
            </a:xfrm>
            <a:custGeom>
              <a:avLst/>
              <a:gdLst>
                <a:gd name="T0" fmla="*/ 0 w 129"/>
                <a:gd name="T1" fmla="*/ 149 h 156"/>
                <a:gd name="T2" fmla="*/ 26 w 129"/>
                <a:gd name="T3" fmla="*/ 120 h 156"/>
                <a:gd name="T4" fmla="*/ 26 w 129"/>
                <a:gd name="T5" fmla="*/ 43 h 156"/>
                <a:gd name="T6" fmla="*/ 0 w 129"/>
                <a:gd name="T7" fmla="*/ 16 h 156"/>
                <a:gd name="T8" fmla="*/ 0 w 129"/>
                <a:gd name="T9" fmla="*/ 9 h 156"/>
                <a:gd name="T10" fmla="*/ 61 w 129"/>
                <a:gd name="T11" fmla="*/ 1 h 156"/>
                <a:gd name="T12" fmla="*/ 61 w 129"/>
                <a:gd name="T13" fmla="*/ 39 h 156"/>
                <a:gd name="T14" fmla="*/ 63 w 129"/>
                <a:gd name="T15" fmla="*/ 39 h 156"/>
                <a:gd name="T16" fmla="*/ 110 w 129"/>
                <a:gd name="T17" fmla="*/ 0 h 156"/>
                <a:gd name="T18" fmla="*/ 129 w 129"/>
                <a:gd name="T19" fmla="*/ 18 h 156"/>
                <a:gd name="T20" fmla="*/ 110 w 129"/>
                <a:gd name="T21" fmla="*/ 36 h 156"/>
                <a:gd name="T22" fmla="*/ 89 w 129"/>
                <a:gd name="T23" fmla="*/ 29 h 156"/>
                <a:gd name="T24" fmla="*/ 63 w 129"/>
                <a:gd name="T25" fmla="*/ 83 h 156"/>
                <a:gd name="T26" fmla="*/ 63 w 129"/>
                <a:gd name="T27" fmla="*/ 120 h 156"/>
                <a:gd name="T28" fmla="*/ 89 w 129"/>
                <a:gd name="T29" fmla="*/ 149 h 156"/>
                <a:gd name="T30" fmla="*/ 89 w 129"/>
                <a:gd name="T31" fmla="*/ 156 h 156"/>
                <a:gd name="T32" fmla="*/ 1 w 129"/>
                <a:gd name="T33" fmla="*/ 156 h 156"/>
                <a:gd name="T34" fmla="*/ 1 w 129"/>
                <a:gd name="T35" fmla="*/ 149 h 156"/>
                <a:gd name="T36" fmla="*/ 0 w 129"/>
                <a:gd name="T37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156">
                  <a:moveTo>
                    <a:pt x="0" y="149"/>
                  </a:moveTo>
                  <a:cubicBezTo>
                    <a:pt x="20" y="149"/>
                    <a:pt x="26" y="143"/>
                    <a:pt x="26" y="120"/>
                  </a:cubicBezTo>
                  <a:lnTo>
                    <a:pt x="26" y="43"/>
                  </a:lnTo>
                  <a:cubicBezTo>
                    <a:pt x="26" y="19"/>
                    <a:pt x="14" y="16"/>
                    <a:pt x="0" y="16"/>
                  </a:cubicBezTo>
                  <a:lnTo>
                    <a:pt x="0" y="9"/>
                  </a:lnTo>
                  <a:lnTo>
                    <a:pt x="61" y="1"/>
                  </a:lnTo>
                  <a:lnTo>
                    <a:pt x="61" y="39"/>
                  </a:lnTo>
                  <a:lnTo>
                    <a:pt x="63" y="39"/>
                  </a:lnTo>
                  <a:cubicBezTo>
                    <a:pt x="69" y="24"/>
                    <a:pt x="81" y="0"/>
                    <a:pt x="110" y="0"/>
                  </a:cubicBezTo>
                  <a:cubicBezTo>
                    <a:pt x="118" y="0"/>
                    <a:pt x="129" y="6"/>
                    <a:pt x="129" y="18"/>
                  </a:cubicBezTo>
                  <a:cubicBezTo>
                    <a:pt x="129" y="29"/>
                    <a:pt x="120" y="36"/>
                    <a:pt x="110" y="36"/>
                  </a:cubicBezTo>
                  <a:cubicBezTo>
                    <a:pt x="98" y="36"/>
                    <a:pt x="100" y="29"/>
                    <a:pt x="89" y="29"/>
                  </a:cubicBezTo>
                  <a:cubicBezTo>
                    <a:pt x="78" y="29"/>
                    <a:pt x="63" y="49"/>
                    <a:pt x="63" y="83"/>
                  </a:cubicBezTo>
                  <a:lnTo>
                    <a:pt x="63" y="120"/>
                  </a:lnTo>
                  <a:cubicBezTo>
                    <a:pt x="63" y="143"/>
                    <a:pt x="69" y="149"/>
                    <a:pt x="89" y="149"/>
                  </a:cubicBezTo>
                  <a:lnTo>
                    <a:pt x="89" y="156"/>
                  </a:lnTo>
                  <a:lnTo>
                    <a:pt x="1" y="156"/>
                  </a:lnTo>
                  <a:lnTo>
                    <a:pt x="1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Freeform 728">
              <a:extLst>
                <a:ext uri="{FF2B5EF4-FFF2-40B4-BE49-F238E27FC236}">
                  <a16:creationId xmlns:a16="http://schemas.microsoft.com/office/drawing/2014/main" id="{F30CC9F1-B230-418E-9D17-535DFC2B9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1" y="3200401"/>
              <a:ext cx="55563" cy="77788"/>
            </a:xfrm>
            <a:custGeom>
              <a:avLst/>
              <a:gdLst>
                <a:gd name="T0" fmla="*/ 95 w 113"/>
                <a:gd name="T1" fmla="*/ 46 h 159"/>
                <a:gd name="T2" fmla="*/ 60 w 113"/>
                <a:gd name="T3" fmla="*/ 12 h 159"/>
                <a:gd name="T4" fmla="*/ 33 w 113"/>
                <a:gd name="T5" fmla="*/ 34 h 159"/>
                <a:gd name="T6" fmla="*/ 95 w 113"/>
                <a:gd name="T7" fmla="*/ 79 h 159"/>
                <a:gd name="T8" fmla="*/ 113 w 113"/>
                <a:gd name="T9" fmla="*/ 114 h 159"/>
                <a:gd name="T10" fmla="*/ 51 w 113"/>
                <a:gd name="T11" fmla="*/ 159 h 159"/>
                <a:gd name="T12" fmla="*/ 2 w 113"/>
                <a:gd name="T13" fmla="*/ 152 h 159"/>
                <a:gd name="T14" fmla="*/ 0 w 113"/>
                <a:gd name="T15" fmla="*/ 109 h 159"/>
                <a:gd name="T16" fmla="*/ 10 w 113"/>
                <a:gd name="T17" fmla="*/ 109 h 159"/>
                <a:gd name="T18" fmla="*/ 48 w 113"/>
                <a:gd name="T19" fmla="*/ 147 h 159"/>
                <a:gd name="T20" fmla="*/ 80 w 113"/>
                <a:gd name="T21" fmla="*/ 122 h 159"/>
                <a:gd name="T22" fmla="*/ 25 w 113"/>
                <a:gd name="T23" fmla="*/ 81 h 159"/>
                <a:gd name="T24" fmla="*/ 0 w 113"/>
                <a:gd name="T25" fmla="*/ 42 h 159"/>
                <a:gd name="T26" fmla="*/ 60 w 113"/>
                <a:gd name="T27" fmla="*/ 0 h 159"/>
                <a:gd name="T28" fmla="*/ 100 w 113"/>
                <a:gd name="T29" fmla="*/ 5 h 159"/>
                <a:gd name="T30" fmla="*/ 102 w 113"/>
                <a:gd name="T31" fmla="*/ 44 h 159"/>
                <a:gd name="T32" fmla="*/ 95 w 113"/>
                <a:gd name="T33" fmla="*/ 44 h 159"/>
                <a:gd name="T34" fmla="*/ 95 w 113"/>
                <a:gd name="T35" fmla="*/ 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9">
                  <a:moveTo>
                    <a:pt x="95" y="46"/>
                  </a:moveTo>
                  <a:cubicBezTo>
                    <a:pt x="93" y="35"/>
                    <a:pt x="86" y="12"/>
                    <a:pt x="60" y="12"/>
                  </a:cubicBezTo>
                  <a:cubicBezTo>
                    <a:pt x="45" y="12"/>
                    <a:pt x="33" y="22"/>
                    <a:pt x="33" y="34"/>
                  </a:cubicBezTo>
                  <a:cubicBezTo>
                    <a:pt x="33" y="55"/>
                    <a:pt x="73" y="64"/>
                    <a:pt x="95" y="79"/>
                  </a:cubicBezTo>
                  <a:cubicBezTo>
                    <a:pt x="105" y="86"/>
                    <a:pt x="113" y="97"/>
                    <a:pt x="113" y="114"/>
                  </a:cubicBezTo>
                  <a:cubicBezTo>
                    <a:pt x="113" y="141"/>
                    <a:pt x="91" y="159"/>
                    <a:pt x="51" y="159"/>
                  </a:cubicBezTo>
                  <a:cubicBezTo>
                    <a:pt x="30" y="159"/>
                    <a:pt x="11" y="155"/>
                    <a:pt x="2" y="152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7"/>
                    <a:pt x="23" y="147"/>
                    <a:pt x="48" y="147"/>
                  </a:cubicBezTo>
                  <a:cubicBezTo>
                    <a:pt x="63" y="147"/>
                    <a:pt x="80" y="139"/>
                    <a:pt x="80" y="122"/>
                  </a:cubicBezTo>
                  <a:cubicBezTo>
                    <a:pt x="80" y="101"/>
                    <a:pt x="46" y="95"/>
                    <a:pt x="25" y="81"/>
                  </a:cubicBezTo>
                  <a:cubicBezTo>
                    <a:pt x="7" y="70"/>
                    <a:pt x="0" y="61"/>
                    <a:pt x="0" y="42"/>
                  </a:cubicBezTo>
                  <a:cubicBezTo>
                    <a:pt x="0" y="12"/>
                    <a:pt x="27" y="0"/>
                    <a:pt x="60" y="0"/>
                  </a:cubicBezTo>
                  <a:cubicBezTo>
                    <a:pt x="76" y="0"/>
                    <a:pt x="88" y="2"/>
                    <a:pt x="100" y="5"/>
                  </a:cubicBezTo>
                  <a:lnTo>
                    <a:pt x="102" y="44"/>
                  </a:lnTo>
                  <a:lnTo>
                    <a:pt x="95" y="44"/>
                  </a:lnTo>
                  <a:lnTo>
                    <a:pt x="95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Freeform 729">
              <a:extLst>
                <a:ext uri="{FF2B5EF4-FFF2-40B4-BE49-F238E27FC236}">
                  <a16:creationId xmlns:a16="http://schemas.microsoft.com/office/drawing/2014/main" id="{05E9B822-5AC2-4DA2-9A35-F58979D0C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135313"/>
              <a:ext cx="38100" cy="36513"/>
            </a:xfrm>
            <a:custGeom>
              <a:avLst/>
              <a:gdLst>
                <a:gd name="T0" fmla="*/ 14 w 77"/>
                <a:gd name="T1" fmla="*/ 0 h 76"/>
                <a:gd name="T2" fmla="*/ 14 w 77"/>
                <a:gd name="T3" fmla="*/ 63 h 76"/>
                <a:gd name="T4" fmla="*/ 63 w 77"/>
                <a:gd name="T5" fmla="*/ 63 h 76"/>
                <a:gd name="T6" fmla="*/ 63 w 77"/>
                <a:gd name="T7" fmla="*/ 0 h 76"/>
                <a:gd name="T8" fmla="*/ 77 w 77"/>
                <a:gd name="T9" fmla="*/ 0 h 76"/>
                <a:gd name="T10" fmla="*/ 77 w 77"/>
                <a:gd name="T11" fmla="*/ 76 h 76"/>
                <a:gd name="T12" fmla="*/ 0 w 77"/>
                <a:gd name="T13" fmla="*/ 76 h 76"/>
                <a:gd name="T14" fmla="*/ 0 w 77"/>
                <a:gd name="T15" fmla="*/ 0 h 76"/>
                <a:gd name="T16" fmla="*/ 14 w 7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4" y="0"/>
                  </a:moveTo>
                  <a:lnTo>
                    <a:pt x="14" y="63"/>
                  </a:lnTo>
                  <a:lnTo>
                    <a:pt x="63" y="63"/>
                  </a:lnTo>
                  <a:lnTo>
                    <a:pt x="63" y="0"/>
                  </a:lnTo>
                  <a:lnTo>
                    <a:pt x="77" y="0"/>
                  </a:lnTo>
                  <a:lnTo>
                    <a:pt x="77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Freeform 730">
              <a:extLst>
                <a:ext uri="{FF2B5EF4-FFF2-40B4-BE49-F238E27FC236}">
                  <a16:creationId xmlns:a16="http://schemas.microsoft.com/office/drawing/2014/main" id="{FF1CC73F-64EF-4BA1-96EA-D85DC17BF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888" y="3135313"/>
              <a:ext cx="36513" cy="36513"/>
            </a:xfrm>
            <a:custGeom>
              <a:avLst/>
              <a:gdLst>
                <a:gd name="T0" fmla="*/ 64 w 76"/>
                <a:gd name="T1" fmla="*/ 12 h 76"/>
                <a:gd name="T2" fmla="*/ 14 w 76"/>
                <a:gd name="T3" fmla="*/ 12 h 76"/>
                <a:gd name="T4" fmla="*/ 14 w 76"/>
                <a:gd name="T5" fmla="*/ 76 h 76"/>
                <a:gd name="T6" fmla="*/ 0 w 76"/>
                <a:gd name="T7" fmla="*/ 76 h 76"/>
                <a:gd name="T8" fmla="*/ 0 w 76"/>
                <a:gd name="T9" fmla="*/ 0 h 76"/>
                <a:gd name="T10" fmla="*/ 76 w 76"/>
                <a:gd name="T11" fmla="*/ 0 h 76"/>
                <a:gd name="T12" fmla="*/ 76 w 76"/>
                <a:gd name="T13" fmla="*/ 76 h 76"/>
                <a:gd name="T14" fmla="*/ 64 w 76"/>
                <a:gd name="T15" fmla="*/ 76 h 76"/>
                <a:gd name="T16" fmla="*/ 64 w 76"/>
                <a:gd name="T1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4" y="12"/>
                  </a:moveTo>
                  <a:lnTo>
                    <a:pt x="14" y="12"/>
                  </a:lnTo>
                  <a:lnTo>
                    <a:pt x="14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64" y="76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Freeform 731">
              <a:extLst>
                <a:ext uri="{FF2B5EF4-FFF2-40B4-BE49-F238E27FC236}">
                  <a16:creationId xmlns:a16="http://schemas.microsoft.com/office/drawing/2014/main" id="{816174B3-8E7A-46B5-A0C1-B0D2ADF03D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9976" y="3122613"/>
              <a:ext cx="6350" cy="49213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Freeform 732">
              <a:extLst>
                <a:ext uri="{FF2B5EF4-FFF2-40B4-BE49-F238E27FC236}">
                  <a16:creationId xmlns:a16="http://schemas.microsoft.com/office/drawing/2014/main" id="{B2767350-E214-4469-B00B-99E7ACEB7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726" y="3135313"/>
              <a:ext cx="36513" cy="36513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3 w 76"/>
                <a:gd name="T7" fmla="*/ 0 h 76"/>
                <a:gd name="T8" fmla="*/ 32 w 76"/>
                <a:gd name="T9" fmla="*/ 63 h 76"/>
                <a:gd name="T10" fmla="*/ 45 w 76"/>
                <a:gd name="T11" fmla="*/ 63 h 76"/>
                <a:gd name="T12" fmla="*/ 62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32" y="63"/>
                  </a:lnTo>
                  <a:lnTo>
                    <a:pt x="45" y="63"/>
                  </a:lnTo>
                  <a:cubicBezTo>
                    <a:pt x="45" y="60"/>
                    <a:pt x="62" y="0"/>
                    <a:pt x="62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Freeform 733">
              <a:extLst>
                <a:ext uri="{FF2B5EF4-FFF2-40B4-BE49-F238E27FC236}">
                  <a16:creationId xmlns:a16="http://schemas.microsoft.com/office/drawing/2014/main" id="{DAF7D547-908A-4BB2-86C5-563EE6C04E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2051" y="3135313"/>
              <a:ext cx="38100" cy="36513"/>
            </a:xfrm>
            <a:custGeom>
              <a:avLst/>
              <a:gdLst>
                <a:gd name="T0" fmla="*/ 0 w 76"/>
                <a:gd name="T1" fmla="*/ 76 h 76"/>
                <a:gd name="T2" fmla="*/ 0 w 76"/>
                <a:gd name="T3" fmla="*/ 0 h 76"/>
                <a:gd name="T4" fmla="*/ 76 w 76"/>
                <a:gd name="T5" fmla="*/ 0 h 76"/>
                <a:gd name="T6" fmla="*/ 76 w 76"/>
                <a:gd name="T7" fmla="*/ 45 h 76"/>
                <a:gd name="T8" fmla="*/ 14 w 76"/>
                <a:gd name="T9" fmla="*/ 45 h 76"/>
                <a:gd name="T10" fmla="*/ 14 w 76"/>
                <a:gd name="T11" fmla="*/ 63 h 76"/>
                <a:gd name="T12" fmla="*/ 62 w 76"/>
                <a:gd name="T13" fmla="*/ 63 h 76"/>
                <a:gd name="T14" fmla="*/ 62 w 76"/>
                <a:gd name="T15" fmla="*/ 76 h 76"/>
                <a:gd name="T16" fmla="*/ 0 w 76"/>
                <a:gd name="T17" fmla="*/ 76 h 76"/>
                <a:gd name="T18" fmla="*/ 14 w 76"/>
                <a:gd name="T19" fmla="*/ 32 h 76"/>
                <a:gd name="T20" fmla="*/ 62 w 76"/>
                <a:gd name="T21" fmla="*/ 32 h 76"/>
                <a:gd name="T22" fmla="*/ 62 w 76"/>
                <a:gd name="T23" fmla="*/ 13 h 76"/>
                <a:gd name="T24" fmla="*/ 14 w 76"/>
                <a:gd name="T25" fmla="*/ 13 h 76"/>
                <a:gd name="T26" fmla="*/ 14 w 76"/>
                <a:gd name="T2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0" y="0"/>
                  </a:lnTo>
                  <a:lnTo>
                    <a:pt x="76" y="0"/>
                  </a:lnTo>
                  <a:lnTo>
                    <a:pt x="76" y="45"/>
                  </a:lnTo>
                  <a:lnTo>
                    <a:pt x="14" y="45"/>
                  </a:lnTo>
                  <a:lnTo>
                    <a:pt x="14" y="63"/>
                  </a:lnTo>
                  <a:lnTo>
                    <a:pt x="62" y="63"/>
                  </a:lnTo>
                  <a:lnTo>
                    <a:pt x="62" y="76"/>
                  </a:lnTo>
                  <a:lnTo>
                    <a:pt x="0" y="76"/>
                  </a:lnTo>
                  <a:close/>
                  <a:moveTo>
                    <a:pt x="14" y="32"/>
                  </a:moveTo>
                  <a:lnTo>
                    <a:pt x="62" y="32"/>
                  </a:lnTo>
                  <a:lnTo>
                    <a:pt x="62" y="13"/>
                  </a:lnTo>
                  <a:lnTo>
                    <a:pt x="14" y="13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Freeform 734">
              <a:extLst>
                <a:ext uri="{FF2B5EF4-FFF2-40B4-BE49-F238E27FC236}">
                  <a16:creationId xmlns:a16="http://schemas.microsoft.com/office/drawing/2014/main" id="{F5A379BC-34E2-457E-94B0-5F761B222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963" y="3135313"/>
              <a:ext cx="23813" cy="36513"/>
            </a:xfrm>
            <a:custGeom>
              <a:avLst/>
              <a:gdLst>
                <a:gd name="T0" fmla="*/ 0 w 49"/>
                <a:gd name="T1" fmla="*/ 76 h 76"/>
                <a:gd name="T2" fmla="*/ 0 w 49"/>
                <a:gd name="T3" fmla="*/ 0 h 76"/>
                <a:gd name="T4" fmla="*/ 49 w 49"/>
                <a:gd name="T5" fmla="*/ 0 h 76"/>
                <a:gd name="T6" fmla="*/ 49 w 49"/>
                <a:gd name="T7" fmla="*/ 12 h 76"/>
                <a:gd name="T8" fmla="*/ 14 w 49"/>
                <a:gd name="T9" fmla="*/ 12 h 76"/>
                <a:gd name="T10" fmla="*/ 14 w 49"/>
                <a:gd name="T11" fmla="*/ 76 h 76"/>
                <a:gd name="T12" fmla="*/ 0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0" y="76"/>
                  </a:moveTo>
                  <a:lnTo>
                    <a:pt x="0" y="0"/>
                  </a:lnTo>
                  <a:lnTo>
                    <a:pt x="49" y="0"/>
                  </a:lnTo>
                  <a:lnTo>
                    <a:pt x="49" y="12"/>
                  </a:lnTo>
                  <a:lnTo>
                    <a:pt x="14" y="12"/>
                  </a:lnTo>
                  <a:lnTo>
                    <a:pt x="14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Freeform 735">
              <a:extLst>
                <a:ext uri="{FF2B5EF4-FFF2-40B4-BE49-F238E27FC236}">
                  <a16:creationId xmlns:a16="http://schemas.microsoft.com/office/drawing/2014/main" id="{065D5952-9DA0-439B-93D2-7C499F344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588" y="3135313"/>
              <a:ext cx="38100" cy="36513"/>
            </a:xfrm>
            <a:custGeom>
              <a:avLst/>
              <a:gdLst>
                <a:gd name="T0" fmla="*/ 62 w 76"/>
                <a:gd name="T1" fmla="*/ 45 h 76"/>
                <a:gd name="T2" fmla="*/ 31 w 76"/>
                <a:gd name="T3" fmla="*/ 45 h 76"/>
                <a:gd name="T4" fmla="*/ 0 w 76"/>
                <a:gd name="T5" fmla="*/ 45 h 76"/>
                <a:gd name="T6" fmla="*/ 0 w 76"/>
                <a:gd name="T7" fmla="*/ 0 h 76"/>
                <a:gd name="T8" fmla="*/ 63 w 76"/>
                <a:gd name="T9" fmla="*/ 0 h 76"/>
                <a:gd name="T10" fmla="*/ 63 w 76"/>
                <a:gd name="T11" fmla="*/ 12 h 76"/>
                <a:gd name="T12" fmla="*/ 13 w 76"/>
                <a:gd name="T13" fmla="*/ 12 h 76"/>
                <a:gd name="T14" fmla="*/ 13 w 76"/>
                <a:gd name="T15" fmla="*/ 32 h 76"/>
                <a:gd name="T16" fmla="*/ 76 w 76"/>
                <a:gd name="T17" fmla="*/ 32 h 76"/>
                <a:gd name="T18" fmla="*/ 76 w 76"/>
                <a:gd name="T19" fmla="*/ 76 h 76"/>
                <a:gd name="T20" fmla="*/ 0 w 76"/>
                <a:gd name="T21" fmla="*/ 76 h 76"/>
                <a:gd name="T22" fmla="*/ 0 w 76"/>
                <a:gd name="T23" fmla="*/ 63 h 76"/>
                <a:gd name="T24" fmla="*/ 62 w 76"/>
                <a:gd name="T25" fmla="*/ 63 h 76"/>
                <a:gd name="T26" fmla="*/ 62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45"/>
                  </a:moveTo>
                  <a:lnTo>
                    <a:pt x="31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lnTo>
                    <a:pt x="13" y="12"/>
                  </a:lnTo>
                  <a:lnTo>
                    <a:pt x="13" y="32"/>
                  </a:lnTo>
                  <a:lnTo>
                    <a:pt x="76" y="32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3"/>
                  </a:lnTo>
                  <a:lnTo>
                    <a:pt x="62" y="63"/>
                  </a:lnTo>
                  <a:lnTo>
                    <a:pt x="62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Freeform 736">
              <a:extLst>
                <a:ext uri="{FF2B5EF4-FFF2-40B4-BE49-F238E27FC236}">
                  <a16:creationId xmlns:a16="http://schemas.microsoft.com/office/drawing/2014/main" id="{AD5B1896-E5F5-4D39-9982-410FB651F5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6676" y="3122613"/>
              <a:ext cx="7938" cy="49213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Freeform 737">
              <a:extLst>
                <a:ext uri="{FF2B5EF4-FFF2-40B4-BE49-F238E27FC236}">
                  <a16:creationId xmlns:a16="http://schemas.microsoft.com/office/drawing/2014/main" id="{A7E591B1-6174-41B8-BB7D-49EE3E5D9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88" y="3124201"/>
              <a:ext cx="23813" cy="47625"/>
            </a:xfrm>
            <a:custGeom>
              <a:avLst/>
              <a:gdLst>
                <a:gd name="T0" fmla="*/ 50 w 50"/>
                <a:gd name="T1" fmla="*/ 85 h 98"/>
                <a:gd name="T2" fmla="*/ 50 w 50"/>
                <a:gd name="T3" fmla="*/ 98 h 98"/>
                <a:gd name="T4" fmla="*/ 0 w 50"/>
                <a:gd name="T5" fmla="*/ 98 h 98"/>
                <a:gd name="T6" fmla="*/ 0 w 50"/>
                <a:gd name="T7" fmla="*/ 49 h 98"/>
                <a:gd name="T8" fmla="*/ 0 w 50"/>
                <a:gd name="T9" fmla="*/ 0 h 98"/>
                <a:gd name="T10" fmla="*/ 14 w 50"/>
                <a:gd name="T11" fmla="*/ 0 h 98"/>
                <a:gd name="T12" fmla="*/ 14 w 50"/>
                <a:gd name="T13" fmla="*/ 22 h 98"/>
                <a:gd name="T14" fmla="*/ 39 w 50"/>
                <a:gd name="T15" fmla="*/ 22 h 98"/>
                <a:gd name="T16" fmla="*/ 39 w 50"/>
                <a:gd name="T17" fmla="*/ 34 h 98"/>
                <a:gd name="T18" fmla="*/ 14 w 50"/>
                <a:gd name="T19" fmla="*/ 34 h 98"/>
                <a:gd name="T20" fmla="*/ 14 w 50"/>
                <a:gd name="T21" fmla="*/ 85 h 98"/>
                <a:gd name="T22" fmla="*/ 50 w 50"/>
                <a:gd name="T23" fmla="*/ 8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50" y="85"/>
                  </a:moveTo>
                  <a:lnTo>
                    <a:pt x="50" y="98"/>
                  </a:lnTo>
                  <a:lnTo>
                    <a:pt x="0" y="98"/>
                  </a:lnTo>
                  <a:lnTo>
                    <a:pt x="0" y="4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2"/>
                  </a:lnTo>
                  <a:lnTo>
                    <a:pt x="39" y="22"/>
                  </a:lnTo>
                  <a:lnTo>
                    <a:pt x="39" y="34"/>
                  </a:lnTo>
                  <a:lnTo>
                    <a:pt x="14" y="34"/>
                  </a:lnTo>
                  <a:lnTo>
                    <a:pt x="14" y="85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Freeform 738">
              <a:extLst>
                <a:ext uri="{FF2B5EF4-FFF2-40B4-BE49-F238E27FC236}">
                  <a16:creationId xmlns:a16="http://schemas.microsoft.com/office/drawing/2014/main" id="{B65F70ED-1F0D-4A69-91C9-0D3E6F67C3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7163" y="3122613"/>
              <a:ext cx="36513" cy="49213"/>
            </a:xfrm>
            <a:custGeom>
              <a:avLst/>
              <a:gdLst>
                <a:gd name="T0" fmla="*/ 76 w 76"/>
                <a:gd name="T1" fmla="*/ 68 h 99"/>
                <a:gd name="T2" fmla="*/ 76 w 76"/>
                <a:gd name="T3" fmla="*/ 23 h 99"/>
                <a:gd name="T4" fmla="*/ 43 w 76"/>
                <a:gd name="T5" fmla="*/ 23 h 99"/>
                <a:gd name="T6" fmla="*/ 58 w 76"/>
                <a:gd name="T7" fmla="*/ 0 h 99"/>
                <a:gd name="T8" fmla="*/ 45 w 76"/>
                <a:gd name="T9" fmla="*/ 0 h 99"/>
                <a:gd name="T10" fmla="*/ 27 w 76"/>
                <a:gd name="T11" fmla="*/ 23 h 99"/>
                <a:gd name="T12" fmla="*/ 0 w 76"/>
                <a:gd name="T13" fmla="*/ 23 h 99"/>
                <a:gd name="T14" fmla="*/ 0 w 76"/>
                <a:gd name="T15" fmla="*/ 99 h 99"/>
                <a:gd name="T16" fmla="*/ 62 w 76"/>
                <a:gd name="T17" fmla="*/ 99 h 99"/>
                <a:gd name="T18" fmla="*/ 62 w 76"/>
                <a:gd name="T19" fmla="*/ 86 h 99"/>
                <a:gd name="T20" fmla="*/ 13 w 76"/>
                <a:gd name="T21" fmla="*/ 86 h 99"/>
                <a:gd name="T22" fmla="*/ 13 w 76"/>
                <a:gd name="T23" fmla="*/ 68 h 99"/>
                <a:gd name="T24" fmla="*/ 76 w 76"/>
                <a:gd name="T25" fmla="*/ 68 h 99"/>
                <a:gd name="T26" fmla="*/ 13 w 76"/>
                <a:gd name="T27" fmla="*/ 36 h 99"/>
                <a:gd name="T28" fmla="*/ 62 w 76"/>
                <a:gd name="T29" fmla="*/ 36 h 99"/>
                <a:gd name="T30" fmla="*/ 62 w 76"/>
                <a:gd name="T31" fmla="*/ 55 h 99"/>
                <a:gd name="T32" fmla="*/ 13 w 76"/>
                <a:gd name="T33" fmla="*/ 55 h 99"/>
                <a:gd name="T34" fmla="*/ 13 w 76"/>
                <a:gd name="T35" fmla="*/ 3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76" y="68"/>
                  </a:moveTo>
                  <a:lnTo>
                    <a:pt x="76" y="23"/>
                  </a:lnTo>
                  <a:lnTo>
                    <a:pt x="43" y="23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6"/>
                  </a:lnTo>
                  <a:lnTo>
                    <a:pt x="13" y="86"/>
                  </a:lnTo>
                  <a:lnTo>
                    <a:pt x="13" y="68"/>
                  </a:lnTo>
                  <a:lnTo>
                    <a:pt x="76" y="68"/>
                  </a:lnTo>
                  <a:close/>
                  <a:moveTo>
                    <a:pt x="13" y="36"/>
                  </a:moveTo>
                  <a:lnTo>
                    <a:pt x="62" y="36"/>
                  </a:lnTo>
                  <a:lnTo>
                    <a:pt x="62" y="55"/>
                  </a:lnTo>
                  <a:lnTo>
                    <a:pt x="13" y="55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04" name="Rectangle 303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305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 err="1">
                <a:solidFill>
                  <a:schemeClr val="bg1"/>
                </a:solidFill>
                <a:latin typeface="Verdana"/>
                <a:cs typeface="Verdana"/>
              </a:rPr>
              <a:t>Scafop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5" name="Graphique 2">
            <a:extLst>
              <a:ext uri="{FF2B5EF4-FFF2-40B4-BE49-F238E27FC236}">
                <a16:creationId xmlns:a16="http://schemas.microsoft.com/office/drawing/2014/main" id="{17257E3D-EC81-0F4C-B191-FEDDB7D4C9C9}"/>
              </a:ext>
            </a:extLst>
          </p:cNvPr>
          <p:cNvGrpSpPr/>
          <p:nvPr/>
        </p:nvGrpSpPr>
        <p:grpSpPr>
          <a:xfrm>
            <a:off x="1467944" y="1316737"/>
            <a:ext cx="1520082" cy="1289732"/>
            <a:chOff x="1467944" y="1234545"/>
            <a:chExt cx="1520082" cy="1289732"/>
          </a:xfrm>
        </p:grpSpPr>
        <p:sp>
          <p:nvSpPr>
            <p:cNvPr id="6" name="Forme libre 5">
              <a:extLst>
                <a:ext uri="{FF2B5EF4-FFF2-40B4-BE49-F238E27FC236}">
                  <a16:creationId xmlns:a16="http://schemas.microsoft.com/office/drawing/2014/main" id="{BAE77C92-44BF-744A-B38C-B2049CA937DE}"/>
                </a:ext>
              </a:extLst>
            </p:cNvPr>
            <p:cNvSpPr/>
            <p:nvPr/>
          </p:nvSpPr>
          <p:spPr>
            <a:xfrm>
              <a:off x="2329139" y="1234545"/>
              <a:ext cx="66330" cy="166632"/>
            </a:xfrm>
            <a:custGeom>
              <a:avLst/>
              <a:gdLst>
                <a:gd name="connsiteX0" fmla="*/ 0 w 66330"/>
                <a:gd name="connsiteY0" fmla="*/ 0 h 166632"/>
                <a:gd name="connsiteX1" fmla="*/ 66331 w 66330"/>
                <a:gd name="connsiteY1" fmla="*/ 0 h 166632"/>
                <a:gd name="connsiteX2" fmla="*/ 66331 w 66330"/>
                <a:gd name="connsiteY2" fmla="*/ 166632 h 166632"/>
                <a:gd name="connsiteX3" fmla="*/ 0 w 66330"/>
                <a:gd name="connsiteY3" fmla="*/ 166632 h 1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30" h="166632">
                  <a:moveTo>
                    <a:pt x="0" y="0"/>
                  </a:moveTo>
                  <a:lnTo>
                    <a:pt x="66331" y="0"/>
                  </a:lnTo>
                  <a:lnTo>
                    <a:pt x="66331" y="166632"/>
                  </a:lnTo>
                  <a:lnTo>
                    <a:pt x="0" y="166632"/>
                  </a:lnTo>
                  <a:close/>
                </a:path>
              </a:pathLst>
            </a:custGeom>
            <a:solidFill>
              <a:srgbClr val="0BBBEF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Forme libre 6">
              <a:extLst>
                <a:ext uri="{FF2B5EF4-FFF2-40B4-BE49-F238E27FC236}">
                  <a16:creationId xmlns:a16="http://schemas.microsoft.com/office/drawing/2014/main" id="{69297A2E-5D8C-6349-A9F1-C9488294D674}"/>
                </a:ext>
              </a:extLst>
            </p:cNvPr>
            <p:cNvSpPr/>
            <p:nvPr/>
          </p:nvSpPr>
          <p:spPr>
            <a:xfrm>
              <a:off x="1847135" y="1322304"/>
              <a:ext cx="397985" cy="384364"/>
            </a:xfrm>
            <a:custGeom>
              <a:avLst/>
              <a:gdLst>
                <a:gd name="connsiteX0" fmla="*/ 349343 w 397985"/>
                <a:gd name="connsiteY0" fmla="*/ 314379 h 384364"/>
                <a:gd name="connsiteX1" fmla="*/ 381403 w 397985"/>
                <a:gd name="connsiteY1" fmla="*/ 301049 h 384364"/>
                <a:gd name="connsiteX2" fmla="*/ 397985 w 397985"/>
                <a:gd name="connsiteY2" fmla="*/ 362147 h 384364"/>
                <a:gd name="connsiteX3" fmla="*/ 331654 w 397985"/>
                <a:gd name="connsiteY3" fmla="*/ 384365 h 384364"/>
                <a:gd name="connsiteX4" fmla="*/ 254268 w 397985"/>
                <a:gd name="connsiteY4" fmla="*/ 298827 h 384364"/>
                <a:gd name="connsiteX5" fmla="*/ 254268 w 397985"/>
                <a:gd name="connsiteY5" fmla="*/ 267722 h 384364"/>
                <a:gd name="connsiteX6" fmla="*/ 89547 w 397985"/>
                <a:gd name="connsiteY6" fmla="*/ 383254 h 384364"/>
                <a:gd name="connsiteX7" fmla="*/ 0 w 397985"/>
                <a:gd name="connsiteY7" fmla="*/ 297716 h 384364"/>
                <a:gd name="connsiteX8" fmla="*/ 249846 w 397985"/>
                <a:gd name="connsiteY8" fmla="*/ 134417 h 384364"/>
                <a:gd name="connsiteX9" fmla="*/ 175777 w 397985"/>
                <a:gd name="connsiteY9" fmla="*/ 57766 h 384364"/>
                <a:gd name="connsiteX10" fmla="*/ 80703 w 397985"/>
                <a:gd name="connsiteY10" fmla="*/ 137749 h 384364"/>
                <a:gd name="connsiteX11" fmla="*/ 14372 w 397985"/>
                <a:gd name="connsiteY11" fmla="*/ 103312 h 384364"/>
                <a:gd name="connsiteX12" fmla="*/ 173566 w 397985"/>
                <a:gd name="connsiteY12" fmla="*/ 0 h 384364"/>
                <a:gd name="connsiteX13" fmla="*/ 321705 w 397985"/>
                <a:gd name="connsiteY13" fmla="*/ 134417 h 384364"/>
                <a:gd name="connsiteX14" fmla="*/ 321705 w 397985"/>
                <a:gd name="connsiteY14" fmla="*/ 282164 h 384364"/>
                <a:gd name="connsiteX15" fmla="*/ 349343 w 397985"/>
                <a:gd name="connsiteY15" fmla="*/ 314379 h 384364"/>
                <a:gd name="connsiteX16" fmla="*/ 119396 w 397985"/>
                <a:gd name="connsiteY16" fmla="*/ 324377 h 384364"/>
                <a:gd name="connsiteX17" fmla="*/ 247635 w 397985"/>
                <a:gd name="connsiteY17" fmla="*/ 194404 h 384364"/>
                <a:gd name="connsiteX18" fmla="*/ 247635 w 397985"/>
                <a:gd name="connsiteY18" fmla="*/ 171076 h 384364"/>
                <a:gd name="connsiteX19" fmla="*/ 78492 w 397985"/>
                <a:gd name="connsiteY19" fmla="*/ 279942 h 384364"/>
                <a:gd name="connsiteX20" fmla="*/ 119396 w 397985"/>
                <a:gd name="connsiteY20" fmla="*/ 324377 h 38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7985" h="384364">
                  <a:moveTo>
                    <a:pt x="349343" y="314379"/>
                  </a:moveTo>
                  <a:cubicBezTo>
                    <a:pt x="367031" y="314379"/>
                    <a:pt x="381403" y="301049"/>
                    <a:pt x="381403" y="301049"/>
                  </a:cubicBezTo>
                  <a:lnTo>
                    <a:pt x="397985" y="362147"/>
                  </a:lnTo>
                  <a:cubicBezTo>
                    <a:pt x="397985" y="362147"/>
                    <a:pt x="373664" y="384365"/>
                    <a:pt x="331654" y="384365"/>
                  </a:cubicBezTo>
                  <a:cubicBezTo>
                    <a:pt x="290750" y="384365"/>
                    <a:pt x="254268" y="353260"/>
                    <a:pt x="254268" y="298827"/>
                  </a:cubicBezTo>
                  <a:lnTo>
                    <a:pt x="254268" y="267722"/>
                  </a:lnTo>
                  <a:cubicBezTo>
                    <a:pt x="250952" y="274388"/>
                    <a:pt x="203415" y="383254"/>
                    <a:pt x="89547" y="383254"/>
                  </a:cubicBezTo>
                  <a:cubicBezTo>
                    <a:pt x="28743" y="383254"/>
                    <a:pt x="0" y="348817"/>
                    <a:pt x="0" y="297716"/>
                  </a:cubicBezTo>
                  <a:cubicBezTo>
                    <a:pt x="0" y="225509"/>
                    <a:pt x="60803" y="165521"/>
                    <a:pt x="249846" y="134417"/>
                  </a:cubicBezTo>
                  <a:cubicBezTo>
                    <a:pt x="249846" y="76651"/>
                    <a:pt x="228842" y="57766"/>
                    <a:pt x="175777" y="57766"/>
                  </a:cubicBezTo>
                  <a:cubicBezTo>
                    <a:pt x="100602" y="57766"/>
                    <a:pt x="86230" y="105534"/>
                    <a:pt x="80703" y="137749"/>
                  </a:cubicBezTo>
                  <a:lnTo>
                    <a:pt x="14372" y="103312"/>
                  </a:lnTo>
                  <a:cubicBezTo>
                    <a:pt x="14372" y="103312"/>
                    <a:pt x="45326" y="0"/>
                    <a:pt x="173566" y="0"/>
                  </a:cubicBezTo>
                  <a:cubicBezTo>
                    <a:pt x="285223" y="0"/>
                    <a:pt x="321705" y="58877"/>
                    <a:pt x="321705" y="134417"/>
                  </a:cubicBezTo>
                  <a:lnTo>
                    <a:pt x="321705" y="282164"/>
                  </a:lnTo>
                  <a:cubicBezTo>
                    <a:pt x="319494" y="304381"/>
                    <a:pt x="328338" y="314379"/>
                    <a:pt x="349343" y="314379"/>
                  </a:cubicBezTo>
                  <a:close/>
                  <a:moveTo>
                    <a:pt x="119396" y="324377"/>
                  </a:moveTo>
                  <a:cubicBezTo>
                    <a:pt x="201204" y="324377"/>
                    <a:pt x="247635" y="212178"/>
                    <a:pt x="247635" y="194404"/>
                  </a:cubicBezTo>
                  <a:lnTo>
                    <a:pt x="247635" y="171076"/>
                  </a:lnTo>
                  <a:cubicBezTo>
                    <a:pt x="114974" y="192182"/>
                    <a:pt x="78492" y="243283"/>
                    <a:pt x="78492" y="279942"/>
                  </a:cubicBezTo>
                  <a:cubicBezTo>
                    <a:pt x="78492" y="311047"/>
                    <a:pt x="97285" y="324377"/>
                    <a:pt x="119396" y="324377"/>
                  </a:cubicBezTo>
                  <a:close/>
                </a:path>
              </a:pathLst>
            </a:custGeom>
            <a:solidFill>
              <a:srgbClr val="0BBBEF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 7">
              <a:extLst>
                <a:ext uri="{FF2B5EF4-FFF2-40B4-BE49-F238E27FC236}">
                  <a16:creationId xmlns:a16="http://schemas.microsoft.com/office/drawing/2014/main" id="{F8482E93-7F75-264F-8338-6866F7439CE3}"/>
                </a:ext>
              </a:extLst>
            </p:cNvPr>
            <p:cNvSpPr/>
            <p:nvPr/>
          </p:nvSpPr>
          <p:spPr>
            <a:xfrm>
              <a:off x="1467944" y="1304530"/>
              <a:ext cx="325021" cy="404360"/>
            </a:xfrm>
            <a:custGeom>
              <a:avLst/>
              <a:gdLst>
                <a:gd name="connsiteX0" fmla="*/ 0 w 325021"/>
                <a:gd name="connsiteY0" fmla="*/ 26661 h 404360"/>
                <a:gd name="connsiteX1" fmla="*/ 76281 w 325021"/>
                <a:gd name="connsiteY1" fmla="*/ 18885 h 404360"/>
                <a:gd name="connsiteX2" fmla="*/ 93969 w 325021"/>
                <a:gd name="connsiteY2" fmla="*/ 273277 h 404360"/>
                <a:gd name="connsiteX3" fmla="*/ 16583 w 325021"/>
                <a:gd name="connsiteY3" fmla="*/ 279942 h 404360"/>
                <a:gd name="connsiteX4" fmla="*/ 0 w 325021"/>
                <a:gd name="connsiteY4" fmla="*/ 26661 h 404360"/>
                <a:gd name="connsiteX5" fmla="*/ 278590 w 325021"/>
                <a:gd name="connsiteY5" fmla="*/ 327710 h 404360"/>
                <a:gd name="connsiteX6" fmla="*/ 271957 w 325021"/>
                <a:gd name="connsiteY6" fmla="*/ 404361 h 404360"/>
                <a:gd name="connsiteX7" fmla="*/ 28743 w 325021"/>
                <a:gd name="connsiteY7" fmla="*/ 373256 h 404360"/>
                <a:gd name="connsiteX8" fmla="*/ 30954 w 325021"/>
                <a:gd name="connsiteY8" fmla="*/ 297716 h 404360"/>
                <a:gd name="connsiteX9" fmla="*/ 278590 w 325021"/>
                <a:gd name="connsiteY9" fmla="*/ 327710 h 404360"/>
                <a:gd name="connsiteX10" fmla="*/ 325021 w 325021"/>
                <a:gd name="connsiteY10" fmla="*/ 0 h 404360"/>
                <a:gd name="connsiteX11" fmla="*/ 315072 w 325021"/>
                <a:gd name="connsiteY11" fmla="*/ 303271 h 404360"/>
                <a:gd name="connsiteX12" fmla="*/ 238791 w 325021"/>
                <a:gd name="connsiteY12" fmla="*/ 298827 h 404360"/>
                <a:gd name="connsiteX13" fmla="*/ 247635 w 325021"/>
                <a:gd name="connsiteY13" fmla="*/ 2222 h 404360"/>
                <a:gd name="connsiteX14" fmla="*/ 325021 w 325021"/>
                <a:gd name="connsiteY14" fmla="*/ 0 h 40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5021" h="404360">
                  <a:moveTo>
                    <a:pt x="0" y="26661"/>
                  </a:moveTo>
                  <a:lnTo>
                    <a:pt x="76281" y="18885"/>
                  </a:lnTo>
                  <a:lnTo>
                    <a:pt x="93969" y="273277"/>
                  </a:lnTo>
                  <a:lnTo>
                    <a:pt x="16583" y="279942"/>
                  </a:lnTo>
                  <a:lnTo>
                    <a:pt x="0" y="26661"/>
                  </a:lnTo>
                  <a:close/>
                  <a:moveTo>
                    <a:pt x="278590" y="327710"/>
                  </a:moveTo>
                  <a:lnTo>
                    <a:pt x="271957" y="404361"/>
                  </a:lnTo>
                  <a:lnTo>
                    <a:pt x="28743" y="373256"/>
                  </a:lnTo>
                  <a:lnTo>
                    <a:pt x="30954" y="297716"/>
                  </a:lnTo>
                  <a:lnTo>
                    <a:pt x="278590" y="327710"/>
                  </a:lnTo>
                  <a:close/>
                  <a:moveTo>
                    <a:pt x="325021" y="0"/>
                  </a:moveTo>
                  <a:lnTo>
                    <a:pt x="315072" y="303271"/>
                  </a:lnTo>
                  <a:lnTo>
                    <a:pt x="238791" y="298827"/>
                  </a:lnTo>
                  <a:lnTo>
                    <a:pt x="247635" y="2222"/>
                  </a:lnTo>
                  <a:lnTo>
                    <a:pt x="325021" y="0"/>
                  </a:lnTo>
                  <a:close/>
                </a:path>
              </a:pathLst>
            </a:custGeom>
            <a:solidFill>
              <a:srgbClr val="0BBBEF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9" name="Graphique 2">
              <a:extLst>
                <a:ext uri="{FF2B5EF4-FFF2-40B4-BE49-F238E27FC236}">
                  <a16:creationId xmlns:a16="http://schemas.microsoft.com/office/drawing/2014/main" id="{17257E3D-EC81-0F4C-B191-FEDDB7D4C9C9}"/>
                </a:ext>
              </a:extLst>
            </p:cNvPr>
            <p:cNvGrpSpPr/>
            <p:nvPr/>
          </p:nvGrpSpPr>
          <p:grpSpPr>
            <a:xfrm>
              <a:off x="1472366" y="1858860"/>
              <a:ext cx="1017073" cy="121086"/>
              <a:chOff x="1472366" y="1858860"/>
              <a:chExt cx="1017073" cy="121086"/>
            </a:xfrm>
            <a:solidFill>
              <a:srgbClr val="000000"/>
            </a:solidFill>
          </p:grpSpPr>
          <p:sp>
            <p:nvSpPr>
              <p:cNvPr id="10" name="Forme libre 9">
                <a:extLst>
                  <a:ext uri="{FF2B5EF4-FFF2-40B4-BE49-F238E27FC236}">
                    <a16:creationId xmlns:a16="http://schemas.microsoft.com/office/drawing/2014/main" id="{23955694-A6F1-664B-8F43-4E4B42632B36}"/>
                  </a:ext>
                </a:extLst>
              </p:cNvPr>
              <p:cNvSpPr/>
              <p:nvPr/>
            </p:nvSpPr>
            <p:spPr>
              <a:xfrm>
                <a:off x="1472366" y="1859971"/>
                <a:ext cx="77386" cy="118864"/>
              </a:xfrm>
              <a:custGeom>
                <a:avLst/>
                <a:gdLst>
                  <a:gd name="connsiteX0" fmla="*/ 0 w 77386"/>
                  <a:gd name="connsiteY0" fmla="*/ 118864 h 118864"/>
                  <a:gd name="connsiteX1" fmla="*/ 0 w 77386"/>
                  <a:gd name="connsiteY1" fmla="*/ 0 h 118864"/>
                  <a:gd name="connsiteX2" fmla="*/ 77386 w 77386"/>
                  <a:gd name="connsiteY2" fmla="*/ 0 h 118864"/>
                  <a:gd name="connsiteX3" fmla="*/ 77386 w 77386"/>
                  <a:gd name="connsiteY3" fmla="*/ 22218 h 118864"/>
                  <a:gd name="connsiteX4" fmla="*/ 28743 w 77386"/>
                  <a:gd name="connsiteY4" fmla="*/ 22218 h 118864"/>
                  <a:gd name="connsiteX5" fmla="*/ 28743 w 77386"/>
                  <a:gd name="connsiteY5" fmla="*/ 47768 h 118864"/>
                  <a:gd name="connsiteX6" fmla="*/ 65225 w 77386"/>
                  <a:gd name="connsiteY6" fmla="*/ 47768 h 118864"/>
                  <a:gd name="connsiteX7" fmla="*/ 65225 w 77386"/>
                  <a:gd name="connsiteY7" fmla="*/ 69986 h 118864"/>
                  <a:gd name="connsiteX8" fmla="*/ 28743 w 77386"/>
                  <a:gd name="connsiteY8" fmla="*/ 69986 h 118864"/>
                  <a:gd name="connsiteX9" fmla="*/ 28743 w 77386"/>
                  <a:gd name="connsiteY9" fmla="*/ 118864 h 118864"/>
                  <a:gd name="connsiteX10" fmla="*/ 0 w 77386"/>
                  <a:gd name="connsiteY10" fmla="*/ 118864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386" h="118864">
                    <a:moveTo>
                      <a:pt x="0" y="118864"/>
                    </a:moveTo>
                    <a:lnTo>
                      <a:pt x="0" y="0"/>
                    </a:lnTo>
                    <a:lnTo>
                      <a:pt x="77386" y="0"/>
                    </a:lnTo>
                    <a:lnTo>
                      <a:pt x="77386" y="22218"/>
                    </a:lnTo>
                    <a:lnTo>
                      <a:pt x="28743" y="22218"/>
                    </a:lnTo>
                    <a:lnTo>
                      <a:pt x="28743" y="47768"/>
                    </a:lnTo>
                    <a:lnTo>
                      <a:pt x="65225" y="47768"/>
                    </a:lnTo>
                    <a:lnTo>
                      <a:pt x="65225" y="69986"/>
                    </a:lnTo>
                    <a:lnTo>
                      <a:pt x="28743" y="69986"/>
                    </a:lnTo>
                    <a:lnTo>
                      <a:pt x="28743" y="118864"/>
                    </a:lnTo>
                    <a:lnTo>
                      <a:pt x="0" y="118864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 10">
                <a:extLst>
                  <a:ext uri="{FF2B5EF4-FFF2-40B4-BE49-F238E27FC236}">
                    <a16:creationId xmlns:a16="http://schemas.microsoft.com/office/drawing/2014/main" id="{A3702DBE-75D5-5C42-9728-AE58DBCC6D89}"/>
                  </a:ext>
                </a:extLst>
              </p:cNvPr>
              <p:cNvSpPr/>
              <p:nvPr/>
            </p:nvSpPr>
            <p:spPr>
              <a:xfrm>
                <a:off x="1561912" y="1858860"/>
                <a:ext cx="121606" cy="121086"/>
              </a:xfrm>
              <a:custGeom>
                <a:avLst/>
                <a:gdLst>
                  <a:gd name="connsiteX0" fmla="*/ 17688 w 121606"/>
                  <a:gd name="connsiteY0" fmla="*/ 103312 h 121086"/>
                  <a:gd name="connsiteX1" fmla="*/ 0 w 121606"/>
                  <a:gd name="connsiteY1" fmla="*/ 59988 h 121086"/>
                  <a:gd name="connsiteX2" fmla="*/ 17688 w 121606"/>
                  <a:gd name="connsiteY2" fmla="*/ 16663 h 121086"/>
                  <a:gd name="connsiteX3" fmla="*/ 60803 w 121606"/>
                  <a:gd name="connsiteY3" fmla="*/ 0 h 121086"/>
                  <a:gd name="connsiteX4" fmla="*/ 103918 w 121606"/>
                  <a:gd name="connsiteY4" fmla="*/ 16663 h 121086"/>
                  <a:gd name="connsiteX5" fmla="*/ 121607 w 121606"/>
                  <a:gd name="connsiteY5" fmla="*/ 59988 h 121086"/>
                  <a:gd name="connsiteX6" fmla="*/ 103918 w 121606"/>
                  <a:gd name="connsiteY6" fmla="*/ 103312 h 121086"/>
                  <a:gd name="connsiteX7" fmla="*/ 60803 w 121606"/>
                  <a:gd name="connsiteY7" fmla="*/ 121086 h 121086"/>
                  <a:gd name="connsiteX8" fmla="*/ 17688 w 121606"/>
                  <a:gd name="connsiteY8" fmla="*/ 103312 h 121086"/>
                  <a:gd name="connsiteX9" fmla="*/ 84019 w 121606"/>
                  <a:gd name="connsiteY9" fmla="*/ 84427 h 121086"/>
                  <a:gd name="connsiteX10" fmla="*/ 92863 w 121606"/>
                  <a:gd name="connsiteY10" fmla="*/ 59988 h 121086"/>
                  <a:gd name="connsiteX11" fmla="*/ 84019 w 121606"/>
                  <a:gd name="connsiteY11" fmla="*/ 35548 h 121086"/>
                  <a:gd name="connsiteX12" fmla="*/ 60803 w 121606"/>
                  <a:gd name="connsiteY12" fmla="*/ 26661 h 121086"/>
                  <a:gd name="connsiteX13" fmla="*/ 37587 w 121606"/>
                  <a:gd name="connsiteY13" fmla="*/ 35548 h 121086"/>
                  <a:gd name="connsiteX14" fmla="*/ 28743 w 121606"/>
                  <a:gd name="connsiteY14" fmla="*/ 59988 h 121086"/>
                  <a:gd name="connsiteX15" fmla="*/ 37587 w 121606"/>
                  <a:gd name="connsiteY15" fmla="*/ 84427 h 121086"/>
                  <a:gd name="connsiteX16" fmla="*/ 60803 w 121606"/>
                  <a:gd name="connsiteY16" fmla="*/ 93314 h 121086"/>
                  <a:gd name="connsiteX17" fmla="*/ 84019 w 121606"/>
                  <a:gd name="connsiteY17" fmla="*/ 84427 h 12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606" h="121086">
                    <a:moveTo>
                      <a:pt x="17688" y="103312"/>
                    </a:moveTo>
                    <a:cubicBezTo>
                      <a:pt x="5528" y="92203"/>
                      <a:pt x="0" y="77762"/>
                      <a:pt x="0" y="59988"/>
                    </a:cubicBezTo>
                    <a:cubicBezTo>
                      <a:pt x="0" y="42213"/>
                      <a:pt x="5528" y="27772"/>
                      <a:pt x="17688" y="16663"/>
                    </a:cubicBezTo>
                    <a:cubicBezTo>
                      <a:pt x="29849" y="5554"/>
                      <a:pt x="44221" y="0"/>
                      <a:pt x="60803" y="0"/>
                    </a:cubicBezTo>
                    <a:cubicBezTo>
                      <a:pt x="77386" y="0"/>
                      <a:pt x="91758" y="5554"/>
                      <a:pt x="103918" y="16663"/>
                    </a:cubicBezTo>
                    <a:cubicBezTo>
                      <a:pt x="116079" y="27772"/>
                      <a:pt x="121607" y="42213"/>
                      <a:pt x="121607" y="59988"/>
                    </a:cubicBezTo>
                    <a:cubicBezTo>
                      <a:pt x="121607" y="77762"/>
                      <a:pt x="116079" y="92203"/>
                      <a:pt x="103918" y="103312"/>
                    </a:cubicBezTo>
                    <a:cubicBezTo>
                      <a:pt x="91758" y="114421"/>
                      <a:pt x="77386" y="121086"/>
                      <a:pt x="60803" y="121086"/>
                    </a:cubicBezTo>
                    <a:cubicBezTo>
                      <a:pt x="44221" y="121086"/>
                      <a:pt x="29849" y="115532"/>
                      <a:pt x="17688" y="103312"/>
                    </a:cubicBezTo>
                    <a:close/>
                    <a:moveTo>
                      <a:pt x="84019" y="84427"/>
                    </a:moveTo>
                    <a:cubicBezTo>
                      <a:pt x="89547" y="77762"/>
                      <a:pt x="92863" y="69986"/>
                      <a:pt x="92863" y="59988"/>
                    </a:cubicBezTo>
                    <a:cubicBezTo>
                      <a:pt x="92863" y="49990"/>
                      <a:pt x="89547" y="41103"/>
                      <a:pt x="84019" y="35548"/>
                    </a:cubicBezTo>
                    <a:cubicBezTo>
                      <a:pt x="78492" y="28883"/>
                      <a:pt x="70753" y="26661"/>
                      <a:pt x="60803" y="26661"/>
                    </a:cubicBezTo>
                    <a:cubicBezTo>
                      <a:pt x="50854" y="26661"/>
                      <a:pt x="44221" y="29994"/>
                      <a:pt x="37587" y="35548"/>
                    </a:cubicBezTo>
                    <a:cubicBezTo>
                      <a:pt x="32060" y="42213"/>
                      <a:pt x="28743" y="49990"/>
                      <a:pt x="28743" y="59988"/>
                    </a:cubicBezTo>
                    <a:cubicBezTo>
                      <a:pt x="28743" y="69986"/>
                      <a:pt x="32060" y="78873"/>
                      <a:pt x="37587" y="84427"/>
                    </a:cubicBezTo>
                    <a:cubicBezTo>
                      <a:pt x="43115" y="91092"/>
                      <a:pt x="50854" y="93314"/>
                      <a:pt x="60803" y="93314"/>
                    </a:cubicBezTo>
                    <a:cubicBezTo>
                      <a:pt x="70753" y="94425"/>
                      <a:pt x="78492" y="91092"/>
                      <a:pt x="84019" y="844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 11">
                <a:extLst>
                  <a:ext uri="{FF2B5EF4-FFF2-40B4-BE49-F238E27FC236}">
                    <a16:creationId xmlns:a16="http://schemas.microsoft.com/office/drawing/2014/main" id="{5012D40D-5A25-624F-B88D-FD76C196AF6E}"/>
                  </a:ext>
                </a:extLst>
              </p:cNvPr>
              <p:cNvSpPr/>
              <p:nvPr/>
            </p:nvSpPr>
            <p:spPr>
              <a:xfrm>
                <a:off x="1702313" y="1859971"/>
                <a:ext cx="91757" cy="119975"/>
              </a:xfrm>
              <a:custGeom>
                <a:avLst/>
                <a:gdLst>
                  <a:gd name="connsiteX0" fmla="*/ 28743 w 91757"/>
                  <a:gd name="connsiteY0" fmla="*/ 72207 h 119975"/>
                  <a:gd name="connsiteX1" fmla="*/ 28743 w 91757"/>
                  <a:gd name="connsiteY1" fmla="*/ 118864 h 119975"/>
                  <a:gd name="connsiteX2" fmla="*/ 0 w 91757"/>
                  <a:gd name="connsiteY2" fmla="*/ 118864 h 119975"/>
                  <a:gd name="connsiteX3" fmla="*/ 0 w 91757"/>
                  <a:gd name="connsiteY3" fmla="*/ 0 h 119975"/>
                  <a:gd name="connsiteX4" fmla="*/ 46432 w 91757"/>
                  <a:gd name="connsiteY4" fmla="*/ 0 h 119975"/>
                  <a:gd name="connsiteX5" fmla="*/ 78492 w 91757"/>
                  <a:gd name="connsiteY5" fmla="*/ 11109 h 119975"/>
                  <a:gd name="connsiteX6" fmla="*/ 89547 w 91757"/>
                  <a:gd name="connsiteY6" fmla="*/ 36659 h 119975"/>
                  <a:gd name="connsiteX7" fmla="*/ 82914 w 91757"/>
                  <a:gd name="connsiteY7" fmla="*/ 56655 h 119975"/>
                  <a:gd name="connsiteX8" fmla="*/ 63014 w 91757"/>
                  <a:gd name="connsiteY8" fmla="*/ 71096 h 119975"/>
                  <a:gd name="connsiteX9" fmla="*/ 91758 w 91757"/>
                  <a:gd name="connsiteY9" fmla="*/ 119975 h 119975"/>
                  <a:gd name="connsiteX10" fmla="*/ 58592 w 91757"/>
                  <a:gd name="connsiteY10" fmla="*/ 119975 h 119975"/>
                  <a:gd name="connsiteX11" fmla="*/ 32060 w 91757"/>
                  <a:gd name="connsiteY11" fmla="*/ 73318 h 119975"/>
                  <a:gd name="connsiteX12" fmla="*/ 28743 w 91757"/>
                  <a:gd name="connsiteY12" fmla="*/ 73318 h 119975"/>
                  <a:gd name="connsiteX13" fmla="*/ 28743 w 91757"/>
                  <a:gd name="connsiteY13" fmla="*/ 22218 h 119975"/>
                  <a:gd name="connsiteX14" fmla="*/ 28743 w 91757"/>
                  <a:gd name="connsiteY14" fmla="*/ 51101 h 119975"/>
                  <a:gd name="connsiteX15" fmla="*/ 46432 w 91757"/>
                  <a:gd name="connsiteY15" fmla="*/ 51101 h 119975"/>
                  <a:gd name="connsiteX16" fmla="*/ 56381 w 91757"/>
                  <a:gd name="connsiteY16" fmla="*/ 46657 h 119975"/>
                  <a:gd name="connsiteX17" fmla="*/ 59698 w 91757"/>
                  <a:gd name="connsiteY17" fmla="*/ 36659 h 119975"/>
                  <a:gd name="connsiteX18" fmla="*/ 55276 w 91757"/>
                  <a:gd name="connsiteY18" fmla="*/ 26661 h 119975"/>
                  <a:gd name="connsiteX19" fmla="*/ 45326 w 91757"/>
                  <a:gd name="connsiteY19" fmla="*/ 22218 h 119975"/>
                  <a:gd name="connsiteX20" fmla="*/ 28743 w 91757"/>
                  <a:gd name="connsiteY20" fmla="*/ 22218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1757" h="119975">
                    <a:moveTo>
                      <a:pt x="28743" y="72207"/>
                    </a:moveTo>
                    <a:lnTo>
                      <a:pt x="28743" y="118864"/>
                    </a:lnTo>
                    <a:lnTo>
                      <a:pt x="0" y="118864"/>
                    </a:lnTo>
                    <a:lnTo>
                      <a:pt x="0" y="0"/>
                    </a:lnTo>
                    <a:lnTo>
                      <a:pt x="46432" y="0"/>
                    </a:lnTo>
                    <a:cubicBezTo>
                      <a:pt x="59698" y="0"/>
                      <a:pt x="70753" y="3333"/>
                      <a:pt x="78492" y="11109"/>
                    </a:cubicBezTo>
                    <a:cubicBezTo>
                      <a:pt x="86230" y="17774"/>
                      <a:pt x="89547" y="26661"/>
                      <a:pt x="89547" y="36659"/>
                    </a:cubicBezTo>
                    <a:cubicBezTo>
                      <a:pt x="89547" y="43324"/>
                      <a:pt x="87336" y="49990"/>
                      <a:pt x="82914" y="56655"/>
                    </a:cubicBezTo>
                    <a:cubicBezTo>
                      <a:pt x="78492" y="63320"/>
                      <a:pt x="71858" y="67764"/>
                      <a:pt x="63014" y="71096"/>
                    </a:cubicBezTo>
                    <a:lnTo>
                      <a:pt x="91758" y="119975"/>
                    </a:lnTo>
                    <a:lnTo>
                      <a:pt x="58592" y="119975"/>
                    </a:lnTo>
                    <a:lnTo>
                      <a:pt x="32060" y="73318"/>
                    </a:lnTo>
                    <a:lnTo>
                      <a:pt x="28743" y="73318"/>
                    </a:lnTo>
                    <a:close/>
                    <a:moveTo>
                      <a:pt x="28743" y="22218"/>
                    </a:moveTo>
                    <a:lnTo>
                      <a:pt x="28743" y="51101"/>
                    </a:lnTo>
                    <a:lnTo>
                      <a:pt x="46432" y="51101"/>
                    </a:lnTo>
                    <a:cubicBezTo>
                      <a:pt x="50854" y="51101"/>
                      <a:pt x="54170" y="49990"/>
                      <a:pt x="56381" y="46657"/>
                    </a:cubicBezTo>
                    <a:cubicBezTo>
                      <a:pt x="58592" y="44435"/>
                      <a:pt x="59698" y="41103"/>
                      <a:pt x="59698" y="36659"/>
                    </a:cubicBezTo>
                    <a:cubicBezTo>
                      <a:pt x="59698" y="32216"/>
                      <a:pt x="58592" y="28883"/>
                      <a:pt x="55276" y="26661"/>
                    </a:cubicBezTo>
                    <a:cubicBezTo>
                      <a:pt x="53065" y="24439"/>
                      <a:pt x="49748" y="22218"/>
                      <a:pt x="45326" y="22218"/>
                    </a:cubicBezTo>
                    <a:lnTo>
                      <a:pt x="28743" y="22218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 12">
                <a:extLst>
                  <a:ext uri="{FF2B5EF4-FFF2-40B4-BE49-F238E27FC236}">
                    <a16:creationId xmlns:a16="http://schemas.microsoft.com/office/drawing/2014/main" id="{38B66EFA-1F6D-0B40-8F39-E0AEF03A6048}"/>
                  </a:ext>
                </a:extLst>
              </p:cNvPr>
              <p:cNvSpPr/>
              <p:nvPr/>
            </p:nvSpPr>
            <p:spPr>
              <a:xfrm>
                <a:off x="1815075" y="1859971"/>
                <a:ext cx="133767" cy="118864"/>
              </a:xfrm>
              <a:custGeom>
                <a:avLst/>
                <a:gdLst>
                  <a:gd name="connsiteX0" fmla="*/ 133767 w 133767"/>
                  <a:gd name="connsiteY0" fmla="*/ 0 h 118864"/>
                  <a:gd name="connsiteX1" fmla="*/ 133767 w 133767"/>
                  <a:gd name="connsiteY1" fmla="*/ 118864 h 118864"/>
                  <a:gd name="connsiteX2" fmla="*/ 105024 w 133767"/>
                  <a:gd name="connsiteY2" fmla="*/ 118864 h 118864"/>
                  <a:gd name="connsiteX3" fmla="*/ 105024 w 133767"/>
                  <a:gd name="connsiteY3" fmla="*/ 52211 h 118864"/>
                  <a:gd name="connsiteX4" fmla="*/ 77386 w 133767"/>
                  <a:gd name="connsiteY4" fmla="*/ 118864 h 118864"/>
                  <a:gd name="connsiteX5" fmla="*/ 56381 w 133767"/>
                  <a:gd name="connsiteY5" fmla="*/ 118864 h 118864"/>
                  <a:gd name="connsiteX6" fmla="*/ 28743 w 133767"/>
                  <a:gd name="connsiteY6" fmla="*/ 52211 h 118864"/>
                  <a:gd name="connsiteX7" fmla="*/ 28743 w 133767"/>
                  <a:gd name="connsiteY7" fmla="*/ 118864 h 118864"/>
                  <a:gd name="connsiteX8" fmla="*/ 0 w 133767"/>
                  <a:gd name="connsiteY8" fmla="*/ 118864 h 118864"/>
                  <a:gd name="connsiteX9" fmla="*/ 0 w 133767"/>
                  <a:gd name="connsiteY9" fmla="*/ 0 h 118864"/>
                  <a:gd name="connsiteX10" fmla="*/ 33165 w 133767"/>
                  <a:gd name="connsiteY10" fmla="*/ 0 h 118864"/>
                  <a:gd name="connsiteX11" fmla="*/ 67436 w 133767"/>
                  <a:gd name="connsiteY11" fmla="*/ 82205 h 118864"/>
                  <a:gd name="connsiteX12" fmla="*/ 101707 w 133767"/>
                  <a:gd name="connsiteY12" fmla="*/ 0 h 118864"/>
                  <a:gd name="connsiteX13" fmla="*/ 133767 w 133767"/>
                  <a:gd name="connsiteY13" fmla="*/ 0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767" h="118864">
                    <a:moveTo>
                      <a:pt x="133767" y="0"/>
                    </a:moveTo>
                    <a:lnTo>
                      <a:pt x="133767" y="118864"/>
                    </a:lnTo>
                    <a:lnTo>
                      <a:pt x="105024" y="118864"/>
                    </a:lnTo>
                    <a:lnTo>
                      <a:pt x="105024" y="52211"/>
                    </a:lnTo>
                    <a:lnTo>
                      <a:pt x="77386" y="118864"/>
                    </a:lnTo>
                    <a:lnTo>
                      <a:pt x="56381" y="118864"/>
                    </a:lnTo>
                    <a:lnTo>
                      <a:pt x="28743" y="52211"/>
                    </a:lnTo>
                    <a:lnTo>
                      <a:pt x="28743" y="118864"/>
                    </a:lnTo>
                    <a:lnTo>
                      <a:pt x="0" y="118864"/>
                    </a:lnTo>
                    <a:lnTo>
                      <a:pt x="0" y="0"/>
                    </a:lnTo>
                    <a:lnTo>
                      <a:pt x="33165" y="0"/>
                    </a:lnTo>
                    <a:lnTo>
                      <a:pt x="67436" y="82205"/>
                    </a:lnTo>
                    <a:lnTo>
                      <a:pt x="101707" y="0"/>
                    </a:lnTo>
                    <a:lnTo>
                      <a:pt x="1337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 13">
                <a:extLst>
                  <a:ext uri="{FF2B5EF4-FFF2-40B4-BE49-F238E27FC236}">
                    <a16:creationId xmlns:a16="http://schemas.microsoft.com/office/drawing/2014/main" id="{D55E7F67-4B1E-E349-8DD7-135AAA211998}"/>
                  </a:ext>
                </a:extLst>
              </p:cNvPr>
              <p:cNvSpPr/>
              <p:nvPr/>
            </p:nvSpPr>
            <p:spPr>
              <a:xfrm>
                <a:off x="1962108" y="1859971"/>
                <a:ext cx="118290" cy="118864"/>
              </a:xfrm>
              <a:custGeom>
                <a:avLst/>
                <a:gdLst>
                  <a:gd name="connsiteX0" fmla="*/ 87336 w 118290"/>
                  <a:gd name="connsiteY0" fmla="*/ 118864 h 118864"/>
                  <a:gd name="connsiteX1" fmla="*/ 80703 w 118290"/>
                  <a:gd name="connsiteY1" fmla="*/ 98868 h 118864"/>
                  <a:gd name="connsiteX2" fmla="*/ 38693 w 118290"/>
                  <a:gd name="connsiteY2" fmla="*/ 98868 h 118864"/>
                  <a:gd name="connsiteX3" fmla="*/ 30954 w 118290"/>
                  <a:gd name="connsiteY3" fmla="*/ 118864 h 118864"/>
                  <a:gd name="connsiteX4" fmla="*/ 0 w 118290"/>
                  <a:gd name="connsiteY4" fmla="*/ 118864 h 118864"/>
                  <a:gd name="connsiteX5" fmla="*/ 40904 w 118290"/>
                  <a:gd name="connsiteY5" fmla="*/ 0 h 118864"/>
                  <a:gd name="connsiteX6" fmla="*/ 76280 w 118290"/>
                  <a:gd name="connsiteY6" fmla="*/ 0 h 118864"/>
                  <a:gd name="connsiteX7" fmla="*/ 118290 w 118290"/>
                  <a:gd name="connsiteY7" fmla="*/ 118864 h 118864"/>
                  <a:gd name="connsiteX8" fmla="*/ 87336 w 118290"/>
                  <a:gd name="connsiteY8" fmla="*/ 118864 h 118864"/>
                  <a:gd name="connsiteX9" fmla="*/ 45326 w 118290"/>
                  <a:gd name="connsiteY9" fmla="*/ 76651 h 118864"/>
                  <a:gd name="connsiteX10" fmla="*/ 72964 w 118290"/>
                  <a:gd name="connsiteY10" fmla="*/ 76651 h 118864"/>
                  <a:gd name="connsiteX11" fmla="*/ 58592 w 118290"/>
                  <a:gd name="connsiteY11" fmla="*/ 34437 h 118864"/>
                  <a:gd name="connsiteX12" fmla="*/ 45326 w 118290"/>
                  <a:gd name="connsiteY12" fmla="*/ 76651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290" h="118864">
                    <a:moveTo>
                      <a:pt x="87336" y="118864"/>
                    </a:moveTo>
                    <a:lnTo>
                      <a:pt x="80703" y="98868"/>
                    </a:lnTo>
                    <a:lnTo>
                      <a:pt x="38693" y="98868"/>
                    </a:lnTo>
                    <a:lnTo>
                      <a:pt x="30954" y="118864"/>
                    </a:lnTo>
                    <a:lnTo>
                      <a:pt x="0" y="118864"/>
                    </a:lnTo>
                    <a:lnTo>
                      <a:pt x="40904" y="0"/>
                    </a:lnTo>
                    <a:lnTo>
                      <a:pt x="76280" y="0"/>
                    </a:lnTo>
                    <a:lnTo>
                      <a:pt x="118290" y="118864"/>
                    </a:lnTo>
                    <a:lnTo>
                      <a:pt x="87336" y="118864"/>
                    </a:lnTo>
                    <a:close/>
                    <a:moveTo>
                      <a:pt x="45326" y="76651"/>
                    </a:moveTo>
                    <a:lnTo>
                      <a:pt x="72964" y="76651"/>
                    </a:lnTo>
                    <a:lnTo>
                      <a:pt x="58592" y="34437"/>
                    </a:lnTo>
                    <a:lnTo>
                      <a:pt x="45326" y="76651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 14">
                <a:extLst>
                  <a:ext uri="{FF2B5EF4-FFF2-40B4-BE49-F238E27FC236}">
                    <a16:creationId xmlns:a16="http://schemas.microsoft.com/office/drawing/2014/main" id="{15E56586-4102-AB4E-A7CB-903671D7C028}"/>
                  </a:ext>
                </a:extLst>
              </p:cNvPr>
              <p:cNvSpPr/>
              <p:nvPr/>
            </p:nvSpPr>
            <p:spPr>
              <a:xfrm>
                <a:off x="2085926" y="1859971"/>
                <a:ext cx="92863" cy="118864"/>
              </a:xfrm>
              <a:custGeom>
                <a:avLst/>
                <a:gdLst>
                  <a:gd name="connsiteX0" fmla="*/ 0 w 92863"/>
                  <a:gd name="connsiteY0" fmla="*/ 22218 h 118864"/>
                  <a:gd name="connsiteX1" fmla="*/ 0 w 92863"/>
                  <a:gd name="connsiteY1" fmla="*/ 0 h 118864"/>
                  <a:gd name="connsiteX2" fmla="*/ 92863 w 92863"/>
                  <a:gd name="connsiteY2" fmla="*/ 0 h 118864"/>
                  <a:gd name="connsiteX3" fmla="*/ 92863 w 92863"/>
                  <a:gd name="connsiteY3" fmla="*/ 22218 h 118864"/>
                  <a:gd name="connsiteX4" fmla="*/ 60803 w 92863"/>
                  <a:gd name="connsiteY4" fmla="*/ 22218 h 118864"/>
                  <a:gd name="connsiteX5" fmla="*/ 60803 w 92863"/>
                  <a:gd name="connsiteY5" fmla="*/ 118864 h 118864"/>
                  <a:gd name="connsiteX6" fmla="*/ 32060 w 92863"/>
                  <a:gd name="connsiteY6" fmla="*/ 118864 h 118864"/>
                  <a:gd name="connsiteX7" fmla="*/ 32060 w 92863"/>
                  <a:gd name="connsiteY7" fmla="*/ 22218 h 118864"/>
                  <a:gd name="connsiteX8" fmla="*/ 0 w 92863"/>
                  <a:gd name="connsiteY8" fmla="*/ 22218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863" h="118864">
                    <a:moveTo>
                      <a:pt x="0" y="22218"/>
                    </a:moveTo>
                    <a:lnTo>
                      <a:pt x="0" y="0"/>
                    </a:lnTo>
                    <a:lnTo>
                      <a:pt x="92863" y="0"/>
                    </a:lnTo>
                    <a:lnTo>
                      <a:pt x="92863" y="22218"/>
                    </a:lnTo>
                    <a:lnTo>
                      <a:pt x="60803" y="22218"/>
                    </a:lnTo>
                    <a:lnTo>
                      <a:pt x="60803" y="118864"/>
                    </a:lnTo>
                    <a:lnTo>
                      <a:pt x="32060" y="118864"/>
                    </a:lnTo>
                    <a:lnTo>
                      <a:pt x="32060" y="22218"/>
                    </a:lnTo>
                    <a:lnTo>
                      <a:pt x="0" y="22218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 15">
                <a:extLst>
                  <a:ext uri="{FF2B5EF4-FFF2-40B4-BE49-F238E27FC236}">
                    <a16:creationId xmlns:a16="http://schemas.microsoft.com/office/drawing/2014/main" id="{6C46FA65-349A-6746-BB37-00F7E1AB3C9F}"/>
                  </a:ext>
                </a:extLst>
              </p:cNvPr>
              <p:cNvSpPr/>
              <p:nvPr/>
            </p:nvSpPr>
            <p:spPr>
              <a:xfrm>
                <a:off x="2196478" y="1859971"/>
                <a:ext cx="28743" cy="118864"/>
              </a:xfrm>
              <a:custGeom>
                <a:avLst/>
                <a:gdLst>
                  <a:gd name="connsiteX0" fmla="*/ 0 w 28743"/>
                  <a:gd name="connsiteY0" fmla="*/ 118864 h 118864"/>
                  <a:gd name="connsiteX1" fmla="*/ 0 w 28743"/>
                  <a:gd name="connsiteY1" fmla="*/ 0 h 118864"/>
                  <a:gd name="connsiteX2" fmla="*/ 28743 w 28743"/>
                  <a:gd name="connsiteY2" fmla="*/ 0 h 118864"/>
                  <a:gd name="connsiteX3" fmla="*/ 28743 w 28743"/>
                  <a:gd name="connsiteY3" fmla="*/ 118864 h 118864"/>
                  <a:gd name="connsiteX4" fmla="*/ 0 w 28743"/>
                  <a:gd name="connsiteY4" fmla="*/ 118864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43" h="118864">
                    <a:moveTo>
                      <a:pt x="0" y="118864"/>
                    </a:moveTo>
                    <a:lnTo>
                      <a:pt x="0" y="0"/>
                    </a:lnTo>
                    <a:lnTo>
                      <a:pt x="28743" y="0"/>
                    </a:lnTo>
                    <a:lnTo>
                      <a:pt x="28743" y="118864"/>
                    </a:lnTo>
                    <a:lnTo>
                      <a:pt x="0" y="118864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 16">
                <a:extLst>
                  <a:ext uri="{FF2B5EF4-FFF2-40B4-BE49-F238E27FC236}">
                    <a16:creationId xmlns:a16="http://schemas.microsoft.com/office/drawing/2014/main" id="{13D7F819-390B-1A4D-8870-0B94C9763725}"/>
                  </a:ext>
                </a:extLst>
              </p:cNvPr>
              <p:cNvSpPr/>
              <p:nvPr/>
            </p:nvSpPr>
            <p:spPr>
              <a:xfrm>
                <a:off x="2244015" y="1858860"/>
                <a:ext cx="121606" cy="121086"/>
              </a:xfrm>
              <a:custGeom>
                <a:avLst/>
                <a:gdLst>
                  <a:gd name="connsiteX0" fmla="*/ 17688 w 121606"/>
                  <a:gd name="connsiteY0" fmla="*/ 103312 h 121086"/>
                  <a:gd name="connsiteX1" fmla="*/ 0 w 121606"/>
                  <a:gd name="connsiteY1" fmla="*/ 59988 h 121086"/>
                  <a:gd name="connsiteX2" fmla="*/ 17688 w 121606"/>
                  <a:gd name="connsiteY2" fmla="*/ 16663 h 121086"/>
                  <a:gd name="connsiteX3" fmla="*/ 60803 w 121606"/>
                  <a:gd name="connsiteY3" fmla="*/ 0 h 121086"/>
                  <a:gd name="connsiteX4" fmla="*/ 103918 w 121606"/>
                  <a:gd name="connsiteY4" fmla="*/ 16663 h 121086"/>
                  <a:gd name="connsiteX5" fmla="*/ 121607 w 121606"/>
                  <a:gd name="connsiteY5" fmla="*/ 59988 h 121086"/>
                  <a:gd name="connsiteX6" fmla="*/ 103918 w 121606"/>
                  <a:gd name="connsiteY6" fmla="*/ 103312 h 121086"/>
                  <a:gd name="connsiteX7" fmla="*/ 60803 w 121606"/>
                  <a:gd name="connsiteY7" fmla="*/ 121086 h 121086"/>
                  <a:gd name="connsiteX8" fmla="*/ 17688 w 121606"/>
                  <a:gd name="connsiteY8" fmla="*/ 103312 h 121086"/>
                  <a:gd name="connsiteX9" fmla="*/ 82914 w 121606"/>
                  <a:gd name="connsiteY9" fmla="*/ 84427 h 121086"/>
                  <a:gd name="connsiteX10" fmla="*/ 91758 w 121606"/>
                  <a:gd name="connsiteY10" fmla="*/ 59988 h 121086"/>
                  <a:gd name="connsiteX11" fmla="*/ 82914 w 121606"/>
                  <a:gd name="connsiteY11" fmla="*/ 35548 h 121086"/>
                  <a:gd name="connsiteX12" fmla="*/ 59698 w 121606"/>
                  <a:gd name="connsiteY12" fmla="*/ 26661 h 121086"/>
                  <a:gd name="connsiteX13" fmla="*/ 36482 w 121606"/>
                  <a:gd name="connsiteY13" fmla="*/ 35548 h 121086"/>
                  <a:gd name="connsiteX14" fmla="*/ 27638 w 121606"/>
                  <a:gd name="connsiteY14" fmla="*/ 59988 h 121086"/>
                  <a:gd name="connsiteX15" fmla="*/ 36482 w 121606"/>
                  <a:gd name="connsiteY15" fmla="*/ 84427 h 121086"/>
                  <a:gd name="connsiteX16" fmla="*/ 59698 w 121606"/>
                  <a:gd name="connsiteY16" fmla="*/ 93314 h 121086"/>
                  <a:gd name="connsiteX17" fmla="*/ 82914 w 121606"/>
                  <a:gd name="connsiteY17" fmla="*/ 84427 h 12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606" h="121086">
                    <a:moveTo>
                      <a:pt x="17688" y="103312"/>
                    </a:moveTo>
                    <a:cubicBezTo>
                      <a:pt x="5528" y="92203"/>
                      <a:pt x="0" y="77762"/>
                      <a:pt x="0" y="59988"/>
                    </a:cubicBezTo>
                    <a:cubicBezTo>
                      <a:pt x="0" y="42213"/>
                      <a:pt x="5528" y="27772"/>
                      <a:pt x="17688" y="16663"/>
                    </a:cubicBezTo>
                    <a:cubicBezTo>
                      <a:pt x="29849" y="5554"/>
                      <a:pt x="44221" y="0"/>
                      <a:pt x="60803" y="0"/>
                    </a:cubicBezTo>
                    <a:cubicBezTo>
                      <a:pt x="77386" y="0"/>
                      <a:pt x="91758" y="5554"/>
                      <a:pt x="103918" y="16663"/>
                    </a:cubicBezTo>
                    <a:cubicBezTo>
                      <a:pt x="116079" y="27772"/>
                      <a:pt x="121607" y="42213"/>
                      <a:pt x="121607" y="59988"/>
                    </a:cubicBezTo>
                    <a:cubicBezTo>
                      <a:pt x="121607" y="77762"/>
                      <a:pt x="116079" y="92203"/>
                      <a:pt x="103918" y="103312"/>
                    </a:cubicBezTo>
                    <a:cubicBezTo>
                      <a:pt x="91758" y="114421"/>
                      <a:pt x="77386" y="121086"/>
                      <a:pt x="60803" y="121086"/>
                    </a:cubicBezTo>
                    <a:cubicBezTo>
                      <a:pt x="44221" y="121086"/>
                      <a:pt x="28743" y="115532"/>
                      <a:pt x="17688" y="103312"/>
                    </a:cubicBezTo>
                    <a:close/>
                    <a:moveTo>
                      <a:pt x="82914" y="84427"/>
                    </a:moveTo>
                    <a:cubicBezTo>
                      <a:pt x="88441" y="77762"/>
                      <a:pt x="91758" y="69986"/>
                      <a:pt x="91758" y="59988"/>
                    </a:cubicBezTo>
                    <a:cubicBezTo>
                      <a:pt x="91758" y="49990"/>
                      <a:pt x="88441" y="41103"/>
                      <a:pt x="82914" y="35548"/>
                    </a:cubicBezTo>
                    <a:cubicBezTo>
                      <a:pt x="77386" y="28883"/>
                      <a:pt x="69647" y="26661"/>
                      <a:pt x="59698" y="26661"/>
                    </a:cubicBezTo>
                    <a:cubicBezTo>
                      <a:pt x="49748" y="26661"/>
                      <a:pt x="43115" y="29994"/>
                      <a:pt x="36482" y="35548"/>
                    </a:cubicBezTo>
                    <a:cubicBezTo>
                      <a:pt x="30954" y="42213"/>
                      <a:pt x="27638" y="49990"/>
                      <a:pt x="27638" y="59988"/>
                    </a:cubicBezTo>
                    <a:cubicBezTo>
                      <a:pt x="27638" y="69986"/>
                      <a:pt x="30954" y="78873"/>
                      <a:pt x="36482" y="84427"/>
                    </a:cubicBezTo>
                    <a:cubicBezTo>
                      <a:pt x="42010" y="91092"/>
                      <a:pt x="49748" y="93314"/>
                      <a:pt x="59698" y="93314"/>
                    </a:cubicBezTo>
                    <a:cubicBezTo>
                      <a:pt x="69647" y="94425"/>
                      <a:pt x="77386" y="91092"/>
                      <a:pt x="82914" y="844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 17">
                <a:extLst>
                  <a:ext uri="{FF2B5EF4-FFF2-40B4-BE49-F238E27FC236}">
                    <a16:creationId xmlns:a16="http://schemas.microsoft.com/office/drawing/2014/main" id="{6D903F4D-804A-1841-BAC2-29C8A8A4F129}"/>
                  </a:ext>
                </a:extLst>
              </p:cNvPr>
              <p:cNvSpPr/>
              <p:nvPr/>
            </p:nvSpPr>
            <p:spPr>
              <a:xfrm>
                <a:off x="2383310" y="1859971"/>
                <a:ext cx="106129" cy="118864"/>
              </a:xfrm>
              <a:custGeom>
                <a:avLst/>
                <a:gdLst>
                  <a:gd name="connsiteX0" fmla="*/ 77386 w 106129"/>
                  <a:gd name="connsiteY0" fmla="*/ 0 h 118864"/>
                  <a:gd name="connsiteX1" fmla="*/ 106129 w 106129"/>
                  <a:gd name="connsiteY1" fmla="*/ 0 h 118864"/>
                  <a:gd name="connsiteX2" fmla="*/ 106129 w 106129"/>
                  <a:gd name="connsiteY2" fmla="*/ 118864 h 118864"/>
                  <a:gd name="connsiteX3" fmla="*/ 77386 w 106129"/>
                  <a:gd name="connsiteY3" fmla="*/ 118864 h 118864"/>
                  <a:gd name="connsiteX4" fmla="*/ 28743 w 106129"/>
                  <a:gd name="connsiteY4" fmla="*/ 43324 h 118864"/>
                  <a:gd name="connsiteX5" fmla="*/ 28743 w 106129"/>
                  <a:gd name="connsiteY5" fmla="*/ 118864 h 118864"/>
                  <a:gd name="connsiteX6" fmla="*/ 0 w 106129"/>
                  <a:gd name="connsiteY6" fmla="*/ 118864 h 118864"/>
                  <a:gd name="connsiteX7" fmla="*/ 0 w 106129"/>
                  <a:gd name="connsiteY7" fmla="*/ 0 h 118864"/>
                  <a:gd name="connsiteX8" fmla="*/ 28743 w 106129"/>
                  <a:gd name="connsiteY8" fmla="*/ 0 h 118864"/>
                  <a:gd name="connsiteX9" fmla="*/ 77386 w 106129"/>
                  <a:gd name="connsiteY9" fmla="*/ 75540 h 118864"/>
                  <a:gd name="connsiteX10" fmla="*/ 77386 w 106129"/>
                  <a:gd name="connsiteY10" fmla="*/ 0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129" h="118864">
                    <a:moveTo>
                      <a:pt x="77386" y="0"/>
                    </a:moveTo>
                    <a:lnTo>
                      <a:pt x="106129" y="0"/>
                    </a:lnTo>
                    <a:lnTo>
                      <a:pt x="106129" y="118864"/>
                    </a:lnTo>
                    <a:lnTo>
                      <a:pt x="77386" y="118864"/>
                    </a:lnTo>
                    <a:lnTo>
                      <a:pt x="28743" y="43324"/>
                    </a:lnTo>
                    <a:lnTo>
                      <a:pt x="28743" y="118864"/>
                    </a:lnTo>
                    <a:lnTo>
                      <a:pt x="0" y="118864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77386" y="75540"/>
                    </a:lnTo>
                    <a:lnTo>
                      <a:pt x="773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9" name="Graphique 2">
              <a:extLst>
                <a:ext uri="{FF2B5EF4-FFF2-40B4-BE49-F238E27FC236}">
                  <a16:creationId xmlns:a16="http://schemas.microsoft.com/office/drawing/2014/main" id="{17257E3D-EC81-0F4C-B191-FEDDB7D4C9C9}"/>
                </a:ext>
              </a:extLst>
            </p:cNvPr>
            <p:cNvGrpSpPr/>
            <p:nvPr/>
          </p:nvGrpSpPr>
          <p:grpSpPr>
            <a:xfrm>
              <a:off x="1472366" y="2047709"/>
              <a:ext cx="1515660" cy="119975"/>
              <a:chOff x="1472366" y="2047709"/>
              <a:chExt cx="1515660" cy="119975"/>
            </a:xfrm>
            <a:solidFill>
              <a:srgbClr val="000000"/>
            </a:solidFill>
          </p:grpSpPr>
          <p:sp>
            <p:nvSpPr>
              <p:cNvPr id="20" name="Forme libre 19">
                <a:extLst>
                  <a:ext uri="{FF2B5EF4-FFF2-40B4-BE49-F238E27FC236}">
                    <a16:creationId xmlns:a16="http://schemas.microsoft.com/office/drawing/2014/main" id="{0EAD1C8D-ACFA-CA49-93F1-A8F36FBF6A86}"/>
                  </a:ext>
                </a:extLst>
              </p:cNvPr>
              <p:cNvSpPr/>
              <p:nvPr/>
            </p:nvSpPr>
            <p:spPr>
              <a:xfrm>
                <a:off x="1472366" y="2048820"/>
                <a:ext cx="88441" cy="117753"/>
              </a:xfrm>
              <a:custGeom>
                <a:avLst/>
                <a:gdLst>
                  <a:gd name="connsiteX0" fmla="*/ 45326 w 88441"/>
                  <a:gd name="connsiteY0" fmla="*/ 72207 h 117753"/>
                  <a:gd name="connsiteX1" fmla="*/ 28743 w 88441"/>
                  <a:gd name="connsiteY1" fmla="*/ 72207 h 117753"/>
                  <a:gd name="connsiteX2" fmla="*/ 28743 w 88441"/>
                  <a:gd name="connsiteY2" fmla="*/ 117753 h 117753"/>
                  <a:gd name="connsiteX3" fmla="*/ 0 w 88441"/>
                  <a:gd name="connsiteY3" fmla="*/ 117753 h 117753"/>
                  <a:gd name="connsiteX4" fmla="*/ 0 w 88441"/>
                  <a:gd name="connsiteY4" fmla="*/ 0 h 117753"/>
                  <a:gd name="connsiteX5" fmla="*/ 45326 w 88441"/>
                  <a:gd name="connsiteY5" fmla="*/ 0 h 117753"/>
                  <a:gd name="connsiteX6" fmla="*/ 88441 w 88441"/>
                  <a:gd name="connsiteY6" fmla="*/ 35548 h 117753"/>
                  <a:gd name="connsiteX7" fmla="*/ 45326 w 88441"/>
                  <a:gd name="connsiteY7" fmla="*/ 72207 h 117753"/>
                  <a:gd name="connsiteX8" fmla="*/ 59698 w 88441"/>
                  <a:gd name="connsiteY8" fmla="*/ 36659 h 117753"/>
                  <a:gd name="connsiteX9" fmla="*/ 45326 w 88441"/>
                  <a:gd name="connsiteY9" fmla="*/ 22218 h 117753"/>
                  <a:gd name="connsiteX10" fmla="*/ 28743 w 88441"/>
                  <a:gd name="connsiteY10" fmla="*/ 22218 h 117753"/>
                  <a:gd name="connsiteX11" fmla="*/ 28743 w 88441"/>
                  <a:gd name="connsiteY11" fmla="*/ 49990 h 117753"/>
                  <a:gd name="connsiteX12" fmla="*/ 46432 w 88441"/>
                  <a:gd name="connsiteY12" fmla="*/ 49990 h 117753"/>
                  <a:gd name="connsiteX13" fmla="*/ 59698 w 88441"/>
                  <a:gd name="connsiteY13" fmla="*/ 36659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441" h="117753">
                    <a:moveTo>
                      <a:pt x="45326" y="72207"/>
                    </a:moveTo>
                    <a:lnTo>
                      <a:pt x="28743" y="72207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45326" y="0"/>
                    </a:lnTo>
                    <a:cubicBezTo>
                      <a:pt x="74069" y="0"/>
                      <a:pt x="88441" y="17774"/>
                      <a:pt x="88441" y="35548"/>
                    </a:cubicBezTo>
                    <a:cubicBezTo>
                      <a:pt x="88441" y="49990"/>
                      <a:pt x="79597" y="72207"/>
                      <a:pt x="45326" y="72207"/>
                    </a:cubicBezTo>
                    <a:close/>
                    <a:moveTo>
                      <a:pt x="59698" y="36659"/>
                    </a:moveTo>
                    <a:cubicBezTo>
                      <a:pt x="59698" y="28883"/>
                      <a:pt x="54170" y="22218"/>
                      <a:pt x="45326" y="22218"/>
                    </a:cubicBezTo>
                    <a:lnTo>
                      <a:pt x="28743" y="22218"/>
                    </a:lnTo>
                    <a:lnTo>
                      <a:pt x="28743" y="49990"/>
                    </a:lnTo>
                    <a:lnTo>
                      <a:pt x="46432" y="49990"/>
                    </a:lnTo>
                    <a:cubicBezTo>
                      <a:pt x="54170" y="49990"/>
                      <a:pt x="59698" y="44435"/>
                      <a:pt x="59698" y="366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 20">
                <a:extLst>
                  <a:ext uri="{FF2B5EF4-FFF2-40B4-BE49-F238E27FC236}">
                    <a16:creationId xmlns:a16="http://schemas.microsoft.com/office/drawing/2014/main" id="{77E970FE-5D89-2C45-A08C-F8FCCD642086}"/>
                  </a:ext>
                </a:extLst>
              </p:cNvPr>
              <p:cNvSpPr/>
              <p:nvPr/>
            </p:nvSpPr>
            <p:spPr>
              <a:xfrm>
                <a:off x="1577389" y="2048820"/>
                <a:ext cx="91757" cy="117753"/>
              </a:xfrm>
              <a:custGeom>
                <a:avLst/>
                <a:gdLst>
                  <a:gd name="connsiteX0" fmla="*/ 89547 w 91757"/>
                  <a:gd name="connsiteY0" fmla="*/ 36659 h 117753"/>
                  <a:gd name="connsiteX1" fmla="*/ 63014 w 91757"/>
                  <a:gd name="connsiteY1" fmla="*/ 69985 h 117753"/>
                  <a:gd name="connsiteX2" fmla="*/ 91758 w 91757"/>
                  <a:gd name="connsiteY2" fmla="*/ 117753 h 117753"/>
                  <a:gd name="connsiteX3" fmla="*/ 58592 w 91757"/>
                  <a:gd name="connsiteY3" fmla="*/ 117753 h 117753"/>
                  <a:gd name="connsiteX4" fmla="*/ 32060 w 91757"/>
                  <a:gd name="connsiteY4" fmla="*/ 72207 h 117753"/>
                  <a:gd name="connsiteX5" fmla="*/ 28743 w 91757"/>
                  <a:gd name="connsiteY5" fmla="*/ 72207 h 117753"/>
                  <a:gd name="connsiteX6" fmla="*/ 28743 w 91757"/>
                  <a:gd name="connsiteY6" fmla="*/ 117753 h 117753"/>
                  <a:gd name="connsiteX7" fmla="*/ 0 w 91757"/>
                  <a:gd name="connsiteY7" fmla="*/ 117753 h 117753"/>
                  <a:gd name="connsiteX8" fmla="*/ 0 w 91757"/>
                  <a:gd name="connsiteY8" fmla="*/ 0 h 117753"/>
                  <a:gd name="connsiteX9" fmla="*/ 45326 w 91757"/>
                  <a:gd name="connsiteY9" fmla="*/ 0 h 117753"/>
                  <a:gd name="connsiteX10" fmla="*/ 89547 w 91757"/>
                  <a:gd name="connsiteY10" fmla="*/ 36659 h 117753"/>
                  <a:gd name="connsiteX11" fmla="*/ 46432 w 91757"/>
                  <a:gd name="connsiteY11" fmla="*/ 22218 h 117753"/>
                  <a:gd name="connsiteX12" fmla="*/ 28743 w 91757"/>
                  <a:gd name="connsiteY12" fmla="*/ 22218 h 117753"/>
                  <a:gd name="connsiteX13" fmla="*/ 28743 w 91757"/>
                  <a:gd name="connsiteY13" fmla="*/ 49990 h 117753"/>
                  <a:gd name="connsiteX14" fmla="*/ 46432 w 91757"/>
                  <a:gd name="connsiteY14" fmla="*/ 49990 h 117753"/>
                  <a:gd name="connsiteX15" fmla="*/ 60803 w 91757"/>
                  <a:gd name="connsiteY15" fmla="*/ 35548 h 117753"/>
                  <a:gd name="connsiteX16" fmla="*/ 46432 w 91757"/>
                  <a:gd name="connsiteY16" fmla="*/ 22218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757" h="117753">
                    <a:moveTo>
                      <a:pt x="89547" y="36659"/>
                    </a:moveTo>
                    <a:cubicBezTo>
                      <a:pt x="89547" y="47768"/>
                      <a:pt x="84019" y="64431"/>
                      <a:pt x="63014" y="69985"/>
                    </a:cubicBezTo>
                    <a:lnTo>
                      <a:pt x="91758" y="117753"/>
                    </a:lnTo>
                    <a:lnTo>
                      <a:pt x="58592" y="117753"/>
                    </a:lnTo>
                    <a:lnTo>
                      <a:pt x="32060" y="72207"/>
                    </a:lnTo>
                    <a:lnTo>
                      <a:pt x="28743" y="72207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45326" y="0"/>
                    </a:lnTo>
                    <a:cubicBezTo>
                      <a:pt x="75175" y="0"/>
                      <a:pt x="89547" y="17774"/>
                      <a:pt x="89547" y="36659"/>
                    </a:cubicBezTo>
                    <a:close/>
                    <a:moveTo>
                      <a:pt x="46432" y="22218"/>
                    </a:moveTo>
                    <a:lnTo>
                      <a:pt x="28743" y="22218"/>
                    </a:lnTo>
                    <a:lnTo>
                      <a:pt x="28743" y="49990"/>
                    </a:lnTo>
                    <a:lnTo>
                      <a:pt x="46432" y="49990"/>
                    </a:lnTo>
                    <a:cubicBezTo>
                      <a:pt x="55276" y="49990"/>
                      <a:pt x="60803" y="44435"/>
                      <a:pt x="60803" y="35548"/>
                    </a:cubicBezTo>
                    <a:cubicBezTo>
                      <a:pt x="60803" y="27772"/>
                      <a:pt x="55276" y="22218"/>
                      <a:pt x="46432" y="222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 21">
                <a:extLst>
                  <a:ext uri="{FF2B5EF4-FFF2-40B4-BE49-F238E27FC236}">
                    <a16:creationId xmlns:a16="http://schemas.microsoft.com/office/drawing/2014/main" id="{9A893909-A131-9B4D-827E-576FA3466B42}"/>
                  </a:ext>
                </a:extLst>
              </p:cNvPr>
              <p:cNvSpPr/>
              <p:nvPr/>
            </p:nvSpPr>
            <p:spPr>
              <a:xfrm>
                <a:off x="1681308" y="2047709"/>
                <a:ext cx="119395" cy="119975"/>
              </a:xfrm>
              <a:custGeom>
                <a:avLst/>
                <a:gdLst>
                  <a:gd name="connsiteX0" fmla="*/ 59698 w 119395"/>
                  <a:gd name="connsiteY0" fmla="*/ 0 h 119975"/>
                  <a:gd name="connsiteX1" fmla="*/ 119396 w 119395"/>
                  <a:gd name="connsiteY1" fmla="*/ 59988 h 119975"/>
                  <a:gd name="connsiteX2" fmla="*/ 59698 w 119395"/>
                  <a:gd name="connsiteY2" fmla="*/ 119975 h 119975"/>
                  <a:gd name="connsiteX3" fmla="*/ 0 w 119395"/>
                  <a:gd name="connsiteY3" fmla="*/ 59988 h 119975"/>
                  <a:gd name="connsiteX4" fmla="*/ 59698 w 119395"/>
                  <a:gd name="connsiteY4" fmla="*/ 0 h 119975"/>
                  <a:gd name="connsiteX5" fmla="*/ 59698 w 119395"/>
                  <a:gd name="connsiteY5" fmla="*/ 25550 h 119975"/>
                  <a:gd name="connsiteX6" fmla="*/ 28743 w 119395"/>
                  <a:gd name="connsiteY6" fmla="*/ 58877 h 119975"/>
                  <a:gd name="connsiteX7" fmla="*/ 59698 w 119395"/>
                  <a:gd name="connsiteY7" fmla="*/ 92203 h 119975"/>
                  <a:gd name="connsiteX8" fmla="*/ 90652 w 119395"/>
                  <a:gd name="connsiteY8" fmla="*/ 58877 h 119975"/>
                  <a:gd name="connsiteX9" fmla="*/ 59698 w 119395"/>
                  <a:gd name="connsiteY9" fmla="*/ 25550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395" h="119975">
                    <a:moveTo>
                      <a:pt x="59698" y="0"/>
                    </a:moveTo>
                    <a:cubicBezTo>
                      <a:pt x="92863" y="0"/>
                      <a:pt x="119396" y="24439"/>
                      <a:pt x="119396" y="59988"/>
                    </a:cubicBezTo>
                    <a:cubicBezTo>
                      <a:pt x="119396" y="95536"/>
                      <a:pt x="92863" y="119975"/>
                      <a:pt x="59698" y="119975"/>
                    </a:cubicBezTo>
                    <a:cubicBezTo>
                      <a:pt x="26532" y="119975"/>
                      <a:pt x="0" y="95536"/>
                      <a:pt x="0" y="59988"/>
                    </a:cubicBezTo>
                    <a:cubicBezTo>
                      <a:pt x="0" y="24439"/>
                      <a:pt x="27638" y="0"/>
                      <a:pt x="59698" y="0"/>
                    </a:cubicBezTo>
                    <a:close/>
                    <a:moveTo>
                      <a:pt x="59698" y="25550"/>
                    </a:moveTo>
                    <a:cubicBezTo>
                      <a:pt x="40904" y="25550"/>
                      <a:pt x="28743" y="38881"/>
                      <a:pt x="28743" y="58877"/>
                    </a:cubicBezTo>
                    <a:cubicBezTo>
                      <a:pt x="28743" y="78873"/>
                      <a:pt x="40904" y="92203"/>
                      <a:pt x="59698" y="92203"/>
                    </a:cubicBezTo>
                    <a:cubicBezTo>
                      <a:pt x="78492" y="92203"/>
                      <a:pt x="90652" y="78873"/>
                      <a:pt x="90652" y="58877"/>
                    </a:cubicBezTo>
                    <a:cubicBezTo>
                      <a:pt x="90652" y="38881"/>
                      <a:pt x="78492" y="25550"/>
                      <a:pt x="59698" y="255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 22">
                <a:extLst>
                  <a:ext uri="{FF2B5EF4-FFF2-40B4-BE49-F238E27FC236}">
                    <a16:creationId xmlns:a16="http://schemas.microsoft.com/office/drawing/2014/main" id="{75D2BA71-5E66-924A-82C7-F81ABC00F2CE}"/>
                  </a:ext>
                </a:extLst>
              </p:cNvPr>
              <p:cNvSpPr/>
              <p:nvPr/>
            </p:nvSpPr>
            <p:spPr>
              <a:xfrm>
                <a:off x="1818392" y="2048820"/>
                <a:ext cx="76280" cy="116642"/>
              </a:xfrm>
              <a:custGeom>
                <a:avLst/>
                <a:gdLst>
                  <a:gd name="connsiteX0" fmla="*/ 76280 w 76280"/>
                  <a:gd name="connsiteY0" fmla="*/ 0 h 116642"/>
                  <a:gd name="connsiteX1" fmla="*/ 76280 w 76280"/>
                  <a:gd name="connsiteY1" fmla="*/ 21107 h 116642"/>
                  <a:gd name="connsiteX2" fmla="*/ 28743 w 76280"/>
                  <a:gd name="connsiteY2" fmla="*/ 21107 h 116642"/>
                  <a:gd name="connsiteX3" fmla="*/ 28743 w 76280"/>
                  <a:gd name="connsiteY3" fmla="*/ 46657 h 116642"/>
                  <a:gd name="connsiteX4" fmla="*/ 64120 w 76280"/>
                  <a:gd name="connsiteY4" fmla="*/ 46657 h 116642"/>
                  <a:gd name="connsiteX5" fmla="*/ 64120 w 76280"/>
                  <a:gd name="connsiteY5" fmla="*/ 67764 h 116642"/>
                  <a:gd name="connsiteX6" fmla="*/ 28743 w 76280"/>
                  <a:gd name="connsiteY6" fmla="*/ 67764 h 116642"/>
                  <a:gd name="connsiteX7" fmla="*/ 28743 w 76280"/>
                  <a:gd name="connsiteY7" fmla="*/ 116643 h 116642"/>
                  <a:gd name="connsiteX8" fmla="*/ 0 w 76280"/>
                  <a:gd name="connsiteY8" fmla="*/ 116643 h 116642"/>
                  <a:gd name="connsiteX9" fmla="*/ 0 w 76280"/>
                  <a:gd name="connsiteY9" fmla="*/ 0 h 116642"/>
                  <a:gd name="connsiteX10" fmla="*/ 76280 w 76280"/>
                  <a:gd name="connsiteY10" fmla="*/ 0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80" h="116642">
                    <a:moveTo>
                      <a:pt x="76280" y="0"/>
                    </a:moveTo>
                    <a:lnTo>
                      <a:pt x="76280" y="21107"/>
                    </a:lnTo>
                    <a:lnTo>
                      <a:pt x="28743" y="21107"/>
                    </a:lnTo>
                    <a:lnTo>
                      <a:pt x="28743" y="46657"/>
                    </a:lnTo>
                    <a:lnTo>
                      <a:pt x="64120" y="46657"/>
                    </a:lnTo>
                    <a:lnTo>
                      <a:pt x="64120" y="67764"/>
                    </a:lnTo>
                    <a:lnTo>
                      <a:pt x="28743" y="67764"/>
                    </a:lnTo>
                    <a:lnTo>
                      <a:pt x="2874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62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 23">
                <a:extLst>
                  <a:ext uri="{FF2B5EF4-FFF2-40B4-BE49-F238E27FC236}">
                    <a16:creationId xmlns:a16="http://schemas.microsoft.com/office/drawing/2014/main" id="{F891FB81-37E6-1245-B549-023FBDC6C4DC}"/>
                  </a:ext>
                </a:extLst>
              </p:cNvPr>
              <p:cNvSpPr/>
              <p:nvPr/>
            </p:nvSpPr>
            <p:spPr>
              <a:xfrm>
                <a:off x="1913466" y="2048820"/>
                <a:ext cx="70752" cy="116642"/>
              </a:xfrm>
              <a:custGeom>
                <a:avLst/>
                <a:gdLst>
                  <a:gd name="connsiteX0" fmla="*/ 28743 w 70752"/>
                  <a:gd name="connsiteY0" fmla="*/ 22218 h 116642"/>
                  <a:gd name="connsiteX1" fmla="*/ 28743 w 70752"/>
                  <a:gd name="connsiteY1" fmla="*/ 47768 h 116642"/>
                  <a:gd name="connsiteX2" fmla="*/ 66331 w 70752"/>
                  <a:gd name="connsiteY2" fmla="*/ 47768 h 116642"/>
                  <a:gd name="connsiteX3" fmla="*/ 66331 w 70752"/>
                  <a:gd name="connsiteY3" fmla="*/ 68875 h 116642"/>
                  <a:gd name="connsiteX4" fmla="*/ 28743 w 70752"/>
                  <a:gd name="connsiteY4" fmla="*/ 68875 h 116642"/>
                  <a:gd name="connsiteX5" fmla="*/ 28743 w 70752"/>
                  <a:gd name="connsiteY5" fmla="*/ 95536 h 116642"/>
                  <a:gd name="connsiteX6" fmla="*/ 70753 w 70752"/>
                  <a:gd name="connsiteY6" fmla="*/ 95536 h 116642"/>
                  <a:gd name="connsiteX7" fmla="*/ 70753 w 70752"/>
                  <a:gd name="connsiteY7" fmla="*/ 116643 h 116642"/>
                  <a:gd name="connsiteX8" fmla="*/ 0 w 70752"/>
                  <a:gd name="connsiteY8" fmla="*/ 116643 h 116642"/>
                  <a:gd name="connsiteX9" fmla="*/ 0 w 70752"/>
                  <a:gd name="connsiteY9" fmla="*/ 0 h 116642"/>
                  <a:gd name="connsiteX10" fmla="*/ 70753 w 70752"/>
                  <a:gd name="connsiteY10" fmla="*/ 0 h 116642"/>
                  <a:gd name="connsiteX11" fmla="*/ 70753 w 70752"/>
                  <a:gd name="connsiteY11" fmla="*/ 21107 h 116642"/>
                  <a:gd name="connsiteX12" fmla="*/ 28743 w 70752"/>
                  <a:gd name="connsiteY12" fmla="*/ 21107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52" h="116642">
                    <a:moveTo>
                      <a:pt x="28743" y="22218"/>
                    </a:moveTo>
                    <a:lnTo>
                      <a:pt x="28743" y="47768"/>
                    </a:lnTo>
                    <a:lnTo>
                      <a:pt x="66331" y="47768"/>
                    </a:lnTo>
                    <a:lnTo>
                      <a:pt x="66331" y="68875"/>
                    </a:lnTo>
                    <a:lnTo>
                      <a:pt x="28743" y="68875"/>
                    </a:lnTo>
                    <a:lnTo>
                      <a:pt x="28743" y="95536"/>
                    </a:lnTo>
                    <a:lnTo>
                      <a:pt x="70753" y="95536"/>
                    </a:lnTo>
                    <a:lnTo>
                      <a:pt x="7075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0753" y="0"/>
                    </a:lnTo>
                    <a:lnTo>
                      <a:pt x="70753" y="21107"/>
                    </a:lnTo>
                    <a:lnTo>
                      <a:pt x="28743" y="21107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 24">
                <a:extLst>
                  <a:ext uri="{FF2B5EF4-FFF2-40B4-BE49-F238E27FC236}">
                    <a16:creationId xmlns:a16="http://schemas.microsoft.com/office/drawing/2014/main" id="{5ACBCD00-542C-824D-B22D-F51667020229}"/>
                  </a:ext>
                </a:extLst>
              </p:cNvPr>
              <p:cNvSpPr/>
              <p:nvPr/>
            </p:nvSpPr>
            <p:spPr>
              <a:xfrm>
                <a:off x="2006329" y="2047709"/>
                <a:ext cx="87335" cy="118864"/>
              </a:xfrm>
              <a:custGeom>
                <a:avLst/>
                <a:gdLst>
                  <a:gd name="connsiteX0" fmla="*/ 87336 w 87335"/>
                  <a:gd name="connsiteY0" fmla="*/ 83316 h 118864"/>
                  <a:gd name="connsiteX1" fmla="*/ 44221 w 87335"/>
                  <a:gd name="connsiteY1" fmla="*/ 118864 h 118864"/>
                  <a:gd name="connsiteX2" fmla="*/ 0 w 87335"/>
                  <a:gd name="connsiteY2" fmla="*/ 82205 h 118864"/>
                  <a:gd name="connsiteX3" fmla="*/ 29849 w 87335"/>
                  <a:gd name="connsiteY3" fmla="*/ 82205 h 118864"/>
                  <a:gd name="connsiteX4" fmla="*/ 44221 w 87335"/>
                  <a:gd name="connsiteY4" fmla="*/ 96647 h 118864"/>
                  <a:gd name="connsiteX5" fmla="*/ 57487 w 87335"/>
                  <a:gd name="connsiteY5" fmla="*/ 84427 h 118864"/>
                  <a:gd name="connsiteX6" fmla="*/ 0 w 87335"/>
                  <a:gd name="connsiteY6" fmla="*/ 35548 h 118864"/>
                  <a:gd name="connsiteX7" fmla="*/ 42010 w 87335"/>
                  <a:gd name="connsiteY7" fmla="*/ 0 h 118864"/>
                  <a:gd name="connsiteX8" fmla="*/ 85125 w 87335"/>
                  <a:gd name="connsiteY8" fmla="*/ 35548 h 118864"/>
                  <a:gd name="connsiteX9" fmla="*/ 54170 w 87335"/>
                  <a:gd name="connsiteY9" fmla="*/ 35548 h 118864"/>
                  <a:gd name="connsiteX10" fmla="*/ 42010 w 87335"/>
                  <a:gd name="connsiteY10" fmla="*/ 22218 h 118864"/>
                  <a:gd name="connsiteX11" fmla="*/ 29849 w 87335"/>
                  <a:gd name="connsiteY11" fmla="*/ 33326 h 118864"/>
                  <a:gd name="connsiteX12" fmla="*/ 87336 w 87335"/>
                  <a:gd name="connsiteY12" fmla="*/ 83316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335" h="118864">
                    <a:moveTo>
                      <a:pt x="87336" y="83316"/>
                    </a:moveTo>
                    <a:cubicBezTo>
                      <a:pt x="87336" y="102201"/>
                      <a:pt x="69647" y="118864"/>
                      <a:pt x="44221" y="118864"/>
                    </a:cubicBezTo>
                    <a:cubicBezTo>
                      <a:pt x="17688" y="118864"/>
                      <a:pt x="0" y="106645"/>
                      <a:pt x="0" y="82205"/>
                    </a:cubicBezTo>
                    <a:lnTo>
                      <a:pt x="29849" y="82205"/>
                    </a:lnTo>
                    <a:cubicBezTo>
                      <a:pt x="30954" y="92203"/>
                      <a:pt x="36482" y="96647"/>
                      <a:pt x="44221" y="96647"/>
                    </a:cubicBezTo>
                    <a:cubicBezTo>
                      <a:pt x="51959" y="96647"/>
                      <a:pt x="57487" y="92203"/>
                      <a:pt x="57487" y="84427"/>
                    </a:cubicBezTo>
                    <a:cubicBezTo>
                      <a:pt x="57487" y="61098"/>
                      <a:pt x="0" y="75540"/>
                      <a:pt x="0" y="35548"/>
                    </a:cubicBezTo>
                    <a:cubicBezTo>
                      <a:pt x="0" y="13331"/>
                      <a:pt x="18794" y="0"/>
                      <a:pt x="42010" y="0"/>
                    </a:cubicBezTo>
                    <a:cubicBezTo>
                      <a:pt x="66331" y="0"/>
                      <a:pt x="84019" y="9998"/>
                      <a:pt x="85125" y="35548"/>
                    </a:cubicBezTo>
                    <a:lnTo>
                      <a:pt x="54170" y="35548"/>
                    </a:lnTo>
                    <a:cubicBezTo>
                      <a:pt x="53065" y="26661"/>
                      <a:pt x="48643" y="22218"/>
                      <a:pt x="42010" y="22218"/>
                    </a:cubicBezTo>
                    <a:cubicBezTo>
                      <a:pt x="35376" y="22218"/>
                      <a:pt x="29849" y="25550"/>
                      <a:pt x="29849" y="33326"/>
                    </a:cubicBezTo>
                    <a:cubicBezTo>
                      <a:pt x="29849" y="57766"/>
                      <a:pt x="87336" y="42214"/>
                      <a:pt x="87336" y="8331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 25">
                <a:extLst>
                  <a:ext uri="{FF2B5EF4-FFF2-40B4-BE49-F238E27FC236}">
                    <a16:creationId xmlns:a16="http://schemas.microsoft.com/office/drawing/2014/main" id="{3BA18EA7-3BFF-044F-8032-7AE936B6AFED}"/>
                  </a:ext>
                </a:extLst>
              </p:cNvPr>
              <p:cNvSpPr/>
              <p:nvPr/>
            </p:nvSpPr>
            <p:spPr>
              <a:xfrm>
                <a:off x="2113564" y="2047709"/>
                <a:ext cx="87335" cy="118864"/>
              </a:xfrm>
              <a:custGeom>
                <a:avLst/>
                <a:gdLst>
                  <a:gd name="connsiteX0" fmla="*/ 87336 w 87335"/>
                  <a:gd name="connsiteY0" fmla="*/ 83316 h 118864"/>
                  <a:gd name="connsiteX1" fmla="*/ 44221 w 87335"/>
                  <a:gd name="connsiteY1" fmla="*/ 118864 h 118864"/>
                  <a:gd name="connsiteX2" fmla="*/ 0 w 87335"/>
                  <a:gd name="connsiteY2" fmla="*/ 82205 h 118864"/>
                  <a:gd name="connsiteX3" fmla="*/ 29849 w 87335"/>
                  <a:gd name="connsiteY3" fmla="*/ 82205 h 118864"/>
                  <a:gd name="connsiteX4" fmla="*/ 44221 w 87335"/>
                  <a:gd name="connsiteY4" fmla="*/ 96647 h 118864"/>
                  <a:gd name="connsiteX5" fmla="*/ 57487 w 87335"/>
                  <a:gd name="connsiteY5" fmla="*/ 84427 h 118864"/>
                  <a:gd name="connsiteX6" fmla="*/ 0 w 87335"/>
                  <a:gd name="connsiteY6" fmla="*/ 35548 h 118864"/>
                  <a:gd name="connsiteX7" fmla="*/ 42010 w 87335"/>
                  <a:gd name="connsiteY7" fmla="*/ 0 h 118864"/>
                  <a:gd name="connsiteX8" fmla="*/ 85125 w 87335"/>
                  <a:gd name="connsiteY8" fmla="*/ 35548 h 118864"/>
                  <a:gd name="connsiteX9" fmla="*/ 54170 w 87335"/>
                  <a:gd name="connsiteY9" fmla="*/ 35548 h 118864"/>
                  <a:gd name="connsiteX10" fmla="*/ 42010 w 87335"/>
                  <a:gd name="connsiteY10" fmla="*/ 22218 h 118864"/>
                  <a:gd name="connsiteX11" fmla="*/ 29849 w 87335"/>
                  <a:gd name="connsiteY11" fmla="*/ 33326 h 118864"/>
                  <a:gd name="connsiteX12" fmla="*/ 87336 w 87335"/>
                  <a:gd name="connsiteY12" fmla="*/ 83316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335" h="118864">
                    <a:moveTo>
                      <a:pt x="87336" y="83316"/>
                    </a:moveTo>
                    <a:cubicBezTo>
                      <a:pt x="87336" y="102201"/>
                      <a:pt x="69647" y="118864"/>
                      <a:pt x="44221" y="118864"/>
                    </a:cubicBezTo>
                    <a:cubicBezTo>
                      <a:pt x="17688" y="118864"/>
                      <a:pt x="0" y="106645"/>
                      <a:pt x="0" y="82205"/>
                    </a:cubicBezTo>
                    <a:lnTo>
                      <a:pt x="29849" y="82205"/>
                    </a:lnTo>
                    <a:cubicBezTo>
                      <a:pt x="30954" y="92203"/>
                      <a:pt x="36482" y="96647"/>
                      <a:pt x="44221" y="96647"/>
                    </a:cubicBezTo>
                    <a:cubicBezTo>
                      <a:pt x="51959" y="96647"/>
                      <a:pt x="57487" y="92203"/>
                      <a:pt x="57487" y="84427"/>
                    </a:cubicBezTo>
                    <a:cubicBezTo>
                      <a:pt x="57487" y="61098"/>
                      <a:pt x="0" y="75540"/>
                      <a:pt x="0" y="35548"/>
                    </a:cubicBezTo>
                    <a:cubicBezTo>
                      <a:pt x="0" y="13331"/>
                      <a:pt x="18794" y="0"/>
                      <a:pt x="42010" y="0"/>
                    </a:cubicBezTo>
                    <a:cubicBezTo>
                      <a:pt x="66331" y="0"/>
                      <a:pt x="84019" y="9998"/>
                      <a:pt x="85125" y="35548"/>
                    </a:cubicBezTo>
                    <a:lnTo>
                      <a:pt x="54170" y="35548"/>
                    </a:lnTo>
                    <a:cubicBezTo>
                      <a:pt x="53065" y="26661"/>
                      <a:pt x="48643" y="22218"/>
                      <a:pt x="42010" y="22218"/>
                    </a:cubicBezTo>
                    <a:cubicBezTo>
                      <a:pt x="35376" y="22218"/>
                      <a:pt x="29849" y="25550"/>
                      <a:pt x="29849" y="33326"/>
                    </a:cubicBezTo>
                    <a:cubicBezTo>
                      <a:pt x="29849" y="57766"/>
                      <a:pt x="87336" y="42214"/>
                      <a:pt x="87336" y="8331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 26">
                <a:extLst>
                  <a:ext uri="{FF2B5EF4-FFF2-40B4-BE49-F238E27FC236}">
                    <a16:creationId xmlns:a16="http://schemas.microsoft.com/office/drawing/2014/main" id="{1109F05F-6F63-154B-8A1A-9145EE58ECCB}"/>
                  </a:ext>
                </a:extLst>
              </p:cNvPr>
              <p:cNvSpPr/>
              <p:nvPr/>
            </p:nvSpPr>
            <p:spPr>
              <a:xfrm>
                <a:off x="2223010" y="2048820"/>
                <a:ext cx="28743" cy="116642"/>
              </a:xfrm>
              <a:custGeom>
                <a:avLst/>
                <a:gdLst>
                  <a:gd name="connsiteX0" fmla="*/ 28743 w 28743"/>
                  <a:gd name="connsiteY0" fmla="*/ 0 h 116642"/>
                  <a:gd name="connsiteX1" fmla="*/ 28743 w 28743"/>
                  <a:gd name="connsiteY1" fmla="*/ 116643 h 116642"/>
                  <a:gd name="connsiteX2" fmla="*/ 0 w 28743"/>
                  <a:gd name="connsiteY2" fmla="*/ 116643 h 116642"/>
                  <a:gd name="connsiteX3" fmla="*/ 0 w 28743"/>
                  <a:gd name="connsiteY3" fmla="*/ 0 h 116642"/>
                  <a:gd name="connsiteX4" fmla="*/ 28743 w 28743"/>
                  <a:gd name="connsiteY4" fmla="*/ 0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43" h="116642">
                    <a:moveTo>
                      <a:pt x="28743" y="0"/>
                    </a:moveTo>
                    <a:lnTo>
                      <a:pt x="2874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287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 27">
                <a:extLst>
                  <a:ext uri="{FF2B5EF4-FFF2-40B4-BE49-F238E27FC236}">
                    <a16:creationId xmlns:a16="http://schemas.microsoft.com/office/drawing/2014/main" id="{3A305650-4C2B-3B4C-A30B-7B7FEB9F3B72}"/>
                  </a:ext>
                </a:extLst>
              </p:cNvPr>
              <p:cNvSpPr/>
              <p:nvPr/>
            </p:nvSpPr>
            <p:spPr>
              <a:xfrm>
                <a:off x="2269442" y="2047709"/>
                <a:ext cx="119395" cy="119975"/>
              </a:xfrm>
              <a:custGeom>
                <a:avLst/>
                <a:gdLst>
                  <a:gd name="connsiteX0" fmla="*/ 59698 w 119395"/>
                  <a:gd name="connsiteY0" fmla="*/ 0 h 119975"/>
                  <a:gd name="connsiteX1" fmla="*/ 119396 w 119395"/>
                  <a:gd name="connsiteY1" fmla="*/ 59988 h 119975"/>
                  <a:gd name="connsiteX2" fmla="*/ 59698 w 119395"/>
                  <a:gd name="connsiteY2" fmla="*/ 119975 h 119975"/>
                  <a:gd name="connsiteX3" fmla="*/ 0 w 119395"/>
                  <a:gd name="connsiteY3" fmla="*/ 59988 h 119975"/>
                  <a:gd name="connsiteX4" fmla="*/ 59698 w 119395"/>
                  <a:gd name="connsiteY4" fmla="*/ 0 h 119975"/>
                  <a:gd name="connsiteX5" fmla="*/ 59698 w 119395"/>
                  <a:gd name="connsiteY5" fmla="*/ 25550 h 119975"/>
                  <a:gd name="connsiteX6" fmla="*/ 28743 w 119395"/>
                  <a:gd name="connsiteY6" fmla="*/ 58877 h 119975"/>
                  <a:gd name="connsiteX7" fmla="*/ 59698 w 119395"/>
                  <a:gd name="connsiteY7" fmla="*/ 92203 h 119975"/>
                  <a:gd name="connsiteX8" fmla="*/ 90652 w 119395"/>
                  <a:gd name="connsiteY8" fmla="*/ 58877 h 119975"/>
                  <a:gd name="connsiteX9" fmla="*/ 59698 w 119395"/>
                  <a:gd name="connsiteY9" fmla="*/ 25550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395" h="119975">
                    <a:moveTo>
                      <a:pt x="59698" y="0"/>
                    </a:moveTo>
                    <a:cubicBezTo>
                      <a:pt x="92863" y="0"/>
                      <a:pt x="119396" y="24439"/>
                      <a:pt x="119396" y="59988"/>
                    </a:cubicBezTo>
                    <a:cubicBezTo>
                      <a:pt x="119396" y="95536"/>
                      <a:pt x="92863" y="119975"/>
                      <a:pt x="59698" y="119975"/>
                    </a:cubicBezTo>
                    <a:cubicBezTo>
                      <a:pt x="26532" y="119975"/>
                      <a:pt x="0" y="95536"/>
                      <a:pt x="0" y="59988"/>
                    </a:cubicBezTo>
                    <a:cubicBezTo>
                      <a:pt x="0" y="24439"/>
                      <a:pt x="26532" y="0"/>
                      <a:pt x="59698" y="0"/>
                    </a:cubicBezTo>
                    <a:close/>
                    <a:moveTo>
                      <a:pt x="59698" y="25550"/>
                    </a:moveTo>
                    <a:cubicBezTo>
                      <a:pt x="40904" y="25550"/>
                      <a:pt x="28743" y="38881"/>
                      <a:pt x="28743" y="58877"/>
                    </a:cubicBezTo>
                    <a:cubicBezTo>
                      <a:pt x="28743" y="78873"/>
                      <a:pt x="40904" y="92203"/>
                      <a:pt x="59698" y="92203"/>
                    </a:cubicBezTo>
                    <a:cubicBezTo>
                      <a:pt x="78492" y="92203"/>
                      <a:pt x="90652" y="78873"/>
                      <a:pt x="90652" y="58877"/>
                    </a:cubicBezTo>
                    <a:cubicBezTo>
                      <a:pt x="90652" y="38881"/>
                      <a:pt x="78492" y="25550"/>
                      <a:pt x="59698" y="255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 28">
                <a:extLst>
                  <a:ext uri="{FF2B5EF4-FFF2-40B4-BE49-F238E27FC236}">
                    <a16:creationId xmlns:a16="http://schemas.microsoft.com/office/drawing/2014/main" id="{B9F53E7F-75DE-D342-85D3-AF29FA40415F}"/>
                  </a:ext>
                </a:extLst>
              </p:cNvPr>
              <p:cNvSpPr/>
              <p:nvPr/>
            </p:nvSpPr>
            <p:spPr>
              <a:xfrm>
                <a:off x="2405420" y="2048820"/>
                <a:ext cx="105023" cy="117753"/>
              </a:xfrm>
              <a:custGeom>
                <a:avLst/>
                <a:gdLst>
                  <a:gd name="connsiteX0" fmla="*/ 105024 w 105023"/>
                  <a:gd name="connsiteY0" fmla="*/ 117753 h 117753"/>
                  <a:gd name="connsiteX1" fmla="*/ 76280 w 105023"/>
                  <a:gd name="connsiteY1" fmla="*/ 117753 h 117753"/>
                  <a:gd name="connsiteX2" fmla="*/ 28743 w 105023"/>
                  <a:gd name="connsiteY2" fmla="*/ 44435 h 117753"/>
                  <a:gd name="connsiteX3" fmla="*/ 28743 w 105023"/>
                  <a:gd name="connsiteY3" fmla="*/ 117753 h 117753"/>
                  <a:gd name="connsiteX4" fmla="*/ 0 w 105023"/>
                  <a:gd name="connsiteY4" fmla="*/ 117753 h 117753"/>
                  <a:gd name="connsiteX5" fmla="*/ 0 w 105023"/>
                  <a:gd name="connsiteY5" fmla="*/ 0 h 117753"/>
                  <a:gd name="connsiteX6" fmla="*/ 28743 w 105023"/>
                  <a:gd name="connsiteY6" fmla="*/ 0 h 117753"/>
                  <a:gd name="connsiteX7" fmla="*/ 76280 w 105023"/>
                  <a:gd name="connsiteY7" fmla="*/ 73318 h 117753"/>
                  <a:gd name="connsiteX8" fmla="*/ 76280 w 105023"/>
                  <a:gd name="connsiteY8" fmla="*/ 0 h 117753"/>
                  <a:gd name="connsiteX9" fmla="*/ 105024 w 105023"/>
                  <a:gd name="connsiteY9" fmla="*/ 0 h 117753"/>
                  <a:gd name="connsiteX10" fmla="*/ 105024 w 105023"/>
                  <a:gd name="connsiteY10" fmla="*/ 117753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023" h="117753">
                    <a:moveTo>
                      <a:pt x="105024" y="117753"/>
                    </a:moveTo>
                    <a:lnTo>
                      <a:pt x="76280" y="117753"/>
                    </a:lnTo>
                    <a:lnTo>
                      <a:pt x="28743" y="44435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76280" y="73318"/>
                    </a:lnTo>
                    <a:lnTo>
                      <a:pt x="76280" y="0"/>
                    </a:lnTo>
                    <a:lnTo>
                      <a:pt x="105024" y="0"/>
                    </a:lnTo>
                    <a:lnTo>
                      <a:pt x="105024" y="117753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 29">
                <a:extLst>
                  <a:ext uri="{FF2B5EF4-FFF2-40B4-BE49-F238E27FC236}">
                    <a16:creationId xmlns:a16="http://schemas.microsoft.com/office/drawing/2014/main" id="{D2A50809-24D7-B746-87E0-D7E474C18CC2}"/>
                  </a:ext>
                </a:extLst>
              </p:cNvPr>
              <p:cNvSpPr/>
              <p:nvPr/>
            </p:nvSpPr>
            <p:spPr>
              <a:xfrm>
                <a:off x="2534765" y="2048820"/>
                <a:ext cx="105023" cy="117753"/>
              </a:xfrm>
              <a:custGeom>
                <a:avLst/>
                <a:gdLst>
                  <a:gd name="connsiteX0" fmla="*/ 105024 w 105023"/>
                  <a:gd name="connsiteY0" fmla="*/ 117753 h 117753"/>
                  <a:gd name="connsiteX1" fmla="*/ 76281 w 105023"/>
                  <a:gd name="connsiteY1" fmla="*/ 117753 h 117753"/>
                  <a:gd name="connsiteX2" fmla="*/ 28743 w 105023"/>
                  <a:gd name="connsiteY2" fmla="*/ 44435 h 117753"/>
                  <a:gd name="connsiteX3" fmla="*/ 28743 w 105023"/>
                  <a:gd name="connsiteY3" fmla="*/ 117753 h 117753"/>
                  <a:gd name="connsiteX4" fmla="*/ 0 w 105023"/>
                  <a:gd name="connsiteY4" fmla="*/ 117753 h 117753"/>
                  <a:gd name="connsiteX5" fmla="*/ 0 w 105023"/>
                  <a:gd name="connsiteY5" fmla="*/ 0 h 117753"/>
                  <a:gd name="connsiteX6" fmla="*/ 28743 w 105023"/>
                  <a:gd name="connsiteY6" fmla="*/ 0 h 117753"/>
                  <a:gd name="connsiteX7" fmla="*/ 76281 w 105023"/>
                  <a:gd name="connsiteY7" fmla="*/ 73318 h 117753"/>
                  <a:gd name="connsiteX8" fmla="*/ 76281 w 105023"/>
                  <a:gd name="connsiteY8" fmla="*/ 0 h 117753"/>
                  <a:gd name="connsiteX9" fmla="*/ 105024 w 105023"/>
                  <a:gd name="connsiteY9" fmla="*/ 0 h 117753"/>
                  <a:gd name="connsiteX10" fmla="*/ 105024 w 105023"/>
                  <a:gd name="connsiteY10" fmla="*/ 117753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023" h="117753">
                    <a:moveTo>
                      <a:pt x="105024" y="117753"/>
                    </a:moveTo>
                    <a:lnTo>
                      <a:pt x="76281" y="117753"/>
                    </a:lnTo>
                    <a:lnTo>
                      <a:pt x="28743" y="44435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76281" y="73318"/>
                    </a:lnTo>
                    <a:lnTo>
                      <a:pt x="76281" y="0"/>
                    </a:lnTo>
                    <a:lnTo>
                      <a:pt x="105024" y="0"/>
                    </a:lnTo>
                    <a:lnTo>
                      <a:pt x="105024" y="117753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 30">
                <a:extLst>
                  <a:ext uri="{FF2B5EF4-FFF2-40B4-BE49-F238E27FC236}">
                    <a16:creationId xmlns:a16="http://schemas.microsoft.com/office/drawing/2014/main" id="{85DCD161-E186-C64C-A603-3E190BAFFD0C}"/>
                  </a:ext>
                </a:extLst>
              </p:cNvPr>
              <p:cNvSpPr/>
              <p:nvPr/>
            </p:nvSpPr>
            <p:spPr>
              <a:xfrm>
                <a:off x="2664110" y="2048820"/>
                <a:ext cx="70752" cy="116642"/>
              </a:xfrm>
              <a:custGeom>
                <a:avLst/>
                <a:gdLst>
                  <a:gd name="connsiteX0" fmla="*/ 28743 w 70752"/>
                  <a:gd name="connsiteY0" fmla="*/ 22218 h 116642"/>
                  <a:gd name="connsiteX1" fmla="*/ 28743 w 70752"/>
                  <a:gd name="connsiteY1" fmla="*/ 47768 h 116642"/>
                  <a:gd name="connsiteX2" fmla="*/ 66331 w 70752"/>
                  <a:gd name="connsiteY2" fmla="*/ 47768 h 116642"/>
                  <a:gd name="connsiteX3" fmla="*/ 66331 w 70752"/>
                  <a:gd name="connsiteY3" fmla="*/ 68875 h 116642"/>
                  <a:gd name="connsiteX4" fmla="*/ 28743 w 70752"/>
                  <a:gd name="connsiteY4" fmla="*/ 68875 h 116642"/>
                  <a:gd name="connsiteX5" fmla="*/ 28743 w 70752"/>
                  <a:gd name="connsiteY5" fmla="*/ 95536 h 116642"/>
                  <a:gd name="connsiteX6" fmla="*/ 70753 w 70752"/>
                  <a:gd name="connsiteY6" fmla="*/ 95536 h 116642"/>
                  <a:gd name="connsiteX7" fmla="*/ 70753 w 70752"/>
                  <a:gd name="connsiteY7" fmla="*/ 116643 h 116642"/>
                  <a:gd name="connsiteX8" fmla="*/ 0 w 70752"/>
                  <a:gd name="connsiteY8" fmla="*/ 116643 h 116642"/>
                  <a:gd name="connsiteX9" fmla="*/ 0 w 70752"/>
                  <a:gd name="connsiteY9" fmla="*/ 0 h 116642"/>
                  <a:gd name="connsiteX10" fmla="*/ 70753 w 70752"/>
                  <a:gd name="connsiteY10" fmla="*/ 0 h 116642"/>
                  <a:gd name="connsiteX11" fmla="*/ 70753 w 70752"/>
                  <a:gd name="connsiteY11" fmla="*/ 21107 h 116642"/>
                  <a:gd name="connsiteX12" fmla="*/ 28743 w 70752"/>
                  <a:gd name="connsiteY12" fmla="*/ 21107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52" h="116642">
                    <a:moveTo>
                      <a:pt x="28743" y="22218"/>
                    </a:moveTo>
                    <a:lnTo>
                      <a:pt x="28743" y="47768"/>
                    </a:lnTo>
                    <a:lnTo>
                      <a:pt x="66331" y="47768"/>
                    </a:lnTo>
                    <a:lnTo>
                      <a:pt x="66331" y="68875"/>
                    </a:lnTo>
                    <a:lnTo>
                      <a:pt x="28743" y="68875"/>
                    </a:lnTo>
                    <a:lnTo>
                      <a:pt x="28743" y="95536"/>
                    </a:lnTo>
                    <a:lnTo>
                      <a:pt x="70753" y="95536"/>
                    </a:lnTo>
                    <a:lnTo>
                      <a:pt x="7075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0753" y="0"/>
                    </a:lnTo>
                    <a:lnTo>
                      <a:pt x="70753" y="21107"/>
                    </a:lnTo>
                    <a:lnTo>
                      <a:pt x="28743" y="21107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 31">
                <a:extLst>
                  <a:ext uri="{FF2B5EF4-FFF2-40B4-BE49-F238E27FC236}">
                    <a16:creationId xmlns:a16="http://schemas.microsoft.com/office/drawing/2014/main" id="{DCF78819-352D-784A-91AF-EF1B574A4185}"/>
                  </a:ext>
                </a:extLst>
              </p:cNvPr>
              <p:cNvSpPr/>
              <p:nvPr/>
            </p:nvSpPr>
            <p:spPr>
              <a:xfrm>
                <a:off x="2759184" y="2048820"/>
                <a:ext cx="64119" cy="116642"/>
              </a:xfrm>
              <a:custGeom>
                <a:avLst/>
                <a:gdLst>
                  <a:gd name="connsiteX0" fmla="*/ 28743 w 64119"/>
                  <a:gd name="connsiteY0" fmla="*/ 95536 h 116642"/>
                  <a:gd name="connsiteX1" fmla="*/ 64120 w 64119"/>
                  <a:gd name="connsiteY1" fmla="*/ 95536 h 116642"/>
                  <a:gd name="connsiteX2" fmla="*/ 64120 w 64119"/>
                  <a:gd name="connsiteY2" fmla="*/ 116643 h 116642"/>
                  <a:gd name="connsiteX3" fmla="*/ 0 w 64119"/>
                  <a:gd name="connsiteY3" fmla="*/ 116643 h 116642"/>
                  <a:gd name="connsiteX4" fmla="*/ 0 w 64119"/>
                  <a:gd name="connsiteY4" fmla="*/ 0 h 116642"/>
                  <a:gd name="connsiteX5" fmla="*/ 28743 w 64119"/>
                  <a:gd name="connsiteY5" fmla="*/ 0 h 116642"/>
                  <a:gd name="connsiteX6" fmla="*/ 28743 w 64119"/>
                  <a:gd name="connsiteY6" fmla="*/ 95536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119" h="116642">
                    <a:moveTo>
                      <a:pt x="28743" y="95536"/>
                    </a:moveTo>
                    <a:lnTo>
                      <a:pt x="64120" y="95536"/>
                    </a:lnTo>
                    <a:lnTo>
                      <a:pt x="64120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28743" y="95536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 32">
                <a:extLst>
                  <a:ext uri="{FF2B5EF4-FFF2-40B4-BE49-F238E27FC236}">
                    <a16:creationId xmlns:a16="http://schemas.microsoft.com/office/drawing/2014/main" id="{E1B32F38-C4C8-CC4E-A376-47E5FAD9739D}"/>
                  </a:ext>
                </a:extLst>
              </p:cNvPr>
              <p:cNvSpPr/>
              <p:nvPr/>
            </p:nvSpPr>
            <p:spPr>
              <a:xfrm>
                <a:off x="2838781" y="2048820"/>
                <a:ext cx="64119" cy="116642"/>
              </a:xfrm>
              <a:custGeom>
                <a:avLst/>
                <a:gdLst>
                  <a:gd name="connsiteX0" fmla="*/ 28743 w 64119"/>
                  <a:gd name="connsiteY0" fmla="*/ 95536 h 116642"/>
                  <a:gd name="connsiteX1" fmla="*/ 64120 w 64119"/>
                  <a:gd name="connsiteY1" fmla="*/ 95536 h 116642"/>
                  <a:gd name="connsiteX2" fmla="*/ 64120 w 64119"/>
                  <a:gd name="connsiteY2" fmla="*/ 116643 h 116642"/>
                  <a:gd name="connsiteX3" fmla="*/ 0 w 64119"/>
                  <a:gd name="connsiteY3" fmla="*/ 116643 h 116642"/>
                  <a:gd name="connsiteX4" fmla="*/ 0 w 64119"/>
                  <a:gd name="connsiteY4" fmla="*/ 0 h 116642"/>
                  <a:gd name="connsiteX5" fmla="*/ 28743 w 64119"/>
                  <a:gd name="connsiteY5" fmla="*/ 0 h 116642"/>
                  <a:gd name="connsiteX6" fmla="*/ 28743 w 64119"/>
                  <a:gd name="connsiteY6" fmla="*/ 95536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119" h="116642">
                    <a:moveTo>
                      <a:pt x="28743" y="95536"/>
                    </a:moveTo>
                    <a:lnTo>
                      <a:pt x="64120" y="95536"/>
                    </a:lnTo>
                    <a:lnTo>
                      <a:pt x="64120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28743" y="95536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 33">
                <a:extLst>
                  <a:ext uri="{FF2B5EF4-FFF2-40B4-BE49-F238E27FC236}">
                    <a16:creationId xmlns:a16="http://schemas.microsoft.com/office/drawing/2014/main" id="{49914F1D-DA71-BE49-8C7F-30FA4DCEC4D9}"/>
                  </a:ext>
                </a:extLst>
              </p:cNvPr>
              <p:cNvSpPr/>
              <p:nvPr/>
            </p:nvSpPr>
            <p:spPr>
              <a:xfrm>
                <a:off x="2917273" y="2048820"/>
                <a:ext cx="70752" cy="116642"/>
              </a:xfrm>
              <a:custGeom>
                <a:avLst/>
                <a:gdLst>
                  <a:gd name="connsiteX0" fmla="*/ 28743 w 70752"/>
                  <a:gd name="connsiteY0" fmla="*/ 22218 h 116642"/>
                  <a:gd name="connsiteX1" fmla="*/ 28743 w 70752"/>
                  <a:gd name="connsiteY1" fmla="*/ 47768 h 116642"/>
                  <a:gd name="connsiteX2" fmla="*/ 66331 w 70752"/>
                  <a:gd name="connsiteY2" fmla="*/ 47768 h 116642"/>
                  <a:gd name="connsiteX3" fmla="*/ 66331 w 70752"/>
                  <a:gd name="connsiteY3" fmla="*/ 68875 h 116642"/>
                  <a:gd name="connsiteX4" fmla="*/ 28743 w 70752"/>
                  <a:gd name="connsiteY4" fmla="*/ 68875 h 116642"/>
                  <a:gd name="connsiteX5" fmla="*/ 28743 w 70752"/>
                  <a:gd name="connsiteY5" fmla="*/ 95536 h 116642"/>
                  <a:gd name="connsiteX6" fmla="*/ 70753 w 70752"/>
                  <a:gd name="connsiteY6" fmla="*/ 95536 h 116642"/>
                  <a:gd name="connsiteX7" fmla="*/ 70753 w 70752"/>
                  <a:gd name="connsiteY7" fmla="*/ 116643 h 116642"/>
                  <a:gd name="connsiteX8" fmla="*/ 0 w 70752"/>
                  <a:gd name="connsiteY8" fmla="*/ 116643 h 116642"/>
                  <a:gd name="connsiteX9" fmla="*/ 0 w 70752"/>
                  <a:gd name="connsiteY9" fmla="*/ 0 h 116642"/>
                  <a:gd name="connsiteX10" fmla="*/ 70753 w 70752"/>
                  <a:gd name="connsiteY10" fmla="*/ 0 h 116642"/>
                  <a:gd name="connsiteX11" fmla="*/ 70753 w 70752"/>
                  <a:gd name="connsiteY11" fmla="*/ 21107 h 116642"/>
                  <a:gd name="connsiteX12" fmla="*/ 28743 w 70752"/>
                  <a:gd name="connsiteY12" fmla="*/ 21107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52" h="116642">
                    <a:moveTo>
                      <a:pt x="28743" y="22218"/>
                    </a:moveTo>
                    <a:lnTo>
                      <a:pt x="28743" y="47768"/>
                    </a:lnTo>
                    <a:lnTo>
                      <a:pt x="66331" y="47768"/>
                    </a:lnTo>
                    <a:lnTo>
                      <a:pt x="66331" y="68875"/>
                    </a:lnTo>
                    <a:lnTo>
                      <a:pt x="28743" y="68875"/>
                    </a:lnTo>
                    <a:lnTo>
                      <a:pt x="28743" y="95536"/>
                    </a:lnTo>
                    <a:lnTo>
                      <a:pt x="70753" y="95536"/>
                    </a:lnTo>
                    <a:lnTo>
                      <a:pt x="7075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0753" y="0"/>
                    </a:lnTo>
                    <a:lnTo>
                      <a:pt x="70753" y="21107"/>
                    </a:lnTo>
                    <a:lnTo>
                      <a:pt x="28743" y="21107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5" name="Forme libre 34">
              <a:extLst>
                <a:ext uri="{FF2B5EF4-FFF2-40B4-BE49-F238E27FC236}">
                  <a16:creationId xmlns:a16="http://schemas.microsoft.com/office/drawing/2014/main" id="{9197BCC4-C429-1C4E-BD17-10757D1FA0DA}"/>
                </a:ext>
              </a:extLst>
            </p:cNvPr>
            <p:cNvSpPr/>
            <p:nvPr/>
          </p:nvSpPr>
          <p:spPr>
            <a:xfrm>
              <a:off x="1473471" y="2449848"/>
              <a:ext cx="55275" cy="73318"/>
            </a:xfrm>
            <a:custGeom>
              <a:avLst/>
              <a:gdLst>
                <a:gd name="connsiteX0" fmla="*/ 0 w 55275"/>
                <a:gd name="connsiteY0" fmla="*/ 47768 h 73318"/>
                <a:gd name="connsiteX1" fmla="*/ 0 w 55275"/>
                <a:gd name="connsiteY1" fmla="*/ 0 h 73318"/>
                <a:gd name="connsiteX2" fmla="*/ 9950 w 55275"/>
                <a:gd name="connsiteY2" fmla="*/ 0 h 73318"/>
                <a:gd name="connsiteX3" fmla="*/ 9950 w 55275"/>
                <a:gd name="connsiteY3" fmla="*/ 47768 h 73318"/>
                <a:gd name="connsiteX4" fmla="*/ 14372 w 55275"/>
                <a:gd name="connsiteY4" fmla="*/ 61098 h 73318"/>
                <a:gd name="connsiteX5" fmla="*/ 27638 w 55275"/>
                <a:gd name="connsiteY5" fmla="*/ 65542 h 73318"/>
                <a:gd name="connsiteX6" fmla="*/ 40904 w 55275"/>
                <a:gd name="connsiteY6" fmla="*/ 61098 h 73318"/>
                <a:gd name="connsiteX7" fmla="*/ 45326 w 55275"/>
                <a:gd name="connsiteY7" fmla="*/ 47768 h 73318"/>
                <a:gd name="connsiteX8" fmla="*/ 45326 w 55275"/>
                <a:gd name="connsiteY8" fmla="*/ 0 h 73318"/>
                <a:gd name="connsiteX9" fmla="*/ 55276 w 55275"/>
                <a:gd name="connsiteY9" fmla="*/ 0 h 73318"/>
                <a:gd name="connsiteX10" fmla="*/ 55276 w 55275"/>
                <a:gd name="connsiteY10" fmla="*/ 47768 h 73318"/>
                <a:gd name="connsiteX11" fmla="*/ 47537 w 55275"/>
                <a:gd name="connsiteY11" fmla="*/ 67764 h 73318"/>
                <a:gd name="connsiteX12" fmla="*/ 27638 w 55275"/>
                <a:gd name="connsiteY12" fmla="*/ 73318 h 73318"/>
                <a:gd name="connsiteX13" fmla="*/ 7739 w 55275"/>
                <a:gd name="connsiteY13" fmla="*/ 66653 h 73318"/>
                <a:gd name="connsiteX14" fmla="*/ 0 w 55275"/>
                <a:gd name="connsiteY14" fmla="*/ 4776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75" h="73318">
                  <a:moveTo>
                    <a:pt x="0" y="4776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9950" y="47768"/>
                  </a:lnTo>
                  <a:cubicBezTo>
                    <a:pt x="9950" y="53322"/>
                    <a:pt x="11055" y="58877"/>
                    <a:pt x="14372" y="61098"/>
                  </a:cubicBezTo>
                  <a:cubicBezTo>
                    <a:pt x="17688" y="64431"/>
                    <a:pt x="22110" y="65542"/>
                    <a:pt x="27638" y="65542"/>
                  </a:cubicBezTo>
                  <a:cubicBezTo>
                    <a:pt x="33165" y="65542"/>
                    <a:pt x="37587" y="64431"/>
                    <a:pt x="40904" y="61098"/>
                  </a:cubicBezTo>
                  <a:cubicBezTo>
                    <a:pt x="44221" y="57766"/>
                    <a:pt x="45326" y="53322"/>
                    <a:pt x="45326" y="47768"/>
                  </a:cubicBezTo>
                  <a:lnTo>
                    <a:pt x="45326" y="0"/>
                  </a:lnTo>
                  <a:lnTo>
                    <a:pt x="55276" y="0"/>
                  </a:lnTo>
                  <a:lnTo>
                    <a:pt x="55276" y="47768"/>
                  </a:lnTo>
                  <a:cubicBezTo>
                    <a:pt x="55276" y="56655"/>
                    <a:pt x="53065" y="63320"/>
                    <a:pt x="47537" y="67764"/>
                  </a:cubicBezTo>
                  <a:cubicBezTo>
                    <a:pt x="42010" y="71096"/>
                    <a:pt x="35376" y="73318"/>
                    <a:pt x="27638" y="73318"/>
                  </a:cubicBezTo>
                  <a:cubicBezTo>
                    <a:pt x="19899" y="73318"/>
                    <a:pt x="13266" y="71096"/>
                    <a:pt x="7739" y="66653"/>
                  </a:cubicBezTo>
                  <a:cubicBezTo>
                    <a:pt x="2211" y="62209"/>
                    <a:pt x="0" y="55544"/>
                    <a:pt x="0" y="47768"/>
                  </a:cubicBez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 35">
              <a:extLst>
                <a:ext uri="{FF2B5EF4-FFF2-40B4-BE49-F238E27FC236}">
                  <a16:creationId xmlns:a16="http://schemas.microsoft.com/office/drawing/2014/main" id="{6B3EB476-7256-7542-BE91-226F40E658D7}"/>
                </a:ext>
              </a:extLst>
            </p:cNvPr>
            <p:cNvSpPr/>
            <p:nvPr/>
          </p:nvSpPr>
          <p:spPr>
            <a:xfrm>
              <a:off x="1547541" y="2448738"/>
              <a:ext cx="58592" cy="74428"/>
            </a:xfrm>
            <a:custGeom>
              <a:avLst/>
              <a:gdLst>
                <a:gd name="connsiteX0" fmla="*/ 48643 w 58592"/>
                <a:gd name="connsiteY0" fmla="*/ 0 h 74428"/>
                <a:gd name="connsiteX1" fmla="*/ 58592 w 58592"/>
                <a:gd name="connsiteY1" fmla="*/ 0 h 74428"/>
                <a:gd name="connsiteX2" fmla="*/ 58592 w 58592"/>
                <a:gd name="connsiteY2" fmla="*/ 73318 h 74428"/>
                <a:gd name="connsiteX3" fmla="*/ 48643 w 58592"/>
                <a:gd name="connsiteY3" fmla="*/ 73318 h 74428"/>
                <a:gd name="connsiteX4" fmla="*/ 8844 w 58592"/>
                <a:gd name="connsiteY4" fmla="*/ 15552 h 74428"/>
                <a:gd name="connsiteX5" fmla="*/ 8844 w 58592"/>
                <a:gd name="connsiteY5" fmla="*/ 74429 h 74428"/>
                <a:gd name="connsiteX6" fmla="*/ 0 w 58592"/>
                <a:gd name="connsiteY6" fmla="*/ 74429 h 74428"/>
                <a:gd name="connsiteX7" fmla="*/ 0 w 58592"/>
                <a:gd name="connsiteY7" fmla="*/ 1111 h 74428"/>
                <a:gd name="connsiteX8" fmla="*/ 8844 w 58592"/>
                <a:gd name="connsiteY8" fmla="*/ 1111 h 74428"/>
                <a:gd name="connsiteX9" fmla="*/ 47537 w 58592"/>
                <a:gd name="connsiteY9" fmla="*/ 59988 h 74428"/>
                <a:gd name="connsiteX10" fmla="*/ 47537 w 58592"/>
                <a:gd name="connsiteY10" fmla="*/ 0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92" h="74428">
                  <a:moveTo>
                    <a:pt x="48643" y="0"/>
                  </a:moveTo>
                  <a:lnTo>
                    <a:pt x="58592" y="0"/>
                  </a:lnTo>
                  <a:lnTo>
                    <a:pt x="58592" y="73318"/>
                  </a:lnTo>
                  <a:lnTo>
                    <a:pt x="48643" y="73318"/>
                  </a:lnTo>
                  <a:lnTo>
                    <a:pt x="8844" y="15552"/>
                  </a:lnTo>
                  <a:lnTo>
                    <a:pt x="8844" y="74429"/>
                  </a:lnTo>
                  <a:lnTo>
                    <a:pt x="0" y="74429"/>
                  </a:lnTo>
                  <a:lnTo>
                    <a:pt x="0" y="1111"/>
                  </a:lnTo>
                  <a:lnTo>
                    <a:pt x="8844" y="1111"/>
                  </a:lnTo>
                  <a:lnTo>
                    <a:pt x="47537" y="59988"/>
                  </a:lnTo>
                  <a:lnTo>
                    <a:pt x="47537" y="0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 36">
              <a:extLst>
                <a:ext uri="{FF2B5EF4-FFF2-40B4-BE49-F238E27FC236}">
                  <a16:creationId xmlns:a16="http://schemas.microsoft.com/office/drawing/2014/main" id="{080AEBA9-D12E-2242-8120-F23F724D4180}"/>
                </a:ext>
              </a:extLst>
            </p:cNvPr>
            <p:cNvSpPr/>
            <p:nvPr/>
          </p:nvSpPr>
          <p:spPr>
            <a:xfrm>
              <a:off x="1623821" y="2449848"/>
              <a:ext cx="9949" cy="73318"/>
            </a:xfrm>
            <a:custGeom>
              <a:avLst/>
              <a:gdLst>
                <a:gd name="connsiteX0" fmla="*/ 0 w 9949"/>
                <a:gd name="connsiteY0" fmla="*/ 73318 h 73318"/>
                <a:gd name="connsiteX1" fmla="*/ 0 w 9949"/>
                <a:gd name="connsiteY1" fmla="*/ 0 h 73318"/>
                <a:gd name="connsiteX2" fmla="*/ 9950 w 9949"/>
                <a:gd name="connsiteY2" fmla="*/ 0 h 73318"/>
                <a:gd name="connsiteX3" fmla="*/ 9950 w 9949"/>
                <a:gd name="connsiteY3" fmla="*/ 73318 h 73318"/>
                <a:gd name="connsiteX4" fmla="*/ 0 w 9949"/>
                <a:gd name="connsiteY4" fmla="*/ 7331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9" h="73318">
                  <a:moveTo>
                    <a:pt x="0" y="7331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9950" y="73318"/>
                  </a:lnTo>
                  <a:lnTo>
                    <a:pt x="0" y="73318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 37">
              <a:extLst>
                <a:ext uri="{FF2B5EF4-FFF2-40B4-BE49-F238E27FC236}">
                  <a16:creationId xmlns:a16="http://schemas.microsoft.com/office/drawing/2014/main" id="{C247B206-F13F-DA44-91A5-61303251C90C}"/>
                </a:ext>
              </a:extLst>
            </p:cNvPr>
            <p:cNvSpPr/>
            <p:nvPr/>
          </p:nvSpPr>
          <p:spPr>
            <a:xfrm>
              <a:off x="1645931" y="2449848"/>
              <a:ext cx="66330" cy="73318"/>
            </a:xfrm>
            <a:custGeom>
              <a:avLst/>
              <a:gdLst>
                <a:gd name="connsiteX0" fmla="*/ 28743 w 66330"/>
                <a:gd name="connsiteY0" fmla="*/ 73318 h 73318"/>
                <a:gd name="connsiteX1" fmla="*/ 0 w 66330"/>
                <a:gd name="connsiteY1" fmla="*/ 0 h 73318"/>
                <a:gd name="connsiteX2" fmla="*/ 9950 w 66330"/>
                <a:gd name="connsiteY2" fmla="*/ 0 h 73318"/>
                <a:gd name="connsiteX3" fmla="*/ 33165 w 66330"/>
                <a:gd name="connsiteY3" fmla="*/ 63320 h 73318"/>
                <a:gd name="connsiteX4" fmla="*/ 56381 w 66330"/>
                <a:gd name="connsiteY4" fmla="*/ 0 h 73318"/>
                <a:gd name="connsiteX5" fmla="*/ 66331 w 66330"/>
                <a:gd name="connsiteY5" fmla="*/ 0 h 73318"/>
                <a:gd name="connsiteX6" fmla="*/ 37587 w 66330"/>
                <a:gd name="connsiteY6" fmla="*/ 73318 h 73318"/>
                <a:gd name="connsiteX7" fmla="*/ 28743 w 66330"/>
                <a:gd name="connsiteY7" fmla="*/ 7331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30" h="73318">
                  <a:moveTo>
                    <a:pt x="28743" y="7331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33165" y="63320"/>
                  </a:lnTo>
                  <a:lnTo>
                    <a:pt x="56381" y="0"/>
                  </a:lnTo>
                  <a:lnTo>
                    <a:pt x="66331" y="0"/>
                  </a:lnTo>
                  <a:lnTo>
                    <a:pt x="37587" y="73318"/>
                  </a:lnTo>
                  <a:lnTo>
                    <a:pt x="28743" y="73318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 38">
              <a:extLst>
                <a:ext uri="{FF2B5EF4-FFF2-40B4-BE49-F238E27FC236}">
                  <a16:creationId xmlns:a16="http://schemas.microsoft.com/office/drawing/2014/main" id="{9DC2F754-4150-3D44-A54A-E735D14F111B}"/>
                </a:ext>
              </a:extLst>
            </p:cNvPr>
            <p:cNvSpPr/>
            <p:nvPr/>
          </p:nvSpPr>
          <p:spPr>
            <a:xfrm>
              <a:off x="1724423" y="2448738"/>
              <a:ext cx="38693" cy="74428"/>
            </a:xfrm>
            <a:custGeom>
              <a:avLst/>
              <a:gdLst>
                <a:gd name="connsiteX0" fmla="*/ 38693 w 38693"/>
                <a:gd name="connsiteY0" fmla="*/ 0 h 74428"/>
                <a:gd name="connsiteX1" fmla="*/ 38693 w 38693"/>
                <a:gd name="connsiteY1" fmla="*/ 7776 h 74428"/>
                <a:gd name="connsiteX2" fmla="*/ 9950 w 38693"/>
                <a:gd name="connsiteY2" fmla="*/ 7776 h 74428"/>
                <a:gd name="connsiteX3" fmla="*/ 9950 w 38693"/>
                <a:gd name="connsiteY3" fmla="*/ 33326 h 74428"/>
                <a:gd name="connsiteX4" fmla="*/ 36482 w 38693"/>
                <a:gd name="connsiteY4" fmla="*/ 33326 h 74428"/>
                <a:gd name="connsiteX5" fmla="*/ 36482 w 38693"/>
                <a:gd name="connsiteY5" fmla="*/ 41103 h 74428"/>
                <a:gd name="connsiteX6" fmla="*/ 9950 w 38693"/>
                <a:gd name="connsiteY6" fmla="*/ 41103 h 74428"/>
                <a:gd name="connsiteX7" fmla="*/ 9950 w 38693"/>
                <a:gd name="connsiteY7" fmla="*/ 66653 h 74428"/>
                <a:gd name="connsiteX8" fmla="*/ 38693 w 38693"/>
                <a:gd name="connsiteY8" fmla="*/ 66653 h 74428"/>
                <a:gd name="connsiteX9" fmla="*/ 38693 w 38693"/>
                <a:gd name="connsiteY9" fmla="*/ 74429 h 74428"/>
                <a:gd name="connsiteX10" fmla="*/ 0 w 38693"/>
                <a:gd name="connsiteY10" fmla="*/ 74429 h 74428"/>
                <a:gd name="connsiteX11" fmla="*/ 0 w 38693"/>
                <a:gd name="connsiteY11" fmla="*/ 1111 h 74428"/>
                <a:gd name="connsiteX12" fmla="*/ 38693 w 38693"/>
                <a:gd name="connsiteY12" fmla="*/ 1111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93" h="74428">
                  <a:moveTo>
                    <a:pt x="38693" y="0"/>
                  </a:moveTo>
                  <a:lnTo>
                    <a:pt x="38693" y="7776"/>
                  </a:lnTo>
                  <a:lnTo>
                    <a:pt x="9950" y="7776"/>
                  </a:lnTo>
                  <a:lnTo>
                    <a:pt x="9950" y="33326"/>
                  </a:lnTo>
                  <a:lnTo>
                    <a:pt x="36482" y="33326"/>
                  </a:lnTo>
                  <a:lnTo>
                    <a:pt x="36482" y="41103"/>
                  </a:lnTo>
                  <a:lnTo>
                    <a:pt x="9950" y="41103"/>
                  </a:lnTo>
                  <a:lnTo>
                    <a:pt x="9950" y="66653"/>
                  </a:lnTo>
                  <a:lnTo>
                    <a:pt x="38693" y="66653"/>
                  </a:lnTo>
                  <a:lnTo>
                    <a:pt x="38693" y="74429"/>
                  </a:lnTo>
                  <a:lnTo>
                    <a:pt x="0" y="74429"/>
                  </a:lnTo>
                  <a:lnTo>
                    <a:pt x="0" y="1111"/>
                  </a:lnTo>
                  <a:lnTo>
                    <a:pt x="38693" y="1111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 39">
              <a:extLst>
                <a:ext uri="{FF2B5EF4-FFF2-40B4-BE49-F238E27FC236}">
                  <a16:creationId xmlns:a16="http://schemas.microsoft.com/office/drawing/2014/main" id="{9C7407C5-2A56-1F42-8CEA-4ED853B35009}"/>
                </a:ext>
              </a:extLst>
            </p:cNvPr>
            <p:cNvSpPr/>
            <p:nvPr/>
          </p:nvSpPr>
          <p:spPr>
            <a:xfrm>
              <a:off x="1778593" y="2448738"/>
              <a:ext cx="50853" cy="73318"/>
            </a:xfrm>
            <a:custGeom>
              <a:avLst/>
              <a:gdLst>
                <a:gd name="connsiteX0" fmla="*/ 9950 w 50853"/>
                <a:gd name="connsiteY0" fmla="*/ 43324 h 73318"/>
                <a:gd name="connsiteX1" fmla="*/ 9950 w 50853"/>
                <a:gd name="connsiteY1" fmla="*/ 73318 h 73318"/>
                <a:gd name="connsiteX2" fmla="*/ 0 w 50853"/>
                <a:gd name="connsiteY2" fmla="*/ 73318 h 73318"/>
                <a:gd name="connsiteX3" fmla="*/ 0 w 50853"/>
                <a:gd name="connsiteY3" fmla="*/ 0 h 73318"/>
                <a:gd name="connsiteX4" fmla="*/ 24321 w 50853"/>
                <a:gd name="connsiteY4" fmla="*/ 0 h 73318"/>
                <a:gd name="connsiteX5" fmla="*/ 43115 w 50853"/>
                <a:gd name="connsiteY5" fmla="*/ 5554 h 73318"/>
                <a:gd name="connsiteX6" fmla="*/ 49748 w 50853"/>
                <a:gd name="connsiteY6" fmla="*/ 19996 h 73318"/>
                <a:gd name="connsiteX7" fmla="*/ 45326 w 50853"/>
                <a:gd name="connsiteY7" fmla="*/ 34437 h 73318"/>
                <a:gd name="connsiteX8" fmla="*/ 30954 w 50853"/>
                <a:gd name="connsiteY8" fmla="*/ 42213 h 73318"/>
                <a:gd name="connsiteX9" fmla="*/ 50854 w 50853"/>
                <a:gd name="connsiteY9" fmla="*/ 73318 h 73318"/>
                <a:gd name="connsiteX10" fmla="*/ 38693 w 50853"/>
                <a:gd name="connsiteY10" fmla="*/ 73318 h 73318"/>
                <a:gd name="connsiteX11" fmla="*/ 19899 w 50853"/>
                <a:gd name="connsiteY11" fmla="*/ 43324 h 73318"/>
                <a:gd name="connsiteX12" fmla="*/ 9950 w 50853"/>
                <a:gd name="connsiteY12" fmla="*/ 43324 h 73318"/>
                <a:gd name="connsiteX13" fmla="*/ 9950 w 50853"/>
                <a:gd name="connsiteY13" fmla="*/ 7776 h 73318"/>
                <a:gd name="connsiteX14" fmla="*/ 9950 w 50853"/>
                <a:gd name="connsiteY14" fmla="*/ 35548 h 73318"/>
                <a:gd name="connsiteX15" fmla="*/ 24321 w 50853"/>
                <a:gd name="connsiteY15" fmla="*/ 35548 h 73318"/>
                <a:gd name="connsiteX16" fmla="*/ 36482 w 50853"/>
                <a:gd name="connsiteY16" fmla="*/ 32215 h 73318"/>
                <a:gd name="connsiteX17" fmla="*/ 39799 w 50853"/>
                <a:gd name="connsiteY17" fmla="*/ 22218 h 73318"/>
                <a:gd name="connsiteX18" fmla="*/ 24321 w 50853"/>
                <a:gd name="connsiteY18" fmla="*/ 7776 h 73318"/>
                <a:gd name="connsiteX19" fmla="*/ 9950 w 50853"/>
                <a:gd name="connsiteY19" fmla="*/ 7776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53" h="73318">
                  <a:moveTo>
                    <a:pt x="9950" y="43324"/>
                  </a:moveTo>
                  <a:lnTo>
                    <a:pt x="9950" y="73318"/>
                  </a:lnTo>
                  <a:lnTo>
                    <a:pt x="0" y="73318"/>
                  </a:lnTo>
                  <a:lnTo>
                    <a:pt x="0" y="0"/>
                  </a:lnTo>
                  <a:lnTo>
                    <a:pt x="24321" y="0"/>
                  </a:lnTo>
                  <a:cubicBezTo>
                    <a:pt x="32060" y="0"/>
                    <a:pt x="38693" y="2222"/>
                    <a:pt x="43115" y="5554"/>
                  </a:cubicBezTo>
                  <a:cubicBezTo>
                    <a:pt x="47537" y="9998"/>
                    <a:pt x="49748" y="14441"/>
                    <a:pt x="49748" y="19996"/>
                  </a:cubicBezTo>
                  <a:cubicBezTo>
                    <a:pt x="49748" y="25550"/>
                    <a:pt x="48643" y="31105"/>
                    <a:pt x="45326" y="34437"/>
                  </a:cubicBezTo>
                  <a:cubicBezTo>
                    <a:pt x="42010" y="38881"/>
                    <a:pt x="37587" y="41103"/>
                    <a:pt x="30954" y="42213"/>
                  </a:cubicBezTo>
                  <a:lnTo>
                    <a:pt x="50854" y="73318"/>
                  </a:lnTo>
                  <a:lnTo>
                    <a:pt x="38693" y="73318"/>
                  </a:lnTo>
                  <a:lnTo>
                    <a:pt x="19899" y="43324"/>
                  </a:lnTo>
                  <a:lnTo>
                    <a:pt x="9950" y="43324"/>
                  </a:lnTo>
                  <a:close/>
                  <a:moveTo>
                    <a:pt x="9950" y="7776"/>
                  </a:moveTo>
                  <a:lnTo>
                    <a:pt x="9950" y="35548"/>
                  </a:lnTo>
                  <a:lnTo>
                    <a:pt x="24321" y="35548"/>
                  </a:lnTo>
                  <a:cubicBezTo>
                    <a:pt x="29849" y="35548"/>
                    <a:pt x="33165" y="34437"/>
                    <a:pt x="36482" y="32215"/>
                  </a:cubicBezTo>
                  <a:cubicBezTo>
                    <a:pt x="38693" y="29994"/>
                    <a:pt x="39799" y="26661"/>
                    <a:pt x="39799" y="22218"/>
                  </a:cubicBezTo>
                  <a:cubicBezTo>
                    <a:pt x="39799" y="13331"/>
                    <a:pt x="34271" y="7776"/>
                    <a:pt x="24321" y="7776"/>
                  </a:cubicBezTo>
                  <a:lnTo>
                    <a:pt x="9950" y="7776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 40">
              <a:extLst>
                <a:ext uri="{FF2B5EF4-FFF2-40B4-BE49-F238E27FC236}">
                  <a16:creationId xmlns:a16="http://schemas.microsoft.com/office/drawing/2014/main" id="{11D8019C-DD7A-A146-B0D8-313AE60FBA3A}"/>
                </a:ext>
              </a:extLst>
            </p:cNvPr>
            <p:cNvSpPr/>
            <p:nvPr/>
          </p:nvSpPr>
          <p:spPr>
            <a:xfrm>
              <a:off x="1843818" y="2447627"/>
              <a:ext cx="49748" cy="76650"/>
            </a:xfrm>
            <a:custGeom>
              <a:avLst/>
              <a:gdLst>
                <a:gd name="connsiteX0" fmla="*/ 8844 w 49748"/>
                <a:gd name="connsiteY0" fmla="*/ 21107 h 76650"/>
                <a:gd name="connsiteX1" fmla="*/ 11055 w 49748"/>
                <a:gd name="connsiteY1" fmla="*/ 27772 h 76650"/>
                <a:gd name="connsiteX2" fmla="*/ 16583 w 49748"/>
                <a:gd name="connsiteY2" fmla="*/ 32216 h 76650"/>
                <a:gd name="connsiteX3" fmla="*/ 24321 w 49748"/>
                <a:gd name="connsiteY3" fmla="*/ 34437 h 76650"/>
                <a:gd name="connsiteX4" fmla="*/ 33165 w 49748"/>
                <a:gd name="connsiteY4" fmla="*/ 36659 h 76650"/>
                <a:gd name="connsiteX5" fmla="*/ 40904 w 49748"/>
                <a:gd name="connsiteY5" fmla="*/ 39992 h 76650"/>
                <a:gd name="connsiteX6" fmla="*/ 46432 w 49748"/>
                <a:gd name="connsiteY6" fmla="*/ 45546 h 76650"/>
                <a:gd name="connsiteX7" fmla="*/ 48643 w 49748"/>
                <a:gd name="connsiteY7" fmla="*/ 55544 h 76650"/>
                <a:gd name="connsiteX8" fmla="*/ 42010 w 49748"/>
                <a:gd name="connsiteY8" fmla="*/ 69986 h 76650"/>
                <a:gd name="connsiteX9" fmla="*/ 24321 w 49748"/>
                <a:gd name="connsiteY9" fmla="*/ 76651 h 76650"/>
                <a:gd name="connsiteX10" fmla="*/ 6633 w 49748"/>
                <a:gd name="connsiteY10" fmla="*/ 71096 h 76650"/>
                <a:gd name="connsiteX11" fmla="*/ 0 w 49748"/>
                <a:gd name="connsiteY11" fmla="*/ 56655 h 76650"/>
                <a:gd name="connsiteX12" fmla="*/ 9950 w 49748"/>
                <a:gd name="connsiteY12" fmla="*/ 56655 h 76650"/>
                <a:gd name="connsiteX13" fmla="*/ 14372 w 49748"/>
                <a:gd name="connsiteY13" fmla="*/ 64431 h 76650"/>
                <a:gd name="connsiteX14" fmla="*/ 25427 w 49748"/>
                <a:gd name="connsiteY14" fmla="*/ 67764 h 76650"/>
                <a:gd name="connsiteX15" fmla="*/ 36482 w 49748"/>
                <a:gd name="connsiteY15" fmla="*/ 64431 h 76650"/>
                <a:gd name="connsiteX16" fmla="*/ 40904 w 49748"/>
                <a:gd name="connsiteY16" fmla="*/ 55544 h 76650"/>
                <a:gd name="connsiteX17" fmla="*/ 38693 w 49748"/>
                <a:gd name="connsiteY17" fmla="*/ 47768 h 76650"/>
                <a:gd name="connsiteX18" fmla="*/ 33165 w 49748"/>
                <a:gd name="connsiteY18" fmla="*/ 44435 h 76650"/>
                <a:gd name="connsiteX19" fmla="*/ 25427 w 49748"/>
                <a:gd name="connsiteY19" fmla="*/ 42214 h 76650"/>
                <a:gd name="connsiteX20" fmla="*/ 16583 w 49748"/>
                <a:gd name="connsiteY20" fmla="*/ 39992 h 76650"/>
                <a:gd name="connsiteX21" fmla="*/ 8844 w 49748"/>
                <a:gd name="connsiteY21" fmla="*/ 36659 h 76650"/>
                <a:gd name="connsiteX22" fmla="*/ 3317 w 49748"/>
                <a:gd name="connsiteY22" fmla="*/ 31105 h 76650"/>
                <a:gd name="connsiteX23" fmla="*/ 1105 w 49748"/>
                <a:gd name="connsiteY23" fmla="*/ 21107 h 76650"/>
                <a:gd name="connsiteX24" fmla="*/ 7739 w 49748"/>
                <a:gd name="connsiteY24" fmla="*/ 5554 h 76650"/>
                <a:gd name="connsiteX25" fmla="*/ 25427 w 49748"/>
                <a:gd name="connsiteY25" fmla="*/ 0 h 76650"/>
                <a:gd name="connsiteX26" fmla="*/ 42010 w 49748"/>
                <a:gd name="connsiteY26" fmla="*/ 4444 h 76650"/>
                <a:gd name="connsiteX27" fmla="*/ 49748 w 49748"/>
                <a:gd name="connsiteY27" fmla="*/ 17774 h 76650"/>
                <a:gd name="connsiteX28" fmla="*/ 38693 w 49748"/>
                <a:gd name="connsiteY28" fmla="*/ 17774 h 76650"/>
                <a:gd name="connsiteX29" fmla="*/ 34271 w 49748"/>
                <a:gd name="connsiteY29" fmla="*/ 9998 h 76650"/>
                <a:gd name="connsiteX30" fmla="*/ 24321 w 49748"/>
                <a:gd name="connsiteY30" fmla="*/ 6665 h 76650"/>
                <a:gd name="connsiteX31" fmla="*/ 14372 w 49748"/>
                <a:gd name="connsiteY31" fmla="*/ 9998 h 76650"/>
                <a:gd name="connsiteX32" fmla="*/ 8844 w 49748"/>
                <a:gd name="connsiteY32" fmla="*/ 21107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748" h="76650">
                  <a:moveTo>
                    <a:pt x="8844" y="21107"/>
                  </a:moveTo>
                  <a:cubicBezTo>
                    <a:pt x="8844" y="23329"/>
                    <a:pt x="9950" y="25550"/>
                    <a:pt x="11055" y="27772"/>
                  </a:cubicBezTo>
                  <a:cubicBezTo>
                    <a:pt x="12161" y="29994"/>
                    <a:pt x="14372" y="31105"/>
                    <a:pt x="16583" y="32216"/>
                  </a:cubicBezTo>
                  <a:cubicBezTo>
                    <a:pt x="18794" y="33326"/>
                    <a:pt x="21005" y="33326"/>
                    <a:pt x="24321" y="34437"/>
                  </a:cubicBezTo>
                  <a:cubicBezTo>
                    <a:pt x="27638" y="35548"/>
                    <a:pt x="29849" y="35548"/>
                    <a:pt x="33165" y="36659"/>
                  </a:cubicBezTo>
                  <a:cubicBezTo>
                    <a:pt x="36482" y="37770"/>
                    <a:pt x="38693" y="38881"/>
                    <a:pt x="40904" y="39992"/>
                  </a:cubicBezTo>
                  <a:cubicBezTo>
                    <a:pt x="43115" y="41103"/>
                    <a:pt x="45326" y="43324"/>
                    <a:pt x="46432" y="45546"/>
                  </a:cubicBezTo>
                  <a:cubicBezTo>
                    <a:pt x="47537" y="47768"/>
                    <a:pt x="48643" y="51101"/>
                    <a:pt x="48643" y="55544"/>
                  </a:cubicBezTo>
                  <a:cubicBezTo>
                    <a:pt x="48643" y="61098"/>
                    <a:pt x="46432" y="66653"/>
                    <a:pt x="42010" y="69986"/>
                  </a:cubicBezTo>
                  <a:cubicBezTo>
                    <a:pt x="37588" y="74429"/>
                    <a:pt x="32060" y="76651"/>
                    <a:pt x="24321" y="76651"/>
                  </a:cubicBezTo>
                  <a:cubicBezTo>
                    <a:pt x="16583" y="76651"/>
                    <a:pt x="11055" y="74429"/>
                    <a:pt x="6633" y="71096"/>
                  </a:cubicBezTo>
                  <a:cubicBezTo>
                    <a:pt x="2211" y="67764"/>
                    <a:pt x="0" y="63320"/>
                    <a:pt x="0" y="56655"/>
                  </a:cubicBezTo>
                  <a:lnTo>
                    <a:pt x="9950" y="56655"/>
                  </a:lnTo>
                  <a:cubicBezTo>
                    <a:pt x="9950" y="59988"/>
                    <a:pt x="11055" y="62209"/>
                    <a:pt x="14372" y="64431"/>
                  </a:cubicBezTo>
                  <a:cubicBezTo>
                    <a:pt x="16583" y="66653"/>
                    <a:pt x="19899" y="67764"/>
                    <a:pt x="25427" y="67764"/>
                  </a:cubicBezTo>
                  <a:cubicBezTo>
                    <a:pt x="30954" y="67764"/>
                    <a:pt x="34271" y="66653"/>
                    <a:pt x="36482" y="64431"/>
                  </a:cubicBezTo>
                  <a:cubicBezTo>
                    <a:pt x="38693" y="62209"/>
                    <a:pt x="40904" y="58877"/>
                    <a:pt x="40904" y="55544"/>
                  </a:cubicBezTo>
                  <a:cubicBezTo>
                    <a:pt x="40904" y="52211"/>
                    <a:pt x="39799" y="49990"/>
                    <a:pt x="38693" y="47768"/>
                  </a:cubicBezTo>
                  <a:cubicBezTo>
                    <a:pt x="37588" y="45546"/>
                    <a:pt x="35376" y="44435"/>
                    <a:pt x="33165" y="44435"/>
                  </a:cubicBezTo>
                  <a:cubicBezTo>
                    <a:pt x="30954" y="43324"/>
                    <a:pt x="28743" y="43324"/>
                    <a:pt x="25427" y="42214"/>
                  </a:cubicBezTo>
                  <a:cubicBezTo>
                    <a:pt x="22110" y="41103"/>
                    <a:pt x="19899" y="41103"/>
                    <a:pt x="16583" y="39992"/>
                  </a:cubicBezTo>
                  <a:cubicBezTo>
                    <a:pt x="13266" y="38881"/>
                    <a:pt x="11055" y="37770"/>
                    <a:pt x="8844" y="36659"/>
                  </a:cubicBezTo>
                  <a:cubicBezTo>
                    <a:pt x="6633" y="35548"/>
                    <a:pt x="4422" y="33326"/>
                    <a:pt x="3317" y="31105"/>
                  </a:cubicBezTo>
                  <a:cubicBezTo>
                    <a:pt x="2211" y="28883"/>
                    <a:pt x="1105" y="25550"/>
                    <a:pt x="1105" y="21107"/>
                  </a:cubicBezTo>
                  <a:cubicBezTo>
                    <a:pt x="1105" y="14441"/>
                    <a:pt x="3317" y="9998"/>
                    <a:pt x="7739" y="5554"/>
                  </a:cubicBezTo>
                  <a:cubicBezTo>
                    <a:pt x="12161" y="2222"/>
                    <a:pt x="17688" y="0"/>
                    <a:pt x="25427" y="0"/>
                  </a:cubicBezTo>
                  <a:cubicBezTo>
                    <a:pt x="32060" y="0"/>
                    <a:pt x="38693" y="1111"/>
                    <a:pt x="42010" y="4444"/>
                  </a:cubicBezTo>
                  <a:cubicBezTo>
                    <a:pt x="46432" y="7776"/>
                    <a:pt x="48643" y="12220"/>
                    <a:pt x="49748" y="17774"/>
                  </a:cubicBezTo>
                  <a:lnTo>
                    <a:pt x="38693" y="17774"/>
                  </a:lnTo>
                  <a:cubicBezTo>
                    <a:pt x="38693" y="14441"/>
                    <a:pt x="37588" y="12220"/>
                    <a:pt x="34271" y="9998"/>
                  </a:cubicBezTo>
                  <a:cubicBezTo>
                    <a:pt x="32060" y="7776"/>
                    <a:pt x="28743" y="6665"/>
                    <a:pt x="24321" y="6665"/>
                  </a:cubicBezTo>
                  <a:cubicBezTo>
                    <a:pt x="19899" y="6665"/>
                    <a:pt x="16583" y="7776"/>
                    <a:pt x="14372" y="9998"/>
                  </a:cubicBezTo>
                  <a:cubicBezTo>
                    <a:pt x="9950" y="14441"/>
                    <a:pt x="8844" y="17774"/>
                    <a:pt x="8844" y="21107"/>
                  </a:cubicBez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 41">
              <a:extLst>
                <a:ext uri="{FF2B5EF4-FFF2-40B4-BE49-F238E27FC236}">
                  <a16:creationId xmlns:a16="http://schemas.microsoft.com/office/drawing/2014/main" id="{DB9B65BF-546D-A946-B967-397401DC886E}"/>
                </a:ext>
              </a:extLst>
            </p:cNvPr>
            <p:cNvSpPr/>
            <p:nvPr/>
          </p:nvSpPr>
          <p:spPr>
            <a:xfrm>
              <a:off x="1909044" y="2449848"/>
              <a:ext cx="9949" cy="73318"/>
            </a:xfrm>
            <a:custGeom>
              <a:avLst/>
              <a:gdLst>
                <a:gd name="connsiteX0" fmla="*/ 0 w 9949"/>
                <a:gd name="connsiteY0" fmla="*/ 73318 h 73318"/>
                <a:gd name="connsiteX1" fmla="*/ 0 w 9949"/>
                <a:gd name="connsiteY1" fmla="*/ 0 h 73318"/>
                <a:gd name="connsiteX2" fmla="*/ 9950 w 9949"/>
                <a:gd name="connsiteY2" fmla="*/ 0 h 73318"/>
                <a:gd name="connsiteX3" fmla="*/ 9950 w 9949"/>
                <a:gd name="connsiteY3" fmla="*/ 73318 h 73318"/>
                <a:gd name="connsiteX4" fmla="*/ 0 w 9949"/>
                <a:gd name="connsiteY4" fmla="*/ 7331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9" h="73318">
                  <a:moveTo>
                    <a:pt x="0" y="7331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9950" y="73318"/>
                  </a:lnTo>
                  <a:lnTo>
                    <a:pt x="0" y="73318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 42">
              <a:extLst>
                <a:ext uri="{FF2B5EF4-FFF2-40B4-BE49-F238E27FC236}">
                  <a16:creationId xmlns:a16="http://schemas.microsoft.com/office/drawing/2014/main" id="{62AA4E0B-A586-3C43-B60A-9E3AACF331ED}"/>
                </a:ext>
              </a:extLst>
            </p:cNvPr>
            <p:cNvSpPr/>
            <p:nvPr/>
          </p:nvSpPr>
          <p:spPr>
            <a:xfrm>
              <a:off x="1931154" y="2448738"/>
              <a:ext cx="48642" cy="73318"/>
            </a:xfrm>
            <a:custGeom>
              <a:avLst/>
              <a:gdLst>
                <a:gd name="connsiteX0" fmla="*/ 0 w 48642"/>
                <a:gd name="connsiteY0" fmla="*/ 7776 h 73318"/>
                <a:gd name="connsiteX1" fmla="*/ 0 w 48642"/>
                <a:gd name="connsiteY1" fmla="*/ 0 h 73318"/>
                <a:gd name="connsiteX2" fmla="*/ 48643 w 48642"/>
                <a:gd name="connsiteY2" fmla="*/ 0 h 73318"/>
                <a:gd name="connsiteX3" fmla="*/ 48643 w 48642"/>
                <a:gd name="connsiteY3" fmla="*/ 7776 h 73318"/>
                <a:gd name="connsiteX4" fmla="*/ 28743 w 48642"/>
                <a:gd name="connsiteY4" fmla="*/ 7776 h 73318"/>
                <a:gd name="connsiteX5" fmla="*/ 28743 w 48642"/>
                <a:gd name="connsiteY5" fmla="*/ 73318 h 73318"/>
                <a:gd name="connsiteX6" fmla="*/ 18794 w 48642"/>
                <a:gd name="connsiteY6" fmla="*/ 73318 h 73318"/>
                <a:gd name="connsiteX7" fmla="*/ 18794 w 48642"/>
                <a:gd name="connsiteY7" fmla="*/ 7776 h 73318"/>
                <a:gd name="connsiteX8" fmla="*/ 0 w 48642"/>
                <a:gd name="connsiteY8" fmla="*/ 7776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42" h="73318">
                  <a:moveTo>
                    <a:pt x="0" y="7776"/>
                  </a:moveTo>
                  <a:lnTo>
                    <a:pt x="0" y="0"/>
                  </a:lnTo>
                  <a:lnTo>
                    <a:pt x="48643" y="0"/>
                  </a:lnTo>
                  <a:lnTo>
                    <a:pt x="48643" y="7776"/>
                  </a:lnTo>
                  <a:lnTo>
                    <a:pt x="28743" y="7776"/>
                  </a:lnTo>
                  <a:lnTo>
                    <a:pt x="28743" y="73318"/>
                  </a:lnTo>
                  <a:lnTo>
                    <a:pt x="18794" y="73318"/>
                  </a:lnTo>
                  <a:lnTo>
                    <a:pt x="18794" y="7776"/>
                  </a:lnTo>
                  <a:lnTo>
                    <a:pt x="0" y="7776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 43">
              <a:extLst>
                <a:ext uri="{FF2B5EF4-FFF2-40B4-BE49-F238E27FC236}">
                  <a16:creationId xmlns:a16="http://schemas.microsoft.com/office/drawing/2014/main" id="{4C431D29-99DC-BE43-88C2-7DEDE4527FC6}"/>
                </a:ext>
              </a:extLst>
            </p:cNvPr>
            <p:cNvSpPr/>
            <p:nvPr/>
          </p:nvSpPr>
          <p:spPr>
            <a:xfrm>
              <a:off x="1993063" y="2424298"/>
              <a:ext cx="38693" cy="98868"/>
            </a:xfrm>
            <a:custGeom>
              <a:avLst/>
              <a:gdLst>
                <a:gd name="connsiteX0" fmla="*/ 38693 w 38693"/>
                <a:gd name="connsiteY0" fmla="*/ 24439 h 98868"/>
                <a:gd name="connsiteX1" fmla="*/ 38693 w 38693"/>
                <a:gd name="connsiteY1" fmla="*/ 32216 h 98868"/>
                <a:gd name="connsiteX2" fmla="*/ 9950 w 38693"/>
                <a:gd name="connsiteY2" fmla="*/ 32216 h 98868"/>
                <a:gd name="connsiteX3" fmla="*/ 9950 w 38693"/>
                <a:gd name="connsiteY3" fmla="*/ 57766 h 98868"/>
                <a:gd name="connsiteX4" fmla="*/ 36482 w 38693"/>
                <a:gd name="connsiteY4" fmla="*/ 57766 h 98868"/>
                <a:gd name="connsiteX5" fmla="*/ 36482 w 38693"/>
                <a:gd name="connsiteY5" fmla="*/ 65542 h 98868"/>
                <a:gd name="connsiteX6" fmla="*/ 9950 w 38693"/>
                <a:gd name="connsiteY6" fmla="*/ 65542 h 98868"/>
                <a:gd name="connsiteX7" fmla="*/ 9950 w 38693"/>
                <a:gd name="connsiteY7" fmla="*/ 91092 h 98868"/>
                <a:gd name="connsiteX8" fmla="*/ 38693 w 38693"/>
                <a:gd name="connsiteY8" fmla="*/ 91092 h 98868"/>
                <a:gd name="connsiteX9" fmla="*/ 38693 w 38693"/>
                <a:gd name="connsiteY9" fmla="*/ 98868 h 98868"/>
                <a:gd name="connsiteX10" fmla="*/ 0 w 38693"/>
                <a:gd name="connsiteY10" fmla="*/ 98868 h 98868"/>
                <a:gd name="connsiteX11" fmla="*/ 0 w 38693"/>
                <a:gd name="connsiteY11" fmla="*/ 25550 h 98868"/>
                <a:gd name="connsiteX12" fmla="*/ 38693 w 38693"/>
                <a:gd name="connsiteY12" fmla="*/ 25550 h 98868"/>
                <a:gd name="connsiteX13" fmla="*/ 6633 w 38693"/>
                <a:gd name="connsiteY13" fmla="*/ 13331 h 98868"/>
                <a:gd name="connsiteX14" fmla="*/ 28743 w 38693"/>
                <a:gd name="connsiteY14" fmla="*/ 0 h 98868"/>
                <a:gd name="connsiteX15" fmla="*/ 28743 w 38693"/>
                <a:gd name="connsiteY15" fmla="*/ 8887 h 98868"/>
                <a:gd name="connsiteX16" fmla="*/ 6633 w 38693"/>
                <a:gd name="connsiteY16" fmla="*/ 21107 h 98868"/>
                <a:gd name="connsiteX17" fmla="*/ 6633 w 38693"/>
                <a:gd name="connsiteY17" fmla="*/ 13331 h 9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693" h="98868">
                  <a:moveTo>
                    <a:pt x="38693" y="24439"/>
                  </a:moveTo>
                  <a:lnTo>
                    <a:pt x="38693" y="32216"/>
                  </a:lnTo>
                  <a:lnTo>
                    <a:pt x="9950" y="32216"/>
                  </a:lnTo>
                  <a:lnTo>
                    <a:pt x="9950" y="57766"/>
                  </a:lnTo>
                  <a:lnTo>
                    <a:pt x="36482" y="57766"/>
                  </a:lnTo>
                  <a:lnTo>
                    <a:pt x="36482" y="65542"/>
                  </a:lnTo>
                  <a:lnTo>
                    <a:pt x="9950" y="65542"/>
                  </a:lnTo>
                  <a:lnTo>
                    <a:pt x="9950" y="91092"/>
                  </a:lnTo>
                  <a:lnTo>
                    <a:pt x="38693" y="91092"/>
                  </a:lnTo>
                  <a:lnTo>
                    <a:pt x="38693" y="98868"/>
                  </a:lnTo>
                  <a:lnTo>
                    <a:pt x="0" y="98868"/>
                  </a:lnTo>
                  <a:lnTo>
                    <a:pt x="0" y="25550"/>
                  </a:lnTo>
                  <a:lnTo>
                    <a:pt x="38693" y="25550"/>
                  </a:lnTo>
                  <a:close/>
                  <a:moveTo>
                    <a:pt x="6633" y="13331"/>
                  </a:moveTo>
                  <a:lnTo>
                    <a:pt x="28743" y="0"/>
                  </a:lnTo>
                  <a:lnTo>
                    <a:pt x="28743" y="8887"/>
                  </a:lnTo>
                  <a:lnTo>
                    <a:pt x="6633" y="21107"/>
                  </a:lnTo>
                  <a:lnTo>
                    <a:pt x="6633" y="13331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 44">
              <a:extLst>
                <a:ext uri="{FF2B5EF4-FFF2-40B4-BE49-F238E27FC236}">
                  <a16:creationId xmlns:a16="http://schemas.microsoft.com/office/drawing/2014/main" id="{7606AD29-4F4A-9C4C-9125-0CFC7ED0E607}"/>
                </a:ext>
              </a:extLst>
            </p:cNvPr>
            <p:cNvSpPr/>
            <p:nvPr/>
          </p:nvSpPr>
          <p:spPr>
            <a:xfrm>
              <a:off x="2078188" y="2448738"/>
              <a:ext cx="60803" cy="73318"/>
            </a:xfrm>
            <a:custGeom>
              <a:avLst/>
              <a:gdLst>
                <a:gd name="connsiteX0" fmla="*/ 23216 w 60803"/>
                <a:gd name="connsiteY0" fmla="*/ 0 h 73318"/>
                <a:gd name="connsiteX1" fmla="*/ 50854 w 60803"/>
                <a:gd name="connsiteY1" fmla="*/ 9998 h 73318"/>
                <a:gd name="connsiteX2" fmla="*/ 60803 w 60803"/>
                <a:gd name="connsiteY2" fmla="*/ 36659 h 73318"/>
                <a:gd name="connsiteX3" fmla="*/ 50854 w 60803"/>
                <a:gd name="connsiteY3" fmla="*/ 63320 h 73318"/>
                <a:gd name="connsiteX4" fmla="*/ 23216 w 60803"/>
                <a:gd name="connsiteY4" fmla="*/ 73318 h 73318"/>
                <a:gd name="connsiteX5" fmla="*/ 0 w 60803"/>
                <a:gd name="connsiteY5" fmla="*/ 73318 h 73318"/>
                <a:gd name="connsiteX6" fmla="*/ 0 w 60803"/>
                <a:gd name="connsiteY6" fmla="*/ 0 h 73318"/>
                <a:gd name="connsiteX7" fmla="*/ 23216 w 60803"/>
                <a:gd name="connsiteY7" fmla="*/ 0 h 73318"/>
                <a:gd name="connsiteX8" fmla="*/ 9950 w 60803"/>
                <a:gd name="connsiteY8" fmla="*/ 66653 h 73318"/>
                <a:gd name="connsiteX9" fmla="*/ 23216 w 60803"/>
                <a:gd name="connsiteY9" fmla="*/ 66653 h 73318"/>
                <a:gd name="connsiteX10" fmla="*/ 44221 w 60803"/>
                <a:gd name="connsiteY10" fmla="*/ 58877 h 73318"/>
                <a:gd name="connsiteX11" fmla="*/ 51959 w 60803"/>
                <a:gd name="connsiteY11" fmla="*/ 37770 h 73318"/>
                <a:gd name="connsiteX12" fmla="*/ 44221 w 60803"/>
                <a:gd name="connsiteY12" fmla="*/ 16663 h 73318"/>
                <a:gd name="connsiteX13" fmla="*/ 23216 w 60803"/>
                <a:gd name="connsiteY13" fmla="*/ 8887 h 73318"/>
                <a:gd name="connsiteX14" fmla="*/ 9950 w 60803"/>
                <a:gd name="connsiteY14" fmla="*/ 8887 h 73318"/>
                <a:gd name="connsiteX15" fmla="*/ 9950 w 60803"/>
                <a:gd name="connsiteY15" fmla="*/ 66653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803" h="73318">
                  <a:moveTo>
                    <a:pt x="23216" y="0"/>
                  </a:moveTo>
                  <a:cubicBezTo>
                    <a:pt x="35376" y="0"/>
                    <a:pt x="44221" y="3333"/>
                    <a:pt x="50854" y="9998"/>
                  </a:cubicBezTo>
                  <a:cubicBezTo>
                    <a:pt x="57487" y="16663"/>
                    <a:pt x="60803" y="25550"/>
                    <a:pt x="60803" y="36659"/>
                  </a:cubicBezTo>
                  <a:cubicBezTo>
                    <a:pt x="60803" y="47768"/>
                    <a:pt x="57487" y="56655"/>
                    <a:pt x="50854" y="63320"/>
                  </a:cubicBezTo>
                  <a:cubicBezTo>
                    <a:pt x="44221" y="69985"/>
                    <a:pt x="34271" y="73318"/>
                    <a:pt x="23216" y="73318"/>
                  </a:cubicBezTo>
                  <a:lnTo>
                    <a:pt x="0" y="73318"/>
                  </a:lnTo>
                  <a:lnTo>
                    <a:pt x="0" y="0"/>
                  </a:lnTo>
                  <a:lnTo>
                    <a:pt x="23216" y="0"/>
                  </a:lnTo>
                  <a:close/>
                  <a:moveTo>
                    <a:pt x="9950" y="66653"/>
                  </a:moveTo>
                  <a:lnTo>
                    <a:pt x="23216" y="66653"/>
                  </a:lnTo>
                  <a:cubicBezTo>
                    <a:pt x="32060" y="66653"/>
                    <a:pt x="39799" y="64431"/>
                    <a:pt x="44221" y="58877"/>
                  </a:cubicBezTo>
                  <a:cubicBezTo>
                    <a:pt x="48643" y="53322"/>
                    <a:pt x="51959" y="46657"/>
                    <a:pt x="51959" y="37770"/>
                  </a:cubicBezTo>
                  <a:cubicBezTo>
                    <a:pt x="51959" y="28883"/>
                    <a:pt x="49748" y="21107"/>
                    <a:pt x="44221" y="16663"/>
                  </a:cubicBezTo>
                  <a:cubicBezTo>
                    <a:pt x="39799" y="11109"/>
                    <a:pt x="32060" y="8887"/>
                    <a:pt x="23216" y="8887"/>
                  </a:cubicBezTo>
                  <a:lnTo>
                    <a:pt x="9950" y="8887"/>
                  </a:lnTo>
                  <a:lnTo>
                    <a:pt x="9950" y="66653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 45">
              <a:extLst>
                <a:ext uri="{FF2B5EF4-FFF2-40B4-BE49-F238E27FC236}">
                  <a16:creationId xmlns:a16="http://schemas.microsoft.com/office/drawing/2014/main" id="{CD2EE427-5D29-8248-A2C9-A2AC0101E55D}"/>
                </a:ext>
              </a:extLst>
            </p:cNvPr>
            <p:cNvSpPr/>
            <p:nvPr/>
          </p:nvSpPr>
          <p:spPr>
            <a:xfrm>
              <a:off x="2146729" y="2439850"/>
              <a:ext cx="11055" cy="22217"/>
            </a:xfrm>
            <a:custGeom>
              <a:avLst/>
              <a:gdLst>
                <a:gd name="connsiteX0" fmla="*/ 0 w 11055"/>
                <a:gd name="connsiteY0" fmla="*/ 0 h 22217"/>
                <a:gd name="connsiteX1" fmla="*/ 9950 w 11055"/>
                <a:gd name="connsiteY1" fmla="*/ 0 h 22217"/>
                <a:gd name="connsiteX2" fmla="*/ 11055 w 11055"/>
                <a:gd name="connsiteY2" fmla="*/ 9998 h 22217"/>
                <a:gd name="connsiteX3" fmla="*/ 0 w 11055"/>
                <a:gd name="connsiteY3" fmla="*/ 22218 h 22217"/>
                <a:gd name="connsiteX4" fmla="*/ 0 w 11055"/>
                <a:gd name="connsiteY4" fmla="*/ 16663 h 22217"/>
                <a:gd name="connsiteX5" fmla="*/ 5528 w 11055"/>
                <a:gd name="connsiteY5" fmla="*/ 11109 h 22217"/>
                <a:gd name="connsiteX6" fmla="*/ 5528 w 11055"/>
                <a:gd name="connsiteY6" fmla="*/ 8887 h 22217"/>
                <a:gd name="connsiteX7" fmla="*/ 0 w 11055"/>
                <a:gd name="connsiteY7" fmla="*/ 8887 h 22217"/>
                <a:gd name="connsiteX8" fmla="*/ 0 w 11055"/>
                <a:gd name="connsiteY8" fmla="*/ 0 h 2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55" h="22217">
                  <a:moveTo>
                    <a:pt x="0" y="0"/>
                  </a:moveTo>
                  <a:lnTo>
                    <a:pt x="9950" y="0"/>
                  </a:lnTo>
                  <a:cubicBezTo>
                    <a:pt x="11055" y="3333"/>
                    <a:pt x="11055" y="6665"/>
                    <a:pt x="11055" y="9998"/>
                  </a:cubicBezTo>
                  <a:cubicBezTo>
                    <a:pt x="11055" y="17774"/>
                    <a:pt x="7739" y="22218"/>
                    <a:pt x="0" y="22218"/>
                  </a:cubicBezTo>
                  <a:lnTo>
                    <a:pt x="0" y="16663"/>
                  </a:lnTo>
                  <a:cubicBezTo>
                    <a:pt x="3317" y="16663"/>
                    <a:pt x="5528" y="14441"/>
                    <a:pt x="5528" y="11109"/>
                  </a:cubicBezTo>
                  <a:lnTo>
                    <a:pt x="5528" y="8887"/>
                  </a:lnTo>
                  <a:lnTo>
                    <a:pt x="0" y="88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 46">
              <a:extLst>
                <a:ext uri="{FF2B5EF4-FFF2-40B4-BE49-F238E27FC236}">
                  <a16:creationId xmlns:a16="http://schemas.microsoft.com/office/drawing/2014/main" id="{F307691E-6C46-0B48-B02E-46C383BF71E3}"/>
                </a:ext>
              </a:extLst>
            </p:cNvPr>
            <p:cNvSpPr/>
            <p:nvPr/>
          </p:nvSpPr>
          <p:spPr>
            <a:xfrm>
              <a:off x="2164418" y="2449848"/>
              <a:ext cx="64119" cy="73318"/>
            </a:xfrm>
            <a:custGeom>
              <a:avLst/>
              <a:gdLst>
                <a:gd name="connsiteX0" fmla="*/ 54170 w 64119"/>
                <a:gd name="connsiteY0" fmla="*/ 73318 h 73318"/>
                <a:gd name="connsiteX1" fmla="*/ 48643 w 64119"/>
                <a:gd name="connsiteY1" fmla="*/ 56655 h 73318"/>
                <a:gd name="connsiteX2" fmla="*/ 16583 w 64119"/>
                <a:gd name="connsiteY2" fmla="*/ 56655 h 73318"/>
                <a:gd name="connsiteX3" fmla="*/ 11055 w 64119"/>
                <a:gd name="connsiteY3" fmla="*/ 73318 h 73318"/>
                <a:gd name="connsiteX4" fmla="*/ 0 w 64119"/>
                <a:gd name="connsiteY4" fmla="*/ 73318 h 73318"/>
                <a:gd name="connsiteX5" fmla="*/ 26532 w 64119"/>
                <a:gd name="connsiteY5" fmla="*/ 0 h 73318"/>
                <a:gd name="connsiteX6" fmla="*/ 37588 w 64119"/>
                <a:gd name="connsiteY6" fmla="*/ 0 h 73318"/>
                <a:gd name="connsiteX7" fmla="*/ 64120 w 64119"/>
                <a:gd name="connsiteY7" fmla="*/ 73318 h 73318"/>
                <a:gd name="connsiteX8" fmla="*/ 54170 w 64119"/>
                <a:gd name="connsiteY8" fmla="*/ 73318 h 73318"/>
                <a:gd name="connsiteX9" fmla="*/ 18794 w 64119"/>
                <a:gd name="connsiteY9" fmla="*/ 48879 h 73318"/>
                <a:gd name="connsiteX10" fmla="*/ 45326 w 64119"/>
                <a:gd name="connsiteY10" fmla="*/ 48879 h 73318"/>
                <a:gd name="connsiteX11" fmla="*/ 32060 w 64119"/>
                <a:gd name="connsiteY11" fmla="*/ 11109 h 73318"/>
                <a:gd name="connsiteX12" fmla="*/ 18794 w 64119"/>
                <a:gd name="connsiteY12" fmla="*/ 48879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119" h="73318">
                  <a:moveTo>
                    <a:pt x="54170" y="73318"/>
                  </a:moveTo>
                  <a:lnTo>
                    <a:pt x="48643" y="56655"/>
                  </a:lnTo>
                  <a:lnTo>
                    <a:pt x="16583" y="56655"/>
                  </a:lnTo>
                  <a:lnTo>
                    <a:pt x="11055" y="73318"/>
                  </a:lnTo>
                  <a:lnTo>
                    <a:pt x="0" y="73318"/>
                  </a:lnTo>
                  <a:lnTo>
                    <a:pt x="26532" y="0"/>
                  </a:lnTo>
                  <a:lnTo>
                    <a:pt x="37588" y="0"/>
                  </a:lnTo>
                  <a:lnTo>
                    <a:pt x="64120" y="73318"/>
                  </a:lnTo>
                  <a:lnTo>
                    <a:pt x="54170" y="73318"/>
                  </a:lnTo>
                  <a:close/>
                  <a:moveTo>
                    <a:pt x="18794" y="48879"/>
                  </a:moveTo>
                  <a:lnTo>
                    <a:pt x="45326" y="48879"/>
                  </a:lnTo>
                  <a:lnTo>
                    <a:pt x="32060" y="11109"/>
                  </a:lnTo>
                  <a:lnTo>
                    <a:pt x="18794" y="48879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 47">
              <a:extLst>
                <a:ext uri="{FF2B5EF4-FFF2-40B4-BE49-F238E27FC236}">
                  <a16:creationId xmlns:a16="http://schemas.microsoft.com/office/drawing/2014/main" id="{43BEE0CA-93D1-AB46-9D73-EEBA1EEFB665}"/>
                </a:ext>
              </a:extLst>
            </p:cNvPr>
            <p:cNvSpPr/>
            <p:nvPr/>
          </p:nvSpPr>
          <p:spPr>
            <a:xfrm>
              <a:off x="2241804" y="2448738"/>
              <a:ext cx="58592" cy="73318"/>
            </a:xfrm>
            <a:custGeom>
              <a:avLst/>
              <a:gdLst>
                <a:gd name="connsiteX0" fmla="*/ 48643 w 58592"/>
                <a:gd name="connsiteY0" fmla="*/ 0 h 73318"/>
                <a:gd name="connsiteX1" fmla="*/ 58592 w 58592"/>
                <a:gd name="connsiteY1" fmla="*/ 0 h 73318"/>
                <a:gd name="connsiteX2" fmla="*/ 58592 w 58592"/>
                <a:gd name="connsiteY2" fmla="*/ 73318 h 73318"/>
                <a:gd name="connsiteX3" fmla="*/ 48643 w 58592"/>
                <a:gd name="connsiteY3" fmla="*/ 73318 h 73318"/>
                <a:gd name="connsiteX4" fmla="*/ 9950 w 58592"/>
                <a:gd name="connsiteY4" fmla="*/ 14441 h 73318"/>
                <a:gd name="connsiteX5" fmla="*/ 9950 w 58592"/>
                <a:gd name="connsiteY5" fmla="*/ 73318 h 73318"/>
                <a:gd name="connsiteX6" fmla="*/ 0 w 58592"/>
                <a:gd name="connsiteY6" fmla="*/ 73318 h 73318"/>
                <a:gd name="connsiteX7" fmla="*/ 0 w 58592"/>
                <a:gd name="connsiteY7" fmla="*/ 0 h 73318"/>
                <a:gd name="connsiteX8" fmla="*/ 9950 w 58592"/>
                <a:gd name="connsiteY8" fmla="*/ 0 h 73318"/>
                <a:gd name="connsiteX9" fmla="*/ 48643 w 58592"/>
                <a:gd name="connsiteY9" fmla="*/ 58877 h 73318"/>
                <a:gd name="connsiteX10" fmla="*/ 48643 w 58592"/>
                <a:gd name="connsiteY10" fmla="*/ 0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92" h="73318">
                  <a:moveTo>
                    <a:pt x="48643" y="0"/>
                  </a:moveTo>
                  <a:lnTo>
                    <a:pt x="58592" y="0"/>
                  </a:lnTo>
                  <a:lnTo>
                    <a:pt x="58592" y="73318"/>
                  </a:lnTo>
                  <a:lnTo>
                    <a:pt x="48643" y="73318"/>
                  </a:lnTo>
                  <a:lnTo>
                    <a:pt x="9950" y="14441"/>
                  </a:lnTo>
                  <a:lnTo>
                    <a:pt x="9950" y="73318"/>
                  </a:lnTo>
                  <a:lnTo>
                    <a:pt x="0" y="73318"/>
                  </a:lnTo>
                  <a:lnTo>
                    <a:pt x="0" y="0"/>
                  </a:lnTo>
                  <a:lnTo>
                    <a:pt x="9950" y="0"/>
                  </a:lnTo>
                  <a:lnTo>
                    <a:pt x="48643" y="58877"/>
                  </a:lnTo>
                  <a:lnTo>
                    <a:pt x="48643" y="0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 48">
              <a:extLst>
                <a:ext uri="{FF2B5EF4-FFF2-40B4-BE49-F238E27FC236}">
                  <a16:creationId xmlns:a16="http://schemas.microsoft.com/office/drawing/2014/main" id="{78F3F127-0DBA-0241-83EE-95D3670160A9}"/>
                </a:ext>
              </a:extLst>
            </p:cNvPr>
            <p:cNvSpPr/>
            <p:nvPr/>
          </p:nvSpPr>
          <p:spPr>
            <a:xfrm>
              <a:off x="2314768" y="2447627"/>
              <a:ext cx="75175" cy="75539"/>
            </a:xfrm>
            <a:custGeom>
              <a:avLst/>
              <a:gdLst>
                <a:gd name="connsiteX0" fmla="*/ 36482 w 75175"/>
                <a:gd name="connsiteY0" fmla="*/ 75540 h 75539"/>
                <a:gd name="connsiteX1" fmla="*/ 11055 w 75175"/>
                <a:gd name="connsiteY1" fmla="*/ 64431 h 75539"/>
                <a:gd name="connsiteX2" fmla="*/ 0 w 75175"/>
                <a:gd name="connsiteY2" fmla="*/ 37770 h 75539"/>
                <a:gd name="connsiteX3" fmla="*/ 11055 w 75175"/>
                <a:gd name="connsiteY3" fmla="*/ 11109 h 75539"/>
                <a:gd name="connsiteX4" fmla="*/ 37588 w 75175"/>
                <a:gd name="connsiteY4" fmla="*/ 0 h 75539"/>
                <a:gd name="connsiteX5" fmla="*/ 57487 w 75175"/>
                <a:gd name="connsiteY5" fmla="*/ 5554 h 75539"/>
                <a:gd name="connsiteX6" fmla="*/ 70753 w 75175"/>
                <a:gd name="connsiteY6" fmla="*/ 21107 h 75539"/>
                <a:gd name="connsiteX7" fmla="*/ 59698 w 75175"/>
                <a:gd name="connsiteY7" fmla="*/ 21107 h 75539"/>
                <a:gd name="connsiteX8" fmla="*/ 37588 w 75175"/>
                <a:gd name="connsiteY8" fmla="*/ 8887 h 75539"/>
                <a:gd name="connsiteX9" fmla="*/ 17688 w 75175"/>
                <a:gd name="connsiteY9" fmla="*/ 16663 h 75539"/>
                <a:gd name="connsiteX10" fmla="*/ 9950 w 75175"/>
                <a:gd name="connsiteY10" fmla="*/ 37770 h 75539"/>
                <a:gd name="connsiteX11" fmla="*/ 17688 w 75175"/>
                <a:gd name="connsiteY11" fmla="*/ 58877 h 75539"/>
                <a:gd name="connsiteX12" fmla="*/ 37588 w 75175"/>
                <a:gd name="connsiteY12" fmla="*/ 66653 h 75539"/>
                <a:gd name="connsiteX13" fmla="*/ 56381 w 75175"/>
                <a:gd name="connsiteY13" fmla="*/ 59988 h 75539"/>
                <a:gd name="connsiteX14" fmla="*/ 64120 w 75175"/>
                <a:gd name="connsiteY14" fmla="*/ 42214 h 75539"/>
                <a:gd name="connsiteX15" fmla="*/ 34271 w 75175"/>
                <a:gd name="connsiteY15" fmla="*/ 42214 h 75539"/>
                <a:gd name="connsiteX16" fmla="*/ 34271 w 75175"/>
                <a:gd name="connsiteY16" fmla="*/ 34437 h 75539"/>
                <a:gd name="connsiteX17" fmla="*/ 75175 w 75175"/>
                <a:gd name="connsiteY17" fmla="*/ 34437 h 75539"/>
                <a:gd name="connsiteX18" fmla="*/ 75175 w 75175"/>
                <a:gd name="connsiteY18" fmla="*/ 42214 h 75539"/>
                <a:gd name="connsiteX19" fmla="*/ 63014 w 75175"/>
                <a:gd name="connsiteY19" fmla="*/ 65542 h 75539"/>
                <a:gd name="connsiteX20" fmla="*/ 36482 w 75175"/>
                <a:gd name="connsiteY20" fmla="*/ 75540 h 7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175" h="75539">
                  <a:moveTo>
                    <a:pt x="36482" y="75540"/>
                  </a:moveTo>
                  <a:cubicBezTo>
                    <a:pt x="26532" y="75540"/>
                    <a:pt x="17688" y="72207"/>
                    <a:pt x="11055" y="64431"/>
                  </a:cubicBezTo>
                  <a:cubicBezTo>
                    <a:pt x="3317" y="57766"/>
                    <a:pt x="0" y="48879"/>
                    <a:pt x="0" y="37770"/>
                  </a:cubicBezTo>
                  <a:cubicBezTo>
                    <a:pt x="0" y="26661"/>
                    <a:pt x="3317" y="17774"/>
                    <a:pt x="11055" y="11109"/>
                  </a:cubicBezTo>
                  <a:cubicBezTo>
                    <a:pt x="18794" y="4444"/>
                    <a:pt x="27638" y="0"/>
                    <a:pt x="37588" y="0"/>
                  </a:cubicBezTo>
                  <a:cubicBezTo>
                    <a:pt x="45326" y="0"/>
                    <a:pt x="51959" y="2222"/>
                    <a:pt x="57487" y="5554"/>
                  </a:cubicBezTo>
                  <a:cubicBezTo>
                    <a:pt x="63014" y="8887"/>
                    <a:pt x="67436" y="14441"/>
                    <a:pt x="70753" y="21107"/>
                  </a:cubicBezTo>
                  <a:lnTo>
                    <a:pt x="59698" y="21107"/>
                  </a:lnTo>
                  <a:cubicBezTo>
                    <a:pt x="55276" y="13331"/>
                    <a:pt x="47537" y="8887"/>
                    <a:pt x="37588" y="8887"/>
                  </a:cubicBezTo>
                  <a:cubicBezTo>
                    <a:pt x="29849" y="8887"/>
                    <a:pt x="23216" y="11109"/>
                    <a:pt x="17688" y="16663"/>
                  </a:cubicBezTo>
                  <a:cubicBezTo>
                    <a:pt x="12161" y="22218"/>
                    <a:pt x="9950" y="28883"/>
                    <a:pt x="9950" y="37770"/>
                  </a:cubicBezTo>
                  <a:cubicBezTo>
                    <a:pt x="9950" y="46657"/>
                    <a:pt x="12161" y="53322"/>
                    <a:pt x="17688" y="58877"/>
                  </a:cubicBezTo>
                  <a:cubicBezTo>
                    <a:pt x="23216" y="64431"/>
                    <a:pt x="29849" y="66653"/>
                    <a:pt x="37588" y="66653"/>
                  </a:cubicBezTo>
                  <a:cubicBezTo>
                    <a:pt x="45326" y="66653"/>
                    <a:pt x="51959" y="64431"/>
                    <a:pt x="56381" y="59988"/>
                  </a:cubicBezTo>
                  <a:cubicBezTo>
                    <a:pt x="60803" y="55544"/>
                    <a:pt x="64120" y="49990"/>
                    <a:pt x="64120" y="42214"/>
                  </a:cubicBezTo>
                  <a:lnTo>
                    <a:pt x="34271" y="42214"/>
                  </a:lnTo>
                  <a:lnTo>
                    <a:pt x="34271" y="34437"/>
                  </a:lnTo>
                  <a:lnTo>
                    <a:pt x="75175" y="34437"/>
                  </a:lnTo>
                  <a:lnTo>
                    <a:pt x="75175" y="42214"/>
                  </a:lnTo>
                  <a:cubicBezTo>
                    <a:pt x="74070" y="52211"/>
                    <a:pt x="70753" y="59988"/>
                    <a:pt x="63014" y="65542"/>
                  </a:cubicBezTo>
                  <a:cubicBezTo>
                    <a:pt x="55276" y="73318"/>
                    <a:pt x="46432" y="75540"/>
                    <a:pt x="36482" y="75540"/>
                  </a:cubicBez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 49">
              <a:extLst>
                <a:ext uri="{FF2B5EF4-FFF2-40B4-BE49-F238E27FC236}">
                  <a16:creationId xmlns:a16="http://schemas.microsoft.com/office/drawing/2014/main" id="{29BCD7E2-4F55-0B43-9614-DE23C3E1FBA1}"/>
                </a:ext>
              </a:extLst>
            </p:cNvPr>
            <p:cNvSpPr/>
            <p:nvPr/>
          </p:nvSpPr>
          <p:spPr>
            <a:xfrm>
              <a:off x="2403209" y="2448738"/>
              <a:ext cx="38693" cy="74428"/>
            </a:xfrm>
            <a:custGeom>
              <a:avLst/>
              <a:gdLst>
                <a:gd name="connsiteX0" fmla="*/ 38693 w 38693"/>
                <a:gd name="connsiteY0" fmla="*/ 0 h 74428"/>
                <a:gd name="connsiteX1" fmla="*/ 38693 w 38693"/>
                <a:gd name="connsiteY1" fmla="*/ 7776 h 74428"/>
                <a:gd name="connsiteX2" fmla="*/ 9950 w 38693"/>
                <a:gd name="connsiteY2" fmla="*/ 7776 h 74428"/>
                <a:gd name="connsiteX3" fmla="*/ 9950 w 38693"/>
                <a:gd name="connsiteY3" fmla="*/ 33326 h 74428"/>
                <a:gd name="connsiteX4" fmla="*/ 36482 w 38693"/>
                <a:gd name="connsiteY4" fmla="*/ 33326 h 74428"/>
                <a:gd name="connsiteX5" fmla="*/ 36482 w 38693"/>
                <a:gd name="connsiteY5" fmla="*/ 41103 h 74428"/>
                <a:gd name="connsiteX6" fmla="*/ 9950 w 38693"/>
                <a:gd name="connsiteY6" fmla="*/ 41103 h 74428"/>
                <a:gd name="connsiteX7" fmla="*/ 9950 w 38693"/>
                <a:gd name="connsiteY7" fmla="*/ 66653 h 74428"/>
                <a:gd name="connsiteX8" fmla="*/ 38693 w 38693"/>
                <a:gd name="connsiteY8" fmla="*/ 66653 h 74428"/>
                <a:gd name="connsiteX9" fmla="*/ 38693 w 38693"/>
                <a:gd name="connsiteY9" fmla="*/ 74429 h 74428"/>
                <a:gd name="connsiteX10" fmla="*/ 0 w 38693"/>
                <a:gd name="connsiteY10" fmla="*/ 74429 h 74428"/>
                <a:gd name="connsiteX11" fmla="*/ 0 w 38693"/>
                <a:gd name="connsiteY11" fmla="*/ 1111 h 74428"/>
                <a:gd name="connsiteX12" fmla="*/ 38693 w 38693"/>
                <a:gd name="connsiteY12" fmla="*/ 1111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93" h="74428">
                  <a:moveTo>
                    <a:pt x="38693" y="0"/>
                  </a:moveTo>
                  <a:lnTo>
                    <a:pt x="38693" y="7776"/>
                  </a:lnTo>
                  <a:lnTo>
                    <a:pt x="9950" y="7776"/>
                  </a:lnTo>
                  <a:lnTo>
                    <a:pt x="9950" y="33326"/>
                  </a:lnTo>
                  <a:lnTo>
                    <a:pt x="36482" y="33326"/>
                  </a:lnTo>
                  <a:lnTo>
                    <a:pt x="36482" y="41103"/>
                  </a:lnTo>
                  <a:lnTo>
                    <a:pt x="9950" y="41103"/>
                  </a:lnTo>
                  <a:lnTo>
                    <a:pt x="9950" y="66653"/>
                  </a:lnTo>
                  <a:lnTo>
                    <a:pt x="38693" y="66653"/>
                  </a:lnTo>
                  <a:lnTo>
                    <a:pt x="38693" y="74429"/>
                  </a:lnTo>
                  <a:lnTo>
                    <a:pt x="0" y="74429"/>
                  </a:lnTo>
                  <a:lnTo>
                    <a:pt x="0" y="1111"/>
                  </a:lnTo>
                  <a:lnTo>
                    <a:pt x="38693" y="1111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 50">
              <a:extLst>
                <a:ext uri="{FF2B5EF4-FFF2-40B4-BE49-F238E27FC236}">
                  <a16:creationId xmlns:a16="http://schemas.microsoft.com/office/drawing/2014/main" id="{6AA6E149-6830-0A49-8ABB-F37CD7516D65}"/>
                </a:ext>
              </a:extLst>
            </p:cNvPr>
            <p:cNvSpPr/>
            <p:nvPr/>
          </p:nvSpPr>
          <p:spPr>
            <a:xfrm>
              <a:off x="2457379" y="2448738"/>
              <a:ext cx="50853" cy="73318"/>
            </a:xfrm>
            <a:custGeom>
              <a:avLst/>
              <a:gdLst>
                <a:gd name="connsiteX0" fmla="*/ 9950 w 50853"/>
                <a:gd name="connsiteY0" fmla="*/ 43324 h 73318"/>
                <a:gd name="connsiteX1" fmla="*/ 9950 w 50853"/>
                <a:gd name="connsiteY1" fmla="*/ 73318 h 73318"/>
                <a:gd name="connsiteX2" fmla="*/ 0 w 50853"/>
                <a:gd name="connsiteY2" fmla="*/ 73318 h 73318"/>
                <a:gd name="connsiteX3" fmla="*/ 0 w 50853"/>
                <a:gd name="connsiteY3" fmla="*/ 0 h 73318"/>
                <a:gd name="connsiteX4" fmla="*/ 24321 w 50853"/>
                <a:gd name="connsiteY4" fmla="*/ 0 h 73318"/>
                <a:gd name="connsiteX5" fmla="*/ 43115 w 50853"/>
                <a:gd name="connsiteY5" fmla="*/ 5554 h 73318"/>
                <a:gd name="connsiteX6" fmla="*/ 49748 w 50853"/>
                <a:gd name="connsiteY6" fmla="*/ 19996 h 73318"/>
                <a:gd name="connsiteX7" fmla="*/ 45326 w 50853"/>
                <a:gd name="connsiteY7" fmla="*/ 34437 h 73318"/>
                <a:gd name="connsiteX8" fmla="*/ 30954 w 50853"/>
                <a:gd name="connsiteY8" fmla="*/ 42213 h 73318"/>
                <a:gd name="connsiteX9" fmla="*/ 50854 w 50853"/>
                <a:gd name="connsiteY9" fmla="*/ 73318 h 73318"/>
                <a:gd name="connsiteX10" fmla="*/ 38693 w 50853"/>
                <a:gd name="connsiteY10" fmla="*/ 73318 h 73318"/>
                <a:gd name="connsiteX11" fmla="*/ 19899 w 50853"/>
                <a:gd name="connsiteY11" fmla="*/ 43324 h 73318"/>
                <a:gd name="connsiteX12" fmla="*/ 9950 w 50853"/>
                <a:gd name="connsiteY12" fmla="*/ 43324 h 73318"/>
                <a:gd name="connsiteX13" fmla="*/ 9950 w 50853"/>
                <a:gd name="connsiteY13" fmla="*/ 7776 h 73318"/>
                <a:gd name="connsiteX14" fmla="*/ 9950 w 50853"/>
                <a:gd name="connsiteY14" fmla="*/ 35548 h 73318"/>
                <a:gd name="connsiteX15" fmla="*/ 24321 w 50853"/>
                <a:gd name="connsiteY15" fmla="*/ 35548 h 73318"/>
                <a:gd name="connsiteX16" fmla="*/ 36482 w 50853"/>
                <a:gd name="connsiteY16" fmla="*/ 32215 h 73318"/>
                <a:gd name="connsiteX17" fmla="*/ 39799 w 50853"/>
                <a:gd name="connsiteY17" fmla="*/ 22218 h 73318"/>
                <a:gd name="connsiteX18" fmla="*/ 24321 w 50853"/>
                <a:gd name="connsiteY18" fmla="*/ 7776 h 73318"/>
                <a:gd name="connsiteX19" fmla="*/ 9950 w 50853"/>
                <a:gd name="connsiteY19" fmla="*/ 7776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53" h="73318">
                  <a:moveTo>
                    <a:pt x="9950" y="43324"/>
                  </a:moveTo>
                  <a:lnTo>
                    <a:pt x="9950" y="73318"/>
                  </a:lnTo>
                  <a:lnTo>
                    <a:pt x="0" y="73318"/>
                  </a:lnTo>
                  <a:lnTo>
                    <a:pt x="0" y="0"/>
                  </a:lnTo>
                  <a:lnTo>
                    <a:pt x="24321" y="0"/>
                  </a:lnTo>
                  <a:cubicBezTo>
                    <a:pt x="32060" y="0"/>
                    <a:pt x="38693" y="2222"/>
                    <a:pt x="43115" y="5554"/>
                  </a:cubicBezTo>
                  <a:cubicBezTo>
                    <a:pt x="47537" y="9998"/>
                    <a:pt x="49748" y="14441"/>
                    <a:pt x="49748" y="19996"/>
                  </a:cubicBezTo>
                  <a:cubicBezTo>
                    <a:pt x="49748" y="25550"/>
                    <a:pt x="48643" y="31105"/>
                    <a:pt x="45326" y="34437"/>
                  </a:cubicBezTo>
                  <a:cubicBezTo>
                    <a:pt x="42010" y="37770"/>
                    <a:pt x="37588" y="41103"/>
                    <a:pt x="30954" y="42213"/>
                  </a:cubicBezTo>
                  <a:lnTo>
                    <a:pt x="50854" y="73318"/>
                  </a:lnTo>
                  <a:lnTo>
                    <a:pt x="38693" y="73318"/>
                  </a:lnTo>
                  <a:lnTo>
                    <a:pt x="19899" y="43324"/>
                  </a:lnTo>
                  <a:lnTo>
                    <a:pt x="9950" y="43324"/>
                  </a:lnTo>
                  <a:close/>
                  <a:moveTo>
                    <a:pt x="9950" y="7776"/>
                  </a:moveTo>
                  <a:lnTo>
                    <a:pt x="9950" y="35548"/>
                  </a:lnTo>
                  <a:lnTo>
                    <a:pt x="24321" y="35548"/>
                  </a:lnTo>
                  <a:cubicBezTo>
                    <a:pt x="29849" y="35548"/>
                    <a:pt x="33165" y="34437"/>
                    <a:pt x="36482" y="32215"/>
                  </a:cubicBezTo>
                  <a:cubicBezTo>
                    <a:pt x="38693" y="29994"/>
                    <a:pt x="39799" y="26661"/>
                    <a:pt x="39799" y="22218"/>
                  </a:cubicBezTo>
                  <a:cubicBezTo>
                    <a:pt x="39799" y="13331"/>
                    <a:pt x="34271" y="7776"/>
                    <a:pt x="24321" y="7776"/>
                  </a:cubicBezTo>
                  <a:lnTo>
                    <a:pt x="9950" y="7776"/>
                  </a:ln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 51">
              <a:extLst>
                <a:ext uri="{FF2B5EF4-FFF2-40B4-BE49-F238E27FC236}">
                  <a16:creationId xmlns:a16="http://schemas.microsoft.com/office/drawing/2014/main" id="{FA08F419-FCAA-FC44-8727-CF7967D10BC7}"/>
                </a:ext>
              </a:extLst>
            </p:cNvPr>
            <p:cNvSpPr/>
            <p:nvPr/>
          </p:nvSpPr>
          <p:spPr>
            <a:xfrm>
              <a:off x="2521499" y="2447627"/>
              <a:ext cx="49748" cy="76650"/>
            </a:xfrm>
            <a:custGeom>
              <a:avLst/>
              <a:gdLst>
                <a:gd name="connsiteX0" fmla="*/ 8844 w 49748"/>
                <a:gd name="connsiteY0" fmla="*/ 21107 h 76650"/>
                <a:gd name="connsiteX1" fmla="*/ 11055 w 49748"/>
                <a:gd name="connsiteY1" fmla="*/ 27772 h 76650"/>
                <a:gd name="connsiteX2" fmla="*/ 16583 w 49748"/>
                <a:gd name="connsiteY2" fmla="*/ 32216 h 76650"/>
                <a:gd name="connsiteX3" fmla="*/ 24321 w 49748"/>
                <a:gd name="connsiteY3" fmla="*/ 34437 h 76650"/>
                <a:gd name="connsiteX4" fmla="*/ 33165 w 49748"/>
                <a:gd name="connsiteY4" fmla="*/ 36659 h 76650"/>
                <a:gd name="connsiteX5" fmla="*/ 40904 w 49748"/>
                <a:gd name="connsiteY5" fmla="*/ 39992 h 76650"/>
                <a:gd name="connsiteX6" fmla="*/ 46432 w 49748"/>
                <a:gd name="connsiteY6" fmla="*/ 45546 h 76650"/>
                <a:gd name="connsiteX7" fmla="*/ 48643 w 49748"/>
                <a:gd name="connsiteY7" fmla="*/ 55544 h 76650"/>
                <a:gd name="connsiteX8" fmla="*/ 42010 w 49748"/>
                <a:gd name="connsiteY8" fmla="*/ 69986 h 76650"/>
                <a:gd name="connsiteX9" fmla="*/ 24321 w 49748"/>
                <a:gd name="connsiteY9" fmla="*/ 76651 h 76650"/>
                <a:gd name="connsiteX10" fmla="*/ 6633 w 49748"/>
                <a:gd name="connsiteY10" fmla="*/ 71096 h 76650"/>
                <a:gd name="connsiteX11" fmla="*/ 0 w 49748"/>
                <a:gd name="connsiteY11" fmla="*/ 56655 h 76650"/>
                <a:gd name="connsiteX12" fmla="*/ 9950 w 49748"/>
                <a:gd name="connsiteY12" fmla="*/ 56655 h 76650"/>
                <a:gd name="connsiteX13" fmla="*/ 14372 w 49748"/>
                <a:gd name="connsiteY13" fmla="*/ 64431 h 76650"/>
                <a:gd name="connsiteX14" fmla="*/ 25427 w 49748"/>
                <a:gd name="connsiteY14" fmla="*/ 67764 h 76650"/>
                <a:gd name="connsiteX15" fmla="*/ 36482 w 49748"/>
                <a:gd name="connsiteY15" fmla="*/ 64431 h 76650"/>
                <a:gd name="connsiteX16" fmla="*/ 40904 w 49748"/>
                <a:gd name="connsiteY16" fmla="*/ 55544 h 76650"/>
                <a:gd name="connsiteX17" fmla="*/ 38693 w 49748"/>
                <a:gd name="connsiteY17" fmla="*/ 47768 h 76650"/>
                <a:gd name="connsiteX18" fmla="*/ 33165 w 49748"/>
                <a:gd name="connsiteY18" fmla="*/ 44435 h 76650"/>
                <a:gd name="connsiteX19" fmla="*/ 25427 w 49748"/>
                <a:gd name="connsiteY19" fmla="*/ 42214 h 76650"/>
                <a:gd name="connsiteX20" fmla="*/ 16583 w 49748"/>
                <a:gd name="connsiteY20" fmla="*/ 39992 h 76650"/>
                <a:gd name="connsiteX21" fmla="*/ 8844 w 49748"/>
                <a:gd name="connsiteY21" fmla="*/ 36659 h 76650"/>
                <a:gd name="connsiteX22" fmla="*/ 3316 w 49748"/>
                <a:gd name="connsiteY22" fmla="*/ 31105 h 76650"/>
                <a:gd name="connsiteX23" fmla="*/ 1105 w 49748"/>
                <a:gd name="connsiteY23" fmla="*/ 21107 h 76650"/>
                <a:gd name="connsiteX24" fmla="*/ 7739 w 49748"/>
                <a:gd name="connsiteY24" fmla="*/ 5554 h 76650"/>
                <a:gd name="connsiteX25" fmla="*/ 25427 w 49748"/>
                <a:gd name="connsiteY25" fmla="*/ 0 h 76650"/>
                <a:gd name="connsiteX26" fmla="*/ 42010 w 49748"/>
                <a:gd name="connsiteY26" fmla="*/ 4444 h 76650"/>
                <a:gd name="connsiteX27" fmla="*/ 49748 w 49748"/>
                <a:gd name="connsiteY27" fmla="*/ 17774 h 76650"/>
                <a:gd name="connsiteX28" fmla="*/ 38693 w 49748"/>
                <a:gd name="connsiteY28" fmla="*/ 17774 h 76650"/>
                <a:gd name="connsiteX29" fmla="*/ 34271 w 49748"/>
                <a:gd name="connsiteY29" fmla="*/ 9998 h 76650"/>
                <a:gd name="connsiteX30" fmla="*/ 24321 w 49748"/>
                <a:gd name="connsiteY30" fmla="*/ 6665 h 76650"/>
                <a:gd name="connsiteX31" fmla="*/ 14372 w 49748"/>
                <a:gd name="connsiteY31" fmla="*/ 9998 h 76650"/>
                <a:gd name="connsiteX32" fmla="*/ 8844 w 49748"/>
                <a:gd name="connsiteY32" fmla="*/ 21107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748" h="76650">
                  <a:moveTo>
                    <a:pt x="8844" y="21107"/>
                  </a:moveTo>
                  <a:cubicBezTo>
                    <a:pt x="8844" y="23329"/>
                    <a:pt x="9950" y="25550"/>
                    <a:pt x="11055" y="27772"/>
                  </a:cubicBezTo>
                  <a:cubicBezTo>
                    <a:pt x="12161" y="29994"/>
                    <a:pt x="14372" y="31105"/>
                    <a:pt x="16583" y="32216"/>
                  </a:cubicBezTo>
                  <a:cubicBezTo>
                    <a:pt x="18794" y="33326"/>
                    <a:pt x="21005" y="33326"/>
                    <a:pt x="24321" y="34437"/>
                  </a:cubicBezTo>
                  <a:cubicBezTo>
                    <a:pt x="27638" y="35548"/>
                    <a:pt x="29849" y="35548"/>
                    <a:pt x="33165" y="36659"/>
                  </a:cubicBezTo>
                  <a:cubicBezTo>
                    <a:pt x="36482" y="37770"/>
                    <a:pt x="38693" y="38881"/>
                    <a:pt x="40904" y="39992"/>
                  </a:cubicBezTo>
                  <a:cubicBezTo>
                    <a:pt x="43115" y="41103"/>
                    <a:pt x="45326" y="43324"/>
                    <a:pt x="46432" y="45546"/>
                  </a:cubicBezTo>
                  <a:cubicBezTo>
                    <a:pt x="47537" y="47768"/>
                    <a:pt x="48643" y="51101"/>
                    <a:pt x="48643" y="55544"/>
                  </a:cubicBezTo>
                  <a:cubicBezTo>
                    <a:pt x="48643" y="61098"/>
                    <a:pt x="46432" y="66653"/>
                    <a:pt x="42010" y="69986"/>
                  </a:cubicBezTo>
                  <a:cubicBezTo>
                    <a:pt x="37587" y="74429"/>
                    <a:pt x="32060" y="76651"/>
                    <a:pt x="24321" y="76651"/>
                  </a:cubicBezTo>
                  <a:cubicBezTo>
                    <a:pt x="16583" y="76651"/>
                    <a:pt x="11055" y="74429"/>
                    <a:pt x="6633" y="71096"/>
                  </a:cubicBezTo>
                  <a:cubicBezTo>
                    <a:pt x="2211" y="67764"/>
                    <a:pt x="0" y="63320"/>
                    <a:pt x="0" y="56655"/>
                  </a:cubicBezTo>
                  <a:lnTo>
                    <a:pt x="9950" y="56655"/>
                  </a:lnTo>
                  <a:cubicBezTo>
                    <a:pt x="9950" y="59988"/>
                    <a:pt x="11055" y="62209"/>
                    <a:pt x="14372" y="64431"/>
                  </a:cubicBezTo>
                  <a:cubicBezTo>
                    <a:pt x="16583" y="66653"/>
                    <a:pt x="19899" y="67764"/>
                    <a:pt x="25427" y="67764"/>
                  </a:cubicBezTo>
                  <a:cubicBezTo>
                    <a:pt x="29849" y="67764"/>
                    <a:pt x="34271" y="66653"/>
                    <a:pt x="36482" y="64431"/>
                  </a:cubicBezTo>
                  <a:cubicBezTo>
                    <a:pt x="38693" y="62209"/>
                    <a:pt x="40904" y="58877"/>
                    <a:pt x="40904" y="55544"/>
                  </a:cubicBezTo>
                  <a:cubicBezTo>
                    <a:pt x="40904" y="52211"/>
                    <a:pt x="39799" y="49990"/>
                    <a:pt x="38693" y="47768"/>
                  </a:cubicBezTo>
                  <a:cubicBezTo>
                    <a:pt x="37587" y="45546"/>
                    <a:pt x="35376" y="44435"/>
                    <a:pt x="33165" y="44435"/>
                  </a:cubicBezTo>
                  <a:cubicBezTo>
                    <a:pt x="30954" y="43324"/>
                    <a:pt x="28743" y="43324"/>
                    <a:pt x="25427" y="42214"/>
                  </a:cubicBezTo>
                  <a:cubicBezTo>
                    <a:pt x="22110" y="41103"/>
                    <a:pt x="19899" y="41103"/>
                    <a:pt x="16583" y="39992"/>
                  </a:cubicBezTo>
                  <a:cubicBezTo>
                    <a:pt x="13266" y="38881"/>
                    <a:pt x="11055" y="37770"/>
                    <a:pt x="8844" y="36659"/>
                  </a:cubicBezTo>
                  <a:cubicBezTo>
                    <a:pt x="6633" y="35548"/>
                    <a:pt x="4422" y="33326"/>
                    <a:pt x="3316" y="31105"/>
                  </a:cubicBezTo>
                  <a:cubicBezTo>
                    <a:pt x="2211" y="28883"/>
                    <a:pt x="1105" y="25550"/>
                    <a:pt x="1105" y="21107"/>
                  </a:cubicBezTo>
                  <a:cubicBezTo>
                    <a:pt x="1105" y="14441"/>
                    <a:pt x="3316" y="9998"/>
                    <a:pt x="7739" y="5554"/>
                  </a:cubicBezTo>
                  <a:cubicBezTo>
                    <a:pt x="12161" y="2222"/>
                    <a:pt x="17688" y="0"/>
                    <a:pt x="25427" y="0"/>
                  </a:cubicBezTo>
                  <a:cubicBezTo>
                    <a:pt x="33165" y="0"/>
                    <a:pt x="38693" y="1111"/>
                    <a:pt x="42010" y="4444"/>
                  </a:cubicBezTo>
                  <a:cubicBezTo>
                    <a:pt x="46432" y="7776"/>
                    <a:pt x="48643" y="12220"/>
                    <a:pt x="49748" y="17774"/>
                  </a:cubicBezTo>
                  <a:lnTo>
                    <a:pt x="38693" y="17774"/>
                  </a:lnTo>
                  <a:cubicBezTo>
                    <a:pt x="38693" y="14441"/>
                    <a:pt x="37587" y="12220"/>
                    <a:pt x="34271" y="9998"/>
                  </a:cubicBezTo>
                  <a:cubicBezTo>
                    <a:pt x="32060" y="7776"/>
                    <a:pt x="28743" y="6665"/>
                    <a:pt x="24321" y="6665"/>
                  </a:cubicBezTo>
                  <a:cubicBezTo>
                    <a:pt x="19899" y="6665"/>
                    <a:pt x="16583" y="7776"/>
                    <a:pt x="14372" y="9998"/>
                  </a:cubicBezTo>
                  <a:cubicBezTo>
                    <a:pt x="11055" y="14441"/>
                    <a:pt x="8844" y="17774"/>
                    <a:pt x="8844" y="21107"/>
                  </a:cubicBezTo>
                  <a:close/>
                </a:path>
              </a:pathLst>
            </a:custGeom>
            <a:solidFill>
              <a:srgbClr val="000000"/>
            </a:solidFill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3" name="Graphique 2">
              <a:extLst>
                <a:ext uri="{FF2B5EF4-FFF2-40B4-BE49-F238E27FC236}">
                  <a16:creationId xmlns:a16="http://schemas.microsoft.com/office/drawing/2014/main" id="{17257E3D-EC81-0F4C-B191-FEDDB7D4C9C9}"/>
                </a:ext>
              </a:extLst>
            </p:cNvPr>
            <p:cNvGrpSpPr/>
            <p:nvPr/>
          </p:nvGrpSpPr>
          <p:grpSpPr>
            <a:xfrm>
              <a:off x="1472366" y="2235448"/>
              <a:ext cx="1305612" cy="119975"/>
              <a:chOff x="1472366" y="2235448"/>
              <a:chExt cx="1305612" cy="119975"/>
            </a:xfrm>
            <a:solidFill>
              <a:srgbClr val="000000"/>
            </a:solidFill>
          </p:grpSpPr>
          <p:sp>
            <p:nvSpPr>
              <p:cNvPr id="54" name="Forme libre 53">
                <a:extLst>
                  <a:ext uri="{FF2B5EF4-FFF2-40B4-BE49-F238E27FC236}">
                    <a16:creationId xmlns:a16="http://schemas.microsoft.com/office/drawing/2014/main" id="{E7A704BB-C41F-DF4E-A22F-B857015C3DD6}"/>
                  </a:ext>
                </a:extLst>
              </p:cNvPr>
              <p:cNvSpPr/>
              <p:nvPr/>
            </p:nvSpPr>
            <p:spPr>
              <a:xfrm>
                <a:off x="1472366" y="2236559"/>
                <a:ext cx="69647" cy="114420"/>
              </a:xfrm>
              <a:custGeom>
                <a:avLst/>
                <a:gdLst>
                  <a:gd name="connsiteX0" fmla="*/ 27638 w 69647"/>
                  <a:gd name="connsiteY0" fmla="*/ 21107 h 114420"/>
                  <a:gd name="connsiteX1" fmla="*/ 27638 w 69647"/>
                  <a:gd name="connsiteY1" fmla="*/ 45546 h 114420"/>
                  <a:gd name="connsiteX2" fmla="*/ 64120 w 69647"/>
                  <a:gd name="connsiteY2" fmla="*/ 45546 h 114420"/>
                  <a:gd name="connsiteX3" fmla="*/ 64120 w 69647"/>
                  <a:gd name="connsiteY3" fmla="*/ 66653 h 114420"/>
                  <a:gd name="connsiteX4" fmla="*/ 27638 w 69647"/>
                  <a:gd name="connsiteY4" fmla="*/ 66653 h 114420"/>
                  <a:gd name="connsiteX5" fmla="*/ 27638 w 69647"/>
                  <a:gd name="connsiteY5" fmla="*/ 93314 h 114420"/>
                  <a:gd name="connsiteX6" fmla="*/ 69647 w 69647"/>
                  <a:gd name="connsiteY6" fmla="*/ 93314 h 114420"/>
                  <a:gd name="connsiteX7" fmla="*/ 69647 w 69647"/>
                  <a:gd name="connsiteY7" fmla="*/ 114421 h 114420"/>
                  <a:gd name="connsiteX8" fmla="*/ 0 w 69647"/>
                  <a:gd name="connsiteY8" fmla="*/ 114421 h 114420"/>
                  <a:gd name="connsiteX9" fmla="*/ 0 w 69647"/>
                  <a:gd name="connsiteY9" fmla="*/ 0 h 114420"/>
                  <a:gd name="connsiteX10" fmla="*/ 69647 w 69647"/>
                  <a:gd name="connsiteY10" fmla="*/ 0 h 114420"/>
                  <a:gd name="connsiteX11" fmla="*/ 69647 w 69647"/>
                  <a:gd name="connsiteY11" fmla="*/ 21107 h 114420"/>
                  <a:gd name="connsiteX12" fmla="*/ 27638 w 69647"/>
                  <a:gd name="connsiteY12" fmla="*/ 21107 h 1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7" h="114420">
                    <a:moveTo>
                      <a:pt x="27638" y="21107"/>
                    </a:moveTo>
                    <a:lnTo>
                      <a:pt x="27638" y="45546"/>
                    </a:lnTo>
                    <a:lnTo>
                      <a:pt x="64120" y="45546"/>
                    </a:lnTo>
                    <a:lnTo>
                      <a:pt x="64120" y="66653"/>
                    </a:lnTo>
                    <a:lnTo>
                      <a:pt x="27638" y="66653"/>
                    </a:lnTo>
                    <a:lnTo>
                      <a:pt x="27638" y="93314"/>
                    </a:lnTo>
                    <a:lnTo>
                      <a:pt x="69647" y="93314"/>
                    </a:lnTo>
                    <a:lnTo>
                      <a:pt x="69647" y="114421"/>
                    </a:lnTo>
                    <a:lnTo>
                      <a:pt x="0" y="114421"/>
                    </a:lnTo>
                    <a:lnTo>
                      <a:pt x="0" y="0"/>
                    </a:lnTo>
                    <a:lnTo>
                      <a:pt x="69647" y="0"/>
                    </a:lnTo>
                    <a:lnTo>
                      <a:pt x="69647" y="21107"/>
                    </a:lnTo>
                    <a:lnTo>
                      <a:pt x="27638" y="21107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 54">
                <a:extLst>
                  <a:ext uri="{FF2B5EF4-FFF2-40B4-BE49-F238E27FC236}">
                    <a16:creationId xmlns:a16="http://schemas.microsoft.com/office/drawing/2014/main" id="{AABDC93A-5A44-FC43-AAC8-FAEF234DD71E}"/>
                  </a:ext>
                </a:extLst>
              </p:cNvPr>
              <p:cNvSpPr/>
              <p:nvPr/>
            </p:nvSpPr>
            <p:spPr>
              <a:xfrm>
                <a:off x="1557490" y="2236559"/>
                <a:ext cx="90652" cy="115531"/>
              </a:xfrm>
              <a:custGeom>
                <a:avLst/>
                <a:gdLst>
                  <a:gd name="connsiteX0" fmla="*/ 90652 w 90652"/>
                  <a:gd name="connsiteY0" fmla="*/ 0 h 115531"/>
                  <a:gd name="connsiteX1" fmla="*/ 90652 w 90652"/>
                  <a:gd name="connsiteY1" fmla="*/ 21107 h 115531"/>
                  <a:gd name="connsiteX2" fmla="*/ 59698 w 90652"/>
                  <a:gd name="connsiteY2" fmla="*/ 21107 h 115531"/>
                  <a:gd name="connsiteX3" fmla="*/ 59698 w 90652"/>
                  <a:gd name="connsiteY3" fmla="*/ 115532 h 115531"/>
                  <a:gd name="connsiteX4" fmla="*/ 32060 w 90652"/>
                  <a:gd name="connsiteY4" fmla="*/ 115532 h 115531"/>
                  <a:gd name="connsiteX5" fmla="*/ 32060 w 90652"/>
                  <a:gd name="connsiteY5" fmla="*/ 21107 h 115531"/>
                  <a:gd name="connsiteX6" fmla="*/ 0 w 90652"/>
                  <a:gd name="connsiteY6" fmla="*/ 21107 h 115531"/>
                  <a:gd name="connsiteX7" fmla="*/ 0 w 90652"/>
                  <a:gd name="connsiteY7" fmla="*/ 0 h 115531"/>
                  <a:gd name="connsiteX8" fmla="*/ 90652 w 90652"/>
                  <a:gd name="connsiteY8" fmla="*/ 0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652" h="115531">
                    <a:moveTo>
                      <a:pt x="90652" y="0"/>
                    </a:moveTo>
                    <a:lnTo>
                      <a:pt x="90652" y="21107"/>
                    </a:lnTo>
                    <a:lnTo>
                      <a:pt x="59698" y="21107"/>
                    </a:lnTo>
                    <a:lnTo>
                      <a:pt x="59698" y="115532"/>
                    </a:lnTo>
                    <a:lnTo>
                      <a:pt x="32060" y="115532"/>
                    </a:lnTo>
                    <a:lnTo>
                      <a:pt x="32060" y="21107"/>
                    </a:lnTo>
                    <a:lnTo>
                      <a:pt x="0" y="21107"/>
                    </a:lnTo>
                    <a:lnTo>
                      <a:pt x="0" y="0"/>
                    </a:lnTo>
                    <a:lnTo>
                      <a:pt x="906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 55">
                <a:extLst>
                  <a:ext uri="{FF2B5EF4-FFF2-40B4-BE49-F238E27FC236}">
                    <a16:creationId xmlns:a16="http://schemas.microsoft.com/office/drawing/2014/main" id="{CC8E9A1A-A5DD-5848-8525-0255312089D1}"/>
                  </a:ext>
                </a:extLst>
              </p:cNvPr>
              <p:cNvSpPr/>
              <p:nvPr/>
            </p:nvSpPr>
            <p:spPr>
              <a:xfrm>
                <a:off x="1703418" y="2236559"/>
                <a:ext cx="113868" cy="115531"/>
              </a:xfrm>
              <a:custGeom>
                <a:avLst/>
                <a:gdLst>
                  <a:gd name="connsiteX0" fmla="*/ 113868 w 113868"/>
                  <a:gd name="connsiteY0" fmla="*/ 115532 h 115531"/>
                  <a:gd name="connsiteX1" fmla="*/ 84019 w 113868"/>
                  <a:gd name="connsiteY1" fmla="*/ 115532 h 115531"/>
                  <a:gd name="connsiteX2" fmla="*/ 77386 w 113868"/>
                  <a:gd name="connsiteY2" fmla="*/ 96647 h 115531"/>
                  <a:gd name="connsiteX3" fmla="*/ 36482 w 113868"/>
                  <a:gd name="connsiteY3" fmla="*/ 96647 h 115531"/>
                  <a:gd name="connsiteX4" fmla="*/ 29849 w 113868"/>
                  <a:gd name="connsiteY4" fmla="*/ 115532 h 115531"/>
                  <a:gd name="connsiteX5" fmla="*/ 0 w 113868"/>
                  <a:gd name="connsiteY5" fmla="*/ 115532 h 115531"/>
                  <a:gd name="connsiteX6" fmla="*/ 39799 w 113868"/>
                  <a:gd name="connsiteY6" fmla="*/ 0 h 115531"/>
                  <a:gd name="connsiteX7" fmla="*/ 74069 w 113868"/>
                  <a:gd name="connsiteY7" fmla="*/ 0 h 115531"/>
                  <a:gd name="connsiteX8" fmla="*/ 113868 w 113868"/>
                  <a:gd name="connsiteY8" fmla="*/ 115532 h 115531"/>
                  <a:gd name="connsiteX9" fmla="*/ 43115 w 113868"/>
                  <a:gd name="connsiteY9" fmla="*/ 74429 h 115531"/>
                  <a:gd name="connsiteX10" fmla="*/ 70753 w 113868"/>
                  <a:gd name="connsiteY10" fmla="*/ 74429 h 115531"/>
                  <a:gd name="connsiteX11" fmla="*/ 57487 w 113868"/>
                  <a:gd name="connsiteY11" fmla="*/ 33326 h 115531"/>
                  <a:gd name="connsiteX12" fmla="*/ 43115 w 113868"/>
                  <a:gd name="connsiteY12" fmla="*/ 74429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868" h="115531">
                    <a:moveTo>
                      <a:pt x="113868" y="115532"/>
                    </a:moveTo>
                    <a:lnTo>
                      <a:pt x="84019" y="115532"/>
                    </a:lnTo>
                    <a:lnTo>
                      <a:pt x="77386" y="96647"/>
                    </a:lnTo>
                    <a:lnTo>
                      <a:pt x="36482" y="96647"/>
                    </a:lnTo>
                    <a:lnTo>
                      <a:pt x="29849" y="115532"/>
                    </a:lnTo>
                    <a:lnTo>
                      <a:pt x="0" y="115532"/>
                    </a:lnTo>
                    <a:lnTo>
                      <a:pt x="39799" y="0"/>
                    </a:lnTo>
                    <a:lnTo>
                      <a:pt x="74069" y="0"/>
                    </a:lnTo>
                    <a:lnTo>
                      <a:pt x="113868" y="115532"/>
                    </a:lnTo>
                    <a:close/>
                    <a:moveTo>
                      <a:pt x="43115" y="74429"/>
                    </a:moveTo>
                    <a:lnTo>
                      <a:pt x="70753" y="74429"/>
                    </a:lnTo>
                    <a:lnTo>
                      <a:pt x="57487" y="33326"/>
                    </a:lnTo>
                    <a:lnTo>
                      <a:pt x="43115" y="74429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 56">
                <a:extLst>
                  <a:ext uri="{FF2B5EF4-FFF2-40B4-BE49-F238E27FC236}">
                    <a16:creationId xmlns:a16="http://schemas.microsoft.com/office/drawing/2014/main" id="{D8A76DB9-FE5D-B54B-B6C6-C471093B8499}"/>
                  </a:ext>
                </a:extLst>
              </p:cNvPr>
              <p:cNvSpPr/>
              <p:nvPr/>
            </p:nvSpPr>
            <p:spPr>
              <a:xfrm>
                <a:off x="1831658" y="2236559"/>
                <a:ext cx="63014" cy="115531"/>
              </a:xfrm>
              <a:custGeom>
                <a:avLst/>
                <a:gdLst>
                  <a:gd name="connsiteX0" fmla="*/ 27638 w 63014"/>
                  <a:gd name="connsiteY0" fmla="*/ 94425 h 115531"/>
                  <a:gd name="connsiteX1" fmla="*/ 63014 w 63014"/>
                  <a:gd name="connsiteY1" fmla="*/ 94425 h 115531"/>
                  <a:gd name="connsiteX2" fmla="*/ 63014 w 63014"/>
                  <a:gd name="connsiteY2" fmla="*/ 115532 h 115531"/>
                  <a:gd name="connsiteX3" fmla="*/ 0 w 63014"/>
                  <a:gd name="connsiteY3" fmla="*/ 115532 h 115531"/>
                  <a:gd name="connsiteX4" fmla="*/ 0 w 63014"/>
                  <a:gd name="connsiteY4" fmla="*/ 0 h 115531"/>
                  <a:gd name="connsiteX5" fmla="*/ 27638 w 63014"/>
                  <a:gd name="connsiteY5" fmla="*/ 0 h 115531"/>
                  <a:gd name="connsiteX6" fmla="*/ 27638 w 63014"/>
                  <a:gd name="connsiteY6" fmla="*/ 94425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014" h="115531">
                    <a:moveTo>
                      <a:pt x="27638" y="94425"/>
                    </a:moveTo>
                    <a:lnTo>
                      <a:pt x="63014" y="94425"/>
                    </a:lnTo>
                    <a:lnTo>
                      <a:pt x="63014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27638" y="0"/>
                    </a:lnTo>
                    <a:lnTo>
                      <a:pt x="27638" y="94425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 57">
                <a:extLst>
                  <a:ext uri="{FF2B5EF4-FFF2-40B4-BE49-F238E27FC236}">
                    <a16:creationId xmlns:a16="http://schemas.microsoft.com/office/drawing/2014/main" id="{6CEEBB79-2F89-8345-A4A5-ECBAB8924401}"/>
                  </a:ext>
                </a:extLst>
              </p:cNvPr>
              <p:cNvSpPr/>
              <p:nvPr/>
            </p:nvSpPr>
            <p:spPr>
              <a:xfrm>
                <a:off x="1901305" y="2236559"/>
                <a:ext cx="90652" cy="115531"/>
              </a:xfrm>
              <a:custGeom>
                <a:avLst/>
                <a:gdLst>
                  <a:gd name="connsiteX0" fmla="*/ 90652 w 90652"/>
                  <a:gd name="connsiteY0" fmla="*/ 0 h 115531"/>
                  <a:gd name="connsiteX1" fmla="*/ 90652 w 90652"/>
                  <a:gd name="connsiteY1" fmla="*/ 21107 h 115531"/>
                  <a:gd name="connsiteX2" fmla="*/ 59698 w 90652"/>
                  <a:gd name="connsiteY2" fmla="*/ 21107 h 115531"/>
                  <a:gd name="connsiteX3" fmla="*/ 59698 w 90652"/>
                  <a:gd name="connsiteY3" fmla="*/ 115532 h 115531"/>
                  <a:gd name="connsiteX4" fmla="*/ 30954 w 90652"/>
                  <a:gd name="connsiteY4" fmla="*/ 115532 h 115531"/>
                  <a:gd name="connsiteX5" fmla="*/ 30954 w 90652"/>
                  <a:gd name="connsiteY5" fmla="*/ 21107 h 115531"/>
                  <a:gd name="connsiteX6" fmla="*/ 0 w 90652"/>
                  <a:gd name="connsiteY6" fmla="*/ 21107 h 115531"/>
                  <a:gd name="connsiteX7" fmla="*/ 0 w 90652"/>
                  <a:gd name="connsiteY7" fmla="*/ 0 h 115531"/>
                  <a:gd name="connsiteX8" fmla="*/ 90652 w 90652"/>
                  <a:gd name="connsiteY8" fmla="*/ 0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652" h="115531">
                    <a:moveTo>
                      <a:pt x="90652" y="0"/>
                    </a:moveTo>
                    <a:lnTo>
                      <a:pt x="90652" y="21107"/>
                    </a:lnTo>
                    <a:lnTo>
                      <a:pt x="59698" y="21107"/>
                    </a:lnTo>
                    <a:lnTo>
                      <a:pt x="59698" y="115532"/>
                    </a:lnTo>
                    <a:lnTo>
                      <a:pt x="30954" y="115532"/>
                    </a:lnTo>
                    <a:lnTo>
                      <a:pt x="30954" y="21107"/>
                    </a:lnTo>
                    <a:lnTo>
                      <a:pt x="0" y="21107"/>
                    </a:lnTo>
                    <a:lnTo>
                      <a:pt x="0" y="0"/>
                    </a:lnTo>
                    <a:lnTo>
                      <a:pt x="906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 58">
                <a:extLst>
                  <a:ext uri="{FF2B5EF4-FFF2-40B4-BE49-F238E27FC236}">
                    <a16:creationId xmlns:a16="http://schemas.microsoft.com/office/drawing/2014/main" id="{8E32E27E-8EC4-B44E-86F5-2DEC3BAF2232}"/>
                  </a:ext>
                </a:extLst>
              </p:cNvPr>
              <p:cNvSpPr/>
              <p:nvPr/>
            </p:nvSpPr>
            <p:spPr>
              <a:xfrm>
                <a:off x="2009646" y="2236559"/>
                <a:ext cx="69647" cy="114420"/>
              </a:xfrm>
              <a:custGeom>
                <a:avLst/>
                <a:gdLst>
                  <a:gd name="connsiteX0" fmla="*/ 27638 w 69647"/>
                  <a:gd name="connsiteY0" fmla="*/ 21107 h 114420"/>
                  <a:gd name="connsiteX1" fmla="*/ 27638 w 69647"/>
                  <a:gd name="connsiteY1" fmla="*/ 45546 h 114420"/>
                  <a:gd name="connsiteX2" fmla="*/ 64120 w 69647"/>
                  <a:gd name="connsiteY2" fmla="*/ 45546 h 114420"/>
                  <a:gd name="connsiteX3" fmla="*/ 64120 w 69647"/>
                  <a:gd name="connsiteY3" fmla="*/ 66653 h 114420"/>
                  <a:gd name="connsiteX4" fmla="*/ 27638 w 69647"/>
                  <a:gd name="connsiteY4" fmla="*/ 66653 h 114420"/>
                  <a:gd name="connsiteX5" fmla="*/ 27638 w 69647"/>
                  <a:gd name="connsiteY5" fmla="*/ 93314 h 114420"/>
                  <a:gd name="connsiteX6" fmla="*/ 69647 w 69647"/>
                  <a:gd name="connsiteY6" fmla="*/ 93314 h 114420"/>
                  <a:gd name="connsiteX7" fmla="*/ 69647 w 69647"/>
                  <a:gd name="connsiteY7" fmla="*/ 114421 h 114420"/>
                  <a:gd name="connsiteX8" fmla="*/ 0 w 69647"/>
                  <a:gd name="connsiteY8" fmla="*/ 114421 h 114420"/>
                  <a:gd name="connsiteX9" fmla="*/ 0 w 69647"/>
                  <a:gd name="connsiteY9" fmla="*/ 0 h 114420"/>
                  <a:gd name="connsiteX10" fmla="*/ 69647 w 69647"/>
                  <a:gd name="connsiteY10" fmla="*/ 0 h 114420"/>
                  <a:gd name="connsiteX11" fmla="*/ 69647 w 69647"/>
                  <a:gd name="connsiteY11" fmla="*/ 21107 h 114420"/>
                  <a:gd name="connsiteX12" fmla="*/ 27638 w 69647"/>
                  <a:gd name="connsiteY12" fmla="*/ 21107 h 1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7" h="114420">
                    <a:moveTo>
                      <a:pt x="27638" y="21107"/>
                    </a:moveTo>
                    <a:lnTo>
                      <a:pt x="27638" y="45546"/>
                    </a:lnTo>
                    <a:lnTo>
                      <a:pt x="64120" y="45546"/>
                    </a:lnTo>
                    <a:lnTo>
                      <a:pt x="64120" y="66653"/>
                    </a:lnTo>
                    <a:lnTo>
                      <a:pt x="27638" y="66653"/>
                    </a:lnTo>
                    <a:lnTo>
                      <a:pt x="27638" y="93314"/>
                    </a:lnTo>
                    <a:lnTo>
                      <a:pt x="69647" y="93314"/>
                    </a:lnTo>
                    <a:lnTo>
                      <a:pt x="69647" y="114421"/>
                    </a:lnTo>
                    <a:lnTo>
                      <a:pt x="0" y="114421"/>
                    </a:lnTo>
                    <a:lnTo>
                      <a:pt x="0" y="0"/>
                    </a:lnTo>
                    <a:lnTo>
                      <a:pt x="69647" y="0"/>
                    </a:lnTo>
                    <a:lnTo>
                      <a:pt x="69647" y="21107"/>
                    </a:lnTo>
                    <a:lnTo>
                      <a:pt x="27638" y="21107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 59">
                <a:extLst>
                  <a:ext uri="{FF2B5EF4-FFF2-40B4-BE49-F238E27FC236}">
                    <a16:creationId xmlns:a16="http://schemas.microsoft.com/office/drawing/2014/main" id="{13AA770A-780C-C246-AC05-533AE739CCA3}"/>
                  </a:ext>
                </a:extLst>
              </p:cNvPr>
              <p:cNvSpPr/>
              <p:nvPr/>
            </p:nvSpPr>
            <p:spPr>
              <a:xfrm>
                <a:off x="2102509" y="2236559"/>
                <a:ext cx="89546" cy="115531"/>
              </a:xfrm>
              <a:custGeom>
                <a:avLst/>
                <a:gdLst>
                  <a:gd name="connsiteX0" fmla="*/ 87336 w 89546"/>
                  <a:gd name="connsiteY0" fmla="*/ 35548 h 115531"/>
                  <a:gd name="connsiteX1" fmla="*/ 61909 w 89546"/>
                  <a:gd name="connsiteY1" fmla="*/ 68875 h 115531"/>
                  <a:gd name="connsiteX2" fmla="*/ 89547 w 89546"/>
                  <a:gd name="connsiteY2" fmla="*/ 115532 h 115531"/>
                  <a:gd name="connsiteX3" fmla="*/ 56381 w 89546"/>
                  <a:gd name="connsiteY3" fmla="*/ 115532 h 115531"/>
                  <a:gd name="connsiteX4" fmla="*/ 30954 w 89546"/>
                  <a:gd name="connsiteY4" fmla="*/ 71096 h 115531"/>
                  <a:gd name="connsiteX5" fmla="*/ 27638 w 89546"/>
                  <a:gd name="connsiteY5" fmla="*/ 71096 h 115531"/>
                  <a:gd name="connsiteX6" fmla="*/ 27638 w 89546"/>
                  <a:gd name="connsiteY6" fmla="*/ 115532 h 115531"/>
                  <a:gd name="connsiteX7" fmla="*/ 0 w 89546"/>
                  <a:gd name="connsiteY7" fmla="*/ 115532 h 115531"/>
                  <a:gd name="connsiteX8" fmla="*/ 0 w 89546"/>
                  <a:gd name="connsiteY8" fmla="*/ 0 h 115531"/>
                  <a:gd name="connsiteX9" fmla="*/ 45326 w 89546"/>
                  <a:gd name="connsiteY9" fmla="*/ 0 h 115531"/>
                  <a:gd name="connsiteX10" fmla="*/ 87336 w 89546"/>
                  <a:gd name="connsiteY10" fmla="*/ 35548 h 115531"/>
                  <a:gd name="connsiteX11" fmla="*/ 45326 w 89546"/>
                  <a:gd name="connsiteY11" fmla="*/ 21107 h 115531"/>
                  <a:gd name="connsiteX12" fmla="*/ 27638 w 89546"/>
                  <a:gd name="connsiteY12" fmla="*/ 21107 h 115531"/>
                  <a:gd name="connsiteX13" fmla="*/ 27638 w 89546"/>
                  <a:gd name="connsiteY13" fmla="*/ 48879 h 115531"/>
                  <a:gd name="connsiteX14" fmla="*/ 45326 w 89546"/>
                  <a:gd name="connsiteY14" fmla="*/ 48879 h 115531"/>
                  <a:gd name="connsiteX15" fmla="*/ 58592 w 89546"/>
                  <a:gd name="connsiteY15" fmla="*/ 35548 h 115531"/>
                  <a:gd name="connsiteX16" fmla="*/ 45326 w 89546"/>
                  <a:gd name="connsiteY16" fmla="*/ 21107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546" h="115531">
                    <a:moveTo>
                      <a:pt x="87336" y="35548"/>
                    </a:moveTo>
                    <a:cubicBezTo>
                      <a:pt x="87336" y="46657"/>
                      <a:pt x="81808" y="63320"/>
                      <a:pt x="61909" y="68875"/>
                    </a:cubicBezTo>
                    <a:lnTo>
                      <a:pt x="89547" y="115532"/>
                    </a:lnTo>
                    <a:lnTo>
                      <a:pt x="56381" y="115532"/>
                    </a:lnTo>
                    <a:lnTo>
                      <a:pt x="30954" y="71096"/>
                    </a:lnTo>
                    <a:lnTo>
                      <a:pt x="27638" y="71096"/>
                    </a:lnTo>
                    <a:lnTo>
                      <a:pt x="27638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45326" y="0"/>
                    </a:lnTo>
                    <a:cubicBezTo>
                      <a:pt x="72964" y="0"/>
                      <a:pt x="87336" y="16663"/>
                      <a:pt x="87336" y="35548"/>
                    </a:cubicBezTo>
                    <a:close/>
                    <a:moveTo>
                      <a:pt x="45326" y="21107"/>
                    </a:moveTo>
                    <a:lnTo>
                      <a:pt x="27638" y="21107"/>
                    </a:lnTo>
                    <a:lnTo>
                      <a:pt x="27638" y="48879"/>
                    </a:lnTo>
                    <a:lnTo>
                      <a:pt x="45326" y="48879"/>
                    </a:lnTo>
                    <a:cubicBezTo>
                      <a:pt x="54170" y="48879"/>
                      <a:pt x="58592" y="43324"/>
                      <a:pt x="58592" y="35548"/>
                    </a:cubicBezTo>
                    <a:cubicBezTo>
                      <a:pt x="58592" y="27772"/>
                      <a:pt x="54170" y="21107"/>
                      <a:pt x="45326" y="211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 60">
                <a:extLst>
                  <a:ext uri="{FF2B5EF4-FFF2-40B4-BE49-F238E27FC236}">
                    <a16:creationId xmlns:a16="http://schemas.microsoft.com/office/drawing/2014/main" id="{E3CDD80F-AADA-E747-8ECE-80F4BD3406B1}"/>
                  </a:ext>
                </a:extLst>
              </p:cNvPr>
              <p:cNvSpPr/>
              <p:nvPr/>
            </p:nvSpPr>
            <p:spPr>
              <a:xfrm>
                <a:off x="2211955" y="2236559"/>
                <a:ext cx="102812" cy="115531"/>
              </a:xfrm>
              <a:custGeom>
                <a:avLst/>
                <a:gdLst>
                  <a:gd name="connsiteX0" fmla="*/ 102813 w 102812"/>
                  <a:gd name="connsiteY0" fmla="*/ 115532 h 115531"/>
                  <a:gd name="connsiteX1" fmla="*/ 74069 w 102812"/>
                  <a:gd name="connsiteY1" fmla="*/ 115532 h 115531"/>
                  <a:gd name="connsiteX2" fmla="*/ 27638 w 102812"/>
                  <a:gd name="connsiteY2" fmla="*/ 42214 h 115531"/>
                  <a:gd name="connsiteX3" fmla="*/ 27638 w 102812"/>
                  <a:gd name="connsiteY3" fmla="*/ 115532 h 115531"/>
                  <a:gd name="connsiteX4" fmla="*/ 0 w 102812"/>
                  <a:gd name="connsiteY4" fmla="*/ 115532 h 115531"/>
                  <a:gd name="connsiteX5" fmla="*/ 0 w 102812"/>
                  <a:gd name="connsiteY5" fmla="*/ 0 h 115531"/>
                  <a:gd name="connsiteX6" fmla="*/ 27638 w 102812"/>
                  <a:gd name="connsiteY6" fmla="*/ 0 h 115531"/>
                  <a:gd name="connsiteX7" fmla="*/ 74069 w 102812"/>
                  <a:gd name="connsiteY7" fmla="*/ 73318 h 115531"/>
                  <a:gd name="connsiteX8" fmla="*/ 74069 w 102812"/>
                  <a:gd name="connsiteY8" fmla="*/ 0 h 115531"/>
                  <a:gd name="connsiteX9" fmla="*/ 101707 w 102812"/>
                  <a:gd name="connsiteY9" fmla="*/ 0 h 115531"/>
                  <a:gd name="connsiteX10" fmla="*/ 101707 w 102812"/>
                  <a:gd name="connsiteY10" fmla="*/ 115532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812" h="115531">
                    <a:moveTo>
                      <a:pt x="102813" y="115532"/>
                    </a:moveTo>
                    <a:lnTo>
                      <a:pt x="74069" y="115532"/>
                    </a:lnTo>
                    <a:lnTo>
                      <a:pt x="27638" y="42214"/>
                    </a:lnTo>
                    <a:lnTo>
                      <a:pt x="27638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27638" y="0"/>
                    </a:lnTo>
                    <a:lnTo>
                      <a:pt x="74069" y="73318"/>
                    </a:lnTo>
                    <a:lnTo>
                      <a:pt x="74069" y="0"/>
                    </a:lnTo>
                    <a:lnTo>
                      <a:pt x="101707" y="0"/>
                    </a:lnTo>
                    <a:lnTo>
                      <a:pt x="101707" y="115532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 61">
                <a:extLst>
                  <a:ext uri="{FF2B5EF4-FFF2-40B4-BE49-F238E27FC236}">
                    <a16:creationId xmlns:a16="http://schemas.microsoft.com/office/drawing/2014/main" id="{BF033417-AD4D-484E-9121-17AA557CC4D2}"/>
                  </a:ext>
                </a:extLst>
              </p:cNvPr>
              <p:cNvSpPr/>
              <p:nvPr/>
            </p:nvSpPr>
            <p:spPr>
              <a:xfrm>
                <a:off x="2328034" y="2236559"/>
                <a:ext cx="113867" cy="115531"/>
              </a:xfrm>
              <a:custGeom>
                <a:avLst/>
                <a:gdLst>
                  <a:gd name="connsiteX0" fmla="*/ 113868 w 113867"/>
                  <a:gd name="connsiteY0" fmla="*/ 115532 h 115531"/>
                  <a:gd name="connsiteX1" fmla="*/ 84019 w 113867"/>
                  <a:gd name="connsiteY1" fmla="*/ 115532 h 115531"/>
                  <a:gd name="connsiteX2" fmla="*/ 77386 w 113867"/>
                  <a:gd name="connsiteY2" fmla="*/ 96647 h 115531"/>
                  <a:gd name="connsiteX3" fmla="*/ 36482 w 113867"/>
                  <a:gd name="connsiteY3" fmla="*/ 96647 h 115531"/>
                  <a:gd name="connsiteX4" fmla="*/ 29849 w 113867"/>
                  <a:gd name="connsiteY4" fmla="*/ 115532 h 115531"/>
                  <a:gd name="connsiteX5" fmla="*/ 0 w 113867"/>
                  <a:gd name="connsiteY5" fmla="*/ 115532 h 115531"/>
                  <a:gd name="connsiteX6" fmla="*/ 39799 w 113867"/>
                  <a:gd name="connsiteY6" fmla="*/ 0 h 115531"/>
                  <a:gd name="connsiteX7" fmla="*/ 74069 w 113867"/>
                  <a:gd name="connsiteY7" fmla="*/ 0 h 115531"/>
                  <a:gd name="connsiteX8" fmla="*/ 113868 w 113867"/>
                  <a:gd name="connsiteY8" fmla="*/ 115532 h 115531"/>
                  <a:gd name="connsiteX9" fmla="*/ 43115 w 113867"/>
                  <a:gd name="connsiteY9" fmla="*/ 74429 h 115531"/>
                  <a:gd name="connsiteX10" fmla="*/ 70753 w 113867"/>
                  <a:gd name="connsiteY10" fmla="*/ 74429 h 115531"/>
                  <a:gd name="connsiteX11" fmla="*/ 57487 w 113867"/>
                  <a:gd name="connsiteY11" fmla="*/ 33326 h 115531"/>
                  <a:gd name="connsiteX12" fmla="*/ 43115 w 113867"/>
                  <a:gd name="connsiteY12" fmla="*/ 74429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867" h="115531">
                    <a:moveTo>
                      <a:pt x="113868" y="115532"/>
                    </a:moveTo>
                    <a:lnTo>
                      <a:pt x="84019" y="115532"/>
                    </a:lnTo>
                    <a:lnTo>
                      <a:pt x="77386" y="96647"/>
                    </a:lnTo>
                    <a:lnTo>
                      <a:pt x="36482" y="96647"/>
                    </a:lnTo>
                    <a:lnTo>
                      <a:pt x="29849" y="115532"/>
                    </a:lnTo>
                    <a:lnTo>
                      <a:pt x="0" y="115532"/>
                    </a:lnTo>
                    <a:lnTo>
                      <a:pt x="39799" y="0"/>
                    </a:lnTo>
                    <a:lnTo>
                      <a:pt x="74069" y="0"/>
                    </a:lnTo>
                    <a:lnTo>
                      <a:pt x="113868" y="115532"/>
                    </a:lnTo>
                    <a:close/>
                    <a:moveTo>
                      <a:pt x="43115" y="74429"/>
                    </a:moveTo>
                    <a:lnTo>
                      <a:pt x="70753" y="74429"/>
                    </a:lnTo>
                    <a:lnTo>
                      <a:pt x="57487" y="33326"/>
                    </a:lnTo>
                    <a:lnTo>
                      <a:pt x="43115" y="74429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 62">
                <a:extLst>
                  <a:ext uri="{FF2B5EF4-FFF2-40B4-BE49-F238E27FC236}">
                    <a16:creationId xmlns:a16="http://schemas.microsoft.com/office/drawing/2014/main" id="{558FA59C-C64F-C541-8047-E06E7979119B}"/>
                  </a:ext>
                </a:extLst>
              </p:cNvPr>
              <p:cNvSpPr/>
              <p:nvPr/>
            </p:nvSpPr>
            <p:spPr>
              <a:xfrm>
                <a:off x="2456273" y="2236559"/>
                <a:ext cx="101707" cy="115531"/>
              </a:xfrm>
              <a:custGeom>
                <a:avLst/>
                <a:gdLst>
                  <a:gd name="connsiteX0" fmla="*/ 101707 w 101707"/>
                  <a:gd name="connsiteY0" fmla="*/ 115532 h 115531"/>
                  <a:gd name="connsiteX1" fmla="*/ 74069 w 101707"/>
                  <a:gd name="connsiteY1" fmla="*/ 115532 h 115531"/>
                  <a:gd name="connsiteX2" fmla="*/ 27638 w 101707"/>
                  <a:gd name="connsiteY2" fmla="*/ 42214 h 115531"/>
                  <a:gd name="connsiteX3" fmla="*/ 27638 w 101707"/>
                  <a:gd name="connsiteY3" fmla="*/ 115532 h 115531"/>
                  <a:gd name="connsiteX4" fmla="*/ 0 w 101707"/>
                  <a:gd name="connsiteY4" fmla="*/ 115532 h 115531"/>
                  <a:gd name="connsiteX5" fmla="*/ 0 w 101707"/>
                  <a:gd name="connsiteY5" fmla="*/ 0 h 115531"/>
                  <a:gd name="connsiteX6" fmla="*/ 27638 w 101707"/>
                  <a:gd name="connsiteY6" fmla="*/ 0 h 115531"/>
                  <a:gd name="connsiteX7" fmla="*/ 74069 w 101707"/>
                  <a:gd name="connsiteY7" fmla="*/ 73318 h 115531"/>
                  <a:gd name="connsiteX8" fmla="*/ 74069 w 101707"/>
                  <a:gd name="connsiteY8" fmla="*/ 0 h 115531"/>
                  <a:gd name="connsiteX9" fmla="*/ 101707 w 101707"/>
                  <a:gd name="connsiteY9" fmla="*/ 0 h 115531"/>
                  <a:gd name="connsiteX10" fmla="*/ 101707 w 101707"/>
                  <a:gd name="connsiteY10" fmla="*/ 115532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707" h="115531">
                    <a:moveTo>
                      <a:pt x="101707" y="115532"/>
                    </a:moveTo>
                    <a:lnTo>
                      <a:pt x="74069" y="115532"/>
                    </a:lnTo>
                    <a:lnTo>
                      <a:pt x="27638" y="42214"/>
                    </a:lnTo>
                    <a:lnTo>
                      <a:pt x="27638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27638" y="0"/>
                    </a:lnTo>
                    <a:lnTo>
                      <a:pt x="74069" y="73318"/>
                    </a:lnTo>
                    <a:lnTo>
                      <a:pt x="74069" y="0"/>
                    </a:lnTo>
                    <a:lnTo>
                      <a:pt x="101707" y="0"/>
                    </a:lnTo>
                    <a:lnTo>
                      <a:pt x="101707" y="115532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2" name="Forme libre 541">
                <a:extLst>
                  <a:ext uri="{FF2B5EF4-FFF2-40B4-BE49-F238E27FC236}">
                    <a16:creationId xmlns:a16="http://schemas.microsoft.com/office/drawing/2014/main" id="{97CF3862-A444-374B-8B4D-189C2DCC47EA}"/>
                  </a:ext>
                </a:extLst>
              </p:cNvPr>
              <p:cNvSpPr/>
              <p:nvPr/>
            </p:nvSpPr>
            <p:spPr>
              <a:xfrm>
                <a:off x="2576775" y="2235448"/>
                <a:ext cx="113867" cy="119975"/>
              </a:xfrm>
              <a:custGeom>
                <a:avLst/>
                <a:gdLst>
                  <a:gd name="connsiteX0" fmla="*/ 58592 w 113867"/>
                  <a:gd name="connsiteY0" fmla="*/ 0 h 119975"/>
                  <a:gd name="connsiteX1" fmla="*/ 113868 w 113867"/>
                  <a:gd name="connsiteY1" fmla="*/ 38881 h 119975"/>
                  <a:gd name="connsiteX2" fmla="*/ 80703 w 113867"/>
                  <a:gd name="connsiteY2" fmla="*/ 38881 h 119975"/>
                  <a:gd name="connsiteX3" fmla="*/ 59698 w 113867"/>
                  <a:gd name="connsiteY3" fmla="*/ 26661 h 119975"/>
                  <a:gd name="connsiteX4" fmla="*/ 28743 w 113867"/>
                  <a:gd name="connsiteY4" fmla="*/ 59988 h 119975"/>
                  <a:gd name="connsiteX5" fmla="*/ 59698 w 113867"/>
                  <a:gd name="connsiteY5" fmla="*/ 93314 h 119975"/>
                  <a:gd name="connsiteX6" fmla="*/ 80703 w 113867"/>
                  <a:gd name="connsiteY6" fmla="*/ 81094 h 119975"/>
                  <a:gd name="connsiteX7" fmla="*/ 113868 w 113867"/>
                  <a:gd name="connsiteY7" fmla="*/ 81094 h 119975"/>
                  <a:gd name="connsiteX8" fmla="*/ 58592 w 113867"/>
                  <a:gd name="connsiteY8" fmla="*/ 119975 h 119975"/>
                  <a:gd name="connsiteX9" fmla="*/ 0 w 113867"/>
                  <a:gd name="connsiteY9" fmla="*/ 61098 h 119975"/>
                  <a:gd name="connsiteX10" fmla="*/ 58592 w 113867"/>
                  <a:gd name="connsiteY10" fmla="*/ 0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67" h="119975">
                    <a:moveTo>
                      <a:pt x="58592" y="0"/>
                    </a:moveTo>
                    <a:cubicBezTo>
                      <a:pt x="84019" y="0"/>
                      <a:pt x="105024" y="13331"/>
                      <a:pt x="113868" y="38881"/>
                    </a:cubicBezTo>
                    <a:lnTo>
                      <a:pt x="80703" y="38881"/>
                    </a:lnTo>
                    <a:cubicBezTo>
                      <a:pt x="76280" y="29994"/>
                      <a:pt x="68542" y="26661"/>
                      <a:pt x="59698" y="26661"/>
                    </a:cubicBezTo>
                    <a:cubicBezTo>
                      <a:pt x="40904" y="26661"/>
                      <a:pt x="28743" y="39992"/>
                      <a:pt x="28743" y="59988"/>
                    </a:cubicBezTo>
                    <a:cubicBezTo>
                      <a:pt x="28743" y="79983"/>
                      <a:pt x="40904" y="93314"/>
                      <a:pt x="59698" y="93314"/>
                    </a:cubicBezTo>
                    <a:cubicBezTo>
                      <a:pt x="69647" y="93314"/>
                      <a:pt x="76280" y="89981"/>
                      <a:pt x="80703" y="81094"/>
                    </a:cubicBezTo>
                    <a:lnTo>
                      <a:pt x="113868" y="81094"/>
                    </a:lnTo>
                    <a:cubicBezTo>
                      <a:pt x="106129" y="105534"/>
                      <a:pt x="84019" y="119975"/>
                      <a:pt x="58592" y="119975"/>
                    </a:cubicBezTo>
                    <a:cubicBezTo>
                      <a:pt x="26532" y="119975"/>
                      <a:pt x="0" y="95536"/>
                      <a:pt x="0" y="61098"/>
                    </a:cubicBezTo>
                    <a:cubicBezTo>
                      <a:pt x="0" y="23328"/>
                      <a:pt x="25427" y="0"/>
                      <a:pt x="5859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1" name="Forme libre 570">
                <a:extLst>
                  <a:ext uri="{FF2B5EF4-FFF2-40B4-BE49-F238E27FC236}">
                    <a16:creationId xmlns:a16="http://schemas.microsoft.com/office/drawing/2014/main" id="{64569F15-E7EE-F843-81C5-50D92D6C81F8}"/>
                  </a:ext>
                </a:extLst>
              </p:cNvPr>
              <p:cNvSpPr/>
              <p:nvPr/>
            </p:nvSpPr>
            <p:spPr>
              <a:xfrm>
                <a:off x="2708331" y="2236559"/>
                <a:ext cx="69647" cy="114420"/>
              </a:xfrm>
              <a:custGeom>
                <a:avLst/>
                <a:gdLst>
                  <a:gd name="connsiteX0" fmla="*/ 27638 w 69647"/>
                  <a:gd name="connsiteY0" fmla="*/ 21107 h 114420"/>
                  <a:gd name="connsiteX1" fmla="*/ 27638 w 69647"/>
                  <a:gd name="connsiteY1" fmla="*/ 45546 h 114420"/>
                  <a:gd name="connsiteX2" fmla="*/ 64120 w 69647"/>
                  <a:gd name="connsiteY2" fmla="*/ 45546 h 114420"/>
                  <a:gd name="connsiteX3" fmla="*/ 64120 w 69647"/>
                  <a:gd name="connsiteY3" fmla="*/ 66653 h 114420"/>
                  <a:gd name="connsiteX4" fmla="*/ 27638 w 69647"/>
                  <a:gd name="connsiteY4" fmla="*/ 66653 h 114420"/>
                  <a:gd name="connsiteX5" fmla="*/ 27638 w 69647"/>
                  <a:gd name="connsiteY5" fmla="*/ 93314 h 114420"/>
                  <a:gd name="connsiteX6" fmla="*/ 69647 w 69647"/>
                  <a:gd name="connsiteY6" fmla="*/ 93314 h 114420"/>
                  <a:gd name="connsiteX7" fmla="*/ 69647 w 69647"/>
                  <a:gd name="connsiteY7" fmla="*/ 114421 h 114420"/>
                  <a:gd name="connsiteX8" fmla="*/ 0 w 69647"/>
                  <a:gd name="connsiteY8" fmla="*/ 114421 h 114420"/>
                  <a:gd name="connsiteX9" fmla="*/ 0 w 69647"/>
                  <a:gd name="connsiteY9" fmla="*/ 0 h 114420"/>
                  <a:gd name="connsiteX10" fmla="*/ 69647 w 69647"/>
                  <a:gd name="connsiteY10" fmla="*/ 0 h 114420"/>
                  <a:gd name="connsiteX11" fmla="*/ 69647 w 69647"/>
                  <a:gd name="connsiteY11" fmla="*/ 21107 h 114420"/>
                  <a:gd name="connsiteX12" fmla="*/ 27638 w 69647"/>
                  <a:gd name="connsiteY12" fmla="*/ 21107 h 1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7" h="114420">
                    <a:moveTo>
                      <a:pt x="27638" y="21107"/>
                    </a:moveTo>
                    <a:lnTo>
                      <a:pt x="27638" y="45546"/>
                    </a:lnTo>
                    <a:lnTo>
                      <a:pt x="64120" y="45546"/>
                    </a:lnTo>
                    <a:lnTo>
                      <a:pt x="64120" y="66653"/>
                    </a:lnTo>
                    <a:lnTo>
                      <a:pt x="27638" y="66653"/>
                    </a:lnTo>
                    <a:lnTo>
                      <a:pt x="27638" y="93314"/>
                    </a:lnTo>
                    <a:lnTo>
                      <a:pt x="69647" y="93314"/>
                    </a:lnTo>
                    <a:lnTo>
                      <a:pt x="69647" y="114421"/>
                    </a:lnTo>
                    <a:lnTo>
                      <a:pt x="0" y="114421"/>
                    </a:lnTo>
                    <a:lnTo>
                      <a:pt x="0" y="0"/>
                    </a:lnTo>
                    <a:lnTo>
                      <a:pt x="69647" y="0"/>
                    </a:lnTo>
                    <a:lnTo>
                      <a:pt x="69647" y="21107"/>
                    </a:lnTo>
                    <a:lnTo>
                      <a:pt x="27638" y="21107"/>
                    </a:lnTo>
                    <a:close/>
                  </a:path>
                </a:pathLst>
              </a:custGeom>
              <a:solidFill>
                <a:srgbClr val="000000"/>
              </a:solidFill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72" name="Graphique 2">
            <a:extLst>
              <a:ext uri="{FF2B5EF4-FFF2-40B4-BE49-F238E27FC236}">
                <a16:creationId xmlns:a16="http://schemas.microsoft.com/office/drawing/2014/main" id="{EA5D24E8-F47B-6343-B172-E63C6FCA3AEE}"/>
              </a:ext>
            </a:extLst>
          </p:cNvPr>
          <p:cNvGrpSpPr/>
          <p:nvPr/>
        </p:nvGrpSpPr>
        <p:grpSpPr>
          <a:xfrm>
            <a:off x="1467944" y="3104441"/>
            <a:ext cx="1520082" cy="1289732"/>
            <a:chOff x="1467944" y="1234545"/>
            <a:chExt cx="1520082" cy="1289732"/>
          </a:xfrm>
          <a:solidFill>
            <a:schemeClr val="tx1"/>
          </a:solidFill>
        </p:grpSpPr>
        <p:sp>
          <p:nvSpPr>
            <p:cNvPr id="573" name="Forme libre 572">
              <a:extLst>
                <a:ext uri="{FF2B5EF4-FFF2-40B4-BE49-F238E27FC236}">
                  <a16:creationId xmlns:a16="http://schemas.microsoft.com/office/drawing/2014/main" id="{4720D0D4-6BC6-7245-9D7D-B61DBB840C95}"/>
                </a:ext>
              </a:extLst>
            </p:cNvPr>
            <p:cNvSpPr/>
            <p:nvPr/>
          </p:nvSpPr>
          <p:spPr>
            <a:xfrm>
              <a:off x="2329139" y="1234545"/>
              <a:ext cx="66330" cy="166632"/>
            </a:xfrm>
            <a:custGeom>
              <a:avLst/>
              <a:gdLst>
                <a:gd name="connsiteX0" fmla="*/ 0 w 66330"/>
                <a:gd name="connsiteY0" fmla="*/ 0 h 166632"/>
                <a:gd name="connsiteX1" fmla="*/ 66331 w 66330"/>
                <a:gd name="connsiteY1" fmla="*/ 0 h 166632"/>
                <a:gd name="connsiteX2" fmla="*/ 66331 w 66330"/>
                <a:gd name="connsiteY2" fmla="*/ 166632 h 166632"/>
                <a:gd name="connsiteX3" fmla="*/ 0 w 66330"/>
                <a:gd name="connsiteY3" fmla="*/ 166632 h 1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30" h="166632">
                  <a:moveTo>
                    <a:pt x="0" y="0"/>
                  </a:moveTo>
                  <a:lnTo>
                    <a:pt x="66331" y="0"/>
                  </a:lnTo>
                  <a:lnTo>
                    <a:pt x="66331" y="166632"/>
                  </a:lnTo>
                  <a:lnTo>
                    <a:pt x="0" y="166632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4" name="Forme libre 573">
              <a:extLst>
                <a:ext uri="{FF2B5EF4-FFF2-40B4-BE49-F238E27FC236}">
                  <a16:creationId xmlns:a16="http://schemas.microsoft.com/office/drawing/2014/main" id="{FC32C3A4-3AFF-5947-9684-388DAEE79527}"/>
                </a:ext>
              </a:extLst>
            </p:cNvPr>
            <p:cNvSpPr/>
            <p:nvPr/>
          </p:nvSpPr>
          <p:spPr>
            <a:xfrm>
              <a:off x="1847135" y="1322304"/>
              <a:ext cx="397985" cy="384364"/>
            </a:xfrm>
            <a:custGeom>
              <a:avLst/>
              <a:gdLst>
                <a:gd name="connsiteX0" fmla="*/ 349343 w 397985"/>
                <a:gd name="connsiteY0" fmla="*/ 314379 h 384364"/>
                <a:gd name="connsiteX1" fmla="*/ 381403 w 397985"/>
                <a:gd name="connsiteY1" fmla="*/ 301049 h 384364"/>
                <a:gd name="connsiteX2" fmla="*/ 397985 w 397985"/>
                <a:gd name="connsiteY2" fmla="*/ 362147 h 384364"/>
                <a:gd name="connsiteX3" fmla="*/ 331654 w 397985"/>
                <a:gd name="connsiteY3" fmla="*/ 384365 h 384364"/>
                <a:gd name="connsiteX4" fmla="*/ 254268 w 397985"/>
                <a:gd name="connsiteY4" fmla="*/ 298827 h 384364"/>
                <a:gd name="connsiteX5" fmla="*/ 254268 w 397985"/>
                <a:gd name="connsiteY5" fmla="*/ 267722 h 384364"/>
                <a:gd name="connsiteX6" fmla="*/ 89547 w 397985"/>
                <a:gd name="connsiteY6" fmla="*/ 383254 h 384364"/>
                <a:gd name="connsiteX7" fmla="*/ 0 w 397985"/>
                <a:gd name="connsiteY7" fmla="*/ 297716 h 384364"/>
                <a:gd name="connsiteX8" fmla="*/ 249846 w 397985"/>
                <a:gd name="connsiteY8" fmla="*/ 134417 h 384364"/>
                <a:gd name="connsiteX9" fmla="*/ 175777 w 397985"/>
                <a:gd name="connsiteY9" fmla="*/ 57766 h 384364"/>
                <a:gd name="connsiteX10" fmla="*/ 80703 w 397985"/>
                <a:gd name="connsiteY10" fmla="*/ 137749 h 384364"/>
                <a:gd name="connsiteX11" fmla="*/ 14372 w 397985"/>
                <a:gd name="connsiteY11" fmla="*/ 103312 h 384364"/>
                <a:gd name="connsiteX12" fmla="*/ 173566 w 397985"/>
                <a:gd name="connsiteY12" fmla="*/ 0 h 384364"/>
                <a:gd name="connsiteX13" fmla="*/ 321705 w 397985"/>
                <a:gd name="connsiteY13" fmla="*/ 134417 h 384364"/>
                <a:gd name="connsiteX14" fmla="*/ 321705 w 397985"/>
                <a:gd name="connsiteY14" fmla="*/ 282164 h 384364"/>
                <a:gd name="connsiteX15" fmla="*/ 349343 w 397985"/>
                <a:gd name="connsiteY15" fmla="*/ 314379 h 384364"/>
                <a:gd name="connsiteX16" fmla="*/ 119396 w 397985"/>
                <a:gd name="connsiteY16" fmla="*/ 324377 h 384364"/>
                <a:gd name="connsiteX17" fmla="*/ 247635 w 397985"/>
                <a:gd name="connsiteY17" fmla="*/ 194404 h 384364"/>
                <a:gd name="connsiteX18" fmla="*/ 247635 w 397985"/>
                <a:gd name="connsiteY18" fmla="*/ 171076 h 384364"/>
                <a:gd name="connsiteX19" fmla="*/ 78492 w 397985"/>
                <a:gd name="connsiteY19" fmla="*/ 279942 h 384364"/>
                <a:gd name="connsiteX20" fmla="*/ 119396 w 397985"/>
                <a:gd name="connsiteY20" fmla="*/ 324377 h 38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7985" h="384364">
                  <a:moveTo>
                    <a:pt x="349343" y="314379"/>
                  </a:moveTo>
                  <a:cubicBezTo>
                    <a:pt x="367031" y="314379"/>
                    <a:pt x="381403" y="301049"/>
                    <a:pt x="381403" y="301049"/>
                  </a:cubicBezTo>
                  <a:lnTo>
                    <a:pt x="397985" y="362147"/>
                  </a:lnTo>
                  <a:cubicBezTo>
                    <a:pt x="397985" y="362147"/>
                    <a:pt x="373664" y="384365"/>
                    <a:pt x="331654" y="384365"/>
                  </a:cubicBezTo>
                  <a:cubicBezTo>
                    <a:pt x="290750" y="384365"/>
                    <a:pt x="254268" y="353260"/>
                    <a:pt x="254268" y="298827"/>
                  </a:cubicBezTo>
                  <a:lnTo>
                    <a:pt x="254268" y="267722"/>
                  </a:lnTo>
                  <a:cubicBezTo>
                    <a:pt x="250952" y="274388"/>
                    <a:pt x="203415" y="383254"/>
                    <a:pt x="89547" y="383254"/>
                  </a:cubicBezTo>
                  <a:cubicBezTo>
                    <a:pt x="28743" y="383254"/>
                    <a:pt x="0" y="348817"/>
                    <a:pt x="0" y="297716"/>
                  </a:cubicBezTo>
                  <a:cubicBezTo>
                    <a:pt x="0" y="225509"/>
                    <a:pt x="60803" y="165521"/>
                    <a:pt x="249846" y="134417"/>
                  </a:cubicBezTo>
                  <a:cubicBezTo>
                    <a:pt x="249846" y="76651"/>
                    <a:pt x="228842" y="57766"/>
                    <a:pt x="175777" y="57766"/>
                  </a:cubicBezTo>
                  <a:cubicBezTo>
                    <a:pt x="100602" y="57766"/>
                    <a:pt x="86230" y="105534"/>
                    <a:pt x="80703" y="137749"/>
                  </a:cubicBezTo>
                  <a:lnTo>
                    <a:pt x="14372" y="103312"/>
                  </a:lnTo>
                  <a:cubicBezTo>
                    <a:pt x="14372" y="103312"/>
                    <a:pt x="45326" y="0"/>
                    <a:pt x="173566" y="0"/>
                  </a:cubicBezTo>
                  <a:cubicBezTo>
                    <a:pt x="285223" y="0"/>
                    <a:pt x="321705" y="58877"/>
                    <a:pt x="321705" y="134417"/>
                  </a:cubicBezTo>
                  <a:lnTo>
                    <a:pt x="321705" y="282164"/>
                  </a:lnTo>
                  <a:cubicBezTo>
                    <a:pt x="319494" y="304381"/>
                    <a:pt x="328338" y="314379"/>
                    <a:pt x="349343" y="314379"/>
                  </a:cubicBezTo>
                  <a:close/>
                  <a:moveTo>
                    <a:pt x="119396" y="324377"/>
                  </a:moveTo>
                  <a:cubicBezTo>
                    <a:pt x="201204" y="324377"/>
                    <a:pt x="247635" y="212178"/>
                    <a:pt x="247635" y="194404"/>
                  </a:cubicBezTo>
                  <a:lnTo>
                    <a:pt x="247635" y="171076"/>
                  </a:lnTo>
                  <a:cubicBezTo>
                    <a:pt x="114974" y="192182"/>
                    <a:pt x="78492" y="243283"/>
                    <a:pt x="78492" y="279942"/>
                  </a:cubicBezTo>
                  <a:cubicBezTo>
                    <a:pt x="78492" y="311047"/>
                    <a:pt x="97285" y="324377"/>
                    <a:pt x="119396" y="324377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5" name="Forme libre 574">
              <a:extLst>
                <a:ext uri="{FF2B5EF4-FFF2-40B4-BE49-F238E27FC236}">
                  <a16:creationId xmlns:a16="http://schemas.microsoft.com/office/drawing/2014/main" id="{7F74EED3-8AA8-EE47-8F9C-B71E0B205885}"/>
                </a:ext>
              </a:extLst>
            </p:cNvPr>
            <p:cNvSpPr/>
            <p:nvPr/>
          </p:nvSpPr>
          <p:spPr>
            <a:xfrm>
              <a:off x="1467944" y="1304530"/>
              <a:ext cx="325021" cy="404360"/>
            </a:xfrm>
            <a:custGeom>
              <a:avLst/>
              <a:gdLst>
                <a:gd name="connsiteX0" fmla="*/ 0 w 325021"/>
                <a:gd name="connsiteY0" fmla="*/ 26661 h 404360"/>
                <a:gd name="connsiteX1" fmla="*/ 76281 w 325021"/>
                <a:gd name="connsiteY1" fmla="*/ 18885 h 404360"/>
                <a:gd name="connsiteX2" fmla="*/ 93969 w 325021"/>
                <a:gd name="connsiteY2" fmla="*/ 273277 h 404360"/>
                <a:gd name="connsiteX3" fmla="*/ 16583 w 325021"/>
                <a:gd name="connsiteY3" fmla="*/ 279942 h 404360"/>
                <a:gd name="connsiteX4" fmla="*/ 0 w 325021"/>
                <a:gd name="connsiteY4" fmla="*/ 26661 h 404360"/>
                <a:gd name="connsiteX5" fmla="*/ 278590 w 325021"/>
                <a:gd name="connsiteY5" fmla="*/ 327710 h 404360"/>
                <a:gd name="connsiteX6" fmla="*/ 271957 w 325021"/>
                <a:gd name="connsiteY6" fmla="*/ 404361 h 404360"/>
                <a:gd name="connsiteX7" fmla="*/ 28743 w 325021"/>
                <a:gd name="connsiteY7" fmla="*/ 373256 h 404360"/>
                <a:gd name="connsiteX8" fmla="*/ 30954 w 325021"/>
                <a:gd name="connsiteY8" fmla="*/ 297716 h 404360"/>
                <a:gd name="connsiteX9" fmla="*/ 278590 w 325021"/>
                <a:gd name="connsiteY9" fmla="*/ 327710 h 404360"/>
                <a:gd name="connsiteX10" fmla="*/ 325021 w 325021"/>
                <a:gd name="connsiteY10" fmla="*/ 0 h 404360"/>
                <a:gd name="connsiteX11" fmla="*/ 315072 w 325021"/>
                <a:gd name="connsiteY11" fmla="*/ 303271 h 404360"/>
                <a:gd name="connsiteX12" fmla="*/ 238791 w 325021"/>
                <a:gd name="connsiteY12" fmla="*/ 298827 h 404360"/>
                <a:gd name="connsiteX13" fmla="*/ 247635 w 325021"/>
                <a:gd name="connsiteY13" fmla="*/ 2222 h 404360"/>
                <a:gd name="connsiteX14" fmla="*/ 325021 w 325021"/>
                <a:gd name="connsiteY14" fmla="*/ 0 h 40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5021" h="404360">
                  <a:moveTo>
                    <a:pt x="0" y="26661"/>
                  </a:moveTo>
                  <a:lnTo>
                    <a:pt x="76281" y="18885"/>
                  </a:lnTo>
                  <a:lnTo>
                    <a:pt x="93969" y="273277"/>
                  </a:lnTo>
                  <a:lnTo>
                    <a:pt x="16583" y="279942"/>
                  </a:lnTo>
                  <a:lnTo>
                    <a:pt x="0" y="26661"/>
                  </a:lnTo>
                  <a:close/>
                  <a:moveTo>
                    <a:pt x="278590" y="327710"/>
                  </a:moveTo>
                  <a:lnTo>
                    <a:pt x="271957" y="404361"/>
                  </a:lnTo>
                  <a:lnTo>
                    <a:pt x="28743" y="373256"/>
                  </a:lnTo>
                  <a:lnTo>
                    <a:pt x="30954" y="297716"/>
                  </a:lnTo>
                  <a:lnTo>
                    <a:pt x="278590" y="327710"/>
                  </a:lnTo>
                  <a:close/>
                  <a:moveTo>
                    <a:pt x="325021" y="0"/>
                  </a:moveTo>
                  <a:lnTo>
                    <a:pt x="315072" y="303271"/>
                  </a:lnTo>
                  <a:lnTo>
                    <a:pt x="238791" y="298827"/>
                  </a:lnTo>
                  <a:lnTo>
                    <a:pt x="247635" y="2222"/>
                  </a:lnTo>
                  <a:lnTo>
                    <a:pt x="325021" y="0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76" name="Graphique 2">
              <a:extLst>
                <a:ext uri="{FF2B5EF4-FFF2-40B4-BE49-F238E27FC236}">
                  <a16:creationId xmlns:a16="http://schemas.microsoft.com/office/drawing/2014/main" id="{5D4911F2-08EE-0442-80F9-E0B00F1DD3AF}"/>
                </a:ext>
              </a:extLst>
            </p:cNvPr>
            <p:cNvGrpSpPr/>
            <p:nvPr/>
          </p:nvGrpSpPr>
          <p:grpSpPr>
            <a:xfrm>
              <a:off x="1472366" y="1858860"/>
              <a:ext cx="1017073" cy="121086"/>
              <a:chOff x="1472366" y="1858860"/>
              <a:chExt cx="1017073" cy="121086"/>
            </a:xfrm>
            <a:grpFill/>
          </p:grpSpPr>
          <p:sp>
            <p:nvSpPr>
              <p:cNvPr id="624" name="Forme libre 623">
                <a:extLst>
                  <a:ext uri="{FF2B5EF4-FFF2-40B4-BE49-F238E27FC236}">
                    <a16:creationId xmlns:a16="http://schemas.microsoft.com/office/drawing/2014/main" id="{6BB41B6C-5CDB-6941-B7A8-467144F71C4A}"/>
                  </a:ext>
                </a:extLst>
              </p:cNvPr>
              <p:cNvSpPr/>
              <p:nvPr/>
            </p:nvSpPr>
            <p:spPr>
              <a:xfrm>
                <a:off x="1472366" y="1859971"/>
                <a:ext cx="77386" cy="118864"/>
              </a:xfrm>
              <a:custGeom>
                <a:avLst/>
                <a:gdLst>
                  <a:gd name="connsiteX0" fmla="*/ 0 w 77386"/>
                  <a:gd name="connsiteY0" fmla="*/ 118864 h 118864"/>
                  <a:gd name="connsiteX1" fmla="*/ 0 w 77386"/>
                  <a:gd name="connsiteY1" fmla="*/ 0 h 118864"/>
                  <a:gd name="connsiteX2" fmla="*/ 77386 w 77386"/>
                  <a:gd name="connsiteY2" fmla="*/ 0 h 118864"/>
                  <a:gd name="connsiteX3" fmla="*/ 77386 w 77386"/>
                  <a:gd name="connsiteY3" fmla="*/ 22218 h 118864"/>
                  <a:gd name="connsiteX4" fmla="*/ 28743 w 77386"/>
                  <a:gd name="connsiteY4" fmla="*/ 22218 h 118864"/>
                  <a:gd name="connsiteX5" fmla="*/ 28743 w 77386"/>
                  <a:gd name="connsiteY5" fmla="*/ 47768 h 118864"/>
                  <a:gd name="connsiteX6" fmla="*/ 65225 w 77386"/>
                  <a:gd name="connsiteY6" fmla="*/ 47768 h 118864"/>
                  <a:gd name="connsiteX7" fmla="*/ 65225 w 77386"/>
                  <a:gd name="connsiteY7" fmla="*/ 69986 h 118864"/>
                  <a:gd name="connsiteX8" fmla="*/ 28743 w 77386"/>
                  <a:gd name="connsiteY8" fmla="*/ 69986 h 118864"/>
                  <a:gd name="connsiteX9" fmla="*/ 28743 w 77386"/>
                  <a:gd name="connsiteY9" fmla="*/ 118864 h 118864"/>
                  <a:gd name="connsiteX10" fmla="*/ 0 w 77386"/>
                  <a:gd name="connsiteY10" fmla="*/ 118864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386" h="118864">
                    <a:moveTo>
                      <a:pt x="0" y="118864"/>
                    </a:moveTo>
                    <a:lnTo>
                      <a:pt x="0" y="0"/>
                    </a:lnTo>
                    <a:lnTo>
                      <a:pt x="77386" y="0"/>
                    </a:lnTo>
                    <a:lnTo>
                      <a:pt x="77386" y="22218"/>
                    </a:lnTo>
                    <a:lnTo>
                      <a:pt x="28743" y="22218"/>
                    </a:lnTo>
                    <a:lnTo>
                      <a:pt x="28743" y="47768"/>
                    </a:lnTo>
                    <a:lnTo>
                      <a:pt x="65225" y="47768"/>
                    </a:lnTo>
                    <a:lnTo>
                      <a:pt x="65225" y="69986"/>
                    </a:lnTo>
                    <a:lnTo>
                      <a:pt x="28743" y="69986"/>
                    </a:lnTo>
                    <a:lnTo>
                      <a:pt x="28743" y="118864"/>
                    </a:lnTo>
                    <a:lnTo>
                      <a:pt x="0" y="118864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5" name="Forme libre 624">
                <a:extLst>
                  <a:ext uri="{FF2B5EF4-FFF2-40B4-BE49-F238E27FC236}">
                    <a16:creationId xmlns:a16="http://schemas.microsoft.com/office/drawing/2014/main" id="{4B46E143-3DA3-9341-9680-36E7FF81238F}"/>
                  </a:ext>
                </a:extLst>
              </p:cNvPr>
              <p:cNvSpPr/>
              <p:nvPr/>
            </p:nvSpPr>
            <p:spPr>
              <a:xfrm>
                <a:off x="1561912" y="1858860"/>
                <a:ext cx="121606" cy="121086"/>
              </a:xfrm>
              <a:custGeom>
                <a:avLst/>
                <a:gdLst>
                  <a:gd name="connsiteX0" fmla="*/ 17688 w 121606"/>
                  <a:gd name="connsiteY0" fmla="*/ 103312 h 121086"/>
                  <a:gd name="connsiteX1" fmla="*/ 0 w 121606"/>
                  <a:gd name="connsiteY1" fmla="*/ 59988 h 121086"/>
                  <a:gd name="connsiteX2" fmla="*/ 17688 w 121606"/>
                  <a:gd name="connsiteY2" fmla="*/ 16663 h 121086"/>
                  <a:gd name="connsiteX3" fmla="*/ 60803 w 121606"/>
                  <a:gd name="connsiteY3" fmla="*/ 0 h 121086"/>
                  <a:gd name="connsiteX4" fmla="*/ 103918 w 121606"/>
                  <a:gd name="connsiteY4" fmla="*/ 16663 h 121086"/>
                  <a:gd name="connsiteX5" fmla="*/ 121607 w 121606"/>
                  <a:gd name="connsiteY5" fmla="*/ 59988 h 121086"/>
                  <a:gd name="connsiteX6" fmla="*/ 103918 w 121606"/>
                  <a:gd name="connsiteY6" fmla="*/ 103312 h 121086"/>
                  <a:gd name="connsiteX7" fmla="*/ 60803 w 121606"/>
                  <a:gd name="connsiteY7" fmla="*/ 121086 h 121086"/>
                  <a:gd name="connsiteX8" fmla="*/ 17688 w 121606"/>
                  <a:gd name="connsiteY8" fmla="*/ 103312 h 121086"/>
                  <a:gd name="connsiteX9" fmla="*/ 84019 w 121606"/>
                  <a:gd name="connsiteY9" fmla="*/ 84427 h 121086"/>
                  <a:gd name="connsiteX10" fmla="*/ 92863 w 121606"/>
                  <a:gd name="connsiteY10" fmla="*/ 59988 h 121086"/>
                  <a:gd name="connsiteX11" fmla="*/ 84019 w 121606"/>
                  <a:gd name="connsiteY11" fmla="*/ 35548 h 121086"/>
                  <a:gd name="connsiteX12" fmla="*/ 60803 w 121606"/>
                  <a:gd name="connsiteY12" fmla="*/ 26661 h 121086"/>
                  <a:gd name="connsiteX13" fmla="*/ 37587 w 121606"/>
                  <a:gd name="connsiteY13" fmla="*/ 35548 h 121086"/>
                  <a:gd name="connsiteX14" fmla="*/ 28743 w 121606"/>
                  <a:gd name="connsiteY14" fmla="*/ 59988 h 121086"/>
                  <a:gd name="connsiteX15" fmla="*/ 37587 w 121606"/>
                  <a:gd name="connsiteY15" fmla="*/ 84427 h 121086"/>
                  <a:gd name="connsiteX16" fmla="*/ 60803 w 121606"/>
                  <a:gd name="connsiteY16" fmla="*/ 93314 h 121086"/>
                  <a:gd name="connsiteX17" fmla="*/ 84019 w 121606"/>
                  <a:gd name="connsiteY17" fmla="*/ 84427 h 12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606" h="121086">
                    <a:moveTo>
                      <a:pt x="17688" y="103312"/>
                    </a:moveTo>
                    <a:cubicBezTo>
                      <a:pt x="5528" y="92203"/>
                      <a:pt x="0" y="77762"/>
                      <a:pt x="0" y="59988"/>
                    </a:cubicBezTo>
                    <a:cubicBezTo>
                      <a:pt x="0" y="42213"/>
                      <a:pt x="5528" y="27772"/>
                      <a:pt x="17688" y="16663"/>
                    </a:cubicBezTo>
                    <a:cubicBezTo>
                      <a:pt x="29849" y="5554"/>
                      <a:pt x="44221" y="0"/>
                      <a:pt x="60803" y="0"/>
                    </a:cubicBezTo>
                    <a:cubicBezTo>
                      <a:pt x="77386" y="0"/>
                      <a:pt x="91758" y="5554"/>
                      <a:pt x="103918" y="16663"/>
                    </a:cubicBezTo>
                    <a:cubicBezTo>
                      <a:pt x="116079" y="27772"/>
                      <a:pt x="121607" y="42213"/>
                      <a:pt x="121607" y="59988"/>
                    </a:cubicBezTo>
                    <a:cubicBezTo>
                      <a:pt x="121607" y="77762"/>
                      <a:pt x="116079" y="92203"/>
                      <a:pt x="103918" y="103312"/>
                    </a:cubicBezTo>
                    <a:cubicBezTo>
                      <a:pt x="91758" y="114421"/>
                      <a:pt x="77386" y="121086"/>
                      <a:pt x="60803" y="121086"/>
                    </a:cubicBezTo>
                    <a:cubicBezTo>
                      <a:pt x="44221" y="121086"/>
                      <a:pt x="29849" y="115532"/>
                      <a:pt x="17688" y="103312"/>
                    </a:cubicBezTo>
                    <a:close/>
                    <a:moveTo>
                      <a:pt x="84019" y="84427"/>
                    </a:moveTo>
                    <a:cubicBezTo>
                      <a:pt x="89547" y="77762"/>
                      <a:pt x="92863" y="69986"/>
                      <a:pt x="92863" y="59988"/>
                    </a:cubicBezTo>
                    <a:cubicBezTo>
                      <a:pt x="92863" y="49990"/>
                      <a:pt x="89547" y="41103"/>
                      <a:pt x="84019" y="35548"/>
                    </a:cubicBezTo>
                    <a:cubicBezTo>
                      <a:pt x="78492" y="28883"/>
                      <a:pt x="70753" y="26661"/>
                      <a:pt x="60803" y="26661"/>
                    </a:cubicBezTo>
                    <a:cubicBezTo>
                      <a:pt x="50854" y="26661"/>
                      <a:pt x="44221" y="29994"/>
                      <a:pt x="37587" y="35548"/>
                    </a:cubicBezTo>
                    <a:cubicBezTo>
                      <a:pt x="32060" y="42213"/>
                      <a:pt x="28743" y="49990"/>
                      <a:pt x="28743" y="59988"/>
                    </a:cubicBezTo>
                    <a:cubicBezTo>
                      <a:pt x="28743" y="69986"/>
                      <a:pt x="32060" y="78873"/>
                      <a:pt x="37587" y="84427"/>
                    </a:cubicBezTo>
                    <a:cubicBezTo>
                      <a:pt x="43115" y="91092"/>
                      <a:pt x="50854" y="93314"/>
                      <a:pt x="60803" y="93314"/>
                    </a:cubicBezTo>
                    <a:cubicBezTo>
                      <a:pt x="70753" y="94425"/>
                      <a:pt x="78492" y="91092"/>
                      <a:pt x="84019" y="84427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6" name="Forme libre 625">
                <a:extLst>
                  <a:ext uri="{FF2B5EF4-FFF2-40B4-BE49-F238E27FC236}">
                    <a16:creationId xmlns:a16="http://schemas.microsoft.com/office/drawing/2014/main" id="{0B459863-7CCB-9144-9C1E-19C59F84ABF8}"/>
                  </a:ext>
                </a:extLst>
              </p:cNvPr>
              <p:cNvSpPr/>
              <p:nvPr/>
            </p:nvSpPr>
            <p:spPr>
              <a:xfrm>
                <a:off x="1702313" y="1859971"/>
                <a:ext cx="91757" cy="119975"/>
              </a:xfrm>
              <a:custGeom>
                <a:avLst/>
                <a:gdLst>
                  <a:gd name="connsiteX0" fmla="*/ 28743 w 91757"/>
                  <a:gd name="connsiteY0" fmla="*/ 72207 h 119975"/>
                  <a:gd name="connsiteX1" fmla="*/ 28743 w 91757"/>
                  <a:gd name="connsiteY1" fmla="*/ 118864 h 119975"/>
                  <a:gd name="connsiteX2" fmla="*/ 0 w 91757"/>
                  <a:gd name="connsiteY2" fmla="*/ 118864 h 119975"/>
                  <a:gd name="connsiteX3" fmla="*/ 0 w 91757"/>
                  <a:gd name="connsiteY3" fmla="*/ 0 h 119975"/>
                  <a:gd name="connsiteX4" fmla="*/ 46432 w 91757"/>
                  <a:gd name="connsiteY4" fmla="*/ 0 h 119975"/>
                  <a:gd name="connsiteX5" fmla="*/ 78492 w 91757"/>
                  <a:gd name="connsiteY5" fmla="*/ 11109 h 119975"/>
                  <a:gd name="connsiteX6" fmla="*/ 89547 w 91757"/>
                  <a:gd name="connsiteY6" fmla="*/ 36659 h 119975"/>
                  <a:gd name="connsiteX7" fmla="*/ 82914 w 91757"/>
                  <a:gd name="connsiteY7" fmla="*/ 56655 h 119975"/>
                  <a:gd name="connsiteX8" fmla="*/ 63014 w 91757"/>
                  <a:gd name="connsiteY8" fmla="*/ 71096 h 119975"/>
                  <a:gd name="connsiteX9" fmla="*/ 91758 w 91757"/>
                  <a:gd name="connsiteY9" fmla="*/ 119975 h 119975"/>
                  <a:gd name="connsiteX10" fmla="*/ 58592 w 91757"/>
                  <a:gd name="connsiteY10" fmla="*/ 119975 h 119975"/>
                  <a:gd name="connsiteX11" fmla="*/ 32060 w 91757"/>
                  <a:gd name="connsiteY11" fmla="*/ 73318 h 119975"/>
                  <a:gd name="connsiteX12" fmla="*/ 28743 w 91757"/>
                  <a:gd name="connsiteY12" fmla="*/ 73318 h 119975"/>
                  <a:gd name="connsiteX13" fmla="*/ 28743 w 91757"/>
                  <a:gd name="connsiteY13" fmla="*/ 22218 h 119975"/>
                  <a:gd name="connsiteX14" fmla="*/ 28743 w 91757"/>
                  <a:gd name="connsiteY14" fmla="*/ 51101 h 119975"/>
                  <a:gd name="connsiteX15" fmla="*/ 46432 w 91757"/>
                  <a:gd name="connsiteY15" fmla="*/ 51101 h 119975"/>
                  <a:gd name="connsiteX16" fmla="*/ 56381 w 91757"/>
                  <a:gd name="connsiteY16" fmla="*/ 46657 h 119975"/>
                  <a:gd name="connsiteX17" fmla="*/ 59698 w 91757"/>
                  <a:gd name="connsiteY17" fmla="*/ 36659 h 119975"/>
                  <a:gd name="connsiteX18" fmla="*/ 55276 w 91757"/>
                  <a:gd name="connsiteY18" fmla="*/ 26661 h 119975"/>
                  <a:gd name="connsiteX19" fmla="*/ 45326 w 91757"/>
                  <a:gd name="connsiteY19" fmla="*/ 22218 h 119975"/>
                  <a:gd name="connsiteX20" fmla="*/ 28743 w 91757"/>
                  <a:gd name="connsiteY20" fmla="*/ 22218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1757" h="119975">
                    <a:moveTo>
                      <a:pt x="28743" y="72207"/>
                    </a:moveTo>
                    <a:lnTo>
                      <a:pt x="28743" y="118864"/>
                    </a:lnTo>
                    <a:lnTo>
                      <a:pt x="0" y="118864"/>
                    </a:lnTo>
                    <a:lnTo>
                      <a:pt x="0" y="0"/>
                    </a:lnTo>
                    <a:lnTo>
                      <a:pt x="46432" y="0"/>
                    </a:lnTo>
                    <a:cubicBezTo>
                      <a:pt x="59698" y="0"/>
                      <a:pt x="70753" y="3333"/>
                      <a:pt x="78492" y="11109"/>
                    </a:cubicBezTo>
                    <a:cubicBezTo>
                      <a:pt x="86230" y="17774"/>
                      <a:pt x="89547" y="26661"/>
                      <a:pt x="89547" y="36659"/>
                    </a:cubicBezTo>
                    <a:cubicBezTo>
                      <a:pt x="89547" y="43324"/>
                      <a:pt x="87336" y="49990"/>
                      <a:pt x="82914" y="56655"/>
                    </a:cubicBezTo>
                    <a:cubicBezTo>
                      <a:pt x="78492" y="63320"/>
                      <a:pt x="71858" y="67764"/>
                      <a:pt x="63014" y="71096"/>
                    </a:cubicBezTo>
                    <a:lnTo>
                      <a:pt x="91758" y="119975"/>
                    </a:lnTo>
                    <a:lnTo>
                      <a:pt x="58592" y="119975"/>
                    </a:lnTo>
                    <a:lnTo>
                      <a:pt x="32060" y="73318"/>
                    </a:lnTo>
                    <a:lnTo>
                      <a:pt x="28743" y="73318"/>
                    </a:lnTo>
                    <a:close/>
                    <a:moveTo>
                      <a:pt x="28743" y="22218"/>
                    </a:moveTo>
                    <a:lnTo>
                      <a:pt x="28743" y="51101"/>
                    </a:lnTo>
                    <a:lnTo>
                      <a:pt x="46432" y="51101"/>
                    </a:lnTo>
                    <a:cubicBezTo>
                      <a:pt x="50854" y="51101"/>
                      <a:pt x="54170" y="49990"/>
                      <a:pt x="56381" y="46657"/>
                    </a:cubicBezTo>
                    <a:cubicBezTo>
                      <a:pt x="58592" y="44435"/>
                      <a:pt x="59698" y="41103"/>
                      <a:pt x="59698" y="36659"/>
                    </a:cubicBezTo>
                    <a:cubicBezTo>
                      <a:pt x="59698" y="32216"/>
                      <a:pt x="58592" y="28883"/>
                      <a:pt x="55276" y="26661"/>
                    </a:cubicBezTo>
                    <a:cubicBezTo>
                      <a:pt x="53065" y="24439"/>
                      <a:pt x="49748" y="22218"/>
                      <a:pt x="45326" y="22218"/>
                    </a:cubicBezTo>
                    <a:lnTo>
                      <a:pt x="28743" y="22218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7" name="Forme libre 626">
                <a:extLst>
                  <a:ext uri="{FF2B5EF4-FFF2-40B4-BE49-F238E27FC236}">
                    <a16:creationId xmlns:a16="http://schemas.microsoft.com/office/drawing/2014/main" id="{31E2D83C-9588-9E4A-8F01-183DFA3969FC}"/>
                  </a:ext>
                </a:extLst>
              </p:cNvPr>
              <p:cNvSpPr/>
              <p:nvPr/>
            </p:nvSpPr>
            <p:spPr>
              <a:xfrm>
                <a:off x="1815075" y="1859971"/>
                <a:ext cx="133767" cy="118864"/>
              </a:xfrm>
              <a:custGeom>
                <a:avLst/>
                <a:gdLst>
                  <a:gd name="connsiteX0" fmla="*/ 133767 w 133767"/>
                  <a:gd name="connsiteY0" fmla="*/ 0 h 118864"/>
                  <a:gd name="connsiteX1" fmla="*/ 133767 w 133767"/>
                  <a:gd name="connsiteY1" fmla="*/ 118864 h 118864"/>
                  <a:gd name="connsiteX2" fmla="*/ 105024 w 133767"/>
                  <a:gd name="connsiteY2" fmla="*/ 118864 h 118864"/>
                  <a:gd name="connsiteX3" fmla="*/ 105024 w 133767"/>
                  <a:gd name="connsiteY3" fmla="*/ 52211 h 118864"/>
                  <a:gd name="connsiteX4" fmla="*/ 77386 w 133767"/>
                  <a:gd name="connsiteY4" fmla="*/ 118864 h 118864"/>
                  <a:gd name="connsiteX5" fmla="*/ 56381 w 133767"/>
                  <a:gd name="connsiteY5" fmla="*/ 118864 h 118864"/>
                  <a:gd name="connsiteX6" fmla="*/ 28743 w 133767"/>
                  <a:gd name="connsiteY6" fmla="*/ 52211 h 118864"/>
                  <a:gd name="connsiteX7" fmla="*/ 28743 w 133767"/>
                  <a:gd name="connsiteY7" fmla="*/ 118864 h 118864"/>
                  <a:gd name="connsiteX8" fmla="*/ 0 w 133767"/>
                  <a:gd name="connsiteY8" fmla="*/ 118864 h 118864"/>
                  <a:gd name="connsiteX9" fmla="*/ 0 w 133767"/>
                  <a:gd name="connsiteY9" fmla="*/ 0 h 118864"/>
                  <a:gd name="connsiteX10" fmla="*/ 33165 w 133767"/>
                  <a:gd name="connsiteY10" fmla="*/ 0 h 118864"/>
                  <a:gd name="connsiteX11" fmla="*/ 67436 w 133767"/>
                  <a:gd name="connsiteY11" fmla="*/ 82205 h 118864"/>
                  <a:gd name="connsiteX12" fmla="*/ 101707 w 133767"/>
                  <a:gd name="connsiteY12" fmla="*/ 0 h 118864"/>
                  <a:gd name="connsiteX13" fmla="*/ 133767 w 133767"/>
                  <a:gd name="connsiteY13" fmla="*/ 0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767" h="118864">
                    <a:moveTo>
                      <a:pt x="133767" y="0"/>
                    </a:moveTo>
                    <a:lnTo>
                      <a:pt x="133767" y="118864"/>
                    </a:lnTo>
                    <a:lnTo>
                      <a:pt x="105024" y="118864"/>
                    </a:lnTo>
                    <a:lnTo>
                      <a:pt x="105024" y="52211"/>
                    </a:lnTo>
                    <a:lnTo>
                      <a:pt x="77386" y="118864"/>
                    </a:lnTo>
                    <a:lnTo>
                      <a:pt x="56381" y="118864"/>
                    </a:lnTo>
                    <a:lnTo>
                      <a:pt x="28743" y="52211"/>
                    </a:lnTo>
                    <a:lnTo>
                      <a:pt x="28743" y="118864"/>
                    </a:lnTo>
                    <a:lnTo>
                      <a:pt x="0" y="118864"/>
                    </a:lnTo>
                    <a:lnTo>
                      <a:pt x="0" y="0"/>
                    </a:lnTo>
                    <a:lnTo>
                      <a:pt x="33165" y="0"/>
                    </a:lnTo>
                    <a:lnTo>
                      <a:pt x="67436" y="82205"/>
                    </a:lnTo>
                    <a:lnTo>
                      <a:pt x="101707" y="0"/>
                    </a:lnTo>
                    <a:lnTo>
                      <a:pt x="133767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8" name="Forme libre 627">
                <a:extLst>
                  <a:ext uri="{FF2B5EF4-FFF2-40B4-BE49-F238E27FC236}">
                    <a16:creationId xmlns:a16="http://schemas.microsoft.com/office/drawing/2014/main" id="{740A7AB2-9385-F748-89D5-30338B4349B6}"/>
                  </a:ext>
                </a:extLst>
              </p:cNvPr>
              <p:cNvSpPr/>
              <p:nvPr/>
            </p:nvSpPr>
            <p:spPr>
              <a:xfrm>
                <a:off x="1962108" y="1859971"/>
                <a:ext cx="118290" cy="118864"/>
              </a:xfrm>
              <a:custGeom>
                <a:avLst/>
                <a:gdLst>
                  <a:gd name="connsiteX0" fmla="*/ 87336 w 118290"/>
                  <a:gd name="connsiteY0" fmla="*/ 118864 h 118864"/>
                  <a:gd name="connsiteX1" fmla="*/ 80703 w 118290"/>
                  <a:gd name="connsiteY1" fmla="*/ 98868 h 118864"/>
                  <a:gd name="connsiteX2" fmla="*/ 38693 w 118290"/>
                  <a:gd name="connsiteY2" fmla="*/ 98868 h 118864"/>
                  <a:gd name="connsiteX3" fmla="*/ 30954 w 118290"/>
                  <a:gd name="connsiteY3" fmla="*/ 118864 h 118864"/>
                  <a:gd name="connsiteX4" fmla="*/ 0 w 118290"/>
                  <a:gd name="connsiteY4" fmla="*/ 118864 h 118864"/>
                  <a:gd name="connsiteX5" fmla="*/ 40904 w 118290"/>
                  <a:gd name="connsiteY5" fmla="*/ 0 h 118864"/>
                  <a:gd name="connsiteX6" fmla="*/ 76280 w 118290"/>
                  <a:gd name="connsiteY6" fmla="*/ 0 h 118864"/>
                  <a:gd name="connsiteX7" fmla="*/ 118290 w 118290"/>
                  <a:gd name="connsiteY7" fmla="*/ 118864 h 118864"/>
                  <a:gd name="connsiteX8" fmla="*/ 87336 w 118290"/>
                  <a:gd name="connsiteY8" fmla="*/ 118864 h 118864"/>
                  <a:gd name="connsiteX9" fmla="*/ 45326 w 118290"/>
                  <a:gd name="connsiteY9" fmla="*/ 76651 h 118864"/>
                  <a:gd name="connsiteX10" fmla="*/ 72964 w 118290"/>
                  <a:gd name="connsiteY10" fmla="*/ 76651 h 118864"/>
                  <a:gd name="connsiteX11" fmla="*/ 58592 w 118290"/>
                  <a:gd name="connsiteY11" fmla="*/ 34437 h 118864"/>
                  <a:gd name="connsiteX12" fmla="*/ 45326 w 118290"/>
                  <a:gd name="connsiteY12" fmla="*/ 76651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290" h="118864">
                    <a:moveTo>
                      <a:pt x="87336" y="118864"/>
                    </a:moveTo>
                    <a:lnTo>
                      <a:pt x="80703" y="98868"/>
                    </a:lnTo>
                    <a:lnTo>
                      <a:pt x="38693" y="98868"/>
                    </a:lnTo>
                    <a:lnTo>
                      <a:pt x="30954" y="118864"/>
                    </a:lnTo>
                    <a:lnTo>
                      <a:pt x="0" y="118864"/>
                    </a:lnTo>
                    <a:lnTo>
                      <a:pt x="40904" y="0"/>
                    </a:lnTo>
                    <a:lnTo>
                      <a:pt x="76280" y="0"/>
                    </a:lnTo>
                    <a:lnTo>
                      <a:pt x="118290" y="118864"/>
                    </a:lnTo>
                    <a:lnTo>
                      <a:pt x="87336" y="118864"/>
                    </a:lnTo>
                    <a:close/>
                    <a:moveTo>
                      <a:pt x="45326" y="76651"/>
                    </a:moveTo>
                    <a:lnTo>
                      <a:pt x="72964" y="76651"/>
                    </a:lnTo>
                    <a:lnTo>
                      <a:pt x="58592" y="34437"/>
                    </a:lnTo>
                    <a:lnTo>
                      <a:pt x="45326" y="76651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9" name="Forme libre 628">
                <a:extLst>
                  <a:ext uri="{FF2B5EF4-FFF2-40B4-BE49-F238E27FC236}">
                    <a16:creationId xmlns:a16="http://schemas.microsoft.com/office/drawing/2014/main" id="{1EC9581A-E94C-3447-9475-638BCDDDA731}"/>
                  </a:ext>
                </a:extLst>
              </p:cNvPr>
              <p:cNvSpPr/>
              <p:nvPr/>
            </p:nvSpPr>
            <p:spPr>
              <a:xfrm>
                <a:off x="2085926" y="1859971"/>
                <a:ext cx="92863" cy="118864"/>
              </a:xfrm>
              <a:custGeom>
                <a:avLst/>
                <a:gdLst>
                  <a:gd name="connsiteX0" fmla="*/ 0 w 92863"/>
                  <a:gd name="connsiteY0" fmla="*/ 22218 h 118864"/>
                  <a:gd name="connsiteX1" fmla="*/ 0 w 92863"/>
                  <a:gd name="connsiteY1" fmla="*/ 0 h 118864"/>
                  <a:gd name="connsiteX2" fmla="*/ 92863 w 92863"/>
                  <a:gd name="connsiteY2" fmla="*/ 0 h 118864"/>
                  <a:gd name="connsiteX3" fmla="*/ 92863 w 92863"/>
                  <a:gd name="connsiteY3" fmla="*/ 22218 h 118864"/>
                  <a:gd name="connsiteX4" fmla="*/ 60803 w 92863"/>
                  <a:gd name="connsiteY4" fmla="*/ 22218 h 118864"/>
                  <a:gd name="connsiteX5" fmla="*/ 60803 w 92863"/>
                  <a:gd name="connsiteY5" fmla="*/ 118864 h 118864"/>
                  <a:gd name="connsiteX6" fmla="*/ 32060 w 92863"/>
                  <a:gd name="connsiteY6" fmla="*/ 118864 h 118864"/>
                  <a:gd name="connsiteX7" fmla="*/ 32060 w 92863"/>
                  <a:gd name="connsiteY7" fmla="*/ 22218 h 118864"/>
                  <a:gd name="connsiteX8" fmla="*/ 0 w 92863"/>
                  <a:gd name="connsiteY8" fmla="*/ 22218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863" h="118864">
                    <a:moveTo>
                      <a:pt x="0" y="22218"/>
                    </a:moveTo>
                    <a:lnTo>
                      <a:pt x="0" y="0"/>
                    </a:lnTo>
                    <a:lnTo>
                      <a:pt x="92863" y="0"/>
                    </a:lnTo>
                    <a:lnTo>
                      <a:pt x="92863" y="22218"/>
                    </a:lnTo>
                    <a:lnTo>
                      <a:pt x="60803" y="22218"/>
                    </a:lnTo>
                    <a:lnTo>
                      <a:pt x="60803" y="118864"/>
                    </a:lnTo>
                    <a:lnTo>
                      <a:pt x="32060" y="118864"/>
                    </a:lnTo>
                    <a:lnTo>
                      <a:pt x="32060" y="22218"/>
                    </a:lnTo>
                    <a:lnTo>
                      <a:pt x="0" y="22218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0" name="Forme libre 629">
                <a:extLst>
                  <a:ext uri="{FF2B5EF4-FFF2-40B4-BE49-F238E27FC236}">
                    <a16:creationId xmlns:a16="http://schemas.microsoft.com/office/drawing/2014/main" id="{154CEF08-10CD-A142-BCBF-A141CC391AA9}"/>
                  </a:ext>
                </a:extLst>
              </p:cNvPr>
              <p:cNvSpPr/>
              <p:nvPr/>
            </p:nvSpPr>
            <p:spPr>
              <a:xfrm>
                <a:off x="2196478" y="1859971"/>
                <a:ext cx="28743" cy="118864"/>
              </a:xfrm>
              <a:custGeom>
                <a:avLst/>
                <a:gdLst>
                  <a:gd name="connsiteX0" fmla="*/ 0 w 28743"/>
                  <a:gd name="connsiteY0" fmla="*/ 118864 h 118864"/>
                  <a:gd name="connsiteX1" fmla="*/ 0 w 28743"/>
                  <a:gd name="connsiteY1" fmla="*/ 0 h 118864"/>
                  <a:gd name="connsiteX2" fmla="*/ 28743 w 28743"/>
                  <a:gd name="connsiteY2" fmla="*/ 0 h 118864"/>
                  <a:gd name="connsiteX3" fmla="*/ 28743 w 28743"/>
                  <a:gd name="connsiteY3" fmla="*/ 118864 h 118864"/>
                  <a:gd name="connsiteX4" fmla="*/ 0 w 28743"/>
                  <a:gd name="connsiteY4" fmla="*/ 118864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43" h="118864">
                    <a:moveTo>
                      <a:pt x="0" y="118864"/>
                    </a:moveTo>
                    <a:lnTo>
                      <a:pt x="0" y="0"/>
                    </a:lnTo>
                    <a:lnTo>
                      <a:pt x="28743" y="0"/>
                    </a:lnTo>
                    <a:lnTo>
                      <a:pt x="28743" y="118864"/>
                    </a:lnTo>
                    <a:lnTo>
                      <a:pt x="0" y="118864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1" name="Forme libre 630">
                <a:extLst>
                  <a:ext uri="{FF2B5EF4-FFF2-40B4-BE49-F238E27FC236}">
                    <a16:creationId xmlns:a16="http://schemas.microsoft.com/office/drawing/2014/main" id="{093A0593-A359-9E41-A0F3-0ED8C9312301}"/>
                  </a:ext>
                </a:extLst>
              </p:cNvPr>
              <p:cNvSpPr/>
              <p:nvPr/>
            </p:nvSpPr>
            <p:spPr>
              <a:xfrm>
                <a:off x="2244015" y="1858860"/>
                <a:ext cx="121606" cy="121086"/>
              </a:xfrm>
              <a:custGeom>
                <a:avLst/>
                <a:gdLst>
                  <a:gd name="connsiteX0" fmla="*/ 17688 w 121606"/>
                  <a:gd name="connsiteY0" fmla="*/ 103312 h 121086"/>
                  <a:gd name="connsiteX1" fmla="*/ 0 w 121606"/>
                  <a:gd name="connsiteY1" fmla="*/ 59988 h 121086"/>
                  <a:gd name="connsiteX2" fmla="*/ 17688 w 121606"/>
                  <a:gd name="connsiteY2" fmla="*/ 16663 h 121086"/>
                  <a:gd name="connsiteX3" fmla="*/ 60803 w 121606"/>
                  <a:gd name="connsiteY3" fmla="*/ 0 h 121086"/>
                  <a:gd name="connsiteX4" fmla="*/ 103918 w 121606"/>
                  <a:gd name="connsiteY4" fmla="*/ 16663 h 121086"/>
                  <a:gd name="connsiteX5" fmla="*/ 121607 w 121606"/>
                  <a:gd name="connsiteY5" fmla="*/ 59988 h 121086"/>
                  <a:gd name="connsiteX6" fmla="*/ 103918 w 121606"/>
                  <a:gd name="connsiteY6" fmla="*/ 103312 h 121086"/>
                  <a:gd name="connsiteX7" fmla="*/ 60803 w 121606"/>
                  <a:gd name="connsiteY7" fmla="*/ 121086 h 121086"/>
                  <a:gd name="connsiteX8" fmla="*/ 17688 w 121606"/>
                  <a:gd name="connsiteY8" fmla="*/ 103312 h 121086"/>
                  <a:gd name="connsiteX9" fmla="*/ 82914 w 121606"/>
                  <a:gd name="connsiteY9" fmla="*/ 84427 h 121086"/>
                  <a:gd name="connsiteX10" fmla="*/ 91758 w 121606"/>
                  <a:gd name="connsiteY10" fmla="*/ 59988 h 121086"/>
                  <a:gd name="connsiteX11" fmla="*/ 82914 w 121606"/>
                  <a:gd name="connsiteY11" fmla="*/ 35548 h 121086"/>
                  <a:gd name="connsiteX12" fmla="*/ 59698 w 121606"/>
                  <a:gd name="connsiteY12" fmla="*/ 26661 h 121086"/>
                  <a:gd name="connsiteX13" fmla="*/ 36482 w 121606"/>
                  <a:gd name="connsiteY13" fmla="*/ 35548 h 121086"/>
                  <a:gd name="connsiteX14" fmla="*/ 27638 w 121606"/>
                  <a:gd name="connsiteY14" fmla="*/ 59988 h 121086"/>
                  <a:gd name="connsiteX15" fmla="*/ 36482 w 121606"/>
                  <a:gd name="connsiteY15" fmla="*/ 84427 h 121086"/>
                  <a:gd name="connsiteX16" fmla="*/ 59698 w 121606"/>
                  <a:gd name="connsiteY16" fmla="*/ 93314 h 121086"/>
                  <a:gd name="connsiteX17" fmla="*/ 82914 w 121606"/>
                  <a:gd name="connsiteY17" fmla="*/ 84427 h 12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606" h="121086">
                    <a:moveTo>
                      <a:pt x="17688" y="103312"/>
                    </a:moveTo>
                    <a:cubicBezTo>
                      <a:pt x="5528" y="92203"/>
                      <a:pt x="0" y="77762"/>
                      <a:pt x="0" y="59988"/>
                    </a:cubicBezTo>
                    <a:cubicBezTo>
                      <a:pt x="0" y="42213"/>
                      <a:pt x="5528" y="27772"/>
                      <a:pt x="17688" y="16663"/>
                    </a:cubicBezTo>
                    <a:cubicBezTo>
                      <a:pt x="29849" y="5554"/>
                      <a:pt x="44221" y="0"/>
                      <a:pt x="60803" y="0"/>
                    </a:cubicBezTo>
                    <a:cubicBezTo>
                      <a:pt x="77386" y="0"/>
                      <a:pt x="91758" y="5554"/>
                      <a:pt x="103918" y="16663"/>
                    </a:cubicBezTo>
                    <a:cubicBezTo>
                      <a:pt x="116079" y="27772"/>
                      <a:pt x="121607" y="42213"/>
                      <a:pt x="121607" y="59988"/>
                    </a:cubicBezTo>
                    <a:cubicBezTo>
                      <a:pt x="121607" y="77762"/>
                      <a:pt x="116079" y="92203"/>
                      <a:pt x="103918" y="103312"/>
                    </a:cubicBezTo>
                    <a:cubicBezTo>
                      <a:pt x="91758" y="114421"/>
                      <a:pt x="77386" y="121086"/>
                      <a:pt x="60803" y="121086"/>
                    </a:cubicBezTo>
                    <a:cubicBezTo>
                      <a:pt x="44221" y="121086"/>
                      <a:pt x="28743" y="115532"/>
                      <a:pt x="17688" y="103312"/>
                    </a:cubicBezTo>
                    <a:close/>
                    <a:moveTo>
                      <a:pt x="82914" y="84427"/>
                    </a:moveTo>
                    <a:cubicBezTo>
                      <a:pt x="88441" y="77762"/>
                      <a:pt x="91758" y="69986"/>
                      <a:pt x="91758" y="59988"/>
                    </a:cubicBezTo>
                    <a:cubicBezTo>
                      <a:pt x="91758" y="49990"/>
                      <a:pt x="88441" y="41103"/>
                      <a:pt x="82914" y="35548"/>
                    </a:cubicBezTo>
                    <a:cubicBezTo>
                      <a:pt x="77386" y="28883"/>
                      <a:pt x="69647" y="26661"/>
                      <a:pt x="59698" y="26661"/>
                    </a:cubicBezTo>
                    <a:cubicBezTo>
                      <a:pt x="49748" y="26661"/>
                      <a:pt x="43115" y="29994"/>
                      <a:pt x="36482" y="35548"/>
                    </a:cubicBezTo>
                    <a:cubicBezTo>
                      <a:pt x="30954" y="42213"/>
                      <a:pt x="27638" y="49990"/>
                      <a:pt x="27638" y="59988"/>
                    </a:cubicBezTo>
                    <a:cubicBezTo>
                      <a:pt x="27638" y="69986"/>
                      <a:pt x="30954" y="78873"/>
                      <a:pt x="36482" y="84427"/>
                    </a:cubicBezTo>
                    <a:cubicBezTo>
                      <a:pt x="42010" y="91092"/>
                      <a:pt x="49748" y="93314"/>
                      <a:pt x="59698" y="93314"/>
                    </a:cubicBezTo>
                    <a:cubicBezTo>
                      <a:pt x="69647" y="94425"/>
                      <a:pt x="77386" y="91092"/>
                      <a:pt x="82914" y="84427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2" name="Forme libre 631">
                <a:extLst>
                  <a:ext uri="{FF2B5EF4-FFF2-40B4-BE49-F238E27FC236}">
                    <a16:creationId xmlns:a16="http://schemas.microsoft.com/office/drawing/2014/main" id="{F239C418-9092-7D46-B715-B18757628154}"/>
                  </a:ext>
                </a:extLst>
              </p:cNvPr>
              <p:cNvSpPr/>
              <p:nvPr/>
            </p:nvSpPr>
            <p:spPr>
              <a:xfrm>
                <a:off x="2383310" y="1859971"/>
                <a:ext cx="106129" cy="118864"/>
              </a:xfrm>
              <a:custGeom>
                <a:avLst/>
                <a:gdLst>
                  <a:gd name="connsiteX0" fmla="*/ 77386 w 106129"/>
                  <a:gd name="connsiteY0" fmla="*/ 0 h 118864"/>
                  <a:gd name="connsiteX1" fmla="*/ 106129 w 106129"/>
                  <a:gd name="connsiteY1" fmla="*/ 0 h 118864"/>
                  <a:gd name="connsiteX2" fmla="*/ 106129 w 106129"/>
                  <a:gd name="connsiteY2" fmla="*/ 118864 h 118864"/>
                  <a:gd name="connsiteX3" fmla="*/ 77386 w 106129"/>
                  <a:gd name="connsiteY3" fmla="*/ 118864 h 118864"/>
                  <a:gd name="connsiteX4" fmla="*/ 28743 w 106129"/>
                  <a:gd name="connsiteY4" fmla="*/ 43324 h 118864"/>
                  <a:gd name="connsiteX5" fmla="*/ 28743 w 106129"/>
                  <a:gd name="connsiteY5" fmla="*/ 118864 h 118864"/>
                  <a:gd name="connsiteX6" fmla="*/ 0 w 106129"/>
                  <a:gd name="connsiteY6" fmla="*/ 118864 h 118864"/>
                  <a:gd name="connsiteX7" fmla="*/ 0 w 106129"/>
                  <a:gd name="connsiteY7" fmla="*/ 0 h 118864"/>
                  <a:gd name="connsiteX8" fmla="*/ 28743 w 106129"/>
                  <a:gd name="connsiteY8" fmla="*/ 0 h 118864"/>
                  <a:gd name="connsiteX9" fmla="*/ 77386 w 106129"/>
                  <a:gd name="connsiteY9" fmla="*/ 75540 h 118864"/>
                  <a:gd name="connsiteX10" fmla="*/ 77386 w 106129"/>
                  <a:gd name="connsiteY10" fmla="*/ 0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129" h="118864">
                    <a:moveTo>
                      <a:pt x="77386" y="0"/>
                    </a:moveTo>
                    <a:lnTo>
                      <a:pt x="106129" y="0"/>
                    </a:lnTo>
                    <a:lnTo>
                      <a:pt x="106129" y="118864"/>
                    </a:lnTo>
                    <a:lnTo>
                      <a:pt x="77386" y="118864"/>
                    </a:lnTo>
                    <a:lnTo>
                      <a:pt x="28743" y="43324"/>
                    </a:lnTo>
                    <a:lnTo>
                      <a:pt x="28743" y="118864"/>
                    </a:lnTo>
                    <a:lnTo>
                      <a:pt x="0" y="118864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77386" y="75540"/>
                    </a:lnTo>
                    <a:lnTo>
                      <a:pt x="77386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77" name="Graphique 2">
              <a:extLst>
                <a:ext uri="{FF2B5EF4-FFF2-40B4-BE49-F238E27FC236}">
                  <a16:creationId xmlns:a16="http://schemas.microsoft.com/office/drawing/2014/main" id="{51CD206E-B50F-2C47-9733-741635EAC282}"/>
                </a:ext>
              </a:extLst>
            </p:cNvPr>
            <p:cNvGrpSpPr/>
            <p:nvPr/>
          </p:nvGrpSpPr>
          <p:grpSpPr>
            <a:xfrm>
              <a:off x="1472366" y="2047709"/>
              <a:ext cx="1515660" cy="119975"/>
              <a:chOff x="1472366" y="2047709"/>
              <a:chExt cx="1515660" cy="119975"/>
            </a:xfrm>
            <a:grpFill/>
          </p:grpSpPr>
          <p:sp>
            <p:nvSpPr>
              <p:cNvPr id="609" name="Forme libre 608">
                <a:extLst>
                  <a:ext uri="{FF2B5EF4-FFF2-40B4-BE49-F238E27FC236}">
                    <a16:creationId xmlns:a16="http://schemas.microsoft.com/office/drawing/2014/main" id="{C9C3E45B-79BC-EB4D-BE8C-835B4CA0382A}"/>
                  </a:ext>
                </a:extLst>
              </p:cNvPr>
              <p:cNvSpPr/>
              <p:nvPr/>
            </p:nvSpPr>
            <p:spPr>
              <a:xfrm>
                <a:off x="1472366" y="2048820"/>
                <a:ext cx="88441" cy="117753"/>
              </a:xfrm>
              <a:custGeom>
                <a:avLst/>
                <a:gdLst>
                  <a:gd name="connsiteX0" fmla="*/ 45326 w 88441"/>
                  <a:gd name="connsiteY0" fmla="*/ 72207 h 117753"/>
                  <a:gd name="connsiteX1" fmla="*/ 28743 w 88441"/>
                  <a:gd name="connsiteY1" fmla="*/ 72207 h 117753"/>
                  <a:gd name="connsiteX2" fmla="*/ 28743 w 88441"/>
                  <a:gd name="connsiteY2" fmla="*/ 117753 h 117753"/>
                  <a:gd name="connsiteX3" fmla="*/ 0 w 88441"/>
                  <a:gd name="connsiteY3" fmla="*/ 117753 h 117753"/>
                  <a:gd name="connsiteX4" fmla="*/ 0 w 88441"/>
                  <a:gd name="connsiteY4" fmla="*/ 0 h 117753"/>
                  <a:gd name="connsiteX5" fmla="*/ 45326 w 88441"/>
                  <a:gd name="connsiteY5" fmla="*/ 0 h 117753"/>
                  <a:gd name="connsiteX6" fmla="*/ 88441 w 88441"/>
                  <a:gd name="connsiteY6" fmla="*/ 35548 h 117753"/>
                  <a:gd name="connsiteX7" fmla="*/ 45326 w 88441"/>
                  <a:gd name="connsiteY7" fmla="*/ 72207 h 117753"/>
                  <a:gd name="connsiteX8" fmla="*/ 59698 w 88441"/>
                  <a:gd name="connsiteY8" fmla="*/ 36659 h 117753"/>
                  <a:gd name="connsiteX9" fmla="*/ 45326 w 88441"/>
                  <a:gd name="connsiteY9" fmla="*/ 22218 h 117753"/>
                  <a:gd name="connsiteX10" fmla="*/ 28743 w 88441"/>
                  <a:gd name="connsiteY10" fmla="*/ 22218 h 117753"/>
                  <a:gd name="connsiteX11" fmla="*/ 28743 w 88441"/>
                  <a:gd name="connsiteY11" fmla="*/ 49990 h 117753"/>
                  <a:gd name="connsiteX12" fmla="*/ 46432 w 88441"/>
                  <a:gd name="connsiteY12" fmla="*/ 49990 h 117753"/>
                  <a:gd name="connsiteX13" fmla="*/ 59698 w 88441"/>
                  <a:gd name="connsiteY13" fmla="*/ 36659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441" h="117753">
                    <a:moveTo>
                      <a:pt x="45326" y="72207"/>
                    </a:moveTo>
                    <a:lnTo>
                      <a:pt x="28743" y="72207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45326" y="0"/>
                    </a:lnTo>
                    <a:cubicBezTo>
                      <a:pt x="74069" y="0"/>
                      <a:pt x="88441" y="17774"/>
                      <a:pt x="88441" y="35548"/>
                    </a:cubicBezTo>
                    <a:cubicBezTo>
                      <a:pt x="88441" y="49990"/>
                      <a:pt x="79597" y="72207"/>
                      <a:pt x="45326" y="72207"/>
                    </a:cubicBezTo>
                    <a:close/>
                    <a:moveTo>
                      <a:pt x="59698" y="36659"/>
                    </a:moveTo>
                    <a:cubicBezTo>
                      <a:pt x="59698" y="28883"/>
                      <a:pt x="54170" y="22218"/>
                      <a:pt x="45326" y="22218"/>
                    </a:cubicBezTo>
                    <a:lnTo>
                      <a:pt x="28743" y="22218"/>
                    </a:lnTo>
                    <a:lnTo>
                      <a:pt x="28743" y="49990"/>
                    </a:lnTo>
                    <a:lnTo>
                      <a:pt x="46432" y="49990"/>
                    </a:lnTo>
                    <a:cubicBezTo>
                      <a:pt x="54170" y="49990"/>
                      <a:pt x="59698" y="44435"/>
                      <a:pt x="59698" y="36659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0" name="Forme libre 609">
                <a:extLst>
                  <a:ext uri="{FF2B5EF4-FFF2-40B4-BE49-F238E27FC236}">
                    <a16:creationId xmlns:a16="http://schemas.microsoft.com/office/drawing/2014/main" id="{5988A083-C992-534D-B8C8-55E4A519DE04}"/>
                  </a:ext>
                </a:extLst>
              </p:cNvPr>
              <p:cNvSpPr/>
              <p:nvPr/>
            </p:nvSpPr>
            <p:spPr>
              <a:xfrm>
                <a:off x="1577389" y="2048820"/>
                <a:ext cx="91757" cy="117753"/>
              </a:xfrm>
              <a:custGeom>
                <a:avLst/>
                <a:gdLst>
                  <a:gd name="connsiteX0" fmla="*/ 89547 w 91757"/>
                  <a:gd name="connsiteY0" fmla="*/ 36659 h 117753"/>
                  <a:gd name="connsiteX1" fmla="*/ 63014 w 91757"/>
                  <a:gd name="connsiteY1" fmla="*/ 69985 h 117753"/>
                  <a:gd name="connsiteX2" fmla="*/ 91758 w 91757"/>
                  <a:gd name="connsiteY2" fmla="*/ 117753 h 117753"/>
                  <a:gd name="connsiteX3" fmla="*/ 58592 w 91757"/>
                  <a:gd name="connsiteY3" fmla="*/ 117753 h 117753"/>
                  <a:gd name="connsiteX4" fmla="*/ 32060 w 91757"/>
                  <a:gd name="connsiteY4" fmla="*/ 72207 h 117753"/>
                  <a:gd name="connsiteX5" fmla="*/ 28743 w 91757"/>
                  <a:gd name="connsiteY5" fmla="*/ 72207 h 117753"/>
                  <a:gd name="connsiteX6" fmla="*/ 28743 w 91757"/>
                  <a:gd name="connsiteY6" fmla="*/ 117753 h 117753"/>
                  <a:gd name="connsiteX7" fmla="*/ 0 w 91757"/>
                  <a:gd name="connsiteY7" fmla="*/ 117753 h 117753"/>
                  <a:gd name="connsiteX8" fmla="*/ 0 w 91757"/>
                  <a:gd name="connsiteY8" fmla="*/ 0 h 117753"/>
                  <a:gd name="connsiteX9" fmla="*/ 45326 w 91757"/>
                  <a:gd name="connsiteY9" fmla="*/ 0 h 117753"/>
                  <a:gd name="connsiteX10" fmla="*/ 89547 w 91757"/>
                  <a:gd name="connsiteY10" fmla="*/ 36659 h 117753"/>
                  <a:gd name="connsiteX11" fmla="*/ 46432 w 91757"/>
                  <a:gd name="connsiteY11" fmla="*/ 22218 h 117753"/>
                  <a:gd name="connsiteX12" fmla="*/ 28743 w 91757"/>
                  <a:gd name="connsiteY12" fmla="*/ 22218 h 117753"/>
                  <a:gd name="connsiteX13" fmla="*/ 28743 w 91757"/>
                  <a:gd name="connsiteY13" fmla="*/ 49990 h 117753"/>
                  <a:gd name="connsiteX14" fmla="*/ 46432 w 91757"/>
                  <a:gd name="connsiteY14" fmla="*/ 49990 h 117753"/>
                  <a:gd name="connsiteX15" fmla="*/ 60803 w 91757"/>
                  <a:gd name="connsiteY15" fmla="*/ 35548 h 117753"/>
                  <a:gd name="connsiteX16" fmla="*/ 46432 w 91757"/>
                  <a:gd name="connsiteY16" fmla="*/ 22218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757" h="117753">
                    <a:moveTo>
                      <a:pt x="89547" y="36659"/>
                    </a:moveTo>
                    <a:cubicBezTo>
                      <a:pt x="89547" y="47768"/>
                      <a:pt x="84019" y="64431"/>
                      <a:pt x="63014" y="69985"/>
                    </a:cubicBezTo>
                    <a:lnTo>
                      <a:pt x="91758" y="117753"/>
                    </a:lnTo>
                    <a:lnTo>
                      <a:pt x="58592" y="117753"/>
                    </a:lnTo>
                    <a:lnTo>
                      <a:pt x="32060" y="72207"/>
                    </a:lnTo>
                    <a:lnTo>
                      <a:pt x="28743" y="72207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45326" y="0"/>
                    </a:lnTo>
                    <a:cubicBezTo>
                      <a:pt x="75175" y="0"/>
                      <a:pt x="89547" y="17774"/>
                      <a:pt x="89547" y="36659"/>
                    </a:cubicBezTo>
                    <a:close/>
                    <a:moveTo>
                      <a:pt x="46432" y="22218"/>
                    </a:moveTo>
                    <a:lnTo>
                      <a:pt x="28743" y="22218"/>
                    </a:lnTo>
                    <a:lnTo>
                      <a:pt x="28743" y="49990"/>
                    </a:lnTo>
                    <a:lnTo>
                      <a:pt x="46432" y="49990"/>
                    </a:lnTo>
                    <a:cubicBezTo>
                      <a:pt x="55276" y="49990"/>
                      <a:pt x="60803" y="44435"/>
                      <a:pt x="60803" y="35548"/>
                    </a:cubicBezTo>
                    <a:cubicBezTo>
                      <a:pt x="60803" y="27772"/>
                      <a:pt x="55276" y="22218"/>
                      <a:pt x="46432" y="22218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1" name="Forme libre 610">
                <a:extLst>
                  <a:ext uri="{FF2B5EF4-FFF2-40B4-BE49-F238E27FC236}">
                    <a16:creationId xmlns:a16="http://schemas.microsoft.com/office/drawing/2014/main" id="{D49822D3-3CB0-6B4E-86ED-CACE3355EDE4}"/>
                  </a:ext>
                </a:extLst>
              </p:cNvPr>
              <p:cNvSpPr/>
              <p:nvPr/>
            </p:nvSpPr>
            <p:spPr>
              <a:xfrm>
                <a:off x="1681308" y="2047709"/>
                <a:ext cx="119395" cy="119975"/>
              </a:xfrm>
              <a:custGeom>
                <a:avLst/>
                <a:gdLst>
                  <a:gd name="connsiteX0" fmla="*/ 59698 w 119395"/>
                  <a:gd name="connsiteY0" fmla="*/ 0 h 119975"/>
                  <a:gd name="connsiteX1" fmla="*/ 119396 w 119395"/>
                  <a:gd name="connsiteY1" fmla="*/ 59988 h 119975"/>
                  <a:gd name="connsiteX2" fmla="*/ 59698 w 119395"/>
                  <a:gd name="connsiteY2" fmla="*/ 119975 h 119975"/>
                  <a:gd name="connsiteX3" fmla="*/ 0 w 119395"/>
                  <a:gd name="connsiteY3" fmla="*/ 59988 h 119975"/>
                  <a:gd name="connsiteX4" fmla="*/ 59698 w 119395"/>
                  <a:gd name="connsiteY4" fmla="*/ 0 h 119975"/>
                  <a:gd name="connsiteX5" fmla="*/ 59698 w 119395"/>
                  <a:gd name="connsiteY5" fmla="*/ 25550 h 119975"/>
                  <a:gd name="connsiteX6" fmla="*/ 28743 w 119395"/>
                  <a:gd name="connsiteY6" fmla="*/ 58877 h 119975"/>
                  <a:gd name="connsiteX7" fmla="*/ 59698 w 119395"/>
                  <a:gd name="connsiteY7" fmla="*/ 92203 h 119975"/>
                  <a:gd name="connsiteX8" fmla="*/ 90652 w 119395"/>
                  <a:gd name="connsiteY8" fmla="*/ 58877 h 119975"/>
                  <a:gd name="connsiteX9" fmla="*/ 59698 w 119395"/>
                  <a:gd name="connsiteY9" fmla="*/ 25550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395" h="119975">
                    <a:moveTo>
                      <a:pt x="59698" y="0"/>
                    </a:moveTo>
                    <a:cubicBezTo>
                      <a:pt x="92863" y="0"/>
                      <a:pt x="119396" y="24439"/>
                      <a:pt x="119396" y="59988"/>
                    </a:cubicBezTo>
                    <a:cubicBezTo>
                      <a:pt x="119396" y="95536"/>
                      <a:pt x="92863" y="119975"/>
                      <a:pt x="59698" y="119975"/>
                    </a:cubicBezTo>
                    <a:cubicBezTo>
                      <a:pt x="26532" y="119975"/>
                      <a:pt x="0" y="95536"/>
                      <a:pt x="0" y="59988"/>
                    </a:cubicBezTo>
                    <a:cubicBezTo>
                      <a:pt x="0" y="24439"/>
                      <a:pt x="27638" y="0"/>
                      <a:pt x="59698" y="0"/>
                    </a:cubicBezTo>
                    <a:close/>
                    <a:moveTo>
                      <a:pt x="59698" y="25550"/>
                    </a:moveTo>
                    <a:cubicBezTo>
                      <a:pt x="40904" y="25550"/>
                      <a:pt x="28743" y="38881"/>
                      <a:pt x="28743" y="58877"/>
                    </a:cubicBezTo>
                    <a:cubicBezTo>
                      <a:pt x="28743" y="78873"/>
                      <a:pt x="40904" y="92203"/>
                      <a:pt x="59698" y="92203"/>
                    </a:cubicBezTo>
                    <a:cubicBezTo>
                      <a:pt x="78492" y="92203"/>
                      <a:pt x="90652" y="78873"/>
                      <a:pt x="90652" y="58877"/>
                    </a:cubicBezTo>
                    <a:cubicBezTo>
                      <a:pt x="90652" y="38881"/>
                      <a:pt x="78492" y="25550"/>
                      <a:pt x="59698" y="25550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2" name="Forme libre 611">
                <a:extLst>
                  <a:ext uri="{FF2B5EF4-FFF2-40B4-BE49-F238E27FC236}">
                    <a16:creationId xmlns:a16="http://schemas.microsoft.com/office/drawing/2014/main" id="{36296147-5759-1746-B228-144C254B586F}"/>
                  </a:ext>
                </a:extLst>
              </p:cNvPr>
              <p:cNvSpPr/>
              <p:nvPr/>
            </p:nvSpPr>
            <p:spPr>
              <a:xfrm>
                <a:off x="1818392" y="2048820"/>
                <a:ext cx="76280" cy="116642"/>
              </a:xfrm>
              <a:custGeom>
                <a:avLst/>
                <a:gdLst>
                  <a:gd name="connsiteX0" fmla="*/ 76280 w 76280"/>
                  <a:gd name="connsiteY0" fmla="*/ 0 h 116642"/>
                  <a:gd name="connsiteX1" fmla="*/ 76280 w 76280"/>
                  <a:gd name="connsiteY1" fmla="*/ 21107 h 116642"/>
                  <a:gd name="connsiteX2" fmla="*/ 28743 w 76280"/>
                  <a:gd name="connsiteY2" fmla="*/ 21107 h 116642"/>
                  <a:gd name="connsiteX3" fmla="*/ 28743 w 76280"/>
                  <a:gd name="connsiteY3" fmla="*/ 46657 h 116642"/>
                  <a:gd name="connsiteX4" fmla="*/ 64120 w 76280"/>
                  <a:gd name="connsiteY4" fmla="*/ 46657 h 116642"/>
                  <a:gd name="connsiteX5" fmla="*/ 64120 w 76280"/>
                  <a:gd name="connsiteY5" fmla="*/ 67764 h 116642"/>
                  <a:gd name="connsiteX6" fmla="*/ 28743 w 76280"/>
                  <a:gd name="connsiteY6" fmla="*/ 67764 h 116642"/>
                  <a:gd name="connsiteX7" fmla="*/ 28743 w 76280"/>
                  <a:gd name="connsiteY7" fmla="*/ 116643 h 116642"/>
                  <a:gd name="connsiteX8" fmla="*/ 0 w 76280"/>
                  <a:gd name="connsiteY8" fmla="*/ 116643 h 116642"/>
                  <a:gd name="connsiteX9" fmla="*/ 0 w 76280"/>
                  <a:gd name="connsiteY9" fmla="*/ 0 h 116642"/>
                  <a:gd name="connsiteX10" fmla="*/ 76280 w 76280"/>
                  <a:gd name="connsiteY10" fmla="*/ 0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80" h="116642">
                    <a:moveTo>
                      <a:pt x="76280" y="0"/>
                    </a:moveTo>
                    <a:lnTo>
                      <a:pt x="76280" y="21107"/>
                    </a:lnTo>
                    <a:lnTo>
                      <a:pt x="28743" y="21107"/>
                    </a:lnTo>
                    <a:lnTo>
                      <a:pt x="28743" y="46657"/>
                    </a:lnTo>
                    <a:lnTo>
                      <a:pt x="64120" y="46657"/>
                    </a:lnTo>
                    <a:lnTo>
                      <a:pt x="64120" y="67764"/>
                    </a:lnTo>
                    <a:lnTo>
                      <a:pt x="28743" y="67764"/>
                    </a:lnTo>
                    <a:lnTo>
                      <a:pt x="2874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6280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3" name="Forme libre 612">
                <a:extLst>
                  <a:ext uri="{FF2B5EF4-FFF2-40B4-BE49-F238E27FC236}">
                    <a16:creationId xmlns:a16="http://schemas.microsoft.com/office/drawing/2014/main" id="{B97AC665-A945-8C44-949E-4CB78F6EAF73}"/>
                  </a:ext>
                </a:extLst>
              </p:cNvPr>
              <p:cNvSpPr/>
              <p:nvPr/>
            </p:nvSpPr>
            <p:spPr>
              <a:xfrm>
                <a:off x="1913466" y="2048820"/>
                <a:ext cx="70752" cy="116642"/>
              </a:xfrm>
              <a:custGeom>
                <a:avLst/>
                <a:gdLst>
                  <a:gd name="connsiteX0" fmla="*/ 28743 w 70752"/>
                  <a:gd name="connsiteY0" fmla="*/ 22218 h 116642"/>
                  <a:gd name="connsiteX1" fmla="*/ 28743 w 70752"/>
                  <a:gd name="connsiteY1" fmla="*/ 47768 h 116642"/>
                  <a:gd name="connsiteX2" fmla="*/ 66331 w 70752"/>
                  <a:gd name="connsiteY2" fmla="*/ 47768 h 116642"/>
                  <a:gd name="connsiteX3" fmla="*/ 66331 w 70752"/>
                  <a:gd name="connsiteY3" fmla="*/ 68875 h 116642"/>
                  <a:gd name="connsiteX4" fmla="*/ 28743 w 70752"/>
                  <a:gd name="connsiteY4" fmla="*/ 68875 h 116642"/>
                  <a:gd name="connsiteX5" fmla="*/ 28743 w 70752"/>
                  <a:gd name="connsiteY5" fmla="*/ 95536 h 116642"/>
                  <a:gd name="connsiteX6" fmla="*/ 70753 w 70752"/>
                  <a:gd name="connsiteY6" fmla="*/ 95536 h 116642"/>
                  <a:gd name="connsiteX7" fmla="*/ 70753 w 70752"/>
                  <a:gd name="connsiteY7" fmla="*/ 116643 h 116642"/>
                  <a:gd name="connsiteX8" fmla="*/ 0 w 70752"/>
                  <a:gd name="connsiteY8" fmla="*/ 116643 h 116642"/>
                  <a:gd name="connsiteX9" fmla="*/ 0 w 70752"/>
                  <a:gd name="connsiteY9" fmla="*/ 0 h 116642"/>
                  <a:gd name="connsiteX10" fmla="*/ 70753 w 70752"/>
                  <a:gd name="connsiteY10" fmla="*/ 0 h 116642"/>
                  <a:gd name="connsiteX11" fmla="*/ 70753 w 70752"/>
                  <a:gd name="connsiteY11" fmla="*/ 21107 h 116642"/>
                  <a:gd name="connsiteX12" fmla="*/ 28743 w 70752"/>
                  <a:gd name="connsiteY12" fmla="*/ 21107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52" h="116642">
                    <a:moveTo>
                      <a:pt x="28743" y="22218"/>
                    </a:moveTo>
                    <a:lnTo>
                      <a:pt x="28743" y="47768"/>
                    </a:lnTo>
                    <a:lnTo>
                      <a:pt x="66331" y="47768"/>
                    </a:lnTo>
                    <a:lnTo>
                      <a:pt x="66331" y="68875"/>
                    </a:lnTo>
                    <a:lnTo>
                      <a:pt x="28743" y="68875"/>
                    </a:lnTo>
                    <a:lnTo>
                      <a:pt x="28743" y="95536"/>
                    </a:lnTo>
                    <a:lnTo>
                      <a:pt x="70753" y="95536"/>
                    </a:lnTo>
                    <a:lnTo>
                      <a:pt x="7075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0753" y="0"/>
                    </a:lnTo>
                    <a:lnTo>
                      <a:pt x="70753" y="21107"/>
                    </a:lnTo>
                    <a:lnTo>
                      <a:pt x="28743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4" name="Forme libre 613">
                <a:extLst>
                  <a:ext uri="{FF2B5EF4-FFF2-40B4-BE49-F238E27FC236}">
                    <a16:creationId xmlns:a16="http://schemas.microsoft.com/office/drawing/2014/main" id="{B578B972-4498-4642-A53E-1F4078FF228C}"/>
                  </a:ext>
                </a:extLst>
              </p:cNvPr>
              <p:cNvSpPr/>
              <p:nvPr/>
            </p:nvSpPr>
            <p:spPr>
              <a:xfrm>
                <a:off x="2006329" y="2047709"/>
                <a:ext cx="87335" cy="118864"/>
              </a:xfrm>
              <a:custGeom>
                <a:avLst/>
                <a:gdLst>
                  <a:gd name="connsiteX0" fmla="*/ 87336 w 87335"/>
                  <a:gd name="connsiteY0" fmla="*/ 83316 h 118864"/>
                  <a:gd name="connsiteX1" fmla="*/ 44221 w 87335"/>
                  <a:gd name="connsiteY1" fmla="*/ 118864 h 118864"/>
                  <a:gd name="connsiteX2" fmla="*/ 0 w 87335"/>
                  <a:gd name="connsiteY2" fmla="*/ 82205 h 118864"/>
                  <a:gd name="connsiteX3" fmla="*/ 29849 w 87335"/>
                  <a:gd name="connsiteY3" fmla="*/ 82205 h 118864"/>
                  <a:gd name="connsiteX4" fmla="*/ 44221 w 87335"/>
                  <a:gd name="connsiteY4" fmla="*/ 96647 h 118864"/>
                  <a:gd name="connsiteX5" fmla="*/ 57487 w 87335"/>
                  <a:gd name="connsiteY5" fmla="*/ 84427 h 118864"/>
                  <a:gd name="connsiteX6" fmla="*/ 0 w 87335"/>
                  <a:gd name="connsiteY6" fmla="*/ 35548 h 118864"/>
                  <a:gd name="connsiteX7" fmla="*/ 42010 w 87335"/>
                  <a:gd name="connsiteY7" fmla="*/ 0 h 118864"/>
                  <a:gd name="connsiteX8" fmla="*/ 85125 w 87335"/>
                  <a:gd name="connsiteY8" fmla="*/ 35548 h 118864"/>
                  <a:gd name="connsiteX9" fmla="*/ 54170 w 87335"/>
                  <a:gd name="connsiteY9" fmla="*/ 35548 h 118864"/>
                  <a:gd name="connsiteX10" fmla="*/ 42010 w 87335"/>
                  <a:gd name="connsiteY10" fmla="*/ 22218 h 118864"/>
                  <a:gd name="connsiteX11" fmla="*/ 29849 w 87335"/>
                  <a:gd name="connsiteY11" fmla="*/ 33326 h 118864"/>
                  <a:gd name="connsiteX12" fmla="*/ 87336 w 87335"/>
                  <a:gd name="connsiteY12" fmla="*/ 83316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335" h="118864">
                    <a:moveTo>
                      <a:pt x="87336" y="83316"/>
                    </a:moveTo>
                    <a:cubicBezTo>
                      <a:pt x="87336" y="102201"/>
                      <a:pt x="69647" y="118864"/>
                      <a:pt x="44221" y="118864"/>
                    </a:cubicBezTo>
                    <a:cubicBezTo>
                      <a:pt x="17688" y="118864"/>
                      <a:pt x="0" y="106645"/>
                      <a:pt x="0" y="82205"/>
                    </a:cubicBezTo>
                    <a:lnTo>
                      <a:pt x="29849" y="82205"/>
                    </a:lnTo>
                    <a:cubicBezTo>
                      <a:pt x="30954" y="92203"/>
                      <a:pt x="36482" y="96647"/>
                      <a:pt x="44221" y="96647"/>
                    </a:cubicBezTo>
                    <a:cubicBezTo>
                      <a:pt x="51959" y="96647"/>
                      <a:pt x="57487" y="92203"/>
                      <a:pt x="57487" y="84427"/>
                    </a:cubicBezTo>
                    <a:cubicBezTo>
                      <a:pt x="57487" y="61098"/>
                      <a:pt x="0" y="75540"/>
                      <a:pt x="0" y="35548"/>
                    </a:cubicBezTo>
                    <a:cubicBezTo>
                      <a:pt x="0" y="13331"/>
                      <a:pt x="18794" y="0"/>
                      <a:pt x="42010" y="0"/>
                    </a:cubicBezTo>
                    <a:cubicBezTo>
                      <a:pt x="66331" y="0"/>
                      <a:pt x="84019" y="9998"/>
                      <a:pt x="85125" y="35548"/>
                    </a:cubicBezTo>
                    <a:lnTo>
                      <a:pt x="54170" y="35548"/>
                    </a:lnTo>
                    <a:cubicBezTo>
                      <a:pt x="53065" y="26661"/>
                      <a:pt x="48643" y="22218"/>
                      <a:pt x="42010" y="22218"/>
                    </a:cubicBezTo>
                    <a:cubicBezTo>
                      <a:pt x="35376" y="22218"/>
                      <a:pt x="29849" y="25550"/>
                      <a:pt x="29849" y="33326"/>
                    </a:cubicBezTo>
                    <a:cubicBezTo>
                      <a:pt x="29849" y="57766"/>
                      <a:pt x="87336" y="42214"/>
                      <a:pt x="87336" y="83316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5" name="Forme libre 614">
                <a:extLst>
                  <a:ext uri="{FF2B5EF4-FFF2-40B4-BE49-F238E27FC236}">
                    <a16:creationId xmlns:a16="http://schemas.microsoft.com/office/drawing/2014/main" id="{9F5F81A7-534F-B34A-AF29-963CD9A746E0}"/>
                  </a:ext>
                </a:extLst>
              </p:cNvPr>
              <p:cNvSpPr/>
              <p:nvPr/>
            </p:nvSpPr>
            <p:spPr>
              <a:xfrm>
                <a:off x="2113564" y="2047709"/>
                <a:ext cx="87335" cy="118864"/>
              </a:xfrm>
              <a:custGeom>
                <a:avLst/>
                <a:gdLst>
                  <a:gd name="connsiteX0" fmla="*/ 87336 w 87335"/>
                  <a:gd name="connsiteY0" fmla="*/ 83316 h 118864"/>
                  <a:gd name="connsiteX1" fmla="*/ 44221 w 87335"/>
                  <a:gd name="connsiteY1" fmla="*/ 118864 h 118864"/>
                  <a:gd name="connsiteX2" fmla="*/ 0 w 87335"/>
                  <a:gd name="connsiteY2" fmla="*/ 82205 h 118864"/>
                  <a:gd name="connsiteX3" fmla="*/ 29849 w 87335"/>
                  <a:gd name="connsiteY3" fmla="*/ 82205 h 118864"/>
                  <a:gd name="connsiteX4" fmla="*/ 44221 w 87335"/>
                  <a:gd name="connsiteY4" fmla="*/ 96647 h 118864"/>
                  <a:gd name="connsiteX5" fmla="*/ 57487 w 87335"/>
                  <a:gd name="connsiteY5" fmla="*/ 84427 h 118864"/>
                  <a:gd name="connsiteX6" fmla="*/ 0 w 87335"/>
                  <a:gd name="connsiteY6" fmla="*/ 35548 h 118864"/>
                  <a:gd name="connsiteX7" fmla="*/ 42010 w 87335"/>
                  <a:gd name="connsiteY7" fmla="*/ 0 h 118864"/>
                  <a:gd name="connsiteX8" fmla="*/ 85125 w 87335"/>
                  <a:gd name="connsiteY8" fmla="*/ 35548 h 118864"/>
                  <a:gd name="connsiteX9" fmla="*/ 54170 w 87335"/>
                  <a:gd name="connsiteY9" fmla="*/ 35548 h 118864"/>
                  <a:gd name="connsiteX10" fmla="*/ 42010 w 87335"/>
                  <a:gd name="connsiteY10" fmla="*/ 22218 h 118864"/>
                  <a:gd name="connsiteX11" fmla="*/ 29849 w 87335"/>
                  <a:gd name="connsiteY11" fmla="*/ 33326 h 118864"/>
                  <a:gd name="connsiteX12" fmla="*/ 87336 w 87335"/>
                  <a:gd name="connsiteY12" fmla="*/ 83316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335" h="118864">
                    <a:moveTo>
                      <a:pt x="87336" y="83316"/>
                    </a:moveTo>
                    <a:cubicBezTo>
                      <a:pt x="87336" y="102201"/>
                      <a:pt x="69647" y="118864"/>
                      <a:pt x="44221" y="118864"/>
                    </a:cubicBezTo>
                    <a:cubicBezTo>
                      <a:pt x="17688" y="118864"/>
                      <a:pt x="0" y="106645"/>
                      <a:pt x="0" y="82205"/>
                    </a:cubicBezTo>
                    <a:lnTo>
                      <a:pt x="29849" y="82205"/>
                    </a:lnTo>
                    <a:cubicBezTo>
                      <a:pt x="30954" y="92203"/>
                      <a:pt x="36482" y="96647"/>
                      <a:pt x="44221" y="96647"/>
                    </a:cubicBezTo>
                    <a:cubicBezTo>
                      <a:pt x="51959" y="96647"/>
                      <a:pt x="57487" y="92203"/>
                      <a:pt x="57487" y="84427"/>
                    </a:cubicBezTo>
                    <a:cubicBezTo>
                      <a:pt x="57487" y="61098"/>
                      <a:pt x="0" y="75540"/>
                      <a:pt x="0" y="35548"/>
                    </a:cubicBezTo>
                    <a:cubicBezTo>
                      <a:pt x="0" y="13331"/>
                      <a:pt x="18794" y="0"/>
                      <a:pt x="42010" y="0"/>
                    </a:cubicBezTo>
                    <a:cubicBezTo>
                      <a:pt x="66331" y="0"/>
                      <a:pt x="84019" y="9998"/>
                      <a:pt x="85125" y="35548"/>
                    </a:cubicBezTo>
                    <a:lnTo>
                      <a:pt x="54170" y="35548"/>
                    </a:lnTo>
                    <a:cubicBezTo>
                      <a:pt x="53065" y="26661"/>
                      <a:pt x="48643" y="22218"/>
                      <a:pt x="42010" y="22218"/>
                    </a:cubicBezTo>
                    <a:cubicBezTo>
                      <a:pt x="35376" y="22218"/>
                      <a:pt x="29849" y="25550"/>
                      <a:pt x="29849" y="33326"/>
                    </a:cubicBezTo>
                    <a:cubicBezTo>
                      <a:pt x="29849" y="57766"/>
                      <a:pt x="87336" y="42214"/>
                      <a:pt x="87336" y="83316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6" name="Forme libre 615">
                <a:extLst>
                  <a:ext uri="{FF2B5EF4-FFF2-40B4-BE49-F238E27FC236}">
                    <a16:creationId xmlns:a16="http://schemas.microsoft.com/office/drawing/2014/main" id="{2E6154A7-31F4-1F4E-A51E-9487AC179F69}"/>
                  </a:ext>
                </a:extLst>
              </p:cNvPr>
              <p:cNvSpPr/>
              <p:nvPr/>
            </p:nvSpPr>
            <p:spPr>
              <a:xfrm>
                <a:off x="2223010" y="2048820"/>
                <a:ext cx="28743" cy="116642"/>
              </a:xfrm>
              <a:custGeom>
                <a:avLst/>
                <a:gdLst>
                  <a:gd name="connsiteX0" fmla="*/ 28743 w 28743"/>
                  <a:gd name="connsiteY0" fmla="*/ 0 h 116642"/>
                  <a:gd name="connsiteX1" fmla="*/ 28743 w 28743"/>
                  <a:gd name="connsiteY1" fmla="*/ 116643 h 116642"/>
                  <a:gd name="connsiteX2" fmla="*/ 0 w 28743"/>
                  <a:gd name="connsiteY2" fmla="*/ 116643 h 116642"/>
                  <a:gd name="connsiteX3" fmla="*/ 0 w 28743"/>
                  <a:gd name="connsiteY3" fmla="*/ 0 h 116642"/>
                  <a:gd name="connsiteX4" fmla="*/ 28743 w 28743"/>
                  <a:gd name="connsiteY4" fmla="*/ 0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43" h="116642">
                    <a:moveTo>
                      <a:pt x="28743" y="0"/>
                    </a:moveTo>
                    <a:lnTo>
                      <a:pt x="2874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28743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7" name="Forme libre 616">
                <a:extLst>
                  <a:ext uri="{FF2B5EF4-FFF2-40B4-BE49-F238E27FC236}">
                    <a16:creationId xmlns:a16="http://schemas.microsoft.com/office/drawing/2014/main" id="{7779C310-746E-EC4D-9F00-218AE6D8FBBD}"/>
                  </a:ext>
                </a:extLst>
              </p:cNvPr>
              <p:cNvSpPr/>
              <p:nvPr/>
            </p:nvSpPr>
            <p:spPr>
              <a:xfrm>
                <a:off x="2269442" y="2047709"/>
                <a:ext cx="119395" cy="119975"/>
              </a:xfrm>
              <a:custGeom>
                <a:avLst/>
                <a:gdLst>
                  <a:gd name="connsiteX0" fmla="*/ 59698 w 119395"/>
                  <a:gd name="connsiteY0" fmla="*/ 0 h 119975"/>
                  <a:gd name="connsiteX1" fmla="*/ 119396 w 119395"/>
                  <a:gd name="connsiteY1" fmla="*/ 59988 h 119975"/>
                  <a:gd name="connsiteX2" fmla="*/ 59698 w 119395"/>
                  <a:gd name="connsiteY2" fmla="*/ 119975 h 119975"/>
                  <a:gd name="connsiteX3" fmla="*/ 0 w 119395"/>
                  <a:gd name="connsiteY3" fmla="*/ 59988 h 119975"/>
                  <a:gd name="connsiteX4" fmla="*/ 59698 w 119395"/>
                  <a:gd name="connsiteY4" fmla="*/ 0 h 119975"/>
                  <a:gd name="connsiteX5" fmla="*/ 59698 w 119395"/>
                  <a:gd name="connsiteY5" fmla="*/ 25550 h 119975"/>
                  <a:gd name="connsiteX6" fmla="*/ 28743 w 119395"/>
                  <a:gd name="connsiteY6" fmla="*/ 58877 h 119975"/>
                  <a:gd name="connsiteX7" fmla="*/ 59698 w 119395"/>
                  <a:gd name="connsiteY7" fmla="*/ 92203 h 119975"/>
                  <a:gd name="connsiteX8" fmla="*/ 90652 w 119395"/>
                  <a:gd name="connsiteY8" fmla="*/ 58877 h 119975"/>
                  <a:gd name="connsiteX9" fmla="*/ 59698 w 119395"/>
                  <a:gd name="connsiteY9" fmla="*/ 25550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395" h="119975">
                    <a:moveTo>
                      <a:pt x="59698" y="0"/>
                    </a:moveTo>
                    <a:cubicBezTo>
                      <a:pt x="92863" y="0"/>
                      <a:pt x="119396" y="24439"/>
                      <a:pt x="119396" y="59988"/>
                    </a:cubicBezTo>
                    <a:cubicBezTo>
                      <a:pt x="119396" y="95536"/>
                      <a:pt x="92863" y="119975"/>
                      <a:pt x="59698" y="119975"/>
                    </a:cubicBezTo>
                    <a:cubicBezTo>
                      <a:pt x="26532" y="119975"/>
                      <a:pt x="0" y="95536"/>
                      <a:pt x="0" y="59988"/>
                    </a:cubicBezTo>
                    <a:cubicBezTo>
                      <a:pt x="0" y="24439"/>
                      <a:pt x="26532" y="0"/>
                      <a:pt x="59698" y="0"/>
                    </a:cubicBezTo>
                    <a:close/>
                    <a:moveTo>
                      <a:pt x="59698" y="25550"/>
                    </a:moveTo>
                    <a:cubicBezTo>
                      <a:pt x="40904" y="25550"/>
                      <a:pt x="28743" y="38881"/>
                      <a:pt x="28743" y="58877"/>
                    </a:cubicBezTo>
                    <a:cubicBezTo>
                      <a:pt x="28743" y="78873"/>
                      <a:pt x="40904" y="92203"/>
                      <a:pt x="59698" y="92203"/>
                    </a:cubicBezTo>
                    <a:cubicBezTo>
                      <a:pt x="78492" y="92203"/>
                      <a:pt x="90652" y="78873"/>
                      <a:pt x="90652" y="58877"/>
                    </a:cubicBezTo>
                    <a:cubicBezTo>
                      <a:pt x="90652" y="38881"/>
                      <a:pt x="78492" y="25550"/>
                      <a:pt x="59698" y="25550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8" name="Forme libre 617">
                <a:extLst>
                  <a:ext uri="{FF2B5EF4-FFF2-40B4-BE49-F238E27FC236}">
                    <a16:creationId xmlns:a16="http://schemas.microsoft.com/office/drawing/2014/main" id="{185F274D-DB41-6048-AE04-E88AA6CA03E6}"/>
                  </a:ext>
                </a:extLst>
              </p:cNvPr>
              <p:cNvSpPr/>
              <p:nvPr/>
            </p:nvSpPr>
            <p:spPr>
              <a:xfrm>
                <a:off x="2405420" y="2048820"/>
                <a:ext cx="105023" cy="117753"/>
              </a:xfrm>
              <a:custGeom>
                <a:avLst/>
                <a:gdLst>
                  <a:gd name="connsiteX0" fmla="*/ 105024 w 105023"/>
                  <a:gd name="connsiteY0" fmla="*/ 117753 h 117753"/>
                  <a:gd name="connsiteX1" fmla="*/ 76280 w 105023"/>
                  <a:gd name="connsiteY1" fmla="*/ 117753 h 117753"/>
                  <a:gd name="connsiteX2" fmla="*/ 28743 w 105023"/>
                  <a:gd name="connsiteY2" fmla="*/ 44435 h 117753"/>
                  <a:gd name="connsiteX3" fmla="*/ 28743 w 105023"/>
                  <a:gd name="connsiteY3" fmla="*/ 117753 h 117753"/>
                  <a:gd name="connsiteX4" fmla="*/ 0 w 105023"/>
                  <a:gd name="connsiteY4" fmla="*/ 117753 h 117753"/>
                  <a:gd name="connsiteX5" fmla="*/ 0 w 105023"/>
                  <a:gd name="connsiteY5" fmla="*/ 0 h 117753"/>
                  <a:gd name="connsiteX6" fmla="*/ 28743 w 105023"/>
                  <a:gd name="connsiteY6" fmla="*/ 0 h 117753"/>
                  <a:gd name="connsiteX7" fmla="*/ 76280 w 105023"/>
                  <a:gd name="connsiteY7" fmla="*/ 73318 h 117753"/>
                  <a:gd name="connsiteX8" fmla="*/ 76280 w 105023"/>
                  <a:gd name="connsiteY8" fmla="*/ 0 h 117753"/>
                  <a:gd name="connsiteX9" fmla="*/ 105024 w 105023"/>
                  <a:gd name="connsiteY9" fmla="*/ 0 h 117753"/>
                  <a:gd name="connsiteX10" fmla="*/ 105024 w 105023"/>
                  <a:gd name="connsiteY10" fmla="*/ 117753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023" h="117753">
                    <a:moveTo>
                      <a:pt x="105024" y="117753"/>
                    </a:moveTo>
                    <a:lnTo>
                      <a:pt x="76280" y="117753"/>
                    </a:lnTo>
                    <a:lnTo>
                      <a:pt x="28743" y="44435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76280" y="73318"/>
                    </a:lnTo>
                    <a:lnTo>
                      <a:pt x="76280" y="0"/>
                    </a:lnTo>
                    <a:lnTo>
                      <a:pt x="105024" y="0"/>
                    </a:lnTo>
                    <a:lnTo>
                      <a:pt x="105024" y="117753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9" name="Forme libre 618">
                <a:extLst>
                  <a:ext uri="{FF2B5EF4-FFF2-40B4-BE49-F238E27FC236}">
                    <a16:creationId xmlns:a16="http://schemas.microsoft.com/office/drawing/2014/main" id="{41E12828-92C3-594F-BF8F-8BE073F63352}"/>
                  </a:ext>
                </a:extLst>
              </p:cNvPr>
              <p:cNvSpPr/>
              <p:nvPr/>
            </p:nvSpPr>
            <p:spPr>
              <a:xfrm>
                <a:off x="2534765" y="2048820"/>
                <a:ext cx="105023" cy="117753"/>
              </a:xfrm>
              <a:custGeom>
                <a:avLst/>
                <a:gdLst>
                  <a:gd name="connsiteX0" fmla="*/ 105024 w 105023"/>
                  <a:gd name="connsiteY0" fmla="*/ 117753 h 117753"/>
                  <a:gd name="connsiteX1" fmla="*/ 76281 w 105023"/>
                  <a:gd name="connsiteY1" fmla="*/ 117753 h 117753"/>
                  <a:gd name="connsiteX2" fmla="*/ 28743 w 105023"/>
                  <a:gd name="connsiteY2" fmla="*/ 44435 h 117753"/>
                  <a:gd name="connsiteX3" fmla="*/ 28743 w 105023"/>
                  <a:gd name="connsiteY3" fmla="*/ 117753 h 117753"/>
                  <a:gd name="connsiteX4" fmla="*/ 0 w 105023"/>
                  <a:gd name="connsiteY4" fmla="*/ 117753 h 117753"/>
                  <a:gd name="connsiteX5" fmla="*/ 0 w 105023"/>
                  <a:gd name="connsiteY5" fmla="*/ 0 h 117753"/>
                  <a:gd name="connsiteX6" fmla="*/ 28743 w 105023"/>
                  <a:gd name="connsiteY6" fmla="*/ 0 h 117753"/>
                  <a:gd name="connsiteX7" fmla="*/ 76281 w 105023"/>
                  <a:gd name="connsiteY7" fmla="*/ 73318 h 117753"/>
                  <a:gd name="connsiteX8" fmla="*/ 76281 w 105023"/>
                  <a:gd name="connsiteY8" fmla="*/ 0 h 117753"/>
                  <a:gd name="connsiteX9" fmla="*/ 105024 w 105023"/>
                  <a:gd name="connsiteY9" fmla="*/ 0 h 117753"/>
                  <a:gd name="connsiteX10" fmla="*/ 105024 w 105023"/>
                  <a:gd name="connsiteY10" fmla="*/ 117753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023" h="117753">
                    <a:moveTo>
                      <a:pt x="105024" y="117753"/>
                    </a:moveTo>
                    <a:lnTo>
                      <a:pt x="76281" y="117753"/>
                    </a:lnTo>
                    <a:lnTo>
                      <a:pt x="28743" y="44435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76281" y="73318"/>
                    </a:lnTo>
                    <a:lnTo>
                      <a:pt x="76281" y="0"/>
                    </a:lnTo>
                    <a:lnTo>
                      <a:pt x="105024" y="0"/>
                    </a:lnTo>
                    <a:lnTo>
                      <a:pt x="105024" y="117753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0" name="Forme libre 619">
                <a:extLst>
                  <a:ext uri="{FF2B5EF4-FFF2-40B4-BE49-F238E27FC236}">
                    <a16:creationId xmlns:a16="http://schemas.microsoft.com/office/drawing/2014/main" id="{5B5A62EA-3EE8-2947-9D21-EE245375D2B3}"/>
                  </a:ext>
                </a:extLst>
              </p:cNvPr>
              <p:cNvSpPr/>
              <p:nvPr/>
            </p:nvSpPr>
            <p:spPr>
              <a:xfrm>
                <a:off x="2664110" y="2048820"/>
                <a:ext cx="70752" cy="116642"/>
              </a:xfrm>
              <a:custGeom>
                <a:avLst/>
                <a:gdLst>
                  <a:gd name="connsiteX0" fmla="*/ 28743 w 70752"/>
                  <a:gd name="connsiteY0" fmla="*/ 22218 h 116642"/>
                  <a:gd name="connsiteX1" fmla="*/ 28743 w 70752"/>
                  <a:gd name="connsiteY1" fmla="*/ 47768 h 116642"/>
                  <a:gd name="connsiteX2" fmla="*/ 66331 w 70752"/>
                  <a:gd name="connsiteY2" fmla="*/ 47768 h 116642"/>
                  <a:gd name="connsiteX3" fmla="*/ 66331 w 70752"/>
                  <a:gd name="connsiteY3" fmla="*/ 68875 h 116642"/>
                  <a:gd name="connsiteX4" fmla="*/ 28743 w 70752"/>
                  <a:gd name="connsiteY4" fmla="*/ 68875 h 116642"/>
                  <a:gd name="connsiteX5" fmla="*/ 28743 w 70752"/>
                  <a:gd name="connsiteY5" fmla="*/ 95536 h 116642"/>
                  <a:gd name="connsiteX6" fmla="*/ 70753 w 70752"/>
                  <a:gd name="connsiteY6" fmla="*/ 95536 h 116642"/>
                  <a:gd name="connsiteX7" fmla="*/ 70753 w 70752"/>
                  <a:gd name="connsiteY7" fmla="*/ 116643 h 116642"/>
                  <a:gd name="connsiteX8" fmla="*/ 0 w 70752"/>
                  <a:gd name="connsiteY8" fmla="*/ 116643 h 116642"/>
                  <a:gd name="connsiteX9" fmla="*/ 0 w 70752"/>
                  <a:gd name="connsiteY9" fmla="*/ 0 h 116642"/>
                  <a:gd name="connsiteX10" fmla="*/ 70753 w 70752"/>
                  <a:gd name="connsiteY10" fmla="*/ 0 h 116642"/>
                  <a:gd name="connsiteX11" fmla="*/ 70753 w 70752"/>
                  <a:gd name="connsiteY11" fmla="*/ 21107 h 116642"/>
                  <a:gd name="connsiteX12" fmla="*/ 28743 w 70752"/>
                  <a:gd name="connsiteY12" fmla="*/ 21107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52" h="116642">
                    <a:moveTo>
                      <a:pt x="28743" y="22218"/>
                    </a:moveTo>
                    <a:lnTo>
                      <a:pt x="28743" y="47768"/>
                    </a:lnTo>
                    <a:lnTo>
                      <a:pt x="66331" y="47768"/>
                    </a:lnTo>
                    <a:lnTo>
                      <a:pt x="66331" y="68875"/>
                    </a:lnTo>
                    <a:lnTo>
                      <a:pt x="28743" y="68875"/>
                    </a:lnTo>
                    <a:lnTo>
                      <a:pt x="28743" y="95536"/>
                    </a:lnTo>
                    <a:lnTo>
                      <a:pt x="70753" y="95536"/>
                    </a:lnTo>
                    <a:lnTo>
                      <a:pt x="7075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0753" y="0"/>
                    </a:lnTo>
                    <a:lnTo>
                      <a:pt x="70753" y="21107"/>
                    </a:lnTo>
                    <a:lnTo>
                      <a:pt x="28743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1" name="Forme libre 620">
                <a:extLst>
                  <a:ext uri="{FF2B5EF4-FFF2-40B4-BE49-F238E27FC236}">
                    <a16:creationId xmlns:a16="http://schemas.microsoft.com/office/drawing/2014/main" id="{4DA1FD5C-0DFF-4B4E-8714-0FB812D6521D}"/>
                  </a:ext>
                </a:extLst>
              </p:cNvPr>
              <p:cNvSpPr/>
              <p:nvPr/>
            </p:nvSpPr>
            <p:spPr>
              <a:xfrm>
                <a:off x="2759184" y="2048820"/>
                <a:ext cx="64119" cy="116642"/>
              </a:xfrm>
              <a:custGeom>
                <a:avLst/>
                <a:gdLst>
                  <a:gd name="connsiteX0" fmla="*/ 28743 w 64119"/>
                  <a:gd name="connsiteY0" fmla="*/ 95536 h 116642"/>
                  <a:gd name="connsiteX1" fmla="*/ 64120 w 64119"/>
                  <a:gd name="connsiteY1" fmla="*/ 95536 h 116642"/>
                  <a:gd name="connsiteX2" fmla="*/ 64120 w 64119"/>
                  <a:gd name="connsiteY2" fmla="*/ 116643 h 116642"/>
                  <a:gd name="connsiteX3" fmla="*/ 0 w 64119"/>
                  <a:gd name="connsiteY3" fmla="*/ 116643 h 116642"/>
                  <a:gd name="connsiteX4" fmla="*/ 0 w 64119"/>
                  <a:gd name="connsiteY4" fmla="*/ 0 h 116642"/>
                  <a:gd name="connsiteX5" fmla="*/ 28743 w 64119"/>
                  <a:gd name="connsiteY5" fmla="*/ 0 h 116642"/>
                  <a:gd name="connsiteX6" fmla="*/ 28743 w 64119"/>
                  <a:gd name="connsiteY6" fmla="*/ 95536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119" h="116642">
                    <a:moveTo>
                      <a:pt x="28743" y="95536"/>
                    </a:moveTo>
                    <a:lnTo>
                      <a:pt x="64120" y="95536"/>
                    </a:lnTo>
                    <a:lnTo>
                      <a:pt x="64120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28743" y="95536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2" name="Forme libre 621">
                <a:extLst>
                  <a:ext uri="{FF2B5EF4-FFF2-40B4-BE49-F238E27FC236}">
                    <a16:creationId xmlns:a16="http://schemas.microsoft.com/office/drawing/2014/main" id="{04A7A4A0-6525-4343-8470-358958420F05}"/>
                  </a:ext>
                </a:extLst>
              </p:cNvPr>
              <p:cNvSpPr/>
              <p:nvPr/>
            </p:nvSpPr>
            <p:spPr>
              <a:xfrm>
                <a:off x="2838781" y="2048820"/>
                <a:ext cx="64119" cy="116642"/>
              </a:xfrm>
              <a:custGeom>
                <a:avLst/>
                <a:gdLst>
                  <a:gd name="connsiteX0" fmla="*/ 28743 w 64119"/>
                  <a:gd name="connsiteY0" fmla="*/ 95536 h 116642"/>
                  <a:gd name="connsiteX1" fmla="*/ 64120 w 64119"/>
                  <a:gd name="connsiteY1" fmla="*/ 95536 h 116642"/>
                  <a:gd name="connsiteX2" fmla="*/ 64120 w 64119"/>
                  <a:gd name="connsiteY2" fmla="*/ 116643 h 116642"/>
                  <a:gd name="connsiteX3" fmla="*/ 0 w 64119"/>
                  <a:gd name="connsiteY3" fmla="*/ 116643 h 116642"/>
                  <a:gd name="connsiteX4" fmla="*/ 0 w 64119"/>
                  <a:gd name="connsiteY4" fmla="*/ 0 h 116642"/>
                  <a:gd name="connsiteX5" fmla="*/ 28743 w 64119"/>
                  <a:gd name="connsiteY5" fmla="*/ 0 h 116642"/>
                  <a:gd name="connsiteX6" fmla="*/ 28743 w 64119"/>
                  <a:gd name="connsiteY6" fmla="*/ 95536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119" h="116642">
                    <a:moveTo>
                      <a:pt x="28743" y="95536"/>
                    </a:moveTo>
                    <a:lnTo>
                      <a:pt x="64120" y="95536"/>
                    </a:lnTo>
                    <a:lnTo>
                      <a:pt x="64120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28743" y="95536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3" name="Forme libre 622">
                <a:extLst>
                  <a:ext uri="{FF2B5EF4-FFF2-40B4-BE49-F238E27FC236}">
                    <a16:creationId xmlns:a16="http://schemas.microsoft.com/office/drawing/2014/main" id="{CA8DFF65-EBAE-504F-8707-29D11D8180D0}"/>
                  </a:ext>
                </a:extLst>
              </p:cNvPr>
              <p:cNvSpPr/>
              <p:nvPr/>
            </p:nvSpPr>
            <p:spPr>
              <a:xfrm>
                <a:off x="2917273" y="2048820"/>
                <a:ext cx="70752" cy="116642"/>
              </a:xfrm>
              <a:custGeom>
                <a:avLst/>
                <a:gdLst>
                  <a:gd name="connsiteX0" fmla="*/ 28743 w 70752"/>
                  <a:gd name="connsiteY0" fmla="*/ 22218 h 116642"/>
                  <a:gd name="connsiteX1" fmla="*/ 28743 w 70752"/>
                  <a:gd name="connsiteY1" fmla="*/ 47768 h 116642"/>
                  <a:gd name="connsiteX2" fmla="*/ 66331 w 70752"/>
                  <a:gd name="connsiteY2" fmla="*/ 47768 h 116642"/>
                  <a:gd name="connsiteX3" fmla="*/ 66331 w 70752"/>
                  <a:gd name="connsiteY3" fmla="*/ 68875 h 116642"/>
                  <a:gd name="connsiteX4" fmla="*/ 28743 w 70752"/>
                  <a:gd name="connsiteY4" fmla="*/ 68875 h 116642"/>
                  <a:gd name="connsiteX5" fmla="*/ 28743 w 70752"/>
                  <a:gd name="connsiteY5" fmla="*/ 95536 h 116642"/>
                  <a:gd name="connsiteX6" fmla="*/ 70753 w 70752"/>
                  <a:gd name="connsiteY6" fmla="*/ 95536 h 116642"/>
                  <a:gd name="connsiteX7" fmla="*/ 70753 w 70752"/>
                  <a:gd name="connsiteY7" fmla="*/ 116643 h 116642"/>
                  <a:gd name="connsiteX8" fmla="*/ 0 w 70752"/>
                  <a:gd name="connsiteY8" fmla="*/ 116643 h 116642"/>
                  <a:gd name="connsiteX9" fmla="*/ 0 w 70752"/>
                  <a:gd name="connsiteY9" fmla="*/ 0 h 116642"/>
                  <a:gd name="connsiteX10" fmla="*/ 70753 w 70752"/>
                  <a:gd name="connsiteY10" fmla="*/ 0 h 116642"/>
                  <a:gd name="connsiteX11" fmla="*/ 70753 w 70752"/>
                  <a:gd name="connsiteY11" fmla="*/ 21107 h 116642"/>
                  <a:gd name="connsiteX12" fmla="*/ 28743 w 70752"/>
                  <a:gd name="connsiteY12" fmla="*/ 21107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52" h="116642">
                    <a:moveTo>
                      <a:pt x="28743" y="22218"/>
                    </a:moveTo>
                    <a:lnTo>
                      <a:pt x="28743" y="47768"/>
                    </a:lnTo>
                    <a:lnTo>
                      <a:pt x="66331" y="47768"/>
                    </a:lnTo>
                    <a:lnTo>
                      <a:pt x="66331" y="68875"/>
                    </a:lnTo>
                    <a:lnTo>
                      <a:pt x="28743" y="68875"/>
                    </a:lnTo>
                    <a:lnTo>
                      <a:pt x="28743" y="95536"/>
                    </a:lnTo>
                    <a:lnTo>
                      <a:pt x="70753" y="95536"/>
                    </a:lnTo>
                    <a:lnTo>
                      <a:pt x="7075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0753" y="0"/>
                    </a:lnTo>
                    <a:lnTo>
                      <a:pt x="70753" y="21107"/>
                    </a:lnTo>
                    <a:lnTo>
                      <a:pt x="28743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78" name="Forme libre 577">
              <a:extLst>
                <a:ext uri="{FF2B5EF4-FFF2-40B4-BE49-F238E27FC236}">
                  <a16:creationId xmlns:a16="http://schemas.microsoft.com/office/drawing/2014/main" id="{CD13A3A8-A1EE-E44A-ADE8-EB07CE923107}"/>
                </a:ext>
              </a:extLst>
            </p:cNvPr>
            <p:cNvSpPr/>
            <p:nvPr/>
          </p:nvSpPr>
          <p:spPr>
            <a:xfrm>
              <a:off x="1473471" y="2449848"/>
              <a:ext cx="55275" cy="73318"/>
            </a:xfrm>
            <a:custGeom>
              <a:avLst/>
              <a:gdLst>
                <a:gd name="connsiteX0" fmla="*/ 0 w 55275"/>
                <a:gd name="connsiteY0" fmla="*/ 47768 h 73318"/>
                <a:gd name="connsiteX1" fmla="*/ 0 w 55275"/>
                <a:gd name="connsiteY1" fmla="*/ 0 h 73318"/>
                <a:gd name="connsiteX2" fmla="*/ 9950 w 55275"/>
                <a:gd name="connsiteY2" fmla="*/ 0 h 73318"/>
                <a:gd name="connsiteX3" fmla="*/ 9950 w 55275"/>
                <a:gd name="connsiteY3" fmla="*/ 47768 h 73318"/>
                <a:gd name="connsiteX4" fmla="*/ 14372 w 55275"/>
                <a:gd name="connsiteY4" fmla="*/ 61098 h 73318"/>
                <a:gd name="connsiteX5" fmla="*/ 27638 w 55275"/>
                <a:gd name="connsiteY5" fmla="*/ 65542 h 73318"/>
                <a:gd name="connsiteX6" fmla="*/ 40904 w 55275"/>
                <a:gd name="connsiteY6" fmla="*/ 61098 h 73318"/>
                <a:gd name="connsiteX7" fmla="*/ 45326 w 55275"/>
                <a:gd name="connsiteY7" fmla="*/ 47768 h 73318"/>
                <a:gd name="connsiteX8" fmla="*/ 45326 w 55275"/>
                <a:gd name="connsiteY8" fmla="*/ 0 h 73318"/>
                <a:gd name="connsiteX9" fmla="*/ 55276 w 55275"/>
                <a:gd name="connsiteY9" fmla="*/ 0 h 73318"/>
                <a:gd name="connsiteX10" fmla="*/ 55276 w 55275"/>
                <a:gd name="connsiteY10" fmla="*/ 47768 h 73318"/>
                <a:gd name="connsiteX11" fmla="*/ 47537 w 55275"/>
                <a:gd name="connsiteY11" fmla="*/ 67764 h 73318"/>
                <a:gd name="connsiteX12" fmla="*/ 27638 w 55275"/>
                <a:gd name="connsiteY12" fmla="*/ 73318 h 73318"/>
                <a:gd name="connsiteX13" fmla="*/ 7739 w 55275"/>
                <a:gd name="connsiteY13" fmla="*/ 66653 h 73318"/>
                <a:gd name="connsiteX14" fmla="*/ 0 w 55275"/>
                <a:gd name="connsiteY14" fmla="*/ 4776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75" h="73318">
                  <a:moveTo>
                    <a:pt x="0" y="4776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9950" y="47768"/>
                  </a:lnTo>
                  <a:cubicBezTo>
                    <a:pt x="9950" y="53322"/>
                    <a:pt x="11055" y="58877"/>
                    <a:pt x="14372" y="61098"/>
                  </a:cubicBezTo>
                  <a:cubicBezTo>
                    <a:pt x="17688" y="64431"/>
                    <a:pt x="22110" y="65542"/>
                    <a:pt x="27638" y="65542"/>
                  </a:cubicBezTo>
                  <a:cubicBezTo>
                    <a:pt x="33165" y="65542"/>
                    <a:pt x="37587" y="64431"/>
                    <a:pt x="40904" y="61098"/>
                  </a:cubicBezTo>
                  <a:cubicBezTo>
                    <a:pt x="44221" y="57766"/>
                    <a:pt x="45326" y="53322"/>
                    <a:pt x="45326" y="47768"/>
                  </a:cubicBezTo>
                  <a:lnTo>
                    <a:pt x="45326" y="0"/>
                  </a:lnTo>
                  <a:lnTo>
                    <a:pt x="55276" y="0"/>
                  </a:lnTo>
                  <a:lnTo>
                    <a:pt x="55276" y="47768"/>
                  </a:lnTo>
                  <a:cubicBezTo>
                    <a:pt x="55276" y="56655"/>
                    <a:pt x="53065" y="63320"/>
                    <a:pt x="47537" y="67764"/>
                  </a:cubicBezTo>
                  <a:cubicBezTo>
                    <a:pt x="42010" y="71096"/>
                    <a:pt x="35376" y="73318"/>
                    <a:pt x="27638" y="73318"/>
                  </a:cubicBezTo>
                  <a:cubicBezTo>
                    <a:pt x="19899" y="73318"/>
                    <a:pt x="13266" y="71096"/>
                    <a:pt x="7739" y="66653"/>
                  </a:cubicBezTo>
                  <a:cubicBezTo>
                    <a:pt x="2211" y="62209"/>
                    <a:pt x="0" y="55544"/>
                    <a:pt x="0" y="47768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9" name="Forme libre 578">
              <a:extLst>
                <a:ext uri="{FF2B5EF4-FFF2-40B4-BE49-F238E27FC236}">
                  <a16:creationId xmlns:a16="http://schemas.microsoft.com/office/drawing/2014/main" id="{BB92BB66-54CA-8042-939A-EEC554BB7924}"/>
                </a:ext>
              </a:extLst>
            </p:cNvPr>
            <p:cNvSpPr/>
            <p:nvPr/>
          </p:nvSpPr>
          <p:spPr>
            <a:xfrm>
              <a:off x="1547541" y="2448738"/>
              <a:ext cx="58592" cy="74428"/>
            </a:xfrm>
            <a:custGeom>
              <a:avLst/>
              <a:gdLst>
                <a:gd name="connsiteX0" fmla="*/ 48643 w 58592"/>
                <a:gd name="connsiteY0" fmla="*/ 0 h 74428"/>
                <a:gd name="connsiteX1" fmla="*/ 58592 w 58592"/>
                <a:gd name="connsiteY1" fmla="*/ 0 h 74428"/>
                <a:gd name="connsiteX2" fmla="*/ 58592 w 58592"/>
                <a:gd name="connsiteY2" fmla="*/ 73318 h 74428"/>
                <a:gd name="connsiteX3" fmla="*/ 48643 w 58592"/>
                <a:gd name="connsiteY3" fmla="*/ 73318 h 74428"/>
                <a:gd name="connsiteX4" fmla="*/ 8844 w 58592"/>
                <a:gd name="connsiteY4" fmla="*/ 15552 h 74428"/>
                <a:gd name="connsiteX5" fmla="*/ 8844 w 58592"/>
                <a:gd name="connsiteY5" fmla="*/ 74429 h 74428"/>
                <a:gd name="connsiteX6" fmla="*/ 0 w 58592"/>
                <a:gd name="connsiteY6" fmla="*/ 74429 h 74428"/>
                <a:gd name="connsiteX7" fmla="*/ 0 w 58592"/>
                <a:gd name="connsiteY7" fmla="*/ 1111 h 74428"/>
                <a:gd name="connsiteX8" fmla="*/ 8844 w 58592"/>
                <a:gd name="connsiteY8" fmla="*/ 1111 h 74428"/>
                <a:gd name="connsiteX9" fmla="*/ 47537 w 58592"/>
                <a:gd name="connsiteY9" fmla="*/ 59988 h 74428"/>
                <a:gd name="connsiteX10" fmla="*/ 47537 w 58592"/>
                <a:gd name="connsiteY10" fmla="*/ 0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92" h="74428">
                  <a:moveTo>
                    <a:pt x="48643" y="0"/>
                  </a:moveTo>
                  <a:lnTo>
                    <a:pt x="58592" y="0"/>
                  </a:lnTo>
                  <a:lnTo>
                    <a:pt x="58592" y="73318"/>
                  </a:lnTo>
                  <a:lnTo>
                    <a:pt x="48643" y="73318"/>
                  </a:lnTo>
                  <a:lnTo>
                    <a:pt x="8844" y="15552"/>
                  </a:lnTo>
                  <a:lnTo>
                    <a:pt x="8844" y="74429"/>
                  </a:lnTo>
                  <a:lnTo>
                    <a:pt x="0" y="74429"/>
                  </a:lnTo>
                  <a:lnTo>
                    <a:pt x="0" y="1111"/>
                  </a:lnTo>
                  <a:lnTo>
                    <a:pt x="8844" y="1111"/>
                  </a:lnTo>
                  <a:lnTo>
                    <a:pt x="47537" y="59988"/>
                  </a:lnTo>
                  <a:lnTo>
                    <a:pt x="47537" y="0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0" name="Forme libre 579">
              <a:extLst>
                <a:ext uri="{FF2B5EF4-FFF2-40B4-BE49-F238E27FC236}">
                  <a16:creationId xmlns:a16="http://schemas.microsoft.com/office/drawing/2014/main" id="{A9241F21-A95C-854E-9B21-10BB05320F4C}"/>
                </a:ext>
              </a:extLst>
            </p:cNvPr>
            <p:cNvSpPr/>
            <p:nvPr/>
          </p:nvSpPr>
          <p:spPr>
            <a:xfrm>
              <a:off x="1623821" y="2449848"/>
              <a:ext cx="9949" cy="73318"/>
            </a:xfrm>
            <a:custGeom>
              <a:avLst/>
              <a:gdLst>
                <a:gd name="connsiteX0" fmla="*/ 0 w 9949"/>
                <a:gd name="connsiteY0" fmla="*/ 73318 h 73318"/>
                <a:gd name="connsiteX1" fmla="*/ 0 w 9949"/>
                <a:gd name="connsiteY1" fmla="*/ 0 h 73318"/>
                <a:gd name="connsiteX2" fmla="*/ 9950 w 9949"/>
                <a:gd name="connsiteY2" fmla="*/ 0 h 73318"/>
                <a:gd name="connsiteX3" fmla="*/ 9950 w 9949"/>
                <a:gd name="connsiteY3" fmla="*/ 73318 h 73318"/>
                <a:gd name="connsiteX4" fmla="*/ 0 w 9949"/>
                <a:gd name="connsiteY4" fmla="*/ 7331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9" h="73318">
                  <a:moveTo>
                    <a:pt x="0" y="7331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9950" y="73318"/>
                  </a:lnTo>
                  <a:lnTo>
                    <a:pt x="0" y="73318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1" name="Forme libre 580">
              <a:extLst>
                <a:ext uri="{FF2B5EF4-FFF2-40B4-BE49-F238E27FC236}">
                  <a16:creationId xmlns:a16="http://schemas.microsoft.com/office/drawing/2014/main" id="{DF08E718-81C9-2D40-A5BF-2F174799D570}"/>
                </a:ext>
              </a:extLst>
            </p:cNvPr>
            <p:cNvSpPr/>
            <p:nvPr/>
          </p:nvSpPr>
          <p:spPr>
            <a:xfrm>
              <a:off x="1645931" y="2449848"/>
              <a:ext cx="66330" cy="73318"/>
            </a:xfrm>
            <a:custGeom>
              <a:avLst/>
              <a:gdLst>
                <a:gd name="connsiteX0" fmla="*/ 28743 w 66330"/>
                <a:gd name="connsiteY0" fmla="*/ 73318 h 73318"/>
                <a:gd name="connsiteX1" fmla="*/ 0 w 66330"/>
                <a:gd name="connsiteY1" fmla="*/ 0 h 73318"/>
                <a:gd name="connsiteX2" fmla="*/ 9950 w 66330"/>
                <a:gd name="connsiteY2" fmla="*/ 0 h 73318"/>
                <a:gd name="connsiteX3" fmla="*/ 33165 w 66330"/>
                <a:gd name="connsiteY3" fmla="*/ 63320 h 73318"/>
                <a:gd name="connsiteX4" fmla="*/ 56381 w 66330"/>
                <a:gd name="connsiteY4" fmla="*/ 0 h 73318"/>
                <a:gd name="connsiteX5" fmla="*/ 66331 w 66330"/>
                <a:gd name="connsiteY5" fmla="*/ 0 h 73318"/>
                <a:gd name="connsiteX6" fmla="*/ 37587 w 66330"/>
                <a:gd name="connsiteY6" fmla="*/ 73318 h 73318"/>
                <a:gd name="connsiteX7" fmla="*/ 28743 w 66330"/>
                <a:gd name="connsiteY7" fmla="*/ 7331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30" h="73318">
                  <a:moveTo>
                    <a:pt x="28743" y="7331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33165" y="63320"/>
                  </a:lnTo>
                  <a:lnTo>
                    <a:pt x="56381" y="0"/>
                  </a:lnTo>
                  <a:lnTo>
                    <a:pt x="66331" y="0"/>
                  </a:lnTo>
                  <a:lnTo>
                    <a:pt x="37587" y="73318"/>
                  </a:lnTo>
                  <a:lnTo>
                    <a:pt x="28743" y="73318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2" name="Forme libre 581">
              <a:extLst>
                <a:ext uri="{FF2B5EF4-FFF2-40B4-BE49-F238E27FC236}">
                  <a16:creationId xmlns:a16="http://schemas.microsoft.com/office/drawing/2014/main" id="{27EBA86F-5C04-7B4D-B312-94BCC16CE679}"/>
                </a:ext>
              </a:extLst>
            </p:cNvPr>
            <p:cNvSpPr/>
            <p:nvPr/>
          </p:nvSpPr>
          <p:spPr>
            <a:xfrm>
              <a:off x="1724423" y="2448738"/>
              <a:ext cx="38693" cy="74428"/>
            </a:xfrm>
            <a:custGeom>
              <a:avLst/>
              <a:gdLst>
                <a:gd name="connsiteX0" fmla="*/ 38693 w 38693"/>
                <a:gd name="connsiteY0" fmla="*/ 0 h 74428"/>
                <a:gd name="connsiteX1" fmla="*/ 38693 w 38693"/>
                <a:gd name="connsiteY1" fmla="*/ 7776 h 74428"/>
                <a:gd name="connsiteX2" fmla="*/ 9950 w 38693"/>
                <a:gd name="connsiteY2" fmla="*/ 7776 h 74428"/>
                <a:gd name="connsiteX3" fmla="*/ 9950 w 38693"/>
                <a:gd name="connsiteY3" fmla="*/ 33326 h 74428"/>
                <a:gd name="connsiteX4" fmla="*/ 36482 w 38693"/>
                <a:gd name="connsiteY4" fmla="*/ 33326 h 74428"/>
                <a:gd name="connsiteX5" fmla="*/ 36482 w 38693"/>
                <a:gd name="connsiteY5" fmla="*/ 41103 h 74428"/>
                <a:gd name="connsiteX6" fmla="*/ 9950 w 38693"/>
                <a:gd name="connsiteY6" fmla="*/ 41103 h 74428"/>
                <a:gd name="connsiteX7" fmla="*/ 9950 w 38693"/>
                <a:gd name="connsiteY7" fmla="*/ 66653 h 74428"/>
                <a:gd name="connsiteX8" fmla="*/ 38693 w 38693"/>
                <a:gd name="connsiteY8" fmla="*/ 66653 h 74428"/>
                <a:gd name="connsiteX9" fmla="*/ 38693 w 38693"/>
                <a:gd name="connsiteY9" fmla="*/ 74429 h 74428"/>
                <a:gd name="connsiteX10" fmla="*/ 0 w 38693"/>
                <a:gd name="connsiteY10" fmla="*/ 74429 h 74428"/>
                <a:gd name="connsiteX11" fmla="*/ 0 w 38693"/>
                <a:gd name="connsiteY11" fmla="*/ 1111 h 74428"/>
                <a:gd name="connsiteX12" fmla="*/ 38693 w 38693"/>
                <a:gd name="connsiteY12" fmla="*/ 1111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93" h="74428">
                  <a:moveTo>
                    <a:pt x="38693" y="0"/>
                  </a:moveTo>
                  <a:lnTo>
                    <a:pt x="38693" y="7776"/>
                  </a:lnTo>
                  <a:lnTo>
                    <a:pt x="9950" y="7776"/>
                  </a:lnTo>
                  <a:lnTo>
                    <a:pt x="9950" y="33326"/>
                  </a:lnTo>
                  <a:lnTo>
                    <a:pt x="36482" y="33326"/>
                  </a:lnTo>
                  <a:lnTo>
                    <a:pt x="36482" y="41103"/>
                  </a:lnTo>
                  <a:lnTo>
                    <a:pt x="9950" y="41103"/>
                  </a:lnTo>
                  <a:lnTo>
                    <a:pt x="9950" y="66653"/>
                  </a:lnTo>
                  <a:lnTo>
                    <a:pt x="38693" y="66653"/>
                  </a:lnTo>
                  <a:lnTo>
                    <a:pt x="38693" y="74429"/>
                  </a:lnTo>
                  <a:lnTo>
                    <a:pt x="0" y="74429"/>
                  </a:lnTo>
                  <a:lnTo>
                    <a:pt x="0" y="1111"/>
                  </a:lnTo>
                  <a:lnTo>
                    <a:pt x="38693" y="1111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3" name="Forme libre 582">
              <a:extLst>
                <a:ext uri="{FF2B5EF4-FFF2-40B4-BE49-F238E27FC236}">
                  <a16:creationId xmlns:a16="http://schemas.microsoft.com/office/drawing/2014/main" id="{959FA7FA-7705-E942-A57B-8ADF878E5431}"/>
                </a:ext>
              </a:extLst>
            </p:cNvPr>
            <p:cNvSpPr/>
            <p:nvPr/>
          </p:nvSpPr>
          <p:spPr>
            <a:xfrm>
              <a:off x="1778593" y="2448738"/>
              <a:ext cx="50853" cy="73318"/>
            </a:xfrm>
            <a:custGeom>
              <a:avLst/>
              <a:gdLst>
                <a:gd name="connsiteX0" fmla="*/ 9950 w 50853"/>
                <a:gd name="connsiteY0" fmla="*/ 43324 h 73318"/>
                <a:gd name="connsiteX1" fmla="*/ 9950 w 50853"/>
                <a:gd name="connsiteY1" fmla="*/ 73318 h 73318"/>
                <a:gd name="connsiteX2" fmla="*/ 0 w 50853"/>
                <a:gd name="connsiteY2" fmla="*/ 73318 h 73318"/>
                <a:gd name="connsiteX3" fmla="*/ 0 w 50853"/>
                <a:gd name="connsiteY3" fmla="*/ 0 h 73318"/>
                <a:gd name="connsiteX4" fmla="*/ 24321 w 50853"/>
                <a:gd name="connsiteY4" fmla="*/ 0 h 73318"/>
                <a:gd name="connsiteX5" fmla="*/ 43115 w 50853"/>
                <a:gd name="connsiteY5" fmla="*/ 5554 h 73318"/>
                <a:gd name="connsiteX6" fmla="*/ 49748 w 50853"/>
                <a:gd name="connsiteY6" fmla="*/ 19996 h 73318"/>
                <a:gd name="connsiteX7" fmla="*/ 45326 w 50853"/>
                <a:gd name="connsiteY7" fmla="*/ 34437 h 73318"/>
                <a:gd name="connsiteX8" fmla="*/ 30954 w 50853"/>
                <a:gd name="connsiteY8" fmla="*/ 42213 h 73318"/>
                <a:gd name="connsiteX9" fmla="*/ 50854 w 50853"/>
                <a:gd name="connsiteY9" fmla="*/ 73318 h 73318"/>
                <a:gd name="connsiteX10" fmla="*/ 38693 w 50853"/>
                <a:gd name="connsiteY10" fmla="*/ 73318 h 73318"/>
                <a:gd name="connsiteX11" fmla="*/ 19899 w 50853"/>
                <a:gd name="connsiteY11" fmla="*/ 43324 h 73318"/>
                <a:gd name="connsiteX12" fmla="*/ 9950 w 50853"/>
                <a:gd name="connsiteY12" fmla="*/ 43324 h 73318"/>
                <a:gd name="connsiteX13" fmla="*/ 9950 w 50853"/>
                <a:gd name="connsiteY13" fmla="*/ 7776 h 73318"/>
                <a:gd name="connsiteX14" fmla="*/ 9950 w 50853"/>
                <a:gd name="connsiteY14" fmla="*/ 35548 h 73318"/>
                <a:gd name="connsiteX15" fmla="*/ 24321 w 50853"/>
                <a:gd name="connsiteY15" fmla="*/ 35548 h 73318"/>
                <a:gd name="connsiteX16" fmla="*/ 36482 w 50853"/>
                <a:gd name="connsiteY16" fmla="*/ 32215 h 73318"/>
                <a:gd name="connsiteX17" fmla="*/ 39799 w 50853"/>
                <a:gd name="connsiteY17" fmla="*/ 22218 h 73318"/>
                <a:gd name="connsiteX18" fmla="*/ 24321 w 50853"/>
                <a:gd name="connsiteY18" fmla="*/ 7776 h 73318"/>
                <a:gd name="connsiteX19" fmla="*/ 9950 w 50853"/>
                <a:gd name="connsiteY19" fmla="*/ 7776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53" h="73318">
                  <a:moveTo>
                    <a:pt x="9950" y="43324"/>
                  </a:moveTo>
                  <a:lnTo>
                    <a:pt x="9950" y="73318"/>
                  </a:lnTo>
                  <a:lnTo>
                    <a:pt x="0" y="73318"/>
                  </a:lnTo>
                  <a:lnTo>
                    <a:pt x="0" y="0"/>
                  </a:lnTo>
                  <a:lnTo>
                    <a:pt x="24321" y="0"/>
                  </a:lnTo>
                  <a:cubicBezTo>
                    <a:pt x="32060" y="0"/>
                    <a:pt x="38693" y="2222"/>
                    <a:pt x="43115" y="5554"/>
                  </a:cubicBezTo>
                  <a:cubicBezTo>
                    <a:pt x="47537" y="9998"/>
                    <a:pt x="49748" y="14441"/>
                    <a:pt x="49748" y="19996"/>
                  </a:cubicBezTo>
                  <a:cubicBezTo>
                    <a:pt x="49748" y="25550"/>
                    <a:pt x="48643" y="31105"/>
                    <a:pt x="45326" y="34437"/>
                  </a:cubicBezTo>
                  <a:cubicBezTo>
                    <a:pt x="42010" y="38881"/>
                    <a:pt x="37587" y="41103"/>
                    <a:pt x="30954" y="42213"/>
                  </a:cubicBezTo>
                  <a:lnTo>
                    <a:pt x="50854" y="73318"/>
                  </a:lnTo>
                  <a:lnTo>
                    <a:pt x="38693" y="73318"/>
                  </a:lnTo>
                  <a:lnTo>
                    <a:pt x="19899" y="43324"/>
                  </a:lnTo>
                  <a:lnTo>
                    <a:pt x="9950" y="43324"/>
                  </a:lnTo>
                  <a:close/>
                  <a:moveTo>
                    <a:pt x="9950" y="7776"/>
                  </a:moveTo>
                  <a:lnTo>
                    <a:pt x="9950" y="35548"/>
                  </a:lnTo>
                  <a:lnTo>
                    <a:pt x="24321" y="35548"/>
                  </a:lnTo>
                  <a:cubicBezTo>
                    <a:pt x="29849" y="35548"/>
                    <a:pt x="33165" y="34437"/>
                    <a:pt x="36482" y="32215"/>
                  </a:cubicBezTo>
                  <a:cubicBezTo>
                    <a:pt x="38693" y="29994"/>
                    <a:pt x="39799" y="26661"/>
                    <a:pt x="39799" y="22218"/>
                  </a:cubicBezTo>
                  <a:cubicBezTo>
                    <a:pt x="39799" y="13331"/>
                    <a:pt x="34271" y="7776"/>
                    <a:pt x="24321" y="7776"/>
                  </a:cubicBezTo>
                  <a:lnTo>
                    <a:pt x="9950" y="7776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4" name="Forme libre 583">
              <a:extLst>
                <a:ext uri="{FF2B5EF4-FFF2-40B4-BE49-F238E27FC236}">
                  <a16:creationId xmlns:a16="http://schemas.microsoft.com/office/drawing/2014/main" id="{B02D86ED-C021-734B-9416-E87559A0DFDF}"/>
                </a:ext>
              </a:extLst>
            </p:cNvPr>
            <p:cNvSpPr/>
            <p:nvPr/>
          </p:nvSpPr>
          <p:spPr>
            <a:xfrm>
              <a:off x="1843818" y="2447627"/>
              <a:ext cx="49748" cy="76650"/>
            </a:xfrm>
            <a:custGeom>
              <a:avLst/>
              <a:gdLst>
                <a:gd name="connsiteX0" fmla="*/ 8844 w 49748"/>
                <a:gd name="connsiteY0" fmla="*/ 21107 h 76650"/>
                <a:gd name="connsiteX1" fmla="*/ 11055 w 49748"/>
                <a:gd name="connsiteY1" fmla="*/ 27772 h 76650"/>
                <a:gd name="connsiteX2" fmla="*/ 16583 w 49748"/>
                <a:gd name="connsiteY2" fmla="*/ 32216 h 76650"/>
                <a:gd name="connsiteX3" fmla="*/ 24321 w 49748"/>
                <a:gd name="connsiteY3" fmla="*/ 34437 h 76650"/>
                <a:gd name="connsiteX4" fmla="*/ 33165 w 49748"/>
                <a:gd name="connsiteY4" fmla="*/ 36659 h 76650"/>
                <a:gd name="connsiteX5" fmla="*/ 40904 w 49748"/>
                <a:gd name="connsiteY5" fmla="*/ 39992 h 76650"/>
                <a:gd name="connsiteX6" fmla="*/ 46432 w 49748"/>
                <a:gd name="connsiteY6" fmla="*/ 45546 h 76650"/>
                <a:gd name="connsiteX7" fmla="*/ 48643 w 49748"/>
                <a:gd name="connsiteY7" fmla="*/ 55544 h 76650"/>
                <a:gd name="connsiteX8" fmla="*/ 42010 w 49748"/>
                <a:gd name="connsiteY8" fmla="*/ 69986 h 76650"/>
                <a:gd name="connsiteX9" fmla="*/ 24321 w 49748"/>
                <a:gd name="connsiteY9" fmla="*/ 76651 h 76650"/>
                <a:gd name="connsiteX10" fmla="*/ 6633 w 49748"/>
                <a:gd name="connsiteY10" fmla="*/ 71096 h 76650"/>
                <a:gd name="connsiteX11" fmla="*/ 0 w 49748"/>
                <a:gd name="connsiteY11" fmla="*/ 56655 h 76650"/>
                <a:gd name="connsiteX12" fmla="*/ 9950 w 49748"/>
                <a:gd name="connsiteY12" fmla="*/ 56655 h 76650"/>
                <a:gd name="connsiteX13" fmla="*/ 14372 w 49748"/>
                <a:gd name="connsiteY13" fmla="*/ 64431 h 76650"/>
                <a:gd name="connsiteX14" fmla="*/ 25427 w 49748"/>
                <a:gd name="connsiteY14" fmla="*/ 67764 h 76650"/>
                <a:gd name="connsiteX15" fmla="*/ 36482 w 49748"/>
                <a:gd name="connsiteY15" fmla="*/ 64431 h 76650"/>
                <a:gd name="connsiteX16" fmla="*/ 40904 w 49748"/>
                <a:gd name="connsiteY16" fmla="*/ 55544 h 76650"/>
                <a:gd name="connsiteX17" fmla="*/ 38693 w 49748"/>
                <a:gd name="connsiteY17" fmla="*/ 47768 h 76650"/>
                <a:gd name="connsiteX18" fmla="*/ 33165 w 49748"/>
                <a:gd name="connsiteY18" fmla="*/ 44435 h 76650"/>
                <a:gd name="connsiteX19" fmla="*/ 25427 w 49748"/>
                <a:gd name="connsiteY19" fmla="*/ 42214 h 76650"/>
                <a:gd name="connsiteX20" fmla="*/ 16583 w 49748"/>
                <a:gd name="connsiteY20" fmla="*/ 39992 h 76650"/>
                <a:gd name="connsiteX21" fmla="*/ 8844 w 49748"/>
                <a:gd name="connsiteY21" fmla="*/ 36659 h 76650"/>
                <a:gd name="connsiteX22" fmla="*/ 3317 w 49748"/>
                <a:gd name="connsiteY22" fmla="*/ 31105 h 76650"/>
                <a:gd name="connsiteX23" fmla="*/ 1105 w 49748"/>
                <a:gd name="connsiteY23" fmla="*/ 21107 h 76650"/>
                <a:gd name="connsiteX24" fmla="*/ 7739 w 49748"/>
                <a:gd name="connsiteY24" fmla="*/ 5554 h 76650"/>
                <a:gd name="connsiteX25" fmla="*/ 25427 w 49748"/>
                <a:gd name="connsiteY25" fmla="*/ 0 h 76650"/>
                <a:gd name="connsiteX26" fmla="*/ 42010 w 49748"/>
                <a:gd name="connsiteY26" fmla="*/ 4444 h 76650"/>
                <a:gd name="connsiteX27" fmla="*/ 49748 w 49748"/>
                <a:gd name="connsiteY27" fmla="*/ 17774 h 76650"/>
                <a:gd name="connsiteX28" fmla="*/ 38693 w 49748"/>
                <a:gd name="connsiteY28" fmla="*/ 17774 h 76650"/>
                <a:gd name="connsiteX29" fmla="*/ 34271 w 49748"/>
                <a:gd name="connsiteY29" fmla="*/ 9998 h 76650"/>
                <a:gd name="connsiteX30" fmla="*/ 24321 w 49748"/>
                <a:gd name="connsiteY30" fmla="*/ 6665 h 76650"/>
                <a:gd name="connsiteX31" fmla="*/ 14372 w 49748"/>
                <a:gd name="connsiteY31" fmla="*/ 9998 h 76650"/>
                <a:gd name="connsiteX32" fmla="*/ 8844 w 49748"/>
                <a:gd name="connsiteY32" fmla="*/ 21107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748" h="76650">
                  <a:moveTo>
                    <a:pt x="8844" y="21107"/>
                  </a:moveTo>
                  <a:cubicBezTo>
                    <a:pt x="8844" y="23329"/>
                    <a:pt x="9950" y="25550"/>
                    <a:pt x="11055" y="27772"/>
                  </a:cubicBezTo>
                  <a:cubicBezTo>
                    <a:pt x="12161" y="29994"/>
                    <a:pt x="14372" y="31105"/>
                    <a:pt x="16583" y="32216"/>
                  </a:cubicBezTo>
                  <a:cubicBezTo>
                    <a:pt x="18794" y="33326"/>
                    <a:pt x="21005" y="33326"/>
                    <a:pt x="24321" y="34437"/>
                  </a:cubicBezTo>
                  <a:cubicBezTo>
                    <a:pt x="27638" y="35548"/>
                    <a:pt x="29849" y="35548"/>
                    <a:pt x="33165" y="36659"/>
                  </a:cubicBezTo>
                  <a:cubicBezTo>
                    <a:pt x="36482" y="37770"/>
                    <a:pt x="38693" y="38881"/>
                    <a:pt x="40904" y="39992"/>
                  </a:cubicBezTo>
                  <a:cubicBezTo>
                    <a:pt x="43115" y="41103"/>
                    <a:pt x="45326" y="43324"/>
                    <a:pt x="46432" y="45546"/>
                  </a:cubicBezTo>
                  <a:cubicBezTo>
                    <a:pt x="47537" y="47768"/>
                    <a:pt x="48643" y="51101"/>
                    <a:pt x="48643" y="55544"/>
                  </a:cubicBezTo>
                  <a:cubicBezTo>
                    <a:pt x="48643" y="61098"/>
                    <a:pt x="46432" y="66653"/>
                    <a:pt x="42010" y="69986"/>
                  </a:cubicBezTo>
                  <a:cubicBezTo>
                    <a:pt x="37588" y="74429"/>
                    <a:pt x="32060" y="76651"/>
                    <a:pt x="24321" y="76651"/>
                  </a:cubicBezTo>
                  <a:cubicBezTo>
                    <a:pt x="16583" y="76651"/>
                    <a:pt x="11055" y="74429"/>
                    <a:pt x="6633" y="71096"/>
                  </a:cubicBezTo>
                  <a:cubicBezTo>
                    <a:pt x="2211" y="67764"/>
                    <a:pt x="0" y="63320"/>
                    <a:pt x="0" y="56655"/>
                  </a:cubicBezTo>
                  <a:lnTo>
                    <a:pt x="9950" y="56655"/>
                  </a:lnTo>
                  <a:cubicBezTo>
                    <a:pt x="9950" y="59988"/>
                    <a:pt x="11055" y="62209"/>
                    <a:pt x="14372" y="64431"/>
                  </a:cubicBezTo>
                  <a:cubicBezTo>
                    <a:pt x="16583" y="66653"/>
                    <a:pt x="19899" y="67764"/>
                    <a:pt x="25427" y="67764"/>
                  </a:cubicBezTo>
                  <a:cubicBezTo>
                    <a:pt x="30954" y="67764"/>
                    <a:pt x="34271" y="66653"/>
                    <a:pt x="36482" y="64431"/>
                  </a:cubicBezTo>
                  <a:cubicBezTo>
                    <a:pt x="38693" y="62209"/>
                    <a:pt x="40904" y="58877"/>
                    <a:pt x="40904" y="55544"/>
                  </a:cubicBezTo>
                  <a:cubicBezTo>
                    <a:pt x="40904" y="52211"/>
                    <a:pt x="39799" y="49990"/>
                    <a:pt x="38693" y="47768"/>
                  </a:cubicBezTo>
                  <a:cubicBezTo>
                    <a:pt x="37588" y="45546"/>
                    <a:pt x="35376" y="44435"/>
                    <a:pt x="33165" y="44435"/>
                  </a:cubicBezTo>
                  <a:cubicBezTo>
                    <a:pt x="30954" y="43324"/>
                    <a:pt x="28743" y="43324"/>
                    <a:pt x="25427" y="42214"/>
                  </a:cubicBezTo>
                  <a:cubicBezTo>
                    <a:pt x="22110" y="41103"/>
                    <a:pt x="19899" y="41103"/>
                    <a:pt x="16583" y="39992"/>
                  </a:cubicBezTo>
                  <a:cubicBezTo>
                    <a:pt x="13266" y="38881"/>
                    <a:pt x="11055" y="37770"/>
                    <a:pt x="8844" y="36659"/>
                  </a:cubicBezTo>
                  <a:cubicBezTo>
                    <a:pt x="6633" y="35548"/>
                    <a:pt x="4422" y="33326"/>
                    <a:pt x="3317" y="31105"/>
                  </a:cubicBezTo>
                  <a:cubicBezTo>
                    <a:pt x="2211" y="28883"/>
                    <a:pt x="1105" y="25550"/>
                    <a:pt x="1105" y="21107"/>
                  </a:cubicBezTo>
                  <a:cubicBezTo>
                    <a:pt x="1105" y="14441"/>
                    <a:pt x="3317" y="9998"/>
                    <a:pt x="7739" y="5554"/>
                  </a:cubicBezTo>
                  <a:cubicBezTo>
                    <a:pt x="12161" y="2222"/>
                    <a:pt x="17688" y="0"/>
                    <a:pt x="25427" y="0"/>
                  </a:cubicBezTo>
                  <a:cubicBezTo>
                    <a:pt x="32060" y="0"/>
                    <a:pt x="38693" y="1111"/>
                    <a:pt x="42010" y="4444"/>
                  </a:cubicBezTo>
                  <a:cubicBezTo>
                    <a:pt x="46432" y="7776"/>
                    <a:pt x="48643" y="12220"/>
                    <a:pt x="49748" y="17774"/>
                  </a:cubicBezTo>
                  <a:lnTo>
                    <a:pt x="38693" y="17774"/>
                  </a:lnTo>
                  <a:cubicBezTo>
                    <a:pt x="38693" y="14441"/>
                    <a:pt x="37588" y="12220"/>
                    <a:pt x="34271" y="9998"/>
                  </a:cubicBezTo>
                  <a:cubicBezTo>
                    <a:pt x="32060" y="7776"/>
                    <a:pt x="28743" y="6665"/>
                    <a:pt x="24321" y="6665"/>
                  </a:cubicBezTo>
                  <a:cubicBezTo>
                    <a:pt x="19899" y="6665"/>
                    <a:pt x="16583" y="7776"/>
                    <a:pt x="14372" y="9998"/>
                  </a:cubicBezTo>
                  <a:cubicBezTo>
                    <a:pt x="9950" y="14441"/>
                    <a:pt x="8844" y="17774"/>
                    <a:pt x="8844" y="21107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5" name="Forme libre 584">
              <a:extLst>
                <a:ext uri="{FF2B5EF4-FFF2-40B4-BE49-F238E27FC236}">
                  <a16:creationId xmlns:a16="http://schemas.microsoft.com/office/drawing/2014/main" id="{5267C2E1-0688-1F41-A756-F7324C28EFEA}"/>
                </a:ext>
              </a:extLst>
            </p:cNvPr>
            <p:cNvSpPr/>
            <p:nvPr/>
          </p:nvSpPr>
          <p:spPr>
            <a:xfrm>
              <a:off x="1909044" y="2449848"/>
              <a:ext cx="9949" cy="73318"/>
            </a:xfrm>
            <a:custGeom>
              <a:avLst/>
              <a:gdLst>
                <a:gd name="connsiteX0" fmla="*/ 0 w 9949"/>
                <a:gd name="connsiteY0" fmla="*/ 73318 h 73318"/>
                <a:gd name="connsiteX1" fmla="*/ 0 w 9949"/>
                <a:gd name="connsiteY1" fmla="*/ 0 h 73318"/>
                <a:gd name="connsiteX2" fmla="*/ 9950 w 9949"/>
                <a:gd name="connsiteY2" fmla="*/ 0 h 73318"/>
                <a:gd name="connsiteX3" fmla="*/ 9950 w 9949"/>
                <a:gd name="connsiteY3" fmla="*/ 73318 h 73318"/>
                <a:gd name="connsiteX4" fmla="*/ 0 w 9949"/>
                <a:gd name="connsiteY4" fmla="*/ 7331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9" h="73318">
                  <a:moveTo>
                    <a:pt x="0" y="7331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9950" y="73318"/>
                  </a:lnTo>
                  <a:lnTo>
                    <a:pt x="0" y="73318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6" name="Forme libre 585">
              <a:extLst>
                <a:ext uri="{FF2B5EF4-FFF2-40B4-BE49-F238E27FC236}">
                  <a16:creationId xmlns:a16="http://schemas.microsoft.com/office/drawing/2014/main" id="{82E674E0-C80B-C540-BBC9-DEFD3DF1F6DC}"/>
                </a:ext>
              </a:extLst>
            </p:cNvPr>
            <p:cNvSpPr/>
            <p:nvPr/>
          </p:nvSpPr>
          <p:spPr>
            <a:xfrm>
              <a:off x="1931154" y="2448738"/>
              <a:ext cx="48642" cy="73318"/>
            </a:xfrm>
            <a:custGeom>
              <a:avLst/>
              <a:gdLst>
                <a:gd name="connsiteX0" fmla="*/ 0 w 48642"/>
                <a:gd name="connsiteY0" fmla="*/ 7776 h 73318"/>
                <a:gd name="connsiteX1" fmla="*/ 0 w 48642"/>
                <a:gd name="connsiteY1" fmla="*/ 0 h 73318"/>
                <a:gd name="connsiteX2" fmla="*/ 48643 w 48642"/>
                <a:gd name="connsiteY2" fmla="*/ 0 h 73318"/>
                <a:gd name="connsiteX3" fmla="*/ 48643 w 48642"/>
                <a:gd name="connsiteY3" fmla="*/ 7776 h 73318"/>
                <a:gd name="connsiteX4" fmla="*/ 28743 w 48642"/>
                <a:gd name="connsiteY4" fmla="*/ 7776 h 73318"/>
                <a:gd name="connsiteX5" fmla="*/ 28743 w 48642"/>
                <a:gd name="connsiteY5" fmla="*/ 73318 h 73318"/>
                <a:gd name="connsiteX6" fmla="*/ 18794 w 48642"/>
                <a:gd name="connsiteY6" fmla="*/ 73318 h 73318"/>
                <a:gd name="connsiteX7" fmla="*/ 18794 w 48642"/>
                <a:gd name="connsiteY7" fmla="*/ 7776 h 73318"/>
                <a:gd name="connsiteX8" fmla="*/ 0 w 48642"/>
                <a:gd name="connsiteY8" fmla="*/ 7776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42" h="73318">
                  <a:moveTo>
                    <a:pt x="0" y="7776"/>
                  </a:moveTo>
                  <a:lnTo>
                    <a:pt x="0" y="0"/>
                  </a:lnTo>
                  <a:lnTo>
                    <a:pt x="48643" y="0"/>
                  </a:lnTo>
                  <a:lnTo>
                    <a:pt x="48643" y="7776"/>
                  </a:lnTo>
                  <a:lnTo>
                    <a:pt x="28743" y="7776"/>
                  </a:lnTo>
                  <a:lnTo>
                    <a:pt x="28743" y="73318"/>
                  </a:lnTo>
                  <a:lnTo>
                    <a:pt x="18794" y="73318"/>
                  </a:lnTo>
                  <a:lnTo>
                    <a:pt x="18794" y="7776"/>
                  </a:lnTo>
                  <a:lnTo>
                    <a:pt x="0" y="7776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7" name="Forme libre 586">
              <a:extLst>
                <a:ext uri="{FF2B5EF4-FFF2-40B4-BE49-F238E27FC236}">
                  <a16:creationId xmlns:a16="http://schemas.microsoft.com/office/drawing/2014/main" id="{32AD6A1D-55E7-6441-A017-4E771E2CB1DE}"/>
                </a:ext>
              </a:extLst>
            </p:cNvPr>
            <p:cNvSpPr/>
            <p:nvPr/>
          </p:nvSpPr>
          <p:spPr>
            <a:xfrm>
              <a:off x="1993063" y="2424298"/>
              <a:ext cx="38693" cy="98868"/>
            </a:xfrm>
            <a:custGeom>
              <a:avLst/>
              <a:gdLst>
                <a:gd name="connsiteX0" fmla="*/ 38693 w 38693"/>
                <a:gd name="connsiteY0" fmla="*/ 24439 h 98868"/>
                <a:gd name="connsiteX1" fmla="*/ 38693 w 38693"/>
                <a:gd name="connsiteY1" fmla="*/ 32216 h 98868"/>
                <a:gd name="connsiteX2" fmla="*/ 9950 w 38693"/>
                <a:gd name="connsiteY2" fmla="*/ 32216 h 98868"/>
                <a:gd name="connsiteX3" fmla="*/ 9950 w 38693"/>
                <a:gd name="connsiteY3" fmla="*/ 57766 h 98868"/>
                <a:gd name="connsiteX4" fmla="*/ 36482 w 38693"/>
                <a:gd name="connsiteY4" fmla="*/ 57766 h 98868"/>
                <a:gd name="connsiteX5" fmla="*/ 36482 w 38693"/>
                <a:gd name="connsiteY5" fmla="*/ 65542 h 98868"/>
                <a:gd name="connsiteX6" fmla="*/ 9950 w 38693"/>
                <a:gd name="connsiteY6" fmla="*/ 65542 h 98868"/>
                <a:gd name="connsiteX7" fmla="*/ 9950 w 38693"/>
                <a:gd name="connsiteY7" fmla="*/ 91092 h 98868"/>
                <a:gd name="connsiteX8" fmla="*/ 38693 w 38693"/>
                <a:gd name="connsiteY8" fmla="*/ 91092 h 98868"/>
                <a:gd name="connsiteX9" fmla="*/ 38693 w 38693"/>
                <a:gd name="connsiteY9" fmla="*/ 98868 h 98868"/>
                <a:gd name="connsiteX10" fmla="*/ 0 w 38693"/>
                <a:gd name="connsiteY10" fmla="*/ 98868 h 98868"/>
                <a:gd name="connsiteX11" fmla="*/ 0 w 38693"/>
                <a:gd name="connsiteY11" fmla="*/ 25550 h 98868"/>
                <a:gd name="connsiteX12" fmla="*/ 38693 w 38693"/>
                <a:gd name="connsiteY12" fmla="*/ 25550 h 98868"/>
                <a:gd name="connsiteX13" fmla="*/ 6633 w 38693"/>
                <a:gd name="connsiteY13" fmla="*/ 13331 h 98868"/>
                <a:gd name="connsiteX14" fmla="*/ 28743 w 38693"/>
                <a:gd name="connsiteY14" fmla="*/ 0 h 98868"/>
                <a:gd name="connsiteX15" fmla="*/ 28743 w 38693"/>
                <a:gd name="connsiteY15" fmla="*/ 8887 h 98868"/>
                <a:gd name="connsiteX16" fmla="*/ 6633 w 38693"/>
                <a:gd name="connsiteY16" fmla="*/ 21107 h 98868"/>
                <a:gd name="connsiteX17" fmla="*/ 6633 w 38693"/>
                <a:gd name="connsiteY17" fmla="*/ 13331 h 9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693" h="98868">
                  <a:moveTo>
                    <a:pt x="38693" y="24439"/>
                  </a:moveTo>
                  <a:lnTo>
                    <a:pt x="38693" y="32216"/>
                  </a:lnTo>
                  <a:lnTo>
                    <a:pt x="9950" y="32216"/>
                  </a:lnTo>
                  <a:lnTo>
                    <a:pt x="9950" y="57766"/>
                  </a:lnTo>
                  <a:lnTo>
                    <a:pt x="36482" y="57766"/>
                  </a:lnTo>
                  <a:lnTo>
                    <a:pt x="36482" y="65542"/>
                  </a:lnTo>
                  <a:lnTo>
                    <a:pt x="9950" y="65542"/>
                  </a:lnTo>
                  <a:lnTo>
                    <a:pt x="9950" y="91092"/>
                  </a:lnTo>
                  <a:lnTo>
                    <a:pt x="38693" y="91092"/>
                  </a:lnTo>
                  <a:lnTo>
                    <a:pt x="38693" y="98868"/>
                  </a:lnTo>
                  <a:lnTo>
                    <a:pt x="0" y="98868"/>
                  </a:lnTo>
                  <a:lnTo>
                    <a:pt x="0" y="25550"/>
                  </a:lnTo>
                  <a:lnTo>
                    <a:pt x="38693" y="25550"/>
                  </a:lnTo>
                  <a:close/>
                  <a:moveTo>
                    <a:pt x="6633" y="13331"/>
                  </a:moveTo>
                  <a:lnTo>
                    <a:pt x="28743" y="0"/>
                  </a:lnTo>
                  <a:lnTo>
                    <a:pt x="28743" y="8887"/>
                  </a:lnTo>
                  <a:lnTo>
                    <a:pt x="6633" y="21107"/>
                  </a:lnTo>
                  <a:lnTo>
                    <a:pt x="6633" y="13331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8" name="Forme libre 587">
              <a:extLst>
                <a:ext uri="{FF2B5EF4-FFF2-40B4-BE49-F238E27FC236}">
                  <a16:creationId xmlns:a16="http://schemas.microsoft.com/office/drawing/2014/main" id="{C7EC501A-9C4B-5B4A-8DD5-E990604F3BFB}"/>
                </a:ext>
              </a:extLst>
            </p:cNvPr>
            <p:cNvSpPr/>
            <p:nvPr/>
          </p:nvSpPr>
          <p:spPr>
            <a:xfrm>
              <a:off x="2078188" y="2448738"/>
              <a:ext cx="60803" cy="73318"/>
            </a:xfrm>
            <a:custGeom>
              <a:avLst/>
              <a:gdLst>
                <a:gd name="connsiteX0" fmla="*/ 23216 w 60803"/>
                <a:gd name="connsiteY0" fmla="*/ 0 h 73318"/>
                <a:gd name="connsiteX1" fmla="*/ 50854 w 60803"/>
                <a:gd name="connsiteY1" fmla="*/ 9998 h 73318"/>
                <a:gd name="connsiteX2" fmla="*/ 60803 w 60803"/>
                <a:gd name="connsiteY2" fmla="*/ 36659 h 73318"/>
                <a:gd name="connsiteX3" fmla="*/ 50854 w 60803"/>
                <a:gd name="connsiteY3" fmla="*/ 63320 h 73318"/>
                <a:gd name="connsiteX4" fmla="*/ 23216 w 60803"/>
                <a:gd name="connsiteY4" fmla="*/ 73318 h 73318"/>
                <a:gd name="connsiteX5" fmla="*/ 0 w 60803"/>
                <a:gd name="connsiteY5" fmla="*/ 73318 h 73318"/>
                <a:gd name="connsiteX6" fmla="*/ 0 w 60803"/>
                <a:gd name="connsiteY6" fmla="*/ 0 h 73318"/>
                <a:gd name="connsiteX7" fmla="*/ 23216 w 60803"/>
                <a:gd name="connsiteY7" fmla="*/ 0 h 73318"/>
                <a:gd name="connsiteX8" fmla="*/ 9950 w 60803"/>
                <a:gd name="connsiteY8" fmla="*/ 66653 h 73318"/>
                <a:gd name="connsiteX9" fmla="*/ 23216 w 60803"/>
                <a:gd name="connsiteY9" fmla="*/ 66653 h 73318"/>
                <a:gd name="connsiteX10" fmla="*/ 44221 w 60803"/>
                <a:gd name="connsiteY10" fmla="*/ 58877 h 73318"/>
                <a:gd name="connsiteX11" fmla="*/ 51959 w 60803"/>
                <a:gd name="connsiteY11" fmla="*/ 37770 h 73318"/>
                <a:gd name="connsiteX12" fmla="*/ 44221 w 60803"/>
                <a:gd name="connsiteY12" fmla="*/ 16663 h 73318"/>
                <a:gd name="connsiteX13" fmla="*/ 23216 w 60803"/>
                <a:gd name="connsiteY13" fmla="*/ 8887 h 73318"/>
                <a:gd name="connsiteX14" fmla="*/ 9950 w 60803"/>
                <a:gd name="connsiteY14" fmla="*/ 8887 h 73318"/>
                <a:gd name="connsiteX15" fmla="*/ 9950 w 60803"/>
                <a:gd name="connsiteY15" fmla="*/ 66653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803" h="73318">
                  <a:moveTo>
                    <a:pt x="23216" y="0"/>
                  </a:moveTo>
                  <a:cubicBezTo>
                    <a:pt x="35376" y="0"/>
                    <a:pt x="44221" y="3333"/>
                    <a:pt x="50854" y="9998"/>
                  </a:cubicBezTo>
                  <a:cubicBezTo>
                    <a:pt x="57487" y="16663"/>
                    <a:pt x="60803" y="25550"/>
                    <a:pt x="60803" y="36659"/>
                  </a:cubicBezTo>
                  <a:cubicBezTo>
                    <a:pt x="60803" y="47768"/>
                    <a:pt x="57487" y="56655"/>
                    <a:pt x="50854" y="63320"/>
                  </a:cubicBezTo>
                  <a:cubicBezTo>
                    <a:pt x="44221" y="69985"/>
                    <a:pt x="34271" y="73318"/>
                    <a:pt x="23216" y="73318"/>
                  </a:cubicBezTo>
                  <a:lnTo>
                    <a:pt x="0" y="73318"/>
                  </a:lnTo>
                  <a:lnTo>
                    <a:pt x="0" y="0"/>
                  </a:lnTo>
                  <a:lnTo>
                    <a:pt x="23216" y="0"/>
                  </a:lnTo>
                  <a:close/>
                  <a:moveTo>
                    <a:pt x="9950" y="66653"/>
                  </a:moveTo>
                  <a:lnTo>
                    <a:pt x="23216" y="66653"/>
                  </a:lnTo>
                  <a:cubicBezTo>
                    <a:pt x="32060" y="66653"/>
                    <a:pt x="39799" y="64431"/>
                    <a:pt x="44221" y="58877"/>
                  </a:cubicBezTo>
                  <a:cubicBezTo>
                    <a:pt x="48643" y="53322"/>
                    <a:pt x="51959" y="46657"/>
                    <a:pt x="51959" y="37770"/>
                  </a:cubicBezTo>
                  <a:cubicBezTo>
                    <a:pt x="51959" y="28883"/>
                    <a:pt x="49748" y="21107"/>
                    <a:pt x="44221" y="16663"/>
                  </a:cubicBezTo>
                  <a:cubicBezTo>
                    <a:pt x="39799" y="11109"/>
                    <a:pt x="32060" y="8887"/>
                    <a:pt x="23216" y="8887"/>
                  </a:cubicBezTo>
                  <a:lnTo>
                    <a:pt x="9950" y="8887"/>
                  </a:lnTo>
                  <a:lnTo>
                    <a:pt x="9950" y="66653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9" name="Forme libre 588">
              <a:extLst>
                <a:ext uri="{FF2B5EF4-FFF2-40B4-BE49-F238E27FC236}">
                  <a16:creationId xmlns:a16="http://schemas.microsoft.com/office/drawing/2014/main" id="{6575A119-5F7F-D049-B20F-F9314F531C38}"/>
                </a:ext>
              </a:extLst>
            </p:cNvPr>
            <p:cNvSpPr/>
            <p:nvPr/>
          </p:nvSpPr>
          <p:spPr>
            <a:xfrm>
              <a:off x="2146729" y="2439850"/>
              <a:ext cx="11055" cy="22217"/>
            </a:xfrm>
            <a:custGeom>
              <a:avLst/>
              <a:gdLst>
                <a:gd name="connsiteX0" fmla="*/ 0 w 11055"/>
                <a:gd name="connsiteY0" fmla="*/ 0 h 22217"/>
                <a:gd name="connsiteX1" fmla="*/ 9950 w 11055"/>
                <a:gd name="connsiteY1" fmla="*/ 0 h 22217"/>
                <a:gd name="connsiteX2" fmla="*/ 11055 w 11055"/>
                <a:gd name="connsiteY2" fmla="*/ 9998 h 22217"/>
                <a:gd name="connsiteX3" fmla="*/ 0 w 11055"/>
                <a:gd name="connsiteY3" fmla="*/ 22218 h 22217"/>
                <a:gd name="connsiteX4" fmla="*/ 0 w 11055"/>
                <a:gd name="connsiteY4" fmla="*/ 16663 h 22217"/>
                <a:gd name="connsiteX5" fmla="*/ 5528 w 11055"/>
                <a:gd name="connsiteY5" fmla="*/ 11109 h 22217"/>
                <a:gd name="connsiteX6" fmla="*/ 5528 w 11055"/>
                <a:gd name="connsiteY6" fmla="*/ 8887 h 22217"/>
                <a:gd name="connsiteX7" fmla="*/ 0 w 11055"/>
                <a:gd name="connsiteY7" fmla="*/ 8887 h 22217"/>
                <a:gd name="connsiteX8" fmla="*/ 0 w 11055"/>
                <a:gd name="connsiteY8" fmla="*/ 0 h 2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55" h="22217">
                  <a:moveTo>
                    <a:pt x="0" y="0"/>
                  </a:moveTo>
                  <a:lnTo>
                    <a:pt x="9950" y="0"/>
                  </a:lnTo>
                  <a:cubicBezTo>
                    <a:pt x="11055" y="3333"/>
                    <a:pt x="11055" y="6665"/>
                    <a:pt x="11055" y="9998"/>
                  </a:cubicBezTo>
                  <a:cubicBezTo>
                    <a:pt x="11055" y="17774"/>
                    <a:pt x="7739" y="22218"/>
                    <a:pt x="0" y="22218"/>
                  </a:cubicBezTo>
                  <a:lnTo>
                    <a:pt x="0" y="16663"/>
                  </a:lnTo>
                  <a:cubicBezTo>
                    <a:pt x="3317" y="16663"/>
                    <a:pt x="5528" y="14441"/>
                    <a:pt x="5528" y="11109"/>
                  </a:cubicBezTo>
                  <a:lnTo>
                    <a:pt x="5528" y="8887"/>
                  </a:lnTo>
                  <a:lnTo>
                    <a:pt x="0" y="88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0" name="Forme libre 589">
              <a:extLst>
                <a:ext uri="{FF2B5EF4-FFF2-40B4-BE49-F238E27FC236}">
                  <a16:creationId xmlns:a16="http://schemas.microsoft.com/office/drawing/2014/main" id="{8316FA9D-6B65-DB44-B062-4E775F93C79F}"/>
                </a:ext>
              </a:extLst>
            </p:cNvPr>
            <p:cNvSpPr/>
            <p:nvPr/>
          </p:nvSpPr>
          <p:spPr>
            <a:xfrm>
              <a:off x="2164418" y="2449848"/>
              <a:ext cx="64119" cy="73318"/>
            </a:xfrm>
            <a:custGeom>
              <a:avLst/>
              <a:gdLst>
                <a:gd name="connsiteX0" fmla="*/ 54170 w 64119"/>
                <a:gd name="connsiteY0" fmla="*/ 73318 h 73318"/>
                <a:gd name="connsiteX1" fmla="*/ 48643 w 64119"/>
                <a:gd name="connsiteY1" fmla="*/ 56655 h 73318"/>
                <a:gd name="connsiteX2" fmla="*/ 16583 w 64119"/>
                <a:gd name="connsiteY2" fmla="*/ 56655 h 73318"/>
                <a:gd name="connsiteX3" fmla="*/ 11055 w 64119"/>
                <a:gd name="connsiteY3" fmla="*/ 73318 h 73318"/>
                <a:gd name="connsiteX4" fmla="*/ 0 w 64119"/>
                <a:gd name="connsiteY4" fmla="*/ 73318 h 73318"/>
                <a:gd name="connsiteX5" fmla="*/ 26532 w 64119"/>
                <a:gd name="connsiteY5" fmla="*/ 0 h 73318"/>
                <a:gd name="connsiteX6" fmla="*/ 37588 w 64119"/>
                <a:gd name="connsiteY6" fmla="*/ 0 h 73318"/>
                <a:gd name="connsiteX7" fmla="*/ 64120 w 64119"/>
                <a:gd name="connsiteY7" fmla="*/ 73318 h 73318"/>
                <a:gd name="connsiteX8" fmla="*/ 54170 w 64119"/>
                <a:gd name="connsiteY8" fmla="*/ 73318 h 73318"/>
                <a:gd name="connsiteX9" fmla="*/ 18794 w 64119"/>
                <a:gd name="connsiteY9" fmla="*/ 48879 h 73318"/>
                <a:gd name="connsiteX10" fmla="*/ 45326 w 64119"/>
                <a:gd name="connsiteY10" fmla="*/ 48879 h 73318"/>
                <a:gd name="connsiteX11" fmla="*/ 32060 w 64119"/>
                <a:gd name="connsiteY11" fmla="*/ 11109 h 73318"/>
                <a:gd name="connsiteX12" fmla="*/ 18794 w 64119"/>
                <a:gd name="connsiteY12" fmla="*/ 48879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119" h="73318">
                  <a:moveTo>
                    <a:pt x="54170" y="73318"/>
                  </a:moveTo>
                  <a:lnTo>
                    <a:pt x="48643" y="56655"/>
                  </a:lnTo>
                  <a:lnTo>
                    <a:pt x="16583" y="56655"/>
                  </a:lnTo>
                  <a:lnTo>
                    <a:pt x="11055" y="73318"/>
                  </a:lnTo>
                  <a:lnTo>
                    <a:pt x="0" y="73318"/>
                  </a:lnTo>
                  <a:lnTo>
                    <a:pt x="26532" y="0"/>
                  </a:lnTo>
                  <a:lnTo>
                    <a:pt x="37588" y="0"/>
                  </a:lnTo>
                  <a:lnTo>
                    <a:pt x="64120" y="73318"/>
                  </a:lnTo>
                  <a:lnTo>
                    <a:pt x="54170" y="73318"/>
                  </a:lnTo>
                  <a:close/>
                  <a:moveTo>
                    <a:pt x="18794" y="48879"/>
                  </a:moveTo>
                  <a:lnTo>
                    <a:pt x="45326" y="48879"/>
                  </a:lnTo>
                  <a:lnTo>
                    <a:pt x="32060" y="11109"/>
                  </a:lnTo>
                  <a:lnTo>
                    <a:pt x="18794" y="48879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1" name="Forme libre 590">
              <a:extLst>
                <a:ext uri="{FF2B5EF4-FFF2-40B4-BE49-F238E27FC236}">
                  <a16:creationId xmlns:a16="http://schemas.microsoft.com/office/drawing/2014/main" id="{F61FEB92-1A1A-3C42-897B-B2DF0240B118}"/>
                </a:ext>
              </a:extLst>
            </p:cNvPr>
            <p:cNvSpPr/>
            <p:nvPr/>
          </p:nvSpPr>
          <p:spPr>
            <a:xfrm>
              <a:off x="2241804" y="2448738"/>
              <a:ext cx="58592" cy="73318"/>
            </a:xfrm>
            <a:custGeom>
              <a:avLst/>
              <a:gdLst>
                <a:gd name="connsiteX0" fmla="*/ 48643 w 58592"/>
                <a:gd name="connsiteY0" fmla="*/ 0 h 73318"/>
                <a:gd name="connsiteX1" fmla="*/ 58592 w 58592"/>
                <a:gd name="connsiteY1" fmla="*/ 0 h 73318"/>
                <a:gd name="connsiteX2" fmla="*/ 58592 w 58592"/>
                <a:gd name="connsiteY2" fmla="*/ 73318 h 73318"/>
                <a:gd name="connsiteX3" fmla="*/ 48643 w 58592"/>
                <a:gd name="connsiteY3" fmla="*/ 73318 h 73318"/>
                <a:gd name="connsiteX4" fmla="*/ 9950 w 58592"/>
                <a:gd name="connsiteY4" fmla="*/ 14441 h 73318"/>
                <a:gd name="connsiteX5" fmla="*/ 9950 w 58592"/>
                <a:gd name="connsiteY5" fmla="*/ 73318 h 73318"/>
                <a:gd name="connsiteX6" fmla="*/ 0 w 58592"/>
                <a:gd name="connsiteY6" fmla="*/ 73318 h 73318"/>
                <a:gd name="connsiteX7" fmla="*/ 0 w 58592"/>
                <a:gd name="connsiteY7" fmla="*/ 0 h 73318"/>
                <a:gd name="connsiteX8" fmla="*/ 9950 w 58592"/>
                <a:gd name="connsiteY8" fmla="*/ 0 h 73318"/>
                <a:gd name="connsiteX9" fmla="*/ 48643 w 58592"/>
                <a:gd name="connsiteY9" fmla="*/ 58877 h 73318"/>
                <a:gd name="connsiteX10" fmla="*/ 48643 w 58592"/>
                <a:gd name="connsiteY10" fmla="*/ 0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92" h="73318">
                  <a:moveTo>
                    <a:pt x="48643" y="0"/>
                  </a:moveTo>
                  <a:lnTo>
                    <a:pt x="58592" y="0"/>
                  </a:lnTo>
                  <a:lnTo>
                    <a:pt x="58592" y="73318"/>
                  </a:lnTo>
                  <a:lnTo>
                    <a:pt x="48643" y="73318"/>
                  </a:lnTo>
                  <a:lnTo>
                    <a:pt x="9950" y="14441"/>
                  </a:lnTo>
                  <a:lnTo>
                    <a:pt x="9950" y="73318"/>
                  </a:lnTo>
                  <a:lnTo>
                    <a:pt x="0" y="73318"/>
                  </a:lnTo>
                  <a:lnTo>
                    <a:pt x="0" y="0"/>
                  </a:lnTo>
                  <a:lnTo>
                    <a:pt x="9950" y="0"/>
                  </a:lnTo>
                  <a:lnTo>
                    <a:pt x="48643" y="58877"/>
                  </a:lnTo>
                  <a:lnTo>
                    <a:pt x="48643" y="0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2" name="Forme libre 591">
              <a:extLst>
                <a:ext uri="{FF2B5EF4-FFF2-40B4-BE49-F238E27FC236}">
                  <a16:creationId xmlns:a16="http://schemas.microsoft.com/office/drawing/2014/main" id="{1AD5B659-352A-4A47-8F81-7D692EF6A534}"/>
                </a:ext>
              </a:extLst>
            </p:cNvPr>
            <p:cNvSpPr/>
            <p:nvPr/>
          </p:nvSpPr>
          <p:spPr>
            <a:xfrm>
              <a:off x="2314768" y="2447627"/>
              <a:ext cx="75175" cy="75539"/>
            </a:xfrm>
            <a:custGeom>
              <a:avLst/>
              <a:gdLst>
                <a:gd name="connsiteX0" fmla="*/ 36482 w 75175"/>
                <a:gd name="connsiteY0" fmla="*/ 75540 h 75539"/>
                <a:gd name="connsiteX1" fmla="*/ 11055 w 75175"/>
                <a:gd name="connsiteY1" fmla="*/ 64431 h 75539"/>
                <a:gd name="connsiteX2" fmla="*/ 0 w 75175"/>
                <a:gd name="connsiteY2" fmla="*/ 37770 h 75539"/>
                <a:gd name="connsiteX3" fmla="*/ 11055 w 75175"/>
                <a:gd name="connsiteY3" fmla="*/ 11109 h 75539"/>
                <a:gd name="connsiteX4" fmla="*/ 37588 w 75175"/>
                <a:gd name="connsiteY4" fmla="*/ 0 h 75539"/>
                <a:gd name="connsiteX5" fmla="*/ 57487 w 75175"/>
                <a:gd name="connsiteY5" fmla="*/ 5554 h 75539"/>
                <a:gd name="connsiteX6" fmla="*/ 70753 w 75175"/>
                <a:gd name="connsiteY6" fmla="*/ 21107 h 75539"/>
                <a:gd name="connsiteX7" fmla="*/ 59698 w 75175"/>
                <a:gd name="connsiteY7" fmla="*/ 21107 h 75539"/>
                <a:gd name="connsiteX8" fmla="*/ 37588 w 75175"/>
                <a:gd name="connsiteY8" fmla="*/ 8887 h 75539"/>
                <a:gd name="connsiteX9" fmla="*/ 17688 w 75175"/>
                <a:gd name="connsiteY9" fmla="*/ 16663 h 75539"/>
                <a:gd name="connsiteX10" fmla="*/ 9950 w 75175"/>
                <a:gd name="connsiteY10" fmla="*/ 37770 h 75539"/>
                <a:gd name="connsiteX11" fmla="*/ 17688 w 75175"/>
                <a:gd name="connsiteY11" fmla="*/ 58877 h 75539"/>
                <a:gd name="connsiteX12" fmla="*/ 37588 w 75175"/>
                <a:gd name="connsiteY12" fmla="*/ 66653 h 75539"/>
                <a:gd name="connsiteX13" fmla="*/ 56381 w 75175"/>
                <a:gd name="connsiteY13" fmla="*/ 59988 h 75539"/>
                <a:gd name="connsiteX14" fmla="*/ 64120 w 75175"/>
                <a:gd name="connsiteY14" fmla="*/ 42214 h 75539"/>
                <a:gd name="connsiteX15" fmla="*/ 34271 w 75175"/>
                <a:gd name="connsiteY15" fmla="*/ 42214 h 75539"/>
                <a:gd name="connsiteX16" fmla="*/ 34271 w 75175"/>
                <a:gd name="connsiteY16" fmla="*/ 34437 h 75539"/>
                <a:gd name="connsiteX17" fmla="*/ 75175 w 75175"/>
                <a:gd name="connsiteY17" fmla="*/ 34437 h 75539"/>
                <a:gd name="connsiteX18" fmla="*/ 75175 w 75175"/>
                <a:gd name="connsiteY18" fmla="*/ 42214 h 75539"/>
                <a:gd name="connsiteX19" fmla="*/ 63014 w 75175"/>
                <a:gd name="connsiteY19" fmla="*/ 65542 h 75539"/>
                <a:gd name="connsiteX20" fmla="*/ 36482 w 75175"/>
                <a:gd name="connsiteY20" fmla="*/ 75540 h 7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175" h="75539">
                  <a:moveTo>
                    <a:pt x="36482" y="75540"/>
                  </a:moveTo>
                  <a:cubicBezTo>
                    <a:pt x="26532" y="75540"/>
                    <a:pt x="17688" y="72207"/>
                    <a:pt x="11055" y="64431"/>
                  </a:cubicBezTo>
                  <a:cubicBezTo>
                    <a:pt x="3317" y="57766"/>
                    <a:pt x="0" y="48879"/>
                    <a:pt x="0" y="37770"/>
                  </a:cubicBezTo>
                  <a:cubicBezTo>
                    <a:pt x="0" y="26661"/>
                    <a:pt x="3317" y="17774"/>
                    <a:pt x="11055" y="11109"/>
                  </a:cubicBezTo>
                  <a:cubicBezTo>
                    <a:pt x="18794" y="4444"/>
                    <a:pt x="27638" y="0"/>
                    <a:pt x="37588" y="0"/>
                  </a:cubicBezTo>
                  <a:cubicBezTo>
                    <a:pt x="45326" y="0"/>
                    <a:pt x="51959" y="2222"/>
                    <a:pt x="57487" y="5554"/>
                  </a:cubicBezTo>
                  <a:cubicBezTo>
                    <a:pt x="63014" y="8887"/>
                    <a:pt x="67436" y="14441"/>
                    <a:pt x="70753" y="21107"/>
                  </a:cubicBezTo>
                  <a:lnTo>
                    <a:pt x="59698" y="21107"/>
                  </a:lnTo>
                  <a:cubicBezTo>
                    <a:pt x="55276" y="13331"/>
                    <a:pt x="47537" y="8887"/>
                    <a:pt x="37588" y="8887"/>
                  </a:cubicBezTo>
                  <a:cubicBezTo>
                    <a:pt x="29849" y="8887"/>
                    <a:pt x="23216" y="11109"/>
                    <a:pt x="17688" y="16663"/>
                  </a:cubicBezTo>
                  <a:cubicBezTo>
                    <a:pt x="12161" y="22218"/>
                    <a:pt x="9950" y="28883"/>
                    <a:pt x="9950" y="37770"/>
                  </a:cubicBezTo>
                  <a:cubicBezTo>
                    <a:pt x="9950" y="46657"/>
                    <a:pt x="12161" y="53322"/>
                    <a:pt x="17688" y="58877"/>
                  </a:cubicBezTo>
                  <a:cubicBezTo>
                    <a:pt x="23216" y="64431"/>
                    <a:pt x="29849" y="66653"/>
                    <a:pt x="37588" y="66653"/>
                  </a:cubicBezTo>
                  <a:cubicBezTo>
                    <a:pt x="45326" y="66653"/>
                    <a:pt x="51959" y="64431"/>
                    <a:pt x="56381" y="59988"/>
                  </a:cubicBezTo>
                  <a:cubicBezTo>
                    <a:pt x="60803" y="55544"/>
                    <a:pt x="64120" y="49990"/>
                    <a:pt x="64120" y="42214"/>
                  </a:cubicBezTo>
                  <a:lnTo>
                    <a:pt x="34271" y="42214"/>
                  </a:lnTo>
                  <a:lnTo>
                    <a:pt x="34271" y="34437"/>
                  </a:lnTo>
                  <a:lnTo>
                    <a:pt x="75175" y="34437"/>
                  </a:lnTo>
                  <a:lnTo>
                    <a:pt x="75175" y="42214"/>
                  </a:lnTo>
                  <a:cubicBezTo>
                    <a:pt x="74070" y="52211"/>
                    <a:pt x="70753" y="59988"/>
                    <a:pt x="63014" y="65542"/>
                  </a:cubicBezTo>
                  <a:cubicBezTo>
                    <a:pt x="55276" y="73318"/>
                    <a:pt x="46432" y="75540"/>
                    <a:pt x="36482" y="75540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3" name="Forme libre 592">
              <a:extLst>
                <a:ext uri="{FF2B5EF4-FFF2-40B4-BE49-F238E27FC236}">
                  <a16:creationId xmlns:a16="http://schemas.microsoft.com/office/drawing/2014/main" id="{D1B184AE-4F2E-6346-A0CE-F11F29779004}"/>
                </a:ext>
              </a:extLst>
            </p:cNvPr>
            <p:cNvSpPr/>
            <p:nvPr/>
          </p:nvSpPr>
          <p:spPr>
            <a:xfrm>
              <a:off x="2403209" y="2448738"/>
              <a:ext cx="38693" cy="74428"/>
            </a:xfrm>
            <a:custGeom>
              <a:avLst/>
              <a:gdLst>
                <a:gd name="connsiteX0" fmla="*/ 38693 w 38693"/>
                <a:gd name="connsiteY0" fmla="*/ 0 h 74428"/>
                <a:gd name="connsiteX1" fmla="*/ 38693 w 38693"/>
                <a:gd name="connsiteY1" fmla="*/ 7776 h 74428"/>
                <a:gd name="connsiteX2" fmla="*/ 9950 w 38693"/>
                <a:gd name="connsiteY2" fmla="*/ 7776 h 74428"/>
                <a:gd name="connsiteX3" fmla="*/ 9950 w 38693"/>
                <a:gd name="connsiteY3" fmla="*/ 33326 h 74428"/>
                <a:gd name="connsiteX4" fmla="*/ 36482 w 38693"/>
                <a:gd name="connsiteY4" fmla="*/ 33326 h 74428"/>
                <a:gd name="connsiteX5" fmla="*/ 36482 w 38693"/>
                <a:gd name="connsiteY5" fmla="*/ 41103 h 74428"/>
                <a:gd name="connsiteX6" fmla="*/ 9950 w 38693"/>
                <a:gd name="connsiteY6" fmla="*/ 41103 h 74428"/>
                <a:gd name="connsiteX7" fmla="*/ 9950 w 38693"/>
                <a:gd name="connsiteY7" fmla="*/ 66653 h 74428"/>
                <a:gd name="connsiteX8" fmla="*/ 38693 w 38693"/>
                <a:gd name="connsiteY8" fmla="*/ 66653 h 74428"/>
                <a:gd name="connsiteX9" fmla="*/ 38693 w 38693"/>
                <a:gd name="connsiteY9" fmla="*/ 74429 h 74428"/>
                <a:gd name="connsiteX10" fmla="*/ 0 w 38693"/>
                <a:gd name="connsiteY10" fmla="*/ 74429 h 74428"/>
                <a:gd name="connsiteX11" fmla="*/ 0 w 38693"/>
                <a:gd name="connsiteY11" fmla="*/ 1111 h 74428"/>
                <a:gd name="connsiteX12" fmla="*/ 38693 w 38693"/>
                <a:gd name="connsiteY12" fmla="*/ 1111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93" h="74428">
                  <a:moveTo>
                    <a:pt x="38693" y="0"/>
                  </a:moveTo>
                  <a:lnTo>
                    <a:pt x="38693" y="7776"/>
                  </a:lnTo>
                  <a:lnTo>
                    <a:pt x="9950" y="7776"/>
                  </a:lnTo>
                  <a:lnTo>
                    <a:pt x="9950" y="33326"/>
                  </a:lnTo>
                  <a:lnTo>
                    <a:pt x="36482" y="33326"/>
                  </a:lnTo>
                  <a:lnTo>
                    <a:pt x="36482" y="41103"/>
                  </a:lnTo>
                  <a:lnTo>
                    <a:pt x="9950" y="41103"/>
                  </a:lnTo>
                  <a:lnTo>
                    <a:pt x="9950" y="66653"/>
                  </a:lnTo>
                  <a:lnTo>
                    <a:pt x="38693" y="66653"/>
                  </a:lnTo>
                  <a:lnTo>
                    <a:pt x="38693" y="74429"/>
                  </a:lnTo>
                  <a:lnTo>
                    <a:pt x="0" y="74429"/>
                  </a:lnTo>
                  <a:lnTo>
                    <a:pt x="0" y="1111"/>
                  </a:lnTo>
                  <a:lnTo>
                    <a:pt x="38693" y="1111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4" name="Forme libre 593">
              <a:extLst>
                <a:ext uri="{FF2B5EF4-FFF2-40B4-BE49-F238E27FC236}">
                  <a16:creationId xmlns:a16="http://schemas.microsoft.com/office/drawing/2014/main" id="{2FB15030-050D-ED43-8821-CA3F945DDBCC}"/>
                </a:ext>
              </a:extLst>
            </p:cNvPr>
            <p:cNvSpPr/>
            <p:nvPr/>
          </p:nvSpPr>
          <p:spPr>
            <a:xfrm>
              <a:off x="2457379" y="2448738"/>
              <a:ext cx="50853" cy="73318"/>
            </a:xfrm>
            <a:custGeom>
              <a:avLst/>
              <a:gdLst>
                <a:gd name="connsiteX0" fmla="*/ 9950 w 50853"/>
                <a:gd name="connsiteY0" fmla="*/ 43324 h 73318"/>
                <a:gd name="connsiteX1" fmla="*/ 9950 w 50853"/>
                <a:gd name="connsiteY1" fmla="*/ 73318 h 73318"/>
                <a:gd name="connsiteX2" fmla="*/ 0 w 50853"/>
                <a:gd name="connsiteY2" fmla="*/ 73318 h 73318"/>
                <a:gd name="connsiteX3" fmla="*/ 0 w 50853"/>
                <a:gd name="connsiteY3" fmla="*/ 0 h 73318"/>
                <a:gd name="connsiteX4" fmla="*/ 24321 w 50853"/>
                <a:gd name="connsiteY4" fmla="*/ 0 h 73318"/>
                <a:gd name="connsiteX5" fmla="*/ 43115 w 50853"/>
                <a:gd name="connsiteY5" fmla="*/ 5554 h 73318"/>
                <a:gd name="connsiteX6" fmla="*/ 49748 w 50853"/>
                <a:gd name="connsiteY6" fmla="*/ 19996 h 73318"/>
                <a:gd name="connsiteX7" fmla="*/ 45326 w 50853"/>
                <a:gd name="connsiteY7" fmla="*/ 34437 h 73318"/>
                <a:gd name="connsiteX8" fmla="*/ 30954 w 50853"/>
                <a:gd name="connsiteY8" fmla="*/ 42213 h 73318"/>
                <a:gd name="connsiteX9" fmla="*/ 50854 w 50853"/>
                <a:gd name="connsiteY9" fmla="*/ 73318 h 73318"/>
                <a:gd name="connsiteX10" fmla="*/ 38693 w 50853"/>
                <a:gd name="connsiteY10" fmla="*/ 73318 h 73318"/>
                <a:gd name="connsiteX11" fmla="*/ 19899 w 50853"/>
                <a:gd name="connsiteY11" fmla="*/ 43324 h 73318"/>
                <a:gd name="connsiteX12" fmla="*/ 9950 w 50853"/>
                <a:gd name="connsiteY12" fmla="*/ 43324 h 73318"/>
                <a:gd name="connsiteX13" fmla="*/ 9950 w 50853"/>
                <a:gd name="connsiteY13" fmla="*/ 7776 h 73318"/>
                <a:gd name="connsiteX14" fmla="*/ 9950 w 50853"/>
                <a:gd name="connsiteY14" fmla="*/ 35548 h 73318"/>
                <a:gd name="connsiteX15" fmla="*/ 24321 w 50853"/>
                <a:gd name="connsiteY15" fmla="*/ 35548 h 73318"/>
                <a:gd name="connsiteX16" fmla="*/ 36482 w 50853"/>
                <a:gd name="connsiteY16" fmla="*/ 32215 h 73318"/>
                <a:gd name="connsiteX17" fmla="*/ 39799 w 50853"/>
                <a:gd name="connsiteY17" fmla="*/ 22218 h 73318"/>
                <a:gd name="connsiteX18" fmla="*/ 24321 w 50853"/>
                <a:gd name="connsiteY18" fmla="*/ 7776 h 73318"/>
                <a:gd name="connsiteX19" fmla="*/ 9950 w 50853"/>
                <a:gd name="connsiteY19" fmla="*/ 7776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53" h="73318">
                  <a:moveTo>
                    <a:pt x="9950" y="43324"/>
                  </a:moveTo>
                  <a:lnTo>
                    <a:pt x="9950" y="73318"/>
                  </a:lnTo>
                  <a:lnTo>
                    <a:pt x="0" y="73318"/>
                  </a:lnTo>
                  <a:lnTo>
                    <a:pt x="0" y="0"/>
                  </a:lnTo>
                  <a:lnTo>
                    <a:pt x="24321" y="0"/>
                  </a:lnTo>
                  <a:cubicBezTo>
                    <a:pt x="32060" y="0"/>
                    <a:pt x="38693" y="2222"/>
                    <a:pt x="43115" y="5554"/>
                  </a:cubicBezTo>
                  <a:cubicBezTo>
                    <a:pt x="47537" y="9998"/>
                    <a:pt x="49748" y="14441"/>
                    <a:pt x="49748" y="19996"/>
                  </a:cubicBezTo>
                  <a:cubicBezTo>
                    <a:pt x="49748" y="25550"/>
                    <a:pt x="48643" y="31105"/>
                    <a:pt x="45326" y="34437"/>
                  </a:cubicBezTo>
                  <a:cubicBezTo>
                    <a:pt x="42010" y="37770"/>
                    <a:pt x="37588" y="41103"/>
                    <a:pt x="30954" y="42213"/>
                  </a:cubicBezTo>
                  <a:lnTo>
                    <a:pt x="50854" y="73318"/>
                  </a:lnTo>
                  <a:lnTo>
                    <a:pt x="38693" y="73318"/>
                  </a:lnTo>
                  <a:lnTo>
                    <a:pt x="19899" y="43324"/>
                  </a:lnTo>
                  <a:lnTo>
                    <a:pt x="9950" y="43324"/>
                  </a:lnTo>
                  <a:close/>
                  <a:moveTo>
                    <a:pt x="9950" y="7776"/>
                  </a:moveTo>
                  <a:lnTo>
                    <a:pt x="9950" y="35548"/>
                  </a:lnTo>
                  <a:lnTo>
                    <a:pt x="24321" y="35548"/>
                  </a:lnTo>
                  <a:cubicBezTo>
                    <a:pt x="29849" y="35548"/>
                    <a:pt x="33165" y="34437"/>
                    <a:pt x="36482" y="32215"/>
                  </a:cubicBezTo>
                  <a:cubicBezTo>
                    <a:pt x="38693" y="29994"/>
                    <a:pt x="39799" y="26661"/>
                    <a:pt x="39799" y="22218"/>
                  </a:cubicBezTo>
                  <a:cubicBezTo>
                    <a:pt x="39799" y="13331"/>
                    <a:pt x="34271" y="7776"/>
                    <a:pt x="24321" y="7776"/>
                  </a:cubicBezTo>
                  <a:lnTo>
                    <a:pt x="9950" y="7776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5" name="Forme libre 594">
              <a:extLst>
                <a:ext uri="{FF2B5EF4-FFF2-40B4-BE49-F238E27FC236}">
                  <a16:creationId xmlns:a16="http://schemas.microsoft.com/office/drawing/2014/main" id="{EFE773F3-2C39-D64D-BA4D-28D8F32AF621}"/>
                </a:ext>
              </a:extLst>
            </p:cNvPr>
            <p:cNvSpPr/>
            <p:nvPr/>
          </p:nvSpPr>
          <p:spPr>
            <a:xfrm>
              <a:off x="2521499" y="2447627"/>
              <a:ext cx="49748" cy="76650"/>
            </a:xfrm>
            <a:custGeom>
              <a:avLst/>
              <a:gdLst>
                <a:gd name="connsiteX0" fmla="*/ 8844 w 49748"/>
                <a:gd name="connsiteY0" fmla="*/ 21107 h 76650"/>
                <a:gd name="connsiteX1" fmla="*/ 11055 w 49748"/>
                <a:gd name="connsiteY1" fmla="*/ 27772 h 76650"/>
                <a:gd name="connsiteX2" fmla="*/ 16583 w 49748"/>
                <a:gd name="connsiteY2" fmla="*/ 32216 h 76650"/>
                <a:gd name="connsiteX3" fmla="*/ 24321 w 49748"/>
                <a:gd name="connsiteY3" fmla="*/ 34437 h 76650"/>
                <a:gd name="connsiteX4" fmla="*/ 33165 w 49748"/>
                <a:gd name="connsiteY4" fmla="*/ 36659 h 76650"/>
                <a:gd name="connsiteX5" fmla="*/ 40904 w 49748"/>
                <a:gd name="connsiteY5" fmla="*/ 39992 h 76650"/>
                <a:gd name="connsiteX6" fmla="*/ 46432 w 49748"/>
                <a:gd name="connsiteY6" fmla="*/ 45546 h 76650"/>
                <a:gd name="connsiteX7" fmla="*/ 48643 w 49748"/>
                <a:gd name="connsiteY7" fmla="*/ 55544 h 76650"/>
                <a:gd name="connsiteX8" fmla="*/ 42010 w 49748"/>
                <a:gd name="connsiteY8" fmla="*/ 69986 h 76650"/>
                <a:gd name="connsiteX9" fmla="*/ 24321 w 49748"/>
                <a:gd name="connsiteY9" fmla="*/ 76651 h 76650"/>
                <a:gd name="connsiteX10" fmla="*/ 6633 w 49748"/>
                <a:gd name="connsiteY10" fmla="*/ 71096 h 76650"/>
                <a:gd name="connsiteX11" fmla="*/ 0 w 49748"/>
                <a:gd name="connsiteY11" fmla="*/ 56655 h 76650"/>
                <a:gd name="connsiteX12" fmla="*/ 9950 w 49748"/>
                <a:gd name="connsiteY12" fmla="*/ 56655 h 76650"/>
                <a:gd name="connsiteX13" fmla="*/ 14372 w 49748"/>
                <a:gd name="connsiteY13" fmla="*/ 64431 h 76650"/>
                <a:gd name="connsiteX14" fmla="*/ 25427 w 49748"/>
                <a:gd name="connsiteY14" fmla="*/ 67764 h 76650"/>
                <a:gd name="connsiteX15" fmla="*/ 36482 w 49748"/>
                <a:gd name="connsiteY15" fmla="*/ 64431 h 76650"/>
                <a:gd name="connsiteX16" fmla="*/ 40904 w 49748"/>
                <a:gd name="connsiteY16" fmla="*/ 55544 h 76650"/>
                <a:gd name="connsiteX17" fmla="*/ 38693 w 49748"/>
                <a:gd name="connsiteY17" fmla="*/ 47768 h 76650"/>
                <a:gd name="connsiteX18" fmla="*/ 33165 w 49748"/>
                <a:gd name="connsiteY18" fmla="*/ 44435 h 76650"/>
                <a:gd name="connsiteX19" fmla="*/ 25427 w 49748"/>
                <a:gd name="connsiteY19" fmla="*/ 42214 h 76650"/>
                <a:gd name="connsiteX20" fmla="*/ 16583 w 49748"/>
                <a:gd name="connsiteY20" fmla="*/ 39992 h 76650"/>
                <a:gd name="connsiteX21" fmla="*/ 8844 w 49748"/>
                <a:gd name="connsiteY21" fmla="*/ 36659 h 76650"/>
                <a:gd name="connsiteX22" fmla="*/ 3316 w 49748"/>
                <a:gd name="connsiteY22" fmla="*/ 31105 h 76650"/>
                <a:gd name="connsiteX23" fmla="*/ 1105 w 49748"/>
                <a:gd name="connsiteY23" fmla="*/ 21107 h 76650"/>
                <a:gd name="connsiteX24" fmla="*/ 7739 w 49748"/>
                <a:gd name="connsiteY24" fmla="*/ 5554 h 76650"/>
                <a:gd name="connsiteX25" fmla="*/ 25427 w 49748"/>
                <a:gd name="connsiteY25" fmla="*/ 0 h 76650"/>
                <a:gd name="connsiteX26" fmla="*/ 42010 w 49748"/>
                <a:gd name="connsiteY26" fmla="*/ 4444 h 76650"/>
                <a:gd name="connsiteX27" fmla="*/ 49748 w 49748"/>
                <a:gd name="connsiteY27" fmla="*/ 17774 h 76650"/>
                <a:gd name="connsiteX28" fmla="*/ 38693 w 49748"/>
                <a:gd name="connsiteY28" fmla="*/ 17774 h 76650"/>
                <a:gd name="connsiteX29" fmla="*/ 34271 w 49748"/>
                <a:gd name="connsiteY29" fmla="*/ 9998 h 76650"/>
                <a:gd name="connsiteX30" fmla="*/ 24321 w 49748"/>
                <a:gd name="connsiteY30" fmla="*/ 6665 h 76650"/>
                <a:gd name="connsiteX31" fmla="*/ 14372 w 49748"/>
                <a:gd name="connsiteY31" fmla="*/ 9998 h 76650"/>
                <a:gd name="connsiteX32" fmla="*/ 8844 w 49748"/>
                <a:gd name="connsiteY32" fmla="*/ 21107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748" h="76650">
                  <a:moveTo>
                    <a:pt x="8844" y="21107"/>
                  </a:moveTo>
                  <a:cubicBezTo>
                    <a:pt x="8844" y="23329"/>
                    <a:pt x="9950" y="25550"/>
                    <a:pt x="11055" y="27772"/>
                  </a:cubicBezTo>
                  <a:cubicBezTo>
                    <a:pt x="12161" y="29994"/>
                    <a:pt x="14372" y="31105"/>
                    <a:pt x="16583" y="32216"/>
                  </a:cubicBezTo>
                  <a:cubicBezTo>
                    <a:pt x="18794" y="33326"/>
                    <a:pt x="21005" y="33326"/>
                    <a:pt x="24321" y="34437"/>
                  </a:cubicBezTo>
                  <a:cubicBezTo>
                    <a:pt x="27638" y="35548"/>
                    <a:pt x="29849" y="35548"/>
                    <a:pt x="33165" y="36659"/>
                  </a:cubicBezTo>
                  <a:cubicBezTo>
                    <a:pt x="36482" y="37770"/>
                    <a:pt x="38693" y="38881"/>
                    <a:pt x="40904" y="39992"/>
                  </a:cubicBezTo>
                  <a:cubicBezTo>
                    <a:pt x="43115" y="41103"/>
                    <a:pt x="45326" y="43324"/>
                    <a:pt x="46432" y="45546"/>
                  </a:cubicBezTo>
                  <a:cubicBezTo>
                    <a:pt x="47537" y="47768"/>
                    <a:pt x="48643" y="51101"/>
                    <a:pt x="48643" y="55544"/>
                  </a:cubicBezTo>
                  <a:cubicBezTo>
                    <a:pt x="48643" y="61098"/>
                    <a:pt x="46432" y="66653"/>
                    <a:pt x="42010" y="69986"/>
                  </a:cubicBezTo>
                  <a:cubicBezTo>
                    <a:pt x="37587" y="74429"/>
                    <a:pt x="32060" y="76651"/>
                    <a:pt x="24321" y="76651"/>
                  </a:cubicBezTo>
                  <a:cubicBezTo>
                    <a:pt x="16583" y="76651"/>
                    <a:pt x="11055" y="74429"/>
                    <a:pt x="6633" y="71096"/>
                  </a:cubicBezTo>
                  <a:cubicBezTo>
                    <a:pt x="2211" y="67764"/>
                    <a:pt x="0" y="63320"/>
                    <a:pt x="0" y="56655"/>
                  </a:cubicBezTo>
                  <a:lnTo>
                    <a:pt x="9950" y="56655"/>
                  </a:lnTo>
                  <a:cubicBezTo>
                    <a:pt x="9950" y="59988"/>
                    <a:pt x="11055" y="62209"/>
                    <a:pt x="14372" y="64431"/>
                  </a:cubicBezTo>
                  <a:cubicBezTo>
                    <a:pt x="16583" y="66653"/>
                    <a:pt x="19899" y="67764"/>
                    <a:pt x="25427" y="67764"/>
                  </a:cubicBezTo>
                  <a:cubicBezTo>
                    <a:pt x="29849" y="67764"/>
                    <a:pt x="34271" y="66653"/>
                    <a:pt x="36482" y="64431"/>
                  </a:cubicBezTo>
                  <a:cubicBezTo>
                    <a:pt x="38693" y="62209"/>
                    <a:pt x="40904" y="58877"/>
                    <a:pt x="40904" y="55544"/>
                  </a:cubicBezTo>
                  <a:cubicBezTo>
                    <a:pt x="40904" y="52211"/>
                    <a:pt x="39799" y="49990"/>
                    <a:pt x="38693" y="47768"/>
                  </a:cubicBezTo>
                  <a:cubicBezTo>
                    <a:pt x="37587" y="45546"/>
                    <a:pt x="35376" y="44435"/>
                    <a:pt x="33165" y="44435"/>
                  </a:cubicBezTo>
                  <a:cubicBezTo>
                    <a:pt x="30954" y="43324"/>
                    <a:pt x="28743" y="43324"/>
                    <a:pt x="25427" y="42214"/>
                  </a:cubicBezTo>
                  <a:cubicBezTo>
                    <a:pt x="22110" y="41103"/>
                    <a:pt x="19899" y="41103"/>
                    <a:pt x="16583" y="39992"/>
                  </a:cubicBezTo>
                  <a:cubicBezTo>
                    <a:pt x="13266" y="38881"/>
                    <a:pt x="11055" y="37770"/>
                    <a:pt x="8844" y="36659"/>
                  </a:cubicBezTo>
                  <a:cubicBezTo>
                    <a:pt x="6633" y="35548"/>
                    <a:pt x="4422" y="33326"/>
                    <a:pt x="3316" y="31105"/>
                  </a:cubicBezTo>
                  <a:cubicBezTo>
                    <a:pt x="2211" y="28883"/>
                    <a:pt x="1105" y="25550"/>
                    <a:pt x="1105" y="21107"/>
                  </a:cubicBezTo>
                  <a:cubicBezTo>
                    <a:pt x="1105" y="14441"/>
                    <a:pt x="3316" y="9998"/>
                    <a:pt x="7739" y="5554"/>
                  </a:cubicBezTo>
                  <a:cubicBezTo>
                    <a:pt x="12161" y="2222"/>
                    <a:pt x="17688" y="0"/>
                    <a:pt x="25427" y="0"/>
                  </a:cubicBezTo>
                  <a:cubicBezTo>
                    <a:pt x="33165" y="0"/>
                    <a:pt x="38693" y="1111"/>
                    <a:pt x="42010" y="4444"/>
                  </a:cubicBezTo>
                  <a:cubicBezTo>
                    <a:pt x="46432" y="7776"/>
                    <a:pt x="48643" y="12220"/>
                    <a:pt x="49748" y="17774"/>
                  </a:cubicBezTo>
                  <a:lnTo>
                    <a:pt x="38693" y="17774"/>
                  </a:lnTo>
                  <a:cubicBezTo>
                    <a:pt x="38693" y="14441"/>
                    <a:pt x="37587" y="12220"/>
                    <a:pt x="34271" y="9998"/>
                  </a:cubicBezTo>
                  <a:cubicBezTo>
                    <a:pt x="32060" y="7776"/>
                    <a:pt x="28743" y="6665"/>
                    <a:pt x="24321" y="6665"/>
                  </a:cubicBezTo>
                  <a:cubicBezTo>
                    <a:pt x="19899" y="6665"/>
                    <a:pt x="16583" y="7776"/>
                    <a:pt x="14372" y="9998"/>
                  </a:cubicBezTo>
                  <a:cubicBezTo>
                    <a:pt x="11055" y="14441"/>
                    <a:pt x="8844" y="17774"/>
                    <a:pt x="8844" y="21107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96" name="Graphique 2">
              <a:extLst>
                <a:ext uri="{FF2B5EF4-FFF2-40B4-BE49-F238E27FC236}">
                  <a16:creationId xmlns:a16="http://schemas.microsoft.com/office/drawing/2014/main" id="{37908377-8D56-C446-B114-9C260C0BBCED}"/>
                </a:ext>
              </a:extLst>
            </p:cNvPr>
            <p:cNvGrpSpPr/>
            <p:nvPr/>
          </p:nvGrpSpPr>
          <p:grpSpPr>
            <a:xfrm>
              <a:off x="1472366" y="2235448"/>
              <a:ext cx="1305612" cy="119975"/>
              <a:chOff x="1472366" y="2235448"/>
              <a:chExt cx="1305612" cy="119975"/>
            </a:xfrm>
            <a:grpFill/>
          </p:grpSpPr>
          <p:sp>
            <p:nvSpPr>
              <p:cNvPr id="597" name="Forme libre 596">
                <a:extLst>
                  <a:ext uri="{FF2B5EF4-FFF2-40B4-BE49-F238E27FC236}">
                    <a16:creationId xmlns:a16="http://schemas.microsoft.com/office/drawing/2014/main" id="{5CE80002-7DD5-6F47-8D51-2CDD5A4C5BCF}"/>
                  </a:ext>
                </a:extLst>
              </p:cNvPr>
              <p:cNvSpPr/>
              <p:nvPr/>
            </p:nvSpPr>
            <p:spPr>
              <a:xfrm>
                <a:off x="1472366" y="2236559"/>
                <a:ext cx="69647" cy="114420"/>
              </a:xfrm>
              <a:custGeom>
                <a:avLst/>
                <a:gdLst>
                  <a:gd name="connsiteX0" fmla="*/ 27638 w 69647"/>
                  <a:gd name="connsiteY0" fmla="*/ 21107 h 114420"/>
                  <a:gd name="connsiteX1" fmla="*/ 27638 w 69647"/>
                  <a:gd name="connsiteY1" fmla="*/ 45546 h 114420"/>
                  <a:gd name="connsiteX2" fmla="*/ 64120 w 69647"/>
                  <a:gd name="connsiteY2" fmla="*/ 45546 h 114420"/>
                  <a:gd name="connsiteX3" fmla="*/ 64120 w 69647"/>
                  <a:gd name="connsiteY3" fmla="*/ 66653 h 114420"/>
                  <a:gd name="connsiteX4" fmla="*/ 27638 w 69647"/>
                  <a:gd name="connsiteY4" fmla="*/ 66653 h 114420"/>
                  <a:gd name="connsiteX5" fmla="*/ 27638 w 69647"/>
                  <a:gd name="connsiteY5" fmla="*/ 93314 h 114420"/>
                  <a:gd name="connsiteX6" fmla="*/ 69647 w 69647"/>
                  <a:gd name="connsiteY6" fmla="*/ 93314 h 114420"/>
                  <a:gd name="connsiteX7" fmla="*/ 69647 w 69647"/>
                  <a:gd name="connsiteY7" fmla="*/ 114421 h 114420"/>
                  <a:gd name="connsiteX8" fmla="*/ 0 w 69647"/>
                  <a:gd name="connsiteY8" fmla="*/ 114421 h 114420"/>
                  <a:gd name="connsiteX9" fmla="*/ 0 w 69647"/>
                  <a:gd name="connsiteY9" fmla="*/ 0 h 114420"/>
                  <a:gd name="connsiteX10" fmla="*/ 69647 w 69647"/>
                  <a:gd name="connsiteY10" fmla="*/ 0 h 114420"/>
                  <a:gd name="connsiteX11" fmla="*/ 69647 w 69647"/>
                  <a:gd name="connsiteY11" fmla="*/ 21107 h 114420"/>
                  <a:gd name="connsiteX12" fmla="*/ 27638 w 69647"/>
                  <a:gd name="connsiteY12" fmla="*/ 21107 h 1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7" h="114420">
                    <a:moveTo>
                      <a:pt x="27638" y="21107"/>
                    </a:moveTo>
                    <a:lnTo>
                      <a:pt x="27638" y="45546"/>
                    </a:lnTo>
                    <a:lnTo>
                      <a:pt x="64120" y="45546"/>
                    </a:lnTo>
                    <a:lnTo>
                      <a:pt x="64120" y="66653"/>
                    </a:lnTo>
                    <a:lnTo>
                      <a:pt x="27638" y="66653"/>
                    </a:lnTo>
                    <a:lnTo>
                      <a:pt x="27638" y="93314"/>
                    </a:lnTo>
                    <a:lnTo>
                      <a:pt x="69647" y="93314"/>
                    </a:lnTo>
                    <a:lnTo>
                      <a:pt x="69647" y="114421"/>
                    </a:lnTo>
                    <a:lnTo>
                      <a:pt x="0" y="114421"/>
                    </a:lnTo>
                    <a:lnTo>
                      <a:pt x="0" y="0"/>
                    </a:lnTo>
                    <a:lnTo>
                      <a:pt x="69647" y="0"/>
                    </a:lnTo>
                    <a:lnTo>
                      <a:pt x="69647" y="21107"/>
                    </a:lnTo>
                    <a:lnTo>
                      <a:pt x="27638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8" name="Forme libre 597">
                <a:extLst>
                  <a:ext uri="{FF2B5EF4-FFF2-40B4-BE49-F238E27FC236}">
                    <a16:creationId xmlns:a16="http://schemas.microsoft.com/office/drawing/2014/main" id="{8D0D9786-8BE9-1445-8CCD-4BD303DE033B}"/>
                  </a:ext>
                </a:extLst>
              </p:cNvPr>
              <p:cNvSpPr/>
              <p:nvPr/>
            </p:nvSpPr>
            <p:spPr>
              <a:xfrm>
                <a:off x="1557490" y="2236559"/>
                <a:ext cx="90652" cy="115531"/>
              </a:xfrm>
              <a:custGeom>
                <a:avLst/>
                <a:gdLst>
                  <a:gd name="connsiteX0" fmla="*/ 90652 w 90652"/>
                  <a:gd name="connsiteY0" fmla="*/ 0 h 115531"/>
                  <a:gd name="connsiteX1" fmla="*/ 90652 w 90652"/>
                  <a:gd name="connsiteY1" fmla="*/ 21107 h 115531"/>
                  <a:gd name="connsiteX2" fmla="*/ 59698 w 90652"/>
                  <a:gd name="connsiteY2" fmla="*/ 21107 h 115531"/>
                  <a:gd name="connsiteX3" fmla="*/ 59698 w 90652"/>
                  <a:gd name="connsiteY3" fmla="*/ 115532 h 115531"/>
                  <a:gd name="connsiteX4" fmla="*/ 32060 w 90652"/>
                  <a:gd name="connsiteY4" fmla="*/ 115532 h 115531"/>
                  <a:gd name="connsiteX5" fmla="*/ 32060 w 90652"/>
                  <a:gd name="connsiteY5" fmla="*/ 21107 h 115531"/>
                  <a:gd name="connsiteX6" fmla="*/ 0 w 90652"/>
                  <a:gd name="connsiteY6" fmla="*/ 21107 h 115531"/>
                  <a:gd name="connsiteX7" fmla="*/ 0 w 90652"/>
                  <a:gd name="connsiteY7" fmla="*/ 0 h 115531"/>
                  <a:gd name="connsiteX8" fmla="*/ 90652 w 90652"/>
                  <a:gd name="connsiteY8" fmla="*/ 0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652" h="115531">
                    <a:moveTo>
                      <a:pt x="90652" y="0"/>
                    </a:moveTo>
                    <a:lnTo>
                      <a:pt x="90652" y="21107"/>
                    </a:lnTo>
                    <a:lnTo>
                      <a:pt x="59698" y="21107"/>
                    </a:lnTo>
                    <a:lnTo>
                      <a:pt x="59698" y="115532"/>
                    </a:lnTo>
                    <a:lnTo>
                      <a:pt x="32060" y="115532"/>
                    </a:lnTo>
                    <a:lnTo>
                      <a:pt x="32060" y="21107"/>
                    </a:lnTo>
                    <a:lnTo>
                      <a:pt x="0" y="21107"/>
                    </a:lnTo>
                    <a:lnTo>
                      <a:pt x="0" y="0"/>
                    </a:lnTo>
                    <a:lnTo>
                      <a:pt x="90652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9" name="Forme libre 598">
                <a:extLst>
                  <a:ext uri="{FF2B5EF4-FFF2-40B4-BE49-F238E27FC236}">
                    <a16:creationId xmlns:a16="http://schemas.microsoft.com/office/drawing/2014/main" id="{D5DE57BE-6DC5-D242-A067-B746A1BDD463}"/>
                  </a:ext>
                </a:extLst>
              </p:cNvPr>
              <p:cNvSpPr/>
              <p:nvPr/>
            </p:nvSpPr>
            <p:spPr>
              <a:xfrm>
                <a:off x="1703418" y="2236559"/>
                <a:ext cx="113868" cy="115531"/>
              </a:xfrm>
              <a:custGeom>
                <a:avLst/>
                <a:gdLst>
                  <a:gd name="connsiteX0" fmla="*/ 113868 w 113868"/>
                  <a:gd name="connsiteY0" fmla="*/ 115532 h 115531"/>
                  <a:gd name="connsiteX1" fmla="*/ 84019 w 113868"/>
                  <a:gd name="connsiteY1" fmla="*/ 115532 h 115531"/>
                  <a:gd name="connsiteX2" fmla="*/ 77386 w 113868"/>
                  <a:gd name="connsiteY2" fmla="*/ 96647 h 115531"/>
                  <a:gd name="connsiteX3" fmla="*/ 36482 w 113868"/>
                  <a:gd name="connsiteY3" fmla="*/ 96647 h 115531"/>
                  <a:gd name="connsiteX4" fmla="*/ 29849 w 113868"/>
                  <a:gd name="connsiteY4" fmla="*/ 115532 h 115531"/>
                  <a:gd name="connsiteX5" fmla="*/ 0 w 113868"/>
                  <a:gd name="connsiteY5" fmla="*/ 115532 h 115531"/>
                  <a:gd name="connsiteX6" fmla="*/ 39799 w 113868"/>
                  <a:gd name="connsiteY6" fmla="*/ 0 h 115531"/>
                  <a:gd name="connsiteX7" fmla="*/ 74069 w 113868"/>
                  <a:gd name="connsiteY7" fmla="*/ 0 h 115531"/>
                  <a:gd name="connsiteX8" fmla="*/ 113868 w 113868"/>
                  <a:gd name="connsiteY8" fmla="*/ 115532 h 115531"/>
                  <a:gd name="connsiteX9" fmla="*/ 43115 w 113868"/>
                  <a:gd name="connsiteY9" fmla="*/ 74429 h 115531"/>
                  <a:gd name="connsiteX10" fmla="*/ 70753 w 113868"/>
                  <a:gd name="connsiteY10" fmla="*/ 74429 h 115531"/>
                  <a:gd name="connsiteX11" fmla="*/ 57487 w 113868"/>
                  <a:gd name="connsiteY11" fmla="*/ 33326 h 115531"/>
                  <a:gd name="connsiteX12" fmla="*/ 43115 w 113868"/>
                  <a:gd name="connsiteY12" fmla="*/ 74429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868" h="115531">
                    <a:moveTo>
                      <a:pt x="113868" y="115532"/>
                    </a:moveTo>
                    <a:lnTo>
                      <a:pt x="84019" y="115532"/>
                    </a:lnTo>
                    <a:lnTo>
                      <a:pt x="77386" y="96647"/>
                    </a:lnTo>
                    <a:lnTo>
                      <a:pt x="36482" y="96647"/>
                    </a:lnTo>
                    <a:lnTo>
                      <a:pt x="29849" y="115532"/>
                    </a:lnTo>
                    <a:lnTo>
                      <a:pt x="0" y="115532"/>
                    </a:lnTo>
                    <a:lnTo>
                      <a:pt x="39799" y="0"/>
                    </a:lnTo>
                    <a:lnTo>
                      <a:pt x="74069" y="0"/>
                    </a:lnTo>
                    <a:lnTo>
                      <a:pt x="113868" y="115532"/>
                    </a:lnTo>
                    <a:close/>
                    <a:moveTo>
                      <a:pt x="43115" y="74429"/>
                    </a:moveTo>
                    <a:lnTo>
                      <a:pt x="70753" y="74429"/>
                    </a:lnTo>
                    <a:lnTo>
                      <a:pt x="57487" y="33326"/>
                    </a:lnTo>
                    <a:lnTo>
                      <a:pt x="43115" y="74429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0" name="Forme libre 599">
                <a:extLst>
                  <a:ext uri="{FF2B5EF4-FFF2-40B4-BE49-F238E27FC236}">
                    <a16:creationId xmlns:a16="http://schemas.microsoft.com/office/drawing/2014/main" id="{D98C6FE5-1D02-8045-AE99-27D60BE0EC2A}"/>
                  </a:ext>
                </a:extLst>
              </p:cNvPr>
              <p:cNvSpPr/>
              <p:nvPr/>
            </p:nvSpPr>
            <p:spPr>
              <a:xfrm>
                <a:off x="1831658" y="2236559"/>
                <a:ext cx="63014" cy="115531"/>
              </a:xfrm>
              <a:custGeom>
                <a:avLst/>
                <a:gdLst>
                  <a:gd name="connsiteX0" fmla="*/ 27638 w 63014"/>
                  <a:gd name="connsiteY0" fmla="*/ 94425 h 115531"/>
                  <a:gd name="connsiteX1" fmla="*/ 63014 w 63014"/>
                  <a:gd name="connsiteY1" fmla="*/ 94425 h 115531"/>
                  <a:gd name="connsiteX2" fmla="*/ 63014 w 63014"/>
                  <a:gd name="connsiteY2" fmla="*/ 115532 h 115531"/>
                  <a:gd name="connsiteX3" fmla="*/ 0 w 63014"/>
                  <a:gd name="connsiteY3" fmla="*/ 115532 h 115531"/>
                  <a:gd name="connsiteX4" fmla="*/ 0 w 63014"/>
                  <a:gd name="connsiteY4" fmla="*/ 0 h 115531"/>
                  <a:gd name="connsiteX5" fmla="*/ 27638 w 63014"/>
                  <a:gd name="connsiteY5" fmla="*/ 0 h 115531"/>
                  <a:gd name="connsiteX6" fmla="*/ 27638 w 63014"/>
                  <a:gd name="connsiteY6" fmla="*/ 94425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014" h="115531">
                    <a:moveTo>
                      <a:pt x="27638" y="94425"/>
                    </a:moveTo>
                    <a:lnTo>
                      <a:pt x="63014" y="94425"/>
                    </a:lnTo>
                    <a:lnTo>
                      <a:pt x="63014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27638" y="0"/>
                    </a:lnTo>
                    <a:lnTo>
                      <a:pt x="27638" y="94425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1" name="Forme libre 600">
                <a:extLst>
                  <a:ext uri="{FF2B5EF4-FFF2-40B4-BE49-F238E27FC236}">
                    <a16:creationId xmlns:a16="http://schemas.microsoft.com/office/drawing/2014/main" id="{B015D8AA-F163-2B4E-BDA0-CA4570D65899}"/>
                  </a:ext>
                </a:extLst>
              </p:cNvPr>
              <p:cNvSpPr/>
              <p:nvPr/>
            </p:nvSpPr>
            <p:spPr>
              <a:xfrm>
                <a:off x="1901305" y="2236559"/>
                <a:ext cx="90652" cy="115531"/>
              </a:xfrm>
              <a:custGeom>
                <a:avLst/>
                <a:gdLst>
                  <a:gd name="connsiteX0" fmla="*/ 90652 w 90652"/>
                  <a:gd name="connsiteY0" fmla="*/ 0 h 115531"/>
                  <a:gd name="connsiteX1" fmla="*/ 90652 w 90652"/>
                  <a:gd name="connsiteY1" fmla="*/ 21107 h 115531"/>
                  <a:gd name="connsiteX2" fmla="*/ 59698 w 90652"/>
                  <a:gd name="connsiteY2" fmla="*/ 21107 h 115531"/>
                  <a:gd name="connsiteX3" fmla="*/ 59698 w 90652"/>
                  <a:gd name="connsiteY3" fmla="*/ 115532 h 115531"/>
                  <a:gd name="connsiteX4" fmla="*/ 30954 w 90652"/>
                  <a:gd name="connsiteY4" fmla="*/ 115532 h 115531"/>
                  <a:gd name="connsiteX5" fmla="*/ 30954 w 90652"/>
                  <a:gd name="connsiteY5" fmla="*/ 21107 h 115531"/>
                  <a:gd name="connsiteX6" fmla="*/ 0 w 90652"/>
                  <a:gd name="connsiteY6" fmla="*/ 21107 h 115531"/>
                  <a:gd name="connsiteX7" fmla="*/ 0 w 90652"/>
                  <a:gd name="connsiteY7" fmla="*/ 0 h 115531"/>
                  <a:gd name="connsiteX8" fmla="*/ 90652 w 90652"/>
                  <a:gd name="connsiteY8" fmla="*/ 0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652" h="115531">
                    <a:moveTo>
                      <a:pt x="90652" y="0"/>
                    </a:moveTo>
                    <a:lnTo>
                      <a:pt x="90652" y="21107"/>
                    </a:lnTo>
                    <a:lnTo>
                      <a:pt x="59698" y="21107"/>
                    </a:lnTo>
                    <a:lnTo>
                      <a:pt x="59698" y="115532"/>
                    </a:lnTo>
                    <a:lnTo>
                      <a:pt x="30954" y="115532"/>
                    </a:lnTo>
                    <a:lnTo>
                      <a:pt x="30954" y="21107"/>
                    </a:lnTo>
                    <a:lnTo>
                      <a:pt x="0" y="21107"/>
                    </a:lnTo>
                    <a:lnTo>
                      <a:pt x="0" y="0"/>
                    </a:lnTo>
                    <a:lnTo>
                      <a:pt x="90652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2" name="Forme libre 601">
                <a:extLst>
                  <a:ext uri="{FF2B5EF4-FFF2-40B4-BE49-F238E27FC236}">
                    <a16:creationId xmlns:a16="http://schemas.microsoft.com/office/drawing/2014/main" id="{3EB5C188-F0A4-084F-A99D-8AC96BAAD330}"/>
                  </a:ext>
                </a:extLst>
              </p:cNvPr>
              <p:cNvSpPr/>
              <p:nvPr/>
            </p:nvSpPr>
            <p:spPr>
              <a:xfrm>
                <a:off x="2009646" y="2236559"/>
                <a:ext cx="69647" cy="114420"/>
              </a:xfrm>
              <a:custGeom>
                <a:avLst/>
                <a:gdLst>
                  <a:gd name="connsiteX0" fmla="*/ 27638 w 69647"/>
                  <a:gd name="connsiteY0" fmla="*/ 21107 h 114420"/>
                  <a:gd name="connsiteX1" fmla="*/ 27638 w 69647"/>
                  <a:gd name="connsiteY1" fmla="*/ 45546 h 114420"/>
                  <a:gd name="connsiteX2" fmla="*/ 64120 w 69647"/>
                  <a:gd name="connsiteY2" fmla="*/ 45546 h 114420"/>
                  <a:gd name="connsiteX3" fmla="*/ 64120 w 69647"/>
                  <a:gd name="connsiteY3" fmla="*/ 66653 h 114420"/>
                  <a:gd name="connsiteX4" fmla="*/ 27638 w 69647"/>
                  <a:gd name="connsiteY4" fmla="*/ 66653 h 114420"/>
                  <a:gd name="connsiteX5" fmla="*/ 27638 w 69647"/>
                  <a:gd name="connsiteY5" fmla="*/ 93314 h 114420"/>
                  <a:gd name="connsiteX6" fmla="*/ 69647 w 69647"/>
                  <a:gd name="connsiteY6" fmla="*/ 93314 h 114420"/>
                  <a:gd name="connsiteX7" fmla="*/ 69647 w 69647"/>
                  <a:gd name="connsiteY7" fmla="*/ 114421 h 114420"/>
                  <a:gd name="connsiteX8" fmla="*/ 0 w 69647"/>
                  <a:gd name="connsiteY8" fmla="*/ 114421 h 114420"/>
                  <a:gd name="connsiteX9" fmla="*/ 0 w 69647"/>
                  <a:gd name="connsiteY9" fmla="*/ 0 h 114420"/>
                  <a:gd name="connsiteX10" fmla="*/ 69647 w 69647"/>
                  <a:gd name="connsiteY10" fmla="*/ 0 h 114420"/>
                  <a:gd name="connsiteX11" fmla="*/ 69647 w 69647"/>
                  <a:gd name="connsiteY11" fmla="*/ 21107 h 114420"/>
                  <a:gd name="connsiteX12" fmla="*/ 27638 w 69647"/>
                  <a:gd name="connsiteY12" fmla="*/ 21107 h 1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7" h="114420">
                    <a:moveTo>
                      <a:pt x="27638" y="21107"/>
                    </a:moveTo>
                    <a:lnTo>
                      <a:pt x="27638" y="45546"/>
                    </a:lnTo>
                    <a:lnTo>
                      <a:pt x="64120" y="45546"/>
                    </a:lnTo>
                    <a:lnTo>
                      <a:pt x="64120" y="66653"/>
                    </a:lnTo>
                    <a:lnTo>
                      <a:pt x="27638" y="66653"/>
                    </a:lnTo>
                    <a:lnTo>
                      <a:pt x="27638" y="93314"/>
                    </a:lnTo>
                    <a:lnTo>
                      <a:pt x="69647" y="93314"/>
                    </a:lnTo>
                    <a:lnTo>
                      <a:pt x="69647" y="114421"/>
                    </a:lnTo>
                    <a:lnTo>
                      <a:pt x="0" y="114421"/>
                    </a:lnTo>
                    <a:lnTo>
                      <a:pt x="0" y="0"/>
                    </a:lnTo>
                    <a:lnTo>
                      <a:pt x="69647" y="0"/>
                    </a:lnTo>
                    <a:lnTo>
                      <a:pt x="69647" y="21107"/>
                    </a:lnTo>
                    <a:lnTo>
                      <a:pt x="27638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3" name="Forme libre 602">
                <a:extLst>
                  <a:ext uri="{FF2B5EF4-FFF2-40B4-BE49-F238E27FC236}">
                    <a16:creationId xmlns:a16="http://schemas.microsoft.com/office/drawing/2014/main" id="{5DA032D1-CCC9-9943-9C69-645CE4289898}"/>
                  </a:ext>
                </a:extLst>
              </p:cNvPr>
              <p:cNvSpPr/>
              <p:nvPr/>
            </p:nvSpPr>
            <p:spPr>
              <a:xfrm>
                <a:off x="2102509" y="2236559"/>
                <a:ext cx="89546" cy="115531"/>
              </a:xfrm>
              <a:custGeom>
                <a:avLst/>
                <a:gdLst>
                  <a:gd name="connsiteX0" fmla="*/ 87336 w 89546"/>
                  <a:gd name="connsiteY0" fmla="*/ 35548 h 115531"/>
                  <a:gd name="connsiteX1" fmla="*/ 61909 w 89546"/>
                  <a:gd name="connsiteY1" fmla="*/ 68875 h 115531"/>
                  <a:gd name="connsiteX2" fmla="*/ 89547 w 89546"/>
                  <a:gd name="connsiteY2" fmla="*/ 115532 h 115531"/>
                  <a:gd name="connsiteX3" fmla="*/ 56381 w 89546"/>
                  <a:gd name="connsiteY3" fmla="*/ 115532 h 115531"/>
                  <a:gd name="connsiteX4" fmla="*/ 30954 w 89546"/>
                  <a:gd name="connsiteY4" fmla="*/ 71096 h 115531"/>
                  <a:gd name="connsiteX5" fmla="*/ 27638 w 89546"/>
                  <a:gd name="connsiteY5" fmla="*/ 71096 h 115531"/>
                  <a:gd name="connsiteX6" fmla="*/ 27638 w 89546"/>
                  <a:gd name="connsiteY6" fmla="*/ 115532 h 115531"/>
                  <a:gd name="connsiteX7" fmla="*/ 0 w 89546"/>
                  <a:gd name="connsiteY7" fmla="*/ 115532 h 115531"/>
                  <a:gd name="connsiteX8" fmla="*/ 0 w 89546"/>
                  <a:gd name="connsiteY8" fmla="*/ 0 h 115531"/>
                  <a:gd name="connsiteX9" fmla="*/ 45326 w 89546"/>
                  <a:gd name="connsiteY9" fmla="*/ 0 h 115531"/>
                  <a:gd name="connsiteX10" fmla="*/ 87336 w 89546"/>
                  <a:gd name="connsiteY10" fmla="*/ 35548 h 115531"/>
                  <a:gd name="connsiteX11" fmla="*/ 45326 w 89546"/>
                  <a:gd name="connsiteY11" fmla="*/ 21107 h 115531"/>
                  <a:gd name="connsiteX12" fmla="*/ 27638 w 89546"/>
                  <a:gd name="connsiteY12" fmla="*/ 21107 h 115531"/>
                  <a:gd name="connsiteX13" fmla="*/ 27638 w 89546"/>
                  <a:gd name="connsiteY13" fmla="*/ 48879 h 115531"/>
                  <a:gd name="connsiteX14" fmla="*/ 45326 w 89546"/>
                  <a:gd name="connsiteY14" fmla="*/ 48879 h 115531"/>
                  <a:gd name="connsiteX15" fmla="*/ 58592 w 89546"/>
                  <a:gd name="connsiteY15" fmla="*/ 35548 h 115531"/>
                  <a:gd name="connsiteX16" fmla="*/ 45326 w 89546"/>
                  <a:gd name="connsiteY16" fmla="*/ 21107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546" h="115531">
                    <a:moveTo>
                      <a:pt x="87336" y="35548"/>
                    </a:moveTo>
                    <a:cubicBezTo>
                      <a:pt x="87336" y="46657"/>
                      <a:pt x="81808" y="63320"/>
                      <a:pt x="61909" y="68875"/>
                    </a:cubicBezTo>
                    <a:lnTo>
                      <a:pt x="89547" y="115532"/>
                    </a:lnTo>
                    <a:lnTo>
                      <a:pt x="56381" y="115532"/>
                    </a:lnTo>
                    <a:lnTo>
                      <a:pt x="30954" y="71096"/>
                    </a:lnTo>
                    <a:lnTo>
                      <a:pt x="27638" y="71096"/>
                    </a:lnTo>
                    <a:lnTo>
                      <a:pt x="27638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45326" y="0"/>
                    </a:lnTo>
                    <a:cubicBezTo>
                      <a:pt x="72964" y="0"/>
                      <a:pt x="87336" y="16663"/>
                      <a:pt x="87336" y="35548"/>
                    </a:cubicBezTo>
                    <a:close/>
                    <a:moveTo>
                      <a:pt x="45326" y="21107"/>
                    </a:moveTo>
                    <a:lnTo>
                      <a:pt x="27638" y="21107"/>
                    </a:lnTo>
                    <a:lnTo>
                      <a:pt x="27638" y="48879"/>
                    </a:lnTo>
                    <a:lnTo>
                      <a:pt x="45326" y="48879"/>
                    </a:lnTo>
                    <a:cubicBezTo>
                      <a:pt x="54170" y="48879"/>
                      <a:pt x="58592" y="43324"/>
                      <a:pt x="58592" y="35548"/>
                    </a:cubicBezTo>
                    <a:cubicBezTo>
                      <a:pt x="58592" y="27772"/>
                      <a:pt x="54170" y="21107"/>
                      <a:pt x="45326" y="21107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4" name="Forme libre 603">
                <a:extLst>
                  <a:ext uri="{FF2B5EF4-FFF2-40B4-BE49-F238E27FC236}">
                    <a16:creationId xmlns:a16="http://schemas.microsoft.com/office/drawing/2014/main" id="{706E8372-551C-704F-A674-94311EEE6171}"/>
                  </a:ext>
                </a:extLst>
              </p:cNvPr>
              <p:cNvSpPr/>
              <p:nvPr/>
            </p:nvSpPr>
            <p:spPr>
              <a:xfrm>
                <a:off x="2211955" y="2236559"/>
                <a:ext cx="102812" cy="115531"/>
              </a:xfrm>
              <a:custGeom>
                <a:avLst/>
                <a:gdLst>
                  <a:gd name="connsiteX0" fmla="*/ 102813 w 102812"/>
                  <a:gd name="connsiteY0" fmla="*/ 115532 h 115531"/>
                  <a:gd name="connsiteX1" fmla="*/ 74069 w 102812"/>
                  <a:gd name="connsiteY1" fmla="*/ 115532 h 115531"/>
                  <a:gd name="connsiteX2" fmla="*/ 27638 w 102812"/>
                  <a:gd name="connsiteY2" fmla="*/ 42214 h 115531"/>
                  <a:gd name="connsiteX3" fmla="*/ 27638 w 102812"/>
                  <a:gd name="connsiteY3" fmla="*/ 115532 h 115531"/>
                  <a:gd name="connsiteX4" fmla="*/ 0 w 102812"/>
                  <a:gd name="connsiteY4" fmla="*/ 115532 h 115531"/>
                  <a:gd name="connsiteX5" fmla="*/ 0 w 102812"/>
                  <a:gd name="connsiteY5" fmla="*/ 0 h 115531"/>
                  <a:gd name="connsiteX6" fmla="*/ 27638 w 102812"/>
                  <a:gd name="connsiteY6" fmla="*/ 0 h 115531"/>
                  <a:gd name="connsiteX7" fmla="*/ 74069 w 102812"/>
                  <a:gd name="connsiteY7" fmla="*/ 73318 h 115531"/>
                  <a:gd name="connsiteX8" fmla="*/ 74069 w 102812"/>
                  <a:gd name="connsiteY8" fmla="*/ 0 h 115531"/>
                  <a:gd name="connsiteX9" fmla="*/ 101707 w 102812"/>
                  <a:gd name="connsiteY9" fmla="*/ 0 h 115531"/>
                  <a:gd name="connsiteX10" fmla="*/ 101707 w 102812"/>
                  <a:gd name="connsiteY10" fmla="*/ 115532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812" h="115531">
                    <a:moveTo>
                      <a:pt x="102813" y="115532"/>
                    </a:moveTo>
                    <a:lnTo>
                      <a:pt x="74069" y="115532"/>
                    </a:lnTo>
                    <a:lnTo>
                      <a:pt x="27638" y="42214"/>
                    </a:lnTo>
                    <a:lnTo>
                      <a:pt x="27638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27638" y="0"/>
                    </a:lnTo>
                    <a:lnTo>
                      <a:pt x="74069" y="73318"/>
                    </a:lnTo>
                    <a:lnTo>
                      <a:pt x="74069" y="0"/>
                    </a:lnTo>
                    <a:lnTo>
                      <a:pt x="101707" y="0"/>
                    </a:lnTo>
                    <a:lnTo>
                      <a:pt x="101707" y="115532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5" name="Forme libre 604">
                <a:extLst>
                  <a:ext uri="{FF2B5EF4-FFF2-40B4-BE49-F238E27FC236}">
                    <a16:creationId xmlns:a16="http://schemas.microsoft.com/office/drawing/2014/main" id="{1302E988-5250-DB46-A28D-C2471D694843}"/>
                  </a:ext>
                </a:extLst>
              </p:cNvPr>
              <p:cNvSpPr/>
              <p:nvPr/>
            </p:nvSpPr>
            <p:spPr>
              <a:xfrm>
                <a:off x="2328034" y="2236559"/>
                <a:ext cx="113867" cy="115531"/>
              </a:xfrm>
              <a:custGeom>
                <a:avLst/>
                <a:gdLst>
                  <a:gd name="connsiteX0" fmla="*/ 113868 w 113867"/>
                  <a:gd name="connsiteY0" fmla="*/ 115532 h 115531"/>
                  <a:gd name="connsiteX1" fmla="*/ 84019 w 113867"/>
                  <a:gd name="connsiteY1" fmla="*/ 115532 h 115531"/>
                  <a:gd name="connsiteX2" fmla="*/ 77386 w 113867"/>
                  <a:gd name="connsiteY2" fmla="*/ 96647 h 115531"/>
                  <a:gd name="connsiteX3" fmla="*/ 36482 w 113867"/>
                  <a:gd name="connsiteY3" fmla="*/ 96647 h 115531"/>
                  <a:gd name="connsiteX4" fmla="*/ 29849 w 113867"/>
                  <a:gd name="connsiteY4" fmla="*/ 115532 h 115531"/>
                  <a:gd name="connsiteX5" fmla="*/ 0 w 113867"/>
                  <a:gd name="connsiteY5" fmla="*/ 115532 h 115531"/>
                  <a:gd name="connsiteX6" fmla="*/ 39799 w 113867"/>
                  <a:gd name="connsiteY6" fmla="*/ 0 h 115531"/>
                  <a:gd name="connsiteX7" fmla="*/ 74069 w 113867"/>
                  <a:gd name="connsiteY7" fmla="*/ 0 h 115531"/>
                  <a:gd name="connsiteX8" fmla="*/ 113868 w 113867"/>
                  <a:gd name="connsiteY8" fmla="*/ 115532 h 115531"/>
                  <a:gd name="connsiteX9" fmla="*/ 43115 w 113867"/>
                  <a:gd name="connsiteY9" fmla="*/ 74429 h 115531"/>
                  <a:gd name="connsiteX10" fmla="*/ 70753 w 113867"/>
                  <a:gd name="connsiteY10" fmla="*/ 74429 h 115531"/>
                  <a:gd name="connsiteX11" fmla="*/ 57487 w 113867"/>
                  <a:gd name="connsiteY11" fmla="*/ 33326 h 115531"/>
                  <a:gd name="connsiteX12" fmla="*/ 43115 w 113867"/>
                  <a:gd name="connsiteY12" fmla="*/ 74429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867" h="115531">
                    <a:moveTo>
                      <a:pt x="113868" y="115532"/>
                    </a:moveTo>
                    <a:lnTo>
                      <a:pt x="84019" y="115532"/>
                    </a:lnTo>
                    <a:lnTo>
                      <a:pt x="77386" y="96647"/>
                    </a:lnTo>
                    <a:lnTo>
                      <a:pt x="36482" y="96647"/>
                    </a:lnTo>
                    <a:lnTo>
                      <a:pt x="29849" y="115532"/>
                    </a:lnTo>
                    <a:lnTo>
                      <a:pt x="0" y="115532"/>
                    </a:lnTo>
                    <a:lnTo>
                      <a:pt x="39799" y="0"/>
                    </a:lnTo>
                    <a:lnTo>
                      <a:pt x="74069" y="0"/>
                    </a:lnTo>
                    <a:lnTo>
                      <a:pt x="113868" y="115532"/>
                    </a:lnTo>
                    <a:close/>
                    <a:moveTo>
                      <a:pt x="43115" y="74429"/>
                    </a:moveTo>
                    <a:lnTo>
                      <a:pt x="70753" y="74429"/>
                    </a:lnTo>
                    <a:lnTo>
                      <a:pt x="57487" y="33326"/>
                    </a:lnTo>
                    <a:lnTo>
                      <a:pt x="43115" y="74429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6" name="Forme libre 605">
                <a:extLst>
                  <a:ext uri="{FF2B5EF4-FFF2-40B4-BE49-F238E27FC236}">
                    <a16:creationId xmlns:a16="http://schemas.microsoft.com/office/drawing/2014/main" id="{B3BFA078-6994-6645-8ECE-896F34E05142}"/>
                  </a:ext>
                </a:extLst>
              </p:cNvPr>
              <p:cNvSpPr/>
              <p:nvPr/>
            </p:nvSpPr>
            <p:spPr>
              <a:xfrm>
                <a:off x="2456273" y="2236559"/>
                <a:ext cx="101707" cy="115531"/>
              </a:xfrm>
              <a:custGeom>
                <a:avLst/>
                <a:gdLst>
                  <a:gd name="connsiteX0" fmla="*/ 101707 w 101707"/>
                  <a:gd name="connsiteY0" fmla="*/ 115532 h 115531"/>
                  <a:gd name="connsiteX1" fmla="*/ 74069 w 101707"/>
                  <a:gd name="connsiteY1" fmla="*/ 115532 h 115531"/>
                  <a:gd name="connsiteX2" fmla="*/ 27638 w 101707"/>
                  <a:gd name="connsiteY2" fmla="*/ 42214 h 115531"/>
                  <a:gd name="connsiteX3" fmla="*/ 27638 w 101707"/>
                  <a:gd name="connsiteY3" fmla="*/ 115532 h 115531"/>
                  <a:gd name="connsiteX4" fmla="*/ 0 w 101707"/>
                  <a:gd name="connsiteY4" fmla="*/ 115532 h 115531"/>
                  <a:gd name="connsiteX5" fmla="*/ 0 w 101707"/>
                  <a:gd name="connsiteY5" fmla="*/ 0 h 115531"/>
                  <a:gd name="connsiteX6" fmla="*/ 27638 w 101707"/>
                  <a:gd name="connsiteY6" fmla="*/ 0 h 115531"/>
                  <a:gd name="connsiteX7" fmla="*/ 74069 w 101707"/>
                  <a:gd name="connsiteY7" fmla="*/ 73318 h 115531"/>
                  <a:gd name="connsiteX8" fmla="*/ 74069 w 101707"/>
                  <a:gd name="connsiteY8" fmla="*/ 0 h 115531"/>
                  <a:gd name="connsiteX9" fmla="*/ 101707 w 101707"/>
                  <a:gd name="connsiteY9" fmla="*/ 0 h 115531"/>
                  <a:gd name="connsiteX10" fmla="*/ 101707 w 101707"/>
                  <a:gd name="connsiteY10" fmla="*/ 115532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707" h="115531">
                    <a:moveTo>
                      <a:pt x="101707" y="115532"/>
                    </a:moveTo>
                    <a:lnTo>
                      <a:pt x="74069" y="115532"/>
                    </a:lnTo>
                    <a:lnTo>
                      <a:pt x="27638" y="42214"/>
                    </a:lnTo>
                    <a:lnTo>
                      <a:pt x="27638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27638" y="0"/>
                    </a:lnTo>
                    <a:lnTo>
                      <a:pt x="74069" y="73318"/>
                    </a:lnTo>
                    <a:lnTo>
                      <a:pt x="74069" y="0"/>
                    </a:lnTo>
                    <a:lnTo>
                      <a:pt x="101707" y="0"/>
                    </a:lnTo>
                    <a:lnTo>
                      <a:pt x="101707" y="115532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7" name="Forme libre 606">
                <a:extLst>
                  <a:ext uri="{FF2B5EF4-FFF2-40B4-BE49-F238E27FC236}">
                    <a16:creationId xmlns:a16="http://schemas.microsoft.com/office/drawing/2014/main" id="{5107EFEA-F738-834B-8153-B8B84CE58797}"/>
                  </a:ext>
                </a:extLst>
              </p:cNvPr>
              <p:cNvSpPr/>
              <p:nvPr/>
            </p:nvSpPr>
            <p:spPr>
              <a:xfrm>
                <a:off x="2576775" y="2235448"/>
                <a:ext cx="113867" cy="119975"/>
              </a:xfrm>
              <a:custGeom>
                <a:avLst/>
                <a:gdLst>
                  <a:gd name="connsiteX0" fmla="*/ 58592 w 113867"/>
                  <a:gd name="connsiteY0" fmla="*/ 0 h 119975"/>
                  <a:gd name="connsiteX1" fmla="*/ 113868 w 113867"/>
                  <a:gd name="connsiteY1" fmla="*/ 38881 h 119975"/>
                  <a:gd name="connsiteX2" fmla="*/ 80703 w 113867"/>
                  <a:gd name="connsiteY2" fmla="*/ 38881 h 119975"/>
                  <a:gd name="connsiteX3" fmla="*/ 59698 w 113867"/>
                  <a:gd name="connsiteY3" fmla="*/ 26661 h 119975"/>
                  <a:gd name="connsiteX4" fmla="*/ 28743 w 113867"/>
                  <a:gd name="connsiteY4" fmla="*/ 59988 h 119975"/>
                  <a:gd name="connsiteX5" fmla="*/ 59698 w 113867"/>
                  <a:gd name="connsiteY5" fmla="*/ 93314 h 119975"/>
                  <a:gd name="connsiteX6" fmla="*/ 80703 w 113867"/>
                  <a:gd name="connsiteY6" fmla="*/ 81094 h 119975"/>
                  <a:gd name="connsiteX7" fmla="*/ 113868 w 113867"/>
                  <a:gd name="connsiteY7" fmla="*/ 81094 h 119975"/>
                  <a:gd name="connsiteX8" fmla="*/ 58592 w 113867"/>
                  <a:gd name="connsiteY8" fmla="*/ 119975 h 119975"/>
                  <a:gd name="connsiteX9" fmla="*/ 0 w 113867"/>
                  <a:gd name="connsiteY9" fmla="*/ 61098 h 119975"/>
                  <a:gd name="connsiteX10" fmla="*/ 58592 w 113867"/>
                  <a:gd name="connsiteY10" fmla="*/ 0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67" h="119975">
                    <a:moveTo>
                      <a:pt x="58592" y="0"/>
                    </a:moveTo>
                    <a:cubicBezTo>
                      <a:pt x="84019" y="0"/>
                      <a:pt x="105024" y="13331"/>
                      <a:pt x="113868" y="38881"/>
                    </a:cubicBezTo>
                    <a:lnTo>
                      <a:pt x="80703" y="38881"/>
                    </a:lnTo>
                    <a:cubicBezTo>
                      <a:pt x="76280" y="29994"/>
                      <a:pt x="68542" y="26661"/>
                      <a:pt x="59698" y="26661"/>
                    </a:cubicBezTo>
                    <a:cubicBezTo>
                      <a:pt x="40904" y="26661"/>
                      <a:pt x="28743" y="39992"/>
                      <a:pt x="28743" y="59988"/>
                    </a:cubicBezTo>
                    <a:cubicBezTo>
                      <a:pt x="28743" y="79983"/>
                      <a:pt x="40904" y="93314"/>
                      <a:pt x="59698" y="93314"/>
                    </a:cubicBezTo>
                    <a:cubicBezTo>
                      <a:pt x="69647" y="93314"/>
                      <a:pt x="76280" y="89981"/>
                      <a:pt x="80703" y="81094"/>
                    </a:cubicBezTo>
                    <a:lnTo>
                      <a:pt x="113868" y="81094"/>
                    </a:lnTo>
                    <a:cubicBezTo>
                      <a:pt x="106129" y="105534"/>
                      <a:pt x="84019" y="119975"/>
                      <a:pt x="58592" y="119975"/>
                    </a:cubicBezTo>
                    <a:cubicBezTo>
                      <a:pt x="26532" y="119975"/>
                      <a:pt x="0" y="95536"/>
                      <a:pt x="0" y="61098"/>
                    </a:cubicBezTo>
                    <a:cubicBezTo>
                      <a:pt x="0" y="23328"/>
                      <a:pt x="25427" y="0"/>
                      <a:pt x="58592" y="0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8" name="Forme libre 607">
                <a:extLst>
                  <a:ext uri="{FF2B5EF4-FFF2-40B4-BE49-F238E27FC236}">
                    <a16:creationId xmlns:a16="http://schemas.microsoft.com/office/drawing/2014/main" id="{D98D2360-6019-A946-97FA-DFB5908425D2}"/>
                  </a:ext>
                </a:extLst>
              </p:cNvPr>
              <p:cNvSpPr/>
              <p:nvPr/>
            </p:nvSpPr>
            <p:spPr>
              <a:xfrm>
                <a:off x="2708331" y="2236559"/>
                <a:ext cx="69647" cy="114420"/>
              </a:xfrm>
              <a:custGeom>
                <a:avLst/>
                <a:gdLst>
                  <a:gd name="connsiteX0" fmla="*/ 27638 w 69647"/>
                  <a:gd name="connsiteY0" fmla="*/ 21107 h 114420"/>
                  <a:gd name="connsiteX1" fmla="*/ 27638 w 69647"/>
                  <a:gd name="connsiteY1" fmla="*/ 45546 h 114420"/>
                  <a:gd name="connsiteX2" fmla="*/ 64120 w 69647"/>
                  <a:gd name="connsiteY2" fmla="*/ 45546 h 114420"/>
                  <a:gd name="connsiteX3" fmla="*/ 64120 w 69647"/>
                  <a:gd name="connsiteY3" fmla="*/ 66653 h 114420"/>
                  <a:gd name="connsiteX4" fmla="*/ 27638 w 69647"/>
                  <a:gd name="connsiteY4" fmla="*/ 66653 h 114420"/>
                  <a:gd name="connsiteX5" fmla="*/ 27638 w 69647"/>
                  <a:gd name="connsiteY5" fmla="*/ 93314 h 114420"/>
                  <a:gd name="connsiteX6" fmla="*/ 69647 w 69647"/>
                  <a:gd name="connsiteY6" fmla="*/ 93314 h 114420"/>
                  <a:gd name="connsiteX7" fmla="*/ 69647 w 69647"/>
                  <a:gd name="connsiteY7" fmla="*/ 114421 h 114420"/>
                  <a:gd name="connsiteX8" fmla="*/ 0 w 69647"/>
                  <a:gd name="connsiteY8" fmla="*/ 114421 h 114420"/>
                  <a:gd name="connsiteX9" fmla="*/ 0 w 69647"/>
                  <a:gd name="connsiteY9" fmla="*/ 0 h 114420"/>
                  <a:gd name="connsiteX10" fmla="*/ 69647 w 69647"/>
                  <a:gd name="connsiteY10" fmla="*/ 0 h 114420"/>
                  <a:gd name="connsiteX11" fmla="*/ 69647 w 69647"/>
                  <a:gd name="connsiteY11" fmla="*/ 21107 h 114420"/>
                  <a:gd name="connsiteX12" fmla="*/ 27638 w 69647"/>
                  <a:gd name="connsiteY12" fmla="*/ 21107 h 1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7" h="114420">
                    <a:moveTo>
                      <a:pt x="27638" y="21107"/>
                    </a:moveTo>
                    <a:lnTo>
                      <a:pt x="27638" y="45546"/>
                    </a:lnTo>
                    <a:lnTo>
                      <a:pt x="64120" y="45546"/>
                    </a:lnTo>
                    <a:lnTo>
                      <a:pt x="64120" y="66653"/>
                    </a:lnTo>
                    <a:lnTo>
                      <a:pt x="27638" y="66653"/>
                    </a:lnTo>
                    <a:lnTo>
                      <a:pt x="27638" y="93314"/>
                    </a:lnTo>
                    <a:lnTo>
                      <a:pt x="69647" y="93314"/>
                    </a:lnTo>
                    <a:lnTo>
                      <a:pt x="69647" y="114421"/>
                    </a:lnTo>
                    <a:lnTo>
                      <a:pt x="0" y="114421"/>
                    </a:lnTo>
                    <a:lnTo>
                      <a:pt x="0" y="0"/>
                    </a:lnTo>
                    <a:lnTo>
                      <a:pt x="69647" y="0"/>
                    </a:lnTo>
                    <a:lnTo>
                      <a:pt x="69647" y="21107"/>
                    </a:lnTo>
                    <a:lnTo>
                      <a:pt x="27638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33" name="Graphique 2">
            <a:extLst>
              <a:ext uri="{FF2B5EF4-FFF2-40B4-BE49-F238E27FC236}">
                <a16:creationId xmlns:a16="http://schemas.microsoft.com/office/drawing/2014/main" id="{2F8872A9-EEC4-354A-8D96-98048C926C63}"/>
              </a:ext>
            </a:extLst>
          </p:cNvPr>
          <p:cNvGrpSpPr/>
          <p:nvPr/>
        </p:nvGrpSpPr>
        <p:grpSpPr>
          <a:xfrm>
            <a:off x="1467944" y="5210645"/>
            <a:ext cx="1520082" cy="1289732"/>
            <a:chOff x="1467944" y="1234545"/>
            <a:chExt cx="1520082" cy="1289732"/>
          </a:xfrm>
          <a:solidFill>
            <a:schemeClr val="bg1"/>
          </a:solidFill>
        </p:grpSpPr>
        <p:sp>
          <p:nvSpPr>
            <p:cNvPr id="634" name="Forme libre 633">
              <a:extLst>
                <a:ext uri="{FF2B5EF4-FFF2-40B4-BE49-F238E27FC236}">
                  <a16:creationId xmlns:a16="http://schemas.microsoft.com/office/drawing/2014/main" id="{C8435930-EB1C-BD41-86E5-AE2D424FA578}"/>
                </a:ext>
              </a:extLst>
            </p:cNvPr>
            <p:cNvSpPr/>
            <p:nvPr/>
          </p:nvSpPr>
          <p:spPr>
            <a:xfrm>
              <a:off x="2329139" y="1234545"/>
              <a:ext cx="66330" cy="166632"/>
            </a:xfrm>
            <a:custGeom>
              <a:avLst/>
              <a:gdLst>
                <a:gd name="connsiteX0" fmla="*/ 0 w 66330"/>
                <a:gd name="connsiteY0" fmla="*/ 0 h 166632"/>
                <a:gd name="connsiteX1" fmla="*/ 66331 w 66330"/>
                <a:gd name="connsiteY1" fmla="*/ 0 h 166632"/>
                <a:gd name="connsiteX2" fmla="*/ 66331 w 66330"/>
                <a:gd name="connsiteY2" fmla="*/ 166632 h 166632"/>
                <a:gd name="connsiteX3" fmla="*/ 0 w 66330"/>
                <a:gd name="connsiteY3" fmla="*/ 166632 h 1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30" h="166632">
                  <a:moveTo>
                    <a:pt x="0" y="0"/>
                  </a:moveTo>
                  <a:lnTo>
                    <a:pt x="66331" y="0"/>
                  </a:lnTo>
                  <a:lnTo>
                    <a:pt x="66331" y="166632"/>
                  </a:lnTo>
                  <a:lnTo>
                    <a:pt x="0" y="166632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5" name="Forme libre 634">
              <a:extLst>
                <a:ext uri="{FF2B5EF4-FFF2-40B4-BE49-F238E27FC236}">
                  <a16:creationId xmlns:a16="http://schemas.microsoft.com/office/drawing/2014/main" id="{6D3BC9B6-0EDE-1B48-B1DB-46E1297050D0}"/>
                </a:ext>
              </a:extLst>
            </p:cNvPr>
            <p:cNvSpPr/>
            <p:nvPr/>
          </p:nvSpPr>
          <p:spPr>
            <a:xfrm>
              <a:off x="1847135" y="1322304"/>
              <a:ext cx="397985" cy="384364"/>
            </a:xfrm>
            <a:custGeom>
              <a:avLst/>
              <a:gdLst>
                <a:gd name="connsiteX0" fmla="*/ 349343 w 397985"/>
                <a:gd name="connsiteY0" fmla="*/ 314379 h 384364"/>
                <a:gd name="connsiteX1" fmla="*/ 381403 w 397985"/>
                <a:gd name="connsiteY1" fmla="*/ 301049 h 384364"/>
                <a:gd name="connsiteX2" fmla="*/ 397985 w 397985"/>
                <a:gd name="connsiteY2" fmla="*/ 362147 h 384364"/>
                <a:gd name="connsiteX3" fmla="*/ 331654 w 397985"/>
                <a:gd name="connsiteY3" fmla="*/ 384365 h 384364"/>
                <a:gd name="connsiteX4" fmla="*/ 254268 w 397985"/>
                <a:gd name="connsiteY4" fmla="*/ 298827 h 384364"/>
                <a:gd name="connsiteX5" fmla="*/ 254268 w 397985"/>
                <a:gd name="connsiteY5" fmla="*/ 267722 h 384364"/>
                <a:gd name="connsiteX6" fmla="*/ 89547 w 397985"/>
                <a:gd name="connsiteY6" fmla="*/ 383254 h 384364"/>
                <a:gd name="connsiteX7" fmla="*/ 0 w 397985"/>
                <a:gd name="connsiteY7" fmla="*/ 297716 h 384364"/>
                <a:gd name="connsiteX8" fmla="*/ 249846 w 397985"/>
                <a:gd name="connsiteY8" fmla="*/ 134417 h 384364"/>
                <a:gd name="connsiteX9" fmla="*/ 175777 w 397985"/>
                <a:gd name="connsiteY9" fmla="*/ 57766 h 384364"/>
                <a:gd name="connsiteX10" fmla="*/ 80703 w 397985"/>
                <a:gd name="connsiteY10" fmla="*/ 137749 h 384364"/>
                <a:gd name="connsiteX11" fmla="*/ 14372 w 397985"/>
                <a:gd name="connsiteY11" fmla="*/ 103312 h 384364"/>
                <a:gd name="connsiteX12" fmla="*/ 173566 w 397985"/>
                <a:gd name="connsiteY12" fmla="*/ 0 h 384364"/>
                <a:gd name="connsiteX13" fmla="*/ 321705 w 397985"/>
                <a:gd name="connsiteY13" fmla="*/ 134417 h 384364"/>
                <a:gd name="connsiteX14" fmla="*/ 321705 w 397985"/>
                <a:gd name="connsiteY14" fmla="*/ 282164 h 384364"/>
                <a:gd name="connsiteX15" fmla="*/ 349343 w 397985"/>
                <a:gd name="connsiteY15" fmla="*/ 314379 h 384364"/>
                <a:gd name="connsiteX16" fmla="*/ 119396 w 397985"/>
                <a:gd name="connsiteY16" fmla="*/ 324377 h 384364"/>
                <a:gd name="connsiteX17" fmla="*/ 247635 w 397985"/>
                <a:gd name="connsiteY17" fmla="*/ 194404 h 384364"/>
                <a:gd name="connsiteX18" fmla="*/ 247635 w 397985"/>
                <a:gd name="connsiteY18" fmla="*/ 171076 h 384364"/>
                <a:gd name="connsiteX19" fmla="*/ 78492 w 397985"/>
                <a:gd name="connsiteY19" fmla="*/ 279942 h 384364"/>
                <a:gd name="connsiteX20" fmla="*/ 119396 w 397985"/>
                <a:gd name="connsiteY20" fmla="*/ 324377 h 38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7985" h="384364">
                  <a:moveTo>
                    <a:pt x="349343" y="314379"/>
                  </a:moveTo>
                  <a:cubicBezTo>
                    <a:pt x="367031" y="314379"/>
                    <a:pt x="381403" y="301049"/>
                    <a:pt x="381403" y="301049"/>
                  </a:cubicBezTo>
                  <a:lnTo>
                    <a:pt x="397985" y="362147"/>
                  </a:lnTo>
                  <a:cubicBezTo>
                    <a:pt x="397985" y="362147"/>
                    <a:pt x="373664" y="384365"/>
                    <a:pt x="331654" y="384365"/>
                  </a:cubicBezTo>
                  <a:cubicBezTo>
                    <a:pt x="290750" y="384365"/>
                    <a:pt x="254268" y="353260"/>
                    <a:pt x="254268" y="298827"/>
                  </a:cubicBezTo>
                  <a:lnTo>
                    <a:pt x="254268" y="267722"/>
                  </a:lnTo>
                  <a:cubicBezTo>
                    <a:pt x="250952" y="274388"/>
                    <a:pt x="203415" y="383254"/>
                    <a:pt x="89547" y="383254"/>
                  </a:cubicBezTo>
                  <a:cubicBezTo>
                    <a:pt x="28743" y="383254"/>
                    <a:pt x="0" y="348817"/>
                    <a:pt x="0" y="297716"/>
                  </a:cubicBezTo>
                  <a:cubicBezTo>
                    <a:pt x="0" y="225509"/>
                    <a:pt x="60803" y="165521"/>
                    <a:pt x="249846" y="134417"/>
                  </a:cubicBezTo>
                  <a:cubicBezTo>
                    <a:pt x="249846" y="76651"/>
                    <a:pt x="228842" y="57766"/>
                    <a:pt x="175777" y="57766"/>
                  </a:cubicBezTo>
                  <a:cubicBezTo>
                    <a:pt x="100602" y="57766"/>
                    <a:pt x="86230" y="105534"/>
                    <a:pt x="80703" y="137749"/>
                  </a:cubicBezTo>
                  <a:lnTo>
                    <a:pt x="14372" y="103312"/>
                  </a:lnTo>
                  <a:cubicBezTo>
                    <a:pt x="14372" y="103312"/>
                    <a:pt x="45326" y="0"/>
                    <a:pt x="173566" y="0"/>
                  </a:cubicBezTo>
                  <a:cubicBezTo>
                    <a:pt x="285223" y="0"/>
                    <a:pt x="321705" y="58877"/>
                    <a:pt x="321705" y="134417"/>
                  </a:cubicBezTo>
                  <a:lnTo>
                    <a:pt x="321705" y="282164"/>
                  </a:lnTo>
                  <a:cubicBezTo>
                    <a:pt x="319494" y="304381"/>
                    <a:pt x="328338" y="314379"/>
                    <a:pt x="349343" y="314379"/>
                  </a:cubicBezTo>
                  <a:close/>
                  <a:moveTo>
                    <a:pt x="119396" y="324377"/>
                  </a:moveTo>
                  <a:cubicBezTo>
                    <a:pt x="201204" y="324377"/>
                    <a:pt x="247635" y="212178"/>
                    <a:pt x="247635" y="194404"/>
                  </a:cubicBezTo>
                  <a:lnTo>
                    <a:pt x="247635" y="171076"/>
                  </a:lnTo>
                  <a:cubicBezTo>
                    <a:pt x="114974" y="192182"/>
                    <a:pt x="78492" y="243283"/>
                    <a:pt x="78492" y="279942"/>
                  </a:cubicBezTo>
                  <a:cubicBezTo>
                    <a:pt x="78492" y="311047"/>
                    <a:pt x="97285" y="324377"/>
                    <a:pt x="119396" y="324377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6" name="Forme libre 635">
              <a:extLst>
                <a:ext uri="{FF2B5EF4-FFF2-40B4-BE49-F238E27FC236}">
                  <a16:creationId xmlns:a16="http://schemas.microsoft.com/office/drawing/2014/main" id="{B786C29E-9668-C642-862F-A80FB2EC8F06}"/>
                </a:ext>
              </a:extLst>
            </p:cNvPr>
            <p:cNvSpPr/>
            <p:nvPr/>
          </p:nvSpPr>
          <p:spPr>
            <a:xfrm>
              <a:off x="1467944" y="1304530"/>
              <a:ext cx="325021" cy="404360"/>
            </a:xfrm>
            <a:custGeom>
              <a:avLst/>
              <a:gdLst>
                <a:gd name="connsiteX0" fmla="*/ 0 w 325021"/>
                <a:gd name="connsiteY0" fmla="*/ 26661 h 404360"/>
                <a:gd name="connsiteX1" fmla="*/ 76281 w 325021"/>
                <a:gd name="connsiteY1" fmla="*/ 18885 h 404360"/>
                <a:gd name="connsiteX2" fmla="*/ 93969 w 325021"/>
                <a:gd name="connsiteY2" fmla="*/ 273277 h 404360"/>
                <a:gd name="connsiteX3" fmla="*/ 16583 w 325021"/>
                <a:gd name="connsiteY3" fmla="*/ 279942 h 404360"/>
                <a:gd name="connsiteX4" fmla="*/ 0 w 325021"/>
                <a:gd name="connsiteY4" fmla="*/ 26661 h 404360"/>
                <a:gd name="connsiteX5" fmla="*/ 278590 w 325021"/>
                <a:gd name="connsiteY5" fmla="*/ 327710 h 404360"/>
                <a:gd name="connsiteX6" fmla="*/ 271957 w 325021"/>
                <a:gd name="connsiteY6" fmla="*/ 404361 h 404360"/>
                <a:gd name="connsiteX7" fmla="*/ 28743 w 325021"/>
                <a:gd name="connsiteY7" fmla="*/ 373256 h 404360"/>
                <a:gd name="connsiteX8" fmla="*/ 30954 w 325021"/>
                <a:gd name="connsiteY8" fmla="*/ 297716 h 404360"/>
                <a:gd name="connsiteX9" fmla="*/ 278590 w 325021"/>
                <a:gd name="connsiteY9" fmla="*/ 327710 h 404360"/>
                <a:gd name="connsiteX10" fmla="*/ 325021 w 325021"/>
                <a:gd name="connsiteY10" fmla="*/ 0 h 404360"/>
                <a:gd name="connsiteX11" fmla="*/ 315072 w 325021"/>
                <a:gd name="connsiteY11" fmla="*/ 303271 h 404360"/>
                <a:gd name="connsiteX12" fmla="*/ 238791 w 325021"/>
                <a:gd name="connsiteY12" fmla="*/ 298827 h 404360"/>
                <a:gd name="connsiteX13" fmla="*/ 247635 w 325021"/>
                <a:gd name="connsiteY13" fmla="*/ 2222 h 404360"/>
                <a:gd name="connsiteX14" fmla="*/ 325021 w 325021"/>
                <a:gd name="connsiteY14" fmla="*/ 0 h 40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5021" h="404360">
                  <a:moveTo>
                    <a:pt x="0" y="26661"/>
                  </a:moveTo>
                  <a:lnTo>
                    <a:pt x="76281" y="18885"/>
                  </a:lnTo>
                  <a:lnTo>
                    <a:pt x="93969" y="273277"/>
                  </a:lnTo>
                  <a:lnTo>
                    <a:pt x="16583" y="279942"/>
                  </a:lnTo>
                  <a:lnTo>
                    <a:pt x="0" y="26661"/>
                  </a:lnTo>
                  <a:close/>
                  <a:moveTo>
                    <a:pt x="278590" y="327710"/>
                  </a:moveTo>
                  <a:lnTo>
                    <a:pt x="271957" y="404361"/>
                  </a:lnTo>
                  <a:lnTo>
                    <a:pt x="28743" y="373256"/>
                  </a:lnTo>
                  <a:lnTo>
                    <a:pt x="30954" y="297716"/>
                  </a:lnTo>
                  <a:lnTo>
                    <a:pt x="278590" y="327710"/>
                  </a:lnTo>
                  <a:close/>
                  <a:moveTo>
                    <a:pt x="325021" y="0"/>
                  </a:moveTo>
                  <a:lnTo>
                    <a:pt x="315072" y="303271"/>
                  </a:lnTo>
                  <a:lnTo>
                    <a:pt x="238791" y="298827"/>
                  </a:lnTo>
                  <a:lnTo>
                    <a:pt x="247635" y="2222"/>
                  </a:lnTo>
                  <a:lnTo>
                    <a:pt x="325021" y="0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37" name="Graphique 2">
              <a:extLst>
                <a:ext uri="{FF2B5EF4-FFF2-40B4-BE49-F238E27FC236}">
                  <a16:creationId xmlns:a16="http://schemas.microsoft.com/office/drawing/2014/main" id="{C9515CD1-4002-8D41-B29F-9ACFE72703E7}"/>
                </a:ext>
              </a:extLst>
            </p:cNvPr>
            <p:cNvGrpSpPr/>
            <p:nvPr/>
          </p:nvGrpSpPr>
          <p:grpSpPr>
            <a:xfrm>
              <a:off x="1472366" y="1858860"/>
              <a:ext cx="1017073" cy="121086"/>
              <a:chOff x="1472366" y="1858860"/>
              <a:chExt cx="1017073" cy="121086"/>
            </a:xfrm>
            <a:grpFill/>
          </p:grpSpPr>
          <p:sp>
            <p:nvSpPr>
              <p:cNvPr id="685" name="Forme libre 684">
                <a:extLst>
                  <a:ext uri="{FF2B5EF4-FFF2-40B4-BE49-F238E27FC236}">
                    <a16:creationId xmlns:a16="http://schemas.microsoft.com/office/drawing/2014/main" id="{59BCB8CA-1C0F-E14E-B0E4-BD8457259578}"/>
                  </a:ext>
                </a:extLst>
              </p:cNvPr>
              <p:cNvSpPr/>
              <p:nvPr/>
            </p:nvSpPr>
            <p:spPr>
              <a:xfrm>
                <a:off x="1472366" y="1859971"/>
                <a:ext cx="77386" cy="118864"/>
              </a:xfrm>
              <a:custGeom>
                <a:avLst/>
                <a:gdLst>
                  <a:gd name="connsiteX0" fmla="*/ 0 w 77386"/>
                  <a:gd name="connsiteY0" fmla="*/ 118864 h 118864"/>
                  <a:gd name="connsiteX1" fmla="*/ 0 w 77386"/>
                  <a:gd name="connsiteY1" fmla="*/ 0 h 118864"/>
                  <a:gd name="connsiteX2" fmla="*/ 77386 w 77386"/>
                  <a:gd name="connsiteY2" fmla="*/ 0 h 118864"/>
                  <a:gd name="connsiteX3" fmla="*/ 77386 w 77386"/>
                  <a:gd name="connsiteY3" fmla="*/ 22218 h 118864"/>
                  <a:gd name="connsiteX4" fmla="*/ 28743 w 77386"/>
                  <a:gd name="connsiteY4" fmla="*/ 22218 h 118864"/>
                  <a:gd name="connsiteX5" fmla="*/ 28743 w 77386"/>
                  <a:gd name="connsiteY5" fmla="*/ 47768 h 118864"/>
                  <a:gd name="connsiteX6" fmla="*/ 65225 w 77386"/>
                  <a:gd name="connsiteY6" fmla="*/ 47768 h 118864"/>
                  <a:gd name="connsiteX7" fmla="*/ 65225 w 77386"/>
                  <a:gd name="connsiteY7" fmla="*/ 69986 h 118864"/>
                  <a:gd name="connsiteX8" fmla="*/ 28743 w 77386"/>
                  <a:gd name="connsiteY8" fmla="*/ 69986 h 118864"/>
                  <a:gd name="connsiteX9" fmla="*/ 28743 w 77386"/>
                  <a:gd name="connsiteY9" fmla="*/ 118864 h 118864"/>
                  <a:gd name="connsiteX10" fmla="*/ 0 w 77386"/>
                  <a:gd name="connsiteY10" fmla="*/ 118864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386" h="118864">
                    <a:moveTo>
                      <a:pt x="0" y="118864"/>
                    </a:moveTo>
                    <a:lnTo>
                      <a:pt x="0" y="0"/>
                    </a:lnTo>
                    <a:lnTo>
                      <a:pt x="77386" y="0"/>
                    </a:lnTo>
                    <a:lnTo>
                      <a:pt x="77386" y="22218"/>
                    </a:lnTo>
                    <a:lnTo>
                      <a:pt x="28743" y="22218"/>
                    </a:lnTo>
                    <a:lnTo>
                      <a:pt x="28743" y="47768"/>
                    </a:lnTo>
                    <a:lnTo>
                      <a:pt x="65225" y="47768"/>
                    </a:lnTo>
                    <a:lnTo>
                      <a:pt x="65225" y="69986"/>
                    </a:lnTo>
                    <a:lnTo>
                      <a:pt x="28743" y="69986"/>
                    </a:lnTo>
                    <a:lnTo>
                      <a:pt x="28743" y="118864"/>
                    </a:lnTo>
                    <a:lnTo>
                      <a:pt x="0" y="118864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6" name="Forme libre 685">
                <a:extLst>
                  <a:ext uri="{FF2B5EF4-FFF2-40B4-BE49-F238E27FC236}">
                    <a16:creationId xmlns:a16="http://schemas.microsoft.com/office/drawing/2014/main" id="{3BE2C1AB-0A1B-E04B-A45A-0CF0EF68FBC0}"/>
                  </a:ext>
                </a:extLst>
              </p:cNvPr>
              <p:cNvSpPr/>
              <p:nvPr/>
            </p:nvSpPr>
            <p:spPr>
              <a:xfrm>
                <a:off x="1561912" y="1858860"/>
                <a:ext cx="121606" cy="121086"/>
              </a:xfrm>
              <a:custGeom>
                <a:avLst/>
                <a:gdLst>
                  <a:gd name="connsiteX0" fmla="*/ 17688 w 121606"/>
                  <a:gd name="connsiteY0" fmla="*/ 103312 h 121086"/>
                  <a:gd name="connsiteX1" fmla="*/ 0 w 121606"/>
                  <a:gd name="connsiteY1" fmla="*/ 59988 h 121086"/>
                  <a:gd name="connsiteX2" fmla="*/ 17688 w 121606"/>
                  <a:gd name="connsiteY2" fmla="*/ 16663 h 121086"/>
                  <a:gd name="connsiteX3" fmla="*/ 60803 w 121606"/>
                  <a:gd name="connsiteY3" fmla="*/ 0 h 121086"/>
                  <a:gd name="connsiteX4" fmla="*/ 103918 w 121606"/>
                  <a:gd name="connsiteY4" fmla="*/ 16663 h 121086"/>
                  <a:gd name="connsiteX5" fmla="*/ 121607 w 121606"/>
                  <a:gd name="connsiteY5" fmla="*/ 59988 h 121086"/>
                  <a:gd name="connsiteX6" fmla="*/ 103918 w 121606"/>
                  <a:gd name="connsiteY6" fmla="*/ 103312 h 121086"/>
                  <a:gd name="connsiteX7" fmla="*/ 60803 w 121606"/>
                  <a:gd name="connsiteY7" fmla="*/ 121086 h 121086"/>
                  <a:gd name="connsiteX8" fmla="*/ 17688 w 121606"/>
                  <a:gd name="connsiteY8" fmla="*/ 103312 h 121086"/>
                  <a:gd name="connsiteX9" fmla="*/ 84019 w 121606"/>
                  <a:gd name="connsiteY9" fmla="*/ 84427 h 121086"/>
                  <a:gd name="connsiteX10" fmla="*/ 92863 w 121606"/>
                  <a:gd name="connsiteY10" fmla="*/ 59988 h 121086"/>
                  <a:gd name="connsiteX11" fmla="*/ 84019 w 121606"/>
                  <a:gd name="connsiteY11" fmla="*/ 35548 h 121086"/>
                  <a:gd name="connsiteX12" fmla="*/ 60803 w 121606"/>
                  <a:gd name="connsiteY12" fmla="*/ 26661 h 121086"/>
                  <a:gd name="connsiteX13" fmla="*/ 37587 w 121606"/>
                  <a:gd name="connsiteY13" fmla="*/ 35548 h 121086"/>
                  <a:gd name="connsiteX14" fmla="*/ 28743 w 121606"/>
                  <a:gd name="connsiteY14" fmla="*/ 59988 h 121086"/>
                  <a:gd name="connsiteX15" fmla="*/ 37587 w 121606"/>
                  <a:gd name="connsiteY15" fmla="*/ 84427 h 121086"/>
                  <a:gd name="connsiteX16" fmla="*/ 60803 w 121606"/>
                  <a:gd name="connsiteY16" fmla="*/ 93314 h 121086"/>
                  <a:gd name="connsiteX17" fmla="*/ 84019 w 121606"/>
                  <a:gd name="connsiteY17" fmla="*/ 84427 h 12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606" h="121086">
                    <a:moveTo>
                      <a:pt x="17688" y="103312"/>
                    </a:moveTo>
                    <a:cubicBezTo>
                      <a:pt x="5528" y="92203"/>
                      <a:pt x="0" y="77762"/>
                      <a:pt x="0" y="59988"/>
                    </a:cubicBezTo>
                    <a:cubicBezTo>
                      <a:pt x="0" y="42213"/>
                      <a:pt x="5528" y="27772"/>
                      <a:pt x="17688" y="16663"/>
                    </a:cubicBezTo>
                    <a:cubicBezTo>
                      <a:pt x="29849" y="5554"/>
                      <a:pt x="44221" y="0"/>
                      <a:pt x="60803" y="0"/>
                    </a:cubicBezTo>
                    <a:cubicBezTo>
                      <a:pt x="77386" y="0"/>
                      <a:pt x="91758" y="5554"/>
                      <a:pt x="103918" y="16663"/>
                    </a:cubicBezTo>
                    <a:cubicBezTo>
                      <a:pt x="116079" y="27772"/>
                      <a:pt x="121607" y="42213"/>
                      <a:pt x="121607" y="59988"/>
                    </a:cubicBezTo>
                    <a:cubicBezTo>
                      <a:pt x="121607" y="77762"/>
                      <a:pt x="116079" y="92203"/>
                      <a:pt x="103918" y="103312"/>
                    </a:cubicBezTo>
                    <a:cubicBezTo>
                      <a:pt x="91758" y="114421"/>
                      <a:pt x="77386" y="121086"/>
                      <a:pt x="60803" y="121086"/>
                    </a:cubicBezTo>
                    <a:cubicBezTo>
                      <a:pt x="44221" y="121086"/>
                      <a:pt x="29849" y="115532"/>
                      <a:pt x="17688" y="103312"/>
                    </a:cubicBezTo>
                    <a:close/>
                    <a:moveTo>
                      <a:pt x="84019" y="84427"/>
                    </a:moveTo>
                    <a:cubicBezTo>
                      <a:pt x="89547" y="77762"/>
                      <a:pt x="92863" y="69986"/>
                      <a:pt x="92863" y="59988"/>
                    </a:cubicBezTo>
                    <a:cubicBezTo>
                      <a:pt x="92863" y="49990"/>
                      <a:pt x="89547" y="41103"/>
                      <a:pt x="84019" y="35548"/>
                    </a:cubicBezTo>
                    <a:cubicBezTo>
                      <a:pt x="78492" y="28883"/>
                      <a:pt x="70753" y="26661"/>
                      <a:pt x="60803" y="26661"/>
                    </a:cubicBezTo>
                    <a:cubicBezTo>
                      <a:pt x="50854" y="26661"/>
                      <a:pt x="44221" y="29994"/>
                      <a:pt x="37587" y="35548"/>
                    </a:cubicBezTo>
                    <a:cubicBezTo>
                      <a:pt x="32060" y="42213"/>
                      <a:pt x="28743" y="49990"/>
                      <a:pt x="28743" y="59988"/>
                    </a:cubicBezTo>
                    <a:cubicBezTo>
                      <a:pt x="28743" y="69986"/>
                      <a:pt x="32060" y="78873"/>
                      <a:pt x="37587" y="84427"/>
                    </a:cubicBezTo>
                    <a:cubicBezTo>
                      <a:pt x="43115" y="91092"/>
                      <a:pt x="50854" y="93314"/>
                      <a:pt x="60803" y="93314"/>
                    </a:cubicBezTo>
                    <a:cubicBezTo>
                      <a:pt x="70753" y="94425"/>
                      <a:pt x="78492" y="91092"/>
                      <a:pt x="84019" y="84427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7" name="Forme libre 686">
                <a:extLst>
                  <a:ext uri="{FF2B5EF4-FFF2-40B4-BE49-F238E27FC236}">
                    <a16:creationId xmlns:a16="http://schemas.microsoft.com/office/drawing/2014/main" id="{9CF2B772-858D-3B49-AF6D-DA5C90816814}"/>
                  </a:ext>
                </a:extLst>
              </p:cNvPr>
              <p:cNvSpPr/>
              <p:nvPr/>
            </p:nvSpPr>
            <p:spPr>
              <a:xfrm>
                <a:off x="1702313" y="1859971"/>
                <a:ext cx="91757" cy="119975"/>
              </a:xfrm>
              <a:custGeom>
                <a:avLst/>
                <a:gdLst>
                  <a:gd name="connsiteX0" fmla="*/ 28743 w 91757"/>
                  <a:gd name="connsiteY0" fmla="*/ 72207 h 119975"/>
                  <a:gd name="connsiteX1" fmla="*/ 28743 w 91757"/>
                  <a:gd name="connsiteY1" fmla="*/ 118864 h 119975"/>
                  <a:gd name="connsiteX2" fmla="*/ 0 w 91757"/>
                  <a:gd name="connsiteY2" fmla="*/ 118864 h 119975"/>
                  <a:gd name="connsiteX3" fmla="*/ 0 w 91757"/>
                  <a:gd name="connsiteY3" fmla="*/ 0 h 119975"/>
                  <a:gd name="connsiteX4" fmla="*/ 46432 w 91757"/>
                  <a:gd name="connsiteY4" fmla="*/ 0 h 119975"/>
                  <a:gd name="connsiteX5" fmla="*/ 78492 w 91757"/>
                  <a:gd name="connsiteY5" fmla="*/ 11109 h 119975"/>
                  <a:gd name="connsiteX6" fmla="*/ 89547 w 91757"/>
                  <a:gd name="connsiteY6" fmla="*/ 36659 h 119975"/>
                  <a:gd name="connsiteX7" fmla="*/ 82914 w 91757"/>
                  <a:gd name="connsiteY7" fmla="*/ 56655 h 119975"/>
                  <a:gd name="connsiteX8" fmla="*/ 63014 w 91757"/>
                  <a:gd name="connsiteY8" fmla="*/ 71096 h 119975"/>
                  <a:gd name="connsiteX9" fmla="*/ 91758 w 91757"/>
                  <a:gd name="connsiteY9" fmla="*/ 119975 h 119975"/>
                  <a:gd name="connsiteX10" fmla="*/ 58592 w 91757"/>
                  <a:gd name="connsiteY10" fmla="*/ 119975 h 119975"/>
                  <a:gd name="connsiteX11" fmla="*/ 32060 w 91757"/>
                  <a:gd name="connsiteY11" fmla="*/ 73318 h 119975"/>
                  <a:gd name="connsiteX12" fmla="*/ 28743 w 91757"/>
                  <a:gd name="connsiteY12" fmla="*/ 73318 h 119975"/>
                  <a:gd name="connsiteX13" fmla="*/ 28743 w 91757"/>
                  <a:gd name="connsiteY13" fmla="*/ 22218 h 119975"/>
                  <a:gd name="connsiteX14" fmla="*/ 28743 w 91757"/>
                  <a:gd name="connsiteY14" fmla="*/ 51101 h 119975"/>
                  <a:gd name="connsiteX15" fmla="*/ 46432 w 91757"/>
                  <a:gd name="connsiteY15" fmla="*/ 51101 h 119975"/>
                  <a:gd name="connsiteX16" fmla="*/ 56381 w 91757"/>
                  <a:gd name="connsiteY16" fmla="*/ 46657 h 119975"/>
                  <a:gd name="connsiteX17" fmla="*/ 59698 w 91757"/>
                  <a:gd name="connsiteY17" fmla="*/ 36659 h 119975"/>
                  <a:gd name="connsiteX18" fmla="*/ 55276 w 91757"/>
                  <a:gd name="connsiteY18" fmla="*/ 26661 h 119975"/>
                  <a:gd name="connsiteX19" fmla="*/ 45326 w 91757"/>
                  <a:gd name="connsiteY19" fmla="*/ 22218 h 119975"/>
                  <a:gd name="connsiteX20" fmla="*/ 28743 w 91757"/>
                  <a:gd name="connsiteY20" fmla="*/ 22218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1757" h="119975">
                    <a:moveTo>
                      <a:pt x="28743" y="72207"/>
                    </a:moveTo>
                    <a:lnTo>
                      <a:pt x="28743" y="118864"/>
                    </a:lnTo>
                    <a:lnTo>
                      <a:pt x="0" y="118864"/>
                    </a:lnTo>
                    <a:lnTo>
                      <a:pt x="0" y="0"/>
                    </a:lnTo>
                    <a:lnTo>
                      <a:pt x="46432" y="0"/>
                    </a:lnTo>
                    <a:cubicBezTo>
                      <a:pt x="59698" y="0"/>
                      <a:pt x="70753" y="3333"/>
                      <a:pt x="78492" y="11109"/>
                    </a:cubicBezTo>
                    <a:cubicBezTo>
                      <a:pt x="86230" y="17774"/>
                      <a:pt x="89547" y="26661"/>
                      <a:pt x="89547" y="36659"/>
                    </a:cubicBezTo>
                    <a:cubicBezTo>
                      <a:pt x="89547" y="43324"/>
                      <a:pt x="87336" y="49990"/>
                      <a:pt x="82914" y="56655"/>
                    </a:cubicBezTo>
                    <a:cubicBezTo>
                      <a:pt x="78492" y="63320"/>
                      <a:pt x="71858" y="67764"/>
                      <a:pt x="63014" y="71096"/>
                    </a:cubicBezTo>
                    <a:lnTo>
                      <a:pt x="91758" y="119975"/>
                    </a:lnTo>
                    <a:lnTo>
                      <a:pt x="58592" y="119975"/>
                    </a:lnTo>
                    <a:lnTo>
                      <a:pt x="32060" y="73318"/>
                    </a:lnTo>
                    <a:lnTo>
                      <a:pt x="28743" y="73318"/>
                    </a:lnTo>
                    <a:close/>
                    <a:moveTo>
                      <a:pt x="28743" y="22218"/>
                    </a:moveTo>
                    <a:lnTo>
                      <a:pt x="28743" y="51101"/>
                    </a:lnTo>
                    <a:lnTo>
                      <a:pt x="46432" y="51101"/>
                    </a:lnTo>
                    <a:cubicBezTo>
                      <a:pt x="50854" y="51101"/>
                      <a:pt x="54170" y="49990"/>
                      <a:pt x="56381" y="46657"/>
                    </a:cubicBezTo>
                    <a:cubicBezTo>
                      <a:pt x="58592" y="44435"/>
                      <a:pt x="59698" y="41103"/>
                      <a:pt x="59698" y="36659"/>
                    </a:cubicBezTo>
                    <a:cubicBezTo>
                      <a:pt x="59698" y="32216"/>
                      <a:pt x="58592" y="28883"/>
                      <a:pt x="55276" y="26661"/>
                    </a:cubicBezTo>
                    <a:cubicBezTo>
                      <a:pt x="53065" y="24439"/>
                      <a:pt x="49748" y="22218"/>
                      <a:pt x="45326" y="22218"/>
                    </a:cubicBezTo>
                    <a:lnTo>
                      <a:pt x="28743" y="22218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8" name="Forme libre 687">
                <a:extLst>
                  <a:ext uri="{FF2B5EF4-FFF2-40B4-BE49-F238E27FC236}">
                    <a16:creationId xmlns:a16="http://schemas.microsoft.com/office/drawing/2014/main" id="{8B43ABE3-E810-4642-B717-F38E4225A92D}"/>
                  </a:ext>
                </a:extLst>
              </p:cNvPr>
              <p:cNvSpPr/>
              <p:nvPr/>
            </p:nvSpPr>
            <p:spPr>
              <a:xfrm>
                <a:off x="1815075" y="1859971"/>
                <a:ext cx="133767" cy="118864"/>
              </a:xfrm>
              <a:custGeom>
                <a:avLst/>
                <a:gdLst>
                  <a:gd name="connsiteX0" fmla="*/ 133767 w 133767"/>
                  <a:gd name="connsiteY0" fmla="*/ 0 h 118864"/>
                  <a:gd name="connsiteX1" fmla="*/ 133767 w 133767"/>
                  <a:gd name="connsiteY1" fmla="*/ 118864 h 118864"/>
                  <a:gd name="connsiteX2" fmla="*/ 105024 w 133767"/>
                  <a:gd name="connsiteY2" fmla="*/ 118864 h 118864"/>
                  <a:gd name="connsiteX3" fmla="*/ 105024 w 133767"/>
                  <a:gd name="connsiteY3" fmla="*/ 52211 h 118864"/>
                  <a:gd name="connsiteX4" fmla="*/ 77386 w 133767"/>
                  <a:gd name="connsiteY4" fmla="*/ 118864 h 118864"/>
                  <a:gd name="connsiteX5" fmla="*/ 56381 w 133767"/>
                  <a:gd name="connsiteY5" fmla="*/ 118864 h 118864"/>
                  <a:gd name="connsiteX6" fmla="*/ 28743 w 133767"/>
                  <a:gd name="connsiteY6" fmla="*/ 52211 h 118864"/>
                  <a:gd name="connsiteX7" fmla="*/ 28743 w 133767"/>
                  <a:gd name="connsiteY7" fmla="*/ 118864 h 118864"/>
                  <a:gd name="connsiteX8" fmla="*/ 0 w 133767"/>
                  <a:gd name="connsiteY8" fmla="*/ 118864 h 118864"/>
                  <a:gd name="connsiteX9" fmla="*/ 0 w 133767"/>
                  <a:gd name="connsiteY9" fmla="*/ 0 h 118864"/>
                  <a:gd name="connsiteX10" fmla="*/ 33165 w 133767"/>
                  <a:gd name="connsiteY10" fmla="*/ 0 h 118864"/>
                  <a:gd name="connsiteX11" fmla="*/ 67436 w 133767"/>
                  <a:gd name="connsiteY11" fmla="*/ 82205 h 118864"/>
                  <a:gd name="connsiteX12" fmla="*/ 101707 w 133767"/>
                  <a:gd name="connsiteY12" fmla="*/ 0 h 118864"/>
                  <a:gd name="connsiteX13" fmla="*/ 133767 w 133767"/>
                  <a:gd name="connsiteY13" fmla="*/ 0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767" h="118864">
                    <a:moveTo>
                      <a:pt x="133767" y="0"/>
                    </a:moveTo>
                    <a:lnTo>
                      <a:pt x="133767" y="118864"/>
                    </a:lnTo>
                    <a:lnTo>
                      <a:pt x="105024" y="118864"/>
                    </a:lnTo>
                    <a:lnTo>
                      <a:pt x="105024" y="52211"/>
                    </a:lnTo>
                    <a:lnTo>
                      <a:pt x="77386" y="118864"/>
                    </a:lnTo>
                    <a:lnTo>
                      <a:pt x="56381" y="118864"/>
                    </a:lnTo>
                    <a:lnTo>
                      <a:pt x="28743" y="52211"/>
                    </a:lnTo>
                    <a:lnTo>
                      <a:pt x="28743" y="118864"/>
                    </a:lnTo>
                    <a:lnTo>
                      <a:pt x="0" y="118864"/>
                    </a:lnTo>
                    <a:lnTo>
                      <a:pt x="0" y="0"/>
                    </a:lnTo>
                    <a:lnTo>
                      <a:pt x="33165" y="0"/>
                    </a:lnTo>
                    <a:lnTo>
                      <a:pt x="67436" y="82205"/>
                    </a:lnTo>
                    <a:lnTo>
                      <a:pt x="101707" y="0"/>
                    </a:lnTo>
                    <a:lnTo>
                      <a:pt x="133767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9" name="Forme libre 688">
                <a:extLst>
                  <a:ext uri="{FF2B5EF4-FFF2-40B4-BE49-F238E27FC236}">
                    <a16:creationId xmlns:a16="http://schemas.microsoft.com/office/drawing/2014/main" id="{C06BC82E-3AA2-304A-953D-269B24C7EBE7}"/>
                  </a:ext>
                </a:extLst>
              </p:cNvPr>
              <p:cNvSpPr/>
              <p:nvPr/>
            </p:nvSpPr>
            <p:spPr>
              <a:xfrm>
                <a:off x="1962108" y="1859971"/>
                <a:ext cx="118290" cy="118864"/>
              </a:xfrm>
              <a:custGeom>
                <a:avLst/>
                <a:gdLst>
                  <a:gd name="connsiteX0" fmla="*/ 87336 w 118290"/>
                  <a:gd name="connsiteY0" fmla="*/ 118864 h 118864"/>
                  <a:gd name="connsiteX1" fmla="*/ 80703 w 118290"/>
                  <a:gd name="connsiteY1" fmla="*/ 98868 h 118864"/>
                  <a:gd name="connsiteX2" fmla="*/ 38693 w 118290"/>
                  <a:gd name="connsiteY2" fmla="*/ 98868 h 118864"/>
                  <a:gd name="connsiteX3" fmla="*/ 30954 w 118290"/>
                  <a:gd name="connsiteY3" fmla="*/ 118864 h 118864"/>
                  <a:gd name="connsiteX4" fmla="*/ 0 w 118290"/>
                  <a:gd name="connsiteY4" fmla="*/ 118864 h 118864"/>
                  <a:gd name="connsiteX5" fmla="*/ 40904 w 118290"/>
                  <a:gd name="connsiteY5" fmla="*/ 0 h 118864"/>
                  <a:gd name="connsiteX6" fmla="*/ 76280 w 118290"/>
                  <a:gd name="connsiteY6" fmla="*/ 0 h 118864"/>
                  <a:gd name="connsiteX7" fmla="*/ 118290 w 118290"/>
                  <a:gd name="connsiteY7" fmla="*/ 118864 h 118864"/>
                  <a:gd name="connsiteX8" fmla="*/ 87336 w 118290"/>
                  <a:gd name="connsiteY8" fmla="*/ 118864 h 118864"/>
                  <a:gd name="connsiteX9" fmla="*/ 45326 w 118290"/>
                  <a:gd name="connsiteY9" fmla="*/ 76651 h 118864"/>
                  <a:gd name="connsiteX10" fmla="*/ 72964 w 118290"/>
                  <a:gd name="connsiteY10" fmla="*/ 76651 h 118864"/>
                  <a:gd name="connsiteX11" fmla="*/ 58592 w 118290"/>
                  <a:gd name="connsiteY11" fmla="*/ 34437 h 118864"/>
                  <a:gd name="connsiteX12" fmla="*/ 45326 w 118290"/>
                  <a:gd name="connsiteY12" fmla="*/ 76651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290" h="118864">
                    <a:moveTo>
                      <a:pt x="87336" y="118864"/>
                    </a:moveTo>
                    <a:lnTo>
                      <a:pt x="80703" y="98868"/>
                    </a:lnTo>
                    <a:lnTo>
                      <a:pt x="38693" y="98868"/>
                    </a:lnTo>
                    <a:lnTo>
                      <a:pt x="30954" y="118864"/>
                    </a:lnTo>
                    <a:lnTo>
                      <a:pt x="0" y="118864"/>
                    </a:lnTo>
                    <a:lnTo>
                      <a:pt x="40904" y="0"/>
                    </a:lnTo>
                    <a:lnTo>
                      <a:pt x="76280" y="0"/>
                    </a:lnTo>
                    <a:lnTo>
                      <a:pt x="118290" y="118864"/>
                    </a:lnTo>
                    <a:lnTo>
                      <a:pt x="87336" y="118864"/>
                    </a:lnTo>
                    <a:close/>
                    <a:moveTo>
                      <a:pt x="45326" y="76651"/>
                    </a:moveTo>
                    <a:lnTo>
                      <a:pt x="72964" y="76651"/>
                    </a:lnTo>
                    <a:lnTo>
                      <a:pt x="58592" y="34437"/>
                    </a:lnTo>
                    <a:lnTo>
                      <a:pt x="45326" y="76651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0" name="Forme libre 689">
                <a:extLst>
                  <a:ext uri="{FF2B5EF4-FFF2-40B4-BE49-F238E27FC236}">
                    <a16:creationId xmlns:a16="http://schemas.microsoft.com/office/drawing/2014/main" id="{25FDD0A4-107B-7F45-94CF-FED08132492C}"/>
                  </a:ext>
                </a:extLst>
              </p:cNvPr>
              <p:cNvSpPr/>
              <p:nvPr/>
            </p:nvSpPr>
            <p:spPr>
              <a:xfrm>
                <a:off x="2085926" y="1859971"/>
                <a:ext cx="92863" cy="118864"/>
              </a:xfrm>
              <a:custGeom>
                <a:avLst/>
                <a:gdLst>
                  <a:gd name="connsiteX0" fmla="*/ 0 w 92863"/>
                  <a:gd name="connsiteY0" fmla="*/ 22218 h 118864"/>
                  <a:gd name="connsiteX1" fmla="*/ 0 w 92863"/>
                  <a:gd name="connsiteY1" fmla="*/ 0 h 118864"/>
                  <a:gd name="connsiteX2" fmla="*/ 92863 w 92863"/>
                  <a:gd name="connsiteY2" fmla="*/ 0 h 118864"/>
                  <a:gd name="connsiteX3" fmla="*/ 92863 w 92863"/>
                  <a:gd name="connsiteY3" fmla="*/ 22218 h 118864"/>
                  <a:gd name="connsiteX4" fmla="*/ 60803 w 92863"/>
                  <a:gd name="connsiteY4" fmla="*/ 22218 h 118864"/>
                  <a:gd name="connsiteX5" fmla="*/ 60803 w 92863"/>
                  <a:gd name="connsiteY5" fmla="*/ 118864 h 118864"/>
                  <a:gd name="connsiteX6" fmla="*/ 32060 w 92863"/>
                  <a:gd name="connsiteY6" fmla="*/ 118864 h 118864"/>
                  <a:gd name="connsiteX7" fmla="*/ 32060 w 92863"/>
                  <a:gd name="connsiteY7" fmla="*/ 22218 h 118864"/>
                  <a:gd name="connsiteX8" fmla="*/ 0 w 92863"/>
                  <a:gd name="connsiteY8" fmla="*/ 22218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863" h="118864">
                    <a:moveTo>
                      <a:pt x="0" y="22218"/>
                    </a:moveTo>
                    <a:lnTo>
                      <a:pt x="0" y="0"/>
                    </a:lnTo>
                    <a:lnTo>
                      <a:pt x="92863" y="0"/>
                    </a:lnTo>
                    <a:lnTo>
                      <a:pt x="92863" y="22218"/>
                    </a:lnTo>
                    <a:lnTo>
                      <a:pt x="60803" y="22218"/>
                    </a:lnTo>
                    <a:lnTo>
                      <a:pt x="60803" y="118864"/>
                    </a:lnTo>
                    <a:lnTo>
                      <a:pt x="32060" y="118864"/>
                    </a:lnTo>
                    <a:lnTo>
                      <a:pt x="32060" y="22218"/>
                    </a:lnTo>
                    <a:lnTo>
                      <a:pt x="0" y="22218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1" name="Forme libre 690">
                <a:extLst>
                  <a:ext uri="{FF2B5EF4-FFF2-40B4-BE49-F238E27FC236}">
                    <a16:creationId xmlns:a16="http://schemas.microsoft.com/office/drawing/2014/main" id="{26C0FA4D-9D93-9045-89A9-E0BC268F5613}"/>
                  </a:ext>
                </a:extLst>
              </p:cNvPr>
              <p:cNvSpPr/>
              <p:nvPr/>
            </p:nvSpPr>
            <p:spPr>
              <a:xfrm>
                <a:off x="2196478" y="1859971"/>
                <a:ext cx="28743" cy="118864"/>
              </a:xfrm>
              <a:custGeom>
                <a:avLst/>
                <a:gdLst>
                  <a:gd name="connsiteX0" fmla="*/ 0 w 28743"/>
                  <a:gd name="connsiteY0" fmla="*/ 118864 h 118864"/>
                  <a:gd name="connsiteX1" fmla="*/ 0 w 28743"/>
                  <a:gd name="connsiteY1" fmla="*/ 0 h 118864"/>
                  <a:gd name="connsiteX2" fmla="*/ 28743 w 28743"/>
                  <a:gd name="connsiteY2" fmla="*/ 0 h 118864"/>
                  <a:gd name="connsiteX3" fmla="*/ 28743 w 28743"/>
                  <a:gd name="connsiteY3" fmla="*/ 118864 h 118864"/>
                  <a:gd name="connsiteX4" fmla="*/ 0 w 28743"/>
                  <a:gd name="connsiteY4" fmla="*/ 118864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43" h="118864">
                    <a:moveTo>
                      <a:pt x="0" y="118864"/>
                    </a:moveTo>
                    <a:lnTo>
                      <a:pt x="0" y="0"/>
                    </a:lnTo>
                    <a:lnTo>
                      <a:pt x="28743" y="0"/>
                    </a:lnTo>
                    <a:lnTo>
                      <a:pt x="28743" y="118864"/>
                    </a:lnTo>
                    <a:lnTo>
                      <a:pt x="0" y="118864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2" name="Forme libre 691">
                <a:extLst>
                  <a:ext uri="{FF2B5EF4-FFF2-40B4-BE49-F238E27FC236}">
                    <a16:creationId xmlns:a16="http://schemas.microsoft.com/office/drawing/2014/main" id="{6781C174-9931-1D47-88B0-5119A651CDEB}"/>
                  </a:ext>
                </a:extLst>
              </p:cNvPr>
              <p:cNvSpPr/>
              <p:nvPr/>
            </p:nvSpPr>
            <p:spPr>
              <a:xfrm>
                <a:off x="2244015" y="1858860"/>
                <a:ext cx="121606" cy="121086"/>
              </a:xfrm>
              <a:custGeom>
                <a:avLst/>
                <a:gdLst>
                  <a:gd name="connsiteX0" fmla="*/ 17688 w 121606"/>
                  <a:gd name="connsiteY0" fmla="*/ 103312 h 121086"/>
                  <a:gd name="connsiteX1" fmla="*/ 0 w 121606"/>
                  <a:gd name="connsiteY1" fmla="*/ 59988 h 121086"/>
                  <a:gd name="connsiteX2" fmla="*/ 17688 w 121606"/>
                  <a:gd name="connsiteY2" fmla="*/ 16663 h 121086"/>
                  <a:gd name="connsiteX3" fmla="*/ 60803 w 121606"/>
                  <a:gd name="connsiteY3" fmla="*/ 0 h 121086"/>
                  <a:gd name="connsiteX4" fmla="*/ 103918 w 121606"/>
                  <a:gd name="connsiteY4" fmla="*/ 16663 h 121086"/>
                  <a:gd name="connsiteX5" fmla="*/ 121607 w 121606"/>
                  <a:gd name="connsiteY5" fmla="*/ 59988 h 121086"/>
                  <a:gd name="connsiteX6" fmla="*/ 103918 w 121606"/>
                  <a:gd name="connsiteY6" fmla="*/ 103312 h 121086"/>
                  <a:gd name="connsiteX7" fmla="*/ 60803 w 121606"/>
                  <a:gd name="connsiteY7" fmla="*/ 121086 h 121086"/>
                  <a:gd name="connsiteX8" fmla="*/ 17688 w 121606"/>
                  <a:gd name="connsiteY8" fmla="*/ 103312 h 121086"/>
                  <a:gd name="connsiteX9" fmla="*/ 82914 w 121606"/>
                  <a:gd name="connsiteY9" fmla="*/ 84427 h 121086"/>
                  <a:gd name="connsiteX10" fmla="*/ 91758 w 121606"/>
                  <a:gd name="connsiteY10" fmla="*/ 59988 h 121086"/>
                  <a:gd name="connsiteX11" fmla="*/ 82914 w 121606"/>
                  <a:gd name="connsiteY11" fmla="*/ 35548 h 121086"/>
                  <a:gd name="connsiteX12" fmla="*/ 59698 w 121606"/>
                  <a:gd name="connsiteY12" fmla="*/ 26661 h 121086"/>
                  <a:gd name="connsiteX13" fmla="*/ 36482 w 121606"/>
                  <a:gd name="connsiteY13" fmla="*/ 35548 h 121086"/>
                  <a:gd name="connsiteX14" fmla="*/ 27638 w 121606"/>
                  <a:gd name="connsiteY14" fmla="*/ 59988 h 121086"/>
                  <a:gd name="connsiteX15" fmla="*/ 36482 w 121606"/>
                  <a:gd name="connsiteY15" fmla="*/ 84427 h 121086"/>
                  <a:gd name="connsiteX16" fmla="*/ 59698 w 121606"/>
                  <a:gd name="connsiteY16" fmla="*/ 93314 h 121086"/>
                  <a:gd name="connsiteX17" fmla="*/ 82914 w 121606"/>
                  <a:gd name="connsiteY17" fmla="*/ 84427 h 12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606" h="121086">
                    <a:moveTo>
                      <a:pt x="17688" y="103312"/>
                    </a:moveTo>
                    <a:cubicBezTo>
                      <a:pt x="5528" y="92203"/>
                      <a:pt x="0" y="77762"/>
                      <a:pt x="0" y="59988"/>
                    </a:cubicBezTo>
                    <a:cubicBezTo>
                      <a:pt x="0" y="42213"/>
                      <a:pt x="5528" y="27772"/>
                      <a:pt x="17688" y="16663"/>
                    </a:cubicBezTo>
                    <a:cubicBezTo>
                      <a:pt x="29849" y="5554"/>
                      <a:pt x="44221" y="0"/>
                      <a:pt x="60803" y="0"/>
                    </a:cubicBezTo>
                    <a:cubicBezTo>
                      <a:pt x="77386" y="0"/>
                      <a:pt x="91758" y="5554"/>
                      <a:pt x="103918" y="16663"/>
                    </a:cubicBezTo>
                    <a:cubicBezTo>
                      <a:pt x="116079" y="27772"/>
                      <a:pt x="121607" y="42213"/>
                      <a:pt x="121607" y="59988"/>
                    </a:cubicBezTo>
                    <a:cubicBezTo>
                      <a:pt x="121607" y="77762"/>
                      <a:pt x="116079" y="92203"/>
                      <a:pt x="103918" y="103312"/>
                    </a:cubicBezTo>
                    <a:cubicBezTo>
                      <a:pt x="91758" y="114421"/>
                      <a:pt x="77386" y="121086"/>
                      <a:pt x="60803" y="121086"/>
                    </a:cubicBezTo>
                    <a:cubicBezTo>
                      <a:pt x="44221" y="121086"/>
                      <a:pt x="28743" y="115532"/>
                      <a:pt x="17688" y="103312"/>
                    </a:cubicBezTo>
                    <a:close/>
                    <a:moveTo>
                      <a:pt x="82914" y="84427"/>
                    </a:moveTo>
                    <a:cubicBezTo>
                      <a:pt x="88441" y="77762"/>
                      <a:pt x="91758" y="69986"/>
                      <a:pt x="91758" y="59988"/>
                    </a:cubicBezTo>
                    <a:cubicBezTo>
                      <a:pt x="91758" y="49990"/>
                      <a:pt x="88441" y="41103"/>
                      <a:pt x="82914" y="35548"/>
                    </a:cubicBezTo>
                    <a:cubicBezTo>
                      <a:pt x="77386" y="28883"/>
                      <a:pt x="69647" y="26661"/>
                      <a:pt x="59698" y="26661"/>
                    </a:cubicBezTo>
                    <a:cubicBezTo>
                      <a:pt x="49748" y="26661"/>
                      <a:pt x="43115" y="29994"/>
                      <a:pt x="36482" y="35548"/>
                    </a:cubicBezTo>
                    <a:cubicBezTo>
                      <a:pt x="30954" y="42213"/>
                      <a:pt x="27638" y="49990"/>
                      <a:pt x="27638" y="59988"/>
                    </a:cubicBezTo>
                    <a:cubicBezTo>
                      <a:pt x="27638" y="69986"/>
                      <a:pt x="30954" y="78873"/>
                      <a:pt x="36482" y="84427"/>
                    </a:cubicBezTo>
                    <a:cubicBezTo>
                      <a:pt x="42010" y="91092"/>
                      <a:pt x="49748" y="93314"/>
                      <a:pt x="59698" y="93314"/>
                    </a:cubicBezTo>
                    <a:cubicBezTo>
                      <a:pt x="69647" y="94425"/>
                      <a:pt x="77386" y="91092"/>
                      <a:pt x="82914" y="84427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3" name="Forme libre 692">
                <a:extLst>
                  <a:ext uri="{FF2B5EF4-FFF2-40B4-BE49-F238E27FC236}">
                    <a16:creationId xmlns:a16="http://schemas.microsoft.com/office/drawing/2014/main" id="{443D6E14-A094-5249-8FDA-D484A3980FA2}"/>
                  </a:ext>
                </a:extLst>
              </p:cNvPr>
              <p:cNvSpPr/>
              <p:nvPr/>
            </p:nvSpPr>
            <p:spPr>
              <a:xfrm>
                <a:off x="2383310" y="1859971"/>
                <a:ext cx="106129" cy="118864"/>
              </a:xfrm>
              <a:custGeom>
                <a:avLst/>
                <a:gdLst>
                  <a:gd name="connsiteX0" fmla="*/ 77386 w 106129"/>
                  <a:gd name="connsiteY0" fmla="*/ 0 h 118864"/>
                  <a:gd name="connsiteX1" fmla="*/ 106129 w 106129"/>
                  <a:gd name="connsiteY1" fmla="*/ 0 h 118864"/>
                  <a:gd name="connsiteX2" fmla="*/ 106129 w 106129"/>
                  <a:gd name="connsiteY2" fmla="*/ 118864 h 118864"/>
                  <a:gd name="connsiteX3" fmla="*/ 77386 w 106129"/>
                  <a:gd name="connsiteY3" fmla="*/ 118864 h 118864"/>
                  <a:gd name="connsiteX4" fmla="*/ 28743 w 106129"/>
                  <a:gd name="connsiteY4" fmla="*/ 43324 h 118864"/>
                  <a:gd name="connsiteX5" fmla="*/ 28743 w 106129"/>
                  <a:gd name="connsiteY5" fmla="*/ 118864 h 118864"/>
                  <a:gd name="connsiteX6" fmla="*/ 0 w 106129"/>
                  <a:gd name="connsiteY6" fmla="*/ 118864 h 118864"/>
                  <a:gd name="connsiteX7" fmla="*/ 0 w 106129"/>
                  <a:gd name="connsiteY7" fmla="*/ 0 h 118864"/>
                  <a:gd name="connsiteX8" fmla="*/ 28743 w 106129"/>
                  <a:gd name="connsiteY8" fmla="*/ 0 h 118864"/>
                  <a:gd name="connsiteX9" fmla="*/ 77386 w 106129"/>
                  <a:gd name="connsiteY9" fmla="*/ 75540 h 118864"/>
                  <a:gd name="connsiteX10" fmla="*/ 77386 w 106129"/>
                  <a:gd name="connsiteY10" fmla="*/ 0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129" h="118864">
                    <a:moveTo>
                      <a:pt x="77386" y="0"/>
                    </a:moveTo>
                    <a:lnTo>
                      <a:pt x="106129" y="0"/>
                    </a:lnTo>
                    <a:lnTo>
                      <a:pt x="106129" y="118864"/>
                    </a:lnTo>
                    <a:lnTo>
                      <a:pt x="77386" y="118864"/>
                    </a:lnTo>
                    <a:lnTo>
                      <a:pt x="28743" y="43324"/>
                    </a:lnTo>
                    <a:lnTo>
                      <a:pt x="28743" y="118864"/>
                    </a:lnTo>
                    <a:lnTo>
                      <a:pt x="0" y="118864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77386" y="75540"/>
                    </a:lnTo>
                    <a:lnTo>
                      <a:pt x="77386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38" name="Graphique 2">
              <a:extLst>
                <a:ext uri="{FF2B5EF4-FFF2-40B4-BE49-F238E27FC236}">
                  <a16:creationId xmlns:a16="http://schemas.microsoft.com/office/drawing/2014/main" id="{4B7EA646-F27D-E244-A571-A03E1444749C}"/>
                </a:ext>
              </a:extLst>
            </p:cNvPr>
            <p:cNvGrpSpPr/>
            <p:nvPr/>
          </p:nvGrpSpPr>
          <p:grpSpPr>
            <a:xfrm>
              <a:off x="1472366" y="2047709"/>
              <a:ext cx="1515660" cy="119975"/>
              <a:chOff x="1472366" y="2047709"/>
              <a:chExt cx="1515660" cy="119975"/>
            </a:xfrm>
            <a:grpFill/>
          </p:grpSpPr>
          <p:sp>
            <p:nvSpPr>
              <p:cNvPr id="670" name="Forme libre 669">
                <a:extLst>
                  <a:ext uri="{FF2B5EF4-FFF2-40B4-BE49-F238E27FC236}">
                    <a16:creationId xmlns:a16="http://schemas.microsoft.com/office/drawing/2014/main" id="{60827818-1574-7D4F-8339-F68C894AAEDF}"/>
                  </a:ext>
                </a:extLst>
              </p:cNvPr>
              <p:cNvSpPr/>
              <p:nvPr/>
            </p:nvSpPr>
            <p:spPr>
              <a:xfrm>
                <a:off x="1472366" y="2048820"/>
                <a:ext cx="88441" cy="117753"/>
              </a:xfrm>
              <a:custGeom>
                <a:avLst/>
                <a:gdLst>
                  <a:gd name="connsiteX0" fmla="*/ 45326 w 88441"/>
                  <a:gd name="connsiteY0" fmla="*/ 72207 h 117753"/>
                  <a:gd name="connsiteX1" fmla="*/ 28743 w 88441"/>
                  <a:gd name="connsiteY1" fmla="*/ 72207 h 117753"/>
                  <a:gd name="connsiteX2" fmla="*/ 28743 w 88441"/>
                  <a:gd name="connsiteY2" fmla="*/ 117753 h 117753"/>
                  <a:gd name="connsiteX3" fmla="*/ 0 w 88441"/>
                  <a:gd name="connsiteY3" fmla="*/ 117753 h 117753"/>
                  <a:gd name="connsiteX4" fmla="*/ 0 w 88441"/>
                  <a:gd name="connsiteY4" fmla="*/ 0 h 117753"/>
                  <a:gd name="connsiteX5" fmla="*/ 45326 w 88441"/>
                  <a:gd name="connsiteY5" fmla="*/ 0 h 117753"/>
                  <a:gd name="connsiteX6" fmla="*/ 88441 w 88441"/>
                  <a:gd name="connsiteY6" fmla="*/ 35548 h 117753"/>
                  <a:gd name="connsiteX7" fmla="*/ 45326 w 88441"/>
                  <a:gd name="connsiteY7" fmla="*/ 72207 h 117753"/>
                  <a:gd name="connsiteX8" fmla="*/ 59698 w 88441"/>
                  <a:gd name="connsiteY8" fmla="*/ 36659 h 117753"/>
                  <a:gd name="connsiteX9" fmla="*/ 45326 w 88441"/>
                  <a:gd name="connsiteY9" fmla="*/ 22218 h 117753"/>
                  <a:gd name="connsiteX10" fmla="*/ 28743 w 88441"/>
                  <a:gd name="connsiteY10" fmla="*/ 22218 h 117753"/>
                  <a:gd name="connsiteX11" fmla="*/ 28743 w 88441"/>
                  <a:gd name="connsiteY11" fmla="*/ 49990 h 117753"/>
                  <a:gd name="connsiteX12" fmla="*/ 46432 w 88441"/>
                  <a:gd name="connsiteY12" fmla="*/ 49990 h 117753"/>
                  <a:gd name="connsiteX13" fmla="*/ 59698 w 88441"/>
                  <a:gd name="connsiteY13" fmla="*/ 36659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441" h="117753">
                    <a:moveTo>
                      <a:pt x="45326" y="72207"/>
                    </a:moveTo>
                    <a:lnTo>
                      <a:pt x="28743" y="72207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45326" y="0"/>
                    </a:lnTo>
                    <a:cubicBezTo>
                      <a:pt x="74069" y="0"/>
                      <a:pt x="88441" y="17774"/>
                      <a:pt x="88441" y="35548"/>
                    </a:cubicBezTo>
                    <a:cubicBezTo>
                      <a:pt x="88441" y="49990"/>
                      <a:pt x="79597" y="72207"/>
                      <a:pt x="45326" y="72207"/>
                    </a:cubicBezTo>
                    <a:close/>
                    <a:moveTo>
                      <a:pt x="59698" y="36659"/>
                    </a:moveTo>
                    <a:cubicBezTo>
                      <a:pt x="59698" y="28883"/>
                      <a:pt x="54170" y="22218"/>
                      <a:pt x="45326" y="22218"/>
                    </a:cubicBezTo>
                    <a:lnTo>
                      <a:pt x="28743" y="22218"/>
                    </a:lnTo>
                    <a:lnTo>
                      <a:pt x="28743" y="49990"/>
                    </a:lnTo>
                    <a:lnTo>
                      <a:pt x="46432" y="49990"/>
                    </a:lnTo>
                    <a:cubicBezTo>
                      <a:pt x="54170" y="49990"/>
                      <a:pt x="59698" y="44435"/>
                      <a:pt x="59698" y="36659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1" name="Forme libre 670">
                <a:extLst>
                  <a:ext uri="{FF2B5EF4-FFF2-40B4-BE49-F238E27FC236}">
                    <a16:creationId xmlns:a16="http://schemas.microsoft.com/office/drawing/2014/main" id="{7F4F105E-401A-D14C-BFEE-78BF7AFE6FA9}"/>
                  </a:ext>
                </a:extLst>
              </p:cNvPr>
              <p:cNvSpPr/>
              <p:nvPr/>
            </p:nvSpPr>
            <p:spPr>
              <a:xfrm>
                <a:off x="1577389" y="2048820"/>
                <a:ext cx="91757" cy="117753"/>
              </a:xfrm>
              <a:custGeom>
                <a:avLst/>
                <a:gdLst>
                  <a:gd name="connsiteX0" fmla="*/ 89547 w 91757"/>
                  <a:gd name="connsiteY0" fmla="*/ 36659 h 117753"/>
                  <a:gd name="connsiteX1" fmla="*/ 63014 w 91757"/>
                  <a:gd name="connsiteY1" fmla="*/ 69985 h 117753"/>
                  <a:gd name="connsiteX2" fmla="*/ 91758 w 91757"/>
                  <a:gd name="connsiteY2" fmla="*/ 117753 h 117753"/>
                  <a:gd name="connsiteX3" fmla="*/ 58592 w 91757"/>
                  <a:gd name="connsiteY3" fmla="*/ 117753 h 117753"/>
                  <a:gd name="connsiteX4" fmla="*/ 32060 w 91757"/>
                  <a:gd name="connsiteY4" fmla="*/ 72207 h 117753"/>
                  <a:gd name="connsiteX5" fmla="*/ 28743 w 91757"/>
                  <a:gd name="connsiteY5" fmla="*/ 72207 h 117753"/>
                  <a:gd name="connsiteX6" fmla="*/ 28743 w 91757"/>
                  <a:gd name="connsiteY6" fmla="*/ 117753 h 117753"/>
                  <a:gd name="connsiteX7" fmla="*/ 0 w 91757"/>
                  <a:gd name="connsiteY7" fmla="*/ 117753 h 117753"/>
                  <a:gd name="connsiteX8" fmla="*/ 0 w 91757"/>
                  <a:gd name="connsiteY8" fmla="*/ 0 h 117753"/>
                  <a:gd name="connsiteX9" fmla="*/ 45326 w 91757"/>
                  <a:gd name="connsiteY9" fmla="*/ 0 h 117753"/>
                  <a:gd name="connsiteX10" fmla="*/ 89547 w 91757"/>
                  <a:gd name="connsiteY10" fmla="*/ 36659 h 117753"/>
                  <a:gd name="connsiteX11" fmla="*/ 46432 w 91757"/>
                  <a:gd name="connsiteY11" fmla="*/ 22218 h 117753"/>
                  <a:gd name="connsiteX12" fmla="*/ 28743 w 91757"/>
                  <a:gd name="connsiteY12" fmla="*/ 22218 h 117753"/>
                  <a:gd name="connsiteX13" fmla="*/ 28743 w 91757"/>
                  <a:gd name="connsiteY13" fmla="*/ 49990 h 117753"/>
                  <a:gd name="connsiteX14" fmla="*/ 46432 w 91757"/>
                  <a:gd name="connsiteY14" fmla="*/ 49990 h 117753"/>
                  <a:gd name="connsiteX15" fmla="*/ 60803 w 91757"/>
                  <a:gd name="connsiteY15" fmla="*/ 35548 h 117753"/>
                  <a:gd name="connsiteX16" fmla="*/ 46432 w 91757"/>
                  <a:gd name="connsiteY16" fmla="*/ 22218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757" h="117753">
                    <a:moveTo>
                      <a:pt x="89547" y="36659"/>
                    </a:moveTo>
                    <a:cubicBezTo>
                      <a:pt x="89547" y="47768"/>
                      <a:pt x="84019" y="64431"/>
                      <a:pt x="63014" y="69985"/>
                    </a:cubicBezTo>
                    <a:lnTo>
                      <a:pt x="91758" y="117753"/>
                    </a:lnTo>
                    <a:lnTo>
                      <a:pt x="58592" y="117753"/>
                    </a:lnTo>
                    <a:lnTo>
                      <a:pt x="32060" y="72207"/>
                    </a:lnTo>
                    <a:lnTo>
                      <a:pt x="28743" y="72207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45326" y="0"/>
                    </a:lnTo>
                    <a:cubicBezTo>
                      <a:pt x="75175" y="0"/>
                      <a:pt x="89547" y="17774"/>
                      <a:pt x="89547" y="36659"/>
                    </a:cubicBezTo>
                    <a:close/>
                    <a:moveTo>
                      <a:pt x="46432" y="22218"/>
                    </a:moveTo>
                    <a:lnTo>
                      <a:pt x="28743" y="22218"/>
                    </a:lnTo>
                    <a:lnTo>
                      <a:pt x="28743" y="49990"/>
                    </a:lnTo>
                    <a:lnTo>
                      <a:pt x="46432" y="49990"/>
                    </a:lnTo>
                    <a:cubicBezTo>
                      <a:pt x="55276" y="49990"/>
                      <a:pt x="60803" y="44435"/>
                      <a:pt x="60803" y="35548"/>
                    </a:cubicBezTo>
                    <a:cubicBezTo>
                      <a:pt x="60803" y="27772"/>
                      <a:pt x="55276" y="22218"/>
                      <a:pt x="46432" y="22218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2" name="Forme libre 671">
                <a:extLst>
                  <a:ext uri="{FF2B5EF4-FFF2-40B4-BE49-F238E27FC236}">
                    <a16:creationId xmlns:a16="http://schemas.microsoft.com/office/drawing/2014/main" id="{E04F628E-47B5-6148-832E-65F6D6871D7C}"/>
                  </a:ext>
                </a:extLst>
              </p:cNvPr>
              <p:cNvSpPr/>
              <p:nvPr/>
            </p:nvSpPr>
            <p:spPr>
              <a:xfrm>
                <a:off x="1681308" y="2047709"/>
                <a:ext cx="119395" cy="119975"/>
              </a:xfrm>
              <a:custGeom>
                <a:avLst/>
                <a:gdLst>
                  <a:gd name="connsiteX0" fmla="*/ 59698 w 119395"/>
                  <a:gd name="connsiteY0" fmla="*/ 0 h 119975"/>
                  <a:gd name="connsiteX1" fmla="*/ 119396 w 119395"/>
                  <a:gd name="connsiteY1" fmla="*/ 59988 h 119975"/>
                  <a:gd name="connsiteX2" fmla="*/ 59698 w 119395"/>
                  <a:gd name="connsiteY2" fmla="*/ 119975 h 119975"/>
                  <a:gd name="connsiteX3" fmla="*/ 0 w 119395"/>
                  <a:gd name="connsiteY3" fmla="*/ 59988 h 119975"/>
                  <a:gd name="connsiteX4" fmla="*/ 59698 w 119395"/>
                  <a:gd name="connsiteY4" fmla="*/ 0 h 119975"/>
                  <a:gd name="connsiteX5" fmla="*/ 59698 w 119395"/>
                  <a:gd name="connsiteY5" fmla="*/ 25550 h 119975"/>
                  <a:gd name="connsiteX6" fmla="*/ 28743 w 119395"/>
                  <a:gd name="connsiteY6" fmla="*/ 58877 h 119975"/>
                  <a:gd name="connsiteX7" fmla="*/ 59698 w 119395"/>
                  <a:gd name="connsiteY7" fmla="*/ 92203 h 119975"/>
                  <a:gd name="connsiteX8" fmla="*/ 90652 w 119395"/>
                  <a:gd name="connsiteY8" fmla="*/ 58877 h 119975"/>
                  <a:gd name="connsiteX9" fmla="*/ 59698 w 119395"/>
                  <a:gd name="connsiteY9" fmla="*/ 25550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395" h="119975">
                    <a:moveTo>
                      <a:pt x="59698" y="0"/>
                    </a:moveTo>
                    <a:cubicBezTo>
                      <a:pt x="92863" y="0"/>
                      <a:pt x="119396" y="24439"/>
                      <a:pt x="119396" y="59988"/>
                    </a:cubicBezTo>
                    <a:cubicBezTo>
                      <a:pt x="119396" y="95536"/>
                      <a:pt x="92863" y="119975"/>
                      <a:pt x="59698" y="119975"/>
                    </a:cubicBezTo>
                    <a:cubicBezTo>
                      <a:pt x="26532" y="119975"/>
                      <a:pt x="0" y="95536"/>
                      <a:pt x="0" y="59988"/>
                    </a:cubicBezTo>
                    <a:cubicBezTo>
                      <a:pt x="0" y="24439"/>
                      <a:pt x="27638" y="0"/>
                      <a:pt x="59698" y="0"/>
                    </a:cubicBezTo>
                    <a:close/>
                    <a:moveTo>
                      <a:pt x="59698" y="25550"/>
                    </a:moveTo>
                    <a:cubicBezTo>
                      <a:pt x="40904" y="25550"/>
                      <a:pt x="28743" y="38881"/>
                      <a:pt x="28743" y="58877"/>
                    </a:cubicBezTo>
                    <a:cubicBezTo>
                      <a:pt x="28743" y="78873"/>
                      <a:pt x="40904" y="92203"/>
                      <a:pt x="59698" y="92203"/>
                    </a:cubicBezTo>
                    <a:cubicBezTo>
                      <a:pt x="78492" y="92203"/>
                      <a:pt x="90652" y="78873"/>
                      <a:pt x="90652" y="58877"/>
                    </a:cubicBezTo>
                    <a:cubicBezTo>
                      <a:pt x="90652" y="38881"/>
                      <a:pt x="78492" y="25550"/>
                      <a:pt x="59698" y="25550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3" name="Forme libre 672">
                <a:extLst>
                  <a:ext uri="{FF2B5EF4-FFF2-40B4-BE49-F238E27FC236}">
                    <a16:creationId xmlns:a16="http://schemas.microsoft.com/office/drawing/2014/main" id="{185DD1A3-B9C2-8748-8677-3867134A66B1}"/>
                  </a:ext>
                </a:extLst>
              </p:cNvPr>
              <p:cNvSpPr/>
              <p:nvPr/>
            </p:nvSpPr>
            <p:spPr>
              <a:xfrm>
                <a:off x="1818392" y="2048820"/>
                <a:ext cx="76280" cy="116642"/>
              </a:xfrm>
              <a:custGeom>
                <a:avLst/>
                <a:gdLst>
                  <a:gd name="connsiteX0" fmla="*/ 76280 w 76280"/>
                  <a:gd name="connsiteY0" fmla="*/ 0 h 116642"/>
                  <a:gd name="connsiteX1" fmla="*/ 76280 w 76280"/>
                  <a:gd name="connsiteY1" fmla="*/ 21107 h 116642"/>
                  <a:gd name="connsiteX2" fmla="*/ 28743 w 76280"/>
                  <a:gd name="connsiteY2" fmla="*/ 21107 h 116642"/>
                  <a:gd name="connsiteX3" fmla="*/ 28743 w 76280"/>
                  <a:gd name="connsiteY3" fmla="*/ 46657 h 116642"/>
                  <a:gd name="connsiteX4" fmla="*/ 64120 w 76280"/>
                  <a:gd name="connsiteY4" fmla="*/ 46657 h 116642"/>
                  <a:gd name="connsiteX5" fmla="*/ 64120 w 76280"/>
                  <a:gd name="connsiteY5" fmla="*/ 67764 h 116642"/>
                  <a:gd name="connsiteX6" fmla="*/ 28743 w 76280"/>
                  <a:gd name="connsiteY6" fmla="*/ 67764 h 116642"/>
                  <a:gd name="connsiteX7" fmla="*/ 28743 w 76280"/>
                  <a:gd name="connsiteY7" fmla="*/ 116643 h 116642"/>
                  <a:gd name="connsiteX8" fmla="*/ 0 w 76280"/>
                  <a:gd name="connsiteY8" fmla="*/ 116643 h 116642"/>
                  <a:gd name="connsiteX9" fmla="*/ 0 w 76280"/>
                  <a:gd name="connsiteY9" fmla="*/ 0 h 116642"/>
                  <a:gd name="connsiteX10" fmla="*/ 76280 w 76280"/>
                  <a:gd name="connsiteY10" fmla="*/ 0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80" h="116642">
                    <a:moveTo>
                      <a:pt x="76280" y="0"/>
                    </a:moveTo>
                    <a:lnTo>
                      <a:pt x="76280" y="21107"/>
                    </a:lnTo>
                    <a:lnTo>
                      <a:pt x="28743" y="21107"/>
                    </a:lnTo>
                    <a:lnTo>
                      <a:pt x="28743" y="46657"/>
                    </a:lnTo>
                    <a:lnTo>
                      <a:pt x="64120" y="46657"/>
                    </a:lnTo>
                    <a:lnTo>
                      <a:pt x="64120" y="67764"/>
                    </a:lnTo>
                    <a:lnTo>
                      <a:pt x="28743" y="67764"/>
                    </a:lnTo>
                    <a:lnTo>
                      <a:pt x="2874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6280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4" name="Forme libre 673">
                <a:extLst>
                  <a:ext uri="{FF2B5EF4-FFF2-40B4-BE49-F238E27FC236}">
                    <a16:creationId xmlns:a16="http://schemas.microsoft.com/office/drawing/2014/main" id="{DF1C0B11-328E-FE47-AC53-05C6D9E2B792}"/>
                  </a:ext>
                </a:extLst>
              </p:cNvPr>
              <p:cNvSpPr/>
              <p:nvPr/>
            </p:nvSpPr>
            <p:spPr>
              <a:xfrm>
                <a:off x="1913466" y="2048820"/>
                <a:ext cx="70752" cy="116642"/>
              </a:xfrm>
              <a:custGeom>
                <a:avLst/>
                <a:gdLst>
                  <a:gd name="connsiteX0" fmla="*/ 28743 w 70752"/>
                  <a:gd name="connsiteY0" fmla="*/ 22218 h 116642"/>
                  <a:gd name="connsiteX1" fmla="*/ 28743 w 70752"/>
                  <a:gd name="connsiteY1" fmla="*/ 47768 h 116642"/>
                  <a:gd name="connsiteX2" fmla="*/ 66331 w 70752"/>
                  <a:gd name="connsiteY2" fmla="*/ 47768 h 116642"/>
                  <a:gd name="connsiteX3" fmla="*/ 66331 w 70752"/>
                  <a:gd name="connsiteY3" fmla="*/ 68875 h 116642"/>
                  <a:gd name="connsiteX4" fmla="*/ 28743 w 70752"/>
                  <a:gd name="connsiteY4" fmla="*/ 68875 h 116642"/>
                  <a:gd name="connsiteX5" fmla="*/ 28743 w 70752"/>
                  <a:gd name="connsiteY5" fmla="*/ 95536 h 116642"/>
                  <a:gd name="connsiteX6" fmla="*/ 70753 w 70752"/>
                  <a:gd name="connsiteY6" fmla="*/ 95536 h 116642"/>
                  <a:gd name="connsiteX7" fmla="*/ 70753 w 70752"/>
                  <a:gd name="connsiteY7" fmla="*/ 116643 h 116642"/>
                  <a:gd name="connsiteX8" fmla="*/ 0 w 70752"/>
                  <a:gd name="connsiteY8" fmla="*/ 116643 h 116642"/>
                  <a:gd name="connsiteX9" fmla="*/ 0 w 70752"/>
                  <a:gd name="connsiteY9" fmla="*/ 0 h 116642"/>
                  <a:gd name="connsiteX10" fmla="*/ 70753 w 70752"/>
                  <a:gd name="connsiteY10" fmla="*/ 0 h 116642"/>
                  <a:gd name="connsiteX11" fmla="*/ 70753 w 70752"/>
                  <a:gd name="connsiteY11" fmla="*/ 21107 h 116642"/>
                  <a:gd name="connsiteX12" fmla="*/ 28743 w 70752"/>
                  <a:gd name="connsiteY12" fmla="*/ 21107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52" h="116642">
                    <a:moveTo>
                      <a:pt x="28743" y="22218"/>
                    </a:moveTo>
                    <a:lnTo>
                      <a:pt x="28743" y="47768"/>
                    </a:lnTo>
                    <a:lnTo>
                      <a:pt x="66331" y="47768"/>
                    </a:lnTo>
                    <a:lnTo>
                      <a:pt x="66331" y="68875"/>
                    </a:lnTo>
                    <a:lnTo>
                      <a:pt x="28743" y="68875"/>
                    </a:lnTo>
                    <a:lnTo>
                      <a:pt x="28743" y="95536"/>
                    </a:lnTo>
                    <a:lnTo>
                      <a:pt x="70753" y="95536"/>
                    </a:lnTo>
                    <a:lnTo>
                      <a:pt x="7075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0753" y="0"/>
                    </a:lnTo>
                    <a:lnTo>
                      <a:pt x="70753" y="21107"/>
                    </a:lnTo>
                    <a:lnTo>
                      <a:pt x="28743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5" name="Forme libre 674">
                <a:extLst>
                  <a:ext uri="{FF2B5EF4-FFF2-40B4-BE49-F238E27FC236}">
                    <a16:creationId xmlns:a16="http://schemas.microsoft.com/office/drawing/2014/main" id="{5C8A1994-A569-014C-8B02-5666EF5A73B3}"/>
                  </a:ext>
                </a:extLst>
              </p:cNvPr>
              <p:cNvSpPr/>
              <p:nvPr/>
            </p:nvSpPr>
            <p:spPr>
              <a:xfrm>
                <a:off x="2006329" y="2047709"/>
                <a:ext cx="87335" cy="118864"/>
              </a:xfrm>
              <a:custGeom>
                <a:avLst/>
                <a:gdLst>
                  <a:gd name="connsiteX0" fmla="*/ 87336 w 87335"/>
                  <a:gd name="connsiteY0" fmla="*/ 83316 h 118864"/>
                  <a:gd name="connsiteX1" fmla="*/ 44221 w 87335"/>
                  <a:gd name="connsiteY1" fmla="*/ 118864 h 118864"/>
                  <a:gd name="connsiteX2" fmla="*/ 0 w 87335"/>
                  <a:gd name="connsiteY2" fmla="*/ 82205 h 118864"/>
                  <a:gd name="connsiteX3" fmla="*/ 29849 w 87335"/>
                  <a:gd name="connsiteY3" fmla="*/ 82205 h 118864"/>
                  <a:gd name="connsiteX4" fmla="*/ 44221 w 87335"/>
                  <a:gd name="connsiteY4" fmla="*/ 96647 h 118864"/>
                  <a:gd name="connsiteX5" fmla="*/ 57487 w 87335"/>
                  <a:gd name="connsiteY5" fmla="*/ 84427 h 118864"/>
                  <a:gd name="connsiteX6" fmla="*/ 0 w 87335"/>
                  <a:gd name="connsiteY6" fmla="*/ 35548 h 118864"/>
                  <a:gd name="connsiteX7" fmla="*/ 42010 w 87335"/>
                  <a:gd name="connsiteY7" fmla="*/ 0 h 118864"/>
                  <a:gd name="connsiteX8" fmla="*/ 85125 w 87335"/>
                  <a:gd name="connsiteY8" fmla="*/ 35548 h 118864"/>
                  <a:gd name="connsiteX9" fmla="*/ 54170 w 87335"/>
                  <a:gd name="connsiteY9" fmla="*/ 35548 h 118864"/>
                  <a:gd name="connsiteX10" fmla="*/ 42010 w 87335"/>
                  <a:gd name="connsiteY10" fmla="*/ 22218 h 118864"/>
                  <a:gd name="connsiteX11" fmla="*/ 29849 w 87335"/>
                  <a:gd name="connsiteY11" fmla="*/ 33326 h 118864"/>
                  <a:gd name="connsiteX12" fmla="*/ 87336 w 87335"/>
                  <a:gd name="connsiteY12" fmla="*/ 83316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335" h="118864">
                    <a:moveTo>
                      <a:pt x="87336" y="83316"/>
                    </a:moveTo>
                    <a:cubicBezTo>
                      <a:pt x="87336" y="102201"/>
                      <a:pt x="69647" y="118864"/>
                      <a:pt x="44221" y="118864"/>
                    </a:cubicBezTo>
                    <a:cubicBezTo>
                      <a:pt x="17688" y="118864"/>
                      <a:pt x="0" y="106645"/>
                      <a:pt x="0" y="82205"/>
                    </a:cubicBezTo>
                    <a:lnTo>
                      <a:pt x="29849" y="82205"/>
                    </a:lnTo>
                    <a:cubicBezTo>
                      <a:pt x="30954" y="92203"/>
                      <a:pt x="36482" y="96647"/>
                      <a:pt x="44221" y="96647"/>
                    </a:cubicBezTo>
                    <a:cubicBezTo>
                      <a:pt x="51959" y="96647"/>
                      <a:pt x="57487" y="92203"/>
                      <a:pt x="57487" y="84427"/>
                    </a:cubicBezTo>
                    <a:cubicBezTo>
                      <a:pt x="57487" y="61098"/>
                      <a:pt x="0" y="75540"/>
                      <a:pt x="0" y="35548"/>
                    </a:cubicBezTo>
                    <a:cubicBezTo>
                      <a:pt x="0" y="13331"/>
                      <a:pt x="18794" y="0"/>
                      <a:pt x="42010" y="0"/>
                    </a:cubicBezTo>
                    <a:cubicBezTo>
                      <a:pt x="66331" y="0"/>
                      <a:pt x="84019" y="9998"/>
                      <a:pt x="85125" y="35548"/>
                    </a:cubicBezTo>
                    <a:lnTo>
                      <a:pt x="54170" y="35548"/>
                    </a:lnTo>
                    <a:cubicBezTo>
                      <a:pt x="53065" y="26661"/>
                      <a:pt x="48643" y="22218"/>
                      <a:pt x="42010" y="22218"/>
                    </a:cubicBezTo>
                    <a:cubicBezTo>
                      <a:pt x="35376" y="22218"/>
                      <a:pt x="29849" y="25550"/>
                      <a:pt x="29849" y="33326"/>
                    </a:cubicBezTo>
                    <a:cubicBezTo>
                      <a:pt x="29849" y="57766"/>
                      <a:pt x="87336" y="42214"/>
                      <a:pt x="87336" y="83316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6" name="Forme libre 675">
                <a:extLst>
                  <a:ext uri="{FF2B5EF4-FFF2-40B4-BE49-F238E27FC236}">
                    <a16:creationId xmlns:a16="http://schemas.microsoft.com/office/drawing/2014/main" id="{E5408B3E-6F04-2D44-9832-1E3A4544291E}"/>
                  </a:ext>
                </a:extLst>
              </p:cNvPr>
              <p:cNvSpPr/>
              <p:nvPr/>
            </p:nvSpPr>
            <p:spPr>
              <a:xfrm>
                <a:off x="2113564" y="2047709"/>
                <a:ext cx="87335" cy="118864"/>
              </a:xfrm>
              <a:custGeom>
                <a:avLst/>
                <a:gdLst>
                  <a:gd name="connsiteX0" fmla="*/ 87336 w 87335"/>
                  <a:gd name="connsiteY0" fmla="*/ 83316 h 118864"/>
                  <a:gd name="connsiteX1" fmla="*/ 44221 w 87335"/>
                  <a:gd name="connsiteY1" fmla="*/ 118864 h 118864"/>
                  <a:gd name="connsiteX2" fmla="*/ 0 w 87335"/>
                  <a:gd name="connsiteY2" fmla="*/ 82205 h 118864"/>
                  <a:gd name="connsiteX3" fmla="*/ 29849 w 87335"/>
                  <a:gd name="connsiteY3" fmla="*/ 82205 h 118864"/>
                  <a:gd name="connsiteX4" fmla="*/ 44221 w 87335"/>
                  <a:gd name="connsiteY4" fmla="*/ 96647 h 118864"/>
                  <a:gd name="connsiteX5" fmla="*/ 57487 w 87335"/>
                  <a:gd name="connsiteY5" fmla="*/ 84427 h 118864"/>
                  <a:gd name="connsiteX6" fmla="*/ 0 w 87335"/>
                  <a:gd name="connsiteY6" fmla="*/ 35548 h 118864"/>
                  <a:gd name="connsiteX7" fmla="*/ 42010 w 87335"/>
                  <a:gd name="connsiteY7" fmla="*/ 0 h 118864"/>
                  <a:gd name="connsiteX8" fmla="*/ 85125 w 87335"/>
                  <a:gd name="connsiteY8" fmla="*/ 35548 h 118864"/>
                  <a:gd name="connsiteX9" fmla="*/ 54170 w 87335"/>
                  <a:gd name="connsiteY9" fmla="*/ 35548 h 118864"/>
                  <a:gd name="connsiteX10" fmla="*/ 42010 w 87335"/>
                  <a:gd name="connsiteY10" fmla="*/ 22218 h 118864"/>
                  <a:gd name="connsiteX11" fmla="*/ 29849 w 87335"/>
                  <a:gd name="connsiteY11" fmla="*/ 33326 h 118864"/>
                  <a:gd name="connsiteX12" fmla="*/ 87336 w 87335"/>
                  <a:gd name="connsiteY12" fmla="*/ 83316 h 11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335" h="118864">
                    <a:moveTo>
                      <a:pt x="87336" y="83316"/>
                    </a:moveTo>
                    <a:cubicBezTo>
                      <a:pt x="87336" y="102201"/>
                      <a:pt x="69647" y="118864"/>
                      <a:pt x="44221" y="118864"/>
                    </a:cubicBezTo>
                    <a:cubicBezTo>
                      <a:pt x="17688" y="118864"/>
                      <a:pt x="0" y="106645"/>
                      <a:pt x="0" y="82205"/>
                    </a:cubicBezTo>
                    <a:lnTo>
                      <a:pt x="29849" y="82205"/>
                    </a:lnTo>
                    <a:cubicBezTo>
                      <a:pt x="30954" y="92203"/>
                      <a:pt x="36482" y="96647"/>
                      <a:pt x="44221" y="96647"/>
                    </a:cubicBezTo>
                    <a:cubicBezTo>
                      <a:pt x="51959" y="96647"/>
                      <a:pt x="57487" y="92203"/>
                      <a:pt x="57487" y="84427"/>
                    </a:cubicBezTo>
                    <a:cubicBezTo>
                      <a:pt x="57487" y="61098"/>
                      <a:pt x="0" y="75540"/>
                      <a:pt x="0" y="35548"/>
                    </a:cubicBezTo>
                    <a:cubicBezTo>
                      <a:pt x="0" y="13331"/>
                      <a:pt x="18794" y="0"/>
                      <a:pt x="42010" y="0"/>
                    </a:cubicBezTo>
                    <a:cubicBezTo>
                      <a:pt x="66331" y="0"/>
                      <a:pt x="84019" y="9998"/>
                      <a:pt x="85125" y="35548"/>
                    </a:cubicBezTo>
                    <a:lnTo>
                      <a:pt x="54170" y="35548"/>
                    </a:lnTo>
                    <a:cubicBezTo>
                      <a:pt x="53065" y="26661"/>
                      <a:pt x="48643" y="22218"/>
                      <a:pt x="42010" y="22218"/>
                    </a:cubicBezTo>
                    <a:cubicBezTo>
                      <a:pt x="35376" y="22218"/>
                      <a:pt x="29849" y="25550"/>
                      <a:pt x="29849" y="33326"/>
                    </a:cubicBezTo>
                    <a:cubicBezTo>
                      <a:pt x="29849" y="57766"/>
                      <a:pt x="87336" y="42214"/>
                      <a:pt x="87336" y="83316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7" name="Forme libre 676">
                <a:extLst>
                  <a:ext uri="{FF2B5EF4-FFF2-40B4-BE49-F238E27FC236}">
                    <a16:creationId xmlns:a16="http://schemas.microsoft.com/office/drawing/2014/main" id="{75C35238-431F-2644-966E-070FBCC0ED8D}"/>
                  </a:ext>
                </a:extLst>
              </p:cNvPr>
              <p:cNvSpPr/>
              <p:nvPr/>
            </p:nvSpPr>
            <p:spPr>
              <a:xfrm>
                <a:off x="2223010" y="2048820"/>
                <a:ext cx="28743" cy="116642"/>
              </a:xfrm>
              <a:custGeom>
                <a:avLst/>
                <a:gdLst>
                  <a:gd name="connsiteX0" fmla="*/ 28743 w 28743"/>
                  <a:gd name="connsiteY0" fmla="*/ 0 h 116642"/>
                  <a:gd name="connsiteX1" fmla="*/ 28743 w 28743"/>
                  <a:gd name="connsiteY1" fmla="*/ 116643 h 116642"/>
                  <a:gd name="connsiteX2" fmla="*/ 0 w 28743"/>
                  <a:gd name="connsiteY2" fmla="*/ 116643 h 116642"/>
                  <a:gd name="connsiteX3" fmla="*/ 0 w 28743"/>
                  <a:gd name="connsiteY3" fmla="*/ 0 h 116642"/>
                  <a:gd name="connsiteX4" fmla="*/ 28743 w 28743"/>
                  <a:gd name="connsiteY4" fmla="*/ 0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43" h="116642">
                    <a:moveTo>
                      <a:pt x="28743" y="0"/>
                    </a:moveTo>
                    <a:lnTo>
                      <a:pt x="2874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28743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8" name="Forme libre 677">
                <a:extLst>
                  <a:ext uri="{FF2B5EF4-FFF2-40B4-BE49-F238E27FC236}">
                    <a16:creationId xmlns:a16="http://schemas.microsoft.com/office/drawing/2014/main" id="{B474B081-CBA1-F141-ADC5-ADD1A97B1984}"/>
                  </a:ext>
                </a:extLst>
              </p:cNvPr>
              <p:cNvSpPr/>
              <p:nvPr/>
            </p:nvSpPr>
            <p:spPr>
              <a:xfrm>
                <a:off x="2269442" y="2047709"/>
                <a:ext cx="119395" cy="119975"/>
              </a:xfrm>
              <a:custGeom>
                <a:avLst/>
                <a:gdLst>
                  <a:gd name="connsiteX0" fmla="*/ 59698 w 119395"/>
                  <a:gd name="connsiteY0" fmla="*/ 0 h 119975"/>
                  <a:gd name="connsiteX1" fmla="*/ 119396 w 119395"/>
                  <a:gd name="connsiteY1" fmla="*/ 59988 h 119975"/>
                  <a:gd name="connsiteX2" fmla="*/ 59698 w 119395"/>
                  <a:gd name="connsiteY2" fmla="*/ 119975 h 119975"/>
                  <a:gd name="connsiteX3" fmla="*/ 0 w 119395"/>
                  <a:gd name="connsiteY3" fmla="*/ 59988 h 119975"/>
                  <a:gd name="connsiteX4" fmla="*/ 59698 w 119395"/>
                  <a:gd name="connsiteY4" fmla="*/ 0 h 119975"/>
                  <a:gd name="connsiteX5" fmla="*/ 59698 w 119395"/>
                  <a:gd name="connsiteY5" fmla="*/ 25550 h 119975"/>
                  <a:gd name="connsiteX6" fmla="*/ 28743 w 119395"/>
                  <a:gd name="connsiteY6" fmla="*/ 58877 h 119975"/>
                  <a:gd name="connsiteX7" fmla="*/ 59698 w 119395"/>
                  <a:gd name="connsiteY7" fmla="*/ 92203 h 119975"/>
                  <a:gd name="connsiteX8" fmla="*/ 90652 w 119395"/>
                  <a:gd name="connsiteY8" fmla="*/ 58877 h 119975"/>
                  <a:gd name="connsiteX9" fmla="*/ 59698 w 119395"/>
                  <a:gd name="connsiteY9" fmla="*/ 25550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395" h="119975">
                    <a:moveTo>
                      <a:pt x="59698" y="0"/>
                    </a:moveTo>
                    <a:cubicBezTo>
                      <a:pt x="92863" y="0"/>
                      <a:pt x="119396" y="24439"/>
                      <a:pt x="119396" y="59988"/>
                    </a:cubicBezTo>
                    <a:cubicBezTo>
                      <a:pt x="119396" y="95536"/>
                      <a:pt x="92863" y="119975"/>
                      <a:pt x="59698" y="119975"/>
                    </a:cubicBezTo>
                    <a:cubicBezTo>
                      <a:pt x="26532" y="119975"/>
                      <a:pt x="0" y="95536"/>
                      <a:pt x="0" y="59988"/>
                    </a:cubicBezTo>
                    <a:cubicBezTo>
                      <a:pt x="0" y="24439"/>
                      <a:pt x="26532" y="0"/>
                      <a:pt x="59698" y="0"/>
                    </a:cubicBezTo>
                    <a:close/>
                    <a:moveTo>
                      <a:pt x="59698" y="25550"/>
                    </a:moveTo>
                    <a:cubicBezTo>
                      <a:pt x="40904" y="25550"/>
                      <a:pt x="28743" y="38881"/>
                      <a:pt x="28743" y="58877"/>
                    </a:cubicBezTo>
                    <a:cubicBezTo>
                      <a:pt x="28743" y="78873"/>
                      <a:pt x="40904" y="92203"/>
                      <a:pt x="59698" y="92203"/>
                    </a:cubicBezTo>
                    <a:cubicBezTo>
                      <a:pt x="78492" y="92203"/>
                      <a:pt x="90652" y="78873"/>
                      <a:pt x="90652" y="58877"/>
                    </a:cubicBezTo>
                    <a:cubicBezTo>
                      <a:pt x="90652" y="38881"/>
                      <a:pt x="78492" y="25550"/>
                      <a:pt x="59698" y="25550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9" name="Forme libre 678">
                <a:extLst>
                  <a:ext uri="{FF2B5EF4-FFF2-40B4-BE49-F238E27FC236}">
                    <a16:creationId xmlns:a16="http://schemas.microsoft.com/office/drawing/2014/main" id="{8353D64C-DF4D-6849-949C-0E3B5B2372C4}"/>
                  </a:ext>
                </a:extLst>
              </p:cNvPr>
              <p:cNvSpPr/>
              <p:nvPr/>
            </p:nvSpPr>
            <p:spPr>
              <a:xfrm>
                <a:off x="2405420" y="2048820"/>
                <a:ext cx="105023" cy="117753"/>
              </a:xfrm>
              <a:custGeom>
                <a:avLst/>
                <a:gdLst>
                  <a:gd name="connsiteX0" fmla="*/ 105024 w 105023"/>
                  <a:gd name="connsiteY0" fmla="*/ 117753 h 117753"/>
                  <a:gd name="connsiteX1" fmla="*/ 76280 w 105023"/>
                  <a:gd name="connsiteY1" fmla="*/ 117753 h 117753"/>
                  <a:gd name="connsiteX2" fmla="*/ 28743 w 105023"/>
                  <a:gd name="connsiteY2" fmla="*/ 44435 h 117753"/>
                  <a:gd name="connsiteX3" fmla="*/ 28743 w 105023"/>
                  <a:gd name="connsiteY3" fmla="*/ 117753 h 117753"/>
                  <a:gd name="connsiteX4" fmla="*/ 0 w 105023"/>
                  <a:gd name="connsiteY4" fmla="*/ 117753 h 117753"/>
                  <a:gd name="connsiteX5" fmla="*/ 0 w 105023"/>
                  <a:gd name="connsiteY5" fmla="*/ 0 h 117753"/>
                  <a:gd name="connsiteX6" fmla="*/ 28743 w 105023"/>
                  <a:gd name="connsiteY6" fmla="*/ 0 h 117753"/>
                  <a:gd name="connsiteX7" fmla="*/ 76280 w 105023"/>
                  <a:gd name="connsiteY7" fmla="*/ 73318 h 117753"/>
                  <a:gd name="connsiteX8" fmla="*/ 76280 w 105023"/>
                  <a:gd name="connsiteY8" fmla="*/ 0 h 117753"/>
                  <a:gd name="connsiteX9" fmla="*/ 105024 w 105023"/>
                  <a:gd name="connsiteY9" fmla="*/ 0 h 117753"/>
                  <a:gd name="connsiteX10" fmla="*/ 105024 w 105023"/>
                  <a:gd name="connsiteY10" fmla="*/ 117753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023" h="117753">
                    <a:moveTo>
                      <a:pt x="105024" y="117753"/>
                    </a:moveTo>
                    <a:lnTo>
                      <a:pt x="76280" y="117753"/>
                    </a:lnTo>
                    <a:lnTo>
                      <a:pt x="28743" y="44435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76280" y="73318"/>
                    </a:lnTo>
                    <a:lnTo>
                      <a:pt x="76280" y="0"/>
                    </a:lnTo>
                    <a:lnTo>
                      <a:pt x="105024" y="0"/>
                    </a:lnTo>
                    <a:lnTo>
                      <a:pt x="105024" y="117753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0" name="Forme libre 679">
                <a:extLst>
                  <a:ext uri="{FF2B5EF4-FFF2-40B4-BE49-F238E27FC236}">
                    <a16:creationId xmlns:a16="http://schemas.microsoft.com/office/drawing/2014/main" id="{1F6C140D-A267-1840-8363-2314655B0760}"/>
                  </a:ext>
                </a:extLst>
              </p:cNvPr>
              <p:cNvSpPr/>
              <p:nvPr/>
            </p:nvSpPr>
            <p:spPr>
              <a:xfrm>
                <a:off x="2534765" y="2048820"/>
                <a:ext cx="105023" cy="117753"/>
              </a:xfrm>
              <a:custGeom>
                <a:avLst/>
                <a:gdLst>
                  <a:gd name="connsiteX0" fmla="*/ 105024 w 105023"/>
                  <a:gd name="connsiteY0" fmla="*/ 117753 h 117753"/>
                  <a:gd name="connsiteX1" fmla="*/ 76281 w 105023"/>
                  <a:gd name="connsiteY1" fmla="*/ 117753 h 117753"/>
                  <a:gd name="connsiteX2" fmla="*/ 28743 w 105023"/>
                  <a:gd name="connsiteY2" fmla="*/ 44435 h 117753"/>
                  <a:gd name="connsiteX3" fmla="*/ 28743 w 105023"/>
                  <a:gd name="connsiteY3" fmla="*/ 117753 h 117753"/>
                  <a:gd name="connsiteX4" fmla="*/ 0 w 105023"/>
                  <a:gd name="connsiteY4" fmla="*/ 117753 h 117753"/>
                  <a:gd name="connsiteX5" fmla="*/ 0 w 105023"/>
                  <a:gd name="connsiteY5" fmla="*/ 0 h 117753"/>
                  <a:gd name="connsiteX6" fmla="*/ 28743 w 105023"/>
                  <a:gd name="connsiteY6" fmla="*/ 0 h 117753"/>
                  <a:gd name="connsiteX7" fmla="*/ 76281 w 105023"/>
                  <a:gd name="connsiteY7" fmla="*/ 73318 h 117753"/>
                  <a:gd name="connsiteX8" fmla="*/ 76281 w 105023"/>
                  <a:gd name="connsiteY8" fmla="*/ 0 h 117753"/>
                  <a:gd name="connsiteX9" fmla="*/ 105024 w 105023"/>
                  <a:gd name="connsiteY9" fmla="*/ 0 h 117753"/>
                  <a:gd name="connsiteX10" fmla="*/ 105024 w 105023"/>
                  <a:gd name="connsiteY10" fmla="*/ 117753 h 11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023" h="117753">
                    <a:moveTo>
                      <a:pt x="105024" y="117753"/>
                    </a:moveTo>
                    <a:lnTo>
                      <a:pt x="76281" y="117753"/>
                    </a:lnTo>
                    <a:lnTo>
                      <a:pt x="28743" y="44435"/>
                    </a:lnTo>
                    <a:lnTo>
                      <a:pt x="28743" y="117753"/>
                    </a:lnTo>
                    <a:lnTo>
                      <a:pt x="0" y="11775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76281" y="73318"/>
                    </a:lnTo>
                    <a:lnTo>
                      <a:pt x="76281" y="0"/>
                    </a:lnTo>
                    <a:lnTo>
                      <a:pt x="105024" y="0"/>
                    </a:lnTo>
                    <a:lnTo>
                      <a:pt x="105024" y="117753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1" name="Forme libre 680">
                <a:extLst>
                  <a:ext uri="{FF2B5EF4-FFF2-40B4-BE49-F238E27FC236}">
                    <a16:creationId xmlns:a16="http://schemas.microsoft.com/office/drawing/2014/main" id="{32D84231-8BE7-A242-9465-6FAB1C648376}"/>
                  </a:ext>
                </a:extLst>
              </p:cNvPr>
              <p:cNvSpPr/>
              <p:nvPr/>
            </p:nvSpPr>
            <p:spPr>
              <a:xfrm>
                <a:off x="2664110" y="2048820"/>
                <a:ext cx="70752" cy="116642"/>
              </a:xfrm>
              <a:custGeom>
                <a:avLst/>
                <a:gdLst>
                  <a:gd name="connsiteX0" fmla="*/ 28743 w 70752"/>
                  <a:gd name="connsiteY0" fmla="*/ 22218 h 116642"/>
                  <a:gd name="connsiteX1" fmla="*/ 28743 w 70752"/>
                  <a:gd name="connsiteY1" fmla="*/ 47768 h 116642"/>
                  <a:gd name="connsiteX2" fmla="*/ 66331 w 70752"/>
                  <a:gd name="connsiteY2" fmla="*/ 47768 h 116642"/>
                  <a:gd name="connsiteX3" fmla="*/ 66331 w 70752"/>
                  <a:gd name="connsiteY3" fmla="*/ 68875 h 116642"/>
                  <a:gd name="connsiteX4" fmla="*/ 28743 w 70752"/>
                  <a:gd name="connsiteY4" fmla="*/ 68875 h 116642"/>
                  <a:gd name="connsiteX5" fmla="*/ 28743 w 70752"/>
                  <a:gd name="connsiteY5" fmla="*/ 95536 h 116642"/>
                  <a:gd name="connsiteX6" fmla="*/ 70753 w 70752"/>
                  <a:gd name="connsiteY6" fmla="*/ 95536 h 116642"/>
                  <a:gd name="connsiteX7" fmla="*/ 70753 w 70752"/>
                  <a:gd name="connsiteY7" fmla="*/ 116643 h 116642"/>
                  <a:gd name="connsiteX8" fmla="*/ 0 w 70752"/>
                  <a:gd name="connsiteY8" fmla="*/ 116643 h 116642"/>
                  <a:gd name="connsiteX9" fmla="*/ 0 w 70752"/>
                  <a:gd name="connsiteY9" fmla="*/ 0 h 116642"/>
                  <a:gd name="connsiteX10" fmla="*/ 70753 w 70752"/>
                  <a:gd name="connsiteY10" fmla="*/ 0 h 116642"/>
                  <a:gd name="connsiteX11" fmla="*/ 70753 w 70752"/>
                  <a:gd name="connsiteY11" fmla="*/ 21107 h 116642"/>
                  <a:gd name="connsiteX12" fmla="*/ 28743 w 70752"/>
                  <a:gd name="connsiteY12" fmla="*/ 21107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52" h="116642">
                    <a:moveTo>
                      <a:pt x="28743" y="22218"/>
                    </a:moveTo>
                    <a:lnTo>
                      <a:pt x="28743" y="47768"/>
                    </a:lnTo>
                    <a:lnTo>
                      <a:pt x="66331" y="47768"/>
                    </a:lnTo>
                    <a:lnTo>
                      <a:pt x="66331" y="68875"/>
                    </a:lnTo>
                    <a:lnTo>
                      <a:pt x="28743" y="68875"/>
                    </a:lnTo>
                    <a:lnTo>
                      <a:pt x="28743" y="95536"/>
                    </a:lnTo>
                    <a:lnTo>
                      <a:pt x="70753" y="95536"/>
                    </a:lnTo>
                    <a:lnTo>
                      <a:pt x="7075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0753" y="0"/>
                    </a:lnTo>
                    <a:lnTo>
                      <a:pt x="70753" y="21107"/>
                    </a:lnTo>
                    <a:lnTo>
                      <a:pt x="28743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2" name="Forme libre 681">
                <a:extLst>
                  <a:ext uri="{FF2B5EF4-FFF2-40B4-BE49-F238E27FC236}">
                    <a16:creationId xmlns:a16="http://schemas.microsoft.com/office/drawing/2014/main" id="{B876A74F-48AC-594F-AAE2-A54D196FC290}"/>
                  </a:ext>
                </a:extLst>
              </p:cNvPr>
              <p:cNvSpPr/>
              <p:nvPr/>
            </p:nvSpPr>
            <p:spPr>
              <a:xfrm>
                <a:off x="2759184" y="2048820"/>
                <a:ext cx="64119" cy="116642"/>
              </a:xfrm>
              <a:custGeom>
                <a:avLst/>
                <a:gdLst>
                  <a:gd name="connsiteX0" fmla="*/ 28743 w 64119"/>
                  <a:gd name="connsiteY0" fmla="*/ 95536 h 116642"/>
                  <a:gd name="connsiteX1" fmla="*/ 64120 w 64119"/>
                  <a:gd name="connsiteY1" fmla="*/ 95536 h 116642"/>
                  <a:gd name="connsiteX2" fmla="*/ 64120 w 64119"/>
                  <a:gd name="connsiteY2" fmla="*/ 116643 h 116642"/>
                  <a:gd name="connsiteX3" fmla="*/ 0 w 64119"/>
                  <a:gd name="connsiteY3" fmla="*/ 116643 h 116642"/>
                  <a:gd name="connsiteX4" fmla="*/ 0 w 64119"/>
                  <a:gd name="connsiteY4" fmla="*/ 0 h 116642"/>
                  <a:gd name="connsiteX5" fmla="*/ 28743 w 64119"/>
                  <a:gd name="connsiteY5" fmla="*/ 0 h 116642"/>
                  <a:gd name="connsiteX6" fmla="*/ 28743 w 64119"/>
                  <a:gd name="connsiteY6" fmla="*/ 95536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119" h="116642">
                    <a:moveTo>
                      <a:pt x="28743" y="95536"/>
                    </a:moveTo>
                    <a:lnTo>
                      <a:pt x="64120" y="95536"/>
                    </a:lnTo>
                    <a:lnTo>
                      <a:pt x="64120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28743" y="95536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3" name="Forme libre 682">
                <a:extLst>
                  <a:ext uri="{FF2B5EF4-FFF2-40B4-BE49-F238E27FC236}">
                    <a16:creationId xmlns:a16="http://schemas.microsoft.com/office/drawing/2014/main" id="{6ABEB505-DD19-484E-8CC8-453E098A6398}"/>
                  </a:ext>
                </a:extLst>
              </p:cNvPr>
              <p:cNvSpPr/>
              <p:nvPr/>
            </p:nvSpPr>
            <p:spPr>
              <a:xfrm>
                <a:off x="2838781" y="2048820"/>
                <a:ext cx="64119" cy="116642"/>
              </a:xfrm>
              <a:custGeom>
                <a:avLst/>
                <a:gdLst>
                  <a:gd name="connsiteX0" fmla="*/ 28743 w 64119"/>
                  <a:gd name="connsiteY0" fmla="*/ 95536 h 116642"/>
                  <a:gd name="connsiteX1" fmla="*/ 64120 w 64119"/>
                  <a:gd name="connsiteY1" fmla="*/ 95536 h 116642"/>
                  <a:gd name="connsiteX2" fmla="*/ 64120 w 64119"/>
                  <a:gd name="connsiteY2" fmla="*/ 116643 h 116642"/>
                  <a:gd name="connsiteX3" fmla="*/ 0 w 64119"/>
                  <a:gd name="connsiteY3" fmla="*/ 116643 h 116642"/>
                  <a:gd name="connsiteX4" fmla="*/ 0 w 64119"/>
                  <a:gd name="connsiteY4" fmla="*/ 0 h 116642"/>
                  <a:gd name="connsiteX5" fmla="*/ 28743 w 64119"/>
                  <a:gd name="connsiteY5" fmla="*/ 0 h 116642"/>
                  <a:gd name="connsiteX6" fmla="*/ 28743 w 64119"/>
                  <a:gd name="connsiteY6" fmla="*/ 95536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119" h="116642">
                    <a:moveTo>
                      <a:pt x="28743" y="95536"/>
                    </a:moveTo>
                    <a:lnTo>
                      <a:pt x="64120" y="95536"/>
                    </a:lnTo>
                    <a:lnTo>
                      <a:pt x="64120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28743" y="0"/>
                    </a:lnTo>
                    <a:lnTo>
                      <a:pt x="28743" y="95536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4" name="Forme libre 683">
                <a:extLst>
                  <a:ext uri="{FF2B5EF4-FFF2-40B4-BE49-F238E27FC236}">
                    <a16:creationId xmlns:a16="http://schemas.microsoft.com/office/drawing/2014/main" id="{2F4A10C3-B49A-F242-ACCD-310EC87BB3D9}"/>
                  </a:ext>
                </a:extLst>
              </p:cNvPr>
              <p:cNvSpPr/>
              <p:nvPr/>
            </p:nvSpPr>
            <p:spPr>
              <a:xfrm>
                <a:off x="2917273" y="2048820"/>
                <a:ext cx="70752" cy="116642"/>
              </a:xfrm>
              <a:custGeom>
                <a:avLst/>
                <a:gdLst>
                  <a:gd name="connsiteX0" fmla="*/ 28743 w 70752"/>
                  <a:gd name="connsiteY0" fmla="*/ 22218 h 116642"/>
                  <a:gd name="connsiteX1" fmla="*/ 28743 w 70752"/>
                  <a:gd name="connsiteY1" fmla="*/ 47768 h 116642"/>
                  <a:gd name="connsiteX2" fmla="*/ 66331 w 70752"/>
                  <a:gd name="connsiteY2" fmla="*/ 47768 h 116642"/>
                  <a:gd name="connsiteX3" fmla="*/ 66331 w 70752"/>
                  <a:gd name="connsiteY3" fmla="*/ 68875 h 116642"/>
                  <a:gd name="connsiteX4" fmla="*/ 28743 w 70752"/>
                  <a:gd name="connsiteY4" fmla="*/ 68875 h 116642"/>
                  <a:gd name="connsiteX5" fmla="*/ 28743 w 70752"/>
                  <a:gd name="connsiteY5" fmla="*/ 95536 h 116642"/>
                  <a:gd name="connsiteX6" fmla="*/ 70753 w 70752"/>
                  <a:gd name="connsiteY6" fmla="*/ 95536 h 116642"/>
                  <a:gd name="connsiteX7" fmla="*/ 70753 w 70752"/>
                  <a:gd name="connsiteY7" fmla="*/ 116643 h 116642"/>
                  <a:gd name="connsiteX8" fmla="*/ 0 w 70752"/>
                  <a:gd name="connsiteY8" fmla="*/ 116643 h 116642"/>
                  <a:gd name="connsiteX9" fmla="*/ 0 w 70752"/>
                  <a:gd name="connsiteY9" fmla="*/ 0 h 116642"/>
                  <a:gd name="connsiteX10" fmla="*/ 70753 w 70752"/>
                  <a:gd name="connsiteY10" fmla="*/ 0 h 116642"/>
                  <a:gd name="connsiteX11" fmla="*/ 70753 w 70752"/>
                  <a:gd name="connsiteY11" fmla="*/ 21107 h 116642"/>
                  <a:gd name="connsiteX12" fmla="*/ 28743 w 70752"/>
                  <a:gd name="connsiteY12" fmla="*/ 21107 h 1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52" h="116642">
                    <a:moveTo>
                      <a:pt x="28743" y="22218"/>
                    </a:moveTo>
                    <a:lnTo>
                      <a:pt x="28743" y="47768"/>
                    </a:lnTo>
                    <a:lnTo>
                      <a:pt x="66331" y="47768"/>
                    </a:lnTo>
                    <a:lnTo>
                      <a:pt x="66331" y="68875"/>
                    </a:lnTo>
                    <a:lnTo>
                      <a:pt x="28743" y="68875"/>
                    </a:lnTo>
                    <a:lnTo>
                      <a:pt x="28743" y="95536"/>
                    </a:lnTo>
                    <a:lnTo>
                      <a:pt x="70753" y="95536"/>
                    </a:lnTo>
                    <a:lnTo>
                      <a:pt x="70753" y="116643"/>
                    </a:lnTo>
                    <a:lnTo>
                      <a:pt x="0" y="116643"/>
                    </a:lnTo>
                    <a:lnTo>
                      <a:pt x="0" y="0"/>
                    </a:lnTo>
                    <a:lnTo>
                      <a:pt x="70753" y="0"/>
                    </a:lnTo>
                    <a:lnTo>
                      <a:pt x="70753" y="21107"/>
                    </a:lnTo>
                    <a:lnTo>
                      <a:pt x="28743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39" name="Forme libre 638">
              <a:extLst>
                <a:ext uri="{FF2B5EF4-FFF2-40B4-BE49-F238E27FC236}">
                  <a16:creationId xmlns:a16="http://schemas.microsoft.com/office/drawing/2014/main" id="{F07BFBA4-49DD-634F-A39E-69B5F203F610}"/>
                </a:ext>
              </a:extLst>
            </p:cNvPr>
            <p:cNvSpPr/>
            <p:nvPr/>
          </p:nvSpPr>
          <p:spPr>
            <a:xfrm>
              <a:off x="1473471" y="2449848"/>
              <a:ext cx="55275" cy="73318"/>
            </a:xfrm>
            <a:custGeom>
              <a:avLst/>
              <a:gdLst>
                <a:gd name="connsiteX0" fmla="*/ 0 w 55275"/>
                <a:gd name="connsiteY0" fmla="*/ 47768 h 73318"/>
                <a:gd name="connsiteX1" fmla="*/ 0 w 55275"/>
                <a:gd name="connsiteY1" fmla="*/ 0 h 73318"/>
                <a:gd name="connsiteX2" fmla="*/ 9950 w 55275"/>
                <a:gd name="connsiteY2" fmla="*/ 0 h 73318"/>
                <a:gd name="connsiteX3" fmla="*/ 9950 w 55275"/>
                <a:gd name="connsiteY3" fmla="*/ 47768 h 73318"/>
                <a:gd name="connsiteX4" fmla="*/ 14372 w 55275"/>
                <a:gd name="connsiteY4" fmla="*/ 61098 h 73318"/>
                <a:gd name="connsiteX5" fmla="*/ 27638 w 55275"/>
                <a:gd name="connsiteY5" fmla="*/ 65542 h 73318"/>
                <a:gd name="connsiteX6" fmla="*/ 40904 w 55275"/>
                <a:gd name="connsiteY6" fmla="*/ 61098 h 73318"/>
                <a:gd name="connsiteX7" fmla="*/ 45326 w 55275"/>
                <a:gd name="connsiteY7" fmla="*/ 47768 h 73318"/>
                <a:gd name="connsiteX8" fmla="*/ 45326 w 55275"/>
                <a:gd name="connsiteY8" fmla="*/ 0 h 73318"/>
                <a:gd name="connsiteX9" fmla="*/ 55276 w 55275"/>
                <a:gd name="connsiteY9" fmla="*/ 0 h 73318"/>
                <a:gd name="connsiteX10" fmla="*/ 55276 w 55275"/>
                <a:gd name="connsiteY10" fmla="*/ 47768 h 73318"/>
                <a:gd name="connsiteX11" fmla="*/ 47537 w 55275"/>
                <a:gd name="connsiteY11" fmla="*/ 67764 h 73318"/>
                <a:gd name="connsiteX12" fmla="*/ 27638 w 55275"/>
                <a:gd name="connsiteY12" fmla="*/ 73318 h 73318"/>
                <a:gd name="connsiteX13" fmla="*/ 7739 w 55275"/>
                <a:gd name="connsiteY13" fmla="*/ 66653 h 73318"/>
                <a:gd name="connsiteX14" fmla="*/ 0 w 55275"/>
                <a:gd name="connsiteY14" fmla="*/ 4776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75" h="73318">
                  <a:moveTo>
                    <a:pt x="0" y="4776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9950" y="47768"/>
                  </a:lnTo>
                  <a:cubicBezTo>
                    <a:pt x="9950" y="53322"/>
                    <a:pt x="11055" y="58877"/>
                    <a:pt x="14372" y="61098"/>
                  </a:cubicBezTo>
                  <a:cubicBezTo>
                    <a:pt x="17688" y="64431"/>
                    <a:pt x="22110" y="65542"/>
                    <a:pt x="27638" y="65542"/>
                  </a:cubicBezTo>
                  <a:cubicBezTo>
                    <a:pt x="33165" y="65542"/>
                    <a:pt x="37587" y="64431"/>
                    <a:pt x="40904" y="61098"/>
                  </a:cubicBezTo>
                  <a:cubicBezTo>
                    <a:pt x="44221" y="57766"/>
                    <a:pt x="45326" y="53322"/>
                    <a:pt x="45326" y="47768"/>
                  </a:cubicBezTo>
                  <a:lnTo>
                    <a:pt x="45326" y="0"/>
                  </a:lnTo>
                  <a:lnTo>
                    <a:pt x="55276" y="0"/>
                  </a:lnTo>
                  <a:lnTo>
                    <a:pt x="55276" y="47768"/>
                  </a:lnTo>
                  <a:cubicBezTo>
                    <a:pt x="55276" y="56655"/>
                    <a:pt x="53065" y="63320"/>
                    <a:pt x="47537" y="67764"/>
                  </a:cubicBezTo>
                  <a:cubicBezTo>
                    <a:pt x="42010" y="71096"/>
                    <a:pt x="35376" y="73318"/>
                    <a:pt x="27638" y="73318"/>
                  </a:cubicBezTo>
                  <a:cubicBezTo>
                    <a:pt x="19899" y="73318"/>
                    <a:pt x="13266" y="71096"/>
                    <a:pt x="7739" y="66653"/>
                  </a:cubicBezTo>
                  <a:cubicBezTo>
                    <a:pt x="2211" y="62209"/>
                    <a:pt x="0" y="55544"/>
                    <a:pt x="0" y="47768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0" name="Forme libre 639">
              <a:extLst>
                <a:ext uri="{FF2B5EF4-FFF2-40B4-BE49-F238E27FC236}">
                  <a16:creationId xmlns:a16="http://schemas.microsoft.com/office/drawing/2014/main" id="{065E9B1C-D471-1C4E-B8EE-005ADA296913}"/>
                </a:ext>
              </a:extLst>
            </p:cNvPr>
            <p:cNvSpPr/>
            <p:nvPr/>
          </p:nvSpPr>
          <p:spPr>
            <a:xfrm>
              <a:off x="1547541" y="2448738"/>
              <a:ext cx="58592" cy="74428"/>
            </a:xfrm>
            <a:custGeom>
              <a:avLst/>
              <a:gdLst>
                <a:gd name="connsiteX0" fmla="*/ 48643 w 58592"/>
                <a:gd name="connsiteY0" fmla="*/ 0 h 74428"/>
                <a:gd name="connsiteX1" fmla="*/ 58592 w 58592"/>
                <a:gd name="connsiteY1" fmla="*/ 0 h 74428"/>
                <a:gd name="connsiteX2" fmla="*/ 58592 w 58592"/>
                <a:gd name="connsiteY2" fmla="*/ 73318 h 74428"/>
                <a:gd name="connsiteX3" fmla="*/ 48643 w 58592"/>
                <a:gd name="connsiteY3" fmla="*/ 73318 h 74428"/>
                <a:gd name="connsiteX4" fmla="*/ 8844 w 58592"/>
                <a:gd name="connsiteY4" fmla="*/ 15552 h 74428"/>
                <a:gd name="connsiteX5" fmla="*/ 8844 w 58592"/>
                <a:gd name="connsiteY5" fmla="*/ 74429 h 74428"/>
                <a:gd name="connsiteX6" fmla="*/ 0 w 58592"/>
                <a:gd name="connsiteY6" fmla="*/ 74429 h 74428"/>
                <a:gd name="connsiteX7" fmla="*/ 0 w 58592"/>
                <a:gd name="connsiteY7" fmla="*/ 1111 h 74428"/>
                <a:gd name="connsiteX8" fmla="*/ 8844 w 58592"/>
                <a:gd name="connsiteY8" fmla="*/ 1111 h 74428"/>
                <a:gd name="connsiteX9" fmla="*/ 47537 w 58592"/>
                <a:gd name="connsiteY9" fmla="*/ 59988 h 74428"/>
                <a:gd name="connsiteX10" fmla="*/ 47537 w 58592"/>
                <a:gd name="connsiteY10" fmla="*/ 0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92" h="74428">
                  <a:moveTo>
                    <a:pt x="48643" y="0"/>
                  </a:moveTo>
                  <a:lnTo>
                    <a:pt x="58592" y="0"/>
                  </a:lnTo>
                  <a:lnTo>
                    <a:pt x="58592" y="73318"/>
                  </a:lnTo>
                  <a:lnTo>
                    <a:pt x="48643" y="73318"/>
                  </a:lnTo>
                  <a:lnTo>
                    <a:pt x="8844" y="15552"/>
                  </a:lnTo>
                  <a:lnTo>
                    <a:pt x="8844" y="74429"/>
                  </a:lnTo>
                  <a:lnTo>
                    <a:pt x="0" y="74429"/>
                  </a:lnTo>
                  <a:lnTo>
                    <a:pt x="0" y="1111"/>
                  </a:lnTo>
                  <a:lnTo>
                    <a:pt x="8844" y="1111"/>
                  </a:lnTo>
                  <a:lnTo>
                    <a:pt x="47537" y="59988"/>
                  </a:lnTo>
                  <a:lnTo>
                    <a:pt x="47537" y="0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1" name="Forme libre 640">
              <a:extLst>
                <a:ext uri="{FF2B5EF4-FFF2-40B4-BE49-F238E27FC236}">
                  <a16:creationId xmlns:a16="http://schemas.microsoft.com/office/drawing/2014/main" id="{34BCD1D8-2574-6B4C-8868-3D1F357CD47D}"/>
                </a:ext>
              </a:extLst>
            </p:cNvPr>
            <p:cNvSpPr/>
            <p:nvPr/>
          </p:nvSpPr>
          <p:spPr>
            <a:xfrm>
              <a:off x="1623821" y="2449848"/>
              <a:ext cx="9949" cy="73318"/>
            </a:xfrm>
            <a:custGeom>
              <a:avLst/>
              <a:gdLst>
                <a:gd name="connsiteX0" fmla="*/ 0 w 9949"/>
                <a:gd name="connsiteY0" fmla="*/ 73318 h 73318"/>
                <a:gd name="connsiteX1" fmla="*/ 0 w 9949"/>
                <a:gd name="connsiteY1" fmla="*/ 0 h 73318"/>
                <a:gd name="connsiteX2" fmla="*/ 9950 w 9949"/>
                <a:gd name="connsiteY2" fmla="*/ 0 h 73318"/>
                <a:gd name="connsiteX3" fmla="*/ 9950 w 9949"/>
                <a:gd name="connsiteY3" fmla="*/ 73318 h 73318"/>
                <a:gd name="connsiteX4" fmla="*/ 0 w 9949"/>
                <a:gd name="connsiteY4" fmla="*/ 7331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9" h="73318">
                  <a:moveTo>
                    <a:pt x="0" y="7331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9950" y="73318"/>
                  </a:lnTo>
                  <a:lnTo>
                    <a:pt x="0" y="73318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2" name="Forme libre 641">
              <a:extLst>
                <a:ext uri="{FF2B5EF4-FFF2-40B4-BE49-F238E27FC236}">
                  <a16:creationId xmlns:a16="http://schemas.microsoft.com/office/drawing/2014/main" id="{6BED1C16-AA69-D744-BBB6-75316B15E432}"/>
                </a:ext>
              </a:extLst>
            </p:cNvPr>
            <p:cNvSpPr/>
            <p:nvPr/>
          </p:nvSpPr>
          <p:spPr>
            <a:xfrm>
              <a:off x="1645931" y="2449848"/>
              <a:ext cx="66330" cy="73318"/>
            </a:xfrm>
            <a:custGeom>
              <a:avLst/>
              <a:gdLst>
                <a:gd name="connsiteX0" fmla="*/ 28743 w 66330"/>
                <a:gd name="connsiteY0" fmla="*/ 73318 h 73318"/>
                <a:gd name="connsiteX1" fmla="*/ 0 w 66330"/>
                <a:gd name="connsiteY1" fmla="*/ 0 h 73318"/>
                <a:gd name="connsiteX2" fmla="*/ 9950 w 66330"/>
                <a:gd name="connsiteY2" fmla="*/ 0 h 73318"/>
                <a:gd name="connsiteX3" fmla="*/ 33165 w 66330"/>
                <a:gd name="connsiteY3" fmla="*/ 63320 h 73318"/>
                <a:gd name="connsiteX4" fmla="*/ 56381 w 66330"/>
                <a:gd name="connsiteY4" fmla="*/ 0 h 73318"/>
                <a:gd name="connsiteX5" fmla="*/ 66331 w 66330"/>
                <a:gd name="connsiteY5" fmla="*/ 0 h 73318"/>
                <a:gd name="connsiteX6" fmla="*/ 37587 w 66330"/>
                <a:gd name="connsiteY6" fmla="*/ 73318 h 73318"/>
                <a:gd name="connsiteX7" fmla="*/ 28743 w 66330"/>
                <a:gd name="connsiteY7" fmla="*/ 7331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30" h="73318">
                  <a:moveTo>
                    <a:pt x="28743" y="7331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33165" y="63320"/>
                  </a:lnTo>
                  <a:lnTo>
                    <a:pt x="56381" y="0"/>
                  </a:lnTo>
                  <a:lnTo>
                    <a:pt x="66331" y="0"/>
                  </a:lnTo>
                  <a:lnTo>
                    <a:pt x="37587" y="73318"/>
                  </a:lnTo>
                  <a:lnTo>
                    <a:pt x="28743" y="73318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3" name="Forme libre 642">
              <a:extLst>
                <a:ext uri="{FF2B5EF4-FFF2-40B4-BE49-F238E27FC236}">
                  <a16:creationId xmlns:a16="http://schemas.microsoft.com/office/drawing/2014/main" id="{8E00ACB2-1F54-EE45-A7A1-BBF33F05D083}"/>
                </a:ext>
              </a:extLst>
            </p:cNvPr>
            <p:cNvSpPr/>
            <p:nvPr/>
          </p:nvSpPr>
          <p:spPr>
            <a:xfrm>
              <a:off x="1724423" y="2448738"/>
              <a:ext cx="38693" cy="74428"/>
            </a:xfrm>
            <a:custGeom>
              <a:avLst/>
              <a:gdLst>
                <a:gd name="connsiteX0" fmla="*/ 38693 w 38693"/>
                <a:gd name="connsiteY0" fmla="*/ 0 h 74428"/>
                <a:gd name="connsiteX1" fmla="*/ 38693 w 38693"/>
                <a:gd name="connsiteY1" fmla="*/ 7776 h 74428"/>
                <a:gd name="connsiteX2" fmla="*/ 9950 w 38693"/>
                <a:gd name="connsiteY2" fmla="*/ 7776 h 74428"/>
                <a:gd name="connsiteX3" fmla="*/ 9950 w 38693"/>
                <a:gd name="connsiteY3" fmla="*/ 33326 h 74428"/>
                <a:gd name="connsiteX4" fmla="*/ 36482 w 38693"/>
                <a:gd name="connsiteY4" fmla="*/ 33326 h 74428"/>
                <a:gd name="connsiteX5" fmla="*/ 36482 w 38693"/>
                <a:gd name="connsiteY5" fmla="*/ 41103 h 74428"/>
                <a:gd name="connsiteX6" fmla="*/ 9950 w 38693"/>
                <a:gd name="connsiteY6" fmla="*/ 41103 h 74428"/>
                <a:gd name="connsiteX7" fmla="*/ 9950 w 38693"/>
                <a:gd name="connsiteY7" fmla="*/ 66653 h 74428"/>
                <a:gd name="connsiteX8" fmla="*/ 38693 w 38693"/>
                <a:gd name="connsiteY8" fmla="*/ 66653 h 74428"/>
                <a:gd name="connsiteX9" fmla="*/ 38693 w 38693"/>
                <a:gd name="connsiteY9" fmla="*/ 74429 h 74428"/>
                <a:gd name="connsiteX10" fmla="*/ 0 w 38693"/>
                <a:gd name="connsiteY10" fmla="*/ 74429 h 74428"/>
                <a:gd name="connsiteX11" fmla="*/ 0 w 38693"/>
                <a:gd name="connsiteY11" fmla="*/ 1111 h 74428"/>
                <a:gd name="connsiteX12" fmla="*/ 38693 w 38693"/>
                <a:gd name="connsiteY12" fmla="*/ 1111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93" h="74428">
                  <a:moveTo>
                    <a:pt x="38693" y="0"/>
                  </a:moveTo>
                  <a:lnTo>
                    <a:pt x="38693" y="7776"/>
                  </a:lnTo>
                  <a:lnTo>
                    <a:pt x="9950" y="7776"/>
                  </a:lnTo>
                  <a:lnTo>
                    <a:pt x="9950" y="33326"/>
                  </a:lnTo>
                  <a:lnTo>
                    <a:pt x="36482" y="33326"/>
                  </a:lnTo>
                  <a:lnTo>
                    <a:pt x="36482" y="41103"/>
                  </a:lnTo>
                  <a:lnTo>
                    <a:pt x="9950" y="41103"/>
                  </a:lnTo>
                  <a:lnTo>
                    <a:pt x="9950" y="66653"/>
                  </a:lnTo>
                  <a:lnTo>
                    <a:pt x="38693" y="66653"/>
                  </a:lnTo>
                  <a:lnTo>
                    <a:pt x="38693" y="74429"/>
                  </a:lnTo>
                  <a:lnTo>
                    <a:pt x="0" y="74429"/>
                  </a:lnTo>
                  <a:lnTo>
                    <a:pt x="0" y="1111"/>
                  </a:lnTo>
                  <a:lnTo>
                    <a:pt x="38693" y="1111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4" name="Forme libre 643">
              <a:extLst>
                <a:ext uri="{FF2B5EF4-FFF2-40B4-BE49-F238E27FC236}">
                  <a16:creationId xmlns:a16="http://schemas.microsoft.com/office/drawing/2014/main" id="{86FA446E-E45F-CE47-B2BB-0435D9421DEA}"/>
                </a:ext>
              </a:extLst>
            </p:cNvPr>
            <p:cNvSpPr/>
            <p:nvPr/>
          </p:nvSpPr>
          <p:spPr>
            <a:xfrm>
              <a:off x="1778593" y="2448738"/>
              <a:ext cx="50853" cy="73318"/>
            </a:xfrm>
            <a:custGeom>
              <a:avLst/>
              <a:gdLst>
                <a:gd name="connsiteX0" fmla="*/ 9950 w 50853"/>
                <a:gd name="connsiteY0" fmla="*/ 43324 h 73318"/>
                <a:gd name="connsiteX1" fmla="*/ 9950 w 50853"/>
                <a:gd name="connsiteY1" fmla="*/ 73318 h 73318"/>
                <a:gd name="connsiteX2" fmla="*/ 0 w 50853"/>
                <a:gd name="connsiteY2" fmla="*/ 73318 h 73318"/>
                <a:gd name="connsiteX3" fmla="*/ 0 w 50853"/>
                <a:gd name="connsiteY3" fmla="*/ 0 h 73318"/>
                <a:gd name="connsiteX4" fmla="*/ 24321 w 50853"/>
                <a:gd name="connsiteY4" fmla="*/ 0 h 73318"/>
                <a:gd name="connsiteX5" fmla="*/ 43115 w 50853"/>
                <a:gd name="connsiteY5" fmla="*/ 5554 h 73318"/>
                <a:gd name="connsiteX6" fmla="*/ 49748 w 50853"/>
                <a:gd name="connsiteY6" fmla="*/ 19996 h 73318"/>
                <a:gd name="connsiteX7" fmla="*/ 45326 w 50853"/>
                <a:gd name="connsiteY7" fmla="*/ 34437 h 73318"/>
                <a:gd name="connsiteX8" fmla="*/ 30954 w 50853"/>
                <a:gd name="connsiteY8" fmla="*/ 42213 h 73318"/>
                <a:gd name="connsiteX9" fmla="*/ 50854 w 50853"/>
                <a:gd name="connsiteY9" fmla="*/ 73318 h 73318"/>
                <a:gd name="connsiteX10" fmla="*/ 38693 w 50853"/>
                <a:gd name="connsiteY10" fmla="*/ 73318 h 73318"/>
                <a:gd name="connsiteX11" fmla="*/ 19899 w 50853"/>
                <a:gd name="connsiteY11" fmla="*/ 43324 h 73318"/>
                <a:gd name="connsiteX12" fmla="*/ 9950 w 50853"/>
                <a:gd name="connsiteY12" fmla="*/ 43324 h 73318"/>
                <a:gd name="connsiteX13" fmla="*/ 9950 w 50853"/>
                <a:gd name="connsiteY13" fmla="*/ 7776 h 73318"/>
                <a:gd name="connsiteX14" fmla="*/ 9950 w 50853"/>
                <a:gd name="connsiteY14" fmla="*/ 35548 h 73318"/>
                <a:gd name="connsiteX15" fmla="*/ 24321 w 50853"/>
                <a:gd name="connsiteY15" fmla="*/ 35548 h 73318"/>
                <a:gd name="connsiteX16" fmla="*/ 36482 w 50853"/>
                <a:gd name="connsiteY16" fmla="*/ 32215 h 73318"/>
                <a:gd name="connsiteX17" fmla="*/ 39799 w 50853"/>
                <a:gd name="connsiteY17" fmla="*/ 22218 h 73318"/>
                <a:gd name="connsiteX18" fmla="*/ 24321 w 50853"/>
                <a:gd name="connsiteY18" fmla="*/ 7776 h 73318"/>
                <a:gd name="connsiteX19" fmla="*/ 9950 w 50853"/>
                <a:gd name="connsiteY19" fmla="*/ 7776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53" h="73318">
                  <a:moveTo>
                    <a:pt x="9950" y="43324"/>
                  </a:moveTo>
                  <a:lnTo>
                    <a:pt x="9950" y="73318"/>
                  </a:lnTo>
                  <a:lnTo>
                    <a:pt x="0" y="73318"/>
                  </a:lnTo>
                  <a:lnTo>
                    <a:pt x="0" y="0"/>
                  </a:lnTo>
                  <a:lnTo>
                    <a:pt x="24321" y="0"/>
                  </a:lnTo>
                  <a:cubicBezTo>
                    <a:pt x="32060" y="0"/>
                    <a:pt x="38693" y="2222"/>
                    <a:pt x="43115" y="5554"/>
                  </a:cubicBezTo>
                  <a:cubicBezTo>
                    <a:pt x="47537" y="9998"/>
                    <a:pt x="49748" y="14441"/>
                    <a:pt x="49748" y="19996"/>
                  </a:cubicBezTo>
                  <a:cubicBezTo>
                    <a:pt x="49748" y="25550"/>
                    <a:pt x="48643" y="31105"/>
                    <a:pt x="45326" y="34437"/>
                  </a:cubicBezTo>
                  <a:cubicBezTo>
                    <a:pt x="42010" y="38881"/>
                    <a:pt x="37587" y="41103"/>
                    <a:pt x="30954" y="42213"/>
                  </a:cubicBezTo>
                  <a:lnTo>
                    <a:pt x="50854" y="73318"/>
                  </a:lnTo>
                  <a:lnTo>
                    <a:pt x="38693" y="73318"/>
                  </a:lnTo>
                  <a:lnTo>
                    <a:pt x="19899" y="43324"/>
                  </a:lnTo>
                  <a:lnTo>
                    <a:pt x="9950" y="43324"/>
                  </a:lnTo>
                  <a:close/>
                  <a:moveTo>
                    <a:pt x="9950" y="7776"/>
                  </a:moveTo>
                  <a:lnTo>
                    <a:pt x="9950" y="35548"/>
                  </a:lnTo>
                  <a:lnTo>
                    <a:pt x="24321" y="35548"/>
                  </a:lnTo>
                  <a:cubicBezTo>
                    <a:pt x="29849" y="35548"/>
                    <a:pt x="33165" y="34437"/>
                    <a:pt x="36482" y="32215"/>
                  </a:cubicBezTo>
                  <a:cubicBezTo>
                    <a:pt x="38693" y="29994"/>
                    <a:pt x="39799" y="26661"/>
                    <a:pt x="39799" y="22218"/>
                  </a:cubicBezTo>
                  <a:cubicBezTo>
                    <a:pt x="39799" y="13331"/>
                    <a:pt x="34271" y="7776"/>
                    <a:pt x="24321" y="7776"/>
                  </a:cubicBezTo>
                  <a:lnTo>
                    <a:pt x="9950" y="7776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5" name="Forme libre 644">
              <a:extLst>
                <a:ext uri="{FF2B5EF4-FFF2-40B4-BE49-F238E27FC236}">
                  <a16:creationId xmlns:a16="http://schemas.microsoft.com/office/drawing/2014/main" id="{ED53CD6A-FEC8-584A-AF1E-DD4520977BF7}"/>
                </a:ext>
              </a:extLst>
            </p:cNvPr>
            <p:cNvSpPr/>
            <p:nvPr/>
          </p:nvSpPr>
          <p:spPr>
            <a:xfrm>
              <a:off x="1843818" y="2447627"/>
              <a:ext cx="49748" cy="76650"/>
            </a:xfrm>
            <a:custGeom>
              <a:avLst/>
              <a:gdLst>
                <a:gd name="connsiteX0" fmla="*/ 8844 w 49748"/>
                <a:gd name="connsiteY0" fmla="*/ 21107 h 76650"/>
                <a:gd name="connsiteX1" fmla="*/ 11055 w 49748"/>
                <a:gd name="connsiteY1" fmla="*/ 27772 h 76650"/>
                <a:gd name="connsiteX2" fmla="*/ 16583 w 49748"/>
                <a:gd name="connsiteY2" fmla="*/ 32216 h 76650"/>
                <a:gd name="connsiteX3" fmla="*/ 24321 w 49748"/>
                <a:gd name="connsiteY3" fmla="*/ 34437 h 76650"/>
                <a:gd name="connsiteX4" fmla="*/ 33165 w 49748"/>
                <a:gd name="connsiteY4" fmla="*/ 36659 h 76650"/>
                <a:gd name="connsiteX5" fmla="*/ 40904 w 49748"/>
                <a:gd name="connsiteY5" fmla="*/ 39992 h 76650"/>
                <a:gd name="connsiteX6" fmla="*/ 46432 w 49748"/>
                <a:gd name="connsiteY6" fmla="*/ 45546 h 76650"/>
                <a:gd name="connsiteX7" fmla="*/ 48643 w 49748"/>
                <a:gd name="connsiteY7" fmla="*/ 55544 h 76650"/>
                <a:gd name="connsiteX8" fmla="*/ 42010 w 49748"/>
                <a:gd name="connsiteY8" fmla="*/ 69986 h 76650"/>
                <a:gd name="connsiteX9" fmla="*/ 24321 w 49748"/>
                <a:gd name="connsiteY9" fmla="*/ 76651 h 76650"/>
                <a:gd name="connsiteX10" fmla="*/ 6633 w 49748"/>
                <a:gd name="connsiteY10" fmla="*/ 71096 h 76650"/>
                <a:gd name="connsiteX11" fmla="*/ 0 w 49748"/>
                <a:gd name="connsiteY11" fmla="*/ 56655 h 76650"/>
                <a:gd name="connsiteX12" fmla="*/ 9950 w 49748"/>
                <a:gd name="connsiteY12" fmla="*/ 56655 h 76650"/>
                <a:gd name="connsiteX13" fmla="*/ 14372 w 49748"/>
                <a:gd name="connsiteY13" fmla="*/ 64431 h 76650"/>
                <a:gd name="connsiteX14" fmla="*/ 25427 w 49748"/>
                <a:gd name="connsiteY14" fmla="*/ 67764 h 76650"/>
                <a:gd name="connsiteX15" fmla="*/ 36482 w 49748"/>
                <a:gd name="connsiteY15" fmla="*/ 64431 h 76650"/>
                <a:gd name="connsiteX16" fmla="*/ 40904 w 49748"/>
                <a:gd name="connsiteY16" fmla="*/ 55544 h 76650"/>
                <a:gd name="connsiteX17" fmla="*/ 38693 w 49748"/>
                <a:gd name="connsiteY17" fmla="*/ 47768 h 76650"/>
                <a:gd name="connsiteX18" fmla="*/ 33165 w 49748"/>
                <a:gd name="connsiteY18" fmla="*/ 44435 h 76650"/>
                <a:gd name="connsiteX19" fmla="*/ 25427 w 49748"/>
                <a:gd name="connsiteY19" fmla="*/ 42214 h 76650"/>
                <a:gd name="connsiteX20" fmla="*/ 16583 w 49748"/>
                <a:gd name="connsiteY20" fmla="*/ 39992 h 76650"/>
                <a:gd name="connsiteX21" fmla="*/ 8844 w 49748"/>
                <a:gd name="connsiteY21" fmla="*/ 36659 h 76650"/>
                <a:gd name="connsiteX22" fmla="*/ 3317 w 49748"/>
                <a:gd name="connsiteY22" fmla="*/ 31105 h 76650"/>
                <a:gd name="connsiteX23" fmla="*/ 1105 w 49748"/>
                <a:gd name="connsiteY23" fmla="*/ 21107 h 76650"/>
                <a:gd name="connsiteX24" fmla="*/ 7739 w 49748"/>
                <a:gd name="connsiteY24" fmla="*/ 5554 h 76650"/>
                <a:gd name="connsiteX25" fmla="*/ 25427 w 49748"/>
                <a:gd name="connsiteY25" fmla="*/ 0 h 76650"/>
                <a:gd name="connsiteX26" fmla="*/ 42010 w 49748"/>
                <a:gd name="connsiteY26" fmla="*/ 4444 h 76650"/>
                <a:gd name="connsiteX27" fmla="*/ 49748 w 49748"/>
                <a:gd name="connsiteY27" fmla="*/ 17774 h 76650"/>
                <a:gd name="connsiteX28" fmla="*/ 38693 w 49748"/>
                <a:gd name="connsiteY28" fmla="*/ 17774 h 76650"/>
                <a:gd name="connsiteX29" fmla="*/ 34271 w 49748"/>
                <a:gd name="connsiteY29" fmla="*/ 9998 h 76650"/>
                <a:gd name="connsiteX30" fmla="*/ 24321 w 49748"/>
                <a:gd name="connsiteY30" fmla="*/ 6665 h 76650"/>
                <a:gd name="connsiteX31" fmla="*/ 14372 w 49748"/>
                <a:gd name="connsiteY31" fmla="*/ 9998 h 76650"/>
                <a:gd name="connsiteX32" fmla="*/ 8844 w 49748"/>
                <a:gd name="connsiteY32" fmla="*/ 21107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748" h="76650">
                  <a:moveTo>
                    <a:pt x="8844" y="21107"/>
                  </a:moveTo>
                  <a:cubicBezTo>
                    <a:pt x="8844" y="23329"/>
                    <a:pt x="9950" y="25550"/>
                    <a:pt x="11055" y="27772"/>
                  </a:cubicBezTo>
                  <a:cubicBezTo>
                    <a:pt x="12161" y="29994"/>
                    <a:pt x="14372" y="31105"/>
                    <a:pt x="16583" y="32216"/>
                  </a:cubicBezTo>
                  <a:cubicBezTo>
                    <a:pt x="18794" y="33326"/>
                    <a:pt x="21005" y="33326"/>
                    <a:pt x="24321" y="34437"/>
                  </a:cubicBezTo>
                  <a:cubicBezTo>
                    <a:pt x="27638" y="35548"/>
                    <a:pt x="29849" y="35548"/>
                    <a:pt x="33165" y="36659"/>
                  </a:cubicBezTo>
                  <a:cubicBezTo>
                    <a:pt x="36482" y="37770"/>
                    <a:pt x="38693" y="38881"/>
                    <a:pt x="40904" y="39992"/>
                  </a:cubicBezTo>
                  <a:cubicBezTo>
                    <a:pt x="43115" y="41103"/>
                    <a:pt x="45326" y="43324"/>
                    <a:pt x="46432" y="45546"/>
                  </a:cubicBezTo>
                  <a:cubicBezTo>
                    <a:pt x="47537" y="47768"/>
                    <a:pt x="48643" y="51101"/>
                    <a:pt x="48643" y="55544"/>
                  </a:cubicBezTo>
                  <a:cubicBezTo>
                    <a:pt x="48643" y="61098"/>
                    <a:pt x="46432" y="66653"/>
                    <a:pt x="42010" y="69986"/>
                  </a:cubicBezTo>
                  <a:cubicBezTo>
                    <a:pt x="37588" y="74429"/>
                    <a:pt x="32060" y="76651"/>
                    <a:pt x="24321" y="76651"/>
                  </a:cubicBezTo>
                  <a:cubicBezTo>
                    <a:pt x="16583" y="76651"/>
                    <a:pt x="11055" y="74429"/>
                    <a:pt x="6633" y="71096"/>
                  </a:cubicBezTo>
                  <a:cubicBezTo>
                    <a:pt x="2211" y="67764"/>
                    <a:pt x="0" y="63320"/>
                    <a:pt x="0" y="56655"/>
                  </a:cubicBezTo>
                  <a:lnTo>
                    <a:pt x="9950" y="56655"/>
                  </a:lnTo>
                  <a:cubicBezTo>
                    <a:pt x="9950" y="59988"/>
                    <a:pt x="11055" y="62209"/>
                    <a:pt x="14372" y="64431"/>
                  </a:cubicBezTo>
                  <a:cubicBezTo>
                    <a:pt x="16583" y="66653"/>
                    <a:pt x="19899" y="67764"/>
                    <a:pt x="25427" y="67764"/>
                  </a:cubicBezTo>
                  <a:cubicBezTo>
                    <a:pt x="30954" y="67764"/>
                    <a:pt x="34271" y="66653"/>
                    <a:pt x="36482" y="64431"/>
                  </a:cubicBezTo>
                  <a:cubicBezTo>
                    <a:pt x="38693" y="62209"/>
                    <a:pt x="40904" y="58877"/>
                    <a:pt x="40904" y="55544"/>
                  </a:cubicBezTo>
                  <a:cubicBezTo>
                    <a:pt x="40904" y="52211"/>
                    <a:pt x="39799" y="49990"/>
                    <a:pt x="38693" y="47768"/>
                  </a:cubicBezTo>
                  <a:cubicBezTo>
                    <a:pt x="37588" y="45546"/>
                    <a:pt x="35376" y="44435"/>
                    <a:pt x="33165" y="44435"/>
                  </a:cubicBezTo>
                  <a:cubicBezTo>
                    <a:pt x="30954" y="43324"/>
                    <a:pt x="28743" y="43324"/>
                    <a:pt x="25427" y="42214"/>
                  </a:cubicBezTo>
                  <a:cubicBezTo>
                    <a:pt x="22110" y="41103"/>
                    <a:pt x="19899" y="41103"/>
                    <a:pt x="16583" y="39992"/>
                  </a:cubicBezTo>
                  <a:cubicBezTo>
                    <a:pt x="13266" y="38881"/>
                    <a:pt x="11055" y="37770"/>
                    <a:pt x="8844" y="36659"/>
                  </a:cubicBezTo>
                  <a:cubicBezTo>
                    <a:pt x="6633" y="35548"/>
                    <a:pt x="4422" y="33326"/>
                    <a:pt x="3317" y="31105"/>
                  </a:cubicBezTo>
                  <a:cubicBezTo>
                    <a:pt x="2211" y="28883"/>
                    <a:pt x="1105" y="25550"/>
                    <a:pt x="1105" y="21107"/>
                  </a:cubicBezTo>
                  <a:cubicBezTo>
                    <a:pt x="1105" y="14441"/>
                    <a:pt x="3317" y="9998"/>
                    <a:pt x="7739" y="5554"/>
                  </a:cubicBezTo>
                  <a:cubicBezTo>
                    <a:pt x="12161" y="2222"/>
                    <a:pt x="17688" y="0"/>
                    <a:pt x="25427" y="0"/>
                  </a:cubicBezTo>
                  <a:cubicBezTo>
                    <a:pt x="32060" y="0"/>
                    <a:pt x="38693" y="1111"/>
                    <a:pt x="42010" y="4444"/>
                  </a:cubicBezTo>
                  <a:cubicBezTo>
                    <a:pt x="46432" y="7776"/>
                    <a:pt x="48643" y="12220"/>
                    <a:pt x="49748" y="17774"/>
                  </a:cubicBezTo>
                  <a:lnTo>
                    <a:pt x="38693" y="17774"/>
                  </a:lnTo>
                  <a:cubicBezTo>
                    <a:pt x="38693" y="14441"/>
                    <a:pt x="37588" y="12220"/>
                    <a:pt x="34271" y="9998"/>
                  </a:cubicBezTo>
                  <a:cubicBezTo>
                    <a:pt x="32060" y="7776"/>
                    <a:pt x="28743" y="6665"/>
                    <a:pt x="24321" y="6665"/>
                  </a:cubicBezTo>
                  <a:cubicBezTo>
                    <a:pt x="19899" y="6665"/>
                    <a:pt x="16583" y="7776"/>
                    <a:pt x="14372" y="9998"/>
                  </a:cubicBezTo>
                  <a:cubicBezTo>
                    <a:pt x="9950" y="14441"/>
                    <a:pt x="8844" y="17774"/>
                    <a:pt x="8844" y="21107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6" name="Forme libre 645">
              <a:extLst>
                <a:ext uri="{FF2B5EF4-FFF2-40B4-BE49-F238E27FC236}">
                  <a16:creationId xmlns:a16="http://schemas.microsoft.com/office/drawing/2014/main" id="{6B2A3614-8F9A-D941-BB9C-4BF13F5ED2E9}"/>
                </a:ext>
              </a:extLst>
            </p:cNvPr>
            <p:cNvSpPr/>
            <p:nvPr/>
          </p:nvSpPr>
          <p:spPr>
            <a:xfrm>
              <a:off x="1909044" y="2449848"/>
              <a:ext cx="9949" cy="73318"/>
            </a:xfrm>
            <a:custGeom>
              <a:avLst/>
              <a:gdLst>
                <a:gd name="connsiteX0" fmla="*/ 0 w 9949"/>
                <a:gd name="connsiteY0" fmla="*/ 73318 h 73318"/>
                <a:gd name="connsiteX1" fmla="*/ 0 w 9949"/>
                <a:gd name="connsiteY1" fmla="*/ 0 h 73318"/>
                <a:gd name="connsiteX2" fmla="*/ 9950 w 9949"/>
                <a:gd name="connsiteY2" fmla="*/ 0 h 73318"/>
                <a:gd name="connsiteX3" fmla="*/ 9950 w 9949"/>
                <a:gd name="connsiteY3" fmla="*/ 73318 h 73318"/>
                <a:gd name="connsiteX4" fmla="*/ 0 w 9949"/>
                <a:gd name="connsiteY4" fmla="*/ 73318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9" h="73318">
                  <a:moveTo>
                    <a:pt x="0" y="73318"/>
                  </a:moveTo>
                  <a:lnTo>
                    <a:pt x="0" y="0"/>
                  </a:lnTo>
                  <a:lnTo>
                    <a:pt x="9950" y="0"/>
                  </a:lnTo>
                  <a:lnTo>
                    <a:pt x="9950" y="73318"/>
                  </a:lnTo>
                  <a:lnTo>
                    <a:pt x="0" y="73318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7" name="Forme libre 646">
              <a:extLst>
                <a:ext uri="{FF2B5EF4-FFF2-40B4-BE49-F238E27FC236}">
                  <a16:creationId xmlns:a16="http://schemas.microsoft.com/office/drawing/2014/main" id="{92E374C1-36DD-E641-81EB-3A91BD38B1B2}"/>
                </a:ext>
              </a:extLst>
            </p:cNvPr>
            <p:cNvSpPr/>
            <p:nvPr/>
          </p:nvSpPr>
          <p:spPr>
            <a:xfrm>
              <a:off x="1931154" y="2448738"/>
              <a:ext cx="48642" cy="73318"/>
            </a:xfrm>
            <a:custGeom>
              <a:avLst/>
              <a:gdLst>
                <a:gd name="connsiteX0" fmla="*/ 0 w 48642"/>
                <a:gd name="connsiteY0" fmla="*/ 7776 h 73318"/>
                <a:gd name="connsiteX1" fmla="*/ 0 w 48642"/>
                <a:gd name="connsiteY1" fmla="*/ 0 h 73318"/>
                <a:gd name="connsiteX2" fmla="*/ 48643 w 48642"/>
                <a:gd name="connsiteY2" fmla="*/ 0 h 73318"/>
                <a:gd name="connsiteX3" fmla="*/ 48643 w 48642"/>
                <a:gd name="connsiteY3" fmla="*/ 7776 h 73318"/>
                <a:gd name="connsiteX4" fmla="*/ 28743 w 48642"/>
                <a:gd name="connsiteY4" fmla="*/ 7776 h 73318"/>
                <a:gd name="connsiteX5" fmla="*/ 28743 w 48642"/>
                <a:gd name="connsiteY5" fmla="*/ 73318 h 73318"/>
                <a:gd name="connsiteX6" fmla="*/ 18794 w 48642"/>
                <a:gd name="connsiteY6" fmla="*/ 73318 h 73318"/>
                <a:gd name="connsiteX7" fmla="*/ 18794 w 48642"/>
                <a:gd name="connsiteY7" fmla="*/ 7776 h 73318"/>
                <a:gd name="connsiteX8" fmla="*/ 0 w 48642"/>
                <a:gd name="connsiteY8" fmla="*/ 7776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42" h="73318">
                  <a:moveTo>
                    <a:pt x="0" y="7776"/>
                  </a:moveTo>
                  <a:lnTo>
                    <a:pt x="0" y="0"/>
                  </a:lnTo>
                  <a:lnTo>
                    <a:pt x="48643" y="0"/>
                  </a:lnTo>
                  <a:lnTo>
                    <a:pt x="48643" y="7776"/>
                  </a:lnTo>
                  <a:lnTo>
                    <a:pt x="28743" y="7776"/>
                  </a:lnTo>
                  <a:lnTo>
                    <a:pt x="28743" y="73318"/>
                  </a:lnTo>
                  <a:lnTo>
                    <a:pt x="18794" y="73318"/>
                  </a:lnTo>
                  <a:lnTo>
                    <a:pt x="18794" y="7776"/>
                  </a:lnTo>
                  <a:lnTo>
                    <a:pt x="0" y="7776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8" name="Forme libre 647">
              <a:extLst>
                <a:ext uri="{FF2B5EF4-FFF2-40B4-BE49-F238E27FC236}">
                  <a16:creationId xmlns:a16="http://schemas.microsoft.com/office/drawing/2014/main" id="{77AFE10E-8FAB-6A41-884A-CB4739F67DC5}"/>
                </a:ext>
              </a:extLst>
            </p:cNvPr>
            <p:cNvSpPr/>
            <p:nvPr/>
          </p:nvSpPr>
          <p:spPr>
            <a:xfrm>
              <a:off x="1993063" y="2424298"/>
              <a:ext cx="38693" cy="98868"/>
            </a:xfrm>
            <a:custGeom>
              <a:avLst/>
              <a:gdLst>
                <a:gd name="connsiteX0" fmla="*/ 38693 w 38693"/>
                <a:gd name="connsiteY0" fmla="*/ 24439 h 98868"/>
                <a:gd name="connsiteX1" fmla="*/ 38693 w 38693"/>
                <a:gd name="connsiteY1" fmla="*/ 32216 h 98868"/>
                <a:gd name="connsiteX2" fmla="*/ 9950 w 38693"/>
                <a:gd name="connsiteY2" fmla="*/ 32216 h 98868"/>
                <a:gd name="connsiteX3" fmla="*/ 9950 w 38693"/>
                <a:gd name="connsiteY3" fmla="*/ 57766 h 98868"/>
                <a:gd name="connsiteX4" fmla="*/ 36482 w 38693"/>
                <a:gd name="connsiteY4" fmla="*/ 57766 h 98868"/>
                <a:gd name="connsiteX5" fmla="*/ 36482 w 38693"/>
                <a:gd name="connsiteY5" fmla="*/ 65542 h 98868"/>
                <a:gd name="connsiteX6" fmla="*/ 9950 w 38693"/>
                <a:gd name="connsiteY6" fmla="*/ 65542 h 98868"/>
                <a:gd name="connsiteX7" fmla="*/ 9950 w 38693"/>
                <a:gd name="connsiteY7" fmla="*/ 91092 h 98868"/>
                <a:gd name="connsiteX8" fmla="*/ 38693 w 38693"/>
                <a:gd name="connsiteY8" fmla="*/ 91092 h 98868"/>
                <a:gd name="connsiteX9" fmla="*/ 38693 w 38693"/>
                <a:gd name="connsiteY9" fmla="*/ 98868 h 98868"/>
                <a:gd name="connsiteX10" fmla="*/ 0 w 38693"/>
                <a:gd name="connsiteY10" fmla="*/ 98868 h 98868"/>
                <a:gd name="connsiteX11" fmla="*/ 0 w 38693"/>
                <a:gd name="connsiteY11" fmla="*/ 25550 h 98868"/>
                <a:gd name="connsiteX12" fmla="*/ 38693 w 38693"/>
                <a:gd name="connsiteY12" fmla="*/ 25550 h 98868"/>
                <a:gd name="connsiteX13" fmla="*/ 6633 w 38693"/>
                <a:gd name="connsiteY13" fmla="*/ 13331 h 98868"/>
                <a:gd name="connsiteX14" fmla="*/ 28743 w 38693"/>
                <a:gd name="connsiteY14" fmla="*/ 0 h 98868"/>
                <a:gd name="connsiteX15" fmla="*/ 28743 w 38693"/>
                <a:gd name="connsiteY15" fmla="*/ 8887 h 98868"/>
                <a:gd name="connsiteX16" fmla="*/ 6633 w 38693"/>
                <a:gd name="connsiteY16" fmla="*/ 21107 h 98868"/>
                <a:gd name="connsiteX17" fmla="*/ 6633 w 38693"/>
                <a:gd name="connsiteY17" fmla="*/ 13331 h 9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693" h="98868">
                  <a:moveTo>
                    <a:pt x="38693" y="24439"/>
                  </a:moveTo>
                  <a:lnTo>
                    <a:pt x="38693" y="32216"/>
                  </a:lnTo>
                  <a:lnTo>
                    <a:pt x="9950" y="32216"/>
                  </a:lnTo>
                  <a:lnTo>
                    <a:pt x="9950" y="57766"/>
                  </a:lnTo>
                  <a:lnTo>
                    <a:pt x="36482" y="57766"/>
                  </a:lnTo>
                  <a:lnTo>
                    <a:pt x="36482" y="65542"/>
                  </a:lnTo>
                  <a:lnTo>
                    <a:pt x="9950" y="65542"/>
                  </a:lnTo>
                  <a:lnTo>
                    <a:pt x="9950" y="91092"/>
                  </a:lnTo>
                  <a:lnTo>
                    <a:pt x="38693" y="91092"/>
                  </a:lnTo>
                  <a:lnTo>
                    <a:pt x="38693" y="98868"/>
                  </a:lnTo>
                  <a:lnTo>
                    <a:pt x="0" y="98868"/>
                  </a:lnTo>
                  <a:lnTo>
                    <a:pt x="0" y="25550"/>
                  </a:lnTo>
                  <a:lnTo>
                    <a:pt x="38693" y="25550"/>
                  </a:lnTo>
                  <a:close/>
                  <a:moveTo>
                    <a:pt x="6633" y="13331"/>
                  </a:moveTo>
                  <a:lnTo>
                    <a:pt x="28743" y="0"/>
                  </a:lnTo>
                  <a:lnTo>
                    <a:pt x="28743" y="8887"/>
                  </a:lnTo>
                  <a:lnTo>
                    <a:pt x="6633" y="21107"/>
                  </a:lnTo>
                  <a:lnTo>
                    <a:pt x="6633" y="13331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9" name="Forme libre 648">
              <a:extLst>
                <a:ext uri="{FF2B5EF4-FFF2-40B4-BE49-F238E27FC236}">
                  <a16:creationId xmlns:a16="http://schemas.microsoft.com/office/drawing/2014/main" id="{1838506D-5A89-8A40-B8C8-AC8E496C7408}"/>
                </a:ext>
              </a:extLst>
            </p:cNvPr>
            <p:cNvSpPr/>
            <p:nvPr/>
          </p:nvSpPr>
          <p:spPr>
            <a:xfrm>
              <a:off x="2078188" y="2448738"/>
              <a:ext cx="60803" cy="73318"/>
            </a:xfrm>
            <a:custGeom>
              <a:avLst/>
              <a:gdLst>
                <a:gd name="connsiteX0" fmla="*/ 23216 w 60803"/>
                <a:gd name="connsiteY0" fmla="*/ 0 h 73318"/>
                <a:gd name="connsiteX1" fmla="*/ 50854 w 60803"/>
                <a:gd name="connsiteY1" fmla="*/ 9998 h 73318"/>
                <a:gd name="connsiteX2" fmla="*/ 60803 w 60803"/>
                <a:gd name="connsiteY2" fmla="*/ 36659 h 73318"/>
                <a:gd name="connsiteX3" fmla="*/ 50854 w 60803"/>
                <a:gd name="connsiteY3" fmla="*/ 63320 h 73318"/>
                <a:gd name="connsiteX4" fmla="*/ 23216 w 60803"/>
                <a:gd name="connsiteY4" fmla="*/ 73318 h 73318"/>
                <a:gd name="connsiteX5" fmla="*/ 0 w 60803"/>
                <a:gd name="connsiteY5" fmla="*/ 73318 h 73318"/>
                <a:gd name="connsiteX6" fmla="*/ 0 w 60803"/>
                <a:gd name="connsiteY6" fmla="*/ 0 h 73318"/>
                <a:gd name="connsiteX7" fmla="*/ 23216 w 60803"/>
                <a:gd name="connsiteY7" fmla="*/ 0 h 73318"/>
                <a:gd name="connsiteX8" fmla="*/ 9950 w 60803"/>
                <a:gd name="connsiteY8" fmla="*/ 66653 h 73318"/>
                <a:gd name="connsiteX9" fmla="*/ 23216 w 60803"/>
                <a:gd name="connsiteY9" fmla="*/ 66653 h 73318"/>
                <a:gd name="connsiteX10" fmla="*/ 44221 w 60803"/>
                <a:gd name="connsiteY10" fmla="*/ 58877 h 73318"/>
                <a:gd name="connsiteX11" fmla="*/ 51959 w 60803"/>
                <a:gd name="connsiteY11" fmla="*/ 37770 h 73318"/>
                <a:gd name="connsiteX12" fmla="*/ 44221 w 60803"/>
                <a:gd name="connsiteY12" fmla="*/ 16663 h 73318"/>
                <a:gd name="connsiteX13" fmla="*/ 23216 w 60803"/>
                <a:gd name="connsiteY13" fmla="*/ 8887 h 73318"/>
                <a:gd name="connsiteX14" fmla="*/ 9950 w 60803"/>
                <a:gd name="connsiteY14" fmla="*/ 8887 h 73318"/>
                <a:gd name="connsiteX15" fmla="*/ 9950 w 60803"/>
                <a:gd name="connsiteY15" fmla="*/ 66653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803" h="73318">
                  <a:moveTo>
                    <a:pt x="23216" y="0"/>
                  </a:moveTo>
                  <a:cubicBezTo>
                    <a:pt x="35376" y="0"/>
                    <a:pt x="44221" y="3333"/>
                    <a:pt x="50854" y="9998"/>
                  </a:cubicBezTo>
                  <a:cubicBezTo>
                    <a:pt x="57487" y="16663"/>
                    <a:pt x="60803" y="25550"/>
                    <a:pt x="60803" y="36659"/>
                  </a:cubicBezTo>
                  <a:cubicBezTo>
                    <a:pt x="60803" y="47768"/>
                    <a:pt x="57487" y="56655"/>
                    <a:pt x="50854" y="63320"/>
                  </a:cubicBezTo>
                  <a:cubicBezTo>
                    <a:pt x="44221" y="69985"/>
                    <a:pt x="34271" y="73318"/>
                    <a:pt x="23216" y="73318"/>
                  </a:cubicBezTo>
                  <a:lnTo>
                    <a:pt x="0" y="73318"/>
                  </a:lnTo>
                  <a:lnTo>
                    <a:pt x="0" y="0"/>
                  </a:lnTo>
                  <a:lnTo>
                    <a:pt x="23216" y="0"/>
                  </a:lnTo>
                  <a:close/>
                  <a:moveTo>
                    <a:pt x="9950" y="66653"/>
                  </a:moveTo>
                  <a:lnTo>
                    <a:pt x="23216" y="66653"/>
                  </a:lnTo>
                  <a:cubicBezTo>
                    <a:pt x="32060" y="66653"/>
                    <a:pt x="39799" y="64431"/>
                    <a:pt x="44221" y="58877"/>
                  </a:cubicBezTo>
                  <a:cubicBezTo>
                    <a:pt x="48643" y="53322"/>
                    <a:pt x="51959" y="46657"/>
                    <a:pt x="51959" y="37770"/>
                  </a:cubicBezTo>
                  <a:cubicBezTo>
                    <a:pt x="51959" y="28883"/>
                    <a:pt x="49748" y="21107"/>
                    <a:pt x="44221" y="16663"/>
                  </a:cubicBezTo>
                  <a:cubicBezTo>
                    <a:pt x="39799" y="11109"/>
                    <a:pt x="32060" y="8887"/>
                    <a:pt x="23216" y="8887"/>
                  </a:cubicBezTo>
                  <a:lnTo>
                    <a:pt x="9950" y="8887"/>
                  </a:lnTo>
                  <a:lnTo>
                    <a:pt x="9950" y="66653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0" name="Forme libre 649">
              <a:extLst>
                <a:ext uri="{FF2B5EF4-FFF2-40B4-BE49-F238E27FC236}">
                  <a16:creationId xmlns:a16="http://schemas.microsoft.com/office/drawing/2014/main" id="{D4FD7C26-CDBB-1144-8D90-04883E0E9CDC}"/>
                </a:ext>
              </a:extLst>
            </p:cNvPr>
            <p:cNvSpPr/>
            <p:nvPr/>
          </p:nvSpPr>
          <p:spPr>
            <a:xfrm>
              <a:off x="2146729" y="2439850"/>
              <a:ext cx="11055" cy="22217"/>
            </a:xfrm>
            <a:custGeom>
              <a:avLst/>
              <a:gdLst>
                <a:gd name="connsiteX0" fmla="*/ 0 w 11055"/>
                <a:gd name="connsiteY0" fmla="*/ 0 h 22217"/>
                <a:gd name="connsiteX1" fmla="*/ 9950 w 11055"/>
                <a:gd name="connsiteY1" fmla="*/ 0 h 22217"/>
                <a:gd name="connsiteX2" fmla="*/ 11055 w 11055"/>
                <a:gd name="connsiteY2" fmla="*/ 9998 h 22217"/>
                <a:gd name="connsiteX3" fmla="*/ 0 w 11055"/>
                <a:gd name="connsiteY3" fmla="*/ 22218 h 22217"/>
                <a:gd name="connsiteX4" fmla="*/ 0 w 11055"/>
                <a:gd name="connsiteY4" fmla="*/ 16663 h 22217"/>
                <a:gd name="connsiteX5" fmla="*/ 5528 w 11055"/>
                <a:gd name="connsiteY5" fmla="*/ 11109 h 22217"/>
                <a:gd name="connsiteX6" fmla="*/ 5528 w 11055"/>
                <a:gd name="connsiteY6" fmla="*/ 8887 h 22217"/>
                <a:gd name="connsiteX7" fmla="*/ 0 w 11055"/>
                <a:gd name="connsiteY7" fmla="*/ 8887 h 22217"/>
                <a:gd name="connsiteX8" fmla="*/ 0 w 11055"/>
                <a:gd name="connsiteY8" fmla="*/ 0 h 2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55" h="22217">
                  <a:moveTo>
                    <a:pt x="0" y="0"/>
                  </a:moveTo>
                  <a:lnTo>
                    <a:pt x="9950" y="0"/>
                  </a:lnTo>
                  <a:cubicBezTo>
                    <a:pt x="11055" y="3333"/>
                    <a:pt x="11055" y="6665"/>
                    <a:pt x="11055" y="9998"/>
                  </a:cubicBezTo>
                  <a:cubicBezTo>
                    <a:pt x="11055" y="17774"/>
                    <a:pt x="7739" y="22218"/>
                    <a:pt x="0" y="22218"/>
                  </a:cubicBezTo>
                  <a:lnTo>
                    <a:pt x="0" y="16663"/>
                  </a:lnTo>
                  <a:cubicBezTo>
                    <a:pt x="3317" y="16663"/>
                    <a:pt x="5528" y="14441"/>
                    <a:pt x="5528" y="11109"/>
                  </a:cubicBezTo>
                  <a:lnTo>
                    <a:pt x="5528" y="8887"/>
                  </a:lnTo>
                  <a:lnTo>
                    <a:pt x="0" y="88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1" name="Forme libre 650">
              <a:extLst>
                <a:ext uri="{FF2B5EF4-FFF2-40B4-BE49-F238E27FC236}">
                  <a16:creationId xmlns:a16="http://schemas.microsoft.com/office/drawing/2014/main" id="{D20A4F07-BEB2-D047-951A-FBDF9CF8928F}"/>
                </a:ext>
              </a:extLst>
            </p:cNvPr>
            <p:cNvSpPr/>
            <p:nvPr/>
          </p:nvSpPr>
          <p:spPr>
            <a:xfrm>
              <a:off x="2164418" y="2449848"/>
              <a:ext cx="64119" cy="73318"/>
            </a:xfrm>
            <a:custGeom>
              <a:avLst/>
              <a:gdLst>
                <a:gd name="connsiteX0" fmla="*/ 54170 w 64119"/>
                <a:gd name="connsiteY0" fmla="*/ 73318 h 73318"/>
                <a:gd name="connsiteX1" fmla="*/ 48643 w 64119"/>
                <a:gd name="connsiteY1" fmla="*/ 56655 h 73318"/>
                <a:gd name="connsiteX2" fmla="*/ 16583 w 64119"/>
                <a:gd name="connsiteY2" fmla="*/ 56655 h 73318"/>
                <a:gd name="connsiteX3" fmla="*/ 11055 w 64119"/>
                <a:gd name="connsiteY3" fmla="*/ 73318 h 73318"/>
                <a:gd name="connsiteX4" fmla="*/ 0 w 64119"/>
                <a:gd name="connsiteY4" fmla="*/ 73318 h 73318"/>
                <a:gd name="connsiteX5" fmla="*/ 26532 w 64119"/>
                <a:gd name="connsiteY5" fmla="*/ 0 h 73318"/>
                <a:gd name="connsiteX6" fmla="*/ 37588 w 64119"/>
                <a:gd name="connsiteY6" fmla="*/ 0 h 73318"/>
                <a:gd name="connsiteX7" fmla="*/ 64120 w 64119"/>
                <a:gd name="connsiteY7" fmla="*/ 73318 h 73318"/>
                <a:gd name="connsiteX8" fmla="*/ 54170 w 64119"/>
                <a:gd name="connsiteY8" fmla="*/ 73318 h 73318"/>
                <a:gd name="connsiteX9" fmla="*/ 18794 w 64119"/>
                <a:gd name="connsiteY9" fmla="*/ 48879 h 73318"/>
                <a:gd name="connsiteX10" fmla="*/ 45326 w 64119"/>
                <a:gd name="connsiteY10" fmla="*/ 48879 h 73318"/>
                <a:gd name="connsiteX11" fmla="*/ 32060 w 64119"/>
                <a:gd name="connsiteY11" fmla="*/ 11109 h 73318"/>
                <a:gd name="connsiteX12" fmla="*/ 18794 w 64119"/>
                <a:gd name="connsiteY12" fmla="*/ 48879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119" h="73318">
                  <a:moveTo>
                    <a:pt x="54170" y="73318"/>
                  </a:moveTo>
                  <a:lnTo>
                    <a:pt x="48643" y="56655"/>
                  </a:lnTo>
                  <a:lnTo>
                    <a:pt x="16583" y="56655"/>
                  </a:lnTo>
                  <a:lnTo>
                    <a:pt x="11055" y="73318"/>
                  </a:lnTo>
                  <a:lnTo>
                    <a:pt x="0" y="73318"/>
                  </a:lnTo>
                  <a:lnTo>
                    <a:pt x="26532" y="0"/>
                  </a:lnTo>
                  <a:lnTo>
                    <a:pt x="37588" y="0"/>
                  </a:lnTo>
                  <a:lnTo>
                    <a:pt x="64120" y="73318"/>
                  </a:lnTo>
                  <a:lnTo>
                    <a:pt x="54170" y="73318"/>
                  </a:lnTo>
                  <a:close/>
                  <a:moveTo>
                    <a:pt x="18794" y="48879"/>
                  </a:moveTo>
                  <a:lnTo>
                    <a:pt x="45326" y="48879"/>
                  </a:lnTo>
                  <a:lnTo>
                    <a:pt x="32060" y="11109"/>
                  </a:lnTo>
                  <a:lnTo>
                    <a:pt x="18794" y="48879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2" name="Forme libre 651">
              <a:extLst>
                <a:ext uri="{FF2B5EF4-FFF2-40B4-BE49-F238E27FC236}">
                  <a16:creationId xmlns:a16="http://schemas.microsoft.com/office/drawing/2014/main" id="{B791C4D0-9261-F447-AB09-57324EB6A563}"/>
                </a:ext>
              </a:extLst>
            </p:cNvPr>
            <p:cNvSpPr/>
            <p:nvPr/>
          </p:nvSpPr>
          <p:spPr>
            <a:xfrm>
              <a:off x="2241804" y="2448738"/>
              <a:ext cx="58592" cy="73318"/>
            </a:xfrm>
            <a:custGeom>
              <a:avLst/>
              <a:gdLst>
                <a:gd name="connsiteX0" fmla="*/ 48643 w 58592"/>
                <a:gd name="connsiteY0" fmla="*/ 0 h 73318"/>
                <a:gd name="connsiteX1" fmla="*/ 58592 w 58592"/>
                <a:gd name="connsiteY1" fmla="*/ 0 h 73318"/>
                <a:gd name="connsiteX2" fmla="*/ 58592 w 58592"/>
                <a:gd name="connsiteY2" fmla="*/ 73318 h 73318"/>
                <a:gd name="connsiteX3" fmla="*/ 48643 w 58592"/>
                <a:gd name="connsiteY3" fmla="*/ 73318 h 73318"/>
                <a:gd name="connsiteX4" fmla="*/ 9950 w 58592"/>
                <a:gd name="connsiteY4" fmla="*/ 14441 h 73318"/>
                <a:gd name="connsiteX5" fmla="*/ 9950 w 58592"/>
                <a:gd name="connsiteY5" fmla="*/ 73318 h 73318"/>
                <a:gd name="connsiteX6" fmla="*/ 0 w 58592"/>
                <a:gd name="connsiteY6" fmla="*/ 73318 h 73318"/>
                <a:gd name="connsiteX7" fmla="*/ 0 w 58592"/>
                <a:gd name="connsiteY7" fmla="*/ 0 h 73318"/>
                <a:gd name="connsiteX8" fmla="*/ 9950 w 58592"/>
                <a:gd name="connsiteY8" fmla="*/ 0 h 73318"/>
                <a:gd name="connsiteX9" fmla="*/ 48643 w 58592"/>
                <a:gd name="connsiteY9" fmla="*/ 58877 h 73318"/>
                <a:gd name="connsiteX10" fmla="*/ 48643 w 58592"/>
                <a:gd name="connsiteY10" fmla="*/ 0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92" h="73318">
                  <a:moveTo>
                    <a:pt x="48643" y="0"/>
                  </a:moveTo>
                  <a:lnTo>
                    <a:pt x="58592" y="0"/>
                  </a:lnTo>
                  <a:lnTo>
                    <a:pt x="58592" y="73318"/>
                  </a:lnTo>
                  <a:lnTo>
                    <a:pt x="48643" y="73318"/>
                  </a:lnTo>
                  <a:lnTo>
                    <a:pt x="9950" y="14441"/>
                  </a:lnTo>
                  <a:lnTo>
                    <a:pt x="9950" y="73318"/>
                  </a:lnTo>
                  <a:lnTo>
                    <a:pt x="0" y="73318"/>
                  </a:lnTo>
                  <a:lnTo>
                    <a:pt x="0" y="0"/>
                  </a:lnTo>
                  <a:lnTo>
                    <a:pt x="9950" y="0"/>
                  </a:lnTo>
                  <a:lnTo>
                    <a:pt x="48643" y="58877"/>
                  </a:lnTo>
                  <a:lnTo>
                    <a:pt x="48643" y="0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3" name="Forme libre 652">
              <a:extLst>
                <a:ext uri="{FF2B5EF4-FFF2-40B4-BE49-F238E27FC236}">
                  <a16:creationId xmlns:a16="http://schemas.microsoft.com/office/drawing/2014/main" id="{5552C8B9-CB63-C849-9EAC-01B3FC958656}"/>
                </a:ext>
              </a:extLst>
            </p:cNvPr>
            <p:cNvSpPr/>
            <p:nvPr/>
          </p:nvSpPr>
          <p:spPr>
            <a:xfrm>
              <a:off x="2314768" y="2447627"/>
              <a:ext cx="75175" cy="75539"/>
            </a:xfrm>
            <a:custGeom>
              <a:avLst/>
              <a:gdLst>
                <a:gd name="connsiteX0" fmla="*/ 36482 w 75175"/>
                <a:gd name="connsiteY0" fmla="*/ 75540 h 75539"/>
                <a:gd name="connsiteX1" fmla="*/ 11055 w 75175"/>
                <a:gd name="connsiteY1" fmla="*/ 64431 h 75539"/>
                <a:gd name="connsiteX2" fmla="*/ 0 w 75175"/>
                <a:gd name="connsiteY2" fmla="*/ 37770 h 75539"/>
                <a:gd name="connsiteX3" fmla="*/ 11055 w 75175"/>
                <a:gd name="connsiteY3" fmla="*/ 11109 h 75539"/>
                <a:gd name="connsiteX4" fmla="*/ 37588 w 75175"/>
                <a:gd name="connsiteY4" fmla="*/ 0 h 75539"/>
                <a:gd name="connsiteX5" fmla="*/ 57487 w 75175"/>
                <a:gd name="connsiteY5" fmla="*/ 5554 h 75539"/>
                <a:gd name="connsiteX6" fmla="*/ 70753 w 75175"/>
                <a:gd name="connsiteY6" fmla="*/ 21107 h 75539"/>
                <a:gd name="connsiteX7" fmla="*/ 59698 w 75175"/>
                <a:gd name="connsiteY7" fmla="*/ 21107 h 75539"/>
                <a:gd name="connsiteX8" fmla="*/ 37588 w 75175"/>
                <a:gd name="connsiteY8" fmla="*/ 8887 h 75539"/>
                <a:gd name="connsiteX9" fmla="*/ 17688 w 75175"/>
                <a:gd name="connsiteY9" fmla="*/ 16663 h 75539"/>
                <a:gd name="connsiteX10" fmla="*/ 9950 w 75175"/>
                <a:gd name="connsiteY10" fmla="*/ 37770 h 75539"/>
                <a:gd name="connsiteX11" fmla="*/ 17688 w 75175"/>
                <a:gd name="connsiteY11" fmla="*/ 58877 h 75539"/>
                <a:gd name="connsiteX12" fmla="*/ 37588 w 75175"/>
                <a:gd name="connsiteY12" fmla="*/ 66653 h 75539"/>
                <a:gd name="connsiteX13" fmla="*/ 56381 w 75175"/>
                <a:gd name="connsiteY13" fmla="*/ 59988 h 75539"/>
                <a:gd name="connsiteX14" fmla="*/ 64120 w 75175"/>
                <a:gd name="connsiteY14" fmla="*/ 42214 h 75539"/>
                <a:gd name="connsiteX15" fmla="*/ 34271 w 75175"/>
                <a:gd name="connsiteY15" fmla="*/ 42214 h 75539"/>
                <a:gd name="connsiteX16" fmla="*/ 34271 w 75175"/>
                <a:gd name="connsiteY16" fmla="*/ 34437 h 75539"/>
                <a:gd name="connsiteX17" fmla="*/ 75175 w 75175"/>
                <a:gd name="connsiteY17" fmla="*/ 34437 h 75539"/>
                <a:gd name="connsiteX18" fmla="*/ 75175 w 75175"/>
                <a:gd name="connsiteY18" fmla="*/ 42214 h 75539"/>
                <a:gd name="connsiteX19" fmla="*/ 63014 w 75175"/>
                <a:gd name="connsiteY19" fmla="*/ 65542 h 75539"/>
                <a:gd name="connsiteX20" fmla="*/ 36482 w 75175"/>
                <a:gd name="connsiteY20" fmla="*/ 75540 h 7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175" h="75539">
                  <a:moveTo>
                    <a:pt x="36482" y="75540"/>
                  </a:moveTo>
                  <a:cubicBezTo>
                    <a:pt x="26532" y="75540"/>
                    <a:pt x="17688" y="72207"/>
                    <a:pt x="11055" y="64431"/>
                  </a:cubicBezTo>
                  <a:cubicBezTo>
                    <a:pt x="3317" y="57766"/>
                    <a:pt x="0" y="48879"/>
                    <a:pt x="0" y="37770"/>
                  </a:cubicBezTo>
                  <a:cubicBezTo>
                    <a:pt x="0" y="26661"/>
                    <a:pt x="3317" y="17774"/>
                    <a:pt x="11055" y="11109"/>
                  </a:cubicBezTo>
                  <a:cubicBezTo>
                    <a:pt x="18794" y="4444"/>
                    <a:pt x="27638" y="0"/>
                    <a:pt x="37588" y="0"/>
                  </a:cubicBezTo>
                  <a:cubicBezTo>
                    <a:pt x="45326" y="0"/>
                    <a:pt x="51959" y="2222"/>
                    <a:pt x="57487" y="5554"/>
                  </a:cubicBezTo>
                  <a:cubicBezTo>
                    <a:pt x="63014" y="8887"/>
                    <a:pt x="67436" y="14441"/>
                    <a:pt x="70753" y="21107"/>
                  </a:cubicBezTo>
                  <a:lnTo>
                    <a:pt x="59698" y="21107"/>
                  </a:lnTo>
                  <a:cubicBezTo>
                    <a:pt x="55276" y="13331"/>
                    <a:pt x="47537" y="8887"/>
                    <a:pt x="37588" y="8887"/>
                  </a:cubicBezTo>
                  <a:cubicBezTo>
                    <a:pt x="29849" y="8887"/>
                    <a:pt x="23216" y="11109"/>
                    <a:pt x="17688" y="16663"/>
                  </a:cubicBezTo>
                  <a:cubicBezTo>
                    <a:pt x="12161" y="22218"/>
                    <a:pt x="9950" y="28883"/>
                    <a:pt x="9950" y="37770"/>
                  </a:cubicBezTo>
                  <a:cubicBezTo>
                    <a:pt x="9950" y="46657"/>
                    <a:pt x="12161" y="53322"/>
                    <a:pt x="17688" y="58877"/>
                  </a:cubicBezTo>
                  <a:cubicBezTo>
                    <a:pt x="23216" y="64431"/>
                    <a:pt x="29849" y="66653"/>
                    <a:pt x="37588" y="66653"/>
                  </a:cubicBezTo>
                  <a:cubicBezTo>
                    <a:pt x="45326" y="66653"/>
                    <a:pt x="51959" y="64431"/>
                    <a:pt x="56381" y="59988"/>
                  </a:cubicBezTo>
                  <a:cubicBezTo>
                    <a:pt x="60803" y="55544"/>
                    <a:pt x="64120" y="49990"/>
                    <a:pt x="64120" y="42214"/>
                  </a:cubicBezTo>
                  <a:lnTo>
                    <a:pt x="34271" y="42214"/>
                  </a:lnTo>
                  <a:lnTo>
                    <a:pt x="34271" y="34437"/>
                  </a:lnTo>
                  <a:lnTo>
                    <a:pt x="75175" y="34437"/>
                  </a:lnTo>
                  <a:lnTo>
                    <a:pt x="75175" y="42214"/>
                  </a:lnTo>
                  <a:cubicBezTo>
                    <a:pt x="74070" y="52211"/>
                    <a:pt x="70753" y="59988"/>
                    <a:pt x="63014" y="65542"/>
                  </a:cubicBezTo>
                  <a:cubicBezTo>
                    <a:pt x="55276" y="73318"/>
                    <a:pt x="46432" y="75540"/>
                    <a:pt x="36482" y="75540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4" name="Forme libre 653">
              <a:extLst>
                <a:ext uri="{FF2B5EF4-FFF2-40B4-BE49-F238E27FC236}">
                  <a16:creationId xmlns:a16="http://schemas.microsoft.com/office/drawing/2014/main" id="{DA4278B8-774A-8B44-B4ED-1353E7D0D8E3}"/>
                </a:ext>
              </a:extLst>
            </p:cNvPr>
            <p:cNvSpPr/>
            <p:nvPr/>
          </p:nvSpPr>
          <p:spPr>
            <a:xfrm>
              <a:off x="2403209" y="2448738"/>
              <a:ext cx="38693" cy="74428"/>
            </a:xfrm>
            <a:custGeom>
              <a:avLst/>
              <a:gdLst>
                <a:gd name="connsiteX0" fmla="*/ 38693 w 38693"/>
                <a:gd name="connsiteY0" fmla="*/ 0 h 74428"/>
                <a:gd name="connsiteX1" fmla="*/ 38693 w 38693"/>
                <a:gd name="connsiteY1" fmla="*/ 7776 h 74428"/>
                <a:gd name="connsiteX2" fmla="*/ 9950 w 38693"/>
                <a:gd name="connsiteY2" fmla="*/ 7776 h 74428"/>
                <a:gd name="connsiteX3" fmla="*/ 9950 w 38693"/>
                <a:gd name="connsiteY3" fmla="*/ 33326 h 74428"/>
                <a:gd name="connsiteX4" fmla="*/ 36482 w 38693"/>
                <a:gd name="connsiteY4" fmla="*/ 33326 h 74428"/>
                <a:gd name="connsiteX5" fmla="*/ 36482 w 38693"/>
                <a:gd name="connsiteY5" fmla="*/ 41103 h 74428"/>
                <a:gd name="connsiteX6" fmla="*/ 9950 w 38693"/>
                <a:gd name="connsiteY6" fmla="*/ 41103 h 74428"/>
                <a:gd name="connsiteX7" fmla="*/ 9950 w 38693"/>
                <a:gd name="connsiteY7" fmla="*/ 66653 h 74428"/>
                <a:gd name="connsiteX8" fmla="*/ 38693 w 38693"/>
                <a:gd name="connsiteY8" fmla="*/ 66653 h 74428"/>
                <a:gd name="connsiteX9" fmla="*/ 38693 w 38693"/>
                <a:gd name="connsiteY9" fmla="*/ 74429 h 74428"/>
                <a:gd name="connsiteX10" fmla="*/ 0 w 38693"/>
                <a:gd name="connsiteY10" fmla="*/ 74429 h 74428"/>
                <a:gd name="connsiteX11" fmla="*/ 0 w 38693"/>
                <a:gd name="connsiteY11" fmla="*/ 1111 h 74428"/>
                <a:gd name="connsiteX12" fmla="*/ 38693 w 38693"/>
                <a:gd name="connsiteY12" fmla="*/ 1111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93" h="74428">
                  <a:moveTo>
                    <a:pt x="38693" y="0"/>
                  </a:moveTo>
                  <a:lnTo>
                    <a:pt x="38693" y="7776"/>
                  </a:lnTo>
                  <a:lnTo>
                    <a:pt x="9950" y="7776"/>
                  </a:lnTo>
                  <a:lnTo>
                    <a:pt x="9950" y="33326"/>
                  </a:lnTo>
                  <a:lnTo>
                    <a:pt x="36482" y="33326"/>
                  </a:lnTo>
                  <a:lnTo>
                    <a:pt x="36482" y="41103"/>
                  </a:lnTo>
                  <a:lnTo>
                    <a:pt x="9950" y="41103"/>
                  </a:lnTo>
                  <a:lnTo>
                    <a:pt x="9950" y="66653"/>
                  </a:lnTo>
                  <a:lnTo>
                    <a:pt x="38693" y="66653"/>
                  </a:lnTo>
                  <a:lnTo>
                    <a:pt x="38693" y="74429"/>
                  </a:lnTo>
                  <a:lnTo>
                    <a:pt x="0" y="74429"/>
                  </a:lnTo>
                  <a:lnTo>
                    <a:pt x="0" y="1111"/>
                  </a:lnTo>
                  <a:lnTo>
                    <a:pt x="38693" y="1111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5" name="Forme libre 654">
              <a:extLst>
                <a:ext uri="{FF2B5EF4-FFF2-40B4-BE49-F238E27FC236}">
                  <a16:creationId xmlns:a16="http://schemas.microsoft.com/office/drawing/2014/main" id="{E1DA49FD-F80A-0A40-A284-61C5D4F6E8B8}"/>
                </a:ext>
              </a:extLst>
            </p:cNvPr>
            <p:cNvSpPr/>
            <p:nvPr/>
          </p:nvSpPr>
          <p:spPr>
            <a:xfrm>
              <a:off x="2457379" y="2448738"/>
              <a:ext cx="50853" cy="73318"/>
            </a:xfrm>
            <a:custGeom>
              <a:avLst/>
              <a:gdLst>
                <a:gd name="connsiteX0" fmla="*/ 9950 w 50853"/>
                <a:gd name="connsiteY0" fmla="*/ 43324 h 73318"/>
                <a:gd name="connsiteX1" fmla="*/ 9950 w 50853"/>
                <a:gd name="connsiteY1" fmla="*/ 73318 h 73318"/>
                <a:gd name="connsiteX2" fmla="*/ 0 w 50853"/>
                <a:gd name="connsiteY2" fmla="*/ 73318 h 73318"/>
                <a:gd name="connsiteX3" fmla="*/ 0 w 50853"/>
                <a:gd name="connsiteY3" fmla="*/ 0 h 73318"/>
                <a:gd name="connsiteX4" fmla="*/ 24321 w 50853"/>
                <a:gd name="connsiteY4" fmla="*/ 0 h 73318"/>
                <a:gd name="connsiteX5" fmla="*/ 43115 w 50853"/>
                <a:gd name="connsiteY5" fmla="*/ 5554 h 73318"/>
                <a:gd name="connsiteX6" fmla="*/ 49748 w 50853"/>
                <a:gd name="connsiteY6" fmla="*/ 19996 h 73318"/>
                <a:gd name="connsiteX7" fmla="*/ 45326 w 50853"/>
                <a:gd name="connsiteY7" fmla="*/ 34437 h 73318"/>
                <a:gd name="connsiteX8" fmla="*/ 30954 w 50853"/>
                <a:gd name="connsiteY8" fmla="*/ 42213 h 73318"/>
                <a:gd name="connsiteX9" fmla="*/ 50854 w 50853"/>
                <a:gd name="connsiteY9" fmla="*/ 73318 h 73318"/>
                <a:gd name="connsiteX10" fmla="*/ 38693 w 50853"/>
                <a:gd name="connsiteY10" fmla="*/ 73318 h 73318"/>
                <a:gd name="connsiteX11" fmla="*/ 19899 w 50853"/>
                <a:gd name="connsiteY11" fmla="*/ 43324 h 73318"/>
                <a:gd name="connsiteX12" fmla="*/ 9950 w 50853"/>
                <a:gd name="connsiteY12" fmla="*/ 43324 h 73318"/>
                <a:gd name="connsiteX13" fmla="*/ 9950 w 50853"/>
                <a:gd name="connsiteY13" fmla="*/ 7776 h 73318"/>
                <a:gd name="connsiteX14" fmla="*/ 9950 w 50853"/>
                <a:gd name="connsiteY14" fmla="*/ 35548 h 73318"/>
                <a:gd name="connsiteX15" fmla="*/ 24321 w 50853"/>
                <a:gd name="connsiteY15" fmla="*/ 35548 h 73318"/>
                <a:gd name="connsiteX16" fmla="*/ 36482 w 50853"/>
                <a:gd name="connsiteY16" fmla="*/ 32215 h 73318"/>
                <a:gd name="connsiteX17" fmla="*/ 39799 w 50853"/>
                <a:gd name="connsiteY17" fmla="*/ 22218 h 73318"/>
                <a:gd name="connsiteX18" fmla="*/ 24321 w 50853"/>
                <a:gd name="connsiteY18" fmla="*/ 7776 h 73318"/>
                <a:gd name="connsiteX19" fmla="*/ 9950 w 50853"/>
                <a:gd name="connsiteY19" fmla="*/ 7776 h 7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53" h="73318">
                  <a:moveTo>
                    <a:pt x="9950" y="43324"/>
                  </a:moveTo>
                  <a:lnTo>
                    <a:pt x="9950" y="73318"/>
                  </a:lnTo>
                  <a:lnTo>
                    <a:pt x="0" y="73318"/>
                  </a:lnTo>
                  <a:lnTo>
                    <a:pt x="0" y="0"/>
                  </a:lnTo>
                  <a:lnTo>
                    <a:pt x="24321" y="0"/>
                  </a:lnTo>
                  <a:cubicBezTo>
                    <a:pt x="32060" y="0"/>
                    <a:pt x="38693" y="2222"/>
                    <a:pt x="43115" y="5554"/>
                  </a:cubicBezTo>
                  <a:cubicBezTo>
                    <a:pt x="47537" y="9998"/>
                    <a:pt x="49748" y="14441"/>
                    <a:pt x="49748" y="19996"/>
                  </a:cubicBezTo>
                  <a:cubicBezTo>
                    <a:pt x="49748" y="25550"/>
                    <a:pt x="48643" y="31105"/>
                    <a:pt x="45326" y="34437"/>
                  </a:cubicBezTo>
                  <a:cubicBezTo>
                    <a:pt x="42010" y="37770"/>
                    <a:pt x="37588" y="41103"/>
                    <a:pt x="30954" y="42213"/>
                  </a:cubicBezTo>
                  <a:lnTo>
                    <a:pt x="50854" y="73318"/>
                  </a:lnTo>
                  <a:lnTo>
                    <a:pt x="38693" y="73318"/>
                  </a:lnTo>
                  <a:lnTo>
                    <a:pt x="19899" y="43324"/>
                  </a:lnTo>
                  <a:lnTo>
                    <a:pt x="9950" y="43324"/>
                  </a:lnTo>
                  <a:close/>
                  <a:moveTo>
                    <a:pt x="9950" y="7776"/>
                  </a:moveTo>
                  <a:lnTo>
                    <a:pt x="9950" y="35548"/>
                  </a:lnTo>
                  <a:lnTo>
                    <a:pt x="24321" y="35548"/>
                  </a:lnTo>
                  <a:cubicBezTo>
                    <a:pt x="29849" y="35548"/>
                    <a:pt x="33165" y="34437"/>
                    <a:pt x="36482" y="32215"/>
                  </a:cubicBezTo>
                  <a:cubicBezTo>
                    <a:pt x="38693" y="29994"/>
                    <a:pt x="39799" y="26661"/>
                    <a:pt x="39799" y="22218"/>
                  </a:cubicBezTo>
                  <a:cubicBezTo>
                    <a:pt x="39799" y="13331"/>
                    <a:pt x="34271" y="7776"/>
                    <a:pt x="24321" y="7776"/>
                  </a:cubicBezTo>
                  <a:lnTo>
                    <a:pt x="9950" y="7776"/>
                  </a:ln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6" name="Forme libre 655">
              <a:extLst>
                <a:ext uri="{FF2B5EF4-FFF2-40B4-BE49-F238E27FC236}">
                  <a16:creationId xmlns:a16="http://schemas.microsoft.com/office/drawing/2014/main" id="{258A884D-D5C0-8C4C-ACD2-0B473D5C71F0}"/>
                </a:ext>
              </a:extLst>
            </p:cNvPr>
            <p:cNvSpPr/>
            <p:nvPr/>
          </p:nvSpPr>
          <p:spPr>
            <a:xfrm>
              <a:off x="2521499" y="2447627"/>
              <a:ext cx="49748" cy="76650"/>
            </a:xfrm>
            <a:custGeom>
              <a:avLst/>
              <a:gdLst>
                <a:gd name="connsiteX0" fmla="*/ 8844 w 49748"/>
                <a:gd name="connsiteY0" fmla="*/ 21107 h 76650"/>
                <a:gd name="connsiteX1" fmla="*/ 11055 w 49748"/>
                <a:gd name="connsiteY1" fmla="*/ 27772 h 76650"/>
                <a:gd name="connsiteX2" fmla="*/ 16583 w 49748"/>
                <a:gd name="connsiteY2" fmla="*/ 32216 h 76650"/>
                <a:gd name="connsiteX3" fmla="*/ 24321 w 49748"/>
                <a:gd name="connsiteY3" fmla="*/ 34437 h 76650"/>
                <a:gd name="connsiteX4" fmla="*/ 33165 w 49748"/>
                <a:gd name="connsiteY4" fmla="*/ 36659 h 76650"/>
                <a:gd name="connsiteX5" fmla="*/ 40904 w 49748"/>
                <a:gd name="connsiteY5" fmla="*/ 39992 h 76650"/>
                <a:gd name="connsiteX6" fmla="*/ 46432 w 49748"/>
                <a:gd name="connsiteY6" fmla="*/ 45546 h 76650"/>
                <a:gd name="connsiteX7" fmla="*/ 48643 w 49748"/>
                <a:gd name="connsiteY7" fmla="*/ 55544 h 76650"/>
                <a:gd name="connsiteX8" fmla="*/ 42010 w 49748"/>
                <a:gd name="connsiteY8" fmla="*/ 69986 h 76650"/>
                <a:gd name="connsiteX9" fmla="*/ 24321 w 49748"/>
                <a:gd name="connsiteY9" fmla="*/ 76651 h 76650"/>
                <a:gd name="connsiteX10" fmla="*/ 6633 w 49748"/>
                <a:gd name="connsiteY10" fmla="*/ 71096 h 76650"/>
                <a:gd name="connsiteX11" fmla="*/ 0 w 49748"/>
                <a:gd name="connsiteY11" fmla="*/ 56655 h 76650"/>
                <a:gd name="connsiteX12" fmla="*/ 9950 w 49748"/>
                <a:gd name="connsiteY12" fmla="*/ 56655 h 76650"/>
                <a:gd name="connsiteX13" fmla="*/ 14372 w 49748"/>
                <a:gd name="connsiteY13" fmla="*/ 64431 h 76650"/>
                <a:gd name="connsiteX14" fmla="*/ 25427 w 49748"/>
                <a:gd name="connsiteY14" fmla="*/ 67764 h 76650"/>
                <a:gd name="connsiteX15" fmla="*/ 36482 w 49748"/>
                <a:gd name="connsiteY15" fmla="*/ 64431 h 76650"/>
                <a:gd name="connsiteX16" fmla="*/ 40904 w 49748"/>
                <a:gd name="connsiteY16" fmla="*/ 55544 h 76650"/>
                <a:gd name="connsiteX17" fmla="*/ 38693 w 49748"/>
                <a:gd name="connsiteY17" fmla="*/ 47768 h 76650"/>
                <a:gd name="connsiteX18" fmla="*/ 33165 w 49748"/>
                <a:gd name="connsiteY18" fmla="*/ 44435 h 76650"/>
                <a:gd name="connsiteX19" fmla="*/ 25427 w 49748"/>
                <a:gd name="connsiteY19" fmla="*/ 42214 h 76650"/>
                <a:gd name="connsiteX20" fmla="*/ 16583 w 49748"/>
                <a:gd name="connsiteY20" fmla="*/ 39992 h 76650"/>
                <a:gd name="connsiteX21" fmla="*/ 8844 w 49748"/>
                <a:gd name="connsiteY21" fmla="*/ 36659 h 76650"/>
                <a:gd name="connsiteX22" fmla="*/ 3316 w 49748"/>
                <a:gd name="connsiteY22" fmla="*/ 31105 h 76650"/>
                <a:gd name="connsiteX23" fmla="*/ 1105 w 49748"/>
                <a:gd name="connsiteY23" fmla="*/ 21107 h 76650"/>
                <a:gd name="connsiteX24" fmla="*/ 7739 w 49748"/>
                <a:gd name="connsiteY24" fmla="*/ 5554 h 76650"/>
                <a:gd name="connsiteX25" fmla="*/ 25427 w 49748"/>
                <a:gd name="connsiteY25" fmla="*/ 0 h 76650"/>
                <a:gd name="connsiteX26" fmla="*/ 42010 w 49748"/>
                <a:gd name="connsiteY26" fmla="*/ 4444 h 76650"/>
                <a:gd name="connsiteX27" fmla="*/ 49748 w 49748"/>
                <a:gd name="connsiteY27" fmla="*/ 17774 h 76650"/>
                <a:gd name="connsiteX28" fmla="*/ 38693 w 49748"/>
                <a:gd name="connsiteY28" fmla="*/ 17774 h 76650"/>
                <a:gd name="connsiteX29" fmla="*/ 34271 w 49748"/>
                <a:gd name="connsiteY29" fmla="*/ 9998 h 76650"/>
                <a:gd name="connsiteX30" fmla="*/ 24321 w 49748"/>
                <a:gd name="connsiteY30" fmla="*/ 6665 h 76650"/>
                <a:gd name="connsiteX31" fmla="*/ 14372 w 49748"/>
                <a:gd name="connsiteY31" fmla="*/ 9998 h 76650"/>
                <a:gd name="connsiteX32" fmla="*/ 8844 w 49748"/>
                <a:gd name="connsiteY32" fmla="*/ 21107 h 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748" h="76650">
                  <a:moveTo>
                    <a:pt x="8844" y="21107"/>
                  </a:moveTo>
                  <a:cubicBezTo>
                    <a:pt x="8844" y="23329"/>
                    <a:pt x="9950" y="25550"/>
                    <a:pt x="11055" y="27772"/>
                  </a:cubicBezTo>
                  <a:cubicBezTo>
                    <a:pt x="12161" y="29994"/>
                    <a:pt x="14372" y="31105"/>
                    <a:pt x="16583" y="32216"/>
                  </a:cubicBezTo>
                  <a:cubicBezTo>
                    <a:pt x="18794" y="33326"/>
                    <a:pt x="21005" y="33326"/>
                    <a:pt x="24321" y="34437"/>
                  </a:cubicBezTo>
                  <a:cubicBezTo>
                    <a:pt x="27638" y="35548"/>
                    <a:pt x="29849" y="35548"/>
                    <a:pt x="33165" y="36659"/>
                  </a:cubicBezTo>
                  <a:cubicBezTo>
                    <a:pt x="36482" y="37770"/>
                    <a:pt x="38693" y="38881"/>
                    <a:pt x="40904" y="39992"/>
                  </a:cubicBezTo>
                  <a:cubicBezTo>
                    <a:pt x="43115" y="41103"/>
                    <a:pt x="45326" y="43324"/>
                    <a:pt x="46432" y="45546"/>
                  </a:cubicBezTo>
                  <a:cubicBezTo>
                    <a:pt x="47537" y="47768"/>
                    <a:pt x="48643" y="51101"/>
                    <a:pt x="48643" y="55544"/>
                  </a:cubicBezTo>
                  <a:cubicBezTo>
                    <a:pt x="48643" y="61098"/>
                    <a:pt x="46432" y="66653"/>
                    <a:pt x="42010" y="69986"/>
                  </a:cubicBezTo>
                  <a:cubicBezTo>
                    <a:pt x="37587" y="74429"/>
                    <a:pt x="32060" y="76651"/>
                    <a:pt x="24321" y="76651"/>
                  </a:cubicBezTo>
                  <a:cubicBezTo>
                    <a:pt x="16583" y="76651"/>
                    <a:pt x="11055" y="74429"/>
                    <a:pt x="6633" y="71096"/>
                  </a:cubicBezTo>
                  <a:cubicBezTo>
                    <a:pt x="2211" y="67764"/>
                    <a:pt x="0" y="63320"/>
                    <a:pt x="0" y="56655"/>
                  </a:cubicBezTo>
                  <a:lnTo>
                    <a:pt x="9950" y="56655"/>
                  </a:lnTo>
                  <a:cubicBezTo>
                    <a:pt x="9950" y="59988"/>
                    <a:pt x="11055" y="62209"/>
                    <a:pt x="14372" y="64431"/>
                  </a:cubicBezTo>
                  <a:cubicBezTo>
                    <a:pt x="16583" y="66653"/>
                    <a:pt x="19899" y="67764"/>
                    <a:pt x="25427" y="67764"/>
                  </a:cubicBezTo>
                  <a:cubicBezTo>
                    <a:pt x="29849" y="67764"/>
                    <a:pt x="34271" y="66653"/>
                    <a:pt x="36482" y="64431"/>
                  </a:cubicBezTo>
                  <a:cubicBezTo>
                    <a:pt x="38693" y="62209"/>
                    <a:pt x="40904" y="58877"/>
                    <a:pt x="40904" y="55544"/>
                  </a:cubicBezTo>
                  <a:cubicBezTo>
                    <a:pt x="40904" y="52211"/>
                    <a:pt x="39799" y="49990"/>
                    <a:pt x="38693" y="47768"/>
                  </a:cubicBezTo>
                  <a:cubicBezTo>
                    <a:pt x="37587" y="45546"/>
                    <a:pt x="35376" y="44435"/>
                    <a:pt x="33165" y="44435"/>
                  </a:cubicBezTo>
                  <a:cubicBezTo>
                    <a:pt x="30954" y="43324"/>
                    <a:pt x="28743" y="43324"/>
                    <a:pt x="25427" y="42214"/>
                  </a:cubicBezTo>
                  <a:cubicBezTo>
                    <a:pt x="22110" y="41103"/>
                    <a:pt x="19899" y="41103"/>
                    <a:pt x="16583" y="39992"/>
                  </a:cubicBezTo>
                  <a:cubicBezTo>
                    <a:pt x="13266" y="38881"/>
                    <a:pt x="11055" y="37770"/>
                    <a:pt x="8844" y="36659"/>
                  </a:cubicBezTo>
                  <a:cubicBezTo>
                    <a:pt x="6633" y="35548"/>
                    <a:pt x="4422" y="33326"/>
                    <a:pt x="3316" y="31105"/>
                  </a:cubicBezTo>
                  <a:cubicBezTo>
                    <a:pt x="2211" y="28883"/>
                    <a:pt x="1105" y="25550"/>
                    <a:pt x="1105" y="21107"/>
                  </a:cubicBezTo>
                  <a:cubicBezTo>
                    <a:pt x="1105" y="14441"/>
                    <a:pt x="3316" y="9998"/>
                    <a:pt x="7739" y="5554"/>
                  </a:cubicBezTo>
                  <a:cubicBezTo>
                    <a:pt x="12161" y="2222"/>
                    <a:pt x="17688" y="0"/>
                    <a:pt x="25427" y="0"/>
                  </a:cubicBezTo>
                  <a:cubicBezTo>
                    <a:pt x="33165" y="0"/>
                    <a:pt x="38693" y="1111"/>
                    <a:pt x="42010" y="4444"/>
                  </a:cubicBezTo>
                  <a:cubicBezTo>
                    <a:pt x="46432" y="7776"/>
                    <a:pt x="48643" y="12220"/>
                    <a:pt x="49748" y="17774"/>
                  </a:cubicBezTo>
                  <a:lnTo>
                    <a:pt x="38693" y="17774"/>
                  </a:lnTo>
                  <a:cubicBezTo>
                    <a:pt x="38693" y="14441"/>
                    <a:pt x="37587" y="12220"/>
                    <a:pt x="34271" y="9998"/>
                  </a:cubicBezTo>
                  <a:cubicBezTo>
                    <a:pt x="32060" y="7776"/>
                    <a:pt x="28743" y="6665"/>
                    <a:pt x="24321" y="6665"/>
                  </a:cubicBezTo>
                  <a:cubicBezTo>
                    <a:pt x="19899" y="6665"/>
                    <a:pt x="16583" y="7776"/>
                    <a:pt x="14372" y="9998"/>
                  </a:cubicBezTo>
                  <a:cubicBezTo>
                    <a:pt x="11055" y="14441"/>
                    <a:pt x="8844" y="17774"/>
                    <a:pt x="8844" y="21107"/>
                  </a:cubicBezTo>
                  <a:close/>
                </a:path>
              </a:pathLst>
            </a:custGeom>
            <a:grpFill/>
            <a:ln w="110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57" name="Graphique 2">
              <a:extLst>
                <a:ext uri="{FF2B5EF4-FFF2-40B4-BE49-F238E27FC236}">
                  <a16:creationId xmlns:a16="http://schemas.microsoft.com/office/drawing/2014/main" id="{F3E2857E-E7DA-8740-B42E-75762B47E1DF}"/>
                </a:ext>
              </a:extLst>
            </p:cNvPr>
            <p:cNvGrpSpPr/>
            <p:nvPr/>
          </p:nvGrpSpPr>
          <p:grpSpPr>
            <a:xfrm>
              <a:off x="1472366" y="2235448"/>
              <a:ext cx="1305612" cy="119975"/>
              <a:chOff x="1472366" y="2235448"/>
              <a:chExt cx="1305612" cy="119975"/>
            </a:xfrm>
            <a:grpFill/>
          </p:grpSpPr>
          <p:sp>
            <p:nvSpPr>
              <p:cNvPr id="658" name="Forme libre 657">
                <a:extLst>
                  <a:ext uri="{FF2B5EF4-FFF2-40B4-BE49-F238E27FC236}">
                    <a16:creationId xmlns:a16="http://schemas.microsoft.com/office/drawing/2014/main" id="{343E46AA-8DB9-4447-B1FA-D780F3293F32}"/>
                  </a:ext>
                </a:extLst>
              </p:cNvPr>
              <p:cNvSpPr/>
              <p:nvPr/>
            </p:nvSpPr>
            <p:spPr>
              <a:xfrm>
                <a:off x="1472366" y="2236559"/>
                <a:ext cx="69647" cy="114420"/>
              </a:xfrm>
              <a:custGeom>
                <a:avLst/>
                <a:gdLst>
                  <a:gd name="connsiteX0" fmla="*/ 27638 w 69647"/>
                  <a:gd name="connsiteY0" fmla="*/ 21107 h 114420"/>
                  <a:gd name="connsiteX1" fmla="*/ 27638 w 69647"/>
                  <a:gd name="connsiteY1" fmla="*/ 45546 h 114420"/>
                  <a:gd name="connsiteX2" fmla="*/ 64120 w 69647"/>
                  <a:gd name="connsiteY2" fmla="*/ 45546 h 114420"/>
                  <a:gd name="connsiteX3" fmla="*/ 64120 w 69647"/>
                  <a:gd name="connsiteY3" fmla="*/ 66653 h 114420"/>
                  <a:gd name="connsiteX4" fmla="*/ 27638 w 69647"/>
                  <a:gd name="connsiteY4" fmla="*/ 66653 h 114420"/>
                  <a:gd name="connsiteX5" fmla="*/ 27638 w 69647"/>
                  <a:gd name="connsiteY5" fmla="*/ 93314 h 114420"/>
                  <a:gd name="connsiteX6" fmla="*/ 69647 w 69647"/>
                  <a:gd name="connsiteY6" fmla="*/ 93314 h 114420"/>
                  <a:gd name="connsiteX7" fmla="*/ 69647 w 69647"/>
                  <a:gd name="connsiteY7" fmla="*/ 114421 h 114420"/>
                  <a:gd name="connsiteX8" fmla="*/ 0 w 69647"/>
                  <a:gd name="connsiteY8" fmla="*/ 114421 h 114420"/>
                  <a:gd name="connsiteX9" fmla="*/ 0 w 69647"/>
                  <a:gd name="connsiteY9" fmla="*/ 0 h 114420"/>
                  <a:gd name="connsiteX10" fmla="*/ 69647 w 69647"/>
                  <a:gd name="connsiteY10" fmla="*/ 0 h 114420"/>
                  <a:gd name="connsiteX11" fmla="*/ 69647 w 69647"/>
                  <a:gd name="connsiteY11" fmla="*/ 21107 h 114420"/>
                  <a:gd name="connsiteX12" fmla="*/ 27638 w 69647"/>
                  <a:gd name="connsiteY12" fmla="*/ 21107 h 1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7" h="114420">
                    <a:moveTo>
                      <a:pt x="27638" y="21107"/>
                    </a:moveTo>
                    <a:lnTo>
                      <a:pt x="27638" y="45546"/>
                    </a:lnTo>
                    <a:lnTo>
                      <a:pt x="64120" y="45546"/>
                    </a:lnTo>
                    <a:lnTo>
                      <a:pt x="64120" y="66653"/>
                    </a:lnTo>
                    <a:lnTo>
                      <a:pt x="27638" y="66653"/>
                    </a:lnTo>
                    <a:lnTo>
                      <a:pt x="27638" y="93314"/>
                    </a:lnTo>
                    <a:lnTo>
                      <a:pt x="69647" y="93314"/>
                    </a:lnTo>
                    <a:lnTo>
                      <a:pt x="69647" y="114421"/>
                    </a:lnTo>
                    <a:lnTo>
                      <a:pt x="0" y="114421"/>
                    </a:lnTo>
                    <a:lnTo>
                      <a:pt x="0" y="0"/>
                    </a:lnTo>
                    <a:lnTo>
                      <a:pt x="69647" y="0"/>
                    </a:lnTo>
                    <a:lnTo>
                      <a:pt x="69647" y="21107"/>
                    </a:lnTo>
                    <a:lnTo>
                      <a:pt x="27638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9" name="Forme libre 658">
                <a:extLst>
                  <a:ext uri="{FF2B5EF4-FFF2-40B4-BE49-F238E27FC236}">
                    <a16:creationId xmlns:a16="http://schemas.microsoft.com/office/drawing/2014/main" id="{EC1A80B9-18E8-944F-93FE-70A1D79234D5}"/>
                  </a:ext>
                </a:extLst>
              </p:cNvPr>
              <p:cNvSpPr/>
              <p:nvPr/>
            </p:nvSpPr>
            <p:spPr>
              <a:xfrm>
                <a:off x="1557490" y="2236559"/>
                <a:ext cx="90652" cy="115531"/>
              </a:xfrm>
              <a:custGeom>
                <a:avLst/>
                <a:gdLst>
                  <a:gd name="connsiteX0" fmla="*/ 90652 w 90652"/>
                  <a:gd name="connsiteY0" fmla="*/ 0 h 115531"/>
                  <a:gd name="connsiteX1" fmla="*/ 90652 w 90652"/>
                  <a:gd name="connsiteY1" fmla="*/ 21107 h 115531"/>
                  <a:gd name="connsiteX2" fmla="*/ 59698 w 90652"/>
                  <a:gd name="connsiteY2" fmla="*/ 21107 h 115531"/>
                  <a:gd name="connsiteX3" fmla="*/ 59698 w 90652"/>
                  <a:gd name="connsiteY3" fmla="*/ 115532 h 115531"/>
                  <a:gd name="connsiteX4" fmla="*/ 32060 w 90652"/>
                  <a:gd name="connsiteY4" fmla="*/ 115532 h 115531"/>
                  <a:gd name="connsiteX5" fmla="*/ 32060 w 90652"/>
                  <a:gd name="connsiteY5" fmla="*/ 21107 h 115531"/>
                  <a:gd name="connsiteX6" fmla="*/ 0 w 90652"/>
                  <a:gd name="connsiteY6" fmla="*/ 21107 h 115531"/>
                  <a:gd name="connsiteX7" fmla="*/ 0 w 90652"/>
                  <a:gd name="connsiteY7" fmla="*/ 0 h 115531"/>
                  <a:gd name="connsiteX8" fmla="*/ 90652 w 90652"/>
                  <a:gd name="connsiteY8" fmla="*/ 0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652" h="115531">
                    <a:moveTo>
                      <a:pt x="90652" y="0"/>
                    </a:moveTo>
                    <a:lnTo>
                      <a:pt x="90652" y="21107"/>
                    </a:lnTo>
                    <a:lnTo>
                      <a:pt x="59698" y="21107"/>
                    </a:lnTo>
                    <a:lnTo>
                      <a:pt x="59698" y="115532"/>
                    </a:lnTo>
                    <a:lnTo>
                      <a:pt x="32060" y="115532"/>
                    </a:lnTo>
                    <a:lnTo>
                      <a:pt x="32060" y="21107"/>
                    </a:lnTo>
                    <a:lnTo>
                      <a:pt x="0" y="21107"/>
                    </a:lnTo>
                    <a:lnTo>
                      <a:pt x="0" y="0"/>
                    </a:lnTo>
                    <a:lnTo>
                      <a:pt x="90652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0" name="Forme libre 659">
                <a:extLst>
                  <a:ext uri="{FF2B5EF4-FFF2-40B4-BE49-F238E27FC236}">
                    <a16:creationId xmlns:a16="http://schemas.microsoft.com/office/drawing/2014/main" id="{E1D3F305-D959-DE4A-B86D-D1BA2E1B8376}"/>
                  </a:ext>
                </a:extLst>
              </p:cNvPr>
              <p:cNvSpPr/>
              <p:nvPr/>
            </p:nvSpPr>
            <p:spPr>
              <a:xfrm>
                <a:off x="1703418" y="2236559"/>
                <a:ext cx="113868" cy="115531"/>
              </a:xfrm>
              <a:custGeom>
                <a:avLst/>
                <a:gdLst>
                  <a:gd name="connsiteX0" fmla="*/ 113868 w 113868"/>
                  <a:gd name="connsiteY0" fmla="*/ 115532 h 115531"/>
                  <a:gd name="connsiteX1" fmla="*/ 84019 w 113868"/>
                  <a:gd name="connsiteY1" fmla="*/ 115532 h 115531"/>
                  <a:gd name="connsiteX2" fmla="*/ 77386 w 113868"/>
                  <a:gd name="connsiteY2" fmla="*/ 96647 h 115531"/>
                  <a:gd name="connsiteX3" fmla="*/ 36482 w 113868"/>
                  <a:gd name="connsiteY3" fmla="*/ 96647 h 115531"/>
                  <a:gd name="connsiteX4" fmla="*/ 29849 w 113868"/>
                  <a:gd name="connsiteY4" fmla="*/ 115532 h 115531"/>
                  <a:gd name="connsiteX5" fmla="*/ 0 w 113868"/>
                  <a:gd name="connsiteY5" fmla="*/ 115532 h 115531"/>
                  <a:gd name="connsiteX6" fmla="*/ 39799 w 113868"/>
                  <a:gd name="connsiteY6" fmla="*/ 0 h 115531"/>
                  <a:gd name="connsiteX7" fmla="*/ 74069 w 113868"/>
                  <a:gd name="connsiteY7" fmla="*/ 0 h 115531"/>
                  <a:gd name="connsiteX8" fmla="*/ 113868 w 113868"/>
                  <a:gd name="connsiteY8" fmla="*/ 115532 h 115531"/>
                  <a:gd name="connsiteX9" fmla="*/ 43115 w 113868"/>
                  <a:gd name="connsiteY9" fmla="*/ 74429 h 115531"/>
                  <a:gd name="connsiteX10" fmla="*/ 70753 w 113868"/>
                  <a:gd name="connsiteY10" fmla="*/ 74429 h 115531"/>
                  <a:gd name="connsiteX11" fmla="*/ 57487 w 113868"/>
                  <a:gd name="connsiteY11" fmla="*/ 33326 h 115531"/>
                  <a:gd name="connsiteX12" fmla="*/ 43115 w 113868"/>
                  <a:gd name="connsiteY12" fmla="*/ 74429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868" h="115531">
                    <a:moveTo>
                      <a:pt x="113868" y="115532"/>
                    </a:moveTo>
                    <a:lnTo>
                      <a:pt x="84019" y="115532"/>
                    </a:lnTo>
                    <a:lnTo>
                      <a:pt x="77386" y="96647"/>
                    </a:lnTo>
                    <a:lnTo>
                      <a:pt x="36482" y="96647"/>
                    </a:lnTo>
                    <a:lnTo>
                      <a:pt x="29849" y="115532"/>
                    </a:lnTo>
                    <a:lnTo>
                      <a:pt x="0" y="115532"/>
                    </a:lnTo>
                    <a:lnTo>
                      <a:pt x="39799" y="0"/>
                    </a:lnTo>
                    <a:lnTo>
                      <a:pt x="74069" y="0"/>
                    </a:lnTo>
                    <a:lnTo>
                      <a:pt x="113868" y="115532"/>
                    </a:lnTo>
                    <a:close/>
                    <a:moveTo>
                      <a:pt x="43115" y="74429"/>
                    </a:moveTo>
                    <a:lnTo>
                      <a:pt x="70753" y="74429"/>
                    </a:lnTo>
                    <a:lnTo>
                      <a:pt x="57487" y="33326"/>
                    </a:lnTo>
                    <a:lnTo>
                      <a:pt x="43115" y="74429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1" name="Forme libre 660">
                <a:extLst>
                  <a:ext uri="{FF2B5EF4-FFF2-40B4-BE49-F238E27FC236}">
                    <a16:creationId xmlns:a16="http://schemas.microsoft.com/office/drawing/2014/main" id="{439B9586-71DC-1040-BFB2-88F3E8FAFF02}"/>
                  </a:ext>
                </a:extLst>
              </p:cNvPr>
              <p:cNvSpPr/>
              <p:nvPr/>
            </p:nvSpPr>
            <p:spPr>
              <a:xfrm>
                <a:off x="1831658" y="2236559"/>
                <a:ext cx="63014" cy="115531"/>
              </a:xfrm>
              <a:custGeom>
                <a:avLst/>
                <a:gdLst>
                  <a:gd name="connsiteX0" fmla="*/ 27638 w 63014"/>
                  <a:gd name="connsiteY0" fmla="*/ 94425 h 115531"/>
                  <a:gd name="connsiteX1" fmla="*/ 63014 w 63014"/>
                  <a:gd name="connsiteY1" fmla="*/ 94425 h 115531"/>
                  <a:gd name="connsiteX2" fmla="*/ 63014 w 63014"/>
                  <a:gd name="connsiteY2" fmla="*/ 115532 h 115531"/>
                  <a:gd name="connsiteX3" fmla="*/ 0 w 63014"/>
                  <a:gd name="connsiteY3" fmla="*/ 115532 h 115531"/>
                  <a:gd name="connsiteX4" fmla="*/ 0 w 63014"/>
                  <a:gd name="connsiteY4" fmla="*/ 0 h 115531"/>
                  <a:gd name="connsiteX5" fmla="*/ 27638 w 63014"/>
                  <a:gd name="connsiteY5" fmla="*/ 0 h 115531"/>
                  <a:gd name="connsiteX6" fmla="*/ 27638 w 63014"/>
                  <a:gd name="connsiteY6" fmla="*/ 94425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014" h="115531">
                    <a:moveTo>
                      <a:pt x="27638" y="94425"/>
                    </a:moveTo>
                    <a:lnTo>
                      <a:pt x="63014" y="94425"/>
                    </a:lnTo>
                    <a:lnTo>
                      <a:pt x="63014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27638" y="0"/>
                    </a:lnTo>
                    <a:lnTo>
                      <a:pt x="27638" y="94425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2" name="Forme libre 661">
                <a:extLst>
                  <a:ext uri="{FF2B5EF4-FFF2-40B4-BE49-F238E27FC236}">
                    <a16:creationId xmlns:a16="http://schemas.microsoft.com/office/drawing/2014/main" id="{3A8D0293-F72D-BA4C-982C-C697E3A4618A}"/>
                  </a:ext>
                </a:extLst>
              </p:cNvPr>
              <p:cNvSpPr/>
              <p:nvPr/>
            </p:nvSpPr>
            <p:spPr>
              <a:xfrm>
                <a:off x="1901305" y="2236559"/>
                <a:ext cx="90652" cy="115531"/>
              </a:xfrm>
              <a:custGeom>
                <a:avLst/>
                <a:gdLst>
                  <a:gd name="connsiteX0" fmla="*/ 90652 w 90652"/>
                  <a:gd name="connsiteY0" fmla="*/ 0 h 115531"/>
                  <a:gd name="connsiteX1" fmla="*/ 90652 w 90652"/>
                  <a:gd name="connsiteY1" fmla="*/ 21107 h 115531"/>
                  <a:gd name="connsiteX2" fmla="*/ 59698 w 90652"/>
                  <a:gd name="connsiteY2" fmla="*/ 21107 h 115531"/>
                  <a:gd name="connsiteX3" fmla="*/ 59698 w 90652"/>
                  <a:gd name="connsiteY3" fmla="*/ 115532 h 115531"/>
                  <a:gd name="connsiteX4" fmla="*/ 30954 w 90652"/>
                  <a:gd name="connsiteY4" fmla="*/ 115532 h 115531"/>
                  <a:gd name="connsiteX5" fmla="*/ 30954 w 90652"/>
                  <a:gd name="connsiteY5" fmla="*/ 21107 h 115531"/>
                  <a:gd name="connsiteX6" fmla="*/ 0 w 90652"/>
                  <a:gd name="connsiteY6" fmla="*/ 21107 h 115531"/>
                  <a:gd name="connsiteX7" fmla="*/ 0 w 90652"/>
                  <a:gd name="connsiteY7" fmla="*/ 0 h 115531"/>
                  <a:gd name="connsiteX8" fmla="*/ 90652 w 90652"/>
                  <a:gd name="connsiteY8" fmla="*/ 0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652" h="115531">
                    <a:moveTo>
                      <a:pt x="90652" y="0"/>
                    </a:moveTo>
                    <a:lnTo>
                      <a:pt x="90652" y="21107"/>
                    </a:lnTo>
                    <a:lnTo>
                      <a:pt x="59698" y="21107"/>
                    </a:lnTo>
                    <a:lnTo>
                      <a:pt x="59698" y="115532"/>
                    </a:lnTo>
                    <a:lnTo>
                      <a:pt x="30954" y="115532"/>
                    </a:lnTo>
                    <a:lnTo>
                      <a:pt x="30954" y="21107"/>
                    </a:lnTo>
                    <a:lnTo>
                      <a:pt x="0" y="21107"/>
                    </a:lnTo>
                    <a:lnTo>
                      <a:pt x="0" y="0"/>
                    </a:lnTo>
                    <a:lnTo>
                      <a:pt x="90652" y="0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3" name="Forme libre 662">
                <a:extLst>
                  <a:ext uri="{FF2B5EF4-FFF2-40B4-BE49-F238E27FC236}">
                    <a16:creationId xmlns:a16="http://schemas.microsoft.com/office/drawing/2014/main" id="{0077EBFB-1B2C-8441-B0D8-CB30C3F7376D}"/>
                  </a:ext>
                </a:extLst>
              </p:cNvPr>
              <p:cNvSpPr/>
              <p:nvPr/>
            </p:nvSpPr>
            <p:spPr>
              <a:xfrm>
                <a:off x="2009646" y="2236559"/>
                <a:ext cx="69647" cy="114420"/>
              </a:xfrm>
              <a:custGeom>
                <a:avLst/>
                <a:gdLst>
                  <a:gd name="connsiteX0" fmla="*/ 27638 w 69647"/>
                  <a:gd name="connsiteY0" fmla="*/ 21107 h 114420"/>
                  <a:gd name="connsiteX1" fmla="*/ 27638 w 69647"/>
                  <a:gd name="connsiteY1" fmla="*/ 45546 h 114420"/>
                  <a:gd name="connsiteX2" fmla="*/ 64120 w 69647"/>
                  <a:gd name="connsiteY2" fmla="*/ 45546 h 114420"/>
                  <a:gd name="connsiteX3" fmla="*/ 64120 w 69647"/>
                  <a:gd name="connsiteY3" fmla="*/ 66653 h 114420"/>
                  <a:gd name="connsiteX4" fmla="*/ 27638 w 69647"/>
                  <a:gd name="connsiteY4" fmla="*/ 66653 h 114420"/>
                  <a:gd name="connsiteX5" fmla="*/ 27638 w 69647"/>
                  <a:gd name="connsiteY5" fmla="*/ 93314 h 114420"/>
                  <a:gd name="connsiteX6" fmla="*/ 69647 w 69647"/>
                  <a:gd name="connsiteY6" fmla="*/ 93314 h 114420"/>
                  <a:gd name="connsiteX7" fmla="*/ 69647 w 69647"/>
                  <a:gd name="connsiteY7" fmla="*/ 114421 h 114420"/>
                  <a:gd name="connsiteX8" fmla="*/ 0 w 69647"/>
                  <a:gd name="connsiteY8" fmla="*/ 114421 h 114420"/>
                  <a:gd name="connsiteX9" fmla="*/ 0 w 69647"/>
                  <a:gd name="connsiteY9" fmla="*/ 0 h 114420"/>
                  <a:gd name="connsiteX10" fmla="*/ 69647 w 69647"/>
                  <a:gd name="connsiteY10" fmla="*/ 0 h 114420"/>
                  <a:gd name="connsiteX11" fmla="*/ 69647 w 69647"/>
                  <a:gd name="connsiteY11" fmla="*/ 21107 h 114420"/>
                  <a:gd name="connsiteX12" fmla="*/ 27638 w 69647"/>
                  <a:gd name="connsiteY12" fmla="*/ 21107 h 1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7" h="114420">
                    <a:moveTo>
                      <a:pt x="27638" y="21107"/>
                    </a:moveTo>
                    <a:lnTo>
                      <a:pt x="27638" y="45546"/>
                    </a:lnTo>
                    <a:lnTo>
                      <a:pt x="64120" y="45546"/>
                    </a:lnTo>
                    <a:lnTo>
                      <a:pt x="64120" y="66653"/>
                    </a:lnTo>
                    <a:lnTo>
                      <a:pt x="27638" y="66653"/>
                    </a:lnTo>
                    <a:lnTo>
                      <a:pt x="27638" y="93314"/>
                    </a:lnTo>
                    <a:lnTo>
                      <a:pt x="69647" y="93314"/>
                    </a:lnTo>
                    <a:lnTo>
                      <a:pt x="69647" y="114421"/>
                    </a:lnTo>
                    <a:lnTo>
                      <a:pt x="0" y="114421"/>
                    </a:lnTo>
                    <a:lnTo>
                      <a:pt x="0" y="0"/>
                    </a:lnTo>
                    <a:lnTo>
                      <a:pt x="69647" y="0"/>
                    </a:lnTo>
                    <a:lnTo>
                      <a:pt x="69647" y="21107"/>
                    </a:lnTo>
                    <a:lnTo>
                      <a:pt x="27638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4" name="Forme libre 663">
                <a:extLst>
                  <a:ext uri="{FF2B5EF4-FFF2-40B4-BE49-F238E27FC236}">
                    <a16:creationId xmlns:a16="http://schemas.microsoft.com/office/drawing/2014/main" id="{2358A615-4B34-BD4E-A2FD-05FB43DF8639}"/>
                  </a:ext>
                </a:extLst>
              </p:cNvPr>
              <p:cNvSpPr/>
              <p:nvPr/>
            </p:nvSpPr>
            <p:spPr>
              <a:xfrm>
                <a:off x="2102509" y="2236559"/>
                <a:ext cx="89546" cy="115531"/>
              </a:xfrm>
              <a:custGeom>
                <a:avLst/>
                <a:gdLst>
                  <a:gd name="connsiteX0" fmla="*/ 87336 w 89546"/>
                  <a:gd name="connsiteY0" fmla="*/ 35548 h 115531"/>
                  <a:gd name="connsiteX1" fmla="*/ 61909 w 89546"/>
                  <a:gd name="connsiteY1" fmla="*/ 68875 h 115531"/>
                  <a:gd name="connsiteX2" fmla="*/ 89547 w 89546"/>
                  <a:gd name="connsiteY2" fmla="*/ 115532 h 115531"/>
                  <a:gd name="connsiteX3" fmla="*/ 56381 w 89546"/>
                  <a:gd name="connsiteY3" fmla="*/ 115532 h 115531"/>
                  <a:gd name="connsiteX4" fmla="*/ 30954 w 89546"/>
                  <a:gd name="connsiteY4" fmla="*/ 71096 h 115531"/>
                  <a:gd name="connsiteX5" fmla="*/ 27638 w 89546"/>
                  <a:gd name="connsiteY5" fmla="*/ 71096 h 115531"/>
                  <a:gd name="connsiteX6" fmla="*/ 27638 w 89546"/>
                  <a:gd name="connsiteY6" fmla="*/ 115532 h 115531"/>
                  <a:gd name="connsiteX7" fmla="*/ 0 w 89546"/>
                  <a:gd name="connsiteY7" fmla="*/ 115532 h 115531"/>
                  <a:gd name="connsiteX8" fmla="*/ 0 w 89546"/>
                  <a:gd name="connsiteY8" fmla="*/ 0 h 115531"/>
                  <a:gd name="connsiteX9" fmla="*/ 45326 w 89546"/>
                  <a:gd name="connsiteY9" fmla="*/ 0 h 115531"/>
                  <a:gd name="connsiteX10" fmla="*/ 87336 w 89546"/>
                  <a:gd name="connsiteY10" fmla="*/ 35548 h 115531"/>
                  <a:gd name="connsiteX11" fmla="*/ 45326 w 89546"/>
                  <a:gd name="connsiteY11" fmla="*/ 21107 h 115531"/>
                  <a:gd name="connsiteX12" fmla="*/ 27638 w 89546"/>
                  <a:gd name="connsiteY12" fmla="*/ 21107 h 115531"/>
                  <a:gd name="connsiteX13" fmla="*/ 27638 w 89546"/>
                  <a:gd name="connsiteY13" fmla="*/ 48879 h 115531"/>
                  <a:gd name="connsiteX14" fmla="*/ 45326 w 89546"/>
                  <a:gd name="connsiteY14" fmla="*/ 48879 h 115531"/>
                  <a:gd name="connsiteX15" fmla="*/ 58592 w 89546"/>
                  <a:gd name="connsiteY15" fmla="*/ 35548 h 115531"/>
                  <a:gd name="connsiteX16" fmla="*/ 45326 w 89546"/>
                  <a:gd name="connsiteY16" fmla="*/ 21107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546" h="115531">
                    <a:moveTo>
                      <a:pt x="87336" y="35548"/>
                    </a:moveTo>
                    <a:cubicBezTo>
                      <a:pt x="87336" y="46657"/>
                      <a:pt x="81808" y="63320"/>
                      <a:pt x="61909" y="68875"/>
                    </a:cubicBezTo>
                    <a:lnTo>
                      <a:pt x="89547" y="115532"/>
                    </a:lnTo>
                    <a:lnTo>
                      <a:pt x="56381" y="115532"/>
                    </a:lnTo>
                    <a:lnTo>
                      <a:pt x="30954" y="71096"/>
                    </a:lnTo>
                    <a:lnTo>
                      <a:pt x="27638" y="71096"/>
                    </a:lnTo>
                    <a:lnTo>
                      <a:pt x="27638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45326" y="0"/>
                    </a:lnTo>
                    <a:cubicBezTo>
                      <a:pt x="72964" y="0"/>
                      <a:pt x="87336" y="16663"/>
                      <a:pt x="87336" y="35548"/>
                    </a:cubicBezTo>
                    <a:close/>
                    <a:moveTo>
                      <a:pt x="45326" y="21107"/>
                    </a:moveTo>
                    <a:lnTo>
                      <a:pt x="27638" y="21107"/>
                    </a:lnTo>
                    <a:lnTo>
                      <a:pt x="27638" y="48879"/>
                    </a:lnTo>
                    <a:lnTo>
                      <a:pt x="45326" y="48879"/>
                    </a:lnTo>
                    <a:cubicBezTo>
                      <a:pt x="54170" y="48879"/>
                      <a:pt x="58592" y="43324"/>
                      <a:pt x="58592" y="35548"/>
                    </a:cubicBezTo>
                    <a:cubicBezTo>
                      <a:pt x="58592" y="27772"/>
                      <a:pt x="54170" y="21107"/>
                      <a:pt x="45326" y="21107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5" name="Forme libre 664">
                <a:extLst>
                  <a:ext uri="{FF2B5EF4-FFF2-40B4-BE49-F238E27FC236}">
                    <a16:creationId xmlns:a16="http://schemas.microsoft.com/office/drawing/2014/main" id="{8A4E9121-D333-7443-B3A6-229A85F14031}"/>
                  </a:ext>
                </a:extLst>
              </p:cNvPr>
              <p:cNvSpPr/>
              <p:nvPr/>
            </p:nvSpPr>
            <p:spPr>
              <a:xfrm>
                <a:off x="2211955" y="2236559"/>
                <a:ext cx="102812" cy="115531"/>
              </a:xfrm>
              <a:custGeom>
                <a:avLst/>
                <a:gdLst>
                  <a:gd name="connsiteX0" fmla="*/ 102813 w 102812"/>
                  <a:gd name="connsiteY0" fmla="*/ 115532 h 115531"/>
                  <a:gd name="connsiteX1" fmla="*/ 74069 w 102812"/>
                  <a:gd name="connsiteY1" fmla="*/ 115532 h 115531"/>
                  <a:gd name="connsiteX2" fmla="*/ 27638 w 102812"/>
                  <a:gd name="connsiteY2" fmla="*/ 42214 h 115531"/>
                  <a:gd name="connsiteX3" fmla="*/ 27638 w 102812"/>
                  <a:gd name="connsiteY3" fmla="*/ 115532 h 115531"/>
                  <a:gd name="connsiteX4" fmla="*/ 0 w 102812"/>
                  <a:gd name="connsiteY4" fmla="*/ 115532 h 115531"/>
                  <a:gd name="connsiteX5" fmla="*/ 0 w 102812"/>
                  <a:gd name="connsiteY5" fmla="*/ 0 h 115531"/>
                  <a:gd name="connsiteX6" fmla="*/ 27638 w 102812"/>
                  <a:gd name="connsiteY6" fmla="*/ 0 h 115531"/>
                  <a:gd name="connsiteX7" fmla="*/ 74069 w 102812"/>
                  <a:gd name="connsiteY7" fmla="*/ 73318 h 115531"/>
                  <a:gd name="connsiteX8" fmla="*/ 74069 w 102812"/>
                  <a:gd name="connsiteY8" fmla="*/ 0 h 115531"/>
                  <a:gd name="connsiteX9" fmla="*/ 101707 w 102812"/>
                  <a:gd name="connsiteY9" fmla="*/ 0 h 115531"/>
                  <a:gd name="connsiteX10" fmla="*/ 101707 w 102812"/>
                  <a:gd name="connsiteY10" fmla="*/ 115532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812" h="115531">
                    <a:moveTo>
                      <a:pt x="102813" y="115532"/>
                    </a:moveTo>
                    <a:lnTo>
                      <a:pt x="74069" y="115532"/>
                    </a:lnTo>
                    <a:lnTo>
                      <a:pt x="27638" y="42214"/>
                    </a:lnTo>
                    <a:lnTo>
                      <a:pt x="27638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27638" y="0"/>
                    </a:lnTo>
                    <a:lnTo>
                      <a:pt x="74069" y="73318"/>
                    </a:lnTo>
                    <a:lnTo>
                      <a:pt x="74069" y="0"/>
                    </a:lnTo>
                    <a:lnTo>
                      <a:pt x="101707" y="0"/>
                    </a:lnTo>
                    <a:lnTo>
                      <a:pt x="101707" y="115532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6" name="Forme libre 665">
                <a:extLst>
                  <a:ext uri="{FF2B5EF4-FFF2-40B4-BE49-F238E27FC236}">
                    <a16:creationId xmlns:a16="http://schemas.microsoft.com/office/drawing/2014/main" id="{99352F3A-25A1-6B4B-B052-3981EC42E195}"/>
                  </a:ext>
                </a:extLst>
              </p:cNvPr>
              <p:cNvSpPr/>
              <p:nvPr/>
            </p:nvSpPr>
            <p:spPr>
              <a:xfrm>
                <a:off x="2328034" y="2236559"/>
                <a:ext cx="113867" cy="115531"/>
              </a:xfrm>
              <a:custGeom>
                <a:avLst/>
                <a:gdLst>
                  <a:gd name="connsiteX0" fmla="*/ 113868 w 113867"/>
                  <a:gd name="connsiteY0" fmla="*/ 115532 h 115531"/>
                  <a:gd name="connsiteX1" fmla="*/ 84019 w 113867"/>
                  <a:gd name="connsiteY1" fmla="*/ 115532 h 115531"/>
                  <a:gd name="connsiteX2" fmla="*/ 77386 w 113867"/>
                  <a:gd name="connsiteY2" fmla="*/ 96647 h 115531"/>
                  <a:gd name="connsiteX3" fmla="*/ 36482 w 113867"/>
                  <a:gd name="connsiteY3" fmla="*/ 96647 h 115531"/>
                  <a:gd name="connsiteX4" fmla="*/ 29849 w 113867"/>
                  <a:gd name="connsiteY4" fmla="*/ 115532 h 115531"/>
                  <a:gd name="connsiteX5" fmla="*/ 0 w 113867"/>
                  <a:gd name="connsiteY5" fmla="*/ 115532 h 115531"/>
                  <a:gd name="connsiteX6" fmla="*/ 39799 w 113867"/>
                  <a:gd name="connsiteY6" fmla="*/ 0 h 115531"/>
                  <a:gd name="connsiteX7" fmla="*/ 74069 w 113867"/>
                  <a:gd name="connsiteY7" fmla="*/ 0 h 115531"/>
                  <a:gd name="connsiteX8" fmla="*/ 113868 w 113867"/>
                  <a:gd name="connsiteY8" fmla="*/ 115532 h 115531"/>
                  <a:gd name="connsiteX9" fmla="*/ 43115 w 113867"/>
                  <a:gd name="connsiteY9" fmla="*/ 74429 h 115531"/>
                  <a:gd name="connsiteX10" fmla="*/ 70753 w 113867"/>
                  <a:gd name="connsiteY10" fmla="*/ 74429 h 115531"/>
                  <a:gd name="connsiteX11" fmla="*/ 57487 w 113867"/>
                  <a:gd name="connsiteY11" fmla="*/ 33326 h 115531"/>
                  <a:gd name="connsiteX12" fmla="*/ 43115 w 113867"/>
                  <a:gd name="connsiteY12" fmla="*/ 74429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867" h="115531">
                    <a:moveTo>
                      <a:pt x="113868" y="115532"/>
                    </a:moveTo>
                    <a:lnTo>
                      <a:pt x="84019" y="115532"/>
                    </a:lnTo>
                    <a:lnTo>
                      <a:pt x="77386" y="96647"/>
                    </a:lnTo>
                    <a:lnTo>
                      <a:pt x="36482" y="96647"/>
                    </a:lnTo>
                    <a:lnTo>
                      <a:pt x="29849" y="115532"/>
                    </a:lnTo>
                    <a:lnTo>
                      <a:pt x="0" y="115532"/>
                    </a:lnTo>
                    <a:lnTo>
                      <a:pt x="39799" y="0"/>
                    </a:lnTo>
                    <a:lnTo>
                      <a:pt x="74069" y="0"/>
                    </a:lnTo>
                    <a:lnTo>
                      <a:pt x="113868" y="115532"/>
                    </a:lnTo>
                    <a:close/>
                    <a:moveTo>
                      <a:pt x="43115" y="74429"/>
                    </a:moveTo>
                    <a:lnTo>
                      <a:pt x="70753" y="74429"/>
                    </a:lnTo>
                    <a:lnTo>
                      <a:pt x="57487" y="33326"/>
                    </a:lnTo>
                    <a:lnTo>
                      <a:pt x="43115" y="74429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7" name="Forme libre 666">
                <a:extLst>
                  <a:ext uri="{FF2B5EF4-FFF2-40B4-BE49-F238E27FC236}">
                    <a16:creationId xmlns:a16="http://schemas.microsoft.com/office/drawing/2014/main" id="{D14D1E7C-633C-574A-BC0F-8EB36D022920}"/>
                  </a:ext>
                </a:extLst>
              </p:cNvPr>
              <p:cNvSpPr/>
              <p:nvPr/>
            </p:nvSpPr>
            <p:spPr>
              <a:xfrm>
                <a:off x="2456273" y="2236559"/>
                <a:ext cx="101707" cy="115531"/>
              </a:xfrm>
              <a:custGeom>
                <a:avLst/>
                <a:gdLst>
                  <a:gd name="connsiteX0" fmla="*/ 101707 w 101707"/>
                  <a:gd name="connsiteY0" fmla="*/ 115532 h 115531"/>
                  <a:gd name="connsiteX1" fmla="*/ 74069 w 101707"/>
                  <a:gd name="connsiteY1" fmla="*/ 115532 h 115531"/>
                  <a:gd name="connsiteX2" fmla="*/ 27638 w 101707"/>
                  <a:gd name="connsiteY2" fmla="*/ 42214 h 115531"/>
                  <a:gd name="connsiteX3" fmla="*/ 27638 w 101707"/>
                  <a:gd name="connsiteY3" fmla="*/ 115532 h 115531"/>
                  <a:gd name="connsiteX4" fmla="*/ 0 w 101707"/>
                  <a:gd name="connsiteY4" fmla="*/ 115532 h 115531"/>
                  <a:gd name="connsiteX5" fmla="*/ 0 w 101707"/>
                  <a:gd name="connsiteY5" fmla="*/ 0 h 115531"/>
                  <a:gd name="connsiteX6" fmla="*/ 27638 w 101707"/>
                  <a:gd name="connsiteY6" fmla="*/ 0 h 115531"/>
                  <a:gd name="connsiteX7" fmla="*/ 74069 w 101707"/>
                  <a:gd name="connsiteY7" fmla="*/ 73318 h 115531"/>
                  <a:gd name="connsiteX8" fmla="*/ 74069 w 101707"/>
                  <a:gd name="connsiteY8" fmla="*/ 0 h 115531"/>
                  <a:gd name="connsiteX9" fmla="*/ 101707 w 101707"/>
                  <a:gd name="connsiteY9" fmla="*/ 0 h 115531"/>
                  <a:gd name="connsiteX10" fmla="*/ 101707 w 101707"/>
                  <a:gd name="connsiteY10" fmla="*/ 115532 h 11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707" h="115531">
                    <a:moveTo>
                      <a:pt x="101707" y="115532"/>
                    </a:moveTo>
                    <a:lnTo>
                      <a:pt x="74069" y="115532"/>
                    </a:lnTo>
                    <a:lnTo>
                      <a:pt x="27638" y="42214"/>
                    </a:lnTo>
                    <a:lnTo>
                      <a:pt x="27638" y="115532"/>
                    </a:lnTo>
                    <a:lnTo>
                      <a:pt x="0" y="115532"/>
                    </a:lnTo>
                    <a:lnTo>
                      <a:pt x="0" y="0"/>
                    </a:lnTo>
                    <a:lnTo>
                      <a:pt x="27638" y="0"/>
                    </a:lnTo>
                    <a:lnTo>
                      <a:pt x="74069" y="73318"/>
                    </a:lnTo>
                    <a:lnTo>
                      <a:pt x="74069" y="0"/>
                    </a:lnTo>
                    <a:lnTo>
                      <a:pt x="101707" y="0"/>
                    </a:lnTo>
                    <a:lnTo>
                      <a:pt x="101707" y="115532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8" name="Forme libre 667">
                <a:extLst>
                  <a:ext uri="{FF2B5EF4-FFF2-40B4-BE49-F238E27FC236}">
                    <a16:creationId xmlns:a16="http://schemas.microsoft.com/office/drawing/2014/main" id="{2047A1B1-DD3E-3249-9806-10089B6D40B3}"/>
                  </a:ext>
                </a:extLst>
              </p:cNvPr>
              <p:cNvSpPr/>
              <p:nvPr/>
            </p:nvSpPr>
            <p:spPr>
              <a:xfrm>
                <a:off x="2576775" y="2235448"/>
                <a:ext cx="113867" cy="119975"/>
              </a:xfrm>
              <a:custGeom>
                <a:avLst/>
                <a:gdLst>
                  <a:gd name="connsiteX0" fmla="*/ 58592 w 113867"/>
                  <a:gd name="connsiteY0" fmla="*/ 0 h 119975"/>
                  <a:gd name="connsiteX1" fmla="*/ 113868 w 113867"/>
                  <a:gd name="connsiteY1" fmla="*/ 38881 h 119975"/>
                  <a:gd name="connsiteX2" fmla="*/ 80703 w 113867"/>
                  <a:gd name="connsiteY2" fmla="*/ 38881 h 119975"/>
                  <a:gd name="connsiteX3" fmla="*/ 59698 w 113867"/>
                  <a:gd name="connsiteY3" fmla="*/ 26661 h 119975"/>
                  <a:gd name="connsiteX4" fmla="*/ 28743 w 113867"/>
                  <a:gd name="connsiteY4" fmla="*/ 59988 h 119975"/>
                  <a:gd name="connsiteX5" fmla="*/ 59698 w 113867"/>
                  <a:gd name="connsiteY5" fmla="*/ 93314 h 119975"/>
                  <a:gd name="connsiteX6" fmla="*/ 80703 w 113867"/>
                  <a:gd name="connsiteY6" fmla="*/ 81094 h 119975"/>
                  <a:gd name="connsiteX7" fmla="*/ 113868 w 113867"/>
                  <a:gd name="connsiteY7" fmla="*/ 81094 h 119975"/>
                  <a:gd name="connsiteX8" fmla="*/ 58592 w 113867"/>
                  <a:gd name="connsiteY8" fmla="*/ 119975 h 119975"/>
                  <a:gd name="connsiteX9" fmla="*/ 0 w 113867"/>
                  <a:gd name="connsiteY9" fmla="*/ 61098 h 119975"/>
                  <a:gd name="connsiteX10" fmla="*/ 58592 w 113867"/>
                  <a:gd name="connsiteY10" fmla="*/ 0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67" h="119975">
                    <a:moveTo>
                      <a:pt x="58592" y="0"/>
                    </a:moveTo>
                    <a:cubicBezTo>
                      <a:pt x="84019" y="0"/>
                      <a:pt x="105024" y="13331"/>
                      <a:pt x="113868" y="38881"/>
                    </a:cubicBezTo>
                    <a:lnTo>
                      <a:pt x="80703" y="38881"/>
                    </a:lnTo>
                    <a:cubicBezTo>
                      <a:pt x="76280" y="29994"/>
                      <a:pt x="68542" y="26661"/>
                      <a:pt x="59698" y="26661"/>
                    </a:cubicBezTo>
                    <a:cubicBezTo>
                      <a:pt x="40904" y="26661"/>
                      <a:pt x="28743" y="39992"/>
                      <a:pt x="28743" y="59988"/>
                    </a:cubicBezTo>
                    <a:cubicBezTo>
                      <a:pt x="28743" y="79983"/>
                      <a:pt x="40904" y="93314"/>
                      <a:pt x="59698" y="93314"/>
                    </a:cubicBezTo>
                    <a:cubicBezTo>
                      <a:pt x="69647" y="93314"/>
                      <a:pt x="76280" y="89981"/>
                      <a:pt x="80703" y="81094"/>
                    </a:cubicBezTo>
                    <a:lnTo>
                      <a:pt x="113868" y="81094"/>
                    </a:lnTo>
                    <a:cubicBezTo>
                      <a:pt x="106129" y="105534"/>
                      <a:pt x="84019" y="119975"/>
                      <a:pt x="58592" y="119975"/>
                    </a:cubicBezTo>
                    <a:cubicBezTo>
                      <a:pt x="26532" y="119975"/>
                      <a:pt x="0" y="95536"/>
                      <a:pt x="0" y="61098"/>
                    </a:cubicBezTo>
                    <a:cubicBezTo>
                      <a:pt x="0" y="23328"/>
                      <a:pt x="25427" y="0"/>
                      <a:pt x="58592" y="0"/>
                    </a:cubicBez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9" name="Forme libre 668">
                <a:extLst>
                  <a:ext uri="{FF2B5EF4-FFF2-40B4-BE49-F238E27FC236}">
                    <a16:creationId xmlns:a16="http://schemas.microsoft.com/office/drawing/2014/main" id="{956EF339-A7DF-DD47-87B3-D581545A58F9}"/>
                  </a:ext>
                </a:extLst>
              </p:cNvPr>
              <p:cNvSpPr/>
              <p:nvPr/>
            </p:nvSpPr>
            <p:spPr>
              <a:xfrm>
                <a:off x="2708331" y="2236559"/>
                <a:ext cx="69647" cy="114420"/>
              </a:xfrm>
              <a:custGeom>
                <a:avLst/>
                <a:gdLst>
                  <a:gd name="connsiteX0" fmla="*/ 27638 w 69647"/>
                  <a:gd name="connsiteY0" fmla="*/ 21107 h 114420"/>
                  <a:gd name="connsiteX1" fmla="*/ 27638 w 69647"/>
                  <a:gd name="connsiteY1" fmla="*/ 45546 h 114420"/>
                  <a:gd name="connsiteX2" fmla="*/ 64120 w 69647"/>
                  <a:gd name="connsiteY2" fmla="*/ 45546 h 114420"/>
                  <a:gd name="connsiteX3" fmla="*/ 64120 w 69647"/>
                  <a:gd name="connsiteY3" fmla="*/ 66653 h 114420"/>
                  <a:gd name="connsiteX4" fmla="*/ 27638 w 69647"/>
                  <a:gd name="connsiteY4" fmla="*/ 66653 h 114420"/>
                  <a:gd name="connsiteX5" fmla="*/ 27638 w 69647"/>
                  <a:gd name="connsiteY5" fmla="*/ 93314 h 114420"/>
                  <a:gd name="connsiteX6" fmla="*/ 69647 w 69647"/>
                  <a:gd name="connsiteY6" fmla="*/ 93314 h 114420"/>
                  <a:gd name="connsiteX7" fmla="*/ 69647 w 69647"/>
                  <a:gd name="connsiteY7" fmla="*/ 114421 h 114420"/>
                  <a:gd name="connsiteX8" fmla="*/ 0 w 69647"/>
                  <a:gd name="connsiteY8" fmla="*/ 114421 h 114420"/>
                  <a:gd name="connsiteX9" fmla="*/ 0 w 69647"/>
                  <a:gd name="connsiteY9" fmla="*/ 0 h 114420"/>
                  <a:gd name="connsiteX10" fmla="*/ 69647 w 69647"/>
                  <a:gd name="connsiteY10" fmla="*/ 0 h 114420"/>
                  <a:gd name="connsiteX11" fmla="*/ 69647 w 69647"/>
                  <a:gd name="connsiteY11" fmla="*/ 21107 h 114420"/>
                  <a:gd name="connsiteX12" fmla="*/ 27638 w 69647"/>
                  <a:gd name="connsiteY12" fmla="*/ 21107 h 1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647" h="114420">
                    <a:moveTo>
                      <a:pt x="27638" y="21107"/>
                    </a:moveTo>
                    <a:lnTo>
                      <a:pt x="27638" y="45546"/>
                    </a:lnTo>
                    <a:lnTo>
                      <a:pt x="64120" y="45546"/>
                    </a:lnTo>
                    <a:lnTo>
                      <a:pt x="64120" y="66653"/>
                    </a:lnTo>
                    <a:lnTo>
                      <a:pt x="27638" y="66653"/>
                    </a:lnTo>
                    <a:lnTo>
                      <a:pt x="27638" y="93314"/>
                    </a:lnTo>
                    <a:lnTo>
                      <a:pt x="69647" y="93314"/>
                    </a:lnTo>
                    <a:lnTo>
                      <a:pt x="69647" y="114421"/>
                    </a:lnTo>
                    <a:lnTo>
                      <a:pt x="0" y="114421"/>
                    </a:lnTo>
                    <a:lnTo>
                      <a:pt x="0" y="0"/>
                    </a:lnTo>
                    <a:lnTo>
                      <a:pt x="69647" y="0"/>
                    </a:lnTo>
                    <a:lnTo>
                      <a:pt x="69647" y="21107"/>
                    </a:lnTo>
                    <a:lnTo>
                      <a:pt x="27638" y="21107"/>
                    </a:lnTo>
                    <a:close/>
                  </a:path>
                </a:pathLst>
              </a:custGeom>
              <a:grpFill/>
              <a:ln w="110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96" name="Graphique 694">
            <a:extLst>
              <a:ext uri="{FF2B5EF4-FFF2-40B4-BE49-F238E27FC236}">
                <a16:creationId xmlns:a16="http://schemas.microsoft.com/office/drawing/2014/main" id="{162A876D-9A1B-1C48-B47E-34629E95E9B2}"/>
              </a:ext>
            </a:extLst>
          </p:cNvPr>
          <p:cNvGrpSpPr/>
          <p:nvPr/>
        </p:nvGrpSpPr>
        <p:grpSpPr>
          <a:xfrm>
            <a:off x="4136704" y="1313411"/>
            <a:ext cx="3056321" cy="927352"/>
            <a:chOff x="3849028" y="1231219"/>
            <a:chExt cx="3056321" cy="927352"/>
          </a:xfrm>
        </p:grpSpPr>
        <p:grpSp>
          <p:nvGrpSpPr>
            <p:cNvPr id="697" name="Graphique 694">
              <a:extLst>
                <a:ext uri="{FF2B5EF4-FFF2-40B4-BE49-F238E27FC236}">
                  <a16:creationId xmlns:a16="http://schemas.microsoft.com/office/drawing/2014/main" id="{162A876D-9A1B-1C48-B47E-34629E95E9B2}"/>
                </a:ext>
              </a:extLst>
            </p:cNvPr>
            <p:cNvGrpSpPr/>
            <p:nvPr/>
          </p:nvGrpSpPr>
          <p:grpSpPr>
            <a:xfrm>
              <a:off x="3849028" y="1231219"/>
              <a:ext cx="933287" cy="474252"/>
              <a:chOff x="3849028" y="1231219"/>
              <a:chExt cx="933287" cy="474252"/>
            </a:xfrm>
            <a:solidFill>
              <a:srgbClr val="0BBBEF"/>
            </a:solidFill>
          </p:grpSpPr>
          <p:sp>
            <p:nvSpPr>
              <p:cNvPr id="698" name="Forme libre 697">
                <a:extLst>
                  <a:ext uri="{FF2B5EF4-FFF2-40B4-BE49-F238E27FC236}">
                    <a16:creationId xmlns:a16="http://schemas.microsoft.com/office/drawing/2014/main" id="{030B0B42-F6D6-4949-BE9C-11A94E486200}"/>
                  </a:ext>
                </a:extLst>
              </p:cNvPr>
              <p:cNvSpPr/>
              <p:nvPr/>
            </p:nvSpPr>
            <p:spPr>
              <a:xfrm>
                <a:off x="4715413" y="1231219"/>
                <a:ext cx="66902" cy="166990"/>
              </a:xfrm>
              <a:custGeom>
                <a:avLst/>
                <a:gdLst>
                  <a:gd name="connsiteX0" fmla="*/ 0 w 66902"/>
                  <a:gd name="connsiteY0" fmla="*/ 0 h 166990"/>
                  <a:gd name="connsiteX1" fmla="*/ 66902 w 66902"/>
                  <a:gd name="connsiteY1" fmla="*/ 0 h 166990"/>
                  <a:gd name="connsiteX2" fmla="*/ 66902 w 66902"/>
                  <a:gd name="connsiteY2" fmla="*/ 166990 h 166990"/>
                  <a:gd name="connsiteX3" fmla="*/ 0 w 66902"/>
                  <a:gd name="connsiteY3" fmla="*/ 166990 h 16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02" h="166990">
                    <a:moveTo>
                      <a:pt x="0" y="0"/>
                    </a:moveTo>
                    <a:lnTo>
                      <a:pt x="66902" y="0"/>
                    </a:lnTo>
                    <a:lnTo>
                      <a:pt x="66902" y="166990"/>
                    </a:lnTo>
                    <a:lnTo>
                      <a:pt x="0" y="166990"/>
                    </a:lnTo>
                    <a:close/>
                  </a:path>
                </a:pathLst>
              </a:custGeom>
              <a:solidFill>
                <a:srgbClr val="0BBBEF"/>
              </a:solidFill>
              <a:ln w="11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9" name="Forme libre 698">
                <a:extLst>
                  <a:ext uri="{FF2B5EF4-FFF2-40B4-BE49-F238E27FC236}">
                    <a16:creationId xmlns:a16="http://schemas.microsoft.com/office/drawing/2014/main" id="{81B62995-6DB9-AA4E-B481-950A6E231C92}"/>
                  </a:ext>
                </a:extLst>
              </p:cNvPr>
              <p:cNvSpPr/>
              <p:nvPr/>
            </p:nvSpPr>
            <p:spPr>
              <a:xfrm>
                <a:off x="4229256" y="1318053"/>
                <a:ext cx="401413" cy="384077"/>
              </a:xfrm>
              <a:custGeom>
                <a:avLst/>
                <a:gdLst>
                  <a:gd name="connsiteX0" fmla="*/ 352352 w 401413"/>
                  <a:gd name="connsiteY0" fmla="*/ 315055 h 384077"/>
                  <a:gd name="connsiteX1" fmla="*/ 384688 w 401413"/>
                  <a:gd name="connsiteY1" fmla="*/ 301696 h 384077"/>
                  <a:gd name="connsiteX2" fmla="*/ 401414 w 401413"/>
                  <a:gd name="connsiteY2" fmla="*/ 361812 h 384077"/>
                  <a:gd name="connsiteX3" fmla="*/ 334512 w 401413"/>
                  <a:gd name="connsiteY3" fmla="*/ 384078 h 384077"/>
                  <a:gd name="connsiteX4" fmla="*/ 256459 w 401413"/>
                  <a:gd name="connsiteY4" fmla="*/ 299469 h 384077"/>
                  <a:gd name="connsiteX5" fmla="*/ 256459 w 401413"/>
                  <a:gd name="connsiteY5" fmla="*/ 268298 h 384077"/>
                  <a:gd name="connsiteX6" fmla="*/ 90318 w 401413"/>
                  <a:gd name="connsiteY6" fmla="*/ 384078 h 384077"/>
                  <a:gd name="connsiteX7" fmla="*/ 0 w 401413"/>
                  <a:gd name="connsiteY7" fmla="*/ 298356 h 384077"/>
                  <a:gd name="connsiteX8" fmla="*/ 250884 w 401413"/>
                  <a:gd name="connsiteY8" fmla="*/ 134706 h 384077"/>
                  <a:gd name="connsiteX9" fmla="*/ 176176 w 401413"/>
                  <a:gd name="connsiteY9" fmla="*/ 57890 h 384077"/>
                  <a:gd name="connsiteX10" fmla="*/ 80283 w 401413"/>
                  <a:gd name="connsiteY10" fmla="*/ 138045 h 384077"/>
                  <a:gd name="connsiteX11" fmla="*/ 13380 w 401413"/>
                  <a:gd name="connsiteY11" fmla="*/ 103534 h 384077"/>
                  <a:gd name="connsiteX12" fmla="*/ 172831 w 401413"/>
                  <a:gd name="connsiteY12" fmla="*/ 0 h 384077"/>
                  <a:gd name="connsiteX13" fmla="*/ 322246 w 401413"/>
                  <a:gd name="connsiteY13" fmla="*/ 134706 h 384077"/>
                  <a:gd name="connsiteX14" fmla="*/ 322246 w 401413"/>
                  <a:gd name="connsiteY14" fmla="*/ 282770 h 384077"/>
                  <a:gd name="connsiteX15" fmla="*/ 352352 w 401413"/>
                  <a:gd name="connsiteY15" fmla="*/ 315055 h 384077"/>
                  <a:gd name="connsiteX16" fmla="*/ 121539 w 401413"/>
                  <a:gd name="connsiteY16" fmla="*/ 325074 h 384077"/>
                  <a:gd name="connsiteX17" fmla="*/ 250884 w 401413"/>
                  <a:gd name="connsiteY17" fmla="*/ 195935 h 384077"/>
                  <a:gd name="connsiteX18" fmla="*/ 250884 w 401413"/>
                  <a:gd name="connsiteY18" fmla="*/ 172557 h 384077"/>
                  <a:gd name="connsiteX19" fmla="*/ 80283 w 401413"/>
                  <a:gd name="connsiteY19" fmla="*/ 281657 h 384077"/>
                  <a:gd name="connsiteX20" fmla="*/ 121539 w 401413"/>
                  <a:gd name="connsiteY20" fmla="*/ 325074 h 38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01413" h="384077">
                    <a:moveTo>
                      <a:pt x="352352" y="315055"/>
                    </a:moveTo>
                    <a:cubicBezTo>
                      <a:pt x="370193" y="315055"/>
                      <a:pt x="384688" y="301696"/>
                      <a:pt x="384688" y="301696"/>
                    </a:cubicBezTo>
                    <a:lnTo>
                      <a:pt x="401414" y="361812"/>
                    </a:lnTo>
                    <a:cubicBezTo>
                      <a:pt x="401414" y="361812"/>
                      <a:pt x="376883" y="384078"/>
                      <a:pt x="334512" y="384078"/>
                    </a:cubicBezTo>
                    <a:cubicBezTo>
                      <a:pt x="293255" y="384078"/>
                      <a:pt x="256459" y="352906"/>
                      <a:pt x="256459" y="299469"/>
                    </a:cubicBezTo>
                    <a:lnTo>
                      <a:pt x="256459" y="268298"/>
                    </a:lnTo>
                    <a:cubicBezTo>
                      <a:pt x="253114" y="274977"/>
                      <a:pt x="205167" y="384078"/>
                      <a:pt x="90318" y="384078"/>
                    </a:cubicBezTo>
                    <a:cubicBezTo>
                      <a:pt x="30106" y="384078"/>
                      <a:pt x="0" y="349566"/>
                      <a:pt x="0" y="298356"/>
                    </a:cubicBezTo>
                    <a:cubicBezTo>
                      <a:pt x="0" y="227107"/>
                      <a:pt x="60212" y="166990"/>
                      <a:pt x="250884" y="134706"/>
                    </a:cubicBezTo>
                    <a:cubicBezTo>
                      <a:pt x="250884" y="76816"/>
                      <a:pt x="230813" y="57890"/>
                      <a:pt x="176176" y="57890"/>
                    </a:cubicBezTo>
                    <a:cubicBezTo>
                      <a:pt x="100353" y="57890"/>
                      <a:pt x="85858" y="104647"/>
                      <a:pt x="80283" y="138045"/>
                    </a:cubicBezTo>
                    <a:lnTo>
                      <a:pt x="13380" y="103534"/>
                    </a:lnTo>
                    <a:cubicBezTo>
                      <a:pt x="13380" y="103534"/>
                      <a:pt x="44602" y="0"/>
                      <a:pt x="172831" y="0"/>
                    </a:cubicBezTo>
                    <a:cubicBezTo>
                      <a:pt x="285450" y="0"/>
                      <a:pt x="322246" y="57890"/>
                      <a:pt x="322246" y="134706"/>
                    </a:cubicBezTo>
                    <a:lnTo>
                      <a:pt x="322246" y="282770"/>
                    </a:lnTo>
                    <a:cubicBezTo>
                      <a:pt x="323361" y="305036"/>
                      <a:pt x="331167" y="315055"/>
                      <a:pt x="352352" y="315055"/>
                    </a:cubicBezTo>
                    <a:close/>
                    <a:moveTo>
                      <a:pt x="121539" y="325074"/>
                    </a:moveTo>
                    <a:cubicBezTo>
                      <a:pt x="204052" y="325074"/>
                      <a:pt x="250884" y="212634"/>
                      <a:pt x="250884" y="195935"/>
                    </a:cubicBezTo>
                    <a:lnTo>
                      <a:pt x="250884" y="172557"/>
                    </a:lnTo>
                    <a:cubicBezTo>
                      <a:pt x="117079" y="193709"/>
                      <a:pt x="80283" y="243806"/>
                      <a:pt x="80283" y="281657"/>
                    </a:cubicBezTo>
                    <a:cubicBezTo>
                      <a:pt x="80283" y="311715"/>
                      <a:pt x="99238" y="325074"/>
                      <a:pt x="121539" y="325074"/>
                    </a:cubicBezTo>
                    <a:close/>
                  </a:path>
                </a:pathLst>
              </a:custGeom>
              <a:solidFill>
                <a:srgbClr val="0BBBEF"/>
              </a:solidFill>
              <a:ln w="11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0" name="Forme libre 699">
                <a:extLst>
                  <a:ext uri="{FF2B5EF4-FFF2-40B4-BE49-F238E27FC236}">
                    <a16:creationId xmlns:a16="http://schemas.microsoft.com/office/drawing/2014/main" id="{A5400159-017F-A94B-B9A9-F3D2CECF3355}"/>
                  </a:ext>
                </a:extLst>
              </p:cNvPr>
              <p:cNvSpPr/>
              <p:nvPr/>
            </p:nvSpPr>
            <p:spPr>
              <a:xfrm>
                <a:off x="3849028" y="1300241"/>
                <a:ext cx="326706" cy="405229"/>
              </a:xfrm>
              <a:custGeom>
                <a:avLst/>
                <a:gdLst>
                  <a:gd name="connsiteX0" fmla="*/ 0 w 326706"/>
                  <a:gd name="connsiteY0" fmla="*/ 27832 h 405229"/>
                  <a:gd name="connsiteX1" fmla="*/ 76938 w 326706"/>
                  <a:gd name="connsiteY1" fmla="*/ 20039 h 405229"/>
                  <a:gd name="connsiteX2" fmla="*/ 94778 w 326706"/>
                  <a:gd name="connsiteY2" fmla="*/ 274977 h 405229"/>
                  <a:gd name="connsiteX3" fmla="*/ 17841 w 326706"/>
                  <a:gd name="connsiteY3" fmla="*/ 281657 h 405229"/>
                  <a:gd name="connsiteX4" fmla="*/ 0 w 326706"/>
                  <a:gd name="connsiteY4" fmla="*/ 27832 h 405229"/>
                  <a:gd name="connsiteX5" fmla="*/ 279875 w 326706"/>
                  <a:gd name="connsiteY5" fmla="*/ 328414 h 405229"/>
                  <a:gd name="connsiteX6" fmla="*/ 273184 w 326706"/>
                  <a:gd name="connsiteY6" fmla="*/ 405230 h 405229"/>
                  <a:gd name="connsiteX7" fmla="*/ 28991 w 326706"/>
                  <a:gd name="connsiteY7" fmla="*/ 374058 h 405229"/>
                  <a:gd name="connsiteX8" fmla="*/ 31221 w 326706"/>
                  <a:gd name="connsiteY8" fmla="*/ 298356 h 405229"/>
                  <a:gd name="connsiteX9" fmla="*/ 279875 w 326706"/>
                  <a:gd name="connsiteY9" fmla="*/ 328414 h 405229"/>
                  <a:gd name="connsiteX10" fmla="*/ 326706 w 326706"/>
                  <a:gd name="connsiteY10" fmla="*/ 0 h 405229"/>
                  <a:gd name="connsiteX11" fmla="*/ 316671 w 326706"/>
                  <a:gd name="connsiteY11" fmla="*/ 302809 h 405229"/>
                  <a:gd name="connsiteX12" fmla="*/ 239733 w 326706"/>
                  <a:gd name="connsiteY12" fmla="*/ 298356 h 405229"/>
                  <a:gd name="connsiteX13" fmla="*/ 248654 w 326706"/>
                  <a:gd name="connsiteY13" fmla="*/ 1113 h 405229"/>
                  <a:gd name="connsiteX14" fmla="*/ 326706 w 326706"/>
                  <a:gd name="connsiteY14" fmla="*/ 0 h 40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706" h="405229">
                    <a:moveTo>
                      <a:pt x="0" y="27832"/>
                    </a:moveTo>
                    <a:lnTo>
                      <a:pt x="76938" y="20039"/>
                    </a:lnTo>
                    <a:lnTo>
                      <a:pt x="94778" y="274977"/>
                    </a:lnTo>
                    <a:lnTo>
                      <a:pt x="17841" y="281657"/>
                    </a:lnTo>
                    <a:lnTo>
                      <a:pt x="0" y="27832"/>
                    </a:lnTo>
                    <a:close/>
                    <a:moveTo>
                      <a:pt x="279875" y="328414"/>
                    </a:moveTo>
                    <a:lnTo>
                      <a:pt x="273184" y="405230"/>
                    </a:lnTo>
                    <a:lnTo>
                      <a:pt x="28991" y="374058"/>
                    </a:lnTo>
                    <a:lnTo>
                      <a:pt x="31221" y="298356"/>
                    </a:lnTo>
                    <a:lnTo>
                      <a:pt x="279875" y="328414"/>
                    </a:lnTo>
                    <a:close/>
                    <a:moveTo>
                      <a:pt x="326706" y="0"/>
                    </a:moveTo>
                    <a:lnTo>
                      <a:pt x="316671" y="302809"/>
                    </a:lnTo>
                    <a:lnTo>
                      <a:pt x="239733" y="298356"/>
                    </a:lnTo>
                    <a:lnTo>
                      <a:pt x="248654" y="1113"/>
                    </a:lnTo>
                    <a:lnTo>
                      <a:pt x="326706" y="0"/>
                    </a:lnTo>
                    <a:close/>
                  </a:path>
                </a:pathLst>
              </a:custGeom>
              <a:solidFill>
                <a:srgbClr val="0BBBEF"/>
              </a:solidFill>
              <a:ln w="11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01" name="Graphique 694">
              <a:extLst>
                <a:ext uri="{FF2B5EF4-FFF2-40B4-BE49-F238E27FC236}">
                  <a16:creationId xmlns:a16="http://schemas.microsoft.com/office/drawing/2014/main" id="{162A876D-9A1B-1C48-B47E-34629E95E9B2}"/>
                </a:ext>
              </a:extLst>
            </p:cNvPr>
            <p:cNvGrpSpPr/>
            <p:nvPr/>
          </p:nvGrpSpPr>
          <p:grpSpPr>
            <a:xfrm>
              <a:off x="4917235" y="1312487"/>
              <a:ext cx="1988114" cy="846084"/>
              <a:chOff x="4917235" y="1312487"/>
              <a:chExt cx="1988114" cy="846084"/>
            </a:xfrm>
            <a:solidFill>
              <a:srgbClr val="000000"/>
            </a:solidFill>
          </p:grpSpPr>
          <p:grpSp>
            <p:nvGrpSpPr>
              <p:cNvPr id="702" name="Graphique 694">
                <a:extLst>
                  <a:ext uri="{FF2B5EF4-FFF2-40B4-BE49-F238E27FC236}">
                    <a16:creationId xmlns:a16="http://schemas.microsoft.com/office/drawing/2014/main" id="{162A876D-9A1B-1C48-B47E-34629E95E9B2}"/>
                  </a:ext>
                </a:extLst>
              </p:cNvPr>
              <p:cNvGrpSpPr/>
              <p:nvPr/>
            </p:nvGrpSpPr>
            <p:grpSpPr>
              <a:xfrm>
                <a:off x="4918350" y="1312487"/>
                <a:ext cx="1311285" cy="155857"/>
                <a:chOff x="4918350" y="1312487"/>
                <a:chExt cx="1311285" cy="155857"/>
              </a:xfrm>
              <a:solidFill>
                <a:srgbClr val="000000"/>
              </a:solidFill>
            </p:grpSpPr>
            <p:sp>
              <p:nvSpPr>
                <p:cNvPr id="703" name="Forme libre 702">
                  <a:extLst>
                    <a:ext uri="{FF2B5EF4-FFF2-40B4-BE49-F238E27FC236}">
                      <a16:creationId xmlns:a16="http://schemas.microsoft.com/office/drawing/2014/main" id="{2920C3E4-0E68-BF4A-BC8B-4F8EE1A19C6E}"/>
                    </a:ext>
                  </a:extLst>
                </p:cNvPr>
                <p:cNvSpPr/>
                <p:nvPr/>
              </p:nvSpPr>
              <p:spPr>
                <a:xfrm>
                  <a:off x="4918350" y="1314714"/>
                  <a:ext cx="99238" cy="152517"/>
                </a:xfrm>
                <a:custGeom>
                  <a:avLst/>
                  <a:gdLst>
                    <a:gd name="connsiteX0" fmla="*/ 0 w 99238"/>
                    <a:gd name="connsiteY0" fmla="*/ 152518 h 152517"/>
                    <a:gd name="connsiteX1" fmla="*/ 0 w 99238"/>
                    <a:gd name="connsiteY1" fmla="*/ 0 h 152517"/>
                    <a:gd name="connsiteX2" fmla="*/ 99238 w 99238"/>
                    <a:gd name="connsiteY2" fmla="*/ 0 h 152517"/>
                    <a:gd name="connsiteX3" fmla="*/ 99238 w 99238"/>
                    <a:gd name="connsiteY3" fmla="*/ 27832 h 152517"/>
                    <a:gd name="connsiteX4" fmla="*/ 36796 w 99238"/>
                    <a:gd name="connsiteY4" fmla="*/ 27832 h 152517"/>
                    <a:gd name="connsiteX5" fmla="*/ 36796 w 99238"/>
                    <a:gd name="connsiteY5" fmla="*/ 61230 h 152517"/>
                    <a:gd name="connsiteX6" fmla="*/ 83628 w 99238"/>
                    <a:gd name="connsiteY6" fmla="*/ 61230 h 152517"/>
                    <a:gd name="connsiteX7" fmla="*/ 83628 w 99238"/>
                    <a:gd name="connsiteY7" fmla="*/ 89061 h 152517"/>
                    <a:gd name="connsiteX8" fmla="*/ 36796 w 99238"/>
                    <a:gd name="connsiteY8" fmla="*/ 89061 h 152517"/>
                    <a:gd name="connsiteX9" fmla="*/ 36796 w 99238"/>
                    <a:gd name="connsiteY9" fmla="*/ 152518 h 152517"/>
                    <a:gd name="connsiteX10" fmla="*/ 0 w 99238"/>
                    <a:gd name="connsiteY10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238" h="152517">
                      <a:moveTo>
                        <a:pt x="0" y="152518"/>
                      </a:moveTo>
                      <a:lnTo>
                        <a:pt x="0" y="0"/>
                      </a:lnTo>
                      <a:lnTo>
                        <a:pt x="99238" y="0"/>
                      </a:lnTo>
                      <a:lnTo>
                        <a:pt x="99238" y="27832"/>
                      </a:lnTo>
                      <a:lnTo>
                        <a:pt x="36796" y="27832"/>
                      </a:lnTo>
                      <a:lnTo>
                        <a:pt x="36796" y="61230"/>
                      </a:lnTo>
                      <a:lnTo>
                        <a:pt x="83628" y="61230"/>
                      </a:lnTo>
                      <a:lnTo>
                        <a:pt x="83628" y="89061"/>
                      </a:lnTo>
                      <a:lnTo>
                        <a:pt x="36796" y="89061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6" name="Forme libre 255">
                  <a:extLst>
                    <a:ext uri="{FF2B5EF4-FFF2-40B4-BE49-F238E27FC236}">
                      <a16:creationId xmlns:a16="http://schemas.microsoft.com/office/drawing/2014/main" id="{0A1C42ED-5B3A-5444-8448-4946F2D8C7A7}"/>
                    </a:ext>
                  </a:extLst>
                </p:cNvPr>
                <p:cNvSpPr/>
                <p:nvPr/>
              </p:nvSpPr>
              <p:spPr>
                <a:xfrm>
                  <a:off x="5035429" y="1312487"/>
                  <a:ext cx="156105" cy="155857"/>
                </a:xfrm>
                <a:custGeom>
                  <a:avLst/>
                  <a:gdLst>
                    <a:gd name="connsiteX0" fmla="*/ 22301 w 156105"/>
                    <a:gd name="connsiteY0" fmla="*/ 133592 h 155857"/>
                    <a:gd name="connsiteX1" fmla="*/ 0 w 156105"/>
                    <a:gd name="connsiteY1" fmla="*/ 77929 h 155857"/>
                    <a:gd name="connsiteX2" fmla="*/ 22301 w 156105"/>
                    <a:gd name="connsiteY2" fmla="*/ 22265 h 155857"/>
                    <a:gd name="connsiteX3" fmla="*/ 78053 w 156105"/>
                    <a:gd name="connsiteY3" fmla="*/ 0 h 155857"/>
                    <a:gd name="connsiteX4" fmla="*/ 133805 w 156105"/>
                    <a:gd name="connsiteY4" fmla="*/ 22265 h 155857"/>
                    <a:gd name="connsiteX5" fmla="*/ 156105 w 156105"/>
                    <a:gd name="connsiteY5" fmla="*/ 77929 h 155857"/>
                    <a:gd name="connsiteX6" fmla="*/ 133805 w 156105"/>
                    <a:gd name="connsiteY6" fmla="*/ 133592 h 155857"/>
                    <a:gd name="connsiteX7" fmla="*/ 78053 w 156105"/>
                    <a:gd name="connsiteY7" fmla="*/ 155858 h 155857"/>
                    <a:gd name="connsiteX8" fmla="*/ 22301 w 156105"/>
                    <a:gd name="connsiteY8" fmla="*/ 133592 h 155857"/>
                    <a:gd name="connsiteX9" fmla="*/ 107044 w 156105"/>
                    <a:gd name="connsiteY9" fmla="*/ 110214 h 155857"/>
                    <a:gd name="connsiteX10" fmla="*/ 118194 w 156105"/>
                    <a:gd name="connsiteY10" fmla="*/ 77929 h 155857"/>
                    <a:gd name="connsiteX11" fmla="*/ 107044 w 156105"/>
                    <a:gd name="connsiteY11" fmla="*/ 45644 h 155857"/>
                    <a:gd name="connsiteX12" fmla="*/ 78053 w 156105"/>
                    <a:gd name="connsiteY12" fmla="*/ 33398 h 155857"/>
                    <a:gd name="connsiteX13" fmla="*/ 49062 w 156105"/>
                    <a:gd name="connsiteY13" fmla="*/ 45644 h 155857"/>
                    <a:gd name="connsiteX14" fmla="*/ 37911 w 156105"/>
                    <a:gd name="connsiteY14" fmla="*/ 77929 h 155857"/>
                    <a:gd name="connsiteX15" fmla="*/ 49062 w 156105"/>
                    <a:gd name="connsiteY15" fmla="*/ 110214 h 155857"/>
                    <a:gd name="connsiteX16" fmla="*/ 78053 w 156105"/>
                    <a:gd name="connsiteY16" fmla="*/ 122460 h 155857"/>
                    <a:gd name="connsiteX17" fmla="*/ 107044 w 156105"/>
                    <a:gd name="connsiteY17" fmla="*/ 110214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105" h="155857">
                      <a:moveTo>
                        <a:pt x="22301" y="133592"/>
                      </a:moveTo>
                      <a:cubicBezTo>
                        <a:pt x="6690" y="119120"/>
                        <a:pt x="0" y="100194"/>
                        <a:pt x="0" y="77929"/>
                      </a:cubicBezTo>
                      <a:cubicBezTo>
                        <a:pt x="0" y="55663"/>
                        <a:pt x="7805" y="36738"/>
                        <a:pt x="22301" y="22265"/>
                      </a:cubicBezTo>
                      <a:cubicBezTo>
                        <a:pt x="37911" y="7793"/>
                        <a:pt x="55752" y="0"/>
                        <a:pt x="78053" y="0"/>
                      </a:cubicBezTo>
                      <a:cubicBezTo>
                        <a:pt x="100353" y="0"/>
                        <a:pt x="118194" y="7793"/>
                        <a:pt x="133805" y="22265"/>
                      </a:cubicBezTo>
                      <a:cubicBezTo>
                        <a:pt x="149415" y="36738"/>
                        <a:pt x="156105" y="55663"/>
                        <a:pt x="156105" y="77929"/>
                      </a:cubicBezTo>
                      <a:cubicBezTo>
                        <a:pt x="156105" y="100194"/>
                        <a:pt x="148300" y="119120"/>
                        <a:pt x="133805" y="133592"/>
                      </a:cubicBezTo>
                      <a:cubicBezTo>
                        <a:pt x="118194" y="148065"/>
                        <a:pt x="100353" y="155858"/>
                        <a:pt x="78053" y="155858"/>
                      </a:cubicBezTo>
                      <a:cubicBezTo>
                        <a:pt x="55752" y="155858"/>
                        <a:pt x="36796" y="149178"/>
                        <a:pt x="22301" y="133592"/>
                      </a:cubicBezTo>
                      <a:close/>
                      <a:moveTo>
                        <a:pt x="107044" y="110214"/>
                      </a:moveTo>
                      <a:cubicBezTo>
                        <a:pt x="114849" y="102421"/>
                        <a:pt x="118194" y="91288"/>
                        <a:pt x="118194" y="77929"/>
                      </a:cubicBezTo>
                      <a:cubicBezTo>
                        <a:pt x="118194" y="64570"/>
                        <a:pt x="114849" y="53437"/>
                        <a:pt x="107044" y="45644"/>
                      </a:cubicBezTo>
                      <a:cubicBezTo>
                        <a:pt x="99238" y="37851"/>
                        <a:pt x="90318" y="33398"/>
                        <a:pt x="78053" y="33398"/>
                      </a:cubicBezTo>
                      <a:cubicBezTo>
                        <a:pt x="65787" y="33398"/>
                        <a:pt x="55752" y="37851"/>
                        <a:pt x="49062" y="45644"/>
                      </a:cubicBezTo>
                      <a:cubicBezTo>
                        <a:pt x="41256" y="53437"/>
                        <a:pt x="37911" y="64570"/>
                        <a:pt x="37911" y="77929"/>
                      </a:cubicBezTo>
                      <a:cubicBezTo>
                        <a:pt x="37911" y="91288"/>
                        <a:pt x="41256" y="102421"/>
                        <a:pt x="49062" y="110214"/>
                      </a:cubicBezTo>
                      <a:cubicBezTo>
                        <a:pt x="56867" y="118006"/>
                        <a:pt x="65787" y="122460"/>
                        <a:pt x="78053" y="122460"/>
                      </a:cubicBezTo>
                      <a:cubicBezTo>
                        <a:pt x="89203" y="122460"/>
                        <a:pt x="99238" y="118006"/>
                        <a:pt x="107044" y="11021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7" name="Forme libre 256">
                  <a:extLst>
                    <a:ext uri="{FF2B5EF4-FFF2-40B4-BE49-F238E27FC236}">
                      <a16:creationId xmlns:a16="http://schemas.microsoft.com/office/drawing/2014/main" id="{58167B1C-884C-9D47-9E8E-D03C2C804832}"/>
                    </a:ext>
                  </a:extLst>
                </p:cNvPr>
                <p:cNvSpPr/>
                <p:nvPr/>
              </p:nvSpPr>
              <p:spPr>
                <a:xfrm>
                  <a:off x="5214950" y="1314714"/>
                  <a:ext cx="119309" cy="152517"/>
                </a:xfrm>
                <a:custGeom>
                  <a:avLst/>
                  <a:gdLst>
                    <a:gd name="connsiteX0" fmla="*/ 36796 w 119309"/>
                    <a:gd name="connsiteY0" fmla="*/ 93515 h 152517"/>
                    <a:gd name="connsiteX1" fmla="*/ 36796 w 119309"/>
                    <a:gd name="connsiteY1" fmla="*/ 152518 h 152517"/>
                    <a:gd name="connsiteX2" fmla="*/ 0 w 119309"/>
                    <a:gd name="connsiteY2" fmla="*/ 152518 h 152517"/>
                    <a:gd name="connsiteX3" fmla="*/ 0 w 119309"/>
                    <a:gd name="connsiteY3" fmla="*/ 0 h 152517"/>
                    <a:gd name="connsiteX4" fmla="*/ 60212 w 119309"/>
                    <a:gd name="connsiteY4" fmla="*/ 0 h 152517"/>
                    <a:gd name="connsiteX5" fmla="*/ 101469 w 119309"/>
                    <a:gd name="connsiteY5" fmla="*/ 13359 h 152517"/>
                    <a:gd name="connsiteX6" fmla="*/ 115964 w 119309"/>
                    <a:gd name="connsiteY6" fmla="*/ 46757 h 152517"/>
                    <a:gd name="connsiteX7" fmla="*/ 108159 w 119309"/>
                    <a:gd name="connsiteY7" fmla="*/ 72362 h 152517"/>
                    <a:gd name="connsiteX8" fmla="*/ 81398 w 119309"/>
                    <a:gd name="connsiteY8" fmla="*/ 90175 h 152517"/>
                    <a:gd name="connsiteX9" fmla="*/ 119309 w 119309"/>
                    <a:gd name="connsiteY9" fmla="*/ 152518 h 152517"/>
                    <a:gd name="connsiteX10" fmla="*/ 75823 w 119309"/>
                    <a:gd name="connsiteY10" fmla="*/ 152518 h 152517"/>
                    <a:gd name="connsiteX11" fmla="*/ 41256 w 119309"/>
                    <a:gd name="connsiteY11" fmla="*/ 93515 h 152517"/>
                    <a:gd name="connsiteX12" fmla="*/ 36796 w 119309"/>
                    <a:gd name="connsiteY12" fmla="*/ 93515 h 152517"/>
                    <a:gd name="connsiteX13" fmla="*/ 36796 w 119309"/>
                    <a:gd name="connsiteY13" fmla="*/ 28945 h 152517"/>
                    <a:gd name="connsiteX14" fmla="*/ 36796 w 119309"/>
                    <a:gd name="connsiteY14" fmla="*/ 65683 h 152517"/>
                    <a:gd name="connsiteX15" fmla="*/ 60212 w 119309"/>
                    <a:gd name="connsiteY15" fmla="*/ 65683 h 152517"/>
                    <a:gd name="connsiteX16" fmla="*/ 73593 w 119309"/>
                    <a:gd name="connsiteY16" fmla="*/ 60117 h 152517"/>
                    <a:gd name="connsiteX17" fmla="*/ 78053 w 119309"/>
                    <a:gd name="connsiteY17" fmla="*/ 46757 h 152517"/>
                    <a:gd name="connsiteX18" fmla="*/ 73593 w 119309"/>
                    <a:gd name="connsiteY18" fmla="*/ 33398 h 152517"/>
                    <a:gd name="connsiteX19" fmla="*/ 60212 w 119309"/>
                    <a:gd name="connsiteY19" fmla="*/ 27832 h 152517"/>
                    <a:gd name="connsiteX20" fmla="*/ 36796 w 119309"/>
                    <a:gd name="connsiteY20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9309" h="152517">
                      <a:moveTo>
                        <a:pt x="36796" y="93515"/>
                      </a:move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78053" y="0"/>
                        <a:pt x="91433" y="4453"/>
                        <a:pt x="101469" y="13359"/>
                      </a:cubicBezTo>
                      <a:cubicBezTo>
                        <a:pt x="111504" y="22265"/>
                        <a:pt x="115964" y="33398"/>
                        <a:pt x="115964" y="46757"/>
                      </a:cubicBezTo>
                      <a:cubicBezTo>
                        <a:pt x="115964" y="55663"/>
                        <a:pt x="113734" y="64570"/>
                        <a:pt x="108159" y="72362"/>
                      </a:cubicBezTo>
                      <a:cubicBezTo>
                        <a:pt x="102584" y="81269"/>
                        <a:pt x="93663" y="86835"/>
                        <a:pt x="81398" y="90175"/>
                      </a:cubicBezTo>
                      <a:lnTo>
                        <a:pt x="119309" y="152518"/>
                      </a:lnTo>
                      <a:lnTo>
                        <a:pt x="75823" y="152518"/>
                      </a:lnTo>
                      <a:lnTo>
                        <a:pt x="41256" y="93515"/>
                      </a:lnTo>
                      <a:lnTo>
                        <a:pt x="36796" y="93515"/>
                      </a:lnTo>
                      <a:close/>
                      <a:moveTo>
                        <a:pt x="36796" y="28945"/>
                      </a:moveTo>
                      <a:lnTo>
                        <a:pt x="36796" y="65683"/>
                      </a:lnTo>
                      <a:lnTo>
                        <a:pt x="60212" y="65683"/>
                      </a:lnTo>
                      <a:cubicBezTo>
                        <a:pt x="65787" y="65683"/>
                        <a:pt x="70247" y="64570"/>
                        <a:pt x="73593" y="60117"/>
                      </a:cubicBezTo>
                      <a:cubicBezTo>
                        <a:pt x="76938" y="56777"/>
                        <a:pt x="78053" y="52324"/>
                        <a:pt x="78053" y="46757"/>
                      </a:cubicBezTo>
                      <a:cubicBezTo>
                        <a:pt x="78053" y="41191"/>
                        <a:pt x="76938" y="36738"/>
                        <a:pt x="73593" y="33398"/>
                      </a:cubicBezTo>
                      <a:cubicBezTo>
                        <a:pt x="70247" y="30058"/>
                        <a:pt x="65787" y="27832"/>
                        <a:pt x="60212" y="27832"/>
                      </a:cubicBezTo>
                      <a:lnTo>
                        <a:pt x="36796" y="278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8" name="Forme libre 257">
                  <a:extLst>
                    <a:ext uri="{FF2B5EF4-FFF2-40B4-BE49-F238E27FC236}">
                      <a16:creationId xmlns:a16="http://schemas.microsoft.com/office/drawing/2014/main" id="{12AD3BC3-FEA5-1B49-9F16-9C673D3FF1E2}"/>
                    </a:ext>
                  </a:extLst>
                </p:cNvPr>
                <p:cNvSpPr/>
                <p:nvPr/>
              </p:nvSpPr>
              <p:spPr>
                <a:xfrm>
                  <a:off x="5359905" y="1314714"/>
                  <a:ext cx="172830" cy="152517"/>
                </a:xfrm>
                <a:custGeom>
                  <a:avLst/>
                  <a:gdLst>
                    <a:gd name="connsiteX0" fmla="*/ 172831 w 172830"/>
                    <a:gd name="connsiteY0" fmla="*/ 0 h 152517"/>
                    <a:gd name="connsiteX1" fmla="*/ 172831 w 172830"/>
                    <a:gd name="connsiteY1" fmla="*/ 152518 h 152517"/>
                    <a:gd name="connsiteX2" fmla="*/ 136035 w 172830"/>
                    <a:gd name="connsiteY2" fmla="*/ 152518 h 152517"/>
                    <a:gd name="connsiteX3" fmla="*/ 136035 w 172830"/>
                    <a:gd name="connsiteY3" fmla="*/ 66796 h 152517"/>
                    <a:gd name="connsiteX4" fmla="*/ 100353 w 172830"/>
                    <a:gd name="connsiteY4" fmla="*/ 152518 h 152517"/>
                    <a:gd name="connsiteX5" fmla="*/ 72478 w 172830"/>
                    <a:gd name="connsiteY5" fmla="*/ 152518 h 152517"/>
                    <a:gd name="connsiteX6" fmla="*/ 36796 w 172830"/>
                    <a:gd name="connsiteY6" fmla="*/ 66796 h 152517"/>
                    <a:gd name="connsiteX7" fmla="*/ 36796 w 172830"/>
                    <a:gd name="connsiteY7" fmla="*/ 152518 h 152517"/>
                    <a:gd name="connsiteX8" fmla="*/ 0 w 172830"/>
                    <a:gd name="connsiteY8" fmla="*/ 152518 h 152517"/>
                    <a:gd name="connsiteX9" fmla="*/ 0 w 172830"/>
                    <a:gd name="connsiteY9" fmla="*/ 0 h 152517"/>
                    <a:gd name="connsiteX10" fmla="*/ 42372 w 172830"/>
                    <a:gd name="connsiteY10" fmla="*/ 0 h 152517"/>
                    <a:gd name="connsiteX11" fmla="*/ 85858 w 172830"/>
                    <a:gd name="connsiteY11" fmla="*/ 104647 h 152517"/>
                    <a:gd name="connsiteX12" fmla="*/ 129345 w 172830"/>
                    <a:gd name="connsiteY12" fmla="*/ 0 h 152517"/>
                    <a:gd name="connsiteX13" fmla="*/ 172831 w 172830"/>
                    <a:gd name="connsiteY13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830" h="152517">
                      <a:moveTo>
                        <a:pt x="172831" y="0"/>
                      </a:moveTo>
                      <a:lnTo>
                        <a:pt x="172831" y="152518"/>
                      </a:lnTo>
                      <a:lnTo>
                        <a:pt x="136035" y="152518"/>
                      </a:lnTo>
                      <a:lnTo>
                        <a:pt x="136035" y="66796"/>
                      </a:lnTo>
                      <a:lnTo>
                        <a:pt x="100353" y="152518"/>
                      </a:lnTo>
                      <a:lnTo>
                        <a:pt x="72478" y="152518"/>
                      </a:lnTo>
                      <a:lnTo>
                        <a:pt x="36796" y="66796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42372" y="0"/>
                      </a:lnTo>
                      <a:lnTo>
                        <a:pt x="85858" y="104647"/>
                      </a:lnTo>
                      <a:lnTo>
                        <a:pt x="129345" y="0"/>
                      </a:lnTo>
                      <a:lnTo>
                        <a:pt x="17283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9" name="Forme libre 258">
                  <a:extLst>
                    <a:ext uri="{FF2B5EF4-FFF2-40B4-BE49-F238E27FC236}">
                      <a16:creationId xmlns:a16="http://schemas.microsoft.com/office/drawing/2014/main" id="{6D52DA3E-06E9-3D48-8ADF-479FD2A4FB83}"/>
                    </a:ext>
                  </a:extLst>
                </p:cNvPr>
                <p:cNvSpPr/>
                <p:nvPr/>
              </p:nvSpPr>
              <p:spPr>
                <a:xfrm>
                  <a:off x="5550577" y="1314714"/>
                  <a:ext cx="151645" cy="152517"/>
                </a:xfrm>
                <a:custGeom>
                  <a:avLst/>
                  <a:gdLst>
                    <a:gd name="connsiteX0" fmla="*/ 111504 w 151645"/>
                    <a:gd name="connsiteY0" fmla="*/ 152518 h 152517"/>
                    <a:gd name="connsiteX1" fmla="*/ 102584 w 151645"/>
                    <a:gd name="connsiteY1" fmla="*/ 126913 h 152517"/>
                    <a:gd name="connsiteX2" fmla="*/ 47947 w 151645"/>
                    <a:gd name="connsiteY2" fmla="*/ 126913 h 152517"/>
                    <a:gd name="connsiteX3" fmla="*/ 39026 w 151645"/>
                    <a:gd name="connsiteY3" fmla="*/ 152518 h 152517"/>
                    <a:gd name="connsiteX4" fmla="*/ 0 w 151645"/>
                    <a:gd name="connsiteY4" fmla="*/ 152518 h 152517"/>
                    <a:gd name="connsiteX5" fmla="*/ 53522 w 151645"/>
                    <a:gd name="connsiteY5" fmla="*/ 0 h 152517"/>
                    <a:gd name="connsiteX6" fmla="*/ 99238 w 151645"/>
                    <a:gd name="connsiteY6" fmla="*/ 0 h 152517"/>
                    <a:gd name="connsiteX7" fmla="*/ 151645 w 151645"/>
                    <a:gd name="connsiteY7" fmla="*/ 152518 h 152517"/>
                    <a:gd name="connsiteX8" fmla="*/ 111504 w 151645"/>
                    <a:gd name="connsiteY8" fmla="*/ 152518 h 152517"/>
                    <a:gd name="connsiteX9" fmla="*/ 57982 w 151645"/>
                    <a:gd name="connsiteY9" fmla="*/ 99081 h 152517"/>
                    <a:gd name="connsiteX10" fmla="*/ 93663 w 151645"/>
                    <a:gd name="connsiteY10" fmla="*/ 99081 h 152517"/>
                    <a:gd name="connsiteX11" fmla="*/ 75822 w 151645"/>
                    <a:gd name="connsiteY11" fmla="*/ 44531 h 152517"/>
                    <a:gd name="connsiteX12" fmla="*/ 57982 w 151645"/>
                    <a:gd name="connsiteY12" fmla="*/ 99081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645" h="152517">
                      <a:moveTo>
                        <a:pt x="111504" y="152518"/>
                      </a:moveTo>
                      <a:lnTo>
                        <a:pt x="102584" y="126913"/>
                      </a:lnTo>
                      <a:lnTo>
                        <a:pt x="47947" y="126913"/>
                      </a:lnTo>
                      <a:lnTo>
                        <a:pt x="39026" y="152518"/>
                      </a:lnTo>
                      <a:lnTo>
                        <a:pt x="0" y="152518"/>
                      </a:lnTo>
                      <a:lnTo>
                        <a:pt x="53522" y="0"/>
                      </a:lnTo>
                      <a:lnTo>
                        <a:pt x="99238" y="0"/>
                      </a:lnTo>
                      <a:lnTo>
                        <a:pt x="151645" y="152518"/>
                      </a:lnTo>
                      <a:lnTo>
                        <a:pt x="111504" y="152518"/>
                      </a:lnTo>
                      <a:close/>
                      <a:moveTo>
                        <a:pt x="57982" y="99081"/>
                      </a:moveTo>
                      <a:lnTo>
                        <a:pt x="93663" y="99081"/>
                      </a:lnTo>
                      <a:lnTo>
                        <a:pt x="75822" y="44531"/>
                      </a:lnTo>
                      <a:lnTo>
                        <a:pt x="57982" y="990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0" name="Forme libre 259">
                  <a:extLst>
                    <a:ext uri="{FF2B5EF4-FFF2-40B4-BE49-F238E27FC236}">
                      <a16:creationId xmlns:a16="http://schemas.microsoft.com/office/drawing/2014/main" id="{EFBE55AC-F21E-C444-AC63-B98DF17ADEA1}"/>
                    </a:ext>
                  </a:extLst>
                </p:cNvPr>
                <p:cNvSpPr/>
                <p:nvPr/>
              </p:nvSpPr>
              <p:spPr>
                <a:xfrm>
                  <a:off x="5710027" y="1314714"/>
                  <a:ext cx="120424" cy="151404"/>
                </a:xfrm>
                <a:custGeom>
                  <a:avLst/>
                  <a:gdLst>
                    <a:gd name="connsiteX0" fmla="*/ 0 w 120424"/>
                    <a:gd name="connsiteY0" fmla="*/ 28945 h 151404"/>
                    <a:gd name="connsiteX1" fmla="*/ 0 w 120424"/>
                    <a:gd name="connsiteY1" fmla="*/ 0 h 151404"/>
                    <a:gd name="connsiteX2" fmla="*/ 120424 w 120424"/>
                    <a:gd name="connsiteY2" fmla="*/ 0 h 151404"/>
                    <a:gd name="connsiteX3" fmla="*/ 120424 w 120424"/>
                    <a:gd name="connsiteY3" fmla="*/ 27832 h 151404"/>
                    <a:gd name="connsiteX4" fmla="*/ 79168 w 120424"/>
                    <a:gd name="connsiteY4" fmla="*/ 27832 h 151404"/>
                    <a:gd name="connsiteX5" fmla="*/ 79168 w 120424"/>
                    <a:gd name="connsiteY5" fmla="*/ 151405 h 151404"/>
                    <a:gd name="connsiteX6" fmla="*/ 42372 w 120424"/>
                    <a:gd name="connsiteY6" fmla="*/ 151405 h 151404"/>
                    <a:gd name="connsiteX7" fmla="*/ 42372 w 120424"/>
                    <a:gd name="connsiteY7" fmla="*/ 28945 h 151404"/>
                    <a:gd name="connsiteX8" fmla="*/ 0 w 120424"/>
                    <a:gd name="connsiteY8" fmla="*/ 28945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24" h="151404">
                      <a:moveTo>
                        <a:pt x="0" y="28945"/>
                      </a:moveTo>
                      <a:lnTo>
                        <a:pt x="0" y="0"/>
                      </a:lnTo>
                      <a:lnTo>
                        <a:pt x="120424" y="0"/>
                      </a:lnTo>
                      <a:lnTo>
                        <a:pt x="120424" y="27832"/>
                      </a:lnTo>
                      <a:lnTo>
                        <a:pt x="79168" y="27832"/>
                      </a:lnTo>
                      <a:lnTo>
                        <a:pt x="79168" y="151405"/>
                      </a:lnTo>
                      <a:lnTo>
                        <a:pt x="42372" y="151405"/>
                      </a:lnTo>
                      <a:lnTo>
                        <a:pt x="42372" y="28945"/>
                      </a:lnTo>
                      <a:lnTo>
                        <a:pt x="0" y="289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1" name="Forme libre 260">
                  <a:extLst>
                    <a:ext uri="{FF2B5EF4-FFF2-40B4-BE49-F238E27FC236}">
                      <a16:creationId xmlns:a16="http://schemas.microsoft.com/office/drawing/2014/main" id="{A7E5F2CE-02F5-D44D-B0D2-ED87A72C1549}"/>
                    </a:ext>
                  </a:extLst>
                </p:cNvPr>
                <p:cNvSpPr/>
                <p:nvPr/>
              </p:nvSpPr>
              <p:spPr>
                <a:xfrm>
                  <a:off x="5852752" y="1314714"/>
                  <a:ext cx="36796" cy="152517"/>
                </a:xfrm>
                <a:custGeom>
                  <a:avLst/>
                  <a:gdLst>
                    <a:gd name="connsiteX0" fmla="*/ 0 w 36796"/>
                    <a:gd name="connsiteY0" fmla="*/ 152518 h 152517"/>
                    <a:gd name="connsiteX1" fmla="*/ 0 w 36796"/>
                    <a:gd name="connsiteY1" fmla="*/ 0 h 152517"/>
                    <a:gd name="connsiteX2" fmla="*/ 36796 w 36796"/>
                    <a:gd name="connsiteY2" fmla="*/ 0 h 152517"/>
                    <a:gd name="connsiteX3" fmla="*/ 36796 w 36796"/>
                    <a:gd name="connsiteY3" fmla="*/ 152518 h 152517"/>
                    <a:gd name="connsiteX4" fmla="*/ 0 w 36796"/>
                    <a:gd name="connsiteY4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96" h="152517">
                      <a:moveTo>
                        <a:pt x="0" y="152518"/>
                      </a:move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2" name="Forme libre 261">
                  <a:extLst>
                    <a:ext uri="{FF2B5EF4-FFF2-40B4-BE49-F238E27FC236}">
                      <a16:creationId xmlns:a16="http://schemas.microsoft.com/office/drawing/2014/main" id="{6A45BC57-B274-9144-83E7-EB708A414406}"/>
                    </a:ext>
                  </a:extLst>
                </p:cNvPr>
                <p:cNvSpPr/>
                <p:nvPr/>
              </p:nvSpPr>
              <p:spPr>
                <a:xfrm>
                  <a:off x="5912964" y="1312487"/>
                  <a:ext cx="156105" cy="155857"/>
                </a:xfrm>
                <a:custGeom>
                  <a:avLst/>
                  <a:gdLst>
                    <a:gd name="connsiteX0" fmla="*/ 22301 w 156105"/>
                    <a:gd name="connsiteY0" fmla="*/ 133592 h 155857"/>
                    <a:gd name="connsiteX1" fmla="*/ 0 w 156105"/>
                    <a:gd name="connsiteY1" fmla="*/ 77929 h 155857"/>
                    <a:gd name="connsiteX2" fmla="*/ 22301 w 156105"/>
                    <a:gd name="connsiteY2" fmla="*/ 22265 h 155857"/>
                    <a:gd name="connsiteX3" fmla="*/ 78053 w 156105"/>
                    <a:gd name="connsiteY3" fmla="*/ 0 h 155857"/>
                    <a:gd name="connsiteX4" fmla="*/ 133805 w 156105"/>
                    <a:gd name="connsiteY4" fmla="*/ 22265 h 155857"/>
                    <a:gd name="connsiteX5" fmla="*/ 156105 w 156105"/>
                    <a:gd name="connsiteY5" fmla="*/ 77929 h 155857"/>
                    <a:gd name="connsiteX6" fmla="*/ 133805 w 156105"/>
                    <a:gd name="connsiteY6" fmla="*/ 133592 h 155857"/>
                    <a:gd name="connsiteX7" fmla="*/ 78053 w 156105"/>
                    <a:gd name="connsiteY7" fmla="*/ 155858 h 155857"/>
                    <a:gd name="connsiteX8" fmla="*/ 22301 w 156105"/>
                    <a:gd name="connsiteY8" fmla="*/ 133592 h 155857"/>
                    <a:gd name="connsiteX9" fmla="*/ 107044 w 156105"/>
                    <a:gd name="connsiteY9" fmla="*/ 110214 h 155857"/>
                    <a:gd name="connsiteX10" fmla="*/ 118194 w 156105"/>
                    <a:gd name="connsiteY10" fmla="*/ 77929 h 155857"/>
                    <a:gd name="connsiteX11" fmla="*/ 107044 w 156105"/>
                    <a:gd name="connsiteY11" fmla="*/ 45644 h 155857"/>
                    <a:gd name="connsiteX12" fmla="*/ 78053 w 156105"/>
                    <a:gd name="connsiteY12" fmla="*/ 33398 h 155857"/>
                    <a:gd name="connsiteX13" fmla="*/ 49062 w 156105"/>
                    <a:gd name="connsiteY13" fmla="*/ 45644 h 155857"/>
                    <a:gd name="connsiteX14" fmla="*/ 37911 w 156105"/>
                    <a:gd name="connsiteY14" fmla="*/ 77929 h 155857"/>
                    <a:gd name="connsiteX15" fmla="*/ 49062 w 156105"/>
                    <a:gd name="connsiteY15" fmla="*/ 110214 h 155857"/>
                    <a:gd name="connsiteX16" fmla="*/ 78053 w 156105"/>
                    <a:gd name="connsiteY16" fmla="*/ 122460 h 155857"/>
                    <a:gd name="connsiteX17" fmla="*/ 107044 w 156105"/>
                    <a:gd name="connsiteY17" fmla="*/ 110214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105" h="155857">
                      <a:moveTo>
                        <a:pt x="22301" y="133592"/>
                      </a:moveTo>
                      <a:cubicBezTo>
                        <a:pt x="6690" y="119120"/>
                        <a:pt x="0" y="100194"/>
                        <a:pt x="0" y="77929"/>
                      </a:cubicBezTo>
                      <a:cubicBezTo>
                        <a:pt x="0" y="55663"/>
                        <a:pt x="7805" y="36738"/>
                        <a:pt x="22301" y="22265"/>
                      </a:cubicBezTo>
                      <a:cubicBezTo>
                        <a:pt x="37911" y="7793"/>
                        <a:pt x="55752" y="0"/>
                        <a:pt x="78053" y="0"/>
                      </a:cubicBezTo>
                      <a:cubicBezTo>
                        <a:pt x="100353" y="0"/>
                        <a:pt x="118194" y="7793"/>
                        <a:pt x="133805" y="22265"/>
                      </a:cubicBezTo>
                      <a:cubicBezTo>
                        <a:pt x="148300" y="36738"/>
                        <a:pt x="156105" y="55663"/>
                        <a:pt x="156105" y="77929"/>
                      </a:cubicBezTo>
                      <a:cubicBezTo>
                        <a:pt x="156105" y="100194"/>
                        <a:pt x="148300" y="119120"/>
                        <a:pt x="133805" y="133592"/>
                      </a:cubicBezTo>
                      <a:cubicBezTo>
                        <a:pt x="118194" y="148065"/>
                        <a:pt x="100353" y="155858"/>
                        <a:pt x="78053" y="155858"/>
                      </a:cubicBezTo>
                      <a:cubicBezTo>
                        <a:pt x="55752" y="155858"/>
                        <a:pt x="37911" y="149178"/>
                        <a:pt x="22301" y="133592"/>
                      </a:cubicBezTo>
                      <a:close/>
                      <a:moveTo>
                        <a:pt x="107044" y="110214"/>
                      </a:moveTo>
                      <a:cubicBezTo>
                        <a:pt x="114849" y="102421"/>
                        <a:pt x="118194" y="91288"/>
                        <a:pt x="118194" y="77929"/>
                      </a:cubicBezTo>
                      <a:cubicBezTo>
                        <a:pt x="118194" y="64570"/>
                        <a:pt x="114849" y="53437"/>
                        <a:pt x="107044" y="45644"/>
                      </a:cubicBezTo>
                      <a:cubicBezTo>
                        <a:pt x="99238" y="37851"/>
                        <a:pt x="90318" y="33398"/>
                        <a:pt x="78053" y="33398"/>
                      </a:cubicBezTo>
                      <a:cubicBezTo>
                        <a:pt x="65787" y="33398"/>
                        <a:pt x="55752" y="37851"/>
                        <a:pt x="49062" y="45644"/>
                      </a:cubicBezTo>
                      <a:cubicBezTo>
                        <a:pt x="41256" y="53437"/>
                        <a:pt x="37911" y="64570"/>
                        <a:pt x="37911" y="77929"/>
                      </a:cubicBezTo>
                      <a:cubicBezTo>
                        <a:pt x="37911" y="91288"/>
                        <a:pt x="41256" y="102421"/>
                        <a:pt x="49062" y="110214"/>
                      </a:cubicBezTo>
                      <a:cubicBezTo>
                        <a:pt x="56867" y="118006"/>
                        <a:pt x="65787" y="122460"/>
                        <a:pt x="78053" y="122460"/>
                      </a:cubicBezTo>
                      <a:cubicBezTo>
                        <a:pt x="90318" y="122460"/>
                        <a:pt x="100353" y="118006"/>
                        <a:pt x="107044" y="11021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3" name="Forme libre 262">
                  <a:extLst>
                    <a:ext uri="{FF2B5EF4-FFF2-40B4-BE49-F238E27FC236}">
                      <a16:creationId xmlns:a16="http://schemas.microsoft.com/office/drawing/2014/main" id="{8844E9CD-6408-9041-8C45-4552C9E12F1D}"/>
                    </a:ext>
                  </a:extLst>
                </p:cNvPr>
                <p:cNvSpPr/>
                <p:nvPr/>
              </p:nvSpPr>
              <p:spPr>
                <a:xfrm>
                  <a:off x="6093600" y="1314714"/>
                  <a:ext cx="136034" cy="152517"/>
                </a:xfrm>
                <a:custGeom>
                  <a:avLst/>
                  <a:gdLst>
                    <a:gd name="connsiteX0" fmla="*/ 99238 w 136034"/>
                    <a:gd name="connsiteY0" fmla="*/ 0 h 152517"/>
                    <a:gd name="connsiteX1" fmla="*/ 136035 w 136034"/>
                    <a:gd name="connsiteY1" fmla="*/ 0 h 152517"/>
                    <a:gd name="connsiteX2" fmla="*/ 136035 w 136034"/>
                    <a:gd name="connsiteY2" fmla="*/ 152518 h 152517"/>
                    <a:gd name="connsiteX3" fmla="*/ 99238 w 136034"/>
                    <a:gd name="connsiteY3" fmla="*/ 152518 h 152517"/>
                    <a:gd name="connsiteX4" fmla="*/ 36796 w 136034"/>
                    <a:gd name="connsiteY4" fmla="*/ 56777 h 152517"/>
                    <a:gd name="connsiteX5" fmla="*/ 36796 w 136034"/>
                    <a:gd name="connsiteY5" fmla="*/ 152518 h 152517"/>
                    <a:gd name="connsiteX6" fmla="*/ 0 w 136034"/>
                    <a:gd name="connsiteY6" fmla="*/ 152518 h 152517"/>
                    <a:gd name="connsiteX7" fmla="*/ 0 w 136034"/>
                    <a:gd name="connsiteY7" fmla="*/ 0 h 152517"/>
                    <a:gd name="connsiteX8" fmla="*/ 36796 w 136034"/>
                    <a:gd name="connsiteY8" fmla="*/ 0 h 152517"/>
                    <a:gd name="connsiteX9" fmla="*/ 99238 w 136034"/>
                    <a:gd name="connsiteY9" fmla="*/ 95741 h 152517"/>
                    <a:gd name="connsiteX10" fmla="*/ 99238 w 136034"/>
                    <a:gd name="connsiteY10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2517">
                      <a:moveTo>
                        <a:pt x="99238" y="0"/>
                      </a:moveTo>
                      <a:lnTo>
                        <a:pt x="136035" y="0"/>
                      </a:lnTo>
                      <a:lnTo>
                        <a:pt x="136035" y="152518"/>
                      </a:lnTo>
                      <a:lnTo>
                        <a:pt x="99238" y="152518"/>
                      </a:lnTo>
                      <a:lnTo>
                        <a:pt x="36796" y="56777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264" name="Graphique 694">
                <a:extLst>
                  <a:ext uri="{FF2B5EF4-FFF2-40B4-BE49-F238E27FC236}">
                    <a16:creationId xmlns:a16="http://schemas.microsoft.com/office/drawing/2014/main" id="{162A876D-9A1B-1C48-B47E-34629E95E9B2}"/>
                  </a:ext>
                </a:extLst>
              </p:cNvPr>
              <p:cNvGrpSpPr/>
              <p:nvPr/>
            </p:nvGrpSpPr>
            <p:grpSpPr>
              <a:xfrm>
                <a:off x="4918350" y="1550727"/>
                <a:ext cx="1986998" cy="156970"/>
                <a:chOff x="4918350" y="1550727"/>
                <a:chExt cx="1986998" cy="156970"/>
              </a:xfrm>
              <a:solidFill>
                <a:srgbClr val="000000"/>
              </a:solidFill>
            </p:grpSpPr>
            <p:sp>
              <p:nvSpPr>
                <p:cNvPr id="265" name="Forme libre 264">
                  <a:extLst>
                    <a:ext uri="{FF2B5EF4-FFF2-40B4-BE49-F238E27FC236}">
                      <a16:creationId xmlns:a16="http://schemas.microsoft.com/office/drawing/2014/main" id="{069EE250-8637-0E47-9030-8530C1F86A1F}"/>
                    </a:ext>
                  </a:extLst>
                </p:cNvPr>
                <p:cNvSpPr/>
                <p:nvPr/>
              </p:nvSpPr>
              <p:spPr>
                <a:xfrm>
                  <a:off x="4918350" y="1554066"/>
                  <a:ext cx="115964" cy="152517"/>
                </a:xfrm>
                <a:custGeom>
                  <a:avLst/>
                  <a:gdLst>
                    <a:gd name="connsiteX0" fmla="*/ 60212 w 115964"/>
                    <a:gd name="connsiteY0" fmla="*/ 93515 h 152517"/>
                    <a:gd name="connsiteX1" fmla="*/ 36796 w 115964"/>
                    <a:gd name="connsiteY1" fmla="*/ 93515 h 152517"/>
                    <a:gd name="connsiteX2" fmla="*/ 36796 w 115964"/>
                    <a:gd name="connsiteY2" fmla="*/ 152518 h 152517"/>
                    <a:gd name="connsiteX3" fmla="*/ 0 w 115964"/>
                    <a:gd name="connsiteY3" fmla="*/ 152518 h 152517"/>
                    <a:gd name="connsiteX4" fmla="*/ 0 w 115964"/>
                    <a:gd name="connsiteY4" fmla="*/ 0 h 152517"/>
                    <a:gd name="connsiteX5" fmla="*/ 60212 w 115964"/>
                    <a:gd name="connsiteY5" fmla="*/ 0 h 152517"/>
                    <a:gd name="connsiteX6" fmla="*/ 115964 w 115964"/>
                    <a:gd name="connsiteY6" fmla="*/ 46757 h 152517"/>
                    <a:gd name="connsiteX7" fmla="*/ 60212 w 115964"/>
                    <a:gd name="connsiteY7" fmla="*/ 93515 h 152517"/>
                    <a:gd name="connsiteX8" fmla="*/ 79168 w 115964"/>
                    <a:gd name="connsiteY8" fmla="*/ 46757 h 152517"/>
                    <a:gd name="connsiteX9" fmla="*/ 61327 w 115964"/>
                    <a:gd name="connsiteY9" fmla="*/ 27832 h 152517"/>
                    <a:gd name="connsiteX10" fmla="*/ 37911 w 115964"/>
                    <a:gd name="connsiteY10" fmla="*/ 27832 h 152517"/>
                    <a:gd name="connsiteX11" fmla="*/ 37911 w 115964"/>
                    <a:gd name="connsiteY11" fmla="*/ 64570 h 152517"/>
                    <a:gd name="connsiteX12" fmla="*/ 61327 w 115964"/>
                    <a:gd name="connsiteY12" fmla="*/ 64570 h 152517"/>
                    <a:gd name="connsiteX13" fmla="*/ 79168 w 115964"/>
                    <a:gd name="connsiteY13" fmla="*/ 46757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5964" h="152517">
                      <a:moveTo>
                        <a:pt x="60212" y="93515"/>
                      </a:moveTo>
                      <a:lnTo>
                        <a:pt x="36796" y="93515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97008" y="0"/>
                        <a:pt x="115964" y="22265"/>
                        <a:pt x="115964" y="46757"/>
                      </a:cubicBezTo>
                      <a:cubicBezTo>
                        <a:pt x="115964" y="64570"/>
                        <a:pt x="104814" y="93515"/>
                        <a:pt x="60212" y="93515"/>
                      </a:cubicBezTo>
                      <a:close/>
                      <a:moveTo>
                        <a:pt x="79168" y="46757"/>
                      </a:moveTo>
                      <a:cubicBezTo>
                        <a:pt x="79168" y="35625"/>
                        <a:pt x="72478" y="27832"/>
                        <a:pt x="61327" y="27832"/>
                      </a:cubicBezTo>
                      <a:lnTo>
                        <a:pt x="37911" y="27832"/>
                      </a:lnTo>
                      <a:lnTo>
                        <a:pt x="37911" y="64570"/>
                      </a:lnTo>
                      <a:lnTo>
                        <a:pt x="61327" y="64570"/>
                      </a:lnTo>
                      <a:cubicBezTo>
                        <a:pt x="71362" y="64570"/>
                        <a:pt x="79168" y="57890"/>
                        <a:pt x="79168" y="467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6" name="Forme libre 265">
                  <a:extLst>
                    <a:ext uri="{FF2B5EF4-FFF2-40B4-BE49-F238E27FC236}">
                      <a16:creationId xmlns:a16="http://schemas.microsoft.com/office/drawing/2014/main" id="{84149F2C-5A6A-054F-AFDF-9229630F4EA5}"/>
                    </a:ext>
                  </a:extLst>
                </p:cNvPr>
                <p:cNvSpPr/>
                <p:nvPr/>
              </p:nvSpPr>
              <p:spPr>
                <a:xfrm>
                  <a:off x="5056614" y="1554066"/>
                  <a:ext cx="119309" cy="152517"/>
                </a:xfrm>
                <a:custGeom>
                  <a:avLst/>
                  <a:gdLst>
                    <a:gd name="connsiteX0" fmla="*/ 117079 w 119309"/>
                    <a:gd name="connsiteY0" fmla="*/ 46757 h 152517"/>
                    <a:gd name="connsiteX1" fmla="*/ 82513 w 119309"/>
                    <a:gd name="connsiteY1" fmla="*/ 90175 h 152517"/>
                    <a:gd name="connsiteX2" fmla="*/ 119309 w 119309"/>
                    <a:gd name="connsiteY2" fmla="*/ 152518 h 152517"/>
                    <a:gd name="connsiteX3" fmla="*/ 75823 w 119309"/>
                    <a:gd name="connsiteY3" fmla="*/ 152518 h 152517"/>
                    <a:gd name="connsiteX4" fmla="*/ 41256 w 119309"/>
                    <a:gd name="connsiteY4" fmla="*/ 93515 h 152517"/>
                    <a:gd name="connsiteX5" fmla="*/ 36796 w 119309"/>
                    <a:gd name="connsiteY5" fmla="*/ 93515 h 152517"/>
                    <a:gd name="connsiteX6" fmla="*/ 36796 w 119309"/>
                    <a:gd name="connsiteY6" fmla="*/ 152518 h 152517"/>
                    <a:gd name="connsiteX7" fmla="*/ 0 w 119309"/>
                    <a:gd name="connsiteY7" fmla="*/ 152518 h 152517"/>
                    <a:gd name="connsiteX8" fmla="*/ 0 w 119309"/>
                    <a:gd name="connsiteY8" fmla="*/ 0 h 152517"/>
                    <a:gd name="connsiteX9" fmla="*/ 60212 w 119309"/>
                    <a:gd name="connsiteY9" fmla="*/ 0 h 152517"/>
                    <a:gd name="connsiteX10" fmla="*/ 117079 w 119309"/>
                    <a:gd name="connsiteY10" fmla="*/ 46757 h 152517"/>
                    <a:gd name="connsiteX11" fmla="*/ 60212 w 119309"/>
                    <a:gd name="connsiteY11" fmla="*/ 27832 h 152517"/>
                    <a:gd name="connsiteX12" fmla="*/ 36796 w 119309"/>
                    <a:gd name="connsiteY12" fmla="*/ 27832 h 152517"/>
                    <a:gd name="connsiteX13" fmla="*/ 36796 w 119309"/>
                    <a:gd name="connsiteY13" fmla="*/ 64570 h 152517"/>
                    <a:gd name="connsiteX14" fmla="*/ 60212 w 119309"/>
                    <a:gd name="connsiteY14" fmla="*/ 64570 h 152517"/>
                    <a:gd name="connsiteX15" fmla="*/ 78053 w 119309"/>
                    <a:gd name="connsiteY15" fmla="*/ 46757 h 152517"/>
                    <a:gd name="connsiteX16" fmla="*/ 60212 w 119309"/>
                    <a:gd name="connsiteY16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309" h="152517">
                      <a:moveTo>
                        <a:pt x="117079" y="46757"/>
                      </a:moveTo>
                      <a:cubicBezTo>
                        <a:pt x="117079" y="61230"/>
                        <a:pt x="109274" y="82382"/>
                        <a:pt x="82513" y="90175"/>
                      </a:cubicBezTo>
                      <a:lnTo>
                        <a:pt x="119309" y="152518"/>
                      </a:lnTo>
                      <a:lnTo>
                        <a:pt x="75823" y="152518"/>
                      </a:lnTo>
                      <a:lnTo>
                        <a:pt x="41256" y="93515"/>
                      </a:lnTo>
                      <a:lnTo>
                        <a:pt x="36796" y="93515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98123" y="0"/>
                        <a:pt x="117079" y="22265"/>
                        <a:pt x="117079" y="46757"/>
                      </a:cubicBezTo>
                      <a:close/>
                      <a:moveTo>
                        <a:pt x="60212" y="27832"/>
                      </a:moveTo>
                      <a:lnTo>
                        <a:pt x="36796" y="27832"/>
                      </a:lnTo>
                      <a:lnTo>
                        <a:pt x="36796" y="64570"/>
                      </a:lnTo>
                      <a:lnTo>
                        <a:pt x="60212" y="64570"/>
                      </a:lnTo>
                      <a:cubicBezTo>
                        <a:pt x="71362" y="64570"/>
                        <a:pt x="78053" y="56777"/>
                        <a:pt x="78053" y="46757"/>
                      </a:cubicBezTo>
                      <a:cubicBezTo>
                        <a:pt x="79168" y="35625"/>
                        <a:pt x="72478" y="27832"/>
                        <a:pt x="60212" y="278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7" name="Forme libre 266">
                  <a:extLst>
                    <a:ext uri="{FF2B5EF4-FFF2-40B4-BE49-F238E27FC236}">
                      <a16:creationId xmlns:a16="http://schemas.microsoft.com/office/drawing/2014/main" id="{FA49774C-AF75-3F4D-9747-519E1A3F01D9}"/>
                    </a:ext>
                  </a:extLst>
                </p:cNvPr>
                <p:cNvSpPr/>
                <p:nvPr/>
              </p:nvSpPr>
              <p:spPr>
                <a:xfrm>
                  <a:off x="5193764" y="1551840"/>
                  <a:ext cx="156105" cy="155857"/>
                </a:xfrm>
                <a:custGeom>
                  <a:avLst/>
                  <a:gdLst>
                    <a:gd name="connsiteX0" fmla="*/ 78053 w 156105"/>
                    <a:gd name="connsiteY0" fmla="*/ 0 h 155857"/>
                    <a:gd name="connsiteX1" fmla="*/ 156106 w 156105"/>
                    <a:gd name="connsiteY1" fmla="*/ 77929 h 155857"/>
                    <a:gd name="connsiteX2" fmla="*/ 78053 w 156105"/>
                    <a:gd name="connsiteY2" fmla="*/ 155858 h 155857"/>
                    <a:gd name="connsiteX3" fmla="*/ 0 w 156105"/>
                    <a:gd name="connsiteY3" fmla="*/ 77929 h 155857"/>
                    <a:gd name="connsiteX4" fmla="*/ 78053 w 156105"/>
                    <a:gd name="connsiteY4" fmla="*/ 0 h 155857"/>
                    <a:gd name="connsiteX5" fmla="*/ 78053 w 156105"/>
                    <a:gd name="connsiteY5" fmla="*/ 34511 h 155857"/>
                    <a:gd name="connsiteX6" fmla="*/ 37911 w 156105"/>
                    <a:gd name="connsiteY6" fmla="*/ 77929 h 155857"/>
                    <a:gd name="connsiteX7" fmla="*/ 78053 w 156105"/>
                    <a:gd name="connsiteY7" fmla="*/ 121346 h 155857"/>
                    <a:gd name="connsiteX8" fmla="*/ 118194 w 156105"/>
                    <a:gd name="connsiteY8" fmla="*/ 77929 h 155857"/>
                    <a:gd name="connsiteX9" fmla="*/ 78053 w 156105"/>
                    <a:gd name="connsiteY9" fmla="*/ 34511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105" h="155857">
                      <a:moveTo>
                        <a:pt x="78053" y="0"/>
                      </a:moveTo>
                      <a:cubicBezTo>
                        <a:pt x="121539" y="0"/>
                        <a:pt x="156106" y="32285"/>
                        <a:pt x="156106" y="77929"/>
                      </a:cubicBezTo>
                      <a:cubicBezTo>
                        <a:pt x="156106" y="123573"/>
                        <a:pt x="121539" y="155858"/>
                        <a:pt x="78053" y="155858"/>
                      </a:cubicBezTo>
                      <a:cubicBezTo>
                        <a:pt x="34566" y="155858"/>
                        <a:pt x="0" y="123573"/>
                        <a:pt x="0" y="77929"/>
                      </a:cubicBezTo>
                      <a:cubicBezTo>
                        <a:pt x="0" y="32285"/>
                        <a:pt x="34566" y="0"/>
                        <a:pt x="78053" y="0"/>
                      </a:cubicBezTo>
                      <a:close/>
                      <a:moveTo>
                        <a:pt x="78053" y="34511"/>
                      </a:moveTo>
                      <a:cubicBezTo>
                        <a:pt x="53522" y="34511"/>
                        <a:pt x="37911" y="51210"/>
                        <a:pt x="37911" y="77929"/>
                      </a:cubicBezTo>
                      <a:cubicBezTo>
                        <a:pt x="37911" y="104647"/>
                        <a:pt x="53522" y="121346"/>
                        <a:pt x="78053" y="121346"/>
                      </a:cubicBezTo>
                      <a:cubicBezTo>
                        <a:pt x="102584" y="121346"/>
                        <a:pt x="118194" y="103534"/>
                        <a:pt x="118194" y="77929"/>
                      </a:cubicBezTo>
                      <a:cubicBezTo>
                        <a:pt x="118194" y="51210"/>
                        <a:pt x="101469" y="34511"/>
                        <a:pt x="78053" y="345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8" name="Forme libre 267">
                  <a:extLst>
                    <a:ext uri="{FF2B5EF4-FFF2-40B4-BE49-F238E27FC236}">
                      <a16:creationId xmlns:a16="http://schemas.microsoft.com/office/drawing/2014/main" id="{1760F71D-883E-994F-9777-391166FD68F2}"/>
                    </a:ext>
                  </a:extLst>
                </p:cNvPr>
                <p:cNvSpPr/>
                <p:nvPr/>
              </p:nvSpPr>
              <p:spPr>
                <a:xfrm>
                  <a:off x="5373285" y="1554066"/>
                  <a:ext cx="99238" cy="152517"/>
                </a:xfrm>
                <a:custGeom>
                  <a:avLst/>
                  <a:gdLst>
                    <a:gd name="connsiteX0" fmla="*/ 99239 w 99238"/>
                    <a:gd name="connsiteY0" fmla="*/ 0 h 152517"/>
                    <a:gd name="connsiteX1" fmla="*/ 99239 w 99238"/>
                    <a:gd name="connsiteY1" fmla="*/ 27832 h 152517"/>
                    <a:gd name="connsiteX2" fmla="*/ 36796 w 99238"/>
                    <a:gd name="connsiteY2" fmla="*/ 27832 h 152517"/>
                    <a:gd name="connsiteX3" fmla="*/ 36796 w 99238"/>
                    <a:gd name="connsiteY3" fmla="*/ 60117 h 152517"/>
                    <a:gd name="connsiteX4" fmla="*/ 83628 w 99238"/>
                    <a:gd name="connsiteY4" fmla="*/ 60117 h 152517"/>
                    <a:gd name="connsiteX5" fmla="*/ 83628 w 99238"/>
                    <a:gd name="connsiteY5" fmla="*/ 89061 h 152517"/>
                    <a:gd name="connsiteX6" fmla="*/ 36796 w 99238"/>
                    <a:gd name="connsiteY6" fmla="*/ 89061 h 152517"/>
                    <a:gd name="connsiteX7" fmla="*/ 36796 w 99238"/>
                    <a:gd name="connsiteY7" fmla="*/ 152518 h 152517"/>
                    <a:gd name="connsiteX8" fmla="*/ 0 w 99238"/>
                    <a:gd name="connsiteY8" fmla="*/ 152518 h 152517"/>
                    <a:gd name="connsiteX9" fmla="*/ 0 w 99238"/>
                    <a:gd name="connsiteY9" fmla="*/ 0 h 152517"/>
                    <a:gd name="connsiteX10" fmla="*/ 99239 w 99238"/>
                    <a:gd name="connsiteY10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238" h="152517">
                      <a:moveTo>
                        <a:pt x="99239" y="0"/>
                      </a:moveTo>
                      <a:lnTo>
                        <a:pt x="99239" y="27832"/>
                      </a:lnTo>
                      <a:lnTo>
                        <a:pt x="36796" y="27832"/>
                      </a:lnTo>
                      <a:lnTo>
                        <a:pt x="36796" y="60117"/>
                      </a:lnTo>
                      <a:lnTo>
                        <a:pt x="83628" y="60117"/>
                      </a:lnTo>
                      <a:lnTo>
                        <a:pt x="83628" y="89061"/>
                      </a:lnTo>
                      <a:lnTo>
                        <a:pt x="36796" y="89061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92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9" name="Forme libre 268">
                  <a:extLst>
                    <a:ext uri="{FF2B5EF4-FFF2-40B4-BE49-F238E27FC236}">
                      <a16:creationId xmlns:a16="http://schemas.microsoft.com/office/drawing/2014/main" id="{3B83CAB2-CF0C-FB43-8B03-AC7BA8F70F48}"/>
                    </a:ext>
                  </a:extLst>
                </p:cNvPr>
                <p:cNvSpPr/>
                <p:nvPr/>
              </p:nvSpPr>
              <p:spPr>
                <a:xfrm>
                  <a:off x="5497055" y="1554066"/>
                  <a:ext cx="92548" cy="152517"/>
                </a:xfrm>
                <a:custGeom>
                  <a:avLst/>
                  <a:gdLst>
                    <a:gd name="connsiteX0" fmla="*/ 37911 w 92548"/>
                    <a:gd name="connsiteY0" fmla="*/ 27832 h 152517"/>
                    <a:gd name="connsiteX1" fmla="*/ 37911 w 92548"/>
                    <a:gd name="connsiteY1" fmla="*/ 60117 h 152517"/>
                    <a:gd name="connsiteX2" fmla="*/ 86973 w 92548"/>
                    <a:gd name="connsiteY2" fmla="*/ 60117 h 152517"/>
                    <a:gd name="connsiteX3" fmla="*/ 86973 w 92548"/>
                    <a:gd name="connsiteY3" fmla="*/ 89061 h 152517"/>
                    <a:gd name="connsiteX4" fmla="*/ 37911 w 92548"/>
                    <a:gd name="connsiteY4" fmla="*/ 89061 h 152517"/>
                    <a:gd name="connsiteX5" fmla="*/ 37911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7832 h 152517"/>
                    <a:gd name="connsiteX12" fmla="*/ 37911 w 92548"/>
                    <a:gd name="connsiteY12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7911" y="27832"/>
                      </a:moveTo>
                      <a:lnTo>
                        <a:pt x="37911" y="60117"/>
                      </a:lnTo>
                      <a:lnTo>
                        <a:pt x="86973" y="60117"/>
                      </a:lnTo>
                      <a:lnTo>
                        <a:pt x="86973" y="89061"/>
                      </a:lnTo>
                      <a:lnTo>
                        <a:pt x="37911" y="89061"/>
                      </a:lnTo>
                      <a:lnTo>
                        <a:pt x="37911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7832"/>
                      </a:lnTo>
                      <a:lnTo>
                        <a:pt x="37911" y="278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0" name="Forme libre 269">
                  <a:extLst>
                    <a:ext uri="{FF2B5EF4-FFF2-40B4-BE49-F238E27FC236}">
                      <a16:creationId xmlns:a16="http://schemas.microsoft.com/office/drawing/2014/main" id="{8970D0AD-7299-1549-B4F9-F04C9C646215}"/>
                    </a:ext>
                  </a:extLst>
                </p:cNvPr>
                <p:cNvSpPr/>
                <p:nvPr/>
              </p:nvSpPr>
              <p:spPr>
                <a:xfrm>
                  <a:off x="5618594" y="1550727"/>
                  <a:ext cx="114849" cy="156970"/>
                </a:xfrm>
                <a:custGeom>
                  <a:avLst/>
                  <a:gdLst>
                    <a:gd name="connsiteX0" fmla="*/ 114849 w 114849"/>
                    <a:gd name="connsiteY0" fmla="*/ 110214 h 156970"/>
                    <a:gd name="connsiteX1" fmla="*/ 59097 w 114849"/>
                    <a:gd name="connsiteY1" fmla="*/ 156971 h 156970"/>
                    <a:gd name="connsiteX2" fmla="*/ 1115 w 114849"/>
                    <a:gd name="connsiteY2" fmla="*/ 109100 h 156970"/>
                    <a:gd name="connsiteX3" fmla="*/ 40141 w 114849"/>
                    <a:gd name="connsiteY3" fmla="*/ 109100 h 156970"/>
                    <a:gd name="connsiteX4" fmla="*/ 59097 w 114849"/>
                    <a:gd name="connsiteY4" fmla="*/ 126913 h 156970"/>
                    <a:gd name="connsiteX5" fmla="*/ 75823 w 114849"/>
                    <a:gd name="connsiteY5" fmla="*/ 111327 h 156970"/>
                    <a:gd name="connsiteX6" fmla="*/ 0 w 114849"/>
                    <a:gd name="connsiteY6" fmla="*/ 46757 h 156970"/>
                    <a:gd name="connsiteX7" fmla="*/ 55752 w 114849"/>
                    <a:gd name="connsiteY7" fmla="*/ 0 h 156970"/>
                    <a:gd name="connsiteX8" fmla="*/ 112619 w 114849"/>
                    <a:gd name="connsiteY8" fmla="*/ 46757 h 156970"/>
                    <a:gd name="connsiteX9" fmla="*/ 72478 w 114849"/>
                    <a:gd name="connsiteY9" fmla="*/ 46757 h 156970"/>
                    <a:gd name="connsiteX10" fmla="*/ 55752 w 114849"/>
                    <a:gd name="connsiteY10" fmla="*/ 30058 h 156970"/>
                    <a:gd name="connsiteX11" fmla="*/ 40141 w 114849"/>
                    <a:gd name="connsiteY11" fmla="*/ 44531 h 156970"/>
                    <a:gd name="connsiteX12" fmla="*/ 114849 w 114849"/>
                    <a:gd name="connsiteY12" fmla="*/ 110214 h 15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4849" h="156970">
                      <a:moveTo>
                        <a:pt x="114849" y="110214"/>
                      </a:moveTo>
                      <a:cubicBezTo>
                        <a:pt x="114849" y="135819"/>
                        <a:pt x="92548" y="156971"/>
                        <a:pt x="59097" y="156971"/>
                      </a:cubicBezTo>
                      <a:cubicBezTo>
                        <a:pt x="24531" y="156971"/>
                        <a:pt x="1115" y="140272"/>
                        <a:pt x="1115" y="109100"/>
                      </a:cubicBezTo>
                      <a:lnTo>
                        <a:pt x="40141" y="109100"/>
                      </a:lnTo>
                      <a:cubicBezTo>
                        <a:pt x="41256" y="122460"/>
                        <a:pt x="47947" y="126913"/>
                        <a:pt x="59097" y="126913"/>
                      </a:cubicBezTo>
                      <a:cubicBezTo>
                        <a:pt x="70247" y="126913"/>
                        <a:pt x="75823" y="121346"/>
                        <a:pt x="75823" y="111327"/>
                      </a:cubicBezTo>
                      <a:cubicBezTo>
                        <a:pt x="75823" y="81269"/>
                        <a:pt x="0" y="100194"/>
                        <a:pt x="0" y="46757"/>
                      </a:cubicBezTo>
                      <a:cubicBezTo>
                        <a:pt x="0" y="17812"/>
                        <a:pt x="24531" y="0"/>
                        <a:pt x="55752" y="0"/>
                      </a:cubicBezTo>
                      <a:cubicBezTo>
                        <a:pt x="86973" y="0"/>
                        <a:pt x="111504" y="12246"/>
                        <a:pt x="112619" y="46757"/>
                      </a:cubicBezTo>
                      <a:lnTo>
                        <a:pt x="72478" y="46757"/>
                      </a:lnTo>
                      <a:cubicBezTo>
                        <a:pt x="71363" y="35625"/>
                        <a:pt x="64672" y="30058"/>
                        <a:pt x="55752" y="30058"/>
                      </a:cubicBezTo>
                      <a:cubicBezTo>
                        <a:pt x="46832" y="30058"/>
                        <a:pt x="40141" y="34511"/>
                        <a:pt x="40141" y="44531"/>
                      </a:cubicBezTo>
                      <a:cubicBezTo>
                        <a:pt x="39026" y="76816"/>
                        <a:pt x="114849" y="55663"/>
                        <a:pt x="114849" y="11021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1" name="Forme libre 270">
                  <a:extLst>
                    <a:ext uri="{FF2B5EF4-FFF2-40B4-BE49-F238E27FC236}">
                      <a16:creationId xmlns:a16="http://schemas.microsoft.com/office/drawing/2014/main" id="{816E9F5D-38B2-0E45-80BC-06D8BAF4265C}"/>
                    </a:ext>
                  </a:extLst>
                </p:cNvPr>
                <p:cNvSpPr/>
                <p:nvPr/>
              </p:nvSpPr>
              <p:spPr>
                <a:xfrm>
                  <a:off x="5759089" y="1550727"/>
                  <a:ext cx="114849" cy="156970"/>
                </a:xfrm>
                <a:custGeom>
                  <a:avLst/>
                  <a:gdLst>
                    <a:gd name="connsiteX0" fmla="*/ 114849 w 114849"/>
                    <a:gd name="connsiteY0" fmla="*/ 110214 h 156970"/>
                    <a:gd name="connsiteX1" fmla="*/ 59097 w 114849"/>
                    <a:gd name="connsiteY1" fmla="*/ 156971 h 156970"/>
                    <a:gd name="connsiteX2" fmla="*/ 1115 w 114849"/>
                    <a:gd name="connsiteY2" fmla="*/ 109100 h 156970"/>
                    <a:gd name="connsiteX3" fmla="*/ 40141 w 114849"/>
                    <a:gd name="connsiteY3" fmla="*/ 109100 h 156970"/>
                    <a:gd name="connsiteX4" fmla="*/ 59097 w 114849"/>
                    <a:gd name="connsiteY4" fmla="*/ 126913 h 156970"/>
                    <a:gd name="connsiteX5" fmla="*/ 75823 w 114849"/>
                    <a:gd name="connsiteY5" fmla="*/ 111327 h 156970"/>
                    <a:gd name="connsiteX6" fmla="*/ 0 w 114849"/>
                    <a:gd name="connsiteY6" fmla="*/ 46757 h 156970"/>
                    <a:gd name="connsiteX7" fmla="*/ 55752 w 114849"/>
                    <a:gd name="connsiteY7" fmla="*/ 0 h 156970"/>
                    <a:gd name="connsiteX8" fmla="*/ 112619 w 114849"/>
                    <a:gd name="connsiteY8" fmla="*/ 46757 h 156970"/>
                    <a:gd name="connsiteX9" fmla="*/ 72478 w 114849"/>
                    <a:gd name="connsiteY9" fmla="*/ 46757 h 156970"/>
                    <a:gd name="connsiteX10" fmla="*/ 55752 w 114849"/>
                    <a:gd name="connsiteY10" fmla="*/ 30058 h 156970"/>
                    <a:gd name="connsiteX11" fmla="*/ 40141 w 114849"/>
                    <a:gd name="connsiteY11" fmla="*/ 44531 h 156970"/>
                    <a:gd name="connsiteX12" fmla="*/ 114849 w 114849"/>
                    <a:gd name="connsiteY12" fmla="*/ 110214 h 15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4849" h="156970">
                      <a:moveTo>
                        <a:pt x="114849" y="110214"/>
                      </a:moveTo>
                      <a:cubicBezTo>
                        <a:pt x="114849" y="135819"/>
                        <a:pt x="92548" y="156971"/>
                        <a:pt x="59097" y="156971"/>
                      </a:cubicBezTo>
                      <a:cubicBezTo>
                        <a:pt x="24531" y="156971"/>
                        <a:pt x="1115" y="140272"/>
                        <a:pt x="1115" y="109100"/>
                      </a:cubicBezTo>
                      <a:lnTo>
                        <a:pt x="40141" y="109100"/>
                      </a:lnTo>
                      <a:cubicBezTo>
                        <a:pt x="41256" y="122460"/>
                        <a:pt x="47947" y="126913"/>
                        <a:pt x="59097" y="126913"/>
                      </a:cubicBezTo>
                      <a:cubicBezTo>
                        <a:pt x="70247" y="126913"/>
                        <a:pt x="75823" y="121346"/>
                        <a:pt x="75823" y="111327"/>
                      </a:cubicBezTo>
                      <a:cubicBezTo>
                        <a:pt x="75823" y="81269"/>
                        <a:pt x="0" y="100194"/>
                        <a:pt x="0" y="46757"/>
                      </a:cubicBezTo>
                      <a:cubicBezTo>
                        <a:pt x="0" y="17812"/>
                        <a:pt x="24531" y="0"/>
                        <a:pt x="55752" y="0"/>
                      </a:cubicBezTo>
                      <a:cubicBezTo>
                        <a:pt x="86973" y="0"/>
                        <a:pt x="111504" y="12246"/>
                        <a:pt x="112619" y="46757"/>
                      </a:cubicBezTo>
                      <a:lnTo>
                        <a:pt x="72478" y="46757"/>
                      </a:lnTo>
                      <a:cubicBezTo>
                        <a:pt x="71362" y="35625"/>
                        <a:pt x="64672" y="30058"/>
                        <a:pt x="55752" y="30058"/>
                      </a:cubicBezTo>
                      <a:cubicBezTo>
                        <a:pt x="46832" y="30058"/>
                        <a:pt x="40141" y="34511"/>
                        <a:pt x="40141" y="44531"/>
                      </a:cubicBezTo>
                      <a:cubicBezTo>
                        <a:pt x="39026" y="76816"/>
                        <a:pt x="114849" y="55663"/>
                        <a:pt x="114849" y="11021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2" name="Forme libre 271">
                  <a:extLst>
                    <a:ext uri="{FF2B5EF4-FFF2-40B4-BE49-F238E27FC236}">
                      <a16:creationId xmlns:a16="http://schemas.microsoft.com/office/drawing/2014/main" id="{22E3EACB-D944-BF40-860A-F6860EBB9711}"/>
                    </a:ext>
                  </a:extLst>
                </p:cNvPr>
                <p:cNvSpPr/>
                <p:nvPr/>
              </p:nvSpPr>
              <p:spPr>
                <a:xfrm>
                  <a:off x="5902929" y="1554066"/>
                  <a:ext cx="36796" cy="152517"/>
                </a:xfrm>
                <a:custGeom>
                  <a:avLst/>
                  <a:gdLst>
                    <a:gd name="connsiteX0" fmla="*/ 36796 w 36796"/>
                    <a:gd name="connsiteY0" fmla="*/ 0 h 152517"/>
                    <a:gd name="connsiteX1" fmla="*/ 36796 w 36796"/>
                    <a:gd name="connsiteY1" fmla="*/ 152518 h 152517"/>
                    <a:gd name="connsiteX2" fmla="*/ 0 w 36796"/>
                    <a:gd name="connsiteY2" fmla="*/ 152518 h 152517"/>
                    <a:gd name="connsiteX3" fmla="*/ 0 w 36796"/>
                    <a:gd name="connsiteY3" fmla="*/ 0 h 152517"/>
                    <a:gd name="connsiteX4" fmla="*/ 36796 w 36796"/>
                    <a:gd name="connsiteY4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96" h="152517">
                      <a:moveTo>
                        <a:pt x="36796" y="0"/>
                      </a:move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3" name="Forme libre 272">
                  <a:extLst>
                    <a:ext uri="{FF2B5EF4-FFF2-40B4-BE49-F238E27FC236}">
                      <a16:creationId xmlns:a16="http://schemas.microsoft.com/office/drawing/2014/main" id="{0181D21B-0AB8-E440-B767-A604D34E8207}"/>
                    </a:ext>
                  </a:extLst>
                </p:cNvPr>
                <p:cNvSpPr/>
                <p:nvPr/>
              </p:nvSpPr>
              <p:spPr>
                <a:xfrm>
                  <a:off x="5964256" y="1551840"/>
                  <a:ext cx="156105" cy="155857"/>
                </a:xfrm>
                <a:custGeom>
                  <a:avLst/>
                  <a:gdLst>
                    <a:gd name="connsiteX0" fmla="*/ 78053 w 156105"/>
                    <a:gd name="connsiteY0" fmla="*/ 0 h 155857"/>
                    <a:gd name="connsiteX1" fmla="*/ 156105 w 156105"/>
                    <a:gd name="connsiteY1" fmla="*/ 77929 h 155857"/>
                    <a:gd name="connsiteX2" fmla="*/ 78053 w 156105"/>
                    <a:gd name="connsiteY2" fmla="*/ 155858 h 155857"/>
                    <a:gd name="connsiteX3" fmla="*/ 0 w 156105"/>
                    <a:gd name="connsiteY3" fmla="*/ 77929 h 155857"/>
                    <a:gd name="connsiteX4" fmla="*/ 78053 w 156105"/>
                    <a:gd name="connsiteY4" fmla="*/ 0 h 155857"/>
                    <a:gd name="connsiteX5" fmla="*/ 78053 w 156105"/>
                    <a:gd name="connsiteY5" fmla="*/ 34511 h 155857"/>
                    <a:gd name="connsiteX6" fmla="*/ 37911 w 156105"/>
                    <a:gd name="connsiteY6" fmla="*/ 77929 h 155857"/>
                    <a:gd name="connsiteX7" fmla="*/ 78053 w 156105"/>
                    <a:gd name="connsiteY7" fmla="*/ 121346 h 155857"/>
                    <a:gd name="connsiteX8" fmla="*/ 118194 w 156105"/>
                    <a:gd name="connsiteY8" fmla="*/ 77929 h 155857"/>
                    <a:gd name="connsiteX9" fmla="*/ 78053 w 156105"/>
                    <a:gd name="connsiteY9" fmla="*/ 34511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105" h="155857">
                      <a:moveTo>
                        <a:pt x="78053" y="0"/>
                      </a:moveTo>
                      <a:cubicBezTo>
                        <a:pt x="121539" y="0"/>
                        <a:pt x="156105" y="32285"/>
                        <a:pt x="156105" y="77929"/>
                      </a:cubicBezTo>
                      <a:cubicBezTo>
                        <a:pt x="156105" y="123573"/>
                        <a:pt x="121539" y="155858"/>
                        <a:pt x="78053" y="155858"/>
                      </a:cubicBezTo>
                      <a:cubicBezTo>
                        <a:pt x="34566" y="155858"/>
                        <a:pt x="0" y="123573"/>
                        <a:pt x="0" y="77929"/>
                      </a:cubicBezTo>
                      <a:cubicBezTo>
                        <a:pt x="0" y="32285"/>
                        <a:pt x="34566" y="0"/>
                        <a:pt x="78053" y="0"/>
                      </a:cubicBezTo>
                      <a:close/>
                      <a:moveTo>
                        <a:pt x="78053" y="34511"/>
                      </a:moveTo>
                      <a:cubicBezTo>
                        <a:pt x="53522" y="34511"/>
                        <a:pt x="37911" y="51210"/>
                        <a:pt x="37911" y="77929"/>
                      </a:cubicBezTo>
                      <a:cubicBezTo>
                        <a:pt x="37911" y="104647"/>
                        <a:pt x="53522" y="121346"/>
                        <a:pt x="78053" y="121346"/>
                      </a:cubicBezTo>
                      <a:cubicBezTo>
                        <a:pt x="102584" y="121346"/>
                        <a:pt x="118194" y="103534"/>
                        <a:pt x="118194" y="77929"/>
                      </a:cubicBezTo>
                      <a:cubicBezTo>
                        <a:pt x="118194" y="51210"/>
                        <a:pt x="102584" y="34511"/>
                        <a:pt x="78053" y="345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4" name="Forme libre 273">
                  <a:extLst>
                    <a:ext uri="{FF2B5EF4-FFF2-40B4-BE49-F238E27FC236}">
                      <a16:creationId xmlns:a16="http://schemas.microsoft.com/office/drawing/2014/main" id="{997632EA-3221-824C-A108-73A6AE04571A}"/>
                    </a:ext>
                  </a:extLst>
                </p:cNvPr>
                <p:cNvSpPr/>
                <p:nvPr/>
              </p:nvSpPr>
              <p:spPr>
                <a:xfrm>
                  <a:off x="6143777" y="1554066"/>
                  <a:ext cx="136034" cy="152517"/>
                </a:xfrm>
                <a:custGeom>
                  <a:avLst/>
                  <a:gdLst>
                    <a:gd name="connsiteX0" fmla="*/ 136035 w 136034"/>
                    <a:gd name="connsiteY0" fmla="*/ 152518 h 152517"/>
                    <a:gd name="connsiteX1" fmla="*/ 99238 w 136034"/>
                    <a:gd name="connsiteY1" fmla="*/ 152518 h 152517"/>
                    <a:gd name="connsiteX2" fmla="*/ 36796 w 136034"/>
                    <a:gd name="connsiteY2" fmla="*/ 56777 h 152517"/>
                    <a:gd name="connsiteX3" fmla="*/ 36796 w 136034"/>
                    <a:gd name="connsiteY3" fmla="*/ 152518 h 152517"/>
                    <a:gd name="connsiteX4" fmla="*/ 0 w 136034"/>
                    <a:gd name="connsiteY4" fmla="*/ 152518 h 152517"/>
                    <a:gd name="connsiteX5" fmla="*/ 0 w 136034"/>
                    <a:gd name="connsiteY5" fmla="*/ 0 h 152517"/>
                    <a:gd name="connsiteX6" fmla="*/ 36796 w 136034"/>
                    <a:gd name="connsiteY6" fmla="*/ 0 h 152517"/>
                    <a:gd name="connsiteX7" fmla="*/ 99238 w 136034"/>
                    <a:gd name="connsiteY7" fmla="*/ 95741 h 152517"/>
                    <a:gd name="connsiteX8" fmla="*/ 99238 w 136034"/>
                    <a:gd name="connsiteY8" fmla="*/ 0 h 152517"/>
                    <a:gd name="connsiteX9" fmla="*/ 136035 w 136034"/>
                    <a:gd name="connsiteY9" fmla="*/ 0 h 152517"/>
                    <a:gd name="connsiteX10" fmla="*/ 136035 w 136034"/>
                    <a:gd name="connsiteY10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2517">
                      <a:moveTo>
                        <a:pt x="136035" y="152518"/>
                      </a:moveTo>
                      <a:lnTo>
                        <a:pt x="99238" y="152518"/>
                      </a:lnTo>
                      <a:lnTo>
                        <a:pt x="36796" y="56777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25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5" name="Forme libre 274">
                  <a:extLst>
                    <a:ext uri="{FF2B5EF4-FFF2-40B4-BE49-F238E27FC236}">
                      <a16:creationId xmlns:a16="http://schemas.microsoft.com/office/drawing/2014/main" id="{90208A2B-6554-F04C-B9F8-97B221578D5D}"/>
                    </a:ext>
                  </a:extLst>
                </p:cNvPr>
                <p:cNvSpPr/>
                <p:nvPr/>
              </p:nvSpPr>
              <p:spPr>
                <a:xfrm>
                  <a:off x="6313263" y="1554066"/>
                  <a:ext cx="136034" cy="152517"/>
                </a:xfrm>
                <a:custGeom>
                  <a:avLst/>
                  <a:gdLst>
                    <a:gd name="connsiteX0" fmla="*/ 136035 w 136034"/>
                    <a:gd name="connsiteY0" fmla="*/ 152518 h 152517"/>
                    <a:gd name="connsiteX1" fmla="*/ 99238 w 136034"/>
                    <a:gd name="connsiteY1" fmla="*/ 152518 h 152517"/>
                    <a:gd name="connsiteX2" fmla="*/ 36796 w 136034"/>
                    <a:gd name="connsiteY2" fmla="*/ 56777 h 152517"/>
                    <a:gd name="connsiteX3" fmla="*/ 36796 w 136034"/>
                    <a:gd name="connsiteY3" fmla="*/ 152518 h 152517"/>
                    <a:gd name="connsiteX4" fmla="*/ 0 w 136034"/>
                    <a:gd name="connsiteY4" fmla="*/ 152518 h 152517"/>
                    <a:gd name="connsiteX5" fmla="*/ 0 w 136034"/>
                    <a:gd name="connsiteY5" fmla="*/ 0 h 152517"/>
                    <a:gd name="connsiteX6" fmla="*/ 36796 w 136034"/>
                    <a:gd name="connsiteY6" fmla="*/ 0 h 152517"/>
                    <a:gd name="connsiteX7" fmla="*/ 99238 w 136034"/>
                    <a:gd name="connsiteY7" fmla="*/ 95741 h 152517"/>
                    <a:gd name="connsiteX8" fmla="*/ 99238 w 136034"/>
                    <a:gd name="connsiteY8" fmla="*/ 0 h 152517"/>
                    <a:gd name="connsiteX9" fmla="*/ 136035 w 136034"/>
                    <a:gd name="connsiteY9" fmla="*/ 0 h 152517"/>
                    <a:gd name="connsiteX10" fmla="*/ 136035 w 136034"/>
                    <a:gd name="connsiteY10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2517">
                      <a:moveTo>
                        <a:pt x="136035" y="152518"/>
                      </a:moveTo>
                      <a:lnTo>
                        <a:pt x="99238" y="152518"/>
                      </a:lnTo>
                      <a:lnTo>
                        <a:pt x="36796" y="56777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25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6" name="Forme libre 275">
                  <a:extLst>
                    <a:ext uri="{FF2B5EF4-FFF2-40B4-BE49-F238E27FC236}">
                      <a16:creationId xmlns:a16="http://schemas.microsoft.com/office/drawing/2014/main" id="{D0F201E6-D8FA-934E-8215-8699186C1323}"/>
                    </a:ext>
                  </a:extLst>
                </p:cNvPr>
                <p:cNvSpPr/>
                <p:nvPr/>
              </p:nvSpPr>
              <p:spPr>
                <a:xfrm>
                  <a:off x="6480519" y="1554066"/>
                  <a:ext cx="92548" cy="152517"/>
                </a:xfrm>
                <a:custGeom>
                  <a:avLst/>
                  <a:gdLst>
                    <a:gd name="connsiteX0" fmla="*/ 37911 w 92548"/>
                    <a:gd name="connsiteY0" fmla="*/ 27832 h 152517"/>
                    <a:gd name="connsiteX1" fmla="*/ 37911 w 92548"/>
                    <a:gd name="connsiteY1" fmla="*/ 60117 h 152517"/>
                    <a:gd name="connsiteX2" fmla="*/ 86973 w 92548"/>
                    <a:gd name="connsiteY2" fmla="*/ 60117 h 152517"/>
                    <a:gd name="connsiteX3" fmla="*/ 86973 w 92548"/>
                    <a:gd name="connsiteY3" fmla="*/ 89061 h 152517"/>
                    <a:gd name="connsiteX4" fmla="*/ 37911 w 92548"/>
                    <a:gd name="connsiteY4" fmla="*/ 89061 h 152517"/>
                    <a:gd name="connsiteX5" fmla="*/ 37911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7832 h 152517"/>
                    <a:gd name="connsiteX12" fmla="*/ 37911 w 92548"/>
                    <a:gd name="connsiteY12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7911" y="27832"/>
                      </a:moveTo>
                      <a:lnTo>
                        <a:pt x="37911" y="60117"/>
                      </a:lnTo>
                      <a:lnTo>
                        <a:pt x="86973" y="60117"/>
                      </a:lnTo>
                      <a:lnTo>
                        <a:pt x="86973" y="89061"/>
                      </a:lnTo>
                      <a:lnTo>
                        <a:pt x="37911" y="89061"/>
                      </a:lnTo>
                      <a:lnTo>
                        <a:pt x="37911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7832"/>
                      </a:lnTo>
                      <a:lnTo>
                        <a:pt x="37911" y="278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7" name="Forme libre 276">
                  <a:extLst>
                    <a:ext uri="{FF2B5EF4-FFF2-40B4-BE49-F238E27FC236}">
                      <a16:creationId xmlns:a16="http://schemas.microsoft.com/office/drawing/2014/main" id="{AD9776D6-A26D-0345-9BB8-C2D3000F0FF2}"/>
                    </a:ext>
                  </a:extLst>
                </p:cNvPr>
                <p:cNvSpPr/>
                <p:nvPr/>
              </p:nvSpPr>
              <p:spPr>
                <a:xfrm>
                  <a:off x="6605403" y="1554066"/>
                  <a:ext cx="83627" cy="151404"/>
                </a:xfrm>
                <a:custGeom>
                  <a:avLst/>
                  <a:gdLst>
                    <a:gd name="connsiteX0" fmla="*/ 37911 w 83627"/>
                    <a:gd name="connsiteY0" fmla="*/ 123573 h 151404"/>
                    <a:gd name="connsiteX1" fmla="*/ 83628 w 83627"/>
                    <a:gd name="connsiteY1" fmla="*/ 123573 h 151404"/>
                    <a:gd name="connsiteX2" fmla="*/ 83628 w 83627"/>
                    <a:gd name="connsiteY2" fmla="*/ 151405 h 151404"/>
                    <a:gd name="connsiteX3" fmla="*/ 0 w 83627"/>
                    <a:gd name="connsiteY3" fmla="*/ 151405 h 151404"/>
                    <a:gd name="connsiteX4" fmla="*/ 0 w 83627"/>
                    <a:gd name="connsiteY4" fmla="*/ 0 h 151404"/>
                    <a:gd name="connsiteX5" fmla="*/ 36796 w 83627"/>
                    <a:gd name="connsiteY5" fmla="*/ 0 h 151404"/>
                    <a:gd name="connsiteX6" fmla="*/ 36796 w 83627"/>
                    <a:gd name="connsiteY6" fmla="*/ 123573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627" h="151404">
                      <a:moveTo>
                        <a:pt x="37911" y="123573"/>
                      </a:moveTo>
                      <a:lnTo>
                        <a:pt x="83628" y="123573"/>
                      </a:lnTo>
                      <a:lnTo>
                        <a:pt x="83628" y="151405"/>
                      </a:lnTo>
                      <a:lnTo>
                        <a:pt x="0" y="151405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235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8" name="Forme libre 277">
                  <a:extLst>
                    <a:ext uri="{FF2B5EF4-FFF2-40B4-BE49-F238E27FC236}">
                      <a16:creationId xmlns:a16="http://schemas.microsoft.com/office/drawing/2014/main" id="{809BF1B4-565D-304F-9A27-9B48F5D93D8B}"/>
                    </a:ext>
                  </a:extLst>
                </p:cNvPr>
                <p:cNvSpPr/>
                <p:nvPr/>
              </p:nvSpPr>
              <p:spPr>
                <a:xfrm>
                  <a:off x="6709102" y="1554066"/>
                  <a:ext cx="83627" cy="151404"/>
                </a:xfrm>
                <a:custGeom>
                  <a:avLst/>
                  <a:gdLst>
                    <a:gd name="connsiteX0" fmla="*/ 37911 w 83627"/>
                    <a:gd name="connsiteY0" fmla="*/ 123573 h 151404"/>
                    <a:gd name="connsiteX1" fmla="*/ 83628 w 83627"/>
                    <a:gd name="connsiteY1" fmla="*/ 123573 h 151404"/>
                    <a:gd name="connsiteX2" fmla="*/ 83628 w 83627"/>
                    <a:gd name="connsiteY2" fmla="*/ 151405 h 151404"/>
                    <a:gd name="connsiteX3" fmla="*/ 0 w 83627"/>
                    <a:gd name="connsiteY3" fmla="*/ 151405 h 151404"/>
                    <a:gd name="connsiteX4" fmla="*/ 0 w 83627"/>
                    <a:gd name="connsiteY4" fmla="*/ 0 h 151404"/>
                    <a:gd name="connsiteX5" fmla="*/ 36796 w 83627"/>
                    <a:gd name="connsiteY5" fmla="*/ 0 h 151404"/>
                    <a:gd name="connsiteX6" fmla="*/ 36796 w 83627"/>
                    <a:gd name="connsiteY6" fmla="*/ 123573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627" h="151404">
                      <a:moveTo>
                        <a:pt x="37911" y="123573"/>
                      </a:moveTo>
                      <a:lnTo>
                        <a:pt x="83628" y="123573"/>
                      </a:lnTo>
                      <a:lnTo>
                        <a:pt x="83628" y="151405"/>
                      </a:lnTo>
                      <a:lnTo>
                        <a:pt x="0" y="151405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235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9" name="Forme libre 278">
                  <a:extLst>
                    <a:ext uri="{FF2B5EF4-FFF2-40B4-BE49-F238E27FC236}">
                      <a16:creationId xmlns:a16="http://schemas.microsoft.com/office/drawing/2014/main" id="{A939DD79-9A45-AE44-BAF1-12F38292E643}"/>
                    </a:ext>
                  </a:extLst>
                </p:cNvPr>
                <p:cNvSpPr/>
                <p:nvPr/>
              </p:nvSpPr>
              <p:spPr>
                <a:xfrm>
                  <a:off x="6812800" y="1554066"/>
                  <a:ext cx="92548" cy="152517"/>
                </a:xfrm>
                <a:custGeom>
                  <a:avLst/>
                  <a:gdLst>
                    <a:gd name="connsiteX0" fmla="*/ 37912 w 92548"/>
                    <a:gd name="connsiteY0" fmla="*/ 27832 h 152517"/>
                    <a:gd name="connsiteX1" fmla="*/ 37912 w 92548"/>
                    <a:gd name="connsiteY1" fmla="*/ 60117 h 152517"/>
                    <a:gd name="connsiteX2" fmla="*/ 86973 w 92548"/>
                    <a:gd name="connsiteY2" fmla="*/ 60117 h 152517"/>
                    <a:gd name="connsiteX3" fmla="*/ 86973 w 92548"/>
                    <a:gd name="connsiteY3" fmla="*/ 89061 h 152517"/>
                    <a:gd name="connsiteX4" fmla="*/ 37912 w 92548"/>
                    <a:gd name="connsiteY4" fmla="*/ 89061 h 152517"/>
                    <a:gd name="connsiteX5" fmla="*/ 37912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7832 h 152517"/>
                    <a:gd name="connsiteX12" fmla="*/ 37912 w 92548"/>
                    <a:gd name="connsiteY12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7912" y="27832"/>
                      </a:moveTo>
                      <a:lnTo>
                        <a:pt x="37912" y="60117"/>
                      </a:lnTo>
                      <a:lnTo>
                        <a:pt x="86973" y="60117"/>
                      </a:lnTo>
                      <a:lnTo>
                        <a:pt x="86973" y="89061"/>
                      </a:lnTo>
                      <a:lnTo>
                        <a:pt x="37912" y="89061"/>
                      </a:lnTo>
                      <a:lnTo>
                        <a:pt x="37912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7832"/>
                      </a:lnTo>
                      <a:lnTo>
                        <a:pt x="37912" y="278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280" name="Graphique 694">
                <a:extLst>
                  <a:ext uri="{FF2B5EF4-FFF2-40B4-BE49-F238E27FC236}">
                    <a16:creationId xmlns:a16="http://schemas.microsoft.com/office/drawing/2014/main" id="{162A876D-9A1B-1C48-B47E-34629E95E9B2}"/>
                  </a:ext>
                </a:extLst>
              </p:cNvPr>
              <p:cNvGrpSpPr/>
              <p:nvPr/>
            </p:nvGrpSpPr>
            <p:grpSpPr>
              <a:xfrm>
                <a:off x="4917235" y="2032772"/>
                <a:ext cx="1399373" cy="125799"/>
                <a:chOff x="4917235" y="2032772"/>
                <a:chExt cx="1399373" cy="125799"/>
              </a:xfrm>
              <a:solidFill>
                <a:srgbClr val="000000"/>
              </a:solidFill>
            </p:grpSpPr>
            <p:sp>
              <p:nvSpPr>
                <p:cNvPr id="281" name="Forme libre 280">
                  <a:extLst>
                    <a:ext uri="{FF2B5EF4-FFF2-40B4-BE49-F238E27FC236}">
                      <a16:creationId xmlns:a16="http://schemas.microsoft.com/office/drawing/2014/main" id="{F4B32F62-2948-CB46-9147-2A63615595C7}"/>
                    </a:ext>
                  </a:extLst>
                </p:cNvPr>
                <p:cNvSpPr/>
                <p:nvPr/>
              </p:nvSpPr>
              <p:spPr>
                <a:xfrm>
                  <a:off x="4917235" y="2063944"/>
                  <a:ext cx="71362" cy="93514"/>
                </a:xfrm>
                <a:custGeom>
                  <a:avLst/>
                  <a:gdLst>
                    <a:gd name="connsiteX0" fmla="*/ 0 w 71362"/>
                    <a:gd name="connsiteY0" fmla="*/ 60116 h 93514"/>
                    <a:gd name="connsiteX1" fmla="*/ 0 w 71362"/>
                    <a:gd name="connsiteY1" fmla="*/ 0 h 93514"/>
                    <a:gd name="connsiteX2" fmla="*/ 13380 w 71362"/>
                    <a:gd name="connsiteY2" fmla="*/ 0 h 93514"/>
                    <a:gd name="connsiteX3" fmla="*/ 13380 w 71362"/>
                    <a:gd name="connsiteY3" fmla="*/ 60116 h 93514"/>
                    <a:gd name="connsiteX4" fmla="*/ 18956 w 71362"/>
                    <a:gd name="connsiteY4" fmla="*/ 77929 h 93514"/>
                    <a:gd name="connsiteX5" fmla="*/ 35681 w 71362"/>
                    <a:gd name="connsiteY5" fmla="*/ 83495 h 93514"/>
                    <a:gd name="connsiteX6" fmla="*/ 52407 w 71362"/>
                    <a:gd name="connsiteY6" fmla="*/ 77929 h 93514"/>
                    <a:gd name="connsiteX7" fmla="*/ 59097 w 71362"/>
                    <a:gd name="connsiteY7" fmla="*/ 60116 h 93514"/>
                    <a:gd name="connsiteX8" fmla="*/ 59097 w 71362"/>
                    <a:gd name="connsiteY8" fmla="*/ 0 h 93514"/>
                    <a:gd name="connsiteX9" fmla="*/ 71362 w 71362"/>
                    <a:gd name="connsiteY9" fmla="*/ 0 h 93514"/>
                    <a:gd name="connsiteX10" fmla="*/ 71362 w 71362"/>
                    <a:gd name="connsiteY10" fmla="*/ 60116 h 93514"/>
                    <a:gd name="connsiteX11" fmla="*/ 61327 w 71362"/>
                    <a:gd name="connsiteY11" fmla="*/ 84608 h 93514"/>
                    <a:gd name="connsiteX12" fmla="*/ 35681 w 71362"/>
                    <a:gd name="connsiteY12" fmla="*/ 93515 h 93514"/>
                    <a:gd name="connsiteX13" fmla="*/ 10035 w 71362"/>
                    <a:gd name="connsiteY13" fmla="*/ 84608 h 93514"/>
                    <a:gd name="connsiteX14" fmla="*/ 0 w 71362"/>
                    <a:gd name="connsiteY14" fmla="*/ 60116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362" h="93514">
                      <a:moveTo>
                        <a:pt x="0" y="60116"/>
                      </a:moveTo>
                      <a:lnTo>
                        <a:pt x="0" y="0"/>
                      </a:lnTo>
                      <a:lnTo>
                        <a:pt x="13380" y="0"/>
                      </a:lnTo>
                      <a:lnTo>
                        <a:pt x="13380" y="60116"/>
                      </a:lnTo>
                      <a:cubicBezTo>
                        <a:pt x="13380" y="67909"/>
                        <a:pt x="15610" y="73476"/>
                        <a:pt x="18956" y="77929"/>
                      </a:cubicBezTo>
                      <a:cubicBezTo>
                        <a:pt x="23416" y="81269"/>
                        <a:pt x="28991" y="83495"/>
                        <a:pt x="35681" y="83495"/>
                      </a:cubicBezTo>
                      <a:cubicBezTo>
                        <a:pt x="42371" y="83495"/>
                        <a:pt x="49062" y="81269"/>
                        <a:pt x="52407" y="77929"/>
                      </a:cubicBezTo>
                      <a:cubicBezTo>
                        <a:pt x="56867" y="74589"/>
                        <a:pt x="59097" y="67909"/>
                        <a:pt x="59097" y="60116"/>
                      </a:cubicBezTo>
                      <a:lnTo>
                        <a:pt x="59097" y="0"/>
                      </a:lnTo>
                      <a:lnTo>
                        <a:pt x="71362" y="0"/>
                      </a:lnTo>
                      <a:lnTo>
                        <a:pt x="71362" y="60116"/>
                      </a:lnTo>
                      <a:cubicBezTo>
                        <a:pt x="71362" y="71249"/>
                        <a:pt x="68017" y="79042"/>
                        <a:pt x="61327" y="84608"/>
                      </a:cubicBezTo>
                      <a:cubicBezTo>
                        <a:pt x="54637" y="90175"/>
                        <a:pt x="45717" y="93515"/>
                        <a:pt x="35681" y="93515"/>
                      </a:cubicBezTo>
                      <a:cubicBezTo>
                        <a:pt x="25646" y="93515"/>
                        <a:pt x="16726" y="90175"/>
                        <a:pt x="10035" y="84608"/>
                      </a:cubicBezTo>
                      <a:cubicBezTo>
                        <a:pt x="3345" y="79042"/>
                        <a:pt x="0" y="71249"/>
                        <a:pt x="0" y="601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2" name="Forme libre 281">
                  <a:extLst>
                    <a:ext uri="{FF2B5EF4-FFF2-40B4-BE49-F238E27FC236}">
                      <a16:creationId xmlns:a16="http://schemas.microsoft.com/office/drawing/2014/main" id="{1FFCAB27-0006-9440-9A1C-A93E29AD243A}"/>
                    </a:ext>
                  </a:extLst>
                </p:cNvPr>
                <p:cNvSpPr/>
                <p:nvPr/>
              </p:nvSpPr>
              <p:spPr>
                <a:xfrm>
                  <a:off x="5012013" y="2063944"/>
                  <a:ext cx="73592" cy="93514"/>
                </a:xfrm>
                <a:custGeom>
                  <a:avLst/>
                  <a:gdLst>
                    <a:gd name="connsiteX0" fmla="*/ 61327 w 73592"/>
                    <a:gd name="connsiteY0" fmla="*/ 0 h 93514"/>
                    <a:gd name="connsiteX1" fmla="*/ 73593 w 73592"/>
                    <a:gd name="connsiteY1" fmla="*/ 0 h 93514"/>
                    <a:gd name="connsiteX2" fmla="*/ 73593 w 73592"/>
                    <a:gd name="connsiteY2" fmla="*/ 93515 h 93514"/>
                    <a:gd name="connsiteX3" fmla="*/ 61327 w 73592"/>
                    <a:gd name="connsiteY3" fmla="*/ 93515 h 93514"/>
                    <a:gd name="connsiteX4" fmla="*/ 12265 w 73592"/>
                    <a:gd name="connsiteY4" fmla="*/ 20039 h 93514"/>
                    <a:gd name="connsiteX5" fmla="*/ 12265 w 73592"/>
                    <a:gd name="connsiteY5" fmla="*/ 93515 h 93514"/>
                    <a:gd name="connsiteX6" fmla="*/ 0 w 73592"/>
                    <a:gd name="connsiteY6" fmla="*/ 93515 h 93514"/>
                    <a:gd name="connsiteX7" fmla="*/ 0 w 73592"/>
                    <a:gd name="connsiteY7" fmla="*/ 0 h 93514"/>
                    <a:gd name="connsiteX8" fmla="*/ 12265 w 73592"/>
                    <a:gd name="connsiteY8" fmla="*/ 0 h 93514"/>
                    <a:gd name="connsiteX9" fmla="*/ 61327 w 73592"/>
                    <a:gd name="connsiteY9" fmla="*/ 73476 h 93514"/>
                    <a:gd name="connsiteX10" fmla="*/ 61327 w 73592"/>
                    <a:gd name="connsiteY10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3592" h="93514">
                      <a:moveTo>
                        <a:pt x="61327" y="0"/>
                      </a:moveTo>
                      <a:lnTo>
                        <a:pt x="73593" y="0"/>
                      </a:lnTo>
                      <a:lnTo>
                        <a:pt x="73593" y="93515"/>
                      </a:lnTo>
                      <a:lnTo>
                        <a:pt x="61327" y="93515"/>
                      </a:lnTo>
                      <a:lnTo>
                        <a:pt x="12265" y="20039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61327" y="73476"/>
                      </a:lnTo>
                      <a:lnTo>
                        <a:pt x="6132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3" name="Forme libre 282">
                  <a:extLst>
                    <a:ext uri="{FF2B5EF4-FFF2-40B4-BE49-F238E27FC236}">
                      <a16:creationId xmlns:a16="http://schemas.microsoft.com/office/drawing/2014/main" id="{10603893-B2C4-1F4B-8577-736EB1924F94}"/>
                    </a:ext>
                  </a:extLst>
                </p:cNvPr>
                <p:cNvSpPr/>
                <p:nvPr/>
              </p:nvSpPr>
              <p:spPr>
                <a:xfrm>
                  <a:off x="5110136" y="2062830"/>
                  <a:ext cx="12265" cy="93514"/>
                </a:xfrm>
                <a:custGeom>
                  <a:avLst/>
                  <a:gdLst>
                    <a:gd name="connsiteX0" fmla="*/ 0 w 12265"/>
                    <a:gd name="connsiteY0" fmla="*/ 93515 h 93514"/>
                    <a:gd name="connsiteX1" fmla="*/ 0 w 12265"/>
                    <a:gd name="connsiteY1" fmla="*/ 0 h 93514"/>
                    <a:gd name="connsiteX2" fmla="*/ 12265 w 12265"/>
                    <a:gd name="connsiteY2" fmla="*/ 0 h 93514"/>
                    <a:gd name="connsiteX3" fmla="*/ 12265 w 12265"/>
                    <a:gd name="connsiteY3" fmla="*/ 93515 h 93514"/>
                    <a:gd name="connsiteX4" fmla="*/ 0 w 12265"/>
                    <a:gd name="connsiteY4" fmla="*/ 93515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65" h="93514">
                      <a:moveTo>
                        <a:pt x="0" y="93515"/>
                      </a:move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4" name="Forme libre 283">
                  <a:extLst>
                    <a:ext uri="{FF2B5EF4-FFF2-40B4-BE49-F238E27FC236}">
                      <a16:creationId xmlns:a16="http://schemas.microsoft.com/office/drawing/2014/main" id="{CBB8E8C5-93F9-4549-88E4-9F9160CDDE64}"/>
                    </a:ext>
                  </a:extLst>
                </p:cNvPr>
                <p:cNvSpPr/>
                <p:nvPr/>
              </p:nvSpPr>
              <p:spPr>
                <a:xfrm>
                  <a:off x="5138012" y="2062830"/>
                  <a:ext cx="85858" cy="93514"/>
                </a:xfrm>
                <a:custGeom>
                  <a:avLst/>
                  <a:gdLst>
                    <a:gd name="connsiteX0" fmla="*/ 35681 w 85858"/>
                    <a:gd name="connsiteY0" fmla="*/ 93515 h 93514"/>
                    <a:gd name="connsiteX1" fmla="*/ 0 w 85858"/>
                    <a:gd name="connsiteY1" fmla="*/ 0 h 93514"/>
                    <a:gd name="connsiteX2" fmla="*/ 13381 w 85858"/>
                    <a:gd name="connsiteY2" fmla="*/ 0 h 93514"/>
                    <a:gd name="connsiteX3" fmla="*/ 42372 w 85858"/>
                    <a:gd name="connsiteY3" fmla="*/ 80155 h 93514"/>
                    <a:gd name="connsiteX4" fmla="*/ 72478 w 85858"/>
                    <a:gd name="connsiteY4" fmla="*/ 0 h 93514"/>
                    <a:gd name="connsiteX5" fmla="*/ 85858 w 85858"/>
                    <a:gd name="connsiteY5" fmla="*/ 0 h 93514"/>
                    <a:gd name="connsiteX6" fmla="*/ 50177 w 85858"/>
                    <a:gd name="connsiteY6" fmla="*/ 93515 h 93514"/>
                    <a:gd name="connsiteX7" fmla="*/ 35681 w 85858"/>
                    <a:gd name="connsiteY7" fmla="*/ 93515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858" h="93514">
                      <a:moveTo>
                        <a:pt x="35681" y="93515"/>
                      </a:moveTo>
                      <a:lnTo>
                        <a:pt x="0" y="0"/>
                      </a:lnTo>
                      <a:lnTo>
                        <a:pt x="13381" y="0"/>
                      </a:lnTo>
                      <a:lnTo>
                        <a:pt x="42372" y="80155"/>
                      </a:lnTo>
                      <a:lnTo>
                        <a:pt x="72478" y="0"/>
                      </a:lnTo>
                      <a:lnTo>
                        <a:pt x="85858" y="0"/>
                      </a:lnTo>
                      <a:lnTo>
                        <a:pt x="50177" y="93515"/>
                      </a:lnTo>
                      <a:lnTo>
                        <a:pt x="35681" y="935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5" name="Forme libre 284">
                  <a:extLst>
                    <a:ext uri="{FF2B5EF4-FFF2-40B4-BE49-F238E27FC236}">
                      <a16:creationId xmlns:a16="http://schemas.microsoft.com/office/drawing/2014/main" id="{712C0525-400F-2A40-B7D1-2649E19F6245}"/>
                    </a:ext>
                  </a:extLst>
                </p:cNvPr>
                <p:cNvSpPr/>
                <p:nvPr/>
              </p:nvSpPr>
              <p:spPr>
                <a:xfrm>
                  <a:off x="5238366" y="2063944"/>
                  <a:ext cx="49061" cy="93514"/>
                </a:xfrm>
                <a:custGeom>
                  <a:avLst/>
                  <a:gdLst>
                    <a:gd name="connsiteX0" fmla="*/ 49062 w 49061"/>
                    <a:gd name="connsiteY0" fmla="*/ 0 h 93514"/>
                    <a:gd name="connsiteX1" fmla="*/ 49062 w 49061"/>
                    <a:gd name="connsiteY1" fmla="*/ 10019 h 93514"/>
                    <a:gd name="connsiteX2" fmla="*/ 12265 w 49061"/>
                    <a:gd name="connsiteY2" fmla="*/ 10019 h 93514"/>
                    <a:gd name="connsiteX3" fmla="*/ 12265 w 49061"/>
                    <a:gd name="connsiteY3" fmla="*/ 41191 h 93514"/>
                    <a:gd name="connsiteX4" fmla="*/ 45717 w 49061"/>
                    <a:gd name="connsiteY4" fmla="*/ 41191 h 93514"/>
                    <a:gd name="connsiteX5" fmla="*/ 45717 w 49061"/>
                    <a:gd name="connsiteY5" fmla="*/ 51210 h 93514"/>
                    <a:gd name="connsiteX6" fmla="*/ 12265 w 49061"/>
                    <a:gd name="connsiteY6" fmla="*/ 51210 h 93514"/>
                    <a:gd name="connsiteX7" fmla="*/ 12265 w 49061"/>
                    <a:gd name="connsiteY7" fmla="*/ 83495 h 93514"/>
                    <a:gd name="connsiteX8" fmla="*/ 49062 w 49061"/>
                    <a:gd name="connsiteY8" fmla="*/ 83495 h 93514"/>
                    <a:gd name="connsiteX9" fmla="*/ 49062 w 49061"/>
                    <a:gd name="connsiteY9" fmla="*/ 93515 h 93514"/>
                    <a:gd name="connsiteX10" fmla="*/ 0 w 49061"/>
                    <a:gd name="connsiteY10" fmla="*/ 93515 h 93514"/>
                    <a:gd name="connsiteX11" fmla="*/ 0 w 49061"/>
                    <a:gd name="connsiteY11" fmla="*/ 0 h 93514"/>
                    <a:gd name="connsiteX12" fmla="*/ 49062 w 49061"/>
                    <a:gd name="connsiteY12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061" h="93514">
                      <a:moveTo>
                        <a:pt x="49062" y="0"/>
                      </a:moveTo>
                      <a:lnTo>
                        <a:pt x="49062" y="10019"/>
                      </a:lnTo>
                      <a:lnTo>
                        <a:pt x="12265" y="10019"/>
                      </a:lnTo>
                      <a:lnTo>
                        <a:pt x="12265" y="41191"/>
                      </a:lnTo>
                      <a:lnTo>
                        <a:pt x="45717" y="41191"/>
                      </a:lnTo>
                      <a:lnTo>
                        <a:pt x="45717" y="51210"/>
                      </a:lnTo>
                      <a:lnTo>
                        <a:pt x="12265" y="51210"/>
                      </a:lnTo>
                      <a:lnTo>
                        <a:pt x="12265" y="83495"/>
                      </a:lnTo>
                      <a:lnTo>
                        <a:pt x="49062" y="83495"/>
                      </a:lnTo>
                      <a:lnTo>
                        <a:pt x="49062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490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6" name="Forme libre 285">
                  <a:extLst>
                    <a:ext uri="{FF2B5EF4-FFF2-40B4-BE49-F238E27FC236}">
                      <a16:creationId xmlns:a16="http://schemas.microsoft.com/office/drawing/2014/main" id="{0CE2B5C0-232C-9F40-B3FA-CE3D1314BBE2}"/>
                    </a:ext>
                  </a:extLst>
                </p:cNvPr>
                <p:cNvSpPr/>
                <p:nvPr/>
              </p:nvSpPr>
              <p:spPr>
                <a:xfrm>
                  <a:off x="5307498" y="2063944"/>
                  <a:ext cx="64672" cy="93514"/>
                </a:xfrm>
                <a:custGeom>
                  <a:avLst/>
                  <a:gdLst>
                    <a:gd name="connsiteX0" fmla="*/ 12265 w 64672"/>
                    <a:gd name="connsiteY0" fmla="*/ 54550 h 93514"/>
                    <a:gd name="connsiteX1" fmla="*/ 12265 w 64672"/>
                    <a:gd name="connsiteY1" fmla="*/ 93515 h 93514"/>
                    <a:gd name="connsiteX2" fmla="*/ 0 w 64672"/>
                    <a:gd name="connsiteY2" fmla="*/ 93515 h 93514"/>
                    <a:gd name="connsiteX3" fmla="*/ 0 w 64672"/>
                    <a:gd name="connsiteY3" fmla="*/ 0 h 93514"/>
                    <a:gd name="connsiteX4" fmla="*/ 30106 w 64672"/>
                    <a:gd name="connsiteY4" fmla="*/ 0 h 93514"/>
                    <a:gd name="connsiteX5" fmla="*/ 54637 w 64672"/>
                    <a:gd name="connsiteY5" fmla="*/ 7793 h 93514"/>
                    <a:gd name="connsiteX6" fmla="*/ 62442 w 64672"/>
                    <a:gd name="connsiteY6" fmla="*/ 26718 h 93514"/>
                    <a:gd name="connsiteX7" fmla="*/ 56867 w 64672"/>
                    <a:gd name="connsiteY7" fmla="*/ 45644 h 93514"/>
                    <a:gd name="connsiteX8" fmla="*/ 39026 w 64672"/>
                    <a:gd name="connsiteY8" fmla="*/ 54550 h 93514"/>
                    <a:gd name="connsiteX9" fmla="*/ 64672 w 64672"/>
                    <a:gd name="connsiteY9" fmla="*/ 93515 h 93514"/>
                    <a:gd name="connsiteX10" fmla="*/ 49062 w 64672"/>
                    <a:gd name="connsiteY10" fmla="*/ 93515 h 93514"/>
                    <a:gd name="connsiteX11" fmla="*/ 24531 w 64672"/>
                    <a:gd name="connsiteY11" fmla="*/ 54550 h 93514"/>
                    <a:gd name="connsiteX12" fmla="*/ 12265 w 64672"/>
                    <a:gd name="connsiteY12" fmla="*/ 54550 h 93514"/>
                    <a:gd name="connsiteX13" fmla="*/ 12265 w 64672"/>
                    <a:gd name="connsiteY13" fmla="*/ 10019 h 93514"/>
                    <a:gd name="connsiteX14" fmla="*/ 12265 w 64672"/>
                    <a:gd name="connsiteY14" fmla="*/ 45644 h 93514"/>
                    <a:gd name="connsiteX15" fmla="*/ 30106 w 64672"/>
                    <a:gd name="connsiteY15" fmla="*/ 45644 h 93514"/>
                    <a:gd name="connsiteX16" fmla="*/ 44602 w 64672"/>
                    <a:gd name="connsiteY16" fmla="*/ 41191 h 93514"/>
                    <a:gd name="connsiteX17" fmla="*/ 49062 w 64672"/>
                    <a:gd name="connsiteY17" fmla="*/ 27832 h 93514"/>
                    <a:gd name="connsiteX18" fmla="*/ 28991 w 64672"/>
                    <a:gd name="connsiteY18" fmla="*/ 10019 h 93514"/>
                    <a:gd name="connsiteX19" fmla="*/ 12265 w 64672"/>
                    <a:gd name="connsiteY19" fmla="*/ 1001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4672" h="93514">
                      <a:moveTo>
                        <a:pt x="12265" y="54550"/>
                      </a:move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30106" y="0"/>
                      </a:lnTo>
                      <a:cubicBezTo>
                        <a:pt x="40141" y="0"/>
                        <a:pt x="49062" y="2227"/>
                        <a:pt x="54637" y="7793"/>
                      </a:cubicBezTo>
                      <a:cubicBezTo>
                        <a:pt x="60212" y="13359"/>
                        <a:pt x="62442" y="18926"/>
                        <a:pt x="62442" y="26718"/>
                      </a:cubicBezTo>
                      <a:cubicBezTo>
                        <a:pt x="62442" y="34511"/>
                        <a:pt x="60212" y="40078"/>
                        <a:pt x="56867" y="45644"/>
                      </a:cubicBezTo>
                      <a:cubicBezTo>
                        <a:pt x="52407" y="50097"/>
                        <a:pt x="46832" y="53437"/>
                        <a:pt x="39026" y="54550"/>
                      </a:cubicBezTo>
                      <a:lnTo>
                        <a:pt x="64672" y="93515"/>
                      </a:lnTo>
                      <a:lnTo>
                        <a:pt x="49062" y="93515"/>
                      </a:lnTo>
                      <a:lnTo>
                        <a:pt x="24531" y="54550"/>
                      </a:lnTo>
                      <a:lnTo>
                        <a:pt x="12265" y="54550"/>
                      </a:lnTo>
                      <a:close/>
                      <a:moveTo>
                        <a:pt x="12265" y="10019"/>
                      </a:moveTo>
                      <a:lnTo>
                        <a:pt x="12265" y="45644"/>
                      </a:lnTo>
                      <a:lnTo>
                        <a:pt x="30106" y="45644"/>
                      </a:lnTo>
                      <a:cubicBezTo>
                        <a:pt x="36796" y="45644"/>
                        <a:pt x="42372" y="44531"/>
                        <a:pt x="44602" y="41191"/>
                      </a:cubicBezTo>
                      <a:cubicBezTo>
                        <a:pt x="47947" y="37851"/>
                        <a:pt x="49062" y="33398"/>
                        <a:pt x="49062" y="27832"/>
                      </a:cubicBezTo>
                      <a:cubicBezTo>
                        <a:pt x="49062" y="15586"/>
                        <a:pt x="42372" y="10019"/>
                        <a:pt x="28991" y="10019"/>
                      </a:cubicBezTo>
                      <a:lnTo>
                        <a:pt x="12265" y="100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7" name="Forme libre 286">
                  <a:extLst>
                    <a:ext uri="{FF2B5EF4-FFF2-40B4-BE49-F238E27FC236}">
                      <a16:creationId xmlns:a16="http://schemas.microsoft.com/office/drawing/2014/main" id="{435A3ADA-542D-EC40-B556-238C362E018D}"/>
                    </a:ext>
                  </a:extLst>
                </p:cNvPr>
                <p:cNvSpPr/>
                <p:nvPr/>
              </p:nvSpPr>
              <p:spPr>
                <a:xfrm>
                  <a:off x="5390011" y="2065057"/>
                  <a:ext cx="63557" cy="93514"/>
                </a:xfrm>
                <a:custGeom>
                  <a:avLst/>
                  <a:gdLst>
                    <a:gd name="connsiteX0" fmla="*/ 10035 w 63557"/>
                    <a:gd name="connsiteY0" fmla="*/ 23379 h 93514"/>
                    <a:gd name="connsiteX1" fmla="*/ 13380 w 63557"/>
                    <a:gd name="connsiteY1" fmla="*/ 32285 h 93514"/>
                    <a:gd name="connsiteX2" fmla="*/ 21186 w 63557"/>
                    <a:gd name="connsiteY2" fmla="*/ 36738 h 93514"/>
                    <a:gd name="connsiteX3" fmla="*/ 31221 w 63557"/>
                    <a:gd name="connsiteY3" fmla="*/ 40078 h 93514"/>
                    <a:gd name="connsiteX4" fmla="*/ 42372 w 63557"/>
                    <a:gd name="connsiteY4" fmla="*/ 42304 h 93514"/>
                    <a:gd name="connsiteX5" fmla="*/ 52407 w 63557"/>
                    <a:gd name="connsiteY5" fmla="*/ 46757 h 93514"/>
                    <a:gd name="connsiteX6" fmla="*/ 60212 w 63557"/>
                    <a:gd name="connsiteY6" fmla="*/ 54550 h 93514"/>
                    <a:gd name="connsiteX7" fmla="*/ 63557 w 63557"/>
                    <a:gd name="connsiteY7" fmla="*/ 66796 h 93514"/>
                    <a:gd name="connsiteX8" fmla="*/ 55752 w 63557"/>
                    <a:gd name="connsiteY8" fmla="*/ 85722 h 93514"/>
                    <a:gd name="connsiteX9" fmla="*/ 33451 w 63557"/>
                    <a:gd name="connsiteY9" fmla="*/ 93515 h 93514"/>
                    <a:gd name="connsiteX10" fmla="*/ 10035 w 63557"/>
                    <a:gd name="connsiteY10" fmla="*/ 86835 h 93514"/>
                    <a:gd name="connsiteX11" fmla="*/ 1115 w 63557"/>
                    <a:gd name="connsiteY11" fmla="*/ 69023 h 93514"/>
                    <a:gd name="connsiteX12" fmla="*/ 14496 w 63557"/>
                    <a:gd name="connsiteY12" fmla="*/ 69023 h 93514"/>
                    <a:gd name="connsiteX13" fmla="*/ 20071 w 63557"/>
                    <a:gd name="connsiteY13" fmla="*/ 79042 h 93514"/>
                    <a:gd name="connsiteX14" fmla="*/ 33451 w 63557"/>
                    <a:gd name="connsiteY14" fmla="*/ 83495 h 93514"/>
                    <a:gd name="connsiteX15" fmla="*/ 47947 w 63557"/>
                    <a:gd name="connsiteY15" fmla="*/ 79042 h 93514"/>
                    <a:gd name="connsiteX16" fmla="*/ 53522 w 63557"/>
                    <a:gd name="connsiteY16" fmla="*/ 67909 h 93514"/>
                    <a:gd name="connsiteX17" fmla="*/ 50177 w 63557"/>
                    <a:gd name="connsiteY17" fmla="*/ 59003 h 93514"/>
                    <a:gd name="connsiteX18" fmla="*/ 42372 w 63557"/>
                    <a:gd name="connsiteY18" fmla="*/ 54550 h 93514"/>
                    <a:gd name="connsiteX19" fmla="*/ 32336 w 63557"/>
                    <a:gd name="connsiteY19" fmla="*/ 52324 h 93514"/>
                    <a:gd name="connsiteX20" fmla="*/ 21186 w 63557"/>
                    <a:gd name="connsiteY20" fmla="*/ 50097 h 93514"/>
                    <a:gd name="connsiteX21" fmla="*/ 11150 w 63557"/>
                    <a:gd name="connsiteY21" fmla="*/ 45644 h 93514"/>
                    <a:gd name="connsiteX22" fmla="*/ 3345 w 63557"/>
                    <a:gd name="connsiteY22" fmla="*/ 37851 h 93514"/>
                    <a:gd name="connsiteX23" fmla="*/ 0 w 63557"/>
                    <a:gd name="connsiteY23" fmla="*/ 25605 h 93514"/>
                    <a:gd name="connsiteX24" fmla="*/ 8920 w 63557"/>
                    <a:gd name="connsiteY24" fmla="*/ 6680 h 93514"/>
                    <a:gd name="connsiteX25" fmla="*/ 31221 w 63557"/>
                    <a:gd name="connsiteY25" fmla="*/ 0 h 93514"/>
                    <a:gd name="connsiteX26" fmla="*/ 52407 w 63557"/>
                    <a:gd name="connsiteY26" fmla="*/ 6680 h 93514"/>
                    <a:gd name="connsiteX27" fmla="*/ 61327 w 63557"/>
                    <a:gd name="connsiteY27" fmla="*/ 24492 h 93514"/>
                    <a:gd name="connsiteX28" fmla="*/ 47947 w 63557"/>
                    <a:gd name="connsiteY28" fmla="*/ 24492 h 93514"/>
                    <a:gd name="connsiteX29" fmla="*/ 42372 w 63557"/>
                    <a:gd name="connsiteY29" fmla="*/ 15586 h 93514"/>
                    <a:gd name="connsiteX30" fmla="*/ 30106 w 63557"/>
                    <a:gd name="connsiteY30" fmla="*/ 11133 h 93514"/>
                    <a:gd name="connsiteX31" fmla="*/ 16726 w 63557"/>
                    <a:gd name="connsiteY31" fmla="*/ 15586 h 93514"/>
                    <a:gd name="connsiteX32" fmla="*/ 10035 w 63557"/>
                    <a:gd name="connsiteY32" fmla="*/ 2337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3557" h="93514">
                      <a:moveTo>
                        <a:pt x="10035" y="23379"/>
                      </a:moveTo>
                      <a:cubicBezTo>
                        <a:pt x="10035" y="26718"/>
                        <a:pt x="11150" y="30058"/>
                        <a:pt x="13380" y="32285"/>
                      </a:cubicBezTo>
                      <a:cubicBezTo>
                        <a:pt x="15611" y="34511"/>
                        <a:pt x="17841" y="35625"/>
                        <a:pt x="21186" y="36738"/>
                      </a:cubicBezTo>
                      <a:cubicBezTo>
                        <a:pt x="24531" y="37851"/>
                        <a:pt x="27876" y="38964"/>
                        <a:pt x="31221" y="40078"/>
                      </a:cubicBezTo>
                      <a:cubicBezTo>
                        <a:pt x="34566" y="41191"/>
                        <a:pt x="39026" y="42304"/>
                        <a:pt x="42372" y="42304"/>
                      </a:cubicBezTo>
                      <a:cubicBezTo>
                        <a:pt x="45717" y="43417"/>
                        <a:pt x="49062" y="44531"/>
                        <a:pt x="52407" y="46757"/>
                      </a:cubicBezTo>
                      <a:cubicBezTo>
                        <a:pt x="55752" y="47871"/>
                        <a:pt x="57982" y="51210"/>
                        <a:pt x="60212" y="54550"/>
                      </a:cubicBezTo>
                      <a:cubicBezTo>
                        <a:pt x="62442" y="57890"/>
                        <a:pt x="63557" y="61230"/>
                        <a:pt x="63557" y="66796"/>
                      </a:cubicBezTo>
                      <a:cubicBezTo>
                        <a:pt x="63557" y="74589"/>
                        <a:pt x="61327" y="80155"/>
                        <a:pt x="55752" y="85722"/>
                      </a:cubicBezTo>
                      <a:cubicBezTo>
                        <a:pt x="50177" y="91288"/>
                        <a:pt x="42372" y="93515"/>
                        <a:pt x="33451" y="93515"/>
                      </a:cubicBezTo>
                      <a:cubicBezTo>
                        <a:pt x="24531" y="93515"/>
                        <a:pt x="16726" y="91288"/>
                        <a:pt x="10035" y="86835"/>
                      </a:cubicBezTo>
                      <a:cubicBezTo>
                        <a:pt x="4460" y="82382"/>
                        <a:pt x="1115" y="76816"/>
                        <a:pt x="1115" y="69023"/>
                      </a:cubicBezTo>
                      <a:lnTo>
                        <a:pt x="14496" y="69023"/>
                      </a:lnTo>
                      <a:cubicBezTo>
                        <a:pt x="14496" y="73476"/>
                        <a:pt x="16726" y="76816"/>
                        <a:pt x="20071" y="79042"/>
                      </a:cubicBezTo>
                      <a:cubicBezTo>
                        <a:pt x="23416" y="81269"/>
                        <a:pt x="27876" y="83495"/>
                        <a:pt x="33451" y="83495"/>
                      </a:cubicBezTo>
                      <a:cubicBezTo>
                        <a:pt x="39026" y="83495"/>
                        <a:pt x="44602" y="82382"/>
                        <a:pt x="47947" y="79042"/>
                      </a:cubicBezTo>
                      <a:cubicBezTo>
                        <a:pt x="51292" y="75702"/>
                        <a:pt x="53522" y="72362"/>
                        <a:pt x="53522" y="67909"/>
                      </a:cubicBezTo>
                      <a:cubicBezTo>
                        <a:pt x="53522" y="63456"/>
                        <a:pt x="52407" y="61230"/>
                        <a:pt x="50177" y="59003"/>
                      </a:cubicBezTo>
                      <a:cubicBezTo>
                        <a:pt x="47947" y="56777"/>
                        <a:pt x="45717" y="55663"/>
                        <a:pt x="42372" y="54550"/>
                      </a:cubicBezTo>
                      <a:cubicBezTo>
                        <a:pt x="39026" y="53437"/>
                        <a:pt x="35681" y="52324"/>
                        <a:pt x="32336" y="52324"/>
                      </a:cubicBezTo>
                      <a:cubicBezTo>
                        <a:pt x="28991" y="51210"/>
                        <a:pt x="24531" y="50097"/>
                        <a:pt x="21186" y="50097"/>
                      </a:cubicBezTo>
                      <a:cubicBezTo>
                        <a:pt x="17841" y="48984"/>
                        <a:pt x="14496" y="47871"/>
                        <a:pt x="11150" y="45644"/>
                      </a:cubicBezTo>
                      <a:cubicBezTo>
                        <a:pt x="7805" y="44531"/>
                        <a:pt x="5575" y="41191"/>
                        <a:pt x="3345" y="37851"/>
                      </a:cubicBezTo>
                      <a:cubicBezTo>
                        <a:pt x="1115" y="34511"/>
                        <a:pt x="0" y="30058"/>
                        <a:pt x="0" y="25605"/>
                      </a:cubicBezTo>
                      <a:cubicBezTo>
                        <a:pt x="0" y="17812"/>
                        <a:pt x="3345" y="11133"/>
                        <a:pt x="8920" y="6680"/>
                      </a:cubicBezTo>
                      <a:cubicBezTo>
                        <a:pt x="14496" y="2227"/>
                        <a:pt x="22301" y="0"/>
                        <a:pt x="31221" y="0"/>
                      </a:cubicBezTo>
                      <a:cubicBezTo>
                        <a:pt x="40141" y="0"/>
                        <a:pt x="47947" y="2227"/>
                        <a:pt x="52407" y="6680"/>
                      </a:cubicBezTo>
                      <a:cubicBezTo>
                        <a:pt x="57982" y="11133"/>
                        <a:pt x="61327" y="16699"/>
                        <a:pt x="61327" y="24492"/>
                      </a:cubicBezTo>
                      <a:lnTo>
                        <a:pt x="47947" y="24492"/>
                      </a:lnTo>
                      <a:cubicBezTo>
                        <a:pt x="47947" y="21152"/>
                        <a:pt x="45717" y="17812"/>
                        <a:pt x="42372" y="15586"/>
                      </a:cubicBezTo>
                      <a:cubicBezTo>
                        <a:pt x="39026" y="13359"/>
                        <a:pt x="34566" y="11133"/>
                        <a:pt x="30106" y="11133"/>
                      </a:cubicBezTo>
                      <a:cubicBezTo>
                        <a:pt x="24531" y="11133"/>
                        <a:pt x="20071" y="12246"/>
                        <a:pt x="16726" y="15586"/>
                      </a:cubicBezTo>
                      <a:cubicBezTo>
                        <a:pt x="12265" y="14472"/>
                        <a:pt x="10035" y="18926"/>
                        <a:pt x="10035" y="233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8" name="Forme libre 287">
                  <a:extLst>
                    <a:ext uri="{FF2B5EF4-FFF2-40B4-BE49-F238E27FC236}">
                      <a16:creationId xmlns:a16="http://schemas.microsoft.com/office/drawing/2014/main" id="{89A464FF-C13D-2F45-B55D-A6F4C73090C2}"/>
                    </a:ext>
                  </a:extLst>
                </p:cNvPr>
                <p:cNvSpPr/>
                <p:nvPr/>
              </p:nvSpPr>
              <p:spPr>
                <a:xfrm>
                  <a:off x="5471409" y="2062830"/>
                  <a:ext cx="12265" cy="93514"/>
                </a:xfrm>
                <a:custGeom>
                  <a:avLst/>
                  <a:gdLst>
                    <a:gd name="connsiteX0" fmla="*/ 0 w 12265"/>
                    <a:gd name="connsiteY0" fmla="*/ 93515 h 93514"/>
                    <a:gd name="connsiteX1" fmla="*/ 0 w 12265"/>
                    <a:gd name="connsiteY1" fmla="*/ 0 h 93514"/>
                    <a:gd name="connsiteX2" fmla="*/ 12265 w 12265"/>
                    <a:gd name="connsiteY2" fmla="*/ 0 h 93514"/>
                    <a:gd name="connsiteX3" fmla="*/ 12265 w 12265"/>
                    <a:gd name="connsiteY3" fmla="*/ 93515 h 93514"/>
                    <a:gd name="connsiteX4" fmla="*/ 0 w 12265"/>
                    <a:gd name="connsiteY4" fmla="*/ 93515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65" h="93514">
                      <a:moveTo>
                        <a:pt x="0" y="93515"/>
                      </a:move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9" name="Forme libre 288">
                  <a:extLst>
                    <a:ext uri="{FF2B5EF4-FFF2-40B4-BE49-F238E27FC236}">
                      <a16:creationId xmlns:a16="http://schemas.microsoft.com/office/drawing/2014/main" id="{0BA9F70A-AFEB-FD47-8A99-A49EB4575430}"/>
                    </a:ext>
                  </a:extLst>
                </p:cNvPr>
                <p:cNvSpPr/>
                <p:nvPr/>
              </p:nvSpPr>
              <p:spPr>
                <a:xfrm>
                  <a:off x="5500400" y="2063944"/>
                  <a:ext cx="61327" cy="93514"/>
                </a:xfrm>
                <a:custGeom>
                  <a:avLst/>
                  <a:gdLst>
                    <a:gd name="connsiteX0" fmla="*/ 0 w 61327"/>
                    <a:gd name="connsiteY0" fmla="*/ 10019 h 93514"/>
                    <a:gd name="connsiteX1" fmla="*/ 0 w 61327"/>
                    <a:gd name="connsiteY1" fmla="*/ 0 h 93514"/>
                    <a:gd name="connsiteX2" fmla="*/ 61327 w 61327"/>
                    <a:gd name="connsiteY2" fmla="*/ 0 h 93514"/>
                    <a:gd name="connsiteX3" fmla="*/ 61327 w 61327"/>
                    <a:gd name="connsiteY3" fmla="*/ 10019 h 93514"/>
                    <a:gd name="connsiteX4" fmla="*/ 36796 w 61327"/>
                    <a:gd name="connsiteY4" fmla="*/ 10019 h 93514"/>
                    <a:gd name="connsiteX5" fmla="*/ 36796 w 61327"/>
                    <a:gd name="connsiteY5" fmla="*/ 93515 h 93514"/>
                    <a:gd name="connsiteX6" fmla="*/ 24531 w 61327"/>
                    <a:gd name="connsiteY6" fmla="*/ 93515 h 93514"/>
                    <a:gd name="connsiteX7" fmla="*/ 24531 w 61327"/>
                    <a:gd name="connsiteY7" fmla="*/ 10019 h 93514"/>
                    <a:gd name="connsiteX8" fmla="*/ 0 w 61327"/>
                    <a:gd name="connsiteY8" fmla="*/ 1001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327" h="93514">
                      <a:moveTo>
                        <a:pt x="0" y="10019"/>
                      </a:moveTo>
                      <a:lnTo>
                        <a:pt x="0" y="0"/>
                      </a:lnTo>
                      <a:lnTo>
                        <a:pt x="61327" y="0"/>
                      </a:lnTo>
                      <a:lnTo>
                        <a:pt x="61327" y="10019"/>
                      </a:lnTo>
                      <a:lnTo>
                        <a:pt x="36796" y="10019"/>
                      </a:lnTo>
                      <a:lnTo>
                        <a:pt x="36796" y="93515"/>
                      </a:lnTo>
                      <a:lnTo>
                        <a:pt x="24531" y="93515"/>
                      </a:lnTo>
                      <a:lnTo>
                        <a:pt x="24531" y="10019"/>
                      </a:lnTo>
                      <a:lnTo>
                        <a:pt x="0" y="100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90" name="Forme libre 289">
                  <a:extLst>
                    <a:ext uri="{FF2B5EF4-FFF2-40B4-BE49-F238E27FC236}">
                      <a16:creationId xmlns:a16="http://schemas.microsoft.com/office/drawing/2014/main" id="{7A7D874C-FC2A-3E42-AF20-254F623832B4}"/>
                    </a:ext>
                  </a:extLst>
                </p:cNvPr>
                <p:cNvSpPr/>
                <p:nvPr/>
              </p:nvSpPr>
              <p:spPr>
                <a:xfrm>
                  <a:off x="5579568" y="2032772"/>
                  <a:ext cx="49061" cy="124686"/>
                </a:xfrm>
                <a:custGeom>
                  <a:avLst/>
                  <a:gdLst>
                    <a:gd name="connsiteX0" fmla="*/ 49062 w 49061"/>
                    <a:gd name="connsiteY0" fmla="*/ 31172 h 124686"/>
                    <a:gd name="connsiteX1" fmla="*/ 49062 w 49061"/>
                    <a:gd name="connsiteY1" fmla="*/ 41191 h 124686"/>
                    <a:gd name="connsiteX2" fmla="*/ 12265 w 49061"/>
                    <a:gd name="connsiteY2" fmla="*/ 41191 h 124686"/>
                    <a:gd name="connsiteX3" fmla="*/ 12265 w 49061"/>
                    <a:gd name="connsiteY3" fmla="*/ 72362 h 124686"/>
                    <a:gd name="connsiteX4" fmla="*/ 45717 w 49061"/>
                    <a:gd name="connsiteY4" fmla="*/ 72362 h 124686"/>
                    <a:gd name="connsiteX5" fmla="*/ 45717 w 49061"/>
                    <a:gd name="connsiteY5" fmla="*/ 82382 h 124686"/>
                    <a:gd name="connsiteX6" fmla="*/ 12265 w 49061"/>
                    <a:gd name="connsiteY6" fmla="*/ 82382 h 124686"/>
                    <a:gd name="connsiteX7" fmla="*/ 12265 w 49061"/>
                    <a:gd name="connsiteY7" fmla="*/ 114667 h 124686"/>
                    <a:gd name="connsiteX8" fmla="*/ 49062 w 49061"/>
                    <a:gd name="connsiteY8" fmla="*/ 114667 h 124686"/>
                    <a:gd name="connsiteX9" fmla="*/ 49062 w 49061"/>
                    <a:gd name="connsiteY9" fmla="*/ 124686 h 124686"/>
                    <a:gd name="connsiteX10" fmla="*/ 0 w 49061"/>
                    <a:gd name="connsiteY10" fmla="*/ 124686 h 124686"/>
                    <a:gd name="connsiteX11" fmla="*/ 0 w 49061"/>
                    <a:gd name="connsiteY11" fmla="*/ 31172 h 124686"/>
                    <a:gd name="connsiteX12" fmla="*/ 49062 w 49061"/>
                    <a:gd name="connsiteY12" fmla="*/ 31172 h 124686"/>
                    <a:gd name="connsiteX13" fmla="*/ 7805 w 49061"/>
                    <a:gd name="connsiteY13" fmla="*/ 16699 h 124686"/>
                    <a:gd name="connsiteX14" fmla="*/ 36796 w 49061"/>
                    <a:gd name="connsiteY14" fmla="*/ 0 h 124686"/>
                    <a:gd name="connsiteX15" fmla="*/ 36796 w 49061"/>
                    <a:gd name="connsiteY15" fmla="*/ 11133 h 124686"/>
                    <a:gd name="connsiteX16" fmla="*/ 7805 w 49061"/>
                    <a:gd name="connsiteY16" fmla="*/ 26718 h 124686"/>
                    <a:gd name="connsiteX17" fmla="*/ 7805 w 49061"/>
                    <a:gd name="connsiteY17" fmla="*/ 16699 h 124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9061" h="124686">
                      <a:moveTo>
                        <a:pt x="49062" y="31172"/>
                      </a:moveTo>
                      <a:lnTo>
                        <a:pt x="49062" y="41191"/>
                      </a:lnTo>
                      <a:lnTo>
                        <a:pt x="12265" y="41191"/>
                      </a:lnTo>
                      <a:lnTo>
                        <a:pt x="12265" y="72362"/>
                      </a:lnTo>
                      <a:lnTo>
                        <a:pt x="45717" y="72362"/>
                      </a:lnTo>
                      <a:lnTo>
                        <a:pt x="45717" y="82382"/>
                      </a:lnTo>
                      <a:lnTo>
                        <a:pt x="12265" y="82382"/>
                      </a:lnTo>
                      <a:lnTo>
                        <a:pt x="12265" y="114667"/>
                      </a:lnTo>
                      <a:lnTo>
                        <a:pt x="49062" y="114667"/>
                      </a:lnTo>
                      <a:lnTo>
                        <a:pt x="49062" y="124686"/>
                      </a:lnTo>
                      <a:lnTo>
                        <a:pt x="0" y="124686"/>
                      </a:lnTo>
                      <a:lnTo>
                        <a:pt x="0" y="31172"/>
                      </a:lnTo>
                      <a:lnTo>
                        <a:pt x="49062" y="31172"/>
                      </a:lnTo>
                      <a:close/>
                      <a:moveTo>
                        <a:pt x="7805" y="16699"/>
                      </a:moveTo>
                      <a:lnTo>
                        <a:pt x="36796" y="0"/>
                      </a:lnTo>
                      <a:lnTo>
                        <a:pt x="36796" y="11133"/>
                      </a:lnTo>
                      <a:lnTo>
                        <a:pt x="7805" y="26718"/>
                      </a:lnTo>
                      <a:lnTo>
                        <a:pt x="7805" y="166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1" name="Forme libre 740">
                  <a:extLst>
                    <a:ext uri="{FF2B5EF4-FFF2-40B4-BE49-F238E27FC236}">
                      <a16:creationId xmlns:a16="http://schemas.microsoft.com/office/drawing/2014/main" id="{CA5EB145-7411-0046-A1E0-10DBF64E5BAB}"/>
                    </a:ext>
                  </a:extLst>
                </p:cNvPr>
                <p:cNvSpPr/>
                <p:nvPr/>
              </p:nvSpPr>
              <p:spPr>
                <a:xfrm>
                  <a:off x="5687726" y="2062830"/>
                  <a:ext cx="78052" cy="93514"/>
                </a:xfrm>
                <a:custGeom>
                  <a:avLst/>
                  <a:gdLst>
                    <a:gd name="connsiteX0" fmla="*/ 28991 w 78052"/>
                    <a:gd name="connsiteY0" fmla="*/ 1113 h 93514"/>
                    <a:gd name="connsiteX1" fmla="*/ 64672 w 78052"/>
                    <a:gd name="connsiteY1" fmla="*/ 13359 h 93514"/>
                    <a:gd name="connsiteX2" fmla="*/ 78053 w 78052"/>
                    <a:gd name="connsiteY2" fmla="*/ 47871 h 93514"/>
                    <a:gd name="connsiteX3" fmla="*/ 64672 w 78052"/>
                    <a:gd name="connsiteY3" fmla="*/ 81269 h 93514"/>
                    <a:gd name="connsiteX4" fmla="*/ 28991 w 78052"/>
                    <a:gd name="connsiteY4" fmla="*/ 93515 h 93514"/>
                    <a:gd name="connsiteX5" fmla="*/ 0 w 78052"/>
                    <a:gd name="connsiteY5" fmla="*/ 93515 h 93514"/>
                    <a:gd name="connsiteX6" fmla="*/ 0 w 78052"/>
                    <a:gd name="connsiteY6" fmla="*/ 0 h 93514"/>
                    <a:gd name="connsiteX7" fmla="*/ 28991 w 78052"/>
                    <a:gd name="connsiteY7" fmla="*/ 0 h 93514"/>
                    <a:gd name="connsiteX8" fmla="*/ 12265 w 78052"/>
                    <a:gd name="connsiteY8" fmla="*/ 84608 h 93514"/>
                    <a:gd name="connsiteX9" fmla="*/ 28991 w 78052"/>
                    <a:gd name="connsiteY9" fmla="*/ 84608 h 93514"/>
                    <a:gd name="connsiteX10" fmla="*/ 55752 w 78052"/>
                    <a:gd name="connsiteY10" fmla="*/ 74589 h 93514"/>
                    <a:gd name="connsiteX11" fmla="*/ 64672 w 78052"/>
                    <a:gd name="connsiteY11" fmla="*/ 47871 h 93514"/>
                    <a:gd name="connsiteX12" fmla="*/ 55752 w 78052"/>
                    <a:gd name="connsiteY12" fmla="*/ 21152 h 93514"/>
                    <a:gd name="connsiteX13" fmla="*/ 28991 w 78052"/>
                    <a:gd name="connsiteY13" fmla="*/ 11133 h 93514"/>
                    <a:gd name="connsiteX14" fmla="*/ 12265 w 78052"/>
                    <a:gd name="connsiteY14" fmla="*/ 11133 h 93514"/>
                    <a:gd name="connsiteX15" fmla="*/ 12265 w 78052"/>
                    <a:gd name="connsiteY15" fmla="*/ 84608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052" h="93514">
                      <a:moveTo>
                        <a:pt x="28991" y="1113"/>
                      </a:moveTo>
                      <a:cubicBezTo>
                        <a:pt x="44602" y="1113"/>
                        <a:pt x="55752" y="5566"/>
                        <a:pt x="64672" y="13359"/>
                      </a:cubicBezTo>
                      <a:cubicBezTo>
                        <a:pt x="73593" y="22265"/>
                        <a:pt x="78053" y="33398"/>
                        <a:pt x="78053" y="47871"/>
                      </a:cubicBezTo>
                      <a:cubicBezTo>
                        <a:pt x="78053" y="62343"/>
                        <a:pt x="73593" y="73476"/>
                        <a:pt x="64672" y="81269"/>
                      </a:cubicBezTo>
                      <a:cubicBezTo>
                        <a:pt x="55752" y="89061"/>
                        <a:pt x="44602" y="93515"/>
                        <a:pt x="28991" y="93515"/>
                      </a:cubicBez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28991" y="0"/>
                      </a:lnTo>
                      <a:close/>
                      <a:moveTo>
                        <a:pt x="12265" y="84608"/>
                      </a:moveTo>
                      <a:lnTo>
                        <a:pt x="28991" y="84608"/>
                      </a:lnTo>
                      <a:cubicBezTo>
                        <a:pt x="41257" y="84608"/>
                        <a:pt x="50177" y="81269"/>
                        <a:pt x="55752" y="74589"/>
                      </a:cubicBezTo>
                      <a:cubicBezTo>
                        <a:pt x="62442" y="67909"/>
                        <a:pt x="64672" y="59003"/>
                        <a:pt x="64672" y="47871"/>
                      </a:cubicBezTo>
                      <a:cubicBezTo>
                        <a:pt x="64672" y="36738"/>
                        <a:pt x="61327" y="27832"/>
                        <a:pt x="55752" y="21152"/>
                      </a:cubicBezTo>
                      <a:cubicBezTo>
                        <a:pt x="49062" y="14473"/>
                        <a:pt x="40141" y="11133"/>
                        <a:pt x="28991" y="11133"/>
                      </a:cubicBezTo>
                      <a:lnTo>
                        <a:pt x="12265" y="11133"/>
                      </a:lnTo>
                      <a:lnTo>
                        <a:pt x="12265" y="846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2" name="Forme libre 741">
                  <a:extLst>
                    <a:ext uri="{FF2B5EF4-FFF2-40B4-BE49-F238E27FC236}">
                      <a16:creationId xmlns:a16="http://schemas.microsoft.com/office/drawing/2014/main" id="{14F30E55-471E-0845-9E30-EBFC2FA39E29}"/>
                    </a:ext>
                  </a:extLst>
                </p:cNvPr>
                <p:cNvSpPr/>
                <p:nvPr/>
              </p:nvSpPr>
              <p:spPr>
                <a:xfrm>
                  <a:off x="5774699" y="2051697"/>
                  <a:ext cx="13380" cy="27831"/>
                </a:xfrm>
                <a:custGeom>
                  <a:avLst/>
                  <a:gdLst>
                    <a:gd name="connsiteX0" fmla="*/ 0 w 13380"/>
                    <a:gd name="connsiteY0" fmla="*/ 0 h 27831"/>
                    <a:gd name="connsiteX1" fmla="*/ 12265 w 13380"/>
                    <a:gd name="connsiteY1" fmla="*/ 0 h 27831"/>
                    <a:gd name="connsiteX2" fmla="*/ 13380 w 13380"/>
                    <a:gd name="connsiteY2" fmla="*/ 12246 h 27831"/>
                    <a:gd name="connsiteX3" fmla="*/ 0 w 13380"/>
                    <a:gd name="connsiteY3" fmla="*/ 27832 h 27831"/>
                    <a:gd name="connsiteX4" fmla="*/ 0 w 13380"/>
                    <a:gd name="connsiteY4" fmla="*/ 22265 h 27831"/>
                    <a:gd name="connsiteX5" fmla="*/ 6690 w 13380"/>
                    <a:gd name="connsiteY5" fmla="*/ 15586 h 27831"/>
                    <a:gd name="connsiteX6" fmla="*/ 6690 w 13380"/>
                    <a:gd name="connsiteY6" fmla="*/ 12246 h 27831"/>
                    <a:gd name="connsiteX7" fmla="*/ 0 w 13380"/>
                    <a:gd name="connsiteY7" fmla="*/ 12246 h 27831"/>
                    <a:gd name="connsiteX8" fmla="*/ 0 w 13380"/>
                    <a:gd name="connsiteY8" fmla="*/ 0 h 27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80" h="27831">
                      <a:moveTo>
                        <a:pt x="0" y="0"/>
                      </a:moveTo>
                      <a:lnTo>
                        <a:pt x="12265" y="0"/>
                      </a:lnTo>
                      <a:cubicBezTo>
                        <a:pt x="13380" y="4453"/>
                        <a:pt x="13380" y="8906"/>
                        <a:pt x="13380" y="12246"/>
                      </a:cubicBezTo>
                      <a:cubicBezTo>
                        <a:pt x="13380" y="22265"/>
                        <a:pt x="8920" y="27832"/>
                        <a:pt x="0" y="27832"/>
                      </a:cubicBezTo>
                      <a:lnTo>
                        <a:pt x="0" y="22265"/>
                      </a:lnTo>
                      <a:cubicBezTo>
                        <a:pt x="4460" y="22265"/>
                        <a:pt x="6690" y="20039"/>
                        <a:pt x="6690" y="15586"/>
                      </a:cubicBezTo>
                      <a:lnTo>
                        <a:pt x="6690" y="12246"/>
                      </a:lnTo>
                      <a:lnTo>
                        <a:pt x="0" y="122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3" name="Forme libre 742">
                  <a:extLst>
                    <a:ext uri="{FF2B5EF4-FFF2-40B4-BE49-F238E27FC236}">
                      <a16:creationId xmlns:a16="http://schemas.microsoft.com/office/drawing/2014/main" id="{9F3E5F47-2265-5346-BEF1-656D679E2DE9}"/>
                    </a:ext>
                  </a:extLst>
                </p:cNvPr>
                <p:cNvSpPr/>
                <p:nvPr/>
              </p:nvSpPr>
              <p:spPr>
                <a:xfrm>
                  <a:off x="5797000" y="2062830"/>
                  <a:ext cx="80282" cy="93514"/>
                </a:xfrm>
                <a:custGeom>
                  <a:avLst/>
                  <a:gdLst>
                    <a:gd name="connsiteX0" fmla="*/ 69132 w 80282"/>
                    <a:gd name="connsiteY0" fmla="*/ 93515 h 93514"/>
                    <a:gd name="connsiteX1" fmla="*/ 61327 w 80282"/>
                    <a:gd name="connsiteY1" fmla="*/ 73476 h 93514"/>
                    <a:gd name="connsiteX2" fmla="*/ 20071 w 80282"/>
                    <a:gd name="connsiteY2" fmla="*/ 73476 h 93514"/>
                    <a:gd name="connsiteX3" fmla="*/ 12265 w 80282"/>
                    <a:gd name="connsiteY3" fmla="*/ 93515 h 93514"/>
                    <a:gd name="connsiteX4" fmla="*/ 0 w 80282"/>
                    <a:gd name="connsiteY4" fmla="*/ 93515 h 93514"/>
                    <a:gd name="connsiteX5" fmla="*/ 33451 w 80282"/>
                    <a:gd name="connsiteY5" fmla="*/ 0 h 93514"/>
                    <a:gd name="connsiteX6" fmla="*/ 46832 w 80282"/>
                    <a:gd name="connsiteY6" fmla="*/ 0 h 93514"/>
                    <a:gd name="connsiteX7" fmla="*/ 80283 w 80282"/>
                    <a:gd name="connsiteY7" fmla="*/ 93515 h 93514"/>
                    <a:gd name="connsiteX8" fmla="*/ 69132 w 80282"/>
                    <a:gd name="connsiteY8" fmla="*/ 93515 h 93514"/>
                    <a:gd name="connsiteX9" fmla="*/ 23416 w 80282"/>
                    <a:gd name="connsiteY9" fmla="*/ 63456 h 93514"/>
                    <a:gd name="connsiteX10" fmla="*/ 57982 w 80282"/>
                    <a:gd name="connsiteY10" fmla="*/ 63456 h 93514"/>
                    <a:gd name="connsiteX11" fmla="*/ 41256 w 80282"/>
                    <a:gd name="connsiteY11" fmla="*/ 15586 h 93514"/>
                    <a:gd name="connsiteX12" fmla="*/ 23416 w 80282"/>
                    <a:gd name="connsiteY12" fmla="*/ 63456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82" h="93514">
                      <a:moveTo>
                        <a:pt x="69132" y="93515"/>
                      </a:moveTo>
                      <a:lnTo>
                        <a:pt x="61327" y="73476"/>
                      </a:lnTo>
                      <a:lnTo>
                        <a:pt x="20071" y="73476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33451" y="0"/>
                      </a:lnTo>
                      <a:lnTo>
                        <a:pt x="46832" y="0"/>
                      </a:lnTo>
                      <a:lnTo>
                        <a:pt x="80283" y="93515"/>
                      </a:lnTo>
                      <a:lnTo>
                        <a:pt x="69132" y="93515"/>
                      </a:lnTo>
                      <a:close/>
                      <a:moveTo>
                        <a:pt x="23416" y="63456"/>
                      </a:moveTo>
                      <a:lnTo>
                        <a:pt x="57982" y="63456"/>
                      </a:lnTo>
                      <a:lnTo>
                        <a:pt x="41256" y="15586"/>
                      </a:lnTo>
                      <a:lnTo>
                        <a:pt x="23416" y="634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4" name="Forme libre 743">
                  <a:extLst>
                    <a:ext uri="{FF2B5EF4-FFF2-40B4-BE49-F238E27FC236}">
                      <a16:creationId xmlns:a16="http://schemas.microsoft.com/office/drawing/2014/main" id="{53A9B4D7-46CF-EA4B-9F60-FBDACA4C68C7}"/>
                    </a:ext>
                  </a:extLst>
                </p:cNvPr>
                <p:cNvSpPr/>
                <p:nvPr/>
              </p:nvSpPr>
              <p:spPr>
                <a:xfrm>
                  <a:off x="5896239" y="2063944"/>
                  <a:ext cx="73592" cy="93514"/>
                </a:xfrm>
                <a:custGeom>
                  <a:avLst/>
                  <a:gdLst>
                    <a:gd name="connsiteX0" fmla="*/ 61327 w 73592"/>
                    <a:gd name="connsiteY0" fmla="*/ 0 h 93514"/>
                    <a:gd name="connsiteX1" fmla="*/ 73592 w 73592"/>
                    <a:gd name="connsiteY1" fmla="*/ 0 h 93514"/>
                    <a:gd name="connsiteX2" fmla="*/ 73592 w 73592"/>
                    <a:gd name="connsiteY2" fmla="*/ 93515 h 93514"/>
                    <a:gd name="connsiteX3" fmla="*/ 61327 w 73592"/>
                    <a:gd name="connsiteY3" fmla="*/ 93515 h 93514"/>
                    <a:gd name="connsiteX4" fmla="*/ 12265 w 73592"/>
                    <a:gd name="connsiteY4" fmla="*/ 20039 h 93514"/>
                    <a:gd name="connsiteX5" fmla="*/ 12265 w 73592"/>
                    <a:gd name="connsiteY5" fmla="*/ 93515 h 93514"/>
                    <a:gd name="connsiteX6" fmla="*/ 0 w 73592"/>
                    <a:gd name="connsiteY6" fmla="*/ 93515 h 93514"/>
                    <a:gd name="connsiteX7" fmla="*/ 0 w 73592"/>
                    <a:gd name="connsiteY7" fmla="*/ 0 h 93514"/>
                    <a:gd name="connsiteX8" fmla="*/ 12265 w 73592"/>
                    <a:gd name="connsiteY8" fmla="*/ 0 h 93514"/>
                    <a:gd name="connsiteX9" fmla="*/ 61327 w 73592"/>
                    <a:gd name="connsiteY9" fmla="*/ 73476 h 93514"/>
                    <a:gd name="connsiteX10" fmla="*/ 61327 w 73592"/>
                    <a:gd name="connsiteY10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3592" h="93514">
                      <a:moveTo>
                        <a:pt x="61327" y="0"/>
                      </a:moveTo>
                      <a:lnTo>
                        <a:pt x="73592" y="0"/>
                      </a:lnTo>
                      <a:lnTo>
                        <a:pt x="73592" y="93515"/>
                      </a:lnTo>
                      <a:lnTo>
                        <a:pt x="61327" y="93515"/>
                      </a:lnTo>
                      <a:lnTo>
                        <a:pt x="12265" y="20039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61327" y="73476"/>
                      </a:lnTo>
                      <a:lnTo>
                        <a:pt x="6132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5" name="Forme libre 744">
                  <a:extLst>
                    <a:ext uri="{FF2B5EF4-FFF2-40B4-BE49-F238E27FC236}">
                      <a16:creationId xmlns:a16="http://schemas.microsoft.com/office/drawing/2014/main" id="{36C61C14-D7E5-EC4D-B7DD-4B1009FDC5E0}"/>
                    </a:ext>
                  </a:extLst>
                </p:cNvPr>
                <p:cNvSpPr/>
                <p:nvPr/>
              </p:nvSpPr>
              <p:spPr>
                <a:xfrm>
                  <a:off x="5987672" y="2061717"/>
                  <a:ext cx="92548" cy="95741"/>
                </a:xfrm>
                <a:custGeom>
                  <a:avLst/>
                  <a:gdLst>
                    <a:gd name="connsiteX0" fmla="*/ 46832 w 92548"/>
                    <a:gd name="connsiteY0" fmla="*/ 95741 h 95741"/>
                    <a:gd name="connsiteX1" fmla="*/ 13380 w 92548"/>
                    <a:gd name="connsiteY1" fmla="*/ 82382 h 95741"/>
                    <a:gd name="connsiteX2" fmla="*/ 0 w 92548"/>
                    <a:gd name="connsiteY2" fmla="*/ 47871 h 95741"/>
                    <a:gd name="connsiteX3" fmla="*/ 13380 w 92548"/>
                    <a:gd name="connsiteY3" fmla="*/ 13359 h 95741"/>
                    <a:gd name="connsiteX4" fmla="*/ 46832 w 92548"/>
                    <a:gd name="connsiteY4" fmla="*/ 0 h 95741"/>
                    <a:gd name="connsiteX5" fmla="*/ 72478 w 92548"/>
                    <a:gd name="connsiteY5" fmla="*/ 6680 h 95741"/>
                    <a:gd name="connsiteX6" fmla="*/ 89203 w 92548"/>
                    <a:gd name="connsiteY6" fmla="*/ 26718 h 95741"/>
                    <a:gd name="connsiteX7" fmla="*/ 74708 w 92548"/>
                    <a:gd name="connsiteY7" fmla="*/ 26718 h 95741"/>
                    <a:gd name="connsiteX8" fmla="*/ 46832 w 92548"/>
                    <a:gd name="connsiteY8" fmla="*/ 11133 h 95741"/>
                    <a:gd name="connsiteX9" fmla="*/ 22301 w 92548"/>
                    <a:gd name="connsiteY9" fmla="*/ 21152 h 95741"/>
                    <a:gd name="connsiteX10" fmla="*/ 12265 w 92548"/>
                    <a:gd name="connsiteY10" fmla="*/ 47871 h 95741"/>
                    <a:gd name="connsiteX11" fmla="*/ 22301 w 92548"/>
                    <a:gd name="connsiteY11" fmla="*/ 74589 h 95741"/>
                    <a:gd name="connsiteX12" fmla="*/ 46832 w 92548"/>
                    <a:gd name="connsiteY12" fmla="*/ 84608 h 95741"/>
                    <a:gd name="connsiteX13" fmla="*/ 70247 w 92548"/>
                    <a:gd name="connsiteY13" fmla="*/ 76816 h 95741"/>
                    <a:gd name="connsiteX14" fmla="*/ 80283 w 92548"/>
                    <a:gd name="connsiteY14" fmla="*/ 54550 h 95741"/>
                    <a:gd name="connsiteX15" fmla="*/ 41256 w 92548"/>
                    <a:gd name="connsiteY15" fmla="*/ 54550 h 95741"/>
                    <a:gd name="connsiteX16" fmla="*/ 41256 w 92548"/>
                    <a:gd name="connsiteY16" fmla="*/ 44531 h 95741"/>
                    <a:gd name="connsiteX17" fmla="*/ 92548 w 92548"/>
                    <a:gd name="connsiteY17" fmla="*/ 44531 h 95741"/>
                    <a:gd name="connsiteX18" fmla="*/ 92548 w 92548"/>
                    <a:gd name="connsiteY18" fmla="*/ 54550 h 95741"/>
                    <a:gd name="connsiteX19" fmla="*/ 78053 w 92548"/>
                    <a:gd name="connsiteY19" fmla="*/ 84608 h 95741"/>
                    <a:gd name="connsiteX20" fmla="*/ 46832 w 92548"/>
                    <a:gd name="connsiteY20" fmla="*/ 95741 h 95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2548" h="95741">
                      <a:moveTo>
                        <a:pt x="46832" y="95741"/>
                      </a:moveTo>
                      <a:cubicBezTo>
                        <a:pt x="33451" y="95741"/>
                        <a:pt x="23416" y="91288"/>
                        <a:pt x="13380" y="82382"/>
                      </a:cubicBezTo>
                      <a:cubicBezTo>
                        <a:pt x="4460" y="73476"/>
                        <a:pt x="0" y="62343"/>
                        <a:pt x="0" y="47871"/>
                      </a:cubicBezTo>
                      <a:cubicBezTo>
                        <a:pt x="0" y="34511"/>
                        <a:pt x="4460" y="22265"/>
                        <a:pt x="13380" y="13359"/>
                      </a:cubicBezTo>
                      <a:cubicBezTo>
                        <a:pt x="22301" y="4453"/>
                        <a:pt x="33451" y="0"/>
                        <a:pt x="46832" y="0"/>
                      </a:cubicBezTo>
                      <a:cubicBezTo>
                        <a:pt x="56867" y="0"/>
                        <a:pt x="64672" y="2227"/>
                        <a:pt x="72478" y="6680"/>
                      </a:cubicBezTo>
                      <a:cubicBezTo>
                        <a:pt x="80283" y="11133"/>
                        <a:pt x="85858" y="17812"/>
                        <a:pt x="89203" y="26718"/>
                      </a:cubicBezTo>
                      <a:lnTo>
                        <a:pt x="74708" y="26718"/>
                      </a:lnTo>
                      <a:cubicBezTo>
                        <a:pt x="69132" y="16699"/>
                        <a:pt x="60212" y="11133"/>
                        <a:pt x="46832" y="11133"/>
                      </a:cubicBezTo>
                      <a:cubicBezTo>
                        <a:pt x="36796" y="11133"/>
                        <a:pt x="27876" y="14473"/>
                        <a:pt x="22301" y="21152"/>
                      </a:cubicBezTo>
                      <a:cubicBezTo>
                        <a:pt x="15610" y="27832"/>
                        <a:pt x="12265" y="36738"/>
                        <a:pt x="12265" y="47871"/>
                      </a:cubicBezTo>
                      <a:cubicBezTo>
                        <a:pt x="12265" y="59003"/>
                        <a:pt x="15610" y="67909"/>
                        <a:pt x="22301" y="74589"/>
                      </a:cubicBezTo>
                      <a:cubicBezTo>
                        <a:pt x="28991" y="81269"/>
                        <a:pt x="36796" y="84608"/>
                        <a:pt x="46832" y="84608"/>
                      </a:cubicBezTo>
                      <a:cubicBezTo>
                        <a:pt x="56867" y="84608"/>
                        <a:pt x="64672" y="82382"/>
                        <a:pt x="70247" y="76816"/>
                      </a:cubicBezTo>
                      <a:cubicBezTo>
                        <a:pt x="75823" y="71249"/>
                        <a:pt x="79168" y="63456"/>
                        <a:pt x="80283" y="54550"/>
                      </a:cubicBezTo>
                      <a:lnTo>
                        <a:pt x="41256" y="54550"/>
                      </a:lnTo>
                      <a:lnTo>
                        <a:pt x="41256" y="44531"/>
                      </a:lnTo>
                      <a:lnTo>
                        <a:pt x="92548" y="44531"/>
                      </a:lnTo>
                      <a:lnTo>
                        <a:pt x="92548" y="54550"/>
                      </a:lnTo>
                      <a:cubicBezTo>
                        <a:pt x="91433" y="66796"/>
                        <a:pt x="85858" y="76816"/>
                        <a:pt x="78053" y="84608"/>
                      </a:cubicBezTo>
                      <a:cubicBezTo>
                        <a:pt x="71362" y="92401"/>
                        <a:pt x="60212" y="95741"/>
                        <a:pt x="46832" y="9574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6" name="Forme libre 745">
                  <a:extLst>
                    <a:ext uri="{FF2B5EF4-FFF2-40B4-BE49-F238E27FC236}">
                      <a16:creationId xmlns:a16="http://schemas.microsoft.com/office/drawing/2014/main" id="{BD3158BF-9B27-CB42-AA4A-431AA4E22075}"/>
                    </a:ext>
                  </a:extLst>
                </p:cNvPr>
                <p:cNvSpPr/>
                <p:nvPr/>
              </p:nvSpPr>
              <p:spPr>
                <a:xfrm>
                  <a:off x="6100291" y="2063944"/>
                  <a:ext cx="50176" cy="93514"/>
                </a:xfrm>
                <a:custGeom>
                  <a:avLst/>
                  <a:gdLst>
                    <a:gd name="connsiteX0" fmla="*/ 50177 w 50176"/>
                    <a:gd name="connsiteY0" fmla="*/ 0 h 93514"/>
                    <a:gd name="connsiteX1" fmla="*/ 50177 w 50176"/>
                    <a:gd name="connsiteY1" fmla="*/ 10019 h 93514"/>
                    <a:gd name="connsiteX2" fmla="*/ 12265 w 50176"/>
                    <a:gd name="connsiteY2" fmla="*/ 10019 h 93514"/>
                    <a:gd name="connsiteX3" fmla="*/ 12265 w 50176"/>
                    <a:gd name="connsiteY3" fmla="*/ 41191 h 93514"/>
                    <a:gd name="connsiteX4" fmla="*/ 45717 w 50176"/>
                    <a:gd name="connsiteY4" fmla="*/ 41191 h 93514"/>
                    <a:gd name="connsiteX5" fmla="*/ 45717 w 50176"/>
                    <a:gd name="connsiteY5" fmla="*/ 51210 h 93514"/>
                    <a:gd name="connsiteX6" fmla="*/ 12265 w 50176"/>
                    <a:gd name="connsiteY6" fmla="*/ 51210 h 93514"/>
                    <a:gd name="connsiteX7" fmla="*/ 12265 w 50176"/>
                    <a:gd name="connsiteY7" fmla="*/ 83495 h 93514"/>
                    <a:gd name="connsiteX8" fmla="*/ 49062 w 50176"/>
                    <a:gd name="connsiteY8" fmla="*/ 83495 h 93514"/>
                    <a:gd name="connsiteX9" fmla="*/ 49062 w 50176"/>
                    <a:gd name="connsiteY9" fmla="*/ 93515 h 93514"/>
                    <a:gd name="connsiteX10" fmla="*/ 0 w 50176"/>
                    <a:gd name="connsiteY10" fmla="*/ 93515 h 93514"/>
                    <a:gd name="connsiteX11" fmla="*/ 0 w 50176"/>
                    <a:gd name="connsiteY11" fmla="*/ 0 h 93514"/>
                    <a:gd name="connsiteX12" fmla="*/ 50177 w 50176"/>
                    <a:gd name="connsiteY12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0176" h="93514">
                      <a:moveTo>
                        <a:pt x="50177" y="0"/>
                      </a:moveTo>
                      <a:lnTo>
                        <a:pt x="50177" y="10019"/>
                      </a:lnTo>
                      <a:lnTo>
                        <a:pt x="12265" y="10019"/>
                      </a:lnTo>
                      <a:lnTo>
                        <a:pt x="12265" y="41191"/>
                      </a:lnTo>
                      <a:lnTo>
                        <a:pt x="45717" y="41191"/>
                      </a:lnTo>
                      <a:lnTo>
                        <a:pt x="45717" y="51210"/>
                      </a:lnTo>
                      <a:lnTo>
                        <a:pt x="12265" y="51210"/>
                      </a:lnTo>
                      <a:lnTo>
                        <a:pt x="12265" y="83495"/>
                      </a:lnTo>
                      <a:lnTo>
                        <a:pt x="49062" y="83495"/>
                      </a:lnTo>
                      <a:lnTo>
                        <a:pt x="49062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5017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0" name="Forme libre 319">
                  <a:extLst>
                    <a:ext uri="{FF2B5EF4-FFF2-40B4-BE49-F238E27FC236}">
                      <a16:creationId xmlns:a16="http://schemas.microsoft.com/office/drawing/2014/main" id="{3E3E9A73-009D-E949-9BC5-D34164D18399}"/>
                    </a:ext>
                  </a:extLst>
                </p:cNvPr>
                <p:cNvSpPr/>
                <p:nvPr/>
              </p:nvSpPr>
              <p:spPr>
                <a:xfrm>
                  <a:off x="6169423" y="2063944"/>
                  <a:ext cx="64672" cy="93514"/>
                </a:xfrm>
                <a:custGeom>
                  <a:avLst/>
                  <a:gdLst>
                    <a:gd name="connsiteX0" fmla="*/ 12265 w 64672"/>
                    <a:gd name="connsiteY0" fmla="*/ 54550 h 93514"/>
                    <a:gd name="connsiteX1" fmla="*/ 12265 w 64672"/>
                    <a:gd name="connsiteY1" fmla="*/ 93515 h 93514"/>
                    <a:gd name="connsiteX2" fmla="*/ 0 w 64672"/>
                    <a:gd name="connsiteY2" fmla="*/ 93515 h 93514"/>
                    <a:gd name="connsiteX3" fmla="*/ 0 w 64672"/>
                    <a:gd name="connsiteY3" fmla="*/ 0 h 93514"/>
                    <a:gd name="connsiteX4" fmla="*/ 30106 w 64672"/>
                    <a:gd name="connsiteY4" fmla="*/ 0 h 93514"/>
                    <a:gd name="connsiteX5" fmla="*/ 54637 w 64672"/>
                    <a:gd name="connsiteY5" fmla="*/ 7793 h 93514"/>
                    <a:gd name="connsiteX6" fmla="*/ 62442 w 64672"/>
                    <a:gd name="connsiteY6" fmla="*/ 26718 h 93514"/>
                    <a:gd name="connsiteX7" fmla="*/ 56867 w 64672"/>
                    <a:gd name="connsiteY7" fmla="*/ 45644 h 93514"/>
                    <a:gd name="connsiteX8" fmla="*/ 39026 w 64672"/>
                    <a:gd name="connsiteY8" fmla="*/ 54550 h 93514"/>
                    <a:gd name="connsiteX9" fmla="*/ 64672 w 64672"/>
                    <a:gd name="connsiteY9" fmla="*/ 93515 h 93514"/>
                    <a:gd name="connsiteX10" fmla="*/ 49062 w 64672"/>
                    <a:gd name="connsiteY10" fmla="*/ 93515 h 93514"/>
                    <a:gd name="connsiteX11" fmla="*/ 24531 w 64672"/>
                    <a:gd name="connsiteY11" fmla="*/ 54550 h 93514"/>
                    <a:gd name="connsiteX12" fmla="*/ 12265 w 64672"/>
                    <a:gd name="connsiteY12" fmla="*/ 54550 h 93514"/>
                    <a:gd name="connsiteX13" fmla="*/ 12265 w 64672"/>
                    <a:gd name="connsiteY13" fmla="*/ 10019 h 93514"/>
                    <a:gd name="connsiteX14" fmla="*/ 12265 w 64672"/>
                    <a:gd name="connsiteY14" fmla="*/ 45644 h 93514"/>
                    <a:gd name="connsiteX15" fmla="*/ 30106 w 64672"/>
                    <a:gd name="connsiteY15" fmla="*/ 45644 h 93514"/>
                    <a:gd name="connsiteX16" fmla="*/ 44602 w 64672"/>
                    <a:gd name="connsiteY16" fmla="*/ 41191 h 93514"/>
                    <a:gd name="connsiteX17" fmla="*/ 49062 w 64672"/>
                    <a:gd name="connsiteY17" fmla="*/ 27832 h 93514"/>
                    <a:gd name="connsiteX18" fmla="*/ 28991 w 64672"/>
                    <a:gd name="connsiteY18" fmla="*/ 10019 h 93514"/>
                    <a:gd name="connsiteX19" fmla="*/ 12265 w 64672"/>
                    <a:gd name="connsiteY19" fmla="*/ 1001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4672" h="93514">
                      <a:moveTo>
                        <a:pt x="12265" y="54550"/>
                      </a:move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30106" y="0"/>
                      </a:lnTo>
                      <a:cubicBezTo>
                        <a:pt x="40141" y="0"/>
                        <a:pt x="49062" y="2227"/>
                        <a:pt x="54637" y="7793"/>
                      </a:cubicBezTo>
                      <a:cubicBezTo>
                        <a:pt x="60212" y="13359"/>
                        <a:pt x="62442" y="18926"/>
                        <a:pt x="62442" y="26718"/>
                      </a:cubicBezTo>
                      <a:cubicBezTo>
                        <a:pt x="62442" y="34511"/>
                        <a:pt x="60212" y="40078"/>
                        <a:pt x="56867" y="45644"/>
                      </a:cubicBezTo>
                      <a:cubicBezTo>
                        <a:pt x="52407" y="50097"/>
                        <a:pt x="46832" y="53437"/>
                        <a:pt x="39026" y="54550"/>
                      </a:cubicBezTo>
                      <a:lnTo>
                        <a:pt x="64672" y="93515"/>
                      </a:lnTo>
                      <a:lnTo>
                        <a:pt x="49062" y="93515"/>
                      </a:lnTo>
                      <a:lnTo>
                        <a:pt x="24531" y="54550"/>
                      </a:lnTo>
                      <a:lnTo>
                        <a:pt x="12265" y="54550"/>
                      </a:lnTo>
                      <a:close/>
                      <a:moveTo>
                        <a:pt x="12265" y="10019"/>
                      </a:moveTo>
                      <a:lnTo>
                        <a:pt x="12265" y="45644"/>
                      </a:lnTo>
                      <a:lnTo>
                        <a:pt x="30106" y="45644"/>
                      </a:lnTo>
                      <a:cubicBezTo>
                        <a:pt x="36796" y="45644"/>
                        <a:pt x="42371" y="44531"/>
                        <a:pt x="44602" y="41191"/>
                      </a:cubicBezTo>
                      <a:cubicBezTo>
                        <a:pt x="47947" y="37851"/>
                        <a:pt x="49062" y="33398"/>
                        <a:pt x="49062" y="27832"/>
                      </a:cubicBezTo>
                      <a:cubicBezTo>
                        <a:pt x="49062" y="15586"/>
                        <a:pt x="42371" y="10019"/>
                        <a:pt x="28991" y="10019"/>
                      </a:cubicBezTo>
                      <a:lnTo>
                        <a:pt x="12265" y="100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1" name="Forme libre 320">
                  <a:extLst>
                    <a:ext uri="{FF2B5EF4-FFF2-40B4-BE49-F238E27FC236}">
                      <a16:creationId xmlns:a16="http://schemas.microsoft.com/office/drawing/2014/main" id="{B7A8D70D-ECCE-B54E-930A-64A05D70F6D1}"/>
                    </a:ext>
                  </a:extLst>
                </p:cNvPr>
                <p:cNvSpPr/>
                <p:nvPr/>
              </p:nvSpPr>
              <p:spPr>
                <a:xfrm>
                  <a:off x="6253051" y="2065057"/>
                  <a:ext cx="63557" cy="93514"/>
                </a:xfrm>
                <a:custGeom>
                  <a:avLst/>
                  <a:gdLst>
                    <a:gd name="connsiteX0" fmla="*/ 10035 w 63557"/>
                    <a:gd name="connsiteY0" fmla="*/ 23379 h 93514"/>
                    <a:gd name="connsiteX1" fmla="*/ 13380 w 63557"/>
                    <a:gd name="connsiteY1" fmla="*/ 32285 h 93514"/>
                    <a:gd name="connsiteX2" fmla="*/ 21186 w 63557"/>
                    <a:gd name="connsiteY2" fmla="*/ 36738 h 93514"/>
                    <a:gd name="connsiteX3" fmla="*/ 31221 w 63557"/>
                    <a:gd name="connsiteY3" fmla="*/ 40078 h 93514"/>
                    <a:gd name="connsiteX4" fmla="*/ 42371 w 63557"/>
                    <a:gd name="connsiteY4" fmla="*/ 42304 h 93514"/>
                    <a:gd name="connsiteX5" fmla="*/ 52407 w 63557"/>
                    <a:gd name="connsiteY5" fmla="*/ 46757 h 93514"/>
                    <a:gd name="connsiteX6" fmla="*/ 60212 w 63557"/>
                    <a:gd name="connsiteY6" fmla="*/ 54550 h 93514"/>
                    <a:gd name="connsiteX7" fmla="*/ 63557 w 63557"/>
                    <a:gd name="connsiteY7" fmla="*/ 66796 h 93514"/>
                    <a:gd name="connsiteX8" fmla="*/ 55752 w 63557"/>
                    <a:gd name="connsiteY8" fmla="*/ 85722 h 93514"/>
                    <a:gd name="connsiteX9" fmla="*/ 33451 w 63557"/>
                    <a:gd name="connsiteY9" fmla="*/ 93515 h 93514"/>
                    <a:gd name="connsiteX10" fmla="*/ 10035 w 63557"/>
                    <a:gd name="connsiteY10" fmla="*/ 86835 h 93514"/>
                    <a:gd name="connsiteX11" fmla="*/ 1115 w 63557"/>
                    <a:gd name="connsiteY11" fmla="*/ 69023 h 93514"/>
                    <a:gd name="connsiteX12" fmla="*/ 14495 w 63557"/>
                    <a:gd name="connsiteY12" fmla="*/ 69023 h 93514"/>
                    <a:gd name="connsiteX13" fmla="*/ 20071 w 63557"/>
                    <a:gd name="connsiteY13" fmla="*/ 79042 h 93514"/>
                    <a:gd name="connsiteX14" fmla="*/ 33451 w 63557"/>
                    <a:gd name="connsiteY14" fmla="*/ 83495 h 93514"/>
                    <a:gd name="connsiteX15" fmla="*/ 47947 w 63557"/>
                    <a:gd name="connsiteY15" fmla="*/ 79042 h 93514"/>
                    <a:gd name="connsiteX16" fmla="*/ 53522 w 63557"/>
                    <a:gd name="connsiteY16" fmla="*/ 67909 h 93514"/>
                    <a:gd name="connsiteX17" fmla="*/ 50177 w 63557"/>
                    <a:gd name="connsiteY17" fmla="*/ 59003 h 93514"/>
                    <a:gd name="connsiteX18" fmla="*/ 42371 w 63557"/>
                    <a:gd name="connsiteY18" fmla="*/ 54550 h 93514"/>
                    <a:gd name="connsiteX19" fmla="*/ 32336 w 63557"/>
                    <a:gd name="connsiteY19" fmla="*/ 52324 h 93514"/>
                    <a:gd name="connsiteX20" fmla="*/ 21186 w 63557"/>
                    <a:gd name="connsiteY20" fmla="*/ 50097 h 93514"/>
                    <a:gd name="connsiteX21" fmla="*/ 11150 w 63557"/>
                    <a:gd name="connsiteY21" fmla="*/ 45644 h 93514"/>
                    <a:gd name="connsiteX22" fmla="*/ 3345 w 63557"/>
                    <a:gd name="connsiteY22" fmla="*/ 37851 h 93514"/>
                    <a:gd name="connsiteX23" fmla="*/ 0 w 63557"/>
                    <a:gd name="connsiteY23" fmla="*/ 25605 h 93514"/>
                    <a:gd name="connsiteX24" fmla="*/ 8920 w 63557"/>
                    <a:gd name="connsiteY24" fmla="*/ 6680 h 93514"/>
                    <a:gd name="connsiteX25" fmla="*/ 31221 w 63557"/>
                    <a:gd name="connsiteY25" fmla="*/ 0 h 93514"/>
                    <a:gd name="connsiteX26" fmla="*/ 52407 w 63557"/>
                    <a:gd name="connsiteY26" fmla="*/ 6680 h 93514"/>
                    <a:gd name="connsiteX27" fmla="*/ 61327 w 63557"/>
                    <a:gd name="connsiteY27" fmla="*/ 24492 h 93514"/>
                    <a:gd name="connsiteX28" fmla="*/ 47947 w 63557"/>
                    <a:gd name="connsiteY28" fmla="*/ 24492 h 93514"/>
                    <a:gd name="connsiteX29" fmla="*/ 42371 w 63557"/>
                    <a:gd name="connsiteY29" fmla="*/ 15586 h 93514"/>
                    <a:gd name="connsiteX30" fmla="*/ 30106 w 63557"/>
                    <a:gd name="connsiteY30" fmla="*/ 11133 h 93514"/>
                    <a:gd name="connsiteX31" fmla="*/ 16726 w 63557"/>
                    <a:gd name="connsiteY31" fmla="*/ 15586 h 93514"/>
                    <a:gd name="connsiteX32" fmla="*/ 10035 w 63557"/>
                    <a:gd name="connsiteY32" fmla="*/ 2337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3557" h="93514">
                      <a:moveTo>
                        <a:pt x="10035" y="23379"/>
                      </a:moveTo>
                      <a:cubicBezTo>
                        <a:pt x="10035" y="26718"/>
                        <a:pt x="11150" y="30058"/>
                        <a:pt x="13380" y="32285"/>
                      </a:cubicBezTo>
                      <a:cubicBezTo>
                        <a:pt x="15610" y="34511"/>
                        <a:pt x="17841" y="35625"/>
                        <a:pt x="21186" y="36738"/>
                      </a:cubicBezTo>
                      <a:cubicBezTo>
                        <a:pt x="24531" y="37851"/>
                        <a:pt x="27876" y="38964"/>
                        <a:pt x="31221" y="40078"/>
                      </a:cubicBezTo>
                      <a:cubicBezTo>
                        <a:pt x="34566" y="41191"/>
                        <a:pt x="39026" y="42304"/>
                        <a:pt x="42371" y="42304"/>
                      </a:cubicBezTo>
                      <a:cubicBezTo>
                        <a:pt x="45716" y="43417"/>
                        <a:pt x="49062" y="44531"/>
                        <a:pt x="52407" y="46757"/>
                      </a:cubicBezTo>
                      <a:cubicBezTo>
                        <a:pt x="55752" y="47871"/>
                        <a:pt x="57982" y="51210"/>
                        <a:pt x="60212" y="54550"/>
                      </a:cubicBezTo>
                      <a:cubicBezTo>
                        <a:pt x="62442" y="57890"/>
                        <a:pt x="63557" y="61230"/>
                        <a:pt x="63557" y="66796"/>
                      </a:cubicBezTo>
                      <a:cubicBezTo>
                        <a:pt x="63557" y="74589"/>
                        <a:pt x="61327" y="80155"/>
                        <a:pt x="55752" y="85722"/>
                      </a:cubicBezTo>
                      <a:cubicBezTo>
                        <a:pt x="50177" y="91288"/>
                        <a:pt x="42371" y="93515"/>
                        <a:pt x="33451" y="93515"/>
                      </a:cubicBezTo>
                      <a:cubicBezTo>
                        <a:pt x="24531" y="93515"/>
                        <a:pt x="16726" y="91288"/>
                        <a:pt x="10035" y="86835"/>
                      </a:cubicBezTo>
                      <a:cubicBezTo>
                        <a:pt x="4460" y="82382"/>
                        <a:pt x="1115" y="76816"/>
                        <a:pt x="1115" y="69023"/>
                      </a:cubicBezTo>
                      <a:lnTo>
                        <a:pt x="14495" y="69023"/>
                      </a:lnTo>
                      <a:cubicBezTo>
                        <a:pt x="14495" y="73476"/>
                        <a:pt x="16726" y="76816"/>
                        <a:pt x="20071" y="79042"/>
                      </a:cubicBezTo>
                      <a:cubicBezTo>
                        <a:pt x="23416" y="81269"/>
                        <a:pt x="27876" y="83495"/>
                        <a:pt x="33451" y="83495"/>
                      </a:cubicBezTo>
                      <a:cubicBezTo>
                        <a:pt x="39026" y="83495"/>
                        <a:pt x="44602" y="82382"/>
                        <a:pt x="47947" y="79042"/>
                      </a:cubicBezTo>
                      <a:cubicBezTo>
                        <a:pt x="51292" y="75702"/>
                        <a:pt x="53522" y="72362"/>
                        <a:pt x="53522" y="67909"/>
                      </a:cubicBezTo>
                      <a:cubicBezTo>
                        <a:pt x="53522" y="63456"/>
                        <a:pt x="52407" y="61230"/>
                        <a:pt x="50177" y="59003"/>
                      </a:cubicBezTo>
                      <a:cubicBezTo>
                        <a:pt x="47947" y="56777"/>
                        <a:pt x="45716" y="55663"/>
                        <a:pt x="42371" y="54550"/>
                      </a:cubicBezTo>
                      <a:cubicBezTo>
                        <a:pt x="39026" y="53437"/>
                        <a:pt x="35681" y="52324"/>
                        <a:pt x="32336" y="52324"/>
                      </a:cubicBezTo>
                      <a:cubicBezTo>
                        <a:pt x="28991" y="51210"/>
                        <a:pt x="24531" y="50097"/>
                        <a:pt x="21186" y="50097"/>
                      </a:cubicBezTo>
                      <a:cubicBezTo>
                        <a:pt x="17841" y="48984"/>
                        <a:pt x="14495" y="47871"/>
                        <a:pt x="11150" y="45644"/>
                      </a:cubicBezTo>
                      <a:cubicBezTo>
                        <a:pt x="7805" y="44531"/>
                        <a:pt x="5575" y="41191"/>
                        <a:pt x="3345" y="37851"/>
                      </a:cubicBezTo>
                      <a:cubicBezTo>
                        <a:pt x="1115" y="34511"/>
                        <a:pt x="0" y="30058"/>
                        <a:pt x="0" y="25605"/>
                      </a:cubicBezTo>
                      <a:cubicBezTo>
                        <a:pt x="0" y="17812"/>
                        <a:pt x="3345" y="11133"/>
                        <a:pt x="8920" y="6680"/>
                      </a:cubicBezTo>
                      <a:cubicBezTo>
                        <a:pt x="14495" y="2227"/>
                        <a:pt x="22301" y="0"/>
                        <a:pt x="31221" y="0"/>
                      </a:cubicBezTo>
                      <a:cubicBezTo>
                        <a:pt x="40141" y="0"/>
                        <a:pt x="47947" y="2227"/>
                        <a:pt x="52407" y="6680"/>
                      </a:cubicBezTo>
                      <a:cubicBezTo>
                        <a:pt x="57982" y="11133"/>
                        <a:pt x="61327" y="16699"/>
                        <a:pt x="61327" y="24492"/>
                      </a:cubicBezTo>
                      <a:lnTo>
                        <a:pt x="47947" y="24492"/>
                      </a:lnTo>
                      <a:cubicBezTo>
                        <a:pt x="47947" y="21152"/>
                        <a:pt x="45716" y="17812"/>
                        <a:pt x="42371" y="15586"/>
                      </a:cubicBezTo>
                      <a:cubicBezTo>
                        <a:pt x="39026" y="13359"/>
                        <a:pt x="34566" y="11133"/>
                        <a:pt x="30106" y="11133"/>
                      </a:cubicBezTo>
                      <a:cubicBezTo>
                        <a:pt x="24531" y="11133"/>
                        <a:pt x="20071" y="12246"/>
                        <a:pt x="16726" y="15586"/>
                      </a:cubicBezTo>
                      <a:cubicBezTo>
                        <a:pt x="11150" y="14472"/>
                        <a:pt x="10035" y="18926"/>
                        <a:pt x="10035" y="233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322" name="Graphique 694">
                <a:extLst>
                  <a:ext uri="{FF2B5EF4-FFF2-40B4-BE49-F238E27FC236}">
                    <a16:creationId xmlns:a16="http://schemas.microsoft.com/office/drawing/2014/main" id="{162A876D-9A1B-1C48-B47E-34629E95E9B2}"/>
                  </a:ext>
                </a:extLst>
              </p:cNvPr>
              <p:cNvGrpSpPr/>
              <p:nvPr/>
            </p:nvGrpSpPr>
            <p:grpSpPr>
              <a:xfrm>
                <a:off x="4919465" y="1791193"/>
                <a:ext cx="1733885" cy="155857"/>
                <a:chOff x="4919465" y="1791193"/>
                <a:chExt cx="1733885" cy="155857"/>
              </a:xfrm>
              <a:solidFill>
                <a:srgbClr val="000000"/>
              </a:solidFill>
            </p:grpSpPr>
            <p:sp>
              <p:nvSpPr>
                <p:cNvPr id="323" name="Forme libre 322">
                  <a:extLst>
                    <a:ext uri="{FF2B5EF4-FFF2-40B4-BE49-F238E27FC236}">
                      <a16:creationId xmlns:a16="http://schemas.microsoft.com/office/drawing/2014/main" id="{587D181E-96E7-8D4D-A97A-482D6D4385A5}"/>
                    </a:ext>
                  </a:extLst>
                </p:cNvPr>
                <p:cNvSpPr/>
                <p:nvPr/>
              </p:nvSpPr>
              <p:spPr>
                <a:xfrm>
                  <a:off x="4919465" y="1792306"/>
                  <a:ext cx="92548" cy="152517"/>
                </a:xfrm>
                <a:custGeom>
                  <a:avLst/>
                  <a:gdLst>
                    <a:gd name="connsiteX0" fmla="*/ 36796 w 92548"/>
                    <a:gd name="connsiteY0" fmla="*/ 28945 h 152517"/>
                    <a:gd name="connsiteX1" fmla="*/ 36796 w 92548"/>
                    <a:gd name="connsiteY1" fmla="*/ 61230 h 152517"/>
                    <a:gd name="connsiteX2" fmla="*/ 85858 w 92548"/>
                    <a:gd name="connsiteY2" fmla="*/ 61230 h 152517"/>
                    <a:gd name="connsiteX3" fmla="*/ 85858 w 92548"/>
                    <a:gd name="connsiteY3" fmla="*/ 89061 h 152517"/>
                    <a:gd name="connsiteX4" fmla="*/ 36796 w 92548"/>
                    <a:gd name="connsiteY4" fmla="*/ 89061 h 152517"/>
                    <a:gd name="connsiteX5" fmla="*/ 36796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8945 h 152517"/>
                    <a:gd name="connsiteX12" fmla="*/ 36796 w 92548"/>
                    <a:gd name="connsiteY12" fmla="*/ 28945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6796" y="28945"/>
                      </a:moveTo>
                      <a:lnTo>
                        <a:pt x="36796" y="61230"/>
                      </a:lnTo>
                      <a:lnTo>
                        <a:pt x="85858" y="61230"/>
                      </a:lnTo>
                      <a:lnTo>
                        <a:pt x="85858" y="89061"/>
                      </a:lnTo>
                      <a:lnTo>
                        <a:pt x="36796" y="89061"/>
                      </a:lnTo>
                      <a:lnTo>
                        <a:pt x="36796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8945"/>
                      </a:lnTo>
                      <a:lnTo>
                        <a:pt x="36796" y="289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4" name="Forme libre 323">
                  <a:extLst>
                    <a:ext uri="{FF2B5EF4-FFF2-40B4-BE49-F238E27FC236}">
                      <a16:creationId xmlns:a16="http://schemas.microsoft.com/office/drawing/2014/main" id="{658BEE3D-896D-6F4C-85B2-49E5C086E2F6}"/>
                    </a:ext>
                  </a:extLst>
                </p:cNvPr>
                <p:cNvSpPr/>
                <p:nvPr/>
              </p:nvSpPr>
              <p:spPr>
                <a:xfrm>
                  <a:off x="5033199" y="1793419"/>
                  <a:ext cx="119309" cy="151404"/>
                </a:xfrm>
                <a:custGeom>
                  <a:avLst/>
                  <a:gdLst>
                    <a:gd name="connsiteX0" fmla="*/ 119309 w 119309"/>
                    <a:gd name="connsiteY0" fmla="*/ 0 h 151404"/>
                    <a:gd name="connsiteX1" fmla="*/ 119309 w 119309"/>
                    <a:gd name="connsiteY1" fmla="*/ 27832 h 151404"/>
                    <a:gd name="connsiteX2" fmla="*/ 78053 w 119309"/>
                    <a:gd name="connsiteY2" fmla="*/ 27832 h 151404"/>
                    <a:gd name="connsiteX3" fmla="*/ 78053 w 119309"/>
                    <a:gd name="connsiteY3" fmla="*/ 151405 h 151404"/>
                    <a:gd name="connsiteX4" fmla="*/ 41256 w 119309"/>
                    <a:gd name="connsiteY4" fmla="*/ 151405 h 151404"/>
                    <a:gd name="connsiteX5" fmla="*/ 41256 w 119309"/>
                    <a:gd name="connsiteY5" fmla="*/ 27832 h 151404"/>
                    <a:gd name="connsiteX6" fmla="*/ 0 w 119309"/>
                    <a:gd name="connsiteY6" fmla="*/ 27832 h 151404"/>
                    <a:gd name="connsiteX7" fmla="*/ 0 w 119309"/>
                    <a:gd name="connsiteY7" fmla="*/ 0 h 151404"/>
                    <a:gd name="connsiteX8" fmla="*/ 119309 w 119309"/>
                    <a:gd name="connsiteY8" fmla="*/ 0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309" h="151404">
                      <a:moveTo>
                        <a:pt x="119309" y="0"/>
                      </a:moveTo>
                      <a:lnTo>
                        <a:pt x="119309" y="27832"/>
                      </a:lnTo>
                      <a:lnTo>
                        <a:pt x="78053" y="27832"/>
                      </a:lnTo>
                      <a:lnTo>
                        <a:pt x="78053" y="151405"/>
                      </a:lnTo>
                      <a:lnTo>
                        <a:pt x="41256" y="151405"/>
                      </a:lnTo>
                      <a:lnTo>
                        <a:pt x="41256" y="27832"/>
                      </a:lnTo>
                      <a:lnTo>
                        <a:pt x="0" y="27832"/>
                      </a:lnTo>
                      <a:lnTo>
                        <a:pt x="0" y="0"/>
                      </a:lnTo>
                      <a:lnTo>
                        <a:pt x="1193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5" name="Forme libre 324">
                  <a:extLst>
                    <a:ext uri="{FF2B5EF4-FFF2-40B4-BE49-F238E27FC236}">
                      <a16:creationId xmlns:a16="http://schemas.microsoft.com/office/drawing/2014/main" id="{2BEB8174-A1D9-3D4C-AFF8-6AAC1A77B2C3}"/>
                    </a:ext>
                  </a:extLst>
                </p:cNvPr>
                <p:cNvSpPr/>
                <p:nvPr/>
              </p:nvSpPr>
              <p:spPr>
                <a:xfrm>
                  <a:off x="5224985" y="1793419"/>
                  <a:ext cx="151645" cy="152517"/>
                </a:xfrm>
                <a:custGeom>
                  <a:avLst/>
                  <a:gdLst>
                    <a:gd name="connsiteX0" fmla="*/ 151645 w 151645"/>
                    <a:gd name="connsiteY0" fmla="*/ 152518 h 152517"/>
                    <a:gd name="connsiteX1" fmla="*/ 111504 w 151645"/>
                    <a:gd name="connsiteY1" fmla="*/ 152518 h 152517"/>
                    <a:gd name="connsiteX2" fmla="*/ 102584 w 151645"/>
                    <a:gd name="connsiteY2" fmla="*/ 126913 h 152517"/>
                    <a:gd name="connsiteX3" fmla="*/ 47947 w 151645"/>
                    <a:gd name="connsiteY3" fmla="*/ 126913 h 152517"/>
                    <a:gd name="connsiteX4" fmla="*/ 39026 w 151645"/>
                    <a:gd name="connsiteY4" fmla="*/ 152518 h 152517"/>
                    <a:gd name="connsiteX5" fmla="*/ 0 w 151645"/>
                    <a:gd name="connsiteY5" fmla="*/ 152518 h 152517"/>
                    <a:gd name="connsiteX6" fmla="*/ 53522 w 151645"/>
                    <a:gd name="connsiteY6" fmla="*/ 0 h 152517"/>
                    <a:gd name="connsiteX7" fmla="*/ 99238 w 151645"/>
                    <a:gd name="connsiteY7" fmla="*/ 0 h 152517"/>
                    <a:gd name="connsiteX8" fmla="*/ 151645 w 151645"/>
                    <a:gd name="connsiteY8" fmla="*/ 152518 h 152517"/>
                    <a:gd name="connsiteX9" fmla="*/ 57982 w 151645"/>
                    <a:gd name="connsiteY9" fmla="*/ 97968 h 152517"/>
                    <a:gd name="connsiteX10" fmla="*/ 93663 w 151645"/>
                    <a:gd name="connsiteY10" fmla="*/ 97968 h 152517"/>
                    <a:gd name="connsiteX11" fmla="*/ 75823 w 151645"/>
                    <a:gd name="connsiteY11" fmla="*/ 43417 h 152517"/>
                    <a:gd name="connsiteX12" fmla="*/ 57982 w 151645"/>
                    <a:gd name="connsiteY12" fmla="*/ 9796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645" h="152517">
                      <a:moveTo>
                        <a:pt x="151645" y="152518"/>
                      </a:moveTo>
                      <a:lnTo>
                        <a:pt x="111504" y="152518"/>
                      </a:lnTo>
                      <a:lnTo>
                        <a:pt x="102584" y="126913"/>
                      </a:lnTo>
                      <a:lnTo>
                        <a:pt x="47947" y="126913"/>
                      </a:lnTo>
                      <a:lnTo>
                        <a:pt x="39026" y="152518"/>
                      </a:lnTo>
                      <a:lnTo>
                        <a:pt x="0" y="152518"/>
                      </a:lnTo>
                      <a:lnTo>
                        <a:pt x="53522" y="0"/>
                      </a:lnTo>
                      <a:lnTo>
                        <a:pt x="99238" y="0"/>
                      </a:lnTo>
                      <a:lnTo>
                        <a:pt x="151645" y="152518"/>
                      </a:lnTo>
                      <a:close/>
                      <a:moveTo>
                        <a:pt x="57982" y="97968"/>
                      </a:moveTo>
                      <a:lnTo>
                        <a:pt x="93663" y="97968"/>
                      </a:lnTo>
                      <a:lnTo>
                        <a:pt x="75823" y="43417"/>
                      </a:lnTo>
                      <a:lnTo>
                        <a:pt x="57982" y="979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6" name="Forme libre 325">
                  <a:extLst>
                    <a:ext uri="{FF2B5EF4-FFF2-40B4-BE49-F238E27FC236}">
                      <a16:creationId xmlns:a16="http://schemas.microsoft.com/office/drawing/2014/main" id="{09B04736-6E90-A043-8422-F6E7E99EF6AF}"/>
                    </a:ext>
                  </a:extLst>
                </p:cNvPr>
                <p:cNvSpPr/>
                <p:nvPr/>
              </p:nvSpPr>
              <p:spPr>
                <a:xfrm>
                  <a:off x="5395586" y="1793419"/>
                  <a:ext cx="83627" cy="151404"/>
                </a:xfrm>
                <a:custGeom>
                  <a:avLst/>
                  <a:gdLst>
                    <a:gd name="connsiteX0" fmla="*/ 36796 w 83627"/>
                    <a:gd name="connsiteY0" fmla="*/ 123573 h 151404"/>
                    <a:gd name="connsiteX1" fmla="*/ 83628 w 83627"/>
                    <a:gd name="connsiteY1" fmla="*/ 123573 h 151404"/>
                    <a:gd name="connsiteX2" fmla="*/ 83628 w 83627"/>
                    <a:gd name="connsiteY2" fmla="*/ 151405 h 151404"/>
                    <a:gd name="connsiteX3" fmla="*/ 0 w 83627"/>
                    <a:gd name="connsiteY3" fmla="*/ 151405 h 151404"/>
                    <a:gd name="connsiteX4" fmla="*/ 0 w 83627"/>
                    <a:gd name="connsiteY4" fmla="*/ 0 h 151404"/>
                    <a:gd name="connsiteX5" fmla="*/ 36796 w 83627"/>
                    <a:gd name="connsiteY5" fmla="*/ 0 h 151404"/>
                    <a:gd name="connsiteX6" fmla="*/ 36796 w 83627"/>
                    <a:gd name="connsiteY6" fmla="*/ 123573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627" h="151404">
                      <a:moveTo>
                        <a:pt x="36796" y="123573"/>
                      </a:moveTo>
                      <a:lnTo>
                        <a:pt x="83628" y="123573"/>
                      </a:lnTo>
                      <a:lnTo>
                        <a:pt x="83628" y="151405"/>
                      </a:lnTo>
                      <a:lnTo>
                        <a:pt x="0" y="151405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235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7" name="Forme libre 326">
                  <a:extLst>
                    <a:ext uri="{FF2B5EF4-FFF2-40B4-BE49-F238E27FC236}">
                      <a16:creationId xmlns:a16="http://schemas.microsoft.com/office/drawing/2014/main" id="{31E03BD2-2292-3A4D-A596-45DF50A86988}"/>
                    </a:ext>
                  </a:extLst>
                </p:cNvPr>
                <p:cNvSpPr/>
                <p:nvPr/>
              </p:nvSpPr>
              <p:spPr>
                <a:xfrm>
                  <a:off x="5490364" y="1793419"/>
                  <a:ext cx="119309" cy="151404"/>
                </a:xfrm>
                <a:custGeom>
                  <a:avLst/>
                  <a:gdLst>
                    <a:gd name="connsiteX0" fmla="*/ 119309 w 119309"/>
                    <a:gd name="connsiteY0" fmla="*/ 0 h 151404"/>
                    <a:gd name="connsiteX1" fmla="*/ 119309 w 119309"/>
                    <a:gd name="connsiteY1" fmla="*/ 27832 h 151404"/>
                    <a:gd name="connsiteX2" fmla="*/ 78053 w 119309"/>
                    <a:gd name="connsiteY2" fmla="*/ 27832 h 151404"/>
                    <a:gd name="connsiteX3" fmla="*/ 78053 w 119309"/>
                    <a:gd name="connsiteY3" fmla="*/ 151405 h 151404"/>
                    <a:gd name="connsiteX4" fmla="*/ 41256 w 119309"/>
                    <a:gd name="connsiteY4" fmla="*/ 151405 h 151404"/>
                    <a:gd name="connsiteX5" fmla="*/ 41256 w 119309"/>
                    <a:gd name="connsiteY5" fmla="*/ 27832 h 151404"/>
                    <a:gd name="connsiteX6" fmla="*/ 0 w 119309"/>
                    <a:gd name="connsiteY6" fmla="*/ 27832 h 151404"/>
                    <a:gd name="connsiteX7" fmla="*/ 0 w 119309"/>
                    <a:gd name="connsiteY7" fmla="*/ 0 h 151404"/>
                    <a:gd name="connsiteX8" fmla="*/ 119309 w 119309"/>
                    <a:gd name="connsiteY8" fmla="*/ 0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309" h="151404">
                      <a:moveTo>
                        <a:pt x="119309" y="0"/>
                      </a:moveTo>
                      <a:lnTo>
                        <a:pt x="119309" y="27832"/>
                      </a:lnTo>
                      <a:lnTo>
                        <a:pt x="78053" y="27832"/>
                      </a:lnTo>
                      <a:lnTo>
                        <a:pt x="78053" y="151405"/>
                      </a:lnTo>
                      <a:lnTo>
                        <a:pt x="41256" y="151405"/>
                      </a:lnTo>
                      <a:lnTo>
                        <a:pt x="41256" y="27832"/>
                      </a:lnTo>
                      <a:lnTo>
                        <a:pt x="0" y="27832"/>
                      </a:lnTo>
                      <a:lnTo>
                        <a:pt x="0" y="0"/>
                      </a:lnTo>
                      <a:lnTo>
                        <a:pt x="1193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8" name="Forme libre 327">
                  <a:extLst>
                    <a:ext uri="{FF2B5EF4-FFF2-40B4-BE49-F238E27FC236}">
                      <a16:creationId xmlns:a16="http://schemas.microsoft.com/office/drawing/2014/main" id="{1C8D59AF-9EA5-D04A-BCC1-BC56249C5CAE}"/>
                    </a:ext>
                  </a:extLst>
                </p:cNvPr>
                <p:cNvSpPr/>
                <p:nvPr/>
              </p:nvSpPr>
              <p:spPr>
                <a:xfrm>
                  <a:off x="5631974" y="1792306"/>
                  <a:ext cx="92548" cy="152517"/>
                </a:xfrm>
                <a:custGeom>
                  <a:avLst/>
                  <a:gdLst>
                    <a:gd name="connsiteX0" fmla="*/ 36796 w 92548"/>
                    <a:gd name="connsiteY0" fmla="*/ 28945 h 152517"/>
                    <a:gd name="connsiteX1" fmla="*/ 36796 w 92548"/>
                    <a:gd name="connsiteY1" fmla="*/ 61230 h 152517"/>
                    <a:gd name="connsiteX2" fmla="*/ 85858 w 92548"/>
                    <a:gd name="connsiteY2" fmla="*/ 61230 h 152517"/>
                    <a:gd name="connsiteX3" fmla="*/ 85858 w 92548"/>
                    <a:gd name="connsiteY3" fmla="*/ 89061 h 152517"/>
                    <a:gd name="connsiteX4" fmla="*/ 36796 w 92548"/>
                    <a:gd name="connsiteY4" fmla="*/ 89061 h 152517"/>
                    <a:gd name="connsiteX5" fmla="*/ 36796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8945 h 152517"/>
                    <a:gd name="connsiteX12" fmla="*/ 36796 w 92548"/>
                    <a:gd name="connsiteY12" fmla="*/ 28945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6796" y="28945"/>
                      </a:moveTo>
                      <a:lnTo>
                        <a:pt x="36796" y="61230"/>
                      </a:lnTo>
                      <a:lnTo>
                        <a:pt x="85858" y="61230"/>
                      </a:lnTo>
                      <a:lnTo>
                        <a:pt x="85858" y="89061"/>
                      </a:lnTo>
                      <a:lnTo>
                        <a:pt x="36796" y="89061"/>
                      </a:lnTo>
                      <a:lnTo>
                        <a:pt x="36796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8945"/>
                      </a:lnTo>
                      <a:lnTo>
                        <a:pt x="36796" y="289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9" name="Forme libre 328">
                  <a:extLst>
                    <a:ext uri="{FF2B5EF4-FFF2-40B4-BE49-F238E27FC236}">
                      <a16:creationId xmlns:a16="http://schemas.microsoft.com/office/drawing/2014/main" id="{45242574-7EFB-F947-A1EE-AB05A1E3DB0F}"/>
                    </a:ext>
                  </a:extLst>
                </p:cNvPr>
                <p:cNvSpPr/>
                <p:nvPr/>
              </p:nvSpPr>
              <p:spPr>
                <a:xfrm>
                  <a:off x="5755744" y="1793419"/>
                  <a:ext cx="119309" cy="152517"/>
                </a:xfrm>
                <a:custGeom>
                  <a:avLst/>
                  <a:gdLst>
                    <a:gd name="connsiteX0" fmla="*/ 115964 w 119309"/>
                    <a:gd name="connsiteY0" fmla="*/ 46757 h 152517"/>
                    <a:gd name="connsiteX1" fmla="*/ 81398 w 119309"/>
                    <a:gd name="connsiteY1" fmla="*/ 90175 h 152517"/>
                    <a:gd name="connsiteX2" fmla="*/ 119309 w 119309"/>
                    <a:gd name="connsiteY2" fmla="*/ 152518 h 152517"/>
                    <a:gd name="connsiteX3" fmla="*/ 75823 w 119309"/>
                    <a:gd name="connsiteY3" fmla="*/ 152518 h 152517"/>
                    <a:gd name="connsiteX4" fmla="*/ 41256 w 119309"/>
                    <a:gd name="connsiteY4" fmla="*/ 93515 h 152517"/>
                    <a:gd name="connsiteX5" fmla="*/ 36796 w 119309"/>
                    <a:gd name="connsiteY5" fmla="*/ 93515 h 152517"/>
                    <a:gd name="connsiteX6" fmla="*/ 36796 w 119309"/>
                    <a:gd name="connsiteY6" fmla="*/ 152518 h 152517"/>
                    <a:gd name="connsiteX7" fmla="*/ 0 w 119309"/>
                    <a:gd name="connsiteY7" fmla="*/ 152518 h 152517"/>
                    <a:gd name="connsiteX8" fmla="*/ 0 w 119309"/>
                    <a:gd name="connsiteY8" fmla="*/ 0 h 152517"/>
                    <a:gd name="connsiteX9" fmla="*/ 60212 w 119309"/>
                    <a:gd name="connsiteY9" fmla="*/ 0 h 152517"/>
                    <a:gd name="connsiteX10" fmla="*/ 115964 w 119309"/>
                    <a:gd name="connsiteY10" fmla="*/ 46757 h 152517"/>
                    <a:gd name="connsiteX11" fmla="*/ 60212 w 119309"/>
                    <a:gd name="connsiteY11" fmla="*/ 27832 h 152517"/>
                    <a:gd name="connsiteX12" fmla="*/ 36796 w 119309"/>
                    <a:gd name="connsiteY12" fmla="*/ 27832 h 152517"/>
                    <a:gd name="connsiteX13" fmla="*/ 36796 w 119309"/>
                    <a:gd name="connsiteY13" fmla="*/ 64570 h 152517"/>
                    <a:gd name="connsiteX14" fmla="*/ 60212 w 119309"/>
                    <a:gd name="connsiteY14" fmla="*/ 64570 h 152517"/>
                    <a:gd name="connsiteX15" fmla="*/ 78053 w 119309"/>
                    <a:gd name="connsiteY15" fmla="*/ 46757 h 152517"/>
                    <a:gd name="connsiteX16" fmla="*/ 60212 w 119309"/>
                    <a:gd name="connsiteY16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309" h="152517">
                      <a:moveTo>
                        <a:pt x="115964" y="46757"/>
                      </a:moveTo>
                      <a:cubicBezTo>
                        <a:pt x="115964" y="61230"/>
                        <a:pt x="108159" y="82382"/>
                        <a:pt x="81398" y="90175"/>
                      </a:cubicBezTo>
                      <a:lnTo>
                        <a:pt x="119309" y="152518"/>
                      </a:lnTo>
                      <a:lnTo>
                        <a:pt x="75823" y="152518"/>
                      </a:lnTo>
                      <a:lnTo>
                        <a:pt x="41256" y="93515"/>
                      </a:lnTo>
                      <a:lnTo>
                        <a:pt x="36796" y="93515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98123" y="0"/>
                        <a:pt x="115964" y="22265"/>
                        <a:pt x="115964" y="46757"/>
                      </a:cubicBezTo>
                      <a:close/>
                      <a:moveTo>
                        <a:pt x="60212" y="27832"/>
                      </a:moveTo>
                      <a:lnTo>
                        <a:pt x="36796" y="27832"/>
                      </a:lnTo>
                      <a:lnTo>
                        <a:pt x="36796" y="64570"/>
                      </a:lnTo>
                      <a:lnTo>
                        <a:pt x="60212" y="64570"/>
                      </a:lnTo>
                      <a:cubicBezTo>
                        <a:pt x="71362" y="64570"/>
                        <a:pt x="78053" y="56777"/>
                        <a:pt x="78053" y="46757"/>
                      </a:cubicBezTo>
                      <a:cubicBezTo>
                        <a:pt x="78053" y="35625"/>
                        <a:pt x="71362" y="27832"/>
                        <a:pt x="60212" y="278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0" name="Forme libre 329">
                  <a:extLst>
                    <a:ext uri="{FF2B5EF4-FFF2-40B4-BE49-F238E27FC236}">
                      <a16:creationId xmlns:a16="http://schemas.microsoft.com/office/drawing/2014/main" id="{DF2627F5-5033-0D48-9678-A512E3152023}"/>
                    </a:ext>
                  </a:extLst>
                </p:cNvPr>
                <p:cNvSpPr/>
                <p:nvPr/>
              </p:nvSpPr>
              <p:spPr>
                <a:xfrm>
                  <a:off x="5900699" y="1792306"/>
                  <a:ext cx="137149" cy="153631"/>
                </a:xfrm>
                <a:custGeom>
                  <a:avLst/>
                  <a:gdLst>
                    <a:gd name="connsiteX0" fmla="*/ 137150 w 137149"/>
                    <a:gd name="connsiteY0" fmla="*/ 153631 h 153631"/>
                    <a:gd name="connsiteX1" fmla="*/ 100353 w 137149"/>
                    <a:gd name="connsiteY1" fmla="*/ 153631 h 153631"/>
                    <a:gd name="connsiteX2" fmla="*/ 37911 w 137149"/>
                    <a:gd name="connsiteY2" fmla="*/ 57890 h 153631"/>
                    <a:gd name="connsiteX3" fmla="*/ 37911 w 137149"/>
                    <a:gd name="connsiteY3" fmla="*/ 153631 h 153631"/>
                    <a:gd name="connsiteX4" fmla="*/ 0 w 137149"/>
                    <a:gd name="connsiteY4" fmla="*/ 153631 h 153631"/>
                    <a:gd name="connsiteX5" fmla="*/ 0 w 137149"/>
                    <a:gd name="connsiteY5" fmla="*/ 0 h 153631"/>
                    <a:gd name="connsiteX6" fmla="*/ 36796 w 137149"/>
                    <a:gd name="connsiteY6" fmla="*/ 0 h 153631"/>
                    <a:gd name="connsiteX7" fmla="*/ 99238 w 137149"/>
                    <a:gd name="connsiteY7" fmla="*/ 95741 h 153631"/>
                    <a:gd name="connsiteX8" fmla="*/ 99238 w 137149"/>
                    <a:gd name="connsiteY8" fmla="*/ 0 h 153631"/>
                    <a:gd name="connsiteX9" fmla="*/ 136035 w 137149"/>
                    <a:gd name="connsiteY9" fmla="*/ 0 h 153631"/>
                    <a:gd name="connsiteX10" fmla="*/ 136035 w 137149"/>
                    <a:gd name="connsiteY10" fmla="*/ 153631 h 15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149" h="153631">
                      <a:moveTo>
                        <a:pt x="137150" y="153631"/>
                      </a:moveTo>
                      <a:lnTo>
                        <a:pt x="100353" y="153631"/>
                      </a:lnTo>
                      <a:lnTo>
                        <a:pt x="37911" y="57890"/>
                      </a:lnTo>
                      <a:lnTo>
                        <a:pt x="37911" y="153631"/>
                      </a:lnTo>
                      <a:lnTo>
                        <a:pt x="0" y="153631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36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1" name="Forme libre 330">
                  <a:extLst>
                    <a:ext uri="{FF2B5EF4-FFF2-40B4-BE49-F238E27FC236}">
                      <a16:creationId xmlns:a16="http://schemas.microsoft.com/office/drawing/2014/main" id="{BA99A43F-90F9-7749-91B1-73AA4C1DC6F2}"/>
                    </a:ext>
                  </a:extLst>
                </p:cNvPr>
                <p:cNvSpPr/>
                <p:nvPr/>
              </p:nvSpPr>
              <p:spPr>
                <a:xfrm>
                  <a:off x="6054574" y="1793419"/>
                  <a:ext cx="151645" cy="152517"/>
                </a:xfrm>
                <a:custGeom>
                  <a:avLst/>
                  <a:gdLst>
                    <a:gd name="connsiteX0" fmla="*/ 151645 w 151645"/>
                    <a:gd name="connsiteY0" fmla="*/ 152518 h 152517"/>
                    <a:gd name="connsiteX1" fmla="*/ 111504 w 151645"/>
                    <a:gd name="connsiteY1" fmla="*/ 152518 h 152517"/>
                    <a:gd name="connsiteX2" fmla="*/ 102584 w 151645"/>
                    <a:gd name="connsiteY2" fmla="*/ 126913 h 152517"/>
                    <a:gd name="connsiteX3" fmla="*/ 47947 w 151645"/>
                    <a:gd name="connsiteY3" fmla="*/ 126913 h 152517"/>
                    <a:gd name="connsiteX4" fmla="*/ 39026 w 151645"/>
                    <a:gd name="connsiteY4" fmla="*/ 152518 h 152517"/>
                    <a:gd name="connsiteX5" fmla="*/ 0 w 151645"/>
                    <a:gd name="connsiteY5" fmla="*/ 152518 h 152517"/>
                    <a:gd name="connsiteX6" fmla="*/ 53522 w 151645"/>
                    <a:gd name="connsiteY6" fmla="*/ 0 h 152517"/>
                    <a:gd name="connsiteX7" fmla="*/ 99238 w 151645"/>
                    <a:gd name="connsiteY7" fmla="*/ 0 h 152517"/>
                    <a:gd name="connsiteX8" fmla="*/ 151645 w 151645"/>
                    <a:gd name="connsiteY8" fmla="*/ 152518 h 152517"/>
                    <a:gd name="connsiteX9" fmla="*/ 57982 w 151645"/>
                    <a:gd name="connsiteY9" fmla="*/ 97968 h 152517"/>
                    <a:gd name="connsiteX10" fmla="*/ 93663 w 151645"/>
                    <a:gd name="connsiteY10" fmla="*/ 97968 h 152517"/>
                    <a:gd name="connsiteX11" fmla="*/ 75823 w 151645"/>
                    <a:gd name="connsiteY11" fmla="*/ 43417 h 152517"/>
                    <a:gd name="connsiteX12" fmla="*/ 57982 w 151645"/>
                    <a:gd name="connsiteY12" fmla="*/ 9796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645" h="152517">
                      <a:moveTo>
                        <a:pt x="151645" y="152518"/>
                      </a:moveTo>
                      <a:lnTo>
                        <a:pt x="111504" y="152518"/>
                      </a:lnTo>
                      <a:lnTo>
                        <a:pt x="102584" y="126913"/>
                      </a:lnTo>
                      <a:lnTo>
                        <a:pt x="47947" y="126913"/>
                      </a:lnTo>
                      <a:lnTo>
                        <a:pt x="39026" y="152518"/>
                      </a:lnTo>
                      <a:lnTo>
                        <a:pt x="0" y="152518"/>
                      </a:lnTo>
                      <a:lnTo>
                        <a:pt x="53522" y="0"/>
                      </a:lnTo>
                      <a:lnTo>
                        <a:pt x="99238" y="0"/>
                      </a:lnTo>
                      <a:lnTo>
                        <a:pt x="151645" y="152518"/>
                      </a:lnTo>
                      <a:close/>
                      <a:moveTo>
                        <a:pt x="57982" y="97968"/>
                      </a:moveTo>
                      <a:lnTo>
                        <a:pt x="93663" y="97968"/>
                      </a:lnTo>
                      <a:lnTo>
                        <a:pt x="75823" y="43417"/>
                      </a:lnTo>
                      <a:lnTo>
                        <a:pt x="57982" y="979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2" name="Forme libre 331">
                  <a:extLst>
                    <a:ext uri="{FF2B5EF4-FFF2-40B4-BE49-F238E27FC236}">
                      <a16:creationId xmlns:a16="http://schemas.microsoft.com/office/drawing/2014/main" id="{D2ECF6FA-6123-B444-A0DB-D68603260286}"/>
                    </a:ext>
                  </a:extLst>
                </p:cNvPr>
                <p:cNvSpPr/>
                <p:nvPr/>
              </p:nvSpPr>
              <p:spPr>
                <a:xfrm>
                  <a:off x="6225175" y="1792306"/>
                  <a:ext cx="136034" cy="153631"/>
                </a:xfrm>
                <a:custGeom>
                  <a:avLst/>
                  <a:gdLst>
                    <a:gd name="connsiteX0" fmla="*/ 136035 w 136034"/>
                    <a:gd name="connsiteY0" fmla="*/ 153631 h 153631"/>
                    <a:gd name="connsiteX1" fmla="*/ 99238 w 136034"/>
                    <a:gd name="connsiteY1" fmla="*/ 153631 h 153631"/>
                    <a:gd name="connsiteX2" fmla="*/ 36796 w 136034"/>
                    <a:gd name="connsiteY2" fmla="*/ 57890 h 153631"/>
                    <a:gd name="connsiteX3" fmla="*/ 36796 w 136034"/>
                    <a:gd name="connsiteY3" fmla="*/ 153631 h 153631"/>
                    <a:gd name="connsiteX4" fmla="*/ 0 w 136034"/>
                    <a:gd name="connsiteY4" fmla="*/ 153631 h 153631"/>
                    <a:gd name="connsiteX5" fmla="*/ 0 w 136034"/>
                    <a:gd name="connsiteY5" fmla="*/ 0 h 153631"/>
                    <a:gd name="connsiteX6" fmla="*/ 36796 w 136034"/>
                    <a:gd name="connsiteY6" fmla="*/ 0 h 153631"/>
                    <a:gd name="connsiteX7" fmla="*/ 99238 w 136034"/>
                    <a:gd name="connsiteY7" fmla="*/ 95741 h 153631"/>
                    <a:gd name="connsiteX8" fmla="*/ 99238 w 136034"/>
                    <a:gd name="connsiteY8" fmla="*/ 0 h 153631"/>
                    <a:gd name="connsiteX9" fmla="*/ 136035 w 136034"/>
                    <a:gd name="connsiteY9" fmla="*/ 0 h 153631"/>
                    <a:gd name="connsiteX10" fmla="*/ 136035 w 136034"/>
                    <a:gd name="connsiteY10" fmla="*/ 153631 h 15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3631">
                      <a:moveTo>
                        <a:pt x="136035" y="153631"/>
                      </a:moveTo>
                      <a:lnTo>
                        <a:pt x="99238" y="153631"/>
                      </a:lnTo>
                      <a:lnTo>
                        <a:pt x="36796" y="57890"/>
                      </a:lnTo>
                      <a:lnTo>
                        <a:pt x="36796" y="153631"/>
                      </a:lnTo>
                      <a:lnTo>
                        <a:pt x="0" y="153631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36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3" name="Forme libre 332">
                  <a:extLst>
                    <a:ext uri="{FF2B5EF4-FFF2-40B4-BE49-F238E27FC236}">
                      <a16:creationId xmlns:a16="http://schemas.microsoft.com/office/drawing/2014/main" id="{CDE5EC8F-3CAF-2C42-875E-87A57A66064C}"/>
                    </a:ext>
                  </a:extLst>
                </p:cNvPr>
                <p:cNvSpPr/>
                <p:nvPr/>
              </p:nvSpPr>
              <p:spPr>
                <a:xfrm>
                  <a:off x="6385741" y="1791193"/>
                  <a:ext cx="150530" cy="155857"/>
                </a:xfrm>
                <a:custGeom>
                  <a:avLst/>
                  <a:gdLst>
                    <a:gd name="connsiteX0" fmla="*/ 78053 w 150530"/>
                    <a:gd name="connsiteY0" fmla="*/ 0 h 155857"/>
                    <a:gd name="connsiteX1" fmla="*/ 150530 w 150530"/>
                    <a:gd name="connsiteY1" fmla="*/ 51210 h 155857"/>
                    <a:gd name="connsiteX2" fmla="*/ 105929 w 150530"/>
                    <a:gd name="connsiteY2" fmla="*/ 51210 h 155857"/>
                    <a:gd name="connsiteX3" fmla="*/ 76938 w 150530"/>
                    <a:gd name="connsiteY3" fmla="*/ 34511 h 155857"/>
                    <a:gd name="connsiteX4" fmla="*/ 36796 w 150530"/>
                    <a:gd name="connsiteY4" fmla="*/ 77929 h 155857"/>
                    <a:gd name="connsiteX5" fmla="*/ 76938 w 150530"/>
                    <a:gd name="connsiteY5" fmla="*/ 121346 h 155857"/>
                    <a:gd name="connsiteX6" fmla="*/ 105929 w 150530"/>
                    <a:gd name="connsiteY6" fmla="*/ 104647 h 155857"/>
                    <a:gd name="connsiteX7" fmla="*/ 150530 w 150530"/>
                    <a:gd name="connsiteY7" fmla="*/ 104647 h 155857"/>
                    <a:gd name="connsiteX8" fmla="*/ 78053 w 150530"/>
                    <a:gd name="connsiteY8" fmla="*/ 155858 h 155857"/>
                    <a:gd name="connsiteX9" fmla="*/ 0 w 150530"/>
                    <a:gd name="connsiteY9" fmla="*/ 77929 h 155857"/>
                    <a:gd name="connsiteX10" fmla="*/ 78053 w 150530"/>
                    <a:gd name="connsiteY10" fmla="*/ 0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530" h="155857">
                      <a:moveTo>
                        <a:pt x="78053" y="0"/>
                      </a:moveTo>
                      <a:cubicBezTo>
                        <a:pt x="111504" y="0"/>
                        <a:pt x="140495" y="17812"/>
                        <a:pt x="150530" y="51210"/>
                      </a:cubicBezTo>
                      <a:lnTo>
                        <a:pt x="105929" y="51210"/>
                      </a:lnTo>
                      <a:cubicBezTo>
                        <a:pt x="99238" y="38964"/>
                        <a:pt x="90318" y="34511"/>
                        <a:pt x="76938" y="34511"/>
                      </a:cubicBezTo>
                      <a:cubicBezTo>
                        <a:pt x="52407" y="34511"/>
                        <a:pt x="36796" y="51210"/>
                        <a:pt x="36796" y="77929"/>
                      </a:cubicBezTo>
                      <a:cubicBezTo>
                        <a:pt x="36796" y="104647"/>
                        <a:pt x="52407" y="121346"/>
                        <a:pt x="76938" y="121346"/>
                      </a:cubicBezTo>
                      <a:cubicBezTo>
                        <a:pt x="90318" y="121346"/>
                        <a:pt x="99238" y="116893"/>
                        <a:pt x="105929" y="104647"/>
                      </a:cubicBezTo>
                      <a:lnTo>
                        <a:pt x="150530" y="104647"/>
                      </a:lnTo>
                      <a:cubicBezTo>
                        <a:pt x="139380" y="136932"/>
                        <a:pt x="111504" y="155858"/>
                        <a:pt x="78053" y="155858"/>
                      </a:cubicBezTo>
                      <a:cubicBezTo>
                        <a:pt x="34566" y="155858"/>
                        <a:pt x="0" y="123573"/>
                        <a:pt x="0" y="77929"/>
                      </a:cubicBezTo>
                      <a:cubicBezTo>
                        <a:pt x="0" y="32285"/>
                        <a:pt x="34566" y="0"/>
                        <a:pt x="7805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4" name="Forme libre 333">
                  <a:extLst>
                    <a:ext uri="{FF2B5EF4-FFF2-40B4-BE49-F238E27FC236}">
                      <a16:creationId xmlns:a16="http://schemas.microsoft.com/office/drawing/2014/main" id="{8BD66508-BBF1-6242-8399-690593404765}"/>
                    </a:ext>
                  </a:extLst>
                </p:cNvPr>
                <p:cNvSpPr/>
                <p:nvPr/>
              </p:nvSpPr>
              <p:spPr>
                <a:xfrm>
                  <a:off x="6560802" y="1792306"/>
                  <a:ext cx="92548" cy="152517"/>
                </a:xfrm>
                <a:custGeom>
                  <a:avLst/>
                  <a:gdLst>
                    <a:gd name="connsiteX0" fmla="*/ 36796 w 92548"/>
                    <a:gd name="connsiteY0" fmla="*/ 28945 h 152517"/>
                    <a:gd name="connsiteX1" fmla="*/ 36796 w 92548"/>
                    <a:gd name="connsiteY1" fmla="*/ 61230 h 152517"/>
                    <a:gd name="connsiteX2" fmla="*/ 85858 w 92548"/>
                    <a:gd name="connsiteY2" fmla="*/ 61230 h 152517"/>
                    <a:gd name="connsiteX3" fmla="*/ 85858 w 92548"/>
                    <a:gd name="connsiteY3" fmla="*/ 89061 h 152517"/>
                    <a:gd name="connsiteX4" fmla="*/ 36796 w 92548"/>
                    <a:gd name="connsiteY4" fmla="*/ 89061 h 152517"/>
                    <a:gd name="connsiteX5" fmla="*/ 36796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8945 h 152517"/>
                    <a:gd name="connsiteX12" fmla="*/ 36796 w 92548"/>
                    <a:gd name="connsiteY12" fmla="*/ 28945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6796" y="28945"/>
                      </a:moveTo>
                      <a:lnTo>
                        <a:pt x="36796" y="61230"/>
                      </a:lnTo>
                      <a:lnTo>
                        <a:pt x="85858" y="61230"/>
                      </a:lnTo>
                      <a:lnTo>
                        <a:pt x="85858" y="89061"/>
                      </a:lnTo>
                      <a:lnTo>
                        <a:pt x="36796" y="89061"/>
                      </a:lnTo>
                      <a:lnTo>
                        <a:pt x="36796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8945"/>
                      </a:lnTo>
                      <a:lnTo>
                        <a:pt x="36796" y="289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889" name="Graphique 694">
            <a:extLst>
              <a:ext uri="{FF2B5EF4-FFF2-40B4-BE49-F238E27FC236}">
                <a16:creationId xmlns:a16="http://schemas.microsoft.com/office/drawing/2014/main" id="{5299B8BC-5160-D84A-BDEF-19E5689DB873}"/>
              </a:ext>
            </a:extLst>
          </p:cNvPr>
          <p:cNvGrpSpPr/>
          <p:nvPr/>
        </p:nvGrpSpPr>
        <p:grpSpPr>
          <a:xfrm>
            <a:off x="4136704" y="3101114"/>
            <a:ext cx="3056321" cy="927352"/>
            <a:chOff x="3849028" y="1231219"/>
            <a:chExt cx="3056321" cy="927352"/>
          </a:xfrm>
          <a:solidFill>
            <a:srgbClr val="000000"/>
          </a:solidFill>
        </p:grpSpPr>
        <p:grpSp>
          <p:nvGrpSpPr>
            <p:cNvPr id="890" name="Graphique 694">
              <a:extLst>
                <a:ext uri="{FF2B5EF4-FFF2-40B4-BE49-F238E27FC236}">
                  <a16:creationId xmlns:a16="http://schemas.microsoft.com/office/drawing/2014/main" id="{A15BC41E-3F3D-3144-9BEB-CCDB8C18917E}"/>
                </a:ext>
              </a:extLst>
            </p:cNvPr>
            <p:cNvGrpSpPr/>
            <p:nvPr/>
          </p:nvGrpSpPr>
          <p:grpSpPr>
            <a:xfrm>
              <a:off x="3849028" y="1231219"/>
              <a:ext cx="933287" cy="474252"/>
              <a:chOff x="3849028" y="1231219"/>
              <a:chExt cx="933287" cy="474252"/>
            </a:xfrm>
            <a:grpFill/>
          </p:grpSpPr>
          <p:sp>
            <p:nvSpPr>
              <p:cNvPr id="950" name="Forme libre 949">
                <a:extLst>
                  <a:ext uri="{FF2B5EF4-FFF2-40B4-BE49-F238E27FC236}">
                    <a16:creationId xmlns:a16="http://schemas.microsoft.com/office/drawing/2014/main" id="{02D49BF4-6931-234F-BA29-573943EBFC84}"/>
                  </a:ext>
                </a:extLst>
              </p:cNvPr>
              <p:cNvSpPr/>
              <p:nvPr/>
            </p:nvSpPr>
            <p:spPr>
              <a:xfrm>
                <a:off x="4715413" y="1231219"/>
                <a:ext cx="66902" cy="166990"/>
              </a:xfrm>
              <a:custGeom>
                <a:avLst/>
                <a:gdLst>
                  <a:gd name="connsiteX0" fmla="*/ 0 w 66902"/>
                  <a:gd name="connsiteY0" fmla="*/ 0 h 166990"/>
                  <a:gd name="connsiteX1" fmla="*/ 66902 w 66902"/>
                  <a:gd name="connsiteY1" fmla="*/ 0 h 166990"/>
                  <a:gd name="connsiteX2" fmla="*/ 66902 w 66902"/>
                  <a:gd name="connsiteY2" fmla="*/ 166990 h 166990"/>
                  <a:gd name="connsiteX3" fmla="*/ 0 w 66902"/>
                  <a:gd name="connsiteY3" fmla="*/ 166990 h 16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02" h="166990">
                    <a:moveTo>
                      <a:pt x="0" y="0"/>
                    </a:moveTo>
                    <a:lnTo>
                      <a:pt x="66902" y="0"/>
                    </a:lnTo>
                    <a:lnTo>
                      <a:pt x="66902" y="166990"/>
                    </a:lnTo>
                    <a:lnTo>
                      <a:pt x="0" y="166990"/>
                    </a:lnTo>
                    <a:close/>
                  </a:path>
                </a:pathLst>
              </a:custGeom>
              <a:grpFill/>
              <a:ln w="11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1" name="Forme libre 950">
                <a:extLst>
                  <a:ext uri="{FF2B5EF4-FFF2-40B4-BE49-F238E27FC236}">
                    <a16:creationId xmlns:a16="http://schemas.microsoft.com/office/drawing/2014/main" id="{3F4B4391-650D-6D48-90A0-BB525D94FB13}"/>
                  </a:ext>
                </a:extLst>
              </p:cNvPr>
              <p:cNvSpPr/>
              <p:nvPr/>
            </p:nvSpPr>
            <p:spPr>
              <a:xfrm>
                <a:off x="4229256" y="1318053"/>
                <a:ext cx="401413" cy="384077"/>
              </a:xfrm>
              <a:custGeom>
                <a:avLst/>
                <a:gdLst>
                  <a:gd name="connsiteX0" fmla="*/ 352352 w 401413"/>
                  <a:gd name="connsiteY0" fmla="*/ 315055 h 384077"/>
                  <a:gd name="connsiteX1" fmla="*/ 384688 w 401413"/>
                  <a:gd name="connsiteY1" fmla="*/ 301696 h 384077"/>
                  <a:gd name="connsiteX2" fmla="*/ 401414 w 401413"/>
                  <a:gd name="connsiteY2" fmla="*/ 361812 h 384077"/>
                  <a:gd name="connsiteX3" fmla="*/ 334512 w 401413"/>
                  <a:gd name="connsiteY3" fmla="*/ 384078 h 384077"/>
                  <a:gd name="connsiteX4" fmla="*/ 256459 w 401413"/>
                  <a:gd name="connsiteY4" fmla="*/ 299469 h 384077"/>
                  <a:gd name="connsiteX5" fmla="*/ 256459 w 401413"/>
                  <a:gd name="connsiteY5" fmla="*/ 268298 h 384077"/>
                  <a:gd name="connsiteX6" fmla="*/ 90318 w 401413"/>
                  <a:gd name="connsiteY6" fmla="*/ 384078 h 384077"/>
                  <a:gd name="connsiteX7" fmla="*/ 0 w 401413"/>
                  <a:gd name="connsiteY7" fmla="*/ 298356 h 384077"/>
                  <a:gd name="connsiteX8" fmla="*/ 250884 w 401413"/>
                  <a:gd name="connsiteY8" fmla="*/ 134706 h 384077"/>
                  <a:gd name="connsiteX9" fmla="*/ 176176 w 401413"/>
                  <a:gd name="connsiteY9" fmla="*/ 57890 h 384077"/>
                  <a:gd name="connsiteX10" fmla="*/ 80283 w 401413"/>
                  <a:gd name="connsiteY10" fmla="*/ 138045 h 384077"/>
                  <a:gd name="connsiteX11" fmla="*/ 13380 w 401413"/>
                  <a:gd name="connsiteY11" fmla="*/ 103534 h 384077"/>
                  <a:gd name="connsiteX12" fmla="*/ 172831 w 401413"/>
                  <a:gd name="connsiteY12" fmla="*/ 0 h 384077"/>
                  <a:gd name="connsiteX13" fmla="*/ 322246 w 401413"/>
                  <a:gd name="connsiteY13" fmla="*/ 134706 h 384077"/>
                  <a:gd name="connsiteX14" fmla="*/ 322246 w 401413"/>
                  <a:gd name="connsiteY14" fmla="*/ 282770 h 384077"/>
                  <a:gd name="connsiteX15" fmla="*/ 352352 w 401413"/>
                  <a:gd name="connsiteY15" fmla="*/ 315055 h 384077"/>
                  <a:gd name="connsiteX16" fmla="*/ 121539 w 401413"/>
                  <a:gd name="connsiteY16" fmla="*/ 325074 h 384077"/>
                  <a:gd name="connsiteX17" fmla="*/ 250884 w 401413"/>
                  <a:gd name="connsiteY17" fmla="*/ 195935 h 384077"/>
                  <a:gd name="connsiteX18" fmla="*/ 250884 w 401413"/>
                  <a:gd name="connsiteY18" fmla="*/ 172557 h 384077"/>
                  <a:gd name="connsiteX19" fmla="*/ 80283 w 401413"/>
                  <a:gd name="connsiteY19" fmla="*/ 281657 h 384077"/>
                  <a:gd name="connsiteX20" fmla="*/ 121539 w 401413"/>
                  <a:gd name="connsiteY20" fmla="*/ 325074 h 38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01413" h="384077">
                    <a:moveTo>
                      <a:pt x="352352" y="315055"/>
                    </a:moveTo>
                    <a:cubicBezTo>
                      <a:pt x="370193" y="315055"/>
                      <a:pt x="384688" y="301696"/>
                      <a:pt x="384688" y="301696"/>
                    </a:cubicBezTo>
                    <a:lnTo>
                      <a:pt x="401414" y="361812"/>
                    </a:lnTo>
                    <a:cubicBezTo>
                      <a:pt x="401414" y="361812"/>
                      <a:pt x="376883" y="384078"/>
                      <a:pt x="334512" y="384078"/>
                    </a:cubicBezTo>
                    <a:cubicBezTo>
                      <a:pt x="293255" y="384078"/>
                      <a:pt x="256459" y="352906"/>
                      <a:pt x="256459" y="299469"/>
                    </a:cubicBezTo>
                    <a:lnTo>
                      <a:pt x="256459" y="268298"/>
                    </a:lnTo>
                    <a:cubicBezTo>
                      <a:pt x="253114" y="274977"/>
                      <a:pt x="205167" y="384078"/>
                      <a:pt x="90318" y="384078"/>
                    </a:cubicBezTo>
                    <a:cubicBezTo>
                      <a:pt x="30106" y="384078"/>
                      <a:pt x="0" y="349566"/>
                      <a:pt x="0" y="298356"/>
                    </a:cubicBezTo>
                    <a:cubicBezTo>
                      <a:pt x="0" y="227107"/>
                      <a:pt x="60212" y="166990"/>
                      <a:pt x="250884" y="134706"/>
                    </a:cubicBezTo>
                    <a:cubicBezTo>
                      <a:pt x="250884" y="76816"/>
                      <a:pt x="230813" y="57890"/>
                      <a:pt x="176176" y="57890"/>
                    </a:cubicBezTo>
                    <a:cubicBezTo>
                      <a:pt x="100353" y="57890"/>
                      <a:pt x="85858" y="104647"/>
                      <a:pt x="80283" y="138045"/>
                    </a:cubicBezTo>
                    <a:lnTo>
                      <a:pt x="13380" y="103534"/>
                    </a:lnTo>
                    <a:cubicBezTo>
                      <a:pt x="13380" y="103534"/>
                      <a:pt x="44602" y="0"/>
                      <a:pt x="172831" y="0"/>
                    </a:cubicBezTo>
                    <a:cubicBezTo>
                      <a:pt x="285450" y="0"/>
                      <a:pt x="322246" y="57890"/>
                      <a:pt x="322246" y="134706"/>
                    </a:cubicBezTo>
                    <a:lnTo>
                      <a:pt x="322246" y="282770"/>
                    </a:lnTo>
                    <a:cubicBezTo>
                      <a:pt x="323361" y="305036"/>
                      <a:pt x="331167" y="315055"/>
                      <a:pt x="352352" y="315055"/>
                    </a:cubicBezTo>
                    <a:close/>
                    <a:moveTo>
                      <a:pt x="121539" y="325074"/>
                    </a:moveTo>
                    <a:cubicBezTo>
                      <a:pt x="204052" y="325074"/>
                      <a:pt x="250884" y="212634"/>
                      <a:pt x="250884" y="195935"/>
                    </a:cubicBezTo>
                    <a:lnTo>
                      <a:pt x="250884" y="172557"/>
                    </a:lnTo>
                    <a:cubicBezTo>
                      <a:pt x="117079" y="193709"/>
                      <a:pt x="80283" y="243806"/>
                      <a:pt x="80283" y="281657"/>
                    </a:cubicBezTo>
                    <a:cubicBezTo>
                      <a:pt x="80283" y="311715"/>
                      <a:pt x="99238" y="325074"/>
                      <a:pt x="121539" y="325074"/>
                    </a:cubicBezTo>
                    <a:close/>
                  </a:path>
                </a:pathLst>
              </a:custGeom>
              <a:grpFill/>
              <a:ln w="11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2" name="Forme libre 951">
                <a:extLst>
                  <a:ext uri="{FF2B5EF4-FFF2-40B4-BE49-F238E27FC236}">
                    <a16:creationId xmlns:a16="http://schemas.microsoft.com/office/drawing/2014/main" id="{52A6F289-80D3-3645-B588-58EB1E4DA19F}"/>
                  </a:ext>
                </a:extLst>
              </p:cNvPr>
              <p:cNvSpPr/>
              <p:nvPr/>
            </p:nvSpPr>
            <p:spPr>
              <a:xfrm>
                <a:off x="3849028" y="1300241"/>
                <a:ext cx="326706" cy="405229"/>
              </a:xfrm>
              <a:custGeom>
                <a:avLst/>
                <a:gdLst>
                  <a:gd name="connsiteX0" fmla="*/ 0 w 326706"/>
                  <a:gd name="connsiteY0" fmla="*/ 27832 h 405229"/>
                  <a:gd name="connsiteX1" fmla="*/ 76938 w 326706"/>
                  <a:gd name="connsiteY1" fmla="*/ 20039 h 405229"/>
                  <a:gd name="connsiteX2" fmla="*/ 94778 w 326706"/>
                  <a:gd name="connsiteY2" fmla="*/ 274977 h 405229"/>
                  <a:gd name="connsiteX3" fmla="*/ 17841 w 326706"/>
                  <a:gd name="connsiteY3" fmla="*/ 281657 h 405229"/>
                  <a:gd name="connsiteX4" fmla="*/ 0 w 326706"/>
                  <a:gd name="connsiteY4" fmla="*/ 27832 h 405229"/>
                  <a:gd name="connsiteX5" fmla="*/ 279875 w 326706"/>
                  <a:gd name="connsiteY5" fmla="*/ 328414 h 405229"/>
                  <a:gd name="connsiteX6" fmla="*/ 273184 w 326706"/>
                  <a:gd name="connsiteY6" fmla="*/ 405230 h 405229"/>
                  <a:gd name="connsiteX7" fmla="*/ 28991 w 326706"/>
                  <a:gd name="connsiteY7" fmla="*/ 374058 h 405229"/>
                  <a:gd name="connsiteX8" fmla="*/ 31221 w 326706"/>
                  <a:gd name="connsiteY8" fmla="*/ 298356 h 405229"/>
                  <a:gd name="connsiteX9" fmla="*/ 279875 w 326706"/>
                  <a:gd name="connsiteY9" fmla="*/ 328414 h 405229"/>
                  <a:gd name="connsiteX10" fmla="*/ 326706 w 326706"/>
                  <a:gd name="connsiteY10" fmla="*/ 0 h 405229"/>
                  <a:gd name="connsiteX11" fmla="*/ 316671 w 326706"/>
                  <a:gd name="connsiteY11" fmla="*/ 302809 h 405229"/>
                  <a:gd name="connsiteX12" fmla="*/ 239733 w 326706"/>
                  <a:gd name="connsiteY12" fmla="*/ 298356 h 405229"/>
                  <a:gd name="connsiteX13" fmla="*/ 248654 w 326706"/>
                  <a:gd name="connsiteY13" fmla="*/ 1113 h 405229"/>
                  <a:gd name="connsiteX14" fmla="*/ 326706 w 326706"/>
                  <a:gd name="connsiteY14" fmla="*/ 0 h 40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706" h="405229">
                    <a:moveTo>
                      <a:pt x="0" y="27832"/>
                    </a:moveTo>
                    <a:lnTo>
                      <a:pt x="76938" y="20039"/>
                    </a:lnTo>
                    <a:lnTo>
                      <a:pt x="94778" y="274977"/>
                    </a:lnTo>
                    <a:lnTo>
                      <a:pt x="17841" y="281657"/>
                    </a:lnTo>
                    <a:lnTo>
                      <a:pt x="0" y="27832"/>
                    </a:lnTo>
                    <a:close/>
                    <a:moveTo>
                      <a:pt x="279875" y="328414"/>
                    </a:moveTo>
                    <a:lnTo>
                      <a:pt x="273184" y="405230"/>
                    </a:lnTo>
                    <a:lnTo>
                      <a:pt x="28991" y="374058"/>
                    </a:lnTo>
                    <a:lnTo>
                      <a:pt x="31221" y="298356"/>
                    </a:lnTo>
                    <a:lnTo>
                      <a:pt x="279875" y="328414"/>
                    </a:lnTo>
                    <a:close/>
                    <a:moveTo>
                      <a:pt x="326706" y="0"/>
                    </a:moveTo>
                    <a:lnTo>
                      <a:pt x="316671" y="302809"/>
                    </a:lnTo>
                    <a:lnTo>
                      <a:pt x="239733" y="298356"/>
                    </a:lnTo>
                    <a:lnTo>
                      <a:pt x="248654" y="1113"/>
                    </a:lnTo>
                    <a:lnTo>
                      <a:pt x="326706" y="0"/>
                    </a:lnTo>
                    <a:close/>
                  </a:path>
                </a:pathLst>
              </a:custGeom>
              <a:grpFill/>
              <a:ln w="11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91" name="Graphique 694">
              <a:extLst>
                <a:ext uri="{FF2B5EF4-FFF2-40B4-BE49-F238E27FC236}">
                  <a16:creationId xmlns:a16="http://schemas.microsoft.com/office/drawing/2014/main" id="{F204CBA4-6713-5440-A81E-595077AC9200}"/>
                </a:ext>
              </a:extLst>
            </p:cNvPr>
            <p:cNvGrpSpPr/>
            <p:nvPr/>
          </p:nvGrpSpPr>
          <p:grpSpPr>
            <a:xfrm>
              <a:off x="4917235" y="1312487"/>
              <a:ext cx="1988114" cy="846084"/>
              <a:chOff x="4917235" y="1312487"/>
              <a:chExt cx="1988114" cy="846084"/>
            </a:xfrm>
            <a:grpFill/>
          </p:grpSpPr>
          <p:grpSp>
            <p:nvGrpSpPr>
              <p:cNvPr id="892" name="Graphique 694">
                <a:extLst>
                  <a:ext uri="{FF2B5EF4-FFF2-40B4-BE49-F238E27FC236}">
                    <a16:creationId xmlns:a16="http://schemas.microsoft.com/office/drawing/2014/main" id="{7A2A98A6-6F45-7E46-957C-68A296056D4B}"/>
                  </a:ext>
                </a:extLst>
              </p:cNvPr>
              <p:cNvGrpSpPr/>
              <p:nvPr/>
            </p:nvGrpSpPr>
            <p:grpSpPr>
              <a:xfrm>
                <a:off x="4918350" y="1312487"/>
                <a:ext cx="1311285" cy="155857"/>
                <a:chOff x="4918350" y="1312487"/>
                <a:chExt cx="1311285" cy="155857"/>
              </a:xfrm>
              <a:grpFill/>
            </p:grpSpPr>
            <p:sp>
              <p:nvSpPr>
                <p:cNvPr id="941" name="Forme libre 940">
                  <a:extLst>
                    <a:ext uri="{FF2B5EF4-FFF2-40B4-BE49-F238E27FC236}">
                      <a16:creationId xmlns:a16="http://schemas.microsoft.com/office/drawing/2014/main" id="{0728E557-9DA7-2943-AC4A-C5C2A075CEF3}"/>
                    </a:ext>
                  </a:extLst>
                </p:cNvPr>
                <p:cNvSpPr/>
                <p:nvPr/>
              </p:nvSpPr>
              <p:spPr>
                <a:xfrm>
                  <a:off x="4918350" y="1314714"/>
                  <a:ext cx="99238" cy="152517"/>
                </a:xfrm>
                <a:custGeom>
                  <a:avLst/>
                  <a:gdLst>
                    <a:gd name="connsiteX0" fmla="*/ 0 w 99238"/>
                    <a:gd name="connsiteY0" fmla="*/ 152518 h 152517"/>
                    <a:gd name="connsiteX1" fmla="*/ 0 w 99238"/>
                    <a:gd name="connsiteY1" fmla="*/ 0 h 152517"/>
                    <a:gd name="connsiteX2" fmla="*/ 99238 w 99238"/>
                    <a:gd name="connsiteY2" fmla="*/ 0 h 152517"/>
                    <a:gd name="connsiteX3" fmla="*/ 99238 w 99238"/>
                    <a:gd name="connsiteY3" fmla="*/ 27832 h 152517"/>
                    <a:gd name="connsiteX4" fmla="*/ 36796 w 99238"/>
                    <a:gd name="connsiteY4" fmla="*/ 27832 h 152517"/>
                    <a:gd name="connsiteX5" fmla="*/ 36796 w 99238"/>
                    <a:gd name="connsiteY5" fmla="*/ 61230 h 152517"/>
                    <a:gd name="connsiteX6" fmla="*/ 83628 w 99238"/>
                    <a:gd name="connsiteY6" fmla="*/ 61230 h 152517"/>
                    <a:gd name="connsiteX7" fmla="*/ 83628 w 99238"/>
                    <a:gd name="connsiteY7" fmla="*/ 89061 h 152517"/>
                    <a:gd name="connsiteX8" fmla="*/ 36796 w 99238"/>
                    <a:gd name="connsiteY8" fmla="*/ 89061 h 152517"/>
                    <a:gd name="connsiteX9" fmla="*/ 36796 w 99238"/>
                    <a:gd name="connsiteY9" fmla="*/ 152518 h 152517"/>
                    <a:gd name="connsiteX10" fmla="*/ 0 w 99238"/>
                    <a:gd name="connsiteY10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238" h="152517">
                      <a:moveTo>
                        <a:pt x="0" y="152518"/>
                      </a:moveTo>
                      <a:lnTo>
                        <a:pt x="0" y="0"/>
                      </a:lnTo>
                      <a:lnTo>
                        <a:pt x="99238" y="0"/>
                      </a:lnTo>
                      <a:lnTo>
                        <a:pt x="99238" y="27832"/>
                      </a:lnTo>
                      <a:lnTo>
                        <a:pt x="36796" y="27832"/>
                      </a:lnTo>
                      <a:lnTo>
                        <a:pt x="36796" y="61230"/>
                      </a:lnTo>
                      <a:lnTo>
                        <a:pt x="83628" y="61230"/>
                      </a:lnTo>
                      <a:lnTo>
                        <a:pt x="83628" y="89061"/>
                      </a:lnTo>
                      <a:lnTo>
                        <a:pt x="36796" y="89061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2" name="Forme libre 941">
                  <a:extLst>
                    <a:ext uri="{FF2B5EF4-FFF2-40B4-BE49-F238E27FC236}">
                      <a16:creationId xmlns:a16="http://schemas.microsoft.com/office/drawing/2014/main" id="{7279B8B3-AF28-504F-B6DA-7AF9BDBFCB1D}"/>
                    </a:ext>
                  </a:extLst>
                </p:cNvPr>
                <p:cNvSpPr/>
                <p:nvPr/>
              </p:nvSpPr>
              <p:spPr>
                <a:xfrm>
                  <a:off x="5035429" y="1312487"/>
                  <a:ext cx="156105" cy="155857"/>
                </a:xfrm>
                <a:custGeom>
                  <a:avLst/>
                  <a:gdLst>
                    <a:gd name="connsiteX0" fmla="*/ 22301 w 156105"/>
                    <a:gd name="connsiteY0" fmla="*/ 133592 h 155857"/>
                    <a:gd name="connsiteX1" fmla="*/ 0 w 156105"/>
                    <a:gd name="connsiteY1" fmla="*/ 77929 h 155857"/>
                    <a:gd name="connsiteX2" fmla="*/ 22301 w 156105"/>
                    <a:gd name="connsiteY2" fmla="*/ 22265 h 155857"/>
                    <a:gd name="connsiteX3" fmla="*/ 78053 w 156105"/>
                    <a:gd name="connsiteY3" fmla="*/ 0 h 155857"/>
                    <a:gd name="connsiteX4" fmla="*/ 133805 w 156105"/>
                    <a:gd name="connsiteY4" fmla="*/ 22265 h 155857"/>
                    <a:gd name="connsiteX5" fmla="*/ 156105 w 156105"/>
                    <a:gd name="connsiteY5" fmla="*/ 77929 h 155857"/>
                    <a:gd name="connsiteX6" fmla="*/ 133805 w 156105"/>
                    <a:gd name="connsiteY6" fmla="*/ 133592 h 155857"/>
                    <a:gd name="connsiteX7" fmla="*/ 78053 w 156105"/>
                    <a:gd name="connsiteY7" fmla="*/ 155858 h 155857"/>
                    <a:gd name="connsiteX8" fmla="*/ 22301 w 156105"/>
                    <a:gd name="connsiteY8" fmla="*/ 133592 h 155857"/>
                    <a:gd name="connsiteX9" fmla="*/ 107044 w 156105"/>
                    <a:gd name="connsiteY9" fmla="*/ 110214 h 155857"/>
                    <a:gd name="connsiteX10" fmla="*/ 118194 w 156105"/>
                    <a:gd name="connsiteY10" fmla="*/ 77929 h 155857"/>
                    <a:gd name="connsiteX11" fmla="*/ 107044 w 156105"/>
                    <a:gd name="connsiteY11" fmla="*/ 45644 h 155857"/>
                    <a:gd name="connsiteX12" fmla="*/ 78053 w 156105"/>
                    <a:gd name="connsiteY12" fmla="*/ 33398 h 155857"/>
                    <a:gd name="connsiteX13" fmla="*/ 49062 w 156105"/>
                    <a:gd name="connsiteY13" fmla="*/ 45644 h 155857"/>
                    <a:gd name="connsiteX14" fmla="*/ 37911 w 156105"/>
                    <a:gd name="connsiteY14" fmla="*/ 77929 h 155857"/>
                    <a:gd name="connsiteX15" fmla="*/ 49062 w 156105"/>
                    <a:gd name="connsiteY15" fmla="*/ 110214 h 155857"/>
                    <a:gd name="connsiteX16" fmla="*/ 78053 w 156105"/>
                    <a:gd name="connsiteY16" fmla="*/ 122460 h 155857"/>
                    <a:gd name="connsiteX17" fmla="*/ 107044 w 156105"/>
                    <a:gd name="connsiteY17" fmla="*/ 110214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105" h="155857">
                      <a:moveTo>
                        <a:pt x="22301" y="133592"/>
                      </a:moveTo>
                      <a:cubicBezTo>
                        <a:pt x="6690" y="119120"/>
                        <a:pt x="0" y="100194"/>
                        <a:pt x="0" y="77929"/>
                      </a:cubicBezTo>
                      <a:cubicBezTo>
                        <a:pt x="0" y="55663"/>
                        <a:pt x="7805" y="36738"/>
                        <a:pt x="22301" y="22265"/>
                      </a:cubicBezTo>
                      <a:cubicBezTo>
                        <a:pt x="37911" y="7793"/>
                        <a:pt x="55752" y="0"/>
                        <a:pt x="78053" y="0"/>
                      </a:cubicBezTo>
                      <a:cubicBezTo>
                        <a:pt x="100353" y="0"/>
                        <a:pt x="118194" y="7793"/>
                        <a:pt x="133805" y="22265"/>
                      </a:cubicBezTo>
                      <a:cubicBezTo>
                        <a:pt x="149415" y="36738"/>
                        <a:pt x="156105" y="55663"/>
                        <a:pt x="156105" y="77929"/>
                      </a:cubicBezTo>
                      <a:cubicBezTo>
                        <a:pt x="156105" y="100194"/>
                        <a:pt x="148300" y="119120"/>
                        <a:pt x="133805" y="133592"/>
                      </a:cubicBezTo>
                      <a:cubicBezTo>
                        <a:pt x="118194" y="148065"/>
                        <a:pt x="100353" y="155858"/>
                        <a:pt x="78053" y="155858"/>
                      </a:cubicBezTo>
                      <a:cubicBezTo>
                        <a:pt x="55752" y="155858"/>
                        <a:pt x="36796" y="149178"/>
                        <a:pt x="22301" y="133592"/>
                      </a:cubicBezTo>
                      <a:close/>
                      <a:moveTo>
                        <a:pt x="107044" y="110214"/>
                      </a:moveTo>
                      <a:cubicBezTo>
                        <a:pt x="114849" y="102421"/>
                        <a:pt x="118194" y="91288"/>
                        <a:pt x="118194" y="77929"/>
                      </a:cubicBezTo>
                      <a:cubicBezTo>
                        <a:pt x="118194" y="64570"/>
                        <a:pt x="114849" y="53437"/>
                        <a:pt x="107044" y="45644"/>
                      </a:cubicBezTo>
                      <a:cubicBezTo>
                        <a:pt x="99238" y="37851"/>
                        <a:pt x="90318" y="33398"/>
                        <a:pt x="78053" y="33398"/>
                      </a:cubicBezTo>
                      <a:cubicBezTo>
                        <a:pt x="65787" y="33398"/>
                        <a:pt x="55752" y="37851"/>
                        <a:pt x="49062" y="45644"/>
                      </a:cubicBezTo>
                      <a:cubicBezTo>
                        <a:pt x="41256" y="53437"/>
                        <a:pt x="37911" y="64570"/>
                        <a:pt x="37911" y="77929"/>
                      </a:cubicBezTo>
                      <a:cubicBezTo>
                        <a:pt x="37911" y="91288"/>
                        <a:pt x="41256" y="102421"/>
                        <a:pt x="49062" y="110214"/>
                      </a:cubicBezTo>
                      <a:cubicBezTo>
                        <a:pt x="56867" y="118006"/>
                        <a:pt x="65787" y="122460"/>
                        <a:pt x="78053" y="122460"/>
                      </a:cubicBezTo>
                      <a:cubicBezTo>
                        <a:pt x="89203" y="122460"/>
                        <a:pt x="99238" y="118006"/>
                        <a:pt x="107044" y="110214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3" name="Forme libre 942">
                  <a:extLst>
                    <a:ext uri="{FF2B5EF4-FFF2-40B4-BE49-F238E27FC236}">
                      <a16:creationId xmlns:a16="http://schemas.microsoft.com/office/drawing/2014/main" id="{9AABA85C-157A-354F-9D88-0127AFF7056F}"/>
                    </a:ext>
                  </a:extLst>
                </p:cNvPr>
                <p:cNvSpPr/>
                <p:nvPr/>
              </p:nvSpPr>
              <p:spPr>
                <a:xfrm>
                  <a:off x="5214950" y="1314714"/>
                  <a:ext cx="119309" cy="152517"/>
                </a:xfrm>
                <a:custGeom>
                  <a:avLst/>
                  <a:gdLst>
                    <a:gd name="connsiteX0" fmla="*/ 36796 w 119309"/>
                    <a:gd name="connsiteY0" fmla="*/ 93515 h 152517"/>
                    <a:gd name="connsiteX1" fmla="*/ 36796 w 119309"/>
                    <a:gd name="connsiteY1" fmla="*/ 152518 h 152517"/>
                    <a:gd name="connsiteX2" fmla="*/ 0 w 119309"/>
                    <a:gd name="connsiteY2" fmla="*/ 152518 h 152517"/>
                    <a:gd name="connsiteX3" fmla="*/ 0 w 119309"/>
                    <a:gd name="connsiteY3" fmla="*/ 0 h 152517"/>
                    <a:gd name="connsiteX4" fmla="*/ 60212 w 119309"/>
                    <a:gd name="connsiteY4" fmla="*/ 0 h 152517"/>
                    <a:gd name="connsiteX5" fmla="*/ 101469 w 119309"/>
                    <a:gd name="connsiteY5" fmla="*/ 13359 h 152517"/>
                    <a:gd name="connsiteX6" fmla="*/ 115964 w 119309"/>
                    <a:gd name="connsiteY6" fmla="*/ 46757 h 152517"/>
                    <a:gd name="connsiteX7" fmla="*/ 108159 w 119309"/>
                    <a:gd name="connsiteY7" fmla="*/ 72362 h 152517"/>
                    <a:gd name="connsiteX8" fmla="*/ 81398 w 119309"/>
                    <a:gd name="connsiteY8" fmla="*/ 90175 h 152517"/>
                    <a:gd name="connsiteX9" fmla="*/ 119309 w 119309"/>
                    <a:gd name="connsiteY9" fmla="*/ 152518 h 152517"/>
                    <a:gd name="connsiteX10" fmla="*/ 75823 w 119309"/>
                    <a:gd name="connsiteY10" fmla="*/ 152518 h 152517"/>
                    <a:gd name="connsiteX11" fmla="*/ 41256 w 119309"/>
                    <a:gd name="connsiteY11" fmla="*/ 93515 h 152517"/>
                    <a:gd name="connsiteX12" fmla="*/ 36796 w 119309"/>
                    <a:gd name="connsiteY12" fmla="*/ 93515 h 152517"/>
                    <a:gd name="connsiteX13" fmla="*/ 36796 w 119309"/>
                    <a:gd name="connsiteY13" fmla="*/ 28945 h 152517"/>
                    <a:gd name="connsiteX14" fmla="*/ 36796 w 119309"/>
                    <a:gd name="connsiteY14" fmla="*/ 65683 h 152517"/>
                    <a:gd name="connsiteX15" fmla="*/ 60212 w 119309"/>
                    <a:gd name="connsiteY15" fmla="*/ 65683 h 152517"/>
                    <a:gd name="connsiteX16" fmla="*/ 73593 w 119309"/>
                    <a:gd name="connsiteY16" fmla="*/ 60117 h 152517"/>
                    <a:gd name="connsiteX17" fmla="*/ 78053 w 119309"/>
                    <a:gd name="connsiteY17" fmla="*/ 46757 h 152517"/>
                    <a:gd name="connsiteX18" fmla="*/ 73593 w 119309"/>
                    <a:gd name="connsiteY18" fmla="*/ 33398 h 152517"/>
                    <a:gd name="connsiteX19" fmla="*/ 60212 w 119309"/>
                    <a:gd name="connsiteY19" fmla="*/ 27832 h 152517"/>
                    <a:gd name="connsiteX20" fmla="*/ 36796 w 119309"/>
                    <a:gd name="connsiteY20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9309" h="152517">
                      <a:moveTo>
                        <a:pt x="36796" y="93515"/>
                      </a:move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78053" y="0"/>
                        <a:pt x="91433" y="4453"/>
                        <a:pt x="101469" y="13359"/>
                      </a:cubicBezTo>
                      <a:cubicBezTo>
                        <a:pt x="111504" y="22265"/>
                        <a:pt x="115964" y="33398"/>
                        <a:pt x="115964" y="46757"/>
                      </a:cubicBezTo>
                      <a:cubicBezTo>
                        <a:pt x="115964" y="55663"/>
                        <a:pt x="113734" y="64570"/>
                        <a:pt x="108159" y="72362"/>
                      </a:cubicBezTo>
                      <a:cubicBezTo>
                        <a:pt x="102584" y="81269"/>
                        <a:pt x="93663" y="86835"/>
                        <a:pt x="81398" y="90175"/>
                      </a:cubicBezTo>
                      <a:lnTo>
                        <a:pt x="119309" y="152518"/>
                      </a:lnTo>
                      <a:lnTo>
                        <a:pt x="75823" y="152518"/>
                      </a:lnTo>
                      <a:lnTo>
                        <a:pt x="41256" y="93515"/>
                      </a:lnTo>
                      <a:lnTo>
                        <a:pt x="36796" y="93515"/>
                      </a:lnTo>
                      <a:close/>
                      <a:moveTo>
                        <a:pt x="36796" y="28945"/>
                      </a:moveTo>
                      <a:lnTo>
                        <a:pt x="36796" y="65683"/>
                      </a:lnTo>
                      <a:lnTo>
                        <a:pt x="60212" y="65683"/>
                      </a:lnTo>
                      <a:cubicBezTo>
                        <a:pt x="65787" y="65683"/>
                        <a:pt x="70247" y="64570"/>
                        <a:pt x="73593" y="60117"/>
                      </a:cubicBezTo>
                      <a:cubicBezTo>
                        <a:pt x="76938" y="56777"/>
                        <a:pt x="78053" y="52324"/>
                        <a:pt x="78053" y="46757"/>
                      </a:cubicBezTo>
                      <a:cubicBezTo>
                        <a:pt x="78053" y="41191"/>
                        <a:pt x="76938" y="36738"/>
                        <a:pt x="73593" y="33398"/>
                      </a:cubicBezTo>
                      <a:cubicBezTo>
                        <a:pt x="70247" y="30058"/>
                        <a:pt x="65787" y="27832"/>
                        <a:pt x="60212" y="27832"/>
                      </a:cubicBezTo>
                      <a:lnTo>
                        <a:pt x="36796" y="27832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4" name="Forme libre 943">
                  <a:extLst>
                    <a:ext uri="{FF2B5EF4-FFF2-40B4-BE49-F238E27FC236}">
                      <a16:creationId xmlns:a16="http://schemas.microsoft.com/office/drawing/2014/main" id="{8B3D87EE-770B-C341-8007-60F3FDFFE6FB}"/>
                    </a:ext>
                  </a:extLst>
                </p:cNvPr>
                <p:cNvSpPr/>
                <p:nvPr/>
              </p:nvSpPr>
              <p:spPr>
                <a:xfrm>
                  <a:off x="5359905" y="1314714"/>
                  <a:ext cx="172830" cy="152517"/>
                </a:xfrm>
                <a:custGeom>
                  <a:avLst/>
                  <a:gdLst>
                    <a:gd name="connsiteX0" fmla="*/ 172831 w 172830"/>
                    <a:gd name="connsiteY0" fmla="*/ 0 h 152517"/>
                    <a:gd name="connsiteX1" fmla="*/ 172831 w 172830"/>
                    <a:gd name="connsiteY1" fmla="*/ 152518 h 152517"/>
                    <a:gd name="connsiteX2" fmla="*/ 136035 w 172830"/>
                    <a:gd name="connsiteY2" fmla="*/ 152518 h 152517"/>
                    <a:gd name="connsiteX3" fmla="*/ 136035 w 172830"/>
                    <a:gd name="connsiteY3" fmla="*/ 66796 h 152517"/>
                    <a:gd name="connsiteX4" fmla="*/ 100353 w 172830"/>
                    <a:gd name="connsiteY4" fmla="*/ 152518 h 152517"/>
                    <a:gd name="connsiteX5" fmla="*/ 72478 w 172830"/>
                    <a:gd name="connsiteY5" fmla="*/ 152518 h 152517"/>
                    <a:gd name="connsiteX6" fmla="*/ 36796 w 172830"/>
                    <a:gd name="connsiteY6" fmla="*/ 66796 h 152517"/>
                    <a:gd name="connsiteX7" fmla="*/ 36796 w 172830"/>
                    <a:gd name="connsiteY7" fmla="*/ 152518 h 152517"/>
                    <a:gd name="connsiteX8" fmla="*/ 0 w 172830"/>
                    <a:gd name="connsiteY8" fmla="*/ 152518 h 152517"/>
                    <a:gd name="connsiteX9" fmla="*/ 0 w 172830"/>
                    <a:gd name="connsiteY9" fmla="*/ 0 h 152517"/>
                    <a:gd name="connsiteX10" fmla="*/ 42372 w 172830"/>
                    <a:gd name="connsiteY10" fmla="*/ 0 h 152517"/>
                    <a:gd name="connsiteX11" fmla="*/ 85858 w 172830"/>
                    <a:gd name="connsiteY11" fmla="*/ 104647 h 152517"/>
                    <a:gd name="connsiteX12" fmla="*/ 129345 w 172830"/>
                    <a:gd name="connsiteY12" fmla="*/ 0 h 152517"/>
                    <a:gd name="connsiteX13" fmla="*/ 172831 w 172830"/>
                    <a:gd name="connsiteY13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830" h="152517">
                      <a:moveTo>
                        <a:pt x="172831" y="0"/>
                      </a:moveTo>
                      <a:lnTo>
                        <a:pt x="172831" y="152518"/>
                      </a:lnTo>
                      <a:lnTo>
                        <a:pt x="136035" y="152518"/>
                      </a:lnTo>
                      <a:lnTo>
                        <a:pt x="136035" y="66796"/>
                      </a:lnTo>
                      <a:lnTo>
                        <a:pt x="100353" y="152518"/>
                      </a:lnTo>
                      <a:lnTo>
                        <a:pt x="72478" y="152518"/>
                      </a:lnTo>
                      <a:lnTo>
                        <a:pt x="36796" y="66796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42372" y="0"/>
                      </a:lnTo>
                      <a:lnTo>
                        <a:pt x="85858" y="104647"/>
                      </a:lnTo>
                      <a:lnTo>
                        <a:pt x="129345" y="0"/>
                      </a:lnTo>
                      <a:lnTo>
                        <a:pt x="172831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5" name="Forme libre 944">
                  <a:extLst>
                    <a:ext uri="{FF2B5EF4-FFF2-40B4-BE49-F238E27FC236}">
                      <a16:creationId xmlns:a16="http://schemas.microsoft.com/office/drawing/2014/main" id="{C0E6C325-E8B5-F241-9956-B7B626DE32F5}"/>
                    </a:ext>
                  </a:extLst>
                </p:cNvPr>
                <p:cNvSpPr/>
                <p:nvPr/>
              </p:nvSpPr>
              <p:spPr>
                <a:xfrm>
                  <a:off x="5550577" y="1314714"/>
                  <a:ext cx="151645" cy="152517"/>
                </a:xfrm>
                <a:custGeom>
                  <a:avLst/>
                  <a:gdLst>
                    <a:gd name="connsiteX0" fmla="*/ 111504 w 151645"/>
                    <a:gd name="connsiteY0" fmla="*/ 152518 h 152517"/>
                    <a:gd name="connsiteX1" fmla="*/ 102584 w 151645"/>
                    <a:gd name="connsiteY1" fmla="*/ 126913 h 152517"/>
                    <a:gd name="connsiteX2" fmla="*/ 47947 w 151645"/>
                    <a:gd name="connsiteY2" fmla="*/ 126913 h 152517"/>
                    <a:gd name="connsiteX3" fmla="*/ 39026 w 151645"/>
                    <a:gd name="connsiteY3" fmla="*/ 152518 h 152517"/>
                    <a:gd name="connsiteX4" fmla="*/ 0 w 151645"/>
                    <a:gd name="connsiteY4" fmla="*/ 152518 h 152517"/>
                    <a:gd name="connsiteX5" fmla="*/ 53522 w 151645"/>
                    <a:gd name="connsiteY5" fmla="*/ 0 h 152517"/>
                    <a:gd name="connsiteX6" fmla="*/ 99238 w 151645"/>
                    <a:gd name="connsiteY6" fmla="*/ 0 h 152517"/>
                    <a:gd name="connsiteX7" fmla="*/ 151645 w 151645"/>
                    <a:gd name="connsiteY7" fmla="*/ 152518 h 152517"/>
                    <a:gd name="connsiteX8" fmla="*/ 111504 w 151645"/>
                    <a:gd name="connsiteY8" fmla="*/ 152518 h 152517"/>
                    <a:gd name="connsiteX9" fmla="*/ 57982 w 151645"/>
                    <a:gd name="connsiteY9" fmla="*/ 99081 h 152517"/>
                    <a:gd name="connsiteX10" fmla="*/ 93663 w 151645"/>
                    <a:gd name="connsiteY10" fmla="*/ 99081 h 152517"/>
                    <a:gd name="connsiteX11" fmla="*/ 75822 w 151645"/>
                    <a:gd name="connsiteY11" fmla="*/ 44531 h 152517"/>
                    <a:gd name="connsiteX12" fmla="*/ 57982 w 151645"/>
                    <a:gd name="connsiteY12" fmla="*/ 99081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645" h="152517">
                      <a:moveTo>
                        <a:pt x="111504" y="152518"/>
                      </a:moveTo>
                      <a:lnTo>
                        <a:pt x="102584" y="126913"/>
                      </a:lnTo>
                      <a:lnTo>
                        <a:pt x="47947" y="126913"/>
                      </a:lnTo>
                      <a:lnTo>
                        <a:pt x="39026" y="152518"/>
                      </a:lnTo>
                      <a:lnTo>
                        <a:pt x="0" y="152518"/>
                      </a:lnTo>
                      <a:lnTo>
                        <a:pt x="53522" y="0"/>
                      </a:lnTo>
                      <a:lnTo>
                        <a:pt x="99238" y="0"/>
                      </a:lnTo>
                      <a:lnTo>
                        <a:pt x="151645" y="152518"/>
                      </a:lnTo>
                      <a:lnTo>
                        <a:pt x="111504" y="152518"/>
                      </a:lnTo>
                      <a:close/>
                      <a:moveTo>
                        <a:pt x="57982" y="99081"/>
                      </a:moveTo>
                      <a:lnTo>
                        <a:pt x="93663" y="99081"/>
                      </a:lnTo>
                      <a:lnTo>
                        <a:pt x="75822" y="44531"/>
                      </a:lnTo>
                      <a:lnTo>
                        <a:pt x="57982" y="99081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6" name="Forme libre 945">
                  <a:extLst>
                    <a:ext uri="{FF2B5EF4-FFF2-40B4-BE49-F238E27FC236}">
                      <a16:creationId xmlns:a16="http://schemas.microsoft.com/office/drawing/2014/main" id="{A05B75F8-C37C-9847-AE0B-BAD1F4A85624}"/>
                    </a:ext>
                  </a:extLst>
                </p:cNvPr>
                <p:cNvSpPr/>
                <p:nvPr/>
              </p:nvSpPr>
              <p:spPr>
                <a:xfrm>
                  <a:off x="5710027" y="1314714"/>
                  <a:ext cx="120424" cy="151404"/>
                </a:xfrm>
                <a:custGeom>
                  <a:avLst/>
                  <a:gdLst>
                    <a:gd name="connsiteX0" fmla="*/ 0 w 120424"/>
                    <a:gd name="connsiteY0" fmla="*/ 28945 h 151404"/>
                    <a:gd name="connsiteX1" fmla="*/ 0 w 120424"/>
                    <a:gd name="connsiteY1" fmla="*/ 0 h 151404"/>
                    <a:gd name="connsiteX2" fmla="*/ 120424 w 120424"/>
                    <a:gd name="connsiteY2" fmla="*/ 0 h 151404"/>
                    <a:gd name="connsiteX3" fmla="*/ 120424 w 120424"/>
                    <a:gd name="connsiteY3" fmla="*/ 27832 h 151404"/>
                    <a:gd name="connsiteX4" fmla="*/ 79168 w 120424"/>
                    <a:gd name="connsiteY4" fmla="*/ 27832 h 151404"/>
                    <a:gd name="connsiteX5" fmla="*/ 79168 w 120424"/>
                    <a:gd name="connsiteY5" fmla="*/ 151405 h 151404"/>
                    <a:gd name="connsiteX6" fmla="*/ 42372 w 120424"/>
                    <a:gd name="connsiteY6" fmla="*/ 151405 h 151404"/>
                    <a:gd name="connsiteX7" fmla="*/ 42372 w 120424"/>
                    <a:gd name="connsiteY7" fmla="*/ 28945 h 151404"/>
                    <a:gd name="connsiteX8" fmla="*/ 0 w 120424"/>
                    <a:gd name="connsiteY8" fmla="*/ 28945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24" h="151404">
                      <a:moveTo>
                        <a:pt x="0" y="28945"/>
                      </a:moveTo>
                      <a:lnTo>
                        <a:pt x="0" y="0"/>
                      </a:lnTo>
                      <a:lnTo>
                        <a:pt x="120424" y="0"/>
                      </a:lnTo>
                      <a:lnTo>
                        <a:pt x="120424" y="27832"/>
                      </a:lnTo>
                      <a:lnTo>
                        <a:pt x="79168" y="27832"/>
                      </a:lnTo>
                      <a:lnTo>
                        <a:pt x="79168" y="151405"/>
                      </a:lnTo>
                      <a:lnTo>
                        <a:pt x="42372" y="151405"/>
                      </a:lnTo>
                      <a:lnTo>
                        <a:pt x="42372" y="28945"/>
                      </a:lnTo>
                      <a:lnTo>
                        <a:pt x="0" y="2894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7" name="Forme libre 946">
                  <a:extLst>
                    <a:ext uri="{FF2B5EF4-FFF2-40B4-BE49-F238E27FC236}">
                      <a16:creationId xmlns:a16="http://schemas.microsoft.com/office/drawing/2014/main" id="{52EA8EA7-DE62-F748-8613-529860E6C0EC}"/>
                    </a:ext>
                  </a:extLst>
                </p:cNvPr>
                <p:cNvSpPr/>
                <p:nvPr/>
              </p:nvSpPr>
              <p:spPr>
                <a:xfrm>
                  <a:off x="5852752" y="1314714"/>
                  <a:ext cx="36796" cy="152517"/>
                </a:xfrm>
                <a:custGeom>
                  <a:avLst/>
                  <a:gdLst>
                    <a:gd name="connsiteX0" fmla="*/ 0 w 36796"/>
                    <a:gd name="connsiteY0" fmla="*/ 152518 h 152517"/>
                    <a:gd name="connsiteX1" fmla="*/ 0 w 36796"/>
                    <a:gd name="connsiteY1" fmla="*/ 0 h 152517"/>
                    <a:gd name="connsiteX2" fmla="*/ 36796 w 36796"/>
                    <a:gd name="connsiteY2" fmla="*/ 0 h 152517"/>
                    <a:gd name="connsiteX3" fmla="*/ 36796 w 36796"/>
                    <a:gd name="connsiteY3" fmla="*/ 152518 h 152517"/>
                    <a:gd name="connsiteX4" fmla="*/ 0 w 36796"/>
                    <a:gd name="connsiteY4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96" h="152517">
                      <a:moveTo>
                        <a:pt x="0" y="152518"/>
                      </a:move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8" name="Forme libre 947">
                  <a:extLst>
                    <a:ext uri="{FF2B5EF4-FFF2-40B4-BE49-F238E27FC236}">
                      <a16:creationId xmlns:a16="http://schemas.microsoft.com/office/drawing/2014/main" id="{7146B81A-D673-1746-9F12-182113FBB82C}"/>
                    </a:ext>
                  </a:extLst>
                </p:cNvPr>
                <p:cNvSpPr/>
                <p:nvPr/>
              </p:nvSpPr>
              <p:spPr>
                <a:xfrm>
                  <a:off x="5912964" y="1312487"/>
                  <a:ext cx="156105" cy="155857"/>
                </a:xfrm>
                <a:custGeom>
                  <a:avLst/>
                  <a:gdLst>
                    <a:gd name="connsiteX0" fmla="*/ 22301 w 156105"/>
                    <a:gd name="connsiteY0" fmla="*/ 133592 h 155857"/>
                    <a:gd name="connsiteX1" fmla="*/ 0 w 156105"/>
                    <a:gd name="connsiteY1" fmla="*/ 77929 h 155857"/>
                    <a:gd name="connsiteX2" fmla="*/ 22301 w 156105"/>
                    <a:gd name="connsiteY2" fmla="*/ 22265 h 155857"/>
                    <a:gd name="connsiteX3" fmla="*/ 78053 w 156105"/>
                    <a:gd name="connsiteY3" fmla="*/ 0 h 155857"/>
                    <a:gd name="connsiteX4" fmla="*/ 133805 w 156105"/>
                    <a:gd name="connsiteY4" fmla="*/ 22265 h 155857"/>
                    <a:gd name="connsiteX5" fmla="*/ 156105 w 156105"/>
                    <a:gd name="connsiteY5" fmla="*/ 77929 h 155857"/>
                    <a:gd name="connsiteX6" fmla="*/ 133805 w 156105"/>
                    <a:gd name="connsiteY6" fmla="*/ 133592 h 155857"/>
                    <a:gd name="connsiteX7" fmla="*/ 78053 w 156105"/>
                    <a:gd name="connsiteY7" fmla="*/ 155858 h 155857"/>
                    <a:gd name="connsiteX8" fmla="*/ 22301 w 156105"/>
                    <a:gd name="connsiteY8" fmla="*/ 133592 h 155857"/>
                    <a:gd name="connsiteX9" fmla="*/ 107044 w 156105"/>
                    <a:gd name="connsiteY9" fmla="*/ 110214 h 155857"/>
                    <a:gd name="connsiteX10" fmla="*/ 118194 w 156105"/>
                    <a:gd name="connsiteY10" fmla="*/ 77929 h 155857"/>
                    <a:gd name="connsiteX11" fmla="*/ 107044 w 156105"/>
                    <a:gd name="connsiteY11" fmla="*/ 45644 h 155857"/>
                    <a:gd name="connsiteX12" fmla="*/ 78053 w 156105"/>
                    <a:gd name="connsiteY12" fmla="*/ 33398 h 155857"/>
                    <a:gd name="connsiteX13" fmla="*/ 49062 w 156105"/>
                    <a:gd name="connsiteY13" fmla="*/ 45644 h 155857"/>
                    <a:gd name="connsiteX14" fmla="*/ 37911 w 156105"/>
                    <a:gd name="connsiteY14" fmla="*/ 77929 h 155857"/>
                    <a:gd name="connsiteX15" fmla="*/ 49062 w 156105"/>
                    <a:gd name="connsiteY15" fmla="*/ 110214 h 155857"/>
                    <a:gd name="connsiteX16" fmla="*/ 78053 w 156105"/>
                    <a:gd name="connsiteY16" fmla="*/ 122460 h 155857"/>
                    <a:gd name="connsiteX17" fmla="*/ 107044 w 156105"/>
                    <a:gd name="connsiteY17" fmla="*/ 110214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105" h="155857">
                      <a:moveTo>
                        <a:pt x="22301" y="133592"/>
                      </a:moveTo>
                      <a:cubicBezTo>
                        <a:pt x="6690" y="119120"/>
                        <a:pt x="0" y="100194"/>
                        <a:pt x="0" y="77929"/>
                      </a:cubicBezTo>
                      <a:cubicBezTo>
                        <a:pt x="0" y="55663"/>
                        <a:pt x="7805" y="36738"/>
                        <a:pt x="22301" y="22265"/>
                      </a:cubicBezTo>
                      <a:cubicBezTo>
                        <a:pt x="37911" y="7793"/>
                        <a:pt x="55752" y="0"/>
                        <a:pt x="78053" y="0"/>
                      </a:cubicBezTo>
                      <a:cubicBezTo>
                        <a:pt x="100353" y="0"/>
                        <a:pt x="118194" y="7793"/>
                        <a:pt x="133805" y="22265"/>
                      </a:cubicBezTo>
                      <a:cubicBezTo>
                        <a:pt x="148300" y="36738"/>
                        <a:pt x="156105" y="55663"/>
                        <a:pt x="156105" y="77929"/>
                      </a:cubicBezTo>
                      <a:cubicBezTo>
                        <a:pt x="156105" y="100194"/>
                        <a:pt x="148300" y="119120"/>
                        <a:pt x="133805" y="133592"/>
                      </a:cubicBezTo>
                      <a:cubicBezTo>
                        <a:pt x="118194" y="148065"/>
                        <a:pt x="100353" y="155858"/>
                        <a:pt x="78053" y="155858"/>
                      </a:cubicBezTo>
                      <a:cubicBezTo>
                        <a:pt x="55752" y="155858"/>
                        <a:pt x="37911" y="149178"/>
                        <a:pt x="22301" y="133592"/>
                      </a:cubicBezTo>
                      <a:close/>
                      <a:moveTo>
                        <a:pt x="107044" y="110214"/>
                      </a:moveTo>
                      <a:cubicBezTo>
                        <a:pt x="114849" y="102421"/>
                        <a:pt x="118194" y="91288"/>
                        <a:pt x="118194" y="77929"/>
                      </a:cubicBezTo>
                      <a:cubicBezTo>
                        <a:pt x="118194" y="64570"/>
                        <a:pt x="114849" y="53437"/>
                        <a:pt x="107044" y="45644"/>
                      </a:cubicBezTo>
                      <a:cubicBezTo>
                        <a:pt x="99238" y="37851"/>
                        <a:pt x="90318" y="33398"/>
                        <a:pt x="78053" y="33398"/>
                      </a:cubicBezTo>
                      <a:cubicBezTo>
                        <a:pt x="65787" y="33398"/>
                        <a:pt x="55752" y="37851"/>
                        <a:pt x="49062" y="45644"/>
                      </a:cubicBezTo>
                      <a:cubicBezTo>
                        <a:pt x="41256" y="53437"/>
                        <a:pt x="37911" y="64570"/>
                        <a:pt x="37911" y="77929"/>
                      </a:cubicBezTo>
                      <a:cubicBezTo>
                        <a:pt x="37911" y="91288"/>
                        <a:pt x="41256" y="102421"/>
                        <a:pt x="49062" y="110214"/>
                      </a:cubicBezTo>
                      <a:cubicBezTo>
                        <a:pt x="56867" y="118006"/>
                        <a:pt x="65787" y="122460"/>
                        <a:pt x="78053" y="122460"/>
                      </a:cubicBezTo>
                      <a:cubicBezTo>
                        <a:pt x="90318" y="122460"/>
                        <a:pt x="100353" y="118006"/>
                        <a:pt x="107044" y="110214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9" name="Forme libre 948">
                  <a:extLst>
                    <a:ext uri="{FF2B5EF4-FFF2-40B4-BE49-F238E27FC236}">
                      <a16:creationId xmlns:a16="http://schemas.microsoft.com/office/drawing/2014/main" id="{37BD32E7-FA48-654F-87E5-49B8F13AAAD5}"/>
                    </a:ext>
                  </a:extLst>
                </p:cNvPr>
                <p:cNvSpPr/>
                <p:nvPr/>
              </p:nvSpPr>
              <p:spPr>
                <a:xfrm>
                  <a:off x="6093600" y="1314714"/>
                  <a:ext cx="136034" cy="152517"/>
                </a:xfrm>
                <a:custGeom>
                  <a:avLst/>
                  <a:gdLst>
                    <a:gd name="connsiteX0" fmla="*/ 99238 w 136034"/>
                    <a:gd name="connsiteY0" fmla="*/ 0 h 152517"/>
                    <a:gd name="connsiteX1" fmla="*/ 136035 w 136034"/>
                    <a:gd name="connsiteY1" fmla="*/ 0 h 152517"/>
                    <a:gd name="connsiteX2" fmla="*/ 136035 w 136034"/>
                    <a:gd name="connsiteY2" fmla="*/ 152518 h 152517"/>
                    <a:gd name="connsiteX3" fmla="*/ 99238 w 136034"/>
                    <a:gd name="connsiteY3" fmla="*/ 152518 h 152517"/>
                    <a:gd name="connsiteX4" fmla="*/ 36796 w 136034"/>
                    <a:gd name="connsiteY4" fmla="*/ 56777 h 152517"/>
                    <a:gd name="connsiteX5" fmla="*/ 36796 w 136034"/>
                    <a:gd name="connsiteY5" fmla="*/ 152518 h 152517"/>
                    <a:gd name="connsiteX6" fmla="*/ 0 w 136034"/>
                    <a:gd name="connsiteY6" fmla="*/ 152518 h 152517"/>
                    <a:gd name="connsiteX7" fmla="*/ 0 w 136034"/>
                    <a:gd name="connsiteY7" fmla="*/ 0 h 152517"/>
                    <a:gd name="connsiteX8" fmla="*/ 36796 w 136034"/>
                    <a:gd name="connsiteY8" fmla="*/ 0 h 152517"/>
                    <a:gd name="connsiteX9" fmla="*/ 99238 w 136034"/>
                    <a:gd name="connsiteY9" fmla="*/ 95741 h 152517"/>
                    <a:gd name="connsiteX10" fmla="*/ 99238 w 136034"/>
                    <a:gd name="connsiteY10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2517">
                      <a:moveTo>
                        <a:pt x="99238" y="0"/>
                      </a:moveTo>
                      <a:lnTo>
                        <a:pt x="136035" y="0"/>
                      </a:lnTo>
                      <a:lnTo>
                        <a:pt x="136035" y="152518"/>
                      </a:lnTo>
                      <a:lnTo>
                        <a:pt x="99238" y="152518"/>
                      </a:lnTo>
                      <a:lnTo>
                        <a:pt x="36796" y="56777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893" name="Graphique 694">
                <a:extLst>
                  <a:ext uri="{FF2B5EF4-FFF2-40B4-BE49-F238E27FC236}">
                    <a16:creationId xmlns:a16="http://schemas.microsoft.com/office/drawing/2014/main" id="{920CD847-D7C4-884A-A795-2634809166FA}"/>
                  </a:ext>
                </a:extLst>
              </p:cNvPr>
              <p:cNvGrpSpPr/>
              <p:nvPr/>
            </p:nvGrpSpPr>
            <p:grpSpPr>
              <a:xfrm>
                <a:off x="4918350" y="1550727"/>
                <a:ext cx="1986998" cy="156970"/>
                <a:chOff x="4918350" y="1550727"/>
                <a:chExt cx="1986998" cy="156970"/>
              </a:xfrm>
              <a:grpFill/>
            </p:grpSpPr>
            <p:sp>
              <p:nvSpPr>
                <p:cNvPr id="926" name="Forme libre 925">
                  <a:extLst>
                    <a:ext uri="{FF2B5EF4-FFF2-40B4-BE49-F238E27FC236}">
                      <a16:creationId xmlns:a16="http://schemas.microsoft.com/office/drawing/2014/main" id="{23B1C60B-3452-A14B-98A4-BB0F5909464D}"/>
                    </a:ext>
                  </a:extLst>
                </p:cNvPr>
                <p:cNvSpPr/>
                <p:nvPr/>
              </p:nvSpPr>
              <p:spPr>
                <a:xfrm>
                  <a:off x="4918350" y="1554066"/>
                  <a:ext cx="115964" cy="152517"/>
                </a:xfrm>
                <a:custGeom>
                  <a:avLst/>
                  <a:gdLst>
                    <a:gd name="connsiteX0" fmla="*/ 60212 w 115964"/>
                    <a:gd name="connsiteY0" fmla="*/ 93515 h 152517"/>
                    <a:gd name="connsiteX1" fmla="*/ 36796 w 115964"/>
                    <a:gd name="connsiteY1" fmla="*/ 93515 h 152517"/>
                    <a:gd name="connsiteX2" fmla="*/ 36796 w 115964"/>
                    <a:gd name="connsiteY2" fmla="*/ 152518 h 152517"/>
                    <a:gd name="connsiteX3" fmla="*/ 0 w 115964"/>
                    <a:gd name="connsiteY3" fmla="*/ 152518 h 152517"/>
                    <a:gd name="connsiteX4" fmla="*/ 0 w 115964"/>
                    <a:gd name="connsiteY4" fmla="*/ 0 h 152517"/>
                    <a:gd name="connsiteX5" fmla="*/ 60212 w 115964"/>
                    <a:gd name="connsiteY5" fmla="*/ 0 h 152517"/>
                    <a:gd name="connsiteX6" fmla="*/ 115964 w 115964"/>
                    <a:gd name="connsiteY6" fmla="*/ 46757 h 152517"/>
                    <a:gd name="connsiteX7" fmla="*/ 60212 w 115964"/>
                    <a:gd name="connsiteY7" fmla="*/ 93515 h 152517"/>
                    <a:gd name="connsiteX8" fmla="*/ 79168 w 115964"/>
                    <a:gd name="connsiteY8" fmla="*/ 46757 h 152517"/>
                    <a:gd name="connsiteX9" fmla="*/ 61327 w 115964"/>
                    <a:gd name="connsiteY9" fmla="*/ 27832 h 152517"/>
                    <a:gd name="connsiteX10" fmla="*/ 37911 w 115964"/>
                    <a:gd name="connsiteY10" fmla="*/ 27832 h 152517"/>
                    <a:gd name="connsiteX11" fmla="*/ 37911 w 115964"/>
                    <a:gd name="connsiteY11" fmla="*/ 64570 h 152517"/>
                    <a:gd name="connsiteX12" fmla="*/ 61327 w 115964"/>
                    <a:gd name="connsiteY12" fmla="*/ 64570 h 152517"/>
                    <a:gd name="connsiteX13" fmla="*/ 79168 w 115964"/>
                    <a:gd name="connsiteY13" fmla="*/ 46757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5964" h="152517">
                      <a:moveTo>
                        <a:pt x="60212" y="93515"/>
                      </a:moveTo>
                      <a:lnTo>
                        <a:pt x="36796" y="93515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97008" y="0"/>
                        <a:pt x="115964" y="22265"/>
                        <a:pt x="115964" y="46757"/>
                      </a:cubicBezTo>
                      <a:cubicBezTo>
                        <a:pt x="115964" y="64570"/>
                        <a:pt x="104814" y="93515"/>
                        <a:pt x="60212" y="93515"/>
                      </a:cubicBezTo>
                      <a:close/>
                      <a:moveTo>
                        <a:pt x="79168" y="46757"/>
                      </a:moveTo>
                      <a:cubicBezTo>
                        <a:pt x="79168" y="35625"/>
                        <a:pt x="72478" y="27832"/>
                        <a:pt x="61327" y="27832"/>
                      </a:cubicBezTo>
                      <a:lnTo>
                        <a:pt x="37911" y="27832"/>
                      </a:lnTo>
                      <a:lnTo>
                        <a:pt x="37911" y="64570"/>
                      </a:lnTo>
                      <a:lnTo>
                        <a:pt x="61327" y="64570"/>
                      </a:lnTo>
                      <a:cubicBezTo>
                        <a:pt x="71362" y="64570"/>
                        <a:pt x="79168" y="57890"/>
                        <a:pt x="79168" y="46757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7" name="Forme libre 926">
                  <a:extLst>
                    <a:ext uri="{FF2B5EF4-FFF2-40B4-BE49-F238E27FC236}">
                      <a16:creationId xmlns:a16="http://schemas.microsoft.com/office/drawing/2014/main" id="{65FE3EE5-9EC3-D040-96D3-6F35DED80273}"/>
                    </a:ext>
                  </a:extLst>
                </p:cNvPr>
                <p:cNvSpPr/>
                <p:nvPr/>
              </p:nvSpPr>
              <p:spPr>
                <a:xfrm>
                  <a:off x="5056614" y="1554066"/>
                  <a:ext cx="119309" cy="152517"/>
                </a:xfrm>
                <a:custGeom>
                  <a:avLst/>
                  <a:gdLst>
                    <a:gd name="connsiteX0" fmla="*/ 117079 w 119309"/>
                    <a:gd name="connsiteY0" fmla="*/ 46757 h 152517"/>
                    <a:gd name="connsiteX1" fmla="*/ 82513 w 119309"/>
                    <a:gd name="connsiteY1" fmla="*/ 90175 h 152517"/>
                    <a:gd name="connsiteX2" fmla="*/ 119309 w 119309"/>
                    <a:gd name="connsiteY2" fmla="*/ 152518 h 152517"/>
                    <a:gd name="connsiteX3" fmla="*/ 75823 w 119309"/>
                    <a:gd name="connsiteY3" fmla="*/ 152518 h 152517"/>
                    <a:gd name="connsiteX4" fmla="*/ 41256 w 119309"/>
                    <a:gd name="connsiteY4" fmla="*/ 93515 h 152517"/>
                    <a:gd name="connsiteX5" fmla="*/ 36796 w 119309"/>
                    <a:gd name="connsiteY5" fmla="*/ 93515 h 152517"/>
                    <a:gd name="connsiteX6" fmla="*/ 36796 w 119309"/>
                    <a:gd name="connsiteY6" fmla="*/ 152518 h 152517"/>
                    <a:gd name="connsiteX7" fmla="*/ 0 w 119309"/>
                    <a:gd name="connsiteY7" fmla="*/ 152518 h 152517"/>
                    <a:gd name="connsiteX8" fmla="*/ 0 w 119309"/>
                    <a:gd name="connsiteY8" fmla="*/ 0 h 152517"/>
                    <a:gd name="connsiteX9" fmla="*/ 60212 w 119309"/>
                    <a:gd name="connsiteY9" fmla="*/ 0 h 152517"/>
                    <a:gd name="connsiteX10" fmla="*/ 117079 w 119309"/>
                    <a:gd name="connsiteY10" fmla="*/ 46757 h 152517"/>
                    <a:gd name="connsiteX11" fmla="*/ 60212 w 119309"/>
                    <a:gd name="connsiteY11" fmla="*/ 27832 h 152517"/>
                    <a:gd name="connsiteX12" fmla="*/ 36796 w 119309"/>
                    <a:gd name="connsiteY12" fmla="*/ 27832 h 152517"/>
                    <a:gd name="connsiteX13" fmla="*/ 36796 w 119309"/>
                    <a:gd name="connsiteY13" fmla="*/ 64570 h 152517"/>
                    <a:gd name="connsiteX14" fmla="*/ 60212 w 119309"/>
                    <a:gd name="connsiteY14" fmla="*/ 64570 h 152517"/>
                    <a:gd name="connsiteX15" fmla="*/ 78053 w 119309"/>
                    <a:gd name="connsiteY15" fmla="*/ 46757 h 152517"/>
                    <a:gd name="connsiteX16" fmla="*/ 60212 w 119309"/>
                    <a:gd name="connsiteY16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309" h="152517">
                      <a:moveTo>
                        <a:pt x="117079" y="46757"/>
                      </a:moveTo>
                      <a:cubicBezTo>
                        <a:pt x="117079" y="61230"/>
                        <a:pt x="109274" y="82382"/>
                        <a:pt x="82513" y="90175"/>
                      </a:cubicBezTo>
                      <a:lnTo>
                        <a:pt x="119309" y="152518"/>
                      </a:lnTo>
                      <a:lnTo>
                        <a:pt x="75823" y="152518"/>
                      </a:lnTo>
                      <a:lnTo>
                        <a:pt x="41256" y="93515"/>
                      </a:lnTo>
                      <a:lnTo>
                        <a:pt x="36796" y="93515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98123" y="0"/>
                        <a:pt x="117079" y="22265"/>
                        <a:pt x="117079" y="46757"/>
                      </a:cubicBezTo>
                      <a:close/>
                      <a:moveTo>
                        <a:pt x="60212" y="27832"/>
                      </a:moveTo>
                      <a:lnTo>
                        <a:pt x="36796" y="27832"/>
                      </a:lnTo>
                      <a:lnTo>
                        <a:pt x="36796" y="64570"/>
                      </a:lnTo>
                      <a:lnTo>
                        <a:pt x="60212" y="64570"/>
                      </a:lnTo>
                      <a:cubicBezTo>
                        <a:pt x="71362" y="64570"/>
                        <a:pt x="78053" y="56777"/>
                        <a:pt x="78053" y="46757"/>
                      </a:cubicBezTo>
                      <a:cubicBezTo>
                        <a:pt x="79168" y="35625"/>
                        <a:pt x="72478" y="27832"/>
                        <a:pt x="60212" y="27832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8" name="Forme libre 927">
                  <a:extLst>
                    <a:ext uri="{FF2B5EF4-FFF2-40B4-BE49-F238E27FC236}">
                      <a16:creationId xmlns:a16="http://schemas.microsoft.com/office/drawing/2014/main" id="{55889F71-6D49-0840-B5A0-B34DFE40D3C7}"/>
                    </a:ext>
                  </a:extLst>
                </p:cNvPr>
                <p:cNvSpPr/>
                <p:nvPr/>
              </p:nvSpPr>
              <p:spPr>
                <a:xfrm>
                  <a:off x="5193764" y="1551840"/>
                  <a:ext cx="156105" cy="155857"/>
                </a:xfrm>
                <a:custGeom>
                  <a:avLst/>
                  <a:gdLst>
                    <a:gd name="connsiteX0" fmla="*/ 78053 w 156105"/>
                    <a:gd name="connsiteY0" fmla="*/ 0 h 155857"/>
                    <a:gd name="connsiteX1" fmla="*/ 156106 w 156105"/>
                    <a:gd name="connsiteY1" fmla="*/ 77929 h 155857"/>
                    <a:gd name="connsiteX2" fmla="*/ 78053 w 156105"/>
                    <a:gd name="connsiteY2" fmla="*/ 155858 h 155857"/>
                    <a:gd name="connsiteX3" fmla="*/ 0 w 156105"/>
                    <a:gd name="connsiteY3" fmla="*/ 77929 h 155857"/>
                    <a:gd name="connsiteX4" fmla="*/ 78053 w 156105"/>
                    <a:gd name="connsiteY4" fmla="*/ 0 h 155857"/>
                    <a:gd name="connsiteX5" fmla="*/ 78053 w 156105"/>
                    <a:gd name="connsiteY5" fmla="*/ 34511 h 155857"/>
                    <a:gd name="connsiteX6" fmla="*/ 37911 w 156105"/>
                    <a:gd name="connsiteY6" fmla="*/ 77929 h 155857"/>
                    <a:gd name="connsiteX7" fmla="*/ 78053 w 156105"/>
                    <a:gd name="connsiteY7" fmla="*/ 121346 h 155857"/>
                    <a:gd name="connsiteX8" fmla="*/ 118194 w 156105"/>
                    <a:gd name="connsiteY8" fmla="*/ 77929 h 155857"/>
                    <a:gd name="connsiteX9" fmla="*/ 78053 w 156105"/>
                    <a:gd name="connsiteY9" fmla="*/ 34511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105" h="155857">
                      <a:moveTo>
                        <a:pt x="78053" y="0"/>
                      </a:moveTo>
                      <a:cubicBezTo>
                        <a:pt x="121539" y="0"/>
                        <a:pt x="156106" y="32285"/>
                        <a:pt x="156106" y="77929"/>
                      </a:cubicBezTo>
                      <a:cubicBezTo>
                        <a:pt x="156106" y="123573"/>
                        <a:pt x="121539" y="155858"/>
                        <a:pt x="78053" y="155858"/>
                      </a:cubicBezTo>
                      <a:cubicBezTo>
                        <a:pt x="34566" y="155858"/>
                        <a:pt x="0" y="123573"/>
                        <a:pt x="0" y="77929"/>
                      </a:cubicBezTo>
                      <a:cubicBezTo>
                        <a:pt x="0" y="32285"/>
                        <a:pt x="34566" y="0"/>
                        <a:pt x="78053" y="0"/>
                      </a:cubicBezTo>
                      <a:close/>
                      <a:moveTo>
                        <a:pt x="78053" y="34511"/>
                      </a:moveTo>
                      <a:cubicBezTo>
                        <a:pt x="53522" y="34511"/>
                        <a:pt x="37911" y="51210"/>
                        <a:pt x="37911" y="77929"/>
                      </a:cubicBezTo>
                      <a:cubicBezTo>
                        <a:pt x="37911" y="104647"/>
                        <a:pt x="53522" y="121346"/>
                        <a:pt x="78053" y="121346"/>
                      </a:cubicBezTo>
                      <a:cubicBezTo>
                        <a:pt x="102584" y="121346"/>
                        <a:pt x="118194" y="103534"/>
                        <a:pt x="118194" y="77929"/>
                      </a:cubicBezTo>
                      <a:cubicBezTo>
                        <a:pt x="118194" y="51210"/>
                        <a:pt x="101469" y="34511"/>
                        <a:pt x="78053" y="34511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9" name="Forme libre 928">
                  <a:extLst>
                    <a:ext uri="{FF2B5EF4-FFF2-40B4-BE49-F238E27FC236}">
                      <a16:creationId xmlns:a16="http://schemas.microsoft.com/office/drawing/2014/main" id="{122B35CF-3B12-4F42-A1EF-907584739A8D}"/>
                    </a:ext>
                  </a:extLst>
                </p:cNvPr>
                <p:cNvSpPr/>
                <p:nvPr/>
              </p:nvSpPr>
              <p:spPr>
                <a:xfrm>
                  <a:off x="5373285" y="1554066"/>
                  <a:ext cx="99238" cy="152517"/>
                </a:xfrm>
                <a:custGeom>
                  <a:avLst/>
                  <a:gdLst>
                    <a:gd name="connsiteX0" fmla="*/ 99239 w 99238"/>
                    <a:gd name="connsiteY0" fmla="*/ 0 h 152517"/>
                    <a:gd name="connsiteX1" fmla="*/ 99239 w 99238"/>
                    <a:gd name="connsiteY1" fmla="*/ 27832 h 152517"/>
                    <a:gd name="connsiteX2" fmla="*/ 36796 w 99238"/>
                    <a:gd name="connsiteY2" fmla="*/ 27832 h 152517"/>
                    <a:gd name="connsiteX3" fmla="*/ 36796 w 99238"/>
                    <a:gd name="connsiteY3" fmla="*/ 60117 h 152517"/>
                    <a:gd name="connsiteX4" fmla="*/ 83628 w 99238"/>
                    <a:gd name="connsiteY4" fmla="*/ 60117 h 152517"/>
                    <a:gd name="connsiteX5" fmla="*/ 83628 w 99238"/>
                    <a:gd name="connsiteY5" fmla="*/ 89061 h 152517"/>
                    <a:gd name="connsiteX6" fmla="*/ 36796 w 99238"/>
                    <a:gd name="connsiteY6" fmla="*/ 89061 h 152517"/>
                    <a:gd name="connsiteX7" fmla="*/ 36796 w 99238"/>
                    <a:gd name="connsiteY7" fmla="*/ 152518 h 152517"/>
                    <a:gd name="connsiteX8" fmla="*/ 0 w 99238"/>
                    <a:gd name="connsiteY8" fmla="*/ 152518 h 152517"/>
                    <a:gd name="connsiteX9" fmla="*/ 0 w 99238"/>
                    <a:gd name="connsiteY9" fmla="*/ 0 h 152517"/>
                    <a:gd name="connsiteX10" fmla="*/ 99239 w 99238"/>
                    <a:gd name="connsiteY10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238" h="152517">
                      <a:moveTo>
                        <a:pt x="99239" y="0"/>
                      </a:moveTo>
                      <a:lnTo>
                        <a:pt x="99239" y="27832"/>
                      </a:lnTo>
                      <a:lnTo>
                        <a:pt x="36796" y="27832"/>
                      </a:lnTo>
                      <a:lnTo>
                        <a:pt x="36796" y="60117"/>
                      </a:lnTo>
                      <a:lnTo>
                        <a:pt x="83628" y="60117"/>
                      </a:lnTo>
                      <a:lnTo>
                        <a:pt x="83628" y="89061"/>
                      </a:lnTo>
                      <a:lnTo>
                        <a:pt x="36796" y="89061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9239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0" name="Forme libre 929">
                  <a:extLst>
                    <a:ext uri="{FF2B5EF4-FFF2-40B4-BE49-F238E27FC236}">
                      <a16:creationId xmlns:a16="http://schemas.microsoft.com/office/drawing/2014/main" id="{D10B34A7-4733-1B48-A59B-523A8A3EF1B6}"/>
                    </a:ext>
                  </a:extLst>
                </p:cNvPr>
                <p:cNvSpPr/>
                <p:nvPr/>
              </p:nvSpPr>
              <p:spPr>
                <a:xfrm>
                  <a:off x="5497055" y="1554066"/>
                  <a:ext cx="92548" cy="152517"/>
                </a:xfrm>
                <a:custGeom>
                  <a:avLst/>
                  <a:gdLst>
                    <a:gd name="connsiteX0" fmla="*/ 37911 w 92548"/>
                    <a:gd name="connsiteY0" fmla="*/ 27832 h 152517"/>
                    <a:gd name="connsiteX1" fmla="*/ 37911 w 92548"/>
                    <a:gd name="connsiteY1" fmla="*/ 60117 h 152517"/>
                    <a:gd name="connsiteX2" fmla="*/ 86973 w 92548"/>
                    <a:gd name="connsiteY2" fmla="*/ 60117 h 152517"/>
                    <a:gd name="connsiteX3" fmla="*/ 86973 w 92548"/>
                    <a:gd name="connsiteY3" fmla="*/ 89061 h 152517"/>
                    <a:gd name="connsiteX4" fmla="*/ 37911 w 92548"/>
                    <a:gd name="connsiteY4" fmla="*/ 89061 h 152517"/>
                    <a:gd name="connsiteX5" fmla="*/ 37911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7832 h 152517"/>
                    <a:gd name="connsiteX12" fmla="*/ 37911 w 92548"/>
                    <a:gd name="connsiteY12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7911" y="27832"/>
                      </a:moveTo>
                      <a:lnTo>
                        <a:pt x="37911" y="60117"/>
                      </a:lnTo>
                      <a:lnTo>
                        <a:pt x="86973" y="60117"/>
                      </a:lnTo>
                      <a:lnTo>
                        <a:pt x="86973" y="89061"/>
                      </a:lnTo>
                      <a:lnTo>
                        <a:pt x="37911" y="89061"/>
                      </a:lnTo>
                      <a:lnTo>
                        <a:pt x="37911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7832"/>
                      </a:lnTo>
                      <a:lnTo>
                        <a:pt x="37911" y="27832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1" name="Forme libre 930">
                  <a:extLst>
                    <a:ext uri="{FF2B5EF4-FFF2-40B4-BE49-F238E27FC236}">
                      <a16:creationId xmlns:a16="http://schemas.microsoft.com/office/drawing/2014/main" id="{5ACC08A3-DC71-1847-A997-5564E1273B39}"/>
                    </a:ext>
                  </a:extLst>
                </p:cNvPr>
                <p:cNvSpPr/>
                <p:nvPr/>
              </p:nvSpPr>
              <p:spPr>
                <a:xfrm>
                  <a:off x="5618594" y="1550727"/>
                  <a:ext cx="114849" cy="156970"/>
                </a:xfrm>
                <a:custGeom>
                  <a:avLst/>
                  <a:gdLst>
                    <a:gd name="connsiteX0" fmla="*/ 114849 w 114849"/>
                    <a:gd name="connsiteY0" fmla="*/ 110214 h 156970"/>
                    <a:gd name="connsiteX1" fmla="*/ 59097 w 114849"/>
                    <a:gd name="connsiteY1" fmla="*/ 156971 h 156970"/>
                    <a:gd name="connsiteX2" fmla="*/ 1115 w 114849"/>
                    <a:gd name="connsiteY2" fmla="*/ 109100 h 156970"/>
                    <a:gd name="connsiteX3" fmla="*/ 40141 w 114849"/>
                    <a:gd name="connsiteY3" fmla="*/ 109100 h 156970"/>
                    <a:gd name="connsiteX4" fmla="*/ 59097 w 114849"/>
                    <a:gd name="connsiteY4" fmla="*/ 126913 h 156970"/>
                    <a:gd name="connsiteX5" fmla="*/ 75823 w 114849"/>
                    <a:gd name="connsiteY5" fmla="*/ 111327 h 156970"/>
                    <a:gd name="connsiteX6" fmla="*/ 0 w 114849"/>
                    <a:gd name="connsiteY6" fmla="*/ 46757 h 156970"/>
                    <a:gd name="connsiteX7" fmla="*/ 55752 w 114849"/>
                    <a:gd name="connsiteY7" fmla="*/ 0 h 156970"/>
                    <a:gd name="connsiteX8" fmla="*/ 112619 w 114849"/>
                    <a:gd name="connsiteY8" fmla="*/ 46757 h 156970"/>
                    <a:gd name="connsiteX9" fmla="*/ 72478 w 114849"/>
                    <a:gd name="connsiteY9" fmla="*/ 46757 h 156970"/>
                    <a:gd name="connsiteX10" fmla="*/ 55752 w 114849"/>
                    <a:gd name="connsiteY10" fmla="*/ 30058 h 156970"/>
                    <a:gd name="connsiteX11" fmla="*/ 40141 w 114849"/>
                    <a:gd name="connsiteY11" fmla="*/ 44531 h 156970"/>
                    <a:gd name="connsiteX12" fmla="*/ 114849 w 114849"/>
                    <a:gd name="connsiteY12" fmla="*/ 110214 h 15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4849" h="156970">
                      <a:moveTo>
                        <a:pt x="114849" y="110214"/>
                      </a:moveTo>
                      <a:cubicBezTo>
                        <a:pt x="114849" y="135819"/>
                        <a:pt x="92548" y="156971"/>
                        <a:pt x="59097" y="156971"/>
                      </a:cubicBezTo>
                      <a:cubicBezTo>
                        <a:pt x="24531" y="156971"/>
                        <a:pt x="1115" y="140272"/>
                        <a:pt x="1115" y="109100"/>
                      </a:cubicBezTo>
                      <a:lnTo>
                        <a:pt x="40141" y="109100"/>
                      </a:lnTo>
                      <a:cubicBezTo>
                        <a:pt x="41256" y="122460"/>
                        <a:pt x="47947" y="126913"/>
                        <a:pt x="59097" y="126913"/>
                      </a:cubicBezTo>
                      <a:cubicBezTo>
                        <a:pt x="70247" y="126913"/>
                        <a:pt x="75823" y="121346"/>
                        <a:pt x="75823" y="111327"/>
                      </a:cubicBezTo>
                      <a:cubicBezTo>
                        <a:pt x="75823" y="81269"/>
                        <a:pt x="0" y="100194"/>
                        <a:pt x="0" y="46757"/>
                      </a:cubicBezTo>
                      <a:cubicBezTo>
                        <a:pt x="0" y="17812"/>
                        <a:pt x="24531" y="0"/>
                        <a:pt x="55752" y="0"/>
                      </a:cubicBezTo>
                      <a:cubicBezTo>
                        <a:pt x="86973" y="0"/>
                        <a:pt x="111504" y="12246"/>
                        <a:pt x="112619" y="46757"/>
                      </a:cubicBezTo>
                      <a:lnTo>
                        <a:pt x="72478" y="46757"/>
                      </a:lnTo>
                      <a:cubicBezTo>
                        <a:pt x="71363" y="35625"/>
                        <a:pt x="64672" y="30058"/>
                        <a:pt x="55752" y="30058"/>
                      </a:cubicBezTo>
                      <a:cubicBezTo>
                        <a:pt x="46832" y="30058"/>
                        <a:pt x="40141" y="34511"/>
                        <a:pt x="40141" y="44531"/>
                      </a:cubicBezTo>
                      <a:cubicBezTo>
                        <a:pt x="39026" y="76816"/>
                        <a:pt x="114849" y="55663"/>
                        <a:pt x="114849" y="110214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2" name="Forme libre 931">
                  <a:extLst>
                    <a:ext uri="{FF2B5EF4-FFF2-40B4-BE49-F238E27FC236}">
                      <a16:creationId xmlns:a16="http://schemas.microsoft.com/office/drawing/2014/main" id="{117D8676-977B-444B-BB5E-031E9BEDB4ED}"/>
                    </a:ext>
                  </a:extLst>
                </p:cNvPr>
                <p:cNvSpPr/>
                <p:nvPr/>
              </p:nvSpPr>
              <p:spPr>
                <a:xfrm>
                  <a:off x="5759089" y="1550727"/>
                  <a:ext cx="114849" cy="156970"/>
                </a:xfrm>
                <a:custGeom>
                  <a:avLst/>
                  <a:gdLst>
                    <a:gd name="connsiteX0" fmla="*/ 114849 w 114849"/>
                    <a:gd name="connsiteY0" fmla="*/ 110214 h 156970"/>
                    <a:gd name="connsiteX1" fmla="*/ 59097 w 114849"/>
                    <a:gd name="connsiteY1" fmla="*/ 156971 h 156970"/>
                    <a:gd name="connsiteX2" fmla="*/ 1115 w 114849"/>
                    <a:gd name="connsiteY2" fmla="*/ 109100 h 156970"/>
                    <a:gd name="connsiteX3" fmla="*/ 40141 w 114849"/>
                    <a:gd name="connsiteY3" fmla="*/ 109100 h 156970"/>
                    <a:gd name="connsiteX4" fmla="*/ 59097 w 114849"/>
                    <a:gd name="connsiteY4" fmla="*/ 126913 h 156970"/>
                    <a:gd name="connsiteX5" fmla="*/ 75823 w 114849"/>
                    <a:gd name="connsiteY5" fmla="*/ 111327 h 156970"/>
                    <a:gd name="connsiteX6" fmla="*/ 0 w 114849"/>
                    <a:gd name="connsiteY6" fmla="*/ 46757 h 156970"/>
                    <a:gd name="connsiteX7" fmla="*/ 55752 w 114849"/>
                    <a:gd name="connsiteY7" fmla="*/ 0 h 156970"/>
                    <a:gd name="connsiteX8" fmla="*/ 112619 w 114849"/>
                    <a:gd name="connsiteY8" fmla="*/ 46757 h 156970"/>
                    <a:gd name="connsiteX9" fmla="*/ 72478 w 114849"/>
                    <a:gd name="connsiteY9" fmla="*/ 46757 h 156970"/>
                    <a:gd name="connsiteX10" fmla="*/ 55752 w 114849"/>
                    <a:gd name="connsiteY10" fmla="*/ 30058 h 156970"/>
                    <a:gd name="connsiteX11" fmla="*/ 40141 w 114849"/>
                    <a:gd name="connsiteY11" fmla="*/ 44531 h 156970"/>
                    <a:gd name="connsiteX12" fmla="*/ 114849 w 114849"/>
                    <a:gd name="connsiteY12" fmla="*/ 110214 h 15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4849" h="156970">
                      <a:moveTo>
                        <a:pt x="114849" y="110214"/>
                      </a:moveTo>
                      <a:cubicBezTo>
                        <a:pt x="114849" y="135819"/>
                        <a:pt x="92548" y="156971"/>
                        <a:pt x="59097" y="156971"/>
                      </a:cubicBezTo>
                      <a:cubicBezTo>
                        <a:pt x="24531" y="156971"/>
                        <a:pt x="1115" y="140272"/>
                        <a:pt x="1115" y="109100"/>
                      </a:cubicBezTo>
                      <a:lnTo>
                        <a:pt x="40141" y="109100"/>
                      </a:lnTo>
                      <a:cubicBezTo>
                        <a:pt x="41256" y="122460"/>
                        <a:pt x="47947" y="126913"/>
                        <a:pt x="59097" y="126913"/>
                      </a:cubicBezTo>
                      <a:cubicBezTo>
                        <a:pt x="70247" y="126913"/>
                        <a:pt x="75823" y="121346"/>
                        <a:pt x="75823" y="111327"/>
                      </a:cubicBezTo>
                      <a:cubicBezTo>
                        <a:pt x="75823" y="81269"/>
                        <a:pt x="0" y="100194"/>
                        <a:pt x="0" y="46757"/>
                      </a:cubicBezTo>
                      <a:cubicBezTo>
                        <a:pt x="0" y="17812"/>
                        <a:pt x="24531" y="0"/>
                        <a:pt x="55752" y="0"/>
                      </a:cubicBezTo>
                      <a:cubicBezTo>
                        <a:pt x="86973" y="0"/>
                        <a:pt x="111504" y="12246"/>
                        <a:pt x="112619" y="46757"/>
                      </a:cubicBezTo>
                      <a:lnTo>
                        <a:pt x="72478" y="46757"/>
                      </a:lnTo>
                      <a:cubicBezTo>
                        <a:pt x="71362" y="35625"/>
                        <a:pt x="64672" y="30058"/>
                        <a:pt x="55752" y="30058"/>
                      </a:cubicBezTo>
                      <a:cubicBezTo>
                        <a:pt x="46832" y="30058"/>
                        <a:pt x="40141" y="34511"/>
                        <a:pt x="40141" y="44531"/>
                      </a:cubicBezTo>
                      <a:cubicBezTo>
                        <a:pt x="39026" y="76816"/>
                        <a:pt x="114849" y="55663"/>
                        <a:pt x="114849" y="110214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3" name="Forme libre 932">
                  <a:extLst>
                    <a:ext uri="{FF2B5EF4-FFF2-40B4-BE49-F238E27FC236}">
                      <a16:creationId xmlns:a16="http://schemas.microsoft.com/office/drawing/2014/main" id="{E4422ACB-C949-614E-BACC-10D9E6F6972C}"/>
                    </a:ext>
                  </a:extLst>
                </p:cNvPr>
                <p:cNvSpPr/>
                <p:nvPr/>
              </p:nvSpPr>
              <p:spPr>
                <a:xfrm>
                  <a:off x="5902929" y="1554066"/>
                  <a:ext cx="36796" cy="152517"/>
                </a:xfrm>
                <a:custGeom>
                  <a:avLst/>
                  <a:gdLst>
                    <a:gd name="connsiteX0" fmla="*/ 36796 w 36796"/>
                    <a:gd name="connsiteY0" fmla="*/ 0 h 152517"/>
                    <a:gd name="connsiteX1" fmla="*/ 36796 w 36796"/>
                    <a:gd name="connsiteY1" fmla="*/ 152518 h 152517"/>
                    <a:gd name="connsiteX2" fmla="*/ 0 w 36796"/>
                    <a:gd name="connsiteY2" fmla="*/ 152518 h 152517"/>
                    <a:gd name="connsiteX3" fmla="*/ 0 w 36796"/>
                    <a:gd name="connsiteY3" fmla="*/ 0 h 152517"/>
                    <a:gd name="connsiteX4" fmla="*/ 36796 w 36796"/>
                    <a:gd name="connsiteY4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96" h="152517">
                      <a:moveTo>
                        <a:pt x="36796" y="0"/>
                      </a:move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4" name="Forme libre 933">
                  <a:extLst>
                    <a:ext uri="{FF2B5EF4-FFF2-40B4-BE49-F238E27FC236}">
                      <a16:creationId xmlns:a16="http://schemas.microsoft.com/office/drawing/2014/main" id="{6592B338-D1A7-E047-81C2-B78365E55660}"/>
                    </a:ext>
                  </a:extLst>
                </p:cNvPr>
                <p:cNvSpPr/>
                <p:nvPr/>
              </p:nvSpPr>
              <p:spPr>
                <a:xfrm>
                  <a:off x="5964256" y="1551840"/>
                  <a:ext cx="156105" cy="155857"/>
                </a:xfrm>
                <a:custGeom>
                  <a:avLst/>
                  <a:gdLst>
                    <a:gd name="connsiteX0" fmla="*/ 78053 w 156105"/>
                    <a:gd name="connsiteY0" fmla="*/ 0 h 155857"/>
                    <a:gd name="connsiteX1" fmla="*/ 156105 w 156105"/>
                    <a:gd name="connsiteY1" fmla="*/ 77929 h 155857"/>
                    <a:gd name="connsiteX2" fmla="*/ 78053 w 156105"/>
                    <a:gd name="connsiteY2" fmla="*/ 155858 h 155857"/>
                    <a:gd name="connsiteX3" fmla="*/ 0 w 156105"/>
                    <a:gd name="connsiteY3" fmla="*/ 77929 h 155857"/>
                    <a:gd name="connsiteX4" fmla="*/ 78053 w 156105"/>
                    <a:gd name="connsiteY4" fmla="*/ 0 h 155857"/>
                    <a:gd name="connsiteX5" fmla="*/ 78053 w 156105"/>
                    <a:gd name="connsiteY5" fmla="*/ 34511 h 155857"/>
                    <a:gd name="connsiteX6" fmla="*/ 37911 w 156105"/>
                    <a:gd name="connsiteY6" fmla="*/ 77929 h 155857"/>
                    <a:gd name="connsiteX7" fmla="*/ 78053 w 156105"/>
                    <a:gd name="connsiteY7" fmla="*/ 121346 h 155857"/>
                    <a:gd name="connsiteX8" fmla="*/ 118194 w 156105"/>
                    <a:gd name="connsiteY8" fmla="*/ 77929 h 155857"/>
                    <a:gd name="connsiteX9" fmla="*/ 78053 w 156105"/>
                    <a:gd name="connsiteY9" fmla="*/ 34511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105" h="155857">
                      <a:moveTo>
                        <a:pt x="78053" y="0"/>
                      </a:moveTo>
                      <a:cubicBezTo>
                        <a:pt x="121539" y="0"/>
                        <a:pt x="156105" y="32285"/>
                        <a:pt x="156105" y="77929"/>
                      </a:cubicBezTo>
                      <a:cubicBezTo>
                        <a:pt x="156105" y="123573"/>
                        <a:pt x="121539" y="155858"/>
                        <a:pt x="78053" y="155858"/>
                      </a:cubicBezTo>
                      <a:cubicBezTo>
                        <a:pt x="34566" y="155858"/>
                        <a:pt x="0" y="123573"/>
                        <a:pt x="0" y="77929"/>
                      </a:cubicBezTo>
                      <a:cubicBezTo>
                        <a:pt x="0" y="32285"/>
                        <a:pt x="34566" y="0"/>
                        <a:pt x="78053" y="0"/>
                      </a:cubicBezTo>
                      <a:close/>
                      <a:moveTo>
                        <a:pt x="78053" y="34511"/>
                      </a:moveTo>
                      <a:cubicBezTo>
                        <a:pt x="53522" y="34511"/>
                        <a:pt x="37911" y="51210"/>
                        <a:pt x="37911" y="77929"/>
                      </a:cubicBezTo>
                      <a:cubicBezTo>
                        <a:pt x="37911" y="104647"/>
                        <a:pt x="53522" y="121346"/>
                        <a:pt x="78053" y="121346"/>
                      </a:cubicBezTo>
                      <a:cubicBezTo>
                        <a:pt x="102584" y="121346"/>
                        <a:pt x="118194" y="103534"/>
                        <a:pt x="118194" y="77929"/>
                      </a:cubicBezTo>
                      <a:cubicBezTo>
                        <a:pt x="118194" y="51210"/>
                        <a:pt x="102584" y="34511"/>
                        <a:pt x="78053" y="34511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5" name="Forme libre 934">
                  <a:extLst>
                    <a:ext uri="{FF2B5EF4-FFF2-40B4-BE49-F238E27FC236}">
                      <a16:creationId xmlns:a16="http://schemas.microsoft.com/office/drawing/2014/main" id="{317FC218-EB3B-CB4D-9BAB-D5936DACF601}"/>
                    </a:ext>
                  </a:extLst>
                </p:cNvPr>
                <p:cNvSpPr/>
                <p:nvPr/>
              </p:nvSpPr>
              <p:spPr>
                <a:xfrm>
                  <a:off x="6143777" y="1554066"/>
                  <a:ext cx="136034" cy="152517"/>
                </a:xfrm>
                <a:custGeom>
                  <a:avLst/>
                  <a:gdLst>
                    <a:gd name="connsiteX0" fmla="*/ 136035 w 136034"/>
                    <a:gd name="connsiteY0" fmla="*/ 152518 h 152517"/>
                    <a:gd name="connsiteX1" fmla="*/ 99238 w 136034"/>
                    <a:gd name="connsiteY1" fmla="*/ 152518 h 152517"/>
                    <a:gd name="connsiteX2" fmla="*/ 36796 w 136034"/>
                    <a:gd name="connsiteY2" fmla="*/ 56777 h 152517"/>
                    <a:gd name="connsiteX3" fmla="*/ 36796 w 136034"/>
                    <a:gd name="connsiteY3" fmla="*/ 152518 h 152517"/>
                    <a:gd name="connsiteX4" fmla="*/ 0 w 136034"/>
                    <a:gd name="connsiteY4" fmla="*/ 152518 h 152517"/>
                    <a:gd name="connsiteX5" fmla="*/ 0 w 136034"/>
                    <a:gd name="connsiteY5" fmla="*/ 0 h 152517"/>
                    <a:gd name="connsiteX6" fmla="*/ 36796 w 136034"/>
                    <a:gd name="connsiteY6" fmla="*/ 0 h 152517"/>
                    <a:gd name="connsiteX7" fmla="*/ 99238 w 136034"/>
                    <a:gd name="connsiteY7" fmla="*/ 95741 h 152517"/>
                    <a:gd name="connsiteX8" fmla="*/ 99238 w 136034"/>
                    <a:gd name="connsiteY8" fmla="*/ 0 h 152517"/>
                    <a:gd name="connsiteX9" fmla="*/ 136035 w 136034"/>
                    <a:gd name="connsiteY9" fmla="*/ 0 h 152517"/>
                    <a:gd name="connsiteX10" fmla="*/ 136035 w 136034"/>
                    <a:gd name="connsiteY10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2517">
                      <a:moveTo>
                        <a:pt x="136035" y="152518"/>
                      </a:moveTo>
                      <a:lnTo>
                        <a:pt x="99238" y="152518"/>
                      </a:lnTo>
                      <a:lnTo>
                        <a:pt x="36796" y="56777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251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6" name="Forme libre 935">
                  <a:extLst>
                    <a:ext uri="{FF2B5EF4-FFF2-40B4-BE49-F238E27FC236}">
                      <a16:creationId xmlns:a16="http://schemas.microsoft.com/office/drawing/2014/main" id="{971905C2-8329-F148-9FD3-FDFDC6579FF1}"/>
                    </a:ext>
                  </a:extLst>
                </p:cNvPr>
                <p:cNvSpPr/>
                <p:nvPr/>
              </p:nvSpPr>
              <p:spPr>
                <a:xfrm>
                  <a:off x="6313263" y="1554066"/>
                  <a:ext cx="136034" cy="152517"/>
                </a:xfrm>
                <a:custGeom>
                  <a:avLst/>
                  <a:gdLst>
                    <a:gd name="connsiteX0" fmla="*/ 136035 w 136034"/>
                    <a:gd name="connsiteY0" fmla="*/ 152518 h 152517"/>
                    <a:gd name="connsiteX1" fmla="*/ 99238 w 136034"/>
                    <a:gd name="connsiteY1" fmla="*/ 152518 h 152517"/>
                    <a:gd name="connsiteX2" fmla="*/ 36796 w 136034"/>
                    <a:gd name="connsiteY2" fmla="*/ 56777 h 152517"/>
                    <a:gd name="connsiteX3" fmla="*/ 36796 w 136034"/>
                    <a:gd name="connsiteY3" fmla="*/ 152518 h 152517"/>
                    <a:gd name="connsiteX4" fmla="*/ 0 w 136034"/>
                    <a:gd name="connsiteY4" fmla="*/ 152518 h 152517"/>
                    <a:gd name="connsiteX5" fmla="*/ 0 w 136034"/>
                    <a:gd name="connsiteY5" fmla="*/ 0 h 152517"/>
                    <a:gd name="connsiteX6" fmla="*/ 36796 w 136034"/>
                    <a:gd name="connsiteY6" fmla="*/ 0 h 152517"/>
                    <a:gd name="connsiteX7" fmla="*/ 99238 w 136034"/>
                    <a:gd name="connsiteY7" fmla="*/ 95741 h 152517"/>
                    <a:gd name="connsiteX8" fmla="*/ 99238 w 136034"/>
                    <a:gd name="connsiteY8" fmla="*/ 0 h 152517"/>
                    <a:gd name="connsiteX9" fmla="*/ 136035 w 136034"/>
                    <a:gd name="connsiteY9" fmla="*/ 0 h 152517"/>
                    <a:gd name="connsiteX10" fmla="*/ 136035 w 136034"/>
                    <a:gd name="connsiteY10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2517">
                      <a:moveTo>
                        <a:pt x="136035" y="152518"/>
                      </a:moveTo>
                      <a:lnTo>
                        <a:pt x="99238" y="152518"/>
                      </a:lnTo>
                      <a:lnTo>
                        <a:pt x="36796" y="56777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251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7" name="Forme libre 936">
                  <a:extLst>
                    <a:ext uri="{FF2B5EF4-FFF2-40B4-BE49-F238E27FC236}">
                      <a16:creationId xmlns:a16="http://schemas.microsoft.com/office/drawing/2014/main" id="{4232581A-A3D1-1840-8CB1-CEB00CCD95D1}"/>
                    </a:ext>
                  </a:extLst>
                </p:cNvPr>
                <p:cNvSpPr/>
                <p:nvPr/>
              </p:nvSpPr>
              <p:spPr>
                <a:xfrm>
                  <a:off x="6480519" y="1554066"/>
                  <a:ext cx="92548" cy="152517"/>
                </a:xfrm>
                <a:custGeom>
                  <a:avLst/>
                  <a:gdLst>
                    <a:gd name="connsiteX0" fmla="*/ 37911 w 92548"/>
                    <a:gd name="connsiteY0" fmla="*/ 27832 h 152517"/>
                    <a:gd name="connsiteX1" fmla="*/ 37911 w 92548"/>
                    <a:gd name="connsiteY1" fmla="*/ 60117 h 152517"/>
                    <a:gd name="connsiteX2" fmla="*/ 86973 w 92548"/>
                    <a:gd name="connsiteY2" fmla="*/ 60117 h 152517"/>
                    <a:gd name="connsiteX3" fmla="*/ 86973 w 92548"/>
                    <a:gd name="connsiteY3" fmla="*/ 89061 h 152517"/>
                    <a:gd name="connsiteX4" fmla="*/ 37911 w 92548"/>
                    <a:gd name="connsiteY4" fmla="*/ 89061 h 152517"/>
                    <a:gd name="connsiteX5" fmla="*/ 37911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7832 h 152517"/>
                    <a:gd name="connsiteX12" fmla="*/ 37911 w 92548"/>
                    <a:gd name="connsiteY12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7911" y="27832"/>
                      </a:moveTo>
                      <a:lnTo>
                        <a:pt x="37911" y="60117"/>
                      </a:lnTo>
                      <a:lnTo>
                        <a:pt x="86973" y="60117"/>
                      </a:lnTo>
                      <a:lnTo>
                        <a:pt x="86973" y="89061"/>
                      </a:lnTo>
                      <a:lnTo>
                        <a:pt x="37911" y="89061"/>
                      </a:lnTo>
                      <a:lnTo>
                        <a:pt x="37911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7832"/>
                      </a:lnTo>
                      <a:lnTo>
                        <a:pt x="37911" y="27832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8" name="Forme libre 937">
                  <a:extLst>
                    <a:ext uri="{FF2B5EF4-FFF2-40B4-BE49-F238E27FC236}">
                      <a16:creationId xmlns:a16="http://schemas.microsoft.com/office/drawing/2014/main" id="{A756DF60-512C-5A45-B047-0447CF9DB89F}"/>
                    </a:ext>
                  </a:extLst>
                </p:cNvPr>
                <p:cNvSpPr/>
                <p:nvPr/>
              </p:nvSpPr>
              <p:spPr>
                <a:xfrm>
                  <a:off x="6605403" y="1554066"/>
                  <a:ext cx="83627" cy="151404"/>
                </a:xfrm>
                <a:custGeom>
                  <a:avLst/>
                  <a:gdLst>
                    <a:gd name="connsiteX0" fmla="*/ 37911 w 83627"/>
                    <a:gd name="connsiteY0" fmla="*/ 123573 h 151404"/>
                    <a:gd name="connsiteX1" fmla="*/ 83628 w 83627"/>
                    <a:gd name="connsiteY1" fmla="*/ 123573 h 151404"/>
                    <a:gd name="connsiteX2" fmla="*/ 83628 w 83627"/>
                    <a:gd name="connsiteY2" fmla="*/ 151405 h 151404"/>
                    <a:gd name="connsiteX3" fmla="*/ 0 w 83627"/>
                    <a:gd name="connsiteY3" fmla="*/ 151405 h 151404"/>
                    <a:gd name="connsiteX4" fmla="*/ 0 w 83627"/>
                    <a:gd name="connsiteY4" fmla="*/ 0 h 151404"/>
                    <a:gd name="connsiteX5" fmla="*/ 36796 w 83627"/>
                    <a:gd name="connsiteY5" fmla="*/ 0 h 151404"/>
                    <a:gd name="connsiteX6" fmla="*/ 36796 w 83627"/>
                    <a:gd name="connsiteY6" fmla="*/ 123573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627" h="151404">
                      <a:moveTo>
                        <a:pt x="37911" y="123573"/>
                      </a:moveTo>
                      <a:lnTo>
                        <a:pt x="83628" y="123573"/>
                      </a:lnTo>
                      <a:lnTo>
                        <a:pt x="83628" y="151405"/>
                      </a:lnTo>
                      <a:lnTo>
                        <a:pt x="0" y="151405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23573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9" name="Forme libre 938">
                  <a:extLst>
                    <a:ext uri="{FF2B5EF4-FFF2-40B4-BE49-F238E27FC236}">
                      <a16:creationId xmlns:a16="http://schemas.microsoft.com/office/drawing/2014/main" id="{3AF2A8B4-C0D8-B54C-A75B-CC14B80BD23A}"/>
                    </a:ext>
                  </a:extLst>
                </p:cNvPr>
                <p:cNvSpPr/>
                <p:nvPr/>
              </p:nvSpPr>
              <p:spPr>
                <a:xfrm>
                  <a:off x="6709102" y="1554066"/>
                  <a:ext cx="83627" cy="151404"/>
                </a:xfrm>
                <a:custGeom>
                  <a:avLst/>
                  <a:gdLst>
                    <a:gd name="connsiteX0" fmla="*/ 37911 w 83627"/>
                    <a:gd name="connsiteY0" fmla="*/ 123573 h 151404"/>
                    <a:gd name="connsiteX1" fmla="*/ 83628 w 83627"/>
                    <a:gd name="connsiteY1" fmla="*/ 123573 h 151404"/>
                    <a:gd name="connsiteX2" fmla="*/ 83628 w 83627"/>
                    <a:gd name="connsiteY2" fmla="*/ 151405 h 151404"/>
                    <a:gd name="connsiteX3" fmla="*/ 0 w 83627"/>
                    <a:gd name="connsiteY3" fmla="*/ 151405 h 151404"/>
                    <a:gd name="connsiteX4" fmla="*/ 0 w 83627"/>
                    <a:gd name="connsiteY4" fmla="*/ 0 h 151404"/>
                    <a:gd name="connsiteX5" fmla="*/ 36796 w 83627"/>
                    <a:gd name="connsiteY5" fmla="*/ 0 h 151404"/>
                    <a:gd name="connsiteX6" fmla="*/ 36796 w 83627"/>
                    <a:gd name="connsiteY6" fmla="*/ 123573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627" h="151404">
                      <a:moveTo>
                        <a:pt x="37911" y="123573"/>
                      </a:moveTo>
                      <a:lnTo>
                        <a:pt x="83628" y="123573"/>
                      </a:lnTo>
                      <a:lnTo>
                        <a:pt x="83628" y="151405"/>
                      </a:lnTo>
                      <a:lnTo>
                        <a:pt x="0" y="151405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23573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0" name="Forme libre 939">
                  <a:extLst>
                    <a:ext uri="{FF2B5EF4-FFF2-40B4-BE49-F238E27FC236}">
                      <a16:creationId xmlns:a16="http://schemas.microsoft.com/office/drawing/2014/main" id="{F26CB6F3-DDC9-604F-8E20-338AA9ABA199}"/>
                    </a:ext>
                  </a:extLst>
                </p:cNvPr>
                <p:cNvSpPr/>
                <p:nvPr/>
              </p:nvSpPr>
              <p:spPr>
                <a:xfrm>
                  <a:off x="6812800" y="1554066"/>
                  <a:ext cx="92548" cy="152517"/>
                </a:xfrm>
                <a:custGeom>
                  <a:avLst/>
                  <a:gdLst>
                    <a:gd name="connsiteX0" fmla="*/ 37912 w 92548"/>
                    <a:gd name="connsiteY0" fmla="*/ 27832 h 152517"/>
                    <a:gd name="connsiteX1" fmla="*/ 37912 w 92548"/>
                    <a:gd name="connsiteY1" fmla="*/ 60117 h 152517"/>
                    <a:gd name="connsiteX2" fmla="*/ 86973 w 92548"/>
                    <a:gd name="connsiteY2" fmla="*/ 60117 h 152517"/>
                    <a:gd name="connsiteX3" fmla="*/ 86973 w 92548"/>
                    <a:gd name="connsiteY3" fmla="*/ 89061 h 152517"/>
                    <a:gd name="connsiteX4" fmla="*/ 37912 w 92548"/>
                    <a:gd name="connsiteY4" fmla="*/ 89061 h 152517"/>
                    <a:gd name="connsiteX5" fmla="*/ 37912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7832 h 152517"/>
                    <a:gd name="connsiteX12" fmla="*/ 37912 w 92548"/>
                    <a:gd name="connsiteY12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7912" y="27832"/>
                      </a:moveTo>
                      <a:lnTo>
                        <a:pt x="37912" y="60117"/>
                      </a:lnTo>
                      <a:lnTo>
                        <a:pt x="86973" y="60117"/>
                      </a:lnTo>
                      <a:lnTo>
                        <a:pt x="86973" y="89061"/>
                      </a:lnTo>
                      <a:lnTo>
                        <a:pt x="37912" y="89061"/>
                      </a:lnTo>
                      <a:lnTo>
                        <a:pt x="37912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7832"/>
                      </a:lnTo>
                      <a:lnTo>
                        <a:pt x="37912" y="27832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894" name="Graphique 694">
                <a:extLst>
                  <a:ext uri="{FF2B5EF4-FFF2-40B4-BE49-F238E27FC236}">
                    <a16:creationId xmlns:a16="http://schemas.microsoft.com/office/drawing/2014/main" id="{F5809064-89D6-A149-8E0D-F9A62A83945B}"/>
                  </a:ext>
                </a:extLst>
              </p:cNvPr>
              <p:cNvGrpSpPr/>
              <p:nvPr/>
            </p:nvGrpSpPr>
            <p:grpSpPr>
              <a:xfrm>
                <a:off x="4917235" y="2032772"/>
                <a:ext cx="1399373" cy="125799"/>
                <a:chOff x="4917235" y="2032772"/>
                <a:chExt cx="1399373" cy="125799"/>
              </a:xfrm>
              <a:grpFill/>
            </p:grpSpPr>
            <p:sp>
              <p:nvSpPr>
                <p:cNvPr id="908" name="Forme libre 907">
                  <a:extLst>
                    <a:ext uri="{FF2B5EF4-FFF2-40B4-BE49-F238E27FC236}">
                      <a16:creationId xmlns:a16="http://schemas.microsoft.com/office/drawing/2014/main" id="{6E8D26EF-F99A-B644-9FB2-2A6207A7D48E}"/>
                    </a:ext>
                  </a:extLst>
                </p:cNvPr>
                <p:cNvSpPr/>
                <p:nvPr/>
              </p:nvSpPr>
              <p:spPr>
                <a:xfrm>
                  <a:off x="4917235" y="2063944"/>
                  <a:ext cx="71362" cy="93514"/>
                </a:xfrm>
                <a:custGeom>
                  <a:avLst/>
                  <a:gdLst>
                    <a:gd name="connsiteX0" fmla="*/ 0 w 71362"/>
                    <a:gd name="connsiteY0" fmla="*/ 60116 h 93514"/>
                    <a:gd name="connsiteX1" fmla="*/ 0 w 71362"/>
                    <a:gd name="connsiteY1" fmla="*/ 0 h 93514"/>
                    <a:gd name="connsiteX2" fmla="*/ 13380 w 71362"/>
                    <a:gd name="connsiteY2" fmla="*/ 0 h 93514"/>
                    <a:gd name="connsiteX3" fmla="*/ 13380 w 71362"/>
                    <a:gd name="connsiteY3" fmla="*/ 60116 h 93514"/>
                    <a:gd name="connsiteX4" fmla="*/ 18956 w 71362"/>
                    <a:gd name="connsiteY4" fmla="*/ 77929 h 93514"/>
                    <a:gd name="connsiteX5" fmla="*/ 35681 w 71362"/>
                    <a:gd name="connsiteY5" fmla="*/ 83495 h 93514"/>
                    <a:gd name="connsiteX6" fmla="*/ 52407 w 71362"/>
                    <a:gd name="connsiteY6" fmla="*/ 77929 h 93514"/>
                    <a:gd name="connsiteX7" fmla="*/ 59097 w 71362"/>
                    <a:gd name="connsiteY7" fmla="*/ 60116 h 93514"/>
                    <a:gd name="connsiteX8" fmla="*/ 59097 w 71362"/>
                    <a:gd name="connsiteY8" fmla="*/ 0 h 93514"/>
                    <a:gd name="connsiteX9" fmla="*/ 71362 w 71362"/>
                    <a:gd name="connsiteY9" fmla="*/ 0 h 93514"/>
                    <a:gd name="connsiteX10" fmla="*/ 71362 w 71362"/>
                    <a:gd name="connsiteY10" fmla="*/ 60116 h 93514"/>
                    <a:gd name="connsiteX11" fmla="*/ 61327 w 71362"/>
                    <a:gd name="connsiteY11" fmla="*/ 84608 h 93514"/>
                    <a:gd name="connsiteX12" fmla="*/ 35681 w 71362"/>
                    <a:gd name="connsiteY12" fmla="*/ 93515 h 93514"/>
                    <a:gd name="connsiteX13" fmla="*/ 10035 w 71362"/>
                    <a:gd name="connsiteY13" fmla="*/ 84608 h 93514"/>
                    <a:gd name="connsiteX14" fmla="*/ 0 w 71362"/>
                    <a:gd name="connsiteY14" fmla="*/ 60116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362" h="93514">
                      <a:moveTo>
                        <a:pt x="0" y="60116"/>
                      </a:moveTo>
                      <a:lnTo>
                        <a:pt x="0" y="0"/>
                      </a:lnTo>
                      <a:lnTo>
                        <a:pt x="13380" y="0"/>
                      </a:lnTo>
                      <a:lnTo>
                        <a:pt x="13380" y="60116"/>
                      </a:lnTo>
                      <a:cubicBezTo>
                        <a:pt x="13380" y="67909"/>
                        <a:pt x="15610" y="73476"/>
                        <a:pt x="18956" y="77929"/>
                      </a:cubicBezTo>
                      <a:cubicBezTo>
                        <a:pt x="23416" y="81269"/>
                        <a:pt x="28991" y="83495"/>
                        <a:pt x="35681" y="83495"/>
                      </a:cubicBezTo>
                      <a:cubicBezTo>
                        <a:pt x="42371" y="83495"/>
                        <a:pt x="49062" y="81269"/>
                        <a:pt x="52407" y="77929"/>
                      </a:cubicBezTo>
                      <a:cubicBezTo>
                        <a:pt x="56867" y="74589"/>
                        <a:pt x="59097" y="67909"/>
                        <a:pt x="59097" y="60116"/>
                      </a:cubicBezTo>
                      <a:lnTo>
                        <a:pt x="59097" y="0"/>
                      </a:lnTo>
                      <a:lnTo>
                        <a:pt x="71362" y="0"/>
                      </a:lnTo>
                      <a:lnTo>
                        <a:pt x="71362" y="60116"/>
                      </a:lnTo>
                      <a:cubicBezTo>
                        <a:pt x="71362" y="71249"/>
                        <a:pt x="68017" y="79042"/>
                        <a:pt x="61327" y="84608"/>
                      </a:cubicBezTo>
                      <a:cubicBezTo>
                        <a:pt x="54637" y="90175"/>
                        <a:pt x="45717" y="93515"/>
                        <a:pt x="35681" y="93515"/>
                      </a:cubicBezTo>
                      <a:cubicBezTo>
                        <a:pt x="25646" y="93515"/>
                        <a:pt x="16726" y="90175"/>
                        <a:pt x="10035" y="84608"/>
                      </a:cubicBezTo>
                      <a:cubicBezTo>
                        <a:pt x="3345" y="79042"/>
                        <a:pt x="0" y="71249"/>
                        <a:pt x="0" y="60116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9" name="Forme libre 908">
                  <a:extLst>
                    <a:ext uri="{FF2B5EF4-FFF2-40B4-BE49-F238E27FC236}">
                      <a16:creationId xmlns:a16="http://schemas.microsoft.com/office/drawing/2014/main" id="{B5C4F37A-9DEF-B04A-B039-289536163628}"/>
                    </a:ext>
                  </a:extLst>
                </p:cNvPr>
                <p:cNvSpPr/>
                <p:nvPr/>
              </p:nvSpPr>
              <p:spPr>
                <a:xfrm>
                  <a:off x="5012013" y="2063944"/>
                  <a:ext cx="73592" cy="93514"/>
                </a:xfrm>
                <a:custGeom>
                  <a:avLst/>
                  <a:gdLst>
                    <a:gd name="connsiteX0" fmla="*/ 61327 w 73592"/>
                    <a:gd name="connsiteY0" fmla="*/ 0 h 93514"/>
                    <a:gd name="connsiteX1" fmla="*/ 73593 w 73592"/>
                    <a:gd name="connsiteY1" fmla="*/ 0 h 93514"/>
                    <a:gd name="connsiteX2" fmla="*/ 73593 w 73592"/>
                    <a:gd name="connsiteY2" fmla="*/ 93515 h 93514"/>
                    <a:gd name="connsiteX3" fmla="*/ 61327 w 73592"/>
                    <a:gd name="connsiteY3" fmla="*/ 93515 h 93514"/>
                    <a:gd name="connsiteX4" fmla="*/ 12265 w 73592"/>
                    <a:gd name="connsiteY4" fmla="*/ 20039 h 93514"/>
                    <a:gd name="connsiteX5" fmla="*/ 12265 w 73592"/>
                    <a:gd name="connsiteY5" fmla="*/ 93515 h 93514"/>
                    <a:gd name="connsiteX6" fmla="*/ 0 w 73592"/>
                    <a:gd name="connsiteY6" fmla="*/ 93515 h 93514"/>
                    <a:gd name="connsiteX7" fmla="*/ 0 w 73592"/>
                    <a:gd name="connsiteY7" fmla="*/ 0 h 93514"/>
                    <a:gd name="connsiteX8" fmla="*/ 12265 w 73592"/>
                    <a:gd name="connsiteY8" fmla="*/ 0 h 93514"/>
                    <a:gd name="connsiteX9" fmla="*/ 61327 w 73592"/>
                    <a:gd name="connsiteY9" fmla="*/ 73476 h 93514"/>
                    <a:gd name="connsiteX10" fmla="*/ 61327 w 73592"/>
                    <a:gd name="connsiteY10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3592" h="93514">
                      <a:moveTo>
                        <a:pt x="61327" y="0"/>
                      </a:moveTo>
                      <a:lnTo>
                        <a:pt x="73593" y="0"/>
                      </a:lnTo>
                      <a:lnTo>
                        <a:pt x="73593" y="93515"/>
                      </a:lnTo>
                      <a:lnTo>
                        <a:pt x="61327" y="93515"/>
                      </a:lnTo>
                      <a:lnTo>
                        <a:pt x="12265" y="20039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61327" y="73476"/>
                      </a:lnTo>
                      <a:lnTo>
                        <a:pt x="61327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0" name="Forme libre 909">
                  <a:extLst>
                    <a:ext uri="{FF2B5EF4-FFF2-40B4-BE49-F238E27FC236}">
                      <a16:creationId xmlns:a16="http://schemas.microsoft.com/office/drawing/2014/main" id="{C6E7503A-8104-5140-96B9-253FC72F5E8D}"/>
                    </a:ext>
                  </a:extLst>
                </p:cNvPr>
                <p:cNvSpPr/>
                <p:nvPr/>
              </p:nvSpPr>
              <p:spPr>
                <a:xfrm>
                  <a:off x="5110136" y="2062830"/>
                  <a:ext cx="12265" cy="93514"/>
                </a:xfrm>
                <a:custGeom>
                  <a:avLst/>
                  <a:gdLst>
                    <a:gd name="connsiteX0" fmla="*/ 0 w 12265"/>
                    <a:gd name="connsiteY0" fmla="*/ 93515 h 93514"/>
                    <a:gd name="connsiteX1" fmla="*/ 0 w 12265"/>
                    <a:gd name="connsiteY1" fmla="*/ 0 h 93514"/>
                    <a:gd name="connsiteX2" fmla="*/ 12265 w 12265"/>
                    <a:gd name="connsiteY2" fmla="*/ 0 h 93514"/>
                    <a:gd name="connsiteX3" fmla="*/ 12265 w 12265"/>
                    <a:gd name="connsiteY3" fmla="*/ 93515 h 93514"/>
                    <a:gd name="connsiteX4" fmla="*/ 0 w 12265"/>
                    <a:gd name="connsiteY4" fmla="*/ 93515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65" h="93514">
                      <a:moveTo>
                        <a:pt x="0" y="93515"/>
                      </a:move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1" name="Forme libre 910">
                  <a:extLst>
                    <a:ext uri="{FF2B5EF4-FFF2-40B4-BE49-F238E27FC236}">
                      <a16:creationId xmlns:a16="http://schemas.microsoft.com/office/drawing/2014/main" id="{7C939815-D84E-3E41-8C69-1A74E35F20DF}"/>
                    </a:ext>
                  </a:extLst>
                </p:cNvPr>
                <p:cNvSpPr/>
                <p:nvPr/>
              </p:nvSpPr>
              <p:spPr>
                <a:xfrm>
                  <a:off x="5138012" y="2062830"/>
                  <a:ext cx="85858" cy="93514"/>
                </a:xfrm>
                <a:custGeom>
                  <a:avLst/>
                  <a:gdLst>
                    <a:gd name="connsiteX0" fmla="*/ 35681 w 85858"/>
                    <a:gd name="connsiteY0" fmla="*/ 93515 h 93514"/>
                    <a:gd name="connsiteX1" fmla="*/ 0 w 85858"/>
                    <a:gd name="connsiteY1" fmla="*/ 0 h 93514"/>
                    <a:gd name="connsiteX2" fmla="*/ 13381 w 85858"/>
                    <a:gd name="connsiteY2" fmla="*/ 0 h 93514"/>
                    <a:gd name="connsiteX3" fmla="*/ 42372 w 85858"/>
                    <a:gd name="connsiteY3" fmla="*/ 80155 h 93514"/>
                    <a:gd name="connsiteX4" fmla="*/ 72478 w 85858"/>
                    <a:gd name="connsiteY4" fmla="*/ 0 h 93514"/>
                    <a:gd name="connsiteX5" fmla="*/ 85858 w 85858"/>
                    <a:gd name="connsiteY5" fmla="*/ 0 h 93514"/>
                    <a:gd name="connsiteX6" fmla="*/ 50177 w 85858"/>
                    <a:gd name="connsiteY6" fmla="*/ 93515 h 93514"/>
                    <a:gd name="connsiteX7" fmla="*/ 35681 w 85858"/>
                    <a:gd name="connsiteY7" fmla="*/ 93515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858" h="93514">
                      <a:moveTo>
                        <a:pt x="35681" y="93515"/>
                      </a:moveTo>
                      <a:lnTo>
                        <a:pt x="0" y="0"/>
                      </a:lnTo>
                      <a:lnTo>
                        <a:pt x="13381" y="0"/>
                      </a:lnTo>
                      <a:lnTo>
                        <a:pt x="42372" y="80155"/>
                      </a:lnTo>
                      <a:lnTo>
                        <a:pt x="72478" y="0"/>
                      </a:lnTo>
                      <a:lnTo>
                        <a:pt x="85858" y="0"/>
                      </a:lnTo>
                      <a:lnTo>
                        <a:pt x="50177" y="93515"/>
                      </a:lnTo>
                      <a:lnTo>
                        <a:pt x="35681" y="9351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2" name="Forme libre 911">
                  <a:extLst>
                    <a:ext uri="{FF2B5EF4-FFF2-40B4-BE49-F238E27FC236}">
                      <a16:creationId xmlns:a16="http://schemas.microsoft.com/office/drawing/2014/main" id="{E9B79342-2287-4446-9059-D449A6A81FFE}"/>
                    </a:ext>
                  </a:extLst>
                </p:cNvPr>
                <p:cNvSpPr/>
                <p:nvPr/>
              </p:nvSpPr>
              <p:spPr>
                <a:xfrm>
                  <a:off x="5238366" y="2063944"/>
                  <a:ext cx="49061" cy="93514"/>
                </a:xfrm>
                <a:custGeom>
                  <a:avLst/>
                  <a:gdLst>
                    <a:gd name="connsiteX0" fmla="*/ 49062 w 49061"/>
                    <a:gd name="connsiteY0" fmla="*/ 0 h 93514"/>
                    <a:gd name="connsiteX1" fmla="*/ 49062 w 49061"/>
                    <a:gd name="connsiteY1" fmla="*/ 10019 h 93514"/>
                    <a:gd name="connsiteX2" fmla="*/ 12265 w 49061"/>
                    <a:gd name="connsiteY2" fmla="*/ 10019 h 93514"/>
                    <a:gd name="connsiteX3" fmla="*/ 12265 w 49061"/>
                    <a:gd name="connsiteY3" fmla="*/ 41191 h 93514"/>
                    <a:gd name="connsiteX4" fmla="*/ 45717 w 49061"/>
                    <a:gd name="connsiteY4" fmla="*/ 41191 h 93514"/>
                    <a:gd name="connsiteX5" fmla="*/ 45717 w 49061"/>
                    <a:gd name="connsiteY5" fmla="*/ 51210 h 93514"/>
                    <a:gd name="connsiteX6" fmla="*/ 12265 w 49061"/>
                    <a:gd name="connsiteY6" fmla="*/ 51210 h 93514"/>
                    <a:gd name="connsiteX7" fmla="*/ 12265 w 49061"/>
                    <a:gd name="connsiteY7" fmla="*/ 83495 h 93514"/>
                    <a:gd name="connsiteX8" fmla="*/ 49062 w 49061"/>
                    <a:gd name="connsiteY8" fmla="*/ 83495 h 93514"/>
                    <a:gd name="connsiteX9" fmla="*/ 49062 w 49061"/>
                    <a:gd name="connsiteY9" fmla="*/ 93515 h 93514"/>
                    <a:gd name="connsiteX10" fmla="*/ 0 w 49061"/>
                    <a:gd name="connsiteY10" fmla="*/ 93515 h 93514"/>
                    <a:gd name="connsiteX11" fmla="*/ 0 w 49061"/>
                    <a:gd name="connsiteY11" fmla="*/ 0 h 93514"/>
                    <a:gd name="connsiteX12" fmla="*/ 49062 w 49061"/>
                    <a:gd name="connsiteY12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061" h="93514">
                      <a:moveTo>
                        <a:pt x="49062" y="0"/>
                      </a:moveTo>
                      <a:lnTo>
                        <a:pt x="49062" y="10019"/>
                      </a:lnTo>
                      <a:lnTo>
                        <a:pt x="12265" y="10019"/>
                      </a:lnTo>
                      <a:lnTo>
                        <a:pt x="12265" y="41191"/>
                      </a:lnTo>
                      <a:lnTo>
                        <a:pt x="45717" y="41191"/>
                      </a:lnTo>
                      <a:lnTo>
                        <a:pt x="45717" y="51210"/>
                      </a:lnTo>
                      <a:lnTo>
                        <a:pt x="12265" y="51210"/>
                      </a:lnTo>
                      <a:lnTo>
                        <a:pt x="12265" y="83495"/>
                      </a:lnTo>
                      <a:lnTo>
                        <a:pt x="49062" y="83495"/>
                      </a:lnTo>
                      <a:lnTo>
                        <a:pt x="49062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49062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3" name="Forme libre 912">
                  <a:extLst>
                    <a:ext uri="{FF2B5EF4-FFF2-40B4-BE49-F238E27FC236}">
                      <a16:creationId xmlns:a16="http://schemas.microsoft.com/office/drawing/2014/main" id="{95EF83A9-F869-EC40-8294-64444910D390}"/>
                    </a:ext>
                  </a:extLst>
                </p:cNvPr>
                <p:cNvSpPr/>
                <p:nvPr/>
              </p:nvSpPr>
              <p:spPr>
                <a:xfrm>
                  <a:off x="5307498" y="2063944"/>
                  <a:ext cx="64672" cy="93514"/>
                </a:xfrm>
                <a:custGeom>
                  <a:avLst/>
                  <a:gdLst>
                    <a:gd name="connsiteX0" fmla="*/ 12265 w 64672"/>
                    <a:gd name="connsiteY0" fmla="*/ 54550 h 93514"/>
                    <a:gd name="connsiteX1" fmla="*/ 12265 w 64672"/>
                    <a:gd name="connsiteY1" fmla="*/ 93515 h 93514"/>
                    <a:gd name="connsiteX2" fmla="*/ 0 w 64672"/>
                    <a:gd name="connsiteY2" fmla="*/ 93515 h 93514"/>
                    <a:gd name="connsiteX3" fmla="*/ 0 w 64672"/>
                    <a:gd name="connsiteY3" fmla="*/ 0 h 93514"/>
                    <a:gd name="connsiteX4" fmla="*/ 30106 w 64672"/>
                    <a:gd name="connsiteY4" fmla="*/ 0 h 93514"/>
                    <a:gd name="connsiteX5" fmla="*/ 54637 w 64672"/>
                    <a:gd name="connsiteY5" fmla="*/ 7793 h 93514"/>
                    <a:gd name="connsiteX6" fmla="*/ 62442 w 64672"/>
                    <a:gd name="connsiteY6" fmla="*/ 26718 h 93514"/>
                    <a:gd name="connsiteX7" fmla="*/ 56867 w 64672"/>
                    <a:gd name="connsiteY7" fmla="*/ 45644 h 93514"/>
                    <a:gd name="connsiteX8" fmla="*/ 39026 w 64672"/>
                    <a:gd name="connsiteY8" fmla="*/ 54550 h 93514"/>
                    <a:gd name="connsiteX9" fmla="*/ 64672 w 64672"/>
                    <a:gd name="connsiteY9" fmla="*/ 93515 h 93514"/>
                    <a:gd name="connsiteX10" fmla="*/ 49062 w 64672"/>
                    <a:gd name="connsiteY10" fmla="*/ 93515 h 93514"/>
                    <a:gd name="connsiteX11" fmla="*/ 24531 w 64672"/>
                    <a:gd name="connsiteY11" fmla="*/ 54550 h 93514"/>
                    <a:gd name="connsiteX12" fmla="*/ 12265 w 64672"/>
                    <a:gd name="connsiteY12" fmla="*/ 54550 h 93514"/>
                    <a:gd name="connsiteX13" fmla="*/ 12265 w 64672"/>
                    <a:gd name="connsiteY13" fmla="*/ 10019 h 93514"/>
                    <a:gd name="connsiteX14" fmla="*/ 12265 w 64672"/>
                    <a:gd name="connsiteY14" fmla="*/ 45644 h 93514"/>
                    <a:gd name="connsiteX15" fmla="*/ 30106 w 64672"/>
                    <a:gd name="connsiteY15" fmla="*/ 45644 h 93514"/>
                    <a:gd name="connsiteX16" fmla="*/ 44602 w 64672"/>
                    <a:gd name="connsiteY16" fmla="*/ 41191 h 93514"/>
                    <a:gd name="connsiteX17" fmla="*/ 49062 w 64672"/>
                    <a:gd name="connsiteY17" fmla="*/ 27832 h 93514"/>
                    <a:gd name="connsiteX18" fmla="*/ 28991 w 64672"/>
                    <a:gd name="connsiteY18" fmla="*/ 10019 h 93514"/>
                    <a:gd name="connsiteX19" fmla="*/ 12265 w 64672"/>
                    <a:gd name="connsiteY19" fmla="*/ 1001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4672" h="93514">
                      <a:moveTo>
                        <a:pt x="12265" y="54550"/>
                      </a:move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30106" y="0"/>
                      </a:lnTo>
                      <a:cubicBezTo>
                        <a:pt x="40141" y="0"/>
                        <a:pt x="49062" y="2227"/>
                        <a:pt x="54637" y="7793"/>
                      </a:cubicBezTo>
                      <a:cubicBezTo>
                        <a:pt x="60212" y="13359"/>
                        <a:pt x="62442" y="18926"/>
                        <a:pt x="62442" y="26718"/>
                      </a:cubicBezTo>
                      <a:cubicBezTo>
                        <a:pt x="62442" y="34511"/>
                        <a:pt x="60212" y="40078"/>
                        <a:pt x="56867" y="45644"/>
                      </a:cubicBezTo>
                      <a:cubicBezTo>
                        <a:pt x="52407" y="50097"/>
                        <a:pt x="46832" y="53437"/>
                        <a:pt x="39026" y="54550"/>
                      </a:cubicBezTo>
                      <a:lnTo>
                        <a:pt x="64672" y="93515"/>
                      </a:lnTo>
                      <a:lnTo>
                        <a:pt x="49062" y="93515"/>
                      </a:lnTo>
                      <a:lnTo>
                        <a:pt x="24531" y="54550"/>
                      </a:lnTo>
                      <a:lnTo>
                        <a:pt x="12265" y="54550"/>
                      </a:lnTo>
                      <a:close/>
                      <a:moveTo>
                        <a:pt x="12265" y="10019"/>
                      </a:moveTo>
                      <a:lnTo>
                        <a:pt x="12265" y="45644"/>
                      </a:lnTo>
                      <a:lnTo>
                        <a:pt x="30106" y="45644"/>
                      </a:lnTo>
                      <a:cubicBezTo>
                        <a:pt x="36796" y="45644"/>
                        <a:pt x="42372" y="44531"/>
                        <a:pt x="44602" y="41191"/>
                      </a:cubicBezTo>
                      <a:cubicBezTo>
                        <a:pt x="47947" y="37851"/>
                        <a:pt x="49062" y="33398"/>
                        <a:pt x="49062" y="27832"/>
                      </a:cubicBezTo>
                      <a:cubicBezTo>
                        <a:pt x="49062" y="15586"/>
                        <a:pt x="42372" y="10019"/>
                        <a:pt x="28991" y="10019"/>
                      </a:cubicBezTo>
                      <a:lnTo>
                        <a:pt x="12265" y="10019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4" name="Forme libre 913">
                  <a:extLst>
                    <a:ext uri="{FF2B5EF4-FFF2-40B4-BE49-F238E27FC236}">
                      <a16:creationId xmlns:a16="http://schemas.microsoft.com/office/drawing/2014/main" id="{A758849A-1862-2A4A-BB5B-68B289AB293D}"/>
                    </a:ext>
                  </a:extLst>
                </p:cNvPr>
                <p:cNvSpPr/>
                <p:nvPr/>
              </p:nvSpPr>
              <p:spPr>
                <a:xfrm>
                  <a:off x="5390011" y="2065057"/>
                  <a:ext cx="63557" cy="93514"/>
                </a:xfrm>
                <a:custGeom>
                  <a:avLst/>
                  <a:gdLst>
                    <a:gd name="connsiteX0" fmla="*/ 10035 w 63557"/>
                    <a:gd name="connsiteY0" fmla="*/ 23379 h 93514"/>
                    <a:gd name="connsiteX1" fmla="*/ 13380 w 63557"/>
                    <a:gd name="connsiteY1" fmla="*/ 32285 h 93514"/>
                    <a:gd name="connsiteX2" fmla="*/ 21186 w 63557"/>
                    <a:gd name="connsiteY2" fmla="*/ 36738 h 93514"/>
                    <a:gd name="connsiteX3" fmla="*/ 31221 w 63557"/>
                    <a:gd name="connsiteY3" fmla="*/ 40078 h 93514"/>
                    <a:gd name="connsiteX4" fmla="*/ 42372 w 63557"/>
                    <a:gd name="connsiteY4" fmla="*/ 42304 h 93514"/>
                    <a:gd name="connsiteX5" fmla="*/ 52407 w 63557"/>
                    <a:gd name="connsiteY5" fmla="*/ 46757 h 93514"/>
                    <a:gd name="connsiteX6" fmla="*/ 60212 w 63557"/>
                    <a:gd name="connsiteY6" fmla="*/ 54550 h 93514"/>
                    <a:gd name="connsiteX7" fmla="*/ 63557 w 63557"/>
                    <a:gd name="connsiteY7" fmla="*/ 66796 h 93514"/>
                    <a:gd name="connsiteX8" fmla="*/ 55752 w 63557"/>
                    <a:gd name="connsiteY8" fmla="*/ 85722 h 93514"/>
                    <a:gd name="connsiteX9" fmla="*/ 33451 w 63557"/>
                    <a:gd name="connsiteY9" fmla="*/ 93515 h 93514"/>
                    <a:gd name="connsiteX10" fmla="*/ 10035 w 63557"/>
                    <a:gd name="connsiteY10" fmla="*/ 86835 h 93514"/>
                    <a:gd name="connsiteX11" fmla="*/ 1115 w 63557"/>
                    <a:gd name="connsiteY11" fmla="*/ 69023 h 93514"/>
                    <a:gd name="connsiteX12" fmla="*/ 14496 w 63557"/>
                    <a:gd name="connsiteY12" fmla="*/ 69023 h 93514"/>
                    <a:gd name="connsiteX13" fmla="*/ 20071 w 63557"/>
                    <a:gd name="connsiteY13" fmla="*/ 79042 h 93514"/>
                    <a:gd name="connsiteX14" fmla="*/ 33451 w 63557"/>
                    <a:gd name="connsiteY14" fmla="*/ 83495 h 93514"/>
                    <a:gd name="connsiteX15" fmla="*/ 47947 w 63557"/>
                    <a:gd name="connsiteY15" fmla="*/ 79042 h 93514"/>
                    <a:gd name="connsiteX16" fmla="*/ 53522 w 63557"/>
                    <a:gd name="connsiteY16" fmla="*/ 67909 h 93514"/>
                    <a:gd name="connsiteX17" fmla="*/ 50177 w 63557"/>
                    <a:gd name="connsiteY17" fmla="*/ 59003 h 93514"/>
                    <a:gd name="connsiteX18" fmla="*/ 42372 w 63557"/>
                    <a:gd name="connsiteY18" fmla="*/ 54550 h 93514"/>
                    <a:gd name="connsiteX19" fmla="*/ 32336 w 63557"/>
                    <a:gd name="connsiteY19" fmla="*/ 52324 h 93514"/>
                    <a:gd name="connsiteX20" fmla="*/ 21186 w 63557"/>
                    <a:gd name="connsiteY20" fmla="*/ 50097 h 93514"/>
                    <a:gd name="connsiteX21" fmla="*/ 11150 w 63557"/>
                    <a:gd name="connsiteY21" fmla="*/ 45644 h 93514"/>
                    <a:gd name="connsiteX22" fmla="*/ 3345 w 63557"/>
                    <a:gd name="connsiteY22" fmla="*/ 37851 h 93514"/>
                    <a:gd name="connsiteX23" fmla="*/ 0 w 63557"/>
                    <a:gd name="connsiteY23" fmla="*/ 25605 h 93514"/>
                    <a:gd name="connsiteX24" fmla="*/ 8920 w 63557"/>
                    <a:gd name="connsiteY24" fmla="*/ 6680 h 93514"/>
                    <a:gd name="connsiteX25" fmla="*/ 31221 w 63557"/>
                    <a:gd name="connsiteY25" fmla="*/ 0 h 93514"/>
                    <a:gd name="connsiteX26" fmla="*/ 52407 w 63557"/>
                    <a:gd name="connsiteY26" fmla="*/ 6680 h 93514"/>
                    <a:gd name="connsiteX27" fmla="*/ 61327 w 63557"/>
                    <a:gd name="connsiteY27" fmla="*/ 24492 h 93514"/>
                    <a:gd name="connsiteX28" fmla="*/ 47947 w 63557"/>
                    <a:gd name="connsiteY28" fmla="*/ 24492 h 93514"/>
                    <a:gd name="connsiteX29" fmla="*/ 42372 w 63557"/>
                    <a:gd name="connsiteY29" fmla="*/ 15586 h 93514"/>
                    <a:gd name="connsiteX30" fmla="*/ 30106 w 63557"/>
                    <a:gd name="connsiteY30" fmla="*/ 11133 h 93514"/>
                    <a:gd name="connsiteX31" fmla="*/ 16726 w 63557"/>
                    <a:gd name="connsiteY31" fmla="*/ 15586 h 93514"/>
                    <a:gd name="connsiteX32" fmla="*/ 10035 w 63557"/>
                    <a:gd name="connsiteY32" fmla="*/ 2337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3557" h="93514">
                      <a:moveTo>
                        <a:pt x="10035" y="23379"/>
                      </a:moveTo>
                      <a:cubicBezTo>
                        <a:pt x="10035" y="26718"/>
                        <a:pt x="11150" y="30058"/>
                        <a:pt x="13380" y="32285"/>
                      </a:cubicBezTo>
                      <a:cubicBezTo>
                        <a:pt x="15611" y="34511"/>
                        <a:pt x="17841" y="35625"/>
                        <a:pt x="21186" y="36738"/>
                      </a:cubicBezTo>
                      <a:cubicBezTo>
                        <a:pt x="24531" y="37851"/>
                        <a:pt x="27876" y="38964"/>
                        <a:pt x="31221" y="40078"/>
                      </a:cubicBezTo>
                      <a:cubicBezTo>
                        <a:pt x="34566" y="41191"/>
                        <a:pt x="39026" y="42304"/>
                        <a:pt x="42372" y="42304"/>
                      </a:cubicBezTo>
                      <a:cubicBezTo>
                        <a:pt x="45717" y="43417"/>
                        <a:pt x="49062" y="44531"/>
                        <a:pt x="52407" y="46757"/>
                      </a:cubicBezTo>
                      <a:cubicBezTo>
                        <a:pt x="55752" y="47871"/>
                        <a:pt x="57982" y="51210"/>
                        <a:pt x="60212" y="54550"/>
                      </a:cubicBezTo>
                      <a:cubicBezTo>
                        <a:pt x="62442" y="57890"/>
                        <a:pt x="63557" y="61230"/>
                        <a:pt x="63557" y="66796"/>
                      </a:cubicBezTo>
                      <a:cubicBezTo>
                        <a:pt x="63557" y="74589"/>
                        <a:pt x="61327" y="80155"/>
                        <a:pt x="55752" y="85722"/>
                      </a:cubicBezTo>
                      <a:cubicBezTo>
                        <a:pt x="50177" y="91288"/>
                        <a:pt x="42372" y="93515"/>
                        <a:pt x="33451" y="93515"/>
                      </a:cubicBezTo>
                      <a:cubicBezTo>
                        <a:pt x="24531" y="93515"/>
                        <a:pt x="16726" y="91288"/>
                        <a:pt x="10035" y="86835"/>
                      </a:cubicBezTo>
                      <a:cubicBezTo>
                        <a:pt x="4460" y="82382"/>
                        <a:pt x="1115" y="76816"/>
                        <a:pt x="1115" y="69023"/>
                      </a:cubicBezTo>
                      <a:lnTo>
                        <a:pt x="14496" y="69023"/>
                      </a:lnTo>
                      <a:cubicBezTo>
                        <a:pt x="14496" y="73476"/>
                        <a:pt x="16726" y="76816"/>
                        <a:pt x="20071" y="79042"/>
                      </a:cubicBezTo>
                      <a:cubicBezTo>
                        <a:pt x="23416" y="81269"/>
                        <a:pt x="27876" y="83495"/>
                        <a:pt x="33451" y="83495"/>
                      </a:cubicBezTo>
                      <a:cubicBezTo>
                        <a:pt x="39026" y="83495"/>
                        <a:pt x="44602" y="82382"/>
                        <a:pt x="47947" y="79042"/>
                      </a:cubicBezTo>
                      <a:cubicBezTo>
                        <a:pt x="51292" y="75702"/>
                        <a:pt x="53522" y="72362"/>
                        <a:pt x="53522" y="67909"/>
                      </a:cubicBezTo>
                      <a:cubicBezTo>
                        <a:pt x="53522" y="63456"/>
                        <a:pt x="52407" y="61230"/>
                        <a:pt x="50177" y="59003"/>
                      </a:cubicBezTo>
                      <a:cubicBezTo>
                        <a:pt x="47947" y="56777"/>
                        <a:pt x="45717" y="55663"/>
                        <a:pt x="42372" y="54550"/>
                      </a:cubicBezTo>
                      <a:cubicBezTo>
                        <a:pt x="39026" y="53437"/>
                        <a:pt x="35681" y="52324"/>
                        <a:pt x="32336" y="52324"/>
                      </a:cubicBezTo>
                      <a:cubicBezTo>
                        <a:pt x="28991" y="51210"/>
                        <a:pt x="24531" y="50097"/>
                        <a:pt x="21186" y="50097"/>
                      </a:cubicBezTo>
                      <a:cubicBezTo>
                        <a:pt x="17841" y="48984"/>
                        <a:pt x="14496" y="47871"/>
                        <a:pt x="11150" y="45644"/>
                      </a:cubicBezTo>
                      <a:cubicBezTo>
                        <a:pt x="7805" y="44531"/>
                        <a:pt x="5575" y="41191"/>
                        <a:pt x="3345" y="37851"/>
                      </a:cubicBezTo>
                      <a:cubicBezTo>
                        <a:pt x="1115" y="34511"/>
                        <a:pt x="0" y="30058"/>
                        <a:pt x="0" y="25605"/>
                      </a:cubicBezTo>
                      <a:cubicBezTo>
                        <a:pt x="0" y="17812"/>
                        <a:pt x="3345" y="11133"/>
                        <a:pt x="8920" y="6680"/>
                      </a:cubicBezTo>
                      <a:cubicBezTo>
                        <a:pt x="14496" y="2227"/>
                        <a:pt x="22301" y="0"/>
                        <a:pt x="31221" y="0"/>
                      </a:cubicBezTo>
                      <a:cubicBezTo>
                        <a:pt x="40141" y="0"/>
                        <a:pt x="47947" y="2227"/>
                        <a:pt x="52407" y="6680"/>
                      </a:cubicBezTo>
                      <a:cubicBezTo>
                        <a:pt x="57982" y="11133"/>
                        <a:pt x="61327" y="16699"/>
                        <a:pt x="61327" y="24492"/>
                      </a:cubicBezTo>
                      <a:lnTo>
                        <a:pt x="47947" y="24492"/>
                      </a:lnTo>
                      <a:cubicBezTo>
                        <a:pt x="47947" y="21152"/>
                        <a:pt x="45717" y="17812"/>
                        <a:pt x="42372" y="15586"/>
                      </a:cubicBezTo>
                      <a:cubicBezTo>
                        <a:pt x="39026" y="13359"/>
                        <a:pt x="34566" y="11133"/>
                        <a:pt x="30106" y="11133"/>
                      </a:cubicBezTo>
                      <a:cubicBezTo>
                        <a:pt x="24531" y="11133"/>
                        <a:pt x="20071" y="12246"/>
                        <a:pt x="16726" y="15586"/>
                      </a:cubicBezTo>
                      <a:cubicBezTo>
                        <a:pt x="12265" y="14472"/>
                        <a:pt x="10035" y="18926"/>
                        <a:pt x="10035" y="23379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5" name="Forme libre 914">
                  <a:extLst>
                    <a:ext uri="{FF2B5EF4-FFF2-40B4-BE49-F238E27FC236}">
                      <a16:creationId xmlns:a16="http://schemas.microsoft.com/office/drawing/2014/main" id="{8A12BB3C-2144-9D40-A499-D46C3E6DA5B2}"/>
                    </a:ext>
                  </a:extLst>
                </p:cNvPr>
                <p:cNvSpPr/>
                <p:nvPr/>
              </p:nvSpPr>
              <p:spPr>
                <a:xfrm>
                  <a:off x="5471409" y="2062830"/>
                  <a:ext cx="12265" cy="93514"/>
                </a:xfrm>
                <a:custGeom>
                  <a:avLst/>
                  <a:gdLst>
                    <a:gd name="connsiteX0" fmla="*/ 0 w 12265"/>
                    <a:gd name="connsiteY0" fmla="*/ 93515 h 93514"/>
                    <a:gd name="connsiteX1" fmla="*/ 0 w 12265"/>
                    <a:gd name="connsiteY1" fmla="*/ 0 h 93514"/>
                    <a:gd name="connsiteX2" fmla="*/ 12265 w 12265"/>
                    <a:gd name="connsiteY2" fmla="*/ 0 h 93514"/>
                    <a:gd name="connsiteX3" fmla="*/ 12265 w 12265"/>
                    <a:gd name="connsiteY3" fmla="*/ 93515 h 93514"/>
                    <a:gd name="connsiteX4" fmla="*/ 0 w 12265"/>
                    <a:gd name="connsiteY4" fmla="*/ 93515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65" h="93514">
                      <a:moveTo>
                        <a:pt x="0" y="93515"/>
                      </a:move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6" name="Forme libre 915">
                  <a:extLst>
                    <a:ext uri="{FF2B5EF4-FFF2-40B4-BE49-F238E27FC236}">
                      <a16:creationId xmlns:a16="http://schemas.microsoft.com/office/drawing/2014/main" id="{C98E17F5-0181-AA41-837E-24DF5BB76F3A}"/>
                    </a:ext>
                  </a:extLst>
                </p:cNvPr>
                <p:cNvSpPr/>
                <p:nvPr/>
              </p:nvSpPr>
              <p:spPr>
                <a:xfrm>
                  <a:off x="5500400" y="2063944"/>
                  <a:ext cx="61327" cy="93514"/>
                </a:xfrm>
                <a:custGeom>
                  <a:avLst/>
                  <a:gdLst>
                    <a:gd name="connsiteX0" fmla="*/ 0 w 61327"/>
                    <a:gd name="connsiteY0" fmla="*/ 10019 h 93514"/>
                    <a:gd name="connsiteX1" fmla="*/ 0 w 61327"/>
                    <a:gd name="connsiteY1" fmla="*/ 0 h 93514"/>
                    <a:gd name="connsiteX2" fmla="*/ 61327 w 61327"/>
                    <a:gd name="connsiteY2" fmla="*/ 0 h 93514"/>
                    <a:gd name="connsiteX3" fmla="*/ 61327 w 61327"/>
                    <a:gd name="connsiteY3" fmla="*/ 10019 h 93514"/>
                    <a:gd name="connsiteX4" fmla="*/ 36796 w 61327"/>
                    <a:gd name="connsiteY4" fmla="*/ 10019 h 93514"/>
                    <a:gd name="connsiteX5" fmla="*/ 36796 w 61327"/>
                    <a:gd name="connsiteY5" fmla="*/ 93515 h 93514"/>
                    <a:gd name="connsiteX6" fmla="*/ 24531 w 61327"/>
                    <a:gd name="connsiteY6" fmla="*/ 93515 h 93514"/>
                    <a:gd name="connsiteX7" fmla="*/ 24531 w 61327"/>
                    <a:gd name="connsiteY7" fmla="*/ 10019 h 93514"/>
                    <a:gd name="connsiteX8" fmla="*/ 0 w 61327"/>
                    <a:gd name="connsiteY8" fmla="*/ 1001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327" h="93514">
                      <a:moveTo>
                        <a:pt x="0" y="10019"/>
                      </a:moveTo>
                      <a:lnTo>
                        <a:pt x="0" y="0"/>
                      </a:lnTo>
                      <a:lnTo>
                        <a:pt x="61327" y="0"/>
                      </a:lnTo>
                      <a:lnTo>
                        <a:pt x="61327" y="10019"/>
                      </a:lnTo>
                      <a:lnTo>
                        <a:pt x="36796" y="10019"/>
                      </a:lnTo>
                      <a:lnTo>
                        <a:pt x="36796" y="93515"/>
                      </a:lnTo>
                      <a:lnTo>
                        <a:pt x="24531" y="93515"/>
                      </a:lnTo>
                      <a:lnTo>
                        <a:pt x="24531" y="10019"/>
                      </a:lnTo>
                      <a:lnTo>
                        <a:pt x="0" y="10019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7" name="Forme libre 916">
                  <a:extLst>
                    <a:ext uri="{FF2B5EF4-FFF2-40B4-BE49-F238E27FC236}">
                      <a16:creationId xmlns:a16="http://schemas.microsoft.com/office/drawing/2014/main" id="{3A74AC3E-463E-0B4A-9F02-9E7003CC4E2A}"/>
                    </a:ext>
                  </a:extLst>
                </p:cNvPr>
                <p:cNvSpPr/>
                <p:nvPr/>
              </p:nvSpPr>
              <p:spPr>
                <a:xfrm>
                  <a:off x="5579568" y="2032772"/>
                  <a:ext cx="49061" cy="124686"/>
                </a:xfrm>
                <a:custGeom>
                  <a:avLst/>
                  <a:gdLst>
                    <a:gd name="connsiteX0" fmla="*/ 49062 w 49061"/>
                    <a:gd name="connsiteY0" fmla="*/ 31172 h 124686"/>
                    <a:gd name="connsiteX1" fmla="*/ 49062 w 49061"/>
                    <a:gd name="connsiteY1" fmla="*/ 41191 h 124686"/>
                    <a:gd name="connsiteX2" fmla="*/ 12265 w 49061"/>
                    <a:gd name="connsiteY2" fmla="*/ 41191 h 124686"/>
                    <a:gd name="connsiteX3" fmla="*/ 12265 w 49061"/>
                    <a:gd name="connsiteY3" fmla="*/ 72362 h 124686"/>
                    <a:gd name="connsiteX4" fmla="*/ 45717 w 49061"/>
                    <a:gd name="connsiteY4" fmla="*/ 72362 h 124686"/>
                    <a:gd name="connsiteX5" fmla="*/ 45717 w 49061"/>
                    <a:gd name="connsiteY5" fmla="*/ 82382 h 124686"/>
                    <a:gd name="connsiteX6" fmla="*/ 12265 w 49061"/>
                    <a:gd name="connsiteY6" fmla="*/ 82382 h 124686"/>
                    <a:gd name="connsiteX7" fmla="*/ 12265 w 49061"/>
                    <a:gd name="connsiteY7" fmla="*/ 114667 h 124686"/>
                    <a:gd name="connsiteX8" fmla="*/ 49062 w 49061"/>
                    <a:gd name="connsiteY8" fmla="*/ 114667 h 124686"/>
                    <a:gd name="connsiteX9" fmla="*/ 49062 w 49061"/>
                    <a:gd name="connsiteY9" fmla="*/ 124686 h 124686"/>
                    <a:gd name="connsiteX10" fmla="*/ 0 w 49061"/>
                    <a:gd name="connsiteY10" fmla="*/ 124686 h 124686"/>
                    <a:gd name="connsiteX11" fmla="*/ 0 w 49061"/>
                    <a:gd name="connsiteY11" fmla="*/ 31172 h 124686"/>
                    <a:gd name="connsiteX12" fmla="*/ 49062 w 49061"/>
                    <a:gd name="connsiteY12" fmla="*/ 31172 h 124686"/>
                    <a:gd name="connsiteX13" fmla="*/ 7805 w 49061"/>
                    <a:gd name="connsiteY13" fmla="*/ 16699 h 124686"/>
                    <a:gd name="connsiteX14" fmla="*/ 36796 w 49061"/>
                    <a:gd name="connsiteY14" fmla="*/ 0 h 124686"/>
                    <a:gd name="connsiteX15" fmla="*/ 36796 w 49061"/>
                    <a:gd name="connsiteY15" fmla="*/ 11133 h 124686"/>
                    <a:gd name="connsiteX16" fmla="*/ 7805 w 49061"/>
                    <a:gd name="connsiteY16" fmla="*/ 26718 h 124686"/>
                    <a:gd name="connsiteX17" fmla="*/ 7805 w 49061"/>
                    <a:gd name="connsiteY17" fmla="*/ 16699 h 124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9061" h="124686">
                      <a:moveTo>
                        <a:pt x="49062" y="31172"/>
                      </a:moveTo>
                      <a:lnTo>
                        <a:pt x="49062" y="41191"/>
                      </a:lnTo>
                      <a:lnTo>
                        <a:pt x="12265" y="41191"/>
                      </a:lnTo>
                      <a:lnTo>
                        <a:pt x="12265" y="72362"/>
                      </a:lnTo>
                      <a:lnTo>
                        <a:pt x="45717" y="72362"/>
                      </a:lnTo>
                      <a:lnTo>
                        <a:pt x="45717" y="82382"/>
                      </a:lnTo>
                      <a:lnTo>
                        <a:pt x="12265" y="82382"/>
                      </a:lnTo>
                      <a:lnTo>
                        <a:pt x="12265" y="114667"/>
                      </a:lnTo>
                      <a:lnTo>
                        <a:pt x="49062" y="114667"/>
                      </a:lnTo>
                      <a:lnTo>
                        <a:pt x="49062" y="124686"/>
                      </a:lnTo>
                      <a:lnTo>
                        <a:pt x="0" y="124686"/>
                      </a:lnTo>
                      <a:lnTo>
                        <a:pt x="0" y="31172"/>
                      </a:lnTo>
                      <a:lnTo>
                        <a:pt x="49062" y="31172"/>
                      </a:lnTo>
                      <a:close/>
                      <a:moveTo>
                        <a:pt x="7805" y="16699"/>
                      </a:moveTo>
                      <a:lnTo>
                        <a:pt x="36796" y="0"/>
                      </a:lnTo>
                      <a:lnTo>
                        <a:pt x="36796" y="11133"/>
                      </a:lnTo>
                      <a:lnTo>
                        <a:pt x="7805" y="26718"/>
                      </a:lnTo>
                      <a:lnTo>
                        <a:pt x="7805" y="16699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8" name="Forme libre 917">
                  <a:extLst>
                    <a:ext uri="{FF2B5EF4-FFF2-40B4-BE49-F238E27FC236}">
                      <a16:creationId xmlns:a16="http://schemas.microsoft.com/office/drawing/2014/main" id="{82D63D8F-5FF1-EB45-9D8C-60D9FE17663D}"/>
                    </a:ext>
                  </a:extLst>
                </p:cNvPr>
                <p:cNvSpPr/>
                <p:nvPr/>
              </p:nvSpPr>
              <p:spPr>
                <a:xfrm>
                  <a:off x="5687726" y="2062830"/>
                  <a:ext cx="78052" cy="93514"/>
                </a:xfrm>
                <a:custGeom>
                  <a:avLst/>
                  <a:gdLst>
                    <a:gd name="connsiteX0" fmla="*/ 28991 w 78052"/>
                    <a:gd name="connsiteY0" fmla="*/ 1113 h 93514"/>
                    <a:gd name="connsiteX1" fmla="*/ 64672 w 78052"/>
                    <a:gd name="connsiteY1" fmla="*/ 13359 h 93514"/>
                    <a:gd name="connsiteX2" fmla="*/ 78053 w 78052"/>
                    <a:gd name="connsiteY2" fmla="*/ 47871 h 93514"/>
                    <a:gd name="connsiteX3" fmla="*/ 64672 w 78052"/>
                    <a:gd name="connsiteY3" fmla="*/ 81269 h 93514"/>
                    <a:gd name="connsiteX4" fmla="*/ 28991 w 78052"/>
                    <a:gd name="connsiteY4" fmla="*/ 93515 h 93514"/>
                    <a:gd name="connsiteX5" fmla="*/ 0 w 78052"/>
                    <a:gd name="connsiteY5" fmla="*/ 93515 h 93514"/>
                    <a:gd name="connsiteX6" fmla="*/ 0 w 78052"/>
                    <a:gd name="connsiteY6" fmla="*/ 0 h 93514"/>
                    <a:gd name="connsiteX7" fmla="*/ 28991 w 78052"/>
                    <a:gd name="connsiteY7" fmla="*/ 0 h 93514"/>
                    <a:gd name="connsiteX8" fmla="*/ 12265 w 78052"/>
                    <a:gd name="connsiteY8" fmla="*/ 84608 h 93514"/>
                    <a:gd name="connsiteX9" fmla="*/ 28991 w 78052"/>
                    <a:gd name="connsiteY9" fmla="*/ 84608 h 93514"/>
                    <a:gd name="connsiteX10" fmla="*/ 55752 w 78052"/>
                    <a:gd name="connsiteY10" fmla="*/ 74589 h 93514"/>
                    <a:gd name="connsiteX11" fmla="*/ 64672 w 78052"/>
                    <a:gd name="connsiteY11" fmla="*/ 47871 h 93514"/>
                    <a:gd name="connsiteX12" fmla="*/ 55752 w 78052"/>
                    <a:gd name="connsiteY12" fmla="*/ 21152 h 93514"/>
                    <a:gd name="connsiteX13" fmla="*/ 28991 w 78052"/>
                    <a:gd name="connsiteY13" fmla="*/ 11133 h 93514"/>
                    <a:gd name="connsiteX14" fmla="*/ 12265 w 78052"/>
                    <a:gd name="connsiteY14" fmla="*/ 11133 h 93514"/>
                    <a:gd name="connsiteX15" fmla="*/ 12265 w 78052"/>
                    <a:gd name="connsiteY15" fmla="*/ 84608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052" h="93514">
                      <a:moveTo>
                        <a:pt x="28991" y="1113"/>
                      </a:moveTo>
                      <a:cubicBezTo>
                        <a:pt x="44602" y="1113"/>
                        <a:pt x="55752" y="5566"/>
                        <a:pt x="64672" y="13359"/>
                      </a:cubicBezTo>
                      <a:cubicBezTo>
                        <a:pt x="73593" y="22265"/>
                        <a:pt x="78053" y="33398"/>
                        <a:pt x="78053" y="47871"/>
                      </a:cubicBezTo>
                      <a:cubicBezTo>
                        <a:pt x="78053" y="62343"/>
                        <a:pt x="73593" y="73476"/>
                        <a:pt x="64672" y="81269"/>
                      </a:cubicBezTo>
                      <a:cubicBezTo>
                        <a:pt x="55752" y="89061"/>
                        <a:pt x="44602" y="93515"/>
                        <a:pt x="28991" y="93515"/>
                      </a:cubicBez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28991" y="0"/>
                      </a:lnTo>
                      <a:close/>
                      <a:moveTo>
                        <a:pt x="12265" y="84608"/>
                      </a:moveTo>
                      <a:lnTo>
                        <a:pt x="28991" y="84608"/>
                      </a:lnTo>
                      <a:cubicBezTo>
                        <a:pt x="41257" y="84608"/>
                        <a:pt x="50177" y="81269"/>
                        <a:pt x="55752" y="74589"/>
                      </a:cubicBezTo>
                      <a:cubicBezTo>
                        <a:pt x="62442" y="67909"/>
                        <a:pt x="64672" y="59003"/>
                        <a:pt x="64672" y="47871"/>
                      </a:cubicBezTo>
                      <a:cubicBezTo>
                        <a:pt x="64672" y="36738"/>
                        <a:pt x="61327" y="27832"/>
                        <a:pt x="55752" y="21152"/>
                      </a:cubicBezTo>
                      <a:cubicBezTo>
                        <a:pt x="49062" y="14473"/>
                        <a:pt x="40141" y="11133"/>
                        <a:pt x="28991" y="11133"/>
                      </a:cubicBezTo>
                      <a:lnTo>
                        <a:pt x="12265" y="11133"/>
                      </a:lnTo>
                      <a:lnTo>
                        <a:pt x="12265" y="8460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9" name="Forme libre 918">
                  <a:extLst>
                    <a:ext uri="{FF2B5EF4-FFF2-40B4-BE49-F238E27FC236}">
                      <a16:creationId xmlns:a16="http://schemas.microsoft.com/office/drawing/2014/main" id="{67A7AD71-0A54-6248-98C0-6925BEA0A986}"/>
                    </a:ext>
                  </a:extLst>
                </p:cNvPr>
                <p:cNvSpPr/>
                <p:nvPr/>
              </p:nvSpPr>
              <p:spPr>
                <a:xfrm>
                  <a:off x="5774699" y="2051697"/>
                  <a:ext cx="13380" cy="27831"/>
                </a:xfrm>
                <a:custGeom>
                  <a:avLst/>
                  <a:gdLst>
                    <a:gd name="connsiteX0" fmla="*/ 0 w 13380"/>
                    <a:gd name="connsiteY0" fmla="*/ 0 h 27831"/>
                    <a:gd name="connsiteX1" fmla="*/ 12265 w 13380"/>
                    <a:gd name="connsiteY1" fmla="*/ 0 h 27831"/>
                    <a:gd name="connsiteX2" fmla="*/ 13380 w 13380"/>
                    <a:gd name="connsiteY2" fmla="*/ 12246 h 27831"/>
                    <a:gd name="connsiteX3" fmla="*/ 0 w 13380"/>
                    <a:gd name="connsiteY3" fmla="*/ 27832 h 27831"/>
                    <a:gd name="connsiteX4" fmla="*/ 0 w 13380"/>
                    <a:gd name="connsiteY4" fmla="*/ 22265 h 27831"/>
                    <a:gd name="connsiteX5" fmla="*/ 6690 w 13380"/>
                    <a:gd name="connsiteY5" fmla="*/ 15586 h 27831"/>
                    <a:gd name="connsiteX6" fmla="*/ 6690 w 13380"/>
                    <a:gd name="connsiteY6" fmla="*/ 12246 h 27831"/>
                    <a:gd name="connsiteX7" fmla="*/ 0 w 13380"/>
                    <a:gd name="connsiteY7" fmla="*/ 12246 h 27831"/>
                    <a:gd name="connsiteX8" fmla="*/ 0 w 13380"/>
                    <a:gd name="connsiteY8" fmla="*/ 0 h 27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80" h="27831">
                      <a:moveTo>
                        <a:pt x="0" y="0"/>
                      </a:moveTo>
                      <a:lnTo>
                        <a:pt x="12265" y="0"/>
                      </a:lnTo>
                      <a:cubicBezTo>
                        <a:pt x="13380" y="4453"/>
                        <a:pt x="13380" y="8906"/>
                        <a:pt x="13380" y="12246"/>
                      </a:cubicBezTo>
                      <a:cubicBezTo>
                        <a:pt x="13380" y="22265"/>
                        <a:pt x="8920" y="27832"/>
                        <a:pt x="0" y="27832"/>
                      </a:cubicBezTo>
                      <a:lnTo>
                        <a:pt x="0" y="22265"/>
                      </a:lnTo>
                      <a:cubicBezTo>
                        <a:pt x="4460" y="22265"/>
                        <a:pt x="6690" y="20039"/>
                        <a:pt x="6690" y="15586"/>
                      </a:cubicBezTo>
                      <a:lnTo>
                        <a:pt x="6690" y="12246"/>
                      </a:lnTo>
                      <a:lnTo>
                        <a:pt x="0" y="122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0" name="Forme libre 919">
                  <a:extLst>
                    <a:ext uri="{FF2B5EF4-FFF2-40B4-BE49-F238E27FC236}">
                      <a16:creationId xmlns:a16="http://schemas.microsoft.com/office/drawing/2014/main" id="{4D2EB3CD-3944-8B42-9E5E-011F93DDCE3E}"/>
                    </a:ext>
                  </a:extLst>
                </p:cNvPr>
                <p:cNvSpPr/>
                <p:nvPr/>
              </p:nvSpPr>
              <p:spPr>
                <a:xfrm>
                  <a:off x="5797000" y="2062830"/>
                  <a:ext cx="80282" cy="93514"/>
                </a:xfrm>
                <a:custGeom>
                  <a:avLst/>
                  <a:gdLst>
                    <a:gd name="connsiteX0" fmla="*/ 69132 w 80282"/>
                    <a:gd name="connsiteY0" fmla="*/ 93515 h 93514"/>
                    <a:gd name="connsiteX1" fmla="*/ 61327 w 80282"/>
                    <a:gd name="connsiteY1" fmla="*/ 73476 h 93514"/>
                    <a:gd name="connsiteX2" fmla="*/ 20071 w 80282"/>
                    <a:gd name="connsiteY2" fmla="*/ 73476 h 93514"/>
                    <a:gd name="connsiteX3" fmla="*/ 12265 w 80282"/>
                    <a:gd name="connsiteY3" fmla="*/ 93515 h 93514"/>
                    <a:gd name="connsiteX4" fmla="*/ 0 w 80282"/>
                    <a:gd name="connsiteY4" fmla="*/ 93515 h 93514"/>
                    <a:gd name="connsiteX5" fmla="*/ 33451 w 80282"/>
                    <a:gd name="connsiteY5" fmla="*/ 0 h 93514"/>
                    <a:gd name="connsiteX6" fmla="*/ 46832 w 80282"/>
                    <a:gd name="connsiteY6" fmla="*/ 0 h 93514"/>
                    <a:gd name="connsiteX7" fmla="*/ 80283 w 80282"/>
                    <a:gd name="connsiteY7" fmla="*/ 93515 h 93514"/>
                    <a:gd name="connsiteX8" fmla="*/ 69132 w 80282"/>
                    <a:gd name="connsiteY8" fmla="*/ 93515 h 93514"/>
                    <a:gd name="connsiteX9" fmla="*/ 23416 w 80282"/>
                    <a:gd name="connsiteY9" fmla="*/ 63456 h 93514"/>
                    <a:gd name="connsiteX10" fmla="*/ 57982 w 80282"/>
                    <a:gd name="connsiteY10" fmla="*/ 63456 h 93514"/>
                    <a:gd name="connsiteX11" fmla="*/ 41256 w 80282"/>
                    <a:gd name="connsiteY11" fmla="*/ 15586 h 93514"/>
                    <a:gd name="connsiteX12" fmla="*/ 23416 w 80282"/>
                    <a:gd name="connsiteY12" fmla="*/ 63456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82" h="93514">
                      <a:moveTo>
                        <a:pt x="69132" y="93515"/>
                      </a:moveTo>
                      <a:lnTo>
                        <a:pt x="61327" y="73476"/>
                      </a:lnTo>
                      <a:lnTo>
                        <a:pt x="20071" y="73476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33451" y="0"/>
                      </a:lnTo>
                      <a:lnTo>
                        <a:pt x="46832" y="0"/>
                      </a:lnTo>
                      <a:lnTo>
                        <a:pt x="80283" y="93515"/>
                      </a:lnTo>
                      <a:lnTo>
                        <a:pt x="69132" y="93515"/>
                      </a:lnTo>
                      <a:close/>
                      <a:moveTo>
                        <a:pt x="23416" y="63456"/>
                      </a:moveTo>
                      <a:lnTo>
                        <a:pt x="57982" y="63456"/>
                      </a:lnTo>
                      <a:lnTo>
                        <a:pt x="41256" y="15586"/>
                      </a:lnTo>
                      <a:lnTo>
                        <a:pt x="23416" y="63456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1" name="Forme libre 920">
                  <a:extLst>
                    <a:ext uri="{FF2B5EF4-FFF2-40B4-BE49-F238E27FC236}">
                      <a16:creationId xmlns:a16="http://schemas.microsoft.com/office/drawing/2014/main" id="{32F28816-9310-6949-97F8-A1CF449DE43F}"/>
                    </a:ext>
                  </a:extLst>
                </p:cNvPr>
                <p:cNvSpPr/>
                <p:nvPr/>
              </p:nvSpPr>
              <p:spPr>
                <a:xfrm>
                  <a:off x="5896239" y="2063944"/>
                  <a:ext cx="73592" cy="93514"/>
                </a:xfrm>
                <a:custGeom>
                  <a:avLst/>
                  <a:gdLst>
                    <a:gd name="connsiteX0" fmla="*/ 61327 w 73592"/>
                    <a:gd name="connsiteY0" fmla="*/ 0 h 93514"/>
                    <a:gd name="connsiteX1" fmla="*/ 73592 w 73592"/>
                    <a:gd name="connsiteY1" fmla="*/ 0 h 93514"/>
                    <a:gd name="connsiteX2" fmla="*/ 73592 w 73592"/>
                    <a:gd name="connsiteY2" fmla="*/ 93515 h 93514"/>
                    <a:gd name="connsiteX3" fmla="*/ 61327 w 73592"/>
                    <a:gd name="connsiteY3" fmla="*/ 93515 h 93514"/>
                    <a:gd name="connsiteX4" fmla="*/ 12265 w 73592"/>
                    <a:gd name="connsiteY4" fmla="*/ 20039 h 93514"/>
                    <a:gd name="connsiteX5" fmla="*/ 12265 w 73592"/>
                    <a:gd name="connsiteY5" fmla="*/ 93515 h 93514"/>
                    <a:gd name="connsiteX6" fmla="*/ 0 w 73592"/>
                    <a:gd name="connsiteY6" fmla="*/ 93515 h 93514"/>
                    <a:gd name="connsiteX7" fmla="*/ 0 w 73592"/>
                    <a:gd name="connsiteY7" fmla="*/ 0 h 93514"/>
                    <a:gd name="connsiteX8" fmla="*/ 12265 w 73592"/>
                    <a:gd name="connsiteY8" fmla="*/ 0 h 93514"/>
                    <a:gd name="connsiteX9" fmla="*/ 61327 w 73592"/>
                    <a:gd name="connsiteY9" fmla="*/ 73476 h 93514"/>
                    <a:gd name="connsiteX10" fmla="*/ 61327 w 73592"/>
                    <a:gd name="connsiteY10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3592" h="93514">
                      <a:moveTo>
                        <a:pt x="61327" y="0"/>
                      </a:moveTo>
                      <a:lnTo>
                        <a:pt x="73592" y="0"/>
                      </a:lnTo>
                      <a:lnTo>
                        <a:pt x="73592" y="93515"/>
                      </a:lnTo>
                      <a:lnTo>
                        <a:pt x="61327" y="93515"/>
                      </a:lnTo>
                      <a:lnTo>
                        <a:pt x="12265" y="20039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61327" y="73476"/>
                      </a:lnTo>
                      <a:lnTo>
                        <a:pt x="61327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2" name="Forme libre 921">
                  <a:extLst>
                    <a:ext uri="{FF2B5EF4-FFF2-40B4-BE49-F238E27FC236}">
                      <a16:creationId xmlns:a16="http://schemas.microsoft.com/office/drawing/2014/main" id="{D5D713E7-1AFA-9D4C-B64E-FB57B99873A0}"/>
                    </a:ext>
                  </a:extLst>
                </p:cNvPr>
                <p:cNvSpPr/>
                <p:nvPr/>
              </p:nvSpPr>
              <p:spPr>
                <a:xfrm>
                  <a:off x="5987672" y="2061717"/>
                  <a:ext cx="92548" cy="95741"/>
                </a:xfrm>
                <a:custGeom>
                  <a:avLst/>
                  <a:gdLst>
                    <a:gd name="connsiteX0" fmla="*/ 46832 w 92548"/>
                    <a:gd name="connsiteY0" fmla="*/ 95741 h 95741"/>
                    <a:gd name="connsiteX1" fmla="*/ 13380 w 92548"/>
                    <a:gd name="connsiteY1" fmla="*/ 82382 h 95741"/>
                    <a:gd name="connsiteX2" fmla="*/ 0 w 92548"/>
                    <a:gd name="connsiteY2" fmla="*/ 47871 h 95741"/>
                    <a:gd name="connsiteX3" fmla="*/ 13380 w 92548"/>
                    <a:gd name="connsiteY3" fmla="*/ 13359 h 95741"/>
                    <a:gd name="connsiteX4" fmla="*/ 46832 w 92548"/>
                    <a:gd name="connsiteY4" fmla="*/ 0 h 95741"/>
                    <a:gd name="connsiteX5" fmla="*/ 72478 w 92548"/>
                    <a:gd name="connsiteY5" fmla="*/ 6680 h 95741"/>
                    <a:gd name="connsiteX6" fmla="*/ 89203 w 92548"/>
                    <a:gd name="connsiteY6" fmla="*/ 26718 h 95741"/>
                    <a:gd name="connsiteX7" fmla="*/ 74708 w 92548"/>
                    <a:gd name="connsiteY7" fmla="*/ 26718 h 95741"/>
                    <a:gd name="connsiteX8" fmla="*/ 46832 w 92548"/>
                    <a:gd name="connsiteY8" fmla="*/ 11133 h 95741"/>
                    <a:gd name="connsiteX9" fmla="*/ 22301 w 92548"/>
                    <a:gd name="connsiteY9" fmla="*/ 21152 h 95741"/>
                    <a:gd name="connsiteX10" fmla="*/ 12265 w 92548"/>
                    <a:gd name="connsiteY10" fmla="*/ 47871 h 95741"/>
                    <a:gd name="connsiteX11" fmla="*/ 22301 w 92548"/>
                    <a:gd name="connsiteY11" fmla="*/ 74589 h 95741"/>
                    <a:gd name="connsiteX12" fmla="*/ 46832 w 92548"/>
                    <a:gd name="connsiteY12" fmla="*/ 84608 h 95741"/>
                    <a:gd name="connsiteX13" fmla="*/ 70247 w 92548"/>
                    <a:gd name="connsiteY13" fmla="*/ 76816 h 95741"/>
                    <a:gd name="connsiteX14" fmla="*/ 80283 w 92548"/>
                    <a:gd name="connsiteY14" fmla="*/ 54550 h 95741"/>
                    <a:gd name="connsiteX15" fmla="*/ 41256 w 92548"/>
                    <a:gd name="connsiteY15" fmla="*/ 54550 h 95741"/>
                    <a:gd name="connsiteX16" fmla="*/ 41256 w 92548"/>
                    <a:gd name="connsiteY16" fmla="*/ 44531 h 95741"/>
                    <a:gd name="connsiteX17" fmla="*/ 92548 w 92548"/>
                    <a:gd name="connsiteY17" fmla="*/ 44531 h 95741"/>
                    <a:gd name="connsiteX18" fmla="*/ 92548 w 92548"/>
                    <a:gd name="connsiteY18" fmla="*/ 54550 h 95741"/>
                    <a:gd name="connsiteX19" fmla="*/ 78053 w 92548"/>
                    <a:gd name="connsiteY19" fmla="*/ 84608 h 95741"/>
                    <a:gd name="connsiteX20" fmla="*/ 46832 w 92548"/>
                    <a:gd name="connsiteY20" fmla="*/ 95741 h 95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2548" h="95741">
                      <a:moveTo>
                        <a:pt x="46832" y="95741"/>
                      </a:moveTo>
                      <a:cubicBezTo>
                        <a:pt x="33451" y="95741"/>
                        <a:pt x="23416" y="91288"/>
                        <a:pt x="13380" y="82382"/>
                      </a:cubicBezTo>
                      <a:cubicBezTo>
                        <a:pt x="4460" y="73476"/>
                        <a:pt x="0" y="62343"/>
                        <a:pt x="0" y="47871"/>
                      </a:cubicBezTo>
                      <a:cubicBezTo>
                        <a:pt x="0" y="34511"/>
                        <a:pt x="4460" y="22265"/>
                        <a:pt x="13380" y="13359"/>
                      </a:cubicBezTo>
                      <a:cubicBezTo>
                        <a:pt x="22301" y="4453"/>
                        <a:pt x="33451" y="0"/>
                        <a:pt x="46832" y="0"/>
                      </a:cubicBezTo>
                      <a:cubicBezTo>
                        <a:pt x="56867" y="0"/>
                        <a:pt x="64672" y="2227"/>
                        <a:pt x="72478" y="6680"/>
                      </a:cubicBezTo>
                      <a:cubicBezTo>
                        <a:pt x="80283" y="11133"/>
                        <a:pt x="85858" y="17812"/>
                        <a:pt x="89203" y="26718"/>
                      </a:cubicBezTo>
                      <a:lnTo>
                        <a:pt x="74708" y="26718"/>
                      </a:lnTo>
                      <a:cubicBezTo>
                        <a:pt x="69132" y="16699"/>
                        <a:pt x="60212" y="11133"/>
                        <a:pt x="46832" y="11133"/>
                      </a:cubicBezTo>
                      <a:cubicBezTo>
                        <a:pt x="36796" y="11133"/>
                        <a:pt x="27876" y="14473"/>
                        <a:pt x="22301" y="21152"/>
                      </a:cubicBezTo>
                      <a:cubicBezTo>
                        <a:pt x="15610" y="27832"/>
                        <a:pt x="12265" y="36738"/>
                        <a:pt x="12265" y="47871"/>
                      </a:cubicBezTo>
                      <a:cubicBezTo>
                        <a:pt x="12265" y="59003"/>
                        <a:pt x="15610" y="67909"/>
                        <a:pt x="22301" y="74589"/>
                      </a:cubicBezTo>
                      <a:cubicBezTo>
                        <a:pt x="28991" y="81269"/>
                        <a:pt x="36796" y="84608"/>
                        <a:pt x="46832" y="84608"/>
                      </a:cubicBezTo>
                      <a:cubicBezTo>
                        <a:pt x="56867" y="84608"/>
                        <a:pt x="64672" y="82382"/>
                        <a:pt x="70247" y="76816"/>
                      </a:cubicBezTo>
                      <a:cubicBezTo>
                        <a:pt x="75823" y="71249"/>
                        <a:pt x="79168" y="63456"/>
                        <a:pt x="80283" y="54550"/>
                      </a:cubicBezTo>
                      <a:lnTo>
                        <a:pt x="41256" y="54550"/>
                      </a:lnTo>
                      <a:lnTo>
                        <a:pt x="41256" y="44531"/>
                      </a:lnTo>
                      <a:lnTo>
                        <a:pt x="92548" y="44531"/>
                      </a:lnTo>
                      <a:lnTo>
                        <a:pt x="92548" y="54550"/>
                      </a:lnTo>
                      <a:cubicBezTo>
                        <a:pt x="91433" y="66796"/>
                        <a:pt x="85858" y="76816"/>
                        <a:pt x="78053" y="84608"/>
                      </a:cubicBezTo>
                      <a:cubicBezTo>
                        <a:pt x="71362" y="92401"/>
                        <a:pt x="60212" y="95741"/>
                        <a:pt x="46832" y="95741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3" name="Forme libre 922">
                  <a:extLst>
                    <a:ext uri="{FF2B5EF4-FFF2-40B4-BE49-F238E27FC236}">
                      <a16:creationId xmlns:a16="http://schemas.microsoft.com/office/drawing/2014/main" id="{2CD6AF5B-A602-3C4A-A1AE-F179D2FB81E5}"/>
                    </a:ext>
                  </a:extLst>
                </p:cNvPr>
                <p:cNvSpPr/>
                <p:nvPr/>
              </p:nvSpPr>
              <p:spPr>
                <a:xfrm>
                  <a:off x="6100291" y="2063944"/>
                  <a:ext cx="50176" cy="93514"/>
                </a:xfrm>
                <a:custGeom>
                  <a:avLst/>
                  <a:gdLst>
                    <a:gd name="connsiteX0" fmla="*/ 50177 w 50176"/>
                    <a:gd name="connsiteY0" fmla="*/ 0 h 93514"/>
                    <a:gd name="connsiteX1" fmla="*/ 50177 w 50176"/>
                    <a:gd name="connsiteY1" fmla="*/ 10019 h 93514"/>
                    <a:gd name="connsiteX2" fmla="*/ 12265 w 50176"/>
                    <a:gd name="connsiteY2" fmla="*/ 10019 h 93514"/>
                    <a:gd name="connsiteX3" fmla="*/ 12265 w 50176"/>
                    <a:gd name="connsiteY3" fmla="*/ 41191 h 93514"/>
                    <a:gd name="connsiteX4" fmla="*/ 45717 w 50176"/>
                    <a:gd name="connsiteY4" fmla="*/ 41191 h 93514"/>
                    <a:gd name="connsiteX5" fmla="*/ 45717 w 50176"/>
                    <a:gd name="connsiteY5" fmla="*/ 51210 h 93514"/>
                    <a:gd name="connsiteX6" fmla="*/ 12265 w 50176"/>
                    <a:gd name="connsiteY6" fmla="*/ 51210 h 93514"/>
                    <a:gd name="connsiteX7" fmla="*/ 12265 w 50176"/>
                    <a:gd name="connsiteY7" fmla="*/ 83495 h 93514"/>
                    <a:gd name="connsiteX8" fmla="*/ 49062 w 50176"/>
                    <a:gd name="connsiteY8" fmla="*/ 83495 h 93514"/>
                    <a:gd name="connsiteX9" fmla="*/ 49062 w 50176"/>
                    <a:gd name="connsiteY9" fmla="*/ 93515 h 93514"/>
                    <a:gd name="connsiteX10" fmla="*/ 0 w 50176"/>
                    <a:gd name="connsiteY10" fmla="*/ 93515 h 93514"/>
                    <a:gd name="connsiteX11" fmla="*/ 0 w 50176"/>
                    <a:gd name="connsiteY11" fmla="*/ 0 h 93514"/>
                    <a:gd name="connsiteX12" fmla="*/ 50177 w 50176"/>
                    <a:gd name="connsiteY12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0176" h="93514">
                      <a:moveTo>
                        <a:pt x="50177" y="0"/>
                      </a:moveTo>
                      <a:lnTo>
                        <a:pt x="50177" y="10019"/>
                      </a:lnTo>
                      <a:lnTo>
                        <a:pt x="12265" y="10019"/>
                      </a:lnTo>
                      <a:lnTo>
                        <a:pt x="12265" y="41191"/>
                      </a:lnTo>
                      <a:lnTo>
                        <a:pt x="45717" y="41191"/>
                      </a:lnTo>
                      <a:lnTo>
                        <a:pt x="45717" y="51210"/>
                      </a:lnTo>
                      <a:lnTo>
                        <a:pt x="12265" y="51210"/>
                      </a:lnTo>
                      <a:lnTo>
                        <a:pt x="12265" y="83495"/>
                      </a:lnTo>
                      <a:lnTo>
                        <a:pt x="49062" y="83495"/>
                      </a:lnTo>
                      <a:lnTo>
                        <a:pt x="49062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50177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4" name="Forme libre 923">
                  <a:extLst>
                    <a:ext uri="{FF2B5EF4-FFF2-40B4-BE49-F238E27FC236}">
                      <a16:creationId xmlns:a16="http://schemas.microsoft.com/office/drawing/2014/main" id="{CF0D8EEF-1A44-7845-93C0-EB215423D9FA}"/>
                    </a:ext>
                  </a:extLst>
                </p:cNvPr>
                <p:cNvSpPr/>
                <p:nvPr/>
              </p:nvSpPr>
              <p:spPr>
                <a:xfrm>
                  <a:off x="6169423" y="2063944"/>
                  <a:ext cx="64672" cy="93514"/>
                </a:xfrm>
                <a:custGeom>
                  <a:avLst/>
                  <a:gdLst>
                    <a:gd name="connsiteX0" fmla="*/ 12265 w 64672"/>
                    <a:gd name="connsiteY0" fmla="*/ 54550 h 93514"/>
                    <a:gd name="connsiteX1" fmla="*/ 12265 w 64672"/>
                    <a:gd name="connsiteY1" fmla="*/ 93515 h 93514"/>
                    <a:gd name="connsiteX2" fmla="*/ 0 w 64672"/>
                    <a:gd name="connsiteY2" fmla="*/ 93515 h 93514"/>
                    <a:gd name="connsiteX3" fmla="*/ 0 w 64672"/>
                    <a:gd name="connsiteY3" fmla="*/ 0 h 93514"/>
                    <a:gd name="connsiteX4" fmla="*/ 30106 w 64672"/>
                    <a:gd name="connsiteY4" fmla="*/ 0 h 93514"/>
                    <a:gd name="connsiteX5" fmla="*/ 54637 w 64672"/>
                    <a:gd name="connsiteY5" fmla="*/ 7793 h 93514"/>
                    <a:gd name="connsiteX6" fmla="*/ 62442 w 64672"/>
                    <a:gd name="connsiteY6" fmla="*/ 26718 h 93514"/>
                    <a:gd name="connsiteX7" fmla="*/ 56867 w 64672"/>
                    <a:gd name="connsiteY7" fmla="*/ 45644 h 93514"/>
                    <a:gd name="connsiteX8" fmla="*/ 39026 w 64672"/>
                    <a:gd name="connsiteY8" fmla="*/ 54550 h 93514"/>
                    <a:gd name="connsiteX9" fmla="*/ 64672 w 64672"/>
                    <a:gd name="connsiteY9" fmla="*/ 93515 h 93514"/>
                    <a:gd name="connsiteX10" fmla="*/ 49062 w 64672"/>
                    <a:gd name="connsiteY10" fmla="*/ 93515 h 93514"/>
                    <a:gd name="connsiteX11" fmla="*/ 24531 w 64672"/>
                    <a:gd name="connsiteY11" fmla="*/ 54550 h 93514"/>
                    <a:gd name="connsiteX12" fmla="*/ 12265 w 64672"/>
                    <a:gd name="connsiteY12" fmla="*/ 54550 h 93514"/>
                    <a:gd name="connsiteX13" fmla="*/ 12265 w 64672"/>
                    <a:gd name="connsiteY13" fmla="*/ 10019 h 93514"/>
                    <a:gd name="connsiteX14" fmla="*/ 12265 w 64672"/>
                    <a:gd name="connsiteY14" fmla="*/ 45644 h 93514"/>
                    <a:gd name="connsiteX15" fmla="*/ 30106 w 64672"/>
                    <a:gd name="connsiteY15" fmla="*/ 45644 h 93514"/>
                    <a:gd name="connsiteX16" fmla="*/ 44602 w 64672"/>
                    <a:gd name="connsiteY16" fmla="*/ 41191 h 93514"/>
                    <a:gd name="connsiteX17" fmla="*/ 49062 w 64672"/>
                    <a:gd name="connsiteY17" fmla="*/ 27832 h 93514"/>
                    <a:gd name="connsiteX18" fmla="*/ 28991 w 64672"/>
                    <a:gd name="connsiteY18" fmla="*/ 10019 h 93514"/>
                    <a:gd name="connsiteX19" fmla="*/ 12265 w 64672"/>
                    <a:gd name="connsiteY19" fmla="*/ 1001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4672" h="93514">
                      <a:moveTo>
                        <a:pt x="12265" y="54550"/>
                      </a:move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30106" y="0"/>
                      </a:lnTo>
                      <a:cubicBezTo>
                        <a:pt x="40141" y="0"/>
                        <a:pt x="49062" y="2227"/>
                        <a:pt x="54637" y="7793"/>
                      </a:cubicBezTo>
                      <a:cubicBezTo>
                        <a:pt x="60212" y="13359"/>
                        <a:pt x="62442" y="18926"/>
                        <a:pt x="62442" y="26718"/>
                      </a:cubicBezTo>
                      <a:cubicBezTo>
                        <a:pt x="62442" y="34511"/>
                        <a:pt x="60212" y="40078"/>
                        <a:pt x="56867" y="45644"/>
                      </a:cubicBezTo>
                      <a:cubicBezTo>
                        <a:pt x="52407" y="50097"/>
                        <a:pt x="46832" y="53437"/>
                        <a:pt x="39026" y="54550"/>
                      </a:cubicBezTo>
                      <a:lnTo>
                        <a:pt x="64672" y="93515"/>
                      </a:lnTo>
                      <a:lnTo>
                        <a:pt x="49062" y="93515"/>
                      </a:lnTo>
                      <a:lnTo>
                        <a:pt x="24531" y="54550"/>
                      </a:lnTo>
                      <a:lnTo>
                        <a:pt x="12265" y="54550"/>
                      </a:lnTo>
                      <a:close/>
                      <a:moveTo>
                        <a:pt x="12265" y="10019"/>
                      </a:moveTo>
                      <a:lnTo>
                        <a:pt x="12265" y="45644"/>
                      </a:lnTo>
                      <a:lnTo>
                        <a:pt x="30106" y="45644"/>
                      </a:lnTo>
                      <a:cubicBezTo>
                        <a:pt x="36796" y="45644"/>
                        <a:pt x="42371" y="44531"/>
                        <a:pt x="44602" y="41191"/>
                      </a:cubicBezTo>
                      <a:cubicBezTo>
                        <a:pt x="47947" y="37851"/>
                        <a:pt x="49062" y="33398"/>
                        <a:pt x="49062" y="27832"/>
                      </a:cubicBezTo>
                      <a:cubicBezTo>
                        <a:pt x="49062" y="15586"/>
                        <a:pt x="42371" y="10019"/>
                        <a:pt x="28991" y="10019"/>
                      </a:cubicBezTo>
                      <a:lnTo>
                        <a:pt x="12265" y="10019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5" name="Forme libre 924">
                  <a:extLst>
                    <a:ext uri="{FF2B5EF4-FFF2-40B4-BE49-F238E27FC236}">
                      <a16:creationId xmlns:a16="http://schemas.microsoft.com/office/drawing/2014/main" id="{CB859F6B-8AF6-6143-8E47-DB6FF707474D}"/>
                    </a:ext>
                  </a:extLst>
                </p:cNvPr>
                <p:cNvSpPr/>
                <p:nvPr/>
              </p:nvSpPr>
              <p:spPr>
                <a:xfrm>
                  <a:off x="6253051" y="2065057"/>
                  <a:ext cx="63557" cy="93514"/>
                </a:xfrm>
                <a:custGeom>
                  <a:avLst/>
                  <a:gdLst>
                    <a:gd name="connsiteX0" fmla="*/ 10035 w 63557"/>
                    <a:gd name="connsiteY0" fmla="*/ 23379 h 93514"/>
                    <a:gd name="connsiteX1" fmla="*/ 13380 w 63557"/>
                    <a:gd name="connsiteY1" fmla="*/ 32285 h 93514"/>
                    <a:gd name="connsiteX2" fmla="*/ 21186 w 63557"/>
                    <a:gd name="connsiteY2" fmla="*/ 36738 h 93514"/>
                    <a:gd name="connsiteX3" fmla="*/ 31221 w 63557"/>
                    <a:gd name="connsiteY3" fmla="*/ 40078 h 93514"/>
                    <a:gd name="connsiteX4" fmla="*/ 42371 w 63557"/>
                    <a:gd name="connsiteY4" fmla="*/ 42304 h 93514"/>
                    <a:gd name="connsiteX5" fmla="*/ 52407 w 63557"/>
                    <a:gd name="connsiteY5" fmla="*/ 46757 h 93514"/>
                    <a:gd name="connsiteX6" fmla="*/ 60212 w 63557"/>
                    <a:gd name="connsiteY6" fmla="*/ 54550 h 93514"/>
                    <a:gd name="connsiteX7" fmla="*/ 63557 w 63557"/>
                    <a:gd name="connsiteY7" fmla="*/ 66796 h 93514"/>
                    <a:gd name="connsiteX8" fmla="*/ 55752 w 63557"/>
                    <a:gd name="connsiteY8" fmla="*/ 85722 h 93514"/>
                    <a:gd name="connsiteX9" fmla="*/ 33451 w 63557"/>
                    <a:gd name="connsiteY9" fmla="*/ 93515 h 93514"/>
                    <a:gd name="connsiteX10" fmla="*/ 10035 w 63557"/>
                    <a:gd name="connsiteY10" fmla="*/ 86835 h 93514"/>
                    <a:gd name="connsiteX11" fmla="*/ 1115 w 63557"/>
                    <a:gd name="connsiteY11" fmla="*/ 69023 h 93514"/>
                    <a:gd name="connsiteX12" fmla="*/ 14495 w 63557"/>
                    <a:gd name="connsiteY12" fmla="*/ 69023 h 93514"/>
                    <a:gd name="connsiteX13" fmla="*/ 20071 w 63557"/>
                    <a:gd name="connsiteY13" fmla="*/ 79042 h 93514"/>
                    <a:gd name="connsiteX14" fmla="*/ 33451 w 63557"/>
                    <a:gd name="connsiteY14" fmla="*/ 83495 h 93514"/>
                    <a:gd name="connsiteX15" fmla="*/ 47947 w 63557"/>
                    <a:gd name="connsiteY15" fmla="*/ 79042 h 93514"/>
                    <a:gd name="connsiteX16" fmla="*/ 53522 w 63557"/>
                    <a:gd name="connsiteY16" fmla="*/ 67909 h 93514"/>
                    <a:gd name="connsiteX17" fmla="*/ 50177 w 63557"/>
                    <a:gd name="connsiteY17" fmla="*/ 59003 h 93514"/>
                    <a:gd name="connsiteX18" fmla="*/ 42371 w 63557"/>
                    <a:gd name="connsiteY18" fmla="*/ 54550 h 93514"/>
                    <a:gd name="connsiteX19" fmla="*/ 32336 w 63557"/>
                    <a:gd name="connsiteY19" fmla="*/ 52324 h 93514"/>
                    <a:gd name="connsiteX20" fmla="*/ 21186 w 63557"/>
                    <a:gd name="connsiteY20" fmla="*/ 50097 h 93514"/>
                    <a:gd name="connsiteX21" fmla="*/ 11150 w 63557"/>
                    <a:gd name="connsiteY21" fmla="*/ 45644 h 93514"/>
                    <a:gd name="connsiteX22" fmla="*/ 3345 w 63557"/>
                    <a:gd name="connsiteY22" fmla="*/ 37851 h 93514"/>
                    <a:gd name="connsiteX23" fmla="*/ 0 w 63557"/>
                    <a:gd name="connsiteY23" fmla="*/ 25605 h 93514"/>
                    <a:gd name="connsiteX24" fmla="*/ 8920 w 63557"/>
                    <a:gd name="connsiteY24" fmla="*/ 6680 h 93514"/>
                    <a:gd name="connsiteX25" fmla="*/ 31221 w 63557"/>
                    <a:gd name="connsiteY25" fmla="*/ 0 h 93514"/>
                    <a:gd name="connsiteX26" fmla="*/ 52407 w 63557"/>
                    <a:gd name="connsiteY26" fmla="*/ 6680 h 93514"/>
                    <a:gd name="connsiteX27" fmla="*/ 61327 w 63557"/>
                    <a:gd name="connsiteY27" fmla="*/ 24492 h 93514"/>
                    <a:gd name="connsiteX28" fmla="*/ 47947 w 63557"/>
                    <a:gd name="connsiteY28" fmla="*/ 24492 h 93514"/>
                    <a:gd name="connsiteX29" fmla="*/ 42371 w 63557"/>
                    <a:gd name="connsiteY29" fmla="*/ 15586 h 93514"/>
                    <a:gd name="connsiteX30" fmla="*/ 30106 w 63557"/>
                    <a:gd name="connsiteY30" fmla="*/ 11133 h 93514"/>
                    <a:gd name="connsiteX31" fmla="*/ 16726 w 63557"/>
                    <a:gd name="connsiteY31" fmla="*/ 15586 h 93514"/>
                    <a:gd name="connsiteX32" fmla="*/ 10035 w 63557"/>
                    <a:gd name="connsiteY32" fmla="*/ 2337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3557" h="93514">
                      <a:moveTo>
                        <a:pt x="10035" y="23379"/>
                      </a:moveTo>
                      <a:cubicBezTo>
                        <a:pt x="10035" y="26718"/>
                        <a:pt x="11150" y="30058"/>
                        <a:pt x="13380" y="32285"/>
                      </a:cubicBezTo>
                      <a:cubicBezTo>
                        <a:pt x="15610" y="34511"/>
                        <a:pt x="17841" y="35625"/>
                        <a:pt x="21186" y="36738"/>
                      </a:cubicBezTo>
                      <a:cubicBezTo>
                        <a:pt x="24531" y="37851"/>
                        <a:pt x="27876" y="38964"/>
                        <a:pt x="31221" y="40078"/>
                      </a:cubicBezTo>
                      <a:cubicBezTo>
                        <a:pt x="34566" y="41191"/>
                        <a:pt x="39026" y="42304"/>
                        <a:pt x="42371" y="42304"/>
                      </a:cubicBezTo>
                      <a:cubicBezTo>
                        <a:pt x="45716" y="43417"/>
                        <a:pt x="49062" y="44531"/>
                        <a:pt x="52407" y="46757"/>
                      </a:cubicBezTo>
                      <a:cubicBezTo>
                        <a:pt x="55752" y="47871"/>
                        <a:pt x="57982" y="51210"/>
                        <a:pt x="60212" y="54550"/>
                      </a:cubicBezTo>
                      <a:cubicBezTo>
                        <a:pt x="62442" y="57890"/>
                        <a:pt x="63557" y="61230"/>
                        <a:pt x="63557" y="66796"/>
                      </a:cubicBezTo>
                      <a:cubicBezTo>
                        <a:pt x="63557" y="74589"/>
                        <a:pt x="61327" y="80155"/>
                        <a:pt x="55752" y="85722"/>
                      </a:cubicBezTo>
                      <a:cubicBezTo>
                        <a:pt x="50177" y="91288"/>
                        <a:pt x="42371" y="93515"/>
                        <a:pt x="33451" y="93515"/>
                      </a:cubicBezTo>
                      <a:cubicBezTo>
                        <a:pt x="24531" y="93515"/>
                        <a:pt x="16726" y="91288"/>
                        <a:pt x="10035" y="86835"/>
                      </a:cubicBezTo>
                      <a:cubicBezTo>
                        <a:pt x="4460" y="82382"/>
                        <a:pt x="1115" y="76816"/>
                        <a:pt x="1115" y="69023"/>
                      </a:cubicBezTo>
                      <a:lnTo>
                        <a:pt x="14495" y="69023"/>
                      </a:lnTo>
                      <a:cubicBezTo>
                        <a:pt x="14495" y="73476"/>
                        <a:pt x="16726" y="76816"/>
                        <a:pt x="20071" y="79042"/>
                      </a:cubicBezTo>
                      <a:cubicBezTo>
                        <a:pt x="23416" y="81269"/>
                        <a:pt x="27876" y="83495"/>
                        <a:pt x="33451" y="83495"/>
                      </a:cubicBezTo>
                      <a:cubicBezTo>
                        <a:pt x="39026" y="83495"/>
                        <a:pt x="44602" y="82382"/>
                        <a:pt x="47947" y="79042"/>
                      </a:cubicBezTo>
                      <a:cubicBezTo>
                        <a:pt x="51292" y="75702"/>
                        <a:pt x="53522" y="72362"/>
                        <a:pt x="53522" y="67909"/>
                      </a:cubicBezTo>
                      <a:cubicBezTo>
                        <a:pt x="53522" y="63456"/>
                        <a:pt x="52407" y="61230"/>
                        <a:pt x="50177" y="59003"/>
                      </a:cubicBezTo>
                      <a:cubicBezTo>
                        <a:pt x="47947" y="56777"/>
                        <a:pt x="45716" y="55663"/>
                        <a:pt x="42371" y="54550"/>
                      </a:cubicBezTo>
                      <a:cubicBezTo>
                        <a:pt x="39026" y="53437"/>
                        <a:pt x="35681" y="52324"/>
                        <a:pt x="32336" y="52324"/>
                      </a:cubicBezTo>
                      <a:cubicBezTo>
                        <a:pt x="28991" y="51210"/>
                        <a:pt x="24531" y="50097"/>
                        <a:pt x="21186" y="50097"/>
                      </a:cubicBezTo>
                      <a:cubicBezTo>
                        <a:pt x="17841" y="48984"/>
                        <a:pt x="14495" y="47871"/>
                        <a:pt x="11150" y="45644"/>
                      </a:cubicBezTo>
                      <a:cubicBezTo>
                        <a:pt x="7805" y="44531"/>
                        <a:pt x="5575" y="41191"/>
                        <a:pt x="3345" y="37851"/>
                      </a:cubicBezTo>
                      <a:cubicBezTo>
                        <a:pt x="1115" y="34511"/>
                        <a:pt x="0" y="30058"/>
                        <a:pt x="0" y="25605"/>
                      </a:cubicBezTo>
                      <a:cubicBezTo>
                        <a:pt x="0" y="17812"/>
                        <a:pt x="3345" y="11133"/>
                        <a:pt x="8920" y="6680"/>
                      </a:cubicBezTo>
                      <a:cubicBezTo>
                        <a:pt x="14495" y="2227"/>
                        <a:pt x="22301" y="0"/>
                        <a:pt x="31221" y="0"/>
                      </a:cubicBezTo>
                      <a:cubicBezTo>
                        <a:pt x="40141" y="0"/>
                        <a:pt x="47947" y="2227"/>
                        <a:pt x="52407" y="6680"/>
                      </a:cubicBezTo>
                      <a:cubicBezTo>
                        <a:pt x="57982" y="11133"/>
                        <a:pt x="61327" y="16699"/>
                        <a:pt x="61327" y="24492"/>
                      </a:cubicBezTo>
                      <a:lnTo>
                        <a:pt x="47947" y="24492"/>
                      </a:lnTo>
                      <a:cubicBezTo>
                        <a:pt x="47947" y="21152"/>
                        <a:pt x="45716" y="17812"/>
                        <a:pt x="42371" y="15586"/>
                      </a:cubicBezTo>
                      <a:cubicBezTo>
                        <a:pt x="39026" y="13359"/>
                        <a:pt x="34566" y="11133"/>
                        <a:pt x="30106" y="11133"/>
                      </a:cubicBezTo>
                      <a:cubicBezTo>
                        <a:pt x="24531" y="11133"/>
                        <a:pt x="20071" y="12246"/>
                        <a:pt x="16726" y="15586"/>
                      </a:cubicBezTo>
                      <a:cubicBezTo>
                        <a:pt x="11150" y="14472"/>
                        <a:pt x="10035" y="18926"/>
                        <a:pt x="10035" y="23379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895" name="Graphique 694">
                <a:extLst>
                  <a:ext uri="{FF2B5EF4-FFF2-40B4-BE49-F238E27FC236}">
                    <a16:creationId xmlns:a16="http://schemas.microsoft.com/office/drawing/2014/main" id="{C3F9F199-B6F6-8C44-9D81-D281147CB50C}"/>
                  </a:ext>
                </a:extLst>
              </p:cNvPr>
              <p:cNvGrpSpPr/>
              <p:nvPr/>
            </p:nvGrpSpPr>
            <p:grpSpPr>
              <a:xfrm>
                <a:off x="4919465" y="1791193"/>
                <a:ext cx="1733885" cy="155857"/>
                <a:chOff x="4919465" y="1791193"/>
                <a:chExt cx="1733885" cy="155857"/>
              </a:xfrm>
              <a:grpFill/>
            </p:grpSpPr>
            <p:sp>
              <p:nvSpPr>
                <p:cNvPr id="896" name="Forme libre 895">
                  <a:extLst>
                    <a:ext uri="{FF2B5EF4-FFF2-40B4-BE49-F238E27FC236}">
                      <a16:creationId xmlns:a16="http://schemas.microsoft.com/office/drawing/2014/main" id="{E795F777-E045-414D-A3DF-D7F227C73F11}"/>
                    </a:ext>
                  </a:extLst>
                </p:cNvPr>
                <p:cNvSpPr/>
                <p:nvPr/>
              </p:nvSpPr>
              <p:spPr>
                <a:xfrm>
                  <a:off x="4919465" y="1792306"/>
                  <a:ext cx="92548" cy="152517"/>
                </a:xfrm>
                <a:custGeom>
                  <a:avLst/>
                  <a:gdLst>
                    <a:gd name="connsiteX0" fmla="*/ 36796 w 92548"/>
                    <a:gd name="connsiteY0" fmla="*/ 28945 h 152517"/>
                    <a:gd name="connsiteX1" fmla="*/ 36796 w 92548"/>
                    <a:gd name="connsiteY1" fmla="*/ 61230 h 152517"/>
                    <a:gd name="connsiteX2" fmla="*/ 85858 w 92548"/>
                    <a:gd name="connsiteY2" fmla="*/ 61230 h 152517"/>
                    <a:gd name="connsiteX3" fmla="*/ 85858 w 92548"/>
                    <a:gd name="connsiteY3" fmla="*/ 89061 h 152517"/>
                    <a:gd name="connsiteX4" fmla="*/ 36796 w 92548"/>
                    <a:gd name="connsiteY4" fmla="*/ 89061 h 152517"/>
                    <a:gd name="connsiteX5" fmla="*/ 36796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8945 h 152517"/>
                    <a:gd name="connsiteX12" fmla="*/ 36796 w 92548"/>
                    <a:gd name="connsiteY12" fmla="*/ 28945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6796" y="28945"/>
                      </a:moveTo>
                      <a:lnTo>
                        <a:pt x="36796" y="61230"/>
                      </a:lnTo>
                      <a:lnTo>
                        <a:pt x="85858" y="61230"/>
                      </a:lnTo>
                      <a:lnTo>
                        <a:pt x="85858" y="89061"/>
                      </a:lnTo>
                      <a:lnTo>
                        <a:pt x="36796" y="89061"/>
                      </a:lnTo>
                      <a:lnTo>
                        <a:pt x="36796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8945"/>
                      </a:lnTo>
                      <a:lnTo>
                        <a:pt x="36796" y="2894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7" name="Forme libre 896">
                  <a:extLst>
                    <a:ext uri="{FF2B5EF4-FFF2-40B4-BE49-F238E27FC236}">
                      <a16:creationId xmlns:a16="http://schemas.microsoft.com/office/drawing/2014/main" id="{39833CAB-270C-7949-8C94-F0EE6ECB652A}"/>
                    </a:ext>
                  </a:extLst>
                </p:cNvPr>
                <p:cNvSpPr/>
                <p:nvPr/>
              </p:nvSpPr>
              <p:spPr>
                <a:xfrm>
                  <a:off x="5033199" y="1793419"/>
                  <a:ext cx="119309" cy="151404"/>
                </a:xfrm>
                <a:custGeom>
                  <a:avLst/>
                  <a:gdLst>
                    <a:gd name="connsiteX0" fmla="*/ 119309 w 119309"/>
                    <a:gd name="connsiteY0" fmla="*/ 0 h 151404"/>
                    <a:gd name="connsiteX1" fmla="*/ 119309 w 119309"/>
                    <a:gd name="connsiteY1" fmla="*/ 27832 h 151404"/>
                    <a:gd name="connsiteX2" fmla="*/ 78053 w 119309"/>
                    <a:gd name="connsiteY2" fmla="*/ 27832 h 151404"/>
                    <a:gd name="connsiteX3" fmla="*/ 78053 w 119309"/>
                    <a:gd name="connsiteY3" fmla="*/ 151405 h 151404"/>
                    <a:gd name="connsiteX4" fmla="*/ 41256 w 119309"/>
                    <a:gd name="connsiteY4" fmla="*/ 151405 h 151404"/>
                    <a:gd name="connsiteX5" fmla="*/ 41256 w 119309"/>
                    <a:gd name="connsiteY5" fmla="*/ 27832 h 151404"/>
                    <a:gd name="connsiteX6" fmla="*/ 0 w 119309"/>
                    <a:gd name="connsiteY6" fmla="*/ 27832 h 151404"/>
                    <a:gd name="connsiteX7" fmla="*/ 0 w 119309"/>
                    <a:gd name="connsiteY7" fmla="*/ 0 h 151404"/>
                    <a:gd name="connsiteX8" fmla="*/ 119309 w 119309"/>
                    <a:gd name="connsiteY8" fmla="*/ 0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309" h="151404">
                      <a:moveTo>
                        <a:pt x="119309" y="0"/>
                      </a:moveTo>
                      <a:lnTo>
                        <a:pt x="119309" y="27832"/>
                      </a:lnTo>
                      <a:lnTo>
                        <a:pt x="78053" y="27832"/>
                      </a:lnTo>
                      <a:lnTo>
                        <a:pt x="78053" y="151405"/>
                      </a:lnTo>
                      <a:lnTo>
                        <a:pt x="41256" y="151405"/>
                      </a:lnTo>
                      <a:lnTo>
                        <a:pt x="41256" y="27832"/>
                      </a:lnTo>
                      <a:lnTo>
                        <a:pt x="0" y="27832"/>
                      </a:lnTo>
                      <a:lnTo>
                        <a:pt x="0" y="0"/>
                      </a:lnTo>
                      <a:lnTo>
                        <a:pt x="119309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8" name="Forme libre 897">
                  <a:extLst>
                    <a:ext uri="{FF2B5EF4-FFF2-40B4-BE49-F238E27FC236}">
                      <a16:creationId xmlns:a16="http://schemas.microsoft.com/office/drawing/2014/main" id="{3F9EE2A4-77E5-9B43-8496-62762A9D0878}"/>
                    </a:ext>
                  </a:extLst>
                </p:cNvPr>
                <p:cNvSpPr/>
                <p:nvPr/>
              </p:nvSpPr>
              <p:spPr>
                <a:xfrm>
                  <a:off x="5224985" y="1793419"/>
                  <a:ext cx="151645" cy="152517"/>
                </a:xfrm>
                <a:custGeom>
                  <a:avLst/>
                  <a:gdLst>
                    <a:gd name="connsiteX0" fmla="*/ 151645 w 151645"/>
                    <a:gd name="connsiteY0" fmla="*/ 152518 h 152517"/>
                    <a:gd name="connsiteX1" fmla="*/ 111504 w 151645"/>
                    <a:gd name="connsiteY1" fmla="*/ 152518 h 152517"/>
                    <a:gd name="connsiteX2" fmla="*/ 102584 w 151645"/>
                    <a:gd name="connsiteY2" fmla="*/ 126913 h 152517"/>
                    <a:gd name="connsiteX3" fmla="*/ 47947 w 151645"/>
                    <a:gd name="connsiteY3" fmla="*/ 126913 h 152517"/>
                    <a:gd name="connsiteX4" fmla="*/ 39026 w 151645"/>
                    <a:gd name="connsiteY4" fmla="*/ 152518 h 152517"/>
                    <a:gd name="connsiteX5" fmla="*/ 0 w 151645"/>
                    <a:gd name="connsiteY5" fmla="*/ 152518 h 152517"/>
                    <a:gd name="connsiteX6" fmla="*/ 53522 w 151645"/>
                    <a:gd name="connsiteY6" fmla="*/ 0 h 152517"/>
                    <a:gd name="connsiteX7" fmla="*/ 99238 w 151645"/>
                    <a:gd name="connsiteY7" fmla="*/ 0 h 152517"/>
                    <a:gd name="connsiteX8" fmla="*/ 151645 w 151645"/>
                    <a:gd name="connsiteY8" fmla="*/ 152518 h 152517"/>
                    <a:gd name="connsiteX9" fmla="*/ 57982 w 151645"/>
                    <a:gd name="connsiteY9" fmla="*/ 97968 h 152517"/>
                    <a:gd name="connsiteX10" fmla="*/ 93663 w 151645"/>
                    <a:gd name="connsiteY10" fmla="*/ 97968 h 152517"/>
                    <a:gd name="connsiteX11" fmla="*/ 75823 w 151645"/>
                    <a:gd name="connsiteY11" fmla="*/ 43417 h 152517"/>
                    <a:gd name="connsiteX12" fmla="*/ 57982 w 151645"/>
                    <a:gd name="connsiteY12" fmla="*/ 9796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645" h="152517">
                      <a:moveTo>
                        <a:pt x="151645" y="152518"/>
                      </a:moveTo>
                      <a:lnTo>
                        <a:pt x="111504" y="152518"/>
                      </a:lnTo>
                      <a:lnTo>
                        <a:pt x="102584" y="126913"/>
                      </a:lnTo>
                      <a:lnTo>
                        <a:pt x="47947" y="126913"/>
                      </a:lnTo>
                      <a:lnTo>
                        <a:pt x="39026" y="152518"/>
                      </a:lnTo>
                      <a:lnTo>
                        <a:pt x="0" y="152518"/>
                      </a:lnTo>
                      <a:lnTo>
                        <a:pt x="53522" y="0"/>
                      </a:lnTo>
                      <a:lnTo>
                        <a:pt x="99238" y="0"/>
                      </a:lnTo>
                      <a:lnTo>
                        <a:pt x="151645" y="152518"/>
                      </a:lnTo>
                      <a:close/>
                      <a:moveTo>
                        <a:pt x="57982" y="97968"/>
                      </a:moveTo>
                      <a:lnTo>
                        <a:pt x="93663" y="97968"/>
                      </a:lnTo>
                      <a:lnTo>
                        <a:pt x="75823" y="43417"/>
                      </a:lnTo>
                      <a:lnTo>
                        <a:pt x="57982" y="9796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9" name="Forme libre 898">
                  <a:extLst>
                    <a:ext uri="{FF2B5EF4-FFF2-40B4-BE49-F238E27FC236}">
                      <a16:creationId xmlns:a16="http://schemas.microsoft.com/office/drawing/2014/main" id="{9896BA60-3437-424D-89B2-C1B837AFAC6F}"/>
                    </a:ext>
                  </a:extLst>
                </p:cNvPr>
                <p:cNvSpPr/>
                <p:nvPr/>
              </p:nvSpPr>
              <p:spPr>
                <a:xfrm>
                  <a:off x="5395586" y="1793419"/>
                  <a:ext cx="83627" cy="151404"/>
                </a:xfrm>
                <a:custGeom>
                  <a:avLst/>
                  <a:gdLst>
                    <a:gd name="connsiteX0" fmla="*/ 36796 w 83627"/>
                    <a:gd name="connsiteY0" fmla="*/ 123573 h 151404"/>
                    <a:gd name="connsiteX1" fmla="*/ 83628 w 83627"/>
                    <a:gd name="connsiteY1" fmla="*/ 123573 h 151404"/>
                    <a:gd name="connsiteX2" fmla="*/ 83628 w 83627"/>
                    <a:gd name="connsiteY2" fmla="*/ 151405 h 151404"/>
                    <a:gd name="connsiteX3" fmla="*/ 0 w 83627"/>
                    <a:gd name="connsiteY3" fmla="*/ 151405 h 151404"/>
                    <a:gd name="connsiteX4" fmla="*/ 0 w 83627"/>
                    <a:gd name="connsiteY4" fmla="*/ 0 h 151404"/>
                    <a:gd name="connsiteX5" fmla="*/ 36796 w 83627"/>
                    <a:gd name="connsiteY5" fmla="*/ 0 h 151404"/>
                    <a:gd name="connsiteX6" fmla="*/ 36796 w 83627"/>
                    <a:gd name="connsiteY6" fmla="*/ 123573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627" h="151404">
                      <a:moveTo>
                        <a:pt x="36796" y="123573"/>
                      </a:moveTo>
                      <a:lnTo>
                        <a:pt x="83628" y="123573"/>
                      </a:lnTo>
                      <a:lnTo>
                        <a:pt x="83628" y="151405"/>
                      </a:lnTo>
                      <a:lnTo>
                        <a:pt x="0" y="151405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23573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0" name="Forme libre 899">
                  <a:extLst>
                    <a:ext uri="{FF2B5EF4-FFF2-40B4-BE49-F238E27FC236}">
                      <a16:creationId xmlns:a16="http://schemas.microsoft.com/office/drawing/2014/main" id="{F933628F-ADAE-C944-BE8C-9125D150CF1C}"/>
                    </a:ext>
                  </a:extLst>
                </p:cNvPr>
                <p:cNvSpPr/>
                <p:nvPr/>
              </p:nvSpPr>
              <p:spPr>
                <a:xfrm>
                  <a:off x="5490364" y="1793419"/>
                  <a:ext cx="119309" cy="151404"/>
                </a:xfrm>
                <a:custGeom>
                  <a:avLst/>
                  <a:gdLst>
                    <a:gd name="connsiteX0" fmla="*/ 119309 w 119309"/>
                    <a:gd name="connsiteY0" fmla="*/ 0 h 151404"/>
                    <a:gd name="connsiteX1" fmla="*/ 119309 w 119309"/>
                    <a:gd name="connsiteY1" fmla="*/ 27832 h 151404"/>
                    <a:gd name="connsiteX2" fmla="*/ 78053 w 119309"/>
                    <a:gd name="connsiteY2" fmla="*/ 27832 h 151404"/>
                    <a:gd name="connsiteX3" fmla="*/ 78053 w 119309"/>
                    <a:gd name="connsiteY3" fmla="*/ 151405 h 151404"/>
                    <a:gd name="connsiteX4" fmla="*/ 41256 w 119309"/>
                    <a:gd name="connsiteY4" fmla="*/ 151405 h 151404"/>
                    <a:gd name="connsiteX5" fmla="*/ 41256 w 119309"/>
                    <a:gd name="connsiteY5" fmla="*/ 27832 h 151404"/>
                    <a:gd name="connsiteX6" fmla="*/ 0 w 119309"/>
                    <a:gd name="connsiteY6" fmla="*/ 27832 h 151404"/>
                    <a:gd name="connsiteX7" fmla="*/ 0 w 119309"/>
                    <a:gd name="connsiteY7" fmla="*/ 0 h 151404"/>
                    <a:gd name="connsiteX8" fmla="*/ 119309 w 119309"/>
                    <a:gd name="connsiteY8" fmla="*/ 0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309" h="151404">
                      <a:moveTo>
                        <a:pt x="119309" y="0"/>
                      </a:moveTo>
                      <a:lnTo>
                        <a:pt x="119309" y="27832"/>
                      </a:lnTo>
                      <a:lnTo>
                        <a:pt x="78053" y="27832"/>
                      </a:lnTo>
                      <a:lnTo>
                        <a:pt x="78053" y="151405"/>
                      </a:lnTo>
                      <a:lnTo>
                        <a:pt x="41256" y="151405"/>
                      </a:lnTo>
                      <a:lnTo>
                        <a:pt x="41256" y="27832"/>
                      </a:lnTo>
                      <a:lnTo>
                        <a:pt x="0" y="27832"/>
                      </a:lnTo>
                      <a:lnTo>
                        <a:pt x="0" y="0"/>
                      </a:lnTo>
                      <a:lnTo>
                        <a:pt x="119309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1" name="Forme libre 900">
                  <a:extLst>
                    <a:ext uri="{FF2B5EF4-FFF2-40B4-BE49-F238E27FC236}">
                      <a16:creationId xmlns:a16="http://schemas.microsoft.com/office/drawing/2014/main" id="{E21CFBA2-082C-C04C-B4AC-5361A34B3081}"/>
                    </a:ext>
                  </a:extLst>
                </p:cNvPr>
                <p:cNvSpPr/>
                <p:nvPr/>
              </p:nvSpPr>
              <p:spPr>
                <a:xfrm>
                  <a:off x="5631974" y="1792306"/>
                  <a:ext cx="92548" cy="152517"/>
                </a:xfrm>
                <a:custGeom>
                  <a:avLst/>
                  <a:gdLst>
                    <a:gd name="connsiteX0" fmla="*/ 36796 w 92548"/>
                    <a:gd name="connsiteY0" fmla="*/ 28945 h 152517"/>
                    <a:gd name="connsiteX1" fmla="*/ 36796 w 92548"/>
                    <a:gd name="connsiteY1" fmla="*/ 61230 h 152517"/>
                    <a:gd name="connsiteX2" fmla="*/ 85858 w 92548"/>
                    <a:gd name="connsiteY2" fmla="*/ 61230 h 152517"/>
                    <a:gd name="connsiteX3" fmla="*/ 85858 w 92548"/>
                    <a:gd name="connsiteY3" fmla="*/ 89061 h 152517"/>
                    <a:gd name="connsiteX4" fmla="*/ 36796 w 92548"/>
                    <a:gd name="connsiteY4" fmla="*/ 89061 h 152517"/>
                    <a:gd name="connsiteX5" fmla="*/ 36796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8945 h 152517"/>
                    <a:gd name="connsiteX12" fmla="*/ 36796 w 92548"/>
                    <a:gd name="connsiteY12" fmla="*/ 28945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6796" y="28945"/>
                      </a:moveTo>
                      <a:lnTo>
                        <a:pt x="36796" y="61230"/>
                      </a:lnTo>
                      <a:lnTo>
                        <a:pt x="85858" y="61230"/>
                      </a:lnTo>
                      <a:lnTo>
                        <a:pt x="85858" y="89061"/>
                      </a:lnTo>
                      <a:lnTo>
                        <a:pt x="36796" y="89061"/>
                      </a:lnTo>
                      <a:lnTo>
                        <a:pt x="36796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8945"/>
                      </a:lnTo>
                      <a:lnTo>
                        <a:pt x="36796" y="2894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2" name="Forme libre 901">
                  <a:extLst>
                    <a:ext uri="{FF2B5EF4-FFF2-40B4-BE49-F238E27FC236}">
                      <a16:creationId xmlns:a16="http://schemas.microsoft.com/office/drawing/2014/main" id="{7E0C840F-2C9F-BC4D-A88D-2B0A69F119A7}"/>
                    </a:ext>
                  </a:extLst>
                </p:cNvPr>
                <p:cNvSpPr/>
                <p:nvPr/>
              </p:nvSpPr>
              <p:spPr>
                <a:xfrm>
                  <a:off x="5755744" y="1793419"/>
                  <a:ext cx="119309" cy="152517"/>
                </a:xfrm>
                <a:custGeom>
                  <a:avLst/>
                  <a:gdLst>
                    <a:gd name="connsiteX0" fmla="*/ 115964 w 119309"/>
                    <a:gd name="connsiteY0" fmla="*/ 46757 h 152517"/>
                    <a:gd name="connsiteX1" fmla="*/ 81398 w 119309"/>
                    <a:gd name="connsiteY1" fmla="*/ 90175 h 152517"/>
                    <a:gd name="connsiteX2" fmla="*/ 119309 w 119309"/>
                    <a:gd name="connsiteY2" fmla="*/ 152518 h 152517"/>
                    <a:gd name="connsiteX3" fmla="*/ 75823 w 119309"/>
                    <a:gd name="connsiteY3" fmla="*/ 152518 h 152517"/>
                    <a:gd name="connsiteX4" fmla="*/ 41256 w 119309"/>
                    <a:gd name="connsiteY4" fmla="*/ 93515 h 152517"/>
                    <a:gd name="connsiteX5" fmla="*/ 36796 w 119309"/>
                    <a:gd name="connsiteY5" fmla="*/ 93515 h 152517"/>
                    <a:gd name="connsiteX6" fmla="*/ 36796 w 119309"/>
                    <a:gd name="connsiteY6" fmla="*/ 152518 h 152517"/>
                    <a:gd name="connsiteX7" fmla="*/ 0 w 119309"/>
                    <a:gd name="connsiteY7" fmla="*/ 152518 h 152517"/>
                    <a:gd name="connsiteX8" fmla="*/ 0 w 119309"/>
                    <a:gd name="connsiteY8" fmla="*/ 0 h 152517"/>
                    <a:gd name="connsiteX9" fmla="*/ 60212 w 119309"/>
                    <a:gd name="connsiteY9" fmla="*/ 0 h 152517"/>
                    <a:gd name="connsiteX10" fmla="*/ 115964 w 119309"/>
                    <a:gd name="connsiteY10" fmla="*/ 46757 h 152517"/>
                    <a:gd name="connsiteX11" fmla="*/ 60212 w 119309"/>
                    <a:gd name="connsiteY11" fmla="*/ 27832 h 152517"/>
                    <a:gd name="connsiteX12" fmla="*/ 36796 w 119309"/>
                    <a:gd name="connsiteY12" fmla="*/ 27832 h 152517"/>
                    <a:gd name="connsiteX13" fmla="*/ 36796 w 119309"/>
                    <a:gd name="connsiteY13" fmla="*/ 64570 h 152517"/>
                    <a:gd name="connsiteX14" fmla="*/ 60212 w 119309"/>
                    <a:gd name="connsiteY14" fmla="*/ 64570 h 152517"/>
                    <a:gd name="connsiteX15" fmla="*/ 78053 w 119309"/>
                    <a:gd name="connsiteY15" fmla="*/ 46757 h 152517"/>
                    <a:gd name="connsiteX16" fmla="*/ 60212 w 119309"/>
                    <a:gd name="connsiteY16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309" h="152517">
                      <a:moveTo>
                        <a:pt x="115964" y="46757"/>
                      </a:moveTo>
                      <a:cubicBezTo>
                        <a:pt x="115964" y="61230"/>
                        <a:pt x="108159" y="82382"/>
                        <a:pt x="81398" y="90175"/>
                      </a:cubicBezTo>
                      <a:lnTo>
                        <a:pt x="119309" y="152518"/>
                      </a:lnTo>
                      <a:lnTo>
                        <a:pt x="75823" y="152518"/>
                      </a:lnTo>
                      <a:lnTo>
                        <a:pt x="41256" y="93515"/>
                      </a:lnTo>
                      <a:lnTo>
                        <a:pt x="36796" y="93515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98123" y="0"/>
                        <a:pt x="115964" y="22265"/>
                        <a:pt x="115964" y="46757"/>
                      </a:cubicBezTo>
                      <a:close/>
                      <a:moveTo>
                        <a:pt x="60212" y="27832"/>
                      </a:moveTo>
                      <a:lnTo>
                        <a:pt x="36796" y="27832"/>
                      </a:lnTo>
                      <a:lnTo>
                        <a:pt x="36796" y="64570"/>
                      </a:lnTo>
                      <a:lnTo>
                        <a:pt x="60212" y="64570"/>
                      </a:lnTo>
                      <a:cubicBezTo>
                        <a:pt x="71362" y="64570"/>
                        <a:pt x="78053" y="56777"/>
                        <a:pt x="78053" y="46757"/>
                      </a:cubicBezTo>
                      <a:cubicBezTo>
                        <a:pt x="78053" y="35625"/>
                        <a:pt x="71362" y="27832"/>
                        <a:pt x="60212" y="27832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3" name="Forme libre 902">
                  <a:extLst>
                    <a:ext uri="{FF2B5EF4-FFF2-40B4-BE49-F238E27FC236}">
                      <a16:creationId xmlns:a16="http://schemas.microsoft.com/office/drawing/2014/main" id="{560EF9F0-025D-1645-981D-F0A5ACA1FAB6}"/>
                    </a:ext>
                  </a:extLst>
                </p:cNvPr>
                <p:cNvSpPr/>
                <p:nvPr/>
              </p:nvSpPr>
              <p:spPr>
                <a:xfrm>
                  <a:off x="5900699" y="1792306"/>
                  <a:ext cx="137149" cy="153631"/>
                </a:xfrm>
                <a:custGeom>
                  <a:avLst/>
                  <a:gdLst>
                    <a:gd name="connsiteX0" fmla="*/ 137150 w 137149"/>
                    <a:gd name="connsiteY0" fmla="*/ 153631 h 153631"/>
                    <a:gd name="connsiteX1" fmla="*/ 100353 w 137149"/>
                    <a:gd name="connsiteY1" fmla="*/ 153631 h 153631"/>
                    <a:gd name="connsiteX2" fmla="*/ 37911 w 137149"/>
                    <a:gd name="connsiteY2" fmla="*/ 57890 h 153631"/>
                    <a:gd name="connsiteX3" fmla="*/ 37911 w 137149"/>
                    <a:gd name="connsiteY3" fmla="*/ 153631 h 153631"/>
                    <a:gd name="connsiteX4" fmla="*/ 0 w 137149"/>
                    <a:gd name="connsiteY4" fmla="*/ 153631 h 153631"/>
                    <a:gd name="connsiteX5" fmla="*/ 0 w 137149"/>
                    <a:gd name="connsiteY5" fmla="*/ 0 h 153631"/>
                    <a:gd name="connsiteX6" fmla="*/ 36796 w 137149"/>
                    <a:gd name="connsiteY6" fmla="*/ 0 h 153631"/>
                    <a:gd name="connsiteX7" fmla="*/ 99238 w 137149"/>
                    <a:gd name="connsiteY7" fmla="*/ 95741 h 153631"/>
                    <a:gd name="connsiteX8" fmla="*/ 99238 w 137149"/>
                    <a:gd name="connsiteY8" fmla="*/ 0 h 153631"/>
                    <a:gd name="connsiteX9" fmla="*/ 136035 w 137149"/>
                    <a:gd name="connsiteY9" fmla="*/ 0 h 153631"/>
                    <a:gd name="connsiteX10" fmla="*/ 136035 w 137149"/>
                    <a:gd name="connsiteY10" fmla="*/ 153631 h 15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149" h="153631">
                      <a:moveTo>
                        <a:pt x="137150" y="153631"/>
                      </a:moveTo>
                      <a:lnTo>
                        <a:pt x="100353" y="153631"/>
                      </a:lnTo>
                      <a:lnTo>
                        <a:pt x="37911" y="57890"/>
                      </a:lnTo>
                      <a:lnTo>
                        <a:pt x="37911" y="153631"/>
                      </a:lnTo>
                      <a:lnTo>
                        <a:pt x="0" y="153631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3631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4" name="Forme libre 903">
                  <a:extLst>
                    <a:ext uri="{FF2B5EF4-FFF2-40B4-BE49-F238E27FC236}">
                      <a16:creationId xmlns:a16="http://schemas.microsoft.com/office/drawing/2014/main" id="{90FA1ACF-0CDE-BA44-B741-E301A9E65952}"/>
                    </a:ext>
                  </a:extLst>
                </p:cNvPr>
                <p:cNvSpPr/>
                <p:nvPr/>
              </p:nvSpPr>
              <p:spPr>
                <a:xfrm>
                  <a:off x="6054574" y="1793419"/>
                  <a:ext cx="151645" cy="152517"/>
                </a:xfrm>
                <a:custGeom>
                  <a:avLst/>
                  <a:gdLst>
                    <a:gd name="connsiteX0" fmla="*/ 151645 w 151645"/>
                    <a:gd name="connsiteY0" fmla="*/ 152518 h 152517"/>
                    <a:gd name="connsiteX1" fmla="*/ 111504 w 151645"/>
                    <a:gd name="connsiteY1" fmla="*/ 152518 h 152517"/>
                    <a:gd name="connsiteX2" fmla="*/ 102584 w 151645"/>
                    <a:gd name="connsiteY2" fmla="*/ 126913 h 152517"/>
                    <a:gd name="connsiteX3" fmla="*/ 47947 w 151645"/>
                    <a:gd name="connsiteY3" fmla="*/ 126913 h 152517"/>
                    <a:gd name="connsiteX4" fmla="*/ 39026 w 151645"/>
                    <a:gd name="connsiteY4" fmla="*/ 152518 h 152517"/>
                    <a:gd name="connsiteX5" fmla="*/ 0 w 151645"/>
                    <a:gd name="connsiteY5" fmla="*/ 152518 h 152517"/>
                    <a:gd name="connsiteX6" fmla="*/ 53522 w 151645"/>
                    <a:gd name="connsiteY6" fmla="*/ 0 h 152517"/>
                    <a:gd name="connsiteX7" fmla="*/ 99238 w 151645"/>
                    <a:gd name="connsiteY7" fmla="*/ 0 h 152517"/>
                    <a:gd name="connsiteX8" fmla="*/ 151645 w 151645"/>
                    <a:gd name="connsiteY8" fmla="*/ 152518 h 152517"/>
                    <a:gd name="connsiteX9" fmla="*/ 57982 w 151645"/>
                    <a:gd name="connsiteY9" fmla="*/ 97968 h 152517"/>
                    <a:gd name="connsiteX10" fmla="*/ 93663 w 151645"/>
                    <a:gd name="connsiteY10" fmla="*/ 97968 h 152517"/>
                    <a:gd name="connsiteX11" fmla="*/ 75823 w 151645"/>
                    <a:gd name="connsiteY11" fmla="*/ 43417 h 152517"/>
                    <a:gd name="connsiteX12" fmla="*/ 57982 w 151645"/>
                    <a:gd name="connsiteY12" fmla="*/ 9796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645" h="152517">
                      <a:moveTo>
                        <a:pt x="151645" y="152518"/>
                      </a:moveTo>
                      <a:lnTo>
                        <a:pt x="111504" y="152518"/>
                      </a:lnTo>
                      <a:lnTo>
                        <a:pt x="102584" y="126913"/>
                      </a:lnTo>
                      <a:lnTo>
                        <a:pt x="47947" y="126913"/>
                      </a:lnTo>
                      <a:lnTo>
                        <a:pt x="39026" y="152518"/>
                      </a:lnTo>
                      <a:lnTo>
                        <a:pt x="0" y="152518"/>
                      </a:lnTo>
                      <a:lnTo>
                        <a:pt x="53522" y="0"/>
                      </a:lnTo>
                      <a:lnTo>
                        <a:pt x="99238" y="0"/>
                      </a:lnTo>
                      <a:lnTo>
                        <a:pt x="151645" y="152518"/>
                      </a:lnTo>
                      <a:close/>
                      <a:moveTo>
                        <a:pt x="57982" y="97968"/>
                      </a:moveTo>
                      <a:lnTo>
                        <a:pt x="93663" y="97968"/>
                      </a:lnTo>
                      <a:lnTo>
                        <a:pt x="75823" y="43417"/>
                      </a:lnTo>
                      <a:lnTo>
                        <a:pt x="57982" y="9796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5" name="Forme libre 904">
                  <a:extLst>
                    <a:ext uri="{FF2B5EF4-FFF2-40B4-BE49-F238E27FC236}">
                      <a16:creationId xmlns:a16="http://schemas.microsoft.com/office/drawing/2014/main" id="{535A75D3-CD80-B54C-B9B7-368E524E71AC}"/>
                    </a:ext>
                  </a:extLst>
                </p:cNvPr>
                <p:cNvSpPr/>
                <p:nvPr/>
              </p:nvSpPr>
              <p:spPr>
                <a:xfrm>
                  <a:off x="6225175" y="1792306"/>
                  <a:ext cx="136034" cy="153631"/>
                </a:xfrm>
                <a:custGeom>
                  <a:avLst/>
                  <a:gdLst>
                    <a:gd name="connsiteX0" fmla="*/ 136035 w 136034"/>
                    <a:gd name="connsiteY0" fmla="*/ 153631 h 153631"/>
                    <a:gd name="connsiteX1" fmla="*/ 99238 w 136034"/>
                    <a:gd name="connsiteY1" fmla="*/ 153631 h 153631"/>
                    <a:gd name="connsiteX2" fmla="*/ 36796 w 136034"/>
                    <a:gd name="connsiteY2" fmla="*/ 57890 h 153631"/>
                    <a:gd name="connsiteX3" fmla="*/ 36796 w 136034"/>
                    <a:gd name="connsiteY3" fmla="*/ 153631 h 153631"/>
                    <a:gd name="connsiteX4" fmla="*/ 0 w 136034"/>
                    <a:gd name="connsiteY4" fmla="*/ 153631 h 153631"/>
                    <a:gd name="connsiteX5" fmla="*/ 0 w 136034"/>
                    <a:gd name="connsiteY5" fmla="*/ 0 h 153631"/>
                    <a:gd name="connsiteX6" fmla="*/ 36796 w 136034"/>
                    <a:gd name="connsiteY6" fmla="*/ 0 h 153631"/>
                    <a:gd name="connsiteX7" fmla="*/ 99238 w 136034"/>
                    <a:gd name="connsiteY7" fmla="*/ 95741 h 153631"/>
                    <a:gd name="connsiteX8" fmla="*/ 99238 w 136034"/>
                    <a:gd name="connsiteY8" fmla="*/ 0 h 153631"/>
                    <a:gd name="connsiteX9" fmla="*/ 136035 w 136034"/>
                    <a:gd name="connsiteY9" fmla="*/ 0 h 153631"/>
                    <a:gd name="connsiteX10" fmla="*/ 136035 w 136034"/>
                    <a:gd name="connsiteY10" fmla="*/ 153631 h 15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3631">
                      <a:moveTo>
                        <a:pt x="136035" y="153631"/>
                      </a:moveTo>
                      <a:lnTo>
                        <a:pt x="99238" y="153631"/>
                      </a:lnTo>
                      <a:lnTo>
                        <a:pt x="36796" y="57890"/>
                      </a:lnTo>
                      <a:lnTo>
                        <a:pt x="36796" y="153631"/>
                      </a:lnTo>
                      <a:lnTo>
                        <a:pt x="0" y="153631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3631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6" name="Forme libre 905">
                  <a:extLst>
                    <a:ext uri="{FF2B5EF4-FFF2-40B4-BE49-F238E27FC236}">
                      <a16:creationId xmlns:a16="http://schemas.microsoft.com/office/drawing/2014/main" id="{06C25CCB-BB83-714C-B2E6-73E008BCC9F2}"/>
                    </a:ext>
                  </a:extLst>
                </p:cNvPr>
                <p:cNvSpPr/>
                <p:nvPr/>
              </p:nvSpPr>
              <p:spPr>
                <a:xfrm>
                  <a:off x="6385741" y="1791193"/>
                  <a:ext cx="150530" cy="155857"/>
                </a:xfrm>
                <a:custGeom>
                  <a:avLst/>
                  <a:gdLst>
                    <a:gd name="connsiteX0" fmla="*/ 78053 w 150530"/>
                    <a:gd name="connsiteY0" fmla="*/ 0 h 155857"/>
                    <a:gd name="connsiteX1" fmla="*/ 150530 w 150530"/>
                    <a:gd name="connsiteY1" fmla="*/ 51210 h 155857"/>
                    <a:gd name="connsiteX2" fmla="*/ 105929 w 150530"/>
                    <a:gd name="connsiteY2" fmla="*/ 51210 h 155857"/>
                    <a:gd name="connsiteX3" fmla="*/ 76938 w 150530"/>
                    <a:gd name="connsiteY3" fmla="*/ 34511 h 155857"/>
                    <a:gd name="connsiteX4" fmla="*/ 36796 w 150530"/>
                    <a:gd name="connsiteY4" fmla="*/ 77929 h 155857"/>
                    <a:gd name="connsiteX5" fmla="*/ 76938 w 150530"/>
                    <a:gd name="connsiteY5" fmla="*/ 121346 h 155857"/>
                    <a:gd name="connsiteX6" fmla="*/ 105929 w 150530"/>
                    <a:gd name="connsiteY6" fmla="*/ 104647 h 155857"/>
                    <a:gd name="connsiteX7" fmla="*/ 150530 w 150530"/>
                    <a:gd name="connsiteY7" fmla="*/ 104647 h 155857"/>
                    <a:gd name="connsiteX8" fmla="*/ 78053 w 150530"/>
                    <a:gd name="connsiteY8" fmla="*/ 155858 h 155857"/>
                    <a:gd name="connsiteX9" fmla="*/ 0 w 150530"/>
                    <a:gd name="connsiteY9" fmla="*/ 77929 h 155857"/>
                    <a:gd name="connsiteX10" fmla="*/ 78053 w 150530"/>
                    <a:gd name="connsiteY10" fmla="*/ 0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530" h="155857">
                      <a:moveTo>
                        <a:pt x="78053" y="0"/>
                      </a:moveTo>
                      <a:cubicBezTo>
                        <a:pt x="111504" y="0"/>
                        <a:pt x="140495" y="17812"/>
                        <a:pt x="150530" y="51210"/>
                      </a:cubicBezTo>
                      <a:lnTo>
                        <a:pt x="105929" y="51210"/>
                      </a:lnTo>
                      <a:cubicBezTo>
                        <a:pt x="99238" y="38964"/>
                        <a:pt x="90318" y="34511"/>
                        <a:pt x="76938" y="34511"/>
                      </a:cubicBezTo>
                      <a:cubicBezTo>
                        <a:pt x="52407" y="34511"/>
                        <a:pt x="36796" y="51210"/>
                        <a:pt x="36796" y="77929"/>
                      </a:cubicBezTo>
                      <a:cubicBezTo>
                        <a:pt x="36796" y="104647"/>
                        <a:pt x="52407" y="121346"/>
                        <a:pt x="76938" y="121346"/>
                      </a:cubicBezTo>
                      <a:cubicBezTo>
                        <a:pt x="90318" y="121346"/>
                        <a:pt x="99238" y="116893"/>
                        <a:pt x="105929" y="104647"/>
                      </a:cubicBezTo>
                      <a:lnTo>
                        <a:pt x="150530" y="104647"/>
                      </a:lnTo>
                      <a:cubicBezTo>
                        <a:pt x="139380" y="136932"/>
                        <a:pt x="111504" y="155858"/>
                        <a:pt x="78053" y="155858"/>
                      </a:cubicBezTo>
                      <a:cubicBezTo>
                        <a:pt x="34566" y="155858"/>
                        <a:pt x="0" y="123573"/>
                        <a:pt x="0" y="77929"/>
                      </a:cubicBezTo>
                      <a:cubicBezTo>
                        <a:pt x="0" y="32285"/>
                        <a:pt x="34566" y="0"/>
                        <a:pt x="78053" y="0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7" name="Forme libre 906">
                  <a:extLst>
                    <a:ext uri="{FF2B5EF4-FFF2-40B4-BE49-F238E27FC236}">
                      <a16:creationId xmlns:a16="http://schemas.microsoft.com/office/drawing/2014/main" id="{D9F0EF71-0CCB-804D-9DE4-33AE470ED817}"/>
                    </a:ext>
                  </a:extLst>
                </p:cNvPr>
                <p:cNvSpPr/>
                <p:nvPr/>
              </p:nvSpPr>
              <p:spPr>
                <a:xfrm>
                  <a:off x="6560802" y="1792306"/>
                  <a:ext cx="92548" cy="152517"/>
                </a:xfrm>
                <a:custGeom>
                  <a:avLst/>
                  <a:gdLst>
                    <a:gd name="connsiteX0" fmla="*/ 36796 w 92548"/>
                    <a:gd name="connsiteY0" fmla="*/ 28945 h 152517"/>
                    <a:gd name="connsiteX1" fmla="*/ 36796 w 92548"/>
                    <a:gd name="connsiteY1" fmla="*/ 61230 h 152517"/>
                    <a:gd name="connsiteX2" fmla="*/ 85858 w 92548"/>
                    <a:gd name="connsiteY2" fmla="*/ 61230 h 152517"/>
                    <a:gd name="connsiteX3" fmla="*/ 85858 w 92548"/>
                    <a:gd name="connsiteY3" fmla="*/ 89061 h 152517"/>
                    <a:gd name="connsiteX4" fmla="*/ 36796 w 92548"/>
                    <a:gd name="connsiteY4" fmla="*/ 89061 h 152517"/>
                    <a:gd name="connsiteX5" fmla="*/ 36796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8945 h 152517"/>
                    <a:gd name="connsiteX12" fmla="*/ 36796 w 92548"/>
                    <a:gd name="connsiteY12" fmla="*/ 28945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6796" y="28945"/>
                      </a:moveTo>
                      <a:lnTo>
                        <a:pt x="36796" y="61230"/>
                      </a:lnTo>
                      <a:lnTo>
                        <a:pt x="85858" y="61230"/>
                      </a:lnTo>
                      <a:lnTo>
                        <a:pt x="85858" y="89061"/>
                      </a:lnTo>
                      <a:lnTo>
                        <a:pt x="36796" y="89061"/>
                      </a:lnTo>
                      <a:lnTo>
                        <a:pt x="36796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8945"/>
                      </a:lnTo>
                      <a:lnTo>
                        <a:pt x="36796" y="2894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953" name="Graphique 694">
            <a:extLst>
              <a:ext uri="{FF2B5EF4-FFF2-40B4-BE49-F238E27FC236}">
                <a16:creationId xmlns:a16="http://schemas.microsoft.com/office/drawing/2014/main" id="{C9BB6FB1-6E66-4847-AD36-AE4C8167B159}"/>
              </a:ext>
            </a:extLst>
          </p:cNvPr>
          <p:cNvGrpSpPr/>
          <p:nvPr/>
        </p:nvGrpSpPr>
        <p:grpSpPr>
          <a:xfrm>
            <a:off x="4136704" y="5248413"/>
            <a:ext cx="3056321" cy="927352"/>
            <a:chOff x="3849028" y="1231219"/>
            <a:chExt cx="3056321" cy="927352"/>
          </a:xfrm>
          <a:solidFill>
            <a:schemeClr val="bg1"/>
          </a:solidFill>
        </p:grpSpPr>
        <p:grpSp>
          <p:nvGrpSpPr>
            <p:cNvPr id="954" name="Graphique 694">
              <a:extLst>
                <a:ext uri="{FF2B5EF4-FFF2-40B4-BE49-F238E27FC236}">
                  <a16:creationId xmlns:a16="http://schemas.microsoft.com/office/drawing/2014/main" id="{FA52AEB5-2847-AA48-8FA3-A624BEF83A50}"/>
                </a:ext>
              </a:extLst>
            </p:cNvPr>
            <p:cNvGrpSpPr/>
            <p:nvPr/>
          </p:nvGrpSpPr>
          <p:grpSpPr>
            <a:xfrm>
              <a:off x="3849028" y="1231219"/>
              <a:ext cx="933287" cy="474252"/>
              <a:chOff x="3849028" y="1231219"/>
              <a:chExt cx="933287" cy="474252"/>
            </a:xfrm>
            <a:grpFill/>
          </p:grpSpPr>
          <p:sp>
            <p:nvSpPr>
              <p:cNvPr id="1014" name="Forme libre 1013">
                <a:extLst>
                  <a:ext uri="{FF2B5EF4-FFF2-40B4-BE49-F238E27FC236}">
                    <a16:creationId xmlns:a16="http://schemas.microsoft.com/office/drawing/2014/main" id="{7AF6BE19-2040-D047-8276-3513BEF5BC33}"/>
                  </a:ext>
                </a:extLst>
              </p:cNvPr>
              <p:cNvSpPr/>
              <p:nvPr/>
            </p:nvSpPr>
            <p:spPr>
              <a:xfrm>
                <a:off x="4715413" y="1231219"/>
                <a:ext cx="66902" cy="166990"/>
              </a:xfrm>
              <a:custGeom>
                <a:avLst/>
                <a:gdLst>
                  <a:gd name="connsiteX0" fmla="*/ 0 w 66902"/>
                  <a:gd name="connsiteY0" fmla="*/ 0 h 166990"/>
                  <a:gd name="connsiteX1" fmla="*/ 66902 w 66902"/>
                  <a:gd name="connsiteY1" fmla="*/ 0 h 166990"/>
                  <a:gd name="connsiteX2" fmla="*/ 66902 w 66902"/>
                  <a:gd name="connsiteY2" fmla="*/ 166990 h 166990"/>
                  <a:gd name="connsiteX3" fmla="*/ 0 w 66902"/>
                  <a:gd name="connsiteY3" fmla="*/ 166990 h 16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02" h="166990">
                    <a:moveTo>
                      <a:pt x="0" y="0"/>
                    </a:moveTo>
                    <a:lnTo>
                      <a:pt x="66902" y="0"/>
                    </a:lnTo>
                    <a:lnTo>
                      <a:pt x="66902" y="166990"/>
                    </a:lnTo>
                    <a:lnTo>
                      <a:pt x="0" y="166990"/>
                    </a:lnTo>
                    <a:close/>
                  </a:path>
                </a:pathLst>
              </a:custGeom>
              <a:grpFill/>
              <a:ln w="11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5" name="Forme libre 1014">
                <a:extLst>
                  <a:ext uri="{FF2B5EF4-FFF2-40B4-BE49-F238E27FC236}">
                    <a16:creationId xmlns:a16="http://schemas.microsoft.com/office/drawing/2014/main" id="{13B95166-A866-954E-A922-E469C82DA3C1}"/>
                  </a:ext>
                </a:extLst>
              </p:cNvPr>
              <p:cNvSpPr/>
              <p:nvPr/>
            </p:nvSpPr>
            <p:spPr>
              <a:xfrm>
                <a:off x="4229256" y="1318053"/>
                <a:ext cx="401413" cy="384077"/>
              </a:xfrm>
              <a:custGeom>
                <a:avLst/>
                <a:gdLst>
                  <a:gd name="connsiteX0" fmla="*/ 352352 w 401413"/>
                  <a:gd name="connsiteY0" fmla="*/ 315055 h 384077"/>
                  <a:gd name="connsiteX1" fmla="*/ 384688 w 401413"/>
                  <a:gd name="connsiteY1" fmla="*/ 301696 h 384077"/>
                  <a:gd name="connsiteX2" fmla="*/ 401414 w 401413"/>
                  <a:gd name="connsiteY2" fmla="*/ 361812 h 384077"/>
                  <a:gd name="connsiteX3" fmla="*/ 334512 w 401413"/>
                  <a:gd name="connsiteY3" fmla="*/ 384078 h 384077"/>
                  <a:gd name="connsiteX4" fmla="*/ 256459 w 401413"/>
                  <a:gd name="connsiteY4" fmla="*/ 299469 h 384077"/>
                  <a:gd name="connsiteX5" fmla="*/ 256459 w 401413"/>
                  <a:gd name="connsiteY5" fmla="*/ 268298 h 384077"/>
                  <a:gd name="connsiteX6" fmla="*/ 90318 w 401413"/>
                  <a:gd name="connsiteY6" fmla="*/ 384078 h 384077"/>
                  <a:gd name="connsiteX7" fmla="*/ 0 w 401413"/>
                  <a:gd name="connsiteY7" fmla="*/ 298356 h 384077"/>
                  <a:gd name="connsiteX8" fmla="*/ 250884 w 401413"/>
                  <a:gd name="connsiteY8" fmla="*/ 134706 h 384077"/>
                  <a:gd name="connsiteX9" fmla="*/ 176176 w 401413"/>
                  <a:gd name="connsiteY9" fmla="*/ 57890 h 384077"/>
                  <a:gd name="connsiteX10" fmla="*/ 80283 w 401413"/>
                  <a:gd name="connsiteY10" fmla="*/ 138045 h 384077"/>
                  <a:gd name="connsiteX11" fmla="*/ 13380 w 401413"/>
                  <a:gd name="connsiteY11" fmla="*/ 103534 h 384077"/>
                  <a:gd name="connsiteX12" fmla="*/ 172831 w 401413"/>
                  <a:gd name="connsiteY12" fmla="*/ 0 h 384077"/>
                  <a:gd name="connsiteX13" fmla="*/ 322246 w 401413"/>
                  <a:gd name="connsiteY13" fmla="*/ 134706 h 384077"/>
                  <a:gd name="connsiteX14" fmla="*/ 322246 w 401413"/>
                  <a:gd name="connsiteY14" fmla="*/ 282770 h 384077"/>
                  <a:gd name="connsiteX15" fmla="*/ 352352 w 401413"/>
                  <a:gd name="connsiteY15" fmla="*/ 315055 h 384077"/>
                  <a:gd name="connsiteX16" fmla="*/ 121539 w 401413"/>
                  <a:gd name="connsiteY16" fmla="*/ 325074 h 384077"/>
                  <a:gd name="connsiteX17" fmla="*/ 250884 w 401413"/>
                  <a:gd name="connsiteY17" fmla="*/ 195935 h 384077"/>
                  <a:gd name="connsiteX18" fmla="*/ 250884 w 401413"/>
                  <a:gd name="connsiteY18" fmla="*/ 172557 h 384077"/>
                  <a:gd name="connsiteX19" fmla="*/ 80283 w 401413"/>
                  <a:gd name="connsiteY19" fmla="*/ 281657 h 384077"/>
                  <a:gd name="connsiteX20" fmla="*/ 121539 w 401413"/>
                  <a:gd name="connsiteY20" fmla="*/ 325074 h 38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01413" h="384077">
                    <a:moveTo>
                      <a:pt x="352352" y="315055"/>
                    </a:moveTo>
                    <a:cubicBezTo>
                      <a:pt x="370193" y="315055"/>
                      <a:pt x="384688" y="301696"/>
                      <a:pt x="384688" y="301696"/>
                    </a:cubicBezTo>
                    <a:lnTo>
                      <a:pt x="401414" y="361812"/>
                    </a:lnTo>
                    <a:cubicBezTo>
                      <a:pt x="401414" y="361812"/>
                      <a:pt x="376883" y="384078"/>
                      <a:pt x="334512" y="384078"/>
                    </a:cubicBezTo>
                    <a:cubicBezTo>
                      <a:pt x="293255" y="384078"/>
                      <a:pt x="256459" y="352906"/>
                      <a:pt x="256459" y="299469"/>
                    </a:cubicBezTo>
                    <a:lnTo>
                      <a:pt x="256459" y="268298"/>
                    </a:lnTo>
                    <a:cubicBezTo>
                      <a:pt x="253114" y="274977"/>
                      <a:pt x="205167" y="384078"/>
                      <a:pt x="90318" y="384078"/>
                    </a:cubicBezTo>
                    <a:cubicBezTo>
                      <a:pt x="30106" y="384078"/>
                      <a:pt x="0" y="349566"/>
                      <a:pt x="0" y="298356"/>
                    </a:cubicBezTo>
                    <a:cubicBezTo>
                      <a:pt x="0" y="227107"/>
                      <a:pt x="60212" y="166990"/>
                      <a:pt x="250884" y="134706"/>
                    </a:cubicBezTo>
                    <a:cubicBezTo>
                      <a:pt x="250884" y="76816"/>
                      <a:pt x="230813" y="57890"/>
                      <a:pt x="176176" y="57890"/>
                    </a:cubicBezTo>
                    <a:cubicBezTo>
                      <a:pt x="100353" y="57890"/>
                      <a:pt x="85858" y="104647"/>
                      <a:pt x="80283" y="138045"/>
                    </a:cubicBezTo>
                    <a:lnTo>
                      <a:pt x="13380" y="103534"/>
                    </a:lnTo>
                    <a:cubicBezTo>
                      <a:pt x="13380" y="103534"/>
                      <a:pt x="44602" y="0"/>
                      <a:pt x="172831" y="0"/>
                    </a:cubicBezTo>
                    <a:cubicBezTo>
                      <a:pt x="285450" y="0"/>
                      <a:pt x="322246" y="57890"/>
                      <a:pt x="322246" y="134706"/>
                    </a:cubicBezTo>
                    <a:lnTo>
                      <a:pt x="322246" y="282770"/>
                    </a:lnTo>
                    <a:cubicBezTo>
                      <a:pt x="323361" y="305036"/>
                      <a:pt x="331167" y="315055"/>
                      <a:pt x="352352" y="315055"/>
                    </a:cubicBezTo>
                    <a:close/>
                    <a:moveTo>
                      <a:pt x="121539" y="325074"/>
                    </a:moveTo>
                    <a:cubicBezTo>
                      <a:pt x="204052" y="325074"/>
                      <a:pt x="250884" y="212634"/>
                      <a:pt x="250884" y="195935"/>
                    </a:cubicBezTo>
                    <a:lnTo>
                      <a:pt x="250884" y="172557"/>
                    </a:lnTo>
                    <a:cubicBezTo>
                      <a:pt x="117079" y="193709"/>
                      <a:pt x="80283" y="243806"/>
                      <a:pt x="80283" y="281657"/>
                    </a:cubicBezTo>
                    <a:cubicBezTo>
                      <a:pt x="80283" y="311715"/>
                      <a:pt x="99238" y="325074"/>
                      <a:pt x="121539" y="325074"/>
                    </a:cubicBezTo>
                    <a:close/>
                  </a:path>
                </a:pathLst>
              </a:custGeom>
              <a:grpFill/>
              <a:ln w="11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6" name="Forme libre 1015">
                <a:extLst>
                  <a:ext uri="{FF2B5EF4-FFF2-40B4-BE49-F238E27FC236}">
                    <a16:creationId xmlns:a16="http://schemas.microsoft.com/office/drawing/2014/main" id="{F586AB1D-E5BC-2640-A246-B3BE4355C999}"/>
                  </a:ext>
                </a:extLst>
              </p:cNvPr>
              <p:cNvSpPr/>
              <p:nvPr/>
            </p:nvSpPr>
            <p:spPr>
              <a:xfrm>
                <a:off x="3849028" y="1300241"/>
                <a:ext cx="326706" cy="405229"/>
              </a:xfrm>
              <a:custGeom>
                <a:avLst/>
                <a:gdLst>
                  <a:gd name="connsiteX0" fmla="*/ 0 w 326706"/>
                  <a:gd name="connsiteY0" fmla="*/ 27832 h 405229"/>
                  <a:gd name="connsiteX1" fmla="*/ 76938 w 326706"/>
                  <a:gd name="connsiteY1" fmla="*/ 20039 h 405229"/>
                  <a:gd name="connsiteX2" fmla="*/ 94778 w 326706"/>
                  <a:gd name="connsiteY2" fmla="*/ 274977 h 405229"/>
                  <a:gd name="connsiteX3" fmla="*/ 17841 w 326706"/>
                  <a:gd name="connsiteY3" fmla="*/ 281657 h 405229"/>
                  <a:gd name="connsiteX4" fmla="*/ 0 w 326706"/>
                  <a:gd name="connsiteY4" fmla="*/ 27832 h 405229"/>
                  <a:gd name="connsiteX5" fmla="*/ 279875 w 326706"/>
                  <a:gd name="connsiteY5" fmla="*/ 328414 h 405229"/>
                  <a:gd name="connsiteX6" fmla="*/ 273184 w 326706"/>
                  <a:gd name="connsiteY6" fmla="*/ 405230 h 405229"/>
                  <a:gd name="connsiteX7" fmla="*/ 28991 w 326706"/>
                  <a:gd name="connsiteY7" fmla="*/ 374058 h 405229"/>
                  <a:gd name="connsiteX8" fmla="*/ 31221 w 326706"/>
                  <a:gd name="connsiteY8" fmla="*/ 298356 h 405229"/>
                  <a:gd name="connsiteX9" fmla="*/ 279875 w 326706"/>
                  <a:gd name="connsiteY9" fmla="*/ 328414 h 405229"/>
                  <a:gd name="connsiteX10" fmla="*/ 326706 w 326706"/>
                  <a:gd name="connsiteY10" fmla="*/ 0 h 405229"/>
                  <a:gd name="connsiteX11" fmla="*/ 316671 w 326706"/>
                  <a:gd name="connsiteY11" fmla="*/ 302809 h 405229"/>
                  <a:gd name="connsiteX12" fmla="*/ 239733 w 326706"/>
                  <a:gd name="connsiteY12" fmla="*/ 298356 h 405229"/>
                  <a:gd name="connsiteX13" fmla="*/ 248654 w 326706"/>
                  <a:gd name="connsiteY13" fmla="*/ 1113 h 405229"/>
                  <a:gd name="connsiteX14" fmla="*/ 326706 w 326706"/>
                  <a:gd name="connsiteY14" fmla="*/ 0 h 40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706" h="405229">
                    <a:moveTo>
                      <a:pt x="0" y="27832"/>
                    </a:moveTo>
                    <a:lnTo>
                      <a:pt x="76938" y="20039"/>
                    </a:lnTo>
                    <a:lnTo>
                      <a:pt x="94778" y="274977"/>
                    </a:lnTo>
                    <a:lnTo>
                      <a:pt x="17841" y="281657"/>
                    </a:lnTo>
                    <a:lnTo>
                      <a:pt x="0" y="27832"/>
                    </a:lnTo>
                    <a:close/>
                    <a:moveTo>
                      <a:pt x="279875" y="328414"/>
                    </a:moveTo>
                    <a:lnTo>
                      <a:pt x="273184" y="405230"/>
                    </a:lnTo>
                    <a:lnTo>
                      <a:pt x="28991" y="374058"/>
                    </a:lnTo>
                    <a:lnTo>
                      <a:pt x="31221" y="298356"/>
                    </a:lnTo>
                    <a:lnTo>
                      <a:pt x="279875" y="328414"/>
                    </a:lnTo>
                    <a:close/>
                    <a:moveTo>
                      <a:pt x="326706" y="0"/>
                    </a:moveTo>
                    <a:lnTo>
                      <a:pt x="316671" y="302809"/>
                    </a:lnTo>
                    <a:lnTo>
                      <a:pt x="239733" y="298356"/>
                    </a:lnTo>
                    <a:lnTo>
                      <a:pt x="248654" y="1113"/>
                    </a:lnTo>
                    <a:lnTo>
                      <a:pt x="326706" y="0"/>
                    </a:lnTo>
                    <a:close/>
                  </a:path>
                </a:pathLst>
              </a:custGeom>
              <a:grpFill/>
              <a:ln w="11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55" name="Graphique 694">
              <a:extLst>
                <a:ext uri="{FF2B5EF4-FFF2-40B4-BE49-F238E27FC236}">
                  <a16:creationId xmlns:a16="http://schemas.microsoft.com/office/drawing/2014/main" id="{7C228AAA-A816-4C4D-AEA9-BF55B6E3F3A4}"/>
                </a:ext>
              </a:extLst>
            </p:cNvPr>
            <p:cNvGrpSpPr/>
            <p:nvPr/>
          </p:nvGrpSpPr>
          <p:grpSpPr>
            <a:xfrm>
              <a:off x="4917235" y="1312487"/>
              <a:ext cx="1988114" cy="846084"/>
              <a:chOff x="4917235" y="1312487"/>
              <a:chExt cx="1988114" cy="846084"/>
            </a:xfrm>
            <a:grpFill/>
          </p:grpSpPr>
          <p:grpSp>
            <p:nvGrpSpPr>
              <p:cNvPr id="956" name="Graphique 694">
                <a:extLst>
                  <a:ext uri="{FF2B5EF4-FFF2-40B4-BE49-F238E27FC236}">
                    <a16:creationId xmlns:a16="http://schemas.microsoft.com/office/drawing/2014/main" id="{D8B1994D-8834-234E-AAA1-35146371B34B}"/>
                  </a:ext>
                </a:extLst>
              </p:cNvPr>
              <p:cNvGrpSpPr/>
              <p:nvPr/>
            </p:nvGrpSpPr>
            <p:grpSpPr>
              <a:xfrm>
                <a:off x="4918350" y="1312487"/>
                <a:ext cx="1311285" cy="155857"/>
                <a:chOff x="4918350" y="1312487"/>
                <a:chExt cx="1311285" cy="155857"/>
              </a:xfrm>
              <a:grpFill/>
            </p:grpSpPr>
            <p:sp>
              <p:nvSpPr>
                <p:cNvPr id="1005" name="Forme libre 1004">
                  <a:extLst>
                    <a:ext uri="{FF2B5EF4-FFF2-40B4-BE49-F238E27FC236}">
                      <a16:creationId xmlns:a16="http://schemas.microsoft.com/office/drawing/2014/main" id="{C2BF2F94-E9E2-B547-8A3E-BACF51D9715E}"/>
                    </a:ext>
                  </a:extLst>
                </p:cNvPr>
                <p:cNvSpPr/>
                <p:nvPr/>
              </p:nvSpPr>
              <p:spPr>
                <a:xfrm>
                  <a:off x="4918350" y="1314714"/>
                  <a:ext cx="99238" cy="152517"/>
                </a:xfrm>
                <a:custGeom>
                  <a:avLst/>
                  <a:gdLst>
                    <a:gd name="connsiteX0" fmla="*/ 0 w 99238"/>
                    <a:gd name="connsiteY0" fmla="*/ 152518 h 152517"/>
                    <a:gd name="connsiteX1" fmla="*/ 0 w 99238"/>
                    <a:gd name="connsiteY1" fmla="*/ 0 h 152517"/>
                    <a:gd name="connsiteX2" fmla="*/ 99238 w 99238"/>
                    <a:gd name="connsiteY2" fmla="*/ 0 h 152517"/>
                    <a:gd name="connsiteX3" fmla="*/ 99238 w 99238"/>
                    <a:gd name="connsiteY3" fmla="*/ 27832 h 152517"/>
                    <a:gd name="connsiteX4" fmla="*/ 36796 w 99238"/>
                    <a:gd name="connsiteY4" fmla="*/ 27832 h 152517"/>
                    <a:gd name="connsiteX5" fmla="*/ 36796 w 99238"/>
                    <a:gd name="connsiteY5" fmla="*/ 61230 h 152517"/>
                    <a:gd name="connsiteX6" fmla="*/ 83628 w 99238"/>
                    <a:gd name="connsiteY6" fmla="*/ 61230 h 152517"/>
                    <a:gd name="connsiteX7" fmla="*/ 83628 w 99238"/>
                    <a:gd name="connsiteY7" fmla="*/ 89061 h 152517"/>
                    <a:gd name="connsiteX8" fmla="*/ 36796 w 99238"/>
                    <a:gd name="connsiteY8" fmla="*/ 89061 h 152517"/>
                    <a:gd name="connsiteX9" fmla="*/ 36796 w 99238"/>
                    <a:gd name="connsiteY9" fmla="*/ 152518 h 152517"/>
                    <a:gd name="connsiteX10" fmla="*/ 0 w 99238"/>
                    <a:gd name="connsiteY10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238" h="152517">
                      <a:moveTo>
                        <a:pt x="0" y="152518"/>
                      </a:moveTo>
                      <a:lnTo>
                        <a:pt x="0" y="0"/>
                      </a:lnTo>
                      <a:lnTo>
                        <a:pt x="99238" y="0"/>
                      </a:lnTo>
                      <a:lnTo>
                        <a:pt x="99238" y="27832"/>
                      </a:lnTo>
                      <a:lnTo>
                        <a:pt x="36796" y="27832"/>
                      </a:lnTo>
                      <a:lnTo>
                        <a:pt x="36796" y="61230"/>
                      </a:lnTo>
                      <a:lnTo>
                        <a:pt x="83628" y="61230"/>
                      </a:lnTo>
                      <a:lnTo>
                        <a:pt x="83628" y="89061"/>
                      </a:lnTo>
                      <a:lnTo>
                        <a:pt x="36796" y="89061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6" name="Forme libre 1005">
                  <a:extLst>
                    <a:ext uri="{FF2B5EF4-FFF2-40B4-BE49-F238E27FC236}">
                      <a16:creationId xmlns:a16="http://schemas.microsoft.com/office/drawing/2014/main" id="{290519BE-E4F7-5C4E-B18A-4FA8C0C1DE59}"/>
                    </a:ext>
                  </a:extLst>
                </p:cNvPr>
                <p:cNvSpPr/>
                <p:nvPr/>
              </p:nvSpPr>
              <p:spPr>
                <a:xfrm>
                  <a:off x="5035429" y="1312487"/>
                  <a:ext cx="156105" cy="155857"/>
                </a:xfrm>
                <a:custGeom>
                  <a:avLst/>
                  <a:gdLst>
                    <a:gd name="connsiteX0" fmla="*/ 22301 w 156105"/>
                    <a:gd name="connsiteY0" fmla="*/ 133592 h 155857"/>
                    <a:gd name="connsiteX1" fmla="*/ 0 w 156105"/>
                    <a:gd name="connsiteY1" fmla="*/ 77929 h 155857"/>
                    <a:gd name="connsiteX2" fmla="*/ 22301 w 156105"/>
                    <a:gd name="connsiteY2" fmla="*/ 22265 h 155857"/>
                    <a:gd name="connsiteX3" fmla="*/ 78053 w 156105"/>
                    <a:gd name="connsiteY3" fmla="*/ 0 h 155857"/>
                    <a:gd name="connsiteX4" fmla="*/ 133805 w 156105"/>
                    <a:gd name="connsiteY4" fmla="*/ 22265 h 155857"/>
                    <a:gd name="connsiteX5" fmla="*/ 156105 w 156105"/>
                    <a:gd name="connsiteY5" fmla="*/ 77929 h 155857"/>
                    <a:gd name="connsiteX6" fmla="*/ 133805 w 156105"/>
                    <a:gd name="connsiteY6" fmla="*/ 133592 h 155857"/>
                    <a:gd name="connsiteX7" fmla="*/ 78053 w 156105"/>
                    <a:gd name="connsiteY7" fmla="*/ 155858 h 155857"/>
                    <a:gd name="connsiteX8" fmla="*/ 22301 w 156105"/>
                    <a:gd name="connsiteY8" fmla="*/ 133592 h 155857"/>
                    <a:gd name="connsiteX9" fmla="*/ 107044 w 156105"/>
                    <a:gd name="connsiteY9" fmla="*/ 110214 h 155857"/>
                    <a:gd name="connsiteX10" fmla="*/ 118194 w 156105"/>
                    <a:gd name="connsiteY10" fmla="*/ 77929 h 155857"/>
                    <a:gd name="connsiteX11" fmla="*/ 107044 w 156105"/>
                    <a:gd name="connsiteY11" fmla="*/ 45644 h 155857"/>
                    <a:gd name="connsiteX12" fmla="*/ 78053 w 156105"/>
                    <a:gd name="connsiteY12" fmla="*/ 33398 h 155857"/>
                    <a:gd name="connsiteX13" fmla="*/ 49062 w 156105"/>
                    <a:gd name="connsiteY13" fmla="*/ 45644 h 155857"/>
                    <a:gd name="connsiteX14" fmla="*/ 37911 w 156105"/>
                    <a:gd name="connsiteY14" fmla="*/ 77929 h 155857"/>
                    <a:gd name="connsiteX15" fmla="*/ 49062 w 156105"/>
                    <a:gd name="connsiteY15" fmla="*/ 110214 h 155857"/>
                    <a:gd name="connsiteX16" fmla="*/ 78053 w 156105"/>
                    <a:gd name="connsiteY16" fmla="*/ 122460 h 155857"/>
                    <a:gd name="connsiteX17" fmla="*/ 107044 w 156105"/>
                    <a:gd name="connsiteY17" fmla="*/ 110214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105" h="155857">
                      <a:moveTo>
                        <a:pt x="22301" y="133592"/>
                      </a:moveTo>
                      <a:cubicBezTo>
                        <a:pt x="6690" y="119120"/>
                        <a:pt x="0" y="100194"/>
                        <a:pt x="0" y="77929"/>
                      </a:cubicBezTo>
                      <a:cubicBezTo>
                        <a:pt x="0" y="55663"/>
                        <a:pt x="7805" y="36738"/>
                        <a:pt x="22301" y="22265"/>
                      </a:cubicBezTo>
                      <a:cubicBezTo>
                        <a:pt x="37911" y="7793"/>
                        <a:pt x="55752" y="0"/>
                        <a:pt x="78053" y="0"/>
                      </a:cubicBezTo>
                      <a:cubicBezTo>
                        <a:pt x="100353" y="0"/>
                        <a:pt x="118194" y="7793"/>
                        <a:pt x="133805" y="22265"/>
                      </a:cubicBezTo>
                      <a:cubicBezTo>
                        <a:pt x="149415" y="36738"/>
                        <a:pt x="156105" y="55663"/>
                        <a:pt x="156105" y="77929"/>
                      </a:cubicBezTo>
                      <a:cubicBezTo>
                        <a:pt x="156105" y="100194"/>
                        <a:pt x="148300" y="119120"/>
                        <a:pt x="133805" y="133592"/>
                      </a:cubicBezTo>
                      <a:cubicBezTo>
                        <a:pt x="118194" y="148065"/>
                        <a:pt x="100353" y="155858"/>
                        <a:pt x="78053" y="155858"/>
                      </a:cubicBezTo>
                      <a:cubicBezTo>
                        <a:pt x="55752" y="155858"/>
                        <a:pt x="36796" y="149178"/>
                        <a:pt x="22301" y="133592"/>
                      </a:cubicBezTo>
                      <a:close/>
                      <a:moveTo>
                        <a:pt x="107044" y="110214"/>
                      </a:moveTo>
                      <a:cubicBezTo>
                        <a:pt x="114849" y="102421"/>
                        <a:pt x="118194" y="91288"/>
                        <a:pt x="118194" y="77929"/>
                      </a:cubicBezTo>
                      <a:cubicBezTo>
                        <a:pt x="118194" y="64570"/>
                        <a:pt x="114849" y="53437"/>
                        <a:pt x="107044" y="45644"/>
                      </a:cubicBezTo>
                      <a:cubicBezTo>
                        <a:pt x="99238" y="37851"/>
                        <a:pt x="90318" y="33398"/>
                        <a:pt x="78053" y="33398"/>
                      </a:cubicBezTo>
                      <a:cubicBezTo>
                        <a:pt x="65787" y="33398"/>
                        <a:pt x="55752" y="37851"/>
                        <a:pt x="49062" y="45644"/>
                      </a:cubicBezTo>
                      <a:cubicBezTo>
                        <a:pt x="41256" y="53437"/>
                        <a:pt x="37911" y="64570"/>
                        <a:pt x="37911" y="77929"/>
                      </a:cubicBezTo>
                      <a:cubicBezTo>
                        <a:pt x="37911" y="91288"/>
                        <a:pt x="41256" y="102421"/>
                        <a:pt x="49062" y="110214"/>
                      </a:cubicBezTo>
                      <a:cubicBezTo>
                        <a:pt x="56867" y="118006"/>
                        <a:pt x="65787" y="122460"/>
                        <a:pt x="78053" y="122460"/>
                      </a:cubicBezTo>
                      <a:cubicBezTo>
                        <a:pt x="89203" y="122460"/>
                        <a:pt x="99238" y="118006"/>
                        <a:pt x="107044" y="110214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7" name="Forme libre 1006">
                  <a:extLst>
                    <a:ext uri="{FF2B5EF4-FFF2-40B4-BE49-F238E27FC236}">
                      <a16:creationId xmlns:a16="http://schemas.microsoft.com/office/drawing/2014/main" id="{76A44B12-9968-134B-890F-17E19E4BB248}"/>
                    </a:ext>
                  </a:extLst>
                </p:cNvPr>
                <p:cNvSpPr/>
                <p:nvPr/>
              </p:nvSpPr>
              <p:spPr>
                <a:xfrm>
                  <a:off x="5214950" y="1314714"/>
                  <a:ext cx="119309" cy="152517"/>
                </a:xfrm>
                <a:custGeom>
                  <a:avLst/>
                  <a:gdLst>
                    <a:gd name="connsiteX0" fmla="*/ 36796 w 119309"/>
                    <a:gd name="connsiteY0" fmla="*/ 93515 h 152517"/>
                    <a:gd name="connsiteX1" fmla="*/ 36796 w 119309"/>
                    <a:gd name="connsiteY1" fmla="*/ 152518 h 152517"/>
                    <a:gd name="connsiteX2" fmla="*/ 0 w 119309"/>
                    <a:gd name="connsiteY2" fmla="*/ 152518 h 152517"/>
                    <a:gd name="connsiteX3" fmla="*/ 0 w 119309"/>
                    <a:gd name="connsiteY3" fmla="*/ 0 h 152517"/>
                    <a:gd name="connsiteX4" fmla="*/ 60212 w 119309"/>
                    <a:gd name="connsiteY4" fmla="*/ 0 h 152517"/>
                    <a:gd name="connsiteX5" fmla="*/ 101469 w 119309"/>
                    <a:gd name="connsiteY5" fmla="*/ 13359 h 152517"/>
                    <a:gd name="connsiteX6" fmla="*/ 115964 w 119309"/>
                    <a:gd name="connsiteY6" fmla="*/ 46757 h 152517"/>
                    <a:gd name="connsiteX7" fmla="*/ 108159 w 119309"/>
                    <a:gd name="connsiteY7" fmla="*/ 72362 h 152517"/>
                    <a:gd name="connsiteX8" fmla="*/ 81398 w 119309"/>
                    <a:gd name="connsiteY8" fmla="*/ 90175 h 152517"/>
                    <a:gd name="connsiteX9" fmla="*/ 119309 w 119309"/>
                    <a:gd name="connsiteY9" fmla="*/ 152518 h 152517"/>
                    <a:gd name="connsiteX10" fmla="*/ 75823 w 119309"/>
                    <a:gd name="connsiteY10" fmla="*/ 152518 h 152517"/>
                    <a:gd name="connsiteX11" fmla="*/ 41256 w 119309"/>
                    <a:gd name="connsiteY11" fmla="*/ 93515 h 152517"/>
                    <a:gd name="connsiteX12" fmla="*/ 36796 w 119309"/>
                    <a:gd name="connsiteY12" fmla="*/ 93515 h 152517"/>
                    <a:gd name="connsiteX13" fmla="*/ 36796 w 119309"/>
                    <a:gd name="connsiteY13" fmla="*/ 28945 h 152517"/>
                    <a:gd name="connsiteX14" fmla="*/ 36796 w 119309"/>
                    <a:gd name="connsiteY14" fmla="*/ 65683 h 152517"/>
                    <a:gd name="connsiteX15" fmla="*/ 60212 w 119309"/>
                    <a:gd name="connsiteY15" fmla="*/ 65683 h 152517"/>
                    <a:gd name="connsiteX16" fmla="*/ 73593 w 119309"/>
                    <a:gd name="connsiteY16" fmla="*/ 60117 h 152517"/>
                    <a:gd name="connsiteX17" fmla="*/ 78053 w 119309"/>
                    <a:gd name="connsiteY17" fmla="*/ 46757 h 152517"/>
                    <a:gd name="connsiteX18" fmla="*/ 73593 w 119309"/>
                    <a:gd name="connsiteY18" fmla="*/ 33398 h 152517"/>
                    <a:gd name="connsiteX19" fmla="*/ 60212 w 119309"/>
                    <a:gd name="connsiteY19" fmla="*/ 27832 h 152517"/>
                    <a:gd name="connsiteX20" fmla="*/ 36796 w 119309"/>
                    <a:gd name="connsiteY20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9309" h="152517">
                      <a:moveTo>
                        <a:pt x="36796" y="93515"/>
                      </a:move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78053" y="0"/>
                        <a:pt x="91433" y="4453"/>
                        <a:pt x="101469" y="13359"/>
                      </a:cubicBezTo>
                      <a:cubicBezTo>
                        <a:pt x="111504" y="22265"/>
                        <a:pt x="115964" y="33398"/>
                        <a:pt x="115964" y="46757"/>
                      </a:cubicBezTo>
                      <a:cubicBezTo>
                        <a:pt x="115964" y="55663"/>
                        <a:pt x="113734" y="64570"/>
                        <a:pt x="108159" y="72362"/>
                      </a:cubicBezTo>
                      <a:cubicBezTo>
                        <a:pt x="102584" y="81269"/>
                        <a:pt x="93663" y="86835"/>
                        <a:pt x="81398" y="90175"/>
                      </a:cubicBezTo>
                      <a:lnTo>
                        <a:pt x="119309" y="152518"/>
                      </a:lnTo>
                      <a:lnTo>
                        <a:pt x="75823" y="152518"/>
                      </a:lnTo>
                      <a:lnTo>
                        <a:pt x="41256" y="93515"/>
                      </a:lnTo>
                      <a:lnTo>
                        <a:pt x="36796" y="93515"/>
                      </a:lnTo>
                      <a:close/>
                      <a:moveTo>
                        <a:pt x="36796" y="28945"/>
                      </a:moveTo>
                      <a:lnTo>
                        <a:pt x="36796" y="65683"/>
                      </a:lnTo>
                      <a:lnTo>
                        <a:pt x="60212" y="65683"/>
                      </a:lnTo>
                      <a:cubicBezTo>
                        <a:pt x="65787" y="65683"/>
                        <a:pt x="70247" y="64570"/>
                        <a:pt x="73593" y="60117"/>
                      </a:cubicBezTo>
                      <a:cubicBezTo>
                        <a:pt x="76938" y="56777"/>
                        <a:pt x="78053" y="52324"/>
                        <a:pt x="78053" y="46757"/>
                      </a:cubicBezTo>
                      <a:cubicBezTo>
                        <a:pt x="78053" y="41191"/>
                        <a:pt x="76938" y="36738"/>
                        <a:pt x="73593" y="33398"/>
                      </a:cubicBezTo>
                      <a:cubicBezTo>
                        <a:pt x="70247" y="30058"/>
                        <a:pt x="65787" y="27832"/>
                        <a:pt x="60212" y="27832"/>
                      </a:cubicBezTo>
                      <a:lnTo>
                        <a:pt x="36796" y="27832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8" name="Forme libre 1007">
                  <a:extLst>
                    <a:ext uri="{FF2B5EF4-FFF2-40B4-BE49-F238E27FC236}">
                      <a16:creationId xmlns:a16="http://schemas.microsoft.com/office/drawing/2014/main" id="{7CC1C24A-376B-9A46-80BC-5DE3241EB274}"/>
                    </a:ext>
                  </a:extLst>
                </p:cNvPr>
                <p:cNvSpPr/>
                <p:nvPr/>
              </p:nvSpPr>
              <p:spPr>
                <a:xfrm>
                  <a:off x="5359905" y="1314714"/>
                  <a:ext cx="172830" cy="152517"/>
                </a:xfrm>
                <a:custGeom>
                  <a:avLst/>
                  <a:gdLst>
                    <a:gd name="connsiteX0" fmla="*/ 172831 w 172830"/>
                    <a:gd name="connsiteY0" fmla="*/ 0 h 152517"/>
                    <a:gd name="connsiteX1" fmla="*/ 172831 w 172830"/>
                    <a:gd name="connsiteY1" fmla="*/ 152518 h 152517"/>
                    <a:gd name="connsiteX2" fmla="*/ 136035 w 172830"/>
                    <a:gd name="connsiteY2" fmla="*/ 152518 h 152517"/>
                    <a:gd name="connsiteX3" fmla="*/ 136035 w 172830"/>
                    <a:gd name="connsiteY3" fmla="*/ 66796 h 152517"/>
                    <a:gd name="connsiteX4" fmla="*/ 100353 w 172830"/>
                    <a:gd name="connsiteY4" fmla="*/ 152518 h 152517"/>
                    <a:gd name="connsiteX5" fmla="*/ 72478 w 172830"/>
                    <a:gd name="connsiteY5" fmla="*/ 152518 h 152517"/>
                    <a:gd name="connsiteX6" fmla="*/ 36796 w 172830"/>
                    <a:gd name="connsiteY6" fmla="*/ 66796 h 152517"/>
                    <a:gd name="connsiteX7" fmla="*/ 36796 w 172830"/>
                    <a:gd name="connsiteY7" fmla="*/ 152518 h 152517"/>
                    <a:gd name="connsiteX8" fmla="*/ 0 w 172830"/>
                    <a:gd name="connsiteY8" fmla="*/ 152518 h 152517"/>
                    <a:gd name="connsiteX9" fmla="*/ 0 w 172830"/>
                    <a:gd name="connsiteY9" fmla="*/ 0 h 152517"/>
                    <a:gd name="connsiteX10" fmla="*/ 42372 w 172830"/>
                    <a:gd name="connsiteY10" fmla="*/ 0 h 152517"/>
                    <a:gd name="connsiteX11" fmla="*/ 85858 w 172830"/>
                    <a:gd name="connsiteY11" fmla="*/ 104647 h 152517"/>
                    <a:gd name="connsiteX12" fmla="*/ 129345 w 172830"/>
                    <a:gd name="connsiteY12" fmla="*/ 0 h 152517"/>
                    <a:gd name="connsiteX13" fmla="*/ 172831 w 172830"/>
                    <a:gd name="connsiteY13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830" h="152517">
                      <a:moveTo>
                        <a:pt x="172831" y="0"/>
                      </a:moveTo>
                      <a:lnTo>
                        <a:pt x="172831" y="152518"/>
                      </a:lnTo>
                      <a:lnTo>
                        <a:pt x="136035" y="152518"/>
                      </a:lnTo>
                      <a:lnTo>
                        <a:pt x="136035" y="66796"/>
                      </a:lnTo>
                      <a:lnTo>
                        <a:pt x="100353" y="152518"/>
                      </a:lnTo>
                      <a:lnTo>
                        <a:pt x="72478" y="152518"/>
                      </a:lnTo>
                      <a:lnTo>
                        <a:pt x="36796" y="66796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42372" y="0"/>
                      </a:lnTo>
                      <a:lnTo>
                        <a:pt x="85858" y="104647"/>
                      </a:lnTo>
                      <a:lnTo>
                        <a:pt x="129345" y="0"/>
                      </a:lnTo>
                      <a:lnTo>
                        <a:pt x="172831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9" name="Forme libre 1008">
                  <a:extLst>
                    <a:ext uri="{FF2B5EF4-FFF2-40B4-BE49-F238E27FC236}">
                      <a16:creationId xmlns:a16="http://schemas.microsoft.com/office/drawing/2014/main" id="{B5193508-59C8-CC49-B395-26DB3D4E26F5}"/>
                    </a:ext>
                  </a:extLst>
                </p:cNvPr>
                <p:cNvSpPr/>
                <p:nvPr/>
              </p:nvSpPr>
              <p:spPr>
                <a:xfrm>
                  <a:off x="5550577" y="1314714"/>
                  <a:ext cx="151645" cy="152517"/>
                </a:xfrm>
                <a:custGeom>
                  <a:avLst/>
                  <a:gdLst>
                    <a:gd name="connsiteX0" fmla="*/ 111504 w 151645"/>
                    <a:gd name="connsiteY0" fmla="*/ 152518 h 152517"/>
                    <a:gd name="connsiteX1" fmla="*/ 102584 w 151645"/>
                    <a:gd name="connsiteY1" fmla="*/ 126913 h 152517"/>
                    <a:gd name="connsiteX2" fmla="*/ 47947 w 151645"/>
                    <a:gd name="connsiteY2" fmla="*/ 126913 h 152517"/>
                    <a:gd name="connsiteX3" fmla="*/ 39026 w 151645"/>
                    <a:gd name="connsiteY3" fmla="*/ 152518 h 152517"/>
                    <a:gd name="connsiteX4" fmla="*/ 0 w 151645"/>
                    <a:gd name="connsiteY4" fmla="*/ 152518 h 152517"/>
                    <a:gd name="connsiteX5" fmla="*/ 53522 w 151645"/>
                    <a:gd name="connsiteY5" fmla="*/ 0 h 152517"/>
                    <a:gd name="connsiteX6" fmla="*/ 99238 w 151645"/>
                    <a:gd name="connsiteY6" fmla="*/ 0 h 152517"/>
                    <a:gd name="connsiteX7" fmla="*/ 151645 w 151645"/>
                    <a:gd name="connsiteY7" fmla="*/ 152518 h 152517"/>
                    <a:gd name="connsiteX8" fmla="*/ 111504 w 151645"/>
                    <a:gd name="connsiteY8" fmla="*/ 152518 h 152517"/>
                    <a:gd name="connsiteX9" fmla="*/ 57982 w 151645"/>
                    <a:gd name="connsiteY9" fmla="*/ 99081 h 152517"/>
                    <a:gd name="connsiteX10" fmla="*/ 93663 w 151645"/>
                    <a:gd name="connsiteY10" fmla="*/ 99081 h 152517"/>
                    <a:gd name="connsiteX11" fmla="*/ 75822 w 151645"/>
                    <a:gd name="connsiteY11" fmla="*/ 44531 h 152517"/>
                    <a:gd name="connsiteX12" fmla="*/ 57982 w 151645"/>
                    <a:gd name="connsiteY12" fmla="*/ 99081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645" h="152517">
                      <a:moveTo>
                        <a:pt x="111504" y="152518"/>
                      </a:moveTo>
                      <a:lnTo>
                        <a:pt x="102584" y="126913"/>
                      </a:lnTo>
                      <a:lnTo>
                        <a:pt x="47947" y="126913"/>
                      </a:lnTo>
                      <a:lnTo>
                        <a:pt x="39026" y="152518"/>
                      </a:lnTo>
                      <a:lnTo>
                        <a:pt x="0" y="152518"/>
                      </a:lnTo>
                      <a:lnTo>
                        <a:pt x="53522" y="0"/>
                      </a:lnTo>
                      <a:lnTo>
                        <a:pt x="99238" y="0"/>
                      </a:lnTo>
                      <a:lnTo>
                        <a:pt x="151645" y="152518"/>
                      </a:lnTo>
                      <a:lnTo>
                        <a:pt x="111504" y="152518"/>
                      </a:lnTo>
                      <a:close/>
                      <a:moveTo>
                        <a:pt x="57982" y="99081"/>
                      </a:moveTo>
                      <a:lnTo>
                        <a:pt x="93663" y="99081"/>
                      </a:lnTo>
                      <a:lnTo>
                        <a:pt x="75822" y="44531"/>
                      </a:lnTo>
                      <a:lnTo>
                        <a:pt x="57982" y="99081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0" name="Forme libre 1009">
                  <a:extLst>
                    <a:ext uri="{FF2B5EF4-FFF2-40B4-BE49-F238E27FC236}">
                      <a16:creationId xmlns:a16="http://schemas.microsoft.com/office/drawing/2014/main" id="{3C3927E7-7E3B-0E47-A19D-FDCE724CB899}"/>
                    </a:ext>
                  </a:extLst>
                </p:cNvPr>
                <p:cNvSpPr/>
                <p:nvPr/>
              </p:nvSpPr>
              <p:spPr>
                <a:xfrm>
                  <a:off x="5710027" y="1314714"/>
                  <a:ext cx="120424" cy="151404"/>
                </a:xfrm>
                <a:custGeom>
                  <a:avLst/>
                  <a:gdLst>
                    <a:gd name="connsiteX0" fmla="*/ 0 w 120424"/>
                    <a:gd name="connsiteY0" fmla="*/ 28945 h 151404"/>
                    <a:gd name="connsiteX1" fmla="*/ 0 w 120424"/>
                    <a:gd name="connsiteY1" fmla="*/ 0 h 151404"/>
                    <a:gd name="connsiteX2" fmla="*/ 120424 w 120424"/>
                    <a:gd name="connsiteY2" fmla="*/ 0 h 151404"/>
                    <a:gd name="connsiteX3" fmla="*/ 120424 w 120424"/>
                    <a:gd name="connsiteY3" fmla="*/ 27832 h 151404"/>
                    <a:gd name="connsiteX4" fmla="*/ 79168 w 120424"/>
                    <a:gd name="connsiteY4" fmla="*/ 27832 h 151404"/>
                    <a:gd name="connsiteX5" fmla="*/ 79168 w 120424"/>
                    <a:gd name="connsiteY5" fmla="*/ 151405 h 151404"/>
                    <a:gd name="connsiteX6" fmla="*/ 42372 w 120424"/>
                    <a:gd name="connsiteY6" fmla="*/ 151405 h 151404"/>
                    <a:gd name="connsiteX7" fmla="*/ 42372 w 120424"/>
                    <a:gd name="connsiteY7" fmla="*/ 28945 h 151404"/>
                    <a:gd name="connsiteX8" fmla="*/ 0 w 120424"/>
                    <a:gd name="connsiteY8" fmla="*/ 28945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424" h="151404">
                      <a:moveTo>
                        <a:pt x="0" y="28945"/>
                      </a:moveTo>
                      <a:lnTo>
                        <a:pt x="0" y="0"/>
                      </a:lnTo>
                      <a:lnTo>
                        <a:pt x="120424" y="0"/>
                      </a:lnTo>
                      <a:lnTo>
                        <a:pt x="120424" y="27832"/>
                      </a:lnTo>
                      <a:lnTo>
                        <a:pt x="79168" y="27832"/>
                      </a:lnTo>
                      <a:lnTo>
                        <a:pt x="79168" y="151405"/>
                      </a:lnTo>
                      <a:lnTo>
                        <a:pt x="42372" y="151405"/>
                      </a:lnTo>
                      <a:lnTo>
                        <a:pt x="42372" y="28945"/>
                      </a:lnTo>
                      <a:lnTo>
                        <a:pt x="0" y="2894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1" name="Forme libre 1010">
                  <a:extLst>
                    <a:ext uri="{FF2B5EF4-FFF2-40B4-BE49-F238E27FC236}">
                      <a16:creationId xmlns:a16="http://schemas.microsoft.com/office/drawing/2014/main" id="{E061B66E-9203-3249-B8B7-BA1B6F8F1488}"/>
                    </a:ext>
                  </a:extLst>
                </p:cNvPr>
                <p:cNvSpPr/>
                <p:nvPr/>
              </p:nvSpPr>
              <p:spPr>
                <a:xfrm>
                  <a:off x="5852752" y="1314714"/>
                  <a:ext cx="36796" cy="152517"/>
                </a:xfrm>
                <a:custGeom>
                  <a:avLst/>
                  <a:gdLst>
                    <a:gd name="connsiteX0" fmla="*/ 0 w 36796"/>
                    <a:gd name="connsiteY0" fmla="*/ 152518 h 152517"/>
                    <a:gd name="connsiteX1" fmla="*/ 0 w 36796"/>
                    <a:gd name="connsiteY1" fmla="*/ 0 h 152517"/>
                    <a:gd name="connsiteX2" fmla="*/ 36796 w 36796"/>
                    <a:gd name="connsiteY2" fmla="*/ 0 h 152517"/>
                    <a:gd name="connsiteX3" fmla="*/ 36796 w 36796"/>
                    <a:gd name="connsiteY3" fmla="*/ 152518 h 152517"/>
                    <a:gd name="connsiteX4" fmla="*/ 0 w 36796"/>
                    <a:gd name="connsiteY4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96" h="152517">
                      <a:moveTo>
                        <a:pt x="0" y="152518"/>
                      </a:move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2" name="Forme libre 1011">
                  <a:extLst>
                    <a:ext uri="{FF2B5EF4-FFF2-40B4-BE49-F238E27FC236}">
                      <a16:creationId xmlns:a16="http://schemas.microsoft.com/office/drawing/2014/main" id="{6513ECD4-D806-2A40-9FE8-A64F8A2197C3}"/>
                    </a:ext>
                  </a:extLst>
                </p:cNvPr>
                <p:cNvSpPr/>
                <p:nvPr/>
              </p:nvSpPr>
              <p:spPr>
                <a:xfrm>
                  <a:off x="5912964" y="1312487"/>
                  <a:ext cx="156105" cy="155857"/>
                </a:xfrm>
                <a:custGeom>
                  <a:avLst/>
                  <a:gdLst>
                    <a:gd name="connsiteX0" fmla="*/ 22301 w 156105"/>
                    <a:gd name="connsiteY0" fmla="*/ 133592 h 155857"/>
                    <a:gd name="connsiteX1" fmla="*/ 0 w 156105"/>
                    <a:gd name="connsiteY1" fmla="*/ 77929 h 155857"/>
                    <a:gd name="connsiteX2" fmla="*/ 22301 w 156105"/>
                    <a:gd name="connsiteY2" fmla="*/ 22265 h 155857"/>
                    <a:gd name="connsiteX3" fmla="*/ 78053 w 156105"/>
                    <a:gd name="connsiteY3" fmla="*/ 0 h 155857"/>
                    <a:gd name="connsiteX4" fmla="*/ 133805 w 156105"/>
                    <a:gd name="connsiteY4" fmla="*/ 22265 h 155857"/>
                    <a:gd name="connsiteX5" fmla="*/ 156105 w 156105"/>
                    <a:gd name="connsiteY5" fmla="*/ 77929 h 155857"/>
                    <a:gd name="connsiteX6" fmla="*/ 133805 w 156105"/>
                    <a:gd name="connsiteY6" fmla="*/ 133592 h 155857"/>
                    <a:gd name="connsiteX7" fmla="*/ 78053 w 156105"/>
                    <a:gd name="connsiteY7" fmla="*/ 155858 h 155857"/>
                    <a:gd name="connsiteX8" fmla="*/ 22301 w 156105"/>
                    <a:gd name="connsiteY8" fmla="*/ 133592 h 155857"/>
                    <a:gd name="connsiteX9" fmla="*/ 107044 w 156105"/>
                    <a:gd name="connsiteY9" fmla="*/ 110214 h 155857"/>
                    <a:gd name="connsiteX10" fmla="*/ 118194 w 156105"/>
                    <a:gd name="connsiteY10" fmla="*/ 77929 h 155857"/>
                    <a:gd name="connsiteX11" fmla="*/ 107044 w 156105"/>
                    <a:gd name="connsiteY11" fmla="*/ 45644 h 155857"/>
                    <a:gd name="connsiteX12" fmla="*/ 78053 w 156105"/>
                    <a:gd name="connsiteY12" fmla="*/ 33398 h 155857"/>
                    <a:gd name="connsiteX13" fmla="*/ 49062 w 156105"/>
                    <a:gd name="connsiteY13" fmla="*/ 45644 h 155857"/>
                    <a:gd name="connsiteX14" fmla="*/ 37911 w 156105"/>
                    <a:gd name="connsiteY14" fmla="*/ 77929 h 155857"/>
                    <a:gd name="connsiteX15" fmla="*/ 49062 w 156105"/>
                    <a:gd name="connsiteY15" fmla="*/ 110214 h 155857"/>
                    <a:gd name="connsiteX16" fmla="*/ 78053 w 156105"/>
                    <a:gd name="connsiteY16" fmla="*/ 122460 h 155857"/>
                    <a:gd name="connsiteX17" fmla="*/ 107044 w 156105"/>
                    <a:gd name="connsiteY17" fmla="*/ 110214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105" h="155857">
                      <a:moveTo>
                        <a:pt x="22301" y="133592"/>
                      </a:moveTo>
                      <a:cubicBezTo>
                        <a:pt x="6690" y="119120"/>
                        <a:pt x="0" y="100194"/>
                        <a:pt x="0" y="77929"/>
                      </a:cubicBezTo>
                      <a:cubicBezTo>
                        <a:pt x="0" y="55663"/>
                        <a:pt x="7805" y="36738"/>
                        <a:pt x="22301" y="22265"/>
                      </a:cubicBezTo>
                      <a:cubicBezTo>
                        <a:pt x="37911" y="7793"/>
                        <a:pt x="55752" y="0"/>
                        <a:pt x="78053" y="0"/>
                      </a:cubicBezTo>
                      <a:cubicBezTo>
                        <a:pt x="100353" y="0"/>
                        <a:pt x="118194" y="7793"/>
                        <a:pt x="133805" y="22265"/>
                      </a:cubicBezTo>
                      <a:cubicBezTo>
                        <a:pt x="148300" y="36738"/>
                        <a:pt x="156105" y="55663"/>
                        <a:pt x="156105" y="77929"/>
                      </a:cubicBezTo>
                      <a:cubicBezTo>
                        <a:pt x="156105" y="100194"/>
                        <a:pt x="148300" y="119120"/>
                        <a:pt x="133805" y="133592"/>
                      </a:cubicBezTo>
                      <a:cubicBezTo>
                        <a:pt x="118194" y="148065"/>
                        <a:pt x="100353" y="155858"/>
                        <a:pt x="78053" y="155858"/>
                      </a:cubicBezTo>
                      <a:cubicBezTo>
                        <a:pt x="55752" y="155858"/>
                        <a:pt x="37911" y="149178"/>
                        <a:pt x="22301" y="133592"/>
                      </a:cubicBezTo>
                      <a:close/>
                      <a:moveTo>
                        <a:pt x="107044" y="110214"/>
                      </a:moveTo>
                      <a:cubicBezTo>
                        <a:pt x="114849" y="102421"/>
                        <a:pt x="118194" y="91288"/>
                        <a:pt x="118194" y="77929"/>
                      </a:cubicBezTo>
                      <a:cubicBezTo>
                        <a:pt x="118194" y="64570"/>
                        <a:pt x="114849" y="53437"/>
                        <a:pt x="107044" y="45644"/>
                      </a:cubicBezTo>
                      <a:cubicBezTo>
                        <a:pt x="99238" y="37851"/>
                        <a:pt x="90318" y="33398"/>
                        <a:pt x="78053" y="33398"/>
                      </a:cubicBezTo>
                      <a:cubicBezTo>
                        <a:pt x="65787" y="33398"/>
                        <a:pt x="55752" y="37851"/>
                        <a:pt x="49062" y="45644"/>
                      </a:cubicBezTo>
                      <a:cubicBezTo>
                        <a:pt x="41256" y="53437"/>
                        <a:pt x="37911" y="64570"/>
                        <a:pt x="37911" y="77929"/>
                      </a:cubicBezTo>
                      <a:cubicBezTo>
                        <a:pt x="37911" y="91288"/>
                        <a:pt x="41256" y="102421"/>
                        <a:pt x="49062" y="110214"/>
                      </a:cubicBezTo>
                      <a:cubicBezTo>
                        <a:pt x="56867" y="118006"/>
                        <a:pt x="65787" y="122460"/>
                        <a:pt x="78053" y="122460"/>
                      </a:cubicBezTo>
                      <a:cubicBezTo>
                        <a:pt x="90318" y="122460"/>
                        <a:pt x="100353" y="118006"/>
                        <a:pt x="107044" y="110214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3" name="Forme libre 1012">
                  <a:extLst>
                    <a:ext uri="{FF2B5EF4-FFF2-40B4-BE49-F238E27FC236}">
                      <a16:creationId xmlns:a16="http://schemas.microsoft.com/office/drawing/2014/main" id="{8C54E7D3-0CC3-C345-BCF7-8C8F7FE23C84}"/>
                    </a:ext>
                  </a:extLst>
                </p:cNvPr>
                <p:cNvSpPr/>
                <p:nvPr/>
              </p:nvSpPr>
              <p:spPr>
                <a:xfrm>
                  <a:off x="6093600" y="1314714"/>
                  <a:ext cx="136034" cy="152517"/>
                </a:xfrm>
                <a:custGeom>
                  <a:avLst/>
                  <a:gdLst>
                    <a:gd name="connsiteX0" fmla="*/ 99238 w 136034"/>
                    <a:gd name="connsiteY0" fmla="*/ 0 h 152517"/>
                    <a:gd name="connsiteX1" fmla="*/ 136035 w 136034"/>
                    <a:gd name="connsiteY1" fmla="*/ 0 h 152517"/>
                    <a:gd name="connsiteX2" fmla="*/ 136035 w 136034"/>
                    <a:gd name="connsiteY2" fmla="*/ 152518 h 152517"/>
                    <a:gd name="connsiteX3" fmla="*/ 99238 w 136034"/>
                    <a:gd name="connsiteY3" fmla="*/ 152518 h 152517"/>
                    <a:gd name="connsiteX4" fmla="*/ 36796 w 136034"/>
                    <a:gd name="connsiteY4" fmla="*/ 56777 h 152517"/>
                    <a:gd name="connsiteX5" fmla="*/ 36796 w 136034"/>
                    <a:gd name="connsiteY5" fmla="*/ 152518 h 152517"/>
                    <a:gd name="connsiteX6" fmla="*/ 0 w 136034"/>
                    <a:gd name="connsiteY6" fmla="*/ 152518 h 152517"/>
                    <a:gd name="connsiteX7" fmla="*/ 0 w 136034"/>
                    <a:gd name="connsiteY7" fmla="*/ 0 h 152517"/>
                    <a:gd name="connsiteX8" fmla="*/ 36796 w 136034"/>
                    <a:gd name="connsiteY8" fmla="*/ 0 h 152517"/>
                    <a:gd name="connsiteX9" fmla="*/ 99238 w 136034"/>
                    <a:gd name="connsiteY9" fmla="*/ 95741 h 152517"/>
                    <a:gd name="connsiteX10" fmla="*/ 99238 w 136034"/>
                    <a:gd name="connsiteY10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2517">
                      <a:moveTo>
                        <a:pt x="99238" y="0"/>
                      </a:moveTo>
                      <a:lnTo>
                        <a:pt x="136035" y="0"/>
                      </a:lnTo>
                      <a:lnTo>
                        <a:pt x="136035" y="152518"/>
                      </a:lnTo>
                      <a:lnTo>
                        <a:pt x="99238" y="152518"/>
                      </a:lnTo>
                      <a:lnTo>
                        <a:pt x="36796" y="56777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957" name="Graphique 694">
                <a:extLst>
                  <a:ext uri="{FF2B5EF4-FFF2-40B4-BE49-F238E27FC236}">
                    <a16:creationId xmlns:a16="http://schemas.microsoft.com/office/drawing/2014/main" id="{8FAFE16D-830D-654C-AC36-3F3DFB7AFA32}"/>
                  </a:ext>
                </a:extLst>
              </p:cNvPr>
              <p:cNvGrpSpPr/>
              <p:nvPr/>
            </p:nvGrpSpPr>
            <p:grpSpPr>
              <a:xfrm>
                <a:off x="4918350" y="1550727"/>
                <a:ext cx="1986998" cy="156970"/>
                <a:chOff x="4918350" y="1550727"/>
                <a:chExt cx="1986998" cy="156970"/>
              </a:xfrm>
              <a:grpFill/>
            </p:grpSpPr>
            <p:sp>
              <p:nvSpPr>
                <p:cNvPr id="990" name="Forme libre 989">
                  <a:extLst>
                    <a:ext uri="{FF2B5EF4-FFF2-40B4-BE49-F238E27FC236}">
                      <a16:creationId xmlns:a16="http://schemas.microsoft.com/office/drawing/2014/main" id="{B52BD846-4D4E-6B42-AE45-1F9FAEEB18ED}"/>
                    </a:ext>
                  </a:extLst>
                </p:cNvPr>
                <p:cNvSpPr/>
                <p:nvPr/>
              </p:nvSpPr>
              <p:spPr>
                <a:xfrm>
                  <a:off x="4918350" y="1554066"/>
                  <a:ext cx="115964" cy="152517"/>
                </a:xfrm>
                <a:custGeom>
                  <a:avLst/>
                  <a:gdLst>
                    <a:gd name="connsiteX0" fmla="*/ 60212 w 115964"/>
                    <a:gd name="connsiteY0" fmla="*/ 93515 h 152517"/>
                    <a:gd name="connsiteX1" fmla="*/ 36796 w 115964"/>
                    <a:gd name="connsiteY1" fmla="*/ 93515 h 152517"/>
                    <a:gd name="connsiteX2" fmla="*/ 36796 w 115964"/>
                    <a:gd name="connsiteY2" fmla="*/ 152518 h 152517"/>
                    <a:gd name="connsiteX3" fmla="*/ 0 w 115964"/>
                    <a:gd name="connsiteY3" fmla="*/ 152518 h 152517"/>
                    <a:gd name="connsiteX4" fmla="*/ 0 w 115964"/>
                    <a:gd name="connsiteY4" fmla="*/ 0 h 152517"/>
                    <a:gd name="connsiteX5" fmla="*/ 60212 w 115964"/>
                    <a:gd name="connsiteY5" fmla="*/ 0 h 152517"/>
                    <a:gd name="connsiteX6" fmla="*/ 115964 w 115964"/>
                    <a:gd name="connsiteY6" fmla="*/ 46757 h 152517"/>
                    <a:gd name="connsiteX7" fmla="*/ 60212 w 115964"/>
                    <a:gd name="connsiteY7" fmla="*/ 93515 h 152517"/>
                    <a:gd name="connsiteX8" fmla="*/ 79168 w 115964"/>
                    <a:gd name="connsiteY8" fmla="*/ 46757 h 152517"/>
                    <a:gd name="connsiteX9" fmla="*/ 61327 w 115964"/>
                    <a:gd name="connsiteY9" fmla="*/ 27832 h 152517"/>
                    <a:gd name="connsiteX10" fmla="*/ 37911 w 115964"/>
                    <a:gd name="connsiteY10" fmla="*/ 27832 h 152517"/>
                    <a:gd name="connsiteX11" fmla="*/ 37911 w 115964"/>
                    <a:gd name="connsiteY11" fmla="*/ 64570 h 152517"/>
                    <a:gd name="connsiteX12" fmla="*/ 61327 w 115964"/>
                    <a:gd name="connsiteY12" fmla="*/ 64570 h 152517"/>
                    <a:gd name="connsiteX13" fmla="*/ 79168 w 115964"/>
                    <a:gd name="connsiteY13" fmla="*/ 46757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5964" h="152517">
                      <a:moveTo>
                        <a:pt x="60212" y="93515"/>
                      </a:moveTo>
                      <a:lnTo>
                        <a:pt x="36796" y="93515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97008" y="0"/>
                        <a:pt x="115964" y="22265"/>
                        <a:pt x="115964" y="46757"/>
                      </a:cubicBezTo>
                      <a:cubicBezTo>
                        <a:pt x="115964" y="64570"/>
                        <a:pt x="104814" y="93515"/>
                        <a:pt x="60212" y="93515"/>
                      </a:cubicBezTo>
                      <a:close/>
                      <a:moveTo>
                        <a:pt x="79168" y="46757"/>
                      </a:moveTo>
                      <a:cubicBezTo>
                        <a:pt x="79168" y="35625"/>
                        <a:pt x="72478" y="27832"/>
                        <a:pt x="61327" y="27832"/>
                      </a:cubicBezTo>
                      <a:lnTo>
                        <a:pt x="37911" y="27832"/>
                      </a:lnTo>
                      <a:lnTo>
                        <a:pt x="37911" y="64570"/>
                      </a:lnTo>
                      <a:lnTo>
                        <a:pt x="61327" y="64570"/>
                      </a:lnTo>
                      <a:cubicBezTo>
                        <a:pt x="71362" y="64570"/>
                        <a:pt x="79168" y="57890"/>
                        <a:pt x="79168" y="46757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1" name="Forme libre 990">
                  <a:extLst>
                    <a:ext uri="{FF2B5EF4-FFF2-40B4-BE49-F238E27FC236}">
                      <a16:creationId xmlns:a16="http://schemas.microsoft.com/office/drawing/2014/main" id="{FB615DE4-5AC4-1A4E-A506-7F9AEB00AC1F}"/>
                    </a:ext>
                  </a:extLst>
                </p:cNvPr>
                <p:cNvSpPr/>
                <p:nvPr/>
              </p:nvSpPr>
              <p:spPr>
                <a:xfrm>
                  <a:off x="5056614" y="1554066"/>
                  <a:ext cx="119309" cy="152517"/>
                </a:xfrm>
                <a:custGeom>
                  <a:avLst/>
                  <a:gdLst>
                    <a:gd name="connsiteX0" fmla="*/ 117079 w 119309"/>
                    <a:gd name="connsiteY0" fmla="*/ 46757 h 152517"/>
                    <a:gd name="connsiteX1" fmla="*/ 82513 w 119309"/>
                    <a:gd name="connsiteY1" fmla="*/ 90175 h 152517"/>
                    <a:gd name="connsiteX2" fmla="*/ 119309 w 119309"/>
                    <a:gd name="connsiteY2" fmla="*/ 152518 h 152517"/>
                    <a:gd name="connsiteX3" fmla="*/ 75823 w 119309"/>
                    <a:gd name="connsiteY3" fmla="*/ 152518 h 152517"/>
                    <a:gd name="connsiteX4" fmla="*/ 41256 w 119309"/>
                    <a:gd name="connsiteY4" fmla="*/ 93515 h 152517"/>
                    <a:gd name="connsiteX5" fmla="*/ 36796 w 119309"/>
                    <a:gd name="connsiteY5" fmla="*/ 93515 h 152517"/>
                    <a:gd name="connsiteX6" fmla="*/ 36796 w 119309"/>
                    <a:gd name="connsiteY6" fmla="*/ 152518 h 152517"/>
                    <a:gd name="connsiteX7" fmla="*/ 0 w 119309"/>
                    <a:gd name="connsiteY7" fmla="*/ 152518 h 152517"/>
                    <a:gd name="connsiteX8" fmla="*/ 0 w 119309"/>
                    <a:gd name="connsiteY8" fmla="*/ 0 h 152517"/>
                    <a:gd name="connsiteX9" fmla="*/ 60212 w 119309"/>
                    <a:gd name="connsiteY9" fmla="*/ 0 h 152517"/>
                    <a:gd name="connsiteX10" fmla="*/ 117079 w 119309"/>
                    <a:gd name="connsiteY10" fmla="*/ 46757 h 152517"/>
                    <a:gd name="connsiteX11" fmla="*/ 60212 w 119309"/>
                    <a:gd name="connsiteY11" fmla="*/ 27832 h 152517"/>
                    <a:gd name="connsiteX12" fmla="*/ 36796 w 119309"/>
                    <a:gd name="connsiteY12" fmla="*/ 27832 h 152517"/>
                    <a:gd name="connsiteX13" fmla="*/ 36796 w 119309"/>
                    <a:gd name="connsiteY13" fmla="*/ 64570 h 152517"/>
                    <a:gd name="connsiteX14" fmla="*/ 60212 w 119309"/>
                    <a:gd name="connsiteY14" fmla="*/ 64570 h 152517"/>
                    <a:gd name="connsiteX15" fmla="*/ 78053 w 119309"/>
                    <a:gd name="connsiteY15" fmla="*/ 46757 h 152517"/>
                    <a:gd name="connsiteX16" fmla="*/ 60212 w 119309"/>
                    <a:gd name="connsiteY16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309" h="152517">
                      <a:moveTo>
                        <a:pt x="117079" y="46757"/>
                      </a:moveTo>
                      <a:cubicBezTo>
                        <a:pt x="117079" y="61230"/>
                        <a:pt x="109274" y="82382"/>
                        <a:pt x="82513" y="90175"/>
                      </a:cubicBezTo>
                      <a:lnTo>
                        <a:pt x="119309" y="152518"/>
                      </a:lnTo>
                      <a:lnTo>
                        <a:pt x="75823" y="152518"/>
                      </a:lnTo>
                      <a:lnTo>
                        <a:pt x="41256" y="93515"/>
                      </a:lnTo>
                      <a:lnTo>
                        <a:pt x="36796" y="93515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98123" y="0"/>
                        <a:pt x="117079" y="22265"/>
                        <a:pt x="117079" y="46757"/>
                      </a:cubicBezTo>
                      <a:close/>
                      <a:moveTo>
                        <a:pt x="60212" y="27832"/>
                      </a:moveTo>
                      <a:lnTo>
                        <a:pt x="36796" y="27832"/>
                      </a:lnTo>
                      <a:lnTo>
                        <a:pt x="36796" y="64570"/>
                      </a:lnTo>
                      <a:lnTo>
                        <a:pt x="60212" y="64570"/>
                      </a:lnTo>
                      <a:cubicBezTo>
                        <a:pt x="71362" y="64570"/>
                        <a:pt x="78053" y="56777"/>
                        <a:pt x="78053" y="46757"/>
                      </a:cubicBezTo>
                      <a:cubicBezTo>
                        <a:pt x="79168" y="35625"/>
                        <a:pt x="72478" y="27832"/>
                        <a:pt x="60212" y="27832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2" name="Forme libre 991">
                  <a:extLst>
                    <a:ext uri="{FF2B5EF4-FFF2-40B4-BE49-F238E27FC236}">
                      <a16:creationId xmlns:a16="http://schemas.microsoft.com/office/drawing/2014/main" id="{9C386F15-F017-2C45-B489-317B00FE8F01}"/>
                    </a:ext>
                  </a:extLst>
                </p:cNvPr>
                <p:cNvSpPr/>
                <p:nvPr/>
              </p:nvSpPr>
              <p:spPr>
                <a:xfrm>
                  <a:off x="5193764" y="1551840"/>
                  <a:ext cx="156105" cy="155857"/>
                </a:xfrm>
                <a:custGeom>
                  <a:avLst/>
                  <a:gdLst>
                    <a:gd name="connsiteX0" fmla="*/ 78053 w 156105"/>
                    <a:gd name="connsiteY0" fmla="*/ 0 h 155857"/>
                    <a:gd name="connsiteX1" fmla="*/ 156106 w 156105"/>
                    <a:gd name="connsiteY1" fmla="*/ 77929 h 155857"/>
                    <a:gd name="connsiteX2" fmla="*/ 78053 w 156105"/>
                    <a:gd name="connsiteY2" fmla="*/ 155858 h 155857"/>
                    <a:gd name="connsiteX3" fmla="*/ 0 w 156105"/>
                    <a:gd name="connsiteY3" fmla="*/ 77929 h 155857"/>
                    <a:gd name="connsiteX4" fmla="*/ 78053 w 156105"/>
                    <a:gd name="connsiteY4" fmla="*/ 0 h 155857"/>
                    <a:gd name="connsiteX5" fmla="*/ 78053 w 156105"/>
                    <a:gd name="connsiteY5" fmla="*/ 34511 h 155857"/>
                    <a:gd name="connsiteX6" fmla="*/ 37911 w 156105"/>
                    <a:gd name="connsiteY6" fmla="*/ 77929 h 155857"/>
                    <a:gd name="connsiteX7" fmla="*/ 78053 w 156105"/>
                    <a:gd name="connsiteY7" fmla="*/ 121346 h 155857"/>
                    <a:gd name="connsiteX8" fmla="*/ 118194 w 156105"/>
                    <a:gd name="connsiteY8" fmla="*/ 77929 h 155857"/>
                    <a:gd name="connsiteX9" fmla="*/ 78053 w 156105"/>
                    <a:gd name="connsiteY9" fmla="*/ 34511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105" h="155857">
                      <a:moveTo>
                        <a:pt x="78053" y="0"/>
                      </a:moveTo>
                      <a:cubicBezTo>
                        <a:pt x="121539" y="0"/>
                        <a:pt x="156106" y="32285"/>
                        <a:pt x="156106" y="77929"/>
                      </a:cubicBezTo>
                      <a:cubicBezTo>
                        <a:pt x="156106" y="123573"/>
                        <a:pt x="121539" y="155858"/>
                        <a:pt x="78053" y="155858"/>
                      </a:cubicBezTo>
                      <a:cubicBezTo>
                        <a:pt x="34566" y="155858"/>
                        <a:pt x="0" y="123573"/>
                        <a:pt x="0" y="77929"/>
                      </a:cubicBezTo>
                      <a:cubicBezTo>
                        <a:pt x="0" y="32285"/>
                        <a:pt x="34566" y="0"/>
                        <a:pt x="78053" y="0"/>
                      </a:cubicBezTo>
                      <a:close/>
                      <a:moveTo>
                        <a:pt x="78053" y="34511"/>
                      </a:moveTo>
                      <a:cubicBezTo>
                        <a:pt x="53522" y="34511"/>
                        <a:pt x="37911" y="51210"/>
                        <a:pt x="37911" y="77929"/>
                      </a:cubicBezTo>
                      <a:cubicBezTo>
                        <a:pt x="37911" y="104647"/>
                        <a:pt x="53522" y="121346"/>
                        <a:pt x="78053" y="121346"/>
                      </a:cubicBezTo>
                      <a:cubicBezTo>
                        <a:pt x="102584" y="121346"/>
                        <a:pt x="118194" y="103534"/>
                        <a:pt x="118194" y="77929"/>
                      </a:cubicBezTo>
                      <a:cubicBezTo>
                        <a:pt x="118194" y="51210"/>
                        <a:pt x="101469" y="34511"/>
                        <a:pt x="78053" y="34511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3" name="Forme libre 992">
                  <a:extLst>
                    <a:ext uri="{FF2B5EF4-FFF2-40B4-BE49-F238E27FC236}">
                      <a16:creationId xmlns:a16="http://schemas.microsoft.com/office/drawing/2014/main" id="{414DB196-0A63-354E-8971-BAC45011B46A}"/>
                    </a:ext>
                  </a:extLst>
                </p:cNvPr>
                <p:cNvSpPr/>
                <p:nvPr/>
              </p:nvSpPr>
              <p:spPr>
                <a:xfrm>
                  <a:off x="5373285" y="1554066"/>
                  <a:ext cx="99238" cy="152517"/>
                </a:xfrm>
                <a:custGeom>
                  <a:avLst/>
                  <a:gdLst>
                    <a:gd name="connsiteX0" fmla="*/ 99239 w 99238"/>
                    <a:gd name="connsiteY0" fmla="*/ 0 h 152517"/>
                    <a:gd name="connsiteX1" fmla="*/ 99239 w 99238"/>
                    <a:gd name="connsiteY1" fmla="*/ 27832 h 152517"/>
                    <a:gd name="connsiteX2" fmla="*/ 36796 w 99238"/>
                    <a:gd name="connsiteY2" fmla="*/ 27832 h 152517"/>
                    <a:gd name="connsiteX3" fmla="*/ 36796 w 99238"/>
                    <a:gd name="connsiteY3" fmla="*/ 60117 h 152517"/>
                    <a:gd name="connsiteX4" fmla="*/ 83628 w 99238"/>
                    <a:gd name="connsiteY4" fmla="*/ 60117 h 152517"/>
                    <a:gd name="connsiteX5" fmla="*/ 83628 w 99238"/>
                    <a:gd name="connsiteY5" fmla="*/ 89061 h 152517"/>
                    <a:gd name="connsiteX6" fmla="*/ 36796 w 99238"/>
                    <a:gd name="connsiteY6" fmla="*/ 89061 h 152517"/>
                    <a:gd name="connsiteX7" fmla="*/ 36796 w 99238"/>
                    <a:gd name="connsiteY7" fmla="*/ 152518 h 152517"/>
                    <a:gd name="connsiteX8" fmla="*/ 0 w 99238"/>
                    <a:gd name="connsiteY8" fmla="*/ 152518 h 152517"/>
                    <a:gd name="connsiteX9" fmla="*/ 0 w 99238"/>
                    <a:gd name="connsiteY9" fmla="*/ 0 h 152517"/>
                    <a:gd name="connsiteX10" fmla="*/ 99239 w 99238"/>
                    <a:gd name="connsiteY10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238" h="152517">
                      <a:moveTo>
                        <a:pt x="99239" y="0"/>
                      </a:moveTo>
                      <a:lnTo>
                        <a:pt x="99239" y="27832"/>
                      </a:lnTo>
                      <a:lnTo>
                        <a:pt x="36796" y="27832"/>
                      </a:lnTo>
                      <a:lnTo>
                        <a:pt x="36796" y="60117"/>
                      </a:lnTo>
                      <a:lnTo>
                        <a:pt x="83628" y="60117"/>
                      </a:lnTo>
                      <a:lnTo>
                        <a:pt x="83628" y="89061"/>
                      </a:lnTo>
                      <a:lnTo>
                        <a:pt x="36796" y="89061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9239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4" name="Forme libre 993">
                  <a:extLst>
                    <a:ext uri="{FF2B5EF4-FFF2-40B4-BE49-F238E27FC236}">
                      <a16:creationId xmlns:a16="http://schemas.microsoft.com/office/drawing/2014/main" id="{9A02E8F5-7009-2A4A-900D-3BCDFC12FFCF}"/>
                    </a:ext>
                  </a:extLst>
                </p:cNvPr>
                <p:cNvSpPr/>
                <p:nvPr/>
              </p:nvSpPr>
              <p:spPr>
                <a:xfrm>
                  <a:off x="5497055" y="1554066"/>
                  <a:ext cx="92548" cy="152517"/>
                </a:xfrm>
                <a:custGeom>
                  <a:avLst/>
                  <a:gdLst>
                    <a:gd name="connsiteX0" fmla="*/ 37911 w 92548"/>
                    <a:gd name="connsiteY0" fmla="*/ 27832 h 152517"/>
                    <a:gd name="connsiteX1" fmla="*/ 37911 w 92548"/>
                    <a:gd name="connsiteY1" fmla="*/ 60117 h 152517"/>
                    <a:gd name="connsiteX2" fmla="*/ 86973 w 92548"/>
                    <a:gd name="connsiteY2" fmla="*/ 60117 h 152517"/>
                    <a:gd name="connsiteX3" fmla="*/ 86973 w 92548"/>
                    <a:gd name="connsiteY3" fmla="*/ 89061 h 152517"/>
                    <a:gd name="connsiteX4" fmla="*/ 37911 w 92548"/>
                    <a:gd name="connsiteY4" fmla="*/ 89061 h 152517"/>
                    <a:gd name="connsiteX5" fmla="*/ 37911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7832 h 152517"/>
                    <a:gd name="connsiteX12" fmla="*/ 37911 w 92548"/>
                    <a:gd name="connsiteY12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7911" y="27832"/>
                      </a:moveTo>
                      <a:lnTo>
                        <a:pt x="37911" y="60117"/>
                      </a:lnTo>
                      <a:lnTo>
                        <a:pt x="86973" y="60117"/>
                      </a:lnTo>
                      <a:lnTo>
                        <a:pt x="86973" y="89061"/>
                      </a:lnTo>
                      <a:lnTo>
                        <a:pt x="37911" y="89061"/>
                      </a:lnTo>
                      <a:lnTo>
                        <a:pt x="37911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7832"/>
                      </a:lnTo>
                      <a:lnTo>
                        <a:pt x="37911" y="27832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5" name="Forme libre 994">
                  <a:extLst>
                    <a:ext uri="{FF2B5EF4-FFF2-40B4-BE49-F238E27FC236}">
                      <a16:creationId xmlns:a16="http://schemas.microsoft.com/office/drawing/2014/main" id="{66E6C0E8-593E-2D45-8E44-21A295142AA0}"/>
                    </a:ext>
                  </a:extLst>
                </p:cNvPr>
                <p:cNvSpPr/>
                <p:nvPr/>
              </p:nvSpPr>
              <p:spPr>
                <a:xfrm>
                  <a:off x="5618594" y="1550727"/>
                  <a:ext cx="114849" cy="156970"/>
                </a:xfrm>
                <a:custGeom>
                  <a:avLst/>
                  <a:gdLst>
                    <a:gd name="connsiteX0" fmla="*/ 114849 w 114849"/>
                    <a:gd name="connsiteY0" fmla="*/ 110214 h 156970"/>
                    <a:gd name="connsiteX1" fmla="*/ 59097 w 114849"/>
                    <a:gd name="connsiteY1" fmla="*/ 156971 h 156970"/>
                    <a:gd name="connsiteX2" fmla="*/ 1115 w 114849"/>
                    <a:gd name="connsiteY2" fmla="*/ 109100 h 156970"/>
                    <a:gd name="connsiteX3" fmla="*/ 40141 w 114849"/>
                    <a:gd name="connsiteY3" fmla="*/ 109100 h 156970"/>
                    <a:gd name="connsiteX4" fmla="*/ 59097 w 114849"/>
                    <a:gd name="connsiteY4" fmla="*/ 126913 h 156970"/>
                    <a:gd name="connsiteX5" fmla="*/ 75823 w 114849"/>
                    <a:gd name="connsiteY5" fmla="*/ 111327 h 156970"/>
                    <a:gd name="connsiteX6" fmla="*/ 0 w 114849"/>
                    <a:gd name="connsiteY6" fmla="*/ 46757 h 156970"/>
                    <a:gd name="connsiteX7" fmla="*/ 55752 w 114849"/>
                    <a:gd name="connsiteY7" fmla="*/ 0 h 156970"/>
                    <a:gd name="connsiteX8" fmla="*/ 112619 w 114849"/>
                    <a:gd name="connsiteY8" fmla="*/ 46757 h 156970"/>
                    <a:gd name="connsiteX9" fmla="*/ 72478 w 114849"/>
                    <a:gd name="connsiteY9" fmla="*/ 46757 h 156970"/>
                    <a:gd name="connsiteX10" fmla="*/ 55752 w 114849"/>
                    <a:gd name="connsiteY10" fmla="*/ 30058 h 156970"/>
                    <a:gd name="connsiteX11" fmla="*/ 40141 w 114849"/>
                    <a:gd name="connsiteY11" fmla="*/ 44531 h 156970"/>
                    <a:gd name="connsiteX12" fmla="*/ 114849 w 114849"/>
                    <a:gd name="connsiteY12" fmla="*/ 110214 h 15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4849" h="156970">
                      <a:moveTo>
                        <a:pt x="114849" y="110214"/>
                      </a:moveTo>
                      <a:cubicBezTo>
                        <a:pt x="114849" y="135819"/>
                        <a:pt x="92548" y="156971"/>
                        <a:pt x="59097" y="156971"/>
                      </a:cubicBezTo>
                      <a:cubicBezTo>
                        <a:pt x="24531" y="156971"/>
                        <a:pt x="1115" y="140272"/>
                        <a:pt x="1115" y="109100"/>
                      </a:cubicBezTo>
                      <a:lnTo>
                        <a:pt x="40141" y="109100"/>
                      </a:lnTo>
                      <a:cubicBezTo>
                        <a:pt x="41256" y="122460"/>
                        <a:pt x="47947" y="126913"/>
                        <a:pt x="59097" y="126913"/>
                      </a:cubicBezTo>
                      <a:cubicBezTo>
                        <a:pt x="70247" y="126913"/>
                        <a:pt x="75823" y="121346"/>
                        <a:pt x="75823" y="111327"/>
                      </a:cubicBezTo>
                      <a:cubicBezTo>
                        <a:pt x="75823" y="81269"/>
                        <a:pt x="0" y="100194"/>
                        <a:pt x="0" y="46757"/>
                      </a:cubicBezTo>
                      <a:cubicBezTo>
                        <a:pt x="0" y="17812"/>
                        <a:pt x="24531" y="0"/>
                        <a:pt x="55752" y="0"/>
                      </a:cubicBezTo>
                      <a:cubicBezTo>
                        <a:pt x="86973" y="0"/>
                        <a:pt x="111504" y="12246"/>
                        <a:pt x="112619" y="46757"/>
                      </a:cubicBezTo>
                      <a:lnTo>
                        <a:pt x="72478" y="46757"/>
                      </a:lnTo>
                      <a:cubicBezTo>
                        <a:pt x="71363" y="35625"/>
                        <a:pt x="64672" y="30058"/>
                        <a:pt x="55752" y="30058"/>
                      </a:cubicBezTo>
                      <a:cubicBezTo>
                        <a:pt x="46832" y="30058"/>
                        <a:pt x="40141" y="34511"/>
                        <a:pt x="40141" y="44531"/>
                      </a:cubicBezTo>
                      <a:cubicBezTo>
                        <a:pt x="39026" y="76816"/>
                        <a:pt x="114849" y="55663"/>
                        <a:pt x="114849" y="110214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6" name="Forme libre 995">
                  <a:extLst>
                    <a:ext uri="{FF2B5EF4-FFF2-40B4-BE49-F238E27FC236}">
                      <a16:creationId xmlns:a16="http://schemas.microsoft.com/office/drawing/2014/main" id="{402DA969-8035-7B44-A8BF-21CA378FA555}"/>
                    </a:ext>
                  </a:extLst>
                </p:cNvPr>
                <p:cNvSpPr/>
                <p:nvPr/>
              </p:nvSpPr>
              <p:spPr>
                <a:xfrm>
                  <a:off x="5759089" y="1550727"/>
                  <a:ext cx="114849" cy="156970"/>
                </a:xfrm>
                <a:custGeom>
                  <a:avLst/>
                  <a:gdLst>
                    <a:gd name="connsiteX0" fmla="*/ 114849 w 114849"/>
                    <a:gd name="connsiteY0" fmla="*/ 110214 h 156970"/>
                    <a:gd name="connsiteX1" fmla="*/ 59097 w 114849"/>
                    <a:gd name="connsiteY1" fmla="*/ 156971 h 156970"/>
                    <a:gd name="connsiteX2" fmla="*/ 1115 w 114849"/>
                    <a:gd name="connsiteY2" fmla="*/ 109100 h 156970"/>
                    <a:gd name="connsiteX3" fmla="*/ 40141 w 114849"/>
                    <a:gd name="connsiteY3" fmla="*/ 109100 h 156970"/>
                    <a:gd name="connsiteX4" fmla="*/ 59097 w 114849"/>
                    <a:gd name="connsiteY4" fmla="*/ 126913 h 156970"/>
                    <a:gd name="connsiteX5" fmla="*/ 75823 w 114849"/>
                    <a:gd name="connsiteY5" fmla="*/ 111327 h 156970"/>
                    <a:gd name="connsiteX6" fmla="*/ 0 w 114849"/>
                    <a:gd name="connsiteY6" fmla="*/ 46757 h 156970"/>
                    <a:gd name="connsiteX7" fmla="*/ 55752 w 114849"/>
                    <a:gd name="connsiteY7" fmla="*/ 0 h 156970"/>
                    <a:gd name="connsiteX8" fmla="*/ 112619 w 114849"/>
                    <a:gd name="connsiteY8" fmla="*/ 46757 h 156970"/>
                    <a:gd name="connsiteX9" fmla="*/ 72478 w 114849"/>
                    <a:gd name="connsiteY9" fmla="*/ 46757 h 156970"/>
                    <a:gd name="connsiteX10" fmla="*/ 55752 w 114849"/>
                    <a:gd name="connsiteY10" fmla="*/ 30058 h 156970"/>
                    <a:gd name="connsiteX11" fmla="*/ 40141 w 114849"/>
                    <a:gd name="connsiteY11" fmla="*/ 44531 h 156970"/>
                    <a:gd name="connsiteX12" fmla="*/ 114849 w 114849"/>
                    <a:gd name="connsiteY12" fmla="*/ 110214 h 15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4849" h="156970">
                      <a:moveTo>
                        <a:pt x="114849" y="110214"/>
                      </a:moveTo>
                      <a:cubicBezTo>
                        <a:pt x="114849" y="135819"/>
                        <a:pt x="92548" y="156971"/>
                        <a:pt x="59097" y="156971"/>
                      </a:cubicBezTo>
                      <a:cubicBezTo>
                        <a:pt x="24531" y="156971"/>
                        <a:pt x="1115" y="140272"/>
                        <a:pt x="1115" y="109100"/>
                      </a:cubicBezTo>
                      <a:lnTo>
                        <a:pt x="40141" y="109100"/>
                      </a:lnTo>
                      <a:cubicBezTo>
                        <a:pt x="41256" y="122460"/>
                        <a:pt x="47947" y="126913"/>
                        <a:pt x="59097" y="126913"/>
                      </a:cubicBezTo>
                      <a:cubicBezTo>
                        <a:pt x="70247" y="126913"/>
                        <a:pt x="75823" y="121346"/>
                        <a:pt x="75823" y="111327"/>
                      </a:cubicBezTo>
                      <a:cubicBezTo>
                        <a:pt x="75823" y="81269"/>
                        <a:pt x="0" y="100194"/>
                        <a:pt x="0" y="46757"/>
                      </a:cubicBezTo>
                      <a:cubicBezTo>
                        <a:pt x="0" y="17812"/>
                        <a:pt x="24531" y="0"/>
                        <a:pt x="55752" y="0"/>
                      </a:cubicBezTo>
                      <a:cubicBezTo>
                        <a:pt x="86973" y="0"/>
                        <a:pt x="111504" y="12246"/>
                        <a:pt x="112619" y="46757"/>
                      </a:cubicBezTo>
                      <a:lnTo>
                        <a:pt x="72478" y="46757"/>
                      </a:lnTo>
                      <a:cubicBezTo>
                        <a:pt x="71362" y="35625"/>
                        <a:pt x="64672" y="30058"/>
                        <a:pt x="55752" y="30058"/>
                      </a:cubicBezTo>
                      <a:cubicBezTo>
                        <a:pt x="46832" y="30058"/>
                        <a:pt x="40141" y="34511"/>
                        <a:pt x="40141" y="44531"/>
                      </a:cubicBezTo>
                      <a:cubicBezTo>
                        <a:pt x="39026" y="76816"/>
                        <a:pt x="114849" y="55663"/>
                        <a:pt x="114849" y="110214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7" name="Forme libre 996">
                  <a:extLst>
                    <a:ext uri="{FF2B5EF4-FFF2-40B4-BE49-F238E27FC236}">
                      <a16:creationId xmlns:a16="http://schemas.microsoft.com/office/drawing/2014/main" id="{6A564320-81FC-3149-94DB-58E49E3FBA8D}"/>
                    </a:ext>
                  </a:extLst>
                </p:cNvPr>
                <p:cNvSpPr/>
                <p:nvPr/>
              </p:nvSpPr>
              <p:spPr>
                <a:xfrm>
                  <a:off x="5902929" y="1554066"/>
                  <a:ext cx="36796" cy="152517"/>
                </a:xfrm>
                <a:custGeom>
                  <a:avLst/>
                  <a:gdLst>
                    <a:gd name="connsiteX0" fmla="*/ 36796 w 36796"/>
                    <a:gd name="connsiteY0" fmla="*/ 0 h 152517"/>
                    <a:gd name="connsiteX1" fmla="*/ 36796 w 36796"/>
                    <a:gd name="connsiteY1" fmla="*/ 152518 h 152517"/>
                    <a:gd name="connsiteX2" fmla="*/ 0 w 36796"/>
                    <a:gd name="connsiteY2" fmla="*/ 152518 h 152517"/>
                    <a:gd name="connsiteX3" fmla="*/ 0 w 36796"/>
                    <a:gd name="connsiteY3" fmla="*/ 0 h 152517"/>
                    <a:gd name="connsiteX4" fmla="*/ 36796 w 36796"/>
                    <a:gd name="connsiteY4" fmla="*/ 0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96" h="152517">
                      <a:moveTo>
                        <a:pt x="36796" y="0"/>
                      </a:move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8" name="Forme libre 997">
                  <a:extLst>
                    <a:ext uri="{FF2B5EF4-FFF2-40B4-BE49-F238E27FC236}">
                      <a16:creationId xmlns:a16="http://schemas.microsoft.com/office/drawing/2014/main" id="{B20DE9EA-4C30-454F-8B23-E4BF097D50FE}"/>
                    </a:ext>
                  </a:extLst>
                </p:cNvPr>
                <p:cNvSpPr/>
                <p:nvPr/>
              </p:nvSpPr>
              <p:spPr>
                <a:xfrm>
                  <a:off x="5964256" y="1551840"/>
                  <a:ext cx="156105" cy="155857"/>
                </a:xfrm>
                <a:custGeom>
                  <a:avLst/>
                  <a:gdLst>
                    <a:gd name="connsiteX0" fmla="*/ 78053 w 156105"/>
                    <a:gd name="connsiteY0" fmla="*/ 0 h 155857"/>
                    <a:gd name="connsiteX1" fmla="*/ 156105 w 156105"/>
                    <a:gd name="connsiteY1" fmla="*/ 77929 h 155857"/>
                    <a:gd name="connsiteX2" fmla="*/ 78053 w 156105"/>
                    <a:gd name="connsiteY2" fmla="*/ 155858 h 155857"/>
                    <a:gd name="connsiteX3" fmla="*/ 0 w 156105"/>
                    <a:gd name="connsiteY3" fmla="*/ 77929 h 155857"/>
                    <a:gd name="connsiteX4" fmla="*/ 78053 w 156105"/>
                    <a:gd name="connsiteY4" fmla="*/ 0 h 155857"/>
                    <a:gd name="connsiteX5" fmla="*/ 78053 w 156105"/>
                    <a:gd name="connsiteY5" fmla="*/ 34511 h 155857"/>
                    <a:gd name="connsiteX6" fmla="*/ 37911 w 156105"/>
                    <a:gd name="connsiteY6" fmla="*/ 77929 h 155857"/>
                    <a:gd name="connsiteX7" fmla="*/ 78053 w 156105"/>
                    <a:gd name="connsiteY7" fmla="*/ 121346 h 155857"/>
                    <a:gd name="connsiteX8" fmla="*/ 118194 w 156105"/>
                    <a:gd name="connsiteY8" fmla="*/ 77929 h 155857"/>
                    <a:gd name="connsiteX9" fmla="*/ 78053 w 156105"/>
                    <a:gd name="connsiteY9" fmla="*/ 34511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105" h="155857">
                      <a:moveTo>
                        <a:pt x="78053" y="0"/>
                      </a:moveTo>
                      <a:cubicBezTo>
                        <a:pt x="121539" y="0"/>
                        <a:pt x="156105" y="32285"/>
                        <a:pt x="156105" y="77929"/>
                      </a:cubicBezTo>
                      <a:cubicBezTo>
                        <a:pt x="156105" y="123573"/>
                        <a:pt x="121539" y="155858"/>
                        <a:pt x="78053" y="155858"/>
                      </a:cubicBezTo>
                      <a:cubicBezTo>
                        <a:pt x="34566" y="155858"/>
                        <a:pt x="0" y="123573"/>
                        <a:pt x="0" y="77929"/>
                      </a:cubicBezTo>
                      <a:cubicBezTo>
                        <a:pt x="0" y="32285"/>
                        <a:pt x="34566" y="0"/>
                        <a:pt x="78053" y="0"/>
                      </a:cubicBezTo>
                      <a:close/>
                      <a:moveTo>
                        <a:pt x="78053" y="34511"/>
                      </a:moveTo>
                      <a:cubicBezTo>
                        <a:pt x="53522" y="34511"/>
                        <a:pt x="37911" y="51210"/>
                        <a:pt x="37911" y="77929"/>
                      </a:cubicBezTo>
                      <a:cubicBezTo>
                        <a:pt x="37911" y="104647"/>
                        <a:pt x="53522" y="121346"/>
                        <a:pt x="78053" y="121346"/>
                      </a:cubicBezTo>
                      <a:cubicBezTo>
                        <a:pt x="102584" y="121346"/>
                        <a:pt x="118194" y="103534"/>
                        <a:pt x="118194" y="77929"/>
                      </a:cubicBezTo>
                      <a:cubicBezTo>
                        <a:pt x="118194" y="51210"/>
                        <a:pt x="102584" y="34511"/>
                        <a:pt x="78053" y="34511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9" name="Forme libre 998">
                  <a:extLst>
                    <a:ext uri="{FF2B5EF4-FFF2-40B4-BE49-F238E27FC236}">
                      <a16:creationId xmlns:a16="http://schemas.microsoft.com/office/drawing/2014/main" id="{DB1893D4-9840-E241-99DA-BA730A97438D}"/>
                    </a:ext>
                  </a:extLst>
                </p:cNvPr>
                <p:cNvSpPr/>
                <p:nvPr/>
              </p:nvSpPr>
              <p:spPr>
                <a:xfrm>
                  <a:off x="6143777" y="1554066"/>
                  <a:ext cx="136034" cy="152517"/>
                </a:xfrm>
                <a:custGeom>
                  <a:avLst/>
                  <a:gdLst>
                    <a:gd name="connsiteX0" fmla="*/ 136035 w 136034"/>
                    <a:gd name="connsiteY0" fmla="*/ 152518 h 152517"/>
                    <a:gd name="connsiteX1" fmla="*/ 99238 w 136034"/>
                    <a:gd name="connsiteY1" fmla="*/ 152518 h 152517"/>
                    <a:gd name="connsiteX2" fmla="*/ 36796 w 136034"/>
                    <a:gd name="connsiteY2" fmla="*/ 56777 h 152517"/>
                    <a:gd name="connsiteX3" fmla="*/ 36796 w 136034"/>
                    <a:gd name="connsiteY3" fmla="*/ 152518 h 152517"/>
                    <a:gd name="connsiteX4" fmla="*/ 0 w 136034"/>
                    <a:gd name="connsiteY4" fmla="*/ 152518 h 152517"/>
                    <a:gd name="connsiteX5" fmla="*/ 0 w 136034"/>
                    <a:gd name="connsiteY5" fmla="*/ 0 h 152517"/>
                    <a:gd name="connsiteX6" fmla="*/ 36796 w 136034"/>
                    <a:gd name="connsiteY6" fmla="*/ 0 h 152517"/>
                    <a:gd name="connsiteX7" fmla="*/ 99238 w 136034"/>
                    <a:gd name="connsiteY7" fmla="*/ 95741 h 152517"/>
                    <a:gd name="connsiteX8" fmla="*/ 99238 w 136034"/>
                    <a:gd name="connsiteY8" fmla="*/ 0 h 152517"/>
                    <a:gd name="connsiteX9" fmla="*/ 136035 w 136034"/>
                    <a:gd name="connsiteY9" fmla="*/ 0 h 152517"/>
                    <a:gd name="connsiteX10" fmla="*/ 136035 w 136034"/>
                    <a:gd name="connsiteY10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2517">
                      <a:moveTo>
                        <a:pt x="136035" y="152518"/>
                      </a:moveTo>
                      <a:lnTo>
                        <a:pt x="99238" y="152518"/>
                      </a:lnTo>
                      <a:lnTo>
                        <a:pt x="36796" y="56777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251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0" name="Forme libre 999">
                  <a:extLst>
                    <a:ext uri="{FF2B5EF4-FFF2-40B4-BE49-F238E27FC236}">
                      <a16:creationId xmlns:a16="http://schemas.microsoft.com/office/drawing/2014/main" id="{27E07EA8-C78F-2B47-AC59-019B24E8E367}"/>
                    </a:ext>
                  </a:extLst>
                </p:cNvPr>
                <p:cNvSpPr/>
                <p:nvPr/>
              </p:nvSpPr>
              <p:spPr>
                <a:xfrm>
                  <a:off x="6313263" y="1554066"/>
                  <a:ext cx="136034" cy="152517"/>
                </a:xfrm>
                <a:custGeom>
                  <a:avLst/>
                  <a:gdLst>
                    <a:gd name="connsiteX0" fmla="*/ 136035 w 136034"/>
                    <a:gd name="connsiteY0" fmla="*/ 152518 h 152517"/>
                    <a:gd name="connsiteX1" fmla="*/ 99238 w 136034"/>
                    <a:gd name="connsiteY1" fmla="*/ 152518 h 152517"/>
                    <a:gd name="connsiteX2" fmla="*/ 36796 w 136034"/>
                    <a:gd name="connsiteY2" fmla="*/ 56777 h 152517"/>
                    <a:gd name="connsiteX3" fmla="*/ 36796 w 136034"/>
                    <a:gd name="connsiteY3" fmla="*/ 152518 h 152517"/>
                    <a:gd name="connsiteX4" fmla="*/ 0 w 136034"/>
                    <a:gd name="connsiteY4" fmla="*/ 152518 h 152517"/>
                    <a:gd name="connsiteX5" fmla="*/ 0 w 136034"/>
                    <a:gd name="connsiteY5" fmla="*/ 0 h 152517"/>
                    <a:gd name="connsiteX6" fmla="*/ 36796 w 136034"/>
                    <a:gd name="connsiteY6" fmla="*/ 0 h 152517"/>
                    <a:gd name="connsiteX7" fmla="*/ 99238 w 136034"/>
                    <a:gd name="connsiteY7" fmla="*/ 95741 h 152517"/>
                    <a:gd name="connsiteX8" fmla="*/ 99238 w 136034"/>
                    <a:gd name="connsiteY8" fmla="*/ 0 h 152517"/>
                    <a:gd name="connsiteX9" fmla="*/ 136035 w 136034"/>
                    <a:gd name="connsiteY9" fmla="*/ 0 h 152517"/>
                    <a:gd name="connsiteX10" fmla="*/ 136035 w 136034"/>
                    <a:gd name="connsiteY10" fmla="*/ 15251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2517">
                      <a:moveTo>
                        <a:pt x="136035" y="152518"/>
                      </a:moveTo>
                      <a:lnTo>
                        <a:pt x="99238" y="152518"/>
                      </a:lnTo>
                      <a:lnTo>
                        <a:pt x="36796" y="56777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251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1" name="Forme libre 1000">
                  <a:extLst>
                    <a:ext uri="{FF2B5EF4-FFF2-40B4-BE49-F238E27FC236}">
                      <a16:creationId xmlns:a16="http://schemas.microsoft.com/office/drawing/2014/main" id="{3559F641-A0CD-2044-98A2-DC003065D561}"/>
                    </a:ext>
                  </a:extLst>
                </p:cNvPr>
                <p:cNvSpPr/>
                <p:nvPr/>
              </p:nvSpPr>
              <p:spPr>
                <a:xfrm>
                  <a:off x="6480519" y="1554066"/>
                  <a:ext cx="92548" cy="152517"/>
                </a:xfrm>
                <a:custGeom>
                  <a:avLst/>
                  <a:gdLst>
                    <a:gd name="connsiteX0" fmla="*/ 37911 w 92548"/>
                    <a:gd name="connsiteY0" fmla="*/ 27832 h 152517"/>
                    <a:gd name="connsiteX1" fmla="*/ 37911 w 92548"/>
                    <a:gd name="connsiteY1" fmla="*/ 60117 h 152517"/>
                    <a:gd name="connsiteX2" fmla="*/ 86973 w 92548"/>
                    <a:gd name="connsiteY2" fmla="*/ 60117 h 152517"/>
                    <a:gd name="connsiteX3" fmla="*/ 86973 w 92548"/>
                    <a:gd name="connsiteY3" fmla="*/ 89061 h 152517"/>
                    <a:gd name="connsiteX4" fmla="*/ 37911 w 92548"/>
                    <a:gd name="connsiteY4" fmla="*/ 89061 h 152517"/>
                    <a:gd name="connsiteX5" fmla="*/ 37911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7832 h 152517"/>
                    <a:gd name="connsiteX12" fmla="*/ 37911 w 92548"/>
                    <a:gd name="connsiteY12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7911" y="27832"/>
                      </a:moveTo>
                      <a:lnTo>
                        <a:pt x="37911" y="60117"/>
                      </a:lnTo>
                      <a:lnTo>
                        <a:pt x="86973" y="60117"/>
                      </a:lnTo>
                      <a:lnTo>
                        <a:pt x="86973" y="89061"/>
                      </a:lnTo>
                      <a:lnTo>
                        <a:pt x="37911" y="89061"/>
                      </a:lnTo>
                      <a:lnTo>
                        <a:pt x="37911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7832"/>
                      </a:lnTo>
                      <a:lnTo>
                        <a:pt x="37911" y="27832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2" name="Forme libre 1001">
                  <a:extLst>
                    <a:ext uri="{FF2B5EF4-FFF2-40B4-BE49-F238E27FC236}">
                      <a16:creationId xmlns:a16="http://schemas.microsoft.com/office/drawing/2014/main" id="{3D35F44A-FA31-CD4D-9581-0A972321FD47}"/>
                    </a:ext>
                  </a:extLst>
                </p:cNvPr>
                <p:cNvSpPr/>
                <p:nvPr/>
              </p:nvSpPr>
              <p:spPr>
                <a:xfrm>
                  <a:off x="6605403" y="1554066"/>
                  <a:ext cx="83627" cy="151404"/>
                </a:xfrm>
                <a:custGeom>
                  <a:avLst/>
                  <a:gdLst>
                    <a:gd name="connsiteX0" fmla="*/ 37911 w 83627"/>
                    <a:gd name="connsiteY0" fmla="*/ 123573 h 151404"/>
                    <a:gd name="connsiteX1" fmla="*/ 83628 w 83627"/>
                    <a:gd name="connsiteY1" fmla="*/ 123573 h 151404"/>
                    <a:gd name="connsiteX2" fmla="*/ 83628 w 83627"/>
                    <a:gd name="connsiteY2" fmla="*/ 151405 h 151404"/>
                    <a:gd name="connsiteX3" fmla="*/ 0 w 83627"/>
                    <a:gd name="connsiteY3" fmla="*/ 151405 h 151404"/>
                    <a:gd name="connsiteX4" fmla="*/ 0 w 83627"/>
                    <a:gd name="connsiteY4" fmla="*/ 0 h 151404"/>
                    <a:gd name="connsiteX5" fmla="*/ 36796 w 83627"/>
                    <a:gd name="connsiteY5" fmla="*/ 0 h 151404"/>
                    <a:gd name="connsiteX6" fmla="*/ 36796 w 83627"/>
                    <a:gd name="connsiteY6" fmla="*/ 123573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627" h="151404">
                      <a:moveTo>
                        <a:pt x="37911" y="123573"/>
                      </a:moveTo>
                      <a:lnTo>
                        <a:pt x="83628" y="123573"/>
                      </a:lnTo>
                      <a:lnTo>
                        <a:pt x="83628" y="151405"/>
                      </a:lnTo>
                      <a:lnTo>
                        <a:pt x="0" y="151405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23573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3" name="Forme libre 1002">
                  <a:extLst>
                    <a:ext uri="{FF2B5EF4-FFF2-40B4-BE49-F238E27FC236}">
                      <a16:creationId xmlns:a16="http://schemas.microsoft.com/office/drawing/2014/main" id="{0A98AABA-434B-3A41-86F1-48748546C93A}"/>
                    </a:ext>
                  </a:extLst>
                </p:cNvPr>
                <p:cNvSpPr/>
                <p:nvPr/>
              </p:nvSpPr>
              <p:spPr>
                <a:xfrm>
                  <a:off x="6709102" y="1554066"/>
                  <a:ext cx="83627" cy="151404"/>
                </a:xfrm>
                <a:custGeom>
                  <a:avLst/>
                  <a:gdLst>
                    <a:gd name="connsiteX0" fmla="*/ 37911 w 83627"/>
                    <a:gd name="connsiteY0" fmla="*/ 123573 h 151404"/>
                    <a:gd name="connsiteX1" fmla="*/ 83628 w 83627"/>
                    <a:gd name="connsiteY1" fmla="*/ 123573 h 151404"/>
                    <a:gd name="connsiteX2" fmla="*/ 83628 w 83627"/>
                    <a:gd name="connsiteY2" fmla="*/ 151405 h 151404"/>
                    <a:gd name="connsiteX3" fmla="*/ 0 w 83627"/>
                    <a:gd name="connsiteY3" fmla="*/ 151405 h 151404"/>
                    <a:gd name="connsiteX4" fmla="*/ 0 w 83627"/>
                    <a:gd name="connsiteY4" fmla="*/ 0 h 151404"/>
                    <a:gd name="connsiteX5" fmla="*/ 36796 w 83627"/>
                    <a:gd name="connsiteY5" fmla="*/ 0 h 151404"/>
                    <a:gd name="connsiteX6" fmla="*/ 36796 w 83627"/>
                    <a:gd name="connsiteY6" fmla="*/ 123573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627" h="151404">
                      <a:moveTo>
                        <a:pt x="37911" y="123573"/>
                      </a:moveTo>
                      <a:lnTo>
                        <a:pt x="83628" y="123573"/>
                      </a:lnTo>
                      <a:lnTo>
                        <a:pt x="83628" y="151405"/>
                      </a:lnTo>
                      <a:lnTo>
                        <a:pt x="0" y="151405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23573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4" name="Forme libre 1003">
                  <a:extLst>
                    <a:ext uri="{FF2B5EF4-FFF2-40B4-BE49-F238E27FC236}">
                      <a16:creationId xmlns:a16="http://schemas.microsoft.com/office/drawing/2014/main" id="{0566DC20-A0E8-F747-B85D-C5179FD5E569}"/>
                    </a:ext>
                  </a:extLst>
                </p:cNvPr>
                <p:cNvSpPr/>
                <p:nvPr/>
              </p:nvSpPr>
              <p:spPr>
                <a:xfrm>
                  <a:off x="6812800" y="1554066"/>
                  <a:ext cx="92548" cy="152517"/>
                </a:xfrm>
                <a:custGeom>
                  <a:avLst/>
                  <a:gdLst>
                    <a:gd name="connsiteX0" fmla="*/ 37912 w 92548"/>
                    <a:gd name="connsiteY0" fmla="*/ 27832 h 152517"/>
                    <a:gd name="connsiteX1" fmla="*/ 37912 w 92548"/>
                    <a:gd name="connsiteY1" fmla="*/ 60117 h 152517"/>
                    <a:gd name="connsiteX2" fmla="*/ 86973 w 92548"/>
                    <a:gd name="connsiteY2" fmla="*/ 60117 h 152517"/>
                    <a:gd name="connsiteX3" fmla="*/ 86973 w 92548"/>
                    <a:gd name="connsiteY3" fmla="*/ 89061 h 152517"/>
                    <a:gd name="connsiteX4" fmla="*/ 37912 w 92548"/>
                    <a:gd name="connsiteY4" fmla="*/ 89061 h 152517"/>
                    <a:gd name="connsiteX5" fmla="*/ 37912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7832 h 152517"/>
                    <a:gd name="connsiteX12" fmla="*/ 37912 w 92548"/>
                    <a:gd name="connsiteY12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7912" y="27832"/>
                      </a:moveTo>
                      <a:lnTo>
                        <a:pt x="37912" y="60117"/>
                      </a:lnTo>
                      <a:lnTo>
                        <a:pt x="86973" y="60117"/>
                      </a:lnTo>
                      <a:lnTo>
                        <a:pt x="86973" y="89061"/>
                      </a:lnTo>
                      <a:lnTo>
                        <a:pt x="37912" y="89061"/>
                      </a:lnTo>
                      <a:lnTo>
                        <a:pt x="37912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7832"/>
                      </a:lnTo>
                      <a:lnTo>
                        <a:pt x="37912" y="27832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958" name="Graphique 694">
                <a:extLst>
                  <a:ext uri="{FF2B5EF4-FFF2-40B4-BE49-F238E27FC236}">
                    <a16:creationId xmlns:a16="http://schemas.microsoft.com/office/drawing/2014/main" id="{E514933C-6671-AC40-B0B8-480D44CCC166}"/>
                  </a:ext>
                </a:extLst>
              </p:cNvPr>
              <p:cNvGrpSpPr/>
              <p:nvPr/>
            </p:nvGrpSpPr>
            <p:grpSpPr>
              <a:xfrm>
                <a:off x="4917235" y="2032772"/>
                <a:ext cx="1399373" cy="125799"/>
                <a:chOff x="4917235" y="2032772"/>
                <a:chExt cx="1399373" cy="125799"/>
              </a:xfrm>
              <a:grpFill/>
            </p:grpSpPr>
            <p:sp>
              <p:nvSpPr>
                <p:cNvPr id="972" name="Forme libre 971">
                  <a:extLst>
                    <a:ext uri="{FF2B5EF4-FFF2-40B4-BE49-F238E27FC236}">
                      <a16:creationId xmlns:a16="http://schemas.microsoft.com/office/drawing/2014/main" id="{7FCFF27B-D42B-294E-9BE9-14A4764A7203}"/>
                    </a:ext>
                  </a:extLst>
                </p:cNvPr>
                <p:cNvSpPr/>
                <p:nvPr/>
              </p:nvSpPr>
              <p:spPr>
                <a:xfrm>
                  <a:off x="4917235" y="2063944"/>
                  <a:ext cx="71362" cy="93514"/>
                </a:xfrm>
                <a:custGeom>
                  <a:avLst/>
                  <a:gdLst>
                    <a:gd name="connsiteX0" fmla="*/ 0 w 71362"/>
                    <a:gd name="connsiteY0" fmla="*/ 60116 h 93514"/>
                    <a:gd name="connsiteX1" fmla="*/ 0 w 71362"/>
                    <a:gd name="connsiteY1" fmla="*/ 0 h 93514"/>
                    <a:gd name="connsiteX2" fmla="*/ 13380 w 71362"/>
                    <a:gd name="connsiteY2" fmla="*/ 0 h 93514"/>
                    <a:gd name="connsiteX3" fmla="*/ 13380 w 71362"/>
                    <a:gd name="connsiteY3" fmla="*/ 60116 h 93514"/>
                    <a:gd name="connsiteX4" fmla="*/ 18956 w 71362"/>
                    <a:gd name="connsiteY4" fmla="*/ 77929 h 93514"/>
                    <a:gd name="connsiteX5" fmla="*/ 35681 w 71362"/>
                    <a:gd name="connsiteY5" fmla="*/ 83495 h 93514"/>
                    <a:gd name="connsiteX6" fmla="*/ 52407 w 71362"/>
                    <a:gd name="connsiteY6" fmla="*/ 77929 h 93514"/>
                    <a:gd name="connsiteX7" fmla="*/ 59097 w 71362"/>
                    <a:gd name="connsiteY7" fmla="*/ 60116 h 93514"/>
                    <a:gd name="connsiteX8" fmla="*/ 59097 w 71362"/>
                    <a:gd name="connsiteY8" fmla="*/ 0 h 93514"/>
                    <a:gd name="connsiteX9" fmla="*/ 71362 w 71362"/>
                    <a:gd name="connsiteY9" fmla="*/ 0 h 93514"/>
                    <a:gd name="connsiteX10" fmla="*/ 71362 w 71362"/>
                    <a:gd name="connsiteY10" fmla="*/ 60116 h 93514"/>
                    <a:gd name="connsiteX11" fmla="*/ 61327 w 71362"/>
                    <a:gd name="connsiteY11" fmla="*/ 84608 h 93514"/>
                    <a:gd name="connsiteX12" fmla="*/ 35681 w 71362"/>
                    <a:gd name="connsiteY12" fmla="*/ 93515 h 93514"/>
                    <a:gd name="connsiteX13" fmla="*/ 10035 w 71362"/>
                    <a:gd name="connsiteY13" fmla="*/ 84608 h 93514"/>
                    <a:gd name="connsiteX14" fmla="*/ 0 w 71362"/>
                    <a:gd name="connsiteY14" fmla="*/ 60116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362" h="93514">
                      <a:moveTo>
                        <a:pt x="0" y="60116"/>
                      </a:moveTo>
                      <a:lnTo>
                        <a:pt x="0" y="0"/>
                      </a:lnTo>
                      <a:lnTo>
                        <a:pt x="13380" y="0"/>
                      </a:lnTo>
                      <a:lnTo>
                        <a:pt x="13380" y="60116"/>
                      </a:lnTo>
                      <a:cubicBezTo>
                        <a:pt x="13380" y="67909"/>
                        <a:pt x="15610" y="73476"/>
                        <a:pt x="18956" y="77929"/>
                      </a:cubicBezTo>
                      <a:cubicBezTo>
                        <a:pt x="23416" y="81269"/>
                        <a:pt x="28991" y="83495"/>
                        <a:pt x="35681" y="83495"/>
                      </a:cubicBezTo>
                      <a:cubicBezTo>
                        <a:pt x="42371" y="83495"/>
                        <a:pt x="49062" y="81269"/>
                        <a:pt x="52407" y="77929"/>
                      </a:cubicBezTo>
                      <a:cubicBezTo>
                        <a:pt x="56867" y="74589"/>
                        <a:pt x="59097" y="67909"/>
                        <a:pt x="59097" y="60116"/>
                      </a:cubicBezTo>
                      <a:lnTo>
                        <a:pt x="59097" y="0"/>
                      </a:lnTo>
                      <a:lnTo>
                        <a:pt x="71362" y="0"/>
                      </a:lnTo>
                      <a:lnTo>
                        <a:pt x="71362" y="60116"/>
                      </a:lnTo>
                      <a:cubicBezTo>
                        <a:pt x="71362" y="71249"/>
                        <a:pt x="68017" y="79042"/>
                        <a:pt x="61327" y="84608"/>
                      </a:cubicBezTo>
                      <a:cubicBezTo>
                        <a:pt x="54637" y="90175"/>
                        <a:pt x="45717" y="93515"/>
                        <a:pt x="35681" y="93515"/>
                      </a:cubicBezTo>
                      <a:cubicBezTo>
                        <a:pt x="25646" y="93515"/>
                        <a:pt x="16726" y="90175"/>
                        <a:pt x="10035" y="84608"/>
                      </a:cubicBezTo>
                      <a:cubicBezTo>
                        <a:pt x="3345" y="79042"/>
                        <a:pt x="0" y="71249"/>
                        <a:pt x="0" y="60116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3" name="Forme libre 972">
                  <a:extLst>
                    <a:ext uri="{FF2B5EF4-FFF2-40B4-BE49-F238E27FC236}">
                      <a16:creationId xmlns:a16="http://schemas.microsoft.com/office/drawing/2014/main" id="{427FBF53-80B5-794F-BED8-069EDD459866}"/>
                    </a:ext>
                  </a:extLst>
                </p:cNvPr>
                <p:cNvSpPr/>
                <p:nvPr/>
              </p:nvSpPr>
              <p:spPr>
                <a:xfrm>
                  <a:off x="5012013" y="2063944"/>
                  <a:ext cx="73592" cy="93514"/>
                </a:xfrm>
                <a:custGeom>
                  <a:avLst/>
                  <a:gdLst>
                    <a:gd name="connsiteX0" fmla="*/ 61327 w 73592"/>
                    <a:gd name="connsiteY0" fmla="*/ 0 h 93514"/>
                    <a:gd name="connsiteX1" fmla="*/ 73593 w 73592"/>
                    <a:gd name="connsiteY1" fmla="*/ 0 h 93514"/>
                    <a:gd name="connsiteX2" fmla="*/ 73593 w 73592"/>
                    <a:gd name="connsiteY2" fmla="*/ 93515 h 93514"/>
                    <a:gd name="connsiteX3" fmla="*/ 61327 w 73592"/>
                    <a:gd name="connsiteY3" fmla="*/ 93515 h 93514"/>
                    <a:gd name="connsiteX4" fmla="*/ 12265 w 73592"/>
                    <a:gd name="connsiteY4" fmla="*/ 20039 h 93514"/>
                    <a:gd name="connsiteX5" fmla="*/ 12265 w 73592"/>
                    <a:gd name="connsiteY5" fmla="*/ 93515 h 93514"/>
                    <a:gd name="connsiteX6" fmla="*/ 0 w 73592"/>
                    <a:gd name="connsiteY6" fmla="*/ 93515 h 93514"/>
                    <a:gd name="connsiteX7" fmla="*/ 0 w 73592"/>
                    <a:gd name="connsiteY7" fmla="*/ 0 h 93514"/>
                    <a:gd name="connsiteX8" fmla="*/ 12265 w 73592"/>
                    <a:gd name="connsiteY8" fmla="*/ 0 h 93514"/>
                    <a:gd name="connsiteX9" fmla="*/ 61327 w 73592"/>
                    <a:gd name="connsiteY9" fmla="*/ 73476 h 93514"/>
                    <a:gd name="connsiteX10" fmla="*/ 61327 w 73592"/>
                    <a:gd name="connsiteY10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3592" h="93514">
                      <a:moveTo>
                        <a:pt x="61327" y="0"/>
                      </a:moveTo>
                      <a:lnTo>
                        <a:pt x="73593" y="0"/>
                      </a:lnTo>
                      <a:lnTo>
                        <a:pt x="73593" y="93515"/>
                      </a:lnTo>
                      <a:lnTo>
                        <a:pt x="61327" y="93515"/>
                      </a:lnTo>
                      <a:lnTo>
                        <a:pt x="12265" y="20039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61327" y="73476"/>
                      </a:lnTo>
                      <a:lnTo>
                        <a:pt x="61327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4" name="Forme libre 973">
                  <a:extLst>
                    <a:ext uri="{FF2B5EF4-FFF2-40B4-BE49-F238E27FC236}">
                      <a16:creationId xmlns:a16="http://schemas.microsoft.com/office/drawing/2014/main" id="{0B21407E-A252-944A-B383-C66322747C72}"/>
                    </a:ext>
                  </a:extLst>
                </p:cNvPr>
                <p:cNvSpPr/>
                <p:nvPr/>
              </p:nvSpPr>
              <p:spPr>
                <a:xfrm>
                  <a:off x="5110136" y="2062830"/>
                  <a:ext cx="12265" cy="93514"/>
                </a:xfrm>
                <a:custGeom>
                  <a:avLst/>
                  <a:gdLst>
                    <a:gd name="connsiteX0" fmla="*/ 0 w 12265"/>
                    <a:gd name="connsiteY0" fmla="*/ 93515 h 93514"/>
                    <a:gd name="connsiteX1" fmla="*/ 0 w 12265"/>
                    <a:gd name="connsiteY1" fmla="*/ 0 h 93514"/>
                    <a:gd name="connsiteX2" fmla="*/ 12265 w 12265"/>
                    <a:gd name="connsiteY2" fmla="*/ 0 h 93514"/>
                    <a:gd name="connsiteX3" fmla="*/ 12265 w 12265"/>
                    <a:gd name="connsiteY3" fmla="*/ 93515 h 93514"/>
                    <a:gd name="connsiteX4" fmla="*/ 0 w 12265"/>
                    <a:gd name="connsiteY4" fmla="*/ 93515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65" h="93514">
                      <a:moveTo>
                        <a:pt x="0" y="93515"/>
                      </a:move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5" name="Forme libre 974">
                  <a:extLst>
                    <a:ext uri="{FF2B5EF4-FFF2-40B4-BE49-F238E27FC236}">
                      <a16:creationId xmlns:a16="http://schemas.microsoft.com/office/drawing/2014/main" id="{37A6B275-BDFA-6A47-92F7-3613BB339178}"/>
                    </a:ext>
                  </a:extLst>
                </p:cNvPr>
                <p:cNvSpPr/>
                <p:nvPr/>
              </p:nvSpPr>
              <p:spPr>
                <a:xfrm>
                  <a:off x="5138012" y="2062830"/>
                  <a:ext cx="85858" cy="93514"/>
                </a:xfrm>
                <a:custGeom>
                  <a:avLst/>
                  <a:gdLst>
                    <a:gd name="connsiteX0" fmla="*/ 35681 w 85858"/>
                    <a:gd name="connsiteY0" fmla="*/ 93515 h 93514"/>
                    <a:gd name="connsiteX1" fmla="*/ 0 w 85858"/>
                    <a:gd name="connsiteY1" fmla="*/ 0 h 93514"/>
                    <a:gd name="connsiteX2" fmla="*/ 13381 w 85858"/>
                    <a:gd name="connsiteY2" fmla="*/ 0 h 93514"/>
                    <a:gd name="connsiteX3" fmla="*/ 42372 w 85858"/>
                    <a:gd name="connsiteY3" fmla="*/ 80155 h 93514"/>
                    <a:gd name="connsiteX4" fmla="*/ 72478 w 85858"/>
                    <a:gd name="connsiteY4" fmla="*/ 0 h 93514"/>
                    <a:gd name="connsiteX5" fmla="*/ 85858 w 85858"/>
                    <a:gd name="connsiteY5" fmla="*/ 0 h 93514"/>
                    <a:gd name="connsiteX6" fmla="*/ 50177 w 85858"/>
                    <a:gd name="connsiteY6" fmla="*/ 93515 h 93514"/>
                    <a:gd name="connsiteX7" fmla="*/ 35681 w 85858"/>
                    <a:gd name="connsiteY7" fmla="*/ 93515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858" h="93514">
                      <a:moveTo>
                        <a:pt x="35681" y="93515"/>
                      </a:moveTo>
                      <a:lnTo>
                        <a:pt x="0" y="0"/>
                      </a:lnTo>
                      <a:lnTo>
                        <a:pt x="13381" y="0"/>
                      </a:lnTo>
                      <a:lnTo>
                        <a:pt x="42372" y="80155"/>
                      </a:lnTo>
                      <a:lnTo>
                        <a:pt x="72478" y="0"/>
                      </a:lnTo>
                      <a:lnTo>
                        <a:pt x="85858" y="0"/>
                      </a:lnTo>
                      <a:lnTo>
                        <a:pt x="50177" y="93515"/>
                      </a:lnTo>
                      <a:lnTo>
                        <a:pt x="35681" y="9351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6" name="Forme libre 975">
                  <a:extLst>
                    <a:ext uri="{FF2B5EF4-FFF2-40B4-BE49-F238E27FC236}">
                      <a16:creationId xmlns:a16="http://schemas.microsoft.com/office/drawing/2014/main" id="{8EBF2374-6CB4-CB4D-BEA6-701472A0C497}"/>
                    </a:ext>
                  </a:extLst>
                </p:cNvPr>
                <p:cNvSpPr/>
                <p:nvPr/>
              </p:nvSpPr>
              <p:spPr>
                <a:xfrm>
                  <a:off x="5238366" y="2063944"/>
                  <a:ext cx="49061" cy="93514"/>
                </a:xfrm>
                <a:custGeom>
                  <a:avLst/>
                  <a:gdLst>
                    <a:gd name="connsiteX0" fmla="*/ 49062 w 49061"/>
                    <a:gd name="connsiteY0" fmla="*/ 0 h 93514"/>
                    <a:gd name="connsiteX1" fmla="*/ 49062 w 49061"/>
                    <a:gd name="connsiteY1" fmla="*/ 10019 h 93514"/>
                    <a:gd name="connsiteX2" fmla="*/ 12265 w 49061"/>
                    <a:gd name="connsiteY2" fmla="*/ 10019 h 93514"/>
                    <a:gd name="connsiteX3" fmla="*/ 12265 w 49061"/>
                    <a:gd name="connsiteY3" fmla="*/ 41191 h 93514"/>
                    <a:gd name="connsiteX4" fmla="*/ 45717 w 49061"/>
                    <a:gd name="connsiteY4" fmla="*/ 41191 h 93514"/>
                    <a:gd name="connsiteX5" fmla="*/ 45717 w 49061"/>
                    <a:gd name="connsiteY5" fmla="*/ 51210 h 93514"/>
                    <a:gd name="connsiteX6" fmla="*/ 12265 w 49061"/>
                    <a:gd name="connsiteY6" fmla="*/ 51210 h 93514"/>
                    <a:gd name="connsiteX7" fmla="*/ 12265 w 49061"/>
                    <a:gd name="connsiteY7" fmla="*/ 83495 h 93514"/>
                    <a:gd name="connsiteX8" fmla="*/ 49062 w 49061"/>
                    <a:gd name="connsiteY8" fmla="*/ 83495 h 93514"/>
                    <a:gd name="connsiteX9" fmla="*/ 49062 w 49061"/>
                    <a:gd name="connsiteY9" fmla="*/ 93515 h 93514"/>
                    <a:gd name="connsiteX10" fmla="*/ 0 w 49061"/>
                    <a:gd name="connsiteY10" fmla="*/ 93515 h 93514"/>
                    <a:gd name="connsiteX11" fmla="*/ 0 w 49061"/>
                    <a:gd name="connsiteY11" fmla="*/ 0 h 93514"/>
                    <a:gd name="connsiteX12" fmla="*/ 49062 w 49061"/>
                    <a:gd name="connsiteY12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061" h="93514">
                      <a:moveTo>
                        <a:pt x="49062" y="0"/>
                      </a:moveTo>
                      <a:lnTo>
                        <a:pt x="49062" y="10019"/>
                      </a:lnTo>
                      <a:lnTo>
                        <a:pt x="12265" y="10019"/>
                      </a:lnTo>
                      <a:lnTo>
                        <a:pt x="12265" y="41191"/>
                      </a:lnTo>
                      <a:lnTo>
                        <a:pt x="45717" y="41191"/>
                      </a:lnTo>
                      <a:lnTo>
                        <a:pt x="45717" y="51210"/>
                      </a:lnTo>
                      <a:lnTo>
                        <a:pt x="12265" y="51210"/>
                      </a:lnTo>
                      <a:lnTo>
                        <a:pt x="12265" y="83495"/>
                      </a:lnTo>
                      <a:lnTo>
                        <a:pt x="49062" y="83495"/>
                      </a:lnTo>
                      <a:lnTo>
                        <a:pt x="49062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49062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7" name="Forme libre 976">
                  <a:extLst>
                    <a:ext uri="{FF2B5EF4-FFF2-40B4-BE49-F238E27FC236}">
                      <a16:creationId xmlns:a16="http://schemas.microsoft.com/office/drawing/2014/main" id="{FBEFEC35-4F5D-BD42-84EC-64A8800A1C99}"/>
                    </a:ext>
                  </a:extLst>
                </p:cNvPr>
                <p:cNvSpPr/>
                <p:nvPr/>
              </p:nvSpPr>
              <p:spPr>
                <a:xfrm>
                  <a:off x="5307498" y="2063944"/>
                  <a:ext cx="64672" cy="93514"/>
                </a:xfrm>
                <a:custGeom>
                  <a:avLst/>
                  <a:gdLst>
                    <a:gd name="connsiteX0" fmla="*/ 12265 w 64672"/>
                    <a:gd name="connsiteY0" fmla="*/ 54550 h 93514"/>
                    <a:gd name="connsiteX1" fmla="*/ 12265 w 64672"/>
                    <a:gd name="connsiteY1" fmla="*/ 93515 h 93514"/>
                    <a:gd name="connsiteX2" fmla="*/ 0 w 64672"/>
                    <a:gd name="connsiteY2" fmla="*/ 93515 h 93514"/>
                    <a:gd name="connsiteX3" fmla="*/ 0 w 64672"/>
                    <a:gd name="connsiteY3" fmla="*/ 0 h 93514"/>
                    <a:gd name="connsiteX4" fmla="*/ 30106 w 64672"/>
                    <a:gd name="connsiteY4" fmla="*/ 0 h 93514"/>
                    <a:gd name="connsiteX5" fmla="*/ 54637 w 64672"/>
                    <a:gd name="connsiteY5" fmla="*/ 7793 h 93514"/>
                    <a:gd name="connsiteX6" fmla="*/ 62442 w 64672"/>
                    <a:gd name="connsiteY6" fmla="*/ 26718 h 93514"/>
                    <a:gd name="connsiteX7" fmla="*/ 56867 w 64672"/>
                    <a:gd name="connsiteY7" fmla="*/ 45644 h 93514"/>
                    <a:gd name="connsiteX8" fmla="*/ 39026 w 64672"/>
                    <a:gd name="connsiteY8" fmla="*/ 54550 h 93514"/>
                    <a:gd name="connsiteX9" fmla="*/ 64672 w 64672"/>
                    <a:gd name="connsiteY9" fmla="*/ 93515 h 93514"/>
                    <a:gd name="connsiteX10" fmla="*/ 49062 w 64672"/>
                    <a:gd name="connsiteY10" fmla="*/ 93515 h 93514"/>
                    <a:gd name="connsiteX11" fmla="*/ 24531 w 64672"/>
                    <a:gd name="connsiteY11" fmla="*/ 54550 h 93514"/>
                    <a:gd name="connsiteX12" fmla="*/ 12265 w 64672"/>
                    <a:gd name="connsiteY12" fmla="*/ 54550 h 93514"/>
                    <a:gd name="connsiteX13" fmla="*/ 12265 w 64672"/>
                    <a:gd name="connsiteY13" fmla="*/ 10019 h 93514"/>
                    <a:gd name="connsiteX14" fmla="*/ 12265 w 64672"/>
                    <a:gd name="connsiteY14" fmla="*/ 45644 h 93514"/>
                    <a:gd name="connsiteX15" fmla="*/ 30106 w 64672"/>
                    <a:gd name="connsiteY15" fmla="*/ 45644 h 93514"/>
                    <a:gd name="connsiteX16" fmla="*/ 44602 w 64672"/>
                    <a:gd name="connsiteY16" fmla="*/ 41191 h 93514"/>
                    <a:gd name="connsiteX17" fmla="*/ 49062 w 64672"/>
                    <a:gd name="connsiteY17" fmla="*/ 27832 h 93514"/>
                    <a:gd name="connsiteX18" fmla="*/ 28991 w 64672"/>
                    <a:gd name="connsiteY18" fmla="*/ 10019 h 93514"/>
                    <a:gd name="connsiteX19" fmla="*/ 12265 w 64672"/>
                    <a:gd name="connsiteY19" fmla="*/ 1001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4672" h="93514">
                      <a:moveTo>
                        <a:pt x="12265" y="54550"/>
                      </a:move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30106" y="0"/>
                      </a:lnTo>
                      <a:cubicBezTo>
                        <a:pt x="40141" y="0"/>
                        <a:pt x="49062" y="2227"/>
                        <a:pt x="54637" y="7793"/>
                      </a:cubicBezTo>
                      <a:cubicBezTo>
                        <a:pt x="60212" y="13359"/>
                        <a:pt x="62442" y="18926"/>
                        <a:pt x="62442" y="26718"/>
                      </a:cubicBezTo>
                      <a:cubicBezTo>
                        <a:pt x="62442" y="34511"/>
                        <a:pt x="60212" y="40078"/>
                        <a:pt x="56867" y="45644"/>
                      </a:cubicBezTo>
                      <a:cubicBezTo>
                        <a:pt x="52407" y="50097"/>
                        <a:pt x="46832" y="53437"/>
                        <a:pt x="39026" y="54550"/>
                      </a:cubicBezTo>
                      <a:lnTo>
                        <a:pt x="64672" y="93515"/>
                      </a:lnTo>
                      <a:lnTo>
                        <a:pt x="49062" y="93515"/>
                      </a:lnTo>
                      <a:lnTo>
                        <a:pt x="24531" y="54550"/>
                      </a:lnTo>
                      <a:lnTo>
                        <a:pt x="12265" y="54550"/>
                      </a:lnTo>
                      <a:close/>
                      <a:moveTo>
                        <a:pt x="12265" y="10019"/>
                      </a:moveTo>
                      <a:lnTo>
                        <a:pt x="12265" y="45644"/>
                      </a:lnTo>
                      <a:lnTo>
                        <a:pt x="30106" y="45644"/>
                      </a:lnTo>
                      <a:cubicBezTo>
                        <a:pt x="36796" y="45644"/>
                        <a:pt x="42372" y="44531"/>
                        <a:pt x="44602" y="41191"/>
                      </a:cubicBezTo>
                      <a:cubicBezTo>
                        <a:pt x="47947" y="37851"/>
                        <a:pt x="49062" y="33398"/>
                        <a:pt x="49062" y="27832"/>
                      </a:cubicBezTo>
                      <a:cubicBezTo>
                        <a:pt x="49062" y="15586"/>
                        <a:pt x="42372" y="10019"/>
                        <a:pt x="28991" y="10019"/>
                      </a:cubicBezTo>
                      <a:lnTo>
                        <a:pt x="12265" y="10019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8" name="Forme libre 977">
                  <a:extLst>
                    <a:ext uri="{FF2B5EF4-FFF2-40B4-BE49-F238E27FC236}">
                      <a16:creationId xmlns:a16="http://schemas.microsoft.com/office/drawing/2014/main" id="{1D3A0213-3227-1348-BD55-FC9440205391}"/>
                    </a:ext>
                  </a:extLst>
                </p:cNvPr>
                <p:cNvSpPr/>
                <p:nvPr/>
              </p:nvSpPr>
              <p:spPr>
                <a:xfrm>
                  <a:off x="5390011" y="2065057"/>
                  <a:ext cx="63557" cy="93514"/>
                </a:xfrm>
                <a:custGeom>
                  <a:avLst/>
                  <a:gdLst>
                    <a:gd name="connsiteX0" fmla="*/ 10035 w 63557"/>
                    <a:gd name="connsiteY0" fmla="*/ 23379 h 93514"/>
                    <a:gd name="connsiteX1" fmla="*/ 13380 w 63557"/>
                    <a:gd name="connsiteY1" fmla="*/ 32285 h 93514"/>
                    <a:gd name="connsiteX2" fmla="*/ 21186 w 63557"/>
                    <a:gd name="connsiteY2" fmla="*/ 36738 h 93514"/>
                    <a:gd name="connsiteX3" fmla="*/ 31221 w 63557"/>
                    <a:gd name="connsiteY3" fmla="*/ 40078 h 93514"/>
                    <a:gd name="connsiteX4" fmla="*/ 42372 w 63557"/>
                    <a:gd name="connsiteY4" fmla="*/ 42304 h 93514"/>
                    <a:gd name="connsiteX5" fmla="*/ 52407 w 63557"/>
                    <a:gd name="connsiteY5" fmla="*/ 46757 h 93514"/>
                    <a:gd name="connsiteX6" fmla="*/ 60212 w 63557"/>
                    <a:gd name="connsiteY6" fmla="*/ 54550 h 93514"/>
                    <a:gd name="connsiteX7" fmla="*/ 63557 w 63557"/>
                    <a:gd name="connsiteY7" fmla="*/ 66796 h 93514"/>
                    <a:gd name="connsiteX8" fmla="*/ 55752 w 63557"/>
                    <a:gd name="connsiteY8" fmla="*/ 85722 h 93514"/>
                    <a:gd name="connsiteX9" fmla="*/ 33451 w 63557"/>
                    <a:gd name="connsiteY9" fmla="*/ 93515 h 93514"/>
                    <a:gd name="connsiteX10" fmla="*/ 10035 w 63557"/>
                    <a:gd name="connsiteY10" fmla="*/ 86835 h 93514"/>
                    <a:gd name="connsiteX11" fmla="*/ 1115 w 63557"/>
                    <a:gd name="connsiteY11" fmla="*/ 69023 h 93514"/>
                    <a:gd name="connsiteX12" fmla="*/ 14496 w 63557"/>
                    <a:gd name="connsiteY12" fmla="*/ 69023 h 93514"/>
                    <a:gd name="connsiteX13" fmla="*/ 20071 w 63557"/>
                    <a:gd name="connsiteY13" fmla="*/ 79042 h 93514"/>
                    <a:gd name="connsiteX14" fmla="*/ 33451 w 63557"/>
                    <a:gd name="connsiteY14" fmla="*/ 83495 h 93514"/>
                    <a:gd name="connsiteX15" fmla="*/ 47947 w 63557"/>
                    <a:gd name="connsiteY15" fmla="*/ 79042 h 93514"/>
                    <a:gd name="connsiteX16" fmla="*/ 53522 w 63557"/>
                    <a:gd name="connsiteY16" fmla="*/ 67909 h 93514"/>
                    <a:gd name="connsiteX17" fmla="*/ 50177 w 63557"/>
                    <a:gd name="connsiteY17" fmla="*/ 59003 h 93514"/>
                    <a:gd name="connsiteX18" fmla="*/ 42372 w 63557"/>
                    <a:gd name="connsiteY18" fmla="*/ 54550 h 93514"/>
                    <a:gd name="connsiteX19" fmla="*/ 32336 w 63557"/>
                    <a:gd name="connsiteY19" fmla="*/ 52324 h 93514"/>
                    <a:gd name="connsiteX20" fmla="*/ 21186 w 63557"/>
                    <a:gd name="connsiteY20" fmla="*/ 50097 h 93514"/>
                    <a:gd name="connsiteX21" fmla="*/ 11150 w 63557"/>
                    <a:gd name="connsiteY21" fmla="*/ 45644 h 93514"/>
                    <a:gd name="connsiteX22" fmla="*/ 3345 w 63557"/>
                    <a:gd name="connsiteY22" fmla="*/ 37851 h 93514"/>
                    <a:gd name="connsiteX23" fmla="*/ 0 w 63557"/>
                    <a:gd name="connsiteY23" fmla="*/ 25605 h 93514"/>
                    <a:gd name="connsiteX24" fmla="*/ 8920 w 63557"/>
                    <a:gd name="connsiteY24" fmla="*/ 6680 h 93514"/>
                    <a:gd name="connsiteX25" fmla="*/ 31221 w 63557"/>
                    <a:gd name="connsiteY25" fmla="*/ 0 h 93514"/>
                    <a:gd name="connsiteX26" fmla="*/ 52407 w 63557"/>
                    <a:gd name="connsiteY26" fmla="*/ 6680 h 93514"/>
                    <a:gd name="connsiteX27" fmla="*/ 61327 w 63557"/>
                    <a:gd name="connsiteY27" fmla="*/ 24492 h 93514"/>
                    <a:gd name="connsiteX28" fmla="*/ 47947 w 63557"/>
                    <a:gd name="connsiteY28" fmla="*/ 24492 h 93514"/>
                    <a:gd name="connsiteX29" fmla="*/ 42372 w 63557"/>
                    <a:gd name="connsiteY29" fmla="*/ 15586 h 93514"/>
                    <a:gd name="connsiteX30" fmla="*/ 30106 w 63557"/>
                    <a:gd name="connsiteY30" fmla="*/ 11133 h 93514"/>
                    <a:gd name="connsiteX31" fmla="*/ 16726 w 63557"/>
                    <a:gd name="connsiteY31" fmla="*/ 15586 h 93514"/>
                    <a:gd name="connsiteX32" fmla="*/ 10035 w 63557"/>
                    <a:gd name="connsiteY32" fmla="*/ 2337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3557" h="93514">
                      <a:moveTo>
                        <a:pt x="10035" y="23379"/>
                      </a:moveTo>
                      <a:cubicBezTo>
                        <a:pt x="10035" y="26718"/>
                        <a:pt x="11150" y="30058"/>
                        <a:pt x="13380" y="32285"/>
                      </a:cubicBezTo>
                      <a:cubicBezTo>
                        <a:pt x="15611" y="34511"/>
                        <a:pt x="17841" y="35625"/>
                        <a:pt x="21186" y="36738"/>
                      </a:cubicBezTo>
                      <a:cubicBezTo>
                        <a:pt x="24531" y="37851"/>
                        <a:pt x="27876" y="38964"/>
                        <a:pt x="31221" y="40078"/>
                      </a:cubicBezTo>
                      <a:cubicBezTo>
                        <a:pt x="34566" y="41191"/>
                        <a:pt x="39026" y="42304"/>
                        <a:pt x="42372" y="42304"/>
                      </a:cubicBezTo>
                      <a:cubicBezTo>
                        <a:pt x="45717" y="43417"/>
                        <a:pt x="49062" y="44531"/>
                        <a:pt x="52407" y="46757"/>
                      </a:cubicBezTo>
                      <a:cubicBezTo>
                        <a:pt x="55752" y="47871"/>
                        <a:pt x="57982" y="51210"/>
                        <a:pt x="60212" y="54550"/>
                      </a:cubicBezTo>
                      <a:cubicBezTo>
                        <a:pt x="62442" y="57890"/>
                        <a:pt x="63557" y="61230"/>
                        <a:pt x="63557" y="66796"/>
                      </a:cubicBezTo>
                      <a:cubicBezTo>
                        <a:pt x="63557" y="74589"/>
                        <a:pt x="61327" y="80155"/>
                        <a:pt x="55752" y="85722"/>
                      </a:cubicBezTo>
                      <a:cubicBezTo>
                        <a:pt x="50177" y="91288"/>
                        <a:pt x="42372" y="93515"/>
                        <a:pt x="33451" y="93515"/>
                      </a:cubicBezTo>
                      <a:cubicBezTo>
                        <a:pt x="24531" y="93515"/>
                        <a:pt x="16726" y="91288"/>
                        <a:pt x="10035" y="86835"/>
                      </a:cubicBezTo>
                      <a:cubicBezTo>
                        <a:pt x="4460" y="82382"/>
                        <a:pt x="1115" y="76816"/>
                        <a:pt x="1115" y="69023"/>
                      </a:cubicBezTo>
                      <a:lnTo>
                        <a:pt x="14496" y="69023"/>
                      </a:lnTo>
                      <a:cubicBezTo>
                        <a:pt x="14496" y="73476"/>
                        <a:pt x="16726" y="76816"/>
                        <a:pt x="20071" y="79042"/>
                      </a:cubicBezTo>
                      <a:cubicBezTo>
                        <a:pt x="23416" y="81269"/>
                        <a:pt x="27876" y="83495"/>
                        <a:pt x="33451" y="83495"/>
                      </a:cubicBezTo>
                      <a:cubicBezTo>
                        <a:pt x="39026" y="83495"/>
                        <a:pt x="44602" y="82382"/>
                        <a:pt x="47947" y="79042"/>
                      </a:cubicBezTo>
                      <a:cubicBezTo>
                        <a:pt x="51292" y="75702"/>
                        <a:pt x="53522" y="72362"/>
                        <a:pt x="53522" y="67909"/>
                      </a:cubicBezTo>
                      <a:cubicBezTo>
                        <a:pt x="53522" y="63456"/>
                        <a:pt x="52407" y="61230"/>
                        <a:pt x="50177" y="59003"/>
                      </a:cubicBezTo>
                      <a:cubicBezTo>
                        <a:pt x="47947" y="56777"/>
                        <a:pt x="45717" y="55663"/>
                        <a:pt x="42372" y="54550"/>
                      </a:cubicBezTo>
                      <a:cubicBezTo>
                        <a:pt x="39026" y="53437"/>
                        <a:pt x="35681" y="52324"/>
                        <a:pt x="32336" y="52324"/>
                      </a:cubicBezTo>
                      <a:cubicBezTo>
                        <a:pt x="28991" y="51210"/>
                        <a:pt x="24531" y="50097"/>
                        <a:pt x="21186" y="50097"/>
                      </a:cubicBezTo>
                      <a:cubicBezTo>
                        <a:pt x="17841" y="48984"/>
                        <a:pt x="14496" y="47871"/>
                        <a:pt x="11150" y="45644"/>
                      </a:cubicBezTo>
                      <a:cubicBezTo>
                        <a:pt x="7805" y="44531"/>
                        <a:pt x="5575" y="41191"/>
                        <a:pt x="3345" y="37851"/>
                      </a:cubicBezTo>
                      <a:cubicBezTo>
                        <a:pt x="1115" y="34511"/>
                        <a:pt x="0" y="30058"/>
                        <a:pt x="0" y="25605"/>
                      </a:cubicBezTo>
                      <a:cubicBezTo>
                        <a:pt x="0" y="17812"/>
                        <a:pt x="3345" y="11133"/>
                        <a:pt x="8920" y="6680"/>
                      </a:cubicBezTo>
                      <a:cubicBezTo>
                        <a:pt x="14496" y="2227"/>
                        <a:pt x="22301" y="0"/>
                        <a:pt x="31221" y="0"/>
                      </a:cubicBezTo>
                      <a:cubicBezTo>
                        <a:pt x="40141" y="0"/>
                        <a:pt x="47947" y="2227"/>
                        <a:pt x="52407" y="6680"/>
                      </a:cubicBezTo>
                      <a:cubicBezTo>
                        <a:pt x="57982" y="11133"/>
                        <a:pt x="61327" y="16699"/>
                        <a:pt x="61327" y="24492"/>
                      </a:cubicBezTo>
                      <a:lnTo>
                        <a:pt x="47947" y="24492"/>
                      </a:lnTo>
                      <a:cubicBezTo>
                        <a:pt x="47947" y="21152"/>
                        <a:pt x="45717" y="17812"/>
                        <a:pt x="42372" y="15586"/>
                      </a:cubicBezTo>
                      <a:cubicBezTo>
                        <a:pt x="39026" y="13359"/>
                        <a:pt x="34566" y="11133"/>
                        <a:pt x="30106" y="11133"/>
                      </a:cubicBezTo>
                      <a:cubicBezTo>
                        <a:pt x="24531" y="11133"/>
                        <a:pt x="20071" y="12246"/>
                        <a:pt x="16726" y="15586"/>
                      </a:cubicBezTo>
                      <a:cubicBezTo>
                        <a:pt x="12265" y="14472"/>
                        <a:pt x="10035" y="18926"/>
                        <a:pt x="10035" y="23379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9" name="Forme libre 978">
                  <a:extLst>
                    <a:ext uri="{FF2B5EF4-FFF2-40B4-BE49-F238E27FC236}">
                      <a16:creationId xmlns:a16="http://schemas.microsoft.com/office/drawing/2014/main" id="{7ED28115-5070-ED48-A803-FF8446ABC2CC}"/>
                    </a:ext>
                  </a:extLst>
                </p:cNvPr>
                <p:cNvSpPr/>
                <p:nvPr/>
              </p:nvSpPr>
              <p:spPr>
                <a:xfrm>
                  <a:off x="5471409" y="2062830"/>
                  <a:ext cx="12265" cy="93514"/>
                </a:xfrm>
                <a:custGeom>
                  <a:avLst/>
                  <a:gdLst>
                    <a:gd name="connsiteX0" fmla="*/ 0 w 12265"/>
                    <a:gd name="connsiteY0" fmla="*/ 93515 h 93514"/>
                    <a:gd name="connsiteX1" fmla="*/ 0 w 12265"/>
                    <a:gd name="connsiteY1" fmla="*/ 0 h 93514"/>
                    <a:gd name="connsiteX2" fmla="*/ 12265 w 12265"/>
                    <a:gd name="connsiteY2" fmla="*/ 0 h 93514"/>
                    <a:gd name="connsiteX3" fmla="*/ 12265 w 12265"/>
                    <a:gd name="connsiteY3" fmla="*/ 93515 h 93514"/>
                    <a:gd name="connsiteX4" fmla="*/ 0 w 12265"/>
                    <a:gd name="connsiteY4" fmla="*/ 93515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65" h="93514">
                      <a:moveTo>
                        <a:pt x="0" y="93515"/>
                      </a:move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0" name="Forme libre 979">
                  <a:extLst>
                    <a:ext uri="{FF2B5EF4-FFF2-40B4-BE49-F238E27FC236}">
                      <a16:creationId xmlns:a16="http://schemas.microsoft.com/office/drawing/2014/main" id="{433E3218-B7BB-D34A-89E1-0EBBFC39B2DD}"/>
                    </a:ext>
                  </a:extLst>
                </p:cNvPr>
                <p:cNvSpPr/>
                <p:nvPr/>
              </p:nvSpPr>
              <p:spPr>
                <a:xfrm>
                  <a:off x="5500400" y="2063944"/>
                  <a:ext cx="61327" cy="93514"/>
                </a:xfrm>
                <a:custGeom>
                  <a:avLst/>
                  <a:gdLst>
                    <a:gd name="connsiteX0" fmla="*/ 0 w 61327"/>
                    <a:gd name="connsiteY0" fmla="*/ 10019 h 93514"/>
                    <a:gd name="connsiteX1" fmla="*/ 0 w 61327"/>
                    <a:gd name="connsiteY1" fmla="*/ 0 h 93514"/>
                    <a:gd name="connsiteX2" fmla="*/ 61327 w 61327"/>
                    <a:gd name="connsiteY2" fmla="*/ 0 h 93514"/>
                    <a:gd name="connsiteX3" fmla="*/ 61327 w 61327"/>
                    <a:gd name="connsiteY3" fmla="*/ 10019 h 93514"/>
                    <a:gd name="connsiteX4" fmla="*/ 36796 w 61327"/>
                    <a:gd name="connsiteY4" fmla="*/ 10019 h 93514"/>
                    <a:gd name="connsiteX5" fmla="*/ 36796 w 61327"/>
                    <a:gd name="connsiteY5" fmla="*/ 93515 h 93514"/>
                    <a:gd name="connsiteX6" fmla="*/ 24531 w 61327"/>
                    <a:gd name="connsiteY6" fmla="*/ 93515 h 93514"/>
                    <a:gd name="connsiteX7" fmla="*/ 24531 w 61327"/>
                    <a:gd name="connsiteY7" fmla="*/ 10019 h 93514"/>
                    <a:gd name="connsiteX8" fmla="*/ 0 w 61327"/>
                    <a:gd name="connsiteY8" fmla="*/ 1001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327" h="93514">
                      <a:moveTo>
                        <a:pt x="0" y="10019"/>
                      </a:moveTo>
                      <a:lnTo>
                        <a:pt x="0" y="0"/>
                      </a:lnTo>
                      <a:lnTo>
                        <a:pt x="61327" y="0"/>
                      </a:lnTo>
                      <a:lnTo>
                        <a:pt x="61327" y="10019"/>
                      </a:lnTo>
                      <a:lnTo>
                        <a:pt x="36796" y="10019"/>
                      </a:lnTo>
                      <a:lnTo>
                        <a:pt x="36796" y="93515"/>
                      </a:lnTo>
                      <a:lnTo>
                        <a:pt x="24531" y="93515"/>
                      </a:lnTo>
                      <a:lnTo>
                        <a:pt x="24531" y="10019"/>
                      </a:lnTo>
                      <a:lnTo>
                        <a:pt x="0" y="10019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1" name="Forme libre 980">
                  <a:extLst>
                    <a:ext uri="{FF2B5EF4-FFF2-40B4-BE49-F238E27FC236}">
                      <a16:creationId xmlns:a16="http://schemas.microsoft.com/office/drawing/2014/main" id="{D94EB552-2B48-BF4D-ACC6-9D66E49F8A89}"/>
                    </a:ext>
                  </a:extLst>
                </p:cNvPr>
                <p:cNvSpPr/>
                <p:nvPr/>
              </p:nvSpPr>
              <p:spPr>
                <a:xfrm>
                  <a:off x="5579568" y="2032772"/>
                  <a:ext cx="49061" cy="124686"/>
                </a:xfrm>
                <a:custGeom>
                  <a:avLst/>
                  <a:gdLst>
                    <a:gd name="connsiteX0" fmla="*/ 49062 w 49061"/>
                    <a:gd name="connsiteY0" fmla="*/ 31172 h 124686"/>
                    <a:gd name="connsiteX1" fmla="*/ 49062 w 49061"/>
                    <a:gd name="connsiteY1" fmla="*/ 41191 h 124686"/>
                    <a:gd name="connsiteX2" fmla="*/ 12265 w 49061"/>
                    <a:gd name="connsiteY2" fmla="*/ 41191 h 124686"/>
                    <a:gd name="connsiteX3" fmla="*/ 12265 w 49061"/>
                    <a:gd name="connsiteY3" fmla="*/ 72362 h 124686"/>
                    <a:gd name="connsiteX4" fmla="*/ 45717 w 49061"/>
                    <a:gd name="connsiteY4" fmla="*/ 72362 h 124686"/>
                    <a:gd name="connsiteX5" fmla="*/ 45717 w 49061"/>
                    <a:gd name="connsiteY5" fmla="*/ 82382 h 124686"/>
                    <a:gd name="connsiteX6" fmla="*/ 12265 w 49061"/>
                    <a:gd name="connsiteY6" fmla="*/ 82382 h 124686"/>
                    <a:gd name="connsiteX7" fmla="*/ 12265 w 49061"/>
                    <a:gd name="connsiteY7" fmla="*/ 114667 h 124686"/>
                    <a:gd name="connsiteX8" fmla="*/ 49062 w 49061"/>
                    <a:gd name="connsiteY8" fmla="*/ 114667 h 124686"/>
                    <a:gd name="connsiteX9" fmla="*/ 49062 w 49061"/>
                    <a:gd name="connsiteY9" fmla="*/ 124686 h 124686"/>
                    <a:gd name="connsiteX10" fmla="*/ 0 w 49061"/>
                    <a:gd name="connsiteY10" fmla="*/ 124686 h 124686"/>
                    <a:gd name="connsiteX11" fmla="*/ 0 w 49061"/>
                    <a:gd name="connsiteY11" fmla="*/ 31172 h 124686"/>
                    <a:gd name="connsiteX12" fmla="*/ 49062 w 49061"/>
                    <a:gd name="connsiteY12" fmla="*/ 31172 h 124686"/>
                    <a:gd name="connsiteX13" fmla="*/ 7805 w 49061"/>
                    <a:gd name="connsiteY13" fmla="*/ 16699 h 124686"/>
                    <a:gd name="connsiteX14" fmla="*/ 36796 w 49061"/>
                    <a:gd name="connsiteY14" fmla="*/ 0 h 124686"/>
                    <a:gd name="connsiteX15" fmla="*/ 36796 w 49061"/>
                    <a:gd name="connsiteY15" fmla="*/ 11133 h 124686"/>
                    <a:gd name="connsiteX16" fmla="*/ 7805 w 49061"/>
                    <a:gd name="connsiteY16" fmla="*/ 26718 h 124686"/>
                    <a:gd name="connsiteX17" fmla="*/ 7805 w 49061"/>
                    <a:gd name="connsiteY17" fmla="*/ 16699 h 124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9061" h="124686">
                      <a:moveTo>
                        <a:pt x="49062" y="31172"/>
                      </a:moveTo>
                      <a:lnTo>
                        <a:pt x="49062" y="41191"/>
                      </a:lnTo>
                      <a:lnTo>
                        <a:pt x="12265" y="41191"/>
                      </a:lnTo>
                      <a:lnTo>
                        <a:pt x="12265" y="72362"/>
                      </a:lnTo>
                      <a:lnTo>
                        <a:pt x="45717" y="72362"/>
                      </a:lnTo>
                      <a:lnTo>
                        <a:pt x="45717" y="82382"/>
                      </a:lnTo>
                      <a:lnTo>
                        <a:pt x="12265" y="82382"/>
                      </a:lnTo>
                      <a:lnTo>
                        <a:pt x="12265" y="114667"/>
                      </a:lnTo>
                      <a:lnTo>
                        <a:pt x="49062" y="114667"/>
                      </a:lnTo>
                      <a:lnTo>
                        <a:pt x="49062" y="124686"/>
                      </a:lnTo>
                      <a:lnTo>
                        <a:pt x="0" y="124686"/>
                      </a:lnTo>
                      <a:lnTo>
                        <a:pt x="0" y="31172"/>
                      </a:lnTo>
                      <a:lnTo>
                        <a:pt x="49062" y="31172"/>
                      </a:lnTo>
                      <a:close/>
                      <a:moveTo>
                        <a:pt x="7805" y="16699"/>
                      </a:moveTo>
                      <a:lnTo>
                        <a:pt x="36796" y="0"/>
                      </a:lnTo>
                      <a:lnTo>
                        <a:pt x="36796" y="11133"/>
                      </a:lnTo>
                      <a:lnTo>
                        <a:pt x="7805" y="26718"/>
                      </a:lnTo>
                      <a:lnTo>
                        <a:pt x="7805" y="16699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2" name="Forme libre 981">
                  <a:extLst>
                    <a:ext uri="{FF2B5EF4-FFF2-40B4-BE49-F238E27FC236}">
                      <a16:creationId xmlns:a16="http://schemas.microsoft.com/office/drawing/2014/main" id="{8FD93D66-D8F4-A949-906D-85B9EBA06FB8}"/>
                    </a:ext>
                  </a:extLst>
                </p:cNvPr>
                <p:cNvSpPr/>
                <p:nvPr/>
              </p:nvSpPr>
              <p:spPr>
                <a:xfrm>
                  <a:off x="5687726" y="2062830"/>
                  <a:ext cx="78052" cy="93514"/>
                </a:xfrm>
                <a:custGeom>
                  <a:avLst/>
                  <a:gdLst>
                    <a:gd name="connsiteX0" fmla="*/ 28991 w 78052"/>
                    <a:gd name="connsiteY0" fmla="*/ 1113 h 93514"/>
                    <a:gd name="connsiteX1" fmla="*/ 64672 w 78052"/>
                    <a:gd name="connsiteY1" fmla="*/ 13359 h 93514"/>
                    <a:gd name="connsiteX2" fmla="*/ 78053 w 78052"/>
                    <a:gd name="connsiteY2" fmla="*/ 47871 h 93514"/>
                    <a:gd name="connsiteX3" fmla="*/ 64672 w 78052"/>
                    <a:gd name="connsiteY3" fmla="*/ 81269 h 93514"/>
                    <a:gd name="connsiteX4" fmla="*/ 28991 w 78052"/>
                    <a:gd name="connsiteY4" fmla="*/ 93515 h 93514"/>
                    <a:gd name="connsiteX5" fmla="*/ 0 w 78052"/>
                    <a:gd name="connsiteY5" fmla="*/ 93515 h 93514"/>
                    <a:gd name="connsiteX6" fmla="*/ 0 w 78052"/>
                    <a:gd name="connsiteY6" fmla="*/ 0 h 93514"/>
                    <a:gd name="connsiteX7" fmla="*/ 28991 w 78052"/>
                    <a:gd name="connsiteY7" fmla="*/ 0 h 93514"/>
                    <a:gd name="connsiteX8" fmla="*/ 12265 w 78052"/>
                    <a:gd name="connsiteY8" fmla="*/ 84608 h 93514"/>
                    <a:gd name="connsiteX9" fmla="*/ 28991 w 78052"/>
                    <a:gd name="connsiteY9" fmla="*/ 84608 h 93514"/>
                    <a:gd name="connsiteX10" fmla="*/ 55752 w 78052"/>
                    <a:gd name="connsiteY10" fmla="*/ 74589 h 93514"/>
                    <a:gd name="connsiteX11" fmla="*/ 64672 w 78052"/>
                    <a:gd name="connsiteY11" fmla="*/ 47871 h 93514"/>
                    <a:gd name="connsiteX12" fmla="*/ 55752 w 78052"/>
                    <a:gd name="connsiteY12" fmla="*/ 21152 h 93514"/>
                    <a:gd name="connsiteX13" fmla="*/ 28991 w 78052"/>
                    <a:gd name="connsiteY13" fmla="*/ 11133 h 93514"/>
                    <a:gd name="connsiteX14" fmla="*/ 12265 w 78052"/>
                    <a:gd name="connsiteY14" fmla="*/ 11133 h 93514"/>
                    <a:gd name="connsiteX15" fmla="*/ 12265 w 78052"/>
                    <a:gd name="connsiteY15" fmla="*/ 84608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052" h="93514">
                      <a:moveTo>
                        <a:pt x="28991" y="1113"/>
                      </a:moveTo>
                      <a:cubicBezTo>
                        <a:pt x="44602" y="1113"/>
                        <a:pt x="55752" y="5566"/>
                        <a:pt x="64672" y="13359"/>
                      </a:cubicBezTo>
                      <a:cubicBezTo>
                        <a:pt x="73593" y="22265"/>
                        <a:pt x="78053" y="33398"/>
                        <a:pt x="78053" y="47871"/>
                      </a:cubicBezTo>
                      <a:cubicBezTo>
                        <a:pt x="78053" y="62343"/>
                        <a:pt x="73593" y="73476"/>
                        <a:pt x="64672" y="81269"/>
                      </a:cubicBezTo>
                      <a:cubicBezTo>
                        <a:pt x="55752" y="89061"/>
                        <a:pt x="44602" y="93515"/>
                        <a:pt x="28991" y="93515"/>
                      </a:cubicBez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28991" y="0"/>
                      </a:lnTo>
                      <a:close/>
                      <a:moveTo>
                        <a:pt x="12265" y="84608"/>
                      </a:moveTo>
                      <a:lnTo>
                        <a:pt x="28991" y="84608"/>
                      </a:lnTo>
                      <a:cubicBezTo>
                        <a:pt x="41257" y="84608"/>
                        <a:pt x="50177" y="81269"/>
                        <a:pt x="55752" y="74589"/>
                      </a:cubicBezTo>
                      <a:cubicBezTo>
                        <a:pt x="62442" y="67909"/>
                        <a:pt x="64672" y="59003"/>
                        <a:pt x="64672" y="47871"/>
                      </a:cubicBezTo>
                      <a:cubicBezTo>
                        <a:pt x="64672" y="36738"/>
                        <a:pt x="61327" y="27832"/>
                        <a:pt x="55752" y="21152"/>
                      </a:cubicBezTo>
                      <a:cubicBezTo>
                        <a:pt x="49062" y="14473"/>
                        <a:pt x="40141" y="11133"/>
                        <a:pt x="28991" y="11133"/>
                      </a:cubicBezTo>
                      <a:lnTo>
                        <a:pt x="12265" y="11133"/>
                      </a:lnTo>
                      <a:lnTo>
                        <a:pt x="12265" y="8460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3" name="Forme libre 982">
                  <a:extLst>
                    <a:ext uri="{FF2B5EF4-FFF2-40B4-BE49-F238E27FC236}">
                      <a16:creationId xmlns:a16="http://schemas.microsoft.com/office/drawing/2014/main" id="{38EBF87D-8285-AC40-97FA-98CCD9331AC6}"/>
                    </a:ext>
                  </a:extLst>
                </p:cNvPr>
                <p:cNvSpPr/>
                <p:nvPr/>
              </p:nvSpPr>
              <p:spPr>
                <a:xfrm>
                  <a:off x="5774699" y="2051697"/>
                  <a:ext cx="13380" cy="27831"/>
                </a:xfrm>
                <a:custGeom>
                  <a:avLst/>
                  <a:gdLst>
                    <a:gd name="connsiteX0" fmla="*/ 0 w 13380"/>
                    <a:gd name="connsiteY0" fmla="*/ 0 h 27831"/>
                    <a:gd name="connsiteX1" fmla="*/ 12265 w 13380"/>
                    <a:gd name="connsiteY1" fmla="*/ 0 h 27831"/>
                    <a:gd name="connsiteX2" fmla="*/ 13380 w 13380"/>
                    <a:gd name="connsiteY2" fmla="*/ 12246 h 27831"/>
                    <a:gd name="connsiteX3" fmla="*/ 0 w 13380"/>
                    <a:gd name="connsiteY3" fmla="*/ 27832 h 27831"/>
                    <a:gd name="connsiteX4" fmla="*/ 0 w 13380"/>
                    <a:gd name="connsiteY4" fmla="*/ 22265 h 27831"/>
                    <a:gd name="connsiteX5" fmla="*/ 6690 w 13380"/>
                    <a:gd name="connsiteY5" fmla="*/ 15586 h 27831"/>
                    <a:gd name="connsiteX6" fmla="*/ 6690 w 13380"/>
                    <a:gd name="connsiteY6" fmla="*/ 12246 h 27831"/>
                    <a:gd name="connsiteX7" fmla="*/ 0 w 13380"/>
                    <a:gd name="connsiteY7" fmla="*/ 12246 h 27831"/>
                    <a:gd name="connsiteX8" fmla="*/ 0 w 13380"/>
                    <a:gd name="connsiteY8" fmla="*/ 0 h 27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80" h="27831">
                      <a:moveTo>
                        <a:pt x="0" y="0"/>
                      </a:moveTo>
                      <a:lnTo>
                        <a:pt x="12265" y="0"/>
                      </a:lnTo>
                      <a:cubicBezTo>
                        <a:pt x="13380" y="4453"/>
                        <a:pt x="13380" y="8906"/>
                        <a:pt x="13380" y="12246"/>
                      </a:cubicBezTo>
                      <a:cubicBezTo>
                        <a:pt x="13380" y="22265"/>
                        <a:pt x="8920" y="27832"/>
                        <a:pt x="0" y="27832"/>
                      </a:cubicBezTo>
                      <a:lnTo>
                        <a:pt x="0" y="22265"/>
                      </a:lnTo>
                      <a:cubicBezTo>
                        <a:pt x="4460" y="22265"/>
                        <a:pt x="6690" y="20039"/>
                        <a:pt x="6690" y="15586"/>
                      </a:cubicBezTo>
                      <a:lnTo>
                        <a:pt x="6690" y="12246"/>
                      </a:lnTo>
                      <a:lnTo>
                        <a:pt x="0" y="122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4" name="Forme libre 983">
                  <a:extLst>
                    <a:ext uri="{FF2B5EF4-FFF2-40B4-BE49-F238E27FC236}">
                      <a16:creationId xmlns:a16="http://schemas.microsoft.com/office/drawing/2014/main" id="{C9527D9C-BAD9-4F46-B6ED-E29FF13C5EDD}"/>
                    </a:ext>
                  </a:extLst>
                </p:cNvPr>
                <p:cNvSpPr/>
                <p:nvPr/>
              </p:nvSpPr>
              <p:spPr>
                <a:xfrm>
                  <a:off x="5797000" y="2062830"/>
                  <a:ext cx="80282" cy="93514"/>
                </a:xfrm>
                <a:custGeom>
                  <a:avLst/>
                  <a:gdLst>
                    <a:gd name="connsiteX0" fmla="*/ 69132 w 80282"/>
                    <a:gd name="connsiteY0" fmla="*/ 93515 h 93514"/>
                    <a:gd name="connsiteX1" fmla="*/ 61327 w 80282"/>
                    <a:gd name="connsiteY1" fmla="*/ 73476 h 93514"/>
                    <a:gd name="connsiteX2" fmla="*/ 20071 w 80282"/>
                    <a:gd name="connsiteY2" fmla="*/ 73476 h 93514"/>
                    <a:gd name="connsiteX3" fmla="*/ 12265 w 80282"/>
                    <a:gd name="connsiteY3" fmla="*/ 93515 h 93514"/>
                    <a:gd name="connsiteX4" fmla="*/ 0 w 80282"/>
                    <a:gd name="connsiteY4" fmla="*/ 93515 h 93514"/>
                    <a:gd name="connsiteX5" fmla="*/ 33451 w 80282"/>
                    <a:gd name="connsiteY5" fmla="*/ 0 h 93514"/>
                    <a:gd name="connsiteX6" fmla="*/ 46832 w 80282"/>
                    <a:gd name="connsiteY6" fmla="*/ 0 h 93514"/>
                    <a:gd name="connsiteX7" fmla="*/ 80283 w 80282"/>
                    <a:gd name="connsiteY7" fmla="*/ 93515 h 93514"/>
                    <a:gd name="connsiteX8" fmla="*/ 69132 w 80282"/>
                    <a:gd name="connsiteY8" fmla="*/ 93515 h 93514"/>
                    <a:gd name="connsiteX9" fmla="*/ 23416 w 80282"/>
                    <a:gd name="connsiteY9" fmla="*/ 63456 h 93514"/>
                    <a:gd name="connsiteX10" fmla="*/ 57982 w 80282"/>
                    <a:gd name="connsiteY10" fmla="*/ 63456 h 93514"/>
                    <a:gd name="connsiteX11" fmla="*/ 41256 w 80282"/>
                    <a:gd name="connsiteY11" fmla="*/ 15586 h 93514"/>
                    <a:gd name="connsiteX12" fmla="*/ 23416 w 80282"/>
                    <a:gd name="connsiteY12" fmla="*/ 63456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82" h="93514">
                      <a:moveTo>
                        <a:pt x="69132" y="93515"/>
                      </a:moveTo>
                      <a:lnTo>
                        <a:pt x="61327" y="73476"/>
                      </a:lnTo>
                      <a:lnTo>
                        <a:pt x="20071" y="73476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33451" y="0"/>
                      </a:lnTo>
                      <a:lnTo>
                        <a:pt x="46832" y="0"/>
                      </a:lnTo>
                      <a:lnTo>
                        <a:pt x="80283" y="93515"/>
                      </a:lnTo>
                      <a:lnTo>
                        <a:pt x="69132" y="93515"/>
                      </a:lnTo>
                      <a:close/>
                      <a:moveTo>
                        <a:pt x="23416" y="63456"/>
                      </a:moveTo>
                      <a:lnTo>
                        <a:pt x="57982" y="63456"/>
                      </a:lnTo>
                      <a:lnTo>
                        <a:pt x="41256" y="15586"/>
                      </a:lnTo>
                      <a:lnTo>
                        <a:pt x="23416" y="63456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5" name="Forme libre 984">
                  <a:extLst>
                    <a:ext uri="{FF2B5EF4-FFF2-40B4-BE49-F238E27FC236}">
                      <a16:creationId xmlns:a16="http://schemas.microsoft.com/office/drawing/2014/main" id="{079638F5-01E0-5C4F-804E-5FE6DC735A9E}"/>
                    </a:ext>
                  </a:extLst>
                </p:cNvPr>
                <p:cNvSpPr/>
                <p:nvPr/>
              </p:nvSpPr>
              <p:spPr>
                <a:xfrm>
                  <a:off x="5896239" y="2063944"/>
                  <a:ext cx="73592" cy="93514"/>
                </a:xfrm>
                <a:custGeom>
                  <a:avLst/>
                  <a:gdLst>
                    <a:gd name="connsiteX0" fmla="*/ 61327 w 73592"/>
                    <a:gd name="connsiteY0" fmla="*/ 0 h 93514"/>
                    <a:gd name="connsiteX1" fmla="*/ 73592 w 73592"/>
                    <a:gd name="connsiteY1" fmla="*/ 0 h 93514"/>
                    <a:gd name="connsiteX2" fmla="*/ 73592 w 73592"/>
                    <a:gd name="connsiteY2" fmla="*/ 93515 h 93514"/>
                    <a:gd name="connsiteX3" fmla="*/ 61327 w 73592"/>
                    <a:gd name="connsiteY3" fmla="*/ 93515 h 93514"/>
                    <a:gd name="connsiteX4" fmla="*/ 12265 w 73592"/>
                    <a:gd name="connsiteY4" fmla="*/ 20039 h 93514"/>
                    <a:gd name="connsiteX5" fmla="*/ 12265 w 73592"/>
                    <a:gd name="connsiteY5" fmla="*/ 93515 h 93514"/>
                    <a:gd name="connsiteX6" fmla="*/ 0 w 73592"/>
                    <a:gd name="connsiteY6" fmla="*/ 93515 h 93514"/>
                    <a:gd name="connsiteX7" fmla="*/ 0 w 73592"/>
                    <a:gd name="connsiteY7" fmla="*/ 0 h 93514"/>
                    <a:gd name="connsiteX8" fmla="*/ 12265 w 73592"/>
                    <a:gd name="connsiteY8" fmla="*/ 0 h 93514"/>
                    <a:gd name="connsiteX9" fmla="*/ 61327 w 73592"/>
                    <a:gd name="connsiteY9" fmla="*/ 73476 h 93514"/>
                    <a:gd name="connsiteX10" fmla="*/ 61327 w 73592"/>
                    <a:gd name="connsiteY10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3592" h="93514">
                      <a:moveTo>
                        <a:pt x="61327" y="0"/>
                      </a:moveTo>
                      <a:lnTo>
                        <a:pt x="73592" y="0"/>
                      </a:lnTo>
                      <a:lnTo>
                        <a:pt x="73592" y="93515"/>
                      </a:lnTo>
                      <a:lnTo>
                        <a:pt x="61327" y="93515"/>
                      </a:lnTo>
                      <a:lnTo>
                        <a:pt x="12265" y="20039"/>
                      </a:ln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12265" y="0"/>
                      </a:lnTo>
                      <a:lnTo>
                        <a:pt x="61327" y="73476"/>
                      </a:lnTo>
                      <a:lnTo>
                        <a:pt x="61327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6" name="Forme libre 985">
                  <a:extLst>
                    <a:ext uri="{FF2B5EF4-FFF2-40B4-BE49-F238E27FC236}">
                      <a16:creationId xmlns:a16="http://schemas.microsoft.com/office/drawing/2014/main" id="{0AD5C55B-5902-9747-96F4-73C993098427}"/>
                    </a:ext>
                  </a:extLst>
                </p:cNvPr>
                <p:cNvSpPr/>
                <p:nvPr/>
              </p:nvSpPr>
              <p:spPr>
                <a:xfrm>
                  <a:off x="5987672" y="2061717"/>
                  <a:ext cx="92548" cy="95741"/>
                </a:xfrm>
                <a:custGeom>
                  <a:avLst/>
                  <a:gdLst>
                    <a:gd name="connsiteX0" fmla="*/ 46832 w 92548"/>
                    <a:gd name="connsiteY0" fmla="*/ 95741 h 95741"/>
                    <a:gd name="connsiteX1" fmla="*/ 13380 w 92548"/>
                    <a:gd name="connsiteY1" fmla="*/ 82382 h 95741"/>
                    <a:gd name="connsiteX2" fmla="*/ 0 w 92548"/>
                    <a:gd name="connsiteY2" fmla="*/ 47871 h 95741"/>
                    <a:gd name="connsiteX3" fmla="*/ 13380 w 92548"/>
                    <a:gd name="connsiteY3" fmla="*/ 13359 h 95741"/>
                    <a:gd name="connsiteX4" fmla="*/ 46832 w 92548"/>
                    <a:gd name="connsiteY4" fmla="*/ 0 h 95741"/>
                    <a:gd name="connsiteX5" fmla="*/ 72478 w 92548"/>
                    <a:gd name="connsiteY5" fmla="*/ 6680 h 95741"/>
                    <a:gd name="connsiteX6" fmla="*/ 89203 w 92548"/>
                    <a:gd name="connsiteY6" fmla="*/ 26718 h 95741"/>
                    <a:gd name="connsiteX7" fmla="*/ 74708 w 92548"/>
                    <a:gd name="connsiteY7" fmla="*/ 26718 h 95741"/>
                    <a:gd name="connsiteX8" fmla="*/ 46832 w 92548"/>
                    <a:gd name="connsiteY8" fmla="*/ 11133 h 95741"/>
                    <a:gd name="connsiteX9" fmla="*/ 22301 w 92548"/>
                    <a:gd name="connsiteY9" fmla="*/ 21152 h 95741"/>
                    <a:gd name="connsiteX10" fmla="*/ 12265 w 92548"/>
                    <a:gd name="connsiteY10" fmla="*/ 47871 h 95741"/>
                    <a:gd name="connsiteX11" fmla="*/ 22301 w 92548"/>
                    <a:gd name="connsiteY11" fmla="*/ 74589 h 95741"/>
                    <a:gd name="connsiteX12" fmla="*/ 46832 w 92548"/>
                    <a:gd name="connsiteY12" fmla="*/ 84608 h 95741"/>
                    <a:gd name="connsiteX13" fmla="*/ 70247 w 92548"/>
                    <a:gd name="connsiteY13" fmla="*/ 76816 h 95741"/>
                    <a:gd name="connsiteX14" fmla="*/ 80283 w 92548"/>
                    <a:gd name="connsiteY14" fmla="*/ 54550 h 95741"/>
                    <a:gd name="connsiteX15" fmla="*/ 41256 w 92548"/>
                    <a:gd name="connsiteY15" fmla="*/ 54550 h 95741"/>
                    <a:gd name="connsiteX16" fmla="*/ 41256 w 92548"/>
                    <a:gd name="connsiteY16" fmla="*/ 44531 h 95741"/>
                    <a:gd name="connsiteX17" fmla="*/ 92548 w 92548"/>
                    <a:gd name="connsiteY17" fmla="*/ 44531 h 95741"/>
                    <a:gd name="connsiteX18" fmla="*/ 92548 w 92548"/>
                    <a:gd name="connsiteY18" fmla="*/ 54550 h 95741"/>
                    <a:gd name="connsiteX19" fmla="*/ 78053 w 92548"/>
                    <a:gd name="connsiteY19" fmla="*/ 84608 h 95741"/>
                    <a:gd name="connsiteX20" fmla="*/ 46832 w 92548"/>
                    <a:gd name="connsiteY20" fmla="*/ 95741 h 95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2548" h="95741">
                      <a:moveTo>
                        <a:pt x="46832" y="95741"/>
                      </a:moveTo>
                      <a:cubicBezTo>
                        <a:pt x="33451" y="95741"/>
                        <a:pt x="23416" y="91288"/>
                        <a:pt x="13380" y="82382"/>
                      </a:cubicBezTo>
                      <a:cubicBezTo>
                        <a:pt x="4460" y="73476"/>
                        <a:pt x="0" y="62343"/>
                        <a:pt x="0" y="47871"/>
                      </a:cubicBezTo>
                      <a:cubicBezTo>
                        <a:pt x="0" y="34511"/>
                        <a:pt x="4460" y="22265"/>
                        <a:pt x="13380" y="13359"/>
                      </a:cubicBezTo>
                      <a:cubicBezTo>
                        <a:pt x="22301" y="4453"/>
                        <a:pt x="33451" y="0"/>
                        <a:pt x="46832" y="0"/>
                      </a:cubicBezTo>
                      <a:cubicBezTo>
                        <a:pt x="56867" y="0"/>
                        <a:pt x="64672" y="2227"/>
                        <a:pt x="72478" y="6680"/>
                      </a:cubicBezTo>
                      <a:cubicBezTo>
                        <a:pt x="80283" y="11133"/>
                        <a:pt x="85858" y="17812"/>
                        <a:pt x="89203" y="26718"/>
                      </a:cubicBezTo>
                      <a:lnTo>
                        <a:pt x="74708" y="26718"/>
                      </a:lnTo>
                      <a:cubicBezTo>
                        <a:pt x="69132" y="16699"/>
                        <a:pt x="60212" y="11133"/>
                        <a:pt x="46832" y="11133"/>
                      </a:cubicBezTo>
                      <a:cubicBezTo>
                        <a:pt x="36796" y="11133"/>
                        <a:pt x="27876" y="14473"/>
                        <a:pt x="22301" y="21152"/>
                      </a:cubicBezTo>
                      <a:cubicBezTo>
                        <a:pt x="15610" y="27832"/>
                        <a:pt x="12265" y="36738"/>
                        <a:pt x="12265" y="47871"/>
                      </a:cubicBezTo>
                      <a:cubicBezTo>
                        <a:pt x="12265" y="59003"/>
                        <a:pt x="15610" y="67909"/>
                        <a:pt x="22301" y="74589"/>
                      </a:cubicBezTo>
                      <a:cubicBezTo>
                        <a:pt x="28991" y="81269"/>
                        <a:pt x="36796" y="84608"/>
                        <a:pt x="46832" y="84608"/>
                      </a:cubicBezTo>
                      <a:cubicBezTo>
                        <a:pt x="56867" y="84608"/>
                        <a:pt x="64672" y="82382"/>
                        <a:pt x="70247" y="76816"/>
                      </a:cubicBezTo>
                      <a:cubicBezTo>
                        <a:pt x="75823" y="71249"/>
                        <a:pt x="79168" y="63456"/>
                        <a:pt x="80283" y="54550"/>
                      </a:cubicBezTo>
                      <a:lnTo>
                        <a:pt x="41256" y="54550"/>
                      </a:lnTo>
                      <a:lnTo>
                        <a:pt x="41256" y="44531"/>
                      </a:lnTo>
                      <a:lnTo>
                        <a:pt x="92548" y="44531"/>
                      </a:lnTo>
                      <a:lnTo>
                        <a:pt x="92548" y="54550"/>
                      </a:lnTo>
                      <a:cubicBezTo>
                        <a:pt x="91433" y="66796"/>
                        <a:pt x="85858" y="76816"/>
                        <a:pt x="78053" y="84608"/>
                      </a:cubicBezTo>
                      <a:cubicBezTo>
                        <a:pt x="71362" y="92401"/>
                        <a:pt x="60212" y="95741"/>
                        <a:pt x="46832" y="95741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7" name="Forme libre 986">
                  <a:extLst>
                    <a:ext uri="{FF2B5EF4-FFF2-40B4-BE49-F238E27FC236}">
                      <a16:creationId xmlns:a16="http://schemas.microsoft.com/office/drawing/2014/main" id="{6BA34169-7EFD-164B-AA23-03FEFA982973}"/>
                    </a:ext>
                  </a:extLst>
                </p:cNvPr>
                <p:cNvSpPr/>
                <p:nvPr/>
              </p:nvSpPr>
              <p:spPr>
                <a:xfrm>
                  <a:off x="6100291" y="2063944"/>
                  <a:ext cx="50176" cy="93514"/>
                </a:xfrm>
                <a:custGeom>
                  <a:avLst/>
                  <a:gdLst>
                    <a:gd name="connsiteX0" fmla="*/ 50177 w 50176"/>
                    <a:gd name="connsiteY0" fmla="*/ 0 h 93514"/>
                    <a:gd name="connsiteX1" fmla="*/ 50177 w 50176"/>
                    <a:gd name="connsiteY1" fmla="*/ 10019 h 93514"/>
                    <a:gd name="connsiteX2" fmla="*/ 12265 w 50176"/>
                    <a:gd name="connsiteY2" fmla="*/ 10019 h 93514"/>
                    <a:gd name="connsiteX3" fmla="*/ 12265 w 50176"/>
                    <a:gd name="connsiteY3" fmla="*/ 41191 h 93514"/>
                    <a:gd name="connsiteX4" fmla="*/ 45717 w 50176"/>
                    <a:gd name="connsiteY4" fmla="*/ 41191 h 93514"/>
                    <a:gd name="connsiteX5" fmla="*/ 45717 w 50176"/>
                    <a:gd name="connsiteY5" fmla="*/ 51210 h 93514"/>
                    <a:gd name="connsiteX6" fmla="*/ 12265 w 50176"/>
                    <a:gd name="connsiteY6" fmla="*/ 51210 h 93514"/>
                    <a:gd name="connsiteX7" fmla="*/ 12265 w 50176"/>
                    <a:gd name="connsiteY7" fmla="*/ 83495 h 93514"/>
                    <a:gd name="connsiteX8" fmla="*/ 49062 w 50176"/>
                    <a:gd name="connsiteY8" fmla="*/ 83495 h 93514"/>
                    <a:gd name="connsiteX9" fmla="*/ 49062 w 50176"/>
                    <a:gd name="connsiteY9" fmla="*/ 93515 h 93514"/>
                    <a:gd name="connsiteX10" fmla="*/ 0 w 50176"/>
                    <a:gd name="connsiteY10" fmla="*/ 93515 h 93514"/>
                    <a:gd name="connsiteX11" fmla="*/ 0 w 50176"/>
                    <a:gd name="connsiteY11" fmla="*/ 0 h 93514"/>
                    <a:gd name="connsiteX12" fmla="*/ 50177 w 50176"/>
                    <a:gd name="connsiteY12" fmla="*/ 0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0176" h="93514">
                      <a:moveTo>
                        <a:pt x="50177" y="0"/>
                      </a:moveTo>
                      <a:lnTo>
                        <a:pt x="50177" y="10019"/>
                      </a:lnTo>
                      <a:lnTo>
                        <a:pt x="12265" y="10019"/>
                      </a:lnTo>
                      <a:lnTo>
                        <a:pt x="12265" y="41191"/>
                      </a:lnTo>
                      <a:lnTo>
                        <a:pt x="45717" y="41191"/>
                      </a:lnTo>
                      <a:lnTo>
                        <a:pt x="45717" y="51210"/>
                      </a:lnTo>
                      <a:lnTo>
                        <a:pt x="12265" y="51210"/>
                      </a:lnTo>
                      <a:lnTo>
                        <a:pt x="12265" y="83495"/>
                      </a:lnTo>
                      <a:lnTo>
                        <a:pt x="49062" y="83495"/>
                      </a:lnTo>
                      <a:lnTo>
                        <a:pt x="49062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50177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8" name="Forme libre 987">
                  <a:extLst>
                    <a:ext uri="{FF2B5EF4-FFF2-40B4-BE49-F238E27FC236}">
                      <a16:creationId xmlns:a16="http://schemas.microsoft.com/office/drawing/2014/main" id="{A4D58154-1547-E34B-8198-2A15A9C5B127}"/>
                    </a:ext>
                  </a:extLst>
                </p:cNvPr>
                <p:cNvSpPr/>
                <p:nvPr/>
              </p:nvSpPr>
              <p:spPr>
                <a:xfrm>
                  <a:off x="6169423" y="2063944"/>
                  <a:ext cx="64672" cy="93514"/>
                </a:xfrm>
                <a:custGeom>
                  <a:avLst/>
                  <a:gdLst>
                    <a:gd name="connsiteX0" fmla="*/ 12265 w 64672"/>
                    <a:gd name="connsiteY0" fmla="*/ 54550 h 93514"/>
                    <a:gd name="connsiteX1" fmla="*/ 12265 w 64672"/>
                    <a:gd name="connsiteY1" fmla="*/ 93515 h 93514"/>
                    <a:gd name="connsiteX2" fmla="*/ 0 w 64672"/>
                    <a:gd name="connsiteY2" fmla="*/ 93515 h 93514"/>
                    <a:gd name="connsiteX3" fmla="*/ 0 w 64672"/>
                    <a:gd name="connsiteY3" fmla="*/ 0 h 93514"/>
                    <a:gd name="connsiteX4" fmla="*/ 30106 w 64672"/>
                    <a:gd name="connsiteY4" fmla="*/ 0 h 93514"/>
                    <a:gd name="connsiteX5" fmla="*/ 54637 w 64672"/>
                    <a:gd name="connsiteY5" fmla="*/ 7793 h 93514"/>
                    <a:gd name="connsiteX6" fmla="*/ 62442 w 64672"/>
                    <a:gd name="connsiteY6" fmla="*/ 26718 h 93514"/>
                    <a:gd name="connsiteX7" fmla="*/ 56867 w 64672"/>
                    <a:gd name="connsiteY7" fmla="*/ 45644 h 93514"/>
                    <a:gd name="connsiteX8" fmla="*/ 39026 w 64672"/>
                    <a:gd name="connsiteY8" fmla="*/ 54550 h 93514"/>
                    <a:gd name="connsiteX9" fmla="*/ 64672 w 64672"/>
                    <a:gd name="connsiteY9" fmla="*/ 93515 h 93514"/>
                    <a:gd name="connsiteX10" fmla="*/ 49062 w 64672"/>
                    <a:gd name="connsiteY10" fmla="*/ 93515 h 93514"/>
                    <a:gd name="connsiteX11" fmla="*/ 24531 w 64672"/>
                    <a:gd name="connsiteY11" fmla="*/ 54550 h 93514"/>
                    <a:gd name="connsiteX12" fmla="*/ 12265 w 64672"/>
                    <a:gd name="connsiteY12" fmla="*/ 54550 h 93514"/>
                    <a:gd name="connsiteX13" fmla="*/ 12265 w 64672"/>
                    <a:gd name="connsiteY13" fmla="*/ 10019 h 93514"/>
                    <a:gd name="connsiteX14" fmla="*/ 12265 w 64672"/>
                    <a:gd name="connsiteY14" fmla="*/ 45644 h 93514"/>
                    <a:gd name="connsiteX15" fmla="*/ 30106 w 64672"/>
                    <a:gd name="connsiteY15" fmla="*/ 45644 h 93514"/>
                    <a:gd name="connsiteX16" fmla="*/ 44602 w 64672"/>
                    <a:gd name="connsiteY16" fmla="*/ 41191 h 93514"/>
                    <a:gd name="connsiteX17" fmla="*/ 49062 w 64672"/>
                    <a:gd name="connsiteY17" fmla="*/ 27832 h 93514"/>
                    <a:gd name="connsiteX18" fmla="*/ 28991 w 64672"/>
                    <a:gd name="connsiteY18" fmla="*/ 10019 h 93514"/>
                    <a:gd name="connsiteX19" fmla="*/ 12265 w 64672"/>
                    <a:gd name="connsiteY19" fmla="*/ 1001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4672" h="93514">
                      <a:moveTo>
                        <a:pt x="12265" y="54550"/>
                      </a:moveTo>
                      <a:lnTo>
                        <a:pt x="12265" y="93515"/>
                      </a:lnTo>
                      <a:lnTo>
                        <a:pt x="0" y="93515"/>
                      </a:lnTo>
                      <a:lnTo>
                        <a:pt x="0" y="0"/>
                      </a:lnTo>
                      <a:lnTo>
                        <a:pt x="30106" y="0"/>
                      </a:lnTo>
                      <a:cubicBezTo>
                        <a:pt x="40141" y="0"/>
                        <a:pt x="49062" y="2227"/>
                        <a:pt x="54637" y="7793"/>
                      </a:cubicBezTo>
                      <a:cubicBezTo>
                        <a:pt x="60212" y="13359"/>
                        <a:pt x="62442" y="18926"/>
                        <a:pt x="62442" y="26718"/>
                      </a:cubicBezTo>
                      <a:cubicBezTo>
                        <a:pt x="62442" y="34511"/>
                        <a:pt x="60212" y="40078"/>
                        <a:pt x="56867" y="45644"/>
                      </a:cubicBezTo>
                      <a:cubicBezTo>
                        <a:pt x="52407" y="50097"/>
                        <a:pt x="46832" y="53437"/>
                        <a:pt x="39026" y="54550"/>
                      </a:cubicBezTo>
                      <a:lnTo>
                        <a:pt x="64672" y="93515"/>
                      </a:lnTo>
                      <a:lnTo>
                        <a:pt x="49062" y="93515"/>
                      </a:lnTo>
                      <a:lnTo>
                        <a:pt x="24531" y="54550"/>
                      </a:lnTo>
                      <a:lnTo>
                        <a:pt x="12265" y="54550"/>
                      </a:lnTo>
                      <a:close/>
                      <a:moveTo>
                        <a:pt x="12265" y="10019"/>
                      </a:moveTo>
                      <a:lnTo>
                        <a:pt x="12265" y="45644"/>
                      </a:lnTo>
                      <a:lnTo>
                        <a:pt x="30106" y="45644"/>
                      </a:lnTo>
                      <a:cubicBezTo>
                        <a:pt x="36796" y="45644"/>
                        <a:pt x="42371" y="44531"/>
                        <a:pt x="44602" y="41191"/>
                      </a:cubicBezTo>
                      <a:cubicBezTo>
                        <a:pt x="47947" y="37851"/>
                        <a:pt x="49062" y="33398"/>
                        <a:pt x="49062" y="27832"/>
                      </a:cubicBezTo>
                      <a:cubicBezTo>
                        <a:pt x="49062" y="15586"/>
                        <a:pt x="42371" y="10019"/>
                        <a:pt x="28991" y="10019"/>
                      </a:cubicBezTo>
                      <a:lnTo>
                        <a:pt x="12265" y="10019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9" name="Forme libre 988">
                  <a:extLst>
                    <a:ext uri="{FF2B5EF4-FFF2-40B4-BE49-F238E27FC236}">
                      <a16:creationId xmlns:a16="http://schemas.microsoft.com/office/drawing/2014/main" id="{8DD0FB10-CE9D-F840-9BA9-E331E6A7329E}"/>
                    </a:ext>
                  </a:extLst>
                </p:cNvPr>
                <p:cNvSpPr/>
                <p:nvPr/>
              </p:nvSpPr>
              <p:spPr>
                <a:xfrm>
                  <a:off x="6253051" y="2065057"/>
                  <a:ext cx="63557" cy="93514"/>
                </a:xfrm>
                <a:custGeom>
                  <a:avLst/>
                  <a:gdLst>
                    <a:gd name="connsiteX0" fmla="*/ 10035 w 63557"/>
                    <a:gd name="connsiteY0" fmla="*/ 23379 h 93514"/>
                    <a:gd name="connsiteX1" fmla="*/ 13380 w 63557"/>
                    <a:gd name="connsiteY1" fmla="*/ 32285 h 93514"/>
                    <a:gd name="connsiteX2" fmla="*/ 21186 w 63557"/>
                    <a:gd name="connsiteY2" fmla="*/ 36738 h 93514"/>
                    <a:gd name="connsiteX3" fmla="*/ 31221 w 63557"/>
                    <a:gd name="connsiteY3" fmla="*/ 40078 h 93514"/>
                    <a:gd name="connsiteX4" fmla="*/ 42371 w 63557"/>
                    <a:gd name="connsiteY4" fmla="*/ 42304 h 93514"/>
                    <a:gd name="connsiteX5" fmla="*/ 52407 w 63557"/>
                    <a:gd name="connsiteY5" fmla="*/ 46757 h 93514"/>
                    <a:gd name="connsiteX6" fmla="*/ 60212 w 63557"/>
                    <a:gd name="connsiteY6" fmla="*/ 54550 h 93514"/>
                    <a:gd name="connsiteX7" fmla="*/ 63557 w 63557"/>
                    <a:gd name="connsiteY7" fmla="*/ 66796 h 93514"/>
                    <a:gd name="connsiteX8" fmla="*/ 55752 w 63557"/>
                    <a:gd name="connsiteY8" fmla="*/ 85722 h 93514"/>
                    <a:gd name="connsiteX9" fmla="*/ 33451 w 63557"/>
                    <a:gd name="connsiteY9" fmla="*/ 93515 h 93514"/>
                    <a:gd name="connsiteX10" fmla="*/ 10035 w 63557"/>
                    <a:gd name="connsiteY10" fmla="*/ 86835 h 93514"/>
                    <a:gd name="connsiteX11" fmla="*/ 1115 w 63557"/>
                    <a:gd name="connsiteY11" fmla="*/ 69023 h 93514"/>
                    <a:gd name="connsiteX12" fmla="*/ 14495 w 63557"/>
                    <a:gd name="connsiteY12" fmla="*/ 69023 h 93514"/>
                    <a:gd name="connsiteX13" fmla="*/ 20071 w 63557"/>
                    <a:gd name="connsiteY13" fmla="*/ 79042 h 93514"/>
                    <a:gd name="connsiteX14" fmla="*/ 33451 w 63557"/>
                    <a:gd name="connsiteY14" fmla="*/ 83495 h 93514"/>
                    <a:gd name="connsiteX15" fmla="*/ 47947 w 63557"/>
                    <a:gd name="connsiteY15" fmla="*/ 79042 h 93514"/>
                    <a:gd name="connsiteX16" fmla="*/ 53522 w 63557"/>
                    <a:gd name="connsiteY16" fmla="*/ 67909 h 93514"/>
                    <a:gd name="connsiteX17" fmla="*/ 50177 w 63557"/>
                    <a:gd name="connsiteY17" fmla="*/ 59003 h 93514"/>
                    <a:gd name="connsiteX18" fmla="*/ 42371 w 63557"/>
                    <a:gd name="connsiteY18" fmla="*/ 54550 h 93514"/>
                    <a:gd name="connsiteX19" fmla="*/ 32336 w 63557"/>
                    <a:gd name="connsiteY19" fmla="*/ 52324 h 93514"/>
                    <a:gd name="connsiteX20" fmla="*/ 21186 w 63557"/>
                    <a:gd name="connsiteY20" fmla="*/ 50097 h 93514"/>
                    <a:gd name="connsiteX21" fmla="*/ 11150 w 63557"/>
                    <a:gd name="connsiteY21" fmla="*/ 45644 h 93514"/>
                    <a:gd name="connsiteX22" fmla="*/ 3345 w 63557"/>
                    <a:gd name="connsiteY22" fmla="*/ 37851 h 93514"/>
                    <a:gd name="connsiteX23" fmla="*/ 0 w 63557"/>
                    <a:gd name="connsiteY23" fmla="*/ 25605 h 93514"/>
                    <a:gd name="connsiteX24" fmla="*/ 8920 w 63557"/>
                    <a:gd name="connsiteY24" fmla="*/ 6680 h 93514"/>
                    <a:gd name="connsiteX25" fmla="*/ 31221 w 63557"/>
                    <a:gd name="connsiteY25" fmla="*/ 0 h 93514"/>
                    <a:gd name="connsiteX26" fmla="*/ 52407 w 63557"/>
                    <a:gd name="connsiteY26" fmla="*/ 6680 h 93514"/>
                    <a:gd name="connsiteX27" fmla="*/ 61327 w 63557"/>
                    <a:gd name="connsiteY27" fmla="*/ 24492 h 93514"/>
                    <a:gd name="connsiteX28" fmla="*/ 47947 w 63557"/>
                    <a:gd name="connsiteY28" fmla="*/ 24492 h 93514"/>
                    <a:gd name="connsiteX29" fmla="*/ 42371 w 63557"/>
                    <a:gd name="connsiteY29" fmla="*/ 15586 h 93514"/>
                    <a:gd name="connsiteX30" fmla="*/ 30106 w 63557"/>
                    <a:gd name="connsiteY30" fmla="*/ 11133 h 93514"/>
                    <a:gd name="connsiteX31" fmla="*/ 16726 w 63557"/>
                    <a:gd name="connsiteY31" fmla="*/ 15586 h 93514"/>
                    <a:gd name="connsiteX32" fmla="*/ 10035 w 63557"/>
                    <a:gd name="connsiteY32" fmla="*/ 23379 h 9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3557" h="93514">
                      <a:moveTo>
                        <a:pt x="10035" y="23379"/>
                      </a:moveTo>
                      <a:cubicBezTo>
                        <a:pt x="10035" y="26718"/>
                        <a:pt x="11150" y="30058"/>
                        <a:pt x="13380" y="32285"/>
                      </a:cubicBezTo>
                      <a:cubicBezTo>
                        <a:pt x="15610" y="34511"/>
                        <a:pt x="17841" y="35625"/>
                        <a:pt x="21186" y="36738"/>
                      </a:cubicBezTo>
                      <a:cubicBezTo>
                        <a:pt x="24531" y="37851"/>
                        <a:pt x="27876" y="38964"/>
                        <a:pt x="31221" y="40078"/>
                      </a:cubicBezTo>
                      <a:cubicBezTo>
                        <a:pt x="34566" y="41191"/>
                        <a:pt x="39026" y="42304"/>
                        <a:pt x="42371" y="42304"/>
                      </a:cubicBezTo>
                      <a:cubicBezTo>
                        <a:pt x="45716" y="43417"/>
                        <a:pt x="49062" y="44531"/>
                        <a:pt x="52407" y="46757"/>
                      </a:cubicBezTo>
                      <a:cubicBezTo>
                        <a:pt x="55752" y="47871"/>
                        <a:pt x="57982" y="51210"/>
                        <a:pt x="60212" y="54550"/>
                      </a:cubicBezTo>
                      <a:cubicBezTo>
                        <a:pt x="62442" y="57890"/>
                        <a:pt x="63557" y="61230"/>
                        <a:pt x="63557" y="66796"/>
                      </a:cubicBezTo>
                      <a:cubicBezTo>
                        <a:pt x="63557" y="74589"/>
                        <a:pt x="61327" y="80155"/>
                        <a:pt x="55752" y="85722"/>
                      </a:cubicBezTo>
                      <a:cubicBezTo>
                        <a:pt x="50177" y="91288"/>
                        <a:pt x="42371" y="93515"/>
                        <a:pt x="33451" y="93515"/>
                      </a:cubicBezTo>
                      <a:cubicBezTo>
                        <a:pt x="24531" y="93515"/>
                        <a:pt x="16726" y="91288"/>
                        <a:pt x="10035" y="86835"/>
                      </a:cubicBezTo>
                      <a:cubicBezTo>
                        <a:pt x="4460" y="82382"/>
                        <a:pt x="1115" y="76816"/>
                        <a:pt x="1115" y="69023"/>
                      </a:cubicBezTo>
                      <a:lnTo>
                        <a:pt x="14495" y="69023"/>
                      </a:lnTo>
                      <a:cubicBezTo>
                        <a:pt x="14495" y="73476"/>
                        <a:pt x="16726" y="76816"/>
                        <a:pt x="20071" y="79042"/>
                      </a:cubicBezTo>
                      <a:cubicBezTo>
                        <a:pt x="23416" y="81269"/>
                        <a:pt x="27876" y="83495"/>
                        <a:pt x="33451" y="83495"/>
                      </a:cubicBezTo>
                      <a:cubicBezTo>
                        <a:pt x="39026" y="83495"/>
                        <a:pt x="44602" y="82382"/>
                        <a:pt x="47947" y="79042"/>
                      </a:cubicBezTo>
                      <a:cubicBezTo>
                        <a:pt x="51292" y="75702"/>
                        <a:pt x="53522" y="72362"/>
                        <a:pt x="53522" y="67909"/>
                      </a:cubicBezTo>
                      <a:cubicBezTo>
                        <a:pt x="53522" y="63456"/>
                        <a:pt x="52407" y="61230"/>
                        <a:pt x="50177" y="59003"/>
                      </a:cubicBezTo>
                      <a:cubicBezTo>
                        <a:pt x="47947" y="56777"/>
                        <a:pt x="45716" y="55663"/>
                        <a:pt x="42371" y="54550"/>
                      </a:cubicBezTo>
                      <a:cubicBezTo>
                        <a:pt x="39026" y="53437"/>
                        <a:pt x="35681" y="52324"/>
                        <a:pt x="32336" y="52324"/>
                      </a:cubicBezTo>
                      <a:cubicBezTo>
                        <a:pt x="28991" y="51210"/>
                        <a:pt x="24531" y="50097"/>
                        <a:pt x="21186" y="50097"/>
                      </a:cubicBezTo>
                      <a:cubicBezTo>
                        <a:pt x="17841" y="48984"/>
                        <a:pt x="14495" y="47871"/>
                        <a:pt x="11150" y="45644"/>
                      </a:cubicBezTo>
                      <a:cubicBezTo>
                        <a:pt x="7805" y="44531"/>
                        <a:pt x="5575" y="41191"/>
                        <a:pt x="3345" y="37851"/>
                      </a:cubicBezTo>
                      <a:cubicBezTo>
                        <a:pt x="1115" y="34511"/>
                        <a:pt x="0" y="30058"/>
                        <a:pt x="0" y="25605"/>
                      </a:cubicBezTo>
                      <a:cubicBezTo>
                        <a:pt x="0" y="17812"/>
                        <a:pt x="3345" y="11133"/>
                        <a:pt x="8920" y="6680"/>
                      </a:cubicBezTo>
                      <a:cubicBezTo>
                        <a:pt x="14495" y="2227"/>
                        <a:pt x="22301" y="0"/>
                        <a:pt x="31221" y="0"/>
                      </a:cubicBezTo>
                      <a:cubicBezTo>
                        <a:pt x="40141" y="0"/>
                        <a:pt x="47947" y="2227"/>
                        <a:pt x="52407" y="6680"/>
                      </a:cubicBezTo>
                      <a:cubicBezTo>
                        <a:pt x="57982" y="11133"/>
                        <a:pt x="61327" y="16699"/>
                        <a:pt x="61327" y="24492"/>
                      </a:cubicBezTo>
                      <a:lnTo>
                        <a:pt x="47947" y="24492"/>
                      </a:lnTo>
                      <a:cubicBezTo>
                        <a:pt x="47947" y="21152"/>
                        <a:pt x="45716" y="17812"/>
                        <a:pt x="42371" y="15586"/>
                      </a:cubicBezTo>
                      <a:cubicBezTo>
                        <a:pt x="39026" y="13359"/>
                        <a:pt x="34566" y="11133"/>
                        <a:pt x="30106" y="11133"/>
                      </a:cubicBezTo>
                      <a:cubicBezTo>
                        <a:pt x="24531" y="11133"/>
                        <a:pt x="20071" y="12246"/>
                        <a:pt x="16726" y="15586"/>
                      </a:cubicBezTo>
                      <a:cubicBezTo>
                        <a:pt x="11150" y="14472"/>
                        <a:pt x="10035" y="18926"/>
                        <a:pt x="10035" y="23379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959" name="Graphique 694">
                <a:extLst>
                  <a:ext uri="{FF2B5EF4-FFF2-40B4-BE49-F238E27FC236}">
                    <a16:creationId xmlns:a16="http://schemas.microsoft.com/office/drawing/2014/main" id="{C7AEEF75-ED15-4149-9DFA-2D960D10640E}"/>
                  </a:ext>
                </a:extLst>
              </p:cNvPr>
              <p:cNvGrpSpPr/>
              <p:nvPr/>
            </p:nvGrpSpPr>
            <p:grpSpPr>
              <a:xfrm>
                <a:off x="4919465" y="1791193"/>
                <a:ext cx="1733885" cy="155857"/>
                <a:chOff x="4919465" y="1791193"/>
                <a:chExt cx="1733885" cy="155857"/>
              </a:xfrm>
              <a:grpFill/>
            </p:grpSpPr>
            <p:sp>
              <p:nvSpPr>
                <p:cNvPr id="960" name="Forme libre 959">
                  <a:extLst>
                    <a:ext uri="{FF2B5EF4-FFF2-40B4-BE49-F238E27FC236}">
                      <a16:creationId xmlns:a16="http://schemas.microsoft.com/office/drawing/2014/main" id="{FB8242CE-7AB4-A745-B7F3-E5746FBACD14}"/>
                    </a:ext>
                  </a:extLst>
                </p:cNvPr>
                <p:cNvSpPr/>
                <p:nvPr/>
              </p:nvSpPr>
              <p:spPr>
                <a:xfrm>
                  <a:off x="4919465" y="1792306"/>
                  <a:ext cx="92548" cy="152517"/>
                </a:xfrm>
                <a:custGeom>
                  <a:avLst/>
                  <a:gdLst>
                    <a:gd name="connsiteX0" fmla="*/ 36796 w 92548"/>
                    <a:gd name="connsiteY0" fmla="*/ 28945 h 152517"/>
                    <a:gd name="connsiteX1" fmla="*/ 36796 w 92548"/>
                    <a:gd name="connsiteY1" fmla="*/ 61230 h 152517"/>
                    <a:gd name="connsiteX2" fmla="*/ 85858 w 92548"/>
                    <a:gd name="connsiteY2" fmla="*/ 61230 h 152517"/>
                    <a:gd name="connsiteX3" fmla="*/ 85858 w 92548"/>
                    <a:gd name="connsiteY3" fmla="*/ 89061 h 152517"/>
                    <a:gd name="connsiteX4" fmla="*/ 36796 w 92548"/>
                    <a:gd name="connsiteY4" fmla="*/ 89061 h 152517"/>
                    <a:gd name="connsiteX5" fmla="*/ 36796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8945 h 152517"/>
                    <a:gd name="connsiteX12" fmla="*/ 36796 w 92548"/>
                    <a:gd name="connsiteY12" fmla="*/ 28945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6796" y="28945"/>
                      </a:moveTo>
                      <a:lnTo>
                        <a:pt x="36796" y="61230"/>
                      </a:lnTo>
                      <a:lnTo>
                        <a:pt x="85858" y="61230"/>
                      </a:lnTo>
                      <a:lnTo>
                        <a:pt x="85858" y="89061"/>
                      </a:lnTo>
                      <a:lnTo>
                        <a:pt x="36796" y="89061"/>
                      </a:lnTo>
                      <a:lnTo>
                        <a:pt x="36796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8945"/>
                      </a:lnTo>
                      <a:lnTo>
                        <a:pt x="36796" y="2894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1" name="Forme libre 960">
                  <a:extLst>
                    <a:ext uri="{FF2B5EF4-FFF2-40B4-BE49-F238E27FC236}">
                      <a16:creationId xmlns:a16="http://schemas.microsoft.com/office/drawing/2014/main" id="{B9387DEE-0D71-4C44-A64B-323FCC09055E}"/>
                    </a:ext>
                  </a:extLst>
                </p:cNvPr>
                <p:cNvSpPr/>
                <p:nvPr/>
              </p:nvSpPr>
              <p:spPr>
                <a:xfrm>
                  <a:off x="5033199" y="1793419"/>
                  <a:ext cx="119309" cy="151404"/>
                </a:xfrm>
                <a:custGeom>
                  <a:avLst/>
                  <a:gdLst>
                    <a:gd name="connsiteX0" fmla="*/ 119309 w 119309"/>
                    <a:gd name="connsiteY0" fmla="*/ 0 h 151404"/>
                    <a:gd name="connsiteX1" fmla="*/ 119309 w 119309"/>
                    <a:gd name="connsiteY1" fmla="*/ 27832 h 151404"/>
                    <a:gd name="connsiteX2" fmla="*/ 78053 w 119309"/>
                    <a:gd name="connsiteY2" fmla="*/ 27832 h 151404"/>
                    <a:gd name="connsiteX3" fmla="*/ 78053 w 119309"/>
                    <a:gd name="connsiteY3" fmla="*/ 151405 h 151404"/>
                    <a:gd name="connsiteX4" fmla="*/ 41256 w 119309"/>
                    <a:gd name="connsiteY4" fmla="*/ 151405 h 151404"/>
                    <a:gd name="connsiteX5" fmla="*/ 41256 w 119309"/>
                    <a:gd name="connsiteY5" fmla="*/ 27832 h 151404"/>
                    <a:gd name="connsiteX6" fmla="*/ 0 w 119309"/>
                    <a:gd name="connsiteY6" fmla="*/ 27832 h 151404"/>
                    <a:gd name="connsiteX7" fmla="*/ 0 w 119309"/>
                    <a:gd name="connsiteY7" fmla="*/ 0 h 151404"/>
                    <a:gd name="connsiteX8" fmla="*/ 119309 w 119309"/>
                    <a:gd name="connsiteY8" fmla="*/ 0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309" h="151404">
                      <a:moveTo>
                        <a:pt x="119309" y="0"/>
                      </a:moveTo>
                      <a:lnTo>
                        <a:pt x="119309" y="27832"/>
                      </a:lnTo>
                      <a:lnTo>
                        <a:pt x="78053" y="27832"/>
                      </a:lnTo>
                      <a:lnTo>
                        <a:pt x="78053" y="151405"/>
                      </a:lnTo>
                      <a:lnTo>
                        <a:pt x="41256" y="151405"/>
                      </a:lnTo>
                      <a:lnTo>
                        <a:pt x="41256" y="27832"/>
                      </a:lnTo>
                      <a:lnTo>
                        <a:pt x="0" y="27832"/>
                      </a:lnTo>
                      <a:lnTo>
                        <a:pt x="0" y="0"/>
                      </a:lnTo>
                      <a:lnTo>
                        <a:pt x="119309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2" name="Forme libre 961">
                  <a:extLst>
                    <a:ext uri="{FF2B5EF4-FFF2-40B4-BE49-F238E27FC236}">
                      <a16:creationId xmlns:a16="http://schemas.microsoft.com/office/drawing/2014/main" id="{0F9E3C2D-1386-C545-AC4E-6150DD334706}"/>
                    </a:ext>
                  </a:extLst>
                </p:cNvPr>
                <p:cNvSpPr/>
                <p:nvPr/>
              </p:nvSpPr>
              <p:spPr>
                <a:xfrm>
                  <a:off x="5224985" y="1793419"/>
                  <a:ext cx="151645" cy="152517"/>
                </a:xfrm>
                <a:custGeom>
                  <a:avLst/>
                  <a:gdLst>
                    <a:gd name="connsiteX0" fmla="*/ 151645 w 151645"/>
                    <a:gd name="connsiteY0" fmla="*/ 152518 h 152517"/>
                    <a:gd name="connsiteX1" fmla="*/ 111504 w 151645"/>
                    <a:gd name="connsiteY1" fmla="*/ 152518 h 152517"/>
                    <a:gd name="connsiteX2" fmla="*/ 102584 w 151645"/>
                    <a:gd name="connsiteY2" fmla="*/ 126913 h 152517"/>
                    <a:gd name="connsiteX3" fmla="*/ 47947 w 151645"/>
                    <a:gd name="connsiteY3" fmla="*/ 126913 h 152517"/>
                    <a:gd name="connsiteX4" fmla="*/ 39026 w 151645"/>
                    <a:gd name="connsiteY4" fmla="*/ 152518 h 152517"/>
                    <a:gd name="connsiteX5" fmla="*/ 0 w 151645"/>
                    <a:gd name="connsiteY5" fmla="*/ 152518 h 152517"/>
                    <a:gd name="connsiteX6" fmla="*/ 53522 w 151645"/>
                    <a:gd name="connsiteY6" fmla="*/ 0 h 152517"/>
                    <a:gd name="connsiteX7" fmla="*/ 99238 w 151645"/>
                    <a:gd name="connsiteY7" fmla="*/ 0 h 152517"/>
                    <a:gd name="connsiteX8" fmla="*/ 151645 w 151645"/>
                    <a:gd name="connsiteY8" fmla="*/ 152518 h 152517"/>
                    <a:gd name="connsiteX9" fmla="*/ 57982 w 151645"/>
                    <a:gd name="connsiteY9" fmla="*/ 97968 h 152517"/>
                    <a:gd name="connsiteX10" fmla="*/ 93663 w 151645"/>
                    <a:gd name="connsiteY10" fmla="*/ 97968 h 152517"/>
                    <a:gd name="connsiteX11" fmla="*/ 75823 w 151645"/>
                    <a:gd name="connsiteY11" fmla="*/ 43417 h 152517"/>
                    <a:gd name="connsiteX12" fmla="*/ 57982 w 151645"/>
                    <a:gd name="connsiteY12" fmla="*/ 9796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645" h="152517">
                      <a:moveTo>
                        <a:pt x="151645" y="152518"/>
                      </a:moveTo>
                      <a:lnTo>
                        <a:pt x="111504" y="152518"/>
                      </a:lnTo>
                      <a:lnTo>
                        <a:pt x="102584" y="126913"/>
                      </a:lnTo>
                      <a:lnTo>
                        <a:pt x="47947" y="126913"/>
                      </a:lnTo>
                      <a:lnTo>
                        <a:pt x="39026" y="152518"/>
                      </a:lnTo>
                      <a:lnTo>
                        <a:pt x="0" y="152518"/>
                      </a:lnTo>
                      <a:lnTo>
                        <a:pt x="53522" y="0"/>
                      </a:lnTo>
                      <a:lnTo>
                        <a:pt x="99238" y="0"/>
                      </a:lnTo>
                      <a:lnTo>
                        <a:pt x="151645" y="152518"/>
                      </a:lnTo>
                      <a:close/>
                      <a:moveTo>
                        <a:pt x="57982" y="97968"/>
                      </a:moveTo>
                      <a:lnTo>
                        <a:pt x="93663" y="97968"/>
                      </a:lnTo>
                      <a:lnTo>
                        <a:pt x="75823" y="43417"/>
                      </a:lnTo>
                      <a:lnTo>
                        <a:pt x="57982" y="9796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3" name="Forme libre 962">
                  <a:extLst>
                    <a:ext uri="{FF2B5EF4-FFF2-40B4-BE49-F238E27FC236}">
                      <a16:creationId xmlns:a16="http://schemas.microsoft.com/office/drawing/2014/main" id="{5CFB9139-68EF-4E4A-A876-DEAFAB15B8B2}"/>
                    </a:ext>
                  </a:extLst>
                </p:cNvPr>
                <p:cNvSpPr/>
                <p:nvPr/>
              </p:nvSpPr>
              <p:spPr>
                <a:xfrm>
                  <a:off x="5395586" y="1793419"/>
                  <a:ext cx="83627" cy="151404"/>
                </a:xfrm>
                <a:custGeom>
                  <a:avLst/>
                  <a:gdLst>
                    <a:gd name="connsiteX0" fmla="*/ 36796 w 83627"/>
                    <a:gd name="connsiteY0" fmla="*/ 123573 h 151404"/>
                    <a:gd name="connsiteX1" fmla="*/ 83628 w 83627"/>
                    <a:gd name="connsiteY1" fmla="*/ 123573 h 151404"/>
                    <a:gd name="connsiteX2" fmla="*/ 83628 w 83627"/>
                    <a:gd name="connsiteY2" fmla="*/ 151405 h 151404"/>
                    <a:gd name="connsiteX3" fmla="*/ 0 w 83627"/>
                    <a:gd name="connsiteY3" fmla="*/ 151405 h 151404"/>
                    <a:gd name="connsiteX4" fmla="*/ 0 w 83627"/>
                    <a:gd name="connsiteY4" fmla="*/ 0 h 151404"/>
                    <a:gd name="connsiteX5" fmla="*/ 36796 w 83627"/>
                    <a:gd name="connsiteY5" fmla="*/ 0 h 151404"/>
                    <a:gd name="connsiteX6" fmla="*/ 36796 w 83627"/>
                    <a:gd name="connsiteY6" fmla="*/ 123573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627" h="151404">
                      <a:moveTo>
                        <a:pt x="36796" y="123573"/>
                      </a:moveTo>
                      <a:lnTo>
                        <a:pt x="83628" y="123573"/>
                      </a:lnTo>
                      <a:lnTo>
                        <a:pt x="83628" y="151405"/>
                      </a:lnTo>
                      <a:lnTo>
                        <a:pt x="0" y="151405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36796" y="123573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4" name="Forme libre 963">
                  <a:extLst>
                    <a:ext uri="{FF2B5EF4-FFF2-40B4-BE49-F238E27FC236}">
                      <a16:creationId xmlns:a16="http://schemas.microsoft.com/office/drawing/2014/main" id="{4221A45D-FCA7-4E42-AA57-755E05BFB0B9}"/>
                    </a:ext>
                  </a:extLst>
                </p:cNvPr>
                <p:cNvSpPr/>
                <p:nvPr/>
              </p:nvSpPr>
              <p:spPr>
                <a:xfrm>
                  <a:off x="5490364" y="1793419"/>
                  <a:ext cx="119309" cy="151404"/>
                </a:xfrm>
                <a:custGeom>
                  <a:avLst/>
                  <a:gdLst>
                    <a:gd name="connsiteX0" fmla="*/ 119309 w 119309"/>
                    <a:gd name="connsiteY0" fmla="*/ 0 h 151404"/>
                    <a:gd name="connsiteX1" fmla="*/ 119309 w 119309"/>
                    <a:gd name="connsiteY1" fmla="*/ 27832 h 151404"/>
                    <a:gd name="connsiteX2" fmla="*/ 78053 w 119309"/>
                    <a:gd name="connsiteY2" fmla="*/ 27832 h 151404"/>
                    <a:gd name="connsiteX3" fmla="*/ 78053 w 119309"/>
                    <a:gd name="connsiteY3" fmla="*/ 151405 h 151404"/>
                    <a:gd name="connsiteX4" fmla="*/ 41256 w 119309"/>
                    <a:gd name="connsiteY4" fmla="*/ 151405 h 151404"/>
                    <a:gd name="connsiteX5" fmla="*/ 41256 w 119309"/>
                    <a:gd name="connsiteY5" fmla="*/ 27832 h 151404"/>
                    <a:gd name="connsiteX6" fmla="*/ 0 w 119309"/>
                    <a:gd name="connsiteY6" fmla="*/ 27832 h 151404"/>
                    <a:gd name="connsiteX7" fmla="*/ 0 w 119309"/>
                    <a:gd name="connsiteY7" fmla="*/ 0 h 151404"/>
                    <a:gd name="connsiteX8" fmla="*/ 119309 w 119309"/>
                    <a:gd name="connsiteY8" fmla="*/ 0 h 15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309" h="151404">
                      <a:moveTo>
                        <a:pt x="119309" y="0"/>
                      </a:moveTo>
                      <a:lnTo>
                        <a:pt x="119309" y="27832"/>
                      </a:lnTo>
                      <a:lnTo>
                        <a:pt x="78053" y="27832"/>
                      </a:lnTo>
                      <a:lnTo>
                        <a:pt x="78053" y="151405"/>
                      </a:lnTo>
                      <a:lnTo>
                        <a:pt x="41256" y="151405"/>
                      </a:lnTo>
                      <a:lnTo>
                        <a:pt x="41256" y="27832"/>
                      </a:lnTo>
                      <a:lnTo>
                        <a:pt x="0" y="27832"/>
                      </a:lnTo>
                      <a:lnTo>
                        <a:pt x="0" y="0"/>
                      </a:lnTo>
                      <a:lnTo>
                        <a:pt x="119309" y="0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5" name="Forme libre 964">
                  <a:extLst>
                    <a:ext uri="{FF2B5EF4-FFF2-40B4-BE49-F238E27FC236}">
                      <a16:creationId xmlns:a16="http://schemas.microsoft.com/office/drawing/2014/main" id="{8394C425-D3C4-7C47-BEDA-6A25219CFF8D}"/>
                    </a:ext>
                  </a:extLst>
                </p:cNvPr>
                <p:cNvSpPr/>
                <p:nvPr/>
              </p:nvSpPr>
              <p:spPr>
                <a:xfrm>
                  <a:off x="5631974" y="1792306"/>
                  <a:ext cx="92548" cy="152517"/>
                </a:xfrm>
                <a:custGeom>
                  <a:avLst/>
                  <a:gdLst>
                    <a:gd name="connsiteX0" fmla="*/ 36796 w 92548"/>
                    <a:gd name="connsiteY0" fmla="*/ 28945 h 152517"/>
                    <a:gd name="connsiteX1" fmla="*/ 36796 w 92548"/>
                    <a:gd name="connsiteY1" fmla="*/ 61230 h 152517"/>
                    <a:gd name="connsiteX2" fmla="*/ 85858 w 92548"/>
                    <a:gd name="connsiteY2" fmla="*/ 61230 h 152517"/>
                    <a:gd name="connsiteX3" fmla="*/ 85858 w 92548"/>
                    <a:gd name="connsiteY3" fmla="*/ 89061 h 152517"/>
                    <a:gd name="connsiteX4" fmla="*/ 36796 w 92548"/>
                    <a:gd name="connsiteY4" fmla="*/ 89061 h 152517"/>
                    <a:gd name="connsiteX5" fmla="*/ 36796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8945 h 152517"/>
                    <a:gd name="connsiteX12" fmla="*/ 36796 w 92548"/>
                    <a:gd name="connsiteY12" fmla="*/ 28945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6796" y="28945"/>
                      </a:moveTo>
                      <a:lnTo>
                        <a:pt x="36796" y="61230"/>
                      </a:lnTo>
                      <a:lnTo>
                        <a:pt x="85858" y="61230"/>
                      </a:lnTo>
                      <a:lnTo>
                        <a:pt x="85858" y="89061"/>
                      </a:lnTo>
                      <a:lnTo>
                        <a:pt x="36796" y="89061"/>
                      </a:lnTo>
                      <a:lnTo>
                        <a:pt x="36796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8945"/>
                      </a:lnTo>
                      <a:lnTo>
                        <a:pt x="36796" y="2894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6" name="Forme libre 965">
                  <a:extLst>
                    <a:ext uri="{FF2B5EF4-FFF2-40B4-BE49-F238E27FC236}">
                      <a16:creationId xmlns:a16="http://schemas.microsoft.com/office/drawing/2014/main" id="{D15A841D-14DA-F940-8D5B-6EC734BF4B15}"/>
                    </a:ext>
                  </a:extLst>
                </p:cNvPr>
                <p:cNvSpPr/>
                <p:nvPr/>
              </p:nvSpPr>
              <p:spPr>
                <a:xfrm>
                  <a:off x="5755744" y="1793419"/>
                  <a:ext cx="119309" cy="152517"/>
                </a:xfrm>
                <a:custGeom>
                  <a:avLst/>
                  <a:gdLst>
                    <a:gd name="connsiteX0" fmla="*/ 115964 w 119309"/>
                    <a:gd name="connsiteY0" fmla="*/ 46757 h 152517"/>
                    <a:gd name="connsiteX1" fmla="*/ 81398 w 119309"/>
                    <a:gd name="connsiteY1" fmla="*/ 90175 h 152517"/>
                    <a:gd name="connsiteX2" fmla="*/ 119309 w 119309"/>
                    <a:gd name="connsiteY2" fmla="*/ 152518 h 152517"/>
                    <a:gd name="connsiteX3" fmla="*/ 75823 w 119309"/>
                    <a:gd name="connsiteY3" fmla="*/ 152518 h 152517"/>
                    <a:gd name="connsiteX4" fmla="*/ 41256 w 119309"/>
                    <a:gd name="connsiteY4" fmla="*/ 93515 h 152517"/>
                    <a:gd name="connsiteX5" fmla="*/ 36796 w 119309"/>
                    <a:gd name="connsiteY5" fmla="*/ 93515 h 152517"/>
                    <a:gd name="connsiteX6" fmla="*/ 36796 w 119309"/>
                    <a:gd name="connsiteY6" fmla="*/ 152518 h 152517"/>
                    <a:gd name="connsiteX7" fmla="*/ 0 w 119309"/>
                    <a:gd name="connsiteY7" fmla="*/ 152518 h 152517"/>
                    <a:gd name="connsiteX8" fmla="*/ 0 w 119309"/>
                    <a:gd name="connsiteY8" fmla="*/ 0 h 152517"/>
                    <a:gd name="connsiteX9" fmla="*/ 60212 w 119309"/>
                    <a:gd name="connsiteY9" fmla="*/ 0 h 152517"/>
                    <a:gd name="connsiteX10" fmla="*/ 115964 w 119309"/>
                    <a:gd name="connsiteY10" fmla="*/ 46757 h 152517"/>
                    <a:gd name="connsiteX11" fmla="*/ 60212 w 119309"/>
                    <a:gd name="connsiteY11" fmla="*/ 27832 h 152517"/>
                    <a:gd name="connsiteX12" fmla="*/ 36796 w 119309"/>
                    <a:gd name="connsiteY12" fmla="*/ 27832 h 152517"/>
                    <a:gd name="connsiteX13" fmla="*/ 36796 w 119309"/>
                    <a:gd name="connsiteY13" fmla="*/ 64570 h 152517"/>
                    <a:gd name="connsiteX14" fmla="*/ 60212 w 119309"/>
                    <a:gd name="connsiteY14" fmla="*/ 64570 h 152517"/>
                    <a:gd name="connsiteX15" fmla="*/ 78053 w 119309"/>
                    <a:gd name="connsiteY15" fmla="*/ 46757 h 152517"/>
                    <a:gd name="connsiteX16" fmla="*/ 60212 w 119309"/>
                    <a:gd name="connsiteY16" fmla="*/ 27832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309" h="152517">
                      <a:moveTo>
                        <a:pt x="115964" y="46757"/>
                      </a:moveTo>
                      <a:cubicBezTo>
                        <a:pt x="115964" y="61230"/>
                        <a:pt x="108159" y="82382"/>
                        <a:pt x="81398" y="90175"/>
                      </a:cubicBezTo>
                      <a:lnTo>
                        <a:pt x="119309" y="152518"/>
                      </a:lnTo>
                      <a:lnTo>
                        <a:pt x="75823" y="152518"/>
                      </a:lnTo>
                      <a:lnTo>
                        <a:pt x="41256" y="93515"/>
                      </a:lnTo>
                      <a:lnTo>
                        <a:pt x="36796" y="93515"/>
                      </a:lnTo>
                      <a:lnTo>
                        <a:pt x="36796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60212" y="0"/>
                      </a:lnTo>
                      <a:cubicBezTo>
                        <a:pt x="98123" y="0"/>
                        <a:pt x="115964" y="22265"/>
                        <a:pt x="115964" y="46757"/>
                      </a:cubicBezTo>
                      <a:close/>
                      <a:moveTo>
                        <a:pt x="60212" y="27832"/>
                      </a:moveTo>
                      <a:lnTo>
                        <a:pt x="36796" y="27832"/>
                      </a:lnTo>
                      <a:lnTo>
                        <a:pt x="36796" y="64570"/>
                      </a:lnTo>
                      <a:lnTo>
                        <a:pt x="60212" y="64570"/>
                      </a:lnTo>
                      <a:cubicBezTo>
                        <a:pt x="71362" y="64570"/>
                        <a:pt x="78053" y="56777"/>
                        <a:pt x="78053" y="46757"/>
                      </a:cubicBezTo>
                      <a:cubicBezTo>
                        <a:pt x="78053" y="35625"/>
                        <a:pt x="71362" y="27832"/>
                        <a:pt x="60212" y="27832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7" name="Forme libre 966">
                  <a:extLst>
                    <a:ext uri="{FF2B5EF4-FFF2-40B4-BE49-F238E27FC236}">
                      <a16:creationId xmlns:a16="http://schemas.microsoft.com/office/drawing/2014/main" id="{CB0CDFAD-36E5-6F46-AFE5-D1AFB3AC3EDD}"/>
                    </a:ext>
                  </a:extLst>
                </p:cNvPr>
                <p:cNvSpPr/>
                <p:nvPr/>
              </p:nvSpPr>
              <p:spPr>
                <a:xfrm>
                  <a:off x="5900699" y="1792306"/>
                  <a:ext cx="137149" cy="153631"/>
                </a:xfrm>
                <a:custGeom>
                  <a:avLst/>
                  <a:gdLst>
                    <a:gd name="connsiteX0" fmla="*/ 137150 w 137149"/>
                    <a:gd name="connsiteY0" fmla="*/ 153631 h 153631"/>
                    <a:gd name="connsiteX1" fmla="*/ 100353 w 137149"/>
                    <a:gd name="connsiteY1" fmla="*/ 153631 h 153631"/>
                    <a:gd name="connsiteX2" fmla="*/ 37911 w 137149"/>
                    <a:gd name="connsiteY2" fmla="*/ 57890 h 153631"/>
                    <a:gd name="connsiteX3" fmla="*/ 37911 w 137149"/>
                    <a:gd name="connsiteY3" fmla="*/ 153631 h 153631"/>
                    <a:gd name="connsiteX4" fmla="*/ 0 w 137149"/>
                    <a:gd name="connsiteY4" fmla="*/ 153631 h 153631"/>
                    <a:gd name="connsiteX5" fmla="*/ 0 w 137149"/>
                    <a:gd name="connsiteY5" fmla="*/ 0 h 153631"/>
                    <a:gd name="connsiteX6" fmla="*/ 36796 w 137149"/>
                    <a:gd name="connsiteY6" fmla="*/ 0 h 153631"/>
                    <a:gd name="connsiteX7" fmla="*/ 99238 w 137149"/>
                    <a:gd name="connsiteY7" fmla="*/ 95741 h 153631"/>
                    <a:gd name="connsiteX8" fmla="*/ 99238 w 137149"/>
                    <a:gd name="connsiteY8" fmla="*/ 0 h 153631"/>
                    <a:gd name="connsiteX9" fmla="*/ 136035 w 137149"/>
                    <a:gd name="connsiteY9" fmla="*/ 0 h 153631"/>
                    <a:gd name="connsiteX10" fmla="*/ 136035 w 137149"/>
                    <a:gd name="connsiteY10" fmla="*/ 153631 h 15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149" h="153631">
                      <a:moveTo>
                        <a:pt x="137150" y="153631"/>
                      </a:moveTo>
                      <a:lnTo>
                        <a:pt x="100353" y="153631"/>
                      </a:lnTo>
                      <a:lnTo>
                        <a:pt x="37911" y="57890"/>
                      </a:lnTo>
                      <a:lnTo>
                        <a:pt x="37911" y="153631"/>
                      </a:lnTo>
                      <a:lnTo>
                        <a:pt x="0" y="153631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3631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8" name="Forme libre 967">
                  <a:extLst>
                    <a:ext uri="{FF2B5EF4-FFF2-40B4-BE49-F238E27FC236}">
                      <a16:creationId xmlns:a16="http://schemas.microsoft.com/office/drawing/2014/main" id="{ADAE5AE2-304B-504E-9BED-85CD24122C13}"/>
                    </a:ext>
                  </a:extLst>
                </p:cNvPr>
                <p:cNvSpPr/>
                <p:nvPr/>
              </p:nvSpPr>
              <p:spPr>
                <a:xfrm>
                  <a:off x="6054574" y="1793419"/>
                  <a:ext cx="151645" cy="152517"/>
                </a:xfrm>
                <a:custGeom>
                  <a:avLst/>
                  <a:gdLst>
                    <a:gd name="connsiteX0" fmla="*/ 151645 w 151645"/>
                    <a:gd name="connsiteY0" fmla="*/ 152518 h 152517"/>
                    <a:gd name="connsiteX1" fmla="*/ 111504 w 151645"/>
                    <a:gd name="connsiteY1" fmla="*/ 152518 h 152517"/>
                    <a:gd name="connsiteX2" fmla="*/ 102584 w 151645"/>
                    <a:gd name="connsiteY2" fmla="*/ 126913 h 152517"/>
                    <a:gd name="connsiteX3" fmla="*/ 47947 w 151645"/>
                    <a:gd name="connsiteY3" fmla="*/ 126913 h 152517"/>
                    <a:gd name="connsiteX4" fmla="*/ 39026 w 151645"/>
                    <a:gd name="connsiteY4" fmla="*/ 152518 h 152517"/>
                    <a:gd name="connsiteX5" fmla="*/ 0 w 151645"/>
                    <a:gd name="connsiteY5" fmla="*/ 152518 h 152517"/>
                    <a:gd name="connsiteX6" fmla="*/ 53522 w 151645"/>
                    <a:gd name="connsiteY6" fmla="*/ 0 h 152517"/>
                    <a:gd name="connsiteX7" fmla="*/ 99238 w 151645"/>
                    <a:gd name="connsiteY7" fmla="*/ 0 h 152517"/>
                    <a:gd name="connsiteX8" fmla="*/ 151645 w 151645"/>
                    <a:gd name="connsiteY8" fmla="*/ 152518 h 152517"/>
                    <a:gd name="connsiteX9" fmla="*/ 57982 w 151645"/>
                    <a:gd name="connsiteY9" fmla="*/ 97968 h 152517"/>
                    <a:gd name="connsiteX10" fmla="*/ 93663 w 151645"/>
                    <a:gd name="connsiteY10" fmla="*/ 97968 h 152517"/>
                    <a:gd name="connsiteX11" fmla="*/ 75823 w 151645"/>
                    <a:gd name="connsiteY11" fmla="*/ 43417 h 152517"/>
                    <a:gd name="connsiteX12" fmla="*/ 57982 w 151645"/>
                    <a:gd name="connsiteY12" fmla="*/ 97968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645" h="152517">
                      <a:moveTo>
                        <a:pt x="151645" y="152518"/>
                      </a:moveTo>
                      <a:lnTo>
                        <a:pt x="111504" y="152518"/>
                      </a:lnTo>
                      <a:lnTo>
                        <a:pt x="102584" y="126913"/>
                      </a:lnTo>
                      <a:lnTo>
                        <a:pt x="47947" y="126913"/>
                      </a:lnTo>
                      <a:lnTo>
                        <a:pt x="39026" y="152518"/>
                      </a:lnTo>
                      <a:lnTo>
                        <a:pt x="0" y="152518"/>
                      </a:lnTo>
                      <a:lnTo>
                        <a:pt x="53522" y="0"/>
                      </a:lnTo>
                      <a:lnTo>
                        <a:pt x="99238" y="0"/>
                      </a:lnTo>
                      <a:lnTo>
                        <a:pt x="151645" y="152518"/>
                      </a:lnTo>
                      <a:close/>
                      <a:moveTo>
                        <a:pt x="57982" y="97968"/>
                      </a:moveTo>
                      <a:lnTo>
                        <a:pt x="93663" y="97968"/>
                      </a:lnTo>
                      <a:lnTo>
                        <a:pt x="75823" y="43417"/>
                      </a:lnTo>
                      <a:lnTo>
                        <a:pt x="57982" y="97968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9" name="Forme libre 968">
                  <a:extLst>
                    <a:ext uri="{FF2B5EF4-FFF2-40B4-BE49-F238E27FC236}">
                      <a16:creationId xmlns:a16="http://schemas.microsoft.com/office/drawing/2014/main" id="{728B7B7C-FF04-EE49-AF77-38273F5B4271}"/>
                    </a:ext>
                  </a:extLst>
                </p:cNvPr>
                <p:cNvSpPr/>
                <p:nvPr/>
              </p:nvSpPr>
              <p:spPr>
                <a:xfrm>
                  <a:off x="6225175" y="1792306"/>
                  <a:ext cx="136034" cy="153631"/>
                </a:xfrm>
                <a:custGeom>
                  <a:avLst/>
                  <a:gdLst>
                    <a:gd name="connsiteX0" fmla="*/ 136035 w 136034"/>
                    <a:gd name="connsiteY0" fmla="*/ 153631 h 153631"/>
                    <a:gd name="connsiteX1" fmla="*/ 99238 w 136034"/>
                    <a:gd name="connsiteY1" fmla="*/ 153631 h 153631"/>
                    <a:gd name="connsiteX2" fmla="*/ 36796 w 136034"/>
                    <a:gd name="connsiteY2" fmla="*/ 57890 h 153631"/>
                    <a:gd name="connsiteX3" fmla="*/ 36796 w 136034"/>
                    <a:gd name="connsiteY3" fmla="*/ 153631 h 153631"/>
                    <a:gd name="connsiteX4" fmla="*/ 0 w 136034"/>
                    <a:gd name="connsiteY4" fmla="*/ 153631 h 153631"/>
                    <a:gd name="connsiteX5" fmla="*/ 0 w 136034"/>
                    <a:gd name="connsiteY5" fmla="*/ 0 h 153631"/>
                    <a:gd name="connsiteX6" fmla="*/ 36796 w 136034"/>
                    <a:gd name="connsiteY6" fmla="*/ 0 h 153631"/>
                    <a:gd name="connsiteX7" fmla="*/ 99238 w 136034"/>
                    <a:gd name="connsiteY7" fmla="*/ 95741 h 153631"/>
                    <a:gd name="connsiteX8" fmla="*/ 99238 w 136034"/>
                    <a:gd name="connsiteY8" fmla="*/ 0 h 153631"/>
                    <a:gd name="connsiteX9" fmla="*/ 136035 w 136034"/>
                    <a:gd name="connsiteY9" fmla="*/ 0 h 153631"/>
                    <a:gd name="connsiteX10" fmla="*/ 136035 w 136034"/>
                    <a:gd name="connsiteY10" fmla="*/ 153631 h 153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034" h="153631">
                      <a:moveTo>
                        <a:pt x="136035" y="153631"/>
                      </a:moveTo>
                      <a:lnTo>
                        <a:pt x="99238" y="153631"/>
                      </a:lnTo>
                      <a:lnTo>
                        <a:pt x="36796" y="57890"/>
                      </a:lnTo>
                      <a:lnTo>
                        <a:pt x="36796" y="153631"/>
                      </a:lnTo>
                      <a:lnTo>
                        <a:pt x="0" y="153631"/>
                      </a:lnTo>
                      <a:lnTo>
                        <a:pt x="0" y="0"/>
                      </a:lnTo>
                      <a:lnTo>
                        <a:pt x="36796" y="0"/>
                      </a:lnTo>
                      <a:lnTo>
                        <a:pt x="99238" y="95741"/>
                      </a:lnTo>
                      <a:lnTo>
                        <a:pt x="99238" y="0"/>
                      </a:lnTo>
                      <a:lnTo>
                        <a:pt x="136035" y="0"/>
                      </a:lnTo>
                      <a:lnTo>
                        <a:pt x="136035" y="153631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0" name="Forme libre 969">
                  <a:extLst>
                    <a:ext uri="{FF2B5EF4-FFF2-40B4-BE49-F238E27FC236}">
                      <a16:creationId xmlns:a16="http://schemas.microsoft.com/office/drawing/2014/main" id="{D1063C69-C85D-9842-9EE4-B7621BB84045}"/>
                    </a:ext>
                  </a:extLst>
                </p:cNvPr>
                <p:cNvSpPr/>
                <p:nvPr/>
              </p:nvSpPr>
              <p:spPr>
                <a:xfrm>
                  <a:off x="6385741" y="1791193"/>
                  <a:ext cx="150530" cy="155857"/>
                </a:xfrm>
                <a:custGeom>
                  <a:avLst/>
                  <a:gdLst>
                    <a:gd name="connsiteX0" fmla="*/ 78053 w 150530"/>
                    <a:gd name="connsiteY0" fmla="*/ 0 h 155857"/>
                    <a:gd name="connsiteX1" fmla="*/ 150530 w 150530"/>
                    <a:gd name="connsiteY1" fmla="*/ 51210 h 155857"/>
                    <a:gd name="connsiteX2" fmla="*/ 105929 w 150530"/>
                    <a:gd name="connsiteY2" fmla="*/ 51210 h 155857"/>
                    <a:gd name="connsiteX3" fmla="*/ 76938 w 150530"/>
                    <a:gd name="connsiteY3" fmla="*/ 34511 h 155857"/>
                    <a:gd name="connsiteX4" fmla="*/ 36796 w 150530"/>
                    <a:gd name="connsiteY4" fmla="*/ 77929 h 155857"/>
                    <a:gd name="connsiteX5" fmla="*/ 76938 w 150530"/>
                    <a:gd name="connsiteY5" fmla="*/ 121346 h 155857"/>
                    <a:gd name="connsiteX6" fmla="*/ 105929 w 150530"/>
                    <a:gd name="connsiteY6" fmla="*/ 104647 h 155857"/>
                    <a:gd name="connsiteX7" fmla="*/ 150530 w 150530"/>
                    <a:gd name="connsiteY7" fmla="*/ 104647 h 155857"/>
                    <a:gd name="connsiteX8" fmla="*/ 78053 w 150530"/>
                    <a:gd name="connsiteY8" fmla="*/ 155858 h 155857"/>
                    <a:gd name="connsiteX9" fmla="*/ 0 w 150530"/>
                    <a:gd name="connsiteY9" fmla="*/ 77929 h 155857"/>
                    <a:gd name="connsiteX10" fmla="*/ 78053 w 150530"/>
                    <a:gd name="connsiteY10" fmla="*/ 0 h 15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530" h="155857">
                      <a:moveTo>
                        <a:pt x="78053" y="0"/>
                      </a:moveTo>
                      <a:cubicBezTo>
                        <a:pt x="111504" y="0"/>
                        <a:pt x="140495" y="17812"/>
                        <a:pt x="150530" y="51210"/>
                      </a:cubicBezTo>
                      <a:lnTo>
                        <a:pt x="105929" y="51210"/>
                      </a:lnTo>
                      <a:cubicBezTo>
                        <a:pt x="99238" y="38964"/>
                        <a:pt x="90318" y="34511"/>
                        <a:pt x="76938" y="34511"/>
                      </a:cubicBezTo>
                      <a:cubicBezTo>
                        <a:pt x="52407" y="34511"/>
                        <a:pt x="36796" y="51210"/>
                        <a:pt x="36796" y="77929"/>
                      </a:cubicBezTo>
                      <a:cubicBezTo>
                        <a:pt x="36796" y="104647"/>
                        <a:pt x="52407" y="121346"/>
                        <a:pt x="76938" y="121346"/>
                      </a:cubicBezTo>
                      <a:cubicBezTo>
                        <a:pt x="90318" y="121346"/>
                        <a:pt x="99238" y="116893"/>
                        <a:pt x="105929" y="104647"/>
                      </a:cubicBezTo>
                      <a:lnTo>
                        <a:pt x="150530" y="104647"/>
                      </a:lnTo>
                      <a:cubicBezTo>
                        <a:pt x="139380" y="136932"/>
                        <a:pt x="111504" y="155858"/>
                        <a:pt x="78053" y="155858"/>
                      </a:cubicBezTo>
                      <a:cubicBezTo>
                        <a:pt x="34566" y="155858"/>
                        <a:pt x="0" y="123573"/>
                        <a:pt x="0" y="77929"/>
                      </a:cubicBezTo>
                      <a:cubicBezTo>
                        <a:pt x="0" y="32285"/>
                        <a:pt x="34566" y="0"/>
                        <a:pt x="78053" y="0"/>
                      </a:cubicBez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1" name="Forme libre 970">
                  <a:extLst>
                    <a:ext uri="{FF2B5EF4-FFF2-40B4-BE49-F238E27FC236}">
                      <a16:creationId xmlns:a16="http://schemas.microsoft.com/office/drawing/2014/main" id="{A4FC4B48-3514-DD4E-A75B-5F1F586AEE24}"/>
                    </a:ext>
                  </a:extLst>
                </p:cNvPr>
                <p:cNvSpPr/>
                <p:nvPr/>
              </p:nvSpPr>
              <p:spPr>
                <a:xfrm>
                  <a:off x="6560802" y="1792306"/>
                  <a:ext cx="92548" cy="152517"/>
                </a:xfrm>
                <a:custGeom>
                  <a:avLst/>
                  <a:gdLst>
                    <a:gd name="connsiteX0" fmla="*/ 36796 w 92548"/>
                    <a:gd name="connsiteY0" fmla="*/ 28945 h 152517"/>
                    <a:gd name="connsiteX1" fmla="*/ 36796 w 92548"/>
                    <a:gd name="connsiteY1" fmla="*/ 61230 h 152517"/>
                    <a:gd name="connsiteX2" fmla="*/ 85858 w 92548"/>
                    <a:gd name="connsiteY2" fmla="*/ 61230 h 152517"/>
                    <a:gd name="connsiteX3" fmla="*/ 85858 w 92548"/>
                    <a:gd name="connsiteY3" fmla="*/ 89061 h 152517"/>
                    <a:gd name="connsiteX4" fmla="*/ 36796 w 92548"/>
                    <a:gd name="connsiteY4" fmla="*/ 89061 h 152517"/>
                    <a:gd name="connsiteX5" fmla="*/ 36796 w 92548"/>
                    <a:gd name="connsiteY5" fmla="*/ 124686 h 152517"/>
                    <a:gd name="connsiteX6" fmla="*/ 92548 w 92548"/>
                    <a:gd name="connsiteY6" fmla="*/ 124686 h 152517"/>
                    <a:gd name="connsiteX7" fmla="*/ 92548 w 92548"/>
                    <a:gd name="connsiteY7" fmla="*/ 152518 h 152517"/>
                    <a:gd name="connsiteX8" fmla="*/ 0 w 92548"/>
                    <a:gd name="connsiteY8" fmla="*/ 152518 h 152517"/>
                    <a:gd name="connsiteX9" fmla="*/ 0 w 92548"/>
                    <a:gd name="connsiteY9" fmla="*/ 0 h 152517"/>
                    <a:gd name="connsiteX10" fmla="*/ 92548 w 92548"/>
                    <a:gd name="connsiteY10" fmla="*/ 0 h 152517"/>
                    <a:gd name="connsiteX11" fmla="*/ 92548 w 92548"/>
                    <a:gd name="connsiteY11" fmla="*/ 28945 h 152517"/>
                    <a:gd name="connsiteX12" fmla="*/ 36796 w 92548"/>
                    <a:gd name="connsiteY12" fmla="*/ 28945 h 152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548" h="152517">
                      <a:moveTo>
                        <a:pt x="36796" y="28945"/>
                      </a:moveTo>
                      <a:lnTo>
                        <a:pt x="36796" y="61230"/>
                      </a:lnTo>
                      <a:lnTo>
                        <a:pt x="85858" y="61230"/>
                      </a:lnTo>
                      <a:lnTo>
                        <a:pt x="85858" y="89061"/>
                      </a:lnTo>
                      <a:lnTo>
                        <a:pt x="36796" y="89061"/>
                      </a:lnTo>
                      <a:lnTo>
                        <a:pt x="36796" y="124686"/>
                      </a:lnTo>
                      <a:lnTo>
                        <a:pt x="92548" y="124686"/>
                      </a:lnTo>
                      <a:lnTo>
                        <a:pt x="92548" y="152518"/>
                      </a:lnTo>
                      <a:lnTo>
                        <a:pt x="0" y="152518"/>
                      </a:lnTo>
                      <a:lnTo>
                        <a:pt x="0" y="0"/>
                      </a:lnTo>
                      <a:lnTo>
                        <a:pt x="92548" y="0"/>
                      </a:lnTo>
                      <a:lnTo>
                        <a:pt x="92548" y="28945"/>
                      </a:lnTo>
                      <a:lnTo>
                        <a:pt x="36796" y="28945"/>
                      </a:lnTo>
                      <a:close/>
                    </a:path>
                  </a:pathLst>
                </a:custGeom>
                <a:grpFill/>
                <a:ln w="11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8345004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Rectangle 569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2FC6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grpSp>
        <p:nvGrpSpPr>
          <p:cNvPr id="779" name="Groupe 778">
            <a:extLst>
              <a:ext uri="{FF2B5EF4-FFF2-40B4-BE49-F238E27FC236}">
                <a16:creationId xmlns:a16="http://schemas.microsoft.com/office/drawing/2014/main" id="{7519CB36-C105-46CC-9C7E-DBB87AF5A0A1}"/>
              </a:ext>
            </a:extLst>
          </p:cNvPr>
          <p:cNvGrpSpPr/>
          <p:nvPr/>
        </p:nvGrpSpPr>
        <p:grpSpPr>
          <a:xfrm>
            <a:off x="8734052" y="5197091"/>
            <a:ext cx="2283929" cy="724581"/>
            <a:chOff x="8582026" y="5575300"/>
            <a:chExt cx="1085850" cy="344488"/>
          </a:xfrm>
        </p:grpSpPr>
        <p:sp>
          <p:nvSpPr>
            <p:cNvPr id="453" name="Freeform 291">
              <a:extLst>
                <a:ext uri="{FF2B5EF4-FFF2-40B4-BE49-F238E27FC236}">
                  <a16:creationId xmlns:a16="http://schemas.microsoft.com/office/drawing/2014/main" id="{AA6C247F-C3EA-4E15-BA34-1557150C5F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9701" y="5600700"/>
              <a:ext cx="63500" cy="66675"/>
            </a:xfrm>
            <a:custGeom>
              <a:avLst/>
              <a:gdLst>
                <a:gd name="T0" fmla="*/ 132 w 132"/>
                <a:gd name="T1" fmla="*/ 130 h 138"/>
                <a:gd name="T2" fmla="*/ 110 w 132"/>
                <a:gd name="T3" fmla="*/ 137 h 138"/>
                <a:gd name="T4" fmla="*/ 81 w 132"/>
                <a:gd name="T5" fmla="*/ 123 h 138"/>
                <a:gd name="T6" fmla="*/ 43 w 132"/>
                <a:gd name="T7" fmla="*/ 138 h 138"/>
                <a:gd name="T8" fmla="*/ 0 w 132"/>
                <a:gd name="T9" fmla="*/ 75 h 138"/>
                <a:gd name="T10" fmla="*/ 10 w 132"/>
                <a:gd name="T11" fmla="*/ 3 h 138"/>
                <a:gd name="T12" fmla="*/ 31 w 132"/>
                <a:gd name="T13" fmla="*/ 5 h 138"/>
                <a:gd name="T14" fmla="*/ 21 w 132"/>
                <a:gd name="T15" fmla="*/ 75 h 138"/>
                <a:gd name="T16" fmla="*/ 45 w 132"/>
                <a:gd name="T17" fmla="*/ 117 h 138"/>
                <a:gd name="T18" fmla="*/ 71 w 132"/>
                <a:gd name="T19" fmla="*/ 105 h 138"/>
                <a:gd name="T20" fmla="*/ 61 w 132"/>
                <a:gd name="T21" fmla="*/ 53 h 138"/>
                <a:gd name="T22" fmla="*/ 91 w 132"/>
                <a:gd name="T23" fmla="*/ 0 h 138"/>
                <a:gd name="T24" fmla="*/ 116 w 132"/>
                <a:gd name="T25" fmla="*/ 38 h 138"/>
                <a:gd name="T26" fmla="*/ 95 w 132"/>
                <a:gd name="T27" fmla="*/ 108 h 138"/>
                <a:gd name="T28" fmla="*/ 110 w 132"/>
                <a:gd name="T29" fmla="*/ 115 h 138"/>
                <a:gd name="T30" fmla="*/ 126 w 132"/>
                <a:gd name="T31" fmla="*/ 110 h 138"/>
                <a:gd name="T32" fmla="*/ 132 w 132"/>
                <a:gd name="T33" fmla="*/ 130 h 138"/>
                <a:gd name="T34" fmla="*/ 80 w 132"/>
                <a:gd name="T35" fmla="*/ 52 h 138"/>
                <a:gd name="T36" fmla="*/ 83 w 132"/>
                <a:gd name="T37" fmla="*/ 85 h 138"/>
                <a:gd name="T38" fmla="*/ 96 w 132"/>
                <a:gd name="T39" fmla="*/ 34 h 138"/>
                <a:gd name="T40" fmla="*/ 90 w 132"/>
                <a:gd name="T41" fmla="*/ 18 h 138"/>
                <a:gd name="T42" fmla="*/ 80 w 132"/>
                <a:gd name="T43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138">
                  <a:moveTo>
                    <a:pt x="132" y="130"/>
                  </a:moveTo>
                  <a:cubicBezTo>
                    <a:pt x="127" y="134"/>
                    <a:pt x="118" y="137"/>
                    <a:pt x="110" y="137"/>
                  </a:cubicBezTo>
                  <a:cubicBezTo>
                    <a:pt x="97" y="137"/>
                    <a:pt x="88" y="132"/>
                    <a:pt x="81" y="123"/>
                  </a:cubicBezTo>
                  <a:cubicBezTo>
                    <a:pt x="71" y="132"/>
                    <a:pt x="58" y="138"/>
                    <a:pt x="43" y="138"/>
                  </a:cubicBezTo>
                  <a:cubicBezTo>
                    <a:pt x="17" y="138"/>
                    <a:pt x="0" y="120"/>
                    <a:pt x="0" y="75"/>
                  </a:cubicBezTo>
                  <a:cubicBezTo>
                    <a:pt x="0" y="49"/>
                    <a:pt x="6" y="23"/>
                    <a:pt x="10" y="3"/>
                  </a:cubicBezTo>
                  <a:lnTo>
                    <a:pt x="31" y="5"/>
                  </a:lnTo>
                  <a:cubicBezTo>
                    <a:pt x="27" y="19"/>
                    <a:pt x="21" y="48"/>
                    <a:pt x="21" y="75"/>
                  </a:cubicBezTo>
                  <a:cubicBezTo>
                    <a:pt x="21" y="108"/>
                    <a:pt x="32" y="117"/>
                    <a:pt x="45" y="117"/>
                  </a:cubicBezTo>
                  <a:cubicBezTo>
                    <a:pt x="53" y="117"/>
                    <a:pt x="63" y="112"/>
                    <a:pt x="71" y="105"/>
                  </a:cubicBezTo>
                  <a:cubicBezTo>
                    <a:pt x="63" y="88"/>
                    <a:pt x="61" y="69"/>
                    <a:pt x="61" y="53"/>
                  </a:cubicBezTo>
                  <a:cubicBezTo>
                    <a:pt x="61" y="15"/>
                    <a:pt x="73" y="0"/>
                    <a:pt x="91" y="0"/>
                  </a:cubicBezTo>
                  <a:cubicBezTo>
                    <a:pt x="103" y="0"/>
                    <a:pt x="116" y="8"/>
                    <a:pt x="116" y="38"/>
                  </a:cubicBezTo>
                  <a:cubicBezTo>
                    <a:pt x="116" y="62"/>
                    <a:pt x="108" y="88"/>
                    <a:pt x="95" y="108"/>
                  </a:cubicBezTo>
                  <a:cubicBezTo>
                    <a:pt x="100" y="113"/>
                    <a:pt x="105" y="115"/>
                    <a:pt x="110" y="115"/>
                  </a:cubicBezTo>
                  <a:cubicBezTo>
                    <a:pt x="113" y="115"/>
                    <a:pt x="121" y="114"/>
                    <a:pt x="126" y="110"/>
                  </a:cubicBezTo>
                  <a:lnTo>
                    <a:pt x="132" y="130"/>
                  </a:lnTo>
                  <a:close/>
                  <a:moveTo>
                    <a:pt x="80" y="52"/>
                  </a:moveTo>
                  <a:cubicBezTo>
                    <a:pt x="80" y="65"/>
                    <a:pt x="81" y="77"/>
                    <a:pt x="83" y="85"/>
                  </a:cubicBezTo>
                  <a:cubicBezTo>
                    <a:pt x="91" y="70"/>
                    <a:pt x="96" y="52"/>
                    <a:pt x="96" y="34"/>
                  </a:cubicBezTo>
                  <a:cubicBezTo>
                    <a:pt x="96" y="24"/>
                    <a:pt x="95" y="18"/>
                    <a:pt x="90" y="18"/>
                  </a:cubicBezTo>
                  <a:cubicBezTo>
                    <a:pt x="83" y="18"/>
                    <a:pt x="80" y="30"/>
                    <a:pt x="80" y="5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292">
              <a:extLst>
                <a:ext uri="{FF2B5EF4-FFF2-40B4-BE49-F238E27FC236}">
                  <a16:creationId xmlns:a16="http://schemas.microsoft.com/office/drawing/2014/main" id="{54015696-70C5-4C47-A031-0AB8911B6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1138" y="5599113"/>
              <a:ext cx="57150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1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1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293">
              <a:extLst>
                <a:ext uri="{FF2B5EF4-FFF2-40B4-BE49-F238E27FC236}">
                  <a16:creationId xmlns:a16="http://schemas.microsoft.com/office/drawing/2014/main" id="{C66D60B3-3DBF-4501-B54C-AC576812CE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9401" y="5580063"/>
              <a:ext cx="15875" cy="84138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30 w 30"/>
                <a:gd name="T11" fmla="*/ 174 h 174"/>
                <a:gd name="T12" fmla="*/ 3 w 30"/>
                <a:gd name="T13" fmla="*/ 174 h 174"/>
                <a:gd name="T14" fmla="*/ 3 w 30"/>
                <a:gd name="T15" fmla="*/ 40 h 174"/>
                <a:gd name="T16" fmla="*/ 30 w 30"/>
                <a:gd name="T17" fmla="*/ 40 h 174"/>
                <a:gd name="T18" fmla="*/ 30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6"/>
                    <a:pt x="8" y="0"/>
                    <a:pt x="15" y="0"/>
                  </a:cubicBezTo>
                  <a:cubicBezTo>
                    <a:pt x="24" y="0"/>
                    <a:pt x="30" y="8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8" y="30"/>
                    <a:pt x="0" y="23"/>
                    <a:pt x="0" y="15"/>
                  </a:cubicBezTo>
                  <a:close/>
                  <a:moveTo>
                    <a:pt x="30" y="174"/>
                  </a:moveTo>
                  <a:lnTo>
                    <a:pt x="3" y="174"/>
                  </a:lnTo>
                  <a:lnTo>
                    <a:pt x="3" y="40"/>
                  </a:lnTo>
                  <a:lnTo>
                    <a:pt x="30" y="40"/>
                  </a:lnTo>
                  <a:lnTo>
                    <a:pt x="30" y="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294">
              <a:extLst>
                <a:ext uri="{FF2B5EF4-FFF2-40B4-BE49-F238E27FC236}">
                  <a16:creationId xmlns:a16="http://schemas.microsoft.com/office/drawing/2014/main" id="{8137F3E9-DE22-4BEF-8A27-D3C3ED38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3213" y="5599113"/>
              <a:ext cx="63500" cy="65088"/>
            </a:xfrm>
            <a:custGeom>
              <a:avLst/>
              <a:gdLst>
                <a:gd name="T0" fmla="*/ 65 w 130"/>
                <a:gd name="T1" fmla="*/ 106 h 134"/>
                <a:gd name="T2" fmla="*/ 101 w 130"/>
                <a:gd name="T3" fmla="*/ 0 h 134"/>
                <a:gd name="T4" fmla="*/ 130 w 130"/>
                <a:gd name="T5" fmla="*/ 0 h 134"/>
                <a:gd name="T6" fmla="*/ 81 w 130"/>
                <a:gd name="T7" fmla="*/ 134 h 134"/>
                <a:gd name="T8" fmla="*/ 48 w 130"/>
                <a:gd name="T9" fmla="*/ 134 h 134"/>
                <a:gd name="T10" fmla="*/ 0 w 130"/>
                <a:gd name="T11" fmla="*/ 0 h 134"/>
                <a:gd name="T12" fmla="*/ 28 w 130"/>
                <a:gd name="T13" fmla="*/ 0 h 134"/>
                <a:gd name="T14" fmla="*/ 65 w 130"/>
                <a:gd name="T15" fmla="*/ 10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34">
                  <a:moveTo>
                    <a:pt x="65" y="106"/>
                  </a:moveTo>
                  <a:lnTo>
                    <a:pt x="101" y="0"/>
                  </a:lnTo>
                  <a:lnTo>
                    <a:pt x="130" y="0"/>
                  </a:lnTo>
                  <a:lnTo>
                    <a:pt x="81" y="134"/>
                  </a:lnTo>
                  <a:lnTo>
                    <a:pt x="48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65" y="1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295">
              <a:extLst>
                <a:ext uri="{FF2B5EF4-FFF2-40B4-BE49-F238E27FC236}">
                  <a16:creationId xmlns:a16="http://schemas.microsoft.com/office/drawing/2014/main" id="{406CE93D-577E-4730-88D2-97385D954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4651" y="5599113"/>
              <a:ext cx="38100" cy="65088"/>
            </a:xfrm>
            <a:custGeom>
              <a:avLst/>
              <a:gdLst>
                <a:gd name="T0" fmla="*/ 27 w 77"/>
                <a:gd name="T1" fmla="*/ 55 h 131"/>
                <a:gd name="T2" fmla="*/ 71 w 77"/>
                <a:gd name="T3" fmla="*/ 55 h 131"/>
                <a:gd name="T4" fmla="*/ 71 w 77"/>
                <a:gd name="T5" fmla="*/ 75 h 131"/>
                <a:gd name="T6" fmla="*/ 27 w 77"/>
                <a:gd name="T7" fmla="*/ 75 h 131"/>
                <a:gd name="T8" fmla="*/ 27 w 77"/>
                <a:gd name="T9" fmla="*/ 111 h 131"/>
                <a:gd name="T10" fmla="*/ 77 w 77"/>
                <a:gd name="T11" fmla="*/ 111 h 131"/>
                <a:gd name="T12" fmla="*/ 77 w 77"/>
                <a:gd name="T13" fmla="*/ 131 h 131"/>
                <a:gd name="T14" fmla="*/ 0 w 77"/>
                <a:gd name="T15" fmla="*/ 131 h 131"/>
                <a:gd name="T16" fmla="*/ 0 w 77"/>
                <a:gd name="T17" fmla="*/ 0 h 131"/>
                <a:gd name="T18" fmla="*/ 77 w 77"/>
                <a:gd name="T19" fmla="*/ 0 h 131"/>
                <a:gd name="T20" fmla="*/ 77 w 77"/>
                <a:gd name="T21" fmla="*/ 20 h 131"/>
                <a:gd name="T22" fmla="*/ 27 w 77"/>
                <a:gd name="T23" fmla="*/ 20 h 131"/>
                <a:gd name="T24" fmla="*/ 27 w 77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1">
                  <a:moveTo>
                    <a:pt x="27" y="55"/>
                  </a:moveTo>
                  <a:lnTo>
                    <a:pt x="71" y="55"/>
                  </a:lnTo>
                  <a:lnTo>
                    <a:pt x="71" y="75"/>
                  </a:lnTo>
                  <a:lnTo>
                    <a:pt x="27" y="75"/>
                  </a:lnTo>
                  <a:lnTo>
                    <a:pt x="27" y="111"/>
                  </a:lnTo>
                  <a:lnTo>
                    <a:pt x="77" y="111"/>
                  </a:lnTo>
                  <a:lnTo>
                    <a:pt x="77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0"/>
                  </a:lnTo>
                  <a:lnTo>
                    <a:pt x="27" y="20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296">
              <a:extLst>
                <a:ext uri="{FF2B5EF4-FFF2-40B4-BE49-F238E27FC236}">
                  <a16:creationId xmlns:a16="http://schemas.microsoft.com/office/drawing/2014/main" id="{CB9F4C54-46C0-467C-98E6-DCFBB2DFDC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5451" y="5599113"/>
              <a:ext cx="49213" cy="65088"/>
            </a:xfrm>
            <a:custGeom>
              <a:avLst/>
              <a:gdLst>
                <a:gd name="T0" fmla="*/ 97 w 100"/>
                <a:gd name="T1" fmla="*/ 40 h 134"/>
                <a:gd name="T2" fmla="*/ 66 w 100"/>
                <a:gd name="T3" fmla="*/ 79 h 134"/>
                <a:gd name="T4" fmla="*/ 100 w 100"/>
                <a:gd name="T5" fmla="*/ 134 h 134"/>
                <a:gd name="T6" fmla="*/ 67 w 100"/>
                <a:gd name="T7" fmla="*/ 134 h 134"/>
                <a:gd name="T8" fmla="*/ 35 w 100"/>
                <a:gd name="T9" fmla="*/ 81 h 134"/>
                <a:gd name="T10" fmla="*/ 26 w 100"/>
                <a:gd name="T11" fmla="*/ 81 h 134"/>
                <a:gd name="T12" fmla="*/ 26 w 100"/>
                <a:gd name="T13" fmla="*/ 134 h 134"/>
                <a:gd name="T14" fmla="*/ 0 w 100"/>
                <a:gd name="T15" fmla="*/ 134 h 134"/>
                <a:gd name="T16" fmla="*/ 0 w 100"/>
                <a:gd name="T17" fmla="*/ 0 h 134"/>
                <a:gd name="T18" fmla="*/ 49 w 100"/>
                <a:gd name="T19" fmla="*/ 0 h 134"/>
                <a:gd name="T20" fmla="*/ 97 w 100"/>
                <a:gd name="T21" fmla="*/ 40 h 134"/>
                <a:gd name="T22" fmla="*/ 50 w 100"/>
                <a:gd name="T23" fmla="*/ 21 h 134"/>
                <a:gd name="T24" fmla="*/ 27 w 100"/>
                <a:gd name="T25" fmla="*/ 21 h 134"/>
                <a:gd name="T26" fmla="*/ 27 w 100"/>
                <a:gd name="T27" fmla="*/ 60 h 134"/>
                <a:gd name="T28" fmla="*/ 50 w 100"/>
                <a:gd name="T29" fmla="*/ 60 h 134"/>
                <a:gd name="T30" fmla="*/ 71 w 100"/>
                <a:gd name="T31" fmla="*/ 40 h 134"/>
                <a:gd name="T32" fmla="*/ 50 w 100"/>
                <a:gd name="T3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4">
                  <a:moveTo>
                    <a:pt x="97" y="40"/>
                  </a:moveTo>
                  <a:cubicBezTo>
                    <a:pt x="97" y="55"/>
                    <a:pt x="90" y="73"/>
                    <a:pt x="66" y="79"/>
                  </a:cubicBezTo>
                  <a:lnTo>
                    <a:pt x="100" y="134"/>
                  </a:lnTo>
                  <a:lnTo>
                    <a:pt x="67" y="134"/>
                  </a:lnTo>
                  <a:lnTo>
                    <a:pt x="35" y="81"/>
                  </a:lnTo>
                  <a:lnTo>
                    <a:pt x="26" y="81"/>
                  </a:lnTo>
                  <a:lnTo>
                    <a:pt x="2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1" y="0"/>
                    <a:pt x="97" y="19"/>
                    <a:pt x="97" y="40"/>
                  </a:cubicBezTo>
                  <a:close/>
                  <a:moveTo>
                    <a:pt x="50" y="21"/>
                  </a:moveTo>
                  <a:lnTo>
                    <a:pt x="27" y="21"/>
                  </a:lnTo>
                  <a:lnTo>
                    <a:pt x="27" y="60"/>
                  </a:lnTo>
                  <a:lnTo>
                    <a:pt x="50" y="60"/>
                  </a:lnTo>
                  <a:cubicBezTo>
                    <a:pt x="64" y="60"/>
                    <a:pt x="71" y="53"/>
                    <a:pt x="71" y="40"/>
                  </a:cubicBezTo>
                  <a:cubicBezTo>
                    <a:pt x="70" y="29"/>
                    <a:pt x="64" y="21"/>
                    <a:pt x="50" y="2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297">
              <a:extLst>
                <a:ext uri="{FF2B5EF4-FFF2-40B4-BE49-F238E27FC236}">
                  <a16:creationId xmlns:a16="http://schemas.microsoft.com/office/drawing/2014/main" id="{58F86636-82DB-4848-8DFC-9655C7E4D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5776" y="5599113"/>
              <a:ext cx="46038" cy="66675"/>
            </a:xfrm>
            <a:custGeom>
              <a:avLst/>
              <a:gdLst>
                <a:gd name="T0" fmla="*/ 96 w 96"/>
                <a:gd name="T1" fmla="*/ 96 h 136"/>
                <a:gd name="T2" fmla="*/ 49 w 96"/>
                <a:gd name="T3" fmla="*/ 136 h 136"/>
                <a:gd name="T4" fmla="*/ 0 w 96"/>
                <a:gd name="T5" fmla="*/ 97 h 136"/>
                <a:gd name="T6" fmla="*/ 29 w 96"/>
                <a:gd name="T7" fmla="*/ 97 h 136"/>
                <a:gd name="T8" fmla="*/ 49 w 96"/>
                <a:gd name="T9" fmla="*/ 115 h 136"/>
                <a:gd name="T10" fmla="*/ 69 w 96"/>
                <a:gd name="T11" fmla="*/ 97 h 136"/>
                <a:gd name="T12" fmla="*/ 0 w 96"/>
                <a:gd name="T13" fmla="*/ 40 h 136"/>
                <a:gd name="T14" fmla="*/ 48 w 96"/>
                <a:gd name="T15" fmla="*/ 0 h 136"/>
                <a:gd name="T16" fmla="*/ 95 w 96"/>
                <a:gd name="T17" fmla="*/ 39 h 136"/>
                <a:gd name="T18" fmla="*/ 65 w 96"/>
                <a:gd name="T19" fmla="*/ 39 h 136"/>
                <a:gd name="T20" fmla="*/ 46 w 96"/>
                <a:gd name="T21" fmla="*/ 22 h 136"/>
                <a:gd name="T22" fmla="*/ 28 w 96"/>
                <a:gd name="T23" fmla="*/ 39 h 136"/>
                <a:gd name="T24" fmla="*/ 96 w 96"/>
                <a:gd name="T25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96" y="96"/>
                  </a:moveTo>
                  <a:cubicBezTo>
                    <a:pt x="96" y="117"/>
                    <a:pt x="79" y="136"/>
                    <a:pt x="49" y="136"/>
                  </a:cubicBezTo>
                  <a:cubicBezTo>
                    <a:pt x="20" y="136"/>
                    <a:pt x="0" y="122"/>
                    <a:pt x="0" y="97"/>
                  </a:cubicBezTo>
                  <a:lnTo>
                    <a:pt x="29" y="97"/>
                  </a:lnTo>
                  <a:cubicBezTo>
                    <a:pt x="30" y="109"/>
                    <a:pt x="36" y="115"/>
                    <a:pt x="49" y="115"/>
                  </a:cubicBezTo>
                  <a:cubicBezTo>
                    <a:pt x="61" y="115"/>
                    <a:pt x="69" y="107"/>
                    <a:pt x="69" y="97"/>
                  </a:cubicBezTo>
                  <a:cubicBezTo>
                    <a:pt x="69" y="67"/>
                    <a:pt x="0" y="87"/>
                    <a:pt x="0" y="40"/>
                  </a:cubicBezTo>
                  <a:cubicBezTo>
                    <a:pt x="0" y="15"/>
                    <a:pt x="20" y="0"/>
                    <a:pt x="48" y="0"/>
                  </a:cubicBezTo>
                  <a:cubicBezTo>
                    <a:pt x="74" y="0"/>
                    <a:pt x="94" y="11"/>
                    <a:pt x="95" y="39"/>
                  </a:cubicBezTo>
                  <a:lnTo>
                    <a:pt x="65" y="39"/>
                  </a:lnTo>
                  <a:cubicBezTo>
                    <a:pt x="64" y="29"/>
                    <a:pt x="58" y="22"/>
                    <a:pt x="46" y="22"/>
                  </a:cubicBezTo>
                  <a:cubicBezTo>
                    <a:pt x="36" y="22"/>
                    <a:pt x="28" y="27"/>
                    <a:pt x="28" y="39"/>
                  </a:cubicBezTo>
                  <a:cubicBezTo>
                    <a:pt x="29" y="69"/>
                    <a:pt x="96" y="47"/>
                    <a:pt x="96" y="9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298">
              <a:extLst>
                <a:ext uri="{FF2B5EF4-FFF2-40B4-BE49-F238E27FC236}">
                  <a16:creationId xmlns:a16="http://schemas.microsoft.com/office/drawing/2014/main" id="{466E0D39-3FE7-4184-91F9-C028484662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36101" y="5599113"/>
              <a:ext cx="55563" cy="65088"/>
            </a:xfrm>
            <a:custGeom>
              <a:avLst/>
              <a:gdLst>
                <a:gd name="T0" fmla="*/ 3 w 115"/>
                <a:gd name="T1" fmla="*/ 69 h 134"/>
                <a:gd name="T2" fmla="*/ 0 w 115"/>
                <a:gd name="T3" fmla="*/ 65 h 134"/>
                <a:gd name="T4" fmla="*/ 0 w 115"/>
                <a:gd name="T5" fmla="*/ 26 h 134"/>
                <a:gd name="T6" fmla="*/ 3 w 115"/>
                <a:gd name="T7" fmla="*/ 23 h 134"/>
                <a:gd name="T8" fmla="*/ 16 w 115"/>
                <a:gd name="T9" fmla="*/ 23 h 134"/>
                <a:gd name="T10" fmla="*/ 20 w 115"/>
                <a:gd name="T11" fmla="*/ 26 h 134"/>
                <a:gd name="T12" fmla="*/ 20 w 115"/>
                <a:gd name="T13" fmla="*/ 65 h 134"/>
                <a:gd name="T14" fmla="*/ 16 w 115"/>
                <a:gd name="T15" fmla="*/ 69 h 134"/>
                <a:gd name="T16" fmla="*/ 3 w 115"/>
                <a:gd name="T17" fmla="*/ 69 h 134"/>
                <a:gd name="T18" fmla="*/ 3 w 115"/>
                <a:gd name="T19" fmla="*/ 134 h 134"/>
                <a:gd name="T20" fmla="*/ 0 w 115"/>
                <a:gd name="T21" fmla="*/ 130 h 134"/>
                <a:gd name="T22" fmla="*/ 0 w 115"/>
                <a:gd name="T23" fmla="*/ 94 h 134"/>
                <a:gd name="T24" fmla="*/ 3 w 115"/>
                <a:gd name="T25" fmla="*/ 90 h 134"/>
                <a:gd name="T26" fmla="*/ 16 w 115"/>
                <a:gd name="T27" fmla="*/ 90 h 134"/>
                <a:gd name="T28" fmla="*/ 20 w 115"/>
                <a:gd name="T29" fmla="*/ 94 h 134"/>
                <a:gd name="T30" fmla="*/ 20 w 115"/>
                <a:gd name="T31" fmla="*/ 130 h 134"/>
                <a:gd name="T32" fmla="*/ 16 w 115"/>
                <a:gd name="T33" fmla="*/ 134 h 134"/>
                <a:gd name="T34" fmla="*/ 3 w 115"/>
                <a:gd name="T35" fmla="*/ 134 h 134"/>
                <a:gd name="T36" fmla="*/ 20 w 115"/>
                <a:gd name="T37" fmla="*/ 4 h 134"/>
                <a:gd name="T38" fmla="*/ 23 w 115"/>
                <a:gd name="T39" fmla="*/ 0 h 134"/>
                <a:gd name="T40" fmla="*/ 92 w 115"/>
                <a:gd name="T41" fmla="*/ 0 h 134"/>
                <a:gd name="T42" fmla="*/ 96 w 115"/>
                <a:gd name="T43" fmla="*/ 4 h 134"/>
                <a:gd name="T44" fmla="*/ 96 w 115"/>
                <a:gd name="T45" fmla="*/ 16 h 134"/>
                <a:gd name="T46" fmla="*/ 92 w 115"/>
                <a:gd name="T47" fmla="*/ 20 h 134"/>
                <a:gd name="T48" fmla="*/ 23 w 115"/>
                <a:gd name="T49" fmla="*/ 20 h 134"/>
                <a:gd name="T50" fmla="*/ 20 w 115"/>
                <a:gd name="T51" fmla="*/ 16 h 134"/>
                <a:gd name="T52" fmla="*/ 20 w 115"/>
                <a:gd name="T53" fmla="*/ 4 h 134"/>
                <a:gd name="T54" fmla="*/ 20 w 115"/>
                <a:gd name="T55" fmla="*/ 73 h 134"/>
                <a:gd name="T56" fmla="*/ 23 w 115"/>
                <a:gd name="T57" fmla="*/ 69 h 134"/>
                <a:gd name="T58" fmla="*/ 92 w 115"/>
                <a:gd name="T59" fmla="*/ 69 h 134"/>
                <a:gd name="T60" fmla="*/ 96 w 115"/>
                <a:gd name="T61" fmla="*/ 73 h 134"/>
                <a:gd name="T62" fmla="*/ 96 w 115"/>
                <a:gd name="T63" fmla="*/ 85 h 134"/>
                <a:gd name="T64" fmla="*/ 92 w 115"/>
                <a:gd name="T65" fmla="*/ 89 h 134"/>
                <a:gd name="T66" fmla="*/ 23 w 115"/>
                <a:gd name="T67" fmla="*/ 89 h 134"/>
                <a:gd name="T68" fmla="*/ 20 w 115"/>
                <a:gd name="T69" fmla="*/ 85 h 134"/>
                <a:gd name="T70" fmla="*/ 20 w 115"/>
                <a:gd name="T71" fmla="*/ 73 h 134"/>
                <a:gd name="T72" fmla="*/ 98 w 115"/>
                <a:gd name="T73" fmla="*/ 69 h 134"/>
                <a:gd name="T74" fmla="*/ 95 w 115"/>
                <a:gd name="T75" fmla="*/ 65 h 134"/>
                <a:gd name="T76" fmla="*/ 95 w 115"/>
                <a:gd name="T77" fmla="*/ 26 h 134"/>
                <a:gd name="T78" fmla="*/ 98 w 115"/>
                <a:gd name="T79" fmla="*/ 23 h 134"/>
                <a:gd name="T80" fmla="*/ 111 w 115"/>
                <a:gd name="T81" fmla="*/ 23 h 134"/>
                <a:gd name="T82" fmla="*/ 115 w 115"/>
                <a:gd name="T83" fmla="*/ 26 h 134"/>
                <a:gd name="T84" fmla="*/ 115 w 115"/>
                <a:gd name="T85" fmla="*/ 65 h 134"/>
                <a:gd name="T86" fmla="*/ 111 w 115"/>
                <a:gd name="T87" fmla="*/ 69 h 134"/>
                <a:gd name="T88" fmla="*/ 98 w 115"/>
                <a:gd name="T89" fmla="*/ 69 h 134"/>
                <a:gd name="T90" fmla="*/ 98 w 115"/>
                <a:gd name="T91" fmla="*/ 134 h 134"/>
                <a:gd name="T92" fmla="*/ 95 w 115"/>
                <a:gd name="T93" fmla="*/ 130 h 134"/>
                <a:gd name="T94" fmla="*/ 95 w 115"/>
                <a:gd name="T95" fmla="*/ 94 h 134"/>
                <a:gd name="T96" fmla="*/ 98 w 115"/>
                <a:gd name="T97" fmla="*/ 90 h 134"/>
                <a:gd name="T98" fmla="*/ 111 w 115"/>
                <a:gd name="T99" fmla="*/ 90 h 134"/>
                <a:gd name="T100" fmla="*/ 115 w 115"/>
                <a:gd name="T101" fmla="*/ 94 h 134"/>
                <a:gd name="T102" fmla="*/ 115 w 115"/>
                <a:gd name="T103" fmla="*/ 130 h 134"/>
                <a:gd name="T104" fmla="*/ 111 w 115"/>
                <a:gd name="T105" fmla="*/ 134 h 134"/>
                <a:gd name="T106" fmla="*/ 98 w 115"/>
                <a:gd name="T10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34">
                  <a:moveTo>
                    <a:pt x="3" y="69"/>
                  </a:moveTo>
                  <a:lnTo>
                    <a:pt x="0" y="65"/>
                  </a:lnTo>
                  <a:lnTo>
                    <a:pt x="0" y="26"/>
                  </a:lnTo>
                  <a:lnTo>
                    <a:pt x="3" y="23"/>
                  </a:lnTo>
                  <a:lnTo>
                    <a:pt x="16" y="23"/>
                  </a:lnTo>
                  <a:lnTo>
                    <a:pt x="20" y="26"/>
                  </a:lnTo>
                  <a:lnTo>
                    <a:pt x="20" y="65"/>
                  </a:lnTo>
                  <a:lnTo>
                    <a:pt x="16" y="69"/>
                  </a:lnTo>
                  <a:lnTo>
                    <a:pt x="3" y="69"/>
                  </a:lnTo>
                  <a:close/>
                  <a:moveTo>
                    <a:pt x="3" y="134"/>
                  </a:moveTo>
                  <a:lnTo>
                    <a:pt x="0" y="130"/>
                  </a:lnTo>
                  <a:lnTo>
                    <a:pt x="0" y="94"/>
                  </a:lnTo>
                  <a:lnTo>
                    <a:pt x="3" y="90"/>
                  </a:lnTo>
                  <a:lnTo>
                    <a:pt x="16" y="90"/>
                  </a:lnTo>
                  <a:lnTo>
                    <a:pt x="20" y="94"/>
                  </a:lnTo>
                  <a:lnTo>
                    <a:pt x="20" y="130"/>
                  </a:lnTo>
                  <a:lnTo>
                    <a:pt x="16" y="134"/>
                  </a:lnTo>
                  <a:lnTo>
                    <a:pt x="3" y="134"/>
                  </a:lnTo>
                  <a:close/>
                  <a:moveTo>
                    <a:pt x="20" y="4"/>
                  </a:moveTo>
                  <a:lnTo>
                    <a:pt x="23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23" y="20"/>
                  </a:lnTo>
                  <a:lnTo>
                    <a:pt x="20" y="16"/>
                  </a:lnTo>
                  <a:lnTo>
                    <a:pt x="20" y="4"/>
                  </a:lnTo>
                  <a:close/>
                  <a:moveTo>
                    <a:pt x="20" y="73"/>
                  </a:moveTo>
                  <a:lnTo>
                    <a:pt x="23" y="69"/>
                  </a:lnTo>
                  <a:lnTo>
                    <a:pt x="92" y="69"/>
                  </a:lnTo>
                  <a:lnTo>
                    <a:pt x="96" y="73"/>
                  </a:lnTo>
                  <a:lnTo>
                    <a:pt x="96" y="85"/>
                  </a:lnTo>
                  <a:lnTo>
                    <a:pt x="92" y="89"/>
                  </a:lnTo>
                  <a:lnTo>
                    <a:pt x="23" y="89"/>
                  </a:lnTo>
                  <a:lnTo>
                    <a:pt x="20" y="85"/>
                  </a:lnTo>
                  <a:lnTo>
                    <a:pt x="20" y="73"/>
                  </a:lnTo>
                  <a:close/>
                  <a:moveTo>
                    <a:pt x="98" y="69"/>
                  </a:moveTo>
                  <a:lnTo>
                    <a:pt x="95" y="65"/>
                  </a:lnTo>
                  <a:lnTo>
                    <a:pt x="95" y="26"/>
                  </a:lnTo>
                  <a:lnTo>
                    <a:pt x="98" y="23"/>
                  </a:lnTo>
                  <a:lnTo>
                    <a:pt x="111" y="23"/>
                  </a:lnTo>
                  <a:lnTo>
                    <a:pt x="115" y="26"/>
                  </a:lnTo>
                  <a:lnTo>
                    <a:pt x="115" y="65"/>
                  </a:lnTo>
                  <a:lnTo>
                    <a:pt x="111" y="69"/>
                  </a:lnTo>
                  <a:lnTo>
                    <a:pt x="98" y="69"/>
                  </a:lnTo>
                  <a:close/>
                  <a:moveTo>
                    <a:pt x="98" y="134"/>
                  </a:moveTo>
                  <a:lnTo>
                    <a:pt x="95" y="130"/>
                  </a:lnTo>
                  <a:lnTo>
                    <a:pt x="95" y="94"/>
                  </a:lnTo>
                  <a:lnTo>
                    <a:pt x="98" y="90"/>
                  </a:lnTo>
                  <a:lnTo>
                    <a:pt x="111" y="90"/>
                  </a:lnTo>
                  <a:lnTo>
                    <a:pt x="115" y="94"/>
                  </a:lnTo>
                  <a:lnTo>
                    <a:pt x="115" y="130"/>
                  </a:lnTo>
                  <a:lnTo>
                    <a:pt x="111" y="134"/>
                  </a:lnTo>
                  <a:lnTo>
                    <a:pt x="98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299">
              <a:extLst>
                <a:ext uri="{FF2B5EF4-FFF2-40B4-BE49-F238E27FC236}">
                  <a16:creationId xmlns:a16="http://schemas.microsoft.com/office/drawing/2014/main" id="{993C4B39-A774-458C-AF90-4449DE7C3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5951" y="5599113"/>
              <a:ext cx="55563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1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1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300">
              <a:extLst>
                <a:ext uri="{FF2B5EF4-FFF2-40B4-BE49-F238E27FC236}">
                  <a16:creationId xmlns:a16="http://schemas.microsoft.com/office/drawing/2014/main" id="{4C7E8A72-6930-4A6E-835B-235D2FBA5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1038" y="5599113"/>
              <a:ext cx="49213" cy="65088"/>
            </a:xfrm>
            <a:custGeom>
              <a:avLst/>
              <a:gdLst>
                <a:gd name="T0" fmla="*/ 99 w 99"/>
                <a:gd name="T1" fmla="*/ 21 h 134"/>
                <a:gd name="T2" fmla="*/ 63 w 99"/>
                <a:gd name="T3" fmla="*/ 21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1 h 134"/>
                <a:gd name="T10" fmla="*/ 0 w 99"/>
                <a:gd name="T11" fmla="*/ 21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1"/>
                  </a:moveTo>
                  <a:lnTo>
                    <a:pt x="63" y="21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301">
              <a:extLst>
                <a:ext uri="{FF2B5EF4-FFF2-40B4-BE49-F238E27FC236}">
                  <a16:creationId xmlns:a16="http://schemas.microsoft.com/office/drawing/2014/main" id="{AF2AD620-18D2-4B07-A880-3D17699471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9776" y="5575300"/>
              <a:ext cx="38100" cy="88900"/>
            </a:xfrm>
            <a:custGeom>
              <a:avLst/>
              <a:gdLst>
                <a:gd name="T0" fmla="*/ 28 w 78"/>
                <a:gd name="T1" fmla="*/ 104 h 180"/>
                <a:gd name="T2" fmla="*/ 71 w 78"/>
                <a:gd name="T3" fmla="*/ 104 h 180"/>
                <a:gd name="T4" fmla="*/ 71 w 78"/>
                <a:gd name="T5" fmla="*/ 124 h 180"/>
                <a:gd name="T6" fmla="*/ 28 w 78"/>
                <a:gd name="T7" fmla="*/ 124 h 180"/>
                <a:gd name="T8" fmla="*/ 28 w 78"/>
                <a:gd name="T9" fmla="*/ 160 h 180"/>
                <a:gd name="T10" fmla="*/ 78 w 78"/>
                <a:gd name="T11" fmla="*/ 160 h 180"/>
                <a:gd name="T12" fmla="*/ 78 w 78"/>
                <a:gd name="T13" fmla="*/ 180 h 180"/>
                <a:gd name="T14" fmla="*/ 0 w 78"/>
                <a:gd name="T15" fmla="*/ 180 h 180"/>
                <a:gd name="T16" fmla="*/ 0 w 78"/>
                <a:gd name="T17" fmla="*/ 49 h 180"/>
                <a:gd name="T18" fmla="*/ 78 w 78"/>
                <a:gd name="T19" fmla="*/ 49 h 180"/>
                <a:gd name="T20" fmla="*/ 78 w 78"/>
                <a:gd name="T21" fmla="*/ 69 h 180"/>
                <a:gd name="T22" fmla="*/ 28 w 78"/>
                <a:gd name="T23" fmla="*/ 69 h 180"/>
                <a:gd name="T24" fmla="*/ 28 w 78"/>
                <a:gd name="T25" fmla="*/ 104 h 180"/>
                <a:gd name="T26" fmla="*/ 16 w 78"/>
                <a:gd name="T27" fmla="*/ 42 h 180"/>
                <a:gd name="T28" fmla="*/ 16 w 78"/>
                <a:gd name="T29" fmla="*/ 23 h 180"/>
                <a:gd name="T30" fmla="*/ 60 w 78"/>
                <a:gd name="T31" fmla="*/ 0 h 180"/>
                <a:gd name="T32" fmla="*/ 60 w 78"/>
                <a:gd name="T33" fmla="*/ 22 h 180"/>
                <a:gd name="T34" fmla="*/ 16 w 78"/>
                <a:gd name="T35" fmla="*/ 4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80">
                  <a:moveTo>
                    <a:pt x="28" y="104"/>
                  </a:moveTo>
                  <a:lnTo>
                    <a:pt x="71" y="104"/>
                  </a:lnTo>
                  <a:lnTo>
                    <a:pt x="71" y="124"/>
                  </a:lnTo>
                  <a:lnTo>
                    <a:pt x="28" y="124"/>
                  </a:lnTo>
                  <a:lnTo>
                    <a:pt x="28" y="160"/>
                  </a:lnTo>
                  <a:lnTo>
                    <a:pt x="78" y="160"/>
                  </a:lnTo>
                  <a:lnTo>
                    <a:pt x="78" y="180"/>
                  </a:lnTo>
                  <a:lnTo>
                    <a:pt x="0" y="180"/>
                  </a:lnTo>
                  <a:lnTo>
                    <a:pt x="0" y="49"/>
                  </a:lnTo>
                  <a:lnTo>
                    <a:pt x="78" y="49"/>
                  </a:lnTo>
                  <a:lnTo>
                    <a:pt x="78" y="69"/>
                  </a:lnTo>
                  <a:lnTo>
                    <a:pt x="28" y="69"/>
                  </a:lnTo>
                  <a:lnTo>
                    <a:pt x="28" y="104"/>
                  </a:lnTo>
                  <a:close/>
                  <a:moveTo>
                    <a:pt x="16" y="42"/>
                  </a:moveTo>
                  <a:lnTo>
                    <a:pt x="16" y="23"/>
                  </a:lnTo>
                  <a:lnTo>
                    <a:pt x="60" y="0"/>
                  </a:lnTo>
                  <a:lnTo>
                    <a:pt x="60" y="2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302">
              <a:extLst>
                <a:ext uri="{FF2B5EF4-FFF2-40B4-BE49-F238E27FC236}">
                  <a16:creationId xmlns:a16="http://schemas.microsoft.com/office/drawing/2014/main" id="{4CE00989-71D6-4E3E-9C77-4DA4F015C7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82026" y="5575300"/>
              <a:ext cx="385763" cy="344488"/>
            </a:xfrm>
            <a:custGeom>
              <a:avLst/>
              <a:gdLst>
                <a:gd name="T0" fmla="*/ 672 w 790"/>
                <a:gd name="T1" fmla="*/ 524 h 707"/>
                <a:gd name="T2" fmla="*/ 672 w 790"/>
                <a:gd name="T3" fmla="*/ 325 h 707"/>
                <a:gd name="T4" fmla="*/ 539 w 790"/>
                <a:gd name="T5" fmla="*/ 197 h 707"/>
                <a:gd name="T6" fmla="*/ 401 w 790"/>
                <a:gd name="T7" fmla="*/ 276 h 707"/>
                <a:gd name="T8" fmla="*/ 441 w 790"/>
                <a:gd name="T9" fmla="*/ 312 h 707"/>
                <a:gd name="T10" fmla="*/ 480 w 790"/>
                <a:gd name="T11" fmla="*/ 271 h 707"/>
                <a:gd name="T12" fmla="*/ 537 w 790"/>
                <a:gd name="T13" fmla="*/ 225 h 707"/>
                <a:gd name="T14" fmla="*/ 607 w 790"/>
                <a:gd name="T15" fmla="*/ 340 h 707"/>
                <a:gd name="T16" fmla="*/ 607 w 790"/>
                <a:gd name="T17" fmla="*/ 370 h 707"/>
                <a:gd name="T18" fmla="*/ 389 w 790"/>
                <a:gd name="T19" fmla="*/ 491 h 707"/>
                <a:gd name="T20" fmla="*/ 489 w 790"/>
                <a:gd name="T21" fmla="*/ 581 h 707"/>
                <a:gd name="T22" fmla="*/ 606 w 790"/>
                <a:gd name="T23" fmla="*/ 522 h 707"/>
                <a:gd name="T24" fmla="*/ 607 w 790"/>
                <a:gd name="T25" fmla="*/ 522 h 707"/>
                <a:gd name="T26" fmla="*/ 670 w 790"/>
                <a:gd name="T27" fmla="*/ 581 h 707"/>
                <a:gd name="T28" fmla="*/ 711 w 790"/>
                <a:gd name="T29" fmla="*/ 579 h 707"/>
                <a:gd name="T30" fmla="*/ 697 w 790"/>
                <a:gd name="T31" fmla="*/ 594 h 707"/>
                <a:gd name="T32" fmla="*/ 400 w 790"/>
                <a:gd name="T33" fmla="*/ 707 h 707"/>
                <a:gd name="T34" fmla="*/ 0 w 790"/>
                <a:gd name="T35" fmla="*/ 467 h 707"/>
                <a:gd name="T36" fmla="*/ 104 w 790"/>
                <a:gd name="T37" fmla="*/ 276 h 707"/>
                <a:gd name="T38" fmla="*/ 104 w 790"/>
                <a:gd name="T39" fmla="*/ 481 h 707"/>
                <a:gd name="T40" fmla="*/ 329 w 790"/>
                <a:gd name="T41" fmla="*/ 481 h 707"/>
                <a:gd name="T42" fmla="*/ 329 w 790"/>
                <a:gd name="T43" fmla="*/ 256 h 707"/>
                <a:gd name="T44" fmla="*/ 254 w 790"/>
                <a:gd name="T45" fmla="*/ 256 h 707"/>
                <a:gd name="T46" fmla="*/ 254 w 790"/>
                <a:gd name="T47" fmla="*/ 406 h 707"/>
                <a:gd name="T48" fmla="*/ 179 w 790"/>
                <a:gd name="T49" fmla="*/ 406 h 707"/>
                <a:gd name="T50" fmla="*/ 179 w 790"/>
                <a:gd name="T51" fmla="*/ 256 h 707"/>
                <a:gd name="T52" fmla="*/ 125 w 790"/>
                <a:gd name="T53" fmla="*/ 256 h 707"/>
                <a:gd name="T54" fmla="*/ 314 w 790"/>
                <a:gd name="T55" fmla="*/ 125 h 707"/>
                <a:gd name="T56" fmla="*/ 314 w 790"/>
                <a:gd name="T57" fmla="*/ 206 h 707"/>
                <a:gd name="T58" fmla="*/ 314 w 790"/>
                <a:gd name="T59" fmla="*/ 206 h 707"/>
                <a:gd name="T60" fmla="*/ 389 w 790"/>
                <a:gd name="T61" fmla="*/ 206 h 707"/>
                <a:gd name="T62" fmla="*/ 389 w 790"/>
                <a:gd name="T63" fmla="*/ 187 h 707"/>
                <a:gd name="T64" fmla="*/ 332 w 790"/>
                <a:gd name="T65" fmla="*/ 187 h 707"/>
                <a:gd name="T66" fmla="*/ 332 w 790"/>
                <a:gd name="T67" fmla="*/ 0 h 707"/>
                <a:gd name="T68" fmla="*/ 407 w 790"/>
                <a:gd name="T69" fmla="*/ 0 h 707"/>
                <a:gd name="T70" fmla="*/ 407 w 790"/>
                <a:gd name="T71" fmla="*/ 89 h 707"/>
                <a:gd name="T72" fmla="*/ 519 w 790"/>
                <a:gd name="T73" fmla="*/ 71 h 707"/>
                <a:gd name="T74" fmla="*/ 790 w 790"/>
                <a:gd name="T75" fmla="*/ 355 h 707"/>
                <a:gd name="T76" fmla="*/ 726 w 790"/>
                <a:gd name="T77" fmla="*/ 560 h 707"/>
                <a:gd name="T78" fmla="*/ 707 w 790"/>
                <a:gd name="T79" fmla="*/ 561 h 707"/>
                <a:gd name="T80" fmla="*/ 672 w 790"/>
                <a:gd name="T81" fmla="*/ 524 h 707"/>
                <a:gd name="T82" fmla="*/ 519 w 790"/>
                <a:gd name="T83" fmla="*/ 549 h 707"/>
                <a:gd name="T84" fmla="*/ 607 w 790"/>
                <a:gd name="T85" fmla="*/ 444 h 707"/>
                <a:gd name="T86" fmla="*/ 607 w 790"/>
                <a:gd name="T87" fmla="*/ 396 h 707"/>
                <a:gd name="T88" fmla="*/ 462 w 790"/>
                <a:gd name="T89" fmla="*/ 479 h 707"/>
                <a:gd name="T90" fmla="*/ 519 w 790"/>
                <a:gd name="T91" fmla="*/ 54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7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7"/>
                    <a:pt x="539" y="197"/>
                  </a:cubicBezTo>
                  <a:cubicBezTo>
                    <a:pt x="481" y="197"/>
                    <a:pt x="401" y="224"/>
                    <a:pt x="401" y="276"/>
                  </a:cubicBezTo>
                  <a:cubicBezTo>
                    <a:pt x="401" y="297"/>
                    <a:pt x="419" y="312"/>
                    <a:pt x="441" y="312"/>
                  </a:cubicBezTo>
                  <a:cubicBezTo>
                    <a:pt x="455" y="312"/>
                    <a:pt x="480" y="304"/>
                    <a:pt x="480" y="271"/>
                  </a:cubicBezTo>
                  <a:cubicBezTo>
                    <a:pt x="480" y="246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1" y="581"/>
                    <a:pt x="489" y="581"/>
                  </a:cubicBezTo>
                  <a:cubicBezTo>
                    <a:pt x="545" y="581"/>
                    <a:pt x="581" y="559"/>
                    <a:pt x="606" y="522"/>
                  </a:cubicBezTo>
                  <a:lnTo>
                    <a:pt x="607" y="522"/>
                  </a:lnTo>
                  <a:cubicBezTo>
                    <a:pt x="607" y="557"/>
                    <a:pt x="621" y="581"/>
                    <a:pt x="670" y="581"/>
                  </a:cubicBezTo>
                  <a:cubicBezTo>
                    <a:pt x="680" y="581"/>
                    <a:pt x="690" y="581"/>
                    <a:pt x="711" y="579"/>
                  </a:cubicBezTo>
                  <a:lnTo>
                    <a:pt x="697" y="594"/>
                  </a:lnTo>
                  <a:cubicBezTo>
                    <a:pt x="635" y="660"/>
                    <a:pt x="539" y="707"/>
                    <a:pt x="400" y="707"/>
                  </a:cubicBezTo>
                  <a:cubicBezTo>
                    <a:pt x="150" y="707"/>
                    <a:pt x="0" y="581"/>
                    <a:pt x="0" y="467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2" y="156"/>
                    <a:pt x="314" y="125"/>
                  </a:cubicBezTo>
                  <a:lnTo>
                    <a:pt x="314" y="206"/>
                  </a:lnTo>
                  <a:lnTo>
                    <a:pt x="314" y="206"/>
                  </a:lnTo>
                  <a:lnTo>
                    <a:pt x="389" y="206"/>
                  </a:lnTo>
                  <a:lnTo>
                    <a:pt x="389" y="187"/>
                  </a:lnTo>
                  <a:lnTo>
                    <a:pt x="332" y="187"/>
                  </a:lnTo>
                  <a:lnTo>
                    <a:pt x="332" y="0"/>
                  </a:lnTo>
                  <a:lnTo>
                    <a:pt x="407" y="0"/>
                  </a:lnTo>
                  <a:lnTo>
                    <a:pt x="407" y="89"/>
                  </a:lnTo>
                  <a:cubicBezTo>
                    <a:pt x="446" y="77"/>
                    <a:pt x="484" y="71"/>
                    <a:pt x="519" y="71"/>
                  </a:cubicBezTo>
                  <a:cubicBezTo>
                    <a:pt x="682" y="71"/>
                    <a:pt x="790" y="200"/>
                    <a:pt x="790" y="355"/>
                  </a:cubicBezTo>
                  <a:cubicBezTo>
                    <a:pt x="790" y="422"/>
                    <a:pt x="771" y="497"/>
                    <a:pt x="726" y="560"/>
                  </a:cubicBezTo>
                  <a:cubicBezTo>
                    <a:pt x="712" y="561"/>
                    <a:pt x="710" y="561"/>
                    <a:pt x="707" y="561"/>
                  </a:cubicBezTo>
                  <a:cubicBezTo>
                    <a:pt x="681" y="561"/>
                    <a:pt x="672" y="551"/>
                    <a:pt x="672" y="524"/>
                  </a:cubicBezTo>
                  <a:close/>
                  <a:moveTo>
                    <a:pt x="519" y="549"/>
                  </a:moveTo>
                  <a:cubicBezTo>
                    <a:pt x="572" y="549"/>
                    <a:pt x="607" y="499"/>
                    <a:pt x="607" y="444"/>
                  </a:cubicBezTo>
                  <a:lnTo>
                    <a:pt x="607" y="396"/>
                  </a:lnTo>
                  <a:cubicBezTo>
                    <a:pt x="569" y="397"/>
                    <a:pt x="462" y="404"/>
                    <a:pt x="462" y="479"/>
                  </a:cubicBezTo>
                  <a:cubicBezTo>
                    <a:pt x="462" y="520"/>
                    <a:pt x="490" y="549"/>
                    <a:pt x="519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303">
              <a:extLst>
                <a:ext uri="{FF2B5EF4-FFF2-40B4-BE49-F238E27FC236}">
                  <a16:creationId xmlns:a16="http://schemas.microsoft.com/office/drawing/2014/main" id="{2EA7C1D7-CDBE-4586-B34A-F3E87633B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1288" y="5776913"/>
              <a:ext cx="76200" cy="76200"/>
            </a:xfrm>
            <a:custGeom>
              <a:avLst/>
              <a:gdLst>
                <a:gd name="T0" fmla="*/ 157 w 158"/>
                <a:gd name="T1" fmla="*/ 150 h 156"/>
                <a:gd name="T2" fmla="*/ 120 w 158"/>
                <a:gd name="T3" fmla="*/ 156 h 156"/>
                <a:gd name="T4" fmla="*/ 93 w 158"/>
                <a:gd name="T5" fmla="*/ 133 h 156"/>
                <a:gd name="T6" fmla="*/ 45 w 158"/>
                <a:gd name="T7" fmla="*/ 156 h 156"/>
                <a:gd name="T8" fmla="*/ 0 w 158"/>
                <a:gd name="T9" fmla="*/ 118 h 156"/>
                <a:gd name="T10" fmla="*/ 93 w 158"/>
                <a:gd name="T11" fmla="*/ 68 h 156"/>
                <a:gd name="T12" fmla="*/ 93 w 158"/>
                <a:gd name="T13" fmla="*/ 52 h 156"/>
                <a:gd name="T14" fmla="*/ 69 w 158"/>
                <a:gd name="T15" fmla="*/ 10 h 156"/>
                <a:gd name="T16" fmla="*/ 27 w 158"/>
                <a:gd name="T17" fmla="*/ 50 h 156"/>
                <a:gd name="T18" fmla="*/ 7 w 158"/>
                <a:gd name="T19" fmla="*/ 33 h 156"/>
                <a:gd name="T20" fmla="*/ 70 w 158"/>
                <a:gd name="T21" fmla="*/ 0 h 156"/>
                <a:gd name="T22" fmla="*/ 128 w 158"/>
                <a:gd name="T23" fmla="*/ 53 h 156"/>
                <a:gd name="T24" fmla="*/ 128 w 158"/>
                <a:gd name="T25" fmla="*/ 118 h 156"/>
                <a:gd name="T26" fmla="*/ 144 w 158"/>
                <a:gd name="T27" fmla="*/ 146 h 156"/>
                <a:gd name="T28" fmla="*/ 158 w 158"/>
                <a:gd name="T29" fmla="*/ 143 h 156"/>
                <a:gd name="T30" fmla="*/ 158 w 158"/>
                <a:gd name="T31" fmla="*/ 150 h 156"/>
                <a:gd name="T32" fmla="*/ 157 w 158"/>
                <a:gd name="T33" fmla="*/ 150 h 156"/>
                <a:gd name="T34" fmla="*/ 92 w 158"/>
                <a:gd name="T35" fmla="*/ 81 h 156"/>
                <a:gd name="T36" fmla="*/ 37 w 158"/>
                <a:gd name="T37" fmla="*/ 115 h 156"/>
                <a:gd name="T38" fmla="*/ 59 w 158"/>
                <a:gd name="T39" fmla="*/ 138 h 156"/>
                <a:gd name="T40" fmla="*/ 92 w 158"/>
                <a:gd name="T41" fmla="*/ 101 h 156"/>
                <a:gd name="T42" fmla="*/ 92 w 158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156">
                  <a:moveTo>
                    <a:pt x="157" y="150"/>
                  </a:moveTo>
                  <a:cubicBezTo>
                    <a:pt x="145" y="153"/>
                    <a:pt x="134" y="156"/>
                    <a:pt x="120" y="156"/>
                  </a:cubicBezTo>
                  <a:cubicBezTo>
                    <a:pt x="99" y="156"/>
                    <a:pt x="95" y="145"/>
                    <a:pt x="93" y="133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2" y="156"/>
                    <a:pt x="0" y="140"/>
                    <a:pt x="0" y="118"/>
                  </a:cubicBezTo>
                  <a:cubicBezTo>
                    <a:pt x="0" y="72"/>
                    <a:pt x="72" y="70"/>
                    <a:pt x="93" y="68"/>
                  </a:cubicBezTo>
                  <a:lnTo>
                    <a:pt x="93" y="52"/>
                  </a:lnTo>
                  <a:cubicBezTo>
                    <a:pt x="93" y="35"/>
                    <a:pt x="93" y="10"/>
                    <a:pt x="69" y="10"/>
                  </a:cubicBezTo>
                  <a:cubicBezTo>
                    <a:pt x="34" y="10"/>
                    <a:pt x="58" y="50"/>
                    <a:pt x="27" y="50"/>
                  </a:cubicBezTo>
                  <a:cubicBezTo>
                    <a:pt x="17" y="50"/>
                    <a:pt x="7" y="45"/>
                    <a:pt x="7" y="33"/>
                  </a:cubicBezTo>
                  <a:cubicBezTo>
                    <a:pt x="7" y="10"/>
                    <a:pt x="42" y="0"/>
                    <a:pt x="70" y="0"/>
                  </a:cubicBezTo>
                  <a:cubicBezTo>
                    <a:pt x="114" y="0"/>
                    <a:pt x="128" y="16"/>
                    <a:pt x="128" y="53"/>
                  </a:cubicBezTo>
                  <a:lnTo>
                    <a:pt x="128" y="118"/>
                  </a:lnTo>
                  <a:cubicBezTo>
                    <a:pt x="128" y="138"/>
                    <a:pt x="132" y="146"/>
                    <a:pt x="144" y="146"/>
                  </a:cubicBezTo>
                  <a:cubicBezTo>
                    <a:pt x="149" y="146"/>
                    <a:pt x="153" y="145"/>
                    <a:pt x="158" y="143"/>
                  </a:cubicBezTo>
                  <a:lnTo>
                    <a:pt x="158" y="150"/>
                  </a:lnTo>
                  <a:lnTo>
                    <a:pt x="157" y="150"/>
                  </a:lnTo>
                  <a:close/>
                  <a:moveTo>
                    <a:pt x="92" y="81"/>
                  </a:moveTo>
                  <a:cubicBezTo>
                    <a:pt x="78" y="81"/>
                    <a:pt x="37" y="83"/>
                    <a:pt x="37" y="115"/>
                  </a:cubicBezTo>
                  <a:cubicBezTo>
                    <a:pt x="37" y="127"/>
                    <a:pt x="44" y="138"/>
                    <a:pt x="59" y="138"/>
                  </a:cubicBezTo>
                  <a:cubicBezTo>
                    <a:pt x="79" y="138"/>
                    <a:pt x="92" y="125"/>
                    <a:pt x="92" y="101"/>
                  </a:cubicBezTo>
                  <a:lnTo>
                    <a:pt x="92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304">
              <a:extLst>
                <a:ext uri="{FF2B5EF4-FFF2-40B4-BE49-F238E27FC236}">
                  <a16:creationId xmlns:a16="http://schemas.microsoft.com/office/drawing/2014/main" id="{B06346ED-8ABA-427C-A975-E82CAEACE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4951" y="5775325"/>
              <a:ext cx="92075" cy="76200"/>
            </a:xfrm>
            <a:custGeom>
              <a:avLst/>
              <a:gdLst>
                <a:gd name="T0" fmla="*/ 0 w 189"/>
                <a:gd name="T1" fmla="*/ 148 h 155"/>
                <a:gd name="T2" fmla="*/ 26 w 189"/>
                <a:gd name="T3" fmla="*/ 119 h 155"/>
                <a:gd name="T4" fmla="*/ 26 w 189"/>
                <a:gd name="T5" fmla="*/ 42 h 155"/>
                <a:gd name="T6" fmla="*/ 0 w 189"/>
                <a:gd name="T7" fmla="*/ 15 h 155"/>
                <a:gd name="T8" fmla="*/ 0 w 189"/>
                <a:gd name="T9" fmla="*/ 8 h 155"/>
                <a:gd name="T10" fmla="*/ 61 w 189"/>
                <a:gd name="T11" fmla="*/ 0 h 155"/>
                <a:gd name="T12" fmla="*/ 61 w 189"/>
                <a:gd name="T13" fmla="*/ 39 h 155"/>
                <a:gd name="T14" fmla="*/ 62 w 189"/>
                <a:gd name="T15" fmla="*/ 39 h 155"/>
                <a:gd name="T16" fmla="*/ 120 w 189"/>
                <a:gd name="T17" fmla="*/ 0 h 155"/>
                <a:gd name="T18" fmla="*/ 162 w 189"/>
                <a:gd name="T19" fmla="*/ 44 h 155"/>
                <a:gd name="T20" fmla="*/ 162 w 189"/>
                <a:gd name="T21" fmla="*/ 119 h 155"/>
                <a:gd name="T22" fmla="*/ 189 w 189"/>
                <a:gd name="T23" fmla="*/ 148 h 155"/>
                <a:gd name="T24" fmla="*/ 189 w 189"/>
                <a:gd name="T25" fmla="*/ 155 h 155"/>
                <a:gd name="T26" fmla="*/ 101 w 189"/>
                <a:gd name="T27" fmla="*/ 155 h 155"/>
                <a:gd name="T28" fmla="*/ 101 w 189"/>
                <a:gd name="T29" fmla="*/ 148 h 155"/>
                <a:gd name="T30" fmla="*/ 127 w 189"/>
                <a:gd name="T31" fmla="*/ 119 h 155"/>
                <a:gd name="T32" fmla="*/ 127 w 189"/>
                <a:gd name="T33" fmla="*/ 70 h 155"/>
                <a:gd name="T34" fmla="*/ 105 w 189"/>
                <a:gd name="T35" fmla="*/ 20 h 155"/>
                <a:gd name="T36" fmla="*/ 62 w 189"/>
                <a:gd name="T37" fmla="*/ 75 h 155"/>
                <a:gd name="T38" fmla="*/ 62 w 189"/>
                <a:gd name="T39" fmla="*/ 119 h 155"/>
                <a:gd name="T40" fmla="*/ 89 w 189"/>
                <a:gd name="T41" fmla="*/ 148 h 155"/>
                <a:gd name="T42" fmla="*/ 89 w 189"/>
                <a:gd name="T43" fmla="*/ 155 h 155"/>
                <a:gd name="T44" fmla="*/ 1 w 189"/>
                <a:gd name="T45" fmla="*/ 155 h 155"/>
                <a:gd name="T46" fmla="*/ 1 w 189"/>
                <a:gd name="T47" fmla="*/ 148 h 155"/>
                <a:gd name="T48" fmla="*/ 0 w 189"/>
                <a:gd name="T49" fmla="*/ 14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55">
                  <a:moveTo>
                    <a:pt x="0" y="148"/>
                  </a:moveTo>
                  <a:cubicBezTo>
                    <a:pt x="20" y="148"/>
                    <a:pt x="26" y="142"/>
                    <a:pt x="26" y="119"/>
                  </a:cubicBezTo>
                  <a:lnTo>
                    <a:pt x="26" y="42"/>
                  </a:lnTo>
                  <a:cubicBezTo>
                    <a:pt x="26" y="18"/>
                    <a:pt x="14" y="15"/>
                    <a:pt x="0" y="15"/>
                  </a:cubicBezTo>
                  <a:lnTo>
                    <a:pt x="0" y="8"/>
                  </a:lnTo>
                  <a:lnTo>
                    <a:pt x="61" y="0"/>
                  </a:lnTo>
                  <a:lnTo>
                    <a:pt x="61" y="39"/>
                  </a:lnTo>
                  <a:lnTo>
                    <a:pt x="62" y="39"/>
                  </a:lnTo>
                  <a:cubicBezTo>
                    <a:pt x="70" y="25"/>
                    <a:pt x="86" y="0"/>
                    <a:pt x="120" y="0"/>
                  </a:cubicBezTo>
                  <a:cubicBezTo>
                    <a:pt x="155" y="0"/>
                    <a:pt x="162" y="19"/>
                    <a:pt x="162" y="44"/>
                  </a:cubicBezTo>
                  <a:lnTo>
                    <a:pt x="162" y="119"/>
                  </a:lnTo>
                  <a:cubicBezTo>
                    <a:pt x="162" y="142"/>
                    <a:pt x="169" y="148"/>
                    <a:pt x="189" y="148"/>
                  </a:cubicBezTo>
                  <a:lnTo>
                    <a:pt x="189" y="155"/>
                  </a:lnTo>
                  <a:lnTo>
                    <a:pt x="101" y="155"/>
                  </a:lnTo>
                  <a:lnTo>
                    <a:pt x="101" y="148"/>
                  </a:lnTo>
                  <a:cubicBezTo>
                    <a:pt x="121" y="148"/>
                    <a:pt x="127" y="142"/>
                    <a:pt x="127" y="119"/>
                  </a:cubicBezTo>
                  <a:lnTo>
                    <a:pt x="127" y="70"/>
                  </a:lnTo>
                  <a:cubicBezTo>
                    <a:pt x="127" y="30"/>
                    <a:pt x="122" y="20"/>
                    <a:pt x="105" y="20"/>
                  </a:cubicBezTo>
                  <a:cubicBezTo>
                    <a:pt x="85" y="20"/>
                    <a:pt x="62" y="54"/>
                    <a:pt x="62" y="75"/>
                  </a:cubicBezTo>
                  <a:lnTo>
                    <a:pt x="62" y="119"/>
                  </a:lnTo>
                  <a:cubicBezTo>
                    <a:pt x="62" y="142"/>
                    <a:pt x="69" y="148"/>
                    <a:pt x="89" y="148"/>
                  </a:cubicBezTo>
                  <a:lnTo>
                    <a:pt x="89" y="155"/>
                  </a:lnTo>
                  <a:lnTo>
                    <a:pt x="1" y="155"/>
                  </a:lnTo>
                  <a:lnTo>
                    <a:pt x="1" y="148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305">
              <a:extLst>
                <a:ext uri="{FF2B5EF4-FFF2-40B4-BE49-F238E27FC236}">
                  <a16:creationId xmlns:a16="http://schemas.microsoft.com/office/drawing/2014/main" id="{23C8F0D5-D99A-43F6-8CD3-3525EE468E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37663" y="5762625"/>
              <a:ext cx="80963" cy="122238"/>
            </a:xfrm>
            <a:custGeom>
              <a:avLst/>
              <a:gdLst>
                <a:gd name="T0" fmla="*/ 108 w 168"/>
                <a:gd name="T1" fmla="*/ 155 h 251"/>
                <a:gd name="T2" fmla="*/ 161 w 168"/>
                <a:gd name="T3" fmla="*/ 194 h 251"/>
                <a:gd name="T4" fmla="*/ 72 w 168"/>
                <a:gd name="T5" fmla="*/ 251 h 251"/>
                <a:gd name="T6" fmla="*/ 0 w 168"/>
                <a:gd name="T7" fmla="*/ 212 h 251"/>
                <a:gd name="T8" fmla="*/ 22 w 168"/>
                <a:gd name="T9" fmla="*/ 181 h 251"/>
                <a:gd name="T10" fmla="*/ 11 w 168"/>
                <a:gd name="T11" fmla="*/ 161 h 251"/>
                <a:gd name="T12" fmla="*/ 32 w 168"/>
                <a:gd name="T13" fmla="*/ 124 h 251"/>
                <a:gd name="T14" fmla="*/ 8 w 168"/>
                <a:gd name="T15" fmla="*/ 81 h 251"/>
                <a:gd name="T16" fmla="*/ 73 w 168"/>
                <a:gd name="T17" fmla="*/ 27 h 251"/>
                <a:gd name="T18" fmla="*/ 111 w 168"/>
                <a:gd name="T19" fmla="*/ 36 h 251"/>
                <a:gd name="T20" fmla="*/ 150 w 168"/>
                <a:gd name="T21" fmla="*/ 0 h 251"/>
                <a:gd name="T22" fmla="*/ 168 w 168"/>
                <a:gd name="T23" fmla="*/ 19 h 251"/>
                <a:gd name="T24" fmla="*/ 150 w 168"/>
                <a:gd name="T25" fmla="*/ 37 h 251"/>
                <a:gd name="T26" fmla="*/ 138 w 168"/>
                <a:gd name="T27" fmla="*/ 34 h 251"/>
                <a:gd name="T28" fmla="*/ 132 w 168"/>
                <a:gd name="T29" fmla="*/ 30 h 251"/>
                <a:gd name="T30" fmla="*/ 120 w 168"/>
                <a:gd name="T31" fmla="*/ 42 h 251"/>
                <a:gd name="T32" fmla="*/ 138 w 168"/>
                <a:gd name="T33" fmla="*/ 81 h 251"/>
                <a:gd name="T34" fmla="*/ 75 w 168"/>
                <a:gd name="T35" fmla="*/ 134 h 251"/>
                <a:gd name="T36" fmla="*/ 45 w 168"/>
                <a:gd name="T37" fmla="*/ 129 h 251"/>
                <a:gd name="T38" fmla="*/ 37 w 168"/>
                <a:gd name="T39" fmla="*/ 144 h 251"/>
                <a:gd name="T40" fmla="*/ 56 w 168"/>
                <a:gd name="T41" fmla="*/ 156 h 251"/>
                <a:gd name="T42" fmla="*/ 108 w 168"/>
                <a:gd name="T43" fmla="*/ 156 h 251"/>
                <a:gd name="T44" fmla="*/ 108 w 168"/>
                <a:gd name="T45" fmla="*/ 155 h 251"/>
                <a:gd name="T46" fmla="*/ 32 w 168"/>
                <a:gd name="T47" fmla="*/ 186 h 251"/>
                <a:gd name="T48" fmla="*/ 26 w 168"/>
                <a:gd name="T49" fmla="*/ 205 h 251"/>
                <a:gd name="T50" fmla="*/ 73 w 168"/>
                <a:gd name="T51" fmla="*/ 239 h 251"/>
                <a:gd name="T52" fmla="*/ 131 w 168"/>
                <a:gd name="T53" fmla="*/ 205 h 251"/>
                <a:gd name="T54" fmla="*/ 100 w 168"/>
                <a:gd name="T55" fmla="*/ 186 h 251"/>
                <a:gd name="T56" fmla="*/ 32 w 168"/>
                <a:gd name="T57" fmla="*/ 186 h 251"/>
                <a:gd name="T58" fmla="*/ 72 w 168"/>
                <a:gd name="T59" fmla="*/ 122 h 251"/>
                <a:gd name="T60" fmla="*/ 101 w 168"/>
                <a:gd name="T61" fmla="*/ 81 h 251"/>
                <a:gd name="T62" fmla="*/ 72 w 168"/>
                <a:gd name="T63" fmla="*/ 39 h 251"/>
                <a:gd name="T64" fmla="*/ 43 w 168"/>
                <a:gd name="T65" fmla="*/ 81 h 251"/>
                <a:gd name="T66" fmla="*/ 72 w 168"/>
                <a:gd name="T67" fmla="*/ 12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8" h="251">
                  <a:moveTo>
                    <a:pt x="108" y="155"/>
                  </a:moveTo>
                  <a:cubicBezTo>
                    <a:pt x="133" y="155"/>
                    <a:pt x="161" y="164"/>
                    <a:pt x="161" y="194"/>
                  </a:cubicBezTo>
                  <a:cubicBezTo>
                    <a:pt x="161" y="220"/>
                    <a:pt x="128" y="251"/>
                    <a:pt x="72" y="251"/>
                  </a:cubicBezTo>
                  <a:cubicBezTo>
                    <a:pt x="21" y="251"/>
                    <a:pt x="0" y="227"/>
                    <a:pt x="0" y="212"/>
                  </a:cubicBezTo>
                  <a:cubicBezTo>
                    <a:pt x="0" y="197"/>
                    <a:pt x="13" y="187"/>
                    <a:pt x="22" y="181"/>
                  </a:cubicBezTo>
                  <a:cubicBezTo>
                    <a:pt x="18" y="177"/>
                    <a:pt x="11" y="172"/>
                    <a:pt x="11" y="161"/>
                  </a:cubicBezTo>
                  <a:cubicBezTo>
                    <a:pt x="11" y="145"/>
                    <a:pt x="27" y="129"/>
                    <a:pt x="32" y="124"/>
                  </a:cubicBezTo>
                  <a:cubicBezTo>
                    <a:pt x="22" y="117"/>
                    <a:pt x="8" y="107"/>
                    <a:pt x="8" y="81"/>
                  </a:cubicBezTo>
                  <a:cubicBezTo>
                    <a:pt x="8" y="47"/>
                    <a:pt x="33" y="27"/>
                    <a:pt x="73" y="27"/>
                  </a:cubicBezTo>
                  <a:cubicBezTo>
                    <a:pt x="90" y="27"/>
                    <a:pt x="102" y="32"/>
                    <a:pt x="111" y="36"/>
                  </a:cubicBezTo>
                  <a:cubicBezTo>
                    <a:pt x="117" y="24"/>
                    <a:pt x="128" y="0"/>
                    <a:pt x="150" y="0"/>
                  </a:cubicBezTo>
                  <a:cubicBezTo>
                    <a:pt x="160" y="0"/>
                    <a:pt x="168" y="7"/>
                    <a:pt x="168" y="19"/>
                  </a:cubicBezTo>
                  <a:cubicBezTo>
                    <a:pt x="168" y="29"/>
                    <a:pt x="161" y="37"/>
                    <a:pt x="150" y="37"/>
                  </a:cubicBezTo>
                  <a:cubicBezTo>
                    <a:pt x="145" y="37"/>
                    <a:pt x="141" y="36"/>
                    <a:pt x="138" y="34"/>
                  </a:cubicBezTo>
                  <a:cubicBezTo>
                    <a:pt x="136" y="32"/>
                    <a:pt x="135" y="30"/>
                    <a:pt x="132" y="30"/>
                  </a:cubicBezTo>
                  <a:cubicBezTo>
                    <a:pt x="126" y="30"/>
                    <a:pt x="122" y="37"/>
                    <a:pt x="120" y="42"/>
                  </a:cubicBezTo>
                  <a:cubicBezTo>
                    <a:pt x="130" y="50"/>
                    <a:pt x="138" y="60"/>
                    <a:pt x="138" y="81"/>
                  </a:cubicBezTo>
                  <a:cubicBezTo>
                    <a:pt x="138" y="114"/>
                    <a:pt x="112" y="134"/>
                    <a:pt x="75" y="134"/>
                  </a:cubicBezTo>
                  <a:cubicBezTo>
                    <a:pt x="60" y="134"/>
                    <a:pt x="52" y="131"/>
                    <a:pt x="45" y="129"/>
                  </a:cubicBezTo>
                  <a:cubicBezTo>
                    <a:pt x="41" y="132"/>
                    <a:pt x="37" y="139"/>
                    <a:pt x="37" y="144"/>
                  </a:cubicBezTo>
                  <a:cubicBezTo>
                    <a:pt x="37" y="152"/>
                    <a:pt x="45" y="156"/>
                    <a:pt x="56" y="156"/>
                  </a:cubicBezTo>
                  <a:lnTo>
                    <a:pt x="108" y="156"/>
                  </a:lnTo>
                  <a:lnTo>
                    <a:pt x="108" y="155"/>
                  </a:lnTo>
                  <a:close/>
                  <a:moveTo>
                    <a:pt x="32" y="186"/>
                  </a:moveTo>
                  <a:cubicBezTo>
                    <a:pt x="28" y="192"/>
                    <a:pt x="26" y="197"/>
                    <a:pt x="26" y="205"/>
                  </a:cubicBezTo>
                  <a:cubicBezTo>
                    <a:pt x="26" y="219"/>
                    <a:pt x="42" y="239"/>
                    <a:pt x="73" y="239"/>
                  </a:cubicBezTo>
                  <a:cubicBezTo>
                    <a:pt x="107" y="239"/>
                    <a:pt x="131" y="220"/>
                    <a:pt x="131" y="205"/>
                  </a:cubicBezTo>
                  <a:cubicBezTo>
                    <a:pt x="131" y="191"/>
                    <a:pt x="115" y="186"/>
                    <a:pt x="100" y="186"/>
                  </a:cubicBezTo>
                  <a:lnTo>
                    <a:pt x="32" y="186"/>
                  </a:lnTo>
                  <a:close/>
                  <a:moveTo>
                    <a:pt x="72" y="122"/>
                  </a:moveTo>
                  <a:cubicBezTo>
                    <a:pt x="93" y="122"/>
                    <a:pt x="101" y="104"/>
                    <a:pt x="101" y="81"/>
                  </a:cubicBezTo>
                  <a:cubicBezTo>
                    <a:pt x="101" y="59"/>
                    <a:pt x="93" y="39"/>
                    <a:pt x="72" y="39"/>
                  </a:cubicBezTo>
                  <a:cubicBezTo>
                    <a:pt x="47" y="39"/>
                    <a:pt x="43" y="65"/>
                    <a:pt x="43" y="81"/>
                  </a:cubicBezTo>
                  <a:cubicBezTo>
                    <a:pt x="43" y="106"/>
                    <a:pt x="50" y="122"/>
                    <a:pt x="72" y="12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306">
              <a:extLst>
                <a:ext uri="{FF2B5EF4-FFF2-40B4-BE49-F238E27FC236}">
                  <a16:creationId xmlns:a16="http://schemas.microsoft.com/office/drawing/2014/main" id="{C52FCC78-F4E1-49FE-A48C-268AF5791B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9263" y="5775325"/>
              <a:ext cx="66675" cy="77788"/>
            </a:xfrm>
            <a:custGeom>
              <a:avLst/>
              <a:gdLst>
                <a:gd name="T0" fmla="*/ 132 w 136"/>
                <a:gd name="T1" fmla="*/ 150 h 159"/>
                <a:gd name="T2" fmla="*/ 85 w 136"/>
                <a:gd name="T3" fmla="*/ 159 h 159"/>
                <a:gd name="T4" fmla="*/ 0 w 136"/>
                <a:gd name="T5" fmla="*/ 74 h 159"/>
                <a:gd name="T6" fmla="*/ 72 w 136"/>
                <a:gd name="T7" fmla="*/ 0 h 159"/>
                <a:gd name="T8" fmla="*/ 136 w 136"/>
                <a:gd name="T9" fmla="*/ 63 h 159"/>
                <a:gd name="T10" fmla="*/ 37 w 136"/>
                <a:gd name="T11" fmla="*/ 63 h 159"/>
                <a:gd name="T12" fmla="*/ 101 w 136"/>
                <a:gd name="T13" fmla="*/ 144 h 159"/>
                <a:gd name="T14" fmla="*/ 133 w 136"/>
                <a:gd name="T15" fmla="*/ 139 h 159"/>
                <a:gd name="T16" fmla="*/ 133 w 136"/>
                <a:gd name="T17" fmla="*/ 150 h 159"/>
                <a:gd name="T18" fmla="*/ 132 w 136"/>
                <a:gd name="T19" fmla="*/ 150 h 159"/>
                <a:gd name="T20" fmla="*/ 101 w 136"/>
                <a:gd name="T21" fmla="*/ 50 h 159"/>
                <a:gd name="T22" fmla="*/ 71 w 136"/>
                <a:gd name="T23" fmla="*/ 13 h 159"/>
                <a:gd name="T24" fmla="*/ 37 w 136"/>
                <a:gd name="T25" fmla="*/ 50 h 159"/>
                <a:gd name="T26" fmla="*/ 101 w 136"/>
                <a:gd name="T27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9">
                  <a:moveTo>
                    <a:pt x="132" y="150"/>
                  </a:moveTo>
                  <a:cubicBezTo>
                    <a:pt x="126" y="153"/>
                    <a:pt x="107" y="159"/>
                    <a:pt x="85" y="159"/>
                  </a:cubicBezTo>
                  <a:cubicBezTo>
                    <a:pt x="31" y="159"/>
                    <a:pt x="0" y="129"/>
                    <a:pt x="0" y="74"/>
                  </a:cubicBezTo>
                  <a:cubicBezTo>
                    <a:pt x="0" y="24"/>
                    <a:pt x="26" y="0"/>
                    <a:pt x="72" y="0"/>
                  </a:cubicBezTo>
                  <a:cubicBezTo>
                    <a:pt x="127" y="0"/>
                    <a:pt x="136" y="35"/>
                    <a:pt x="136" y="63"/>
                  </a:cubicBezTo>
                  <a:lnTo>
                    <a:pt x="37" y="63"/>
                  </a:lnTo>
                  <a:cubicBezTo>
                    <a:pt x="37" y="98"/>
                    <a:pt x="51" y="144"/>
                    <a:pt x="101" y="144"/>
                  </a:cubicBezTo>
                  <a:cubicBezTo>
                    <a:pt x="115" y="144"/>
                    <a:pt x="126" y="140"/>
                    <a:pt x="133" y="139"/>
                  </a:cubicBezTo>
                  <a:lnTo>
                    <a:pt x="133" y="150"/>
                  </a:lnTo>
                  <a:lnTo>
                    <a:pt x="132" y="150"/>
                  </a:lnTo>
                  <a:close/>
                  <a:moveTo>
                    <a:pt x="101" y="50"/>
                  </a:moveTo>
                  <a:cubicBezTo>
                    <a:pt x="101" y="29"/>
                    <a:pt x="95" y="13"/>
                    <a:pt x="71" y="13"/>
                  </a:cubicBezTo>
                  <a:cubicBezTo>
                    <a:pt x="45" y="13"/>
                    <a:pt x="37" y="38"/>
                    <a:pt x="37" y="50"/>
                  </a:cubicBezTo>
                  <a:lnTo>
                    <a:pt x="101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307">
              <a:extLst>
                <a:ext uri="{FF2B5EF4-FFF2-40B4-BE49-F238E27FC236}">
                  <a16:creationId xmlns:a16="http://schemas.microsoft.com/office/drawing/2014/main" id="{DEB72918-52A6-45A0-B77F-1F1D3CAD5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8163" y="5775325"/>
              <a:ext cx="61913" cy="76200"/>
            </a:xfrm>
            <a:custGeom>
              <a:avLst/>
              <a:gdLst>
                <a:gd name="T0" fmla="*/ 0 w 128"/>
                <a:gd name="T1" fmla="*/ 149 h 156"/>
                <a:gd name="T2" fmla="*/ 26 w 128"/>
                <a:gd name="T3" fmla="*/ 120 h 156"/>
                <a:gd name="T4" fmla="*/ 26 w 128"/>
                <a:gd name="T5" fmla="*/ 43 h 156"/>
                <a:gd name="T6" fmla="*/ 0 w 128"/>
                <a:gd name="T7" fmla="*/ 16 h 156"/>
                <a:gd name="T8" fmla="*/ 0 w 128"/>
                <a:gd name="T9" fmla="*/ 9 h 156"/>
                <a:gd name="T10" fmla="*/ 61 w 128"/>
                <a:gd name="T11" fmla="*/ 1 h 156"/>
                <a:gd name="T12" fmla="*/ 61 w 128"/>
                <a:gd name="T13" fmla="*/ 39 h 156"/>
                <a:gd name="T14" fmla="*/ 62 w 128"/>
                <a:gd name="T15" fmla="*/ 39 h 156"/>
                <a:gd name="T16" fmla="*/ 110 w 128"/>
                <a:gd name="T17" fmla="*/ 0 h 156"/>
                <a:gd name="T18" fmla="*/ 128 w 128"/>
                <a:gd name="T19" fmla="*/ 18 h 156"/>
                <a:gd name="T20" fmla="*/ 110 w 128"/>
                <a:gd name="T21" fmla="*/ 36 h 156"/>
                <a:gd name="T22" fmla="*/ 88 w 128"/>
                <a:gd name="T23" fmla="*/ 29 h 156"/>
                <a:gd name="T24" fmla="*/ 62 w 128"/>
                <a:gd name="T25" fmla="*/ 83 h 156"/>
                <a:gd name="T26" fmla="*/ 62 w 128"/>
                <a:gd name="T27" fmla="*/ 120 h 156"/>
                <a:gd name="T28" fmla="*/ 88 w 128"/>
                <a:gd name="T29" fmla="*/ 149 h 156"/>
                <a:gd name="T30" fmla="*/ 88 w 128"/>
                <a:gd name="T31" fmla="*/ 156 h 156"/>
                <a:gd name="T32" fmla="*/ 1 w 128"/>
                <a:gd name="T33" fmla="*/ 156 h 156"/>
                <a:gd name="T34" fmla="*/ 1 w 128"/>
                <a:gd name="T35" fmla="*/ 149 h 156"/>
                <a:gd name="T36" fmla="*/ 0 w 128"/>
                <a:gd name="T37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56">
                  <a:moveTo>
                    <a:pt x="0" y="149"/>
                  </a:moveTo>
                  <a:cubicBezTo>
                    <a:pt x="20" y="149"/>
                    <a:pt x="26" y="143"/>
                    <a:pt x="26" y="120"/>
                  </a:cubicBezTo>
                  <a:lnTo>
                    <a:pt x="26" y="43"/>
                  </a:lnTo>
                  <a:cubicBezTo>
                    <a:pt x="26" y="19"/>
                    <a:pt x="13" y="16"/>
                    <a:pt x="0" y="16"/>
                  </a:cubicBezTo>
                  <a:lnTo>
                    <a:pt x="0" y="9"/>
                  </a:lnTo>
                  <a:lnTo>
                    <a:pt x="61" y="1"/>
                  </a:lnTo>
                  <a:lnTo>
                    <a:pt x="61" y="39"/>
                  </a:lnTo>
                  <a:lnTo>
                    <a:pt x="62" y="39"/>
                  </a:lnTo>
                  <a:cubicBezTo>
                    <a:pt x="68" y="24"/>
                    <a:pt x="81" y="0"/>
                    <a:pt x="110" y="0"/>
                  </a:cubicBezTo>
                  <a:cubicBezTo>
                    <a:pt x="117" y="0"/>
                    <a:pt x="128" y="6"/>
                    <a:pt x="128" y="18"/>
                  </a:cubicBezTo>
                  <a:cubicBezTo>
                    <a:pt x="128" y="29"/>
                    <a:pt x="120" y="36"/>
                    <a:pt x="110" y="36"/>
                  </a:cubicBezTo>
                  <a:cubicBezTo>
                    <a:pt x="97" y="36"/>
                    <a:pt x="100" y="29"/>
                    <a:pt x="88" y="29"/>
                  </a:cubicBezTo>
                  <a:cubicBezTo>
                    <a:pt x="77" y="29"/>
                    <a:pt x="62" y="49"/>
                    <a:pt x="62" y="83"/>
                  </a:cubicBezTo>
                  <a:lnTo>
                    <a:pt x="62" y="120"/>
                  </a:lnTo>
                  <a:cubicBezTo>
                    <a:pt x="62" y="143"/>
                    <a:pt x="68" y="149"/>
                    <a:pt x="88" y="149"/>
                  </a:cubicBezTo>
                  <a:lnTo>
                    <a:pt x="88" y="156"/>
                  </a:lnTo>
                  <a:lnTo>
                    <a:pt x="1" y="156"/>
                  </a:lnTo>
                  <a:lnTo>
                    <a:pt x="1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308">
              <a:extLst>
                <a:ext uri="{FF2B5EF4-FFF2-40B4-BE49-F238E27FC236}">
                  <a16:creationId xmlns:a16="http://schemas.microsoft.com/office/drawing/2014/main" id="{BCFFDEA5-94BC-4D9D-B856-5E0F46508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126" y="5775325"/>
              <a:ext cx="55563" cy="77788"/>
            </a:xfrm>
            <a:custGeom>
              <a:avLst/>
              <a:gdLst>
                <a:gd name="T0" fmla="*/ 95 w 114"/>
                <a:gd name="T1" fmla="*/ 46 h 159"/>
                <a:gd name="T2" fmla="*/ 60 w 114"/>
                <a:gd name="T3" fmla="*/ 12 h 159"/>
                <a:gd name="T4" fmla="*/ 34 w 114"/>
                <a:gd name="T5" fmla="*/ 34 h 159"/>
                <a:gd name="T6" fmla="*/ 95 w 114"/>
                <a:gd name="T7" fmla="*/ 79 h 159"/>
                <a:gd name="T8" fmla="*/ 114 w 114"/>
                <a:gd name="T9" fmla="*/ 114 h 159"/>
                <a:gd name="T10" fmla="*/ 51 w 114"/>
                <a:gd name="T11" fmla="*/ 159 h 159"/>
                <a:gd name="T12" fmla="*/ 3 w 114"/>
                <a:gd name="T13" fmla="*/ 152 h 159"/>
                <a:gd name="T14" fmla="*/ 0 w 114"/>
                <a:gd name="T15" fmla="*/ 109 h 159"/>
                <a:gd name="T16" fmla="*/ 10 w 114"/>
                <a:gd name="T17" fmla="*/ 109 h 159"/>
                <a:gd name="T18" fmla="*/ 49 w 114"/>
                <a:gd name="T19" fmla="*/ 147 h 159"/>
                <a:gd name="T20" fmla="*/ 80 w 114"/>
                <a:gd name="T21" fmla="*/ 122 h 159"/>
                <a:gd name="T22" fmla="*/ 25 w 114"/>
                <a:gd name="T23" fmla="*/ 81 h 159"/>
                <a:gd name="T24" fmla="*/ 0 w 114"/>
                <a:gd name="T25" fmla="*/ 42 h 159"/>
                <a:gd name="T26" fmla="*/ 60 w 114"/>
                <a:gd name="T27" fmla="*/ 0 h 159"/>
                <a:gd name="T28" fmla="*/ 100 w 114"/>
                <a:gd name="T29" fmla="*/ 5 h 159"/>
                <a:gd name="T30" fmla="*/ 103 w 114"/>
                <a:gd name="T31" fmla="*/ 44 h 159"/>
                <a:gd name="T32" fmla="*/ 95 w 114"/>
                <a:gd name="T33" fmla="*/ 44 h 159"/>
                <a:gd name="T34" fmla="*/ 95 w 114"/>
                <a:gd name="T35" fmla="*/ 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59">
                  <a:moveTo>
                    <a:pt x="95" y="46"/>
                  </a:moveTo>
                  <a:cubicBezTo>
                    <a:pt x="94" y="35"/>
                    <a:pt x="86" y="12"/>
                    <a:pt x="60" y="12"/>
                  </a:cubicBezTo>
                  <a:cubicBezTo>
                    <a:pt x="45" y="12"/>
                    <a:pt x="34" y="22"/>
                    <a:pt x="34" y="34"/>
                  </a:cubicBezTo>
                  <a:cubicBezTo>
                    <a:pt x="34" y="55"/>
                    <a:pt x="74" y="64"/>
                    <a:pt x="95" y="79"/>
                  </a:cubicBezTo>
                  <a:cubicBezTo>
                    <a:pt x="105" y="86"/>
                    <a:pt x="114" y="97"/>
                    <a:pt x="114" y="114"/>
                  </a:cubicBezTo>
                  <a:cubicBezTo>
                    <a:pt x="114" y="141"/>
                    <a:pt x="91" y="159"/>
                    <a:pt x="51" y="159"/>
                  </a:cubicBezTo>
                  <a:cubicBezTo>
                    <a:pt x="30" y="159"/>
                    <a:pt x="11" y="155"/>
                    <a:pt x="3" y="152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7"/>
                    <a:pt x="24" y="147"/>
                    <a:pt x="49" y="147"/>
                  </a:cubicBezTo>
                  <a:cubicBezTo>
                    <a:pt x="64" y="147"/>
                    <a:pt x="80" y="139"/>
                    <a:pt x="80" y="122"/>
                  </a:cubicBezTo>
                  <a:cubicBezTo>
                    <a:pt x="80" y="101"/>
                    <a:pt x="46" y="95"/>
                    <a:pt x="25" y="81"/>
                  </a:cubicBezTo>
                  <a:cubicBezTo>
                    <a:pt x="8" y="70"/>
                    <a:pt x="0" y="61"/>
                    <a:pt x="0" y="42"/>
                  </a:cubicBezTo>
                  <a:cubicBezTo>
                    <a:pt x="0" y="12"/>
                    <a:pt x="28" y="0"/>
                    <a:pt x="60" y="0"/>
                  </a:cubicBezTo>
                  <a:cubicBezTo>
                    <a:pt x="76" y="0"/>
                    <a:pt x="89" y="2"/>
                    <a:pt x="100" y="5"/>
                  </a:cubicBezTo>
                  <a:lnTo>
                    <a:pt x="103" y="44"/>
                  </a:lnTo>
                  <a:lnTo>
                    <a:pt x="95" y="44"/>
                  </a:lnTo>
                  <a:lnTo>
                    <a:pt x="95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309">
              <a:extLst>
                <a:ext uri="{FF2B5EF4-FFF2-40B4-BE49-F238E27FC236}">
                  <a16:creationId xmlns:a16="http://schemas.microsoft.com/office/drawing/2014/main" id="{CDBDCDEC-2E13-4A6B-90B7-0A2557115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9226" y="5708650"/>
              <a:ext cx="38100" cy="36513"/>
            </a:xfrm>
            <a:custGeom>
              <a:avLst/>
              <a:gdLst>
                <a:gd name="T0" fmla="*/ 14 w 76"/>
                <a:gd name="T1" fmla="*/ 0 h 76"/>
                <a:gd name="T2" fmla="*/ 14 w 76"/>
                <a:gd name="T3" fmla="*/ 63 h 76"/>
                <a:gd name="T4" fmla="*/ 62 w 76"/>
                <a:gd name="T5" fmla="*/ 63 h 76"/>
                <a:gd name="T6" fmla="*/ 62 w 76"/>
                <a:gd name="T7" fmla="*/ 0 h 76"/>
                <a:gd name="T8" fmla="*/ 76 w 76"/>
                <a:gd name="T9" fmla="*/ 0 h 76"/>
                <a:gd name="T10" fmla="*/ 76 w 76"/>
                <a:gd name="T11" fmla="*/ 76 h 76"/>
                <a:gd name="T12" fmla="*/ 0 w 76"/>
                <a:gd name="T13" fmla="*/ 76 h 76"/>
                <a:gd name="T14" fmla="*/ 0 w 76"/>
                <a:gd name="T15" fmla="*/ 0 h 76"/>
                <a:gd name="T16" fmla="*/ 14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4" y="0"/>
                  </a:moveTo>
                  <a:lnTo>
                    <a:pt x="14" y="63"/>
                  </a:lnTo>
                  <a:lnTo>
                    <a:pt x="62" y="63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310">
              <a:extLst>
                <a:ext uri="{FF2B5EF4-FFF2-40B4-BE49-F238E27FC236}">
                  <a16:creationId xmlns:a16="http://schemas.microsoft.com/office/drawing/2014/main" id="{4D6481D2-F150-4E7D-9FB6-D4DDA8ACD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4313" y="5708650"/>
              <a:ext cx="38100" cy="36513"/>
            </a:xfrm>
            <a:custGeom>
              <a:avLst/>
              <a:gdLst>
                <a:gd name="T0" fmla="*/ 63 w 76"/>
                <a:gd name="T1" fmla="*/ 12 h 76"/>
                <a:gd name="T2" fmla="*/ 13 w 76"/>
                <a:gd name="T3" fmla="*/ 12 h 76"/>
                <a:gd name="T4" fmla="*/ 13 w 76"/>
                <a:gd name="T5" fmla="*/ 76 h 76"/>
                <a:gd name="T6" fmla="*/ 0 w 76"/>
                <a:gd name="T7" fmla="*/ 76 h 76"/>
                <a:gd name="T8" fmla="*/ 0 w 76"/>
                <a:gd name="T9" fmla="*/ 0 h 76"/>
                <a:gd name="T10" fmla="*/ 76 w 76"/>
                <a:gd name="T11" fmla="*/ 0 h 76"/>
                <a:gd name="T12" fmla="*/ 76 w 76"/>
                <a:gd name="T13" fmla="*/ 76 h 76"/>
                <a:gd name="T14" fmla="*/ 63 w 76"/>
                <a:gd name="T15" fmla="*/ 76 h 76"/>
                <a:gd name="T16" fmla="*/ 63 w 76"/>
                <a:gd name="T1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3" y="12"/>
                  </a:moveTo>
                  <a:lnTo>
                    <a:pt x="13" y="12"/>
                  </a:lnTo>
                  <a:lnTo>
                    <a:pt x="13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63" y="76"/>
                  </a:lnTo>
                  <a:lnTo>
                    <a:pt x="63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311">
              <a:extLst>
                <a:ext uri="{FF2B5EF4-FFF2-40B4-BE49-F238E27FC236}">
                  <a16:creationId xmlns:a16="http://schemas.microsoft.com/office/drawing/2014/main" id="{E0BBEC97-B031-47F0-B9AC-52C9657669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9401" y="5697538"/>
              <a:ext cx="7938" cy="47625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312">
              <a:extLst>
                <a:ext uri="{FF2B5EF4-FFF2-40B4-BE49-F238E27FC236}">
                  <a16:creationId xmlns:a16="http://schemas.microsoft.com/office/drawing/2014/main" id="{4E1B0745-1DDC-42BC-86CB-4C2203DDE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1151" y="5708650"/>
              <a:ext cx="38100" cy="36513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4 w 76"/>
                <a:gd name="T7" fmla="*/ 0 h 76"/>
                <a:gd name="T8" fmla="*/ 33 w 76"/>
                <a:gd name="T9" fmla="*/ 63 h 76"/>
                <a:gd name="T10" fmla="*/ 45 w 76"/>
                <a:gd name="T11" fmla="*/ 63 h 76"/>
                <a:gd name="T12" fmla="*/ 63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33" y="63"/>
                  </a:lnTo>
                  <a:lnTo>
                    <a:pt x="45" y="63"/>
                  </a:lnTo>
                  <a:cubicBezTo>
                    <a:pt x="45" y="60"/>
                    <a:pt x="63" y="0"/>
                    <a:pt x="63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313">
              <a:extLst>
                <a:ext uri="{FF2B5EF4-FFF2-40B4-BE49-F238E27FC236}">
                  <a16:creationId xmlns:a16="http://schemas.microsoft.com/office/drawing/2014/main" id="{44A63F05-B7FB-4D23-BDC9-EF9AC4F21C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3063" y="5708650"/>
              <a:ext cx="38100" cy="36513"/>
            </a:xfrm>
            <a:custGeom>
              <a:avLst/>
              <a:gdLst>
                <a:gd name="T0" fmla="*/ 0 w 77"/>
                <a:gd name="T1" fmla="*/ 76 h 76"/>
                <a:gd name="T2" fmla="*/ 0 w 77"/>
                <a:gd name="T3" fmla="*/ 0 h 76"/>
                <a:gd name="T4" fmla="*/ 77 w 77"/>
                <a:gd name="T5" fmla="*/ 0 h 76"/>
                <a:gd name="T6" fmla="*/ 77 w 77"/>
                <a:gd name="T7" fmla="*/ 45 h 76"/>
                <a:gd name="T8" fmla="*/ 14 w 77"/>
                <a:gd name="T9" fmla="*/ 45 h 76"/>
                <a:gd name="T10" fmla="*/ 14 w 77"/>
                <a:gd name="T11" fmla="*/ 63 h 76"/>
                <a:gd name="T12" fmla="*/ 63 w 77"/>
                <a:gd name="T13" fmla="*/ 63 h 76"/>
                <a:gd name="T14" fmla="*/ 63 w 77"/>
                <a:gd name="T15" fmla="*/ 76 h 76"/>
                <a:gd name="T16" fmla="*/ 0 w 77"/>
                <a:gd name="T17" fmla="*/ 76 h 76"/>
                <a:gd name="T18" fmla="*/ 14 w 77"/>
                <a:gd name="T19" fmla="*/ 32 h 76"/>
                <a:gd name="T20" fmla="*/ 63 w 77"/>
                <a:gd name="T21" fmla="*/ 32 h 76"/>
                <a:gd name="T22" fmla="*/ 63 w 77"/>
                <a:gd name="T23" fmla="*/ 13 h 76"/>
                <a:gd name="T24" fmla="*/ 14 w 77"/>
                <a:gd name="T25" fmla="*/ 13 h 76"/>
                <a:gd name="T26" fmla="*/ 14 w 77"/>
                <a:gd name="T2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0" y="76"/>
                  </a:moveTo>
                  <a:lnTo>
                    <a:pt x="0" y="0"/>
                  </a:lnTo>
                  <a:lnTo>
                    <a:pt x="77" y="0"/>
                  </a:lnTo>
                  <a:lnTo>
                    <a:pt x="77" y="45"/>
                  </a:lnTo>
                  <a:lnTo>
                    <a:pt x="14" y="45"/>
                  </a:lnTo>
                  <a:lnTo>
                    <a:pt x="14" y="63"/>
                  </a:lnTo>
                  <a:lnTo>
                    <a:pt x="63" y="63"/>
                  </a:lnTo>
                  <a:lnTo>
                    <a:pt x="63" y="76"/>
                  </a:lnTo>
                  <a:lnTo>
                    <a:pt x="0" y="76"/>
                  </a:lnTo>
                  <a:close/>
                  <a:moveTo>
                    <a:pt x="14" y="32"/>
                  </a:moveTo>
                  <a:lnTo>
                    <a:pt x="63" y="32"/>
                  </a:lnTo>
                  <a:lnTo>
                    <a:pt x="63" y="13"/>
                  </a:lnTo>
                  <a:lnTo>
                    <a:pt x="14" y="13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314">
              <a:extLst>
                <a:ext uri="{FF2B5EF4-FFF2-40B4-BE49-F238E27FC236}">
                  <a16:creationId xmlns:a16="http://schemas.microsoft.com/office/drawing/2014/main" id="{5AAD6E33-F6DE-43B0-95A1-75EF92068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4976" y="5708650"/>
              <a:ext cx="23813" cy="36513"/>
            </a:xfrm>
            <a:custGeom>
              <a:avLst/>
              <a:gdLst>
                <a:gd name="T0" fmla="*/ 0 w 48"/>
                <a:gd name="T1" fmla="*/ 76 h 76"/>
                <a:gd name="T2" fmla="*/ 0 w 48"/>
                <a:gd name="T3" fmla="*/ 0 h 76"/>
                <a:gd name="T4" fmla="*/ 48 w 48"/>
                <a:gd name="T5" fmla="*/ 0 h 76"/>
                <a:gd name="T6" fmla="*/ 48 w 48"/>
                <a:gd name="T7" fmla="*/ 12 h 76"/>
                <a:gd name="T8" fmla="*/ 13 w 48"/>
                <a:gd name="T9" fmla="*/ 12 h 76"/>
                <a:gd name="T10" fmla="*/ 13 w 48"/>
                <a:gd name="T11" fmla="*/ 76 h 76"/>
                <a:gd name="T12" fmla="*/ 0 w 4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6">
                  <a:moveTo>
                    <a:pt x="0" y="76"/>
                  </a:moveTo>
                  <a:lnTo>
                    <a:pt x="0" y="0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13" y="12"/>
                  </a:lnTo>
                  <a:lnTo>
                    <a:pt x="13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315">
              <a:extLst>
                <a:ext uri="{FF2B5EF4-FFF2-40B4-BE49-F238E27FC236}">
                  <a16:creationId xmlns:a16="http://schemas.microsoft.com/office/drawing/2014/main" id="{7CC3FFB4-0BCE-4A1B-AC9B-3BD346B73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2601" y="5708650"/>
              <a:ext cx="36513" cy="36513"/>
            </a:xfrm>
            <a:custGeom>
              <a:avLst/>
              <a:gdLst>
                <a:gd name="T0" fmla="*/ 63 w 76"/>
                <a:gd name="T1" fmla="*/ 45 h 76"/>
                <a:gd name="T2" fmla="*/ 31 w 76"/>
                <a:gd name="T3" fmla="*/ 45 h 76"/>
                <a:gd name="T4" fmla="*/ 0 w 76"/>
                <a:gd name="T5" fmla="*/ 45 h 76"/>
                <a:gd name="T6" fmla="*/ 0 w 76"/>
                <a:gd name="T7" fmla="*/ 0 h 76"/>
                <a:gd name="T8" fmla="*/ 64 w 76"/>
                <a:gd name="T9" fmla="*/ 0 h 76"/>
                <a:gd name="T10" fmla="*/ 64 w 76"/>
                <a:gd name="T11" fmla="*/ 12 h 76"/>
                <a:gd name="T12" fmla="*/ 14 w 76"/>
                <a:gd name="T13" fmla="*/ 12 h 76"/>
                <a:gd name="T14" fmla="*/ 14 w 76"/>
                <a:gd name="T15" fmla="*/ 32 h 76"/>
                <a:gd name="T16" fmla="*/ 76 w 76"/>
                <a:gd name="T17" fmla="*/ 32 h 76"/>
                <a:gd name="T18" fmla="*/ 76 w 76"/>
                <a:gd name="T19" fmla="*/ 76 h 76"/>
                <a:gd name="T20" fmla="*/ 0 w 76"/>
                <a:gd name="T21" fmla="*/ 76 h 76"/>
                <a:gd name="T22" fmla="*/ 0 w 76"/>
                <a:gd name="T23" fmla="*/ 63 h 76"/>
                <a:gd name="T24" fmla="*/ 63 w 76"/>
                <a:gd name="T25" fmla="*/ 63 h 76"/>
                <a:gd name="T26" fmla="*/ 63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3" y="45"/>
                  </a:moveTo>
                  <a:lnTo>
                    <a:pt x="31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2"/>
                  </a:lnTo>
                  <a:lnTo>
                    <a:pt x="14" y="12"/>
                  </a:lnTo>
                  <a:lnTo>
                    <a:pt x="14" y="32"/>
                  </a:lnTo>
                  <a:lnTo>
                    <a:pt x="76" y="32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3"/>
                  </a:lnTo>
                  <a:lnTo>
                    <a:pt x="63" y="63"/>
                  </a:lnTo>
                  <a:lnTo>
                    <a:pt x="63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316">
              <a:extLst>
                <a:ext uri="{FF2B5EF4-FFF2-40B4-BE49-F238E27FC236}">
                  <a16:creationId xmlns:a16="http://schemas.microsoft.com/office/drawing/2014/main" id="{F5717ACB-4DE9-4924-ACB3-009725D5D4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37688" y="5697538"/>
              <a:ext cx="7938" cy="47625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317">
              <a:extLst>
                <a:ext uri="{FF2B5EF4-FFF2-40B4-BE49-F238E27FC236}">
                  <a16:creationId xmlns:a16="http://schemas.microsoft.com/office/drawing/2014/main" id="{1B69050E-CCF6-42EF-9436-5E02D3D80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4201" y="5697538"/>
              <a:ext cx="23813" cy="47625"/>
            </a:xfrm>
            <a:custGeom>
              <a:avLst/>
              <a:gdLst>
                <a:gd name="T0" fmla="*/ 50 w 50"/>
                <a:gd name="T1" fmla="*/ 85 h 98"/>
                <a:gd name="T2" fmla="*/ 50 w 50"/>
                <a:gd name="T3" fmla="*/ 98 h 98"/>
                <a:gd name="T4" fmla="*/ 0 w 50"/>
                <a:gd name="T5" fmla="*/ 98 h 98"/>
                <a:gd name="T6" fmla="*/ 0 w 50"/>
                <a:gd name="T7" fmla="*/ 49 h 98"/>
                <a:gd name="T8" fmla="*/ 0 w 50"/>
                <a:gd name="T9" fmla="*/ 0 h 98"/>
                <a:gd name="T10" fmla="*/ 14 w 50"/>
                <a:gd name="T11" fmla="*/ 0 h 98"/>
                <a:gd name="T12" fmla="*/ 14 w 50"/>
                <a:gd name="T13" fmla="*/ 22 h 98"/>
                <a:gd name="T14" fmla="*/ 39 w 50"/>
                <a:gd name="T15" fmla="*/ 22 h 98"/>
                <a:gd name="T16" fmla="*/ 39 w 50"/>
                <a:gd name="T17" fmla="*/ 34 h 98"/>
                <a:gd name="T18" fmla="*/ 14 w 50"/>
                <a:gd name="T19" fmla="*/ 34 h 98"/>
                <a:gd name="T20" fmla="*/ 14 w 50"/>
                <a:gd name="T21" fmla="*/ 85 h 98"/>
                <a:gd name="T22" fmla="*/ 50 w 50"/>
                <a:gd name="T23" fmla="*/ 8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50" y="85"/>
                  </a:moveTo>
                  <a:lnTo>
                    <a:pt x="50" y="98"/>
                  </a:lnTo>
                  <a:lnTo>
                    <a:pt x="0" y="98"/>
                  </a:lnTo>
                  <a:lnTo>
                    <a:pt x="0" y="4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2"/>
                  </a:lnTo>
                  <a:lnTo>
                    <a:pt x="39" y="22"/>
                  </a:lnTo>
                  <a:lnTo>
                    <a:pt x="39" y="34"/>
                  </a:lnTo>
                  <a:lnTo>
                    <a:pt x="14" y="34"/>
                  </a:lnTo>
                  <a:lnTo>
                    <a:pt x="14" y="85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318">
              <a:extLst>
                <a:ext uri="{FF2B5EF4-FFF2-40B4-BE49-F238E27FC236}">
                  <a16:creationId xmlns:a16="http://schemas.microsoft.com/office/drawing/2014/main" id="{7928A5D6-22D1-43C4-8EBD-238E2381B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26588" y="5697538"/>
              <a:ext cx="38100" cy="47625"/>
            </a:xfrm>
            <a:custGeom>
              <a:avLst/>
              <a:gdLst>
                <a:gd name="T0" fmla="*/ 76 w 76"/>
                <a:gd name="T1" fmla="*/ 68 h 99"/>
                <a:gd name="T2" fmla="*/ 76 w 76"/>
                <a:gd name="T3" fmla="*/ 23 h 99"/>
                <a:gd name="T4" fmla="*/ 44 w 76"/>
                <a:gd name="T5" fmla="*/ 23 h 99"/>
                <a:gd name="T6" fmla="*/ 59 w 76"/>
                <a:gd name="T7" fmla="*/ 0 h 99"/>
                <a:gd name="T8" fmla="*/ 45 w 76"/>
                <a:gd name="T9" fmla="*/ 0 h 99"/>
                <a:gd name="T10" fmla="*/ 28 w 76"/>
                <a:gd name="T11" fmla="*/ 23 h 99"/>
                <a:gd name="T12" fmla="*/ 0 w 76"/>
                <a:gd name="T13" fmla="*/ 23 h 99"/>
                <a:gd name="T14" fmla="*/ 0 w 76"/>
                <a:gd name="T15" fmla="*/ 99 h 99"/>
                <a:gd name="T16" fmla="*/ 63 w 76"/>
                <a:gd name="T17" fmla="*/ 99 h 99"/>
                <a:gd name="T18" fmla="*/ 63 w 76"/>
                <a:gd name="T19" fmla="*/ 86 h 99"/>
                <a:gd name="T20" fmla="*/ 14 w 76"/>
                <a:gd name="T21" fmla="*/ 86 h 99"/>
                <a:gd name="T22" fmla="*/ 14 w 76"/>
                <a:gd name="T23" fmla="*/ 68 h 99"/>
                <a:gd name="T24" fmla="*/ 76 w 76"/>
                <a:gd name="T25" fmla="*/ 68 h 99"/>
                <a:gd name="T26" fmla="*/ 14 w 76"/>
                <a:gd name="T27" fmla="*/ 36 h 99"/>
                <a:gd name="T28" fmla="*/ 63 w 76"/>
                <a:gd name="T29" fmla="*/ 36 h 99"/>
                <a:gd name="T30" fmla="*/ 63 w 76"/>
                <a:gd name="T31" fmla="*/ 55 h 99"/>
                <a:gd name="T32" fmla="*/ 14 w 76"/>
                <a:gd name="T33" fmla="*/ 55 h 99"/>
                <a:gd name="T34" fmla="*/ 14 w 76"/>
                <a:gd name="T35" fmla="*/ 3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76" y="68"/>
                  </a:moveTo>
                  <a:lnTo>
                    <a:pt x="76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6"/>
                  </a:lnTo>
                  <a:lnTo>
                    <a:pt x="14" y="86"/>
                  </a:lnTo>
                  <a:lnTo>
                    <a:pt x="14" y="68"/>
                  </a:lnTo>
                  <a:lnTo>
                    <a:pt x="76" y="68"/>
                  </a:lnTo>
                  <a:close/>
                  <a:moveTo>
                    <a:pt x="14" y="36"/>
                  </a:moveTo>
                  <a:lnTo>
                    <a:pt x="63" y="36"/>
                  </a:lnTo>
                  <a:lnTo>
                    <a:pt x="63" y="55"/>
                  </a:lnTo>
                  <a:lnTo>
                    <a:pt x="14" y="5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777" name="Groupe 776">
            <a:extLst>
              <a:ext uri="{FF2B5EF4-FFF2-40B4-BE49-F238E27FC236}">
                <a16:creationId xmlns:a16="http://schemas.microsoft.com/office/drawing/2014/main" id="{6CE796F7-03CE-4159-B1B0-5312E92121A9}"/>
              </a:ext>
            </a:extLst>
          </p:cNvPr>
          <p:cNvGrpSpPr/>
          <p:nvPr/>
        </p:nvGrpSpPr>
        <p:grpSpPr>
          <a:xfrm>
            <a:off x="8764532" y="1203308"/>
            <a:ext cx="2280591" cy="727919"/>
            <a:chOff x="7161213" y="2562225"/>
            <a:chExt cx="1084263" cy="346075"/>
          </a:xfrm>
        </p:grpSpPr>
        <p:sp>
          <p:nvSpPr>
            <p:cNvPr id="481" name="Freeform 319">
              <a:extLst>
                <a:ext uri="{FF2B5EF4-FFF2-40B4-BE49-F238E27FC236}">
                  <a16:creationId xmlns:a16="http://schemas.microsoft.com/office/drawing/2014/main" id="{DDD6347C-BC5F-49BE-AF88-058015888D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7301" y="2587625"/>
              <a:ext cx="65088" cy="66675"/>
            </a:xfrm>
            <a:custGeom>
              <a:avLst/>
              <a:gdLst>
                <a:gd name="T0" fmla="*/ 133 w 133"/>
                <a:gd name="T1" fmla="*/ 130 h 137"/>
                <a:gd name="T2" fmla="*/ 110 w 133"/>
                <a:gd name="T3" fmla="*/ 136 h 137"/>
                <a:gd name="T4" fmla="*/ 82 w 133"/>
                <a:gd name="T5" fmla="*/ 122 h 137"/>
                <a:gd name="T6" fmla="*/ 44 w 133"/>
                <a:gd name="T7" fmla="*/ 137 h 137"/>
                <a:gd name="T8" fmla="*/ 0 w 133"/>
                <a:gd name="T9" fmla="*/ 75 h 137"/>
                <a:gd name="T10" fmla="*/ 10 w 133"/>
                <a:gd name="T11" fmla="*/ 2 h 137"/>
                <a:gd name="T12" fmla="*/ 32 w 133"/>
                <a:gd name="T13" fmla="*/ 5 h 137"/>
                <a:gd name="T14" fmla="*/ 22 w 133"/>
                <a:gd name="T15" fmla="*/ 75 h 137"/>
                <a:gd name="T16" fmla="*/ 45 w 133"/>
                <a:gd name="T17" fmla="*/ 116 h 137"/>
                <a:gd name="T18" fmla="*/ 72 w 133"/>
                <a:gd name="T19" fmla="*/ 105 h 137"/>
                <a:gd name="T20" fmla="*/ 62 w 133"/>
                <a:gd name="T21" fmla="*/ 52 h 137"/>
                <a:gd name="T22" fmla="*/ 92 w 133"/>
                <a:gd name="T23" fmla="*/ 0 h 137"/>
                <a:gd name="T24" fmla="*/ 117 w 133"/>
                <a:gd name="T25" fmla="*/ 37 h 137"/>
                <a:gd name="T26" fmla="*/ 95 w 133"/>
                <a:gd name="T27" fmla="*/ 107 h 137"/>
                <a:gd name="T28" fmla="*/ 110 w 133"/>
                <a:gd name="T29" fmla="*/ 115 h 137"/>
                <a:gd name="T30" fmla="*/ 127 w 133"/>
                <a:gd name="T31" fmla="*/ 110 h 137"/>
                <a:gd name="T32" fmla="*/ 133 w 133"/>
                <a:gd name="T33" fmla="*/ 130 h 137"/>
                <a:gd name="T34" fmla="*/ 80 w 133"/>
                <a:gd name="T35" fmla="*/ 51 h 137"/>
                <a:gd name="T36" fmla="*/ 84 w 133"/>
                <a:gd name="T37" fmla="*/ 85 h 137"/>
                <a:gd name="T38" fmla="*/ 97 w 133"/>
                <a:gd name="T39" fmla="*/ 34 h 137"/>
                <a:gd name="T40" fmla="*/ 90 w 133"/>
                <a:gd name="T41" fmla="*/ 17 h 137"/>
                <a:gd name="T42" fmla="*/ 80 w 133"/>
                <a:gd name="T43" fmla="*/ 5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37">
                  <a:moveTo>
                    <a:pt x="133" y="130"/>
                  </a:moveTo>
                  <a:cubicBezTo>
                    <a:pt x="128" y="134"/>
                    <a:pt x="119" y="136"/>
                    <a:pt x="110" y="136"/>
                  </a:cubicBezTo>
                  <a:cubicBezTo>
                    <a:pt x="98" y="136"/>
                    <a:pt x="89" y="131"/>
                    <a:pt x="82" y="122"/>
                  </a:cubicBezTo>
                  <a:cubicBezTo>
                    <a:pt x="72" y="131"/>
                    <a:pt x="59" y="137"/>
                    <a:pt x="44" y="137"/>
                  </a:cubicBezTo>
                  <a:cubicBezTo>
                    <a:pt x="18" y="137"/>
                    <a:pt x="0" y="120"/>
                    <a:pt x="0" y="75"/>
                  </a:cubicBezTo>
                  <a:cubicBezTo>
                    <a:pt x="0" y="49"/>
                    <a:pt x="7" y="22"/>
                    <a:pt x="10" y="2"/>
                  </a:cubicBezTo>
                  <a:lnTo>
                    <a:pt x="32" y="5"/>
                  </a:lnTo>
                  <a:cubicBezTo>
                    <a:pt x="28" y="19"/>
                    <a:pt x="22" y="47"/>
                    <a:pt x="22" y="75"/>
                  </a:cubicBezTo>
                  <a:cubicBezTo>
                    <a:pt x="22" y="107"/>
                    <a:pt x="33" y="116"/>
                    <a:pt x="45" y="116"/>
                  </a:cubicBezTo>
                  <a:cubicBezTo>
                    <a:pt x="54" y="116"/>
                    <a:pt x="64" y="111"/>
                    <a:pt x="72" y="105"/>
                  </a:cubicBezTo>
                  <a:cubicBezTo>
                    <a:pt x="64" y="87"/>
                    <a:pt x="62" y="69"/>
                    <a:pt x="62" y="52"/>
                  </a:cubicBezTo>
                  <a:cubicBezTo>
                    <a:pt x="62" y="15"/>
                    <a:pt x="74" y="0"/>
                    <a:pt x="92" y="0"/>
                  </a:cubicBezTo>
                  <a:cubicBezTo>
                    <a:pt x="104" y="0"/>
                    <a:pt x="117" y="7"/>
                    <a:pt x="117" y="37"/>
                  </a:cubicBezTo>
                  <a:cubicBezTo>
                    <a:pt x="117" y="61"/>
                    <a:pt x="109" y="87"/>
                    <a:pt x="95" y="107"/>
                  </a:cubicBezTo>
                  <a:cubicBezTo>
                    <a:pt x="100" y="112"/>
                    <a:pt x="105" y="115"/>
                    <a:pt x="110" y="115"/>
                  </a:cubicBezTo>
                  <a:cubicBezTo>
                    <a:pt x="114" y="115"/>
                    <a:pt x="122" y="114"/>
                    <a:pt x="127" y="110"/>
                  </a:cubicBezTo>
                  <a:lnTo>
                    <a:pt x="133" y="130"/>
                  </a:lnTo>
                  <a:close/>
                  <a:moveTo>
                    <a:pt x="80" y="51"/>
                  </a:moveTo>
                  <a:cubicBezTo>
                    <a:pt x="80" y="65"/>
                    <a:pt x="82" y="76"/>
                    <a:pt x="84" y="85"/>
                  </a:cubicBezTo>
                  <a:cubicBezTo>
                    <a:pt x="92" y="70"/>
                    <a:pt x="97" y="51"/>
                    <a:pt x="97" y="34"/>
                  </a:cubicBezTo>
                  <a:cubicBezTo>
                    <a:pt x="97" y="24"/>
                    <a:pt x="95" y="17"/>
                    <a:pt x="90" y="17"/>
                  </a:cubicBezTo>
                  <a:cubicBezTo>
                    <a:pt x="84" y="17"/>
                    <a:pt x="80" y="30"/>
                    <a:pt x="80" y="51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320">
              <a:extLst>
                <a:ext uri="{FF2B5EF4-FFF2-40B4-BE49-F238E27FC236}">
                  <a16:creationId xmlns:a16="http://schemas.microsoft.com/office/drawing/2014/main" id="{8166CCD4-E57E-4E96-B43E-51B5509C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6" y="2587625"/>
              <a:ext cx="57150" cy="65088"/>
            </a:xfrm>
            <a:custGeom>
              <a:avLst/>
              <a:gdLst>
                <a:gd name="T0" fmla="*/ 88 w 115"/>
                <a:gd name="T1" fmla="*/ 133 h 133"/>
                <a:gd name="T2" fmla="*/ 28 w 115"/>
                <a:gd name="T3" fmla="*/ 41 h 133"/>
                <a:gd name="T4" fmla="*/ 28 w 115"/>
                <a:gd name="T5" fmla="*/ 133 h 133"/>
                <a:gd name="T6" fmla="*/ 0 w 115"/>
                <a:gd name="T7" fmla="*/ 133 h 133"/>
                <a:gd name="T8" fmla="*/ 0 w 115"/>
                <a:gd name="T9" fmla="*/ 0 h 133"/>
                <a:gd name="T10" fmla="*/ 28 w 115"/>
                <a:gd name="T11" fmla="*/ 0 h 133"/>
                <a:gd name="T12" fmla="*/ 88 w 115"/>
                <a:gd name="T13" fmla="*/ 92 h 133"/>
                <a:gd name="T14" fmla="*/ 88 w 115"/>
                <a:gd name="T15" fmla="*/ 0 h 133"/>
                <a:gd name="T16" fmla="*/ 115 w 115"/>
                <a:gd name="T17" fmla="*/ 0 h 133"/>
                <a:gd name="T18" fmla="*/ 115 w 115"/>
                <a:gd name="T19" fmla="*/ 133 h 133"/>
                <a:gd name="T20" fmla="*/ 88 w 115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3">
                  <a:moveTo>
                    <a:pt x="88" y="133"/>
                  </a:moveTo>
                  <a:lnTo>
                    <a:pt x="28" y="41"/>
                  </a:lnTo>
                  <a:lnTo>
                    <a:pt x="28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2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3"/>
                  </a:lnTo>
                  <a:lnTo>
                    <a:pt x="88" y="13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321">
              <a:extLst>
                <a:ext uri="{FF2B5EF4-FFF2-40B4-BE49-F238E27FC236}">
                  <a16:creationId xmlns:a16="http://schemas.microsoft.com/office/drawing/2014/main" id="{D7F74171-420C-4412-BAED-979B44AAD8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8588" y="2568575"/>
              <a:ext cx="15875" cy="84138"/>
            </a:xfrm>
            <a:custGeom>
              <a:avLst/>
              <a:gdLst>
                <a:gd name="T0" fmla="*/ 0 w 30"/>
                <a:gd name="T1" fmla="*/ 15 h 173"/>
                <a:gd name="T2" fmla="*/ 15 w 30"/>
                <a:gd name="T3" fmla="*/ 0 h 173"/>
                <a:gd name="T4" fmla="*/ 30 w 30"/>
                <a:gd name="T5" fmla="*/ 15 h 173"/>
                <a:gd name="T6" fmla="*/ 15 w 30"/>
                <a:gd name="T7" fmla="*/ 30 h 173"/>
                <a:gd name="T8" fmla="*/ 0 w 30"/>
                <a:gd name="T9" fmla="*/ 15 h 173"/>
                <a:gd name="T10" fmla="*/ 30 w 30"/>
                <a:gd name="T11" fmla="*/ 173 h 173"/>
                <a:gd name="T12" fmla="*/ 3 w 30"/>
                <a:gd name="T13" fmla="*/ 173 h 173"/>
                <a:gd name="T14" fmla="*/ 3 w 30"/>
                <a:gd name="T15" fmla="*/ 40 h 173"/>
                <a:gd name="T16" fmla="*/ 30 w 30"/>
                <a:gd name="T17" fmla="*/ 40 h 173"/>
                <a:gd name="T18" fmla="*/ 30 w 30"/>
                <a:gd name="T1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3">
                  <a:moveTo>
                    <a:pt x="0" y="15"/>
                  </a:moveTo>
                  <a:cubicBezTo>
                    <a:pt x="0" y="6"/>
                    <a:pt x="8" y="0"/>
                    <a:pt x="15" y="0"/>
                  </a:cubicBezTo>
                  <a:cubicBezTo>
                    <a:pt x="24" y="0"/>
                    <a:pt x="30" y="7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ubicBezTo>
                    <a:pt x="8" y="30"/>
                    <a:pt x="0" y="22"/>
                    <a:pt x="0" y="15"/>
                  </a:cubicBezTo>
                  <a:close/>
                  <a:moveTo>
                    <a:pt x="30" y="173"/>
                  </a:moveTo>
                  <a:lnTo>
                    <a:pt x="3" y="173"/>
                  </a:lnTo>
                  <a:lnTo>
                    <a:pt x="3" y="40"/>
                  </a:lnTo>
                  <a:lnTo>
                    <a:pt x="30" y="40"/>
                  </a:lnTo>
                  <a:lnTo>
                    <a:pt x="30" y="17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322">
              <a:extLst>
                <a:ext uri="{FF2B5EF4-FFF2-40B4-BE49-F238E27FC236}">
                  <a16:creationId xmlns:a16="http://schemas.microsoft.com/office/drawing/2014/main" id="{548404DB-9D33-41DB-BCAA-4E665AC6D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1" y="2587625"/>
              <a:ext cx="63500" cy="65088"/>
            </a:xfrm>
            <a:custGeom>
              <a:avLst/>
              <a:gdLst>
                <a:gd name="T0" fmla="*/ 65 w 130"/>
                <a:gd name="T1" fmla="*/ 106 h 133"/>
                <a:gd name="T2" fmla="*/ 102 w 130"/>
                <a:gd name="T3" fmla="*/ 0 h 133"/>
                <a:gd name="T4" fmla="*/ 130 w 130"/>
                <a:gd name="T5" fmla="*/ 0 h 133"/>
                <a:gd name="T6" fmla="*/ 82 w 130"/>
                <a:gd name="T7" fmla="*/ 133 h 133"/>
                <a:gd name="T8" fmla="*/ 49 w 130"/>
                <a:gd name="T9" fmla="*/ 133 h 133"/>
                <a:gd name="T10" fmla="*/ 0 w 130"/>
                <a:gd name="T11" fmla="*/ 0 h 133"/>
                <a:gd name="T12" fmla="*/ 29 w 130"/>
                <a:gd name="T13" fmla="*/ 0 h 133"/>
                <a:gd name="T14" fmla="*/ 65 w 130"/>
                <a:gd name="T15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33">
                  <a:moveTo>
                    <a:pt x="65" y="106"/>
                  </a:moveTo>
                  <a:lnTo>
                    <a:pt x="102" y="0"/>
                  </a:lnTo>
                  <a:lnTo>
                    <a:pt x="130" y="0"/>
                  </a:lnTo>
                  <a:lnTo>
                    <a:pt x="82" y="133"/>
                  </a:lnTo>
                  <a:lnTo>
                    <a:pt x="49" y="133"/>
                  </a:lnTo>
                  <a:lnTo>
                    <a:pt x="0" y="0"/>
                  </a:lnTo>
                  <a:lnTo>
                    <a:pt x="29" y="0"/>
                  </a:lnTo>
                  <a:lnTo>
                    <a:pt x="65" y="106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323">
              <a:extLst>
                <a:ext uri="{FF2B5EF4-FFF2-40B4-BE49-F238E27FC236}">
                  <a16:creationId xmlns:a16="http://schemas.microsoft.com/office/drawing/2014/main" id="{1879F564-3288-4AD7-A0AD-C7C9844D9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3838" y="2587625"/>
              <a:ext cx="38100" cy="63500"/>
            </a:xfrm>
            <a:custGeom>
              <a:avLst/>
              <a:gdLst>
                <a:gd name="T0" fmla="*/ 27 w 77"/>
                <a:gd name="T1" fmla="*/ 55 h 131"/>
                <a:gd name="T2" fmla="*/ 71 w 77"/>
                <a:gd name="T3" fmla="*/ 55 h 131"/>
                <a:gd name="T4" fmla="*/ 71 w 77"/>
                <a:gd name="T5" fmla="*/ 75 h 131"/>
                <a:gd name="T6" fmla="*/ 27 w 77"/>
                <a:gd name="T7" fmla="*/ 75 h 131"/>
                <a:gd name="T8" fmla="*/ 27 w 77"/>
                <a:gd name="T9" fmla="*/ 111 h 131"/>
                <a:gd name="T10" fmla="*/ 77 w 77"/>
                <a:gd name="T11" fmla="*/ 111 h 131"/>
                <a:gd name="T12" fmla="*/ 77 w 77"/>
                <a:gd name="T13" fmla="*/ 131 h 131"/>
                <a:gd name="T14" fmla="*/ 0 w 77"/>
                <a:gd name="T15" fmla="*/ 131 h 131"/>
                <a:gd name="T16" fmla="*/ 0 w 77"/>
                <a:gd name="T17" fmla="*/ 0 h 131"/>
                <a:gd name="T18" fmla="*/ 77 w 77"/>
                <a:gd name="T19" fmla="*/ 0 h 131"/>
                <a:gd name="T20" fmla="*/ 77 w 77"/>
                <a:gd name="T21" fmla="*/ 20 h 131"/>
                <a:gd name="T22" fmla="*/ 27 w 77"/>
                <a:gd name="T23" fmla="*/ 20 h 131"/>
                <a:gd name="T24" fmla="*/ 27 w 77"/>
                <a:gd name="T25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1">
                  <a:moveTo>
                    <a:pt x="27" y="55"/>
                  </a:moveTo>
                  <a:lnTo>
                    <a:pt x="71" y="55"/>
                  </a:lnTo>
                  <a:lnTo>
                    <a:pt x="71" y="75"/>
                  </a:lnTo>
                  <a:lnTo>
                    <a:pt x="27" y="75"/>
                  </a:lnTo>
                  <a:lnTo>
                    <a:pt x="27" y="111"/>
                  </a:lnTo>
                  <a:lnTo>
                    <a:pt x="77" y="111"/>
                  </a:lnTo>
                  <a:lnTo>
                    <a:pt x="77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0"/>
                  </a:lnTo>
                  <a:lnTo>
                    <a:pt x="27" y="20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324">
              <a:extLst>
                <a:ext uri="{FF2B5EF4-FFF2-40B4-BE49-F238E27FC236}">
                  <a16:creationId xmlns:a16="http://schemas.microsoft.com/office/drawing/2014/main" id="{479C23AC-C910-4E5D-8891-88E1012BF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4638" y="2587625"/>
              <a:ext cx="49213" cy="65088"/>
            </a:xfrm>
            <a:custGeom>
              <a:avLst/>
              <a:gdLst>
                <a:gd name="T0" fmla="*/ 97 w 100"/>
                <a:gd name="T1" fmla="*/ 40 h 133"/>
                <a:gd name="T2" fmla="*/ 66 w 100"/>
                <a:gd name="T3" fmla="*/ 78 h 133"/>
                <a:gd name="T4" fmla="*/ 100 w 100"/>
                <a:gd name="T5" fmla="*/ 133 h 133"/>
                <a:gd name="T6" fmla="*/ 67 w 100"/>
                <a:gd name="T7" fmla="*/ 133 h 133"/>
                <a:gd name="T8" fmla="*/ 35 w 100"/>
                <a:gd name="T9" fmla="*/ 81 h 133"/>
                <a:gd name="T10" fmla="*/ 26 w 100"/>
                <a:gd name="T11" fmla="*/ 81 h 133"/>
                <a:gd name="T12" fmla="*/ 26 w 100"/>
                <a:gd name="T13" fmla="*/ 133 h 133"/>
                <a:gd name="T14" fmla="*/ 0 w 100"/>
                <a:gd name="T15" fmla="*/ 133 h 133"/>
                <a:gd name="T16" fmla="*/ 0 w 100"/>
                <a:gd name="T17" fmla="*/ 0 h 133"/>
                <a:gd name="T18" fmla="*/ 48 w 100"/>
                <a:gd name="T19" fmla="*/ 0 h 133"/>
                <a:gd name="T20" fmla="*/ 97 w 100"/>
                <a:gd name="T21" fmla="*/ 40 h 133"/>
                <a:gd name="T22" fmla="*/ 50 w 100"/>
                <a:gd name="T23" fmla="*/ 21 h 133"/>
                <a:gd name="T24" fmla="*/ 27 w 100"/>
                <a:gd name="T25" fmla="*/ 21 h 133"/>
                <a:gd name="T26" fmla="*/ 27 w 100"/>
                <a:gd name="T27" fmla="*/ 60 h 133"/>
                <a:gd name="T28" fmla="*/ 50 w 100"/>
                <a:gd name="T29" fmla="*/ 60 h 133"/>
                <a:gd name="T30" fmla="*/ 71 w 100"/>
                <a:gd name="T31" fmla="*/ 40 h 133"/>
                <a:gd name="T32" fmla="*/ 50 w 100"/>
                <a:gd name="T33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3">
                  <a:moveTo>
                    <a:pt x="97" y="40"/>
                  </a:moveTo>
                  <a:cubicBezTo>
                    <a:pt x="97" y="55"/>
                    <a:pt x="90" y="72"/>
                    <a:pt x="66" y="78"/>
                  </a:cubicBezTo>
                  <a:lnTo>
                    <a:pt x="100" y="133"/>
                  </a:lnTo>
                  <a:lnTo>
                    <a:pt x="67" y="133"/>
                  </a:lnTo>
                  <a:lnTo>
                    <a:pt x="35" y="81"/>
                  </a:lnTo>
                  <a:lnTo>
                    <a:pt x="26" y="81"/>
                  </a:lnTo>
                  <a:lnTo>
                    <a:pt x="26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81" y="0"/>
                    <a:pt x="97" y="18"/>
                    <a:pt x="97" y="40"/>
                  </a:cubicBezTo>
                  <a:close/>
                  <a:moveTo>
                    <a:pt x="50" y="21"/>
                  </a:moveTo>
                  <a:lnTo>
                    <a:pt x="27" y="21"/>
                  </a:lnTo>
                  <a:lnTo>
                    <a:pt x="27" y="60"/>
                  </a:lnTo>
                  <a:lnTo>
                    <a:pt x="50" y="60"/>
                  </a:lnTo>
                  <a:cubicBezTo>
                    <a:pt x="63" y="60"/>
                    <a:pt x="71" y="52"/>
                    <a:pt x="71" y="40"/>
                  </a:cubicBezTo>
                  <a:cubicBezTo>
                    <a:pt x="70" y="28"/>
                    <a:pt x="63" y="21"/>
                    <a:pt x="50" y="21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325">
              <a:extLst>
                <a:ext uri="{FF2B5EF4-FFF2-40B4-BE49-F238E27FC236}">
                  <a16:creationId xmlns:a16="http://schemas.microsoft.com/office/drawing/2014/main" id="{A6B14F48-F006-4B7A-86C8-63DB7F930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6" y="2586038"/>
              <a:ext cx="47625" cy="68263"/>
            </a:xfrm>
            <a:custGeom>
              <a:avLst/>
              <a:gdLst>
                <a:gd name="T0" fmla="*/ 96 w 96"/>
                <a:gd name="T1" fmla="*/ 97 h 137"/>
                <a:gd name="T2" fmla="*/ 49 w 96"/>
                <a:gd name="T3" fmla="*/ 137 h 137"/>
                <a:gd name="T4" fmla="*/ 0 w 96"/>
                <a:gd name="T5" fmla="*/ 98 h 137"/>
                <a:gd name="T6" fmla="*/ 29 w 96"/>
                <a:gd name="T7" fmla="*/ 98 h 137"/>
                <a:gd name="T8" fmla="*/ 49 w 96"/>
                <a:gd name="T9" fmla="*/ 115 h 137"/>
                <a:gd name="T10" fmla="*/ 69 w 96"/>
                <a:gd name="T11" fmla="*/ 98 h 137"/>
                <a:gd name="T12" fmla="*/ 0 w 96"/>
                <a:gd name="T13" fmla="*/ 40 h 137"/>
                <a:gd name="T14" fmla="*/ 47 w 96"/>
                <a:gd name="T15" fmla="*/ 0 h 137"/>
                <a:gd name="T16" fmla="*/ 95 w 96"/>
                <a:gd name="T17" fmla="*/ 39 h 137"/>
                <a:gd name="T18" fmla="*/ 65 w 96"/>
                <a:gd name="T19" fmla="*/ 39 h 137"/>
                <a:gd name="T20" fmla="*/ 46 w 96"/>
                <a:gd name="T21" fmla="*/ 23 h 137"/>
                <a:gd name="T22" fmla="*/ 27 w 96"/>
                <a:gd name="T23" fmla="*/ 39 h 137"/>
                <a:gd name="T24" fmla="*/ 96 w 96"/>
                <a:gd name="T25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7">
                  <a:moveTo>
                    <a:pt x="96" y="97"/>
                  </a:moveTo>
                  <a:cubicBezTo>
                    <a:pt x="96" y="118"/>
                    <a:pt x="79" y="137"/>
                    <a:pt x="49" y="137"/>
                  </a:cubicBezTo>
                  <a:cubicBezTo>
                    <a:pt x="20" y="137"/>
                    <a:pt x="0" y="123"/>
                    <a:pt x="0" y="98"/>
                  </a:cubicBezTo>
                  <a:lnTo>
                    <a:pt x="29" y="98"/>
                  </a:lnTo>
                  <a:cubicBezTo>
                    <a:pt x="30" y="109"/>
                    <a:pt x="36" y="115"/>
                    <a:pt x="49" y="115"/>
                  </a:cubicBezTo>
                  <a:cubicBezTo>
                    <a:pt x="61" y="115"/>
                    <a:pt x="69" y="108"/>
                    <a:pt x="69" y="98"/>
                  </a:cubicBezTo>
                  <a:cubicBezTo>
                    <a:pt x="69" y="68"/>
                    <a:pt x="0" y="88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4" y="0"/>
                    <a:pt x="94" y="12"/>
                    <a:pt x="95" y="39"/>
                  </a:cubicBezTo>
                  <a:lnTo>
                    <a:pt x="65" y="39"/>
                  </a:lnTo>
                  <a:cubicBezTo>
                    <a:pt x="64" y="29"/>
                    <a:pt x="57" y="23"/>
                    <a:pt x="46" y="23"/>
                  </a:cubicBezTo>
                  <a:cubicBezTo>
                    <a:pt x="36" y="23"/>
                    <a:pt x="27" y="28"/>
                    <a:pt x="27" y="39"/>
                  </a:cubicBezTo>
                  <a:cubicBezTo>
                    <a:pt x="29" y="69"/>
                    <a:pt x="96" y="48"/>
                    <a:pt x="96" y="97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326">
              <a:extLst>
                <a:ext uri="{FF2B5EF4-FFF2-40B4-BE49-F238E27FC236}">
                  <a16:creationId xmlns:a16="http://schemas.microsoft.com/office/drawing/2014/main" id="{D4BBE6B6-B885-4411-BFD7-C5C4A93BAC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3701" y="2587625"/>
              <a:ext cx="57150" cy="65088"/>
            </a:xfrm>
            <a:custGeom>
              <a:avLst/>
              <a:gdLst>
                <a:gd name="T0" fmla="*/ 4 w 115"/>
                <a:gd name="T1" fmla="*/ 68 h 133"/>
                <a:gd name="T2" fmla="*/ 0 w 115"/>
                <a:gd name="T3" fmla="*/ 65 h 133"/>
                <a:gd name="T4" fmla="*/ 0 w 115"/>
                <a:gd name="T5" fmla="*/ 26 h 133"/>
                <a:gd name="T6" fmla="*/ 4 w 115"/>
                <a:gd name="T7" fmla="*/ 22 h 133"/>
                <a:gd name="T8" fmla="*/ 17 w 115"/>
                <a:gd name="T9" fmla="*/ 22 h 133"/>
                <a:gd name="T10" fmla="*/ 20 w 115"/>
                <a:gd name="T11" fmla="*/ 26 h 133"/>
                <a:gd name="T12" fmla="*/ 20 w 115"/>
                <a:gd name="T13" fmla="*/ 65 h 133"/>
                <a:gd name="T14" fmla="*/ 17 w 115"/>
                <a:gd name="T15" fmla="*/ 68 h 133"/>
                <a:gd name="T16" fmla="*/ 4 w 115"/>
                <a:gd name="T17" fmla="*/ 68 h 133"/>
                <a:gd name="T18" fmla="*/ 4 w 115"/>
                <a:gd name="T19" fmla="*/ 133 h 133"/>
                <a:gd name="T20" fmla="*/ 0 w 115"/>
                <a:gd name="T21" fmla="*/ 130 h 133"/>
                <a:gd name="T22" fmla="*/ 0 w 115"/>
                <a:gd name="T23" fmla="*/ 93 h 133"/>
                <a:gd name="T24" fmla="*/ 4 w 115"/>
                <a:gd name="T25" fmla="*/ 90 h 133"/>
                <a:gd name="T26" fmla="*/ 17 w 115"/>
                <a:gd name="T27" fmla="*/ 90 h 133"/>
                <a:gd name="T28" fmla="*/ 20 w 115"/>
                <a:gd name="T29" fmla="*/ 93 h 133"/>
                <a:gd name="T30" fmla="*/ 20 w 115"/>
                <a:gd name="T31" fmla="*/ 130 h 133"/>
                <a:gd name="T32" fmla="*/ 17 w 115"/>
                <a:gd name="T33" fmla="*/ 133 h 133"/>
                <a:gd name="T34" fmla="*/ 4 w 115"/>
                <a:gd name="T35" fmla="*/ 133 h 133"/>
                <a:gd name="T36" fmla="*/ 20 w 115"/>
                <a:gd name="T37" fmla="*/ 3 h 133"/>
                <a:gd name="T38" fmla="*/ 24 w 115"/>
                <a:gd name="T39" fmla="*/ 0 h 133"/>
                <a:gd name="T40" fmla="*/ 93 w 115"/>
                <a:gd name="T41" fmla="*/ 0 h 133"/>
                <a:gd name="T42" fmla="*/ 97 w 115"/>
                <a:gd name="T43" fmla="*/ 3 h 133"/>
                <a:gd name="T44" fmla="*/ 97 w 115"/>
                <a:gd name="T45" fmla="*/ 16 h 133"/>
                <a:gd name="T46" fmla="*/ 93 w 115"/>
                <a:gd name="T47" fmla="*/ 20 h 133"/>
                <a:gd name="T48" fmla="*/ 24 w 115"/>
                <a:gd name="T49" fmla="*/ 20 h 133"/>
                <a:gd name="T50" fmla="*/ 20 w 115"/>
                <a:gd name="T51" fmla="*/ 16 h 133"/>
                <a:gd name="T52" fmla="*/ 20 w 115"/>
                <a:gd name="T53" fmla="*/ 3 h 133"/>
                <a:gd name="T54" fmla="*/ 20 w 115"/>
                <a:gd name="T55" fmla="*/ 72 h 133"/>
                <a:gd name="T56" fmla="*/ 24 w 115"/>
                <a:gd name="T57" fmla="*/ 68 h 133"/>
                <a:gd name="T58" fmla="*/ 93 w 115"/>
                <a:gd name="T59" fmla="*/ 68 h 133"/>
                <a:gd name="T60" fmla="*/ 97 w 115"/>
                <a:gd name="T61" fmla="*/ 72 h 133"/>
                <a:gd name="T62" fmla="*/ 97 w 115"/>
                <a:gd name="T63" fmla="*/ 85 h 133"/>
                <a:gd name="T64" fmla="*/ 93 w 115"/>
                <a:gd name="T65" fmla="*/ 88 h 133"/>
                <a:gd name="T66" fmla="*/ 24 w 115"/>
                <a:gd name="T67" fmla="*/ 88 h 133"/>
                <a:gd name="T68" fmla="*/ 20 w 115"/>
                <a:gd name="T69" fmla="*/ 85 h 133"/>
                <a:gd name="T70" fmla="*/ 20 w 115"/>
                <a:gd name="T71" fmla="*/ 72 h 133"/>
                <a:gd name="T72" fmla="*/ 99 w 115"/>
                <a:gd name="T73" fmla="*/ 68 h 133"/>
                <a:gd name="T74" fmla="*/ 95 w 115"/>
                <a:gd name="T75" fmla="*/ 65 h 133"/>
                <a:gd name="T76" fmla="*/ 95 w 115"/>
                <a:gd name="T77" fmla="*/ 26 h 133"/>
                <a:gd name="T78" fmla="*/ 99 w 115"/>
                <a:gd name="T79" fmla="*/ 22 h 133"/>
                <a:gd name="T80" fmla="*/ 112 w 115"/>
                <a:gd name="T81" fmla="*/ 22 h 133"/>
                <a:gd name="T82" fmla="*/ 115 w 115"/>
                <a:gd name="T83" fmla="*/ 26 h 133"/>
                <a:gd name="T84" fmla="*/ 115 w 115"/>
                <a:gd name="T85" fmla="*/ 65 h 133"/>
                <a:gd name="T86" fmla="*/ 112 w 115"/>
                <a:gd name="T87" fmla="*/ 68 h 133"/>
                <a:gd name="T88" fmla="*/ 99 w 115"/>
                <a:gd name="T89" fmla="*/ 68 h 133"/>
                <a:gd name="T90" fmla="*/ 99 w 115"/>
                <a:gd name="T91" fmla="*/ 133 h 133"/>
                <a:gd name="T92" fmla="*/ 95 w 115"/>
                <a:gd name="T93" fmla="*/ 130 h 133"/>
                <a:gd name="T94" fmla="*/ 95 w 115"/>
                <a:gd name="T95" fmla="*/ 93 h 133"/>
                <a:gd name="T96" fmla="*/ 99 w 115"/>
                <a:gd name="T97" fmla="*/ 90 h 133"/>
                <a:gd name="T98" fmla="*/ 112 w 115"/>
                <a:gd name="T99" fmla="*/ 90 h 133"/>
                <a:gd name="T100" fmla="*/ 115 w 115"/>
                <a:gd name="T101" fmla="*/ 93 h 133"/>
                <a:gd name="T102" fmla="*/ 115 w 115"/>
                <a:gd name="T103" fmla="*/ 130 h 133"/>
                <a:gd name="T104" fmla="*/ 112 w 115"/>
                <a:gd name="T105" fmla="*/ 133 h 133"/>
                <a:gd name="T106" fmla="*/ 99 w 115"/>
                <a:gd name="T10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33">
                  <a:moveTo>
                    <a:pt x="4" y="68"/>
                  </a:moveTo>
                  <a:lnTo>
                    <a:pt x="0" y="65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7" y="22"/>
                  </a:lnTo>
                  <a:lnTo>
                    <a:pt x="20" y="26"/>
                  </a:lnTo>
                  <a:lnTo>
                    <a:pt x="20" y="65"/>
                  </a:lnTo>
                  <a:lnTo>
                    <a:pt x="17" y="68"/>
                  </a:lnTo>
                  <a:lnTo>
                    <a:pt x="4" y="68"/>
                  </a:lnTo>
                  <a:close/>
                  <a:moveTo>
                    <a:pt x="4" y="133"/>
                  </a:moveTo>
                  <a:lnTo>
                    <a:pt x="0" y="130"/>
                  </a:lnTo>
                  <a:lnTo>
                    <a:pt x="0" y="93"/>
                  </a:lnTo>
                  <a:lnTo>
                    <a:pt x="4" y="90"/>
                  </a:lnTo>
                  <a:lnTo>
                    <a:pt x="17" y="90"/>
                  </a:lnTo>
                  <a:lnTo>
                    <a:pt x="20" y="93"/>
                  </a:lnTo>
                  <a:lnTo>
                    <a:pt x="20" y="130"/>
                  </a:lnTo>
                  <a:lnTo>
                    <a:pt x="17" y="133"/>
                  </a:lnTo>
                  <a:lnTo>
                    <a:pt x="4" y="133"/>
                  </a:lnTo>
                  <a:close/>
                  <a:moveTo>
                    <a:pt x="20" y="3"/>
                  </a:moveTo>
                  <a:lnTo>
                    <a:pt x="24" y="0"/>
                  </a:lnTo>
                  <a:lnTo>
                    <a:pt x="93" y="0"/>
                  </a:lnTo>
                  <a:lnTo>
                    <a:pt x="97" y="3"/>
                  </a:lnTo>
                  <a:lnTo>
                    <a:pt x="97" y="16"/>
                  </a:lnTo>
                  <a:lnTo>
                    <a:pt x="93" y="20"/>
                  </a:lnTo>
                  <a:lnTo>
                    <a:pt x="24" y="20"/>
                  </a:lnTo>
                  <a:lnTo>
                    <a:pt x="20" y="16"/>
                  </a:lnTo>
                  <a:lnTo>
                    <a:pt x="20" y="3"/>
                  </a:lnTo>
                  <a:close/>
                  <a:moveTo>
                    <a:pt x="20" y="72"/>
                  </a:moveTo>
                  <a:lnTo>
                    <a:pt x="24" y="68"/>
                  </a:lnTo>
                  <a:lnTo>
                    <a:pt x="93" y="68"/>
                  </a:lnTo>
                  <a:lnTo>
                    <a:pt x="97" y="72"/>
                  </a:lnTo>
                  <a:lnTo>
                    <a:pt x="97" y="85"/>
                  </a:lnTo>
                  <a:lnTo>
                    <a:pt x="93" y="88"/>
                  </a:lnTo>
                  <a:lnTo>
                    <a:pt x="24" y="88"/>
                  </a:lnTo>
                  <a:lnTo>
                    <a:pt x="20" y="85"/>
                  </a:lnTo>
                  <a:lnTo>
                    <a:pt x="20" y="72"/>
                  </a:lnTo>
                  <a:close/>
                  <a:moveTo>
                    <a:pt x="99" y="68"/>
                  </a:moveTo>
                  <a:lnTo>
                    <a:pt x="95" y="65"/>
                  </a:lnTo>
                  <a:lnTo>
                    <a:pt x="95" y="26"/>
                  </a:lnTo>
                  <a:lnTo>
                    <a:pt x="99" y="22"/>
                  </a:lnTo>
                  <a:lnTo>
                    <a:pt x="112" y="22"/>
                  </a:lnTo>
                  <a:lnTo>
                    <a:pt x="115" y="26"/>
                  </a:lnTo>
                  <a:lnTo>
                    <a:pt x="115" y="65"/>
                  </a:lnTo>
                  <a:lnTo>
                    <a:pt x="112" y="68"/>
                  </a:lnTo>
                  <a:lnTo>
                    <a:pt x="99" y="68"/>
                  </a:lnTo>
                  <a:close/>
                  <a:moveTo>
                    <a:pt x="99" y="133"/>
                  </a:moveTo>
                  <a:lnTo>
                    <a:pt x="95" y="130"/>
                  </a:lnTo>
                  <a:lnTo>
                    <a:pt x="95" y="93"/>
                  </a:lnTo>
                  <a:lnTo>
                    <a:pt x="99" y="90"/>
                  </a:lnTo>
                  <a:lnTo>
                    <a:pt x="112" y="90"/>
                  </a:lnTo>
                  <a:lnTo>
                    <a:pt x="115" y="93"/>
                  </a:lnTo>
                  <a:lnTo>
                    <a:pt x="115" y="130"/>
                  </a:lnTo>
                  <a:lnTo>
                    <a:pt x="112" y="133"/>
                  </a:lnTo>
                  <a:lnTo>
                    <a:pt x="99" y="13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327">
              <a:extLst>
                <a:ext uri="{FF2B5EF4-FFF2-40B4-BE49-F238E27FC236}">
                  <a16:creationId xmlns:a16="http://schemas.microsoft.com/office/drawing/2014/main" id="{738741E5-F835-416E-8142-8B2CCBB95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3551" y="2587625"/>
              <a:ext cx="57150" cy="65088"/>
            </a:xfrm>
            <a:custGeom>
              <a:avLst/>
              <a:gdLst>
                <a:gd name="T0" fmla="*/ 88 w 115"/>
                <a:gd name="T1" fmla="*/ 133 h 133"/>
                <a:gd name="T2" fmla="*/ 28 w 115"/>
                <a:gd name="T3" fmla="*/ 41 h 133"/>
                <a:gd name="T4" fmla="*/ 28 w 115"/>
                <a:gd name="T5" fmla="*/ 133 h 133"/>
                <a:gd name="T6" fmla="*/ 0 w 115"/>
                <a:gd name="T7" fmla="*/ 133 h 133"/>
                <a:gd name="T8" fmla="*/ 0 w 115"/>
                <a:gd name="T9" fmla="*/ 0 h 133"/>
                <a:gd name="T10" fmla="*/ 28 w 115"/>
                <a:gd name="T11" fmla="*/ 0 h 133"/>
                <a:gd name="T12" fmla="*/ 88 w 115"/>
                <a:gd name="T13" fmla="*/ 92 h 133"/>
                <a:gd name="T14" fmla="*/ 88 w 115"/>
                <a:gd name="T15" fmla="*/ 0 h 133"/>
                <a:gd name="T16" fmla="*/ 115 w 115"/>
                <a:gd name="T17" fmla="*/ 0 h 133"/>
                <a:gd name="T18" fmla="*/ 115 w 115"/>
                <a:gd name="T19" fmla="*/ 133 h 133"/>
                <a:gd name="T20" fmla="*/ 88 w 115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3">
                  <a:moveTo>
                    <a:pt x="88" y="133"/>
                  </a:moveTo>
                  <a:lnTo>
                    <a:pt x="28" y="41"/>
                  </a:lnTo>
                  <a:lnTo>
                    <a:pt x="28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2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3"/>
                  </a:lnTo>
                  <a:lnTo>
                    <a:pt x="88" y="13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328">
              <a:extLst>
                <a:ext uri="{FF2B5EF4-FFF2-40B4-BE49-F238E27FC236}">
                  <a16:creationId xmlns:a16="http://schemas.microsoft.com/office/drawing/2014/main" id="{EB5ADEF8-304C-40E8-BAF4-3757F299D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226" y="2587625"/>
              <a:ext cx="49213" cy="65088"/>
            </a:xfrm>
            <a:custGeom>
              <a:avLst/>
              <a:gdLst>
                <a:gd name="T0" fmla="*/ 99 w 99"/>
                <a:gd name="T1" fmla="*/ 21 h 133"/>
                <a:gd name="T2" fmla="*/ 63 w 99"/>
                <a:gd name="T3" fmla="*/ 21 h 133"/>
                <a:gd name="T4" fmla="*/ 63 w 99"/>
                <a:gd name="T5" fmla="*/ 133 h 133"/>
                <a:gd name="T6" fmla="*/ 36 w 99"/>
                <a:gd name="T7" fmla="*/ 133 h 133"/>
                <a:gd name="T8" fmla="*/ 36 w 99"/>
                <a:gd name="T9" fmla="*/ 21 h 133"/>
                <a:gd name="T10" fmla="*/ 0 w 99"/>
                <a:gd name="T11" fmla="*/ 21 h 133"/>
                <a:gd name="T12" fmla="*/ 0 w 99"/>
                <a:gd name="T13" fmla="*/ 0 h 133"/>
                <a:gd name="T14" fmla="*/ 99 w 99"/>
                <a:gd name="T15" fmla="*/ 0 h 133"/>
                <a:gd name="T16" fmla="*/ 99 w 99"/>
                <a:gd name="T17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3">
                  <a:moveTo>
                    <a:pt x="99" y="21"/>
                  </a:moveTo>
                  <a:lnTo>
                    <a:pt x="63" y="21"/>
                  </a:lnTo>
                  <a:lnTo>
                    <a:pt x="63" y="133"/>
                  </a:lnTo>
                  <a:lnTo>
                    <a:pt x="36" y="133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329">
              <a:extLst>
                <a:ext uri="{FF2B5EF4-FFF2-40B4-BE49-F238E27FC236}">
                  <a16:creationId xmlns:a16="http://schemas.microsoft.com/office/drawing/2014/main" id="{1D7345F1-3A9A-4217-AD35-5D84595ABE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2563813"/>
              <a:ext cx="36513" cy="87313"/>
            </a:xfrm>
            <a:custGeom>
              <a:avLst/>
              <a:gdLst>
                <a:gd name="T0" fmla="*/ 27 w 77"/>
                <a:gd name="T1" fmla="*/ 104 h 180"/>
                <a:gd name="T2" fmla="*/ 71 w 77"/>
                <a:gd name="T3" fmla="*/ 104 h 180"/>
                <a:gd name="T4" fmla="*/ 71 w 77"/>
                <a:gd name="T5" fmla="*/ 124 h 180"/>
                <a:gd name="T6" fmla="*/ 27 w 77"/>
                <a:gd name="T7" fmla="*/ 124 h 180"/>
                <a:gd name="T8" fmla="*/ 27 w 77"/>
                <a:gd name="T9" fmla="*/ 160 h 180"/>
                <a:gd name="T10" fmla="*/ 77 w 77"/>
                <a:gd name="T11" fmla="*/ 160 h 180"/>
                <a:gd name="T12" fmla="*/ 77 w 77"/>
                <a:gd name="T13" fmla="*/ 180 h 180"/>
                <a:gd name="T14" fmla="*/ 0 w 77"/>
                <a:gd name="T15" fmla="*/ 180 h 180"/>
                <a:gd name="T16" fmla="*/ 0 w 77"/>
                <a:gd name="T17" fmla="*/ 49 h 180"/>
                <a:gd name="T18" fmla="*/ 77 w 77"/>
                <a:gd name="T19" fmla="*/ 49 h 180"/>
                <a:gd name="T20" fmla="*/ 77 w 77"/>
                <a:gd name="T21" fmla="*/ 69 h 180"/>
                <a:gd name="T22" fmla="*/ 27 w 77"/>
                <a:gd name="T23" fmla="*/ 69 h 180"/>
                <a:gd name="T24" fmla="*/ 27 w 77"/>
                <a:gd name="T25" fmla="*/ 104 h 180"/>
                <a:gd name="T26" fmla="*/ 16 w 77"/>
                <a:gd name="T27" fmla="*/ 41 h 180"/>
                <a:gd name="T28" fmla="*/ 16 w 77"/>
                <a:gd name="T29" fmla="*/ 22 h 180"/>
                <a:gd name="T30" fmla="*/ 60 w 77"/>
                <a:gd name="T31" fmla="*/ 0 h 180"/>
                <a:gd name="T32" fmla="*/ 60 w 77"/>
                <a:gd name="T33" fmla="*/ 21 h 180"/>
                <a:gd name="T34" fmla="*/ 16 w 77"/>
                <a:gd name="T35" fmla="*/ 4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180">
                  <a:moveTo>
                    <a:pt x="27" y="104"/>
                  </a:moveTo>
                  <a:lnTo>
                    <a:pt x="71" y="104"/>
                  </a:lnTo>
                  <a:lnTo>
                    <a:pt x="71" y="124"/>
                  </a:lnTo>
                  <a:lnTo>
                    <a:pt x="27" y="124"/>
                  </a:lnTo>
                  <a:lnTo>
                    <a:pt x="27" y="160"/>
                  </a:lnTo>
                  <a:lnTo>
                    <a:pt x="77" y="160"/>
                  </a:lnTo>
                  <a:lnTo>
                    <a:pt x="77" y="180"/>
                  </a:lnTo>
                  <a:lnTo>
                    <a:pt x="0" y="180"/>
                  </a:lnTo>
                  <a:lnTo>
                    <a:pt x="0" y="49"/>
                  </a:lnTo>
                  <a:lnTo>
                    <a:pt x="77" y="49"/>
                  </a:lnTo>
                  <a:lnTo>
                    <a:pt x="77" y="69"/>
                  </a:lnTo>
                  <a:lnTo>
                    <a:pt x="27" y="69"/>
                  </a:lnTo>
                  <a:lnTo>
                    <a:pt x="27" y="104"/>
                  </a:lnTo>
                  <a:close/>
                  <a:moveTo>
                    <a:pt x="16" y="41"/>
                  </a:moveTo>
                  <a:lnTo>
                    <a:pt x="16" y="22"/>
                  </a:lnTo>
                  <a:lnTo>
                    <a:pt x="60" y="0"/>
                  </a:lnTo>
                  <a:lnTo>
                    <a:pt x="60" y="2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330">
              <a:extLst>
                <a:ext uri="{FF2B5EF4-FFF2-40B4-BE49-F238E27FC236}">
                  <a16:creationId xmlns:a16="http://schemas.microsoft.com/office/drawing/2014/main" id="{94DA2E60-25C2-4632-A680-E8C3E1D21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126" y="2659063"/>
              <a:ext cx="166688" cy="187325"/>
            </a:xfrm>
            <a:custGeom>
              <a:avLst/>
              <a:gdLst>
                <a:gd name="T0" fmla="*/ 319 w 338"/>
                <a:gd name="T1" fmla="*/ 364 h 384"/>
                <a:gd name="T2" fmla="*/ 284 w 338"/>
                <a:gd name="T3" fmla="*/ 326 h 384"/>
                <a:gd name="T4" fmla="*/ 284 w 338"/>
                <a:gd name="T5" fmla="*/ 127 h 384"/>
                <a:gd name="T6" fmla="*/ 150 w 338"/>
                <a:gd name="T7" fmla="*/ 0 h 384"/>
                <a:gd name="T8" fmla="*/ 13 w 338"/>
                <a:gd name="T9" fmla="*/ 79 h 384"/>
                <a:gd name="T10" fmla="*/ 53 w 338"/>
                <a:gd name="T11" fmla="*/ 115 h 384"/>
                <a:gd name="T12" fmla="*/ 92 w 338"/>
                <a:gd name="T13" fmla="*/ 74 h 384"/>
                <a:gd name="T14" fmla="*/ 149 w 338"/>
                <a:gd name="T15" fmla="*/ 27 h 384"/>
                <a:gd name="T16" fmla="*/ 219 w 338"/>
                <a:gd name="T17" fmla="*/ 142 h 384"/>
                <a:gd name="T18" fmla="*/ 219 w 338"/>
                <a:gd name="T19" fmla="*/ 172 h 384"/>
                <a:gd name="T20" fmla="*/ 0 w 338"/>
                <a:gd name="T21" fmla="*/ 294 h 384"/>
                <a:gd name="T22" fmla="*/ 100 w 338"/>
                <a:gd name="T23" fmla="*/ 384 h 384"/>
                <a:gd name="T24" fmla="*/ 218 w 338"/>
                <a:gd name="T25" fmla="*/ 325 h 384"/>
                <a:gd name="T26" fmla="*/ 219 w 338"/>
                <a:gd name="T27" fmla="*/ 325 h 384"/>
                <a:gd name="T28" fmla="*/ 282 w 338"/>
                <a:gd name="T29" fmla="*/ 384 h 384"/>
                <a:gd name="T30" fmla="*/ 323 w 338"/>
                <a:gd name="T31" fmla="*/ 381 h 384"/>
                <a:gd name="T32" fmla="*/ 328 w 338"/>
                <a:gd name="T33" fmla="*/ 376 h 384"/>
                <a:gd name="T34" fmla="*/ 338 w 338"/>
                <a:gd name="T35" fmla="*/ 361 h 384"/>
                <a:gd name="T36" fmla="*/ 319 w 338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4">
                  <a:moveTo>
                    <a:pt x="319" y="364"/>
                  </a:moveTo>
                  <a:cubicBezTo>
                    <a:pt x="293" y="364"/>
                    <a:pt x="284" y="354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9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7" y="115"/>
                    <a:pt x="92" y="106"/>
                    <a:pt x="92" y="74"/>
                  </a:cubicBezTo>
                  <a:cubicBezTo>
                    <a:pt x="92" y="49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7" y="177"/>
                    <a:pt x="0" y="177"/>
                    <a:pt x="0" y="294"/>
                  </a:cubicBezTo>
                  <a:cubicBezTo>
                    <a:pt x="0" y="346"/>
                    <a:pt x="43" y="384"/>
                    <a:pt x="100" y="384"/>
                  </a:cubicBezTo>
                  <a:cubicBezTo>
                    <a:pt x="157" y="384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4"/>
                    <a:pt x="282" y="384"/>
                  </a:cubicBezTo>
                  <a:cubicBezTo>
                    <a:pt x="292" y="384"/>
                    <a:pt x="302" y="384"/>
                    <a:pt x="323" y="381"/>
                  </a:cubicBezTo>
                  <a:lnTo>
                    <a:pt x="328" y="376"/>
                  </a:lnTo>
                  <a:cubicBezTo>
                    <a:pt x="332" y="371"/>
                    <a:pt x="335" y="366"/>
                    <a:pt x="338" y="361"/>
                  </a:cubicBezTo>
                  <a:cubicBezTo>
                    <a:pt x="324" y="364"/>
                    <a:pt x="322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331">
              <a:extLst>
                <a:ext uri="{FF2B5EF4-FFF2-40B4-BE49-F238E27FC236}">
                  <a16:creationId xmlns:a16="http://schemas.microsoft.com/office/drawing/2014/main" id="{755A46D3-F6F6-477C-B246-14BE69DC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3" y="2689225"/>
              <a:ext cx="109538" cy="109538"/>
            </a:xfrm>
            <a:custGeom>
              <a:avLst/>
              <a:gdLst>
                <a:gd name="T0" fmla="*/ 22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2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2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332">
              <a:extLst>
                <a:ext uri="{FF2B5EF4-FFF2-40B4-BE49-F238E27FC236}">
                  <a16:creationId xmlns:a16="http://schemas.microsoft.com/office/drawing/2014/main" id="{C9C30DD7-EC74-4985-B9D3-7A0EEB35E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213" y="2597150"/>
              <a:ext cx="385763" cy="311150"/>
            </a:xfrm>
            <a:custGeom>
              <a:avLst/>
              <a:gdLst>
                <a:gd name="T0" fmla="*/ 462 w 790"/>
                <a:gd name="T1" fmla="*/ 407 h 637"/>
                <a:gd name="T2" fmla="*/ 607 w 790"/>
                <a:gd name="T3" fmla="*/ 325 h 637"/>
                <a:gd name="T4" fmla="*/ 607 w 790"/>
                <a:gd name="T5" fmla="*/ 372 h 637"/>
                <a:gd name="T6" fmla="*/ 518 w 790"/>
                <a:gd name="T7" fmla="*/ 477 h 637"/>
                <a:gd name="T8" fmla="*/ 462 w 790"/>
                <a:gd name="T9" fmla="*/ 407 h 637"/>
                <a:gd name="T10" fmla="*/ 707 w 790"/>
                <a:gd name="T11" fmla="*/ 490 h 637"/>
                <a:gd name="T12" fmla="*/ 726 w 790"/>
                <a:gd name="T13" fmla="*/ 488 h 637"/>
                <a:gd name="T14" fmla="*/ 790 w 790"/>
                <a:gd name="T15" fmla="*/ 283 h 637"/>
                <a:gd name="T16" fmla="*/ 518 w 790"/>
                <a:gd name="T17" fmla="*/ 0 h 637"/>
                <a:gd name="T18" fmla="*/ 407 w 790"/>
                <a:gd name="T19" fmla="*/ 17 h 637"/>
                <a:gd name="T20" fmla="*/ 407 w 790"/>
                <a:gd name="T21" fmla="*/ 116 h 637"/>
                <a:gd name="T22" fmla="*/ 388 w 790"/>
                <a:gd name="T23" fmla="*/ 116 h 637"/>
                <a:gd name="T24" fmla="*/ 388 w 790"/>
                <a:gd name="T25" fmla="*/ 135 h 637"/>
                <a:gd name="T26" fmla="*/ 313 w 790"/>
                <a:gd name="T27" fmla="*/ 135 h 637"/>
                <a:gd name="T28" fmla="*/ 313 w 790"/>
                <a:gd name="T29" fmla="*/ 135 h 637"/>
                <a:gd name="T30" fmla="*/ 313 w 790"/>
                <a:gd name="T31" fmla="*/ 53 h 637"/>
                <a:gd name="T32" fmla="*/ 125 w 790"/>
                <a:gd name="T33" fmla="*/ 187 h 637"/>
                <a:gd name="T34" fmla="*/ 178 w 790"/>
                <a:gd name="T35" fmla="*/ 187 h 637"/>
                <a:gd name="T36" fmla="*/ 178 w 790"/>
                <a:gd name="T37" fmla="*/ 337 h 637"/>
                <a:gd name="T38" fmla="*/ 253 w 790"/>
                <a:gd name="T39" fmla="*/ 337 h 637"/>
                <a:gd name="T40" fmla="*/ 253 w 790"/>
                <a:gd name="T41" fmla="*/ 187 h 637"/>
                <a:gd name="T42" fmla="*/ 328 w 790"/>
                <a:gd name="T43" fmla="*/ 187 h 637"/>
                <a:gd name="T44" fmla="*/ 328 w 790"/>
                <a:gd name="T45" fmla="*/ 412 h 637"/>
                <a:gd name="T46" fmla="*/ 103 w 790"/>
                <a:gd name="T47" fmla="*/ 412 h 637"/>
                <a:gd name="T48" fmla="*/ 103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7 w 790"/>
                <a:gd name="T55" fmla="*/ 523 h 637"/>
                <a:gd name="T56" fmla="*/ 711 w 790"/>
                <a:gd name="T57" fmla="*/ 508 h 637"/>
                <a:gd name="T58" fmla="*/ 670 w 790"/>
                <a:gd name="T59" fmla="*/ 511 h 637"/>
                <a:gd name="T60" fmla="*/ 607 w 790"/>
                <a:gd name="T61" fmla="*/ 452 h 637"/>
                <a:gd name="T62" fmla="*/ 606 w 790"/>
                <a:gd name="T63" fmla="*/ 452 h 637"/>
                <a:gd name="T64" fmla="*/ 488 w 790"/>
                <a:gd name="T65" fmla="*/ 511 h 637"/>
                <a:gd name="T66" fmla="*/ 388 w 790"/>
                <a:gd name="T67" fmla="*/ 421 h 637"/>
                <a:gd name="T68" fmla="*/ 607 w 790"/>
                <a:gd name="T69" fmla="*/ 300 h 637"/>
                <a:gd name="T70" fmla="*/ 607 w 790"/>
                <a:gd name="T71" fmla="*/ 270 h 637"/>
                <a:gd name="T72" fmla="*/ 537 w 790"/>
                <a:gd name="T73" fmla="*/ 155 h 637"/>
                <a:gd name="T74" fmla="*/ 480 w 790"/>
                <a:gd name="T75" fmla="*/ 201 h 637"/>
                <a:gd name="T76" fmla="*/ 441 w 790"/>
                <a:gd name="T77" fmla="*/ 242 h 637"/>
                <a:gd name="T78" fmla="*/ 401 w 790"/>
                <a:gd name="T79" fmla="*/ 206 h 637"/>
                <a:gd name="T80" fmla="*/ 538 w 790"/>
                <a:gd name="T81" fmla="*/ 127 h 637"/>
                <a:gd name="T82" fmla="*/ 672 w 790"/>
                <a:gd name="T83" fmla="*/ 255 h 637"/>
                <a:gd name="T84" fmla="*/ 672 w 790"/>
                <a:gd name="T85" fmla="*/ 453 h 637"/>
                <a:gd name="T86" fmla="*/ 707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2" y="407"/>
                  </a:moveTo>
                  <a:cubicBezTo>
                    <a:pt x="462" y="332"/>
                    <a:pt x="568" y="326"/>
                    <a:pt x="607" y="325"/>
                  </a:cubicBezTo>
                  <a:lnTo>
                    <a:pt x="607" y="372"/>
                  </a:lnTo>
                  <a:cubicBezTo>
                    <a:pt x="607" y="427"/>
                    <a:pt x="572" y="477"/>
                    <a:pt x="518" y="477"/>
                  </a:cubicBezTo>
                  <a:cubicBezTo>
                    <a:pt x="490" y="477"/>
                    <a:pt x="462" y="448"/>
                    <a:pt x="462" y="407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8"/>
                  </a:cubicBezTo>
                  <a:cubicBezTo>
                    <a:pt x="770" y="426"/>
                    <a:pt x="790" y="351"/>
                    <a:pt x="790" y="283"/>
                  </a:cubicBezTo>
                  <a:cubicBezTo>
                    <a:pt x="790" y="128"/>
                    <a:pt x="683" y="0"/>
                    <a:pt x="518" y="0"/>
                  </a:cubicBezTo>
                  <a:cubicBezTo>
                    <a:pt x="483" y="0"/>
                    <a:pt x="446" y="6"/>
                    <a:pt x="407" y="17"/>
                  </a:cubicBezTo>
                  <a:lnTo>
                    <a:pt x="407" y="116"/>
                  </a:lnTo>
                  <a:lnTo>
                    <a:pt x="388" y="116"/>
                  </a:lnTo>
                  <a:lnTo>
                    <a:pt x="388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53"/>
                  </a:lnTo>
                  <a:cubicBezTo>
                    <a:pt x="252" y="85"/>
                    <a:pt x="188" y="128"/>
                    <a:pt x="125" y="187"/>
                  </a:cubicBezTo>
                  <a:lnTo>
                    <a:pt x="178" y="187"/>
                  </a:lnTo>
                  <a:lnTo>
                    <a:pt x="178" y="337"/>
                  </a:lnTo>
                  <a:lnTo>
                    <a:pt x="253" y="337"/>
                  </a:lnTo>
                  <a:lnTo>
                    <a:pt x="253" y="187"/>
                  </a:lnTo>
                  <a:lnTo>
                    <a:pt x="328" y="187"/>
                  </a:lnTo>
                  <a:lnTo>
                    <a:pt x="328" y="412"/>
                  </a:lnTo>
                  <a:lnTo>
                    <a:pt x="103" y="412"/>
                  </a:lnTo>
                  <a:lnTo>
                    <a:pt x="103" y="206"/>
                  </a:lnTo>
                  <a:cubicBezTo>
                    <a:pt x="28" y="280"/>
                    <a:pt x="0" y="343"/>
                    <a:pt x="0" y="397"/>
                  </a:cubicBezTo>
                  <a:cubicBezTo>
                    <a:pt x="0" y="511"/>
                    <a:pt x="151" y="637"/>
                    <a:pt x="400" y="637"/>
                  </a:cubicBezTo>
                  <a:cubicBezTo>
                    <a:pt x="538" y="637"/>
                    <a:pt x="635" y="590"/>
                    <a:pt x="697" y="523"/>
                  </a:cubicBezTo>
                  <a:lnTo>
                    <a:pt x="711" y="508"/>
                  </a:lnTo>
                  <a:cubicBezTo>
                    <a:pt x="688" y="511"/>
                    <a:pt x="680" y="511"/>
                    <a:pt x="670" y="511"/>
                  </a:cubicBezTo>
                  <a:cubicBezTo>
                    <a:pt x="622" y="511"/>
                    <a:pt x="607" y="487"/>
                    <a:pt x="607" y="452"/>
                  </a:cubicBezTo>
                  <a:lnTo>
                    <a:pt x="606" y="452"/>
                  </a:lnTo>
                  <a:cubicBezTo>
                    <a:pt x="580" y="488"/>
                    <a:pt x="545" y="511"/>
                    <a:pt x="488" y="511"/>
                  </a:cubicBezTo>
                  <a:cubicBezTo>
                    <a:pt x="431" y="511"/>
                    <a:pt x="388" y="472"/>
                    <a:pt x="388" y="421"/>
                  </a:cubicBezTo>
                  <a:cubicBezTo>
                    <a:pt x="388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3"/>
                    <a:pt x="606" y="155"/>
                    <a:pt x="537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3"/>
                    <a:pt x="455" y="242"/>
                    <a:pt x="441" y="242"/>
                  </a:cubicBezTo>
                  <a:cubicBezTo>
                    <a:pt x="418" y="242"/>
                    <a:pt x="401" y="227"/>
                    <a:pt x="401" y="206"/>
                  </a:cubicBezTo>
                  <a:cubicBezTo>
                    <a:pt x="401" y="153"/>
                    <a:pt x="481" y="127"/>
                    <a:pt x="538" y="127"/>
                  </a:cubicBezTo>
                  <a:cubicBezTo>
                    <a:pt x="652" y="127"/>
                    <a:pt x="672" y="180"/>
                    <a:pt x="672" y="255"/>
                  </a:cubicBezTo>
                  <a:lnTo>
                    <a:pt x="672" y="453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Rectangle 333">
              <a:extLst>
                <a:ext uri="{FF2B5EF4-FFF2-40B4-BE49-F238E27FC236}">
                  <a16:creationId xmlns:a16="http://schemas.microsoft.com/office/drawing/2014/main" id="{7D25163F-636A-4F08-B97A-4E0C0074B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138" y="2562225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334">
              <a:extLst>
                <a:ext uri="{FF2B5EF4-FFF2-40B4-BE49-F238E27FC236}">
                  <a16:creationId xmlns:a16="http://schemas.microsoft.com/office/drawing/2014/main" id="{0AFF8DCB-CF5C-4372-BA3C-27CCD2E7EA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8888" y="2763838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9 w 156"/>
                <a:gd name="T11" fmla="*/ 10 h 156"/>
                <a:gd name="T12" fmla="*/ 92 w 156"/>
                <a:gd name="T13" fmla="*/ 53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8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4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4" y="10"/>
                    <a:pt x="69" y="10"/>
                  </a:cubicBezTo>
                  <a:cubicBezTo>
                    <a:pt x="92" y="10"/>
                    <a:pt x="92" y="35"/>
                    <a:pt x="92" y="53"/>
                  </a:cubicBezTo>
                  <a:lnTo>
                    <a:pt x="92" y="69"/>
                  </a:lnTo>
                  <a:cubicBezTo>
                    <a:pt x="71" y="70"/>
                    <a:pt x="0" y="73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3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9" y="138"/>
                    <a:pt x="60" y="138"/>
                  </a:cubicBezTo>
                  <a:cubicBezTo>
                    <a:pt x="45" y="138"/>
                    <a:pt x="37" y="128"/>
                    <a:pt x="37" y="114"/>
                  </a:cubicBezTo>
                  <a:cubicBezTo>
                    <a:pt x="37" y="83"/>
                    <a:pt x="79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Freeform 335">
              <a:extLst>
                <a:ext uri="{FF2B5EF4-FFF2-40B4-BE49-F238E27FC236}">
                  <a16:creationId xmlns:a16="http://schemas.microsoft.com/office/drawing/2014/main" id="{DABCE0A0-AB3A-4CE5-A058-296314EDD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2551" y="2763838"/>
              <a:ext cx="92075" cy="76200"/>
            </a:xfrm>
            <a:custGeom>
              <a:avLst/>
              <a:gdLst>
                <a:gd name="T0" fmla="*/ 163 w 188"/>
                <a:gd name="T1" fmla="*/ 119 h 155"/>
                <a:gd name="T2" fmla="*/ 163 w 188"/>
                <a:gd name="T3" fmla="*/ 44 h 155"/>
                <a:gd name="T4" fmla="*/ 120 w 188"/>
                <a:gd name="T5" fmla="*/ 0 h 155"/>
                <a:gd name="T6" fmla="*/ 63 w 188"/>
                <a:gd name="T7" fmla="*/ 39 h 155"/>
                <a:gd name="T8" fmla="*/ 61 w 188"/>
                <a:gd name="T9" fmla="*/ 39 h 155"/>
                <a:gd name="T10" fmla="*/ 61 w 188"/>
                <a:gd name="T11" fmla="*/ 0 h 155"/>
                <a:gd name="T12" fmla="*/ 0 w 188"/>
                <a:gd name="T13" fmla="*/ 7 h 155"/>
                <a:gd name="T14" fmla="*/ 0 w 188"/>
                <a:gd name="T15" fmla="*/ 15 h 155"/>
                <a:gd name="T16" fmla="*/ 26 w 188"/>
                <a:gd name="T17" fmla="*/ 41 h 155"/>
                <a:gd name="T18" fmla="*/ 26 w 188"/>
                <a:gd name="T19" fmla="*/ 119 h 155"/>
                <a:gd name="T20" fmla="*/ 0 w 188"/>
                <a:gd name="T21" fmla="*/ 147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7 h 155"/>
                <a:gd name="T28" fmla="*/ 61 w 188"/>
                <a:gd name="T29" fmla="*/ 119 h 155"/>
                <a:gd name="T30" fmla="*/ 61 w 188"/>
                <a:gd name="T31" fmla="*/ 75 h 155"/>
                <a:gd name="T32" fmla="*/ 104 w 188"/>
                <a:gd name="T33" fmla="*/ 20 h 155"/>
                <a:gd name="T34" fmla="*/ 126 w 188"/>
                <a:gd name="T35" fmla="*/ 70 h 155"/>
                <a:gd name="T36" fmla="*/ 126 w 188"/>
                <a:gd name="T37" fmla="*/ 119 h 155"/>
                <a:gd name="T38" fmla="*/ 100 w 188"/>
                <a:gd name="T39" fmla="*/ 147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7 h 155"/>
                <a:gd name="T46" fmla="*/ 163 w 188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9"/>
                  </a:moveTo>
                  <a:lnTo>
                    <a:pt x="163" y="44"/>
                  </a:lnTo>
                  <a:cubicBezTo>
                    <a:pt x="163" y="19"/>
                    <a:pt x="156" y="0"/>
                    <a:pt x="120" y="0"/>
                  </a:cubicBezTo>
                  <a:cubicBezTo>
                    <a:pt x="88" y="0"/>
                    <a:pt x="71" y="25"/>
                    <a:pt x="63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7"/>
                  </a:lnTo>
                  <a:cubicBezTo>
                    <a:pt x="169" y="147"/>
                    <a:pt x="163" y="141"/>
                    <a:pt x="163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336">
              <a:extLst>
                <a:ext uri="{FF2B5EF4-FFF2-40B4-BE49-F238E27FC236}">
                  <a16:creationId xmlns:a16="http://schemas.microsoft.com/office/drawing/2014/main" id="{46263C43-54DC-44F1-BCD2-3DCA15E4FF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5263" y="2751138"/>
              <a:ext cx="82550" cy="122238"/>
            </a:xfrm>
            <a:custGeom>
              <a:avLst/>
              <a:gdLst>
                <a:gd name="T0" fmla="*/ 150 w 169"/>
                <a:gd name="T1" fmla="*/ 0 h 251"/>
                <a:gd name="T2" fmla="*/ 111 w 169"/>
                <a:gd name="T3" fmla="*/ 36 h 251"/>
                <a:gd name="T4" fmla="*/ 74 w 169"/>
                <a:gd name="T5" fmla="*/ 27 h 251"/>
                <a:gd name="T6" fmla="*/ 9 w 169"/>
                <a:gd name="T7" fmla="*/ 81 h 251"/>
                <a:gd name="T8" fmla="*/ 33 w 169"/>
                <a:gd name="T9" fmla="*/ 123 h 251"/>
                <a:gd name="T10" fmla="*/ 11 w 169"/>
                <a:gd name="T11" fmla="*/ 161 h 251"/>
                <a:gd name="T12" fmla="*/ 23 w 169"/>
                <a:gd name="T13" fmla="*/ 181 h 251"/>
                <a:gd name="T14" fmla="*/ 0 w 169"/>
                <a:gd name="T15" fmla="*/ 212 h 251"/>
                <a:gd name="T16" fmla="*/ 73 w 169"/>
                <a:gd name="T17" fmla="*/ 251 h 251"/>
                <a:gd name="T18" fmla="*/ 161 w 169"/>
                <a:gd name="T19" fmla="*/ 193 h 251"/>
                <a:gd name="T20" fmla="*/ 109 w 169"/>
                <a:gd name="T21" fmla="*/ 155 h 251"/>
                <a:gd name="T22" fmla="*/ 55 w 169"/>
                <a:gd name="T23" fmla="*/ 155 h 251"/>
                <a:gd name="T24" fmla="*/ 36 w 169"/>
                <a:gd name="T25" fmla="*/ 142 h 251"/>
                <a:gd name="T26" fmla="*/ 44 w 169"/>
                <a:gd name="T27" fmla="*/ 127 h 251"/>
                <a:gd name="T28" fmla="*/ 74 w 169"/>
                <a:gd name="T29" fmla="*/ 132 h 251"/>
                <a:gd name="T30" fmla="*/ 138 w 169"/>
                <a:gd name="T31" fmla="*/ 80 h 251"/>
                <a:gd name="T32" fmla="*/ 119 w 169"/>
                <a:gd name="T33" fmla="*/ 41 h 251"/>
                <a:gd name="T34" fmla="*/ 131 w 169"/>
                <a:gd name="T35" fmla="*/ 28 h 251"/>
                <a:gd name="T36" fmla="*/ 138 w 169"/>
                <a:gd name="T37" fmla="*/ 32 h 251"/>
                <a:gd name="T38" fmla="*/ 149 w 169"/>
                <a:gd name="T39" fmla="*/ 36 h 251"/>
                <a:gd name="T40" fmla="*/ 168 w 169"/>
                <a:gd name="T41" fmla="*/ 17 h 251"/>
                <a:gd name="T42" fmla="*/ 150 w 169"/>
                <a:gd name="T43" fmla="*/ 0 h 251"/>
                <a:gd name="T44" fmla="*/ 101 w 169"/>
                <a:gd name="T45" fmla="*/ 185 h 251"/>
                <a:gd name="T46" fmla="*/ 133 w 169"/>
                <a:gd name="T47" fmla="*/ 203 h 251"/>
                <a:gd name="T48" fmla="*/ 75 w 169"/>
                <a:gd name="T49" fmla="*/ 237 h 251"/>
                <a:gd name="T50" fmla="*/ 28 w 169"/>
                <a:gd name="T51" fmla="*/ 203 h 251"/>
                <a:gd name="T52" fmla="*/ 34 w 169"/>
                <a:gd name="T53" fmla="*/ 185 h 251"/>
                <a:gd name="T54" fmla="*/ 101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7 h 251"/>
                <a:gd name="T62" fmla="*/ 103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8" y="23"/>
                    <a:pt x="111" y="36"/>
                  </a:cubicBezTo>
                  <a:cubicBezTo>
                    <a:pt x="103" y="32"/>
                    <a:pt x="90" y="27"/>
                    <a:pt x="74" y="27"/>
                  </a:cubicBezTo>
                  <a:cubicBezTo>
                    <a:pt x="34" y="27"/>
                    <a:pt x="9" y="47"/>
                    <a:pt x="9" y="81"/>
                  </a:cubicBezTo>
                  <a:cubicBezTo>
                    <a:pt x="9" y="107"/>
                    <a:pt x="24" y="117"/>
                    <a:pt x="33" y="123"/>
                  </a:cubicBezTo>
                  <a:cubicBezTo>
                    <a:pt x="28" y="130"/>
                    <a:pt x="11" y="145"/>
                    <a:pt x="11" y="161"/>
                  </a:cubicBezTo>
                  <a:cubicBezTo>
                    <a:pt x="11" y="171"/>
                    <a:pt x="19" y="176"/>
                    <a:pt x="23" y="181"/>
                  </a:cubicBezTo>
                  <a:cubicBezTo>
                    <a:pt x="14" y="187"/>
                    <a:pt x="0" y="197"/>
                    <a:pt x="0" y="212"/>
                  </a:cubicBezTo>
                  <a:cubicBezTo>
                    <a:pt x="0" y="227"/>
                    <a:pt x="20" y="251"/>
                    <a:pt x="73" y="251"/>
                  </a:cubicBezTo>
                  <a:cubicBezTo>
                    <a:pt x="129" y="251"/>
                    <a:pt x="161" y="221"/>
                    <a:pt x="161" y="193"/>
                  </a:cubicBezTo>
                  <a:cubicBezTo>
                    <a:pt x="161" y="162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2"/>
                    <a:pt x="36" y="142"/>
                  </a:cubicBezTo>
                  <a:cubicBezTo>
                    <a:pt x="36" y="137"/>
                    <a:pt x="40" y="132"/>
                    <a:pt x="44" y="127"/>
                  </a:cubicBezTo>
                  <a:cubicBezTo>
                    <a:pt x="50" y="130"/>
                    <a:pt x="59" y="132"/>
                    <a:pt x="74" y="132"/>
                  </a:cubicBezTo>
                  <a:cubicBezTo>
                    <a:pt x="111" y="132"/>
                    <a:pt x="138" y="113"/>
                    <a:pt x="138" y="80"/>
                  </a:cubicBezTo>
                  <a:cubicBezTo>
                    <a:pt x="138" y="58"/>
                    <a:pt x="129" y="48"/>
                    <a:pt x="119" y="41"/>
                  </a:cubicBezTo>
                  <a:cubicBezTo>
                    <a:pt x="121" y="36"/>
                    <a:pt x="125" y="28"/>
                    <a:pt x="131" y="28"/>
                  </a:cubicBezTo>
                  <a:cubicBezTo>
                    <a:pt x="134" y="28"/>
                    <a:pt x="135" y="30"/>
                    <a:pt x="138" y="32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8" y="28"/>
                    <a:pt x="168" y="17"/>
                  </a:cubicBezTo>
                  <a:cubicBezTo>
                    <a:pt x="169" y="7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3" y="188"/>
                    <a:pt x="133" y="203"/>
                  </a:cubicBezTo>
                  <a:cubicBezTo>
                    <a:pt x="133" y="218"/>
                    <a:pt x="109" y="237"/>
                    <a:pt x="75" y="237"/>
                  </a:cubicBezTo>
                  <a:cubicBezTo>
                    <a:pt x="43" y="237"/>
                    <a:pt x="28" y="217"/>
                    <a:pt x="28" y="203"/>
                  </a:cubicBezTo>
                  <a:cubicBezTo>
                    <a:pt x="28" y="197"/>
                    <a:pt x="30" y="191"/>
                    <a:pt x="34" y="185"/>
                  </a:cubicBezTo>
                  <a:lnTo>
                    <a:pt x="101" y="185"/>
                  </a:lnTo>
                  <a:close/>
                  <a:moveTo>
                    <a:pt x="74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3"/>
                    <a:pt x="49" y="37"/>
                    <a:pt x="74" y="37"/>
                  </a:cubicBezTo>
                  <a:cubicBezTo>
                    <a:pt x="95" y="37"/>
                    <a:pt x="103" y="57"/>
                    <a:pt x="103" y="80"/>
                  </a:cubicBezTo>
                  <a:cubicBezTo>
                    <a:pt x="103" y="102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337">
              <a:extLst>
                <a:ext uri="{FF2B5EF4-FFF2-40B4-BE49-F238E27FC236}">
                  <a16:creationId xmlns:a16="http://schemas.microsoft.com/office/drawing/2014/main" id="{90B4DD92-EC79-4BBB-BF55-B966345048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8451" y="2763838"/>
              <a:ext cx="66675" cy="77788"/>
            </a:xfrm>
            <a:custGeom>
              <a:avLst/>
              <a:gdLst>
                <a:gd name="T0" fmla="*/ 73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3 w 136"/>
                <a:gd name="T7" fmla="*/ 150 h 159"/>
                <a:gd name="T8" fmla="*/ 133 w 136"/>
                <a:gd name="T9" fmla="*/ 137 h 159"/>
                <a:gd name="T10" fmla="*/ 100 w 136"/>
                <a:gd name="T11" fmla="*/ 142 h 159"/>
                <a:gd name="T12" fmla="*/ 36 w 136"/>
                <a:gd name="T13" fmla="*/ 61 h 159"/>
                <a:gd name="T14" fmla="*/ 135 w 136"/>
                <a:gd name="T15" fmla="*/ 61 h 159"/>
                <a:gd name="T16" fmla="*/ 73 w 136"/>
                <a:gd name="T17" fmla="*/ 0 h 159"/>
                <a:gd name="T18" fmla="*/ 39 w 136"/>
                <a:gd name="T19" fmla="*/ 49 h 159"/>
                <a:gd name="T20" fmla="*/ 73 w 136"/>
                <a:gd name="T21" fmla="*/ 11 h 159"/>
                <a:gd name="T22" fmla="*/ 103 w 136"/>
                <a:gd name="T23" fmla="*/ 49 h 159"/>
                <a:gd name="T24" fmla="*/ 39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3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9" y="159"/>
                    <a:pt x="126" y="152"/>
                    <a:pt x="133" y="150"/>
                  </a:cubicBezTo>
                  <a:lnTo>
                    <a:pt x="133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8" y="0"/>
                    <a:pt x="73" y="0"/>
                  </a:cubicBezTo>
                  <a:close/>
                  <a:moveTo>
                    <a:pt x="39" y="49"/>
                  </a:moveTo>
                  <a:cubicBezTo>
                    <a:pt x="39" y="36"/>
                    <a:pt x="46" y="11"/>
                    <a:pt x="73" y="11"/>
                  </a:cubicBezTo>
                  <a:cubicBezTo>
                    <a:pt x="96" y="11"/>
                    <a:pt x="103" y="27"/>
                    <a:pt x="103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Freeform 338">
              <a:extLst>
                <a:ext uri="{FF2B5EF4-FFF2-40B4-BE49-F238E27FC236}">
                  <a16:creationId xmlns:a16="http://schemas.microsoft.com/office/drawing/2014/main" id="{FC3DF30E-0B29-458A-807C-84C5CD6FE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3" y="2763838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9 h 155"/>
                <a:gd name="T4" fmla="*/ 61 w 129"/>
                <a:gd name="T5" fmla="*/ 39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9 h 155"/>
                <a:gd name="T16" fmla="*/ 0 w 129"/>
                <a:gd name="T17" fmla="*/ 147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7 h 155"/>
                <a:gd name="T24" fmla="*/ 61 w 129"/>
                <a:gd name="T25" fmla="*/ 119 h 155"/>
                <a:gd name="T26" fmla="*/ 61 w 129"/>
                <a:gd name="T27" fmla="*/ 81 h 155"/>
                <a:gd name="T28" fmla="*/ 88 w 129"/>
                <a:gd name="T29" fmla="*/ 27 h 155"/>
                <a:gd name="T30" fmla="*/ 109 w 129"/>
                <a:gd name="T31" fmla="*/ 35 h 155"/>
                <a:gd name="T32" fmla="*/ 128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4"/>
                    <a:pt x="63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9"/>
                  </a:cubicBezTo>
                  <a:lnTo>
                    <a:pt x="61" y="81"/>
                  </a:lnTo>
                  <a:cubicBezTo>
                    <a:pt x="61" y="47"/>
                    <a:pt x="78" y="27"/>
                    <a:pt x="88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8" y="27"/>
                    <a:pt x="128" y="16"/>
                  </a:cubicBezTo>
                  <a:cubicBezTo>
                    <a:pt x="129" y="6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Freeform 339">
              <a:extLst>
                <a:ext uri="{FF2B5EF4-FFF2-40B4-BE49-F238E27FC236}">
                  <a16:creationId xmlns:a16="http://schemas.microsoft.com/office/drawing/2014/main" id="{53A65148-F5EF-4862-BDA9-AB276DA12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9901" y="2763838"/>
              <a:ext cx="55563" cy="77788"/>
            </a:xfrm>
            <a:custGeom>
              <a:avLst/>
              <a:gdLst>
                <a:gd name="T0" fmla="*/ 92 w 113"/>
                <a:gd name="T1" fmla="*/ 76 h 159"/>
                <a:gd name="T2" fmla="*/ 31 w 113"/>
                <a:gd name="T3" fmla="*/ 31 h 159"/>
                <a:gd name="T4" fmla="*/ 57 w 113"/>
                <a:gd name="T5" fmla="*/ 10 h 159"/>
                <a:gd name="T6" fmla="*/ 92 w 113"/>
                <a:gd name="T7" fmla="*/ 44 h 159"/>
                <a:gd name="T8" fmla="*/ 102 w 113"/>
                <a:gd name="T9" fmla="*/ 44 h 159"/>
                <a:gd name="T10" fmla="*/ 100 w 113"/>
                <a:gd name="T11" fmla="*/ 5 h 159"/>
                <a:gd name="T12" fmla="*/ 60 w 113"/>
                <a:gd name="T13" fmla="*/ 0 h 159"/>
                <a:gd name="T14" fmla="*/ 0 w 113"/>
                <a:gd name="T15" fmla="*/ 43 h 159"/>
                <a:gd name="T16" fmla="*/ 25 w 113"/>
                <a:gd name="T17" fmla="*/ 81 h 159"/>
                <a:gd name="T18" fmla="*/ 80 w 113"/>
                <a:gd name="T19" fmla="*/ 123 h 159"/>
                <a:gd name="T20" fmla="*/ 48 w 113"/>
                <a:gd name="T21" fmla="*/ 148 h 159"/>
                <a:gd name="T22" fmla="*/ 10 w 113"/>
                <a:gd name="T23" fmla="*/ 109 h 159"/>
                <a:gd name="T24" fmla="*/ 0 w 113"/>
                <a:gd name="T25" fmla="*/ 109 h 159"/>
                <a:gd name="T26" fmla="*/ 2 w 113"/>
                <a:gd name="T27" fmla="*/ 153 h 159"/>
                <a:gd name="T28" fmla="*/ 51 w 113"/>
                <a:gd name="T29" fmla="*/ 159 h 159"/>
                <a:gd name="T30" fmla="*/ 113 w 113"/>
                <a:gd name="T31" fmla="*/ 114 h 159"/>
                <a:gd name="T32" fmla="*/ 92 w 113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159">
                  <a:moveTo>
                    <a:pt x="92" y="76"/>
                  </a:moveTo>
                  <a:cubicBezTo>
                    <a:pt x="71" y="60"/>
                    <a:pt x="31" y="53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3" y="10"/>
                    <a:pt x="90" y="31"/>
                    <a:pt x="92" y="44"/>
                  </a:cubicBezTo>
                  <a:lnTo>
                    <a:pt x="102" y="44"/>
                  </a:lnTo>
                  <a:lnTo>
                    <a:pt x="100" y="5"/>
                  </a:lnTo>
                  <a:cubicBezTo>
                    <a:pt x="88" y="3"/>
                    <a:pt x="77" y="0"/>
                    <a:pt x="60" y="0"/>
                  </a:cubicBezTo>
                  <a:cubicBezTo>
                    <a:pt x="27" y="0"/>
                    <a:pt x="0" y="13"/>
                    <a:pt x="0" y="43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3"/>
                  </a:cubicBezTo>
                  <a:cubicBezTo>
                    <a:pt x="80" y="139"/>
                    <a:pt x="63" y="148"/>
                    <a:pt x="48" y="148"/>
                  </a:cubicBezTo>
                  <a:cubicBezTo>
                    <a:pt x="22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2" y="153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3" y="141"/>
                    <a:pt x="113" y="114"/>
                  </a:cubicBezTo>
                  <a:cubicBezTo>
                    <a:pt x="111" y="96"/>
                    <a:pt x="102" y="84"/>
                    <a:pt x="92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Freeform 340">
              <a:extLst>
                <a:ext uri="{FF2B5EF4-FFF2-40B4-BE49-F238E27FC236}">
                  <a16:creationId xmlns:a16="http://schemas.microsoft.com/office/drawing/2014/main" id="{0507F8B4-71C0-44A5-8A28-2B97BAAC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8413" y="2697163"/>
              <a:ext cx="36513" cy="36513"/>
            </a:xfrm>
            <a:custGeom>
              <a:avLst/>
              <a:gdLst>
                <a:gd name="T0" fmla="*/ 12 w 76"/>
                <a:gd name="T1" fmla="*/ 64 h 77"/>
                <a:gd name="T2" fmla="*/ 12 w 76"/>
                <a:gd name="T3" fmla="*/ 0 h 77"/>
                <a:gd name="T4" fmla="*/ 0 w 76"/>
                <a:gd name="T5" fmla="*/ 0 h 77"/>
                <a:gd name="T6" fmla="*/ 0 w 76"/>
                <a:gd name="T7" fmla="*/ 77 h 77"/>
                <a:gd name="T8" fmla="*/ 76 w 76"/>
                <a:gd name="T9" fmla="*/ 77 h 77"/>
                <a:gd name="T10" fmla="*/ 76 w 76"/>
                <a:gd name="T11" fmla="*/ 0 h 77"/>
                <a:gd name="T12" fmla="*/ 62 w 76"/>
                <a:gd name="T13" fmla="*/ 0 h 77"/>
                <a:gd name="T14" fmla="*/ 62 w 76"/>
                <a:gd name="T15" fmla="*/ 64 h 77"/>
                <a:gd name="T16" fmla="*/ 12 w 76"/>
                <a:gd name="T17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12" y="6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Freeform 341">
              <a:extLst>
                <a:ext uri="{FF2B5EF4-FFF2-40B4-BE49-F238E27FC236}">
                  <a16:creationId xmlns:a16="http://schemas.microsoft.com/office/drawing/2014/main" id="{7CC90DEF-8E43-4141-AF8D-D13A42BB5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1" y="2697163"/>
              <a:ext cx="38100" cy="36513"/>
            </a:xfrm>
            <a:custGeom>
              <a:avLst/>
              <a:gdLst>
                <a:gd name="T0" fmla="*/ 0 w 77"/>
                <a:gd name="T1" fmla="*/ 0 h 77"/>
                <a:gd name="T2" fmla="*/ 0 w 77"/>
                <a:gd name="T3" fmla="*/ 77 h 77"/>
                <a:gd name="T4" fmla="*/ 13 w 77"/>
                <a:gd name="T5" fmla="*/ 77 h 77"/>
                <a:gd name="T6" fmla="*/ 13 w 77"/>
                <a:gd name="T7" fmla="*/ 13 h 77"/>
                <a:gd name="T8" fmla="*/ 63 w 77"/>
                <a:gd name="T9" fmla="*/ 13 h 77"/>
                <a:gd name="T10" fmla="*/ 63 w 77"/>
                <a:gd name="T11" fmla="*/ 77 h 77"/>
                <a:gd name="T12" fmla="*/ 77 w 77"/>
                <a:gd name="T13" fmla="*/ 77 h 77"/>
                <a:gd name="T14" fmla="*/ 77 w 77"/>
                <a:gd name="T15" fmla="*/ 0 h 77"/>
                <a:gd name="T16" fmla="*/ 0 w 77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7">
                  <a:moveTo>
                    <a:pt x="0" y="0"/>
                  </a:moveTo>
                  <a:lnTo>
                    <a:pt x="0" y="77"/>
                  </a:lnTo>
                  <a:lnTo>
                    <a:pt x="13" y="77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7"/>
                  </a:lnTo>
                  <a:lnTo>
                    <a:pt x="77" y="77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Rectangle 342">
              <a:extLst>
                <a:ext uri="{FF2B5EF4-FFF2-40B4-BE49-F238E27FC236}">
                  <a16:creationId xmlns:a16="http://schemas.microsoft.com/office/drawing/2014/main" id="{96A880FF-48BB-4D6B-AC5F-B584B1A3A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2697163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Rectangle 343">
              <a:extLst>
                <a:ext uri="{FF2B5EF4-FFF2-40B4-BE49-F238E27FC236}">
                  <a16:creationId xmlns:a16="http://schemas.microsoft.com/office/drawing/2014/main" id="{A87C5741-9F81-4121-97F4-5AA4C7AE3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268605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344">
              <a:extLst>
                <a:ext uri="{FF2B5EF4-FFF2-40B4-BE49-F238E27FC236}">
                  <a16:creationId xmlns:a16="http://schemas.microsoft.com/office/drawing/2014/main" id="{66DA8A2D-8683-4E6F-B52D-BAA5C54A3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0338" y="2697163"/>
              <a:ext cx="36513" cy="36513"/>
            </a:xfrm>
            <a:custGeom>
              <a:avLst/>
              <a:gdLst>
                <a:gd name="T0" fmla="*/ 62 w 75"/>
                <a:gd name="T1" fmla="*/ 0 h 77"/>
                <a:gd name="T2" fmla="*/ 45 w 75"/>
                <a:gd name="T3" fmla="*/ 64 h 77"/>
                <a:gd name="T4" fmla="*/ 32 w 75"/>
                <a:gd name="T5" fmla="*/ 64 h 77"/>
                <a:gd name="T6" fmla="*/ 14 w 75"/>
                <a:gd name="T7" fmla="*/ 0 h 77"/>
                <a:gd name="T8" fmla="*/ 0 w 75"/>
                <a:gd name="T9" fmla="*/ 0 h 77"/>
                <a:gd name="T10" fmla="*/ 20 w 75"/>
                <a:gd name="T11" fmla="*/ 77 h 77"/>
                <a:gd name="T12" fmla="*/ 55 w 75"/>
                <a:gd name="T13" fmla="*/ 77 h 77"/>
                <a:gd name="T14" fmla="*/ 75 w 75"/>
                <a:gd name="T15" fmla="*/ 0 h 77"/>
                <a:gd name="T16" fmla="*/ 62 w 75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7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7"/>
                  </a:lnTo>
                  <a:lnTo>
                    <a:pt x="55" y="77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345">
              <a:extLst>
                <a:ext uri="{FF2B5EF4-FFF2-40B4-BE49-F238E27FC236}">
                  <a16:creationId xmlns:a16="http://schemas.microsoft.com/office/drawing/2014/main" id="{DE355BB4-0363-48CC-B84A-DED649DFE4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2251" y="2697163"/>
              <a:ext cx="36513" cy="36513"/>
            </a:xfrm>
            <a:custGeom>
              <a:avLst/>
              <a:gdLst>
                <a:gd name="T0" fmla="*/ 63 w 76"/>
                <a:gd name="T1" fmla="*/ 63 h 77"/>
                <a:gd name="T2" fmla="*/ 14 w 76"/>
                <a:gd name="T3" fmla="*/ 63 h 77"/>
                <a:gd name="T4" fmla="*/ 14 w 76"/>
                <a:gd name="T5" fmla="*/ 44 h 77"/>
                <a:gd name="T6" fmla="*/ 76 w 76"/>
                <a:gd name="T7" fmla="*/ 44 h 77"/>
                <a:gd name="T8" fmla="*/ 76 w 76"/>
                <a:gd name="T9" fmla="*/ 0 h 77"/>
                <a:gd name="T10" fmla="*/ 0 w 76"/>
                <a:gd name="T11" fmla="*/ 0 h 77"/>
                <a:gd name="T12" fmla="*/ 0 w 76"/>
                <a:gd name="T13" fmla="*/ 77 h 77"/>
                <a:gd name="T14" fmla="*/ 63 w 76"/>
                <a:gd name="T15" fmla="*/ 77 h 77"/>
                <a:gd name="T16" fmla="*/ 63 w 76"/>
                <a:gd name="T17" fmla="*/ 63 h 77"/>
                <a:gd name="T18" fmla="*/ 14 w 76"/>
                <a:gd name="T19" fmla="*/ 13 h 77"/>
                <a:gd name="T20" fmla="*/ 63 w 76"/>
                <a:gd name="T21" fmla="*/ 13 h 77"/>
                <a:gd name="T22" fmla="*/ 63 w 76"/>
                <a:gd name="T23" fmla="*/ 32 h 77"/>
                <a:gd name="T24" fmla="*/ 14 w 76"/>
                <a:gd name="T25" fmla="*/ 32 h 77"/>
                <a:gd name="T26" fmla="*/ 14 w 76"/>
                <a:gd name="T27" fmla="*/ 1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63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63" y="77"/>
                  </a:lnTo>
                  <a:lnTo>
                    <a:pt x="63" y="63"/>
                  </a:lnTo>
                  <a:close/>
                  <a:moveTo>
                    <a:pt x="14" y="13"/>
                  </a:moveTo>
                  <a:lnTo>
                    <a:pt x="63" y="13"/>
                  </a:lnTo>
                  <a:lnTo>
                    <a:pt x="63" y="32"/>
                  </a:lnTo>
                  <a:lnTo>
                    <a:pt x="14" y="32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346">
              <a:extLst>
                <a:ext uri="{FF2B5EF4-FFF2-40B4-BE49-F238E27FC236}">
                  <a16:creationId xmlns:a16="http://schemas.microsoft.com/office/drawing/2014/main" id="{CE22BB20-D795-4393-9358-2D366BACE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2697163"/>
              <a:ext cx="23813" cy="36513"/>
            </a:xfrm>
            <a:custGeom>
              <a:avLst/>
              <a:gdLst>
                <a:gd name="T0" fmla="*/ 14 w 49"/>
                <a:gd name="T1" fmla="*/ 77 h 77"/>
                <a:gd name="T2" fmla="*/ 14 w 49"/>
                <a:gd name="T3" fmla="*/ 13 h 77"/>
                <a:gd name="T4" fmla="*/ 49 w 49"/>
                <a:gd name="T5" fmla="*/ 13 h 77"/>
                <a:gd name="T6" fmla="*/ 49 w 49"/>
                <a:gd name="T7" fmla="*/ 0 h 77"/>
                <a:gd name="T8" fmla="*/ 0 w 49"/>
                <a:gd name="T9" fmla="*/ 0 h 77"/>
                <a:gd name="T10" fmla="*/ 0 w 49"/>
                <a:gd name="T11" fmla="*/ 77 h 77"/>
                <a:gd name="T12" fmla="*/ 14 w 49"/>
                <a:gd name="T1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7">
                  <a:moveTo>
                    <a:pt x="14" y="77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4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347">
              <a:extLst>
                <a:ext uri="{FF2B5EF4-FFF2-40B4-BE49-F238E27FC236}">
                  <a16:creationId xmlns:a16="http://schemas.microsoft.com/office/drawing/2014/main" id="{D05A9B25-4E89-4A81-B522-B1EACAE00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8" y="2697163"/>
              <a:ext cx="36513" cy="36513"/>
            </a:xfrm>
            <a:custGeom>
              <a:avLst/>
              <a:gdLst>
                <a:gd name="T0" fmla="*/ 0 w 76"/>
                <a:gd name="T1" fmla="*/ 0 h 77"/>
                <a:gd name="T2" fmla="*/ 0 w 76"/>
                <a:gd name="T3" fmla="*/ 44 h 77"/>
                <a:gd name="T4" fmla="*/ 31 w 76"/>
                <a:gd name="T5" fmla="*/ 44 h 77"/>
                <a:gd name="T6" fmla="*/ 62 w 76"/>
                <a:gd name="T7" fmla="*/ 44 h 77"/>
                <a:gd name="T8" fmla="*/ 62 w 76"/>
                <a:gd name="T9" fmla="*/ 63 h 77"/>
                <a:gd name="T10" fmla="*/ 0 w 76"/>
                <a:gd name="T11" fmla="*/ 63 h 77"/>
                <a:gd name="T12" fmla="*/ 0 w 76"/>
                <a:gd name="T13" fmla="*/ 77 h 77"/>
                <a:gd name="T14" fmla="*/ 76 w 76"/>
                <a:gd name="T15" fmla="*/ 77 h 77"/>
                <a:gd name="T16" fmla="*/ 76 w 76"/>
                <a:gd name="T17" fmla="*/ 32 h 77"/>
                <a:gd name="T18" fmla="*/ 14 w 76"/>
                <a:gd name="T19" fmla="*/ 32 h 77"/>
                <a:gd name="T20" fmla="*/ 14 w 76"/>
                <a:gd name="T21" fmla="*/ 13 h 77"/>
                <a:gd name="T22" fmla="*/ 62 w 76"/>
                <a:gd name="T23" fmla="*/ 13 h 77"/>
                <a:gd name="T24" fmla="*/ 62 w 76"/>
                <a:gd name="T25" fmla="*/ 0 h 77"/>
                <a:gd name="T26" fmla="*/ 0 w 76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32"/>
                  </a:lnTo>
                  <a:lnTo>
                    <a:pt x="14" y="32"/>
                  </a:lnTo>
                  <a:lnTo>
                    <a:pt x="14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Rectangle 348">
              <a:extLst>
                <a:ext uri="{FF2B5EF4-FFF2-40B4-BE49-F238E27FC236}">
                  <a16:creationId xmlns:a16="http://schemas.microsoft.com/office/drawing/2014/main" id="{1420B73D-DABF-43A7-8A1F-A76E8B0CE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6876" y="2686050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Rectangle 349">
              <a:extLst>
                <a:ext uri="{FF2B5EF4-FFF2-40B4-BE49-F238E27FC236}">
                  <a16:creationId xmlns:a16="http://schemas.microsoft.com/office/drawing/2014/main" id="{4B6FC0AB-7828-41D7-A9EE-6FF6FC57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6876" y="2697163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Freeform 350">
              <a:extLst>
                <a:ext uri="{FF2B5EF4-FFF2-40B4-BE49-F238E27FC236}">
                  <a16:creationId xmlns:a16="http://schemas.microsoft.com/office/drawing/2014/main" id="{DFCDA293-A918-49E1-A718-78A881DF0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2686050"/>
              <a:ext cx="25400" cy="47625"/>
            </a:xfrm>
            <a:custGeom>
              <a:avLst/>
              <a:gdLst>
                <a:gd name="T0" fmla="*/ 14 w 50"/>
                <a:gd name="T1" fmla="*/ 22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2 h 99"/>
                <a:gd name="T22" fmla="*/ 14 w 50"/>
                <a:gd name="T23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2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Freeform 351">
              <a:extLst>
                <a:ext uri="{FF2B5EF4-FFF2-40B4-BE49-F238E27FC236}">
                  <a16:creationId xmlns:a16="http://schemas.microsoft.com/office/drawing/2014/main" id="{874CB61F-6B3B-4DB9-8800-40FADBA416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05776" y="2686050"/>
              <a:ext cx="36513" cy="47625"/>
            </a:xfrm>
            <a:custGeom>
              <a:avLst/>
              <a:gdLst>
                <a:gd name="T0" fmla="*/ 62 w 76"/>
                <a:gd name="T1" fmla="*/ 85 h 99"/>
                <a:gd name="T2" fmla="*/ 14 w 76"/>
                <a:gd name="T3" fmla="*/ 85 h 99"/>
                <a:gd name="T4" fmla="*/ 14 w 76"/>
                <a:gd name="T5" fmla="*/ 66 h 99"/>
                <a:gd name="T6" fmla="*/ 76 w 76"/>
                <a:gd name="T7" fmla="*/ 66 h 99"/>
                <a:gd name="T8" fmla="*/ 76 w 76"/>
                <a:gd name="T9" fmla="*/ 22 h 99"/>
                <a:gd name="T10" fmla="*/ 44 w 76"/>
                <a:gd name="T11" fmla="*/ 22 h 99"/>
                <a:gd name="T12" fmla="*/ 59 w 76"/>
                <a:gd name="T13" fmla="*/ 0 h 99"/>
                <a:gd name="T14" fmla="*/ 45 w 76"/>
                <a:gd name="T15" fmla="*/ 0 h 99"/>
                <a:gd name="T16" fmla="*/ 27 w 76"/>
                <a:gd name="T17" fmla="*/ 22 h 99"/>
                <a:gd name="T18" fmla="*/ 0 w 76"/>
                <a:gd name="T19" fmla="*/ 22 h 99"/>
                <a:gd name="T20" fmla="*/ 0 w 76"/>
                <a:gd name="T21" fmla="*/ 99 h 99"/>
                <a:gd name="T22" fmla="*/ 62 w 76"/>
                <a:gd name="T23" fmla="*/ 99 h 99"/>
                <a:gd name="T24" fmla="*/ 62 w 76"/>
                <a:gd name="T25" fmla="*/ 85 h 99"/>
                <a:gd name="T26" fmla="*/ 14 w 76"/>
                <a:gd name="T27" fmla="*/ 35 h 99"/>
                <a:gd name="T28" fmla="*/ 62 w 76"/>
                <a:gd name="T29" fmla="*/ 35 h 99"/>
                <a:gd name="T30" fmla="*/ 62 w 76"/>
                <a:gd name="T31" fmla="*/ 54 h 99"/>
                <a:gd name="T32" fmla="*/ 14 w 76"/>
                <a:gd name="T33" fmla="*/ 54 h 99"/>
                <a:gd name="T34" fmla="*/ 14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2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5"/>
                  </a:lnTo>
                  <a:close/>
                  <a:moveTo>
                    <a:pt x="14" y="35"/>
                  </a:moveTo>
                  <a:lnTo>
                    <a:pt x="62" y="35"/>
                  </a:lnTo>
                  <a:lnTo>
                    <a:pt x="62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778" name="Groupe 777">
            <a:extLst>
              <a:ext uri="{FF2B5EF4-FFF2-40B4-BE49-F238E27FC236}">
                <a16:creationId xmlns:a16="http://schemas.microsoft.com/office/drawing/2014/main" id="{6CA984F3-7F3D-4068-A13D-7CD75921D2EC}"/>
              </a:ext>
            </a:extLst>
          </p:cNvPr>
          <p:cNvGrpSpPr/>
          <p:nvPr/>
        </p:nvGrpSpPr>
        <p:grpSpPr>
          <a:xfrm>
            <a:off x="8764532" y="3097322"/>
            <a:ext cx="2283929" cy="731259"/>
            <a:chOff x="7210426" y="1722438"/>
            <a:chExt cx="1085850" cy="347663"/>
          </a:xfrm>
        </p:grpSpPr>
        <p:sp>
          <p:nvSpPr>
            <p:cNvPr id="514" name="Freeform 352">
              <a:extLst>
                <a:ext uri="{FF2B5EF4-FFF2-40B4-BE49-F238E27FC236}">
                  <a16:creationId xmlns:a16="http://schemas.microsoft.com/office/drawing/2014/main" id="{B903423C-D6C2-4305-8A51-C68EF3B135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6513" y="1749425"/>
              <a:ext cx="65088" cy="66675"/>
            </a:xfrm>
            <a:custGeom>
              <a:avLst/>
              <a:gdLst>
                <a:gd name="T0" fmla="*/ 133 w 133"/>
                <a:gd name="T1" fmla="*/ 130 h 137"/>
                <a:gd name="T2" fmla="*/ 110 w 133"/>
                <a:gd name="T3" fmla="*/ 136 h 137"/>
                <a:gd name="T4" fmla="*/ 82 w 133"/>
                <a:gd name="T5" fmla="*/ 122 h 137"/>
                <a:gd name="T6" fmla="*/ 44 w 133"/>
                <a:gd name="T7" fmla="*/ 137 h 137"/>
                <a:gd name="T8" fmla="*/ 0 w 133"/>
                <a:gd name="T9" fmla="*/ 75 h 137"/>
                <a:gd name="T10" fmla="*/ 10 w 133"/>
                <a:gd name="T11" fmla="*/ 2 h 137"/>
                <a:gd name="T12" fmla="*/ 32 w 133"/>
                <a:gd name="T13" fmla="*/ 5 h 137"/>
                <a:gd name="T14" fmla="*/ 22 w 133"/>
                <a:gd name="T15" fmla="*/ 75 h 137"/>
                <a:gd name="T16" fmla="*/ 45 w 133"/>
                <a:gd name="T17" fmla="*/ 116 h 137"/>
                <a:gd name="T18" fmla="*/ 72 w 133"/>
                <a:gd name="T19" fmla="*/ 105 h 137"/>
                <a:gd name="T20" fmla="*/ 62 w 133"/>
                <a:gd name="T21" fmla="*/ 52 h 137"/>
                <a:gd name="T22" fmla="*/ 92 w 133"/>
                <a:gd name="T23" fmla="*/ 0 h 137"/>
                <a:gd name="T24" fmla="*/ 117 w 133"/>
                <a:gd name="T25" fmla="*/ 37 h 137"/>
                <a:gd name="T26" fmla="*/ 95 w 133"/>
                <a:gd name="T27" fmla="*/ 107 h 137"/>
                <a:gd name="T28" fmla="*/ 110 w 133"/>
                <a:gd name="T29" fmla="*/ 115 h 137"/>
                <a:gd name="T30" fmla="*/ 127 w 133"/>
                <a:gd name="T31" fmla="*/ 110 h 137"/>
                <a:gd name="T32" fmla="*/ 133 w 133"/>
                <a:gd name="T33" fmla="*/ 130 h 137"/>
                <a:gd name="T34" fmla="*/ 80 w 133"/>
                <a:gd name="T35" fmla="*/ 51 h 137"/>
                <a:gd name="T36" fmla="*/ 84 w 133"/>
                <a:gd name="T37" fmla="*/ 85 h 137"/>
                <a:gd name="T38" fmla="*/ 97 w 133"/>
                <a:gd name="T39" fmla="*/ 33 h 137"/>
                <a:gd name="T40" fmla="*/ 90 w 133"/>
                <a:gd name="T41" fmla="*/ 17 h 137"/>
                <a:gd name="T42" fmla="*/ 80 w 133"/>
                <a:gd name="T43" fmla="*/ 5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37">
                  <a:moveTo>
                    <a:pt x="133" y="130"/>
                  </a:moveTo>
                  <a:cubicBezTo>
                    <a:pt x="128" y="133"/>
                    <a:pt x="119" y="136"/>
                    <a:pt x="110" y="136"/>
                  </a:cubicBezTo>
                  <a:cubicBezTo>
                    <a:pt x="98" y="136"/>
                    <a:pt x="89" y="131"/>
                    <a:pt x="82" y="122"/>
                  </a:cubicBezTo>
                  <a:cubicBezTo>
                    <a:pt x="72" y="131"/>
                    <a:pt x="59" y="137"/>
                    <a:pt x="44" y="137"/>
                  </a:cubicBezTo>
                  <a:cubicBezTo>
                    <a:pt x="18" y="137"/>
                    <a:pt x="0" y="120"/>
                    <a:pt x="0" y="75"/>
                  </a:cubicBezTo>
                  <a:cubicBezTo>
                    <a:pt x="0" y="48"/>
                    <a:pt x="7" y="22"/>
                    <a:pt x="10" y="2"/>
                  </a:cubicBezTo>
                  <a:lnTo>
                    <a:pt x="32" y="5"/>
                  </a:lnTo>
                  <a:cubicBezTo>
                    <a:pt x="28" y="18"/>
                    <a:pt x="22" y="47"/>
                    <a:pt x="22" y="75"/>
                  </a:cubicBezTo>
                  <a:cubicBezTo>
                    <a:pt x="22" y="107"/>
                    <a:pt x="33" y="116"/>
                    <a:pt x="45" y="116"/>
                  </a:cubicBezTo>
                  <a:cubicBezTo>
                    <a:pt x="54" y="116"/>
                    <a:pt x="64" y="111"/>
                    <a:pt x="72" y="105"/>
                  </a:cubicBezTo>
                  <a:cubicBezTo>
                    <a:pt x="64" y="87"/>
                    <a:pt x="62" y="68"/>
                    <a:pt x="62" y="52"/>
                  </a:cubicBezTo>
                  <a:cubicBezTo>
                    <a:pt x="62" y="15"/>
                    <a:pt x="74" y="0"/>
                    <a:pt x="92" y="0"/>
                  </a:cubicBezTo>
                  <a:cubicBezTo>
                    <a:pt x="104" y="0"/>
                    <a:pt x="117" y="7"/>
                    <a:pt x="117" y="37"/>
                  </a:cubicBezTo>
                  <a:cubicBezTo>
                    <a:pt x="117" y="61"/>
                    <a:pt x="109" y="87"/>
                    <a:pt x="95" y="107"/>
                  </a:cubicBezTo>
                  <a:cubicBezTo>
                    <a:pt x="100" y="112"/>
                    <a:pt x="105" y="115"/>
                    <a:pt x="110" y="115"/>
                  </a:cubicBezTo>
                  <a:cubicBezTo>
                    <a:pt x="114" y="115"/>
                    <a:pt x="122" y="113"/>
                    <a:pt x="127" y="110"/>
                  </a:cubicBezTo>
                  <a:lnTo>
                    <a:pt x="133" y="130"/>
                  </a:lnTo>
                  <a:close/>
                  <a:moveTo>
                    <a:pt x="80" y="51"/>
                  </a:moveTo>
                  <a:cubicBezTo>
                    <a:pt x="80" y="65"/>
                    <a:pt x="82" y="76"/>
                    <a:pt x="84" y="85"/>
                  </a:cubicBezTo>
                  <a:cubicBezTo>
                    <a:pt x="92" y="70"/>
                    <a:pt x="97" y="51"/>
                    <a:pt x="97" y="33"/>
                  </a:cubicBezTo>
                  <a:cubicBezTo>
                    <a:pt x="97" y="23"/>
                    <a:pt x="95" y="17"/>
                    <a:pt x="90" y="17"/>
                  </a:cubicBezTo>
                  <a:cubicBezTo>
                    <a:pt x="84" y="17"/>
                    <a:pt x="80" y="30"/>
                    <a:pt x="80" y="51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Freeform 353">
              <a:extLst>
                <a:ext uri="{FF2B5EF4-FFF2-40B4-BE49-F238E27FC236}">
                  <a16:creationId xmlns:a16="http://schemas.microsoft.com/office/drawing/2014/main" id="{229C8C74-AE61-4195-9DB0-650071233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9538" y="1747838"/>
              <a:ext cx="57150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2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2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Freeform 354">
              <a:extLst>
                <a:ext uri="{FF2B5EF4-FFF2-40B4-BE49-F238E27FC236}">
                  <a16:creationId xmlns:a16="http://schemas.microsoft.com/office/drawing/2014/main" id="{45E7E279-B456-4896-BD6B-0B17A1D8DB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97801" y="1728788"/>
              <a:ext cx="15875" cy="84138"/>
            </a:xfrm>
            <a:custGeom>
              <a:avLst/>
              <a:gdLst>
                <a:gd name="T0" fmla="*/ 0 w 30"/>
                <a:gd name="T1" fmla="*/ 15 h 174"/>
                <a:gd name="T2" fmla="*/ 15 w 30"/>
                <a:gd name="T3" fmla="*/ 0 h 174"/>
                <a:gd name="T4" fmla="*/ 30 w 30"/>
                <a:gd name="T5" fmla="*/ 15 h 174"/>
                <a:gd name="T6" fmla="*/ 15 w 30"/>
                <a:gd name="T7" fmla="*/ 30 h 174"/>
                <a:gd name="T8" fmla="*/ 0 w 30"/>
                <a:gd name="T9" fmla="*/ 15 h 174"/>
                <a:gd name="T10" fmla="*/ 30 w 30"/>
                <a:gd name="T11" fmla="*/ 174 h 174"/>
                <a:gd name="T12" fmla="*/ 3 w 30"/>
                <a:gd name="T13" fmla="*/ 174 h 174"/>
                <a:gd name="T14" fmla="*/ 3 w 30"/>
                <a:gd name="T15" fmla="*/ 40 h 174"/>
                <a:gd name="T16" fmla="*/ 30 w 30"/>
                <a:gd name="T17" fmla="*/ 40 h 174"/>
                <a:gd name="T18" fmla="*/ 30 w 30"/>
                <a:gd name="T1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4">
                  <a:moveTo>
                    <a:pt x="0" y="15"/>
                  </a:moveTo>
                  <a:cubicBezTo>
                    <a:pt x="0" y="7"/>
                    <a:pt x="8" y="0"/>
                    <a:pt x="15" y="0"/>
                  </a:cubicBezTo>
                  <a:cubicBezTo>
                    <a:pt x="24" y="0"/>
                    <a:pt x="30" y="8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8" y="30"/>
                    <a:pt x="0" y="23"/>
                    <a:pt x="0" y="15"/>
                  </a:cubicBezTo>
                  <a:close/>
                  <a:moveTo>
                    <a:pt x="30" y="174"/>
                  </a:moveTo>
                  <a:lnTo>
                    <a:pt x="3" y="174"/>
                  </a:lnTo>
                  <a:lnTo>
                    <a:pt x="3" y="40"/>
                  </a:lnTo>
                  <a:lnTo>
                    <a:pt x="30" y="40"/>
                  </a:lnTo>
                  <a:lnTo>
                    <a:pt x="30" y="17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Freeform 355">
              <a:extLst>
                <a:ext uri="{FF2B5EF4-FFF2-40B4-BE49-F238E27FC236}">
                  <a16:creationId xmlns:a16="http://schemas.microsoft.com/office/drawing/2014/main" id="{2E989DCF-82DE-4599-89F3-F7F7D0210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3" y="1747838"/>
              <a:ext cx="63500" cy="65088"/>
            </a:xfrm>
            <a:custGeom>
              <a:avLst/>
              <a:gdLst>
                <a:gd name="T0" fmla="*/ 65 w 130"/>
                <a:gd name="T1" fmla="*/ 107 h 134"/>
                <a:gd name="T2" fmla="*/ 102 w 130"/>
                <a:gd name="T3" fmla="*/ 0 h 134"/>
                <a:gd name="T4" fmla="*/ 130 w 130"/>
                <a:gd name="T5" fmla="*/ 0 h 134"/>
                <a:gd name="T6" fmla="*/ 82 w 130"/>
                <a:gd name="T7" fmla="*/ 134 h 134"/>
                <a:gd name="T8" fmla="*/ 49 w 130"/>
                <a:gd name="T9" fmla="*/ 134 h 134"/>
                <a:gd name="T10" fmla="*/ 0 w 130"/>
                <a:gd name="T11" fmla="*/ 0 h 134"/>
                <a:gd name="T12" fmla="*/ 29 w 130"/>
                <a:gd name="T13" fmla="*/ 0 h 134"/>
                <a:gd name="T14" fmla="*/ 65 w 130"/>
                <a:gd name="T15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34">
                  <a:moveTo>
                    <a:pt x="65" y="107"/>
                  </a:moveTo>
                  <a:lnTo>
                    <a:pt x="102" y="0"/>
                  </a:lnTo>
                  <a:lnTo>
                    <a:pt x="130" y="0"/>
                  </a:lnTo>
                  <a:lnTo>
                    <a:pt x="82" y="134"/>
                  </a:lnTo>
                  <a:lnTo>
                    <a:pt x="49" y="134"/>
                  </a:lnTo>
                  <a:lnTo>
                    <a:pt x="0" y="0"/>
                  </a:lnTo>
                  <a:lnTo>
                    <a:pt x="29" y="0"/>
                  </a:lnTo>
                  <a:lnTo>
                    <a:pt x="65" y="107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356">
              <a:extLst>
                <a:ext uri="{FF2B5EF4-FFF2-40B4-BE49-F238E27FC236}">
                  <a16:creationId xmlns:a16="http://schemas.microsoft.com/office/drawing/2014/main" id="{2FC78DBD-B339-47FC-91D4-F9833EE9E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3051" y="1747838"/>
              <a:ext cx="38100" cy="65088"/>
            </a:xfrm>
            <a:custGeom>
              <a:avLst/>
              <a:gdLst>
                <a:gd name="T0" fmla="*/ 27 w 77"/>
                <a:gd name="T1" fmla="*/ 55 h 132"/>
                <a:gd name="T2" fmla="*/ 71 w 77"/>
                <a:gd name="T3" fmla="*/ 55 h 132"/>
                <a:gd name="T4" fmla="*/ 71 w 77"/>
                <a:gd name="T5" fmla="*/ 75 h 132"/>
                <a:gd name="T6" fmla="*/ 27 w 77"/>
                <a:gd name="T7" fmla="*/ 75 h 132"/>
                <a:gd name="T8" fmla="*/ 27 w 77"/>
                <a:gd name="T9" fmla="*/ 112 h 132"/>
                <a:gd name="T10" fmla="*/ 77 w 77"/>
                <a:gd name="T11" fmla="*/ 112 h 132"/>
                <a:gd name="T12" fmla="*/ 77 w 77"/>
                <a:gd name="T13" fmla="*/ 132 h 132"/>
                <a:gd name="T14" fmla="*/ 0 w 77"/>
                <a:gd name="T15" fmla="*/ 132 h 132"/>
                <a:gd name="T16" fmla="*/ 0 w 77"/>
                <a:gd name="T17" fmla="*/ 0 h 132"/>
                <a:gd name="T18" fmla="*/ 77 w 77"/>
                <a:gd name="T19" fmla="*/ 0 h 132"/>
                <a:gd name="T20" fmla="*/ 77 w 77"/>
                <a:gd name="T21" fmla="*/ 20 h 132"/>
                <a:gd name="T22" fmla="*/ 27 w 77"/>
                <a:gd name="T23" fmla="*/ 20 h 132"/>
                <a:gd name="T24" fmla="*/ 27 w 77"/>
                <a:gd name="T25" fmla="*/ 5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2">
                  <a:moveTo>
                    <a:pt x="27" y="55"/>
                  </a:moveTo>
                  <a:lnTo>
                    <a:pt x="71" y="55"/>
                  </a:lnTo>
                  <a:lnTo>
                    <a:pt x="71" y="75"/>
                  </a:lnTo>
                  <a:lnTo>
                    <a:pt x="27" y="75"/>
                  </a:lnTo>
                  <a:lnTo>
                    <a:pt x="27" y="112"/>
                  </a:lnTo>
                  <a:lnTo>
                    <a:pt x="77" y="112"/>
                  </a:lnTo>
                  <a:lnTo>
                    <a:pt x="77" y="132"/>
                  </a:lnTo>
                  <a:lnTo>
                    <a:pt x="0" y="132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20"/>
                  </a:lnTo>
                  <a:lnTo>
                    <a:pt x="27" y="20"/>
                  </a:lnTo>
                  <a:lnTo>
                    <a:pt x="27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357">
              <a:extLst>
                <a:ext uri="{FF2B5EF4-FFF2-40B4-BE49-F238E27FC236}">
                  <a16:creationId xmlns:a16="http://schemas.microsoft.com/office/drawing/2014/main" id="{8B0462CA-12A0-4DDC-A010-9CB6E5CD7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3851" y="1747838"/>
              <a:ext cx="49213" cy="65088"/>
            </a:xfrm>
            <a:custGeom>
              <a:avLst/>
              <a:gdLst>
                <a:gd name="T0" fmla="*/ 97 w 100"/>
                <a:gd name="T1" fmla="*/ 40 h 134"/>
                <a:gd name="T2" fmla="*/ 66 w 100"/>
                <a:gd name="T3" fmla="*/ 79 h 134"/>
                <a:gd name="T4" fmla="*/ 100 w 100"/>
                <a:gd name="T5" fmla="*/ 134 h 134"/>
                <a:gd name="T6" fmla="*/ 67 w 100"/>
                <a:gd name="T7" fmla="*/ 134 h 134"/>
                <a:gd name="T8" fmla="*/ 35 w 100"/>
                <a:gd name="T9" fmla="*/ 82 h 134"/>
                <a:gd name="T10" fmla="*/ 26 w 100"/>
                <a:gd name="T11" fmla="*/ 82 h 134"/>
                <a:gd name="T12" fmla="*/ 26 w 100"/>
                <a:gd name="T13" fmla="*/ 134 h 134"/>
                <a:gd name="T14" fmla="*/ 0 w 100"/>
                <a:gd name="T15" fmla="*/ 134 h 134"/>
                <a:gd name="T16" fmla="*/ 0 w 100"/>
                <a:gd name="T17" fmla="*/ 0 h 134"/>
                <a:gd name="T18" fmla="*/ 48 w 100"/>
                <a:gd name="T19" fmla="*/ 0 h 134"/>
                <a:gd name="T20" fmla="*/ 97 w 100"/>
                <a:gd name="T21" fmla="*/ 40 h 134"/>
                <a:gd name="T22" fmla="*/ 50 w 100"/>
                <a:gd name="T23" fmla="*/ 22 h 134"/>
                <a:gd name="T24" fmla="*/ 27 w 100"/>
                <a:gd name="T25" fmla="*/ 22 h 134"/>
                <a:gd name="T26" fmla="*/ 27 w 100"/>
                <a:gd name="T27" fmla="*/ 60 h 134"/>
                <a:gd name="T28" fmla="*/ 50 w 100"/>
                <a:gd name="T29" fmla="*/ 60 h 134"/>
                <a:gd name="T30" fmla="*/ 71 w 100"/>
                <a:gd name="T31" fmla="*/ 40 h 134"/>
                <a:gd name="T32" fmla="*/ 50 w 100"/>
                <a:gd name="T33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4">
                  <a:moveTo>
                    <a:pt x="97" y="40"/>
                  </a:moveTo>
                  <a:cubicBezTo>
                    <a:pt x="97" y="55"/>
                    <a:pt x="90" y="73"/>
                    <a:pt x="66" y="79"/>
                  </a:cubicBezTo>
                  <a:lnTo>
                    <a:pt x="100" y="134"/>
                  </a:lnTo>
                  <a:lnTo>
                    <a:pt x="67" y="134"/>
                  </a:lnTo>
                  <a:lnTo>
                    <a:pt x="35" y="82"/>
                  </a:lnTo>
                  <a:lnTo>
                    <a:pt x="26" y="82"/>
                  </a:lnTo>
                  <a:lnTo>
                    <a:pt x="2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81" y="0"/>
                    <a:pt x="97" y="19"/>
                    <a:pt x="97" y="40"/>
                  </a:cubicBezTo>
                  <a:close/>
                  <a:moveTo>
                    <a:pt x="50" y="22"/>
                  </a:moveTo>
                  <a:lnTo>
                    <a:pt x="27" y="22"/>
                  </a:lnTo>
                  <a:lnTo>
                    <a:pt x="27" y="60"/>
                  </a:lnTo>
                  <a:lnTo>
                    <a:pt x="50" y="60"/>
                  </a:lnTo>
                  <a:cubicBezTo>
                    <a:pt x="63" y="60"/>
                    <a:pt x="71" y="53"/>
                    <a:pt x="71" y="40"/>
                  </a:cubicBezTo>
                  <a:cubicBezTo>
                    <a:pt x="70" y="29"/>
                    <a:pt x="63" y="22"/>
                    <a:pt x="50" y="22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358">
              <a:extLst>
                <a:ext uri="{FF2B5EF4-FFF2-40B4-BE49-F238E27FC236}">
                  <a16:creationId xmlns:a16="http://schemas.microsoft.com/office/drawing/2014/main" id="{8FA7F7F2-DA20-4C02-BDB2-A23F2F9A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1747838"/>
              <a:ext cx="46038" cy="66675"/>
            </a:xfrm>
            <a:custGeom>
              <a:avLst/>
              <a:gdLst>
                <a:gd name="T0" fmla="*/ 96 w 96"/>
                <a:gd name="T1" fmla="*/ 96 h 136"/>
                <a:gd name="T2" fmla="*/ 49 w 96"/>
                <a:gd name="T3" fmla="*/ 136 h 136"/>
                <a:gd name="T4" fmla="*/ 0 w 96"/>
                <a:gd name="T5" fmla="*/ 98 h 136"/>
                <a:gd name="T6" fmla="*/ 29 w 96"/>
                <a:gd name="T7" fmla="*/ 98 h 136"/>
                <a:gd name="T8" fmla="*/ 49 w 96"/>
                <a:gd name="T9" fmla="*/ 115 h 136"/>
                <a:gd name="T10" fmla="*/ 69 w 96"/>
                <a:gd name="T11" fmla="*/ 98 h 136"/>
                <a:gd name="T12" fmla="*/ 0 w 96"/>
                <a:gd name="T13" fmla="*/ 40 h 136"/>
                <a:gd name="T14" fmla="*/ 47 w 96"/>
                <a:gd name="T15" fmla="*/ 0 h 136"/>
                <a:gd name="T16" fmla="*/ 95 w 96"/>
                <a:gd name="T17" fmla="*/ 39 h 136"/>
                <a:gd name="T18" fmla="*/ 65 w 96"/>
                <a:gd name="T19" fmla="*/ 39 h 136"/>
                <a:gd name="T20" fmla="*/ 46 w 96"/>
                <a:gd name="T21" fmla="*/ 23 h 136"/>
                <a:gd name="T22" fmla="*/ 27 w 96"/>
                <a:gd name="T23" fmla="*/ 39 h 136"/>
                <a:gd name="T24" fmla="*/ 96 w 96"/>
                <a:gd name="T25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96" y="96"/>
                  </a:moveTo>
                  <a:cubicBezTo>
                    <a:pt x="96" y="118"/>
                    <a:pt x="79" y="136"/>
                    <a:pt x="49" y="136"/>
                  </a:cubicBezTo>
                  <a:cubicBezTo>
                    <a:pt x="20" y="136"/>
                    <a:pt x="0" y="123"/>
                    <a:pt x="0" y="98"/>
                  </a:cubicBezTo>
                  <a:lnTo>
                    <a:pt x="29" y="98"/>
                  </a:lnTo>
                  <a:cubicBezTo>
                    <a:pt x="30" y="109"/>
                    <a:pt x="36" y="115"/>
                    <a:pt x="49" y="115"/>
                  </a:cubicBezTo>
                  <a:cubicBezTo>
                    <a:pt x="61" y="115"/>
                    <a:pt x="69" y="108"/>
                    <a:pt x="69" y="98"/>
                  </a:cubicBezTo>
                  <a:cubicBezTo>
                    <a:pt x="69" y="68"/>
                    <a:pt x="0" y="88"/>
                    <a:pt x="0" y="40"/>
                  </a:cubicBezTo>
                  <a:cubicBezTo>
                    <a:pt x="0" y="15"/>
                    <a:pt x="20" y="0"/>
                    <a:pt x="47" y="0"/>
                  </a:cubicBezTo>
                  <a:cubicBezTo>
                    <a:pt x="74" y="0"/>
                    <a:pt x="94" y="11"/>
                    <a:pt x="95" y="39"/>
                  </a:cubicBezTo>
                  <a:lnTo>
                    <a:pt x="65" y="39"/>
                  </a:lnTo>
                  <a:cubicBezTo>
                    <a:pt x="64" y="29"/>
                    <a:pt x="57" y="23"/>
                    <a:pt x="46" y="23"/>
                  </a:cubicBezTo>
                  <a:cubicBezTo>
                    <a:pt x="36" y="23"/>
                    <a:pt x="27" y="28"/>
                    <a:pt x="27" y="39"/>
                  </a:cubicBezTo>
                  <a:cubicBezTo>
                    <a:pt x="29" y="69"/>
                    <a:pt x="96" y="48"/>
                    <a:pt x="96" y="96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Freeform 359">
              <a:extLst>
                <a:ext uri="{FF2B5EF4-FFF2-40B4-BE49-F238E27FC236}">
                  <a16:creationId xmlns:a16="http://schemas.microsoft.com/office/drawing/2014/main" id="{E305CEB1-D509-4CC8-92F5-7847117523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2913" y="1747838"/>
              <a:ext cx="57150" cy="65088"/>
            </a:xfrm>
            <a:custGeom>
              <a:avLst/>
              <a:gdLst>
                <a:gd name="T0" fmla="*/ 4 w 115"/>
                <a:gd name="T1" fmla="*/ 69 h 134"/>
                <a:gd name="T2" fmla="*/ 0 w 115"/>
                <a:gd name="T3" fmla="*/ 65 h 134"/>
                <a:gd name="T4" fmla="*/ 0 w 115"/>
                <a:gd name="T5" fmla="*/ 27 h 134"/>
                <a:gd name="T6" fmla="*/ 4 w 115"/>
                <a:gd name="T7" fmla="*/ 23 h 134"/>
                <a:gd name="T8" fmla="*/ 17 w 115"/>
                <a:gd name="T9" fmla="*/ 23 h 134"/>
                <a:gd name="T10" fmla="*/ 20 w 115"/>
                <a:gd name="T11" fmla="*/ 27 h 134"/>
                <a:gd name="T12" fmla="*/ 20 w 115"/>
                <a:gd name="T13" fmla="*/ 65 h 134"/>
                <a:gd name="T14" fmla="*/ 17 w 115"/>
                <a:gd name="T15" fmla="*/ 69 h 134"/>
                <a:gd name="T16" fmla="*/ 4 w 115"/>
                <a:gd name="T17" fmla="*/ 69 h 134"/>
                <a:gd name="T18" fmla="*/ 4 w 115"/>
                <a:gd name="T19" fmla="*/ 134 h 134"/>
                <a:gd name="T20" fmla="*/ 0 w 115"/>
                <a:gd name="T21" fmla="*/ 130 h 134"/>
                <a:gd name="T22" fmla="*/ 0 w 115"/>
                <a:gd name="T23" fmla="*/ 94 h 134"/>
                <a:gd name="T24" fmla="*/ 4 w 115"/>
                <a:gd name="T25" fmla="*/ 90 h 134"/>
                <a:gd name="T26" fmla="*/ 17 w 115"/>
                <a:gd name="T27" fmla="*/ 90 h 134"/>
                <a:gd name="T28" fmla="*/ 20 w 115"/>
                <a:gd name="T29" fmla="*/ 94 h 134"/>
                <a:gd name="T30" fmla="*/ 20 w 115"/>
                <a:gd name="T31" fmla="*/ 130 h 134"/>
                <a:gd name="T32" fmla="*/ 17 w 115"/>
                <a:gd name="T33" fmla="*/ 134 h 134"/>
                <a:gd name="T34" fmla="*/ 4 w 115"/>
                <a:gd name="T35" fmla="*/ 134 h 134"/>
                <a:gd name="T36" fmla="*/ 20 w 115"/>
                <a:gd name="T37" fmla="*/ 4 h 134"/>
                <a:gd name="T38" fmla="*/ 24 w 115"/>
                <a:gd name="T39" fmla="*/ 0 h 134"/>
                <a:gd name="T40" fmla="*/ 93 w 115"/>
                <a:gd name="T41" fmla="*/ 0 h 134"/>
                <a:gd name="T42" fmla="*/ 97 w 115"/>
                <a:gd name="T43" fmla="*/ 4 h 134"/>
                <a:gd name="T44" fmla="*/ 97 w 115"/>
                <a:gd name="T45" fmla="*/ 17 h 134"/>
                <a:gd name="T46" fmla="*/ 93 w 115"/>
                <a:gd name="T47" fmla="*/ 20 h 134"/>
                <a:gd name="T48" fmla="*/ 24 w 115"/>
                <a:gd name="T49" fmla="*/ 20 h 134"/>
                <a:gd name="T50" fmla="*/ 20 w 115"/>
                <a:gd name="T51" fmla="*/ 17 h 134"/>
                <a:gd name="T52" fmla="*/ 20 w 115"/>
                <a:gd name="T53" fmla="*/ 4 h 134"/>
                <a:gd name="T54" fmla="*/ 20 w 115"/>
                <a:gd name="T55" fmla="*/ 73 h 134"/>
                <a:gd name="T56" fmla="*/ 24 w 115"/>
                <a:gd name="T57" fmla="*/ 69 h 134"/>
                <a:gd name="T58" fmla="*/ 93 w 115"/>
                <a:gd name="T59" fmla="*/ 69 h 134"/>
                <a:gd name="T60" fmla="*/ 97 w 115"/>
                <a:gd name="T61" fmla="*/ 73 h 134"/>
                <a:gd name="T62" fmla="*/ 97 w 115"/>
                <a:gd name="T63" fmla="*/ 85 h 134"/>
                <a:gd name="T64" fmla="*/ 93 w 115"/>
                <a:gd name="T65" fmla="*/ 89 h 134"/>
                <a:gd name="T66" fmla="*/ 24 w 115"/>
                <a:gd name="T67" fmla="*/ 89 h 134"/>
                <a:gd name="T68" fmla="*/ 20 w 115"/>
                <a:gd name="T69" fmla="*/ 85 h 134"/>
                <a:gd name="T70" fmla="*/ 20 w 115"/>
                <a:gd name="T71" fmla="*/ 73 h 134"/>
                <a:gd name="T72" fmla="*/ 99 w 115"/>
                <a:gd name="T73" fmla="*/ 69 h 134"/>
                <a:gd name="T74" fmla="*/ 95 w 115"/>
                <a:gd name="T75" fmla="*/ 65 h 134"/>
                <a:gd name="T76" fmla="*/ 95 w 115"/>
                <a:gd name="T77" fmla="*/ 27 h 134"/>
                <a:gd name="T78" fmla="*/ 99 w 115"/>
                <a:gd name="T79" fmla="*/ 23 h 134"/>
                <a:gd name="T80" fmla="*/ 112 w 115"/>
                <a:gd name="T81" fmla="*/ 23 h 134"/>
                <a:gd name="T82" fmla="*/ 115 w 115"/>
                <a:gd name="T83" fmla="*/ 27 h 134"/>
                <a:gd name="T84" fmla="*/ 115 w 115"/>
                <a:gd name="T85" fmla="*/ 65 h 134"/>
                <a:gd name="T86" fmla="*/ 112 w 115"/>
                <a:gd name="T87" fmla="*/ 69 h 134"/>
                <a:gd name="T88" fmla="*/ 99 w 115"/>
                <a:gd name="T89" fmla="*/ 69 h 134"/>
                <a:gd name="T90" fmla="*/ 99 w 115"/>
                <a:gd name="T91" fmla="*/ 134 h 134"/>
                <a:gd name="T92" fmla="*/ 95 w 115"/>
                <a:gd name="T93" fmla="*/ 130 h 134"/>
                <a:gd name="T94" fmla="*/ 95 w 115"/>
                <a:gd name="T95" fmla="*/ 94 h 134"/>
                <a:gd name="T96" fmla="*/ 99 w 115"/>
                <a:gd name="T97" fmla="*/ 90 h 134"/>
                <a:gd name="T98" fmla="*/ 112 w 115"/>
                <a:gd name="T99" fmla="*/ 90 h 134"/>
                <a:gd name="T100" fmla="*/ 115 w 115"/>
                <a:gd name="T101" fmla="*/ 94 h 134"/>
                <a:gd name="T102" fmla="*/ 115 w 115"/>
                <a:gd name="T103" fmla="*/ 130 h 134"/>
                <a:gd name="T104" fmla="*/ 112 w 115"/>
                <a:gd name="T105" fmla="*/ 134 h 134"/>
                <a:gd name="T106" fmla="*/ 99 w 115"/>
                <a:gd name="T10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34">
                  <a:moveTo>
                    <a:pt x="4" y="69"/>
                  </a:moveTo>
                  <a:lnTo>
                    <a:pt x="0" y="65"/>
                  </a:lnTo>
                  <a:lnTo>
                    <a:pt x="0" y="27"/>
                  </a:lnTo>
                  <a:lnTo>
                    <a:pt x="4" y="23"/>
                  </a:lnTo>
                  <a:lnTo>
                    <a:pt x="17" y="23"/>
                  </a:lnTo>
                  <a:lnTo>
                    <a:pt x="20" y="27"/>
                  </a:lnTo>
                  <a:lnTo>
                    <a:pt x="20" y="65"/>
                  </a:lnTo>
                  <a:lnTo>
                    <a:pt x="17" y="69"/>
                  </a:lnTo>
                  <a:lnTo>
                    <a:pt x="4" y="69"/>
                  </a:lnTo>
                  <a:close/>
                  <a:moveTo>
                    <a:pt x="4" y="134"/>
                  </a:moveTo>
                  <a:lnTo>
                    <a:pt x="0" y="130"/>
                  </a:lnTo>
                  <a:lnTo>
                    <a:pt x="0" y="94"/>
                  </a:lnTo>
                  <a:lnTo>
                    <a:pt x="4" y="90"/>
                  </a:lnTo>
                  <a:lnTo>
                    <a:pt x="17" y="90"/>
                  </a:lnTo>
                  <a:lnTo>
                    <a:pt x="20" y="94"/>
                  </a:lnTo>
                  <a:lnTo>
                    <a:pt x="20" y="130"/>
                  </a:lnTo>
                  <a:lnTo>
                    <a:pt x="17" y="134"/>
                  </a:lnTo>
                  <a:lnTo>
                    <a:pt x="4" y="134"/>
                  </a:lnTo>
                  <a:close/>
                  <a:moveTo>
                    <a:pt x="20" y="4"/>
                  </a:moveTo>
                  <a:lnTo>
                    <a:pt x="24" y="0"/>
                  </a:lnTo>
                  <a:lnTo>
                    <a:pt x="93" y="0"/>
                  </a:lnTo>
                  <a:lnTo>
                    <a:pt x="97" y="4"/>
                  </a:lnTo>
                  <a:lnTo>
                    <a:pt x="97" y="17"/>
                  </a:lnTo>
                  <a:lnTo>
                    <a:pt x="93" y="20"/>
                  </a:lnTo>
                  <a:lnTo>
                    <a:pt x="24" y="20"/>
                  </a:lnTo>
                  <a:lnTo>
                    <a:pt x="20" y="17"/>
                  </a:lnTo>
                  <a:lnTo>
                    <a:pt x="20" y="4"/>
                  </a:lnTo>
                  <a:close/>
                  <a:moveTo>
                    <a:pt x="20" y="73"/>
                  </a:moveTo>
                  <a:lnTo>
                    <a:pt x="24" y="69"/>
                  </a:lnTo>
                  <a:lnTo>
                    <a:pt x="93" y="69"/>
                  </a:lnTo>
                  <a:lnTo>
                    <a:pt x="97" y="73"/>
                  </a:lnTo>
                  <a:lnTo>
                    <a:pt x="97" y="85"/>
                  </a:lnTo>
                  <a:lnTo>
                    <a:pt x="93" y="89"/>
                  </a:lnTo>
                  <a:lnTo>
                    <a:pt x="24" y="89"/>
                  </a:lnTo>
                  <a:lnTo>
                    <a:pt x="20" y="85"/>
                  </a:lnTo>
                  <a:lnTo>
                    <a:pt x="20" y="73"/>
                  </a:lnTo>
                  <a:close/>
                  <a:moveTo>
                    <a:pt x="99" y="69"/>
                  </a:moveTo>
                  <a:lnTo>
                    <a:pt x="95" y="65"/>
                  </a:lnTo>
                  <a:lnTo>
                    <a:pt x="95" y="27"/>
                  </a:lnTo>
                  <a:lnTo>
                    <a:pt x="99" y="23"/>
                  </a:lnTo>
                  <a:lnTo>
                    <a:pt x="112" y="23"/>
                  </a:lnTo>
                  <a:lnTo>
                    <a:pt x="115" y="27"/>
                  </a:lnTo>
                  <a:lnTo>
                    <a:pt x="115" y="65"/>
                  </a:lnTo>
                  <a:lnTo>
                    <a:pt x="112" y="69"/>
                  </a:lnTo>
                  <a:lnTo>
                    <a:pt x="99" y="69"/>
                  </a:lnTo>
                  <a:close/>
                  <a:moveTo>
                    <a:pt x="99" y="134"/>
                  </a:moveTo>
                  <a:lnTo>
                    <a:pt x="95" y="130"/>
                  </a:lnTo>
                  <a:lnTo>
                    <a:pt x="95" y="94"/>
                  </a:lnTo>
                  <a:lnTo>
                    <a:pt x="99" y="90"/>
                  </a:lnTo>
                  <a:lnTo>
                    <a:pt x="112" y="90"/>
                  </a:lnTo>
                  <a:lnTo>
                    <a:pt x="115" y="94"/>
                  </a:lnTo>
                  <a:lnTo>
                    <a:pt x="115" y="130"/>
                  </a:lnTo>
                  <a:lnTo>
                    <a:pt x="112" y="134"/>
                  </a:lnTo>
                  <a:lnTo>
                    <a:pt x="99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Freeform 360">
              <a:extLst>
                <a:ext uri="{FF2B5EF4-FFF2-40B4-BE49-F238E27FC236}">
                  <a16:creationId xmlns:a16="http://schemas.microsoft.com/office/drawing/2014/main" id="{8B6BE398-60D9-462E-A3AB-834557A5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4351" y="1747838"/>
              <a:ext cx="55563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2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2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Freeform 361">
              <a:extLst>
                <a:ext uri="{FF2B5EF4-FFF2-40B4-BE49-F238E27FC236}">
                  <a16:creationId xmlns:a16="http://schemas.microsoft.com/office/drawing/2014/main" id="{28972B2F-0083-47C4-A16B-9D9AC20E8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1747838"/>
              <a:ext cx="49213" cy="65088"/>
            </a:xfrm>
            <a:custGeom>
              <a:avLst/>
              <a:gdLst>
                <a:gd name="T0" fmla="*/ 99 w 99"/>
                <a:gd name="T1" fmla="*/ 22 h 134"/>
                <a:gd name="T2" fmla="*/ 63 w 99"/>
                <a:gd name="T3" fmla="*/ 22 h 134"/>
                <a:gd name="T4" fmla="*/ 63 w 99"/>
                <a:gd name="T5" fmla="*/ 134 h 134"/>
                <a:gd name="T6" fmla="*/ 36 w 99"/>
                <a:gd name="T7" fmla="*/ 134 h 134"/>
                <a:gd name="T8" fmla="*/ 36 w 99"/>
                <a:gd name="T9" fmla="*/ 22 h 134"/>
                <a:gd name="T10" fmla="*/ 0 w 99"/>
                <a:gd name="T11" fmla="*/ 22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2"/>
                  </a:moveTo>
                  <a:lnTo>
                    <a:pt x="63" y="22"/>
                  </a:lnTo>
                  <a:lnTo>
                    <a:pt x="63" y="134"/>
                  </a:lnTo>
                  <a:lnTo>
                    <a:pt x="36" y="134"/>
                  </a:lnTo>
                  <a:lnTo>
                    <a:pt x="36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Freeform 362">
              <a:extLst>
                <a:ext uri="{FF2B5EF4-FFF2-40B4-BE49-F238E27FC236}">
                  <a16:creationId xmlns:a16="http://schemas.microsoft.com/office/drawing/2014/main" id="{23A12F4A-2814-4BB1-9CDB-6FBEFBA5F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8176" y="1724025"/>
              <a:ext cx="38100" cy="88900"/>
            </a:xfrm>
            <a:custGeom>
              <a:avLst/>
              <a:gdLst>
                <a:gd name="T0" fmla="*/ 27 w 77"/>
                <a:gd name="T1" fmla="*/ 103 h 180"/>
                <a:gd name="T2" fmla="*/ 71 w 77"/>
                <a:gd name="T3" fmla="*/ 103 h 180"/>
                <a:gd name="T4" fmla="*/ 71 w 77"/>
                <a:gd name="T5" fmla="*/ 123 h 180"/>
                <a:gd name="T6" fmla="*/ 27 w 77"/>
                <a:gd name="T7" fmla="*/ 123 h 180"/>
                <a:gd name="T8" fmla="*/ 27 w 77"/>
                <a:gd name="T9" fmla="*/ 160 h 180"/>
                <a:gd name="T10" fmla="*/ 77 w 77"/>
                <a:gd name="T11" fmla="*/ 160 h 180"/>
                <a:gd name="T12" fmla="*/ 77 w 77"/>
                <a:gd name="T13" fmla="*/ 180 h 180"/>
                <a:gd name="T14" fmla="*/ 0 w 77"/>
                <a:gd name="T15" fmla="*/ 180 h 180"/>
                <a:gd name="T16" fmla="*/ 0 w 77"/>
                <a:gd name="T17" fmla="*/ 48 h 180"/>
                <a:gd name="T18" fmla="*/ 77 w 77"/>
                <a:gd name="T19" fmla="*/ 48 h 180"/>
                <a:gd name="T20" fmla="*/ 77 w 77"/>
                <a:gd name="T21" fmla="*/ 68 h 180"/>
                <a:gd name="T22" fmla="*/ 27 w 77"/>
                <a:gd name="T23" fmla="*/ 68 h 180"/>
                <a:gd name="T24" fmla="*/ 27 w 77"/>
                <a:gd name="T25" fmla="*/ 103 h 180"/>
                <a:gd name="T26" fmla="*/ 16 w 77"/>
                <a:gd name="T27" fmla="*/ 41 h 180"/>
                <a:gd name="T28" fmla="*/ 16 w 77"/>
                <a:gd name="T29" fmla="*/ 22 h 180"/>
                <a:gd name="T30" fmla="*/ 60 w 77"/>
                <a:gd name="T31" fmla="*/ 0 h 180"/>
                <a:gd name="T32" fmla="*/ 60 w 77"/>
                <a:gd name="T33" fmla="*/ 21 h 180"/>
                <a:gd name="T34" fmla="*/ 16 w 77"/>
                <a:gd name="T35" fmla="*/ 4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180">
                  <a:moveTo>
                    <a:pt x="27" y="103"/>
                  </a:moveTo>
                  <a:lnTo>
                    <a:pt x="71" y="103"/>
                  </a:lnTo>
                  <a:lnTo>
                    <a:pt x="71" y="123"/>
                  </a:lnTo>
                  <a:lnTo>
                    <a:pt x="27" y="123"/>
                  </a:lnTo>
                  <a:lnTo>
                    <a:pt x="27" y="160"/>
                  </a:lnTo>
                  <a:lnTo>
                    <a:pt x="77" y="160"/>
                  </a:lnTo>
                  <a:lnTo>
                    <a:pt x="77" y="180"/>
                  </a:lnTo>
                  <a:lnTo>
                    <a:pt x="0" y="180"/>
                  </a:lnTo>
                  <a:lnTo>
                    <a:pt x="0" y="48"/>
                  </a:lnTo>
                  <a:lnTo>
                    <a:pt x="77" y="48"/>
                  </a:lnTo>
                  <a:lnTo>
                    <a:pt x="77" y="68"/>
                  </a:lnTo>
                  <a:lnTo>
                    <a:pt x="27" y="68"/>
                  </a:lnTo>
                  <a:lnTo>
                    <a:pt x="27" y="103"/>
                  </a:lnTo>
                  <a:close/>
                  <a:moveTo>
                    <a:pt x="16" y="41"/>
                  </a:moveTo>
                  <a:lnTo>
                    <a:pt x="16" y="22"/>
                  </a:lnTo>
                  <a:lnTo>
                    <a:pt x="60" y="0"/>
                  </a:lnTo>
                  <a:lnTo>
                    <a:pt x="60" y="2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Freeform 363">
              <a:extLst>
                <a:ext uri="{FF2B5EF4-FFF2-40B4-BE49-F238E27FC236}">
                  <a16:creationId xmlns:a16="http://schemas.microsoft.com/office/drawing/2014/main" id="{2C89B540-190C-4C83-AD6F-BCD2736B4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0926" y="1819275"/>
              <a:ext cx="165100" cy="187325"/>
            </a:xfrm>
            <a:custGeom>
              <a:avLst/>
              <a:gdLst>
                <a:gd name="T0" fmla="*/ 319 w 338"/>
                <a:gd name="T1" fmla="*/ 363 h 383"/>
                <a:gd name="T2" fmla="*/ 284 w 338"/>
                <a:gd name="T3" fmla="*/ 326 h 383"/>
                <a:gd name="T4" fmla="*/ 284 w 338"/>
                <a:gd name="T5" fmla="*/ 127 h 383"/>
                <a:gd name="T6" fmla="*/ 150 w 338"/>
                <a:gd name="T7" fmla="*/ 0 h 383"/>
                <a:gd name="T8" fmla="*/ 13 w 338"/>
                <a:gd name="T9" fmla="*/ 78 h 383"/>
                <a:gd name="T10" fmla="*/ 53 w 338"/>
                <a:gd name="T11" fmla="*/ 115 h 383"/>
                <a:gd name="T12" fmla="*/ 92 w 338"/>
                <a:gd name="T13" fmla="*/ 73 h 383"/>
                <a:gd name="T14" fmla="*/ 149 w 338"/>
                <a:gd name="T15" fmla="*/ 27 h 383"/>
                <a:gd name="T16" fmla="*/ 219 w 338"/>
                <a:gd name="T17" fmla="*/ 142 h 383"/>
                <a:gd name="T18" fmla="*/ 219 w 338"/>
                <a:gd name="T19" fmla="*/ 172 h 383"/>
                <a:gd name="T20" fmla="*/ 0 w 338"/>
                <a:gd name="T21" fmla="*/ 293 h 383"/>
                <a:gd name="T22" fmla="*/ 100 w 338"/>
                <a:gd name="T23" fmla="*/ 383 h 383"/>
                <a:gd name="T24" fmla="*/ 218 w 338"/>
                <a:gd name="T25" fmla="*/ 325 h 383"/>
                <a:gd name="T26" fmla="*/ 219 w 338"/>
                <a:gd name="T27" fmla="*/ 325 h 383"/>
                <a:gd name="T28" fmla="*/ 282 w 338"/>
                <a:gd name="T29" fmla="*/ 383 h 383"/>
                <a:gd name="T30" fmla="*/ 323 w 338"/>
                <a:gd name="T31" fmla="*/ 381 h 383"/>
                <a:gd name="T32" fmla="*/ 328 w 338"/>
                <a:gd name="T33" fmla="*/ 376 h 383"/>
                <a:gd name="T34" fmla="*/ 338 w 338"/>
                <a:gd name="T35" fmla="*/ 361 h 383"/>
                <a:gd name="T36" fmla="*/ 319 w 338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3">
                  <a:moveTo>
                    <a:pt x="319" y="363"/>
                  </a:moveTo>
                  <a:cubicBezTo>
                    <a:pt x="293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8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7" y="115"/>
                    <a:pt x="92" y="106"/>
                    <a:pt x="92" y="73"/>
                  </a:cubicBezTo>
                  <a:cubicBezTo>
                    <a:pt x="92" y="48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7" y="177"/>
                    <a:pt x="0" y="177"/>
                    <a:pt x="0" y="293"/>
                  </a:cubicBezTo>
                  <a:cubicBezTo>
                    <a:pt x="0" y="346"/>
                    <a:pt x="43" y="383"/>
                    <a:pt x="100" y="383"/>
                  </a:cubicBezTo>
                  <a:cubicBezTo>
                    <a:pt x="157" y="383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3"/>
                    <a:pt x="282" y="383"/>
                  </a:cubicBezTo>
                  <a:cubicBezTo>
                    <a:pt x="292" y="383"/>
                    <a:pt x="302" y="383"/>
                    <a:pt x="323" y="381"/>
                  </a:cubicBezTo>
                  <a:lnTo>
                    <a:pt x="328" y="376"/>
                  </a:lnTo>
                  <a:cubicBezTo>
                    <a:pt x="332" y="371"/>
                    <a:pt x="335" y="366"/>
                    <a:pt x="338" y="361"/>
                  </a:cubicBezTo>
                  <a:cubicBezTo>
                    <a:pt x="324" y="363"/>
                    <a:pt x="322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364">
              <a:extLst>
                <a:ext uri="{FF2B5EF4-FFF2-40B4-BE49-F238E27FC236}">
                  <a16:creationId xmlns:a16="http://schemas.microsoft.com/office/drawing/2014/main" id="{4F163A6D-02E8-4DD8-A8F8-0F46CEDE5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226" y="1849438"/>
              <a:ext cx="109538" cy="109538"/>
            </a:xfrm>
            <a:custGeom>
              <a:avLst/>
              <a:gdLst>
                <a:gd name="T0" fmla="*/ 22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2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2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365">
              <a:extLst>
                <a:ext uri="{FF2B5EF4-FFF2-40B4-BE49-F238E27FC236}">
                  <a16:creationId xmlns:a16="http://schemas.microsoft.com/office/drawing/2014/main" id="{9A69E805-9E6D-49F0-8AB3-0DBE8B7E84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0426" y="1757363"/>
              <a:ext cx="385763" cy="312738"/>
            </a:xfrm>
            <a:custGeom>
              <a:avLst/>
              <a:gdLst>
                <a:gd name="T0" fmla="*/ 462 w 790"/>
                <a:gd name="T1" fmla="*/ 408 h 638"/>
                <a:gd name="T2" fmla="*/ 607 w 790"/>
                <a:gd name="T3" fmla="*/ 325 h 638"/>
                <a:gd name="T4" fmla="*/ 607 w 790"/>
                <a:gd name="T5" fmla="*/ 373 h 638"/>
                <a:gd name="T6" fmla="*/ 518 w 790"/>
                <a:gd name="T7" fmla="*/ 478 h 638"/>
                <a:gd name="T8" fmla="*/ 462 w 790"/>
                <a:gd name="T9" fmla="*/ 408 h 638"/>
                <a:gd name="T10" fmla="*/ 707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8 w 790"/>
                <a:gd name="T17" fmla="*/ 0 h 638"/>
                <a:gd name="T18" fmla="*/ 407 w 790"/>
                <a:gd name="T19" fmla="*/ 18 h 638"/>
                <a:gd name="T20" fmla="*/ 407 w 790"/>
                <a:gd name="T21" fmla="*/ 117 h 638"/>
                <a:gd name="T22" fmla="*/ 388 w 790"/>
                <a:gd name="T23" fmla="*/ 117 h 638"/>
                <a:gd name="T24" fmla="*/ 388 w 790"/>
                <a:gd name="T25" fmla="*/ 135 h 638"/>
                <a:gd name="T26" fmla="*/ 313 w 790"/>
                <a:gd name="T27" fmla="*/ 135 h 638"/>
                <a:gd name="T28" fmla="*/ 313 w 790"/>
                <a:gd name="T29" fmla="*/ 135 h 638"/>
                <a:gd name="T30" fmla="*/ 313 w 790"/>
                <a:gd name="T31" fmla="*/ 54 h 638"/>
                <a:gd name="T32" fmla="*/ 125 w 790"/>
                <a:gd name="T33" fmla="*/ 188 h 638"/>
                <a:gd name="T34" fmla="*/ 178 w 790"/>
                <a:gd name="T35" fmla="*/ 188 h 638"/>
                <a:gd name="T36" fmla="*/ 178 w 790"/>
                <a:gd name="T37" fmla="*/ 338 h 638"/>
                <a:gd name="T38" fmla="*/ 253 w 790"/>
                <a:gd name="T39" fmla="*/ 338 h 638"/>
                <a:gd name="T40" fmla="*/ 253 w 790"/>
                <a:gd name="T41" fmla="*/ 188 h 638"/>
                <a:gd name="T42" fmla="*/ 328 w 790"/>
                <a:gd name="T43" fmla="*/ 188 h 638"/>
                <a:gd name="T44" fmla="*/ 328 w 790"/>
                <a:gd name="T45" fmla="*/ 413 h 638"/>
                <a:gd name="T46" fmla="*/ 103 w 790"/>
                <a:gd name="T47" fmla="*/ 413 h 638"/>
                <a:gd name="T48" fmla="*/ 103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7 w 790"/>
                <a:gd name="T55" fmla="*/ 524 h 638"/>
                <a:gd name="T56" fmla="*/ 711 w 790"/>
                <a:gd name="T57" fmla="*/ 509 h 638"/>
                <a:gd name="T58" fmla="*/ 670 w 790"/>
                <a:gd name="T59" fmla="*/ 512 h 638"/>
                <a:gd name="T60" fmla="*/ 607 w 790"/>
                <a:gd name="T61" fmla="*/ 453 h 638"/>
                <a:gd name="T62" fmla="*/ 606 w 790"/>
                <a:gd name="T63" fmla="*/ 453 h 638"/>
                <a:gd name="T64" fmla="*/ 488 w 790"/>
                <a:gd name="T65" fmla="*/ 512 h 638"/>
                <a:gd name="T66" fmla="*/ 388 w 790"/>
                <a:gd name="T67" fmla="*/ 422 h 638"/>
                <a:gd name="T68" fmla="*/ 607 w 790"/>
                <a:gd name="T69" fmla="*/ 300 h 638"/>
                <a:gd name="T70" fmla="*/ 607 w 790"/>
                <a:gd name="T71" fmla="*/ 270 h 638"/>
                <a:gd name="T72" fmla="*/ 537 w 790"/>
                <a:gd name="T73" fmla="*/ 155 h 638"/>
                <a:gd name="T74" fmla="*/ 480 w 790"/>
                <a:gd name="T75" fmla="*/ 202 h 638"/>
                <a:gd name="T76" fmla="*/ 441 w 790"/>
                <a:gd name="T77" fmla="*/ 243 h 638"/>
                <a:gd name="T78" fmla="*/ 401 w 790"/>
                <a:gd name="T79" fmla="*/ 207 h 638"/>
                <a:gd name="T80" fmla="*/ 538 w 790"/>
                <a:gd name="T81" fmla="*/ 128 h 638"/>
                <a:gd name="T82" fmla="*/ 672 w 790"/>
                <a:gd name="T83" fmla="*/ 255 h 638"/>
                <a:gd name="T84" fmla="*/ 672 w 790"/>
                <a:gd name="T85" fmla="*/ 454 h 638"/>
                <a:gd name="T86" fmla="*/ 707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2" y="408"/>
                  </a:moveTo>
                  <a:cubicBezTo>
                    <a:pt x="462" y="333"/>
                    <a:pt x="568" y="327"/>
                    <a:pt x="607" y="325"/>
                  </a:cubicBezTo>
                  <a:lnTo>
                    <a:pt x="607" y="373"/>
                  </a:lnTo>
                  <a:cubicBezTo>
                    <a:pt x="607" y="428"/>
                    <a:pt x="572" y="478"/>
                    <a:pt x="518" y="478"/>
                  </a:cubicBezTo>
                  <a:cubicBezTo>
                    <a:pt x="490" y="478"/>
                    <a:pt x="462" y="449"/>
                    <a:pt x="462" y="408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3" y="0"/>
                    <a:pt x="518" y="0"/>
                  </a:cubicBezTo>
                  <a:cubicBezTo>
                    <a:pt x="483" y="0"/>
                    <a:pt x="446" y="7"/>
                    <a:pt x="407" y="18"/>
                  </a:cubicBezTo>
                  <a:lnTo>
                    <a:pt x="407" y="117"/>
                  </a:lnTo>
                  <a:lnTo>
                    <a:pt x="388" y="117"/>
                  </a:lnTo>
                  <a:lnTo>
                    <a:pt x="388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54"/>
                  </a:lnTo>
                  <a:cubicBezTo>
                    <a:pt x="252" y="85"/>
                    <a:pt x="188" y="129"/>
                    <a:pt x="125" y="188"/>
                  </a:cubicBezTo>
                  <a:lnTo>
                    <a:pt x="178" y="188"/>
                  </a:lnTo>
                  <a:lnTo>
                    <a:pt x="178" y="338"/>
                  </a:lnTo>
                  <a:lnTo>
                    <a:pt x="253" y="338"/>
                  </a:lnTo>
                  <a:lnTo>
                    <a:pt x="253" y="188"/>
                  </a:lnTo>
                  <a:lnTo>
                    <a:pt x="328" y="188"/>
                  </a:lnTo>
                  <a:lnTo>
                    <a:pt x="328" y="413"/>
                  </a:lnTo>
                  <a:lnTo>
                    <a:pt x="103" y="413"/>
                  </a:lnTo>
                  <a:lnTo>
                    <a:pt x="103" y="207"/>
                  </a:lnTo>
                  <a:cubicBezTo>
                    <a:pt x="28" y="280"/>
                    <a:pt x="0" y="344"/>
                    <a:pt x="0" y="398"/>
                  </a:cubicBezTo>
                  <a:cubicBezTo>
                    <a:pt x="0" y="512"/>
                    <a:pt x="151" y="638"/>
                    <a:pt x="400" y="638"/>
                  </a:cubicBezTo>
                  <a:cubicBezTo>
                    <a:pt x="538" y="638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8" y="512"/>
                    <a:pt x="680" y="512"/>
                    <a:pt x="670" y="512"/>
                  </a:cubicBezTo>
                  <a:cubicBezTo>
                    <a:pt x="622" y="512"/>
                    <a:pt x="607" y="488"/>
                    <a:pt x="607" y="453"/>
                  </a:cubicBezTo>
                  <a:lnTo>
                    <a:pt x="606" y="453"/>
                  </a:lnTo>
                  <a:cubicBezTo>
                    <a:pt x="580" y="489"/>
                    <a:pt x="545" y="512"/>
                    <a:pt x="488" y="512"/>
                  </a:cubicBezTo>
                  <a:cubicBezTo>
                    <a:pt x="431" y="512"/>
                    <a:pt x="388" y="473"/>
                    <a:pt x="388" y="422"/>
                  </a:cubicBezTo>
                  <a:cubicBezTo>
                    <a:pt x="388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8" y="243"/>
                    <a:pt x="401" y="228"/>
                    <a:pt x="401" y="207"/>
                  </a:cubicBezTo>
                  <a:cubicBezTo>
                    <a:pt x="401" y="154"/>
                    <a:pt x="481" y="128"/>
                    <a:pt x="538" y="128"/>
                  </a:cubicBezTo>
                  <a:cubicBezTo>
                    <a:pt x="652" y="128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Rectangle 366">
              <a:extLst>
                <a:ext uri="{FF2B5EF4-FFF2-40B4-BE49-F238E27FC236}">
                  <a16:creationId xmlns:a16="http://schemas.microsoft.com/office/drawing/2014/main" id="{75A03AF8-B55E-4C15-BC0D-16341CFED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2351" y="1722438"/>
              <a:ext cx="36513" cy="92075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Freeform 367">
              <a:extLst>
                <a:ext uri="{FF2B5EF4-FFF2-40B4-BE49-F238E27FC236}">
                  <a16:creationId xmlns:a16="http://schemas.microsoft.com/office/drawing/2014/main" id="{4523BBF9-E4D2-48EA-9BAF-2D0BF0DB45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8101" y="1925638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9 w 156"/>
                <a:gd name="T11" fmla="*/ 10 h 156"/>
                <a:gd name="T12" fmla="*/ 92 w 156"/>
                <a:gd name="T13" fmla="*/ 52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4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4" y="10"/>
                    <a:pt x="69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9"/>
                  </a:lnTo>
                  <a:cubicBezTo>
                    <a:pt x="71" y="70"/>
                    <a:pt x="0" y="72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9" y="137"/>
                    <a:pt x="60" y="137"/>
                  </a:cubicBezTo>
                  <a:cubicBezTo>
                    <a:pt x="45" y="137"/>
                    <a:pt x="37" y="127"/>
                    <a:pt x="37" y="114"/>
                  </a:cubicBezTo>
                  <a:cubicBezTo>
                    <a:pt x="37" y="82"/>
                    <a:pt x="79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368">
              <a:extLst>
                <a:ext uri="{FF2B5EF4-FFF2-40B4-BE49-F238E27FC236}">
                  <a16:creationId xmlns:a16="http://schemas.microsoft.com/office/drawing/2014/main" id="{7752825D-6957-48E6-AF55-AE6ED2794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1763" y="1924050"/>
              <a:ext cx="92075" cy="76200"/>
            </a:xfrm>
            <a:custGeom>
              <a:avLst/>
              <a:gdLst>
                <a:gd name="T0" fmla="*/ 163 w 188"/>
                <a:gd name="T1" fmla="*/ 118 h 155"/>
                <a:gd name="T2" fmla="*/ 163 w 188"/>
                <a:gd name="T3" fmla="*/ 43 h 155"/>
                <a:gd name="T4" fmla="*/ 120 w 188"/>
                <a:gd name="T5" fmla="*/ 0 h 155"/>
                <a:gd name="T6" fmla="*/ 63 w 188"/>
                <a:gd name="T7" fmla="*/ 38 h 155"/>
                <a:gd name="T8" fmla="*/ 61 w 188"/>
                <a:gd name="T9" fmla="*/ 38 h 155"/>
                <a:gd name="T10" fmla="*/ 61 w 188"/>
                <a:gd name="T11" fmla="*/ 0 h 155"/>
                <a:gd name="T12" fmla="*/ 0 w 188"/>
                <a:gd name="T13" fmla="*/ 7 h 155"/>
                <a:gd name="T14" fmla="*/ 0 w 188"/>
                <a:gd name="T15" fmla="*/ 15 h 155"/>
                <a:gd name="T16" fmla="*/ 26 w 188"/>
                <a:gd name="T17" fmla="*/ 41 h 155"/>
                <a:gd name="T18" fmla="*/ 26 w 188"/>
                <a:gd name="T19" fmla="*/ 118 h 155"/>
                <a:gd name="T20" fmla="*/ 0 w 188"/>
                <a:gd name="T21" fmla="*/ 147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7 h 155"/>
                <a:gd name="T28" fmla="*/ 61 w 188"/>
                <a:gd name="T29" fmla="*/ 118 h 155"/>
                <a:gd name="T30" fmla="*/ 61 w 188"/>
                <a:gd name="T31" fmla="*/ 75 h 155"/>
                <a:gd name="T32" fmla="*/ 104 w 188"/>
                <a:gd name="T33" fmla="*/ 20 h 155"/>
                <a:gd name="T34" fmla="*/ 126 w 188"/>
                <a:gd name="T35" fmla="*/ 70 h 155"/>
                <a:gd name="T36" fmla="*/ 126 w 188"/>
                <a:gd name="T37" fmla="*/ 118 h 155"/>
                <a:gd name="T38" fmla="*/ 100 w 188"/>
                <a:gd name="T39" fmla="*/ 147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7 h 155"/>
                <a:gd name="T46" fmla="*/ 163 w 188"/>
                <a:gd name="T47" fmla="*/ 1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8"/>
                  </a:moveTo>
                  <a:lnTo>
                    <a:pt x="163" y="43"/>
                  </a:lnTo>
                  <a:cubicBezTo>
                    <a:pt x="163" y="18"/>
                    <a:pt x="156" y="0"/>
                    <a:pt x="120" y="0"/>
                  </a:cubicBezTo>
                  <a:cubicBezTo>
                    <a:pt x="88" y="0"/>
                    <a:pt x="71" y="25"/>
                    <a:pt x="63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8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8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7"/>
                  </a:lnTo>
                  <a:cubicBezTo>
                    <a:pt x="169" y="147"/>
                    <a:pt x="163" y="141"/>
                    <a:pt x="163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Freeform 369">
              <a:extLst>
                <a:ext uri="{FF2B5EF4-FFF2-40B4-BE49-F238E27FC236}">
                  <a16:creationId xmlns:a16="http://schemas.microsoft.com/office/drawing/2014/main" id="{FD2310FB-6878-49D4-82CC-512BE15C10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64476" y="1911350"/>
              <a:ext cx="82550" cy="123825"/>
            </a:xfrm>
            <a:custGeom>
              <a:avLst/>
              <a:gdLst>
                <a:gd name="T0" fmla="*/ 150 w 169"/>
                <a:gd name="T1" fmla="*/ 0 h 252"/>
                <a:gd name="T2" fmla="*/ 111 w 169"/>
                <a:gd name="T3" fmla="*/ 37 h 252"/>
                <a:gd name="T4" fmla="*/ 74 w 169"/>
                <a:gd name="T5" fmla="*/ 28 h 252"/>
                <a:gd name="T6" fmla="*/ 9 w 169"/>
                <a:gd name="T7" fmla="*/ 82 h 252"/>
                <a:gd name="T8" fmla="*/ 33 w 169"/>
                <a:gd name="T9" fmla="*/ 124 h 252"/>
                <a:gd name="T10" fmla="*/ 11 w 169"/>
                <a:gd name="T11" fmla="*/ 162 h 252"/>
                <a:gd name="T12" fmla="*/ 23 w 169"/>
                <a:gd name="T13" fmla="*/ 182 h 252"/>
                <a:gd name="T14" fmla="*/ 0 w 169"/>
                <a:gd name="T15" fmla="*/ 213 h 252"/>
                <a:gd name="T16" fmla="*/ 73 w 169"/>
                <a:gd name="T17" fmla="*/ 252 h 252"/>
                <a:gd name="T18" fmla="*/ 161 w 169"/>
                <a:gd name="T19" fmla="*/ 194 h 252"/>
                <a:gd name="T20" fmla="*/ 109 w 169"/>
                <a:gd name="T21" fmla="*/ 155 h 252"/>
                <a:gd name="T22" fmla="*/ 55 w 169"/>
                <a:gd name="T23" fmla="*/ 155 h 252"/>
                <a:gd name="T24" fmla="*/ 36 w 169"/>
                <a:gd name="T25" fmla="*/ 143 h 252"/>
                <a:gd name="T26" fmla="*/ 44 w 169"/>
                <a:gd name="T27" fmla="*/ 128 h 252"/>
                <a:gd name="T28" fmla="*/ 74 w 169"/>
                <a:gd name="T29" fmla="*/ 133 h 252"/>
                <a:gd name="T30" fmla="*/ 138 w 169"/>
                <a:gd name="T31" fmla="*/ 80 h 252"/>
                <a:gd name="T32" fmla="*/ 119 w 169"/>
                <a:gd name="T33" fmla="*/ 42 h 252"/>
                <a:gd name="T34" fmla="*/ 131 w 169"/>
                <a:gd name="T35" fmla="*/ 29 h 252"/>
                <a:gd name="T36" fmla="*/ 138 w 169"/>
                <a:gd name="T37" fmla="*/ 33 h 252"/>
                <a:gd name="T38" fmla="*/ 149 w 169"/>
                <a:gd name="T39" fmla="*/ 37 h 252"/>
                <a:gd name="T40" fmla="*/ 168 w 169"/>
                <a:gd name="T41" fmla="*/ 18 h 252"/>
                <a:gd name="T42" fmla="*/ 150 w 169"/>
                <a:gd name="T43" fmla="*/ 0 h 252"/>
                <a:gd name="T44" fmla="*/ 101 w 169"/>
                <a:gd name="T45" fmla="*/ 185 h 252"/>
                <a:gd name="T46" fmla="*/ 133 w 169"/>
                <a:gd name="T47" fmla="*/ 204 h 252"/>
                <a:gd name="T48" fmla="*/ 75 w 169"/>
                <a:gd name="T49" fmla="*/ 238 h 252"/>
                <a:gd name="T50" fmla="*/ 28 w 169"/>
                <a:gd name="T51" fmla="*/ 204 h 252"/>
                <a:gd name="T52" fmla="*/ 34 w 169"/>
                <a:gd name="T53" fmla="*/ 185 h 252"/>
                <a:gd name="T54" fmla="*/ 101 w 169"/>
                <a:gd name="T55" fmla="*/ 185 h 252"/>
                <a:gd name="T56" fmla="*/ 74 w 169"/>
                <a:gd name="T57" fmla="*/ 122 h 252"/>
                <a:gd name="T58" fmla="*/ 45 w 169"/>
                <a:gd name="T59" fmla="*/ 80 h 252"/>
                <a:gd name="T60" fmla="*/ 74 w 169"/>
                <a:gd name="T61" fmla="*/ 38 h 252"/>
                <a:gd name="T62" fmla="*/ 103 w 169"/>
                <a:gd name="T63" fmla="*/ 80 h 252"/>
                <a:gd name="T64" fmla="*/ 74 w 169"/>
                <a:gd name="T65" fmla="*/ 12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2">
                  <a:moveTo>
                    <a:pt x="150" y="0"/>
                  </a:moveTo>
                  <a:cubicBezTo>
                    <a:pt x="129" y="0"/>
                    <a:pt x="118" y="24"/>
                    <a:pt x="111" y="37"/>
                  </a:cubicBezTo>
                  <a:cubicBezTo>
                    <a:pt x="103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2"/>
                  </a:cubicBezTo>
                  <a:cubicBezTo>
                    <a:pt x="9" y="108"/>
                    <a:pt x="24" y="118"/>
                    <a:pt x="33" y="124"/>
                  </a:cubicBezTo>
                  <a:cubicBezTo>
                    <a:pt x="28" y="130"/>
                    <a:pt x="11" y="145"/>
                    <a:pt x="11" y="162"/>
                  </a:cubicBezTo>
                  <a:cubicBezTo>
                    <a:pt x="11" y="172"/>
                    <a:pt x="19" y="177"/>
                    <a:pt x="23" y="182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2"/>
                    <a:pt x="73" y="252"/>
                  </a:cubicBezTo>
                  <a:cubicBezTo>
                    <a:pt x="129" y="252"/>
                    <a:pt x="161" y="222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8" y="114"/>
                    <a:pt x="138" y="80"/>
                  </a:cubicBezTo>
                  <a:cubicBezTo>
                    <a:pt x="138" y="59"/>
                    <a:pt x="129" y="49"/>
                    <a:pt x="119" y="42"/>
                  </a:cubicBezTo>
                  <a:cubicBezTo>
                    <a:pt x="121" y="37"/>
                    <a:pt x="125" y="29"/>
                    <a:pt x="131" y="29"/>
                  </a:cubicBezTo>
                  <a:cubicBezTo>
                    <a:pt x="134" y="29"/>
                    <a:pt x="135" y="30"/>
                    <a:pt x="138" y="33"/>
                  </a:cubicBezTo>
                  <a:cubicBezTo>
                    <a:pt x="140" y="35"/>
                    <a:pt x="144" y="37"/>
                    <a:pt x="149" y="37"/>
                  </a:cubicBezTo>
                  <a:cubicBezTo>
                    <a:pt x="160" y="37"/>
                    <a:pt x="168" y="29"/>
                    <a:pt x="168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3" y="189"/>
                    <a:pt x="133" y="204"/>
                  </a:cubicBezTo>
                  <a:cubicBezTo>
                    <a:pt x="133" y="219"/>
                    <a:pt x="109" y="238"/>
                    <a:pt x="75" y="238"/>
                  </a:cubicBezTo>
                  <a:cubicBezTo>
                    <a:pt x="43" y="238"/>
                    <a:pt x="28" y="218"/>
                    <a:pt x="28" y="204"/>
                  </a:cubicBezTo>
                  <a:cubicBezTo>
                    <a:pt x="28" y="198"/>
                    <a:pt x="30" y="192"/>
                    <a:pt x="34" y="185"/>
                  </a:cubicBezTo>
                  <a:lnTo>
                    <a:pt x="101" y="185"/>
                  </a:lnTo>
                  <a:close/>
                  <a:moveTo>
                    <a:pt x="74" y="122"/>
                  </a:moveTo>
                  <a:cubicBezTo>
                    <a:pt x="51" y="122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3" y="58"/>
                    <a:pt x="103" y="80"/>
                  </a:cubicBezTo>
                  <a:cubicBezTo>
                    <a:pt x="103" y="103"/>
                    <a:pt x="94" y="122"/>
                    <a:pt x="74" y="12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Freeform 370">
              <a:extLst>
                <a:ext uri="{FF2B5EF4-FFF2-40B4-BE49-F238E27FC236}">
                  <a16:creationId xmlns:a16="http://schemas.microsoft.com/office/drawing/2014/main" id="{17A952E2-30B7-4873-A246-528337A55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67663" y="1924050"/>
              <a:ext cx="66675" cy="77788"/>
            </a:xfrm>
            <a:custGeom>
              <a:avLst/>
              <a:gdLst>
                <a:gd name="T0" fmla="*/ 73 w 136"/>
                <a:gd name="T1" fmla="*/ 0 h 158"/>
                <a:gd name="T2" fmla="*/ 0 w 136"/>
                <a:gd name="T3" fmla="*/ 73 h 158"/>
                <a:gd name="T4" fmla="*/ 85 w 136"/>
                <a:gd name="T5" fmla="*/ 158 h 158"/>
                <a:gd name="T6" fmla="*/ 133 w 136"/>
                <a:gd name="T7" fmla="*/ 150 h 158"/>
                <a:gd name="T8" fmla="*/ 133 w 136"/>
                <a:gd name="T9" fmla="*/ 137 h 158"/>
                <a:gd name="T10" fmla="*/ 100 w 136"/>
                <a:gd name="T11" fmla="*/ 142 h 158"/>
                <a:gd name="T12" fmla="*/ 36 w 136"/>
                <a:gd name="T13" fmla="*/ 61 h 158"/>
                <a:gd name="T14" fmla="*/ 135 w 136"/>
                <a:gd name="T15" fmla="*/ 61 h 158"/>
                <a:gd name="T16" fmla="*/ 73 w 136"/>
                <a:gd name="T17" fmla="*/ 0 h 158"/>
                <a:gd name="T18" fmla="*/ 39 w 136"/>
                <a:gd name="T19" fmla="*/ 48 h 158"/>
                <a:gd name="T20" fmla="*/ 73 w 136"/>
                <a:gd name="T21" fmla="*/ 11 h 158"/>
                <a:gd name="T22" fmla="*/ 103 w 136"/>
                <a:gd name="T23" fmla="*/ 48 h 158"/>
                <a:gd name="T24" fmla="*/ 39 w 136"/>
                <a:gd name="T25" fmla="*/ 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8">
                  <a:moveTo>
                    <a:pt x="73" y="0"/>
                  </a:moveTo>
                  <a:cubicBezTo>
                    <a:pt x="26" y="0"/>
                    <a:pt x="0" y="23"/>
                    <a:pt x="0" y="73"/>
                  </a:cubicBezTo>
                  <a:cubicBezTo>
                    <a:pt x="0" y="128"/>
                    <a:pt x="31" y="158"/>
                    <a:pt x="85" y="158"/>
                  </a:cubicBezTo>
                  <a:cubicBezTo>
                    <a:pt x="109" y="158"/>
                    <a:pt x="126" y="152"/>
                    <a:pt x="133" y="150"/>
                  </a:cubicBezTo>
                  <a:lnTo>
                    <a:pt x="133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8" y="0"/>
                    <a:pt x="73" y="0"/>
                  </a:cubicBezTo>
                  <a:close/>
                  <a:moveTo>
                    <a:pt x="39" y="48"/>
                  </a:moveTo>
                  <a:cubicBezTo>
                    <a:pt x="39" y="36"/>
                    <a:pt x="46" y="11"/>
                    <a:pt x="73" y="11"/>
                  </a:cubicBezTo>
                  <a:cubicBezTo>
                    <a:pt x="96" y="11"/>
                    <a:pt x="103" y="27"/>
                    <a:pt x="103" y="48"/>
                  </a:cubicBezTo>
                  <a:lnTo>
                    <a:pt x="39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3" name="Freeform 371">
              <a:extLst>
                <a:ext uri="{FF2B5EF4-FFF2-40B4-BE49-F238E27FC236}">
                  <a16:creationId xmlns:a16="http://schemas.microsoft.com/office/drawing/2014/main" id="{43DB57AC-0F11-4BCE-ADC6-F8FFFF662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976" y="1924050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8 h 155"/>
                <a:gd name="T4" fmla="*/ 61 w 129"/>
                <a:gd name="T5" fmla="*/ 38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8 h 155"/>
                <a:gd name="T16" fmla="*/ 0 w 129"/>
                <a:gd name="T17" fmla="*/ 147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7 h 155"/>
                <a:gd name="T24" fmla="*/ 61 w 129"/>
                <a:gd name="T25" fmla="*/ 118 h 155"/>
                <a:gd name="T26" fmla="*/ 61 w 129"/>
                <a:gd name="T27" fmla="*/ 81 h 155"/>
                <a:gd name="T28" fmla="*/ 88 w 129"/>
                <a:gd name="T29" fmla="*/ 27 h 155"/>
                <a:gd name="T30" fmla="*/ 109 w 129"/>
                <a:gd name="T31" fmla="*/ 35 h 155"/>
                <a:gd name="T32" fmla="*/ 128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3"/>
                    <a:pt x="63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8"/>
                  </a:cubicBezTo>
                  <a:lnTo>
                    <a:pt x="61" y="81"/>
                  </a:lnTo>
                  <a:cubicBezTo>
                    <a:pt x="61" y="47"/>
                    <a:pt x="78" y="27"/>
                    <a:pt x="88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8" y="27"/>
                    <a:pt x="128" y="16"/>
                  </a:cubicBezTo>
                  <a:cubicBezTo>
                    <a:pt x="129" y="6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4" name="Freeform 372">
              <a:extLst>
                <a:ext uri="{FF2B5EF4-FFF2-40B4-BE49-F238E27FC236}">
                  <a16:creationId xmlns:a16="http://schemas.microsoft.com/office/drawing/2014/main" id="{EA740648-836C-4300-B4B2-5E422F42E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701" y="1925638"/>
              <a:ext cx="53975" cy="77788"/>
            </a:xfrm>
            <a:custGeom>
              <a:avLst/>
              <a:gdLst>
                <a:gd name="T0" fmla="*/ 92 w 113"/>
                <a:gd name="T1" fmla="*/ 76 h 159"/>
                <a:gd name="T2" fmla="*/ 31 w 113"/>
                <a:gd name="T3" fmla="*/ 31 h 159"/>
                <a:gd name="T4" fmla="*/ 57 w 113"/>
                <a:gd name="T5" fmla="*/ 10 h 159"/>
                <a:gd name="T6" fmla="*/ 92 w 113"/>
                <a:gd name="T7" fmla="*/ 44 h 159"/>
                <a:gd name="T8" fmla="*/ 102 w 113"/>
                <a:gd name="T9" fmla="*/ 44 h 159"/>
                <a:gd name="T10" fmla="*/ 100 w 113"/>
                <a:gd name="T11" fmla="*/ 5 h 159"/>
                <a:gd name="T12" fmla="*/ 60 w 113"/>
                <a:gd name="T13" fmla="*/ 0 h 159"/>
                <a:gd name="T14" fmla="*/ 0 w 113"/>
                <a:gd name="T15" fmla="*/ 42 h 159"/>
                <a:gd name="T16" fmla="*/ 25 w 113"/>
                <a:gd name="T17" fmla="*/ 81 h 159"/>
                <a:gd name="T18" fmla="*/ 80 w 113"/>
                <a:gd name="T19" fmla="*/ 122 h 159"/>
                <a:gd name="T20" fmla="*/ 48 w 113"/>
                <a:gd name="T21" fmla="*/ 147 h 159"/>
                <a:gd name="T22" fmla="*/ 10 w 113"/>
                <a:gd name="T23" fmla="*/ 109 h 159"/>
                <a:gd name="T24" fmla="*/ 0 w 113"/>
                <a:gd name="T25" fmla="*/ 109 h 159"/>
                <a:gd name="T26" fmla="*/ 2 w 113"/>
                <a:gd name="T27" fmla="*/ 152 h 159"/>
                <a:gd name="T28" fmla="*/ 51 w 113"/>
                <a:gd name="T29" fmla="*/ 159 h 159"/>
                <a:gd name="T30" fmla="*/ 113 w 113"/>
                <a:gd name="T31" fmla="*/ 114 h 159"/>
                <a:gd name="T32" fmla="*/ 92 w 113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159">
                  <a:moveTo>
                    <a:pt x="92" y="76"/>
                  </a:moveTo>
                  <a:cubicBezTo>
                    <a:pt x="71" y="60"/>
                    <a:pt x="31" y="52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3" y="10"/>
                    <a:pt x="90" y="31"/>
                    <a:pt x="92" y="44"/>
                  </a:cubicBezTo>
                  <a:lnTo>
                    <a:pt x="102" y="44"/>
                  </a:lnTo>
                  <a:lnTo>
                    <a:pt x="100" y="5"/>
                  </a:lnTo>
                  <a:cubicBezTo>
                    <a:pt x="88" y="2"/>
                    <a:pt x="77" y="0"/>
                    <a:pt x="60" y="0"/>
                  </a:cubicBezTo>
                  <a:cubicBezTo>
                    <a:pt x="27" y="0"/>
                    <a:pt x="0" y="12"/>
                    <a:pt x="0" y="42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2"/>
                  </a:cubicBezTo>
                  <a:cubicBezTo>
                    <a:pt x="80" y="139"/>
                    <a:pt x="63" y="147"/>
                    <a:pt x="48" y="147"/>
                  </a:cubicBezTo>
                  <a:cubicBezTo>
                    <a:pt x="22" y="147"/>
                    <a:pt x="10" y="127"/>
                    <a:pt x="10" y="109"/>
                  </a:cubicBezTo>
                  <a:lnTo>
                    <a:pt x="0" y="109"/>
                  </a:lnTo>
                  <a:lnTo>
                    <a:pt x="2" y="152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3" y="141"/>
                    <a:pt x="113" y="114"/>
                  </a:cubicBezTo>
                  <a:cubicBezTo>
                    <a:pt x="111" y="96"/>
                    <a:pt x="102" y="84"/>
                    <a:pt x="92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373">
              <a:extLst>
                <a:ext uri="{FF2B5EF4-FFF2-40B4-BE49-F238E27FC236}">
                  <a16:creationId xmlns:a16="http://schemas.microsoft.com/office/drawing/2014/main" id="{9C2401B9-1075-4FE2-A001-FD774AB2D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1857375"/>
              <a:ext cx="38100" cy="36513"/>
            </a:xfrm>
            <a:custGeom>
              <a:avLst/>
              <a:gdLst>
                <a:gd name="T0" fmla="*/ 12 w 76"/>
                <a:gd name="T1" fmla="*/ 64 h 76"/>
                <a:gd name="T2" fmla="*/ 12 w 76"/>
                <a:gd name="T3" fmla="*/ 0 h 76"/>
                <a:gd name="T4" fmla="*/ 0 w 76"/>
                <a:gd name="T5" fmla="*/ 0 h 76"/>
                <a:gd name="T6" fmla="*/ 0 w 76"/>
                <a:gd name="T7" fmla="*/ 76 h 76"/>
                <a:gd name="T8" fmla="*/ 76 w 76"/>
                <a:gd name="T9" fmla="*/ 76 h 76"/>
                <a:gd name="T10" fmla="*/ 76 w 76"/>
                <a:gd name="T11" fmla="*/ 0 h 76"/>
                <a:gd name="T12" fmla="*/ 62 w 76"/>
                <a:gd name="T13" fmla="*/ 0 h 76"/>
                <a:gd name="T14" fmla="*/ 62 w 76"/>
                <a:gd name="T15" fmla="*/ 64 h 76"/>
                <a:gd name="T16" fmla="*/ 12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2" y="6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374">
              <a:extLst>
                <a:ext uri="{FF2B5EF4-FFF2-40B4-BE49-F238E27FC236}">
                  <a16:creationId xmlns:a16="http://schemas.microsoft.com/office/drawing/2014/main" id="{49483A25-F33A-4881-A33C-6BD8FD9F0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3" y="1857375"/>
              <a:ext cx="38100" cy="36513"/>
            </a:xfrm>
            <a:custGeom>
              <a:avLst/>
              <a:gdLst>
                <a:gd name="T0" fmla="*/ 0 w 77"/>
                <a:gd name="T1" fmla="*/ 0 h 76"/>
                <a:gd name="T2" fmla="*/ 0 w 77"/>
                <a:gd name="T3" fmla="*/ 76 h 76"/>
                <a:gd name="T4" fmla="*/ 13 w 77"/>
                <a:gd name="T5" fmla="*/ 76 h 76"/>
                <a:gd name="T6" fmla="*/ 13 w 77"/>
                <a:gd name="T7" fmla="*/ 13 h 76"/>
                <a:gd name="T8" fmla="*/ 63 w 77"/>
                <a:gd name="T9" fmla="*/ 13 h 76"/>
                <a:gd name="T10" fmla="*/ 63 w 77"/>
                <a:gd name="T11" fmla="*/ 76 h 76"/>
                <a:gd name="T12" fmla="*/ 77 w 77"/>
                <a:gd name="T13" fmla="*/ 76 h 76"/>
                <a:gd name="T14" fmla="*/ 77 w 77"/>
                <a:gd name="T15" fmla="*/ 0 h 76"/>
                <a:gd name="T16" fmla="*/ 0 w 7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Rectangle 375">
              <a:extLst>
                <a:ext uri="{FF2B5EF4-FFF2-40B4-BE49-F238E27FC236}">
                  <a16:creationId xmlns:a16="http://schemas.microsoft.com/office/drawing/2014/main" id="{E473ECCD-EC72-4535-94B6-E2D5BE12C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7801" y="1857375"/>
              <a:ext cx="7938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Rectangle 376">
              <a:extLst>
                <a:ext uri="{FF2B5EF4-FFF2-40B4-BE49-F238E27FC236}">
                  <a16:creationId xmlns:a16="http://schemas.microsoft.com/office/drawing/2014/main" id="{3C324259-35A9-4573-A941-0390FCBCB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7801" y="1846263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Freeform 377">
              <a:extLst>
                <a:ext uri="{FF2B5EF4-FFF2-40B4-BE49-F238E27FC236}">
                  <a16:creationId xmlns:a16="http://schemas.microsoft.com/office/drawing/2014/main" id="{C0634A3F-D19C-4080-B8C1-5BFB1080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1857375"/>
              <a:ext cx="36513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Freeform 378">
              <a:extLst>
                <a:ext uri="{FF2B5EF4-FFF2-40B4-BE49-F238E27FC236}">
                  <a16:creationId xmlns:a16="http://schemas.microsoft.com/office/drawing/2014/main" id="{33091E50-38B6-4994-8D8E-FE9436EBD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1463" y="1857375"/>
              <a:ext cx="36513" cy="36513"/>
            </a:xfrm>
            <a:custGeom>
              <a:avLst/>
              <a:gdLst>
                <a:gd name="T0" fmla="*/ 63 w 76"/>
                <a:gd name="T1" fmla="*/ 63 h 76"/>
                <a:gd name="T2" fmla="*/ 14 w 76"/>
                <a:gd name="T3" fmla="*/ 63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3 w 76"/>
                <a:gd name="T15" fmla="*/ 76 h 76"/>
                <a:gd name="T16" fmla="*/ 63 w 76"/>
                <a:gd name="T17" fmla="*/ 63 h 76"/>
                <a:gd name="T18" fmla="*/ 14 w 76"/>
                <a:gd name="T19" fmla="*/ 13 h 76"/>
                <a:gd name="T20" fmla="*/ 63 w 76"/>
                <a:gd name="T21" fmla="*/ 13 h 76"/>
                <a:gd name="T22" fmla="*/ 63 w 76"/>
                <a:gd name="T23" fmla="*/ 31 h 76"/>
                <a:gd name="T24" fmla="*/ 14 w 76"/>
                <a:gd name="T25" fmla="*/ 31 h 76"/>
                <a:gd name="T26" fmla="*/ 14 w 76"/>
                <a:gd name="T27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3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3" y="76"/>
                  </a:lnTo>
                  <a:lnTo>
                    <a:pt x="63" y="63"/>
                  </a:lnTo>
                  <a:close/>
                  <a:moveTo>
                    <a:pt x="14" y="13"/>
                  </a:moveTo>
                  <a:lnTo>
                    <a:pt x="63" y="13"/>
                  </a:lnTo>
                  <a:lnTo>
                    <a:pt x="63" y="31"/>
                  </a:lnTo>
                  <a:lnTo>
                    <a:pt x="14" y="31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Freeform 379">
              <a:extLst>
                <a:ext uri="{FF2B5EF4-FFF2-40B4-BE49-F238E27FC236}">
                  <a16:creationId xmlns:a16="http://schemas.microsoft.com/office/drawing/2014/main" id="{9C8E1063-1708-4037-AB00-6C13A08C4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6" y="1857375"/>
              <a:ext cx="23813" cy="36513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3 h 76"/>
                <a:gd name="T4" fmla="*/ 49 w 49"/>
                <a:gd name="T5" fmla="*/ 13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Freeform 380">
              <a:extLst>
                <a:ext uri="{FF2B5EF4-FFF2-40B4-BE49-F238E27FC236}">
                  <a16:creationId xmlns:a16="http://schemas.microsoft.com/office/drawing/2014/main" id="{41FF34A6-2FC3-4EE6-8159-2EF00C1CC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1857375"/>
              <a:ext cx="36513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3 h 76"/>
                <a:gd name="T10" fmla="*/ 0 w 76"/>
                <a:gd name="T11" fmla="*/ 63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4 w 76"/>
                <a:gd name="T19" fmla="*/ 31 h 76"/>
                <a:gd name="T20" fmla="*/ 14 w 76"/>
                <a:gd name="T21" fmla="*/ 13 h 76"/>
                <a:gd name="T22" fmla="*/ 62 w 76"/>
                <a:gd name="T23" fmla="*/ 13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4" y="31"/>
                  </a:lnTo>
                  <a:lnTo>
                    <a:pt x="14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Rectangle 381">
              <a:extLst>
                <a:ext uri="{FF2B5EF4-FFF2-40B4-BE49-F238E27FC236}">
                  <a16:creationId xmlns:a16="http://schemas.microsoft.com/office/drawing/2014/main" id="{C7AD2176-E299-477F-9F23-92ACE4C08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6088" y="18462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Rectangle 382">
              <a:extLst>
                <a:ext uri="{FF2B5EF4-FFF2-40B4-BE49-F238E27FC236}">
                  <a16:creationId xmlns:a16="http://schemas.microsoft.com/office/drawing/2014/main" id="{A055A064-6023-4091-9A90-3FDBB77A6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6088" y="1857375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Freeform 383">
              <a:extLst>
                <a:ext uri="{FF2B5EF4-FFF2-40B4-BE49-F238E27FC236}">
                  <a16:creationId xmlns:a16="http://schemas.microsoft.com/office/drawing/2014/main" id="{DE0AD080-5E17-485C-A1E3-9BE5BC81A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1846263"/>
              <a:ext cx="23813" cy="47625"/>
            </a:xfrm>
            <a:custGeom>
              <a:avLst/>
              <a:gdLst>
                <a:gd name="T0" fmla="*/ 14 w 50"/>
                <a:gd name="T1" fmla="*/ 22 h 98"/>
                <a:gd name="T2" fmla="*/ 14 w 50"/>
                <a:gd name="T3" fmla="*/ 0 h 98"/>
                <a:gd name="T4" fmla="*/ 0 w 50"/>
                <a:gd name="T5" fmla="*/ 0 h 98"/>
                <a:gd name="T6" fmla="*/ 0 w 50"/>
                <a:gd name="T7" fmla="*/ 48 h 98"/>
                <a:gd name="T8" fmla="*/ 0 w 50"/>
                <a:gd name="T9" fmla="*/ 98 h 98"/>
                <a:gd name="T10" fmla="*/ 50 w 50"/>
                <a:gd name="T11" fmla="*/ 98 h 98"/>
                <a:gd name="T12" fmla="*/ 50 w 50"/>
                <a:gd name="T13" fmla="*/ 85 h 98"/>
                <a:gd name="T14" fmla="*/ 14 w 50"/>
                <a:gd name="T15" fmla="*/ 85 h 98"/>
                <a:gd name="T16" fmla="*/ 14 w 50"/>
                <a:gd name="T17" fmla="*/ 35 h 98"/>
                <a:gd name="T18" fmla="*/ 39 w 50"/>
                <a:gd name="T19" fmla="*/ 35 h 98"/>
                <a:gd name="T20" fmla="*/ 39 w 50"/>
                <a:gd name="T21" fmla="*/ 22 h 98"/>
                <a:gd name="T22" fmla="*/ 14 w 50"/>
                <a:gd name="T23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14" y="22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98"/>
                  </a:lnTo>
                  <a:lnTo>
                    <a:pt x="50" y="98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384">
              <a:extLst>
                <a:ext uri="{FF2B5EF4-FFF2-40B4-BE49-F238E27FC236}">
                  <a16:creationId xmlns:a16="http://schemas.microsoft.com/office/drawing/2014/main" id="{01E7A129-B76A-4405-929D-A5BA24D2B1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4988" y="1846263"/>
              <a:ext cx="38100" cy="47625"/>
            </a:xfrm>
            <a:custGeom>
              <a:avLst/>
              <a:gdLst>
                <a:gd name="T0" fmla="*/ 62 w 76"/>
                <a:gd name="T1" fmla="*/ 85 h 98"/>
                <a:gd name="T2" fmla="*/ 14 w 76"/>
                <a:gd name="T3" fmla="*/ 85 h 98"/>
                <a:gd name="T4" fmla="*/ 14 w 76"/>
                <a:gd name="T5" fmla="*/ 66 h 98"/>
                <a:gd name="T6" fmla="*/ 76 w 76"/>
                <a:gd name="T7" fmla="*/ 66 h 98"/>
                <a:gd name="T8" fmla="*/ 76 w 76"/>
                <a:gd name="T9" fmla="*/ 22 h 98"/>
                <a:gd name="T10" fmla="*/ 44 w 76"/>
                <a:gd name="T11" fmla="*/ 22 h 98"/>
                <a:gd name="T12" fmla="*/ 59 w 76"/>
                <a:gd name="T13" fmla="*/ 0 h 98"/>
                <a:gd name="T14" fmla="*/ 45 w 76"/>
                <a:gd name="T15" fmla="*/ 0 h 98"/>
                <a:gd name="T16" fmla="*/ 27 w 76"/>
                <a:gd name="T17" fmla="*/ 22 h 98"/>
                <a:gd name="T18" fmla="*/ 0 w 76"/>
                <a:gd name="T19" fmla="*/ 22 h 98"/>
                <a:gd name="T20" fmla="*/ 0 w 76"/>
                <a:gd name="T21" fmla="*/ 98 h 98"/>
                <a:gd name="T22" fmla="*/ 62 w 76"/>
                <a:gd name="T23" fmla="*/ 98 h 98"/>
                <a:gd name="T24" fmla="*/ 62 w 76"/>
                <a:gd name="T25" fmla="*/ 85 h 98"/>
                <a:gd name="T26" fmla="*/ 14 w 76"/>
                <a:gd name="T27" fmla="*/ 35 h 98"/>
                <a:gd name="T28" fmla="*/ 62 w 76"/>
                <a:gd name="T29" fmla="*/ 35 h 98"/>
                <a:gd name="T30" fmla="*/ 62 w 76"/>
                <a:gd name="T31" fmla="*/ 53 h 98"/>
                <a:gd name="T32" fmla="*/ 14 w 76"/>
                <a:gd name="T33" fmla="*/ 53 h 98"/>
                <a:gd name="T34" fmla="*/ 14 w 76"/>
                <a:gd name="T35" fmla="*/ 3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62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2" y="98"/>
                  </a:lnTo>
                  <a:lnTo>
                    <a:pt x="62" y="85"/>
                  </a:lnTo>
                  <a:close/>
                  <a:moveTo>
                    <a:pt x="14" y="35"/>
                  </a:moveTo>
                  <a:lnTo>
                    <a:pt x="62" y="35"/>
                  </a:lnTo>
                  <a:lnTo>
                    <a:pt x="62" y="53"/>
                  </a:lnTo>
                  <a:lnTo>
                    <a:pt x="14" y="53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568" name="Rectangle 567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569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>
                <a:solidFill>
                  <a:schemeClr val="bg1"/>
                </a:solidFill>
                <a:latin typeface="Verdana"/>
                <a:cs typeface="Verdana"/>
              </a:rPr>
              <a:t>SSU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4" name="Graphique 2">
            <a:extLst>
              <a:ext uri="{FF2B5EF4-FFF2-40B4-BE49-F238E27FC236}">
                <a16:creationId xmlns:a16="http://schemas.microsoft.com/office/drawing/2014/main" id="{C522883E-97F2-F44A-9878-1DD4D03F8375}"/>
              </a:ext>
            </a:extLst>
          </p:cNvPr>
          <p:cNvGrpSpPr>
            <a:grpSpLocks noChangeAspect="1"/>
          </p:cNvGrpSpPr>
          <p:nvPr/>
        </p:nvGrpSpPr>
        <p:grpSpPr>
          <a:xfrm>
            <a:off x="1223988" y="1200322"/>
            <a:ext cx="1349826" cy="1404000"/>
            <a:chOff x="2537012" y="1349872"/>
            <a:chExt cx="2007434" cy="2086297"/>
          </a:xfrm>
        </p:grpSpPr>
        <p:sp>
          <p:nvSpPr>
            <p:cNvPr id="5" name="Forme libre 4">
              <a:extLst>
                <a:ext uri="{FF2B5EF4-FFF2-40B4-BE49-F238E27FC236}">
                  <a16:creationId xmlns:a16="http://schemas.microsoft.com/office/drawing/2014/main" id="{2CCFB885-1843-CC41-B393-39BDAEF98091}"/>
                </a:ext>
              </a:extLst>
            </p:cNvPr>
            <p:cNvSpPr/>
            <p:nvPr/>
          </p:nvSpPr>
          <p:spPr>
            <a:xfrm>
              <a:off x="4015702" y="1349872"/>
              <a:ext cx="107541" cy="268852"/>
            </a:xfrm>
            <a:custGeom>
              <a:avLst/>
              <a:gdLst>
                <a:gd name="connsiteX0" fmla="*/ 0 w 107541"/>
                <a:gd name="connsiteY0" fmla="*/ 0 h 268852"/>
                <a:gd name="connsiteX1" fmla="*/ 107541 w 107541"/>
                <a:gd name="connsiteY1" fmla="*/ 0 h 268852"/>
                <a:gd name="connsiteX2" fmla="*/ 107541 w 107541"/>
                <a:gd name="connsiteY2" fmla="*/ 268853 h 268852"/>
                <a:gd name="connsiteX3" fmla="*/ 0 w 107541"/>
                <a:gd name="connsiteY3" fmla="*/ 268853 h 26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541" h="268852">
                  <a:moveTo>
                    <a:pt x="0" y="0"/>
                  </a:moveTo>
                  <a:lnTo>
                    <a:pt x="107541" y="0"/>
                  </a:lnTo>
                  <a:lnTo>
                    <a:pt x="107541" y="268853"/>
                  </a:lnTo>
                  <a:lnTo>
                    <a:pt x="0" y="268853"/>
                  </a:lnTo>
                  <a:close/>
                </a:path>
              </a:pathLst>
            </a:custGeom>
            <a:solidFill>
              <a:srgbClr val="0BBBEF"/>
            </a:solidFill>
            <a:ln w="1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" name="Forme libre 5">
              <a:extLst>
                <a:ext uri="{FF2B5EF4-FFF2-40B4-BE49-F238E27FC236}">
                  <a16:creationId xmlns:a16="http://schemas.microsoft.com/office/drawing/2014/main" id="{F2788B37-E3DE-9F46-8934-4729D3B57766}"/>
                </a:ext>
              </a:extLst>
            </p:cNvPr>
            <p:cNvSpPr/>
            <p:nvPr/>
          </p:nvSpPr>
          <p:spPr>
            <a:xfrm>
              <a:off x="2542389" y="1487883"/>
              <a:ext cx="627323" cy="634492"/>
            </a:xfrm>
            <a:custGeom>
              <a:avLst/>
              <a:gdLst>
                <a:gd name="connsiteX0" fmla="*/ 627323 w 627323"/>
                <a:gd name="connsiteY0" fmla="*/ 602230 h 634492"/>
                <a:gd name="connsiteX1" fmla="*/ 523367 w 627323"/>
                <a:gd name="connsiteY1" fmla="*/ 629115 h 634492"/>
                <a:gd name="connsiteX2" fmla="*/ 387148 w 627323"/>
                <a:gd name="connsiteY2" fmla="*/ 566383 h 634492"/>
                <a:gd name="connsiteX3" fmla="*/ 220459 w 627323"/>
                <a:gd name="connsiteY3" fmla="*/ 634493 h 634492"/>
                <a:gd name="connsiteX4" fmla="*/ 0 w 627323"/>
                <a:gd name="connsiteY4" fmla="*/ 345924 h 634492"/>
                <a:gd name="connsiteX5" fmla="*/ 48393 w 627323"/>
                <a:gd name="connsiteY5" fmla="*/ 7169 h 634492"/>
                <a:gd name="connsiteX6" fmla="*/ 146973 w 627323"/>
                <a:gd name="connsiteY6" fmla="*/ 19716 h 634492"/>
                <a:gd name="connsiteX7" fmla="*/ 98579 w 627323"/>
                <a:gd name="connsiteY7" fmla="*/ 345924 h 634492"/>
                <a:gd name="connsiteX8" fmla="*/ 218667 w 627323"/>
                <a:gd name="connsiteY8" fmla="*/ 532329 h 634492"/>
                <a:gd name="connsiteX9" fmla="*/ 335170 w 627323"/>
                <a:gd name="connsiteY9" fmla="*/ 474973 h 634492"/>
                <a:gd name="connsiteX10" fmla="*/ 297530 w 627323"/>
                <a:gd name="connsiteY10" fmla="*/ 241968 h 634492"/>
                <a:gd name="connsiteX11" fmla="*/ 424787 w 627323"/>
                <a:gd name="connsiteY11" fmla="*/ 0 h 634492"/>
                <a:gd name="connsiteX12" fmla="*/ 548460 w 627323"/>
                <a:gd name="connsiteY12" fmla="*/ 161312 h 634492"/>
                <a:gd name="connsiteX13" fmla="*/ 448088 w 627323"/>
                <a:gd name="connsiteY13" fmla="*/ 494689 h 634492"/>
                <a:gd name="connsiteX14" fmla="*/ 512613 w 627323"/>
                <a:gd name="connsiteY14" fmla="*/ 530536 h 634492"/>
                <a:gd name="connsiteX15" fmla="*/ 596853 w 627323"/>
                <a:gd name="connsiteY15" fmla="*/ 509028 h 634492"/>
                <a:gd name="connsiteX16" fmla="*/ 627323 w 627323"/>
                <a:gd name="connsiteY16" fmla="*/ 602230 h 634492"/>
                <a:gd name="connsiteX17" fmla="*/ 397902 w 627323"/>
                <a:gd name="connsiteY17" fmla="*/ 388940 h 634492"/>
                <a:gd name="connsiteX18" fmla="*/ 460634 w 627323"/>
                <a:gd name="connsiteY18" fmla="*/ 161312 h 634492"/>
                <a:gd name="connsiteX19" fmla="*/ 426580 w 627323"/>
                <a:gd name="connsiteY19" fmla="*/ 82448 h 634492"/>
                <a:gd name="connsiteX20" fmla="*/ 381771 w 627323"/>
                <a:gd name="connsiteY20" fmla="*/ 250929 h 634492"/>
                <a:gd name="connsiteX21" fmla="*/ 397902 w 627323"/>
                <a:gd name="connsiteY21" fmla="*/ 388940 h 63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7323" h="634492">
                  <a:moveTo>
                    <a:pt x="627323" y="602230"/>
                  </a:moveTo>
                  <a:cubicBezTo>
                    <a:pt x="600438" y="616569"/>
                    <a:pt x="561006" y="629115"/>
                    <a:pt x="523367" y="629115"/>
                  </a:cubicBezTo>
                  <a:cubicBezTo>
                    <a:pt x="464219" y="629115"/>
                    <a:pt x="419410" y="604023"/>
                    <a:pt x="387148" y="566383"/>
                  </a:cubicBezTo>
                  <a:cubicBezTo>
                    <a:pt x="338755" y="609400"/>
                    <a:pt x="283192" y="634493"/>
                    <a:pt x="220459" y="634493"/>
                  </a:cubicBezTo>
                  <a:cubicBezTo>
                    <a:pt x="91410" y="634493"/>
                    <a:pt x="0" y="559214"/>
                    <a:pt x="0" y="345924"/>
                  </a:cubicBezTo>
                  <a:cubicBezTo>
                    <a:pt x="0" y="227629"/>
                    <a:pt x="26885" y="114711"/>
                    <a:pt x="48393" y="7169"/>
                  </a:cubicBezTo>
                  <a:lnTo>
                    <a:pt x="146973" y="19716"/>
                  </a:lnTo>
                  <a:cubicBezTo>
                    <a:pt x="123672" y="120088"/>
                    <a:pt x="98579" y="231213"/>
                    <a:pt x="98579" y="345924"/>
                  </a:cubicBezTo>
                  <a:cubicBezTo>
                    <a:pt x="98579" y="503651"/>
                    <a:pt x="154142" y="532329"/>
                    <a:pt x="218667" y="532329"/>
                  </a:cubicBezTo>
                  <a:cubicBezTo>
                    <a:pt x="259891" y="532329"/>
                    <a:pt x="301115" y="510820"/>
                    <a:pt x="335170" y="474973"/>
                  </a:cubicBezTo>
                  <a:cubicBezTo>
                    <a:pt x="308285" y="403279"/>
                    <a:pt x="297530" y="317246"/>
                    <a:pt x="297530" y="241968"/>
                  </a:cubicBezTo>
                  <a:cubicBezTo>
                    <a:pt x="297530" y="69902"/>
                    <a:pt x="351301" y="0"/>
                    <a:pt x="424787" y="0"/>
                  </a:cubicBezTo>
                  <a:cubicBezTo>
                    <a:pt x="487520" y="0"/>
                    <a:pt x="548460" y="32262"/>
                    <a:pt x="548460" y="161312"/>
                  </a:cubicBezTo>
                  <a:cubicBezTo>
                    <a:pt x="548460" y="281399"/>
                    <a:pt x="510820" y="403279"/>
                    <a:pt x="448088" y="494689"/>
                  </a:cubicBezTo>
                  <a:cubicBezTo>
                    <a:pt x="467804" y="517990"/>
                    <a:pt x="491104" y="530536"/>
                    <a:pt x="512613" y="530536"/>
                  </a:cubicBezTo>
                  <a:cubicBezTo>
                    <a:pt x="541290" y="530536"/>
                    <a:pt x="568176" y="523367"/>
                    <a:pt x="596853" y="509028"/>
                  </a:cubicBezTo>
                  <a:lnTo>
                    <a:pt x="627323" y="602230"/>
                  </a:lnTo>
                  <a:close/>
                  <a:moveTo>
                    <a:pt x="397902" y="388940"/>
                  </a:moveTo>
                  <a:cubicBezTo>
                    <a:pt x="435542" y="320831"/>
                    <a:pt x="460634" y="238383"/>
                    <a:pt x="460634" y="161312"/>
                  </a:cubicBezTo>
                  <a:cubicBezTo>
                    <a:pt x="460634" y="102164"/>
                    <a:pt x="451673" y="82448"/>
                    <a:pt x="426580" y="82448"/>
                  </a:cubicBezTo>
                  <a:cubicBezTo>
                    <a:pt x="396110" y="82448"/>
                    <a:pt x="381771" y="138011"/>
                    <a:pt x="381771" y="250929"/>
                  </a:cubicBezTo>
                  <a:cubicBezTo>
                    <a:pt x="381771" y="304700"/>
                    <a:pt x="388940" y="351301"/>
                    <a:pt x="397902" y="388940"/>
                  </a:cubicBezTo>
                  <a:close/>
                </a:path>
              </a:pathLst>
            </a:custGeom>
            <a:solidFill>
              <a:srgbClr val="0BBBEF"/>
            </a:solidFill>
            <a:ln w="1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Forme libre 6">
              <a:extLst>
                <a:ext uri="{FF2B5EF4-FFF2-40B4-BE49-F238E27FC236}">
                  <a16:creationId xmlns:a16="http://schemas.microsoft.com/office/drawing/2014/main" id="{C81485D2-178C-2E4F-B2D0-0D275A9891EF}"/>
                </a:ext>
              </a:extLst>
            </p:cNvPr>
            <p:cNvSpPr/>
            <p:nvPr/>
          </p:nvSpPr>
          <p:spPr>
            <a:xfrm>
              <a:off x="3243198" y="1486090"/>
              <a:ext cx="557421" cy="630907"/>
            </a:xfrm>
            <a:custGeom>
              <a:avLst/>
              <a:gdLst>
                <a:gd name="connsiteX0" fmla="*/ 78863 w 557421"/>
                <a:gd name="connsiteY0" fmla="*/ 324416 h 630907"/>
                <a:gd name="connsiteX1" fmla="*/ 17924 w 557421"/>
                <a:gd name="connsiteY1" fmla="*/ 324416 h 630907"/>
                <a:gd name="connsiteX2" fmla="*/ 0 w 557421"/>
                <a:gd name="connsiteY2" fmla="*/ 306492 h 630907"/>
                <a:gd name="connsiteX3" fmla="*/ 0 w 557421"/>
                <a:gd name="connsiteY3" fmla="*/ 121880 h 630907"/>
                <a:gd name="connsiteX4" fmla="*/ 17924 w 557421"/>
                <a:gd name="connsiteY4" fmla="*/ 103956 h 630907"/>
                <a:gd name="connsiteX5" fmla="*/ 78863 w 557421"/>
                <a:gd name="connsiteY5" fmla="*/ 103956 h 630907"/>
                <a:gd name="connsiteX6" fmla="*/ 96787 w 557421"/>
                <a:gd name="connsiteY6" fmla="*/ 121880 h 630907"/>
                <a:gd name="connsiteX7" fmla="*/ 96787 w 557421"/>
                <a:gd name="connsiteY7" fmla="*/ 306492 h 630907"/>
                <a:gd name="connsiteX8" fmla="*/ 78863 w 557421"/>
                <a:gd name="connsiteY8" fmla="*/ 324416 h 630907"/>
                <a:gd name="connsiteX9" fmla="*/ 78863 w 557421"/>
                <a:gd name="connsiteY9" fmla="*/ 630908 h 630907"/>
                <a:gd name="connsiteX10" fmla="*/ 17924 w 557421"/>
                <a:gd name="connsiteY10" fmla="*/ 630908 h 630907"/>
                <a:gd name="connsiteX11" fmla="*/ 0 w 557421"/>
                <a:gd name="connsiteY11" fmla="*/ 612984 h 630907"/>
                <a:gd name="connsiteX12" fmla="*/ 0 w 557421"/>
                <a:gd name="connsiteY12" fmla="*/ 439126 h 630907"/>
                <a:gd name="connsiteX13" fmla="*/ 17924 w 557421"/>
                <a:gd name="connsiteY13" fmla="*/ 421203 h 630907"/>
                <a:gd name="connsiteX14" fmla="*/ 78863 w 557421"/>
                <a:gd name="connsiteY14" fmla="*/ 421203 h 630907"/>
                <a:gd name="connsiteX15" fmla="*/ 96787 w 557421"/>
                <a:gd name="connsiteY15" fmla="*/ 439126 h 630907"/>
                <a:gd name="connsiteX16" fmla="*/ 96787 w 557421"/>
                <a:gd name="connsiteY16" fmla="*/ 612984 h 630907"/>
                <a:gd name="connsiteX17" fmla="*/ 78863 w 557421"/>
                <a:gd name="connsiteY17" fmla="*/ 630908 h 630907"/>
                <a:gd name="connsiteX18" fmla="*/ 94995 w 557421"/>
                <a:gd name="connsiteY18" fmla="*/ 77071 h 630907"/>
                <a:gd name="connsiteX19" fmla="*/ 94995 w 557421"/>
                <a:gd name="connsiteY19" fmla="*/ 17924 h 630907"/>
                <a:gd name="connsiteX20" fmla="*/ 112918 w 557421"/>
                <a:gd name="connsiteY20" fmla="*/ 0 h 630907"/>
                <a:gd name="connsiteX21" fmla="*/ 440919 w 557421"/>
                <a:gd name="connsiteY21" fmla="*/ 0 h 630907"/>
                <a:gd name="connsiteX22" fmla="*/ 458842 w 557421"/>
                <a:gd name="connsiteY22" fmla="*/ 17924 h 630907"/>
                <a:gd name="connsiteX23" fmla="*/ 458842 w 557421"/>
                <a:gd name="connsiteY23" fmla="*/ 77071 h 630907"/>
                <a:gd name="connsiteX24" fmla="*/ 440919 w 557421"/>
                <a:gd name="connsiteY24" fmla="*/ 94995 h 630907"/>
                <a:gd name="connsiteX25" fmla="*/ 112918 w 557421"/>
                <a:gd name="connsiteY25" fmla="*/ 94995 h 630907"/>
                <a:gd name="connsiteX26" fmla="*/ 94995 w 557421"/>
                <a:gd name="connsiteY26" fmla="*/ 77071 h 630907"/>
                <a:gd name="connsiteX27" fmla="*/ 94995 w 557421"/>
                <a:gd name="connsiteY27" fmla="*/ 403279 h 630907"/>
                <a:gd name="connsiteX28" fmla="*/ 94995 w 557421"/>
                <a:gd name="connsiteY28" fmla="*/ 344132 h 630907"/>
                <a:gd name="connsiteX29" fmla="*/ 112918 w 557421"/>
                <a:gd name="connsiteY29" fmla="*/ 326208 h 630907"/>
                <a:gd name="connsiteX30" fmla="*/ 440919 w 557421"/>
                <a:gd name="connsiteY30" fmla="*/ 326208 h 630907"/>
                <a:gd name="connsiteX31" fmla="*/ 458842 w 557421"/>
                <a:gd name="connsiteY31" fmla="*/ 344132 h 630907"/>
                <a:gd name="connsiteX32" fmla="*/ 458842 w 557421"/>
                <a:gd name="connsiteY32" fmla="*/ 403279 h 630907"/>
                <a:gd name="connsiteX33" fmla="*/ 440919 w 557421"/>
                <a:gd name="connsiteY33" fmla="*/ 421203 h 630907"/>
                <a:gd name="connsiteX34" fmla="*/ 112918 w 557421"/>
                <a:gd name="connsiteY34" fmla="*/ 421203 h 630907"/>
                <a:gd name="connsiteX35" fmla="*/ 94995 w 557421"/>
                <a:gd name="connsiteY35" fmla="*/ 403279 h 630907"/>
                <a:gd name="connsiteX36" fmla="*/ 539498 w 557421"/>
                <a:gd name="connsiteY36" fmla="*/ 324416 h 630907"/>
                <a:gd name="connsiteX37" fmla="*/ 478558 w 557421"/>
                <a:gd name="connsiteY37" fmla="*/ 324416 h 630907"/>
                <a:gd name="connsiteX38" fmla="*/ 460634 w 557421"/>
                <a:gd name="connsiteY38" fmla="*/ 306492 h 630907"/>
                <a:gd name="connsiteX39" fmla="*/ 460634 w 557421"/>
                <a:gd name="connsiteY39" fmla="*/ 121880 h 630907"/>
                <a:gd name="connsiteX40" fmla="*/ 478558 w 557421"/>
                <a:gd name="connsiteY40" fmla="*/ 103956 h 630907"/>
                <a:gd name="connsiteX41" fmla="*/ 539498 w 557421"/>
                <a:gd name="connsiteY41" fmla="*/ 103956 h 630907"/>
                <a:gd name="connsiteX42" fmla="*/ 557421 w 557421"/>
                <a:gd name="connsiteY42" fmla="*/ 121880 h 630907"/>
                <a:gd name="connsiteX43" fmla="*/ 557421 w 557421"/>
                <a:gd name="connsiteY43" fmla="*/ 306492 h 630907"/>
                <a:gd name="connsiteX44" fmla="*/ 539498 w 557421"/>
                <a:gd name="connsiteY44" fmla="*/ 324416 h 630907"/>
                <a:gd name="connsiteX45" fmla="*/ 539498 w 557421"/>
                <a:gd name="connsiteY45" fmla="*/ 630908 h 630907"/>
                <a:gd name="connsiteX46" fmla="*/ 478558 w 557421"/>
                <a:gd name="connsiteY46" fmla="*/ 630908 h 630907"/>
                <a:gd name="connsiteX47" fmla="*/ 460634 w 557421"/>
                <a:gd name="connsiteY47" fmla="*/ 612984 h 630907"/>
                <a:gd name="connsiteX48" fmla="*/ 460634 w 557421"/>
                <a:gd name="connsiteY48" fmla="*/ 439126 h 630907"/>
                <a:gd name="connsiteX49" fmla="*/ 478558 w 557421"/>
                <a:gd name="connsiteY49" fmla="*/ 421203 h 630907"/>
                <a:gd name="connsiteX50" fmla="*/ 539498 w 557421"/>
                <a:gd name="connsiteY50" fmla="*/ 421203 h 630907"/>
                <a:gd name="connsiteX51" fmla="*/ 557421 w 557421"/>
                <a:gd name="connsiteY51" fmla="*/ 439126 h 630907"/>
                <a:gd name="connsiteX52" fmla="*/ 557421 w 557421"/>
                <a:gd name="connsiteY52" fmla="*/ 612984 h 630907"/>
                <a:gd name="connsiteX53" fmla="*/ 539498 w 557421"/>
                <a:gd name="connsiteY53" fmla="*/ 630908 h 63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57421" h="630907">
                  <a:moveTo>
                    <a:pt x="78863" y="324416"/>
                  </a:moveTo>
                  <a:lnTo>
                    <a:pt x="17924" y="324416"/>
                  </a:lnTo>
                  <a:lnTo>
                    <a:pt x="0" y="306492"/>
                  </a:lnTo>
                  <a:lnTo>
                    <a:pt x="0" y="121880"/>
                  </a:lnTo>
                  <a:lnTo>
                    <a:pt x="17924" y="103956"/>
                  </a:lnTo>
                  <a:lnTo>
                    <a:pt x="78863" y="103956"/>
                  </a:lnTo>
                  <a:lnTo>
                    <a:pt x="96787" y="121880"/>
                  </a:lnTo>
                  <a:lnTo>
                    <a:pt x="96787" y="306492"/>
                  </a:lnTo>
                  <a:lnTo>
                    <a:pt x="78863" y="324416"/>
                  </a:lnTo>
                  <a:close/>
                  <a:moveTo>
                    <a:pt x="78863" y="630908"/>
                  </a:moveTo>
                  <a:lnTo>
                    <a:pt x="17924" y="630908"/>
                  </a:lnTo>
                  <a:lnTo>
                    <a:pt x="0" y="612984"/>
                  </a:lnTo>
                  <a:lnTo>
                    <a:pt x="0" y="439126"/>
                  </a:lnTo>
                  <a:lnTo>
                    <a:pt x="17924" y="421203"/>
                  </a:lnTo>
                  <a:lnTo>
                    <a:pt x="78863" y="421203"/>
                  </a:lnTo>
                  <a:lnTo>
                    <a:pt x="96787" y="439126"/>
                  </a:lnTo>
                  <a:lnTo>
                    <a:pt x="96787" y="612984"/>
                  </a:lnTo>
                  <a:lnTo>
                    <a:pt x="78863" y="630908"/>
                  </a:lnTo>
                  <a:close/>
                  <a:moveTo>
                    <a:pt x="94995" y="77071"/>
                  </a:moveTo>
                  <a:lnTo>
                    <a:pt x="94995" y="17924"/>
                  </a:lnTo>
                  <a:lnTo>
                    <a:pt x="112918" y="0"/>
                  </a:lnTo>
                  <a:lnTo>
                    <a:pt x="440919" y="0"/>
                  </a:lnTo>
                  <a:lnTo>
                    <a:pt x="458842" y="17924"/>
                  </a:lnTo>
                  <a:lnTo>
                    <a:pt x="458842" y="77071"/>
                  </a:lnTo>
                  <a:lnTo>
                    <a:pt x="440919" y="94995"/>
                  </a:lnTo>
                  <a:lnTo>
                    <a:pt x="112918" y="94995"/>
                  </a:lnTo>
                  <a:lnTo>
                    <a:pt x="94995" y="77071"/>
                  </a:lnTo>
                  <a:close/>
                  <a:moveTo>
                    <a:pt x="94995" y="403279"/>
                  </a:moveTo>
                  <a:lnTo>
                    <a:pt x="94995" y="344132"/>
                  </a:lnTo>
                  <a:lnTo>
                    <a:pt x="112918" y="326208"/>
                  </a:lnTo>
                  <a:lnTo>
                    <a:pt x="440919" y="326208"/>
                  </a:lnTo>
                  <a:lnTo>
                    <a:pt x="458842" y="344132"/>
                  </a:lnTo>
                  <a:lnTo>
                    <a:pt x="458842" y="403279"/>
                  </a:lnTo>
                  <a:lnTo>
                    <a:pt x="440919" y="421203"/>
                  </a:lnTo>
                  <a:lnTo>
                    <a:pt x="112918" y="421203"/>
                  </a:lnTo>
                  <a:lnTo>
                    <a:pt x="94995" y="403279"/>
                  </a:lnTo>
                  <a:close/>
                  <a:moveTo>
                    <a:pt x="539498" y="324416"/>
                  </a:moveTo>
                  <a:lnTo>
                    <a:pt x="478558" y="324416"/>
                  </a:lnTo>
                  <a:lnTo>
                    <a:pt x="460634" y="306492"/>
                  </a:lnTo>
                  <a:lnTo>
                    <a:pt x="460634" y="121880"/>
                  </a:lnTo>
                  <a:lnTo>
                    <a:pt x="478558" y="103956"/>
                  </a:lnTo>
                  <a:lnTo>
                    <a:pt x="539498" y="103956"/>
                  </a:lnTo>
                  <a:lnTo>
                    <a:pt x="557421" y="121880"/>
                  </a:lnTo>
                  <a:lnTo>
                    <a:pt x="557421" y="306492"/>
                  </a:lnTo>
                  <a:lnTo>
                    <a:pt x="539498" y="324416"/>
                  </a:lnTo>
                  <a:close/>
                  <a:moveTo>
                    <a:pt x="539498" y="630908"/>
                  </a:moveTo>
                  <a:lnTo>
                    <a:pt x="478558" y="630908"/>
                  </a:lnTo>
                  <a:lnTo>
                    <a:pt x="460634" y="612984"/>
                  </a:lnTo>
                  <a:lnTo>
                    <a:pt x="460634" y="439126"/>
                  </a:lnTo>
                  <a:lnTo>
                    <a:pt x="478558" y="421203"/>
                  </a:lnTo>
                  <a:lnTo>
                    <a:pt x="539498" y="421203"/>
                  </a:lnTo>
                  <a:lnTo>
                    <a:pt x="557421" y="439126"/>
                  </a:lnTo>
                  <a:lnTo>
                    <a:pt x="557421" y="612984"/>
                  </a:lnTo>
                  <a:lnTo>
                    <a:pt x="539498" y="630908"/>
                  </a:lnTo>
                  <a:close/>
                </a:path>
              </a:pathLst>
            </a:custGeom>
            <a:solidFill>
              <a:srgbClr val="0BBBEF"/>
            </a:solidFill>
            <a:ln w="1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grpSp>
          <p:nvGrpSpPr>
            <p:cNvPr id="8" name="Graphique 2">
              <a:extLst>
                <a:ext uri="{FF2B5EF4-FFF2-40B4-BE49-F238E27FC236}">
                  <a16:creationId xmlns:a16="http://schemas.microsoft.com/office/drawing/2014/main" id="{C522883E-97F2-F44A-9878-1DD4D03F8375}"/>
                </a:ext>
              </a:extLst>
            </p:cNvPr>
            <p:cNvGrpSpPr/>
            <p:nvPr/>
          </p:nvGrpSpPr>
          <p:grpSpPr>
            <a:xfrm>
              <a:off x="2537012" y="2595556"/>
              <a:ext cx="822689" cy="261683"/>
              <a:chOff x="2537012" y="2595556"/>
              <a:chExt cx="822689" cy="261683"/>
            </a:xfrm>
            <a:solidFill>
              <a:srgbClr val="000000"/>
            </a:solidFill>
          </p:grpSpPr>
          <p:sp>
            <p:nvSpPr>
              <p:cNvPr id="9" name="Forme libre 8">
                <a:extLst>
                  <a:ext uri="{FF2B5EF4-FFF2-40B4-BE49-F238E27FC236}">
                    <a16:creationId xmlns:a16="http://schemas.microsoft.com/office/drawing/2014/main" id="{8D97251B-3DE1-AE4F-A066-058312D8BD40}"/>
                  </a:ext>
                </a:extLst>
              </p:cNvPr>
              <p:cNvSpPr/>
              <p:nvPr/>
            </p:nvSpPr>
            <p:spPr>
              <a:xfrm>
                <a:off x="2537012" y="2660081"/>
                <a:ext cx="134426" cy="197158"/>
              </a:xfrm>
              <a:custGeom>
                <a:avLst/>
                <a:gdLst>
                  <a:gd name="connsiteX0" fmla="*/ 64525 w 134426"/>
                  <a:gd name="connsiteY0" fmla="*/ 26885 h 197158"/>
                  <a:gd name="connsiteX1" fmla="*/ 41224 w 134426"/>
                  <a:gd name="connsiteY1" fmla="*/ 34055 h 197158"/>
                  <a:gd name="connsiteX2" fmla="*/ 32262 w 134426"/>
                  <a:gd name="connsiteY2" fmla="*/ 55563 h 197158"/>
                  <a:gd name="connsiteX3" fmla="*/ 43016 w 134426"/>
                  <a:gd name="connsiteY3" fmla="*/ 77071 h 197158"/>
                  <a:gd name="connsiteX4" fmla="*/ 68109 w 134426"/>
                  <a:gd name="connsiteY4" fmla="*/ 87825 h 197158"/>
                  <a:gd name="connsiteX5" fmla="*/ 98579 w 134426"/>
                  <a:gd name="connsiteY5" fmla="*/ 94995 h 197158"/>
                  <a:gd name="connsiteX6" fmla="*/ 123672 w 134426"/>
                  <a:gd name="connsiteY6" fmla="*/ 111126 h 197158"/>
                  <a:gd name="connsiteX7" fmla="*/ 134426 w 134426"/>
                  <a:gd name="connsiteY7" fmla="*/ 143388 h 197158"/>
                  <a:gd name="connsiteX8" fmla="*/ 116503 w 134426"/>
                  <a:gd name="connsiteY8" fmla="*/ 181028 h 197158"/>
                  <a:gd name="connsiteX9" fmla="*/ 68109 w 134426"/>
                  <a:gd name="connsiteY9" fmla="*/ 197159 h 197158"/>
                  <a:gd name="connsiteX10" fmla="*/ 19716 w 134426"/>
                  <a:gd name="connsiteY10" fmla="*/ 182820 h 197158"/>
                  <a:gd name="connsiteX11" fmla="*/ 1792 w 134426"/>
                  <a:gd name="connsiteY11" fmla="*/ 143388 h 197158"/>
                  <a:gd name="connsiteX12" fmla="*/ 35847 w 134426"/>
                  <a:gd name="connsiteY12" fmla="*/ 143388 h 197158"/>
                  <a:gd name="connsiteX13" fmla="*/ 44809 w 134426"/>
                  <a:gd name="connsiteY13" fmla="*/ 163104 h 197158"/>
                  <a:gd name="connsiteX14" fmla="*/ 69902 w 134426"/>
                  <a:gd name="connsiteY14" fmla="*/ 170273 h 197158"/>
                  <a:gd name="connsiteX15" fmla="*/ 94995 w 134426"/>
                  <a:gd name="connsiteY15" fmla="*/ 161312 h 197158"/>
                  <a:gd name="connsiteX16" fmla="*/ 103956 w 134426"/>
                  <a:gd name="connsiteY16" fmla="*/ 141596 h 197158"/>
                  <a:gd name="connsiteX17" fmla="*/ 98579 w 134426"/>
                  <a:gd name="connsiteY17" fmla="*/ 123672 h 197158"/>
                  <a:gd name="connsiteX18" fmla="*/ 84241 w 134426"/>
                  <a:gd name="connsiteY18" fmla="*/ 114711 h 197158"/>
                  <a:gd name="connsiteX19" fmla="*/ 64525 w 134426"/>
                  <a:gd name="connsiteY19" fmla="*/ 109333 h 197158"/>
                  <a:gd name="connsiteX20" fmla="*/ 39432 w 134426"/>
                  <a:gd name="connsiteY20" fmla="*/ 105749 h 197158"/>
                  <a:gd name="connsiteX21" fmla="*/ 19716 w 134426"/>
                  <a:gd name="connsiteY21" fmla="*/ 96787 h 197158"/>
                  <a:gd name="connsiteX22" fmla="*/ 5377 w 134426"/>
                  <a:gd name="connsiteY22" fmla="*/ 80656 h 197158"/>
                  <a:gd name="connsiteX23" fmla="*/ 0 w 134426"/>
                  <a:gd name="connsiteY23" fmla="*/ 57355 h 197158"/>
                  <a:gd name="connsiteX24" fmla="*/ 17924 w 134426"/>
                  <a:gd name="connsiteY24" fmla="*/ 16131 h 197158"/>
                  <a:gd name="connsiteX25" fmla="*/ 64525 w 134426"/>
                  <a:gd name="connsiteY25" fmla="*/ 0 h 197158"/>
                  <a:gd name="connsiteX26" fmla="*/ 111126 w 134426"/>
                  <a:gd name="connsiteY26" fmla="*/ 12547 h 197158"/>
                  <a:gd name="connsiteX27" fmla="*/ 130842 w 134426"/>
                  <a:gd name="connsiteY27" fmla="*/ 50186 h 197158"/>
                  <a:gd name="connsiteX28" fmla="*/ 94995 w 134426"/>
                  <a:gd name="connsiteY28" fmla="*/ 50186 h 197158"/>
                  <a:gd name="connsiteX29" fmla="*/ 86033 w 134426"/>
                  <a:gd name="connsiteY29" fmla="*/ 32262 h 197158"/>
                  <a:gd name="connsiteX30" fmla="*/ 64525 w 134426"/>
                  <a:gd name="connsiteY30" fmla="*/ 26885 h 197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4426" h="197158">
                    <a:moveTo>
                      <a:pt x="64525" y="26885"/>
                    </a:moveTo>
                    <a:cubicBezTo>
                      <a:pt x="55563" y="26885"/>
                      <a:pt x="48394" y="28678"/>
                      <a:pt x="41224" y="34055"/>
                    </a:cubicBezTo>
                    <a:cubicBezTo>
                      <a:pt x="35847" y="39432"/>
                      <a:pt x="32262" y="46601"/>
                      <a:pt x="32262" y="55563"/>
                    </a:cubicBezTo>
                    <a:cubicBezTo>
                      <a:pt x="32262" y="64525"/>
                      <a:pt x="35847" y="71694"/>
                      <a:pt x="43016" y="77071"/>
                    </a:cubicBezTo>
                    <a:cubicBezTo>
                      <a:pt x="50186" y="82448"/>
                      <a:pt x="59148" y="86033"/>
                      <a:pt x="68109" y="87825"/>
                    </a:cubicBezTo>
                    <a:cubicBezTo>
                      <a:pt x="78863" y="89618"/>
                      <a:pt x="87825" y="93202"/>
                      <a:pt x="98579" y="94995"/>
                    </a:cubicBezTo>
                    <a:cubicBezTo>
                      <a:pt x="109333" y="98579"/>
                      <a:pt x="116503" y="103956"/>
                      <a:pt x="123672" y="111126"/>
                    </a:cubicBezTo>
                    <a:cubicBezTo>
                      <a:pt x="130842" y="118295"/>
                      <a:pt x="134426" y="129049"/>
                      <a:pt x="134426" y="143388"/>
                    </a:cubicBezTo>
                    <a:cubicBezTo>
                      <a:pt x="134426" y="157727"/>
                      <a:pt x="129049" y="170273"/>
                      <a:pt x="116503" y="181028"/>
                    </a:cubicBezTo>
                    <a:cubicBezTo>
                      <a:pt x="103956" y="191782"/>
                      <a:pt x="87825" y="197159"/>
                      <a:pt x="68109" y="197159"/>
                    </a:cubicBezTo>
                    <a:cubicBezTo>
                      <a:pt x="48394" y="197159"/>
                      <a:pt x="32262" y="191782"/>
                      <a:pt x="19716" y="182820"/>
                    </a:cubicBezTo>
                    <a:cubicBezTo>
                      <a:pt x="7169" y="173858"/>
                      <a:pt x="1792" y="161312"/>
                      <a:pt x="1792" y="143388"/>
                    </a:cubicBezTo>
                    <a:lnTo>
                      <a:pt x="35847" y="143388"/>
                    </a:lnTo>
                    <a:cubicBezTo>
                      <a:pt x="35847" y="152350"/>
                      <a:pt x="39432" y="157727"/>
                      <a:pt x="44809" y="163104"/>
                    </a:cubicBezTo>
                    <a:cubicBezTo>
                      <a:pt x="50186" y="168481"/>
                      <a:pt x="59148" y="170273"/>
                      <a:pt x="69902" y="170273"/>
                    </a:cubicBezTo>
                    <a:cubicBezTo>
                      <a:pt x="80656" y="170273"/>
                      <a:pt x="89618" y="166689"/>
                      <a:pt x="94995" y="161312"/>
                    </a:cubicBezTo>
                    <a:cubicBezTo>
                      <a:pt x="100372" y="155935"/>
                      <a:pt x="103956" y="148765"/>
                      <a:pt x="103956" y="141596"/>
                    </a:cubicBezTo>
                    <a:cubicBezTo>
                      <a:pt x="103956" y="134426"/>
                      <a:pt x="102164" y="129049"/>
                      <a:pt x="98579" y="123672"/>
                    </a:cubicBezTo>
                    <a:cubicBezTo>
                      <a:pt x="94995" y="120088"/>
                      <a:pt x="89618" y="116503"/>
                      <a:pt x="84241" y="114711"/>
                    </a:cubicBezTo>
                    <a:cubicBezTo>
                      <a:pt x="78863" y="112918"/>
                      <a:pt x="71694" y="111126"/>
                      <a:pt x="64525" y="109333"/>
                    </a:cubicBezTo>
                    <a:cubicBezTo>
                      <a:pt x="57355" y="107541"/>
                      <a:pt x="46601" y="107541"/>
                      <a:pt x="39432" y="105749"/>
                    </a:cubicBezTo>
                    <a:cubicBezTo>
                      <a:pt x="32262" y="103956"/>
                      <a:pt x="25093" y="100372"/>
                      <a:pt x="19716" y="96787"/>
                    </a:cubicBezTo>
                    <a:cubicBezTo>
                      <a:pt x="14339" y="93202"/>
                      <a:pt x="8962" y="87825"/>
                      <a:pt x="5377" y="80656"/>
                    </a:cubicBezTo>
                    <a:cubicBezTo>
                      <a:pt x="1792" y="75279"/>
                      <a:pt x="0" y="66317"/>
                      <a:pt x="0" y="57355"/>
                    </a:cubicBezTo>
                    <a:cubicBezTo>
                      <a:pt x="0" y="41224"/>
                      <a:pt x="5377" y="26885"/>
                      <a:pt x="17924" y="16131"/>
                    </a:cubicBezTo>
                    <a:cubicBezTo>
                      <a:pt x="30470" y="5377"/>
                      <a:pt x="44809" y="0"/>
                      <a:pt x="64525" y="0"/>
                    </a:cubicBezTo>
                    <a:cubicBezTo>
                      <a:pt x="84241" y="0"/>
                      <a:pt x="98579" y="3585"/>
                      <a:pt x="111126" y="12547"/>
                    </a:cubicBezTo>
                    <a:cubicBezTo>
                      <a:pt x="121880" y="21508"/>
                      <a:pt x="129049" y="34055"/>
                      <a:pt x="130842" y="50186"/>
                    </a:cubicBezTo>
                    <a:lnTo>
                      <a:pt x="94995" y="50186"/>
                    </a:lnTo>
                    <a:cubicBezTo>
                      <a:pt x="94995" y="43016"/>
                      <a:pt x="91410" y="35847"/>
                      <a:pt x="86033" y="32262"/>
                    </a:cubicBezTo>
                    <a:cubicBezTo>
                      <a:pt x="80656" y="30470"/>
                      <a:pt x="73486" y="26885"/>
                      <a:pt x="64525" y="268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0" name="Forme libre 9">
                <a:extLst>
                  <a:ext uri="{FF2B5EF4-FFF2-40B4-BE49-F238E27FC236}">
                    <a16:creationId xmlns:a16="http://schemas.microsoft.com/office/drawing/2014/main" id="{F46D1342-3128-404A-B074-1EF0C30FF84A}"/>
                  </a:ext>
                </a:extLst>
              </p:cNvPr>
              <p:cNvSpPr/>
              <p:nvPr/>
            </p:nvSpPr>
            <p:spPr>
              <a:xfrm>
                <a:off x="2696531" y="2663665"/>
                <a:ext cx="173858" cy="191781"/>
              </a:xfrm>
              <a:custGeom>
                <a:avLst/>
                <a:gdLst>
                  <a:gd name="connsiteX0" fmla="*/ 139803 w 173858"/>
                  <a:gd name="connsiteY0" fmla="*/ 191782 h 191781"/>
                  <a:gd name="connsiteX1" fmla="*/ 127257 w 173858"/>
                  <a:gd name="connsiteY1" fmla="*/ 152350 h 191781"/>
                  <a:gd name="connsiteX2" fmla="*/ 46601 w 173858"/>
                  <a:gd name="connsiteY2" fmla="*/ 152350 h 191781"/>
                  <a:gd name="connsiteX3" fmla="*/ 32262 w 173858"/>
                  <a:gd name="connsiteY3" fmla="*/ 191782 h 191781"/>
                  <a:gd name="connsiteX4" fmla="*/ 0 w 173858"/>
                  <a:gd name="connsiteY4" fmla="*/ 191782 h 191781"/>
                  <a:gd name="connsiteX5" fmla="*/ 68109 w 173858"/>
                  <a:gd name="connsiteY5" fmla="*/ 0 h 191781"/>
                  <a:gd name="connsiteX6" fmla="*/ 103956 w 173858"/>
                  <a:gd name="connsiteY6" fmla="*/ 0 h 191781"/>
                  <a:gd name="connsiteX7" fmla="*/ 173858 w 173858"/>
                  <a:gd name="connsiteY7" fmla="*/ 191782 h 191781"/>
                  <a:gd name="connsiteX8" fmla="*/ 139803 w 173858"/>
                  <a:gd name="connsiteY8" fmla="*/ 191782 h 191781"/>
                  <a:gd name="connsiteX9" fmla="*/ 55563 w 173858"/>
                  <a:gd name="connsiteY9" fmla="*/ 129049 h 191781"/>
                  <a:gd name="connsiteX10" fmla="*/ 118295 w 173858"/>
                  <a:gd name="connsiteY10" fmla="*/ 129049 h 191781"/>
                  <a:gd name="connsiteX11" fmla="*/ 86033 w 173858"/>
                  <a:gd name="connsiteY11" fmla="*/ 39432 h 191781"/>
                  <a:gd name="connsiteX12" fmla="*/ 55563 w 173858"/>
                  <a:gd name="connsiteY12" fmla="*/ 129049 h 19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3858" h="191781">
                    <a:moveTo>
                      <a:pt x="139803" y="191782"/>
                    </a:moveTo>
                    <a:lnTo>
                      <a:pt x="127257" y="152350"/>
                    </a:lnTo>
                    <a:lnTo>
                      <a:pt x="46601" y="152350"/>
                    </a:lnTo>
                    <a:lnTo>
                      <a:pt x="32262" y="191782"/>
                    </a:lnTo>
                    <a:lnTo>
                      <a:pt x="0" y="191782"/>
                    </a:lnTo>
                    <a:lnTo>
                      <a:pt x="68109" y="0"/>
                    </a:lnTo>
                    <a:lnTo>
                      <a:pt x="103956" y="0"/>
                    </a:lnTo>
                    <a:lnTo>
                      <a:pt x="173858" y="191782"/>
                    </a:lnTo>
                    <a:lnTo>
                      <a:pt x="139803" y="191782"/>
                    </a:lnTo>
                    <a:close/>
                    <a:moveTo>
                      <a:pt x="55563" y="129049"/>
                    </a:moveTo>
                    <a:lnTo>
                      <a:pt x="118295" y="129049"/>
                    </a:lnTo>
                    <a:lnTo>
                      <a:pt x="86033" y="39432"/>
                    </a:lnTo>
                    <a:lnTo>
                      <a:pt x="55563" y="129049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 10">
                <a:extLst>
                  <a:ext uri="{FF2B5EF4-FFF2-40B4-BE49-F238E27FC236}">
                    <a16:creationId xmlns:a16="http://schemas.microsoft.com/office/drawing/2014/main" id="{1E490A88-2A8B-C746-8C0D-7B931F709840}"/>
                  </a:ext>
                </a:extLst>
              </p:cNvPr>
              <p:cNvSpPr/>
              <p:nvPr/>
            </p:nvSpPr>
            <p:spPr>
              <a:xfrm>
                <a:off x="2899067" y="2663665"/>
                <a:ext cx="157726" cy="191781"/>
              </a:xfrm>
              <a:custGeom>
                <a:avLst/>
                <a:gdLst>
                  <a:gd name="connsiteX0" fmla="*/ 127257 w 157726"/>
                  <a:gd name="connsiteY0" fmla="*/ 0 h 191781"/>
                  <a:gd name="connsiteX1" fmla="*/ 157727 w 157726"/>
                  <a:gd name="connsiteY1" fmla="*/ 0 h 191781"/>
                  <a:gd name="connsiteX2" fmla="*/ 157727 w 157726"/>
                  <a:gd name="connsiteY2" fmla="*/ 191782 h 191781"/>
                  <a:gd name="connsiteX3" fmla="*/ 125465 w 157726"/>
                  <a:gd name="connsiteY3" fmla="*/ 191782 h 191781"/>
                  <a:gd name="connsiteX4" fmla="*/ 32262 w 157726"/>
                  <a:gd name="connsiteY4" fmla="*/ 48393 h 191781"/>
                  <a:gd name="connsiteX5" fmla="*/ 32262 w 157726"/>
                  <a:gd name="connsiteY5" fmla="*/ 191782 h 191781"/>
                  <a:gd name="connsiteX6" fmla="*/ 0 w 157726"/>
                  <a:gd name="connsiteY6" fmla="*/ 191782 h 191781"/>
                  <a:gd name="connsiteX7" fmla="*/ 0 w 157726"/>
                  <a:gd name="connsiteY7" fmla="*/ 0 h 191781"/>
                  <a:gd name="connsiteX8" fmla="*/ 32262 w 157726"/>
                  <a:gd name="connsiteY8" fmla="*/ 0 h 191781"/>
                  <a:gd name="connsiteX9" fmla="*/ 127257 w 157726"/>
                  <a:gd name="connsiteY9" fmla="*/ 143388 h 191781"/>
                  <a:gd name="connsiteX10" fmla="*/ 127257 w 157726"/>
                  <a:gd name="connsiteY10" fmla="*/ 0 h 19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7726" h="191781">
                    <a:moveTo>
                      <a:pt x="127257" y="0"/>
                    </a:moveTo>
                    <a:lnTo>
                      <a:pt x="157727" y="0"/>
                    </a:lnTo>
                    <a:lnTo>
                      <a:pt x="157727" y="191782"/>
                    </a:lnTo>
                    <a:lnTo>
                      <a:pt x="125465" y="191782"/>
                    </a:lnTo>
                    <a:lnTo>
                      <a:pt x="32262" y="48393"/>
                    </a:lnTo>
                    <a:lnTo>
                      <a:pt x="32262" y="191782"/>
                    </a:lnTo>
                    <a:lnTo>
                      <a:pt x="0" y="191782"/>
                    </a:lnTo>
                    <a:lnTo>
                      <a:pt x="0" y="0"/>
                    </a:lnTo>
                    <a:lnTo>
                      <a:pt x="32262" y="0"/>
                    </a:lnTo>
                    <a:lnTo>
                      <a:pt x="127257" y="143388"/>
                    </a:lnTo>
                    <a:lnTo>
                      <a:pt x="127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 11">
                <a:extLst>
                  <a:ext uri="{FF2B5EF4-FFF2-40B4-BE49-F238E27FC236}">
                    <a16:creationId xmlns:a16="http://schemas.microsoft.com/office/drawing/2014/main" id="{D5139777-8DBC-034D-97B6-F6DB5E175A87}"/>
                  </a:ext>
                </a:extLst>
              </p:cNvPr>
              <p:cNvSpPr/>
              <p:nvPr/>
            </p:nvSpPr>
            <p:spPr>
              <a:xfrm>
                <a:off x="3089056" y="2663665"/>
                <a:ext cx="134426" cy="191781"/>
              </a:xfrm>
              <a:custGeom>
                <a:avLst/>
                <a:gdLst>
                  <a:gd name="connsiteX0" fmla="*/ 0 w 134426"/>
                  <a:gd name="connsiteY0" fmla="*/ 25093 h 191781"/>
                  <a:gd name="connsiteX1" fmla="*/ 0 w 134426"/>
                  <a:gd name="connsiteY1" fmla="*/ 0 h 191781"/>
                  <a:gd name="connsiteX2" fmla="*/ 134426 w 134426"/>
                  <a:gd name="connsiteY2" fmla="*/ 0 h 191781"/>
                  <a:gd name="connsiteX3" fmla="*/ 134426 w 134426"/>
                  <a:gd name="connsiteY3" fmla="*/ 25093 h 191781"/>
                  <a:gd name="connsiteX4" fmla="*/ 84241 w 134426"/>
                  <a:gd name="connsiteY4" fmla="*/ 25093 h 191781"/>
                  <a:gd name="connsiteX5" fmla="*/ 84241 w 134426"/>
                  <a:gd name="connsiteY5" fmla="*/ 191782 h 191781"/>
                  <a:gd name="connsiteX6" fmla="*/ 51978 w 134426"/>
                  <a:gd name="connsiteY6" fmla="*/ 191782 h 191781"/>
                  <a:gd name="connsiteX7" fmla="*/ 51978 w 134426"/>
                  <a:gd name="connsiteY7" fmla="*/ 25093 h 191781"/>
                  <a:gd name="connsiteX8" fmla="*/ 0 w 134426"/>
                  <a:gd name="connsiteY8" fmla="*/ 25093 h 19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26" h="191781">
                    <a:moveTo>
                      <a:pt x="0" y="25093"/>
                    </a:moveTo>
                    <a:lnTo>
                      <a:pt x="0" y="0"/>
                    </a:lnTo>
                    <a:lnTo>
                      <a:pt x="134426" y="0"/>
                    </a:lnTo>
                    <a:lnTo>
                      <a:pt x="134426" y="25093"/>
                    </a:lnTo>
                    <a:lnTo>
                      <a:pt x="84241" y="25093"/>
                    </a:lnTo>
                    <a:lnTo>
                      <a:pt x="84241" y="191782"/>
                    </a:lnTo>
                    <a:lnTo>
                      <a:pt x="51978" y="191782"/>
                    </a:lnTo>
                    <a:lnTo>
                      <a:pt x="51978" y="25093"/>
                    </a:lnTo>
                    <a:lnTo>
                      <a:pt x="0" y="25093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 12">
                <a:extLst>
                  <a:ext uri="{FF2B5EF4-FFF2-40B4-BE49-F238E27FC236}">
                    <a16:creationId xmlns:a16="http://schemas.microsoft.com/office/drawing/2014/main" id="{AE862762-075F-D643-B7ED-99BC279C9025}"/>
                  </a:ext>
                </a:extLst>
              </p:cNvPr>
              <p:cNvSpPr/>
              <p:nvPr/>
            </p:nvSpPr>
            <p:spPr>
              <a:xfrm>
                <a:off x="3253952" y="2595556"/>
                <a:ext cx="105748" cy="259891"/>
              </a:xfrm>
              <a:custGeom>
                <a:avLst/>
                <a:gdLst>
                  <a:gd name="connsiteX0" fmla="*/ 105749 w 105748"/>
                  <a:gd name="connsiteY0" fmla="*/ 68109 h 259891"/>
                  <a:gd name="connsiteX1" fmla="*/ 105749 w 105748"/>
                  <a:gd name="connsiteY1" fmla="*/ 93202 h 259891"/>
                  <a:gd name="connsiteX2" fmla="*/ 30470 w 105748"/>
                  <a:gd name="connsiteY2" fmla="*/ 93202 h 259891"/>
                  <a:gd name="connsiteX3" fmla="*/ 30470 w 105748"/>
                  <a:gd name="connsiteY3" fmla="*/ 150558 h 259891"/>
                  <a:gd name="connsiteX4" fmla="*/ 96787 w 105748"/>
                  <a:gd name="connsiteY4" fmla="*/ 150558 h 259891"/>
                  <a:gd name="connsiteX5" fmla="*/ 96787 w 105748"/>
                  <a:gd name="connsiteY5" fmla="*/ 175651 h 259891"/>
                  <a:gd name="connsiteX6" fmla="*/ 30470 w 105748"/>
                  <a:gd name="connsiteY6" fmla="*/ 175651 h 259891"/>
                  <a:gd name="connsiteX7" fmla="*/ 30470 w 105748"/>
                  <a:gd name="connsiteY7" fmla="*/ 236590 h 259891"/>
                  <a:gd name="connsiteX8" fmla="*/ 105749 w 105748"/>
                  <a:gd name="connsiteY8" fmla="*/ 236590 h 259891"/>
                  <a:gd name="connsiteX9" fmla="*/ 105749 w 105748"/>
                  <a:gd name="connsiteY9" fmla="*/ 259891 h 259891"/>
                  <a:gd name="connsiteX10" fmla="*/ 0 w 105748"/>
                  <a:gd name="connsiteY10" fmla="*/ 259891 h 259891"/>
                  <a:gd name="connsiteX11" fmla="*/ 0 w 105748"/>
                  <a:gd name="connsiteY11" fmla="*/ 68109 h 259891"/>
                  <a:gd name="connsiteX12" fmla="*/ 105749 w 105748"/>
                  <a:gd name="connsiteY12" fmla="*/ 68109 h 259891"/>
                  <a:gd name="connsiteX13" fmla="*/ 19716 w 105748"/>
                  <a:gd name="connsiteY13" fmla="*/ 34055 h 259891"/>
                  <a:gd name="connsiteX14" fmla="*/ 80656 w 105748"/>
                  <a:gd name="connsiteY14" fmla="*/ 0 h 259891"/>
                  <a:gd name="connsiteX15" fmla="*/ 80656 w 105748"/>
                  <a:gd name="connsiteY15" fmla="*/ 26885 h 259891"/>
                  <a:gd name="connsiteX16" fmla="*/ 19716 w 105748"/>
                  <a:gd name="connsiteY16" fmla="*/ 57355 h 259891"/>
                  <a:gd name="connsiteX17" fmla="*/ 19716 w 105748"/>
                  <a:gd name="connsiteY17" fmla="*/ 34055 h 25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5748" h="259891">
                    <a:moveTo>
                      <a:pt x="105749" y="68109"/>
                    </a:moveTo>
                    <a:lnTo>
                      <a:pt x="105749" y="93202"/>
                    </a:lnTo>
                    <a:lnTo>
                      <a:pt x="30470" y="93202"/>
                    </a:lnTo>
                    <a:lnTo>
                      <a:pt x="30470" y="150558"/>
                    </a:lnTo>
                    <a:lnTo>
                      <a:pt x="96787" y="150558"/>
                    </a:lnTo>
                    <a:lnTo>
                      <a:pt x="96787" y="175651"/>
                    </a:lnTo>
                    <a:lnTo>
                      <a:pt x="30470" y="175651"/>
                    </a:lnTo>
                    <a:lnTo>
                      <a:pt x="30470" y="236590"/>
                    </a:lnTo>
                    <a:lnTo>
                      <a:pt x="105749" y="236590"/>
                    </a:lnTo>
                    <a:lnTo>
                      <a:pt x="105749" y="259891"/>
                    </a:lnTo>
                    <a:lnTo>
                      <a:pt x="0" y="259891"/>
                    </a:lnTo>
                    <a:lnTo>
                      <a:pt x="0" y="68109"/>
                    </a:lnTo>
                    <a:lnTo>
                      <a:pt x="105749" y="68109"/>
                    </a:lnTo>
                    <a:close/>
                    <a:moveTo>
                      <a:pt x="19716" y="34055"/>
                    </a:moveTo>
                    <a:lnTo>
                      <a:pt x="80656" y="0"/>
                    </a:lnTo>
                    <a:lnTo>
                      <a:pt x="80656" y="26885"/>
                    </a:lnTo>
                    <a:lnTo>
                      <a:pt x="19716" y="57355"/>
                    </a:lnTo>
                    <a:lnTo>
                      <a:pt x="19716" y="34055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" name="Graphique 2">
              <a:extLst>
                <a:ext uri="{FF2B5EF4-FFF2-40B4-BE49-F238E27FC236}">
                  <a16:creationId xmlns:a16="http://schemas.microsoft.com/office/drawing/2014/main" id="{C522883E-97F2-F44A-9878-1DD4D03F8375}"/>
                </a:ext>
              </a:extLst>
            </p:cNvPr>
            <p:cNvGrpSpPr/>
            <p:nvPr/>
          </p:nvGrpSpPr>
          <p:grpSpPr>
            <a:xfrm>
              <a:off x="2542389" y="2900256"/>
              <a:ext cx="2002056" cy="261683"/>
              <a:chOff x="2542389" y="2900256"/>
              <a:chExt cx="2002056" cy="261683"/>
            </a:xfrm>
            <a:solidFill>
              <a:srgbClr val="000000"/>
            </a:solidFill>
          </p:grpSpPr>
          <p:sp>
            <p:nvSpPr>
              <p:cNvPr id="15" name="Forme libre 14">
                <a:extLst>
                  <a:ext uri="{FF2B5EF4-FFF2-40B4-BE49-F238E27FC236}">
                    <a16:creationId xmlns:a16="http://schemas.microsoft.com/office/drawing/2014/main" id="{0EC8A81E-10D6-1C48-98E2-DCBD4AB80AE1}"/>
                  </a:ext>
                </a:extLst>
              </p:cNvPr>
              <p:cNvSpPr/>
              <p:nvPr/>
            </p:nvSpPr>
            <p:spPr>
              <a:xfrm>
                <a:off x="2542389" y="2968365"/>
                <a:ext cx="105748" cy="193573"/>
              </a:xfrm>
              <a:custGeom>
                <a:avLst/>
                <a:gdLst>
                  <a:gd name="connsiteX0" fmla="*/ 105749 w 105748"/>
                  <a:gd name="connsiteY0" fmla="*/ 0 h 193573"/>
                  <a:gd name="connsiteX1" fmla="*/ 105749 w 105748"/>
                  <a:gd name="connsiteY1" fmla="*/ 25093 h 193573"/>
                  <a:gd name="connsiteX2" fmla="*/ 30470 w 105748"/>
                  <a:gd name="connsiteY2" fmla="*/ 25093 h 193573"/>
                  <a:gd name="connsiteX3" fmla="*/ 30470 w 105748"/>
                  <a:gd name="connsiteY3" fmla="*/ 82448 h 193573"/>
                  <a:gd name="connsiteX4" fmla="*/ 96787 w 105748"/>
                  <a:gd name="connsiteY4" fmla="*/ 82448 h 193573"/>
                  <a:gd name="connsiteX5" fmla="*/ 96787 w 105748"/>
                  <a:gd name="connsiteY5" fmla="*/ 107541 h 193573"/>
                  <a:gd name="connsiteX6" fmla="*/ 30470 w 105748"/>
                  <a:gd name="connsiteY6" fmla="*/ 107541 h 193573"/>
                  <a:gd name="connsiteX7" fmla="*/ 30470 w 105748"/>
                  <a:gd name="connsiteY7" fmla="*/ 168481 h 193573"/>
                  <a:gd name="connsiteX8" fmla="*/ 105749 w 105748"/>
                  <a:gd name="connsiteY8" fmla="*/ 168481 h 193573"/>
                  <a:gd name="connsiteX9" fmla="*/ 105749 w 105748"/>
                  <a:gd name="connsiteY9" fmla="*/ 193574 h 193573"/>
                  <a:gd name="connsiteX10" fmla="*/ 0 w 105748"/>
                  <a:gd name="connsiteY10" fmla="*/ 193574 h 193573"/>
                  <a:gd name="connsiteX11" fmla="*/ 0 w 105748"/>
                  <a:gd name="connsiteY11" fmla="*/ 0 h 193573"/>
                  <a:gd name="connsiteX12" fmla="*/ 105749 w 105748"/>
                  <a:gd name="connsiteY12" fmla="*/ 0 h 1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748" h="193573">
                    <a:moveTo>
                      <a:pt x="105749" y="0"/>
                    </a:moveTo>
                    <a:lnTo>
                      <a:pt x="105749" y="25093"/>
                    </a:lnTo>
                    <a:lnTo>
                      <a:pt x="30470" y="25093"/>
                    </a:lnTo>
                    <a:lnTo>
                      <a:pt x="30470" y="82448"/>
                    </a:lnTo>
                    <a:lnTo>
                      <a:pt x="96787" y="82448"/>
                    </a:lnTo>
                    <a:lnTo>
                      <a:pt x="96787" y="107541"/>
                    </a:lnTo>
                    <a:lnTo>
                      <a:pt x="30470" y="107541"/>
                    </a:lnTo>
                    <a:lnTo>
                      <a:pt x="30470" y="168481"/>
                    </a:lnTo>
                    <a:lnTo>
                      <a:pt x="105749" y="168481"/>
                    </a:lnTo>
                    <a:lnTo>
                      <a:pt x="105749" y="193574"/>
                    </a:lnTo>
                    <a:lnTo>
                      <a:pt x="0" y="193574"/>
                    </a:lnTo>
                    <a:lnTo>
                      <a:pt x="0" y="0"/>
                    </a:lnTo>
                    <a:lnTo>
                      <a:pt x="1057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 15">
                <a:extLst>
                  <a:ext uri="{FF2B5EF4-FFF2-40B4-BE49-F238E27FC236}">
                    <a16:creationId xmlns:a16="http://schemas.microsoft.com/office/drawing/2014/main" id="{D9482DF6-03B3-EC42-8153-4EA9D52C773B}"/>
                  </a:ext>
                </a:extLst>
              </p:cNvPr>
              <p:cNvSpPr/>
              <p:nvPr/>
            </p:nvSpPr>
            <p:spPr>
              <a:xfrm>
                <a:off x="2676815" y="2968365"/>
                <a:ext cx="134426" cy="191781"/>
              </a:xfrm>
              <a:custGeom>
                <a:avLst/>
                <a:gdLst>
                  <a:gd name="connsiteX0" fmla="*/ 0 w 134426"/>
                  <a:gd name="connsiteY0" fmla="*/ 25093 h 191781"/>
                  <a:gd name="connsiteX1" fmla="*/ 0 w 134426"/>
                  <a:gd name="connsiteY1" fmla="*/ 0 h 191781"/>
                  <a:gd name="connsiteX2" fmla="*/ 134426 w 134426"/>
                  <a:gd name="connsiteY2" fmla="*/ 0 h 191781"/>
                  <a:gd name="connsiteX3" fmla="*/ 134426 w 134426"/>
                  <a:gd name="connsiteY3" fmla="*/ 25093 h 191781"/>
                  <a:gd name="connsiteX4" fmla="*/ 84241 w 134426"/>
                  <a:gd name="connsiteY4" fmla="*/ 25093 h 191781"/>
                  <a:gd name="connsiteX5" fmla="*/ 84241 w 134426"/>
                  <a:gd name="connsiteY5" fmla="*/ 191782 h 191781"/>
                  <a:gd name="connsiteX6" fmla="*/ 51978 w 134426"/>
                  <a:gd name="connsiteY6" fmla="*/ 191782 h 191781"/>
                  <a:gd name="connsiteX7" fmla="*/ 51978 w 134426"/>
                  <a:gd name="connsiteY7" fmla="*/ 25093 h 191781"/>
                  <a:gd name="connsiteX8" fmla="*/ 0 w 134426"/>
                  <a:gd name="connsiteY8" fmla="*/ 25093 h 19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26" h="191781">
                    <a:moveTo>
                      <a:pt x="0" y="25093"/>
                    </a:moveTo>
                    <a:lnTo>
                      <a:pt x="0" y="0"/>
                    </a:lnTo>
                    <a:lnTo>
                      <a:pt x="134426" y="0"/>
                    </a:lnTo>
                    <a:lnTo>
                      <a:pt x="134426" y="25093"/>
                    </a:lnTo>
                    <a:lnTo>
                      <a:pt x="84241" y="25093"/>
                    </a:lnTo>
                    <a:lnTo>
                      <a:pt x="84241" y="191782"/>
                    </a:lnTo>
                    <a:lnTo>
                      <a:pt x="51978" y="191782"/>
                    </a:lnTo>
                    <a:lnTo>
                      <a:pt x="51978" y="25093"/>
                    </a:lnTo>
                    <a:lnTo>
                      <a:pt x="0" y="25093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 16">
                <a:extLst>
                  <a:ext uri="{FF2B5EF4-FFF2-40B4-BE49-F238E27FC236}">
                    <a16:creationId xmlns:a16="http://schemas.microsoft.com/office/drawing/2014/main" id="{4E8A3FE9-9336-294B-AAD3-67E0E1175F3A}"/>
                  </a:ext>
                </a:extLst>
              </p:cNvPr>
              <p:cNvSpPr/>
              <p:nvPr/>
            </p:nvSpPr>
            <p:spPr>
              <a:xfrm>
                <a:off x="2924159" y="2968365"/>
                <a:ext cx="134426" cy="189989"/>
              </a:xfrm>
              <a:custGeom>
                <a:avLst/>
                <a:gdLst>
                  <a:gd name="connsiteX0" fmla="*/ 116503 w 134426"/>
                  <a:gd name="connsiteY0" fmla="*/ 16131 h 189989"/>
                  <a:gd name="connsiteX1" fmla="*/ 134426 w 134426"/>
                  <a:gd name="connsiteY1" fmla="*/ 55563 h 189989"/>
                  <a:gd name="connsiteX2" fmla="*/ 118295 w 134426"/>
                  <a:gd name="connsiteY2" fmla="*/ 96787 h 189989"/>
                  <a:gd name="connsiteX3" fmla="*/ 66317 w 134426"/>
                  <a:gd name="connsiteY3" fmla="*/ 112918 h 189989"/>
                  <a:gd name="connsiteX4" fmla="*/ 32262 w 134426"/>
                  <a:gd name="connsiteY4" fmla="*/ 112918 h 189989"/>
                  <a:gd name="connsiteX5" fmla="*/ 32262 w 134426"/>
                  <a:gd name="connsiteY5" fmla="*/ 189989 h 189989"/>
                  <a:gd name="connsiteX6" fmla="*/ 0 w 134426"/>
                  <a:gd name="connsiteY6" fmla="*/ 189989 h 189989"/>
                  <a:gd name="connsiteX7" fmla="*/ 0 w 134426"/>
                  <a:gd name="connsiteY7" fmla="*/ 0 h 189989"/>
                  <a:gd name="connsiteX8" fmla="*/ 66317 w 134426"/>
                  <a:gd name="connsiteY8" fmla="*/ 0 h 189989"/>
                  <a:gd name="connsiteX9" fmla="*/ 116503 w 134426"/>
                  <a:gd name="connsiteY9" fmla="*/ 16131 h 189989"/>
                  <a:gd name="connsiteX10" fmla="*/ 32262 w 134426"/>
                  <a:gd name="connsiteY10" fmla="*/ 89618 h 189989"/>
                  <a:gd name="connsiteX11" fmla="*/ 66317 w 134426"/>
                  <a:gd name="connsiteY11" fmla="*/ 89618 h 189989"/>
                  <a:gd name="connsiteX12" fmla="*/ 93202 w 134426"/>
                  <a:gd name="connsiteY12" fmla="*/ 80656 h 189989"/>
                  <a:gd name="connsiteX13" fmla="*/ 102164 w 134426"/>
                  <a:gd name="connsiteY13" fmla="*/ 57355 h 189989"/>
                  <a:gd name="connsiteX14" fmla="*/ 93202 w 134426"/>
                  <a:gd name="connsiteY14" fmla="*/ 34055 h 189989"/>
                  <a:gd name="connsiteX15" fmla="*/ 66317 w 134426"/>
                  <a:gd name="connsiteY15" fmla="*/ 25093 h 189989"/>
                  <a:gd name="connsiteX16" fmla="*/ 32262 w 134426"/>
                  <a:gd name="connsiteY16" fmla="*/ 25093 h 189989"/>
                  <a:gd name="connsiteX17" fmla="*/ 32262 w 134426"/>
                  <a:gd name="connsiteY17" fmla="*/ 89618 h 189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426" h="189989">
                    <a:moveTo>
                      <a:pt x="116503" y="16131"/>
                    </a:moveTo>
                    <a:cubicBezTo>
                      <a:pt x="129049" y="26885"/>
                      <a:pt x="134426" y="39432"/>
                      <a:pt x="134426" y="55563"/>
                    </a:cubicBezTo>
                    <a:cubicBezTo>
                      <a:pt x="134426" y="71694"/>
                      <a:pt x="129049" y="86033"/>
                      <a:pt x="118295" y="96787"/>
                    </a:cubicBezTo>
                    <a:cubicBezTo>
                      <a:pt x="107541" y="107541"/>
                      <a:pt x="89618" y="112918"/>
                      <a:pt x="66317" y="112918"/>
                    </a:cubicBezTo>
                    <a:lnTo>
                      <a:pt x="32262" y="112918"/>
                    </a:lnTo>
                    <a:lnTo>
                      <a:pt x="32262" y="189989"/>
                    </a:lnTo>
                    <a:lnTo>
                      <a:pt x="0" y="189989"/>
                    </a:lnTo>
                    <a:lnTo>
                      <a:pt x="0" y="0"/>
                    </a:lnTo>
                    <a:lnTo>
                      <a:pt x="66317" y="0"/>
                    </a:lnTo>
                    <a:cubicBezTo>
                      <a:pt x="87825" y="0"/>
                      <a:pt x="103956" y="5377"/>
                      <a:pt x="116503" y="16131"/>
                    </a:cubicBezTo>
                    <a:close/>
                    <a:moveTo>
                      <a:pt x="32262" y="89618"/>
                    </a:moveTo>
                    <a:lnTo>
                      <a:pt x="66317" y="89618"/>
                    </a:lnTo>
                    <a:cubicBezTo>
                      <a:pt x="78863" y="89618"/>
                      <a:pt x="87825" y="86033"/>
                      <a:pt x="93202" y="80656"/>
                    </a:cubicBezTo>
                    <a:cubicBezTo>
                      <a:pt x="98579" y="75279"/>
                      <a:pt x="102164" y="66317"/>
                      <a:pt x="102164" y="57355"/>
                    </a:cubicBezTo>
                    <a:cubicBezTo>
                      <a:pt x="102164" y="46601"/>
                      <a:pt x="98579" y="39432"/>
                      <a:pt x="93202" y="34055"/>
                    </a:cubicBezTo>
                    <a:cubicBezTo>
                      <a:pt x="87825" y="28678"/>
                      <a:pt x="78863" y="25093"/>
                      <a:pt x="66317" y="25093"/>
                    </a:cubicBezTo>
                    <a:lnTo>
                      <a:pt x="32262" y="25093"/>
                    </a:lnTo>
                    <a:lnTo>
                      <a:pt x="32262" y="89618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 17">
                <a:extLst>
                  <a:ext uri="{FF2B5EF4-FFF2-40B4-BE49-F238E27FC236}">
                    <a16:creationId xmlns:a16="http://schemas.microsoft.com/office/drawing/2014/main" id="{BCFCC52B-58D2-AB4D-B7B3-C4D3465E42A6}"/>
                  </a:ext>
                </a:extLst>
              </p:cNvPr>
              <p:cNvSpPr/>
              <p:nvPr/>
            </p:nvSpPr>
            <p:spPr>
              <a:xfrm>
                <a:off x="3087264" y="2968365"/>
                <a:ext cx="136218" cy="189989"/>
              </a:xfrm>
              <a:custGeom>
                <a:avLst/>
                <a:gdLst>
                  <a:gd name="connsiteX0" fmla="*/ 32262 w 136218"/>
                  <a:gd name="connsiteY0" fmla="*/ 112918 h 189989"/>
                  <a:gd name="connsiteX1" fmla="*/ 32262 w 136218"/>
                  <a:gd name="connsiteY1" fmla="*/ 189989 h 189989"/>
                  <a:gd name="connsiteX2" fmla="*/ 0 w 136218"/>
                  <a:gd name="connsiteY2" fmla="*/ 189989 h 189989"/>
                  <a:gd name="connsiteX3" fmla="*/ 0 w 136218"/>
                  <a:gd name="connsiteY3" fmla="*/ 0 h 189989"/>
                  <a:gd name="connsiteX4" fmla="*/ 66317 w 136218"/>
                  <a:gd name="connsiteY4" fmla="*/ 0 h 189989"/>
                  <a:gd name="connsiteX5" fmla="*/ 116503 w 136218"/>
                  <a:gd name="connsiteY5" fmla="*/ 16131 h 189989"/>
                  <a:gd name="connsiteX6" fmla="*/ 134426 w 136218"/>
                  <a:gd name="connsiteY6" fmla="*/ 57355 h 189989"/>
                  <a:gd name="connsiteX7" fmla="*/ 121880 w 136218"/>
                  <a:gd name="connsiteY7" fmla="*/ 91410 h 189989"/>
                  <a:gd name="connsiteX8" fmla="*/ 86033 w 136218"/>
                  <a:gd name="connsiteY8" fmla="*/ 111126 h 189989"/>
                  <a:gd name="connsiteX9" fmla="*/ 136219 w 136218"/>
                  <a:gd name="connsiteY9" fmla="*/ 189989 h 189989"/>
                  <a:gd name="connsiteX10" fmla="*/ 98579 w 136218"/>
                  <a:gd name="connsiteY10" fmla="*/ 189989 h 189989"/>
                  <a:gd name="connsiteX11" fmla="*/ 50186 w 136218"/>
                  <a:gd name="connsiteY11" fmla="*/ 112918 h 189989"/>
                  <a:gd name="connsiteX12" fmla="*/ 32262 w 136218"/>
                  <a:gd name="connsiteY12" fmla="*/ 112918 h 189989"/>
                  <a:gd name="connsiteX13" fmla="*/ 32262 w 136218"/>
                  <a:gd name="connsiteY13" fmla="*/ 25093 h 189989"/>
                  <a:gd name="connsiteX14" fmla="*/ 32262 w 136218"/>
                  <a:gd name="connsiteY14" fmla="*/ 89618 h 189989"/>
                  <a:gd name="connsiteX15" fmla="*/ 66317 w 136218"/>
                  <a:gd name="connsiteY15" fmla="*/ 89618 h 189989"/>
                  <a:gd name="connsiteX16" fmla="*/ 93202 w 136218"/>
                  <a:gd name="connsiteY16" fmla="*/ 80656 h 189989"/>
                  <a:gd name="connsiteX17" fmla="*/ 102164 w 136218"/>
                  <a:gd name="connsiteY17" fmla="*/ 57355 h 189989"/>
                  <a:gd name="connsiteX18" fmla="*/ 93202 w 136218"/>
                  <a:gd name="connsiteY18" fmla="*/ 34055 h 189989"/>
                  <a:gd name="connsiteX19" fmla="*/ 66317 w 136218"/>
                  <a:gd name="connsiteY19" fmla="*/ 25093 h 189989"/>
                  <a:gd name="connsiteX20" fmla="*/ 32262 w 136218"/>
                  <a:gd name="connsiteY20" fmla="*/ 25093 h 189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6218" h="189989">
                    <a:moveTo>
                      <a:pt x="32262" y="112918"/>
                    </a:moveTo>
                    <a:lnTo>
                      <a:pt x="32262" y="189989"/>
                    </a:lnTo>
                    <a:lnTo>
                      <a:pt x="0" y="189989"/>
                    </a:lnTo>
                    <a:lnTo>
                      <a:pt x="0" y="0"/>
                    </a:lnTo>
                    <a:lnTo>
                      <a:pt x="66317" y="0"/>
                    </a:lnTo>
                    <a:cubicBezTo>
                      <a:pt x="87825" y="0"/>
                      <a:pt x="103956" y="5377"/>
                      <a:pt x="116503" y="16131"/>
                    </a:cubicBezTo>
                    <a:cubicBezTo>
                      <a:pt x="129049" y="26885"/>
                      <a:pt x="134426" y="41224"/>
                      <a:pt x="134426" y="57355"/>
                    </a:cubicBezTo>
                    <a:cubicBezTo>
                      <a:pt x="134426" y="69902"/>
                      <a:pt x="130842" y="82448"/>
                      <a:pt x="121880" y="91410"/>
                    </a:cubicBezTo>
                    <a:cubicBezTo>
                      <a:pt x="114710" y="102164"/>
                      <a:pt x="102164" y="107541"/>
                      <a:pt x="86033" y="111126"/>
                    </a:cubicBezTo>
                    <a:lnTo>
                      <a:pt x="136219" y="189989"/>
                    </a:lnTo>
                    <a:lnTo>
                      <a:pt x="98579" y="189989"/>
                    </a:lnTo>
                    <a:lnTo>
                      <a:pt x="50186" y="112918"/>
                    </a:lnTo>
                    <a:lnTo>
                      <a:pt x="32262" y="112918"/>
                    </a:lnTo>
                    <a:close/>
                    <a:moveTo>
                      <a:pt x="32262" y="25093"/>
                    </a:moveTo>
                    <a:lnTo>
                      <a:pt x="32262" y="89618"/>
                    </a:lnTo>
                    <a:lnTo>
                      <a:pt x="66317" y="89618"/>
                    </a:lnTo>
                    <a:cubicBezTo>
                      <a:pt x="78863" y="89618"/>
                      <a:pt x="87825" y="86033"/>
                      <a:pt x="93202" y="80656"/>
                    </a:cubicBezTo>
                    <a:cubicBezTo>
                      <a:pt x="98579" y="75279"/>
                      <a:pt x="102164" y="66317"/>
                      <a:pt x="102164" y="57355"/>
                    </a:cubicBezTo>
                    <a:cubicBezTo>
                      <a:pt x="102164" y="46601"/>
                      <a:pt x="98579" y="39432"/>
                      <a:pt x="93202" y="34055"/>
                    </a:cubicBezTo>
                    <a:cubicBezTo>
                      <a:pt x="87825" y="28678"/>
                      <a:pt x="78863" y="25093"/>
                      <a:pt x="66317" y="25093"/>
                    </a:cubicBezTo>
                    <a:lnTo>
                      <a:pt x="32262" y="25093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 18">
                <a:extLst>
                  <a:ext uri="{FF2B5EF4-FFF2-40B4-BE49-F238E27FC236}">
                    <a16:creationId xmlns:a16="http://schemas.microsoft.com/office/drawing/2014/main" id="{7285A5C9-08FD-634B-A901-B985D6A53C17}"/>
                  </a:ext>
                </a:extLst>
              </p:cNvPr>
              <p:cNvSpPr/>
              <p:nvPr/>
            </p:nvSpPr>
            <p:spPr>
              <a:xfrm>
                <a:off x="3262914" y="2900256"/>
                <a:ext cx="105748" cy="261683"/>
              </a:xfrm>
              <a:custGeom>
                <a:avLst/>
                <a:gdLst>
                  <a:gd name="connsiteX0" fmla="*/ 105749 w 105748"/>
                  <a:gd name="connsiteY0" fmla="*/ 68109 h 261683"/>
                  <a:gd name="connsiteX1" fmla="*/ 105749 w 105748"/>
                  <a:gd name="connsiteY1" fmla="*/ 93202 h 261683"/>
                  <a:gd name="connsiteX2" fmla="*/ 30470 w 105748"/>
                  <a:gd name="connsiteY2" fmla="*/ 93202 h 261683"/>
                  <a:gd name="connsiteX3" fmla="*/ 30470 w 105748"/>
                  <a:gd name="connsiteY3" fmla="*/ 150558 h 261683"/>
                  <a:gd name="connsiteX4" fmla="*/ 96787 w 105748"/>
                  <a:gd name="connsiteY4" fmla="*/ 150558 h 261683"/>
                  <a:gd name="connsiteX5" fmla="*/ 96787 w 105748"/>
                  <a:gd name="connsiteY5" fmla="*/ 175651 h 261683"/>
                  <a:gd name="connsiteX6" fmla="*/ 30470 w 105748"/>
                  <a:gd name="connsiteY6" fmla="*/ 175651 h 261683"/>
                  <a:gd name="connsiteX7" fmla="*/ 30470 w 105748"/>
                  <a:gd name="connsiteY7" fmla="*/ 236590 h 261683"/>
                  <a:gd name="connsiteX8" fmla="*/ 105749 w 105748"/>
                  <a:gd name="connsiteY8" fmla="*/ 236590 h 261683"/>
                  <a:gd name="connsiteX9" fmla="*/ 105749 w 105748"/>
                  <a:gd name="connsiteY9" fmla="*/ 261683 h 261683"/>
                  <a:gd name="connsiteX10" fmla="*/ 0 w 105748"/>
                  <a:gd name="connsiteY10" fmla="*/ 261683 h 261683"/>
                  <a:gd name="connsiteX11" fmla="*/ 0 w 105748"/>
                  <a:gd name="connsiteY11" fmla="*/ 68109 h 261683"/>
                  <a:gd name="connsiteX12" fmla="*/ 105749 w 105748"/>
                  <a:gd name="connsiteY12" fmla="*/ 68109 h 261683"/>
                  <a:gd name="connsiteX13" fmla="*/ 17924 w 105748"/>
                  <a:gd name="connsiteY13" fmla="*/ 34055 h 261683"/>
                  <a:gd name="connsiteX14" fmla="*/ 78864 w 105748"/>
                  <a:gd name="connsiteY14" fmla="*/ 0 h 261683"/>
                  <a:gd name="connsiteX15" fmla="*/ 78864 w 105748"/>
                  <a:gd name="connsiteY15" fmla="*/ 26885 h 261683"/>
                  <a:gd name="connsiteX16" fmla="*/ 17924 w 105748"/>
                  <a:gd name="connsiteY16" fmla="*/ 57355 h 261683"/>
                  <a:gd name="connsiteX17" fmla="*/ 17924 w 105748"/>
                  <a:gd name="connsiteY17" fmla="*/ 34055 h 26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5748" h="261683">
                    <a:moveTo>
                      <a:pt x="105749" y="68109"/>
                    </a:moveTo>
                    <a:lnTo>
                      <a:pt x="105749" y="93202"/>
                    </a:lnTo>
                    <a:lnTo>
                      <a:pt x="30470" y="93202"/>
                    </a:lnTo>
                    <a:lnTo>
                      <a:pt x="30470" y="150558"/>
                    </a:lnTo>
                    <a:lnTo>
                      <a:pt x="96787" y="150558"/>
                    </a:lnTo>
                    <a:lnTo>
                      <a:pt x="96787" y="175651"/>
                    </a:lnTo>
                    <a:lnTo>
                      <a:pt x="30470" y="175651"/>
                    </a:lnTo>
                    <a:lnTo>
                      <a:pt x="30470" y="236590"/>
                    </a:lnTo>
                    <a:lnTo>
                      <a:pt x="105749" y="236590"/>
                    </a:lnTo>
                    <a:lnTo>
                      <a:pt x="105749" y="261683"/>
                    </a:lnTo>
                    <a:lnTo>
                      <a:pt x="0" y="261683"/>
                    </a:lnTo>
                    <a:lnTo>
                      <a:pt x="0" y="68109"/>
                    </a:lnTo>
                    <a:lnTo>
                      <a:pt x="105749" y="68109"/>
                    </a:lnTo>
                    <a:close/>
                    <a:moveTo>
                      <a:pt x="17924" y="34055"/>
                    </a:moveTo>
                    <a:lnTo>
                      <a:pt x="78864" y="0"/>
                    </a:lnTo>
                    <a:lnTo>
                      <a:pt x="78864" y="26885"/>
                    </a:lnTo>
                    <a:lnTo>
                      <a:pt x="17924" y="57355"/>
                    </a:lnTo>
                    <a:lnTo>
                      <a:pt x="17924" y="34055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 19">
                <a:extLst>
                  <a:ext uri="{FF2B5EF4-FFF2-40B4-BE49-F238E27FC236}">
                    <a16:creationId xmlns:a16="http://schemas.microsoft.com/office/drawing/2014/main" id="{FF4669AF-556D-B845-959B-6D483E80CDD7}"/>
                  </a:ext>
                </a:extLst>
              </p:cNvPr>
              <p:cNvSpPr/>
              <p:nvPr/>
            </p:nvSpPr>
            <p:spPr>
              <a:xfrm>
                <a:off x="3391963" y="2968365"/>
                <a:ext cx="182819" cy="191781"/>
              </a:xfrm>
              <a:custGeom>
                <a:avLst/>
                <a:gdLst>
                  <a:gd name="connsiteX0" fmla="*/ 71694 w 182819"/>
                  <a:gd name="connsiteY0" fmla="*/ 191782 h 191781"/>
                  <a:gd name="connsiteX1" fmla="*/ 0 w 182819"/>
                  <a:gd name="connsiteY1" fmla="*/ 0 h 191781"/>
                  <a:gd name="connsiteX2" fmla="*/ 34055 w 182819"/>
                  <a:gd name="connsiteY2" fmla="*/ 0 h 191781"/>
                  <a:gd name="connsiteX3" fmla="*/ 91410 w 182819"/>
                  <a:gd name="connsiteY3" fmla="*/ 159519 h 191781"/>
                  <a:gd name="connsiteX4" fmla="*/ 148765 w 182819"/>
                  <a:gd name="connsiteY4" fmla="*/ 0 h 191781"/>
                  <a:gd name="connsiteX5" fmla="*/ 182820 w 182819"/>
                  <a:gd name="connsiteY5" fmla="*/ 0 h 191781"/>
                  <a:gd name="connsiteX6" fmla="*/ 111126 w 182819"/>
                  <a:gd name="connsiteY6" fmla="*/ 191782 h 191781"/>
                  <a:gd name="connsiteX7" fmla="*/ 71694 w 182819"/>
                  <a:gd name="connsiteY7" fmla="*/ 191782 h 19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819" h="191781">
                    <a:moveTo>
                      <a:pt x="71694" y="191782"/>
                    </a:moveTo>
                    <a:lnTo>
                      <a:pt x="0" y="0"/>
                    </a:lnTo>
                    <a:lnTo>
                      <a:pt x="34055" y="0"/>
                    </a:lnTo>
                    <a:lnTo>
                      <a:pt x="91410" y="159519"/>
                    </a:lnTo>
                    <a:lnTo>
                      <a:pt x="148765" y="0"/>
                    </a:lnTo>
                    <a:lnTo>
                      <a:pt x="182820" y="0"/>
                    </a:lnTo>
                    <a:lnTo>
                      <a:pt x="111126" y="191782"/>
                    </a:lnTo>
                    <a:lnTo>
                      <a:pt x="71694" y="191782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 20">
                <a:extLst>
                  <a:ext uri="{FF2B5EF4-FFF2-40B4-BE49-F238E27FC236}">
                    <a16:creationId xmlns:a16="http://schemas.microsoft.com/office/drawing/2014/main" id="{8DF4DD32-F33F-314D-BD68-3366174EB7B7}"/>
                  </a:ext>
                </a:extLst>
              </p:cNvPr>
              <p:cNvSpPr/>
              <p:nvPr/>
            </p:nvSpPr>
            <p:spPr>
              <a:xfrm>
                <a:off x="3599876" y="2968365"/>
                <a:ext cx="105748" cy="193573"/>
              </a:xfrm>
              <a:custGeom>
                <a:avLst/>
                <a:gdLst>
                  <a:gd name="connsiteX0" fmla="*/ 103956 w 105748"/>
                  <a:gd name="connsiteY0" fmla="*/ 0 h 193573"/>
                  <a:gd name="connsiteX1" fmla="*/ 103956 w 105748"/>
                  <a:gd name="connsiteY1" fmla="*/ 25093 h 193573"/>
                  <a:gd name="connsiteX2" fmla="*/ 30470 w 105748"/>
                  <a:gd name="connsiteY2" fmla="*/ 25093 h 193573"/>
                  <a:gd name="connsiteX3" fmla="*/ 30470 w 105748"/>
                  <a:gd name="connsiteY3" fmla="*/ 82448 h 193573"/>
                  <a:gd name="connsiteX4" fmla="*/ 96787 w 105748"/>
                  <a:gd name="connsiteY4" fmla="*/ 82448 h 193573"/>
                  <a:gd name="connsiteX5" fmla="*/ 96787 w 105748"/>
                  <a:gd name="connsiteY5" fmla="*/ 107541 h 193573"/>
                  <a:gd name="connsiteX6" fmla="*/ 30470 w 105748"/>
                  <a:gd name="connsiteY6" fmla="*/ 107541 h 193573"/>
                  <a:gd name="connsiteX7" fmla="*/ 30470 w 105748"/>
                  <a:gd name="connsiteY7" fmla="*/ 168481 h 193573"/>
                  <a:gd name="connsiteX8" fmla="*/ 105749 w 105748"/>
                  <a:gd name="connsiteY8" fmla="*/ 168481 h 193573"/>
                  <a:gd name="connsiteX9" fmla="*/ 105749 w 105748"/>
                  <a:gd name="connsiteY9" fmla="*/ 193574 h 193573"/>
                  <a:gd name="connsiteX10" fmla="*/ 0 w 105748"/>
                  <a:gd name="connsiteY10" fmla="*/ 193574 h 193573"/>
                  <a:gd name="connsiteX11" fmla="*/ 0 w 105748"/>
                  <a:gd name="connsiteY11" fmla="*/ 0 h 193573"/>
                  <a:gd name="connsiteX12" fmla="*/ 103956 w 105748"/>
                  <a:gd name="connsiteY12" fmla="*/ 0 h 1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748" h="193573">
                    <a:moveTo>
                      <a:pt x="103956" y="0"/>
                    </a:moveTo>
                    <a:lnTo>
                      <a:pt x="103956" y="25093"/>
                    </a:lnTo>
                    <a:lnTo>
                      <a:pt x="30470" y="25093"/>
                    </a:lnTo>
                    <a:lnTo>
                      <a:pt x="30470" y="82448"/>
                    </a:lnTo>
                    <a:lnTo>
                      <a:pt x="96787" y="82448"/>
                    </a:lnTo>
                    <a:lnTo>
                      <a:pt x="96787" y="107541"/>
                    </a:lnTo>
                    <a:lnTo>
                      <a:pt x="30470" y="107541"/>
                    </a:lnTo>
                    <a:lnTo>
                      <a:pt x="30470" y="168481"/>
                    </a:lnTo>
                    <a:lnTo>
                      <a:pt x="105749" y="168481"/>
                    </a:lnTo>
                    <a:lnTo>
                      <a:pt x="105749" y="193574"/>
                    </a:lnTo>
                    <a:lnTo>
                      <a:pt x="0" y="193574"/>
                    </a:lnTo>
                    <a:lnTo>
                      <a:pt x="0" y="0"/>
                    </a:lnTo>
                    <a:lnTo>
                      <a:pt x="1039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 21">
                <a:extLst>
                  <a:ext uri="{FF2B5EF4-FFF2-40B4-BE49-F238E27FC236}">
                    <a16:creationId xmlns:a16="http://schemas.microsoft.com/office/drawing/2014/main" id="{4B5554E9-9216-1C49-88DD-AAE2954B2F4E}"/>
                  </a:ext>
                </a:extLst>
              </p:cNvPr>
              <p:cNvSpPr/>
              <p:nvPr/>
            </p:nvSpPr>
            <p:spPr>
              <a:xfrm>
                <a:off x="3741472" y="2968365"/>
                <a:ext cx="159519" cy="191781"/>
              </a:xfrm>
              <a:custGeom>
                <a:avLst/>
                <a:gdLst>
                  <a:gd name="connsiteX0" fmla="*/ 127257 w 159519"/>
                  <a:gd name="connsiteY0" fmla="*/ 0 h 191781"/>
                  <a:gd name="connsiteX1" fmla="*/ 159519 w 159519"/>
                  <a:gd name="connsiteY1" fmla="*/ 0 h 191781"/>
                  <a:gd name="connsiteX2" fmla="*/ 159519 w 159519"/>
                  <a:gd name="connsiteY2" fmla="*/ 191782 h 191781"/>
                  <a:gd name="connsiteX3" fmla="*/ 127257 w 159519"/>
                  <a:gd name="connsiteY3" fmla="*/ 191782 h 191781"/>
                  <a:gd name="connsiteX4" fmla="*/ 32262 w 159519"/>
                  <a:gd name="connsiteY4" fmla="*/ 48393 h 191781"/>
                  <a:gd name="connsiteX5" fmla="*/ 32262 w 159519"/>
                  <a:gd name="connsiteY5" fmla="*/ 191782 h 191781"/>
                  <a:gd name="connsiteX6" fmla="*/ 0 w 159519"/>
                  <a:gd name="connsiteY6" fmla="*/ 191782 h 191781"/>
                  <a:gd name="connsiteX7" fmla="*/ 0 w 159519"/>
                  <a:gd name="connsiteY7" fmla="*/ 0 h 191781"/>
                  <a:gd name="connsiteX8" fmla="*/ 32262 w 159519"/>
                  <a:gd name="connsiteY8" fmla="*/ 0 h 191781"/>
                  <a:gd name="connsiteX9" fmla="*/ 127257 w 159519"/>
                  <a:gd name="connsiteY9" fmla="*/ 143388 h 191781"/>
                  <a:gd name="connsiteX10" fmla="*/ 127257 w 159519"/>
                  <a:gd name="connsiteY10" fmla="*/ 0 h 19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9519" h="191781">
                    <a:moveTo>
                      <a:pt x="127257" y="0"/>
                    </a:moveTo>
                    <a:lnTo>
                      <a:pt x="159519" y="0"/>
                    </a:lnTo>
                    <a:lnTo>
                      <a:pt x="159519" y="191782"/>
                    </a:lnTo>
                    <a:lnTo>
                      <a:pt x="127257" y="191782"/>
                    </a:lnTo>
                    <a:lnTo>
                      <a:pt x="32262" y="48393"/>
                    </a:lnTo>
                    <a:lnTo>
                      <a:pt x="32262" y="191782"/>
                    </a:lnTo>
                    <a:lnTo>
                      <a:pt x="0" y="191782"/>
                    </a:lnTo>
                    <a:lnTo>
                      <a:pt x="0" y="0"/>
                    </a:lnTo>
                    <a:lnTo>
                      <a:pt x="32262" y="0"/>
                    </a:lnTo>
                    <a:lnTo>
                      <a:pt x="127257" y="143388"/>
                    </a:lnTo>
                    <a:lnTo>
                      <a:pt x="127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 22">
                <a:extLst>
                  <a:ext uri="{FF2B5EF4-FFF2-40B4-BE49-F238E27FC236}">
                    <a16:creationId xmlns:a16="http://schemas.microsoft.com/office/drawing/2014/main" id="{6F689AE2-958B-954B-A80B-04A81CD2D3A7}"/>
                  </a:ext>
                </a:extLst>
              </p:cNvPr>
              <p:cNvSpPr/>
              <p:nvPr/>
            </p:nvSpPr>
            <p:spPr>
              <a:xfrm>
                <a:off x="3931461" y="2968365"/>
                <a:ext cx="134426" cy="191781"/>
              </a:xfrm>
              <a:custGeom>
                <a:avLst/>
                <a:gdLst>
                  <a:gd name="connsiteX0" fmla="*/ 0 w 134426"/>
                  <a:gd name="connsiteY0" fmla="*/ 25093 h 191781"/>
                  <a:gd name="connsiteX1" fmla="*/ 0 w 134426"/>
                  <a:gd name="connsiteY1" fmla="*/ 0 h 191781"/>
                  <a:gd name="connsiteX2" fmla="*/ 134426 w 134426"/>
                  <a:gd name="connsiteY2" fmla="*/ 0 h 191781"/>
                  <a:gd name="connsiteX3" fmla="*/ 134426 w 134426"/>
                  <a:gd name="connsiteY3" fmla="*/ 25093 h 191781"/>
                  <a:gd name="connsiteX4" fmla="*/ 84240 w 134426"/>
                  <a:gd name="connsiteY4" fmla="*/ 25093 h 191781"/>
                  <a:gd name="connsiteX5" fmla="*/ 84240 w 134426"/>
                  <a:gd name="connsiteY5" fmla="*/ 191782 h 191781"/>
                  <a:gd name="connsiteX6" fmla="*/ 51978 w 134426"/>
                  <a:gd name="connsiteY6" fmla="*/ 191782 h 191781"/>
                  <a:gd name="connsiteX7" fmla="*/ 51978 w 134426"/>
                  <a:gd name="connsiteY7" fmla="*/ 25093 h 191781"/>
                  <a:gd name="connsiteX8" fmla="*/ 0 w 134426"/>
                  <a:gd name="connsiteY8" fmla="*/ 25093 h 19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26" h="191781">
                    <a:moveTo>
                      <a:pt x="0" y="25093"/>
                    </a:moveTo>
                    <a:lnTo>
                      <a:pt x="0" y="0"/>
                    </a:lnTo>
                    <a:lnTo>
                      <a:pt x="134426" y="0"/>
                    </a:lnTo>
                    <a:lnTo>
                      <a:pt x="134426" y="25093"/>
                    </a:lnTo>
                    <a:lnTo>
                      <a:pt x="84240" y="25093"/>
                    </a:lnTo>
                    <a:lnTo>
                      <a:pt x="84240" y="191782"/>
                    </a:lnTo>
                    <a:lnTo>
                      <a:pt x="51978" y="191782"/>
                    </a:lnTo>
                    <a:lnTo>
                      <a:pt x="51978" y="25093"/>
                    </a:lnTo>
                    <a:lnTo>
                      <a:pt x="0" y="25093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 23">
                <a:extLst>
                  <a:ext uri="{FF2B5EF4-FFF2-40B4-BE49-F238E27FC236}">
                    <a16:creationId xmlns:a16="http://schemas.microsoft.com/office/drawing/2014/main" id="{41A155C6-E32B-4549-9763-91DCDD68FF0B}"/>
                  </a:ext>
                </a:extLst>
              </p:cNvPr>
              <p:cNvSpPr/>
              <p:nvPr/>
            </p:nvSpPr>
            <p:spPr>
              <a:xfrm>
                <a:off x="4098150" y="2968365"/>
                <a:ext cx="32262" cy="191781"/>
              </a:xfrm>
              <a:custGeom>
                <a:avLst/>
                <a:gdLst>
                  <a:gd name="connsiteX0" fmla="*/ 0 w 32262"/>
                  <a:gd name="connsiteY0" fmla="*/ 191782 h 191781"/>
                  <a:gd name="connsiteX1" fmla="*/ 0 w 32262"/>
                  <a:gd name="connsiteY1" fmla="*/ 0 h 191781"/>
                  <a:gd name="connsiteX2" fmla="*/ 32262 w 32262"/>
                  <a:gd name="connsiteY2" fmla="*/ 0 h 191781"/>
                  <a:gd name="connsiteX3" fmla="*/ 32262 w 32262"/>
                  <a:gd name="connsiteY3" fmla="*/ 191782 h 191781"/>
                  <a:gd name="connsiteX4" fmla="*/ 0 w 32262"/>
                  <a:gd name="connsiteY4" fmla="*/ 191782 h 19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62" h="191781">
                    <a:moveTo>
                      <a:pt x="0" y="191782"/>
                    </a:moveTo>
                    <a:lnTo>
                      <a:pt x="0" y="0"/>
                    </a:lnTo>
                    <a:lnTo>
                      <a:pt x="32262" y="0"/>
                    </a:lnTo>
                    <a:lnTo>
                      <a:pt x="32262" y="191782"/>
                    </a:lnTo>
                    <a:lnTo>
                      <a:pt x="0" y="191782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 24">
                <a:extLst>
                  <a:ext uri="{FF2B5EF4-FFF2-40B4-BE49-F238E27FC236}">
                    <a16:creationId xmlns:a16="http://schemas.microsoft.com/office/drawing/2014/main" id="{6AA3D8CD-46F3-8647-A853-BEEA0BCACC23}"/>
                  </a:ext>
                </a:extLst>
              </p:cNvPr>
              <p:cNvSpPr/>
              <p:nvPr/>
            </p:nvSpPr>
            <p:spPr>
              <a:xfrm>
                <a:off x="4159090" y="2968365"/>
                <a:ext cx="197158" cy="193573"/>
              </a:xfrm>
              <a:custGeom>
                <a:avLst/>
                <a:gdLst>
                  <a:gd name="connsiteX0" fmla="*/ 98579 w 197158"/>
                  <a:gd name="connsiteY0" fmla="*/ 193574 h 193573"/>
                  <a:gd name="connsiteX1" fmla="*/ 28678 w 197158"/>
                  <a:gd name="connsiteY1" fmla="*/ 166689 h 193573"/>
                  <a:gd name="connsiteX2" fmla="*/ 0 w 197158"/>
                  <a:gd name="connsiteY2" fmla="*/ 96787 h 193573"/>
                  <a:gd name="connsiteX3" fmla="*/ 28678 w 197158"/>
                  <a:gd name="connsiteY3" fmla="*/ 26885 h 193573"/>
                  <a:gd name="connsiteX4" fmla="*/ 98579 w 197158"/>
                  <a:gd name="connsiteY4" fmla="*/ 0 h 193573"/>
                  <a:gd name="connsiteX5" fmla="*/ 168481 w 197158"/>
                  <a:gd name="connsiteY5" fmla="*/ 26885 h 193573"/>
                  <a:gd name="connsiteX6" fmla="*/ 197159 w 197158"/>
                  <a:gd name="connsiteY6" fmla="*/ 96787 h 193573"/>
                  <a:gd name="connsiteX7" fmla="*/ 168481 w 197158"/>
                  <a:gd name="connsiteY7" fmla="*/ 166689 h 193573"/>
                  <a:gd name="connsiteX8" fmla="*/ 98579 w 197158"/>
                  <a:gd name="connsiteY8" fmla="*/ 193574 h 193573"/>
                  <a:gd name="connsiteX9" fmla="*/ 98579 w 197158"/>
                  <a:gd name="connsiteY9" fmla="*/ 164896 h 193573"/>
                  <a:gd name="connsiteX10" fmla="*/ 145180 w 197158"/>
                  <a:gd name="connsiteY10" fmla="*/ 145180 h 193573"/>
                  <a:gd name="connsiteX11" fmla="*/ 163104 w 197158"/>
                  <a:gd name="connsiteY11" fmla="*/ 94995 h 193573"/>
                  <a:gd name="connsiteX12" fmla="*/ 145180 w 197158"/>
                  <a:gd name="connsiteY12" fmla="*/ 44809 h 193573"/>
                  <a:gd name="connsiteX13" fmla="*/ 98579 w 197158"/>
                  <a:gd name="connsiteY13" fmla="*/ 25093 h 193573"/>
                  <a:gd name="connsiteX14" fmla="*/ 51978 w 197158"/>
                  <a:gd name="connsiteY14" fmla="*/ 44809 h 193573"/>
                  <a:gd name="connsiteX15" fmla="*/ 34055 w 197158"/>
                  <a:gd name="connsiteY15" fmla="*/ 94995 h 193573"/>
                  <a:gd name="connsiteX16" fmla="*/ 51978 w 197158"/>
                  <a:gd name="connsiteY16" fmla="*/ 145180 h 193573"/>
                  <a:gd name="connsiteX17" fmla="*/ 98579 w 197158"/>
                  <a:gd name="connsiteY17" fmla="*/ 164896 h 1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7158" h="193573">
                    <a:moveTo>
                      <a:pt x="98579" y="193574"/>
                    </a:moveTo>
                    <a:cubicBezTo>
                      <a:pt x="71694" y="193574"/>
                      <a:pt x="48393" y="184612"/>
                      <a:pt x="28678" y="166689"/>
                    </a:cubicBezTo>
                    <a:cubicBezTo>
                      <a:pt x="8962" y="148765"/>
                      <a:pt x="0" y="125465"/>
                      <a:pt x="0" y="96787"/>
                    </a:cubicBezTo>
                    <a:cubicBezTo>
                      <a:pt x="0" y="68109"/>
                      <a:pt x="8962" y="44809"/>
                      <a:pt x="28678" y="26885"/>
                    </a:cubicBezTo>
                    <a:cubicBezTo>
                      <a:pt x="48393" y="8962"/>
                      <a:pt x="71694" y="0"/>
                      <a:pt x="98579" y="0"/>
                    </a:cubicBezTo>
                    <a:cubicBezTo>
                      <a:pt x="125465" y="0"/>
                      <a:pt x="148765" y="8962"/>
                      <a:pt x="168481" y="26885"/>
                    </a:cubicBezTo>
                    <a:cubicBezTo>
                      <a:pt x="188197" y="44809"/>
                      <a:pt x="197159" y="68109"/>
                      <a:pt x="197159" y="96787"/>
                    </a:cubicBezTo>
                    <a:cubicBezTo>
                      <a:pt x="197159" y="125465"/>
                      <a:pt x="188197" y="148765"/>
                      <a:pt x="168481" y="166689"/>
                    </a:cubicBezTo>
                    <a:cubicBezTo>
                      <a:pt x="148765" y="184612"/>
                      <a:pt x="125465" y="193574"/>
                      <a:pt x="98579" y="193574"/>
                    </a:cubicBezTo>
                    <a:close/>
                    <a:moveTo>
                      <a:pt x="98579" y="164896"/>
                    </a:moveTo>
                    <a:cubicBezTo>
                      <a:pt x="118295" y="164896"/>
                      <a:pt x="134426" y="157727"/>
                      <a:pt x="145180" y="145180"/>
                    </a:cubicBezTo>
                    <a:cubicBezTo>
                      <a:pt x="157727" y="132634"/>
                      <a:pt x="163104" y="114710"/>
                      <a:pt x="163104" y="94995"/>
                    </a:cubicBezTo>
                    <a:cubicBezTo>
                      <a:pt x="163104" y="73486"/>
                      <a:pt x="157727" y="57355"/>
                      <a:pt x="145180" y="44809"/>
                    </a:cubicBezTo>
                    <a:cubicBezTo>
                      <a:pt x="132634" y="32262"/>
                      <a:pt x="116503" y="25093"/>
                      <a:pt x="98579" y="25093"/>
                    </a:cubicBezTo>
                    <a:cubicBezTo>
                      <a:pt x="78864" y="25093"/>
                      <a:pt x="62732" y="32262"/>
                      <a:pt x="51978" y="44809"/>
                    </a:cubicBezTo>
                    <a:cubicBezTo>
                      <a:pt x="39432" y="57355"/>
                      <a:pt x="34055" y="73486"/>
                      <a:pt x="34055" y="94995"/>
                    </a:cubicBezTo>
                    <a:cubicBezTo>
                      <a:pt x="34055" y="116503"/>
                      <a:pt x="39432" y="132634"/>
                      <a:pt x="51978" y="145180"/>
                    </a:cubicBezTo>
                    <a:cubicBezTo>
                      <a:pt x="62732" y="159519"/>
                      <a:pt x="78864" y="164896"/>
                      <a:pt x="98579" y="1648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 25">
                <a:extLst>
                  <a:ext uri="{FF2B5EF4-FFF2-40B4-BE49-F238E27FC236}">
                    <a16:creationId xmlns:a16="http://schemas.microsoft.com/office/drawing/2014/main" id="{7FF6AFE3-641E-0C40-896B-C4A836ECCDD4}"/>
                  </a:ext>
                </a:extLst>
              </p:cNvPr>
              <p:cNvSpPr/>
              <p:nvPr/>
            </p:nvSpPr>
            <p:spPr>
              <a:xfrm>
                <a:off x="4384926" y="2968365"/>
                <a:ext cx="159519" cy="191781"/>
              </a:xfrm>
              <a:custGeom>
                <a:avLst/>
                <a:gdLst>
                  <a:gd name="connsiteX0" fmla="*/ 127257 w 159519"/>
                  <a:gd name="connsiteY0" fmla="*/ 0 h 191781"/>
                  <a:gd name="connsiteX1" fmla="*/ 159519 w 159519"/>
                  <a:gd name="connsiteY1" fmla="*/ 0 h 191781"/>
                  <a:gd name="connsiteX2" fmla="*/ 159519 w 159519"/>
                  <a:gd name="connsiteY2" fmla="*/ 191782 h 191781"/>
                  <a:gd name="connsiteX3" fmla="*/ 127257 w 159519"/>
                  <a:gd name="connsiteY3" fmla="*/ 191782 h 191781"/>
                  <a:gd name="connsiteX4" fmla="*/ 32262 w 159519"/>
                  <a:gd name="connsiteY4" fmla="*/ 48393 h 191781"/>
                  <a:gd name="connsiteX5" fmla="*/ 32262 w 159519"/>
                  <a:gd name="connsiteY5" fmla="*/ 191782 h 191781"/>
                  <a:gd name="connsiteX6" fmla="*/ 0 w 159519"/>
                  <a:gd name="connsiteY6" fmla="*/ 191782 h 191781"/>
                  <a:gd name="connsiteX7" fmla="*/ 0 w 159519"/>
                  <a:gd name="connsiteY7" fmla="*/ 0 h 191781"/>
                  <a:gd name="connsiteX8" fmla="*/ 32262 w 159519"/>
                  <a:gd name="connsiteY8" fmla="*/ 0 h 191781"/>
                  <a:gd name="connsiteX9" fmla="*/ 127257 w 159519"/>
                  <a:gd name="connsiteY9" fmla="*/ 143388 h 191781"/>
                  <a:gd name="connsiteX10" fmla="*/ 127257 w 159519"/>
                  <a:gd name="connsiteY10" fmla="*/ 0 h 19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9519" h="191781">
                    <a:moveTo>
                      <a:pt x="127257" y="0"/>
                    </a:moveTo>
                    <a:lnTo>
                      <a:pt x="159519" y="0"/>
                    </a:lnTo>
                    <a:lnTo>
                      <a:pt x="159519" y="191782"/>
                    </a:lnTo>
                    <a:lnTo>
                      <a:pt x="127257" y="191782"/>
                    </a:lnTo>
                    <a:lnTo>
                      <a:pt x="32262" y="48393"/>
                    </a:lnTo>
                    <a:lnTo>
                      <a:pt x="32262" y="191782"/>
                    </a:lnTo>
                    <a:lnTo>
                      <a:pt x="0" y="191782"/>
                    </a:lnTo>
                    <a:lnTo>
                      <a:pt x="0" y="0"/>
                    </a:lnTo>
                    <a:lnTo>
                      <a:pt x="32262" y="0"/>
                    </a:lnTo>
                    <a:lnTo>
                      <a:pt x="127257" y="143388"/>
                    </a:lnTo>
                    <a:lnTo>
                      <a:pt x="1272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7" name="Graphique 2">
              <a:extLst>
                <a:ext uri="{FF2B5EF4-FFF2-40B4-BE49-F238E27FC236}">
                  <a16:creationId xmlns:a16="http://schemas.microsoft.com/office/drawing/2014/main" id="{C522883E-97F2-F44A-9878-1DD4D03F8375}"/>
                </a:ext>
              </a:extLst>
            </p:cNvPr>
            <p:cNvGrpSpPr/>
            <p:nvPr/>
          </p:nvGrpSpPr>
          <p:grpSpPr>
            <a:xfrm>
              <a:off x="2540596" y="3271272"/>
              <a:ext cx="1778012" cy="164896"/>
              <a:chOff x="2540596" y="3271272"/>
              <a:chExt cx="1778012" cy="164896"/>
            </a:xfrm>
            <a:solidFill>
              <a:srgbClr val="000000"/>
            </a:solidFill>
          </p:grpSpPr>
          <p:sp>
            <p:nvSpPr>
              <p:cNvPr id="28" name="Forme libre 27">
                <a:extLst>
                  <a:ext uri="{FF2B5EF4-FFF2-40B4-BE49-F238E27FC236}">
                    <a16:creationId xmlns:a16="http://schemas.microsoft.com/office/drawing/2014/main" id="{06D30A39-8D21-DF46-B99E-25B64D60A6A1}"/>
                  </a:ext>
                </a:extLst>
              </p:cNvPr>
              <p:cNvSpPr/>
              <p:nvPr/>
            </p:nvSpPr>
            <p:spPr>
              <a:xfrm>
                <a:off x="2540596" y="3312497"/>
                <a:ext cx="93202" cy="121879"/>
              </a:xfrm>
              <a:custGeom>
                <a:avLst/>
                <a:gdLst>
                  <a:gd name="connsiteX0" fmla="*/ 0 w 93202"/>
                  <a:gd name="connsiteY0" fmla="*/ 0 h 121879"/>
                  <a:gd name="connsiteX1" fmla="*/ 16131 w 93202"/>
                  <a:gd name="connsiteY1" fmla="*/ 0 h 121879"/>
                  <a:gd name="connsiteX2" fmla="*/ 16131 w 93202"/>
                  <a:gd name="connsiteY2" fmla="*/ 78864 h 121879"/>
                  <a:gd name="connsiteX3" fmla="*/ 46601 w 93202"/>
                  <a:gd name="connsiteY3" fmla="*/ 109333 h 121879"/>
                  <a:gd name="connsiteX4" fmla="*/ 77071 w 93202"/>
                  <a:gd name="connsiteY4" fmla="*/ 78864 h 121879"/>
                  <a:gd name="connsiteX5" fmla="*/ 77071 w 93202"/>
                  <a:gd name="connsiteY5" fmla="*/ 0 h 121879"/>
                  <a:gd name="connsiteX6" fmla="*/ 93202 w 93202"/>
                  <a:gd name="connsiteY6" fmla="*/ 0 h 121879"/>
                  <a:gd name="connsiteX7" fmla="*/ 93202 w 93202"/>
                  <a:gd name="connsiteY7" fmla="*/ 78864 h 121879"/>
                  <a:gd name="connsiteX8" fmla="*/ 46601 w 93202"/>
                  <a:gd name="connsiteY8" fmla="*/ 121880 h 121879"/>
                  <a:gd name="connsiteX9" fmla="*/ 0 w 93202"/>
                  <a:gd name="connsiteY9" fmla="*/ 78864 h 121879"/>
                  <a:gd name="connsiteX10" fmla="*/ 0 w 93202"/>
                  <a:gd name="connsiteY10" fmla="*/ 0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02" h="121879">
                    <a:moveTo>
                      <a:pt x="0" y="0"/>
                    </a:moveTo>
                    <a:lnTo>
                      <a:pt x="16131" y="0"/>
                    </a:lnTo>
                    <a:lnTo>
                      <a:pt x="16131" y="78864"/>
                    </a:lnTo>
                    <a:cubicBezTo>
                      <a:pt x="16131" y="98579"/>
                      <a:pt x="26885" y="109333"/>
                      <a:pt x="46601" y="109333"/>
                    </a:cubicBezTo>
                    <a:cubicBezTo>
                      <a:pt x="66317" y="109333"/>
                      <a:pt x="77071" y="100372"/>
                      <a:pt x="77071" y="78864"/>
                    </a:cubicBezTo>
                    <a:lnTo>
                      <a:pt x="77071" y="0"/>
                    </a:lnTo>
                    <a:lnTo>
                      <a:pt x="93202" y="0"/>
                    </a:lnTo>
                    <a:lnTo>
                      <a:pt x="93202" y="78864"/>
                    </a:lnTo>
                    <a:cubicBezTo>
                      <a:pt x="93202" y="107541"/>
                      <a:pt x="73486" y="121880"/>
                      <a:pt x="46601" y="121880"/>
                    </a:cubicBezTo>
                    <a:cubicBezTo>
                      <a:pt x="19716" y="121880"/>
                      <a:pt x="0" y="107541"/>
                      <a:pt x="0" y="7886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 28">
                <a:extLst>
                  <a:ext uri="{FF2B5EF4-FFF2-40B4-BE49-F238E27FC236}">
                    <a16:creationId xmlns:a16="http://schemas.microsoft.com/office/drawing/2014/main" id="{808355CD-AA5D-6C48-992F-458108B3CAE0}"/>
                  </a:ext>
                </a:extLst>
              </p:cNvPr>
              <p:cNvSpPr/>
              <p:nvPr/>
            </p:nvSpPr>
            <p:spPr>
              <a:xfrm>
                <a:off x="2658891" y="3312497"/>
                <a:ext cx="94994" cy="121879"/>
              </a:xfrm>
              <a:custGeom>
                <a:avLst/>
                <a:gdLst>
                  <a:gd name="connsiteX0" fmla="*/ 78863 w 94994"/>
                  <a:gd name="connsiteY0" fmla="*/ 0 h 121879"/>
                  <a:gd name="connsiteX1" fmla="*/ 94995 w 94994"/>
                  <a:gd name="connsiteY1" fmla="*/ 0 h 121879"/>
                  <a:gd name="connsiteX2" fmla="*/ 94995 w 94994"/>
                  <a:gd name="connsiteY2" fmla="*/ 121880 h 121879"/>
                  <a:gd name="connsiteX3" fmla="*/ 78863 w 94994"/>
                  <a:gd name="connsiteY3" fmla="*/ 121880 h 121879"/>
                  <a:gd name="connsiteX4" fmla="*/ 14339 w 94994"/>
                  <a:gd name="connsiteY4" fmla="*/ 25093 h 121879"/>
                  <a:gd name="connsiteX5" fmla="*/ 14339 w 94994"/>
                  <a:gd name="connsiteY5" fmla="*/ 121880 h 121879"/>
                  <a:gd name="connsiteX6" fmla="*/ 0 w 94994"/>
                  <a:gd name="connsiteY6" fmla="*/ 121880 h 121879"/>
                  <a:gd name="connsiteX7" fmla="*/ 0 w 94994"/>
                  <a:gd name="connsiteY7" fmla="*/ 0 h 121879"/>
                  <a:gd name="connsiteX8" fmla="*/ 16131 w 94994"/>
                  <a:gd name="connsiteY8" fmla="*/ 0 h 121879"/>
                  <a:gd name="connsiteX9" fmla="*/ 80656 w 94994"/>
                  <a:gd name="connsiteY9" fmla="*/ 96787 h 121879"/>
                  <a:gd name="connsiteX10" fmla="*/ 80656 w 94994"/>
                  <a:gd name="connsiteY10" fmla="*/ 0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994" h="121879">
                    <a:moveTo>
                      <a:pt x="78863" y="0"/>
                    </a:moveTo>
                    <a:lnTo>
                      <a:pt x="94995" y="0"/>
                    </a:lnTo>
                    <a:lnTo>
                      <a:pt x="94995" y="121880"/>
                    </a:lnTo>
                    <a:lnTo>
                      <a:pt x="78863" y="121880"/>
                    </a:lnTo>
                    <a:lnTo>
                      <a:pt x="14339" y="25093"/>
                    </a:lnTo>
                    <a:lnTo>
                      <a:pt x="14339" y="121880"/>
                    </a:lnTo>
                    <a:lnTo>
                      <a:pt x="0" y="121880"/>
                    </a:lnTo>
                    <a:lnTo>
                      <a:pt x="0" y="0"/>
                    </a:lnTo>
                    <a:lnTo>
                      <a:pt x="16131" y="0"/>
                    </a:lnTo>
                    <a:lnTo>
                      <a:pt x="80656" y="96787"/>
                    </a:lnTo>
                    <a:lnTo>
                      <a:pt x="806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 29">
                <a:extLst>
                  <a:ext uri="{FF2B5EF4-FFF2-40B4-BE49-F238E27FC236}">
                    <a16:creationId xmlns:a16="http://schemas.microsoft.com/office/drawing/2014/main" id="{E6CF134A-6FBE-4C43-850A-A7A6F0412DFA}"/>
                  </a:ext>
                </a:extLst>
              </p:cNvPr>
              <p:cNvSpPr/>
              <p:nvPr/>
            </p:nvSpPr>
            <p:spPr>
              <a:xfrm>
                <a:off x="2780771" y="3310704"/>
                <a:ext cx="16131" cy="121879"/>
              </a:xfrm>
              <a:custGeom>
                <a:avLst/>
                <a:gdLst>
                  <a:gd name="connsiteX0" fmla="*/ 0 w 16131"/>
                  <a:gd name="connsiteY0" fmla="*/ 121880 h 121879"/>
                  <a:gd name="connsiteX1" fmla="*/ 0 w 16131"/>
                  <a:gd name="connsiteY1" fmla="*/ 0 h 121879"/>
                  <a:gd name="connsiteX2" fmla="*/ 16131 w 16131"/>
                  <a:gd name="connsiteY2" fmla="*/ 0 h 121879"/>
                  <a:gd name="connsiteX3" fmla="*/ 16131 w 16131"/>
                  <a:gd name="connsiteY3" fmla="*/ 121880 h 121879"/>
                  <a:gd name="connsiteX4" fmla="*/ 0 w 16131"/>
                  <a:gd name="connsiteY4" fmla="*/ 121880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31" h="121879">
                    <a:moveTo>
                      <a:pt x="0" y="121880"/>
                    </a:moveTo>
                    <a:lnTo>
                      <a:pt x="0" y="0"/>
                    </a:lnTo>
                    <a:lnTo>
                      <a:pt x="16131" y="0"/>
                    </a:lnTo>
                    <a:lnTo>
                      <a:pt x="16131" y="121880"/>
                    </a:lnTo>
                    <a:lnTo>
                      <a:pt x="0" y="12188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 30">
                <a:extLst>
                  <a:ext uri="{FF2B5EF4-FFF2-40B4-BE49-F238E27FC236}">
                    <a16:creationId xmlns:a16="http://schemas.microsoft.com/office/drawing/2014/main" id="{46D40FD3-79B6-2241-A7F2-B0EF59E4FB6E}"/>
                  </a:ext>
                </a:extLst>
              </p:cNvPr>
              <p:cNvSpPr/>
              <p:nvPr/>
            </p:nvSpPr>
            <p:spPr>
              <a:xfrm>
                <a:off x="2813034" y="3310704"/>
                <a:ext cx="107541" cy="121879"/>
              </a:xfrm>
              <a:custGeom>
                <a:avLst/>
                <a:gdLst>
                  <a:gd name="connsiteX0" fmla="*/ 46601 w 107541"/>
                  <a:gd name="connsiteY0" fmla="*/ 121880 h 121879"/>
                  <a:gd name="connsiteX1" fmla="*/ 0 w 107541"/>
                  <a:gd name="connsiteY1" fmla="*/ 0 h 121879"/>
                  <a:gd name="connsiteX2" fmla="*/ 16131 w 107541"/>
                  <a:gd name="connsiteY2" fmla="*/ 0 h 121879"/>
                  <a:gd name="connsiteX3" fmla="*/ 53771 w 107541"/>
                  <a:gd name="connsiteY3" fmla="*/ 103956 h 121879"/>
                  <a:gd name="connsiteX4" fmla="*/ 91410 w 107541"/>
                  <a:gd name="connsiteY4" fmla="*/ 0 h 121879"/>
                  <a:gd name="connsiteX5" fmla="*/ 107541 w 107541"/>
                  <a:gd name="connsiteY5" fmla="*/ 0 h 121879"/>
                  <a:gd name="connsiteX6" fmla="*/ 60940 w 107541"/>
                  <a:gd name="connsiteY6" fmla="*/ 121880 h 121879"/>
                  <a:gd name="connsiteX7" fmla="*/ 46601 w 107541"/>
                  <a:gd name="connsiteY7" fmla="*/ 121880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541" h="121879">
                    <a:moveTo>
                      <a:pt x="46601" y="121880"/>
                    </a:moveTo>
                    <a:lnTo>
                      <a:pt x="0" y="0"/>
                    </a:lnTo>
                    <a:lnTo>
                      <a:pt x="16131" y="0"/>
                    </a:lnTo>
                    <a:lnTo>
                      <a:pt x="53771" y="103956"/>
                    </a:lnTo>
                    <a:lnTo>
                      <a:pt x="91410" y="0"/>
                    </a:lnTo>
                    <a:lnTo>
                      <a:pt x="107541" y="0"/>
                    </a:lnTo>
                    <a:lnTo>
                      <a:pt x="60940" y="121880"/>
                    </a:lnTo>
                    <a:lnTo>
                      <a:pt x="46601" y="12188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 31">
                <a:extLst>
                  <a:ext uri="{FF2B5EF4-FFF2-40B4-BE49-F238E27FC236}">
                    <a16:creationId xmlns:a16="http://schemas.microsoft.com/office/drawing/2014/main" id="{E185ACC6-9F0D-6C46-9309-1018076E4D51}"/>
                  </a:ext>
                </a:extLst>
              </p:cNvPr>
              <p:cNvSpPr/>
              <p:nvPr/>
            </p:nvSpPr>
            <p:spPr>
              <a:xfrm>
                <a:off x="2940291" y="3312497"/>
                <a:ext cx="64524" cy="121879"/>
              </a:xfrm>
              <a:custGeom>
                <a:avLst/>
                <a:gdLst>
                  <a:gd name="connsiteX0" fmla="*/ 64525 w 64524"/>
                  <a:gd name="connsiteY0" fmla="*/ 0 h 121879"/>
                  <a:gd name="connsiteX1" fmla="*/ 64525 w 64524"/>
                  <a:gd name="connsiteY1" fmla="*/ 12546 h 121879"/>
                  <a:gd name="connsiteX2" fmla="*/ 16131 w 64524"/>
                  <a:gd name="connsiteY2" fmla="*/ 12546 h 121879"/>
                  <a:gd name="connsiteX3" fmla="*/ 16131 w 64524"/>
                  <a:gd name="connsiteY3" fmla="*/ 53771 h 121879"/>
                  <a:gd name="connsiteX4" fmla="*/ 59148 w 64524"/>
                  <a:gd name="connsiteY4" fmla="*/ 53771 h 121879"/>
                  <a:gd name="connsiteX5" fmla="*/ 59148 w 64524"/>
                  <a:gd name="connsiteY5" fmla="*/ 66317 h 121879"/>
                  <a:gd name="connsiteX6" fmla="*/ 16131 w 64524"/>
                  <a:gd name="connsiteY6" fmla="*/ 66317 h 121879"/>
                  <a:gd name="connsiteX7" fmla="*/ 16131 w 64524"/>
                  <a:gd name="connsiteY7" fmla="*/ 109333 h 121879"/>
                  <a:gd name="connsiteX8" fmla="*/ 64525 w 64524"/>
                  <a:gd name="connsiteY8" fmla="*/ 109333 h 121879"/>
                  <a:gd name="connsiteX9" fmla="*/ 64525 w 64524"/>
                  <a:gd name="connsiteY9" fmla="*/ 121880 h 121879"/>
                  <a:gd name="connsiteX10" fmla="*/ 0 w 64524"/>
                  <a:gd name="connsiteY10" fmla="*/ 121880 h 121879"/>
                  <a:gd name="connsiteX11" fmla="*/ 0 w 64524"/>
                  <a:gd name="connsiteY11" fmla="*/ 0 h 121879"/>
                  <a:gd name="connsiteX12" fmla="*/ 64525 w 64524"/>
                  <a:gd name="connsiteY12" fmla="*/ 0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524" h="121879">
                    <a:moveTo>
                      <a:pt x="64525" y="0"/>
                    </a:moveTo>
                    <a:lnTo>
                      <a:pt x="64525" y="12546"/>
                    </a:lnTo>
                    <a:lnTo>
                      <a:pt x="16131" y="12546"/>
                    </a:lnTo>
                    <a:lnTo>
                      <a:pt x="16131" y="53771"/>
                    </a:lnTo>
                    <a:lnTo>
                      <a:pt x="59148" y="53771"/>
                    </a:lnTo>
                    <a:lnTo>
                      <a:pt x="59148" y="66317"/>
                    </a:lnTo>
                    <a:lnTo>
                      <a:pt x="16131" y="66317"/>
                    </a:lnTo>
                    <a:lnTo>
                      <a:pt x="16131" y="109333"/>
                    </a:lnTo>
                    <a:lnTo>
                      <a:pt x="64525" y="109333"/>
                    </a:lnTo>
                    <a:lnTo>
                      <a:pt x="64525" y="121880"/>
                    </a:lnTo>
                    <a:lnTo>
                      <a:pt x="0" y="121880"/>
                    </a:lnTo>
                    <a:lnTo>
                      <a:pt x="0" y="0"/>
                    </a:lnTo>
                    <a:lnTo>
                      <a:pt x="645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 32">
                <a:extLst>
                  <a:ext uri="{FF2B5EF4-FFF2-40B4-BE49-F238E27FC236}">
                    <a16:creationId xmlns:a16="http://schemas.microsoft.com/office/drawing/2014/main" id="{21209B2D-F261-814C-A98A-4D91A3BA43B4}"/>
                  </a:ext>
                </a:extLst>
              </p:cNvPr>
              <p:cNvSpPr/>
              <p:nvPr/>
            </p:nvSpPr>
            <p:spPr>
              <a:xfrm>
                <a:off x="3029908" y="3310704"/>
                <a:ext cx="82448" cy="121879"/>
              </a:xfrm>
              <a:custGeom>
                <a:avLst/>
                <a:gdLst>
                  <a:gd name="connsiteX0" fmla="*/ 16131 w 82448"/>
                  <a:gd name="connsiteY0" fmla="*/ 71694 h 121879"/>
                  <a:gd name="connsiteX1" fmla="*/ 16131 w 82448"/>
                  <a:gd name="connsiteY1" fmla="*/ 121880 h 121879"/>
                  <a:gd name="connsiteX2" fmla="*/ 0 w 82448"/>
                  <a:gd name="connsiteY2" fmla="*/ 121880 h 121879"/>
                  <a:gd name="connsiteX3" fmla="*/ 0 w 82448"/>
                  <a:gd name="connsiteY3" fmla="*/ 0 h 121879"/>
                  <a:gd name="connsiteX4" fmla="*/ 39432 w 82448"/>
                  <a:gd name="connsiteY4" fmla="*/ 0 h 121879"/>
                  <a:gd name="connsiteX5" fmla="*/ 80656 w 82448"/>
                  <a:gd name="connsiteY5" fmla="*/ 34055 h 121879"/>
                  <a:gd name="connsiteX6" fmla="*/ 48394 w 82448"/>
                  <a:gd name="connsiteY6" fmla="*/ 69902 h 121879"/>
                  <a:gd name="connsiteX7" fmla="*/ 82448 w 82448"/>
                  <a:gd name="connsiteY7" fmla="*/ 120088 h 121879"/>
                  <a:gd name="connsiteX8" fmla="*/ 62732 w 82448"/>
                  <a:gd name="connsiteY8" fmla="*/ 120088 h 121879"/>
                  <a:gd name="connsiteX9" fmla="*/ 30470 w 82448"/>
                  <a:gd name="connsiteY9" fmla="*/ 69902 h 121879"/>
                  <a:gd name="connsiteX10" fmla="*/ 16131 w 82448"/>
                  <a:gd name="connsiteY10" fmla="*/ 69902 h 121879"/>
                  <a:gd name="connsiteX11" fmla="*/ 16131 w 82448"/>
                  <a:gd name="connsiteY11" fmla="*/ 14339 h 121879"/>
                  <a:gd name="connsiteX12" fmla="*/ 16131 w 82448"/>
                  <a:gd name="connsiteY12" fmla="*/ 60940 h 121879"/>
                  <a:gd name="connsiteX13" fmla="*/ 39432 w 82448"/>
                  <a:gd name="connsiteY13" fmla="*/ 60940 h 121879"/>
                  <a:gd name="connsiteX14" fmla="*/ 64525 w 82448"/>
                  <a:gd name="connsiteY14" fmla="*/ 37639 h 121879"/>
                  <a:gd name="connsiteX15" fmla="*/ 39432 w 82448"/>
                  <a:gd name="connsiteY15" fmla="*/ 14339 h 121879"/>
                  <a:gd name="connsiteX16" fmla="*/ 16131 w 82448"/>
                  <a:gd name="connsiteY16" fmla="*/ 14339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448" h="121879">
                    <a:moveTo>
                      <a:pt x="16131" y="71694"/>
                    </a:moveTo>
                    <a:lnTo>
                      <a:pt x="16131" y="121880"/>
                    </a:lnTo>
                    <a:lnTo>
                      <a:pt x="0" y="121880"/>
                    </a:lnTo>
                    <a:lnTo>
                      <a:pt x="0" y="0"/>
                    </a:lnTo>
                    <a:lnTo>
                      <a:pt x="39432" y="0"/>
                    </a:lnTo>
                    <a:cubicBezTo>
                      <a:pt x="66317" y="0"/>
                      <a:pt x="80656" y="14339"/>
                      <a:pt x="80656" y="34055"/>
                    </a:cubicBezTo>
                    <a:cubicBezTo>
                      <a:pt x="80656" y="53771"/>
                      <a:pt x="69902" y="66317"/>
                      <a:pt x="48394" y="69902"/>
                    </a:cubicBezTo>
                    <a:lnTo>
                      <a:pt x="82448" y="120088"/>
                    </a:lnTo>
                    <a:lnTo>
                      <a:pt x="62732" y="120088"/>
                    </a:lnTo>
                    <a:lnTo>
                      <a:pt x="30470" y="69902"/>
                    </a:lnTo>
                    <a:lnTo>
                      <a:pt x="16131" y="69902"/>
                    </a:lnTo>
                    <a:close/>
                    <a:moveTo>
                      <a:pt x="16131" y="14339"/>
                    </a:moveTo>
                    <a:lnTo>
                      <a:pt x="16131" y="60940"/>
                    </a:lnTo>
                    <a:lnTo>
                      <a:pt x="39432" y="60940"/>
                    </a:lnTo>
                    <a:cubicBezTo>
                      <a:pt x="57355" y="60940"/>
                      <a:pt x="64525" y="51978"/>
                      <a:pt x="64525" y="37639"/>
                    </a:cubicBezTo>
                    <a:cubicBezTo>
                      <a:pt x="64525" y="23300"/>
                      <a:pt x="55563" y="14339"/>
                      <a:pt x="39432" y="14339"/>
                    </a:cubicBezTo>
                    <a:lnTo>
                      <a:pt x="16131" y="14339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 33">
                <a:extLst>
                  <a:ext uri="{FF2B5EF4-FFF2-40B4-BE49-F238E27FC236}">
                    <a16:creationId xmlns:a16="http://schemas.microsoft.com/office/drawing/2014/main" id="{1E9D9910-D999-EF41-9768-5F27B54A12AB}"/>
                  </a:ext>
                </a:extLst>
              </p:cNvPr>
              <p:cNvSpPr/>
              <p:nvPr/>
            </p:nvSpPr>
            <p:spPr>
              <a:xfrm>
                <a:off x="3135657" y="3310704"/>
                <a:ext cx="80655" cy="123672"/>
              </a:xfrm>
              <a:custGeom>
                <a:avLst/>
                <a:gdLst>
                  <a:gd name="connsiteX0" fmla="*/ 28678 w 80655"/>
                  <a:gd name="connsiteY0" fmla="*/ 50186 h 123672"/>
                  <a:gd name="connsiteX1" fmla="*/ 41224 w 80655"/>
                  <a:gd name="connsiteY1" fmla="*/ 53771 h 123672"/>
                  <a:gd name="connsiteX2" fmla="*/ 68109 w 80655"/>
                  <a:gd name="connsiteY2" fmla="*/ 62732 h 123672"/>
                  <a:gd name="connsiteX3" fmla="*/ 80656 w 80655"/>
                  <a:gd name="connsiteY3" fmla="*/ 87825 h 123672"/>
                  <a:gd name="connsiteX4" fmla="*/ 41224 w 80655"/>
                  <a:gd name="connsiteY4" fmla="*/ 123672 h 123672"/>
                  <a:gd name="connsiteX5" fmla="*/ 0 w 80655"/>
                  <a:gd name="connsiteY5" fmla="*/ 91410 h 123672"/>
                  <a:gd name="connsiteX6" fmla="*/ 16131 w 80655"/>
                  <a:gd name="connsiteY6" fmla="*/ 91410 h 123672"/>
                  <a:gd name="connsiteX7" fmla="*/ 39432 w 80655"/>
                  <a:gd name="connsiteY7" fmla="*/ 109333 h 123672"/>
                  <a:gd name="connsiteX8" fmla="*/ 64525 w 80655"/>
                  <a:gd name="connsiteY8" fmla="*/ 89618 h 123672"/>
                  <a:gd name="connsiteX9" fmla="*/ 51978 w 80655"/>
                  <a:gd name="connsiteY9" fmla="*/ 71694 h 123672"/>
                  <a:gd name="connsiteX10" fmla="*/ 39432 w 80655"/>
                  <a:gd name="connsiteY10" fmla="*/ 68109 h 123672"/>
                  <a:gd name="connsiteX11" fmla="*/ 12546 w 80655"/>
                  <a:gd name="connsiteY11" fmla="*/ 59148 h 123672"/>
                  <a:gd name="connsiteX12" fmla="*/ 0 w 80655"/>
                  <a:gd name="connsiteY12" fmla="*/ 34055 h 123672"/>
                  <a:gd name="connsiteX13" fmla="*/ 39432 w 80655"/>
                  <a:gd name="connsiteY13" fmla="*/ 0 h 123672"/>
                  <a:gd name="connsiteX14" fmla="*/ 78863 w 80655"/>
                  <a:gd name="connsiteY14" fmla="*/ 30470 h 123672"/>
                  <a:gd name="connsiteX15" fmla="*/ 60940 w 80655"/>
                  <a:gd name="connsiteY15" fmla="*/ 30470 h 123672"/>
                  <a:gd name="connsiteX16" fmla="*/ 37639 w 80655"/>
                  <a:gd name="connsiteY16" fmla="*/ 12546 h 123672"/>
                  <a:gd name="connsiteX17" fmla="*/ 14339 w 80655"/>
                  <a:gd name="connsiteY17" fmla="*/ 32262 h 123672"/>
                  <a:gd name="connsiteX18" fmla="*/ 28678 w 80655"/>
                  <a:gd name="connsiteY18" fmla="*/ 50186 h 12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0655" h="123672">
                    <a:moveTo>
                      <a:pt x="28678" y="50186"/>
                    </a:moveTo>
                    <a:cubicBezTo>
                      <a:pt x="32262" y="51978"/>
                      <a:pt x="37639" y="51978"/>
                      <a:pt x="41224" y="53771"/>
                    </a:cubicBezTo>
                    <a:cubicBezTo>
                      <a:pt x="50186" y="55563"/>
                      <a:pt x="60940" y="59148"/>
                      <a:pt x="68109" y="62732"/>
                    </a:cubicBezTo>
                    <a:cubicBezTo>
                      <a:pt x="75279" y="66317"/>
                      <a:pt x="80656" y="75279"/>
                      <a:pt x="80656" y="87825"/>
                    </a:cubicBezTo>
                    <a:cubicBezTo>
                      <a:pt x="80656" y="107541"/>
                      <a:pt x="64525" y="123672"/>
                      <a:pt x="41224" y="123672"/>
                    </a:cubicBezTo>
                    <a:cubicBezTo>
                      <a:pt x="16131" y="123672"/>
                      <a:pt x="0" y="111126"/>
                      <a:pt x="0" y="91410"/>
                    </a:cubicBezTo>
                    <a:lnTo>
                      <a:pt x="16131" y="91410"/>
                    </a:lnTo>
                    <a:cubicBezTo>
                      <a:pt x="16131" y="102164"/>
                      <a:pt x="25093" y="109333"/>
                      <a:pt x="39432" y="109333"/>
                    </a:cubicBezTo>
                    <a:cubicBezTo>
                      <a:pt x="55563" y="109333"/>
                      <a:pt x="64525" y="100372"/>
                      <a:pt x="64525" y="89618"/>
                    </a:cubicBezTo>
                    <a:cubicBezTo>
                      <a:pt x="64525" y="78864"/>
                      <a:pt x="59148" y="73486"/>
                      <a:pt x="51978" y="71694"/>
                    </a:cubicBezTo>
                    <a:cubicBezTo>
                      <a:pt x="48393" y="69902"/>
                      <a:pt x="44809" y="69902"/>
                      <a:pt x="39432" y="68109"/>
                    </a:cubicBezTo>
                    <a:cubicBezTo>
                      <a:pt x="30470" y="66317"/>
                      <a:pt x="19716" y="62732"/>
                      <a:pt x="12546" y="59148"/>
                    </a:cubicBezTo>
                    <a:cubicBezTo>
                      <a:pt x="5377" y="55563"/>
                      <a:pt x="0" y="46601"/>
                      <a:pt x="0" y="34055"/>
                    </a:cubicBezTo>
                    <a:cubicBezTo>
                      <a:pt x="0" y="14339"/>
                      <a:pt x="16131" y="0"/>
                      <a:pt x="39432" y="0"/>
                    </a:cubicBezTo>
                    <a:cubicBezTo>
                      <a:pt x="62732" y="0"/>
                      <a:pt x="77071" y="10754"/>
                      <a:pt x="78863" y="30470"/>
                    </a:cubicBezTo>
                    <a:lnTo>
                      <a:pt x="60940" y="30470"/>
                    </a:lnTo>
                    <a:cubicBezTo>
                      <a:pt x="60940" y="21508"/>
                      <a:pt x="51978" y="12546"/>
                      <a:pt x="37639" y="12546"/>
                    </a:cubicBezTo>
                    <a:cubicBezTo>
                      <a:pt x="23301" y="12546"/>
                      <a:pt x="14339" y="19716"/>
                      <a:pt x="14339" y="32262"/>
                    </a:cubicBezTo>
                    <a:cubicBezTo>
                      <a:pt x="14339" y="43016"/>
                      <a:pt x="19716" y="48393"/>
                      <a:pt x="28678" y="50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 34">
                <a:extLst>
                  <a:ext uri="{FF2B5EF4-FFF2-40B4-BE49-F238E27FC236}">
                    <a16:creationId xmlns:a16="http://schemas.microsoft.com/office/drawing/2014/main" id="{2713D256-F23F-A54C-A790-51C7A2300F86}"/>
                  </a:ext>
                </a:extLst>
              </p:cNvPr>
              <p:cNvSpPr/>
              <p:nvPr/>
            </p:nvSpPr>
            <p:spPr>
              <a:xfrm>
                <a:off x="3239613" y="3310704"/>
                <a:ext cx="16131" cy="121879"/>
              </a:xfrm>
              <a:custGeom>
                <a:avLst/>
                <a:gdLst>
                  <a:gd name="connsiteX0" fmla="*/ 0 w 16131"/>
                  <a:gd name="connsiteY0" fmla="*/ 121880 h 121879"/>
                  <a:gd name="connsiteX1" fmla="*/ 0 w 16131"/>
                  <a:gd name="connsiteY1" fmla="*/ 0 h 121879"/>
                  <a:gd name="connsiteX2" fmla="*/ 16131 w 16131"/>
                  <a:gd name="connsiteY2" fmla="*/ 0 h 121879"/>
                  <a:gd name="connsiteX3" fmla="*/ 16131 w 16131"/>
                  <a:gd name="connsiteY3" fmla="*/ 121880 h 121879"/>
                  <a:gd name="connsiteX4" fmla="*/ 0 w 16131"/>
                  <a:gd name="connsiteY4" fmla="*/ 121880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31" h="121879">
                    <a:moveTo>
                      <a:pt x="0" y="121880"/>
                    </a:moveTo>
                    <a:lnTo>
                      <a:pt x="0" y="0"/>
                    </a:lnTo>
                    <a:lnTo>
                      <a:pt x="16131" y="0"/>
                    </a:lnTo>
                    <a:lnTo>
                      <a:pt x="16131" y="121880"/>
                    </a:lnTo>
                    <a:lnTo>
                      <a:pt x="0" y="12188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 35">
                <a:extLst>
                  <a:ext uri="{FF2B5EF4-FFF2-40B4-BE49-F238E27FC236}">
                    <a16:creationId xmlns:a16="http://schemas.microsoft.com/office/drawing/2014/main" id="{EFC396F1-C1DE-9E49-9464-B59ECDF0CB97}"/>
                  </a:ext>
                </a:extLst>
              </p:cNvPr>
              <p:cNvSpPr/>
              <p:nvPr/>
            </p:nvSpPr>
            <p:spPr>
              <a:xfrm>
                <a:off x="3277253" y="3312497"/>
                <a:ext cx="80655" cy="120087"/>
              </a:xfrm>
              <a:custGeom>
                <a:avLst/>
                <a:gdLst>
                  <a:gd name="connsiteX0" fmla="*/ 0 w 80655"/>
                  <a:gd name="connsiteY0" fmla="*/ 12546 h 120087"/>
                  <a:gd name="connsiteX1" fmla="*/ 0 w 80655"/>
                  <a:gd name="connsiteY1" fmla="*/ 0 h 120087"/>
                  <a:gd name="connsiteX2" fmla="*/ 80656 w 80655"/>
                  <a:gd name="connsiteY2" fmla="*/ 0 h 120087"/>
                  <a:gd name="connsiteX3" fmla="*/ 80656 w 80655"/>
                  <a:gd name="connsiteY3" fmla="*/ 12546 h 120087"/>
                  <a:gd name="connsiteX4" fmla="*/ 48394 w 80655"/>
                  <a:gd name="connsiteY4" fmla="*/ 12546 h 120087"/>
                  <a:gd name="connsiteX5" fmla="*/ 48394 w 80655"/>
                  <a:gd name="connsiteY5" fmla="*/ 120088 h 120087"/>
                  <a:gd name="connsiteX6" fmla="*/ 32262 w 80655"/>
                  <a:gd name="connsiteY6" fmla="*/ 120088 h 120087"/>
                  <a:gd name="connsiteX7" fmla="*/ 32262 w 80655"/>
                  <a:gd name="connsiteY7" fmla="*/ 12546 h 120087"/>
                  <a:gd name="connsiteX8" fmla="*/ 0 w 80655"/>
                  <a:gd name="connsiteY8" fmla="*/ 12546 h 12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55" h="120087">
                    <a:moveTo>
                      <a:pt x="0" y="12546"/>
                    </a:moveTo>
                    <a:lnTo>
                      <a:pt x="0" y="0"/>
                    </a:lnTo>
                    <a:lnTo>
                      <a:pt x="80656" y="0"/>
                    </a:lnTo>
                    <a:lnTo>
                      <a:pt x="80656" y="12546"/>
                    </a:lnTo>
                    <a:lnTo>
                      <a:pt x="48394" y="12546"/>
                    </a:lnTo>
                    <a:lnTo>
                      <a:pt x="48394" y="120088"/>
                    </a:lnTo>
                    <a:lnTo>
                      <a:pt x="32262" y="120088"/>
                    </a:lnTo>
                    <a:lnTo>
                      <a:pt x="32262" y="12546"/>
                    </a:lnTo>
                    <a:lnTo>
                      <a:pt x="0" y="12546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 36">
                <a:extLst>
                  <a:ext uri="{FF2B5EF4-FFF2-40B4-BE49-F238E27FC236}">
                    <a16:creationId xmlns:a16="http://schemas.microsoft.com/office/drawing/2014/main" id="{E0C1B328-D2F7-C24E-8EED-2CD384743581}"/>
                  </a:ext>
                </a:extLst>
              </p:cNvPr>
              <p:cNvSpPr/>
              <p:nvPr/>
            </p:nvSpPr>
            <p:spPr>
              <a:xfrm>
                <a:off x="3377625" y="3271272"/>
                <a:ext cx="64524" cy="163104"/>
              </a:xfrm>
              <a:custGeom>
                <a:avLst/>
                <a:gdLst>
                  <a:gd name="connsiteX0" fmla="*/ 64525 w 64524"/>
                  <a:gd name="connsiteY0" fmla="*/ 41224 h 163104"/>
                  <a:gd name="connsiteX1" fmla="*/ 64525 w 64524"/>
                  <a:gd name="connsiteY1" fmla="*/ 53771 h 163104"/>
                  <a:gd name="connsiteX2" fmla="*/ 16131 w 64524"/>
                  <a:gd name="connsiteY2" fmla="*/ 53771 h 163104"/>
                  <a:gd name="connsiteX3" fmla="*/ 16131 w 64524"/>
                  <a:gd name="connsiteY3" fmla="*/ 94995 h 163104"/>
                  <a:gd name="connsiteX4" fmla="*/ 59148 w 64524"/>
                  <a:gd name="connsiteY4" fmla="*/ 94995 h 163104"/>
                  <a:gd name="connsiteX5" fmla="*/ 59148 w 64524"/>
                  <a:gd name="connsiteY5" fmla="*/ 107541 h 163104"/>
                  <a:gd name="connsiteX6" fmla="*/ 16131 w 64524"/>
                  <a:gd name="connsiteY6" fmla="*/ 107541 h 163104"/>
                  <a:gd name="connsiteX7" fmla="*/ 16131 w 64524"/>
                  <a:gd name="connsiteY7" fmla="*/ 150558 h 163104"/>
                  <a:gd name="connsiteX8" fmla="*/ 64525 w 64524"/>
                  <a:gd name="connsiteY8" fmla="*/ 150558 h 163104"/>
                  <a:gd name="connsiteX9" fmla="*/ 64525 w 64524"/>
                  <a:gd name="connsiteY9" fmla="*/ 163104 h 163104"/>
                  <a:gd name="connsiteX10" fmla="*/ 0 w 64524"/>
                  <a:gd name="connsiteY10" fmla="*/ 163104 h 163104"/>
                  <a:gd name="connsiteX11" fmla="*/ 0 w 64524"/>
                  <a:gd name="connsiteY11" fmla="*/ 41224 h 163104"/>
                  <a:gd name="connsiteX12" fmla="*/ 64525 w 64524"/>
                  <a:gd name="connsiteY12" fmla="*/ 41224 h 163104"/>
                  <a:gd name="connsiteX13" fmla="*/ 10754 w 64524"/>
                  <a:gd name="connsiteY13" fmla="*/ 21508 h 163104"/>
                  <a:gd name="connsiteX14" fmla="*/ 48393 w 64524"/>
                  <a:gd name="connsiteY14" fmla="*/ 0 h 163104"/>
                  <a:gd name="connsiteX15" fmla="*/ 48393 w 64524"/>
                  <a:gd name="connsiteY15" fmla="*/ 14339 h 163104"/>
                  <a:gd name="connsiteX16" fmla="*/ 10754 w 64524"/>
                  <a:gd name="connsiteY16" fmla="*/ 34055 h 163104"/>
                  <a:gd name="connsiteX17" fmla="*/ 10754 w 64524"/>
                  <a:gd name="connsiteY17" fmla="*/ 21508 h 16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524" h="163104">
                    <a:moveTo>
                      <a:pt x="64525" y="41224"/>
                    </a:moveTo>
                    <a:lnTo>
                      <a:pt x="64525" y="53771"/>
                    </a:lnTo>
                    <a:lnTo>
                      <a:pt x="16131" y="53771"/>
                    </a:lnTo>
                    <a:lnTo>
                      <a:pt x="16131" y="94995"/>
                    </a:lnTo>
                    <a:lnTo>
                      <a:pt x="59148" y="94995"/>
                    </a:lnTo>
                    <a:lnTo>
                      <a:pt x="59148" y="107541"/>
                    </a:lnTo>
                    <a:lnTo>
                      <a:pt x="16131" y="107541"/>
                    </a:lnTo>
                    <a:lnTo>
                      <a:pt x="16131" y="150558"/>
                    </a:lnTo>
                    <a:lnTo>
                      <a:pt x="64525" y="150558"/>
                    </a:lnTo>
                    <a:lnTo>
                      <a:pt x="64525" y="163104"/>
                    </a:lnTo>
                    <a:lnTo>
                      <a:pt x="0" y="163104"/>
                    </a:lnTo>
                    <a:lnTo>
                      <a:pt x="0" y="41224"/>
                    </a:lnTo>
                    <a:lnTo>
                      <a:pt x="64525" y="41224"/>
                    </a:lnTo>
                    <a:close/>
                    <a:moveTo>
                      <a:pt x="10754" y="21508"/>
                    </a:moveTo>
                    <a:lnTo>
                      <a:pt x="48393" y="0"/>
                    </a:lnTo>
                    <a:lnTo>
                      <a:pt x="48393" y="14339"/>
                    </a:lnTo>
                    <a:lnTo>
                      <a:pt x="10754" y="34055"/>
                    </a:lnTo>
                    <a:lnTo>
                      <a:pt x="10754" y="21508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 37">
                <a:extLst>
                  <a:ext uri="{FF2B5EF4-FFF2-40B4-BE49-F238E27FC236}">
                    <a16:creationId xmlns:a16="http://schemas.microsoft.com/office/drawing/2014/main" id="{C914C6D1-B73E-8C45-BA03-A9F92D48DFAC}"/>
                  </a:ext>
                </a:extLst>
              </p:cNvPr>
              <p:cNvSpPr/>
              <p:nvPr/>
            </p:nvSpPr>
            <p:spPr>
              <a:xfrm>
                <a:off x="3519220" y="3310704"/>
                <a:ext cx="100371" cy="121879"/>
              </a:xfrm>
              <a:custGeom>
                <a:avLst/>
                <a:gdLst>
                  <a:gd name="connsiteX0" fmla="*/ 37639 w 100371"/>
                  <a:gd name="connsiteY0" fmla="*/ 1792 h 121879"/>
                  <a:gd name="connsiteX1" fmla="*/ 100372 w 100371"/>
                  <a:gd name="connsiteY1" fmla="*/ 62732 h 121879"/>
                  <a:gd name="connsiteX2" fmla="*/ 37639 w 100371"/>
                  <a:gd name="connsiteY2" fmla="*/ 121880 h 121879"/>
                  <a:gd name="connsiteX3" fmla="*/ 0 w 100371"/>
                  <a:gd name="connsiteY3" fmla="*/ 121880 h 121879"/>
                  <a:gd name="connsiteX4" fmla="*/ 0 w 100371"/>
                  <a:gd name="connsiteY4" fmla="*/ 0 h 121879"/>
                  <a:gd name="connsiteX5" fmla="*/ 37639 w 100371"/>
                  <a:gd name="connsiteY5" fmla="*/ 0 h 121879"/>
                  <a:gd name="connsiteX6" fmla="*/ 14339 w 100371"/>
                  <a:gd name="connsiteY6" fmla="*/ 109333 h 121879"/>
                  <a:gd name="connsiteX7" fmla="*/ 35847 w 100371"/>
                  <a:gd name="connsiteY7" fmla="*/ 109333 h 121879"/>
                  <a:gd name="connsiteX8" fmla="*/ 82448 w 100371"/>
                  <a:gd name="connsiteY8" fmla="*/ 60940 h 121879"/>
                  <a:gd name="connsiteX9" fmla="*/ 35847 w 100371"/>
                  <a:gd name="connsiteY9" fmla="*/ 12546 h 121879"/>
                  <a:gd name="connsiteX10" fmla="*/ 14339 w 100371"/>
                  <a:gd name="connsiteY10" fmla="*/ 12546 h 121879"/>
                  <a:gd name="connsiteX11" fmla="*/ 14339 w 100371"/>
                  <a:gd name="connsiteY11" fmla="*/ 109333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371" h="121879">
                    <a:moveTo>
                      <a:pt x="37639" y="1792"/>
                    </a:moveTo>
                    <a:cubicBezTo>
                      <a:pt x="77071" y="1792"/>
                      <a:pt x="100372" y="25093"/>
                      <a:pt x="100372" y="62732"/>
                    </a:cubicBezTo>
                    <a:cubicBezTo>
                      <a:pt x="100372" y="100372"/>
                      <a:pt x="77071" y="121880"/>
                      <a:pt x="37639" y="121880"/>
                    </a:cubicBezTo>
                    <a:lnTo>
                      <a:pt x="0" y="121880"/>
                    </a:lnTo>
                    <a:lnTo>
                      <a:pt x="0" y="0"/>
                    </a:lnTo>
                    <a:lnTo>
                      <a:pt x="37639" y="0"/>
                    </a:lnTo>
                    <a:close/>
                    <a:moveTo>
                      <a:pt x="14339" y="109333"/>
                    </a:moveTo>
                    <a:lnTo>
                      <a:pt x="35847" y="109333"/>
                    </a:lnTo>
                    <a:cubicBezTo>
                      <a:pt x="66317" y="109333"/>
                      <a:pt x="82448" y="91410"/>
                      <a:pt x="82448" y="60940"/>
                    </a:cubicBezTo>
                    <a:cubicBezTo>
                      <a:pt x="82448" y="30470"/>
                      <a:pt x="66317" y="12546"/>
                      <a:pt x="35847" y="12546"/>
                    </a:cubicBezTo>
                    <a:lnTo>
                      <a:pt x="14339" y="12546"/>
                    </a:lnTo>
                    <a:lnTo>
                      <a:pt x="14339" y="109333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 38">
                <a:extLst>
                  <a:ext uri="{FF2B5EF4-FFF2-40B4-BE49-F238E27FC236}">
                    <a16:creationId xmlns:a16="http://schemas.microsoft.com/office/drawing/2014/main" id="{AE5497E5-03EC-A04E-929E-1B954E9ED955}"/>
                  </a:ext>
                </a:extLst>
              </p:cNvPr>
              <p:cNvSpPr/>
              <p:nvPr/>
            </p:nvSpPr>
            <p:spPr>
              <a:xfrm>
                <a:off x="3630346" y="3296365"/>
                <a:ext cx="17923" cy="35847"/>
              </a:xfrm>
              <a:custGeom>
                <a:avLst/>
                <a:gdLst>
                  <a:gd name="connsiteX0" fmla="*/ 0 w 17923"/>
                  <a:gd name="connsiteY0" fmla="*/ 0 h 35847"/>
                  <a:gd name="connsiteX1" fmla="*/ 16131 w 17923"/>
                  <a:gd name="connsiteY1" fmla="*/ 0 h 35847"/>
                  <a:gd name="connsiteX2" fmla="*/ 17924 w 17923"/>
                  <a:gd name="connsiteY2" fmla="*/ 16131 h 35847"/>
                  <a:gd name="connsiteX3" fmla="*/ 0 w 17923"/>
                  <a:gd name="connsiteY3" fmla="*/ 35847 h 35847"/>
                  <a:gd name="connsiteX4" fmla="*/ 0 w 17923"/>
                  <a:gd name="connsiteY4" fmla="*/ 28678 h 35847"/>
                  <a:gd name="connsiteX5" fmla="*/ 8962 w 17923"/>
                  <a:gd name="connsiteY5" fmla="*/ 19716 h 35847"/>
                  <a:gd name="connsiteX6" fmla="*/ 8962 w 17923"/>
                  <a:gd name="connsiteY6" fmla="*/ 16131 h 35847"/>
                  <a:gd name="connsiteX7" fmla="*/ 0 w 17923"/>
                  <a:gd name="connsiteY7" fmla="*/ 16131 h 35847"/>
                  <a:gd name="connsiteX8" fmla="*/ 0 w 17923"/>
                  <a:gd name="connsiteY8" fmla="*/ 0 h 35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3" h="35847">
                    <a:moveTo>
                      <a:pt x="0" y="0"/>
                    </a:moveTo>
                    <a:lnTo>
                      <a:pt x="16131" y="0"/>
                    </a:lnTo>
                    <a:cubicBezTo>
                      <a:pt x="17924" y="5377"/>
                      <a:pt x="17924" y="10754"/>
                      <a:pt x="17924" y="16131"/>
                    </a:cubicBezTo>
                    <a:cubicBezTo>
                      <a:pt x="17924" y="28678"/>
                      <a:pt x="12546" y="35847"/>
                      <a:pt x="0" y="35847"/>
                    </a:cubicBezTo>
                    <a:lnTo>
                      <a:pt x="0" y="28678"/>
                    </a:lnTo>
                    <a:cubicBezTo>
                      <a:pt x="5377" y="28678"/>
                      <a:pt x="8962" y="25093"/>
                      <a:pt x="8962" y="19716"/>
                    </a:cubicBezTo>
                    <a:lnTo>
                      <a:pt x="8962" y="16131"/>
                    </a:lnTo>
                    <a:lnTo>
                      <a:pt x="0" y="161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 39">
                <a:extLst>
                  <a:ext uri="{FF2B5EF4-FFF2-40B4-BE49-F238E27FC236}">
                    <a16:creationId xmlns:a16="http://schemas.microsoft.com/office/drawing/2014/main" id="{2AA20B31-B47B-E142-AAF0-1585B30B93E1}"/>
                  </a:ext>
                </a:extLst>
              </p:cNvPr>
              <p:cNvSpPr/>
              <p:nvPr/>
            </p:nvSpPr>
            <p:spPr>
              <a:xfrm>
                <a:off x="3662608" y="3310704"/>
                <a:ext cx="105748" cy="121879"/>
              </a:xfrm>
              <a:custGeom>
                <a:avLst/>
                <a:gdLst>
                  <a:gd name="connsiteX0" fmla="*/ 87825 w 105748"/>
                  <a:gd name="connsiteY0" fmla="*/ 121880 h 121879"/>
                  <a:gd name="connsiteX1" fmla="*/ 78863 w 105748"/>
                  <a:gd name="connsiteY1" fmla="*/ 94995 h 121879"/>
                  <a:gd name="connsiteX2" fmla="*/ 25093 w 105748"/>
                  <a:gd name="connsiteY2" fmla="*/ 94995 h 121879"/>
                  <a:gd name="connsiteX3" fmla="*/ 16131 w 105748"/>
                  <a:gd name="connsiteY3" fmla="*/ 121880 h 121879"/>
                  <a:gd name="connsiteX4" fmla="*/ 0 w 105748"/>
                  <a:gd name="connsiteY4" fmla="*/ 121880 h 121879"/>
                  <a:gd name="connsiteX5" fmla="*/ 44809 w 105748"/>
                  <a:gd name="connsiteY5" fmla="*/ 0 h 121879"/>
                  <a:gd name="connsiteX6" fmla="*/ 62732 w 105748"/>
                  <a:gd name="connsiteY6" fmla="*/ 0 h 121879"/>
                  <a:gd name="connsiteX7" fmla="*/ 105749 w 105748"/>
                  <a:gd name="connsiteY7" fmla="*/ 121880 h 121879"/>
                  <a:gd name="connsiteX8" fmla="*/ 87825 w 105748"/>
                  <a:gd name="connsiteY8" fmla="*/ 121880 h 121879"/>
                  <a:gd name="connsiteX9" fmla="*/ 28678 w 105748"/>
                  <a:gd name="connsiteY9" fmla="*/ 82448 h 121879"/>
                  <a:gd name="connsiteX10" fmla="*/ 73486 w 105748"/>
                  <a:gd name="connsiteY10" fmla="*/ 82448 h 121879"/>
                  <a:gd name="connsiteX11" fmla="*/ 51978 w 105748"/>
                  <a:gd name="connsiteY11" fmla="*/ 19716 h 121879"/>
                  <a:gd name="connsiteX12" fmla="*/ 28678 w 105748"/>
                  <a:gd name="connsiteY12" fmla="*/ 82448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748" h="121879">
                    <a:moveTo>
                      <a:pt x="87825" y="121880"/>
                    </a:moveTo>
                    <a:lnTo>
                      <a:pt x="78863" y="94995"/>
                    </a:lnTo>
                    <a:lnTo>
                      <a:pt x="25093" y="94995"/>
                    </a:lnTo>
                    <a:lnTo>
                      <a:pt x="16131" y="121880"/>
                    </a:lnTo>
                    <a:lnTo>
                      <a:pt x="0" y="121880"/>
                    </a:lnTo>
                    <a:lnTo>
                      <a:pt x="44809" y="0"/>
                    </a:lnTo>
                    <a:lnTo>
                      <a:pt x="62732" y="0"/>
                    </a:lnTo>
                    <a:lnTo>
                      <a:pt x="105749" y="121880"/>
                    </a:lnTo>
                    <a:lnTo>
                      <a:pt x="87825" y="121880"/>
                    </a:lnTo>
                    <a:close/>
                    <a:moveTo>
                      <a:pt x="28678" y="82448"/>
                    </a:moveTo>
                    <a:lnTo>
                      <a:pt x="73486" y="82448"/>
                    </a:lnTo>
                    <a:lnTo>
                      <a:pt x="51978" y="19716"/>
                    </a:lnTo>
                    <a:lnTo>
                      <a:pt x="28678" y="82448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 40">
                <a:extLst>
                  <a:ext uri="{FF2B5EF4-FFF2-40B4-BE49-F238E27FC236}">
                    <a16:creationId xmlns:a16="http://schemas.microsoft.com/office/drawing/2014/main" id="{6F6C98C3-9F61-1345-A507-48065C36F8B3}"/>
                  </a:ext>
                </a:extLst>
              </p:cNvPr>
              <p:cNvSpPr/>
              <p:nvPr/>
            </p:nvSpPr>
            <p:spPr>
              <a:xfrm>
                <a:off x="3786281" y="3312497"/>
                <a:ext cx="96787" cy="121879"/>
              </a:xfrm>
              <a:custGeom>
                <a:avLst/>
                <a:gdLst>
                  <a:gd name="connsiteX0" fmla="*/ 80656 w 96787"/>
                  <a:gd name="connsiteY0" fmla="*/ 0 h 121879"/>
                  <a:gd name="connsiteX1" fmla="*/ 96787 w 96787"/>
                  <a:gd name="connsiteY1" fmla="*/ 0 h 121879"/>
                  <a:gd name="connsiteX2" fmla="*/ 96787 w 96787"/>
                  <a:gd name="connsiteY2" fmla="*/ 121880 h 121879"/>
                  <a:gd name="connsiteX3" fmla="*/ 80656 w 96787"/>
                  <a:gd name="connsiteY3" fmla="*/ 121880 h 121879"/>
                  <a:gd name="connsiteX4" fmla="*/ 16131 w 96787"/>
                  <a:gd name="connsiteY4" fmla="*/ 25093 h 121879"/>
                  <a:gd name="connsiteX5" fmla="*/ 16131 w 96787"/>
                  <a:gd name="connsiteY5" fmla="*/ 121880 h 121879"/>
                  <a:gd name="connsiteX6" fmla="*/ 0 w 96787"/>
                  <a:gd name="connsiteY6" fmla="*/ 121880 h 121879"/>
                  <a:gd name="connsiteX7" fmla="*/ 0 w 96787"/>
                  <a:gd name="connsiteY7" fmla="*/ 0 h 121879"/>
                  <a:gd name="connsiteX8" fmla="*/ 16131 w 96787"/>
                  <a:gd name="connsiteY8" fmla="*/ 0 h 121879"/>
                  <a:gd name="connsiteX9" fmla="*/ 80656 w 96787"/>
                  <a:gd name="connsiteY9" fmla="*/ 96787 h 121879"/>
                  <a:gd name="connsiteX10" fmla="*/ 80656 w 96787"/>
                  <a:gd name="connsiteY10" fmla="*/ 0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787" h="121879">
                    <a:moveTo>
                      <a:pt x="80656" y="0"/>
                    </a:moveTo>
                    <a:lnTo>
                      <a:pt x="96787" y="0"/>
                    </a:lnTo>
                    <a:lnTo>
                      <a:pt x="96787" y="121880"/>
                    </a:lnTo>
                    <a:lnTo>
                      <a:pt x="80656" y="121880"/>
                    </a:lnTo>
                    <a:lnTo>
                      <a:pt x="16131" y="25093"/>
                    </a:lnTo>
                    <a:lnTo>
                      <a:pt x="16131" y="121880"/>
                    </a:lnTo>
                    <a:lnTo>
                      <a:pt x="0" y="121880"/>
                    </a:lnTo>
                    <a:lnTo>
                      <a:pt x="0" y="0"/>
                    </a:lnTo>
                    <a:lnTo>
                      <a:pt x="16131" y="0"/>
                    </a:lnTo>
                    <a:lnTo>
                      <a:pt x="80656" y="96787"/>
                    </a:lnTo>
                    <a:lnTo>
                      <a:pt x="806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 41">
                <a:extLst>
                  <a:ext uri="{FF2B5EF4-FFF2-40B4-BE49-F238E27FC236}">
                    <a16:creationId xmlns:a16="http://schemas.microsoft.com/office/drawing/2014/main" id="{91B4CC7E-5933-4A4E-AF9D-909BBCCFECEB}"/>
                  </a:ext>
                </a:extLst>
              </p:cNvPr>
              <p:cNvSpPr/>
              <p:nvPr/>
            </p:nvSpPr>
            <p:spPr>
              <a:xfrm>
                <a:off x="3902784" y="3310704"/>
                <a:ext cx="121879" cy="125464"/>
              </a:xfrm>
              <a:custGeom>
                <a:avLst/>
                <a:gdLst>
                  <a:gd name="connsiteX0" fmla="*/ 0 w 121879"/>
                  <a:gd name="connsiteY0" fmla="*/ 60940 h 125464"/>
                  <a:gd name="connsiteX1" fmla="*/ 60940 w 121879"/>
                  <a:gd name="connsiteY1" fmla="*/ 0 h 125464"/>
                  <a:gd name="connsiteX2" fmla="*/ 116503 w 121879"/>
                  <a:gd name="connsiteY2" fmla="*/ 34055 h 125464"/>
                  <a:gd name="connsiteX3" fmla="*/ 96787 w 121879"/>
                  <a:gd name="connsiteY3" fmla="*/ 34055 h 125464"/>
                  <a:gd name="connsiteX4" fmla="*/ 60940 w 121879"/>
                  <a:gd name="connsiteY4" fmla="*/ 14339 h 125464"/>
                  <a:gd name="connsiteX5" fmla="*/ 16131 w 121879"/>
                  <a:gd name="connsiteY5" fmla="*/ 62732 h 125464"/>
                  <a:gd name="connsiteX6" fmla="*/ 60940 w 121879"/>
                  <a:gd name="connsiteY6" fmla="*/ 111126 h 125464"/>
                  <a:gd name="connsiteX7" fmla="*/ 105749 w 121879"/>
                  <a:gd name="connsiteY7" fmla="*/ 71694 h 125464"/>
                  <a:gd name="connsiteX8" fmla="*/ 55563 w 121879"/>
                  <a:gd name="connsiteY8" fmla="*/ 71694 h 125464"/>
                  <a:gd name="connsiteX9" fmla="*/ 55563 w 121879"/>
                  <a:gd name="connsiteY9" fmla="*/ 59148 h 125464"/>
                  <a:gd name="connsiteX10" fmla="*/ 121880 w 121879"/>
                  <a:gd name="connsiteY10" fmla="*/ 59148 h 125464"/>
                  <a:gd name="connsiteX11" fmla="*/ 121880 w 121879"/>
                  <a:gd name="connsiteY11" fmla="*/ 71694 h 125464"/>
                  <a:gd name="connsiteX12" fmla="*/ 60940 w 121879"/>
                  <a:gd name="connsiteY12" fmla="*/ 125465 h 125464"/>
                  <a:gd name="connsiteX13" fmla="*/ 0 w 121879"/>
                  <a:gd name="connsiteY13" fmla="*/ 60940 h 125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879" h="125464">
                    <a:moveTo>
                      <a:pt x="0" y="60940"/>
                    </a:moveTo>
                    <a:cubicBezTo>
                      <a:pt x="0" y="25093"/>
                      <a:pt x="26885" y="0"/>
                      <a:pt x="60940" y="0"/>
                    </a:cubicBezTo>
                    <a:cubicBezTo>
                      <a:pt x="86033" y="0"/>
                      <a:pt x="107541" y="12546"/>
                      <a:pt x="116503" y="34055"/>
                    </a:cubicBezTo>
                    <a:lnTo>
                      <a:pt x="96787" y="34055"/>
                    </a:lnTo>
                    <a:cubicBezTo>
                      <a:pt x="89618" y="19716"/>
                      <a:pt x="77071" y="14339"/>
                      <a:pt x="60940" y="14339"/>
                    </a:cubicBezTo>
                    <a:cubicBezTo>
                      <a:pt x="34055" y="14339"/>
                      <a:pt x="16131" y="34055"/>
                      <a:pt x="16131" y="62732"/>
                    </a:cubicBezTo>
                    <a:cubicBezTo>
                      <a:pt x="16131" y="91410"/>
                      <a:pt x="35847" y="111126"/>
                      <a:pt x="60940" y="111126"/>
                    </a:cubicBezTo>
                    <a:cubicBezTo>
                      <a:pt x="86033" y="111126"/>
                      <a:pt x="102164" y="94995"/>
                      <a:pt x="105749" y="71694"/>
                    </a:cubicBezTo>
                    <a:lnTo>
                      <a:pt x="55563" y="71694"/>
                    </a:lnTo>
                    <a:lnTo>
                      <a:pt x="55563" y="59148"/>
                    </a:lnTo>
                    <a:lnTo>
                      <a:pt x="121880" y="59148"/>
                    </a:lnTo>
                    <a:lnTo>
                      <a:pt x="121880" y="71694"/>
                    </a:lnTo>
                    <a:cubicBezTo>
                      <a:pt x="118295" y="102164"/>
                      <a:pt x="93202" y="125465"/>
                      <a:pt x="60940" y="125465"/>
                    </a:cubicBezTo>
                    <a:cubicBezTo>
                      <a:pt x="26885" y="123672"/>
                      <a:pt x="0" y="96787"/>
                      <a:pt x="0" y="6094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 42">
                <a:extLst>
                  <a:ext uri="{FF2B5EF4-FFF2-40B4-BE49-F238E27FC236}">
                    <a16:creationId xmlns:a16="http://schemas.microsoft.com/office/drawing/2014/main" id="{747C7245-66C4-3E47-9A22-7E73CFC523E9}"/>
                  </a:ext>
                </a:extLst>
              </p:cNvPr>
              <p:cNvSpPr/>
              <p:nvPr/>
            </p:nvSpPr>
            <p:spPr>
              <a:xfrm>
                <a:off x="4044379" y="3312497"/>
                <a:ext cx="64524" cy="121879"/>
              </a:xfrm>
              <a:custGeom>
                <a:avLst/>
                <a:gdLst>
                  <a:gd name="connsiteX0" fmla="*/ 64525 w 64524"/>
                  <a:gd name="connsiteY0" fmla="*/ 0 h 121879"/>
                  <a:gd name="connsiteX1" fmla="*/ 64525 w 64524"/>
                  <a:gd name="connsiteY1" fmla="*/ 12546 h 121879"/>
                  <a:gd name="connsiteX2" fmla="*/ 16131 w 64524"/>
                  <a:gd name="connsiteY2" fmla="*/ 12546 h 121879"/>
                  <a:gd name="connsiteX3" fmla="*/ 16131 w 64524"/>
                  <a:gd name="connsiteY3" fmla="*/ 53771 h 121879"/>
                  <a:gd name="connsiteX4" fmla="*/ 59148 w 64524"/>
                  <a:gd name="connsiteY4" fmla="*/ 53771 h 121879"/>
                  <a:gd name="connsiteX5" fmla="*/ 59148 w 64524"/>
                  <a:gd name="connsiteY5" fmla="*/ 66317 h 121879"/>
                  <a:gd name="connsiteX6" fmla="*/ 16131 w 64524"/>
                  <a:gd name="connsiteY6" fmla="*/ 66317 h 121879"/>
                  <a:gd name="connsiteX7" fmla="*/ 16131 w 64524"/>
                  <a:gd name="connsiteY7" fmla="*/ 109333 h 121879"/>
                  <a:gd name="connsiteX8" fmla="*/ 64525 w 64524"/>
                  <a:gd name="connsiteY8" fmla="*/ 109333 h 121879"/>
                  <a:gd name="connsiteX9" fmla="*/ 64525 w 64524"/>
                  <a:gd name="connsiteY9" fmla="*/ 121880 h 121879"/>
                  <a:gd name="connsiteX10" fmla="*/ 0 w 64524"/>
                  <a:gd name="connsiteY10" fmla="*/ 121880 h 121879"/>
                  <a:gd name="connsiteX11" fmla="*/ 0 w 64524"/>
                  <a:gd name="connsiteY11" fmla="*/ 0 h 121879"/>
                  <a:gd name="connsiteX12" fmla="*/ 64525 w 64524"/>
                  <a:gd name="connsiteY12" fmla="*/ 0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524" h="121879">
                    <a:moveTo>
                      <a:pt x="64525" y="0"/>
                    </a:moveTo>
                    <a:lnTo>
                      <a:pt x="64525" y="12546"/>
                    </a:lnTo>
                    <a:lnTo>
                      <a:pt x="16131" y="12546"/>
                    </a:lnTo>
                    <a:lnTo>
                      <a:pt x="16131" y="53771"/>
                    </a:lnTo>
                    <a:lnTo>
                      <a:pt x="59148" y="53771"/>
                    </a:lnTo>
                    <a:lnTo>
                      <a:pt x="59148" y="66317"/>
                    </a:lnTo>
                    <a:lnTo>
                      <a:pt x="16131" y="66317"/>
                    </a:lnTo>
                    <a:lnTo>
                      <a:pt x="16131" y="109333"/>
                    </a:lnTo>
                    <a:lnTo>
                      <a:pt x="64525" y="109333"/>
                    </a:lnTo>
                    <a:lnTo>
                      <a:pt x="64525" y="121880"/>
                    </a:lnTo>
                    <a:lnTo>
                      <a:pt x="0" y="121880"/>
                    </a:lnTo>
                    <a:lnTo>
                      <a:pt x="0" y="0"/>
                    </a:lnTo>
                    <a:lnTo>
                      <a:pt x="645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 43">
                <a:extLst>
                  <a:ext uri="{FF2B5EF4-FFF2-40B4-BE49-F238E27FC236}">
                    <a16:creationId xmlns:a16="http://schemas.microsoft.com/office/drawing/2014/main" id="{E32100EA-85AE-7349-B300-8EDBF29EEAAF}"/>
                  </a:ext>
                </a:extLst>
              </p:cNvPr>
              <p:cNvSpPr/>
              <p:nvPr/>
            </p:nvSpPr>
            <p:spPr>
              <a:xfrm>
                <a:off x="4132205" y="3310704"/>
                <a:ext cx="82448" cy="121879"/>
              </a:xfrm>
              <a:custGeom>
                <a:avLst/>
                <a:gdLst>
                  <a:gd name="connsiteX0" fmla="*/ 16131 w 82448"/>
                  <a:gd name="connsiteY0" fmla="*/ 71694 h 121879"/>
                  <a:gd name="connsiteX1" fmla="*/ 16131 w 82448"/>
                  <a:gd name="connsiteY1" fmla="*/ 121880 h 121879"/>
                  <a:gd name="connsiteX2" fmla="*/ 0 w 82448"/>
                  <a:gd name="connsiteY2" fmla="*/ 121880 h 121879"/>
                  <a:gd name="connsiteX3" fmla="*/ 0 w 82448"/>
                  <a:gd name="connsiteY3" fmla="*/ 0 h 121879"/>
                  <a:gd name="connsiteX4" fmla="*/ 39432 w 82448"/>
                  <a:gd name="connsiteY4" fmla="*/ 0 h 121879"/>
                  <a:gd name="connsiteX5" fmla="*/ 80656 w 82448"/>
                  <a:gd name="connsiteY5" fmla="*/ 34055 h 121879"/>
                  <a:gd name="connsiteX6" fmla="*/ 48393 w 82448"/>
                  <a:gd name="connsiteY6" fmla="*/ 69902 h 121879"/>
                  <a:gd name="connsiteX7" fmla="*/ 82448 w 82448"/>
                  <a:gd name="connsiteY7" fmla="*/ 120088 h 121879"/>
                  <a:gd name="connsiteX8" fmla="*/ 62732 w 82448"/>
                  <a:gd name="connsiteY8" fmla="*/ 120088 h 121879"/>
                  <a:gd name="connsiteX9" fmla="*/ 30470 w 82448"/>
                  <a:gd name="connsiteY9" fmla="*/ 69902 h 121879"/>
                  <a:gd name="connsiteX10" fmla="*/ 16131 w 82448"/>
                  <a:gd name="connsiteY10" fmla="*/ 69902 h 121879"/>
                  <a:gd name="connsiteX11" fmla="*/ 16131 w 82448"/>
                  <a:gd name="connsiteY11" fmla="*/ 14339 h 121879"/>
                  <a:gd name="connsiteX12" fmla="*/ 16131 w 82448"/>
                  <a:gd name="connsiteY12" fmla="*/ 60940 h 121879"/>
                  <a:gd name="connsiteX13" fmla="*/ 39432 w 82448"/>
                  <a:gd name="connsiteY13" fmla="*/ 60940 h 121879"/>
                  <a:gd name="connsiteX14" fmla="*/ 64525 w 82448"/>
                  <a:gd name="connsiteY14" fmla="*/ 37639 h 121879"/>
                  <a:gd name="connsiteX15" fmla="*/ 39432 w 82448"/>
                  <a:gd name="connsiteY15" fmla="*/ 14339 h 121879"/>
                  <a:gd name="connsiteX16" fmla="*/ 16131 w 82448"/>
                  <a:gd name="connsiteY16" fmla="*/ 14339 h 12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448" h="121879">
                    <a:moveTo>
                      <a:pt x="16131" y="71694"/>
                    </a:moveTo>
                    <a:lnTo>
                      <a:pt x="16131" y="121880"/>
                    </a:lnTo>
                    <a:lnTo>
                      <a:pt x="0" y="121880"/>
                    </a:lnTo>
                    <a:lnTo>
                      <a:pt x="0" y="0"/>
                    </a:lnTo>
                    <a:lnTo>
                      <a:pt x="39432" y="0"/>
                    </a:lnTo>
                    <a:cubicBezTo>
                      <a:pt x="66317" y="0"/>
                      <a:pt x="80656" y="14339"/>
                      <a:pt x="80656" y="34055"/>
                    </a:cubicBezTo>
                    <a:cubicBezTo>
                      <a:pt x="80656" y="53771"/>
                      <a:pt x="69902" y="66317"/>
                      <a:pt x="48393" y="69902"/>
                    </a:cubicBezTo>
                    <a:lnTo>
                      <a:pt x="82448" y="120088"/>
                    </a:lnTo>
                    <a:lnTo>
                      <a:pt x="62732" y="120088"/>
                    </a:lnTo>
                    <a:lnTo>
                      <a:pt x="30470" y="69902"/>
                    </a:lnTo>
                    <a:lnTo>
                      <a:pt x="16131" y="69902"/>
                    </a:lnTo>
                    <a:close/>
                    <a:moveTo>
                      <a:pt x="16131" y="14339"/>
                    </a:moveTo>
                    <a:lnTo>
                      <a:pt x="16131" y="60940"/>
                    </a:lnTo>
                    <a:lnTo>
                      <a:pt x="39432" y="60940"/>
                    </a:lnTo>
                    <a:cubicBezTo>
                      <a:pt x="57355" y="60940"/>
                      <a:pt x="64525" y="51978"/>
                      <a:pt x="64525" y="37639"/>
                    </a:cubicBezTo>
                    <a:cubicBezTo>
                      <a:pt x="64525" y="23300"/>
                      <a:pt x="55563" y="14339"/>
                      <a:pt x="39432" y="14339"/>
                    </a:cubicBezTo>
                    <a:lnTo>
                      <a:pt x="16131" y="14339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 44">
                <a:extLst>
                  <a:ext uri="{FF2B5EF4-FFF2-40B4-BE49-F238E27FC236}">
                    <a16:creationId xmlns:a16="http://schemas.microsoft.com/office/drawing/2014/main" id="{FF4C23B6-B8A3-A242-9C3C-DDC45B0233AA}"/>
                  </a:ext>
                </a:extLst>
              </p:cNvPr>
              <p:cNvSpPr/>
              <p:nvPr/>
            </p:nvSpPr>
            <p:spPr>
              <a:xfrm>
                <a:off x="4237953" y="3310704"/>
                <a:ext cx="80655" cy="123672"/>
              </a:xfrm>
              <a:custGeom>
                <a:avLst/>
                <a:gdLst>
                  <a:gd name="connsiteX0" fmla="*/ 28678 w 80655"/>
                  <a:gd name="connsiteY0" fmla="*/ 50186 h 123672"/>
                  <a:gd name="connsiteX1" fmla="*/ 41224 w 80655"/>
                  <a:gd name="connsiteY1" fmla="*/ 53771 h 123672"/>
                  <a:gd name="connsiteX2" fmla="*/ 68109 w 80655"/>
                  <a:gd name="connsiteY2" fmla="*/ 62732 h 123672"/>
                  <a:gd name="connsiteX3" fmla="*/ 80656 w 80655"/>
                  <a:gd name="connsiteY3" fmla="*/ 87825 h 123672"/>
                  <a:gd name="connsiteX4" fmla="*/ 41224 w 80655"/>
                  <a:gd name="connsiteY4" fmla="*/ 123672 h 123672"/>
                  <a:gd name="connsiteX5" fmla="*/ 0 w 80655"/>
                  <a:gd name="connsiteY5" fmla="*/ 91410 h 123672"/>
                  <a:gd name="connsiteX6" fmla="*/ 16131 w 80655"/>
                  <a:gd name="connsiteY6" fmla="*/ 91410 h 123672"/>
                  <a:gd name="connsiteX7" fmla="*/ 39432 w 80655"/>
                  <a:gd name="connsiteY7" fmla="*/ 109333 h 123672"/>
                  <a:gd name="connsiteX8" fmla="*/ 64525 w 80655"/>
                  <a:gd name="connsiteY8" fmla="*/ 89618 h 123672"/>
                  <a:gd name="connsiteX9" fmla="*/ 51978 w 80655"/>
                  <a:gd name="connsiteY9" fmla="*/ 71694 h 123672"/>
                  <a:gd name="connsiteX10" fmla="*/ 39432 w 80655"/>
                  <a:gd name="connsiteY10" fmla="*/ 68109 h 123672"/>
                  <a:gd name="connsiteX11" fmla="*/ 12546 w 80655"/>
                  <a:gd name="connsiteY11" fmla="*/ 59148 h 123672"/>
                  <a:gd name="connsiteX12" fmla="*/ 0 w 80655"/>
                  <a:gd name="connsiteY12" fmla="*/ 34055 h 123672"/>
                  <a:gd name="connsiteX13" fmla="*/ 39432 w 80655"/>
                  <a:gd name="connsiteY13" fmla="*/ 0 h 123672"/>
                  <a:gd name="connsiteX14" fmla="*/ 78864 w 80655"/>
                  <a:gd name="connsiteY14" fmla="*/ 30470 h 123672"/>
                  <a:gd name="connsiteX15" fmla="*/ 60940 w 80655"/>
                  <a:gd name="connsiteY15" fmla="*/ 30470 h 123672"/>
                  <a:gd name="connsiteX16" fmla="*/ 37639 w 80655"/>
                  <a:gd name="connsiteY16" fmla="*/ 12546 h 123672"/>
                  <a:gd name="connsiteX17" fmla="*/ 14339 w 80655"/>
                  <a:gd name="connsiteY17" fmla="*/ 32262 h 123672"/>
                  <a:gd name="connsiteX18" fmla="*/ 28678 w 80655"/>
                  <a:gd name="connsiteY18" fmla="*/ 50186 h 12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0655" h="123672">
                    <a:moveTo>
                      <a:pt x="28678" y="50186"/>
                    </a:moveTo>
                    <a:cubicBezTo>
                      <a:pt x="32262" y="51978"/>
                      <a:pt x="37639" y="51978"/>
                      <a:pt x="41224" y="53771"/>
                    </a:cubicBezTo>
                    <a:cubicBezTo>
                      <a:pt x="50186" y="55563"/>
                      <a:pt x="60940" y="59148"/>
                      <a:pt x="68109" y="62732"/>
                    </a:cubicBezTo>
                    <a:cubicBezTo>
                      <a:pt x="75279" y="66317"/>
                      <a:pt x="80656" y="75279"/>
                      <a:pt x="80656" y="87825"/>
                    </a:cubicBezTo>
                    <a:cubicBezTo>
                      <a:pt x="80656" y="107541"/>
                      <a:pt x="64525" y="123672"/>
                      <a:pt x="41224" y="123672"/>
                    </a:cubicBezTo>
                    <a:cubicBezTo>
                      <a:pt x="16131" y="123672"/>
                      <a:pt x="0" y="111126"/>
                      <a:pt x="0" y="91410"/>
                    </a:cubicBezTo>
                    <a:lnTo>
                      <a:pt x="16131" y="91410"/>
                    </a:lnTo>
                    <a:cubicBezTo>
                      <a:pt x="16131" y="102164"/>
                      <a:pt x="25093" y="109333"/>
                      <a:pt x="39432" y="109333"/>
                    </a:cubicBezTo>
                    <a:cubicBezTo>
                      <a:pt x="55563" y="109333"/>
                      <a:pt x="64525" y="100372"/>
                      <a:pt x="64525" y="89618"/>
                    </a:cubicBezTo>
                    <a:cubicBezTo>
                      <a:pt x="64525" y="78864"/>
                      <a:pt x="59148" y="73486"/>
                      <a:pt x="51978" y="71694"/>
                    </a:cubicBezTo>
                    <a:cubicBezTo>
                      <a:pt x="48393" y="69902"/>
                      <a:pt x="44809" y="69902"/>
                      <a:pt x="39432" y="68109"/>
                    </a:cubicBezTo>
                    <a:cubicBezTo>
                      <a:pt x="30470" y="66317"/>
                      <a:pt x="19716" y="62732"/>
                      <a:pt x="12546" y="59148"/>
                    </a:cubicBezTo>
                    <a:cubicBezTo>
                      <a:pt x="5377" y="55563"/>
                      <a:pt x="0" y="46601"/>
                      <a:pt x="0" y="34055"/>
                    </a:cubicBezTo>
                    <a:cubicBezTo>
                      <a:pt x="0" y="14339"/>
                      <a:pt x="16131" y="0"/>
                      <a:pt x="39432" y="0"/>
                    </a:cubicBezTo>
                    <a:cubicBezTo>
                      <a:pt x="62732" y="0"/>
                      <a:pt x="77071" y="10754"/>
                      <a:pt x="78864" y="30470"/>
                    </a:cubicBezTo>
                    <a:lnTo>
                      <a:pt x="60940" y="30470"/>
                    </a:lnTo>
                    <a:cubicBezTo>
                      <a:pt x="60940" y="21508"/>
                      <a:pt x="51978" y="12546"/>
                      <a:pt x="37639" y="12546"/>
                    </a:cubicBezTo>
                    <a:cubicBezTo>
                      <a:pt x="23300" y="12546"/>
                      <a:pt x="14339" y="19716"/>
                      <a:pt x="14339" y="32262"/>
                    </a:cubicBezTo>
                    <a:cubicBezTo>
                      <a:pt x="16131" y="43016"/>
                      <a:pt x="21508" y="48393"/>
                      <a:pt x="28678" y="50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6" name="Graphique 2">
              <a:extLst>
                <a:ext uri="{FF2B5EF4-FFF2-40B4-BE49-F238E27FC236}">
                  <a16:creationId xmlns:a16="http://schemas.microsoft.com/office/drawing/2014/main" id="{C522883E-97F2-F44A-9878-1DD4D03F8375}"/>
                </a:ext>
              </a:extLst>
            </p:cNvPr>
            <p:cNvGrpSpPr/>
            <p:nvPr/>
          </p:nvGrpSpPr>
          <p:grpSpPr>
            <a:xfrm>
              <a:off x="2538804" y="2355381"/>
              <a:ext cx="519782" cy="198951"/>
              <a:chOff x="2538804" y="2355381"/>
              <a:chExt cx="519782" cy="198951"/>
            </a:xfrm>
            <a:solidFill>
              <a:srgbClr val="000000"/>
            </a:solidFill>
          </p:grpSpPr>
          <p:sp>
            <p:nvSpPr>
              <p:cNvPr id="47" name="Forme libre 46">
                <a:extLst>
                  <a:ext uri="{FF2B5EF4-FFF2-40B4-BE49-F238E27FC236}">
                    <a16:creationId xmlns:a16="http://schemas.microsoft.com/office/drawing/2014/main" id="{3CAF6C3F-B934-EB4F-AA4C-4BEE724ABAFC}"/>
                  </a:ext>
                </a:extLst>
              </p:cNvPr>
              <p:cNvSpPr/>
              <p:nvPr/>
            </p:nvSpPr>
            <p:spPr>
              <a:xfrm>
                <a:off x="2538804" y="2355381"/>
                <a:ext cx="145180" cy="198951"/>
              </a:xfrm>
              <a:custGeom>
                <a:avLst/>
                <a:gdLst>
                  <a:gd name="connsiteX0" fmla="*/ 145180 w 145180"/>
                  <a:gd name="connsiteY0" fmla="*/ 139803 h 198951"/>
                  <a:gd name="connsiteX1" fmla="*/ 73486 w 145180"/>
                  <a:gd name="connsiteY1" fmla="*/ 198951 h 198951"/>
                  <a:gd name="connsiteX2" fmla="*/ 0 w 145180"/>
                  <a:gd name="connsiteY2" fmla="*/ 138011 h 198951"/>
                  <a:gd name="connsiteX3" fmla="*/ 50186 w 145180"/>
                  <a:gd name="connsiteY3" fmla="*/ 138011 h 198951"/>
                  <a:gd name="connsiteX4" fmla="*/ 73486 w 145180"/>
                  <a:gd name="connsiteY4" fmla="*/ 161312 h 198951"/>
                  <a:gd name="connsiteX5" fmla="*/ 94995 w 145180"/>
                  <a:gd name="connsiteY5" fmla="*/ 141596 h 198951"/>
                  <a:gd name="connsiteX6" fmla="*/ 0 w 145180"/>
                  <a:gd name="connsiteY6" fmla="*/ 59148 h 198951"/>
                  <a:gd name="connsiteX7" fmla="*/ 69902 w 145180"/>
                  <a:gd name="connsiteY7" fmla="*/ 0 h 198951"/>
                  <a:gd name="connsiteX8" fmla="*/ 141596 w 145180"/>
                  <a:gd name="connsiteY8" fmla="*/ 59148 h 198951"/>
                  <a:gd name="connsiteX9" fmla="*/ 91410 w 145180"/>
                  <a:gd name="connsiteY9" fmla="*/ 59148 h 198951"/>
                  <a:gd name="connsiteX10" fmla="*/ 69902 w 145180"/>
                  <a:gd name="connsiteY10" fmla="*/ 37639 h 198951"/>
                  <a:gd name="connsiteX11" fmla="*/ 50186 w 145180"/>
                  <a:gd name="connsiteY11" fmla="*/ 57355 h 198951"/>
                  <a:gd name="connsiteX12" fmla="*/ 145180 w 145180"/>
                  <a:gd name="connsiteY12" fmla="*/ 139803 h 19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180" h="198951">
                    <a:moveTo>
                      <a:pt x="145180" y="139803"/>
                    </a:moveTo>
                    <a:cubicBezTo>
                      <a:pt x="145180" y="172066"/>
                      <a:pt x="116503" y="198951"/>
                      <a:pt x="73486" y="198951"/>
                    </a:cubicBezTo>
                    <a:cubicBezTo>
                      <a:pt x="28678" y="198951"/>
                      <a:pt x="0" y="177443"/>
                      <a:pt x="0" y="138011"/>
                    </a:cubicBezTo>
                    <a:lnTo>
                      <a:pt x="50186" y="138011"/>
                    </a:lnTo>
                    <a:cubicBezTo>
                      <a:pt x="51978" y="154142"/>
                      <a:pt x="60940" y="161312"/>
                      <a:pt x="73486" y="161312"/>
                    </a:cubicBezTo>
                    <a:cubicBezTo>
                      <a:pt x="87825" y="161312"/>
                      <a:pt x="94995" y="154142"/>
                      <a:pt x="94995" y="141596"/>
                    </a:cubicBezTo>
                    <a:cubicBezTo>
                      <a:pt x="94995" y="103956"/>
                      <a:pt x="0" y="127257"/>
                      <a:pt x="0" y="59148"/>
                    </a:cubicBezTo>
                    <a:cubicBezTo>
                      <a:pt x="0" y="21508"/>
                      <a:pt x="30470" y="0"/>
                      <a:pt x="69902" y="0"/>
                    </a:cubicBezTo>
                    <a:cubicBezTo>
                      <a:pt x="109333" y="0"/>
                      <a:pt x="139803" y="16131"/>
                      <a:pt x="141596" y="59148"/>
                    </a:cubicBezTo>
                    <a:lnTo>
                      <a:pt x="91410" y="59148"/>
                    </a:lnTo>
                    <a:cubicBezTo>
                      <a:pt x="89618" y="44809"/>
                      <a:pt x="80656" y="37639"/>
                      <a:pt x="69902" y="37639"/>
                    </a:cubicBezTo>
                    <a:cubicBezTo>
                      <a:pt x="59148" y="37639"/>
                      <a:pt x="50186" y="43016"/>
                      <a:pt x="50186" y="57355"/>
                    </a:cubicBezTo>
                    <a:cubicBezTo>
                      <a:pt x="50186" y="98579"/>
                      <a:pt x="145180" y="71694"/>
                      <a:pt x="145180" y="13980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 47">
                <a:extLst>
                  <a:ext uri="{FF2B5EF4-FFF2-40B4-BE49-F238E27FC236}">
                    <a16:creationId xmlns:a16="http://schemas.microsoft.com/office/drawing/2014/main" id="{28D8598E-6FBF-DA45-9A42-CBA70E4E39A8}"/>
                  </a:ext>
                </a:extLst>
              </p:cNvPr>
              <p:cNvSpPr/>
              <p:nvPr/>
            </p:nvSpPr>
            <p:spPr>
              <a:xfrm>
                <a:off x="2716247" y="2355381"/>
                <a:ext cx="145180" cy="198951"/>
              </a:xfrm>
              <a:custGeom>
                <a:avLst/>
                <a:gdLst>
                  <a:gd name="connsiteX0" fmla="*/ 145181 w 145180"/>
                  <a:gd name="connsiteY0" fmla="*/ 139803 h 198951"/>
                  <a:gd name="connsiteX1" fmla="*/ 73486 w 145180"/>
                  <a:gd name="connsiteY1" fmla="*/ 198951 h 198951"/>
                  <a:gd name="connsiteX2" fmla="*/ 0 w 145180"/>
                  <a:gd name="connsiteY2" fmla="*/ 138011 h 198951"/>
                  <a:gd name="connsiteX3" fmla="*/ 50186 w 145180"/>
                  <a:gd name="connsiteY3" fmla="*/ 138011 h 198951"/>
                  <a:gd name="connsiteX4" fmla="*/ 73486 w 145180"/>
                  <a:gd name="connsiteY4" fmla="*/ 161312 h 198951"/>
                  <a:gd name="connsiteX5" fmla="*/ 94995 w 145180"/>
                  <a:gd name="connsiteY5" fmla="*/ 141596 h 198951"/>
                  <a:gd name="connsiteX6" fmla="*/ 0 w 145180"/>
                  <a:gd name="connsiteY6" fmla="*/ 59148 h 198951"/>
                  <a:gd name="connsiteX7" fmla="*/ 69902 w 145180"/>
                  <a:gd name="connsiteY7" fmla="*/ 0 h 198951"/>
                  <a:gd name="connsiteX8" fmla="*/ 141596 w 145180"/>
                  <a:gd name="connsiteY8" fmla="*/ 59148 h 198951"/>
                  <a:gd name="connsiteX9" fmla="*/ 89618 w 145180"/>
                  <a:gd name="connsiteY9" fmla="*/ 59148 h 198951"/>
                  <a:gd name="connsiteX10" fmla="*/ 68109 w 145180"/>
                  <a:gd name="connsiteY10" fmla="*/ 37639 h 198951"/>
                  <a:gd name="connsiteX11" fmla="*/ 48393 w 145180"/>
                  <a:gd name="connsiteY11" fmla="*/ 57355 h 198951"/>
                  <a:gd name="connsiteX12" fmla="*/ 145181 w 145180"/>
                  <a:gd name="connsiteY12" fmla="*/ 139803 h 19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180" h="198951">
                    <a:moveTo>
                      <a:pt x="145181" y="139803"/>
                    </a:moveTo>
                    <a:cubicBezTo>
                      <a:pt x="145181" y="172066"/>
                      <a:pt x="116503" y="198951"/>
                      <a:pt x="73486" y="198951"/>
                    </a:cubicBezTo>
                    <a:cubicBezTo>
                      <a:pt x="28678" y="198951"/>
                      <a:pt x="0" y="177443"/>
                      <a:pt x="0" y="138011"/>
                    </a:cubicBezTo>
                    <a:lnTo>
                      <a:pt x="50186" y="138011"/>
                    </a:lnTo>
                    <a:cubicBezTo>
                      <a:pt x="51978" y="154142"/>
                      <a:pt x="60940" y="161312"/>
                      <a:pt x="73486" y="161312"/>
                    </a:cubicBezTo>
                    <a:cubicBezTo>
                      <a:pt x="87825" y="161312"/>
                      <a:pt x="94995" y="154142"/>
                      <a:pt x="94995" y="141596"/>
                    </a:cubicBezTo>
                    <a:cubicBezTo>
                      <a:pt x="94995" y="103956"/>
                      <a:pt x="0" y="127257"/>
                      <a:pt x="0" y="59148"/>
                    </a:cubicBezTo>
                    <a:cubicBezTo>
                      <a:pt x="0" y="21508"/>
                      <a:pt x="30470" y="0"/>
                      <a:pt x="69902" y="0"/>
                    </a:cubicBezTo>
                    <a:cubicBezTo>
                      <a:pt x="109333" y="0"/>
                      <a:pt x="139803" y="16131"/>
                      <a:pt x="141596" y="59148"/>
                    </a:cubicBezTo>
                    <a:lnTo>
                      <a:pt x="89618" y="59148"/>
                    </a:lnTo>
                    <a:cubicBezTo>
                      <a:pt x="87825" y="44809"/>
                      <a:pt x="78863" y="37639"/>
                      <a:pt x="68109" y="37639"/>
                    </a:cubicBezTo>
                    <a:cubicBezTo>
                      <a:pt x="57355" y="37639"/>
                      <a:pt x="48393" y="43016"/>
                      <a:pt x="48393" y="57355"/>
                    </a:cubicBezTo>
                    <a:cubicBezTo>
                      <a:pt x="50186" y="98579"/>
                      <a:pt x="145181" y="71694"/>
                      <a:pt x="145181" y="13980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 48">
                <a:extLst>
                  <a:ext uri="{FF2B5EF4-FFF2-40B4-BE49-F238E27FC236}">
                    <a16:creationId xmlns:a16="http://schemas.microsoft.com/office/drawing/2014/main" id="{48480CCD-160E-1340-B42F-871698257496}"/>
                  </a:ext>
                </a:extLst>
              </p:cNvPr>
              <p:cNvSpPr/>
              <p:nvPr/>
            </p:nvSpPr>
            <p:spPr>
              <a:xfrm>
                <a:off x="2897274" y="2360758"/>
                <a:ext cx="161311" cy="193573"/>
              </a:xfrm>
              <a:custGeom>
                <a:avLst/>
                <a:gdLst>
                  <a:gd name="connsiteX0" fmla="*/ 46601 w 161311"/>
                  <a:gd name="connsiteY0" fmla="*/ 0 h 193573"/>
                  <a:gd name="connsiteX1" fmla="*/ 46601 w 161311"/>
                  <a:gd name="connsiteY1" fmla="*/ 114710 h 193573"/>
                  <a:gd name="connsiteX2" fmla="*/ 80656 w 161311"/>
                  <a:gd name="connsiteY2" fmla="*/ 150558 h 193573"/>
                  <a:gd name="connsiteX3" fmla="*/ 114711 w 161311"/>
                  <a:gd name="connsiteY3" fmla="*/ 114710 h 193573"/>
                  <a:gd name="connsiteX4" fmla="*/ 114711 w 161311"/>
                  <a:gd name="connsiteY4" fmla="*/ 0 h 193573"/>
                  <a:gd name="connsiteX5" fmla="*/ 161312 w 161311"/>
                  <a:gd name="connsiteY5" fmla="*/ 0 h 193573"/>
                  <a:gd name="connsiteX6" fmla="*/ 161312 w 161311"/>
                  <a:gd name="connsiteY6" fmla="*/ 114710 h 193573"/>
                  <a:gd name="connsiteX7" fmla="*/ 78863 w 161311"/>
                  <a:gd name="connsiteY7" fmla="*/ 193574 h 193573"/>
                  <a:gd name="connsiteX8" fmla="*/ 0 w 161311"/>
                  <a:gd name="connsiteY8" fmla="*/ 114710 h 193573"/>
                  <a:gd name="connsiteX9" fmla="*/ 0 w 161311"/>
                  <a:gd name="connsiteY9" fmla="*/ 0 h 193573"/>
                  <a:gd name="connsiteX10" fmla="*/ 46601 w 161311"/>
                  <a:gd name="connsiteY10" fmla="*/ 0 h 1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1311" h="193573">
                    <a:moveTo>
                      <a:pt x="46601" y="0"/>
                    </a:moveTo>
                    <a:lnTo>
                      <a:pt x="46601" y="114710"/>
                    </a:lnTo>
                    <a:cubicBezTo>
                      <a:pt x="46601" y="138011"/>
                      <a:pt x="57355" y="150558"/>
                      <a:pt x="80656" y="150558"/>
                    </a:cubicBezTo>
                    <a:cubicBezTo>
                      <a:pt x="102164" y="150558"/>
                      <a:pt x="114711" y="138011"/>
                      <a:pt x="114711" y="114710"/>
                    </a:cubicBezTo>
                    <a:lnTo>
                      <a:pt x="114711" y="0"/>
                    </a:lnTo>
                    <a:lnTo>
                      <a:pt x="161312" y="0"/>
                    </a:lnTo>
                    <a:lnTo>
                      <a:pt x="161312" y="114710"/>
                    </a:lnTo>
                    <a:cubicBezTo>
                      <a:pt x="161312" y="168481"/>
                      <a:pt x="120088" y="193574"/>
                      <a:pt x="78863" y="193574"/>
                    </a:cubicBezTo>
                    <a:cubicBezTo>
                      <a:pt x="37639" y="193574"/>
                      <a:pt x="0" y="166689"/>
                      <a:pt x="0" y="114710"/>
                    </a:cubicBezTo>
                    <a:lnTo>
                      <a:pt x="0" y="0"/>
                    </a:lnTo>
                    <a:lnTo>
                      <a:pt x="4660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2" name="Graphique 50">
            <a:extLst>
              <a:ext uri="{FF2B5EF4-FFF2-40B4-BE49-F238E27FC236}">
                <a16:creationId xmlns:a16="http://schemas.microsoft.com/office/drawing/2014/main" id="{18CA378E-6276-E547-ABD5-7D525C91D1AA}"/>
              </a:ext>
            </a:extLst>
          </p:cNvPr>
          <p:cNvGrpSpPr>
            <a:grpSpLocks noChangeAspect="1"/>
          </p:cNvGrpSpPr>
          <p:nvPr/>
        </p:nvGrpSpPr>
        <p:grpSpPr>
          <a:xfrm>
            <a:off x="1224663" y="3096394"/>
            <a:ext cx="1350818" cy="1404000"/>
            <a:chOff x="5562600" y="2876550"/>
            <a:chExt cx="1066800" cy="1108710"/>
          </a:xfrm>
          <a:solidFill>
            <a:srgbClr val="000000"/>
          </a:solidFill>
        </p:grpSpPr>
        <p:grpSp>
          <p:nvGrpSpPr>
            <p:cNvPr id="53" name="Graphique 50">
              <a:extLst>
                <a:ext uri="{FF2B5EF4-FFF2-40B4-BE49-F238E27FC236}">
                  <a16:creationId xmlns:a16="http://schemas.microsoft.com/office/drawing/2014/main" id="{18CA378E-6276-E547-ABD5-7D525C91D1AA}"/>
                </a:ext>
              </a:extLst>
            </p:cNvPr>
            <p:cNvGrpSpPr/>
            <p:nvPr/>
          </p:nvGrpSpPr>
          <p:grpSpPr>
            <a:xfrm>
              <a:off x="5562600" y="2876550"/>
              <a:ext cx="1066800" cy="962977"/>
              <a:chOff x="5562600" y="2876550"/>
              <a:chExt cx="1066800" cy="962977"/>
            </a:xfrm>
            <a:solidFill>
              <a:srgbClr val="000000"/>
            </a:solidFill>
          </p:grpSpPr>
          <p:sp>
            <p:nvSpPr>
              <p:cNvPr id="54" name="Forme libre 53">
                <a:extLst>
                  <a:ext uri="{FF2B5EF4-FFF2-40B4-BE49-F238E27FC236}">
                    <a16:creationId xmlns:a16="http://schemas.microsoft.com/office/drawing/2014/main" id="{08B88C4D-1F3E-5E45-B3E9-5C103C0D3CE3}"/>
                  </a:ext>
                </a:extLst>
              </p:cNvPr>
              <p:cNvSpPr/>
              <p:nvPr/>
            </p:nvSpPr>
            <p:spPr>
              <a:xfrm>
                <a:off x="6348412" y="2876550"/>
                <a:ext cx="57150" cy="142875"/>
              </a:xfrm>
              <a:custGeom>
                <a:avLst/>
                <a:gdLst>
                  <a:gd name="connsiteX0" fmla="*/ 0 w 57150"/>
                  <a:gd name="connsiteY0" fmla="*/ 0 h 142875"/>
                  <a:gd name="connsiteX1" fmla="*/ 57150 w 57150"/>
                  <a:gd name="connsiteY1" fmla="*/ 0 h 142875"/>
                  <a:gd name="connsiteX2" fmla="*/ 57150 w 57150"/>
                  <a:gd name="connsiteY2" fmla="*/ 142875 h 142875"/>
                  <a:gd name="connsiteX3" fmla="*/ 0 w 57150"/>
                  <a:gd name="connsiteY3" fmla="*/ 14287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0" y="0"/>
                    </a:moveTo>
                    <a:lnTo>
                      <a:pt x="57150" y="0"/>
                    </a:lnTo>
                    <a:lnTo>
                      <a:pt x="57150" y="142875"/>
                    </a:lnTo>
                    <a:lnTo>
                      <a:pt x="0" y="1428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 54">
                <a:extLst>
                  <a:ext uri="{FF2B5EF4-FFF2-40B4-BE49-F238E27FC236}">
                    <a16:creationId xmlns:a16="http://schemas.microsoft.com/office/drawing/2014/main" id="{26AFB3A6-C779-7544-84F9-E354CAA2071B}"/>
                  </a:ext>
                </a:extLst>
              </p:cNvPr>
              <p:cNvSpPr/>
              <p:nvPr/>
            </p:nvSpPr>
            <p:spPr>
              <a:xfrm>
                <a:off x="5565457" y="2949892"/>
                <a:ext cx="333374" cy="337184"/>
              </a:xfrm>
              <a:custGeom>
                <a:avLst/>
                <a:gdLst>
                  <a:gd name="connsiteX0" fmla="*/ 333375 w 333374"/>
                  <a:gd name="connsiteY0" fmla="*/ 320040 h 337184"/>
                  <a:gd name="connsiteX1" fmla="*/ 278130 w 333374"/>
                  <a:gd name="connsiteY1" fmla="*/ 334328 h 337184"/>
                  <a:gd name="connsiteX2" fmla="*/ 205740 w 333374"/>
                  <a:gd name="connsiteY2" fmla="*/ 300990 h 337184"/>
                  <a:gd name="connsiteX3" fmla="*/ 117158 w 333374"/>
                  <a:gd name="connsiteY3" fmla="*/ 337185 h 337184"/>
                  <a:gd name="connsiteX4" fmla="*/ 0 w 333374"/>
                  <a:gd name="connsiteY4" fmla="*/ 183833 h 337184"/>
                  <a:gd name="connsiteX5" fmla="*/ 25718 w 333374"/>
                  <a:gd name="connsiteY5" fmla="*/ 3810 h 337184"/>
                  <a:gd name="connsiteX6" fmla="*/ 78105 w 333374"/>
                  <a:gd name="connsiteY6" fmla="*/ 10478 h 337184"/>
                  <a:gd name="connsiteX7" fmla="*/ 52388 w 333374"/>
                  <a:gd name="connsiteY7" fmla="*/ 183833 h 337184"/>
                  <a:gd name="connsiteX8" fmla="*/ 116205 w 333374"/>
                  <a:gd name="connsiteY8" fmla="*/ 282893 h 337184"/>
                  <a:gd name="connsiteX9" fmla="*/ 178118 w 333374"/>
                  <a:gd name="connsiteY9" fmla="*/ 252413 h 337184"/>
                  <a:gd name="connsiteX10" fmla="*/ 158115 w 333374"/>
                  <a:gd name="connsiteY10" fmla="*/ 128588 h 337184"/>
                  <a:gd name="connsiteX11" fmla="*/ 225743 w 333374"/>
                  <a:gd name="connsiteY11" fmla="*/ 0 h 337184"/>
                  <a:gd name="connsiteX12" fmla="*/ 291465 w 333374"/>
                  <a:gd name="connsiteY12" fmla="*/ 85725 h 337184"/>
                  <a:gd name="connsiteX13" fmla="*/ 238125 w 333374"/>
                  <a:gd name="connsiteY13" fmla="*/ 262890 h 337184"/>
                  <a:gd name="connsiteX14" fmla="*/ 272415 w 333374"/>
                  <a:gd name="connsiteY14" fmla="*/ 281940 h 337184"/>
                  <a:gd name="connsiteX15" fmla="*/ 317183 w 333374"/>
                  <a:gd name="connsiteY15" fmla="*/ 270510 h 337184"/>
                  <a:gd name="connsiteX16" fmla="*/ 333375 w 333374"/>
                  <a:gd name="connsiteY16" fmla="*/ 320040 h 337184"/>
                  <a:gd name="connsiteX17" fmla="*/ 211455 w 333374"/>
                  <a:gd name="connsiteY17" fmla="*/ 206693 h 337184"/>
                  <a:gd name="connsiteX18" fmla="*/ 244793 w 333374"/>
                  <a:gd name="connsiteY18" fmla="*/ 85725 h 337184"/>
                  <a:gd name="connsiteX19" fmla="*/ 226695 w 333374"/>
                  <a:gd name="connsiteY19" fmla="*/ 43815 h 337184"/>
                  <a:gd name="connsiteX20" fmla="*/ 202883 w 333374"/>
                  <a:gd name="connsiteY20" fmla="*/ 133350 h 337184"/>
                  <a:gd name="connsiteX21" fmla="*/ 211455 w 333374"/>
                  <a:gd name="connsiteY21" fmla="*/ 206693 h 33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3374" h="337184">
                    <a:moveTo>
                      <a:pt x="333375" y="320040"/>
                    </a:moveTo>
                    <a:cubicBezTo>
                      <a:pt x="319088" y="327660"/>
                      <a:pt x="298133" y="334328"/>
                      <a:pt x="278130" y="334328"/>
                    </a:cubicBezTo>
                    <a:cubicBezTo>
                      <a:pt x="246698" y="334328"/>
                      <a:pt x="222885" y="320993"/>
                      <a:pt x="205740" y="300990"/>
                    </a:cubicBezTo>
                    <a:cubicBezTo>
                      <a:pt x="180023" y="323850"/>
                      <a:pt x="150495" y="337185"/>
                      <a:pt x="117158" y="337185"/>
                    </a:cubicBezTo>
                    <a:cubicBezTo>
                      <a:pt x="48578" y="337185"/>
                      <a:pt x="0" y="297180"/>
                      <a:pt x="0" y="183833"/>
                    </a:cubicBezTo>
                    <a:cubicBezTo>
                      <a:pt x="0" y="120968"/>
                      <a:pt x="14287" y="60960"/>
                      <a:pt x="25718" y="3810"/>
                    </a:cubicBezTo>
                    <a:lnTo>
                      <a:pt x="78105" y="10478"/>
                    </a:lnTo>
                    <a:cubicBezTo>
                      <a:pt x="65723" y="63818"/>
                      <a:pt x="52388" y="122873"/>
                      <a:pt x="52388" y="183833"/>
                    </a:cubicBezTo>
                    <a:cubicBezTo>
                      <a:pt x="52388" y="267653"/>
                      <a:pt x="81915" y="282893"/>
                      <a:pt x="116205" y="282893"/>
                    </a:cubicBezTo>
                    <a:cubicBezTo>
                      <a:pt x="138113" y="282893"/>
                      <a:pt x="160020" y="271463"/>
                      <a:pt x="178118" y="252413"/>
                    </a:cubicBezTo>
                    <a:cubicBezTo>
                      <a:pt x="163830" y="214313"/>
                      <a:pt x="158115" y="168593"/>
                      <a:pt x="158115" y="128588"/>
                    </a:cubicBezTo>
                    <a:cubicBezTo>
                      <a:pt x="158115" y="37148"/>
                      <a:pt x="186690" y="0"/>
                      <a:pt x="225743" y="0"/>
                    </a:cubicBezTo>
                    <a:cubicBezTo>
                      <a:pt x="259080" y="0"/>
                      <a:pt x="291465" y="17145"/>
                      <a:pt x="291465" y="85725"/>
                    </a:cubicBezTo>
                    <a:cubicBezTo>
                      <a:pt x="291465" y="149543"/>
                      <a:pt x="271463" y="214313"/>
                      <a:pt x="238125" y="262890"/>
                    </a:cubicBezTo>
                    <a:cubicBezTo>
                      <a:pt x="248603" y="275273"/>
                      <a:pt x="260985" y="281940"/>
                      <a:pt x="272415" y="281940"/>
                    </a:cubicBezTo>
                    <a:cubicBezTo>
                      <a:pt x="287655" y="281940"/>
                      <a:pt x="301943" y="278130"/>
                      <a:pt x="317183" y="270510"/>
                    </a:cubicBezTo>
                    <a:lnTo>
                      <a:pt x="333375" y="320040"/>
                    </a:lnTo>
                    <a:close/>
                    <a:moveTo>
                      <a:pt x="211455" y="206693"/>
                    </a:moveTo>
                    <a:cubicBezTo>
                      <a:pt x="231458" y="170498"/>
                      <a:pt x="244793" y="126683"/>
                      <a:pt x="244793" y="85725"/>
                    </a:cubicBezTo>
                    <a:cubicBezTo>
                      <a:pt x="244793" y="54293"/>
                      <a:pt x="240030" y="43815"/>
                      <a:pt x="226695" y="43815"/>
                    </a:cubicBezTo>
                    <a:cubicBezTo>
                      <a:pt x="210503" y="43815"/>
                      <a:pt x="202883" y="73343"/>
                      <a:pt x="202883" y="133350"/>
                    </a:cubicBezTo>
                    <a:cubicBezTo>
                      <a:pt x="202883" y="161925"/>
                      <a:pt x="206693" y="186690"/>
                      <a:pt x="211455" y="2066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 55">
                <a:extLst>
                  <a:ext uri="{FF2B5EF4-FFF2-40B4-BE49-F238E27FC236}">
                    <a16:creationId xmlns:a16="http://schemas.microsoft.com/office/drawing/2014/main" id="{AF947D60-2C3C-2743-9582-B5CC6F09F0E3}"/>
                  </a:ext>
                </a:extLst>
              </p:cNvPr>
              <p:cNvSpPr/>
              <p:nvPr/>
            </p:nvSpPr>
            <p:spPr>
              <a:xfrm>
                <a:off x="5937885" y="2948939"/>
                <a:ext cx="296227" cy="335279"/>
              </a:xfrm>
              <a:custGeom>
                <a:avLst/>
                <a:gdLst>
                  <a:gd name="connsiteX0" fmla="*/ 41910 w 296227"/>
                  <a:gd name="connsiteY0" fmla="*/ 172403 h 335279"/>
                  <a:gd name="connsiteX1" fmla="*/ 9525 w 296227"/>
                  <a:gd name="connsiteY1" fmla="*/ 172403 h 335279"/>
                  <a:gd name="connsiteX2" fmla="*/ 0 w 296227"/>
                  <a:gd name="connsiteY2" fmla="*/ 162878 h 335279"/>
                  <a:gd name="connsiteX3" fmla="*/ 0 w 296227"/>
                  <a:gd name="connsiteY3" fmla="*/ 64770 h 335279"/>
                  <a:gd name="connsiteX4" fmla="*/ 9525 w 296227"/>
                  <a:gd name="connsiteY4" fmla="*/ 55245 h 335279"/>
                  <a:gd name="connsiteX5" fmla="*/ 41910 w 296227"/>
                  <a:gd name="connsiteY5" fmla="*/ 55245 h 335279"/>
                  <a:gd name="connsiteX6" fmla="*/ 51435 w 296227"/>
                  <a:gd name="connsiteY6" fmla="*/ 64770 h 335279"/>
                  <a:gd name="connsiteX7" fmla="*/ 51435 w 296227"/>
                  <a:gd name="connsiteY7" fmla="*/ 162878 h 335279"/>
                  <a:gd name="connsiteX8" fmla="*/ 41910 w 296227"/>
                  <a:gd name="connsiteY8" fmla="*/ 172403 h 335279"/>
                  <a:gd name="connsiteX9" fmla="*/ 41910 w 296227"/>
                  <a:gd name="connsiteY9" fmla="*/ 335280 h 335279"/>
                  <a:gd name="connsiteX10" fmla="*/ 9525 w 296227"/>
                  <a:gd name="connsiteY10" fmla="*/ 335280 h 335279"/>
                  <a:gd name="connsiteX11" fmla="*/ 0 w 296227"/>
                  <a:gd name="connsiteY11" fmla="*/ 325755 h 335279"/>
                  <a:gd name="connsiteX12" fmla="*/ 0 w 296227"/>
                  <a:gd name="connsiteY12" fmla="*/ 233362 h 335279"/>
                  <a:gd name="connsiteX13" fmla="*/ 9525 w 296227"/>
                  <a:gd name="connsiteY13" fmla="*/ 223838 h 335279"/>
                  <a:gd name="connsiteX14" fmla="*/ 41910 w 296227"/>
                  <a:gd name="connsiteY14" fmla="*/ 223838 h 335279"/>
                  <a:gd name="connsiteX15" fmla="*/ 51435 w 296227"/>
                  <a:gd name="connsiteY15" fmla="*/ 233362 h 335279"/>
                  <a:gd name="connsiteX16" fmla="*/ 51435 w 296227"/>
                  <a:gd name="connsiteY16" fmla="*/ 325755 h 335279"/>
                  <a:gd name="connsiteX17" fmla="*/ 41910 w 296227"/>
                  <a:gd name="connsiteY17" fmla="*/ 335280 h 335279"/>
                  <a:gd name="connsiteX18" fmla="*/ 50482 w 296227"/>
                  <a:gd name="connsiteY18" fmla="*/ 40957 h 335279"/>
                  <a:gd name="connsiteX19" fmla="*/ 50482 w 296227"/>
                  <a:gd name="connsiteY19" fmla="*/ 9525 h 335279"/>
                  <a:gd name="connsiteX20" fmla="*/ 60007 w 296227"/>
                  <a:gd name="connsiteY20" fmla="*/ 0 h 335279"/>
                  <a:gd name="connsiteX21" fmla="*/ 234315 w 296227"/>
                  <a:gd name="connsiteY21" fmla="*/ 0 h 335279"/>
                  <a:gd name="connsiteX22" fmla="*/ 243840 w 296227"/>
                  <a:gd name="connsiteY22" fmla="*/ 9525 h 335279"/>
                  <a:gd name="connsiteX23" fmla="*/ 243840 w 296227"/>
                  <a:gd name="connsiteY23" fmla="*/ 40957 h 335279"/>
                  <a:gd name="connsiteX24" fmla="*/ 234315 w 296227"/>
                  <a:gd name="connsiteY24" fmla="*/ 50482 h 335279"/>
                  <a:gd name="connsiteX25" fmla="*/ 60007 w 296227"/>
                  <a:gd name="connsiteY25" fmla="*/ 50482 h 335279"/>
                  <a:gd name="connsiteX26" fmla="*/ 50482 w 296227"/>
                  <a:gd name="connsiteY26" fmla="*/ 40957 h 335279"/>
                  <a:gd name="connsiteX27" fmla="*/ 50482 w 296227"/>
                  <a:gd name="connsiteY27" fmla="*/ 214313 h 335279"/>
                  <a:gd name="connsiteX28" fmla="*/ 50482 w 296227"/>
                  <a:gd name="connsiteY28" fmla="*/ 182880 h 335279"/>
                  <a:gd name="connsiteX29" fmla="*/ 60007 w 296227"/>
                  <a:gd name="connsiteY29" fmla="*/ 173355 h 335279"/>
                  <a:gd name="connsiteX30" fmla="*/ 234315 w 296227"/>
                  <a:gd name="connsiteY30" fmla="*/ 173355 h 335279"/>
                  <a:gd name="connsiteX31" fmla="*/ 243840 w 296227"/>
                  <a:gd name="connsiteY31" fmla="*/ 182880 h 335279"/>
                  <a:gd name="connsiteX32" fmla="*/ 243840 w 296227"/>
                  <a:gd name="connsiteY32" fmla="*/ 214313 h 335279"/>
                  <a:gd name="connsiteX33" fmla="*/ 234315 w 296227"/>
                  <a:gd name="connsiteY33" fmla="*/ 223838 h 335279"/>
                  <a:gd name="connsiteX34" fmla="*/ 60007 w 296227"/>
                  <a:gd name="connsiteY34" fmla="*/ 223838 h 335279"/>
                  <a:gd name="connsiteX35" fmla="*/ 50482 w 296227"/>
                  <a:gd name="connsiteY35" fmla="*/ 214313 h 335279"/>
                  <a:gd name="connsiteX36" fmla="*/ 286703 w 296227"/>
                  <a:gd name="connsiteY36" fmla="*/ 172403 h 335279"/>
                  <a:gd name="connsiteX37" fmla="*/ 254317 w 296227"/>
                  <a:gd name="connsiteY37" fmla="*/ 172403 h 335279"/>
                  <a:gd name="connsiteX38" fmla="*/ 244792 w 296227"/>
                  <a:gd name="connsiteY38" fmla="*/ 162878 h 335279"/>
                  <a:gd name="connsiteX39" fmla="*/ 244792 w 296227"/>
                  <a:gd name="connsiteY39" fmla="*/ 64770 h 335279"/>
                  <a:gd name="connsiteX40" fmla="*/ 254317 w 296227"/>
                  <a:gd name="connsiteY40" fmla="*/ 55245 h 335279"/>
                  <a:gd name="connsiteX41" fmla="*/ 286703 w 296227"/>
                  <a:gd name="connsiteY41" fmla="*/ 55245 h 335279"/>
                  <a:gd name="connsiteX42" fmla="*/ 296228 w 296227"/>
                  <a:gd name="connsiteY42" fmla="*/ 64770 h 335279"/>
                  <a:gd name="connsiteX43" fmla="*/ 296228 w 296227"/>
                  <a:gd name="connsiteY43" fmla="*/ 162878 h 335279"/>
                  <a:gd name="connsiteX44" fmla="*/ 286703 w 296227"/>
                  <a:gd name="connsiteY44" fmla="*/ 172403 h 335279"/>
                  <a:gd name="connsiteX45" fmla="*/ 286703 w 296227"/>
                  <a:gd name="connsiteY45" fmla="*/ 335280 h 335279"/>
                  <a:gd name="connsiteX46" fmla="*/ 254317 w 296227"/>
                  <a:gd name="connsiteY46" fmla="*/ 335280 h 335279"/>
                  <a:gd name="connsiteX47" fmla="*/ 244792 w 296227"/>
                  <a:gd name="connsiteY47" fmla="*/ 325755 h 335279"/>
                  <a:gd name="connsiteX48" fmla="*/ 244792 w 296227"/>
                  <a:gd name="connsiteY48" fmla="*/ 233362 h 335279"/>
                  <a:gd name="connsiteX49" fmla="*/ 254317 w 296227"/>
                  <a:gd name="connsiteY49" fmla="*/ 223838 h 335279"/>
                  <a:gd name="connsiteX50" fmla="*/ 286703 w 296227"/>
                  <a:gd name="connsiteY50" fmla="*/ 223838 h 335279"/>
                  <a:gd name="connsiteX51" fmla="*/ 296228 w 296227"/>
                  <a:gd name="connsiteY51" fmla="*/ 233362 h 335279"/>
                  <a:gd name="connsiteX52" fmla="*/ 296228 w 296227"/>
                  <a:gd name="connsiteY52" fmla="*/ 325755 h 335279"/>
                  <a:gd name="connsiteX53" fmla="*/ 286703 w 296227"/>
                  <a:gd name="connsiteY53" fmla="*/ 335280 h 33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6227" h="335279">
                    <a:moveTo>
                      <a:pt x="41910" y="172403"/>
                    </a:moveTo>
                    <a:lnTo>
                      <a:pt x="9525" y="172403"/>
                    </a:lnTo>
                    <a:lnTo>
                      <a:pt x="0" y="162878"/>
                    </a:lnTo>
                    <a:lnTo>
                      <a:pt x="0" y="64770"/>
                    </a:lnTo>
                    <a:lnTo>
                      <a:pt x="9525" y="55245"/>
                    </a:lnTo>
                    <a:lnTo>
                      <a:pt x="41910" y="55245"/>
                    </a:lnTo>
                    <a:lnTo>
                      <a:pt x="51435" y="64770"/>
                    </a:lnTo>
                    <a:lnTo>
                      <a:pt x="51435" y="162878"/>
                    </a:lnTo>
                    <a:lnTo>
                      <a:pt x="41910" y="172403"/>
                    </a:lnTo>
                    <a:close/>
                    <a:moveTo>
                      <a:pt x="41910" y="335280"/>
                    </a:moveTo>
                    <a:lnTo>
                      <a:pt x="9525" y="335280"/>
                    </a:lnTo>
                    <a:lnTo>
                      <a:pt x="0" y="325755"/>
                    </a:lnTo>
                    <a:lnTo>
                      <a:pt x="0" y="233362"/>
                    </a:lnTo>
                    <a:lnTo>
                      <a:pt x="9525" y="223838"/>
                    </a:lnTo>
                    <a:lnTo>
                      <a:pt x="41910" y="223838"/>
                    </a:lnTo>
                    <a:lnTo>
                      <a:pt x="51435" y="233362"/>
                    </a:lnTo>
                    <a:lnTo>
                      <a:pt x="51435" y="325755"/>
                    </a:lnTo>
                    <a:lnTo>
                      <a:pt x="41910" y="335280"/>
                    </a:lnTo>
                    <a:close/>
                    <a:moveTo>
                      <a:pt x="50482" y="40957"/>
                    </a:moveTo>
                    <a:lnTo>
                      <a:pt x="50482" y="9525"/>
                    </a:lnTo>
                    <a:lnTo>
                      <a:pt x="60007" y="0"/>
                    </a:lnTo>
                    <a:lnTo>
                      <a:pt x="234315" y="0"/>
                    </a:lnTo>
                    <a:lnTo>
                      <a:pt x="243840" y="9525"/>
                    </a:lnTo>
                    <a:lnTo>
                      <a:pt x="243840" y="40957"/>
                    </a:lnTo>
                    <a:lnTo>
                      <a:pt x="234315" y="50482"/>
                    </a:lnTo>
                    <a:lnTo>
                      <a:pt x="60007" y="50482"/>
                    </a:lnTo>
                    <a:lnTo>
                      <a:pt x="50482" y="40957"/>
                    </a:lnTo>
                    <a:close/>
                    <a:moveTo>
                      <a:pt x="50482" y="214313"/>
                    </a:moveTo>
                    <a:lnTo>
                      <a:pt x="50482" y="182880"/>
                    </a:lnTo>
                    <a:lnTo>
                      <a:pt x="60007" y="173355"/>
                    </a:lnTo>
                    <a:lnTo>
                      <a:pt x="234315" y="173355"/>
                    </a:lnTo>
                    <a:lnTo>
                      <a:pt x="243840" y="182880"/>
                    </a:lnTo>
                    <a:lnTo>
                      <a:pt x="243840" y="214313"/>
                    </a:lnTo>
                    <a:lnTo>
                      <a:pt x="234315" y="223838"/>
                    </a:lnTo>
                    <a:lnTo>
                      <a:pt x="60007" y="223838"/>
                    </a:lnTo>
                    <a:lnTo>
                      <a:pt x="50482" y="214313"/>
                    </a:lnTo>
                    <a:close/>
                    <a:moveTo>
                      <a:pt x="286703" y="172403"/>
                    </a:moveTo>
                    <a:lnTo>
                      <a:pt x="254317" y="172403"/>
                    </a:lnTo>
                    <a:lnTo>
                      <a:pt x="244792" y="162878"/>
                    </a:lnTo>
                    <a:lnTo>
                      <a:pt x="244792" y="64770"/>
                    </a:lnTo>
                    <a:lnTo>
                      <a:pt x="254317" y="55245"/>
                    </a:lnTo>
                    <a:lnTo>
                      <a:pt x="286703" y="55245"/>
                    </a:lnTo>
                    <a:lnTo>
                      <a:pt x="296228" y="64770"/>
                    </a:lnTo>
                    <a:lnTo>
                      <a:pt x="296228" y="162878"/>
                    </a:lnTo>
                    <a:lnTo>
                      <a:pt x="286703" y="172403"/>
                    </a:lnTo>
                    <a:close/>
                    <a:moveTo>
                      <a:pt x="286703" y="335280"/>
                    </a:moveTo>
                    <a:lnTo>
                      <a:pt x="254317" y="335280"/>
                    </a:lnTo>
                    <a:lnTo>
                      <a:pt x="244792" y="325755"/>
                    </a:lnTo>
                    <a:lnTo>
                      <a:pt x="244792" y="233362"/>
                    </a:lnTo>
                    <a:lnTo>
                      <a:pt x="254317" y="223838"/>
                    </a:lnTo>
                    <a:lnTo>
                      <a:pt x="286703" y="223838"/>
                    </a:lnTo>
                    <a:lnTo>
                      <a:pt x="296228" y="233362"/>
                    </a:lnTo>
                    <a:lnTo>
                      <a:pt x="296228" y="325755"/>
                    </a:lnTo>
                    <a:lnTo>
                      <a:pt x="286703" y="335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57" name="Graphique 50">
                <a:extLst>
                  <a:ext uri="{FF2B5EF4-FFF2-40B4-BE49-F238E27FC236}">
                    <a16:creationId xmlns:a16="http://schemas.microsoft.com/office/drawing/2014/main" id="{18CA378E-6276-E547-ABD5-7D525C91D1AA}"/>
                  </a:ext>
                </a:extLst>
              </p:cNvPr>
              <p:cNvGrpSpPr/>
              <p:nvPr/>
            </p:nvGrpSpPr>
            <p:grpSpPr>
              <a:xfrm>
                <a:off x="5562600" y="3538537"/>
                <a:ext cx="437197" cy="139064"/>
                <a:chOff x="5562600" y="3538537"/>
                <a:chExt cx="437197" cy="139064"/>
              </a:xfrm>
              <a:solidFill>
                <a:srgbClr val="000000"/>
              </a:solidFill>
            </p:grpSpPr>
            <p:sp>
              <p:nvSpPr>
                <p:cNvPr id="58" name="Forme libre 57">
                  <a:extLst>
                    <a:ext uri="{FF2B5EF4-FFF2-40B4-BE49-F238E27FC236}">
                      <a16:creationId xmlns:a16="http://schemas.microsoft.com/office/drawing/2014/main" id="{6144B0CE-36EB-3D4F-AD7C-5BFB915F99D4}"/>
                    </a:ext>
                  </a:extLst>
                </p:cNvPr>
                <p:cNvSpPr/>
                <p:nvPr/>
              </p:nvSpPr>
              <p:spPr>
                <a:xfrm>
                  <a:off x="5562600" y="3572827"/>
                  <a:ext cx="71437" cy="104775"/>
                </a:xfrm>
                <a:custGeom>
                  <a:avLst/>
                  <a:gdLst>
                    <a:gd name="connsiteX0" fmla="*/ 34290 w 71437"/>
                    <a:gd name="connsiteY0" fmla="*/ 14288 h 104775"/>
                    <a:gd name="connsiteX1" fmla="*/ 21908 w 71437"/>
                    <a:gd name="connsiteY1" fmla="*/ 18098 h 104775"/>
                    <a:gd name="connsiteX2" fmla="*/ 17145 w 71437"/>
                    <a:gd name="connsiteY2" fmla="*/ 29527 h 104775"/>
                    <a:gd name="connsiteX3" fmla="*/ 22860 w 71437"/>
                    <a:gd name="connsiteY3" fmla="*/ 40958 h 104775"/>
                    <a:gd name="connsiteX4" fmla="*/ 36195 w 71437"/>
                    <a:gd name="connsiteY4" fmla="*/ 46673 h 104775"/>
                    <a:gd name="connsiteX5" fmla="*/ 52388 w 71437"/>
                    <a:gd name="connsiteY5" fmla="*/ 50483 h 104775"/>
                    <a:gd name="connsiteX6" fmla="*/ 65723 w 71437"/>
                    <a:gd name="connsiteY6" fmla="*/ 59055 h 104775"/>
                    <a:gd name="connsiteX7" fmla="*/ 71438 w 71437"/>
                    <a:gd name="connsiteY7" fmla="*/ 76200 h 104775"/>
                    <a:gd name="connsiteX8" fmla="*/ 61913 w 71437"/>
                    <a:gd name="connsiteY8" fmla="*/ 96202 h 104775"/>
                    <a:gd name="connsiteX9" fmla="*/ 36195 w 71437"/>
                    <a:gd name="connsiteY9" fmla="*/ 104775 h 104775"/>
                    <a:gd name="connsiteX10" fmla="*/ 10478 w 71437"/>
                    <a:gd name="connsiteY10" fmla="*/ 97155 h 104775"/>
                    <a:gd name="connsiteX11" fmla="*/ 953 w 71437"/>
                    <a:gd name="connsiteY11" fmla="*/ 76200 h 104775"/>
                    <a:gd name="connsiteX12" fmla="*/ 19050 w 71437"/>
                    <a:gd name="connsiteY12" fmla="*/ 76200 h 104775"/>
                    <a:gd name="connsiteX13" fmla="*/ 23813 w 71437"/>
                    <a:gd name="connsiteY13" fmla="*/ 86677 h 104775"/>
                    <a:gd name="connsiteX14" fmla="*/ 37148 w 71437"/>
                    <a:gd name="connsiteY14" fmla="*/ 90488 h 104775"/>
                    <a:gd name="connsiteX15" fmla="*/ 50483 w 71437"/>
                    <a:gd name="connsiteY15" fmla="*/ 85725 h 104775"/>
                    <a:gd name="connsiteX16" fmla="*/ 55245 w 71437"/>
                    <a:gd name="connsiteY16" fmla="*/ 75248 h 104775"/>
                    <a:gd name="connsiteX17" fmla="*/ 52388 w 71437"/>
                    <a:gd name="connsiteY17" fmla="*/ 65723 h 104775"/>
                    <a:gd name="connsiteX18" fmla="*/ 44768 w 71437"/>
                    <a:gd name="connsiteY18" fmla="*/ 60960 h 104775"/>
                    <a:gd name="connsiteX19" fmla="*/ 34290 w 71437"/>
                    <a:gd name="connsiteY19" fmla="*/ 58102 h 104775"/>
                    <a:gd name="connsiteX20" fmla="*/ 20955 w 71437"/>
                    <a:gd name="connsiteY20" fmla="*/ 56198 h 104775"/>
                    <a:gd name="connsiteX21" fmla="*/ 10478 w 71437"/>
                    <a:gd name="connsiteY21" fmla="*/ 51435 h 104775"/>
                    <a:gd name="connsiteX22" fmla="*/ 2858 w 71437"/>
                    <a:gd name="connsiteY22" fmla="*/ 42863 h 104775"/>
                    <a:gd name="connsiteX23" fmla="*/ 0 w 71437"/>
                    <a:gd name="connsiteY23" fmla="*/ 30480 h 104775"/>
                    <a:gd name="connsiteX24" fmla="*/ 9525 w 71437"/>
                    <a:gd name="connsiteY24" fmla="*/ 8573 h 104775"/>
                    <a:gd name="connsiteX25" fmla="*/ 34290 w 71437"/>
                    <a:gd name="connsiteY25" fmla="*/ 0 h 104775"/>
                    <a:gd name="connsiteX26" fmla="*/ 59055 w 71437"/>
                    <a:gd name="connsiteY26" fmla="*/ 6668 h 104775"/>
                    <a:gd name="connsiteX27" fmla="*/ 69533 w 71437"/>
                    <a:gd name="connsiteY27" fmla="*/ 26670 h 104775"/>
                    <a:gd name="connsiteX28" fmla="*/ 50483 w 71437"/>
                    <a:gd name="connsiteY28" fmla="*/ 26670 h 104775"/>
                    <a:gd name="connsiteX29" fmla="*/ 45720 w 71437"/>
                    <a:gd name="connsiteY29" fmla="*/ 17145 h 104775"/>
                    <a:gd name="connsiteX30" fmla="*/ 34290 w 71437"/>
                    <a:gd name="connsiteY30" fmla="*/ 14288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71437" h="104775">
                      <a:moveTo>
                        <a:pt x="34290" y="14288"/>
                      </a:moveTo>
                      <a:cubicBezTo>
                        <a:pt x="29528" y="14288"/>
                        <a:pt x="25718" y="15240"/>
                        <a:pt x="21908" y="18098"/>
                      </a:cubicBezTo>
                      <a:cubicBezTo>
                        <a:pt x="19050" y="20955"/>
                        <a:pt x="17145" y="24765"/>
                        <a:pt x="17145" y="29527"/>
                      </a:cubicBezTo>
                      <a:cubicBezTo>
                        <a:pt x="17145" y="34290"/>
                        <a:pt x="19050" y="38100"/>
                        <a:pt x="22860" y="40958"/>
                      </a:cubicBezTo>
                      <a:cubicBezTo>
                        <a:pt x="26670" y="43815"/>
                        <a:pt x="31433" y="45720"/>
                        <a:pt x="36195" y="46673"/>
                      </a:cubicBezTo>
                      <a:cubicBezTo>
                        <a:pt x="41910" y="47625"/>
                        <a:pt x="46673" y="49530"/>
                        <a:pt x="52388" y="50483"/>
                      </a:cubicBezTo>
                      <a:cubicBezTo>
                        <a:pt x="58103" y="52388"/>
                        <a:pt x="61913" y="55245"/>
                        <a:pt x="65723" y="59055"/>
                      </a:cubicBezTo>
                      <a:cubicBezTo>
                        <a:pt x="69533" y="62865"/>
                        <a:pt x="71438" y="68580"/>
                        <a:pt x="71438" y="76200"/>
                      </a:cubicBezTo>
                      <a:cubicBezTo>
                        <a:pt x="71438" y="83820"/>
                        <a:pt x="68580" y="90488"/>
                        <a:pt x="61913" y="96202"/>
                      </a:cubicBezTo>
                      <a:cubicBezTo>
                        <a:pt x="55245" y="101918"/>
                        <a:pt x="46673" y="104775"/>
                        <a:pt x="36195" y="104775"/>
                      </a:cubicBezTo>
                      <a:cubicBezTo>
                        <a:pt x="25718" y="104775"/>
                        <a:pt x="17145" y="101918"/>
                        <a:pt x="10478" y="97155"/>
                      </a:cubicBezTo>
                      <a:cubicBezTo>
                        <a:pt x="3810" y="92393"/>
                        <a:pt x="953" y="85725"/>
                        <a:pt x="953" y="76200"/>
                      </a:cubicBezTo>
                      <a:lnTo>
                        <a:pt x="19050" y="76200"/>
                      </a:lnTo>
                      <a:cubicBezTo>
                        <a:pt x="19050" y="80963"/>
                        <a:pt x="20955" y="83820"/>
                        <a:pt x="23813" y="86677"/>
                      </a:cubicBezTo>
                      <a:cubicBezTo>
                        <a:pt x="26670" y="89535"/>
                        <a:pt x="31433" y="90488"/>
                        <a:pt x="37148" y="90488"/>
                      </a:cubicBezTo>
                      <a:cubicBezTo>
                        <a:pt x="42863" y="90488"/>
                        <a:pt x="47625" y="88583"/>
                        <a:pt x="50483" y="85725"/>
                      </a:cubicBezTo>
                      <a:cubicBezTo>
                        <a:pt x="53340" y="82868"/>
                        <a:pt x="55245" y="79058"/>
                        <a:pt x="55245" y="75248"/>
                      </a:cubicBezTo>
                      <a:cubicBezTo>
                        <a:pt x="55245" y="71438"/>
                        <a:pt x="54293" y="68580"/>
                        <a:pt x="52388" y="65723"/>
                      </a:cubicBezTo>
                      <a:cubicBezTo>
                        <a:pt x="50483" y="63818"/>
                        <a:pt x="47625" y="61913"/>
                        <a:pt x="44768" y="60960"/>
                      </a:cubicBezTo>
                      <a:cubicBezTo>
                        <a:pt x="41910" y="60008"/>
                        <a:pt x="38100" y="59055"/>
                        <a:pt x="34290" y="58102"/>
                      </a:cubicBezTo>
                      <a:cubicBezTo>
                        <a:pt x="30480" y="57150"/>
                        <a:pt x="24765" y="57150"/>
                        <a:pt x="20955" y="56198"/>
                      </a:cubicBezTo>
                      <a:cubicBezTo>
                        <a:pt x="17145" y="55245"/>
                        <a:pt x="13335" y="53340"/>
                        <a:pt x="10478" y="51435"/>
                      </a:cubicBezTo>
                      <a:cubicBezTo>
                        <a:pt x="7620" y="49530"/>
                        <a:pt x="4763" y="46673"/>
                        <a:pt x="2858" y="42863"/>
                      </a:cubicBezTo>
                      <a:cubicBezTo>
                        <a:pt x="953" y="40005"/>
                        <a:pt x="0" y="35243"/>
                        <a:pt x="0" y="30480"/>
                      </a:cubicBezTo>
                      <a:cubicBezTo>
                        <a:pt x="0" y="21908"/>
                        <a:pt x="2858" y="14288"/>
                        <a:pt x="9525" y="8573"/>
                      </a:cubicBezTo>
                      <a:cubicBezTo>
                        <a:pt x="16193" y="2858"/>
                        <a:pt x="23813" y="0"/>
                        <a:pt x="34290" y="0"/>
                      </a:cubicBezTo>
                      <a:cubicBezTo>
                        <a:pt x="44768" y="0"/>
                        <a:pt x="52388" y="1905"/>
                        <a:pt x="59055" y="6668"/>
                      </a:cubicBezTo>
                      <a:cubicBezTo>
                        <a:pt x="64770" y="11430"/>
                        <a:pt x="68580" y="18098"/>
                        <a:pt x="69533" y="26670"/>
                      </a:cubicBezTo>
                      <a:lnTo>
                        <a:pt x="50483" y="26670"/>
                      </a:lnTo>
                      <a:cubicBezTo>
                        <a:pt x="50483" y="22860"/>
                        <a:pt x="48578" y="19050"/>
                        <a:pt x="45720" y="17145"/>
                      </a:cubicBezTo>
                      <a:cubicBezTo>
                        <a:pt x="42863" y="16193"/>
                        <a:pt x="39053" y="14288"/>
                        <a:pt x="34290" y="1428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 58">
                  <a:extLst>
                    <a:ext uri="{FF2B5EF4-FFF2-40B4-BE49-F238E27FC236}">
                      <a16:creationId xmlns:a16="http://schemas.microsoft.com/office/drawing/2014/main" id="{CADD7A8C-5FD0-EC45-9F56-79AD4C0E1857}"/>
                    </a:ext>
                  </a:extLst>
                </p:cNvPr>
                <p:cNvSpPr/>
                <p:nvPr/>
              </p:nvSpPr>
              <p:spPr>
                <a:xfrm>
                  <a:off x="5647372" y="3574732"/>
                  <a:ext cx="92392" cy="101917"/>
                </a:xfrm>
                <a:custGeom>
                  <a:avLst/>
                  <a:gdLst>
                    <a:gd name="connsiteX0" fmla="*/ 74295 w 92392"/>
                    <a:gd name="connsiteY0" fmla="*/ 101917 h 101917"/>
                    <a:gd name="connsiteX1" fmla="*/ 67628 w 92392"/>
                    <a:gd name="connsiteY1" fmla="*/ 80963 h 101917"/>
                    <a:gd name="connsiteX2" fmla="*/ 24765 w 92392"/>
                    <a:gd name="connsiteY2" fmla="*/ 80963 h 101917"/>
                    <a:gd name="connsiteX3" fmla="*/ 17145 w 92392"/>
                    <a:gd name="connsiteY3" fmla="*/ 101917 h 101917"/>
                    <a:gd name="connsiteX4" fmla="*/ 0 w 92392"/>
                    <a:gd name="connsiteY4" fmla="*/ 101917 h 101917"/>
                    <a:gd name="connsiteX5" fmla="*/ 36195 w 92392"/>
                    <a:gd name="connsiteY5" fmla="*/ 0 h 101917"/>
                    <a:gd name="connsiteX6" fmla="*/ 55245 w 92392"/>
                    <a:gd name="connsiteY6" fmla="*/ 0 h 101917"/>
                    <a:gd name="connsiteX7" fmla="*/ 92393 w 92392"/>
                    <a:gd name="connsiteY7" fmla="*/ 101917 h 101917"/>
                    <a:gd name="connsiteX8" fmla="*/ 74295 w 92392"/>
                    <a:gd name="connsiteY8" fmla="*/ 101917 h 101917"/>
                    <a:gd name="connsiteX9" fmla="*/ 29528 w 92392"/>
                    <a:gd name="connsiteY9" fmla="*/ 68580 h 101917"/>
                    <a:gd name="connsiteX10" fmla="*/ 62865 w 92392"/>
                    <a:gd name="connsiteY10" fmla="*/ 68580 h 101917"/>
                    <a:gd name="connsiteX11" fmla="*/ 45720 w 92392"/>
                    <a:gd name="connsiteY11" fmla="*/ 20955 h 101917"/>
                    <a:gd name="connsiteX12" fmla="*/ 29528 w 92392"/>
                    <a:gd name="connsiteY12" fmla="*/ 68580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392" h="101917">
                      <a:moveTo>
                        <a:pt x="74295" y="101917"/>
                      </a:moveTo>
                      <a:lnTo>
                        <a:pt x="67628" y="80963"/>
                      </a:lnTo>
                      <a:lnTo>
                        <a:pt x="24765" y="80963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lnTo>
                        <a:pt x="36195" y="0"/>
                      </a:lnTo>
                      <a:lnTo>
                        <a:pt x="55245" y="0"/>
                      </a:lnTo>
                      <a:lnTo>
                        <a:pt x="92393" y="101917"/>
                      </a:lnTo>
                      <a:lnTo>
                        <a:pt x="74295" y="101917"/>
                      </a:lnTo>
                      <a:close/>
                      <a:moveTo>
                        <a:pt x="29528" y="68580"/>
                      </a:moveTo>
                      <a:lnTo>
                        <a:pt x="62865" y="68580"/>
                      </a:lnTo>
                      <a:lnTo>
                        <a:pt x="45720" y="20955"/>
                      </a:lnTo>
                      <a:lnTo>
                        <a:pt x="29528" y="685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 59">
                  <a:extLst>
                    <a:ext uri="{FF2B5EF4-FFF2-40B4-BE49-F238E27FC236}">
                      <a16:creationId xmlns:a16="http://schemas.microsoft.com/office/drawing/2014/main" id="{AFAF56AC-56E8-B849-A181-5DD0FB8BCED5}"/>
                    </a:ext>
                  </a:extLst>
                </p:cNvPr>
                <p:cNvSpPr/>
                <p:nvPr/>
              </p:nvSpPr>
              <p:spPr>
                <a:xfrm>
                  <a:off x="5755005" y="3574732"/>
                  <a:ext cx="83819" cy="101917"/>
                </a:xfrm>
                <a:custGeom>
                  <a:avLst/>
                  <a:gdLst>
                    <a:gd name="connsiteX0" fmla="*/ 67627 w 83819"/>
                    <a:gd name="connsiteY0" fmla="*/ 0 h 101917"/>
                    <a:gd name="connsiteX1" fmla="*/ 83820 w 83819"/>
                    <a:gd name="connsiteY1" fmla="*/ 0 h 101917"/>
                    <a:gd name="connsiteX2" fmla="*/ 83820 w 83819"/>
                    <a:gd name="connsiteY2" fmla="*/ 101917 h 101917"/>
                    <a:gd name="connsiteX3" fmla="*/ 66675 w 83819"/>
                    <a:gd name="connsiteY3" fmla="*/ 101917 h 101917"/>
                    <a:gd name="connsiteX4" fmla="*/ 17145 w 83819"/>
                    <a:gd name="connsiteY4" fmla="*/ 25717 h 101917"/>
                    <a:gd name="connsiteX5" fmla="*/ 17145 w 83819"/>
                    <a:gd name="connsiteY5" fmla="*/ 101917 h 101917"/>
                    <a:gd name="connsiteX6" fmla="*/ 0 w 83819"/>
                    <a:gd name="connsiteY6" fmla="*/ 101917 h 101917"/>
                    <a:gd name="connsiteX7" fmla="*/ 0 w 83819"/>
                    <a:gd name="connsiteY7" fmla="*/ 0 h 101917"/>
                    <a:gd name="connsiteX8" fmla="*/ 17145 w 83819"/>
                    <a:gd name="connsiteY8" fmla="*/ 0 h 101917"/>
                    <a:gd name="connsiteX9" fmla="*/ 67627 w 83819"/>
                    <a:gd name="connsiteY9" fmla="*/ 76200 h 101917"/>
                    <a:gd name="connsiteX10" fmla="*/ 67627 w 83819"/>
                    <a:gd name="connsiteY10" fmla="*/ 0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819" h="101917">
                      <a:moveTo>
                        <a:pt x="67627" y="0"/>
                      </a:moveTo>
                      <a:lnTo>
                        <a:pt x="83820" y="0"/>
                      </a:lnTo>
                      <a:lnTo>
                        <a:pt x="83820" y="101917"/>
                      </a:lnTo>
                      <a:lnTo>
                        <a:pt x="66675" y="101917"/>
                      </a:lnTo>
                      <a:lnTo>
                        <a:pt x="17145" y="25717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lnTo>
                        <a:pt x="0" y="0"/>
                      </a:lnTo>
                      <a:lnTo>
                        <a:pt x="17145" y="0"/>
                      </a:lnTo>
                      <a:lnTo>
                        <a:pt x="67627" y="76200"/>
                      </a:lnTo>
                      <a:lnTo>
                        <a:pt x="6762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orme libre 60">
                  <a:extLst>
                    <a:ext uri="{FF2B5EF4-FFF2-40B4-BE49-F238E27FC236}">
                      <a16:creationId xmlns:a16="http://schemas.microsoft.com/office/drawing/2014/main" id="{019A8188-1618-0645-B1FC-D17B67818628}"/>
                    </a:ext>
                  </a:extLst>
                </p:cNvPr>
                <p:cNvSpPr/>
                <p:nvPr/>
              </p:nvSpPr>
              <p:spPr>
                <a:xfrm>
                  <a:off x="5855969" y="3574732"/>
                  <a:ext cx="71437" cy="101917"/>
                </a:xfrm>
                <a:custGeom>
                  <a:avLst/>
                  <a:gdLst>
                    <a:gd name="connsiteX0" fmla="*/ 0 w 71437"/>
                    <a:gd name="connsiteY0" fmla="*/ 13335 h 101917"/>
                    <a:gd name="connsiteX1" fmla="*/ 0 w 71437"/>
                    <a:gd name="connsiteY1" fmla="*/ 0 h 101917"/>
                    <a:gd name="connsiteX2" fmla="*/ 71438 w 71437"/>
                    <a:gd name="connsiteY2" fmla="*/ 0 h 101917"/>
                    <a:gd name="connsiteX3" fmla="*/ 71438 w 71437"/>
                    <a:gd name="connsiteY3" fmla="*/ 13335 h 101917"/>
                    <a:gd name="connsiteX4" fmla="*/ 44768 w 71437"/>
                    <a:gd name="connsiteY4" fmla="*/ 13335 h 101917"/>
                    <a:gd name="connsiteX5" fmla="*/ 44768 w 71437"/>
                    <a:gd name="connsiteY5" fmla="*/ 101917 h 101917"/>
                    <a:gd name="connsiteX6" fmla="*/ 27623 w 71437"/>
                    <a:gd name="connsiteY6" fmla="*/ 101917 h 101917"/>
                    <a:gd name="connsiteX7" fmla="*/ 27623 w 71437"/>
                    <a:gd name="connsiteY7" fmla="*/ 13335 h 101917"/>
                    <a:gd name="connsiteX8" fmla="*/ 0 w 71437"/>
                    <a:gd name="connsiteY8" fmla="*/ 13335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437" h="101917">
                      <a:moveTo>
                        <a:pt x="0" y="13335"/>
                      </a:moveTo>
                      <a:lnTo>
                        <a:pt x="0" y="0"/>
                      </a:lnTo>
                      <a:lnTo>
                        <a:pt x="71438" y="0"/>
                      </a:lnTo>
                      <a:lnTo>
                        <a:pt x="71438" y="13335"/>
                      </a:lnTo>
                      <a:lnTo>
                        <a:pt x="44768" y="13335"/>
                      </a:lnTo>
                      <a:lnTo>
                        <a:pt x="44768" y="101917"/>
                      </a:lnTo>
                      <a:lnTo>
                        <a:pt x="27623" y="101917"/>
                      </a:lnTo>
                      <a:lnTo>
                        <a:pt x="27623" y="13335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2" name="Forme libre 61">
                  <a:extLst>
                    <a:ext uri="{FF2B5EF4-FFF2-40B4-BE49-F238E27FC236}">
                      <a16:creationId xmlns:a16="http://schemas.microsoft.com/office/drawing/2014/main" id="{B4F6EFD5-F4F7-B34E-8393-1208AA478E00}"/>
                    </a:ext>
                  </a:extLst>
                </p:cNvPr>
                <p:cNvSpPr/>
                <p:nvPr/>
              </p:nvSpPr>
              <p:spPr>
                <a:xfrm>
                  <a:off x="5943600" y="3538537"/>
                  <a:ext cx="56197" cy="138112"/>
                </a:xfrm>
                <a:custGeom>
                  <a:avLst/>
                  <a:gdLst>
                    <a:gd name="connsiteX0" fmla="*/ 56198 w 56197"/>
                    <a:gd name="connsiteY0" fmla="*/ 36195 h 138112"/>
                    <a:gd name="connsiteX1" fmla="*/ 56198 w 56197"/>
                    <a:gd name="connsiteY1" fmla="*/ 49530 h 138112"/>
                    <a:gd name="connsiteX2" fmla="*/ 16193 w 56197"/>
                    <a:gd name="connsiteY2" fmla="*/ 49530 h 138112"/>
                    <a:gd name="connsiteX3" fmla="*/ 16193 w 56197"/>
                    <a:gd name="connsiteY3" fmla="*/ 80010 h 138112"/>
                    <a:gd name="connsiteX4" fmla="*/ 51435 w 56197"/>
                    <a:gd name="connsiteY4" fmla="*/ 80010 h 138112"/>
                    <a:gd name="connsiteX5" fmla="*/ 51435 w 56197"/>
                    <a:gd name="connsiteY5" fmla="*/ 93345 h 138112"/>
                    <a:gd name="connsiteX6" fmla="*/ 16193 w 56197"/>
                    <a:gd name="connsiteY6" fmla="*/ 93345 h 138112"/>
                    <a:gd name="connsiteX7" fmla="*/ 16193 w 56197"/>
                    <a:gd name="connsiteY7" fmla="*/ 125730 h 138112"/>
                    <a:gd name="connsiteX8" fmla="*/ 56198 w 56197"/>
                    <a:gd name="connsiteY8" fmla="*/ 125730 h 138112"/>
                    <a:gd name="connsiteX9" fmla="*/ 56198 w 56197"/>
                    <a:gd name="connsiteY9" fmla="*/ 138113 h 138112"/>
                    <a:gd name="connsiteX10" fmla="*/ 0 w 56197"/>
                    <a:gd name="connsiteY10" fmla="*/ 138113 h 138112"/>
                    <a:gd name="connsiteX11" fmla="*/ 0 w 56197"/>
                    <a:gd name="connsiteY11" fmla="*/ 36195 h 138112"/>
                    <a:gd name="connsiteX12" fmla="*/ 56198 w 56197"/>
                    <a:gd name="connsiteY12" fmla="*/ 36195 h 138112"/>
                    <a:gd name="connsiteX13" fmla="*/ 10477 w 56197"/>
                    <a:gd name="connsiteY13" fmla="*/ 18098 h 138112"/>
                    <a:gd name="connsiteX14" fmla="*/ 42863 w 56197"/>
                    <a:gd name="connsiteY14" fmla="*/ 0 h 138112"/>
                    <a:gd name="connsiteX15" fmla="*/ 42863 w 56197"/>
                    <a:gd name="connsiteY15" fmla="*/ 14288 h 138112"/>
                    <a:gd name="connsiteX16" fmla="*/ 10477 w 56197"/>
                    <a:gd name="connsiteY16" fmla="*/ 30480 h 138112"/>
                    <a:gd name="connsiteX17" fmla="*/ 10477 w 56197"/>
                    <a:gd name="connsiteY17" fmla="*/ 18098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6197" h="138112">
                      <a:moveTo>
                        <a:pt x="56198" y="36195"/>
                      </a:moveTo>
                      <a:lnTo>
                        <a:pt x="56198" y="49530"/>
                      </a:lnTo>
                      <a:lnTo>
                        <a:pt x="16193" y="49530"/>
                      </a:lnTo>
                      <a:lnTo>
                        <a:pt x="16193" y="80010"/>
                      </a:lnTo>
                      <a:lnTo>
                        <a:pt x="51435" y="80010"/>
                      </a:lnTo>
                      <a:lnTo>
                        <a:pt x="51435" y="93345"/>
                      </a:lnTo>
                      <a:lnTo>
                        <a:pt x="16193" y="93345"/>
                      </a:lnTo>
                      <a:lnTo>
                        <a:pt x="16193" y="125730"/>
                      </a:lnTo>
                      <a:lnTo>
                        <a:pt x="56198" y="125730"/>
                      </a:lnTo>
                      <a:lnTo>
                        <a:pt x="56198" y="138113"/>
                      </a:lnTo>
                      <a:lnTo>
                        <a:pt x="0" y="138113"/>
                      </a:lnTo>
                      <a:lnTo>
                        <a:pt x="0" y="36195"/>
                      </a:lnTo>
                      <a:lnTo>
                        <a:pt x="56198" y="36195"/>
                      </a:lnTo>
                      <a:close/>
                      <a:moveTo>
                        <a:pt x="10477" y="18098"/>
                      </a:moveTo>
                      <a:lnTo>
                        <a:pt x="42863" y="0"/>
                      </a:lnTo>
                      <a:lnTo>
                        <a:pt x="42863" y="14288"/>
                      </a:lnTo>
                      <a:lnTo>
                        <a:pt x="10477" y="30480"/>
                      </a:lnTo>
                      <a:lnTo>
                        <a:pt x="10477" y="180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63" name="Graphique 50">
                <a:extLst>
                  <a:ext uri="{FF2B5EF4-FFF2-40B4-BE49-F238E27FC236}">
                    <a16:creationId xmlns:a16="http://schemas.microsoft.com/office/drawing/2014/main" id="{18CA378E-6276-E547-ABD5-7D525C91D1AA}"/>
                  </a:ext>
                </a:extLst>
              </p:cNvPr>
              <p:cNvGrpSpPr/>
              <p:nvPr/>
            </p:nvGrpSpPr>
            <p:grpSpPr>
              <a:xfrm>
                <a:off x="5565457" y="3700462"/>
                <a:ext cx="1063942" cy="139064"/>
                <a:chOff x="5565457" y="3700462"/>
                <a:chExt cx="1063942" cy="139064"/>
              </a:xfrm>
              <a:solidFill>
                <a:srgbClr val="000000"/>
              </a:solidFill>
            </p:grpSpPr>
            <p:sp>
              <p:nvSpPr>
                <p:cNvPr id="571" name="Forme libre 570">
                  <a:extLst>
                    <a:ext uri="{FF2B5EF4-FFF2-40B4-BE49-F238E27FC236}">
                      <a16:creationId xmlns:a16="http://schemas.microsoft.com/office/drawing/2014/main" id="{3A2043F8-4D1D-A345-9C33-489A9CBC1ABF}"/>
                    </a:ext>
                  </a:extLst>
                </p:cNvPr>
                <p:cNvSpPr/>
                <p:nvPr/>
              </p:nvSpPr>
              <p:spPr>
                <a:xfrm>
                  <a:off x="5565457" y="3736657"/>
                  <a:ext cx="56197" cy="102869"/>
                </a:xfrm>
                <a:custGeom>
                  <a:avLst/>
                  <a:gdLst>
                    <a:gd name="connsiteX0" fmla="*/ 56198 w 56197"/>
                    <a:gd name="connsiteY0" fmla="*/ 0 h 102869"/>
                    <a:gd name="connsiteX1" fmla="*/ 56198 w 56197"/>
                    <a:gd name="connsiteY1" fmla="*/ 13335 h 102869"/>
                    <a:gd name="connsiteX2" fmla="*/ 16193 w 56197"/>
                    <a:gd name="connsiteY2" fmla="*/ 13335 h 102869"/>
                    <a:gd name="connsiteX3" fmla="*/ 16193 w 56197"/>
                    <a:gd name="connsiteY3" fmla="*/ 43815 h 102869"/>
                    <a:gd name="connsiteX4" fmla="*/ 51435 w 56197"/>
                    <a:gd name="connsiteY4" fmla="*/ 43815 h 102869"/>
                    <a:gd name="connsiteX5" fmla="*/ 51435 w 56197"/>
                    <a:gd name="connsiteY5" fmla="*/ 57150 h 102869"/>
                    <a:gd name="connsiteX6" fmla="*/ 16193 w 56197"/>
                    <a:gd name="connsiteY6" fmla="*/ 57150 h 102869"/>
                    <a:gd name="connsiteX7" fmla="*/ 16193 w 56197"/>
                    <a:gd name="connsiteY7" fmla="*/ 89535 h 102869"/>
                    <a:gd name="connsiteX8" fmla="*/ 56198 w 56197"/>
                    <a:gd name="connsiteY8" fmla="*/ 89535 h 102869"/>
                    <a:gd name="connsiteX9" fmla="*/ 56198 w 56197"/>
                    <a:gd name="connsiteY9" fmla="*/ 102870 h 102869"/>
                    <a:gd name="connsiteX10" fmla="*/ 0 w 56197"/>
                    <a:gd name="connsiteY10" fmla="*/ 102870 h 102869"/>
                    <a:gd name="connsiteX11" fmla="*/ 0 w 56197"/>
                    <a:gd name="connsiteY11" fmla="*/ 0 h 102869"/>
                    <a:gd name="connsiteX12" fmla="*/ 56198 w 56197"/>
                    <a:gd name="connsiteY12" fmla="*/ 0 h 10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6197" h="102869">
                      <a:moveTo>
                        <a:pt x="56198" y="0"/>
                      </a:moveTo>
                      <a:lnTo>
                        <a:pt x="56198" y="13335"/>
                      </a:lnTo>
                      <a:lnTo>
                        <a:pt x="16193" y="13335"/>
                      </a:lnTo>
                      <a:lnTo>
                        <a:pt x="16193" y="43815"/>
                      </a:lnTo>
                      <a:lnTo>
                        <a:pt x="51435" y="43815"/>
                      </a:lnTo>
                      <a:lnTo>
                        <a:pt x="51435" y="57150"/>
                      </a:lnTo>
                      <a:lnTo>
                        <a:pt x="16193" y="57150"/>
                      </a:lnTo>
                      <a:lnTo>
                        <a:pt x="16193" y="89535"/>
                      </a:lnTo>
                      <a:lnTo>
                        <a:pt x="56198" y="89535"/>
                      </a:lnTo>
                      <a:lnTo>
                        <a:pt x="56198" y="102870"/>
                      </a:lnTo>
                      <a:lnTo>
                        <a:pt x="0" y="102870"/>
                      </a:lnTo>
                      <a:lnTo>
                        <a:pt x="0" y="0"/>
                      </a:lnTo>
                      <a:lnTo>
                        <a:pt x="5619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2" name="Forme libre 571">
                  <a:extLst>
                    <a:ext uri="{FF2B5EF4-FFF2-40B4-BE49-F238E27FC236}">
                      <a16:creationId xmlns:a16="http://schemas.microsoft.com/office/drawing/2014/main" id="{7F158FD2-154A-424D-AE59-5A1DB035F07B}"/>
                    </a:ext>
                  </a:extLst>
                </p:cNvPr>
                <p:cNvSpPr/>
                <p:nvPr/>
              </p:nvSpPr>
              <p:spPr>
                <a:xfrm>
                  <a:off x="5636895" y="3736657"/>
                  <a:ext cx="71437" cy="101917"/>
                </a:xfrm>
                <a:custGeom>
                  <a:avLst/>
                  <a:gdLst>
                    <a:gd name="connsiteX0" fmla="*/ 0 w 71437"/>
                    <a:gd name="connsiteY0" fmla="*/ 13335 h 101917"/>
                    <a:gd name="connsiteX1" fmla="*/ 0 w 71437"/>
                    <a:gd name="connsiteY1" fmla="*/ 0 h 101917"/>
                    <a:gd name="connsiteX2" fmla="*/ 71438 w 71437"/>
                    <a:gd name="connsiteY2" fmla="*/ 0 h 101917"/>
                    <a:gd name="connsiteX3" fmla="*/ 71438 w 71437"/>
                    <a:gd name="connsiteY3" fmla="*/ 13335 h 101917"/>
                    <a:gd name="connsiteX4" fmla="*/ 44768 w 71437"/>
                    <a:gd name="connsiteY4" fmla="*/ 13335 h 101917"/>
                    <a:gd name="connsiteX5" fmla="*/ 44768 w 71437"/>
                    <a:gd name="connsiteY5" fmla="*/ 101917 h 101917"/>
                    <a:gd name="connsiteX6" fmla="*/ 27622 w 71437"/>
                    <a:gd name="connsiteY6" fmla="*/ 101917 h 101917"/>
                    <a:gd name="connsiteX7" fmla="*/ 27622 w 71437"/>
                    <a:gd name="connsiteY7" fmla="*/ 13335 h 101917"/>
                    <a:gd name="connsiteX8" fmla="*/ 0 w 71437"/>
                    <a:gd name="connsiteY8" fmla="*/ 13335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437" h="101917">
                      <a:moveTo>
                        <a:pt x="0" y="13335"/>
                      </a:moveTo>
                      <a:lnTo>
                        <a:pt x="0" y="0"/>
                      </a:lnTo>
                      <a:lnTo>
                        <a:pt x="71438" y="0"/>
                      </a:lnTo>
                      <a:lnTo>
                        <a:pt x="71438" y="13335"/>
                      </a:lnTo>
                      <a:lnTo>
                        <a:pt x="44768" y="13335"/>
                      </a:lnTo>
                      <a:lnTo>
                        <a:pt x="44768" y="101917"/>
                      </a:lnTo>
                      <a:lnTo>
                        <a:pt x="27622" y="101917"/>
                      </a:lnTo>
                      <a:lnTo>
                        <a:pt x="27622" y="13335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3" name="Forme libre 572">
                  <a:extLst>
                    <a:ext uri="{FF2B5EF4-FFF2-40B4-BE49-F238E27FC236}">
                      <a16:creationId xmlns:a16="http://schemas.microsoft.com/office/drawing/2014/main" id="{445BDD64-E611-754B-A47A-88CD5D5A7918}"/>
                    </a:ext>
                  </a:extLst>
                </p:cNvPr>
                <p:cNvSpPr/>
                <p:nvPr/>
              </p:nvSpPr>
              <p:spPr>
                <a:xfrm>
                  <a:off x="5768340" y="3736657"/>
                  <a:ext cx="71437" cy="100964"/>
                </a:xfrm>
                <a:custGeom>
                  <a:avLst/>
                  <a:gdLst>
                    <a:gd name="connsiteX0" fmla="*/ 61913 w 71437"/>
                    <a:gd name="connsiteY0" fmla="*/ 8572 h 100964"/>
                    <a:gd name="connsiteX1" fmla="*/ 71438 w 71437"/>
                    <a:gd name="connsiteY1" fmla="*/ 29527 h 100964"/>
                    <a:gd name="connsiteX2" fmla="*/ 62865 w 71437"/>
                    <a:gd name="connsiteY2" fmla="*/ 51435 h 100964"/>
                    <a:gd name="connsiteX3" fmla="*/ 35242 w 71437"/>
                    <a:gd name="connsiteY3" fmla="*/ 60007 h 100964"/>
                    <a:gd name="connsiteX4" fmla="*/ 17145 w 71437"/>
                    <a:gd name="connsiteY4" fmla="*/ 60007 h 100964"/>
                    <a:gd name="connsiteX5" fmla="*/ 17145 w 71437"/>
                    <a:gd name="connsiteY5" fmla="*/ 100965 h 100964"/>
                    <a:gd name="connsiteX6" fmla="*/ 0 w 71437"/>
                    <a:gd name="connsiteY6" fmla="*/ 100965 h 100964"/>
                    <a:gd name="connsiteX7" fmla="*/ 0 w 71437"/>
                    <a:gd name="connsiteY7" fmla="*/ 0 h 100964"/>
                    <a:gd name="connsiteX8" fmla="*/ 35242 w 71437"/>
                    <a:gd name="connsiteY8" fmla="*/ 0 h 100964"/>
                    <a:gd name="connsiteX9" fmla="*/ 61913 w 71437"/>
                    <a:gd name="connsiteY9" fmla="*/ 8572 h 100964"/>
                    <a:gd name="connsiteX10" fmla="*/ 17145 w 71437"/>
                    <a:gd name="connsiteY10" fmla="*/ 47625 h 100964"/>
                    <a:gd name="connsiteX11" fmla="*/ 35242 w 71437"/>
                    <a:gd name="connsiteY11" fmla="*/ 47625 h 100964"/>
                    <a:gd name="connsiteX12" fmla="*/ 49530 w 71437"/>
                    <a:gd name="connsiteY12" fmla="*/ 42863 h 100964"/>
                    <a:gd name="connsiteX13" fmla="*/ 54292 w 71437"/>
                    <a:gd name="connsiteY13" fmla="*/ 30480 h 100964"/>
                    <a:gd name="connsiteX14" fmla="*/ 49530 w 71437"/>
                    <a:gd name="connsiteY14" fmla="*/ 18097 h 100964"/>
                    <a:gd name="connsiteX15" fmla="*/ 35242 w 71437"/>
                    <a:gd name="connsiteY15" fmla="*/ 13335 h 100964"/>
                    <a:gd name="connsiteX16" fmla="*/ 17145 w 71437"/>
                    <a:gd name="connsiteY16" fmla="*/ 13335 h 100964"/>
                    <a:gd name="connsiteX17" fmla="*/ 17145 w 71437"/>
                    <a:gd name="connsiteY17" fmla="*/ 47625 h 100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1437" h="100964">
                      <a:moveTo>
                        <a:pt x="61913" y="8572"/>
                      </a:moveTo>
                      <a:cubicBezTo>
                        <a:pt x="68580" y="14288"/>
                        <a:pt x="71438" y="20955"/>
                        <a:pt x="71438" y="29527"/>
                      </a:cubicBezTo>
                      <a:cubicBezTo>
                        <a:pt x="71438" y="38100"/>
                        <a:pt x="68580" y="45720"/>
                        <a:pt x="62865" y="51435"/>
                      </a:cubicBezTo>
                      <a:cubicBezTo>
                        <a:pt x="57150" y="57150"/>
                        <a:pt x="47625" y="60007"/>
                        <a:pt x="35242" y="60007"/>
                      </a:cubicBezTo>
                      <a:lnTo>
                        <a:pt x="17145" y="60007"/>
                      </a:lnTo>
                      <a:lnTo>
                        <a:pt x="17145" y="100965"/>
                      </a:lnTo>
                      <a:lnTo>
                        <a:pt x="0" y="100965"/>
                      </a:lnTo>
                      <a:lnTo>
                        <a:pt x="0" y="0"/>
                      </a:lnTo>
                      <a:lnTo>
                        <a:pt x="35242" y="0"/>
                      </a:lnTo>
                      <a:cubicBezTo>
                        <a:pt x="46672" y="0"/>
                        <a:pt x="55245" y="2857"/>
                        <a:pt x="61913" y="8572"/>
                      </a:cubicBezTo>
                      <a:close/>
                      <a:moveTo>
                        <a:pt x="17145" y="47625"/>
                      </a:moveTo>
                      <a:lnTo>
                        <a:pt x="35242" y="47625"/>
                      </a:lnTo>
                      <a:cubicBezTo>
                        <a:pt x="41910" y="47625"/>
                        <a:pt x="46672" y="45720"/>
                        <a:pt x="49530" y="42863"/>
                      </a:cubicBezTo>
                      <a:cubicBezTo>
                        <a:pt x="52388" y="40005"/>
                        <a:pt x="54292" y="35242"/>
                        <a:pt x="54292" y="30480"/>
                      </a:cubicBezTo>
                      <a:cubicBezTo>
                        <a:pt x="54292" y="24765"/>
                        <a:pt x="52388" y="20955"/>
                        <a:pt x="49530" y="18097"/>
                      </a:cubicBezTo>
                      <a:cubicBezTo>
                        <a:pt x="46672" y="15240"/>
                        <a:pt x="41910" y="13335"/>
                        <a:pt x="35242" y="13335"/>
                      </a:cubicBezTo>
                      <a:lnTo>
                        <a:pt x="17145" y="13335"/>
                      </a:lnTo>
                      <a:lnTo>
                        <a:pt x="17145" y="476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4" name="Forme libre 573">
                  <a:extLst>
                    <a:ext uri="{FF2B5EF4-FFF2-40B4-BE49-F238E27FC236}">
                      <a16:creationId xmlns:a16="http://schemas.microsoft.com/office/drawing/2014/main" id="{E14A832A-3FB6-2E4B-8F45-08E71C3F771F}"/>
                    </a:ext>
                  </a:extLst>
                </p:cNvPr>
                <p:cNvSpPr/>
                <p:nvPr/>
              </p:nvSpPr>
              <p:spPr>
                <a:xfrm>
                  <a:off x="5855017" y="3736657"/>
                  <a:ext cx="72389" cy="100964"/>
                </a:xfrm>
                <a:custGeom>
                  <a:avLst/>
                  <a:gdLst>
                    <a:gd name="connsiteX0" fmla="*/ 17145 w 72389"/>
                    <a:gd name="connsiteY0" fmla="*/ 60007 h 100964"/>
                    <a:gd name="connsiteX1" fmla="*/ 17145 w 72389"/>
                    <a:gd name="connsiteY1" fmla="*/ 100965 h 100964"/>
                    <a:gd name="connsiteX2" fmla="*/ 0 w 72389"/>
                    <a:gd name="connsiteY2" fmla="*/ 100965 h 100964"/>
                    <a:gd name="connsiteX3" fmla="*/ 0 w 72389"/>
                    <a:gd name="connsiteY3" fmla="*/ 0 h 100964"/>
                    <a:gd name="connsiteX4" fmla="*/ 35243 w 72389"/>
                    <a:gd name="connsiteY4" fmla="*/ 0 h 100964"/>
                    <a:gd name="connsiteX5" fmla="*/ 61913 w 72389"/>
                    <a:gd name="connsiteY5" fmla="*/ 8572 h 100964"/>
                    <a:gd name="connsiteX6" fmla="*/ 71438 w 72389"/>
                    <a:gd name="connsiteY6" fmla="*/ 30480 h 100964"/>
                    <a:gd name="connsiteX7" fmla="*/ 64770 w 72389"/>
                    <a:gd name="connsiteY7" fmla="*/ 48577 h 100964"/>
                    <a:gd name="connsiteX8" fmla="*/ 45720 w 72389"/>
                    <a:gd name="connsiteY8" fmla="*/ 59055 h 100964"/>
                    <a:gd name="connsiteX9" fmla="*/ 72390 w 72389"/>
                    <a:gd name="connsiteY9" fmla="*/ 100965 h 100964"/>
                    <a:gd name="connsiteX10" fmla="*/ 52388 w 72389"/>
                    <a:gd name="connsiteY10" fmla="*/ 100965 h 100964"/>
                    <a:gd name="connsiteX11" fmla="*/ 26670 w 72389"/>
                    <a:gd name="connsiteY11" fmla="*/ 60007 h 100964"/>
                    <a:gd name="connsiteX12" fmla="*/ 17145 w 72389"/>
                    <a:gd name="connsiteY12" fmla="*/ 60007 h 100964"/>
                    <a:gd name="connsiteX13" fmla="*/ 17145 w 72389"/>
                    <a:gd name="connsiteY13" fmla="*/ 13335 h 100964"/>
                    <a:gd name="connsiteX14" fmla="*/ 17145 w 72389"/>
                    <a:gd name="connsiteY14" fmla="*/ 47625 h 100964"/>
                    <a:gd name="connsiteX15" fmla="*/ 35243 w 72389"/>
                    <a:gd name="connsiteY15" fmla="*/ 47625 h 100964"/>
                    <a:gd name="connsiteX16" fmla="*/ 49530 w 72389"/>
                    <a:gd name="connsiteY16" fmla="*/ 42863 h 100964"/>
                    <a:gd name="connsiteX17" fmla="*/ 54293 w 72389"/>
                    <a:gd name="connsiteY17" fmla="*/ 30480 h 100964"/>
                    <a:gd name="connsiteX18" fmla="*/ 49530 w 72389"/>
                    <a:gd name="connsiteY18" fmla="*/ 18097 h 100964"/>
                    <a:gd name="connsiteX19" fmla="*/ 35243 w 72389"/>
                    <a:gd name="connsiteY19" fmla="*/ 13335 h 100964"/>
                    <a:gd name="connsiteX20" fmla="*/ 17145 w 72389"/>
                    <a:gd name="connsiteY20" fmla="*/ 13335 h 100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389" h="100964">
                      <a:moveTo>
                        <a:pt x="17145" y="60007"/>
                      </a:moveTo>
                      <a:lnTo>
                        <a:pt x="17145" y="100965"/>
                      </a:lnTo>
                      <a:lnTo>
                        <a:pt x="0" y="100965"/>
                      </a:lnTo>
                      <a:lnTo>
                        <a:pt x="0" y="0"/>
                      </a:lnTo>
                      <a:lnTo>
                        <a:pt x="35243" y="0"/>
                      </a:lnTo>
                      <a:cubicBezTo>
                        <a:pt x="46672" y="0"/>
                        <a:pt x="55245" y="2857"/>
                        <a:pt x="61913" y="8572"/>
                      </a:cubicBezTo>
                      <a:cubicBezTo>
                        <a:pt x="68580" y="14288"/>
                        <a:pt x="71438" y="21907"/>
                        <a:pt x="71438" y="30480"/>
                      </a:cubicBezTo>
                      <a:cubicBezTo>
                        <a:pt x="71438" y="37147"/>
                        <a:pt x="69532" y="43815"/>
                        <a:pt x="64770" y="48577"/>
                      </a:cubicBezTo>
                      <a:cubicBezTo>
                        <a:pt x="60960" y="54292"/>
                        <a:pt x="54293" y="57150"/>
                        <a:pt x="45720" y="59055"/>
                      </a:cubicBezTo>
                      <a:lnTo>
                        <a:pt x="72390" y="100965"/>
                      </a:lnTo>
                      <a:lnTo>
                        <a:pt x="52388" y="100965"/>
                      </a:lnTo>
                      <a:lnTo>
                        <a:pt x="26670" y="60007"/>
                      </a:lnTo>
                      <a:lnTo>
                        <a:pt x="17145" y="60007"/>
                      </a:lnTo>
                      <a:close/>
                      <a:moveTo>
                        <a:pt x="17145" y="13335"/>
                      </a:moveTo>
                      <a:lnTo>
                        <a:pt x="17145" y="47625"/>
                      </a:lnTo>
                      <a:lnTo>
                        <a:pt x="35243" y="47625"/>
                      </a:lnTo>
                      <a:cubicBezTo>
                        <a:pt x="41910" y="47625"/>
                        <a:pt x="46672" y="45720"/>
                        <a:pt x="49530" y="42863"/>
                      </a:cubicBezTo>
                      <a:cubicBezTo>
                        <a:pt x="52388" y="40005"/>
                        <a:pt x="54293" y="35242"/>
                        <a:pt x="54293" y="30480"/>
                      </a:cubicBezTo>
                      <a:cubicBezTo>
                        <a:pt x="54293" y="24765"/>
                        <a:pt x="52388" y="20955"/>
                        <a:pt x="49530" y="18097"/>
                      </a:cubicBezTo>
                      <a:cubicBezTo>
                        <a:pt x="46672" y="15240"/>
                        <a:pt x="41910" y="13335"/>
                        <a:pt x="35243" y="13335"/>
                      </a:cubicBezTo>
                      <a:lnTo>
                        <a:pt x="17145" y="133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5" name="Forme libre 574">
                  <a:extLst>
                    <a:ext uri="{FF2B5EF4-FFF2-40B4-BE49-F238E27FC236}">
                      <a16:creationId xmlns:a16="http://schemas.microsoft.com/office/drawing/2014/main" id="{2F9BC7BC-2C6E-494A-A903-4BD43373F93E}"/>
                    </a:ext>
                  </a:extLst>
                </p:cNvPr>
                <p:cNvSpPr/>
                <p:nvPr/>
              </p:nvSpPr>
              <p:spPr>
                <a:xfrm>
                  <a:off x="5948362" y="3700462"/>
                  <a:ext cx="56197" cy="139064"/>
                </a:xfrm>
                <a:custGeom>
                  <a:avLst/>
                  <a:gdLst>
                    <a:gd name="connsiteX0" fmla="*/ 56198 w 56197"/>
                    <a:gd name="connsiteY0" fmla="*/ 36195 h 139064"/>
                    <a:gd name="connsiteX1" fmla="*/ 56198 w 56197"/>
                    <a:gd name="connsiteY1" fmla="*/ 49530 h 139064"/>
                    <a:gd name="connsiteX2" fmla="*/ 16193 w 56197"/>
                    <a:gd name="connsiteY2" fmla="*/ 49530 h 139064"/>
                    <a:gd name="connsiteX3" fmla="*/ 16193 w 56197"/>
                    <a:gd name="connsiteY3" fmla="*/ 80010 h 139064"/>
                    <a:gd name="connsiteX4" fmla="*/ 51435 w 56197"/>
                    <a:gd name="connsiteY4" fmla="*/ 80010 h 139064"/>
                    <a:gd name="connsiteX5" fmla="*/ 51435 w 56197"/>
                    <a:gd name="connsiteY5" fmla="*/ 93345 h 139064"/>
                    <a:gd name="connsiteX6" fmla="*/ 16193 w 56197"/>
                    <a:gd name="connsiteY6" fmla="*/ 93345 h 139064"/>
                    <a:gd name="connsiteX7" fmla="*/ 16193 w 56197"/>
                    <a:gd name="connsiteY7" fmla="*/ 125730 h 139064"/>
                    <a:gd name="connsiteX8" fmla="*/ 56198 w 56197"/>
                    <a:gd name="connsiteY8" fmla="*/ 125730 h 139064"/>
                    <a:gd name="connsiteX9" fmla="*/ 56198 w 56197"/>
                    <a:gd name="connsiteY9" fmla="*/ 139065 h 139064"/>
                    <a:gd name="connsiteX10" fmla="*/ 0 w 56197"/>
                    <a:gd name="connsiteY10" fmla="*/ 139065 h 139064"/>
                    <a:gd name="connsiteX11" fmla="*/ 0 w 56197"/>
                    <a:gd name="connsiteY11" fmla="*/ 36195 h 139064"/>
                    <a:gd name="connsiteX12" fmla="*/ 56198 w 56197"/>
                    <a:gd name="connsiteY12" fmla="*/ 36195 h 139064"/>
                    <a:gd name="connsiteX13" fmla="*/ 9525 w 56197"/>
                    <a:gd name="connsiteY13" fmla="*/ 18098 h 139064"/>
                    <a:gd name="connsiteX14" fmla="*/ 41910 w 56197"/>
                    <a:gd name="connsiteY14" fmla="*/ 0 h 139064"/>
                    <a:gd name="connsiteX15" fmla="*/ 41910 w 56197"/>
                    <a:gd name="connsiteY15" fmla="*/ 14288 h 139064"/>
                    <a:gd name="connsiteX16" fmla="*/ 9525 w 56197"/>
                    <a:gd name="connsiteY16" fmla="*/ 30480 h 139064"/>
                    <a:gd name="connsiteX17" fmla="*/ 9525 w 56197"/>
                    <a:gd name="connsiteY17" fmla="*/ 18098 h 13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6197" h="139064">
                      <a:moveTo>
                        <a:pt x="56198" y="36195"/>
                      </a:moveTo>
                      <a:lnTo>
                        <a:pt x="56198" y="49530"/>
                      </a:lnTo>
                      <a:lnTo>
                        <a:pt x="16193" y="49530"/>
                      </a:lnTo>
                      <a:lnTo>
                        <a:pt x="16193" y="80010"/>
                      </a:lnTo>
                      <a:lnTo>
                        <a:pt x="51435" y="80010"/>
                      </a:lnTo>
                      <a:lnTo>
                        <a:pt x="51435" y="93345"/>
                      </a:lnTo>
                      <a:lnTo>
                        <a:pt x="16193" y="93345"/>
                      </a:lnTo>
                      <a:lnTo>
                        <a:pt x="16193" y="125730"/>
                      </a:lnTo>
                      <a:lnTo>
                        <a:pt x="56198" y="125730"/>
                      </a:lnTo>
                      <a:lnTo>
                        <a:pt x="56198" y="139065"/>
                      </a:lnTo>
                      <a:lnTo>
                        <a:pt x="0" y="139065"/>
                      </a:lnTo>
                      <a:lnTo>
                        <a:pt x="0" y="36195"/>
                      </a:lnTo>
                      <a:lnTo>
                        <a:pt x="56198" y="36195"/>
                      </a:lnTo>
                      <a:close/>
                      <a:moveTo>
                        <a:pt x="9525" y="18098"/>
                      </a:moveTo>
                      <a:lnTo>
                        <a:pt x="41910" y="0"/>
                      </a:lnTo>
                      <a:lnTo>
                        <a:pt x="41910" y="14288"/>
                      </a:lnTo>
                      <a:lnTo>
                        <a:pt x="9525" y="30480"/>
                      </a:lnTo>
                      <a:lnTo>
                        <a:pt x="9525" y="180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8" name="Forme libre 127">
                  <a:extLst>
                    <a:ext uri="{FF2B5EF4-FFF2-40B4-BE49-F238E27FC236}">
                      <a16:creationId xmlns:a16="http://schemas.microsoft.com/office/drawing/2014/main" id="{EBE0FE8E-0AD9-7D46-8A53-F52725CAF93A}"/>
                    </a:ext>
                  </a:extLst>
                </p:cNvPr>
                <p:cNvSpPr/>
                <p:nvPr/>
              </p:nvSpPr>
              <p:spPr>
                <a:xfrm>
                  <a:off x="6016942" y="3736657"/>
                  <a:ext cx="97155" cy="101917"/>
                </a:xfrm>
                <a:custGeom>
                  <a:avLst/>
                  <a:gdLst>
                    <a:gd name="connsiteX0" fmla="*/ 38100 w 97155"/>
                    <a:gd name="connsiteY0" fmla="*/ 101917 h 101917"/>
                    <a:gd name="connsiteX1" fmla="*/ 0 w 97155"/>
                    <a:gd name="connsiteY1" fmla="*/ 0 h 101917"/>
                    <a:gd name="connsiteX2" fmla="*/ 18097 w 97155"/>
                    <a:gd name="connsiteY2" fmla="*/ 0 h 101917"/>
                    <a:gd name="connsiteX3" fmla="*/ 48577 w 97155"/>
                    <a:gd name="connsiteY3" fmla="*/ 84772 h 101917"/>
                    <a:gd name="connsiteX4" fmla="*/ 79057 w 97155"/>
                    <a:gd name="connsiteY4" fmla="*/ 0 h 101917"/>
                    <a:gd name="connsiteX5" fmla="*/ 97155 w 97155"/>
                    <a:gd name="connsiteY5" fmla="*/ 0 h 101917"/>
                    <a:gd name="connsiteX6" fmla="*/ 59055 w 97155"/>
                    <a:gd name="connsiteY6" fmla="*/ 101917 h 101917"/>
                    <a:gd name="connsiteX7" fmla="*/ 38100 w 97155"/>
                    <a:gd name="connsiteY7" fmla="*/ 101917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7155" h="101917">
                      <a:moveTo>
                        <a:pt x="38100" y="101917"/>
                      </a:moveTo>
                      <a:lnTo>
                        <a:pt x="0" y="0"/>
                      </a:lnTo>
                      <a:lnTo>
                        <a:pt x="18097" y="0"/>
                      </a:lnTo>
                      <a:lnTo>
                        <a:pt x="48577" y="84772"/>
                      </a:lnTo>
                      <a:lnTo>
                        <a:pt x="79057" y="0"/>
                      </a:lnTo>
                      <a:lnTo>
                        <a:pt x="97155" y="0"/>
                      </a:lnTo>
                      <a:lnTo>
                        <a:pt x="59055" y="101917"/>
                      </a:lnTo>
                      <a:lnTo>
                        <a:pt x="38100" y="1019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" name="Forme libre 128">
                  <a:extLst>
                    <a:ext uri="{FF2B5EF4-FFF2-40B4-BE49-F238E27FC236}">
                      <a16:creationId xmlns:a16="http://schemas.microsoft.com/office/drawing/2014/main" id="{467A3A4C-2908-8E47-B2EF-48BEC2AEC2A0}"/>
                    </a:ext>
                  </a:extLst>
                </p:cNvPr>
                <p:cNvSpPr/>
                <p:nvPr/>
              </p:nvSpPr>
              <p:spPr>
                <a:xfrm>
                  <a:off x="6127432" y="3736657"/>
                  <a:ext cx="56197" cy="102869"/>
                </a:xfrm>
                <a:custGeom>
                  <a:avLst/>
                  <a:gdLst>
                    <a:gd name="connsiteX0" fmla="*/ 55245 w 56197"/>
                    <a:gd name="connsiteY0" fmla="*/ 0 h 102869"/>
                    <a:gd name="connsiteX1" fmla="*/ 55245 w 56197"/>
                    <a:gd name="connsiteY1" fmla="*/ 13335 h 102869"/>
                    <a:gd name="connsiteX2" fmla="*/ 16193 w 56197"/>
                    <a:gd name="connsiteY2" fmla="*/ 13335 h 102869"/>
                    <a:gd name="connsiteX3" fmla="*/ 16193 w 56197"/>
                    <a:gd name="connsiteY3" fmla="*/ 43815 h 102869"/>
                    <a:gd name="connsiteX4" fmla="*/ 51435 w 56197"/>
                    <a:gd name="connsiteY4" fmla="*/ 43815 h 102869"/>
                    <a:gd name="connsiteX5" fmla="*/ 51435 w 56197"/>
                    <a:gd name="connsiteY5" fmla="*/ 57150 h 102869"/>
                    <a:gd name="connsiteX6" fmla="*/ 16193 w 56197"/>
                    <a:gd name="connsiteY6" fmla="*/ 57150 h 102869"/>
                    <a:gd name="connsiteX7" fmla="*/ 16193 w 56197"/>
                    <a:gd name="connsiteY7" fmla="*/ 89535 h 102869"/>
                    <a:gd name="connsiteX8" fmla="*/ 56197 w 56197"/>
                    <a:gd name="connsiteY8" fmla="*/ 89535 h 102869"/>
                    <a:gd name="connsiteX9" fmla="*/ 56197 w 56197"/>
                    <a:gd name="connsiteY9" fmla="*/ 102870 h 102869"/>
                    <a:gd name="connsiteX10" fmla="*/ 0 w 56197"/>
                    <a:gd name="connsiteY10" fmla="*/ 102870 h 102869"/>
                    <a:gd name="connsiteX11" fmla="*/ 0 w 56197"/>
                    <a:gd name="connsiteY11" fmla="*/ 0 h 102869"/>
                    <a:gd name="connsiteX12" fmla="*/ 55245 w 56197"/>
                    <a:gd name="connsiteY12" fmla="*/ 0 h 10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6197" h="102869">
                      <a:moveTo>
                        <a:pt x="55245" y="0"/>
                      </a:moveTo>
                      <a:lnTo>
                        <a:pt x="55245" y="13335"/>
                      </a:lnTo>
                      <a:lnTo>
                        <a:pt x="16193" y="13335"/>
                      </a:lnTo>
                      <a:lnTo>
                        <a:pt x="16193" y="43815"/>
                      </a:lnTo>
                      <a:lnTo>
                        <a:pt x="51435" y="43815"/>
                      </a:lnTo>
                      <a:lnTo>
                        <a:pt x="51435" y="57150"/>
                      </a:lnTo>
                      <a:lnTo>
                        <a:pt x="16193" y="57150"/>
                      </a:lnTo>
                      <a:lnTo>
                        <a:pt x="16193" y="89535"/>
                      </a:lnTo>
                      <a:lnTo>
                        <a:pt x="56197" y="89535"/>
                      </a:lnTo>
                      <a:lnTo>
                        <a:pt x="56197" y="102870"/>
                      </a:lnTo>
                      <a:lnTo>
                        <a:pt x="0" y="102870"/>
                      </a:lnTo>
                      <a:lnTo>
                        <a:pt x="0" y="0"/>
                      </a:lnTo>
                      <a:lnTo>
                        <a:pt x="5524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0" name="Forme libre 129">
                  <a:extLst>
                    <a:ext uri="{FF2B5EF4-FFF2-40B4-BE49-F238E27FC236}">
                      <a16:creationId xmlns:a16="http://schemas.microsoft.com/office/drawing/2014/main" id="{73C123AC-28B2-8B4E-AF3A-CB9A1F50CE0B}"/>
                    </a:ext>
                  </a:extLst>
                </p:cNvPr>
                <p:cNvSpPr/>
                <p:nvPr/>
              </p:nvSpPr>
              <p:spPr>
                <a:xfrm>
                  <a:off x="6202679" y="3736657"/>
                  <a:ext cx="84772" cy="101917"/>
                </a:xfrm>
                <a:custGeom>
                  <a:avLst/>
                  <a:gdLst>
                    <a:gd name="connsiteX0" fmla="*/ 67628 w 84772"/>
                    <a:gd name="connsiteY0" fmla="*/ 0 h 101917"/>
                    <a:gd name="connsiteX1" fmla="*/ 84773 w 84772"/>
                    <a:gd name="connsiteY1" fmla="*/ 0 h 101917"/>
                    <a:gd name="connsiteX2" fmla="*/ 84773 w 84772"/>
                    <a:gd name="connsiteY2" fmla="*/ 101917 h 101917"/>
                    <a:gd name="connsiteX3" fmla="*/ 67628 w 84772"/>
                    <a:gd name="connsiteY3" fmla="*/ 101917 h 101917"/>
                    <a:gd name="connsiteX4" fmla="*/ 17145 w 84772"/>
                    <a:gd name="connsiteY4" fmla="*/ 25717 h 101917"/>
                    <a:gd name="connsiteX5" fmla="*/ 17145 w 84772"/>
                    <a:gd name="connsiteY5" fmla="*/ 101917 h 101917"/>
                    <a:gd name="connsiteX6" fmla="*/ 0 w 84772"/>
                    <a:gd name="connsiteY6" fmla="*/ 101917 h 101917"/>
                    <a:gd name="connsiteX7" fmla="*/ 0 w 84772"/>
                    <a:gd name="connsiteY7" fmla="*/ 0 h 101917"/>
                    <a:gd name="connsiteX8" fmla="*/ 17145 w 84772"/>
                    <a:gd name="connsiteY8" fmla="*/ 0 h 101917"/>
                    <a:gd name="connsiteX9" fmla="*/ 67628 w 84772"/>
                    <a:gd name="connsiteY9" fmla="*/ 76200 h 101917"/>
                    <a:gd name="connsiteX10" fmla="*/ 67628 w 84772"/>
                    <a:gd name="connsiteY10" fmla="*/ 0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772" h="101917">
                      <a:moveTo>
                        <a:pt x="67628" y="0"/>
                      </a:moveTo>
                      <a:lnTo>
                        <a:pt x="84773" y="0"/>
                      </a:lnTo>
                      <a:lnTo>
                        <a:pt x="84773" y="101917"/>
                      </a:lnTo>
                      <a:lnTo>
                        <a:pt x="67628" y="101917"/>
                      </a:lnTo>
                      <a:lnTo>
                        <a:pt x="17145" y="25717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lnTo>
                        <a:pt x="0" y="0"/>
                      </a:lnTo>
                      <a:lnTo>
                        <a:pt x="17145" y="0"/>
                      </a:lnTo>
                      <a:lnTo>
                        <a:pt x="67628" y="76200"/>
                      </a:lnTo>
                      <a:lnTo>
                        <a:pt x="676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1" name="Forme libre 130">
                  <a:extLst>
                    <a:ext uri="{FF2B5EF4-FFF2-40B4-BE49-F238E27FC236}">
                      <a16:creationId xmlns:a16="http://schemas.microsoft.com/office/drawing/2014/main" id="{54B28E23-3D8C-9D43-8FB4-04BA2EB3D94E}"/>
                    </a:ext>
                  </a:extLst>
                </p:cNvPr>
                <p:cNvSpPr/>
                <p:nvPr/>
              </p:nvSpPr>
              <p:spPr>
                <a:xfrm>
                  <a:off x="6303645" y="3736657"/>
                  <a:ext cx="71437" cy="101917"/>
                </a:xfrm>
                <a:custGeom>
                  <a:avLst/>
                  <a:gdLst>
                    <a:gd name="connsiteX0" fmla="*/ 0 w 71437"/>
                    <a:gd name="connsiteY0" fmla="*/ 13335 h 101917"/>
                    <a:gd name="connsiteX1" fmla="*/ 0 w 71437"/>
                    <a:gd name="connsiteY1" fmla="*/ 0 h 101917"/>
                    <a:gd name="connsiteX2" fmla="*/ 71438 w 71437"/>
                    <a:gd name="connsiteY2" fmla="*/ 0 h 101917"/>
                    <a:gd name="connsiteX3" fmla="*/ 71438 w 71437"/>
                    <a:gd name="connsiteY3" fmla="*/ 13335 h 101917"/>
                    <a:gd name="connsiteX4" fmla="*/ 44767 w 71437"/>
                    <a:gd name="connsiteY4" fmla="*/ 13335 h 101917"/>
                    <a:gd name="connsiteX5" fmla="*/ 44767 w 71437"/>
                    <a:gd name="connsiteY5" fmla="*/ 101917 h 101917"/>
                    <a:gd name="connsiteX6" fmla="*/ 27622 w 71437"/>
                    <a:gd name="connsiteY6" fmla="*/ 101917 h 101917"/>
                    <a:gd name="connsiteX7" fmla="*/ 27622 w 71437"/>
                    <a:gd name="connsiteY7" fmla="*/ 13335 h 101917"/>
                    <a:gd name="connsiteX8" fmla="*/ 0 w 71437"/>
                    <a:gd name="connsiteY8" fmla="*/ 13335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437" h="101917">
                      <a:moveTo>
                        <a:pt x="0" y="13335"/>
                      </a:moveTo>
                      <a:lnTo>
                        <a:pt x="0" y="0"/>
                      </a:lnTo>
                      <a:lnTo>
                        <a:pt x="71438" y="0"/>
                      </a:lnTo>
                      <a:lnTo>
                        <a:pt x="71438" y="13335"/>
                      </a:lnTo>
                      <a:lnTo>
                        <a:pt x="44767" y="13335"/>
                      </a:lnTo>
                      <a:lnTo>
                        <a:pt x="44767" y="101917"/>
                      </a:lnTo>
                      <a:lnTo>
                        <a:pt x="27622" y="101917"/>
                      </a:lnTo>
                      <a:lnTo>
                        <a:pt x="27622" y="13335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2" name="Forme libre 131">
                  <a:extLst>
                    <a:ext uri="{FF2B5EF4-FFF2-40B4-BE49-F238E27FC236}">
                      <a16:creationId xmlns:a16="http://schemas.microsoft.com/office/drawing/2014/main" id="{7443CDA7-09BC-CE48-A3BC-DFDC42ADAE35}"/>
                    </a:ext>
                  </a:extLst>
                </p:cNvPr>
                <p:cNvSpPr/>
                <p:nvPr/>
              </p:nvSpPr>
              <p:spPr>
                <a:xfrm>
                  <a:off x="6392227" y="3736657"/>
                  <a:ext cx="17145" cy="101917"/>
                </a:xfrm>
                <a:custGeom>
                  <a:avLst/>
                  <a:gdLst>
                    <a:gd name="connsiteX0" fmla="*/ 0 w 17145"/>
                    <a:gd name="connsiteY0" fmla="*/ 101917 h 101917"/>
                    <a:gd name="connsiteX1" fmla="*/ 0 w 17145"/>
                    <a:gd name="connsiteY1" fmla="*/ 0 h 101917"/>
                    <a:gd name="connsiteX2" fmla="*/ 17145 w 17145"/>
                    <a:gd name="connsiteY2" fmla="*/ 0 h 101917"/>
                    <a:gd name="connsiteX3" fmla="*/ 17145 w 17145"/>
                    <a:gd name="connsiteY3" fmla="*/ 101917 h 101917"/>
                    <a:gd name="connsiteX4" fmla="*/ 0 w 17145"/>
                    <a:gd name="connsiteY4" fmla="*/ 101917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45" h="101917">
                      <a:moveTo>
                        <a:pt x="0" y="101917"/>
                      </a:moveTo>
                      <a:lnTo>
                        <a:pt x="0" y="0"/>
                      </a:lnTo>
                      <a:lnTo>
                        <a:pt x="17145" y="0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3" name="Forme libre 132">
                  <a:extLst>
                    <a:ext uri="{FF2B5EF4-FFF2-40B4-BE49-F238E27FC236}">
                      <a16:creationId xmlns:a16="http://schemas.microsoft.com/office/drawing/2014/main" id="{8B8AF266-BE88-D248-A2D7-EEA28ADB7FC4}"/>
                    </a:ext>
                  </a:extLst>
                </p:cNvPr>
                <p:cNvSpPr/>
                <p:nvPr/>
              </p:nvSpPr>
              <p:spPr>
                <a:xfrm>
                  <a:off x="6424612" y="3736657"/>
                  <a:ext cx="104775" cy="102869"/>
                </a:xfrm>
                <a:custGeom>
                  <a:avLst/>
                  <a:gdLst>
                    <a:gd name="connsiteX0" fmla="*/ 52388 w 104775"/>
                    <a:gd name="connsiteY0" fmla="*/ 102870 h 102869"/>
                    <a:gd name="connsiteX1" fmla="*/ 15240 w 104775"/>
                    <a:gd name="connsiteY1" fmla="*/ 88582 h 102869"/>
                    <a:gd name="connsiteX2" fmla="*/ 0 w 104775"/>
                    <a:gd name="connsiteY2" fmla="*/ 51435 h 102869"/>
                    <a:gd name="connsiteX3" fmla="*/ 15240 w 104775"/>
                    <a:gd name="connsiteY3" fmla="*/ 14288 h 102869"/>
                    <a:gd name="connsiteX4" fmla="*/ 52388 w 104775"/>
                    <a:gd name="connsiteY4" fmla="*/ 0 h 102869"/>
                    <a:gd name="connsiteX5" fmla="*/ 89535 w 104775"/>
                    <a:gd name="connsiteY5" fmla="*/ 14288 h 102869"/>
                    <a:gd name="connsiteX6" fmla="*/ 104775 w 104775"/>
                    <a:gd name="connsiteY6" fmla="*/ 51435 h 102869"/>
                    <a:gd name="connsiteX7" fmla="*/ 89535 w 104775"/>
                    <a:gd name="connsiteY7" fmla="*/ 88582 h 102869"/>
                    <a:gd name="connsiteX8" fmla="*/ 52388 w 104775"/>
                    <a:gd name="connsiteY8" fmla="*/ 102870 h 102869"/>
                    <a:gd name="connsiteX9" fmla="*/ 52388 w 104775"/>
                    <a:gd name="connsiteY9" fmla="*/ 87630 h 102869"/>
                    <a:gd name="connsiteX10" fmla="*/ 77152 w 104775"/>
                    <a:gd name="connsiteY10" fmla="*/ 77152 h 102869"/>
                    <a:gd name="connsiteX11" fmla="*/ 86677 w 104775"/>
                    <a:gd name="connsiteY11" fmla="*/ 50482 h 102869"/>
                    <a:gd name="connsiteX12" fmla="*/ 77152 w 104775"/>
                    <a:gd name="connsiteY12" fmla="*/ 23813 h 102869"/>
                    <a:gd name="connsiteX13" fmla="*/ 52388 w 104775"/>
                    <a:gd name="connsiteY13" fmla="*/ 13335 h 102869"/>
                    <a:gd name="connsiteX14" fmla="*/ 27623 w 104775"/>
                    <a:gd name="connsiteY14" fmla="*/ 23813 h 102869"/>
                    <a:gd name="connsiteX15" fmla="*/ 18098 w 104775"/>
                    <a:gd name="connsiteY15" fmla="*/ 50482 h 102869"/>
                    <a:gd name="connsiteX16" fmla="*/ 27623 w 104775"/>
                    <a:gd name="connsiteY16" fmla="*/ 77152 h 102869"/>
                    <a:gd name="connsiteX17" fmla="*/ 52388 w 104775"/>
                    <a:gd name="connsiteY17" fmla="*/ 87630 h 10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5" h="102869">
                      <a:moveTo>
                        <a:pt x="52388" y="102870"/>
                      </a:moveTo>
                      <a:cubicBezTo>
                        <a:pt x="38100" y="102870"/>
                        <a:pt x="25717" y="98107"/>
                        <a:pt x="15240" y="88582"/>
                      </a:cubicBezTo>
                      <a:cubicBezTo>
                        <a:pt x="4763" y="79057"/>
                        <a:pt x="0" y="66675"/>
                        <a:pt x="0" y="51435"/>
                      </a:cubicBezTo>
                      <a:cubicBezTo>
                        <a:pt x="0" y="36195"/>
                        <a:pt x="4763" y="23813"/>
                        <a:pt x="15240" y="14288"/>
                      </a:cubicBezTo>
                      <a:cubicBezTo>
                        <a:pt x="25717" y="4763"/>
                        <a:pt x="38100" y="0"/>
                        <a:pt x="52388" y="0"/>
                      </a:cubicBezTo>
                      <a:cubicBezTo>
                        <a:pt x="66675" y="0"/>
                        <a:pt x="79058" y="4763"/>
                        <a:pt x="89535" y="14288"/>
                      </a:cubicBezTo>
                      <a:cubicBezTo>
                        <a:pt x="100013" y="23813"/>
                        <a:pt x="104775" y="36195"/>
                        <a:pt x="104775" y="51435"/>
                      </a:cubicBezTo>
                      <a:cubicBezTo>
                        <a:pt x="104775" y="66675"/>
                        <a:pt x="100013" y="79057"/>
                        <a:pt x="89535" y="88582"/>
                      </a:cubicBezTo>
                      <a:cubicBezTo>
                        <a:pt x="79058" y="98107"/>
                        <a:pt x="66675" y="102870"/>
                        <a:pt x="52388" y="102870"/>
                      </a:cubicBezTo>
                      <a:close/>
                      <a:moveTo>
                        <a:pt x="52388" y="87630"/>
                      </a:moveTo>
                      <a:cubicBezTo>
                        <a:pt x="62865" y="87630"/>
                        <a:pt x="71438" y="83820"/>
                        <a:pt x="77152" y="77152"/>
                      </a:cubicBezTo>
                      <a:cubicBezTo>
                        <a:pt x="83820" y="70485"/>
                        <a:pt x="86677" y="60960"/>
                        <a:pt x="86677" y="50482"/>
                      </a:cubicBezTo>
                      <a:cubicBezTo>
                        <a:pt x="86677" y="39052"/>
                        <a:pt x="83820" y="30480"/>
                        <a:pt x="77152" y="23813"/>
                      </a:cubicBezTo>
                      <a:cubicBezTo>
                        <a:pt x="70485" y="17145"/>
                        <a:pt x="61913" y="13335"/>
                        <a:pt x="52388" y="13335"/>
                      </a:cubicBezTo>
                      <a:cubicBezTo>
                        <a:pt x="41910" y="13335"/>
                        <a:pt x="33338" y="17145"/>
                        <a:pt x="27623" y="23813"/>
                      </a:cubicBezTo>
                      <a:cubicBezTo>
                        <a:pt x="20955" y="30480"/>
                        <a:pt x="18098" y="39052"/>
                        <a:pt x="18098" y="50482"/>
                      </a:cubicBezTo>
                      <a:cubicBezTo>
                        <a:pt x="18098" y="61913"/>
                        <a:pt x="20955" y="70485"/>
                        <a:pt x="27623" y="77152"/>
                      </a:cubicBezTo>
                      <a:cubicBezTo>
                        <a:pt x="33338" y="84772"/>
                        <a:pt x="41910" y="87630"/>
                        <a:pt x="52388" y="876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4" name="Forme libre 133">
                  <a:extLst>
                    <a:ext uri="{FF2B5EF4-FFF2-40B4-BE49-F238E27FC236}">
                      <a16:creationId xmlns:a16="http://schemas.microsoft.com/office/drawing/2014/main" id="{F643CDBA-3A5B-2A48-83AC-EFEF6C6825A3}"/>
                    </a:ext>
                  </a:extLst>
                </p:cNvPr>
                <p:cNvSpPr/>
                <p:nvPr/>
              </p:nvSpPr>
              <p:spPr>
                <a:xfrm>
                  <a:off x="6544627" y="3736657"/>
                  <a:ext cx="84772" cy="101917"/>
                </a:xfrm>
                <a:custGeom>
                  <a:avLst/>
                  <a:gdLst>
                    <a:gd name="connsiteX0" fmla="*/ 67627 w 84772"/>
                    <a:gd name="connsiteY0" fmla="*/ 0 h 101917"/>
                    <a:gd name="connsiteX1" fmla="*/ 84773 w 84772"/>
                    <a:gd name="connsiteY1" fmla="*/ 0 h 101917"/>
                    <a:gd name="connsiteX2" fmla="*/ 84773 w 84772"/>
                    <a:gd name="connsiteY2" fmla="*/ 101917 h 101917"/>
                    <a:gd name="connsiteX3" fmla="*/ 67627 w 84772"/>
                    <a:gd name="connsiteY3" fmla="*/ 101917 h 101917"/>
                    <a:gd name="connsiteX4" fmla="*/ 17145 w 84772"/>
                    <a:gd name="connsiteY4" fmla="*/ 25717 h 101917"/>
                    <a:gd name="connsiteX5" fmla="*/ 17145 w 84772"/>
                    <a:gd name="connsiteY5" fmla="*/ 101917 h 101917"/>
                    <a:gd name="connsiteX6" fmla="*/ 0 w 84772"/>
                    <a:gd name="connsiteY6" fmla="*/ 101917 h 101917"/>
                    <a:gd name="connsiteX7" fmla="*/ 0 w 84772"/>
                    <a:gd name="connsiteY7" fmla="*/ 0 h 101917"/>
                    <a:gd name="connsiteX8" fmla="*/ 17145 w 84772"/>
                    <a:gd name="connsiteY8" fmla="*/ 0 h 101917"/>
                    <a:gd name="connsiteX9" fmla="*/ 67627 w 84772"/>
                    <a:gd name="connsiteY9" fmla="*/ 76200 h 101917"/>
                    <a:gd name="connsiteX10" fmla="*/ 67627 w 84772"/>
                    <a:gd name="connsiteY10" fmla="*/ 0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772" h="101917">
                      <a:moveTo>
                        <a:pt x="67627" y="0"/>
                      </a:moveTo>
                      <a:lnTo>
                        <a:pt x="84773" y="0"/>
                      </a:lnTo>
                      <a:lnTo>
                        <a:pt x="84773" y="101917"/>
                      </a:lnTo>
                      <a:lnTo>
                        <a:pt x="67627" y="101917"/>
                      </a:lnTo>
                      <a:lnTo>
                        <a:pt x="17145" y="25717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lnTo>
                        <a:pt x="0" y="0"/>
                      </a:lnTo>
                      <a:lnTo>
                        <a:pt x="17145" y="0"/>
                      </a:lnTo>
                      <a:lnTo>
                        <a:pt x="67627" y="76200"/>
                      </a:lnTo>
                      <a:lnTo>
                        <a:pt x="6762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35" name="Graphique 50">
                <a:extLst>
                  <a:ext uri="{FF2B5EF4-FFF2-40B4-BE49-F238E27FC236}">
                    <a16:creationId xmlns:a16="http://schemas.microsoft.com/office/drawing/2014/main" id="{18CA378E-6276-E547-ABD5-7D525C91D1AA}"/>
                  </a:ext>
                </a:extLst>
              </p:cNvPr>
              <p:cNvGrpSpPr/>
              <p:nvPr/>
            </p:nvGrpSpPr>
            <p:grpSpPr>
              <a:xfrm>
                <a:off x="5563552" y="3410902"/>
                <a:ext cx="276225" cy="105727"/>
                <a:chOff x="5563552" y="3410902"/>
                <a:chExt cx="276225" cy="105727"/>
              </a:xfrm>
              <a:solidFill>
                <a:srgbClr val="000000"/>
              </a:solidFill>
            </p:grpSpPr>
            <p:sp>
              <p:nvSpPr>
                <p:cNvPr id="136" name="Forme libre 135">
                  <a:extLst>
                    <a:ext uri="{FF2B5EF4-FFF2-40B4-BE49-F238E27FC236}">
                      <a16:creationId xmlns:a16="http://schemas.microsoft.com/office/drawing/2014/main" id="{9BF74CC6-B16F-0442-A580-176C60628F0A}"/>
                    </a:ext>
                  </a:extLst>
                </p:cNvPr>
                <p:cNvSpPr/>
                <p:nvPr/>
              </p:nvSpPr>
              <p:spPr>
                <a:xfrm>
                  <a:off x="5563552" y="3410902"/>
                  <a:ext cx="77152" cy="105727"/>
                </a:xfrm>
                <a:custGeom>
                  <a:avLst/>
                  <a:gdLst>
                    <a:gd name="connsiteX0" fmla="*/ 77153 w 77152"/>
                    <a:gd name="connsiteY0" fmla="*/ 74295 h 105727"/>
                    <a:gd name="connsiteX1" fmla="*/ 39053 w 77152"/>
                    <a:gd name="connsiteY1" fmla="*/ 105727 h 105727"/>
                    <a:gd name="connsiteX2" fmla="*/ 0 w 77152"/>
                    <a:gd name="connsiteY2" fmla="*/ 73343 h 105727"/>
                    <a:gd name="connsiteX3" fmla="*/ 26670 w 77152"/>
                    <a:gd name="connsiteY3" fmla="*/ 73343 h 105727"/>
                    <a:gd name="connsiteX4" fmla="*/ 39053 w 77152"/>
                    <a:gd name="connsiteY4" fmla="*/ 85725 h 105727"/>
                    <a:gd name="connsiteX5" fmla="*/ 50483 w 77152"/>
                    <a:gd name="connsiteY5" fmla="*/ 75248 h 105727"/>
                    <a:gd name="connsiteX6" fmla="*/ 0 w 77152"/>
                    <a:gd name="connsiteY6" fmla="*/ 31433 h 105727"/>
                    <a:gd name="connsiteX7" fmla="*/ 37148 w 77152"/>
                    <a:gd name="connsiteY7" fmla="*/ 0 h 105727"/>
                    <a:gd name="connsiteX8" fmla="*/ 75248 w 77152"/>
                    <a:gd name="connsiteY8" fmla="*/ 31433 h 105727"/>
                    <a:gd name="connsiteX9" fmla="*/ 48578 w 77152"/>
                    <a:gd name="connsiteY9" fmla="*/ 31433 h 105727"/>
                    <a:gd name="connsiteX10" fmla="*/ 37148 w 77152"/>
                    <a:gd name="connsiteY10" fmla="*/ 20003 h 105727"/>
                    <a:gd name="connsiteX11" fmla="*/ 26670 w 77152"/>
                    <a:gd name="connsiteY11" fmla="*/ 30480 h 105727"/>
                    <a:gd name="connsiteX12" fmla="*/ 77153 w 77152"/>
                    <a:gd name="connsiteY12" fmla="*/ 74295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7152" h="105727">
                      <a:moveTo>
                        <a:pt x="77153" y="74295"/>
                      </a:moveTo>
                      <a:cubicBezTo>
                        <a:pt x="77153" y="91440"/>
                        <a:pt x="61913" y="105727"/>
                        <a:pt x="39053" y="105727"/>
                      </a:cubicBezTo>
                      <a:cubicBezTo>
                        <a:pt x="15240" y="105727"/>
                        <a:pt x="0" y="94298"/>
                        <a:pt x="0" y="73343"/>
                      </a:cubicBezTo>
                      <a:lnTo>
                        <a:pt x="26670" y="73343"/>
                      </a:lnTo>
                      <a:cubicBezTo>
                        <a:pt x="27623" y="81915"/>
                        <a:pt x="32385" y="85725"/>
                        <a:pt x="39053" y="85725"/>
                      </a:cubicBezTo>
                      <a:cubicBezTo>
                        <a:pt x="46673" y="85725"/>
                        <a:pt x="50483" y="81915"/>
                        <a:pt x="50483" y="75248"/>
                      </a:cubicBezTo>
                      <a:cubicBezTo>
                        <a:pt x="50483" y="55245"/>
                        <a:pt x="0" y="67628"/>
                        <a:pt x="0" y="31433"/>
                      </a:cubicBezTo>
                      <a:cubicBezTo>
                        <a:pt x="0" y="11430"/>
                        <a:pt x="16193" y="0"/>
                        <a:pt x="37148" y="0"/>
                      </a:cubicBezTo>
                      <a:cubicBezTo>
                        <a:pt x="58103" y="0"/>
                        <a:pt x="74295" y="8573"/>
                        <a:pt x="75248" y="31433"/>
                      </a:cubicBezTo>
                      <a:lnTo>
                        <a:pt x="48578" y="31433"/>
                      </a:lnTo>
                      <a:cubicBezTo>
                        <a:pt x="47625" y="23813"/>
                        <a:pt x="42863" y="20003"/>
                        <a:pt x="37148" y="20003"/>
                      </a:cubicBezTo>
                      <a:cubicBezTo>
                        <a:pt x="31433" y="20003"/>
                        <a:pt x="26670" y="22860"/>
                        <a:pt x="26670" y="30480"/>
                      </a:cubicBezTo>
                      <a:cubicBezTo>
                        <a:pt x="26670" y="52388"/>
                        <a:pt x="77153" y="38100"/>
                        <a:pt x="77153" y="742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7" name="Forme libre 136">
                  <a:extLst>
                    <a:ext uri="{FF2B5EF4-FFF2-40B4-BE49-F238E27FC236}">
                      <a16:creationId xmlns:a16="http://schemas.microsoft.com/office/drawing/2014/main" id="{047DA662-D185-A747-ADB1-9AC647A19CA4}"/>
                    </a:ext>
                  </a:extLst>
                </p:cNvPr>
                <p:cNvSpPr/>
                <p:nvPr/>
              </p:nvSpPr>
              <p:spPr>
                <a:xfrm>
                  <a:off x="5657850" y="3410902"/>
                  <a:ext cx="77152" cy="105727"/>
                </a:xfrm>
                <a:custGeom>
                  <a:avLst/>
                  <a:gdLst>
                    <a:gd name="connsiteX0" fmla="*/ 77153 w 77152"/>
                    <a:gd name="connsiteY0" fmla="*/ 74295 h 105727"/>
                    <a:gd name="connsiteX1" fmla="*/ 39053 w 77152"/>
                    <a:gd name="connsiteY1" fmla="*/ 105727 h 105727"/>
                    <a:gd name="connsiteX2" fmla="*/ 0 w 77152"/>
                    <a:gd name="connsiteY2" fmla="*/ 73343 h 105727"/>
                    <a:gd name="connsiteX3" fmla="*/ 26670 w 77152"/>
                    <a:gd name="connsiteY3" fmla="*/ 73343 h 105727"/>
                    <a:gd name="connsiteX4" fmla="*/ 39053 w 77152"/>
                    <a:gd name="connsiteY4" fmla="*/ 85725 h 105727"/>
                    <a:gd name="connsiteX5" fmla="*/ 50483 w 77152"/>
                    <a:gd name="connsiteY5" fmla="*/ 75248 h 105727"/>
                    <a:gd name="connsiteX6" fmla="*/ 0 w 77152"/>
                    <a:gd name="connsiteY6" fmla="*/ 31433 h 105727"/>
                    <a:gd name="connsiteX7" fmla="*/ 37147 w 77152"/>
                    <a:gd name="connsiteY7" fmla="*/ 0 h 105727"/>
                    <a:gd name="connsiteX8" fmla="*/ 75248 w 77152"/>
                    <a:gd name="connsiteY8" fmla="*/ 31433 h 105727"/>
                    <a:gd name="connsiteX9" fmla="*/ 47625 w 77152"/>
                    <a:gd name="connsiteY9" fmla="*/ 31433 h 105727"/>
                    <a:gd name="connsiteX10" fmla="*/ 36195 w 77152"/>
                    <a:gd name="connsiteY10" fmla="*/ 20003 h 105727"/>
                    <a:gd name="connsiteX11" fmla="*/ 25717 w 77152"/>
                    <a:gd name="connsiteY11" fmla="*/ 30480 h 105727"/>
                    <a:gd name="connsiteX12" fmla="*/ 77153 w 77152"/>
                    <a:gd name="connsiteY12" fmla="*/ 74295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7152" h="105727">
                      <a:moveTo>
                        <a:pt x="77153" y="74295"/>
                      </a:moveTo>
                      <a:cubicBezTo>
                        <a:pt x="77153" y="91440"/>
                        <a:pt x="61913" y="105727"/>
                        <a:pt x="39053" y="105727"/>
                      </a:cubicBezTo>
                      <a:cubicBezTo>
                        <a:pt x="15240" y="105727"/>
                        <a:pt x="0" y="94298"/>
                        <a:pt x="0" y="73343"/>
                      </a:cubicBezTo>
                      <a:lnTo>
                        <a:pt x="26670" y="73343"/>
                      </a:lnTo>
                      <a:cubicBezTo>
                        <a:pt x="27622" y="81915"/>
                        <a:pt x="32385" y="85725"/>
                        <a:pt x="39053" y="85725"/>
                      </a:cubicBezTo>
                      <a:cubicBezTo>
                        <a:pt x="46672" y="85725"/>
                        <a:pt x="50483" y="81915"/>
                        <a:pt x="50483" y="75248"/>
                      </a:cubicBezTo>
                      <a:cubicBezTo>
                        <a:pt x="50483" y="55245"/>
                        <a:pt x="0" y="67628"/>
                        <a:pt x="0" y="31433"/>
                      </a:cubicBezTo>
                      <a:cubicBezTo>
                        <a:pt x="0" y="11430"/>
                        <a:pt x="16192" y="0"/>
                        <a:pt x="37147" y="0"/>
                      </a:cubicBezTo>
                      <a:cubicBezTo>
                        <a:pt x="58103" y="0"/>
                        <a:pt x="74295" y="8573"/>
                        <a:pt x="75248" y="31433"/>
                      </a:cubicBezTo>
                      <a:lnTo>
                        <a:pt x="47625" y="31433"/>
                      </a:lnTo>
                      <a:cubicBezTo>
                        <a:pt x="46672" y="23813"/>
                        <a:pt x="41910" y="20003"/>
                        <a:pt x="36195" y="20003"/>
                      </a:cubicBezTo>
                      <a:cubicBezTo>
                        <a:pt x="30480" y="20003"/>
                        <a:pt x="25717" y="22860"/>
                        <a:pt x="25717" y="30480"/>
                      </a:cubicBezTo>
                      <a:cubicBezTo>
                        <a:pt x="26670" y="52388"/>
                        <a:pt x="77153" y="38100"/>
                        <a:pt x="77153" y="742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8" name="Forme libre 137">
                  <a:extLst>
                    <a:ext uri="{FF2B5EF4-FFF2-40B4-BE49-F238E27FC236}">
                      <a16:creationId xmlns:a16="http://schemas.microsoft.com/office/drawing/2014/main" id="{8F9AA322-6543-8443-8E60-96D71FAC7791}"/>
                    </a:ext>
                  </a:extLst>
                </p:cNvPr>
                <p:cNvSpPr/>
                <p:nvPr/>
              </p:nvSpPr>
              <p:spPr>
                <a:xfrm>
                  <a:off x="5754052" y="3413760"/>
                  <a:ext cx="85725" cy="102869"/>
                </a:xfrm>
                <a:custGeom>
                  <a:avLst/>
                  <a:gdLst>
                    <a:gd name="connsiteX0" fmla="*/ 24765 w 85725"/>
                    <a:gd name="connsiteY0" fmla="*/ 0 h 102869"/>
                    <a:gd name="connsiteX1" fmla="*/ 24765 w 85725"/>
                    <a:gd name="connsiteY1" fmla="*/ 60960 h 102869"/>
                    <a:gd name="connsiteX2" fmla="*/ 42863 w 85725"/>
                    <a:gd name="connsiteY2" fmla="*/ 80010 h 102869"/>
                    <a:gd name="connsiteX3" fmla="*/ 60960 w 85725"/>
                    <a:gd name="connsiteY3" fmla="*/ 60960 h 102869"/>
                    <a:gd name="connsiteX4" fmla="*/ 60960 w 85725"/>
                    <a:gd name="connsiteY4" fmla="*/ 0 h 102869"/>
                    <a:gd name="connsiteX5" fmla="*/ 85725 w 85725"/>
                    <a:gd name="connsiteY5" fmla="*/ 0 h 102869"/>
                    <a:gd name="connsiteX6" fmla="*/ 85725 w 85725"/>
                    <a:gd name="connsiteY6" fmla="*/ 60960 h 102869"/>
                    <a:gd name="connsiteX7" fmla="*/ 41910 w 85725"/>
                    <a:gd name="connsiteY7" fmla="*/ 102870 h 102869"/>
                    <a:gd name="connsiteX8" fmla="*/ 0 w 85725"/>
                    <a:gd name="connsiteY8" fmla="*/ 60960 h 102869"/>
                    <a:gd name="connsiteX9" fmla="*/ 0 w 85725"/>
                    <a:gd name="connsiteY9" fmla="*/ 0 h 102869"/>
                    <a:gd name="connsiteX10" fmla="*/ 24765 w 85725"/>
                    <a:gd name="connsiteY10" fmla="*/ 0 h 10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25" h="102869">
                      <a:moveTo>
                        <a:pt x="24765" y="0"/>
                      </a:moveTo>
                      <a:lnTo>
                        <a:pt x="24765" y="60960"/>
                      </a:lnTo>
                      <a:cubicBezTo>
                        <a:pt x="24765" y="73342"/>
                        <a:pt x="30480" y="80010"/>
                        <a:pt x="42863" y="80010"/>
                      </a:cubicBezTo>
                      <a:cubicBezTo>
                        <a:pt x="54292" y="80010"/>
                        <a:pt x="60960" y="73342"/>
                        <a:pt x="60960" y="60960"/>
                      </a:cubicBezTo>
                      <a:lnTo>
                        <a:pt x="60960" y="0"/>
                      </a:lnTo>
                      <a:lnTo>
                        <a:pt x="85725" y="0"/>
                      </a:lnTo>
                      <a:lnTo>
                        <a:pt x="85725" y="60960"/>
                      </a:lnTo>
                      <a:cubicBezTo>
                        <a:pt x="85725" y="89535"/>
                        <a:pt x="63817" y="102870"/>
                        <a:pt x="41910" y="102870"/>
                      </a:cubicBezTo>
                      <a:cubicBezTo>
                        <a:pt x="20003" y="102870"/>
                        <a:pt x="0" y="88582"/>
                        <a:pt x="0" y="60960"/>
                      </a:cubicBezTo>
                      <a:lnTo>
                        <a:pt x="0" y="0"/>
                      </a:lnTo>
                      <a:lnTo>
                        <a:pt x="247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139" name="Graphique 50">
              <a:extLst>
                <a:ext uri="{FF2B5EF4-FFF2-40B4-BE49-F238E27FC236}">
                  <a16:creationId xmlns:a16="http://schemas.microsoft.com/office/drawing/2014/main" id="{18CA378E-6276-E547-ABD5-7D525C91D1AA}"/>
                </a:ext>
              </a:extLst>
            </p:cNvPr>
            <p:cNvGrpSpPr/>
            <p:nvPr/>
          </p:nvGrpSpPr>
          <p:grpSpPr>
            <a:xfrm>
              <a:off x="5564505" y="3897629"/>
              <a:ext cx="944880" cy="87630"/>
              <a:chOff x="5564505" y="3897629"/>
              <a:chExt cx="944880" cy="87630"/>
            </a:xfrm>
            <a:solidFill>
              <a:srgbClr val="000000"/>
            </a:solidFill>
          </p:grpSpPr>
          <p:sp>
            <p:nvSpPr>
              <p:cNvPr id="140" name="Forme libre 139">
                <a:extLst>
                  <a:ext uri="{FF2B5EF4-FFF2-40B4-BE49-F238E27FC236}">
                    <a16:creationId xmlns:a16="http://schemas.microsoft.com/office/drawing/2014/main" id="{27832BD7-8481-4945-964F-160F5D264AE7}"/>
                  </a:ext>
                </a:extLst>
              </p:cNvPr>
              <p:cNvSpPr/>
              <p:nvPr/>
            </p:nvSpPr>
            <p:spPr>
              <a:xfrm>
                <a:off x="5564505" y="3919537"/>
                <a:ext cx="49530" cy="64770"/>
              </a:xfrm>
              <a:custGeom>
                <a:avLst/>
                <a:gdLst>
                  <a:gd name="connsiteX0" fmla="*/ 0 w 49530"/>
                  <a:gd name="connsiteY0" fmla="*/ 0 h 64770"/>
                  <a:gd name="connsiteX1" fmla="*/ 8573 w 49530"/>
                  <a:gd name="connsiteY1" fmla="*/ 0 h 64770"/>
                  <a:gd name="connsiteX2" fmla="*/ 8573 w 49530"/>
                  <a:gd name="connsiteY2" fmla="*/ 41910 h 64770"/>
                  <a:gd name="connsiteX3" fmla="*/ 24765 w 49530"/>
                  <a:gd name="connsiteY3" fmla="*/ 58102 h 64770"/>
                  <a:gd name="connsiteX4" fmla="*/ 40958 w 49530"/>
                  <a:gd name="connsiteY4" fmla="*/ 41910 h 64770"/>
                  <a:gd name="connsiteX5" fmla="*/ 40958 w 49530"/>
                  <a:gd name="connsiteY5" fmla="*/ 0 h 64770"/>
                  <a:gd name="connsiteX6" fmla="*/ 49530 w 49530"/>
                  <a:gd name="connsiteY6" fmla="*/ 0 h 64770"/>
                  <a:gd name="connsiteX7" fmla="*/ 49530 w 49530"/>
                  <a:gd name="connsiteY7" fmla="*/ 41910 h 64770"/>
                  <a:gd name="connsiteX8" fmla="*/ 24765 w 49530"/>
                  <a:gd name="connsiteY8" fmla="*/ 64770 h 64770"/>
                  <a:gd name="connsiteX9" fmla="*/ 0 w 49530"/>
                  <a:gd name="connsiteY9" fmla="*/ 41910 h 64770"/>
                  <a:gd name="connsiteX10" fmla="*/ 0 w 49530"/>
                  <a:gd name="connsiteY10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530" h="64770">
                    <a:moveTo>
                      <a:pt x="0" y="0"/>
                    </a:moveTo>
                    <a:lnTo>
                      <a:pt x="8573" y="0"/>
                    </a:lnTo>
                    <a:lnTo>
                      <a:pt x="8573" y="41910"/>
                    </a:lnTo>
                    <a:cubicBezTo>
                      <a:pt x="8573" y="52388"/>
                      <a:pt x="14288" y="58102"/>
                      <a:pt x="24765" y="58102"/>
                    </a:cubicBezTo>
                    <a:cubicBezTo>
                      <a:pt x="35243" y="58102"/>
                      <a:pt x="40958" y="53340"/>
                      <a:pt x="40958" y="41910"/>
                    </a:cubicBezTo>
                    <a:lnTo>
                      <a:pt x="40958" y="0"/>
                    </a:lnTo>
                    <a:lnTo>
                      <a:pt x="49530" y="0"/>
                    </a:lnTo>
                    <a:lnTo>
                      <a:pt x="49530" y="41910"/>
                    </a:lnTo>
                    <a:cubicBezTo>
                      <a:pt x="49530" y="57150"/>
                      <a:pt x="39053" y="64770"/>
                      <a:pt x="24765" y="64770"/>
                    </a:cubicBezTo>
                    <a:cubicBezTo>
                      <a:pt x="10478" y="64770"/>
                      <a:pt x="0" y="57150"/>
                      <a:pt x="0" y="419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1" name="Forme libre 140">
                <a:extLst>
                  <a:ext uri="{FF2B5EF4-FFF2-40B4-BE49-F238E27FC236}">
                    <a16:creationId xmlns:a16="http://schemas.microsoft.com/office/drawing/2014/main" id="{6EAF551B-756D-1048-9FFA-C5FB877316AB}"/>
                  </a:ext>
                </a:extLst>
              </p:cNvPr>
              <p:cNvSpPr/>
              <p:nvPr/>
            </p:nvSpPr>
            <p:spPr>
              <a:xfrm>
                <a:off x="5627370" y="3919537"/>
                <a:ext cx="50482" cy="64770"/>
              </a:xfrm>
              <a:custGeom>
                <a:avLst/>
                <a:gdLst>
                  <a:gd name="connsiteX0" fmla="*/ 41910 w 50482"/>
                  <a:gd name="connsiteY0" fmla="*/ 0 h 64770"/>
                  <a:gd name="connsiteX1" fmla="*/ 50483 w 50482"/>
                  <a:gd name="connsiteY1" fmla="*/ 0 h 64770"/>
                  <a:gd name="connsiteX2" fmla="*/ 50483 w 50482"/>
                  <a:gd name="connsiteY2" fmla="*/ 64770 h 64770"/>
                  <a:gd name="connsiteX3" fmla="*/ 41910 w 50482"/>
                  <a:gd name="connsiteY3" fmla="*/ 64770 h 64770"/>
                  <a:gd name="connsiteX4" fmla="*/ 7620 w 50482"/>
                  <a:gd name="connsiteY4" fmla="*/ 13335 h 64770"/>
                  <a:gd name="connsiteX5" fmla="*/ 7620 w 50482"/>
                  <a:gd name="connsiteY5" fmla="*/ 64770 h 64770"/>
                  <a:gd name="connsiteX6" fmla="*/ 0 w 50482"/>
                  <a:gd name="connsiteY6" fmla="*/ 64770 h 64770"/>
                  <a:gd name="connsiteX7" fmla="*/ 0 w 50482"/>
                  <a:gd name="connsiteY7" fmla="*/ 0 h 64770"/>
                  <a:gd name="connsiteX8" fmla="*/ 8572 w 50482"/>
                  <a:gd name="connsiteY8" fmla="*/ 0 h 64770"/>
                  <a:gd name="connsiteX9" fmla="*/ 42863 w 50482"/>
                  <a:gd name="connsiteY9" fmla="*/ 51435 h 64770"/>
                  <a:gd name="connsiteX10" fmla="*/ 42863 w 50482"/>
                  <a:gd name="connsiteY10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0482" h="64770">
                    <a:moveTo>
                      <a:pt x="41910" y="0"/>
                    </a:moveTo>
                    <a:lnTo>
                      <a:pt x="50483" y="0"/>
                    </a:lnTo>
                    <a:lnTo>
                      <a:pt x="50483" y="64770"/>
                    </a:lnTo>
                    <a:lnTo>
                      <a:pt x="41910" y="64770"/>
                    </a:lnTo>
                    <a:lnTo>
                      <a:pt x="7620" y="13335"/>
                    </a:lnTo>
                    <a:lnTo>
                      <a:pt x="7620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8572" y="0"/>
                    </a:lnTo>
                    <a:lnTo>
                      <a:pt x="42863" y="51435"/>
                    </a:lnTo>
                    <a:lnTo>
                      <a:pt x="428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2" name="Forme libre 141">
                <a:extLst>
                  <a:ext uri="{FF2B5EF4-FFF2-40B4-BE49-F238E27FC236}">
                    <a16:creationId xmlns:a16="http://schemas.microsoft.com/office/drawing/2014/main" id="{AA109B2E-BEBC-AD40-BAF0-6C4F0AC8BD10}"/>
                  </a:ext>
                </a:extLst>
              </p:cNvPr>
              <p:cNvSpPr/>
              <p:nvPr/>
            </p:nvSpPr>
            <p:spPr>
              <a:xfrm>
                <a:off x="5692140" y="3918585"/>
                <a:ext cx="8572" cy="64769"/>
              </a:xfrm>
              <a:custGeom>
                <a:avLst/>
                <a:gdLst>
                  <a:gd name="connsiteX0" fmla="*/ 0 w 8572"/>
                  <a:gd name="connsiteY0" fmla="*/ 64770 h 64769"/>
                  <a:gd name="connsiteX1" fmla="*/ 0 w 8572"/>
                  <a:gd name="connsiteY1" fmla="*/ 0 h 64769"/>
                  <a:gd name="connsiteX2" fmla="*/ 8572 w 8572"/>
                  <a:gd name="connsiteY2" fmla="*/ 0 h 64769"/>
                  <a:gd name="connsiteX3" fmla="*/ 8572 w 8572"/>
                  <a:gd name="connsiteY3" fmla="*/ 64770 h 64769"/>
                  <a:gd name="connsiteX4" fmla="*/ 0 w 8572"/>
                  <a:gd name="connsiteY4" fmla="*/ 6477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64769">
                    <a:moveTo>
                      <a:pt x="0" y="64770"/>
                    </a:moveTo>
                    <a:lnTo>
                      <a:pt x="0" y="0"/>
                    </a:lnTo>
                    <a:lnTo>
                      <a:pt x="8572" y="0"/>
                    </a:lnTo>
                    <a:lnTo>
                      <a:pt x="8572" y="64770"/>
                    </a:lnTo>
                    <a:lnTo>
                      <a:pt x="0" y="6477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Forme libre 142">
                <a:extLst>
                  <a:ext uri="{FF2B5EF4-FFF2-40B4-BE49-F238E27FC236}">
                    <a16:creationId xmlns:a16="http://schemas.microsoft.com/office/drawing/2014/main" id="{F61EB52F-CAD3-1E46-BC6C-4D9B7CAAF6B3}"/>
                  </a:ext>
                </a:extLst>
              </p:cNvPr>
              <p:cNvSpPr/>
              <p:nvPr/>
            </p:nvSpPr>
            <p:spPr>
              <a:xfrm>
                <a:off x="5709284" y="3918585"/>
                <a:ext cx="57150" cy="64769"/>
              </a:xfrm>
              <a:custGeom>
                <a:avLst/>
                <a:gdLst>
                  <a:gd name="connsiteX0" fmla="*/ 24765 w 57150"/>
                  <a:gd name="connsiteY0" fmla="*/ 64770 h 64769"/>
                  <a:gd name="connsiteX1" fmla="*/ 0 w 57150"/>
                  <a:gd name="connsiteY1" fmla="*/ 0 h 64769"/>
                  <a:gd name="connsiteX2" fmla="*/ 8572 w 57150"/>
                  <a:gd name="connsiteY2" fmla="*/ 0 h 64769"/>
                  <a:gd name="connsiteX3" fmla="*/ 28575 w 57150"/>
                  <a:gd name="connsiteY3" fmla="*/ 55245 h 64769"/>
                  <a:gd name="connsiteX4" fmla="*/ 48578 w 57150"/>
                  <a:gd name="connsiteY4" fmla="*/ 0 h 64769"/>
                  <a:gd name="connsiteX5" fmla="*/ 57150 w 57150"/>
                  <a:gd name="connsiteY5" fmla="*/ 0 h 64769"/>
                  <a:gd name="connsiteX6" fmla="*/ 32385 w 57150"/>
                  <a:gd name="connsiteY6" fmla="*/ 64770 h 64769"/>
                  <a:gd name="connsiteX7" fmla="*/ 24765 w 57150"/>
                  <a:gd name="connsiteY7" fmla="*/ 6477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" h="64769">
                    <a:moveTo>
                      <a:pt x="24765" y="64770"/>
                    </a:moveTo>
                    <a:lnTo>
                      <a:pt x="0" y="0"/>
                    </a:lnTo>
                    <a:lnTo>
                      <a:pt x="8572" y="0"/>
                    </a:lnTo>
                    <a:lnTo>
                      <a:pt x="28575" y="55245"/>
                    </a:lnTo>
                    <a:lnTo>
                      <a:pt x="48578" y="0"/>
                    </a:lnTo>
                    <a:lnTo>
                      <a:pt x="57150" y="0"/>
                    </a:lnTo>
                    <a:lnTo>
                      <a:pt x="32385" y="64770"/>
                    </a:lnTo>
                    <a:lnTo>
                      <a:pt x="24765" y="6477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Forme libre 143">
                <a:extLst>
                  <a:ext uri="{FF2B5EF4-FFF2-40B4-BE49-F238E27FC236}">
                    <a16:creationId xmlns:a16="http://schemas.microsoft.com/office/drawing/2014/main" id="{0A192073-5A02-4341-B750-36C34ED2E6BB}"/>
                  </a:ext>
                </a:extLst>
              </p:cNvPr>
              <p:cNvSpPr/>
              <p:nvPr/>
            </p:nvSpPr>
            <p:spPr>
              <a:xfrm>
                <a:off x="5776912" y="3919537"/>
                <a:ext cx="34290" cy="64770"/>
              </a:xfrm>
              <a:custGeom>
                <a:avLst/>
                <a:gdLst>
                  <a:gd name="connsiteX0" fmla="*/ 34290 w 34290"/>
                  <a:gd name="connsiteY0" fmla="*/ 0 h 64770"/>
                  <a:gd name="connsiteX1" fmla="*/ 34290 w 34290"/>
                  <a:gd name="connsiteY1" fmla="*/ 6667 h 64770"/>
                  <a:gd name="connsiteX2" fmla="*/ 8572 w 34290"/>
                  <a:gd name="connsiteY2" fmla="*/ 6667 h 64770"/>
                  <a:gd name="connsiteX3" fmla="*/ 8572 w 34290"/>
                  <a:gd name="connsiteY3" fmla="*/ 28575 h 64770"/>
                  <a:gd name="connsiteX4" fmla="*/ 31432 w 34290"/>
                  <a:gd name="connsiteY4" fmla="*/ 28575 h 64770"/>
                  <a:gd name="connsiteX5" fmla="*/ 31432 w 34290"/>
                  <a:gd name="connsiteY5" fmla="*/ 35242 h 64770"/>
                  <a:gd name="connsiteX6" fmla="*/ 8572 w 34290"/>
                  <a:gd name="connsiteY6" fmla="*/ 35242 h 64770"/>
                  <a:gd name="connsiteX7" fmla="*/ 8572 w 34290"/>
                  <a:gd name="connsiteY7" fmla="*/ 58102 h 64770"/>
                  <a:gd name="connsiteX8" fmla="*/ 34290 w 34290"/>
                  <a:gd name="connsiteY8" fmla="*/ 58102 h 64770"/>
                  <a:gd name="connsiteX9" fmla="*/ 34290 w 34290"/>
                  <a:gd name="connsiteY9" fmla="*/ 64770 h 64770"/>
                  <a:gd name="connsiteX10" fmla="*/ 0 w 34290"/>
                  <a:gd name="connsiteY10" fmla="*/ 64770 h 64770"/>
                  <a:gd name="connsiteX11" fmla="*/ 0 w 34290"/>
                  <a:gd name="connsiteY11" fmla="*/ 0 h 64770"/>
                  <a:gd name="connsiteX12" fmla="*/ 34290 w 34290"/>
                  <a:gd name="connsiteY12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290" h="64770">
                    <a:moveTo>
                      <a:pt x="34290" y="0"/>
                    </a:moveTo>
                    <a:lnTo>
                      <a:pt x="34290" y="6667"/>
                    </a:lnTo>
                    <a:lnTo>
                      <a:pt x="8572" y="6667"/>
                    </a:lnTo>
                    <a:lnTo>
                      <a:pt x="8572" y="28575"/>
                    </a:lnTo>
                    <a:lnTo>
                      <a:pt x="31432" y="28575"/>
                    </a:lnTo>
                    <a:lnTo>
                      <a:pt x="31432" y="35242"/>
                    </a:lnTo>
                    <a:lnTo>
                      <a:pt x="8572" y="35242"/>
                    </a:lnTo>
                    <a:lnTo>
                      <a:pt x="8572" y="58102"/>
                    </a:lnTo>
                    <a:lnTo>
                      <a:pt x="34290" y="58102"/>
                    </a:lnTo>
                    <a:lnTo>
                      <a:pt x="34290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342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 144">
                <a:extLst>
                  <a:ext uri="{FF2B5EF4-FFF2-40B4-BE49-F238E27FC236}">
                    <a16:creationId xmlns:a16="http://schemas.microsoft.com/office/drawing/2014/main" id="{52BC04BB-6FDF-4A4A-AA62-056F797DE361}"/>
                  </a:ext>
                </a:extLst>
              </p:cNvPr>
              <p:cNvSpPr/>
              <p:nvPr/>
            </p:nvSpPr>
            <p:spPr>
              <a:xfrm>
                <a:off x="5824537" y="3918585"/>
                <a:ext cx="43814" cy="64769"/>
              </a:xfrm>
              <a:custGeom>
                <a:avLst/>
                <a:gdLst>
                  <a:gd name="connsiteX0" fmla="*/ 8572 w 43814"/>
                  <a:gd name="connsiteY0" fmla="*/ 38100 h 64769"/>
                  <a:gd name="connsiteX1" fmla="*/ 8572 w 43814"/>
                  <a:gd name="connsiteY1" fmla="*/ 64770 h 64769"/>
                  <a:gd name="connsiteX2" fmla="*/ 0 w 43814"/>
                  <a:gd name="connsiteY2" fmla="*/ 64770 h 64769"/>
                  <a:gd name="connsiteX3" fmla="*/ 0 w 43814"/>
                  <a:gd name="connsiteY3" fmla="*/ 0 h 64769"/>
                  <a:gd name="connsiteX4" fmla="*/ 20955 w 43814"/>
                  <a:gd name="connsiteY4" fmla="*/ 0 h 64769"/>
                  <a:gd name="connsiteX5" fmla="*/ 42863 w 43814"/>
                  <a:gd name="connsiteY5" fmla="*/ 18098 h 64769"/>
                  <a:gd name="connsiteX6" fmla="*/ 25718 w 43814"/>
                  <a:gd name="connsiteY6" fmla="*/ 37148 h 64769"/>
                  <a:gd name="connsiteX7" fmla="*/ 43815 w 43814"/>
                  <a:gd name="connsiteY7" fmla="*/ 63817 h 64769"/>
                  <a:gd name="connsiteX8" fmla="*/ 33338 w 43814"/>
                  <a:gd name="connsiteY8" fmla="*/ 63817 h 64769"/>
                  <a:gd name="connsiteX9" fmla="*/ 16193 w 43814"/>
                  <a:gd name="connsiteY9" fmla="*/ 37148 h 64769"/>
                  <a:gd name="connsiteX10" fmla="*/ 8572 w 43814"/>
                  <a:gd name="connsiteY10" fmla="*/ 37148 h 64769"/>
                  <a:gd name="connsiteX11" fmla="*/ 8572 w 43814"/>
                  <a:gd name="connsiteY11" fmla="*/ 7620 h 64769"/>
                  <a:gd name="connsiteX12" fmla="*/ 8572 w 43814"/>
                  <a:gd name="connsiteY12" fmla="*/ 32385 h 64769"/>
                  <a:gd name="connsiteX13" fmla="*/ 20955 w 43814"/>
                  <a:gd name="connsiteY13" fmla="*/ 32385 h 64769"/>
                  <a:gd name="connsiteX14" fmla="*/ 34290 w 43814"/>
                  <a:gd name="connsiteY14" fmla="*/ 20002 h 64769"/>
                  <a:gd name="connsiteX15" fmla="*/ 20955 w 43814"/>
                  <a:gd name="connsiteY15" fmla="*/ 7620 h 64769"/>
                  <a:gd name="connsiteX16" fmla="*/ 8572 w 43814"/>
                  <a:gd name="connsiteY16" fmla="*/ 762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814" h="64769">
                    <a:moveTo>
                      <a:pt x="8572" y="38100"/>
                    </a:moveTo>
                    <a:lnTo>
                      <a:pt x="8572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20955" y="0"/>
                    </a:lnTo>
                    <a:cubicBezTo>
                      <a:pt x="35243" y="0"/>
                      <a:pt x="42863" y="7620"/>
                      <a:pt x="42863" y="18098"/>
                    </a:cubicBezTo>
                    <a:cubicBezTo>
                      <a:pt x="42863" y="28575"/>
                      <a:pt x="37147" y="35242"/>
                      <a:pt x="25718" y="37148"/>
                    </a:cubicBezTo>
                    <a:lnTo>
                      <a:pt x="43815" y="63817"/>
                    </a:lnTo>
                    <a:lnTo>
                      <a:pt x="33338" y="63817"/>
                    </a:lnTo>
                    <a:lnTo>
                      <a:pt x="16193" y="37148"/>
                    </a:lnTo>
                    <a:lnTo>
                      <a:pt x="8572" y="37148"/>
                    </a:lnTo>
                    <a:close/>
                    <a:moveTo>
                      <a:pt x="8572" y="7620"/>
                    </a:moveTo>
                    <a:lnTo>
                      <a:pt x="8572" y="32385"/>
                    </a:lnTo>
                    <a:lnTo>
                      <a:pt x="20955" y="32385"/>
                    </a:lnTo>
                    <a:cubicBezTo>
                      <a:pt x="30480" y="32385"/>
                      <a:pt x="34290" y="27623"/>
                      <a:pt x="34290" y="20002"/>
                    </a:cubicBezTo>
                    <a:cubicBezTo>
                      <a:pt x="34290" y="12382"/>
                      <a:pt x="29528" y="7620"/>
                      <a:pt x="20955" y="7620"/>
                    </a:cubicBezTo>
                    <a:lnTo>
                      <a:pt x="8572" y="76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 145">
                <a:extLst>
                  <a:ext uri="{FF2B5EF4-FFF2-40B4-BE49-F238E27FC236}">
                    <a16:creationId xmlns:a16="http://schemas.microsoft.com/office/drawing/2014/main" id="{9B977F34-C14D-BD47-9B72-218EE489B061}"/>
                  </a:ext>
                </a:extLst>
              </p:cNvPr>
              <p:cNvSpPr/>
              <p:nvPr/>
            </p:nvSpPr>
            <p:spPr>
              <a:xfrm>
                <a:off x="5880735" y="3918585"/>
                <a:ext cx="42862" cy="65722"/>
              </a:xfrm>
              <a:custGeom>
                <a:avLst/>
                <a:gdLst>
                  <a:gd name="connsiteX0" fmla="*/ 15240 w 42862"/>
                  <a:gd name="connsiteY0" fmla="*/ 26670 h 65722"/>
                  <a:gd name="connsiteX1" fmla="*/ 21907 w 42862"/>
                  <a:gd name="connsiteY1" fmla="*/ 28575 h 65722"/>
                  <a:gd name="connsiteX2" fmla="*/ 36195 w 42862"/>
                  <a:gd name="connsiteY2" fmla="*/ 33338 h 65722"/>
                  <a:gd name="connsiteX3" fmla="*/ 42863 w 42862"/>
                  <a:gd name="connsiteY3" fmla="*/ 46673 h 65722"/>
                  <a:gd name="connsiteX4" fmla="*/ 21907 w 42862"/>
                  <a:gd name="connsiteY4" fmla="*/ 65723 h 65722"/>
                  <a:gd name="connsiteX5" fmla="*/ 0 w 42862"/>
                  <a:gd name="connsiteY5" fmla="*/ 48577 h 65722"/>
                  <a:gd name="connsiteX6" fmla="*/ 8572 w 42862"/>
                  <a:gd name="connsiteY6" fmla="*/ 48577 h 65722"/>
                  <a:gd name="connsiteX7" fmla="*/ 20955 w 42862"/>
                  <a:gd name="connsiteY7" fmla="*/ 58102 h 65722"/>
                  <a:gd name="connsiteX8" fmla="*/ 34290 w 42862"/>
                  <a:gd name="connsiteY8" fmla="*/ 47625 h 65722"/>
                  <a:gd name="connsiteX9" fmla="*/ 27622 w 42862"/>
                  <a:gd name="connsiteY9" fmla="*/ 38100 h 65722"/>
                  <a:gd name="connsiteX10" fmla="*/ 20955 w 42862"/>
                  <a:gd name="connsiteY10" fmla="*/ 36195 h 65722"/>
                  <a:gd name="connsiteX11" fmla="*/ 6667 w 42862"/>
                  <a:gd name="connsiteY11" fmla="*/ 31432 h 65722"/>
                  <a:gd name="connsiteX12" fmla="*/ 0 w 42862"/>
                  <a:gd name="connsiteY12" fmla="*/ 18098 h 65722"/>
                  <a:gd name="connsiteX13" fmla="*/ 20955 w 42862"/>
                  <a:gd name="connsiteY13" fmla="*/ 0 h 65722"/>
                  <a:gd name="connsiteX14" fmla="*/ 41910 w 42862"/>
                  <a:gd name="connsiteY14" fmla="*/ 16192 h 65722"/>
                  <a:gd name="connsiteX15" fmla="*/ 32385 w 42862"/>
                  <a:gd name="connsiteY15" fmla="*/ 16192 h 65722"/>
                  <a:gd name="connsiteX16" fmla="*/ 20002 w 42862"/>
                  <a:gd name="connsiteY16" fmla="*/ 6667 h 65722"/>
                  <a:gd name="connsiteX17" fmla="*/ 7620 w 42862"/>
                  <a:gd name="connsiteY17" fmla="*/ 17145 h 65722"/>
                  <a:gd name="connsiteX18" fmla="*/ 15240 w 42862"/>
                  <a:gd name="connsiteY18" fmla="*/ 26670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862" h="65722">
                    <a:moveTo>
                      <a:pt x="15240" y="26670"/>
                    </a:moveTo>
                    <a:cubicBezTo>
                      <a:pt x="17145" y="27623"/>
                      <a:pt x="20002" y="27623"/>
                      <a:pt x="21907" y="28575"/>
                    </a:cubicBezTo>
                    <a:cubicBezTo>
                      <a:pt x="26670" y="29527"/>
                      <a:pt x="32385" y="31432"/>
                      <a:pt x="36195" y="33338"/>
                    </a:cubicBezTo>
                    <a:cubicBezTo>
                      <a:pt x="40005" y="35242"/>
                      <a:pt x="42863" y="40005"/>
                      <a:pt x="42863" y="46673"/>
                    </a:cubicBezTo>
                    <a:cubicBezTo>
                      <a:pt x="42863" y="57150"/>
                      <a:pt x="34290" y="65723"/>
                      <a:pt x="21907" y="65723"/>
                    </a:cubicBezTo>
                    <a:cubicBezTo>
                      <a:pt x="8572" y="65723"/>
                      <a:pt x="0" y="59055"/>
                      <a:pt x="0" y="48577"/>
                    </a:cubicBezTo>
                    <a:lnTo>
                      <a:pt x="8572" y="48577"/>
                    </a:lnTo>
                    <a:cubicBezTo>
                      <a:pt x="8572" y="54292"/>
                      <a:pt x="13335" y="58102"/>
                      <a:pt x="20955" y="58102"/>
                    </a:cubicBezTo>
                    <a:cubicBezTo>
                      <a:pt x="29527" y="58102"/>
                      <a:pt x="34290" y="53340"/>
                      <a:pt x="34290" y="47625"/>
                    </a:cubicBezTo>
                    <a:cubicBezTo>
                      <a:pt x="34290" y="41910"/>
                      <a:pt x="31432" y="39052"/>
                      <a:pt x="27622" y="38100"/>
                    </a:cubicBezTo>
                    <a:cubicBezTo>
                      <a:pt x="25717" y="37148"/>
                      <a:pt x="23813" y="37148"/>
                      <a:pt x="20955" y="36195"/>
                    </a:cubicBezTo>
                    <a:cubicBezTo>
                      <a:pt x="16192" y="35242"/>
                      <a:pt x="10477" y="33338"/>
                      <a:pt x="6667" y="31432"/>
                    </a:cubicBezTo>
                    <a:cubicBezTo>
                      <a:pt x="2857" y="29527"/>
                      <a:pt x="0" y="24765"/>
                      <a:pt x="0" y="18098"/>
                    </a:cubicBezTo>
                    <a:cubicBezTo>
                      <a:pt x="0" y="7620"/>
                      <a:pt x="8572" y="0"/>
                      <a:pt x="20955" y="0"/>
                    </a:cubicBezTo>
                    <a:cubicBezTo>
                      <a:pt x="33338" y="0"/>
                      <a:pt x="40957" y="5715"/>
                      <a:pt x="41910" y="16192"/>
                    </a:cubicBezTo>
                    <a:lnTo>
                      <a:pt x="32385" y="16192"/>
                    </a:lnTo>
                    <a:cubicBezTo>
                      <a:pt x="32385" y="11430"/>
                      <a:pt x="27622" y="6667"/>
                      <a:pt x="20002" y="6667"/>
                    </a:cubicBezTo>
                    <a:cubicBezTo>
                      <a:pt x="12382" y="6667"/>
                      <a:pt x="7620" y="10477"/>
                      <a:pt x="7620" y="17145"/>
                    </a:cubicBezTo>
                    <a:cubicBezTo>
                      <a:pt x="7620" y="22860"/>
                      <a:pt x="10477" y="25717"/>
                      <a:pt x="15240" y="26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 146">
                <a:extLst>
                  <a:ext uri="{FF2B5EF4-FFF2-40B4-BE49-F238E27FC236}">
                    <a16:creationId xmlns:a16="http://schemas.microsoft.com/office/drawing/2014/main" id="{BE567092-EAAD-AB4B-BCB5-443BCB3780F2}"/>
                  </a:ext>
                </a:extLst>
              </p:cNvPr>
              <p:cNvSpPr/>
              <p:nvPr/>
            </p:nvSpPr>
            <p:spPr>
              <a:xfrm>
                <a:off x="5935980" y="3918585"/>
                <a:ext cx="8572" cy="64769"/>
              </a:xfrm>
              <a:custGeom>
                <a:avLst/>
                <a:gdLst>
                  <a:gd name="connsiteX0" fmla="*/ 0 w 8572"/>
                  <a:gd name="connsiteY0" fmla="*/ 64770 h 64769"/>
                  <a:gd name="connsiteX1" fmla="*/ 0 w 8572"/>
                  <a:gd name="connsiteY1" fmla="*/ 0 h 64769"/>
                  <a:gd name="connsiteX2" fmla="*/ 8572 w 8572"/>
                  <a:gd name="connsiteY2" fmla="*/ 0 h 64769"/>
                  <a:gd name="connsiteX3" fmla="*/ 8572 w 8572"/>
                  <a:gd name="connsiteY3" fmla="*/ 64770 h 64769"/>
                  <a:gd name="connsiteX4" fmla="*/ 0 w 8572"/>
                  <a:gd name="connsiteY4" fmla="*/ 6477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64769">
                    <a:moveTo>
                      <a:pt x="0" y="64770"/>
                    </a:moveTo>
                    <a:lnTo>
                      <a:pt x="0" y="0"/>
                    </a:lnTo>
                    <a:lnTo>
                      <a:pt x="8572" y="0"/>
                    </a:lnTo>
                    <a:lnTo>
                      <a:pt x="8572" y="64770"/>
                    </a:lnTo>
                    <a:lnTo>
                      <a:pt x="0" y="6477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 147">
                <a:extLst>
                  <a:ext uri="{FF2B5EF4-FFF2-40B4-BE49-F238E27FC236}">
                    <a16:creationId xmlns:a16="http://schemas.microsoft.com/office/drawing/2014/main" id="{B08B9917-558A-2140-9C5D-4EE5F831A448}"/>
                  </a:ext>
                </a:extLst>
              </p:cNvPr>
              <p:cNvSpPr/>
              <p:nvPr/>
            </p:nvSpPr>
            <p:spPr>
              <a:xfrm>
                <a:off x="5955982" y="3919537"/>
                <a:ext cx="42862" cy="63817"/>
              </a:xfrm>
              <a:custGeom>
                <a:avLst/>
                <a:gdLst>
                  <a:gd name="connsiteX0" fmla="*/ 0 w 42862"/>
                  <a:gd name="connsiteY0" fmla="*/ 6667 h 63817"/>
                  <a:gd name="connsiteX1" fmla="*/ 0 w 42862"/>
                  <a:gd name="connsiteY1" fmla="*/ 0 h 63817"/>
                  <a:gd name="connsiteX2" fmla="*/ 42863 w 42862"/>
                  <a:gd name="connsiteY2" fmla="*/ 0 h 63817"/>
                  <a:gd name="connsiteX3" fmla="*/ 42863 w 42862"/>
                  <a:gd name="connsiteY3" fmla="*/ 6667 h 63817"/>
                  <a:gd name="connsiteX4" fmla="*/ 25718 w 42862"/>
                  <a:gd name="connsiteY4" fmla="*/ 6667 h 63817"/>
                  <a:gd name="connsiteX5" fmla="*/ 25718 w 42862"/>
                  <a:gd name="connsiteY5" fmla="*/ 63817 h 63817"/>
                  <a:gd name="connsiteX6" fmla="*/ 17145 w 42862"/>
                  <a:gd name="connsiteY6" fmla="*/ 63817 h 63817"/>
                  <a:gd name="connsiteX7" fmla="*/ 17145 w 42862"/>
                  <a:gd name="connsiteY7" fmla="*/ 6667 h 63817"/>
                  <a:gd name="connsiteX8" fmla="*/ 0 w 42862"/>
                  <a:gd name="connsiteY8" fmla="*/ 6667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862" h="63817">
                    <a:moveTo>
                      <a:pt x="0" y="6667"/>
                    </a:moveTo>
                    <a:lnTo>
                      <a:pt x="0" y="0"/>
                    </a:lnTo>
                    <a:lnTo>
                      <a:pt x="42863" y="0"/>
                    </a:lnTo>
                    <a:lnTo>
                      <a:pt x="42863" y="6667"/>
                    </a:lnTo>
                    <a:lnTo>
                      <a:pt x="25718" y="6667"/>
                    </a:lnTo>
                    <a:lnTo>
                      <a:pt x="25718" y="63817"/>
                    </a:lnTo>
                    <a:lnTo>
                      <a:pt x="17145" y="63817"/>
                    </a:lnTo>
                    <a:lnTo>
                      <a:pt x="17145" y="6667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 148">
                <a:extLst>
                  <a:ext uri="{FF2B5EF4-FFF2-40B4-BE49-F238E27FC236}">
                    <a16:creationId xmlns:a16="http://schemas.microsoft.com/office/drawing/2014/main" id="{66507D02-340B-054B-89E5-C51098BC5FAE}"/>
                  </a:ext>
                </a:extLst>
              </p:cNvPr>
              <p:cNvSpPr/>
              <p:nvPr/>
            </p:nvSpPr>
            <p:spPr>
              <a:xfrm>
                <a:off x="6009322" y="3897629"/>
                <a:ext cx="34289" cy="86677"/>
              </a:xfrm>
              <a:custGeom>
                <a:avLst/>
                <a:gdLst>
                  <a:gd name="connsiteX0" fmla="*/ 34290 w 34289"/>
                  <a:gd name="connsiteY0" fmla="*/ 21908 h 86677"/>
                  <a:gd name="connsiteX1" fmla="*/ 34290 w 34289"/>
                  <a:gd name="connsiteY1" fmla="*/ 28575 h 86677"/>
                  <a:gd name="connsiteX2" fmla="*/ 8572 w 34289"/>
                  <a:gd name="connsiteY2" fmla="*/ 28575 h 86677"/>
                  <a:gd name="connsiteX3" fmla="*/ 8572 w 34289"/>
                  <a:gd name="connsiteY3" fmla="*/ 50483 h 86677"/>
                  <a:gd name="connsiteX4" fmla="*/ 31432 w 34289"/>
                  <a:gd name="connsiteY4" fmla="*/ 50483 h 86677"/>
                  <a:gd name="connsiteX5" fmla="*/ 31432 w 34289"/>
                  <a:gd name="connsiteY5" fmla="*/ 57150 h 86677"/>
                  <a:gd name="connsiteX6" fmla="*/ 8572 w 34289"/>
                  <a:gd name="connsiteY6" fmla="*/ 57150 h 86677"/>
                  <a:gd name="connsiteX7" fmla="*/ 8572 w 34289"/>
                  <a:gd name="connsiteY7" fmla="*/ 80010 h 86677"/>
                  <a:gd name="connsiteX8" fmla="*/ 34290 w 34289"/>
                  <a:gd name="connsiteY8" fmla="*/ 80010 h 86677"/>
                  <a:gd name="connsiteX9" fmla="*/ 34290 w 34289"/>
                  <a:gd name="connsiteY9" fmla="*/ 86678 h 86677"/>
                  <a:gd name="connsiteX10" fmla="*/ 0 w 34289"/>
                  <a:gd name="connsiteY10" fmla="*/ 86678 h 86677"/>
                  <a:gd name="connsiteX11" fmla="*/ 0 w 34289"/>
                  <a:gd name="connsiteY11" fmla="*/ 21908 h 86677"/>
                  <a:gd name="connsiteX12" fmla="*/ 34290 w 34289"/>
                  <a:gd name="connsiteY12" fmla="*/ 21908 h 86677"/>
                  <a:gd name="connsiteX13" fmla="*/ 5715 w 34289"/>
                  <a:gd name="connsiteY13" fmla="*/ 11430 h 86677"/>
                  <a:gd name="connsiteX14" fmla="*/ 25717 w 34289"/>
                  <a:gd name="connsiteY14" fmla="*/ 0 h 86677"/>
                  <a:gd name="connsiteX15" fmla="*/ 25717 w 34289"/>
                  <a:gd name="connsiteY15" fmla="*/ 7620 h 86677"/>
                  <a:gd name="connsiteX16" fmla="*/ 5715 w 34289"/>
                  <a:gd name="connsiteY16" fmla="*/ 18098 h 86677"/>
                  <a:gd name="connsiteX17" fmla="*/ 5715 w 34289"/>
                  <a:gd name="connsiteY17" fmla="*/ 11430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289" h="86677">
                    <a:moveTo>
                      <a:pt x="34290" y="21908"/>
                    </a:moveTo>
                    <a:lnTo>
                      <a:pt x="34290" y="28575"/>
                    </a:lnTo>
                    <a:lnTo>
                      <a:pt x="8572" y="28575"/>
                    </a:lnTo>
                    <a:lnTo>
                      <a:pt x="8572" y="50483"/>
                    </a:lnTo>
                    <a:lnTo>
                      <a:pt x="31432" y="50483"/>
                    </a:lnTo>
                    <a:lnTo>
                      <a:pt x="31432" y="57150"/>
                    </a:lnTo>
                    <a:lnTo>
                      <a:pt x="8572" y="57150"/>
                    </a:lnTo>
                    <a:lnTo>
                      <a:pt x="8572" y="80010"/>
                    </a:lnTo>
                    <a:lnTo>
                      <a:pt x="34290" y="80010"/>
                    </a:lnTo>
                    <a:lnTo>
                      <a:pt x="34290" y="86678"/>
                    </a:lnTo>
                    <a:lnTo>
                      <a:pt x="0" y="86678"/>
                    </a:lnTo>
                    <a:lnTo>
                      <a:pt x="0" y="21908"/>
                    </a:lnTo>
                    <a:lnTo>
                      <a:pt x="34290" y="21908"/>
                    </a:lnTo>
                    <a:close/>
                    <a:moveTo>
                      <a:pt x="5715" y="11430"/>
                    </a:moveTo>
                    <a:lnTo>
                      <a:pt x="25717" y="0"/>
                    </a:lnTo>
                    <a:lnTo>
                      <a:pt x="25717" y="7620"/>
                    </a:lnTo>
                    <a:lnTo>
                      <a:pt x="5715" y="18098"/>
                    </a:lnTo>
                    <a:lnTo>
                      <a:pt x="5715" y="1143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 149">
                <a:extLst>
                  <a:ext uri="{FF2B5EF4-FFF2-40B4-BE49-F238E27FC236}">
                    <a16:creationId xmlns:a16="http://schemas.microsoft.com/office/drawing/2014/main" id="{E3FE4612-2FD8-4746-AB07-CF186C6C03FD}"/>
                  </a:ext>
                </a:extLst>
              </p:cNvPr>
              <p:cNvSpPr/>
              <p:nvPr/>
            </p:nvSpPr>
            <p:spPr>
              <a:xfrm>
                <a:off x="6084569" y="3918585"/>
                <a:ext cx="53340" cy="64769"/>
              </a:xfrm>
              <a:custGeom>
                <a:avLst/>
                <a:gdLst>
                  <a:gd name="connsiteX0" fmla="*/ 20003 w 53340"/>
                  <a:gd name="connsiteY0" fmla="*/ 952 h 64769"/>
                  <a:gd name="connsiteX1" fmla="*/ 53340 w 53340"/>
                  <a:gd name="connsiteY1" fmla="*/ 33338 h 64769"/>
                  <a:gd name="connsiteX2" fmla="*/ 20003 w 53340"/>
                  <a:gd name="connsiteY2" fmla="*/ 64770 h 64769"/>
                  <a:gd name="connsiteX3" fmla="*/ 0 w 53340"/>
                  <a:gd name="connsiteY3" fmla="*/ 64770 h 64769"/>
                  <a:gd name="connsiteX4" fmla="*/ 0 w 53340"/>
                  <a:gd name="connsiteY4" fmla="*/ 0 h 64769"/>
                  <a:gd name="connsiteX5" fmla="*/ 20003 w 53340"/>
                  <a:gd name="connsiteY5" fmla="*/ 0 h 64769"/>
                  <a:gd name="connsiteX6" fmla="*/ 7620 w 53340"/>
                  <a:gd name="connsiteY6" fmla="*/ 58102 h 64769"/>
                  <a:gd name="connsiteX7" fmla="*/ 19050 w 53340"/>
                  <a:gd name="connsiteY7" fmla="*/ 58102 h 64769"/>
                  <a:gd name="connsiteX8" fmla="*/ 43815 w 53340"/>
                  <a:gd name="connsiteY8" fmla="*/ 32385 h 64769"/>
                  <a:gd name="connsiteX9" fmla="*/ 19050 w 53340"/>
                  <a:gd name="connsiteY9" fmla="*/ 6667 h 64769"/>
                  <a:gd name="connsiteX10" fmla="*/ 7620 w 53340"/>
                  <a:gd name="connsiteY10" fmla="*/ 6667 h 64769"/>
                  <a:gd name="connsiteX11" fmla="*/ 7620 w 53340"/>
                  <a:gd name="connsiteY11" fmla="*/ 58102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340" h="64769">
                    <a:moveTo>
                      <a:pt x="20003" y="952"/>
                    </a:moveTo>
                    <a:cubicBezTo>
                      <a:pt x="40957" y="952"/>
                      <a:pt x="53340" y="13335"/>
                      <a:pt x="53340" y="33338"/>
                    </a:cubicBezTo>
                    <a:cubicBezTo>
                      <a:pt x="53340" y="53340"/>
                      <a:pt x="40957" y="64770"/>
                      <a:pt x="20003" y="64770"/>
                    </a:cubicBezTo>
                    <a:lnTo>
                      <a:pt x="0" y="64770"/>
                    </a:lnTo>
                    <a:lnTo>
                      <a:pt x="0" y="0"/>
                    </a:lnTo>
                    <a:lnTo>
                      <a:pt x="20003" y="0"/>
                    </a:lnTo>
                    <a:close/>
                    <a:moveTo>
                      <a:pt x="7620" y="58102"/>
                    </a:moveTo>
                    <a:lnTo>
                      <a:pt x="19050" y="58102"/>
                    </a:lnTo>
                    <a:cubicBezTo>
                      <a:pt x="35243" y="58102"/>
                      <a:pt x="43815" y="48577"/>
                      <a:pt x="43815" y="32385"/>
                    </a:cubicBezTo>
                    <a:cubicBezTo>
                      <a:pt x="43815" y="16192"/>
                      <a:pt x="35243" y="6667"/>
                      <a:pt x="19050" y="6667"/>
                    </a:cubicBezTo>
                    <a:lnTo>
                      <a:pt x="7620" y="6667"/>
                    </a:lnTo>
                    <a:lnTo>
                      <a:pt x="7620" y="58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 150">
                <a:extLst>
                  <a:ext uri="{FF2B5EF4-FFF2-40B4-BE49-F238E27FC236}">
                    <a16:creationId xmlns:a16="http://schemas.microsoft.com/office/drawing/2014/main" id="{FEEF95CC-A730-E54A-9D3E-B00185B846DB}"/>
                  </a:ext>
                </a:extLst>
              </p:cNvPr>
              <p:cNvSpPr/>
              <p:nvPr/>
            </p:nvSpPr>
            <p:spPr>
              <a:xfrm>
                <a:off x="6143625" y="3910964"/>
                <a:ext cx="9525" cy="19050"/>
              </a:xfrm>
              <a:custGeom>
                <a:avLst/>
                <a:gdLst>
                  <a:gd name="connsiteX0" fmla="*/ 0 w 9525"/>
                  <a:gd name="connsiteY0" fmla="*/ 0 h 19050"/>
                  <a:gd name="connsiteX1" fmla="*/ 8573 w 9525"/>
                  <a:gd name="connsiteY1" fmla="*/ 0 h 19050"/>
                  <a:gd name="connsiteX2" fmla="*/ 9525 w 9525"/>
                  <a:gd name="connsiteY2" fmla="*/ 8573 h 19050"/>
                  <a:gd name="connsiteX3" fmla="*/ 0 w 9525"/>
                  <a:gd name="connsiteY3" fmla="*/ 19050 h 19050"/>
                  <a:gd name="connsiteX4" fmla="*/ 0 w 9525"/>
                  <a:gd name="connsiteY4" fmla="*/ 15240 h 19050"/>
                  <a:gd name="connsiteX5" fmla="*/ 4763 w 9525"/>
                  <a:gd name="connsiteY5" fmla="*/ 10477 h 19050"/>
                  <a:gd name="connsiteX6" fmla="*/ 4763 w 9525"/>
                  <a:gd name="connsiteY6" fmla="*/ 8573 h 19050"/>
                  <a:gd name="connsiteX7" fmla="*/ 0 w 9525"/>
                  <a:gd name="connsiteY7" fmla="*/ 8573 h 19050"/>
                  <a:gd name="connsiteX8" fmla="*/ 0 w 9525"/>
                  <a:gd name="connsiteY8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" h="19050">
                    <a:moveTo>
                      <a:pt x="0" y="0"/>
                    </a:moveTo>
                    <a:lnTo>
                      <a:pt x="8573" y="0"/>
                    </a:lnTo>
                    <a:cubicBezTo>
                      <a:pt x="9525" y="2858"/>
                      <a:pt x="9525" y="5715"/>
                      <a:pt x="9525" y="8573"/>
                    </a:cubicBezTo>
                    <a:cubicBezTo>
                      <a:pt x="9525" y="15240"/>
                      <a:pt x="6668" y="19050"/>
                      <a:pt x="0" y="19050"/>
                    </a:cubicBezTo>
                    <a:lnTo>
                      <a:pt x="0" y="15240"/>
                    </a:lnTo>
                    <a:cubicBezTo>
                      <a:pt x="2857" y="15240"/>
                      <a:pt x="4763" y="13335"/>
                      <a:pt x="4763" y="10477"/>
                    </a:cubicBezTo>
                    <a:lnTo>
                      <a:pt x="4763" y="8573"/>
                    </a:lnTo>
                    <a:lnTo>
                      <a:pt x="0" y="85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 151">
                <a:extLst>
                  <a:ext uri="{FF2B5EF4-FFF2-40B4-BE49-F238E27FC236}">
                    <a16:creationId xmlns:a16="http://schemas.microsoft.com/office/drawing/2014/main" id="{B93D652B-4FB9-7D49-B6C9-C72513DE8B1F}"/>
                  </a:ext>
                </a:extLst>
              </p:cNvPr>
              <p:cNvSpPr/>
              <p:nvPr/>
            </p:nvSpPr>
            <p:spPr>
              <a:xfrm>
                <a:off x="6160769" y="3918585"/>
                <a:ext cx="56197" cy="64769"/>
              </a:xfrm>
              <a:custGeom>
                <a:avLst/>
                <a:gdLst>
                  <a:gd name="connsiteX0" fmla="*/ 46672 w 56197"/>
                  <a:gd name="connsiteY0" fmla="*/ 64770 h 64769"/>
                  <a:gd name="connsiteX1" fmla="*/ 41910 w 56197"/>
                  <a:gd name="connsiteY1" fmla="*/ 50482 h 64769"/>
                  <a:gd name="connsiteX2" fmla="*/ 13335 w 56197"/>
                  <a:gd name="connsiteY2" fmla="*/ 50482 h 64769"/>
                  <a:gd name="connsiteX3" fmla="*/ 8573 w 56197"/>
                  <a:gd name="connsiteY3" fmla="*/ 64770 h 64769"/>
                  <a:gd name="connsiteX4" fmla="*/ 0 w 56197"/>
                  <a:gd name="connsiteY4" fmla="*/ 64770 h 64769"/>
                  <a:gd name="connsiteX5" fmla="*/ 23813 w 56197"/>
                  <a:gd name="connsiteY5" fmla="*/ 0 h 64769"/>
                  <a:gd name="connsiteX6" fmla="*/ 33338 w 56197"/>
                  <a:gd name="connsiteY6" fmla="*/ 0 h 64769"/>
                  <a:gd name="connsiteX7" fmla="*/ 56197 w 56197"/>
                  <a:gd name="connsiteY7" fmla="*/ 64770 h 64769"/>
                  <a:gd name="connsiteX8" fmla="*/ 46672 w 56197"/>
                  <a:gd name="connsiteY8" fmla="*/ 64770 h 64769"/>
                  <a:gd name="connsiteX9" fmla="*/ 15240 w 56197"/>
                  <a:gd name="connsiteY9" fmla="*/ 43815 h 64769"/>
                  <a:gd name="connsiteX10" fmla="*/ 39053 w 56197"/>
                  <a:gd name="connsiteY10" fmla="*/ 43815 h 64769"/>
                  <a:gd name="connsiteX11" fmla="*/ 27622 w 56197"/>
                  <a:gd name="connsiteY11" fmla="*/ 10477 h 64769"/>
                  <a:gd name="connsiteX12" fmla="*/ 15240 w 56197"/>
                  <a:gd name="connsiteY12" fmla="*/ 4381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197" h="64769">
                    <a:moveTo>
                      <a:pt x="46672" y="64770"/>
                    </a:moveTo>
                    <a:lnTo>
                      <a:pt x="41910" y="50482"/>
                    </a:lnTo>
                    <a:lnTo>
                      <a:pt x="13335" y="50482"/>
                    </a:lnTo>
                    <a:lnTo>
                      <a:pt x="8573" y="64770"/>
                    </a:lnTo>
                    <a:lnTo>
                      <a:pt x="0" y="64770"/>
                    </a:lnTo>
                    <a:lnTo>
                      <a:pt x="23813" y="0"/>
                    </a:lnTo>
                    <a:lnTo>
                      <a:pt x="33338" y="0"/>
                    </a:lnTo>
                    <a:lnTo>
                      <a:pt x="56197" y="64770"/>
                    </a:lnTo>
                    <a:lnTo>
                      <a:pt x="46672" y="64770"/>
                    </a:lnTo>
                    <a:close/>
                    <a:moveTo>
                      <a:pt x="15240" y="43815"/>
                    </a:moveTo>
                    <a:lnTo>
                      <a:pt x="39053" y="43815"/>
                    </a:lnTo>
                    <a:lnTo>
                      <a:pt x="27622" y="10477"/>
                    </a:lnTo>
                    <a:lnTo>
                      <a:pt x="15240" y="438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 152">
                <a:extLst>
                  <a:ext uri="{FF2B5EF4-FFF2-40B4-BE49-F238E27FC236}">
                    <a16:creationId xmlns:a16="http://schemas.microsoft.com/office/drawing/2014/main" id="{03684397-B16C-924B-BED6-B1DCCE31A206}"/>
                  </a:ext>
                </a:extLst>
              </p:cNvPr>
              <p:cNvSpPr/>
              <p:nvPr/>
            </p:nvSpPr>
            <p:spPr>
              <a:xfrm>
                <a:off x="6226492" y="3919537"/>
                <a:ext cx="51435" cy="64770"/>
              </a:xfrm>
              <a:custGeom>
                <a:avLst/>
                <a:gdLst>
                  <a:gd name="connsiteX0" fmla="*/ 42863 w 51435"/>
                  <a:gd name="connsiteY0" fmla="*/ 0 h 64770"/>
                  <a:gd name="connsiteX1" fmla="*/ 51435 w 51435"/>
                  <a:gd name="connsiteY1" fmla="*/ 0 h 64770"/>
                  <a:gd name="connsiteX2" fmla="*/ 51435 w 51435"/>
                  <a:gd name="connsiteY2" fmla="*/ 64770 h 64770"/>
                  <a:gd name="connsiteX3" fmla="*/ 42863 w 51435"/>
                  <a:gd name="connsiteY3" fmla="*/ 64770 h 64770"/>
                  <a:gd name="connsiteX4" fmla="*/ 8573 w 51435"/>
                  <a:gd name="connsiteY4" fmla="*/ 13335 h 64770"/>
                  <a:gd name="connsiteX5" fmla="*/ 8573 w 51435"/>
                  <a:gd name="connsiteY5" fmla="*/ 64770 h 64770"/>
                  <a:gd name="connsiteX6" fmla="*/ 0 w 51435"/>
                  <a:gd name="connsiteY6" fmla="*/ 64770 h 64770"/>
                  <a:gd name="connsiteX7" fmla="*/ 0 w 51435"/>
                  <a:gd name="connsiteY7" fmla="*/ 0 h 64770"/>
                  <a:gd name="connsiteX8" fmla="*/ 8573 w 51435"/>
                  <a:gd name="connsiteY8" fmla="*/ 0 h 64770"/>
                  <a:gd name="connsiteX9" fmla="*/ 42863 w 51435"/>
                  <a:gd name="connsiteY9" fmla="*/ 51435 h 64770"/>
                  <a:gd name="connsiteX10" fmla="*/ 42863 w 51435"/>
                  <a:gd name="connsiteY10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435" h="64770">
                    <a:moveTo>
                      <a:pt x="42863" y="0"/>
                    </a:moveTo>
                    <a:lnTo>
                      <a:pt x="51435" y="0"/>
                    </a:lnTo>
                    <a:lnTo>
                      <a:pt x="51435" y="64770"/>
                    </a:lnTo>
                    <a:lnTo>
                      <a:pt x="42863" y="64770"/>
                    </a:lnTo>
                    <a:lnTo>
                      <a:pt x="8573" y="13335"/>
                    </a:lnTo>
                    <a:lnTo>
                      <a:pt x="8573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8573" y="0"/>
                    </a:lnTo>
                    <a:lnTo>
                      <a:pt x="42863" y="51435"/>
                    </a:lnTo>
                    <a:lnTo>
                      <a:pt x="428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 153">
                <a:extLst>
                  <a:ext uri="{FF2B5EF4-FFF2-40B4-BE49-F238E27FC236}">
                    <a16:creationId xmlns:a16="http://schemas.microsoft.com/office/drawing/2014/main" id="{EBBAFE86-89AC-A241-AD31-A0C7D8401BBE}"/>
                  </a:ext>
                </a:extLst>
              </p:cNvPr>
              <p:cNvSpPr/>
              <p:nvPr/>
            </p:nvSpPr>
            <p:spPr>
              <a:xfrm>
                <a:off x="6288404" y="3918585"/>
                <a:ext cx="64770" cy="66675"/>
              </a:xfrm>
              <a:custGeom>
                <a:avLst/>
                <a:gdLst>
                  <a:gd name="connsiteX0" fmla="*/ 0 w 64770"/>
                  <a:gd name="connsiteY0" fmla="*/ 32385 h 66675"/>
                  <a:gd name="connsiteX1" fmla="*/ 32385 w 64770"/>
                  <a:gd name="connsiteY1" fmla="*/ 0 h 66675"/>
                  <a:gd name="connsiteX2" fmla="*/ 61913 w 64770"/>
                  <a:gd name="connsiteY2" fmla="*/ 18098 h 66675"/>
                  <a:gd name="connsiteX3" fmla="*/ 51435 w 64770"/>
                  <a:gd name="connsiteY3" fmla="*/ 18098 h 66675"/>
                  <a:gd name="connsiteX4" fmla="*/ 32385 w 64770"/>
                  <a:gd name="connsiteY4" fmla="*/ 7620 h 66675"/>
                  <a:gd name="connsiteX5" fmla="*/ 8573 w 64770"/>
                  <a:gd name="connsiteY5" fmla="*/ 33338 h 66675"/>
                  <a:gd name="connsiteX6" fmla="*/ 32385 w 64770"/>
                  <a:gd name="connsiteY6" fmla="*/ 59055 h 66675"/>
                  <a:gd name="connsiteX7" fmla="*/ 56198 w 64770"/>
                  <a:gd name="connsiteY7" fmla="*/ 38100 h 66675"/>
                  <a:gd name="connsiteX8" fmla="*/ 29528 w 64770"/>
                  <a:gd name="connsiteY8" fmla="*/ 38100 h 66675"/>
                  <a:gd name="connsiteX9" fmla="*/ 29528 w 64770"/>
                  <a:gd name="connsiteY9" fmla="*/ 31432 h 66675"/>
                  <a:gd name="connsiteX10" fmla="*/ 64770 w 64770"/>
                  <a:gd name="connsiteY10" fmla="*/ 31432 h 66675"/>
                  <a:gd name="connsiteX11" fmla="*/ 64770 w 64770"/>
                  <a:gd name="connsiteY11" fmla="*/ 38100 h 66675"/>
                  <a:gd name="connsiteX12" fmla="*/ 32385 w 64770"/>
                  <a:gd name="connsiteY12" fmla="*/ 66675 h 66675"/>
                  <a:gd name="connsiteX13" fmla="*/ 0 w 64770"/>
                  <a:gd name="connsiteY13" fmla="*/ 3238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770" h="66675">
                    <a:moveTo>
                      <a:pt x="0" y="32385"/>
                    </a:moveTo>
                    <a:cubicBezTo>
                      <a:pt x="0" y="13335"/>
                      <a:pt x="14288" y="0"/>
                      <a:pt x="32385" y="0"/>
                    </a:cubicBezTo>
                    <a:cubicBezTo>
                      <a:pt x="45720" y="0"/>
                      <a:pt x="57150" y="6667"/>
                      <a:pt x="61913" y="18098"/>
                    </a:cubicBezTo>
                    <a:lnTo>
                      <a:pt x="51435" y="18098"/>
                    </a:lnTo>
                    <a:cubicBezTo>
                      <a:pt x="47625" y="10477"/>
                      <a:pt x="40958" y="7620"/>
                      <a:pt x="32385" y="7620"/>
                    </a:cubicBezTo>
                    <a:cubicBezTo>
                      <a:pt x="18098" y="7620"/>
                      <a:pt x="8573" y="18098"/>
                      <a:pt x="8573" y="33338"/>
                    </a:cubicBezTo>
                    <a:cubicBezTo>
                      <a:pt x="8573" y="48577"/>
                      <a:pt x="19050" y="59055"/>
                      <a:pt x="32385" y="59055"/>
                    </a:cubicBezTo>
                    <a:cubicBezTo>
                      <a:pt x="45720" y="59055"/>
                      <a:pt x="54293" y="50482"/>
                      <a:pt x="56198" y="38100"/>
                    </a:cubicBezTo>
                    <a:lnTo>
                      <a:pt x="29528" y="38100"/>
                    </a:lnTo>
                    <a:lnTo>
                      <a:pt x="29528" y="31432"/>
                    </a:lnTo>
                    <a:lnTo>
                      <a:pt x="64770" y="31432"/>
                    </a:lnTo>
                    <a:lnTo>
                      <a:pt x="64770" y="38100"/>
                    </a:lnTo>
                    <a:cubicBezTo>
                      <a:pt x="62865" y="54292"/>
                      <a:pt x="49530" y="66675"/>
                      <a:pt x="32385" y="66675"/>
                    </a:cubicBezTo>
                    <a:cubicBezTo>
                      <a:pt x="14288" y="65723"/>
                      <a:pt x="0" y="51435"/>
                      <a:pt x="0" y="323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 154">
                <a:extLst>
                  <a:ext uri="{FF2B5EF4-FFF2-40B4-BE49-F238E27FC236}">
                    <a16:creationId xmlns:a16="http://schemas.microsoft.com/office/drawing/2014/main" id="{E8FB8DE8-00BD-F745-A313-5DEFAA7C5F6F}"/>
                  </a:ext>
                </a:extLst>
              </p:cNvPr>
              <p:cNvSpPr/>
              <p:nvPr/>
            </p:nvSpPr>
            <p:spPr>
              <a:xfrm>
                <a:off x="6363652" y="3919537"/>
                <a:ext cx="34289" cy="64770"/>
              </a:xfrm>
              <a:custGeom>
                <a:avLst/>
                <a:gdLst>
                  <a:gd name="connsiteX0" fmla="*/ 34290 w 34289"/>
                  <a:gd name="connsiteY0" fmla="*/ 0 h 64770"/>
                  <a:gd name="connsiteX1" fmla="*/ 34290 w 34289"/>
                  <a:gd name="connsiteY1" fmla="*/ 6667 h 64770"/>
                  <a:gd name="connsiteX2" fmla="*/ 8573 w 34289"/>
                  <a:gd name="connsiteY2" fmla="*/ 6667 h 64770"/>
                  <a:gd name="connsiteX3" fmla="*/ 8573 w 34289"/>
                  <a:gd name="connsiteY3" fmla="*/ 28575 h 64770"/>
                  <a:gd name="connsiteX4" fmla="*/ 31433 w 34289"/>
                  <a:gd name="connsiteY4" fmla="*/ 28575 h 64770"/>
                  <a:gd name="connsiteX5" fmla="*/ 31433 w 34289"/>
                  <a:gd name="connsiteY5" fmla="*/ 35242 h 64770"/>
                  <a:gd name="connsiteX6" fmla="*/ 8573 w 34289"/>
                  <a:gd name="connsiteY6" fmla="*/ 35242 h 64770"/>
                  <a:gd name="connsiteX7" fmla="*/ 8573 w 34289"/>
                  <a:gd name="connsiteY7" fmla="*/ 58102 h 64770"/>
                  <a:gd name="connsiteX8" fmla="*/ 34290 w 34289"/>
                  <a:gd name="connsiteY8" fmla="*/ 58102 h 64770"/>
                  <a:gd name="connsiteX9" fmla="*/ 34290 w 34289"/>
                  <a:gd name="connsiteY9" fmla="*/ 64770 h 64770"/>
                  <a:gd name="connsiteX10" fmla="*/ 0 w 34289"/>
                  <a:gd name="connsiteY10" fmla="*/ 64770 h 64770"/>
                  <a:gd name="connsiteX11" fmla="*/ 0 w 34289"/>
                  <a:gd name="connsiteY11" fmla="*/ 0 h 64770"/>
                  <a:gd name="connsiteX12" fmla="*/ 34290 w 34289"/>
                  <a:gd name="connsiteY12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289" h="64770">
                    <a:moveTo>
                      <a:pt x="34290" y="0"/>
                    </a:moveTo>
                    <a:lnTo>
                      <a:pt x="34290" y="6667"/>
                    </a:lnTo>
                    <a:lnTo>
                      <a:pt x="8573" y="6667"/>
                    </a:lnTo>
                    <a:lnTo>
                      <a:pt x="8573" y="28575"/>
                    </a:lnTo>
                    <a:lnTo>
                      <a:pt x="31433" y="28575"/>
                    </a:lnTo>
                    <a:lnTo>
                      <a:pt x="31433" y="35242"/>
                    </a:lnTo>
                    <a:lnTo>
                      <a:pt x="8573" y="35242"/>
                    </a:lnTo>
                    <a:lnTo>
                      <a:pt x="8573" y="58102"/>
                    </a:lnTo>
                    <a:lnTo>
                      <a:pt x="34290" y="58102"/>
                    </a:lnTo>
                    <a:lnTo>
                      <a:pt x="34290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342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 155">
                <a:extLst>
                  <a:ext uri="{FF2B5EF4-FFF2-40B4-BE49-F238E27FC236}">
                    <a16:creationId xmlns:a16="http://schemas.microsoft.com/office/drawing/2014/main" id="{3932A5F9-4B48-524D-809E-D98C9CF5555F}"/>
                  </a:ext>
                </a:extLst>
              </p:cNvPr>
              <p:cNvSpPr/>
              <p:nvPr/>
            </p:nvSpPr>
            <p:spPr>
              <a:xfrm>
                <a:off x="6410325" y="3918585"/>
                <a:ext cx="43814" cy="64769"/>
              </a:xfrm>
              <a:custGeom>
                <a:avLst/>
                <a:gdLst>
                  <a:gd name="connsiteX0" fmla="*/ 8573 w 43814"/>
                  <a:gd name="connsiteY0" fmla="*/ 38100 h 64769"/>
                  <a:gd name="connsiteX1" fmla="*/ 8573 w 43814"/>
                  <a:gd name="connsiteY1" fmla="*/ 64770 h 64769"/>
                  <a:gd name="connsiteX2" fmla="*/ 0 w 43814"/>
                  <a:gd name="connsiteY2" fmla="*/ 64770 h 64769"/>
                  <a:gd name="connsiteX3" fmla="*/ 0 w 43814"/>
                  <a:gd name="connsiteY3" fmla="*/ 0 h 64769"/>
                  <a:gd name="connsiteX4" fmla="*/ 20955 w 43814"/>
                  <a:gd name="connsiteY4" fmla="*/ 0 h 64769"/>
                  <a:gd name="connsiteX5" fmla="*/ 42863 w 43814"/>
                  <a:gd name="connsiteY5" fmla="*/ 18098 h 64769"/>
                  <a:gd name="connsiteX6" fmla="*/ 25717 w 43814"/>
                  <a:gd name="connsiteY6" fmla="*/ 37148 h 64769"/>
                  <a:gd name="connsiteX7" fmla="*/ 43815 w 43814"/>
                  <a:gd name="connsiteY7" fmla="*/ 63817 h 64769"/>
                  <a:gd name="connsiteX8" fmla="*/ 33338 w 43814"/>
                  <a:gd name="connsiteY8" fmla="*/ 63817 h 64769"/>
                  <a:gd name="connsiteX9" fmla="*/ 16192 w 43814"/>
                  <a:gd name="connsiteY9" fmla="*/ 37148 h 64769"/>
                  <a:gd name="connsiteX10" fmla="*/ 8573 w 43814"/>
                  <a:gd name="connsiteY10" fmla="*/ 37148 h 64769"/>
                  <a:gd name="connsiteX11" fmla="*/ 8573 w 43814"/>
                  <a:gd name="connsiteY11" fmla="*/ 7620 h 64769"/>
                  <a:gd name="connsiteX12" fmla="*/ 8573 w 43814"/>
                  <a:gd name="connsiteY12" fmla="*/ 32385 h 64769"/>
                  <a:gd name="connsiteX13" fmla="*/ 20955 w 43814"/>
                  <a:gd name="connsiteY13" fmla="*/ 32385 h 64769"/>
                  <a:gd name="connsiteX14" fmla="*/ 34290 w 43814"/>
                  <a:gd name="connsiteY14" fmla="*/ 20002 h 64769"/>
                  <a:gd name="connsiteX15" fmla="*/ 20955 w 43814"/>
                  <a:gd name="connsiteY15" fmla="*/ 7620 h 64769"/>
                  <a:gd name="connsiteX16" fmla="*/ 8573 w 43814"/>
                  <a:gd name="connsiteY16" fmla="*/ 762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814" h="64769">
                    <a:moveTo>
                      <a:pt x="8573" y="38100"/>
                    </a:moveTo>
                    <a:lnTo>
                      <a:pt x="8573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20955" y="0"/>
                    </a:lnTo>
                    <a:cubicBezTo>
                      <a:pt x="35242" y="0"/>
                      <a:pt x="42863" y="7620"/>
                      <a:pt x="42863" y="18098"/>
                    </a:cubicBezTo>
                    <a:cubicBezTo>
                      <a:pt x="42863" y="28575"/>
                      <a:pt x="37148" y="35242"/>
                      <a:pt x="25717" y="37148"/>
                    </a:cubicBezTo>
                    <a:lnTo>
                      <a:pt x="43815" y="63817"/>
                    </a:lnTo>
                    <a:lnTo>
                      <a:pt x="33338" y="63817"/>
                    </a:lnTo>
                    <a:lnTo>
                      <a:pt x="16192" y="37148"/>
                    </a:lnTo>
                    <a:lnTo>
                      <a:pt x="8573" y="37148"/>
                    </a:lnTo>
                    <a:close/>
                    <a:moveTo>
                      <a:pt x="8573" y="7620"/>
                    </a:moveTo>
                    <a:lnTo>
                      <a:pt x="8573" y="32385"/>
                    </a:lnTo>
                    <a:lnTo>
                      <a:pt x="20955" y="32385"/>
                    </a:lnTo>
                    <a:cubicBezTo>
                      <a:pt x="30480" y="32385"/>
                      <a:pt x="34290" y="27623"/>
                      <a:pt x="34290" y="20002"/>
                    </a:cubicBezTo>
                    <a:cubicBezTo>
                      <a:pt x="34290" y="12382"/>
                      <a:pt x="29527" y="7620"/>
                      <a:pt x="20955" y="7620"/>
                    </a:cubicBezTo>
                    <a:lnTo>
                      <a:pt x="8573" y="762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 156">
                <a:extLst>
                  <a:ext uri="{FF2B5EF4-FFF2-40B4-BE49-F238E27FC236}">
                    <a16:creationId xmlns:a16="http://schemas.microsoft.com/office/drawing/2014/main" id="{F8453BA5-D4C5-6E43-B1A0-2A7B6FECA9CE}"/>
                  </a:ext>
                </a:extLst>
              </p:cNvPr>
              <p:cNvSpPr/>
              <p:nvPr/>
            </p:nvSpPr>
            <p:spPr>
              <a:xfrm>
                <a:off x="6466522" y="3918585"/>
                <a:ext cx="42862" cy="65722"/>
              </a:xfrm>
              <a:custGeom>
                <a:avLst/>
                <a:gdLst>
                  <a:gd name="connsiteX0" fmla="*/ 15240 w 42862"/>
                  <a:gd name="connsiteY0" fmla="*/ 26670 h 65722"/>
                  <a:gd name="connsiteX1" fmla="*/ 21907 w 42862"/>
                  <a:gd name="connsiteY1" fmla="*/ 28575 h 65722"/>
                  <a:gd name="connsiteX2" fmla="*/ 36195 w 42862"/>
                  <a:gd name="connsiteY2" fmla="*/ 33338 h 65722"/>
                  <a:gd name="connsiteX3" fmla="*/ 42863 w 42862"/>
                  <a:gd name="connsiteY3" fmla="*/ 46673 h 65722"/>
                  <a:gd name="connsiteX4" fmla="*/ 21907 w 42862"/>
                  <a:gd name="connsiteY4" fmla="*/ 65723 h 65722"/>
                  <a:gd name="connsiteX5" fmla="*/ 0 w 42862"/>
                  <a:gd name="connsiteY5" fmla="*/ 48577 h 65722"/>
                  <a:gd name="connsiteX6" fmla="*/ 8573 w 42862"/>
                  <a:gd name="connsiteY6" fmla="*/ 48577 h 65722"/>
                  <a:gd name="connsiteX7" fmla="*/ 20955 w 42862"/>
                  <a:gd name="connsiteY7" fmla="*/ 58102 h 65722"/>
                  <a:gd name="connsiteX8" fmla="*/ 34290 w 42862"/>
                  <a:gd name="connsiteY8" fmla="*/ 47625 h 65722"/>
                  <a:gd name="connsiteX9" fmla="*/ 27623 w 42862"/>
                  <a:gd name="connsiteY9" fmla="*/ 38100 h 65722"/>
                  <a:gd name="connsiteX10" fmla="*/ 20955 w 42862"/>
                  <a:gd name="connsiteY10" fmla="*/ 36195 h 65722"/>
                  <a:gd name="connsiteX11" fmla="*/ 6667 w 42862"/>
                  <a:gd name="connsiteY11" fmla="*/ 31432 h 65722"/>
                  <a:gd name="connsiteX12" fmla="*/ 0 w 42862"/>
                  <a:gd name="connsiteY12" fmla="*/ 18098 h 65722"/>
                  <a:gd name="connsiteX13" fmla="*/ 20955 w 42862"/>
                  <a:gd name="connsiteY13" fmla="*/ 0 h 65722"/>
                  <a:gd name="connsiteX14" fmla="*/ 41910 w 42862"/>
                  <a:gd name="connsiteY14" fmla="*/ 16192 h 65722"/>
                  <a:gd name="connsiteX15" fmla="*/ 32385 w 42862"/>
                  <a:gd name="connsiteY15" fmla="*/ 16192 h 65722"/>
                  <a:gd name="connsiteX16" fmla="*/ 20002 w 42862"/>
                  <a:gd name="connsiteY16" fmla="*/ 6667 h 65722"/>
                  <a:gd name="connsiteX17" fmla="*/ 7620 w 42862"/>
                  <a:gd name="connsiteY17" fmla="*/ 17145 h 65722"/>
                  <a:gd name="connsiteX18" fmla="*/ 15240 w 42862"/>
                  <a:gd name="connsiteY18" fmla="*/ 26670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862" h="65722">
                    <a:moveTo>
                      <a:pt x="15240" y="26670"/>
                    </a:moveTo>
                    <a:cubicBezTo>
                      <a:pt x="17145" y="27623"/>
                      <a:pt x="20002" y="27623"/>
                      <a:pt x="21907" y="28575"/>
                    </a:cubicBezTo>
                    <a:cubicBezTo>
                      <a:pt x="26670" y="29527"/>
                      <a:pt x="32385" y="31432"/>
                      <a:pt x="36195" y="33338"/>
                    </a:cubicBezTo>
                    <a:cubicBezTo>
                      <a:pt x="40005" y="35242"/>
                      <a:pt x="42863" y="40005"/>
                      <a:pt x="42863" y="46673"/>
                    </a:cubicBezTo>
                    <a:cubicBezTo>
                      <a:pt x="42863" y="57150"/>
                      <a:pt x="34290" y="65723"/>
                      <a:pt x="21907" y="65723"/>
                    </a:cubicBezTo>
                    <a:cubicBezTo>
                      <a:pt x="8573" y="65723"/>
                      <a:pt x="0" y="59055"/>
                      <a:pt x="0" y="48577"/>
                    </a:cubicBezTo>
                    <a:lnTo>
                      <a:pt x="8573" y="48577"/>
                    </a:lnTo>
                    <a:cubicBezTo>
                      <a:pt x="8573" y="54292"/>
                      <a:pt x="13335" y="58102"/>
                      <a:pt x="20955" y="58102"/>
                    </a:cubicBezTo>
                    <a:cubicBezTo>
                      <a:pt x="29527" y="58102"/>
                      <a:pt x="34290" y="53340"/>
                      <a:pt x="34290" y="47625"/>
                    </a:cubicBezTo>
                    <a:cubicBezTo>
                      <a:pt x="34290" y="41910"/>
                      <a:pt x="31432" y="39052"/>
                      <a:pt x="27623" y="38100"/>
                    </a:cubicBezTo>
                    <a:cubicBezTo>
                      <a:pt x="25717" y="37148"/>
                      <a:pt x="23813" y="37148"/>
                      <a:pt x="20955" y="36195"/>
                    </a:cubicBezTo>
                    <a:cubicBezTo>
                      <a:pt x="16192" y="35242"/>
                      <a:pt x="10477" y="33338"/>
                      <a:pt x="6667" y="31432"/>
                    </a:cubicBezTo>
                    <a:cubicBezTo>
                      <a:pt x="2857" y="29527"/>
                      <a:pt x="0" y="24765"/>
                      <a:pt x="0" y="18098"/>
                    </a:cubicBezTo>
                    <a:cubicBezTo>
                      <a:pt x="0" y="7620"/>
                      <a:pt x="8573" y="0"/>
                      <a:pt x="20955" y="0"/>
                    </a:cubicBezTo>
                    <a:cubicBezTo>
                      <a:pt x="33338" y="0"/>
                      <a:pt x="40957" y="5715"/>
                      <a:pt x="41910" y="16192"/>
                    </a:cubicBezTo>
                    <a:lnTo>
                      <a:pt x="32385" y="16192"/>
                    </a:lnTo>
                    <a:cubicBezTo>
                      <a:pt x="32385" y="11430"/>
                      <a:pt x="27623" y="6667"/>
                      <a:pt x="20002" y="6667"/>
                    </a:cubicBezTo>
                    <a:cubicBezTo>
                      <a:pt x="12382" y="6667"/>
                      <a:pt x="7620" y="10477"/>
                      <a:pt x="7620" y="17145"/>
                    </a:cubicBezTo>
                    <a:cubicBezTo>
                      <a:pt x="8573" y="22860"/>
                      <a:pt x="11430" y="25717"/>
                      <a:pt x="15240" y="26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76" name="Graphique 50">
            <a:extLst>
              <a:ext uri="{FF2B5EF4-FFF2-40B4-BE49-F238E27FC236}">
                <a16:creationId xmlns:a16="http://schemas.microsoft.com/office/drawing/2014/main" id="{51BF6EBD-F084-3D47-91F6-95CA8C84A8F5}"/>
              </a:ext>
            </a:extLst>
          </p:cNvPr>
          <p:cNvGrpSpPr>
            <a:grpSpLocks noChangeAspect="1"/>
          </p:cNvGrpSpPr>
          <p:nvPr/>
        </p:nvGrpSpPr>
        <p:grpSpPr>
          <a:xfrm>
            <a:off x="1224663" y="5193688"/>
            <a:ext cx="1350818" cy="1404000"/>
            <a:chOff x="5562600" y="2876550"/>
            <a:chExt cx="1066800" cy="1108710"/>
          </a:xfrm>
          <a:solidFill>
            <a:schemeClr val="bg1"/>
          </a:solidFill>
        </p:grpSpPr>
        <p:grpSp>
          <p:nvGrpSpPr>
            <p:cNvPr id="577" name="Graphique 50">
              <a:extLst>
                <a:ext uri="{FF2B5EF4-FFF2-40B4-BE49-F238E27FC236}">
                  <a16:creationId xmlns:a16="http://schemas.microsoft.com/office/drawing/2014/main" id="{1F12DE12-503E-B740-A236-327C0309F92D}"/>
                </a:ext>
              </a:extLst>
            </p:cNvPr>
            <p:cNvGrpSpPr/>
            <p:nvPr/>
          </p:nvGrpSpPr>
          <p:grpSpPr>
            <a:xfrm>
              <a:off x="5562600" y="2876550"/>
              <a:ext cx="1066800" cy="962977"/>
              <a:chOff x="5562600" y="2876550"/>
              <a:chExt cx="1066800" cy="962977"/>
            </a:xfrm>
            <a:grpFill/>
          </p:grpSpPr>
          <p:sp>
            <p:nvSpPr>
              <p:cNvPr id="597" name="Forme libre 596">
                <a:extLst>
                  <a:ext uri="{FF2B5EF4-FFF2-40B4-BE49-F238E27FC236}">
                    <a16:creationId xmlns:a16="http://schemas.microsoft.com/office/drawing/2014/main" id="{DF064010-8450-AC47-81E7-16CFDECC57B4}"/>
                  </a:ext>
                </a:extLst>
              </p:cNvPr>
              <p:cNvSpPr/>
              <p:nvPr/>
            </p:nvSpPr>
            <p:spPr>
              <a:xfrm>
                <a:off x="6348412" y="2876550"/>
                <a:ext cx="57150" cy="142875"/>
              </a:xfrm>
              <a:custGeom>
                <a:avLst/>
                <a:gdLst>
                  <a:gd name="connsiteX0" fmla="*/ 0 w 57150"/>
                  <a:gd name="connsiteY0" fmla="*/ 0 h 142875"/>
                  <a:gd name="connsiteX1" fmla="*/ 57150 w 57150"/>
                  <a:gd name="connsiteY1" fmla="*/ 0 h 142875"/>
                  <a:gd name="connsiteX2" fmla="*/ 57150 w 57150"/>
                  <a:gd name="connsiteY2" fmla="*/ 142875 h 142875"/>
                  <a:gd name="connsiteX3" fmla="*/ 0 w 57150"/>
                  <a:gd name="connsiteY3" fmla="*/ 14287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0" y="0"/>
                    </a:moveTo>
                    <a:lnTo>
                      <a:pt x="57150" y="0"/>
                    </a:lnTo>
                    <a:lnTo>
                      <a:pt x="57150" y="142875"/>
                    </a:lnTo>
                    <a:lnTo>
                      <a:pt x="0" y="14287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8" name="Forme libre 597">
                <a:extLst>
                  <a:ext uri="{FF2B5EF4-FFF2-40B4-BE49-F238E27FC236}">
                    <a16:creationId xmlns:a16="http://schemas.microsoft.com/office/drawing/2014/main" id="{1E028189-1FCC-2846-8801-8D823D8BF46E}"/>
                  </a:ext>
                </a:extLst>
              </p:cNvPr>
              <p:cNvSpPr/>
              <p:nvPr/>
            </p:nvSpPr>
            <p:spPr>
              <a:xfrm>
                <a:off x="5565457" y="2949892"/>
                <a:ext cx="333374" cy="337184"/>
              </a:xfrm>
              <a:custGeom>
                <a:avLst/>
                <a:gdLst>
                  <a:gd name="connsiteX0" fmla="*/ 333375 w 333374"/>
                  <a:gd name="connsiteY0" fmla="*/ 320040 h 337184"/>
                  <a:gd name="connsiteX1" fmla="*/ 278130 w 333374"/>
                  <a:gd name="connsiteY1" fmla="*/ 334328 h 337184"/>
                  <a:gd name="connsiteX2" fmla="*/ 205740 w 333374"/>
                  <a:gd name="connsiteY2" fmla="*/ 300990 h 337184"/>
                  <a:gd name="connsiteX3" fmla="*/ 117158 w 333374"/>
                  <a:gd name="connsiteY3" fmla="*/ 337185 h 337184"/>
                  <a:gd name="connsiteX4" fmla="*/ 0 w 333374"/>
                  <a:gd name="connsiteY4" fmla="*/ 183833 h 337184"/>
                  <a:gd name="connsiteX5" fmla="*/ 25718 w 333374"/>
                  <a:gd name="connsiteY5" fmla="*/ 3810 h 337184"/>
                  <a:gd name="connsiteX6" fmla="*/ 78105 w 333374"/>
                  <a:gd name="connsiteY6" fmla="*/ 10478 h 337184"/>
                  <a:gd name="connsiteX7" fmla="*/ 52388 w 333374"/>
                  <a:gd name="connsiteY7" fmla="*/ 183833 h 337184"/>
                  <a:gd name="connsiteX8" fmla="*/ 116205 w 333374"/>
                  <a:gd name="connsiteY8" fmla="*/ 282893 h 337184"/>
                  <a:gd name="connsiteX9" fmla="*/ 178118 w 333374"/>
                  <a:gd name="connsiteY9" fmla="*/ 252413 h 337184"/>
                  <a:gd name="connsiteX10" fmla="*/ 158115 w 333374"/>
                  <a:gd name="connsiteY10" fmla="*/ 128588 h 337184"/>
                  <a:gd name="connsiteX11" fmla="*/ 225743 w 333374"/>
                  <a:gd name="connsiteY11" fmla="*/ 0 h 337184"/>
                  <a:gd name="connsiteX12" fmla="*/ 291465 w 333374"/>
                  <a:gd name="connsiteY12" fmla="*/ 85725 h 337184"/>
                  <a:gd name="connsiteX13" fmla="*/ 238125 w 333374"/>
                  <a:gd name="connsiteY13" fmla="*/ 262890 h 337184"/>
                  <a:gd name="connsiteX14" fmla="*/ 272415 w 333374"/>
                  <a:gd name="connsiteY14" fmla="*/ 281940 h 337184"/>
                  <a:gd name="connsiteX15" fmla="*/ 317183 w 333374"/>
                  <a:gd name="connsiteY15" fmla="*/ 270510 h 337184"/>
                  <a:gd name="connsiteX16" fmla="*/ 333375 w 333374"/>
                  <a:gd name="connsiteY16" fmla="*/ 320040 h 337184"/>
                  <a:gd name="connsiteX17" fmla="*/ 211455 w 333374"/>
                  <a:gd name="connsiteY17" fmla="*/ 206693 h 337184"/>
                  <a:gd name="connsiteX18" fmla="*/ 244793 w 333374"/>
                  <a:gd name="connsiteY18" fmla="*/ 85725 h 337184"/>
                  <a:gd name="connsiteX19" fmla="*/ 226695 w 333374"/>
                  <a:gd name="connsiteY19" fmla="*/ 43815 h 337184"/>
                  <a:gd name="connsiteX20" fmla="*/ 202883 w 333374"/>
                  <a:gd name="connsiteY20" fmla="*/ 133350 h 337184"/>
                  <a:gd name="connsiteX21" fmla="*/ 211455 w 333374"/>
                  <a:gd name="connsiteY21" fmla="*/ 206693 h 33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3374" h="337184">
                    <a:moveTo>
                      <a:pt x="333375" y="320040"/>
                    </a:moveTo>
                    <a:cubicBezTo>
                      <a:pt x="319088" y="327660"/>
                      <a:pt x="298133" y="334328"/>
                      <a:pt x="278130" y="334328"/>
                    </a:cubicBezTo>
                    <a:cubicBezTo>
                      <a:pt x="246698" y="334328"/>
                      <a:pt x="222885" y="320993"/>
                      <a:pt x="205740" y="300990"/>
                    </a:cubicBezTo>
                    <a:cubicBezTo>
                      <a:pt x="180023" y="323850"/>
                      <a:pt x="150495" y="337185"/>
                      <a:pt x="117158" y="337185"/>
                    </a:cubicBezTo>
                    <a:cubicBezTo>
                      <a:pt x="48578" y="337185"/>
                      <a:pt x="0" y="297180"/>
                      <a:pt x="0" y="183833"/>
                    </a:cubicBezTo>
                    <a:cubicBezTo>
                      <a:pt x="0" y="120968"/>
                      <a:pt x="14287" y="60960"/>
                      <a:pt x="25718" y="3810"/>
                    </a:cubicBezTo>
                    <a:lnTo>
                      <a:pt x="78105" y="10478"/>
                    </a:lnTo>
                    <a:cubicBezTo>
                      <a:pt x="65723" y="63818"/>
                      <a:pt x="52388" y="122873"/>
                      <a:pt x="52388" y="183833"/>
                    </a:cubicBezTo>
                    <a:cubicBezTo>
                      <a:pt x="52388" y="267653"/>
                      <a:pt x="81915" y="282893"/>
                      <a:pt x="116205" y="282893"/>
                    </a:cubicBezTo>
                    <a:cubicBezTo>
                      <a:pt x="138113" y="282893"/>
                      <a:pt x="160020" y="271463"/>
                      <a:pt x="178118" y="252413"/>
                    </a:cubicBezTo>
                    <a:cubicBezTo>
                      <a:pt x="163830" y="214313"/>
                      <a:pt x="158115" y="168593"/>
                      <a:pt x="158115" y="128588"/>
                    </a:cubicBezTo>
                    <a:cubicBezTo>
                      <a:pt x="158115" y="37148"/>
                      <a:pt x="186690" y="0"/>
                      <a:pt x="225743" y="0"/>
                    </a:cubicBezTo>
                    <a:cubicBezTo>
                      <a:pt x="259080" y="0"/>
                      <a:pt x="291465" y="17145"/>
                      <a:pt x="291465" y="85725"/>
                    </a:cubicBezTo>
                    <a:cubicBezTo>
                      <a:pt x="291465" y="149543"/>
                      <a:pt x="271463" y="214313"/>
                      <a:pt x="238125" y="262890"/>
                    </a:cubicBezTo>
                    <a:cubicBezTo>
                      <a:pt x="248603" y="275273"/>
                      <a:pt x="260985" y="281940"/>
                      <a:pt x="272415" y="281940"/>
                    </a:cubicBezTo>
                    <a:cubicBezTo>
                      <a:pt x="287655" y="281940"/>
                      <a:pt x="301943" y="278130"/>
                      <a:pt x="317183" y="270510"/>
                    </a:cubicBezTo>
                    <a:lnTo>
                      <a:pt x="333375" y="320040"/>
                    </a:lnTo>
                    <a:close/>
                    <a:moveTo>
                      <a:pt x="211455" y="206693"/>
                    </a:moveTo>
                    <a:cubicBezTo>
                      <a:pt x="231458" y="170498"/>
                      <a:pt x="244793" y="126683"/>
                      <a:pt x="244793" y="85725"/>
                    </a:cubicBezTo>
                    <a:cubicBezTo>
                      <a:pt x="244793" y="54293"/>
                      <a:pt x="240030" y="43815"/>
                      <a:pt x="226695" y="43815"/>
                    </a:cubicBezTo>
                    <a:cubicBezTo>
                      <a:pt x="210503" y="43815"/>
                      <a:pt x="202883" y="73343"/>
                      <a:pt x="202883" y="133350"/>
                    </a:cubicBezTo>
                    <a:cubicBezTo>
                      <a:pt x="202883" y="161925"/>
                      <a:pt x="206693" y="186690"/>
                      <a:pt x="211455" y="2066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9" name="Forme libre 598">
                <a:extLst>
                  <a:ext uri="{FF2B5EF4-FFF2-40B4-BE49-F238E27FC236}">
                    <a16:creationId xmlns:a16="http://schemas.microsoft.com/office/drawing/2014/main" id="{27328A14-8593-5C44-8874-94C079C9C987}"/>
                  </a:ext>
                </a:extLst>
              </p:cNvPr>
              <p:cNvSpPr/>
              <p:nvPr/>
            </p:nvSpPr>
            <p:spPr>
              <a:xfrm>
                <a:off x="5937885" y="2948939"/>
                <a:ext cx="296227" cy="335279"/>
              </a:xfrm>
              <a:custGeom>
                <a:avLst/>
                <a:gdLst>
                  <a:gd name="connsiteX0" fmla="*/ 41910 w 296227"/>
                  <a:gd name="connsiteY0" fmla="*/ 172403 h 335279"/>
                  <a:gd name="connsiteX1" fmla="*/ 9525 w 296227"/>
                  <a:gd name="connsiteY1" fmla="*/ 172403 h 335279"/>
                  <a:gd name="connsiteX2" fmla="*/ 0 w 296227"/>
                  <a:gd name="connsiteY2" fmla="*/ 162878 h 335279"/>
                  <a:gd name="connsiteX3" fmla="*/ 0 w 296227"/>
                  <a:gd name="connsiteY3" fmla="*/ 64770 h 335279"/>
                  <a:gd name="connsiteX4" fmla="*/ 9525 w 296227"/>
                  <a:gd name="connsiteY4" fmla="*/ 55245 h 335279"/>
                  <a:gd name="connsiteX5" fmla="*/ 41910 w 296227"/>
                  <a:gd name="connsiteY5" fmla="*/ 55245 h 335279"/>
                  <a:gd name="connsiteX6" fmla="*/ 51435 w 296227"/>
                  <a:gd name="connsiteY6" fmla="*/ 64770 h 335279"/>
                  <a:gd name="connsiteX7" fmla="*/ 51435 w 296227"/>
                  <a:gd name="connsiteY7" fmla="*/ 162878 h 335279"/>
                  <a:gd name="connsiteX8" fmla="*/ 41910 w 296227"/>
                  <a:gd name="connsiteY8" fmla="*/ 172403 h 335279"/>
                  <a:gd name="connsiteX9" fmla="*/ 41910 w 296227"/>
                  <a:gd name="connsiteY9" fmla="*/ 335280 h 335279"/>
                  <a:gd name="connsiteX10" fmla="*/ 9525 w 296227"/>
                  <a:gd name="connsiteY10" fmla="*/ 335280 h 335279"/>
                  <a:gd name="connsiteX11" fmla="*/ 0 w 296227"/>
                  <a:gd name="connsiteY11" fmla="*/ 325755 h 335279"/>
                  <a:gd name="connsiteX12" fmla="*/ 0 w 296227"/>
                  <a:gd name="connsiteY12" fmla="*/ 233362 h 335279"/>
                  <a:gd name="connsiteX13" fmla="*/ 9525 w 296227"/>
                  <a:gd name="connsiteY13" fmla="*/ 223838 h 335279"/>
                  <a:gd name="connsiteX14" fmla="*/ 41910 w 296227"/>
                  <a:gd name="connsiteY14" fmla="*/ 223838 h 335279"/>
                  <a:gd name="connsiteX15" fmla="*/ 51435 w 296227"/>
                  <a:gd name="connsiteY15" fmla="*/ 233362 h 335279"/>
                  <a:gd name="connsiteX16" fmla="*/ 51435 w 296227"/>
                  <a:gd name="connsiteY16" fmla="*/ 325755 h 335279"/>
                  <a:gd name="connsiteX17" fmla="*/ 41910 w 296227"/>
                  <a:gd name="connsiteY17" fmla="*/ 335280 h 335279"/>
                  <a:gd name="connsiteX18" fmla="*/ 50482 w 296227"/>
                  <a:gd name="connsiteY18" fmla="*/ 40957 h 335279"/>
                  <a:gd name="connsiteX19" fmla="*/ 50482 w 296227"/>
                  <a:gd name="connsiteY19" fmla="*/ 9525 h 335279"/>
                  <a:gd name="connsiteX20" fmla="*/ 60007 w 296227"/>
                  <a:gd name="connsiteY20" fmla="*/ 0 h 335279"/>
                  <a:gd name="connsiteX21" fmla="*/ 234315 w 296227"/>
                  <a:gd name="connsiteY21" fmla="*/ 0 h 335279"/>
                  <a:gd name="connsiteX22" fmla="*/ 243840 w 296227"/>
                  <a:gd name="connsiteY22" fmla="*/ 9525 h 335279"/>
                  <a:gd name="connsiteX23" fmla="*/ 243840 w 296227"/>
                  <a:gd name="connsiteY23" fmla="*/ 40957 h 335279"/>
                  <a:gd name="connsiteX24" fmla="*/ 234315 w 296227"/>
                  <a:gd name="connsiteY24" fmla="*/ 50482 h 335279"/>
                  <a:gd name="connsiteX25" fmla="*/ 60007 w 296227"/>
                  <a:gd name="connsiteY25" fmla="*/ 50482 h 335279"/>
                  <a:gd name="connsiteX26" fmla="*/ 50482 w 296227"/>
                  <a:gd name="connsiteY26" fmla="*/ 40957 h 335279"/>
                  <a:gd name="connsiteX27" fmla="*/ 50482 w 296227"/>
                  <a:gd name="connsiteY27" fmla="*/ 214313 h 335279"/>
                  <a:gd name="connsiteX28" fmla="*/ 50482 w 296227"/>
                  <a:gd name="connsiteY28" fmla="*/ 182880 h 335279"/>
                  <a:gd name="connsiteX29" fmla="*/ 60007 w 296227"/>
                  <a:gd name="connsiteY29" fmla="*/ 173355 h 335279"/>
                  <a:gd name="connsiteX30" fmla="*/ 234315 w 296227"/>
                  <a:gd name="connsiteY30" fmla="*/ 173355 h 335279"/>
                  <a:gd name="connsiteX31" fmla="*/ 243840 w 296227"/>
                  <a:gd name="connsiteY31" fmla="*/ 182880 h 335279"/>
                  <a:gd name="connsiteX32" fmla="*/ 243840 w 296227"/>
                  <a:gd name="connsiteY32" fmla="*/ 214313 h 335279"/>
                  <a:gd name="connsiteX33" fmla="*/ 234315 w 296227"/>
                  <a:gd name="connsiteY33" fmla="*/ 223838 h 335279"/>
                  <a:gd name="connsiteX34" fmla="*/ 60007 w 296227"/>
                  <a:gd name="connsiteY34" fmla="*/ 223838 h 335279"/>
                  <a:gd name="connsiteX35" fmla="*/ 50482 w 296227"/>
                  <a:gd name="connsiteY35" fmla="*/ 214313 h 335279"/>
                  <a:gd name="connsiteX36" fmla="*/ 286703 w 296227"/>
                  <a:gd name="connsiteY36" fmla="*/ 172403 h 335279"/>
                  <a:gd name="connsiteX37" fmla="*/ 254317 w 296227"/>
                  <a:gd name="connsiteY37" fmla="*/ 172403 h 335279"/>
                  <a:gd name="connsiteX38" fmla="*/ 244792 w 296227"/>
                  <a:gd name="connsiteY38" fmla="*/ 162878 h 335279"/>
                  <a:gd name="connsiteX39" fmla="*/ 244792 w 296227"/>
                  <a:gd name="connsiteY39" fmla="*/ 64770 h 335279"/>
                  <a:gd name="connsiteX40" fmla="*/ 254317 w 296227"/>
                  <a:gd name="connsiteY40" fmla="*/ 55245 h 335279"/>
                  <a:gd name="connsiteX41" fmla="*/ 286703 w 296227"/>
                  <a:gd name="connsiteY41" fmla="*/ 55245 h 335279"/>
                  <a:gd name="connsiteX42" fmla="*/ 296228 w 296227"/>
                  <a:gd name="connsiteY42" fmla="*/ 64770 h 335279"/>
                  <a:gd name="connsiteX43" fmla="*/ 296228 w 296227"/>
                  <a:gd name="connsiteY43" fmla="*/ 162878 h 335279"/>
                  <a:gd name="connsiteX44" fmla="*/ 286703 w 296227"/>
                  <a:gd name="connsiteY44" fmla="*/ 172403 h 335279"/>
                  <a:gd name="connsiteX45" fmla="*/ 286703 w 296227"/>
                  <a:gd name="connsiteY45" fmla="*/ 335280 h 335279"/>
                  <a:gd name="connsiteX46" fmla="*/ 254317 w 296227"/>
                  <a:gd name="connsiteY46" fmla="*/ 335280 h 335279"/>
                  <a:gd name="connsiteX47" fmla="*/ 244792 w 296227"/>
                  <a:gd name="connsiteY47" fmla="*/ 325755 h 335279"/>
                  <a:gd name="connsiteX48" fmla="*/ 244792 w 296227"/>
                  <a:gd name="connsiteY48" fmla="*/ 233362 h 335279"/>
                  <a:gd name="connsiteX49" fmla="*/ 254317 w 296227"/>
                  <a:gd name="connsiteY49" fmla="*/ 223838 h 335279"/>
                  <a:gd name="connsiteX50" fmla="*/ 286703 w 296227"/>
                  <a:gd name="connsiteY50" fmla="*/ 223838 h 335279"/>
                  <a:gd name="connsiteX51" fmla="*/ 296228 w 296227"/>
                  <a:gd name="connsiteY51" fmla="*/ 233362 h 335279"/>
                  <a:gd name="connsiteX52" fmla="*/ 296228 w 296227"/>
                  <a:gd name="connsiteY52" fmla="*/ 325755 h 335279"/>
                  <a:gd name="connsiteX53" fmla="*/ 286703 w 296227"/>
                  <a:gd name="connsiteY53" fmla="*/ 335280 h 33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6227" h="335279">
                    <a:moveTo>
                      <a:pt x="41910" y="172403"/>
                    </a:moveTo>
                    <a:lnTo>
                      <a:pt x="9525" y="172403"/>
                    </a:lnTo>
                    <a:lnTo>
                      <a:pt x="0" y="162878"/>
                    </a:lnTo>
                    <a:lnTo>
                      <a:pt x="0" y="64770"/>
                    </a:lnTo>
                    <a:lnTo>
                      <a:pt x="9525" y="55245"/>
                    </a:lnTo>
                    <a:lnTo>
                      <a:pt x="41910" y="55245"/>
                    </a:lnTo>
                    <a:lnTo>
                      <a:pt x="51435" y="64770"/>
                    </a:lnTo>
                    <a:lnTo>
                      <a:pt x="51435" y="162878"/>
                    </a:lnTo>
                    <a:lnTo>
                      <a:pt x="41910" y="172403"/>
                    </a:lnTo>
                    <a:close/>
                    <a:moveTo>
                      <a:pt x="41910" y="335280"/>
                    </a:moveTo>
                    <a:lnTo>
                      <a:pt x="9525" y="335280"/>
                    </a:lnTo>
                    <a:lnTo>
                      <a:pt x="0" y="325755"/>
                    </a:lnTo>
                    <a:lnTo>
                      <a:pt x="0" y="233362"/>
                    </a:lnTo>
                    <a:lnTo>
                      <a:pt x="9525" y="223838"/>
                    </a:lnTo>
                    <a:lnTo>
                      <a:pt x="41910" y="223838"/>
                    </a:lnTo>
                    <a:lnTo>
                      <a:pt x="51435" y="233362"/>
                    </a:lnTo>
                    <a:lnTo>
                      <a:pt x="51435" y="325755"/>
                    </a:lnTo>
                    <a:lnTo>
                      <a:pt x="41910" y="335280"/>
                    </a:lnTo>
                    <a:close/>
                    <a:moveTo>
                      <a:pt x="50482" y="40957"/>
                    </a:moveTo>
                    <a:lnTo>
                      <a:pt x="50482" y="9525"/>
                    </a:lnTo>
                    <a:lnTo>
                      <a:pt x="60007" y="0"/>
                    </a:lnTo>
                    <a:lnTo>
                      <a:pt x="234315" y="0"/>
                    </a:lnTo>
                    <a:lnTo>
                      <a:pt x="243840" y="9525"/>
                    </a:lnTo>
                    <a:lnTo>
                      <a:pt x="243840" y="40957"/>
                    </a:lnTo>
                    <a:lnTo>
                      <a:pt x="234315" y="50482"/>
                    </a:lnTo>
                    <a:lnTo>
                      <a:pt x="60007" y="50482"/>
                    </a:lnTo>
                    <a:lnTo>
                      <a:pt x="50482" y="40957"/>
                    </a:lnTo>
                    <a:close/>
                    <a:moveTo>
                      <a:pt x="50482" y="214313"/>
                    </a:moveTo>
                    <a:lnTo>
                      <a:pt x="50482" y="182880"/>
                    </a:lnTo>
                    <a:lnTo>
                      <a:pt x="60007" y="173355"/>
                    </a:lnTo>
                    <a:lnTo>
                      <a:pt x="234315" y="173355"/>
                    </a:lnTo>
                    <a:lnTo>
                      <a:pt x="243840" y="182880"/>
                    </a:lnTo>
                    <a:lnTo>
                      <a:pt x="243840" y="214313"/>
                    </a:lnTo>
                    <a:lnTo>
                      <a:pt x="234315" y="223838"/>
                    </a:lnTo>
                    <a:lnTo>
                      <a:pt x="60007" y="223838"/>
                    </a:lnTo>
                    <a:lnTo>
                      <a:pt x="50482" y="214313"/>
                    </a:lnTo>
                    <a:close/>
                    <a:moveTo>
                      <a:pt x="286703" y="172403"/>
                    </a:moveTo>
                    <a:lnTo>
                      <a:pt x="254317" y="172403"/>
                    </a:lnTo>
                    <a:lnTo>
                      <a:pt x="244792" y="162878"/>
                    </a:lnTo>
                    <a:lnTo>
                      <a:pt x="244792" y="64770"/>
                    </a:lnTo>
                    <a:lnTo>
                      <a:pt x="254317" y="55245"/>
                    </a:lnTo>
                    <a:lnTo>
                      <a:pt x="286703" y="55245"/>
                    </a:lnTo>
                    <a:lnTo>
                      <a:pt x="296228" y="64770"/>
                    </a:lnTo>
                    <a:lnTo>
                      <a:pt x="296228" y="162878"/>
                    </a:lnTo>
                    <a:lnTo>
                      <a:pt x="286703" y="172403"/>
                    </a:lnTo>
                    <a:close/>
                    <a:moveTo>
                      <a:pt x="286703" y="335280"/>
                    </a:moveTo>
                    <a:lnTo>
                      <a:pt x="254317" y="335280"/>
                    </a:lnTo>
                    <a:lnTo>
                      <a:pt x="244792" y="325755"/>
                    </a:lnTo>
                    <a:lnTo>
                      <a:pt x="244792" y="233362"/>
                    </a:lnTo>
                    <a:lnTo>
                      <a:pt x="254317" y="223838"/>
                    </a:lnTo>
                    <a:lnTo>
                      <a:pt x="286703" y="223838"/>
                    </a:lnTo>
                    <a:lnTo>
                      <a:pt x="296228" y="233362"/>
                    </a:lnTo>
                    <a:lnTo>
                      <a:pt x="296228" y="325755"/>
                    </a:lnTo>
                    <a:lnTo>
                      <a:pt x="286703" y="3352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00" name="Graphique 50">
                <a:extLst>
                  <a:ext uri="{FF2B5EF4-FFF2-40B4-BE49-F238E27FC236}">
                    <a16:creationId xmlns:a16="http://schemas.microsoft.com/office/drawing/2014/main" id="{F1623D0B-E574-C240-B6B1-8539DA44AF01}"/>
                  </a:ext>
                </a:extLst>
              </p:cNvPr>
              <p:cNvGrpSpPr/>
              <p:nvPr/>
            </p:nvGrpSpPr>
            <p:grpSpPr>
              <a:xfrm>
                <a:off x="5562600" y="3538537"/>
                <a:ext cx="437197" cy="139064"/>
                <a:chOff x="5562600" y="3538537"/>
                <a:chExt cx="437197" cy="139064"/>
              </a:xfrm>
              <a:grpFill/>
            </p:grpSpPr>
            <p:sp>
              <p:nvSpPr>
                <p:cNvPr id="618" name="Forme libre 617">
                  <a:extLst>
                    <a:ext uri="{FF2B5EF4-FFF2-40B4-BE49-F238E27FC236}">
                      <a16:creationId xmlns:a16="http://schemas.microsoft.com/office/drawing/2014/main" id="{38D21417-9D24-1A43-AC6C-E01E25C91907}"/>
                    </a:ext>
                  </a:extLst>
                </p:cNvPr>
                <p:cNvSpPr/>
                <p:nvPr/>
              </p:nvSpPr>
              <p:spPr>
                <a:xfrm>
                  <a:off x="5562600" y="3572827"/>
                  <a:ext cx="71437" cy="104775"/>
                </a:xfrm>
                <a:custGeom>
                  <a:avLst/>
                  <a:gdLst>
                    <a:gd name="connsiteX0" fmla="*/ 34290 w 71437"/>
                    <a:gd name="connsiteY0" fmla="*/ 14288 h 104775"/>
                    <a:gd name="connsiteX1" fmla="*/ 21908 w 71437"/>
                    <a:gd name="connsiteY1" fmla="*/ 18098 h 104775"/>
                    <a:gd name="connsiteX2" fmla="*/ 17145 w 71437"/>
                    <a:gd name="connsiteY2" fmla="*/ 29527 h 104775"/>
                    <a:gd name="connsiteX3" fmla="*/ 22860 w 71437"/>
                    <a:gd name="connsiteY3" fmla="*/ 40958 h 104775"/>
                    <a:gd name="connsiteX4" fmla="*/ 36195 w 71437"/>
                    <a:gd name="connsiteY4" fmla="*/ 46673 h 104775"/>
                    <a:gd name="connsiteX5" fmla="*/ 52388 w 71437"/>
                    <a:gd name="connsiteY5" fmla="*/ 50483 h 104775"/>
                    <a:gd name="connsiteX6" fmla="*/ 65723 w 71437"/>
                    <a:gd name="connsiteY6" fmla="*/ 59055 h 104775"/>
                    <a:gd name="connsiteX7" fmla="*/ 71438 w 71437"/>
                    <a:gd name="connsiteY7" fmla="*/ 76200 h 104775"/>
                    <a:gd name="connsiteX8" fmla="*/ 61913 w 71437"/>
                    <a:gd name="connsiteY8" fmla="*/ 96202 h 104775"/>
                    <a:gd name="connsiteX9" fmla="*/ 36195 w 71437"/>
                    <a:gd name="connsiteY9" fmla="*/ 104775 h 104775"/>
                    <a:gd name="connsiteX10" fmla="*/ 10478 w 71437"/>
                    <a:gd name="connsiteY10" fmla="*/ 97155 h 104775"/>
                    <a:gd name="connsiteX11" fmla="*/ 953 w 71437"/>
                    <a:gd name="connsiteY11" fmla="*/ 76200 h 104775"/>
                    <a:gd name="connsiteX12" fmla="*/ 19050 w 71437"/>
                    <a:gd name="connsiteY12" fmla="*/ 76200 h 104775"/>
                    <a:gd name="connsiteX13" fmla="*/ 23813 w 71437"/>
                    <a:gd name="connsiteY13" fmla="*/ 86677 h 104775"/>
                    <a:gd name="connsiteX14" fmla="*/ 37148 w 71437"/>
                    <a:gd name="connsiteY14" fmla="*/ 90488 h 104775"/>
                    <a:gd name="connsiteX15" fmla="*/ 50483 w 71437"/>
                    <a:gd name="connsiteY15" fmla="*/ 85725 h 104775"/>
                    <a:gd name="connsiteX16" fmla="*/ 55245 w 71437"/>
                    <a:gd name="connsiteY16" fmla="*/ 75248 h 104775"/>
                    <a:gd name="connsiteX17" fmla="*/ 52388 w 71437"/>
                    <a:gd name="connsiteY17" fmla="*/ 65723 h 104775"/>
                    <a:gd name="connsiteX18" fmla="*/ 44768 w 71437"/>
                    <a:gd name="connsiteY18" fmla="*/ 60960 h 104775"/>
                    <a:gd name="connsiteX19" fmla="*/ 34290 w 71437"/>
                    <a:gd name="connsiteY19" fmla="*/ 58102 h 104775"/>
                    <a:gd name="connsiteX20" fmla="*/ 20955 w 71437"/>
                    <a:gd name="connsiteY20" fmla="*/ 56198 h 104775"/>
                    <a:gd name="connsiteX21" fmla="*/ 10478 w 71437"/>
                    <a:gd name="connsiteY21" fmla="*/ 51435 h 104775"/>
                    <a:gd name="connsiteX22" fmla="*/ 2858 w 71437"/>
                    <a:gd name="connsiteY22" fmla="*/ 42863 h 104775"/>
                    <a:gd name="connsiteX23" fmla="*/ 0 w 71437"/>
                    <a:gd name="connsiteY23" fmla="*/ 30480 h 104775"/>
                    <a:gd name="connsiteX24" fmla="*/ 9525 w 71437"/>
                    <a:gd name="connsiteY24" fmla="*/ 8573 h 104775"/>
                    <a:gd name="connsiteX25" fmla="*/ 34290 w 71437"/>
                    <a:gd name="connsiteY25" fmla="*/ 0 h 104775"/>
                    <a:gd name="connsiteX26" fmla="*/ 59055 w 71437"/>
                    <a:gd name="connsiteY26" fmla="*/ 6668 h 104775"/>
                    <a:gd name="connsiteX27" fmla="*/ 69533 w 71437"/>
                    <a:gd name="connsiteY27" fmla="*/ 26670 h 104775"/>
                    <a:gd name="connsiteX28" fmla="*/ 50483 w 71437"/>
                    <a:gd name="connsiteY28" fmla="*/ 26670 h 104775"/>
                    <a:gd name="connsiteX29" fmla="*/ 45720 w 71437"/>
                    <a:gd name="connsiteY29" fmla="*/ 17145 h 104775"/>
                    <a:gd name="connsiteX30" fmla="*/ 34290 w 71437"/>
                    <a:gd name="connsiteY30" fmla="*/ 14288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71437" h="104775">
                      <a:moveTo>
                        <a:pt x="34290" y="14288"/>
                      </a:moveTo>
                      <a:cubicBezTo>
                        <a:pt x="29528" y="14288"/>
                        <a:pt x="25718" y="15240"/>
                        <a:pt x="21908" y="18098"/>
                      </a:cubicBezTo>
                      <a:cubicBezTo>
                        <a:pt x="19050" y="20955"/>
                        <a:pt x="17145" y="24765"/>
                        <a:pt x="17145" y="29527"/>
                      </a:cubicBezTo>
                      <a:cubicBezTo>
                        <a:pt x="17145" y="34290"/>
                        <a:pt x="19050" y="38100"/>
                        <a:pt x="22860" y="40958"/>
                      </a:cubicBezTo>
                      <a:cubicBezTo>
                        <a:pt x="26670" y="43815"/>
                        <a:pt x="31433" y="45720"/>
                        <a:pt x="36195" y="46673"/>
                      </a:cubicBezTo>
                      <a:cubicBezTo>
                        <a:pt x="41910" y="47625"/>
                        <a:pt x="46673" y="49530"/>
                        <a:pt x="52388" y="50483"/>
                      </a:cubicBezTo>
                      <a:cubicBezTo>
                        <a:pt x="58103" y="52388"/>
                        <a:pt x="61913" y="55245"/>
                        <a:pt x="65723" y="59055"/>
                      </a:cubicBezTo>
                      <a:cubicBezTo>
                        <a:pt x="69533" y="62865"/>
                        <a:pt x="71438" y="68580"/>
                        <a:pt x="71438" y="76200"/>
                      </a:cubicBezTo>
                      <a:cubicBezTo>
                        <a:pt x="71438" y="83820"/>
                        <a:pt x="68580" y="90488"/>
                        <a:pt x="61913" y="96202"/>
                      </a:cubicBezTo>
                      <a:cubicBezTo>
                        <a:pt x="55245" y="101918"/>
                        <a:pt x="46673" y="104775"/>
                        <a:pt x="36195" y="104775"/>
                      </a:cubicBezTo>
                      <a:cubicBezTo>
                        <a:pt x="25718" y="104775"/>
                        <a:pt x="17145" y="101918"/>
                        <a:pt x="10478" y="97155"/>
                      </a:cubicBezTo>
                      <a:cubicBezTo>
                        <a:pt x="3810" y="92393"/>
                        <a:pt x="953" y="85725"/>
                        <a:pt x="953" y="76200"/>
                      </a:cubicBezTo>
                      <a:lnTo>
                        <a:pt x="19050" y="76200"/>
                      </a:lnTo>
                      <a:cubicBezTo>
                        <a:pt x="19050" y="80963"/>
                        <a:pt x="20955" y="83820"/>
                        <a:pt x="23813" y="86677"/>
                      </a:cubicBezTo>
                      <a:cubicBezTo>
                        <a:pt x="26670" y="89535"/>
                        <a:pt x="31433" y="90488"/>
                        <a:pt x="37148" y="90488"/>
                      </a:cubicBezTo>
                      <a:cubicBezTo>
                        <a:pt x="42863" y="90488"/>
                        <a:pt x="47625" y="88583"/>
                        <a:pt x="50483" y="85725"/>
                      </a:cubicBezTo>
                      <a:cubicBezTo>
                        <a:pt x="53340" y="82868"/>
                        <a:pt x="55245" y="79058"/>
                        <a:pt x="55245" y="75248"/>
                      </a:cubicBezTo>
                      <a:cubicBezTo>
                        <a:pt x="55245" y="71438"/>
                        <a:pt x="54293" y="68580"/>
                        <a:pt x="52388" y="65723"/>
                      </a:cubicBezTo>
                      <a:cubicBezTo>
                        <a:pt x="50483" y="63818"/>
                        <a:pt x="47625" y="61913"/>
                        <a:pt x="44768" y="60960"/>
                      </a:cubicBezTo>
                      <a:cubicBezTo>
                        <a:pt x="41910" y="60008"/>
                        <a:pt x="38100" y="59055"/>
                        <a:pt x="34290" y="58102"/>
                      </a:cubicBezTo>
                      <a:cubicBezTo>
                        <a:pt x="30480" y="57150"/>
                        <a:pt x="24765" y="57150"/>
                        <a:pt x="20955" y="56198"/>
                      </a:cubicBezTo>
                      <a:cubicBezTo>
                        <a:pt x="17145" y="55245"/>
                        <a:pt x="13335" y="53340"/>
                        <a:pt x="10478" y="51435"/>
                      </a:cubicBezTo>
                      <a:cubicBezTo>
                        <a:pt x="7620" y="49530"/>
                        <a:pt x="4763" y="46673"/>
                        <a:pt x="2858" y="42863"/>
                      </a:cubicBezTo>
                      <a:cubicBezTo>
                        <a:pt x="953" y="40005"/>
                        <a:pt x="0" y="35243"/>
                        <a:pt x="0" y="30480"/>
                      </a:cubicBezTo>
                      <a:cubicBezTo>
                        <a:pt x="0" y="21908"/>
                        <a:pt x="2858" y="14288"/>
                        <a:pt x="9525" y="8573"/>
                      </a:cubicBezTo>
                      <a:cubicBezTo>
                        <a:pt x="16193" y="2858"/>
                        <a:pt x="23813" y="0"/>
                        <a:pt x="34290" y="0"/>
                      </a:cubicBezTo>
                      <a:cubicBezTo>
                        <a:pt x="44768" y="0"/>
                        <a:pt x="52388" y="1905"/>
                        <a:pt x="59055" y="6668"/>
                      </a:cubicBezTo>
                      <a:cubicBezTo>
                        <a:pt x="64770" y="11430"/>
                        <a:pt x="68580" y="18098"/>
                        <a:pt x="69533" y="26670"/>
                      </a:cubicBezTo>
                      <a:lnTo>
                        <a:pt x="50483" y="26670"/>
                      </a:lnTo>
                      <a:cubicBezTo>
                        <a:pt x="50483" y="22860"/>
                        <a:pt x="48578" y="19050"/>
                        <a:pt x="45720" y="17145"/>
                      </a:cubicBezTo>
                      <a:cubicBezTo>
                        <a:pt x="42863" y="16193"/>
                        <a:pt x="39053" y="14288"/>
                        <a:pt x="34290" y="1428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9" name="Forme libre 618">
                  <a:extLst>
                    <a:ext uri="{FF2B5EF4-FFF2-40B4-BE49-F238E27FC236}">
                      <a16:creationId xmlns:a16="http://schemas.microsoft.com/office/drawing/2014/main" id="{4C9A690D-6FD1-1D49-B1ED-DA33602C697D}"/>
                    </a:ext>
                  </a:extLst>
                </p:cNvPr>
                <p:cNvSpPr/>
                <p:nvPr/>
              </p:nvSpPr>
              <p:spPr>
                <a:xfrm>
                  <a:off x="5647372" y="3574732"/>
                  <a:ext cx="92392" cy="101917"/>
                </a:xfrm>
                <a:custGeom>
                  <a:avLst/>
                  <a:gdLst>
                    <a:gd name="connsiteX0" fmla="*/ 74295 w 92392"/>
                    <a:gd name="connsiteY0" fmla="*/ 101917 h 101917"/>
                    <a:gd name="connsiteX1" fmla="*/ 67628 w 92392"/>
                    <a:gd name="connsiteY1" fmla="*/ 80963 h 101917"/>
                    <a:gd name="connsiteX2" fmla="*/ 24765 w 92392"/>
                    <a:gd name="connsiteY2" fmla="*/ 80963 h 101917"/>
                    <a:gd name="connsiteX3" fmla="*/ 17145 w 92392"/>
                    <a:gd name="connsiteY3" fmla="*/ 101917 h 101917"/>
                    <a:gd name="connsiteX4" fmla="*/ 0 w 92392"/>
                    <a:gd name="connsiteY4" fmla="*/ 101917 h 101917"/>
                    <a:gd name="connsiteX5" fmla="*/ 36195 w 92392"/>
                    <a:gd name="connsiteY5" fmla="*/ 0 h 101917"/>
                    <a:gd name="connsiteX6" fmla="*/ 55245 w 92392"/>
                    <a:gd name="connsiteY6" fmla="*/ 0 h 101917"/>
                    <a:gd name="connsiteX7" fmla="*/ 92393 w 92392"/>
                    <a:gd name="connsiteY7" fmla="*/ 101917 h 101917"/>
                    <a:gd name="connsiteX8" fmla="*/ 74295 w 92392"/>
                    <a:gd name="connsiteY8" fmla="*/ 101917 h 101917"/>
                    <a:gd name="connsiteX9" fmla="*/ 29528 w 92392"/>
                    <a:gd name="connsiteY9" fmla="*/ 68580 h 101917"/>
                    <a:gd name="connsiteX10" fmla="*/ 62865 w 92392"/>
                    <a:gd name="connsiteY10" fmla="*/ 68580 h 101917"/>
                    <a:gd name="connsiteX11" fmla="*/ 45720 w 92392"/>
                    <a:gd name="connsiteY11" fmla="*/ 20955 h 101917"/>
                    <a:gd name="connsiteX12" fmla="*/ 29528 w 92392"/>
                    <a:gd name="connsiteY12" fmla="*/ 68580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392" h="101917">
                      <a:moveTo>
                        <a:pt x="74295" y="101917"/>
                      </a:moveTo>
                      <a:lnTo>
                        <a:pt x="67628" y="80963"/>
                      </a:lnTo>
                      <a:lnTo>
                        <a:pt x="24765" y="80963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lnTo>
                        <a:pt x="36195" y="0"/>
                      </a:lnTo>
                      <a:lnTo>
                        <a:pt x="55245" y="0"/>
                      </a:lnTo>
                      <a:lnTo>
                        <a:pt x="92393" y="101917"/>
                      </a:lnTo>
                      <a:lnTo>
                        <a:pt x="74295" y="101917"/>
                      </a:lnTo>
                      <a:close/>
                      <a:moveTo>
                        <a:pt x="29528" y="68580"/>
                      </a:moveTo>
                      <a:lnTo>
                        <a:pt x="62865" y="68580"/>
                      </a:lnTo>
                      <a:lnTo>
                        <a:pt x="45720" y="20955"/>
                      </a:lnTo>
                      <a:lnTo>
                        <a:pt x="29528" y="6858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20" name="Forme libre 619">
                  <a:extLst>
                    <a:ext uri="{FF2B5EF4-FFF2-40B4-BE49-F238E27FC236}">
                      <a16:creationId xmlns:a16="http://schemas.microsoft.com/office/drawing/2014/main" id="{C6981AEC-C43F-1742-B301-28EA7D7B0B6B}"/>
                    </a:ext>
                  </a:extLst>
                </p:cNvPr>
                <p:cNvSpPr/>
                <p:nvPr/>
              </p:nvSpPr>
              <p:spPr>
                <a:xfrm>
                  <a:off x="5755005" y="3574732"/>
                  <a:ext cx="83819" cy="101917"/>
                </a:xfrm>
                <a:custGeom>
                  <a:avLst/>
                  <a:gdLst>
                    <a:gd name="connsiteX0" fmla="*/ 67627 w 83819"/>
                    <a:gd name="connsiteY0" fmla="*/ 0 h 101917"/>
                    <a:gd name="connsiteX1" fmla="*/ 83820 w 83819"/>
                    <a:gd name="connsiteY1" fmla="*/ 0 h 101917"/>
                    <a:gd name="connsiteX2" fmla="*/ 83820 w 83819"/>
                    <a:gd name="connsiteY2" fmla="*/ 101917 h 101917"/>
                    <a:gd name="connsiteX3" fmla="*/ 66675 w 83819"/>
                    <a:gd name="connsiteY3" fmla="*/ 101917 h 101917"/>
                    <a:gd name="connsiteX4" fmla="*/ 17145 w 83819"/>
                    <a:gd name="connsiteY4" fmla="*/ 25717 h 101917"/>
                    <a:gd name="connsiteX5" fmla="*/ 17145 w 83819"/>
                    <a:gd name="connsiteY5" fmla="*/ 101917 h 101917"/>
                    <a:gd name="connsiteX6" fmla="*/ 0 w 83819"/>
                    <a:gd name="connsiteY6" fmla="*/ 101917 h 101917"/>
                    <a:gd name="connsiteX7" fmla="*/ 0 w 83819"/>
                    <a:gd name="connsiteY7" fmla="*/ 0 h 101917"/>
                    <a:gd name="connsiteX8" fmla="*/ 17145 w 83819"/>
                    <a:gd name="connsiteY8" fmla="*/ 0 h 101917"/>
                    <a:gd name="connsiteX9" fmla="*/ 67627 w 83819"/>
                    <a:gd name="connsiteY9" fmla="*/ 76200 h 101917"/>
                    <a:gd name="connsiteX10" fmla="*/ 67627 w 83819"/>
                    <a:gd name="connsiteY10" fmla="*/ 0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819" h="101917">
                      <a:moveTo>
                        <a:pt x="67627" y="0"/>
                      </a:moveTo>
                      <a:lnTo>
                        <a:pt x="83820" y="0"/>
                      </a:lnTo>
                      <a:lnTo>
                        <a:pt x="83820" y="101917"/>
                      </a:lnTo>
                      <a:lnTo>
                        <a:pt x="66675" y="101917"/>
                      </a:lnTo>
                      <a:lnTo>
                        <a:pt x="17145" y="25717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lnTo>
                        <a:pt x="0" y="0"/>
                      </a:lnTo>
                      <a:lnTo>
                        <a:pt x="17145" y="0"/>
                      </a:lnTo>
                      <a:lnTo>
                        <a:pt x="67627" y="76200"/>
                      </a:lnTo>
                      <a:lnTo>
                        <a:pt x="67627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21" name="Forme libre 620">
                  <a:extLst>
                    <a:ext uri="{FF2B5EF4-FFF2-40B4-BE49-F238E27FC236}">
                      <a16:creationId xmlns:a16="http://schemas.microsoft.com/office/drawing/2014/main" id="{392D65AD-4C7E-7B40-9938-F38F6BFF08EC}"/>
                    </a:ext>
                  </a:extLst>
                </p:cNvPr>
                <p:cNvSpPr/>
                <p:nvPr/>
              </p:nvSpPr>
              <p:spPr>
                <a:xfrm>
                  <a:off x="5855969" y="3574732"/>
                  <a:ext cx="71437" cy="101917"/>
                </a:xfrm>
                <a:custGeom>
                  <a:avLst/>
                  <a:gdLst>
                    <a:gd name="connsiteX0" fmla="*/ 0 w 71437"/>
                    <a:gd name="connsiteY0" fmla="*/ 13335 h 101917"/>
                    <a:gd name="connsiteX1" fmla="*/ 0 w 71437"/>
                    <a:gd name="connsiteY1" fmla="*/ 0 h 101917"/>
                    <a:gd name="connsiteX2" fmla="*/ 71438 w 71437"/>
                    <a:gd name="connsiteY2" fmla="*/ 0 h 101917"/>
                    <a:gd name="connsiteX3" fmla="*/ 71438 w 71437"/>
                    <a:gd name="connsiteY3" fmla="*/ 13335 h 101917"/>
                    <a:gd name="connsiteX4" fmla="*/ 44768 w 71437"/>
                    <a:gd name="connsiteY4" fmla="*/ 13335 h 101917"/>
                    <a:gd name="connsiteX5" fmla="*/ 44768 w 71437"/>
                    <a:gd name="connsiteY5" fmla="*/ 101917 h 101917"/>
                    <a:gd name="connsiteX6" fmla="*/ 27623 w 71437"/>
                    <a:gd name="connsiteY6" fmla="*/ 101917 h 101917"/>
                    <a:gd name="connsiteX7" fmla="*/ 27623 w 71437"/>
                    <a:gd name="connsiteY7" fmla="*/ 13335 h 101917"/>
                    <a:gd name="connsiteX8" fmla="*/ 0 w 71437"/>
                    <a:gd name="connsiteY8" fmla="*/ 13335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437" h="101917">
                      <a:moveTo>
                        <a:pt x="0" y="13335"/>
                      </a:moveTo>
                      <a:lnTo>
                        <a:pt x="0" y="0"/>
                      </a:lnTo>
                      <a:lnTo>
                        <a:pt x="71438" y="0"/>
                      </a:lnTo>
                      <a:lnTo>
                        <a:pt x="71438" y="13335"/>
                      </a:lnTo>
                      <a:lnTo>
                        <a:pt x="44768" y="13335"/>
                      </a:lnTo>
                      <a:lnTo>
                        <a:pt x="44768" y="101917"/>
                      </a:lnTo>
                      <a:lnTo>
                        <a:pt x="27623" y="101917"/>
                      </a:lnTo>
                      <a:lnTo>
                        <a:pt x="27623" y="13335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22" name="Forme libre 621">
                  <a:extLst>
                    <a:ext uri="{FF2B5EF4-FFF2-40B4-BE49-F238E27FC236}">
                      <a16:creationId xmlns:a16="http://schemas.microsoft.com/office/drawing/2014/main" id="{2B2CEB87-96DF-F149-9E6A-1C73BE3B2509}"/>
                    </a:ext>
                  </a:extLst>
                </p:cNvPr>
                <p:cNvSpPr/>
                <p:nvPr/>
              </p:nvSpPr>
              <p:spPr>
                <a:xfrm>
                  <a:off x="5943600" y="3538537"/>
                  <a:ext cx="56197" cy="138112"/>
                </a:xfrm>
                <a:custGeom>
                  <a:avLst/>
                  <a:gdLst>
                    <a:gd name="connsiteX0" fmla="*/ 56198 w 56197"/>
                    <a:gd name="connsiteY0" fmla="*/ 36195 h 138112"/>
                    <a:gd name="connsiteX1" fmla="*/ 56198 w 56197"/>
                    <a:gd name="connsiteY1" fmla="*/ 49530 h 138112"/>
                    <a:gd name="connsiteX2" fmla="*/ 16193 w 56197"/>
                    <a:gd name="connsiteY2" fmla="*/ 49530 h 138112"/>
                    <a:gd name="connsiteX3" fmla="*/ 16193 w 56197"/>
                    <a:gd name="connsiteY3" fmla="*/ 80010 h 138112"/>
                    <a:gd name="connsiteX4" fmla="*/ 51435 w 56197"/>
                    <a:gd name="connsiteY4" fmla="*/ 80010 h 138112"/>
                    <a:gd name="connsiteX5" fmla="*/ 51435 w 56197"/>
                    <a:gd name="connsiteY5" fmla="*/ 93345 h 138112"/>
                    <a:gd name="connsiteX6" fmla="*/ 16193 w 56197"/>
                    <a:gd name="connsiteY6" fmla="*/ 93345 h 138112"/>
                    <a:gd name="connsiteX7" fmla="*/ 16193 w 56197"/>
                    <a:gd name="connsiteY7" fmla="*/ 125730 h 138112"/>
                    <a:gd name="connsiteX8" fmla="*/ 56198 w 56197"/>
                    <a:gd name="connsiteY8" fmla="*/ 125730 h 138112"/>
                    <a:gd name="connsiteX9" fmla="*/ 56198 w 56197"/>
                    <a:gd name="connsiteY9" fmla="*/ 138113 h 138112"/>
                    <a:gd name="connsiteX10" fmla="*/ 0 w 56197"/>
                    <a:gd name="connsiteY10" fmla="*/ 138113 h 138112"/>
                    <a:gd name="connsiteX11" fmla="*/ 0 w 56197"/>
                    <a:gd name="connsiteY11" fmla="*/ 36195 h 138112"/>
                    <a:gd name="connsiteX12" fmla="*/ 56198 w 56197"/>
                    <a:gd name="connsiteY12" fmla="*/ 36195 h 138112"/>
                    <a:gd name="connsiteX13" fmla="*/ 10477 w 56197"/>
                    <a:gd name="connsiteY13" fmla="*/ 18098 h 138112"/>
                    <a:gd name="connsiteX14" fmla="*/ 42863 w 56197"/>
                    <a:gd name="connsiteY14" fmla="*/ 0 h 138112"/>
                    <a:gd name="connsiteX15" fmla="*/ 42863 w 56197"/>
                    <a:gd name="connsiteY15" fmla="*/ 14288 h 138112"/>
                    <a:gd name="connsiteX16" fmla="*/ 10477 w 56197"/>
                    <a:gd name="connsiteY16" fmla="*/ 30480 h 138112"/>
                    <a:gd name="connsiteX17" fmla="*/ 10477 w 56197"/>
                    <a:gd name="connsiteY17" fmla="*/ 18098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6197" h="138112">
                      <a:moveTo>
                        <a:pt x="56198" y="36195"/>
                      </a:moveTo>
                      <a:lnTo>
                        <a:pt x="56198" y="49530"/>
                      </a:lnTo>
                      <a:lnTo>
                        <a:pt x="16193" y="49530"/>
                      </a:lnTo>
                      <a:lnTo>
                        <a:pt x="16193" y="80010"/>
                      </a:lnTo>
                      <a:lnTo>
                        <a:pt x="51435" y="80010"/>
                      </a:lnTo>
                      <a:lnTo>
                        <a:pt x="51435" y="93345"/>
                      </a:lnTo>
                      <a:lnTo>
                        <a:pt x="16193" y="93345"/>
                      </a:lnTo>
                      <a:lnTo>
                        <a:pt x="16193" y="125730"/>
                      </a:lnTo>
                      <a:lnTo>
                        <a:pt x="56198" y="125730"/>
                      </a:lnTo>
                      <a:lnTo>
                        <a:pt x="56198" y="138113"/>
                      </a:lnTo>
                      <a:lnTo>
                        <a:pt x="0" y="138113"/>
                      </a:lnTo>
                      <a:lnTo>
                        <a:pt x="0" y="36195"/>
                      </a:lnTo>
                      <a:lnTo>
                        <a:pt x="56198" y="36195"/>
                      </a:lnTo>
                      <a:close/>
                      <a:moveTo>
                        <a:pt x="10477" y="18098"/>
                      </a:moveTo>
                      <a:lnTo>
                        <a:pt x="42863" y="0"/>
                      </a:lnTo>
                      <a:lnTo>
                        <a:pt x="42863" y="14288"/>
                      </a:lnTo>
                      <a:lnTo>
                        <a:pt x="10477" y="30480"/>
                      </a:lnTo>
                      <a:lnTo>
                        <a:pt x="10477" y="1809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601" name="Graphique 50">
                <a:extLst>
                  <a:ext uri="{FF2B5EF4-FFF2-40B4-BE49-F238E27FC236}">
                    <a16:creationId xmlns:a16="http://schemas.microsoft.com/office/drawing/2014/main" id="{43793978-E0EA-F14A-A084-7B80DCAAC8FC}"/>
                  </a:ext>
                </a:extLst>
              </p:cNvPr>
              <p:cNvGrpSpPr/>
              <p:nvPr/>
            </p:nvGrpSpPr>
            <p:grpSpPr>
              <a:xfrm>
                <a:off x="5565457" y="3700462"/>
                <a:ext cx="1063942" cy="139064"/>
                <a:chOff x="5565457" y="3700462"/>
                <a:chExt cx="1063942" cy="139064"/>
              </a:xfrm>
              <a:grpFill/>
            </p:grpSpPr>
            <p:sp>
              <p:nvSpPr>
                <p:cNvPr id="606" name="Forme libre 605">
                  <a:extLst>
                    <a:ext uri="{FF2B5EF4-FFF2-40B4-BE49-F238E27FC236}">
                      <a16:creationId xmlns:a16="http://schemas.microsoft.com/office/drawing/2014/main" id="{7BF679F5-ADB1-3248-88DC-EA4DDB0B03C7}"/>
                    </a:ext>
                  </a:extLst>
                </p:cNvPr>
                <p:cNvSpPr/>
                <p:nvPr/>
              </p:nvSpPr>
              <p:spPr>
                <a:xfrm>
                  <a:off x="5565457" y="3736657"/>
                  <a:ext cx="56197" cy="102869"/>
                </a:xfrm>
                <a:custGeom>
                  <a:avLst/>
                  <a:gdLst>
                    <a:gd name="connsiteX0" fmla="*/ 56198 w 56197"/>
                    <a:gd name="connsiteY0" fmla="*/ 0 h 102869"/>
                    <a:gd name="connsiteX1" fmla="*/ 56198 w 56197"/>
                    <a:gd name="connsiteY1" fmla="*/ 13335 h 102869"/>
                    <a:gd name="connsiteX2" fmla="*/ 16193 w 56197"/>
                    <a:gd name="connsiteY2" fmla="*/ 13335 h 102869"/>
                    <a:gd name="connsiteX3" fmla="*/ 16193 w 56197"/>
                    <a:gd name="connsiteY3" fmla="*/ 43815 h 102869"/>
                    <a:gd name="connsiteX4" fmla="*/ 51435 w 56197"/>
                    <a:gd name="connsiteY4" fmla="*/ 43815 h 102869"/>
                    <a:gd name="connsiteX5" fmla="*/ 51435 w 56197"/>
                    <a:gd name="connsiteY5" fmla="*/ 57150 h 102869"/>
                    <a:gd name="connsiteX6" fmla="*/ 16193 w 56197"/>
                    <a:gd name="connsiteY6" fmla="*/ 57150 h 102869"/>
                    <a:gd name="connsiteX7" fmla="*/ 16193 w 56197"/>
                    <a:gd name="connsiteY7" fmla="*/ 89535 h 102869"/>
                    <a:gd name="connsiteX8" fmla="*/ 56198 w 56197"/>
                    <a:gd name="connsiteY8" fmla="*/ 89535 h 102869"/>
                    <a:gd name="connsiteX9" fmla="*/ 56198 w 56197"/>
                    <a:gd name="connsiteY9" fmla="*/ 102870 h 102869"/>
                    <a:gd name="connsiteX10" fmla="*/ 0 w 56197"/>
                    <a:gd name="connsiteY10" fmla="*/ 102870 h 102869"/>
                    <a:gd name="connsiteX11" fmla="*/ 0 w 56197"/>
                    <a:gd name="connsiteY11" fmla="*/ 0 h 102869"/>
                    <a:gd name="connsiteX12" fmla="*/ 56198 w 56197"/>
                    <a:gd name="connsiteY12" fmla="*/ 0 h 10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6197" h="102869">
                      <a:moveTo>
                        <a:pt x="56198" y="0"/>
                      </a:moveTo>
                      <a:lnTo>
                        <a:pt x="56198" y="13335"/>
                      </a:lnTo>
                      <a:lnTo>
                        <a:pt x="16193" y="13335"/>
                      </a:lnTo>
                      <a:lnTo>
                        <a:pt x="16193" y="43815"/>
                      </a:lnTo>
                      <a:lnTo>
                        <a:pt x="51435" y="43815"/>
                      </a:lnTo>
                      <a:lnTo>
                        <a:pt x="51435" y="57150"/>
                      </a:lnTo>
                      <a:lnTo>
                        <a:pt x="16193" y="57150"/>
                      </a:lnTo>
                      <a:lnTo>
                        <a:pt x="16193" y="89535"/>
                      </a:lnTo>
                      <a:lnTo>
                        <a:pt x="56198" y="89535"/>
                      </a:lnTo>
                      <a:lnTo>
                        <a:pt x="56198" y="102870"/>
                      </a:lnTo>
                      <a:lnTo>
                        <a:pt x="0" y="102870"/>
                      </a:lnTo>
                      <a:lnTo>
                        <a:pt x="0" y="0"/>
                      </a:lnTo>
                      <a:lnTo>
                        <a:pt x="5619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7" name="Forme libre 606">
                  <a:extLst>
                    <a:ext uri="{FF2B5EF4-FFF2-40B4-BE49-F238E27FC236}">
                      <a16:creationId xmlns:a16="http://schemas.microsoft.com/office/drawing/2014/main" id="{30C231C1-252F-3B40-9DA4-F93C9E1AECFF}"/>
                    </a:ext>
                  </a:extLst>
                </p:cNvPr>
                <p:cNvSpPr/>
                <p:nvPr/>
              </p:nvSpPr>
              <p:spPr>
                <a:xfrm>
                  <a:off x="5636895" y="3736657"/>
                  <a:ext cx="71437" cy="101917"/>
                </a:xfrm>
                <a:custGeom>
                  <a:avLst/>
                  <a:gdLst>
                    <a:gd name="connsiteX0" fmla="*/ 0 w 71437"/>
                    <a:gd name="connsiteY0" fmla="*/ 13335 h 101917"/>
                    <a:gd name="connsiteX1" fmla="*/ 0 w 71437"/>
                    <a:gd name="connsiteY1" fmla="*/ 0 h 101917"/>
                    <a:gd name="connsiteX2" fmla="*/ 71438 w 71437"/>
                    <a:gd name="connsiteY2" fmla="*/ 0 h 101917"/>
                    <a:gd name="connsiteX3" fmla="*/ 71438 w 71437"/>
                    <a:gd name="connsiteY3" fmla="*/ 13335 h 101917"/>
                    <a:gd name="connsiteX4" fmla="*/ 44768 w 71437"/>
                    <a:gd name="connsiteY4" fmla="*/ 13335 h 101917"/>
                    <a:gd name="connsiteX5" fmla="*/ 44768 w 71437"/>
                    <a:gd name="connsiteY5" fmla="*/ 101917 h 101917"/>
                    <a:gd name="connsiteX6" fmla="*/ 27622 w 71437"/>
                    <a:gd name="connsiteY6" fmla="*/ 101917 h 101917"/>
                    <a:gd name="connsiteX7" fmla="*/ 27622 w 71437"/>
                    <a:gd name="connsiteY7" fmla="*/ 13335 h 101917"/>
                    <a:gd name="connsiteX8" fmla="*/ 0 w 71437"/>
                    <a:gd name="connsiteY8" fmla="*/ 13335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437" h="101917">
                      <a:moveTo>
                        <a:pt x="0" y="13335"/>
                      </a:moveTo>
                      <a:lnTo>
                        <a:pt x="0" y="0"/>
                      </a:lnTo>
                      <a:lnTo>
                        <a:pt x="71438" y="0"/>
                      </a:lnTo>
                      <a:lnTo>
                        <a:pt x="71438" y="13335"/>
                      </a:lnTo>
                      <a:lnTo>
                        <a:pt x="44768" y="13335"/>
                      </a:lnTo>
                      <a:lnTo>
                        <a:pt x="44768" y="101917"/>
                      </a:lnTo>
                      <a:lnTo>
                        <a:pt x="27622" y="101917"/>
                      </a:lnTo>
                      <a:lnTo>
                        <a:pt x="27622" y="13335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8" name="Forme libre 607">
                  <a:extLst>
                    <a:ext uri="{FF2B5EF4-FFF2-40B4-BE49-F238E27FC236}">
                      <a16:creationId xmlns:a16="http://schemas.microsoft.com/office/drawing/2014/main" id="{456AFCC2-4FC5-7E4C-B0A3-C67E33295843}"/>
                    </a:ext>
                  </a:extLst>
                </p:cNvPr>
                <p:cNvSpPr/>
                <p:nvPr/>
              </p:nvSpPr>
              <p:spPr>
                <a:xfrm>
                  <a:off x="5768340" y="3736657"/>
                  <a:ext cx="71437" cy="100964"/>
                </a:xfrm>
                <a:custGeom>
                  <a:avLst/>
                  <a:gdLst>
                    <a:gd name="connsiteX0" fmla="*/ 61913 w 71437"/>
                    <a:gd name="connsiteY0" fmla="*/ 8572 h 100964"/>
                    <a:gd name="connsiteX1" fmla="*/ 71438 w 71437"/>
                    <a:gd name="connsiteY1" fmla="*/ 29527 h 100964"/>
                    <a:gd name="connsiteX2" fmla="*/ 62865 w 71437"/>
                    <a:gd name="connsiteY2" fmla="*/ 51435 h 100964"/>
                    <a:gd name="connsiteX3" fmla="*/ 35242 w 71437"/>
                    <a:gd name="connsiteY3" fmla="*/ 60007 h 100964"/>
                    <a:gd name="connsiteX4" fmla="*/ 17145 w 71437"/>
                    <a:gd name="connsiteY4" fmla="*/ 60007 h 100964"/>
                    <a:gd name="connsiteX5" fmla="*/ 17145 w 71437"/>
                    <a:gd name="connsiteY5" fmla="*/ 100965 h 100964"/>
                    <a:gd name="connsiteX6" fmla="*/ 0 w 71437"/>
                    <a:gd name="connsiteY6" fmla="*/ 100965 h 100964"/>
                    <a:gd name="connsiteX7" fmla="*/ 0 w 71437"/>
                    <a:gd name="connsiteY7" fmla="*/ 0 h 100964"/>
                    <a:gd name="connsiteX8" fmla="*/ 35242 w 71437"/>
                    <a:gd name="connsiteY8" fmla="*/ 0 h 100964"/>
                    <a:gd name="connsiteX9" fmla="*/ 61913 w 71437"/>
                    <a:gd name="connsiteY9" fmla="*/ 8572 h 100964"/>
                    <a:gd name="connsiteX10" fmla="*/ 17145 w 71437"/>
                    <a:gd name="connsiteY10" fmla="*/ 47625 h 100964"/>
                    <a:gd name="connsiteX11" fmla="*/ 35242 w 71437"/>
                    <a:gd name="connsiteY11" fmla="*/ 47625 h 100964"/>
                    <a:gd name="connsiteX12" fmla="*/ 49530 w 71437"/>
                    <a:gd name="connsiteY12" fmla="*/ 42863 h 100964"/>
                    <a:gd name="connsiteX13" fmla="*/ 54292 w 71437"/>
                    <a:gd name="connsiteY13" fmla="*/ 30480 h 100964"/>
                    <a:gd name="connsiteX14" fmla="*/ 49530 w 71437"/>
                    <a:gd name="connsiteY14" fmla="*/ 18097 h 100964"/>
                    <a:gd name="connsiteX15" fmla="*/ 35242 w 71437"/>
                    <a:gd name="connsiteY15" fmla="*/ 13335 h 100964"/>
                    <a:gd name="connsiteX16" fmla="*/ 17145 w 71437"/>
                    <a:gd name="connsiteY16" fmla="*/ 13335 h 100964"/>
                    <a:gd name="connsiteX17" fmla="*/ 17145 w 71437"/>
                    <a:gd name="connsiteY17" fmla="*/ 47625 h 100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1437" h="100964">
                      <a:moveTo>
                        <a:pt x="61913" y="8572"/>
                      </a:moveTo>
                      <a:cubicBezTo>
                        <a:pt x="68580" y="14288"/>
                        <a:pt x="71438" y="20955"/>
                        <a:pt x="71438" y="29527"/>
                      </a:cubicBezTo>
                      <a:cubicBezTo>
                        <a:pt x="71438" y="38100"/>
                        <a:pt x="68580" y="45720"/>
                        <a:pt x="62865" y="51435"/>
                      </a:cubicBezTo>
                      <a:cubicBezTo>
                        <a:pt x="57150" y="57150"/>
                        <a:pt x="47625" y="60007"/>
                        <a:pt x="35242" y="60007"/>
                      </a:cubicBezTo>
                      <a:lnTo>
                        <a:pt x="17145" y="60007"/>
                      </a:lnTo>
                      <a:lnTo>
                        <a:pt x="17145" y="100965"/>
                      </a:lnTo>
                      <a:lnTo>
                        <a:pt x="0" y="100965"/>
                      </a:lnTo>
                      <a:lnTo>
                        <a:pt x="0" y="0"/>
                      </a:lnTo>
                      <a:lnTo>
                        <a:pt x="35242" y="0"/>
                      </a:lnTo>
                      <a:cubicBezTo>
                        <a:pt x="46672" y="0"/>
                        <a:pt x="55245" y="2857"/>
                        <a:pt x="61913" y="8572"/>
                      </a:cubicBezTo>
                      <a:close/>
                      <a:moveTo>
                        <a:pt x="17145" y="47625"/>
                      </a:moveTo>
                      <a:lnTo>
                        <a:pt x="35242" y="47625"/>
                      </a:lnTo>
                      <a:cubicBezTo>
                        <a:pt x="41910" y="47625"/>
                        <a:pt x="46672" y="45720"/>
                        <a:pt x="49530" y="42863"/>
                      </a:cubicBezTo>
                      <a:cubicBezTo>
                        <a:pt x="52388" y="40005"/>
                        <a:pt x="54292" y="35242"/>
                        <a:pt x="54292" y="30480"/>
                      </a:cubicBezTo>
                      <a:cubicBezTo>
                        <a:pt x="54292" y="24765"/>
                        <a:pt x="52388" y="20955"/>
                        <a:pt x="49530" y="18097"/>
                      </a:cubicBezTo>
                      <a:cubicBezTo>
                        <a:pt x="46672" y="15240"/>
                        <a:pt x="41910" y="13335"/>
                        <a:pt x="35242" y="13335"/>
                      </a:cubicBezTo>
                      <a:lnTo>
                        <a:pt x="17145" y="13335"/>
                      </a:lnTo>
                      <a:lnTo>
                        <a:pt x="17145" y="4762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9" name="Forme libre 608">
                  <a:extLst>
                    <a:ext uri="{FF2B5EF4-FFF2-40B4-BE49-F238E27FC236}">
                      <a16:creationId xmlns:a16="http://schemas.microsoft.com/office/drawing/2014/main" id="{C4CED566-5866-D24D-AC8D-473D84B721B1}"/>
                    </a:ext>
                  </a:extLst>
                </p:cNvPr>
                <p:cNvSpPr/>
                <p:nvPr/>
              </p:nvSpPr>
              <p:spPr>
                <a:xfrm>
                  <a:off x="5855017" y="3736657"/>
                  <a:ext cx="72389" cy="100964"/>
                </a:xfrm>
                <a:custGeom>
                  <a:avLst/>
                  <a:gdLst>
                    <a:gd name="connsiteX0" fmla="*/ 17145 w 72389"/>
                    <a:gd name="connsiteY0" fmla="*/ 60007 h 100964"/>
                    <a:gd name="connsiteX1" fmla="*/ 17145 w 72389"/>
                    <a:gd name="connsiteY1" fmla="*/ 100965 h 100964"/>
                    <a:gd name="connsiteX2" fmla="*/ 0 w 72389"/>
                    <a:gd name="connsiteY2" fmla="*/ 100965 h 100964"/>
                    <a:gd name="connsiteX3" fmla="*/ 0 w 72389"/>
                    <a:gd name="connsiteY3" fmla="*/ 0 h 100964"/>
                    <a:gd name="connsiteX4" fmla="*/ 35243 w 72389"/>
                    <a:gd name="connsiteY4" fmla="*/ 0 h 100964"/>
                    <a:gd name="connsiteX5" fmla="*/ 61913 w 72389"/>
                    <a:gd name="connsiteY5" fmla="*/ 8572 h 100964"/>
                    <a:gd name="connsiteX6" fmla="*/ 71438 w 72389"/>
                    <a:gd name="connsiteY6" fmla="*/ 30480 h 100964"/>
                    <a:gd name="connsiteX7" fmla="*/ 64770 w 72389"/>
                    <a:gd name="connsiteY7" fmla="*/ 48577 h 100964"/>
                    <a:gd name="connsiteX8" fmla="*/ 45720 w 72389"/>
                    <a:gd name="connsiteY8" fmla="*/ 59055 h 100964"/>
                    <a:gd name="connsiteX9" fmla="*/ 72390 w 72389"/>
                    <a:gd name="connsiteY9" fmla="*/ 100965 h 100964"/>
                    <a:gd name="connsiteX10" fmla="*/ 52388 w 72389"/>
                    <a:gd name="connsiteY10" fmla="*/ 100965 h 100964"/>
                    <a:gd name="connsiteX11" fmla="*/ 26670 w 72389"/>
                    <a:gd name="connsiteY11" fmla="*/ 60007 h 100964"/>
                    <a:gd name="connsiteX12" fmla="*/ 17145 w 72389"/>
                    <a:gd name="connsiteY12" fmla="*/ 60007 h 100964"/>
                    <a:gd name="connsiteX13" fmla="*/ 17145 w 72389"/>
                    <a:gd name="connsiteY13" fmla="*/ 13335 h 100964"/>
                    <a:gd name="connsiteX14" fmla="*/ 17145 w 72389"/>
                    <a:gd name="connsiteY14" fmla="*/ 47625 h 100964"/>
                    <a:gd name="connsiteX15" fmla="*/ 35243 w 72389"/>
                    <a:gd name="connsiteY15" fmla="*/ 47625 h 100964"/>
                    <a:gd name="connsiteX16" fmla="*/ 49530 w 72389"/>
                    <a:gd name="connsiteY16" fmla="*/ 42863 h 100964"/>
                    <a:gd name="connsiteX17" fmla="*/ 54293 w 72389"/>
                    <a:gd name="connsiteY17" fmla="*/ 30480 h 100964"/>
                    <a:gd name="connsiteX18" fmla="*/ 49530 w 72389"/>
                    <a:gd name="connsiteY18" fmla="*/ 18097 h 100964"/>
                    <a:gd name="connsiteX19" fmla="*/ 35243 w 72389"/>
                    <a:gd name="connsiteY19" fmla="*/ 13335 h 100964"/>
                    <a:gd name="connsiteX20" fmla="*/ 17145 w 72389"/>
                    <a:gd name="connsiteY20" fmla="*/ 13335 h 100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389" h="100964">
                      <a:moveTo>
                        <a:pt x="17145" y="60007"/>
                      </a:moveTo>
                      <a:lnTo>
                        <a:pt x="17145" y="100965"/>
                      </a:lnTo>
                      <a:lnTo>
                        <a:pt x="0" y="100965"/>
                      </a:lnTo>
                      <a:lnTo>
                        <a:pt x="0" y="0"/>
                      </a:lnTo>
                      <a:lnTo>
                        <a:pt x="35243" y="0"/>
                      </a:lnTo>
                      <a:cubicBezTo>
                        <a:pt x="46672" y="0"/>
                        <a:pt x="55245" y="2857"/>
                        <a:pt x="61913" y="8572"/>
                      </a:cubicBezTo>
                      <a:cubicBezTo>
                        <a:pt x="68580" y="14288"/>
                        <a:pt x="71438" y="21907"/>
                        <a:pt x="71438" y="30480"/>
                      </a:cubicBezTo>
                      <a:cubicBezTo>
                        <a:pt x="71438" y="37147"/>
                        <a:pt x="69532" y="43815"/>
                        <a:pt x="64770" y="48577"/>
                      </a:cubicBezTo>
                      <a:cubicBezTo>
                        <a:pt x="60960" y="54292"/>
                        <a:pt x="54293" y="57150"/>
                        <a:pt x="45720" y="59055"/>
                      </a:cubicBezTo>
                      <a:lnTo>
                        <a:pt x="72390" y="100965"/>
                      </a:lnTo>
                      <a:lnTo>
                        <a:pt x="52388" y="100965"/>
                      </a:lnTo>
                      <a:lnTo>
                        <a:pt x="26670" y="60007"/>
                      </a:lnTo>
                      <a:lnTo>
                        <a:pt x="17145" y="60007"/>
                      </a:lnTo>
                      <a:close/>
                      <a:moveTo>
                        <a:pt x="17145" y="13335"/>
                      </a:moveTo>
                      <a:lnTo>
                        <a:pt x="17145" y="47625"/>
                      </a:lnTo>
                      <a:lnTo>
                        <a:pt x="35243" y="47625"/>
                      </a:lnTo>
                      <a:cubicBezTo>
                        <a:pt x="41910" y="47625"/>
                        <a:pt x="46672" y="45720"/>
                        <a:pt x="49530" y="42863"/>
                      </a:cubicBezTo>
                      <a:cubicBezTo>
                        <a:pt x="52388" y="40005"/>
                        <a:pt x="54293" y="35242"/>
                        <a:pt x="54293" y="30480"/>
                      </a:cubicBezTo>
                      <a:cubicBezTo>
                        <a:pt x="54293" y="24765"/>
                        <a:pt x="52388" y="20955"/>
                        <a:pt x="49530" y="18097"/>
                      </a:cubicBezTo>
                      <a:cubicBezTo>
                        <a:pt x="46672" y="15240"/>
                        <a:pt x="41910" y="13335"/>
                        <a:pt x="35243" y="13335"/>
                      </a:cubicBezTo>
                      <a:lnTo>
                        <a:pt x="17145" y="1333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0" name="Forme libre 609">
                  <a:extLst>
                    <a:ext uri="{FF2B5EF4-FFF2-40B4-BE49-F238E27FC236}">
                      <a16:creationId xmlns:a16="http://schemas.microsoft.com/office/drawing/2014/main" id="{3AF9C974-A0E8-ED4F-8FEF-CE1820A3F8BD}"/>
                    </a:ext>
                  </a:extLst>
                </p:cNvPr>
                <p:cNvSpPr/>
                <p:nvPr/>
              </p:nvSpPr>
              <p:spPr>
                <a:xfrm>
                  <a:off x="5948362" y="3700462"/>
                  <a:ext cx="56197" cy="139064"/>
                </a:xfrm>
                <a:custGeom>
                  <a:avLst/>
                  <a:gdLst>
                    <a:gd name="connsiteX0" fmla="*/ 56198 w 56197"/>
                    <a:gd name="connsiteY0" fmla="*/ 36195 h 139064"/>
                    <a:gd name="connsiteX1" fmla="*/ 56198 w 56197"/>
                    <a:gd name="connsiteY1" fmla="*/ 49530 h 139064"/>
                    <a:gd name="connsiteX2" fmla="*/ 16193 w 56197"/>
                    <a:gd name="connsiteY2" fmla="*/ 49530 h 139064"/>
                    <a:gd name="connsiteX3" fmla="*/ 16193 w 56197"/>
                    <a:gd name="connsiteY3" fmla="*/ 80010 h 139064"/>
                    <a:gd name="connsiteX4" fmla="*/ 51435 w 56197"/>
                    <a:gd name="connsiteY4" fmla="*/ 80010 h 139064"/>
                    <a:gd name="connsiteX5" fmla="*/ 51435 w 56197"/>
                    <a:gd name="connsiteY5" fmla="*/ 93345 h 139064"/>
                    <a:gd name="connsiteX6" fmla="*/ 16193 w 56197"/>
                    <a:gd name="connsiteY6" fmla="*/ 93345 h 139064"/>
                    <a:gd name="connsiteX7" fmla="*/ 16193 w 56197"/>
                    <a:gd name="connsiteY7" fmla="*/ 125730 h 139064"/>
                    <a:gd name="connsiteX8" fmla="*/ 56198 w 56197"/>
                    <a:gd name="connsiteY8" fmla="*/ 125730 h 139064"/>
                    <a:gd name="connsiteX9" fmla="*/ 56198 w 56197"/>
                    <a:gd name="connsiteY9" fmla="*/ 139065 h 139064"/>
                    <a:gd name="connsiteX10" fmla="*/ 0 w 56197"/>
                    <a:gd name="connsiteY10" fmla="*/ 139065 h 139064"/>
                    <a:gd name="connsiteX11" fmla="*/ 0 w 56197"/>
                    <a:gd name="connsiteY11" fmla="*/ 36195 h 139064"/>
                    <a:gd name="connsiteX12" fmla="*/ 56198 w 56197"/>
                    <a:gd name="connsiteY12" fmla="*/ 36195 h 139064"/>
                    <a:gd name="connsiteX13" fmla="*/ 9525 w 56197"/>
                    <a:gd name="connsiteY13" fmla="*/ 18098 h 139064"/>
                    <a:gd name="connsiteX14" fmla="*/ 41910 w 56197"/>
                    <a:gd name="connsiteY14" fmla="*/ 0 h 139064"/>
                    <a:gd name="connsiteX15" fmla="*/ 41910 w 56197"/>
                    <a:gd name="connsiteY15" fmla="*/ 14288 h 139064"/>
                    <a:gd name="connsiteX16" fmla="*/ 9525 w 56197"/>
                    <a:gd name="connsiteY16" fmla="*/ 30480 h 139064"/>
                    <a:gd name="connsiteX17" fmla="*/ 9525 w 56197"/>
                    <a:gd name="connsiteY17" fmla="*/ 18098 h 13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6197" h="139064">
                      <a:moveTo>
                        <a:pt x="56198" y="36195"/>
                      </a:moveTo>
                      <a:lnTo>
                        <a:pt x="56198" y="49530"/>
                      </a:lnTo>
                      <a:lnTo>
                        <a:pt x="16193" y="49530"/>
                      </a:lnTo>
                      <a:lnTo>
                        <a:pt x="16193" y="80010"/>
                      </a:lnTo>
                      <a:lnTo>
                        <a:pt x="51435" y="80010"/>
                      </a:lnTo>
                      <a:lnTo>
                        <a:pt x="51435" y="93345"/>
                      </a:lnTo>
                      <a:lnTo>
                        <a:pt x="16193" y="93345"/>
                      </a:lnTo>
                      <a:lnTo>
                        <a:pt x="16193" y="125730"/>
                      </a:lnTo>
                      <a:lnTo>
                        <a:pt x="56198" y="125730"/>
                      </a:lnTo>
                      <a:lnTo>
                        <a:pt x="56198" y="139065"/>
                      </a:lnTo>
                      <a:lnTo>
                        <a:pt x="0" y="139065"/>
                      </a:lnTo>
                      <a:lnTo>
                        <a:pt x="0" y="36195"/>
                      </a:lnTo>
                      <a:lnTo>
                        <a:pt x="56198" y="36195"/>
                      </a:lnTo>
                      <a:close/>
                      <a:moveTo>
                        <a:pt x="9525" y="18098"/>
                      </a:moveTo>
                      <a:lnTo>
                        <a:pt x="41910" y="0"/>
                      </a:lnTo>
                      <a:lnTo>
                        <a:pt x="41910" y="14288"/>
                      </a:lnTo>
                      <a:lnTo>
                        <a:pt x="9525" y="30480"/>
                      </a:lnTo>
                      <a:lnTo>
                        <a:pt x="9525" y="1809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1" name="Forme libre 610">
                  <a:extLst>
                    <a:ext uri="{FF2B5EF4-FFF2-40B4-BE49-F238E27FC236}">
                      <a16:creationId xmlns:a16="http://schemas.microsoft.com/office/drawing/2014/main" id="{B4BF2F1B-127B-704B-BCB6-D5895F6267AE}"/>
                    </a:ext>
                  </a:extLst>
                </p:cNvPr>
                <p:cNvSpPr/>
                <p:nvPr/>
              </p:nvSpPr>
              <p:spPr>
                <a:xfrm>
                  <a:off x="6016942" y="3736657"/>
                  <a:ext cx="97155" cy="101917"/>
                </a:xfrm>
                <a:custGeom>
                  <a:avLst/>
                  <a:gdLst>
                    <a:gd name="connsiteX0" fmla="*/ 38100 w 97155"/>
                    <a:gd name="connsiteY0" fmla="*/ 101917 h 101917"/>
                    <a:gd name="connsiteX1" fmla="*/ 0 w 97155"/>
                    <a:gd name="connsiteY1" fmla="*/ 0 h 101917"/>
                    <a:gd name="connsiteX2" fmla="*/ 18097 w 97155"/>
                    <a:gd name="connsiteY2" fmla="*/ 0 h 101917"/>
                    <a:gd name="connsiteX3" fmla="*/ 48577 w 97155"/>
                    <a:gd name="connsiteY3" fmla="*/ 84772 h 101917"/>
                    <a:gd name="connsiteX4" fmla="*/ 79057 w 97155"/>
                    <a:gd name="connsiteY4" fmla="*/ 0 h 101917"/>
                    <a:gd name="connsiteX5" fmla="*/ 97155 w 97155"/>
                    <a:gd name="connsiteY5" fmla="*/ 0 h 101917"/>
                    <a:gd name="connsiteX6" fmla="*/ 59055 w 97155"/>
                    <a:gd name="connsiteY6" fmla="*/ 101917 h 101917"/>
                    <a:gd name="connsiteX7" fmla="*/ 38100 w 97155"/>
                    <a:gd name="connsiteY7" fmla="*/ 101917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7155" h="101917">
                      <a:moveTo>
                        <a:pt x="38100" y="101917"/>
                      </a:moveTo>
                      <a:lnTo>
                        <a:pt x="0" y="0"/>
                      </a:lnTo>
                      <a:lnTo>
                        <a:pt x="18097" y="0"/>
                      </a:lnTo>
                      <a:lnTo>
                        <a:pt x="48577" y="84772"/>
                      </a:lnTo>
                      <a:lnTo>
                        <a:pt x="79057" y="0"/>
                      </a:lnTo>
                      <a:lnTo>
                        <a:pt x="97155" y="0"/>
                      </a:lnTo>
                      <a:lnTo>
                        <a:pt x="59055" y="101917"/>
                      </a:lnTo>
                      <a:lnTo>
                        <a:pt x="38100" y="10191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2" name="Forme libre 611">
                  <a:extLst>
                    <a:ext uri="{FF2B5EF4-FFF2-40B4-BE49-F238E27FC236}">
                      <a16:creationId xmlns:a16="http://schemas.microsoft.com/office/drawing/2014/main" id="{3B89AFDC-DDE6-F24B-9CED-0A303D5D129B}"/>
                    </a:ext>
                  </a:extLst>
                </p:cNvPr>
                <p:cNvSpPr/>
                <p:nvPr/>
              </p:nvSpPr>
              <p:spPr>
                <a:xfrm>
                  <a:off x="6127432" y="3736657"/>
                  <a:ext cx="56197" cy="102869"/>
                </a:xfrm>
                <a:custGeom>
                  <a:avLst/>
                  <a:gdLst>
                    <a:gd name="connsiteX0" fmla="*/ 55245 w 56197"/>
                    <a:gd name="connsiteY0" fmla="*/ 0 h 102869"/>
                    <a:gd name="connsiteX1" fmla="*/ 55245 w 56197"/>
                    <a:gd name="connsiteY1" fmla="*/ 13335 h 102869"/>
                    <a:gd name="connsiteX2" fmla="*/ 16193 w 56197"/>
                    <a:gd name="connsiteY2" fmla="*/ 13335 h 102869"/>
                    <a:gd name="connsiteX3" fmla="*/ 16193 w 56197"/>
                    <a:gd name="connsiteY3" fmla="*/ 43815 h 102869"/>
                    <a:gd name="connsiteX4" fmla="*/ 51435 w 56197"/>
                    <a:gd name="connsiteY4" fmla="*/ 43815 h 102869"/>
                    <a:gd name="connsiteX5" fmla="*/ 51435 w 56197"/>
                    <a:gd name="connsiteY5" fmla="*/ 57150 h 102869"/>
                    <a:gd name="connsiteX6" fmla="*/ 16193 w 56197"/>
                    <a:gd name="connsiteY6" fmla="*/ 57150 h 102869"/>
                    <a:gd name="connsiteX7" fmla="*/ 16193 w 56197"/>
                    <a:gd name="connsiteY7" fmla="*/ 89535 h 102869"/>
                    <a:gd name="connsiteX8" fmla="*/ 56197 w 56197"/>
                    <a:gd name="connsiteY8" fmla="*/ 89535 h 102869"/>
                    <a:gd name="connsiteX9" fmla="*/ 56197 w 56197"/>
                    <a:gd name="connsiteY9" fmla="*/ 102870 h 102869"/>
                    <a:gd name="connsiteX10" fmla="*/ 0 w 56197"/>
                    <a:gd name="connsiteY10" fmla="*/ 102870 h 102869"/>
                    <a:gd name="connsiteX11" fmla="*/ 0 w 56197"/>
                    <a:gd name="connsiteY11" fmla="*/ 0 h 102869"/>
                    <a:gd name="connsiteX12" fmla="*/ 55245 w 56197"/>
                    <a:gd name="connsiteY12" fmla="*/ 0 h 10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6197" h="102869">
                      <a:moveTo>
                        <a:pt x="55245" y="0"/>
                      </a:moveTo>
                      <a:lnTo>
                        <a:pt x="55245" y="13335"/>
                      </a:lnTo>
                      <a:lnTo>
                        <a:pt x="16193" y="13335"/>
                      </a:lnTo>
                      <a:lnTo>
                        <a:pt x="16193" y="43815"/>
                      </a:lnTo>
                      <a:lnTo>
                        <a:pt x="51435" y="43815"/>
                      </a:lnTo>
                      <a:lnTo>
                        <a:pt x="51435" y="57150"/>
                      </a:lnTo>
                      <a:lnTo>
                        <a:pt x="16193" y="57150"/>
                      </a:lnTo>
                      <a:lnTo>
                        <a:pt x="16193" y="89535"/>
                      </a:lnTo>
                      <a:lnTo>
                        <a:pt x="56197" y="89535"/>
                      </a:lnTo>
                      <a:lnTo>
                        <a:pt x="56197" y="102870"/>
                      </a:lnTo>
                      <a:lnTo>
                        <a:pt x="0" y="102870"/>
                      </a:lnTo>
                      <a:lnTo>
                        <a:pt x="0" y="0"/>
                      </a:lnTo>
                      <a:lnTo>
                        <a:pt x="55245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3" name="Forme libre 612">
                  <a:extLst>
                    <a:ext uri="{FF2B5EF4-FFF2-40B4-BE49-F238E27FC236}">
                      <a16:creationId xmlns:a16="http://schemas.microsoft.com/office/drawing/2014/main" id="{34E76CFE-A766-6B42-BD79-E7D7FF17F7B2}"/>
                    </a:ext>
                  </a:extLst>
                </p:cNvPr>
                <p:cNvSpPr/>
                <p:nvPr/>
              </p:nvSpPr>
              <p:spPr>
                <a:xfrm>
                  <a:off x="6202679" y="3736657"/>
                  <a:ext cx="84772" cy="101917"/>
                </a:xfrm>
                <a:custGeom>
                  <a:avLst/>
                  <a:gdLst>
                    <a:gd name="connsiteX0" fmla="*/ 67628 w 84772"/>
                    <a:gd name="connsiteY0" fmla="*/ 0 h 101917"/>
                    <a:gd name="connsiteX1" fmla="*/ 84773 w 84772"/>
                    <a:gd name="connsiteY1" fmla="*/ 0 h 101917"/>
                    <a:gd name="connsiteX2" fmla="*/ 84773 w 84772"/>
                    <a:gd name="connsiteY2" fmla="*/ 101917 h 101917"/>
                    <a:gd name="connsiteX3" fmla="*/ 67628 w 84772"/>
                    <a:gd name="connsiteY3" fmla="*/ 101917 h 101917"/>
                    <a:gd name="connsiteX4" fmla="*/ 17145 w 84772"/>
                    <a:gd name="connsiteY4" fmla="*/ 25717 h 101917"/>
                    <a:gd name="connsiteX5" fmla="*/ 17145 w 84772"/>
                    <a:gd name="connsiteY5" fmla="*/ 101917 h 101917"/>
                    <a:gd name="connsiteX6" fmla="*/ 0 w 84772"/>
                    <a:gd name="connsiteY6" fmla="*/ 101917 h 101917"/>
                    <a:gd name="connsiteX7" fmla="*/ 0 w 84772"/>
                    <a:gd name="connsiteY7" fmla="*/ 0 h 101917"/>
                    <a:gd name="connsiteX8" fmla="*/ 17145 w 84772"/>
                    <a:gd name="connsiteY8" fmla="*/ 0 h 101917"/>
                    <a:gd name="connsiteX9" fmla="*/ 67628 w 84772"/>
                    <a:gd name="connsiteY9" fmla="*/ 76200 h 101917"/>
                    <a:gd name="connsiteX10" fmla="*/ 67628 w 84772"/>
                    <a:gd name="connsiteY10" fmla="*/ 0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772" h="101917">
                      <a:moveTo>
                        <a:pt x="67628" y="0"/>
                      </a:moveTo>
                      <a:lnTo>
                        <a:pt x="84773" y="0"/>
                      </a:lnTo>
                      <a:lnTo>
                        <a:pt x="84773" y="101917"/>
                      </a:lnTo>
                      <a:lnTo>
                        <a:pt x="67628" y="101917"/>
                      </a:lnTo>
                      <a:lnTo>
                        <a:pt x="17145" y="25717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lnTo>
                        <a:pt x="0" y="0"/>
                      </a:lnTo>
                      <a:lnTo>
                        <a:pt x="17145" y="0"/>
                      </a:lnTo>
                      <a:lnTo>
                        <a:pt x="67628" y="76200"/>
                      </a:lnTo>
                      <a:lnTo>
                        <a:pt x="6762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4" name="Forme libre 613">
                  <a:extLst>
                    <a:ext uri="{FF2B5EF4-FFF2-40B4-BE49-F238E27FC236}">
                      <a16:creationId xmlns:a16="http://schemas.microsoft.com/office/drawing/2014/main" id="{84805E65-20A8-A745-9E72-A75B58DB9AEF}"/>
                    </a:ext>
                  </a:extLst>
                </p:cNvPr>
                <p:cNvSpPr/>
                <p:nvPr/>
              </p:nvSpPr>
              <p:spPr>
                <a:xfrm>
                  <a:off x="6303645" y="3736657"/>
                  <a:ext cx="71437" cy="101917"/>
                </a:xfrm>
                <a:custGeom>
                  <a:avLst/>
                  <a:gdLst>
                    <a:gd name="connsiteX0" fmla="*/ 0 w 71437"/>
                    <a:gd name="connsiteY0" fmla="*/ 13335 h 101917"/>
                    <a:gd name="connsiteX1" fmla="*/ 0 w 71437"/>
                    <a:gd name="connsiteY1" fmla="*/ 0 h 101917"/>
                    <a:gd name="connsiteX2" fmla="*/ 71438 w 71437"/>
                    <a:gd name="connsiteY2" fmla="*/ 0 h 101917"/>
                    <a:gd name="connsiteX3" fmla="*/ 71438 w 71437"/>
                    <a:gd name="connsiteY3" fmla="*/ 13335 h 101917"/>
                    <a:gd name="connsiteX4" fmla="*/ 44767 w 71437"/>
                    <a:gd name="connsiteY4" fmla="*/ 13335 h 101917"/>
                    <a:gd name="connsiteX5" fmla="*/ 44767 w 71437"/>
                    <a:gd name="connsiteY5" fmla="*/ 101917 h 101917"/>
                    <a:gd name="connsiteX6" fmla="*/ 27622 w 71437"/>
                    <a:gd name="connsiteY6" fmla="*/ 101917 h 101917"/>
                    <a:gd name="connsiteX7" fmla="*/ 27622 w 71437"/>
                    <a:gd name="connsiteY7" fmla="*/ 13335 h 101917"/>
                    <a:gd name="connsiteX8" fmla="*/ 0 w 71437"/>
                    <a:gd name="connsiteY8" fmla="*/ 13335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437" h="101917">
                      <a:moveTo>
                        <a:pt x="0" y="13335"/>
                      </a:moveTo>
                      <a:lnTo>
                        <a:pt x="0" y="0"/>
                      </a:lnTo>
                      <a:lnTo>
                        <a:pt x="71438" y="0"/>
                      </a:lnTo>
                      <a:lnTo>
                        <a:pt x="71438" y="13335"/>
                      </a:lnTo>
                      <a:lnTo>
                        <a:pt x="44767" y="13335"/>
                      </a:lnTo>
                      <a:lnTo>
                        <a:pt x="44767" y="101917"/>
                      </a:lnTo>
                      <a:lnTo>
                        <a:pt x="27622" y="101917"/>
                      </a:lnTo>
                      <a:lnTo>
                        <a:pt x="27622" y="13335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5" name="Forme libre 614">
                  <a:extLst>
                    <a:ext uri="{FF2B5EF4-FFF2-40B4-BE49-F238E27FC236}">
                      <a16:creationId xmlns:a16="http://schemas.microsoft.com/office/drawing/2014/main" id="{E60A886A-D181-C349-9A9F-FE9051788F36}"/>
                    </a:ext>
                  </a:extLst>
                </p:cNvPr>
                <p:cNvSpPr/>
                <p:nvPr/>
              </p:nvSpPr>
              <p:spPr>
                <a:xfrm>
                  <a:off x="6392227" y="3736657"/>
                  <a:ext cx="17145" cy="101917"/>
                </a:xfrm>
                <a:custGeom>
                  <a:avLst/>
                  <a:gdLst>
                    <a:gd name="connsiteX0" fmla="*/ 0 w 17145"/>
                    <a:gd name="connsiteY0" fmla="*/ 101917 h 101917"/>
                    <a:gd name="connsiteX1" fmla="*/ 0 w 17145"/>
                    <a:gd name="connsiteY1" fmla="*/ 0 h 101917"/>
                    <a:gd name="connsiteX2" fmla="*/ 17145 w 17145"/>
                    <a:gd name="connsiteY2" fmla="*/ 0 h 101917"/>
                    <a:gd name="connsiteX3" fmla="*/ 17145 w 17145"/>
                    <a:gd name="connsiteY3" fmla="*/ 101917 h 101917"/>
                    <a:gd name="connsiteX4" fmla="*/ 0 w 17145"/>
                    <a:gd name="connsiteY4" fmla="*/ 101917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45" h="101917">
                      <a:moveTo>
                        <a:pt x="0" y="101917"/>
                      </a:moveTo>
                      <a:lnTo>
                        <a:pt x="0" y="0"/>
                      </a:lnTo>
                      <a:lnTo>
                        <a:pt x="17145" y="0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6" name="Forme libre 615">
                  <a:extLst>
                    <a:ext uri="{FF2B5EF4-FFF2-40B4-BE49-F238E27FC236}">
                      <a16:creationId xmlns:a16="http://schemas.microsoft.com/office/drawing/2014/main" id="{CA18B221-F9B3-8445-BCFB-A2A54F29249C}"/>
                    </a:ext>
                  </a:extLst>
                </p:cNvPr>
                <p:cNvSpPr/>
                <p:nvPr/>
              </p:nvSpPr>
              <p:spPr>
                <a:xfrm>
                  <a:off x="6424612" y="3736657"/>
                  <a:ext cx="104775" cy="102869"/>
                </a:xfrm>
                <a:custGeom>
                  <a:avLst/>
                  <a:gdLst>
                    <a:gd name="connsiteX0" fmla="*/ 52388 w 104775"/>
                    <a:gd name="connsiteY0" fmla="*/ 102870 h 102869"/>
                    <a:gd name="connsiteX1" fmla="*/ 15240 w 104775"/>
                    <a:gd name="connsiteY1" fmla="*/ 88582 h 102869"/>
                    <a:gd name="connsiteX2" fmla="*/ 0 w 104775"/>
                    <a:gd name="connsiteY2" fmla="*/ 51435 h 102869"/>
                    <a:gd name="connsiteX3" fmla="*/ 15240 w 104775"/>
                    <a:gd name="connsiteY3" fmla="*/ 14288 h 102869"/>
                    <a:gd name="connsiteX4" fmla="*/ 52388 w 104775"/>
                    <a:gd name="connsiteY4" fmla="*/ 0 h 102869"/>
                    <a:gd name="connsiteX5" fmla="*/ 89535 w 104775"/>
                    <a:gd name="connsiteY5" fmla="*/ 14288 h 102869"/>
                    <a:gd name="connsiteX6" fmla="*/ 104775 w 104775"/>
                    <a:gd name="connsiteY6" fmla="*/ 51435 h 102869"/>
                    <a:gd name="connsiteX7" fmla="*/ 89535 w 104775"/>
                    <a:gd name="connsiteY7" fmla="*/ 88582 h 102869"/>
                    <a:gd name="connsiteX8" fmla="*/ 52388 w 104775"/>
                    <a:gd name="connsiteY8" fmla="*/ 102870 h 102869"/>
                    <a:gd name="connsiteX9" fmla="*/ 52388 w 104775"/>
                    <a:gd name="connsiteY9" fmla="*/ 87630 h 102869"/>
                    <a:gd name="connsiteX10" fmla="*/ 77152 w 104775"/>
                    <a:gd name="connsiteY10" fmla="*/ 77152 h 102869"/>
                    <a:gd name="connsiteX11" fmla="*/ 86677 w 104775"/>
                    <a:gd name="connsiteY11" fmla="*/ 50482 h 102869"/>
                    <a:gd name="connsiteX12" fmla="*/ 77152 w 104775"/>
                    <a:gd name="connsiteY12" fmla="*/ 23813 h 102869"/>
                    <a:gd name="connsiteX13" fmla="*/ 52388 w 104775"/>
                    <a:gd name="connsiteY13" fmla="*/ 13335 h 102869"/>
                    <a:gd name="connsiteX14" fmla="*/ 27623 w 104775"/>
                    <a:gd name="connsiteY14" fmla="*/ 23813 h 102869"/>
                    <a:gd name="connsiteX15" fmla="*/ 18098 w 104775"/>
                    <a:gd name="connsiteY15" fmla="*/ 50482 h 102869"/>
                    <a:gd name="connsiteX16" fmla="*/ 27623 w 104775"/>
                    <a:gd name="connsiteY16" fmla="*/ 77152 h 102869"/>
                    <a:gd name="connsiteX17" fmla="*/ 52388 w 104775"/>
                    <a:gd name="connsiteY17" fmla="*/ 87630 h 10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5" h="102869">
                      <a:moveTo>
                        <a:pt x="52388" y="102870"/>
                      </a:moveTo>
                      <a:cubicBezTo>
                        <a:pt x="38100" y="102870"/>
                        <a:pt x="25717" y="98107"/>
                        <a:pt x="15240" y="88582"/>
                      </a:cubicBezTo>
                      <a:cubicBezTo>
                        <a:pt x="4763" y="79057"/>
                        <a:pt x="0" y="66675"/>
                        <a:pt x="0" y="51435"/>
                      </a:cubicBezTo>
                      <a:cubicBezTo>
                        <a:pt x="0" y="36195"/>
                        <a:pt x="4763" y="23813"/>
                        <a:pt x="15240" y="14288"/>
                      </a:cubicBezTo>
                      <a:cubicBezTo>
                        <a:pt x="25717" y="4763"/>
                        <a:pt x="38100" y="0"/>
                        <a:pt x="52388" y="0"/>
                      </a:cubicBezTo>
                      <a:cubicBezTo>
                        <a:pt x="66675" y="0"/>
                        <a:pt x="79058" y="4763"/>
                        <a:pt x="89535" y="14288"/>
                      </a:cubicBezTo>
                      <a:cubicBezTo>
                        <a:pt x="100013" y="23813"/>
                        <a:pt x="104775" y="36195"/>
                        <a:pt x="104775" y="51435"/>
                      </a:cubicBezTo>
                      <a:cubicBezTo>
                        <a:pt x="104775" y="66675"/>
                        <a:pt x="100013" y="79057"/>
                        <a:pt x="89535" y="88582"/>
                      </a:cubicBezTo>
                      <a:cubicBezTo>
                        <a:pt x="79058" y="98107"/>
                        <a:pt x="66675" y="102870"/>
                        <a:pt x="52388" y="102870"/>
                      </a:cubicBezTo>
                      <a:close/>
                      <a:moveTo>
                        <a:pt x="52388" y="87630"/>
                      </a:moveTo>
                      <a:cubicBezTo>
                        <a:pt x="62865" y="87630"/>
                        <a:pt x="71438" y="83820"/>
                        <a:pt x="77152" y="77152"/>
                      </a:cubicBezTo>
                      <a:cubicBezTo>
                        <a:pt x="83820" y="70485"/>
                        <a:pt x="86677" y="60960"/>
                        <a:pt x="86677" y="50482"/>
                      </a:cubicBezTo>
                      <a:cubicBezTo>
                        <a:pt x="86677" y="39052"/>
                        <a:pt x="83820" y="30480"/>
                        <a:pt x="77152" y="23813"/>
                      </a:cubicBezTo>
                      <a:cubicBezTo>
                        <a:pt x="70485" y="17145"/>
                        <a:pt x="61913" y="13335"/>
                        <a:pt x="52388" y="13335"/>
                      </a:cubicBezTo>
                      <a:cubicBezTo>
                        <a:pt x="41910" y="13335"/>
                        <a:pt x="33338" y="17145"/>
                        <a:pt x="27623" y="23813"/>
                      </a:cubicBezTo>
                      <a:cubicBezTo>
                        <a:pt x="20955" y="30480"/>
                        <a:pt x="18098" y="39052"/>
                        <a:pt x="18098" y="50482"/>
                      </a:cubicBezTo>
                      <a:cubicBezTo>
                        <a:pt x="18098" y="61913"/>
                        <a:pt x="20955" y="70485"/>
                        <a:pt x="27623" y="77152"/>
                      </a:cubicBezTo>
                      <a:cubicBezTo>
                        <a:pt x="33338" y="84772"/>
                        <a:pt x="41910" y="87630"/>
                        <a:pt x="52388" y="876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7" name="Forme libre 616">
                  <a:extLst>
                    <a:ext uri="{FF2B5EF4-FFF2-40B4-BE49-F238E27FC236}">
                      <a16:creationId xmlns:a16="http://schemas.microsoft.com/office/drawing/2014/main" id="{D7414F9C-A946-4D41-A50A-4ABC3E7769A3}"/>
                    </a:ext>
                  </a:extLst>
                </p:cNvPr>
                <p:cNvSpPr/>
                <p:nvPr/>
              </p:nvSpPr>
              <p:spPr>
                <a:xfrm>
                  <a:off x="6544627" y="3736657"/>
                  <a:ext cx="84772" cy="101917"/>
                </a:xfrm>
                <a:custGeom>
                  <a:avLst/>
                  <a:gdLst>
                    <a:gd name="connsiteX0" fmla="*/ 67627 w 84772"/>
                    <a:gd name="connsiteY0" fmla="*/ 0 h 101917"/>
                    <a:gd name="connsiteX1" fmla="*/ 84773 w 84772"/>
                    <a:gd name="connsiteY1" fmla="*/ 0 h 101917"/>
                    <a:gd name="connsiteX2" fmla="*/ 84773 w 84772"/>
                    <a:gd name="connsiteY2" fmla="*/ 101917 h 101917"/>
                    <a:gd name="connsiteX3" fmla="*/ 67627 w 84772"/>
                    <a:gd name="connsiteY3" fmla="*/ 101917 h 101917"/>
                    <a:gd name="connsiteX4" fmla="*/ 17145 w 84772"/>
                    <a:gd name="connsiteY4" fmla="*/ 25717 h 101917"/>
                    <a:gd name="connsiteX5" fmla="*/ 17145 w 84772"/>
                    <a:gd name="connsiteY5" fmla="*/ 101917 h 101917"/>
                    <a:gd name="connsiteX6" fmla="*/ 0 w 84772"/>
                    <a:gd name="connsiteY6" fmla="*/ 101917 h 101917"/>
                    <a:gd name="connsiteX7" fmla="*/ 0 w 84772"/>
                    <a:gd name="connsiteY7" fmla="*/ 0 h 101917"/>
                    <a:gd name="connsiteX8" fmla="*/ 17145 w 84772"/>
                    <a:gd name="connsiteY8" fmla="*/ 0 h 101917"/>
                    <a:gd name="connsiteX9" fmla="*/ 67627 w 84772"/>
                    <a:gd name="connsiteY9" fmla="*/ 76200 h 101917"/>
                    <a:gd name="connsiteX10" fmla="*/ 67627 w 84772"/>
                    <a:gd name="connsiteY10" fmla="*/ 0 h 10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772" h="101917">
                      <a:moveTo>
                        <a:pt x="67627" y="0"/>
                      </a:moveTo>
                      <a:lnTo>
                        <a:pt x="84773" y="0"/>
                      </a:lnTo>
                      <a:lnTo>
                        <a:pt x="84773" y="101917"/>
                      </a:lnTo>
                      <a:lnTo>
                        <a:pt x="67627" y="101917"/>
                      </a:lnTo>
                      <a:lnTo>
                        <a:pt x="17145" y="25717"/>
                      </a:lnTo>
                      <a:lnTo>
                        <a:pt x="17145" y="101917"/>
                      </a:lnTo>
                      <a:lnTo>
                        <a:pt x="0" y="101917"/>
                      </a:lnTo>
                      <a:lnTo>
                        <a:pt x="0" y="0"/>
                      </a:lnTo>
                      <a:lnTo>
                        <a:pt x="17145" y="0"/>
                      </a:lnTo>
                      <a:lnTo>
                        <a:pt x="67627" y="76200"/>
                      </a:lnTo>
                      <a:lnTo>
                        <a:pt x="67627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602" name="Graphique 50">
                <a:extLst>
                  <a:ext uri="{FF2B5EF4-FFF2-40B4-BE49-F238E27FC236}">
                    <a16:creationId xmlns:a16="http://schemas.microsoft.com/office/drawing/2014/main" id="{AEE6A3ED-44F1-6E4B-BDBE-5D4F9F596E52}"/>
                  </a:ext>
                </a:extLst>
              </p:cNvPr>
              <p:cNvGrpSpPr/>
              <p:nvPr/>
            </p:nvGrpSpPr>
            <p:grpSpPr>
              <a:xfrm>
                <a:off x="5563552" y="3410902"/>
                <a:ext cx="276225" cy="105727"/>
                <a:chOff x="5563552" y="3410902"/>
                <a:chExt cx="276225" cy="105727"/>
              </a:xfrm>
              <a:grpFill/>
            </p:grpSpPr>
            <p:sp>
              <p:nvSpPr>
                <p:cNvPr id="603" name="Forme libre 602">
                  <a:extLst>
                    <a:ext uri="{FF2B5EF4-FFF2-40B4-BE49-F238E27FC236}">
                      <a16:creationId xmlns:a16="http://schemas.microsoft.com/office/drawing/2014/main" id="{071FD108-10E8-6D4F-83E9-6247DFB97466}"/>
                    </a:ext>
                  </a:extLst>
                </p:cNvPr>
                <p:cNvSpPr/>
                <p:nvPr/>
              </p:nvSpPr>
              <p:spPr>
                <a:xfrm>
                  <a:off x="5563552" y="3410902"/>
                  <a:ext cx="77152" cy="105727"/>
                </a:xfrm>
                <a:custGeom>
                  <a:avLst/>
                  <a:gdLst>
                    <a:gd name="connsiteX0" fmla="*/ 77153 w 77152"/>
                    <a:gd name="connsiteY0" fmla="*/ 74295 h 105727"/>
                    <a:gd name="connsiteX1" fmla="*/ 39053 w 77152"/>
                    <a:gd name="connsiteY1" fmla="*/ 105727 h 105727"/>
                    <a:gd name="connsiteX2" fmla="*/ 0 w 77152"/>
                    <a:gd name="connsiteY2" fmla="*/ 73343 h 105727"/>
                    <a:gd name="connsiteX3" fmla="*/ 26670 w 77152"/>
                    <a:gd name="connsiteY3" fmla="*/ 73343 h 105727"/>
                    <a:gd name="connsiteX4" fmla="*/ 39053 w 77152"/>
                    <a:gd name="connsiteY4" fmla="*/ 85725 h 105727"/>
                    <a:gd name="connsiteX5" fmla="*/ 50483 w 77152"/>
                    <a:gd name="connsiteY5" fmla="*/ 75248 h 105727"/>
                    <a:gd name="connsiteX6" fmla="*/ 0 w 77152"/>
                    <a:gd name="connsiteY6" fmla="*/ 31433 h 105727"/>
                    <a:gd name="connsiteX7" fmla="*/ 37148 w 77152"/>
                    <a:gd name="connsiteY7" fmla="*/ 0 h 105727"/>
                    <a:gd name="connsiteX8" fmla="*/ 75248 w 77152"/>
                    <a:gd name="connsiteY8" fmla="*/ 31433 h 105727"/>
                    <a:gd name="connsiteX9" fmla="*/ 48578 w 77152"/>
                    <a:gd name="connsiteY9" fmla="*/ 31433 h 105727"/>
                    <a:gd name="connsiteX10" fmla="*/ 37148 w 77152"/>
                    <a:gd name="connsiteY10" fmla="*/ 20003 h 105727"/>
                    <a:gd name="connsiteX11" fmla="*/ 26670 w 77152"/>
                    <a:gd name="connsiteY11" fmla="*/ 30480 h 105727"/>
                    <a:gd name="connsiteX12" fmla="*/ 77153 w 77152"/>
                    <a:gd name="connsiteY12" fmla="*/ 74295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7152" h="105727">
                      <a:moveTo>
                        <a:pt x="77153" y="74295"/>
                      </a:moveTo>
                      <a:cubicBezTo>
                        <a:pt x="77153" y="91440"/>
                        <a:pt x="61913" y="105727"/>
                        <a:pt x="39053" y="105727"/>
                      </a:cubicBezTo>
                      <a:cubicBezTo>
                        <a:pt x="15240" y="105727"/>
                        <a:pt x="0" y="94298"/>
                        <a:pt x="0" y="73343"/>
                      </a:cubicBezTo>
                      <a:lnTo>
                        <a:pt x="26670" y="73343"/>
                      </a:lnTo>
                      <a:cubicBezTo>
                        <a:pt x="27623" y="81915"/>
                        <a:pt x="32385" y="85725"/>
                        <a:pt x="39053" y="85725"/>
                      </a:cubicBezTo>
                      <a:cubicBezTo>
                        <a:pt x="46673" y="85725"/>
                        <a:pt x="50483" y="81915"/>
                        <a:pt x="50483" y="75248"/>
                      </a:cubicBezTo>
                      <a:cubicBezTo>
                        <a:pt x="50483" y="55245"/>
                        <a:pt x="0" y="67628"/>
                        <a:pt x="0" y="31433"/>
                      </a:cubicBezTo>
                      <a:cubicBezTo>
                        <a:pt x="0" y="11430"/>
                        <a:pt x="16193" y="0"/>
                        <a:pt x="37148" y="0"/>
                      </a:cubicBezTo>
                      <a:cubicBezTo>
                        <a:pt x="58103" y="0"/>
                        <a:pt x="74295" y="8573"/>
                        <a:pt x="75248" y="31433"/>
                      </a:cubicBezTo>
                      <a:lnTo>
                        <a:pt x="48578" y="31433"/>
                      </a:lnTo>
                      <a:cubicBezTo>
                        <a:pt x="47625" y="23813"/>
                        <a:pt x="42863" y="20003"/>
                        <a:pt x="37148" y="20003"/>
                      </a:cubicBezTo>
                      <a:cubicBezTo>
                        <a:pt x="31433" y="20003"/>
                        <a:pt x="26670" y="22860"/>
                        <a:pt x="26670" y="30480"/>
                      </a:cubicBezTo>
                      <a:cubicBezTo>
                        <a:pt x="26670" y="52388"/>
                        <a:pt x="77153" y="38100"/>
                        <a:pt x="77153" y="7429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4" name="Forme libre 603">
                  <a:extLst>
                    <a:ext uri="{FF2B5EF4-FFF2-40B4-BE49-F238E27FC236}">
                      <a16:creationId xmlns:a16="http://schemas.microsoft.com/office/drawing/2014/main" id="{F4093E31-42C2-964E-94FB-060C0B39EA59}"/>
                    </a:ext>
                  </a:extLst>
                </p:cNvPr>
                <p:cNvSpPr/>
                <p:nvPr/>
              </p:nvSpPr>
              <p:spPr>
                <a:xfrm>
                  <a:off x="5657850" y="3410902"/>
                  <a:ext cx="77152" cy="105727"/>
                </a:xfrm>
                <a:custGeom>
                  <a:avLst/>
                  <a:gdLst>
                    <a:gd name="connsiteX0" fmla="*/ 77153 w 77152"/>
                    <a:gd name="connsiteY0" fmla="*/ 74295 h 105727"/>
                    <a:gd name="connsiteX1" fmla="*/ 39053 w 77152"/>
                    <a:gd name="connsiteY1" fmla="*/ 105727 h 105727"/>
                    <a:gd name="connsiteX2" fmla="*/ 0 w 77152"/>
                    <a:gd name="connsiteY2" fmla="*/ 73343 h 105727"/>
                    <a:gd name="connsiteX3" fmla="*/ 26670 w 77152"/>
                    <a:gd name="connsiteY3" fmla="*/ 73343 h 105727"/>
                    <a:gd name="connsiteX4" fmla="*/ 39053 w 77152"/>
                    <a:gd name="connsiteY4" fmla="*/ 85725 h 105727"/>
                    <a:gd name="connsiteX5" fmla="*/ 50483 w 77152"/>
                    <a:gd name="connsiteY5" fmla="*/ 75248 h 105727"/>
                    <a:gd name="connsiteX6" fmla="*/ 0 w 77152"/>
                    <a:gd name="connsiteY6" fmla="*/ 31433 h 105727"/>
                    <a:gd name="connsiteX7" fmla="*/ 37147 w 77152"/>
                    <a:gd name="connsiteY7" fmla="*/ 0 h 105727"/>
                    <a:gd name="connsiteX8" fmla="*/ 75248 w 77152"/>
                    <a:gd name="connsiteY8" fmla="*/ 31433 h 105727"/>
                    <a:gd name="connsiteX9" fmla="*/ 47625 w 77152"/>
                    <a:gd name="connsiteY9" fmla="*/ 31433 h 105727"/>
                    <a:gd name="connsiteX10" fmla="*/ 36195 w 77152"/>
                    <a:gd name="connsiteY10" fmla="*/ 20003 h 105727"/>
                    <a:gd name="connsiteX11" fmla="*/ 25717 w 77152"/>
                    <a:gd name="connsiteY11" fmla="*/ 30480 h 105727"/>
                    <a:gd name="connsiteX12" fmla="*/ 77153 w 77152"/>
                    <a:gd name="connsiteY12" fmla="*/ 74295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7152" h="105727">
                      <a:moveTo>
                        <a:pt x="77153" y="74295"/>
                      </a:moveTo>
                      <a:cubicBezTo>
                        <a:pt x="77153" y="91440"/>
                        <a:pt x="61913" y="105727"/>
                        <a:pt x="39053" y="105727"/>
                      </a:cubicBezTo>
                      <a:cubicBezTo>
                        <a:pt x="15240" y="105727"/>
                        <a:pt x="0" y="94298"/>
                        <a:pt x="0" y="73343"/>
                      </a:cubicBezTo>
                      <a:lnTo>
                        <a:pt x="26670" y="73343"/>
                      </a:lnTo>
                      <a:cubicBezTo>
                        <a:pt x="27622" y="81915"/>
                        <a:pt x="32385" y="85725"/>
                        <a:pt x="39053" y="85725"/>
                      </a:cubicBezTo>
                      <a:cubicBezTo>
                        <a:pt x="46672" y="85725"/>
                        <a:pt x="50483" y="81915"/>
                        <a:pt x="50483" y="75248"/>
                      </a:cubicBezTo>
                      <a:cubicBezTo>
                        <a:pt x="50483" y="55245"/>
                        <a:pt x="0" y="67628"/>
                        <a:pt x="0" y="31433"/>
                      </a:cubicBezTo>
                      <a:cubicBezTo>
                        <a:pt x="0" y="11430"/>
                        <a:pt x="16192" y="0"/>
                        <a:pt x="37147" y="0"/>
                      </a:cubicBezTo>
                      <a:cubicBezTo>
                        <a:pt x="58103" y="0"/>
                        <a:pt x="74295" y="8573"/>
                        <a:pt x="75248" y="31433"/>
                      </a:cubicBezTo>
                      <a:lnTo>
                        <a:pt x="47625" y="31433"/>
                      </a:lnTo>
                      <a:cubicBezTo>
                        <a:pt x="46672" y="23813"/>
                        <a:pt x="41910" y="20003"/>
                        <a:pt x="36195" y="20003"/>
                      </a:cubicBezTo>
                      <a:cubicBezTo>
                        <a:pt x="30480" y="20003"/>
                        <a:pt x="25717" y="22860"/>
                        <a:pt x="25717" y="30480"/>
                      </a:cubicBezTo>
                      <a:cubicBezTo>
                        <a:pt x="26670" y="52388"/>
                        <a:pt x="77153" y="38100"/>
                        <a:pt x="77153" y="7429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5" name="Forme libre 604">
                  <a:extLst>
                    <a:ext uri="{FF2B5EF4-FFF2-40B4-BE49-F238E27FC236}">
                      <a16:creationId xmlns:a16="http://schemas.microsoft.com/office/drawing/2014/main" id="{18DEA67B-0C67-3A40-8EC5-FE8D9EA70574}"/>
                    </a:ext>
                  </a:extLst>
                </p:cNvPr>
                <p:cNvSpPr/>
                <p:nvPr/>
              </p:nvSpPr>
              <p:spPr>
                <a:xfrm>
                  <a:off x="5754052" y="3413760"/>
                  <a:ext cx="85725" cy="102869"/>
                </a:xfrm>
                <a:custGeom>
                  <a:avLst/>
                  <a:gdLst>
                    <a:gd name="connsiteX0" fmla="*/ 24765 w 85725"/>
                    <a:gd name="connsiteY0" fmla="*/ 0 h 102869"/>
                    <a:gd name="connsiteX1" fmla="*/ 24765 w 85725"/>
                    <a:gd name="connsiteY1" fmla="*/ 60960 h 102869"/>
                    <a:gd name="connsiteX2" fmla="*/ 42863 w 85725"/>
                    <a:gd name="connsiteY2" fmla="*/ 80010 h 102869"/>
                    <a:gd name="connsiteX3" fmla="*/ 60960 w 85725"/>
                    <a:gd name="connsiteY3" fmla="*/ 60960 h 102869"/>
                    <a:gd name="connsiteX4" fmla="*/ 60960 w 85725"/>
                    <a:gd name="connsiteY4" fmla="*/ 0 h 102869"/>
                    <a:gd name="connsiteX5" fmla="*/ 85725 w 85725"/>
                    <a:gd name="connsiteY5" fmla="*/ 0 h 102869"/>
                    <a:gd name="connsiteX6" fmla="*/ 85725 w 85725"/>
                    <a:gd name="connsiteY6" fmla="*/ 60960 h 102869"/>
                    <a:gd name="connsiteX7" fmla="*/ 41910 w 85725"/>
                    <a:gd name="connsiteY7" fmla="*/ 102870 h 102869"/>
                    <a:gd name="connsiteX8" fmla="*/ 0 w 85725"/>
                    <a:gd name="connsiteY8" fmla="*/ 60960 h 102869"/>
                    <a:gd name="connsiteX9" fmla="*/ 0 w 85725"/>
                    <a:gd name="connsiteY9" fmla="*/ 0 h 102869"/>
                    <a:gd name="connsiteX10" fmla="*/ 24765 w 85725"/>
                    <a:gd name="connsiteY10" fmla="*/ 0 h 10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25" h="102869">
                      <a:moveTo>
                        <a:pt x="24765" y="0"/>
                      </a:moveTo>
                      <a:lnTo>
                        <a:pt x="24765" y="60960"/>
                      </a:lnTo>
                      <a:cubicBezTo>
                        <a:pt x="24765" y="73342"/>
                        <a:pt x="30480" y="80010"/>
                        <a:pt x="42863" y="80010"/>
                      </a:cubicBezTo>
                      <a:cubicBezTo>
                        <a:pt x="54292" y="80010"/>
                        <a:pt x="60960" y="73342"/>
                        <a:pt x="60960" y="60960"/>
                      </a:cubicBezTo>
                      <a:lnTo>
                        <a:pt x="60960" y="0"/>
                      </a:lnTo>
                      <a:lnTo>
                        <a:pt x="85725" y="0"/>
                      </a:lnTo>
                      <a:lnTo>
                        <a:pt x="85725" y="60960"/>
                      </a:lnTo>
                      <a:cubicBezTo>
                        <a:pt x="85725" y="89535"/>
                        <a:pt x="63817" y="102870"/>
                        <a:pt x="41910" y="102870"/>
                      </a:cubicBezTo>
                      <a:cubicBezTo>
                        <a:pt x="20003" y="102870"/>
                        <a:pt x="0" y="88582"/>
                        <a:pt x="0" y="60960"/>
                      </a:cubicBezTo>
                      <a:lnTo>
                        <a:pt x="0" y="0"/>
                      </a:lnTo>
                      <a:lnTo>
                        <a:pt x="24765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578" name="Graphique 50">
              <a:extLst>
                <a:ext uri="{FF2B5EF4-FFF2-40B4-BE49-F238E27FC236}">
                  <a16:creationId xmlns:a16="http://schemas.microsoft.com/office/drawing/2014/main" id="{1C9C26BD-B9DF-094A-A340-07A861FD4260}"/>
                </a:ext>
              </a:extLst>
            </p:cNvPr>
            <p:cNvGrpSpPr/>
            <p:nvPr/>
          </p:nvGrpSpPr>
          <p:grpSpPr>
            <a:xfrm>
              <a:off x="5564505" y="3897629"/>
              <a:ext cx="944880" cy="87630"/>
              <a:chOff x="5564505" y="3897629"/>
              <a:chExt cx="944880" cy="87630"/>
            </a:xfrm>
            <a:grpFill/>
          </p:grpSpPr>
          <p:sp>
            <p:nvSpPr>
              <p:cNvPr id="579" name="Forme libre 578">
                <a:extLst>
                  <a:ext uri="{FF2B5EF4-FFF2-40B4-BE49-F238E27FC236}">
                    <a16:creationId xmlns:a16="http://schemas.microsoft.com/office/drawing/2014/main" id="{6F92848A-59EB-264E-9BC2-A65A68BA7BBA}"/>
                  </a:ext>
                </a:extLst>
              </p:cNvPr>
              <p:cNvSpPr/>
              <p:nvPr/>
            </p:nvSpPr>
            <p:spPr>
              <a:xfrm>
                <a:off x="5564505" y="3919537"/>
                <a:ext cx="49530" cy="64770"/>
              </a:xfrm>
              <a:custGeom>
                <a:avLst/>
                <a:gdLst>
                  <a:gd name="connsiteX0" fmla="*/ 0 w 49530"/>
                  <a:gd name="connsiteY0" fmla="*/ 0 h 64770"/>
                  <a:gd name="connsiteX1" fmla="*/ 8573 w 49530"/>
                  <a:gd name="connsiteY1" fmla="*/ 0 h 64770"/>
                  <a:gd name="connsiteX2" fmla="*/ 8573 w 49530"/>
                  <a:gd name="connsiteY2" fmla="*/ 41910 h 64770"/>
                  <a:gd name="connsiteX3" fmla="*/ 24765 w 49530"/>
                  <a:gd name="connsiteY3" fmla="*/ 58102 h 64770"/>
                  <a:gd name="connsiteX4" fmla="*/ 40958 w 49530"/>
                  <a:gd name="connsiteY4" fmla="*/ 41910 h 64770"/>
                  <a:gd name="connsiteX5" fmla="*/ 40958 w 49530"/>
                  <a:gd name="connsiteY5" fmla="*/ 0 h 64770"/>
                  <a:gd name="connsiteX6" fmla="*/ 49530 w 49530"/>
                  <a:gd name="connsiteY6" fmla="*/ 0 h 64770"/>
                  <a:gd name="connsiteX7" fmla="*/ 49530 w 49530"/>
                  <a:gd name="connsiteY7" fmla="*/ 41910 h 64770"/>
                  <a:gd name="connsiteX8" fmla="*/ 24765 w 49530"/>
                  <a:gd name="connsiteY8" fmla="*/ 64770 h 64770"/>
                  <a:gd name="connsiteX9" fmla="*/ 0 w 49530"/>
                  <a:gd name="connsiteY9" fmla="*/ 41910 h 64770"/>
                  <a:gd name="connsiteX10" fmla="*/ 0 w 49530"/>
                  <a:gd name="connsiteY10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530" h="64770">
                    <a:moveTo>
                      <a:pt x="0" y="0"/>
                    </a:moveTo>
                    <a:lnTo>
                      <a:pt x="8573" y="0"/>
                    </a:lnTo>
                    <a:lnTo>
                      <a:pt x="8573" y="41910"/>
                    </a:lnTo>
                    <a:cubicBezTo>
                      <a:pt x="8573" y="52388"/>
                      <a:pt x="14288" y="58102"/>
                      <a:pt x="24765" y="58102"/>
                    </a:cubicBezTo>
                    <a:cubicBezTo>
                      <a:pt x="35243" y="58102"/>
                      <a:pt x="40958" y="53340"/>
                      <a:pt x="40958" y="41910"/>
                    </a:cubicBezTo>
                    <a:lnTo>
                      <a:pt x="40958" y="0"/>
                    </a:lnTo>
                    <a:lnTo>
                      <a:pt x="49530" y="0"/>
                    </a:lnTo>
                    <a:lnTo>
                      <a:pt x="49530" y="41910"/>
                    </a:lnTo>
                    <a:cubicBezTo>
                      <a:pt x="49530" y="57150"/>
                      <a:pt x="39053" y="64770"/>
                      <a:pt x="24765" y="64770"/>
                    </a:cubicBezTo>
                    <a:cubicBezTo>
                      <a:pt x="10478" y="64770"/>
                      <a:pt x="0" y="57150"/>
                      <a:pt x="0" y="4191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0" name="Forme libre 579">
                <a:extLst>
                  <a:ext uri="{FF2B5EF4-FFF2-40B4-BE49-F238E27FC236}">
                    <a16:creationId xmlns:a16="http://schemas.microsoft.com/office/drawing/2014/main" id="{11569A2B-0AF0-4049-B233-181101DC2041}"/>
                  </a:ext>
                </a:extLst>
              </p:cNvPr>
              <p:cNvSpPr/>
              <p:nvPr/>
            </p:nvSpPr>
            <p:spPr>
              <a:xfrm>
                <a:off x="5627370" y="3919537"/>
                <a:ext cx="50482" cy="64770"/>
              </a:xfrm>
              <a:custGeom>
                <a:avLst/>
                <a:gdLst>
                  <a:gd name="connsiteX0" fmla="*/ 41910 w 50482"/>
                  <a:gd name="connsiteY0" fmla="*/ 0 h 64770"/>
                  <a:gd name="connsiteX1" fmla="*/ 50483 w 50482"/>
                  <a:gd name="connsiteY1" fmla="*/ 0 h 64770"/>
                  <a:gd name="connsiteX2" fmla="*/ 50483 w 50482"/>
                  <a:gd name="connsiteY2" fmla="*/ 64770 h 64770"/>
                  <a:gd name="connsiteX3" fmla="*/ 41910 w 50482"/>
                  <a:gd name="connsiteY3" fmla="*/ 64770 h 64770"/>
                  <a:gd name="connsiteX4" fmla="*/ 7620 w 50482"/>
                  <a:gd name="connsiteY4" fmla="*/ 13335 h 64770"/>
                  <a:gd name="connsiteX5" fmla="*/ 7620 w 50482"/>
                  <a:gd name="connsiteY5" fmla="*/ 64770 h 64770"/>
                  <a:gd name="connsiteX6" fmla="*/ 0 w 50482"/>
                  <a:gd name="connsiteY6" fmla="*/ 64770 h 64770"/>
                  <a:gd name="connsiteX7" fmla="*/ 0 w 50482"/>
                  <a:gd name="connsiteY7" fmla="*/ 0 h 64770"/>
                  <a:gd name="connsiteX8" fmla="*/ 8572 w 50482"/>
                  <a:gd name="connsiteY8" fmla="*/ 0 h 64770"/>
                  <a:gd name="connsiteX9" fmla="*/ 42863 w 50482"/>
                  <a:gd name="connsiteY9" fmla="*/ 51435 h 64770"/>
                  <a:gd name="connsiteX10" fmla="*/ 42863 w 50482"/>
                  <a:gd name="connsiteY10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0482" h="64770">
                    <a:moveTo>
                      <a:pt x="41910" y="0"/>
                    </a:moveTo>
                    <a:lnTo>
                      <a:pt x="50483" y="0"/>
                    </a:lnTo>
                    <a:lnTo>
                      <a:pt x="50483" y="64770"/>
                    </a:lnTo>
                    <a:lnTo>
                      <a:pt x="41910" y="64770"/>
                    </a:lnTo>
                    <a:lnTo>
                      <a:pt x="7620" y="13335"/>
                    </a:lnTo>
                    <a:lnTo>
                      <a:pt x="7620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8572" y="0"/>
                    </a:lnTo>
                    <a:lnTo>
                      <a:pt x="42863" y="5143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1" name="Forme libre 580">
                <a:extLst>
                  <a:ext uri="{FF2B5EF4-FFF2-40B4-BE49-F238E27FC236}">
                    <a16:creationId xmlns:a16="http://schemas.microsoft.com/office/drawing/2014/main" id="{82BEDAFA-3D2D-D842-B872-71E8D0A446A6}"/>
                  </a:ext>
                </a:extLst>
              </p:cNvPr>
              <p:cNvSpPr/>
              <p:nvPr/>
            </p:nvSpPr>
            <p:spPr>
              <a:xfrm>
                <a:off x="5692140" y="3918585"/>
                <a:ext cx="8572" cy="64769"/>
              </a:xfrm>
              <a:custGeom>
                <a:avLst/>
                <a:gdLst>
                  <a:gd name="connsiteX0" fmla="*/ 0 w 8572"/>
                  <a:gd name="connsiteY0" fmla="*/ 64770 h 64769"/>
                  <a:gd name="connsiteX1" fmla="*/ 0 w 8572"/>
                  <a:gd name="connsiteY1" fmla="*/ 0 h 64769"/>
                  <a:gd name="connsiteX2" fmla="*/ 8572 w 8572"/>
                  <a:gd name="connsiteY2" fmla="*/ 0 h 64769"/>
                  <a:gd name="connsiteX3" fmla="*/ 8572 w 8572"/>
                  <a:gd name="connsiteY3" fmla="*/ 64770 h 64769"/>
                  <a:gd name="connsiteX4" fmla="*/ 0 w 8572"/>
                  <a:gd name="connsiteY4" fmla="*/ 6477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64769">
                    <a:moveTo>
                      <a:pt x="0" y="64770"/>
                    </a:moveTo>
                    <a:lnTo>
                      <a:pt x="0" y="0"/>
                    </a:lnTo>
                    <a:lnTo>
                      <a:pt x="8572" y="0"/>
                    </a:lnTo>
                    <a:lnTo>
                      <a:pt x="8572" y="64770"/>
                    </a:lnTo>
                    <a:lnTo>
                      <a:pt x="0" y="647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2" name="Forme libre 581">
                <a:extLst>
                  <a:ext uri="{FF2B5EF4-FFF2-40B4-BE49-F238E27FC236}">
                    <a16:creationId xmlns:a16="http://schemas.microsoft.com/office/drawing/2014/main" id="{4CC6122C-73E5-4941-AC06-F323262AA190}"/>
                  </a:ext>
                </a:extLst>
              </p:cNvPr>
              <p:cNvSpPr/>
              <p:nvPr/>
            </p:nvSpPr>
            <p:spPr>
              <a:xfrm>
                <a:off x="5709284" y="3918585"/>
                <a:ext cx="57150" cy="64769"/>
              </a:xfrm>
              <a:custGeom>
                <a:avLst/>
                <a:gdLst>
                  <a:gd name="connsiteX0" fmla="*/ 24765 w 57150"/>
                  <a:gd name="connsiteY0" fmla="*/ 64770 h 64769"/>
                  <a:gd name="connsiteX1" fmla="*/ 0 w 57150"/>
                  <a:gd name="connsiteY1" fmla="*/ 0 h 64769"/>
                  <a:gd name="connsiteX2" fmla="*/ 8572 w 57150"/>
                  <a:gd name="connsiteY2" fmla="*/ 0 h 64769"/>
                  <a:gd name="connsiteX3" fmla="*/ 28575 w 57150"/>
                  <a:gd name="connsiteY3" fmla="*/ 55245 h 64769"/>
                  <a:gd name="connsiteX4" fmla="*/ 48578 w 57150"/>
                  <a:gd name="connsiteY4" fmla="*/ 0 h 64769"/>
                  <a:gd name="connsiteX5" fmla="*/ 57150 w 57150"/>
                  <a:gd name="connsiteY5" fmla="*/ 0 h 64769"/>
                  <a:gd name="connsiteX6" fmla="*/ 32385 w 57150"/>
                  <a:gd name="connsiteY6" fmla="*/ 64770 h 64769"/>
                  <a:gd name="connsiteX7" fmla="*/ 24765 w 57150"/>
                  <a:gd name="connsiteY7" fmla="*/ 6477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" h="64769">
                    <a:moveTo>
                      <a:pt x="24765" y="64770"/>
                    </a:moveTo>
                    <a:lnTo>
                      <a:pt x="0" y="0"/>
                    </a:lnTo>
                    <a:lnTo>
                      <a:pt x="8572" y="0"/>
                    </a:lnTo>
                    <a:lnTo>
                      <a:pt x="28575" y="55245"/>
                    </a:lnTo>
                    <a:lnTo>
                      <a:pt x="48578" y="0"/>
                    </a:lnTo>
                    <a:lnTo>
                      <a:pt x="57150" y="0"/>
                    </a:lnTo>
                    <a:lnTo>
                      <a:pt x="32385" y="64770"/>
                    </a:lnTo>
                    <a:lnTo>
                      <a:pt x="24765" y="647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3" name="Forme libre 582">
                <a:extLst>
                  <a:ext uri="{FF2B5EF4-FFF2-40B4-BE49-F238E27FC236}">
                    <a16:creationId xmlns:a16="http://schemas.microsoft.com/office/drawing/2014/main" id="{03BBD6E7-7029-104F-97D0-BAE81B10FA25}"/>
                  </a:ext>
                </a:extLst>
              </p:cNvPr>
              <p:cNvSpPr/>
              <p:nvPr/>
            </p:nvSpPr>
            <p:spPr>
              <a:xfrm>
                <a:off x="5776912" y="3919537"/>
                <a:ext cx="34290" cy="64770"/>
              </a:xfrm>
              <a:custGeom>
                <a:avLst/>
                <a:gdLst>
                  <a:gd name="connsiteX0" fmla="*/ 34290 w 34290"/>
                  <a:gd name="connsiteY0" fmla="*/ 0 h 64770"/>
                  <a:gd name="connsiteX1" fmla="*/ 34290 w 34290"/>
                  <a:gd name="connsiteY1" fmla="*/ 6667 h 64770"/>
                  <a:gd name="connsiteX2" fmla="*/ 8572 w 34290"/>
                  <a:gd name="connsiteY2" fmla="*/ 6667 h 64770"/>
                  <a:gd name="connsiteX3" fmla="*/ 8572 w 34290"/>
                  <a:gd name="connsiteY3" fmla="*/ 28575 h 64770"/>
                  <a:gd name="connsiteX4" fmla="*/ 31432 w 34290"/>
                  <a:gd name="connsiteY4" fmla="*/ 28575 h 64770"/>
                  <a:gd name="connsiteX5" fmla="*/ 31432 w 34290"/>
                  <a:gd name="connsiteY5" fmla="*/ 35242 h 64770"/>
                  <a:gd name="connsiteX6" fmla="*/ 8572 w 34290"/>
                  <a:gd name="connsiteY6" fmla="*/ 35242 h 64770"/>
                  <a:gd name="connsiteX7" fmla="*/ 8572 w 34290"/>
                  <a:gd name="connsiteY7" fmla="*/ 58102 h 64770"/>
                  <a:gd name="connsiteX8" fmla="*/ 34290 w 34290"/>
                  <a:gd name="connsiteY8" fmla="*/ 58102 h 64770"/>
                  <a:gd name="connsiteX9" fmla="*/ 34290 w 34290"/>
                  <a:gd name="connsiteY9" fmla="*/ 64770 h 64770"/>
                  <a:gd name="connsiteX10" fmla="*/ 0 w 34290"/>
                  <a:gd name="connsiteY10" fmla="*/ 64770 h 64770"/>
                  <a:gd name="connsiteX11" fmla="*/ 0 w 34290"/>
                  <a:gd name="connsiteY11" fmla="*/ 0 h 64770"/>
                  <a:gd name="connsiteX12" fmla="*/ 34290 w 34290"/>
                  <a:gd name="connsiteY12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290" h="64770">
                    <a:moveTo>
                      <a:pt x="34290" y="0"/>
                    </a:moveTo>
                    <a:lnTo>
                      <a:pt x="34290" y="6667"/>
                    </a:lnTo>
                    <a:lnTo>
                      <a:pt x="8572" y="6667"/>
                    </a:lnTo>
                    <a:lnTo>
                      <a:pt x="8572" y="28575"/>
                    </a:lnTo>
                    <a:lnTo>
                      <a:pt x="31432" y="28575"/>
                    </a:lnTo>
                    <a:lnTo>
                      <a:pt x="31432" y="35242"/>
                    </a:lnTo>
                    <a:lnTo>
                      <a:pt x="8572" y="35242"/>
                    </a:lnTo>
                    <a:lnTo>
                      <a:pt x="8572" y="58102"/>
                    </a:lnTo>
                    <a:lnTo>
                      <a:pt x="34290" y="58102"/>
                    </a:lnTo>
                    <a:lnTo>
                      <a:pt x="34290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3429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4" name="Forme libre 583">
                <a:extLst>
                  <a:ext uri="{FF2B5EF4-FFF2-40B4-BE49-F238E27FC236}">
                    <a16:creationId xmlns:a16="http://schemas.microsoft.com/office/drawing/2014/main" id="{21089709-2FCD-E24F-8826-5B86E622A2C0}"/>
                  </a:ext>
                </a:extLst>
              </p:cNvPr>
              <p:cNvSpPr/>
              <p:nvPr/>
            </p:nvSpPr>
            <p:spPr>
              <a:xfrm>
                <a:off x="5824537" y="3918585"/>
                <a:ext cx="43814" cy="64769"/>
              </a:xfrm>
              <a:custGeom>
                <a:avLst/>
                <a:gdLst>
                  <a:gd name="connsiteX0" fmla="*/ 8572 w 43814"/>
                  <a:gd name="connsiteY0" fmla="*/ 38100 h 64769"/>
                  <a:gd name="connsiteX1" fmla="*/ 8572 w 43814"/>
                  <a:gd name="connsiteY1" fmla="*/ 64770 h 64769"/>
                  <a:gd name="connsiteX2" fmla="*/ 0 w 43814"/>
                  <a:gd name="connsiteY2" fmla="*/ 64770 h 64769"/>
                  <a:gd name="connsiteX3" fmla="*/ 0 w 43814"/>
                  <a:gd name="connsiteY3" fmla="*/ 0 h 64769"/>
                  <a:gd name="connsiteX4" fmla="*/ 20955 w 43814"/>
                  <a:gd name="connsiteY4" fmla="*/ 0 h 64769"/>
                  <a:gd name="connsiteX5" fmla="*/ 42863 w 43814"/>
                  <a:gd name="connsiteY5" fmla="*/ 18098 h 64769"/>
                  <a:gd name="connsiteX6" fmla="*/ 25718 w 43814"/>
                  <a:gd name="connsiteY6" fmla="*/ 37148 h 64769"/>
                  <a:gd name="connsiteX7" fmla="*/ 43815 w 43814"/>
                  <a:gd name="connsiteY7" fmla="*/ 63817 h 64769"/>
                  <a:gd name="connsiteX8" fmla="*/ 33338 w 43814"/>
                  <a:gd name="connsiteY8" fmla="*/ 63817 h 64769"/>
                  <a:gd name="connsiteX9" fmla="*/ 16193 w 43814"/>
                  <a:gd name="connsiteY9" fmla="*/ 37148 h 64769"/>
                  <a:gd name="connsiteX10" fmla="*/ 8572 w 43814"/>
                  <a:gd name="connsiteY10" fmla="*/ 37148 h 64769"/>
                  <a:gd name="connsiteX11" fmla="*/ 8572 w 43814"/>
                  <a:gd name="connsiteY11" fmla="*/ 7620 h 64769"/>
                  <a:gd name="connsiteX12" fmla="*/ 8572 w 43814"/>
                  <a:gd name="connsiteY12" fmla="*/ 32385 h 64769"/>
                  <a:gd name="connsiteX13" fmla="*/ 20955 w 43814"/>
                  <a:gd name="connsiteY13" fmla="*/ 32385 h 64769"/>
                  <a:gd name="connsiteX14" fmla="*/ 34290 w 43814"/>
                  <a:gd name="connsiteY14" fmla="*/ 20002 h 64769"/>
                  <a:gd name="connsiteX15" fmla="*/ 20955 w 43814"/>
                  <a:gd name="connsiteY15" fmla="*/ 7620 h 64769"/>
                  <a:gd name="connsiteX16" fmla="*/ 8572 w 43814"/>
                  <a:gd name="connsiteY16" fmla="*/ 762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814" h="64769">
                    <a:moveTo>
                      <a:pt x="8572" y="38100"/>
                    </a:moveTo>
                    <a:lnTo>
                      <a:pt x="8572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20955" y="0"/>
                    </a:lnTo>
                    <a:cubicBezTo>
                      <a:pt x="35243" y="0"/>
                      <a:pt x="42863" y="7620"/>
                      <a:pt x="42863" y="18098"/>
                    </a:cubicBezTo>
                    <a:cubicBezTo>
                      <a:pt x="42863" y="28575"/>
                      <a:pt x="37147" y="35242"/>
                      <a:pt x="25718" y="37148"/>
                    </a:cubicBezTo>
                    <a:lnTo>
                      <a:pt x="43815" y="63817"/>
                    </a:lnTo>
                    <a:lnTo>
                      <a:pt x="33338" y="63817"/>
                    </a:lnTo>
                    <a:lnTo>
                      <a:pt x="16193" y="37148"/>
                    </a:lnTo>
                    <a:lnTo>
                      <a:pt x="8572" y="37148"/>
                    </a:lnTo>
                    <a:close/>
                    <a:moveTo>
                      <a:pt x="8572" y="7620"/>
                    </a:moveTo>
                    <a:lnTo>
                      <a:pt x="8572" y="32385"/>
                    </a:lnTo>
                    <a:lnTo>
                      <a:pt x="20955" y="32385"/>
                    </a:lnTo>
                    <a:cubicBezTo>
                      <a:pt x="30480" y="32385"/>
                      <a:pt x="34290" y="27623"/>
                      <a:pt x="34290" y="20002"/>
                    </a:cubicBezTo>
                    <a:cubicBezTo>
                      <a:pt x="34290" y="12382"/>
                      <a:pt x="29528" y="7620"/>
                      <a:pt x="20955" y="7620"/>
                    </a:cubicBezTo>
                    <a:lnTo>
                      <a:pt x="8572" y="76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5" name="Forme libre 584">
                <a:extLst>
                  <a:ext uri="{FF2B5EF4-FFF2-40B4-BE49-F238E27FC236}">
                    <a16:creationId xmlns:a16="http://schemas.microsoft.com/office/drawing/2014/main" id="{CB93DC4C-B57E-A24E-AAA4-C27822B1CBE8}"/>
                  </a:ext>
                </a:extLst>
              </p:cNvPr>
              <p:cNvSpPr/>
              <p:nvPr/>
            </p:nvSpPr>
            <p:spPr>
              <a:xfrm>
                <a:off x="5880735" y="3918585"/>
                <a:ext cx="42862" cy="65722"/>
              </a:xfrm>
              <a:custGeom>
                <a:avLst/>
                <a:gdLst>
                  <a:gd name="connsiteX0" fmla="*/ 15240 w 42862"/>
                  <a:gd name="connsiteY0" fmla="*/ 26670 h 65722"/>
                  <a:gd name="connsiteX1" fmla="*/ 21907 w 42862"/>
                  <a:gd name="connsiteY1" fmla="*/ 28575 h 65722"/>
                  <a:gd name="connsiteX2" fmla="*/ 36195 w 42862"/>
                  <a:gd name="connsiteY2" fmla="*/ 33338 h 65722"/>
                  <a:gd name="connsiteX3" fmla="*/ 42863 w 42862"/>
                  <a:gd name="connsiteY3" fmla="*/ 46673 h 65722"/>
                  <a:gd name="connsiteX4" fmla="*/ 21907 w 42862"/>
                  <a:gd name="connsiteY4" fmla="*/ 65723 h 65722"/>
                  <a:gd name="connsiteX5" fmla="*/ 0 w 42862"/>
                  <a:gd name="connsiteY5" fmla="*/ 48577 h 65722"/>
                  <a:gd name="connsiteX6" fmla="*/ 8572 w 42862"/>
                  <a:gd name="connsiteY6" fmla="*/ 48577 h 65722"/>
                  <a:gd name="connsiteX7" fmla="*/ 20955 w 42862"/>
                  <a:gd name="connsiteY7" fmla="*/ 58102 h 65722"/>
                  <a:gd name="connsiteX8" fmla="*/ 34290 w 42862"/>
                  <a:gd name="connsiteY8" fmla="*/ 47625 h 65722"/>
                  <a:gd name="connsiteX9" fmla="*/ 27622 w 42862"/>
                  <a:gd name="connsiteY9" fmla="*/ 38100 h 65722"/>
                  <a:gd name="connsiteX10" fmla="*/ 20955 w 42862"/>
                  <a:gd name="connsiteY10" fmla="*/ 36195 h 65722"/>
                  <a:gd name="connsiteX11" fmla="*/ 6667 w 42862"/>
                  <a:gd name="connsiteY11" fmla="*/ 31432 h 65722"/>
                  <a:gd name="connsiteX12" fmla="*/ 0 w 42862"/>
                  <a:gd name="connsiteY12" fmla="*/ 18098 h 65722"/>
                  <a:gd name="connsiteX13" fmla="*/ 20955 w 42862"/>
                  <a:gd name="connsiteY13" fmla="*/ 0 h 65722"/>
                  <a:gd name="connsiteX14" fmla="*/ 41910 w 42862"/>
                  <a:gd name="connsiteY14" fmla="*/ 16192 h 65722"/>
                  <a:gd name="connsiteX15" fmla="*/ 32385 w 42862"/>
                  <a:gd name="connsiteY15" fmla="*/ 16192 h 65722"/>
                  <a:gd name="connsiteX16" fmla="*/ 20002 w 42862"/>
                  <a:gd name="connsiteY16" fmla="*/ 6667 h 65722"/>
                  <a:gd name="connsiteX17" fmla="*/ 7620 w 42862"/>
                  <a:gd name="connsiteY17" fmla="*/ 17145 h 65722"/>
                  <a:gd name="connsiteX18" fmla="*/ 15240 w 42862"/>
                  <a:gd name="connsiteY18" fmla="*/ 26670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862" h="65722">
                    <a:moveTo>
                      <a:pt x="15240" y="26670"/>
                    </a:moveTo>
                    <a:cubicBezTo>
                      <a:pt x="17145" y="27623"/>
                      <a:pt x="20002" y="27623"/>
                      <a:pt x="21907" y="28575"/>
                    </a:cubicBezTo>
                    <a:cubicBezTo>
                      <a:pt x="26670" y="29527"/>
                      <a:pt x="32385" y="31432"/>
                      <a:pt x="36195" y="33338"/>
                    </a:cubicBezTo>
                    <a:cubicBezTo>
                      <a:pt x="40005" y="35242"/>
                      <a:pt x="42863" y="40005"/>
                      <a:pt x="42863" y="46673"/>
                    </a:cubicBezTo>
                    <a:cubicBezTo>
                      <a:pt x="42863" y="57150"/>
                      <a:pt x="34290" y="65723"/>
                      <a:pt x="21907" y="65723"/>
                    </a:cubicBezTo>
                    <a:cubicBezTo>
                      <a:pt x="8572" y="65723"/>
                      <a:pt x="0" y="59055"/>
                      <a:pt x="0" y="48577"/>
                    </a:cubicBezTo>
                    <a:lnTo>
                      <a:pt x="8572" y="48577"/>
                    </a:lnTo>
                    <a:cubicBezTo>
                      <a:pt x="8572" y="54292"/>
                      <a:pt x="13335" y="58102"/>
                      <a:pt x="20955" y="58102"/>
                    </a:cubicBezTo>
                    <a:cubicBezTo>
                      <a:pt x="29527" y="58102"/>
                      <a:pt x="34290" y="53340"/>
                      <a:pt x="34290" y="47625"/>
                    </a:cubicBezTo>
                    <a:cubicBezTo>
                      <a:pt x="34290" y="41910"/>
                      <a:pt x="31432" y="39052"/>
                      <a:pt x="27622" y="38100"/>
                    </a:cubicBezTo>
                    <a:cubicBezTo>
                      <a:pt x="25717" y="37148"/>
                      <a:pt x="23813" y="37148"/>
                      <a:pt x="20955" y="36195"/>
                    </a:cubicBezTo>
                    <a:cubicBezTo>
                      <a:pt x="16192" y="35242"/>
                      <a:pt x="10477" y="33338"/>
                      <a:pt x="6667" y="31432"/>
                    </a:cubicBezTo>
                    <a:cubicBezTo>
                      <a:pt x="2857" y="29527"/>
                      <a:pt x="0" y="24765"/>
                      <a:pt x="0" y="18098"/>
                    </a:cubicBezTo>
                    <a:cubicBezTo>
                      <a:pt x="0" y="7620"/>
                      <a:pt x="8572" y="0"/>
                      <a:pt x="20955" y="0"/>
                    </a:cubicBezTo>
                    <a:cubicBezTo>
                      <a:pt x="33338" y="0"/>
                      <a:pt x="40957" y="5715"/>
                      <a:pt x="41910" y="16192"/>
                    </a:cubicBezTo>
                    <a:lnTo>
                      <a:pt x="32385" y="16192"/>
                    </a:lnTo>
                    <a:cubicBezTo>
                      <a:pt x="32385" y="11430"/>
                      <a:pt x="27622" y="6667"/>
                      <a:pt x="20002" y="6667"/>
                    </a:cubicBezTo>
                    <a:cubicBezTo>
                      <a:pt x="12382" y="6667"/>
                      <a:pt x="7620" y="10477"/>
                      <a:pt x="7620" y="17145"/>
                    </a:cubicBezTo>
                    <a:cubicBezTo>
                      <a:pt x="7620" y="22860"/>
                      <a:pt x="10477" y="25717"/>
                      <a:pt x="15240" y="266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6" name="Forme libre 585">
                <a:extLst>
                  <a:ext uri="{FF2B5EF4-FFF2-40B4-BE49-F238E27FC236}">
                    <a16:creationId xmlns:a16="http://schemas.microsoft.com/office/drawing/2014/main" id="{4275AA2D-43A0-F043-A1E1-E32B714C02C5}"/>
                  </a:ext>
                </a:extLst>
              </p:cNvPr>
              <p:cNvSpPr/>
              <p:nvPr/>
            </p:nvSpPr>
            <p:spPr>
              <a:xfrm>
                <a:off x="5935980" y="3918585"/>
                <a:ext cx="8572" cy="64769"/>
              </a:xfrm>
              <a:custGeom>
                <a:avLst/>
                <a:gdLst>
                  <a:gd name="connsiteX0" fmla="*/ 0 w 8572"/>
                  <a:gd name="connsiteY0" fmla="*/ 64770 h 64769"/>
                  <a:gd name="connsiteX1" fmla="*/ 0 w 8572"/>
                  <a:gd name="connsiteY1" fmla="*/ 0 h 64769"/>
                  <a:gd name="connsiteX2" fmla="*/ 8572 w 8572"/>
                  <a:gd name="connsiteY2" fmla="*/ 0 h 64769"/>
                  <a:gd name="connsiteX3" fmla="*/ 8572 w 8572"/>
                  <a:gd name="connsiteY3" fmla="*/ 64770 h 64769"/>
                  <a:gd name="connsiteX4" fmla="*/ 0 w 8572"/>
                  <a:gd name="connsiteY4" fmla="*/ 6477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64769">
                    <a:moveTo>
                      <a:pt x="0" y="64770"/>
                    </a:moveTo>
                    <a:lnTo>
                      <a:pt x="0" y="0"/>
                    </a:lnTo>
                    <a:lnTo>
                      <a:pt x="8572" y="0"/>
                    </a:lnTo>
                    <a:lnTo>
                      <a:pt x="8572" y="64770"/>
                    </a:lnTo>
                    <a:lnTo>
                      <a:pt x="0" y="647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7" name="Forme libre 586">
                <a:extLst>
                  <a:ext uri="{FF2B5EF4-FFF2-40B4-BE49-F238E27FC236}">
                    <a16:creationId xmlns:a16="http://schemas.microsoft.com/office/drawing/2014/main" id="{510A7275-30D3-D448-A433-1A948915B586}"/>
                  </a:ext>
                </a:extLst>
              </p:cNvPr>
              <p:cNvSpPr/>
              <p:nvPr/>
            </p:nvSpPr>
            <p:spPr>
              <a:xfrm>
                <a:off x="5955982" y="3919537"/>
                <a:ext cx="42862" cy="63817"/>
              </a:xfrm>
              <a:custGeom>
                <a:avLst/>
                <a:gdLst>
                  <a:gd name="connsiteX0" fmla="*/ 0 w 42862"/>
                  <a:gd name="connsiteY0" fmla="*/ 6667 h 63817"/>
                  <a:gd name="connsiteX1" fmla="*/ 0 w 42862"/>
                  <a:gd name="connsiteY1" fmla="*/ 0 h 63817"/>
                  <a:gd name="connsiteX2" fmla="*/ 42863 w 42862"/>
                  <a:gd name="connsiteY2" fmla="*/ 0 h 63817"/>
                  <a:gd name="connsiteX3" fmla="*/ 42863 w 42862"/>
                  <a:gd name="connsiteY3" fmla="*/ 6667 h 63817"/>
                  <a:gd name="connsiteX4" fmla="*/ 25718 w 42862"/>
                  <a:gd name="connsiteY4" fmla="*/ 6667 h 63817"/>
                  <a:gd name="connsiteX5" fmla="*/ 25718 w 42862"/>
                  <a:gd name="connsiteY5" fmla="*/ 63817 h 63817"/>
                  <a:gd name="connsiteX6" fmla="*/ 17145 w 42862"/>
                  <a:gd name="connsiteY6" fmla="*/ 63817 h 63817"/>
                  <a:gd name="connsiteX7" fmla="*/ 17145 w 42862"/>
                  <a:gd name="connsiteY7" fmla="*/ 6667 h 63817"/>
                  <a:gd name="connsiteX8" fmla="*/ 0 w 42862"/>
                  <a:gd name="connsiteY8" fmla="*/ 6667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862" h="63817">
                    <a:moveTo>
                      <a:pt x="0" y="6667"/>
                    </a:moveTo>
                    <a:lnTo>
                      <a:pt x="0" y="0"/>
                    </a:lnTo>
                    <a:lnTo>
                      <a:pt x="42863" y="0"/>
                    </a:lnTo>
                    <a:lnTo>
                      <a:pt x="42863" y="6667"/>
                    </a:lnTo>
                    <a:lnTo>
                      <a:pt x="25718" y="6667"/>
                    </a:lnTo>
                    <a:lnTo>
                      <a:pt x="25718" y="63817"/>
                    </a:lnTo>
                    <a:lnTo>
                      <a:pt x="17145" y="63817"/>
                    </a:lnTo>
                    <a:lnTo>
                      <a:pt x="17145" y="6667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8" name="Forme libre 587">
                <a:extLst>
                  <a:ext uri="{FF2B5EF4-FFF2-40B4-BE49-F238E27FC236}">
                    <a16:creationId xmlns:a16="http://schemas.microsoft.com/office/drawing/2014/main" id="{FF01A749-0D7A-574D-89D0-1B396CD3323D}"/>
                  </a:ext>
                </a:extLst>
              </p:cNvPr>
              <p:cNvSpPr/>
              <p:nvPr/>
            </p:nvSpPr>
            <p:spPr>
              <a:xfrm>
                <a:off x="6009322" y="3897629"/>
                <a:ext cx="34289" cy="86677"/>
              </a:xfrm>
              <a:custGeom>
                <a:avLst/>
                <a:gdLst>
                  <a:gd name="connsiteX0" fmla="*/ 34290 w 34289"/>
                  <a:gd name="connsiteY0" fmla="*/ 21908 h 86677"/>
                  <a:gd name="connsiteX1" fmla="*/ 34290 w 34289"/>
                  <a:gd name="connsiteY1" fmla="*/ 28575 h 86677"/>
                  <a:gd name="connsiteX2" fmla="*/ 8572 w 34289"/>
                  <a:gd name="connsiteY2" fmla="*/ 28575 h 86677"/>
                  <a:gd name="connsiteX3" fmla="*/ 8572 w 34289"/>
                  <a:gd name="connsiteY3" fmla="*/ 50483 h 86677"/>
                  <a:gd name="connsiteX4" fmla="*/ 31432 w 34289"/>
                  <a:gd name="connsiteY4" fmla="*/ 50483 h 86677"/>
                  <a:gd name="connsiteX5" fmla="*/ 31432 w 34289"/>
                  <a:gd name="connsiteY5" fmla="*/ 57150 h 86677"/>
                  <a:gd name="connsiteX6" fmla="*/ 8572 w 34289"/>
                  <a:gd name="connsiteY6" fmla="*/ 57150 h 86677"/>
                  <a:gd name="connsiteX7" fmla="*/ 8572 w 34289"/>
                  <a:gd name="connsiteY7" fmla="*/ 80010 h 86677"/>
                  <a:gd name="connsiteX8" fmla="*/ 34290 w 34289"/>
                  <a:gd name="connsiteY8" fmla="*/ 80010 h 86677"/>
                  <a:gd name="connsiteX9" fmla="*/ 34290 w 34289"/>
                  <a:gd name="connsiteY9" fmla="*/ 86678 h 86677"/>
                  <a:gd name="connsiteX10" fmla="*/ 0 w 34289"/>
                  <a:gd name="connsiteY10" fmla="*/ 86678 h 86677"/>
                  <a:gd name="connsiteX11" fmla="*/ 0 w 34289"/>
                  <a:gd name="connsiteY11" fmla="*/ 21908 h 86677"/>
                  <a:gd name="connsiteX12" fmla="*/ 34290 w 34289"/>
                  <a:gd name="connsiteY12" fmla="*/ 21908 h 86677"/>
                  <a:gd name="connsiteX13" fmla="*/ 5715 w 34289"/>
                  <a:gd name="connsiteY13" fmla="*/ 11430 h 86677"/>
                  <a:gd name="connsiteX14" fmla="*/ 25717 w 34289"/>
                  <a:gd name="connsiteY14" fmla="*/ 0 h 86677"/>
                  <a:gd name="connsiteX15" fmla="*/ 25717 w 34289"/>
                  <a:gd name="connsiteY15" fmla="*/ 7620 h 86677"/>
                  <a:gd name="connsiteX16" fmla="*/ 5715 w 34289"/>
                  <a:gd name="connsiteY16" fmla="*/ 18098 h 86677"/>
                  <a:gd name="connsiteX17" fmla="*/ 5715 w 34289"/>
                  <a:gd name="connsiteY17" fmla="*/ 11430 h 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289" h="86677">
                    <a:moveTo>
                      <a:pt x="34290" y="21908"/>
                    </a:moveTo>
                    <a:lnTo>
                      <a:pt x="34290" y="28575"/>
                    </a:lnTo>
                    <a:lnTo>
                      <a:pt x="8572" y="28575"/>
                    </a:lnTo>
                    <a:lnTo>
                      <a:pt x="8572" y="50483"/>
                    </a:lnTo>
                    <a:lnTo>
                      <a:pt x="31432" y="50483"/>
                    </a:lnTo>
                    <a:lnTo>
                      <a:pt x="31432" y="57150"/>
                    </a:lnTo>
                    <a:lnTo>
                      <a:pt x="8572" y="57150"/>
                    </a:lnTo>
                    <a:lnTo>
                      <a:pt x="8572" y="80010"/>
                    </a:lnTo>
                    <a:lnTo>
                      <a:pt x="34290" y="80010"/>
                    </a:lnTo>
                    <a:lnTo>
                      <a:pt x="34290" y="86678"/>
                    </a:lnTo>
                    <a:lnTo>
                      <a:pt x="0" y="86678"/>
                    </a:lnTo>
                    <a:lnTo>
                      <a:pt x="0" y="21908"/>
                    </a:lnTo>
                    <a:lnTo>
                      <a:pt x="34290" y="21908"/>
                    </a:lnTo>
                    <a:close/>
                    <a:moveTo>
                      <a:pt x="5715" y="11430"/>
                    </a:moveTo>
                    <a:lnTo>
                      <a:pt x="25717" y="0"/>
                    </a:lnTo>
                    <a:lnTo>
                      <a:pt x="25717" y="7620"/>
                    </a:lnTo>
                    <a:lnTo>
                      <a:pt x="5715" y="18098"/>
                    </a:lnTo>
                    <a:lnTo>
                      <a:pt x="5715" y="1143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9" name="Forme libre 588">
                <a:extLst>
                  <a:ext uri="{FF2B5EF4-FFF2-40B4-BE49-F238E27FC236}">
                    <a16:creationId xmlns:a16="http://schemas.microsoft.com/office/drawing/2014/main" id="{BE3B4EA9-665F-064A-9206-DEE5AC5C3643}"/>
                  </a:ext>
                </a:extLst>
              </p:cNvPr>
              <p:cNvSpPr/>
              <p:nvPr/>
            </p:nvSpPr>
            <p:spPr>
              <a:xfrm>
                <a:off x="6084569" y="3918585"/>
                <a:ext cx="53340" cy="64769"/>
              </a:xfrm>
              <a:custGeom>
                <a:avLst/>
                <a:gdLst>
                  <a:gd name="connsiteX0" fmla="*/ 20003 w 53340"/>
                  <a:gd name="connsiteY0" fmla="*/ 952 h 64769"/>
                  <a:gd name="connsiteX1" fmla="*/ 53340 w 53340"/>
                  <a:gd name="connsiteY1" fmla="*/ 33338 h 64769"/>
                  <a:gd name="connsiteX2" fmla="*/ 20003 w 53340"/>
                  <a:gd name="connsiteY2" fmla="*/ 64770 h 64769"/>
                  <a:gd name="connsiteX3" fmla="*/ 0 w 53340"/>
                  <a:gd name="connsiteY3" fmla="*/ 64770 h 64769"/>
                  <a:gd name="connsiteX4" fmla="*/ 0 w 53340"/>
                  <a:gd name="connsiteY4" fmla="*/ 0 h 64769"/>
                  <a:gd name="connsiteX5" fmla="*/ 20003 w 53340"/>
                  <a:gd name="connsiteY5" fmla="*/ 0 h 64769"/>
                  <a:gd name="connsiteX6" fmla="*/ 7620 w 53340"/>
                  <a:gd name="connsiteY6" fmla="*/ 58102 h 64769"/>
                  <a:gd name="connsiteX7" fmla="*/ 19050 w 53340"/>
                  <a:gd name="connsiteY7" fmla="*/ 58102 h 64769"/>
                  <a:gd name="connsiteX8" fmla="*/ 43815 w 53340"/>
                  <a:gd name="connsiteY8" fmla="*/ 32385 h 64769"/>
                  <a:gd name="connsiteX9" fmla="*/ 19050 w 53340"/>
                  <a:gd name="connsiteY9" fmla="*/ 6667 h 64769"/>
                  <a:gd name="connsiteX10" fmla="*/ 7620 w 53340"/>
                  <a:gd name="connsiteY10" fmla="*/ 6667 h 64769"/>
                  <a:gd name="connsiteX11" fmla="*/ 7620 w 53340"/>
                  <a:gd name="connsiteY11" fmla="*/ 58102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340" h="64769">
                    <a:moveTo>
                      <a:pt x="20003" y="952"/>
                    </a:moveTo>
                    <a:cubicBezTo>
                      <a:pt x="40957" y="952"/>
                      <a:pt x="53340" y="13335"/>
                      <a:pt x="53340" y="33338"/>
                    </a:cubicBezTo>
                    <a:cubicBezTo>
                      <a:pt x="53340" y="53340"/>
                      <a:pt x="40957" y="64770"/>
                      <a:pt x="20003" y="64770"/>
                    </a:cubicBezTo>
                    <a:lnTo>
                      <a:pt x="0" y="64770"/>
                    </a:lnTo>
                    <a:lnTo>
                      <a:pt x="0" y="0"/>
                    </a:lnTo>
                    <a:lnTo>
                      <a:pt x="20003" y="0"/>
                    </a:lnTo>
                    <a:close/>
                    <a:moveTo>
                      <a:pt x="7620" y="58102"/>
                    </a:moveTo>
                    <a:lnTo>
                      <a:pt x="19050" y="58102"/>
                    </a:lnTo>
                    <a:cubicBezTo>
                      <a:pt x="35243" y="58102"/>
                      <a:pt x="43815" y="48577"/>
                      <a:pt x="43815" y="32385"/>
                    </a:cubicBezTo>
                    <a:cubicBezTo>
                      <a:pt x="43815" y="16192"/>
                      <a:pt x="35243" y="6667"/>
                      <a:pt x="19050" y="6667"/>
                    </a:cubicBezTo>
                    <a:lnTo>
                      <a:pt x="7620" y="6667"/>
                    </a:lnTo>
                    <a:lnTo>
                      <a:pt x="7620" y="581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0" name="Forme libre 589">
                <a:extLst>
                  <a:ext uri="{FF2B5EF4-FFF2-40B4-BE49-F238E27FC236}">
                    <a16:creationId xmlns:a16="http://schemas.microsoft.com/office/drawing/2014/main" id="{2877EB8A-F1B8-CC43-A689-DBB6462F9ECC}"/>
                  </a:ext>
                </a:extLst>
              </p:cNvPr>
              <p:cNvSpPr/>
              <p:nvPr/>
            </p:nvSpPr>
            <p:spPr>
              <a:xfrm>
                <a:off x="6143625" y="3910964"/>
                <a:ext cx="9525" cy="19050"/>
              </a:xfrm>
              <a:custGeom>
                <a:avLst/>
                <a:gdLst>
                  <a:gd name="connsiteX0" fmla="*/ 0 w 9525"/>
                  <a:gd name="connsiteY0" fmla="*/ 0 h 19050"/>
                  <a:gd name="connsiteX1" fmla="*/ 8573 w 9525"/>
                  <a:gd name="connsiteY1" fmla="*/ 0 h 19050"/>
                  <a:gd name="connsiteX2" fmla="*/ 9525 w 9525"/>
                  <a:gd name="connsiteY2" fmla="*/ 8573 h 19050"/>
                  <a:gd name="connsiteX3" fmla="*/ 0 w 9525"/>
                  <a:gd name="connsiteY3" fmla="*/ 19050 h 19050"/>
                  <a:gd name="connsiteX4" fmla="*/ 0 w 9525"/>
                  <a:gd name="connsiteY4" fmla="*/ 15240 h 19050"/>
                  <a:gd name="connsiteX5" fmla="*/ 4763 w 9525"/>
                  <a:gd name="connsiteY5" fmla="*/ 10477 h 19050"/>
                  <a:gd name="connsiteX6" fmla="*/ 4763 w 9525"/>
                  <a:gd name="connsiteY6" fmla="*/ 8573 h 19050"/>
                  <a:gd name="connsiteX7" fmla="*/ 0 w 9525"/>
                  <a:gd name="connsiteY7" fmla="*/ 8573 h 19050"/>
                  <a:gd name="connsiteX8" fmla="*/ 0 w 9525"/>
                  <a:gd name="connsiteY8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" h="19050">
                    <a:moveTo>
                      <a:pt x="0" y="0"/>
                    </a:moveTo>
                    <a:lnTo>
                      <a:pt x="8573" y="0"/>
                    </a:lnTo>
                    <a:cubicBezTo>
                      <a:pt x="9525" y="2858"/>
                      <a:pt x="9525" y="5715"/>
                      <a:pt x="9525" y="8573"/>
                    </a:cubicBezTo>
                    <a:cubicBezTo>
                      <a:pt x="9525" y="15240"/>
                      <a:pt x="6668" y="19050"/>
                      <a:pt x="0" y="19050"/>
                    </a:cubicBezTo>
                    <a:lnTo>
                      <a:pt x="0" y="15240"/>
                    </a:lnTo>
                    <a:cubicBezTo>
                      <a:pt x="2857" y="15240"/>
                      <a:pt x="4763" y="13335"/>
                      <a:pt x="4763" y="10477"/>
                    </a:cubicBezTo>
                    <a:lnTo>
                      <a:pt x="4763" y="8573"/>
                    </a:lnTo>
                    <a:lnTo>
                      <a:pt x="0" y="857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1" name="Forme libre 590">
                <a:extLst>
                  <a:ext uri="{FF2B5EF4-FFF2-40B4-BE49-F238E27FC236}">
                    <a16:creationId xmlns:a16="http://schemas.microsoft.com/office/drawing/2014/main" id="{7398635F-1EB8-4E49-B244-415C99C23276}"/>
                  </a:ext>
                </a:extLst>
              </p:cNvPr>
              <p:cNvSpPr/>
              <p:nvPr/>
            </p:nvSpPr>
            <p:spPr>
              <a:xfrm>
                <a:off x="6160769" y="3918585"/>
                <a:ext cx="56197" cy="64769"/>
              </a:xfrm>
              <a:custGeom>
                <a:avLst/>
                <a:gdLst>
                  <a:gd name="connsiteX0" fmla="*/ 46672 w 56197"/>
                  <a:gd name="connsiteY0" fmla="*/ 64770 h 64769"/>
                  <a:gd name="connsiteX1" fmla="*/ 41910 w 56197"/>
                  <a:gd name="connsiteY1" fmla="*/ 50482 h 64769"/>
                  <a:gd name="connsiteX2" fmla="*/ 13335 w 56197"/>
                  <a:gd name="connsiteY2" fmla="*/ 50482 h 64769"/>
                  <a:gd name="connsiteX3" fmla="*/ 8573 w 56197"/>
                  <a:gd name="connsiteY3" fmla="*/ 64770 h 64769"/>
                  <a:gd name="connsiteX4" fmla="*/ 0 w 56197"/>
                  <a:gd name="connsiteY4" fmla="*/ 64770 h 64769"/>
                  <a:gd name="connsiteX5" fmla="*/ 23813 w 56197"/>
                  <a:gd name="connsiteY5" fmla="*/ 0 h 64769"/>
                  <a:gd name="connsiteX6" fmla="*/ 33338 w 56197"/>
                  <a:gd name="connsiteY6" fmla="*/ 0 h 64769"/>
                  <a:gd name="connsiteX7" fmla="*/ 56197 w 56197"/>
                  <a:gd name="connsiteY7" fmla="*/ 64770 h 64769"/>
                  <a:gd name="connsiteX8" fmla="*/ 46672 w 56197"/>
                  <a:gd name="connsiteY8" fmla="*/ 64770 h 64769"/>
                  <a:gd name="connsiteX9" fmla="*/ 15240 w 56197"/>
                  <a:gd name="connsiteY9" fmla="*/ 43815 h 64769"/>
                  <a:gd name="connsiteX10" fmla="*/ 39053 w 56197"/>
                  <a:gd name="connsiteY10" fmla="*/ 43815 h 64769"/>
                  <a:gd name="connsiteX11" fmla="*/ 27622 w 56197"/>
                  <a:gd name="connsiteY11" fmla="*/ 10477 h 64769"/>
                  <a:gd name="connsiteX12" fmla="*/ 15240 w 56197"/>
                  <a:gd name="connsiteY12" fmla="*/ 4381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197" h="64769">
                    <a:moveTo>
                      <a:pt x="46672" y="64770"/>
                    </a:moveTo>
                    <a:lnTo>
                      <a:pt x="41910" y="50482"/>
                    </a:lnTo>
                    <a:lnTo>
                      <a:pt x="13335" y="50482"/>
                    </a:lnTo>
                    <a:lnTo>
                      <a:pt x="8573" y="64770"/>
                    </a:lnTo>
                    <a:lnTo>
                      <a:pt x="0" y="64770"/>
                    </a:lnTo>
                    <a:lnTo>
                      <a:pt x="23813" y="0"/>
                    </a:lnTo>
                    <a:lnTo>
                      <a:pt x="33338" y="0"/>
                    </a:lnTo>
                    <a:lnTo>
                      <a:pt x="56197" y="64770"/>
                    </a:lnTo>
                    <a:lnTo>
                      <a:pt x="46672" y="64770"/>
                    </a:lnTo>
                    <a:close/>
                    <a:moveTo>
                      <a:pt x="15240" y="43815"/>
                    </a:moveTo>
                    <a:lnTo>
                      <a:pt x="39053" y="43815"/>
                    </a:lnTo>
                    <a:lnTo>
                      <a:pt x="27622" y="10477"/>
                    </a:lnTo>
                    <a:lnTo>
                      <a:pt x="15240" y="438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2" name="Forme libre 591">
                <a:extLst>
                  <a:ext uri="{FF2B5EF4-FFF2-40B4-BE49-F238E27FC236}">
                    <a16:creationId xmlns:a16="http://schemas.microsoft.com/office/drawing/2014/main" id="{2B78F495-41C3-4B43-BB00-F076F8A7DC56}"/>
                  </a:ext>
                </a:extLst>
              </p:cNvPr>
              <p:cNvSpPr/>
              <p:nvPr/>
            </p:nvSpPr>
            <p:spPr>
              <a:xfrm>
                <a:off x="6226492" y="3919537"/>
                <a:ext cx="51435" cy="64770"/>
              </a:xfrm>
              <a:custGeom>
                <a:avLst/>
                <a:gdLst>
                  <a:gd name="connsiteX0" fmla="*/ 42863 w 51435"/>
                  <a:gd name="connsiteY0" fmla="*/ 0 h 64770"/>
                  <a:gd name="connsiteX1" fmla="*/ 51435 w 51435"/>
                  <a:gd name="connsiteY1" fmla="*/ 0 h 64770"/>
                  <a:gd name="connsiteX2" fmla="*/ 51435 w 51435"/>
                  <a:gd name="connsiteY2" fmla="*/ 64770 h 64770"/>
                  <a:gd name="connsiteX3" fmla="*/ 42863 w 51435"/>
                  <a:gd name="connsiteY3" fmla="*/ 64770 h 64770"/>
                  <a:gd name="connsiteX4" fmla="*/ 8573 w 51435"/>
                  <a:gd name="connsiteY4" fmla="*/ 13335 h 64770"/>
                  <a:gd name="connsiteX5" fmla="*/ 8573 w 51435"/>
                  <a:gd name="connsiteY5" fmla="*/ 64770 h 64770"/>
                  <a:gd name="connsiteX6" fmla="*/ 0 w 51435"/>
                  <a:gd name="connsiteY6" fmla="*/ 64770 h 64770"/>
                  <a:gd name="connsiteX7" fmla="*/ 0 w 51435"/>
                  <a:gd name="connsiteY7" fmla="*/ 0 h 64770"/>
                  <a:gd name="connsiteX8" fmla="*/ 8573 w 51435"/>
                  <a:gd name="connsiteY8" fmla="*/ 0 h 64770"/>
                  <a:gd name="connsiteX9" fmla="*/ 42863 w 51435"/>
                  <a:gd name="connsiteY9" fmla="*/ 51435 h 64770"/>
                  <a:gd name="connsiteX10" fmla="*/ 42863 w 51435"/>
                  <a:gd name="connsiteY10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435" h="64770">
                    <a:moveTo>
                      <a:pt x="42863" y="0"/>
                    </a:moveTo>
                    <a:lnTo>
                      <a:pt x="51435" y="0"/>
                    </a:lnTo>
                    <a:lnTo>
                      <a:pt x="51435" y="64770"/>
                    </a:lnTo>
                    <a:lnTo>
                      <a:pt x="42863" y="64770"/>
                    </a:lnTo>
                    <a:lnTo>
                      <a:pt x="8573" y="13335"/>
                    </a:lnTo>
                    <a:lnTo>
                      <a:pt x="8573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8573" y="0"/>
                    </a:lnTo>
                    <a:lnTo>
                      <a:pt x="42863" y="5143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3" name="Forme libre 592">
                <a:extLst>
                  <a:ext uri="{FF2B5EF4-FFF2-40B4-BE49-F238E27FC236}">
                    <a16:creationId xmlns:a16="http://schemas.microsoft.com/office/drawing/2014/main" id="{13F84534-6A8E-284D-A2EB-DB0091137697}"/>
                  </a:ext>
                </a:extLst>
              </p:cNvPr>
              <p:cNvSpPr/>
              <p:nvPr/>
            </p:nvSpPr>
            <p:spPr>
              <a:xfrm>
                <a:off x="6288404" y="3918585"/>
                <a:ext cx="64770" cy="66675"/>
              </a:xfrm>
              <a:custGeom>
                <a:avLst/>
                <a:gdLst>
                  <a:gd name="connsiteX0" fmla="*/ 0 w 64770"/>
                  <a:gd name="connsiteY0" fmla="*/ 32385 h 66675"/>
                  <a:gd name="connsiteX1" fmla="*/ 32385 w 64770"/>
                  <a:gd name="connsiteY1" fmla="*/ 0 h 66675"/>
                  <a:gd name="connsiteX2" fmla="*/ 61913 w 64770"/>
                  <a:gd name="connsiteY2" fmla="*/ 18098 h 66675"/>
                  <a:gd name="connsiteX3" fmla="*/ 51435 w 64770"/>
                  <a:gd name="connsiteY3" fmla="*/ 18098 h 66675"/>
                  <a:gd name="connsiteX4" fmla="*/ 32385 w 64770"/>
                  <a:gd name="connsiteY4" fmla="*/ 7620 h 66675"/>
                  <a:gd name="connsiteX5" fmla="*/ 8573 w 64770"/>
                  <a:gd name="connsiteY5" fmla="*/ 33338 h 66675"/>
                  <a:gd name="connsiteX6" fmla="*/ 32385 w 64770"/>
                  <a:gd name="connsiteY6" fmla="*/ 59055 h 66675"/>
                  <a:gd name="connsiteX7" fmla="*/ 56198 w 64770"/>
                  <a:gd name="connsiteY7" fmla="*/ 38100 h 66675"/>
                  <a:gd name="connsiteX8" fmla="*/ 29528 w 64770"/>
                  <a:gd name="connsiteY8" fmla="*/ 38100 h 66675"/>
                  <a:gd name="connsiteX9" fmla="*/ 29528 w 64770"/>
                  <a:gd name="connsiteY9" fmla="*/ 31432 h 66675"/>
                  <a:gd name="connsiteX10" fmla="*/ 64770 w 64770"/>
                  <a:gd name="connsiteY10" fmla="*/ 31432 h 66675"/>
                  <a:gd name="connsiteX11" fmla="*/ 64770 w 64770"/>
                  <a:gd name="connsiteY11" fmla="*/ 38100 h 66675"/>
                  <a:gd name="connsiteX12" fmla="*/ 32385 w 64770"/>
                  <a:gd name="connsiteY12" fmla="*/ 66675 h 66675"/>
                  <a:gd name="connsiteX13" fmla="*/ 0 w 64770"/>
                  <a:gd name="connsiteY13" fmla="*/ 3238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770" h="66675">
                    <a:moveTo>
                      <a:pt x="0" y="32385"/>
                    </a:moveTo>
                    <a:cubicBezTo>
                      <a:pt x="0" y="13335"/>
                      <a:pt x="14288" y="0"/>
                      <a:pt x="32385" y="0"/>
                    </a:cubicBezTo>
                    <a:cubicBezTo>
                      <a:pt x="45720" y="0"/>
                      <a:pt x="57150" y="6667"/>
                      <a:pt x="61913" y="18098"/>
                    </a:cubicBezTo>
                    <a:lnTo>
                      <a:pt x="51435" y="18098"/>
                    </a:lnTo>
                    <a:cubicBezTo>
                      <a:pt x="47625" y="10477"/>
                      <a:pt x="40958" y="7620"/>
                      <a:pt x="32385" y="7620"/>
                    </a:cubicBezTo>
                    <a:cubicBezTo>
                      <a:pt x="18098" y="7620"/>
                      <a:pt x="8573" y="18098"/>
                      <a:pt x="8573" y="33338"/>
                    </a:cubicBezTo>
                    <a:cubicBezTo>
                      <a:pt x="8573" y="48577"/>
                      <a:pt x="19050" y="59055"/>
                      <a:pt x="32385" y="59055"/>
                    </a:cubicBezTo>
                    <a:cubicBezTo>
                      <a:pt x="45720" y="59055"/>
                      <a:pt x="54293" y="50482"/>
                      <a:pt x="56198" y="38100"/>
                    </a:cubicBezTo>
                    <a:lnTo>
                      <a:pt x="29528" y="38100"/>
                    </a:lnTo>
                    <a:lnTo>
                      <a:pt x="29528" y="31432"/>
                    </a:lnTo>
                    <a:lnTo>
                      <a:pt x="64770" y="31432"/>
                    </a:lnTo>
                    <a:lnTo>
                      <a:pt x="64770" y="38100"/>
                    </a:lnTo>
                    <a:cubicBezTo>
                      <a:pt x="62865" y="54292"/>
                      <a:pt x="49530" y="66675"/>
                      <a:pt x="32385" y="66675"/>
                    </a:cubicBezTo>
                    <a:cubicBezTo>
                      <a:pt x="14288" y="65723"/>
                      <a:pt x="0" y="51435"/>
                      <a:pt x="0" y="323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4" name="Forme libre 593">
                <a:extLst>
                  <a:ext uri="{FF2B5EF4-FFF2-40B4-BE49-F238E27FC236}">
                    <a16:creationId xmlns:a16="http://schemas.microsoft.com/office/drawing/2014/main" id="{678918C8-13D9-3A4F-897B-FF4EF87A79EE}"/>
                  </a:ext>
                </a:extLst>
              </p:cNvPr>
              <p:cNvSpPr/>
              <p:nvPr/>
            </p:nvSpPr>
            <p:spPr>
              <a:xfrm>
                <a:off x="6363652" y="3919537"/>
                <a:ext cx="34289" cy="64770"/>
              </a:xfrm>
              <a:custGeom>
                <a:avLst/>
                <a:gdLst>
                  <a:gd name="connsiteX0" fmla="*/ 34290 w 34289"/>
                  <a:gd name="connsiteY0" fmla="*/ 0 h 64770"/>
                  <a:gd name="connsiteX1" fmla="*/ 34290 w 34289"/>
                  <a:gd name="connsiteY1" fmla="*/ 6667 h 64770"/>
                  <a:gd name="connsiteX2" fmla="*/ 8573 w 34289"/>
                  <a:gd name="connsiteY2" fmla="*/ 6667 h 64770"/>
                  <a:gd name="connsiteX3" fmla="*/ 8573 w 34289"/>
                  <a:gd name="connsiteY3" fmla="*/ 28575 h 64770"/>
                  <a:gd name="connsiteX4" fmla="*/ 31433 w 34289"/>
                  <a:gd name="connsiteY4" fmla="*/ 28575 h 64770"/>
                  <a:gd name="connsiteX5" fmla="*/ 31433 w 34289"/>
                  <a:gd name="connsiteY5" fmla="*/ 35242 h 64770"/>
                  <a:gd name="connsiteX6" fmla="*/ 8573 w 34289"/>
                  <a:gd name="connsiteY6" fmla="*/ 35242 h 64770"/>
                  <a:gd name="connsiteX7" fmla="*/ 8573 w 34289"/>
                  <a:gd name="connsiteY7" fmla="*/ 58102 h 64770"/>
                  <a:gd name="connsiteX8" fmla="*/ 34290 w 34289"/>
                  <a:gd name="connsiteY8" fmla="*/ 58102 h 64770"/>
                  <a:gd name="connsiteX9" fmla="*/ 34290 w 34289"/>
                  <a:gd name="connsiteY9" fmla="*/ 64770 h 64770"/>
                  <a:gd name="connsiteX10" fmla="*/ 0 w 34289"/>
                  <a:gd name="connsiteY10" fmla="*/ 64770 h 64770"/>
                  <a:gd name="connsiteX11" fmla="*/ 0 w 34289"/>
                  <a:gd name="connsiteY11" fmla="*/ 0 h 64770"/>
                  <a:gd name="connsiteX12" fmla="*/ 34290 w 34289"/>
                  <a:gd name="connsiteY12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289" h="64770">
                    <a:moveTo>
                      <a:pt x="34290" y="0"/>
                    </a:moveTo>
                    <a:lnTo>
                      <a:pt x="34290" y="6667"/>
                    </a:lnTo>
                    <a:lnTo>
                      <a:pt x="8573" y="6667"/>
                    </a:lnTo>
                    <a:lnTo>
                      <a:pt x="8573" y="28575"/>
                    </a:lnTo>
                    <a:lnTo>
                      <a:pt x="31433" y="28575"/>
                    </a:lnTo>
                    <a:lnTo>
                      <a:pt x="31433" y="35242"/>
                    </a:lnTo>
                    <a:lnTo>
                      <a:pt x="8573" y="35242"/>
                    </a:lnTo>
                    <a:lnTo>
                      <a:pt x="8573" y="58102"/>
                    </a:lnTo>
                    <a:lnTo>
                      <a:pt x="34290" y="58102"/>
                    </a:lnTo>
                    <a:lnTo>
                      <a:pt x="34290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3429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5" name="Forme libre 594">
                <a:extLst>
                  <a:ext uri="{FF2B5EF4-FFF2-40B4-BE49-F238E27FC236}">
                    <a16:creationId xmlns:a16="http://schemas.microsoft.com/office/drawing/2014/main" id="{4056C334-391B-1247-8BC8-3356A0B55699}"/>
                  </a:ext>
                </a:extLst>
              </p:cNvPr>
              <p:cNvSpPr/>
              <p:nvPr/>
            </p:nvSpPr>
            <p:spPr>
              <a:xfrm>
                <a:off x="6410325" y="3918585"/>
                <a:ext cx="43814" cy="64769"/>
              </a:xfrm>
              <a:custGeom>
                <a:avLst/>
                <a:gdLst>
                  <a:gd name="connsiteX0" fmla="*/ 8573 w 43814"/>
                  <a:gd name="connsiteY0" fmla="*/ 38100 h 64769"/>
                  <a:gd name="connsiteX1" fmla="*/ 8573 w 43814"/>
                  <a:gd name="connsiteY1" fmla="*/ 64770 h 64769"/>
                  <a:gd name="connsiteX2" fmla="*/ 0 w 43814"/>
                  <a:gd name="connsiteY2" fmla="*/ 64770 h 64769"/>
                  <a:gd name="connsiteX3" fmla="*/ 0 w 43814"/>
                  <a:gd name="connsiteY3" fmla="*/ 0 h 64769"/>
                  <a:gd name="connsiteX4" fmla="*/ 20955 w 43814"/>
                  <a:gd name="connsiteY4" fmla="*/ 0 h 64769"/>
                  <a:gd name="connsiteX5" fmla="*/ 42863 w 43814"/>
                  <a:gd name="connsiteY5" fmla="*/ 18098 h 64769"/>
                  <a:gd name="connsiteX6" fmla="*/ 25717 w 43814"/>
                  <a:gd name="connsiteY6" fmla="*/ 37148 h 64769"/>
                  <a:gd name="connsiteX7" fmla="*/ 43815 w 43814"/>
                  <a:gd name="connsiteY7" fmla="*/ 63817 h 64769"/>
                  <a:gd name="connsiteX8" fmla="*/ 33338 w 43814"/>
                  <a:gd name="connsiteY8" fmla="*/ 63817 h 64769"/>
                  <a:gd name="connsiteX9" fmla="*/ 16192 w 43814"/>
                  <a:gd name="connsiteY9" fmla="*/ 37148 h 64769"/>
                  <a:gd name="connsiteX10" fmla="*/ 8573 w 43814"/>
                  <a:gd name="connsiteY10" fmla="*/ 37148 h 64769"/>
                  <a:gd name="connsiteX11" fmla="*/ 8573 w 43814"/>
                  <a:gd name="connsiteY11" fmla="*/ 7620 h 64769"/>
                  <a:gd name="connsiteX12" fmla="*/ 8573 w 43814"/>
                  <a:gd name="connsiteY12" fmla="*/ 32385 h 64769"/>
                  <a:gd name="connsiteX13" fmla="*/ 20955 w 43814"/>
                  <a:gd name="connsiteY13" fmla="*/ 32385 h 64769"/>
                  <a:gd name="connsiteX14" fmla="*/ 34290 w 43814"/>
                  <a:gd name="connsiteY14" fmla="*/ 20002 h 64769"/>
                  <a:gd name="connsiteX15" fmla="*/ 20955 w 43814"/>
                  <a:gd name="connsiteY15" fmla="*/ 7620 h 64769"/>
                  <a:gd name="connsiteX16" fmla="*/ 8573 w 43814"/>
                  <a:gd name="connsiteY16" fmla="*/ 762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814" h="64769">
                    <a:moveTo>
                      <a:pt x="8573" y="38100"/>
                    </a:moveTo>
                    <a:lnTo>
                      <a:pt x="8573" y="64770"/>
                    </a:lnTo>
                    <a:lnTo>
                      <a:pt x="0" y="64770"/>
                    </a:lnTo>
                    <a:lnTo>
                      <a:pt x="0" y="0"/>
                    </a:lnTo>
                    <a:lnTo>
                      <a:pt x="20955" y="0"/>
                    </a:lnTo>
                    <a:cubicBezTo>
                      <a:pt x="35242" y="0"/>
                      <a:pt x="42863" y="7620"/>
                      <a:pt x="42863" y="18098"/>
                    </a:cubicBezTo>
                    <a:cubicBezTo>
                      <a:pt x="42863" y="28575"/>
                      <a:pt x="37148" y="35242"/>
                      <a:pt x="25717" y="37148"/>
                    </a:cubicBezTo>
                    <a:lnTo>
                      <a:pt x="43815" y="63817"/>
                    </a:lnTo>
                    <a:lnTo>
                      <a:pt x="33338" y="63817"/>
                    </a:lnTo>
                    <a:lnTo>
                      <a:pt x="16192" y="37148"/>
                    </a:lnTo>
                    <a:lnTo>
                      <a:pt x="8573" y="37148"/>
                    </a:lnTo>
                    <a:close/>
                    <a:moveTo>
                      <a:pt x="8573" y="7620"/>
                    </a:moveTo>
                    <a:lnTo>
                      <a:pt x="8573" y="32385"/>
                    </a:lnTo>
                    <a:lnTo>
                      <a:pt x="20955" y="32385"/>
                    </a:lnTo>
                    <a:cubicBezTo>
                      <a:pt x="30480" y="32385"/>
                      <a:pt x="34290" y="27623"/>
                      <a:pt x="34290" y="20002"/>
                    </a:cubicBezTo>
                    <a:cubicBezTo>
                      <a:pt x="34290" y="12382"/>
                      <a:pt x="29527" y="7620"/>
                      <a:pt x="20955" y="7620"/>
                    </a:cubicBezTo>
                    <a:lnTo>
                      <a:pt x="8573" y="76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6" name="Forme libre 595">
                <a:extLst>
                  <a:ext uri="{FF2B5EF4-FFF2-40B4-BE49-F238E27FC236}">
                    <a16:creationId xmlns:a16="http://schemas.microsoft.com/office/drawing/2014/main" id="{5E1F0721-A6BB-044E-833A-EB527E209C57}"/>
                  </a:ext>
                </a:extLst>
              </p:cNvPr>
              <p:cNvSpPr/>
              <p:nvPr/>
            </p:nvSpPr>
            <p:spPr>
              <a:xfrm>
                <a:off x="6466522" y="3918585"/>
                <a:ext cx="42862" cy="65722"/>
              </a:xfrm>
              <a:custGeom>
                <a:avLst/>
                <a:gdLst>
                  <a:gd name="connsiteX0" fmla="*/ 15240 w 42862"/>
                  <a:gd name="connsiteY0" fmla="*/ 26670 h 65722"/>
                  <a:gd name="connsiteX1" fmla="*/ 21907 w 42862"/>
                  <a:gd name="connsiteY1" fmla="*/ 28575 h 65722"/>
                  <a:gd name="connsiteX2" fmla="*/ 36195 w 42862"/>
                  <a:gd name="connsiteY2" fmla="*/ 33338 h 65722"/>
                  <a:gd name="connsiteX3" fmla="*/ 42863 w 42862"/>
                  <a:gd name="connsiteY3" fmla="*/ 46673 h 65722"/>
                  <a:gd name="connsiteX4" fmla="*/ 21907 w 42862"/>
                  <a:gd name="connsiteY4" fmla="*/ 65723 h 65722"/>
                  <a:gd name="connsiteX5" fmla="*/ 0 w 42862"/>
                  <a:gd name="connsiteY5" fmla="*/ 48577 h 65722"/>
                  <a:gd name="connsiteX6" fmla="*/ 8573 w 42862"/>
                  <a:gd name="connsiteY6" fmla="*/ 48577 h 65722"/>
                  <a:gd name="connsiteX7" fmla="*/ 20955 w 42862"/>
                  <a:gd name="connsiteY7" fmla="*/ 58102 h 65722"/>
                  <a:gd name="connsiteX8" fmla="*/ 34290 w 42862"/>
                  <a:gd name="connsiteY8" fmla="*/ 47625 h 65722"/>
                  <a:gd name="connsiteX9" fmla="*/ 27623 w 42862"/>
                  <a:gd name="connsiteY9" fmla="*/ 38100 h 65722"/>
                  <a:gd name="connsiteX10" fmla="*/ 20955 w 42862"/>
                  <a:gd name="connsiteY10" fmla="*/ 36195 h 65722"/>
                  <a:gd name="connsiteX11" fmla="*/ 6667 w 42862"/>
                  <a:gd name="connsiteY11" fmla="*/ 31432 h 65722"/>
                  <a:gd name="connsiteX12" fmla="*/ 0 w 42862"/>
                  <a:gd name="connsiteY12" fmla="*/ 18098 h 65722"/>
                  <a:gd name="connsiteX13" fmla="*/ 20955 w 42862"/>
                  <a:gd name="connsiteY13" fmla="*/ 0 h 65722"/>
                  <a:gd name="connsiteX14" fmla="*/ 41910 w 42862"/>
                  <a:gd name="connsiteY14" fmla="*/ 16192 h 65722"/>
                  <a:gd name="connsiteX15" fmla="*/ 32385 w 42862"/>
                  <a:gd name="connsiteY15" fmla="*/ 16192 h 65722"/>
                  <a:gd name="connsiteX16" fmla="*/ 20002 w 42862"/>
                  <a:gd name="connsiteY16" fmla="*/ 6667 h 65722"/>
                  <a:gd name="connsiteX17" fmla="*/ 7620 w 42862"/>
                  <a:gd name="connsiteY17" fmla="*/ 17145 h 65722"/>
                  <a:gd name="connsiteX18" fmla="*/ 15240 w 42862"/>
                  <a:gd name="connsiteY18" fmla="*/ 26670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862" h="65722">
                    <a:moveTo>
                      <a:pt x="15240" y="26670"/>
                    </a:moveTo>
                    <a:cubicBezTo>
                      <a:pt x="17145" y="27623"/>
                      <a:pt x="20002" y="27623"/>
                      <a:pt x="21907" y="28575"/>
                    </a:cubicBezTo>
                    <a:cubicBezTo>
                      <a:pt x="26670" y="29527"/>
                      <a:pt x="32385" y="31432"/>
                      <a:pt x="36195" y="33338"/>
                    </a:cubicBezTo>
                    <a:cubicBezTo>
                      <a:pt x="40005" y="35242"/>
                      <a:pt x="42863" y="40005"/>
                      <a:pt x="42863" y="46673"/>
                    </a:cubicBezTo>
                    <a:cubicBezTo>
                      <a:pt x="42863" y="57150"/>
                      <a:pt x="34290" y="65723"/>
                      <a:pt x="21907" y="65723"/>
                    </a:cubicBezTo>
                    <a:cubicBezTo>
                      <a:pt x="8573" y="65723"/>
                      <a:pt x="0" y="59055"/>
                      <a:pt x="0" y="48577"/>
                    </a:cubicBezTo>
                    <a:lnTo>
                      <a:pt x="8573" y="48577"/>
                    </a:lnTo>
                    <a:cubicBezTo>
                      <a:pt x="8573" y="54292"/>
                      <a:pt x="13335" y="58102"/>
                      <a:pt x="20955" y="58102"/>
                    </a:cubicBezTo>
                    <a:cubicBezTo>
                      <a:pt x="29527" y="58102"/>
                      <a:pt x="34290" y="53340"/>
                      <a:pt x="34290" y="47625"/>
                    </a:cubicBezTo>
                    <a:cubicBezTo>
                      <a:pt x="34290" y="41910"/>
                      <a:pt x="31432" y="39052"/>
                      <a:pt x="27623" y="38100"/>
                    </a:cubicBezTo>
                    <a:cubicBezTo>
                      <a:pt x="25717" y="37148"/>
                      <a:pt x="23813" y="37148"/>
                      <a:pt x="20955" y="36195"/>
                    </a:cubicBezTo>
                    <a:cubicBezTo>
                      <a:pt x="16192" y="35242"/>
                      <a:pt x="10477" y="33338"/>
                      <a:pt x="6667" y="31432"/>
                    </a:cubicBezTo>
                    <a:cubicBezTo>
                      <a:pt x="2857" y="29527"/>
                      <a:pt x="0" y="24765"/>
                      <a:pt x="0" y="18098"/>
                    </a:cubicBezTo>
                    <a:cubicBezTo>
                      <a:pt x="0" y="7620"/>
                      <a:pt x="8573" y="0"/>
                      <a:pt x="20955" y="0"/>
                    </a:cubicBezTo>
                    <a:cubicBezTo>
                      <a:pt x="33338" y="0"/>
                      <a:pt x="40957" y="5715"/>
                      <a:pt x="41910" y="16192"/>
                    </a:cubicBezTo>
                    <a:lnTo>
                      <a:pt x="32385" y="16192"/>
                    </a:lnTo>
                    <a:cubicBezTo>
                      <a:pt x="32385" y="11430"/>
                      <a:pt x="27623" y="6667"/>
                      <a:pt x="20002" y="6667"/>
                    </a:cubicBezTo>
                    <a:cubicBezTo>
                      <a:pt x="12382" y="6667"/>
                      <a:pt x="7620" y="10477"/>
                      <a:pt x="7620" y="17145"/>
                    </a:cubicBezTo>
                    <a:cubicBezTo>
                      <a:pt x="8573" y="22860"/>
                      <a:pt x="11430" y="25717"/>
                      <a:pt x="15240" y="266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60" name="Graphique 158">
            <a:extLst>
              <a:ext uri="{FF2B5EF4-FFF2-40B4-BE49-F238E27FC236}">
                <a16:creationId xmlns:a16="http://schemas.microsoft.com/office/drawing/2014/main" id="{C529DBD2-DA25-B143-A7EC-8E91F872D981}"/>
              </a:ext>
            </a:extLst>
          </p:cNvPr>
          <p:cNvGrpSpPr>
            <a:grpSpLocks noChangeAspect="1"/>
          </p:cNvGrpSpPr>
          <p:nvPr/>
        </p:nvGrpSpPr>
        <p:grpSpPr>
          <a:xfrm>
            <a:off x="3808761" y="1198669"/>
            <a:ext cx="3708000" cy="737106"/>
            <a:chOff x="3842215" y="2055232"/>
            <a:chExt cx="2943548" cy="585142"/>
          </a:xfrm>
        </p:grpSpPr>
        <p:sp>
          <p:nvSpPr>
            <p:cNvPr id="161" name="Forme libre 160">
              <a:extLst>
                <a:ext uri="{FF2B5EF4-FFF2-40B4-BE49-F238E27FC236}">
                  <a16:creationId xmlns:a16="http://schemas.microsoft.com/office/drawing/2014/main" id="{C4FBF22F-72EC-5746-81D8-C4856181516E}"/>
                </a:ext>
              </a:extLst>
            </p:cNvPr>
            <p:cNvSpPr/>
            <p:nvPr/>
          </p:nvSpPr>
          <p:spPr>
            <a:xfrm>
              <a:off x="4622535" y="2055232"/>
              <a:ext cx="57027" cy="141338"/>
            </a:xfrm>
            <a:custGeom>
              <a:avLst/>
              <a:gdLst>
                <a:gd name="connsiteX0" fmla="*/ 0 w 57027"/>
                <a:gd name="connsiteY0" fmla="*/ 0 h 141338"/>
                <a:gd name="connsiteX1" fmla="*/ 57027 w 57027"/>
                <a:gd name="connsiteY1" fmla="*/ 0 h 141338"/>
                <a:gd name="connsiteX2" fmla="*/ 57027 w 57027"/>
                <a:gd name="connsiteY2" fmla="*/ 141339 h 141338"/>
                <a:gd name="connsiteX3" fmla="*/ 0 w 57027"/>
                <a:gd name="connsiteY3" fmla="*/ 141339 h 1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27" h="141338">
                  <a:moveTo>
                    <a:pt x="0" y="0"/>
                  </a:moveTo>
                  <a:lnTo>
                    <a:pt x="57027" y="0"/>
                  </a:lnTo>
                  <a:lnTo>
                    <a:pt x="57027" y="141339"/>
                  </a:lnTo>
                  <a:lnTo>
                    <a:pt x="0" y="141339"/>
                  </a:lnTo>
                  <a:close/>
                </a:path>
              </a:pathLst>
            </a:custGeom>
            <a:solidFill>
              <a:srgbClr val="0BBBEF"/>
            </a:solidFill>
            <a:ln w="94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 161">
              <a:extLst>
                <a:ext uri="{FF2B5EF4-FFF2-40B4-BE49-F238E27FC236}">
                  <a16:creationId xmlns:a16="http://schemas.microsoft.com/office/drawing/2014/main" id="{C382DF40-234D-9247-9170-3B078A9DF984}"/>
                </a:ext>
              </a:extLst>
            </p:cNvPr>
            <p:cNvSpPr/>
            <p:nvPr/>
          </p:nvSpPr>
          <p:spPr>
            <a:xfrm>
              <a:off x="3842215" y="2127785"/>
              <a:ext cx="332658" cy="333559"/>
            </a:xfrm>
            <a:custGeom>
              <a:avLst/>
              <a:gdLst>
                <a:gd name="connsiteX0" fmla="*/ 332658 w 332658"/>
                <a:gd name="connsiteY0" fmla="*/ 316599 h 333559"/>
                <a:gd name="connsiteX1" fmla="*/ 277532 w 332658"/>
                <a:gd name="connsiteY1" fmla="*/ 330733 h 333559"/>
                <a:gd name="connsiteX2" fmla="*/ 205298 w 332658"/>
                <a:gd name="connsiteY2" fmla="*/ 297754 h 333559"/>
                <a:gd name="connsiteX3" fmla="*/ 116906 w 332658"/>
                <a:gd name="connsiteY3" fmla="*/ 333559 h 333559"/>
                <a:gd name="connsiteX4" fmla="*/ 0 w 332658"/>
                <a:gd name="connsiteY4" fmla="*/ 181856 h 333559"/>
                <a:gd name="connsiteX5" fmla="*/ 25662 w 332658"/>
                <a:gd name="connsiteY5" fmla="*/ 3769 h 333559"/>
                <a:gd name="connsiteX6" fmla="*/ 77937 w 332658"/>
                <a:gd name="connsiteY6" fmla="*/ 10365 h 333559"/>
                <a:gd name="connsiteX7" fmla="*/ 52275 w 332658"/>
                <a:gd name="connsiteY7" fmla="*/ 181856 h 333559"/>
                <a:gd name="connsiteX8" fmla="*/ 115955 w 332658"/>
                <a:gd name="connsiteY8" fmla="*/ 279851 h 333559"/>
                <a:gd name="connsiteX9" fmla="*/ 177734 w 332658"/>
                <a:gd name="connsiteY9" fmla="*/ 249698 h 333559"/>
                <a:gd name="connsiteX10" fmla="*/ 157775 w 332658"/>
                <a:gd name="connsiteY10" fmla="*/ 127205 h 333559"/>
                <a:gd name="connsiteX11" fmla="*/ 225257 w 332658"/>
                <a:gd name="connsiteY11" fmla="*/ 0 h 333559"/>
                <a:gd name="connsiteX12" fmla="*/ 290838 w 332658"/>
                <a:gd name="connsiteY12" fmla="*/ 84803 h 333559"/>
                <a:gd name="connsiteX13" fmla="*/ 237613 w 332658"/>
                <a:gd name="connsiteY13" fmla="*/ 260063 h 333559"/>
                <a:gd name="connsiteX14" fmla="*/ 271829 w 332658"/>
                <a:gd name="connsiteY14" fmla="*/ 278908 h 333559"/>
                <a:gd name="connsiteX15" fmla="*/ 316500 w 332658"/>
                <a:gd name="connsiteY15" fmla="*/ 267601 h 333559"/>
                <a:gd name="connsiteX16" fmla="*/ 332658 w 332658"/>
                <a:gd name="connsiteY16" fmla="*/ 316599 h 333559"/>
                <a:gd name="connsiteX17" fmla="*/ 211000 w 332658"/>
                <a:gd name="connsiteY17" fmla="*/ 204470 h 333559"/>
                <a:gd name="connsiteX18" fmla="*/ 244266 w 332658"/>
                <a:gd name="connsiteY18" fmla="*/ 84803 h 333559"/>
                <a:gd name="connsiteX19" fmla="*/ 226207 w 332658"/>
                <a:gd name="connsiteY19" fmla="*/ 43344 h 333559"/>
                <a:gd name="connsiteX20" fmla="*/ 202446 w 332658"/>
                <a:gd name="connsiteY20" fmla="*/ 131916 h 333559"/>
                <a:gd name="connsiteX21" fmla="*/ 211000 w 332658"/>
                <a:gd name="connsiteY21" fmla="*/ 204470 h 33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2658" h="333559">
                  <a:moveTo>
                    <a:pt x="332658" y="316599"/>
                  </a:moveTo>
                  <a:cubicBezTo>
                    <a:pt x="318401" y="324137"/>
                    <a:pt x="297491" y="330733"/>
                    <a:pt x="277532" y="330733"/>
                  </a:cubicBezTo>
                  <a:cubicBezTo>
                    <a:pt x="246167" y="330733"/>
                    <a:pt x="222406" y="317541"/>
                    <a:pt x="205298" y="297754"/>
                  </a:cubicBezTo>
                  <a:cubicBezTo>
                    <a:pt x="179635" y="320368"/>
                    <a:pt x="150171" y="333559"/>
                    <a:pt x="116906" y="333559"/>
                  </a:cubicBezTo>
                  <a:cubicBezTo>
                    <a:pt x="48473" y="333559"/>
                    <a:pt x="0" y="293042"/>
                    <a:pt x="0" y="181856"/>
                  </a:cubicBezTo>
                  <a:cubicBezTo>
                    <a:pt x="0" y="119667"/>
                    <a:pt x="14257" y="60305"/>
                    <a:pt x="25662" y="3769"/>
                  </a:cubicBezTo>
                  <a:lnTo>
                    <a:pt x="77937" y="10365"/>
                  </a:lnTo>
                  <a:cubicBezTo>
                    <a:pt x="66532" y="63131"/>
                    <a:pt x="52275" y="121551"/>
                    <a:pt x="52275" y="181856"/>
                  </a:cubicBezTo>
                  <a:cubicBezTo>
                    <a:pt x="52275" y="263832"/>
                    <a:pt x="81739" y="279851"/>
                    <a:pt x="115955" y="279851"/>
                  </a:cubicBezTo>
                  <a:cubicBezTo>
                    <a:pt x="137815" y="279851"/>
                    <a:pt x="159676" y="268544"/>
                    <a:pt x="177734" y="249698"/>
                  </a:cubicBezTo>
                  <a:cubicBezTo>
                    <a:pt x="163478" y="212008"/>
                    <a:pt x="157775" y="166780"/>
                    <a:pt x="157775" y="127205"/>
                  </a:cubicBezTo>
                  <a:cubicBezTo>
                    <a:pt x="157775" y="36748"/>
                    <a:pt x="186289" y="0"/>
                    <a:pt x="225257" y="0"/>
                  </a:cubicBezTo>
                  <a:cubicBezTo>
                    <a:pt x="258523" y="0"/>
                    <a:pt x="290838" y="16961"/>
                    <a:pt x="290838" y="84803"/>
                  </a:cubicBezTo>
                  <a:cubicBezTo>
                    <a:pt x="290838" y="147935"/>
                    <a:pt x="270879" y="212008"/>
                    <a:pt x="237613" y="260063"/>
                  </a:cubicBezTo>
                  <a:cubicBezTo>
                    <a:pt x="248068" y="272313"/>
                    <a:pt x="260424" y="278908"/>
                    <a:pt x="271829" y="278908"/>
                  </a:cubicBezTo>
                  <a:cubicBezTo>
                    <a:pt x="287036" y="278908"/>
                    <a:pt x="301293" y="275139"/>
                    <a:pt x="316500" y="267601"/>
                  </a:cubicBezTo>
                  <a:lnTo>
                    <a:pt x="332658" y="316599"/>
                  </a:lnTo>
                  <a:close/>
                  <a:moveTo>
                    <a:pt x="211000" y="204470"/>
                  </a:moveTo>
                  <a:cubicBezTo>
                    <a:pt x="230960" y="168664"/>
                    <a:pt x="244266" y="124378"/>
                    <a:pt x="244266" y="84803"/>
                  </a:cubicBezTo>
                  <a:cubicBezTo>
                    <a:pt x="244266" y="53709"/>
                    <a:pt x="239514" y="43344"/>
                    <a:pt x="226207" y="43344"/>
                  </a:cubicBezTo>
                  <a:cubicBezTo>
                    <a:pt x="210050" y="43344"/>
                    <a:pt x="202446" y="72554"/>
                    <a:pt x="202446" y="131916"/>
                  </a:cubicBezTo>
                  <a:cubicBezTo>
                    <a:pt x="202446" y="159242"/>
                    <a:pt x="206248" y="183740"/>
                    <a:pt x="211000" y="204470"/>
                  </a:cubicBezTo>
                  <a:close/>
                </a:path>
              </a:pathLst>
            </a:custGeom>
            <a:solidFill>
              <a:srgbClr val="0BBBEF"/>
            </a:solidFill>
            <a:ln w="94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 162">
              <a:extLst>
                <a:ext uri="{FF2B5EF4-FFF2-40B4-BE49-F238E27FC236}">
                  <a16:creationId xmlns:a16="http://schemas.microsoft.com/office/drawing/2014/main" id="{B45DB3F2-320A-E24D-A9F7-750745B43F3E}"/>
                </a:ext>
              </a:extLst>
            </p:cNvPr>
            <p:cNvSpPr/>
            <p:nvPr/>
          </p:nvSpPr>
          <p:spPr>
            <a:xfrm>
              <a:off x="4213841" y="2126843"/>
              <a:ext cx="295590" cy="331674"/>
            </a:xfrm>
            <a:custGeom>
              <a:avLst/>
              <a:gdLst>
                <a:gd name="connsiteX0" fmla="*/ 41820 w 295590"/>
                <a:gd name="connsiteY0" fmla="*/ 170549 h 331674"/>
                <a:gd name="connsiteX1" fmla="*/ 9505 w 295590"/>
                <a:gd name="connsiteY1" fmla="*/ 170549 h 331674"/>
                <a:gd name="connsiteX2" fmla="*/ 0 w 295590"/>
                <a:gd name="connsiteY2" fmla="*/ 161126 h 331674"/>
                <a:gd name="connsiteX3" fmla="*/ 0 w 295590"/>
                <a:gd name="connsiteY3" fmla="*/ 64074 h 331674"/>
                <a:gd name="connsiteX4" fmla="*/ 9505 w 295590"/>
                <a:gd name="connsiteY4" fmla="*/ 54651 h 331674"/>
                <a:gd name="connsiteX5" fmla="*/ 41820 w 295590"/>
                <a:gd name="connsiteY5" fmla="*/ 54651 h 331674"/>
                <a:gd name="connsiteX6" fmla="*/ 51324 w 295590"/>
                <a:gd name="connsiteY6" fmla="*/ 64074 h 331674"/>
                <a:gd name="connsiteX7" fmla="*/ 51324 w 295590"/>
                <a:gd name="connsiteY7" fmla="*/ 161126 h 331674"/>
                <a:gd name="connsiteX8" fmla="*/ 41820 w 295590"/>
                <a:gd name="connsiteY8" fmla="*/ 170549 h 331674"/>
                <a:gd name="connsiteX9" fmla="*/ 41820 w 295590"/>
                <a:gd name="connsiteY9" fmla="*/ 331675 h 331674"/>
                <a:gd name="connsiteX10" fmla="*/ 9505 w 295590"/>
                <a:gd name="connsiteY10" fmla="*/ 331675 h 331674"/>
                <a:gd name="connsiteX11" fmla="*/ 0 w 295590"/>
                <a:gd name="connsiteY11" fmla="*/ 322252 h 331674"/>
                <a:gd name="connsiteX12" fmla="*/ 0 w 295590"/>
                <a:gd name="connsiteY12" fmla="*/ 229911 h 331674"/>
                <a:gd name="connsiteX13" fmla="*/ 9505 w 295590"/>
                <a:gd name="connsiteY13" fmla="*/ 220488 h 331674"/>
                <a:gd name="connsiteX14" fmla="*/ 41820 w 295590"/>
                <a:gd name="connsiteY14" fmla="*/ 220488 h 331674"/>
                <a:gd name="connsiteX15" fmla="*/ 51324 w 295590"/>
                <a:gd name="connsiteY15" fmla="*/ 229911 h 331674"/>
                <a:gd name="connsiteX16" fmla="*/ 51324 w 295590"/>
                <a:gd name="connsiteY16" fmla="*/ 321310 h 331674"/>
                <a:gd name="connsiteX17" fmla="*/ 41820 w 295590"/>
                <a:gd name="connsiteY17" fmla="*/ 331675 h 331674"/>
                <a:gd name="connsiteX18" fmla="*/ 50374 w 295590"/>
                <a:gd name="connsiteY18" fmla="*/ 40517 h 331674"/>
                <a:gd name="connsiteX19" fmla="*/ 50374 w 295590"/>
                <a:gd name="connsiteY19" fmla="*/ 9423 h 331674"/>
                <a:gd name="connsiteX20" fmla="*/ 59878 w 295590"/>
                <a:gd name="connsiteY20" fmla="*/ 0 h 331674"/>
                <a:gd name="connsiteX21" fmla="*/ 233811 w 295590"/>
                <a:gd name="connsiteY21" fmla="*/ 0 h 331674"/>
                <a:gd name="connsiteX22" fmla="*/ 243316 w 295590"/>
                <a:gd name="connsiteY22" fmla="*/ 9423 h 331674"/>
                <a:gd name="connsiteX23" fmla="*/ 243316 w 295590"/>
                <a:gd name="connsiteY23" fmla="*/ 40517 h 331674"/>
                <a:gd name="connsiteX24" fmla="*/ 233811 w 295590"/>
                <a:gd name="connsiteY24" fmla="*/ 49940 h 331674"/>
                <a:gd name="connsiteX25" fmla="*/ 59878 w 295590"/>
                <a:gd name="connsiteY25" fmla="*/ 49940 h 331674"/>
                <a:gd name="connsiteX26" fmla="*/ 50374 w 295590"/>
                <a:gd name="connsiteY26" fmla="*/ 40517 h 331674"/>
                <a:gd name="connsiteX27" fmla="*/ 50374 w 295590"/>
                <a:gd name="connsiteY27" fmla="*/ 211066 h 331674"/>
                <a:gd name="connsiteX28" fmla="*/ 50374 w 295590"/>
                <a:gd name="connsiteY28" fmla="*/ 179971 h 331674"/>
                <a:gd name="connsiteX29" fmla="*/ 59878 w 295590"/>
                <a:gd name="connsiteY29" fmla="*/ 170549 h 331674"/>
                <a:gd name="connsiteX30" fmla="*/ 233811 w 295590"/>
                <a:gd name="connsiteY30" fmla="*/ 170549 h 331674"/>
                <a:gd name="connsiteX31" fmla="*/ 243316 w 295590"/>
                <a:gd name="connsiteY31" fmla="*/ 179971 h 331674"/>
                <a:gd name="connsiteX32" fmla="*/ 243316 w 295590"/>
                <a:gd name="connsiteY32" fmla="*/ 211066 h 331674"/>
                <a:gd name="connsiteX33" fmla="*/ 233811 w 295590"/>
                <a:gd name="connsiteY33" fmla="*/ 220488 h 331674"/>
                <a:gd name="connsiteX34" fmla="*/ 59878 w 295590"/>
                <a:gd name="connsiteY34" fmla="*/ 220488 h 331674"/>
                <a:gd name="connsiteX35" fmla="*/ 50374 w 295590"/>
                <a:gd name="connsiteY35" fmla="*/ 211066 h 331674"/>
                <a:gd name="connsiteX36" fmla="*/ 286086 w 295590"/>
                <a:gd name="connsiteY36" fmla="*/ 170549 h 331674"/>
                <a:gd name="connsiteX37" fmla="*/ 253771 w 295590"/>
                <a:gd name="connsiteY37" fmla="*/ 170549 h 331674"/>
                <a:gd name="connsiteX38" fmla="*/ 244266 w 295590"/>
                <a:gd name="connsiteY38" fmla="*/ 161126 h 331674"/>
                <a:gd name="connsiteX39" fmla="*/ 244266 w 295590"/>
                <a:gd name="connsiteY39" fmla="*/ 64074 h 331674"/>
                <a:gd name="connsiteX40" fmla="*/ 253771 w 295590"/>
                <a:gd name="connsiteY40" fmla="*/ 54651 h 331674"/>
                <a:gd name="connsiteX41" fmla="*/ 286086 w 295590"/>
                <a:gd name="connsiteY41" fmla="*/ 54651 h 331674"/>
                <a:gd name="connsiteX42" fmla="*/ 295590 w 295590"/>
                <a:gd name="connsiteY42" fmla="*/ 64074 h 331674"/>
                <a:gd name="connsiteX43" fmla="*/ 295590 w 295590"/>
                <a:gd name="connsiteY43" fmla="*/ 161126 h 331674"/>
                <a:gd name="connsiteX44" fmla="*/ 286086 w 295590"/>
                <a:gd name="connsiteY44" fmla="*/ 170549 h 331674"/>
                <a:gd name="connsiteX45" fmla="*/ 286086 w 295590"/>
                <a:gd name="connsiteY45" fmla="*/ 331675 h 331674"/>
                <a:gd name="connsiteX46" fmla="*/ 253771 w 295590"/>
                <a:gd name="connsiteY46" fmla="*/ 331675 h 331674"/>
                <a:gd name="connsiteX47" fmla="*/ 244266 w 295590"/>
                <a:gd name="connsiteY47" fmla="*/ 322252 h 331674"/>
                <a:gd name="connsiteX48" fmla="*/ 244266 w 295590"/>
                <a:gd name="connsiteY48" fmla="*/ 229911 h 331674"/>
                <a:gd name="connsiteX49" fmla="*/ 253771 w 295590"/>
                <a:gd name="connsiteY49" fmla="*/ 220488 h 331674"/>
                <a:gd name="connsiteX50" fmla="*/ 286086 w 295590"/>
                <a:gd name="connsiteY50" fmla="*/ 220488 h 331674"/>
                <a:gd name="connsiteX51" fmla="*/ 295590 w 295590"/>
                <a:gd name="connsiteY51" fmla="*/ 229911 h 331674"/>
                <a:gd name="connsiteX52" fmla="*/ 295590 w 295590"/>
                <a:gd name="connsiteY52" fmla="*/ 321310 h 331674"/>
                <a:gd name="connsiteX53" fmla="*/ 286086 w 295590"/>
                <a:gd name="connsiteY53" fmla="*/ 331675 h 33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5590" h="331674">
                  <a:moveTo>
                    <a:pt x="41820" y="170549"/>
                  </a:moveTo>
                  <a:lnTo>
                    <a:pt x="9505" y="170549"/>
                  </a:lnTo>
                  <a:lnTo>
                    <a:pt x="0" y="161126"/>
                  </a:lnTo>
                  <a:lnTo>
                    <a:pt x="0" y="64074"/>
                  </a:lnTo>
                  <a:lnTo>
                    <a:pt x="9505" y="54651"/>
                  </a:lnTo>
                  <a:lnTo>
                    <a:pt x="41820" y="54651"/>
                  </a:lnTo>
                  <a:lnTo>
                    <a:pt x="51324" y="64074"/>
                  </a:lnTo>
                  <a:lnTo>
                    <a:pt x="51324" y="161126"/>
                  </a:lnTo>
                  <a:lnTo>
                    <a:pt x="41820" y="170549"/>
                  </a:lnTo>
                  <a:close/>
                  <a:moveTo>
                    <a:pt x="41820" y="331675"/>
                  </a:moveTo>
                  <a:lnTo>
                    <a:pt x="9505" y="331675"/>
                  </a:lnTo>
                  <a:lnTo>
                    <a:pt x="0" y="322252"/>
                  </a:lnTo>
                  <a:lnTo>
                    <a:pt x="0" y="229911"/>
                  </a:lnTo>
                  <a:lnTo>
                    <a:pt x="9505" y="220488"/>
                  </a:lnTo>
                  <a:lnTo>
                    <a:pt x="41820" y="220488"/>
                  </a:lnTo>
                  <a:lnTo>
                    <a:pt x="51324" y="229911"/>
                  </a:lnTo>
                  <a:lnTo>
                    <a:pt x="51324" y="321310"/>
                  </a:lnTo>
                  <a:lnTo>
                    <a:pt x="41820" y="331675"/>
                  </a:lnTo>
                  <a:close/>
                  <a:moveTo>
                    <a:pt x="50374" y="40517"/>
                  </a:moveTo>
                  <a:lnTo>
                    <a:pt x="50374" y="9423"/>
                  </a:lnTo>
                  <a:lnTo>
                    <a:pt x="59878" y="0"/>
                  </a:lnTo>
                  <a:lnTo>
                    <a:pt x="233811" y="0"/>
                  </a:lnTo>
                  <a:lnTo>
                    <a:pt x="243316" y="9423"/>
                  </a:lnTo>
                  <a:lnTo>
                    <a:pt x="243316" y="40517"/>
                  </a:lnTo>
                  <a:lnTo>
                    <a:pt x="233811" y="49940"/>
                  </a:lnTo>
                  <a:lnTo>
                    <a:pt x="59878" y="49940"/>
                  </a:lnTo>
                  <a:lnTo>
                    <a:pt x="50374" y="40517"/>
                  </a:lnTo>
                  <a:close/>
                  <a:moveTo>
                    <a:pt x="50374" y="211066"/>
                  </a:moveTo>
                  <a:lnTo>
                    <a:pt x="50374" y="179971"/>
                  </a:lnTo>
                  <a:lnTo>
                    <a:pt x="59878" y="170549"/>
                  </a:lnTo>
                  <a:lnTo>
                    <a:pt x="233811" y="170549"/>
                  </a:lnTo>
                  <a:lnTo>
                    <a:pt x="243316" y="179971"/>
                  </a:lnTo>
                  <a:lnTo>
                    <a:pt x="243316" y="211066"/>
                  </a:lnTo>
                  <a:lnTo>
                    <a:pt x="233811" y="220488"/>
                  </a:lnTo>
                  <a:lnTo>
                    <a:pt x="59878" y="220488"/>
                  </a:lnTo>
                  <a:lnTo>
                    <a:pt x="50374" y="211066"/>
                  </a:lnTo>
                  <a:close/>
                  <a:moveTo>
                    <a:pt x="286086" y="170549"/>
                  </a:moveTo>
                  <a:lnTo>
                    <a:pt x="253771" y="170549"/>
                  </a:lnTo>
                  <a:lnTo>
                    <a:pt x="244266" y="161126"/>
                  </a:lnTo>
                  <a:lnTo>
                    <a:pt x="244266" y="64074"/>
                  </a:lnTo>
                  <a:lnTo>
                    <a:pt x="253771" y="54651"/>
                  </a:lnTo>
                  <a:lnTo>
                    <a:pt x="286086" y="54651"/>
                  </a:lnTo>
                  <a:lnTo>
                    <a:pt x="295590" y="64074"/>
                  </a:lnTo>
                  <a:lnTo>
                    <a:pt x="295590" y="161126"/>
                  </a:lnTo>
                  <a:lnTo>
                    <a:pt x="286086" y="170549"/>
                  </a:lnTo>
                  <a:close/>
                  <a:moveTo>
                    <a:pt x="286086" y="331675"/>
                  </a:moveTo>
                  <a:lnTo>
                    <a:pt x="253771" y="331675"/>
                  </a:lnTo>
                  <a:lnTo>
                    <a:pt x="244266" y="322252"/>
                  </a:lnTo>
                  <a:lnTo>
                    <a:pt x="244266" y="229911"/>
                  </a:lnTo>
                  <a:lnTo>
                    <a:pt x="253771" y="220488"/>
                  </a:lnTo>
                  <a:lnTo>
                    <a:pt x="286086" y="220488"/>
                  </a:lnTo>
                  <a:lnTo>
                    <a:pt x="295590" y="229911"/>
                  </a:lnTo>
                  <a:lnTo>
                    <a:pt x="295590" y="321310"/>
                  </a:lnTo>
                  <a:lnTo>
                    <a:pt x="286086" y="331675"/>
                  </a:lnTo>
                  <a:close/>
                </a:path>
              </a:pathLst>
            </a:custGeom>
            <a:solidFill>
              <a:srgbClr val="0BBBEF"/>
            </a:solidFill>
            <a:ln w="94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64" name="Graphique 158">
              <a:extLst>
                <a:ext uri="{FF2B5EF4-FFF2-40B4-BE49-F238E27FC236}">
                  <a16:creationId xmlns:a16="http://schemas.microsoft.com/office/drawing/2014/main" id="{C529DBD2-DA25-B143-A7EC-8E91F872D981}"/>
                </a:ext>
              </a:extLst>
            </p:cNvPr>
            <p:cNvGrpSpPr/>
            <p:nvPr/>
          </p:nvGrpSpPr>
          <p:grpSpPr>
            <a:xfrm>
              <a:off x="4793617" y="2283258"/>
              <a:ext cx="1992146" cy="175259"/>
              <a:chOff x="4793617" y="2283258"/>
              <a:chExt cx="1992146" cy="175259"/>
            </a:xfrm>
            <a:solidFill>
              <a:srgbClr val="000000"/>
            </a:solidFill>
          </p:grpSpPr>
          <p:sp>
            <p:nvSpPr>
              <p:cNvPr id="165" name="Forme libre 164">
                <a:extLst>
                  <a:ext uri="{FF2B5EF4-FFF2-40B4-BE49-F238E27FC236}">
                    <a16:creationId xmlns:a16="http://schemas.microsoft.com/office/drawing/2014/main" id="{A3DE326C-0C4A-084C-9547-561B733A10E4}"/>
                  </a:ext>
                </a:extLst>
              </p:cNvPr>
              <p:cNvSpPr/>
              <p:nvPr/>
            </p:nvSpPr>
            <p:spPr>
              <a:xfrm>
                <a:off x="4793617" y="2323775"/>
                <a:ext cx="90292" cy="133800"/>
              </a:xfrm>
              <a:custGeom>
                <a:avLst/>
                <a:gdLst>
                  <a:gd name="connsiteX0" fmla="*/ 43721 w 90292"/>
                  <a:gd name="connsiteY0" fmla="*/ 20730 h 133800"/>
                  <a:gd name="connsiteX1" fmla="*/ 28514 w 90292"/>
                  <a:gd name="connsiteY1" fmla="*/ 25441 h 133800"/>
                  <a:gd name="connsiteX2" fmla="*/ 22811 w 90292"/>
                  <a:gd name="connsiteY2" fmla="*/ 39575 h 133800"/>
                  <a:gd name="connsiteX3" fmla="*/ 29464 w 90292"/>
                  <a:gd name="connsiteY3" fmla="*/ 53709 h 133800"/>
                  <a:gd name="connsiteX4" fmla="*/ 46572 w 90292"/>
                  <a:gd name="connsiteY4" fmla="*/ 60305 h 133800"/>
                  <a:gd name="connsiteX5" fmla="*/ 66532 w 90292"/>
                  <a:gd name="connsiteY5" fmla="*/ 65016 h 133800"/>
                  <a:gd name="connsiteX6" fmla="*/ 83640 w 90292"/>
                  <a:gd name="connsiteY6" fmla="*/ 75381 h 133800"/>
                  <a:gd name="connsiteX7" fmla="*/ 90293 w 90292"/>
                  <a:gd name="connsiteY7" fmla="*/ 97053 h 133800"/>
                  <a:gd name="connsiteX8" fmla="*/ 77937 w 90292"/>
                  <a:gd name="connsiteY8" fmla="*/ 122494 h 133800"/>
                  <a:gd name="connsiteX9" fmla="*/ 45622 w 90292"/>
                  <a:gd name="connsiteY9" fmla="*/ 133801 h 133800"/>
                  <a:gd name="connsiteX10" fmla="*/ 12356 w 90292"/>
                  <a:gd name="connsiteY10" fmla="*/ 124378 h 133800"/>
                  <a:gd name="connsiteX11" fmla="*/ 0 w 90292"/>
                  <a:gd name="connsiteY11" fmla="*/ 97995 h 133800"/>
                  <a:gd name="connsiteX12" fmla="*/ 22811 w 90292"/>
                  <a:gd name="connsiteY12" fmla="*/ 97995 h 133800"/>
                  <a:gd name="connsiteX13" fmla="*/ 29464 w 90292"/>
                  <a:gd name="connsiteY13" fmla="*/ 111186 h 133800"/>
                  <a:gd name="connsiteX14" fmla="*/ 45622 w 90292"/>
                  <a:gd name="connsiteY14" fmla="*/ 115898 h 133800"/>
                  <a:gd name="connsiteX15" fmla="*/ 62730 w 90292"/>
                  <a:gd name="connsiteY15" fmla="*/ 110244 h 133800"/>
                  <a:gd name="connsiteX16" fmla="*/ 69383 w 90292"/>
                  <a:gd name="connsiteY16" fmla="*/ 97053 h 133800"/>
                  <a:gd name="connsiteX17" fmla="*/ 65581 w 90292"/>
                  <a:gd name="connsiteY17" fmla="*/ 84803 h 133800"/>
                  <a:gd name="connsiteX18" fmla="*/ 56077 w 90292"/>
                  <a:gd name="connsiteY18" fmla="*/ 78207 h 133800"/>
                  <a:gd name="connsiteX19" fmla="*/ 42770 w 90292"/>
                  <a:gd name="connsiteY19" fmla="*/ 74438 h 133800"/>
                  <a:gd name="connsiteX20" fmla="*/ 28514 w 90292"/>
                  <a:gd name="connsiteY20" fmla="*/ 70669 h 133800"/>
                  <a:gd name="connsiteX21" fmla="*/ 15207 w 90292"/>
                  <a:gd name="connsiteY21" fmla="*/ 65016 h 133800"/>
                  <a:gd name="connsiteX22" fmla="*/ 5703 w 90292"/>
                  <a:gd name="connsiteY22" fmla="*/ 54651 h 133800"/>
                  <a:gd name="connsiteX23" fmla="*/ 1901 w 90292"/>
                  <a:gd name="connsiteY23" fmla="*/ 37690 h 133800"/>
                  <a:gd name="connsiteX24" fmla="*/ 14257 w 90292"/>
                  <a:gd name="connsiteY24" fmla="*/ 10365 h 133800"/>
                  <a:gd name="connsiteX25" fmla="*/ 45622 w 90292"/>
                  <a:gd name="connsiteY25" fmla="*/ 0 h 133800"/>
                  <a:gd name="connsiteX26" fmla="*/ 76987 w 90292"/>
                  <a:gd name="connsiteY26" fmla="*/ 8480 h 133800"/>
                  <a:gd name="connsiteX27" fmla="*/ 90293 w 90292"/>
                  <a:gd name="connsiteY27" fmla="*/ 33921 h 133800"/>
                  <a:gd name="connsiteX28" fmla="*/ 65581 w 90292"/>
                  <a:gd name="connsiteY28" fmla="*/ 33921 h 133800"/>
                  <a:gd name="connsiteX29" fmla="*/ 58928 w 90292"/>
                  <a:gd name="connsiteY29" fmla="*/ 21672 h 133800"/>
                  <a:gd name="connsiteX30" fmla="*/ 43721 w 90292"/>
                  <a:gd name="connsiteY30" fmla="*/ 20730 h 1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92" h="133800">
                    <a:moveTo>
                      <a:pt x="43721" y="20730"/>
                    </a:moveTo>
                    <a:cubicBezTo>
                      <a:pt x="37068" y="20730"/>
                      <a:pt x="32315" y="22614"/>
                      <a:pt x="28514" y="25441"/>
                    </a:cubicBezTo>
                    <a:cubicBezTo>
                      <a:pt x="24712" y="28268"/>
                      <a:pt x="22811" y="32979"/>
                      <a:pt x="22811" y="39575"/>
                    </a:cubicBezTo>
                    <a:cubicBezTo>
                      <a:pt x="22811" y="45228"/>
                      <a:pt x="24712" y="49940"/>
                      <a:pt x="29464" y="53709"/>
                    </a:cubicBezTo>
                    <a:cubicBezTo>
                      <a:pt x="34216" y="56535"/>
                      <a:pt x="39919" y="59362"/>
                      <a:pt x="46572" y="60305"/>
                    </a:cubicBezTo>
                    <a:cubicBezTo>
                      <a:pt x="53225" y="62189"/>
                      <a:pt x="59878" y="63131"/>
                      <a:pt x="66532" y="65016"/>
                    </a:cubicBezTo>
                    <a:cubicBezTo>
                      <a:pt x="73185" y="66900"/>
                      <a:pt x="78888" y="70669"/>
                      <a:pt x="83640" y="75381"/>
                    </a:cubicBezTo>
                    <a:cubicBezTo>
                      <a:pt x="88392" y="80092"/>
                      <a:pt x="90293" y="87630"/>
                      <a:pt x="90293" y="97053"/>
                    </a:cubicBezTo>
                    <a:cubicBezTo>
                      <a:pt x="90293" y="106475"/>
                      <a:pt x="86491" y="114955"/>
                      <a:pt x="77937" y="122494"/>
                    </a:cubicBezTo>
                    <a:cubicBezTo>
                      <a:pt x="70333" y="130032"/>
                      <a:pt x="58928" y="133801"/>
                      <a:pt x="45622" y="133801"/>
                    </a:cubicBezTo>
                    <a:cubicBezTo>
                      <a:pt x="32315" y="133801"/>
                      <a:pt x="20910" y="130974"/>
                      <a:pt x="12356" y="124378"/>
                    </a:cubicBezTo>
                    <a:cubicBezTo>
                      <a:pt x="3802" y="117782"/>
                      <a:pt x="0" y="109302"/>
                      <a:pt x="0" y="97995"/>
                    </a:cubicBezTo>
                    <a:lnTo>
                      <a:pt x="22811" y="97995"/>
                    </a:lnTo>
                    <a:cubicBezTo>
                      <a:pt x="23761" y="103648"/>
                      <a:pt x="25662" y="108360"/>
                      <a:pt x="29464" y="111186"/>
                    </a:cubicBezTo>
                    <a:cubicBezTo>
                      <a:pt x="33266" y="114955"/>
                      <a:pt x="38969" y="115898"/>
                      <a:pt x="45622" y="115898"/>
                    </a:cubicBezTo>
                    <a:cubicBezTo>
                      <a:pt x="52275" y="115898"/>
                      <a:pt x="58928" y="114013"/>
                      <a:pt x="62730" y="110244"/>
                    </a:cubicBezTo>
                    <a:cubicBezTo>
                      <a:pt x="66532" y="106475"/>
                      <a:pt x="69383" y="101764"/>
                      <a:pt x="69383" y="97053"/>
                    </a:cubicBezTo>
                    <a:cubicBezTo>
                      <a:pt x="69383" y="92341"/>
                      <a:pt x="68433" y="87630"/>
                      <a:pt x="65581" y="84803"/>
                    </a:cubicBezTo>
                    <a:cubicBezTo>
                      <a:pt x="62730" y="81976"/>
                      <a:pt x="59878" y="80092"/>
                      <a:pt x="56077" y="78207"/>
                    </a:cubicBezTo>
                    <a:cubicBezTo>
                      <a:pt x="52275" y="77265"/>
                      <a:pt x="47523" y="75381"/>
                      <a:pt x="42770" y="74438"/>
                    </a:cubicBezTo>
                    <a:cubicBezTo>
                      <a:pt x="38018" y="73496"/>
                      <a:pt x="33266" y="71612"/>
                      <a:pt x="28514" y="70669"/>
                    </a:cubicBezTo>
                    <a:cubicBezTo>
                      <a:pt x="23761" y="68785"/>
                      <a:pt x="19009" y="66900"/>
                      <a:pt x="15207" y="65016"/>
                    </a:cubicBezTo>
                    <a:cubicBezTo>
                      <a:pt x="11405" y="63131"/>
                      <a:pt x="7604" y="59362"/>
                      <a:pt x="5703" y="54651"/>
                    </a:cubicBezTo>
                    <a:cubicBezTo>
                      <a:pt x="2851" y="49940"/>
                      <a:pt x="1901" y="44286"/>
                      <a:pt x="1901" y="37690"/>
                    </a:cubicBezTo>
                    <a:cubicBezTo>
                      <a:pt x="1901" y="26383"/>
                      <a:pt x="5703" y="17903"/>
                      <a:pt x="14257" y="10365"/>
                    </a:cubicBezTo>
                    <a:cubicBezTo>
                      <a:pt x="22811" y="3769"/>
                      <a:pt x="33266" y="0"/>
                      <a:pt x="45622" y="0"/>
                    </a:cubicBezTo>
                    <a:cubicBezTo>
                      <a:pt x="57978" y="0"/>
                      <a:pt x="69383" y="2827"/>
                      <a:pt x="76987" y="8480"/>
                    </a:cubicBezTo>
                    <a:cubicBezTo>
                      <a:pt x="84590" y="14134"/>
                      <a:pt x="89342" y="22614"/>
                      <a:pt x="90293" y="33921"/>
                    </a:cubicBezTo>
                    <a:lnTo>
                      <a:pt x="65581" y="33921"/>
                    </a:lnTo>
                    <a:cubicBezTo>
                      <a:pt x="64631" y="29210"/>
                      <a:pt x="62730" y="24499"/>
                      <a:pt x="58928" y="21672"/>
                    </a:cubicBezTo>
                    <a:cubicBezTo>
                      <a:pt x="55126" y="21672"/>
                      <a:pt x="50374" y="20730"/>
                      <a:pt x="43721" y="207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 165">
                <a:extLst>
                  <a:ext uri="{FF2B5EF4-FFF2-40B4-BE49-F238E27FC236}">
                    <a16:creationId xmlns:a16="http://schemas.microsoft.com/office/drawing/2014/main" id="{99BDA52F-AE30-E04C-A268-419726B06844}"/>
                  </a:ext>
                </a:extLst>
              </p:cNvPr>
              <p:cNvSpPr/>
              <p:nvPr/>
            </p:nvSpPr>
            <p:spPr>
              <a:xfrm>
                <a:off x="4901968" y="2328486"/>
                <a:ext cx="117856" cy="128147"/>
              </a:xfrm>
              <a:custGeom>
                <a:avLst/>
                <a:gdLst>
                  <a:gd name="connsiteX0" fmla="*/ 95045 w 117856"/>
                  <a:gd name="connsiteY0" fmla="*/ 128147 h 128147"/>
                  <a:gd name="connsiteX1" fmla="*/ 85541 w 117856"/>
                  <a:gd name="connsiteY1" fmla="*/ 101764 h 128147"/>
                  <a:gd name="connsiteX2" fmla="*/ 31365 w 117856"/>
                  <a:gd name="connsiteY2" fmla="*/ 101764 h 128147"/>
                  <a:gd name="connsiteX3" fmla="*/ 21860 w 117856"/>
                  <a:gd name="connsiteY3" fmla="*/ 128147 h 128147"/>
                  <a:gd name="connsiteX4" fmla="*/ 0 w 117856"/>
                  <a:gd name="connsiteY4" fmla="*/ 128147 h 128147"/>
                  <a:gd name="connsiteX5" fmla="*/ 46572 w 117856"/>
                  <a:gd name="connsiteY5" fmla="*/ 0 h 128147"/>
                  <a:gd name="connsiteX6" fmla="*/ 71284 w 117856"/>
                  <a:gd name="connsiteY6" fmla="*/ 0 h 128147"/>
                  <a:gd name="connsiteX7" fmla="*/ 117856 w 117856"/>
                  <a:gd name="connsiteY7" fmla="*/ 128147 h 128147"/>
                  <a:gd name="connsiteX8" fmla="*/ 95045 w 117856"/>
                  <a:gd name="connsiteY8" fmla="*/ 128147 h 128147"/>
                  <a:gd name="connsiteX9" fmla="*/ 38018 w 117856"/>
                  <a:gd name="connsiteY9" fmla="*/ 85745 h 128147"/>
                  <a:gd name="connsiteX10" fmla="*/ 80788 w 117856"/>
                  <a:gd name="connsiteY10" fmla="*/ 85745 h 128147"/>
                  <a:gd name="connsiteX11" fmla="*/ 59878 w 117856"/>
                  <a:gd name="connsiteY11" fmla="*/ 25441 h 128147"/>
                  <a:gd name="connsiteX12" fmla="*/ 38018 w 117856"/>
                  <a:gd name="connsiteY12" fmla="*/ 85745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856" h="128147">
                    <a:moveTo>
                      <a:pt x="95045" y="128147"/>
                    </a:moveTo>
                    <a:lnTo>
                      <a:pt x="85541" y="101764"/>
                    </a:lnTo>
                    <a:lnTo>
                      <a:pt x="31365" y="101764"/>
                    </a:lnTo>
                    <a:lnTo>
                      <a:pt x="21860" y="128147"/>
                    </a:lnTo>
                    <a:lnTo>
                      <a:pt x="0" y="128147"/>
                    </a:lnTo>
                    <a:lnTo>
                      <a:pt x="46572" y="0"/>
                    </a:lnTo>
                    <a:lnTo>
                      <a:pt x="71284" y="0"/>
                    </a:lnTo>
                    <a:lnTo>
                      <a:pt x="117856" y="128147"/>
                    </a:lnTo>
                    <a:lnTo>
                      <a:pt x="95045" y="128147"/>
                    </a:lnTo>
                    <a:close/>
                    <a:moveTo>
                      <a:pt x="38018" y="85745"/>
                    </a:moveTo>
                    <a:lnTo>
                      <a:pt x="80788" y="85745"/>
                    </a:lnTo>
                    <a:lnTo>
                      <a:pt x="59878" y="25441"/>
                    </a:lnTo>
                    <a:lnTo>
                      <a:pt x="38018" y="85745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 166">
                <a:extLst>
                  <a:ext uri="{FF2B5EF4-FFF2-40B4-BE49-F238E27FC236}">
                    <a16:creationId xmlns:a16="http://schemas.microsoft.com/office/drawing/2014/main" id="{585ED183-0FD6-4546-832A-6780941A19EA}"/>
                  </a:ext>
                </a:extLst>
              </p:cNvPr>
              <p:cNvSpPr/>
              <p:nvPr/>
            </p:nvSpPr>
            <p:spPr>
              <a:xfrm>
                <a:off x="5039784" y="2328486"/>
                <a:ext cx="106450" cy="128147"/>
              </a:xfrm>
              <a:custGeom>
                <a:avLst/>
                <a:gdLst>
                  <a:gd name="connsiteX0" fmla="*/ 85541 w 106450"/>
                  <a:gd name="connsiteY0" fmla="*/ 0 h 128147"/>
                  <a:gd name="connsiteX1" fmla="*/ 106451 w 106450"/>
                  <a:gd name="connsiteY1" fmla="*/ 0 h 128147"/>
                  <a:gd name="connsiteX2" fmla="*/ 106451 w 106450"/>
                  <a:gd name="connsiteY2" fmla="*/ 128147 h 128147"/>
                  <a:gd name="connsiteX3" fmla="*/ 85541 w 106450"/>
                  <a:gd name="connsiteY3" fmla="*/ 128147 h 128147"/>
                  <a:gd name="connsiteX4" fmla="*/ 21860 w 106450"/>
                  <a:gd name="connsiteY4" fmla="*/ 32037 h 128147"/>
                  <a:gd name="connsiteX5" fmla="*/ 21860 w 106450"/>
                  <a:gd name="connsiteY5" fmla="*/ 128147 h 128147"/>
                  <a:gd name="connsiteX6" fmla="*/ 0 w 106450"/>
                  <a:gd name="connsiteY6" fmla="*/ 128147 h 128147"/>
                  <a:gd name="connsiteX7" fmla="*/ 0 w 106450"/>
                  <a:gd name="connsiteY7" fmla="*/ 0 h 128147"/>
                  <a:gd name="connsiteX8" fmla="*/ 20910 w 106450"/>
                  <a:gd name="connsiteY8" fmla="*/ 0 h 128147"/>
                  <a:gd name="connsiteX9" fmla="*/ 84590 w 106450"/>
                  <a:gd name="connsiteY9" fmla="*/ 96110 h 128147"/>
                  <a:gd name="connsiteX10" fmla="*/ 84590 w 106450"/>
                  <a:gd name="connsiteY10" fmla="*/ 0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450" h="128147">
                    <a:moveTo>
                      <a:pt x="85541" y="0"/>
                    </a:moveTo>
                    <a:lnTo>
                      <a:pt x="106451" y="0"/>
                    </a:lnTo>
                    <a:lnTo>
                      <a:pt x="106451" y="128147"/>
                    </a:lnTo>
                    <a:lnTo>
                      <a:pt x="85541" y="128147"/>
                    </a:lnTo>
                    <a:lnTo>
                      <a:pt x="21860" y="32037"/>
                    </a:lnTo>
                    <a:lnTo>
                      <a:pt x="21860" y="128147"/>
                    </a:lnTo>
                    <a:lnTo>
                      <a:pt x="0" y="128147"/>
                    </a:lnTo>
                    <a:lnTo>
                      <a:pt x="0" y="0"/>
                    </a:lnTo>
                    <a:lnTo>
                      <a:pt x="20910" y="0"/>
                    </a:lnTo>
                    <a:lnTo>
                      <a:pt x="84590" y="96110"/>
                    </a:lnTo>
                    <a:lnTo>
                      <a:pt x="845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3" name="Forme libre 622">
                <a:extLst>
                  <a:ext uri="{FF2B5EF4-FFF2-40B4-BE49-F238E27FC236}">
                    <a16:creationId xmlns:a16="http://schemas.microsoft.com/office/drawing/2014/main" id="{A0E3F1A6-3550-D840-84D7-78D04F0B06BE}"/>
                  </a:ext>
                </a:extLst>
              </p:cNvPr>
              <p:cNvSpPr/>
              <p:nvPr/>
            </p:nvSpPr>
            <p:spPr>
              <a:xfrm>
                <a:off x="5167144" y="2328486"/>
                <a:ext cx="90292" cy="128147"/>
              </a:xfrm>
              <a:custGeom>
                <a:avLst/>
                <a:gdLst>
                  <a:gd name="connsiteX0" fmla="*/ 0 w 90292"/>
                  <a:gd name="connsiteY0" fmla="*/ 16961 h 128147"/>
                  <a:gd name="connsiteX1" fmla="*/ 0 w 90292"/>
                  <a:gd name="connsiteY1" fmla="*/ 0 h 128147"/>
                  <a:gd name="connsiteX2" fmla="*/ 90293 w 90292"/>
                  <a:gd name="connsiteY2" fmla="*/ 0 h 128147"/>
                  <a:gd name="connsiteX3" fmla="*/ 90293 w 90292"/>
                  <a:gd name="connsiteY3" fmla="*/ 16018 h 128147"/>
                  <a:gd name="connsiteX4" fmla="*/ 56077 w 90292"/>
                  <a:gd name="connsiteY4" fmla="*/ 16018 h 128147"/>
                  <a:gd name="connsiteX5" fmla="*/ 56077 w 90292"/>
                  <a:gd name="connsiteY5" fmla="*/ 128147 h 128147"/>
                  <a:gd name="connsiteX6" fmla="*/ 35167 w 90292"/>
                  <a:gd name="connsiteY6" fmla="*/ 128147 h 128147"/>
                  <a:gd name="connsiteX7" fmla="*/ 35167 w 90292"/>
                  <a:gd name="connsiteY7" fmla="*/ 16961 h 128147"/>
                  <a:gd name="connsiteX8" fmla="*/ 0 w 90292"/>
                  <a:gd name="connsiteY8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92" h="128147">
                    <a:moveTo>
                      <a:pt x="0" y="16961"/>
                    </a:moveTo>
                    <a:lnTo>
                      <a:pt x="0" y="0"/>
                    </a:lnTo>
                    <a:lnTo>
                      <a:pt x="90293" y="0"/>
                    </a:lnTo>
                    <a:lnTo>
                      <a:pt x="90293" y="16018"/>
                    </a:lnTo>
                    <a:lnTo>
                      <a:pt x="56077" y="16018"/>
                    </a:lnTo>
                    <a:lnTo>
                      <a:pt x="56077" y="128147"/>
                    </a:lnTo>
                    <a:lnTo>
                      <a:pt x="35167" y="128147"/>
                    </a:lnTo>
                    <a:lnTo>
                      <a:pt x="35167" y="16961"/>
                    </a:lnTo>
                    <a:lnTo>
                      <a:pt x="0" y="16961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4" name="Forme libre 623">
                <a:extLst>
                  <a:ext uri="{FF2B5EF4-FFF2-40B4-BE49-F238E27FC236}">
                    <a16:creationId xmlns:a16="http://schemas.microsoft.com/office/drawing/2014/main" id="{85B83307-2F84-D047-94C4-E5354E626AC9}"/>
                  </a:ext>
                </a:extLst>
              </p:cNvPr>
              <p:cNvSpPr/>
              <p:nvPr/>
            </p:nvSpPr>
            <p:spPr>
              <a:xfrm>
                <a:off x="5279297" y="2283258"/>
                <a:ext cx="71283" cy="172433"/>
              </a:xfrm>
              <a:custGeom>
                <a:avLst/>
                <a:gdLst>
                  <a:gd name="connsiteX0" fmla="*/ 71284 w 71283"/>
                  <a:gd name="connsiteY0" fmla="*/ 45228 h 172433"/>
                  <a:gd name="connsiteX1" fmla="*/ 71284 w 71283"/>
                  <a:gd name="connsiteY1" fmla="*/ 61247 h 172433"/>
                  <a:gd name="connsiteX2" fmla="*/ 20910 w 71283"/>
                  <a:gd name="connsiteY2" fmla="*/ 61247 h 172433"/>
                  <a:gd name="connsiteX3" fmla="*/ 20910 w 71283"/>
                  <a:gd name="connsiteY3" fmla="*/ 99879 h 172433"/>
                  <a:gd name="connsiteX4" fmla="*/ 65581 w 71283"/>
                  <a:gd name="connsiteY4" fmla="*/ 99879 h 172433"/>
                  <a:gd name="connsiteX5" fmla="*/ 65581 w 71283"/>
                  <a:gd name="connsiteY5" fmla="*/ 115898 h 172433"/>
                  <a:gd name="connsiteX6" fmla="*/ 20910 w 71283"/>
                  <a:gd name="connsiteY6" fmla="*/ 115898 h 172433"/>
                  <a:gd name="connsiteX7" fmla="*/ 20910 w 71283"/>
                  <a:gd name="connsiteY7" fmla="*/ 156415 h 172433"/>
                  <a:gd name="connsiteX8" fmla="*/ 71284 w 71283"/>
                  <a:gd name="connsiteY8" fmla="*/ 156415 h 172433"/>
                  <a:gd name="connsiteX9" fmla="*/ 71284 w 71283"/>
                  <a:gd name="connsiteY9" fmla="*/ 172433 h 172433"/>
                  <a:gd name="connsiteX10" fmla="*/ 0 w 71283"/>
                  <a:gd name="connsiteY10" fmla="*/ 172433 h 172433"/>
                  <a:gd name="connsiteX11" fmla="*/ 0 w 71283"/>
                  <a:gd name="connsiteY11" fmla="*/ 45228 h 172433"/>
                  <a:gd name="connsiteX12" fmla="*/ 71284 w 71283"/>
                  <a:gd name="connsiteY12" fmla="*/ 45228 h 172433"/>
                  <a:gd name="connsiteX13" fmla="*/ 13306 w 71283"/>
                  <a:gd name="connsiteY13" fmla="*/ 22614 h 172433"/>
                  <a:gd name="connsiteX14" fmla="*/ 54176 w 71283"/>
                  <a:gd name="connsiteY14" fmla="*/ 0 h 172433"/>
                  <a:gd name="connsiteX15" fmla="*/ 54176 w 71283"/>
                  <a:gd name="connsiteY15" fmla="*/ 17903 h 172433"/>
                  <a:gd name="connsiteX16" fmla="*/ 13306 w 71283"/>
                  <a:gd name="connsiteY16" fmla="*/ 37690 h 172433"/>
                  <a:gd name="connsiteX17" fmla="*/ 13306 w 71283"/>
                  <a:gd name="connsiteY17" fmla="*/ 22614 h 172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283" h="172433">
                    <a:moveTo>
                      <a:pt x="71284" y="45228"/>
                    </a:moveTo>
                    <a:lnTo>
                      <a:pt x="71284" y="61247"/>
                    </a:lnTo>
                    <a:lnTo>
                      <a:pt x="20910" y="61247"/>
                    </a:lnTo>
                    <a:lnTo>
                      <a:pt x="20910" y="99879"/>
                    </a:lnTo>
                    <a:lnTo>
                      <a:pt x="65581" y="99879"/>
                    </a:lnTo>
                    <a:lnTo>
                      <a:pt x="65581" y="115898"/>
                    </a:lnTo>
                    <a:lnTo>
                      <a:pt x="20910" y="115898"/>
                    </a:lnTo>
                    <a:lnTo>
                      <a:pt x="20910" y="156415"/>
                    </a:lnTo>
                    <a:lnTo>
                      <a:pt x="71284" y="156415"/>
                    </a:lnTo>
                    <a:lnTo>
                      <a:pt x="71284" y="172433"/>
                    </a:lnTo>
                    <a:lnTo>
                      <a:pt x="0" y="172433"/>
                    </a:lnTo>
                    <a:lnTo>
                      <a:pt x="0" y="45228"/>
                    </a:lnTo>
                    <a:lnTo>
                      <a:pt x="71284" y="45228"/>
                    </a:lnTo>
                    <a:close/>
                    <a:moveTo>
                      <a:pt x="13306" y="22614"/>
                    </a:moveTo>
                    <a:lnTo>
                      <a:pt x="54176" y="0"/>
                    </a:lnTo>
                    <a:lnTo>
                      <a:pt x="54176" y="17903"/>
                    </a:lnTo>
                    <a:lnTo>
                      <a:pt x="13306" y="37690"/>
                    </a:lnTo>
                    <a:lnTo>
                      <a:pt x="13306" y="22614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5" name="Forme libre 624">
                <a:extLst>
                  <a:ext uri="{FF2B5EF4-FFF2-40B4-BE49-F238E27FC236}">
                    <a16:creationId xmlns:a16="http://schemas.microsoft.com/office/drawing/2014/main" id="{A1F929F5-AFEA-EA4C-AA65-E75782C2F3C6}"/>
                  </a:ext>
                </a:extLst>
              </p:cNvPr>
              <p:cNvSpPr/>
              <p:nvPr/>
            </p:nvSpPr>
            <p:spPr>
              <a:xfrm>
                <a:off x="5433270" y="2328486"/>
                <a:ext cx="71283" cy="127204"/>
              </a:xfrm>
              <a:custGeom>
                <a:avLst/>
                <a:gdLst>
                  <a:gd name="connsiteX0" fmla="*/ 71284 w 71283"/>
                  <a:gd name="connsiteY0" fmla="*/ 0 h 127204"/>
                  <a:gd name="connsiteX1" fmla="*/ 71284 w 71283"/>
                  <a:gd name="connsiteY1" fmla="*/ 16018 h 127204"/>
                  <a:gd name="connsiteX2" fmla="*/ 20910 w 71283"/>
                  <a:gd name="connsiteY2" fmla="*/ 16018 h 127204"/>
                  <a:gd name="connsiteX3" fmla="*/ 20910 w 71283"/>
                  <a:gd name="connsiteY3" fmla="*/ 54651 h 127204"/>
                  <a:gd name="connsiteX4" fmla="*/ 65581 w 71283"/>
                  <a:gd name="connsiteY4" fmla="*/ 54651 h 127204"/>
                  <a:gd name="connsiteX5" fmla="*/ 65581 w 71283"/>
                  <a:gd name="connsiteY5" fmla="*/ 70669 h 127204"/>
                  <a:gd name="connsiteX6" fmla="*/ 20910 w 71283"/>
                  <a:gd name="connsiteY6" fmla="*/ 70669 h 127204"/>
                  <a:gd name="connsiteX7" fmla="*/ 20910 w 71283"/>
                  <a:gd name="connsiteY7" fmla="*/ 111186 h 127204"/>
                  <a:gd name="connsiteX8" fmla="*/ 71284 w 71283"/>
                  <a:gd name="connsiteY8" fmla="*/ 111186 h 127204"/>
                  <a:gd name="connsiteX9" fmla="*/ 71284 w 71283"/>
                  <a:gd name="connsiteY9" fmla="*/ 127205 h 127204"/>
                  <a:gd name="connsiteX10" fmla="*/ 0 w 71283"/>
                  <a:gd name="connsiteY10" fmla="*/ 127205 h 127204"/>
                  <a:gd name="connsiteX11" fmla="*/ 0 w 71283"/>
                  <a:gd name="connsiteY11" fmla="*/ 0 h 127204"/>
                  <a:gd name="connsiteX12" fmla="*/ 71284 w 71283"/>
                  <a:gd name="connsiteY12" fmla="*/ 0 h 12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283" h="127204">
                    <a:moveTo>
                      <a:pt x="71284" y="0"/>
                    </a:moveTo>
                    <a:lnTo>
                      <a:pt x="71284" y="16018"/>
                    </a:lnTo>
                    <a:lnTo>
                      <a:pt x="20910" y="16018"/>
                    </a:lnTo>
                    <a:lnTo>
                      <a:pt x="20910" y="54651"/>
                    </a:lnTo>
                    <a:lnTo>
                      <a:pt x="65581" y="54651"/>
                    </a:lnTo>
                    <a:lnTo>
                      <a:pt x="65581" y="70669"/>
                    </a:lnTo>
                    <a:lnTo>
                      <a:pt x="20910" y="70669"/>
                    </a:lnTo>
                    <a:lnTo>
                      <a:pt x="20910" y="111186"/>
                    </a:lnTo>
                    <a:lnTo>
                      <a:pt x="71284" y="111186"/>
                    </a:lnTo>
                    <a:lnTo>
                      <a:pt x="71284" y="127205"/>
                    </a:lnTo>
                    <a:lnTo>
                      <a:pt x="0" y="127205"/>
                    </a:lnTo>
                    <a:lnTo>
                      <a:pt x="0" y="0"/>
                    </a:lnTo>
                    <a:lnTo>
                      <a:pt x="7128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6" name="Forme libre 625">
                <a:extLst>
                  <a:ext uri="{FF2B5EF4-FFF2-40B4-BE49-F238E27FC236}">
                    <a16:creationId xmlns:a16="http://schemas.microsoft.com/office/drawing/2014/main" id="{4D607810-3FD7-714F-A5DA-86C29F976A08}"/>
                  </a:ext>
                </a:extLst>
              </p:cNvPr>
              <p:cNvSpPr/>
              <p:nvPr/>
            </p:nvSpPr>
            <p:spPr>
              <a:xfrm>
                <a:off x="5523563" y="2328486"/>
                <a:ext cx="90292" cy="128147"/>
              </a:xfrm>
              <a:custGeom>
                <a:avLst/>
                <a:gdLst>
                  <a:gd name="connsiteX0" fmla="*/ 0 w 90292"/>
                  <a:gd name="connsiteY0" fmla="*/ 16961 h 128147"/>
                  <a:gd name="connsiteX1" fmla="*/ 0 w 90292"/>
                  <a:gd name="connsiteY1" fmla="*/ 0 h 128147"/>
                  <a:gd name="connsiteX2" fmla="*/ 90293 w 90292"/>
                  <a:gd name="connsiteY2" fmla="*/ 0 h 128147"/>
                  <a:gd name="connsiteX3" fmla="*/ 90293 w 90292"/>
                  <a:gd name="connsiteY3" fmla="*/ 16018 h 128147"/>
                  <a:gd name="connsiteX4" fmla="*/ 56077 w 90292"/>
                  <a:gd name="connsiteY4" fmla="*/ 16018 h 128147"/>
                  <a:gd name="connsiteX5" fmla="*/ 56077 w 90292"/>
                  <a:gd name="connsiteY5" fmla="*/ 128147 h 128147"/>
                  <a:gd name="connsiteX6" fmla="*/ 35167 w 90292"/>
                  <a:gd name="connsiteY6" fmla="*/ 128147 h 128147"/>
                  <a:gd name="connsiteX7" fmla="*/ 35167 w 90292"/>
                  <a:gd name="connsiteY7" fmla="*/ 16961 h 128147"/>
                  <a:gd name="connsiteX8" fmla="*/ 0 w 90292"/>
                  <a:gd name="connsiteY8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92" h="128147">
                    <a:moveTo>
                      <a:pt x="0" y="16961"/>
                    </a:moveTo>
                    <a:lnTo>
                      <a:pt x="0" y="0"/>
                    </a:lnTo>
                    <a:lnTo>
                      <a:pt x="90293" y="0"/>
                    </a:lnTo>
                    <a:lnTo>
                      <a:pt x="90293" y="16018"/>
                    </a:lnTo>
                    <a:lnTo>
                      <a:pt x="56077" y="16018"/>
                    </a:lnTo>
                    <a:lnTo>
                      <a:pt x="56077" y="128147"/>
                    </a:lnTo>
                    <a:lnTo>
                      <a:pt x="35167" y="128147"/>
                    </a:lnTo>
                    <a:lnTo>
                      <a:pt x="35167" y="16961"/>
                    </a:lnTo>
                    <a:lnTo>
                      <a:pt x="0" y="16961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7" name="Forme libre 626">
                <a:extLst>
                  <a:ext uri="{FF2B5EF4-FFF2-40B4-BE49-F238E27FC236}">
                    <a16:creationId xmlns:a16="http://schemas.microsoft.com/office/drawing/2014/main" id="{FD5ECA3A-3678-4E43-A4C0-1070013B1981}"/>
                  </a:ext>
                </a:extLst>
              </p:cNvPr>
              <p:cNvSpPr/>
              <p:nvPr/>
            </p:nvSpPr>
            <p:spPr>
              <a:xfrm>
                <a:off x="5691793" y="2328486"/>
                <a:ext cx="90292" cy="129089"/>
              </a:xfrm>
              <a:custGeom>
                <a:avLst/>
                <a:gdLst>
                  <a:gd name="connsiteX0" fmla="*/ 77937 w 90292"/>
                  <a:gd name="connsiteY0" fmla="*/ 11307 h 129089"/>
                  <a:gd name="connsiteX1" fmla="*/ 90293 w 90292"/>
                  <a:gd name="connsiteY1" fmla="*/ 38633 h 129089"/>
                  <a:gd name="connsiteX2" fmla="*/ 78887 w 90292"/>
                  <a:gd name="connsiteY2" fmla="*/ 65958 h 129089"/>
                  <a:gd name="connsiteX3" fmla="*/ 44671 w 90292"/>
                  <a:gd name="connsiteY3" fmla="*/ 77265 h 129089"/>
                  <a:gd name="connsiteX4" fmla="*/ 20910 w 90292"/>
                  <a:gd name="connsiteY4" fmla="*/ 77265 h 129089"/>
                  <a:gd name="connsiteX5" fmla="*/ 20910 w 90292"/>
                  <a:gd name="connsiteY5" fmla="*/ 129089 h 129089"/>
                  <a:gd name="connsiteX6" fmla="*/ 0 w 90292"/>
                  <a:gd name="connsiteY6" fmla="*/ 129089 h 129089"/>
                  <a:gd name="connsiteX7" fmla="*/ 0 w 90292"/>
                  <a:gd name="connsiteY7" fmla="*/ 0 h 129089"/>
                  <a:gd name="connsiteX8" fmla="*/ 44671 w 90292"/>
                  <a:gd name="connsiteY8" fmla="*/ 0 h 129089"/>
                  <a:gd name="connsiteX9" fmla="*/ 77937 w 90292"/>
                  <a:gd name="connsiteY9" fmla="*/ 11307 h 129089"/>
                  <a:gd name="connsiteX10" fmla="*/ 20910 w 90292"/>
                  <a:gd name="connsiteY10" fmla="*/ 60305 h 129089"/>
                  <a:gd name="connsiteX11" fmla="*/ 44671 w 90292"/>
                  <a:gd name="connsiteY11" fmla="*/ 60305 h 129089"/>
                  <a:gd name="connsiteX12" fmla="*/ 62730 w 90292"/>
                  <a:gd name="connsiteY12" fmla="*/ 54651 h 129089"/>
                  <a:gd name="connsiteX13" fmla="*/ 68432 w 90292"/>
                  <a:gd name="connsiteY13" fmla="*/ 38633 h 129089"/>
                  <a:gd name="connsiteX14" fmla="*/ 62730 w 90292"/>
                  <a:gd name="connsiteY14" fmla="*/ 22614 h 129089"/>
                  <a:gd name="connsiteX15" fmla="*/ 44671 w 90292"/>
                  <a:gd name="connsiteY15" fmla="*/ 16961 h 129089"/>
                  <a:gd name="connsiteX16" fmla="*/ 20910 w 90292"/>
                  <a:gd name="connsiteY16" fmla="*/ 16961 h 129089"/>
                  <a:gd name="connsiteX17" fmla="*/ 20910 w 90292"/>
                  <a:gd name="connsiteY17" fmla="*/ 60305 h 12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292" h="129089">
                    <a:moveTo>
                      <a:pt x="77937" y="11307"/>
                    </a:moveTo>
                    <a:cubicBezTo>
                      <a:pt x="85541" y="18845"/>
                      <a:pt x="90293" y="27325"/>
                      <a:pt x="90293" y="38633"/>
                    </a:cubicBezTo>
                    <a:cubicBezTo>
                      <a:pt x="90293" y="49940"/>
                      <a:pt x="86491" y="58420"/>
                      <a:pt x="78887" y="65958"/>
                    </a:cubicBezTo>
                    <a:cubicBezTo>
                      <a:pt x="71284" y="73496"/>
                      <a:pt x="59878" y="77265"/>
                      <a:pt x="44671" y="77265"/>
                    </a:cubicBezTo>
                    <a:lnTo>
                      <a:pt x="20910" y="77265"/>
                    </a:lnTo>
                    <a:lnTo>
                      <a:pt x="20910" y="129089"/>
                    </a:lnTo>
                    <a:lnTo>
                      <a:pt x="0" y="129089"/>
                    </a:lnTo>
                    <a:lnTo>
                      <a:pt x="0" y="0"/>
                    </a:lnTo>
                    <a:lnTo>
                      <a:pt x="44671" y="0"/>
                    </a:lnTo>
                    <a:cubicBezTo>
                      <a:pt x="58928" y="0"/>
                      <a:pt x="70333" y="3769"/>
                      <a:pt x="77937" y="11307"/>
                    </a:cubicBezTo>
                    <a:close/>
                    <a:moveTo>
                      <a:pt x="20910" y="60305"/>
                    </a:moveTo>
                    <a:lnTo>
                      <a:pt x="44671" y="60305"/>
                    </a:lnTo>
                    <a:cubicBezTo>
                      <a:pt x="52275" y="60305"/>
                      <a:pt x="58928" y="58420"/>
                      <a:pt x="62730" y="54651"/>
                    </a:cubicBezTo>
                    <a:cubicBezTo>
                      <a:pt x="66532" y="50882"/>
                      <a:pt x="68432" y="45228"/>
                      <a:pt x="68432" y="38633"/>
                    </a:cubicBezTo>
                    <a:cubicBezTo>
                      <a:pt x="68432" y="32037"/>
                      <a:pt x="66532" y="26383"/>
                      <a:pt x="62730" y="22614"/>
                    </a:cubicBezTo>
                    <a:cubicBezTo>
                      <a:pt x="58928" y="18845"/>
                      <a:pt x="52275" y="16961"/>
                      <a:pt x="44671" y="16961"/>
                    </a:cubicBezTo>
                    <a:lnTo>
                      <a:pt x="20910" y="16961"/>
                    </a:lnTo>
                    <a:lnTo>
                      <a:pt x="20910" y="60305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8" name="Forme libre 627">
                <a:extLst>
                  <a:ext uri="{FF2B5EF4-FFF2-40B4-BE49-F238E27FC236}">
                    <a16:creationId xmlns:a16="http://schemas.microsoft.com/office/drawing/2014/main" id="{13908578-BE56-7049-AF7C-E9AE16C5A13B}"/>
                  </a:ext>
                </a:extLst>
              </p:cNvPr>
              <p:cNvSpPr/>
              <p:nvPr/>
            </p:nvSpPr>
            <p:spPr>
              <a:xfrm>
                <a:off x="5802996" y="2328486"/>
                <a:ext cx="93144" cy="128147"/>
              </a:xfrm>
              <a:custGeom>
                <a:avLst/>
                <a:gdLst>
                  <a:gd name="connsiteX0" fmla="*/ 20910 w 93144"/>
                  <a:gd name="connsiteY0" fmla="*/ 76323 h 128147"/>
                  <a:gd name="connsiteX1" fmla="*/ 20910 w 93144"/>
                  <a:gd name="connsiteY1" fmla="*/ 128147 h 128147"/>
                  <a:gd name="connsiteX2" fmla="*/ 0 w 93144"/>
                  <a:gd name="connsiteY2" fmla="*/ 128147 h 128147"/>
                  <a:gd name="connsiteX3" fmla="*/ 0 w 93144"/>
                  <a:gd name="connsiteY3" fmla="*/ 0 h 128147"/>
                  <a:gd name="connsiteX4" fmla="*/ 44671 w 93144"/>
                  <a:gd name="connsiteY4" fmla="*/ 0 h 128147"/>
                  <a:gd name="connsiteX5" fmla="*/ 78888 w 93144"/>
                  <a:gd name="connsiteY5" fmla="*/ 10365 h 128147"/>
                  <a:gd name="connsiteX6" fmla="*/ 91243 w 93144"/>
                  <a:gd name="connsiteY6" fmla="*/ 37690 h 128147"/>
                  <a:gd name="connsiteX7" fmla="*/ 83640 w 93144"/>
                  <a:gd name="connsiteY7" fmla="*/ 61247 h 128147"/>
                  <a:gd name="connsiteX8" fmla="*/ 58928 w 93144"/>
                  <a:gd name="connsiteY8" fmla="*/ 74438 h 128147"/>
                  <a:gd name="connsiteX9" fmla="*/ 93144 w 93144"/>
                  <a:gd name="connsiteY9" fmla="*/ 128147 h 128147"/>
                  <a:gd name="connsiteX10" fmla="*/ 67482 w 93144"/>
                  <a:gd name="connsiteY10" fmla="*/ 128147 h 128147"/>
                  <a:gd name="connsiteX11" fmla="*/ 35167 w 93144"/>
                  <a:gd name="connsiteY11" fmla="*/ 76323 h 128147"/>
                  <a:gd name="connsiteX12" fmla="*/ 20910 w 93144"/>
                  <a:gd name="connsiteY12" fmla="*/ 76323 h 128147"/>
                  <a:gd name="connsiteX13" fmla="*/ 20910 w 93144"/>
                  <a:gd name="connsiteY13" fmla="*/ 16961 h 128147"/>
                  <a:gd name="connsiteX14" fmla="*/ 20910 w 93144"/>
                  <a:gd name="connsiteY14" fmla="*/ 60305 h 128147"/>
                  <a:gd name="connsiteX15" fmla="*/ 44671 w 93144"/>
                  <a:gd name="connsiteY15" fmla="*/ 60305 h 128147"/>
                  <a:gd name="connsiteX16" fmla="*/ 62730 w 93144"/>
                  <a:gd name="connsiteY16" fmla="*/ 54651 h 128147"/>
                  <a:gd name="connsiteX17" fmla="*/ 68432 w 93144"/>
                  <a:gd name="connsiteY17" fmla="*/ 38633 h 128147"/>
                  <a:gd name="connsiteX18" fmla="*/ 62730 w 93144"/>
                  <a:gd name="connsiteY18" fmla="*/ 22614 h 128147"/>
                  <a:gd name="connsiteX19" fmla="*/ 44671 w 93144"/>
                  <a:gd name="connsiteY19" fmla="*/ 16961 h 128147"/>
                  <a:gd name="connsiteX20" fmla="*/ 20910 w 93144"/>
                  <a:gd name="connsiteY20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144" h="128147">
                    <a:moveTo>
                      <a:pt x="20910" y="76323"/>
                    </a:moveTo>
                    <a:lnTo>
                      <a:pt x="20910" y="128147"/>
                    </a:lnTo>
                    <a:lnTo>
                      <a:pt x="0" y="128147"/>
                    </a:lnTo>
                    <a:lnTo>
                      <a:pt x="0" y="0"/>
                    </a:lnTo>
                    <a:lnTo>
                      <a:pt x="44671" y="0"/>
                    </a:lnTo>
                    <a:cubicBezTo>
                      <a:pt x="58928" y="0"/>
                      <a:pt x="70333" y="3769"/>
                      <a:pt x="78888" y="10365"/>
                    </a:cubicBezTo>
                    <a:cubicBezTo>
                      <a:pt x="86491" y="17903"/>
                      <a:pt x="91243" y="26383"/>
                      <a:pt x="91243" y="37690"/>
                    </a:cubicBezTo>
                    <a:cubicBezTo>
                      <a:pt x="91243" y="46171"/>
                      <a:pt x="88392" y="53709"/>
                      <a:pt x="83640" y="61247"/>
                    </a:cubicBezTo>
                    <a:cubicBezTo>
                      <a:pt x="77937" y="67843"/>
                      <a:pt x="70333" y="72554"/>
                      <a:pt x="58928" y="74438"/>
                    </a:cubicBezTo>
                    <a:lnTo>
                      <a:pt x="93144" y="128147"/>
                    </a:lnTo>
                    <a:lnTo>
                      <a:pt x="67482" y="128147"/>
                    </a:lnTo>
                    <a:lnTo>
                      <a:pt x="35167" y="76323"/>
                    </a:lnTo>
                    <a:lnTo>
                      <a:pt x="20910" y="76323"/>
                    </a:lnTo>
                    <a:close/>
                    <a:moveTo>
                      <a:pt x="20910" y="16961"/>
                    </a:moveTo>
                    <a:lnTo>
                      <a:pt x="20910" y="60305"/>
                    </a:lnTo>
                    <a:lnTo>
                      <a:pt x="44671" y="60305"/>
                    </a:lnTo>
                    <a:cubicBezTo>
                      <a:pt x="52275" y="60305"/>
                      <a:pt x="58928" y="58420"/>
                      <a:pt x="62730" y="54651"/>
                    </a:cubicBezTo>
                    <a:cubicBezTo>
                      <a:pt x="66532" y="50882"/>
                      <a:pt x="68432" y="45228"/>
                      <a:pt x="68432" y="38633"/>
                    </a:cubicBezTo>
                    <a:cubicBezTo>
                      <a:pt x="68432" y="32037"/>
                      <a:pt x="66532" y="26383"/>
                      <a:pt x="62730" y="22614"/>
                    </a:cubicBezTo>
                    <a:cubicBezTo>
                      <a:pt x="58928" y="18845"/>
                      <a:pt x="52275" y="16961"/>
                      <a:pt x="44671" y="16961"/>
                    </a:cubicBezTo>
                    <a:lnTo>
                      <a:pt x="20910" y="16961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9" name="Forme libre 628">
                <a:extLst>
                  <a:ext uri="{FF2B5EF4-FFF2-40B4-BE49-F238E27FC236}">
                    <a16:creationId xmlns:a16="http://schemas.microsoft.com/office/drawing/2014/main" id="{2F5EDCA9-CB19-5A4A-8553-1E8DC849C3CC}"/>
                  </a:ext>
                </a:extLst>
              </p:cNvPr>
              <p:cNvSpPr/>
              <p:nvPr/>
            </p:nvSpPr>
            <p:spPr>
              <a:xfrm>
                <a:off x="5919902" y="2283258"/>
                <a:ext cx="71283" cy="172433"/>
              </a:xfrm>
              <a:custGeom>
                <a:avLst/>
                <a:gdLst>
                  <a:gd name="connsiteX0" fmla="*/ 71284 w 71283"/>
                  <a:gd name="connsiteY0" fmla="*/ 45228 h 172433"/>
                  <a:gd name="connsiteX1" fmla="*/ 71284 w 71283"/>
                  <a:gd name="connsiteY1" fmla="*/ 61247 h 172433"/>
                  <a:gd name="connsiteX2" fmla="*/ 20910 w 71283"/>
                  <a:gd name="connsiteY2" fmla="*/ 61247 h 172433"/>
                  <a:gd name="connsiteX3" fmla="*/ 20910 w 71283"/>
                  <a:gd name="connsiteY3" fmla="*/ 99879 h 172433"/>
                  <a:gd name="connsiteX4" fmla="*/ 65581 w 71283"/>
                  <a:gd name="connsiteY4" fmla="*/ 99879 h 172433"/>
                  <a:gd name="connsiteX5" fmla="*/ 65581 w 71283"/>
                  <a:gd name="connsiteY5" fmla="*/ 115898 h 172433"/>
                  <a:gd name="connsiteX6" fmla="*/ 20910 w 71283"/>
                  <a:gd name="connsiteY6" fmla="*/ 115898 h 172433"/>
                  <a:gd name="connsiteX7" fmla="*/ 20910 w 71283"/>
                  <a:gd name="connsiteY7" fmla="*/ 156415 h 172433"/>
                  <a:gd name="connsiteX8" fmla="*/ 71284 w 71283"/>
                  <a:gd name="connsiteY8" fmla="*/ 156415 h 172433"/>
                  <a:gd name="connsiteX9" fmla="*/ 71284 w 71283"/>
                  <a:gd name="connsiteY9" fmla="*/ 172433 h 172433"/>
                  <a:gd name="connsiteX10" fmla="*/ 0 w 71283"/>
                  <a:gd name="connsiteY10" fmla="*/ 172433 h 172433"/>
                  <a:gd name="connsiteX11" fmla="*/ 0 w 71283"/>
                  <a:gd name="connsiteY11" fmla="*/ 45228 h 172433"/>
                  <a:gd name="connsiteX12" fmla="*/ 71284 w 71283"/>
                  <a:gd name="connsiteY12" fmla="*/ 45228 h 172433"/>
                  <a:gd name="connsiteX13" fmla="*/ 13306 w 71283"/>
                  <a:gd name="connsiteY13" fmla="*/ 22614 h 172433"/>
                  <a:gd name="connsiteX14" fmla="*/ 54176 w 71283"/>
                  <a:gd name="connsiteY14" fmla="*/ 0 h 172433"/>
                  <a:gd name="connsiteX15" fmla="*/ 54176 w 71283"/>
                  <a:gd name="connsiteY15" fmla="*/ 17903 h 172433"/>
                  <a:gd name="connsiteX16" fmla="*/ 13306 w 71283"/>
                  <a:gd name="connsiteY16" fmla="*/ 37690 h 172433"/>
                  <a:gd name="connsiteX17" fmla="*/ 13306 w 71283"/>
                  <a:gd name="connsiteY17" fmla="*/ 22614 h 172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283" h="172433">
                    <a:moveTo>
                      <a:pt x="71284" y="45228"/>
                    </a:moveTo>
                    <a:lnTo>
                      <a:pt x="71284" y="61247"/>
                    </a:lnTo>
                    <a:lnTo>
                      <a:pt x="20910" y="61247"/>
                    </a:lnTo>
                    <a:lnTo>
                      <a:pt x="20910" y="99879"/>
                    </a:lnTo>
                    <a:lnTo>
                      <a:pt x="65581" y="99879"/>
                    </a:lnTo>
                    <a:lnTo>
                      <a:pt x="65581" y="115898"/>
                    </a:lnTo>
                    <a:lnTo>
                      <a:pt x="20910" y="115898"/>
                    </a:lnTo>
                    <a:lnTo>
                      <a:pt x="20910" y="156415"/>
                    </a:lnTo>
                    <a:lnTo>
                      <a:pt x="71284" y="156415"/>
                    </a:lnTo>
                    <a:lnTo>
                      <a:pt x="71284" y="172433"/>
                    </a:lnTo>
                    <a:lnTo>
                      <a:pt x="0" y="172433"/>
                    </a:lnTo>
                    <a:lnTo>
                      <a:pt x="0" y="45228"/>
                    </a:lnTo>
                    <a:lnTo>
                      <a:pt x="71284" y="45228"/>
                    </a:lnTo>
                    <a:close/>
                    <a:moveTo>
                      <a:pt x="13306" y="22614"/>
                    </a:moveTo>
                    <a:lnTo>
                      <a:pt x="54176" y="0"/>
                    </a:lnTo>
                    <a:lnTo>
                      <a:pt x="54176" y="17903"/>
                    </a:lnTo>
                    <a:lnTo>
                      <a:pt x="13306" y="37690"/>
                    </a:lnTo>
                    <a:lnTo>
                      <a:pt x="13306" y="22614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0" name="Forme libre 629">
                <a:extLst>
                  <a:ext uri="{FF2B5EF4-FFF2-40B4-BE49-F238E27FC236}">
                    <a16:creationId xmlns:a16="http://schemas.microsoft.com/office/drawing/2014/main" id="{6DAD7F39-656E-874C-A712-25B220628B2B}"/>
                  </a:ext>
                </a:extLst>
              </p:cNvPr>
              <p:cNvSpPr/>
              <p:nvPr/>
            </p:nvSpPr>
            <p:spPr>
              <a:xfrm>
                <a:off x="6007343" y="2328486"/>
                <a:ext cx="122608" cy="128147"/>
              </a:xfrm>
              <a:custGeom>
                <a:avLst/>
                <a:gdLst>
                  <a:gd name="connsiteX0" fmla="*/ 48473 w 122608"/>
                  <a:gd name="connsiteY0" fmla="*/ 128147 h 128147"/>
                  <a:gd name="connsiteX1" fmla="*/ 0 w 122608"/>
                  <a:gd name="connsiteY1" fmla="*/ 0 h 128147"/>
                  <a:gd name="connsiteX2" fmla="*/ 22811 w 122608"/>
                  <a:gd name="connsiteY2" fmla="*/ 0 h 128147"/>
                  <a:gd name="connsiteX3" fmla="*/ 60829 w 122608"/>
                  <a:gd name="connsiteY3" fmla="*/ 106475 h 128147"/>
                  <a:gd name="connsiteX4" fmla="*/ 99797 w 122608"/>
                  <a:gd name="connsiteY4" fmla="*/ 0 h 128147"/>
                  <a:gd name="connsiteX5" fmla="*/ 122608 w 122608"/>
                  <a:gd name="connsiteY5" fmla="*/ 0 h 128147"/>
                  <a:gd name="connsiteX6" fmla="*/ 74135 w 122608"/>
                  <a:gd name="connsiteY6" fmla="*/ 128147 h 128147"/>
                  <a:gd name="connsiteX7" fmla="*/ 48473 w 122608"/>
                  <a:gd name="connsiteY7" fmla="*/ 128147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608" h="128147">
                    <a:moveTo>
                      <a:pt x="48473" y="128147"/>
                    </a:moveTo>
                    <a:lnTo>
                      <a:pt x="0" y="0"/>
                    </a:lnTo>
                    <a:lnTo>
                      <a:pt x="22811" y="0"/>
                    </a:lnTo>
                    <a:lnTo>
                      <a:pt x="60829" y="106475"/>
                    </a:lnTo>
                    <a:lnTo>
                      <a:pt x="99797" y="0"/>
                    </a:lnTo>
                    <a:lnTo>
                      <a:pt x="122608" y="0"/>
                    </a:lnTo>
                    <a:lnTo>
                      <a:pt x="74135" y="128147"/>
                    </a:lnTo>
                    <a:lnTo>
                      <a:pt x="48473" y="128147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1" name="Forme libre 630">
                <a:extLst>
                  <a:ext uri="{FF2B5EF4-FFF2-40B4-BE49-F238E27FC236}">
                    <a16:creationId xmlns:a16="http://schemas.microsoft.com/office/drawing/2014/main" id="{BBF6224D-6476-4C49-8B18-B94EE52F427F}"/>
                  </a:ext>
                </a:extLst>
              </p:cNvPr>
              <p:cNvSpPr/>
              <p:nvPr/>
            </p:nvSpPr>
            <p:spPr>
              <a:xfrm>
                <a:off x="6147060" y="2328486"/>
                <a:ext cx="71283" cy="127204"/>
              </a:xfrm>
              <a:custGeom>
                <a:avLst/>
                <a:gdLst>
                  <a:gd name="connsiteX0" fmla="*/ 71284 w 71283"/>
                  <a:gd name="connsiteY0" fmla="*/ 0 h 127204"/>
                  <a:gd name="connsiteX1" fmla="*/ 71284 w 71283"/>
                  <a:gd name="connsiteY1" fmla="*/ 16018 h 127204"/>
                  <a:gd name="connsiteX2" fmla="*/ 20910 w 71283"/>
                  <a:gd name="connsiteY2" fmla="*/ 16018 h 127204"/>
                  <a:gd name="connsiteX3" fmla="*/ 20910 w 71283"/>
                  <a:gd name="connsiteY3" fmla="*/ 54651 h 127204"/>
                  <a:gd name="connsiteX4" fmla="*/ 65581 w 71283"/>
                  <a:gd name="connsiteY4" fmla="*/ 54651 h 127204"/>
                  <a:gd name="connsiteX5" fmla="*/ 65581 w 71283"/>
                  <a:gd name="connsiteY5" fmla="*/ 70669 h 127204"/>
                  <a:gd name="connsiteX6" fmla="*/ 20910 w 71283"/>
                  <a:gd name="connsiteY6" fmla="*/ 70669 h 127204"/>
                  <a:gd name="connsiteX7" fmla="*/ 20910 w 71283"/>
                  <a:gd name="connsiteY7" fmla="*/ 111186 h 127204"/>
                  <a:gd name="connsiteX8" fmla="*/ 71284 w 71283"/>
                  <a:gd name="connsiteY8" fmla="*/ 111186 h 127204"/>
                  <a:gd name="connsiteX9" fmla="*/ 71284 w 71283"/>
                  <a:gd name="connsiteY9" fmla="*/ 127205 h 127204"/>
                  <a:gd name="connsiteX10" fmla="*/ 0 w 71283"/>
                  <a:gd name="connsiteY10" fmla="*/ 127205 h 127204"/>
                  <a:gd name="connsiteX11" fmla="*/ 0 w 71283"/>
                  <a:gd name="connsiteY11" fmla="*/ 0 h 127204"/>
                  <a:gd name="connsiteX12" fmla="*/ 71284 w 71283"/>
                  <a:gd name="connsiteY12" fmla="*/ 0 h 12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283" h="127204">
                    <a:moveTo>
                      <a:pt x="71284" y="0"/>
                    </a:moveTo>
                    <a:lnTo>
                      <a:pt x="71284" y="16018"/>
                    </a:lnTo>
                    <a:lnTo>
                      <a:pt x="20910" y="16018"/>
                    </a:lnTo>
                    <a:lnTo>
                      <a:pt x="20910" y="54651"/>
                    </a:lnTo>
                    <a:lnTo>
                      <a:pt x="65581" y="54651"/>
                    </a:lnTo>
                    <a:lnTo>
                      <a:pt x="65581" y="70669"/>
                    </a:lnTo>
                    <a:lnTo>
                      <a:pt x="20910" y="70669"/>
                    </a:lnTo>
                    <a:lnTo>
                      <a:pt x="20910" y="111186"/>
                    </a:lnTo>
                    <a:lnTo>
                      <a:pt x="71284" y="111186"/>
                    </a:lnTo>
                    <a:lnTo>
                      <a:pt x="71284" y="127205"/>
                    </a:lnTo>
                    <a:lnTo>
                      <a:pt x="0" y="127205"/>
                    </a:lnTo>
                    <a:lnTo>
                      <a:pt x="0" y="0"/>
                    </a:lnTo>
                    <a:lnTo>
                      <a:pt x="7128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2" name="Forme libre 631">
                <a:extLst>
                  <a:ext uri="{FF2B5EF4-FFF2-40B4-BE49-F238E27FC236}">
                    <a16:creationId xmlns:a16="http://schemas.microsoft.com/office/drawing/2014/main" id="{E93A78B1-5EC7-A94E-A93B-4887600B0F81}"/>
                  </a:ext>
                </a:extLst>
              </p:cNvPr>
              <p:cNvSpPr/>
              <p:nvPr/>
            </p:nvSpPr>
            <p:spPr>
              <a:xfrm>
                <a:off x="6244956" y="2328486"/>
                <a:ext cx="105500" cy="129089"/>
              </a:xfrm>
              <a:custGeom>
                <a:avLst/>
                <a:gdLst>
                  <a:gd name="connsiteX0" fmla="*/ 84590 w 105500"/>
                  <a:gd name="connsiteY0" fmla="*/ 0 h 129089"/>
                  <a:gd name="connsiteX1" fmla="*/ 105500 w 105500"/>
                  <a:gd name="connsiteY1" fmla="*/ 0 h 129089"/>
                  <a:gd name="connsiteX2" fmla="*/ 105500 w 105500"/>
                  <a:gd name="connsiteY2" fmla="*/ 128147 h 129089"/>
                  <a:gd name="connsiteX3" fmla="*/ 84590 w 105500"/>
                  <a:gd name="connsiteY3" fmla="*/ 128147 h 129089"/>
                  <a:gd name="connsiteX4" fmla="*/ 20910 w 105500"/>
                  <a:gd name="connsiteY4" fmla="*/ 32979 h 129089"/>
                  <a:gd name="connsiteX5" fmla="*/ 20910 w 105500"/>
                  <a:gd name="connsiteY5" fmla="*/ 129089 h 129089"/>
                  <a:gd name="connsiteX6" fmla="*/ 0 w 105500"/>
                  <a:gd name="connsiteY6" fmla="*/ 129089 h 129089"/>
                  <a:gd name="connsiteX7" fmla="*/ 0 w 105500"/>
                  <a:gd name="connsiteY7" fmla="*/ 0 h 129089"/>
                  <a:gd name="connsiteX8" fmla="*/ 20910 w 105500"/>
                  <a:gd name="connsiteY8" fmla="*/ 0 h 129089"/>
                  <a:gd name="connsiteX9" fmla="*/ 84590 w 105500"/>
                  <a:gd name="connsiteY9" fmla="*/ 96110 h 129089"/>
                  <a:gd name="connsiteX10" fmla="*/ 84590 w 105500"/>
                  <a:gd name="connsiteY10" fmla="*/ 0 h 12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500" h="129089">
                    <a:moveTo>
                      <a:pt x="84590" y="0"/>
                    </a:moveTo>
                    <a:lnTo>
                      <a:pt x="105500" y="0"/>
                    </a:lnTo>
                    <a:lnTo>
                      <a:pt x="105500" y="128147"/>
                    </a:lnTo>
                    <a:lnTo>
                      <a:pt x="84590" y="128147"/>
                    </a:lnTo>
                    <a:lnTo>
                      <a:pt x="20910" y="32979"/>
                    </a:lnTo>
                    <a:lnTo>
                      <a:pt x="20910" y="129089"/>
                    </a:lnTo>
                    <a:lnTo>
                      <a:pt x="0" y="129089"/>
                    </a:lnTo>
                    <a:lnTo>
                      <a:pt x="0" y="0"/>
                    </a:lnTo>
                    <a:lnTo>
                      <a:pt x="20910" y="0"/>
                    </a:lnTo>
                    <a:lnTo>
                      <a:pt x="84590" y="96110"/>
                    </a:lnTo>
                    <a:lnTo>
                      <a:pt x="845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3" name="Forme libre 632">
                <a:extLst>
                  <a:ext uri="{FF2B5EF4-FFF2-40B4-BE49-F238E27FC236}">
                    <a16:creationId xmlns:a16="http://schemas.microsoft.com/office/drawing/2014/main" id="{6623C3EC-858E-FD48-A9BF-9CEB596EC376}"/>
                  </a:ext>
                </a:extLst>
              </p:cNvPr>
              <p:cNvSpPr/>
              <p:nvPr/>
            </p:nvSpPr>
            <p:spPr>
              <a:xfrm>
                <a:off x="6372317" y="2328486"/>
                <a:ext cx="90292" cy="128147"/>
              </a:xfrm>
              <a:custGeom>
                <a:avLst/>
                <a:gdLst>
                  <a:gd name="connsiteX0" fmla="*/ 0 w 90292"/>
                  <a:gd name="connsiteY0" fmla="*/ 16961 h 128147"/>
                  <a:gd name="connsiteX1" fmla="*/ 0 w 90292"/>
                  <a:gd name="connsiteY1" fmla="*/ 0 h 128147"/>
                  <a:gd name="connsiteX2" fmla="*/ 90293 w 90292"/>
                  <a:gd name="connsiteY2" fmla="*/ 0 h 128147"/>
                  <a:gd name="connsiteX3" fmla="*/ 90293 w 90292"/>
                  <a:gd name="connsiteY3" fmla="*/ 16018 h 128147"/>
                  <a:gd name="connsiteX4" fmla="*/ 56077 w 90292"/>
                  <a:gd name="connsiteY4" fmla="*/ 16018 h 128147"/>
                  <a:gd name="connsiteX5" fmla="*/ 56077 w 90292"/>
                  <a:gd name="connsiteY5" fmla="*/ 128147 h 128147"/>
                  <a:gd name="connsiteX6" fmla="*/ 35167 w 90292"/>
                  <a:gd name="connsiteY6" fmla="*/ 128147 h 128147"/>
                  <a:gd name="connsiteX7" fmla="*/ 35167 w 90292"/>
                  <a:gd name="connsiteY7" fmla="*/ 16961 h 128147"/>
                  <a:gd name="connsiteX8" fmla="*/ 0 w 90292"/>
                  <a:gd name="connsiteY8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92" h="128147">
                    <a:moveTo>
                      <a:pt x="0" y="16961"/>
                    </a:moveTo>
                    <a:lnTo>
                      <a:pt x="0" y="0"/>
                    </a:lnTo>
                    <a:lnTo>
                      <a:pt x="90293" y="0"/>
                    </a:lnTo>
                    <a:lnTo>
                      <a:pt x="90293" y="16018"/>
                    </a:lnTo>
                    <a:lnTo>
                      <a:pt x="56077" y="16018"/>
                    </a:lnTo>
                    <a:lnTo>
                      <a:pt x="56077" y="128147"/>
                    </a:lnTo>
                    <a:lnTo>
                      <a:pt x="35167" y="128147"/>
                    </a:lnTo>
                    <a:lnTo>
                      <a:pt x="35167" y="16961"/>
                    </a:lnTo>
                    <a:lnTo>
                      <a:pt x="0" y="16961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4" name="Forme libre 633">
                <a:extLst>
                  <a:ext uri="{FF2B5EF4-FFF2-40B4-BE49-F238E27FC236}">
                    <a16:creationId xmlns:a16="http://schemas.microsoft.com/office/drawing/2014/main" id="{E49B3CF8-1B83-6D4D-8DC1-6CB49BF9A12D}"/>
                  </a:ext>
                </a:extLst>
              </p:cNvPr>
              <p:cNvSpPr/>
              <p:nvPr/>
            </p:nvSpPr>
            <p:spPr>
              <a:xfrm>
                <a:off x="6483519" y="2328486"/>
                <a:ext cx="20910" cy="128147"/>
              </a:xfrm>
              <a:custGeom>
                <a:avLst/>
                <a:gdLst>
                  <a:gd name="connsiteX0" fmla="*/ 0 w 20910"/>
                  <a:gd name="connsiteY0" fmla="*/ 128147 h 128147"/>
                  <a:gd name="connsiteX1" fmla="*/ 0 w 20910"/>
                  <a:gd name="connsiteY1" fmla="*/ 0 h 128147"/>
                  <a:gd name="connsiteX2" fmla="*/ 20910 w 20910"/>
                  <a:gd name="connsiteY2" fmla="*/ 0 h 128147"/>
                  <a:gd name="connsiteX3" fmla="*/ 20910 w 20910"/>
                  <a:gd name="connsiteY3" fmla="*/ 128147 h 128147"/>
                  <a:gd name="connsiteX4" fmla="*/ 0 w 20910"/>
                  <a:gd name="connsiteY4" fmla="*/ 128147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10" h="128147">
                    <a:moveTo>
                      <a:pt x="0" y="128147"/>
                    </a:moveTo>
                    <a:lnTo>
                      <a:pt x="0" y="0"/>
                    </a:lnTo>
                    <a:lnTo>
                      <a:pt x="20910" y="0"/>
                    </a:lnTo>
                    <a:lnTo>
                      <a:pt x="20910" y="128147"/>
                    </a:lnTo>
                    <a:lnTo>
                      <a:pt x="0" y="128147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5" name="Forme libre 634">
                <a:extLst>
                  <a:ext uri="{FF2B5EF4-FFF2-40B4-BE49-F238E27FC236}">
                    <a16:creationId xmlns:a16="http://schemas.microsoft.com/office/drawing/2014/main" id="{4F8A3F6D-E06F-C544-93C8-468DDF3CF0E7}"/>
                  </a:ext>
                </a:extLst>
              </p:cNvPr>
              <p:cNvSpPr/>
              <p:nvPr/>
            </p:nvSpPr>
            <p:spPr>
              <a:xfrm>
                <a:off x="6526290" y="2326602"/>
                <a:ext cx="131162" cy="131916"/>
              </a:xfrm>
              <a:custGeom>
                <a:avLst/>
                <a:gdLst>
                  <a:gd name="connsiteX0" fmla="*/ 65581 w 131162"/>
                  <a:gd name="connsiteY0" fmla="*/ 131916 h 131916"/>
                  <a:gd name="connsiteX1" fmla="*/ 19009 w 131162"/>
                  <a:gd name="connsiteY1" fmla="*/ 113071 h 131916"/>
                  <a:gd name="connsiteX2" fmla="*/ 0 w 131162"/>
                  <a:gd name="connsiteY2" fmla="*/ 65958 h 131916"/>
                  <a:gd name="connsiteX3" fmla="*/ 19009 w 131162"/>
                  <a:gd name="connsiteY3" fmla="*/ 18845 h 131916"/>
                  <a:gd name="connsiteX4" fmla="*/ 65581 w 131162"/>
                  <a:gd name="connsiteY4" fmla="*/ 0 h 131916"/>
                  <a:gd name="connsiteX5" fmla="*/ 112153 w 131162"/>
                  <a:gd name="connsiteY5" fmla="*/ 18845 h 131916"/>
                  <a:gd name="connsiteX6" fmla="*/ 131163 w 131162"/>
                  <a:gd name="connsiteY6" fmla="*/ 65958 h 131916"/>
                  <a:gd name="connsiteX7" fmla="*/ 112153 w 131162"/>
                  <a:gd name="connsiteY7" fmla="*/ 113071 h 131916"/>
                  <a:gd name="connsiteX8" fmla="*/ 65581 w 131162"/>
                  <a:gd name="connsiteY8" fmla="*/ 131916 h 131916"/>
                  <a:gd name="connsiteX9" fmla="*/ 65581 w 131162"/>
                  <a:gd name="connsiteY9" fmla="*/ 113071 h 131916"/>
                  <a:gd name="connsiteX10" fmla="*/ 97897 w 131162"/>
                  <a:gd name="connsiteY10" fmla="*/ 99879 h 131916"/>
                  <a:gd name="connsiteX11" fmla="*/ 110252 w 131162"/>
                  <a:gd name="connsiteY11" fmla="*/ 65958 h 131916"/>
                  <a:gd name="connsiteX12" fmla="*/ 97897 w 131162"/>
                  <a:gd name="connsiteY12" fmla="*/ 32037 h 131916"/>
                  <a:gd name="connsiteX13" fmla="*/ 65581 w 131162"/>
                  <a:gd name="connsiteY13" fmla="*/ 18845 h 131916"/>
                  <a:gd name="connsiteX14" fmla="*/ 33266 w 131162"/>
                  <a:gd name="connsiteY14" fmla="*/ 32037 h 131916"/>
                  <a:gd name="connsiteX15" fmla="*/ 20910 w 131162"/>
                  <a:gd name="connsiteY15" fmla="*/ 65958 h 131916"/>
                  <a:gd name="connsiteX16" fmla="*/ 33266 w 131162"/>
                  <a:gd name="connsiteY16" fmla="*/ 99879 h 131916"/>
                  <a:gd name="connsiteX17" fmla="*/ 65581 w 131162"/>
                  <a:gd name="connsiteY17" fmla="*/ 113071 h 13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1162" h="131916">
                    <a:moveTo>
                      <a:pt x="65581" y="131916"/>
                    </a:moveTo>
                    <a:cubicBezTo>
                      <a:pt x="46572" y="131916"/>
                      <a:pt x="31365" y="125320"/>
                      <a:pt x="19009" y="113071"/>
                    </a:cubicBezTo>
                    <a:cubicBezTo>
                      <a:pt x="6653" y="100822"/>
                      <a:pt x="0" y="84803"/>
                      <a:pt x="0" y="65958"/>
                    </a:cubicBezTo>
                    <a:cubicBezTo>
                      <a:pt x="0" y="47113"/>
                      <a:pt x="6653" y="31095"/>
                      <a:pt x="19009" y="18845"/>
                    </a:cubicBezTo>
                    <a:cubicBezTo>
                      <a:pt x="31365" y="6596"/>
                      <a:pt x="47523" y="0"/>
                      <a:pt x="65581" y="0"/>
                    </a:cubicBezTo>
                    <a:cubicBezTo>
                      <a:pt x="83640" y="0"/>
                      <a:pt x="99797" y="6596"/>
                      <a:pt x="112153" y="18845"/>
                    </a:cubicBezTo>
                    <a:cubicBezTo>
                      <a:pt x="124509" y="31095"/>
                      <a:pt x="131163" y="47113"/>
                      <a:pt x="131163" y="65958"/>
                    </a:cubicBezTo>
                    <a:cubicBezTo>
                      <a:pt x="131163" y="84803"/>
                      <a:pt x="124509" y="100822"/>
                      <a:pt x="112153" y="113071"/>
                    </a:cubicBezTo>
                    <a:cubicBezTo>
                      <a:pt x="99797" y="125320"/>
                      <a:pt x="84590" y="131916"/>
                      <a:pt x="65581" y="131916"/>
                    </a:cubicBezTo>
                    <a:close/>
                    <a:moveTo>
                      <a:pt x="65581" y="113071"/>
                    </a:moveTo>
                    <a:cubicBezTo>
                      <a:pt x="78888" y="113071"/>
                      <a:pt x="89342" y="108360"/>
                      <a:pt x="97897" y="99879"/>
                    </a:cubicBezTo>
                    <a:cubicBezTo>
                      <a:pt x="106451" y="91399"/>
                      <a:pt x="110252" y="80092"/>
                      <a:pt x="110252" y="65958"/>
                    </a:cubicBezTo>
                    <a:cubicBezTo>
                      <a:pt x="110252" y="51824"/>
                      <a:pt x="106451" y="40517"/>
                      <a:pt x="97897" y="32037"/>
                    </a:cubicBezTo>
                    <a:cubicBezTo>
                      <a:pt x="89342" y="23556"/>
                      <a:pt x="78888" y="18845"/>
                      <a:pt x="65581" y="18845"/>
                    </a:cubicBezTo>
                    <a:cubicBezTo>
                      <a:pt x="52275" y="18845"/>
                      <a:pt x="41820" y="23556"/>
                      <a:pt x="33266" y="32037"/>
                    </a:cubicBezTo>
                    <a:cubicBezTo>
                      <a:pt x="24712" y="40517"/>
                      <a:pt x="20910" y="51824"/>
                      <a:pt x="20910" y="65958"/>
                    </a:cubicBezTo>
                    <a:cubicBezTo>
                      <a:pt x="20910" y="80092"/>
                      <a:pt x="24712" y="91399"/>
                      <a:pt x="33266" y="99879"/>
                    </a:cubicBezTo>
                    <a:cubicBezTo>
                      <a:pt x="41820" y="108360"/>
                      <a:pt x="53225" y="113071"/>
                      <a:pt x="65581" y="1130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6" name="Forme libre 635">
                <a:extLst>
                  <a:ext uri="{FF2B5EF4-FFF2-40B4-BE49-F238E27FC236}">
                    <a16:creationId xmlns:a16="http://schemas.microsoft.com/office/drawing/2014/main" id="{5BDEF9E5-D442-7744-ABF5-EE3DCA35D557}"/>
                  </a:ext>
                </a:extLst>
              </p:cNvPr>
              <p:cNvSpPr/>
              <p:nvPr/>
            </p:nvSpPr>
            <p:spPr>
              <a:xfrm>
                <a:off x="6680263" y="2328486"/>
                <a:ext cx="105500" cy="128147"/>
              </a:xfrm>
              <a:custGeom>
                <a:avLst/>
                <a:gdLst>
                  <a:gd name="connsiteX0" fmla="*/ 84590 w 105500"/>
                  <a:gd name="connsiteY0" fmla="*/ 0 h 128147"/>
                  <a:gd name="connsiteX1" fmla="*/ 105500 w 105500"/>
                  <a:gd name="connsiteY1" fmla="*/ 0 h 128147"/>
                  <a:gd name="connsiteX2" fmla="*/ 105500 w 105500"/>
                  <a:gd name="connsiteY2" fmla="*/ 128147 h 128147"/>
                  <a:gd name="connsiteX3" fmla="*/ 84590 w 105500"/>
                  <a:gd name="connsiteY3" fmla="*/ 128147 h 128147"/>
                  <a:gd name="connsiteX4" fmla="*/ 20910 w 105500"/>
                  <a:gd name="connsiteY4" fmla="*/ 32037 h 128147"/>
                  <a:gd name="connsiteX5" fmla="*/ 20910 w 105500"/>
                  <a:gd name="connsiteY5" fmla="*/ 128147 h 128147"/>
                  <a:gd name="connsiteX6" fmla="*/ 0 w 105500"/>
                  <a:gd name="connsiteY6" fmla="*/ 128147 h 128147"/>
                  <a:gd name="connsiteX7" fmla="*/ 0 w 105500"/>
                  <a:gd name="connsiteY7" fmla="*/ 0 h 128147"/>
                  <a:gd name="connsiteX8" fmla="*/ 20910 w 105500"/>
                  <a:gd name="connsiteY8" fmla="*/ 0 h 128147"/>
                  <a:gd name="connsiteX9" fmla="*/ 84590 w 105500"/>
                  <a:gd name="connsiteY9" fmla="*/ 96110 h 128147"/>
                  <a:gd name="connsiteX10" fmla="*/ 84590 w 105500"/>
                  <a:gd name="connsiteY10" fmla="*/ 0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500" h="128147">
                    <a:moveTo>
                      <a:pt x="84590" y="0"/>
                    </a:moveTo>
                    <a:lnTo>
                      <a:pt x="105500" y="0"/>
                    </a:lnTo>
                    <a:lnTo>
                      <a:pt x="105500" y="128147"/>
                    </a:lnTo>
                    <a:lnTo>
                      <a:pt x="84590" y="128147"/>
                    </a:lnTo>
                    <a:lnTo>
                      <a:pt x="20910" y="32037"/>
                    </a:lnTo>
                    <a:lnTo>
                      <a:pt x="20910" y="128147"/>
                    </a:lnTo>
                    <a:lnTo>
                      <a:pt x="0" y="128147"/>
                    </a:lnTo>
                    <a:lnTo>
                      <a:pt x="0" y="0"/>
                    </a:lnTo>
                    <a:lnTo>
                      <a:pt x="20910" y="0"/>
                    </a:lnTo>
                    <a:lnTo>
                      <a:pt x="84590" y="96110"/>
                    </a:lnTo>
                    <a:lnTo>
                      <a:pt x="845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37" name="Graphique 158">
              <a:extLst>
                <a:ext uri="{FF2B5EF4-FFF2-40B4-BE49-F238E27FC236}">
                  <a16:creationId xmlns:a16="http://schemas.microsoft.com/office/drawing/2014/main" id="{C529DBD2-DA25-B143-A7EC-8E91F872D981}"/>
                </a:ext>
              </a:extLst>
            </p:cNvPr>
            <p:cNvGrpSpPr/>
            <p:nvPr/>
          </p:nvGrpSpPr>
          <p:grpSpPr>
            <a:xfrm>
              <a:off x="4797418" y="2530130"/>
              <a:ext cx="1190915" cy="110244"/>
              <a:chOff x="4797418" y="2530130"/>
              <a:chExt cx="1190915" cy="110244"/>
            </a:xfrm>
            <a:solidFill>
              <a:srgbClr val="000000"/>
            </a:solidFill>
          </p:grpSpPr>
          <p:sp>
            <p:nvSpPr>
              <p:cNvPr id="638" name="Forme libre 637">
                <a:extLst>
                  <a:ext uri="{FF2B5EF4-FFF2-40B4-BE49-F238E27FC236}">
                    <a16:creationId xmlns:a16="http://schemas.microsoft.com/office/drawing/2014/main" id="{178C5D75-F7FB-294E-91DD-27442E9AAECF}"/>
                  </a:ext>
                </a:extLst>
              </p:cNvPr>
              <p:cNvSpPr/>
              <p:nvPr/>
            </p:nvSpPr>
            <p:spPr>
              <a:xfrm>
                <a:off x="4797418" y="2557455"/>
                <a:ext cx="60828" cy="81034"/>
              </a:xfrm>
              <a:custGeom>
                <a:avLst/>
                <a:gdLst>
                  <a:gd name="connsiteX0" fmla="*/ 0 w 60828"/>
                  <a:gd name="connsiteY0" fmla="*/ 0 h 81034"/>
                  <a:gd name="connsiteX1" fmla="*/ 10455 w 60828"/>
                  <a:gd name="connsiteY1" fmla="*/ 0 h 81034"/>
                  <a:gd name="connsiteX2" fmla="*/ 10455 w 60828"/>
                  <a:gd name="connsiteY2" fmla="*/ 51824 h 81034"/>
                  <a:gd name="connsiteX3" fmla="*/ 30414 w 60828"/>
                  <a:gd name="connsiteY3" fmla="*/ 71612 h 81034"/>
                  <a:gd name="connsiteX4" fmla="*/ 50374 w 60828"/>
                  <a:gd name="connsiteY4" fmla="*/ 51824 h 81034"/>
                  <a:gd name="connsiteX5" fmla="*/ 50374 w 60828"/>
                  <a:gd name="connsiteY5" fmla="*/ 0 h 81034"/>
                  <a:gd name="connsiteX6" fmla="*/ 60829 w 60828"/>
                  <a:gd name="connsiteY6" fmla="*/ 0 h 81034"/>
                  <a:gd name="connsiteX7" fmla="*/ 60829 w 60828"/>
                  <a:gd name="connsiteY7" fmla="*/ 51824 h 81034"/>
                  <a:gd name="connsiteX8" fmla="*/ 30414 w 60828"/>
                  <a:gd name="connsiteY8" fmla="*/ 81034 h 81034"/>
                  <a:gd name="connsiteX9" fmla="*/ 0 w 60828"/>
                  <a:gd name="connsiteY9" fmla="*/ 51824 h 81034"/>
                  <a:gd name="connsiteX10" fmla="*/ 0 w 60828"/>
                  <a:gd name="connsiteY10" fmla="*/ 0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828" h="81034">
                    <a:moveTo>
                      <a:pt x="0" y="0"/>
                    </a:moveTo>
                    <a:lnTo>
                      <a:pt x="10455" y="0"/>
                    </a:lnTo>
                    <a:lnTo>
                      <a:pt x="10455" y="51824"/>
                    </a:lnTo>
                    <a:cubicBezTo>
                      <a:pt x="10455" y="65016"/>
                      <a:pt x="18059" y="71612"/>
                      <a:pt x="30414" y="71612"/>
                    </a:cubicBezTo>
                    <a:cubicBezTo>
                      <a:pt x="42770" y="71612"/>
                      <a:pt x="50374" y="65016"/>
                      <a:pt x="50374" y="51824"/>
                    </a:cubicBezTo>
                    <a:lnTo>
                      <a:pt x="50374" y="0"/>
                    </a:lnTo>
                    <a:lnTo>
                      <a:pt x="60829" y="0"/>
                    </a:lnTo>
                    <a:lnTo>
                      <a:pt x="60829" y="51824"/>
                    </a:lnTo>
                    <a:cubicBezTo>
                      <a:pt x="60829" y="70669"/>
                      <a:pt x="47523" y="81034"/>
                      <a:pt x="30414" y="81034"/>
                    </a:cubicBezTo>
                    <a:cubicBezTo>
                      <a:pt x="12356" y="81034"/>
                      <a:pt x="0" y="70669"/>
                      <a:pt x="0" y="518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9" name="Forme libre 638">
                <a:extLst>
                  <a:ext uri="{FF2B5EF4-FFF2-40B4-BE49-F238E27FC236}">
                    <a16:creationId xmlns:a16="http://schemas.microsoft.com/office/drawing/2014/main" id="{508C1569-35A3-624A-81F4-A8BE093F894B}"/>
                  </a:ext>
                </a:extLst>
              </p:cNvPr>
              <p:cNvSpPr/>
              <p:nvPr/>
            </p:nvSpPr>
            <p:spPr>
              <a:xfrm>
                <a:off x="4876306" y="2557455"/>
                <a:ext cx="63680" cy="80091"/>
              </a:xfrm>
              <a:custGeom>
                <a:avLst/>
                <a:gdLst>
                  <a:gd name="connsiteX0" fmla="*/ 53225 w 63680"/>
                  <a:gd name="connsiteY0" fmla="*/ 0 h 80091"/>
                  <a:gd name="connsiteX1" fmla="*/ 63680 w 63680"/>
                  <a:gd name="connsiteY1" fmla="*/ 0 h 80091"/>
                  <a:gd name="connsiteX2" fmla="*/ 63680 w 63680"/>
                  <a:gd name="connsiteY2" fmla="*/ 80092 h 80091"/>
                  <a:gd name="connsiteX3" fmla="*/ 53225 w 63680"/>
                  <a:gd name="connsiteY3" fmla="*/ 80092 h 80091"/>
                  <a:gd name="connsiteX4" fmla="*/ 10455 w 63680"/>
                  <a:gd name="connsiteY4" fmla="*/ 16018 h 80091"/>
                  <a:gd name="connsiteX5" fmla="*/ 10455 w 63680"/>
                  <a:gd name="connsiteY5" fmla="*/ 80092 h 80091"/>
                  <a:gd name="connsiteX6" fmla="*/ 0 w 63680"/>
                  <a:gd name="connsiteY6" fmla="*/ 80092 h 80091"/>
                  <a:gd name="connsiteX7" fmla="*/ 0 w 63680"/>
                  <a:gd name="connsiteY7" fmla="*/ 0 h 80091"/>
                  <a:gd name="connsiteX8" fmla="*/ 10455 w 63680"/>
                  <a:gd name="connsiteY8" fmla="*/ 0 h 80091"/>
                  <a:gd name="connsiteX9" fmla="*/ 53225 w 63680"/>
                  <a:gd name="connsiteY9" fmla="*/ 64074 h 80091"/>
                  <a:gd name="connsiteX10" fmla="*/ 53225 w 63680"/>
                  <a:gd name="connsiteY10" fmla="*/ 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80" h="80091">
                    <a:moveTo>
                      <a:pt x="53225" y="0"/>
                    </a:moveTo>
                    <a:lnTo>
                      <a:pt x="63680" y="0"/>
                    </a:lnTo>
                    <a:lnTo>
                      <a:pt x="63680" y="80092"/>
                    </a:lnTo>
                    <a:lnTo>
                      <a:pt x="53225" y="80092"/>
                    </a:lnTo>
                    <a:lnTo>
                      <a:pt x="10455" y="16018"/>
                    </a:ln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10455" y="0"/>
                    </a:lnTo>
                    <a:lnTo>
                      <a:pt x="53225" y="64074"/>
                    </a:lnTo>
                    <a:lnTo>
                      <a:pt x="532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 278">
                <a:extLst>
                  <a:ext uri="{FF2B5EF4-FFF2-40B4-BE49-F238E27FC236}">
                    <a16:creationId xmlns:a16="http://schemas.microsoft.com/office/drawing/2014/main" id="{D0BA7F07-F206-9645-99C0-D502AC4E80EA}"/>
                  </a:ext>
                </a:extLst>
              </p:cNvPr>
              <p:cNvSpPr/>
              <p:nvPr/>
            </p:nvSpPr>
            <p:spPr>
              <a:xfrm>
                <a:off x="4957094" y="2558397"/>
                <a:ext cx="10454" cy="80091"/>
              </a:xfrm>
              <a:custGeom>
                <a:avLst/>
                <a:gdLst>
                  <a:gd name="connsiteX0" fmla="*/ 0 w 10454"/>
                  <a:gd name="connsiteY0" fmla="*/ 80092 h 80091"/>
                  <a:gd name="connsiteX1" fmla="*/ 0 w 10454"/>
                  <a:gd name="connsiteY1" fmla="*/ 0 h 80091"/>
                  <a:gd name="connsiteX2" fmla="*/ 10455 w 10454"/>
                  <a:gd name="connsiteY2" fmla="*/ 0 h 80091"/>
                  <a:gd name="connsiteX3" fmla="*/ 10455 w 10454"/>
                  <a:gd name="connsiteY3" fmla="*/ 80092 h 80091"/>
                  <a:gd name="connsiteX4" fmla="*/ 0 w 10454"/>
                  <a:gd name="connsiteY4" fmla="*/ 80092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4" h="80091">
                    <a:moveTo>
                      <a:pt x="0" y="80092"/>
                    </a:moveTo>
                    <a:lnTo>
                      <a:pt x="0" y="0"/>
                    </a:lnTo>
                    <a:lnTo>
                      <a:pt x="10455" y="0"/>
                    </a:lnTo>
                    <a:lnTo>
                      <a:pt x="10455" y="80092"/>
                    </a:lnTo>
                    <a:lnTo>
                      <a:pt x="0" y="80092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 279">
                <a:extLst>
                  <a:ext uri="{FF2B5EF4-FFF2-40B4-BE49-F238E27FC236}">
                    <a16:creationId xmlns:a16="http://schemas.microsoft.com/office/drawing/2014/main" id="{885D5E56-EA5B-8546-8B7F-135F7C0A8B35}"/>
                  </a:ext>
                </a:extLst>
              </p:cNvPr>
              <p:cNvSpPr/>
              <p:nvPr/>
            </p:nvSpPr>
            <p:spPr>
              <a:xfrm>
                <a:off x="4979905" y="2558397"/>
                <a:ext cx="74135" cy="80091"/>
              </a:xfrm>
              <a:custGeom>
                <a:avLst/>
                <a:gdLst>
                  <a:gd name="connsiteX0" fmla="*/ 31365 w 74135"/>
                  <a:gd name="connsiteY0" fmla="*/ 80092 h 80091"/>
                  <a:gd name="connsiteX1" fmla="*/ 0 w 74135"/>
                  <a:gd name="connsiteY1" fmla="*/ 0 h 80091"/>
                  <a:gd name="connsiteX2" fmla="*/ 11405 w 74135"/>
                  <a:gd name="connsiteY2" fmla="*/ 0 h 80091"/>
                  <a:gd name="connsiteX3" fmla="*/ 37068 w 74135"/>
                  <a:gd name="connsiteY3" fmla="*/ 68785 h 80091"/>
                  <a:gd name="connsiteX4" fmla="*/ 62730 w 74135"/>
                  <a:gd name="connsiteY4" fmla="*/ 0 h 80091"/>
                  <a:gd name="connsiteX5" fmla="*/ 74135 w 74135"/>
                  <a:gd name="connsiteY5" fmla="*/ 0 h 80091"/>
                  <a:gd name="connsiteX6" fmla="*/ 42770 w 74135"/>
                  <a:gd name="connsiteY6" fmla="*/ 80092 h 80091"/>
                  <a:gd name="connsiteX7" fmla="*/ 31365 w 74135"/>
                  <a:gd name="connsiteY7" fmla="*/ 80092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135" h="80091">
                    <a:moveTo>
                      <a:pt x="31365" y="80092"/>
                    </a:moveTo>
                    <a:lnTo>
                      <a:pt x="0" y="0"/>
                    </a:lnTo>
                    <a:lnTo>
                      <a:pt x="11405" y="0"/>
                    </a:lnTo>
                    <a:lnTo>
                      <a:pt x="37068" y="68785"/>
                    </a:lnTo>
                    <a:lnTo>
                      <a:pt x="62730" y="0"/>
                    </a:lnTo>
                    <a:lnTo>
                      <a:pt x="74135" y="0"/>
                    </a:lnTo>
                    <a:lnTo>
                      <a:pt x="42770" y="80092"/>
                    </a:lnTo>
                    <a:lnTo>
                      <a:pt x="31365" y="80092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 280">
                <a:extLst>
                  <a:ext uri="{FF2B5EF4-FFF2-40B4-BE49-F238E27FC236}">
                    <a16:creationId xmlns:a16="http://schemas.microsoft.com/office/drawing/2014/main" id="{BBC18B3D-49C3-3C4A-949E-4E4AC8F14399}"/>
                  </a:ext>
                </a:extLst>
              </p:cNvPr>
              <p:cNvSpPr/>
              <p:nvPr/>
            </p:nvSpPr>
            <p:spPr>
              <a:xfrm>
                <a:off x="5065446" y="2557455"/>
                <a:ext cx="42770" cy="81034"/>
              </a:xfrm>
              <a:custGeom>
                <a:avLst/>
                <a:gdLst>
                  <a:gd name="connsiteX0" fmla="*/ 42770 w 42770"/>
                  <a:gd name="connsiteY0" fmla="*/ 0 h 81034"/>
                  <a:gd name="connsiteX1" fmla="*/ 42770 w 42770"/>
                  <a:gd name="connsiteY1" fmla="*/ 8480 h 81034"/>
                  <a:gd name="connsiteX2" fmla="*/ 10455 w 42770"/>
                  <a:gd name="connsiteY2" fmla="*/ 8480 h 81034"/>
                  <a:gd name="connsiteX3" fmla="*/ 10455 w 42770"/>
                  <a:gd name="connsiteY3" fmla="*/ 35806 h 81034"/>
                  <a:gd name="connsiteX4" fmla="*/ 38969 w 42770"/>
                  <a:gd name="connsiteY4" fmla="*/ 35806 h 81034"/>
                  <a:gd name="connsiteX5" fmla="*/ 38969 w 42770"/>
                  <a:gd name="connsiteY5" fmla="*/ 44286 h 81034"/>
                  <a:gd name="connsiteX6" fmla="*/ 10455 w 42770"/>
                  <a:gd name="connsiteY6" fmla="*/ 44286 h 81034"/>
                  <a:gd name="connsiteX7" fmla="*/ 10455 w 42770"/>
                  <a:gd name="connsiteY7" fmla="*/ 72554 h 81034"/>
                  <a:gd name="connsiteX8" fmla="*/ 42770 w 42770"/>
                  <a:gd name="connsiteY8" fmla="*/ 72554 h 81034"/>
                  <a:gd name="connsiteX9" fmla="*/ 42770 w 42770"/>
                  <a:gd name="connsiteY9" fmla="*/ 81034 h 81034"/>
                  <a:gd name="connsiteX10" fmla="*/ 0 w 42770"/>
                  <a:gd name="connsiteY10" fmla="*/ 81034 h 81034"/>
                  <a:gd name="connsiteX11" fmla="*/ 0 w 42770"/>
                  <a:gd name="connsiteY11" fmla="*/ 942 h 81034"/>
                  <a:gd name="connsiteX12" fmla="*/ 42770 w 42770"/>
                  <a:gd name="connsiteY12" fmla="*/ 942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770" h="81034">
                    <a:moveTo>
                      <a:pt x="42770" y="0"/>
                    </a:moveTo>
                    <a:lnTo>
                      <a:pt x="42770" y="8480"/>
                    </a:lnTo>
                    <a:lnTo>
                      <a:pt x="10455" y="8480"/>
                    </a:lnTo>
                    <a:lnTo>
                      <a:pt x="10455" y="35806"/>
                    </a:lnTo>
                    <a:lnTo>
                      <a:pt x="38969" y="35806"/>
                    </a:lnTo>
                    <a:lnTo>
                      <a:pt x="38969" y="44286"/>
                    </a:lnTo>
                    <a:lnTo>
                      <a:pt x="10455" y="44286"/>
                    </a:lnTo>
                    <a:lnTo>
                      <a:pt x="10455" y="72554"/>
                    </a:lnTo>
                    <a:lnTo>
                      <a:pt x="42770" y="72554"/>
                    </a:lnTo>
                    <a:lnTo>
                      <a:pt x="42770" y="81034"/>
                    </a:lnTo>
                    <a:lnTo>
                      <a:pt x="0" y="81034"/>
                    </a:lnTo>
                    <a:lnTo>
                      <a:pt x="0" y="942"/>
                    </a:lnTo>
                    <a:lnTo>
                      <a:pt x="42770" y="942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 281">
                <a:extLst>
                  <a:ext uri="{FF2B5EF4-FFF2-40B4-BE49-F238E27FC236}">
                    <a16:creationId xmlns:a16="http://schemas.microsoft.com/office/drawing/2014/main" id="{A4BFCE90-D471-9243-9430-ACBB37FE732F}"/>
                  </a:ext>
                </a:extLst>
              </p:cNvPr>
              <p:cNvSpPr/>
              <p:nvPr/>
            </p:nvSpPr>
            <p:spPr>
              <a:xfrm>
                <a:off x="5124374" y="2557455"/>
                <a:ext cx="57027" cy="81034"/>
              </a:xfrm>
              <a:custGeom>
                <a:avLst/>
                <a:gdLst>
                  <a:gd name="connsiteX0" fmla="*/ 10455 w 57027"/>
                  <a:gd name="connsiteY0" fmla="*/ 47113 h 81034"/>
                  <a:gd name="connsiteX1" fmla="*/ 10455 w 57027"/>
                  <a:gd name="connsiteY1" fmla="*/ 80092 h 81034"/>
                  <a:gd name="connsiteX2" fmla="*/ 0 w 57027"/>
                  <a:gd name="connsiteY2" fmla="*/ 80092 h 81034"/>
                  <a:gd name="connsiteX3" fmla="*/ 0 w 57027"/>
                  <a:gd name="connsiteY3" fmla="*/ 0 h 81034"/>
                  <a:gd name="connsiteX4" fmla="*/ 26613 w 57027"/>
                  <a:gd name="connsiteY4" fmla="*/ 0 h 81034"/>
                  <a:gd name="connsiteX5" fmla="*/ 55126 w 57027"/>
                  <a:gd name="connsiteY5" fmla="*/ 22614 h 81034"/>
                  <a:gd name="connsiteX6" fmla="*/ 34216 w 57027"/>
                  <a:gd name="connsiteY6" fmla="*/ 47113 h 81034"/>
                  <a:gd name="connsiteX7" fmla="*/ 57027 w 57027"/>
                  <a:gd name="connsiteY7" fmla="*/ 81034 h 81034"/>
                  <a:gd name="connsiteX8" fmla="*/ 43721 w 57027"/>
                  <a:gd name="connsiteY8" fmla="*/ 81034 h 81034"/>
                  <a:gd name="connsiteX9" fmla="*/ 22811 w 57027"/>
                  <a:gd name="connsiteY9" fmla="*/ 48055 h 81034"/>
                  <a:gd name="connsiteX10" fmla="*/ 10455 w 57027"/>
                  <a:gd name="connsiteY10" fmla="*/ 48055 h 81034"/>
                  <a:gd name="connsiteX11" fmla="*/ 10455 w 57027"/>
                  <a:gd name="connsiteY11" fmla="*/ 8480 h 81034"/>
                  <a:gd name="connsiteX12" fmla="*/ 10455 w 57027"/>
                  <a:gd name="connsiteY12" fmla="*/ 38633 h 81034"/>
                  <a:gd name="connsiteX13" fmla="*/ 26613 w 57027"/>
                  <a:gd name="connsiteY13" fmla="*/ 38633 h 81034"/>
                  <a:gd name="connsiteX14" fmla="*/ 43721 w 57027"/>
                  <a:gd name="connsiteY14" fmla="*/ 23556 h 81034"/>
                  <a:gd name="connsiteX15" fmla="*/ 26613 w 57027"/>
                  <a:gd name="connsiteY15" fmla="*/ 8480 h 81034"/>
                  <a:gd name="connsiteX16" fmla="*/ 10455 w 57027"/>
                  <a:gd name="connsiteY16" fmla="*/ 8480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027" h="81034">
                    <a:moveTo>
                      <a:pt x="10455" y="47113"/>
                    </a:move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26613" y="0"/>
                    </a:lnTo>
                    <a:cubicBezTo>
                      <a:pt x="44671" y="0"/>
                      <a:pt x="55126" y="10365"/>
                      <a:pt x="55126" y="22614"/>
                    </a:cubicBezTo>
                    <a:cubicBezTo>
                      <a:pt x="55126" y="35806"/>
                      <a:pt x="48473" y="44286"/>
                      <a:pt x="34216" y="47113"/>
                    </a:cubicBezTo>
                    <a:lnTo>
                      <a:pt x="57027" y="81034"/>
                    </a:lnTo>
                    <a:lnTo>
                      <a:pt x="43721" y="81034"/>
                    </a:lnTo>
                    <a:lnTo>
                      <a:pt x="22811" y="48055"/>
                    </a:lnTo>
                    <a:lnTo>
                      <a:pt x="10455" y="48055"/>
                    </a:lnTo>
                    <a:close/>
                    <a:moveTo>
                      <a:pt x="10455" y="8480"/>
                    </a:moveTo>
                    <a:lnTo>
                      <a:pt x="10455" y="38633"/>
                    </a:lnTo>
                    <a:lnTo>
                      <a:pt x="26613" y="38633"/>
                    </a:lnTo>
                    <a:cubicBezTo>
                      <a:pt x="38018" y="38633"/>
                      <a:pt x="43721" y="32979"/>
                      <a:pt x="43721" y="23556"/>
                    </a:cubicBezTo>
                    <a:cubicBezTo>
                      <a:pt x="43721" y="13192"/>
                      <a:pt x="38018" y="8480"/>
                      <a:pt x="26613" y="8480"/>
                    </a:cubicBezTo>
                    <a:lnTo>
                      <a:pt x="10455" y="848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 282">
                <a:extLst>
                  <a:ext uri="{FF2B5EF4-FFF2-40B4-BE49-F238E27FC236}">
                    <a16:creationId xmlns:a16="http://schemas.microsoft.com/office/drawing/2014/main" id="{98BDA6E9-1B25-E948-BFB1-BF8369A953EB}"/>
                  </a:ext>
                </a:extLst>
              </p:cNvPr>
              <p:cNvSpPr/>
              <p:nvPr/>
            </p:nvSpPr>
            <p:spPr>
              <a:xfrm>
                <a:off x="5194707" y="2557455"/>
                <a:ext cx="54175" cy="81976"/>
              </a:xfrm>
              <a:custGeom>
                <a:avLst/>
                <a:gdLst>
                  <a:gd name="connsiteX0" fmla="*/ 19009 w 54175"/>
                  <a:gd name="connsiteY0" fmla="*/ 32979 h 81976"/>
                  <a:gd name="connsiteX1" fmla="*/ 27563 w 54175"/>
                  <a:gd name="connsiteY1" fmla="*/ 35806 h 81976"/>
                  <a:gd name="connsiteX2" fmla="*/ 45622 w 54175"/>
                  <a:gd name="connsiteY2" fmla="*/ 41459 h 81976"/>
                  <a:gd name="connsiteX3" fmla="*/ 54176 w 54175"/>
                  <a:gd name="connsiteY3" fmla="*/ 58420 h 81976"/>
                  <a:gd name="connsiteX4" fmla="*/ 27563 w 54175"/>
                  <a:gd name="connsiteY4" fmla="*/ 81976 h 81976"/>
                  <a:gd name="connsiteX5" fmla="*/ 0 w 54175"/>
                  <a:gd name="connsiteY5" fmla="*/ 61247 h 81976"/>
                  <a:gd name="connsiteX6" fmla="*/ 11405 w 54175"/>
                  <a:gd name="connsiteY6" fmla="*/ 61247 h 81976"/>
                  <a:gd name="connsiteX7" fmla="*/ 27563 w 54175"/>
                  <a:gd name="connsiteY7" fmla="*/ 73496 h 81976"/>
                  <a:gd name="connsiteX8" fmla="*/ 44671 w 54175"/>
                  <a:gd name="connsiteY8" fmla="*/ 60305 h 81976"/>
                  <a:gd name="connsiteX9" fmla="*/ 36117 w 54175"/>
                  <a:gd name="connsiteY9" fmla="*/ 48055 h 81976"/>
                  <a:gd name="connsiteX10" fmla="*/ 27563 w 54175"/>
                  <a:gd name="connsiteY10" fmla="*/ 45228 h 81976"/>
                  <a:gd name="connsiteX11" fmla="*/ 9505 w 54175"/>
                  <a:gd name="connsiteY11" fmla="*/ 39575 h 81976"/>
                  <a:gd name="connsiteX12" fmla="*/ 950 w 54175"/>
                  <a:gd name="connsiteY12" fmla="*/ 22614 h 81976"/>
                  <a:gd name="connsiteX13" fmla="*/ 27563 w 54175"/>
                  <a:gd name="connsiteY13" fmla="*/ 0 h 81976"/>
                  <a:gd name="connsiteX14" fmla="*/ 54176 w 54175"/>
                  <a:gd name="connsiteY14" fmla="*/ 20730 h 81976"/>
                  <a:gd name="connsiteX15" fmla="*/ 42770 w 54175"/>
                  <a:gd name="connsiteY15" fmla="*/ 20730 h 81976"/>
                  <a:gd name="connsiteX16" fmla="*/ 27563 w 54175"/>
                  <a:gd name="connsiteY16" fmla="*/ 9423 h 81976"/>
                  <a:gd name="connsiteX17" fmla="*/ 12356 w 54175"/>
                  <a:gd name="connsiteY17" fmla="*/ 22614 h 81976"/>
                  <a:gd name="connsiteX18" fmla="*/ 19009 w 54175"/>
                  <a:gd name="connsiteY18" fmla="*/ 32979 h 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175" h="81976">
                    <a:moveTo>
                      <a:pt x="19009" y="32979"/>
                    </a:moveTo>
                    <a:cubicBezTo>
                      <a:pt x="21860" y="33921"/>
                      <a:pt x="24712" y="34864"/>
                      <a:pt x="27563" y="35806"/>
                    </a:cubicBezTo>
                    <a:cubicBezTo>
                      <a:pt x="34216" y="36748"/>
                      <a:pt x="40869" y="38633"/>
                      <a:pt x="45622" y="41459"/>
                    </a:cubicBezTo>
                    <a:cubicBezTo>
                      <a:pt x="50374" y="44286"/>
                      <a:pt x="54176" y="49940"/>
                      <a:pt x="54176" y="58420"/>
                    </a:cubicBezTo>
                    <a:cubicBezTo>
                      <a:pt x="54176" y="70669"/>
                      <a:pt x="43721" y="81976"/>
                      <a:pt x="27563" y="81976"/>
                    </a:cubicBezTo>
                    <a:cubicBezTo>
                      <a:pt x="11405" y="81976"/>
                      <a:pt x="0" y="74438"/>
                      <a:pt x="0" y="61247"/>
                    </a:cubicBezTo>
                    <a:lnTo>
                      <a:pt x="11405" y="61247"/>
                    </a:lnTo>
                    <a:cubicBezTo>
                      <a:pt x="12356" y="68785"/>
                      <a:pt x="17108" y="73496"/>
                      <a:pt x="27563" y="73496"/>
                    </a:cubicBezTo>
                    <a:cubicBezTo>
                      <a:pt x="38018" y="73496"/>
                      <a:pt x="44671" y="66900"/>
                      <a:pt x="44671" y="60305"/>
                    </a:cubicBezTo>
                    <a:cubicBezTo>
                      <a:pt x="44671" y="53709"/>
                      <a:pt x="40869" y="49940"/>
                      <a:pt x="36117" y="48055"/>
                    </a:cubicBezTo>
                    <a:cubicBezTo>
                      <a:pt x="33266" y="47113"/>
                      <a:pt x="30414" y="46171"/>
                      <a:pt x="27563" y="45228"/>
                    </a:cubicBezTo>
                    <a:cubicBezTo>
                      <a:pt x="20910" y="44286"/>
                      <a:pt x="14257" y="42402"/>
                      <a:pt x="9505" y="39575"/>
                    </a:cubicBezTo>
                    <a:cubicBezTo>
                      <a:pt x="4752" y="36748"/>
                      <a:pt x="950" y="31095"/>
                      <a:pt x="950" y="22614"/>
                    </a:cubicBezTo>
                    <a:cubicBezTo>
                      <a:pt x="950" y="9423"/>
                      <a:pt x="11405" y="0"/>
                      <a:pt x="27563" y="0"/>
                    </a:cubicBezTo>
                    <a:cubicBezTo>
                      <a:pt x="43721" y="0"/>
                      <a:pt x="53225" y="7538"/>
                      <a:pt x="54176" y="20730"/>
                    </a:cubicBezTo>
                    <a:lnTo>
                      <a:pt x="42770" y="20730"/>
                    </a:lnTo>
                    <a:cubicBezTo>
                      <a:pt x="41820" y="14134"/>
                      <a:pt x="36117" y="9423"/>
                      <a:pt x="27563" y="9423"/>
                    </a:cubicBezTo>
                    <a:cubicBezTo>
                      <a:pt x="18059" y="9423"/>
                      <a:pt x="12356" y="14134"/>
                      <a:pt x="12356" y="22614"/>
                    </a:cubicBezTo>
                    <a:cubicBezTo>
                      <a:pt x="10455" y="27325"/>
                      <a:pt x="14257" y="31095"/>
                      <a:pt x="19009" y="329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 283">
                <a:extLst>
                  <a:ext uri="{FF2B5EF4-FFF2-40B4-BE49-F238E27FC236}">
                    <a16:creationId xmlns:a16="http://schemas.microsoft.com/office/drawing/2014/main" id="{7CA4A41F-E746-5746-BC43-92B919DF3F41}"/>
                  </a:ext>
                </a:extLst>
              </p:cNvPr>
              <p:cNvSpPr/>
              <p:nvPr/>
            </p:nvSpPr>
            <p:spPr>
              <a:xfrm>
                <a:off x="5265041" y="2558397"/>
                <a:ext cx="10455" cy="80091"/>
              </a:xfrm>
              <a:custGeom>
                <a:avLst/>
                <a:gdLst>
                  <a:gd name="connsiteX0" fmla="*/ 0 w 10455"/>
                  <a:gd name="connsiteY0" fmla="*/ 80092 h 80091"/>
                  <a:gd name="connsiteX1" fmla="*/ 0 w 10455"/>
                  <a:gd name="connsiteY1" fmla="*/ 0 h 80091"/>
                  <a:gd name="connsiteX2" fmla="*/ 10455 w 10455"/>
                  <a:gd name="connsiteY2" fmla="*/ 0 h 80091"/>
                  <a:gd name="connsiteX3" fmla="*/ 10455 w 10455"/>
                  <a:gd name="connsiteY3" fmla="*/ 80092 h 80091"/>
                  <a:gd name="connsiteX4" fmla="*/ 0 w 10455"/>
                  <a:gd name="connsiteY4" fmla="*/ 80092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5" h="80091">
                    <a:moveTo>
                      <a:pt x="0" y="80092"/>
                    </a:moveTo>
                    <a:lnTo>
                      <a:pt x="0" y="0"/>
                    </a:lnTo>
                    <a:lnTo>
                      <a:pt x="10455" y="0"/>
                    </a:lnTo>
                    <a:lnTo>
                      <a:pt x="10455" y="80092"/>
                    </a:lnTo>
                    <a:lnTo>
                      <a:pt x="0" y="80092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 284">
                <a:extLst>
                  <a:ext uri="{FF2B5EF4-FFF2-40B4-BE49-F238E27FC236}">
                    <a16:creationId xmlns:a16="http://schemas.microsoft.com/office/drawing/2014/main" id="{A5022196-CC64-8742-8C5C-3E48D4FDC24E}"/>
                  </a:ext>
                </a:extLst>
              </p:cNvPr>
              <p:cNvSpPr/>
              <p:nvPr/>
            </p:nvSpPr>
            <p:spPr>
              <a:xfrm>
                <a:off x="5289752" y="2557455"/>
                <a:ext cx="53225" cy="80091"/>
              </a:xfrm>
              <a:custGeom>
                <a:avLst/>
                <a:gdLst>
                  <a:gd name="connsiteX0" fmla="*/ 0 w 53225"/>
                  <a:gd name="connsiteY0" fmla="*/ 8480 h 80091"/>
                  <a:gd name="connsiteX1" fmla="*/ 0 w 53225"/>
                  <a:gd name="connsiteY1" fmla="*/ 0 h 80091"/>
                  <a:gd name="connsiteX2" fmla="*/ 53225 w 53225"/>
                  <a:gd name="connsiteY2" fmla="*/ 0 h 80091"/>
                  <a:gd name="connsiteX3" fmla="*/ 53225 w 53225"/>
                  <a:gd name="connsiteY3" fmla="*/ 8480 h 80091"/>
                  <a:gd name="connsiteX4" fmla="*/ 31365 w 53225"/>
                  <a:gd name="connsiteY4" fmla="*/ 8480 h 80091"/>
                  <a:gd name="connsiteX5" fmla="*/ 31365 w 53225"/>
                  <a:gd name="connsiteY5" fmla="*/ 80092 h 80091"/>
                  <a:gd name="connsiteX6" fmla="*/ 20910 w 53225"/>
                  <a:gd name="connsiteY6" fmla="*/ 80092 h 80091"/>
                  <a:gd name="connsiteX7" fmla="*/ 20910 w 53225"/>
                  <a:gd name="connsiteY7" fmla="*/ 8480 h 80091"/>
                  <a:gd name="connsiteX8" fmla="*/ 0 w 53225"/>
                  <a:gd name="connsiteY8" fmla="*/ 848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25" h="80091">
                    <a:moveTo>
                      <a:pt x="0" y="8480"/>
                    </a:moveTo>
                    <a:lnTo>
                      <a:pt x="0" y="0"/>
                    </a:lnTo>
                    <a:lnTo>
                      <a:pt x="53225" y="0"/>
                    </a:lnTo>
                    <a:lnTo>
                      <a:pt x="53225" y="8480"/>
                    </a:lnTo>
                    <a:lnTo>
                      <a:pt x="31365" y="8480"/>
                    </a:lnTo>
                    <a:lnTo>
                      <a:pt x="31365" y="80092"/>
                    </a:lnTo>
                    <a:lnTo>
                      <a:pt x="20910" y="80092"/>
                    </a:lnTo>
                    <a:lnTo>
                      <a:pt x="20910" y="8480"/>
                    </a:lnTo>
                    <a:lnTo>
                      <a:pt x="0" y="848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 285">
                <a:extLst>
                  <a:ext uri="{FF2B5EF4-FFF2-40B4-BE49-F238E27FC236}">
                    <a16:creationId xmlns:a16="http://schemas.microsoft.com/office/drawing/2014/main" id="{F333DC8B-7C81-5940-B89B-0F1C45EFE82B}"/>
                  </a:ext>
                </a:extLst>
              </p:cNvPr>
              <p:cNvSpPr/>
              <p:nvPr/>
            </p:nvSpPr>
            <p:spPr>
              <a:xfrm>
                <a:off x="5358185" y="2530130"/>
                <a:ext cx="42770" cy="108359"/>
              </a:xfrm>
              <a:custGeom>
                <a:avLst/>
                <a:gdLst>
                  <a:gd name="connsiteX0" fmla="*/ 42770 w 42770"/>
                  <a:gd name="connsiteY0" fmla="*/ 27325 h 108359"/>
                  <a:gd name="connsiteX1" fmla="*/ 42770 w 42770"/>
                  <a:gd name="connsiteY1" fmla="*/ 35806 h 108359"/>
                  <a:gd name="connsiteX2" fmla="*/ 10455 w 42770"/>
                  <a:gd name="connsiteY2" fmla="*/ 35806 h 108359"/>
                  <a:gd name="connsiteX3" fmla="*/ 10455 w 42770"/>
                  <a:gd name="connsiteY3" fmla="*/ 63131 h 108359"/>
                  <a:gd name="connsiteX4" fmla="*/ 38969 w 42770"/>
                  <a:gd name="connsiteY4" fmla="*/ 63131 h 108359"/>
                  <a:gd name="connsiteX5" fmla="*/ 38969 w 42770"/>
                  <a:gd name="connsiteY5" fmla="*/ 71612 h 108359"/>
                  <a:gd name="connsiteX6" fmla="*/ 10455 w 42770"/>
                  <a:gd name="connsiteY6" fmla="*/ 71612 h 108359"/>
                  <a:gd name="connsiteX7" fmla="*/ 10455 w 42770"/>
                  <a:gd name="connsiteY7" fmla="*/ 99879 h 108359"/>
                  <a:gd name="connsiteX8" fmla="*/ 42770 w 42770"/>
                  <a:gd name="connsiteY8" fmla="*/ 99879 h 108359"/>
                  <a:gd name="connsiteX9" fmla="*/ 42770 w 42770"/>
                  <a:gd name="connsiteY9" fmla="*/ 108360 h 108359"/>
                  <a:gd name="connsiteX10" fmla="*/ 0 w 42770"/>
                  <a:gd name="connsiteY10" fmla="*/ 108360 h 108359"/>
                  <a:gd name="connsiteX11" fmla="*/ 0 w 42770"/>
                  <a:gd name="connsiteY11" fmla="*/ 28268 h 108359"/>
                  <a:gd name="connsiteX12" fmla="*/ 42770 w 42770"/>
                  <a:gd name="connsiteY12" fmla="*/ 28268 h 108359"/>
                  <a:gd name="connsiteX13" fmla="*/ 6653 w 42770"/>
                  <a:gd name="connsiteY13" fmla="*/ 15076 h 108359"/>
                  <a:gd name="connsiteX14" fmla="*/ 31365 w 42770"/>
                  <a:gd name="connsiteY14" fmla="*/ 0 h 108359"/>
                  <a:gd name="connsiteX15" fmla="*/ 31365 w 42770"/>
                  <a:gd name="connsiteY15" fmla="*/ 9423 h 108359"/>
                  <a:gd name="connsiteX16" fmla="*/ 6653 w 42770"/>
                  <a:gd name="connsiteY16" fmla="*/ 22614 h 108359"/>
                  <a:gd name="connsiteX17" fmla="*/ 6653 w 42770"/>
                  <a:gd name="connsiteY17" fmla="*/ 15076 h 10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70" h="108359">
                    <a:moveTo>
                      <a:pt x="42770" y="27325"/>
                    </a:moveTo>
                    <a:lnTo>
                      <a:pt x="42770" y="35806"/>
                    </a:lnTo>
                    <a:lnTo>
                      <a:pt x="10455" y="35806"/>
                    </a:lnTo>
                    <a:lnTo>
                      <a:pt x="10455" y="63131"/>
                    </a:lnTo>
                    <a:lnTo>
                      <a:pt x="38969" y="63131"/>
                    </a:lnTo>
                    <a:lnTo>
                      <a:pt x="38969" y="71612"/>
                    </a:lnTo>
                    <a:lnTo>
                      <a:pt x="10455" y="71612"/>
                    </a:lnTo>
                    <a:lnTo>
                      <a:pt x="10455" y="99879"/>
                    </a:lnTo>
                    <a:lnTo>
                      <a:pt x="42770" y="99879"/>
                    </a:lnTo>
                    <a:lnTo>
                      <a:pt x="42770" y="108360"/>
                    </a:lnTo>
                    <a:lnTo>
                      <a:pt x="0" y="108360"/>
                    </a:lnTo>
                    <a:lnTo>
                      <a:pt x="0" y="28268"/>
                    </a:lnTo>
                    <a:lnTo>
                      <a:pt x="42770" y="28268"/>
                    </a:lnTo>
                    <a:close/>
                    <a:moveTo>
                      <a:pt x="6653" y="15076"/>
                    </a:moveTo>
                    <a:lnTo>
                      <a:pt x="31365" y="0"/>
                    </a:lnTo>
                    <a:lnTo>
                      <a:pt x="31365" y="9423"/>
                    </a:lnTo>
                    <a:lnTo>
                      <a:pt x="6653" y="22614"/>
                    </a:lnTo>
                    <a:lnTo>
                      <a:pt x="6653" y="15076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 286">
                <a:extLst>
                  <a:ext uri="{FF2B5EF4-FFF2-40B4-BE49-F238E27FC236}">
                    <a16:creationId xmlns:a16="http://schemas.microsoft.com/office/drawing/2014/main" id="{2A7DC8E6-7849-8F41-95B4-99DA765E5419}"/>
                  </a:ext>
                </a:extLst>
              </p:cNvPr>
              <p:cNvSpPr/>
              <p:nvPr/>
            </p:nvSpPr>
            <p:spPr>
              <a:xfrm>
                <a:off x="5451329" y="2557455"/>
                <a:ext cx="68432" cy="80091"/>
              </a:xfrm>
              <a:custGeom>
                <a:avLst/>
                <a:gdLst>
                  <a:gd name="connsiteX0" fmla="*/ 25662 w 68432"/>
                  <a:gd name="connsiteY0" fmla="*/ 0 h 80091"/>
                  <a:gd name="connsiteX1" fmla="*/ 68432 w 68432"/>
                  <a:gd name="connsiteY1" fmla="*/ 40517 h 80091"/>
                  <a:gd name="connsiteX2" fmla="*/ 25662 w 68432"/>
                  <a:gd name="connsiteY2" fmla="*/ 80092 h 80091"/>
                  <a:gd name="connsiteX3" fmla="*/ 0 w 68432"/>
                  <a:gd name="connsiteY3" fmla="*/ 80092 h 80091"/>
                  <a:gd name="connsiteX4" fmla="*/ 0 w 68432"/>
                  <a:gd name="connsiteY4" fmla="*/ 0 h 80091"/>
                  <a:gd name="connsiteX5" fmla="*/ 25662 w 68432"/>
                  <a:gd name="connsiteY5" fmla="*/ 0 h 80091"/>
                  <a:gd name="connsiteX6" fmla="*/ 11405 w 68432"/>
                  <a:gd name="connsiteY6" fmla="*/ 72554 h 80091"/>
                  <a:gd name="connsiteX7" fmla="*/ 26613 w 68432"/>
                  <a:gd name="connsiteY7" fmla="*/ 72554 h 80091"/>
                  <a:gd name="connsiteX8" fmla="*/ 57977 w 68432"/>
                  <a:gd name="connsiteY8" fmla="*/ 40517 h 80091"/>
                  <a:gd name="connsiteX9" fmla="*/ 26613 w 68432"/>
                  <a:gd name="connsiteY9" fmla="*/ 8480 h 80091"/>
                  <a:gd name="connsiteX10" fmla="*/ 11405 w 68432"/>
                  <a:gd name="connsiteY10" fmla="*/ 8480 h 80091"/>
                  <a:gd name="connsiteX11" fmla="*/ 11405 w 68432"/>
                  <a:gd name="connsiteY11" fmla="*/ 72554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432" h="80091">
                    <a:moveTo>
                      <a:pt x="25662" y="0"/>
                    </a:moveTo>
                    <a:cubicBezTo>
                      <a:pt x="52275" y="0"/>
                      <a:pt x="68432" y="16018"/>
                      <a:pt x="68432" y="40517"/>
                    </a:cubicBezTo>
                    <a:cubicBezTo>
                      <a:pt x="68432" y="65016"/>
                      <a:pt x="52275" y="80092"/>
                      <a:pt x="25662" y="80092"/>
                    </a:cubicBezTo>
                    <a:lnTo>
                      <a:pt x="0" y="80092"/>
                    </a:lnTo>
                    <a:lnTo>
                      <a:pt x="0" y="0"/>
                    </a:lnTo>
                    <a:lnTo>
                      <a:pt x="25662" y="0"/>
                    </a:lnTo>
                    <a:close/>
                    <a:moveTo>
                      <a:pt x="11405" y="72554"/>
                    </a:moveTo>
                    <a:lnTo>
                      <a:pt x="26613" y="72554"/>
                    </a:lnTo>
                    <a:cubicBezTo>
                      <a:pt x="47523" y="72554"/>
                      <a:pt x="57977" y="61247"/>
                      <a:pt x="57977" y="40517"/>
                    </a:cubicBezTo>
                    <a:cubicBezTo>
                      <a:pt x="57977" y="20730"/>
                      <a:pt x="46572" y="8480"/>
                      <a:pt x="26613" y="8480"/>
                    </a:cubicBezTo>
                    <a:lnTo>
                      <a:pt x="11405" y="8480"/>
                    </a:lnTo>
                    <a:lnTo>
                      <a:pt x="11405" y="72554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 287">
                <a:extLst>
                  <a:ext uri="{FF2B5EF4-FFF2-40B4-BE49-F238E27FC236}">
                    <a16:creationId xmlns:a16="http://schemas.microsoft.com/office/drawing/2014/main" id="{E721CD75-92E9-4E40-BAE2-77F333CC0BBB}"/>
                  </a:ext>
                </a:extLst>
              </p:cNvPr>
              <p:cNvSpPr/>
              <p:nvPr/>
            </p:nvSpPr>
            <p:spPr>
              <a:xfrm>
                <a:off x="5526415" y="2547090"/>
                <a:ext cx="12355" cy="23556"/>
              </a:xfrm>
              <a:custGeom>
                <a:avLst/>
                <a:gdLst>
                  <a:gd name="connsiteX0" fmla="*/ 951 w 12355"/>
                  <a:gd name="connsiteY0" fmla="*/ 0 h 23556"/>
                  <a:gd name="connsiteX1" fmla="*/ 11405 w 12355"/>
                  <a:gd name="connsiteY1" fmla="*/ 0 h 23556"/>
                  <a:gd name="connsiteX2" fmla="*/ 12356 w 12355"/>
                  <a:gd name="connsiteY2" fmla="*/ 10365 h 23556"/>
                  <a:gd name="connsiteX3" fmla="*/ 0 w 12355"/>
                  <a:gd name="connsiteY3" fmla="*/ 23556 h 23556"/>
                  <a:gd name="connsiteX4" fmla="*/ 0 w 12355"/>
                  <a:gd name="connsiteY4" fmla="*/ 18845 h 23556"/>
                  <a:gd name="connsiteX5" fmla="*/ 5703 w 12355"/>
                  <a:gd name="connsiteY5" fmla="*/ 13192 h 23556"/>
                  <a:gd name="connsiteX6" fmla="*/ 5703 w 12355"/>
                  <a:gd name="connsiteY6" fmla="*/ 10365 h 23556"/>
                  <a:gd name="connsiteX7" fmla="*/ 0 w 12355"/>
                  <a:gd name="connsiteY7" fmla="*/ 10365 h 23556"/>
                  <a:gd name="connsiteX8" fmla="*/ 0 w 12355"/>
                  <a:gd name="connsiteY8" fmla="*/ 0 h 23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55" h="23556">
                    <a:moveTo>
                      <a:pt x="951" y="0"/>
                    </a:moveTo>
                    <a:lnTo>
                      <a:pt x="11405" y="0"/>
                    </a:lnTo>
                    <a:cubicBezTo>
                      <a:pt x="12356" y="3769"/>
                      <a:pt x="12356" y="7538"/>
                      <a:pt x="12356" y="10365"/>
                    </a:cubicBezTo>
                    <a:cubicBezTo>
                      <a:pt x="12356" y="18845"/>
                      <a:pt x="8554" y="23556"/>
                      <a:pt x="0" y="23556"/>
                    </a:cubicBezTo>
                    <a:lnTo>
                      <a:pt x="0" y="18845"/>
                    </a:lnTo>
                    <a:cubicBezTo>
                      <a:pt x="3802" y="18845"/>
                      <a:pt x="5703" y="16961"/>
                      <a:pt x="5703" y="13192"/>
                    </a:cubicBezTo>
                    <a:lnTo>
                      <a:pt x="5703" y="10365"/>
                    </a:lnTo>
                    <a:lnTo>
                      <a:pt x="0" y="103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 288">
                <a:extLst>
                  <a:ext uri="{FF2B5EF4-FFF2-40B4-BE49-F238E27FC236}">
                    <a16:creationId xmlns:a16="http://schemas.microsoft.com/office/drawing/2014/main" id="{C6BAD25B-97EE-154F-A856-070DE402F0E9}"/>
                  </a:ext>
                </a:extLst>
              </p:cNvPr>
              <p:cNvSpPr/>
              <p:nvPr/>
            </p:nvSpPr>
            <p:spPr>
              <a:xfrm>
                <a:off x="5547325" y="2558397"/>
                <a:ext cx="70333" cy="80091"/>
              </a:xfrm>
              <a:custGeom>
                <a:avLst/>
                <a:gdLst>
                  <a:gd name="connsiteX0" fmla="*/ 59878 w 70333"/>
                  <a:gd name="connsiteY0" fmla="*/ 80092 h 80091"/>
                  <a:gd name="connsiteX1" fmla="*/ 53225 w 70333"/>
                  <a:gd name="connsiteY1" fmla="*/ 62189 h 80091"/>
                  <a:gd name="connsiteX2" fmla="*/ 17108 w 70333"/>
                  <a:gd name="connsiteY2" fmla="*/ 62189 h 80091"/>
                  <a:gd name="connsiteX3" fmla="*/ 10455 w 70333"/>
                  <a:gd name="connsiteY3" fmla="*/ 80092 h 80091"/>
                  <a:gd name="connsiteX4" fmla="*/ 0 w 70333"/>
                  <a:gd name="connsiteY4" fmla="*/ 80092 h 80091"/>
                  <a:gd name="connsiteX5" fmla="*/ 29464 w 70333"/>
                  <a:gd name="connsiteY5" fmla="*/ 0 h 80091"/>
                  <a:gd name="connsiteX6" fmla="*/ 40869 w 70333"/>
                  <a:gd name="connsiteY6" fmla="*/ 0 h 80091"/>
                  <a:gd name="connsiteX7" fmla="*/ 70334 w 70333"/>
                  <a:gd name="connsiteY7" fmla="*/ 80092 h 80091"/>
                  <a:gd name="connsiteX8" fmla="*/ 59878 w 70333"/>
                  <a:gd name="connsiteY8" fmla="*/ 80092 h 80091"/>
                  <a:gd name="connsiteX9" fmla="*/ 19960 w 70333"/>
                  <a:gd name="connsiteY9" fmla="*/ 53709 h 80091"/>
                  <a:gd name="connsiteX10" fmla="*/ 50374 w 70333"/>
                  <a:gd name="connsiteY10" fmla="*/ 53709 h 80091"/>
                  <a:gd name="connsiteX11" fmla="*/ 35167 w 70333"/>
                  <a:gd name="connsiteY11" fmla="*/ 12249 h 80091"/>
                  <a:gd name="connsiteX12" fmla="*/ 19960 w 70333"/>
                  <a:gd name="connsiteY12" fmla="*/ 53709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333" h="80091">
                    <a:moveTo>
                      <a:pt x="59878" y="80092"/>
                    </a:moveTo>
                    <a:lnTo>
                      <a:pt x="53225" y="62189"/>
                    </a:lnTo>
                    <a:lnTo>
                      <a:pt x="17108" y="62189"/>
                    </a:lnTo>
                    <a:lnTo>
                      <a:pt x="10455" y="80092"/>
                    </a:lnTo>
                    <a:lnTo>
                      <a:pt x="0" y="80092"/>
                    </a:lnTo>
                    <a:lnTo>
                      <a:pt x="29464" y="0"/>
                    </a:lnTo>
                    <a:lnTo>
                      <a:pt x="40869" y="0"/>
                    </a:lnTo>
                    <a:lnTo>
                      <a:pt x="70334" y="80092"/>
                    </a:lnTo>
                    <a:lnTo>
                      <a:pt x="59878" y="80092"/>
                    </a:lnTo>
                    <a:close/>
                    <a:moveTo>
                      <a:pt x="19960" y="53709"/>
                    </a:moveTo>
                    <a:lnTo>
                      <a:pt x="50374" y="53709"/>
                    </a:lnTo>
                    <a:lnTo>
                      <a:pt x="35167" y="12249"/>
                    </a:lnTo>
                    <a:lnTo>
                      <a:pt x="19960" y="53709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 289">
                <a:extLst>
                  <a:ext uri="{FF2B5EF4-FFF2-40B4-BE49-F238E27FC236}">
                    <a16:creationId xmlns:a16="http://schemas.microsoft.com/office/drawing/2014/main" id="{D9A279DE-256E-4546-9A3F-8027C8130247}"/>
                  </a:ext>
                </a:extLst>
              </p:cNvPr>
              <p:cNvSpPr/>
              <p:nvPr/>
            </p:nvSpPr>
            <p:spPr>
              <a:xfrm>
                <a:off x="5631915" y="2557455"/>
                <a:ext cx="63680" cy="80091"/>
              </a:xfrm>
              <a:custGeom>
                <a:avLst/>
                <a:gdLst>
                  <a:gd name="connsiteX0" fmla="*/ 53225 w 63680"/>
                  <a:gd name="connsiteY0" fmla="*/ 0 h 80091"/>
                  <a:gd name="connsiteX1" fmla="*/ 63680 w 63680"/>
                  <a:gd name="connsiteY1" fmla="*/ 0 h 80091"/>
                  <a:gd name="connsiteX2" fmla="*/ 63680 w 63680"/>
                  <a:gd name="connsiteY2" fmla="*/ 80092 h 80091"/>
                  <a:gd name="connsiteX3" fmla="*/ 53225 w 63680"/>
                  <a:gd name="connsiteY3" fmla="*/ 80092 h 80091"/>
                  <a:gd name="connsiteX4" fmla="*/ 10455 w 63680"/>
                  <a:gd name="connsiteY4" fmla="*/ 16018 h 80091"/>
                  <a:gd name="connsiteX5" fmla="*/ 10455 w 63680"/>
                  <a:gd name="connsiteY5" fmla="*/ 80092 h 80091"/>
                  <a:gd name="connsiteX6" fmla="*/ 0 w 63680"/>
                  <a:gd name="connsiteY6" fmla="*/ 80092 h 80091"/>
                  <a:gd name="connsiteX7" fmla="*/ 0 w 63680"/>
                  <a:gd name="connsiteY7" fmla="*/ 0 h 80091"/>
                  <a:gd name="connsiteX8" fmla="*/ 10455 w 63680"/>
                  <a:gd name="connsiteY8" fmla="*/ 0 h 80091"/>
                  <a:gd name="connsiteX9" fmla="*/ 53225 w 63680"/>
                  <a:gd name="connsiteY9" fmla="*/ 64074 h 80091"/>
                  <a:gd name="connsiteX10" fmla="*/ 53225 w 63680"/>
                  <a:gd name="connsiteY10" fmla="*/ 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80" h="80091">
                    <a:moveTo>
                      <a:pt x="53225" y="0"/>
                    </a:moveTo>
                    <a:lnTo>
                      <a:pt x="63680" y="0"/>
                    </a:lnTo>
                    <a:lnTo>
                      <a:pt x="63680" y="80092"/>
                    </a:lnTo>
                    <a:lnTo>
                      <a:pt x="53225" y="80092"/>
                    </a:lnTo>
                    <a:lnTo>
                      <a:pt x="10455" y="16018"/>
                    </a:ln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10455" y="0"/>
                    </a:lnTo>
                    <a:lnTo>
                      <a:pt x="53225" y="64074"/>
                    </a:lnTo>
                    <a:lnTo>
                      <a:pt x="532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 290">
                <a:extLst>
                  <a:ext uri="{FF2B5EF4-FFF2-40B4-BE49-F238E27FC236}">
                    <a16:creationId xmlns:a16="http://schemas.microsoft.com/office/drawing/2014/main" id="{383240DC-835F-E143-B594-342CB9CFC489}"/>
                  </a:ext>
                </a:extLst>
              </p:cNvPr>
              <p:cNvSpPr/>
              <p:nvPr/>
            </p:nvSpPr>
            <p:spPr>
              <a:xfrm>
                <a:off x="5709852" y="2557455"/>
                <a:ext cx="81738" cy="82918"/>
              </a:xfrm>
              <a:custGeom>
                <a:avLst/>
                <a:gdLst>
                  <a:gd name="connsiteX0" fmla="*/ 0 w 81738"/>
                  <a:gd name="connsiteY0" fmla="*/ 40517 h 82918"/>
                  <a:gd name="connsiteX1" fmla="*/ 40869 w 81738"/>
                  <a:gd name="connsiteY1" fmla="*/ 0 h 82918"/>
                  <a:gd name="connsiteX2" fmla="*/ 77937 w 81738"/>
                  <a:gd name="connsiteY2" fmla="*/ 22614 h 82918"/>
                  <a:gd name="connsiteX3" fmla="*/ 64631 w 81738"/>
                  <a:gd name="connsiteY3" fmla="*/ 22614 h 82918"/>
                  <a:gd name="connsiteX4" fmla="*/ 40869 w 81738"/>
                  <a:gd name="connsiteY4" fmla="*/ 9423 h 82918"/>
                  <a:gd name="connsiteX5" fmla="*/ 10455 w 81738"/>
                  <a:gd name="connsiteY5" fmla="*/ 41459 h 82918"/>
                  <a:gd name="connsiteX6" fmla="*/ 40869 w 81738"/>
                  <a:gd name="connsiteY6" fmla="*/ 73496 h 82918"/>
                  <a:gd name="connsiteX7" fmla="*/ 70333 w 81738"/>
                  <a:gd name="connsiteY7" fmla="*/ 47113 h 82918"/>
                  <a:gd name="connsiteX8" fmla="*/ 37068 w 81738"/>
                  <a:gd name="connsiteY8" fmla="*/ 47113 h 82918"/>
                  <a:gd name="connsiteX9" fmla="*/ 37068 w 81738"/>
                  <a:gd name="connsiteY9" fmla="*/ 38633 h 82918"/>
                  <a:gd name="connsiteX10" fmla="*/ 81739 w 81738"/>
                  <a:gd name="connsiteY10" fmla="*/ 38633 h 82918"/>
                  <a:gd name="connsiteX11" fmla="*/ 81739 w 81738"/>
                  <a:gd name="connsiteY11" fmla="*/ 47113 h 82918"/>
                  <a:gd name="connsiteX12" fmla="*/ 40869 w 81738"/>
                  <a:gd name="connsiteY12" fmla="*/ 82919 h 82918"/>
                  <a:gd name="connsiteX13" fmla="*/ 0 w 81738"/>
                  <a:gd name="connsiteY13" fmla="*/ 40517 h 8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738" h="82918">
                    <a:moveTo>
                      <a:pt x="0" y="40517"/>
                    </a:moveTo>
                    <a:cubicBezTo>
                      <a:pt x="0" y="16961"/>
                      <a:pt x="18059" y="0"/>
                      <a:pt x="40869" y="0"/>
                    </a:cubicBezTo>
                    <a:cubicBezTo>
                      <a:pt x="57978" y="0"/>
                      <a:pt x="72234" y="8480"/>
                      <a:pt x="77937" y="22614"/>
                    </a:cubicBezTo>
                    <a:lnTo>
                      <a:pt x="64631" y="22614"/>
                    </a:lnTo>
                    <a:cubicBezTo>
                      <a:pt x="59878" y="13192"/>
                      <a:pt x="51324" y="9423"/>
                      <a:pt x="40869" y="9423"/>
                    </a:cubicBezTo>
                    <a:cubicBezTo>
                      <a:pt x="22811" y="9423"/>
                      <a:pt x="10455" y="21672"/>
                      <a:pt x="10455" y="41459"/>
                    </a:cubicBezTo>
                    <a:cubicBezTo>
                      <a:pt x="10455" y="60305"/>
                      <a:pt x="23761" y="73496"/>
                      <a:pt x="40869" y="73496"/>
                    </a:cubicBezTo>
                    <a:cubicBezTo>
                      <a:pt x="57978" y="73496"/>
                      <a:pt x="68432" y="63131"/>
                      <a:pt x="70333" y="47113"/>
                    </a:cubicBezTo>
                    <a:lnTo>
                      <a:pt x="37068" y="47113"/>
                    </a:lnTo>
                    <a:lnTo>
                      <a:pt x="37068" y="38633"/>
                    </a:lnTo>
                    <a:lnTo>
                      <a:pt x="81739" y="38633"/>
                    </a:lnTo>
                    <a:lnTo>
                      <a:pt x="81739" y="47113"/>
                    </a:lnTo>
                    <a:cubicBezTo>
                      <a:pt x="79838" y="67843"/>
                      <a:pt x="62730" y="82919"/>
                      <a:pt x="40869" y="82919"/>
                    </a:cubicBezTo>
                    <a:cubicBezTo>
                      <a:pt x="18059" y="81034"/>
                      <a:pt x="0" y="64074"/>
                      <a:pt x="0" y="405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 291">
                <a:extLst>
                  <a:ext uri="{FF2B5EF4-FFF2-40B4-BE49-F238E27FC236}">
                    <a16:creationId xmlns:a16="http://schemas.microsoft.com/office/drawing/2014/main" id="{C3040C3B-EC15-074E-85E6-A1D333C7E82C}"/>
                  </a:ext>
                </a:extLst>
              </p:cNvPr>
              <p:cNvSpPr/>
              <p:nvPr/>
            </p:nvSpPr>
            <p:spPr>
              <a:xfrm>
                <a:off x="5804897" y="2557455"/>
                <a:ext cx="42770" cy="81034"/>
              </a:xfrm>
              <a:custGeom>
                <a:avLst/>
                <a:gdLst>
                  <a:gd name="connsiteX0" fmla="*/ 42770 w 42770"/>
                  <a:gd name="connsiteY0" fmla="*/ 0 h 81034"/>
                  <a:gd name="connsiteX1" fmla="*/ 42770 w 42770"/>
                  <a:gd name="connsiteY1" fmla="*/ 8480 h 81034"/>
                  <a:gd name="connsiteX2" fmla="*/ 10455 w 42770"/>
                  <a:gd name="connsiteY2" fmla="*/ 8480 h 81034"/>
                  <a:gd name="connsiteX3" fmla="*/ 10455 w 42770"/>
                  <a:gd name="connsiteY3" fmla="*/ 35806 h 81034"/>
                  <a:gd name="connsiteX4" fmla="*/ 38969 w 42770"/>
                  <a:gd name="connsiteY4" fmla="*/ 35806 h 81034"/>
                  <a:gd name="connsiteX5" fmla="*/ 38969 w 42770"/>
                  <a:gd name="connsiteY5" fmla="*/ 44286 h 81034"/>
                  <a:gd name="connsiteX6" fmla="*/ 10455 w 42770"/>
                  <a:gd name="connsiteY6" fmla="*/ 44286 h 81034"/>
                  <a:gd name="connsiteX7" fmla="*/ 10455 w 42770"/>
                  <a:gd name="connsiteY7" fmla="*/ 72554 h 81034"/>
                  <a:gd name="connsiteX8" fmla="*/ 42770 w 42770"/>
                  <a:gd name="connsiteY8" fmla="*/ 72554 h 81034"/>
                  <a:gd name="connsiteX9" fmla="*/ 42770 w 42770"/>
                  <a:gd name="connsiteY9" fmla="*/ 81034 h 81034"/>
                  <a:gd name="connsiteX10" fmla="*/ 0 w 42770"/>
                  <a:gd name="connsiteY10" fmla="*/ 81034 h 81034"/>
                  <a:gd name="connsiteX11" fmla="*/ 0 w 42770"/>
                  <a:gd name="connsiteY11" fmla="*/ 942 h 81034"/>
                  <a:gd name="connsiteX12" fmla="*/ 42770 w 42770"/>
                  <a:gd name="connsiteY12" fmla="*/ 942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770" h="81034">
                    <a:moveTo>
                      <a:pt x="42770" y="0"/>
                    </a:moveTo>
                    <a:lnTo>
                      <a:pt x="42770" y="8480"/>
                    </a:lnTo>
                    <a:lnTo>
                      <a:pt x="10455" y="8480"/>
                    </a:lnTo>
                    <a:lnTo>
                      <a:pt x="10455" y="35806"/>
                    </a:lnTo>
                    <a:lnTo>
                      <a:pt x="38969" y="35806"/>
                    </a:lnTo>
                    <a:lnTo>
                      <a:pt x="38969" y="44286"/>
                    </a:lnTo>
                    <a:lnTo>
                      <a:pt x="10455" y="44286"/>
                    </a:lnTo>
                    <a:lnTo>
                      <a:pt x="10455" y="72554"/>
                    </a:lnTo>
                    <a:lnTo>
                      <a:pt x="42770" y="72554"/>
                    </a:lnTo>
                    <a:lnTo>
                      <a:pt x="42770" y="81034"/>
                    </a:lnTo>
                    <a:lnTo>
                      <a:pt x="0" y="81034"/>
                    </a:lnTo>
                    <a:lnTo>
                      <a:pt x="0" y="942"/>
                    </a:lnTo>
                    <a:lnTo>
                      <a:pt x="42770" y="942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 292">
                <a:extLst>
                  <a:ext uri="{FF2B5EF4-FFF2-40B4-BE49-F238E27FC236}">
                    <a16:creationId xmlns:a16="http://schemas.microsoft.com/office/drawing/2014/main" id="{61B504C7-1A58-684E-8418-8C867F4BB7E1}"/>
                  </a:ext>
                </a:extLst>
              </p:cNvPr>
              <p:cNvSpPr/>
              <p:nvPr/>
            </p:nvSpPr>
            <p:spPr>
              <a:xfrm>
                <a:off x="5863825" y="2557455"/>
                <a:ext cx="57027" cy="81034"/>
              </a:xfrm>
              <a:custGeom>
                <a:avLst/>
                <a:gdLst>
                  <a:gd name="connsiteX0" fmla="*/ 10455 w 57027"/>
                  <a:gd name="connsiteY0" fmla="*/ 47113 h 81034"/>
                  <a:gd name="connsiteX1" fmla="*/ 10455 w 57027"/>
                  <a:gd name="connsiteY1" fmla="*/ 80092 h 81034"/>
                  <a:gd name="connsiteX2" fmla="*/ 0 w 57027"/>
                  <a:gd name="connsiteY2" fmla="*/ 80092 h 81034"/>
                  <a:gd name="connsiteX3" fmla="*/ 0 w 57027"/>
                  <a:gd name="connsiteY3" fmla="*/ 0 h 81034"/>
                  <a:gd name="connsiteX4" fmla="*/ 26613 w 57027"/>
                  <a:gd name="connsiteY4" fmla="*/ 0 h 81034"/>
                  <a:gd name="connsiteX5" fmla="*/ 55126 w 57027"/>
                  <a:gd name="connsiteY5" fmla="*/ 22614 h 81034"/>
                  <a:gd name="connsiteX6" fmla="*/ 34216 w 57027"/>
                  <a:gd name="connsiteY6" fmla="*/ 47113 h 81034"/>
                  <a:gd name="connsiteX7" fmla="*/ 57027 w 57027"/>
                  <a:gd name="connsiteY7" fmla="*/ 81034 h 81034"/>
                  <a:gd name="connsiteX8" fmla="*/ 43721 w 57027"/>
                  <a:gd name="connsiteY8" fmla="*/ 81034 h 81034"/>
                  <a:gd name="connsiteX9" fmla="*/ 22811 w 57027"/>
                  <a:gd name="connsiteY9" fmla="*/ 48055 h 81034"/>
                  <a:gd name="connsiteX10" fmla="*/ 10455 w 57027"/>
                  <a:gd name="connsiteY10" fmla="*/ 48055 h 81034"/>
                  <a:gd name="connsiteX11" fmla="*/ 10455 w 57027"/>
                  <a:gd name="connsiteY11" fmla="*/ 8480 h 81034"/>
                  <a:gd name="connsiteX12" fmla="*/ 10455 w 57027"/>
                  <a:gd name="connsiteY12" fmla="*/ 38633 h 81034"/>
                  <a:gd name="connsiteX13" fmla="*/ 25662 w 57027"/>
                  <a:gd name="connsiteY13" fmla="*/ 38633 h 81034"/>
                  <a:gd name="connsiteX14" fmla="*/ 42770 w 57027"/>
                  <a:gd name="connsiteY14" fmla="*/ 23556 h 81034"/>
                  <a:gd name="connsiteX15" fmla="*/ 25662 w 57027"/>
                  <a:gd name="connsiteY15" fmla="*/ 8480 h 81034"/>
                  <a:gd name="connsiteX16" fmla="*/ 10455 w 57027"/>
                  <a:gd name="connsiteY16" fmla="*/ 8480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027" h="81034">
                    <a:moveTo>
                      <a:pt x="10455" y="47113"/>
                    </a:move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26613" y="0"/>
                    </a:lnTo>
                    <a:cubicBezTo>
                      <a:pt x="44671" y="0"/>
                      <a:pt x="55126" y="10365"/>
                      <a:pt x="55126" y="22614"/>
                    </a:cubicBezTo>
                    <a:cubicBezTo>
                      <a:pt x="55126" y="35806"/>
                      <a:pt x="48473" y="44286"/>
                      <a:pt x="34216" y="47113"/>
                    </a:cubicBezTo>
                    <a:lnTo>
                      <a:pt x="57027" y="81034"/>
                    </a:lnTo>
                    <a:lnTo>
                      <a:pt x="43721" y="81034"/>
                    </a:lnTo>
                    <a:lnTo>
                      <a:pt x="22811" y="48055"/>
                    </a:lnTo>
                    <a:lnTo>
                      <a:pt x="10455" y="48055"/>
                    </a:lnTo>
                    <a:close/>
                    <a:moveTo>
                      <a:pt x="10455" y="8480"/>
                    </a:moveTo>
                    <a:lnTo>
                      <a:pt x="10455" y="38633"/>
                    </a:lnTo>
                    <a:lnTo>
                      <a:pt x="25662" y="38633"/>
                    </a:lnTo>
                    <a:cubicBezTo>
                      <a:pt x="37068" y="38633"/>
                      <a:pt x="42770" y="32979"/>
                      <a:pt x="42770" y="23556"/>
                    </a:cubicBezTo>
                    <a:cubicBezTo>
                      <a:pt x="42770" y="13192"/>
                      <a:pt x="37068" y="8480"/>
                      <a:pt x="25662" y="8480"/>
                    </a:cubicBezTo>
                    <a:lnTo>
                      <a:pt x="10455" y="848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 293">
                <a:extLst>
                  <a:ext uri="{FF2B5EF4-FFF2-40B4-BE49-F238E27FC236}">
                    <a16:creationId xmlns:a16="http://schemas.microsoft.com/office/drawing/2014/main" id="{F8E4C807-6C4D-6645-9AE4-B5FA54EFD014}"/>
                  </a:ext>
                </a:extLst>
              </p:cNvPr>
              <p:cNvSpPr/>
              <p:nvPr/>
            </p:nvSpPr>
            <p:spPr>
              <a:xfrm>
                <a:off x="5934159" y="2557455"/>
                <a:ext cx="54175" cy="81976"/>
              </a:xfrm>
              <a:custGeom>
                <a:avLst/>
                <a:gdLst>
                  <a:gd name="connsiteX0" fmla="*/ 19009 w 54175"/>
                  <a:gd name="connsiteY0" fmla="*/ 32979 h 81976"/>
                  <a:gd name="connsiteX1" fmla="*/ 27563 w 54175"/>
                  <a:gd name="connsiteY1" fmla="*/ 35806 h 81976"/>
                  <a:gd name="connsiteX2" fmla="*/ 45622 w 54175"/>
                  <a:gd name="connsiteY2" fmla="*/ 41459 h 81976"/>
                  <a:gd name="connsiteX3" fmla="*/ 54176 w 54175"/>
                  <a:gd name="connsiteY3" fmla="*/ 58420 h 81976"/>
                  <a:gd name="connsiteX4" fmla="*/ 27563 w 54175"/>
                  <a:gd name="connsiteY4" fmla="*/ 81976 h 81976"/>
                  <a:gd name="connsiteX5" fmla="*/ 0 w 54175"/>
                  <a:gd name="connsiteY5" fmla="*/ 61247 h 81976"/>
                  <a:gd name="connsiteX6" fmla="*/ 11405 w 54175"/>
                  <a:gd name="connsiteY6" fmla="*/ 61247 h 81976"/>
                  <a:gd name="connsiteX7" fmla="*/ 27563 w 54175"/>
                  <a:gd name="connsiteY7" fmla="*/ 73496 h 81976"/>
                  <a:gd name="connsiteX8" fmla="*/ 44671 w 54175"/>
                  <a:gd name="connsiteY8" fmla="*/ 60305 h 81976"/>
                  <a:gd name="connsiteX9" fmla="*/ 36117 w 54175"/>
                  <a:gd name="connsiteY9" fmla="*/ 48055 h 81976"/>
                  <a:gd name="connsiteX10" fmla="*/ 27563 w 54175"/>
                  <a:gd name="connsiteY10" fmla="*/ 45228 h 81976"/>
                  <a:gd name="connsiteX11" fmla="*/ 9505 w 54175"/>
                  <a:gd name="connsiteY11" fmla="*/ 39575 h 81976"/>
                  <a:gd name="connsiteX12" fmla="*/ 950 w 54175"/>
                  <a:gd name="connsiteY12" fmla="*/ 22614 h 81976"/>
                  <a:gd name="connsiteX13" fmla="*/ 27563 w 54175"/>
                  <a:gd name="connsiteY13" fmla="*/ 0 h 81976"/>
                  <a:gd name="connsiteX14" fmla="*/ 54176 w 54175"/>
                  <a:gd name="connsiteY14" fmla="*/ 20730 h 81976"/>
                  <a:gd name="connsiteX15" fmla="*/ 42770 w 54175"/>
                  <a:gd name="connsiteY15" fmla="*/ 20730 h 81976"/>
                  <a:gd name="connsiteX16" fmla="*/ 27563 w 54175"/>
                  <a:gd name="connsiteY16" fmla="*/ 9423 h 81976"/>
                  <a:gd name="connsiteX17" fmla="*/ 12356 w 54175"/>
                  <a:gd name="connsiteY17" fmla="*/ 22614 h 81976"/>
                  <a:gd name="connsiteX18" fmla="*/ 19009 w 54175"/>
                  <a:gd name="connsiteY18" fmla="*/ 32979 h 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175" h="81976">
                    <a:moveTo>
                      <a:pt x="19009" y="32979"/>
                    </a:moveTo>
                    <a:cubicBezTo>
                      <a:pt x="21860" y="33921"/>
                      <a:pt x="24712" y="34864"/>
                      <a:pt x="27563" y="35806"/>
                    </a:cubicBezTo>
                    <a:cubicBezTo>
                      <a:pt x="34216" y="36748"/>
                      <a:pt x="40869" y="38633"/>
                      <a:pt x="45622" y="41459"/>
                    </a:cubicBezTo>
                    <a:cubicBezTo>
                      <a:pt x="50374" y="44286"/>
                      <a:pt x="54176" y="49940"/>
                      <a:pt x="54176" y="58420"/>
                    </a:cubicBezTo>
                    <a:cubicBezTo>
                      <a:pt x="54176" y="70669"/>
                      <a:pt x="43721" y="81976"/>
                      <a:pt x="27563" y="81976"/>
                    </a:cubicBezTo>
                    <a:cubicBezTo>
                      <a:pt x="11405" y="81976"/>
                      <a:pt x="0" y="74438"/>
                      <a:pt x="0" y="61247"/>
                    </a:cubicBezTo>
                    <a:lnTo>
                      <a:pt x="11405" y="61247"/>
                    </a:lnTo>
                    <a:cubicBezTo>
                      <a:pt x="12356" y="68785"/>
                      <a:pt x="17108" y="73496"/>
                      <a:pt x="27563" y="73496"/>
                    </a:cubicBezTo>
                    <a:cubicBezTo>
                      <a:pt x="38018" y="73496"/>
                      <a:pt x="44671" y="66900"/>
                      <a:pt x="44671" y="60305"/>
                    </a:cubicBezTo>
                    <a:cubicBezTo>
                      <a:pt x="44671" y="53709"/>
                      <a:pt x="40869" y="49940"/>
                      <a:pt x="36117" y="48055"/>
                    </a:cubicBezTo>
                    <a:cubicBezTo>
                      <a:pt x="33266" y="47113"/>
                      <a:pt x="30414" y="46171"/>
                      <a:pt x="27563" y="45228"/>
                    </a:cubicBezTo>
                    <a:cubicBezTo>
                      <a:pt x="20910" y="44286"/>
                      <a:pt x="14257" y="42402"/>
                      <a:pt x="9505" y="39575"/>
                    </a:cubicBezTo>
                    <a:cubicBezTo>
                      <a:pt x="4752" y="36748"/>
                      <a:pt x="950" y="31095"/>
                      <a:pt x="950" y="22614"/>
                    </a:cubicBezTo>
                    <a:cubicBezTo>
                      <a:pt x="950" y="9423"/>
                      <a:pt x="11405" y="0"/>
                      <a:pt x="27563" y="0"/>
                    </a:cubicBezTo>
                    <a:cubicBezTo>
                      <a:pt x="43721" y="0"/>
                      <a:pt x="53225" y="7538"/>
                      <a:pt x="54176" y="20730"/>
                    </a:cubicBezTo>
                    <a:lnTo>
                      <a:pt x="42770" y="20730"/>
                    </a:lnTo>
                    <a:cubicBezTo>
                      <a:pt x="41820" y="14134"/>
                      <a:pt x="36117" y="9423"/>
                      <a:pt x="27563" y="9423"/>
                    </a:cubicBezTo>
                    <a:cubicBezTo>
                      <a:pt x="18059" y="9423"/>
                      <a:pt x="12356" y="14134"/>
                      <a:pt x="12356" y="22614"/>
                    </a:cubicBezTo>
                    <a:cubicBezTo>
                      <a:pt x="10455" y="27325"/>
                      <a:pt x="14257" y="31095"/>
                      <a:pt x="19009" y="329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95" name="Graphique 158">
              <a:extLst>
                <a:ext uri="{FF2B5EF4-FFF2-40B4-BE49-F238E27FC236}">
                  <a16:creationId xmlns:a16="http://schemas.microsoft.com/office/drawing/2014/main" id="{C529DBD2-DA25-B143-A7EC-8E91F872D981}"/>
                </a:ext>
              </a:extLst>
            </p:cNvPr>
            <p:cNvGrpSpPr/>
            <p:nvPr/>
          </p:nvGrpSpPr>
          <p:grpSpPr>
            <a:xfrm>
              <a:off x="4793617" y="2124016"/>
              <a:ext cx="353568" cy="132858"/>
              <a:chOff x="4793617" y="2124016"/>
              <a:chExt cx="353568" cy="132858"/>
            </a:xfrm>
            <a:solidFill>
              <a:srgbClr val="000000"/>
            </a:solidFill>
          </p:grpSpPr>
          <p:sp>
            <p:nvSpPr>
              <p:cNvPr id="296" name="Forme libre 295">
                <a:extLst>
                  <a:ext uri="{FF2B5EF4-FFF2-40B4-BE49-F238E27FC236}">
                    <a16:creationId xmlns:a16="http://schemas.microsoft.com/office/drawing/2014/main" id="{98AB4456-AF14-0042-9D6F-7D6154700208}"/>
                  </a:ext>
                </a:extLst>
              </p:cNvPr>
              <p:cNvSpPr/>
              <p:nvPr/>
            </p:nvSpPr>
            <p:spPr>
              <a:xfrm>
                <a:off x="4793617" y="2124016"/>
                <a:ext cx="98846" cy="132858"/>
              </a:xfrm>
              <a:custGeom>
                <a:avLst/>
                <a:gdLst>
                  <a:gd name="connsiteX0" fmla="*/ 98847 w 98846"/>
                  <a:gd name="connsiteY0" fmla="*/ 93284 h 132858"/>
                  <a:gd name="connsiteX1" fmla="*/ 50374 w 98846"/>
                  <a:gd name="connsiteY1" fmla="*/ 132858 h 132858"/>
                  <a:gd name="connsiteX2" fmla="*/ 0 w 98846"/>
                  <a:gd name="connsiteY2" fmla="*/ 92341 h 132858"/>
                  <a:gd name="connsiteX3" fmla="*/ 34216 w 98846"/>
                  <a:gd name="connsiteY3" fmla="*/ 92341 h 132858"/>
                  <a:gd name="connsiteX4" fmla="*/ 50374 w 98846"/>
                  <a:gd name="connsiteY4" fmla="*/ 107417 h 132858"/>
                  <a:gd name="connsiteX5" fmla="*/ 64631 w 98846"/>
                  <a:gd name="connsiteY5" fmla="*/ 94226 h 132858"/>
                  <a:gd name="connsiteX6" fmla="*/ 0 w 98846"/>
                  <a:gd name="connsiteY6" fmla="*/ 39575 h 132858"/>
                  <a:gd name="connsiteX7" fmla="*/ 47523 w 98846"/>
                  <a:gd name="connsiteY7" fmla="*/ 0 h 132858"/>
                  <a:gd name="connsiteX8" fmla="*/ 95996 w 98846"/>
                  <a:gd name="connsiteY8" fmla="*/ 39575 h 132858"/>
                  <a:gd name="connsiteX9" fmla="*/ 61779 w 98846"/>
                  <a:gd name="connsiteY9" fmla="*/ 39575 h 132858"/>
                  <a:gd name="connsiteX10" fmla="*/ 47523 w 98846"/>
                  <a:gd name="connsiteY10" fmla="*/ 25441 h 132858"/>
                  <a:gd name="connsiteX11" fmla="*/ 33266 w 98846"/>
                  <a:gd name="connsiteY11" fmla="*/ 38633 h 132858"/>
                  <a:gd name="connsiteX12" fmla="*/ 98847 w 98846"/>
                  <a:gd name="connsiteY12" fmla="*/ 93284 h 13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846" h="132858">
                    <a:moveTo>
                      <a:pt x="98847" y="93284"/>
                    </a:moveTo>
                    <a:cubicBezTo>
                      <a:pt x="98847" y="114955"/>
                      <a:pt x="79838" y="132858"/>
                      <a:pt x="50374" y="132858"/>
                    </a:cubicBezTo>
                    <a:cubicBezTo>
                      <a:pt x="20910" y="132858"/>
                      <a:pt x="0" y="118725"/>
                      <a:pt x="0" y="92341"/>
                    </a:cubicBezTo>
                    <a:lnTo>
                      <a:pt x="34216" y="92341"/>
                    </a:lnTo>
                    <a:cubicBezTo>
                      <a:pt x="35167" y="103648"/>
                      <a:pt x="40869" y="107417"/>
                      <a:pt x="50374" y="107417"/>
                    </a:cubicBezTo>
                    <a:cubicBezTo>
                      <a:pt x="59878" y="107417"/>
                      <a:pt x="64631" y="102706"/>
                      <a:pt x="64631" y="94226"/>
                    </a:cubicBezTo>
                    <a:cubicBezTo>
                      <a:pt x="64631" y="68785"/>
                      <a:pt x="0" y="84803"/>
                      <a:pt x="0" y="39575"/>
                    </a:cubicBezTo>
                    <a:cubicBezTo>
                      <a:pt x="0" y="15076"/>
                      <a:pt x="20910" y="0"/>
                      <a:pt x="47523" y="0"/>
                    </a:cubicBezTo>
                    <a:cubicBezTo>
                      <a:pt x="75086" y="0"/>
                      <a:pt x="95045" y="10365"/>
                      <a:pt x="95996" y="39575"/>
                    </a:cubicBezTo>
                    <a:lnTo>
                      <a:pt x="61779" y="39575"/>
                    </a:lnTo>
                    <a:cubicBezTo>
                      <a:pt x="60829" y="30152"/>
                      <a:pt x="55126" y="25441"/>
                      <a:pt x="47523" y="25441"/>
                    </a:cubicBezTo>
                    <a:cubicBezTo>
                      <a:pt x="39919" y="25441"/>
                      <a:pt x="33266" y="29210"/>
                      <a:pt x="33266" y="38633"/>
                    </a:cubicBezTo>
                    <a:cubicBezTo>
                      <a:pt x="34216" y="64074"/>
                      <a:pt x="98847" y="47113"/>
                      <a:pt x="98847" y="93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 296">
                <a:extLst>
                  <a:ext uri="{FF2B5EF4-FFF2-40B4-BE49-F238E27FC236}">
                    <a16:creationId xmlns:a16="http://schemas.microsoft.com/office/drawing/2014/main" id="{1BA939E0-5A14-F64E-912C-7438C5E5EE32}"/>
                  </a:ext>
                </a:extLst>
              </p:cNvPr>
              <p:cNvSpPr/>
              <p:nvPr/>
            </p:nvSpPr>
            <p:spPr>
              <a:xfrm>
                <a:off x="4914324" y="2124016"/>
                <a:ext cx="98846" cy="132858"/>
              </a:xfrm>
              <a:custGeom>
                <a:avLst/>
                <a:gdLst>
                  <a:gd name="connsiteX0" fmla="*/ 98847 w 98846"/>
                  <a:gd name="connsiteY0" fmla="*/ 93284 h 132858"/>
                  <a:gd name="connsiteX1" fmla="*/ 50374 w 98846"/>
                  <a:gd name="connsiteY1" fmla="*/ 132858 h 132858"/>
                  <a:gd name="connsiteX2" fmla="*/ 0 w 98846"/>
                  <a:gd name="connsiteY2" fmla="*/ 92341 h 132858"/>
                  <a:gd name="connsiteX3" fmla="*/ 34216 w 98846"/>
                  <a:gd name="connsiteY3" fmla="*/ 92341 h 132858"/>
                  <a:gd name="connsiteX4" fmla="*/ 50374 w 98846"/>
                  <a:gd name="connsiteY4" fmla="*/ 107417 h 132858"/>
                  <a:gd name="connsiteX5" fmla="*/ 64631 w 98846"/>
                  <a:gd name="connsiteY5" fmla="*/ 94226 h 132858"/>
                  <a:gd name="connsiteX6" fmla="*/ 0 w 98846"/>
                  <a:gd name="connsiteY6" fmla="*/ 39575 h 132858"/>
                  <a:gd name="connsiteX7" fmla="*/ 47523 w 98846"/>
                  <a:gd name="connsiteY7" fmla="*/ 0 h 132858"/>
                  <a:gd name="connsiteX8" fmla="*/ 95996 w 98846"/>
                  <a:gd name="connsiteY8" fmla="*/ 39575 h 132858"/>
                  <a:gd name="connsiteX9" fmla="*/ 61779 w 98846"/>
                  <a:gd name="connsiteY9" fmla="*/ 39575 h 132858"/>
                  <a:gd name="connsiteX10" fmla="*/ 47523 w 98846"/>
                  <a:gd name="connsiteY10" fmla="*/ 25441 h 132858"/>
                  <a:gd name="connsiteX11" fmla="*/ 33266 w 98846"/>
                  <a:gd name="connsiteY11" fmla="*/ 38633 h 132858"/>
                  <a:gd name="connsiteX12" fmla="*/ 98847 w 98846"/>
                  <a:gd name="connsiteY12" fmla="*/ 93284 h 13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846" h="132858">
                    <a:moveTo>
                      <a:pt x="98847" y="93284"/>
                    </a:moveTo>
                    <a:cubicBezTo>
                      <a:pt x="98847" y="114955"/>
                      <a:pt x="79838" y="132858"/>
                      <a:pt x="50374" y="132858"/>
                    </a:cubicBezTo>
                    <a:cubicBezTo>
                      <a:pt x="20910" y="132858"/>
                      <a:pt x="0" y="118725"/>
                      <a:pt x="0" y="92341"/>
                    </a:cubicBezTo>
                    <a:lnTo>
                      <a:pt x="34216" y="92341"/>
                    </a:lnTo>
                    <a:cubicBezTo>
                      <a:pt x="35167" y="103648"/>
                      <a:pt x="40869" y="107417"/>
                      <a:pt x="50374" y="107417"/>
                    </a:cubicBezTo>
                    <a:cubicBezTo>
                      <a:pt x="59878" y="107417"/>
                      <a:pt x="64631" y="102706"/>
                      <a:pt x="64631" y="94226"/>
                    </a:cubicBezTo>
                    <a:cubicBezTo>
                      <a:pt x="64631" y="68785"/>
                      <a:pt x="0" y="84803"/>
                      <a:pt x="0" y="39575"/>
                    </a:cubicBezTo>
                    <a:cubicBezTo>
                      <a:pt x="0" y="15076"/>
                      <a:pt x="20910" y="0"/>
                      <a:pt x="47523" y="0"/>
                    </a:cubicBezTo>
                    <a:cubicBezTo>
                      <a:pt x="75086" y="0"/>
                      <a:pt x="95045" y="10365"/>
                      <a:pt x="95996" y="39575"/>
                    </a:cubicBezTo>
                    <a:lnTo>
                      <a:pt x="61779" y="39575"/>
                    </a:lnTo>
                    <a:cubicBezTo>
                      <a:pt x="60829" y="30152"/>
                      <a:pt x="55126" y="25441"/>
                      <a:pt x="47523" y="25441"/>
                    </a:cubicBezTo>
                    <a:cubicBezTo>
                      <a:pt x="39919" y="25441"/>
                      <a:pt x="33266" y="29210"/>
                      <a:pt x="33266" y="38633"/>
                    </a:cubicBezTo>
                    <a:cubicBezTo>
                      <a:pt x="34216" y="64074"/>
                      <a:pt x="98847" y="47113"/>
                      <a:pt x="98847" y="93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 297">
                <a:extLst>
                  <a:ext uri="{FF2B5EF4-FFF2-40B4-BE49-F238E27FC236}">
                    <a16:creationId xmlns:a16="http://schemas.microsoft.com/office/drawing/2014/main" id="{23F654C0-6629-C74D-8F58-2CD12AC0EEA7}"/>
                  </a:ext>
                </a:extLst>
              </p:cNvPr>
              <p:cNvSpPr/>
              <p:nvPr/>
            </p:nvSpPr>
            <p:spPr>
              <a:xfrm>
                <a:off x="5037883" y="2125901"/>
                <a:ext cx="109301" cy="130973"/>
              </a:xfrm>
              <a:custGeom>
                <a:avLst/>
                <a:gdLst>
                  <a:gd name="connsiteX0" fmla="*/ 31365 w 109301"/>
                  <a:gd name="connsiteY0" fmla="*/ 0 h 130973"/>
                  <a:gd name="connsiteX1" fmla="*/ 31365 w 109301"/>
                  <a:gd name="connsiteY1" fmla="*/ 77265 h 130973"/>
                  <a:gd name="connsiteX2" fmla="*/ 54176 w 109301"/>
                  <a:gd name="connsiteY2" fmla="*/ 101764 h 130973"/>
                  <a:gd name="connsiteX3" fmla="*/ 76986 w 109301"/>
                  <a:gd name="connsiteY3" fmla="*/ 77265 h 130973"/>
                  <a:gd name="connsiteX4" fmla="*/ 76986 w 109301"/>
                  <a:gd name="connsiteY4" fmla="*/ 0 h 130973"/>
                  <a:gd name="connsiteX5" fmla="*/ 109302 w 109301"/>
                  <a:gd name="connsiteY5" fmla="*/ 0 h 130973"/>
                  <a:gd name="connsiteX6" fmla="*/ 109302 w 109301"/>
                  <a:gd name="connsiteY6" fmla="*/ 77265 h 130973"/>
                  <a:gd name="connsiteX7" fmla="*/ 54176 w 109301"/>
                  <a:gd name="connsiteY7" fmla="*/ 130974 h 130973"/>
                  <a:gd name="connsiteX8" fmla="*/ 0 w 109301"/>
                  <a:gd name="connsiteY8" fmla="*/ 77265 h 130973"/>
                  <a:gd name="connsiteX9" fmla="*/ 0 w 109301"/>
                  <a:gd name="connsiteY9" fmla="*/ 0 h 130973"/>
                  <a:gd name="connsiteX10" fmla="*/ 31365 w 109301"/>
                  <a:gd name="connsiteY10" fmla="*/ 0 h 13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9301" h="130973">
                    <a:moveTo>
                      <a:pt x="31365" y="0"/>
                    </a:moveTo>
                    <a:lnTo>
                      <a:pt x="31365" y="77265"/>
                    </a:lnTo>
                    <a:cubicBezTo>
                      <a:pt x="31365" y="92341"/>
                      <a:pt x="38968" y="101764"/>
                      <a:pt x="54176" y="101764"/>
                    </a:cubicBezTo>
                    <a:cubicBezTo>
                      <a:pt x="69383" y="101764"/>
                      <a:pt x="76986" y="93284"/>
                      <a:pt x="76986" y="77265"/>
                    </a:cubicBezTo>
                    <a:lnTo>
                      <a:pt x="76986" y="0"/>
                    </a:lnTo>
                    <a:lnTo>
                      <a:pt x="109302" y="0"/>
                    </a:lnTo>
                    <a:lnTo>
                      <a:pt x="109302" y="77265"/>
                    </a:lnTo>
                    <a:cubicBezTo>
                      <a:pt x="109302" y="113071"/>
                      <a:pt x="81739" y="130974"/>
                      <a:pt x="54176" y="130974"/>
                    </a:cubicBezTo>
                    <a:cubicBezTo>
                      <a:pt x="25662" y="130974"/>
                      <a:pt x="0" y="113071"/>
                      <a:pt x="0" y="77265"/>
                    </a:cubicBezTo>
                    <a:lnTo>
                      <a:pt x="0" y="0"/>
                    </a:lnTo>
                    <a:lnTo>
                      <a:pt x="313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40" name="Graphique 158">
            <a:extLst>
              <a:ext uri="{FF2B5EF4-FFF2-40B4-BE49-F238E27FC236}">
                <a16:creationId xmlns:a16="http://schemas.microsoft.com/office/drawing/2014/main" id="{67AC0C1D-2CDF-D540-B865-3BCBCD0347B0}"/>
              </a:ext>
            </a:extLst>
          </p:cNvPr>
          <p:cNvGrpSpPr>
            <a:grpSpLocks noChangeAspect="1"/>
          </p:cNvGrpSpPr>
          <p:nvPr/>
        </p:nvGrpSpPr>
        <p:grpSpPr>
          <a:xfrm>
            <a:off x="3808761" y="3105527"/>
            <a:ext cx="3708000" cy="737106"/>
            <a:chOff x="3842215" y="2055232"/>
            <a:chExt cx="2943548" cy="585142"/>
          </a:xfrm>
          <a:solidFill>
            <a:srgbClr val="000000"/>
          </a:solidFill>
        </p:grpSpPr>
        <p:sp>
          <p:nvSpPr>
            <p:cNvPr id="641" name="Forme libre 640">
              <a:extLst>
                <a:ext uri="{FF2B5EF4-FFF2-40B4-BE49-F238E27FC236}">
                  <a16:creationId xmlns:a16="http://schemas.microsoft.com/office/drawing/2014/main" id="{D75CBA5C-4A44-5B4E-A190-9DC893F4E58A}"/>
                </a:ext>
              </a:extLst>
            </p:cNvPr>
            <p:cNvSpPr/>
            <p:nvPr/>
          </p:nvSpPr>
          <p:spPr>
            <a:xfrm>
              <a:off x="4622535" y="2055232"/>
              <a:ext cx="57027" cy="141338"/>
            </a:xfrm>
            <a:custGeom>
              <a:avLst/>
              <a:gdLst>
                <a:gd name="connsiteX0" fmla="*/ 0 w 57027"/>
                <a:gd name="connsiteY0" fmla="*/ 0 h 141338"/>
                <a:gd name="connsiteX1" fmla="*/ 57027 w 57027"/>
                <a:gd name="connsiteY1" fmla="*/ 0 h 141338"/>
                <a:gd name="connsiteX2" fmla="*/ 57027 w 57027"/>
                <a:gd name="connsiteY2" fmla="*/ 141339 h 141338"/>
                <a:gd name="connsiteX3" fmla="*/ 0 w 57027"/>
                <a:gd name="connsiteY3" fmla="*/ 141339 h 1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27" h="141338">
                  <a:moveTo>
                    <a:pt x="0" y="0"/>
                  </a:moveTo>
                  <a:lnTo>
                    <a:pt x="57027" y="0"/>
                  </a:lnTo>
                  <a:lnTo>
                    <a:pt x="57027" y="141339"/>
                  </a:lnTo>
                  <a:lnTo>
                    <a:pt x="0" y="141339"/>
                  </a:lnTo>
                  <a:close/>
                </a:path>
              </a:pathLst>
            </a:custGeom>
            <a:grpFill/>
            <a:ln w="94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2" name="Forme libre 641">
              <a:extLst>
                <a:ext uri="{FF2B5EF4-FFF2-40B4-BE49-F238E27FC236}">
                  <a16:creationId xmlns:a16="http://schemas.microsoft.com/office/drawing/2014/main" id="{E0E58ED9-D8C0-2B4F-AE9A-A4A382D60569}"/>
                </a:ext>
              </a:extLst>
            </p:cNvPr>
            <p:cNvSpPr/>
            <p:nvPr/>
          </p:nvSpPr>
          <p:spPr>
            <a:xfrm>
              <a:off x="3842215" y="2127785"/>
              <a:ext cx="332658" cy="333559"/>
            </a:xfrm>
            <a:custGeom>
              <a:avLst/>
              <a:gdLst>
                <a:gd name="connsiteX0" fmla="*/ 332658 w 332658"/>
                <a:gd name="connsiteY0" fmla="*/ 316599 h 333559"/>
                <a:gd name="connsiteX1" fmla="*/ 277532 w 332658"/>
                <a:gd name="connsiteY1" fmla="*/ 330733 h 333559"/>
                <a:gd name="connsiteX2" fmla="*/ 205298 w 332658"/>
                <a:gd name="connsiteY2" fmla="*/ 297754 h 333559"/>
                <a:gd name="connsiteX3" fmla="*/ 116906 w 332658"/>
                <a:gd name="connsiteY3" fmla="*/ 333559 h 333559"/>
                <a:gd name="connsiteX4" fmla="*/ 0 w 332658"/>
                <a:gd name="connsiteY4" fmla="*/ 181856 h 333559"/>
                <a:gd name="connsiteX5" fmla="*/ 25662 w 332658"/>
                <a:gd name="connsiteY5" fmla="*/ 3769 h 333559"/>
                <a:gd name="connsiteX6" fmla="*/ 77937 w 332658"/>
                <a:gd name="connsiteY6" fmla="*/ 10365 h 333559"/>
                <a:gd name="connsiteX7" fmla="*/ 52275 w 332658"/>
                <a:gd name="connsiteY7" fmla="*/ 181856 h 333559"/>
                <a:gd name="connsiteX8" fmla="*/ 115955 w 332658"/>
                <a:gd name="connsiteY8" fmla="*/ 279851 h 333559"/>
                <a:gd name="connsiteX9" fmla="*/ 177734 w 332658"/>
                <a:gd name="connsiteY9" fmla="*/ 249698 h 333559"/>
                <a:gd name="connsiteX10" fmla="*/ 157775 w 332658"/>
                <a:gd name="connsiteY10" fmla="*/ 127205 h 333559"/>
                <a:gd name="connsiteX11" fmla="*/ 225257 w 332658"/>
                <a:gd name="connsiteY11" fmla="*/ 0 h 333559"/>
                <a:gd name="connsiteX12" fmla="*/ 290838 w 332658"/>
                <a:gd name="connsiteY12" fmla="*/ 84803 h 333559"/>
                <a:gd name="connsiteX13" fmla="*/ 237613 w 332658"/>
                <a:gd name="connsiteY13" fmla="*/ 260063 h 333559"/>
                <a:gd name="connsiteX14" fmla="*/ 271829 w 332658"/>
                <a:gd name="connsiteY14" fmla="*/ 278908 h 333559"/>
                <a:gd name="connsiteX15" fmla="*/ 316500 w 332658"/>
                <a:gd name="connsiteY15" fmla="*/ 267601 h 333559"/>
                <a:gd name="connsiteX16" fmla="*/ 332658 w 332658"/>
                <a:gd name="connsiteY16" fmla="*/ 316599 h 333559"/>
                <a:gd name="connsiteX17" fmla="*/ 211000 w 332658"/>
                <a:gd name="connsiteY17" fmla="*/ 204470 h 333559"/>
                <a:gd name="connsiteX18" fmla="*/ 244266 w 332658"/>
                <a:gd name="connsiteY18" fmla="*/ 84803 h 333559"/>
                <a:gd name="connsiteX19" fmla="*/ 226207 w 332658"/>
                <a:gd name="connsiteY19" fmla="*/ 43344 h 333559"/>
                <a:gd name="connsiteX20" fmla="*/ 202446 w 332658"/>
                <a:gd name="connsiteY20" fmla="*/ 131916 h 333559"/>
                <a:gd name="connsiteX21" fmla="*/ 211000 w 332658"/>
                <a:gd name="connsiteY21" fmla="*/ 204470 h 33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2658" h="333559">
                  <a:moveTo>
                    <a:pt x="332658" y="316599"/>
                  </a:moveTo>
                  <a:cubicBezTo>
                    <a:pt x="318401" y="324137"/>
                    <a:pt x="297491" y="330733"/>
                    <a:pt x="277532" y="330733"/>
                  </a:cubicBezTo>
                  <a:cubicBezTo>
                    <a:pt x="246167" y="330733"/>
                    <a:pt x="222406" y="317541"/>
                    <a:pt x="205298" y="297754"/>
                  </a:cubicBezTo>
                  <a:cubicBezTo>
                    <a:pt x="179635" y="320368"/>
                    <a:pt x="150171" y="333559"/>
                    <a:pt x="116906" y="333559"/>
                  </a:cubicBezTo>
                  <a:cubicBezTo>
                    <a:pt x="48473" y="333559"/>
                    <a:pt x="0" y="293042"/>
                    <a:pt x="0" y="181856"/>
                  </a:cubicBezTo>
                  <a:cubicBezTo>
                    <a:pt x="0" y="119667"/>
                    <a:pt x="14257" y="60305"/>
                    <a:pt x="25662" y="3769"/>
                  </a:cubicBezTo>
                  <a:lnTo>
                    <a:pt x="77937" y="10365"/>
                  </a:lnTo>
                  <a:cubicBezTo>
                    <a:pt x="66532" y="63131"/>
                    <a:pt x="52275" y="121551"/>
                    <a:pt x="52275" y="181856"/>
                  </a:cubicBezTo>
                  <a:cubicBezTo>
                    <a:pt x="52275" y="263832"/>
                    <a:pt x="81739" y="279851"/>
                    <a:pt x="115955" y="279851"/>
                  </a:cubicBezTo>
                  <a:cubicBezTo>
                    <a:pt x="137815" y="279851"/>
                    <a:pt x="159676" y="268544"/>
                    <a:pt x="177734" y="249698"/>
                  </a:cubicBezTo>
                  <a:cubicBezTo>
                    <a:pt x="163478" y="212008"/>
                    <a:pt x="157775" y="166780"/>
                    <a:pt x="157775" y="127205"/>
                  </a:cubicBezTo>
                  <a:cubicBezTo>
                    <a:pt x="157775" y="36748"/>
                    <a:pt x="186289" y="0"/>
                    <a:pt x="225257" y="0"/>
                  </a:cubicBezTo>
                  <a:cubicBezTo>
                    <a:pt x="258523" y="0"/>
                    <a:pt x="290838" y="16961"/>
                    <a:pt x="290838" y="84803"/>
                  </a:cubicBezTo>
                  <a:cubicBezTo>
                    <a:pt x="290838" y="147935"/>
                    <a:pt x="270879" y="212008"/>
                    <a:pt x="237613" y="260063"/>
                  </a:cubicBezTo>
                  <a:cubicBezTo>
                    <a:pt x="248068" y="272313"/>
                    <a:pt x="260424" y="278908"/>
                    <a:pt x="271829" y="278908"/>
                  </a:cubicBezTo>
                  <a:cubicBezTo>
                    <a:pt x="287036" y="278908"/>
                    <a:pt x="301293" y="275139"/>
                    <a:pt x="316500" y="267601"/>
                  </a:cubicBezTo>
                  <a:lnTo>
                    <a:pt x="332658" y="316599"/>
                  </a:lnTo>
                  <a:close/>
                  <a:moveTo>
                    <a:pt x="211000" y="204470"/>
                  </a:moveTo>
                  <a:cubicBezTo>
                    <a:pt x="230960" y="168664"/>
                    <a:pt x="244266" y="124378"/>
                    <a:pt x="244266" y="84803"/>
                  </a:cubicBezTo>
                  <a:cubicBezTo>
                    <a:pt x="244266" y="53709"/>
                    <a:pt x="239514" y="43344"/>
                    <a:pt x="226207" y="43344"/>
                  </a:cubicBezTo>
                  <a:cubicBezTo>
                    <a:pt x="210050" y="43344"/>
                    <a:pt x="202446" y="72554"/>
                    <a:pt x="202446" y="131916"/>
                  </a:cubicBezTo>
                  <a:cubicBezTo>
                    <a:pt x="202446" y="159242"/>
                    <a:pt x="206248" y="183740"/>
                    <a:pt x="211000" y="204470"/>
                  </a:cubicBezTo>
                  <a:close/>
                </a:path>
              </a:pathLst>
            </a:custGeom>
            <a:grpFill/>
            <a:ln w="94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3" name="Forme libre 642">
              <a:extLst>
                <a:ext uri="{FF2B5EF4-FFF2-40B4-BE49-F238E27FC236}">
                  <a16:creationId xmlns:a16="http://schemas.microsoft.com/office/drawing/2014/main" id="{1A69ACB6-F786-374A-BB54-65A6B46955A0}"/>
                </a:ext>
              </a:extLst>
            </p:cNvPr>
            <p:cNvSpPr/>
            <p:nvPr/>
          </p:nvSpPr>
          <p:spPr>
            <a:xfrm>
              <a:off x="4213841" y="2126843"/>
              <a:ext cx="295590" cy="331674"/>
            </a:xfrm>
            <a:custGeom>
              <a:avLst/>
              <a:gdLst>
                <a:gd name="connsiteX0" fmla="*/ 41820 w 295590"/>
                <a:gd name="connsiteY0" fmla="*/ 170549 h 331674"/>
                <a:gd name="connsiteX1" fmla="*/ 9505 w 295590"/>
                <a:gd name="connsiteY1" fmla="*/ 170549 h 331674"/>
                <a:gd name="connsiteX2" fmla="*/ 0 w 295590"/>
                <a:gd name="connsiteY2" fmla="*/ 161126 h 331674"/>
                <a:gd name="connsiteX3" fmla="*/ 0 w 295590"/>
                <a:gd name="connsiteY3" fmla="*/ 64074 h 331674"/>
                <a:gd name="connsiteX4" fmla="*/ 9505 w 295590"/>
                <a:gd name="connsiteY4" fmla="*/ 54651 h 331674"/>
                <a:gd name="connsiteX5" fmla="*/ 41820 w 295590"/>
                <a:gd name="connsiteY5" fmla="*/ 54651 h 331674"/>
                <a:gd name="connsiteX6" fmla="*/ 51324 w 295590"/>
                <a:gd name="connsiteY6" fmla="*/ 64074 h 331674"/>
                <a:gd name="connsiteX7" fmla="*/ 51324 w 295590"/>
                <a:gd name="connsiteY7" fmla="*/ 161126 h 331674"/>
                <a:gd name="connsiteX8" fmla="*/ 41820 w 295590"/>
                <a:gd name="connsiteY8" fmla="*/ 170549 h 331674"/>
                <a:gd name="connsiteX9" fmla="*/ 41820 w 295590"/>
                <a:gd name="connsiteY9" fmla="*/ 331675 h 331674"/>
                <a:gd name="connsiteX10" fmla="*/ 9505 w 295590"/>
                <a:gd name="connsiteY10" fmla="*/ 331675 h 331674"/>
                <a:gd name="connsiteX11" fmla="*/ 0 w 295590"/>
                <a:gd name="connsiteY11" fmla="*/ 322252 h 331674"/>
                <a:gd name="connsiteX12" fmla="*/ 0 w 295590"/>
                <a:gd name="connsiteY12" fmla="*/ 229911 h 331674"/>
                <a:gd name="connsiteX13" fmla="*/ 9505 w 295590"/>
                <a:gd name="connsiteY13" fmla="*/ 220488 h 331674"/>
                <a:gd name="connsiteX14" fmla="*/ 41820 w 295590"/>
                <a:gd name="connsiteY14" fmla="*/ 220488 h 331674"/>
                <a:gd name="connsiteX15" fmla="*/ 51324 w 295590"/>
                <a:gd name="connsiteY15" fmla="*/ 229911 h 331674"/>
                <a:gd name="connsiteX16" fmla="*/ 51324 w 295590"/>
                <a:gd name="connsiteY16" fmla="*/ 321310 h 331674"/>
                <a:gd name="connsiteX17" fmla="*/ 41820 w 295590"/>
                <a:gd name="connsiteY17" fmla="*/ 331675 h 331674"/>
                <a:gd name="connsiteX18" fmla="*/ 50374 w 295590"/>
                <a:gd name="connsiteY18" fmla="*/ 40517 h 331674"/>
                <a:gd name="connsiteX19" fmla="*/ 50374 w 295590"/>
                <a:gd name="connsiteY19" fmla="*/ 9423 h 331674"/>
                <a:gd name="connsiteX20" fmla="*/ 59878 w 295590"/>
                <a:gd name="connsiteY20" fmla="*/ 0 h 331674"/>
                <a:gd name="connsiteX21" fmla="*/ 233811 w 295590"/>
                <a:gd name="connsiteY21" fmla="*/ 0 h 331674"/>
                <a:gd name="connsiteX22" fmla="*/ 243316 w 295590"/>
                <a:gd name="connsiteY22" fmla="*/ 9423 h 331674"/>
                <a:gd name="connsiteX23" fmla="*/ 243316 w 295590"/>
                <a:gd name="connsiteY23" fmla="*/ 40517 h 331674"/>
                <a:gd name="connsiteX24" fmla="*/ 233811 w 295590"/>
                <a:gd name="connsiteY24" fmla="*/ 49940 h 331674"/>
                <a:gd name="connsiteX25" fmla="*/ 59878 w 295590"/>
                <a:gd name="connsiteY25" fmla="*/ 49940 h 331674"/>
                <a:gd name="connsiteX26" fmla="*/ 50374 w 295590"/>
                <a:gd name="connsiteY26" fmla="*/ 40517 h 331674"/>
                <a:gd name="connsiteX27" fmla="*/ 50374 w 295590"/>
                <a:gd name="connsiteY27" fmla="*/ 211066 h 331674"/>
                <a:gd name="connsiteX28" fmla="*/ 50374 w 295590"/>
                <a:gd name="connsiteY28" fmla="*/ 179971 h 331674"/>
                <a:gd name="connsiteX29" fmla="*/ 59878 w 295590"/>
                <a:gd name="connsiteY29" fmla="*/ 170549 h 331674"/>
                <a:gd name="connsiteX30" fmla="*/ 233811 w 295590"/>
                <a:gd name="connsiteY30" fmla="*/ 170549 h 331674"/>
                <a:gd name="connsiteX31" fmla="*/ 243316 w 295590"/>
                <a:gd name="connsiteY31" fmla="*/ 179971 h 331674"/>
                <a:gd name="connsiteX32" fmla="*/ 243316 w 295590"/>
                <a:gd name="connsiteY32" fmla="*/ 211066 h 331674"/>
                <a:gd name="connsiteX33" fmla="*/ 233811 w 295590"/>
                <a:gd name="connsiteY33" fmla="*/ 220488 h 331674"/>
                <a:gd name="connsiteX34" fmla="*/ 59878 w 295590"/>
                <a:gd name="connsiteY34" fmla="*/ 220488 h 331674"/>
                <a:gd name="connsiteX35" fmla="*/ 50374 w 295590"/>
                <a:gd name="connsiteY35" fmla="*/ 211066 h 331674"/>
                <a:gd name="connsiteX36" fmla="*/ 286086 w 295590"/>
                <a:gd name="connsiteY36" fmla="*/ 170549 h 331674"/>
                <a:gd name="connsiteX37" fmla="*/ 253771 w 295590"/>
                <a:gd name="connsiteY37" fmla="*/ 170549 h 331674"/>
                <a:gd name="connsiteX38" fmla="*/ 244266 w 295590"/>
                <a:gd name="connsiteY38" fmla="*/ 161126 h 331674"/>
                <a:gd name="connsiteX39" fmla="*/ 244266 w 295590"/>
                <a:gd name="connsiteY39" fmla="*/ 64074 h 331674"/>
                <a:gd name="connsiteX40" fmla="*/ 253771 w 295590"/>
                <a:gd name="connsiteY40" fmla="*/ 54651 h 331674"/>
                <a:gd name="connsiteX41" fmla="*/ 286086 w 295590"/>
                <a:gd name="connsiteY41" fmla="*/ 54651 h 331674"/>
                <a:gd name="connsiteX42" fmla="*/ 295590 w 295590"/>
                <a:gd name="connsiteY42" fmla="*/ 64074 h 331674"/>
                <a:gd name="connsiteX43" fmla="*/ 295590 w 295590"/>
                <a:gd name="connsiteY43" fmla="*/ 161126 h 331674"/>
                <a:gd name="connsiteX44" fmla="*/ 286086 w 295590"/>
                <a:gd name="connsiteY44" fmla="*/ 170549 h 331674"/>
                <a:gd name="connsiteX45" fmla="*/ 286086 w 295590"/>
                <a:gd name="connsiteY45" fmla="*/ 331675 h 331674"/>
                <a:gd name="connsiteX46" fmla="*/ 253771 w 295590"/>
                <a:gd name="connsiteY46" fmla="*/ 331675 h 331674"/>
                <a:gd name="connsiteX47" fmla="*/ 244266 w 295590"/>
                <a:gd name="connsiteY47" fmla="*/ 322252 h 331674"/>
                <a:gd name="connsiteX48" fmla="*/ 244266 w 295590"/>
                <a:gd name="connsiteY48" fmla="*/ 229911 h 331674"/>
                <a:gd name="connsiteX49" fmla="*/ 253771 w 295590"/>
                <a:gd name="connsiteY49" fmla="*/ 220488 h 331674"/>
                <a:gd name="connsiteX50" fmla="*/ 286086 w 295590"/>
                <a:gd name="connsiteY50" fmla="*/ 220488 h 331674"/>
                <a:gd name="connsiteX51" fmla="*/ 295590 w 295590"/>
                <a:gd name="connsiteY51" fmla="*/ 229911 h 331674"/>
                <a:gd name="connsiteX52" fmla="*/ 295590 w 295590"/>
                <a:gd name="connsiteY52" fmla="*/ 321310 h 331674"/>
                <a:gd name="connsiteX53" fmla="*/ 286086 w 295590"/>
                <a:gd name="connsiteY53" fmla="*/ 331675 h 33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5590" h="331674">
                  <a:moveTo>
                    <a:pt x="41820" y="170549"/>
                  </a:moveTo>
                  <a:lnTo>
                    <a:pt x="9505" y="170549"/>
                  </a:lnTo>
                  <a:lnTo>
                    <a:pt x="0" y="161126"/>
                  </a:lnTo>
                  <a:lnTo>
                    <a:pt x="0" y="64074"/>
                  </a:lnTo>
                  <a:lnTo>
                    <a:pt x="9505" y="54651"/>
                  </a:lnTo>
                  <a:lnTo>
                    <a:pt x="41820" y="54651"/>
                  </a:lnTo>
                  <a:lnTo>
                    <a:pt x="51324" y="64074"/>
                  </a:lnTo>
                  <a:lnTo>
                    <a:pt x="51324" y="161126"/>
                  </a:lnTo>
                  <a:lnTo>
                    <a:pt x="41820" y="170549"/>
                  </a:lnTo>
                  <a:close/>
                  <a:moveTo>
                    <a:pt x="41820" y="331675"/>
                  </a:moveTo>
                  <a:lnTo>
                    <a:pt x="9505" y="331675"/>
                  </a:lnTo>
                  <a:lnTo>
                    <a:pt x="0" y="322252"/>
                  </a:lnTo>
                  <a:lnTo>
                    <a:pt x="0" y="229911"/>
                  </a:lnTo>
                  <a:lnTo>
                    <a:pt x="9505" y="220488"/>
                  </a:lnTo>
                  <a:lnTo>
                    <a:pt x="41820" y="220488"/>
                  </a:lnTo>
                  <a:lnTo>
                    <a:pt x="51324" y="229911"/>
                  </a:lnTo>
                  <a:lnTo>
                    <a:pt x="51324" y="321310"/>
                  </a:lnTo>
                  <a:lnTo>
                    <a:pt x="41820" y="331675"/>
                  </a:lnTo>
                  <a:close/>
                  <a:moveTo>
                    <a:pt x="50374" y="40517"/>
                  </a:moveTo>
                  <a:lnTo>
                    <a:pt x="50374" y="9423"/>
                  </a:lnTo>
                  <a:lnTo>
                    <a:pt x="59878" y="0"/>
                  </a:lnTo>
                  <a:lnTo>
                    <a:pt x="233811" y="0"/>
                  </a:lnTo>
                  <a:lnTo>
                    <a:pt x="243316" y="9423"/>
                  </a:lnTo>
                  <a:lnTo>
                    <a:pt x="243316" y="40517"/>
                  </a:lnTo>
                  <a:lnTo>
                    <a:pt x="233811" y="49940"/>
                  </a:lnTo>
                  <a:lnTo>
                    <a:pt x="59878" y="49940"/>
                  </a:lnTo>
                  <a:lnTo>
                    <a:pt x="50374" y="40517"/>
                  </a:lnTo>
                  <a:close/>
                  <a:moveTo>
                    <a:pt x="50374" y="211066"/>
                  </a:moveTo>
                  <a:lnTo>
                    <a:pt x="50374" y="179971"/>
                  </a:lnTo>
                  <a:lnTo>
                    <a:pt x="59878" y="170549"/>
                  </a:lnTo>
                  <a:lnTo>
                    <a:pt x="233811" y="170549"/>
                  </a:lnTo>
                  <a:lnTo>
                    <a:pt x="243316" y="179971"/>
                  </a:lnTo>
                  <a:lnTo>
                    <a:pt x="243316" y="211066"/>
                  </a:lnTo>
                  <a:lnTo>
                    <a:pt x="233811" y="220488"/>
                  </a:lnTo>
                  <a:lnTo>
                    <a:pt x="59878" y="220488"/>
                  </a:lnTo>
                  <a:lnTo>
                    <a:pt x="50374" y="211066"/>
                  </a:lnTo>
                  <a:close/>
                  <a:moveTo>
                    <a:pt x="286086" y="170549"/>
                  </a:moveTo>
                  <a:lnTo>
                    <a:pt x="253771" y="170549"/>
                  </a:lnTo>
                  <a:lnTo>
                    <a:pt x="244266" y="161126"/>
                  </a:lnTo>
                  <a:lnTo>
                    <a:pt x="244266" y="64074"/>
                  </a:lnTo>
                  <a:lnTo>
                    <a:pt x="253771" y="54651"/>
                  </a:lnTo>
                  <a:lnTo>
                    <a:pt x="286086" y="54651"/>
                  </a:lnTo>
                  <a:lnTo>
                    <a:pt x="295590" y="64074"/>
                  </a:lnTo>
                  <a:lnTo>
                    <a:pt x="295590" y="161126"/>
                  </a:lnTo>
                  <a:lnTo>
                    <a:pt x="286086" y="170549"/>
                  </a:lnTo>
                  <a:close/>
                  <a:moveTo>
                    <a:pt x="286086" y="331675"/>
                  </a:moveTo>
                  <a:lnTo>
                    <a:pt x="253771" y="331675"/>
                  </a:lnTo>
                  <a:lnTo>
                    <a:pt x="244266" y="322252"/>
                  </a:lnTo>
                  <a:lnTo>
                    <a:pt x="244266" y="229911"/>
                  </a:lnTo>
                  <a:lnTo>
                    <a:pt x="253771" y="220488"/>
                  </a:lnTo>
                  <a:lnTo>
                    <a:pt x="286086" y="220488"/>
                  </a:lnTo>
                  <a:lnTo>
                    <a:pt x="295590" y="229911"/>
                  </a:lnTo>
                  <a:lnTo>
                    <a:pt x="295590" y="321310"/>
                  </a:lnTo>
                  <a:lnTo>
                    <a:pt x="286086" y="331675"/>
                  </a:lnTo>
                  <a:close/>
                </a:path>
              </a:pathLst>
            </a:custGeom>
            <a:grpFill/>
            <a:ln w="94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44" name="Graphique 158">
              <a:extLst>
                <a:ext uri="{FF2B5EF4-FFF2-40B4-BE49-F238E27FC236}">
                  <a16:creationId xmlns:a16="http://schemas.microsoft.com/office/drawing/2014/main" id="{FA406A99-D50B-AE49-A395-46BA225B8728}"/>
                </a:ext>
              </a:extLst>
            </p:cNvPr>
            <p:cNvGrpSpPr/>
            <p:nvPr/>
          </p:nvGrpSpPr>
          <p:grpSpPr>
            <a:xfrm>
              <a:off x="4793617" y="2283258"/>
              <a:ext cx="1992146" cy="175259"/>
              <a:chOff x="4793617" y="2283258"/>
              <a:chExt cx="1992146" cy="175259"/>
            </a:xfrm>
            <a:grpFill/>
          </p:grpSpPr>
          <p:sp>
            <p:nvSpPr>
              <p:cNvPr id="668" name="Forme libre 667">
                <a:extLst>
                  <a:ext uri="{FF2B5EF4-FFF2-40B4-BE49-F238E27FC236}">
                    <a16:creationId xmlns:a16="http://schemas.microsoft.com/office/drawing/2014/main" id="{DDD367CB-D487-0644-9525-97931C8DF902}"/>
                  </a:ext>
                </a:extLst>
              </p:cNvPr>
              <p:cNvSpPr/>
              <p:nvPr/>
            </p:nvSpPr>
            <p:spPr>
              <a:xfrm>
                <a:off x="4793617" y="2323775"/>
                <a:ext cx="90292" cy="133800"/>
              </a:xfrm>
              <a:custGeom>
                <a:avLst/>
                <a:gdLst>
                  <a:gd name="connsiteX0" fmla="*/ 43721 w 90292"/>
                  <a:gd name="connsiteY0" fmla="*/ 20730 h 133800"/>
                  <a:gd name="connsiteX1" fmla="*/ 28514 w 90292"/>
                  <a:gd name="connsiteY1" fmla="*/ 25441 h 133800"/>
                  <a:gd name="connsiteX2" fmla="*/ 22811 w 90292"/>
                  <a:gd name="connsiteY2" fmla="*/ 39575 h 133800"/>
                  <a:gd name="connsiteX3" fmla="*/ 29464 w 90292"/>
                  <a:gd name="connsiteY3" fmla="*/ 53709 h 133800"/>
                  <a:gd name="connsiteX4" fmla="*/ 46572 w 90292"/>
                  <a:gd name="connsiteY4" fmla="*/ 60305 h 133800"/>
                  <a:gd name="connsiteX5" fmla="*/ 66532 w 90292"/>
                  <a:gd name="connsiteY5" fmla="*/ 65016 h 133800"/>
                  <a:gd name="connsiteX6" fmla="*/ 83640 w 90292"/>
                  <a:gd name="connsiteY6" fmla="*/ 75381 h 133800"/>
                  <a:gd name="connsiteX7" fmla="*/ 90293 w 90292"/>
                  <a:gd name="connsiteY7" fmla="*/ 97053 h 133800"/>
                  <a:gd name="connsiteX8" fmla="*/ 77937 w 90292"/>
                  <a:gd name="connsiteY8" fmla="*/ 122494 h 133800"/>
                  <a:gd name="connsiteX9" fmla="*/ 45622 w 90292"/>
                  <a:gd name="connsiteY9" fmla="*/ 133801 h 133800"/>
                  <a:gd name="connsiteX10" fmla="*/ 12356 w 90292"/>
                  <a:gd name="connsiteY10" fmla="*/ 124378 h 133800"/>
                  <a:gd name="connsiteX11" fmla="*/ 0 w 90292"/>
                  <a:gd name="connsiteY11" fmla="*/ 97995 h 133800"/>
                  <a:gd name="connsiteX12" fmla="*/ 22811 w 90292"/>
                  <a:gd name="connsiteY12" fmla="*/ 97995 h 133800"/>
                  <a:gd name="connsiteX13" fmla="*/ 29464 w 90292"/>
                  <a:gd name="connsiteY13" fmla="*/ 111186 h 133800"/>
                  <a:gd name="connsiteX14" fmla="*/ 45622 w 90292"/>
                  <a:gd name="connsiteY14" fmla="*/ 115898 h 133800"/>
                  <a:gd name="connsiteX15" fmla="*/ 62730 w 90292"/>
                  <a:gd name="connsiteY15" fmla="*/ 110244 h 133800"/>
                  <a:gd name="connsiteX16" fmla="*/ 69383 w 90292"/>
                  <a:gd name="connsiteY16" fmla="*/ 97053 h 133800"/>
                  <a:gd name="connsiteX17" fmla="*/ 65581 w 90292"/>
                  <a:gd name="connsiteY17" fmla="*/ 84803 h 133800"/>
                  <a:gd name="connsiteX18" fmla="*/ 56077 w 90292"/>
                  <a:gd name="connsiteY18" fmla="*/ 78207 h 133800"/>
                  <a:gd name="connsiteX19" fmla="*/ 42770 w 90292"/>
                  <a:gd name="connsiteY19" fmla="*/ 74438 h 133800"/>
                  <a:gd name="connsiteX20" fmla="*/ 28514 w 90292"/>
                  <a:gd name="connsiteY20" fmla="*/ 70669 h 133800"/>
                  <a:gd name="connsiteX21" fmla="*/ 15207 w 90292"/>
                  <a:gd name="connsiteY21" fmla="*/ 65016 h 133800"/>
                  <a:gd name="connsiteX22" fmla="*/ 5703 w 90292"/>
                  <a:gd name="connsiteY22" fmla="*/ 54651 h 133800"/>
                  <a:gd name="connsiteX23" fmla="*/ 1901 w 90292"/>
                  <a:gd name="connsiteY23" fmla="*/ 37690 h 133800"/>
                  <a:gd name="connsiteX24" fmla="*/ 14257 w 90292"/>
                  <a:gd name="connsiteY24" fmla="*/ 10365 h 133800"/>
                  <a:gd name="connsiteX25" fmla="*/ 45622 w 90292"/>
                  <a:gd name="connsiteY25" fmla="*/ 0 h 133800"/>
                  <a:gd name="connsiteX26" fmla="*/ 76987 w 90292"/>
                  <a:gd name="connsiteY26" fmla="*/ 8480 h 133800"/>
                  <a:gd name="connsiteX27" fmla="*/ 90293 w 90292"/>
                  <a:gd name="connsiteY27" fmla="*/ 33921 h 133800"/>
                  <a:gd name="connsiteX28" fmla="*/ 65581 w 90292"/>
                  <a:gd name="connsiteY28" fmla="*/ 33921 h 133800"/>
                  <a:gd name="connsiteX29" fmla="*/ 58928 w 90292"/>
                  <a:gd name="connsiteY29" fmla="*/ 21672 h 133800"/>
                  <a:gd name="connsiteX30" fmla="*/ 43721 w 90292"/>
                  <a:gd name="connsiteY30" fmla="*/ 20730 h 1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92" h="133800">
                    <a:moveTo>
                      <a:pt x="43721" y="20730"/>
                    </a:moveTo>
                    <a:cubicBezTo>
                      <a:pt x="37068" y="20730"/>
                      <a:pt x="32315" y="22614"/>
                      <a:pt x="28514" y="25441"/>
                    </a:cubicBezTo>
                    <a:cubicBezTo>
                      <a:pt x="24712" y="28268"/>
                      <a:pt x="22811" y="32979"/>
                      <a:pt x="22811" y="39575"/>
                    </a:cubicBezTo>
                    <a:cubicBezTo>
                      <a:pt x="22811" y="45228"/>
                      <a:pt x="24712" y="49940"/>
                      <a:pt x="29464" y="53709"/>
                    </a:cubicBezTo>
                    <a:cubicBezTo>
                      <a:pt x="34216" y="56535"/>
                      <a:pt x="39919" y="59362"/>
                      <a:pt x="46572" y="60305"/>
                    </a:cubicBezTo>
                    <a:cubicBezTo>
                      <a:pt x="53225" y="62189"/>
                      <a:pt x="59878" y="63131"/>
                      <a:pt x="66532" y="65016"/>
                    </a:cubicBezTo>
                    <a:cubicBezTo>
                      <a:pt x="73185" y="66900"/>
                      <a:pt x="78888" y="70669"/>
                      <a:pt x="83640" y="75381"/>
                    </a:cubicBezTo>
                    <a:cubicBezTo>
                      <a:pt x="88392" y="80092"/>
                      <a:pt x="90293" y="87630"/>
                      <a:pt x="90293" y="97053"/>
                    </a:cubicBezTo>
                    <a:cubicBezTo>
                      <a:pt x="90293" y="106475"/>
                      <a:pt x="86491" y="114955"/>
                      <a:pt x="77937" y="122494"/>
                    </a:cubicBezTo>
                    <a:cubicBezTo>
                      <a:pt x="70333" y="130032"/>
                      <a:pt x="58928" y="133801"/>
                      <a:pt x="45622" y="133801"/>
                    </a:cubicBezTo>
                    <a:cubicBezTo>
                      <a:pt x="32315" y="133801"/>
                      <a:pt x="20910" y="130974"/>
                      <a:pt x="12356" y="124378"/>
                    </a:cubicBezTo>
                    <a:cubicBezTo>
                      <a:pt x="3802" y="117782"/>
                      <a:pt x="0" y="109302"/>
                      <a:pt x="0" y="97995"/>
                    </a:cubicBezTo>
                    <a:lnTo>
                      <a:pt x="22811" y="97995"/>
                    </a:lnTo>
                    <a:cubicBezTo>
                      <a:pt x="23761" y="103648"/>
                      <a:pt x="25662" y="108360"/>
                      <a:pt x="29464" y="111186"/>
                    </a:cubicBezTo>
                    <a:cubicBezTo>
                      <a:pt x="33266" y="114955"/>
                      <a:pt x="38969" y="115898"/>
                      <a:pt x="45622" y="115898"/>
                    </a:cubicBezTo>
                    <a:cubicBezTo>
                      <a:pt x="52275" y="115898"/>
                      <a:pt x="58928" y="114013"/>
                      <a:pt x="62730" y="110244"/>
                    </a:cubicBezTo>
                    <a:cubicBezTo>
                      <a:pt x="66532" y="106475"/>
                      <a:pt x="69383" y="101764"/>
                      <a:pt x="69383" y="97053"/>
                    </a:cubicBezTo>
                    <a:cubicBezTo>
                      <a:pt x="69383" y="92341"/>
                      <a:pt x="68433" y="87630"/>
                      <a:pt x="65581" y="84803"/>
                    </a:cubicBezTo>
                    <a:cubicBezTo>
                      <a:pt x="62730" y="81976"/>
                      <a:pt x="59878" y="80092"/>
                      <a:pt x="56077" y="78207"/>
                    </a:cubicBezTo>
                    <a:cubicBezTo>
                      <a:pt x="52275" y="77265"/>
                      <a:pt x="47523" y="75381"/>
                      <a:pt x="42770" y="74438"/>
                    </a:cubicBezTo>
                    <a:cubicBezTo>
                      <a:pt x="38018" y="73496"/>
                      <a:pt x="33266" y="71612"/>
                      <a:pt x="28514" y="70669"/>
                    </a:cubicBezTo>
                    <a:cubicBezTo>
                      <a:pt x="23761" y="68785"/>
                      <a:pt x="19009" y="66900"/>
                      <a:pt x="15207" y="65016"/>
                    </a:cubicBezTo>
                    <a:cubicBezTo>
                      <a:pt x="11405" y="63131"/>
                      <a:pt x="7604" y="59362"/>
                      <a:pt x="5703" y="54651"/>
                    </a:cubicBezTo>
                    <a:cubicBezTo>
                      <a:pt x="2851" y="49940"/>
                      <a:pt x="1901" y="44286"/>
                      <a:pt x="1901" y="37690"/>
                    </a:cubicBezTo>
                    <a:cubicBezTo>
                      <a:pt x="1901" y="26383"/>
                      <a:pt x="5703" y="17903"/>
                      <a:pt x="14257" y="10365"/>
                    </a:cubicBezTo>
                    <a:cubicBezTo>
                      <a:pt x="22811" y="3769"/>
                      <a:pt x="33266" y="0"/>
                      <a:pt x="45622" y="0"/>
                    </a:cubicBezTo>
                    <a:cubicBezTo>
                      <a:pt x="57978" y="0"/>
                      <a:pt x="69383" y="2827"/>
                      <a:pt x="76987" y="8480"/>
                    </a:cubicBezTo>
                    <a:cubicBezTo>
                      <a:pt x="84590" y="14134"/>
                      <a:pt x="89342" y="22614"/>
                      <a:pt x="90293" y="33921"/>
                    </a:cubicBezTo>
                    <a:lnTo>
                      <a:pt x="65581" y="33921"/>
                    </a:lnTo>
                    <a:cubicBezTo>
                      <a:pt x="64631" y="29210"/>
                      <a:pt x="62730" y="24499"/>
                      <a:pt x="58928" y="21672"/>
                    </a:cubicBezTo>
                    <a:cubicBezTo>
                      <a:pt x="55126" y="21672"/>
                      <a:pt x="50374" y="20730"/>
                      <a:pt x="43721" y="20730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9" name="Forme libre 668">
                <a:extLst>
                  <a:ext uri="{FF2B5EF4-FFF2-40B4-BE49-F238E27FC236}">
                    <a16:creationId xmlns:a16="http://schemas.microsoft.com/office/drawing/2014/main" id="{653B8A6B-663A-A74A-B91D-F80D8CBD750E}"/>
                  </a:ext>
                </a:extLst>
              </p:cNvPr>
              <p:cNvSpPr/>
              <p:nvPr/>
            </p:nvSpPr>
            <p:spPr>
              <a:xfrm>
                <a:off x="4901968" y="2328486"/>
                <a:ext cx="117856" cy="128147"/>
              </a:xfrm>
              <a:custGeom>
                <a:avLst/>
                <a:gdLst>
                  <a:gd name="connsiteX0" fmla="*/ 95045 w 117856"/>
                  <a:gd name="connsiteY0" fmla="*/ 128147 h 128147"/>
                  <a:gd name="connsiteX1" fmla="*/ 85541 w 117856"/>
                  <a:gd name="connsiteY1" fmla="*/ 101764 h 128147"/>
                  <a:gd name="connsiteX2" fmla="*/ 31365 w 117856"/>
                  <a:gd name="connsiteY2" fmla="*/ 101764 h 128147"/>
                  <a:gd name="connsiteX3" fmla="*/ 21860 w 117856"/>
                  <a:gd name="connsiteY3" fmla="*/ 128147 h 128147"/>
                  <a:gd name="connsiteX4" fmla="*/ 0 w 117856"/>
                  <a:gd name="connsiteY4" fmla="*/ 128147 h 128147"/>
                  <a:gd name="connsiteX5" fmla="*/ 46572 w 117856"/>
                  <a:gd name="connsiteY5" fmla="*/ 0 h 128147"/>
                  <a:gd name="connsiteX6" fmla="*/ 71284 w 117856"/>
                  <a:gd name="connsiteY6" fmla="*/ 0 h 128147"/>
                  <a:gd name="connsiteX7" fmla="*/ 117856 w 117856"/>
                  <a:gd name="connsiteY7" fmla="*/ 128147 h 128147"/>
                  <a:gd name="connsiteX8" fmla="*/ 95045 w 117856"/>
                  <a:gd name="connsiteY8" fmla="*/ 128147 h 128147"/>
                  <a:gd name="connsiteX9" fmla="*/ 38018 w 117856"/>
                  <a:gd name="connsiteY9" fmla="*/ 85745 h 128147"/>
                  <a:gd name="connsiteX10" fmla="*/ 80788 w 117856"/>
                  <a:gd name="connsiteY10" fmla="*/ 85745 h 128147"/>
                  <a:gd name="connsiteX11" fmla="*/ 59878 w 117856"/>
                  <a:gd name="connsiteY11" fmla="*/ 25441 h 128147"/>
                  <a:gd name="connsiteX12" fmla="*/ 38018 w 117856"/>
                  <a:gd name="connsiteY12" fmla="*/ 85745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856" h="128147">
                    <a:moveTo>
                      <a:pt x="95045" y="128147"/>
                    </a:moveTo>
                    <a:lnTo>
                      <a:pt x="85541" y="101764"/>
                    </a:lnTo>
                    <a:lnTo>
                      <a:pt x="31365" y="101764"/>
                    </a:lnTo>
                    <a:lnTo>
                      <a:pt x="21860" y="128147"/>
                    </a:lnTo>
                    <a:lnTo>
                      <a:pt x="0" y="128147"/>
                    </a:lnTo>
                    <a:lnTo>
                      <a:pt x="46572" y="0"/>
                    </a:lnTo>
                    <a:lnTo>
                      <a:pt x="71284" y="0"/>
                    </a:lnTo>
                    <a:lnTo>
                      <a:pt x="117856" y="128147"/>
                    </a:lnTo>
                    <a:lnTo>
                      <a:pt x="95045" y="128147"/>
                    </a:lnTo>
                    <a:close/>
                    <a:moveTo>
                      <a:pt x="38018" y="85745"/>
                    </a:moveTo>
                    <a:lnTo>
                      <a:pt x="80788" y="85745"/>
                    </a:lnTo>
                    <a:lnTo>
                      <a:pt x="59878" y="25441"/>
                    </a:lnTo>
                    <a:lnTo>
                      <a:pt x="38018" y="85745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0" name="Forme libre 669">
                <a:extLst>
                  <a:ext uri="{FF2B5EF4-FFF2-40B4-BE49-F238E27FC236}">
                    <a16:creationId xmlns:a16="http://schemas.microsoft.com/office/drawing/2014/main" id="{CD26B836-87E6-324F-B480-855270340722}"/>
                  </a:ext>
                </a:extLst>
              </p:cNvPr>
              <p:cNvSpPr/>
              <p:nvPr/>
            </p:nvSpPr>
            <p:spPr>
              <a:xfrm>
                <a:off x="5039784" y="2328486"/>
                <a:ext cx="106450" cy="128147"/>
              </a:xfrm>
              <a:custGeom>
                <a:avLst/>
                <a:gdLst>
                  <a:gd name="connsiteX0" fmla="*/ 85541 w 106450"/>
                  <a:gd name="connsiteY0" fmla="*/ 0 h 128147"/>
                  <a:gd name="connsiteX1" fmla="*/ 106451 w 106450"/>
                  <a:gd name="connsiteY1" fmla="*/ 0 h 128147"/>
                  <a:gd name="connsiteX2" fmla="*/ 106451 w 106450"/>
                  <a:gd name="connsiteY2" fmla="*/ 128147 h 128147"/>
                  <a:gd name="connsiteX3" fmla="*/ 85541 w 106450"/>
                  <a:gd name="connsiteY3" fmla="*/ 128147 h 128147"/>
                  <a:gd name="connsiteX4" fmla="*/ 21860 w 106450"/>
                  <a:gd name="connsiteY4" fmla="*/ 32037 h 128147"/>
                  <a:gd name="connsiteX5" fmla="*/ 21860 w 106450"/>
                  <a:gd name="connsiteY5" fmla="*/ 128147 h 128147"/>
                  <a:gd name="connsiteX6" fmla="*/ 0 w 106450"/>
                  <a:gd name="connsiteY6" fmla="*/ 128147 h 128147"/>
                  <a:gd name="connsiteX7" fmla="*/ 0 w 106450"/>
                  <a:gd name="connsiteY7" fmla="*/ 0 h 128147"/>
                  <a:gd name="connsiteX8" fmla="*/ 20910 w 106450"/>
                  <a:gd name="connsiteY8" fmla="*/ 0 h 128147"/>
                  <a:gd name="connsiteX9" fmla="*/ 84590 w 106450"/>
                  <a:gd name="connsiteY9" fmla="*/ 96110 h 128147"/>
                  <a:gd name="connsiteX10" fmla="*/ 84590 w 106450"/>
                  <a:gd name="connsiteY10" fmla="*/ 0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450" h="128147">
                    <a:moveTo>
                      <a:pt x="85541" y="0"/>
                    </a:moveTo>
                    <a:lnTo>
                      <a:pt x="106451" y="0"/>
                    </a:lnTo>
                    <a:lnTo>
                      <a:pt x="106451" y="128147"/>
                    </a:lnTo>
                    <a:lnTo>
                      <a:pt x="85541" y="128147"/>
                    </a:lnTo>
                    <a:lnTo>
                      <a:pt x="21860" y="32037"/>
                    </a:lnTo>
                    <a:lnTo>
                      <a:pt x="21860" y="128147"/>
                    </a:lnTo>
                    <a:lnTo>
                      <a:pt x="0" y="128147"/>
                    </a:lnTo>
                    <a:lnTo>
                      <a:pt x="0" y="0"/>
                    </a:lnTo>
                    <a:lnTo>
                      <a:pt x="20910" y="0"/>
                    </a:lnTo>
                    <a:lnTo>
                      <a:pt x="84590" y="96110"/>
                    </a:lnTo>
                    <a:lnTo>
                      <a:pt x="8459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1" name="Forme libre 670">
                <a:extLst>
                  <a:ext uri="{FF2B5EF4-FFF2-40B4-BE49-F238E27FC236}">
                    <a16:creationId xmlns:a16="http://schemas.microsoft.com/office/drawing/2014/main" id="{DBA36CA2-B0ED-EB44-BF46-DEC03A76DEAD}"/>
                  </a:ext>
                </a:extLst>
              </p:cNvPr>
              <p:cNvSpPr/>
              <p:nvPr/>
            </p:nvSpPr>
            <p:spPr>
              <a:xfrm>
                <a:off x="5167144" y="2328486"/>
                <a:ext cx="90292" cy="128147"/>
              </a:xfrm>
              <a:custGeom>
                <a:avLst/>
                <a:gdLst>
                  <a:gd name="connsiteX0" fmla="*/ 0 w 90292"/>
                  <a:gd name="connsiteY0" fmla="*/ 16961 h 128147"/>
                  <a:gd name="connsiteX1" fmla="*/ 0 w 90292"/>
                  <a:gd name="connsiteY1" fmla="*/ 0 h 128147"/>
                  <a:gd name="connsiteX2" fmla="*/ 90293 w 90292"/>
                  <a:gd name="connsiteY2" fmla="*/ 0 h 128147"/>
                  <a:gd name="connsiteX3" fmla="*/ 90293 w 90292"/>
                  <a:gd name="connsiteY3" fmla="*/ 16018 h 128147"/>
                  <a:gd name="connsiteX4" fmla="*/ 56077 w 90292"/>
                  <a:gd name="connsiteY4" fmla="*/ 16018 h 128147"/>
                  <a:gd name="connsiteX5" fmla="*/ 56077 w 90292"/>
                  <a:gd name="connsiteY5" fmla="*/ 128147 h 128147"/>
                  <a:gd name="connsiteX6" fmla="*/ 35167 w 90292"/>
                  <a:gd name="connsiteY6" fmla="*/ 128147 h 128147"/>
                  <a:gd name="connsiteX7" fmla="*/ 35167 w 90292"/>
                  <a:gd name="connsiteY7" fmla="*/ 16961 h 128147"/>
                  <a:gd name="connsiteX8" fmla="*/ 0 w 90292"/>
                  <a:gd name="connsiteY8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92" h="128147">
                    <a:moveTo>
                      <a:pt x="0" y="16961"/>
                    </a:moveTo>
                    <a:lnTo>
                      <a:pt x="0" y="0"/>
                    </a:lnTo>
                    <a:lnTo>
                      <a:pt x="90293" y="0"/>
                    </a:lnTo>
                    <a:lnTo>
                      <a:pt x="90293" y="16018"/>
                    </a:lnTo>
                    <a:lnTo>
                      <a:pt x="56077" y="16018"/>
                    </a:lnTo>
                    <a:lnTo>
                      <a:pt x="56077" y="128147"/>
                    </a:lnTo>
                    <a:lnTo>
                      <a:pt x="35167" y="128147"/>
                    </a:lnTo>
                    <a:lnTo>
                      <a:pt x="35167" y="16961"/>
                    </a:lnTo>
                    <a:lnTo>
                      <a:pt x="0" y="16961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2" name="Forme libre 671">
                <a:extLst>
                  <a:ext uri="{FF2B5EF4-FFF2-40B4-BE49-F238E27FC236}">
                    <a16:creationId xmlns:a16="http://schemas.microsoft.com/office/drawing/2014/main" id="{0E90B0E0-3C6C-174F-9AF8-1E873D10A3A2}"/>
                  </a:ext>
                </a:extLst>
              </p:cNvPr>
              <p:cNvSpPr/>
              <p:nvPr/>
            </p:nvSpPr>
            <p:spPr>
              <a:xfrm>
                <a:off x="5279297" y="2283258"/>
                <a:ext cx="71283" cy="172433"/>
              </a:xfrm>
              <a:custGeom>
                <a:avLst/>
                <a:gdLst>
                  <a:gd name="connsiteX0" fmla="*/ 71284 w 71283"/>
                  <a:gd name="connsiteY0" fmla="*/ 45228 h 172433"/>
                  <a:gd name="connsiteX1" fmla="*/ 71284 w 71283"/>
                  <a:gd name="connsiteY1" fmla="*/ 61247 h 172433"/>
                  <a:gd name="connsiteX2" fmla="*/ 20910 w 71283"/>
                  <a:gd name="connsiteY2" fmla="*/ 61247 h 172433"/>
                  <a:gd name="connsiteX3" fmla="*/ 20910 w 71283"/>
                  <a:gd name="connsiteY3" fmla="*/ 99879 h 172433"/>
                  <a:gd name="connsiteX4" fmla="*/ 65581 w 71283"/>
                  <a:gd name="connsiteY4" fmla="*/ 99879 h 172433"/>
                  <a:gd name="connsiteX5" fmla="*/ 65581 w 71283"/>
                  <a:gd name="connsiteY5" fmla="*/ 115898 h 172433"/>
                  <a:gd name="connsiteX6" fmla="*/ 20910 w 71283"/>
                  <a:gd name="connsiteY6" fmla="*/ 115898 h 172433"/>
                  <a:gd name="connsiteX7" fmla="*/ 20910 w 71283"/>
                  <a:gd name="connsiteY7" fmla="*/ 156415 h 172433"/>
                  <a:gd name="connsiteX8" fmla="*/ 71284 w 71283"/>
                  <a:gd name="connsiteY8" fmla="*/ 156415 h 172433"/>
                  <a:gd name="connsiteX9" fmla="*/ 71284 w 71283"/>
                  <a:gd name="connsiteY9" fmla="*/ 172433 h 172433"/>
                  <a:gd name="connsiteX10" fmla="*/ 0 w 71283"/>
                  <a:gd name="connsiteY10" fmla="*/ 172433 h 172433"/>
                  <a:gd name="connsiteX11" fmla="*/ 0 w 71283"/>
                  <a:gd name="connsiteY11" fmla="*/ 45228 h 172433"/>
                  <a:gd name="connsiteX12" fmla="*/ 71284 w 71283"/>
                  <a:gd name="connsiteY12" fmla="*/ 45228 h 172433"/>
                  <a:gd name="connsiteX13" fmla="*/ 13306 w 71283"/>
                  <a:gd name="connsiteY13" fmla="*/ 22614 h 172433"/>
                  <a:gd name="connsiteX14" fmla="*/ 54176 w 71283"/>
                  <a:gd name="connsiteY14" fmla="*/ 0 h 172433"/>
                  <a:gd name="connsiteX15" fmla="*/ 54176 w 71283"/>
                  <a:gd name="connsiteY15" fmla="*/ 17903 h 172433"/>
                  <a:gd name="connsiteX16" fmla="*/ 13306 w 71283"/>
                  <a:gd name="connsiteY16" fmla="*/ 37690 h 172433"/>
                  <a:gd name="connsiteX17" fmla="*/ 13306 w 71283"/>
                  <a:gd name="connsiteY17" fmla="*/ 22614 h 172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283" h="172433">
                    <a:moveTo>
                      <a:pt x="71284" y="45228"/>
                    </a:moveTo>
                    <a:lnTo>
                      <a:pt x="71284" y="61247"/>
                    </a:lnTo>
                    <a:lnTo>
                      <a:pt x="20910" y="61247"/>
                    </a:lnTo>
                    <a:lnTo>
                      <a:pt x="20910" y="99879"/>
                    </a:lnTo>
                    <a:lnTo>
                      <a:pt x="65581" y="99879"/>
                    </a:lnTo>
                    <a:lnTo>
                      <a:pt x="65581" y="115898"/>
                    </a:lnTo>
                    <a:lnTo>
                      <a:pt x="20910" y="115898"/>
                    </a:lnTo>
                    <a:lnTo>
                      <a:pt x="20910" y="156415"/>
                    </a:lnTo>
                    <a:lnTo>
                      <a:pt x="71284" y="156415"/>
                    </a:lnTo>
                    <a:lnTo>
                      <a:pt x="71284" y="172433"/>
                    </a:lnTo>
                    <a:lnTo>
                      <a:pt x="0" y="172433"/>
                    </a:lnTo>
                    <a:lnTo>
                      <a:pt x="0" y="45228"/>
                    </a:lnTo>
                    <a:lnTo>
                      <a:pt x="71284" y="45228"/>
                    </a:lnTo>
                    <a:close/>
                    <a:moveTo>
                      <a:pt x="13306" y="22614"/>
                    </a:moveTo>
                    <a:lnTo>
                      <a:pt x="54176" y="0"/>
                    </a:lnTo>
                    <a:lnTo>
                      <a:pt x="54176" y="17903"/>
                    </a:lnTo>
                    <a:lnTo>
                      <a:pt x="13306" y="37690"/>
                    </a:lnTo>
                    <a:lnTo>
                      <a:pt x="13306" y="22614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3" name="Forme libre 672">
                <a:extLst>
                  <a:ext uri="{FF2B5EF4-FFF2-40B4-BE49-F238E27FC236}">
                    <a16:creationId xmlns:a16="http://schemas.microsoft.com/office/drawing/2014/main" id="{4DC8733F-4654-E346-9C33-18D8E3900FBD}"/>
                  </a:ext>
                </a:extLst>
              </p:cNvPr>
              <p:cNvSpPr/>
              <p:nvPr/>
            </p:nvSpPr>
            <p:spPr>
              <a:xfrm>
                <a:off x="5433270" y="2328486"/>
                <a:ext cx="71283" cy="127204"/>
              </a:xfrm>
              <a:custGeom>
                <a:avLst/>
                <a:gdLst>
                  <a:gd name="connsiteX0" fmla="*/ 71284 w 71283"/>
                  <a:gd name="connsiteY0" fmla="*/ 0 h 127204"/>
                  <a:gd name="connsiteX1" fmla="*/ 71284 w 71283"/>
                  <a:gd name="connsiteY1" fmla="*/ 16018 h 127204"/>
                  <a:gd name="connsiteX2" fmla="*/ 20910 w 71283"/>
                  <a:gd name="connsiteY2" fmla="*/ 16018 h 127204"/>
                  <a:gd name="connsiteX3" fmla="*/ 20910 w 71283"/>
                  <a:gd name="connsiteY3" fmla="*/ 54651 h 127204"/>
                  <a:gd name="connsiteX4" fmla="*/ 65581 w 71283"/>
                  <a:gd name="connsiteY4" fmla="*/ 54651 h 127204"/>
                  <a:gd name="connsiteX5" fmla="*/ 65581 w 71283"/>
                  <a:gd name="connsiteY5" fmla="*/ 70669 h 127204"/>
                  <a:gd name="connsiteX6" fmla="*/ 20910 w 71283"/>
                  <a:gd name="connsiteY6" fmla="*/ 70669 h 127204"/>
                  <a:gd name="connsiteX7" fmla="*/ 20910 w 71283"/>
                  <a:gd name="connsiteY7" fmla="*/ 111186 h 127204"/>
                  <a:gd name="connsiteX8" fmla="*/ 71284 w 71283"/>
                  <a:gd name="connsiteY8" fmla="*/ 111186 h 127204"/>
                  <a:gd name="connsiteX9" fmla="*/ 71284 w 71283"/>
                  <a:gd name="connsiteY9" fmla="*/ 127205 h 127204"/>
                  <a:gd name="connsiteX10" fmla="*/ 0 w 71283"/>
                  <a:gd name="connsiteY10" fmla="*/ 127205 h 127204"/>
                  <a:gd name="connsiteX11" fmla="*/ 0 w 71283"/>
                  <a:gd name="connsiteY11" fmla="*/ 0 h 127204"/>
                  <a:gd name="connsiteX12" fmla="*/ 71284 w 71283"/>
                  <a:gd name="connsiteY12" fmla="*/ 0 h 12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283" h="127204">
                    <a:moveTo>
                      <a:pt x="71284" y="0"/>
                    </a:moveTo>
                    <a:lnTo>
                      <a:pt x="71284" y="16018"/>
                    </a:lnTo>
                    <a:lnTo>
                      <a:pt x="20910" y="16018"/>
                    </a:lnTo>
                    <a:lnTo>
                      <a:pt x="20910" y="54651"/>
                    </a:lnTo>
                    <a:lnTo>
                      <a:pt x="65581" y="54651"/>
                    </a:lnTo>
                    <a:lnTo>
                      <a:pt x="65581" y="70669"/>
                    </a:lnTo>
                    <a:lnTo>
                      <a:pt x="20910" y="70669"/>
                    </a:lnTo>
                    <a:lnTo>
                      <a:pt x="20910" y="111186"/>
                    </a:lnTo>
                    <a:lnTo>
                      <a:pt x="71284" y="111186"/>
                    </a:lnTo>
                    <a:lnTo>
                      <a:pt x="71284" y="127205"/>
                    </a:lnTo>
                    <a:lnTo>
                      <a:pt x="0" y="127205"/>
                    </a:lnTo>
                    <a:lnTo>
                      <a:pt x="0" y="0"/>
                    </a:lnTo>
                    <a:lnTo>
                      <a:pt x="71284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4" name="Forme libre 673">
                <a:extLst>
                  <a:ext uri="{FF2B5EF4-FFF2-40B4-BE49-F238E27FC236}">
                    <a16:creationId xmlns:a16="http://schemas.microsoft.com/office/drawing/2014/main" id="{79E752A4-4933-1942-A517-F1D6F0538759}"/>
                  </a:ext>
                </a:extLst>
              </p:cNvPr>
              <p:cNvSpPr/>
              <p:nvPr/>
            </p:nvSpPr>
            <p:spPr>
              <a:xfrm>
                <a:off x="5523563" y="2328486"/>
                <a:ext cx="90292" cy="128147"/>
              </a:xfrm>
              <a:custGeom>
                <a:avLst/>
                <a:gdLst>
                  <a:gd name="connsiteX0" fmla="*/ 0 w 90292"/>
                  <a:gd name="connsiteY0" fmla="*/ 16961 h 128147"/>
                  <a:gd name="connsiteX1" fmla="*/ 0 w 90292"/>
                  <a:gd name="connsiteY1" fmla="*/ 0 h 128147"/>
                  <a:gd name="connsiteX2" fmla="*/ 90293 w 90292"/>
                  <a:gd name="connsiteY2" fmla="*/ 0 h 128147"/>
                  <a:gd name="connsiteX3" fmla="*/ 90293 w 90292"/>
                  <a:gd name="connsiteY3" fmla="*/ 16018 h 128147"/>
                  <a:gd name="connsiteX4" fmla="*/ 56077 w 90292"/>
                  <a:gd name="connsiteY4" fmla="*/ 16018 h 128147"/>
                  <a:gd name="connsiteX5" fmla="*/ 56077 w 90292"/>
                  <a:gd name="connsiteY5" fmla="*/ 128147 h 128147"/>
                  <a:gd name="connsiteX6" fmla="*/ 35167 w 90292"/>
                  <a:gd name="connsiteY6" fmla="*/ 128147 h 128147"/>
                  <a:gd name="connsiteX7" fmla="*/ 35167 w 90292"/>
                  <a:gd name="connsiteY7" fmla="*/ 16961 h 128147"/>
                  <a:gd name="connsiteX8" fmla="*/ 0 w 90292"/>
                  <a:gd name="connsiteY8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92" h="128147">
                    <a:moveTo>
                      <a:pt x="0" y="16961"/>
                    </a:moveTo>
                    <a:lnTo>
                      <a:pt x="0" y="0"/>
                    </a:lnTo>
                    <a:lnTo>
                      <a:pt x="90293" y="0"/>
                    </a:lnTo>
                    <a:lnTo>
                      <a:pt x="90293" y="16018"/>
                    </a:lnTo>
                    <a:lnTo>
                      <a:pt x="56077" y="16018"/>
                    </a:lnTo>
                    <a:lnTo>
                      <a:pt x="56077" y="128147"/>
                    </a:lnTo>
                    <a:lnTo>
                      <a:pt x="35167" y="128147"/>
                    </a:lnTo>
                    <a:lnTo>
                      <a:pt x="35167" y="16961"/>
                    </a:lnTo>
                    <a:lnTo>
                      <a:pt x="0" y="16961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5" name="Forme libre 674">
                <a:extLst>
                  <a:ext uri="{FF2B5EF4-FFF2-40B4-BE49-F238E27FC236}">
                    <a16:creationId xmlns:a16="http://schemas.microsoft.com/office/drawing/2014/main" id="{10B843B4-D39F-E348-8BC7-9DA1F3B68410}"/>
                  </a:ext>
                </a:extLst>
              </p:cNvPr>
              <p:cNvSpPr/>
              <p:nvPr/>
            </p:nvSpPr>
            <p:spPr>
              <a:xfrm>
                <a:off x="5691793" y="2328486"/>
                <a:ext cx="90292" cy="129089"/>
              </a:xfrm>
              <a:custGeom>
                <a:avLst/>
                <a:gdLst>
                  <a:gd name="connsiteX0" fmla="*/ 77937 w 90292"/>
                  <a:gd name="connsiteY0" fmla="*/ 11307 h 129089"/>
                  <a:gd name="connsiteX1" fmla="*/ 90293 w 90292"/>
                  <a:gd name="connsiteY1" fmla="*/ 38633 h 129089"/>
                  <a:gd name="connsiteX2" fmla="*/ 78887 w 90292"/>
                  <a:gd name="connsiteY2" fmla="*/ 65958 h 129089"/>
                  <a:gd name="connsiteX3" fmla="*/ 44671 w 90292"/>
                  <a:gd name="connsiteY3" fmla="*/ 77265 h 129089"/>
                  <a:gd name="connsiteX4" fmla="*/ 20910 w 90292"/>
                  <a:gd name="connsiteY4" fmla="*/ 77265 h 129089"/>
                  <a:gd name="connsiteX5" fmla="*/ 20910 w 90292"/>
                  <a:gd name="connsiteY5" fmla="*/ 129089 h 129089"/>
                  <a:gd name="connsiteX6" fmla="*/ 0 w 90292"/>
                  <a:gd name="connsiteY6" fmla="*/ 129089 h 129089"/>
                  <a:gd name="connsiteX7" fmla="*/ 0 w 90292"/>
                  <a:gd name="connsiteY7" fmla="*/ 0 h 129089"/>
                  <a:gd name="connsiteX8" fmla="*/ 44671 w 90292"/>
                  <a:gd name="connsiteY8" fmla="*/ 0 h 129089"/>
                  <a:gd name="connsiteX9" fmla="*/ 77937 w 90292"/>
                  <a:gd name="connsiteY9" fmla="*/ 11307 h 129089"/>
                  <a:gd name="connsiteX10" fmla="*/ 20910 w 90292"/>
                  <a:gd name="connsiteY10" fmla="*/ 60305 h 129089"/>
                  <a:gd name="connsiteX11" fmla="*/ 44671 w 90292"/>
                  <a:gd name="connsiteY11" fmla="*/ 60305 h 129089"/>
                  <a:gd name="connsiteX12" fmla="*/ 62730 w 90292"/>
                  <a:gd name="connsiteY12" fmla="*/ 54651 h 129089"/>
                  <a:gd name="connsiteX13" fmla="*/ 68432 w 90292"/>
                  <a:gd name="connsiteY13" fmla="*/ 38633 h 129089"/>
                  <a:gd name="connsiteX14" fmla="*/ 62730 w 90292"/>
                  <a:gd name="connsiteY14" fmla="*/ 22614 h 129089"/>
                  <a:gd name="connsiteX15" fmla="*/ 44671 w 90292"/>
                  <a:gd name="connsiteY15" fmla="*/ 16961 h 129089"/>
                  <a:gd name="connsiteX16" fmla="*/ 20910 w 90292"/>
                  <a:gd name="connsiteY16" fmla="*/ 16961 h 129089"/>
                  <a:gd name="connsiteX17" fmla="*/ 20910 w 90292"/>
                  <a:gd name="connsiteY17" fmla="*/ 60305 h 12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292" h="129089">
                    <a:moveTo>
                      <a:pt x="77937" y="11307"/>
                    </a:moveTo>
                    <a:cubicBezTo>
                      <a:pt x="85541" y="18845"/>
                      <a:pt x="90293" y="27325"/>
                      <a:pt x="90293" y="38633"/>
                    </a:cubicBezTo>
                    <a:cubicBezTo>
                      <a:pt x="90293" y="49940"/>
                      <a:pt x="86491" y="58420"/>
                      <a:pt x="78887" y="65958"/>
                    </a:cubicBezTo>
                    <a:cubicBezTo>
                      <a:pt x="71284" y="73496"/>
                      <a:pt x="59878" y="77265"/>
                      <a:pt x="44671" y="77265"/>
                    </a:cubicBezTo>
                    <a:lnTo>
                      <a:pt x="20910" y="77265"/>
                    </a:lnTo>
                    <a:lnTo>
                      <a:pt x="20910" y="129089"/>
                    </a:lnTo>
                    <a:lnTo>
                      <a:pt x="0" y="129089"/>
                    </a:lnTo>
                    <a:lnTo>
                      <a:pt x="0" y="0"/>
                    </a:lnTo>
                    <a:lnTo>
                      <a:pt x="44671" y="0"/>
                    </a:lnTo>
                    <a:cubicBezTo>
                      <a:pt x="58928" y="0"/>
                      <a:pt x="70333" y="3769"/>
                      <a:pt x="77937" y="11307"/>
                    </a:cubicBezTo>
                    <a:close/>
                    <a:moveTo>
                      <a:pt x="20910" y="60305"/>
                    </a:moveTo>
                    <a:lnTo>
                      <a:pt x="44671" y="60305"/>
                    </a:lnTo>
                    <a:cubicBezTo>
                      <a:pt x="52275" y="60305"/>
                      <a:pt x="58928" y="58420"/>
                      <a:pt x="62730" y="54651"/>
                    </a:cubicBezTo>
                    <a:cubicBezTo>
                      <a:pt x="66532" y="50882"/>
                      <a:pt x="68432" y="45228"/>
                      <a:pt x="68432" y="38633"/>
                    </a:cubicBezTo>
                    <a:cubicBezTo>
                      <a:pt x="68432" y="32037"/>
                      <a:pt x="66532" y="26383"/>
                      <a:pt x="62730" y="22614"/>
                    </a:cubicBezTo>
                    <a:cubicBezTo>
                      <a:pt x="58928" y="18845"/>
                      <a:pt x="52275" y="16961"/>
                      <a:pt x="44671" y="16961"/>
                    </a:cubicBezTo>
                    <a:lnTo>
                      <a:pt x="20910" y="16961"/>
                    </a:lnTo>
                    <a:lnTo>
                      <a:pt x="20910" y="60305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6" name="Forme libre 675">
                <a:extLst>
                  <a:ext uri="{FF2B5EF4-FFF2-40B4-BE49-F238E27FC236}">
                    <a16:creationId xmlns:a16="http://schemas.microsoft.com/office/drawing/2014/main" id="{AB8F3278-76BD-D041-A42B-AC17E78B1D3E}"/>
                  </a:ext>
                </a:extLst>
              </p:cNvPr>
              <p:cNvSpPr/>
              <p:nvPr/>
            </p:nvSpPr>
            <p:spPr>
              <a:xfrm>
                <a:off x="5802996" y="2328486"/>
                <a:ext cx="93144" cy="128147"/>
              </a:xfrm>
              <a:custGeom>
                <a:avLst/>
                <a:gdLst>
                  <a:gd name="connsiteX0" fmla="*/ 20910 w 93144"/>
                  <a:gd name="connsiteY0" fmla="*/ 76323 h 128147"/>
                  <a:gd name="connsiteX1" fmla="*/ 20910 w 93144"/>
                  <a:gd name="connsiteY1" fmla="*/ 128147 h 128147"/>
                  <a:gd name="connsiteX2" fmla="*/ 0 w 93144"/>
                  <a:gd name="connsiteY2" fmla="*/ 128147 h 128147"/>
                  <a:gd name="connsiteX3" fmla="*/ 0 w 93144"/>
                  <a:gd name="connsiteY3" fmla="*/ 0 h 128147"/>
                  <a:gd name="connsiteX4" fmla="*/ 44671 w 93144"/>
                  <a:gd name="connsiteY4" fmla="*/ 0 h 128147"/>
                  <a:gd name="connsiteX5" fmla="*/ 78888 w 93144"/>
                  <a:gd name="connsiteY5" fmla="*/ 10365 h 128147"/>
                  <a:gd name="connsiteX6" fmla="*/ 91243 w 93144"/>
                  <a:gd name="connsiteY6" fmla="*/ 37690 h 128147"/>
                  <a:gd name="connsiteX7" fmla="*/ 83640 w 93144"/>
                  <a:gd name="connsiteY7" fmla="*/ 61247 h 128147"/>
                  <a:gd name="connsiteX8" fmla="*/ 58928 w 93144"/>
                  <a:gd name="connsiteY8" fmla="*/ 74438 h 128147"/>
                  <a:gd name="connsiteX9" fmla="*/ 93144 w 93144"/>
                  <a:gd name="connsiteY9" fmla="*/ 128147 h 128147"/>
                  <a:gd name="connsiteX10" fmla="*/ 67482 w 93144"/>
                  <a:gd name="connsiteY10" fmla="*/ 128147 h 128147"/>
                  <a:gd name="connsiteX11" fmla="*/ 35167 w 93144"/>
                  <a:gd name="connsiteY11" fmla="*/ 76323 h 128147"/>
                  <a:gd name="connsiteX12" fmla="*/ 20910 w 93144"/>
                  <a:gd name="connsiteY12" fmla="*/ 76323 h 128147"/>
                  <a:gd name="connsiteX13" fmla="*/ 20910 w 93144"/>
                  <a:gd name="connsiteY13" fmla="*/ 16961 h 128147"/>
                  <a:gd name="connsiteX14" fmla="*/ 20910 w 93144"/>
                  <a:gd name="connsiteY14" fmla="*/ 60305 h 128147"/>
                  <a:gd name="connsiteX15" fmla="*/ 44671 w 93144"/>
                  <a:gd name="connsiteY15" fmla="*/ 60305 h 128147"/>
                  <a:gd name="connsiteX16" fmla="*/ 62730 w 93144"/>
                  <a:gd name="connsiteY16" fmla="*/ 54651 h 128147"/>
                  <a:gd name="connsiteX17" fmla="*/ 68432 w 93144"/>
                  <a:gd name="connsiteY17" fmla="*/ 38633 h 128147"/>
                  <a:gd name="connsiteX18" fmla="*/ 62730 w 93144"/>
                  <a:gd name="connsiteY18" fmla="*/ 22614 h 128147"/>
                  <a:gd name="connsiteX19" fmla="*/ 44671 w 93144"/>
                  <a:gd name="connsiteY19" fmla="*/ 16961 h 128147"/>
                  <a:gd name="connsiteX20" fmla="*/ 20910 w 93144"/>
                  <a:gd name="connsiteY20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144" h="128147">
                    <a:moveTo>
                      <a:pt x="20910" y="76323"/>
                    </a:moveTo>
                    <a:lnTo>
                      <a:pt x="20910" y="128147"/>
                    </a:lnTo>
                    <a:lnTo>
                      <a:pt x="0" y="128147"/>
                    </a:lnTo>
                    <a:lnTo>
                      <a:pt x="0" y="0"/>
                    </a:lnTo>
                    <a:lnTo>
                      <a:pt x="44671" y="0"/>
                    </a:lnTo>
                    <a:cubicBezTo>
                      <a:pt x="58928" y="0"/>
                      <a:pt x="70333" y="3769"/>
                      <a:pt x="78888" y="10365"/>
                    </a:cubicBezTo>
                    <a:cubicBezTo>
                      <a:pt x="86491" y="17903"/>
                      <a:pt x="91243" y="26383"/>
                      <a:pt x="91243" y="37690"/>
                    </a:cubicBezTo>
                    <a:cubicBezTo>
                      <a:pt x="91243" y="46171"/>
                      <a:pt x="88392" y="53709"/>
                      <a:pt x="83640" y="61247"/>
                    </a:cubicBezTo>
                    <a:cubicBezTo>
                      <a:pt x="77937" y="67843"/>
                      <a:pt x="70333" y="72554"/>
                      <a:pt x="58928" y="74438"/>
                    </a:cubicBezTo>
                    <a:lnTo>
                      <a:pt x="93144" y="128147"/>
                    </a:lnTo>
                    <a:lnTo>
                      <a:pt x="67482" y="128147"/>
                    </a:lnTo>
                    <a:lnTo>
                      <a:pt x="35167" y="76323"/>
                    </a:lnTo>
                    <a:lnTo>
                      <a:pt x="20910" y="76323"/>
                    </a:lnTo>
                    <a:close/>
                    <a:moveTo>
                      <a:pt x="20910" y="16961"/>
                    </a:moveTo>
                    <a:lnTo>
                      <a:pt x="20910" y="60305"/>
                    </a:lnTo>
                    <a:lnTo>
                      <a:pt x="44671" y="60305"/>
                    </a:lnTo>
                    <a:cubicBezTo>
                      <a:pt x="52275" y="60305"/>
                      <a:pt x="58928" y="58420"/>
                      <a:pt x="62730" y="54651"/>
                    </a:cubicBezTo>
                    <a:cubicBezTo>
                      <a:pt x="66532" y="50882"/>
                      <a:pt x="68432" y="45228"/>
                      <a:pt x="68432" y="38633"/>
                    </a:cubicBezTo>
                    <a:cubicBezTo>
                      <a:pt x="68432" y="32037"/>
                      <a:pt x="66532" y="26383"/>
                      <a:pt x="62730" y="22614"/>
                    </a:cubicBezTo>
                    <a:cubicBezTo>
                      <a:pt x="58928" y="18845"/>
                      <a:pt x="52275" y="16961"/>
                      <a:pt x="44671" y="16961"/>
                    </a:cubicBezTo>
                    <a:lnTo>
                      <a:pt x="20910" y="16961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7" name="Forme libre 676">
                <a:extLst>
                  <a:ext uri="{FF2B5EF4-FFF2-40B4-BE49-F238E27FC236}">
                    <a16:creationId xmlns:a16="http://schemas.microsoft.com/office/drawing/2014/main" id="{F93233B5-0027-624D-8C21-20DF8D15683F}"/>
                  </a:ext>
                </a:extLst>
              </p:cNvPr>
              <p:cNvSpPr/>
              <p:nvPr/>
            </p:nvSpPr>
            <p:spPr>
              <a:xfrm>
                <a:off x="5919902" y="2283258"/>
                <a:ext cx="71283" cy="172433"/>
              </a:xfrm>
              <a:custGeom>
                <a:avLst/>
                <a:gdLst>
                  <a:gd name="connsiteX0" fmla="*/ 71284 w 71283"/>
                  <a:gd name="connsiteY0" fmla="*/ 45228 h 172433"/>
                  <a:gd name="connsiteX1" fmla="*/ 71284 w 71283"/>
                  <a:gd name="connsiteY1" fmla="*/ 61247 h 172433"/>
                  <a:gd name="connsiteX2" fmla="*/ 20910 w 71283"/>
                  <a:gd name="connsiteY2" fmla="*/ 61247 h 172433"/>
                  <a:gd name="connsiteX3" fmla="*/ 20910 w 71283"/>
                  <a:gd name="connsiteY3" fmla="*/ 99879 h 172433"/>
                  <a:gd name="connsiteX4" fmla="*/ 65581 w 71283"/>
                  <a:gd name="connsiteY4" fmla="*/ 99879 h 172433"/>
                  <a:gd name="connsiteX5" fmla="*/ 65581 w 71283"/>
                  <a:gd name="connsiteY5" fmla="*/ 115898 h 172433"/>
                  <a:gd name="connsiteX6" fmla="*/ 20910 w 71283"/>
                  <a:gd name="connsiteY6" fmla="*/ 115898 h 172433"/>
                  <a:gd name="connsiteX7" fmla="*/ 20910 w 71283"/>
                  <a:gd name="connsiteY7" fmla="*/ 156415 h 172433"/>
                  <a:gd name="connsiteX8" fmla="*/ 71284 w 71283"/>
                  <a:gd name="connsiteY8" fmla="*/ 156415 h 172433"/>
                  <a:gd name="connsiteX9" fmla="*/ 71284 w 71283"/>
                  <a:gd name="connsiteY9" fmla="*/ 172433 h 172433"/>
                  <a:gd name="connsiteX10" fmla="*/ 0 w 71283"/>
                  <a:gd name="connsiteY10" fmla="*/ 172433 h 172433"/>
                  <a:gd name="connsiteX11" fmla="*/ 0 w 71283"/>
                  <a:gd name="connsiteY11" fmla="*/ 45228 h 172433"/>
                  <a:gd name="connsiteX12" fmla="*/ 71284 w 71283"/>
                  <a:gd name="connsiteY12" fmla="*/ 45228 h 172433"/>
                  <a:gd name="connsiteX13" fmla="*/ 13306 w 71283"/>
                  <a:gd name="connsiteY13" fmla="*/ 22614 h 172433"/>
                  <a:gd name="connsiteX14" fmla="*/ 54176 w 71283"/>
                  <a:gd name="connsiteY14" fmla="*/ 0 h 172433"/>
                  <a:gd name="connsiteX15" fmla="*/ 54176 w 71283"/>
                  <a:gd name="connsiteY15" fmla="*/ 17903 h 172433"/>
                  <a:gd name="connsiteX16" fmla="*/ 13306 w 71283"/>
                  <a:gd name="connsiteY16" fmla="*/ 37690 h 172433"/>
                  <a:gd name="connsiteX17" fmla="*/ 13306 w 71283"/>
                  <a:gd name="connsiteY17" fmla="*/ 22614 h 172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283" h="172433">
                    <a:moveTo>
                      <a:pt x="71284" y="45228"/>
                    </a:moveTo>
                    <a:lnTo>
                      <a:pt x="71284" y="61247"/>
                    </a:lnTo>
                    <a:lnTo>
                      <a:pt x="20910" y="61247"/>
                    </a:lnTo>
                    <a:lnTo>
                      <a:pt x="20910" y="99879"/>
                    </a:lnTo>
                    <a:lnTo>
                      <a:pt x="65581" y="99879"/>
                    </a:lnTo>
                    <a:lnTo>
                      <a:pt x="65581" y="115898"/>
                    </a:lnTo>
                    <a:lnTo>
                      <a:pt x="20910" y="115898"/>
                    </a:lnTo>
                    <a:lnTo>
                      <a:pt x="20910" y="156415"/>
                    </a:lnTo>
                    <a:lnTo>
                      <a:pt x="71284" y="156415"/>
                    </a:lnTo>
                    <a:lnTo>
                      <a:pt x="71284" y="172433"/>
                    </a:lnTo>
                    <a:lnTo>
                      <a:pt x="0" y="172433"/>
                    </a:lnTo>
                    <a:lnTo>
                      <a:pt x="0" y="45228"/>
                    </a:lnTo>
                    <a:lnTo>
                      <a:pt x="71284" y="45228"/>
                    </a:lnTo>
                    <a:close/>
                    <a:moveTo>
                      <a:pt x="13306" y="22614"/>
                    </a:moveTo>
                    <a:lnTo>
                      <a:pt x="54176" y="0"/>
                    </a:lnTo>
                    <a:lnTo>
                      <a:pt x="54176" y="17903"/>
                    </a:lnTo>
                    <a:lnTo>
                      <a:pt x="13306" y="37690"/>
                    </a:lnTo>
                    <a:lnTo>
                      <a:pt x="13306" y="22614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8" name="Forme libre 677">
                <a:extLst>
                  <a:ext uri="{FF2B5EF4-FFF2-40B4-BE49-F238E27FC236}">
                    <a16:creationId xmlns:a16="http://schemas.microsoft.com/office/drawing/2014/main" id="{C5498D03-2A72-624E-B598-E3B736BEB736}"/>
                  </a:ext>
                </a:extLst>
              </p:cNvPr>
              <p:cNvSpPr/>
              <p:nvPr/>
            </p:nvSpPr>
            <p:spPr>
              <a:xfrm>
                <a:off x="6007343" y="2328486"/>
                <a:ext cx="122608" cy="128147"/>
              </a:xfrm>
              <a:custGeom>
                <a:avLst/>
                <a:gdLst>
                  <a:gd name="connsiteX0" fmla="*/ 48473 w 122608"/>
                  <a:gd name="connsiteY0" fmla="*/ 128147 h 128147"/>
                  <a:gd name="connsiteX1" fmla="*/ 0 w 122608"/>
                  <a:gd name="connsiteY1" fmla="*/ 0 h 128147"/>
                  <a:gd name="connsiteX2" fmla="*/ 22811 w 122608"/>
                  <a:gd name="connsiteY2" fmla="*/ 0 h 128147"/>
                  <a:gd name="connsiteX3" fmla="*/ 60829 w 122608"/>
                  <a:gd name="connsiteY3" fmla="*/ 106475 h 128147"/>
                  <a:gd name="connsiteX4" fmla="*/ 99797 w 122608"/>
                  <a:gd name="connsiteY4" fmla="*/ 0 h 128147"/>
                  <a:gd name="connsiteX5" fmla="*/ 122608 w 122608"/>
                  <a:gd name="connsiteY5" fmla="*/ 0 h 128147"/>
                  <a:gd name="connsiteX6" fmla="*/ 74135 w 122608"/>
                  <a:gd name="connsiteY6" fmla="*/ 128147 h 128147"/>
                  <a:gd name="connsiteX7" fmla="*/ 48473 w 122608"/>
                  <a:gd name="connsiteY7" fmla="*/ 128147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608" h="128147">
                    <a:moveTo>
                      <a:pt x="48473" y="128147"/>
                    </a:moveTo>
                    <a:lnTo>
                      <a:pt x="0" y="0"/>
                    </a:lnTo>
                    <a:lnTo>
                      <a:pt x="22811" y="0"/>
                    </a:lnTo>
                    <a:lnTo>
                      <a:pt x="60829" y="106475"/>
                    </a:lnTo>
                    <a:lnTo>
                      <a:pt x="99797" y="0"/>
                    </a:lnTo>
                    <a:lnTo>
                      <a:pt x="122608" y="0"/>
                    </a:lnTo>
                    <a:lnTo>
                      <a:pt x="74135" y="128147"/>
                    </a:lnTo>
                    <a:lnTo>
                      <a:pt x="48473" y="128147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9" name="Forme libre 678">
                <a:extLst>
                  <a:ext uri="{FF2B5EF4-FFF2-40B4-BE49-F238E27FC236}">
                    <a16:creationId xmlns:a16="http://schemas.microsoft.com/office/drawing/2014/main" id="{9931C2BD-2F23-5542-8122-906535CB7872}"/>
                  </a:ext>
                </a:extLst>
              </p:cNvPr>
              <p:cNvSpPr/>
              <p:nvPr/>
            </p:nvSpPr>
            <p:spPr>
              <a:xfrm>
                <a:off x="6147060" y="2328486"/>
                <a:ext cx="71283" cy="127204"/>
              </a:xfrm>
              <a:custGeom>
                <a:avLst/>
                <a:gdLst>
                  <a:gd name="connsiteX0" fmla="*/ 71284 w 71283"/>
                  <a:gd name="connsiteY0" fmla="*/ 0 h 127204"/>
                  <a:gd name="connsiteX1" fmla="*/ 71284 w 71283"/>
                  <a:gd name="connsiteY1" fmla="*/ 16018 h 127204"/>
                  <a:gd name="connsiteX2" fmla="*/ 20910 w 71283"/>
                  <a:gd name="connsiteY2" fmla="*/ 16018 h 127204"/>
                  <a:gd name="connsiteX3" fmla="*/ 20910 w 71283"/>
                  <a:gd name="connsiteY3" fmla="*/ 54651 h 127204"/>
                  <a:gd name="connsiteX4" fmla="*/ 65581 w 71283"/>
                  <a:gd name="connsiteY4" fmla="*/ 54651 h 127204"/>
                  <a:gd name="connsiteX5" fmla="*/ 65581 w 71283"/>
                  <a:gd name="connsiteY5" fmla="*/ 70669 h 127204"/>
                  <a:gd name="connsiteX6" fmla="*/ 20910 w 71283"/>
                  <a:gd name="connsiteY6" fmla="*/ 70669 h 127204"/>
                  <a:gd name="connsiteX7" fmla="*/ 20910 w 71283"/>
                  <a:gd name="connsiteY7" fmla="*/ 111186 h 127204"/>
                  <a:gd name="connsiteX8" fmla="*/ 71284 w 71283"/>
                  <a:gd name="connsiteY8" fmla="*/ 111186 h 127204"/>
                  <a:gd name="connsiteX9" fmla="*/ 71284 w 71283"/>
                  <a:gd name="connsiteY9" fmla="*/ 127205 h 127204"/>
                  <a:gd name="connsiteX10" fmla="*/ 0 w 71283"/>
                  <a:gd name="connsiteY10" fmla="*/ 127205 h 127204"/>
                  <a:gd name="connsiteX11" fmla="*/ 0 w 71283"/>
                  <a:gd name="connsiteY11" fmla="*/ 0 h 127204"/>
                  <a:gd name="connsiteX12" fmla="*/ 71284 w 71283"/>
                  <a:gd name="connsiteY12" fmla="*/ 0 h 12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283" h="127204">
                    <a:moveTo>
                      <a:pt x="71284" y="0"/>
                    </a:moveTo>
                    <a:lnTo>
                      <a:pt x="71284" y="16018"/>
                    </a:lnTo>
                    <a:lnTo>
                      <a:pt x="20910" y="16018"/>
                    </a:lnTo>
                    <a:lnTo>
                      <a:pt x="20910" y="54651"/>
                    </a:lnTo>
                    <a:lnTo>
                      <a:pt x="65581" y="54651"/>
                    </a:lnTo>
                    <a:lnTo>
                      <a:pt x="65581" y="70669"/>
                    </a:lnTo>
                    <a:lnTo>
                      <a:pt x="20910" y="70669"/>
                    </a:lnTo>
                    <a:lnTo>
                      <a:pt x="20910" y="111186"/>
                    </a:lnTo>
                    <a:lnTo>
                      <a:pt x="71284" y="111186"/>
                    </a:lnTo>
                    <a:lnTo>
                      <a:pt x="71284" y="127205"/>
                    </a:lnTo>
                    <a:lnTo>
                      <a:pt x="0" y="127205"/>
                    </a:lnTo>
                    <a:lnTo>
                      <a:pt x="0" y="0"/>
                    </a:lnTo>
                    <a:lnTo>
                      <a:pt x="71284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0" name="Forme libre 679">
                <a:extLst>
                  <a:ext uri="{FF2B5EF4-FFF2-40B4-BE49-F238E27FC236}">
                    <a16:creationId xmlns:a16="http://schemas.microsoft.com/office/drawing/2014/main" id="{3051F8DF-8BEE-5C42-A83F-94A8927AB15F}"/>
                  </a:ext>
                </a:extLst>
              </p:cNvPr>
              <p:cNvSpPr/>
              <p:nvPr/>
            </p:nvSpPr>
            <p:spPr>
              <a:xfrm>
                <a:off x="6244956" y="2328486"/>
                <a:ext cx="105500" cy="129089"/>
              </a:xfrm>
              <a:custGeom>
                <a:avLst/>
                <a:gdLst>
                  <a:gd name="connsiteX0" fmla="*/ 84590 w 105500"/>
                  <a:gd name="connsiteY0" fmla="*/ 0 h 129089"/>
                  <a:gd name="connsiteX1" fmla="*/ 105500 w 105500"/>
                  <a:gd name="connsiteY1" fmla="*/ 0 h 129089"/>
                  <a:gd name="connsiteX2" fmla="*/ 105500 w 105500"/>
                  <a:gd name="connsiteY2" fmla="*/ 128147 h 129089"/>
                  <a:gd name="connsiteX3" fmla="*/ 84590 w 105500"/>
                  <a:gd name="connsiteY3" fmla="*/ 128147 h 129089"/>
                  <a:gd name="connsiteX4" fmla="*/ 20910 w 105500"/>
                  <a:gd name="connsiteY4" fmla="*/ 32979 h 129089"/>
                  <a:gd name="connsiteX5" fmla="*/ 20910 w 105500"/>
                  <a:gd name="connsiteY5" fmla="*/ 129089 h 129089"/>
                  <a:gd name="connsiteX6" fmla="*/ 0 w 105500"/>
                  <a:gd name="connsiteY6" fmla="*/ 129089 h 129089"/>
                  <a:gd name="connsiteX7" fmla="*/ 0 w 105500"/>
                  <a:gd name="connsiteY7" fmla="*/ 0 h 129089"/>
                  <a:gd name="connsiteX8" fmla="*/ 20910 w 105500"/>
                  <a:gd name="connsiteY8" fmla="*/ 0 h 129089"/>
                  <a:gd name="connsiteX9" fmla="*/ 84590 w 105500"/>
                  <a:gd name="connsiteY9" fmla="*/ 96110 h 129089"/>
                  <a:gd name="connsiteX10" fmla="*/ 84590 w 105500"/>
                  <a:gd name="connsiteY10" fmla="*/ 0 h 12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500" h="129089">
                    <a:moveTo>
                      <a:pt x="84590" y="0"/>
                    </a:moveTo>
                    <a:lnTo>
                      <a:pt x="105500" y="0"/>
                    </a:lnTo>
                    <a:lnTo>
                      <a:pt x="105500" y="128147"/>
                    </a:lnTo>
                    <a:lnTo>
                      <a:pt x="84590" y="128147"/>
                    </a:lnTo>
                    <a:lnTo>
                      <a:pt x="20910" y="32979"/>
                    </a:lnTo>
                    <a:lnTo>
                      <a:pt x="20910" y="129089"/>
                    </a:lnTo>
                    <a:lnTo>
                      <a:pt x="0" y="129089"/>
                    </a:lnTo>
                    <a:lnTo>
                      <a:pt x="0" y="0"/>
                    </a:lnTo>
                    <a:lnTo>
                      <a:pt x="20910" y="0"/>
                    </a:lnTo>
                    <a:lnTo>
                      <a:pt x="84590" y="96110"/>
                    </a:lnTo>
                    <a:lnTo>
                      <a:pt x="8459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1" name="Forme libre 680">
                <a:extLst>
                  <a:ext uri="{FF2B5EF4-FFF2-40B4-BE49-F238E27FC236}">
                    <a16:creationId xmlns:a16="http://schemas.microsoft.com/office/drawing/2014/main" id="{7639580A-2365-714B-B9E3-D5890B35D744}"/>
                  </a:ext>
                </a:extLst>
              </p:cNvPr>
              <p:cNvSpPr/>
              <p:nvPr/>
            </p:nvSpPr>
            <p:spPr>
              <a:xfrm>
                <a:off x="6372317" y="2328486"/>
                <a:ext cx="90292" cy="128147"/>
              </a:xfrm>
              <a:custGeom>
                <a:avLst/>
                <a:gdLst>
                  <a:gd name="connsiteX0" fmla="*/ 0 w 90292"/>
                  <a:gd name="connsiteY0" fmla="*/ 16961 h 128147"/>
                  <a:gd name="connsiteX1" fmla="*/ 0 w 90292"/>
                  <a:gd name="connsiteY1" fmla="*/ 0 h 128147"/>
                  <a:gd name="connsiteX2" fmla="*/ 90293 w 90292"/>
                  <a:gd name="connsiteY2" fmla="*/ 0 h 128147"/>
                  <a:gd name="connsiteX3" fmla="*/ 90293 w 90292"/>
                  <a:gd name="connsiteY3" fmla="*/ 16018 h 128147"/>
                  <a:gd name="connsiteX4" fmla="*/ 56077 w 90292"/>
                  <a:gd name="connsiteY4" fmla="*/ 16018 h 128147"/>
                  <a:gd name="connsiteX5" fmla="*/ 56077 w 90292"/>
                  <a:gd name="connsiteY5" fmla="*/ 128147 h 128147"/>
                  <a:gd name="connsiteX6" fmla="*/ 35167 w 90292"/>
                  <a:gd name="connsiteY6" fmla="*/ 128147 h 128147"/>
                  <a:gd name="connsiteX7" fmla="*/ 35167 w 90292"/>
                  <a:gd name="connsiteY7" fmla="*/ 16961 h 128147"/>
                  <a:gd name="connsiteX8" fmla="*/ 0 w 90292"/>
                  <a:gd name="connsiteY8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92" h="128147">
                    <a:moveTo>
                      <a:pt x="0" y="16961"/>
                    </a:moveTo>
                    <a:lnTo>
                      <a:pt x="0" y="0"/>
                    </a:lnTo>
                    <a:lnTo>
                      <a:pt x="90293" y="0"/>
                    </a:lnTo>
                    <a:lnTo>
                      <a:pt x="90293" y="16018"/>
                    </a:lnTo>
                    <a:lnTo>
                      <a:pt x="56077" y="16018"/>
                    </a:lnTo>
                    <a:lnTo>
                      <a:pt x="56077" y="128147"/>
                    </a:lnTo>
                    <a:lnTo>
                      <a:pt x="35167" y="128147"/>
                    </a:lnTo>
                    <a:lnTo>
                      <a:pt x="35167" y="16961"/>
                    </a:lnTo>
                    <a:lnTo>
                      <a:pt x="0" y="16961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2" name="Forme libre 681">
                <a:extLst>
                  <a:ext uri="{FF2B5EF4-FFF2-40B4-BE49-F238E27FC236}">
                    <a16:creationId xmlns:a16="http://schemas.microsoft.com/office/drawing/2014/main" id="{0FA21D0C-3AD1-ED40-954B-13F5EB4AE63B}"/>
                  </a:ext>
                </a:extLst>
              </p:cNvPr>
              <p:cNvSpPr/>
              <p:nvPr/>
            </p:nvSpPr>
            <p:spPr>
              <a:xfrm>
                <a:off x="6483519" y="2328486"/>
                <a:ext cx="20910" cy="128147"/>
              </a:xfrm>
              <a:custGeom>
                <a:avLst/>
                <a:gdLst>
                  <a:gd name="connsiteX0" fmla="*/ 0 w 20910"/>
                  <a:gd name="connsiteY0" fmla="*/ 128147 h 128147"/>
                  <a:gd name="connsiteX1" fmla="*/ 0 w 20910"/>
                  <a:gd name="connsiteY1" fmla="*/ 0 h 128147"/>
                  <a:gd name="connsiteX2" fmla="*/ 20910 w 20910"/>
                  <a:gd name="connsiteY2" fmla="*/ 0 h 128147"/>
                  <a:gd name="connsiteX3" fmla="*/ 20910 w 20910"/>
                  <a:gd name="connsiteY3" fmla="*/ 128147 h 128147"/>
                  <a:gd name="connsiteX4" fmla="*/ 0 w 20910"/>
                  <a:gd name="connsiteY4" fmla="*/ 128147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10" h="128147">
                    <a:moveTo>
                      <a:pt x="0" y="128147"/>
                    </a:moveTo>
                    <a:lnTo>
                      <a:pt x="0" y="0"/>
                    </a:lnTo>
                    <a:lnTo>
                      <a:pt x="20910" y="0"/>
                    </a:lnTo>
                    <a:lnTo>
                      <a:pt x="20910" y="128147"/>
                    </a:lnTo>
                    <a:lnTo>
                      <a:pt x="0" y="128147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3" name="Forme libre 682">
                <a:extLst>
                  <a:ext uri="{FF2B5EF4-FFF2-40B4-BE49-F238E27FC236}">
                    <a16:creationId xmlns:a16="http://schemas.microsoft.com/office/drawing/2014/main" id="{37394B47-48ED-834C-84EA-F387AB9B927F}"/>
                  </a:ext>
                </a:extLst>
              </p:cNvPr>
              <p:cNvSpPr/>
              <p:nvPr/>
            </p:nvSpPr>
            <p:spPr>
              <a:xfrm>
                <a:off x="6526290" y="2326602"/>
                <a:ext cx="131162" cy="131916"/>
              </a:xfrm>
              <a:custGeom>
                <a:avLst/>
                <a:gdLst>
                  <a:gd name="connsiteX0" fmla="*/ 65581 w 131162"/>
                  <a:gd name="connsiteY0" fmla="*/ 131916 h 131916"/>
                  <a:gd name="connsiteX1" fmla="*/ 19009 w 131162"/>
                  <a:gd name="connsiteY1" fmla="*/ 113071 h 131916"/>
                  <a:gd name="connsiteX2" fmla="*/ 0 w 131162"/>
                  <a:gd name="connsiteY2" fmla="*/ 65958 h 131916"/>
                  <a:gd name="connsiteX3" fmla="*/ 19009 w 131162"/>
                  <a:gd name="connsiteY3" fmla="*/ 18845 h 131916"/>
                  <a:gd name="connsiteX4" fmla="*/ 65581 w 131162"/>
                  <a:gd name="connsiteY4" fmla="*/ 0 h 131916"/>
                  <a:gd name="connsiteX5" fmla="*/ 112153 w 131162"/>
                  <a:gd name="connsiteY5" fmla="*/ 18845 h 131916"/>
                  <a:gd name="connsiteX6" fmla="*/ 131163 w 131162"/>
                  <a:gd name="connsiteY6" fmla="*/ 65958 h 131916"/>
                  <a:gd name="connsiteX7" fmla="*/ 112153 w 131162"/>
                  <a:gd name="connsiteY7" fmla="*/ 113071 h 131916"/>
                  <a:gd name="connsiteX8" fmla="*/ 65581 w 131162"/>
                  <a:gd name="connsiteY8" fmla="*/ 131916 h 131916"/>
                  <a:gd name="connsiteX9" fmla="*/ 65581 w 131162"/>
                  <a:gd name="connsiteY9" fmla="*/ 113071 h 131916"/>
                  <a:gd name="connsiteX10" fmla="*/ 97897 w 131162"/>
                  <a:gd name="connsiteY10" fmla="*/ 99879 h 131916"/>
                  <a:gd name="connsiteX11" fmla="*/ 110252 w 131162"/>
                  <a:gd name="connsiteY11" fmla="*/ 65958 h 131916"/>
                  <a:gd name="connsiteX12" fmla="*/ 97897 w 131162"/>
                  <a:gd name="connsiteY12" fmla="*/ 32037 h 131916"/>
                  <a:gd name="connsiteX13" fmla="*/ 65581 w 131162"/>
                  <a:gd name="connsiteY13" fmla="*/ 18845 h 131916"/>
                  <a:gd name="connsiteX14" fmla="*/ 33266 w 131162"/>
                  <a:gd name="connsiteY14" fmla="*/ 32037 h 131916"/>
                  <a:gd name="connsiteX15" fmla="*/ 20910 w 131162"/>
                  <a:gd name="connsiteY15" fmla="*/ 65958 h 131916"/>
                  <a:gd name="connsiteX16" fmla="*/ 33266 w 131162"/>
                  <a:gd name="connsiteY16" fmla="*/ 99879 h 131916"/>
                  <a:gd name="connsiteX17" fmla="*/ 65581 w 131162"/>
                  <a:gd name="connsiteY17" fmla="*/ 113071 h 13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1162" h="131916">
                    <a:moveTo>
                      <a:pt x="65581" y="131916"/>
                    </a:moveTo>
                    <a:cubicBezTo>
                      <a:pt x="46572" y="131916"/>
                      <a:pt x="31365" y="125320"/>
                      <a:pt x="19009" y="113071"/>
                    </a:cubicBezTo>
                    <a:cubicBezTo>
                      <a:pt x="6653" y="100822"/>
                      <a:pt x="0" y="84803"/>
                      <a:pt x="0" y="65958"/>
                    </a:cubicBezTo>
                    <a:cubicBezTo>
                      <a:pt x="0" y="47113"/>
                      <a:pt x="6653" y="31095"/>
                      <a:pt x="19009" y="18845"/>
                    </a:cubicBezTo>
                    <a:cubicBezTo>
                      <a:pt x="31365" y="6596"/>
                      <a:pt x="47523" y="0"/>
                      <a:pt x="65581" y="0"/>
                    </a:cubicBezTo>
                    <a:cubicBezTo>
                      <a:pt x="83640" y="0"/>
                      <a:pt x="99797" y="6596"/>
                      <a:pt x="112153" y="18845"/>
                    </a:cubicBezTo>
                    <a:cubicBezTo>
                      <a:pt x="124509" y="31095"/>
                      <a:pt x="131163" y="47113"/>
                      <a:pt x="131163" y="65958"/>
                    </a:cubicBezTo>
                    <a:cubicBezTo>
                      <a:pt x="131163" y="84803"/>
                      <a:pt x="124509" y="100822"/>
                      <a:pt x="112153" y="113071"/>
                    </a:cubicBezTo>
                    <a:cubicBezTo>
                      <a:pt x="99797" y="125320"/>
                      <a:pt x="84590" y="131916"/>
                      <a:pt x="65581" y="131916"/>
                    </a:cubicBezTo>
                    <a:close/>
                    <a:moveTo>
                      <a:pt x="65581" y="113071"/>
                    </a:moveTo>
                    <a:cubicBezTo>
                      <a:pt x="78888" y="113071"/>
                      <a:pt x="89342" y="108360"/>
                      <a:pt x="97897" y="99879"/>
                    </a:cubicBezTo>
                    <a:cubicBezTo>
                      <a:pt x="106451" y="91399"/>
                      <a:pt x="110252" y="80092"/>
                      <a:pt x="110252" y="65958"/>
                    </a:cubicBezTo>
                    <a:cubicBezTo>
                      <a:pt x="110252" y="51824"/>
                      <a:pt x="106451" y="40517"/>
                      <a:pt x="97897" y="32037"/>
                    </a:cubicBezTo>
                    <a:cubicBezTo>
                      <a:pt x="89342" y="23556"/>
                      <a:pt x="78888" y="18845"/>
                      <a:pt x="65581" y="18845"/>
                    </a:cubicBezTo>
                    <a:cubicBezTo>
                      <a:pt x="52275" y="18845"/>
                      <a:pt x="41820" y="23556"/>
                      <a:pt x="33266" y="32037"/>
                    </a:cubicBezTo>
                    <a:cubicBezTo>
                      <a:pt x="24712" y="40517"/>
                      <a:pt x="20910" y="51824"/>
                      <a:pt x="20910" y="65958"/>
                    </a:cubicBezTo>
                    <a:cubicBezTo>
                      <a:pt x="20910" y="80092"/>
                      <a:pt x="24712" y="91399"/>
                      <a:pt x="33266" y="99879"/>
                    </a:cubicBezTo>
                    <a:cubicBezTo>
                      <a:pt x="41820" y="108360"/>
                      <a:pt x="53225" y="113071"/>
                      <a:pt x="65581" y="113071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4" name="Forme libre 683">
                <a:extLst>
                  <a:ext uri="{FF2B5EF4-FFF2-40B4-BE49-F238E27FC236}">
                    <a16:creationId xmlns:a16="http://schemas.microsoft.com/office/drawing/2014/main" id="{2CC09202-D5A7-1A4B-86D7-5BBFF7FB411B}"/>
                  </a:ext>
                </a:extLst>
              </p:cNvPr>
              <p:cNvSpPr/>
              <p:nvPr/>
            </p:nvSpPr>
            <p:spPr>
              <a:xfrm>
                <a:off x="6680263" y="2328486"/>
                <a:ext cx="105500" cy="128147"/>
              </a:xfrm>
              <a:custGeom>
                <a:avLst/>
                <a:gdLst>
                  <a:gd name="connsiteX0" fmla="*/ 84590 w 105500"/>
                  <a:gd name="connsiteY0" fmla="*/ 0 h 128147"/>
                  <a:gd name="connsiteX1" fmla="*/ 105500 w 105500"/>
                  <a:gd name="connsiteY1" fmla="*/ 0 h 128147"/>
                  <a:gd name="connsiteX2" fmla="*/ 105500 w 105500"/>
                  <a:gd name="connsiteY2" fmla="*/ 128147 h 128147"/>
                  <a:gd name="connsiteX3" fmla="*/ 84590 w 105500"/>
                  <a:gd name="connsiteY3" fmla="*/ 128147 h 128147"/>
                  <a:gd name="connsiteX4" fmla="*/ 20910 w 105500"/>
                  <a:gd name="connsiteY4" fmla="*/ 32037 h 128147"/>
                  <a:gd name="connsiteX5" fmla="*/ 20910 w 105500"/>
                  <a:gd name="connsiteY5" fmla="*/ 128147 h 128147"/>
                  <a:gd name="connsiteX6" fmla="*/ 0 w 105500"/>
                  <a:gd name="connsiteY6" fmla="*/ 128147 h 128147"/>
                  <a:gd name="connsiteX7" fmla="*/ 0 w 105500"/>
                  <a:gd name="connsiteY7" fmla="*/ 0 h 128147"/>
                  <a:gd name="connsiteX8" fmla="*/ 20910 w 105500"/>
                  <a:gd name="connsiteY8" fmla="*/ 0 h 128147"/>
                  <a:gd name="connsiteX9" fmla="*/ 84590 w 105500"/>
                  <a:gd name="connsiteY9" fmla="*/ 96110 h 128147"/>
                  <a:gd name="connsiteX10" fmla="*/ 84590 w 105500"/>
                  <a:gd name="connsiteY10" fmla="*/ 0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500" h="128147">
                    <a:moveTo>
                      <a:pt x="84590" y="0"/>
                    </a:moveTo>
                    <a:lnTo>
                      <a:pt x="105500" y="0"/>
                    </a:lnTo>
                    <a:lnTo>
                      <a:pt x="105500" y="128147"/>
                    </a:lnTo>
                    <a:lnTo>
                      <a:pt x="84590" y="128147"/>
                    </a:lnTo>
                    <a:lnTo>
                      <a:pt x="20910" y="32037"/>
                    </a:lnTo>
                    <a:lnTo>
                      <a:pt x="20910" y="128147"/>
                    </a:lnTo>
                    <a:lnTo>
                      <a:pt x="0" y="128147"/>
                    </a:lnTo>
                    <a:lnTo>
                      <a:pt x="0" y="0"/>
                    </a:lnTo>
                    <a:lnTo>
                      <a:pt x="20910" y="0"/>
                    </a:lnTo>
                    <a:lnTo>
                      <a:pt x="84590" y="96110"/>
                    </a:lnTo>
                    <a:lnTo>
                      <a:pt x="8459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45" name="Graphique 158">
              <a:extLst>
                <a:ext uri="{FF2B5EF4-FFF2-40B4-BE49-F238E27FC236}">
                  <a16:creationId xmlns:a16="http://schemas.microsoft.com/office/drawing/2014/main" id="{CF0292EC-25A2-4245-9C7E-4EA2E080ACA0}"/>
                </a:ext>
              </a:extLst>
            </p:cNvPr>
            <p:cNvGrpSpPr/>
            <p:nvPr/>
          </p:nvGrpSpPr>
          <p:grpSpPr>
            <a:xfrm>
              <a:off x="4797418" y="2530130"/>
              <a:ext cx="1190915" cy="110244"/>
              <a:chOff x="4797418" y="2530130"/>
              <a:chExt cx="1190915" cy="110244"/>
            </a:xfrm>
            <a:grpFill/>
          </p:grpSpPr>
          <p:sp>
            <p:nvSpPr>
              <p:cNvPr id="650" name="Forme libre 649">
                <a:extLst>
                  <a:ext uri="{FF2B5EF4-FFF2-40B4-BE49-F238E27FC236}">
                    <a16:creationId xmlns:a16="http://schemas.microsoft.com/office/drawing/2014/main" id="{A453E6CA-2F8D-864B-9CD1-DEB28DCC6BE6}"/>
                  </a:ext>
                </a:extLst>
              </p:cNvPr>
              <p:cNvSpPr/>
              <p:nvPr/>
            </p:nvSpPr>
            <p:spPr>
              <a:xfrm>
                <a:off x="4797418" y="2557455"/>
                <a:ext cx="60828" cy="81034"/>
              </a:xfrm>
              <a:custGeom>
                <a:avLst/>
                <a:gdLst>
                  <a:gd name="connsiteX0" fmla="*/ 0 w 60828"/>
                  <a:gd name="connsiteY0" fmla="*/ 0 h 81034"/>
                  <a:gd name="connsiteX1" fmla="*/ 10455 w 60828"/>
                  <a:gd name="connsiteY1" fmla="*/ 0 h 81034"/>
                  <a:gd name="connsiteX2" fmla="*/ 10455 w 60828"/>
                  <a:gd name="connsiteY2" fmla="*/ 51824 h 81034"/>
                  <a:gd name="connsiteX3" fmla="*/ 30414 w 60828"/>
                  <a:gd name="connsiteY3" fmla="*/ 71612 h 81034"/>
                  <a:gd name="connsiteX4" fmla="*/ 50374 w 60828"/>
                  <a:gd name="connsiteY4" fmla="*/ 51824 h 81034"/>
                  <a:gd name="connsiteX5" fmla="*/ 50374 w 60828"/>
                  <a:gd name="connsiteY5" fmla="*/ 0 h 81034"/>
                  <a:gd name="connsiteX6" fmla="*/ 60829 w 60828"/>
                  <a:gd name="connsiteY6" fmla="*/ 0 h 81034"/>
                  <a:gd name="connsiteX7" fmla="*/ 60829 w 60828"/>
                  <a:gd name="connsiteY7" fmla="*/ 51824 h 81034"/>
                  <a:gd name="connsiteX8" fmla="*/ 30414 w 60828"/>
                  <a:gd name="connsiteY8" fmla="*/ 81034 h 81034"/>
                  <a:gd name="connsiteX9" fmla="*/ 0 w 60828"/>
                  <a:gd name="connsiteY9" fmla="*/ 51824 h 81034"/>
                  <a:gd name="connsiteX10" fmla="*/ 0 w 60828"/>
                  <a:gd name="connsiteY10" fmla="*/ 0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828" h="81034">
                    <a:moveTo>
                      <a:pt x="0" y="0"/>
                    </a:moveTo>
                    <a:lnTo>
                      <a:pt x="10455" y="0"/>
                    </a:lnTo>
                    <a:lnTo>
                      <a:pt x="10455" y="51824"/>
                    </a:lnTo>
                    <a:cubicBezTo>
                      <a:pt x="10455" y="65016"/>
                      <a:pt x="18059" y="71612"/>
                      <a:pt x="30414" y="71612"/>
                    </a:cubicBezTo>
                    <a:cubicBezTo>
                      <a:pt x="42770" y="71612"/>
                      <a:pt x="50374" y="65016"/>
                      <a:pt x="50374" y="51824"/>
                    </a:cubicBezTo>
                    <a:lnTo>
                      <a:pt x="50374" y="0"/>
                    </a:lnTo>
                    <a:lnTo>
                      <a:pt x="60829" y="0"/>
                    </a:lnTo>
                    <a:lnTo>
                      <a:pt x="60829" y="51824"/>
                    </a:lnTo>
                    <a:cubicBezTo>
                      <a:pt x="60829" y="70669"/>
                      <a:pt x="47523" y="81034"/>
                      <a:pt x="30414" y="81034"/>
                    </a:cubicBezTo>
                    <a:cubicBezTo>
                      <a:pt x="12356" y="81034"/>
                      <a:pt x="0" y="70669"/>
                      <a:pt x="0" y="5182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1" name="Forme libre 650">
                <a:extLst>
                  <a:ext uri="{FF2B5EF4-FFF2-40B4-BE49-F238E27FC236}">
                    <a16:creationId xmlns:a16="http://schemas.microsoft.com/office/drawing/2014/main" id="{2432EFD4-6ABB-7D41-9529-46767C3E7C02}"/>
                  </a:ext>
                </a:extLst>
              </p:cNvPr>
              <p:cNvSpPr/>
              <p:nvPr/>
            </p:nvSpPr>
            <p:spPr>
              <a:xfrm>
                <a:off x="4876306" y="2557455"/>
                <a:ext cx="63680" cy="80091"/>
              </a:xfrm>
              <a:custGeom>
                <a:avLst/>
                <a:gdLst>
                  <a:gd name="connsiteX0" fmla="*/ 53225 w 63680"/>
                  <a:gd name="connsiteY0" fmla="*/ 0 h 80091"/>
                  <a:gd name="connsiteX1" fmla="*/ 63680 w 63680"/>
                  <a:gd name="connsiteY1" fmla="*/ 0 h 80091"/>
                  <a:gd name="connsiteX2" fmla="*/ 63680 w 63680"/>
                  <a:gd name="connsiteY2" fmla="*/ 80092 h 80091"/>
                  <a:gd name="connsiteX3" fmla="*/ 53225 w 63680"/>
                  <a:gd name="connsiteY3" fmla="*/ 80092 h 80091"/>
                  <a:gd name="connsiteX4" fmla="*/ 10455 w 63680"/>
                  <a:gd name="connsiteY4" fmla="*/ 16018 h 80091"/>
                  <a:gd name="connsiteX5" fmla="*/ 10455 w 63680"/>
                  <a:gd name="connsiteY5" fmla="*/ 80092 h 80091"/>
                  <a:gd name="connsiteX6" fmla="*/ 0 w 63680"/>
                  <a:gd name="connsiteY6" fmla="*/ 80092 h 80091"/>
                  <a:gd name="connsiteX7" fmla="*/ 0 w 63680"/>
                  <a:gd name="connsiteY7" fmla="*/ 0 h 80091"/>
                  <a:gd name="connsiteX8" fmla="*/ 10455 w 63680"/>
                  <a:gd name="connsiteY8" fmla="*/ 0 h 80091"/>
                  <a:gd name="connsiteX9" fmla="*/ 53225 w 63680"/>
                  <a:gd name="connsiteY9" fmla="*/ 64074 h 80091"/>
                  <a:gd name="connsiteX10" fmla="*/ 53225 w 63680"/>
                  <a:gd name="connsiteY10" fmla="*/ 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80" h="80091">
                    <a:moveTo>
                      <a:pt x="53225" y="0"/>
                    </a:moveTo>
                    <a:lnTo>
                      <a:pt x="63680" y="0"/>
                    </a:lnTo>
                    <a:lnTo>
                      <a:pt x="63680" y="80092"/>
                    </a:lnTo>
                    <a:lnTo>
                      <a:pt x="53225" y="80092"/>
                    </a:lnTo>
                    <a:lnTo>
                      <a:pt x="10455" y="16018"/>
                    </a:ln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10455" y="0"/>
                    </a:lnTo>
                    <a:lnTo>
                      <a:pt x="53225" y="64074"/>
                    </a:lnTo>
                    <a:lnTo>
                      <a:pt x="53225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2" name="Forme libre 651">
                <a:extLst>
                  <a:ext uri="{FF2B5EF4-FFF2-40B4-BE49-F238E27FC236}">
                    <a16:creationId xmlns:a16="http://schemas.microsoft.com/office/drawing/2014/main" id="{97407BF5-2CBB-3C42-838C-9175161DE5AC}"/>
                  </a:ext>
                </a:extLst>
              </p:cNvPr>
              <p:cNvSpPr/>
              <p:nvPr/>
            </p:nvSpPr>
            <p:spPr>
              <a:xfrm>
                <a:off x="4957094" y="2558397"/>
                <a:ext cx="10454" cy="80091"/>
              </a:xfrm>
              <a:custGeom>
                <a:avLst/>
                <a:gdLst>
                  <a:gd name="connsiteX0" fmla="*/ 0 w 10454"/>
                  <a:gd name="connsiteY0" fmla="*/ 80092 h 80091"/>
                  <a:gd name="connsiteX1" fmla="*/ 0 w 10454"/>
                  <a:gd name="connsiteY1" fmla="*/ 0 h 80091"/>
                  <a:gd name="connsiteX2" fmla="*/ 10455 w 10454"/>
                  <a:gd name="connsiteY2" fmla="*/ 0 h 80091"/>
                  <a:gd name="connsiteX3" fmla="*/ 10455 w 10454"/>
                  <a:gd name="connsiteY3" fmla="*/ 80092 h 80091"/>
                  <a:gd name="connsiteX4" fmla="*/ 0 w 10454"/>
                  <a:gd name="connsiteY4" fmla="*/ 80092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4" h="80091">
                    <a:moveTo>
                      <a:pt x="0" y="80092"/>
                    </a:moveTo>
                    <a:lnTo>
                      <a:pt x="0" y="0"/>
                    </a:lnTo>
                    <a:lnTo>
                      <a:pt x="10455" y="0"/>
                    </a:lnTo>
                    <a:lnTo>
                      <a:pt x="10455" y="80092"/>
                    </a:lnTo>
                    <a:lnTo>
                      <a:pt x="0" y="8009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3" name="Forme libre 652">
                <a:extLst>
                  <a:ext uri="{FF2B5EF4-FFF2-40B4-BE49-F238E27FC236}">
                    <a16:creationId xmlns:a16="http://schemas.microsoft.com/office/drawing/2014/main" id="{05B4945C-624F-8C46-B8B7-CFCBB3CE3255}"/>
                  </a:ext>
                </a:extLst>
              </p:cNvPr>
              <p:cNvSpPr/>
              <p:nvPr/>
            </p:nvSpPr>
            <p:spPr>
              <a:xfrm>
                <a:off x="4979905" y="2558397"/>
                <a:ext cx="74135" cy="80091"/>
              </a:xfrm>
              <a:custGeom>
                <a:avLst/>
                <a:gdLst>
                  <a:gd name="connsiteX0" fmla="*/ 31365 w 74135"/>
                  <a:gd name="connsiteY0" fmla="*/ 80092 h 80091"/>
                  <a:gd name="connsiteX1" fmla="*/ 0 w 74135"/>
                  <a:gd name="connsiteY1" fmla="*/ 0 h 80091"/>
                  <a:gd name="connsiteX2" fmla="*/ 11405 w 74135"/>
                  <a:gd name="connsiteY2" fmla="*/ 0 h 80091"/>
                  <a:gd name="connsiteX3" fmla="*/ 37068 w 74135"/>
                  <a:gd name="connsiteY3" fmla="*/ 68785 h 80091"/>
                  <a:gd name="connsiteX4" fmla="*/ 62730 w 74135"/>
                  <a:gd name="connsiteY4" fmla="*/ 0 h 80091"/>
                  <a:gd name="connsiteX5" fmla="*/ 74135 w 74135"/>
                  <a:gd name="connsiteY5" fmla="*/ 0 h 80091"/>
                  <a:gd name="connsiteX6" fmla="*/ 42770 w 74135"/>
                  <a:gd name="connsiteY6" fmla="*/ 80092 h 80091"/>
                  <a:gd name="connsiteX7" fmla="*/ 31365 w 74135"/>
                  <a:gd name="connsiteY7" fmla="*/ 80092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135" h="80091">
                    <a:moveTo>
                      <a:pt x="31365" y="80092"/>
                    </a:moveTo>
                    <a:lnTo>
                      <a:pt x="0" y="0"/>
                    </a:lnTo>
                    <a:lnTo>
                      <a:pt x="11405" y="0"/>
                    </a:lnTo>
                    <a:lnTo>
                      <a:pt x="37068" y="68785"/>
                    </a:lnTo>
                    <a:lnTo>
                      <a:pt x="62730" y="0"/>
                    </a:lnTo>
                    <a:lnTo>
                      <a:pt x="74135" y="0"/>
                    </a:lnTo>
                    <a:lnTo>
                      <a:pt x="42770" y="80092"/>
                    </a:lnTo>
                    <a:lnTo>
                      <a:pt x="31365" y="8009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4" name="Forme libre 653">
                <a:extLst>
                  <a:ext uri="{FF2B5EF4-FFF2-40B4-BE49-F238E27FC236}">
                    <a16:creationId xmlns:a16="http://schemas.microsoft.com/office/drawing/2014/main" id="{94566D7D-0962-A246-9918-70F40B0426EC}"/>
                  </a:ext>
                </a:extLst>
              </p:cNvPr>
              <p:cNvSpPr/>
              <p:nvPr/>
            </p:nvSpPr>
            <p:spPr>
              <a:xfrm>
                <a:off x="5065446" y="2557455"/>
                <a:ext cx="42770" cy="81034"/>
              </a:xfrm>
              <a:custGeom>
                <a:avLst/>
                <a:gdLst>
                  <a:gd name="connsiteX0" fmla="*/ 42770 w 42770"/>
                  <a:gd name="connsiteY0" fmla="*/ 0 h 81034"/>
                  <a:gd name="connsiteX1" fmla="*/ 42770 w 42770"/>
                  <a:gd name="connsiteY1" fmla="*/ 8480 h 81034"/>
                  <a:gd name="connsiteX2" fmla="*/ 10455 w 42770"/>
                  <a:gd name="connsiteY2" fmla="*/ 8480 h 81034"/>
                  <a:gd name="connsiteX3" fmla="*/ 10455 w 42770"/>
                  <a:gd name="connsiteY3" fmla="*/ 35806 h 81034"/>
                  <a:gd name="connsiteX4" fmla="*/ 38969 w 42770"/>
                  <a:gd name="connsiteY4" fmla="*/ 35806 h 81034"/>
                  <a:gd name="connsiteX5" fmla="*/ 38969 w 42770"/>
                  <a:gd name="connsiteY5" fmla="*/ 44286 h 81034"/>
                  <a:gd name="connsiteX6" fmla="*/ 10455 w 42770"/>
                  <a:gd name="connsiteY6" fmla="*/ 44286 h 81034"/>
                  <a:gd name="connsiteX7" fmla="*/ 10455 w 42770"/>
                  <a:gd name="connsiteY7" fmla="*/ 72554 h 81034"/>
                  <a:gd name="connsiteX8" fmla="*/ 42770 w 42770"/>
                  <a:gd name="connsiteY8" fmla="*/ 72554 h 81034"/>
                  <a:gd name="connsiteX9" fmla="*/ 42770 w 42770"/>
                  <a:gd name="connsiteY9" fmla="*/ 81034 h 81034"/>
                  <a:gd name="connsiteX10" fmla="*/ 0 w 42770"/>
                  <a:gd name="connsiteY10" fmla="*/ 81034 h 81034"/>
                  <a:gd name="connsiteX11" fmla="*/ 0 w 42770"/>
                  <a:gd name="connsiteY11" fmla="*/ 942 h 81034"/>
                  <a:gd name="connsiteX12" fmla="*/ 42770 w 42770"/>
                  <a:gd name="connsiteY12" fmla="*/ 942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770" h="81034">
                    <a:moveTo>
                      <a:pt x="42770" y="0"/>
                    </a:moveTo>
                    <a:lnTo>
                      <a:pt x="42770" y="8480"/>
                    </a:lnTo>
                    <a:lnTo>
                      <a:pt x="10455" y="8480"/>
                    </a:lnTo>
                    <a:lnTo>
                      <a:pt x="10455" y="35806"/>
                    </a:lnTo>
                    <a:lnTo>
                      <a:pt x="38969" y="35806"/>
                    </a:lnTo>
                    <a:lnTo>
                      <a:pt x="38969" y="44286"/>
                    </a:lnTo>
                    <a:lnTo>
                      <a:pt x="10455" y="44286"/>
                    </a:lnTo>
                    <a:lnTo>
                      <a:pt x="10455" y="72554"/>
                    </a:lnTo>
                    <a:lnTo>
                      <a:pt x="42770" y="72554"/>
                    </a:lnTo>
                    <a:lnTo>
                      <a:pt x="42770" y="81034"/>
                    </a:lnTo>
                    <a:lnTo>
                      <a:pt x="0" y="81034"/>
                    </a:lnTo>
                    <a:lnTo>
                      <a:pt x="0" y="942"/>
                    </a:lnTo>
                    <a:lnTo>
                      <a:pt x="42770" y="94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5" name="Forme libre 654">
                <a:extLst>
                  <a:ext uri="{FF2B5EF4-FFF2-40B4-BE49-F238E27FC236}">
                    <a16:creationId xmlns:a16="http://schemas.microsoft.com/office/drawing/2014/main" id="{07C421C1-267A-6645-84B5-AE1200E9FF9F}"/>
                  </a:ext>
                </a:extLst>
              </p:cNvPr>
              <p:cNvSpPr/>
              <p:nvPr/>
            </p:nvSpPr>
            <p:spPr>
              <a:xfrm>
                <a:off x="5124374" y="2557455"/>
                <a:ext cx="57027" cy="81034"/>
              </a:xfrm>
              <a:custGeom>
                <a:avLst/>
                <a:gdLst>
                  <a:gd name="connsiteX0" fmla="*/ 10455 w 57027"/>
                  <a:gd name="connsiteY0" fmla="*/ 47113 h 81034"/>
                  <a:gd name="connsiteX1" fmla="*/ 10455 w 57027"/>
                  <a:gd name="connsiteY1" fmla="*/ 80092 h 81034"/>
                  <a:gd name="connsiteX2" fmla="*/ 0 w 57027"/>
                  <a:gd name="connsiteY2" fmla="*/ 80092 h 81034"/>
                  <a:gd name="connsiteX3" fmla="*/ 0 w 57027"/>
                  <a:gd name="connsiteY3" fmla="*/ 0 h 81034"/>
                  <a:gd name="connsiteX4" fmla="*/ 26613 w 57027"/>
                  <a:gd name="connsiteY4" fmla="*/ 0 h 81034"/>
                  <a:gd name="connsiteX5" fmla="*/ 55126 w 57027"/>
                  <a:gd name="connsiteY5" fmla="*/ 22614 h 81034"/>
                  <a:gd name="connsiteX6" fmla="*/ 34216 w 57027"/>
                  <a:gd name="connsiteY6" fmla="*/ 47113 h 81034"/>
                  <a:gd name="connsiteX7" fmla="*/ 57027 w 57027"/>
                  <a:gd name="connsiteY7" fmla="*/ 81034 h 81034"/>
                  <a:gd name="connsiteX8" fmla="*/ 43721 w 57027"/>
                  <a:gd name="connsiteY8" fmla="*/ 81034 h 81034"/>
                  <a:gd name="connsiteX9" fmla="*/ 22811 w 57027"/>
                  <a:gd name="connsiteY9" fmla="*/ 48055 h 81034"/>
                  <a:gd name="connsiteX10" fmla="*/ 10455 w 57027"/>
                  <a:gd name="connsiteY10" fmla="*/ 48055 h 81034"/>
                  <a:gd name="connsiteX11" fmla="*/ 10455 w 57027"/>
                  <a:gd name="connsiteY11" fmla="*/ 8480 h 81034"/>
                  <a:gd name="connsiteX12" fmla="*/ 10455 w 57027"/>
                  <a:gd name="connsiteY12" fmla="*/ 38633 h 81034"/>
                  <a:gd name="connsiteX13" fmla="*/ 26613 w 57027"/>
                  <a:gd name="connsiteY13" fmla="*/ 38633 h 81034"/>
                  <a:gd name="connsiteX14" fmla="*/ 43721 w 57027"/>
                  <a:gd name="connsiteY14" fmla="*/ 23556 h 81034"/>
                  <a:gd name="connsiteX15" fmla="*/ 26613 w 57027"/>
                  <a:gd name="connsiteY15" fmla="*/ 8480 h 81034"/>
                  <a:gd name="connsiteX16" fmla="*/ 10455 w 57027"/>
                  <a:gd name="connsiteY16" fmla="*/ 8480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027" h="81034">
                    <a:moveTo>
                      <a:pt x="10455" y="47113"/>
                    </a:move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26613" y="0"/>
                    </a:lnTo>
                    <a:cubicBezTo>
                      <a:pt x="44671" y="0"/>
                      <a:pt x="55126" y="10365"/>
                      <a:pt x="55126" y="22614"/>
                    </a:cubicBezTo>
                    <a:cubicBezTo>
                      <a:pt x="55126" y="35806"/>
                      <a:pt x="48473" y="44286"/>
                      <a:pt x="34216" y="47113"/>
                    </a:cubicBezTo>
                    <a:lnTo>
                      <a:pt x="57027" y="81034"/>
                    </a:lnTo>
                    <a:lnTo>
                      <a:pt x="43721" y="81034"/>
                    </a:lnTo>
                    <a:lnTo>
                      <a:pt x="22811" y="48055"/>
                    </a:lnTo>
                    <a:lnTo>
                      <a:pt x="10455" y="48055"/>
                    </a:lnTo>
                    <a:close/>
                    <a:moveTo>
                      <a:pt x="10455" y="8480"/>
                    </a:moveTo>
                    <a:lnTo>
                      <a:pt x="10455" y="38633"/>
                    </a:lnTo>
                    <a:lnTo>
                      <a:pt x="26613" y="38633"/>
                    </a:lnTo>
                    <a:cubicBezTo>
                      <a:pt x="38018" y="38633"/>
                      <a:pt x="43721" y="32979"/>
                      <a:pt x="43721" y="23556"/>
                    </a:cubicBezTo>
                    <a:cubicBezTo>
                      <a:pt x="43721" y="13192"/>
                      <a:pt x="38018" y="8480"/>
                      <a:pt x="26613" y="8480"/>
                    </a:cubicBezTo>
                    <a:lnTo>
                      <a:pt x="10455" y="848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6" name="Forme libre 655">
                <a:extLst>
                  <a:ext uri="{FF2B5EF4-FFF2-40B4-BE49-F238E27FC236}">
                    <a16:creationId xmlns:a16="http://schemas.microsoft.com/office/drawing/2014/main" id="{98623A02-0B12-D241-AB65-0BEFDAEC23ED}"/>
                  </a:ext>
                </a:extLst>
              </p:cNvPr>
              <p:cNvSpPr/>
              <p:nvPr/>
            </p:nvSpPr>
            <p:spPr>
              <a:xfrm>
                <a:off x="5194707" y="2557455"/>
                <a:ext cx="54175" cy="81976"/>
              </a:xfrm>
              <a:custGeom>
                <a:avLst/>
                <a:gdLst>
                  <a:gd name="connsiteX0" fmla="*/ 19009 w 54175"/>
                  <a:gd name="connsiteY0" fmla="*/ 32979 h 81976"/>
                  <a:gd name="connsiteX1" fmla="*/ 27563 w 54175"/>
                  <a:gd name="connsiteY1" fmla="*/ 35806 h 81976"/>
                  <a:gd name="connsiteX2" fmla="*/ 45622 w 54175"/>
                  <a:gd name="connsiteY2" fmla="*/ 41459 h 81976"/>
                  <a:gd name="connsiteX3" fmla="*/ 54176 w 54175"/>
                  <a:gd name="connsiteY3" fmla="*/ 58420 h 81976"/>
                  <a:gd name="connsiteX4" fmla="*/ 27563 w 54175"/>
                  <a:gd name="connsiteY4" fmla="*/ 81976 h 81976"/>
                  <a:gd name="connsiteX5" fmla="*/ 0 w 54175"/>
                  <a:gd name="connsiteY5" fmla="*/ 61247 h 81976"/>
                  <a:gd name="connsiteX6" fmla="*/ 11405 w 54175"/>
                  <a:gd name="connsiteY6" fmla="*/ 61247 h 81976"/>
                  <a:gd name="connsiteX7" fmla="*/ 27563 w 54175"/>
                  <a:gd name="connsiteY7" fmla="*/ 73496 h 81976"/>
                  <a:gd name="connsiteX8" fmla="*/ 44671 w 54175"/>
                  <a:gd name="connsiteY8" fmla="*/ 60305 h 81976"/>
                  <a:gd name="connsiteX9" fmla="*/ 36117 w 54175"/>
                  <a:gd name="connsiteY9" fmla="*/ 48055 h 81976"/>
                  <a:gd name="connsiteX10" fmla="*/ 27563 w 54175"/>
                  <a:gd name="connsiteY10" fmla="*/ 45228 h 81976"/>
                  <a:gd name="connsiteX11" fmla="*/ 9505 w 54175"/>
                  <a:gd name="connsiteY11" fmla="*/ 39575 h 81976"/>
                  <a:gd name="connsiteX12" fmla="*/ 950 w 54175"/>
                  <a:gd name="connsiteY12" fmla="*/ 22614 h 81976"/>
                  <a:gd name="connsiteX13" fmla="*/ 27563 w 54175"/>
                  <a:gd name="connsiteY13" fmla="*/ 0 h 81976"/>
                  <a:gd name="connsiteX14" fmla="*/ 54176 w 54175"/>
                  <a:gd name="connsiteY14" fmla="*/ 20730 h 81976"/>
                  <a:gd name="connsiteX15" fmla="*/ 42770 w 54175"/>
                  <a:gd name="connsiteY15" fmla="*/ 20730 h 81976"/>
                  <a:gd name="connsiteX16" fmla="*/ 27563 w 54175"/>
                  <a:gd name="connsiteY16" fmla="*/ 9423 h 81976"/>
                  <a:gd name="connsiteX17" fmla="*/ 12356 w 54175"/>
                  <a:gd name="connsiteY17" fmla="*/ 22614 h 81976"/>
                  <a:gd name="connsiteX18" fmla="*/ 19009 w 54175"/>
                  <a:gd name="connsiteY18" fmla="*/ 32979 h 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175" h="81976">
                    <a:moveTo>
                      <a:pt x="19009" y="32979"/>
                    </a:moveTo>
                    <a:cubicBezTo>
                      <a:pt x="21860" y="33921"/>
                      <a:pt x="24712" y="34864"/>
                      <a:pt x="27563" y="35806"/>
                    </a:cubicBezTo>
                    <a:cubicBezTo>
                      <a:pt x="34216" y="36748"/>
                      <a:pt x="40869" y="38633"/>
                      <a:pt x="45622" y="41459"/>
                    </a:cubicBezTo>
                    <a:cubicBezTo>
                      <a:pt x="50374" y="44286"/>
                      <a:pt x="54176" y="49940"/>
                      <a:pt x="54176" y="58420"/>
                    </a:cubicBezTo>
                    <a:cubicBezTo>
                      <a:pt x="54176" y="70669"/>
                      <a:pt x="43721" y="81976"/>
                      <a:pt x="27563" y="81976"/>
                    </a:cubicBezTo>
                    <a:cubicBezTo>
                      <a:pt x="11405" y="81976"/>
                      <a:pt x="0" y="74438"/>
                      <a:pt x="0" y="61247"/>
                    </a:cubicBezTo>
                    <a:lnTo>
                      <a:pt x="11405" y="61247"/>
                    </a:lnTo>
                    <a:cubicBezTo>
                      <a:pt x="12356" y="68785"/>
                      <a:pt x="17108" y="73496"/>
                      <a:pt x="27563" y="73496"/>
                    </a:cubicBezTo>
                    <a:cubicBezTo>
                      <a:pt x="38018" y="73496"/>
                      <a:pt x="44671" y="66900"/>
                      <a:pt x="44671" y="60305"/>
                    </a:cubicBezTo>
                    <a:cubicBezTo>
                      <a:pt x="44671" y="53709"/>
                      <a:pt x="40869" y="49940"/>
                      <a:pt x="36117" y="48055"/>
                    </a:cubicBezTo>
                    <a:cubicBezTo>
                      <a:pt x="33266" y="47113"/>
                      <a:pt x="30414" y="46171"/>
                      <a:pt x="27563" y="45228"/>
                    </a:cubicBezTo>
                    <a:cubicBezTo>
                      <a:pt x="20910" y="44286"/>
                      <a:pt x="14257" y="42402"/>
                      <a:pt x="9505" y="39575"/>
                    </a:cubicBezTo>
                    <a:cubicBezTo>
                      <a:pt x="4752" y="36748"/>
                      <a:pt x="950" y="31095"/>
                      <a:pt x="950" y="22614"/>
                    </a:cubicBezTo>
                    <a:cubicBezTo>
                      <a:pt x="950" y="9423"/>
                      <a:pt x="11405" y="0"/>
                      <a:pt x="27563" y="0"/>
                    </a:cubicBezTo>
                    <a:cubicBezTo>
                      <a:pt x="43721" y="0"/>
                      <a:pt x="53225" y="7538"/>
                      <a:pt x="54176" y="20730"/>
                    </a:cubicBezTo>
                    <a:lnTo>
                      <a:pt x="42770" y="20730"/>
                    </a:lnTo>
                    <a:cubicBezTo>
                      <a:pt x="41820" y="14134"/>
                      <a:pt x="36117" y="9423"/>
                      <a:pt x="27563" y="9423"/>
                    </a:cubicBezTo>
                    <a:cubicBezTo>
                      <a:pt x="18059" y="9423"/>
                      <a:pt x="12356" y="14134"/>
                      <a:pt x="12356" y="22614"/>
                    </a:cubicBezTo>
                    <a:cubicBezTo>
                      <a:pt x="10455" y="27325"/>
                      <a:pt x="14257" y="31095"/>
                      <a:pt x="19009" y="32979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7" name="Forme libre 656">
                <a:extLst>
                  <a:ext uri="{FF2B5EF4-FFF2-40B4-BE49-F238E27FC236}">
                    <a16:creationId xmlns:a16="http://schemas.microsoft.com/office/drawing/2014/main" id="{CA764819-CF56-E842-BA21-A6D26A9AB0B7}"/>
                  </a:ext>
                </a:extLst>
              </p:cNvPr>
              <p:cNvSpPr/>
              <p:nvPr/>
            </p:nvSpPr>
            <p:spPr>
              <a:xfrm>
                <a:off x="5265041" y="2558397"/>
                <a:ext cx="10455" cy="80091"/>
              </a:xfrm>
              <a:custGeom>
                <a:avLst/>
                <a:gdLst>
                  <a:gd name="connsiteX0" fmla="*/ 0 w 10455"/>
                  <a:gd name="connsiteY0" fmla="*/ 80092 h 80091"/>
                  <a:gd name="connsiteX1" fmla="*/ 0 w 10455"/>
                  <a:gd name="connsiteY1" fmla="*/ 0 h 80091"/>
                  <a:gd name="connsiteX2" fmla="*/ 10455 w 10455"/>
                  <a:gd name="connsiteY2" fmla="*/ 0 h 80091"/>
                  <a:gd name="connsiteX3" fmla="*/ 10455 w 10455"/>
                  <a:gd name="connsiteY3" fmla="*/ 80092 h 80091"/>
                  <a:gd name="connsiteX4" fmla="*/ 0 w 10455"/>
                  <a:gd name="connsiteY4" fmla="*/ 80092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5" h="80091">
                    <a:moveTo>
                      <a:pt x="0" y="80092"/>
                    </a:moveTo>
                    <a:lnTo>
                      <a:pt x="0" y="0"/>
                    </a:lnTo>
                    <a:lnTo>
                      <a:pt x="10455" y="0"/>
                    </a:lnTo>
                    <a:lnTo>
                      <a:pt x="10455" y="80092"/>
                    </a:lnTo>
                    <a:lnTo>
                      <a:pt x="0" y="8009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8" name="Forme libre 657">
                <a:extLst>
                  <a:ext uri="{FF2B5EF4-FFF2-40B4-BE49-F238E27FC236}">
                    <a16:creationId xmlns:a16="http://schemas.microsoft.com/office/drawing/2014/main" id="{52306373-2E3D-5D43-87C1-F3B4FD506F36}"/>
                  </a:ext>
                </a:extLst>
              </p:cNvPr>
              <p:cNvSpPr/>
              <p:nvPr/>
            </p:nvSpPr>
            <p:spPr>
              <a:xfrm>
                <a:off x="5289752" y="2557455"/>
                <a:ext cx="53225" cy="80091"/>
              </a:xfrm>
              <a:custGeom>
                <a:avLst/>
                <a:gdLst>
                  <a:gd name="connsiteX0" fmla="*/ 0 w 53225"/>
                  <a:gd name="connsiteY0" fmla="*/ 8480 h 80091"/>
                  <a:gd name="connsiteX1" fmla="*/ 0 w 53225"/>
                  <a:gd name="connsiteY1" fmla="*/ 0 h 80091"/>
                  <a:gd name="connsiteX2" fmla="*/ 53225 w 53225"/>
                  <a:gd name="connsiteY2" fmla="*/ 0 h 80091"/>
                  <a:gd name="connsiteX3" fmla="*/ 53225 w 53225"/>
                  <a:gd name="connsiteY3" fmla="*/ 8480 h 80091"/>
                  <a:gd name="connsiteX4" fmla="*/ 31365 w 53225"/>
                  <a:gd name="connsiteY4" fmla="*/ 8480 h 80091"/>
                  <a:gd name="connsiteX5" fmla="*/ 31365 w 53225"/>
                  <a:gd name="connsiteY5" fmla="*/ 80092 h 80091"/>
                  <a:gd name="connsiteX6" fmla="*/ 20910 w 53225"/>
                  <a:gd name="connsiteY6" fmla="*/ 80092 h 80091"/>
                  <a:gd name="connsiteX7" fmla="*/ 20910 w 53225"/>
                  <a:gd name="connsiteY7" fmla="*/ 8480 h 80091"/>
                  <a:gd name="connsiteX8" fmla="*/ 0 w 53225"/>
                  <a:gd name="connsiteY8" fmla="*/ 848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25" h="80091">
                    <a:moveTo>
                      <a:pt x="0" y="8480"/>
                    </a:moveTo>
                    <a:lnTo>
                      <a:pt x="0" y="0"/>
                    </a:lnTo>
                    <a:lnTo>
                      <a:pt x="53225" y="0"/>
                    </a:lnTo>
                    <a:lnTo>
                      <a:pt x="53225" y="8480"/>
                    </a:lnTo>
                    <a:lnTo>
                      <a:pt x="31365" y="8480"/>
                    </a:lnTo>
                    <a:lnTo>
                      <a:pt x="31365" y="80092"/>
                    </a:lnTo>
                    <a:lnTo>
                      <a:pt x="20910" y="80092"/>
                    </a:lnTo>
                    <a:lnTo>
                      <a:pt x="20910" y="8480"/>
                    </a:lnTo>
                    <a:lnTo>
                      <a:pt x="0" y="848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9" name="Forme libre 658">
                <a:extLst>
                  <a:ext uri="{FF2B5EF4-FFF2-40B4-BE49-F238E27FC236}">
                    <a16:creationId xmlns:a16="http://schemas.microsoft.com/office/drawing/2014/main" id="{20DC1728-FA6B-0549-8133-130CF5A3600F}"/>
                  </a:ext>
                </a:extLst>
              </p:cNvPr>
              <p:cNvSpPr/>
              <p:nvPr/>
            </p:nvSpPr>
            <p:spPr>
              <a:xfrm>
                <a:off x="5358185" y="2530130"/>
                <a:ext cx="42770" cy="108359"/>
              </a:xfrm>
              <a:custGeom>
                <a:avLst/>
                <a:gdLst>
                  <a:gd name="connsiteX0" fmla="*/ 42770 w 42770"/>
                  <a:gd name="connsiteY0" fmla="*/ 27325 h 108359"/>
                  <a:gd name="connsiteX1" fmla="*/ 42770 w 42770"/>
                  <a:gd name="connsiteY1" fmla="*/ 35806 h 108359"/>
                  <a:gd name="connsiteX2" fmla="*/ 10455 w 42770"/>
                  <a:gd name="connsiteY2" fmla="*/ 35806 h 108359"/>
                  <a:gd name="connsiteX3" fmla="*/ 10455 w 42770"/>
                  <a:gd name="connsiteY3" fmla="*/ 63131 h 108359"/>
                  <a:gd name="connsiteX4" fmla="*/ 38969 w 42770"/>
                  <a:gd name="connsiteY4" fmla="*/ 63131 h 108359"/>
                  <a:gd name="connsiteX5" fmla="*/ 38969 w 42770"/>
                  <a:gd name="connsiteY5" fmla="*/ 71612 h 108359"/>
                  <a:gd name="connsiteX6" fmla="*/ 10455 w 42770"/>
                  <a:gd name="connsiteY6" fmla="*/ 71612 h 108359"/>
                  <a:gd name="connsiteX7" fmla="*/ 10455 w 42770"/>
                  <a:gd name="connsiteY7" fmla="*/ 99879 h 108359"/>
                  <a:gd name="connsiteX8" fmla="*/ 42770 w 42770"/>
                  <a:gd name="connsiteY8" fmla="*/ 99879 h 108359"/>
                  <a:gd name="connsiteX9" fmla="*/ 42770 w 42770"/>
                  <a:gd name="connsiteY9" fmla="*/ 108360 h 108359"/>
                  <a:gd name="connsiteX10" fmla="*/ 0 w 42770"/>
                  <a:gd name="connsiteY10" fmla="*/ 108360 h 108359"/>
                  <a:gd name="connsiteX11" fmla="*/ 0 w 42770"/>
                  <a:gd name="connsiteY11" fmla="*/ 28268 h 108359"/>
                  <a:gd name="connsiteX12" fmla="*/ 42770 w 42770"/>
                  <a:gd name="connsiteY12" fmla="*/ 28268 h 108359"/>
                  <a:gd name="connsiteX13" fmla="*/ 6653 w 42770"/>
                  <a:gd name="connsiteY13" fmla="*/ 15076 h 108359"/>
                  <a:gd name="connsiteX14" fmla="*/ 31365 w 42770"/>
                  <a:gd name="connsiteY14" fmla="*/ 0 h 108359"/>
                  <a:gd name="connsiteX15" fmla="*/ 31365 w 42770"/>
                  <a:gd name="connsiteY15" fmla="*/ 9423 h 108359"/>
                  <a:gd name="connsiteX16" fmla="*/ 6653 w 42770"/>
                  <a:gd name="connsiteY16" fmla="*/ 22614 h 108359"/>
                  <a:gd name="connsiteX17" fmla="*/ 6653 w 42770"/>
                  <a:gd name="connsiteY17" fmla="*/ 15076 h 10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70" h="108359">
                    <a:moveTo>
                      <a:pt x="42770" y="27325"/>
                    </a:moveTo>
                    <a:lnTo>
                      <a:pt x="42770" y="35806"/>
                    </a:lnTo>
                    <a:lnTo>
                      <a:pt x="10455" y="35806"/>
                    </a:lnTo>
                    <a:lnTo>
                      <a:pt x="10455" y="63131"/>
                    </a:lnTo>
                    <a:lnTo>
                      <a:pt x="38969" y="63131"/>
                    </a:lnTo>
                    <a:lnTo>
                      <a:pt x="38969" y="71612"/>
                    </a:lnTo>
                    <a:lnTo>
                      <a:pt x="10455" y="71612"/>
                    </a:lnTo>
                    <a:lnTo>
                      <a:pt x="10455" y="99879"/>
                    </a:lnTo>
                    <a:lnTo>
                      <a:pt x="42770" y="99879"/>
                    </a:lnTo>
                    <a:lnTo>
                      <a:pt x="42770" y="108360"/>
                    </a:lnTo>
                    <a:lnTo>
                      <a:pt x="0" y="108360"/>
                    </a:lnTo>
                    <a:lnTo>
                      <a:pt x="0" y="28268"/>
                    </a:lnTo>
                    <a:lnTo>
                      <a:pt x="42770" y="28268"/>
                    </a:lnTo>
                    <a:close/>
                    <a:moveTo>
                      <a:pt x="6653" y="15076"/>
                    </a:moveTo>
                    <a:lnTo>
                      <a:pt x="31365" y="0"/>
                    </a:lnTo>
                    <a:lnTo>
                      <a:pt x="31365" y="9423"/>
                    </a:lnTo>
                    <a:lnTo>
                      <a:pt x="6653" y="22614"/>
                    </a:lnTo>
                    <a:lnTo>
                      <a:pt x="6653" y="15076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0" name="Forme libre 659">
                <a:extLst>
                  <a:ext uri="{FF2B5EF4-FFF2-40B4-BE49-F238E27FC236}">
                    <a16:creationId xmlns:a16="http://schemas.microsoft.com/office/drawing/2014/main" id="{413E6E84-BA5C-7B40-8DCD-4CE6830BD6AA}"/>
                  </a:ext>
                </a:extLst>
              </p:cNvPr>
              <p:cNvSpPr/>
              <p:nvPr/>
            </p:nvSpPr>
            <p:spPr>
              <a:xfrm>
                <a:off x="5451329" y="2557455"/>
                <a:ext cx="68432" cy="80091"/>
              </a:xfrm>
              <a:custGeom>
                <a:avLst/>
                <a:gdLst>
                  <a:gd name="connsiteX0" fmla="*/ 25662 w 68432"/>
                  <a:gd name="connsiteY0" fmla="*/ 0 h 80091"/>
                  <a:gd name="connsiteX1" fmla="*/ 68432 w 68432"/>
                  <a:gd name="connsiteY1" fmla="*/ 40517 h 80091"/>
                  <a:gd name="connsiteX2" fmla="*/ 25662 w 68432"/>
                  <a:gd name="connsiteY2" fmla="*/ 80092 h 80091"/>
                  <a:gd name="connsiteX3" fmla="*/ 0 w 68432"/>
                  <a:gd name="connsiteY3" fmla="*/ 80092 h 80091"/>
                  <a:gd name="connsiteX4" fmla="*/ 0 w 68432"/>
                  <a:gd name="connsiteY4" fmla="*/ 0 h 80091"/>
                  <a:gd name="connsiteX5" fmla="*/ 25662 w 68432"/>
                  <a:gd name="connsiteY5" fmla="*/ 0 h 80091"/>
                  <a:gd name="connsiteX6" fmla="*/ 11405 w 68432"/>
                  <a:gd name="connsiteY6" fmla="*/ 72554 h 80091"/>
                  <a:gd name="connsiteX7" fmla="*/ 26613 w 68432"/>
                  <a:gd name="connsiteY7" fmla="*/ 72554 h 80091"/>
                  <a:gd name="connsiteX8" fmla="*/ 57977 w 68432"/>
                  <a:gd name="connsiteY8" fmla="*/ 40517 h 80091"/>
                  <a:gd name="connsiteX9" fmla="*/ 26613 w 68432"/>
                  <a:gd name="connsiteY9" fmla="*/ 8480 h 80091"/>
                  <a:gd name="connsiteX10" fmla="*/ 11405 w 68432"/>
                  <a:gd name="connsiteY10" fmla="*/ 8480 h 80091"/>
                  <a:gd name="connsiteX11" fmla="*/ 11405 w 68432"/>
                  <a:gd name="connsiteY11" fmla="*/ 72554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432" h="80091">
                    <a:moveTo>
                      <a:pt x="25662" y="0"/>
                    </a:moveTo>
                    <a:cubicBezTo>
                      <a:pt x="52275" y="0"/>
                      <a:pt x="68432" y="16018"/>
                      <a:pt x="68432" y="40517"/>
                    </a:cubicBezTo>
                    <a:cubicBezTo>
                      <a:pt x="68432" y="65016"/>
                      <a:pt x="52275" y="80092"/>
                      <a:pt x="25662" y="80092"/>
                    </a:cubicBezTo>
                    <a:lnTo>
                      <a:pt x="0" y="80092"/>
                    </a:lnTo>
                    <a:lnTo>
                      <a:pt x="0" y="0"/>
                    </a:lnTo>
                    <a:lnTo>
                      <a:pt x="25662" y="0"/>
                    </a:lnTo>
                    <a:close/>
                    <a:moveTo>
                      <a:pt x="11405" y="72554"/>
                    </a:moveTo>
                    <a:lnTo>
                      <a:pt x="26613" y="72554"/>
                    </a:lnTo>
                    <a:cubicBezTo>
                      <a:pt x="47523" y="72554"/>
                      <a:pt x="57977" y="61247"/>
                      <a:pt x="57977" y="40517"/>
                    </a:cubicBezTo>
                    <a:cubicBezTo>
                      <a:pt x="57977" y="20730"/>
                      <a:pt x="46572" y="8480"/>
                      <a:pt x="26613" y="8480"/>
                    </a:cubicBezTo>
                    <a:lnTo>
                      <a:pt x="11405" y="8480"/>
                    </a:lnTo>
                    <a:lnTo>
                      <a:pt x="11405" y="72554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1" name="Forme libre 660">
                <a:extLst>
                  <a:ext uri="{FF2B5EF4-FFF2-40B4-BE49-F238E27FC236}">
                    <a16:creationId xmlns:a16="http://schemas.microsoft.com/office/drawing/2014/main" id="{EEF961B6-F5CD-5740-A3DD-BFB8D755019B}"/>
                  </a:ext>
                </a:extLst>
              </p:cNvPr>
              <p:cNvSpPr/>
              <p:nvPr/>
            </p:nvSpPr>
            <p:spPr>
              <a:xfrm>
                <a:off x="5526415" y="2547090"/>
                <a:ext cx="12355" cy="23556"/>
              </a:xfrm>
              <a:custGeom>
                <a:avLst/>
                <a:gdLst>
                  <a:gd name="connsiteX0" fmla="*/ 951 w 12355"/>
                  <a:gd name="connsiteY0" fmla="*/ 0 h 23556"/>
                  <a:gd name="connsiteX1" fmla="*/ 11405 w 12355"/>
                  <a:gd name="connsiteY1" fmla="*/ 0 h 23556"/>
                  <a:gd name="connsiteX2" fmla="*/ 12356 w 12355"/>
                  <a:gd name="connsiteY2" fmla="*/ 10365 h 23556"/>
                  <a:gd name="connsiteX3" fmla="*/ 0 w 12355"/>
                  <a:gd name="connsiteY3" fmla="*/ 23556 h 23556"/>
                  <a:gd name="connsiteX4" fmla="*/ 0 w 12355"/>
                  <a:gd name="connsiteY4" fmla="*/ 18845 h 23556"/>
                  <a:gd name="connsiteX5" fmla="*/ 5703 w 12355"/>
                  <a:gd name="connsiteY5" fmla="*/ 13192 h 23556"/>
                  <a:gd name="connsiteX6" fmla="*/ 5703 w 12355"/>
                  <a:gd name="connsiteY6" fmla="*/ 10365 h 23556"/>
                  <a:gd name="connsiteX7" fmla="*/ 0 w 12355"/>
                  <a:gd name="connsiteY7" fmla="*/ 10365 h 23556"/>
                  <a:gd name="connsiteX8" fmla="*/ 0 w 12355"/>
                  <a:gd name="connsiteY8" fmla="*/ 0 h 23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55" h="23556">
                    <a:moveTo>
                      <a:pt x="951" y="0"/>
                    </a:moveTo>
                    <a:lnTo>
                      <a:pt x="11405" y="0"/>
                    </a:lnTo>
                    <a:cubicBezTo>
                      <a:pt x="12356" y="3769"/>
                      <a:pt x="12356" y="7538"/>
                      <a:pt x="12356" y="10365"/>
                    </a:cubicBezTo>
                    <a:cubicBezTo>
                      <a:pt x="12356" y="18845"/>
                      <a:pt x="8554" y="23556"/>
                      <a:pt x="0" y="23556"/>
                    </a:cubicBezTo>
                    <a:lnTo>
                      <a:pt x="0" y="18845"/>
                    </a:lnTo>
                    <a:cubicBezTo>
                      <a:pt x="3802" y="18845"/>
                      <a:pt x="5703" y="16961"/>
                      <a:pt x="5703" y="13192"/>
                    </a:cubicBezTo>
                    <a:lnTo>
                      <a:pt x="5703" y="10365"/>
                    </a:lnTo>
                    <a:lnTo>
                      <a:pt x="0" y="103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2" name="Forme libre 661">
                <a:extLst>
                  <a:ext uri="{FF2B5EF4-FFF2-40B4-BE49-F238E27FC236}">
                    <a16:creationId xmlns:a16="http://schemas.microsoft.com/office/drawing/2014/main" id="{8CF729A4-11D0-914E-A1E1-4BCB031211F4}"/>
                  </a:ext>
                </a:extLst>
              </p:cNvPr>
              <p:cNvSpPr/>
              <p:nvPr/>
            </p:nvSpPr>
            <p:spPr>
              <a:xfrm>
                <a:off x="5547325" y="2558397"/>
                <a:ext cx="70333" cy="80091"/>
              </a:xfrm>
              <a:custGeom>
                <a:avLst/>
                <a:gdLst>
                  <a:gd name="connsiteX0" fmla="*/ 59878 w 70333"/>
                  <a:gd name="connsiteY0" fmla="*/ 80092 h 80091"/>
                  <a:gd name="connsiteX1" fmla="*/ 53225 w 70333"/>
                  <a:gd name="connsiteY1" fmla="*/ 62189 h 80091"/>
                  <a:gd name="connsiteX2" fmla="*/ 17108 w 70333"/>
                  <a:gd name="connsiteY2" fmla="*/ 62189 h 80091"/>
                  <a:gd name="connsiteX3" fmla="*/ 10455 w 70333"/>
                  <a:gd name="connsiteY3" fmla="*/ 80092 h 80091"/>
                  <a:gd name="connsiteX4" fmla="*/ 0 w 70333"/>
                  <a:gd name="connsiteY4" fmla="*/ 80092 h 80091"/>
                  <a:gd name="connsiteX5" fmla="*/ 29464 w 70333"/>
                  <a:gd name="connsiteY5" fmla="*/ 0 h 80091"/>
                  <a:gd name="connsiteX6" fmla="*/ 40869 w 70333"/>
                  <a:gd name="connsiteY6" fmla="*/ 0 h 80091"/>
                  <a:gd name="connsiteX7" fmla="*/ 70334 w 70333"/>
                  <a:gd name="connsiteY7" fmla="*/ 80092 h 80091"/>
                  <a:gd name="connsiteX8" fmla="*/ 59878 w 70333"/>
                  <a:gd name="connsiteY8" fmla="*/ 80092 h 80091"/>
                  <a:gd name="connsiteX9" fmla="*/ 19960 w 70333"/>
                  <a:gd name="connsiteY9" fmla="*/ 53709 h 80091"/>
                  <a:gd name="connsiteX10" fmla="*/ 50374 w 70333"/>
                  <a:gd name="connsiteY10" fmla="*/ 53709 h 80091"/>
                  <a:gd name="connsiteX11" fmla="*/ 35167 w 70333"/>
                  <a:gd name="connsiteY11" fmla="*/ 12249 h 80091"/>
                  <a:gd name="connsiteX12" fmla="*/ 19960 w 70333"/>
                  <a:gd name="connsiteY12" fmla="*/ 53709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333" h="80091">
                    <a:moveTo>
                      <a:pt x="59878" y="80092"/>
                    </a:moveTo>
                    <a:lnTo>
                      <a:pt x="53225" y="62189"/>
                    </a:lnTo>
                    <a:lnTo>
                      <a:pt x="17108" y="62189"/>
                    </a:lnTo>
                    <a:lnTo>
                      <a:pt x="10455" y="80092"/>
                    </a:lnTo>
                    <a:lnTo>
                      <a:pt x="0" y="80092"/>
                    </a:lnTo>
                    <a:lnTo>
                      <a:pt x="29464" y="0"/>
                    </a:lnTo>
                    <a:lnTo>
                      <a:pt x="40869" y="0"/>
                    </a:lnTo>
                    <a:lnTo>
                      <a:pt x="70334" y="80092"/>
                    </a:lnTo>
                    <a:lnTo>
                      <a:pt x="59878" y="80092"/>
                    </a:lnTo>
                    <a:close/>
                    <a:moveTo>
                      <a:pt x="19960" y="53709"/>
                    </a:moveTo>
                    <a:lnTo>
                      <a:pt x="50374" y="53709"/>
                    </a:lnTo>
                    <a:lnTo>
                      <a:pt x="35167" y="12249"/>
                    </a:lnTo>
                    <a:lnTo>
                      <a:pt x="19960" y="53709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3" name="Forme libre 662">
                <a:extLst>
                  <a:ext uri="{FF2B5EF4-FFF2-40B4-BE49-F238E27FC236}">
                    <a16:creationId xmlns:a16="http://schemas.microsoft.com/office/drawing/2014/main" id="{BFF43CCF-E1B5-0243-AC96-170F37A48940}"/>
                  </a:ext>
                </a:extLst>
              </p:cNvPr>
              <p:cNvSpPr/>
              <p:nvPr/>
            </p:nvSpPr>
            <p:spPr>
              <a:xfrm>
                <a:off x="5631915" y="2557455"/>
                <a:ext cx="63680" cy="80091"/>
              </a:xfrm>
              <a:custGeom>
                <a:avLst/>
                <a:gdLst>
                  <a:gd name="connsiteX0" fmla="*/ 53225 w 63680"/>
                  <a:gd name="connsiteY0" fmla="*/ 0 h 80091"/>
                  <a:gd name="connsiteX1" fmla="*/ 63680 w 63680"/>
                  <a:gd name="connsiteY1" fmla="*/ 0 h 80091"/>
                  <a:gd name="connsiteX2" fmla="*/ 63680 w 63680"/>
                  <a:gd name="connsiteY2" fmla="*/ 80092 h 80091"/>
                  <a:gd name="connsiteX3" fmla="*/ 53225 w 63680"/>
                  <a:gd name="connsiteY3" fmla="*/ 80092 h 80091"/>
                  <a:gd name="connsiteX4" fmla="*/ 10455 w 63680"/>
                  <a:gd name="connsiteY4" fmla="*/ 16018 h 80091"/>
                  <a:gd name="connsiteX5" fmla="*/ 10455 w 63680"/>
                  <a:gd name="connsiteY5" fmla="*/ 80092 h 80091"/>
                  <a:gd name="connsiteX6" fmla="*/ 0 w 63680"/>
                  <a:gd name="connsiteY6" fmla="*/ 80092 h 80091"/>
                  <a:gd name="connsiteX7" fmla="*/ 0 w 63680"/>
                  <a:gd name="connsiteY7" fmla="*/ 0 h 80091"/>
                  <a:gd name="connsiteX8" fmla="*/ 10455 w 63680"/>
                  <a:gd name="connsiteY8" fmla="*/ 0 h 80091"/>
                  <a:gd name="connsiteX9" fmla="*/ 53225 w 63680"/>
                  <a:gd name="connsiteY9" fmla="*/ 64074 h 80091"/>
                  <a:gd name="connsiteX10" fmla="*/ 53225 w 63680"/>
                  <a:gd name="connsiteY10" fmla="*/ 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80" h="80091">
                    <a:moveTo>
                      <a:pt x="53225" y="0"/>
                    </a:moveTo>
                    <a:lnTo>
                      <a:pt x="63680" y="0"/>
                    </a:lnTo>
                    <a:lnTo>
                      <a:pt x="63680" y="80092"/>
                    </a:lnTo>
                    <a:lnTo>
                      <a:pt x="53225" y="80092"/>
                    </a:lnTo>
                    <a:lnTo>
                      <a:pt x="10455" y="16018"/>
                    </a:ln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10455" y="0"/>
                    </a:lnTo>
                    <a:lnTo>
                      <a:pt x="53225" y="64074"/>
                    </a:lnTo>
                    <a:lnTo>
                      <a:pt x="53225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4" name="Forme libre 663">
                <a:extLst>
                  <a:ext uri="{FF2B5EF4-FFF2-40B4-BE49-F238E27FC236}">
                    <a16:creationId xmlns:a16="http://schemas.microsoft.com/office/drawing/2014/main" id="{E5054952-16D1-9645-A153-403D6C4746E0}"/>
                  </a:ext>
                </a:extLst>
              </p:cNvPr>
              <p:cNvSpPr/>
              <p:nvPr/>
            </p:nvSpPr>
            <p:spPr>
              <a:xfrm>
                <a:off x="5709852" y="2557455"/>
                <a:ext cx="81738" cy="82918"/>
              </a:xfrm>
              <a:custGeom>
                <a:avLst/>
                <a:gdLst>
                  <a:gd name="connsiteX0" fmla="*/ 0 w 81738"/>
                  <a:gd name="connsiteY0" fmla="*/ 40517 h 82918"/>
                  <a:gd name="connsiteX1" fmla="*/ 40869 w 81738"/>
                  <a:gd name="connsiteY1" fmla="*/ 0 h 82918"/>
                  <a:gd name="connsiteX2" fmla="*/ 77937 w 81738"/>
                  <a:gd name="connsiteY2" fmla="*/ 22614 h 82918"/>
                  <a:gd name="connsiteX3" fmla="*/ 64631 w 81738"/>
                  <a:gd name="connsiteY3" fmla="*/ 22614 h 82918"/>
                  <a:gd name="connsiteX4" fmla="*/ 40869 w 81738"/>
                  <a:gd name="connsiteY4" fmla="*/ 9423 h 82918"/>
                  <a:gd name="connsiteX5" fmla="*/ 10455 w 81738"/>
                  <a:gd name="connsiteY5" fmla="*/ 41459 h 82918"/>
                  <a:gd name="connsiteX6" fmla="*/ 40869 w 81738"/>
                  <a:gd name="connsiteY6" fmla="*/ 73496 h 82918"/>
                  <a:gd name="connsiteX7" fmla="*/ 70333 w 81738"/>
                  <a:gd name="connsiteY7" fmla="*/ 47113 h 82918"/>
                  <a:gd name="connsiteX8" fmla="*/ 37068 w 81738"/>
                  <a:gd name="connsiteY8" fmla="*/ 47113 h 82918"/>
                  <a:gd name="connsiteX9" fmla="*/ 37068 w 81738"/>
                  <a:gd name="connsiteY9" fmla="*/ 38633 h 82918"/>
                  <a:gd name="connsiteX10" fmla="*/ 81739 w 81738"/>
                  <a:gd name="connsiteY10" fmla="*/ 38633 h 82918"/>
                  <a:gd name="connsiteX11" fmla="*/ 81739 w 81738"/>
                  <a:gd name="connsiteY11" fmla="*/ 47113 h 82918"/>
                  <a:gd name="connsiteX12" fmla="*/ 40869 w 81738"/>
                  <a:gd name="connsiteY12" fmla="*/ 82919 h 82918"/>
                  <a:gd name="connsiteX13" fmla="*/ 0 w 81738"/>
                  <a:gd name="connsiteY13" fmla="*/ 40517 h 8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738" h="82918">
                    <a:moveTo>
                      <a:pt x="0" y="40517"/>
                    </a:moveTo>
                    <a:cubicBezTo>
                      <a:pt x="0" y="16961"/>
                      <a:pt x="18059" y="0"/>
                      <a:pt x="40869" y="0"/>
                    </a:cubicBezTo>
                    <a:cubicBezTo>
                      <a:pt x="57978" y="0"/>
                      <a:pt x="72234" y="8480"/>
                      <a:pt x="77937" y="22614"/>
                    </a:cubicBezTo>
                    <a:lnTo>
                      <a:pt x="64631" y="22614"/>
                    </a:lnTo>
                    <a:cubicBezTo>
                      <a:pt x="59878" y="13192"/>
                      <a:pt x="51324" y="9423"/>
                      <a:pt x="40869" y="9423"/>
                    </a:cubicBezTo>
                    <a:cubicBezTo>
                      <a:pt x="22811" y="9423"/>
                      <a:pt x="10455" y="21672"/>
                      <a:pt x="10455" y="41459"/>
                    </a:cubicBezTo>
                    <a:cubicBezTo>
                      <a:pt x="10455" y="60305"/>
                      <a:pt x="23761" y="73496"/>
                      <a:pt x="40869" y="73496"/>
                    </a:cubicBezTo>
                    <a:cubicBezTo>
                      <a:pt x="57978" y="73496"/>
                      <a:pt x="68432" y="63131"/>
                      <a:pt x="70333" y="47113"/>
                    </a:cubicBezTo>
                    <a:lnTo>
                      <a:pt x="37068" y="47113"/>
                    </a:lnTo>
                    <a:lnTo>
                      <a:pt x="37068" y="38633"/>
                    </a:lnTo>
                    <a:lnTo>
                      <a:pt x="81739" y="38633"/>
                    </a:lnTo>
                    <a:lnTo>
                      <a:pt x="81739" y="47113"/>
                    </a:lnTo>
                    <a:cubicBezTo>
                      <a:pt x="79838" y="67843"/>
                      <a:pt x="62730" y="82919"/>
                      <a:pt x="40869" y="82919"/>
                    </a:cubicBezTo>
                    <a:cubicBezTo>
                      <a:pt x="18059" y="81034"/>
                      <a:pt x="0" y="64074"/>
                      <a:pt x="0" y="40517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5" name="Forme libre 664">
                <a:extLst>
                  <a:ext uri="{FF2B5EF4-FFF2-40B4-BE49-F238E27FC236}">
                    <a16:creationId xmlns:a16="http://schemas.microsoft.com/office/drawing/2014/main" id="{EE122435-92D8-5D44-B790-2386B8E75C9D}"/>
                  </a:ext>
                </a:extLst>
              </p:cNvPr>
              <p:cNvSpPr/>
              <p:nvPr/>
            </p:nvSpPr>
            <p:spPr>
              <a:xfrm>
                <a:off x="5804897" y="2557455"/>
                <a:ext cx="42770" cy="81034"/>
              </a:xfrm>
              <a:custGeom>
                <a:avLst/>
                <a:gdLst>
                  <a:gd name="connsiteX0" fmla="*/ 42770 w 42770"/>
                  <a:gd name="connsiteY0" fmla="*/ 0 h 81034"/>
                  <a:gd name="connsiteX1" fmla="*/ 42770 w 42770"/>
                  <a:gd name="connsiteY1" fmla="*/ 8480 h 81034"/>
                  <a:gd name="connsiteX2" fmla="*/ 10455 w 42770"/>
                  <a:gd name="connsiteY2" fmla="*/ 8480 h 81034"/>
                  <a:gd name="connsiteX3" fmla="*/ 10455 w 42770"/>
                  <a:gd name="connsiteY3" fmla="*/ 35806 h 81034"/>
                  <a:gd name="connsiteX4" fmla="*/ 38969 w 42770"/>
                  <a:gd name="connsiteY4" fmla="*/ 35806 h 81034"/>
                  <a:gd name="connsiteX5" fmla="*/ 38969 w 42770"/>
                  <a:gd name="connsiteY5" fmla="*/ 44286 h 81034"/>
                  <a:gd name="connsiteX6" fmla="*/ 10455 w 42770"/>
                  <a:gd name="connsiteY6" fmla="*/ 44286 h 81034"/>
                  <a:gd name="connsiteX7" fmla="*/ 10455 w 42770"/>
                  <a:gd name="connsiteY7" fmla="*/ 72554 h 81034"/>
                  <a:gd name="connsiteX8" fmla="*/ 42770 w 42770"/>
                  <a:gd name="connsiteY8" fmla="*/ 72554 h 81034"/>
                  <a:gd name="connsiteX9" fmla="*/ 42770 w 42770"/>
                  <a:gd name="connsiteY9" fmla="*/ 81034 h 81034"/>
                  <a:gd name="connsiteX10" fmla="*/ 0 w 42770"/>
                  <a:gd name="connsiteY10" fmla="*/ 81034 h 81034"/>
                  <a:gd name="connsiteX11" fmla="*/ 0 w 42770"/>
                  <a:gd name="connsiteY11" fmla="*/ 942 h 81034"/>
                  <a:gd name="connsiteX12" fmla="*/ 42770 w 42770"/>
                  <a:gd name="connsiteY12" fmla="*/ 942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770" h="81034">
                    <a:moveTo>
                      <a:pt x="42770" y="0"/>
                    </a:moveTo>
                    <a:lnTo>
                      <a:pt x="42770" y="8480"/>
                    </a:lnTo>
                    <a:lnTo>
                      <a:pt x="10455" y="8480"/>
                    </a:lnTo>
                    <a:lnTo>
                      <a:pt x="10455" y="35806"/>
                    </a:lnTo>
                    <a:lnTo>
                      <a:pt x="38969" y="35806"/>
                    </a:lnTo>
                    <a:lnTo>
                      <a:pt x="38969" y="44286"/>
                    </a:lnTo>
                    <a:lnTo>
                      <a:pt x="10455" y="44286"/>
                    </a:lnTo>
                    <a:lnTo>
                      <a:pt x="10455" y="72554"/>
                    </a:lnTo>
                    <a:lnTo>
                      <a:pt x="42770" y="72554"/>
                    </a:lnTo>
                    <a:lnTo>
                      <a:pt x="42770" y="81034"/>
                    </a:lnTo>
                    <a:lnTo>
                      <a:pt x="0" y="81034"/>
                    </a:lnTo>
                    <a:lnTo>
                      <a:pt x="0" y="942"/>
                    </a:lnTo>
                    <a:lnTo>
                      <a:pt x="42770" y="94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6" name="Forme libre 665">
                <a:extLst>
                  <a:ext uri="{FF2B5EF4-FFF2-40B4-BE49-F238E27FC236}">
                    <a16:creationId xmlns:a16="http://schemas.microsoft.com/office/drawing/2014/main" id="{07D67F95-6E61-EF4C-B445-51B9329968E5}"/>
                  </a:ext>
                </a:extLst>
              </p:cNvPr>
              <p:cNvSpPr/>
              <p:nvPr/>
            </p:nvSpPr>
            <p:spPr>
              <a:xfrm>
                <a:off x="5863825" y="2557455"/>
                <a:ext cx="57027" cy="81034"/>
              </a:xfrm>
              <a:custGeom>
                <a:avLst/>
                <a:gdLst>
                  <a:gd name="connsiteX0" fmla="*/ 10455 w 57027"/>
                  <a:gd name="connsiteY0" fmla="*/ 47113 h 81034"/>
                  <a:gd name="connsiteX1" fmla="*/ 10455 w 57027"/>
                  <a:gd name="connsiteY1" fmla="*/ 80092 h 81034"/>
                  <a:gd name="connsiteX2" fmla="*/ 0 w 57027"/>
                  <a:gd name="connsiteY2" fmla="*/ 80092 h 81034"/>
                  <a:gd name="connsiteX3" fmla="*/ 0 w 57027"/>
                  <a:gd name="connsiteY3" fmla="*/ 0 h 81034"/>
                  <a:gd name="connsiteX4" fmla="*/ 26613 w 57027"/>
                  <a:gd name="connsiteY4" fmla="*/ 0 h 81034"/>
                  <a:gd name="connsiteX5" fmla="*/ 55126 w 57027"/>
                  <a:gd name="connsiteY5" fmla="*/ 22614 h 81034"/>
                  <a:gd name="connsiteX6" fmla="*/ 34216 w 57027"/>
                  <a:gd name="connsiteY6" fmla="*/ 47113 h 81034"/>
                  <a:gd name="connsiteX7" fmla="*/ 57027 w 57027"/>
                  <a:gd name="connsiteY7" fmla="*/ 81034 h 81034"/>
                  <a:gd name="connsiteX8" fmla="*/ 43721 w 57027"/>
                  <a:gd name="connsiteY8" fmla="*/ 81034 h 81034"/>
                  <a:gd name="connsiteX9" fmla="*/ 22811 w 57027"/>
                  <a:gd name="connsiteY9" fmla="*/ 48055 h 81034"/>
                  <a:gd name="connsiteX10" fmla="*/ 10455 w 57027"/>
                  <a:gd name="connsiteY10" fmla="*/ 48055 h 81034"/>
                  <a:gd name="connsiteX11" fmla="*/ 10455 w 57027"/>
                  <a:gd name="connsiteY11" fmla="*/ 8480 h 81034"/>
                  <a:gd name="connsiteX12" fmla="*/ 10455 w 57027"/>
                  <a:gd name="connsiteY12" fmla="*/ 38633 h 81034"/>
                  <a:gd name="connsiteX13" fmla="*/ 25662 w 57027"/>
                  <a:gd name="connsiteY13" fmla="*/ 38633 h 81034"/>
                  <a:gd name="connsiteX14" fmla="*/ 42770 w 57027"/>
                  <a:gd name="connsiteY14" fmla="*/ 23556 h 81034"/>
                  <a:gd name="connsiteX15" fmla="*/ 25662 w 57027"/>
                  <a:gd name="connsiteY15" fmla="*/ 8480 h 81034"/>
                  <a:gd name="connsiteX16" fmla="*/ 10455 w 57027"/>
                  <a:gd name="connsiteY16" fmla="*/ 8480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027" h="81034">
                    <a:moveTo>
                      <a:pt x="10455" y="47113"/>
                    </a:move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26613" y="0"/>
                    </a:lnTo>
                    <a:cubicBezTo>
                      <a:pt x="44671" y="0"/>
                      <a:pt x="55126" y="10365"/>
                      <a:pt x="55126" y="22614"/>
                    </a:cubicBezTo>
                    <a:cubicBezTo>
                      <a:pt x="55126" y="35806"/>
                      <a:pt x="48473" y="44286"/>
                      <a:pt x="34216" y="47113"/>
                    </a:cubicBezTo>
                    <a:lnTo>
                      <a:pt x="57027" y="81034"/>
                    </a:lnTo>
                    <a:lnTo>
                      <a:pt x="43721" y="81034"/>
                    </a:lnTo>
                    <a:lnTo>
                      <a:pt x="22811" y="48055"/>
                    </a:lnTo>
                    <a:lnTo>
                      <a:pt x="10455" y="48055"/>
                    </a:lnTo>
                    <a:close/>
                    <a:moveTo>
                      <a:pt x="10455" y="8480"/>
                    </a:moveTo>
                    <a:lnTo>
                      <a:pt x="10455" y="38633"/>
                    </a:lnTo>
                    <a:lnTo>
                      <a:pt x="25662" y="38633"/>
                    </a:lnTo>
                    <a:cubicBezTo>
                      <a:pt x="37068" y="38633"/>
                      <a:pt x="42770" y="32979"/>
                      <a:pt x="42770" y="23556"/>
                    </a:cubicBezTo>
                    <a:cubicBezTo>
                      <a:pt x="42770" y="13192"/>
                      <a:pt x="37068" y="8480"/>
                      <a:pt x="25662" y="8480"/>
                    </a:cubicBezTo>
                    <a:lnTo>
                      <a:pt x="10455" y="848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7" name="Forme libre 666">
                <a:extLst>
                  <a:ext uri="{FF2B5EF4-FFF2-40B4-BE49-F238E27FC236}">
                    <a16:creationId xmlns:a16="http://schemas.microsoft.com/office/drawing/2014/main" id="{2664CCAD-716F-5843-BE3E-3D848A03F64D}"/>
                  </a:ext>
                </a:extLst>
              </p:cNvPr>
              <p:cNvSpPr/>
              <p:nvPr/>
            </p:nvSpPr>
            <p:spPr>
              <a:xfrm>
                <a:off x="5934159" y="2557455"/>
                <a:ext cx="54175" cy="81976"/>
              </a:xfrm>
              <a:custGeom>
                <a:avLst/>
                <a:gdLst>
                  <a:gd name="connsiteX0" fmla="*/ 19009 w 54175"/>
                  <a:gd name="connsiteY0" fmla="*/ 32979 h 81976"/>
                  <a:gd name="connsiteX1" fmla="*/ 27563 w 54175"/>
                  <a:gd name="connsiteY1" fmla="*/ 35806 h 81976"/>
                  <a:gd name="connsiteX2" fmla="*/ 45622 w 54175"/>
                  <a:gd name="connsiteY2" fmla="*/ 41459 h 81976"/>
                  <a:gd name="connsiteX3" fmla="*/ 54176 w 54175"/>
                  <a:gd name="connsiteY3" fmla="*/ 58420 h 81976"/>
                  <a:gd name="connsiteX4" fmla="*/ 27563 w 54175"/>
                  <a:gd name="connsiteY4" fmla="*/ 81976 h 81976"/>
                  <a:gd name="connsiteX5" fmla="*/ 0 w 54175"/>
                  <a:gd name="connsiteY5" fmla="*/ 61247 h 81976"/>
                  <a:gd name="connsiteX6" fmla="*/ 11405 w 54175"/>
                  <a:gd name="connsiteY6" fmla="*/ 61247 h 81976"/>
                  <a:gd name="connsiteX7" fmla="*/ 27563 w 54175"/>
                  <a:gd name="connsiteY7" fmla="*/ 73496 h 81976"/>
                  <a:gd name="connsiteX8" fmla="*/ 44671 w 54175"/>
                  <a:gd name="connsiteY8" fmla="*/ 60305 h 81976"/>
                  <a:gd name="connsiteX9" fmla="*/ 36117 w 54175"/>
                  <a:gd name="connsiteY9" fmla="*/ 48055 h 81976"/>
                  <a:gd name="connsiteX10" fmla="*/ 27563 w 54175"/>
                  <a:gd name="connsiteY10" fmla="*/ 45228 h 81976"/>
                  <a:gd name="connsiteX11" fmla="*/ 9505 w 54175"/>
                  <a:gd name="connsiteY11" fmla="*/ 39575 h 81976"/>
                  <a:gd name="connsiteX12" fmla="*/ 950 w 54175"/>
                  <a:gd name="connsiteY12" fmla="*/ 22614 h 81976"/>
                  <a:gd name="connsiteX13" fmla="*/ 27563 w 54175"/>
                  <a:gd name="connsiteY13" fmla="*/ 0 h 81976"/>
                  <a:gd name="connsiteX14" fmla="*/ 54176 w 54175"/>
                  <a:gd name="connsiteY14" fmla="*/ 20730 h 81976"/>
                  <a:gd name="connsiteX15" fmla="*/ 42770 w 54175"/>
                  <a:gd name="connsiteY15" fmla="*/ 20730 h 81976"/>
                  <a:gd name="connsiteX16" fmla="*/ 27563 w 54175"/>
                  <a:gd name="connsiteY16" fmla="*/ 9423 h 81976"/>
                  <a:gd name="connsiteX17" fmla="*/ 12356 w 54175"/>
                  <a:gd name="connsiteY17" fmla="*/ 22614 h 81976"/>
                  <a:gd name="connsiteX18" fmla="*/ 19009 w 54175"/>
                  <a:gd name="connsiteY18" fmla="*/ 32979 h 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175" h="81976">
                    <a:moveTo>
                      <a:pt x="19009" y="32979"/>
                    </a:moveTo>
                    <a:cubicBezTo>
                      <a:pt x="21860" y="33921"/>
                      <a:pt x="24712" y="34864"/>
                      <a:pt x="27563" y="35806"/>
                    </a:cubicBezTo>
                    <a:cubicBezTo>
                      <a:pt x="34216" y="36748"/>
                      <a:pt x="40869" y="38633"/>
                      <a:pt x="45622" y="41459"/>
                    </a:cubicBezTo>
                    <a:cubicBezTo>
                      <a:pt x="50374" y="44286"/>
                      <a:pt x="54176" y="49940"/>
                      <a:pt x="54176" y="58420"/>
                    </a:cubicBezTo>
                    <a:cubicBezTo>
                      <a:pt x="54176" y="70669"/>
                      <a:pt x="43721" y="81976"/>
                      <a:pt x="27563" y="81976"/>
                    </a:cubicBezTo>
                    <a:cubicBezTo>
                      <a:pt x="11405" y="81976"/>
                      <a:pt x="0" y="74438"/>
                      <a:pt x="0" y="61247"/>
                    </a:cubicBezTo>
                    <a:lnTo>
                      <a:pt x="11405" y="61247"/>
                    </a:lnTo>
                    <a:cubicBezTo>
                      <a:pt x="12356" y="68785"/>
                      <a:pt x="17108" y="73496"/>
                      <a:pt x="27563" y="73496"/>
                    </a:cubicBezTo>
                    <a:cubicBezTo>
                      <a:pt x="38018" y="73496"/>
                      <a:pt x="44671" y="66900"/>
                      <a:pt x="44671" y="60305"/>
                    </a:cubicBezTo>
                    <a:cubicBezTo>
                      <a:pt x="44671" y="53709"/>
                      <a:pt x="40869" y="49940"/>
                      <a:pt x="36117" y="48055"/>
                    </a:cubicBezTo>
                    <a:cubicBezTo>
                      <a:pt x="33266" y="47113"/>
                      <a:pt x="30414" y="46171"/>
                      <a:pt x="27563" y="45228"/>
                    </a:cubicBezTo>
                    <a:cubicBezTo>
                      <a:pt x="20910" y="44286"/>
                      <a:pt x="14257" y="42402"/>
                      <a:pt x="9505" y="39575"/>
                    </a:cubicBezTo>
                    <a:cubicBezTo>
                      <a:pt x="4752" y="36748"/>
                      <a:pt x="950" y="31095"/>
                      <a:pt x="950" y="22614"/>
                    </a:cubicBezTo>
                    <a:cubicBezTo>
                      <a:pt x="950" y="9423"/>
                      <a:pt x="11405" y="0"/>
                      <a:pt x="27563" y="0"/>
                    </a:cubicBezTo>
                    <a:cubicBezTo>
                      <a:pt x="43721" y="0"/>
                      <a:pt x="53225" y="7538"/>
                      <a:pt x="54176" y="20730"/>
                    </a:cubicBezTo>
                    <a:lnTo>
                      <a:pt x="42770" y="20730"/>
                    </a:lnTo>
                    <a:cubicBezTo>
                      <a:pt x="41820" y="14134"/>
                      <a:pt x="36117" y="9423"/>
                      <a:pt x="27563" y="9423"/>
                    </a:cubicBezTo>
                    <a:cubicBezTo>
                      <a:pt x="18059" y="9423"/>
                      <a:pt x="12356" y="14134"/>
                      <a:pt x="12356" y="22614"/>
                    </a:cubicBezTo>
                    <a:cubicBezTo>
                      <a:pt x="10455" y="27325"/>
                      <a:pt x="14257" y="31095"/>
                      <a:pt x="19009" y="32979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46" name="Graphique 158">
              <a:extLst>
                <a:ext uri="{FF2B5EF4-FFF2-40B4-BE49-F238E27FC236}">
                  <a16:creationId xmlns:a16="http://schemas.microsoft.com/office/drawing/2014/main" id="{10E8AB07-E84A-2343-90BC-0A5FF63C0A7C}"/>
                </a:ext>
              </a:extLst>
            </p:cNvPr>
            <p:cNvGrpSpPr/>
            <p:nvPr/>
          </p:nvGrpSpPr>
          <p:grpSpPr>
            <a:xfrm>
              <a:off x="4793617" y="2124016"/>
              <a:ext cx="353568" cy="132858"/>
              <a:chOff x="4793617" y="2124016"/>
              <a:chExt cx="353568" cy="132858"/>
            </a:xfrm>
            <a:grpFill/>
          </p:grpSpPr>
          <p:sp>
            <p:nvSpPr>
              <p:cNvPr id="647" name="Forme libre 646">
                <a:extLst>
                  <a:ext uri="{FF2B5EF4-FFF2-40B4-BE49-F238E27FC236}">
                    <a16:creationId xmlns:a16="http://schemas.microsoft.com/office/drawing/2014/main" id="{7E2516F8-CB07-1B4E-B098-4F314A8D038F}"/>
                  </a:ext>
                </a:extLst>
              </p:cNvPr>
              <p:cNvSpPr/>
              <p:nvPr/>
            </p:nvSpPr>
            <p:spPr>
              <a:xfrm>
                <a:off x="4793617" y="2124016"/>
                <a:ext cx="98846" cy="132858"/>
              </a:xfrm>
              <a:custGeom>
                <a:avLst/>
                <a:gdLst>
                  <a:gd name="connsiteX0" fmla="*/ 98847 w 98846"/>
                  <a:gd name="connsiteY0" fmla="*/ 93284 h 132858"/>
                  <a:gd name="connsiteX1" fmla="*/ 50374 w 98846"/>
                  <a:gd name="connsiteY1" fmla="*/ 132858 h 132858"/>
                  <a:gd name="connsiteX2" fmla="*/ 0 w 98846"/>
                  <a:gd name="connsiteY2" fmla="*/ 92341 h 132858"/>
                  <a:gd name="connsiteX3" fmla="*/ 34216 w 98846"/>
                  <a:gd name="connsiteY3" fmla="*/ 92341 h 132858"/>
                  <a:gd name="connsiteX4" fmla="*/ 50374 w 98846"/>
                  <a:gd name="connsiteY4" fmla="*/ 107417 h 132858"/>
                  <a:gd name="connsiteX5" fmla="*/ 64631 w 98846"/>
                  <a:gd name="connsiteY5" fmla="*/ 94226 h 132858"/>
                  <a:gd name="connsiteX6" fmla="*/ 0 w 98846"/>
                  <a:gd name="connsiteY6" fmla="*/ 39575 h 132858"/>
                  <a:gd name="connsiteX7" fmla="*/ 47523 w 98846"/>
                  <a:gd name="connsiteY7" fmla="*/ 0 h 132858"/>
                  <a:gd name="connsiteX8" fmla="*/ 95996 w 98846"/>
                  <a:gd name="connsiteY8" fmla="*/ 39575 h 132858"/>
                  <a:gd name="connsiteX9" fmla="*/ 61779 w 98846"/>
                  <a:gd name="connsiteY9" fmla="*/ 39575 h 132858"/>
                  <a:gd name="connsiteX10" fmla="*/ 47523 w 98846"/>
                  <a:gd name="connsiteY10" fmla="*/ 25441 h 132858"/>
                  <a:gd name="connsiteX11" fmla="*/ 33266 w 98846"/>
                  <a:gd name="connsiteY11" fmla="*/ 38633 h 132858"/>
                  <a:gd name="connsiteX12" fmla="*/ 98847 w 98846"/>
                  <a:gd name="connsiteY12" fmla="*/ 93284 h 13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846" h="132858">
                    <a:moveTo>
                      <a:pt x="98847" y="93284"/>
                    </a:moveTo>
                    <a:cubicBezTo>
                      <a:pt x="98847" y="114955"/>
                      <a:pt x="79838" y="132858"/>
                      <a:pt x="50374" y="132858"/>
                    </a:cubicBezTo>
                    <a:cubicBezTo>
                      <a:pt x="20910" y="132858"/>
                      <a:pt x="0" y="118725"/>
                      <a:pt x="0" y="92341"/>
                    </a:cubicBezTo>
                    <a:lnTo>
                      <a:pt x="34216" y="92341"/>
                    </a:lnTo>
                    <a:cubicBezTo>
                      <a:pt x="35167" y="103648"/>
                      <a:pt x="40869" y="107417"/>
                      <a:pt x="50374" y="107417"/>
                    </a:cubicBezTo>
                    <a:cubicBezTo>
                      <a:pt x="59878" y="107417"/>
                      <a:pt x="64631" y="102706"/>
                      <a:pt x="64631" y="94226"/>
                    </a:cubicBezTo>
                    <a:cubicBezTo>
                      <a:pt x="64631" y="68785"/>
                      <a:pt x="0" y="84803"/>
                      <a:pt x="0" y="39575"/>
                    </a:cubicBezTo>
                    <a:cubicBezTo>
                      <a:pt x="0" y="15076"/>
                      <a:pt x="20910" y="0"/>
                      <a:pt x="47523" y="0"/>
                    </a:cubicBezTo>
                    <a:cubicBezTo>
                      <a:pt x="75086" y="0"/>
                      <a:pt x="95045" y="10365"/>
                      <a:pt x="95996" y="39575"/>
                    </a:cubicBezTo>
                    <a:lnTo>
                      <a:pt x="61779" y="39575"/>
                    </a:lnTo>
                    <a:cubicBezTo>
                      <a:pt x="60829" y="30152"/>
                      <a:pt x="55126" y="25441"/>
                      <a:pt x="47523" y="25441"/>
                    </a:cubicBezTo>
                    <a:cubicBezTo>
                      <a:pt x="39919" y="25441"/>
                      <a:pt x="33266" y="29210"/>
                      <a:pt x="33266" y="38633"/>
                    </a:cubicBezTo>
                    <a:cubicBezTo>
                      <a:pt x="34216" y="64074"/>
                      <a:pt x="98847" y="47113"/>
                      <a:pt x="98847" y="93284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8" name="Forme libre 647">
                <a:extLst>
                  <a:ext uri="{FF2B5EF4-FFF2-40B4-BE49-F238E27FC236}">
                    <a16:creationId xmlns:a16="http://schemas.microsoft.com/office/drawing/2014/main" id="{95DE855E-DE98-B74A-B963-97E473FA35D5}"/>
                  </a:ext>
                </a:extLst>
              </p:cNvPr>
              <p:cNvSpPr/>
              <p:nvPr/>
            </p:nvSpPr>
            <p:spPr>
              <a:xfrm>
                <a:off x="4914324" y="2124016"/>
                <a:ext cx="98846" cy="132858"/>
              </a:xfrm>
              <a:custGeom>
                <a:avLst/>
                <a:gdLst>
                  <a:gd name="connsiteX0" fmla="*/ 98847 w 98846"/>
                  <a:gd name="connsiteY0" fmla="*/ 93284 h 132858"/>
                  <a:gd name="connsiteX1" fmla="*/ 50374 w 98846"/>
                  <a:gd name="connsiteY1" fmla="*/ 132858 h 132858"/>
                  <a:gd name="connsiteX2" fmla="*/ 0 w 98846"/>
                  <a:gd name="connsiteY2" fmla="*/ 92341 h 132858"/>
                  <a:gd name="connsiteX3" fmla="*/ 34216 w 98846"/>
                  <a:gd name="connsiteY3" fmla="*/ 92341 h 132858"/>
                  <a:gd name="connsiteX4" fmla="*/ 50374 w 98846"/>
                  <a:gd name="connsiteY4" fmla="*/ 107417 h 132858"/>
                  <a:gd name="connsiteX5" fmla="*/ 64631 w 98846"/>
                  <a:gd name="connsiteY5" fmla="*/ 94226 h 132858"/>
                  <a:gd name="connsiteX6" fmla="*/ 0 w 98846"/>
                  <a:gd name="connsiteY6" fmla="*/ 39575 h 132858"/>
                  <a:gd name="connsiteX7" fmla="*/ 47523 w 98846"/>
                  <a:gd name="connsiteY7" fmla="*/ 0 h 132858"/>
                  <a:gd name="connsiteX8" fmla="*/ 95996 w 98846"/>
                  <a:gd name="connsiteY8" fmla="*/ 39575 h 132858"/>
                  <a:gd name="connsiteX9" fmla="*/ 61779 w 98846"/>
                  <a:gd name="connsiteY9" fmla="*/ 39575 h 132858"/>
                  <a:gd name="connsiteX10" fmla="*/ 47523 w 98846"/>
                  <a:gd name="connsiteY10" fmla="*/ 25441 h 132858"/>
                  <a:gd name="connsiteX11" fmla="*/ 33266 w 98846"/>
                  <a:gd name="connsiteY11" fmla="*/ 38633 h 132858"/>
                  <a:gd name="connsiteX12" fmla="*/ 98847 w 98846"/>
                  <a:gd name="connsiteY12" fmla="*/ 93284 h 13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846" h="132858">
                    <a:moveTo>
                      <a:pt x="98847" y="93284"/>
                    </a:moveTo>
                    <a:cubicBezTo>
                      <a:pt x="98847" y="114955"/>
                      <a:pt x="79838" y="132858"/>
                      <a:pt x="50374" y="132858"/>
                    </a:cubicBezTo>
                    <a:cubicBezTo>
                      <a:pt x="20910" y="132858"/>
                      <a:pt x="0" y="118725"/>
                      <a:pt x="0" y="92341"/>
                    </a:cubicBezTo>
                    <a:lnTo>
                      <a:pt x="34216" y="92341"/>
                    </a:lnTo>
                    <a:cubicBezTo>
                      <a:pt x="35167" y="103648"/>
                      <a:pt x="40869" y="107417"/>
                      <a:pt x="50374" y="107417"/>
                    </a:cubicBezTo>
                    <a:cubicBezTo>
                      <a:pt x="59878" y="107417"/>
                      <a:pt x="64631" y="102706"/>
                      <a:pt x="64631" y="94226"/>
                    </a:cubicBezTo>
                    <a:cubicBezTo>
                      <a:pt x="64631" y="68785"/>
                      <a:pt x="0" y="84803"/>
                      <a:pt x="0" y="39575"/>
                    </a:cubicBezTo>
                    <a:cubicBezTo>
                      <a:pt x="0" y="15076"/>
                      <a:pt x="20910" y="0"/>
                      <a:pt x="47523" y="0"/>
                    </a:cubicBezTo>
                    <a:cubicBezTo>
                      <a:pt x="75086" y="0"/>
                      <a:pt x="95045" y="10365"/>
                      <a:pt x="95996" y="39575"/>
                    </a:cubicBezTo>
                    <a:lnTo>
                      <a:pt x="61779" y="39575"/>
                    </a:lnTo>
                    <a:cubicBezTo>
                      <a:pt x="60829" y="30152"/>
                      <a:pt x="55126" y="25441"/>
                      <a:pt x="47523" y="25441"/>
                    </a:cubicBezTo>
                    <a:cubicBezTo>
                      <a:pt x="39919" y="25441"/>
                      <a:pt x="33266" y="29210"/>
                      <a:pt x="33266" y="38633"/>
                    </a:cubicBezTo>
                    <a:cubicBezTo>
                      <a:pt x="34216" y="64074"/>
                      <a:pt x="98847" y="47113"/>
                      <a:pt x="98847" y="93284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9" name="Forme libre 648">
                <a:extLst>
                  <a:ext uri="{FF2B5EF4-FFF2-40B4-BE49-F238E27FC236}">
                    <a16:creationId xmlns:a16="http://schemas.microsoft.com/office/drawing/2014/main" id="{940FCD29-B84A-DB45-BCD9-00F44DA6F053}"/>
                  </a:ext>
                </a:extLst>
              </p:cNvPr>
              <p:cNvSpPr/>
              <p:nvPr/>
            </p:nvSpPr>
            <p:spPr>
              <a:xfrm>
                <a:off x="5037883" y="2125901"/>
                <a:ext cx="109301" cy="130973"/>
              </a:xfrm>
              <a:custGeom>
                <a:avLst/>
                <a:gdLst>
                  <a:gd name="connsiteX0" fmla="*/ 31365 w 109301"/>
                  <a:gd name="connsiteY0" fmla="*/ 0 h 130973"/>
                  <a:gd name="connsiteX1" fmla="*/ 31365 w 109301"/>
                  <a:gd name="connsiteY1" fmla="*/ 77265 h 130973"/>
                  <a:gd name="connsiteX2" fmla="*/ 54176 w 109301"/>
                  <a:gd name="connsiteY2" fmla="*/ 101764 h 130973"/>
                  <a:gd name="connsiteX3" fmla="*/ 76986 w 109301"/>
                  <a:gd name="connsiteY3" fmla="*/ 77265 h 130973"/>
                  <a:gd name="connsiteX4" fmla="*/ 76986 w 109301"/>
                  <a:gd name="connsiteY4" fmla="*/ 0 h 130973"/>
                  <a:gd name="connsiteX5" fmla="*/ 109302 w 109301"/>
                  <a:gd name="connsiteY5" fmla="*/ 0 h 130973"/>
                  <a:gd name="connsiteX6" fmla="*/ 109302 w 109301"/>
                  <a:gd name="connsiteY6" fmla="*/ 77265 h 130973"/>
                  <a:gd name="connsiteX7" fmla="*/ 54176 w 109301"/>
                  <a:gd name="connsiteY7" fmla="*/ 130974 h 130973"/>
                  <a:gd name="connsiteX8" fmla="*/ 0 w 109301"/>
                  <a:gd name="connsiteY8" fmla="*/ 77265 h 130973"/>
                  <a:gd name="connsiteX9" fmla="*/ 0 w 109301"/>
                  <a:gd name="connsiteY9" fmla="*/ 0 h 130973"/>
                  <a:gd name="connsiteX10" fmla="*/ 31365 w 109301"/>
                  <a:gd name="connsiteY10" fmla="*/ 0 h 13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9301" h="130973">
                    <a:moveTo>
                      <a:pt x="31365" y="0"/>
                    </a:moveTo>
                    <a:lnTo>
                      <a:pt x="31365" y="77265"/>
                    </a:lnTo>
                    <a:cubicBezTo>
                      <a:pt x="31365" y="92341"/>
                      <a:pt x="38968" y="101764"/>
                      <a:pt x="54176" y="101764"/>
                    </a:cubicBezTo>
                    <a:cubicBezTo>
                      <a:pt x="69383" y="101764"/>
                      <a:pt x="76986" y="93284"/>
                      <a:pt x="76986" y="77265"/>
                    </a:cubicBezTo>
                    <a:lnTo>
                      <a:pt x="76986" y="0"/>
                    </a:lnTo>
                    <a:lnTo>
                      <a:pt x="109302" y="0"/>
                    </a:lnTo>
                    <a:lnTo>
                      <a:pt x="109302" y="77265"/>
                    </a:lnTo>
                    <a:cubicBezTo>
                      <a:pt x="109302" y="113071"/>
                      <a:pt x="81739" y="130974"/>
                      <a:pt x="54176" y="130974"/>
                    </a:cubicBezTo>
                    <a:cubicBezTo>
                      <a:pt x="25662" y="130974"/>
                      <a:pt x="0" y="113071"/>
                      <a:pt x="0" y="77265"/>
                    </a:cubicBezTo>
                    <a:lnTo>
                      <a:pt x="0" y="0"/>
                    </a:lnTo>
                    <a:lnTo>
                      <a:pt x="31365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786" name="Graphique 158">
            <a:extLst>
              <a:ext uri="{FF2B5EF4-FFF2-40B4-BE49-F238E27FC236}">
                <a16:creationId xmlns:a16="http://schemas.microsoft.com/office/drawing/2014/main" id="{FDC5C200-8BF4-AF4E-9357-3F50E7DDF4FE}"/>
              </a:ext>
            </a:extLst>
          </p:cNvPr>
          <p:cNvGrpSpPr>
            <a:grpSpLocks noChangeAspect="1"/>
          </p:cNvGrpSpPr>
          <p:nvPr/>
        </p:nvGrpSpPr>
        <p:grpSpPr>
          <a:xfrm>
            <a:off x="3808761" y="5213108"/>
            <a:ext cx="3708000" cy="737106"/>
            <a:chOff x="3842215" y="2055232"/>
            <a:chExt cx="2943548" cy="585142"/>
          </a:xfrm>
          <a:solidFill>
            <a:schemeClr val="bg1"/>
          </a:solidFill>
        </p:grpSpPr>
        <p:sp>
          <p:nvSpPr>
            <p:cNvPr id="787" name="Forme libre 786">
              <a:extLst>
                <a:ext uri="{FF2B5EF4-FFF2-40B4-BE49-F238E27FC236}">
                  <a16:creationId xmlns:a16="http://schemas.microsoft.com/office/drawing/2014/main" id="{C3C3441B-92A6-7C45-929B-892B904D6B76}"/>
                </a:ext>
              </a:extLst>
            </p:cNvPr>
            <p:cNvSpPr/>
            <p:nvPr/>
          </p:nvSpPr>
          <p:spPr>
            <a:xfrm>
              <a:off x="4622535" y="2055232"/>
              <a:ext cx="57027" cy="141338"/>
            </a:xfrm>
            <a:custGeom>
              <a:avLst/>
              <a:gdLst>
                <a:gd name="connsiteX0" fmla="*/ 0 w 57027"/>
                <a:gd name="connsiteY0" fmla="*/ 0 h 141338"/>
                <a:gd name="connsiteX1" fmla="*/ 57027 w 57027"/>
                <a:gd name="connsiteY1" fmla="*/ 0 h 141338"/>
                <a:gd name="connsiteX2" fmla="*/ 57027 w 57027"/>
                <a:gd name="connsiteY2" fmla="*/ 141339 h 141338"/>
                <a:gd name="connsiteX3" fmla="*/ 0 w 57027"/>
                <a:gd name="connsiteY3" fmla="*/ 141339 h 1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27" h="141338">
                  <a:moveTo>
                    <a:pt x="0" y="0"/>
                  </a:moveTo>
                  <a:lnTo>
                    <a:pt x="57027" y="0"/>
                  </a:lnTo>
                  <a:lnTo>
                    <a:pt x="57027" y="141339"/>
                  </a:lnTo>
                  <a:lnTo>
                    <a:pt x="0" y="141339"/>
                  </a:lnTo>
                  <a:close/>
                </a:path>
              </a:pathLst>
            </a:custGeom>
            <a:grpFill/>
            <a:ln w="94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8" name="Forme libre 787">
              <a:extLst>
                <a:ext uri="{FF2B5EF4-FFF2-40B4-BE49-F238E27FC236}">
                  <a16:creationId xmlns:a16="http://schemas.microsoft.com/office/drawing/2014/main" id="{E6757135-3E76-A243-8379-06331F1FA840}"/>
                </a:ext>
              </a:extLst>
            </p:cNvPr>
            <p:cNvSpPr/>
            <p:nvPr/>
          </p:nvSpPr>
          <p:spPr>
            <a:xfrm>
              <a:off x="3842215" y="2127785"/>
              <a:ext cx="332658" cy="333559"/>
            </a:xfrm>
            <a:custGeom>
              <a:avLst/>
              <a:gdLst>
                <a:gd name="connsiteX0" fmla="*/ 332658 w 332658"/>
                <a:gd name="connsiteY0" fmla="*/ 316599 h 333559"/>
                <a:gd name="connsiteX1" fmla="*/ 277532 w 332658"/>
                <a:gd name="connsiteY1" fmla="*/ 330733 h 333559"/>
                <a:gd name="connsiteX2" fmla="*/ 205298 w 332658"/>
                <a:gd name="connsiteY2" fmla="*/ 297754 h 333559"/>
                <a:gd name="connsiteX3" fmla="*/ 116906 w 332658"/>
                <a:gd name="connsiteY3" fmla="*/ 333559 h 333559"/>
                <a:gd name="connsiteX4" fmla="*/ 0 w 332658"/>
                <a:gd name="connsiteY4" fmla="*/ 181856 h 333559"/>
                <a:gd name="connsiteX5" fmla="*/ 25662 w 332658"/>
                <a:gd name="connsiteY5" fmla="*/ 3769 h 333559"/>
                <a:gd name="connsiteX6" fmla="*/ 77937 w 332658"/>
                <a:gd name="connsiteY6" fmla="*/ 10365 h 333559"/>
                <a:gd name="connsiteX7" fmla="*/ 52275 w 332658"/>
                <a:gd name="connsiteY7" fmla="*/ 181856 h 333559"/>
                <a:gd name="connsiteX8" fmla="*/ 115955 w 332658"/>
                <a:gd name="connsiteY8" fmla="*/ 279851 h 333559"/>
                <a:gd name="connsiteX9" fmla="*/ 177734 w 332658"/>
                <a:gd name="connsiteY9" fmla="*/ 249698 h 333559"/>
                <a:gd name="connsiteX10" fmla="*/ 157775 w 332658"/>
                <a:gd name="connsiteY10" fmla="*/ 127205 h 333559"/>
                <a:gd name="connsiteX11" fmla="*/ 225257 w 332658"/>
                <a:gd name="connsiteY11" fmla="*/ 0 h 333559"/>
                <a:gd name="connsiteX12" fmla="*/ 290838 w 332658"/>
                <a:gd name="connsiteY12" fmla="*/ 84803 h 333559"/>
                <a:gd name="connsiteX13" fmla="*/ 237613 w 332658"/>
                <a:gd name="connsiteY13" fmla="*/ 260063 h 333559"/>
                <a:gd name="connsiteX14" fmla="*/ 271829 w 332658"/>
                <a:gd name="connsiteY14" fmla="*/ 278908 h 333559"/>
                <a:gd name="connsiteX15" fmla="*/ 316500 w 332658"/>
                <a:gd name="connsiteY15" fmla="*/ 267601 h 333559"/>
                <a:gd name="connsiteX16" fmla="*/ 332658 w 332658"/>
                <a:gd name="connsiteY16" fmla="*/ 316599 h 333559"/>
                <a:gd name="connsiteX17" fmla="*/ 211000 w 332658"/>
                <a:gd name="connsiteY17" fmla="*/ 204470 h 333559"/>
                <a:gd name="connsiteX18" fmla="*/ 244266 w 332658"/>
                <a:gd name="connsiteY18" fmla="*/ 84803 h 333559"/>
                <a:gd name="connsiteX19" fmla="*/ 226207 w 332658"/>
                <a:gd name="connsiteY19" fmla="*/ 43344 h 333559"/>
                <a:gd name="connsiteX20" fmla="*/ 202446 w 332658"/>
                <a:gd name="connsiteY20" fmla="*/ 131916 h 333559"/>
                <a:gd name="connsiteX21" fmla="*/ 211000 w 332658"/>
                <a:gd name="connsiteY21" fmla="*/ 204470 h 33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2658" h="333559">
                  <a:moveTo>
                    <a:pt x="332658" y="316599"/>
                  </a:moveTo>
                  <a:cubicBezTo>
                    <a:pt x="318401" y="324137"/>
                    <a:pt x="297491" y="330733"/>
                    <a:pt x="277532" y="330733"/>
                  </a:cubicBezTo>
                  <a:cubicBezTo>
                    <a:pt x="246167" y="330733"/>
                    <a:pt x="222406" y="317541"/>
                    <a:pt x="205298" y="297754"/>
                  </a:cubicBezTo>
                  <a:cubicBezTo>
                    <a:pt x="179635" y="320368"/>
                    <a:pt x="150171" y="333559"/>
                    <a:pt x="116906" y="333559"/>
                  </a:cubicBezTo>
                  <a:cubicBezTo>
                    <a:pt x="48473" y="333559"/>
                    <a:pt x="0" y="293042"/>
                    <a:pt x="0" y="181856"/>
                  </a:cubicBezTo>
                  <a:cubicBezTo>
                    <a:pt x="0" y="119667"/>
                    <a:pt x="14257" y="60305"/>
                    <a:pt x="25662" y="3769"/>
                  </a:cubicBezTo>
                  <a:lnTo>
                    <a:pt x="77937" y="10365"/>
                  </a:lnTo>
                  <a:cubicBezTo>
                    <a:pt x="66532" y="63131"/>
                    <a:pt x="52275" y="121551"/>
                    <a:pt x="52275" y="181856"/>
                  </a:cubicBezTo>
                  <a:cubicBezTo>
                    <a:pt x="52275" y="263832"/>
                    <a:pt x="81739" y="279851"/>
                    <a:pt x="115955" y="279851"/>
                  </a:cubicBezTo>
                  <a:cubicBezTo>
                    <a:pt x="137815" y="279851"/>
                    <a:pt x="159676" y="268544"/>
                    <a:pt x="177734" y="249698"/>
                  </a:cubicBezTo>
                  <a:cubicBezTo>
                    <a:pt x="163478" y="212008"/>
                    <a:pt x="157775" y="166780"/>
                    <a:pt x="157775" y="127205"/>
                  </a:cubicBezTo>
                  <a:cubicBezTo>
                    <a:pt x="157775" y="36748"/>
                    <a:pt x="186289" y="0"/>
                    <a:pt x="225257" y="0"/>
                  </a:cubicBezTo>
                  <a:cubicBezTo>
                    <a:pt x="258523" y="0"/>
                    <a:pt x="290838" y="16961"/>
                    <a:pt x="290838" y="84803"/>
                  </a:cubicBezTo>
                  <a:cubicBezTo>
                    <a:pt x="290838" y="147935"/>
                    <a:pt x="270879" y="212008"/>
                    <a:pt x="237613" y="260063"/>
                  </a:cubicBezTo>
                  <a:cubicBezTo>
                    <a:pt x="248068" y="272313"/>
                    <a:pt x="260424" y="278908"/>
                    <a:pt x="271829" y="278908"/>
                  </a:cubicBezTo>
                  <a:cubicBezTo>
                    <a:pt x="287036" y="278908"/>
                    <a:pt x="301293" y="275139"/>
                    <a:pt x="316500" y="267601"/>
                  </a:cubicBezTo>
                  <a:lnTo>
                    <a:pt x="332658" y="316599"/>
                  </a:lnTo>
                  <a:close/>
                  <a:moveTo>
                    <a:pt x="211000" y="204470"/>
                  </a:moveTo>
                  <a:cubicBezTo>
                    <a:pt x="230960" y="168664"/>
                    <a:pt x="244266" y="124378"/>
                    <a:pt x="244266" y="84803"/>
                  </a:cubicBezTo>
                  <a:cubicBezTo>
                    <a:pt x="244266" y="53709"/>
                    <a:pt x="239514" y="43344"/>
                    <a:pt x="226207" y="43344"/>
                  </a:cubicBezTo>
                  <a:cubicBezTo>
                    <a:pt x="210050" y="43344"/>
                    <a:pt x="202446" y="72554"/>
                    <a:pt x="202446" y="131916"/>
                  </a:cubicBezTo>
                  <a:cubicBezTo>
                    <a:pt x="202446" y="159242"/>
                    <a:pt x="206248" y="183740"/>
                    <a:pt x="211000" y="204470"/>
                  </a:cubicBezTo>
                  <a:close/>
                </a:path>
              </a:pathLst>
            </a:custGeom>
            <a:grpFill/>
            <a:ln w="94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9" name="Forme libre 788">
              <a:extLst>
                <a:ext uri="{FF2B5EF4-FFF2-40B4-BE49-F238E27FC236}">
                  <a16:creationId xmlns:a16="http://schemas.microsoft.com/office/drawing/2014/main" id="{AF3016A7-8BF5-574D-91BF-E4F6F9D5E1B7}"/>
                </a:ext>
              </a:extLst>
            </p:cNvPr>
            <p:cNvSpPr/>
            <p:nvPr/>
          </p:nvSpPr>
          <p:spPr>
            <a:xfrm>
              <a:off x="4213841" y="2126843"/>
              <a:ext cx="295590" cy="331674"/>
            </a:xfrm>
            <a:custGeom>
              <a:avLst/>
              <a:gdLst>
                <a:gd name="connsiteX0" fmla="*/ 41820 w 295590"/>
                <a:gd name="connsiteY0" fmla="*/ 170549 h 331674"/>
                <a:gd name="connsiteX1" fmla="*/ 9505 w 295590"/>
                <a:gd name="connsiteY1" fmla="*/ 170549 h 331674"/>
                <a:gd name="connsiteX2" fmla="*/ 0 w 295590"/>
                <a:gd name="connsiteY2" fmla="*/ 161126 h 331674"/>
                <a:gd name="connsiteX3" fmla="*/ 0 w 295590"/>
                <a:gd name="connsiteY3" fmla="*/ 64074 h 331674"/>
                <a:gd name="connsiteX4" fmla="*/ 9505 w 295590"/>
                <a:gd name="connsiteY4" fmla="*/ 54651 h 331674"/>
                <a:gd name="connsiteX5" fmla="*/ 41820 w 295590"/>
                <a:gd name="connsiteY5" fmla="*/ 54651 h 331674"/>
                <a:gd name="connsiteX6" fmla="*/ 51324 w 295590"/>
                <a:gd name="connsiteY6" fmla="*/ 64074 h 331674"/>
                <a:gd name="connsiteX7" fmla="*/ 51324 w 295590"/>
                <a:gd name="connsiteY7" fmla="*/ 161126 h 331674"/>
                <a:gd name="connsiteX8" fmla="*/ 41820 w 295590"/>
                <a:gd name="connsiteY8" fmla="*/ 170549 h 331674"/>
                <a:gd name="connsiteX9" fmla="*/ 41820 w 295590"/>
                <a:gd name="connsiteY9" fmla="*/ 331675 h 331674"/>
                <a:gd name="connsiteX10" fmla="*/ 9505 w 295590"/>
                <a:gd name="connsiteY10" fmla="*/ 331675 h 331674"/>
                <a:gd name="connsiteX11" fmla="*/ 0 w 295590"/>
                <a:gd name="connsiteY11" fmla="*/ 322252 h 331674"/>
                <a:gd name="connsiteX12" fmla="*/ 0 w 295590"/>
                <a:gd name="connsiteY12" fmla="*/ 229911 h 331674"/>
                <a:gd name="connsiteX13" fmla="*/ 9505 w 295590"/>
                <a:gd name="connsiteY13" fmla="*/ 220488 h 331674"/>
                <a:gd name="connsiteX14" fmla="*/ 41820 w 295590"/>
                <a:gd name="connsiteY14" fmla="*/ 220488 h 331674"/>
                <a:gd name="connsiteX15" fmla="*/ 51324 w 295590"/>
                <a:gd name="connsiteY15" fmla="*/ 229911 h 331674"/>
                <a:gd name="connsiteX16" fmla="*/ 51324 w 295590"/>
                <a:gd name="connsiteY16" fmla="*/ 321310 h 331674"/>
                <a:gd name="connsiteX17" fmla="*/ 41820 w 295590"/>
                <a:gd name="connsiteY17" fmla="*/ 331675 h 331674"/>
                <a:gd name="connsiteX18" fmla="*/ 50374 w 295590"/>
                <a:gd name="connsiteY18" fmla="*/ 40517 h 331674"/>
                <a:gd name="connsiteX19" fmla="*/ 50374 w 295590"/>
                <a:gd name="connsiteY19" fmla="*/ 9423 h 331674"/>
                <a:gd name="connsiteX20" fmla="*/ 59878 w 295590"/>
                <a:gd name="connsiteY20" fmla="*/ 0 h 331674"/>
                <a:gd name="connsiteX21" fmla="*/ 233811 w 295590"/>
                <a:gd name="connsiteY21" fmla="*/ 0 h 331674"/>
                <a:gd name="connsiteX22" fmla="*/ 243316 w 295590"/>
                <a:gd name="connsiteY22" fmla="*/ 9423 h 331674"/>
                <a:gd name="connsiteX23" fmla="*/ 243316 w 295590"/>
                <a:gd name="connsiteY23" fmla="*/ 40517 h 331674"/>
                <a:gd name="connsiteX24" fmla="*/ 233811 w 295590"/>
                <a:gd name="connsiteY24" fmla="*/ 49940 h 331674"/>
                <a:gd name="connsiteX25" fmla="*/ 59878 w 295590"/>
                <a:gd name="connsiteY25" fmla="*/ 49940 h 331674"/>
                <a:gd name="connsiteX26" fmla="*/ 50374 w 295590"/>
                <a:gd name="connsiteY26" fmla="*/ 40517 h 331674"/>
                <a:gd name="connsiteX27" fmla="*/ 50374 w 295590"/>
                <a:gd name="connsiteY27" fmla="*/ 211066 h 331674"/>
                <a:gd name="connsiteX28" fmla="*/ 50374 w 295590"/>
                <a:gd name="connsiteY28" fmla="*/ 179971 h 331674"/>
                <a:gd name="connsiteX29" fmla="*/ 59878 w 295590"/>
                <a:gd name="connsiteY29" fmla="*/ 170549 h 331674"/>
                <a:gd name="connsiteX30" fmla="*/ 233811 w 295590"/>
                <a:gd name="connsiteY30" fmla="*/ 170549 h 331674"/>
                <a:gd name="connsiteX31" fmla="*/ 243316 w 295590"/>
                <a:gd name="connsiteY31" fmla="*/ 179971 h 331674"/>
                <a:gd name="connsiteX32" fmla="*/ 243316 w 295590"/>
                <a:gd name="connsiteY32" fmla="*/ 211066 h 331674"/>
                <a:gd name="connsiteX33" fmla="*/ 233811 w 295590"/>
                <a:gd name="connsiteY33" fmla="*/ 220488 h 331674"/>
                <a:gd name="connsiteX34" fmla="*/ 59878 w 295590"/>
                <a:gd name="connsiteY34" fmla="*/ 220488 h 331674"/>
                <a:gd name="connsiteX35" fmla="*/ 50374 w 295590"/>
                <a:gd name="connsiteY35" fmla="*/ 211066 h 331674"/>
                <a:gd name="connsiteX36" fmla="*/ 286086 w 295590"/>
                <a:gd name="connsiteY36" fmla="*/ 170549 h 331674"/>
                <a:gd name="connsiteX37" fmla="*/ 253771 w 295590"/>
                <a:gd name="connsiteY37" fmla="*/ 170549 h 331674"/>
                <a:gd name="connsiteX38" fmla="*/ 244266 w 295590"/>
                <a:gd name="connsiteY38" fmla="*/ 161126 h 331674"/>
                <a:gd name="connsiteX39" fmla="*/ 244266 w 295590"/>
                <a:gd name="connsiteY39" fmla="*/ 64074 h 331674"/>
                <a:gd name="connsiteX40" fmla="*/ 253771 w 295590"/>
                <a:gd name="connsiteY40" fmla="*/ 54651 h 331674"/>
                <a:gd name="connsiteX41" fmla="*/ 286086 w 295590"/>
                <a:gd name="connsiteY41" fmla="*/ 54651 h 331674"/>
                <a:gd name="connsiteX42" fmla="*/ 295590 w 295590"/>
                <a:gd name="connsiteY42" fmla="*/ 64074 h 331674"/>
                <a:gd name="connsiteX43" fmla="*/ 295590 w 295590"/>
                <a:gd name="connsiteY43" fmla="*/ 161126 h 331674"/>
                <a:gd name="connsiteX44" fmla="*/ 286086 w 295590"/>
                <a:gd name="connsiteY44" fmla="*/ 170549 h 331674"/>
                <a:gd name="connsiteX45" fmla="*/ 286086 w 295590"/>
                <a:gd name="connsiteY45" fmla="*/ 331675 h 331674"/>
                <a:gd name="connsiteX46" fmla="*/ 253771 w 295590"/>
                <a:gd name="connsiteY46" fmla="*/ 331675 h 331674"/>
                <a:gd name="connsiteX47" fmla="*/ 244266 w 295590"/>
                <a:gd name="connsiteY47" fmla="*/ 322252 h 331674"/>
                <a:gd name="connsiteX48" fmla="*/ 244266 w 295590"/>
                <a:gd name="connsiteY48" fmla="*/ 229911 h 331674"/>
                <a:gd name="connsiteX49" fmla="*/ 253771 w 295590"/>
                <a:gd name="connsiteY49" fmla="*/ 220488 h 331674"/>
                <a:gd name="connsiteX50" fmla="*/ 286086 w 295590"/>
                <a:gd name="connsiteY50" fmla="*/ 220488 h 331674"/>
                <a:gd name="connsiteX51" fmla="*/ 295590 w 295590"/>
                <a:gd name="connsiteY51" fmla="*/ 229911 h 331674"/>
                <a:gd name="connsiteX52" fmla="*/ 295590 w 295590"/>
                <a:gd name="connsiteY52" fmla="*/ 321310 h 331674"/>
                <a:gd name="connsiteX53" fmla="*/ 286086 w 295590"/>
                <a:gd name="connsiteY53" fmla="*/ 331675 h 33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5590" h="331674">
                  <a:moveTo>
                    <a:pt x="41820" y="170549"/>
                  </a:moveTo>
                  <a:lnTo>
                    <a:pt x="9505" y="170549"/>
                  </a:lnTo>
                  <a:lnTo>
                    <a:pt x="0" y="161126"/>
                  </a:lnTo>
                  <a:lnTo>
                    <a:pt x="0" y="64074"/>
                  </a:lnTo>
                  <a:lnTo>
                    <a:pt x="9505" y="54651"/>
                  </a:lnTo>
                  <a:lnTo>
                    <a:pt x="41820" y="54651"/>
                  </a:lnTo>
                  <a:lnTo>
                    <a:pt x="51324" y="64074"/>
                  </a:lnTo>
                  <a:lnTo>
                    <a:pt x="51324" y="161126"/>
                  </a:lnTo>
                  <a:lnTo>
                    <a:pt x="41820" y="170549"/>
                  </a:lnTo>
                  <a:close/>
                  <a:moveTo>
                    <a:pt x="41820" y="331675"/>
                  </a:moveTo>
                  <a:lnTo>
                    <a:pt x="9505" y="331675"/>
                  </a:lnTo>
                  <a:lnTo>
                    <a:pt x="0" y="322252"/>
                  </a:lnTo>
                  <a:lnTo>
                    <a:pt x="0" y="229911"/>
                  </a:lnTo>
                  <a:lnTo>
                    <a:pt x="9505" y="220488"/>
                  </a:lnTo>
                  <a:lnTo>
                    <a:pt x="41820" y="220488"/>
                  </a:lnTo>
                  <a:lnTo>
                    <a:pt x="51324" y="229911"/>
                  </a:lnTo>
                  <a:lnTo>
                    <a:pt x="51324" y="321310"/>
                  </a:lnTo>
                  <a:lnTo>
                    <a:pt x="41820" y="331675"/>
                  </a:lnTo>
                  <a:close/>
                  <a:moveTo>
                    <a:pt x="50374" y="40517"/>
                  </a:moveTo>
                  <a:lnTo>
                    <a:pt x="50374" y="9423"/>
                  </a:lnTo>
                  <a:lnTo>
                    <a:pt x="59878" y="0"/>
                  </a:lnTo>
                  <a:lnTo>
                    <a:pt x="233811" y="0"/>
                  </a:lnTo>
                  <a:lnTo>
                    <a:pt x="243316" y="9423"/>
                  </a:lnTo>
                  <a:lnTo>
                    <a:pt x="243316" y="40517"/>
                  </a:lnTo>
                  <a:lnTo>
                    <a:pt x="233811" y="49940"/>
                  </a:lnTo>
                  <a:lnTo>
                    <a:pt x="59878" y="49940"/>
                  </a:lnTo>
                  <a:lnTo>
                    <a:pt x="50374" y="40517"/>
                  </a:lnTo>
                  <a:close/>
                  <a:moveTo>
                    <a:pt x="50374" y="211066"/>
                  </a:moveTo>
                  <a:lnTo>
                    <a:pt x="50374" y="179971"/>
                  </a:lnTo>
                  <a:lnTo>
                    <a:pt x="59878" y="170549"/>
                  </a:lnTo>
                  <a:lnTo>
                    <a:pt x="233811" y="170549"/>
                  </a:lnTo>
                  <a:lnTo>
                    <a:pt x="243316" y="179971"/>
                  </a:lnTo>
                  <a:lnTo>
                    <a:pt x="243316" y="211066"/>
                  </a:lnTo>
                  <a:lnTo>
                    <a:pt x="233811" y="220488"/>
                  </a:lnTo>
                  <a:lnTo>
                    <a:pt x="59878" y="220488"/>
                  </a:lnTo>
                  <a:lnTo>
                    <a:pt x="50374" y="211066"/>
                  </a:lnTo>
                  <a:close/>
                  <a:moveTo>
                    <a:pt x="286086" y="170549"/>
                  </a:moveTo>
                  <a:lnTo>
                    <a:pt x="253771" y="170549"/>
                  </a:lnTo>
                  <a:lnTo>
                    <a:pt x="244266" y="161126"/>
                  </a:lnTo>
                  <a:lnTo>
                    <a:pt x="244266" y="64074"/>
                  </a:lnTo>
                  <a:lnTo>
                    <a:pt x="253771" y="54651"/>
                  </a:lnTo>
                  <a:lnTo>
                    <a:pt x="286086" y="54651"/>
                  </a:lnTo>
                  <a:lnTo>
                    <a:pt x="295590" y="64074"/>
                  </a:lnTo>
                  <a:lnTo>
                    <a:pt x="295590" y="161126"/>
                  </a:lnTo>
                  <a:lnTo>
                    <a:pt x="286086" y="170549"/>
                  </a:lnTo>
                  <a:close/>
                  <a:moveTo>
                    <a:pt x="286086" y="331675"/>
                  </a:moveTo>
                  <a:lnTo>
                    <a:pt x="253771" y="331675"/>
                  </a:lnTo>
                  <a:lnTo>
                    <a:pt x="244266" y="322252"/>
                  </a:lnTo>
                  <a:lnTo>
                    <a:pt x="244266" y="229911"/>
                  </a:lnTo>
                  <a:lnTo>
                    <a:pt x="253771" y="220488"/>
                  </a:lnTo>
                  <a:lnTo>
                    <a:pt x="286086" y="220488"/>
                  </a:lnTo>
                  <a:lnTo>
                    <a:pt x="295590" y="229911"/>
                  </a:lnTo>
                  <a:lnTo>
                    <a:pt x="295590" y="321310"/>
                  </a:lnTo>
                  <a:lnTo>
                    <a:pt x="286086" y="331675"/>
                  </a:lnTo>
                  <a:close/>
                </a:path>
              </a:pathLst>
            </a:custGeom>
            <a:grpFill/>
            <a:ln w="94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790" name="Graphique 158">
              <a:extLst>
                <a:ext uri="{FF2B5EF4-FFF2-40B4-BE49-F238E27FC236}">
                  <a16:creationId xmlns:a16="http://schemas.microsoft.com/office/drawing/2014/main" id="{4A4D38B6-63B6-BE41-8758-5AAB3BE4CD08}"/>
                </a:ext>
              </a:extLst>
            </p:cNvPr>
            <p:cNvGrpSpPr/>
            <p:nvPr/>
          </p:nvGrpSpPr>
          <p:grpSpPr>
            <a:xfrm>
              <a:off x="4793617" y="2283258"/>
              <a:ext cx="1992146" cy="175259"/>
              <a:chOff x="4793617" y="2283258"/>
              <a:chExt cx="1992146" cy="175259"/>
            </a:xfrm>
            <a:grpFill/>
          </p:grpSpPr>
          <p:sp>
            <p:nvSpPr>
              <p:cNvPr id="814" name="Forme libre 813">
                <a:extLst>
                  <a:ext uri="{FF2B5EF4-FFF2-40B4-BE49-F238E27FC236}">
                    <a16:creationId xmlns:a16="http://schemas.microsoft.com/office/drawing/2014/main" id="{9E2EDEBA-7A81-754D-86A6-809894798E90}"/>
                  </a:ext>
                </a:extLst>
              </p:cNvPr>
              <p:cNvSpPr/>
              <p:nvPr/>
            </p:nvSpPr>
            <p:spPr>
              <a:xfrm>
                <a:off x="4793617" y="2323775"/>
                <a:ext cx="90292" cy="133800"/>
              </a:xfrm>
              <a:custGeom>
                <a:avLst/>
                <a:gdLst>
                  <a:gd name="connsiteX0" fmla="*/ 43721 w 90292"/>
                  <a:gd name="connsiteY0" fmla="*/ 20730 h 133800"/>
                  <a:gd name="connsiteX1" fmla="*/ 28514 w 90292"/>
                  <a:gd name="connsiteY1" fmla="*/ 25441 h 133800"/>
                  <a:gd name="connsiteX2" fmla="*/ 22811 w 90292"/>
                  <a:gd name="connsiteY2" fmla="*/ 39575 h 133800"/>
                  <a:gd name="connsiteX3" fmla="*/ 29464 w 90292"/>
                  <a:gd name="connsiteY3" fmla="*/ 53709 h 133800"/>
                  <a:gd name="connsiteX4" fmla="*/ 46572 w 90292"/>
                  <a:gd name="connsiteY4" fmla="*/ 60305 h 133800"/>
                  <a:gd name="connsiteX5" fmla="*/ 66532 w 90292"/>
                  <a:gd name="connsiteY5" fmla="*/ 65016 h 133800"/>
                  <a:gd name="connsiteX6" fmla="*/ 83640 w 90292"/>
                  <a:gd name="connsiteY6" fmla="*/ 75381 h 133800"/>
                  <a:gd name="connsiteX7" fmla="*/ 90293 w 90292"/>
                  <a:gd name="connsiteY7" fmla="*/ 97053 h 133800"/>
                  <a:gd name="connsiteX8" fmla="*/ 77937 w 90292"/>
                  <a:gd name="connsiteY8" fmla="*/ 122494 h 133800"/>
                  <a:gd name="connsiteX9" fmla="*/ 45622 w 90292"/>
                  <a:gd name="connsiteY9" fmla="*/ 133801 h 133800"/>
                  <a:gd name="connsiteX10" fmla="*/ 12356 w 90292"/>
                  <a:gd name="connsiteY10" fmla="*/ 124378 h 133800"/>
                  <a:gd name="connsiteX11" fmla="*/ 0 w 90292"/>
                  <a:gd name="connsiteY11" fmla="*/ 97995 h 133800"/>
                  <a:gd name="connsiteX12" fmla="*/ 22811 w 90292"/>
                  <a:gd name="connsiteY12" fmla="*/ 97995 h 133800"/>
                  <a:gd name="connsiteX13" fmla="*/ 29464 w 90292"/>
                  <a:gd name="connsiteY13" fmla="*/ 111186 h 133800"/>
                  <a:gd name="connsiteX14" fmla="*/ 45622 w 90292"/>
                  <a:gd name="connsiteY14" fmla="*/ 115898 h 133800"/>
                  <a:gd name="connsiteX15" fmla="*/ 62730 w 90292"/>
                  <a:gd name="connsiteY15" fmla="*/ 110244 h 133800"/>
                  <a:gd name="connsiteX16" fmla="*/ 69383 w 90292"/>
                  <a:gd name="connsiteY16" fmla="*/ 97053 h 133800"/>
                  <a:gd name="connsiteX17" fmla="*/ 65581 w 90292"/>
                  <a:gd name="connsiteY17" fmla="*/ 84803 h 133800"/>
                  <a:gd name="connsiteX18" fmla="*/ 56077 w 90292"/>
                  <a:gd name="connsiteY18" fmla="*/ 78207 h 133800"/>
                  <a:gd name="connsiteX19" fmla="*/ 42770 w 90292"/>
                  <a:gd name="connsiteY19" fmla="*/ 74438 h 133800"/>
                  <a:gd name="connsiteX20" fmla="*/ 28514 w 90292"/>
                  <a:gd name="connsiteY20" fmla="*/ 70669 h 133800"/>
                  <a:gd name="connsiteX21" fmla="*/ 15207 w 90292"/>
                  <a:gd name="connsiteY21" fmla="*/ 65016 h 133800"/>
                  <a:gd name="connsiteX22" fmla="*/ 5703 w 90292"/>
                  <a:gd name="connsiteY22" fmla="*/ 54651 h 133800"/>
                  <a:gd name="connsiteX23" fmla="*/ 1901 w 90292"/>
                  <a:gd name="connsiteY23" fmla="*/ 37690 h 133800"/>
                  <a:gd name="connsiteX24" fmla="*/ 14257 w 90292"/>
                  <a:gd name="connsiteY24" fmla="*/ 10365 h 133800"/>
                  <a:gd name="connsiteX25" fmla="*/ 45622 w 90292"/>
                  <a:gd name="connsiteY25" fmla="*/ 0 h 133800"/>
                  <a:gd name="connsiteX26" fmla="*/ 76987 w 90292"/>
                  <a:gd name="connsiteY26" fmla="*/ 8480 h 133800"/>
                  <a:gd name="connsiteX27" fmla="*/ 90293 w 90292"/>
                  <a:gd name="connsiteY27" fmla="*/ 33921 h 133800"/>
                  <a:gd name="connsiteX28" fmla="*/ 65581 w 90292"/>
                  <a:gd name="connsiteY28" fmla="*/ 33921 h 133800"/>
                  <a:gd name="connsiteX29" fmla="*/ 58928 w 90292"/>
                  <a:gd name="connsiteY29" fmla="*/ 21672 h 133800"/>
                  <a:gd name="connsiteX30" fmla="*/ 43721 w 90292"/>
                  <a:gd name="connsiteY30" fmla="*/ 20730 h 13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92" h="133800">
                    <a:moveTo>
                      <a:pt x="43721" y="20730"/>
                    </a:moveTo>
                    <a:cubicBezTo>
                      <a:pt x="37068" y="20730"/>
                      <a:pt x="32315" y="22614"/>
                      <a:pt x="28514" y="25441"/>
                    </a:cubicBezTo>
                    <a:cubicBezTo>
                      <a:pt x="24712" y="28268"/>
                      <a:pt x="22811" y="32979"/>
                      <a:pt x="22811" y="39575"/>
                    </a:cubicBezTo>
                    <a:cubicBezTo>
                      <a:pt x="22811" y="45228"/>
                      <a:pt x="24712" y="49940"/>
                      <a:pt x="29464" y="53709"/>
                    </a:cubicBezTo>
                    <a:cubicBezTo>
                      <a:pt x="34216" y="56535"/>
                      <a:pt x="39919" y="59362"/>
                      <a:pt x="46572" y="60305"/>
                    </a:cubicBezTo>
                    <a:cubicBezTo>
                      <a:pt x="53225" y="62189"/>
                      <a:pt x="59878" y="63131"/>
                      <a:pt x="66532" y="65016"/>
                    </a:cubicBezTo>
                    <a:cubicBezTo>
                      <a:pt x="73185" y="66900"/>
                      <a:pt x="78888" y="70669"/>
                      <a:pt x="83640" y="75381"/>
                    </a:cubicBezTo>
                    <a:cubicBezTo>
                      <a:pt x="88392" y="80092"/>
                      <a:pt x="90293" y="87630"/>
                      <a:pt x="90293" y="97053"/>
                    </a:cubicBezTo>
                    <a:cubicBezTo>
                      <a:pt x="90293" y="106475"/>
                      <a:pt x="86491" y="114955"/>
                      <a:pt x="77937" y="122494"/>
                    </a:cubicBezTo>
                    <a:cubicBezTo>
                      <a:pt x="70333" y="130032"/>
                      <a:pt x="58928" y="133801"/>
                      <a:pt x="45622" y="133801"/>
                    </a:cubicBezTo>
                    <a:cubicBezTo>
                      <a:pt x="32315" y="133801"/>
                      <a:pt x="20910" y="130974"/>
                      <a:pt x="12356" y="124378"/>
                    </a:cubicBezTo>
                    <a:cubicBezTo>
                      <a:pt x="3802" y="117782"/>
                      <a:pt x="0" y="109302"/>
                      <a:pt x="0" y="97995"/>
                    </a:cubicBezTo>
                    <a:lnTo>
                      <a:pt x="22811" y="97995"/>
                    </a:lnTo>
                    <a:cubicBezTo>
                      <a:pt x="23761" y="103648"/>
                      <a:pt x="25662" y="108360"/>
                      <a:pt x="29464" y="111186"/>
                    </a:cubicBezTo>
                    <a:cubicBezTo>
                      <a:pt x="33266" y="114955"/>
                      <a:pt x="38969" y="115898"/>
                      <a:pt x="45622" y="115898"/>
                    </a:cubicBezTo>
                    <a:cubicBezTo>
                      <a:pt x="52275" y="115898"/>
                      <a:pt x="58928" y="114013"/>
                      <a:pt x="62730" y="110244"/>
                    </a:cubicBezTo>
                    <a:cubicBezTo>
                      <a:pt x="66532" y="106475"/>
                      <a:pt x="69383" y="101764"/>
                      <a:pt x="69383" y="97053"/>
                    </a:cubicBezTo>
                    <a:cubicBezTo>
                      <a:pt x="69383" y="92341"/>
                      <a:pt x="68433" y="87630"/>
                      <a:pt x="65581" y="84803"/>
                    </a:cubicBezTo>
                    <a:cubicBezTo>
                      <a:pt x="62730" y="81976"/>
                      <a:pt x="59878" y="80092"/>
                      <a:pt x="56077" y="78207"/>
                    </a:cubicBezTo>
                    <a:cubicBezTo>
                      <a:pt x="52275" y="77265"/>
                      <a:pt x="47523" y="75381"/>
                      <a:pt x="42770" y="74438"/>
                    </a:cubicBezTo>
                    <a:cubicBezTo>
                      <a:pt x="38018" y="73496"/>
                      <a:pt x="33266" y="71612"/>
                      <a:pt x="28514" y="70669"/>
                    </a:cubicBezTo>
                    <a:cubicBezTo>
                      <a:pt x="23761" y="68785"/>
                      <a:pt x="19009" y="66900"/>
                      <a:pt x="15207" y="65016"/>
                    </a:cubicBezTo>
                    <a:cubicBezTo>
                      <a:pt x="11405" y="63131"/>
                      <a:pt x="7604" y="59362"/>
                      <a:pt x="5703" y="54651"/>
                    </a:cubicBezTo>
                    <a:cubicBezTo>
                      <a:pt x="2851" y="49940"/>
                      <a:pt x="1901" y="44286"/>
                      <a:pt x="1901" y="37690"/>
                    </a:cubicBezTo>
                    <a:cubicBezTo>
                      <a:pt x="1901" y="26383"/>
                      <a:pt x="5703" y="17903"/>
                      <a:pt x="14257" y="10365"/>
                    </a:cubicBezTo>
                    <a:cubicBezTo>
                      <a:pt x="22811" y="3769"/>
                      <a:pt x="33266" y="0"/>
                      <a:pt x="45622" y="0"/>
                    </a:cubicBezTo>
                    <a:cubicBezTo>
                      <a:pt x="57978" y="0"/>
                      <a:pt x="69383" y="2827"/>
                      <a:pt x="76987" y="8480"/>
                    </a:cubicBezTo>
                    <a:cubicBezTo>
                      <a:pt x="84590" y="14134"/>
                      <a:pt x="89342" y="22614"/>
                      <a:pt x="90293" y="33921"/>
                    </a:cubicBezTo>
                    <a:lnTo>
                      <a:pt x="65581" y="33921"/>
                    </a:lnTo>
                    <a:cubicBezTo>
                      <a:pt x="64631" y="29210"/>
                      <a:pt x="62730" y="24499"/>
                      <a:pt x="58928" y="21672"/>
                    </a:cubicBezTo>
                    <a:cubicBezTo>
                      <a:pt x="55126" y="21672"/>
                      <a:pt x="50374" y="20730"/>
                      <a:pt x="43721" y="20730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5" name="Forme libre 814">
                <a:extLst>
                  <a:ext uri="{FF2B5EF4-FFF2-40B4-BE49-F238E27FC236}">
                    <a16:creationId xmlns:a16="http://schemas.microsoft.com/office/drawing/2014/main" id="{7DF72CCB-B281-CA4B-ACC0-9BC4EF032E70}"/>
                  </a:ext>
                </a:extLst>
              </p:cNvPr>
              <p:cNvSpPr/>
              <p:nvPr/>
            </p:nvSpPr>
            <p:spPr>
              <a:xfrm>
                <a:off x="4901968" y="2328486"/>
                <a:ext cx="117856" cy="128147"/>
              </a:xfrm>
              <a:custGeom>
                <a:avLst/>
                <a:gdLst>
                  <a:gd name="connsiteX0" fmla="*/ 95045 w 117856"/>
                  <a:gd name="connsiteY0" fmla="*/ 128147 h 128147"/>
                  <a:gd name="connsiteX1" fmla="*/ 85541 w 117856"/>
                  <a:gd name="connsiteY1" fmla="*/ 101764 h 128147"/>
                  <a:gd name="connsiteX2" fmla="*/ 31365 w 117856"/>
                  <a:gd name="connsiteY2" fmla="*/ 101764 h 128147"/>
                  <a:gd name="connsiteX3" fmla="*/ 21860 w 117856"/>
                  <a:gd name="connsiteY3" fmla="*/ 128147 h 128147"/>
                  <a:gd name="connsiteX4" fmla="*/ 0 w 117856"/>
                  <a:gd name="connsiteY4" fmla="*/ 128147 h 128147"/>
                  <a:gd name="connsiteX5" fmla="*/ 46572 w 117856"/>
                  <a:gd name="connsiteY5" fmla="*/ 0 h 128147"/>
                  <a:gd name="connsiteX6" fmla="*/ 71284 w 117856"/>
                  <a:gd name="connsiteY6" fmla="*/ 0 h 128147"/>
                  <a:gd name="connsiteX7" fmla="*/ 117856 w 117856"/>
                  <a:gd name="connsiteY7" fmla="*/ 128147 h 128147"/>
                  <a:gd name="connsiteX8" fmla="*/ 95045 w 117856"/>
                  <a:gd name="connsiteY8" fmla="*/ 128147 h 128147"/>
                  <a:gd name="connsiteX9" fmla="*/ 38018 w 117856"/>
                  <a:gd name="connsiteY9" fmla="*/ 85745 h 128147"/>
                  <a:gd name="connsiteX10" fmla="*/ 80788 w 117856"/>
                  <a:gd name="connsiteY10" fmla="*/ 85745 h 128147"/>
                  <a:gd name="connsiteX11" fmla="*/ 59878 w 117856"/>
                  <a:gd name="connsiteY11" fmla="*/ 25441 h 128147"/>
                  <a:gd name="connsiteX12" fmla="*/ 38018 w 117856"/>
                  <a:gd name="connsiteY12" fmla="*/ 85745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856" h="128147">
                    <a:moveTo>
                      <a:pt x="95045" y="128147"/>
                    </a:moveTo>
                    <a:lnTo>
                      <a:pt x="85541" y="101764"/>
                    </a:lnTo>
                    <a:lnTo>
                      <a:pt x="31365" y="101764"/>
                    </a:lnTo>
                    <a:lnTo>
                      <a:pt x="21860" y="128147"/>
                    </a:lnTo>
                    <a:lnTo>
                      <a:pt x="0" y="128147"/>
                    </a:lnTo>
                    <a:lnTo>
                      <a:pt x="46572" y="0"/>
                    </a:lnTo>
                    <a:lnTo>
                      <a:pt x="71284" y="0"/>
                    </a:lnTo>
                    <a:lnTo>
                      <a:pt x="117856" y="128147"/>
                    </a:lnTo>
                    <a:lnTo>
                      <a:pt x="95045" y="128147"/>
                    </a:lnTo>
                    <a:close/>
                    <a:moveTo>
                      <a:pt x="38018" y="85745"/>
                    </a:moveTo>
                    <a:lnTo>
                      <a:pt x="80788" y="85745"/>
                    </a:lnTo>
                    <a:lnTo>
                      <a:pt x="59878" y="25441"/>
                    </a:lnTo>
                    <a:lnTo>
                      <a:pt x="38018" y="85745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6" name="Forme libre 815">
                <a:extLst>
                  <a:ext uri="{FF2B5EF4-FFF2-40B4-BE49-F238E27FC236}">
                    <a16:creationId xmlns:a16="http://schemas.microsoft.com/office/drawing/2014/main" id="{7B0709D5-0CD1-B341-A95E-94892022A48B}"/>
                  </a:ext>
                </a:extLst>
              </p:cNvPr>
              <p:cNvSpPr/>
              <p:nvPr/>
            </p:nvSpPr>
            <p:spPr>
              <a:xfrm>
                <a:off x="5039784" y="2328486"/>
                <a:ext cx="106450" cy="128147"/>
              </a:xfrm>
              <a:custGeom>
                <a:avLst/>
                <a:gdLst>
                  <a:gd name="connsiteX0" fmla="*/ 85541 w 106450"/>
                  <a:gd name="connsiteY0" fmla="*/ 0 h 128147"/>
                  <a:gd name="connsiteX1" fmla="*/ 106451 w 106450"/>
                  <a:gd name="connsiteY1" fmla="*/ 0 h 128147"/>
                  <a:gd name="connsiteX2" fmla="*/ 106451 w 106450"/>
                  <a:gd name="connsiteY2" fmla="*/ 128147 h 128147"/>
                  <a:gd name="connsiteX3" fmla="*/ 85541 w 106450"/>
                  <a:gd name="connsiteY3" fmla="*/ 128147 h 128147"/>
                  <a:gd name="connsiteX4" fmla="*/ 21860 w 106450"/>
                  <a:gd name="connsiteY4" fmla="*/ 32037 h 128147"/>
                  <a:gd name="connsiteX5" fmla="*/ 21860 w 106450"/>
                  <a:gd name="connsiteY5" fmla="*/ 128147 h 128147"/>
                  <a:gd name="connsiteX6" fmla="*/ 0 w 106450"/>
                  <a:gd name="connsiteY6" fmla="*/ 128147 h 128147"/>
                  <a:gd name="connsiteX7" fmla="*/ 0 w 106450"/>
                  <a:gd name="connsiteY7" fmla="*/ 0 h 128147"/>
                  <a:gd name="connsiteX8" fmla="*/ 20910 w 106450"/>
                  <a:gd name="connsiteY8" fmla="*/ 0 h 128147"/>
                  <a:gd name="connsiteX9" fmla="*/ 84590 w 106450"/>
                  <a:gd name="connsiteY9" fmla="*/ 96110 h 128147"/>
                  <a:gd name="connsiteX10" fmla="*/ 84590 w 106450"/>
                  <a:gd name="connsiteY10" fmla="*/ 0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450" h="128147">
                    <a:moveTo>
                      <a:pt x="85541" y="0"/>
                    </a:moveTo>
                    <a:lnTo>
                      <a:pt x="106451" y="0"/>
                    </a:lnTo>
                    <a:lnTo>
                      <a:pt x="106451" y="128147"/>
                    </a:lnTo>
                    <a:lnTo>
                      <a:pt x="85541" y="128147"/>
                    </a:lnTo>
                    <a:lnTo>
                      <a:pt x="21860" y="32037"/>
                    </a:lnTo>
                    <a:lnTo>
                      <a:pt x="21860" y="128147"/>
                    </a:lnTo>
                    <a:lnTo>
                      <a:pt x="0" y="128147"/>
                    </a:lnTo>
                    <a:lnTo>
                      <a:pt x="0" y="0"/>
                    </a:lnTo>
                    <a:lnTo>
                      <a:pt x="20910" y="0"/>
                    </a:lnTo>
                    <a:lnTo>
                      <a:pt x="84590" y="96110"/>
                    </a:lnTo>
                    <a:lnTo>
                      <a:pt x="8459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7" name="Forme libre 816">
                <a:extLst>
                  <a:ext uri="{FF2B5EF4-FFF2-40B4-BE49-F238E27FC236}">
                    <a16:creationId xmlns:a16="http://schemas.microsoft.com/office/drawing/2014/main" id="{F60638F7-24DE-CA43-9169-20543C95BC2E}"/>
                  </a:ext>
                </a:extLst>
              </p:cNvPr>
              <p:cNvSpPr/>
              <p:nvPr/>
            </p:nvSpPr>
            <p:spPr>
              <a:xfrm>
                <a:off x="5167144" y="2328486"/>
                <a:ext cx="90292" cy="128147"/>
              </a:xfrm>
              <a:custGeom>
                <a:avLst/>
                <a:gdLst>
                  <a:gd name="connsiteX0" fmla="*/ 0 w 90292"/>
                  <a:gd name="connsiteY0" fmla="*/ 16961 h 128147"/>
                  <a:gd name="connsiteX1" fmla="*/ 0 w 90292"/>
                  <a:gd name="connsiteY1" fmla="*/ 0 h 128147"/>
                  <a:gd name="connsiteX2" fmla="*/ 90293 w 90292"/>
                  <a:gd name="connsiteY2" fmla="*/ 0 h 128147"/>
                  <a:gd name="connsiteX3" fmla="*/ 90293 w 90292"/>
                  <a:gd name="connsiteY3" fmla="*/ 16018 h 128147"/>
                  <a:gd name="connsiteX4" fmla="*/ 56077 w 90292"/>
                  <a:gd name="connsiteY4" fmla="*/ 16018 h 128147"/>
                  <a:gd name="connsiteX5" fmla="*/ 56077 w 90292"/>
                  <a:gd name="connsiteY5" fmla="*/ 128147 h 128147"/>
                  <a:gd name="connsiteX6" fmla="*/ 35167 w 90292"/>
                  <a:gd name="connsiteY6" fmla="*/ 128147 h 128147"/>
                  <a:gd name="connsiteX7" fmla="*/ 35167 w 90292"/>
                  <a:gd name="connsiteY7" fmla="*/ 16961 h 128147"/>
                  <a:gd name="connsiteX8" fmla="*/ 0 w 90292"/>
                  <a:gd name="connsiteY8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92" h="128147">
                    <a:moveTo>
                      <a:pt x="0" y="16961"/>
                    </a:moveTo>
                    <a:lnTo>
                      <a:pt x="0" y="0"/>
                    </a:lnTo>
                    <a:lnTo>
                      <a:pt x="90293" y="0"/>
                    </a:lnTo>
                    <a:lnTo>
                      <a:pt x="90293" y="16018"/>
                    </a:lnTo>
                    <a:lnTo>
                      <a:pt x="56077" y="16018"/>
                    </a:lnTo>
                    <a:lnTo>
                      <a:pt x="56077" y="128147"/>
                    </a:lnTo>
                    <a:lnTo>
                      <a:pt x="35167" y="128147"/>
                    </a:lnTo>
                    <a:lnTo>
                      <a:pt x="35167" y="16961"/>
                    </a:lnTo>
                    <a:lnTo>
                      <a:pt x="0" y="16961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8" name="Forme libre 817">
                <a:extLst>
                  <a:ext uri="{FF2B5EF4-FFF2-40B4-BE49-F238E27FC236}">
                    <a16:creationId xmlns:a16="http://schemas.microsoft.com/office/drawing/2014/main" id="{A7279C75-38E3-9145-93E9-0E5E8C21940B}"/>
                  </a:ext>
                </a:extLst>
              </p:cNvPr>
              <p:cNvSpPr/>
              <p:nvPr/>
            </p:nvSpPr>
            <p:spPr>
              <a:xfrm>
                <a:off x="5279297" y="2283258"/>
                <a:ext cx="71283" cy="172433"/>
              </a:xfrm>
              <a:custGeom>
                <a:avLst/>
                <a:gdLst>
                  <a:gd name="connsiteX0" fmla="*/ 71284 w 71283"/>
                  <a:gd name="connsiteY0" fmla="*/ 45228 h 172433"/>
                  <a:gd name="connsiteX1" fmla="*/ 71284 w 71283"/>
                  <a:gd name="connsiteY1" fmla="*/ 61247 h 172433"/>
                  <a:gd name="connsiteX2" fmla="*/ 20910 w 71283"/>
                  <a:gd name="connsiteY2" fmla="*/ 61247 h 172433"/>
                  <a:gd name="connsiteX3" fmla="*/ 20910 w 71283"/>
                  <a:gd name="connsiteY3" fmla="*/ 99879 h 172433"/>
                  <a:gd name="connsiteX4" fmla="*/ 65581 w 71283"/>
                  <a:gd name="connsiteY4" fmla="*/ 99879 h 172433"/>
                  <a:gd name="connsiteX5" fmla="*/ 65581 w 71283"/>
                  <a:gd name="connsiteY5" fmla="*/ 115898 h 172433"/>
                  <a:gd name="connsiteX6" fmla="*/ 20910 w 71283"/>
                  <a:gd name="connsiteY6" fmla="*/ 115898 h 172433"/>
                  <a:gd name="connsiteX7" fmla="*/ 20910 w 71283"/>
                  <a:gd name="connsiteY7" fmla="*/ 156415 h 172433"/>
                  <a:gd name="connsiteX8" fmla="*/ 71284 w 71283"/>
                  <a:gd name="connsiteY8" fmla="*/ 156415 h 172433"/>
                  <a:gd name="connsiteX9" fmla="*/ 71284 w 71283"/>
                  <a:gd name="connsiteY9" fmla="*/ 172433 h 172433"/>
                  <a:gd name="connsiteX10" fmla="*/ 0 w 71283"/>
                  <a:gd name="connsiteY10" fmla="*/ 172433 h 172433"/>
                  <a:gd name="connsiteX11" fmla="*/ 0 w 71283"/>
                  <a:gd name="connsiteY11" fmla="*/ 45228 h 172433"/>
                  <a:gd name="connsiteX12" fmla="*/ 71284 w 71283"/>
                  <a:gd name="connsiteY12" fmla="*/ 45228 h 172433"/>
                  <a:gd name="connsiteX13" fmla="*/ 13306 w 71283"/>
                  <a:gd name="connsiteY13" fmla="*/ 22614 h 172433"/>
                  <a:gd name="connsiteX14" fmla="*/ 54176 w 71283"/>
                  <a:gd name="connsiteY14" fmla="*/ 0 h 172433"/>
                  <a:gd name="connsiteX15" fmla="*/ 54176 w 71283"/>
                  <a:gd name="connsiteY15" fmla="*/ 17903 h 172433"/>
                  <a:gd name="connsiteX16" fmla="*/ 13306 w 71283"/>
                  <a:gd name="connsiteY16" fmla="*/ 37690 h 172433"/>
                  <a:gd name="connsiteX17" fmla="*/ 13306 w 71283"/>
                  <a:gd name="connsiteY17" fmla="*/ 22614 h 172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283" h="172433">
                    <a:moveTo>
                      <a:pt x="71284" y="45228"/>
                    </a:moveTo>
                    <a:lnTo>
                      <a:pt x="71284" y="61247"/>
                    </a:lnTo>
                    <a:lnTo>
                      <a:pt x="20910" y="61247"/>
                    </a:lnTo>
                    <a:lnTo>
                      <a:pt x="20910" y="99879"/>
                    </a:lnTo>
                    <a:lnTo>
                      <a:pt x="65581" y="99879"/>
                    </a:lnTo>
                    <a:lnTo>
                      <a:pt x="65581" y="115898"/>
                    </a:lnTo>
                    <a:lnTo>
                      <a:pt x="20910" y="115898"/>
                    </a:lnTo>
                    <a:lnTo>
                      <a:pt x="20910" y="156415"/>
                    </a:lnTo>
                    <a:lnTo>
                      <a:pt x="71284" y="156415"/>
                    </a:lnTo>
                    <a:lnTo>
                      <a:pt x="71284" y="172433"/>
                    </a:lnTo>
                    <a:lnTo>
                      <a:pt x="0" y="172433"/>
                    </a:lnTo>
                    <a:lnTo>
                      <a:pt x="0" y="45228"/>
                    </a:lnTo>
                    <a:lnTo>
                      <a:pt x="71284" y="45228"/>
                    </a:lnTo>
                    <a:close/>
                    <a:moveTo>
                      <a:pt x="13306" y="22614"/>
                    </a:moveTo>
                    <a:lnTo>
                      <a:pt x="54176" y="0"/>
                    </a:lnTo>
                    <a:lnTo>
                      <a:pt x="54176" y="17903"/>
                    </a:lnTo>
                    <a:lnTo>
                      <a:pt x="13306" y="37690"/>
                    </a:lnTo>
                    <a:lnTo>
                      <a:pt x="13306" y="22614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9" name="Forme libre 818">
                <a:extLst>
                  <a:ext uri="{FF2B5EF4-FFF2-40B4-BE49-F238E27FC236}">
                    <a16:creationId xmlns:a16="http://schemas.microsoft.com/office/drawing/2014/main" id="{CE57613F-F71C-F74A-8CEF-E34C239F35A7}"/>
                  </a:ext>
                </a:extLst>
              </p:cNvPr>
              <p:cNvSpPr/>
              <p:nvPr/>
            </p:nvSpPr>
            <p:spPr>
              <a:xfrm>
                <a:off x="5433270" y="2328486"/>
                <a:ext cx="71283" cy="127204"/>
              </a:xfrm>
              <a:custGeom>
                <a:avLst/>
                <a:gdLst>
                  <a:gd name="connsiteX0" fmla="*/ 71284 w 71283"/>
                  <a:gd name="connsiteY0" fmla="*/ 0 h 127204"/>
                  <a:gd name="connsiteX1" fmla="*/ 71284 w 71283"/>
                  <a:gd name="connsiteY1" fmla="*/ 16018 h 127204"/>
                  <a:gd name="connsiteX2" fmla="*/ 20910 w 71283"/>
                  <a:gd name="connsiteY2" fmla="*/ 16018 h 127204"/>
                  <a:gd name="connsiteX3" fmla="*/ 20910 w 71283"/>
                  <a:gd name="connsiteY3" fmla="*/ 54651 h 127204"/>
                  <a:gd name="connsiteX4" fmla="*/ 65581 w 71283"/>
                  <a:gd name="connsiteY4" fmla="*/ 54651 h 127204"/>
                  <a:gd name="connsiteX5" fmla="*/ 65581 w 71283"/>
                  <a:gd name="connsiteY5" fmla="*/ 70669 h 127204"/>
                  <a:gd name="connsiteX6" fmla="*/ 20910 w 71283"/>
                  <a:gd name="connsiteY6" fmla="*/ 70669 h 127204"/>
                  <a:gd name="connsiteX7" fmla="*/ 20910 w 71283"/>
                  <a:gd name="connsiteY7" fmla="*/ 111186 h 127204"/>
                  <a:gd name="connsiteX8" fmla="*/ 71284 w 71283"/>
                  <a:gd name="connsiteY8" fmla="*/ 111186 h 127204"/>
                  <a:gd name="connsiteX9" fmla="*/ 71284 w 71283"/>
                  <a:gd name="connsiteY9" fmla="*/ 127205 h 127204"/>
                  <a:gd name="connsiteX10" fmla="*/ 0 w 71283"/>
                  <a:gd name="connsiteY10" fmla="*/ 127205 h 127204"/>
                  <a:gd name="connsiteX11" fmla="*/ 0 w 71283"/>
                  <a:gd name="connsiteY11" fmla="*/ 0 h 127204"/>
                  <a:gd name="connsiteX12" fmla="*/ 71284 w 71283"/>
                  <a:gd name="connsiteY12" fmla="*/ 0 h 12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283" h="127204">
                    <a:moveTo>
                      <a:pt x="71284" y="0"/>
                    </a:moveTo>
                    <a:lnTo>
                      <a:pt x="71284" y="16018"/>
                    </a:lnTo>
                    <a:lnTo>
                      <a:pt x="20910" y="16018"/>
                    </a:lnTo>
                    <a:lnTo>
                      <a:pt x="20910" y="54651"/>
                    </a:lnTo>
                    <a:lnTo>
                      <a:pt x="65581" y="54651"/>
                    </a:lnTo>
                    <a:lnTo>
                      <a:pt x="65581" y="70669"/>
                    </a:lnTo>
                    <a:lnTo>
                      <a:pt x="20910" y="70669"/>
                    </a:lnTo>
                    <a:lnTo>
                      <a:pt x="20910" y="111186"/>
                    </a:lnTo>
                    <a:lnTo>
                      <a:pt x="71284" y="111186"/>
                    </a:lnTo>
                    <a:lnTo>
                      <a:pt x="71284" y="127205"/>
                    </a:lnTo>
                    <a:lnTo>
                      <a:pt x="0" y="127205"/>
                    </a:lnTo>
                    <a:lnTo>
                      <a:pt x="0" y="0"/>
                    </a:lnTo>
                    <a:lnTo>
                      <a:pt x="71284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0" name="Forme libre 819">
                <a:extLst>
                  <a:ext uri="{FF2B5EF4-FFF2-40B4-BE49-F238E27FC236}">
                    <a16:creationId xmlns:a16="http://schemas.microsoft.com/office/drawing/2014/main" id="{FCF632E0-E626-BE44-8954-A704DD80341C}"/>
                  </a:ext>
                </a:extLst>
              </p:cNvPr>
              <p:cNvSpPr/>
              <p:nvPr/>
            </p:nvSpPr>
            <p:spPr>
              <a:xfrm>
                <a:off x="5523563" y="2328486"/>
                <a:ext cx="90292" cy="128147"/>
              </a:xfrm>
              <a:custGeom>
                <a:avLst/>
                <a:gdLst>
                  <a:gd name="connsiteX0" fmla="*/ 0 w 90292"/>
                  <a:gd name="connsiteY0" fmla="*/ 16961 h 128147"/>
                  <a:gd name="connsiteX1" fmla="*/ 0 w 90292"/>
                  <a:gd name="connsiteY1" fmla="*/ 0 h 128147"/>
                  <a:gd name="connsiteX2" fmla="*/ 90293 w 90292"/>
                  <a:gd name="connsiteY2" fmla="*/ 0 h 128147"/>
                  <a:gd name="connsiteX3" fmla="*/ 90293 w 90292"/>
                  <a:gd name="connsiteY3" fmla="*/ 16018 h 128147"/>
                  <a:gd name="connsiteX4" fmla="*/ 56077 w 90292"/>
                  <a:gd name="connsiteY4" fmla="*/ 16018 h 128147"/>
                  <a:gd name="connsiteX5" fmla="*/ 56077 w 90292"/>
                  <a:gd name="connsiteY5" fmla="*/ 128147 h 128147"/>
                  <a:gd name="connsiteX6" fmla="*/ 35167 w 90292"/>
                  <a:gd name="connsiteY6" fmla="*/ 128147 h 128147"/>
                  <a:gd name="connsiteX7" fmla="*/ 35167 w 90292"/>
                  <a:gd name="connsiteY7" fmla="*/ 16961 h 128147"/>
                  <a:gd name="connsiteX8" fmla="*/ 0 w 90292"/>
                  <a:gd name="connsiteY8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92" h="128147">
                    <a:moveTo>
                      <a:pt x="0" y="16961"/>
                    </a:moveTo>
                    <a:lnTo>
                      <a:pt x="0" y="0"/>
                    </a:lnTo>
                    <a:lnTo>
                      <a:pt x="90293" y="0"/>
                    </a:lnTo>
                    <a:lnTo>
                      <a:pt x="90293" y="16018"/>
                    </a:lnTo>
                    <a:lnTo>
                      <a:pt x="56077" y="16018"/>
                    </a:lnTo>
                    <a:lnTo>
                      <a:pt x="56077" y="128147"/>
                    </a:lnTo>
                    <a:lnTo>
                      <a:pt x="35167" y="128147"/>
                    </a:lnTo>
                    <a:lnTo>
                      <a:pt x="35167" y="16961"/>
                    </a:lnTo>
                    <a:lnTo>
                      <a:pt x="0" y="16961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1" name="Forme libre 820">
                <a:extLst>
                  <a:ext uri="{FF2B5EF4-FFF2-40B4-BE49-F238E27FC236}">
                    <a16:creationId xmlns:a16="http://schemas.microsoft.com/office/drawing/2014/main" id="{78BD541F-C9F8-A24C-8516-8E2E6DF98780}"/>
                  </a:ext>
                </a:extLst>
              </p:cNvPr>
              <p:cNvSpPr/>
              <p:nvPr/>
            </p:nvSpPr>
            <p:spPr>
              <a:xfrm>
                <a:off x="5691793" y="2328486"/>
                <a:ext cx="90292" cy="129089"/>
              </a:xfrm>
              <a:custGeom>
                <a:avLst/>
                <a:gdLst>
                  <a:gd name="connsiteX0" fmla="*/ 77937 w 90292"/>
                  <a:gd name="connsiteY0" fmla="*/ 11307 h 129089"/>
                  <a:gd name="connsiteX1" fmla="*/ 90293 w 90292"/>
                  <a:gd name="connsiteY1" fmla="*/ 38633 h 129089"/>
                  <a:gd name="connsiteX2" fmla="*/ 78887 w 90292"/>
                  <a:gd name="connsiteY2" fmla="*/ 65958 h 129089"/>
                  <a:gd name="connsiteX3" fmla="*/ 44671 w 90292"/>
                  <a:gd name="connsiteY3" fmla="*/ 77265 h 129089"/>
                  <a:gd name="connsiteX4" fmla="*/ 20910 w 90292"/>
                  <a:gd name="connsiteY4" fmla="*/ 77265 h 129089"/>
                  <a:gd name="connsiteX5" fmla="*/ 20910 w 90292"/>
                  <a:gd name="connsiteY5" fmla="*/ 129089 h 129089"/>
                  <a:gd name="connsiteX6" fmla="*/ 0 w 90292"/>
                  <a:gd name="connsiteY6" fmla="*/ 129089 h 129089"/>
                  <a:gd name="connsiteX7" fmla="*/ 0 w 90292"/>
                  <a:gd name="connsiteY7" fmla="*/ 0 h 129089"/>
                  <a:gd name="connsiteX8" fmla="*/ 44671 w 90292"/>
                  <a:gd name="connsiteY8" fmla="*/ 0 h 129089"/>
                  <a:gd name="connsiteX9" fmla="*/ 77937 w 90292"/>
                  <a:gd name="connsiteY9" fmla="*/ 11307 h 129089"/>
                  <a:gd name="connsiteX10" fmla="*/ 20910 w 90292"/>
                  <a:gd name="connsiteY10" fmla="*/ 60305 h 129089"/>
                  <a:gd name="connsiteX11" fmla="*/ 44671 w 90292"/>
                  <a:gd name="connsiteY11" fmla="*/ 60305 h 129089"/>
                  <a:gd name="connsiteX12" fmla="*/ 62730 w 90292"/>
                  <a:gd name="connsiteY12" fmla="*/ 54651 h 129089"/>
                  <a:gd name="connsiteX13" fmla="*/ 68432 w 90292"/>
                  <a:gd name="connsiteY13" fmla="*/ 38633 h 129089"/>
                  <a:gd name="connsiteX14" fmla="*/ 62730 w 90292"/>
                  <a:gd name="connsiteY14" fmla="*/ 22614 h 129089"/>
                  <a:gd name="connsiteX15" fmla="*/ 44671 w 90292"/>
                  <a:gd name="connsiteY15" fmla="*/ 16961 h 129089"/>
                  <a:gd name="connsiteX16" fmla="*/ 20910 w 90292"/>
                  <a:gd name="connsiteY16" fmla="*/ 16961 h 129089"/>
                  <a:gd name="connsiteX17" fmla="*/ 20910 w 90292"/>
                  <a:gd name="connsiteY17" fmla="*/ 60305 h 12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292" h="129089">
                    <a:moveTo>
                      <a:pt x="77937" y="11307"/>
                    </a:moveTo>
                    <a:cubicBezTo>
                      <a:pt x="85541" y="18845"/>
                      <a:pt x="90293" y="27325"/>
                      <a:pt x="90293" y="38633"/>
                    </a:cubicBezTo>
                    <a:cubicBezTo>
                      <a:pt x="90293" y="49940"/>
                      <a:pt x="86491" y="58420"/>
                      <a:pt x="78887" y="65958"/>
                    </a:cubicBezTo>
                    <a:cubicBezTo>
                      <a:pt x="71284" y="73496"/>
                      <a:pt x="59878" y="77265"/>
                      <a:pt x="44671" y="77265"/>
                    </a:cubicBezTo>
                    <a:lnTo>
                      <a:pt x="20910" y="77265"/>
                    </a:lnTo>
                    <a:lnTo>
                      <a:pt x="20910" y="129089"/>
                    </a:lnTo>
                    <a:lnTo>
                      <a:pt x="0" y="129089"/>
                    </a:lnTo>
                    <a:lnTo>
                      <a:pt x="0" y="0"/>
                    </a:lnTo>
                    <a:lnTo>
                      <a:pt x="44671" y="0"/>
                    </a:lnTo>
                    <a:cubicBezTo>
                      <a:pt x="58928" y="0"/>
                      <a:pt x="70333" y="3769"/>
                      <a:pt x="77937" y="11307"/>
                    </a:cubicBezTo>
                    <a:close/>
                    <a:moveTo>
                      <a:pt x="20910" y="60305"/>
                    </a:moveTo>
                    <a:lnTo>
                      <a:pt x="44671" y="60305"/>
                    </a:lnTo>
                    <a:cubicBezTo>
                      <a:pt x="52275" y="60305"/>
                      <a:pt x="58928" y="58420"/>
                      <a:pt x="62730" y="54651"/>
                    </a:cubicBezTo>
                    <a:cubicBezTo>
                      <a:pt x="66532" y="50882"/>
                      <a:pt x="68432" y="45228"/>
                      <a:pt x="68432" y="38633"/>
                    </a:cubicBezTo>
                    <a:cubicBezTo>
                      <a:pt x="68432" y="32037"/>
                      <a:pt x="66532" y="26383"/>
                      <a:pt x="62730" y="22614"/>
                    </a:cubicBezTo>
                    <a:cubicBezTo>
                      <a:pt x="58928" y="18845"/>
                      <a:pt x="52275" y="16961"/>
                      <a:pt x="44671" y="16961"/>
                    </a:cubicBezTo>
                    <a:lnTo>
                      <a:pt x="20910" y="16961"/>
                    </a:lnTo>
                    <a:lnTo>
                      <a:pt x="20910" y="60305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2" name="Forme libre 821">
                <a:extLst>
                  <a:ext uri="{FF2B5EF4-FFF2-40B4-BE49-F238E27FC236}">
                    <a16:creationId xmlns:a16="http://schemas.microsoft.com/office/drawing/2014/main" id="{91BC9880-F82E-4C47-BF0F-7C8F1FAB0A7B}"/>
                  </a:ext>
                </a:extLst>
              </p:cNvPr>
              <p:cNvSpPr/>
              <p:nvPr/>
            </p:nvSpPr>
            <p:spPr>
              <a:xfrm>
                <a:off x="5802996" y="2328486"/>
                <a:ext cx="93144" cy="128147"/>
              </a:xfrm>
              <a:custGeom>
                <a:avLst/>
                <a:gdLst>
                  <a:gd name="connsiteX0" fmla="*/ 20910 w 93144"/>
                  <a:gd name="connsiteY0" fmla="*/ 76323 h 128147"/>
                  <a:gd name="connsiteX1" fmla="*/ 20910 w 93144"/>
                  <a:gd name="connsiteY1" fmla="*/ 128147 h 128147"/>
                  <a:gd name="connsiteX2" fmla="*/ 0 w 93144"/>
                  <a:gd name="connsiteY2" fmla="*/ 128147 h 128147"/>
                  <a:gd name="connsiteX3" fmla="*/ 0 w 93144"/>
                  <a:gd name="connsiteY3" fmla="*/ 0 h 128147"/>
                  <a:gd name="connsiteX4" fmla="*/ 44671 w 93144"/>
                  <a:gd name="connsiteY4" fmla="*/ 0 h 128147"/>
                  <a:gd name="connsiteX5" fmla="*/ 78888 w 93144"/>
                  <a:gd name="connsiteY5" fmla="*/ 10365 h 128147"/>
                  <a:gd name="connsiteX6" fmla="*/ 91243 w 93144"/>
                  <a:gd name="connsiteY6" fmla="*/ 37690 h 128147"/>
                  <a:gd name="connsiteX7" fmla="*/ 83640 w 93144"/>
                  <a:gd name="connsiteY7" fmla="*/ 61247 h 128147"/>
                  <a:gd name="connsiteX8" fmla="*/ 58928 w 93144"/>
                  <a:gd name="connsiteY8" fmla="*/ 74438 h 128147"/>
                  <a:gd name="connsiteX9" fmla="*/ 93144 w 93144"/>
                  <a:gd name="connsiteY9" fmla="*/ 128147 h 128147"/>
                  <a:gd name="connsiteX10" fmla="*/ 67482 w 93144"/>
                  <a:gd name="connsiteY10" fmla="*/ 128147 h 128147"/>
                  <a:gd name="connsiteX11" fmla="*/ 35167 w 93144"/>
                  <a:gd name="connsiteY11" fmla="*/ 76323 h 128147"/>
                  <a:gd name="connsiteX12" fmla="*/ 20910 w 93144"/>
                  <a:gd name="connsiteY12" fmla="*/ 76323 h 128147"/>
                  <a:gd name="connsiteX13" fmla="*/ 20910 w 93144"/>
                  <a:gd name="connsiteY13" fmla="*/ 16961 h 128147"/>
                  <a:gd name="connsiteX14" fmla="*/ 20910 w 93144"/>
                  <a:gd name="connsiteY14" fmla="*/ 60305 h 128147"/>
                  <a:gd name="connsiteX15" fmla="*/ 44671 w 93144"/>
                  <a:gd name="connsiteY15" fmla="*/ 60305 h 128147"/>
                  <a:gd name="connsiteX16" fmla="*/ 62730 w 93144"/>
                  <a:gd name="connsiteY16" fmla="*/ 54651 h 128147"/>
                  <a:gd name="connsiteX17" fmla="*/ 68432 w 93144"/>
                  <a:gd name="connsiteY17" fmla="*/ 38633 h 128147"/>
                  <a:gd name="connsiteX18" fmla="*/ 62730 w 93144"/>
                  <a:gd name="connsiteY18" fmla="*/ 22614 h 128147"/>
                  <a:gd name="connsiteX19" fmla="*/ 44671 w 93144"/>
                  <a:gd name="connsiteY19" fmla="*/ 16961 h 128147"/>
                  <a:gd name="connsiteX20" fmla="*/ 20910 w 93144"/>
                  <a:gd name="connsiteY20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144" h="128147">
                    <a:moveTo>
                      <a:pt x="20910" y="76323"/>
                    </a:moveTo>
                    <a:lnTo>
                      <a:pt x="20910" y="128147"/>
                    </a:lnTo>
                    <a:lnTo>
                      <a:pt x="0" y="128147"/>
                    </a:lnTo>
                    <a:lnTo>
                      <a:pt x="0" y="0"/>
                    </a:lnTo>
                    <a:lnTo>
                      <a:pt x="44671" y="0"/>
                    </a:lnTo>
                    <a:cubicBezTo>
                      <a:pt x="58928" y="0"/>
                      <a:pt x="70333" y="3769"/>
                      <a:pt x="78888" y="10365"/>
                    </a:cubicBezTo>
                    <a:cubicBezTo>
                      <a:pt x="86491" y="17903"/>
                      <a:pt x="91243" y="26383"/>
                      <a:pt x="91243" y="37690"/>
                    </a:cubicBezTo>
                    <a:cubicBezTo>
                      <a:pt x="91243" y="46171"/>
                      <a:pt x="88392" y="53709"/>
                      <a:pt x="83640" y="61247"/>
                    </a:cubicBezTo>
                    <a:cubicBezTo>
                      <a:pt x="77937" y="67843"/>
                      <a:pt x="70333" y="72554"/>
                      <a:pt x="58928" y="74438"/>
                    </a:cubicBezTo>
                    <a:lnTo>
                      <a:pt x="93144" y="128147"/>
                    </a:lnTo>
                    <a:lnTo>
                      <a:pt x="67482" y="128147"/>
                    </a:lnTo>
                    <a:lnTo>
                      <a:pt x="35167" y="76323"/>
                    </a:lnTo>
                    <a:lnTo>
                      <a:pt x="20910" y="76323"/>
                    </a:lnTo>
                    <a:close/>
                    <a:moveTo>
                      <a:pt x="20910" y="16961"/>
                    </a:moveTo>
                    <a:lnTo>
                      <a:pt x="20910" y="60305"/>
                    </a:lnTo>
                    <a:lnTo>
                      <a:pt x="44671" y="60305"/>
                    </a:lnTo>
                    <a:cubicBezTo>
                      <a:pt x="52275" y="60305"/>
                      <a:pt x="58928" y="58420"/>
                      <a:pt x="62730" y="54651"/>
                    </a:cubicBezTo>
                    <a:cubicBezTo>
                      <a:pt x="66532" y="50882"/>
                      <a:pt x="68432" y="45228"/>
                      <a:pt x="68432" y="38633"/>
                    </a:cubicBezTo>
                    <a:cubicBezTo>
                      <a:pt x="68432" y="32037"/>
                      <a:pt x="66532" y="26383"/>
                      <a:pt x="62730" y="22614"/>
                    </a:cubicBezTo>
                    <a:cubicBezTo>
                      <a:pt x="58928" y="18845"/>
                      <a:pt x="52275" y="16961"/>
                      <a:pt x="44671" y="16961"/>
                    </a:cubicBezTo>
                    <a:lnTo>
                      <a:pt x="20910" y="16961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3" name="Forme libre 822">
                <a:extLst>
                  <a:ext uri="{FF2B5EF4-FFF2-40B4-BE49-F238E27FC236}">
                    <a16:creationId xmlns:a16="http://schemas.microsoft.com/office/drawing/2014/main" id="{7A5B6D3E-FBB8-DF4C-AD1D-49DB6648CEC5}"/>
                  </a:ext>
                </a:extLst>
              </p:cNvPr>
              <p:cNvSpPr/>
              <p:nvPr/>
            </p:nvSpPr>
            <p:spPr>
              <a:xfrm>
                <a:off x="5919902" y="2283258"/>
                <a:ext cx="71283" cy="172433"/>
              </a:xfrm>
              <a:custGeom>
                <a:avLst/>
                <a:gdLst>
                  <a:gd name="connsiteX0" fmla="*/ 71284 w 71283"/>
                  <a:gd name="connsiteY0" fmla="*/ 45228 h 172433"/>
                  <a:gd name="connsiteX1" fmla="*/ 71284 w 71283"/>
                  <a:gd name="connsiteY1" fmla="*/ 61247 h 172433"/>
                  <a:gd name="connsiteX2" fmla="*/ 20910 w 71283"/>
                  <a:gd name="connsiteY2" fmla="*/ 61247 h 172433"/>
                  <a:gd name="connsiteX3" fmla="*/ 20910 w 71283"/>
                  <a:gd name="connsiteY3" fmla="*/ 99879 h 172433"/>
                  <a:gd name="connsiteX4" fmla="*/ 65581 w 71283"/>
                  <a:gd name="connsiteY4" fmla="*/ 99879 h 172433"/>
                  <a:gd name="connsiteX5" fmla="*/ 65581 w 71283"/>
                  <a:gd name="connsiteY5" fmla="*/ 115898 h 172433"/>
                  <a:gd name="connsiteX6" fmla="*/ 20910 w 71283"/>
                  <a:gd name="connsiteY6" fmla="*/ 115898 h 172433"/>
                  <a:gd name="connsiteX7" fmla="*/ 20910 w 71283"/>
                  <a:gd name="connsiteY7" fmla="*/ 156415 h 172433"/>
                  <a:gd name="connsiteX8" fmla="*/ 71284 w 71283"/>
                  <a:gd name="connsiteY8" fmla="*/ 156415 h 172433"/>
                  <a:gd name="connsiteX9" fmla="*/ 71284 w 71283"/>
                  <a:gd name="connsiteY9" fmla="*/ 172433 h 172433"/>
                  <a:gd name="connsiteX10" fmla="*/ 0 w 71283"/>
                  <a:gd name="connsiteY10" fmla="*/ 172433 h 172433"/>
                  <a:gd name="connsiteX11" fmla="*/ 0 w 71283"/>
                  <a:gd name="connsiteY11" fmla="*/ 45228 h 172433"/>
                  <a:gd name="connsiteX12" fmla="*/ 71284 w 71283"/>
                  <a:gd name="connsiteY12" fmla="*/ 45228 h 172433"/>
                  <a:gd name="connsiteX13" fmla="*/ 13306 w 71283"/>
                  <a:gd name="connsiteY13" fmla="*/ 22614 h 172433"/>
                  <a:gd name="connsiteX14" fmla="*/ 54176 w 71283"/>
                  <a:gd name="connsiteY14" fmla="*/ 0 h 172433"/>
                  <a:gd name="connsiteX15" fmla="*/ 54176 w 71283"/>
                  <a:gd name="connsiteY15" fmla="*/ 17903 h 172433"/>
                  <a:gd name="connsiteX16" fmla="*/ 13306 w 71283"/>
                  <a:gd name="connsiteY16" fmla="*/ 37690 h 172433"/>
                  <a:gd name="connsiteX17" fmla="*/ 13306 w 71283"/>
                  <a:gd name="connsiteY17" fmla="*/ 22614 h 172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283" h="172433">
                    <a:moveTo>
                      <a:pt x="71284" y="45228"/>
                    </a:moveTo>
                    <a:lnTo>
                      <a:pt x="71284" y="61247"/>
                    </a:lnTo>
                    <a:lnTo>
                      <a:pt x="20910" y="61247"/>
                    </a:lnTo>
                    <a:lnTo>
                      <a:pt x="20910" y="99879"/>
                    </a:lnTo>
                    <a:lnTo>
                      <a:pt x="65581" y="99879"/>
                    </a:lnTo>
                    <a:lnTo>
                      <a:pt x="65581" y="115898"/>
                    </a:lnTo>
                    <a:lnTo>
                      <a:pt x="20910" y="115898"/>
                    </a:lnTo>
                    <a:lnTo>
                      <a:pt x="20910" y="156415"/>
                    </a:lnTo>
                    <a:lnTo>
                      <a:pt x="71284" y="156415"/>
                    </a:lnTo>
                    <a:lnTo>
                      <a:pt x="71284" y="172433"/>
                    </a:lnTo>
                    <a:lnTo>
                      <a:pt x="0" y="172433"/>
                    </a:lnTo>
                    <a:lnTo>
                      <a:pt x="0" y="45228"/>
                    </a:lnTo>
                    <a:lnTo>
                      <a:pt x="71284" y="45228"/>
                    </a:lnTo>
                    <a:close/>
                    <a:moveTo>
                      <a:pt x="13306" y="22614"/>
                    </a:moveTo>
                    <a:lnTo>
                      <a:pt x="54176" y="0"/>
                    </a:lnTo>
                    <a:lnTo>
                      <a:pt x="54176" y="17903"/>
                    </a:lnTo>
                    <a:lnTo>
                      <a:pt x="13306" y="37690"/>
                    </a:lnTo>
                    <a:lnTo>
                      <a:pt x="13306" y="22614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4" name="Forme libre 823">
                <a:extLst>
                  <a:ext uri="{FF2B5EF4-FFF2-40B4-BE49-F238E27FC236}">
                    <a16:creationId xmlns:a16="http://schemas.microsoft.com/office/drawing/2014/main" id="{09996E40-BC8A-1B4F-BE2E-F9E3E0DB67C7}"/>
                  </a:ext>
                </a:extLst>
              </p:cNvPr>
              <p:cNvSpPr/>
              <p:nvPr/>
            </p:nvSpPr>
            <p:spPr>
              <a:xfrm>
                <a:off x="6007343" y="2328486"/>
                <a:ext cx="122608" cy="128147"/>
              </a:xfrm>
              <a:custGeom>
                <a:avLst/>
                <a:gdLst>
                  <a:gd name="connsiteX0" fmla="*/ 48473 w 122608"/>
                  <a:gd name="connsiteY0" fmla="*/ 128147 h 128147"/>
                  <a:gd name="connsiteX1" fmla="*/ 0 w 122608"/>
                  <a:gd name="connsiteY1" fmla="*/ 0 h 128147"/>
                  <a:gd name="connsiteX2" fmla="*/ 22811 w 122608"/>
                  <a:gd name="connsiteY2" fmla="*/ 0 h 128147"/>
                  <a:gd name="connsiteX3" fmla="*/ 60829 w 122608"/>
                  <a:gd name="connsiteY3" fmla="*/ 106475 h 128147"/>
                  <a:gd name="connsiteX4" fmla="*/ 99797 w 122608"/>
                  <a:gd name="connsiteY4" fmla="*/ 0 h 128147"/>
                  <a:gd name="connsiteX5" fmla="*/ 122608 w 122608"/>
                  <a:gd name="connsiteY5" fmla="*/ 0 h 128147"/>
                  <a:gd name="connsiteX6" fmla="*/ 74135 w 122608"/>
                  <a:gd name="connsiteY6" fmla="*/ 128147 h 128147"/>
                  <a:gd name="connsiteX7" fmla="*/ 48473 w 122608"/>
                  <a:gd name="connsiteY7" fmla="*/ 128147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608" h="128147">
                    <a:moveTo>
                      <a:pt x="48473" y="128147"/>
                    </a:moveTo>
                    <a:lnTo>
                      <a:pt x="0" y="0"/>
                    </a:lnTo>
                    <a:lnTo>
                      <a:pt x="22811" y="0"/>
                    </a:lnTo>
                    <a:lnTo>
                      <a:pt x="60829" y="106475"/>
                    </a:lnTo>
                    <a:lnTo>
                      <a:pt x="99797" y="0"/>
                    </a:lnTo>
                    <a:lnTo>
                      <a:pt x="122608" y="0"/>
                    </a:lnTo>
                    <a:lnTo>
                      <a:pt x="74135" y="128147"/>
                    </a:lnTo>
                    <a:lnTo>
                      <a:pt x="48473" y="128147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5" name="Forme libre 824">
                <a:extLst>
                  <a:ext uri="{FF2B5EF4-FFF2-40B4-BE49-F238E27FC236}">
                    <a16:creationId xmlns:a16="http://schemas.microsoft.com/office/drawing/2014/main" id="{EB9FEDDD-668C-9446-AA8A-C46EF1EFA906}"/>
                  </a:ext>
                </a:extLst>
              </p:cNvPr>
              <p:cNvSpPr/>
              <p:nvPr/>
            </p:nvSpPr>
            <p:spPr>
              <a:xfrm>
                <a:off x="6147060" y="2328486"/>
                <a:ext cx="71283" cy="127204"/>
              </a:xfrm>
              <a:custGeom>
                <a:avLst/>
                <a:gdLst>
                  <a:gd name="connsiteX0" fmla="*/ 71284 w 71283"/>
                  <a:gd name="connsiteY0" fmla="*/ 0 h 127204"/>
                  <a:gd name="connsiteX1" fmla="*/ 71284 w 71283"/>
                  <a:gd name="connsiteY1" fmla="*/ 16018 h 127204"/>
                  <a:gd name="connsiteX2" fmla="*/ 20910 w 71283"/>
                  <a:gd name="connsiteY2" fmla="*/ 16018 h 127204"/>
                  <a:gd name="connsiteX3" fmla="*/ 20910 w 71283"/>
                  <a:gd name="connsiteY3" fmla="*/ 54651 h 127204"/>
                  <a:gd name="connsiteX4" fmla="*/ 65581 w 71283"/>
                  <a:gd name="connsiteY4" fmla="*/ 54651 h 127204"/>
                  <a:gd name="connsiteX5" fmla="*/ 65581 w 71283"/>
                  <a:gd name="connsiteY5" fmla="*/ 70669 h 127204"/>
                  <a:gd name="connsiteX6" fmla="*/ 20910 w 71283"/>
                  <a:gd name="connsiteY6" fmla="*/ 70669 h 127204"/>
                  <a:gd name="connsiteX7" fmla="*/ 20910 w 71283"/>
                  <a:gd name="connsiteY7" fmla="*/ 111186 h 127204"/>
                  <a:gd name="connsiteX8" fmla="*/ 71284 w 71283"/>
                  <a:gd name="connsiteY8" fmla="*/ 111186 h 127204"/>
                  <a:gd name="connsiteX9" fmla="*/ 71284 w 71283"/>
                  <a:gd name="connsiteY9" fmla="*/ 127205 h 127204"/>
                  <a:gd name="connsiteX10" fmla="*/ 0 w 71283"/>
                  <a:gd name="connsiteY10" fmla="*/ 127205 h 127204"/>
                  <a:gd name="connsiteX11" fmla="*/ 0 w 71283"/>
                  <a:gd name="connsiteY11" fmla="*/ 0 h 127204"/>
                  <a:gd name="connsiteX12" fmla="*/ 71284 w 71283"/>
                  <a:gd name="connsiteY12" fmla="*/ 0 h 12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283" h="127204">
                    <a:moveTo>
                      <a:pt x="71284" y="0"/>
                    </a:moveTo>
                    <a:lnTo>
                      <a:pt x="71284" y="16018"/>
                    </a:lnTo>
                    <a:lnTo>
                      <a:pt x="20910" y="16018"/>
                    </a:lnTo>
                    <a:lnTo>
                      <a:pt x="20910" y="54651"/>
                    </a:lnTo>
                    <a:lnTo>
                      <a:pt x="65581" y="54651"/>
                    </a:lnTo>
                    <a:lnTo>
                      <a:pt x="65581" y="70669"/>
                    </a:lnTo>
                    <a:lnTo>
                      <a:pt x="20910" y="70669"/>
                    </a:lnTo>
                    <a:lnTo>
                      <a:pt x="20910" y="111186"/>
                    </a:lnTo>
                    <a:lnTo>
                      <a:pt x="71284" y="111186"/>
                    </a:lnTo>
                    <a:lnTo>
                      <a:pt x="71284" y="127205"/>
                    </a:lnTo>
                    <a:lnTo>
                      <a:pt x="0" y="127205"/>
                    </a:lnTo>
                    <a:lnTo>
                      <a:pt x="0" y="0"/>
                    </a:lnTo>
                    <a:lnTo>
                      <a:pt x="71284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6" name="Forme libre 825">
                <a:extLst>
                  <a:ext uri="{FF2B5EF4-FFF2-40B4-BE49-F238E27FC236}">
                    <a16:creationId xmlns:a16="http://schemas.microsoft.com/office/drawing/2014/main" id="{6DBD0B2B-BC88-7942-93B2-D655ACD21D05}"/>
                  </a:ext>
                </a:extLst>
              </p:cNvPr>
              <p:cNvSpPr/>
              <p:nvPr/>
            </p:nvSpPr>
            <p:spPr>
              <a:xfrm>
                <a:off x="6244956" y="2328486"/>
                <a:ext cx="105500" cy="129089"/>
              </a:xfrm>
              <a:custGeom>
                <a:avLst/>
                <a:gdLst>
                  <a:gd name="connsiteX0" fmla="*/ 84590 w 105500"/>
                  <a:gd name="connsiteY0" fmla="*/ 0 h 129089"/>
                  <a:gd name="connsiteX1" fmla="*/ 105500 w 105500"/>
                  <a:gd name="connsiteY1" fmla="*/ 0 h 129089"/>
                  <a:gd name="connsiteX2" fmla="*/ 105500 w 105500"/>
                  <a:gd name="connsiteY2" fmla="*/ 128147 h 129089"/>
                  <a:gd name="connsiteX3" fmla="*/ 84590 w 105500"/>
                  <a:gd name="connsiteY3" fmla="*/ 128147 h 129089"/>
                  <a:gd name="connsiteX4" fmla="*/ 20910 w 105500"/>
                  <a:gd name="connsiteY4" fmla="*/ 32979 h 129089"/>
                  <a:gd name="connsiteX5" fmla="*/ 20910 w 105500"/>
                  <a:gd name="connsiteY5" fmla="*/ 129089 h 129089"/>
                  <a:gd name="connsiteX6" fmla="*/ 0 w 105500"/>
                  <a:gd name="connsiteY6" fmla="*/ 129089 h 129089"/>
                  <a:gd name="connsiteX7" fmla="*/ 0 w 105500"/>
                  <a:gd name="connsiteY7" fmla="*/ 0 h 129089"/>
                  <a:gd name="connsiteX8" fmla="*/ 20910 w 105500"/>
                  <a:gd name="connsiteY8" fmla="*/ 0 h 129089"/>
                  <a:gd name="connsiteX9" fmla="*/ 84590 w 105500"/>
                  <a:gd name="connsiteY9" fmla="*/ 96110 h 129089"/>
                  <a:gd name="connsiteX10" fmla="*/ 84590 w 105500"/>
                  <a:gd name="connsiteY10" fmla="*/ 0 h 12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500" h="129089">
                    <a:moveTo>
                      <a:pt x="84590" y="0"/>
                    </a:moveTo>
                    <a:lnTo>
                      <a:pt x="105500" y="0"/>
                    </a:lnTo>
                    <a:lnTo>
                      <a:pt x="105500" y="128147"/>
                    </a:lnTo>
                    <a:lnTo>
                      <a:pt x="84590" y="128147"/>
                    </a:lnTo>
                    <a:lnTo>
                      <a:pt x="20910" y="32979"/>
                    </a:lnTo>
                    <a:lnTo>
                      <a:pt x="20910" y="129089"/>
                    </a:lnTo>
                    <a:lnTo>
                      <a:pt x="0" y="129089"/>
                    </a:lnTo>
                    <a:lnTo>
                      <a:pt x="0" y="0"/>
                    </a:lnTo>
                    <a:lnTo>
                      <a:pt x="20910" y="0"/>
                    </a:lnTo>
                    <a:lnTo>
                      <a:pt x="84590" y="96110"/>
                    </a:lnTo>
                    <a:lnTo>
                      <a:pt x="8459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7" name="Forme libre 826">
                <a:extLst>
                  <a:ext uri="{FF2B5EF4-FFF2-40B4-BE49-F238E27FC236}">
                    <a16:creationId xmlns:a16="http://schemas.microsoft.com/office/drawing/2014/main" id="{63F88131-AFA4-8141-9D2D-B0FFD6C3E80F}"/>
                  </a:ext>
                </a:extLst>
              </p:cNvPr>
              <p:cNvSpPr/>
              <p:nvPr/>
            </p:nvSpPr>
            <p:spPr>
              <a:xfrm>
                <a:off x="6372317" y="2328486"/>
                <a:ext cx="90292" cy="128147"/>
              </a:xfrm>
              <a:custGeom>
                <a:avLst/>
                <a:gdLst>
                  <a:gd name="connsiteX0" fmla="*/ 0 w 90292"/>
                  <a:gd name="connsiteY0" fmla="*/ 16961 h 128147"/>
                  <a:gd name="connsiteX1" fmla="*/ 0 w 90292"/>
                  <a:gd name="connsiteY1" fmla="*/ 0 h 128147"/>
                  <a:gd name="connsiteX2" fmla="*/ 90293 w 90292"/>
                  <a:gd name="connsiteY2" fmla="*/ 0 h 128147"/>
                  <a:gd name="connsiteX3" fmla="*/ 90293 w 90292"/>
                  <a:gd name="connsiteY3" fmla="*/ 16018 h 128147"/>
                  <a:gd name="connsiteX4" fmla="*/ 56077 w 90292"/>
                  <a:gd name="connsiteY4" fmla="*/ 16018 h 128147"/>
                  <a:gd name="connsiteX5" fmla="*/ 56077 w 90292"/>
                  <a:gd name="connsiteY5" fmla="*/ 128147 h 128147"/>
                  <a:gd name="connsiteX6" fmla="*/ 35167 w 90292"/>
                  <a:gd name="connsiteY6" fmla="*/ 128147 h 128147"/>
                  <a:gd name="connsiteX7" fmla="*/ 35167 w 90292"/>
                  <a:gd name="connsiteY7" fmla="*/ 16961 h 128147"/>
                  <a:gd name="connsiteX8" fmla="*/ 0 w 90292"/>
                  <a:gd name="connsiteY8" fmla="*/ 16961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92" h="128147">
                    <a:moveTo>
                      <a:pt x="0" y="16961"/>
                    </a:moveTo>
                    <a:lnTo>
                      <a:pt x="0" y="0"/>
                    </a:lnTo>
                    <a:lnTo>
                      <a:pt x="90293" y="0"/>
                    </a:lnTo>
                    <a:lnTo>
                      <a:pt x="90293" y="16018"/>
                    </a:lnTo>
                    <a:lnTo>
                      <a:pt x="56077" y="16018"/>
                    </a:lnTo>
                    <a:lnTo>
                      <a:pt x="56077" y="128147"/>
                    </a:lnTo>
                    <a:lnTo>
                      <a:pt x="35167" y="128147"/>
                    </a:lnTo>
                    <a:lnTo>
                      <a:pt x="35167" y="16961"/>
                    </a:lnTo>
                    <a:lnTo>
                      <a:pt x="0" y="16961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8" name="Forme libre 827">
                <a:extLst>
                  <a:ext uri="{FF2B5EF4-FFF2-40B4-BE49-F238E27FC236}">
                    <a16:creationId xmlns:a16="http://schemas.microsoft.com/office/drawing/2014/main" id="{10C40808-C07C-4F47-A34E-5CB0ADA5A5EA}"/>
                  </a:ext>
                </a:extLst>
              </p:cNvPr>
              <p:cNvSpPr/>
              <p:nvPr/>
            </p:nvSpPr>
            <p:spPr>
              <a:xfrm>
                <a:off x="6483519" y="2328486"/>
                <a:ext cx="20910" cy="128147"/>
              </a:xfrm>
              <a:custGeom>
                <a:avLst/>
                <a:gdLst>
                  <a:gd name="connsiteX0" fmla="*/ 0 w 20910"/>
                  <a:gd name="connsiteY0" fmla="*/ 128147 h 128147"/>
                  <a:gd name="connsiteX1" fmla="*/ 0 w 20910"/>
                  <a:gd name="connsiteY1" fmla="*/ 0 h 128147"/>
                  <a:gd name="connsiteX2" fmla="*/ 20910 w 20910"/>
                  <a:gd name="connsiteY2" fmla="*/ 0 h 128147"/>
                  <a:gd name="connsiteX3" fmla="*/ 20910 w 20910"/>
                  <a:gd name="connsiteY3" fmla="*/ 128147 h 128147"/>
                  <a:gd name="connsiteX4" fmla="*/ 0 w 20910"/>
                  <a:gd name="connsiteY4" fmla="*/ 128147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10" h="128147">
                    <a:moveTo>
                      <a:pt x="0" y="128147"/>
                    </a:moveTo>
                    <a:lnTo>
                      <a:pt x="0" y="0"/>
                    </a:lnTo>
                    <a:lnTo>
                      <a:pt x="20910" y="0"/>
                    </a:lnTo>
                    <a:lnTo>
                      <a:pt x="20910" y="128147"/>
                    </a:lnTo>
                    <a:lnTo>
                      <a:pt x="0" y="128147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9" name="Forme libre 828">
                <a:extLst>
                  <a:ext uri="{FF2B5EF4-FFF2-40B4-BE49-F238E27FC236}">
                    <a16:creationId xmlns:a16="http://schemas.microsoft.com/office/drawing/2014/main" id="{3E687137-7C8B-2B47-BB70-115871B8B043}"/>
                  </a:ext>
                </a:extLst>
              </p:cNvPr>
              <p:cNvSpPr/>
              <p:nvPr/>
            </p:nvSpPr>
            <p:spPr>
              <a:xfrm>
                <a:off x="6526290" y="2326602"/>
                <a:ext cx="131162" cy="131916"/>
              </a:xfrm>
              <a:custGeom>
                <a:avLst/>
                <a:gdLst>
                  <a:gd name="connsiteX0" fmla="*/ 65581 w 131162"/>
                  <a:gd name="connsiteY0" fmla="*/ 131916 h 131916"/>
                  <a:gd name="connsiteX1" fmla="*/ 19009 w 131162"/>
                  <a:gd name="connsiteY1" fmla="*/ 113071 h 131916"/>
                  <a:gd name="connsiteX2" fmla="*/ 0 w 131162"/>
                  <a:gd name="connsiteY2" fmla="*/ 65958 h 131916"/>
                  <a:gd name="connsiteX3" fmla="*/ 19009 w 131162"/>
                  <a:gd name="connsiteY3" fmla="*/ 18845 h 131916"/>
                  <a:gd name="connsiteX4" fmla="*/ 65581 w 131162"/>
                  <a:gd name="connsiteY4" fmla="*/ 0 h 131916"/>
                  <a:gd name="connsiteX5" fmla="*/ 112153 w 131162"/>
                  <a:gd name="connsiteY5" fmla="*/ 18845 h 131916"/>
                  <a:gd name="connsiteX6" fmla="*/ 131163 w 131162"/>
                  <a:gd name="connsiteY6" fmla="*/ 65958 h 131916"/>
                  <a:gd name="connsiteX7" fmla="*/ 112153 w 131162"/>
                  <a:gd name="connsiteY7" fmla="*/ 113071 h 131916"/>
                  <a:gd name="connsiteX8" fmla="*/ 65581 w 131162"/>
                  <a:gd name="connsiteY8" fmla="*/ 131916 h 131916"/>
                  <a:gd name="connsiteX9" fmla="*/ 65581 w 131162"/>
                  <a:gd name="connsiteY9" fmla="*/ 113071 h 131916"/>
                  <a:gd name="connsiteX10" fmla="*/ 97897 w 131162"/>
                  <a:gd name="connsiteY10" fmla="*/ 99879 h 131916"/>
                  <a:gd name="connsiteX11" fmla="*/ 110252 w 131162"/>
                  <a:gd name="connsiteY11" fmla="*/ 65958 h 131916"/>
                  <a:gd name="connsiteX12" fmla="*/ 97897 w 131162"/>
                  <a:gd name="connsiteY12" fmla="*/ 32037 h 131916"/>
                  <a:gd name="connsiteX13" fmla="*/ 65581 w 131162"/>
                  <a:gd name="connsiteY13" fmla="*/ 18845 h 131916"/>
                  <a:gd name="connsiteX14" fmla="*/ 33266 w 131162"/>
                  <a:gd name="connsiteY14" fmla="*/ 32037 h 131916"/>
                  <a:gd name="connsiteX15" fmla="*/ 20910 w 131162"/>
                  <a:gd name="connsiteY15" fmla="*/ 65958 h 131916"/>
                  <a:gd name="connsiteX16" fmla="*/ 33266 w 131162"/>
                  <a:gd name="connsiteY16" fmla="*/ 99879 h 131916"/>
                  <a:gd name="connsiteX17" fmla="*/ 65581 w 131162"/>
                  <a:gd name="connsiteY17" fmla="*/ 113071 h 13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1162" h="131916">
                    <a:moveTo>
                      <a:pt x="65581" y="131916"/>
                    </a:moveTo>
                    <a:cubicBezTo>
                      <a:pt x="46572" y="131916"/>
                      <a:pt x="31365" y="125320"/>
                      <a:pt x="19009" y="113071"/>
                    </a:cubicBezTo>
                    <a:cubicBezTo>
                      <a:pt x="6653" y="100822"/>
                      <a:pt x="0" y="84803"/>
                      <a:pt x="0" y="65958"/>
                    </a:cubicBezTo>
                    <a:cubicBezTo>
                      <a:pt x="0" y="47113"/>
                      <a:pt x="6653" y="31095"/>
                      <a:pt x="19009" y="18845"/>
                    </a:cubicBezTo>
                    <a:cubicBezTo>
                      <a:pt x="31365" y="6596"/>
                      <a:pt x="47523" y="0"/>
                      <a:pt x="65581" y="0"/>
                    </a:cubicBezTo>
                    <a:cubicBezTo>
                      <a:pt x="83640" y="0"/>
                      <a:pt x="99797" y="6596"/>
                      <a:pt x="112153" y="18845"/>
                    </a:cubicBezTo>
                    <a:cubicBezTo>
                      <a:pt x="124509" y="31095"/>
                      <a:pt x="131163" y="47113"/>
                      <a:pt x="131163" y="65958"/>
                    </a:cubicBezTo>
                    <a:cubicBezTo>
                      <a:pt x="131163" y="84803"/>
                      <a:pt x="124509" y="100822"/>
                      <a:pt x="112153" y="113071"/>
                    </a:cubicBezTo>
                    <a:cubicBezTo>
                      <a:pt x="99797" y="125320"/>
                      <a:pt x="84590" y="131916"/>
                      <a:pt x="65581" y="131916"/>
                    </a:cubicBezTo>
                    <a:close/>
                    <a:moveTo>
                      <a:pt x="65581" y="113071"/>
                    </a:moveTo>
                    <a:cubicBezTo>
                      <a:pt x="78888" y="113071"/>
                      <a:pt x="89342" y="108360"/>
                      <a:pt x="97897" y="99879"/>
                    </a:cubicBezTo>
                    <a:cubicBezTo>
                      <a:pt x="106451" y="91399"/>
                      <a:pt x="110252" y="80092"/>
                      <a:pt x="110252" y="65958"/>
                    </a:cubicBezTo>
                    <a:cubicBezTo>
                      <a:pt x="110252" y="51824"/>
                      <a:pt x="106451" y="40517"/>
                      <a:pt x="97897" y="32037"/>
                    </a:cubicBezTo>
                    <a:cubicBezTo>
                      <a:pt x="89342" y="23556"/>
                      <a:pt x="78888" y="18845"/>
                      <a:pt x="65581" y="18845"/>
                    </a:cubicBezTo>
                    <a:cubicBezTo>
                      <a:pt x="52275" y="18845"/>
                      <a:pt x="41820" y="23556"/>
                      <a:pt x="33266" y="32037"/>
                    </a:cubicBezTo>
                    <a:cubicBezTo>
                      <a:pt x="24712" y="40517"/>
                      <a:pt x="20910" y="51824"/>
                      <a:pt x="20910" y="65958"/>
                    </a:cubicBezTo>
                    <a:cubicBezTo>
                      <a:pt x="20910" y="80092"/>
                      <a:pt x="24712" y="91399"/>
                      <a:pt x="33266" y="99879"/>
                    </a:cubicBezTo>
                    <a:cubicBezTo>
                      <a:pt x="41820" y="108360"/>
                      <a:pt x="53225" y="113071"/>
                      <a:pt x="65581" y="113071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0" name="Forme libre 829">
                <a:extLst>
                  <a:ext uri="{FF2B5EF4-FFF2-40B4-BE49-F238E27FC236}">
                    <a16:creationId xmlns:a16="http://schemas.microsoft.com/office/drawing/2014/main" id="{E159E6A7-9033-F944-B385-49CE6B7454F0}"/>
                  </a:ext>
                </a:extLst>
              </p:cNvPr>
              <p:cNvSpPr/>
              <p:nvPr/>
            </p:nvSpPr>
            <p:spPr>
              <a:xfrm>
                <a:off x="6680263" y="2328486"/>
                <a:ext cx="105500" cy="128147"/>
              </a:xfrm>
              <a:custGeom>
                <a:avLst/>
                <a:gdLst>
                  <a:gd name="connsiteX0" fmla="*/ 84590 w 105500"/>
                  <a:gd name="connsiteY0" fmla="*/ 0 h 128147"/>
                  <a:gd name="connsiteX1" fmla="*/ 105500 w 105500"/>
                  <a:gd name="connsiteY1" fmla="*/ 0 h 128147"/>
                  <a:gd name="connsiteX2" fmla="*/ 105500 w 105500"/>
                  <a:gd name="connsiteY2" fmla="*/ 128147 h 128147"/>
                  <a:gd name="connsiteX3" fmla="*/ 84590 w 105500"/>
                  <a:gd name="connsiteY3" fmla="*/ 128147 h 128147"/>
                  <a:gd name="connsiteX4" fmla="*/ 20910 w 105500"/>
                  <a:gd name="connsiteY4" fmla="*/ 32037 h 128147"/>
                  <a:gd name="connsiteX5" fmla="*/ 20910 w 105500"/>
                  <a:gd name="connsiteY5" fmla="*/ 128147 h 128147"/>
                  <a:gd name="connsiteX6" fmla="*/ 0 w 105500"/>
                  <a:gd name="connsiteY6" fmla="*/ 128147 h 128147"/>
                  <a:gd name="connsiteX7" fmla="*/ 0 w 105500"/>
                  <a:gd name="connsiteY7" fmla="*/ 0 h 128147"/>
                  <a:gd name="connsiteX8" fmla="*/ 20910 w 105500"/>
                  <a:gd name="connsiteY8" fmla="*/ 0 h 128147"/>
                  <a:gd name="connsiteX9" fmla="*/ 84590 w 105500"/>
                  <a:gd name="connsiteY9" fmla="*/ 96110 h 128147"/>
                  <a:gd name="connsiteX10" fmla="*/ 84590 w 105500"/>
                  <a:gd name="connsiteY10" fmla="*/ 0 h 12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500" h="128147">
                    <a:moveTo>
                      <a:pt x="84590" y="0"/>
                    </a:moveTo>
                    <a:lnTo>
                      <a:pt x="105500" y="0"/>
                    </a:lnTo>
                    <a:lnTo>
                      <a:pt x="105500" y="128147"/>
                    </a:lnTo>
                    <a:lnTo>
                      <a:pt x="84590" y="128147"/>
                    </a:lnTo>
                    <a:lnTo>
                      <a:pt x="20910" y="32037"/>
                    </a:lnTo>
                    <a:lnTo>
                      <a:pt x="20910" y="128147"/>
                    </a:lnTo>
                    <a:lnTo>
                      <a:pt x="0" y="128147"/>
                    </a:lnTo>
                    <a:lnTo>
                      <a:pt x="0" y="0"/>
                    </a:lnTo>
                    <a:lnTo>
                      <a:pt x="20910" y="0"/>
                    </a:lnTo>
                    <a:lnTo>
                      <a:pt x="84590" y="96110"/>
                    </a:lnTo>
                    <a:lnTo>
                      <a:pt x="8459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91" name="Graphique 158">
              <a:extLst>
                <a:ext uri="{FF2B5EF4-FFF2-40B4-BE49-F238E27FC236}">
                  <a16:creationId xmlns:a16="http://schemas.microsoft.com/office/drawing/2014/main" id="{779F5A52-21D7-0F46-BFA9-F46A09A84690}"/>
                </a:ext>
              </a:extLst>
            </p:cNvPr>
            <p:cNvGrpSpPr/>
            <p:nvPr/>
          </p:nvGrpSpPr>
          <p:grpSpPr>
            <a:xfrm>
              <a:off x="4797418" y="2530130"/>
              <a:ext cx="1190915" cy="110244"/>
              <a:chOff x="4797418" y="2530130"/>
              <a:chExt cx="1190915" cy="110244"/>
            </a:xfrm>
            <a:grpFill/>
          </p:grpSpPr>
          <p:sp>
            <p:nvSpPr>
              <p:cNvPr id="796" name="Forme libre 795">
                <a:extLst>
                  <a:ext uri="{FF2B5EF4-FFF2-40B4-BE49-F238E27FC236}">
                    <a16:creationId xmlns:a16="http://schemas.microsoft.com/office/drawing/2014/main" id="{F4722A0B-04C1-DF47-BE3C-F8290E625C4A}"/>
                  </a:ext>
                </a:extLst>
              </p:cNvPr>
              <p:cNvSpPr/>
              <p:nvPr/>
            </p:nvSpPr>
            <p:spPr>
              <a:xfrm>
                <a:off x="4797418" y="2557455"/>
                <a:ext cx="60828" cy="81034"/>
              </a:xfrm>
              <a:custGeom>
                <a:avLst/>
                <a:gdLst>
                  <a:gd name="connsiteX0" fmla="*/ 0 w 60828"/>
                  <a:gd name="connsiteY0" fmla="*/ 0 h 81034"/>
                  <a:gd name="connsiteX1" fmla="*/ 10455 w 60828"/>
                  <a:gd name="connsiteY1" fmla="*/ 0 h 81034"/>
                  <a:gd name="connsiteX2" fmla="*/ 10455 w 60828"/>
                  <a:gd name="connsiteY2" fmla="*/ 51824 h 81034"/>
                  <a:gd name="connsiteX3" fmla="*/ 30414 w 60828"/>
                  <a:gd name="connsiteY3" fmla="*/ 71612 h 81034"/>
                  <a:gd name="connsiteX4" fmla="*/ 50374 w 60828"/>
                  <a:gd name="connsiteY4" fmla="*/ 51824 h 81034"/>
                  <a:gd name="connsiteX5" fmla="*/ 50374 w 60828"/>
                  <a:gd name="connsiteY5" fmla="*/ 0 h 81034"/>
                  <a:gd name="connsiteX6" fmla="*/ 60829 w 60828"/>
                  <a:gd name="connsiteY6" fmla="*/ 0 h 81034"/>
                  <a:gd name="connsiteX7" fmla="*/ 60829 w 60828"/>
                  <a:gd name="connsiteY7" fmla="*/ 51824 h 81034"/>
                  <a:gd name="connsiteX8" fmla="*/ 30414 w 60828"/>
                  <a:gd name="connsiteY8" fmla="*/ 81034 h 81034"/>
                  <a:gd name="connsiteX9" fmla="*/ 0 w 60828"/>
                  <a:gd name="connsiteY9" fmla="*/ 51824 h 81034"/>
                  <a:gd name="connsiteX10" fmla="*/ 0 w 60828"/>
                  <a:gd name="connsiteY10" fmla="*/ 0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828" h="81034">
                    <a:moveTo>
                      <a:pt x="0" y="0"/>
                    </a:moveTo>
                    <a:lnTo>
                      <a:pt x="10455" y="0"/>
                    </a:lnTo>
                    <a:lnTo>
                      <a:pt x="10455" y="51824"/>
                    </a:lnTo>
                    <a:cubicBezTo>
                      <a:pt x="10455" y="65016"/>
                      <a:pt x="18059" y="71612"/>
                      <a:pt x="30414" y="71612"/>
                    </a:cubicBezTo>
                    <a:cubicBezTo>
                      <a:pt x="42770" y="71612"/>
                      <a:pt x="50374" y="65016"/>
                      <a:pt x="50374" y="51824"/>
                    </a:cubicBezTo>
                    <a:lnTo>
                      <a:pt x="50374" y="0"/>
                    </a:lnTo>
                    <a:lnTo>
                      <a:pt x="60829" y="0"/>
                    </a:lnTo>
                    <a:lnTo>
                      <a:pt x="60829" y="51824"/>
                    </a:lnTo>
                    <a:cubicBezTo>
                      <a:pt x="60829" y="70669"/>
                      <a:pt x="47523" y="81034"/>
                      <a:pt x="30414" y="81034"/>
                    </a:cubicBezTo>
                    <a:cubicBezTo>
                      <a:pt x="12356" y="81034"/>
                      <a:pt x="0" y="70669"/>
                      <a:pt x="0" y="5182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7" name="Forme libre 796">
                <a:extLst>
                  <a:ext uri="{FF2B5EF4-FFF2-40B4-BE49-F238E27FC236}">
                    <a16:creationId xmlns:a16="http://schemas.microsoft.com/office/drawing/2014/main" id="{8614EDC0-E316-B340-A09A-2DD8F338D8D8}"/>
                  </a:ext>
                </a:extLst>
              </p:cNvPr>
              <p:cNvSpPr/>
              <p:nvPr/>
            </p:nvSpPr>
            <p:spPr>
              <a:xfrm>
                <a:off x="4876306" y="2557455"/>
                <a:ext cx="63680" cy="80091"/>
              </a:xfrm>
              <a:custGeom>
                <a:avLst/>
                <a:gdLst>
                  <a:gd name="connsiteX0" fmla="*/ 53225 w 63680"/>
                  <a:gd name="connsiteY0" fmla="*/ 0 h 80091"/>
                  <a:gd name="connsiteX1" fmla="*/ 63680 w 63680"/>
                  <a:gd name="connsiteY1" fmla="*/ 0 h 80091"/>
                  <a:gd name="connsiteX2" fmla="*/ 63680 w 63680"/>
                  <a:gd name="connsiteY2" fmla="*/ 80092 h 80091"/>
                  <a:gd name="connsiteX3" fmla="*/ 53225 w 63680"/>
                  <a:gd name="connsiteY3" fmla="*/ 80092 h 80091"/>
                  <a:gd name="connsiteX4" fmla="*/ 10455 w 63680"/>
                  <a:gd name="connsiteY4" fmla="*/ 16018 h 80091"/>
                  <a:gd name="connsiteX5" fmla="*/ 10455 w 63680"/>
                  <a:gd name="connsiteY5" fmla="*/ 80092 h 80091"/>
                  <a:gd name="connsiteX6" fmla="*/ 0 w 63680"/>
                  <a:gd name="connsiteY6" fmla="*/ 80092 h 80091"/>
                  <a:gd name="connsiteX7" fmla="*/ 0 w 63680"/>
                  <a:gd name="connsiteY7" fmla="*/ 0 h 80091"/>
                  <a:gd name="connsiteX8" fmla="*/ 10455 w 63680"/>
                  <a:gd name="connsiteY8" fmla="*/ 0 h 80091"/>
                  <a:gd name="connsiteX9" fmla="*/ 53225 w 63680"/>
                  <a:gd name="connsiteY9" fmla="*/ 64074 h 80091"/>
                  <a:gd name="connsiteX10" fmla="*/ 53225 w 63680"/>
                  <a:gd name="connsiteY10" fmla="*/ 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80" h="80091">
                    <a:moveTo>
                      <a:pt x="53225" y="0"/>
                    </a:moveTo>
                    <a:lnTo>
                      <a:pt x="63680" y="0"/>
                    </a:lnTo>
                    <a:lnTo>
                      <a:pt x="63680" y="80092"/>
                    </a:lnTo>
                    <a:lnTo>
                      <a:pt x="53225" y="80092"/>
                    </a:lnTo>
                    <a:lnTo>
                      <a:pt x="10455" y="16018"/>
                    </a:ln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10455" y="0"/>
                    </a:lnTo>
                    <a:lnTo>
                      <a:pt x="53225" y="64074"/>
                    </a:lnTo>
                    <a:lnTo>
                      <a:pt x="53225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8" name="Forme libre 797">
                <a:extLst>
                  <a:ext uri="{FF2B5EF4-FFF2-40B4-BE49-F238E27FC236}">
                    <a16:creationId xmlns:a16="http://schemas.microsoft.com/office/drawing/2014/main" id="{5590C7FC-E7AA-D247-A470-2ABCEFC05746}"/>
                  </a:ext>
                </a:extLst>
              </p:cNvPr>
              <p:cNvSpPr/>
              <p:nvPr/>
            </p:nvSpPr>
            <p:spPr>
              <a:xfrm>
                <a:off x="4957094" y="2558397"/>
                <a:ext cx="10454" cy="80091"/>
              </a:xfrm>
              <a:custGeom>
                <a:avLst/>
                <a:gdLst>
                  <a:gd name="connsiteX0" fmla="*/ 0 w 10454"/>
                  <a:gd name="connsiteY0" fmla="*/ 80092 h 80091"/>
                  <a:gd name="connsiteX1" fmla="*/ 0 w 10454"/>
                  <a:gd name="connsiteY1" fmla="*/ 0 h 80091"/>
                  <a:gd name="connsiteX2" fmla="*/ 10455 w 10454"/>
                  <a:gd name="connsiteY2" fmla="*/ 0 h 80091"/>
                  <a:gd name="connsiteX3" fmla="*/ 10455 w 10454"/>
                  <a:gd name="connsiteY3" fmla="*/ 80092 h 80091"/>
                  <a:gd name="connsiteX4" fmla="*/ 0 w 10454"/>
                  <a:gd name="connsiteY4" fmla="*/ 80092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4" h="80091">
                    <a:moveTo>
                      <a:pt x="0" y="80092"/>
                    </a:moveTo>
                    <a:lnTo>
                      <a:pt x="0" y="0"/>
                    </a:lnTo>
                    <a:lnTo>
                      <a:pt x="10455" y="0"/>
                    </a:lnTo>
                    <a:lnTo>
                      <a:pt x="10455" y="80092"/>
                    </a:lnTo>
                    <a:lnTo>
                      <a:pt x="0" y="8009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9" name="Forme libre 798">
                <a:extLst>
                  <a:ext uri="{FF2B5EF4-FFF2-40B4-BE49-F238E27FC236}">
                    <a16:creationId xmlns:a16="http://schemas.microsoft.com/office/drawing/2014/main" id="{A4A15BA9-B114-964E-B56A-92E722735577}"/>
                  </a:ext>
                </a:extLst>
              </p:cNvPr>
              <p:cNvSpPr/>
              <p:nvPr/>
            </p:nvSpPr>
            <p:spPr>
              <a:xfrm>
                <a:off x="4979905" y="2558397"/>
                <a:ext cx="74135" cy="80091"/>
              </a:xfrm>
              <a:custGeom>
                <a:avLst/>
                <a:gdLst>
                  <a:gd name="connsiteX0" fmla="*/ 31365 w 74135"/>
                  <a:gd name="connsiteY0" fmla="*/ 80092 h 80091"/>
                  <a:gd name="connsiteX1" fmla="*/ 0 w 74135"/>
                  <a:gd name="connsiteY1" fmla="*/ 0 h 80091"/>
                  <a:gd name="connsiteX2" fmla="*/ 11405 w 74135"/>
                  <a:gd name="connsiteY2" fmla="*/ 0 h 80091"/>
                  <a:gd name="connsiteX3" fmla="*/ 37068 w 74135"/>
                  <a:gd name="connsiteY3" fmla="*/ 68785 h 80091"/>
                  <a:gd name="connsiteX4" fmla="*/ 62730 w 74135"/>
                  <a:gd name="connsiteY4" fmla="*/ 0 h 80091"/>
                  <a:gd name="connsiteX5" fmla="*/ 74135 w 74135"/>
                  <a:gd name="connsiteY5" fmla="*/ 0 h 80091"/>
                  <a:gd name="connsiteX6" fmla="*/ 42770 w 74135"/>
                  <a:gd name="connsiteY6" fmla="*/ 80092 h 80091"/>
                  <a:gd name="connsiteX7" fmla="*/ 31365 w 74135"/>
                  <a:gd name="connsiteY7" fmla="*/ 80092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135" h="80091">
                    <a:moveTo>
                      <a:pt x="31365" y="80092"/>
                    </a:moveTo>
                    <a:lnTo>
                      <a:pt x="0" y="0"/>
                    </a:lnTo>
                    <a:lnTo>
                      <a:pt x="11405" y="0"/>
                    </a:lnTo>
                    <a:lnTo>
                      <a:pt x="37068" y="68785"/>
                    </a:lnTo>
                    <a:lnTo>
                      <a:pt x="62730" y="0"/>
                    </a:lnTo>
                    <a:lnTo>
                      <a:pt x="74135" y="0"/>
                    </a:lnTo>
                    <a:lnTo>
                      <a:pt x="42770" y="80092"/>
                    </a:lnTo>
                    <a:lnTo>
                      <a:pt x="31365" y="8009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0" name="Forme libre 799">
                <a:extLst>
                  <a:ext uri="{FF2B5EF4-FFF2-40B4-BE49-F238E27FC236}">
                    <a16:creationId xmlns:a16="http://schemas.microsoft.com/office/drawing/2014/main" id="{5F5F8869-3C4E-0B4F-980B-319CB956FA9C}"/>
                  </a:ext>
                </a:extLst>
              </p:cNvPr>
              <p:cNvSpPr/>
              <p:nvPr/>
            </p:nvSpPr>
            <p:spPr>
              <a:xfrm>
                <a:off x="5065446" y="2557455"/>
                <a:ext cx="42770" cy="81034"/>
              </a:xfrm>
              <a:custGeom>
                <a:avLst/>
                <a:gdLst>
                  <a:gd name="connsiteX0" fmla="*/ 42770 w 42770"/>
                  <a:gd name="connsiteY0" fmla="*/ 0 h 81034"/>
                  <a:gd name="connsiteX1" fmla="*/ 42770 w 42770"/>
                  <a:gd name="connsiteY1" fmla="*/ 8480 h 81034"/>
                  <a:gd name="connsiteX2" fmla="*/ 10455 w 42770"/>
                  <a:gd name="connsiteY2" fmla="*/ 8480 h 81034"/>
                  <a:gd name="connsiteX3" fmla="*/ 10455 w 42770"/>
                  <a:gd name="connsiteY3" fmla="*/ 35806 h 81034"/>
                  <a:gd name="connsiteX4" fmla="*/ 38969 w 42770"/>
                  <a:gd name="connsiteY4" fmla="*/ 35806 h 81034"/>
                  <a:gd name="connsiteX5" fmla="*/ 38969 w 42770"/>
                  <a:gd name="connsiteY5" fmla="*/ 44286 h 81034"/>
                  <a:gd name="connsiteX6" fmla="*/ 10455 w 42770"/>
                  <a:gd name="connsiteY6" fmla="*/ 44286 h 81034"/>
                  <a:gd name="connsiteX7" fmla="*/ 10455 w 42770"/>
                  <a:gd name="connsiteY7" fmla="*/ 72554 h 81034"/>
                  <a:gd name="connsiteX8" fmla="*/ 42770 w 42770"/>
                  <a:gd name="connsiteY8" fmla="*/ 72554 h 81034"/>
                  <a:gd name="connsiteX9" fmla="*/ 42770 w 42770"/>
                  <a:gd name="connsiteY9" fmla="*/ 81034 h 81034"/>
                  <a:gd name="connsiteX10" fmla="*/ 0 w 42770"/>
                  <a:gd name="connsiteY10" fmla="*/ 81034 h 81034"/>
                  <a:gd name="connsiteX11" fmla="*/ 0 w 42770"/>
                  <a:gd name="connsiteY11" fmla="*/ 942 h 81034"/>
                  <a:gd name="connsiteX12" fmla="*/ 42770 w 42770"/>
                  <a:gd name="connsiteY12" fmla="*/ 942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770" h="81034">
                    <a:moveTo>
                      <a:pt x="42770" y="0"/>
                    </a:moveTo>
                    <a:lnTo>
                      <a:pt x="42770" y="8480"/>
                    </a:lnTo>
                    <a:lnTo>
                      <a:pt x="10455" y="8480"/>
                    </a:lnTo>
                    <a:lnTo>
                      <a:pt x="10455" y="35806"/>
                    </a:lnTo>
                    <a:lnTo>
                      <a:pt x="38969" y="35806"/>
                    </a:lnTo>
                    <a:lnTo>
                      <a:pt x="38969" y="44286"/>
                    </a:lnTo>
                    <a:lnTo>
                      <a:pt x="10455" y="44286"/>
                    </a:lnTo>
                    <a:lnTo>
                      <a:pt x="10455" y="72554"/>
                    </a:lnTo>
                    <a:lnTo>
                      <a:pt x="42770" y="72554"/>
                    </a:lnTo>
                    <a:lnTo>
                      <a:pt x="42770" y="81034"/>
                    </a:lnTo>
                    <a:lnTo>
                      <a:pt x="0" y="81034"/>
                    </a:lnTo>
                    <a:lnTo>
                      <a:pt x="0" y="942"/>
                    </a:lnTo>
                    <a:lnTo>
                      <a:pt x="42770" y="94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1" name="Forme libre 800">
                <a:extLst>
                  <a:ext uri="{FF2B5EF4-FFF2-40B4-BE49-F238E27FC236}">
                    <a16:creationId xmlns:a16="http://schemas.microsoft.com/office/drawing/2014/main" id="{D8F0DF62-23DE-FB47-B3CD-E0CD9C41AA30}"/>
                  </a:ext>
                </a:extLst>
              </p:cNvPr>
              <p:cNvSpPr/>
              <p:nvPr/>
            </p:nvSpPr>
            <p:spPr>
              <a:xfrm>
                <a:off x="5124374" y="2557455"/>
                <a:ext cx="57027" cy="81034"/>
              </a:xfrm>
              <a:custGeom>
                <a:avLst/>
                <a:gdLst>
                  <a:gd name="connsiteX0" fmla="*/ 10455 w 57027"/>
                  <a:gd name="connsiteY0" fmla="*/ 47113 h 81034"/>
                  <a:gd name="connsiteX1" fmla="*/ 10455 w 57027"/>
                  <a:gd name="connsiteY1" fmla="*/ 80092 h 81034"/>
                  <a:gd name="connsiteX2" fmla="*/ 0 w 57027"/>
                  <a:gd name="connsiteY2" fmla="*/ 80092 h 81034"/>
                  <a:gd name="connsiteX3" fmla="*/ 0 w 57027"/>
                  <a:gd name="connsiteY3" fmla="*/ 0 h 81034"/>
                  <a:gd name="connsiteX4" fmla="*/ 26613 w 57027"/>
                  <a:gd name="connsiteY4" fmla="*/ 0 h 81034"/>
                  <a:gd name="connsiteX5" fmla="*/ 55126 w 57027"/>
                  <a:gd name="connsiteY5" fmla="*/ 22614 h 81034"/>
                  <a:gd name="connsiteX6" fmla="*/ 34216 w 57027"/>
                  <a:gd name="connsiteY6" fmla="*/ 47113 h 81034"/>
                  <a:gd name="connsiteX7" fmla="*/ 57027 w 57027"/>
                  <a:gd name="connsiteY7" fmla="*/ 81034 h 81034"/>
                  <a:gd name="connsiteX8" fmla="*/ 43721 w 57027"/>
                  <a:gd name="connsiteY8" fmla="*/ 81034 h 81034"/>
                  <a:gd name="connsiteX9" fmla="*/ 22811 w 57027"/>
                  <a:gd name="connsiteY9" fmla="*/ 48055 h 81034"/>
                  <a:gd name="connsiteX10" fmla="*/ 10455 w 57027"/>
                  <a:gd name="connsiteY10" fmla="*/ 48055 h 81034"/>
                  <a:gd name="connsiteX11" fmla="*/ 10455 w 57027"/>
                  <a:gd name="connsiteY11" fmla="*/ 8480 h 81034"/>
                  <a:gd name="connsiteX12" fmla="*/ 10455 w 57027"/>
                  <a:gd name="connsiteY12" fmla="*/ 38633 h 81034"/>
                  <a:gd name="connsiteX13" fmla="*/ 26613 w 57027"/>
                  <a:gd name="connsiteY13" fmla="*/ 38633 h 81034"/>
                  <a:gd name="connsiteX14" fmla="*/ 43721 w 57027"/>
                  <a:gd name="connsiteY14" fmla="*/ 23556 h 81034"/>
                  <a:gd name="connsiteX15" fmla="*/ 26613 w 57027"/>
                  <a:gd name="connsiteY15" fmla="*/ 8480 h 81034"/>
                  <a:gd name="connsiteX16" fmla="*/ 10455 w 57027"/>
                  <a:gd name="connsiteY16" fmla="*/ 8480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027" h="81034">
                    <a:moveTo>
                      <a:pt x="10455" y="47113"/>
                    </a:move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26613" y="0"/>
                    </a:lnTo>
                    <a:cubicBezTo>
                      <a:pt x="44671" y="0"/>
                      <a:pt x="55126" y="10365"/>
                      <a:pt x="55126" y="22614"/>
                    </a:cubicBezTo>
                    <a:cubicBezTo>
                      <a:pt x="55126" y="35806"/>
                      <a:pt x="48473" y="44286"/>
                      <a:pt x="34216" y="47113"/>
                    </a:cubicBezTo>
                    <a:lnTo>
                      <a:pt x="57027" y="81034"/>
                    </a:lnTo>
                    <a:lnTo>
                      <a:pt x="43721" y="81034"/>
                    </a:lnTo>
                    <a:lnTo>
                      <a:pt x="22811" y="48055"/>
                    </a:lnTo>
                    <a:lnTo>
                      <a:pt x="10455" y="48055"/>
                    </a:lnTo>
                    <a:close/>
                    <a:moveTo>
                      <a:pt x="10455" y="8480"/>
                    </a:moveTo>
                    <a:lnTo>
                      <a:pt x="10455" y="38633"/>
                    </a:lnTo>
                    <a:lnTo>
                      <a:pt x="26613" y="38633"/>
                    </a:lnTo>
                    <a:cubicBezTo>
                      <a:pt x="38018" y="38633"/>
                      <a:pt x="43721" y="32979"/>
                      <a:pt x="43721" y="23556"/>
                    </a:cubicBezTo>
                    <a:cubicBezTo>
                      <a:pt x="43721" y="13192"/>
                      <a:pt x="38018" y="8480"/>
                      <a:pt x="26613" y="8480"/>
                    </a:cubicBezTo>
                    <a:lnTo>
                      <a:pt x="10455" y="848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2" name="Forme libre 801">
                <a:extLst>
                  <a:ext uri="{FF2B5EF4-FFF2-40B4-BE49-F238E27FC236}">
                    <a16:creationId xmlns:a16="http://schemas.microsoft.com/office/drawing/2014/main" id="{6DF21422-5BE4-424D-B271-B592B0394B16}"/>
                  </a:ext>
                </a:extLst>
              </p:cNvPr>
              <p:cNvSpPr/>
              <p:nvPr/>
            </p:nvSpPr>
            <p:spPr>
              <a:xfrm>
                <a:off x="5194707" y="2557455"/>
                <a:ext cx="54175" cy="81976"/>
              </a:xfrm>
              <a:custGeom>
                <a:avLst/>
                <a:gdLst>
                  <a:gd name="connsiteX0" fmla="*/ 19009 w 54175"/>
                  <a:gd name="connsiteY0" fmla="*/ 32979 h 81976"/>
                  <a:gd name="connsiteX1" fmla="*/ 27563 w 54175"/>
                  <a:gd name="connsiteY1" fmla="*/ 35806 h 81976"/>
                  <a:gd name="connsiteX2" fmla="*/ 45622 w 54175"/>
                  <a:gd name="connsiteY2" fmla="*/ 41459 h 81976"/>
                  <a:gd name="connsiteX3" fmla="*/ 54176 w 54175"/>
                  <a:gd name="connsiteY3" fmla="*/ 58420 h 81976"/>
                  <a:gd name="connsiteX4" fmla="*/ 27563 w 54175"/>
                  <a:gd name="connsiteY4" fmla="*/ 81976 h 81976"/>
                  <a:gd name="connsiteX5" fmla="*/ 0 w 54175"/>
                  <a:gd name="connsiteY5" fmla="*/ 61247 h 81976"/>
                  <a:gd name="connsiteX6" fmla="*/ 11405 w 54175"/>
                  <a:gd name="connsiteY6" fmla="*/ 61247 h 81976"/>
                  <a:gd name="connsiteX7" fmla="*/ 27563 w 54175"/>
                  <a:gd name="connsiteY7" fmla="*/ 73496 h 81976"/>
                  <a:gd name="connsiteX8" fmla="*/ 44671 w 54175"/>
                  <a:gd name="connsiteY8" fmla="*/ 60305 h 81976"/>
                  <a:gd name="connsiteX9" fmla="*/ 36117 w 54175"/>
                  <a:gd name="connsiteY9" fmla="*/ 48055 h 81976"/>
                  <a:gd name="connsiteX10" fmla="*/ 27563 w 54175"/>
                  <a:gd name="connsiteY10" fmla="*/ 45228 h 81976"/>
                  <a:gd name="connsiteX11" fmla="*/ 9505 w 54175"/>
                  <a:gd name="connsiteY11" fmla="*/ 39575 h 81976"/>
                  <a:gd name="connsiteX12" fmla="*/ 950 w 54175"/>
                  <a:gd name="connsiteY12" fmla="*/ 22614 h 81976"/>
                  <a:gd name="connsiteX13" fmla="*/ 27563 w 54175"/>
                  <a:gd name="connsiteY13" fmla="*/ 0 h 81976"/>
                  <a:gd name="connsiteX14" fmla="*/ 54176 w 54175"/>
                  <a:gd name="connsiteY14" fmla="*/ 20730 h 81976"/>
                  <a:gd name="connsiteX15" fmla="*/ 42770 w 54175"/>
                  <a:gd name="connsiteY15" fmla="*/ 20730 h 81976"/>
                  <a:gd name="connsiteX16" fmla="*/ 27563 w 54175"/>
                  <a:gd name="connsiteY16" fmla="*/ 9423 h 81976"/>
                  <a:gd name="connsiteX17" fmla="*/ 12356 w 54175"/>
                  <a:gd name="connsiteY17" fmla="*/ 22614 h 81976"/>
                  <a:gd name="connsiteX18" fmla="*/ 19009 w 54175"/>
                  <a:gd name="connsiteY18" fmla="*/ 32979 h 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175" h="81976">
                    <a:moveTo>
                      <a:pt x="19009" y="32979"/>
                    </a:moveTo>
                    <a:cubicBezTo>
                      <a:pt x="21860" y="33921"/>
                      <a:pt x="24712" y="34864"/>
                      <a:pt x="27563" y="35806"/>
                    </a:cubicBezTo>
                    <a:cubicBezTo>
                      <a:pt x="34216" y="36748"/>
                      <a:pt x="40869" y="38633"/>
                      <a:pt x="45622" y="41459"/>
                    </a:cubicBezTo>
                    <a:cubicBezTo>
                      <a:pt x="50374" y="44286"/>
                      <a:pt x="54176" y="49940"/>
                      <a:pt x="54176" y="58420"/>
                    </a:cubicBezTo>
                    <a:cubicBezTo>
                      <a:pt x="54176" y="70669"/>
                      <a:pt x="43721" y="81976"/>
                      <a:pt x="27563" y="81976"/>
                    </a:cubicBezTo>
                    <a:cubicBezTo>
                      <a:pt x="11405" y="81976"/>
                      <a:pt x="0" y="74438"/>
                      <a:pt x="0" y="61247"/>
                    </a:cubicBezTo>
                    <a:lnTo>
                      <a:pt x="11405" y="61247"/>
                    </a:lnTo>
                    <a:cubicBezTo>
                      <a:pt x="12356" y="68785"/>
                      <a:pt x="17108" y="73496"/>
                      <a:pt x="27563" y="73496"/>
                    </a:cubicBezTo>
                    <a:cubicBezTo>
                      <a:pt x="38018" y="73496"/>
                      <a:pt x="44671" y="66900"/>
                      <a:pt x="44671" y="60305"/>
                    </a:cubicBezTo>
                    <a:cubicBezTo>
                      <a:pt x="44671" y="53709"/>
                      <a:pt x="40869" y="49940"/>
                      <a:pt x="36117" y="48055"/>
                    </a:cubicBezTo>
                    <a:cubicBezTo>
                      <a:pt x="33266" y="47113"/>
                      <a:pt x="30414" y="46171"/>
                      <a:pt x="27563" y="45228"/>
                    </a:cubicBezTo>
                    <a:cubicBezTo>
                      <a:pt x="20910" y="44286"/>
                      <a:pt x="14257" y="42402"/>
                      <a:pt x="9505" y="39575"/>
                    </a:cubicBezTo>
                    <a:cubicBezTo>
                      <a:pt x="4752" y="36748"/>
                      <a:pt x="950" y="31095"/>
                      <a:pt x="950" y="22614"/>
                    </a:cubicBezTo>
                    <a:cubicBezTo>
                      <a:pt x="950" y="9423"/>
                      <a:pt x="11405" y="0"/>
                      <a:pt x="27563" y="0"/>
                    </a:cubicBezTo>
                    <a:cubicBezTo>
                      <a:pt x="43721" y="0"/>
                      <a:pt x="53225" y="7538"/>
                      <a:pt x="54176" y="20730"/>
                    </a:cubicBezTo>
                    <a:lnTo>
                      <a:pt x="42770" y="20730"/>
                    </a:lnTo>
                    <a:cubicBezTo>
                      <a:pt x="41820" y="14134"/>
                      <a:pt x="36117" y="9423"/>
                      <a:pt x="27563" y="9423"/>
                    </a:cubicBezTo>
                    <a:cubicBezTo>
                      <a:pt x="18059" y="9423"/>
                      <a:pt x="12356" y="14134"/>
                      <a:pt x="12356" y="22614"/>
                    </a:cubicBezTo>
                    <a:cubicBezTo>
                      <a:pt x="10455" y="27325"/>
                      <a:pt x="14257" y="31095"/>
                      <a:pt x="19009" y="32979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3" name="Forme libre 802">
                <a:extLst>
                  <a:ext uri="{FF2B5EF4-FFF2-40B4-BE49-F238E27FC236}">
                    <a16:creationId xmlns:a16="http://schemas.microsoft.com/office/drawing/2014/main" id="{EED4D0C4-A2E5-4246-A2D1-6FBA25F4993F}"/>
                  </a:ext>
                </a:extLst>
              </p:cNvPr>
              <p:cNvSpPr/>
              <p:nvPr/>
            </p:nvSpPr>
            <p:spPr>
              <a:xfrm>
                <a:off x="5265041" y="2558397"/>
                <a:ext cx="10455" cy="80091"/>
              </a:xfrm>
              <a:custGeom>
                <a:avLst/>
                <a:gdLst>
                  <a:gd name="connsiteX0" fmla="*/ 0 w 10455"/>
                  <a:gd name="connsiteY0" fmla="*/ 80092 h 80091"/>
                  <a:gd name="connsiteX1" fmla="*/ 0 w 10455"/>
                  <a:gd name="connsiteY1" fmla="*/ 0 h 80091"/>
                  <a:gd name="connsiteX2" fmla="*/ 10455 w 10455"/>
                  <a:gd name="connsiteY2" fmla="*/ 0 h 80091"/>
                  <a:gd name="connsiteX3" fmla="*/ 10455 w 10455"/>
                  <a:gd name="connsiteY3" fmla="*/ 80092 h 80091"/>
                  <a:gd name="connsiteX4" fmla="*/ 0 w 10455"/>
                  <a:gd name="connsiteY4" fmla="*/ 80092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5" h="80091">
                    <a:moveTo>
                      <a:pt x="0" y="80092"/>
                    </a:moveTo>
                    <a:lnTo>
                      <a:pt x="0" y="0"/>
                    </a:lnTo>
                    <a:lnTo>
                      <a:pt x="10455" y="0"/>
                    </a:lnTo>
                    <a:lnTo>
                      <a:pt x="10455" y="80092"/>
                    </a:lnTo>
                    <a:lnTo>
                      <a:pt x="0" y="8009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4" name="Forme libre 803">
                <a:extLst>
                  <a:ext uri="{FF2B5EF4-FFF2-40B4-BE49-F238E27FC236}">
                    <a16:creationId xmlns:a16="http://schemas.microsoft.com/office/drawing/2014/main" id="{52CFDB4A-4EAF-D943-8010-46ADEEAFA24C}"/>
                  </a:ext>
                </a:extLst>
              </p:cNvPr>
              <p:cNvSpPr/>
              <p:nvPr/>
            </p:nvSpPr>
            <p:spPr>
              <a:xfrm>
                <a:off x="5289752" y="2557455"/>
                <a:ext cx="53225" cy="80091"/>
              </a:xfrm>
              <a:custGeom>
                <a:avLst/>
                <a:gdLst>
                  <a:gd name="connsiteX0" fmla="*/ 0 w 53225"/>
                  <a:gd name="connsiteY0" fmla="*/ 8480 h 80091"/>
                  <a:gd name="connsiteX1" fmla="*/ 0 w 53225"/>
                  <a:gd name="connsiteY1" fmla="*/ 0 h 80091"/>
                  <a:gd name="connsiteX2" fmla="*/ 53225 w 53225"/>
                  <a:gd name="connsiteY2" fmla="*/ 0 h 80091"/>
                  <a:gd name="connsiteX3" fmla="*/ 53225 w 53225"/>
                  <a:gd name="connsiteY3" fmla="*/ 8480 h 80091"/>
                  <a:gd name="connsiteX4" fmla="*/ 31365 w 53225"/>
                  <a:gd name="connsiteY4" fmla="*/ 8480 h 80091"/>
                  <a:gd name="connsiteX5" fmla="*/ 31365 w 53225"/>
                  <a:gd name="connsiteY5" fmla="*/ 80092 h 80091"/>
                  <a:gd name="connsiteX6" fmla="*/ 20910 w 53225"/>
                  <a:gd name="connsiteY6" fmla="*/ 80092 h 80091"/>
                  <a:gd name="connsiteX7" fmla="*/ 20910 w 53225"/>
                  <a:gd name="connsiteY7" fmla="*/ 8480 h 80091"/>
                  <a:gd name="connsiteX8" fmla="*/ 0 w 53225"/>
                  <a:gd name="connsiteY8" fmla="*/ 848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25" h="80091">
                    <a:moveTo>
                      <a:pt x="0" y="8480"/>
                    </a:moveTo>
                    <a:lnTo>
                      <a:pt x="0" y="0"/>
                    </a:lnTo>
                    <a:lnTo>
                      <a:pt x="53225" y="0"/>
                    </a:lnTo>
                    <a:lnTo>
                      <a:pt x="53225" y="8480"/>
                    </a:lnTo>
                    <a:lnTo>
                      <a:pt x="31365" y="8480"/>
                    </a:lnTo>
                    <a:lnTo>
                      <a:pt x="31365" y="80092"/>
                    </a:lnTo>
                    <a:lnTo>
                      <a:pt x="20910" y="80092"/>
                    </a:lnTo>
                    <a:lnTo>
                      <a:pt x="20910" y="8480"/>
                    </a:lnTo>
                    <a:lnTo>
                      <a:pt x="0" y="848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5" name="Forme libre 804">
                <a:extLst>
                  <a:ext uri="{FF2B5EF4-FFF2-40B4-BE49-F238E27FC236}">
                    <a16:creationId xmlns:a16="http://schemas.microsoft.com/office/drawing/2014/main" id="{B591AE0F-DCAD-C24C-A3A0-13D01191019F}"/>
                  </a:ext>
                </a:extLst>
              </p:cNvPr>
              <p:cNvSpPr/>
              <p:nvPr/>
            </p:nvSpPr>
            <p:spPr>
              <a:xfrm>
                <a:off x="5358185" y="2530130"/>
                <a:ext cx="42770" cy="108359"/>
              </a:xfrm>
              <a:custGeom>
                <a:avLst/>
                <a:gdLst>
                  <a:gd name="connsiteX0" fmla="*/ 42770 w 42770"/>
                  <a:gd name="connsiteY0" fmla="*/ 27325 h 108359"/>
                  <a:gd name="connsiteX1" fmla="*/ 42770 w 42770"/>
                  <a:gd name="connsiteY1" fmla="*/ 35806 h 108359"/>
                  <a:gd name="connsiteX2" fmla="*/ 10455 w 42770"/>
                  <a:gd name="connsiteY2" fmla="*/ 35806 h 108359"/>
                  <a:gd name="connsiteX3" fmla="*/ 10455 w 42770"/>
                  <a:gd name="connsiteY3" fmla="*/ 63131 h 108359"/>
                  <a:gd name="connsiteX4" fmla="*/ 38969 w 42770"/>
                  <a:gd name="connsiteY4" fmla="*/ 63131 h 108359"/>
                  <a:gd name="connsiteX5" fmla="*/ 38969 w 42770"/>
                  <a:gd name="connsiteY5" fmla="*/ 71612 h 108359"/>
                  <a:gd name="connsiteX6" fmla="*/ 10455 w 42770"/>
                  <a:gd name="connsiteY6" fmla="*/ 71612 h 108359"/>
                  <a:gd name="connsiteX7" fmla="*/ 10455 w 42770"/>
                  <a:gd name="connsiteY7" fmla="*/ 99879 h 108359"/>
                  <a:gd name="connsiteX8" fmla="*/ 42770 w 42770"/>
                  <a:gd name="connsiteY8" fmla="*/ 99879 h 108359"/>
                  <a:gd name="connsiteX9" fmla="*/ 42770 w 42770"/>
                  <a:gd name="connsiteY9" fmla="*/ 108360 h 108359"/>
                  <a:gd name="connsiteX10" fmla="*/ 0 w 42770"/>
                  <a:gd name="connsiteY10" fmla="*/ 108360 h 108359"/>
                  <a:gd name="connsiteX11" fmla="*/ 0 w 42770"/>
                  <a:gd name="connsiteY11" fmla="*/ 28268 h 108359"/>
                  <a:gd name="connsiteX12" fmla="*/ 42770 w 42770"/>
                  <a:gd name="connsiteY12" fmla="*/ 28268 h 108359"/>
                  <a:gd name="connsiteX13" fmla="*/ 6653 w 42770"/>
                  <a:gd name="connsiteY13" fmla="*/ 15076 h 108359"/>
                  <a:gd name="connsiteX14" fmla="*/ 31365 w 42770"/>
                  <a:gd name="connsiteY14" fmla="*/ 0 h 108359"/>
                  <a:gd name="connsiteX15" fmla="*/ 31365 w 42770"/>
                  <a:gd name="connsiteY15" fmla="*/ 9423 h 108359"/>
                  <a:gd name="connsiteX16" fmla="*/ 6653 w 42770"/>
                  <a:gd name="connsiteY16" fmla="*/ 22614 h 108359"/>
                  <a:gd name="connsiteX17" fmla="*/ 6653 w 42770"/>
                  <a:gd name="connsiteY17" fmla="*/ 15076 h 10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70" h="108359">
                    <a:moveTo>
                      <a:pt x="42770" y="27325"/>
                    </a:moveTo>
                    <a:lnTo>
                      <a:pt x="42770" y="35806"/>
                    </a:lnTo>
                    <a:lnTo>
                      <a:pt x="10455" y="35806"/>
                    </a:lnTo>
                    <a:lnTo>
                      <a:pt x="10455" y="63131"/>
                    </a:lnTo>
                    <a:lnTo>
                      <a:pt x="38969" y="63131"/>
                    </a:lnTo>
                    <a:lnTo>
                      <a:pt x="38969" y="71612"/>
                    </a:lnTo>
                    <a:lnTo>
                      <a:pt x="10455" y="71612"/>
                    </a:lnTo>
                    <a:lnTo>
                      <a:pt x="10455" y="99879"/>
                    </a:lnTo>
                    <a:lnTo>
                      <a:pt x="42770" y="99879"/>
                    </a:lnTo>
                    <a:lnTo>
                      <a:pt x="42770" y="108360"/>
                    </a:lnTo>
                    <a:lnTo>
                      <a:pt x="0" y="108360"/>
                    </a:lnTo>
                    <a:lnTo>
                      <a:pt x="0" y="28268"/>
                    </a:lnTo>
                    <a:lnTo>
                      <a:pt x="42770" y="28268"/>
                    </a:lnTo>
                    <a:close/>
                    <a:moveTo>
                      <a:pt x="6653" y="15076"/>
                    </a:moveTo>
                    <a:lnTo>
                      <a:pt x="31365" y="0"/>
                    </a:lnTo>
                    <a:lnTo>
                      <a:pt x="31365" y="9423"/>
                    </a:lnTo>
                    <a:lnTo>
                      <a:pt x="6653" y="22614"/>
                    </a:lnTo>
                    <a:lnTo>
                      <a:pt x="6653" y="15076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6" name="Forme libre 805">
                <a:extLst>
                  <a:ext uri="{FF2B5EF4-FFF2-40B4-BE49-F238E27FC236}">
                    <a16:creationId xmlns:a16="http://schemas.microsoft.com/office/drawing/2014/main" id="{323E3EF8-608C-3545-85D6-213A2C764D1E}"/>
                  </a:ext>
                </a:extLst>
              </p:cNvPr>
              <p:cNvSpPr/>
              <p:nvPr/>
            </p:nvSpPr>
            <p:spPr>
              <a:xfrm>
                <a:off x="5451329" y="2557455"/>
                <a:ext cx="68432" cy="80091"/>
              </a:xfrm>
              <a:custGeom>
                <a:avLst/>
                <a:gdLst>
                  <a:gd name="connsiteX0" fmla="*/ 25662 w 68432"/>
                  <a:gd name="connsiteY0" fmla="*/ 0 h 80091"/>
                  <a:gd name="connsiteX1" fmla="*/ 68432 w 68432"/>
                  <a:gd name="connsiteY1" fmla="*/ 40517 h 80091"/>
                  <a:gd name="connsiteX2" fmla="*/ 25662 w 68432"/>
                  <a:gd name="connsiteY2" fmla="*/ 80092 h 80091"/>
                  <a:gd name="connsiteX3" fmla="*/ 0 w 68432"/>
                  <a:gd name="connsiteY3" fmla="*/ 80092 h 80091"/>
                  <a:gd name="connsiteX4" fmla="*/ 0 w 68432"/>
                  <a:gd name="connsiteY4" fmla="*/ 0 h 80091"/>
                  <a:gd name="connsiteX5" fmla="*/ 25662 w 68432"/>
                  <a:gd name="connsiteY5" fmla="*/ 0 h 80091"/>
                  <a:gd name="connsiteX6" fmla="*/ 11405 w 68432"/>
                  <a:gd name="connsiteY6" fmla="*/ 72554 h 80091"/>
                  <a:gd name="connsiteX7" fmla="*/ 26613 w 68432"/>
                  <a:gd name="connsiteY7" fmla="*/ 72554 h 80091"/>
                  <a:gd name="connsiteX8" fmla="*/ 57977 w 68432"/>
                  <a:gd name="connsiteY8" fmla="*/ 40517 h 80091"/>
                  <a:gd name="connsiteX9" fmla="*/ 26613 w 68432"/>
                  <a:gd name="connsiteY9" fmla="*/ 8480 h 80091"/>
                  <a:gd name="connsiteX10" fmla="*/ 11405 w 68432"/>
                  <a:gd name="connsiteY10" fmla="*/ 8480 h 80091"/>
                  <a:gd name="connsiteX11" fmla="*/ 11405 w 68432"/>
                  <a:gd name="connsiteY11" fmla="*/ 72554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432" h="80091">
                    <a:moveTo>
                      <a:pt x="25662" y="0"/>
                    </a:moveTo>
                    <a:cubicBezTo>
                      <a:pt x="52275" y="0"/>
                      <a:pt x="68432" y="16018"/>
                      <a:pt x="68432" y="40517"/>
                    </a:cubicBezTo>
                    <a:cubicBezTo>
                      <a:pt x="68432" y="65016"/>
                      <a:pt x="52275" y="80092"/>
                      <a:pt x="25662" y="80092"/>
                    </a:cubicBezTo>
                    <a:lnTo>
                      <a:pt x="0" y="80092"/>
                    </a:lnTo>
                    <a:lnTo>
                      <a:pt x="0" y="0"/>
                    </a:lnTo>
                    <a:lnTo>
                      <a:pt x="25662" y="0"/>
                    </a:lnTo>
                    <a:close/>
                    <a:moveTo>
                      <a:pt x="11405" y="72554"/>
                    </a:moveTo>
                    <a:lnTo>
                      <a:pt x="26613" y="72554"/>
                    </a:lnTo>
                    <a:cubicBezTo>
                      <a:pt x="47523" y="72554"/>
                      <a:pt x="57977" y="61247"/>
                      <a:pt x="57977" y="40517"/>
                    </a:cubicBezTo>
                    <a:cubicBezTo>
                      <a:pt x="57977" y="20730"/>
                      <a:pt x="46572" y="8480"/>
                      <a:pt x="26613" y="8480"/>
                    </a:cubicBezTo>
                    <a:lnTo>
                      <a:pt x="11405" y="8480"/>
                    </a:lnTo>
                    <a:lnTo>
                      <a:pt x="11405" y="72554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7" name="Forme libre 806">
                <a:extLst>
                  <a:ext uri="{FF2B5EF4-FFF2-40B4-BE49-F238E27FC236}">
                    <a16:creationId xmlns:a16="http://schemas.microsoft.com/office/drawing/2014/main" id="{AFA17EA0-763A-9B4B-8833-78EEC224AB70}"/>
                  </a:ext>
                </a:extLst>
              </p:cNvPr>
              <p:cNvSpPr/>
              <p:nvPr/>
            </p:nvSpPr>
            <p:spPr>
              <a:xfrm>
                <a:off x="5526415" y="2547090"/>
                <a:ext cx="12355" cy="23556"/>
              </a:xfrm>
              <a:custGeom>
                <a:avLst/>
                <a:gdLst>
                  <a:gd name="connsiteX0" fmla="*/ 951 w 12355"/>
                  <a:gd name="connsiteY0" fmla="*/ 0 h 23556"/>
                  <a:gd name="connsiteX1" fmla="*/ 11405 w 12355"/>
                  <a:gd name="connsiteY1" fmla="*/ 0 h 23556"/>
                  <a:gd name="connsiteX2" fmla="*/ 12356 w 12355"/>
                  <a:gd name="connsiteY2" fmla="*/ 10365 h 23556"/>
                  <a:gd name="connsiteX3" fmla="*/ 0 w 12355"/>
                  <a:gd name="connsiteY3" fmla="*/ 23556 h 23556"/>
                  <a:gd name="connsiteX4" fmla="*/ 0 w 12355"/>
                  <a:gd name="connsiteY4" fmla="*/ 18845 h 23556"/>
                  <a:gd name="connsiteX5" fmla="*/ 5703 w 12355"/>
                  <a:gd name="connsiteY5" fmla="*/ 13192 h 23556"/>
                  <a:gd name="connsiteX6" fmla="*/ 5703 w 12355"/>
                  <a:gd name="connsiteY6" fmla="*/ 10365 h 23556"/>
                  <a:gd name="connsiteX7" fmla="*/ 0 w 12355"/>
                  <a:gd name="connsiteY7" fmla="*/ 10365 h 23556"/>
                  <a:gd name="connsiteX8" fmla="*/ 0 w 12355"/>
                  <a:gd name="connsiteY8" fmla="*/ 0 h 23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55" h="23556">
                    <a:moveTo>
                      <a:pt x="951" y="0"/>
                    </a:moveTo>
                    <a:lnTo>
                      <a:pt x="11405" y="0"/>
                    </a:lnTo>
                    <a:cubicBezTo>
                      <a:pt x="12356" y="3769"/>
                      <a:pt x="12356" y="7538"/>
                      <a:pt x="12356" y="10365"/>
                    </a:cubicBezTo>
                    <a:cubicBezTo>
                      <a:pt x="12356" y="18845"/>
                      <a:pt x="8554" y="23556"/>
                      <a:pt x="0" y="23556"/>
                    </a:cubicBezTo>
                    <a:lnTo>
                      <a:pt x="0" y="18845"/>
                    </a:lnTo>
                    <a:cubicBezTo>
                      <a:pt x="3802" y="18845"/>
                      <a:pt x="5703" y="16961"/>
                      <a:pt x="5703" y="13192"/>
                    </a:cubicBezTo>
                    <a:lnTo>
                      <a:pt x="5703" y="10365"/>
                    </a:lnTo>
                    <a:lnTo>
                      <a:pt x="0" y="103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8" name="Forme libre 807">
                <a:extLst>
                  <a:ext uri="{FF2B5EF4-FFF2-40B4-BE49-F238E27FC236}">
                    <a16:creationId xmlns:a16="http://schemas.microsoft.com/office/drawing/2014/main" id="{40DE4D34-71ED-D042-83ED-BD6E201BB166}"/>
                  </a:ext>
                </a:extLst>
              </p:cNvPr>
              <p:cNvSpPr/>
              <p:nvPr/>
            </p:nvSpPr>
            <p:spPr>
              <a:xfrm>
                <a:off x="5547325" y="2558397"/>
                <a:ext cx="70333" cy="80091"/>
              </a:xfrm>
              <a:custGeom>
                <a:avLst/>
                <a:gdLst>
                  <a:gd name="connsiteX0" fmla="*/ 59878 w 70333"/>
                  <a:gd name="connsiteY0" fmla="*/ 80092 h 80091"/>
                  <a:gd name="connsiteX1" fmla="*/ 53225 w 70333"/>
                  <a:gd name="connsiteY1" fmla="*/ 62189 h 80091"/>
                  <a:gd name="connsiteX2" fmla="*/ 17108 w 70333"/>
                  <a:gd name="connsiteY2" fmla="*/ 62189 h 80091"/>
                  <a:gd name="connsiteX3" fmla="*/ 10455 w 70333"/>
                  <a:gd name="connsiteY3" fmla="*/ 80092 h 80091"/>
                  <a:gd name="connsiteX4" fmla="*/ 0 w 70333"/>
                  <a:gd name="connsiteY4" fmla="*/ 80092 h 80091"/>
                  <a:gd name="connsiteX5" fmla="*/ 29464 w 70333"/>
                  <a:gd name="connsiteY5" fmla="*/ 0 h 80091"/>
                  <a:gd name="connsiteX6" fmla="*/ 40869 w 70333"/>
                  <a:gd name="connsiteY6" fmla="*/ 0 h 80091"/>
                  <a:gd name="connsiteX7" fmla="*/ 70334 w 70333"/>
                  <a:gd name="connsiteY7" fmla="*/ 80092 h 80091"/>
                  <a:gd name="connsiteX8" fmla="*/ 59878 w 70333"/>
                  <a:gd name="connsiteY8" fmla="*/ 80092 h 80091"/>
                  <a:gd name="connsiteX9" fmla="*/ 19960 w 70333"/>
                  <a:gd name="connsiteY9" fmla="*/ 53709 h 80091"/>
                  <a:gd name="connsiteX10" fmla="*/ 50374 w 70333"/>
                  <a:gd name="connsiteY10" fmla="*/ 53709 h 80091"/>
                  <a:gd name="connsiteX11" fmla="*/ 35167 w 70333"/>
                  <a:gd name="connsiteY11" fmla="*/ 12249 h 80091"/>
                  <a:gd name="connsiteX12" fmla="*/ 19960 w 70333"/>
                  <a:gd name="connsiteY12" fmla="*/ 53709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333" h="80091">
                    <a:moveTo>
                      <a:pt x="59878" y="80092"/>
                    </a:moveTo>
                    <a:lnTo>
                      <a:pt x="53225" y="62189"/>
                    </a:lnTo>
                    <a:lnTo>
                      <a:pt x="17108" y="62189"/>
                    </a:lnTo>
                    <a:lnTo>
                      <a:pt x="10455" y="80092"/>
                    </a:lnTo>
                    <a:lnTo>
                      <a:pt x="0" y="80092"/>
                    </a:lnTo>
                    <a:lnTo>
                      <a:pt x="29464" y="0"/>
                    </a:lnTo>
                    <a:lnTo>
                      <a:pt x="40869" y="0"/>
                    </a:lnTo>
                    <a:lnTo>
                      <a:pt x="70334" y="80092"/>
                    </a:lnTo>
                    <a:lnTo>
                      <a:pt x="59878" y="80092"/>
                    </a:lnTo>
                    <a:close/>
                    <a:moveTo>
                      <a:pt x="19960" y="53709"/>
                    </a:moveTo>
                    <a:lnTo>
                      <a:pt x="50374" y="53709"/>
                    </a:lnTo>
                    <a:lnTo>
                      <a:pt x="35167" y="12249"/>
                    </a:lnTo>
                    <a:lnTo>
                      <a:pt x="19960" y="53709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9" name="Forme libre 808">
                <a:extLst>
                  <a:ext uri="{FF2B5EF4-FFF2-40B4-BE49-F238E27FC236}">
                    <a16:creationId xmlns:a16="http://schemas.microsoft.com/office/drawing/2014/main" id="{189C2711-D663-794F-97B1-03C138185CB6}"/>
                  </a:ext>
                </a:extLst>
              </p:cNvPr>
              <p:cNvSpPr/>
              <p:nvPr/>
            </p:nvSpPr>
            <p:spPr>
              <a:xfrm>
                <a:off x="5631915" y="2557455"/>
                <a:ext cx="63680" cy="80091"/>
              </a:xfrm>
              <a:custGeom>
                <a:avLst/>
                <a:gdLst>
                  <a:gd name="connsiteX0" fmla="*/ 53225 w 63680"/>
                  <a:gd name="connsiteY0" fmla="*/ 0 h 80091"/>
                  <a:gd name="connsiteX1" fmla="*/ 63680 w 63680"/>
                  <a:gd name="connsiteY1" fmla="*/ 0 h 80091"/>
                  <a:gd name="connsiteX2" fmla="*/ 63680 w 63680"/>
                  <a:gd name="connsiteY2" fmla="*/ 80092 h 80091"/>
                  <a:gd name="connsiteX3" fmla="*/ 53225 w 63680"/>
                  <a:gd name="connsiteY3" fmla="*/ 80092 h 80091"/>
                  <a:gd name="connsiteX4" fmla="*/ 10455 w 63680"/>
                  <a:gd name="connsiteY4" fmla="*/ 16018 h 80091"/>
                  <a:gd name="connsiteX5" fmla="*/ 10455 w 63680"/>
                  <a:gd name="connsiteY5" fmla="*/ 80092 h 80091"/>
                  <a:gd name="connsiteX6" fmla="*/ 0 w 63680"/>
                  <a:gd name="connsiteY6" fmla="*/ 80092 h 80091"/>
                  <a:gd name="connsiteX7" fmla="*/ 0 w 63680"/>
                  <a:gd name="connsiteY7" fmla="*/ 0 h 80091"/>
                  <a:gd name="connsiteX8" fmla="*/ 10455 w 63680"/>
                  <a:gd name="connsiteY8" fmla="*/ 0 h 80091"/>
                  <a:gd name="connsiteX9" fmla="*/ 53225 w 63680"/>
                  <a:gd name="connsiteY9" fmla="*/ 64074 h 80091"/>
                  <a:gd name="connsiteX10" fmla="*/ 53225 w 63680"/>
                  <a:gd name="connsiteY10" fmla="*/ 0 h 8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80" h="80091">
                    <a:moveTo>
                      <a:pt x="53225" y="0"/>
                    </a:moveTo>
                    <a:lnTo>
                      <a:pt x="63680" y="0"/>
                    </a:lnTo>
                    <a:lnTo>
                      <a:pt x="63680" y="80092"/>
                    </a:lnTo>
                    <a:lnTo>
                      <a:pt x="53225" y="80092"/>
                    </a:lnTo>
                    <a:lnTo>
                      <a:pt x="10455" y="16018"/>
                    </a:ln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10455" y="0"/>
                    </a:lnTo>
                    <a:lnTo>
                      <a:pt x="53225" y="64074"/>
                    </a:lnTo>
                    <a:lnTo>
                      <a:pt x="53225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0" name="Forme libre 809">
                <a:extLst>
                  <a:ext uri="{FF2B5EF4-FFF2-40B4-BE49-F238E27FC236}">
                    <a16:creationId xmlns:a16="http://schemas.microsoft.com/office/drawing/2014/main" id="{D2357157-8034-5D4A-AD9D-DB0EA7F7332F}"/>
                  </a:ext>
                </a:extLst>
              </p:cNvPr>
              <p:cNvSpPr/>
              <p:nvPr/>
            </p:nvSpPr>
            <p:spPr>
              <a:xfrm>
                <a:off x="5709852" y="2557455"/>
                <a:ext cx="81738" cy="82918"/>
              </a:xfrm>
              <a:custGeom>
                <a:avLst/>
                <a:gdLst>
                  <a:gd name="connsiteX0" fmla="*/ 0 w 81738"/>
                  <a:gd name="connsiteY0" fmla="*/ 40517 h 82918"/>
                  <a:gd name="connsiteX1" fmla="*/ 40869 w 81738"/>
                  <a:gd name="connsiteY1" fmla="*/ 0 h 82918"/>
                  <a:gd name="connsiteX2" fmla="*/ 77937 w 81738"/>
                  <a:gd name="connsiteY2" fmla="*/ 22614 h 82918"/>
                  <a:gd name="connsiteX3" fmla="*/ 64631 w 81738"/>
                  <a:gd name="connsiteY3" fmla="*/ 22614 h 82918"/>
                  <a:gd name="connsiteX4" fmla="*/ 40869 w 81738"/>
                  <a:gd name="connsiteY4" fmla="*/ 9423 h 82918"/>
                  <a:gd name="connsiteX5" fmla="*/ 10455 w 81738"/>
                  <a:gd name="connsiteY5" fmla="*/ 41459 h 82918"/>
                  <a:gd name="connsiteX6" fmla="*/ 40869 w 81738"/>
                  <a:gd name="connsiteY6" fmla="*/ 73496 h 82918"/>
                  <a:gd name="connsiteX7" fmla="*/ 70333 w 81738"/>
                  <a:gd name="connsiteY7" fmla="*/ 47113 h 82918"/>
                  <a:gd name="connsiteX8" fmla="*/ 37068 w 81738"/>
                  <a:gd name="connsiteY8" fmla="*/ 47113 h 82918"/>
                  <a:gd name="connsiteX9" fmla="*/ 37068 w 81738"/>
                  <a:gd name="connsiteY9" fmla="*/ 38633 h 82918"/>
                  <a:gd name="connsiteX10" fmla="*/ 81739 w 81738"/>
                  <a:gd name="connsiteY10" fmla="*/ 38633 h 82918"/>
                  <a:gd name="connsiteX11" fmla="*/ 81739 w 81738"/>
                  <a:gd name="connsiteY11" fmla="*/ 47113 h 82918"/>
                  <a:gd name="connsiteX12" fmla="*/ 40869 w 81738"/>
                  <a:gd name="connsiteY12" fmla="*/ 82919 h 82918"/>
                  <a:gd name="connsiteX13" fmla="*/ 0 w 81738"/>
                  <a:gd name="connsiteY13" fmla="*/ 40517 h 8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738" h="82918">
                    <a:moveTo>
                      <a:pt x="0" y="40517"/>
                    </a:moveTo>
                    <a:cubicBezTo>
                      <a:pt x="0" y="16961"/>
                      <a:pt x="18059" y="0"/>
                      <a:pt x="40869" y="0"/>
                    </a:cubicBezTo>
                    <a:cubicBezTo>
                      <a:pt x="57978" y="0"/>
                      <a:pt x="72234" y="8480"/>
                      <a:pt x="77937" y="22614"/>
                    </a:cubicBezTo>
                    <a:lnTo>
                      <a:pt x="64631" y="22614"/>
                    </a:lnTo>
                    <a:cubicBezTo>
                      <a:pt x="59878" y="13192"/>
                      <a:pt x="51324" y="9423"/>
                      <a:pt x="40869" y="9423"/>
                    </a:cubicBezTo>
                    <a:cubicBezTo>
                      <a:pt x="22811" y="9423"/>
                      <a:pt x="10455" y="21672"/>
                      <a:pt x="10455" y="41459"/>
                    </a:cubicBezTo>
                    <a:cubicBezTo>
                      <a:pt x="10455" y="60305"/>
                      <a:pt x="23761" y="73496"/>
                      <a:pt x="40869" y="73496"/>
                    </a:cubicBezTo>
                    <a:cubicBezTo>
                      <a:pt x="57978" y="73496"/>
                      <a:pt x="68432" y="63131"/>
                      <a:pt x="70333" y="47113"/>
                    </a:cubicBezTo>
                    <a:lnTo>
                      <a:pt x="37068" y="47113"/>
                    </a:lnTo>
                    <a:lnTo>
                      <a:pt x="37068" y="38633"/>
                    </a:lnTo>
                    <a:lnTo>
                      <a:pt x="81739" y="38633"/>
                    </a:lnTo>
                    <a:lnTo>
                      <a:pt x="81739" y="47113"/>
                    </a:lnTo>
                    <a:cubicBezTo>
                      <a:pt x="79838" y="67843"/>
                      <a:pt x="62730" y="82919"/>
                      <a:pt x="40869" y="82919"/>
                    </a:cubicBezTo>
                    <a:cubicBezTo>
                      <a:pt x="18059" y="81034"/>
                      <a:pt x="0" y="64074"/>
                      <a:pt x="0" y="40517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1" name="Forme libre 810">
                <a:extLst>
                  <a:ext uri="{FF2B5EF4-FFF2-40B4-BE49-F238E27FC236}">
                    <a16:creationId xmlns:a16="http://schemas.microsoft.com/office/drawing/2014/main" id="{5E6B6C0E-F6B7-3F4A-B4E1-BC0F5366E6E0}"/>
                  </a:ext>
                </a:extLst>
              </p:cNvPr>
              <p:cNvSpPr/>
              <p:nvPr/>
            </p:nvSpPr>
            <p:spPr>
              <a:xfrm>
                <a:off x="5804897" y="2557455"/>
                <a:ext cx="42770" cy="81034"/>
              </a:xfrm>
              <a:custGeom>
                <a:avLst/>
                <a:gdLst>
                  <a:gd name="connsiteX0" fmla="*/ 42770 w 42770"/>
                  <a:gd name="connsiteY0" fmla="*/ 0 h 81034"/>
                  <a:gd name="connsiteX1" fmla="*/ 42770 w 42770"/>
                  <a:gd name="connsiteY1" fmla="*/ 8480 h 81034"/>
                  <a:gd name="connsiteX2" fmla="*/ 10455 w 42770"/>
                  <a:gd name="connsiteY2" fmla="*/ 8480 h 81034"/>
                  <a:gd name="connsiteX3" fmla="*/ 10455 w 42770"/>
                  <a:gd name="connsiteY3" fmla="*/ 35806 h 81034"/>
                  <a:gd name="connsiteX4" fmla="*/ 38969 w 42770"/>
                  <a:gd name="connsiteY4" fmla="*/ 35806 h 81034"/>
                  <a:gd name="connsiteX5" fmla="*/ 38969 w 42770"/>
                  <a:gd name="connsiteY5" fmla="*/ 44286 h 81034"/>
                  <a:gd name="connsiteX6" fmla="*/ 10455 w 42770"/>
                  <a:gd name="connsiteY6" fmla="*/ 44286 h 81034"/>
                  <a:gd name="connsiteX7" fmla="*/ 10455 w 42770"/>
                  <a:gd name="connsiteY7" fmla="*/ 72554 h 81034"/>
                  <a:gd name="connsiteX8" fmla="*/ 42770 w 42770"/>
                  <a:gd name="connsiteY8" fmla="*/ 72554 h 81034"/>
                  <a:gd name="connsiteX9" fmla="*/ 42770 w 42770"/>
                  <a:gd name="connsiteY9" fmla="*/ 81034 h 81034"/>
                  <a:gd name="connsiteX10" fmla="*/ 0 w 42770"/>
                  <a:gd name="connsiteY10" fmla="*/ 81034 h 81034"/>
                  <a:gd name="connsiteX11" fmla="*/ 0 w 42770"/>
                  <a:gd name="connsiteY11" fmla="*/ 942 h 81034"/>
                  <a:gd name="connsiteX12" fmla="*/ 42770 w 42770"/>
                  <a:gd name="connsiteY12" fmla="*/ 942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770" h="81034">
                    <a:moveTo>
                      <a:pt x="42770" y="0"/>
                    </a:moveTo>
                    <a:lnTo>
                      <a:pt x="42770" y="8480"/>
                    </a:lnTo>
                    <a:lnTo>
                      <a:pt x="10455" y="8480"/>
                    </a:lnTo>
                    <a:lnTo>
                      <a:pt x="10455" y="35806"/>
                    </a:lnTo>
                    <a:lnTo>
                      <a:pt x="38969" y="35806"/>
                    </a:lnTo>
                    <a:lnTo>
                      <a:pt x="38969" y="44286"/>
                    </a:lnTo>
                    <a:lnTo>
                      <a:pt x="10455" y="44286"/>
                    </a:lnTo>
                    <a:lnTo>
                      <a:pt x="10455" y="72554"/>
                    </a:lnTo>
                    <a:lnTo>
                      <a:pt x="42770" y="72554"/>
                    </a:lnTo>
                    <a:lnTo>
                      <a:pt x="42770" y="81034"/>
                    </a:lnTo>
                    <a:lnTo>
                      <a:pt x="0" y="81034"/>
                    </a:lnTo>
                    <a:lnTo>
                      <a:pt x="0" y="942"/>
                    </a:lnTo>
                    <a:lnTo>
                      <a:pt x="42770" y="942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2" name="Forme libre 811">
                <a:extLst>
                  <a:ext uri="{FF2B5EF4-FFF2-40B4-BE49-F238E27FC236}">
                    <a16:creationId xmlns:a16="http://schemas.microsoft.com/office/drawing/2014/main" id="{A495920E-8DBB-CA41-902F-3B3A5B4F8649}"/>
                  </a:ext>
                </a:extLst>
              </p:cNvPr>
              <p:cNvSpPr/>
              <p:nvPr/>
            </p:nvSpPr>
            <p:spPr>
              <a:xfrm>
                <a:off x="5863825" y="2557455"/>
                <a:ext cx="57027" cy="81034"/>
              </a:xfrm>
              <a:custGeom>
                <a:avLst/>
                <a:gdLst>
                  <a:gd name="connsiteX0" fmla="*/ 10455 w 57027"/>
                  <a:gd name="connsiteY0" fmla="*/ 47113 h 81034"/>
                  <a:gd name="connsiteX1" fmla="*/ 10455 w 57027"/>
                  <a:gd name="connsiteY1" fmla="*/ 80092 h 81034"/>
                  <a:gd name="connsiteX2" fmla="*/ 0 w 57027"/>
                  <a:gd name="connsiteY2" fmla="*/ 80092 h 81034"/>
                  <a:gd name="connsiteX3" fmla="*/ 0 w 57027"/>
                  <a:gd name="connsiteY3" fmla="*/ 0 h 81034"/>
                  <a:gd name="connsiteX4" fmla="*/ 26613 w 57027"/>
                  <a:gd name="connsiteY4" fmla="*/ 0 h 81034"/>
                  <a:gd name="connsiteX5" fmla="*/ 55126 w 57027"/>
                  <a:gd name="connsiteY5" fmla="*/ 22614 h 81034"/>
                  <a:gd name="connsiteX6" fmla="*/ 34216 w 57027"/>
                  <a:gd name="connsiteY6" fmla="*/ 47113 h 81034"/>
                  <a:gd name="connsiteX7" fmla="*/ 57027 w 57027"/>
                  <a:gd name="connsiteY7" fmla="*/ 81034 h 81034"/>
                  <a:gd name="connsiteX8" fmla="*/ 43721 w 57027"/>
                  <a:gd name="connsiteY8" fmla="*/ 81034 h 81034"/>
                  <a:gd name="connsiteX9" fmla="*/ 22811 w 57027"/>
                  <a:gd name="connsiteY9" fmla="*/ 48055 h 81034"/>
                  <a:gd name="connsiteX10" fmla="*/ 10455 w 57027"/>
                  <a:gd name="connsiteY10" fmla="*/ 48055 h 81034"/>
                  <a:gd name="connsiteX11" fmla="*/ 10455 w 57027"/>
                  <a:gd name="connsiteY11" fmla="*/ 8480 h 81034"/>
                  <a:gd name="connsiteX12" fmla="*/ 10455 w 57027"/>
                  <a:gd name="connsiteY12" fmla="*/ 38633 h 81034"/>
                  <a:gd name="connsiteX13" fmla="*/ 25662 w 57027"/>
                  <a:gd name="connsiteY13" fmla="*/ 38633 h 81034"/>
                  <a:gd name="connsiteX14" fmla="*/ 42770 w 57027"/>
                  <a:gd name="connsiteY14" fmla="*/ 23556 h 81034"/>
                  <a:gd name="connsiteX15" fmla="*/ 25662 w 57027"/>
                  <a:gd name="connsiteY15" fmla="*/ 8480 h 81034"/>
                  <a:gd name="connsiteX16" fmla="*/ 10455 w 57027"/>
                  <a:gd name="connsiteY16" fmla="*/ 8480 h 8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027" h="81034">
                    <a:moveTo>
                      <a:pt x="10455" y="47113"/>
                    </a:moveTo>
                    <a:lnTo>
                      <a:pt x="10455" y="80092"/>
                    </a:lnTo>
                    <a:lnTo>
                      <a:pt x="0" y="80092"/>
                    </a:lnTo>
                    <a:lnTo>
                      <a:pt x="0" y="0"/>
                    </a:lnTo>
                    <a:lnTo>
                      <a:pt x="26613" y="0"/>
                    </a:lnTo>
                    <a:cubicBezTo>
                      <a:pt x="44671" y="0"/>
                      <a:pt x="55126" y="10365"/>
                      <a:pt x="55126" y="22614"/>
                    </a:cubicBezTo>
                    <a:cubicBezTo>
                      <a:pt x="55126" y="35806"/>
                      <a:pt x="48473" y="44286"/>
                      <a:pt x="34216" y="47113"/>
                    </a:cubicBezTo>
                    <a:lnTo>
                      <a:pt x="57027" y="81034"/>
                    </a:lnTo>
                    <a:lnTo>
                      <a:pt x="43721" y="81034"/>
                    </a:lnTo>
                    <a:lnTo>
                      <a:pt x="22811" y="48055"/>
                    </a:lnTo>
                    <a:lnTo>
                      <a:pt x="10455" y="48055"/>
                    </a:lnTo>
                    <a:close/>
                    <a:moveTo>
                      <a:pt x="10455" y="8480"/>
                    </a:moveTo>
                    <a:lnTo>
                      <a:pt x="10455" y="38633"/>
                    </a:lnTo>
                    <a:lnTo>
                      <a:pt x="25662" y="38633"/>
                    </a:lnTo>
                    <a:cubicBezTo>
                      <a:pt x="37068" y="38633"/>
                      <a:pt x="42770" y="32979"/>
                      <a:pt x="42770" y="23556"/>
                    </a:cubicBezTo>
                    <a:cubicBezTo>
                      <a:pt x="42770" y="13192"/>
                      <a:pt x="37068" y="8480"/>
                      <a:pt x="25662" y="8480"/>
                    </a:cubicBezTo>
                    <a:lnTo>
                      <a:pt x="10455" y="848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3" name="Forme libre 812">
                <a:extLst>
                  <a:ext uri="{FF2B5EF4-FFF2-40B4-BE49-F238E27FC236}">
                    <a16:creationId xmlns:a16="http://schemas.microsoft.com/office/drawing/2014/main" id="{924150C4-A771-8240-8A43-DED4B1A40411}"/>
                  </a:ext>
                </a:extLst>
              </p:cNvPr>
              <p:cNvSpPr/>
              <p:nvPr/>
            </p:nvSpPr>
            <p:spPr>
              <a:xfrm>
                <a:off x="5934159" y="2557455"/>
                <a:ext cx="54175" cy="81976"/>
              </a:xfrm>
              <a:custGeom>
                <a:avLst/>
                <a:gdLst>
                  <a:gd name="connsiteX0" fmla="*/ 19009 w 54175"/>
                  <a:gd name="connsiteY0" fmla="*/ 32979 h 81976"/>
                  <a:gd name="connsiteX1" fmla="*/ 27563 w 54175"/>
                  <a:gd name="connsiteY1" fmla="*/ 35806 h 81976"/>
                  <a:gd name="connsiteX2" fmla="*/ 45622 w 54175"/>
                  <a:gd name="connsiteY2" fmla="*/ 41459 h 81976"/>
                  <a:gd name="connsiteX3" fmla="*/ 54176 w 54175"/>
                  <a:gd name="connsiteY3" fmla="*/ 58420 h 81976"/>
                  <a:gd name="connsiteX4" fmla="*/ 27563 w 54175"/>
                  <a:gd name="connsiteY4" fmla="*/ 81976 h 81976"/>
                  <a:gd name="connsiteX5" fmla="*/ 0 w 54175"/>
                  <a:gd name="connsiteY5" fmla="*/ 61247 h 81976"/>
                  <a:gd name="connsiteX6" fmla="*/ 11405 w 54175"/>
                  <a:gd name="connsiteY6" fmla="*/ 61247 h 81976"/>
                  <a:gd name="connsiteX7" fmla="*/ 27563 w 54175"/>
                  <a:gd name="connsiteY7" fmla="*/ 73496 h 81976"/>
                  <a:gd name="connsiteX8" fmla="*/ 44671 w 54175"/>
                  <a:gd name="connsiteY8" fmla="*/ 60305 h 81976"/>
                  <a:gd name="connsiteX9" fmla="*/ 36117 w 54175"/>
                  <a:gd name="connsiteY9" fmla="*/ 48055 h 81976"/>
                  <a:gd name="connsiteX10" fmla="*/ 27563 w 54175"/>
                  <a:gd name="connsiteY10" fmla="*/ 45228 h 81976"/>
                  <a:gd name="connsiteX11" fmla="*/ 9505 w 54175"/>
                  <a:gd name="connsiteY11" fmla="*/ 39575 h 81976"/>
                  <a:gd name="connsiteX12" fmla="*/ 950 w 54175"/>
                  <a:gd name="connsiteY12" fmla="*/ 22614 h 81976"/>
                  <a:gd name="connsiteX13" fmla="*/ 27563 w 54175"/>
                  <a:gd name="connsiteY13" fmla="*/ 0 h 81976"/>
                  <a:gd name="connsiteX14" fmla="*/ 54176 w 54175"/>
                  <a:gd name="connsiteY14" fmla="*/ 20730 h 81976"/>
                  <a:gd name="connsiteX15" fmla="*/ 42770 w 54175"/>
                  <a:gd name="connsiteY15" fmla="*/ 20730 h 81976"/>
                  <a:gd name="connsiteX16" fmla="*/ 27563 w 54175"/>
                  <a:gd name="connsiteY16" fmla="*/ 9423 h 81976"/>
                  <a:gd name="connsiteX17" fmla="*/ 12356 w 54175"/>
                  <a:gd name="connsiteY17" fmla="*/ 22614 h 81976"/>
                  <a:gd name="connsiteX18" fmla="*/ 19009 w 54175"/>
                  <a:gd name="connsiteY18" fmla="*/ 32979 h 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175" h="81976">
                    <a:moveTo>
                      <a:pt x="19009" y="32979"/>
                    </a:moveTo>
                    <a:cubicBezTo>
                      <a:pt x="21860" y="33921"/>
                      <a:pt x="24712" y="34864"/>
                      <a:pt x="27563" y="35806"/>
                    </a:cubicBezTo>
                    <a:cubicBezTo>
                      <a:pt x="34216" y="36748"/>
                      <a:pt x="40869" y="38633"/>
                      <a:pt x="45622" y="41459"/>
                    </a:cubicBezTo>
                    <a:cubicBezTo>
                      <a:pt x="50374" y="44286"/>
                      <a:pt x="54176" y="49940"/>
                      <a:pt x="54176" y="58420"/>
                    </a:cubicBezTo>
                    <a:cubicBezTo>
                      <a:pt x="54176" y="70669"/>
                      <a:pt x="43721" y="81976"/>
                      <a:pt x="27563" y="81976"/>
                    </a:cubicBezTo>
                    <a:cubicBezTo>
                      <a:pt x="11405" y="81976"/>
                      <a:pt x="0" y="74438"/>
                      <a:pt x="0" y="61247"/>
                    </a:cubicBezTo>
                    <a:lnTo>
                      <a:pt x="11405" y="61247"/>
                    </a:lnTo>
                    <a:cubicBezTo>
                      <a:pt x="12356" y="68785"/>
                      <a:pt x="17108" y="73496"/>
                      <a:pt x="27563" y="73496"/>
                    </a:cubicBezTo>
                    <a:cubicBezTo>
                      <a:pt x="38018" y="73496"/>
                      <a:pt x="44671" y="66900"/>
                      <a:pt x="44671" y="60305"/>
                    </a:cubicBezTo>
                    <a:cubicBezTo>
                      <a:pt x="44671" y="53709"/>
                      <a:pt x="40869" y="49940"/>
                      <a:pt x="36117" y="48055"/>
                    </a:cubicBezTo>
                    <a:cubicBezTo>
                      <a:pt x="33266" y="47113"/>
                      <a:pt x="30414" y="46171"/>
                      <a:pt x="27563" y="45228"/>
                    </a:cubicBezTo>
                    <a:cubicBezTo>
                      <a:pt x="20910" y="44286"/>
                      <a:pt x="14257" y="42402"/>
                      <a:pt x="9505" y="39575"/>
                    </a:cubicBezTo>
                    <a:cubicBezTo>
                      <a:pt x="4752" y="36748"/>
                      <a:pt x="950" y="31095"/>
                      <a:pt x="950" y="22614"/>
                    </a:cubicBezTo>
                    <a:cubicBezTo>
                      <a:pt x="950" y="9423"/>
                      <a:pt x="11405" y="0"/>
                      <a:pt x="27563" y="0"/>
                    </a:cubicBezTo>
                    <a:cubicBezTo>
                      <a:pt x="43721" y="0"/>
                      <a:pt x="53225" y="7538"/>
                      <a:pt x="54176" y="20730"/>
                    </a:cubicBezTo>
                    <a:lnTo>
                      <a:pt x="42770" y="20730"/>
                    </a:lnTo>
                    <a:cubicBezTo>
                      <a:pt x="41820" y="14134"/>
                      <a:pt x="36117" y="9423"/>
                      <a:pt x="27563" y="9423"/>
                    </a:cubicBezTo>
                    <a:cubicBezTo>
                      <a:pt x="18059" y="9423"/>
                      <a:pt x="12356" y="14134"/>
                      <a:pt x="12356" y="22614"/>
                    </a:cubicBezTo>
                    <a:cubicBezTo>
                      <a:pt x="10455" y="27325"/>
                      <a:pt x="14257" y="31095"/>
                      <a:pt x="19009" y="32979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92" name="Graphique 158">
              <a:extLst>
                <a:ext uri="{FF2B5EF4-FFF2-40B4-BE49-F238E27FC236}">
                  <a16:creationId xmlns:a16="http://schemas.microsoft.com/office/drawing/2014/main" id="{6BED1F96-DD7E-E34B-88DF-F72E8CA90C56}"/>
                </a:ext>
              </a:extLst>
            </p:cNvPr>
            <p:cNvGrpSpPr/>
            <p:nvPr/>
          </p:nvGrpSpPr>
          <p:grpSpPr>
            <a:xfrm>
              <a:off x="4793617" y="2124016"/>
              <a:ext cx="353568" cy="132858"/>
              <a:chOff x="4793617" y="2124016"/>
              <a:chExt cx="353568" cy="132858"/>
            </a:xfrm>
            <a:grpFill/>
          </p:grpSpPr>
          <p:sp>
            <p:nvSpPr>
              <p:cNvPr id="793" name="Forme libre 792">
                <a:extLst>
                  <a:ext uri="{FF2B5EF4-FFF2-40B4-BE49-F238E27FC236}">
                    <a16:creationId xmlns:a16="http://schemas.microsoft.com/office/drawing/2014/main" id="{C07D7AD9-5ED4-5C4D-A240-CEC6D4408512}"/>
                  </a:ext>
                </a:extLst>
              </p:cNvPr>
              <p:cNvSpPr/>
              <p:nvPr/>
            </p:nvSpPr>
            <p:spPr>
              <a:xfrm>
                <a:off x="4793617" y="2124016"/>
                <a:ext cx="98846" cy="132858"/>
              </a:xfrm>
              <a:custGeom>
                <a:avLst/>
                <a:gdLst>
                  <a:gd name="connsiteX0" fmla="*/ 98847 w 98846"/>
                  <a:gd name="connsiteY0" fmla="*/ 93284 h 132858"/>
                  <a:gd name="connsiteX1" fmla="*/ 50374 w 98846"/>
                  <a:gd name="connsiteY1" fmla="*/ 132858 h 132858"/>
                  <a:gd name="connsiteX2" fmla="*/ 0 w 98846"/>
                  <a:gd name="connsiteY2" fmla="*/ 92341 h 132858"/>
                  <a:gd name="connsiteX3" fmla="*/ 34216 w 98846"/>
                  <a:gd name="connsiteY3" fmla="*/ 92341 h 132858"/>
                  <a:gd name="connsiteX4" fmla="*/ 50374 w 98846"/>
                  <a:gd name="connsiteY4" fmla="*/ 107417 h 132858"/>
                  <a:gd name="connsiteX5" fmla="*/ 64631 w 98846"/>
                  <a:gd name="connsiteY5" fmla="*/ 94226 h 132858"/>
                  <a:gd name="connsiteX6" fmla="*/ 0 w 98846"/>
                  <a:gd name="connsiteY6" fmla="*/ 39575 h 132858"/>
                  <a:gd name="connsiteX7" fmla="*/ 47523 w 98846"/>
                  <a:gd name="connsiteY7" fmla="*/ 0 h 132858"/>
                  <a:gd name="connsiteX8" fmla="*/ 95996 w 98846"/>
                  <a:gd name="connsiteY8" fmla="*/ 39575 h 132858"/>
                  <a:gd name="connsiteX9" fmla="*/ 61779 w 98846"/>
                  <a:gd name="connsiteY9" fmla="*/ 39575 h 132858"/>
                  <a:gd name="connsiteX10" fmla="*/ 47523 w 98846"/>
                  <a:gd name="connsiteY10" fmla="*/ 25441 h 132858"/>
                  <a:gd name="connsiteX11" fmla="*/ 33266 w 98846"/>
                  <a:gd name="connsiteY11" fmla="*/ 38633 h 132858"/>
                  <a:gd name="connsiteX12" fmla="*/ 98847 w 98846"/>
                  <a:gd name="connsiteY12" fmla="*/ 93284 h 13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846" h="132858">
                    <a:moveTo>
                      <a:pt x="98847" y="93284"/>
                    </a:moveTo>
                    <a:cubicBezTo>
                      <a:pt x="98847" y="114955"/>
                      <a:pt x="79838" y="132858"/>
                      <a:pt x="50374" y="132858"/>
                    </a:cubicBezTo>
                    <a:cubicBezTo>
                      <a:pt x="20910" y="132858"/>
                      <a:pt x="0" y="118725"/>
                      <a:pt x="0" y="92341"/>
                    </a:cubicBezTo>
                    <a:lnTo>
                      <a:pt x="34216" y="92341"/>
                    </a:lnTo>
                    <a:cubicBezTo>
                      <a:pt x="35167" y="103648"/>
                      <a:pt x="40869" y="107417"/>
                      <a:pt x="50374" y="107417"/>
                    </a:cubicBezTo>
                    <a:cubicBezTo>
                      <a:pt x="59878" y="107417"/>
                      <a:pt x="64631" y="102706"/>
                      <a:pt x="64631" y="94226"/>
                    </a:cubicBezTo>
                    <a:cubicBezTo>
                      <a:pt x="64631" y="68785"/>
                      <a:pt x="0" y="84803"/>
                      <a:pt x="0" y="39575"/>
                    </a:cubicBezTo>
                    <a:cubicBezTo>
                      <a:pt x="0" y="15076"/>
                      <a:pt x="20910" y="0"/>
                      <a:pt x="47523" y="0"/>
                    </a:cubicBezTo>
                    <a:cubicBezTo>
                      <a:pt x="75086" y="0"/>
                      <a:pt x="95045" y="10365"/>
                      <a:pt x="95996" y="39575"/>
                    </a:cubicBezTo>
                    <a:lnTo>
                      <a:pt x="61779" y="39575"/>
                    </a:lnTo>
                    <a:cubicBezTo>
                      <a:pt x="60829" y="30152"/>
                      <a:pt x="55126" y="25441"/>
                      <a:pt x="47523" y="25441"/>
                    </a:cubicBezTo>
                    <a:cubicBezTo>
                      <a:pt x="39919" y="25441"/>
                      <a:pt x="33266" y="29210"/>
                      <a:pt x="33266" y="38633"/>
                    </a:cubicBezTo>
                    <a:cubicBezTo>
                      <a:pt x="34216" y="64074"/>
                      <a:pt x="98847" y="47113"/>
                      <a:pt x="98847" y="93284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4" name="Forme libre 793">
                <a:extLst>
                  <a:ext uri="{FF2B5EF4-FFF2-40B4-BE49-F238E27FC236}">
                    <a16:creationId xmlns:a16="http://schemas.microsoft.com/office/drawing/2014/main" id="{B9CD30B6-DF2D-B942-8E88-0B12E5C7F6E0}"/>
                  </a:ext>
                </a:extLst>
              </p:cNvPr>
              <p:cNvSpPr/>
              <p:nvPr/>
            </p:nvSpPr>
            <p:spPr>
              <a:xfrm>
                <a:off x="4914324" y="2124016"/>
                <a:ext cx="98846" cy="132858"/>
              </a:xfrm>
              <a:custGeom>
                <a:avLst/>
                <a:gdLst>
                  <a:gd name="connsiteX0" fmla="*/ 98847 w 98846"/>
                  <a:gd name="connsiteY0" fmla="*/ 93284 h 132858"/>
                  <a:gd name="connsiteX1" fmla="*/ 50374 w 98846"/>
                  <a:gd name="connsiteY1" fmla="*/ 132858 h 132858"/>
                  <a:gd name="connsiteX2" fmla="*/ 0 w 98846"/>
                  <a:gd name="connsiteY2" fmla="*/ 92341 h 132858"/>
                  <a:gd name="connsiteX3" fmla="*/ 34216 w 98846"/>
                  <a:gd name="connsiteY3" fmla="*/ 92341 h 132858"/>
                  <a:gd name="connsiteX4" fmla="*/ 50374 w 98846"/>
                  <a:gd name="connsiteY4" fmla="*/ 107417 h 132858"/>
                  <a:gd name="connsiteX5" fmla="*/ 64631 w 98846"/>
                  <a:gd name="connsiteY5" fmla="*/ 94226 h 132858"/>
                  <a:gd name="connsiteX6" fmla="*/ 0 w 98846"/>
                  <a:gd name="connsiteY6" fmla="*/ 39575 h 132858"/>
                  <a:gd name="connsiteX7" fmla="*/ 47523 w 98846"/>
                  <a:gd name="connsiteY7" fmla="*/ 0 h 132858"/>
                  <a:gd name="connsiteX8" fmla="*/ 95996 w 98846"/>
                  <a:gd name="connsiteY8" fmla="*/ 39575 h 132858"/>
                  <a:gd name="connsiteX9" fmla="*/ 61779 w 98846"/>
                  <a:gd name="connsiteY9" fmla="*/ 39575 h 132858"/>
                  <a:gd name="connsiteX10" fmla="*/ 47523 w 98846"/>
                  <a:gd name="connsiteY10" fmla="*/ 25441 h 132858"/>
                  <a:gd name="connsiteX11" fmla="*/ 33266 w 98846"/>
                  <a:gd name="connsiteY11" fmla="*/ 38633 h 132858"/>
                  <a:gd name="connsiteX12" fmla="*/ 98847 w 98846"/>
                  <a:gd name="connsiteY12" fmla="*/ 93284 h 13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846" h="132858">
                    <a:moveTo>
                      <a:pt x="98847" y="93284"/>
                    </a:moveTo>
                    <a:cubicBezTo>
                      <a:pt x="98847" y="114955"/>
                      <a:pt x="79838" y="132858"/>
                      <a:pt x="50374" y="132858"/>
                    </a:cubicBezTo>
                    <a:cubicBezTo>
                      <a:pt x="20910" y="132858"/>
                      <a:pt x="0" y="118725"/>
                      <a:pt x="0" y="92341"/>
                    </a:cubicBezTo>
                    <a:lnTo>
                      <a:pt x="34216" y="92341"/>
                    </a:lnTo>
                    <a:cubicBezTo>
                      <a:pt x="35167" y="103648"/>
                      <a:pt x="40869" y="107417"/>
                      <a:pt x="50374" y="107417"/>
                    </a:cubicBezTo>
                    <a:cubicBezTo>
                      <a:pt x="59878" y="107417"/>
                      <a:pt x="64631" y="102706"/>
                      <a:pt x="64631" y="94226"/>
                    </a:cubicBezTo>
                    <a:cubicBezTo>
                      <a:pt x="64631" y="68785"/>
                      <a:pt x="0" y="84803"/>
                      <a:pt x="0" y="39575"/>
                    </a:cubicBezTo>
                    <a:cubicBezTo>
                      <a:pt x="0" y="15076"/>
                      <a:pt x="20910" y="0"/>
                      <a:pt x="47523" y="0"/>
                    </a:cubicBezTo>
                    <a:cubicBezTo>
                      <a:pt x="75086" y="0"/>
                      <a:pt x="95045" y="10365"/>
                      <a:pt x="95996" y="39575"/>
                    </a:cubicBezTo>
                    <a:lnTo>
                      <a:pt x="61779" y="39575"/>
                    </a:lnTo>
                    <a:cubicBezTo>
                      <a:pt x="60829" y="30152"/>
                      <a:pt x="55126" y="25441"/>
                      <a:pt x="47523" y="25441"/>
                    </a:cubicBezTo>
                    <a:cubicBezTo>
                      <a:pt x="39919" y="25441"/>
                      <a:pt x="33266" y="29210"/>
                      <a:pt x="33266" y="38633"/>
                    </a:cubicBezTo>
                    <a:cubicBezTo>
                      <a:pt x="34216" y="64074"/>
                      <a:pt x="98847" y="47113"/>
                      <a:pt x="98847" y="93284"/>
                    </a:cubicBez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5" name="Forme libre 794">
                <a:extLst>
                  <a:ext uri="{FF2B5EF4-FFF2-40B4-BE49-F238E27FC236}">
                    <a16:creationId xmlns:a16="http://schemas.microsoft.com/office/drawing/2014/main" id="{B2D75986-C987-514B-9004-FFAA8A6BF086}"/>
                  </a:ext>
                </a:extLst>
              </p:cNvPr>
              <p:cNvSpPr/>
              <p:nvPr/>
            </p:nvSpPr>
            <p:spPr>
              <a:xfrm>
                <a:off x="5037883" y="2125901"/>
                <a:ext cx="109301" cy="130973"/>
              </a:xfrm>
              <a:custGeom>
                <a:avLst/>
                <a:gdLst>
                  <a:gd name="connsiteX0" fmla="*/ 31365 w 109301"/>
                  <a:gd name="connsiteY0" fmla="*/ 0 h 130973"/>
                  <a:gd name="connsiteX1" fmla="*/ 31365 w 109301"/>
                  <a:gd name="connsiteY1" fmla="*/ 77265 h 130973"/>
                  <a:gd name="connsiteX2" fmla="*/ 54176 w 109301"/>
                  <a:gd name="connsiteY2" fmla="*/ 101764 h 130973"/>
                  <a:gd name="connsiteX3" fmla="*/ 76986 w 109301"/>
                  <a:gd name="connsiteY3" fmla="*/ 77265 h 130973"/>
                  <a:gd name="connsiteX4" fmla="*/ 76986 w 109301"/>
                  <a:gd name="connsiteY4" fmla="*/ 0 h 130973"/>
                  <a:gd name="connsiteX5" fmla="*/ 109302 w 109301"/>
                  <a:gd name="connsiteY5" fmla="*/ 0 h 130973"/>
                  <a:gd name="connsiteX6" fmla="*/ 109302 w 109301"/>
                  <a:gd name="connsiteY6" fmla="*/ 77265 h 130973"/>
                  <a:gd name="connsiteX7" fmla="*/ 54176 w 109301"/>
                  <a:gd name="connsiteY7" fmla="*/ 130974 h 130973"/>
                  <a:gd name="connsiteX8" fmla="*/ 0 w 109301"/>
                  <a:gd name="connsiteY8" fmla="*/ 77265 h 130973"/>
                  <a:gd name="connsiteX9" fmla="*/ 0 w 109301"/>
                  <a:gd name="connsiteY9" fmla="*/ 0 h 130973"/>
                  <a:gd name="connsiteX10" fmla="*/ 31365 w 109301"/>
                  <a:gd name="connsiteY10" fmla="*/ 0 h 13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9301" h="130973">
                    <a:moveTo>
                      <a:pt x="31365" y="0"/>
                    </a:moveTo>
                    <a:lnTo>
                      <a:pt x="31365" y="77265"/>
                    </a:lnTo>
                    <a:cubicBezTo>
                      <a:pt x="31365" y="92341"/>
                      <a:pt x="38968" y="101764"/>
                      <a:pt x="54176" y="101764"/>
                    </a:cubicBezTo>
                    <a:cubicBezTo>
                      <a:pt x="69383" y="101764"/>
                      <a:pt x="76986" y="93284"/>
                      <a:pt x="76986" y="77265"/>
                    </a:cubicBezTo>
                    <a:lnTo>
                      <a:pt x="76986" y="0"/>
                    </a:lnTo>
                    <a:lnTo>
                      <a:pt x="109302" y="0"/>
                    </a:lnTo>
                    <a:lnTo>
                      <a:pt x="109302" y="77265"/>
                    </a:lnTo>
                    <a:cubicBezTo>
                      <a:pt x="109302" y="113071"/>
                      <a:pt x="81739" y="130974"/>
                      <a:pt x="54176" y="130974"/>
                    </a:cubicBezTo>
                    <a:cubicBezTo>
                      <a:pt x="25662" y="130974"/>
                      <a:pt x="0" y="113071"/>
                      <a:pt x="0" y="77265"/>
                    </a:cubicBezTo>
                    <a:lnTo>
                      <a:pt x="0" y="0"/>
                    </a:lnTo>
                    <a:lnTo>
                      <a:pt x="31365" y="0"/>
                    </a:lnTo>
                    <a:close/>
                  </a:path>
                </a:pathLst>
              </a:custGeom>
              <a:grpFill/>
              <a:ln w="94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44475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Rectangle 373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2FC6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sp>
        <p:nvSpPr>
          <p:cNvPr id="375" name="Rectangle 374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grpSp>
        <p:nvGrpSpPr>
          <p:cNvPr id="373" name="Groupe 372">
            <a:extLst>
              <a:ext uri="{FF2B5EF4-FFF2-40B4-BE49-F238E27FC236}">
                <a16:creationId xmlns:a16="http://schemas.microsoft.com/office/drawing/2014/main" id="{622FF171-3180-41BA-B7F1-70D8218BE9B2}"/>
              </a:ext>
            </a:extLst>
          </p:cNvPr>
          <p:cNvGrpSpPr/>
          <p:nvPr/>
        </p:nvGrpSpPr>
        <p:grpSpPr>
          <a:xfrm>
            <a:off x="8772178" y="3230035"/>
            <a:ext cx="2420246" cy="665339"/>
            <a:chOff x="8691563" y="5857876"/>
            <a:chExt cx="1258887" cy="346075"/>
          </a:xfrm>
        </p:grpSpPr>
        <p:sp>
          <p:nvSpPr>
            <p:cNvPr id="163" name="Freeform 5">
              <a:extLst>
                <a:ext uri="{FF2B5EF4-FFF2-40B4-BE49-F238E27FC236}">
                  <a16:creationId xmlns:a16="http://schemas.microsoft.com/office/drawing/2014/main" id="{4A40ADB8-2D42-4E12-9A9C-EFFD6CF04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9238" y="5883276"/>
              <a:ext cx="47625" cy="65088"/>
            </a:xfrm>
            <a:custGeom>
              <a:avLst/>
              <a:gdLst>
                <a:gd name="T0" fmla="*/ 99 w 99"/>
                <a:gd name="T1" fmla="*/ 22 h 134"/>
                <a:gd name="T2" fmla="*/ 63 w 99"/>
                <a:gd name="T3" fmla="*/ 22 h 134"/>
                <a:gd name="T4" fmla="*/ 63 w 99"/>
                <a:gd name="T5" fmla="*/ 134 h 134"/>
                <a:gd name="T6" fmla="*/ 36 w 99"/>
                <a:gd name="T7" fmla="*/ 134 h 134"/>
                <a:gd name="T8" fmla="*/ 36 w 99"/>
                <a:gd name="T9" fmla="*/ 22 h 134"/>
                <a:gd name="T10" fmla="*/ 0 w 99"/>
                <a:gd name="T11" fmla="*/ 22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2"/>
                  </a:moveTo>
                  <a:lnTo>
                    <a:pt x="63" y="22"/>
                  </a:lnTo>
                  <a:lnTo>
                    <a:pt x="63" y="134"/>
                  </a:lnTo>
                  <a:lnTo>
                    <a:pt x="36" y="134"/>
                  </a:lnTo>
                  <a:lnTo>
                    <a:pt x="36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6">
              <a:extLst>
                <a:ext uri="{FF2B5EF4-FFF2-40B4-BE49-F238E27FC236}">
                  <a16:creationId xmlns:a16="http://schemas.microsoft.com/office/drawing/2014/main" id="{FCAACC58-0493-4CF1-A762-5288BA8BAE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90038" y="5875338"/>
              <a:ext cx="68263" cy="77788"/>
            </a:xfrm>
            <a:custGeom>
              <a:avLst/>
              <a:gdLst>
                <a:gd name="T0" fmla="*/ 139 w 139"/>
                <a:gd name="T1" fmla="*/ 99 h 160"/>
                <a:gd name="T2" fmla="*/ 126 w 139"/>
                <a:gd name="T3" fmla="*/ 123 h 160"/>
                <a:gd name="T4" fmla="*/ 114 w 139"/>
                <a:gd name="T5" fmla="*/ 123 h 160"/>
                <a:gd name="T6" fmla="*/ 113 w 139"/>
                <a:gd name="T7" fmla="*/ 142 h 160"/>
                <a:gd name="T8" fmla="*/ 113 w 139"/>
                <a:gd name="T9" fmla="*/ 160 h 160"/>
                <a:gd name="T10" fmla="*/ 80 w 139"/>
                <a:gd name="T11" fmla="*/ 153 h 160"/>
                <a:gd name="T12" fmla="*/ 83 w 139"/>
                <a:gd name="T13" fmla="*/ 123 h 160"/>
                <a:gd name="T14" fmla="*/ 68 w 139"/>
                <a:gd name="T15" fmla="*/ 123 h 160"/>
                <a:gd name="T16" fmla="*/ 49 w 139"/>
                <a:gd name="T17" fmla="*/ 123 h 160"/>
                <a:gd name="T18" fmla="*/ 34 w 139"/>
                <a:gd name="T19" fmla="*/ 158 h 160"/>
                <a:gd name="T20" fmla="*/ 0 w 139"/>
                <a:gd name="T21" fmla="*/ 148 h 160"/>
                <a:gd name="T22" fmla="*/ 11 w 139"/>
                <a:gd name="T23" fmla="*/ 124 h 160"/>
                <a:gd name="T24" fmla="*/ 4 w 139"/>
                <a:gd name="T25" fmla="*/ 124 h 160"/>
                <a:gd name="T26" fmla="*/ 10 w 139"/>
                <a:gd name="T27" fmla="*/ 95 h 160"/>
                <a:gd name="T28" fmla="*/ 30 w 139"/>
                <a:gd name="T29" fmla="*/ 94 h 160"/>
                <a:gd name="T30" fmla="*/ 36 w 139"/>
                <a:gd name="T31" fmla="*/ 84 h 160"/>
                <a:gd name="T32" fmla="*/ 76 w 139"/>
                <a:gd name="T33" fmla="*/ 9 h 160"/>
                <a:gd name="T34" fmla="*/ 85 w 139"/>
                <a:gd name="T35" fmla="*/ 5 h 160"/>
                <a:gd name="T36" fmla="*/ 98 w 139"/>
                <a:gd name="T37" fmla="*/ 5 h 160"/>
                <a:gd name="T38" fmla="*/ 106 w 139"/>
                <a:gd name="T39" fmla="*/ 0 h 160"/>
                <a:gd name="T40" fmla="*/ 128 w 139"/>
                <a:gd name="T41" fmla="*/ 19 h 160"/>
                <a:gd name="T42" fmla="*/ 120 w 139"/>
                <a:gd name="T43" fmla="*/ 87 h 160"/>
                <a:gd name="T44" fmla="*/ 120 w 139"/>
                <a:gd name="T45" fmla="*/ 90 h 160"/>
                <a:gd name="T46" fmla="*/ 139 w 139"/>
                <a:gd name="T47" fmla="*/ 99 h 160"/>
                <a:gd name="T48" fmla="*/ 90 w 139"/>
                <a:gd name="T49" fmla="*/ 92 h 160"/>
                <a:gd name="T50" fmla="*/ 93 w 139"/>
                <a:gd name="T51" fmla="*/ 82 h 160"/>
                <a:gd name="T52" fmla="*/ 99 w 139"/>
                <a:gd name="T53" fmla="*/ 35 h 160"/>
                <a:gd name="T54" fmla="*/ 99 w 139"/>
                <a:gd name="T55" fmla="*/ 29 h 160"/>
                <a:gd name="T56" fmla="*/ 66 w 139"/>
                <a:gd name="T57" fmla="*/ 94 h 160"/>
                <a:gd name="T58" fmla="*/ 90 w 139"/>
                <a:gd name="T59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60">
                  <a:moveTo>
                    <a:pt x="139" y="99"/>
                  </a:moveTo>
                  <a:cubicBezTo>
                    <a:pt x="139" y="108"/>
                    <a:pt x="135" y="123"/>
                    <a:pt x="126" y="123"/>
                  </a:cubicBezTo>
                  <a:lnTo>
                    <a:pt x="114" y="123"/>
                  </a:lnTo>
                  <a:cubicBezTo>
                    <a:pt x="114" y="129"/>
                    <a:pt x="113" y="134"/>
                    <a:pt x="113" y="142"/>
                  </a:cubicBezTo>
                  <a:lnTo>
                    <a:pt x="113" y="160"/>
                  </a:lnTo>
                  <a:lnTo>
                    <a:pt x="80" y="153"/>
                  </a:lnTo>
                  <a:cubicBezTo>
                    <a:pt x="79" y="145"/>
                    <a:pt x="80" y="135"/>
                    <a:pt x="83" y="123"/>
                  </a:cubicBezTo>
                  <a:lnTo>
                    <a:pt x="68" y="123"/>
                  </a:lnTo>
                  <a:lnTo>
                    <a:pt x="49" y="123"/>
                  </a:lnTo>
                  <a:cubicBezTo>
                    <a:pt x="43" y="135"/>
                    <a:pt x="38" y="147"/>
                    <a:pt x="34" y="158"/>
                  </a:cubicBezTo>
                  <a:lnTo>
                    <a:pt x="0" y="148"/>
                  </a:lnTo>
                  <a:cubicBezTo>
                    <a:pt x="4" y="139"/>
                    <a:pt x="8" y="132"/>
                    <a:pt x="11" y="124"/>
                  </a:cubicBezTo>
                  <a:lnTo>
                    <a:pt x="4" y="124"/>
                  </a:lnTo>
                  <a:lnTo>
                    <a:pt x="10" y="95"/>
                  </a:lnTo>
                  <a:lnTo>
                    <a:pt x="30" y="94"/>
                  </a:lnTo>
                  <a:cubicBezTo>
                    <a:pt x="33" y="90"/>
                    <a:pt x="34" y="88"/>
                    <a:pt x="36" y="84"/>
                  </a:cubicBezTo>
                  <a:cubicBezTo>
                    <a:pt x="65" y="38"/>
                    <a:pt x="69" y="27"/>
                    <a:pt x="76" y="9"/>
                  </a:cubicBezTo>
                  <a:cubicBezTo>
                    <a:pt x="78" y="5"/>
                    <a:pt x="80" y="5"/>
                    <a:pt x="85" y="5"/>
                  </a:cubicBezTo>
                  <a:lnTo>
                    <a:pt x="98" y="5"/>
                  </a:lnTo>
                  <a:cubicBezTo>
                    <a:pt x="98" y="0"/>
                    <a:pt x="100" y="0"/>
                    <a:pt x="106" y="0"/>
                  </a:cubicBezTo>
                  <a:cubicBezTo>
                    <a:pt x="123" y="0"/>
                    <a:pt x="128" y="7"/>
                    <a:pt x="128" y="19"/>
                  </a:cubicBezTo>
                  <a:cubicBezTo>
                    <a:pt x="128" y="33"/>
                    <a:pt x="123" y="70"/>
                    <a:pt x="120" y="87"/>
                  </a:cubicBezTo>
                  <a:lnTo>
                    <a:pt x="120" y="90"/>
                  </a:lnTo>
                  <a:cubicBezTo>
                    <a:pt x="136" y="92"/>
                    <a:pt x="139" y="92"/>
                    <a:pt x="139" y="99"/>
                  </a:cubicBezTo>
                  <a:close/>
                  <a:moveTo>
                    <a:pt x="90" y="92"/>
                  </a:moveTo>
                  <a:cubicBezTo>
                    <a:pt x="90" y="88"/>
                    <a:pt x="91" y="84"/>
                    <a:pt x="93" y="82"/>
                  </a:cubicBezTo>
                  <a:cubicBezTo>
                    <a:pt x="95" y="67"/>
                    <a:pt x="99" y="47"/>
                    <a:pt x="99" y="35"/>
                  </a:cubicBezTo>
                  <a:lnTo>
                    <a:pt x="99" y="29"/>
                  </a:lnTo>
                  <a:cubicBezTo>
                    <a:pt x="89" y="53"/>
                    <a:pt x="76" y="75"/>
                    <a:pt x="66" y="94"/>
                  </a:cubicBezTo>
                  <a:lnTo>
                    <a:pt x="90" y="9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7">
              <a:extLst>
                <a:ext uri="{FF2B5EF4-FFF2-40B4-BE49-F238E27FC236}">
                  <a16:creationId xmlns:a16="http://schemas.microsoft.com/office/drawing/2014/main" id="{CCB4BA66-3D3E-492A-83B6-9236B679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4650" y="5883276"/>
              <a:ext cx="34925" cy="65088"/>
            </a:xfrm>
            <a:custGeom>
              <a:avLst/>
              <a:gdLst>
                <a:gd name="T0" fmla="*/ 70 w 70"/>
                <a:gd name="T1" fmla="*/ 113 h 133"/>
                <a:gd name="T2" fmla="*/ 70 w 70"/>
                <a:gd name="T3" fmla="*/ 133 h 133"/>
                <a:gd name="T4" fmla="*/ 0 w 70"/>
                <a:gd name="T5" fmla="*/ 133 h 133"/>
                <a:gd name="T6" fmla="*/ 0 w 70"/>
                <a:gd name="T7" fmla="*/ 0 h 133"/>
                <a:gd name="T8" fmla="*/ 27 w 70"/>
                <a:gd name="T9" fmla="*/ 0 h 133"/>
                <a:gd name="T10" fmla="*/ 27 w 70"/>
                <a:gd name="T11" fmla="*/ 113 h 133"/>
                <a:gd name="T12" fmla="*/ 70 w 70"/>
                <a:gd name="T13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3">
                  <a:moveTo>
                    <a:pt x="70" y="113"/>
                  </a:moveTo>
                  <a:lnTo>
                    <a:pt x="70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13"/>
                  </a:lnTo>
                  <a:lnTo>
                    <a:pt x="70" y="113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8">
              <a:extLst>
                <a:ext uri="{FF2B5EF4-FFF2-40B4-BE49-F238E27FC236}">
                  <a16:creationId xmlns:a16="http://schemas.microsoft.com/office/drawing/2014/main" id="{D78DB1E9-0667-425B-A89C-622D56FA4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7513" y="5883276"/>
              <a:ext cx="38100" cy="65088"/>
            </a:xfrm>
            <a:custGeom>
              <a:avLst/>
              <a:gdLst>
                <a:gd name="T0" fmla="*/ 28 w 78"/>
                <a:gd name="T1" fmla="*/ 55 h 135"/>
                <a:gd name="T2" fmla="*/ 72 w 78"/>
                <a:gd name="T3" fmla="*/ 55 h 135"/>
                <a:gd name="T4" fmla="*/ 72 w 78"/>
                <a:gd name="T5" fmla="*/ 77 h 135"/>
                <a:gd name="T6" fmla="*/ 28 w 78"/>
                <a:gd name="T7" fmla="*/ 77 h 135"/>
                <a:gd name="T8" fmla="*/ 28 w 78"/>
                <a:gd name="T9" fmla="*/ 114 h 135"/>
                <a:gd name="T10" fmla="*/ 78 w 78"/>
                <a:gd name="T11" fmla="*/ 114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2 h 135"/>
                <a:gd name="T22" fmla="*/ 28 w 78"/>
                <a:gd name="T23" fmla="*/ 22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2" y="55"/>
                  </a:lnTo>
                  <a:lnTo>
                    <a:pt x="72" y="77"/>
                  </a:lnTo>
                  <a:lnTo>
                    <a:pt x="28" y="77"/>
                  </a:lnTo>
                  <a:lnTo>
                    <a:pt x="28" y="114"/>
                  </a:lnTo>
                  <a:lnTo>
                    <a:pt x="78" y="114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2"/>
                  </a:lnTo>
                  <a:lnTo>
                    <a:pt x="28" y="22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9">
              <a:extLst>
                <a:ext uri="{FF2B5EF4-FFF2-40B4-BE49-F238E27FC236}">
                  <a16:creationId xmlns:a16="http://schemas.microsoft.com/office/drawing/2014/main" id="{3A58CF8A-E93D-43C3-8883-FA329FF54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5883276"/>
              <a:ext cx="55563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2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2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0">
              <a:extLst>
                <a:ext uri="{FF2B5EF4-FFF2-40B4-BE49-F238E27FC236}">
                  <a16:creationId xmlns:a16="http://schemas.microsoft.com/office/drawing/2014/main" id="{4733C01C-3B96-4DE1-BB55-7C7836408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6575" y="5883276"/>
              <a:ext cx="47625" cy="65088"/>
            </a:xfrm>
            <a:custGeom>
              <a:avLst/>
              <a:gdLst>
                <a:gd name="T0" fmla="*/ 98 w 98"/>
                <a:gd name="T1" fmla="*/ 22 h 134"/>
                <a:gd name="T2" fmla="*/ 62 w 98"/>
                <a:gd name="T3" fmla="*/ 22 h 134"/>
                <a:gd name="T4" fmla="*/ 62 w 98"/>
                <a:gd name="T5" fmla="*/ 134 h 134"/>
                <a:gd name="T6" fmla="*/ 36 w 98"/>
                <a:gd name="T7" fmla="*/ 134 h 134"/>
                <a:gd name="T8" fmla="*/ 36 w 98"/>
                <a:gd name="T9" fmla="*/ 22 h 134"/>
                <a:gd name="T10" fmla="*/ 0 w 98"/>
                <a:gd name="T11" fmla="*/ 22 h 134"/>
                <a:gd name="T12" fmla="*/ 0 w 98"/>
                <a:gd name="T13" fmla="*/ 0 h 134"/>
                <a:gd name="T14" fmla="*/ 98 w 98"/>
                <a:gd name="T15" fmla="*/ 0 h 134"/>
                <a:gd name="T16" fmla="*/ 98 w 98"/>
                <a:gd name="T17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4">
                  <a:moveTo>
                    <a:pt x="98" y="22"/>
                  </a:moveTo>
                  <a:lnTo>
                    <a:pt x="62" y="22"/>
                  </a:lnTo>
                  <a:lnTo>
                    <a:pt x="62" y="134"/>
                  </a:lnTo>
                  <a:lnTo>
                    <a:pt x="36" y="134"/>
                  </a:lnTo>
                  <a:lnTo>
                    <a:pt x="36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1">
              <a:extLst>
                <a:ext uri="{FF2B5EF4-FFF2-40B4-BE49-F238E27FC236}">
                  <a16:creationId xmlns:a16="http://schemas.microsoft.com/office/drawing/2014/main" id="{6FA5139C-6A21-478A-A62B-A650675D5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3725" y="5883276"/>
              <a:ext cx="49213" cy="65088"/>
            </a:xfrm>
            <a:custGeom>
              <a:avLst/>
              <a:gdLst>
                <a:gd name="T0" fmla="*/ 99 w 101"/>
                <a:gd name="T1" fmla="*/ 40 h 134"/>
                <a:gd name="T2" fmla="*/ 68 w 101"/>
                <a:gd name="T3" fmla="*/ 79 h 134"/>
                <a:gd name="T4" fmla="*/ 101 w 101"/>
                <a:gd name="T5" fmla="*/ 134 h 134"/>
                <a:gd name="T6" fmla="*/ 69 w 101"/>
                <a:gd name="T7" fmla="*/ 134 h 134"/>
                <a:gd name="T8" fmla="*/ 36 w 101"/>
                <a:gd name="T9" fmla="*/ 80 h 134"/>
                <a:gd name="T10" fmla="*/ 28 w 101"/>
                <a:gd name="T11" fmla="*/ 80 h 134"/>
                <a:gd name="T12" fmla="*/ 28 w 101"/>
                <a:gd name="T13" fmla="*/ 134 h 134"/>
                <a:gd name="T14" fmla="*/ 0 w 101"/>
                <a:gd name="T15" fmla="*/ 134 h 134"/>
                <a:gd name="T16" fmla="*/ 0 w 101"/>
                <a:gd name="T17" fmla="*/ 0 h 134"/>
                <a:gd name="T18" fmla="*/ 49 w 101"/>
                <a:gd name="T19" fmla="*/ 0 h 134"/>
                <a:gd name="T20" fmla="*/ 99 w 101"/>
                <a:gd name="T21" fmla="*/ 40 h 134"/>
                <a:gd name="T22" fmla="*/ 50 w 101"/>
                <a:gd name="T23" fmla="*/ 22 h 134"/>
                <a:gd name="T24" fmla="*/ 28 w 101"/>
                <a:gd name="T25" fmla="*/ 22 h 134"/>
                <a:gd name="T26" fmla="*/ 28 w 101"/>
                <a:gd name="T27" fmla="*/ 60 h 134"/>
                <a:gd name="T28" fmla="*/ 50 w 101"/>
                <a:gd name="T29" fmla="*/ 60 h 134"/>
                <a:gd name="T30" fmla="*/ 71 w 101"/>
                <a:gd name="T31" fmla="*/ 40 h 134"/>
                <a:gd name="T32" fmla="*/ 50 w 101"/>
                <a:gd name="T33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34">
                  <a:moveTo>
                    <a:pt x="99" y="40"/>
                  </a:moveTo>
                  <a:cubicBezTo>
                    <a:pt x="99" y="55"/>
                    <a:pt x="91" y="73"/>
                    <a:pt x="68" y="79"/>
                  </a:cubicBezTo>
                  <a:lnTo>
                    <a:pt x="101" y="134"/>
                  </a:lnTo>
                  <a:lnTo>
                    <a:pt x="69" y="134"/>
                  </a:lnTo>
                  <a:lnTo>
                    <a:pt x="36" y="80"/>
                  </a:lnTo>
                  <a:lnTo>
                    <a:pt x="28" y="8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3" y="0"/>
                    <a:pt x="99" y="19"/>
                    <a:pt x="99" y="40"/>
                  </a:cubicBezTo>
                  <a:close/>
                  <a:moveTo>
                    <a:pt x="50" y="22"/>
                  </a:moveTo>
                  <a:lnTo>
                    <a:pt x="28" y="22"/>
                  </a:lnTo>
                  <a:lnTo>
                    <a:pt x="28" y="60"/>
                  </a:lnTo>
                  <a:lnTo>
                    <a:pt x="50" y="60"/>
                  </a:lnTo>
                  <a:cubicBezTo>
                    <a:pt x="64" y="60"/>
                    <a:pt x="71" y="53"/>
                    <a:pt x="71" y="40"/>
                  </a:cubicBezTo>
                  <a:cubicBezTo>
                    <a:pt x="71" y="29"/>
                    <a:pt x="64" y="22"/>
                    <a:pt x="50" y="22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2">
              <a:extLst>
                <a:ext uri="{FF2B5EF4-FFF2-40B4-BE49-F238E27FC236}">
                  <a16:creationId xmlns:a16="http://schemas.microsoft.com/office/drawing/2014/main" id="{3697F440-66C3-4CE3-B1A9-8EFC83CCFB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4050" y="5883276"/>
              <a:ext cx="58738" cy="65088"/>
            </a:xfrm>
            <a:custGeom>
              <a:avLst/>
              <a:gdLst>
                <a:gd name="T0" fmla="*/ 30 w 120"/>
                <a:gd name="T1" fmla="*/ 134 h 134"/>
                <a:gd name="T2" fmla="*/ 9 w 120"/>
                <a:gd name="T3" fmla="*/ 134 h 134"/>
                <a:gd name="T4" fmla="*/ 0 w 120"/>
                <a:gd name="T5" fmla="*/ 123 h 134"/>
                <a:gd name="T6" fmla="*/ 0 w 120"/>
                <a:gd name="T7" fmla="*/ 48 h 134"/>
                <a:gd name="T8" fmla="*/ 39 w 120"/>
                <a:gd name="T9" fmla="*/ 0 h 134"/>
                <a:gd name="T10" fmla="*/ 81 w 120"/>
                <a:gd name="T11" fmla="*/ 0 h 134"/>
                <a:gd name="T12" fmla="*/ 120 w 120"/>
                <a:gd name="T13" fmla="*/ 48 h 134"/>
                <a:gd name="T14" fmla="*/ 120 w 120"/>
                <a:gd name="T15" fmla="*/ 123 h 134"/>
                <a:gd name="T16" fmla="*/ 111 w 120"/>
                <a:gd name="T17" fmla="*/ 134 h 134"/>
                <a:gd name="T18" fmla="*/ 90 w 120"/>
                <a:gd name="T19" fmla="*/ 134 h 134"/>
                <a:gd name="T20" fmla="*/ 81 w 120"/>
                <a:gd name="T21" fmla="*/ 123 h 134"/>
                <a:gd name="T22" fmla="*/ 81 w 120"/>
                <a:gd name="T23" fmla="*/ 104 h 134"/>
                <a:gd name="T24" fmla="*/ 71 w 120"/>
                <a:gd name="T25" fmla="*/ 94 h 134"/>
                <a:gd name="T26" fmla="*/ 49 w 120"/>
                <a:gd name="T27" fmla="*/ 94 h 134"/>
                <a:gd name="T28" fmla="*/ 39 w 120"/>
                <a:gd name="T29" fmla="*/ 104 h 134"/>
                <a:gd name="T30" fmla="*/ 39 w 120"/>
                <a:gd name="T31" fmla="*/ 123 h 134"/>
                <a:gd name="T32" fmla="*/ 30 w 120"/>
                <a:gd name="T33" fmla="*/ 134 h 134"/>
                <a:gd name="T34" fmla="*/ 11 w 120"/>
                <a:gd name="T35" fmla="*/ 115 h 134"/>
                <a:gd name="T36" fmla="*/ 11 w 120"/>
                <a:gd name="T37" fmla="*/ 64 h 134"/>
                <a:gd name="T38" fmla="*/ 6 w 120"/>
                <a:gd name="T39" fmla="*/ 64 h 134"/>
                <a:gd name="T40" fmla="*/ 6 w 120"/>
                <a:gd name="T41" fmla="*/ 115 h 134"/>
                <a:gd name="T42" fmla="*/ 11 w 120"/>
                <a:gd name="T43" fmla="*/ 115 h 134"/>
                <a:gd name="T44" fmla="*/ 29 w 120"/>
                <a:gd name="T45" fmla="*/ 118 h 134"/>
                <a:gd name="T46" fmla="*/ 34 w 120"/>
                <a:gd name="T47" fmla="*/ 118 h 134"/>
                <a:gd name="T48" fmla="*/ 34 w 120"/>
                <a:gd name="T49" fmla="*/ 102 h 134"/>
                <a:gd name="T50" fmla="*/ 39 w 120"/>
                <a:gd name="T51" fmla="*/ 97 h 134"/>
                <a:gd name="T52" fmla="*/ 35 w 120"/>
                <a:gd name="T53" fmla="*/ 93 h 134"/>
                <a:gd name="T54" fmla="*/ 29 w 120"/>
                <a:gd name="T55" fmla="*/ 100 h 134"/>
                <a:gd name="T56" fmla="*/ 29 w 120"/>
                <a:gd name="T57" fmla="*/ 118 h 134"/>
                <a:gd name="T58" fmla="*/ 69 w 120"/>
                <a:gd name="T59" fmla="*/ 75 h 134"/>
                <a:gd name="T60" fmla="*/ 69 w 120"/>
                <a:gd name="T61" fmla="*/ 70 h 134"/>
                <a:gd name="T62" fmla="*/ 44 w 120"/>
                <a:gd name="T63" fmla="*/ 70 h 134"/>
                <a:gd name="T64" fmla="*/ 35 w 120"/>
                <a:gd name="T65" fmla="*/ 62 h 134"/>
                <a:gd name="T66" fmla="*/ 31 w 120"/>
                <a:gd name="T67" fmla="*/ 65 h 134"/>
                <a:gd name="T68" fmla="*/ 41 w 120"/>
                <a:gd name="T69" fmla="*/ 75 h 134"/>
                <a:gd name="T70" fmla="*/ 69 w 120"/>
                <a:gd name="T71" fmla="*/ 75 h 134"/>
                <a:gd name="T72" fmla="*/ 58 w 120"/>
                <a:gd name="T73" fmla="*/ 34 h 134"/>
                <a:gd name="T74" fmla="*/ 39 w 120"/>
                <a:gd name="T75" fmla="*/ 57 h 134"/>
                <a:gd name="T76" fmla="*/ 46 w 120"/>
                <a:gd name="T77" fmla="*/ 64 h 134"/>
                <a:gd name="T78" fmla="*/ 71 w 120"/>
                <a:gd name="T79" fmla="*/ 64 h 134"/>
                <a:gd name="T80" fmla="*/ 81 w 120"/>
                <a:gd name="T81" fmla="*/ 57 h 134"/>
                <a:gd name="T82" fmla="*/ 63 w 120"/>
                <a:gd name="T83" fmla="*/ 34 h 134"/>
                <a:gd name="T84" fmla="*/ 58 w 120"/>
                <a:gd name="T85" fmla="*/ 34 h 134"/>
                <a:gd name="T86" fmla="*/ 108 w 120"/>
                <a:gd name="T87" fmla="*/ 53 h 134"/>
                <a:gd name="T88" fmla="*/ 108 w 120"/>
                <a:gd name="T89" fmla="*/ 115 h 134"/>
                <a:gd name="T90" fmla="*/ 113 w 120"/>
                <a:gd name="T91" fmla="*/ 115 h 134"/>
                <a:gd name="T92" fmla="*/ 113 w 120"/>
                <a:gd name="T93" fmla="*/ 50 h 134"/>
                <a:gd name="T94" fmla="*/ 78 w 120"/>
                <a:gd name="T95" fmla="*/ 7 h 134"/>
                <a:gd name="T96" fmla="*/ 54 w 120"/>
                <a:gd name="T97" fmla="*/ 7 h 134"/>
                <a:gd name="T98" fmla="*/ 54 w 120"/>
                <a:gd name="T99" fmla="*/ 12 h 134"/>
                <a:gd name="T100" fmla="*/ 74 w 120"/>
                <a:gd name="T101" fmla="*/ 12 h 134"/>
                <a:gd name="T102" fmla="*/ 108 w 120"/>
                <a:gd name="T103" fmla="*/ 5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" h="134">
                  <a:moveTo>
                    <a:pt x="30" y="134"/>
                  </a:moveTo>
                  <a:lnTo>
                    <a:pt x="9" y="134"/>
                  </a:lnTo>
                  <a:lnTo>
                    <a:pt x="0" y="123"/>
                  </a:lnTo>
                  <a:lnTo>
                    <a:pt x="0" y="48"/>
                  </a:lnTo>
                  <a:lnTo>
                    <a:pt x="39" y="0"/>
                  </a:lnTo>
                  <a:lnTo>
                    <a:pt x="81" y="0"/>
                  </a:lnTo>
                  <a:lnTo>
                    <a:pt x="120" y="48"/>
                  </a:lnTo>
                  <a:lnTo>
                    <a:pt x="120" y="123"/>
                  </a:lnTo>
                  <a:lnTo>
                    <a:pt x="111" y="134"/>
                  </a:lnTo>
                  <a:lnTo>
                    <a:pt x="90" y="134"/>
                  </a:lnTo>
                  <a:lnTo>
                    <a:pt x="81" y="123"/>
                  </a:lnTo>
                  <a:lnTo>
                    <a:pt x="81" y="104"/>
                  </a:lnTo>
                  <a:lnTo>
                    <a:pt x="71" y="94"/>
                  </a:lnTo>
                  <a:lnTo>
                    <a:pt x="49" y="94"/>
                  </a:lnTo>
                  <a:lnTo>
                    <a:pt x="39" y="104"/>
                  </a:lnTo>
                  <a:lnTo>
                    <a:pt x="39" y="123"/>
                  </a:lnTo>
                  <a:lnTo>
                    <a:pt x="30" y="134"/>
                  </a:lnTo>
                  <a:close/>
                  <a:moveTo>
                    <a:pt x="11" y="115"/>
                  </a:moveTo>
                  <a:lnTo>
                    <a:pt x="11" y="64"/>
                  </a:lnTo>
                  <a:lnTo>
                    <a:pt x="6" y="64"/>
                  </a:lnTo>
                  <a:lnTo>
                    <a:pt x="6" y="115"/>
                  </a:lnTo>
                  <a:lnTo>
                    <a:pt x="11" y="115"/>
                  </a:lnTo>
                  <a:close/>
                  <a:moveTo>
                    <a:pt x="29" y="118"/>
                  </a:moveTo>
                  <a:lnTo>
                    <a:pt x="34" y="118"/>
                  </a:lnTo>
                  <a:lnTo>
                    <a:pt x="34" y="102"/>
                  </a:lnTo>
                  <a:lnTo>
                    <a:pt x="39" y="97"/>
                  </a:lnTo>
                  <a:lnTo>
                    <a:pt x="35" y="93"/>
                  </a:lnTo>
                  <a:lnTo>
                    <a:pt x="29" y="100"/>
                  </a:lnTo>
                  <a:lnTo>
                    <a:pt x="29" y="118"/>
                  </a:lnTo>
                  <a:close/>
                  <a:moveTo>
                    <a:pt x="69" y="75"/>
                  </a:moveTo>
                  <a:lnTo>
                    <a:pt x="69" y="70"/>
                  </a:lnTo>
                  <a:lnTo>
                    <a:pt x="44" y="70"/>
                  </a:lnTo>
                  <a:lnTo>
                    <a:pt x="35" y="62"/>
                  </a:lnTo>
                  <a:lnTo>
                    <a:pt x="31" y="65"/>
                  </a:lnTo>
                  <a:lnTo>
                    <a:pt x="41" y="75"/>
                  </a:lnTo>
                  <a:lnTo>
                    <a:pt x="69" y="75"/>
                  </a:lnTo>
                  <a:close/>
                  <a:moveTo>
                    <a:pt x="58" y="34"/>
                  </a:moveTo>
                  <a:lnTo>
                    <a:pt x="39" y="57"/>
                  </a:lnTo>
                  <a:lnTo>
                    <a:pt x="46" y="64"/>
                  </a:lnTo>
                  <a:lnTo>
                    <a:pt x="71" y="64"/>
                  </a:lnTo>
                  <a:lnTo>
                    <a:pt x="81" y="57"/>
                  </a:lnTo>
                  <a:lnTo>
                    <a:pt x="63" y="34"/>
                  </a:lnTo>
                  <a:lnTo>
                    <a:pt x="58" y="34"/>
                  </a:lnTo>
                  <a:close/>
                  <a:moveTo>
                    <a:pt x="108" y="53"/>
                  </a:moveTo>
                  <a:lnTo>
                    <a:pt x="108" y="115"/>
                  </a:lnTo>
                  <a:lnTo>
                    <a:pt x="113" y="115"/>
                  </a:lnTo>
                  <a:lnTo>
                    <a:pt x="113" y="50"/>
                  </a:lnTo>
                  <a:lnTo>
                    <a:pt x="78" y="7"/>
                  </a:lnTo>
                  <a:lnTo>
                    <a:pt x="54" y="7"/>
                  </a:lnTo>
                  <a:lnTo>
                    <a:pt x="54" y="12"/>
                  </a:lnTo>
                  <a:lnTo>
                    <a:pt x="74" y="12"/>
                  </a:lnTo>
                  <a:lnTo>
                    <a:pt x="108" y="53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3">
              <a:extLst>
                <a:ext uri="{FF2B5EF4-FFF2-40B4-BE49-F238E27FC236}">
                  <a16:creationId xmlns:a16="http://schemas.microsoft.com/office/drawing/2014/main" id="{068EA961-18F1-431B-A9BE-8547C03D5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9138" y="5862638"/>
              <a:ext cx="28575" cy="85725"/>
            </a:xfrm>
            <a:custGeom>
              <a:avLst/>
              <a:gdLst>
                <a:gd name="T0" fmla="*/ 0 w 57"/>
                <a:gd name="T1" fmla="*/ 36 h 177"/>
                <a:gd name="T2" fmla="*/ 0 w 57"/>
                <a:gd name="T3" fmla="*/ 16 h 177"/>
                <a:gd name="T4" fmla="*/ 28 w 57"/>
                <a:gd name="T5" fmla="*/ 0 h 177"/>
                <a:gd name="T6" fmla="*/ 57 w 57"/>
                <a:gd name="T7" fmla="*/ 16 h 177"/>
                <a:gd name="T8" fmla="*/ 57 w 57"/>
                <a:gd name="T9" fmla="*/ 36 h 177"/>
                <a:gd name="T10" fmla="*/ 28 w 57"/>
                <a:gd name="T11" fmla="*/ 20 h 177"/>
                <a:gd name="T12" fmla="*/ 0 w 57"/>
                <a:gd name="T13" fmla="*/ 36 h 177"/>
                <a:gd name="T14" fmla="*/ 42 w 57"/>
                <a:gd name="T15" fmla="*/ 177 h 177"/>
                <a:gd name="T16" fmla="*/ 15 w 57"/>
                <a:gd name="T17" fmla="*/ 177 h 177"/>
                <a:gd name="T18" fmla="*/ 15 w 57"/>
                <a:gd name="T19" fmla="*/ 43 h 177"/>
                <a:gd name="T20" fmla="*/ 42 w 57"/>
                <a:gd name="T21" fmla="*/ 43 h 177"/>
                <a:gd name="T22" fmla="*/ 42 w 57"/>
                <a:gd name="T2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77">
                  <a:moveTo>
                    <a:pt x="0" y="36"/>
                  </a:moveTo>
                  <a:lnTo>
                    <a:pt x="0" y="16"/>
                  </a:lnTo>
                  <a:lnTo>
                    <a:pt x="28" y="0"/>
                  </a:lnTo>
                  <a:lnTo>
                    <a:pt x="57" y="16"/>
                  </a:lnTo>
                  <a:lnTo>
                    <a:pt x="57" y="36"/>
                  </a:lnTo>
                  <a:lnTo>
                    <a:pt x="28" y="20"/>
                  </a:lnTo>
                  <a:lnTo>
                    <a:pt x="0" y="36"/>
                  </a:lnTo>
                  <a:close/>
                  <a:moveTo>
                    <a:pt x="42" y="177"/>
                  </a:moveTo>
                  <a:lnTo>
                    <a:pt x="15" y="177"/>
                  </a:lnTo>
                  <a:lnTo>
                    <a:pt x="15" y="43"/>
                  </a:lnTo>
                  <a:lnTo>
                    <a:pt x="42" y="43"/>
                  </a:lnTo>
                  <a:lnTo>
                    <a:pt x="42" y="177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4">
              <a:extLst>
                <a:ext uri="{FF2B5EF4-FFF2-40B4-BE49-F238E27FC236}">
                  <a16:creationId xmlns:a16="http://schemas.microsoft.com/office/drawing/2014/main" id="{25AA88E2-2CAC-4C9A-A548-66246D3FE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4063" y="5883276"/>
              <a:ext cx="57150" cy="65088"/>
            </a:xfrm>
            <a:custGeom>
              <a:avLst/>
              <a:gdLst>
                <a:gd name="T0" fmla="*/ 87 w 115"/>
                <a:gd name="T1" fmla="*/ 134 h 134"/>
                <a:gd name="T2" fmla="*/ 27 w 115"/>
                <a:gd name="T3" fmla="*/ 42 h 134"/>
                <a:gd name="T4" fmla="*/ 27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7 w 115"/>
                <a:gd name="T11" fmla="*/ 0 h 134"/>
                <a:gd name="T12" fmla="*/ 87 w 115"/>
                <a:gd name="T13" fmla="*/ 93 h 134"/>
                <a:gd name="T14" fmla="*/ 87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7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7" y="134"/>
                  </a:moveTo>
                  <a:lnTo>
                    <a:pt x="27" y="42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3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7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5">
              <a:extLst>
                <a:ext uri="{FF2B5EF4-FFF2-40B4-BE49-F238E27FC236}">
                  <a16:creationId xmlns:a16="http://schemas.microsoft.com/office/drawing/2014/main" id="{F615611F-FC15-4A27-B7BB-E82D1DB671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7563" y="5878513"/>
              <a:ext cx="73025" cy="74613"/>
            </a:xfrm>
            <a:custGeom>
              <a:avLst/>
              <a:gdLst>
                <a:gd name="T0" fmla="*/ 112 w 147"/>
                <a:gd name="T1" fmla="*/ 152 h 152"/>
                <a:gd name="T2" fmla="*/ 99 w 147"/>
                <a:gd name="T3" fmla="*/ 134 h 152"/>
                <a:gd name="T4" fmla="*/ 96 w 147"/>
                <a:gd name="T5" fmla="*/ 128 h 152"/>
                <a:gd name="T6" fmla="*/ 57 w 147"/>
                <a:gd name="T7" fmla="*/ 128 h 152"/>
                <a:gd name="T8" fmla="*/ 49 w 147"/>
                <a:gd name="T9" fmla="*/ 152 h 152"/>
                <a:gd name="T10" fmla="*/ 14 w 147"/>
                <a:gd name="T11" fmla="*/ 152 h 152"/>
                <a:gd name="T12" fmla="*/ 0 w 147"/>
                <a:gd name="T13" fmla="*/ 134 h 152"/>
                <a:gd name="T14" fmla="*/ 47 w 147"/>
                <a:gd name="T15" fmla="*/ 0 h 152"/>
                <a:gd name="T16" fmla="*/ 85 w 147"/>
                <a:gd name="T17" fmla="*/ 0 h 152"/>
                <a:gd name="T18" fmla="*/ 100 w 147"/>
                <a:gd name="T19" fmla="*/ 18 h 152"/>
                <a:gd name="T20" fmla="*/ 147 w 147"/>
                <a:gd name="T21" fmla="*/ 152 h 152"/>
                <a:gd name="T22" fmla="*/ 112 w 147"/>
                <a:gd name="T23" fmla="*/ 152 h 152"/>
                <a:gd name="T24" fmla="*/ 125 w 147"/>
                <a:gd name="T25" fmla="*/ 129 h 152"/>
                <a:gd name="T26" fmla="*/ 81 w 147"/>
                <a:gd name="T27" fmla="*/ 5 h 152"/>
                <a:gd name="T28" fmla="*/ 52 w 147"/>
                <a:gd name="T29" fmla="*/ 5 h 152"/>
                <a:gd name="T30" fmla="*/ 7 w 147"/>
                <a:gd name="T31" fmla="*/ 129 h 152"/>
                <a:gd name="T32" fmla="*/ 30 w 147"/>
                <a:gd name="T33" fmla="*/ 129 h 152"/>
                <a:gd name="T34" fmla="*/ 39 w 147"/>
                <a:gd name="T35" fmla="*/ 104 h 152"/>
                <a:gd name="T36" fmla="*/ 94 w 147"/>
                <a:gd name="T37" fmla="*/ 104 h 152"/>
                <a:gd name="T38" fmla="*/ 102 w 147"/>
                <a:gd name="T39" fmla="*/ 129 h 152"/>
                <a:gd name="T40" fmla="*/ 125 w 147"/>
                <a:gd name="T41" fmla="*/ 129 h 152"/>
                <a:gd name="T42" fmla="*/ 90 w 147"/>
                <a:gd name="T43" fmla="*/ 92 h 152"/>
                <a:gd name="T44" fmla="*/ 44 w 147"/>
                <a:gd name="T45" fmla="*/ 92 h 152"/>
                <a:gd name="T46" fmla="*/ 66 w 147"/>
                <a:gd name="T47" fmla="*/ 28 h 152"/>
                <a:gd name="T48" fmla="*/ 67 w 147"/>
                <a:gd name="T49" fmla="*/ 28 h 152"/>
                <a:gd name="T50" fmla="*/ 90 w 147"/>
                <a:gd name="T51" fmla="*/ 92 h 152"/>
                <a:gd name="T52" fmla="*/ 76 w 147"/>
                <a:gd name="T53" fmla="*/ 72 h 152"/>
                <a:gd name="T54" fmla="*/ 71 w 147"/>
                <a:gd name="T55" fmla="*/ 87 h 152"/>
                <a:gd name="T56" fmla="*/ 81 w 147"/>
                <a:gd name="T57" fmla="*/ 87 h 152"/>
                <a:gd name="T58" fmla="*/ 76 w 147"/>
                <a:gd name="T59" fmla="*/ 7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7" h="152">
                  <a:moveTo>
                    <a:pt x="112" y="152"/>
                  </a:moveTo>
                  <a:lnTo>
                    <a:pt x="99" y="134"/>
                  </a:lnTo>
                  <a:lnTo>
                    <a:pt x="96" y="128"/>
                  </a:lnTo>
                  <a:lnTo>
                    <a:pt x="57" y="128"/>
                  </a:lnTo>
                  <a:lnTo>
                    <a:pt x="49" y="152"/>
                  </a:lnTo>
                  <a:lnTo>
                    <a:pt x="14" y="152"/>
                  </a:lnTo>
                  <a:lnTo>
                    <a:pt x="0" y="134"/>
                  </a:lnTo>
                  <a:lnTo>
                    <a:pt x="47" y="0"/>
                  </a:lnTo>
                  <a:lnTo>
                    <a:pt x="85" y="0"/>
                  </a:lnTo>
                  <a:lnTo>
                    <a:pt x="100" y="18"/>
                  </a:lnTo>
                  <a:lnTo>
                    <a:pt x="147" y="152"/>
                  </a:lnTo>
                  <a:lnTo>
                    <a:pt x="112" y="152"/>
                  </a:lnTo>
                  <a:close/>
                  <a:moveTo>
                    <a:pt x="125" y="129"/>
                  </a:moveTo>
                  <a:lnTo>
                    <a:pt x="81" y="5"/>
                  </a:lnTo>
                  <a:lnTo>
                    <a:pt x="52" y="5"/>
                  </a:lnTo>
                  <a:lnTo>
                    <a:pt x="7" y="129"/>
                  </a:lnTo>
                  <a:lnTo>
                    <a:pt x="30" y="129"/>
                  </a:lnTo>
                  <a:lnTo>
                    <a:pt x="39" y="104"/>
                  </a:lnTo>
                  <a:lnTo>
                    <a:pt x="94" y="104"/>
                  </a:lnTo>
                  <a:lnTo>
                    <a:pt x="102" y="129"/>
                  </a:lnTo>
                  <a:lnTo>
                    <a:pt x="125" y="129"/>
                  </a:lnTo>
                  <a:close/>
                  <a:moveTo>
                    <a:pt x="90" y="92"/>
                  </a:moveTo>
                  <a:lnTo>
                    <a:pt x="44" y="92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90" y="92"/>
                  </a:lnTo>
                  <a:close/>
                  <a:moveTo>
                    <a:pt x="76" y="72"/>
                  </a:moveTo>
                  <a:lnTo>
                    <a:pt x="71" y="87"/>
                  </a:lnTo>
                  <a:lnTo>
                    <a:pt x="81" y="87"/>
                  </a:lnTo>
                  <a:lnTo>
                    <a:pt x="76" y="7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6">
              <a:extLst>
                <a:ext uri="{FF2B5EF4-FFF2-40B4-BE49-F238E27FC236}">
                  <a16:creationId xmlns:a16="http://schemas.microsoft.com/office/drawing/2014/main" id="{42D33E5A-FE28-4AB5-85B5-741142A64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6938" y="5883276"/>
              <a:ext cx="57150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2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2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7">
              <a:extLst>
                <a:ext uri="{FF2B5EF4-FFF2-40B4-BE49-F238E27FC236}">
                  <a16:creationId xmlns:a16="http://schemas.microsoft.com/office/drawing/2014/main" id="{995CD363-2420-4B38-9470-1D90E799F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5200" y="5883276"/>
              <a:ext cx="47625" cy="65088"/>
            </a:xfrm>
            <a:custGeom>
              <a:avLst/>
              <a:gdLst>
                <a:gd name="T0" fmla="*/ 98 w 98"/>
                <a:gd name="T1" fmla="*/ 22 h 134"/>
                <a:gd name="T2" fmla="*/ 62 w 98"/>
                <a:gd name="T3" fmla="*/ 22 h 134"/>
                <a:gd name="T4" fmla="*/ 62 w 98"/>
                <a:gd name="T5" fmla="*/ 134 h 134"/>
                <a:gd name="T6" fmla="*/ 36 w 98"/>
                <a:gd name="T7" fmla="*/ 134 h 134"/>
                <a:gd name="T8" fmla="*/ 36 w 98"/>
                <a:gd name="T9" fmla="*/ 22 h 134"/>
                <a:gd name="T10" fmla="*/ 0 w 98"/>
                <a:gd name="T11" fmla="*/ 22 h 134"/>
                <a:gd name="T12" fmla="*/ 0 w 98"/>
                <a:gd name="T13" fmla="*/ 0 h 134"/>
                <a:gd name="T14" fmla="*/ 98 w 98"/>
                <a:gd name="T15" fmla="*/ 0 h 134"/>
                <a:gd name="T16" fmla="*/ 98 w 98"/>
                <a:gd name="T17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4">
                  <a:moveTo>
                    <a:pt x="98" y="22"/>
                  </a:moveTo>
                  <a:lnTo>
                    <a:pt x="62" y="22"/>
                  </a:lnTo>
                  <a:lnTo>
                    <a:pt x="62" y="134"/>
                  </a:lnTo>
                  <a:lnTo>
                    <a:pt x="36" y="134"/>
                  </a:lnTo>
                  <a:lnTo>
                    <a:pt x="36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2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8">
              <a:extLst>
                <a:ext uri="{FF2B5EF4-FFF2-40B4-BE49-F238E27FC236}">
                  <a16:creationId xmlns:a16="http://schemas.microsoft.com/office/drawing/2014/main" id="{8383FC78-7FB9-446A-BC3E-455763DD2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2350" y="5883276"/>
              <a:ext cx="38100" cy="65088"/>
            </a:xfrm>
            <a:custGeom>
              <a:avLst/>
              <a:gdLst>
                <a:gd name="T0" fmla="*/ 28 w 78"/>
                <a:gd name="T1" fmla="*/ 55 h 135"/>
                <a:gd name="T2" fmla="*/ 72 w 78"/>
                <a:gd name="T3" fmla="*/ 55 h 135"/>
                <a:gd name="T4" fmla="*/ 72 w 78"/>
                <a:gd name="T5" fmla="*/ 77 h 135"/>
                <a:gd name="T6" fmla="*/ 28 w 78"/>
                <a:gd name="T7" fmla="*/ 77 h 135"/>
                <a:gd name="T8" fmla="*/ 28 w 78"/>
                <a:gd name="T9" fmla="*/ 114 h 135"/>
                <a:gd name="T10" fmla="*/ 78 w 78"/>
                <a:gd name="T11" fmla="*/ 114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2 h 135"/>
                <a:gd name="T22" fmla="*/ 28 w 78"/>
                <a:gd name="T23" fmla="*/ 22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2" y="55"/>
                  </a:lnTo>
                  <a:lnTo>
                    <a:pt x="72" y="77"/>
                  </a:lnTo>
                  <a:lnTo>
                    <a:pt x="28" y="77"/>
                  </a:lnTo>
                  <a:lnTo>
                    <a:pt x="28" y="114"/>
                  </a:lnTo>
                  <a:lnTo>
                    <a:pt x="78" y="114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2"/>
                  </a:lnTo>
                  <a:lnTo>
                    <a:pt x="28" y="22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9">
              <a:extLst>
                <a:ext uri="{FF2B5EF4-FFF2-40B4-BE49-F238E27FC236}">
                  <a16:creationId xmlns:a16="http://schemas.microsoft.com/office/drawing/2014/main" id="{ACC641B1-3C25-4B10-A022-215973B8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5954713"/>
              <a:ext cx="165100" cy="187325"/>
            </a:xfrm>
            <a:custGeom>
              <a:avLst/>
              <a:gdLst>
                <a:gd name="T0" fmla="*/ 319 w 338"/>
                <a:gd name="T1" fmla="*/ 363 h 383"/>
                <a:gd name="T2" fmla="*/ 284 w 338"/>
                <a:gd name="T3" fmla="*/ 326 h 383"/>
                <a:gd name="T4" fmla="*/ 284 w 338"/>
                <a:gd name="T5" fmla="*/ 127 h 383"/>
                <a:gd name="T6" fmla="*/ 150 w 338"/>
                <a:gd name="T7" fmla="*/ 0 h 383"/>
                <a:gd name="T8" fmla="*/ 13 w 338"/>
                <a:gd name="T9" fmla="*/ 78 h 383"/>
                <a:gd name="T10" fmla="*/ 53 w 338"/>
                <a:gd name="T11" fmla="*/ 115 h 383"/>
                <a:gd name="T12" fmla="*/ 92 w 338"/>
                <a:gd name="T13" fmla="*/ 73 h 383"/>
                <a:gd name="T14" fmla="*/ 149 w 338"/>
                <a:gd name="T15" fmla="*/ 27 h 383"/>
                <a:gd name="T16" fmla="*/ 219 w 338"/>
                <a:gd name="T17" fmla="*/ 142 h 383"/>
                <a:gd name="T18" fmla="*/ 219 w 338"/>
                <a:gd name="T19" fmla="*/ 172 h 383"/>
                <a:gd name="T20" fmla="*/ 0 w 338"/>
                <a:gd name="T21" fmla="*/ 293 h 383"/>
                <a:gd name="T22" fmla="*/ 100 w 338"/>
                <a:gd name="T23" fmla="*/ 383 h 383"/>
                <a:gd name="T24" fmla="*/ 218 w 338"/>
                <a:gd name="T25" fmla="*/ 325 h 383"/>
                <a:gd name="T26" fmla="*/ 219 w 338"/>
                <a:gd name="T27" fmla="*/ 325 h 383"/>
                <a:gd name="T28" fmla="*/ 282 w 338"/>
                <a:gd name="T29" fmla="*/ 383 h 383"/>
                <a:gd name="T30" fmla="*/ 323 w 338"/>
                <a:gd name="T31" fmla="*/ 381 h 383"/>
                <a:gd name="T32" fmla="*/ 328 w 338"/>
                <a:gd name="T33" fmla="*/ 376 h 383"/>
                <a:gd name="T34" fmla="*/ 338 w 338"/>
                <a:gd name="T35" fmla="*/ 361 h 383"/>
                <a:gd name="T36" fmla="*/ 319 w 338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3">
                  <a:moveTo>
                    <a:pt x="319" y="363"/>
                  </a:moveTo>
                  <a:cubicBezTo>
                    <a:pt x="293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8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7" y="115"/>
                    <a:pt x="92" y="106"/>
                    <a:pt x="92" y="73"/>
                  </a:cubicBezTo>
                  <a:cubicBezTo>
                    <a:pt x="92" y="48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7" y="177"/>
                    <a:pt x="0" y="177"/>
                    <a:pt x="0" y="293"/>
                  </a:cubicBezTo>
                  <a:cubicBezTo>
                    <a:pt x="0" y="346"/>
                    <a:pt x="43" y="383"/>
                    <a:pt x="100" y="383"/>
                  </a:cubicBezTo>
                  <a:cubicBezTo>
                    <a:pt x="157" y="383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3"/>
                    <a:pt x="282" y="383"/>
                  </a:cubicBezTo>
                  <a:cubicBezTo>
                    <a:pt x="292" y="383"/>
                    <a:pt x="302" y="383"/>
                    <a:pt x="323" y="381"/>
                  </a:cubicBezTo>
                  <a:lnTo>
                    <a:pt x="328" y="376"/>
                  </a:lnTo>
                  <a:cubicBezTo>
                    <a:pt x="332" y="371"/>
                    <a:pt x="335" y="366"/>
                    <a:pt x="338" y="361"/>
                  </a:cubicBezTo>
                  <a:cubicBezTo>
                    <a:pt x="324" y="363"/>
                    <a:pt x="322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20">
              <a:extLst>
                <a:ext uri="{FF2B5EF4-FFF2-40B4-BE49-F238E27FC236}">
                  <a16:creationId xmlns:a16="http://schemas.microsoft.com/office/drawing/2014/main" id="{C069C5BD-ECEC-4FED-870B-564A7063E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5984876"/>
              <a:ext cx="111125" cy="109538"/>
            </a:xfrm>
            <a:custGeom>
              <a:avLst/>
              <a:gdLst>
                <a:gd name="T0" fmla="*/ 22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2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2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21">
              <a:extLst>
                <a:ext uri="{FF2B5EF4-FFF2-40B4-BE49-F238E27FC236}">
                  <a16:creationId xmlns:a16="http://schemas.microsoft.com/office/drawing/2014/main" id="{838F8F5D-0E85-45B6-BAA4-4EB4D7DAD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5892801"/>
              <a:ext cx="387350" cy="311150"/>
            </a:xfrm>
            <a:custGeom>
              <a:avLst/>
              <a:gdLst>
                <a:gd name="T0" fmla="*/ 462 w 790"/>
                <a:gd name="T1" fmla="*/ 408 h 638"/>
                <a:gd name="T2" fmla="*/ 607 w 790"/>
                <a:gd name="T3" fmla="*/ 325 h 638"/>
                <a:gd name="T4" fmla="*/ 607 w 790"/>
                <a:gd name="T5" fmla="*/ 373 h 638"/>
                <a:gd name="T6" fmla="*/ 518 w 790"/>
                <a:gd name="T7" fmla="*/ 478 h 638"/>
                <a:gd name="T8" fmla="*/ 462 w 790"/>
                <a:gd name="T9" fmla="*/ 408 h 638"/>
                <a:gd name="T10" fmla="*/ 707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8 w 790"/>
                <a:gd name="T17" fmla="*/ 0 h 638"/>
                <a:gd name="T18" fmla="*/ 407 w 790"/>
                <a:gd name="T19" fmla="*/ 18 h 638"/>
                <a:gd name="T20" fmla="*/ 407 w 790"/>
                <a:gd name="T21" fmla="*/ 117 h 638"/>
                <a:gd name="T22" fmla="*/ 388 w 790"/>
                <a:gd name="T23" fmla="*/ 117 h 638"/>
                <a:gd name="T24" fmla="*/ 388 w 790"/>
                <a:gd name="T25" fmla="*/ 135 h 638"/>
                <a:gd name="T26" fmla="*/ 313 w 790"/>
                <a:gd name="T27" fmla="*/ 135 h 638"/>
                <a:gd name="T28" fmla="*/ 313 w 790"/>
                <a:gd name="T29" fmla="*/ 135 h 638"/>
                <a:gd name="T30" fmla="*/ 313 w 790"/>
                <a:gd name="T31" fmla="*/ 54 h 638"/>
                <a:gd name="T32" fmla="*/ 125 w 790"/>
                <a:gd name="T33" fmla="*/ 188 h 638"/>
                <a:gd name="T34" fmla="*/ 178 w 790"/>
                <a:gd name="T35" fmla="*/ 188 h 638"/>
                <a:gd name="T36" fmla="*/ 178 w 790"/>
                <a:gd name="T37" fmla="*/ 338 h 638"/>
                <a:gd name="T38" fmla="*/ 253 w 790"/>
                <a:gd name="T39" fmla="*/ 338 h 638"/>
                <a:gd name="T40" fmla="*/ 253 w 790"/>
                <a:gd name="T41" fmla="*/ 188 h 638"/>
                <a:gd name="T42" fmla="*/ 328 w 790"/>
                <a:gd name="T43" fmla="*/ 188 h 638"/>
                <a:gd name="T44" fmla="*/ 328 w 790"/>
                <a:gd name="T45" fmla="*/ 413 h 638"/>
                <a:gd name="T46" fmla="*/ 103 w 790"/>
                <a:gd name="T47" fmla="*/ 413 h 638"/>
                <a:gd name="T48" fmla="*/ 103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7 w 790"/>
                <a:gd name="T55" fmla="*/ 524 h 638"/>
                <a:gd name="T56" fmla="*/ 711 w 790"/>
                <a:gd name="T57" fmla="*/ 509 h 638"/>
                <a:gd name="T58" fmla="*/ 670 w 790"/>
                <a:gd name="T59" fmla="*/ 512 h 638"/>
                <a:gd name="T60" fmla="*/ 607 w 790"/>
                <a:gd name="T61" fmla="*/ 453 h 638"/>
                <a:gd name="T62" fmla="*/ 606 w 790"/>
                <a:gd name="T63" fmla="*/ 453 h 638"/>
                <a:gd name="T64" fmla="*/ 488 w 790"/>
                <a:gd name="T65" fmla="*/ 512 h 638"/>
                <a:gd name="T66" fmla="*/ 388 w 790"/>
                <a:gd name="T67" fmla="*/ 422 h 638"/>
                <a:gd name="T68" fmla="*/ 607 w 790"/>
                <a:gd name="T69" fmla="*/ 300 h 638"/>
                <a:gd name="T70" fmla="*/ 607 w 790"/>
                <a:gd name="T71" fmla="*/ 270 h 638"/>
                <a:gd name="T72" fmla="*/ 537 w 790"/>
                <a:gd name="T73" fmla="*/ 155 h 638"/>
                <a:gd name="T74" fmla="*/ 480 w 790"/>
                <a:gd name="T75" fmla="*/ 202 h 638"/>
                <a:gd name="T76" fmla="*/ 441 w 790"/>
                <a:gd name="T77" fmla="*/ 243 h 638"/>
                <a:gd name="T78" fmla="*/ 401 w 790"/>
                <a:gd name="T79" fmla="*/ 207 h 638"/>
                <a:gd name="T80" fmla="*/ 538 w 790"/>
                <a:gd name="T81" fmla="*/ 128 h 638"/>
                <a:gd name="T82" fmla="*/ 672 w 790"/>
                <a:gd name="T83" fmla="*/ 255 h 638"/>
                <a:gd name="T84" fmla="*/ 672 w 790"/>
                <a:gd name="T85" fmla="*/ 454 h 638"/>
                <a:gd name="T86" fmla="*/ 707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2" y="408"/>
                  </a:moveTo>
                  <a:cubicBezTo>
                    <a:pt x="462" y="333"/>
                    <a:pt x="568" y="327"/>
                    <a:pt x="607" y="325"/>
                  </a:cubicBezTo>
                  <a:lnTo>
                    <a:pt x="607" y="373"/>
                  </a:lnTo>
                  <a:cubicBezTo>
                    <a:pt x="607" y="428"/>
                    <a:pt x="572" y="478"/>
                    <a:pt x="518" y="478"/>
                  </a:cubicBezTo>
                  <a:cubicBezTo>
                    <a:pt x="490" y="478"/>
                    <a:pt x="462" y="449"/>
                    <a:pt x="462" y="408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3" y="0"/>
                    <a:pt x="518" y="0"/>
                  </a:cubicBezTo>
                  <a:cubicBezTo>
                    <a:pt x="483" y="0"/>
                    <a:pt x="446" y="7"/>
                    <a:pt x="407" y="18"/>
                  </a:cubicBezTo>
                  <a:lnTo>
                    <a:pt x="407" y="117"/>
                  </a:lnTo>
                  <a:lnTo>
                    <a:pt x="388" y="117"/>
                  </a:lnTo>
                  <a:lnTo>
                    <a:pt x="388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54"/>
                  </a:lnTo>
                  <a:cubicBezTo>
                    <a:pt x="252" y="85"/>
                    <a:pt x="188" y="129"/>
                    <a:pt x="125" y="188"/>
                  </a:cubicBezTo>
                  <a:lnTo>
                    <a:pt x="178" y="188"/>
                  </a:lnTo>
                  <a:lnTo>
                    <a:pt x="178" y="338"/>
                  </a:lnTo>
                  <a:lnTo>
                    <a:pt x="253" y="338"/>
                  </a:lnTo>
                  <a:lnTo>
                    <a:pt x="253" y="188"/>
                  </a:lnTo>
                  <a:lnTo>
                    <a:pt x="328" y="188"/>
                  </a:lnTo>
                  <a:lnTo>
                    <a:pt x="328" y="413"/>
                  </a:lnTo>
                  <a:lnTo>
                    <a:pt x="103" y="413"/>
                  </a:lnTo>
                  <a:lnTo>
                    <a:pt x="103" y="207"/>
                  </a:lnTo>
                  <a:cubicBezTo>
                    <a:pt x="28" y="280"/>
                    <a:pt x="0" y="344"/>
                    <a:pt x="0" y="398"/>
                  </a:cubicBezTo>
                  <a:cubicBezTo>
                    <a:pt x="0" y="512"/>
                    <a:pt x="151" y="638"/>
                    <a:pt x="400" y="638"/>
                  </a:cubicBezTo>
                  <a:cubicBezTo>
                    <a:pt x="538" y="638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8" y="512"/>
                    <a:pt x="680" y="512"/>
                    <a:pt x="670" y="512"/>
                  </a:cubicBezTo>
                  <a:cubicBezTo>
                    <a:pt x="622" y="512"/>
                    <a:pt x="607" y="488"/>
                    <a:pt x="607" y="453"/>
                  </a:cubicBezTo>
                  <a:lnTo>
                    <a:pt x="606" y="453"/>
                  </a:lnTo>
                  <a:cubicBezTo>
                    <a:pt x="580" y="489"/>
                    <a:pt x="545" y="512"/>
                    <a:pt x="488" y="512"/>
                  </a:cubicBezTo>
                  <a:cubicBezTo>
                    <a:pt x="431" y="512"/>
                    <a:pt x="388" y="473"/>
                    <a:pt x="388" y="422"/>
                  </a:cubicBezTo>
                  <a:cubicBezTo>
                    <a:pt x="388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8" y="243"/>
                    <a:pt x="401" y="228"/>
                    <a:pt x="401" y="207"/>
                  </a:cubicBezTo>
                  <a:cubicBezTo>
                    <a:pt x="401" y="154"/>
                    <a:pt x="481" y="128"/>
                    <a:pt x="538" y="128"/>
                  </a:cubicBezTo>
                  <a:cubicBezTo>
                    <a:pt x="652" y="128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Rectangle 22">
              <a:extLst>
                <a:ext uri="{FF2B5EF4-FFF2-40B4-BE49-F238E27FC236}">
                  <a16:creationId xmlns:a16="http://schemas.microsoft.com/office/drawing/2014/main" id="{8A9CD0F0-73A6-4302-ACCF-CA82D7642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5" y="5857876"/>
              <a:ext cx="36513" cy="92075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23">
              <a:extLst>
                <a:ext uri="{FF2B5EF4-FFF2-40B4-BE49-F238E27FC236}">
                  <a16:creationId xmlns:a16="http://schemas.microsoft.com/office/drawing/2014/main" id="{A60FA8E3-1818-4C0C-AA4D-3554E4F71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40825" y="6061076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9 w 156"/>
                <a:gd name="T11" fmla="*/ 10 h 156"/>
                <a:gd name="T12" fmla="*/ 92 w 156"/>
                <a:gd name="T13" fmla="*/ 52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4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4" y="10"/>
                    <a:pt x="69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9"/>
                  </a:lnTo>
                  <a:cubicBezTo>
                    <a:pt x="71" y="70"/>
                    <a:pt x="0" y="72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9" y="137"/>
                    <a:pt x="60" y="137"/>
                  </a:cubicBezTo>
                  <a:cubicBezTo>
                    <a:pt x="45" y="137"/>
                    <a:pt x="37" y="127"/>
                    <a:pt x="37" y="114"/>
                  </a:cubicBezTo>
                  <a:cubicBezTo>
                    <a:pt x="37" y="82"/>
                    <a:pt x="79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24">
              <a:extLst>
                <a:ext uri="{FF2B5EF4-FFF2-40B4-BE49-F238E27FC236}">
                  <a16:creationId xmlns:a16="http://schemas.microsoft.com/office/drawing/2014/main" id="{6EDA2314-54C9-4975-9DE4-B05A9AAF4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4488" y="6059488"/>
              <a:ext cx="92075" cy="76200"/>
            </a:xfrm>
            <a:custGeom>
              <a:avLst/>
              <a:gdLst>
                <a:gd name="T0" fmla="*/ 163 w 188"/>
                <a:gd name="T1" fmla="*/ 118 h 155"/>
                <a:gd name="T2" fmla="*/ 163 w 188"/>
                <a:gd name="T3" fmla="*/ 43 h 155"/>
                <a:gd name="T4" fmla="*/ 120 w 188"/>
                <a:gd name="T5" fmla="*/ 0 h 155"/>
                <a:gd name="T6" fmla="*/ 63 w 188"/>
                <a:gd name="T7" fmla="*/ 38 h 155"/>
                <a:gd name="T8" fmla="*/ 61 w 188"/>
                <a:gd name="T9" fmla="*/ 38 h 155"/>
                <a:gd name="T10" fmla="*/ 61 w 188"/>
                <a:gd name="T11" fmla="*/ 0 h 155"/>
                <a:gd name="T12" fmla="*/ 0 w 188"/>
                <a:gd name="T13" fmla="*/ 7 h 155"/>
                <a:gd name="T14" fmla="*/ 0 w 188"/>
                <a:gd name="T15" fmla="*/ 15 h 155"/>
                <a:gd name="T16" fmla="*/ 26 w 188"/>
                <a:gd name="T17" fmla="*/ 41 h 155"/>
                <a:gd name="T18" fmla="*/ 26 w 188"/>
                <a:gd name="T19" fmla="*/ 118 h 155"/>
                <a:gd name="T20" fmla="*/ 0 w 188"/>
                <a:gd name="T21" fmla="*/ 147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7 h 155"/>
                <a:gd name="T28" fmla="*/ 61 w 188"/>
                <a:gd name="T29" fmla="*/ 118 h 155"/>
                <a:gd name="T30" fmla="*/ 61 w 188"/>
                <a:gd name="T31" fmla="*/ 75 h 155"/>
                <a:gd name="T32" fmla="*/ 104 w 188"/>
                <a:gd name="T33" fmla="*/ 20 h 155"/>
                <a:gd name="T34" fmla="*/ 126 w 188"/>
                <a:gd name="T35" fmla="*/ 70 h 155"/>
                <a:gd name="T36" fmla="*/ 126 w 188"/>
                <a:gd name="T37" fmla="*/ 118 h 155"/>
                <a:gd name="T38" fmla="*/ 100 w 188"/>
                <a:gd name="T39" fmla="*/ 147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7 h 155"/>
                <a:gd name="T46" fmla="*/ 163 w 188"/>
                <a:gd name="T47" fmla="*/ 1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8"/>
                  </a:moveTo>
                  <a:lnTo>
                    <a:pt x="163" y="43"/>
                  </a:lnTo>
                  <a:cubicBezTo>
                    <a:pt x="163" y="18"/>
                    <a:pt x="156" y="0"/>
                    <a:pt x="120" y="0"/>
                  </a:cubicBezTo>
                  <a:cubicBezTo>
                    <a:pt x="88" y="0"/>
                    <a:pt x="71" y="25"/>
                    <a:pt x="63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8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8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7"/>
                  </a:lnTo>
                  <a:cubicBezTo>
                    <a:pt x="169" y="147"/>
                    <a:pt x="163" y="141"/>
                    <a:pt x="163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25">
              <a:extLst>
                <a:ext uri="{FF2B5EF4-FFF2-40B4-BE49-F238E27FC236}">
                  <a16:creationId xmlns:a16="http://schemas.microsoft.com/office/drawing/2014/main" id="{AEBB42B6-A8A1-4579-B99D-F65077A94B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47200" y="6046788"/>
              <a:ext cx="82550" cy="123825"/>
            </a:xfrm>
            <a:custGeom>
              <a:avLst/>
              <a:gdLst>
                <a:gd name="T0" fmla="*/ 150 w 169"/>
                <a:gd name="T1" fmla="*/ 0 h 252"/>
                <a:gd name="T2" fmla="*/ 111 w 169"/>
                <a:gd name="T3" fmla="*/ 37 h 252"/>
                <a:gd name="T4" fmla="*/ 74 w 169"/>
                <a:gd name="T5" fmla="*/ 28 h 252"/>
                <a:gd name="T6" fmla="*/ 9 w 169"/>
                <a:gd name="T7" fmla="*/ 82 h 252"/>
                <a:gd name="T8" fmla="*/ 33 w 169"/>
                <a:gd name="T9" fmla="*/ 124 h 252"/>
                <a:gd name="T10" fmla="*/ 11 w 169"/>
                <a:gd name="T11" fmla="*/ 162 h 252"/>
                <a:gd name="T12" fmla="*/ 23 w 169"/>
                <a:gd name="T13" fmla="*/ 182 h 252"/>
                <a:gd name="T14" fmla="*/ 0 w 169"/>
                <a:gd name="T15" fmla="*/ 213 h 252"/>
                <a:gd name="T16" fmla="*/ 73 w 169"/>
                <a:gd name="T17" fmla="*/ 252 h 252"/>
                <a:gd name="T18" fmla="*/ 161 w 169"/>
                <a:gd name="T19" fmla="*/ 194 h 252"/>
                <a:gd name="T20" fmla="*/ 109 w 169"/>
                <a:gd name="T21" fmla="*/ 155 h 252"/>
                <a:gd name="T22" fmla="*/ 55 w 169"/>
                <a:gd name="T23" fmla="*/ 155 h 252"/>
                <a:gd name="T24" fmla="*/ 36 w 169"/>
                <a:gd name="T25" fmla="*/ 143 h 252"/>
                <a:gd name="T26" fmla="*/ 44 w 169"/>
                <a:gd name="T27" fmla="*/ 128 h 252"/>
                <a:gd name="T28" fmla="*/ 74 w 169"/>
                <a:gd name="T29" fmla="*/ 133 h 252"/>
                <a:gd name="T30" fmla="*/ 138 w 169"/>
                <a:gd name="T31" fmla="*/ 80 h 252"/>
                <a:gd name="T32" fmla="*/ 119 w 169"/>
                <a:gd name="T33" fmla="*/ 42 h 252"/>
                <a:gd name="T34" fmla="*/ 131 w 169"/>
                <a:gd name="T35" fmla="*/ 29 h 252"/>
                <a:gd name="T36" fmla="*/ 138 w 169"/>
                <a:gd name="T37" fmla="*/ 33 h 252"/>
                <a:gd name="T38" fmla="*/ 149 w 169"/>
                <a:gd name="T39" fmla="*/ 37 h 252"/>
                <a:gd name="T40" fmla="*/ 168 w 169"/>
                <a:gd name="T41" fmla="*/ 18 h 252"/>
                <a:gd name="T42" fmla="*/ 150 w 169"/>
                <a:gd name="T43" fmla="*/ 0 h 252"/>
                <a:gd name="T44" fmla="*/ 101 w 169"/>
                <a:gd name="T45" fmla="*/ 185 h 252"/>
                <a:gd name="T46" fmla="*/ 133 w 169"/>
                <a:gd name="T47" fmla="*/ 204 h 252"/>
                <a:gd name="T48" fmla="*/ 75 w 169"/>
                <a:gd name="T49" fmla="*/ 238 h 252"/>
                <a:gd name="T50" fmla="*/ 28 w 169"/>
                <a:gd name="T51" fmla="*/ 204 h 252"/>
                <a:gd name="T52" fmla="*/ 34 w 169"/>
                <a:gd name="T53" fmla="*/ 185 h 252"/>
                <a:gd name="T54" fmla="*/ 101 w 169"/>
                <a:gd name="T55" fmla="*/ 185 h 252"/>
                <a:gd name="T56" fmla="*/ 74 w 169"/>
                <a:gd name="T57" fmla="*/ 122 h 252"/>
                <a:gd name="T58" fmla="*/ 45 w 169"/>
                <a:gd name="T59" fmla="*/ 80 h 252"/>
                <a:gd name="T60" fmla="*/ 74 w 169"/>
                <a:gd name="T61" fmla="*/ 38 h 252"/>
                <a:gd name="T62" fmla="*/ 103 w 169"/>
                <a:gd name="T63" fmla="*/ 80 h 252"/>
                <a:gd name="T64" fmla="*/ 74 w 169"/>
                <a:gd name="T65" fmla="*/ 12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2">
                  <a:moveTo>
                    <a:pt x="150" y="0"/>
                  </a:moveTo>
                  <a:cubicBezTo>
                    <a:pt x="129" y="0"/>
                    <a:pt x="118" y="24"/>
                    <a:pt x="111" y="37"/>
                  </a:cubicBezTo>
                  <a:cubicBezTo>
                    <a:pt x="103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2"/>
                  </a:cubicBezTo>
                  <a:cubicBezTo>
                    <a:pt x="9" y="108"/>
                    <a:pt x="24" y="118"/>
                    <a:pt x="33" y="124"/>
                  </a:cubicBezTo>
                  <a:cubicBezTo>
                    <a:pt x="28" y="130"/>
                    <a:pt x="11" y="145"/>
                    <a:pt x="11" y="162"/>
                  </a:cubicBezTo>
                  <a:cubicBezTo>
                    <a:pt x="11" y="172"/>
                    <a:pt x="19" y="177"/>
                    <a:pt x="23" y="182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2"/>
                    <a:pt x="73" y="252"/>
                  </a:cubicBezTo>
                  <a:cubicBezTo>
                    <a:pt x="129" y="252"/>
                    <a:pt x="161" y="222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8" y="114"/>
                    <a:pt x="138" y="80"/>
                  </a:cubicBezTo>
                  <a:cubicBezTo>
                    <a:pt x="138" y="59"/>
                    <a:pt x="129" y="49"/>
                    <a:pt x="119" y="42"/>
                  </a:cubicBezTo>
                  <a:cubicBezTo>
                    <a:pt x="121" y="37"/>
                    <a:pt x="125" y="29"/>
                    <a:pt x="131" y="29"/>
                  </a:cubicBezTo>
                  <a:cubicBezTo>
                    <a:pt x="134" y="29"/>
                    <a:pt x="135" y="30"/>
                    <a:pt x="138" y="33"/>
                  </a:cubicBezTo>
                  <a:cubicBezTo>
                    <a:pt x="140" y="35"/>
                    <a:pt x="144" y="37"/>
                    <a:pt x="149" y="37"/>
                  </a:cubicBezTo>
                  <a:cubicBezTo>
                    <a:pt x="160" y="37"/>
                    <a:pt x="168" y="29"/>
                    <a:pt x="168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3" y="189"/>
                    <a:pt x="133" y="204"/>
                  </a:cubicBezTo>
                  <a:cubicBezTo>
                    <a:pt x="133" y="219"/>
                    <a:pt x="109" y="238"/>
                    <a:pt x="75" y="238"/>
                  </a:cubicBezTo>
                  <a:cubicBezTo>
                    <a:pt x="43" y="238"/>
                    <a:pt x="28" y="218"/>
                    <a:pt x="28" y="204"/>
                  </a:cubicBezTo>
                  <a:cubicBezTo>
                    <a:pt x="28" y="198"/>
                    <a:pt x="30" y="192"/>
                    <a:pt x="34" y="185"/>
                  </a:cubicBezTo>
                  <a:lnTo>
                    <a:pt x="101" y="185"/>
                  </a:lnTo>
                  <a:close/>
                  <a:moveTo>
                    <a:pt x="74" y="122"/>
                  </a:moveTo>
                  <a:cubicBezTo>
                    <a:pt x="51" y="122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3" y="58"/>
                    <a:pt x="103" y="80"/>
                  </a:cubicBezTo>
                  <a:cubicBezTo>
                    <a:pt x="103" y="103"/>
                    <a:pt x="94" y="122"/>
                    <a:pt x="74" y="12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26">
              <a:extLst>
                <a:ext uri="{FF2B5EF4-FFF2-40B4-BE49-F238E27FC236}">
                  <a16:creationId xmlns:a16="http://schemas.microsoft.com/office/drawing/2014/main" id="{74B6B159-E2DC-4C1A-995D-947296258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8800" y="6059488"/>
              <a:ext cx="66675" cy="77788"/>
            </a:xfrm>
            <a:custGeom>
              <a:avLst/>
              <a:gdLst>
                <a:gd name="T0" fmla="*/ 73 w 136"/>
                <a:gd name="T1" fmla="*/ 0 h 158"/>
                <a:gd name="T2" fmla="*/ 0 w 136"/>
                <a:gd name="T3" fmla="*/ 73 h 158"/>
                <a:gd name="T4" fmla="*/ 85 w 136"/>
                <a:gd name="T5" fmla="*/ 158 h 158"/>
                <a:gd name="T6" fmla="*/ 133 w 136"/>
                <a:gd name="T7" fmla="*/ 150 h 158"/>
                <a:gd name="T8" fmla="*/ 133 w 136"/>
                <a:gd name="T9" fmla="*/ 137 h 158"/>
                <a:gd name="T10" fmla="*/ 100 w 136"/>
                <a:gd name="T11" fmla="*/ 142 h 158"/>
                <a:gd name="T12" fmla="*/ 36 w 136"/>
                <a:gd name="T13" fmla="*/ 61 h 158"/>
                <a:gd name="T14" fmla="*/ 135 w 136"/>
                <a:gd name="T15" fmla="*/ 61 h 158"/>
                <a:gd name="T16" fmla="*/ 73 w 136"/>
                <a:gd name="T17" fmla="*/ 0 h 158"/>
                <a:gd name="T18" fmla="*/ 39 w 136"/>
                <a:gd name="T19" fmla="*/ 48 h 158"/>
                <a:gd name="T20" fmla="*/ 73 w 136"/>
                <a:gd name="T21" fmla="*/ 11 h 158"/>
                <a:gd name="T22" fmla="*/ 103 w 136"/>
                <a:gd name="T23" fmla="*/ 48 h 158"/>
                <a:gd name="T24" fmla="*/ 39 w 136"/>
                <a:gd name="T25" fmla="*/ 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8">
                  <a:moveTo>
                    <a:pt x="73" y="0"/>
                  </a:moveTo>
                  <a:cubicBezTo>
                    <a:pt x="26" y="0"/>
                    <a:pt x="0" y="23"/>
                    <a:pt x="0" y="73"/>
                  </a:cubicBezTo>
                  <a:cubicBezTo>
                    <a:pt x="0" y="128"/>
                    <a:pt x="31" y="158"/>
                    <a:pt x="85" y="158"/>
                  </a:cubicBezTo>
                  <a:cubicBezTo>
                    <a:pt x="109" y="158"/>
                    <a:pt x="126" y="152"/>
                    <a:pt x="133" y="150"/>
                  </a:cubicBezTo>
                  <a:lnTo>
                    <a:pt x="133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8" y="0"/>
                    <a:pt x="73" y="0"/>
                  </a:cubicBezTo>
                  <a:close/>
                  <a:moveTo>
                    <a:pt x="39" y="48"/>
                  </a:moveTo>
                  <a:cubicBezTo>
                    <a:pt x="39" y="36"/>
                    <a:pt x="46" y="11"/>
                    <a:pt x="73" y="11"/>
                  </a:cubicBezTo>
                  <a:cubicBezTo>
                    <a:pt x="96" y="11"/>
                    <a:pt x="103" y="27"/>
                    <a:pt x="103" y="48"/>
                  </a:cubicBezTo>
                  <a:lnTo>
                    <a:pt x="39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27">
              <a:extLst>
                <a:ext uri="{FF2B5EF4-FFF2-40B4-BE49-F238E27FC236}">
                  <a16:creationId xmlns:a16="http://schemas.microsoft.com/office/drawing/2014/main" id="{93A09ABB-C258-4429-A4FD-F20864F6F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7700" y="6059488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8 h 155"/>
                <a:gd name="T4" fmla="*/ 61 w 129"/>
                <a:gd name="T5" fmla="*/ 38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8 h 155"/>
                <a:gd name="T16" fmla="*/ 0 w 129"/>
                <a:gd name="T17" fmla="*/ 147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7 h 155"/>
                <a:gd name="T24" fmla="*/ 61 w 129"/>
                <a:gd name="T25" fmla="*/ 118 h 155"/>
                <a:gd name="T26" fmla="*/ 61 w 129"/>
                <a:gd name="T27" fmla="*/ 81 h 155"/>
                <a:gd name="T28" fmla="*/ 88 w 129"/>
                <a:gd name="T29" fmla="*/ 27 h 155"/>
                <a:gd name="T30" fmla="*/ 109 w 129"/>
                <a:gd name="T31" fmla="*/ 35 h 155"/>
                <a:gd name="T32" fmla="*/ 128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3"/>
                    <a:pt x="63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8"/>
                  </a:cubicBezTo>
                  <a:lnTo>
                    <a:pt x="61" y="81"/>
                  </a:lnTo>
                  <a:cubicBezTo>
                    <a:pt x="61" y="47"/>
                    <a:pt x="78" y="27"/>
                    <a:pt x="88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8" y="27"/>
                    <a:pt x="128" y="16"/>
                  </a:cubicBezTo>
                  <a:cubicBezTo>
                    <a:pt x="129" y="6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28">
              <a:extLst>
                <a:ext uri="{FF2B5EF4-FFF2-40B4-BE49-F238E27FC236}">
                  <a16:creationId xmlns:a16="http://schemas.microsoft.com/office/drawing/2014/main" id="{E635E61D-6B3A-47B5-8189-A709DAADE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1838" y="6061076"/>
              <a:ext cx="55563" cy="77788"/>
            </a:xfrm>
            <a:custGeom>
              <a:avLst/>
              <a:gdLst>
                <a:gd name="T0" fmla="*/ 92 w 113"/>
                <a:gd name="T1" fmla="*/ 76 h 159"/>
                <a:gd name="T2" fmla="*/ 31 w 113"/>
                <a:gd name="T3" fmla="*/ 31 h 159"/>
                <a:gd name="T4" fmla="*/ 57 w 113"/>
                <a:gd name="T5" fmla="*/ 10 h 159"/>
                <a:gd name="T6" fmla="*/ 92 w 113"/>
                <a:gd name="T7" fmla="*/ 44 h 159"/>
                <a:gd name="T8" fmla="*/ 102 w 113"/>
                <a:gd name="T9" fmla="*/ 44 h 159"/>
                <a:gd name="T10" fmla="*/ 100 w 113"/>
                <a:gd name="T11" fmla="*/ 5 h 159"/>
                <a:gd name="T12" fmla="*/ 60 w 113"/>
                <a:gd name="T13" fmla="*/ 0 h 159"/>
                <a:gd name="T14" fmla="*/ 0 w 113"/>
                <a:gd name="T15" fmla="*/ 42 h 159"/>
                <a:gd name="T16" fmla="*/ 25 w 113"/>
                <a:gd name="T17" fmla="*/ 81 h 159"/>
                <a:gd name="T18" fmla="*/ 80 w 113"/>
                <a:gd name="T19" fmla="*/ 122 h 159"/>
                <a:gd name="T20" fmla="*/ 48 w 113"/>
                <a:gd name="T21" fmla="*/ 147 h 159"/>
                <a:gd name="T22" fmla="*/ 10 w 113"/>
                <a:gd name="T23" fmla="*/ 109 h 159"/>
                <a:gd name="T24" fmla="*/ 0 w 113"/>
                <a:gd name="T25" fmla="*/ 109 h 159"/>
                <a:gd name="T26" fmla="*/ 2 w 113"/>
                <a:gd name="T27" fmla="*/ 152 h 159"/>
                <a:gd name="T28" fmla="*/ 51 w 113"/>
                <a:gd name="T29" fmla="*/ 159 h 159"/>
                <a:gd name="T30" fmla="*/ 113 w 113"/>
                <a:gd name="T31" fmla="*/ 114 h 159"/>
                <a:gd name="T32" fmla="*/ 92 w 113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159">
                  <a:moveTo>
                    <a:pt x="92" y="76"/>
                  </a:moveTo>
                  <a:cubicBezTo>
                    <a:pt x="71" y="60"/>
                    <a:pt x="31" y="52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3" y="10"/>
                    <a:pt x="90" y="31"/>
                    <a:pt x="92" y="44"/>
                  </a:cubicBezTo>
                  <a:lnTo>
                    <a:pt x="102" y="44"/>
                  </a:lnTo>
                  <a:lnTo>
                    <a:pt x="100" y="5"/>
                  </a:lnTo>
                  <a:cubicBezTo>
                    <a:pt x="88" y="2"/>
                    <a:pt x="77" y="0"/>
                    <a:pt x="60" y="0"/>
                  </a:cubicBezTo>
                  <a:cubicBezTo>
                    <a:pt x="27" y="0"/>
                    <a:pt x="0" y="12"/>
                    <a:pt x="0" y="42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2"/>
                  </a:cubicBezTo>
                  <a:cubicBezTo>
                    <a:pt x="80" y="139"/>
                    <a:pt x="63" y="147"/>
                    <a:pt x="48" y="147"/>
                  </a:cubicBezTo>
                  <a:cubicBezTo>
                    <a:pt x="22" y="147"/>
                    <a:pt x="10" y="127"/>
                    <a:pt x="10" y="109"/>
                  </a:cubicBezTo>
                  <a:lnTo>
                    <a:pt x="0" y="109"/>
                  </a:lnTo>
                  <a:lnTo>
                    <a:pt x="2" y="152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3" y="141"/>
                    <a:pt x="113" y="114"/>
                  </a:cubicBezTo>
                  <a:cubicBezTo>
                    <a:pt x="111" y="96"/>
                    <a:pt x="102" y="84"/>
                    <a:pt x="92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29">
              <a:extLst>
                <a:ext uri="{FF2B5EF4-FFF2-40B4-BE49-F238E27FC236}">
                  <a16:creationId xmlns:a16="http://schemas.microsoft.com/office/drawing/2014/main" id="{74D9C9F6-3A3B-4CFF-A706-890EEC5CB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0" y="5992813"/>
              <a:ext cx="36513" cy="36513"/>
            </a:xfrm>
            <a:custGeom>
              <a:avLst/>
              <a:gdLst>
                <a:gd name="T0" fmla="*/ 12 w 76"/>
                <a:gd name="T1" fmla="*/ 64 h 76"/>
                <a:gd name="T2" fmla="*/ 12 w 76"/>
                <a:gd name="T3" fmla="*/ 0 h 76"/>
                <a:gd name="T4" fmla="*/ 0 w 76"/>
                <a:gd name="T5" fmla="*/ 0 h 76"/>
                <a:gd name="T6" fmla="*/ 0 w 76"/>
                <a:gd name="T7" fmla="*/ 76 h 76"/>
                <a:gd name="T8" fmla="*/ 76 w 76"/>
                <a:gd name="T9" fmla="*/ 76 h 76"/>
                <a:gd name="T10" fmla="*/ 76 w 76"/>
                <a:gd name="T11" fmla="*/ 0 h 76"/>
                <a:gd name="T12" fmla="*/ 62 w 76"/>
                <a:gd name="T13" fmla="*/ 0 h 76"/>
                <a:gd name="T14" fmla="*/ 62 w 76"/>
                <a:gd name="T15" fmla="*/ 64 h 76"/>
                <a:gd name="T16" fmla="*/ 12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2" y="6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30">
              <a:extLst>
                <a:ext uri="{FF2B5EF4-FFF2-40B4-BE49-F238E27FC236}">
                  <a16:creationId xmlns:a16="http://schemas.microsoft.com/office/drawing/2014/main" id="{B4653271-777A-436E-878A-24C86E299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5438" y="5992813"/>
              <a:ext cx="36513" cy="36513"/>
            </a:xfrm>
            <a:custGeom>
              <a:avLst/>
              <a:gdLst>
                <a:gd name="T0" fmla="*/ 0 w 77"/>
                <a:gd name="T1" fmla="*/ 0 h 76"/>
                <a:gd name="T2" fmla="*/ 0 w 77"/>
                <a:gd name="T3" fmla="*/ 76 h 76"/>
                <a:gd name="T4" fmla="*/ 13 w 77"/>
                <a:gd name="T5" fmla="*/ 76 h 76"/>
                <a:gd name="T6" fmla="*/ 13 w 77"/>
                <a:gd name="T7" fmla="*/ 13 h 76"/>
                <a:gd name="T8" fmla="*/ 63 w 77"/>
                <a:gd name="T9" fmla="*/ 13 h 76"/>
                <a:gd name="T10" fmla="*/ 63 w 77"/>
                <a:gd name="T11" fmla="*/ 76 h 76"/>
                <a:gd name="T12" fmla="*/ 77 w 77"/>
                <a:gd name="T13" fmla="*/ 76 h 76"/>
                <a:gd name="T14" fmla="*/ 77 w 77"/>
                <a:gd name="T15" fmla="*/ 0 h 76"/>
                <a:gd name="T16" fmla="*/ 0 w 7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Rectangle 31">
              <a:extLst>
                <a:ext uri="{FF2B5EF4-FFF2-40B4-BE49-F238E27FC236}">
                  <a16:creationId xmlns:a16="http://schemas.microsoft.com/office/drawing/2014/main" id="{841E12CF-26BB-4F0E-A6FE-16F5E7FE0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0525" y="5992813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Rectangle 32">
              <a:extLst>
                <a:ext uri="{FF2B5EF4-FFF2-40B4-BE49-F238E27FC236}">
                  <a16:creationId xmlns:a16="http://schemas.microsoft.com/office/drawing/2014/main" id="{5420D595-70E0-4A38-BA39-0BD1AEFF3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0525" y="5981701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33">
              <a:extLst>
                <a:ext uri="{FF2B5EF4-FFF2-40B4-BE49-F238E27FC236}">
                  <a16:creationId xmlns:a16="http://schemas.microsoft.com/office/drawing/2014/main" id="{2BA85EFD-9D18-4B29-8580-B188776A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5992813"/>
              <a:ext cx="36513" cy="36513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34">
              <a:extLst>
                <a:ext uri="{FF2B5EF4-FFF2-40B4-BE49-F238E27FC236}">
                  <a16:creationId xmlns:a16="http://schemas.microsoft.com/office/drawing/2014/main" id="{9FBFB1EF-5EC2-4DE3-9242-69E7EF5A2E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74188" y="5992813"/>
              <a:ext cx="36513" cy="36513"/>
            </a:xfrm>
            <a:custGeom>
              <a:avLst/>
              <a:gdLst>
                <a:gd name="T0" fmla="*/ 63 w 76"/>
                <a:gd name="T1" fmla="*/ 63 h 76"/>
                <a:gd name="T2" fmla="*/ 14 w 76"/>
                <a:gd name="T3" fmla="*/ 63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3 w 76"/>
                <a:gd name="T15" fmla="*/ 76 h 76"/>
                <a:gd name="T16" fmla="*/ 63 w 76"/>
                <a:gd name="T17" fmla="*/ 63 h 76"/>
                <a:gd name="T18" fmla="*/ 14 w 76"/>
                <a:gd name="T19" fmla="*/ 13 h 76"/>
                <a:gd name="T20" fmla="*/ 63 w 76"/>
                <a:gd name="T21" fmla="*/ 13 h 76"/>
                <a:gd name="T22" fmla="*/ 63 w 76"/>
                <a:gd name="T23" fmla="*/ 31 h 76"/>
                <a:gd name="T24" fmla="*/ 14 w 76"/>
                <a:gd name="T25" fmla="*/ 31 h 76"/>
                <a:gd name="T26" fmla="*/ 14 w 76"/>
                <a:gd name="T27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3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3" y="76"/>
                  </a:lnTo>
                  <a:lnTo>
                    <a:pt x="63" y="63"/>
                  </a:lnTo>
                  <a:close/>
                  <a:moveTo>
                    <a:pt x="14" y="13"/>
                  </a:moveTo>
                  <a:lnTo>
                    <a:pt x="63" y="13"/>
                  </a:lnTo>
                  <a:lnTo>
                    <a:pt x="63" y="31"/>
                  </a:lnTo>
                  <a:lnTo>
                    <a:pt x="14" y="31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35">
              <a:extLst>
                <a:ext uri="{FF2B5EF4-FFF2-40B4-BE49-F238E27FC236}">
                  <a16:creationId xmlns:a16="http://schemas.microsoft.com/office/drawing/2014/main" id="{B689B56F-C376-4E6D-A73D-2E0224F37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4513" y="5992813"/>
              <a:ext cx="23813" cy="36513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3 h 76"/>
                <a:gd name="T4" fmla="*/ 49 w 49"/>
                <a:gd name="T5" fmla="*/ 13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36">
              <a:extLst>
                <a:ext uri="{FF2B5EF4-FFF2-40B4-BE49-F238E27FC236}">
                  <a16:creationId xmlns:a16="http://schemas.microsoft.com/office/drawing/2014/main" id="{CD0E1768-5E28-4D8B-83E9-C305E92DA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3725" y="5992813"/>
              <a:ext cx="36513" cy="36513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3 h 76"/>
                <a:gd name="T10" fmla="*/ 0 w 76"/>
                <a:gd name="T11" fmla="*/ 63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4 w 76"/>
                <a:gd name="T19" fmla="*/ 31 h 76"/>
                <a:gd name="T20" fmla="*/ 14 w 76"/>
                <a:gd name="T21" fmla="*/ 13 h 76"/>
                <a:gd name="T22" fmla="*/ 62 w 76"/>
                <a:gd name="T23" fmla="*/ 13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4" y="31"/>
                  </a:lnTo>
                  <a:lnTo>
                    <a:pt x="14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Rectangle 37">
              <a:extLst>
                <a:ext uri="{FF2B5EF4-FFF2-40B4-BE49-F238E27FC236}">
                  <a16:creationId xmlns:a16="http://schemas.microsoft.com/office/drawing/2014/main" id="{4301276D-2F5E-4710-B4F2-1E30BC87E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8813" y="5981701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Rectangle 38">
              <a:extLst>
                <a:ext uri="{FF2B5EF4-FFF2-40B4-BE49-F238E27FC236}">
                  <a16:creationId xmlns:a16="http://schemas.microsoft.com/office/drawing/2014/main" id="{D0029054-34B0-458E-97A8-DF063D0E4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8813" y="5992813"/>
              <a:ext cx="6350" cy="365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39">
              <a:extLst>
                <a:ext uri="{FF2B5EF4-FFF2-40B4-BE49-F238E27FC236}">
                  <a16:creationId xmlns:a16="http://schemas.microsoft.com/office/drawing/2014/main" id="{EC1DD48A-0E9A-4524-8C9B-2EDB576C8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3738" y="5981701"/>
              <a:ext cx="23813" cy="47625"/>
            </a:xfrm>
            <a:custGeom>
              <a:avLst/>
              <a:gdLst>
                <a:gd name="T0" fmla="*/ 14 w 50"/>
                <a:gd name="T1" fmla="*/ 22 h 98"/>
                <a:gd name="T2" fmla="*/ 14 w 50"/>
                <a:gd name="T3" fmla="*/ 0 h 98"/>
                <a:gd name="T4" fmla="*/ 0 w 50"/>
                <a:gd name="T5" fmla="*/ 0 h 98"/>
                <a:gd name="T6" fmla="*/ 0 w 50"/>
                <a:gd name="T7" fmla="*/ 48 h 98"/>
                <a:gd name="T8" fmla="*/ 0 w 50"/>
                <a:gd name="T9" fmla="*/ 98 h 98"/>
                <a:gd name="T10" fmla="*/ 50 w 50"/>
                <a:gd name="T11" fmla="*/ 98 h 98"/>
                <a:gd name="T12" fmla="*/ 50 w 50"/>
                <a:gd name="T13" fmla="*/ 85 h 98"/>
                <a:gd name="T14" fmla="*/ 14 w 50"/>
                <a:gd name="T15" fmla="*/ 85 h 98"/>
                <a:gd name="T16" fmla="*/ 14 w 50"/>
                <a:gd name="T17" fmla="*/ 35 h 98"/>
                <a:gd name="T18" fmla="*/ 39 w 50"/>
                <a:gd name="T19" fmla="*/ 35 h 98"/>
                <a:gd name="T20" fmla="*/ 39 w 50"/>
                <a:gd name="T21" fmla="*/ 22 h 98"/>
                <a:gd name="T22" fmla="*/ 14 w 50"/>
                <a:gd name="T23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14" y="22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98"/>
                  </a:lnTo>
                  <a:lnTo>
                    <a:pt x="50" y="98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40">
              <a:extLst>
                <a:ext uri="{FF2B5EF4-FFF2-40B4-BE49-F238E27FC236}">
                  <a16:creationId xmlns:a16="http://schemas.microsoft.com/office/drawing/2014/main" id="{6B3761A8-E7D9-479B-B0B5-1F5E1C46D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7713" y="5981701"/>
              <a:ext cx="36513" cy="47625"/>
            </a:xfrm>
            <a:custGeom>
              <a:avLst/>
              <a:gdLst>
                <a:gd name="T0" fmla="*/ 62 w 76"/>
                <a:gd name="T1" fmla="*/ 85 h 98"/>
                <a:gd name="T2" fmla="*/ 14 w 76"/>
                <a:gd name="T3" fmla="*/ 85 h 98"/>
                <a:gd name="T4" fmla="*/ 14 w 76"/>
                <a:gd name="T5" fmla="*/ 66 h 98"/>
                <a:gd name="T6" fmla="*/ 76 w 76"/>
                <a:gd name="T7" fmla="*/ 66 h 98"/>
                <a:gd name="T8" fmla="*/ 76 w 76"/>
                <a:gd name="T9" fmla="*/ 22 h 98"/>
                <a:gd name="T10" fmla="*/ 44 w 76"/>
                <a:gd name="T11" fmla="*/ 22 h 98"/>
                <a:gd name="T12" fmla="*/ 59 w 76"/>
                <a:gd name="T13" fmla="*/ 0 h 98"/>
                <a:gd name="T14" fmla="*/ 45 w 76"/>
                <a:gd name="T15" fmla="*/ 0 h 98"/>
                <a:gd name="T16" fmla="*/ 27 w 76"/>
                <a:gd name="T17" fmla="*/ 22 h 98"/>
                <a:gd name="T18" fmla="*/ 0 w 76"/>
                <a:gd name="T19" fmla="*/ 22 h 98"/>
                <a:gd name="T20" fmla="*/ 0 w 76"/>
                <a:gd name="T21" fmla="*/ 98 h 98"/>
                <a:gd name="T22" fmla="*/ 62 w 76"/>
                <a:gd name="T23" fmla="*/ 98 h 98"/>
                <a:gd name="T24" fmla="*/ 62 w 76"/>
                <a:gd name="T25" fmla="*/ 85 h 98"/>
                <a:gd name="T26" fmla="*/ 14 w 76"/>
                <a:gd name="T27" fmla="*/ 35 h 98"/>
                <a:gd name="T28" fmla="*/ 62 w 76"/>
                <a:gd name="T29" fmla="*/ 35 h 98"/>
                <a:gd name="T30" fmla="*/ 62 w 76"/>
                <a:gd name="T31" fmla="*/ 53 h 98"/>
                <a:gd name="T32" fmla="*/ 14 w 76"/>
                <a:gd name="T33" fmla="*/ 53 h 98"/>
                <a:gd name="T34" fmla="*/ 14 w 76"/>
                <a:gd name="T35" fmla="*/ 3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62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2" y="98"/>
                  </a:lnTo>
                  <a:lnTo>
                    <a:pt x="62" y="85"/>
                  </a:lnTo>
                  <a:close/>
                  <a:moveTo>
                    <a:pt x="14" y="35"/>
                  </a:moveTo>
                  <a:lnTo>
                    <a:pt x="62" y="35"/>
                  </a:lnTo>
                  <a:lnTo>
                    <a:pt x="62" y="53"/>
                  </a:lnTo>
                  <a:lnTo>
                    <a:pt x="14" y="53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67" name="Groupe 366">
            <a:extLst>
              <a:ext uri="{FF2B5EF4-FFF2-40B4-BE49-F238E27FC236}">
                <a16:creationId xmlns:a16="http://schemas.microsoft.com/office/drawing/2014/main" id="{E32FD9D5-FD8F-49C9-A915-11BA2C58AB79}"/>
              </a:ext>
            </a:extLst>
          </p:cNvPr>
          <p:cNvGrpSpPr/>
          <p:nvPr/>
        </p:nvGrpSpPr>
        <p:grpSpPr>
          <a:xfrm>
            <a:off x="1201891" y="5168762"/>
            <a:ext cx="1229962" cy="1406979"/>
            <a:chOff x="7061200" y="3011488"/>
            <a:chExt cx="639763" cy="731838"/>
          </a:xfrm>
        </p:grpSpPr>
        <p:sp>
          <p:nvSpPr>
            <p:cNvPr id="199" name="Freeform 41">
              <a:extLst>
                <a:ext uri="{FF2B5EF4-FFF2-40B4-BE49-F238E27FC236}">
                  <a16:creationId xmlns:a16="http://schemas.microsoft.com/office/drawing/2014/main" id="{1858BF4A-0082-4600-A239-A8A6E1DE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0" y="3471863"/>
              <a:ext cx="47625" cy="68263"/>
            </a:xfrm>
            <a:custGeom>
              <a:avLst/>
              <a:gdLst>
                <a:gd name="T0" fmla="*/ 46 w 97"/>
                <a:gd name="T1" fmla="*/ 18 h 140"/>
                <a:gd name="T2" fmla="*/ 30 w 97"/>
                <a:gd name="T3" fmla="*/ 23 h 140"/>
                <a:gd name="T4" fmla="*/ 23 w 97"/>
                <a:gd name="T5" fmla="*/ 38 h 140"/>
                <a:gd name="T6" fmla="*/ 31 w 97"/>
                <a:gd name="T7" fmla="*/ 53 h 140"/>
                <a:gd name="T8" fmla="*/ 50 w 97"/>
                <a:gd name="T9" fmla="*/ 60 h 140"/>
                <a:gd name="T10" fmla="*/ 71 w 97"/>
                <a:gd name="T11" fmla="*/ 65 h 140"/>
                <a:gd name="T12" fmla="*/ 90 w 97"/>
                <a:gd name="T13" fmla="*/ 76 h 140"/>
                <a:gd name="T14" fmla="*/ 97 w 97"/>
                <a:gd name="T15" fmla="*/ 100 h 140"/>
                <a:gd name="T16" fmla="*/ 85 w 97"/>
                <a:gd name="T17" fmla="*/ 128 h 140"/>
                <a:gd name="T18" fmla="*/ 50 w 97"/>
                <a:gd name="T19" fmla="*/ 140 h 140"/>
                <a:gd name="T20" fmla="*/ 15 w 97"/>
                <a:gd name="T21" fmla="*/ 130 h 140"/>
                <a:gd name="T22" fmla="*/ 0 w 97"/>
                <a:gd name="T23" fmla="*/ 103 h 140"/>
                <a:gd name="T24" fmla="*/ 23 w 97"/>
                <a:gd name="T25" fmla="*/ 103 h 140"/>
                <a:gd name="T26" fmla="*/ 30 w 97"/>
                <a:gd name="T27" fmla="*/ 118 h 140"/>
                <a:gd name="T28" fmla="*/ 47 w 97"/>
                <a:gd name="T29" fmla="*/ 123 h 140"/>
                <a:gd name="T30" fmla="*/ 65 w 97"/>
                <a:gd name="T31" fmla="*/ 116 h 140"/>
                <a:gd name="T32" fmla="*/ 71 w 97"/>
                <a:gd name="T33" fmla="*/ 103 h 140"/>
                <a:gd name="T34" fmla="*/ 67 w 97"/>
                <a:gd name="T35" fmla="*/ 90 h 140"/>
                <a:gd name="T36" fmla="*/ 58 w 97"/>
                <a:gd name="T37" fmla="*/ 83 h 140"/>
                <a:gd name="T38" fmla="*/ 45 w 97"/>
                <a:gd name="T39" fmla="*/ 79 h 140"/>
                <a:gd name="T40" fmla="*/ 30 w 97"/>
                <a:gd name="T41" fmla="*/ 75 h 140"/>
                <a:gd name="T42" fmla="*/ 16 w 97"/>
                <a:gd name="T43" fmla="*/ 69 h 140"/>
                <a:gd name="T44" fmla="*/ 6 w 97"/>
                <a:gd name="T45" fmla="*/ 58 h 140"/>
                <a:gd name="T46" fmla="*/ 0 w 97"/>
                <a:gd name="T47" fmla="*/ 40 h 140"/>
                <a:gd name="T48" fmla="*/ 12 w 97"/>
                <a:gd name="T49" fmla="*/ 11 h 140"/>
                <a:gd name="T50" fmla="*/ 46 w 97"/>
                <a:gd name="T51" fmla="*/ 0 h 140"/>
                <a:gd name="T52" fmla="*/ 78 w 97"/>
                <a:gd name="T53" fmla="*/ 10 h 140"/>
                <a:gd name="T54" fmla="*/ 92 w 97"/>
                <a:gd name="T55" fmla="*/ 38 h 140"/>
                <a:gd name="T56" fmla="*/ 67 w 97"/>
                <a:gd name="T57" fmla="*/ 38 h 140"/>
                <a:gd name="T58" fmla="*/ 61 w 97"/>
                <a:gd name="T59" fmla="*/ 24 h 140"/>
                <a:gd name="T60" fmla="*/ 46 w 97"/>
                <a:gd name="T61" fmla="*/ 1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7" h="140">
                  <a:moveTo>
                    <a:pt x="46" y="18"/>
                  </a:moveTo>
                  <a:cubicBezTo>
                    <a:pt x="40" y="18"/>
                    <a:pt x="33" y="19"/>
                    <a:pt x="30" y="23"/>
                  </a:cubicBezTo>
                  <a:cubicBezTo>
                    <a:pt x="26" y="26"/>
                    <a:pt x="23" y="31"/>
                    <a:pt x="23" y="38"/>
                  </a:cubicBezTo>
                  <a:cubicBezTo>
                    <a:pt x="23" y="44"/>
                    <a:pt x="26" y="49"/>
                    <a:pt x="31" y="53"/>
                  </a:cubicBezTo>
                  <a:cubicBezTo>
                    <a:pt x="36" y="56"/>
                    <a:pt x="42" y="59"/>
                    <a:pt x="50" y="60"/>
                  </a:cubicBezTo>
                  <a:cubicBezTo>
                    <a:pt x="57" y="61"/>
                    <a:pt x="63" y="64"/>
                    <a:pt x="71" y="65"/>
                  </a:cubicBezTo>
                  <a:cubicBezTo>
                    <a:pt x="78" y="68"/>
                    <a:pt x="85" y="71"/>
                    <a:pt x="90" y="76"/>
                  </a:cubicBezTo>
                  <a:cubicBezTo>
                    <a:pt x="95" y="81"/>
                    <a:pt x="97" y="90"/>
                    <a:pt x="97" y="100"/>
                  </a:cubicBezTo>
                  <a:cubicBezTo>
                    <a:pt x="97" y="110"/>
                    <a:pt x="93" y="119"/>
                    <a:pt x="85" y="128"/>
                  </a:cubicBezTo>
                  <a:cubicBezTo>
                    <a:pt x="76" y="135"/>
                    <a:pt x="65" y="140"/>
                    <a:pt x="50" y="140"/>
                  </a:cubicBezTo>
                  <a:cubicBezTo>
                    <a:pt x="36" y="140"/>
                    <a:pt x="23" y="136"/>
                    <a:pt x="15" y="130"/>
                  </a:cubicBezTo>
                  <a:cubicBezTo>
                    <a:pt x="5" y="124"/>
                    <a:pt x="0" y="114"/>
                    <a:pt x="0" y="103"/>
                  </a:cubicBezTo>
                  <a:lnTo>
                    <a:pt x="23" y="103"/>
                  </a:lnTo>
                  <a:cubicBezTo>
                    <a:pt x="23" y="109"/>
                    <a:pt x="26" y="114"/>
                    <a:pt x="30" y="118"/>
                  </a:cubicBezTo>
                  <a:cubicBezTo>
                    <a:pt x="33" y="121"/>
                    <a:pt x="40" y="123"/>
                    <a:pt x="47" y="123"/>
                  </a:cubicBezTo>
                  <a:cubicBezTo>
                    <a:pt x="55" y="123"/>
                    <a:pt x="61" y="120"/>
                    <a:pt x="65" y="116"/>
                  </a:cubicBezTo>
                  <a:cubicBezTo>
                    <a:pt x="70" y="113"/>
                    <a:pt x="71" y="108"/>
                    <a:pt x="71" y="103"/>
                  </a:cubicBezTo>
                  <a:cubicBezTo>
                    <a:pt x="71" y="98"/>
                    <a:pt x="70" y="93"/>
                    <a:pt x="67" y="90"/>
                  </a:cubicBezTo>
                  <a:cubicBezTo>
                    <a:pt x="66" y="86"/>
                    <a:pt x="62" y="84"/>
                    <a:pt x="58" y="83"/>
                  </a:cubicBezTo>
                  <a:cubicBezTo>
                    <a:pt x="55" y="81"/>
                    <a:pt x="50" y="80"/>
                    <a:pt x="45" y="79"/>
                  </a:cubicBezTo>
                  <a:lnTo>
                    <a:pt x="30" y="75"/>
                  </a:lnTo>
                  <a:cubicBezTo>
                    <a:pt x="25" y="74"/>
                    <a:pt x="20" y="71"/>
                    <a:pt x="16" y="69"/>
                  </a:cubicBezTo>
                  <a:cubicBezTo>
                    <a:pt x="12" y="66"/>
                    <a:pt x="8" y="63"/>
                    <a:pt x="6" y="58"/>
                  </a:cubicBezTo>
                  <a:cubicBezTo>
                    <a:pt x="1" y="53"/>
                    <a:pt x="0" y="46"/>
                    <a:pt x="0" y="40"/>
                  </a:cubicBezTo>
                  <a:cubicBezTo>
                    <a:pt x="0" y="28"/>
                    <a:pt x="3" y="19"/>
                    <a:pt x="12" y="11"/>
                  </a:cubicBezTo>
                  <a:cubicBezTo>
                    <a:pt x="21" y="4"/>
                    <a:pt x="32" y="0"/>
                    <a:pt x="46" y="0"/>
                  </a:cubicBezTo>
                  <a:cubicBezTo>
                    <a:pt x="60" y="0"/>
                    <a:pt x="71" y="4"/>
                    <a:pt x="78" y="10"/>
                  </a:cubicBezTo>
                  <a:cubicBezTo>
                    <a:pt x="87" y="16"/>
                    <a:pt x="91" y="25"/>
                    <a:pt x="92" y="38"/>
                  </a:cubicBezTo>
                  <a:lnTo>
                    <a:pt x="67" y="38"/>
                  </a:lnTo>
                  <a:cubicBezTo>
                    <a:pt x="67" y="33"/>
                    <a:pt x="65" y="28"/>
                    <a:pt x="61" y="24"/>
                  </a:cubicBezTo>
                  <a:cubicBezTo>
                    <a:pt x="57" y="20"/>
                    <a:pt x="52" y="18"/>
                    <a:pt x="46" y="1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42">
              <a:extLst>
                <a:ext uri="{FF2B5EF4-FFF2-40B4-BE49-F238E27FC236}">
                  <a16:creationId xmlns:a16="http://schemas.microsoft.com/office/drawing/2014/main" id="{8EA44015-C714-4E70-98B0-0E0BD65E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3471863"/>
              <a:ext cx="36513" cy="68263"/>
            </a:xfrm>
            <a:custGeom>
              <a:avLst/>
              <a:gdLst>
                <a:gd name="T0" fmla="*/ 76 w 76"/>
                <a:gd name="T1" fmla="*/ 0 h 138"/>
                <a:gd name="T2" fmla="*/ 76 w 76"/>
                <a:gd name="T3" fmla="*/ 18 h 138"/>
                <a:gd name="T4" fmla="*/ 23 w 76"/>
                <a:gd name="T5" fmla="*/ 18 h 138"/>
                <a:gd name="T6" fmla="*/ 23 w 76"/>
                <a:gd name="T7" fmla="*/ 59 h 138"/>
                <a:gd name="T8" fmla="*/ 70 w 76"/>
                <a:gd name="T9" fmla="*/ 59 h 138"/>
                <a:gd name="T10" fmla="*/ 70 w 76"/>
                <a:gd name="T11" fmla="*/ 77 h 138"/>
                <a:gd name="T12" fmla="*/ 23 w 76"/>
                <a:gd name="T13" fmla="*/ 77 h 138"/>
                <a:gd name="T14" fmla="*/ 23 w 76"/>
                <a:gd name="T15" fmla="*/ 120 h 138"/>
                <a:gd name="T16" fmla="*/ 76 w 76"/>
                <a:gd name="T17" fmla="*/ 120 h 138"/>
                <a:gd name="T18" fmla="*/ 76 w 76"/>
                <a:gd name="T19" fmla="*/ 138 h 138"/>
                <a:gd name="T20" fmla="*/ 0 w 76"/>
                <a:gd name="T21" fmla="*/ 138 h 138"/>
                <a:gd name="T22" fmla="*/ 0 w 76"/>
                <a:gd name="T23" fmla="*/ 0 h 138"/>
                <a:gd name="T24" fmla="*/ 76 w 76"/>
                <a:gd name="T2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8">
                  <a:moveTo>
                    <a:pt x="76" y="0"/>
                  </a:moveTo>
                  <a:lnTo>
                    <a:pt x="76" y="18"/>
                  </a:lnTo>
                  <a:lnTo>
                    <a:pt x="23" y="18"/>
                  </a:lnTo>
                  <a:lnTo>
                    <a:pt x="23" y="59"/>
                  </a:lnTo>
                  <a:lnTo>
                    <a:pt x="70" y="59"/>
                  </a:lnTo>
                  <a:lnTo>
                    <a:pt x="70" y="77"/>
                  </a:lnTo>
                  <a:lnTo>
                    <a:pt x="23" y="77"/>
                  </a:lnTo>
                  <a:lnTo>
                    <a:pt x="23" y="120"/>
                  </a:lnTo>
                  <a:lnTo>
                    <a:pt x="76" y="120"/>
                  </a:lnTo>
                  <a:lnTo>
                    <a:pt x="76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43">
              <a:extLst>
                <a:ext uri="{FF2B5EF4-FFF2-40B4-BE49-F238E27FC236}">
                  <a16:creationId xmlns:a16="http://schemas.microsoft.com/office/drawing/2014/main" id="{A8B05128-B081-4FB4-B9FC-76EE33C79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2325" y="3471863"/>
              <a:ext cx="47625" cy="68263"/>
            </a:xfrm>
            <a:custGeom>
              <a:avLst/>
              <a:gdLst>
                <a:gd name="T0" fmla="*/ 22 w 97"/>
                <a:gd name="T1" fmla="*/ 82 h 138"/>
                <a:gd name="T2" fmla="*/ 22 w 97"/>
                <a:gd name="T3" fmla="*/ 138 h 138"/>
                <a:gd name="T4" fmla="*/ 0 w 97"/>
                <a:gd name="T5" fmla="*/ 138 h 138"/>
                <a:gd name="T6" fmla="*/ 0 w 97"/>
                <a:gd name="T7" fmla="*/ 0 h 138"/>
                <a:gd name="T8" fmla="*/ 47 w 97"/>
                <a:gd name="T9" fmla="*/ 0 h 138"/>
                <a:gd name="T10" fmla="*/ 84 w 97"/>
                <a:gd name="T11" fmla="*/ 12 h 138"/>
                <a:gd name="T12" fmla="*/ 96 w 97"/>
                <a:gd name="T13" fmla="*/ 40 h 138"/>
                <a:gd name="T14" fmla="*/ 87 w 97"/>
                <a:gd name="T15" fmla="*/ 65 h 138"/>
                <a:gd name="T16" fmla="*/ 61 w 97"/>
                <a:gd name="T17" fmla="*/ 80 h 138"/>
                <a:gd name="T18" fmla="*/ 97 w 97"/>
                <a:gd name="T19" fmla="*/ 138 h 138"/>
                <a:gd name="T20" fmla="*/ 70 w 97"/>
                <a:gd name="T21" fmla="*/ 138 h 138"/>
                <a:gd name="T22" fmla="*/ 36 w 97"/>
                <a:gd name="T23" fmla="*/ 82 h 138"/>
                <a:gd name="T24" fmla="*/ 22 w 97"/>
                <a:gd name="T25" fmla="*/ 82 h 138"/>
                <a:gd name="T26" fmla="*/ 22 w 97"/>
                <a:gd name="T27" fmla="*/ 18 h 138"/>
                <a:gd name="T28" fmla="*/ 22 w 97"/>
                <a:gd name="T29" fmla="*/ 64 h 138"/>
                <a:gd name="T30" fmla="*/ 47 w 97"/>
                <a:gd name="T31" fmla="*/ 64 h 138"/>
                <a:gd name="T32" fmla="*/ 66 w 97"/>
                <a:gd name="T33" fmla="*/ 58 h 138"/>
                <a:gd name="T34" fmla="*/ 72 w 97"/>
                <a:gd name="T35" fmla="*/ 40 h 138"/>
                <a:gd name="T36" fmla="*/ 66 w 97"/>
                <a:gd name="T37" fmla="*/ 23 h 138"/>
                <a:gd name="T38" fmla="*/ 47 w 97"/>
                <a:gd name="T39" fmla="*/ 17 h 138"/>
                <a:gd name="T40" fmla="*/ 22 w 97"/>
                <a:gd name="T41" fmla="*/ 17 h 138"/>
                <a:gd name="T42" fmla="*/ 22 w 97"/>
                <a:gd name="T43" fmla="*/ 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38">
                  <a:moveTo>
                    <a:pt x="22" y="82"/>
                  </a:moveTo>
                  <a:lnTo>
                    <a:pt x="22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7" y="0"/>
                  </a:lnTo>
                  <a:cubicBezTo>
                    <a:pt x="62" y="0"/>
                    <a:pt x="75" y="4"/>
                    <a:pt x="84" y="12"/>
                  </a:cubicBezTo>
                  <a:cubicBezTo>
                    <a:pt x="92" y="19"/>
                    <a:pt x="96" y="29"/>
                    <a:pt x="96" y="40"/>
                  </a:cubicBezTo>
                  <a:cubicBezTo>
                    <a:pt x="96" y="49"/>
                    <a:pt x="94" y="58"/>
                    <a:pt x="87" y="65"/>
                  </a:cubicBezTo>
                  <a:cubicBezTo>
                    <a:pt x="82" y="73"/>
                    <a:pt x="74" y="78"/>
                    <a:pt x="61" y="80"/>
                  </a:cubicBezTo>
                  <a:lnTo>
                    <a:pt x="97" y="138"/>
                  </a:lnTo>
                  <a:lnTo>
                    <a:pt x="70" y="138"/>
                  </a:lnTo>
                  <a:lnTo>
                    <a:pt x="36" y="82"/>
                  </a:lnTo>
                  <a:lnTo>
                    <a:pt x="22" y="82"/>
                  </a:lnTo>
                  <a:close/>
                  <a:moveTo>
                    <a:pt x="22" y="18"/>
                  </a:moveTo>
                  <a:lnTo>
                    <a:pt x="22" y="64"/>
                  </a:lnTo>
                  <a:lnTo>
                    <a:pt x="47" y="64"/>
                  </a:lnTo>
                  <a:cubicBezTo>
                    <a:pt x="56" y="64"/>
                    <a:pt x="62" y="62"/>
                    <a:pt x="66" y="58"/>
                  </a:cubicBezTo>
                  <a:cubicBezTo>
                    <a:pt x="70" y="54"/>
                    <a:pt x="72" y="48"/>
                    <a:pt x="72" y="40"/>
                  </a:cubicBezTo>
                  <a:cubicBezTo>
                    <a:pt x="72" y="33"/>
                    <a:pt x="70" y="28"/>
                    <a:pt x="66" y="23"/>
                  </a:cubicBezTo>
                  <a:cubicBezTo>
                    <a:pt x="62" y="19"/>
                    <a:pt x="55" y="17"/>
                    <a:pt x="47" y="17"/>
                  </a:cubicBezTo>
                  <a:lnTo>
                    <a:pt x="22" y="17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44">
              <a:extLst>
                <a:ext uri="{FF2B5EF4-FFF2-40B4-BE49-F238E27FC236}">
                  <a16:creationId xmlns:a16="http://schemas.microsoft.com/office/drawing/2014/main" id="{5E634D76-2124-4A4B-9493-9F2542B5A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71863"/>
              <a:ext cx="63500" cy="68263"/>
            </a:xfrm>
            <a:custGeom>
              <a:avLst/>
              <a:gdLst>
                <a:gd name="T0" fmla="*/ 51 w 129"/>
                <a:gd name="T1" fmla="*/ 138 h 138"/>
                <a:gd name="T2" fmla="*/ 0 w 129"/>
                <a:gd name="T3" fmla="*/ 0 h 138"/>
                <a:gd name="T4" fmla="*/ 24 w 129"/>
                <a:gd name="T5" fmla="*/ 0 h 138"/>
                <a:gd name="T6" fmla="*/ 64 w 129"/>
                <a:gd name="T7" fmla="*/ 114 h 138"/>
                <a:gd name="T8" fmla="*/ 105 w 129"/>
                <a:gd name="T9" fmla="*/ 0 h 138"/>
                <a:gd name="T10" fmla="*/ 129 w 129"/>
                <a:gd name="T11" fmla="*/ 0 h 138"/>
                <a:gd name="T12" fmla="*/ 77 w 129"/>
                <a:gd name="T13" fmla="*/ 138 h 138"/>
                <a:gd name="T14" fmla="*/ 51 w 129"/>
                <a:gd name="T1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138">
                  <a:moveTo>
                    <a:pt x="51" y="138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64" y="114"/>
                  </a:lnTo>
                  <a:lnTo>
                    <a:pt x="105" y="0"/>
                  </a:lnTo>
                  <a:lnTo>
                    <a:pt x="129" y="0"/>
                  </a:lnTo>
                  <a:lnTo>
                    <a:pt x="77" y="138"/>
                  </a:lnTo>
                  <a:lnTo>
                    <a:pt x="51" y="1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Rectangle 45">
              <a:extLst>
                <a:ext uri="{FF2B5EF4-FFF2-40B4-BE49-F238E27FC236}">
                  <a16:creationId xmlns:a16="http://schemas.microsoft.com/office/drawing/2014/main" id="{A553AEDC-1A39-41CF-826D-1192BA0F4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0913" y="3471863"/>
              <a:ext cx="11113" cy="682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46">
              <a:extLst>
                <a:ext uri="{FF2B5EF4-FFF2-40B4-BE49-F238E27FC236}">
                  <a16:creationId xmlns:a16="http://schemas.microsoft.com/office/drawing/2014/main" id="{6770171B-130D-4F5D-90F8-F6392071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550" y="3471863"/>
              <a:ext cx="66675" cy="68263"/>
            </a:xfrm>
            <a:custGeom>
              <a:avLst/>
              <a:gdLst>
                <a:gd name="T0" fmla="*/ 20 w 134"/>
                <a:gd name="T1" fmla="*/ 120 h 140"/>
                <a:gd name="T2" fmla="*/ 0 w 134"/>
                <a:gd name="T3" fmla="*/ 70 h 140"/>
                <a:gd name="T4" fmla="*/ 20 w 134"/>
                <a:gd name="T5" fmla="*/ 20 h 140"/>
                <a:gd name="T6" fmla="*/ 70 w 134"/>
                <a:gd name="T7" fmla="*/ 0 h 140"/>
                <a:gd name="T8" fmla="*/ 109 w 134"/>
                <a:gd name="T9" fmla="*/ 11 h 140"/>
                <a:gd name="T10" fmla="*/ 134 w 134"/>
                <a:gd name="T11" fmla="*/ 41 h 140"/>
                <a:gd name="T12" fmla="*/ 107 w 134"/>
                <a:gd name="T13" fmla="*/ 41 h 140"/>
                <a:gd name="T14" fmla="*/ 70 w 134"/>
                <a:gd name="T15" fmla="*/ 20 h 140"/>
                <a:gd name="T16" fmla="*/ 37 w 134"/>
                <a:gd name="T17" fmla="*/ 34 h 140"/>
                <a:gd name="T18" fmla="*/ 23 w 134"/>
                <a:gd name="T19" fmla="*/ 70 h 140"/>
                <a:gd name="T20" fmla="*/ 37 w 134"/>
                <a:gd name="T21" fmla="*/ 106 h 140"/>
                <a:gd name="T22" fmla="*/ 70 w 134"/>
                <a:gd name="T23" fmla="*/ 120 h 140"/>
                <a:gd name="T24" fmla="*/ 107 w 134"/>
                <a:gd name="T25" fmla="*/ 99 h 140"/>
                <a:gd name="T26" fmla="*/ 134 w 134"/>
                <a:gd name="T27" fmla="*/ 99 h 140"/>
                <a:gd name="T28" fmla="*/ 109 w 134"/>
                <a:gd name="T29" fmla="*/ 129 h 140"/>
                <a:gd name="T30" fmla="*/ 70 w 134"/>
                <a:gd name="T31" fmla="*/ 140 h 140"/>
                <a:gd name="T32" fmla="*/ 20 w 134"/>
                <a:gd name="T3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4" h="140">
                  <a:moveTo>
                    <a:pt x="20" y="120"/>
                  </a:moveTo>
                  <a:cubicBezTo>
                    <a:pt x="7" y="106"/>
                    <a:pt x="0" y="90"/>
                    <a:pt x="0" y="70"/>
                  </a:cubicBezTo>
                  <a:cubicBezTo>
                    <a:pt x="0" y="50"/>
                    <a:pt x="7" y="33"/>
                    <a:pt x="20" y="20"/>
                  </a:cubicBezTo>
                  <a:cubicBezTo>
                    <a:pt x="34" y="6"/>
                    <a:pt x="50" y="0"/>
                    <a:pt x="70" y="0"/>
                  </a:cubicBezTo>
                  <a:cubicBezTo>
                    <a:pt x="85" y="0"/>
                    <a:pt x="98" y="4"/>
                    <a:pt x="109" y="11"/>
                  </a:cubicBezTo>
                  <a:cubicBezTo>
                    <a:pt x="120" y="19"/>
                    <a:pt x="129" y="29"/>
                    <a:pt x="134" y="41"/>
                  </a:cubicBezTo>
                  <a:lnTo>
                    <a:pt x="107" y="41"/>
                  </a:lnTo>
                  <a:cubicBezTo>
                    <a:pt x="99" y="28"/>
                    <a:pt x="87" y="20"/>
                    <a:pt x="70" y="20"/>
                  </a:cubicBezTo>
                  <a:cubicBezTo>
                    <a:pt x="57" y="20"/>
                    <a:pt x="45" y="25"/>
                    <a:pt x="37" y="34"/>
                  </a:cubicBezTo>
                  <a:cubicBezTo>
                    <a:pt x="28" y="43"/>
                    <a:pt x="23" y="55"/>
                    <a:pt x="23" y="70"/>
                  </a:cubicBezTo>
                  <a:cubicBezTo>
                    <a:pt x="23" y="85"/>
                    <a:pt x="28" y="98"/>
                    <a:pt x="37" y="106"/>
                  </a:cubicBezTo>
                  <a:cubicBezTo>
                    <a:pt x="45" y="115"/>
                    <a:pt x="57" y="120"/>
                    <a:pt x="70" y="120"/>
                  </a:cubicBezTo>
                  <a:cubicBezTo>
                    <a:pt x="88" y="120"/>
                    <a:pt x="100" y="113"/>
                    <a:pt x="107" y="99"/>
                  </a:cubicBezTo>
                  <a:lnTo>
                    <a:pt x="134" y="99"/>
                  </a:lnTo>
                  <a:cubicBezTo>
                    <a:pt x="129" y="113"/>
                    <a:pt x="120" y="123"/>
                    <a:pt x="109" y="129"/>
                  </a:cubicBezTo>
                  <a:cubicBezTo>
                    <a:pt x="98" y="136"/>
                    <a:pt x="84" y="140"/>
                    <a:pt x="70" y="140"/>
                  </a:cubicBezTo>
                  <a:cubicBezTo>
                    <a:pt x="50" y="140"/>
                    <a:pt x="34" y="134"/>
                    <a:pt x="20" y="12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47">
              <a:extLst>
                <a:ext uri="{FF2B5EF4-FFF2-40B4-BE49-F238E27FC236}">
                  <a16:creationId xmlns:a16="http://schemas.microsoft.com/office/drawing/2014/main" id="{B942D566-747C-47CC-BC9F-9B3A8739E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0925" y="3471863"/>
              <a:ext cx="36513" cy="68263"/>
            </a:xfrm>
            <a:custGeom>
              <a:avLst/>
              <a:gdLst>
                <a:gd name="T0" fmla="*/ 77 w 77"/>
                <a:gd name="T1" fmla="*/ 0 h 138"/>
                <a:gd name="T2" fmla="*/ 77 w 77"/>
                <a:gd name="T3" fmla="*/ 18 h 138"/>
                <a:gd name="T4" fmla="*/ 23 w 77"/>
                <a:gd name="T5" fmla="*/ 18 h 138"/>
                <a:gd name="T6" fmla="*/ 23 w 77"/>
                <a:gd name="T7" fmla="*/ 59 h 138"/>
                <a:gd name="T8" fmla="*/ 70 w 77"/>
                <a:gd name="T9" fmla="*/ 59 h 138"/>
                <a:gd name="T10" fmla="*/ 70 w 77"/>
                <a:gd name="T11" fmla="*/ 77 h 138"/>
                <a:gd name="T12" fmla="*/ 23 w 77"/>
                <a:gd name="T13" fmla="*/ 77 h 138"/>
                <a:gd name="T14" fmla="*/ 23 w 77"/>
                <a:gd name="T15" fmla="*/ 120 h 138"/>
                <a:gd name="T16" fmla="*/ 77 w 77"/>
                <a:gd name="T17" fmla="*/ 120 h 138"/>
                <a:gd name="T18" fmla="*/ 77 w 77"/>
                <a:gd name="T19" fmla="*/ 138 h 138"/>
                <a:gd name="T20" fmla="*/ 0 w 77"/>
                <a:gd name="T21" fmla="*/ 138 h 138"/>
                <a:gd name="T22" fmla="*/ 0 w 77"/>
                <a:gd name="T23" fmla="*/ 0 h 138"/>
                <a:gd name="T24" fmla="*/ 77 w 77"/>
                <a:gd name="T2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8">
                  <a:moveTo>
                    <a:pt x="77" y="0"/>
                  </a:moveTo>
                  <a:lnTo>
                    <a:pt x="77" y="18"/>
                  </a:lnTo>
                  <a:lnTo>
                    <a:pt x="23" y="18"/>
                  </a:lnTo>
                  <a:lnTo>
                    <a:pt x="23" y="59"/>
                  </a:lnTo>
                  <a:lnTo>
                    <a:pt x="70" y="59"/>
                  </a:lnTo>
                  <a:lnTo>
                    <a:pt x="70" y="77"/>
                  </a:lnTo>
                  <a:lnTo>
                    <a:pt x="23" y="77"/>
                  </a:lnTo>
                  <a:lnTo>
                    <a:pt x="23" y="120"/>
                  </a:lnTo>
                  <a:lnTo>
                    <a:pt x="77" y="120"/>
                  </a:lnTo>
                  <a:lnTo>
                    <a:pt x="77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48">
              <a:extLst>
                <a:ext uri="{FF2B5EF4-FFF2-40B4-BE49-F238E27FC236}">
                  <a16:creationId xmlns:a16="http://schemas.microsoft.com/office/drawing/2014/main" id="{4C1AF378-0FFA-483A-8D7A-C16CE9746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0" y="3365501"/>
              <a:ext cx="50800" cy="69850"/>
            </a:xfrm>
            <a:custGeom>
              <a:avLst/>
              <a:gdLst>
                <a:gd name="T0" fmla="*/ 50 w 103"/>
                <a:gd name="T1" fmla="*/ 26 h 141"/>
                <a:gd name="T2" fmla="*/ 40 w 103"/>
                <a:gd name="T3" fmla="*/ 30 h 141"/>
                <a:gd name="T4" fmla="*/ 36 w 103"/>
                <a:gd name="T5" fmla="*/ 38 h 141"/>
                <a:gd name="T6" fmla="*/ 40 w 103"/>
                <a:gd name="T7" fmla="*/ 48 h 141"/>
                <a:gd name="T8" fmla="*/ 50 w 103"/>
                <a:gd name="T9" fmla="*/ 55 h 141"/>
                <a:gd name="T10" fmla="*/ 63 w 103"/>
                <a:gd name="T11" fmla="*/ 58 h 141"/>
                <a:gd name="T12" fmla="*/ 78 w 103"/>
                <a:gd name="T13" fmla="*/ 63 h 141"/>
                <a:gd name="T14" fmla="*/ 92 w 103"/>
                <a:gd name="T15" fmla="*/ 70 h 141"/>
                <a:gd name="T16" fmla="*/ 100 w 103"/>
                <a:gd name="T17" fmla="*/ 81 h 141"/>
                <a:gd name="T18" fmla="*/ 103 w 103"/>
                <a:gd name="T19" fmla="*/ 98 h 141"/>
                <a:gd name="T20" fmla="*/ 90 w 103"/>
                <a:gd name="T21" fmla="*/ 128 h 141"/>
                <a:gd name="T22" fmla="*/ 52 w 103"/>
                <a:gd name="T23" fmla="*/ 141 h 141"/>
                <a:gd name="T24" fmla="*/ 15 w 103"/>
                <a:gd name="T25" fmla="*/ 130 h 141"/>
                <a:gd name="T26" fmla="*/ 1 w 103"/>
                <a:gd name="T27" fmla="*/ 98 h 141"/>
                <a:gd name="T28" fmla="*/ 37 w 103"/>
                <a:gd name="T29" fmla="*/ 98 h 141"/>
                <a:gd name="T30" fmla="*/ 53 w 103"/>
                <a:gd name="T31" fmla="*/ 113 h 141"/>
                <a:gd name="T32" fmla="*/ 65 w 103"/>
                <a:gd name="T33" fmla="*/ 110 h 141"/>
                <a:gd name="T34" fmla="*/ 68 w 103"/>
                <a:gd name="T35" fmla="*/ 100 h 141"/>
                <a:gd name="T36" fmla="*/ 65 w 103"/>
                <a:gd name="T37" fmla="*/ 90 h 141"/>
                <a:gd name="T38" fmla="*/ 55 w 103"/>
                <a:gd name="T39" fmla="*/ 85 h 141"/>
                <a:gd name="T40" fmla="*/ 41 w 103"/>
                <a:gd name="T41" fmla="*/ 81 h 141"/>
                <a:gd name="T42" fmla="*/ 27 w 103"/>
                <a:gd name="T43" fmla="*/ 76 h 141"/>
                <a:gd name="T44" fmla="*/ 13 w 103"/>
                <a:gd name="T45" fmla="*/ 70 h 141"/>
                <a:gd name="T46" fmla="*/ 3 w 103"/>
                <a:gd name="T47" fmla="*/ 58 h 141"/>
                <a:gd name="T48" fmla="*/ 0 w 103"/>
                <a:gd name="T49" fmla="*/ 41 h 141"/>
                <a:gd name="T50" fmla="*/ 13 w 103"/>
                <a:gd name="T51" fmla="*/ 10 h 141"/>
                <a:gd name="T52" fmla="*/ 51 w 103"/>
                <a:gd name="T53" fmla="*/ 0 h 141"/>
                <a:gd name="T54" fmla="*/ 87 w 103"/>
                <a:gd name="T55" fmla="*/ 10 h 141"/>
                <a:gd name="T56" fmla="*/ 101 w 103"/>
                <a:gd name="T57" fmla="*/ 41 h 141"/>
                <a:gd name="T58" fmla="*/ 66 w 103"/>
                <a:gd name="T59" fmla="*/ 41 h 141"/>
                <a:gd name="T60" fmla="*/ 61 w 103"/>
                <a:gd name="T61" fmla="*/ 30 h 141"/>
                <a:gd name="T62" fmla="*/ 50 w 103"/>
                <a:gd name="T63" fmla="*/ 2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41">
                  <a:moveTo>
                    <a:pt x="50" y="26"/>
                  </a:moveTo>
                  <a:cubicBezTo>
                    <a:pt x="46" y="26"/>
                    <a:pt x="42" y="27"/>
                    <a:pt x="40" y="30"/>
                  </a:cubicBezTo>
                  <a:cubicBezTo>
                    <a:pt x="37" y="31"/>
                    <a:pt x="36" y="35"/>
                    <a:pt x="36" y="38"/>
                  </a:cubicBezTo>
                  <a:cubicBezTo>
                    <a:pt x="36" y="42"/>
                    <a:pt x="37" y="46"/>
                    <a:pt x="40" y="48"/>
                  </a:cubicBezTo>
                  <a:cubicBezTo>
                    <a:pt x="42" y="51"/>
                    <a:pt x="46" y="53"/>
                    <a:pt x="50" y="55"/>
                  </a:cubicBezTo>
                  <a:cubicBezTo>
                    <a:pt x="53" y="56"/>
                    <a:pt x="58" y="57"/>
                    <a:pt x="63" y="58"/>
                  </a:cubicBezTo>
                  <a:cubicBezTo>
                    <a:pt x="68" y="60"/>
                    <a:pt x="73" y="61"/>
                    <a:pt x="78" y="63"/>
                  </a:cubicBezTo>
                  <a:cubicBezTo>
                    <a:pt x="83" y="65"/>
                    <a:pt x="87" y="67"/>
                    <a:pt x="92" y="70"/>
                  </a:cubicBezTo>
                  <a:cubicBezTo>
                    <a:pt x="95" y="72"/>
                    <a:pt x="97" y="76"/>
                    <a:pt x="100" y="81"/>
                  </a:cubicBezTo>
                  <a:cubicBezTo>
                    <a:pt x="102" y="86"/>
                    <a:pt x="103" y="91"/>
                    <a:pt x="103" y="98"/>
                  </a:cubicBezTo>
                  <a:cubicBezTo>
                    <a:pt x="103" y="110"/>
                    <a:pt x="98" y="120"/>
                    <a:pt x="90" y="128"/>
                  </a:cubicBezTo>
                  <a:cubicBezTo>
                    <a:pt x="80" y="137"/>
                    <a:pt x="67" y="141"/>
                    <a:pt x="52" y="141"/>
                  </a:cubicBezTo>
                  <a:cubicBezTo>
                    <a:pt x="37" y="141"/>
                    <a:pt x="25" y="137"/>
                    <a:pt x="15" y="130"/>
                  </a:cubicBezTo>
                  <a:cubicBezTo>
                    <a:pt x="5" y="122"/>
                    <a:pt x="1" y="112"/>
                    <a:pt x="1" y="98"/>
                  </a:cubicBezTo>
                  <a:lnTo>
                    <a:pt x="37" y="98"/>
                  </a:lnTo>
                  <a:cubicBezTo>
                    <a:pt x="37" y="108"/>
                    <a:pt x="43" y="113"/>
                    <a:pt x="53" y="113"/>
                  </a:cubicBezTo>
                  <a:cubicBezTo>
                    <a:pt x="58" y="113"/>
                    <a:pt x="62" y="112"/>
                    <a:pt x="65" y="110"/>
                  </a:cubicBezTo>
                  <a:cubicBezTo>
                    <a:pt x="67" y="107"/>
                    <a:pt x="68" y="103"/>
                    <a:pt x="68" y="100"/>
                  </a:cubicBezTo>
                  <a:cubicBezTo>
                    <a:pt x="68" y="96"/>
                    <a:pt x="67" y="92"/>
                    <a:pt x="65" y="90"/>
                  </a:cubicBezTo>
                  <a:cubicBezTo>
                    <a:pt x="62" y="88"/>
                    <a:pt x="60" y="86"/>
                    <a:pt x="55" y="85"/>
                  </a:cubicBezTo>
                  <a:cubicBezTo>
                    <a:pt x="51" y="83"/>
                    <a:pt x="46" y="82"/>
                    <a:pt x="41" y="81"/>
                  </a:cubicBezTo>
                  <a:cubicBezTo>
                    <a:pt x="37" y="80"/>
                    <a:pt x="32" y="78"/>
                    <a:pt x="27" y="76"/>
                  </a:cubicBezTo>
                  <a:cubicBezTo>
                    <a:pt x="22" y="75"/>
                    <a:pt x="18" y="72"/>
                    <a:pt x="13" y="70"/>
                  </a:cubicBezTo>
                  <a:cubicBezTo>
                    <a:pt x="10" y="67"/>
                    <a:pt x="6" y="63"/>
                    <a:pt x="3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8"/>
                    <a:pt x="5" y="18"/>
                    <a:pt x="13" y="10"/>
                  </a:cubicBezTo>
                  <a:cubicBezTo>
                    <a:pt x="25" y="3"/>
                    <a:pt x="37" y="0"/>
                    <a:pt x="51" y="0"/>
                  </a:cubicBezTo>
                  <a:cubicBezTo>
                    <a:pt x="66" y="0"/>
                    <a:pt x="77" y="3"/>
                    <a:pt x="87" y="10"/>
                  </a:cubicBezTo>
                  <a:cubicBezTo>
                    <a:pt x="96" y="16"/>
                    <a:pt x="101" y="27"/>
                    <a:pt x="101" y="41"/>
                  </a:cubicBezTo>
                  <a:lnTo>
                    <a:pt x="66" y="41"/>
                  </a:lnTo>
                  <a:cubicBezTo>
                    <a:pt x="66" y="36"/>
                    <a:pt x="63" y="32"/>
                    <a:pt x="61" y="30"/>
                  </a:cubicBezTo>
                  <a:cubicBezTo>
                    <a:pt x="58" y="27"/>
                    <a:pt x="55" y="26"/>
                    <a:pt x="50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49">
              <a:extLst>
                <a:ext uri="{FF2B5EF4-FFF2-40B4-BE49-F238E27FC236}">
                  <a16:creationId xmlns:a16="http://schemas.microsoft.com/office/drawing/2014/main" id="{320AE50F-66FA-4B5F-B1A1-998A971A7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0" y="3365501"/>
              <a:ext cx="57150" cy="68263"/>
            </a:xfrm>
            <a:custGeom>
              <a:avLst/>
              <a:gdLst>
                <a:gd name="T0" fmla="*/ 0 w 115"/>
                <a:gd name="T1" fmla="*/ 82 h 139"/>
                <a:gd name="T2" fmla="*/ 0 w 115"/>
                <a:gd name="T3" fmla="*/ 0 h 139"/>
                <a:gd name="T4" fmla="*/ 33 w 115"/>
                <a:gd name="T5" fmla="*/ 0 h 139"/>
                <a:gd name="T6" fmla="*/ 33 w 115"/>
                <a:gd name="T7" fmla="*/ 82 h 139"/>
                <a:gd name="T8" fmla="*/ 40 w 115"/>
                <a:gd name="T9" fmla="*/ 101 h 139"/>
                <a:gd name="T10" fmla="*/ 57 w 115"/>
                <a:gd name="T11" fmla="*/ 107 h 139"/>
                <a:gd name="T12" fmla="*/ 75 w 115"/>
                <a:gd name="T13" fmla="*/ 101 h 139"/>
                <a:gd name="T14" fmla="*/ 81 w 115"/>
                <a:gd name="T15" fmla="*/ 82 h 139"/>
                <a:gd name="T16" fmla="*/ 81 w 115"/>
                <a:gd name="T17" fmla="*/ 0 h 139"/>
                <a:gd name="T18" fmla="*/ 115 w 115"/>
                <a:gd name="T19" fmla="*/ 0 h 139"/>
                <a:gd name="T20" fmla="*/ 115 w 115"/>
                <a:gd name="T21" fmla="*/ 82 h 139"/>
                <a:gd name="T22" fmla="*/ 106 w 115"/>
                <a:gd name="T23" fmla="*/ 114 h 139"/>
                <a:gd name="T24" fmla="*/ 85 w 115"/>
                <a:gd name="T25" fmla="*/ 132 h 139"/>
                <a:gd name="T26" fmla="*/ 56 w 115"/>
                <a:gd name="T27" fmla="*/ 139 h 139"/>
                <a:gd name="T28" fmla="*/ 16 w 115"/>
                <a:gd name="T29" fmla="*/ 124 h 139"/>
                <a:gd name="T30" fmla="*/ 0 w 115"/>
                <a:gd name="T31" fmla="*/ 8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139">
                  <a:moveTo>
                    <a:pt x="0" y="8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2"/>
                  </a:lnTo>
                  <a:cubicBezTo>
                    <a:pt x="33" y="91"/>
                    <a:pt x="36" y="97"/>
                    <a:pt x="40" y="101"/>
                  </a:cubicBezTo>
                  <a:cubicBezTo>
                    <a:pt x="43" y="106"/>
                    <a:pt x="50" y="107"/>
                    <a:pt x="57" y="107"/>
                  </a:cubicBezTo>
                  <a:cubicBezTo>
                    <a:pt x="65" y="107"/>
                    <a:pt x="71" y="105"/>
                    <a:pt x="75" y="101"/>
                  </a:cubicBezTo>
                  <a:cubicBezTo>
                    <a:pt x="78" y="96"/>
                    <a:pt x="81" y="90"/>
                    <a:pt x="81" y="82"/>
                  </a:cubicBezTo>
                  <a:lnTo>
                    <a:pt x="81" y="0"/>
                  </a:lnTo>
                  <a:lnTo>
                    <a:pt x="115" y="0"/>
                  </a:lnTo>
                  <a:lnTo>
                    <a:pt x="115" y="82"/>
                  </a:lnTo>
                  <a:cubicBezTo>
                    <a:pt x="115" y="95"/>
                    <a:pt x="112" y="105"/>
                    <a:pt x="106" y="114"/>
                  </a:cubicBezTo>
                  <a:cubicBezTo>
                    <a:pt x="100" y="122"/>
                    <a:pt x="93" y="129"/>
                    <a:pt x="85" y="132"/>
                  </a:cubicBezTo>
                  <a:cubicBezTo>
                    <a:pt x="76" y="136"/>
                    <a:pt x="67" y="139"/>
                    <a:pt x="56" y="139"/>
                  </a:cubicBezTo>
                  <a:cubicBezTo>
                    <a:pt x="40" y="139"/>
                    <a:pt x="26" y="134"/>
                    <a:pt x="16" y="124"/>
                  </a:cubicBezTo>
                  <a:cubicBezTo>
                    <a:pt x="5" y="114"/>
                    <a:pt x="0" y="100"/>
                    <a:pt x="0" y="8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50">
              <a:extLst>
                <a:ext uri="{FF2B5EF4-FFF2-40B4-BE49-F238E27FC236}">
                  <a16:creationId xmlns:a16="http://schemas.microsoft.com/office/drawing/2014/main" id="{40EF665D-661D-458A-A126-4F6D34834E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3365501"/>
              <a:ext cx="68263" cy="68263"/>
            </a:xfrm>
            <a:custGeom>
              <a:avLst/>
              <a:gdLst>
                <a:gd name="T0" fmla="*/ 101 w 137"/>
                <a:gd name="T1" fmla="*/ 137 h 137"/>
                <a:gd name="T2" fmla="*/ 93 w 137"/>
                <a:gd name="T3" fmla="*/ 115 h 137"/>
                <a:gd name="T4" fmla="*/ 45 w 137"/>
                <a:gd name="T5" fmla="*/ 115 h 137"/>
                <a:gd name="T6" fmla="*/ 36 w 137"/>
                <a:gd name="T7" fmla="*/ 137 h 137"/>
                <a:gd name="T8" fmla="*/ 0 w 137"/>
                <a:gd name="T9" fmla="*/ 137 h 137"/>
                <a:gd name="T10" fmla="*/ 47 w 137"/>
                <a:gd name="T11" fmla="*/ 0 h 137"/>
                <a:gd name="T12" fmla="*/ 90 w 137"/>
                <a:gd name="T13" fmla="*/ 0 h 137"/>
                <a:gd name="T14" fmla="*/ 137 w 137"/>
                <a:gd name="T15" fmla="*/ 137 h 137"/>
                <a:gd name="T16" fmla="*/ 101 w 137"/>
                <a:gd name="T17" fmla="*/ 137 h 137"/>
                <a:gd name="T18" fmla="*/ 52 w 137"/>
                <a:gd name="T19" fmla="*/ 89 h 137"/>
                <a:gd name="T20" fmla="*/ 85 w 137"/>
                <a:gd name="T21" fmla="*/ 89 h 137"/>
                <a:gd name="T22" fmla="*/ 68 w 137"/>
                <a:gd name="T23" fmla="*/ 40 h 137"/>
                <a:gd name="T24" fmla="*/ 52 w 137"/>
                <a:gd name="T25" fmla="*/ 8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37">
                  <a:moveTo>
                    <a:pt x="101" y="137"/>
                  </a:moveTo>
                  <a:lnTo>
                    <a:pt x="93" y="115"/>
                  </a:lnTo>
                  <a:lnTo>
                    <a:pt x="45" y="115"/>
                  </a:lnTo>
                  <a:lnTo>
                    <a:pt x="36" y="137"/>
                  </a:lnTo>
                  <a:lnTo>
                    <a:pt x="0" y="137"/>
                  </a:lnTo>
                  <a:lnTo>
                    <a:pt x="47" y="0"/>
                  </a:lnTo>
                  <a:lnTo>
                    <a:pt x="90" y="0"/>
                  </a:lnTo>
                  <a:lnTo>
                    <a:pt x="137" y="137"/>
                  </a:lnTo>
                  <a:lnTo>
                    <a:pt x="101" y="137"/>
                  </a:lnTo>
                  <a:close/>
                  <a:moveTo>
                    <a:pt x="52" y="89"/>
                  </a:moveTo>
                  <a:lnTo>
                    <a:pt x="85" y="89"/>
                  </a:lnTo>
                  <a:lnTo>
                    <a:pt x="68" y="40"/>
                  </a:lnTo>
                  <a:lnTo>
                    <a:pt x="52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51">
              <a:extLst>
                <a:ext uri="{FF2B5EF4-FFF2-40B4-BE49-F238E27FC236}">
                  <a16:creationId xmlns:a16="http://schemas.microsoft.com/office/drawing/2014/main" id="{F179C293-3FD3-4B27-9D09-5B21FA0120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2813" y="3365501"/>
              <a:ext cx="52388" cy="68263"/>
            </a:xfrm>
            <a:custGeom>
              <a:avLst/>
              <a:gdLst>
                <a:gd name="T0" fmla="*/ 106 w 106"/>
                <a:gd name="T1" fmla="*/ 42 h 137"/>
                <a:gd name="T2" fmla="*/ 96 w 106"/>
                <a:gd name="T3" fmla="*/ 69 h 137"/>
                <a:gd name="T4" fmla="*/ 80 w 106"/>
                <a:gd name="T5" fmla="*/ 80 h 137"/>
                <a:gd name="T6" fmla="*/ 55 w 106"/>
                <a:gd name="T7" fmla="*/ 84 h 137"/>
                <a:gd name="T8" fmla="*/ 34 w 106"/>
                <a:gd name="T9" fmla="*/ 84 h 137"/>
                <a:gd name="T10" fmla="*/ 34 w 106"/>
                <a:gd name="T11" fmla="*/ 137 h 137"/>
                <a:gd name="T12" fmla="*/ 0 w 106"/>
                <a:gd name="T13" fmla="*/ 137 h 137"/>
                <a:gd name="T14" fmla="*/ 0 w 106"/>
                <a:gd name="T15" fmla="*/ 0 h 137"/>
                <a:gd name="T16" fmla="*/ 54 w 106"/>
                <a:gd name="T17" fmla="*/ 0 h 137"/>
                <a:gd name="T18" fmla="*/ 91 w 106"/>
                <a:gd name="T19" fmla="*/ 12 h 137"/>
                <a:gd name="T20" fmla="*/ 106 w 106"/>
                <a:gd name="T21" fmla="*/ 42 h 137"/>
                <a:gd name="T22" fmla="*/ 35 w 106"/>
                <a:gd name="T23" fmla="*/ 59 h 137"/>
                <a:gd name="T24" fmla="*/ 56 w 106"/>
                <a:gd name="T25" fmla="*/ 59 h 137"/>
                <a:gd name="T26" fmla="*/ 69 w 106"/>
                <a:gd name="T27" fmla="*/ 54 h 137"/>
                <a:gd name="T28" fmla="*/ 74 w 106"/>
                <a:gd name="T29" fmla="*/ 42 h 137"/>
                <a:gd name="T30" fmla="*/ 69 w 106"/>
                <a:gd name="T31" fmla="*/ 30 h 137"/>
                <a:gd name="T32" fmla="*/ 56 w 106"/>
                <a:gd name="T33" fmla="*/ 25 h 137"/>
                <a:gd name="T34" fmla="*/ 35 w 106"/>
                <a:gd name="T35" fmla="*/ 25 h 137"/>
                <a:gd name="T36" fmla="*/ 35 w 106"/>
                <a:gd name="T37" fmla="*/ 5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6" h="137">
                  <a:moveTo>
                    <a:pt x="106" y="42"/>
                  </a:moveTo>
                  <a:cubicBezTo>
                    <a:pt x="106" y="51"/>
                    <a:pt x="103" y="61"/>
                    <a:pt x="96" y="69"/>
                  </a:cubicBezTo>
                  <a:cubicBezTo>
                    <a:pt x="93" y="74"/>
                    <a:pt x="88" y="76"/>
                    <a:pt x="80" y="80"/>
                  </a:cubicBezTo>
                  <a:cubicBezTo>
                    <a:pt x="73" y="82"/>
                    <a:pt x="65" y="84"/>
                    <a:pt x="55" y="84"/>
                  </a:cubicBezTo>
                  <a:lnTo>
                    <a:pt x="34" y="84"/>
                  </a:lnTo>
                  <a:lnTo>
                    <a:pt x="34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54" y="0"/>
                  </a:lnTo>
                  <a:cubicBezTo>
                    <a:pt x="70" y="0"/>
                    <a:pt x="83" y="4"/>
                    <a:pt x="91" y="12"/>
                  </a:cubicBezTo>
                  <a:cubicBezTo>
                    <a:pt x="101" y="21"/>
                    <a:pt x="106" y="31"/>
                    <a:pt x="106" y="42"/>
                  </a:cubicBezTo>
                  <a:close/>
                  <a:moveTo>
                    <a:pt x="35" y="59"/>
                  </a:moveTo>
                  <a:lnTo>
                    <a:pt x="56" y="59"/>
                  </a:lnTo>
                  <a:cubicBezTo>
                    <a:pt x="61" y="59"/>
                    <a:pt x="65" y="57"/>
                    <a:pt x="69" y="54"/>
                  </a:cubicBezTo>
                  <a:cubicBezTo>
                    <a:pt x="71" y="51"/>
                    <a:pt x="74" y="46"/>
                    <a:pt x="74" y="42"/>
                  </a:cubicBezTo>
                  <a:cubicBezTo>
                    <a:pt x="74" y="37"/>
                    <a:pt x="73" y="34"/>
                    <a:pt x="69" y="30"/>
                  </a:cubicBezTo>
                  <a:cubicBezTo>
                    <a:pt x="66" y="27"/>
                    <a:pt x="61" y="25"/>
                    <a:pt x="56" y="25"/>
                  </a:cubicBezTo>
                  <a:lnTo>
                    <a:pt x="35" y="25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52">
              <a:extLst>
                <a:ext uri="{FF2B5EF4-FFF2-40B4-BE49-F238E27FC236}">
                  <a16:creationId xmlns:a16="http://schemas.microsoft.com/office/drawing/2014/main" id="{935F538C-A050-4EC3-9C85-0EEA5CFFA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3365501"/>
              <a:ext cx="52388" cy="69850"/>
            </a:xfrm>
            <a:custGeom>
              <a:avLst/>
              <a:gdLst>
                <a:gd name="T0" fmla="*/ 49 w 105"/>
                <a:gd name="T1" fmla="*/ 26 h 142"/>
                <a:gd name="T2" fmla="*/ 39 w 105"/>
                <a:gd name="T3" fmla="*/ 30 h 142"/>
                <a:gd name="T4" fmla="*/ 35 w 105"/>
                <a:gd name="T5" fmla="*/ 40 h 142"/>
                <a:gd name="T6" fmla="*/ 39 w 105"/>
                <a:gd name="T7" fmla="*/ 50 h 142"/>
                <a:gd name="T8" fmla="*/ 49 w 105"/>
                <a:gd name="T9" fmla="*/ 56 h 142"/>
                <a:gd name="T10" fmla="*/ 62 w 105"/>
                <a:gd name="T11" fmla="*/ 60 h 142"/>
                <a:gd name="T12" fmla="*/ 77 w 105"/>
                <a:gd name="T13" fmla="*/ 65 h 142"/>
                <a:gd name="T14" fmla="*/ 91 w 105"/>
                <a:gd name="T15" fmla="*/ 71 h 142"/>
                <a:gd name="T16" fmla="*/ 101 w 105"/>
                <a:gd name="T17" fmla="*/ 82 h 142"/>
                <a:gd name="T18" fmla="*/ 105 w 105"/>
                <a:gd name="T19" fmla="*/ 100 h 142"/>
                <a:gd name="T20" fmla="*/ 91 w 105"/>
                <a:gd name="T21" fmla="*/ 130 h 142"/>
                <a:gd name="T22" fmla="*/ 54 w 105"/>
                <a:gd name="T23" fmla="*/ 142 h 142"/>
                <a:gd name="T24" fmla="*/ 16 w 105"/>
                <a:gd name="T25" fmla="*/ 131 h 142"/>
                <a:gd name="T26" fmla="*/ 2 w 105"/>
                <a:gd name="T27" fmla="*/ 100 h 142"/>
                <a:gd name="T28" fmla="*/ 39 w 105"/>
                <a:gd name="T29" fmla="*/ 100 h 142"/>
                <a:gd name="T30" fmla="*/ 55 w 105"/>
                <a:gd name="T31" fmla="*/ 116 h 142"/>
                <a:gd name="T32" fmla="*/ 66 w 105"/>
                <a:gd name="T33" fmla="*/ 112 h 142"/>
                <a:gd name="T34" fmla="*/ 70 w 105"/>
                <a:gd name="T35" fmla="*/ 102 h 142"/>
                <a:gd name="T36" fmla="*/ 66 w 105"/>
                <a:gd name="T37" fmla="*/ 92 h 142"/>
                <a:gd name="T38" fmla="*/ 56 w 105"/>
                <a:gd name="T39" fmla="*/ 86 h 142"/>
                <a:gd name="T40" fmla="*/ 42 w 105"/>
                <a:gd name="T41" fmla="*/ 82 h 142"/>
                <a:gd name="T42" fmla="*/ 27 w 105"/>
                <a:gd name="T43" fmla="*/ 77 h 142"/>
                <a:gd name="T44" fmla="*/ 14 w 105"/>
                <a:gd name="T45" fmla="*/ 71 h 142"/>
                <a:gd name="T46" fmla="*/ 4 w 105"/>
                <a:gd name="T47" fmla="*/ 60 h 142"/>
                <a:gd name="T48" fmla="*/ 0 w 105"/>
                <a:gd name="T49" fmla="*/ 42 h 142"/>
                <a:gd name="T50" fmla="*/ 14 w 105"/>
                <a:gd name="T51" fmla="*/ 11 h 142"/>
                <a:gd name="T52" fmla="*/ 50 w 105"/>
                <a:gd name="T53" fmla="*/ 0 h 142"/>
                <a:gd name="T54" fmla="*/ 86 w 105"/>
                <a:gd name="T55" fmla="*/ 10 h 142"/>
                <a:gd name="T56" fmla="*/ 100 w 105"/>
                <a:gd name="T57" fmla="*/ 41 h 142"/>
                <a:gd name="T58" fmla="*/ 64 w 105"/>
                <a:gd name="T59" fmla="*/ 41 h 142"/>
                <a:gd name="T60" fmla="*/ 59 w 105"/>
                <a:gd name="T61" fmla="*/ 30 h 142"/>
                <a:gd name="T62" fmla="*/ 49 w 105"/>
                <a:gd name="T63" fmla="*/ 2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42">
                  <a:moveTo>
                    <a:pt x="49" y="26"/>
                  </a:moveTo>
                  <a:cubicBezTo>
                    <a:pt x="45" y="26"/>
                    <a:pt x="41" y="27"/>
                    <a:pt x="39" y="30"/>
                  </a:cubicBezTo>
                  <a:cubicBezTo>
                    <a:pt x="36" y="32"/>
                    <a:pt x="35" y="35"/>
                    <a:pt x="35" y="40"/>
                  </a:cubicBezTo>
                  <a:cubicBezTo>
                    <a:pt x="35" y="45"/>
                    <a:pt x="36" y="47"/>
                    <a:pt x="39" y="50"/>
                  </a:cubicBezTo>
                  <a:cubicBezTo>
                    <a:pt x="41" y="52"/>
                    <a:pt x="45" y="55"/>
                    <a:pt x="49" y="56"/>
                  </a:cubicBezTo>
                  <a:cubicBezTo>
                    <a:pt x="52" y="57"/>
                    <a:pt x="57" y="58"/>
                    <a:pt x="62" y="60"/>
                  </a:cubicBezTo>
                  <a:cubicBezTo>
                    <a:pt x="67" y="61"/>
                    <a:pt x="72" y="62"/>
                    <a:pt x="77" y="65"/>
                  </a:cubicBezTo>
                  <a:cubicBezTo>
                    <a:pt x="82" y="66"/>
                    <a:pt x="86" y="68"/>
                    <a:pt x="91" y="71"/>
                  </a:cubicBezTo>
                  <a:cubicBezTo>
                    <a:pt x="95" y="73"/>
                    <a:pt x="99" y="77"/>
                    <a:pt x="101" y="82"/>
                  </a:cubicBezTo>
                  <a:cubicBezTo>
                    <a:pt x="104" y="87"/>
                    <a:pt x="105" y="92"/>
                    <a:pt x="105" y="100"/>
                  </a:cubicBezTo>
                  <a:cubicBezTo>
                    <a:pt x="105" y="111"/>
                    <a:pt x="100" y="121"/>
                    <a:pt x="91" y="130"/>
                  </a:cubicBezTo>
                  <a:cubicBezTo>
                    <a:pt x="81" y="138"/>
                    <a:pt x="69" y="142"/>
                    <a:pt x="54" y="142"/>
                  </a:cubicBezTo>
                  <a:cubicBezTo>
                    <a:pt x="39" y="142"/>
                    <a:pt x="26" y="138"/>
                    <a:pt x="16" y="131"/>
                  </a:cubicBezTo>
                  <a:cubicBezTo>
                    <a:pt x="6" y="123"/>
                    <a:pt x="2" y="113"/>
                    <a:pt x="2" y="100"/>
                  </a:cubicBezTo>
                  <a:lnTo>
                    <a:pt x="39" y="100"/>
                  </a:lnTo>
                  <a:cubicBezTo>
                    <a:pt x="40" y="111"/>
                    <a:pt x="45" y="116"/>
                    <a:pt x="55" y="116"/>
                  </a:cubicBezTo>
                  <a:cubicBezTo>
                    <a:pt x="60" y="116"/>
                    <a:pt x="64" y="115"/>
                    <a:pt x="66" y="112"/>
                  </a:cubicBezTo>
                  <a:cubicBezTo>
                    <a:pt x="69" y="110"/>
                    <a:pt x="70" y="106"/>
                    <a:pt x="70" y="102"/>
                  </a:cubicBezTo>
                  <a:cubicBezTo>
                    <a:pt x="70" y="98"/>
                    <a:pt x="69" y="95"/>
                    <a:pt x="66" y="92"/>
                  </a:cubicBezTo>
                  <a:cubicBezTo>
                    <a:pt x="64" y="90"/>
                    <a:pt x="60" y="87"/>
                    <a:pt x="56" y="86"/>
                  </a:cubicBezTo>
                  <a:cubicBezTo>
                    <a:pt x="52" y="85"/>
                    <a:pt x="47" y="83"/>
                    <a:pt x="42" y="82"/>
                  </a:cubicBezTo>
                  <a:cubicBezTo>
                    <a:pt x="37" y="81"/>
                    <a:pt x="32" y="80"/>
                    <a:pt x="27" y="77"/>
                  </a:cubicBezTo>
                  <a:cubicBezTo>
                    <a:pt x="22" y="76"/>
                    <a:pt x="19" y="73"/>
                    <a:pt x="14" y="71"/>
                  </a:cubicBezTo>
                  <a:cubicBezTo>
                    <a:pt x="10" y="68"/>
                    <a:pt x="6" y="65"/>
                    <a:pt x="4" y="60"/>
                  </a:cubicBezTo>
                  <a:cubicBezTo>
                    <a:pt x="1" y="55"/>
                    <a:pt x="0" y="50"/>
                    <a:pt x="0" y="42"/>
                  </a:cubicBezTo>
                  <a:cubicBezTo>
                    <a:pt x="0" y="30"/>
                    <a:pt x="5" y="20"/>
                    <a:pt x="14" y="11"/>
                  </a:cubicBezTo>
                  <a:cubicBezTo>
                    <a:pt x="24" y="3"/>
                    <a:pt x="35" y="0"/>
                    <a:pt x="50" y="0"/>
                  </a:cubicBezTo>
                  <a:cubicBezTo>
                    <a:pt x="65" y="0"/>
                    <a:pt x="76" y="3"/>
                    <a:pt x="86" y="10"/>
                  </a:cubicBezTo>
                  <a:cubicBezTo>
                    <a:pt x="95" y="16"/>
                    <a:pt x="100" y="27"/>
                    <a:pt x="100" y="41"/>
                  </a:cubicBezTo>
                  <a:lnTo>
                    <a:pt x="64" y="41"/>
                  </a:lnTo>
                  <a:cubicBezTo>
                    <a:pt x="64" y="36"/>
                    <a:pt x="61" y="32"/>
                    <a:pt x="59" y="30"/>
                  </a:cubicBezTo>
                  <a:cubicBezTo>
                    <a:pt x="56" y="27"/>
                    <a:pt x="52" y="26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53">
              <a:extLst>
                <a:ext uri="{FF2B5EF4-FFF2-40B4-BE49-F238E27FC236}">
                  <a16:creationId xmlns:a16="http://schemas.microsoft.com/office/drawing/2014/main" id="{0E1048E5-CD0A-4E3B-B667-2CD8F9E362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2788" y="3578226"/>
              <a:ext cx="57150" cy="68263"/>
            </a:xfrm>
            <a:custGeom>
              <a:avLst/>
              <a:gdLst>
                <a:gd name="T0" fmla="*/ 45 w 118"/>
                <a:gd name="T1" fmla="*/ 0 h 137"/>
                <a:gd name="T2" fmla="*/ 98 w 118"/>
                <a:gd name="T3" fmla="*/ 19 h 137"/>
                <a:gd name="T4" fmla="*/ 118 w 118"/>
                <a:gd name="T5" fmla="*/ 69 h 137"/>
                <a:gd name="T6" fmla="*/ 98 w 118"/>
                <a:gd name="T7" fmla="*/ 119 h 137"/>
                <a:gd name="T8" fmla="*/ 45 w 118"/>
                <a:gd name="T9" fmla="*/ 137 h 137"/>
                <a:gd name="T10" fmla="*/ 0 w 118"/>
                <a:gd name="T11" fmla="*/ 137 h 137"/>
                <a:gd name="T12" fmla="*/ 0 w 118"/>
                <a:gd name="T13" fmla="*/ 0 h 137"/>
                <a:gd name="T14" fmla="*/ 45 w 118"/>
                <a:gd name="T15" fmla="*/ 0 h 137"/>
                <a:gd name="T16" fmla="*/ 23 w 118"/>
                <a:gd name="T17" fmla="*/ 120 h 137"/>
                <a:gd name="T18" fmla="*/ 45 w 118"/>
                <a:gd name="T19" fmla="*/ 120 h 137"/>
                <a:gd name="T20" fmla="*/ 83 w 118"/>
                <a:gd name="T21" fmla="*/ 106 h 137"/>
                <a:gd name="T22" fmla="*/ 95 w 118"/>
                <a:gd name="T23" fmla="*/ 69 h 137"/>
                <a:gd name="T24" fmla="*/ 83 w 118"/>
                <a:gd name="T25" fmla="*/ 31 h 137"/>
                <a:gd name="T26" fmla="*/ 45 w 118"/>
                <a:gd name="T27" fmla="*/ 17 h 137"/>
                <a:gd name="T28" fmla="*/ 23 w 118"/>
                <a:gd name="T29" fmla="*/ 17 h 137"/>
                <a:gd name="T30" fmla="*/ 23 w 118"/>
                <a:gd name="T31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" h="137">
                  <a:moveTo>
                    <a:pt x="45" y="0"/>
                  </a:moveTo>
                  <a:cubicBezTo>
                    <a:pt x="68" y="0"/>
                    <a:pt x="85" y="6"/>
                    <a:pt x="98" y="19"/>
                  </a:cubicBezTo>
                  <a:cubicBezTo>
                    <a:pt x="110" y="31"/>
                    <a:pt x="118" y="47"/>
                    <a:pt x="118" y="69"/>
                  </a:cubicBezTo>
                  <a:cubicBezTo>
                    <a:pt x="118" y="90"/>
                    <a:pt x="111" y="106"/>
                    <a:pt x="98" y="119"/>
                  </a:cubicBezTo>
                  <a:cubicBezTo>
                    <a:pt x="84" y="131"/>
                    <a:pt x="66" y="137"/>
                    <a:pt x="45" y="137"/>
                  </a:cubicBezTo>
                  <a:lnTo>
                    <a:pt x="0" y="137"/>
                  </a:lnTo>
                  <a:lnTo>
                    <a:pt x="0" y="0"/>
                  </a:lnTo>
                  <a:lnTo>
                    <a:pt x="45" y="0"/>
                  </a:lnTo>
                  <a:close/>
                  <a:moveTo>
                    <a:pt x="23" y="120"/>
                  </a:moveTo>
                  <a:lnTo>
                    <a:pt x="45" y="120"/>
                  </a:lnTo>
                  <a:cubicBezTo>
                    <a:pt x="61" y="120"/>
                    <a:pt x="74" y="115"/>
                    <a:pt x="83" y="106"/>
                  </a:cubicBezTo>
                  <a:cubicBezTo>
                    <a:pt x="91" y="97"/>
                    <a:pt x="95" y="85"/>
                    <a:pt x="95" y="69"/>
                  </a:cubicBezTo>
                  <a:cubicBezTo>
                    <a:pt x="95" y="52"/>
                    <a:pt x="91" y="40"/>
                    <a:pt x="83" y="31"/>
                  </a:cubicBezTo>
                  <a:cubicBezTo>
                    <a:pt x="74" y="22"/>
                    <a:pt x="61" y="17"/>
                    <a:pt x="45" y="17"/>
                  </a:cubicBezTo>
                  <a:lnTo>
                    <a:pt x="23" y="17"/>
                  </a:lnTo>
                  <a:lnTo>
                    <a:pt x="23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54">
              <a:extLst>
                <a:ext uri="{FF2B5EF4-FFF2-40B4-BE49-F238E27FC236}">
                  <a16:creationId xmlns:a16="http://schemas.microsoft.com/office/drawing/2014/main" id="{CCD99281-5521-4A5E-98EF-8BC8F32D4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78226"/>
              <a:ext cx="36513" cy="68263"/>
            </a:xfrm>
            <a:custGeom>
              <a:avLst/>
              <a:gdLst>
                <a:gd name="T0" fmla="*/ 76 w 76"/>
                <a:gd name="T1" fmla="*/ 0 h 137"/>
                <a:gd name="T2" fmla="*/ 76 w 76"/>
                <a:gd name="T3" fmla="*/ 17 h 137"/>
                <a:gd name="T4" fmla="*/ 23 w 76"/>
                <a:gd name="T5" fmla="*/ 17 h 137"/>
                <a:gd name="T6" fmla="*/ 23 w 76"/>
                <a:gd name="T7" fmla="*/ 59 h 137"/>
                <a:gd name="T8" fmla="*/ 70 w 76"/>
                <a:gd name="T9" fmla="*/ 59 h 137"/>
                <a:gd name="T10" fmla="*/ 70 w 76"/>
                <a:gd name="T11" fmla="*/ 76 h 137"/>
                <a:gd name="T12" fmla="*/ 23 w 76"/>
                <a:gd name="T13" fmla="*/ 76 h 137"/>
                <a:gd name="T14" fmla="*/ 23 w 76"/>
                <a:gd name="T15" fmla="*/ 120 h 137"/>
                <a:gd name="T16" fmla="*/ 76 w 76"/>
                <a:gd name="T17" fmla="*/ 120 h 137"/>
                <a:gd name="T18" fmla="*/ 76 w 76"/>
                <a:gd name="T19" fmla="*/ 137 h 137"/>
                <a:gd name="T20" fmla="*/ 0 w 76"/>
                <a:gd name="T21" fmla="*/ 137 h 137"/>
                <a:gd name="T22" fmla="*/ 0 w 76"/>
                <a:gd name="T23" fmla="*/ 0 h 137"/>
                <a:gd name="T24" fmla="*/ 76 w 76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7">
                  <a:moveTo>
                    <a:pt x="76" y="0"/>
                  </a:moveTo>
                  <a:lnTo>
                    <a:pt x="76" y="17"/>
                  </a:lnTo>
                  <a:lnTo>
                    <a:pt x="23" y="17"/>
                  </a:lnTo>
                  <a:lnTo>
                    <a:pt x="23" y="59"/>
                  </a:lnTo>
                  <a:lnTo>
                    <a:pt x="70" y="59"/>
                  </a:lnTo>
                  <a:lnTo>
                    <a:pt x="70" y="76"/>
                  </a:lnTo>
                  <a:lnTo>
                    <a:pt x="23" y="76"/>
                  </a:lnTo>
                  <a:lnTo>
                    <a:pt x="23" y="120"/>
                  </a:lnTo>
                  <a:lnTo>
                    <a:pt x="76" y="120"/>
                  </a:lnTo>
                  <a:lnTo>
                    <a:pt x="76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55">
              <a:extLst>
                <a:ext uri="{FF2B5EF4-FFF2-40B4-BE49-F238E27FC236}">
                  <a16:creationId xmlns:a16="http://schemas.microsoft.com/office/drawing/2014/main" id="{ED4FFCB6-D874-451A-A97C-8380B6993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3" y="3578226"/>
              <a:ext cx="47625" cy="68263"/>
            </a:xfrm>
            <a:custGeom>
              <a:avLst/>
              <a:gdLst>
                <a:gd name="T0" fmla="*/ 45 w 97"/>
                <a:gd name="T1" fmla="*/ 16 h 139"/>
                <a:gd name="T2" fmla="*/ 29 w 97"/>
                <a:gd name="T3" fmla="*/ 21 h 139"/>
                <a:gd name="T4" fmla="*/ 23 w 97"/>
                <a:gd name="T5" fmla="*/ 36 h 139"/>
                <a:gd name="T6" fmla="*/ 30 w 97"/>
                <a:gd name="T7" fmla="*/ 51 h 139"/>
                <a:gd name="T8" fmla="*/ 49 w 97"/>
                <a:gd name="T9" fmla="*/ 59 h 139"/>
                <a:gd name="T10" fmla="*/ 70 w 97"/>
                <a:gd name="T11" fmla="*/ 64 h 139"/>
                <a:gd name="T12" fmla="*/ 89 w 97"/>
                <a:gd name="T13" fmla="*/ 75 h 139"/>
                <a:gd name="T14" fmla="*/ 97 w 97"/>
                <a:gd name="T15" fmla="*/ 99 h 139"/>
                <a:gd name="T16" fmla="*/ 84 w 97"/>
                <a:gd name="T17" fmla="*/ 126 h 139"/>
                <a:gd name="T18" fmla="*/ 49 w 97"/>
                <a:gd name="T19" fmla="*/ 139 h 139"/>
                <a:gd name="T20" fmla="*/ 14 w 97"/>
                <a:gd name="T21" fmla="*/ 129 h 139"/>
                <a:gd name="T22" fmla="*/ 0 w 97"/>
                <a:gd name="T23" fmla="*/ 101 h 139"/>
                <a:gd name="T24" fmla="*/ 24 w 97"/>
                <a:gd name="T25" fmla="*/ 101 h 139"/>
                <a:gd name="T26" fmla="*/ 30 w 97"/>
                <a:gd name="T27" fmla="*/ 116 h 139"/>
                <a:gd name="T28" fmla="*/ 48 w 97"/>
                <a:gd name="T29" fmla="*/ 121 h 139"/>
                <a:gd name="T30" fmla="*/ 65 w 97"/>
                <a:gd name="T31" fmla="*/ 115 h 139"/>
                <a:gd name="T32" fmla="*/ 72 w 97"/>
                <a:gd name="T33" fmla="*/ 101 h 139"/>
                <a:gd name="T34" fmla="*/ 68 w 97"/>
                <a:gd name="T35" fmla="*/ 89 h 139"/>
                <a:gd name="T36" fmla="*/ 58 w 97"/>
                <a:gd name="T37" fmla="*/ 82 h 139"/>
                <a:gd name="T38" fmla="*/ 44 w 97"/>
                <a:gd name="T39" fmla="*/ 79 h 139"/>
                <a:gd name="T40" fmla="*/ 29 w 97"/>
                <a:gd name="T41" fmla="*/ 75 h 139"/>
                <a:gd name="T42" fmla="*/ 15 w 97"/>
                <a:gd name="T43" fmla="*/ 69 h 139"/>
                <a:gd name="T44" fmla="*/ 5 w 97"/>
                <a:gd name="T45" fmla="*/ 57 h 139"/>
                <a:gd name="T46" fmla="*/ 2 w 97"/>
                <a:gd name="T47" fmla="*/ 40 h 139"/>
                <a:gd name="T48" fmla="*/ 14 w 97"/>
                <a:gd name="T49" fmla="*/ 11 h 139"/>
                <a:gd name="T50" fmla="*/ 48 w 97"/>
                <a:gd name="T51" fmla="*/ 0 h 139"/>
                <a:gd name="T52" fmla="*/ 80 w 97"/>
                <a:gd name="T53" fmla="*/ 10 h 139"/>
                <a:gd name="T54" fmla="*/ 94 w 97"/>
                <a:gd name="T55" fmla="*/ 37 h 139"/>
                <a:gd name="T56" fmla="*/ 69 w 97"/>
                <a:gd name="T57" fmla="*/ 37 h 139"/>
                <a:gd name="T58" fmla="*/ 63 w 97"/>
                <a:gd name="T59" fmla="*/ 24 h 139"/>
                <a:gd name="T60" fmla="*/ 45 w 97"/>
                <a:gd name="T61" fmla="*/ 1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7" h="139">
                  <a:moveTo>
                    <a:pt x="45" y="16"/>
                  </a:moveTo>
                  <a:cubicBezTo>
                    <a:pt x="39" y="16"/>
                    <a:pt x="33" y="17"/>
                    <a:pt x="29" y="21"/>
                  </a:cubicBezTo>
                  <a:cubicBezTo>
                    <a:pt x="25" y="25"/>
                    <a:pt x="23" y="30"/>
                    <a:pt x="23" y="36"/>
                  </a:cubicBezTo>
                  <a:cubicBezTo>
                    <a:pt x="23" y="42"/>
                    <a:pt x="25" y="47"/>
                    <a:pt x="30" y="51"/>
                  </a:cubicBezTo>
                  <a:cubicBezTo>
                    <a:pt x="35" y="55"/>
                    <a:pt x="42" y="57"/>
                    <a:pt x="49" y="59"/>
                  </a:cubicBezTo>
                  <a:cubicBezTo>
                    <a:pt x="57" y="60"/>
                    <a:pt x="63" y="62"/>
                    <a:pt x="70" y="64"/>
                  </a:cubicBezTo>
                  <a:cubicBezTo>
                    <a:pt x="78" y="66"/>
                    <a:pt x="84" y="70"/>
                    <a:pt x="89" y="75"/>
                  </a:cubicBezTo>
                  <a:cubicBezTo>
                    <a:pt x="94" y="80"/>
                    <a:pt x="97" y="89"/>
                    <a:pt x="97" y="99"/>
                  </a:cubicBezTo>
                  <a:cubicBezTo>
                    <a:pt x="97" y="109"/>
                    <a:pt x="93" y="117"/>
                    <a:pt x="84" y="126"/>
                  </a:cubicBezTo>
                  <a:cubicBezTo>
                    <a:pt x="75" y="134"/>
                    <a:pt x="64" y="139"/>
                    <a:pt x="49" y="139"/>
                  </a:cubicBezTo>
                  <a:cubicBezTo>
                    <a:pt x="34" y="139"/>
                    <a:pt x="23" y="135"/>
                    <a:pt x="14" y="129"/>
                  </a:cubicBezTo>
                  <a:cubicBezTo>
                    <a:pt x="5" y="122"/>
                    <a:pt x="0" y="112"/>
                    <a:pt x="0" y="101"/>
                  </a:cubicBezTo>
                  <a:lnTo>
                    <a:pt x="24" y="101"/>
                  </a:lnTo>
                  <a:cubicBezTo>
                    <a:pt x="24" y="107"/>
                    <a:pt x="27" y="112"/>
                    <a:pt x="30" y="116"/>
                  </a:cubicBezTo>
                  <a:cubicBezTo>
                    <a:pt x="34" y="120"/>
                    <a:pt x="40" y="121"/>
                    <a:pt x="48" y="121"/>
                  </a:cubicBezTo>
                  <a:cubicBezTo>
                    <a:pt x="55" y="121"/>
                    <a:pt x="62" y="119"/>
                    <a:pt x="65" y="115"/>
                  </a:cubicBezTo>
                  <a:cubicBezTo>
                    <a:pt x="70" y="111"/>
                    <a:pt x="72" y="106"/>
                    <a:pt x="72" y="101"/>
                  </a:cubicBezTo>
                  <a:cubicBezTo>
                    <a:pt x="72" y="96"/>
                    <a:pt x="70" y="91"/>
                    <a:pt x="68" y="89"/>
                  </a:cubicBezTo>
                  <a:cubicBezTo>
                    <a:pt x="65" y="86"/>
                    <a:pt x="62" y="84"/>
                    <a:pt x="58" y="82"/>
                  </a:cubicBezTo>
                  <a:cubicBezTo>
                    <a:pt x="54" y="81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1"/>
                    <a:pt x="15" y="69"/>
                  </a:cubicBezTo>
                  <a:cubicBezTo>
                    <a:pt x="12" y="66"/>
                    <a:pt x="8" y="62"/>
                    <a:pt x="5" y="57"/>
                  </a:cubicBezTo>
                  <a:cubicBezTo>
                    <a:pt x="3" y="52"/>
                    <a:pt x="2" y="46"/>
                    <a:pt x="2" y="40"/>
                  </a:cubicBezTo>
                  <a:cubicBezTo>
                    <a:pt x="2" y="27"/>
                    <a:pt x="5" y="19"/>
                    <a:pt x="14" y="11"/>
                  </a:cubicBezTo>
                  <a:cubicBezTo>
                    <a:pt x="23" y="4"/>
                    <a:pt x="34" y="0"/>
                    <a:pt x="48" y="0"/>
                  </a:cubicBezTo>
                  <a:cubicBezTo>
                    <a:pt x="62" y="0"/>
                    <a:pt x="73" y="4"/>
                    <a:pt x="80" y="10"/>
                  </a:cubicBezTo>
                  <a:cubicBezTo>
                    <a:pt x="89" y="16"/>
                    <a:pt x="93" y="25"/>
                    <a:pt x="94" y="37"/>
                  </a:cubicBezTo>
                  <a:lnTo>
                    <a:pt x="69" y="37"/>
                  </a:lnTo>
                  <a:cubicBezTo>
                    <a:pt x="69" y="32"/>
                    <a:pt x="67" y="27"/>
                    <a:pt x="63" y="24"/>
                  </a:cubicBezTo>
                  <a:cubicBezTo>
                    <a:pt x="58" y="19"/>
                    <a:pt x="53" y="16"/>
                    <a:pt x="45" y="1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56">
              <a:extLst>
                <a:ext uri="{FF2B5EF4-FFF2-40B4-BE49-F238E27FC236}">
                  <a16:creationId xmlns:a16="http://schemas.microsoft.com/office/drawing/2014/main" id="{FB3BDBB9-A352-41D9-A4A0-256DB87CD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3578226"/>
              <a:ext cx="47625" cy="68263"/>
            </a:xfrm>
            <a:custGeom>
              <a:avLst/>
              <a:gdLst>
                <a:gd name="T0" fmla="*/ 45 w 96"/>
                <a:gd name="T1" fmla="*/ 16 h 139"/>
                <a:gd name="T2" fmla="*/ 29 w 96"/>
                <a:gd name="T3" fmla="*/ 21 h 139"/>
                <a:gd name="T4" fmla="*/ 23 w 96"/>
                <a:gd name="T5" fmla="*/ 36 h 139"/>
                <a:gd name="T6" fmla="*/ 30 w 96"/>
                <a:gd name="T7" fmla="*/ 51 h 139"/>
                <a:gd name="T8" fmla="*/ 49 w 96"/>
                <a:gd name="T9" fmla="*/ 59 h 139"/>
                <a:gd name="T10" fmla="*/ 70 w 96"/>
                <a:gd name="T11" fmla="*/ 64 h 139"/>
                <a:gd name="T12" fmla="*/ 89 w 96"/>
                <a:gd name="T13" fmla="*/ 75 h 139"/>
                <a:gd name="T14" fmla="*/ 96 w 96"/>
                <a:gd name="T15" fmla="*/ 99 h 139"/>
                <a:gd name="T16" fmla="*/ 84 w 96"/>
                <a:gd name="T17" fmla="*/ 126 h 139"/>
                <a:gd name="T18" fmla="*/ 49 w 96"/>
                <a:gd name="T19" fmla="*/ 139 h 139"/>
                <a:gd name="T20" fmla="*/ 14 w 96"/>
                <a:gd name="T21" fmla="*/ 129 h 139"/>
                <a:gd name="T22" fmla="*/ 0 w 96"/>
                <a:gd name="T23" fmla="*/ 101 h 139"/>
                <a:gd name="T24" fmla="*/ 24 w 96"/>
                <a:gd name="T25" fmla="*/ 101 h 139"/>
                <a:gd name="T26" fmla="*/ 30 w 96"/>
                <a:gd name="T27" fmla="*/ 116 h 139"/>
                <a:gd name="T28" fmla="*/ 48 w 96"/>
                <a:gd name="T29" fmla="*/ 121 h 139"/>
                <a:gd name="T30" fmla="*/ 65 w 96"/>
                <a:gd name="T31" fmla="*/ 115 h 139"/>
                <a:gd name="T32" fmla="*/ 71 w 96"/>
                <a:gd name="T33" fmla="*/ 101 h 139"/>
                <a:gd name="T34" fmla="*/ 68 w 96"/>
                <a:gd name="T35" fmla="*/ 89 h 139"/>
                <a:gd name="T36" fmla="*/ 58 w 96"/>
                <a:gd name="T37" fmla="*/ 82 h 139"/>
                <a:gd name="T38" fmla="*/ 44 w 96"/>
                <a:gd name="T39" fmla="*/ 79 h 139"/>
                <a:gd name="T40" fmla="*/ 29 w 96"/>
                <a:gd name="T41" fmla="*/ 75 h 139"/>
                <a:gd name="T42" fmla="*/ 15 w 96"/>
                <a:gd name="T43" fmla="*/ 69 h 139"/>
                <a:gd name="T44" fmla="*/ 5 w 96"/>
                <a:gd name="T45" fmla="*/ 57 h 139"/>
                <a:gd name="T46" fmla="*/ 1 w 96"/>
                <a:gd name="T47" fmla="*/ 40 h 139"/>
                <a:gd name="T48" fmla="*/ 14 w 96"/>
                <a:gd name="T49" fmla="*/ 11 h 139"/>
                <a:gd name="T50" fmla="*/ 48 w 96"/>
                <a:gd name="T51" fmla="*/ 0 h 139"/>
                <a:gd name="T52" fmla="*/ 80 w 96"/>
                <a:gd name="T53" fmla="*/ 10 h 139"/>
                <a:gd name="T54" fmla="*/ 94 w 96"/>
                <a:gd name="T55" fmla="*/ 37 h 139"/>
                <a:gd name="T56" fmla="*/ 69 w 96"/>
                <a:gd name="T57" fmla="*/ 37 h 139"/>
                <a:gd name="T58" fmla="*/ 63 w 96"/>
                <a:gd name="T59" fmla="*/ 24 h 139"/>
                <a:gd name="T60" fmla="*/ 45 w 96"/>
                <a:gd name="T61" fmla="*/ 1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39">
                  <a:moveTo>
                    <a:pt x="45" y="16"/>
                  </a:moveTo>
                  <a:cubicBezTo>
                    <a:pt x="39" y="16"/>
                    <a:pt x="33" y="17"/>
                    <a:pt x="29" y="21"/>
                  </a:cubicBezTo>
                  <a:cubicBezTo>
                    <a:pt x="25" y="25"/>
                    <a:pt x="23" y="30"/>
                    <a:pt x="23" y="36"/>
                  </a:cubicBezTo>
                  <a:cubicBezTo>
                    <a:pt x="23" y="42"/>
                    <a:pt x="25" y="47"/>
                    <a:pt x="30" y="51"/>
                  </a:cubicBezTo>
                  <a:cubicBezTo>
                    <a:pt x="35" y="55"/>
                    <a:pt x="41" y="57"/>
                    <a:pt x="49" y="59"/>
                  </a:cubicBezTo>
                  <a:cubicBezTo>
                    <a:pt x="56" y="60"/>
                    <a:pt x="63" y="62"/>
                    <a:pt x="70" y="64"/>
                  </a:cubicBezTo>
                  <a:cubicBezTo>
                    <a:pt x="78" y="66"/>
                    <a:pt x="84" y="70"/>
                    <a:pt x="89" y="75"/>
                  </a:cubicBezTo>
                  <a:cubicBezTo>
                    <a:pt x="94" y="80"/>
                    <a:pt x="96" y="89"/>
                    <a:pt x="96" y="99"/>
                  </a:cubicBezTo>
                  <a:cubicBezTo>
                    <a:pt x="96" y="109"/>
                    <a:pt x="93" y="117"/>
                    <a:pt x="84" y="126"/>
                  </a:cubicBezTo>
                  <a:cubicBezTo>
                    <a:pt x="75" y="134"/>
                    <a:pt x="64" y="139"/>
                    <a:pt x="49" y="139"/>
                  </a:cubicBezTo>
                  <a:cubicBezTo>
                    <a:pt x="34" y="139"/>
                    <a:pt x="23" y="135"/>
                    <a:pt x="14" y="129"/>
                  </a:cubicBezTo>
                  <a:cubicBezTo>
                    <a:pt x="5" y="122"/>
                    <a:pt x="0" y="112"/>
                    <a:pt x="0" y="101"/>
                  </a:cubicBezTo>
                  <a:lnTo>
                    <a:pt x="24" y="101"/>
                  </a:lnTo>
                  <a:cubicBezTo>
                    <a:pt x="24" y="107"/>
                    <a:pt x="26" y="112"/>
                    <a:pt x="30" y="116"/>
                  </a:cubicBezTo>
                  <a:cubicBezTo>
                    <a:pt x="34" y="120"/>
                    <a:pt x="40" y="121"/>
                    <a:pt x="48" y="121"/>
                  </a:cubicBezTo>
                  <a:cubicBezTo>
                    <a:pt x="55" y="121"/>
                    <a:pt x="61" y="119"/>
                    <a:pt x="65" y="115"/>
                  </a:cubicBezTo>
                  <a:cubicBezTo>
                    <a:pt x="70" y="111"/>
                    <a:pt x="71" y="106"/>
                    <a:pt x="71" y="101"/>
                  </a:cubicBezTo>
                  <a:cubicBezTo>
                    <a:pt x="71" y="96"/>
                    <a:pt x="70" y="91"/>
                    <a:pt x="68" y="89"/>
                  </a:cubicBezTo>
                  <a:cubicBezTo>
                    <a:pt x="65" y="86"/>
                    <a:pt x="61" y="84"/>
                    <a:pt x="58" y="82"/>
                  </a:cubicBezTo>
                  <a:cubicBezTo>
                    <a:pt x="54" y="81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1"/>
                    <a:pt x="15" y="69"/>
                  </a:cubicBezTo>
                  <a:cubicBezTo>
                    <a:pt x="11" y="66"/>
                    <a:pt x="8" y="62"/>
                    <a:pt x="5" y="57"/>
                  </a:cubicBezTo>
                  <a:cubicBezTo>
                    <a:pt x="3" y="52"/>
                    <a:pt x="1" y="46"/>
                    <a:pt x="1" y="40"/>
                  </a:cubicBezTo>
                  <a:cubicBezTo>
                    <a:pt x="1" y="27"/>
                    <a:pt x="5" y="19"/>
                    <a:pt x="14" y="11"/>
                  </a:cubicBezTo>
                  <a:cubicBezTo>
                    <a:pt x="23" y="4"/>
                    <a:pt x="34" y="0"/>
                    <a:pt x="48" y="0"/>
                  </a:cubicBezTo>
                  <a:cubicBezTo>
                    <a:pt x="61" y="0"/>
                    <a:pt x="73" y="4"/>
                    <a:pt x="80" y="10"/>
                  </a:cubicBezTo>
                  <a:cubicBezTo>
                    <a:pt x="89" y="16"/>
                    <a:pt x="93" y="25"/>
                    <a:pt x="94" y="37"/>
                  </a:cubicBezTo>
                  <a:lnTo>
                    <a:pt x="69" y="37"/>
                  </a:lnTo>
                  <a:cubicBezTo>
                    <a:pt x="69" y="32"/>
                    <a:pt x="66" y="27"/>
                    <a:pt x="63" y="24"/>
                  </a:cubicBezTo>
                  <a:cubicBezTo>
                    <a:pt x="58" y="19"/>
                    <a:pt x="53" y="16"/>
                    <a:pt x="45" y="1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57">
              <a:extLst>
                <a:ext uri="{FF2B5EF4-FFF2-40B4-BE49-F238E27FC236}">
                  <a16:creationId xmlns:a16="http://schemas.microsoft.com/office/drawing/2014/main" id="{C7F4CE67-6888-4406-903D-A62B11F13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7900" y="3578226"/>
              <a:ext cx="46038" cy="68263"/>
            </a:xfrm>
            <a:custGeom>
              <a:avLst/>
              <a:gdLst>
                <a:gd name="T0" fmla="*/ 84 w 97"/>
                <a:gd name="T1" fmla="*/ 11 h 137"/>
                <a:gd name="T2" fmla="*/ 97 w 97"/>
                <a:gd name="T3" fmla="*/ 40 h 137"/>
                <a:gd name="T4" fmla="*/ 84 w 97"/>
                <a:gd name="T5" fmla="*/ 69 h 137"/>
                <a:gd name="T6" fmla="*/ 48 w 97"/>
                <a:gd name="T7" fmla="*/ 81 h 137"/>
                <a:gd name="T8" fmla="*/ 23 w 97"/>
                <a:gd name="T9" fmla="*/ 81 h 137"/>
                <a:gd name="T10" fmla="*/ 23 w 97"/>
                <a:gd name="T11" fmla="*/ 137 h 137"/>
                <a:gd name="T12" fmla="*/ 0 w 97"/>
                <a:gd name="T13" fmla="*/ 137 h 137"/>
                <a:gd name="T14" fmla="*/ 0 w 97"/>
                <a:gd name="T15" fmla="*/ 0 h 137"/>
                <a:gd name="T16" fmla="*/ 48 w 97"/>
                <a:gd name="T17" fmla="*/ 0 h 137"/>
                <a:gd name="T18" fmla="*/ 84 w 97"/>
                <a:gd name="T19" fmla="*/ 11 h 137"/>
                <a:gd name="T20" fmla="*/ 24 w 97"/>
                <a:gd name="T21" fmla="*/ 64 h 137"/>
                <a:gd name="T22" fmla="*/ 49 w 97"/>
                <a:gd name="T23" fmla="*/ 64 h 137"/>
                <a:gd name="T24" fmla="*/ 68 w 97"/>
                <a:gd name="T25" fmla="*/ 57 h 137"/>
                <a:gd name="T26" fmla="*/ 74 w 97"/>
                <a:gd name="T27" fmla="*/ 40 h 137"/>
                <a:gd name="T28" fmla="*/ 68 w 97"/>
                <a:gd name="T29" fmla="*/ 22 h 137"/>
                <a:gd name="T30" fmla="*/ 49 w 97"/>
                <a:gd name="T31" fmla="*/ 16 h 137"/>
                <a:gd name="T32" fmla="*/ 24 w 97"/>
                <a:gd name="T33" fmla="*/ 16 h 137"/>
                <a:gd name="T34" fmla="*/ 24 w 97"/>
                <a:gd name="T35" fmla="*/ 6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137">
                  <a:moveTo>
                    <a:pt x="84" y="11"/>
                  </a:moveTo>
                  <a:cubicBezTo>
                    <a:pt x="93" y="19"/>
                    <a:pt x="97" y="29"/>
                    <a:pt x="97" y="40"/>
                  </a:cubicBezTo>
                  <a:cubicBezTo>
                    <a:pt x="97" y="51"/>
                    <a:pt x="93" y="61"/>
                    <a:pt x="84" y="69"/>
                  </a:cubicBezTo>
                  <a:cubicBezTo>
                    <a:pt x="77" y="76"/>
                    <a:pt x="64" y="81"/>
                    <a:pt x="48" y="81"/>
                  </a:cubicBezTo>
                  <a:lnTo>
                    <a:pt x="23" y="81"/>
                  </a:lnTo>
                  <a:lnTo>
                    <a:pt x="23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64" y="0"/>
                    <a:pt x="77" y="4"/>
                    <a:pt x="84" y="11"/>
                  </a:cubicBezTo>
                  <a:close/>
                  <a:moveTo>
                    <a:pt x="24" y="64"/>
                  </a:moveTo>
                  <a:lnTo>
                    <a:pt x="49" y="64"/>
                  </a:lnTo>
                  <a:cubicBezTo>
                    <a:pt x="58" y="64"/>
                    <a:pt x="64" y="61"/>
                    <a:pt x="68" y="57"/>
                  </a:cubicBezTo>
                  <a:cubicBezTo>
                    <a:pt x="72" y="54"/>
                    <a:pt x="74" y="47"/>
                    <a:pt x="74" y="40"/>
                  </a:cubicBezTo>
                  <a:cubicBezTo>
                    <a:pt x="74" y="32"/>
                    <a:pt x="72" y="27"/>
                    <a:pt x="68" y="22"/>
                  </a:cubicBezTo>
                  <a:cubicBezTo>
                    <a:pt x="64" y="19"/>
                    <a:pt x="57" y="16"/>
                    <a:pt x="49" y="16"/>
                  </a:cubicBezTo>
                  <a:lnTo>
                    <a:pt x="24" y="16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58">
              <a:extLst>
                <a:ext uri="{FF2B5EF4-FFF2-40B4-BE49-F238E27FC236}">
                  <a16:creationId xmlns:a16="http://schemas.microsoft.com/office/drawing/2014/main" id="{D52612AE-D373-4511-8934-9C2B9CAE79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1875" y="3578226"/>
              <a:ext cx="68263" cy="68263"/>
            </a:xfrm>
            <a:custGeom>
              <a:avLst/>
              <a:gdLst>
                <a:gd name="T0" fmla="*/ 70 w 140"/>
                <a:gd name="T1" fmla="*/ 140 h 140"/>
                <a:gd name="T2" fmla="*/ 20 w 140"/>
                <a:gd name="T3" fmla="*/ 120 h 140"/>
                <a:gd name="T4" fmla="*/ 0 w 140"/>
                <a:gd name="T5" fmla="*/ 70 h 140"/>
                <a:gd name="T6" fmla="*/ 20 w 140"/>
                <a:gd name="T7" fmla="*/ 20 h 140"/>
                <a:gd name="T8" fmla="*/ 70 w 140"/>
                <a:gd name="T9" fmla="*/ 0 h 140"/>
                <a:gd name="T10" fmla="*/ 120 w 140"/>
                <a:gd name="T11" fmla="*/ 20 h 140"/>
                <a:gd name="T12" fmla="*/ 140 w 140"/>
                <a:gd name="T13" fmla="*/ 70 h 140"/>
                <a:gd name="T14" fmla="*/ 120 w 140"/>
                <a:gd name="T15" fmla="*/ 120 h 140"/>
                <a:gd name="T16" fmla="*/ 70 w 140"/>
                <a:gd name="T17" fmla="*/ 140 h 140"/>
                <a:gd name="T18" fmla="*/ 70 w 140"/>
                <a:gd name="T19" fmla="*/ 120 h 140"/>
                <a:gd name="T20" fmla="*/ 103 w 140"/>
                <a:gd name="T21" fmla="*/ 106 h 140"/>
                <a:gd name="T22" fmla="*/ 117 w 140"/>
                <a:gd name="T23" fmla="*/ 70 h 140"/>
                <a:gd name="T24" fmla="*/ 103 w 140"/>
                <a:gd name="T25" fmla="*/ 33 h 140"/>
                <a:gd name="T26" fmla="*/ 70 w 140"/>
                <a:gd name="T27" fmla="*/ 20 h 140"/>
                <a:gd name="T28" fmla="*/ 36 w 140"/>
                <a:gd name="T29" fmla="*/ 33 h 140"/>
                <a:gd name="T30" fmla="*/ 22 w 140"/>
                <a:gd name="T31" fmla="*/ 70 h 140"/>
                <a:gd name="T32" fmla="*/ 36 w 140"/>
                <a:gd name="T33" fmla="*/ 106 h 140"/>
                <a:gd name="T34" fmla="*/ 70 w 140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140">
                  <a:moveTo>
                    <a:pt x="70" y="140"/>
                  </a:moveTo>
                  <a:cubicBezTo>
                    <a:pt x="50" y="140"/>
                    <a:pt x="33" y="133"/>
                    <a:pt x="20" y="120"/>
                  </a:cubicBezTo>
                  <a:cubicBezTo>
                    <a:pt x="6" y="106"/>
                    <a:pt x="0" y="90"/>
                    <a:pt x="0" y="70"/>
                  </a:cubicBezTo>
                  <a:cubicBezTo>
                    <a:pt x="0" y="50"/>
                    <a:pt x="6" y="32"/>
                    <a:pt x="20" y="20"/>
                  </a:cubicBezTo>
                  <a:cubicBezTo>
                    <a:pt x="33" y="6"/>
                    <a:pt x="50" y="0"/>
                    <a:pt x="70" y="0"/>
                  </a:cubicBezTo>
                  <a:cubicBezTo>
                    <a:pt x="90" y="0"/>
                    <a:pt x="106" y="6"/>
                    <a:pt x="120" y="20"/>
                  </a:cubicBezTo>
                  <a:cubicBezTo>
                    <a:pt x="133" y="33"/>
                    <a:pt x="140" y="50"/>
                    <a:pt x="140" y="70"/>
                  </a:cubicBezTo>
                  <a:cubicBezTo>
                    <a:pt x="140" y="90"/>
                    <a:pt x="133" y="107"/>
                    <a:pt x="120" y="120"/>
                  </a:cubicBezTo>
                  <a:cubicBezTo>
                    <a:pt x="106" y="133"/>
                    <a:pt x="90" y="140"/>
                    <a:pt x="70" y="140"/>
                  </a:cubicBezTo>
                  <a:close/>
                  <a:moveTo>
                    <a:pt x="70" y="120"/>
                  </a:moveTo>
                  <a:cubicBezTo>
                    <a:pt x="83" y="120"/>
                    <a:pt x="95" y="115"/>
                    <a:pt x="103" y="106"/>
                  </a:cubicBezTo>
                  <a:cubicBezTo>
                    <a:pt x="112" y="97"/>
                    <a:pt x="117" y="85"/>
                    <a:pt x="117" y="70"/>
                  </a:cubicBezTo>
                  <a:cubicBezTo>
                    <a:pt x="117" y="55"/>
                    <a:pt x="112" y="42"/>
                    <a:pt x="103" y="33"/>
                  </a:cubicBezTo>
                  <a:cubicBezTo>
                    <a:pt x="95" y="25"/>
                    <a:pt x="83" y="20"/>
                    <a:pt x="70" y="20"/>
                  </a:cubicBezTo>
                  <a:cubicBezTo>
                    <a:pt x="56" y="20"/>
                    <a:pt x="45" y="25"/>
                    <a:pt x="36" y="33"/>
                  </a:cubicBezTo>
                  <a:cubicBezTo>
                    <a:pt x="27" y="42"/>
                    <a:pt x="22" y="55"/>
                    <a:pt x="22" y="70"/>
                  </a:cubicBezTo>
                  <a:cubicBezTo>
                    <a:pt x="22" y="85"/>
                    <a:pt x="27" y="97"/>
                    <a:pt x="36" y="106"/>
                  </a:cubicBezTo>
                  <a:cubicBezTo>
                    <a:pt x="45" y="115"/>
                    <a:pt x="56" y="120"/>
                    <a:pt x="70" y="12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59">
              <a:extLst>
                <a:ext uri="{FF2B5EF4-FFF2-40B4-BE49-F238E27FC236}">
                  <a16:creationId xmlns:a16="http://schemas.microsoft.com/office/drawing/2014/main" id="{9BAE6262-70C4-4E6E-91EE-2D4F62BB2B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250" y="3578226"/>
              <a:ext cx="47625" cy="68263"/>
            </a:xfrm>
            <a:custGeom>
              <a:avLst/>
              <a:gdLst>
                <a:gd name="T0" fmla="*/ 23 w 98"/>
                <a:gd name="T1" fmla="*/ 81 h 137"/>
                <a:gd name="T2" fmla="*/ 23 w 98"/>
                <a:gd name="T3" fmla="*/ 137 h 137"/>
                <a:gd name="T4" fmla="*/ 0 w 98"/>
                <a:gd name="T5" fmla="*/ 137 h 137"/>
                <a:gd name="T6" fmla="*/ 0 w 98"/>
                <a:gd name="T7" fmla="*/ 0 h 137"/>
                <a:gd name="T8" fmla="*/ 48 w 98"/>
                <a:gd name="T9" fmla="*/ 0 h 137"/>
                <a:gd name="T10" fmla="*/ 84 w 98"/>
                <a:gd name="T11" fmla="*/ 11 h 137"/>
                <a:gd name="T12" fmla="*/ 96 w 98"/>
                <a:gd name="T13" fmla="*/ 40 h 137"/>
                <a:gd name="T14" fmla="*/ 88 w 98"/>
                <a:gd name="T15" fmla="*/ 65 h 137"/>
                <a:gd name="T16" fmla="*/ 61 w 98"/>
                <a:gd name="T17" fmla="*/ 80 h 137"/>
                <a:gd name="T18" fmla="*/ 98 w 98"/>
                <a:gd name="T19" fmla="*/ 137 h 137"/>
                <a:gd name="T20" fmla="*/ 70 w 98"/>
                <a:gd name="T21" fmla="*/ 137 h 137"/>
                <a:gd name="T22" fmla="*/ 35 w 98"/>
                <a:gd name="T23" fmla="*/ 81 h 137"/>
                <a:gd name="T24" fmla="*/ 23 w 98"/>
                <a:gd name="T25" fmla="*/ 81 h 137"/>
                <a:gd name="T26" fmla="*/ 23 w 98"/>
                <a:gd name="T27" fmla="*/ 17 h 137"/>
                <a:gd name="T28" fmla="*/ 23 w 98"/>
                <a:gd name="T29" fmla="*/ 64 h 137"/>
                <a:gd name="T30" fmla="*/ 48 w 98"/>
                <a:gd name="T31" fmla="*/ 64 h 137"/>
                <a:gd name="T32" fmla="*/ 66 w 98"/>
                <a:gd name="T33" fmla="*/ 57 h 137"/>
                <a:gd name="T34" fmla="*/ 73 w 98"/>
                <a:gd name="T35" fmla="*/ 40 h 137"/>
                <a:gd name="T36" fmla="*/ 66 w 98"/>
                <a:gd name="T37" fmla="*/ 22 h 137"/>
                <a:gd name="T38" fmla="*/ 48 w 98"/>
                <a:gd name="T39" fmla="*/ 16 h 137"/>
                <a:gd name="T40" fmla="*/ 23 w 98"/>
                <a:gd name="T41" fmla="*/ 16 h 137"/>
                <a:gd name="T42" fmla="*/ 23 w 98"/>
                <a:gd name="T43" fmla="*/ 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" h="137">
                  <a:moveTo>
                    <a:pt x="23" y="81"/>
                  </a:moveTo>
                  <a:lnTo>
                    <a:pt x="23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63" y="0"/>
                    <a:pt x="75" y="4"/>
                    <a:pt x="84" y="11"/>
                  </a:cubicBezTo>
                  <a:cubicBezTo>
                    <a:pt x="93" y="19"/>
                    <a:pt x="96" y="29"/>
                    <a:pt x="96" y="40"/>
                  </a:cubicBezTo>
                  <a:cubicBezTo>
                    <a:pt x="96" y="49"/>
                    <a:pt x="94" y="57"/>
                    <a:pt x="88" y="65"/>
                  </a:cubicBezTo>
                  <a:cubicBezTo>
                    <a:pt x="83" y="72"/>
                    <a:pt x="74" y="77"/>
                    <a:pt x="61" y="80"/>
                  </a:cubicBezTo>
                  <a:lnTo>
                    <a:pt x="98" y="137"/>
                  </a:lnTo>
                  <a:lnTo>
                    <a:pt x="70" y="137"/>
                  </a:lnTo>
                  <a:lnTo>
                    <a:pt x="35" y="81"/>
                  </a:lnTo>
                  <a:lnTo>
                    <a:pt x="23" y="81"/>
                  </a:lnTo>
                  <a:close/>
                  <a:moveTo>
                    <a:pt x="23" y="17"/>
                  </a:moveTo>
                  <a:lnTo>
                    <a:pt x="23" y="64"/>
                  </a:lnTo>
                  <a:lnTo>
                    <a:pt x="48" y="64"/>
                  </a:lnTo>
                  <a:cubicBezTo>
                    <a:pt x="56" y="64"/>
                    <a:pt x="63" y="61"/>
                    <a:pt x="66" y="57"/>
                  </a:cubicBezTo>
                  <a:cubicBezTo>
                    <a:pt x="70" y="54"/>
                    <a:pt x="73" y="47"/>
                    <a:pt x="73" y="40"/>
                  </a:cubicBezTo>
                  <a:cubicBezTo>
                    <a:pt x="73" y="32"/>
                    <a:pt x="70" y="27"/>
                    <a:pt x="66" y="22"/>
                  </a:cubicBezTo>
                  <a:cubicBezTo>
                    <a:pt x="63" y="19"/>
                    <a:pt x="56" y="16"/>
                    <a:pt x="48" y="16"/>
                  </a:cubicBezTo>
                  <a:lnTo>
                    <a:pt x="23" y="16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60">
              <a:extLst>
                <a:ext uri="{FF2B5EF4-FFF2-40B4-BE49-F238E27FC236}">
                  <a16:creationId xmlns:a16="http://schemas.microsoft.com/office/drawing/2014/main" id="{917AA8C8-EC36-40F4-A53B-DB75CE38F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0" y="3578226"/>
              <a:ext cx="47625" cy="68263"/>
            </a:xfrm>
            <a:custGeom>
              <a:avLst/>
              <a:gdLst>
                <a:gd name="T0" fmla="*/ 0 w 96"/>
                <a:gd name="T1" fmla="*/ 17 h 137"/>
                <a:gd name="T2" fmla="*/ 0 w 96"/>
                <a:gd name="T3" fmla="*/ 0 h 137"/>
                <a:gd name="T4" fmla="*/ 96 w 96"/>
                <a:gd name="T5" fmla="*/ 0 h 137"/>
                <a:gd name="T6" fmla="*/ 96 w 96"/>
                <a:gd name="T7" fmla="*/ 17 h 137"/>
                <a:gd name="T8" fmla="*/ 60 w 96"/>
                <a:gd name="T9" fmla="*/ 17 h 137"/>
                <a:gd name="T10" fmla="*/ 60 w 96"/>
                <a:gd name="T11" fmla="*/ 137 h 137"/>
                <a:gd name="T12" fmla="*/ 37 w 96"/>
                <a:gd name="T13" fmla="*/ 137 h 137"/>
                <a:gd name="T14" fmla="*/ 37 w 96"/>
                <a:gd name="T15" fmla="*/ 17 h 137"/>
                <a:gd name="T16" fmla="*/ 0 w 96"/>
                <a:gd name="T17" fmla="*/ 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37">
                  <a:moveTo>
                    <a:pt x="0" y="17"/>
                  </a:moveTo>
                  <a:lnTo>
                    <a:pt x="0" y="0"/>
                  </a:lnTo>
                  <a:lnTo>
                    <a:pt x="96" y="0"/>
                  </a:lnTo>
                  <a:lnTo>
                    <a:pt x="96" y="17"/>
                  </a:lnTo>
                  <a:lnTo>
                    <a:pt x="60" y="17"/>
                  </a:lnTo>
                  <a:lnTo>
                    <a:pt x="60" y="137"/>
                  </a:lnTo>
                  <a:lnTo>
                    <a:pt x="37" y="137"/>
                  </a:lnTo>
                  <a:lnTo>
                    <a:pt x="37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61">
              <a:extLst>
                <a:ext uri="{FF2B5EF4-FFF2-40B4-BE49-F238E27FC236}">
                  <a16:creationId xmlns:a16="http://schemas.microsoft.com/office/drawing/2014/main" id="{2FD39266-1919-4885-B960-6B3D9B5B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0" y="3578226"/>
              <a:ext cx="47625" cy="68263"/>
            </a:xfrm>
            <a:custGeom>
              <a:avLst/>
              <a:gdLst>
                <a:gd name="T0" fmla="*/ 45 w 96"/>
                <a:gd name="T1" fmla="*/ 16 h 139"/>
                <a:gd name="T2" fmla="*/ 29 w 96"/>
                <a:gd name="T3" fmla="*/ 21 h 139"/>
                <a:gd name="T4" fmla="*/ 22 w 96"/>
                <a:gd name="T5" fmla="*/ 36 h 139"/>
                <a:gd name="T6" fmla="*/ 30 w 96"/>
                <a:gd name="T7" fmla="*/ 51 h 139"/>
                <a:gd name="T8" fmla="*/ 49 w 96"/>
                <a:gd name="T9" fmla="*/ 59 h 139"/>
                <a:gd name="T10" fmla="*/ 70 w 96"/>
                <a:gd name="T11" fmla="*/ 64 h 139"/>
                <a:gd name="T12" fmla="*/ 89 w 96"/>
                <a:gd name="T13" fmla="*/ 75 h 139"/>
                <a:gd name="T14" fmla="*/ 96 w 96"/>
                <a:gd name="T15" fmla="*/ 99 h 139"/>
                <a:gd name="T16" fmla="*/ 84 w 96"/>
                <a:gd name="T17" fmla="*/ 126 h 139"/>
                <a:gd name="T18" fmla="*/ 49 w 96"/>
                <a:gd name="T19" fmla="*/ 139 h 139"/>
                <a:gd name="T20" fmla="*/ 14 w 96"/>
                <a:gd name="T21" fmla="*/ 129 h 139"/>
                <a:gd name="T22" fmla="*/ 0 w 96"/>
                <a:gd name="T23" fmla="*/ 101 h 139"/>
                <a:gd name="T24" fmla="*/ 24 w 96"/>
                <a:gd name="T25" fmla="*/ 101 h 139"/>
                <a:gd name="T26" fmla="*/ 30 w 96"/>
                <a:gd name="T27" fmla="*/ 116 h 139"/>
                <a:gd name="T28" fmla="*/ 47 w 96"/>
                <a:gd name="T29" fmla="*/ 121 h 139"/>
                <a:gd name="T30" fmla="*/ 65 w 96"/>
                <a:gd name="T31" fmla="*/ 115 h 139"/>
                <a:gd name="T32" fmla="*/ 71 w 96"/>
                <a:gd name="T33" fmla="*/ 101 h 139"/>
                <a:gd name="T34" fmla="*/ 67 w 96"/>
                <a:gd name="T35" fmla="*/ 89 h 139"/>
                <a:gd name="T36" fmla="*/ 57 w 96"/>
                <a:gd name="T37" fmla="*/ 82 h 139"/>
                <a:gd name="T38" fmla="*/ 44 w 96"/>
                <a:gd name="T39" fmla="*/ 79 h 139"/>
                <a:gd name="T40" fmla="*/ 29 w 96"/>
                <a:gd name="T41" fmla="*/ 75 h 139"/>
                <a:gd name="T42" fmla="*/ 15 w 96"/>
                <a:gd name="T43" fmla="*/ 69 h 139"/>
                <a:gd name="T44" fmla="*/ 5 w 96"/>
                <a:gd name="T45" fmla="*/ 57 h 139"/>
                <a:gd name="T46" fmla="*/ 1 w 96"/>
                <a:gd name="T47" fmla="*/ 40 h 139"/>
                <a:gd name="T48" fmla="*/ 14 w 96"/>
                <a:gd name="T49" fmla="*/ 11 h 139"/>
                <a:gd name="T50" fmla="*/ 47 w 96"/>
                <a:gd name="T51" fmla="*/ 0 h 139"/>
                <a:gd name="T52" fmla="*/ 80 w 96"/>
                <a:gd name="T53" fmla="*/ 10 h 139"/>
                <a:gd name="T54" fmla="*/ 94 w 96"/>
                <a:gd name="T55" fmla="*/ 37 h 139"/>
                <a:gd name="T56" fmla="*/ 69 w 96"/>
                <a:gd name="T57" fmla="*/ 37 h 139"/>
                <a:gd name="T58" fmla="*/ 62 w 96"/>
                <a:gd name="T59" fmla="*/ 24 h 139"/>
                <a:gd name="T60" fmla="*/ 45 w 96"/>
                <a:gd name="T61" fmla="*/ 1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39">
                  <a:moveTo>
                    <a:pt x="45" y="16"/>
                  </a:moveTo>
                  <a:cubicBezTo>
                    <a:pt x="39" y="16"/>
                    <a:pt x="32" y="17"/>
                    <a:pt x="29" y="21"/>
                  </a:cubicBezTo>
                  <a:cubicBezTo>
                    <a:pt x="25" y="25"/>
                    <a:pt x="22" y="30"/>
                    <a:pt x="22" y="36"/>
                  </a:cubicBezTo>
                  <a:cubicBezTo>
                    <a:pt x="22" y="42"/>
                    <a:pt x="25" y="47"/>
                    <a:pt x="30" y="51"/>
                  </a:cubicBezTo>
                  <a:cubicBezTo>
                    <a:pt x="35" y="55"/>
                    <a:pt x="41" y="57"/>
                    <a:pt x="49" y="59"/>
                  </a:cubicBezTo>
                  <a:cubicBezTo>
                    <a:pt x="56" y="60"/>
                    <a:pt x="62" y="62"/>
                    <a:pt x="70" y="64"/>
                  </a:cubicBezTo>
                  <a:cubicBezTo>
                    <a:pt x="77" y="66"/>
                    <a:pt x="84" y="70"/>
                    <a:pt x="89" y="75"/>
                  </a:cubicBezTo>
                  <a:cubicBezTo>
                    <a:pt x="94" y="80"/>
                    <a:pt x="96" y="89"/>
                    <a:pt x="96" y="99"/>
                  </a:cubicBezTo>
                  <a:cubicBezTo>
                    <a:pt x="96" y="109"/>
                    <a:pt x="92" y="117"/>
                    <a:pt x="84" y="126"/>
                  </a:cubicBezTo>
                  <a:cubicBezTo>
                    <a:pt x="75" y="134"/>
                    <a:pt x="64" y="139"/>
                    <a:pt x="49" y="139"/>
                  </a:cubicBezTo>
                  <a:cubicBezTo>
                    <a:pt x="34" y="139"/>
                    <a:pt x="22" y="135"/>
                    <a:pt x="14" y="129"/>
                  </a:cubicBezTo>
                  <a:cubicBezTo>
                    <a:pt x="5" y="122"/>
                    <a:pt x="0" y="112"/>
                    <a:pt x="0" y="101"/>
                  </a:cubicBezTo>
                  <a:lnTo>
                    <a:pt x="24" y="101"/>
                  </a:lnTo>
                  <a:cubicBezTo>
                    <a:pt x="24" y="107"/>
                    <a:pt x="26" y="112"/>
                    <a:pt x="30" y="116"/>
                  </a:cubicBezTo>
                  <a:cubicBezTo>
                    <a:pt x="34" y="120"/>
                    <a:pt x="40" y="121"/>
                    <a:pt x="47" y="121"/>
                  </a:cubicBezTo>
                  <a:cubicBezTo>
                    <a:pt x="55" y="121"/>
                    <a:pt x="61" y="119"/>
                    <a:pt x="65" y="115"/>
                  </a:cubicBezTo>
                  <a:cubicBezTo>
                    <a:pt x="70" y="111"/>
                    <a:pt x="71" y="106"/>
                    <a:pt x="71" y="101"/>
                  </a:cubicBezTo>
                  <a:cubicBezTo>
                    <a:pt x="71" y="96"/>
                    <a:pt x="70" y="91"/>
                    <a:pt x="67" y="89"/>
                  </a:cubicBezTo>
                  <a:cubicBezTo>
                    <a:pt x="65" y="86"/>
                    <a:pt x="61" y="84"/>
                    <a:pt x="57" y="82"/>
                  </a:cubicBezTo>
                  <a:cubicBezTo>
                    <a:pt x="54" y="81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1"/>
                    <a:pt x="15" y="69"/>
                  </a:cubicBezTo>
                  <a:cubicBezTo>
                    <a:pt x="11" y="66"/>
                    <a:pt x="7" y="62"/>
                    <a:pt x="5" y="57"/>
                  </a:cubicBezTo>
                  <a:cubicBezTo>
                    <a:pt x="2" y="52"/>
                    <a:pt x="1" y="46"/>
                    <a:pt x="1" y="40"/>
                  </a:cubicBezTo>
                  <a:cubicBezTo>
                    <a:pt x="1" y="27"/>
                    <a:pt x="5" y="19"/>
                    <a:pt x="14" y="11"/>
                  </a:cubicBezTo>
                  <a:cubicBezTo>
                    <a:pt x="22" y="4"/>
                    <a:pt x="34" y="0"/>
                    <a:pt x="47" y="0"/>
                  </a:cubicBezTo>
                  <a:cubicBezTo>
                    <a:pt x="61" y="0"/>
                    <a:pt x="72" y="4"/>
                    <a:pt x="80" y="10"/>
                  </a:cubicBezTo>
                  <a:cubicBezTo>
                    <a:pt x="89" y="16"/>
                    <a:pt x="92" y="25"/>
                    <a:pt x="94" y="37"/>
                  </a:cubicBezTo>
                  <a:lnTo>
                    <a:pt x="69" y="37"/>
                  </a:lnTo>
                  <a:cubicBezTo>
                    <a:pt x="69" y="32"/>
                    <a:pt x="66" y="27"/>
                    <a:pt x="62" y="24"/>
                  </a:cubicBezTo>
                  <a:cubicBezTo>
                    <a:pt x="57" y="19"/>
                    <a:pt x="52" y="16"/>
                    <a:pt x="45" y="1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Rectangle 62">
              <a:extLst>
                <a:ext uri="{FF2B5EF4-FFF2-40B4-BE49-F238E27FC236}">
                  <a16:creationId xmlns:a16="http://schemas.microsoft.com/office/drawing/2014/main" id="{CD6FADEA-F229-496F-B607-42BA09496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4450" y="3011488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63">
              <a:extLst>
                <a:ext uri="{FF2B5EF4-FFF2-40B4-BE49-F238E27FC236}">
                  <a16:creationId xmlns:a16="http://schemas.microsoft.com/office/drawing/2014/main" id="{D9F5E7D2-3439-49DE-A88B-DEA027B17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3057526"/>
              <a:ext cx="307975" cy="215900"/>
            </a:xfrm>
            <a:custGeom>
              <a:avLst/>
              <a:gdLst>
                <a:gd name="T0" fmla="*/ 543 w 630"/>
                <a:gd name="T1" fmla="*/ 267 h 439"/>
                <a:gd name="T2" fmla="*/ 543 w 630"/>
                <a:gd name="T3" fmla="*/ 0 h 439"/>
                <a:gd name="T4" fmla="*/ 630 w 630"/>
                <a:gd name="T5" fmla="*/ 0 h 439"/>
                <a:gd name="T6" fmla="*/ 630 w 630"/>
                <a:gd name="T7" fmla="*/ 267 h 439"/>
                <a:gd name="T8" fmla="*/ 453 w 630"/>
                <a:gd name="T9" fmla="*/ 439 h 439"/>
                <a:gd name="T10" fmla="*/ 173 w 630"/>
                <a:gd name="T11" fmla="*/ 439 h 439"/>
                <a:gd name="T12" fmla="*/ 0 w 630"/>
                <a:gd name="T13" fmla="*/ 267 h 439"/>
                <a:gd name="T14" fmla="*/ 0 w 630"/>
                <a:gd name="T15" fmla="*/ 0 h 439"/>
                <a:gd name="T16" fmla="*/ 88 w 630"/>
                <a:gd name="T17" fmla="*/ 0 h 439"/>
                <a:gd name="T18" fmla="*/ 88 w 630"/>
                <a:gd name="T19" fmla="*/ 267 h 439"/>
                <a:gd name="T20" fmla="*/ 175 w 630"/>
                <a:gd name="T21" fmla="*/ 359 h 439"/>
                <a:gd name="T22" fmla="*/ 455 w 630"/>
                <a:gd name="T23" fmla="*/ 359 h 439"/>
                <a:gd name="T24" fmla="*/ 543 w 630"/>
                <a:gd name="T25" fmla="*/ 26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0" h="439">
                  <a:moveTo>
                    <a:pt x="543" y="267"/>
                  </a:moveTo>
                  <a:lnTo>
                    <a:pt x="543" y="0"/>
                  </a:lnTo>
                  <a:lnTo>
                    <a:pt x="630" y="0"/>
                  </a:lnTo>
                  <a:lnTo>
                    <a:pt x="630" y="267"/>
                  </a:lnTo>
                  <a:cubicBezTo>
                    <a:pt x="630" y="382"/>
                    <a:pt x="545" y="439"/>
                    <a:pt x="453" y="439"/>
                  </a:cubicBezTo>
                  <a:lnTo>
                    <a:pt x="173" y="439"/>
                  </a:lnTo>
                  <a:cubicBezTo>
                    <a:pt x="82" y="437"/>
                    <a:pt x="0" y="382"/>
                    <a:pt x="0" y="267"/>
                  </a:cubicBezTo>
                  <a:lnTo>
                    <a:pt x="0" y="0"/>
                  </a:lnTo>
                  <a:lnTo>
                    <a:pt x="88" y="0"/>
                  </a:lnTo>
                  <a:lnTo>
                    <a:pt x="88" y="267"/>
                  </a:lnTo>
                  <a:cubicBezTo>
                    <a:pt x="88" y="327"/>
                    <a:pt x="119" y="359"/>
                    <a:pt x="175" y="359"/>
                  </a:cubicBezTo>
                  <a:lnTo>
                    <a:pt x="455" y="359"/>
                  </a:lnTo>
                  <a:cubicBezTo>
                    <a:pt x="510" y="357"/>
                    <a:pt x="543" y="327"/>
                    <a:pt x="543" y="26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64">
              <a:extLst>
                <a:ext uri="{FF2B5EF4-FFF2-40B4-BE49-F238E27FC236}">
                  <a16:creationId xmlns:a16="http://schemas.microsoft.com/office/drawing/2014/main" id="{7B2732F5-429A-4E45-B0BE-B1B4AA4E0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2988" y="3048001"/>
              <a:ext cx="211138" cy="244475"/>
            </a:xfrm>
            <a:custGeom>
              <a:avLst/>
              <a:gdLst>
                <a:gd name="T0" fmla="*/ 433 w 433"/>
                <a:gd name="T1" fmla="*/ 306 h 499"/>
                <a:gd name="T2" fmla="*/ 394 w 433"/>
                <a:gd name="T3" fmla="*/ 381 h 499"/>
                <a:gd name="T4" fmla="*/ 354 w 433"/>
                <a:gd name="T5" fmla="*/ 382 h 499"/>
                <a:gd name="T6" fmla="*/ 351 w 433"/>
                <a:gd name="T7" fmla="*/ 440 h 499"/>
                <a:gd name="T8" fmla="*/ 353 w 433"/>
                <a:gd name="T9" fmla="*/ 499 h 499"/>
                <a:gd name="T10" fmla="*/ 249 w 433"/>
                <a:gd name="T11" fmla="*/ 474 h 499"/>
                <a:gd name="T12" fmla="*/ 258 w 433"/>
                <a:gd name="T13" fmla="*/ 379 h 499"/>
                <a:gd name="T14" fmla="*/ 213 w 433"/>
                <a:gd name="T15" fmla="*/ 379 h 499"/>
                <a:gd name="T16" fmla="*/ 153 w 433"/>
                <a:gd name="T17" fmla="*/ 379 h 499"/>
                <a:gd name="T18" fmla="*/ 106 w 433"/>
                <a:gd name="T19" fmla="*/ 489 h 499"/>
                <a:gd name="T20" fmla="*/ 0 w 433"/>
                <a:gd name="T21" fmla="*/ 456 h 499"/>
                <a:gd name="T22" fmla="*/ 38 w 433"/>
                <a:gd name="T23" fmla="*/ 381 h 499"/>
                <a:gd name="T24" fmla="*/ 14 w 433"/>
                <a:gd name="T25" fmla="*/ 381 h 499"/>
                <a:gd name="T26" fmla="*/ 31 w 433"/>
                <a:gd name="T27" fmla="*/ 292 h 499"/>
                <a:gd name="T28" fmla="*/ 93 w 433"/>
                <a:gd name="T29" fmla="*/ 290 h 499"/>
                <a:gd name="T30" fmla="*/ 113 w 433"/>
                <a:gd name="T31" fmla="*/ 260 h 499"/>
                <a:gd name="T32" fmla="*/ 236 w 433"/>
                <a:gd name="T33" fmla="*/ 27 h 499"/>
                <a:gd name="T34" fmla="*/ 263 w 433"/>
                <a:gd name="T35" fmla="*/ 16 h 499"/>
                <a:gd name="T36" fmla="*/ 300 w 433"/>
                <a:gd name="T37" fmla="*/ 16 h 499"/>
                <a:gd name="T38" fmla="*/ 326 w 433"/>
                <a:gd name="T39" fmla="*/ 0 h 499"/>
                <a:gd name="T40" fmla="*/ 393 w 433"/>
                <a:gd name="T41" fmla="*/ 56 h 499"/>
                <a:gd name="T42" fmla="*/ 368 w 433"/>
                <a:gd name="T43" fmla="*/ 266 h 499"/>
                <a:gd name="T44" fmla="*/ 366 w 433"/>
                <a:gd name="T45" fmla="*/ 277 h 499"/>
                <a:gd name="T46" fmla="*/ 433 w 433"/>
                <a:gd name="T47" fmla="*/ 306 h 499"/>
                <a:gd name="T48" fmla="*/ 279 w 433"/>
                <a:gd name="T49" fmla="*/ 284 h 499"/>
                <a:gd name="T50" fmla="*/ 285 w 433"/>
                <a:gd name="T51" fmla="*/ 251 h 499"/>
                <a:gd name="T52" fmla="*/ 306 w 433"/>
                <a:gd name="T53" fmla="*/ 105 h 499"/>
                <a:gd name="T54" fmla="*/ 306 w 433"/>
                <a:gd name="T55" fmla="*/ 86 h 499"/>
                <a:gd name="T56" fmla="*/ 204 w 433"/>
                <a:gd name="T57" fmla="*/ 287 h 499"/>
                <a:gd name="T58" fmla="*/ 279 w 433"/>
                <a:gd name="T59" fmla="*/ 28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3" h="499">
                  <a:moveTo>
                    <a:pt x="433" y="306"/>
                  </a:moveTo>
                  <a:cubicBezTo>
                    <a:pt x="433" y="335"/>
                    <a:pt x="420" y="380"/>
                    <a:pt x="394" y="381"/>
                  </a:cubicBezTo>
                  <a:cubicBezTo>
                    <a:pt x="381" y="382"/>
                    <a:pt x="368" y="382"/>
                    <a:pt x="354" y="382"/>
                  </a:cubicBezTo>
                  <a:cubicBezTo>
                    <a:pt x="353" y="401"/>
                    <a:pt x="351" y="420"/>
                    <a:pt x="351" y="440"/>
                  </a:cubicBezTo>
                  <a:cubicBezTo>
                    <a:pt x="351" y="474"/>
                    <a:pt x="353" y="495"/>
                    <a:pt x="353" y="499"/>
                  </a:cubicBezTo>
                  <a:lnTo>
                    <a:pt x="249" y="474"/>
                  </a:lnTo>
                  <a:cubicBezTo>
                    <a:pt x="246" y="451"/>
                    <a:pt x="250" y="417"/>
                    <a:pt x="258" y="379"/>
                  </a:cubicBezTo>
                  <a:lnTo>
                    <a:pt x="213" y="379"/>
                  </a:lnTo>
                  <a:lnTo>
                    <a:pt x="153" y="379"/>
                  </a:lnTo>
                  <a:cubicBezTo>
                    <a:pt x="133" y="419"/>
                    <a:pt x="118" y="454"/>
                    <a:pt x="106" y="489"/>
                  </a:cubicBezTo>
                  <a:lnTo>
                    <a:pt x="0" y="456"/>
                  </a:lnTo>
                  <a:cubicBezTo>
                    <a:pt x="11" y="430"/>
                    <a:pt x="24" y="405"/>
                    <a:pt x="38" y="381"/>
                  </a:cubicBezTo>
                  <a:lnTo>
                    <a:pt x="14" y="381"/>
                  </a:lnTo>
                  <a:lnTo>
                    <a:pt x="31" y="292"/>
                  </a:lnTo>
                  <a:lnTo>
                    <a:pt x="93" y="290"/>
                  </a:lnTo>
                  <a:cubicBezTo>
                    <a:pt x="99" y="280"/>
                    <a:pt x="106" y="270"/>
                    <a:pt x="113" y="260"/>
                  </a:cubicBezTo>
                  <a:cubicBezTo>
                    <a:pt x="204" y="117"/>
                    <a:pt x="214" y="81"/>
                    <a:pt x="236" y="27"/>
                  </a:cubicBezTo>
                  <a:cubicBezTo>
                    <a:pt x="240" y="17"/>
                    <a:pt x="246" y="16"/>
                    <a:pt x="263" y="16"/>
                  </a:cubicBezTo>
                  <a:lnTo>
                    <a:pt x="300" y="16"/>
                  </a:lnTo>
                  <a:cubicBezTo>
                    <a:pt x="300" y="2"/>
                    <a:pt x="309" y="0"/>
                    <a:pt x="326" y="0"/>
                  </a:cubicBezTo>
                  <a:cubicBezTo>
                    <a:pt x="379" y="0"/>
                    <a:pt x="393" y="19"/>
                    <a:pt x="393" y="56"/>
                  </a:cubicBezTo>
                  <a:cubicBezTo>
                    <a:pt x="393" y="99"/>
                    <a:pt x="375" y="216"/>
                    <a:pt x="368" y="266"/>
                  </a:cubicBezTo>
                  <a:lnTo>
                    <a:pt x="366" y="277"/>
                  </a:lnTo>
                  <a:cubicBezTo>
                    <a:pt x="424" y="280"/>
                    <a:pt x="433" y="281"/>
                    <a:pt x="433" y="306"/>
                  </a:cubicBezTo>
                  <a:close/>
                  <a:moveTo>
                    <a:pt x="279" y="284"/>
                  </a:moveTo>
                  <a:cubicBezTo>
                    <a:pt x="280" y="272"/>
                    <a:pt x="283" y="261"/>
                    <a:pt x="285" y="251"/>
                  </a:cubicBezTo>
                  <a:cubicBezTo>
                    <a:pt x="294" y="202"/>
                    <a:pt x="304" y="140"/>
                    <a:pt x="306" y="105"/>
                  </a:cubicBezTo>
                  <a:lnTo>
                    <a:pt x="306" y="86"/>
                  </a:lnTo>
                  <a:cubicBezTo>
                    <a:pt x="273" y="160"/>
                    <a:pt x="235" y="229"/>
                    <a:pt x="204" y="287"/>
                  </a:cubicBezTo>
                  <a:lnTo>
                    <a:pt x="279" y="2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65">
              <a:extLst>
                <a:ext uri="{FF2B5EF4-FFF2-40B4-BE49-F238E27FC236}">
                  <a16:creationId xmlns:a16="http://schemas.microsoft.com/office/drawing/2014/main" id="{9928666D-8492-485F-A93F-E93FEA5F6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3698876"/>
              <a:ext cx="31750" cy="44450"/>
            </a:xfrm>
            <a:custGeom>
              <a:avLst/>
              <a:gdLst>
                <a:gd name="T0" fmla="*/ 0 w 65"/>
                <a:gd name="T1" fmla="*/ 0 h 88"/>
                <a:gd name="T2" fmla="*/ 11 w 65"/>
                <a:gd name="T3" fmla="*/ 0 h 88"/>
                <a:gd name="T4" fmla="*/ 11 w 65"/>
                <a:gd name="T5" fmla="*/ 57 h 88"/>
                <a:gd name="T6" fmla="*/ 33 w 65"/>
                <a:gd name="T7" fmla="*/ 78 h 88"/>
                <a:gd name="T8" fmla="*/ 54 w 65"/>
                <a:gd name="T9" fmla="*/ 57 h 88"/>
                <a:gd name="T10" fmla="*/ 54 w 65"/>
                <a:gd name="T11" fmla="*/ 0 h 88"/>
                <a:gd name="T12" fmla="*/ 65 w 65"/>
                <a:gd name="T13" fmla="*/ 0 h 88"/>
                <a:gd name="T14" fmla="*/ 65 w 65"/>
                <a:gd name="T15" fmla="*/ 57 h 88"/>
                <a:gd name="T16" fmla="*/ 33 w 65"/>
                <a:gd name="T17" fmla="*/ 88 h 88"/>
                <a:gd name="T18" fmla="*/ 0 w 65"/>
                <a:gd name="T19" fmla="*/ 57 h 88"/>
                <a:gd name="T20" fmla="*/ 0 w 6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8">
                  <a:moveTo>
                    <a:pt x="0" y="0"/>
                  </a:moveTo>
                  <a:lnTo>
                    <a:pt x="11" y="0"/>
                  </a:lnTo>
                  <a:lnTo>
                    <a:pt x="11" y="57"/>
                  </a:lnTo>
                  <a:cubicBezTo>
                    <a:pt x="11" y="72"/>
                    <a:pt x="19" y="78"/>
                    <a:pt x="33" y="78"/>
                  </a:cubicBezTo>
                  <a:cubicBezTo>
                    <a:pt x="46" y="78"/>
                    <a:pt x="54" y="70"/>
                    <a:pt x="54" y="57"/>
                  </a:cubicBezTo>
                  <a:lnTo>
                    <a:pt x="54" y="0"/>
                  </a:lnTo>
                  <a:lnTo>
                    <a:pt x="65" y="0"/>
                  </a:lnTo>
                  <a:lnTo>
                    <a:pt x="65" y="57"/>
                  </a:lnTo>
                  <a:cubicBezTo>
                    <a:pt x="65" y="77"/>
                    <a:pt x="51" y="88"/>
                    <a:pt x="33" y="88"/>
                  </a:cubicBezTo>
                  <a:cubicBezTo>
                    <a:pt x="14" y="88"/>
                    <a:pt x="0" y="77"/>
                    <a:pt x="0" y="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66">
              <a:extLst>
                <a:ext uri="{FF2B5EF4-FFF2-40B4-BE49-F238E27FC236}">
                  <a16:creationId xmlns:a16="http://schemas.microsoft.com/office/drawing/2014/main" id="{382F4FD8-AF13-4813-88CA-3AD102B1F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3" y="3698876"/>
              <a:ext cx="33338" cy="42863"/>
            </a:xfrm>
            <a:custGeom>
              <a:avLst/>
              <a:gdLst>
                <a:gd name="T0" fmla="*/ 58 w 69"/>
                <a:gd name="T1" fmla="*/ 0 h 87"/>
                <a:gd name="T2" fmla="*/ 69 w 69"/>
                <a:gd name="T3" fmla="*/ 0 h 87"/>
                <a:gd name="T4" fmla="*/ 69 w 69"/>
                <a:gd name="T5" fmla="*/ 87 h 87"/>
                <a:gd name="T6" fmla="*/ 58 w 69"/>
                <a:gd name="T7" fmla="*/ 87 h 87"/>
                <a:gd name="T8" fmla="*/ 11 w 69"/>
                <a:gd name="T9" fmla="*/ 18 h 87"/>
                <a:gd name="T10" fmla="*/ 11 w 69"/>
                <a:gd name="T11" fmla="*/ 87 h 87"/>
                <a:gd name="T12" fmla="*/ 0 w 69"/>
                <a:gd name="T13" fmla="*/ 87 h 87"/>
                <a:gd name="T14" fmla="*/ 0 w 69"/>
                <a:gd name="T15" fmla="*/ 0 h 87"/>
                <a:gd name="T16" fmla="*/ 11 w 69"/>
                <a:gd name="T17" fmla="*/ 0 h 87"/>
                <a:gd name="T18" fmla="*/ 58 w 69"/>
                <a:gd name="T19" fmla="*/ 69 h 87"/>
                <a:gd name="T20" fmla="*/ 58 w 69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87">
                  <a:moveTo>
                    <a:pt x="58" y="0"/>
                  </a:moveTo>
                  <a:lnTo>
                    <a:pt x="69" y="0"/>
                  </a:lnTo>
                  <a:lnTo>
                    <a:pt x="69" y="87"/>
                  </a:lnTo>
                  <a:lnTo>
                    <a:pt x="58" y="87"/>
                  </a:lnTo>
                  <a:lnTo>
                    <a:pt x="11" y="18"/>
                  </a:lnTo>
                  <a:lnTo>
                    <a:pt x="11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8" y="6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Rectangle 67">
              <a:extLst>
                <a:ext uri="{FF2B5EF4-FFF2-40B4-BE49-F238E27FC236}">
                  <a16:creationId xmlns:a16="http://schemas.microsoft.com/office/drawing/2014/main" id="{7D039B1E-E75D-479D-A50D-C9FC65A6A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6925" y="3700463"/>
              <a:ext cx="4763" cy="428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68">
              <a:extLst>
                <a:ext uri="{FF2B5EF4-FFF2-40B4-BE49-F238E27FC236}">
                  <a16:creationId xmlns:a16="http://schemas.microsoft.com/office/drawing/2014/main" id="{1CB4982F-E6B8-47FC-9EBF-160920C0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038" y="3700463"/>
              <a:ext cx="39688" cy="42863"/>
            </a:xfrm>
            <a:custGeom>
              <a:avLst/>
              <a:gdLst>
                <a:gd name="T0" fmla="*/ 34 w 80"/>
                <a:gd name="T1" fmla="*/ 86 h 86"/>
                <a:gd name="T2" fmla="*/ 0 w 80"/>
                <a:gd name="T3" fmla="*/ 0 h 86"/>
                <a:gd name="T4" fmla="*/ 13 w 80"/>
                <a:gd name="T5" fmla="*/ 0 h 86"/>
                <a:gd name="T6" fmla="*/ 40 w 80"/>
                <a:gd name="T7" fmla="*/ 75 h 86"/>
                <a:gd name="T8" fmla="*/ 68 w 80"/>
                <a:gd name="T9" fmla="*/ 0 h 86"/>
                <a:gd name="T10" fmla="*/ 80 w 80"/>
                <a:gd name="T11" fmla="*/ 0 h 86"/>
                <a:gd name="T12" fmla="*/ 47 w 80"/>
                <a:gd name="T13" fmla="*/ 86 h 86"/>
                <a:gd name="T14" fmla="*/ 34 w 80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86">
                  <a:moveTo>
                    <a:pt x="34" y="86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40" y="75"/>
                  </a:lnTo>
                  <a:lnTo>
                    <a:pt x="68" y="0"/>
                  </a:lnTo>
                  <a:lnTo>
                    <a:pt x="80" y="0"/>
                  </a:lnTo>
                  <a:lnTo>
                    <a:pt x="47" y="86"/>
                  </a:lnTo>
                  <a:lnTo>
                    <a:pt x="34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69">
              <a:extLst>
                <a:ext uri="{FF2B5EF4-FFF2-40B4-BE49-F238E27FC236}">
                  <a16:creationId xmlns:a16="http://schemas.microsoft.com/office/drawing/2014/main" id="{099A8905-D542-4E9E-8FD7-36407950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3698876"/>
              <a:ext cx="22225" cy="42863"/>
            </a:xfrm>
            <a:custGeom>
              <a:avLst/>
              <a:gdLst>
                <a:gd name="T0" fmla="*/ 46 w 46"/>
                <a:gd name="T1" fmla="*/ 0 h 87"/>
                <a:gd name="T2" fmla="*/ 46 w 46"/>
                <a:gd name="T3" fmla="*/ 9 h 87"/>
                <a:gd name="T4" fmla="*/ 11 w 46"/>
                <a:gd name="T5" fmla="*/ 9 h 87"/>
                <a:gd name="T6" fmla="*/ 11 w 46"/>
                <a:gd name="T7" fmla="*/ 39 h 87"/>
                <a:gd name="T8" fmla="*/ 42 w 46"/>
                <a:gd name="T9" fmla="*/ 39 h 87"/>
                <a:gd name="T10" fmla="*/ 42 w 46"/>
                <a:gd name="T11" fmla="*/ 48 h 87"/>
                <a:gd name="T12" fmla="*/ 11 w 46"/>
                <a:gd name="T13" fmla="*/ 48 h 87"/>
                <a:gd name="T14" fmla="*/ 11 w 46"/>
                <a:gd name="T15" fmla="*/ 78 h 87"/>
                <a:gd name="T16" fmla="*/ 46 w 46"/>
                <a:gd name="T17" fmla="*/ 78 h 87"/>
                <a:gd name="T18" fmla="*/ 46 w 46"/>
                <a:gd name="T19" fmla="*/ 87 h 87"/>
                <a:gd name="T20" fmla="*/ 0 w 46"/>
                <a:gd name="T21" fmla="*/ 87 h 87"/>
                <a:gd name="T22" fmla="*/ 0 w 46"/>
                <a:gd name="T23" fmla="*/ 0 h 87"/>
                <a:gd name="T24" fmla="*/ 46 w 46"/>
                <a:gd name="T2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7">
                  <a:moveTo>
                    <a:pt x="46" y="0"/>
                  </a:moveTo>
                  <a:lnTo>
                    <a:pt x="46" y="9"/>
                  </a:lnTo>
                  <a:lnTo>
                    <a:pt x="11" y="9"/>
                  </a:lnTo>
                  <a:lnTo>
                    <a:pt x="11" y="39"/>
                  </a:lnTo>
                  <a:lnTo>
                    <a:pt x="42" y="39"/>
                  </a:lnTo>
                  <a:lnTo>
                    <a:pt x="42" y="48"/>
                  </a:lnTo>
                  <a:lnTo>
                    <a:pt x="11" y="48"/>
                  </a:lnTo>
                  <a:lnTo>
                    <a:pt x="11" y="78"/>
                  </a:lnTo>
                  <a:lnTo>
                    <a:pt x="46" y="78"/>
                  </a:lnTo>
                  <a:lnTo>
                    <a:pt x="4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70">
              <a:extLst>
                <a:ext uri="{FF2B5EF4-FFF2-40B4-BE49-F238E27FC236}">
                  <a16:creationId xmlns:a16="http://schemas.microsoft.com/office/drawing/2014/main" id="{C52DB997-D5FD-43B0-992F-C6D20001D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4238" y="3700463"/>
              <a:ext cx="28575" cy="42863"/>
            </a:xfrm>
            <a:custGeom>
              <a:avLst/>
              <a:gdLst>
                <a:gd name="T0" fmla="*/ 12 w 60"/>
                <a:gd name="T1" fmla="*/ 50 h 87"/>
                <a:gd name="T2" fmla="*/ 12 w 60"/>
                <a:gd name="T3" fmla="*/ 86 h 87"/>
                <a:gd name="T4" fmla="*/ 0 w 60"/>
                <a:gd name="T5" fmla="*/ 86 h 87"/>
                <a:gd name="T6" fmla="*/ 0 w 60"/>
                <a:gd name="T7" fmla="*/ 0 h 87"/>
                <a:gd name="T8" fmla="*/ 29 w 60"/>
                <a:gd name="T9" fmla="*/ 0 h 87"/>
                <a:gd name="T10" fmla="*/ 59 w 60"/>
                <a:gd name="T11" fmla="*/ 25 h 87"/>
                <a:gd name="T12" fmla="*/ 37 w 60"/>
                <a:gd name="T13" fmla="*/ 51 h 87"/>
                <a:gd name="T14" fmla="*/ 60 w 60"/>
                <a:gd name="T15" fmla="*/ 87 h 87"/>
                <a:gd name="T16" fmla="*/ 47 w 60"/>
                <a:gd name="T17" fmla="*/ 87 h 87"/>
                <a:gd name="T18" fmla="*/ 24 w 60"/>
                <a:gd name="T19" fmla="*/ 51 h 87"/>
                <a:gd name="T20" fmla="*/ 12 w 60"/>
                <a:gd name="T21" fmla="*/ 51 h 87"/>
                <a:gd name="T22" fmla="*/ 12 w 60"/>
                <a:gd name="T23" fmla="*/ 50 h 87"/>
                <a:gd name="T24" fmla="*/ 12 w 60"/>
                <a:gd name="T25" fmla="*/ 8 h 87"/>
                <a:gd name="T26" fmla="*/ 12 w 60"/>
                <a:gd name="T27" fmla="*/ 41 h 87"/>
                <a:gd name="T28" fmla="*/ 28 w 60"/>
                <a:gd name="T29" fmla="*/ 41 h 87"/>
                <a:gd name="T30" fmla="*/ 47 w 60"/>
                <a:gd name="T31" fmla="*/ 25 h 87"/>
                <a:gd name="T32" fmla="*/ 28 w 60"/>
                <a:gd name="T33" fmla="*/ 8 h 87"/>
                <a:gd name="T34" fmla="*/ 12 w 60"/>
                <a:gd name="T35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87">
                  <a:moveTo>
                    <a:pt x="12" y="50"/>
                  </a:moveTo>
                  <a:lnTo>
                    <a:pt x="12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29" y="0"/>
                  </a:lnTo>
                  <a:cubicBezTo>
                    <a:pt x="49" y="0"/>
                    <a:pt x="59" y="11"/>
                    <a:pt x="59" y="25"/>
                  </a:cubicBezTo>
                  <a:cubicBezTo>
                    <a:pt x="59" y="38"/>
                    <a:pt x="52" y="48"/>
                    <a:pt x="37" y="51"/>
                  </a:cubicBezTo>
                  <a:lnTo>
                    <a:pt x="60" y="87"/>
                  </a:lnTo>
                  <a:lnTo>
                    <a:pt x="47" y="87"/>
                  </a:lnTo>
                  <a:lnTo>
                    <a:pt x="24" y="51"/>
                  </a:lnTo>
                  <a:lnTo>
                    <a:pt x="12" y="51"/>
                  </a:lnTo>
                  <a:lnTo>
                    <a:pt x="12" y="50"/>
                  </a:lnTo>
                  <a:close/>
                  <a:moveTo>
                    <a:pt x="12" y="8"/>
                  </a:moveTo>
                  <a:lnTo>
                    <a:pt x="12" y="41"/>
                  </a:lnTo>
                  <a:lnTo>
                    <a:pt x="28" y="41"/>
                  </a:lnTo>
                  <a:cubicBezTo>
                    <a:pt x="40" y="41"/>
                    <a:pt x="47" y="35"/>
                    <a:pt x="47" y="25"/>
                  </a:cubicBezTo>
                  <a:cubicBezTo>
                    <a:pt x="47" y="13"/>
                    <a:pt x="40" y="8"/>
                    <a:pt x="28" y="8"/>
                  </a:cubicBezTo>
                  <a:lnTo>
                    <a:pt x="12" y="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71">
              <a:extLst>
                <a:ext uri="{FF2B5EF4-FFF2-40B4-BE49-F238E27FC236}">
                  <a16:creationId xmlns:a16="http://schemas.microsoft.com/office/drawing/2014/main" id="{DD59B705-99EE-49C5-B994-98E4EA6AA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9163" y="3698876"/>
              <a:ext cx="30163" cy="44450"/>
            </a:xfrm>
            <a:custGeom>
              <a:avLst/>
              <a:gdLst>
                <a:gd name="T0" fmla="*/ 22 w 60"/>
                <a:gd name="T1" fmla="*/ 38 h 89"/>
                <a:gd name="T2" fmla="*/ 31 w 60"/>
                <a:gd name="T3" fmla="*/ 40 h 89"/>
                <a:gd name="T4" fmla="*/ 50 w 60"/>
                <a:gd name="T5" fmla="*/ 46 h 89"/>
                <a:gd name="T6" fmla="*/ 60 w 60"/>
                <a:gd name="T7" fmla="*/ 64 h 89"/>
                <a:gd name="T8" fmla="*/ 31 w 60"/>
                <a:gd name="T9" fmla="*/ 89 h 89"/>
                <a:gd name="T10" fmla="*/ 1 w 60"/>
                <a:gd name="T11" fmla="*/ 66 h 89"/>
                <a:gd name="T12" fmla="*/ 14 w 60"/>
                <a:gd name="T13" fmla="*/ 66 h 89"/>
                <a:gd name="T14" fmla="*/ 31 w 60"/>
                <a:gd name="T15" fmla="*/ 80 h 89"/>
                <a:gd name="T16" fmla="*/ 49 w 60"/>
                <a:gd name="T17" fmla="*/ 66 h 89"/>
                <a:gd name="T18" fmla="*/ 39 w 60"/>
                <a:gd name="T19" fmla="*/ 53 h 89"/>
                <a:gd name="T20" fmla="*/ 30 w 60"/>
                <a:gd name="T21" fmla="*/ 50 h 89"/>
                <a:gd name="T22" fmla="*/ 10 w 60"/>
                <a:gd name="T23" fmla="*/ 44 h 89"/>
                <a:gd name="T24" fmla="*/ 0 w 60"/>
                <a:gd name="T25" fmla="*/ 25 h 89"/>
                <a:gd name="T26" fmla="*/ 29 w 60"/>
                <a:gd name="T27" fmla="*/ 0 h 89"/>
                <a:gd name="T28" fmla="*/ 57 w 60"/>
                <a:gd name="T29" fmla="*/ 23 h 89"/>
                <a:gd name="T30" fmla="*/ 45 w 60"/>
                <a:gd name="T31" fmla="*/ 23 h 89"/>
                <a:gd name="T32" fmla="*/ 29 w 60"/>
                <a:gd name="T33" fmla="*/ 10 h 89"/>
                <a:gd name="T34" fmla="*/ 12 w 60"/>
                <a:gd name="T35" fmla="*/ 25 h 89"/>
                <a:gd name="T36" fmla="*/ 22 w 60"/>
                <a:gd name="T37" fmla="*/ 3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89">
                  <a:moveTo>
                    <a:pt x="22" y="38"/>
                  </a:moveTo>
                  <a:cubicBezTo>
                    <a:pt x="25" y="39"/>
                    <a:pt x="29" y="40"/>
                    <a:pt x="31" y="40"/>
                  </a:cubicBezTo>
                  <a:cubicBezTo>
                    <a:pt x="37" y="41"/>
                    <a:pt x="45" y="44"/>
                    <a:pt x="50" y="46"/>
                  </a:cubicBezTo>
                  <a:cubicBezTo>
                    <a:pt x="55" y="49"/>
                    <a:pt x="60" y="55"/>
                    <a:pt x="60" y="64"/>
                  </a:cubicBezTo>
                  <a:cubicBezTo>
                    <a:pt x="60" y="78"/>
                    <a:pt x="49" y="89"/>
                    <a:pt x="31" y="89"/>
                  </a:cubicBezTo>
                  <a:cubicBezTo>
                    <a:pt x="14" y="89"/>
                    <a:pt x="1" y="80"/>
                    <a:pt x="1" y="66"/>
                  </a:cubicBezTo>
                  <a:lnTo>
                    <a:pt x="14" y="66"/>
                  </a:lnTo>
                  <a:cubicBezTo>
                    <a:pt x="15" y="74"/>
                    <a:pt x="20" y="80"/>
                    <a:pt x="31" y="80"/>
                  </a:cubicBezTo>
                  <a:cubicBezTo>
                    <a:pt x="42" y="80"/>
                    <a:pt x="49" y="74"/>
                    <a:pt x="49" y="66"/>
                  </a:cubicBezTo>
                  <a:cubicBezTo>
                    <a:pt x="49" y="59"/>
                    <a:pt x="45" y="55"/>
                    <a:pt x="39" y="53"/>
                  </a:cubicBezTo>
                  <a:cubicBezTo>
                    <a:pt x="36" y="51"/>
                    <a:pt x="32" y="50"/>
                    <a:pt x="30" y="50"/>
                  </a:cubicBezTo>
                  <a:cubicBezTo>
                    <a:pt x="24" y="49"/>
                    <a:pt x="16" y="46"/>
                    <a:pt x="10" y="44"/>
                  </a:cubicBezTo>
                  <a:cubicBezTo>
                    <a:pt x="5" y="41"/>
                    <a:pt x="0" y="35"/>
                    <a:pt x="0" y="25"/>
                  </a:cubicBezTo>
                  <a:cubicBezTo>
                    <a:pt x="0" y="10"/>
                    <a:pt x="11" y="0"/>
                    <a:pt x="29" y="0"/>
                  </a:cubicBezTo>
                  <a:cubicBezTo>
                    <a:pt x="45" y="0"/>
                    <a:pt x="56" y="9"/>
                    <a:pt x="57" y="23"/>
                  </a:cubicBezTo>
                  <a:lnTo>
                    <a:pt x="45" y="23"/>
                  </a:lnTo>
                  <a:cubicBezTo>
                    <a:pt x="44" y="15"/>
                    <a:pt x="39" y="10"/>
                    <a:pt x="29" y="10"/>
                  </a:cubicBezTo>
                  <a:cubicBezTo>
                    <a:pt x="19" y="10"/>
                    <a:pt x="12" y="15"/>
                    <a:pt x="12" y="25"/>
                  </a:cubicBezTo>
                  <a:cubicBezTo>
                    <a:pt x="14" y="31"/>
                    <a:pt x="17" y="35"/>
                    <a:pt x="22" y="3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Rectangle 72">
              <a:extLst>
                <a:ext uri="{FF2B5EF4-FFF2-40B4-BE49-F238E27FC236}">
                  <a16:creationId xmlns:a16="http://schemas.microsoft.com/office/drawing/2014/main" id="{AD3FA953-37A6-49E5-A767-7B9674AC4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7263" y="3700463"/>
              <a:ext cx="6350" cy="428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73">
              <a:extLst>
                <a:ext uri="{FF2B5EF4-FFF2-40B4-BE49-F238E27FC236}">
                  <a16:creationId xmlns:a16="http://schemas.microsoft.com/office/drawing/2014/main" id="{489CC79A-5193-4DD7-B568-E4EB8147C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550" y="3700463"/>
              <a:ext cx="26988" cy="42863"/>
            </a:xfrm>
            <a:custGeom>
              <a:avLst/>
              <a:gdLst>
                <a:gd name="T0" fmla="*/ 0 w 57"/>
                <a:gd name="T1" fmla="*/ 8 h 86"/>
                <a:gd name="T2" fmla="*/ 0 w 57"/>
                <a:gd name="T3" fmla="*/ 0 h 86"/>
                <a:gd name="T4" fmla="*/ 57 w 57"/>
                <a:gd name="T5" fmla="*/ 0 h 86"/>
                <a:gd name="T6" fmla="*/ 57 w 57"/>
                <a:gd name="T7" fmla="*/ 8 h 86"/>
                <a:gd name="T8" fmla="*/ 35 w 57"/>
                <a:gd name="T9" fmla="*/ 8 h 86"/>
                <a:gd name="T10" fmla="*/ 35 w 57"/>
                <a:gd name="T11" fmla="*/ 86 h 86"/>
                <a:gd name="T12" fmla="*/ 23 w 57"/>
                <a:gd name="T13" fmla="*/ 86 h 86"/>
                <a:gd name="T14" fmla="*/ 23 w 57"/>
                <a:gd name="T15" fmla="*/ 8 h 86"/>
                <a:gd name="T16" fmla="*/ 0 w 57"/>
                <a:gd name="T17" fmla="*/ 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6">
                  <a:moveTo>
                    <a:pt x="0" y="8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35" y="8"/>
                  </a:lnTo>
                  <a:lnTo>
                    <a:pt x="35" y="86"/>
                  </a:lnTo>
                  <a:lnTo>
                    <a:pt x="23" y="86"/>
                  </a:lnTo>
                  <a:lnTo>
                    <a:pt x="2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74">
              <a:extLst>
                <a:ext uri="{FF2B5EF4-FFF2-40B4-BE49-F238E27FC236}">
                  <a16:creationId xmlns:a16="http://schemas.microsoft.com/office/drawing/2014/main" id="{F5FA10C9-2611-4568-93C8-0EF616915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6475" y="3686176"/>
              <a:ext cx="22225" cy="55563"/>
            </a:xfrm>
            <a:custGeom>
              <a:avLst/>
              <a:gdLst>
                <a:gd name="T0" fmla="*/ 46 w 46"/>
                <a:gd name="T1" fmla="*/ 28 h 115"/>
                <a:gd name="T2" fmla="*/ 46 w 46"/>
                <a:gd name="T3" fmla="*/ 37 h 115"/>
                <a:gd name="T4" fmla="*/ 11 w 46"/>
                <a:gd name="T5" fmla="*/ 37 h 115"/>
                <a:gd name="T6" fmla="*/ 11 w 46"/>
                <a:gd name="T7" fmla="*/ 67 h 115"/>
                <a:gd name="T8" fmla="*/ 43 w 46"/>
                <a:gd name="T9" fmla="*/ 67 h 115"/>
                <a:gd name="T10" fmla="*/ 43 w 46"/>
                <a:gd name="T11" fmla="*/ 76 h 115"/>
                <a:gd name="T12" fmla="*/ 11 w 46"/>
                <a:gd name="T13" fmla="*/ 76 h 115"/>
                <a:gd name="T14" fmla="*/ 11 w 46"/>
                <a:gd name="T15" fmla="*/ 106 h 115"/>
                <a:gd name="T16" fmla="*/ 46 w 46"/>
                <a:gd name="T17" fmla="*/ 106 h 115"/>
                <a:gd name="T18" fmla="*/ 46 w 46"/>
                <a:gd name="T19" fmla="*/ 115 h 115"/>
                <a:gd name="T20" fmla="*/ 0 w 46"/>
                <a:gd name="T21" fmla="*/ 115 h 115"/>
                <a:gd name="T22" fmla="*/ 0 w 46"/>
                <a:gd name="T23" fmla="*/ 28 h 115"/>
                <a:gd name="T24" fmla="*/ 46 w 46"/>
                <a:gd name="T25" fmla="*/ 28 h 115"/>
                <a:gd name="T26" fmla="*/ 8 w 46"/>
                <a:gd name="T27" fmla="*/ 16 h 115"/>
                <a:gd name="T28" fmla="*/ 34 w 46"/>
                <a:gd name="T29" fmla="*/ 0 h 115"/>
                <a:gd name="T30" fmla="*/ 34 w 46"/>
                <a:gd name="T31" fmla="*/ 10 h 115"/>
                <a:gd name="T32" fmla="*/ 8 w 46"/>
                <a:gd name="T33" fmla="*/ 23 h 115"/>
                <a:gd name="T34" fmla="*/ 8 w 46"/>
                <a:gd name="T35" fmla="*/ 1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115">
                  <a:moveTo>
                    <a:pt x="46" y="28"/>
                  </a:moveTo>
                  <a:lnTo>
                    <a:pt x="46" y="37"/>
                  </a:lnTo>
                  <a:lnTo>
                    <a:pt x="11" y="37"/>
                  </a:lnTo>
                  <a:lnTo>
                    <a:pt x="11" y="67"/>
                  </a:lnTo>
                  <a:lnTo>
                    <a:pt x="43" y="67"/>
                  </a:lnTo>
                  <a:lnTo>
                    <a:pt x="43" y="76"/>
                  </a:lnTo>
                  <a:lnTo>
                    <a:pt x="11" y="76"/>
                  </a:lnTo>
                  <a:lnTo>
                    <a:pt x="11" y="106"/>
                  </a:lnTo>
                  <a:lnTo>
                    <a:pt x="46" y="106"/>
                  </a:lnTo>
                  <a:lnTo>
                    <a:pt x="46" y="115"/>
                  </a:lnTo>
                  <a:lnTo>
                    <a:pt x="0" y="115"/>
                  </a:lnTo>
                  <a:lnTo>
                    <a:pt x="0" y="28"/>
                  </a:lnTo>
                  <a:lnTo>
                    <a:pt x="46" y="28"/>
                  </a:lnTo>
                  <a:close/>
                  <a:moveTo>
                    <a:pt x="8" y="16"/>
                  </a:moveTo>
                  <a:lnTo>
                    <a:pt x="34" y="0"/>
                  </a:lnTo>
                  <a:lnTo>
                    <a:pt x="34" y="10"/>
                  </a:lnTo>
                  <a:lnTo>
                    <a:pt x="8" y="2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75">
              <a:extLst>
                <a:ext uri="{FF2B5EF4-FFF2-40B4-BE49-F238E27FC236}">
                  <a16:creationId xmlns:a16="http://schemas.microsoft.com/office/drawing/2014/main" id="{652E8B97-5405-4F0A-A50D-16021CFC8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5688" y="3698876"/>
              <a:ext cx="34925" cy="42863"/>
            </a:xfrm>
            <a:custGeom>
              <a:avLst/>
              <a:gdLst>
                <a:gd name="T0" fmla="*/ 28 w 73"/>
                <a:gd name="T1" fmla="*/ 0 h 87"/>
                <a:gd name="T2" fmla="*/ 73 w 73"/>
                <a:gd name="T3" fmla="*/ 44 h 87"/>
                <a:gd name="T4" fmla="*/ 28 w 73"/>
                <a:gd name="T5" fmla="*/ 87 h 87"/>
                <a:gd name="T6" fmla="*/ 0 w 73"/>
                <a:gd name="T7" fmla="*/ 87 h 87"/>
                <a:gd name="T8" fmla="*/ 0 w 73"/>
                <a:gd name="T9" fmla="*/ 0 h 87"/>
                <a:gd name="T10" fmla="*/ 28 w 73"/>
                <a:gd name="T11" fmla="*/ 0 h 87"/>
                <a:gd name="T12" fmla="*/ 12 w 73"/>
                <a:gd name="T13" fmla="*/ 79 h 87"/>
                <a:gd name="T14" fmla="*/ 28 w 73"/>
                <a:gd name="T15" fmla="*/ 79 h 87"/>
                <a:gd name="T16" fmla="*/ 62 w 73"/>
                <a:gd name="T17" fmla="*/ 45 h 87"/>
                <a:gd name="T18" fmla="*/ 28 w 73"/>
                <a:gd name="T19" fmla="*/ 12 h 87"/>
                <a:gd name="T20" fmla="*/ 12 w 73"/>
                <a:gd name="T21" fmla="*/ 12 h 87"/>
                <a:gd name="T22" fmla="*/ 12 w 73"/>
                <a:gd name="T23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87">
                  <a:moveTo>
                    <a:pt x="28" y="0"/>
                  </a:moveTo>
                  <a:cubicBezTo>
                    <a:pt x="55" y="0"/>
                    <a:pt x="73" y="17"/>
                    <a:pt x="73" y="44"/>
                  </a:cubicBezTo>
                  <a:cubicBezTo>
                    <a:pt x="73" y="72"/>
                    <a:pt x="55" y="87"/>
                    <a:pt x="28" y="87"/>
                  </a:cubicBezTo>
                  <a:lnTo>
                    <a:pt x="0" y="87"/>
                  </a:lnTo>
                  <a:lnTo>
                    <a:pt x="0" y="0"/>
                  </a:lnTo>
                  <a:lnTo>
                    <a:pt x="28" y="0"/>
                  </a:lnTo>
                  <a:close/>
                  <a:moveTo>
                    <a:pt x="12" y="79"/>
                  </a:moveTo>
                  <a:lnTo>
                    <a:pt x="28" y="79"/>
                  </a:lnTo>
                  <a:cubicBezTo>
                    <a:pt x="50" y="79"/>
                    <a:pt x="62" y="67"/>
                    <a:pt x="62" y="45"/>
                  </a:cubicBezTo>
                  <a:cubicBezTo>
                    <a:pt x="62" y="24"/>
                    <a:pt x="50" y="12"/>
                    <a:pt x="28" y="12"/>
                  </a:cubicBezTo>
                  <a:lnTo>
                    <a:pt x="12" y="12"/>
                  </a:lnTo>
                  <a:lnTo>
                    <a:pt x="12" y="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76">
              <a:extLst>
                <a:ext uri="{FF2B5EF4-FFF2-40B4-BE49-F238E27FC236}">
                  <a16:creationId xmlns:a16="http://schemas.microsoft.com/office/drawing/2014/main" id="{77C2FDC3-3CCB-47E4-8526-7312B38CC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5375" y="3694113"/>
              <a:ext cx="6350" cy="12700"/>
            </a:xfrm>
            <a:custGeom>
              <a:avLst/>
              <a:gdLst>
                <a:gd name="T0" fmla="*/ 0 w 12"/>
                <a:gd name="T1" fmla="*/ 0 h 25"/>
                <a:gd name="T2" fmla="*/ 11 w 12"/>
                <a:gd name="T3" fmla="*/ 0 h 25"/>
                <a:gd name="T4" fmla="*/ 12 w 12"/>
                <a:gd name="T5" fmla="*/ 11 h 25"/>
                <a:gd name="T6" fmla="*/ 0 w 12"/>
                <a:gd name="T7" fmla="*/ 25 h 25"/>
                <a:gd name="T8" fmla="*/ 0 w 12"/>
                <a:gd name="T9" fmla="*/ 20 h 25"/>
                <a:gd name="T10" fmla="*/ 6 w 12"/>
                <a:gd name="T11" fmla="*/ 14 h 25"/>
                <a:gd name="T12" fmla="*/ 6 w 12"/>
                <a:gd name="T13" fmla="*/ 11 h 25"/>
                <a:gd name="T14" fmla="*/ 0 w 12"/>
                <a:gd name="T15" fmla="*/ 11 h 25"/>
                <a:gd name="T16" fmla="*/ 0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1" y="0"/>
                  </a:lnTo>
                  <a:cubicBezTo>
                    <a:pt x="12" y="5"/>
                    <a:pt x="12" y="9"/>
                    <a:pt x="12" y="11"/>
                  </a:cubicBezTo>
                  <a:cubicBezTo>
                    <a:pt x="12" y="21"/>
                    <a:pt x="8" y="25"/>
                    <a:pt x="0" y="25"/>
                  </a:cubicBezTo>
                  <a:lnTo>
                    <a:pt x="0" y="20"/>
                  </a:lnTo>
                  <a:cubicBezTo>
                    <a:pt x="3" y="20"/>
                    <a:pt x="6" y="18"/>
                    <a:pt x="6" y="14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77">
              <a:extLst>
                <a:ext uri="{FF2B5EF4-FFF2-40B4-BE49-F238E27FC236}">
                  <a16:creationId xmlns:a16="http://schemas.microsoft.com/office/drawing/2014/main" id="{5B778A8F-3FEE-449C-BBC6-725FF451C5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6488" y="3700463"/>
              <a:ext cx="36513" cy="42863"/>
            </a:xfrm>
            <a:custGeom>
              <a:avLst/>
              <a:gdLst>
                <a:gd name="T0" fmla="*/ 63 w 75"/>
                <a:gd name="T1" fmla="*/ 86 h 86"/>
                <a:gd name="T2" fmla="*/ 56 w 75"/>
                <a:gd name="T3" fmla="*/ 67 h 86"/>
                <a:gd name="T4" fmla="*/ 18 w 75"/>
                <a:gd name="T5" fmla="*/ 67 h 86"/>
                <a:gd name="T6" fmla="*/ 11 w 75"/>
                <a:gd name="T7" fmla="*/ 86 h 86"/>
                <a:gd name="T8" fmla="*/ 0 w 75"/>
                <a:gd name="T9" fmla="*/ 86 h 86"/>
                <a:gd name="T10" fmla="*/ 31 w 75"/>
                <a:gd name="T11" fmla="*/ 0 h 86"/>
                <a:gd name="T12" fmla="*/ 44 w 75"/>
                <a:gd name="T13" fmla="*/ 0 h 86"/>
                <a:gd name="T14" fmla="*/ 75 w 75"/>
                <a:gd name="T15" fmla="*/ 86 h 86"/>
                <a:gd name="T16" fmla="*/ 63 w 75"/>
                <a:gd name="T17" fmla="*/ 86 h 86"/>
                <a:gd name="T18" fmla="*/ 20 w 75"/>
                <a:gd name="T19" fmla="*/ 57 h 86"/>
                <a:gd name="T20" fmla="*/ 53 w 75"/>
                <a:gd name="T21" fmla="*/ 57 h 86"/>
                <a:gd name="T22" fmla="*/ 36 w 75"/>
                <a:gd name="T23" fmla="*/ 12 h 86"/>
                <a:gd name="T24" fmla="*/ 20 w 75"/>
                <a:gd name="T25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86">
                  <a:moveTo>
                    <a:pt x="63" y="86"/>
                  </a:moveTo>
                  <a:lnTo>
                    <a:pt x="56" y="67"/>
                  </a:lnTo>
                  <a:lnTo>
                    <a:pt x="18" y="67"/>
                  </a:lnTo>
                  <a:lnTo>
                    <a:pt x="11" y="86"/>
                  </a:lnTo>
                  <a:lnTo>
                    <a:pt x="0" y="86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75" y="86"/>
                  </a:lnTo>
                  <a:lnTo>
                    <a:pt x="63" y="86"/>
                  </a:lnTo>
                  <a:close/>
                  <a:moveTo>
                    <a:pt x="20" y="57"/>
                  </a:moveTo>
                  <a:lnTo>
                    <a:pt x="53" y="57"/>
                  </a:lnTo>
                  <a:lnTo>
                    <a:pt x="36" y="12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78">
              <a:extLst>
                <a:ext uri="{FF2B5EF4-FFF2-40B4-BE49-F238E27FC236}">
                  <a16:creationId xmlns:a16="http://schemas.microsoft.com/office/drawing/2014/main" id="{A3D7678C-66DD-455A-AD93-AF19BF900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3698876"/>
              <a:ext cx="34925" cy="42863"/>
            </a:xfrm>
            <a:custGeom>
              <a:avLst/>
              <a:gdLst>
                <a:gd name="T0" fmla="*/ 57 w 69"/>
                <a:gd name="T1" fmla="*/ 0 h 87"/>
                <a:gd name="T2" fmla="*/ 69 w 69"/>
                <a:gd name="T3" fmla="*/ 0 h 87"/>
                <a:gd name="T4" fmla="*/ 69 w 69"/>
                <a:gd name="T5" fmla="*/ 87 h 87"/>
                <a:gd name="T6" fmla="*/ 57 w 69"/>
                <a:gd name="T7" fmla="*/ 87 h 87"/>
                <a:gd name="T8" fmla="*/ 11 w 69"/>
                <a:gd name="T9" fmla="*/ 18 h 87"/>
                <a:gd name="T10" fmla="*/ 11 w 69"/>
                <a:gd name="T11" fmla="*/ 87 h 87"/>
                <a:gd name="T12" fmla="*/ 0 w 69"/>
                <a:gd name="T13" fmla="*/ 87 h 87"/>
                <a:gd name="T14" fmla="*/ 0 w 69"/>
                <a:gd name="T15" fmla="*/ 0 h 87"/>
                <a:gd name="T16" fmla="*/ 11 w 69"/>
                <a:gd name="T17" fmla="*/ 0 h 87"/>
                <a:gd name="T18" fmla="*/ 57 w 69"/>
                <a:gd name="T19" fmla="*/ 69 h 87"/>
                <a:gd name="T20" fmla="*/ 57 w 69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87">
                  <a:moveTo>
                    <a:pt x="57" y="0"/>
                  </a:moveTo>
                  <a:lnTo>
                    <a:pt x="69" y="0"/>
                  </a:lnTo>
                  <a:lnTo>
                    <a:pt x="69" y="87"/>
                  </a:lnTo>
                  <a:lnTo>
                    <a:pt x="57" y="87"/>
                  </a:lnTo>
                  <a:lnTo>
                    <a:pt x="11" y="18"/>
                  </a:lnTo>
                  <a:lnTo>
                    <a:pt x="11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7" y="6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79">
              <a:extLst>
                <a:ext uri="{FF2B5EF4-FFF2-40B4-BE49-F238E27FC236}">
                  <a16:creationId xmlns:a16="http://schemas.microsoft.com/office/drawing/2014/main" id="{8AC0EB71-69B3-4125-8314-CE61AA2CC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5" y="3698876"/>
              <a:ext cx="42863" cy="44450"/>
            </a:xfrm>
            <a:custGeom>
              <a:avLst/>
              <a:gdLst>
                <a:gd name="T0" fmla="*/ 0 w 86"/>
                <a:gd name="T1" fmla="*/ 44 h 89"/>
                <a:gd name="T2" fmla="*/ 43 w 86"/>
                <a:gd name="T3" fmla="*/ 0 h 89"/>
                <a:gd name="T4" fmla="*/ 83 w 86"/>
                <a:gd name="T5" fmla="*/ 25 h 89"/>
                <a:gd name="T6" fmla="*/ 70 w 86"/>
                <a:gd name="T7" fmla="*/ 25 h 89"/>
                <a:gd name="T8" fmla="*/ 43 w 86"/>
                <a:gd name="T9" fmla="*/ 10 h 89"/>
                <a:gd name="T10" fmla="*/ 11 w 86"/>
                <a:gd name="T11" fmla="*/ 44 h 89"/>
                <a:gd name="T12" fmla="*/ 43 w 86"/>
                <a:gd name="T13" fmla="*/ 78 h 89"/>
                <a:gd name="T14" fmla="*/ 75 w 86"/>
                <a:gd name="T15" fmla="*/ 49 h 89"/>
                <a:gd name="T16" fmla="*/ 38 w 86"/>
                <a:gd name="T17" fmla="*/ 49 h 89"/>
                <a:gd name="T18" fmla="*/ 38 w 86"/>
                <a:gd name="T19" fmla="*/ 40 h 89"/>
                <a:gd name="T20" fmla="*/ 86 w 86"/>
                <a:gd name="T21" fmla="*/ 40 h 89"/>
                <a:gd name="T22" fmla="*/ 86 w 86"/>
                <a:gd name="T23" fmla="*/ 49 h 89"/>
                <a:gd name="T24" fmla="*/ 42 w 86"/>
                <a:gd name="T25" fmla="*/ 88 h 89"/>
                <a:gd name="T26" fmla="*/ 0 w 86"/>
                <a:gd name="T27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89">
                  <a:moveTo>
                    <a:pt x="0" y="44"/>
                  </a:moveTo>
                  <a:cubicBezTo>
                    <a:pt x="0" y="19"/>
                    <a:pt x="18" y="0"/>
                    <a:pt x="43" y="0"/>
                  </a:cubicBezTo>
                  <a:cubicBezTo>
                    <a:pt x="61" y="0"/>
                    <a:pt x="76" y="9"/>
                    <a:pt x="83" y="25"/>
                  </a:cubicBezTo>
                  <a:lnTo>
                    <a:pt x="70" y="25"/>
                  </a:lnTo>
                  <a:cubicBezTo>
                    <a:pt x="65" y="15"/>
                    <a:pt x="56" y="10"/>
                    <a:pt x="43" y="10"/>
                  </a:cubicBezTo>
                  <a:cubicBezTo>
                    <a:pt x="25" y="10"/>
                    <a:pt x="11" y="24"/>
                    <a:pt x="11" y="44"/>
                  </a:cubicBezTo>
                  <a:cubicBezTo>
                    <a:pt x="11" y="64"/>
                    <a:pt x="25" y="78"/>
                    <a:pt x="43" y="78"/>
                  </a:cubicBezTo>
                  <a:cubicBezTo>
                    <a:pt x="62" y="78"/>
                    <a:pt x="73" y="67"/>
                    <a:pt x="75" y="49"/>
                  </a:cubicBezTo>
                  <a:lnTo>
                    <a:pt x="38" y="49"/>
                  </a:lnTo>
                  <a:lnTo>
                    <a:pt x="38" y="40"/>
                  </a:lnTo>
                  <a:lnTo>
                    <a:pt x="86" y="40"/>
                  </a:lnTo>
                  <a:lnTo>
                    <a:pt x="86" y="49"/>
                  </a:lnTo>
                  <a:cubicBezTo>
                    <a:pt x="83" y="72"/>
                    <a:pt x="66" y="88"/>
                    <a:pt x="42" y="88"/>
                  </a:cubicBezTo>
                  <a:cubicBezTo>
                    <a:pt x="18" y="89"/>
                    <a:pt x="0" y="70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80">
              <a:extLst>
                <a:ext uri="{FF2B5EF4-FFF2-40B4-BE49-F238E27FC236}">
                  <a16:creationId xmlns:a16="http://schemas.microsoft.com/office/drawing/2014/main" id="{9613BD88-36F4-44DB-BC14-4A8A4FEC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3698876"/>
              <a:ext cx="23813" cy="42863"/>
            </a:xfrm>
            <a:custGeom>
              <a:avLst/>
              <a:gdLst>
                <a:gd name="T0" fmla="*/ 46 w 46"/>
                <a:gd name="T1" fmla="*/ 0 h 87"/>
                <a:gd name="T2" fmla="*/ 46 w 46"/>
                <a:gd name="T3" fmla="*/ 9 h 87"/>
                <a:gd name="T4" fmla="*/ 11 w 46"/>
                <a:gd name="T5" fmla="*/ 9 h 87"/>
                <a:gd name="T6" fmla="*/ 11 w 46"/>
                <a:gd name="T7" fmla="*/ 39 h 87"/>
                <a:gd name="T8" fmla="*/ 42 w 46"/>
                <a:gd name="T9" fmla="*/ 39 h 87"/>
                <a:gd name="T10" fmla="*/ 42 w 46"/>
                <a:gd name="T11" fmla="*/ 48 h 87"/>
                <a:gd name="T12" fmla="*/ 11 w 46"/>
                <a:gd name="T13" fmla="*/ 48 h 87"/>
                <a:gd name="T14" fmla="*/ 11 w 46"/>
                <a:gd name="T15" fmla="*/ 78 h 87"/>
                <a:gd name="T16" fmla="*/ 46 w 46"/>
                <a:gd name="T17" fmla="*/ 78 h 87"/>
                <a:gd name="T18" fmla="*/ 46 w 46"/>
                <a:gd name="T19" fmla="*/ 87 h 87"/>
                <a:gd name="T20" fmla="*/ 0 w 46"/>
                <a:gd name="T21" fmla="*/ 87 h 87"/>
                <a:gd name="T22" fmla="*/ 0 w 46"/>
                <a:gd name="T23" fmla="*/ 0 h 87"/>
                <a:gd name="T24" fmla="*/ 46 w 46"/>
                <a:gd name="T2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7">
                  <a:moveTo>
                    <a:pt x="46" y="0"/>
                  </a:moveTo>
                  <a:lnTo>
                    <a:pt x="46" y="9"/>
                  </a:lnTo>
                  <a:lnTo>
                    <a:pt x="11" y="9"/>
                  </a:lnTo>
                  <a:lnTo>
                    <a:pt x="11" y="39"/>
                  </a:lnTo>
                  <a:lnTo>
                    <a:pt x="42" y="39"/>
                  </a:lnTo>
                  <a:lnTo>
                    <a:pt x="42" y="48"/>
                  </a:lnTo>
                  <a:lnTo>
                    <a:pt x="11" y="48"/>
                  </a:lnTo>
                  <a:lnTo>
                    <a:pt x="11" y="78"/>
                  </a:lnTo>
                  <a:lnTo>
                    <a:pt x="46" y="78"/>
                  </a:lnTo>
                  <a:lnTo>
                    <a:pt x="4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81">
              <a:extLst>
                <a:ext uri="{FF2B5EF4-FFF2-40B4-BE49-F238E27FC236}">
                  <a16:creationId xmlns:a16="http://schemas.microsoft.com/office/drawing/2014/main" id="{CF7862CF-B865-4186-BFCB-857E1B929A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1588" y="3700463"/>
              <a:ext cx="30163" cy="42863"/>
            </a:xfrm>
            <a:custGeom>
              <a:avLst/>
              <a:gdLst>
                <a:gd name="T0" fmla="*/ 11 w 60"/>
                <a:gd name="T1" fmla="*/ 50 h 87"/>
                <a:gd name="T2" fmla="*/ 11 w 60"/>
                <a:gd name="T3" fmla="*/ 86 h 87"/>
                <a:gd name="T4" fmla="*/ 0 w 60"/>
                <a:gd name="T5" fmla="*/ 86 h 87"/>
                <a:gd name="T6" fmla="*/ 0 w 60"/>
                <a:gd name="T7" fmla="*/ 0 h 87"/>
                <a:gd name="T8" fmla="*/ 28 w 60"/>
                <a:gd name="T9" fmla="*/ 0 h 87"/>
                <a:gd name="T10" fmla="*/ 58 w 60"/>
                <a:gd name="T11" fmla="*/ 25 h 87"/>
                <a:gd name="T12" fmla="*/ 36 w 60"/>
                <a:gd name="T13" fmla="*/ 51 h 87"/>
                <a:gd name="T14" fmla="*/ 60 w 60"/>
                <a:gd name="T15" fmla="*/ 87 h 87"/>
                <a:gd name="T16" fmla="*/ 46 w 60"/>
                <a:gd name="T17" fmla="*/ 87 h 87"/>
                <a:gd name="T18" fmla="*/ 23 w 60"/>
                <a:gd name="T19" fmla="*/ 51 h 87"/>
                <a:gd name="T20" fmla="*/ 11 w 60"/>
                <a:gd name="T21" fmla="*/ 51 h 87"/>
                <a:gd name="T22" fmla="*/ 11 w 60"/>
                <a:gd name="T23" fmla="*/ 50 h 87"/>
                <a:gd name="T24" fmla="*/ 11 w 60"/>
                <a:gd name="T25" fmla="*/ 8 h 87"/>
                <a:gd name="T26" fmla="*/ 11 w 60"/>
                <a:gd name="T27" fmla="*/ 41 h 87"/>
                <a:gd name="T28" fmla="*/ 27 w 60"/>
                <a:gd name="T29" fmla="*/ 41 h 87"/>
                <a:gd name="T30" fmla="*/ 46 w 60"/>
                <a:gd name="T31" fmla="*/ 25 h 87"/>
                <a:gd name="T32" fmla="*/ 27 w 60"/>
                <a:gd name="T33" fmla="*/ 8 h 87"/>
                <a:gd name="T34" fmla="*/ 11 w 60"/>
                <a:gd name="T35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87">
                  <a:moveTo>
                    <a:pt x="11" y="50"/>
                  </a:moveTo>
                  <a:lnTo>
                    <a:pt x="11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48" y="0"/>
                    <a:pt x="58" y="11"/>
                    <a:pt x="58" y="25"/>
                  </a:cubicBezTo>
                  <a:cubicBezTo>
                    <a:pt x="58" y="38"/>
                    <a:pt x="51" y="48"/>
                    <a:pt x="36" y="51"/>
                  </a:cubicBezTo>
                  <a:lnTo>
                    <a:pt x="60" y="87"/>
                  </a:lnTo>
                  <a:lnTo>
                    <a:pt x="46" y="87"/>
                  </a:lnTo>
                  <a:lnTo>
                    <a:pt x="23" y="51"/>
                  </a:lnTo>
                  <a:lnTo>
                    <a:pt x="11" y="51"/>
                  </a:lnTo>
                  <a:lnTo>
                    <a:pt x="11" y="50"/>
                  </a:lnTo>
                  <a:close/>
                  <a:moveTo>
                    <a:pt x="11" y="8"/>
                  </a:moveTo>
                  <a:lnTo>
                    <a:pt x="11" y="41"/>
                  </a:lnTo>
                  <a:lnTo>
                    <a:pt x="27" y="41"/>
                  </a:lnTo>
                  <a:cubicBezTo>
                    <a:pt x="40" y="41"/>
                    <a:pt x="46" y="35"/>
                    <a:pt x="46" y="25"/>
                  </a:cubicBezTo>
                  <a:cubicBezTo>
                    <a:pt x="46" y="13"/>
                    <a:pt x="40" y="8"/>
                    <a:pt x="27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82">
              <a:extLst>
                <a:ext uri="{FF2B5EF4-FFF2-40B4-BE49-F238E27FC236}">
                  <a16:creationId xmlns:a16="http://schemas.microsoft.com/office/drawing/2014/main" id="{6C1236FC-63D3-4267-865C-888BDCB36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513" y="3698876"/>
              <a:ext cx="30163" cy="44450"/>
            </a:xfrm>
            <a:custGeom>
              <a:avLst/>
              <a:gdLst>
                <a:gd name="T0" fmla="*/ 23 w 60"/>
                <a:gd name="T1" fmla="*/ 38 h 89"/>
                <a:gd name="T2" fmla="*/ 31 w 60"/>
                <a:gd name="T3" fmla="*/ 40 h 89"/>
                <a:gd name="T4" fmla="*/ 50 w 60"/>
                <a:gd name="T5" fmla="*/ 46 h 89"/>
                <a:gd name="T6" fmla="*/ 60 w 60"/>
                <a:gd name="T7" fmla="*/ 64 h 89"/>
                <a:gd name="T8" fmla="*/ 31 w 60"/>
                <a:gd name="T9" fmla="*/ 89 h 89"/>
                <a:gd name="T10" fmla="*/ 1 w 60"/>
                <a:gd name="T11" fmla="*/ 66 h 89"/>
                <a:gd name="T12" fmla="*/ 14 w 60"/>
                <a:gd name="T13" fmla="*/ 66 h 89"/>
                <a:gd name="T14" fmla="*/ 31 w 60"/>
                <a:gd name="T15" fmla="*/ 80 h 89"/>
                <a:gd name="T16" fmla="*/ 49 w 60"/>
                <a:gd name="T17" fmla="*/ 66 h 89"/>
                <a:gd name="T18" fmla="*/ 39 w 60"/>
                <a:gd name="T19" fmla="*/ 53 h 89"/>
                <a:gd name="T20" fmla="*/ 30 w 60"/>
                <a:gd name="T21" fmla="*/ 50 h 89"/>
                <a:gd name="T22" fmla="*/ 10 w 60"/>
                <a:gd name="T23" fmla="*/ 44 h 89"/>
                <a:gd name="T24" fmla="*/ 0 w 60"/>
                <a:gd name="T25" fmla="*/ 25 h 89"/>
                <a:gd name="T26" fmla="*/ 29 w 60"/>
                <a:gd name="T27" fmla="*/ 0 h 89"/>
                <a:gd name="T28" fmla="*/ 58 w 60"/>
                <a:gd name="T29" fmla="*/ 23 h 89"/>
                <a:gd name="T30" fmla="*/ 45 w 60"/>
                <a:gd name="T31" fmla="*/ 23 h 89"/>
                <a:gd name="T32" fmla="*/ 29 w 60"/>
                <a:gd name="T33" fmla="*/ 10 h 89"/>
                <a:gd name="T34" fmla="*/ 13 w 60"/>
                <a:gd name="T35" fmla="*/ 25 h 89"/>
                <a:gd name="T36" fmla="*/ 23 w 60"/>
                <a:gd name="T37" fmla="*/ 3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89">
                  <a:moveTo>
                    <a:pt x="23" y="38"/>
                  </a:moveTo>
                  <a:cubicBezTo>
                    <a:pt x="25" y="39"/>
                    <a:pt x="29" y="40"/>
                    <a:pt x="31" y="40"/>
                  </a:cubicBezTo>
                  <a:cubicBezTo>
                    <a:pt x="38" y="41"/>
                    <a:pt x="45" y="44"/>
                    <a:pt x="50" y="46"/>
                  </a:cubicBezTo>
                  <a:cubicBezTo>
                    <a:pt x="55" y="49"/>
                    <a:pt x="60" y="55"/>
                    <a:pt x="60" y="64"/>
                  </a:cubicBezTo>
                  <a:cubicBezTo>
                    <a:pt x="60" y="78"/>
                    <a:pt x="49" y="89"/>
                    <a:pt x="31" y="89"/>
                  </a:cubicBezTo>
                  <a:cubicBezTo>
                    <a:pt x="14" y="89"/>
                    <a:pt x="1" y="80"/>
                    <a:pt x="1" y="66"/>
                  </a:cubicBezTo>
                  <a:lnTo>
                    <a:pt x="14" y="66"/>
                  </a:lnTo>
                  <a:cubicBezTo>
                    <a:pt x="15" y="74"/>
                    <a:pt x="20" y="80"/>
                    <a:pt x="31" y="80"/>
                  </a:cubicBezTo>
                  <a:cubicBezTo>
                    <a:pt x="43" y="80"/>
                    <a:pt x="49" y="74"/>
                    <a:pt x="49" y="66"/>
                  </a:cubicBezTo>
                  <a:cubicBezTo>
                    <a:pt x="49" y="59"/>
                    <a:pt x="45" y="55"/>
                    <a:pt x="39" y="53"/>
                  </a:cubicBezTo>
                  <a:cubicBezTo>
                    <a:pt x="36" y="51"/>
                    <a:pt x="33" y="50"/>
                    <a:pt x="30" y="50"/>
                  </a:cubicBezTo>
                  <a:cubicBezTo>
                    <a:pt x="24" y="49"/>
                    <a:pt x="16" y="46"/>
                    <a:pt x="10" y="44"/>
                  </a:cubicBezTo>
                  <a:cubicBezTo>
                    <a:pt x="5" y="41"/>
                    <a:pt x="0" y="35"/>
                    <a:pt x="0" y="25"/>
                  </a:cubicBezTo>
                  <a:cubicBezTo>
                    <a:pt x="0" y="10"/>
                    <a:pt x="11" y="0"/>
                    <a:pt x="29" y="0"/>
                  </a:cubicBezTo>
                  <a:cubicBezTo>
                    <a:pt x="45" y="0"/>
                    <a:pt x="56" y="9"/>
                    <a:pt x="58" y="23"/>
                  </a:cubicBezTo>
                  <a:lnTo>
                    <a:pt x="45" y="23"/>
                  </a:lnTo>
                  <a:cubicBezTo>
                    <a:pt x="44" y="15"/>
                    <a:pt x="39" y="10"/>
                    <a:pt x="29" y="10"/>
                  </a:cubicBezTo>
                  <a:cubicBezTo>
                    <a:pt x="19" y="10"/>
                    <a:pt x="13" y="15"/>
                    <a:pt x="13" y="25"/>
                  </a:cubicBezTo>
                  <a:cubicBezTo>
                    <a:pt x="14" y="31"/>
                    <a:pt x="18" y="35"/>
                    <a:pt x="23" y="3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69" name="Groupe 368">
            <a:extLst>
              <a:ext uri="{FF2B5EF4-FFF2-40B4-BE49-F238E27FC236}">
                <a16:creationId xmlns:a16="http://schemas.microsoft.com/office/drawing/2014/main" id="{70667101-9A42-45C0-9A4F-D835BD6AECB9}"/>
              </a:ext>
            </a:extLst>
          </p:cNvPr>
          <p:cNvGrpSpPr/>
          <p:nvPr/>
        </p:nvGrpSpPr>
        <p:grpSpPr>
          <a:xfrm>
            <a:off x="1201891" y="1288615"/>
            <a:ext cx="1229962" cy="1406979"/>
            <a:chOff x="9644063" y="1974851"/>
            <a:chExt cx="639763" cy="731838"/>
          </a:xfrm>
        </p:grpSpPr>
        <p:sp>
          <p:nvSpPr>
            <p:cNvPr id="241" name="Freeform 83">
              <a:extLst>
                <a:ext uri="{FF2B5EF4-FFF2-40B4-BE49-F238E27FC236}">
                  <a16:creationId xmlns:a16="http://schemas.microsoft.com/office/drawing/2014/main" id="{0B73EC73-E38F-4E48-9BB0-12EDA9F81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4063" y="2435226"/>
              <a:ext cx="47625" cy="68263"/>
            </a:xfrm>
            <a:custGeom>
              <a:avLst/>
              <a:gdLst>
                <a:gd name="T0" fmla="*/ 46 w 97"/>
                <a:gd name="T1" fmla="*/ 17 h 140"/>
                <a:gd name="T2" fmla="*/ 30 w 97"/>
                <a:gd name="T3" fmla="*/ 22 h 140"/>
                <a:gd name="T4" fmla="*/ 23 w 97"/>
                <a:gd name="T5" fmla="*/ 37 h 140"/>
                <a:gd name="T6" fmla="*/ 31 w 97"/>
                <a:gd name="T7" fmla="*/ 52 h 140"/>
                <a:gd name="T8" fmla="*/ 50 w 97"/>
                <a:gd name="T9" fmla="*/ 60 h 140"/>
                <a:gd name="T10" fmla="*/ 71 w 97"/>
                <a:gd name="T11" fmla="*/ 65 h 140"/>
                <a:gd name="T12" fmla="*/ 90 w 97"/>
                <a:gd name="T13" fmla="*/ 76 h 140"/>
                <a:gd name="T14" fmla="*/ 97 w 97"/>
                <a:gd name="T15" fmla="*/ 100 h 140"/>
                <a:gd name="T16" fmla="*/ 85 w 97"/>
                <a:gd name="T17" fmla="*/ 127 h 140"/>
                <a:gd name="T18" fmla="*/ 50 w 97"/>
                <a:gd name="T19" fmla="*/ 140 h 140"/>
                <a:gd name="T20" fmla="*/ 15 w 97"/>
                <a:gd name="T21" fmla="*/ 130 h 140"/>
                <a:gd name="T22" fmla="*/ 0 w 97"/>
                <a:gd name="T23" fmla="*/ 102 h 140"/>
                <a:gd name="T24" fmla="*/ 23 w 97"/>
                <a:gd name="T25" fmla="*/ 102 h 140"/>
                <a:gd name="T26" fmla="*/ 30 w 97"/>
                <a:gd name="T27" fmla="*/ 117 h 140"/>
                <a:gd name="T28" fmla="*/ 47 w 97"/>
                <a:gd name="T29" fmla="*/ 122 h 140"/>
                <a:gd name="T30" fmla="*/ 65 w 97"/>
                <a:gd name="T31" fmla="*/ 116 h 140"/>
                <a:gd name="T32" fmla="*/ 71 w 97"/>
                <a:gd name="T33" fmla="*/ 102 h 140"/>
                <a:gd name="T34" fmla="*/ 67 w 97"/>
                <a:gd name="T35" fmla="*/ 90 h 140"/>
                <a:gd name="T36" fmla="*/ 58 w 97"/>
                <a:gd name="T37" fmla="*/ 82 h 140"/>
                <a:gd name="T38" fmla="*/ 45 w 97"/>
                <a:gd name="T39" fmla="*/ 78 h 140"/>
                <a:gd name="T40" fmla="*/ 30 w 97"/>
                <a:gd name="T41" fmla="*/ 75 h 140"/>
                <a:gd name="T42" fmla="*/ 16 w 97"/>
                <a:gd name="T43" fmla="*/ 68 h 140"/>
                <a:gd name="T44" fmla="*/ 6 w 97"/>
                <a:gd name="T45" fmla="*/ 57 h 140"/>
                <a:gd name="T46" fmla="*/ 0 w 97"/>
                <a:gd name="T47" fmla="*/ 40 h 140"/>
                <a:gd name="T48" fmla="*/ 12 w 97"/>
                <a:gd name="T49" fmla="*/ 11 h 140"/>
                <a:gd name="T50" fmla="*/ 46 w 97"/>
                <a:gd name="T51" fmla="*/ 0 h 140"/>
                <a:gd name="T52" fmla="*/ 78 w 97"/>
                <a:gd name="T53" fmla="*/ 10 h 140"/>
                <a:gd name="T54" fmla="*/ 92 w 97"/>
                <a:gd name="T55" fmla="*/ 37 h 140"/>
                <a:gd name="T56" fmla="*/ 67 w 97"/>
                <a:gd name="T57" fmla="*/ 37 h 140"/>
                <a:gd name="T58" fmla="*/ 61 w 97"/>
                <a:gd name="T59" fmla="*/ 23 h 140"/>
                <a:gd name="T60" fmla="*/ 46 w 97"/>
                <a:gd name="T61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7" h="140">
                  <a:moveTo>
                    <a:pt x="46" y="17"/>
                  </a:moveTo>
                  <a:cubicBezTo>
                    <a:pt x="40" y="17"/>
                    <a:pt x="33" y="18"/>
                    <a:pt x="30" y="22"/>
                  </a:cubicBezTo>
                  <a:cubicBezTo>
                    <a:pt x="26" y="26"/>
                    <a:pt x="23" y="31"/>
                    <a:pt x="23" y="37"/>
                  </a:cubicBezTo>
                  <a:cubicBezTo>
                    <a:pt x="23" y="43"/>
                    <a:pt x="26" y="48"/>
                    <a:pt x="31" y="52"/>
                  </a:cubicBezTo>
                  <a:cubicBezTo>
                    <a:pt x="36" y="56"/>
                    <a:pt x="42" y="58"/>
                    <a:pt x="50" y="60"/>
                  </a:cubicBezTo>
                  <a:cubicBezTo>
                    <a:pt x="57" y="61"/>
                    <a:pt x="63" y="63"/>
                    <a:pt x="71" y="65"/>
                  </a:cubicBezTo>
                  <a:cubicBezTo>
                    <a:pt x="78" y="67"/>
                    <a:pt x="85" y="71"/>
                    <a:pt x="90" y="76"/>
                  </a:cubicBezTo>
                  <a:cubicBezTo>
                    <a:pt x="95" y="81"/>
                    <a:pt x="97" y="90"/>
                    <a:pt x="97" y="100"/>
                  </a:cubicBezTo>
                  <a:cubicBezTo>
                    <a:pt x="97" y="110"/>
                    <a:pt x="93" y="118"/>
                    <a:pt x="85" y="127"/>
                  </a:cubicBezTo>
                  <a:cubicBezTo>
                    <a:pt x="76" y="135"/>
                    <a:pt x="65" y="140"/>
                    <a:pt x="50" y="140"/>
                  </a:cubicBezTo>
                  <a:cubicBezTo>
                    <a:pt x="36" y="140"/>
                    <a:pt x="23" y="136"/>
                    <a:pt x="15" y="130"/>
                  </a:cubicBezTo>
                  <a:cubicBezTo>
                    <a:pt x="5" y="123"/>
                    <a:pt x="0" y="113"/>
                    <a:pt x="0" y="102"/>
                  </a:cubicBezTo>
                  <a:lnTo>
                    <a:pt x="23" y="102"/>
                  </a:lnTo>
                  <a:cubicBezTo>
                    <a:pt x="23" y="108"/>
                    <a:pt x="26" y="113"/>
                    <a:pt x="30" y="117"/>
                  </a:cubicBezTo>
                  <a:cubicBezTo>
                    <a:pt x="33" y="121"/>
                    <a:pt x="40" y="122"/>
                    <a:pt x="47" y="122"/>
                  </a:cubicBezTo>
                  <a:cubicBezTo>
                    <a:pt x="55" y="122"/>
                    <a:pt x="61" y="120"/>
                    <a:pt x="65" y="116"/>
                  </a:cubicBezTo>
                  <a:cubicBezTo>
                    <a:pt x="70" y="112"/>
                    <a:pt x="71" y="107"/>
                    <a:pt x="71" y="102"/>
                  </a:cubicBezTo>
                  <a:cubicBezTo>
                    <a:pt x="71" y="97"/>
                    <a:pt x="70" y="92"/>
                    <a:pt x="67" y="90"/>
                  </a:cubicBezTo>
                  <a:cubicBezTo>
                    <a:pt x="66" y="86"/>
                    <a:pt x="62" y="83"/>
                    <a:pt x="58" y="82"/>
                  </a:cubicBezTo>
                  <a:cubicBezTo>
                    <a:pt x="55" y="81"/>
                    <a:pt x="50" y="80"/>
                    <a:pt x="45" y="78"/>
                  </a:cubicBezTo>
                  <a:lnTo>
                    <a:pt x="30" y="75"/>
                  </a:lnTo>
                  <a:cubicBezTo>
                    <a:pt x="25" y="73"/>
                    <a:pt x="20" y="71"/>
                    <a:pt x="16" y="68"/>
                  </a:cubicBezTo>
                  <a:cubicBezTo>
                    <a:pt x="12" y="66"/>
                    <a:pt x="8" y="62"/>
                    <a:pt x="6" y="57"/>
                  </a:cubicBezTo>
                  <a:cubicBezTo>
                    <a:pt x="1" y="52"/>
                    <a:pt x="0" y="46"/>
                    <a:pt x="0" y="40"/>
                  </a:cubicBezTo>
                  <a:cubicBezTo>
                    <a:pt x="0" y="27"/>
                    <a:pt x="3" y="18"/>
                    <a:pt x="12" y="11"/>
                  </a:cubicBezTo>
                  <a:cubicBezTo>
                    <a:pt x="21" y="3"/>
                    <a:pt x="32" y="0"/>
                    <a:pt x="46" y="0"/>
                  </a:cubicBezTo>
                  <a:cubicBezTo>
                    <a:pt x="60" y="0"/>
                    <a:pt x="71" y="3"/>
                    <a:pt x="78" y="10"/>
                  </a:cubicBezTo>
                  <a:cubicBezTo>
                    <a:pt x="87" y="16"/>
                    <a:pt x="91" y="25"/>
                    <a:pt x="92" y="37"/>
                  </a:cubicBezTo>
                  <a:lnTo>
                    <a:pt x="67" y="37"/>
                  </a:lnTo>
                  <a:cubicBezTo>
                    <a:pt x="67" y="32"/>
                    <a:pt x="65" y="27"/>
                    <a:pt x="61" y="23"/>
                  </a:cubicBezTo>
                  <a:cubicBezTo>
                    <a:pt x="57" y="20"/>
                    <a:pt x="52" y="17"/>
                    <a:pt x="46" y="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84">
              <a:extLst>
                <a:ext uri="{FF2B5EF4-FFF2-40B4-BE49-F238E27FC236}">
                  <a16:creationId xmlns:a16="http://schemas.microsoft.com/office/drawing/2014/main" id="{8A3C7533-D869-4BE4-BCA1-62C1327B5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2435226"/>
              <a:ext cx="36513" cy="66675"/>
            </a:xfrm>
            <a:custGeom>
              <a:avLst/>
              <a:gdLst>
                <a:gd name="T0" fmla="*/ 76 w 76"/>
                <a:gd name="T1" fmla="*/ 0 h 137"/>
                <a:gd name="T2" fmla="*/ 76 w 76"/>
                <a:gd name="T3" fmla="*/ 17 h 137"/>
                <a:gd name="T4" fmla="*/ 23 w 76"/>
                <a:gd name="T5" fmla="*/ 17 h 137"/>
                <a:gd name="T6" fmla="*/ 23 w 76"/>
                <a:gd name="T7" fmla="*/ 59 h 137"/>
                <a:gd name="T8" fmla="*/ 70 w 76"/>
                <a:gd name="T9" fmla="*/ 59 h 137"/>
                <a:gd name="T10" fmla="*/ 70 w 76"/>
                <a:gd name="T11" fmla="*/ 76 h 137"/>
                <a:gd name="T12" fmla="*/ 23 w 76"/>
                <a:gd name="T13" fmla="*/ 76 h 137"/>
                <a:gd name="T14" fmla="*/ 23 w 76"/>
                <a:gd name="T15" fmla="*/ 120 h 137"/>
                <a:gd name="T16" fmla="*/ 76 w 76"/>
                <a:gd name="T17" fmla="*/ 120 h 137"/>
                <a:gd name="T18" fmla="*/ 76 w 76"/>
                <a:gd name="T19" fmla="*/ 137 h 137"/>
                <a:gd name="T20" fmla="*/ 0 w 76"/>
                <a:gd name="T21" fmla="*/ 137 h 137"/>
                <a:gd name="T22" fmla="*/ 0 w 76"/>
                <a:gd name="T23" fmla="*/ 0 h 137"/>
                <a:gd name="T24" fmla="*/ 76 w 76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7">
                  <a:moveTo>
                    <a:pt x="76" y="0"/>
                  </a:moveTo>
                  <a:lnTo>
                    <a:pt x="76" y="17"/>
                  </a:lnTo>
                  <a:lnTo>
                    <a:pt x="23" y="17"/>
                  </a:lnTo>
                  <a:lnTo>
                    <a:pt x="23" y="59"/>
                  </a:lnTo>
                  <a:lnTo>
                    <a:pt x="70" y="59"/>
                  </a:lnTo>
                  <a:lnTo>
                    <a:pt x="70" y="76"/>
                  </a:lnTo>
                  <a:lnTo>
                    <a:pt x="23" y="76"/>
                  </a:lnTo>
                  <a:lnTo>
                    <a:pt x="23" y="120"/>
                  </a:lnTo>
                  <a:lnTo>
                    <a:pt x="76" y="120"/>
                  </a:lnTo>
                  <a:lnTo>
                    <a:pt x="76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85">
              <a:extLst>
                <a:ext uri="{FF2B5EF4-FFF2-40B4-BE49-F238E27FC236}">
                  <a16:creationId xmlns:a16="http://schemas.microsoft.com/office/drawing/2014/main" id="{8775D513-D78D-4F16-AF6A-9A6E1E99A8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5188" y="2435226"/>
              <a:ext cx="47625" cy="66675"/>
            </a:xfrm>
            <a:custGeom>
              <a:avLst/>
              <a:gdLst>
                <a:gd name="T0" fmla="*/ 22 w 97"/>
                <a:gd name="T1" fmla="*/ 81 h 137"/>
                <a:gd name="T2" fmla="*/ 22 w 97"/>
                <a:gd name="T3" fmla="*/ 137 h 137"/>
                <a:gd name="T4" fmla="*/ 0 w 97"/>
                <a:gd name="T5" fmla="*/ 137 h 137"/>
                <a:gd name="T6" fmla="*/ 0 w 97"/>
                <a:gd name="T7" fmla="*/ 0 h 137"/>
                <a:gd name="T8" fmla="*/ 47 w 97"/>
                <a:gd name="T9" fmla="*/ 0 h 137"/>
                <a:gd name="T10" fmla="*/ 84 w 97"/>
                <a:gd name="T11" fmla="*/ 11 h 137"/>
                <a:gd name="T12" fmla="*/ 96 w 97"/>
                <a:gd name="T13" fmla="*/ 40 h 137"/>
                <a:gd name="T14" fmla="*/ 87 w 97"/>
                <a:gd name="T15" fmla="*/ 65 h 137"/>
                <a:gd name="T16" fmla="*/ 61 w 97"/>
                <a:gd name="T17" fmla="*/ 80 h 137"/>
                <a:gd name="T18" fmla="*/ 97 w 97"/>
                <a:gd name="T19" fmla="*/ 137 h 137"/>
                <a:gd name="T20" fmla="*/ 70 w 97"/>
                <a:gd name="T21" fmla="*/ 137 h 137"/>
                <a:gd name="T22" fmla="*/ 36 w 97"/>
                <a:gd name="T23" fmla="*/ 81 h 137"/>
                <a:gd name="T24" fmla="*/ 22 w 97"/>
                <a:gd name="T25" fmla="*/ 81 h 137"/>
                <a:gd name="T26" fmla="*/ 22 w 97"/>
                <a:gd name="T27" fmla="*/ 17 h 137"/>
                <a:gd name="T28" fmla="*/ 22 w 97"/>
                <a:gd name="T29" fmla="*/ 64 h 137"/>
                <a:gd name="T30" fmla="*/ 47 w 97"/>
                <a:gd name="T31" fmla="*/ 64 h 137"/>
                <a:gd name="T32" fmla="*/ 66 w 97"/>
                <a:gd name="T33" fmla="*/ 57 h 137"/>
                <a:gd name="T34" fmla="*/ 72 w 97"/>
                <a:gd name="T35" fmla="*/ 40 h 137"/>
                <a:gd name="T36" fmla="*/ 66 w 97"/>
                <a:gd name="T37" fmla="*/ 22 h 137"/>
                <a:gd name="T38" fmla="*/ 47 w 97"/>
                <a:gd name="T39" fmla="*/ 16 h 137"/>
                <a:gd name="T40" fmla="*/ 22 w 97"/>
                <a:gd name="T41" fmla="*/ 16 h 137"/>
                <a:gd name="T42" fmla="*/ 22 w 97"/>
                <a:gd name="T43" fmla="*/ 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37">
                  <a:moveTo>
                    <a:pt x="22" y="81"/>
                  </a:moveTo>
                  <a:lnTo>
                    <a:pt x="22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47" y="0"/>
                  </a:lnTo>
                  <a:cubicBezTo>
                    <a:pt x="62" y="0"/>
                    <a:pt x="75" y="4"/>
                    <a:pt x="84" y="11"/>
                  </a:cubicBezTo>
                  <a:cubicBezTo>
                    <a:pt x="92" y="19"/>
                    <a:pt x="96" y="29"/>
                    <a:pt x="96" y="40"/>
                  </a:cubicBezTo>
                  <a:cubicBezTo>
                    <a:pt x="96" y="49"/>
                    <a:pt x="94" y="57"/>
                    <a:pt x="87" y="65"/>
                  </a:cubicBezTo>
                  <a:cubicBezTo>
                    <a:pt x="82" y="72"/>
                    <a:pt x="74" y="77"/>
                    <a:pt x="61" y="80"/>
                  </a:cubicBezTo>
                  <a:lnTo>
                    <a:pt x="97" y="137"/>
                  </a:lnTo>
                  <a:lnTo>
                    <a:pt x="70" y="137"/>
                  </a:lnTo>
                  <a:lnTo>
                    <a:pt x="36" y="81"/>
                  </a:lnTo>
                  <a:lnTo>
                    <a:pt x="22" y="81"/>
                  </a:lnTo>
                  <a:close/>
                  <a:moveTo>
                    <a:pt x="22" y="17"/>
                  </a:moveTo>
                  <a:lnTo>
                    <a:pt x="22" y="64"/>
                  </a:lnTo>
                  <a:lnTo>
                    <a:pt x="47" y="64"/>
                  </a:lnTo>
                  <a:cubicBezTo>
                    <a:pt x="56" y="64"/>
                    <a:pt x="62" y="61"/>
                    <a:pt x="66" y="57"/>
                  </a:cubicBezTo>
                  <a:cubicBezTo>
                    <a:pt x="70" y="54"/>
                    <a:pt x="72" y="47"/>
                    <a:pt x="72" y="40"/>
                  </a:cubicBezTo>
                  <a:cubicBezTo>
                    <a:pt x="72" y="32"/>
                    <a:pt x="70" y="27"/>
                    <a:pt x="66" y="22"/>
                  </a:cubicBezTo>
                  <a:cubicBezTo>
                    <a:pt x="62" y="19"/>
                    <a:pt x="55" y="16"/>
                    <a:pt x="47" y="16"/>
                  </a:cubicBezTo>
                  <a:lnTo>
                    <a:pt x="22" y="16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86">
              <a:extLst>
                <a:ext uri="{FF2B5EF4-FFF2-40B4-BE49-F238E27FC236}">
                  <a16:creationId xmlns:a16="http://schemas.microsoft.com/office/drawing/2014/main" id="{4FFA5FA7-3652-490C-8F5E-9B497691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0750" y="2435226"/>
              <a:ext cx="63500" cy="66675"/>
            </a:xfrm>
            <a:custGeom>
              <a:avLst/>
              <a:gdLst>
                <a:gd name="T0" fmla="*/ 51 w 129"/>
                <a:gd name="T1" fmla="*/ 137 h 137"/>
                <a:gd name="T2" fmla="*/ 0 w 129"/>
                <a:gd name="T3" fmla="*/ 0 h 137"/>
                <a:gd name="T4" fmla="*/ 24 w 129"/>
                <a:gd name="T5" fmla="*/ 0 h 137"/>
                <a:gd name="T6" fmla="*/ 64 w 129"/>
                <a:gd name="T7" fmla="*/ 114 h 137"/>
                <a:gd name="T8" fmla="*/ 105 w 129"/>
                <a:gd name="T9" fmla="*/ 0 h 137"/>
                <a:gd name="T10" fmla="*/ 129 w 129"/>
                <a:gd name="T11" fmla="*/ 0 h 137"/>
                <a:gd name="T12" fmla="*/ 77 w 129"/>
                <a:gd name="T13" fmla="*/ 137 h 137"/>
                <a:gd name="T14" fmla="*/ 51 w 129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137">
                  <a:moveTo>
                    <a:pt x="51" y="137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64" y="114"/>
                  </a:lnTo>
                  <a:lnTo>
                    <a:pt x="105" y="0"/>
                  </a:lnTo>
                  <a:lnTo>
                    <a:pt x="129" y="0"/>
                  </a:lnTo>
                  <a:lnTo>
                    <a:pt x="77" y="137"/>
                  </a:lnTo>
                  <a:lnTo>
                    <a:pt x="51" y="13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Rectangle 87">
              <a:extLst>
                <a:ext uri="{FF2B5EF4-FFF2-40B4-BE49-F238E27FC236}">
                  <a16:creationId xmlns:a16="http://schemas.microsoft.com/office/drawing/2014/main" id="{6EC4DA19-4D63-4C44-A835-5DCEF6827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2188" y="2435226"/>
              <a:ext cx="12700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88">
              <a:extLst>
                <a:ext uri="{FF2B5EF4-FFF2-40B4-BE49-F238E27FC236}">
                  <a16:creationId xmlns:a16="http://schemas.microsoft.com/office/drawing/2014/main" id="{D13E1A2C-9FE7-442A-8C0B-8AF3CAFAE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4413" y="2435226"/>
              <a:ext cx="66675" cy="68263"/>
            </a:xfrm>
            <a:custGeom>
              <a:avLst/>
              <a:gdLst>
                <a:gd name="T0" fmla="*/ 20 w 134"/>
                <a:gd name="T1" fmla="*/ 120 h 140"/>
                <a:gd name="T2" fmla="*/ 0 w 134"/>
                <a:gd name="T3" fmla="*/ 70 h 140"/>
                <a:gd name="T4" fmla="*/ 20 w 134"/>
                <a:gd name="T5" fmla="*/ 20 h 140"/>
                <a:gd name="T6" fmla="*/ 70 w 134"/>
                <a:gd name="T7" fmla="*/ 0 h 140"/>
                <a:gd name="T8" fmla="*/ 109 w 134"/>
                <a:gd name="T9" fmla="*/ 11 h 140"/>
                <a:gd name="T10" fmla="*/ 134 w 134"/>
                <a:gd name="T11" fmla="*/ 41 h 140"/>
                <a:gd name="T12" fmla="*/ 107 w 134"/>
                <a:gd name="T13" fmla="*/ 41 h 140"/>
                <a:gd name="T14" fmla="*/ 70 w 134"/>
                <a:gd name="T15" fmla="*/ 20 h 140"/>
                <a:gd name="T16" fmla="*/ 37 w 134"/>
                <a:gd name="T17" fmla="*/ 33 h 140"/>
                <a:gd name="T18" fmla="*/ 23 w 134"/>
                <a:gd name="T19" fmla="*/ 70 h 140"/>
                <a:gd name="T20" fmla="*/ 37 w 134"/>
                <a:gd name="T21" fmla="*/ 106 h 140"/>
                <a:gd name="T22" fmla="*/ 70 w 134"/>
                <a:gd name="T23" fmla="*/ 120 h 140"/>
                <a:gd name="T24" fmla="*/ 107 w 134"/>
                <a:gd name="T25" fmla="*/ 98 h 140"/>
                <a:gd name="T26" fmla="*/ 134 w 134"/>
                <a:gd name="T27" fmla="*/ 98 h 140"/>
                <a:gd name="T28" fmla="*/ 109 w 134"/>
                <a:gd name="T29" fmla="*/ 128 h 140"/>
                <a:gd name="T30" fmla="*/ 70 w 134"/>
                <a:gd name="T31" fmla="*/ 140 h 140"/>
                <a:gd name="T32" fmla="*/ 20 w 134"/>
                <a:gd name="T3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4" h="140">
                  <a:moveTo>
                    <a:pt x="20" y="120"/>
                  </a:moveTo>
                  <a:cubicBezTo>
                    <a:pt x="7" y="106"/>
                    <a:pt x="0" y="90"/>
                    <a:pt x="0" y="70"/>
                  </a:cubicBezTo>
                  <a:cubicBezTo>
                    <a:pt x="0" y="50"/>
                    <a:pt x="7" y="32"/>
                    <a:pt x="20" y="20"/>
                  </a:cubicBezTo>
                  <a:cubicBezTo>
                    <a:pt x="34" y="6"/>
                    <a:pt x="50" y="0"/>
                    <a:pt x="70" y="0"/>
                  </a:cubicBezTo>
                  <a:cubicBezTo>
                    <a:pt x="85" y="0"/>
                    <a:pt x="98" y="3"/>
                    <a:pt x="109" y="11"/>
                  </a:cubicBezTo>
                  <a:cubicBezTo>
                    <a:pt x="120" y="18"/>
                    <a:pt x="129" y="28"/>
                    <a:pt x="134" y="41"/>
                  </a:cubicBezTo>
                  <a:lnTo>
                    <a:pt x="107" y="41"/>
                  </a:lnTo>
                  <a:cubicBezTo>
                    <a:pt x="99" y="27"/>
                    <a:pt x="87" y="20"/>
                    <a:pt x="70" y="20"/>
                  </a:cubicBezTo>
                  <a:cubicBezTo>
                    <a:pt x="57" y="20"/>
                    <a:pt x="45" y="25"/>
                    <a:pt x="37" y="33"/>
                  </a:cubicBezTo>
                  <a:cubicBezTo>
                    <a:pt x="28" y="42"/>
                    <a:pt x="23" y="55"/>
                    <a:pt x="23" y="70"/>
                  </a:cubicBezTo>
                  <a:cubicBezTo>
                    <a:pt x="23" y="85"/>
                    <a:pt x="28" y="97"/>
                    <a:pt x="37" y="106"/>
                  </a:cubicBezTo>
                  <a:cubicBezTo>
                    <a:pt x="45" y="115"/>
                    <a:pt x="57" y="120"/>
                    <a:pt x="70" y="120"/>
                  </a:cubicBezTo>
                  <a:cubicBezTo>
                    <a:pt x="88" y="120"/>
                    <a:pt x="100" y="112"/>
                    <a:pt x="107" y="98"/>
                  </a:cubicBezTo>
                  <a:lnTo>
                    <a:pt x="134" y="98"/>
                  </a:lnTo>
                  <a:cubicBezTo>
                    <a:pt x="129" y="112"/>
                    <a:pt x="120" y="122"/>
                    <a:pt x="109" y="128"/>
                  </a:cubicBezTo>
                  <a:cubicBezTo>
                    <a:pt x="98" y="136"/>
                    <a:pt x="84" y="140"/>
                    <a:pt x="70" y="140"/>
                  </a:cubicBezTo>
                  <a:cubicBezTo>
                    <a:pt x="50" y="140"/>
                    <a:pt x="34" y="133"/>
                    <a:pt x="20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89">
              <a:extLst>
                <a:ext uri="{FF2B5EF4-FFF2-40B4-BE49-F238E27FC236}">
                  <a16:creationId xmlns:a16="http://schemas.microsoft.com/office/drawing/2014/main" id="{E5A6FA90-662A-4A92-8A3C-3481761DC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3788" y="2435226"/>
              <a:ext cx="36513" cy="66675"/>
            </a:xfrm>
            <a:custGeom>
              <a:avLst/>
              <a:gdLst>
                <a:gd name="T0" fmla="*/ 77 w 77"/>
                <a:gd name="T1" fmla="*/ 0 h 137"/>
                <a:gd name="T2" fmla="*/ 77 w 77"/>
                <a:gd name="T3" fmla="*/ 17 h 137"/>
                <a:gd name="T4" fmla="*/ 23 w 77"/>
                <a:gd name="T5" fmla="*/ 17 h 137"/>
                <a:gd name="T6" fmla="*/ 23 w 77"/>
                <a:gd name="T7" fmla="*/ 59 h 137"/>
                <a:gd name="T8" fmla="*/ 70 w 77"/>
                <a:gd name="T9" fmla="*/ 59 h 137"/>
                <a:gd name="T10" fmla="*/ 70 w 77"/>
                <a:gd name="T11" fmla="*/ 76 h 137"/>
                <a:gd name="T12" fmla="*/ 23 w 77"/>
                <a:gd name="T13" fmla="*/ 76 h 137"/>
                <a:gd name="T14" fmla="*/ 23 w 77"/>
                <a:gd name="T15" fmla="*/ 120 h 137"/>
                <a:gd name="T16" fmla="*/ 77 w 77"/>
                <a:gd name="T17" fmla="*/ 120 h 137"/>
                <a:gd name="T18" fmla="*/ 77 w 77"/>
                <a:gd name="T19" fmla="*/ 137 h 137"/>
                <a:gd name="T20" fmla="*/ 0 w 77"/>
                <a:gd name="T21" fmla="*/ 137 h 137"/>
                <a:gd name="T22" fmla="*/ 0 w 77"/>
                <a:gd name="T23" fmla="*/ 0 h 137"/>
                <a:gd name="T24" fmla="*/ 77 w 77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7">
                  <a:moveTo>
                    <a:pt x="77" y="0"/>
                  </a:moveTo>
                  <a:lnTo>
                    <a:pt x="77" y="17"/>
                  </a:lnTo>
                  <a:lnTo>
                    <a:pt x="23" y="17"/>
                  </a:lnTo>
                  <a:lnTo>
                    <a:pt x="23" y="59"/>
                  </a:lnTo>
                  <a:lnTo>
                    <a:pt x="70" y="59"/>
                  </a:lnTo>
                  <a:lnTo>
                    <a:pt x="70" y="76"/>
                  </a:lnTo>
                  <a:lnTo>
                    <a:pt x="23" y="76"/>
                  </a:lnTo>
                  <a:lnTo>
                    <a:pt x="23" y="120"/>
                  </a:lnTo>
                  <a:lnTo>
                    <a:pt x="77" y="120"/>
                  </a:lnTo>
                  <a:lnTo>
                    <a:pt x="77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90">
              <a:extLst>
                <a:ext uri="{FF2B5EF4-FFF2-40B4-BE49-F238E27FC236}">
                  <a16:creationId xmlns:a16="http://schemas.microsoft.com/office/drawing/2014/main" id="{72C02C7A-DCC1-4F3F-B621-14E1F70C4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4063" y="2328863"/>
              <a:ext cx="50800" cy="68263"/>
            </a:xfrm>
            <a:custGeom>
              <a:avLst/>
              <a:gdLst>
                <a:gd name="T0" fmla="*/ 50 w 103"/>
                <a:gd name="T1" fmla="*/ 26 h 141"/>
                <a:gd name="T2" fmla="*/ 40 w 103"/>
                <a:gd name="T3" fmla="*/ 30 h 141"/>
                <a:gd name="T4" fmla="*/ 36 w 103"/>
                <a:gd name="T5" fmla="*/ 39 h 141"/>
                <a:gd name="T6" fmla="*/ 40 w 103"/>
                <a:gd name="T7" fmla="*/ 49 h 141"/>
                <a:gd name="T8" fmla="*/ 50 w 103"/>
                <a:gd name="T9" fmla="*/ 55 h 141"/>
                <a:gd name="T10" fmla="*/ 63 w 103"/>
                <a:gd name="T11" fmla="*/ 59 h 141"/>
                <a:gd name="T12" fmla="*/ 78 w 103"/>
                <a:gd name="T13" fmla="*/ 64 h 141"/>
                <a:gd name="T14" fmla="*/ 92 w 103"/>
                <a:gd name="T15" fmla="*/ 70 h 141"/>
                <a:gd name="T16" fmla="*/ 100 w 103"/>
                <a:gd name="T17" fmla="*/ 81 h 141"/>
                <a:gd name="T18" fmla="*/ 103 w 103"/>
                <a:gd name="T19" fmla="*/ 99 h 141"/>
                <a:gd name="T20" fmla="*/ 90 w 103"/>
                <a:gd name="T21" fmla="*/ 129 h 141"/>
                <a:gd name="T22" fmla="*/ 52 w 103"/>
                <a:gd name="T23" fmla="*/ 141 h 141"/>
                <a:gd name="T24" fmla="*/ 15 w 103"/>
                <a:gd name="T25" fmla="*/ 130 h 141"/>
                <a:gd name="T26" fmla="*/ 1 w 103"/>
                <a:gd name="T27" fmla="*/ 99 h 141"/>
                <a:gd name="T28" fmla="*/ 37 w 103"/>
                <a:gd name="T29" fmla="*/ 99 h 141"/>
                <a:gd name="T30" fmla="*/ 53 w 103"/>
                <a:gd name="T31" fmla="*/ 114 h 141"/>
                <a:gd name="T32" fmla="*/ 65 w 103"/>
                <a:gd name="T33" fmla="*/ 110 h 141"/>
                <a:gd name="T34" fmla="*/ 68 w 103"/>
                <a:gd name="T35" fmla="*/ 100 h 141"/>
                <a:gd name="T36" fmla="*/ 65 w 103"/>
                <a:gd name="T37" fmla="*/ 90 h 141"/>
                <a:gd name="T38" fmla="*/ 55 w 103"/>
                <a:gd name="T39" fmla="*/ 85 h 141"/>
                <a:gd name="T40" fmla="*/ 41 w 103"/>
                <a:gd name="T41" fmla="*/ 81 h 141"/>
                <a:gd name="T42" fmla="*/ 27 w 103"/>
                <a:gd name="T43" fmla="*/ 76 h 141"/>
                <a:gd name="T44" fmla="*/ 13 w 103"/>
                <a:gd name="T45" fmla="*/ 70 h 141"/>
                <a:gd name="T46" fmla="*/ 3 w 103"/>
                <a:gd name="T47" fmla="*/ 59 h 141"/>
                <a:gd name="T48" fmla="*/ 0 w 103"/>
                <a:gd name="T49" fmla="*/ 41 h 141"/>
                <a:gd name="T50" fmla="*/ 13 w 103"/>
                <a:gd name="T51" fmla="*/ 10 h 141"/>
                <a:gd name="T52" fmla="*/ 51 w 103"/>
                <a:gd name="T53" fmla="*/ 0 h 141"/>
                <a:gd name="T54" fmla="*/ 87 w 103"/>
                <a:gd name="T55" fmla="*/ 10 h 141"/>
                <a:gd name="T56" fmla="*/ 101 w 103"/>
                <a:gd name="T57" fmla="*/ 41 h 141"/>
                <a:gd name="T58" fmla="*/ 66 w 103"/>
                <a:gd name="T59" fmla="*/ 41 h 141"/>
                <a:gd name="T60" fmla="*/ 61 w 103"/>
                <a:gd name="T61" fmla="*/ 30 h 141"/>
                <a:gd name="T62" fmla="*/ 50 w 103"/>
                <a:gd name="T63" fmla="*/ 2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41">
                  <a:moveTo>
                    <a:pt x="50" y="26"/>
                  </a:moveTo>
                  <a:cubicBezTo>
                    <a:pt x="46" y="26"/>
                    <a:pt x="42" y="28"/>
                    <a:pt x="40" y="30"/>
                  </a:cubicBezTo>
                  <a:cubicBezTo>
                    <a:pt x="37" y="31"/>
                    <a:pt x="36" y="35"/>
                    <a:pt x="36" y="39"/>
                  </a:cubicBezTo>
                  <a:cubicBezTo>
                    <a:pt x="36" y="43"/>
                    <a:pt x="37" y="46"/>
                    <a:pt x="40" y="49"/>
                  </a:cubicBezTo>
                  <a:cubicBezTo>
                    <a:pt x="42" y="51"/>
                    <a:pt x="46" y="54"/>
                    <a:pt x="50" y="55"/>
                  </a:cubicBezTo>
                  <a:cubicBezTo>
                    <a:pt x="53" y="56"/>
                    <a:pt x="58" y="58"/>
                    <a:pt x="63" y="59"/>
                  </a:cubicBezTo>
                  <a:cubicBezTo>
                    <a:pt x="68" y="60"/>
                    <a:pt x="73" y="61"/>
                    <a:pt x="78" y="64"/>
                  </a:cubicBezTo>
                  <a:cubicBezTo>
                    <a:pt x="83" y="65"/>
                    <a:pt x="87" y="68"/>
                    <a:pt x="92" y="70"/>
                  </a:cubicBezTo>
                  <a:cubicBezTo>
                    <a:pt x="95" y="73"/>
                    <a:pt x="97" y="76"/>
                    <a:pt x="100" y="81"/>
                  </a:cubicBezTo>
                  <a:cubicBezTo>
                    <a:pt x="102" y="86"/>
                    <a:pt x="103" y="91"/>
                    <a:pt x="103" y="99"/>
                  </a:cubicBezTo>
                  <a:cubicBezTo>
                    <a:pt x="103" y="110"/>
                    <a:pt x="98" y="120"/>
                    <a:pt x="90" y="129"/>
                  </a:cubicBezTo>
                  <a:cubicBezTo>
                    <a:pt x="80" y="138"/>
                    <a:pt x="67" y="141"/>
                    <a:pt x="52" y="141"/>
                  </a:cubicBezTo>
                  <a:cubicBezTo>
                    <a:pt x="37" y="141"/>
                    <a:pt x="25" y="138"/>
                    <a:pt x="15" y="130"/>
                  </a:cubicBezTo>
                  <a:cubicBezTo>
                    <a:pt x="5" y="123"/>
                    <a:pt x="1" y="113"/>
                    <a:pt x="1" y="99"/>
                  </a:cubicBezTo>
                  <a:lnTo>
                    <a:pt x="37" y="99"/>
                  </a:lnTo>
                  <a:cubicBezTo>
                    <a:pt x="37" y="109"/>
                    <a:pt x="43" y="114"/>
                    <a:pt x="53" y="114"/>
                  </a:cubicBezTo>
                  <a:cubicBezTo>
                    <a:pt x="58" y="114"/>
                    <a:pt x="62" y="113"/>
                    <a:pt x="65" y="110"/>
                  </a:cubicBezTo>
                  <a:cubicBezTo>
                    <a:pt x="67" y="108"/>
                    <a:pt x="68" y="104"/>
                    <a:pt x="68" y="100"/>
                  </a:cubicBezTo>
                  <a:cubicBezTo>
                    <a:pt x="68" y="96"/>
                    <a:pt x="67" y="93"/>
                    <a:pt x="65" y="90"/>
                  </a:cubicBezTo>
                  <a:cubicBezTo>
                    <a:pt x="62" y="89"/>
                    <a:pt x="60" y="86"/>
                    <a:pt x="55" y="85"/>
                  </a:cubicBezTo>
                  <a:cubicBezTo>
                    <a:pt x="51" y="84"/>
                    <a:pt x="46" y="83"/>
                    <a:pt x="41" y="81"/>
                  </a:cubicBezTo>
                  <a:cubicBezTo>
                    <a:pt x="37" y="80"/>
                    <a:pt x="32" y="79"/>
                    <a:pt x="27" y="76"/>
                  </a:cubicBezTo>
                  <a:cubicBezTo>
                    <a:pt x="22" y="75"/>
                    <a:pt x="18" y="73"/>
                    <a:pt x="13" y="70"/>
                  </a:cubicBezTo>
                  <a:cubicBezTo>
                    <a:pt x="10" y="68"/>
                    <a:pt x="6" y="64"/>
                    <a:pt x="3" y="59"/>
                  </a:cubicBezTo>
                  <a:cubicBezTo>
                    <a:pt x="1" y="54"/>
                    <a:pt x="0" y="49"/>
                    <a:pt x="0" y="41"/>
                  </a:cubicBezTo>
                  <a:cubicBezTo>
                    <a:pt x="0" y="29"/>
                    <a:pt x="5" y="19"/>
                    <a:pt x="13" y="10"/>
                  </a:cubicBezTo>
                  <a:cubicBezTo>
                    <a:pt x="25" y="4"/>
                    <a:pt x="37" y="0"/>
                    <a:pt x="51" y="0"/>
                  </a:cubicBezTo>
                  <a:cubicBezTo>
                    <a:pt x="66" y="0"/>
                    <a:pt x="77" y="4"/>
                    <a:pt x="87" y="10"/>
                  </a:cubicBezTo>
                  <a:cubicBezTo>
                    <a:pt x="96" y="16"/>
                    <a:pt x="101" y="28"/>
                    <a:pt x="101" y="41"/>
                  </a:cubicBezTo>
                  <a:lnTo>
                    <a:pt x="66" y="41"/>
                  </a:lnTo>
                  <a:cubicBezTo>
                    <a:pt x="66" y="36"/>
                    <a:pt x="63" y="33"/>
                    <a:pt x="61" y="30"/>
                  </a:cubicBezTo>
                  <a:cubicBezTo>
                    <a:pt x="58" y="28"/>
                    <a:pt x="55" y="26"/>
                    <a:pt x="50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91">
              <a:extLst>
                <a:ext uri="{FF2B5EF4-FFF2-40B4-BE49-F238E27FC236}">
                  <a16:creationId xmlns:a16="http://schemas.microsoft.com/office/drawing/2014/main" id="{7AAF4768-909C-4BAF-93EC-9152A1C33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2328863"/>
              <a:ext cx="57150" cy="68263"/>
            </a:xfrm>
            <a:custGeom>
              <a:avLst/>
              <a:gdLst>
                <a:gd name="T0" fmla="*/ 0 w 115"/>
                <a:gd name="T1" fmla="*/ 83 h 139"/>
                <a:gd name="T2" fmla="*/ 0 w 115"/>
                <a:gd name="T3" fmla="*/ 0 h 139"/>
                <a:gd name="T4" fmla="*/ 33 w 115"/>
                <a:gd name="T5" fmla="*/ 0 h 139"/>
                <a:gd name="T6" fmla="*/ 33 w 115"/>
                <a:gd name="T7" fmla="*/ 83 h 139"/>
                <a:gd name="T8" fmla="*/ 40 w 115"/>
                <a:gd name="T9" fmla="*/ 102 h 139"/>
                <a:gd name="T10" fmla="*/ 57 w 115"/>
                <a:gd name="T11" fmla="*/ 108 h 139"/>
                <a:gd name="T12" fmla="*/ 75 w 115"/>
                <a:gd name="T13" fmla="*/ 102 h 139"/>
                <a:gd name="T14" fmla="*/ 81 w 115"/>
                <a:gd name="T15" fmla="*/ 83 h 139"/>
                <a:gd name="T16" fmla="*/ 81 w 115"/>
                <a:gd name="T17" fmla="*/ 0 h 139"/>
                <a:gd name="T18" fmla="*/ 115 w 115"/>
                <a:gd name="T19" fmla="*/ 0 h 139"/>
                <a:gd name="T20" fmla="*/ 115 w 115"/>
                <a:gd name="T21" fmla="*/ 83 h 139"/>
                <a:gd name="T22" fmla="*/ 106 w 115"/>
                <a:gd name="T23" fmla="*/ 114 h 139"/>
                <a:gd name="T24" fmla="*/ 85 w 115"/>
                <a:gd name="T25" fmla="*/ 133 h 139"/>
                <a:gd name="T26" fmla="*/ 56 w 115"/>
                <a:gd name="T27" fmla="*/ 139 h 139"/>
                <a:gd name="T28" fmla="*/ 16 w 115"/>
                <a:gd name="T29" fmla="*/ 124 h 139"/>
                <a:gd name="T30" fmla="*/ 0 w 115"/>
                <a:gd name="T31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139">
                  <a:moveTo>
                    <a:pt x="0" y="83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3"/>
                  </a:lnTo>
                  <a:cubicBezTo>
                    <a:pt x="33" y="92"/>
                    <a:pt x="36" y="98"/>
                    <a:pt x="40" y="102"/>
                  </a:cubicBezTo>
                  <a:cubicBezTo>
                    <a:pt x="43" y="107"/>
                    <a:pt x="50" y="108"/>
                    <a:pt x="57" y="108"/>
                  </a:cubicBezTo>
                  <a:cubicBezTo>
                    <a:pt x="65" y="108"/>
                    <a:pt x="71" y="105"/>
                    <a:pt x="75" y="102"/>
                  </a:cubicBezTo>
                  <a:cubicBezTo>
                    <a:pt x="78" y="97"/>
                    <a:pt x="81" y="90"/>
                    <a:pt x="81" y="83"/>
                  </a:cubicBezTo>
                  <a:lnTo>
                    <a:pt x="81" y="0"/>
                  </a:lnTo>
                  <a:lnTo>
                    <a:pt x="115" y="0"/>
                  </a:lnTo>
                  <a:lnTo>
                    <a:pt x="115" y="83"/>
                  </a:lnTo>
                  <a:cubicBezTo>
                    <a:pt x="115" y="95"/>
                    <a:pt x="112" y="105"/>
                    <a:pt x="106" y="114"/>
                  </a:cubicBezTo>
                  <a:cubicBezTo>
                    <a:pt x="100" y="123"/>
                    <a:pt x="93" y="129"/>
                    <a:pt x="85" y="133"/>
                  </a:cubicBezTo>
                  <a:cubicBezTo>
                    <a:pt x="76" y="137"/>
                    <a:pt x="67" y="139"/>
                    <a:pt x="56" y="139"/>
                  </a:cubicBezTo>
                  <a:cubicBezTo>
                    <a:pt x="40" y="139"/>
                    <a:pt x="26" y="134"/>
                    <a:pt x="16" y="124"/>
                  </a:cubicBezTo>
                  <a:cubicBezTo>
                    <a:pt x="5" y="114"/>
                    <a:pt x="0" y="100"/>
                    <a:pt x="0" y="8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92">
              <a:extLst>
                <a:ext uri="{FF2B5EF4-FFF2-40B4-BE49-F238E27FC236}">
                  <a16:creationId xmlns:a16="http://schemas.microsoft.com/office/drawing/2014/main" id="{565E7D3C-E5F2-4F8F-86CB-337A73854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1063" y="2328863"/>
              <a:ext cx="66675" cy="68263"/>
            </a:xfrm>
            <a:custGeom>
              <a:avLst/>
              <a:gdLst>
                <a:gd name="T0" fmla="*/ 101 w 137"/>
                <a:gd name="T1" fmla="*/ 138 h 138"/>
                <a:gd name="T2" fmla="*/ 93 w 137"/>
                <a:gd name="T3" fmla="*/ 115 h 138"/>
                <a:gd name="T4" fmla="*/ 45 w 137"/>
                <a:gd name="T5" fmla="*/ 115 h 138"/>
                <a:gd name="T6" fmla="*/ 36 w 137"/>
                <a:gd name="T7" fmla="*/ 138 h 138"/>
                <a:gd name="T8" fmla="*/ 0 w 137"/>
                <a:gd name="T9" fmla="*/ 138 h 138"/>
                <a:gd name="T10" fmla="*/ 47 w 137"/>
                <a:gd name="T11" fmla="*/ 0 h 138"/>
                <a:gd name="T12" fmla="*/ 90 w 137"/>
                <a:gd name="T13" fmla="*/ 0 h 138"/>
                <a:gd name="T14" fmla="*/ 137 w 137"/>
                <a:gd name="T15" fmla="*/ 138 h 138"/>
                <a:gd name="T16" fmla="*/ 101 w 137"/>
                <a:gd name="T17" fmla="*/ 138 h 138"/>
                <a:gd name="T18" fmla="*/ 52 w 137"/>
                <a:gd name="T19" fmla="*/ 89 h 138"/>
                <a:gd name="T20" fmla="*/ 85 w 137"/>
                <a:gd name="T21" fmla="*/ 89 h 138"/>
                <a:gd name="T22" fmla="*/ 68 w 137"/>
                <a:gd name="T23" fmla="*/ 40 h 138"/>
                <a:gd name="T24" fmla="*/ 52 w 137"/>
                <a:gd name="T25" fmla="*/ 8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38">
                  <a:moveTo>
                    <a:pt x="101" y="138"/>
                  </a:moveTo>
                  <a:lnTo>
                    <a:pt x="93" y="115"/>
                  </a:lnTo>
                  <a:lnTo>
                    <a:pt x="45" y="115"/>
                  </a:lnTo>
                  <a:lnTo>
                    <a:pt x="36" y="138"/>
                  </a:lnTo>
                  <a:lnTo>
                    <a:pt x="0" y="138"/>
                  </a:lnTo>
                  <a:lnTo>
                    <a:pt x="47" y="0"/>
                  </a:lnTo>
                  <a:lnTo>
                    <a:pt x="90" y="0"/>
                  </a:lnTo>
                  <a:lnTo>
                    <a:pt x="137" y="138"/>
                  </a:lnTo>
                  <a:lnTo>
                    <a:pt x="101" y="138"/>
                  </a:lnTo>
                  <a:close/>
                  <a:moveTo>
                    <a:pt x="52" y="89"/>
                  </a:moveTo>
                  <a:lnTo>
                    <a:pt x="85" y="89"/>
                  </a:lnTo>
                  <a:lnTo>
                    <a:pt x="68" y="40"/>
                  </a:lnTo>
                  <a:lnTo>
                    <a:pt x="52" y="8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93">
              <a:extLst>
                <a:ext uri="{FF2B5EF4-FFF2-40B4-BE49-F238E27FC236}">
                  <a16:creationId xmlns:a16="http://schemas.microsoft.com/office/drawing/2014/main" id="{F7EA06EC-B5C7-4EC6-B60B-DC3C6B9D5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5675" y="2328863"/>
              <a:ext cx="52388" cy="68263"/>
            </a:xfrm>
            <a:custGeom>
              <a:avLst/>
              <a:gdLst>
                <a:gd name="T0" fmla="*/ 106 w 106"/>
                <a:gd name="T1" fmla="*/ 43 h 138"/>
                <a:gd name="T2" fmla="*/ 96 w 106"/>
                <a:gd name="T3" fmla="*/ 69 h 138"/>
                <a:gd name="T4" fmla="*/ 80 w 106"/>
                <a:gd name="T5" fmla="*/ 80 h 138"/>
                <a:gd name="T6" fmla="*/ 55 w 106"/>
                <a:gd name="T7" fmla="*/ 84 h 138"/>
                <a:gd name="T8" fmla="*/ 34 w 106"/>
                <a:gd name="T9" fmla="*/ 84 h 138"/>
                <a:gd name="T10" fmla="*/ 34 w 106"/>
                <a:gd name="T11" fmla="*/ 138 h 138"/>
                <a:gd name="T12" fmla="*/ 0 w 106"/>
                <a:gd name="T13" fmla="*/ 138 h 138"/>
                <a:gd name="T14" fmla="*/ 0 w 106"/>
                <a:gd name="T15" fmla="*/ 0 h 138"/>
                <a:gd name="T16" fmla="*/ 54 w 106"/>
                <a:gd name="T17" fmla="*/ 0 h 138"/>
                <a:gd name="T18" fmla="*/ 91 w 106"/>
                <a:gd name="T19" fmla="*/ 13 h 138"/>
                <a:gd name="T20" fmla="*/ 106 w 106"/>
                <a:gd name="T21" fmla="*/ 43 h 138"/>
                <a:gd name="T22" fmla="*/ 35 w 106"/>
                <a:gd name="T23" fmla="*/ 59 h 138"/>
                <a:gd name="T24" fmla="*/ 56 w 106"/>
                <a:gd name="T25" fmla="*/ 59 h 138"/>
                <a:gd name="T26" fmla="*/ 69 w 106"/>
                <a:gd name="T27" fmla="*/ 54 h 138"/>
                <a:gd name="T28" fmla="*/ 74 w 106"/>
                <a:gd name="T29" fmla="*/ 43 h 138"/>
                <a:gd name="T30" fmla="*/ 69 w 106"/>
                <a:gd name="T31" fmla="*/ 30 h 138"/>
                <a:gd name="T32" fmla="*/ 56 w 106"/>
                <a:gd name="T33" fmla="*/ 25 h 138"/>
                <a:gd name="T34" fmla="*/ 35 w 106"/>
                <a:gd name="T35" fmla="*/ 25 h 138"/>
                <a:gd name="T36" fmla="*/ 35 w 106"/>
                <a:gd name="T37" fmla="*/ 5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6" h="138">
                  <a:moveTo>
                    <a:pt x="106" y="43"/>
                  </a:moveTo>
                  <a:cubicBezTo>
                    <a:pt x="106" y="52"/>
                    <a:pt x="103" y="62"/>
                    <a:pt x="96" y="69"/>
                  </a:cubicBezTo>
                  <a:cubicBezTo>
                    <a:pt x="93" y="74"/>
                    <a:pt x="88" y="77"/>
                    <a:pt x="80" y="80"/>
                  </a:cubicBezTo>
                  <a:cubicBezTo>
                    <a:pt x="73" y="83"/>
                    <a:pt x="65" y="84"/>
                    <a:pt x="55" y="84"/>
                  </a:cubicBezTo>
                  <a:lnTo>
                    <a:pt x="34" y="84"/>
                  </a:lnTo>
                  <a:lnTo>
                    <a:pt x="34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54" y="0"/>
                  </a:lnTo>
                  <a:cubicBezTo>
                    <a:pt x="70" y="0"/>
                    <a:pt x="83" y="4"/>
                    <a:pt x="91" y="13"/>
                  </a:cubicBezTo>
                  <a:cubicBezTo>
                    <a:pt x="101" y="22"/>
                    <a:pt x="106" y="32"/>
                    <a:pt x="106" y="43"/>
                  </a:cubicBezTo>
                  <a:close/>
                  <a:moveTo>
                    <a:pt x="35" y="59"/>
                  </a:moveTo>
                  <a:lnTo>
                    <a:pt x="56" y="59"/>
                  </a:lnTo>
                  <a:cubicBezTo>
                    <a:pt x="61" y="59"/>
                    <a:pt x="65" y="58"/>
                    <a:pt x="69" y="54"/>
                  </a:cubicBezTo>
                  <a:cubicBezTo>
                    <a:pt x="71" y="52"/>
                    <a:pt x="74" y="47"/>
                    <a:pt x="74" y="43"/>
                  </a:cubicBezTo>
                  <a:cubicBezTo>
                    <a:pt x="74" y="38"/>
                    <a:pt x="73" y="34"/>
                    <a:pt x="69" y="30"/>
                  </a:cubicBezTo>
                  <a:cubicBezTo>
                    <a:pt x="66" y="28"/>
                    <a:pt x="61" y="25"/>
                    <a:pt x="56" y="25"/>
                  </a:cubicBezTo>
                  <a:lnTo>
                    <a:pt x="35" y="25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94">
              <a:extLst>
                <a:ext uri="{FF2B5EF4-FFF2-40B4-BE49-F238E27FC236}">
                  <a16:creationId xmlns:a16="http://schemas.microsoft.com/office/drawing/2014/main" id="{519F2D6C-14CE-4C7E-895F-CE3F5D937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6000" y="2328863"/>
              <a:ext cx="52388" cy="69850"/>
            </a:xfrm>
            <a:custGeom>
              <a:avLst/>
              <a:gdLst>
                <a:gd name="T0" fmla="*/ 49 w 105"/>
                <a:gd name="T1" fmla="*/ 26 h 143"/>
                <a:gd name="T2" fmla="*/ 39 w 105"/>
                <a:gd name="T3" fmla="*/ 30 h 143"/>
                <a:gd name="T4" fmla="*/ 35 w 105"/>
                <a:gd name="T5" fmla="*/ 40 h 143"/>
                <a:gd name="T6" fmla="*/ 39 w 105"/>
                <a:gd name="T7" fmla="*/ 50 h 143"/>
                <a:gd name="T8" fmla="*/ 49 w 105"/>
                <a:gd name="T9" fmla="*/ 56 h 143"/>
                <a:gd name="T10" fmla="*/ 62 w 105"/>
                <a:gd name="T11" fmla="*/ 60 h 143"/>
                <a:gd name="T12" fmla="*/ 77 w 105"/>
                <a:gd name="T13" fmla="*/ 65 h 143"/>
                <a:gd name="T14" fmla="*/ 91 w 105"/>
                <a:gd name="T15" fmla="*/ 71 h 143"/>
                <a:gd name="T16" fmla="*/ 101 w 105"/>
                <a:gd name="T17" fmla="*/ 83 h 143"/>
                <a:gd name="T18" fmla="*/ 105 w 105"/>
                <a:gd name="T19" fmla="*/ 100 h 143"/>
                <a:gd name="T20" fmla="*/ 91 w 105"/>
                <a:gd name="T21" fmla="*/ 130 h 143"/>
                <a:gd name="T22" fmla="*/ 54 w 105"/>
                <a:gd name="T23" fmla="*/ 143 h 143"/>
                <a:gd name="T24" fmla="*/ 16 w 105"/>
                <a:gd name="T25" fmla="*/ 131 h 143"/>
                <a:gd name="T26" fmla="*/ 2 w 105"/>
                <a:gd name="T27" fmla="*/ 100 h 143"/>
                <a:gd name="T28" fmla="*/ 39 w 105"/>
                <a:gd name="T29" fmla="*/ 100 h 143"/>
                <a:gd name="T30" fmla="*/ 55 w 105"/>
                <a:gd name="T31" fmla="*/ 116 h 143"/>
                <a:gd name="T32" fmla="*/ 66 w 105"/>
                <a:gd name="T33" fmla="*/ 113 h 143"/>
                <a:gd name="T34" fmla="*/ 70 w 105"/>
                <a:gd name="T35" fmla="*/ 103 h 143"/>
                <a:gd name="T36" fmla="*/ 66 w 105"/>
                <a:gd name="T37" fmla="*/ 93 h 143"/>
                <a:gd name="T38" fmla="*/ 56 w 105"/>
                <a:gd name="T39" fmla="*/ 86 h 143"/>
                <a:gd name="T40" fmla="*/ 42 w 105"/>
                <a:gd name="T41" fmla="*/ 83 h 143"/>
                <a:gd name="T42" fmla="*/ 27 w 105"/>
                <a:gd name="T43" fmla="*/ 78 h 143"/>
                <a:gd name="T44" fmla="*/ 14 w 105"/>
                <a:gd name="T45" fmla="*/ 71 h 143"/>
                <a:gd name="T46" fmla="*/ 4 w 105"/>
                <a:gd name="T47" fmla="*/ 60 h 143"/>
                <a:gd name="T48" fmla="*/ 0 w 105"/>
                <a:gd name="T49" fmla="*/ 43 h 143"/>
                <a:gd name="T50" fmla="*/ 14 w 105"/>
                <a:gd name="T51" fmla="*/ 11 h 143"/>
                <a:gd name="T52" fmla="*/ 50 w 105"/>
                <a:gd name="T53" fmla="*/ 0 h 143"/>
                <a:gd name="T54" fmla="*/ 86 w 105"/>
                <a:gd name="T55" fmla="*/ 10 h 143"/>
                <a:gd name="T56" fmla="*/ 100 w 105"/>
                <a:gd name="T57" fmla="*/ 41 h 143"/>
                <a:gd name="T58" fmla="*/ 64 w 105"/>
                <a:gd name="T59" fmla="*/ 41 h 143"/>
                <a:gd name="T60" fmla="*/ 59 w 105"/>
                <a:gd name="T61" fmla="*/ 30 h 143"/>
                <a:gd name="T62" fmla="*/ 49 w 105"/>
                <a:gd name="T63" fmla="*/ 2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43">
                  <a:moveTo>
                    <a:pt x="49" y="26"/>
                  </a:moveTo>
                  <a:cubicBezTo>
                    <a:pt x="45" y="26"/>
                    <a:pt x="41" y="28"/>
                    <a:pt x="39" y="30"/>
                  </a:cubicBezTo>
                  <a:cubicBezTo>
                    <a:pt x="36" y="33"/>
                    <a:pt x="35" y="35"/>
                    <a:pt x="35" y="40"/>
                  </a:cubicBezTo>
                  <a:cubicBezTo>
                    <a:pt x="35" y="45"/>
                    <a:pt x="36" y="48"/>
                    <a:pt x="39" y="50"/>
                  </a:cubicBezTo>
                  <a:cubicBezTo>
                    <a:pt x="41" y="53"/>
                    <a:pt x="45" y="55"/>
                    <a:pt x="49" y="56"/>
                  </a:cubicBezTo>
                  <a:cubicBezTo>
                    <a:pt x="52" y="58"/>
                    <a:pt x="57" y="59"/>
                    <a:pt x="62" y="60"/>
                  </a:cubicBezTo>
                  <a:cubicBezTo>
                    <a:pt x="67" y="61"/>
                    <a:pt x="72" y="63"/>
                    <a:pt x="77" y="65"/>
                  </a:cubicBezTo>
                  <a:cubicBezTo>
                    <a:pt x="82" y="66"/>
                    <a:pt x="86" y="69"/>
                    <a:pt x="91" y="71"/>
                  </a:cubicBezTo>
                  <a:cubicBezTo>
                    <a:pt x="95" y="74"/>
                    <a:pt x="99" y="78"/>
                    <a:pt x="101" y="83"/>
                  </a:cubicBezTo>
                  <a:cubicBezTo>
                    <a:pt x="104" y="88"/>
                    <a:pt x="105" y="93"/>
                    <a:pt x="105" y="100"/>
                  </a:cubicBezTo>
                  <a:cubicBezTo>
                    <a:pt x="105" y="111"/>
                    <a:pt x="100" y="121"/>
                    <a:pt x="91" y="130"/>
                  </a:cubicBezTo>
                  <a:cubicBezTo>
                    <a:pt x="81" y="139"/>
                    <a:pt x="69" y="143"/>
                    <a:pt x="54" y="143"/>
                  </a:cubicBezTo>
                  <a:cubicBezTo>
                    <a:pt x="39" y="143"/>
                    <a:pt x="26" y="139"/>
                    <a:pt x="16" y="131"/>
                  </a:cubicBezTo>
                  <a:cubicBezTo>
                    <a:pt x="6" y="124"/>
                    <a:pt x="2" y="114"/>
                    <a:pt x="2" y="100"/>
                  </a:cubicBezTo>
                  <a:lnTo>
                    <a:pt x="39" y="100"/>
                  </a:lnTo>
                  <a:cubicBezTo>
                    <a:pt x="40" y="111"/>
                    <a:pt x="45" y="116"/>
                    <a:pt x="55" y="116"/>
                  </a:cubicBezTo>
                  <a:cubicBezTo>
                    <a:pt x="60" y="116"/>
                    <a:pt x="64" y="115"/>
                    <a:pt x="66" y="113"/>
                  </a:cubicBezTo>
                  <a:cubicBezTo>
                    <a:pt x="69" y="110"/>
                    <a:pt x="70" y="106"/>
                    <a:pt x="70" y="103"/>
                  </a:cubicBezTo>
                  <a:cubicBezTo>
                    <a:pt x="70" y="99"/>
                    <a:pt x="69" y="95"/>
                    <a:pt x="66" y="93"/>
                  </a:cubicBezTo>
                  <a:cubicBezTo>
                    <a:pt x="64" y="90"/>
                    <a:pt x="60" y="88"/>
                    <a:pt x="56" y="86"/>
                  </a:cubicBezTo>
                  <a:cubicBezTo>
                    <a:pt x="52" y="85"/>
                    <a:pt x="47" y="84"/>
                    <a:pt x="42" y="83"/>
                  </a:cubicBezTo>
                  <a:cubicBezTo>
                    <a:pt x="37" y="81"/>
                    <a:pt x="32" y="80"/>
                    <a:pt x="27" y="78"/>
                  </a:cubicBezTo>
                  <a:cubicBezTo>
                    <a:pt x="22" y="76"/>
                    <a:pt x="19" y="74"/>
                    <a:pt x="14" y="71"/>
                  </a:cubicBezTo>
                  <a:cubicBezTo>
                    <a:pt x="10" y="69"/>
                    <a:pt x="6" y="65"/>
                    <a:pt x="4" y="60"/>
                  </a:cubicBezTo>
                  <a:cubicBezTo>
                    <a:pt x="1" y="55"/>
                    <a:pt x="0" y="50"/>
                    <a:pt x="0" y="43"/>
                  </a:cubicBezTo>
                  <a:cubicBezTo>
                    <a:pt x="0" y="30"/>
                    <a:pt x="5" y="20"/>
                    <a:pt x="14" y="11"/>
                  </a:cubicBezTo>
                  <a:cubicBezTo>
                    <a:pt x="24" y="4"/>
                    <a:pt x="35" y="0"/>
                    <a:pt x="50" y="0"/>
                  </a:cubicBezTo>
                  <a:cubicBezTo>
                    <a:pt x="65" y="0"/>
                    <a:pt x="76" y="4"/>
                    <a:pt x="86" y="10"/>
                  </a:cubicBezTo>
                  <a:cubicBezTo>
                    <a:pt x="95" y="16"/>
                    <a:pt x="100" y="28"/>
                    <a:pt x="100" y="41"/>
                  </a:cubicBezTo>
                  <a:lnTo>
                    <a:pt x="64" y="41"/>
                  </a:lnTo>
                  <a:cubicBezTo>
                    <a:pt x="64" y="36"/>
                    <a:pt x="61" y="33"/>
                    <a:pt x="59" y="30"/>
                  </a:cubicBezTo>
                  <a:cubicBezTo>
                    <a:pt x="56" y="28"/>
                    <a:pt x="52" y="26"/>
                    <a:pt x="49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95">
              <a:extLst>
                <a:ext uri="{FF2B5EF4-FFF2-40B4-BE49-F238E27FC236}">
                  <a16:creationId xmlns:a16="http://schemas.microsoft.com/office/drawing/2014/main" id="{82A3C692-FCDE-4B8D-8B33-7FD177F03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2541588"/>
              <a:ext cx="57150" cy="68263"/>
            </a:xfrm>
            <a:custGeom>
              <a:avLst/>
              <a:gdLst>
                <a:gd name="T0" fmla="*/ 45 w 118"/>
                <a:gd name="T1" fmla="*/ 0 h 138"/>
                <a:gd name="T2" fmla="*/ 98 w 118"/>
                <a:gd name="T3" fmla="*/ 19 h 138"/>
                <a:gd name="T4" fmla="*/ 118 w 118"/>
                <a:gd name="T5" fmla="*/ 69 h 138"/>
                <a:gd name="T6" fmla="*/ 98 w 118"/>
                <a:gd name="T7" fmla="*/ 119 h 138"/>
                <a:gd name="T8" fmla="*/ 45 w 118"/>
                <a:gd name="T9" fmla="*/ 138 h 138"/>
                <a:gd name="T10" fmla="*/ 0 w 118"/>
                <a:gd name="T11" fmla="*/ 138 h 138"/>
                <a:gd name="T12" fmla="*/ 0 w 118"/>
                <a:gd name="T13" fmla="*/ 0 h 138"/>
                <a:gd name="T14" fmla="*/ 45 w 118"/>
                <a:gd name="T15" fmla="*/ 0 h 138"/>
                <a:gd name="T16" fmla="*/ 23 w 118"/>
                <a:gd name="T17" fmla="*/ 120 h 138"/>
                <a:gd name="T18" fmla="*/ 45 w 118"/>
                <a:gd name="T19" fmla="*/ 120 h 138"/>
                <a:gd name="T20" fmla="*/ 83 w 118"/>
                <a:gd name="T21" fmla="*/ 107 h 138"/>
                <a:gd name="T22" fmla="*/ 95 w 118"/>
                <a:gd name="T23" fmla="*/ 69 h 138"/>
                <a:gd name="T24" fmla="*/ 83 w 118"/>
                <a:gd name="T25" fmla="*/ 32 h 138"/>
                <a:gd name="T26" fmla="*/ 45 w 118"/>
                <a:gd name="T27" fmla="*/ 18 h 138"/>
                <a:gd name="T28" fmla="*/ 23 w 118"/>
                <a:gd name="T29" fmla="*/ 18 h 138"/>
                <a:gd name="T30" fmla="*/ 23 w 118"/>
                <a:gd name="T31" fmla="*/ 12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" h="138">
                  <a:moveTo>
                    <a:pt x="45" y="0"/>
                  </a:moveTo>
                  <a:cubicBezTo>
                    <a:pt x="68" y="0"/>
                    <a:pt x="85" y="7"/>
                    <a:pt x="98" y="19"/>
                  </a:cubicBezTo>
                  <a:cubicBezTo>
                    <a:pt x="110" y="32"/>
                    <a:pt x="118" y="48"/>
                    <a:pt x="118" y="69"/>
                  </a:cubicBezTo>
                  <a:cubicBezTo>
                    <a:pt x="118" y="90"/>
                    <a:pt x="111" y="107"/>
                    <a:pt x="98" y="119"/>
                  </a:cubicBezTo>
                  <a:cubicBezTo>
                    <a:pt x="84" y="132"/>
                    <a:pt x="66" y="138"/>
                    <a:pt x="45" y="138"/>
                  </a:cubicBezTo>
                  <a:lnTo>
                    <a:pt x="0" y="138"/>
                  </a:lnTo>
                  <a:lnTo>
                    <a:pt x="0" y="0"/>
                  </a:lnTo>
                  <a:lnTo>
                    <a:pt x="45" y="0"/>
                  </a:lnTo>
                  <a:close/>
                  <a:moveTo>
                    <a:pt x="23" y="120"/>
                  </a:moveTo>
                  <a:lnTo>
                    <a:pt x="45" y="120"/>
                  </a:lnTo>
                  <a:cubicBezTo>
                    <a:pt x="61" y="120"/>
                    <a:pt x="74" y="115"/>
                    <a:pt x="83" y="107"/>
                  </a:cubicBezTo>
                  <a:cubicBezTo>
                    <a:pt x="91" y="98"/>
                    <a:pt x="95" y="85"/>
                    <a:pt x="95" y="69"/>
                  </a:cubicBezTo>
                  <a:cubicBezTo>
                    <a:pt x="95" y="53"/>
                    <a:pt x="91" y="40"/>
                    <a:pt x="83" y="32"/>
                  </a:cubicBezTo>
                  <a:cubicBezTo>
                    <a:pt x="74" y="23"/>
                    <a:pt x="61" y="18"/>
                    <a:pt x="45" y="18"/>
                  </a:cubicBezTo>
                  <a:lnTo>
                    <a:pt x="23" y="18"/>
                  </a:lnTo>
                  <a:lnTo>
                    <a:pt x="23" y="12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96">
              <a:extLst>
                <a:ext uri="{FF2B5EF4-FFF2-40B4-BE49-F238E27FC236}">
                  <a16:creationId xmlns:a16="http://schemas.microsoft.com/office/drawing/2014/main" id="{00B57079-025E-4595-9B0C-DB5E073AE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3913" y="2541588"/>
              <a:ext cx="36513" cy="68263"/>
            </a:xfrm>
            <a:custGeom>
              <a:avLst/>
              <a:gdLst>
                <a:gd name="T0" fmla="*/ 76 w 76"/>
                <a:gd name="T1" fmla="*/ 0 h 138"/>
                <a:gd name="T2" fmla="*/ 76 w 76"/>
                <a:gd name="T3" fmla="*/ 18 h 138"/>
                <a:gd name="T4" fmla="*/ 23 w 76"/>
                <a:gd name="T5" fmla="*/ 18 h 138"/>
                <a:gd name="T6" fmla="*/ 23 w 76"/>
                <a:gd name="T7" fmla="*/ 59 h 138"/>
                <a:gd name="T8" fmla="*/ 70 w 76"/>
                <a:gd name="T9" fmla="*/ 59 h 138"/>
                <a:gd name="T10" fmla="*/ 70 w 76"/>
                <a:gd name="T11" fmla="*/ 77 h 138"/>
                <a:gd name="T12" fmla="*/ 23 w 76"/>
                <a:gd name="T13" fmla="*/ 77 h 138"/>
                <a:gd name="T14" fmla="*/ 23 w 76"/>
                <a:gd name="T15" fmla="*/ 120 h 138"/>
                <a:gd name="T16" fmla="*/ 76 w 76"/>
                <a:gd name="T17" fmla="*/ 120 h 138"/>
                <a:gd name="T18" fmla="*/ 76 w 76"/>
                <a:gd name="T19" fmla="*/ 138 h 138"/>
                <a:gd name="T20" fmla="*/ 0 w 76"/>
                <a:gd name="T21" fmla="*/ 138 h 138"/>
                <a:gd name="T22" fmla="*/ 0 w 76"/>
                <a:gd name="T23" fmla="*/ 0 h 138"/>
                <a:gd name="T24" fmla="*/ 76 w 76"/>
                <a:gd name="T2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8">
                  <a:moveTo>
                    <a:pt x="76" y="0"/>
                  </a:moveTo>
                  <a:lnTo>
                    <a:pt x="76" y="18"/>
                  </a:lnTo>
                  <a:lnTo>
                    <a:pt x="23" y="18"/>
                  </a:lnTo>
                  <a:lnTo>
                    <a:pt x="23" y="59"/>
                  </a:lnTo>
                  <a:lnTo>
                    <a:pt x="70" y="59"/>
                  </a:lnTo>
                  <a:lnTo>
                    <a:pt x="70" y="77"/>
                  </a:lnTo>
                  <a:lnTo>
                    <a:pt x="23" y="77"/>
                  </a:lnTo>
                  <a:lnTo>
                    <a:pt x="23" y="120"/>
                  </a:lnTo>
                  <a:lnTo>
                    <a:pt x="76" y="120"/>
                  </a:lnTo>
                  <a:lnTo>
                    <a:pt x="76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97">
              <a:extLst>
                <a:ext uri="{FF2B5EF4-FFF2-40B4-BE49-F238E27FC236}">
                  <a16:creationId xmlns:a16="http://schemas.microsoft.com/office/drawing/2014/main" id="{8BBC24ED-3CBD-49F3-B6E9-DBDBB8F2A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5" y="2541588"/>
              <a:ext cx="47625" cy="68263"/>
            </a:xfrm>
            <a:custGeom>
              <a:avLst/>
              <a:gdLst>
                <a:gd name="T0" fmla="*/ 45 w 97"/>
                <a:gd name="T1" fmla="*/ 17 h 139"/>
                <a:gd name="T2" fmla="*/ 29 w 97"/>
                <a:gd name="T3" fmla="*/ 22 h 139"/>
                <a:gd name="T4" fmla="*/ 23 w 97"/>
                <a:gd name="T5" fmla="*/ 37 h 139"/>
                <a:gd name="T6" fmla="*/ 30 w 97"/>
                <a:gd name="T7" fmla="*/ 52 h 139"/>
                <a:gd name="T8" fmla="*/ 49 w 97"/>
                <a:gd name="T9" fmla="*/ 59 h 139"/>
                <a:gd name="T10" fmla="*/ 70 w 97"/>
                <a:gd name="T11" fmla="*/ 64 h 139"/>
                <a:gd name="T12" fmla="*/ 89 w 97"/>
                <a:gd name="T13" fmla="*/ 75 h 139"/>
                <a:gd name="T14" fmla="*/ 97 w 97"/>
                <a:gd name="T15" fmla="*/ 99 h 139"/>
                <a:gd name="T16" fmla="*/ 84 w 97"/>
                <a:gd name="T17" fmla="*/ 127 h 139"/>
                <a:gd name="T18" fmla="*/ 49 w 97"/>
                <a:gd name="T19" fmla="*/ 139 h 139"/>
                <a:gd name="T20" fmla="*/ 14 w 97"/>
                <a:gd name="T21" fmla="*/ 129 h 139"/>
                <a:gd name="T22" fmla="*/ 0 w 97"/>
                <a:gd name="T23" fmla="*/ 102 h 139"/>
                <a:gd name="T24" fmla="*/ 24 w 97"/>
                <a:gd name="T25" fmla="*/ 102 h 139"/>
                <a:gd name="T26" fmla="*/ 30 w 97"/>
                <a:gd name="T27" fmla="*/ 117 h 139"/>
                <a:gd name="T28" fmla="*/ 48 w 97"/>
                <a:gd name="T29" fmla="*/ 122 h 139"/>
                <a:gd name="T30" fmla="*/ 65 w 97"/>
                <a:gd name="T31" fmla="*/ 115 h 139"/>
                <a:gd name="T32" fmla="*/ 72 w 97"/>
                <a:gd name="T33" fmla="*/ 102 h 139"/>
                <a:gd name="T34" fmla="*/ 68 w 97"/>
                <a:gd name="T35" fmla="*/ 89 h 139"/>
                <a:gd name="T36" fmla="*/ 58 w 97"/>
                <a:gd name="T37" fmla="*/ 83 h 139"/>
                <a:gd name="T38" fmla="*/ 44 w 97"/>
                <a:gd name="T39" fmla="*/ 79 h 139"/>
                <a:gd name="T40" fmla="*/ 29 w 97"/>
                <a:gd name="T41" fmla="*/ 75 h 139"/>
                <a:gd name="T42" fmla="*/ 15 w 97"/>
                <a:gd name="T43" fmla="*/ 69 h 139"/>
                <a:gd name="T44" fmla="*/ 5 w 97"/>
                <a:gd name="T45" fmla="*/ 58 h 139"/>
                <a:gd name="T46" fmla="*/ 2 w 97"/>
                <a:gd name="T47" fmla="*/ 40 h 139"/>
                <a:gd name="T48" fmla="*/ 14 w 97"/>
                <a:gd name="T49" fmla="*/ 12 h 139"/>
                <a:gd name="T50" fmla="*/ 48 w 97"/>
                <a:gd name="T51" fmla="*/ 0 h 139"/>
                <a:gd name="T52" fmla="*/ 80 w 97"/>
                <a:gd name="T53" fmla="*/ 10 h 139"/>
                <a:gd name="T54" fmla="*/ 94 w 97"/>
                <a:gd name="T55" fmla="*/ 38 h 139"/>
                <a:gd name="T56" fmla="*/ 69 w 97"/>
                <a:gd name="T57" fmla="*/ 38 h 139"/>
                <a:gd name="T58" fmla="*/ 63 w 97"/>
                <a:gd name="T59" fmla="*/ 24 h 139"/>
                <a:gd name="T60" fmla="*/ 45 w 97"/>
                <a:gd name="T61" fmla="*/ 1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7" h="139">
                  <a:moveTo>
                    <a:pt x="45" y="17"/>
                  </a:moveTo>
                  <a:cubicBezTo>
                    <a:pt x="39" y="17"/>
                    <a:pt x="33" y="18"/>
                    <a:pt x="29" y="22"/>
                  </a:cubicBezTo>
                  <a:cubicBezTo>
                    <a:pt x="25" y="25"/>
                    <a:pt x="23" y="30"/>
                    <a:pt x="23" y="37"/>
                  </a:cubicBezTo>
                  <a:cubicBezTo>
                    <a:pt x="23" y="43"/>
                    <a:pt x="25" y="48"/>
                    <a:pt x="30" y="52"/>
                  </a:cubicBezTo>
                  <a:cubicBezTo>
                    <a:pt x="35" y="55"/>
                    <a:pt x="42" y="58"/>
                    <a:pt x="49" y="59"/>
                  </a:cubicBezTo>
                  <a:cubicBezTo>
                    <a:pt x="57" y="60"/>
                    <a:pt x="63" y="63"/>
                    <a:pt x="70" y="64"/>
                  </a:cubicBezTo>
                  <a:cubicBezTo>
                    <a:pt x="78" y="67"/>
                    <a:pt x="84" y="70"/>
                    <a:pt x="89" y="75"/>
                  </a:cubicBezTo>
                  <a:cubicBezTo>
                    <a:pt x="94" y="80"/>
                    <a:pt x="97" y="89"/>
                    <a:pt x="97" y="99"/>
                  </a:cubicBezTo>
                  <a:cubicBezTo>
                    <a:pt x="97" y="109"/>
                    <a:pt x="93" y="118"/>
                    <a:pt x="84" y="127"/>
                  </a:cubicBezTo>
                  <a:cubicBezTo>
                    <a:pt x="75" y="134"/>
                    <a:pt x="64" y="139"/>
                    <a:pt x="49" y="139"/>
                  </a:cubicBezTo>
                  <a:cubicBezTo>
                    <a:pt x="34" y="139"/>
                    <a:pt x="23" y="135"/>
                    <a:pt x="14" y="129"/>
                  </a:cubicBezTo>
                  <a:cubicBezTo>
                    <a:pt x="5" y="123"/>
                    <a:pt x="0" y="113"/>
                    <a:pt x="0" y="102"/>
                  </a:cubicBezTo>
                  <a:lnTo>
                    <a:pt x="24" y="102"/>
                  </a:lnTo>
                  <a:cubicBezTo>
                    <a:pt x="24" y="108"/>
                    <a:pt x="27" y="113"/>
                    <a:pt x="30" y="117"/>
                  </a:cubicBezTo>
                  <a:cubicBezTo>
                    <a:pt x="34" y="120"/>
                    <a:pt x="40" y="122"/>
                    <a:pt x="48" y="122"/>
                  </a:cubicBezTo>
                  <a:cubicBezTo>
                    <a:pt x="55" y="122"/>
                    <a:pt x="62" y="119"/>
                    <a:pt x="65" y="115"/>
                  </a:cubicBezTo>
                  <a:cubicBezTo>
                    <a:pt x="70" y="112"/>
                    <a:pt x="72" y="107"/>
                    <a:pt x="72" y="102"/>
                  </a:cubicBezTo>
                  <a:cubicBezTo>
                    <a:pt x="72" y="97"/>
                    <a:pt x="70" y="92"/>
                    <a:pt x="68" y="89"/>
                  </a:cubicBezTo>
                  <a:cubicBezTo>
                    <a:pt x="65" y="87"/>
                    <a:pt x="62" y="84"/>
                    <a:pt x="58" y="83"/>
                  </a:cubicBezTo>
                  <a:cubicBezTo>
                    <a:pt x="54" y="82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2"/>
                    <a:pt x="15" y="69"/>
                  </a:cubicBezTo>
                  <a:cubicBezTo>
                    <a:pt x="12" y="67"/>
                    <a:pt x="8" y="63"/>
                    <a:pt x="5" y="58"/>
                  </a:cubicBezTo>
                  <a:cubicBezTo>
                    <a:pt x="3" y="53"/>
                    <a:pt x="2" y="47"/>
                    <a:pt x="2" y="40"/>
                  </a:cubicBezTo>
                  <a:cubicBezTo>
                    <a:pt x="2" y="28"/>
                    <a:pt x="5" y="19"/>
                    <a:pt x="14" y="12"/>
                  </a:cubicBezTo>
                  <a:cubicBezTo>
                    <a:pt x="23" y="4"/>
                    <a:pt x="34" y="0"/>
                    <a:pt x="48" y="0"/>
                  </a:cubicBezTo>
                  <a:cubicBezTo>
                    <a:pt x="62" y="0"/>
                    <a:pt x="73" y="4"/>
                    <a:pt x="80" y="10"/>
                  </a:cubicBezTo>
                  <a:cubicBezTo>
                    <a:pt x="89" y="17"/>
                    <a:pt x="93" y="25"/>
                    <a:pt x="94" y="38"/>
                  </a:cubicBezTo>
                  <a:lnTo>
                    <a:pt x="69" y="38"/>
                  </a:lnTo>
                  <a:cubicBezTo>
                    <a:pt x="69" y="33"/>
                    <a:pt x="67" y="28"/>
                    <a:pt x="63" y="24"/>
                  </a:cubicBezTo>
                  <a:cubicBezTo>
                    <a:pt x="58" y="19"/>
                    <a:pt x="53" y="17"/>
                    <a:pt x="45" y="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98">
              <a:extLst>
                <a:ext uri="{FF2B5EF4-FFF2-40B4-BE49-F238E27FC236}">
                  <a16:creationId xmlns:a16="http://schemas.microsoft.com/office/drawing/2014/main" id="{FCAB9B73-40D2-4AA6-BE82-E41D86ADD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0438" y="2541588"/>
              <a:ext cx="47625" cy="68263"/>
            </a:xfrm>
            <a:custGeom>
              <a:avLst/>
              <a:gdLst>
                <a:gd name="T0" fmla="*/ 45 w 96"/>
                <a:gd name="T1" fmla="*/ 17 h 139"/>
                <a:gd name="T2" fmla="*/ 29 w 96"/>
                <a:gd name="T3" fmla="*/ 22 h 139"/>
                <a:gd name="T4" fmla="*/ 23 w 96"/>
                <a:gd name="T5" fmla="*/ 37 h 139"/>
                <a:gd name="T6" fmla="*/ 30 w 96"/>
                <a:gd name="T7" fmla="*/ 52 h 139"/>
                <a:gd name="T8" fmla="*/ 49 w 96"/>
                <a:gd name="T9" fmla="*/ 59 h 139"/>
                <a:gd name="T10" fmla="*/ 70 w 96"/>
                <a:gd name="T11" fmla="*/ 64 h 139"/>
                <a:gd name="T12" fmla="*/ 89 w 96"/>
                <a:gd name="T13" fmla="*/ 75 h 139"/>
                <a:gd name="T14" fmla="*/ 96 w 96"/>
                <a:gd name="T15" fmla="*/ 99 h 139"/>
                <a:gd name="T16" fmla="*/ 84 w 96"/>
                <a:gd name="T17" fmla="*/ 127 h 139"/>
                <a:gd name="T18" fmla="*/ 49 w 96"/>
                <a:gd name="T19" fmla="*/ 139 h 139"/>
                <a:gd name="T20" fmla="*/ 14 w 96"/>
                <a:gd name="T21" fmla="*/ 129 h 139"/>
                <a:gd name="T22" fmla="*/ 0 w 96"/>
                <a:gd name="T23" fmla="*/ 102 h 139"/>
                <a:gd name="T24" fmla="*/ 24 w 96"/>
                <a:gd name="T25" fmla="*/ 102 h 139"/>
                <a:gd name="T26" fmla="*/ 30 w 96"/>
                <a:gd name="T27" fmla="*/ 117 h 139"/>
                <a:gd name="T28" fmla="*/ 48 w 96"/>
                <a:gd name="T29" fmla="*/ 122 h 139"/>
                <a:gd name="T30" fmla="*/ 65 w 96"/>
                <a:gd name="T31" fmla="*/ 115 h 139"/>
                <a:gd name="T32" fmla="*/ 71 w 96"/>
                <a:gd name="T33" fmla="*/ 102 h 139"/>
                <a:gd name="T34" fmla="*/ 68 w 96"/>
                <a:gd name="T35" fmla="*/ 89 h 139"/>
                <a:gd name="T36" fmla="*/ 58 w 96"/>
                <a:gd name="T37" fmla="*/ 83 h 139"/>
                <a:gd name="T38" fmla="*/ 44 w 96"/>
                <a:gd name="T39" fmla="*/ 79 h 139"/>
                <a:gd name="T40" fmla="*/ 29 w 96"/>
                <a:gd name="T41" fmla="*/ 75 h 139"/>
                <a:gd name="T42" fmla="*/ 15 w 96"/>
                <a:gd name="T43" fmla="*/ 69 h 139"/>
                <a:gd name="T44" fmla="*/ 5 w 96"/>
                <a:gd name="T45" fmla="*/ 58 h 139"/>
                <a:gd name="T46" fmla="*/ 1 w 96"/>
                <a:gd name="T47" fmla="*/ 40 h 139"/>
                <a:gd name="T48" fmla="*/ 14 w 96"/>
                <a:gd name="T49" fmla="*/ 12 h 139"/>
                <a:gd name="T50" fmla="*/ 48 w 96"/>
                <a:gd name="T51" fmla="*/ 0 h 139"/>
                <a:gd name="T52" fmla="*/ 80 w 96"/>
                <a:gd name="T53" fmla="*/ 10 h 139"/>
                <a:gd name="T54" fmla="*/ 94 w 96"/>
                <a:gd name="T55" fmla="*/ 38 h 139"/>
                <a:gd name="T56" fmla="*/ 69 w 96"/>
                <a:gd name="T57" fmla="*/ 38 h 139"/>
                <a:gd name="T58" fmla="*/ 63 w 96"/>
                <a:gd name="T59" fmla="*/ 24 h 139"/>
                <a:gd name="T60" fmla="*/ 45 w 96"/>
                <a:gd name="T61" fmla="*/ 1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39">
                  <a:moveTo>
                    <a:pt x="45" y="17"/>
                  </a:moveTo>
                  <a:cubicBezTo>
                    <a:pt x="39" y="17"/>
                    <a:pt x="33" y="18"/>
                    <a:pt x="29" y="22"/>
                  </a:cubicBezTo>
                  <a:cubicBezTo>
                    <a:pt x="25" y="25"/>
                    <a:pt x="23" y="30"/>
                    <a:pt x="23" y="37"/>
                  </a:cubicBezTo>
                  <a:cubicBezTo>
                    <a:pt x="23" y="43"/>
                    <a:pt x="25" y="48"/>
                    <a:pt x="30" y="52"/>
                  </a:cubicBezTo>
                  <a:cubicBezTo>
                    <a:pt x="35" y="55"/>
                    <a:pt x="41" y="58"/>
                    <a:pt x="49" y="59"/>
                  </a:cubicBezTo>
                  <a:cubicBezTo>
                    <a:pt x="56" y="60"/>
                    <a:pt x="63" y="63"/>
                    <a:pt x="70" y="64"/>
                  </a:cubicBezTo>
                  <a:cubicBezTo>
                    <a:pt x="78" y="67"/>
                    <a:pt x="84" y="70"/>
                    <a:pt x="89" y="75"/>
                  </a:cubicBezTo>
                  <a:cubicBezTo>
                    <a:pt x="94" y="80"/>
                    <a:pt x="96" y="89"/>
                    <a:pt x="96" y="99"/>
                  </a:cubicBezTo>
                  <a:cubicBezTo>
                    <a:pt x="96" y="109"/>
                    <a:pt x="93" y="118"/>
                    <a:pt x="84" y="127"/>
                  </a:cubicBezTo>
                  <a:cubicBezTo>
                    <a:pt x="75" y="134"/>
                    <a:pt x="64" y="139"/>
                    <a:pt x="49" y="139"/>
                  </a:cubicBezTo>
                  <a:cubicBezTo>
                    <a:pt x="34" y="139"/>
                    <a:pt x="23" y="135"/>
                    <a:pt x="14" y="129"/>
                  </a:cubicBezTo>
                  <a:cubicBezTo>
                    <a:pt x="5" y="123"/>
                    <a:pt x="0" y="113"/>
                    <a:pt x="0" y="102"/>
                  </a:cubicBezTo>
                  <a:lnTo>
                    <a:pt x="24" y="102"/>
                  </a:lnTo>
                  <a:cubicBezTo>
                    <a:pt x="24" y="108"/>
                    <a:pt x="26" y="113"/>
                    <a:pt x="30" y="117"/>
                  </a:cubicBezTo>
                  <a:cubicBezTo>
                    <a:pt x="34" y="120"/>
                    <a:pt x="40" y="122"/>
                    <a:pt x="48" y="122"/>
                  </a:cubicBezTo>
                  <a:cubicBezTo>
                    <a:pt x="55" y="122"/>
                    <a:pt x="61" y="119"/>
                    <a:pt x="65" y="115"/>
                  </a:cubicBezTo>
                  <a:cubicBezTo>
                    <a:pt x="70" y="112"/>
                    <a:pt x="71" y="107"/>
                    <a:pt x="71" y="102"/>
                  </a:cubicBezTo>
                  <a:cubicBezTo>
                    <a:pt x="71" y="97"/>
                    <a:pt x="70" y="92"/>
                    <a:pt x="68" y="89"/>
                  </a:cubicBezTo>
                  <a:cubicBezTo>
                    <a:pt x="65" y="87"/>
                    <a:pt x="61" y="84"/>
                    <a:pt x="58" y="83"/>
                  </a:cubicBezTo>
                  <a:cubicBezTo>
                    <a:pt x="54" y="82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2"/>
                    <a:pt x="15" y="69"/>
                  </a:cubicBezTo>
                  <a:cubicBezTo>
                    <a:pt x="11" y="67"/>
                    <a:pt x="8" y="63"/>
                    <a:pt x="5" y="58"/>
                  </a:cubicBezTo>
                  <a:cubicBezTo>
                    <a:pt x="3" y="53"/>
                    <a:pt x="1" y="47"/>
                    <a:pt x="1" y="40"/>
                  </a:cubicBezTo>
                  <a:cubicBezTo>
                    <a:pt x="1" y="28"/>
                    <a:pt x="5" y="19"/>
                    <a:pt x="14" y="12"/>
                  </a:cubicBezTo>
                  <a:cubicBezTo>
                    <a:pt x="23" y="4"/>
                    <a:pt x="34" y="0"/>
                    <a:pt x="48" y="0"/>
                  </a:cubicBezTo>
                  <a:cubicBezTo>
                    <a:pt x="61" y="0"/>
                    <a:pt x="73" y="4"/>
                    <a:pt x="80" y="10"/>
                  </a:cubicBezTo>
                  <a:cubicBezTo>
                    <a:pt x="89" y="17"/>
                    <a:pt x="93" y="25"/>
                    <a:pt x="94" y="38"/>
                  </a:cubicBezTo>
                  <a:lnTo>
                    <a:pt x="69" y="38"/>
                  </a:lnTo>
                  <a:cubicBezTo>
                    <a:pt x="69" y="33"/>
                    <a:pt x="66" y="28"/>
                    <a:pt x="63" y="24"/>
                  </a:cubicBezTo>
                  <a:cubicBezTo>
                    <a:pt x="58" y="19"/>
                    <a:pt x="53" y="17"/>
                    <a:pt x="45" y="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99">
              <a:extLst>
                <a:ext uri="{FF2B5EF4-FFF2-40B4-BE49-F238E27FC236}">
                  <a16:creationId xmlns:a16="http://schemas.microsoft.com/office/drawing/2014/main" id="{D0B876FD-CA31-492A-A566-EB9CE503CB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09175" y="2541588"/>
              <a:ext cx="47625" cy="68263"/>
            </a:xfrm>
            <a:custGeom>
              <a:avLst/>
              <a:gdLst>
                <a:gd name="T0" fmla="*/ 84 w 97"/>
                <a:gd name="T1" fmla="*/ 12 h 138"/>
                <a:gd name="T2" fmla="*/ 97 w 97"/>
                <a:gd name="T3" fmla="*/ 40 h 138"/>
                <a:gd name="T4" fmla="*/ 84 w 97"/>
                <a:gd name="T5" fmla="*/ 69 h 138"/>
                <a:gd name="T6" fmla="*/ 48 w 97"/>
                <a:gd name="T7" fmla="*/ 82 h 138"/>
                <a:gd name="T8" fmla="*/ 23 w 97"/>
                <a:gd name="T9" fmla="*/ 82 h 138"/>
                <a:gd name="T10" fmla="*/ 23 w 97"/>
                <a:gd name="T11" fmla="*/ 138 h 138"/>
                <a:gd name="T12" fmla="*/ 0 w 97"/>
                <a:gd name="T13" fmla="*/ 138 h 138"/>
                <a:gd name="T14" fmla="*/ 0 w 97"/>
                <a:gd name="T15" fmla="*/ 0 h 138"/>
                <a:gd name="T16" fmla="*/ 48 w 97"/>
                <a:gd name="T17" fmla="*/ 0 h 138"/>
                <a:gd name="T18" fmla="*/ 84 w 97"/>
                <a:gd name="T19" fmla="*/ 12 h 138"/>
                <a:gd name="T20" fmla="*/ 24 w 97"/>
                <a:gd name="T21" fmla="*/ 64 h 138"/>
                <a:gd name="T22" fmla="*/ 49 w 97"/>
                <a:gd name="T23" fmla="*/ 64 h 138"/>
                <a:gd name="T24" fmla="*/ 68 w 97"/>
                <a:gd name="T25" fmla="*/ 58 h 138"/>
                <a:gd name="T26" fmla="*/ 74 w 97"/>
                <a:gd name="T27" fmla="*/ 40 h 138"/>
                <a:gd name="T28" fmla="*/ 68 w 97"/>
                <a:gd name="T29" fmla="*/ 23 h 138"/>
                <a:gd name="T30" fmla="*/ 49 w 97"/>
                <a:gd name="T31" fmla="*/ 17 h 138"/>
                <a:gd name="T32" fmla="*/ 24 w 97"/>
                <a:gd name="T33" fmla="*/ 17 h 138"/>
                <a:gd name="T34" fmla="*/ 24 w 97"/>
                <a:gd name="T35" fmla="*/ 6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138">
                  <a:moveTo>
                    <a:pt x="84" y="12"/>
                  </a:moveTo>
                  <a:cubicBezTo>
                    <a:pt x="93" y="19"/>
                    <a:pt x="97" y="29"/>
                    <a:pt x="97" y="40"/>
                  </a:cubicBezTo>
                  <a:cubicBezTo>
                    <a:pt x="97" y="52"/>
                    <a:pt x="93" y="62"/>
                    <a:pt x="84" y="69"/>
                  </a:cubicBezTo>
                  <a:cubicBezTo>
                    <a:pt x="77" y="77"/>
                    <a:pt x="64" y="82"/>
                    <a:pt x="48" y="82"/>
                  </a:cubicBezTo>
                  <a:lnTo>
                    <a:pt x="23" y="82"/>
                  </a:lnTo>
                  <a:lnTo>
                    <a:pt x="23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64" y="0"/>
                    <a:pt x="77" y="4"/>
                    <a:pt x="84" y="12"/>
                  </a:cubicBezTo>
                  <a:close/>
                  <a:moveTo>
                    <a:pt x="24" y="64"/>
                  </a:moveTo>
                  <a:lnTo>
                    <a:pt x="49" y="64"/>
                  </a:lnTo>
                  <a:cubicBezTo>
                    <a:pt x="58" y="64"/>
                    <a:pt x="64" y="62"/>
                    <a:pt x="68" y="58"/>
                  </a:cubicBezTo>
                  <a:cubicBezTo>
                    <a:pt x="72" y="54"/>
                    <a:pt x="74" y="48"/>
                    <a:pt x="74" y="40"/>
                  </a:cubicBezTo>
                  <a:cubicBezTo>
                    <a:pt x="74" y="33"/>
                    <a:pt x="72" y="28"/>
                    <a:pt x="68" y="23"/>
                  </a:cubicBezTo>
                  <a:cubicBezTo>
                    <a:pt x="64" y="19"/>
                    <a:pt x="57" y="17"/>
                    <a:pt x="49" y="17"/>
                  </a:cubicBezTo>
                  <a:lnTo>
                    <a:pt x="24" y="17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100">
              <a:extLst>
                <a:ext uri="{FF2B5EF4-FFF2-40B4-BE49-F238E27FC236}">
                  <a16:creationId xmlns:a16="http://schemas.microsoft.com/office/drawing/2014/main" id="{A2D271BC-2290-463C-AF5E-3124C58B90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4738" y="2541588"/>
              <a:ext cx="68263" cy="68263"/>
            </a:xfrm>
            <a:custGeom>
              <a:avLst/>
              <a:gdLst>
                <a:gd name="T0" fmla="*/ 70 w 140"/>
                <a:gd name="T1" fmla="*/ 140 h 140"/>
                <a:gd name="T2" fmla="*/ 20 w 140"/>
                <a:gd name="T3" fmla="*/ 120 h 140"/>
                <a:gd name="T4" fmla="*/ 0 w 140"/>
                <a:gd name="T5" fmla="*/ 70 h 140"/>
                <a:gd name="T6" fmla="*/ 20 w 140"/>
                <a:gd name="T7" fmla="*/ 20 h 140"/>
                <a:gd name="T8" fmla="*/ 70 w 140"/>
                <a:gd name="T9" fmla="*/ 0 h 140"/>
                <a:gd name="T10" fmla="*/ 120 w 140"/>
                <a:gd name="T11" fmla="*/ 20 h 140"/>
                <a:gd name="T12" fmla="*/ 140 w 140"/>
                <a:gd name="T13" fmla="*/ 70 h 140"/>
                <a:gd name="T14" fmla="*/ 120 w 140"/>
                <a:gd name="T15" fmla="*/ 120 h 140"/>
                <a:gd name="T16" fmla="*/ 70 w 140"/>
                <a:gd name="T17" fmla="*/ 140 h 140"/>
                <a:gd name="T18" fmla="*/ 70 w 140"/>
                <a:gd name="T19" fmla="*/ 120 h 140"/>
                <a:gd name="T20" fmla="*/ 103 w 140"/>
                <a:gd name="T21" fmla="*/ 106 h 140"/>
                <a:gd name="T22" fmla="*/ 117 w 140"/>
                <a:gd name="T23" fmla="*/ 70 h 140"/>
                <a:gd name="T24" fmla="*/ 103 w 140"/>
                <a:gd name="T25" fmla="*/ 34 h 140"/>
                <a:gd name="T26" fmla="*/ 70 w 140"/>
                <a:gd name="T27" fmla="*/ 20 h 140"/>
                <a:gd name="T28" fmla="*/ 36 w 140"/>
                <a:gd name="T29" fmla="*/ 34 h 140"/>
                <a:gd name="T30" fmla="*/ 22 w 140"/>
                <a:gd name="T31" fmla="*/ 70 h 140"/>
                <a:gd name="T32" fmla="*/ 36 w 140"/>
                <a:gd name="T33" fmla="*/ 106 h 140"/>
                <a:gd name="T34" fmla="*/ 70 w 140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140">
                  <a:moveTo>
                    <a:pt x="70" y="140"/>
                  </a:moveTo>
                  <a:cubicBezTo>
                    <a:pt x="50" y="140"/>
                    <a:pt x="33" y="134"/>
                    <a:pt x="20" y="120"/>
                  </a:cubicBezTo>
                  <a:cubicBezTo>
                    <a:pt x="6" y="106"/>
                    <a:pt x="0" y="90"/>
                    <a:pt x="0" y="70"/>
                  </a:cubicBezTo>
                  <a:cubicBezTo>
                    <a:pt x="0" y="50"/>
                    <a:pt x="6" y="33"/>
                    <a:pt x="20" y="20"/>
                  </a:cubicBezTo>
                  <a:cubicBezTo>
                    <a:pt x="33" y="6"/>
                    <a:pt x="50" y="0"/>
                    <a:pt x="70" y="0"/>
                  </a:cubicBezTo>
                  <a:cubicBezTo>
                    <a:pt x="90" y="0"/>
                    <a:pt x="106" y="6"/>
                    <a:pt x="120" y="20"/>
                  </a:cubicBezTo>
                  <a:cubicBezTo>
                    <a:pt x="133" y="34"/>
                    <a:pt x="140" y="50"/>
                    <a:pt x="140" y="70"/>
                  </a:cubicBezTo>
                  <a:cubicBezTo>
                    <a:pt x="140" y="90"/>
                    <a:pt x="133" y="108"/>
                    <a:pt x="120" y="120"/>
                  </a:cubicBezTo>
                  <a:cubicBezTo>
                    <a:pt x="106" y="134"/>
                    <a:pt x="90" y="140"/>
                    <a:pt x="70" y="140"/>
                  </a:cubicBezTo>
                  <a:close/>
                  <a:moveTo>
                    <a:pt x="70" y="120"/>
                  </a:moveTo>
                  <a:cubicBezTo>
                    <a:pt x="83" y="120"/>
                    <a:pt x="95" y="115"/>
                    <a:pt x="103" y="106"/>
                  </a:cubicBezTo>
                  <a:cubicBezTo>
                    <a:pt x="112" y="98"/>
                    <a:pt x="117" y="85"/>
                    <a:pt x="117" y="70"/>
                  </a:cubicBezTo>
                  <a:cubicBezTo>
                    <a:pt x="117" y="55"/>
                    <a:pt x="112" y="43"/>
                    <a:pt x="103" y="34"/>
                  </a:cubicBezTo>
                  <a:cubicBezTo>
                    <a:pt x="95" y="25"/>
                    <a:pt x="83" y="20"/>
                    <a:pt x="70" y="20"/>
                  </a:cubicBezTo>
                  <a:cubicBezTo>
                    <a:pt x="56" y="20"/>
                    <a:pt x="45" y="25"/>
                    <a:pt x="36" y="34"/>
                  </a:cubicBezTo>
                  <a:cubicBezTo>
                    <a:pt x="27" y="43"/>
                    <a:pt x="22" y="55"/>
                    <a:pt x="22" y="70"/>
                  </a:cubicBezTo>
                  <a:cubicBezTo>
                    <a:pt x="22" y="85"/>
                    <a:pt x="27" y="98"/>
                    <a:pt x="36" y="106"/>
                  </a:cubicBezTo>
                  <a:cubicBezTo>
                    <a:pt x="45" y="115"/>
                    <a:pt x="56" y="120"/>
                    <a:pt x="70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101">
              <a:extLst>
                <a:ext uri="{FF2B5EF4-FFF2-40B4-BE49-F238E27FC236}">
                  <a16:creationId xmlns:a16="http://schemas.microsoft.com/office/drawing/2014/main" id="{4B14C33B-3A56-4138-A4CA-94A91D00A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4113" y="2541588"/>
              <a:ext cx="47625" cy="68263"/>
            </a:xfrm>
            <a:custGeom>
              <a:avLst/>
              <a:gdLst>
                <a:gd name="T0" fmla="*/ 23 w 98"/>
                <a:gd name="T1" fmla="*/ 82 h 138"/>
                <a:gd name="T2" fmla="*/ 23 w 98"/>
                <a:gd name="T3" fmla="*/ 138 h 138"/>
                <a:gd name="T4" fmla="*/ 0 w 98"/>
                <a:gd name="T5" fmla="*/ 138 h 138"/>
                <a:gd name="T6" fmla="*/ 0 w 98"/>
                <a:gd name="T7" fmla="*/ 0 h 138"/>
                <a:gd name="T8" fmla="*/ 48 w 98"/>
                <a:gd name="T9" fmla="*/ 0 h 138"/>
                <a:gd name="T10" fmla="*/ 84 w 98"/>
                <a:gd name="T11" fmla="*/ 12 h 138"/>
                <a:gd name="T12" fmla="*/ 96 w 98"/>
                <a:gd name="T13" fmla="*/ 40 h 138"/>
                <a:gd name="T14" fmla="*/ 88 w 98"/>
                <a:gd name="T15" fmla="*/ 65 h 138"/>
                <a:gd name="T16" fmla="*/ 61 w 98"/>
                <a:gd name="T17" fmla="*/ 80 h 138"/>
                <a:gd name="T18" fmla="*/ 98 w 98"/>
                <a:gd name="T19" fmla="*/ 138 h 138"/>
                <a:gd name="T20" fmla="*/ 70 w 98"/>
                <a:gd name="T21" fmla="*/ 138 h 138"/>
                <a:gd name="T22" fmla="*/ 35 w 98"/>
                <a:gd name="T23" fmla="*/ 82 h 138"/>
                <a:gd name="T24" fmla="*/ 23 w 98"/>
                <a:gd name="T25" fmla="*/ 82 h 138"/>
                <a:gd name="T26" fmla="*/ 23 w 98"/>
                <a:gd name="T27" fmla="*/ 18 h 138"/>
                <a:gd name="T28" fmla="*/ 23 w 98"/>
                <a:gd name="T29" fmla="*/ 64 h 138"/>
                <a:gd name="T30" fmla="*/ 48 w 98"/>
                <a:gd name="T31" fmla="*/ 64 h 138"/>
                <a:gd name="T32" fmla="*/ 66 w 98"/>
                <a:gd name="T33" fmla="*/ 58 h 138"/>
                <a:gd name="T34" fmla="*/ 73 w 98"/>
                <a:gd name="T35" fmla="*/ 40 h 138"/>
                <a:gd name="T36" fmla="*/ 66 w 98"/>
                <a:gd name="T37" fmla="*/ 23 h 138"/>
                <a:gd name="T38" fmla="*/ 48 w 98"/>
                <a:gd name="T39" fmla="*/ 17 h 138"/>
                <a:gd name="T40" fmla="*/ 23 w 98"/>
                <a:gd name="T41" fmla="*/ 17 h 138"/>
                <a:gd name="T42" fmla="*/ 23 w 98"/>
                <a:gd name="T43" fmla="*/ 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" h="138">
                  <a:moveTo>
                    <a:pt x="23" y="82"/>
                  </a:moveTo>
                  <a:lnTo>
                    <a:pt x="23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63" y="0"/>
                    <a:pt x="75" y="4"/>
                    <a:pt x="84" y="12"/>
                  </a:cubicBezTo>
                  <a:cubicBezTo>
                    <a:pt x="93" y="19"/>
                    <a:pt x="96" y="29"/>
                    <a:pt x="96" y="40"/>
                  </a:cubicBezTo>
                  <a:cubicBezTo>
                    <a:pt x="96" y="49"/>
                    <a:pt x="94" y="58"/>
                    <a:pt x="88" y="65"/>
                  </a:cubicBezTo>
                  <a:cubicBezTo>
                    <a:pt x="83" y="73"/>
                    <a:pt x="74" y="78"/>
                    <a:pt x="61" y="80"/>
                  </a:cubicBezTo>
                  <a:lnTo>
                    <a:pt x="98" y="138"/>
                  </a:lnTo>
                  <a:lnTo>
                    <a:pt x="70" y="138"/>
                  </a:lnTo>
                  <a:lnTo>
                    <a:pt x="35" y="82"/>
                  </a:lnTo>
                  <a:lnTo>
                    <a:pt x="23" y="82"/>
                  </a:lnTo>
                  <a:close/>
                  <a:moveTo>
                    <a:pt x="23" y="18"/>
                  </a:moveTo>
                  <a:lnTo>
                    <a:pt x="23" y="64"/>
                  </a:lnTo>
                  <a:lnTo>
                    <a:pt x="48" y="64"/>
                  </a:lnTo>
                  <a:cubicBezTo>
                    <a:pt x="56" y="64"/>
                    <a:pt x="63" y="62"/>
                    <a:pt x="66" y="58"/>
                  </a:cubicBezTo>
                  <a:cubicBezTo>
                    <a:pt x="70" y="54"/>
                    <a:pt x="73" y="48"/>
                    <a:pt x="73" y="40"/>
                  </a:cubicBezTo>
                  <a:cubicBezTo>
                    <a:pt x="73" y="33"/>
                    <a:pt x="70" y="28"/>
                    <a:pt x="66" y="23"/>
                  </a:cubicBezTo>
                  <a:cubicBezTo>
                    <a:pt x="63" y="19"/>
                    <a:pt x="56" y="17"/>
                    <a:pt x="48" y="17"/>
                  </a:cubicBezTo>
                  <a:lnTo>
                    <a:pt x="23" y="17"/>
                  </a:lnTo>
                  <a:lnTo>
                    <a:pt x="2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102">
              <a:extLst>
                <a:ext uri="{FF2B5EF4-FFF2-40B4-BE49-F238E27FC236}">
                  <a16:creationId xmlns:a16="http://schemas.microsoft.com/office/drawing/2014/main" id="{61A57BD7-59A2-4297-AEA7-672DE81E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2541588"/>
              <a:ext cx="47625" cy="68263"/>
            </a:xfrm>
            <a:custGeom>
              <a:avLst/>
              <a:gdLst>
                <a:gd name="T0" fmla="*/ 0 w 96"/>
                <a:gd name="T1" fmla="*/ 18 h 138"/>
                <a:gd name="T2" fmla="*/ 0 w 96"/>
                <a:gd name="T3" fmla="*/ 0 h 138"/>
                <a:gd name="T4" fmla="*/ 96 w 96"/>
                <a:gd name="T5" fmla="*/ 0 h 138"/>
                <a:gd name="T6" fmla="*/ 96 w 96"/>
                <a:gd name="T7" fmla="*/ 18 h 138"/>
                <a:gd name="T8" fmla="*/ 60 w 96"/>
                <a:gd name="T9" fmla="*/ 18 h 138"/>
                <a:gd name="T10" fmla="*/ 60 w 96"/>
                <a:gd name="T11" fmla="*/ 138 h 138"/>
                <a:gd name="T12" fmla="*/ 37 w 96"/>
                <a:gd name="T13" fmla="*/ 138 h 138"/>
                <a:gd name="T14" fmla="*/ 37 w 96"/>
                <a:gd name="T15" fmla="*/ 18 h 138"/>
                <a:gd name="T16" fmla="*/ 0 w 96"/>
                <a:gd name="T17" fmla="*/ 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38">
                  <a:moveTo>
                    <a:pt x="0" y="18"/>
                  </a:moveTo>
                  <a:lnTo>
                    <a:pt x="0" y="0"/>
                  </a:lnTo>
                  <a:lnTo>
                    <a:pt x="96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138"/>
                  </a:lnTo>
                  <a:lnTo>
                    <a:pt x="37" y="138"/>
                  </a:lnTo>
                  <a:lnTo>
                    <a:pt x="37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103">
              <a:extLst>
                <a:ext uri="{FF2B5EF4-FFF2-40B4-BE49-F238E27FC236}">
                  <a16:creationId xmlns:a16="http://schemas.microsoft.com/office/drawing/2014/main" id="{583EBF19-81E9-4F4C-99FB-8B4302C6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8413" y="2541588"/>
              <a:ext cx="47625" cy="68263"/>
            </a:xfrm>
            <a:custGeom>
              <a:avLst/>
              <a:gdLst>
                <a:gd name="T0" fmla="*/ 45 w 96"/>
                <a:gd name="T1" fmla="*/ 17 h 139"/>
                <a:gd name="T2" fmla="*/ 29 w 96"/>
                <a:gd name="T3" fmla="*/ 22 h 139"/>
                <a:gd name="T4" fmla="*/ 22 w 96"/>
                <a:gd name="T5" fmla="*/ 37 h 139"/>
                <a:gd name="T6" fmla="*/ 30 w 96"/>
                <a:gd name="T7" fmla="*/ 52 h 139"/>
                <a:gd name="T8" fmla="*/ 49 w 96"/>
                <a:gd name="T9" fmla="*/ 59 h 139"/>
                <a:gd name="T10" fmla="*/ 70 w 96"/>
                <a:gd name="T11" fmla="*/ 64 h 139"/>
                <a:gd name="T12" fmla="*/ 89 w 96"/>
                <a:gd name="T13" fmla="*/ 75 h 139"/>
                <a:gd name="T14" fmla="*/ 96 w 96"/>
                <a:gd name="T15" fmla="*/ 99 h 139"/>
                <a:gd name="T16" fmla="*/ 84 w 96"/>
                <a:gd name="T17" fmla="*/ 127 h 139"/>
                <a:gd name="T18" fmla="*/ 49 w 96"/>
                <a:gd name="T19" fmla="*/ 139 h 139"/>
                <a:gd name="T20" fmla="*/ 14 w 96"/>
                <a:gd name="T21" fmla="*/ 129 h 139"/>
                <a:gd name="T22" fmla="*/ 0 w 96"/>
                <a:gd name="T23" fmla="*/ 102 h 139"/>
                <a:gd name="T24" fmla="*/ 24 w 96"/>
                <a:gd name="T25" fmla="*/ 102 h 139"/>
                <a:gd name="T26" fmla="*/ 30 w 96"/>
                <a:gd name="T27" fmla="*/ 117 h 139"/>
                <a:gd name="T28" fmla="*/ 47 w 96"/>
                <a:gd name="T29" fmla="*/ 122 h 139"/>
                <a:gd name="T30" fmla="*/ 65 w 96"/>
                <a:gd name="T31" fmla="*/ 115 h 139"/>
                <a:gd name="T32" fmla="*/ 71 w 96"/>
                <a:gd name="T33" fmla="*/ 102 h 139"/>
                <a:gd name="T34" fmla="*/ 67 w 96"/>
                <a:gd name="T35" fmla="*/ 89 h 139"/>
                <a:gd name="T36" fmla="*/ 57 w 96"/>
                <a:gd name="T37" fmla="*/ 83 h 139"/>
                <a:gd name="T38" fmla="*/ 44 w 96"/>
                <a:gd name="T39" fmla="*/ 79 h 139"/>
                <a:gd name="T40" fmla="*/ 29 w 96"/>
                <a:gd name="T41" fmla="*/ 75 h 139"/>
                <a:gd name="T42" fmla="*/ 15 w 96"/>
                <a:gd name="T43" fmla="*/ 69 h 139"/>
                <a:gd name="T44" fmla="*/ 5 w 96"/>
                <a:gd name="T45" fmla="*/ 58 h 139"/>
                <a:gd name="T46" fmla="*/ 1 w 96"/>
                <a:gd name="T47" fmla="*/ 40 h 139"/>
                <a:gd name="T48" fmla="*/ 14 w 96"/>
                <a:gd name="T49" fmla="*/ 12 h 139"/>
                <a:gd name="T50" fmla="*/ 47 w 96"/>
                <a:gd name="T51" fmla="*/ 0 h 139"/>
                <a:gd name="T52" fmla="*/ 80 w 96"/>
                <a:gd name="T53" fmla="*/ 10 h 139"/>
                <a:gd name="T54" fmla="*/ 94 w 96"/>
                <a:gd name="T55" fmla="*/ 38 h 139"/>
                <a:gd name="T56" fmla="*/ 69 w 96"/>
                <a:gd name="T57" fmla="*/ 38 h 139"/>
                <a:gd name="T58" fmla="*/ 62 w 96"/>
                <a:gd name="T59" fmla="*/ 24 h 139"/>
                <a:gd name="T60" fmla="*/ 45 w 96"/>
                <a:gd name="T61" fmla="*/ 1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39">
                  <a:moveTo>
                    <a:pt x="45" y="17"/>
                  </a:moveTo>
                  <a:cubicBezTo>
                    <a:pt x="39" y="17"/>
                    <a:pt x="32" y="18"/>
                    <a:pt x="29" y="22"/>
                  </a:cubicBezTo>
                  <a:cubicBezTo>
                    <a:pt x="25" y="25"/>
                    <a:pt x="22" y="30"/>
                    <a:pt x="22" y="37"/>
                  </a:cubicBezTo>
                  <a:cubicBezTo>
                    <a:pt x="22" y="43"/>
                    <a:pt x="25" y="48"/>
                    <a:pt x="30" y="52"/>
                  </a:cubicBezTo>
                  <a:cubicBezTo>
                    <a:pt x="35" y="55"/>
                    <a:pt x="41" y="58"/>
                    <a:pt x="49" y="59"/>
                  </a:cubicBezTo>
                  <a:cubicBezTo>
                    <a:pt x="56" y="60"/>
                    <a:pt x="62" y="63"/>
                    <a:pt x="70" y="64"/>
                  </a:cubicBezTo>
                  <a:cubicBezTo>
                    <a:pt x="77" y="67"/>
                    <a:pt x="84" y="70"/>
                    <a:pt x="89" y="75"/>
                  </a:cubicBezTo>
                  <a:cubicBezTo>
                    <a:pt x="94" y="80"/>
                    <a:pt x="96" y="89"/>
                    <a:pt x="96" y="99"/>
                  </a:cubicBezTo>
                  <a:cubicBezTo>
                    <a:pt x="96" y="109"/>
                    <a:pt x="92" y="118"/>
                    <a:pt x="84" y="127"/>
                  </a:cubicBezTo>
                  <a:cubicBezTo>
                    <a:pt x="75" y="134"/>
                    <a:pt x="64" y="139"/>
                    <a:pt x="49" y="139"/>
                  </a:cubicBezTo>
                  <a:cubicBezTo>
                    <a:pt x="34" y="139"/>
                    <a:pt x="22" y="135"/>
                    <a:pt x="14" y="129"/>
                  </a:cubicBezTo>
                  <a:cubicBezTo>
                    <a:pt x="5" y="123"/>
                    <a:pt x="0" y="113"/>
                    <a:pt x="0" y="102"/>
                  </a:cubicBezTo>
                  <a:lnTo>
                    <a:pt x="24" y="102"/>
                  </a:lnTo>
                  <a:cubicBezTo>
                    <a:pt x="24" y="108"/>
                    <a:pt x="26" y="113"/>
                    <a:pt x="30" y="117"/>
                  </a:cubicBezTo>
                  <a:cubicBezTo>
                    <a:pt x="34" y="120"/>
                    <a:pt x="40" y="122"/>
                    <a:pt x="47" y="122"/>
                  </a:cubicBezTo>
                  <a:cubicBezTo>
                    <a:pt x="55" y="122"/>
                    <a:pt x="61" y="119"/>
                    <a:pt x="65" y="115"/>
                  </a:cubicBezTo>
                  <a:cubicBezTo>
                    <a:pt x="70" y="112"/>
                    <a:pt x="71" y="107"/>
                    <a:pt x="71" y="102"/>
                  </a:cubicBezTo>
                  <a:cubicBezTo>
                    <a:pt x="71" y="97"/>
                    <a:pt x="70" y="92"/>
                    <a:pt x="67" y="89"/>
                  </a:cubicBezTo>
                  <a:cubicBezTo>
                    <a:pt x="65" y="87"/>
                    <a:pt x="61" y="84"/>
                    <a:pt x="57" y="83"/>
                  </a:cubicBezTo>
                  <a:cubicBezTo>
                    <a:pt x="54" y="82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2"/>
                    <a:pt x="15" y="69"/>
                  </a:cubicBezTo>
                  <a:cubicBezTo>
                    <a:pt x="11" y="67"/>
                    <a:pt x="7" y="63"/>
                    <a:pt x="5" y="58"/>
                  </a:cubicBezTo>
                  <a:cubicBezTo>
                    <a:pt x="2" y="53"/>
                    <a:pt x="1" y="47"/>
                    <a:pt x="1" y="40"/>
                  </a:cubicBezTo>
                  <a:cubicBezTo>
                    <a:pt x="1" y="28"/>
                    <a:pt x="5" y="19"/>
                    <a:pt x="14" y="12"/>
                  </a:cubicBezTo>
                  <a:cubicBezTo>
                    <a:pt x="22" y="4"/>
                    <a:pt x="34" y="0"/>
                    <a:pt x="47" y="0"/>
                  </a:cubicBezTo>
                  <a:cubicBezTo>
                    <a:pt x="61" y="0"/>
                    <a:pt x="72" y="4"/>
                    <a:pt x="80" y="10"/>
                  </a:cubicBezTo>
                  <a:cubicBezTo>
                    <a:pt x="89" y="17"/>
                    <a:pt x="92" y="25"/>
                    <a:pt x="94" y="38"/>
                  </a:cubicBezTo>
                  <a:lnTo>
                    <a:pt x="69" y="38"/>
                  </a:lnTo>
                  <a:cubicBezTo>
                    <a:pt x="69" y="33"/>
                    <a:pt x="66" y="28"/>
                    <a:pt x="62" y="24"/>
                  </a:cubicBezTo>
                  <a:cubicBezTo>
                    <a:pt x="57" y="19"/>
                    <a:pt x="52" y="17"/>
                    <a:pt x="45" y="1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Rectangle 104">
              <a:extLst>
                <a:ext uri="{FF2B5EF4-FFF2-40B4-BE49-F238E27FC236}">
                  <a16:creationId xmlns:a16="http://schemas.microsoft.com/office/drawing/2014/main" id="{1E6FE856-D559-4775-946D-3D6F273F7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7313" y="1974851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105">
              <a:extLst>
                <a:ext uri="{FF2B5EF4-FFF2-40B4-BE49-F238E27FC236}">
                  <a16:creationId xmlns:a16="http://schemas.microsoft.com/office/drawing/2014/main" id="{F190748B-4F1A-40DF-814B-1D4E4FD5E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5650" y="2020888"/>
              <a:ext cx="307975" cy="214313"/>
            </a:xfrm>
            <a:custGeom>
              <a:avLst/>
              <a:gdLst>
                <a:gd name="T0" fmla="*/ 543 w 630"/>
                <a:gd name="T1" fmla="*/ 268 h 439"/>
                <a:gd name="T2" fmla="*/ 543 w 630"/>
                <a:gd name="T3" fmla="*/ 0 h 439"/>
                <a:gd name="T4" fmla="*/ 630 w 630"/>
                <a:gd name="T5" fmla="*/ 0 h 439"/>
                <a:gd name="T6" fmla="*/ 630 w 630"/>
                <a:gd name="T7" fmla="*/ 268 h 439"/>
                <a:gd name="T8" fmla="*/ 453 w 630"/>
                <a:gd name="T9" fmla="*/ 439 h 439"/>
                <a:gd name="T10" fmla="*/ 173 w 630"/>
                <a:gd name="T11" fmla="*/ 439 h 439"/>
                <a:gd name="T12" fmla="*/ 0 w 630"/>
                <a:gd name="T13" fmla="*/ 268 h 439"/>
                <a:gd name="T14" fmla="*/ 0 w 630"/>
                <a:gd name="T15" fmla="*/ 0 h 439"/>
                <a:gd name="T16" fmla="*/ 88 w 630"/>
                <a:gd name="T17" fmla="*/ 0 h 439"/>
                <a:gd name="T18" fmla="*/ 88 w 630"/>
                <a:gd name="T19" fmla="*/ 268 h 439"/>
                <a:gd name="T20" fmla="*/ 175 w 630"/>
                <a:gd name="T21" fmla="*/ 359 h 439"/>
                <a:gd name="T22" fmla="*/ 455 w 630"/>
                <a:gd name="T23" fmla="*/ 359 h 439"/>
                <a:gd name="T24" fmla="*/ 543 w 630"/>
                <a:gd name="T25" fmla="*/ 26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0" h="439">
                  <a:moveTo>
                    <a:pt x="543" y="268"/>
                  </a:moveTo>
                  <a:lnTo>
                    <a:pt x="543" y="0"/>
                  </a:lnTo>
                  <a:lnTo>
                    <a:pt x="630" y="0"/>
                  </a:lnTo>
                  <a:lnTo>
                    <a:pt x="630" y="268"/>
                  </a:lnTo>
                  <a:cubicBezTo>
                    <a:pt x="630" y="383"/>
                    <a:pt x="545" y="439"/>
                    <a:pt x="453" y="439"/>
                  </a:cubicBezTo>
                  <a:lnTo>
                    <a:pt x="173" y="439"/>
                  </a:lnTo>
                  <a:cubicBezTo>
                    <a:pt x="82" y="438"/>
                    <a:pt x="0" y="383"/>
                    <a:pt x="0" y="268"/>
                  </a:cubicBezTo>
                  <a:lnTo>
                    <a:pt x="0" y="0"/>
                  </a:lnTo>
                  <a:lnTo>
                    <a:pt x="88" y="0"/>
                  </a:lnTo>
                  <a:lnTo>
                    <a:pt x="88" y="268"/>
                  </a:lnTo>
                  <a:cubicBezTo>
                    <a:pt x="88" y="328"/>
                    <a:pt x="119" y="359"/>
                    <a:pt x="175" y="359"/>
                  </a:cubicBezTo>
                  <a:lnTo>
                    <a:pt x="455" y="359"/>
                  </a:lnTo>
                  <a:cubicBezTo>
                    <a:pt x="510" y="358"/>
                    <a:pt x="543" y="328"/>
                    <a:pt x="543" y="268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106">
              <a:extLst>
                <a:ext uri="{FF2B5EF4-FFF2-40B4-BE49-F238E27FC236}">
                  <a16:creationId xmlns:a16="http://schemas.microsoft.com/office/drawing/2014/main" id="{5A07E9D2-2E5C-4730-882F-5106886780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75850" y="2011363"/>
              <a:ext cx="211138" cy="244475"/>
            </a:xfrm>
            <a:custGeom>
              <a:avLst/>
              <a:gdLst>
                <a:gd name="T0" fmla="*/ 433 w 433"/>
                <a:gd name="T1" fmla="*/ 307 h 499"/>
                <a:gd name="T2" fmla="*/ 394 w 433"/>
                <a:gd name="T3" fmla="*/ 382 h 499"/>
                <a:gd name="T4" fmla="*/ 354 w 433"/>
                <a:gd name="T5" fmla="*/ 383 h 499"/>
                <a:gd name="T6" fmla="*/ 351 w 433"/>
                <a:gd name="T7" fmla="*/ 440 h 499"/>
                <a:gd name="T8" fmla="*/ 353 w 433"/>
                <a:gd name="T9" fmla="*/ 499 h 499"/>
                <a:gd name="T10" fmla="*/ 249 w 433"/>
                <a:gd name="T11" fmla="*/ 474 h 499"/>
                <a:gd name="T12" fmla="*/ 258 w 433"/>
                <a:gd name="T13" fmla="*/ 379 h 499"/>
                <a:gd name="T14" fmla="*/ 213 w 433"/>
                <a:gd name="T15" fmla="*/ 379 h 499"/>
                <a:gd name="T16" fmla="*/ 153 w 433"/>
                <a:gd name="T17" fmla="*/ 379 h 499"/>
                <a:gd name="T18" fmla="*/ 106 w 433"/>
                <a:gd name="T19" fmla="*/ 489 h 499"/>
                <a:gd name="T20" fmla="*/ 0 w 433"/>
                <a:gd name="T21" fmla="*/ 457 h 499"/>
                <a:gd name="T22" fmla="*/ 38 w 433"/>
                <a:gd name="T23" fmla="*/ 382 h 499"/>
                <a:gd name="T24" fmla="*/ 14 w 433"/>
                <a:gd name="T25" fmla="*/ 382 h 499"/>
                <a:gd name="T26" fmla="*/ 31 w 433"/>
                <a:gd name="T27" fmla="*/ 293 h 499"/>
                <a:gd name="T28" fmla="*/ 93 w 433"/>
                <a:gd name="T29" fmla="*/ 290 h 499"/>
                <a:gd name="T30" fmla="*/ 113 w 433"/>
                <a:gd name="T31" fmla="*/ 260 h 499"/>
                <a:gd name="T32" fmla="*/ 236 w 433"/>
                <a:gd name="T33" fmla="*/ 28 h 499"/>
                <a:gd name="T34" fmla="*/ 263 w 433"/>
                <a:gd name="T35" fmla="*/ 17 h 499"/>
                <a:gd name="T36" fmla="*/ 300 w 433"/>
                <a:gd name="T37" fmla="*/ 17 h 499"/>
                <a:gd name="T38" fmla="*/ 326 w 433"/>
                <a:gd name="T39" fmla="*/ 0 h 499"/>
                <a:gd name="T40" fmla="*/ 393 w 433"/>
                <a:gd name="T41" fmla="*/ 57 h 499"/>
                <a:gd name="T42" fmla="*/ 368 w 433"/>
                <a:gd name="T43" fmla="*/ 267 h 499"/>
                <a:gd name="T44" fmla="*/ 366 w 433"/>
                <a:gd name="T45" fmla="*/ 278 h 499"/>
                <a:gd name="T46" fmla="*/ 433 w 433"/>
                <a:gd name="T47" fmla="*/ 307 h 499"/>
                <a:gd name="T48" fmla="*/ 279 w 433"/>
                <a:gd name="T49" fmla="*/ 284 h 499"/>
                <a:gd name="T50" fmla="*/ 285 w 433"/>
                <a:gd name="T51" fmla="*/ 252 h 499"/>
                <a:gd name="T52" fmla="*/ 306 w 433"/>
                <a:gd name="T53" fmla="*/ 105 h 499"/>
                <a:gd name="T54" fmla="*/ 306 w 433"/>
                <a:gd name="T55" fmla="*/ 87 h 499"/>
                <a:gd name="T56" fmla="*/ 204 w 433"/>
                <a:gd name="T57" fmla="*/ 288 h 499"/>
                <a:gd name="T58" fmla="*/ 279 w 433"/>
                <a:gd name="T59" fmla="*/ 28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3" h="499">
                  <a:moveTo>
                    <a:pt x="433" y="307"/>
                  </a:moveTo>
                  <a:cubicBezTo>
                    <a:pt x="433" y="335"/>
                    <a:pt x="420" y="380"/>
                    <a:pt x="394" y="382"/>
                  </a:cubicBezTo>
                  <a:cubicBezTo>
                    <a:pt x="381" y="383"/>
                    <a:pt x="368" y="383"/>
                    <a:pt x="354" y="383"/>
                  </a:cubicBezTo>
                  <a:cubicBezTo>
                    <a:pt x="353" y="402"/>
                    <a:pt x="351" y="420"/>
                    <a:pt x="351" y="440"/>
                  </a:cubicBezTo>
                  <a:cubicBezTo>
                    <a:pt x="351" y="474"/>
                    <a:pt x="353" y="495"/>
                    <a:pt x="353" y="499"/>
                  </a:cubicBezTo>
                  <a:lnTo>
                    <a:pt x="249" y="474"/>
                  </a:lnTo>
                  <a:cubicBezTo>
                    <a:pt x="246" y="452"/>
                    <a:pt x="250" y="418"/>
                    <a:pt x="258" y="379"/>
                  </a:cubicBezTo>
                  <a:lnTo>
                    <a:pt x="213" y="379"/>
                  </a:lnTo>
                  <a:lnTo>
                    <a:pt x="153" y="379"/>
                  </a:lnTo>
                  <a:cubicBezTo>
                    <a:pt x="133" y="419"/>
                    <a:pt x="118" y="454"/>
                    <a:pt x="106" y="489"/>
                  </a:cubicBezTo>
                  <a:lnTo>
                    <a:pt x="0" y="457"/>
                  </a:lnTo>
                  <a:cubicBezTo>
                    <a:pt x="11" y="430"/>
                    <a:pt x="24" y="405"/>
                    <a:pt x="38" y="382"/>
                  </a:cubicBezTo>
                  <a:lnTo>
                    <a:pt x="14" y="382"/>
                  </a:lnTo>
                  <a:lnTo>
                    <a:pt x="31" y="293"/>
                  </a:lnTo>
                  <a:lnTo>
                    <a:pt x="93" y="290"/>
                  </a:lnTo>
                  <a:cubicBezTo>
                    <a:pt x="99" y="280"/>
                    <a:pt x="106" y="270"/>
                    <a:pt x="113" y="260"/>
                  </a:cubicBezTo>
                  <a:cubicBezTo>
                    <a:pt x="204" y="118"/>
                    <a:pt x="214" y="82"/>
                    <a:pt x="236" y="28"/>
                  </a:cubicBezTo>
                  <a:cubicBezTo>
                    <a:pt x="240" y="18"/>
                    <a:pt x="246" y="17"/>
                    <a:pt x="263" y="17"/>
                  </a:cubicBezTo>
                  <a:lnTo>
                    <a:pt x="300" y="17"/>
                  </a:lnTo>
                  <a:cubicBezTo>
                    <a:pt x="300" y="3"/>
                    <a:pt x="309" y="0"/>
                    <a:pt x="326" y="0"/>
                  </a:cubicBezTo>
                  <a:cubicBezTo>
                    <a:pt x="379" y="0"/>
                    <a:pt x="393" y="19"/>
                    <a:pt x="393" y="57"/>
                  </a:cubicBezTo>
                  <a:cubicBezTo>
                    <a:pt x="393" y="99"/>
                    <a:pt x="375" y="217"/>
                    <a:pt x="368" y="267"/>
                  </a:cubicBezTo>
                  <a:lnTo>
                    <a:pt x="366" y="278"/>
                  </a:lnTo>
                  <a:cubicBezTo>
                    <a:pt x="424" y="280"/>
                    <a:pt x="433" y="282"/>
                    <a:pt x="433" y="307"/>
                  </a:cubicBezTo>
                  <a:close/>
                  <a:moveTo>
                    <a:pt x="279" y="284"/>
                  </a:moveTo>
                  <a:cubicBezTo>
                    <a:pt x="280" y="273"/>
                    <a:pt x="283" y="262"/>
                    <a:pt x="285" y="252"/>
                  </a:cubicBezTo>
                  <a:cubicBezTo>
                    <a:pt x="294" y="203"/>
                    <a:pt x="304" y="140"/>
                    <a:pt x="306" y="105"/>
                  </a:cubicBezTo>
                  <a:lnTo>
                    <a:pt x="306" y="87"/>
                  </a:lnTo>
                  <a:cubicBezTo>
                    <a:pt x="273" y="160"/>
                    <a:pt x="235" y="229"/>
                    <a:pt x="204" y="288"/>
                  </a:cubicBezTo>
                  <a:lnTo>
                    <a:pt x="279" y="28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107">
              <a:extLst>
                <a:ext uri="{FF2B5EF4-FFF2-40B4-BE49-F238E27FC236}">
                  <a16:creationId xmlns:a16="http://schemas.microsoft.com/office/drawing/2014/main" id="{D293AC80-A236-40A3-95C0-1E03056AF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5650" y="2662238"/>
              <a:ext cx="31750" cy="42863"/>
            </a:xfrm>
            <a:custGeom>
              <a:avLst/>
              <a:gdLst>
                <a:gd name="T0" fmla="*/ 0 w 65"/>
                <a:gd name="T1" fmla="*/ 0 h 87"/>
                <a:gd name="T2" fmla="*/ 11 w 65"/>
                <a:gd name="T3" fmla="*/ 0 h 87"/>
                <a:gd name="T4" fmla="*/ 11 w 65"/>
                <a:gd name="T5" fmla="*/ 56 h 87"/>
                <a:gd name="T6" fmla="*/ 33 w 65"/>
                <a:gd name="T7" fmla="*/ 77 h 87"/>
                <a:gd name="T8" fmla="*/ 54 w 65"/>
                <a:gd name="T9" fmla="*/ 56 h 87"/>
                <a:gd name="T10" fmla="*/ 54 w 65"/>
                <a:gd name="T11" fmla="*/ 0 h 87"/>
                <a:gd name="T12" fmla="*/ 65 w 65"/>
                <a:gd name="T13" fmla="*/ 0 h 87"/>
                <a:gd name="T14" fmla="*/ 65 w 65"/>
                <a:gd name="T15" fmla="*/ 56 h 87"/>
                <a:gd name="T16" fmla="*/ 33 w 65"/>
                <a:gd name="T17" fmla="*/ 87 h 87"/>
                <a:gd name="T18" fmla="*/ 0 w 65"/>
                <a:gd name="T19" fmla="*/ 56 h 87"/>
                <a:gd name="T20" fmla="*/ 0 w 6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7">
                  <a:moveTo>
                    <a:pt x="0" y="0"/>
                  </a:moveTo>
                  <a:lnTo>
                    <a:pt x="11" y="0"/>
                  </a:lnTo>
                  <a:lnTo>
                    <a:pt x="11" y="56"/>
                  </a:lnTo>
                  <a:cubicBezTo>
                    <a:pt x="11" y="71"/>
                    <a:pt x="19" y="77"/>
                    <a:pt x="33" y="77"/>
                  </a:cubicBezTo>
                  <a:cubicBezTo>
                    <a:pt x="46" y="77"/>
                    <a:pt x="54" y="70"/>
                    <a:pt x="54" y="56"/>
                  </a:cubicBezTo>
                  <a:lnTo>
                    <a:pt x="54" y="0"/>
                  </a:lnTo>
                  <a:lnTo>
                    <a:pt x="65" y="0"/>
                  </a:lnTo>
                  <a:lnTo>
                    <a:pt x="65" y="56"/>
                  </a:lnTo>
                  <a:cubicBezTo>
                    <a:pt x="65" y="76"/>
                    <a:pt x="51" y="87"/>
                    <a:pt x="33" y="87"/>
                  </a:cubicBezTo>
                  <a:cubicBezTo>
                    <a:pt x="14" y="87"/>
                    <a:pt x="0" y="76"/>
                    <a:pt x="0" y="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108">
              <a:extLst>
                <a:ext uri="{FF2B5EF4-FFF2-40B4-BE49-F238E27FC236}">
                  <a16:creationId xmlns:a16="http://schemas.microsoft.com/office/drawing/2014/main" id="{25C8B1C3-9618-4F29-A899-CBEC6D89B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6925" y="2662238"/>
              <a:ext cx="33338" cy="42863"/>
            </a:xfrm>
            <a:custGeom>
              <a:avLst/>
              <a:gdLst>
                <a:gd name="T0" fmla="*/ 58 w 69"/>
                <a:gd name="T1" fmla="*/ 0 h 86"/>
                <a:gd name="T2" fmla="*/ 69 w 69"/>
                <a:gd name="T3" fmla="*/ 0 h 86"/>
                <a:gd name="T4" fmla="*/ 69 w 69"/>
                <a:gd name="T5" fmla="*/ 86 h 86"/>
                <a:gd name="T6" fmla="*/ 58 w 69"/>
                <a:gd name="T7" fmla="*/ 86 h 86"/>
                <a:gd name="T8" fmla="*/ 11 w 69"/>
                <a:gd name="T9" fmla="*/ 17 h 86"/>
                <a:gd name="T10" fmla="*/ 11 w 69"/>
                <a:gd name="T11" fmla="*/ 86 h 86"/>
                <a:gd name="T12" fmla="*/ 0 w 69"/>
                <a:gd name="T13" fmla="*/ 86 h 86"/>
                <a:gd name="T14" fmla="*/ 0 w 69"/>
                <a:gd name="T15" fmla="*/ 0 h 86"/>
                <a:gd name="T16" fmla="*/ 11 w 69"/>
                <a:gd name="T17" fmla="*/ 0 h 86"/>
                <a:gd name="T18" fmla="*/ 58 w 69"/>
                <a:gd name="T19" fmla="*/ 69 h 86"/>
                <a:gd name="T20" fmla="*/ 58 w 69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86">
                  <a:moveTo>
                    <a:pt x="58" y="0"/>
                  </a:moveTo>
                  <a:lnTo>
                    <a:pt x="69" y="0"/>
                  </a:lnTo>
                  <a:lnTo>
                    <a:pt x="69" y="86"/>
                  </a:lnTo>
                  <a:lnTo>
                    <a:pt x="58" y="86"/>
                  </a:lnTo>
                  <a:lnTo>
                    <a:pt x="11" y="17"/>
                  </a:lnTo>
                  <a:lnTo>
                    <a:pt x="11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8" y="6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Rectangle 109">
              <a:extLst>
                <a:ext uri="{FF2B5EF4-FFF2-40B4-BE49-F238E27FC236}">
                  <a16:creationId xmlns:a16="http://schemas.microsoft.com/office/drawing/2014/main" id="{3263184A-425C-4174-B256-D25F0EA51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9788" y="2663826"/>
              <a:ext cx="4763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110">
              <a:extLst>
                <a:ext uri="{FF2B5EF4-FFF2-40B4-BE49-F238E27FC236}">
                  <a16:creationId xmlns:a16="http://schemas.microsoft.com/office/drawing/2014/main" id="{5EB4471C-79AE-483F-BD0D-2C34BC4F2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0900" y="2663826"/>
              <a:ext cx="39688" cy="41275"/>
            </a:xfrm>
            <a:custGeom>
              <a:avLst/>
              <a:gdLst>
                <a:gd name="T0" fmla="*/ 34 w 80"/>
                <a:gd name="T1" fmla="*/ 86 h 86"/>
                <a:gd name="T2" fmla="*/ 0 w 80"/>
                <a:gd name="T3" fmla="*/ 0 h 86"/>
                <a:gd name="T4" fmla="*/ 13 w 80"/>
                <a:gd name="T5" fmla="*/ 0 h 86"/>
                <a:gd name="T6" fmla="*/ 40 w 80"/>
                <a:gd name="T7" fmla="*/ 75 h 86"/>
                <a:gd name="T8" fmla="*/ 68 w 80"/>
                <a:gd name="T9" fmla="*/ 0 h 86"/>
                <a:gd name="T10" fmla="*/ 80 w 80"/>
                <a:gd name="T11" fmla="*/ 0 h 86"/>
                <a:gd name="T12" fmla="*/ 47 w 80"/>
                <a:gd name="T13" fmla="*/ 86 h 86"/>
                <a:gd name="T14" fmla="*/ 34 w 80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86">
                  <a:moveTo>
                    <a:pt x="34" y="86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40" y="75"/>
                  </a:lnTo>
                  <a:lnTo>
                    <a:pt x="68" y="0"/>
                  </a:lnTo>
                  <a:lnTo>
                    <a:pt x="80" y="0"/>
                  </a:lnTo>
                  <a:lnTo>
                    <a:pt x="47" y="86"/>
                  </a:lnTo>
                  <a:lnTo>
                    <a:pt x="34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111">
              <a:extLst>
                <a:ext uri="{FF2B5EF4-FFF2-40B4-BE49-F238E27FC236}">
                  <a16:creationId xmlns:a16="http://schemas.microsoft.com/office/drawing/2014/main" id="{94C350DD-CB11-48A2-BD0A-9C0DABB05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5350" y="2662238"/>
              <a:ext cx="23813" cy="42863"/>
            </a:xfrm>
            <a:custGeom>
              <a:avLst/>
              <a:gdLst>
                <a:gd name="T0" fmla="*/ 46 w 46"/>
                <a:gd name="T1" fmla="*/ 0 h 86"/>
                <a:gd name="T2" fmla="*/ 46 w 46"/>
                <a:gd name="T3" fmla="*/ 9 h 86"/>
                <a:gd name="T4" fmla="*/ 11 w 46"/>
                <a:gd name="T5" fmla="*/ 9 h 86"/>
                <a:gd name="T6" fmla="*/ 11 w 46"/>
                <a:gd name="T7" fmla="*/ 39 h 86"/>
                <a:gd name="T8" fmla="*/ 42 w 46"/>
                <a:gd name="T9" fmla="*/ 39 h 86"/>
                <a:gd name="T10" fmla="*/ 42 w 46"/>
                <a:gd name="T11" fmla="*/ 47 h 86"/>
                <a:gd name="T12" fmla="*/ 11 w 46"/>
                <a:gd name="T13" fmla="*/ 47 h 86"/>
                <a:gd name="T14" fmla="*/ 11 w 46"/>
                <a:gd name="T15" fmla="*/ 77 h 86"/>
                <a:gd name="T16" fmla="*/ 46 w 46"/>
                <a:gd name="T17" fmla="*/ 77 h 86"/>
                <a:gd name="T18" fmla="*/ 46 w 46"/>
                <a:gd name="T19" fmla="*/ 86 h 86"/>
                <a:gd name="T20" fmla="*/ 0 w 46"/>
                <a:gd name="T21" fmla="*/ 86 h 86"/>
                <a:gd name="T22" fmla="*/ 0 w 46"/>
                <a:gd name="T23" fmla="*/ 0 h 86"/>
                <a:gd name="T24" fmla="*/ 46 w 46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6">
                  <a:moveTo>
                    <a:pt x="46" y="0"/>
                  </a:moveTo>
                  <a:lnTo>
                    <a:pt x="46" y="9"/>
                  </a:lnTo>
                  <a:lnTo>
                    <a:pt x="11" y="9"/>
                  </a:lnTo>
                  <a:lnTo>
                    <a:pt x="11" y="39"/>
                  </a:lnTo>
                  <a:lnTo>
                    <a:pt x="42" y="39"/>
                  </a:lnTo>
                  <a:lnTo>
                    <a:pt x="42" y="47"/>
                  </a:lnTo>
                  <a:lnTo>
                    <a:pt x="11" y="47"/>
                  </a:lnTo>
                  <a:lnTo>
                    <a:pt x="11" y="77"/>
                  </a:lnTo>
                  <a:lnTo>
                    <a:pt x="46" y="77"/>
                  </a:lnTo>
                  <a:lnTo>
                    <a:pt x="46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112">
              <a:extLst>
                <a:ext uri="{FF2B5EF4-FFF2-40B4-BE49-F238E27FC236}">
                  <a16:creationId xmlns:a16="http://schemas.microsoft.com/office/drawing/2014/main" id="{0D447E69-1C56-4ED1-9ED0-EC0396B2C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7100" y="2663826"/>
              <a:ext cx="28575" cy="42863"/>
            </a:xfrm>
            <a:custGeom>
              <a:avLst/>
              <a:gdLst>
                <a:gd name="T0" fmla="*/ 12 w 60"/>
                <a:gd name="T1" fmla="*/ 50 h 88"/>
                <a:gd name="T2" fmla="*/ 12 w 60"/>
                <a:gd name="T3" fmla="*/ 86 h 88"/>
                <a:gd name="T4" fmla="*/ 0 w 60"/>
                <a:gd name="T5" fmla="*/ 86 h 88"/>
                <a:gd name="T6" fmla="*/ 0 w 60"/>
                <a:gd name="T7" fmla="*/ 0 h 88"/>
                <a:gd name="T8" fmla="*/ 29 w 60"/>
                <a:gd name="T9" fmla="*/ 0 h 88"/>
                <a:gd name="T10" fmla="*/ 59 w 60"/>
                <a:gd name="T11" fmla="*/ 25 h 88"/>
                <a:gd name="T12" fmla="*/ 37 w 60"/>
                <a:gd name="T13" fmla="*/ 51 h 88"/>
                <a:gd name="T14" fmla="*/ 60 w 60"/>
                <a:gd name="T15" fmla="*/ 88 h 88"/>
                <a:gd name="T16" fmla="*/ 47 w 60"/>
                <a:gd name="T17" fmla="*/ 88 h 88"/>
                <a:gd name="T18" fmla="*/ 24 w 60"/>
                <a:gd name="T19" fmla="*/ 51 h 88"/>
                <a:gd name="T20" fmla="*/ 12 w 60"/>
                <a:gd name="T21" fmla="*/ 51 h 88"/>
                <a:gd name="T22" fmla="*/ 12 w 60"/>
                <a:gd name="T23" fmla="*/ 50 h 88"/>
                <a:gd name="T24" fmla="*/ 12 w 60"/>
                <a:gd name="T25" fmla="*/ 9 h 88"/>
                <a:gd name="T26" fmla="*/ 12 w 60"/>
                <a:gd name="T27" fmla="*/ 41 h 88"/>
                <a:gd name="T28" fmla="*/ 28 w 60"/>
                <a:gd name="T29" fmla="*/ 41 h 88"/>
                <a:gd name="T30" fmla="*/ 47 w 60"/>
                <a:gd name="T31" fmla="*/ 25 h 88"/>
                <a:gd name="T32" fmla="*/ 28 w 60"/>
                <a:gd name="T33" fmla="*/ 9 h 88"/>
                <a:gd name="T34" fmla="*/ 12 w 60"/>
                <a:gd name="T35" fmla="*/ 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88">
                  <a:moveTo>
                    <a:pt x="12" y="50"/>
                  </a:moveTo>
                  <a:lnTo>
                    <a:pt x="12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29" y="0"/>
                  </a:lnTo>
                  <a:cubicBezTo>
                    <a:pt x="49" y="0"/>
                    <a:pt x="59" y="11"/>
                    <a:pt x="59" y="25"/>
                  </a:cubicBezTo>
                  <a:cubicBezTo>
                    <a:pt x="59" y="39"/>
                    <a:pt x="52" y="49"/>
                    <a:pt x="37" y="51"/>
                  </a:cubicBezTo>
                  <a:lnTo>
                    <a:pt x="60" y="88"/>
                  </a:lnTo>
                  <a:lnTo>
                    <a:pt x="47" y="88"/>
                  </a:lnTo>
                  <a:lnTo>
                    <a:pt x="24" y="51"/>
                  </a:lnTo>
                  <a:lnTo>
                    <a:pt x="12" y="51"/>
                  </a:lnTo>
                  <a:lnTo>
                    <a:pt x="12" y="50"/>
                  </a:lnTo>
                  <a:close/>
                  <a:moveTo>
                    <a:pt x="12" y="9"/>
                  </a:moveTo>
                  <a:lnTo>
                    <a:pt x="12" y="41"/>
                  </a:lnTo>
                  <a:lnTo>
                    <a:pt x="28" y="41"/>
                  </a:lnTo>
                  <a:cubicBezTo>
                    <a:pt x="40" y="41"/>
                    <a:pt x="47" y="35"/>
                    <a:pt x="47" y="25"/>
                  </a:cubicBezTo>
                  <a:cubicBezTo>
                    <a:pt x="47" y="14"/>
                    <a:pt x="40" y="9"/>
                    <a:pt x="28" y="9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113">
              <a:extLst>
                <a:ext uri="{FF2B5EF4-FFF2-40B4-BE49-F238E27FC236}">
                  <a16:creationId xmlns:a16="http://schemas.microsoft.com/office/drawing/2014/main" id="{EC467B02-2AF6-4EF1-A913-CE6AC81D9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25" y="2662238"/>
              <a:ext cx="30163" cy="42863"/>
            </a:xfrm>
            <a:custGeom>
              <a:avLst/>
              <a:gdLst>
                <a:gd name="T0" fmla="*/ 22 w 60"/>
                <a:gd name="T1" fmla="*/ 37 h 88"/>
                <a:gd name="T2" fmla="*/ 31 w 60"/>
                <a:gd name="T3" fmla="*/ 40 h 88"/>
                <a:gd name="T4" fmla="*/ 50 w 60"/>
                <a:gd name="T5" fmla="*/ 46 h 88"/>
                <a:gd name="T6" fmla="*/ 60 w 60"/>
                <a:gd name="T7" fmla="*/ 63 h 88"/>
                <a:gd name="T8" fmla="*/ 31 w 60"/>
                <a:gd name="T9" fmla="*/ 88 h 88"/>
                <a:gd name="T10" fmla="*/ 1 w 60"/>
                <a:gd name="T11" fmla="*/ 66 h 88"/>
                <a:gd name="T12" fmla="*/ 14 w 60"/>
                <a:gd name="T13" fmla="*/ 66 h 88"/>
                <a:gd name="T14" fmla="*/ 31 w 60"/>
                <a:gd name="T15" fmla="*/ 80 h 88"/>
                <a:gd name="T16" fmla="*/ 49 w 60"/>
                <a:gd name="T17" fmla="*/ 66 h 88"/>
                <a:gd name="T18" fmla="*/ 39 w 60"/>
                <a:gd name="T19" fmla="*/ 52 h 88"/>
                <a:gd name="T20" fmla="*/ 30 w 60"/>
                <a:gd name="T21" fmla="*/ 50 h 88"/>
                <a:gd name="T22" fmla="*/ 10 w 60"/>
                <a:gd name="T23" fmla="*/ 43 h 88"/>
                <a:gd name="T24" fmla="*/ 0 w 60"/>
                <a:gd name="T25" fmla="*/ 25 h 88"/>
                <a:gd name="T26" fmla="*/ 29 w 60"/>
                <a:gd name="T27" fmla="*/ 0 h 88"/>
                <a:gd name="T28" fmla="*/ 57 w 60"/>
                <a:gd name="T29" fmla="*/ 22 h 88"/>
                <a:gd name="T30" fmla="*/ 45 w 60"/>
                <a:gd name="T31" fmla="*/ 22 h 88"/>
                <a:gd name="T32" fmla="*/ 29 w 60"/>
                <a:gd name="T33" fmla="*/ 10 h 88"/>
                <a:gd name="T34" fmla="*/ 12 w 60"/>
                <a:gd name="T35" fmla="*/ 25 h 88"/>
                <a:gd name="T36" fmla="*/ 22 w 60"/>
                <a:gd name="T37" fmla="*/ 3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88">
                  <a:moveTo>
                    <a:pt x="22" y="37"/>
                  </a:moveTo>
                  <a:cubicBezTo>
                    <a:pt x="25" y="38"/>
                    <a:pt x="29" y="40"/>
                    <a:pt x="31" y="40"/>
                  </a:cubicBezTo>
                  <a:cubicBezTo>
                    <a:pt x="37" y="41"/>
                    <a:pt x="45" y="43"/>
                    <a:pt x="50" y="46"/>
                  </a:cubicBezTo>
                  <a:cubicBezTo>
                    <a:pt x="55" y="48"/>
                    <a:pt x="60" y="55"/>
                    <a:pt x="60" y="63"/>
                  </a:cubicBezTo>
                  <a:cubicBezTo>
                    <a:pt x="60" y="77"/>
                    <a:pt x="49" y="88"/>
                    <a:pt x="31" y="88"/>
                  </a:cubicBezTo>
                  <a:cubicBezTo>
                    <a:pt x="14" y="88"/>
                    <a:pt x="1" y="80"/>
                    <a:pt x="1" y="66"/>
                  </a:cubicBezTo>
                  <a:lnTo>
                    <a:pt x="14" y="66"/>
                  </a:lnTo>
                  <a:cubicBezTo>
                    <a:pt x="15" y="73"/>
                    <a:pt x="20" y="80"/>
                    <a:pt x="31" y="80"/>
                  </a:cubicBezTo>
                  <a:cubicBezTo>
                    <a:pt x="42" y="80"/>
                    <a:pt x="49" y="73"/>
                    <a:pt x="49" y="66"/>
                  </a:cubicBezTo>
                  <a:cubicBezTo>
                    <a:pt x="49" y="58"/>
                    <a:pt x="45" y="55"/>
                    <a:pt x="39" y="52"/>
                  </a:cubicBezTo>
                  <a:cubicBezTo>
                    <a:pt x="36" y="51"/>
                    <a:pt x="32" y="50"/>
                    <a:pt x="30" y="50"/>
                  </a:cubicBezTo>
                  <a:cubicBezTo>
                    <a:pt x="24" y="48"/>
                    <a:pt x="16" y="46"/>
                    <a:pt x="10" y="43"/>
                  </a:cubicBezTo>
                  <a:cubicBezTo>
                    <a:pt x="5" y="41"/>
                    <a:pt x="0" y="35"/>
                    <a:pt x="0" y="25"/>
                  </a:cubicBezTo>
                  <a:cubicBezTo>
                    <a:pt x="0" y="10"/>
                    <a:pt x="11" y="0"/>
                    <a:pt x="29" y="0"/>
                  </a:cubicBezTo>
                  <a:cubicBezTo>
                    <a:pt x="45" y="0"/>
                    <a:pt x="56" y="8"/>
                    <a:pt x="57" y="22"/>
                  </a:cubicBezTo>
                  <a:lnTo>
                    <a:pt x="45" y="22"/>
                  </a:lnTo>
                  <a:cubicBezTo>
                    <a:pt x="44" y="15"/>
                    <a:pt x="39" y="10"/>
                    <a:pt x="29" y="10"/>
                  </a:cubicBezTo>
                  <a:cubicBezTo>
                    <a:pt x="19" y="10"/>
                    <a:pt x="12" y="15"/>
                    <a:pt x="12" y="25"/>
                  </a:cubicBezTo>
                  <a:cubicBezTo>
                    <a:pt x="14" y="31"/>
                    <a:pt x="17" y="35"/>
                    <a:pt x="22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Rectangle 114">
              <a:extLst>
                <a:ext uri="{FF2B5EF4-FFF2-40B4-BE49-F238E27FC236}">
                  <a16:creationId xmlns:a16="http://schemas.microsoft.com/office/drawing/2014/main" id="{6434D6A4-5A04-4CD8-A3BA-35CE54553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90125" y="2663826"/>
              <a:ext cx="6350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115">
              <a:extLst>
                <a:ext uri="{FF2B5EF4-FFF2-40B4-BE49-F238E27FC236}">
                  <a16:creationId xmlns:a16="http://schemas.microsoft.com/office/drawing/2014/main" id="{80043F1B-39F6-4A77-8E89-E47B76988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2825" y="2663826"/>
              <a:ext cx="28575" cy="41275"/>
            </a:xfrm>
            <a:custGeom>
              <a:avLst/>
              <a:gdLst>
                <a:gd name="T0" fmla="*/ 0 w 57"/>
                <a:gd name="T1" fmla="*/ 9 h 86"/>
                <a:gd name="T2" fmla="*/ 0 w 57"/>
                <a:gd name="T3" fmla="*/ 0 h 86"/>
                <a:gd name="T4" fmla="*/ 57 w 57"/>
                <a:gd name="T5" fmla="*/ 0 h 86"/>
                <a:gd name="T6" fmla="*/ 57 w 57"/>
                <a:gd name="T7" fmla="*/ 9 h 86"/>
                <a:gd name="T8" fmla="*/ 35 w 57"/>
                <a:gd name="T9" fmla="*/ 9 h 86"/>
                <a:gd name="T10" fmla="*/ 35 w 57"/>
                <a:gd name="T11" fmla="*/ 86 h 86"/>
                <a:gd name="T12" fmla="*/ 23 w 57"/>
                <a:gd name="T13" fmla="*/ 86 h 86"/>
                <a:gd name="T14" fmla="*/ 23 w 57"/>
                <a:gd name="T15" fmla="*/ 9 h 86"/>
                <a:gd name="T16" fmla="*/ 0 w 57"/>
                <a:gd name="T17" fmla="*/ 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6">
                  <a:moveTo>
                    <a:pt x="0" y="9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9"/>
                  </a:lnTo>
                  <a:lnTo>
                    <a:pt x="35" y="9"/>
                  </a:lnTo>
                  <a:lnTo>
                    <a:pt x="35" y="86"/>
                  </a:lnTo>
                  <a:lnTo>
                    <a:pt x="23" y="86"/>
                  </a:lnTo>
                  <a:lnTo>
                    <a:pt x="2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116">
              <a:extLst>
                <a:ext uri="{FF2B5EF4-FFF2-40B4-BE49-F238E27FC236}">
                  <a16:creationId xmlns:a16="http://schemas.microsoft.com/office/drawing/2014/main" id="{51930BB5-042A-4882-8EF9-4F590A765D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39338" y="2647951"/>
              <a:ext cx="22225" cy="57150"/>
            </a:xfrm>
            <a:custGeom>
              <a:avLst/>
              <a:gdLst>
                <a:gd name="T0" fmla="*/ 46 w 46"/>
                <a:gd name="T1" fmla="*/ 29 h 115"/>
                <a:gd name="T2" fmla="*/ 46 w 46"/>
                <a:gd name="T3" fmla="*/ 38 h 115"/>
                <a:gd name="T4" fmla="*/ 11 w 46"/>
                <a:gd name="T5" fmla="*/ 38 h 115"/>
                <a:gd name="T6" fmla="*/ 11 w 46"/>
                <a:gd name="T7" fmla="*/ 68 h 115"/>
                <a:gd name="T8" fmla="*/ 43 w 46"/>
                <a:gd name="T9" fmla="*/ 68 h 115"/>
                <a:gd name="T10" fmla="*/ 43 w 46"/>
                <a:gd name="T11" fmla="*/ 76 h 115"/>
                <a:gd name="T12" fmla="*/ 11 w 46"/>
                <a:gd name="T13" fmla="*/ 76 h 115"/>
                <a:gd name="T14" fmla="*/ 11 w 46"/>
                <a:gd name="T15" fmla="*/ 106 h 115"/>
                <a:gd name="T16" fmla="*/ 46 w 46"/>
                <a:gd name="T17" fmla="*/ 106 h 115"/>
                <a:gd name="T18" fmla="*/ 46 w 46"/>
                <a:gd name="T19" fmla="*/ 115 h 115"/>
                <a:gd name="T20" fmla="*/ 0 w 46"/>
                <a:gd name="T21" fmla="*/ 115 h 115"/>
                <a:gd name="T22" fmla="*/ 0 w 46"/>
                <a:gd name="T23" fmla="*/ 29 h 115"/>
                <a:gd name="T24" fmla="*/ 46 w 46"/>
                <a:gd name="T25" fmla="*/ 29 h 115"/>
                <a:gd name="T26" fmla="*/ 8 w 46"/>
                <a:gd name="T27" fmla="*/ 16 h 115"/>
                <a:gd name="T28" fmla="*/ 34 w 46"/>
                <a:gd name="T29" fmla="*/ 0 h 115"/>
                <a:gd name="T30" fmla="*/ 34 w 46"/>
                <a:gd name="T31" fmla="*/ 10 h 115"/>
                <a:gd name="T32" fmla="*/ 8 w 46"/>
                <a:gd name="T33" fmla="*/ 24 h 115"/>
                <a:gd name="T34" fmla="*/ 8 w 46"/>
                <a:gd name="T35" fmla="*/ 1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115">
                  <a:moveTo>
                    <a:pt x="46" y="29"/>
                  </a:moveTo>
                  <a:lnTo>
                    <a:pt x="46" y="38"/>
                  </a:lnTo>
                  <a:lnTo>
                    <a:pt x="11" y="38"/>
                  </a:lnTo>
                  <a:lnTo>
                    <a:pt x="11" y="68"/>
                  </a:lnTo>
                  <a:lnTo>
                    <a:pt x="43" y="68"/>
                  </a:lnTo>
                  <a:lnTo>
                    <a:pt x="43" y="76"/>
                  </a:lnTo>
                  <a:lnTo>
                    <a:pt x="11" y="76"/>
                  </a:lnTo>
                  <a:lnTo>
                    <a:pt x="11" y="106"/>
                  </a:lnTo>
                  <a:lnTo>
                    <a:pt x="46" y="106"/>
                  </a:lnTo>
                  <a:lnTo>
                    <a:pt x="46" y="115"/>
                  </a:lnTo>
                  <a:lnTo>
                    <a:pt x="0" y="115"/>
                  </a:lnTo>
                  <a:lnTo>
                    <a:pt x="0" y="29"/>
                  </a:lnTo>
                  <a:lnTo>
                    <a:pt x="46" y="29"/>
                  </a:lnTo>
                  <a:close/>
                  <a:moveTo>
                    <a:pt x="8" y="16"/>
                  </a:moveTo>
                  <a:lnTo>
                    <a:pt x="34" y="0"/>
                  </a:lnTo>
                  <a:lnTo>
                    <a:pt x="34" y="10"/>
                  </a:lnTo>
                  <a:lnTo>
                    <a:pt x="8" y="24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117">
              <a:extLst>
                <a:ext uri="{FF2B5EF4-FFF2-40B4-BE49-F238E27FC236}">
                  <a16:creationId xmlns:a16="http://schemas.microsoft.com/office/drawing/2014/main" id="{A74C4554-6D2F-4200-A67A-E8117E6EF1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88550" y="2662238"/>
              <a:ext cx="34925" cy="42863"/>
            </a:xfrm>
            <a:custGeom>
              <a:avLst/>
              <a:gdLst>
                <a:gd name="T0" fmla="*/ 28 w 73"/>
                <a:gd name="T1" fmla="*/ 0 h 86"/>
                <a:gd name="T2" fmla="*/ 73 w 73"/>
                <a:gd name="T3" fmla="*/ 44 h 86"/>
                <a:gd name="T4" fmla="*/ 28 w 73"/>
                <a:gd name="T5" fmla="*/ 86 h 86"/>
                <a:gd name="T6" fmla="*/ 0 w 73"/>
                <a:gd name="T7" fmla="*/ 86 h 86"/>
                <a:gd name="T8" fmla="*/ 0 w 73"/>
                <a:gd name="T9" fmla="*/ 0 h 86"/>
                <a:gd name="T10" fmla="*/ 28 w 73"/>
                <a:gd name="T11" fmla="*/ 0 h 86"/>
                <a:gd name="T12" fmla="*/ 12 w 73"/>
                <a:gd name="T13" fmla="*/ 79 h 86"/>
                <a:gd name="T14" fmla="*/ 28 w 73"/>
                <a:gd name="T15" fmla="*/ 79 h 86"/>
                <a:gd name="T16" fmla="*/ 62 w 73"/>
                <a:gd name="T17" fmla="*/ 45 h 86"/>
                <a:gd name="T18" fmla="*/ 28 w 73"/>
                <a:gd name="T19" fmla="*/ 11 h 86"/>
                <a:gd name="T20" fmla="*/ 12 w 73"/>
                <a:gd name="T21" fmla="*/ 11 h 86"/>
                <a:gd name="T22" fmla="*/ 12 w 73"/>
                <a:gd name="T23" fmla="*/ 7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86">
                  <a:moveTo>
                    <a:pt x="28" y="0"/>
                  </a:moveTo>
                  <a:cubicBezTo>
                    <a:pt x="55" y="0"/>
                    <a:pt x="73" y="16"/>
                    <a:pt x="73" y="44"/>
                  </a:cubicBezTo>
                  <a:cubicBezTo>
                    <a:pt x="73" y="71"/>
                    <a:pt x="55" y="86"/>
                    <a:pt x="28" y="86"/>
                  </a:cubicBezTo>
                  <a:lnTo>
                    <a:pt x="0" y="86"/>
                  </a:lnTo>
                  <a:lnTo>
                    <a:pt x="0" y="0"/>
                  </a:lnTo>
                  <a:lnTo>
                    <a:pt x="28" y="0"/>
                  </a:lnTo>
                  <a:close/>
                  <a:moveTo>
                    <a:pt x="12" y="79"/>
                  </a:moveTo>
                  <a:lnTo>
                    <a:pt x="28" y="79"/>
                  </a:lnTo>
                  <a:cubicBezTo>
                    <a:pt x="50" y="79"/>
                    <a:pt x="62" y="66"/>
                    <a:pt x="62" y="45"/>
                  </a:cubicBezTo>
                  <a:cubicBezTo>
                    <a:pt x="62" y="24"/>
                    <a:pt x="50" y="11"/>
                    <a:pt x="28" y="11"/>
                  </a:cubicBezTo>
                  <a:lnTo>
                    <a:pt x="12" y="11"/>
                  </a:lnTo>
                  <a:lnTo>
                    <a:pt x="12" y="7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118">
              <a:extLst>
                <a:ext uri="{FF2B5EF4-FFF2-40B4-BE49-F238E27FC236}">
                  <a16:creationId xmlns:a16="http://schemas.microsoft.com/office/drawing/2014/main" id="{550AFBAF-9FAE-4FB6-B601-CA829EEA6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8238" y="2657476"/>
              <a:ext cx="6350" cy="12700"/>
            </a:xfrm>
            <a:custGeom>
              <a:avLst/>
              <a:gdLst>
                <a:gd name="T0" fmla="*/ 0 w 12"/>
                <a:gd name="T1" fmla="*/ 0 h 25"/>
                <a:gd name="T2" fmla="*/ 11 w 12"/>
                <a:gd name="T3" fmla="*/ 0 h 25"/>
                <a:gd name="T4" fmla="*/ 12 w 12"/>
                <a:gd name="T5" fmla="*/ 11 h 25"/>
                <a:gd name="T6" fmla="*/ 0 w 12"/>
                <a:gd name="T7" fmla="*/ 25 h 25"/>
                <a:gd name="T8" fmla="*/ 0 w 12"/>
                <a:gd name="T9" fmla="*/ 20 h 25"/>
                <a:gd name="T10" fmla="*/ 6 w 12"/>
                <a:gd name="T11" fmla="*/ 13 h 25"/>
                <a:gd name="T12" fmla="*/ 6 w 12"/>
                <a:gd name="T13" fmla="*/ 11 h 25"/>
                <a:gd name="T14" fmla="*/ 0 w 12"/>
                <a:gd name="T15" fmla="*/ 11 h 25"/>
                <a:gd name="T16" fmla="*/ 0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1" y="0"/>
                  </a:lnTo>
                  <a:cubicBezTo>
                    <a:pt x="12" y="5"/>
                    <a:pt x="12" y="8"/>
                    <a:pt x="12" y="11"/>
                  </a:cubicBezTo>
                  <a:cubicBezTo>
                    <a:pt x="12" y="21"/>
                    <a:pt x="8" y="25"/>
                    <a:pt x="0" y="25"/>
                  </a:cubicBezTo>
                  <a:lnTo>
                    <a:pt x="0" y="20"/>
                  </a:lnTo>
                  <a:cubicBezTo>
                    <a:pt x="3" y="20"/>
                    <a:pt x="6" y="17"/>
                    <a:pt x="6" y="13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119">
              <a:extLst>
                <a:ext uri="{FF2B5EF4-FFF2-40B4-BE49-F238E27FC236}">
                  <a16:creationId xmlns:a16="http://schemas.microsoft.com/office/drawing/2014/main" id="{BF73FDEE-E4DF-4B24-8565-7E84686EB1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39350" y="2663826"/>
              <a:ext cx="36513" cy="41275"/>
            </a:xfrm>
            <a:custGeom>
              <a:avLst/>
              <a:gdLst>
                <a:gd name="T0" fmla="*/ 63 w 75"/>
                <a:gd name="T1" fmla="*/ 86 h 86"/>
                <a:gd name="T2" fmla="*/ 56 w 75"/>
                <a:gd name="T3" fmla="*/ 68 h 86"/>
                <a:gd name="T4" fmla="*/ 18 w 75"/>
                <a:gd name="T5" fmla="*/ 68 h 86"/>
                <a:gd name="T6" fmla="*/ 11 w 75"/>
                <a:gd name="T7" fmla="*/ 86 h 86"/>
                <a:gd name="T8" fmla="*/ 0 w 75"/>
                <a:gd name="T9" fmla="*/ 86 h 86"/>
                <a:gd name="T10" fmla="*/ 31 w 75"/>
                <a:gd name="T11" fmla="*/ 0 h 86"/>
                <a:gd name="T12" fmla="*/ 44 w 75"/>
                <a:gd name="T13" fmla="*/ 0 h 86"/>
                <a:gd name="T14" fmla="*/ 75 w 75"/>
                <a:gd name="T15" fmla="*/ 86 h 86"/>
                <a:gd name="T16" fmla="*/ 63 w 75"/>
                <a:gd name="T17" fmla="*/ 86 h 86"/>
                <a:gd name="T18" fmla="*/ 20 w 75"/>
                <a:gd name="T19" fmla="*/ 58 h 86"/>
                <a:gd name="T20" fmla="*/ 53 w 75"/>
                <a:gd name="T21" fmla="*/ 58 h 86"/>
                <a:gd name="T22" fmla="*/ 36 w 75"/>
                <a:gd name="T23" fmla="*/ 13 h 86"/>
                <a:gd name="T24" fmla="*/ 20 w 75"/>
                <a:gd name="T25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86">
                  <a:moveTo>
                    <a:pt x="63" y="86"/>
                  </a:moveTo>
                  <a:lnTo>
                    <a:pt x="56" y="68"/>
                  </a:lnTo>
                  <a:lnTo>
                    <a:pt x="18" y="68"/>
                  </a:lnTo>
                  <a:lnTo>
                    <a:pt x="11" y="86"/>
                  </a:lnTo>
                  <a:lnTo>
                    <a:pt x="0" y="86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75" y="86"/>
                  </a:lnTo>
                  <a:lnTo>
                    <a:pt x="63" y="86"/>
                  </a:lnTo>
                  <a:close/>
                  <a:moveTo>
                    <a:pt x="20" y="58"/>
                  </a:moveTo>
                  <a:lnTo>
                    <a:pt x="53" y="58"/>
                  </a:lnTo>
                  <a:lnTo>
                    <a:pt x="36" y="13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120">
              <a:extLst>
                <a:ext uri="{FF2B5EF4-FFF2-40B4-BE49-F238E27FC236}">
                  <a16:creationId xmlns:a16="http://schemas.microsoft.com/office/drawing/2014/main" id="{9F74BFFA-E828-4CF9-8236-068C7E79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2213" y="2662238"/>
              <a:ext cx="33338" cy="42863"/>
            </a:xfrm>
            <a:custGeom>
              <a:avLst/>
              <a:gdLst>
                <a:gd name="T0" fmla="*/ 57 w 69"/>
                <a:gd name="T1" fmla="*/ 0 h 86"/>
                <a:gd name="T2" fmla="*/ 69 w 69"/>
                <a:gd name="T3" fmla="*/ 0 h 86"/>
                <a:gd name="T4" fmla="*/ 69 w 69"/>
                <a:gd name="T5" fmla="*/ 86 h 86"/>
                <a:gd name="T6" fmla="*/ 57 w 69"/>
                <a:gd name="T7" fmla="*/ 86 h 86"/>
                <a:gd name="T8" fmla="*/ 11 w 69"/>
                <a:gd name="T9" fmla="*/ 17 h 86"/>
                <a:gd name="T10" fmla="*/ 11 w 69"/>
                <a:gd name="T11" fmla="*/ 86 h 86"/>
                <a:gd name="T12" fmla="*/ 0 w 69"/>
                <a:gd name="T13" fmla="*/ 86 h 86"/>
                <a:gd name="T14" fmla="*/ 0 w 69"/>
                <a:gd name="T15" fmla="*/ 0 h 86"/>
                <a:gd name="T16" fmla="*/ 11 w 69"/>
                <a:gd name="T17" fmla="*/ 0 h 86"/>
                <a:gd name="T18" fmla="*/ 57 w 69"/>
                <a:gd name="T19" fmla="*/ 69 h 86"/>
                <a:gd name="T20" fmla="*/ 57 w 69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86">
                  <a:moveTo>
                    <a:pt x="57" y="0"/>
                  </a:moveTo>
                  <a:lnTo>
                    <a:pt x="69" y="0"/>
                  </a:lnTo>
                  <a:lnTo>
                    <a:pt x="69" y="86"/>
                  </a:lnTo>
                  <a:lnTo>
                    <a:pt x="57" y="86"/>
                  </a:lnTo>
                  <a:lnTo>
                    <a:pt x="11" y="17"/>
                  </a:lnTo>
                  <a:lnTo>
                    <a:pt x="11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7" y="6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121">
              <a:extLst>
                <a:ext uri="{FF2B5EF4-FFF2-40B4-BE49-F238E27FC236}">
                  <a16:creationId xmlns:a16="http://schemas.microsoft.com/office/drawing/2014/main" id="{B186056F-A9C5-4CA2-A6B1-42FE9DB45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3488" y="2662238"/>
              <a:ext cx="42863" cy="44450"/>
            </a:xfrm>
            <a:custGeom>
              <a:avLst/>
              <a:gdLst>
                <a:gd name="T0" fmla="*/ 0 w 86"/>
                <a:gd name="T1" fmla="*/ 44 h 89"/>
                <a:gd name="T2" fmla="*/ 43 w 86"/>
                <a:gd name="T3" fmla="*/ 0 h 89"/>
                <a:gd name="T4" fmla="*/ 83 w 86"/>
                <a:gd name="T5" fmla="*/ 25 h 89"/>
                <a:gd name="T6" fmla="*/ 70 w 86"/>
                <a:gd name="T7" fmla="*/ 25 h 89"/>
                <a:gd name="T8" fmla="*/ 43 w 86"/>
                <a:gd name="T9" fmla="*/ 10 h 89"/>
                <a:gd name="T10" fmla="*/ 11 w 86"/>
                <a:gd name="T11" fmla="*/ 44 h 89"/>
                <a:gd name="T12" fmla="*/ 43 w 86"/>
                <a:gd name="T13" fmla="*/ 77 h 89"/>
                <a:gd name="T14" fmla="*/ 75 w 86"/>
                <a:gd name="T15" fmla="*/ 49 h 89"/>
                <a:gd name="T16" fmla="*/ 38 w 86"/>
                <a:gd name="T17" fmla="*/ 49 h 89"/>
                <a:gd name="T18" fmla="*/ 38 w 86"/>
                <a:gd name="T19" fmla="*/ 40 h 89"/>
                <a:gd name="T20" fmla="*/ 86 w 86"/>
                <a:gd name="T21" fmla="*/ 40 h 89"/>
                <a:gd name="T22" fmla="*/ 86 w 86"/>
                <a:gd name="T23" fmla="*/ 49 h 89"/>
                <a:gd name="T24" fmla="*/ 42 w 86"/>
                <a:gd name="T25" fmla="*/ 87 h 89"/>
                <a:gd name="T26" fmla="*/ 0 w 86"/>
                <a:gd name="T27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89">
                  <a:moveTo>
                    <a:pt x="0" y="44"/>
                  </a:moveTo>
                  <a:cubicBezTo>
                    <a:pt x="0" y="19"/>
                    <a:pt x="18" y="0"/>
                    <a:pt x="43" y="0"/>
                  </a:cubicBezTo>
                  <a:cubicBezTo>
                    <a:pt x="61" y="0"/>
                    <a:pt x="76" y="9"/>
                    <a:pt x="83" y="25"/>
                  </a:cubicBezTo>
                  <a:lnTo>
                    <a:pt x="70" y="25"/>
                  </a:lnTo>
                  <a:cubicBezTo>
                    <a:pt x="65" y="15"/>
                    <a:pt x="56" y="10"/>
                    <a:pt x="43" y="10"/>
                  </a:cubicBezTo>
                  <a:cubicBezTo>
                    <a:pt x="25" y="10"/>
                    <a:pt x="11" y="24"/>
                    <a:pt x="11" y="44"/>
                  </a:cubicBezTo>
                  <a:cubicBezTo>
                    <a:pt x="11" y="64"/>
                    <a:pt x="25" y="77"/>
                    <a:pt x="43" y="77"/>
                  </a:cubicBezTo>
                  <a:cubicBezTo>
                    <a:pt x="62" y="77"/>
                    <a:pt x="73" y="66"/>
                    <a:pt x="75" y="49"/>
                  </a:cubicBezTo>
                  <a:lnTo>
                    <a:pt x="38" y="49"/>
                  </a:lnTo>
                  <a:lnTo>
                    <a:pt x="38" y="40"/>
                  </a:lnTo>
                  <a:lnTo>
                    <a:pt x="86" y="40"/>
                  </a:lnTo>
                  <a:lnTo>
                    <a:pt x="86" y="49"/>
                  </a:lnTo>
                  <a:cubicBezTo>
                    <a:pt x="83" y="71"/>
                    <a:pt x="66" y="87"/>
                    <a:pt x="42" y="87"/>
                  </a:cubicBezTo>
                  <a:cubicBezTo>
                    <a:pt x="18" y="89"/>
                    <a:pt x="0" y="70"/>
                    <a:pt x="0" y="4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122">
              <a:extLst>
                <a:ext uri="{FF2B5EF4-FFF2-40B4-BE49-F238E27FC236}">
                  <a16:creationId xmlns:a16="http://schemas.microsoft.com/office/drawing/2014/main" id="{BDE77AD7-7B92-4C74-BFFD-5E758B002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2700" y="2662238"/>
              <a:ext cx="22225" cy="42863"/>
            </a:xfrm>
            <a:custGeom>
              <a:avLst/>
              <a:gdLst>
                <a:gd name="T0" fmla="*/ 46 w 46"/>
                <a:gd name="T1" fmla="*/ 0 h 86"/>
                <a:gd name="T2" fmla="*/ 46 w 46"/>
                <a:gd name="T3" fmla="*/ 9 h 86"/>
                <a:gd name="T4" fmla="*/ 11 w 46"/>
                <a:gd name="T5" fmla="*/ 9 h 86"/>
                <a:gd name="T6" fmla="*/ 11 w 46"/>
                <a:gd name="T7" fmla="*/ 39 h 86"/>
                <a:gd name="T8" fmla="*/ 42 w 46"/>
                <a:gd name="T9" fmla="*/ 39 h 86"/>
                <a:gd name="T10" fmla="*/ 42 w 46"/>
                <a:gd name="T11" fmla="*/ 47 h 86"/>
                <a:gd name="T12" fmla="*/ 11 w 46"/>
                <a:gd name="T13" fmla="*/ 47 h 86"/>
                <a:gd name="T14" fmla="*/ 11 w 46"/>
                <a:gd name="T15" fmla="*/ 77 h 86"/>
                <a:gd name="T16" fmla="*/ 46 w 46"/>
                <a:gd name="T17" fmla="*/ 77 h 86"/>
                <a:gd name="T18" fmla="*/ 46 w 46"/>
                <a:gd name="T19" fmla="*/ 86 h 86"/>
                <a:gd name="T20" fmla="*/ 0 w 46"/>
                <a:gd name="T21" fmla="*/ 86 h 86"/>
                <a:gd name="T22" fmla="*/ 0 w 46"/>
                <a:gd name="T23" fmla="*/ 0 h 86"/>
                <a:gd name="T24" fmla="*/ 46 w 46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6">
                  <a:moveTo>
                    <a:pt x="46" y="0"/>
                  </a:moveTo>
                  <a:lnTo>
                    <a:pt x="46" y="9"/>
                  </a:lnTo>
                  <a:lnTo>
                    <a:pt x="11" y="9"/>
                  </a:lnTo>
                  <a:lnTo>
                    <a:pt x="11" y="39"/>
                  </a:lnTo>
                  <a:lnTo>
                    <a:pt x="42" y="39"/>
                  </a:lnTo>
                  <a:lnTo>
                    <a:pt x="42" y="47"/>
                  </a:lnTo>
                  <a:lnTo>
                    <a:pt x="11" y="47"/>
                  </a:lnTo>
                  <a:lnTo>
                    <a:pt x="11" y="77"/>
                  </a:lnTo>
                  <a:lnTo>
                    <a:pt x="46" y="77"/>
                  </a:lnTo>
                  <a:lnTo>
                    <a:pt x="46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123">
              <a:extLst>
                <a:ext uri="{FF2B5EF4-FFF2-40B4-BE49-F238E27FC236}">
                  <a16:creationId xmlns:a16="http://schemas.microsoft.com/office/drawing/2014/main" id="{B51C72E0-9307-450E-A04F-6103DA264E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04450" y="2663826"/>
              <a:ext cx="28575" cy="42863"/>
            </a:xfrm>
            <a:custGeom>
              <a:avLst/>
              <a:gdLst>
                <a:gd name="T0" fmla="*/ 11 w 60"/>
                <a:gd name="T1" fmla="*/ 50 h 88"/>
                <a:gd name="T2" fmla="*/ 11 w 60"/>
                <a:gd name="T3" fmla="*/ 86 h 88"/>
                <a:gd name="T4" fmla="*/ 0 w 60"/>
                <a:gd name="T5" fmla="*/ 86 h 88"/>
                <a:gd name="T6" fmla="*/ 0 w 60"/>
                <a:gd name="T7" fmla="*/ 0 h 88"/>
                <a:gd name="T8" fmla="*/ 28 w 60"/>
                <a:gd name="T9" fmla="*/ 0 h 88"/>
                <a:gd name="T10" fmla="*/ 58 w 60"/>
                <a:gd name="T11" fmla="*/ 25 h 88"/>
                <a:gd name="T12" fmla="*/ 36 w 60"/>
                <a:gd name="T13" fmla="*/ 51 h 88"/>
                <a:gd name="T14" fmla="*/ 60 w 60"/>
                <a:gd name="T15" fmla="*/ 88 h 88"/>
                <a:gd name="T16" fmla="*/ 46 w 60"/>
                <a:gd name="T17" fmla="*/ 88 h 88"/>
                <a:gd name="T18" fmla="*/ 23 w 60"/>
                <a:gd name="T19" fmla="*/ 51 h 88"/>
                <a:gd name="T20" fmla="*/ 11 w 60"/>
                <a:gd name="T21" fmla="*/ 51 h 88"/>
                <a:gd name="T22" fmla="*/ 11 w 60"/>
                <a:gd name="T23" fmla="*/ 50 h 88"/>
                <a:gd name="T24" fmla="*/ 11 w 60"/>
                <a:gd name="T25" fmla="*/ 9 h 88"/>
                <a:gd name="T26" fmla="*/ 11 w 60"/>
                <a:gd name="T27" fmla="*/ 41 h 88"/>
                <a:gd name="T28" fmla="*/ 27 w 60"/>
                <a:gd name="T29" fmla="*/ 41 h 88"/>
                <a:gd name="T30" fmla="*/ 46 w 60"/>
                <a:gd name="T31" fmla="*/ 25 h 88"/>
                <a:gd name="T32" fmla="*/ 27 w 60"/>
                <a:gd name="T33" fmla="*/ 9 h 88"/>
                <a:gd name="T34" fmla="*/ 11 w 60"/>
                <a:gd name="T35" fmla="*/ 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88">
                  <a:moveTo>
                    <a:pt x="11" y="50"/>
                  </a:moveTo>
                  <a:lnTo>
                    <a:pt x="11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48" y="0"/>
                    <a:pt x="58" y="11"/>
                    <a:pt x="58" y="25"/>
                  </a:cubicBezTo>
                  <a:cubicBezTo>
                    <a:pt x="58" y="39"/>
                    <a:pt x="51" y="49"/>
                    <a:pt x="36" y="51"/>
                  </a:cubicBezTo>
                  <a:lnTo>
                    <a:pt x="60" y="88"/>
                  </a:lnTo>
                  <a:lnTo>
                    <a:pt x="46" y="88"/>
                  </a:lnTo>
                  <a:lnTo>
                    <a:pt x="23" y="51"/>
                  </a:lnTo>
                  <a:lnTo>
                    <a:pt x="11" y="51"/>
                  </a:lnTo>
                  <a:lnTo>
                    <a:pt x="11" y="50"/>
                  </a:lnTo>
                  <a:close/>
                  <a:moveTo>
                    <a:pt x="11" y="9"/>
                  </a:moveTo>
                  <a:lnTo>
                    <a:pt x="11" y="41"/>
                  </a:lnTo>
                  <a:lnTo>
                    <a:pt x="27" y="41"/>
                  </a:lnTo>
                  <a:cubicBezTo>
                    <a:pt x="40" y="41"/>
                    <a:pt x="46" y="35"/>
                    <a:pt x="46" y="25"/>
                  </a:cubicBezTo>
                  <a:cubicBezTo>
                    <a:pt x="46" y="14"/>
                    <a:pt x="40" y="9"/>
                    <a:pt x="27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124">
              <a:extLst>
                <a:ext uri="{FF2B5EF4-FFF2-40B4-BE49-F238E27FC236}">
                  <a16:creationId xmlns:a16="http://schemas.microsoft.com/office/drawing/2014/main" id="{94691DE7-60AD-49FC-8811-27576579B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5" y="2662238"/>
              <a:ext cx="30163" cy="42863"/>
            </a:xfrm>
            <a:custGeom>
              <a:avLst/>
              <a:gdLst>
                <a:gd name="T0" fmla="*/ 23 w 60"/>
                <a:gd name="T1" fmla="*/ 37 h 88"/>
                <a:gd name="T2" fmla="*/ 31 w 60"/>
                <a:gd name="T3" fmla="*/ 40 h 88"/>
                <a:gd name="T4" fmla="*/ 50 w 60"/>
                <a:gd name="T5" fmla="*/ 46 h 88"/>
                <a:gd name="T6" fmla="*/ 60 w 60"/>
                <a:gd name="T7" fmla="*/ 63 h 88"/>
                <a:gd name="T8" fmla="*/ 31 w 60"/>
                <a:gd name="T9" fmla="*/ 88 h 88"/>
                <a:gd name="T10" fmla="*/ 1 w 60"/>
                <a:gd name="T11" fmla="*/ 66 h 88"/>
                <a:gd name="T12" fmla="*/ 14 w 60"/>
                <a:gd name="T13" fmla="*/ 66 h 88"/>
                <a:gd name="T14" fmla="*/ 31 w 60"/>
                <a:gd name="T15" fmla="*/ 80 h 88"/>
                <a:gd name="T16" fmla="*/ 49 w 60"/>
                <a:gd name="T17" fmla="*/ 66 h 88"/>
                <a:gd name="T18" fmla="*/ 39 w 60"/>
                <a:gd name="T19" fmla="*/ 52 h 88"/>
                <a:gd name="T20" fmla="*/ 30 w 60"/>
                <a:gd name="T21" fmla="*/ 50 h 88"/>
                <a:gd name="T22" fmla="*/ 10 w 60"/>
                <a:gd name="T23" fmla="*/ 43 h 88"/>
                <a:gd name="T24" fmla="*/ 0 w 60"/>
                <a:gd name="T25" fmla="*/ 25 h 88"/>
                <a:gd name="T26" fmla="*/ 29 w 60"/>
                <a:gd name="T27" fmla="*/ 0 h 88"/>
                <a:gd name="T28" fmla="*/ 58 w 60"/>
                <a:gd name="T29" fmla="*/ 22 h 88"/>
                <a:gd name="T30" fmla="*/ 45 w 60"/>
                <a:gd name="T31" fmla="*/ 22 h 88"/>
                <a:gd name="T32" fmla="*/ 29 w 60"/>
                <a:gd name="T33" fmla="*/ 10 h 88"/>
                <a:gd name="T34" fmla="*/ 13 w 60"/>
                <a:gd name="T35" fmla="*/ 25 h 88"/>
                <a:gd name="T36" fmla="*/ 23 w 60"/>
                <a:gd name="T37" fmla="*/ 3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88">
                  <a:moveTo>
                    <a:pt x="23" y="37"/>
                  </a:moveTo>
                  <a:cubicBezTo>
                    <a:pt x="25" y="38"/>
                    <a:pt x="29" y="40"/>
                    <a:pt x="31" y="40"/>
                  </a:cubicBezTo>
                  <a:cubicBezTo>
                    <a:pt x="38" y="41"/>
                    <a:pt x="45" y="43"/>
                    <a:pt x="50" y="46"/>
                  </a:cubicBezTo>
                  <a:cubicBezTo>
                    <a:pt x="55" y="48"/>
                    <a:pt x="60" y="55"/>
                    <a:pt x="60" y="63"/>
                  </a:cubicBezTo>
                  <a:cubicBezTo>
                    <a:pt x="60" y="77"/>
                    <a:pt x="49" y="88"/>
                    <a:pt x="31" y="88"/>
                  </a:cubicBezTo>
                  <a:cubicBezTo>
                    <a:pt x="14" y="88"/>
                    <a:pt x="1" y="80"/>
                    <a:pt x="1" y="66"/>
                  </a:cubicBezTo>
                  <a:lnTo>
                    <a:pt x="14" y="66"/>
                  </a:lnTo>
                  <a:cubicBezTo>
                    <a:pt x="15" y="73"/>
                    <a:pt x="20" y="80"/>
                    <a:pt x="31" y="80"/>
                  </a:cubicBezTo>
                  <a:cubicBezTo>
                    <a:pt x="43" y="80"/>
                    <a:pt x="49" y="73"/>
                    <a:pt x="49" y="66"/>
                  </a:cubicBezTo>
                  <a:cubicBezTo>
                    <a:pt x="49" y="58"/>
                    <a:pt x="45" y="55"/>
                    <a:pt x="39" y="52"/>
                  </a:cubicBezTo>
                  <a:cubicBezTo>
                    <a:pt x="36" y="51"/>
                    <a:pt x="33" y="50"/>
                    <a:pt x="30" y="50"/>
                  </a:cubicBezTo>
                  <a:cubicBezTo>
                    <a:pt x="24" y="48"/>
                    <a:pt x="16" y="46"/>
                    <a:pt x="10" y="43"/>
                  </a:cubicBezTo>
                  <a:cubicBezTo>
                    <a:pt x="5" y="41"/>
                    <a:pt x="0" y="35"/>
                    <a:pt x="0" y="25"/>
                  </a:cubicBezTo>
                  <a:cubicBezTo>
                    <a:pt x="0" y="10"/>
                    <a:pt x="11" y="0"/>
                    <a:pt x="29" y="0"/>
                  </a:cubicBezTo>
                  <a:cubicBezTo>
                    <a:pt x="45" y="0"/>
                    <a:pt x="56" y="8"/>
                    <a:pt x="58" y="22"/>
                  </a:cubicBezTo>
                  <a:lnTo>
                    <a:pt x="45" y="22"/>
                  </a:lnTo>
                  <a:cubicBezTo>
                    <a:pt x="44" y="15"/>
                    <a:pt x="39" y="10"/>
                    <a:pt x="29" y="10"/>
                  </a:cubicBezTo>
                  <a:cubicBezTo>
                    <a:pt x="19" y="10"/>
                    <a:pt x="13" y="15"/>
                    <a:pt x="13" y="25"/>
                  </a:cubicBezTo>
                  <a:cubicBezTo>
                    <a:pt x="14" y="31"/>
                    <a:pt x="18" y="35"/>
                    <a:pt x="23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5D66AAAC-4CC7-45F8-9400-EA1A3A974607}"/>
              </a:ext>
            </a:extLst>
          </p:cNvPr>
          <p:cNvGrpSpPr/>
          <p:nvPr/>
        </p:nvGrpSpPr>
        <p:grpSpPr>
          <a:xfrm>
            <a:off x="1201891" y="3230035"/>
            <a:ext cx="1229962" cy="1406979"/>
            <a:chOff x="9755188" y="579438"/>
            <a:chExt cx="639763" cy="731838"/>
          </a:xfrm>
        </p:grpSpPr>
        <p:sp>
          <p:nvSpPr>
            <p:cNvPr id="283" name="Freeform 125">
              <a:extLst>
                <a:ext uri="{FF2B5EF4-FFF2-40B4-BE49-F238E27FC236}">
                  <a16:creationId xmlns:a16="http://schemas.microsoft.com/office/drawing/2014/main" id="{509433A6-09C8-4BED-A077-140119B68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5188" y="1039813"/>
              <a:ext cx="47625" cy="68263"/>
            </a:xfrm>
            <a:custGeom>
              <a:avLst/>
              <a:gdLst>
                <a:gd name="T0" fmla="*/ 46 w 97"/>
                <a:gd name="T1" fmla="*/ 18 h 140"/>
                <a:gd name="T2" fmla="*/ 30 w 97"/>
                <a:gd name="T3" fmla="*/ 23 h 140"/>
                <a:gd name="T4" fmla="*/ 24 w 97"/>
                <a:gd name="T5" fmla="*/ 38 h 140"/>
                <a:gd name="T6" fmla="*/ 31 w 97"/>
                <a:gd name="T7" fmla="*/ 53 h 140"/>
                <a:gd name="T8" fmla="*/ 50 w 97"/>
                <a:gd name="T9" fmla="*/ 60 h 140"/>
                <a:gd name="T10" fmla="*/ 71 w 97"/>
                <a:gd name="T11" fmla="*/ 65 h 140"/>
                <a:gd name="T12" fmla="*/ 90 w 97"/>
                <a:gd name="T13" fmla="*/ 76 h 140"/>
                <a:gd name="T14" fmla="*/ 97 w 97"/>
                <a:gd name="T15" fmla="*/ 100 h 140"/>
                <a:gd name="T16" fmla="*/ 85 w 97"/>
                <a:gd name="T17" fmla="*/ 128 h 140"/>
                <a:gd name="T18" fmla="*/ 50 w 97"/>
                <a:gd name="T19" fmla="*/ 140 h 140"/>
                <a:gd name="T20" fmla="*/ 15 w 97"/>
                <a:gd name="T21" fmla="*/ 130 h 140"/>
                <a:gd name="T22" fmla="*/ 0 w 97"/>
                <a:gd name="T23" fmla="*/ 103 h 140"/>
                <a:gd name="T24" fmla="*/ 24 w 97"/>
                <a:gd name="T25" fmla="*/ 103 h 140"/>
                <a:gd name="T26" fmla="*/ 30 w 97"/>
                <a:gd name="T27" fmla="*/ 118 h 140"/>
                <a:gd name="T28" fmla="*/ 47 w 97"/>
                <a:gd name="T29" fmla="*/ 123 h 140"/>
                <a:gd name="T30" fmla="*/ 65 w 97"/>
                <a:gd name="T31" fmla="*/ 116 h 140"/>
                <a:gd name="T32" fmla="*/ 71 w 97"/>
                <a:gd name="T33" fmla="*/ 103 h 140"/>
                <a:gd name="T34" fmla="*/ 67 w 97"/>
                <a:gd name="T35" fmla="*/ 90 h 140"/>
                <a:gd name="T36" fmla="*/ 59 w 97"/>
                <a:gd name="T37" fmla="*/ 83 h 140"/>
                <a:gd name="T38" fmla="*/ 45 w 97"/>
                <a:gd name="T39" fmla="*/ 79 h 140"/>
                <a:gd name="T40" fmla="*/ 30 w 97"/>
                <a:gd name="T41" fmla="*/ 75 h 140"/>
                <a:gd name="T42" fmla="*/ 16 w 97"/>
                <a:gd name="T43" fmla="*/ 69 h 140"/>
                <a:gd name="T44" fmla="*/ 6 w 97"/>
                <a:gd name="T45" fmla="*/ 58 h 140"/>
                <a:gd name="T46" fmla="*/ 0 w 97"/>
                <a:gd name="T47" fmla="*/ 40 h 140"/>
                <a:gd name="T48" fmla="*/ 12 w 97"/>
                <a:gd name="T49" fmla="*/ 11 h 140"/>
                <a:gd name="T50" fmla="*/ 46 w 97"/>
                <a:gd name="T51" fmla="*/ 0 h 140"/>
                <a:gd name="T52" fmla="*/ 79 w 97"/>
                <a:gd name="T53" fmla="*/ 10 h 140"/>
                <a:gd name="T54" fmla="*/ 92 w 97"/>
                <a:gd name="T55" fmla="*/ 38 h 140"/>
                <a:gd name="T56" fmla="*/ 67 w 97"/>
                <a:gd name="T57" fmla="*/ 38 h 140"/>
                <a:gd name="T58" fmla="*/ 61 w 97"/>
                <a:gd name="T59" fmla="*/ 24 h 140"/>
                <a:gd name="T60" fmla="*/ 46 w 97"/>
                <a:gd name="T61" fmla="*/ 1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7" h="140">
                  <a:moveTo>
                    <a:pt x="46" y="18"/>
                  </a:moveTo>
                  <a:cubicBezTo>
                    <a:pt x="40" y="18"/>
                    <a:pt x="34" y="19"/>
                    <a:pt x="30" y="23"/>
                  </a:cubicBezTo>
                  <a:cubicBezTo>
                    <a:pt x="26" y="26"/>
                    <a:pt x="24" y="31"/>
                    <a:pt x="24" y="38"/>
                  </a:cubicBezTo>
                  <a:cubicBezTo>
                    <a:pt x="24" y="44"/>
                    <a:pt x="26" y="49"/>
                    <a:pt x="31" y="53"/>
                  </a:cubicBezTo>
                  <a:cubicBezTo>
                    <a:pt x="36" y="56"/>
                    <a:pt x="42" y="59"/>
                    <a:pt x="50" y="60"/>
                  </a:cubicBezTo>
                  <a:cubicBezTo>
                    <a:pt x="57" y="61"/>
                    <a:pt x="64" y="64"/>
                    <a:pt x="71" y="65"/>
                  </a:cubicBezTo>
                  <a:cubicBezTo>
                    <a:pt x="79" y="68"/>
                    <a:pt x="85" y="71"/>
                    <a:pt x="90" y="76"/>
                  </a:cubicBezTo>
                  <a:cubicBezTo>
                    <a:pt x="95" y="81"/>
                    <a:pt x="97" y="90"/>
                    <a:pt x="97" y="100"/>
                  </a:cubicBezTo>
                  <a:cubicBezTo>
                    <a:pt x="97" y="110"/>
                    <a:pt x="94" y="119"/>
                    <a:pt x="85" y="128"/>
                  </a:cubicBezTo>
                  <a:cubicBezTo>
                    <a:pt x="76" y="135"/>
                    <a:pt x="65" y="140"/>
                    <a:pt x="50" y="140"/>
                  </a:cubicBezTo>
                  <a:cubicBezTo>
                    <a:pt x="36" y="140"/>
                    <a:pt x="24" y="136"/>
                    <a:pt x="15" y="130"/>
                  </a:cubicBezTo>
                  <a:cubicBezTo>
                    <a:pt x="5" y="124"/>
                    <a:pt x="0" y="114"/>
                    <a:pt x="0" y="103"/>
                  </a:cubicBezTo>
                  <a:lnTo>
                    <a:pt x="24" y="103"/>
                  </a:lnTo>
                  <a:cubicBezTo>
                    <a:pt x="24" y="109"/>
                    <a:pt x="26" y="114"/>
                    <a:pt x="30" y="118"/>
                  </a:cubicBezTo>
                  <a:cubicBezTo>
                    <a:pt x="34" y="121"/>
                    <a:pt x="40" y="123"/>
                    <a:pt x="47" y="123"/>
                  </a:cubicBezTo>
                  <a:cubicBezTo>
                    <a:pt x="55" y="123"/>
                    <a:pt x="61" y="120"/>
                    <a:pt x="65" y="116"/>
                  </a:cubicBezTo>
                  <a:cubicBezTo>
                    <a:pt x="70" y="113"/>
                    <a:pt x="71" y="108"/>
                    <a:pt x="71" y="103"/>
                  </a:cubicBezTo>
                  <a:cubicBezTo>
                    <a:pt x="71" y="98"/>
                    <a:pt x="70" y="93"/>
                    <a:pt x="67" y="90"/>
                  </a:cubicBezTo>
                  <a:cubicBezTo>
                    <a:pt x="66" y="86"/>
                    <a:pt x="62" y="84"/>
                    <a:pt x="59" y="83"/>
                  </a:cubicBezTo>
                  <a:cubicBezTo>
                    <a:pt x="55" y="81"/>
                    <a:pt x="50" y="80"/>
                    <a:pt x="45" y="79"/>
                  </a:cubicBezTo>
                  <a:lnTo>
                    <a:pt x="30" y="75"/>
                  </a:lnTo>
                  <a:cubicBezTo>
                    <a:pt x="25" y="74"/>
                    <a:pt x="20" y="71"/>
                    <a:pt x="16" y="69"/>
                  </a:cubicBezTo>
                  <a:cubicBezTo>
                    <a:pt x="12" y="66"/>
                    <a:pt x="9" y="63"/>
                    <a:pt x="6" y="58"/>
                  </a:cubicBezTo>
                  <a:cubicBezTo>
                    <a:pt x="1" y="53"/>
                    <a:pt x="0" y="46"/>
                    <a:pt x="0" y="40"/>
                  </a:cubicBezTo>
                  <a:cubicBezTo>
                    <a:pt x="0" y="28"/>
                    <a:pt x="4" y="19"/>
                    <a:pt x="12" y="11"/>
                  </a:cubicBezTo>
                  <a:cubicBezTo>
                    <a:pt x="21" y="4"/>
                    <a:pt x="32" y="0"/>
                    <a:pt x="46" y="0"/>
                  </a:cubicBezTo>
                  <a:cubicBezTo>
                    <a:pt x="60" y="0"/>
                    <a:pt x="71" y="4"/>
                    <a:pt x="79" y="10"/>
                  </a:cubicBezTo>
                  <a:cubicBezTo>
                    <a:pt x="87" y="16"/>
                    <a:pt x="91" y="25"/>
                    <a:pt x="92" y="38"/>
                  </a:cubicBezTo>
                  <a:lnTo>
                    <a:pt x="67" y="38"/>
                  </a:lnTo>
                  <a:cubicBezTo>
                    <a:pt x="67" y="33"/>
                    <a:pt x="65" y="28"/>
                    <a:pt x="61" y="24"/>
                  </a:cubicBezTo>
                  <a:cubicBezTo>
                    <a:pt x="57" y="20"/>
                    <a:pt x="52" y="18"/>
                    <a:pt x="46" y="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126">
              <a:extLst>
                <a:ext uri="{FF2B5EF4-FFF2-40B4-BE49-F238E27FC236}">
                  <a16:creationId xmlns:a16="http://schemas.microsoft.com/office/drawing/2014/main" id="{DC830539-C0CF-4CB4-9716-D214A5C75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5513" y="1041401"/>
              <a:ext cx="36513" cy="66675"/>
            </a:xfrm>
            <a:custGeom>
              <a:avLst/>
              <a:gdLst>
                <a:gd name="T0" fmla="*/ 77 w 77"/>
                <a:gd name="T1" fmla="*/ 0 h 138"/>
                <a:gd name="T2" fmla="*/ 77 w 77"/>
                <a:gd name="T3" fmla="*/ 18 h 138"/>
                <a:gd name="T4" fmla="*/ 23 w 77"/>
                <a:gd name="T5" fmla="*/ 18 h 138"/>
                <a:gd name="T6" fmla="*/ 23 w 77"/>
                <a:gd name="T7" fmla="*/ 59 h 138"/>
                <a:gd name="T8" fmla="*/ 70 w 77"/>
                <a:gd name="T9" fmla="*/ 59 h 138"/>
                <a:gd name="T10" fmla="*/ 70 w 77"/>
                <a:gd name="T11" fmla="*/ 77 h 138"/>
                <a:gd name="T12" fmla="*/ 23 w 77"/>
                <a:gd name="T13" fmla="*/ 77 h 138"/>
                <a:gd name="T14" fmla="*/ 23 w 77"/>
                <a:gd name="T15" fmla="*/ 120 h 138"/>
                <a:gd name="T16" fmla="*/ 77 w 77"/>
                <a:gd name="T17" fmla="*/ 120 h 138"/>
                <a:gd name="T18" fmla="*/ 77 w 77"/>
                <a:gd name="T19" fmla="*/ 138 h 138"/>
                <a:gd name="T20" fmla="*/ 0 w 77"/>
                <a:gd name="T21" fmla="*/ 138 h 138"/>
                <a:gd name="T22" fmla="*/ 0 w 77"/>
                <a:gd name="T23" fmla="*/ 0 h 138"/>
                <a:gd name="T24" fmla="*/ 77 w 77"/>
                <a:gd name="T2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8">
                  <a:moveTo>
                    <a:pt x="77" y="0"/>
                  </a:moveTo>
                  <a:lnTo>
                    <a:pt x="77" y="18"/>
                  </a:lnTo>
                  <a:lnTo>
                    <a:pt x="23" y="18"/>
                  </a:lnTo>
                  <a:lnTo>
                    <a:pt x="23" y="59"/>
                  </a:lnTo>
                  <a:lnTo>
                    <a:pt x="70" y="59"/>
                  </a:lnTo>
                  <a:lnTo>
                    <a:pt x="70" y="77"/>
                  </a:lnTo>
                  <a:lnTo>
                    <a:pt x="23" y="77"/>
                  </a:lnTo>
                  <a:lnTo>
                    <a:pt x="23" y="120"/>
                  </a:lnTo>
                  <a:lnTo>
                    <a:pt x="77" y="120"/>
                  </a:lnTo>
                  <a:lnTo>
                    <a:pt x="77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127">
              <a:extLst>
                <a:ext uri="{FF2B5EF4-FFF2-40B4-BE49-F238E27FC236}">
                  <a16:creationId xmlns:a16="http://schemas.microsoft.com/office/drawing/2014/main" id="{D59B0E6E-E26F-4355-B86C-55740167F6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66313" y="1041401"/>
              <a:ext cx="47625" cy="66675"/>
            </a:xfrm>
            <a:custGeom>
              <a:avLst/>
              <a:gdLst>
                <a:gd name="T0" fmla="*/ 23 w 98"/>
                <a:gd name="T1" fmla="*/ 82 h 138"/>
                <a:gd name="T2" fmla="*/ 23 w 98"/>
                <a:gd name="T3" fmla="*/ 138 h 138"/>
                <a:gd name="T4" fmla="*/ 0 w 98"/>
                <a:gd name="T5" fmla="*/ 138 h 138"/>
                <a:gd name="T6" fmla="*/ 0 w 98"/>
                <a:gd name="T7" fmla="*/ 0 h 138"/>
                <a:gd name="T8" fmla="*/ 48 w 98"/>
                <a:gd name="T9" fmla="*/ 0 h 138"/>
                <a:gd name="T10" fmla="*/ 84 w 98"/>
                <a:gd name="T11" fmla="*/ 12 h 138"/>
                <a:gd name="T12" fmla="*/ 96 w 98"/>
                <a:gd name="T13" fmla="*/ 40 h 138"/>
                <a:gd name="T14" fmla="*/ 88 w 98"/>
                <a:gd name="T15" fmla="*/ 65 h 138"/>
                <a:gd name="T16" fmla="*/ 61 w 98"/>
                <a:gd name="T17" fmla="*/ 80 h 138"/>
                <a:gd name="T18" fmla="*/ 98 w 98"/>
                <a:gd name="T19" fmla="*/ 138 h 138"/>
                <a:gd name="T20" fmla="*/ 70 w 98"/>
                <a:gd name="T21" fmla="*/ 138 h 138"/>
                <a:gd name="T22" fmla="*/ 36 w 98"/>
                <a:gd name="T23" fmla="*/ 82 h 138"/>
                <a:gd name="T24" fmla="*/ 23 w 98"/>
                <a:gd name="T25" fmla="*/ 82 h 138"/>
                <a:gd name="T26" fmla="*/ 23 w 98"/>
                <a:gd name="T27" fmla="*/ 18 h 138"/>
                <a:gd name="T28" fmla="*/ 23 w 98"/>
                <a:gd name="T29" fmla="*/ 64 h 138"/>
                <a:gd name="T30" fmla="*/ 48 w 98"/>
                <a:gd name="T31" fmla="*/ 64 h 138"/>
                <a:gd name="T32" fmla="*/ 66 w 98"/>
                <a:gd name="T33" fmla="*/ 58 h 138"/>
                <a:gd name="T34" fmla="*/ 73 w 98"/>
                <a:gd name="T35" fmla="*/ 40 h 138"/>
                <a:gd name="T36" fmla="*/ 66 w 98"/>
                <a:gd name="T37" fmla="*/ 23 h 138"/>
                <a:gd name="T38" fmla="*/ 48 w 98"/>
                <a:gd name="T39" fmla="*/ 17 h 138"/>
                <a:gd name="T40" fmla="*/ 23 w 98"/>
                <a:gd name="T41" fmla="*/ 17 h 138"/>
                <a:gd name="T42" fmla="*/ 23 w 98"/>
                <a:gd name="T43" fmla="*/ 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" h="138">
                  <a:moveTo>
                    <a:pt x="23" y="82"/>
                  </a:moveTo>
                  <a:lnTo>
                    <a:pt x="23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63" y="0"/>
                    <a:pt x="75" y="4"/>
                    <a:pt x="84" y="12"/>
                  </a:cubicBezTo>
                  <a:cubicBezTo>
                    <a:pt x="93" y="19"/>
                    <a:pt x="96" y="29"/>
                    <a:pt x="96" y="40"/>
                  </a:cubicBezTo>
                  <a:cubicBezTo>
                    <a:pt x="96" y="49"/>
                    <a:pt x="94" y="58"/>
                    <a:pt x="88" y="65"/>
                  </a:cubicBezTo>
                  <a:cubicBezTo>
                    <a:pt x="83" y="73"/>
                    <a:pt x="74" y="78"/>
                    <a:pt x="61" y="80"/>
                  </a:cubicBezTo>
                  <a:lnTo>
                    <a:pt x="98" y="138"/>
                  </a:lnTo>
                  <a:lnTo>
                    <a:pt x="70" y="138"/>
                  </a:lnTo>
                  <a:lnTo>
                    <a:pt x="36" y="82"/>
                  </a:lnTo>
                  <a:lnTo>
                    <a:pt x="23" y="82"/>
                  </a:lnTo>
                  <a:close/>
                  <a:moveTo>
                    <a:pt x="23" y="18"/>
                  </a:moveTo>
                  <a:lnTo>
                    <a:pt x="23" y="64"/>
                  </a:lnTo>
                  <a:lnTo>
                    <a:pt x="48" y="64"/>
                  </a:lnTo>
                  <a:cubicBezTo>
                    <a:pt x="56" y="64"/>
                    <a:pt x="63" y="62"/>
                    <a:pt x="66" y="58"/>
                  </a:cubicBezTo>
                  <a:cubicBezTo>
                    <a:pt x="70" y="54"/>
                    <a:pt x="73" y="48"/>
                    <a:pt x="73" y="40"/>
                  </a:cubicBezTo>
                  <a:cubicBezTo>
                    <a:pt x="73" y="33"/>
                    <a:pt x="70" y="28"/>
                    <a:pt x="66" y="23"/>
                  </a:cubicBezTo>
                  <a:cubicBezTo>
                    <a:pt x="63" y="19"/>
                    <a:pt x="55" y="17"/>
                    <a:pt x="48" y="17"/>
                  </a:cubicBezTo>
                  <a:lnTo>
                    <a:pt x="23" y="17"/>
                  </a:lnTo>
                  <a:lnTo>
                    <a:pt x="2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128">
              <a:extLst>
                <a:ext uri="{FF2B5EF4-FFF2-40B4-BE49-F238E27FC236}">
                  <a16:creationId xmlns:a16="http://schemas.microsoft.com/office/drawing/2014/main" id="{511D5924-637D-48E9-944D-49B5C3A3C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875" y="1041401"/>
              <a:ext cx="63500" cy="66675"/>
            </a:xfrm>
            <a:custGeom>
              <a:avLst/>
              <a:gdLst>
                <a:gd name="T0" fmla="*/ 51 w 129"/>
                <a:gd name="T1" fmla="*/ 138 h 138"/>
                <a:gd name="T2" fmla="*/ 0 w 129"/>
                <a:gd name="T3" fmla="*/ 0 h 138"/>
                <a:gd name="T4" fmla="*/ 24 w 129"/>
                <a:gd name="T5" fmla="*/ 0 h 138"/>
                <a:gd name="T6" fmla="*/ 64 w 129"/>
                <a:gd name="T7" fmla="*/ 114 h 138"/>
                <a:gd name="T8" fmla="*/ 105 w 129"/>
                <a:gd name="T9" fmla="*/ 0 h 138"/>
                <a:gd name="T10" fmla="*/ 129 w 129"/>
                <a:gd name="T11" fmla="*/ 0 h 138"/>
                <a:gd name="T12" fmla="*/ 78 w 129"/>
                <a:gd name="T13" fmla="*/ 138 h 138"/>
                <a:gd name="T14" fmla="*/ 51 w 129"/>
                <a:gd name="T1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138">
                  <a:moveTo>
                    <a:pt x="51" y="138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64" y="114"/>
                  </a:lnTo>
                  <a:lnTo>
                    <a:pt x="105" y="0"/>
                  </a:lnTo>
                  <a:lnTo>
                    <a:pt x="129" y="0"/>
                  </a:lnTo>
                  <a:lnTo>
                    <a:pt x="78" y="138"/>
                  </a:lnTo>
                  <a:lnTo>
                    <a:pt x="51" y="1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Rectangle 129">
              <a:extLst>
                <a:ext uri="{FF2B5EF4-FFF2-40B4-BE49-F238E27FC236}">
                  <a16:creationId xmlns:a16="http://schemas.microsoft.com/office/drawing/2014/main" id="{186A5860-2720-4C30-B62D-70E168E81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4900" y="1041401"/>
              <a:ext cx="9525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130">
              <a:extLst>
                <a:ext uri="{FF2B5EF4-FFF2-40B4-BE49-F238E27FC236}">
                  <a16:creationId xmlns:a16="http://schemas.microsoft.com/office/drawing/2014/main" id="{F67CDE41-DBBB-46F0-A85C-E46D18B46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7125" y="1039813"/>
              <a:ext cx="65088" cy="68263"/>
            </a:xfrm>
            <a:custGeom>
              <a:avLst/>
              <a:gdLst>
                <a:gd name="T0" fmla="*/ 20 w 133"/>
                <a:gd name="T1" fmla="*/ 120 h 140"/>
                <a:gd name="T2" fmla="*/ 0 w 133"/>
                <a:gd name="T3" fmla="*/ 70 h 140"/>
                <a:gd name="T4" fmla="*/ 20 w 133"/>
                <a:gd name="T5" fmla="*/ 20 h 140"/>
                <a:gd name="T6" fmla="*/ 70 w 133"/>
                <a:gd name="T7" fmla="*/ 0 h 140"/>
                <a:gd name="T8" fmla="*/ 108 w 133"/>
                <a:gd name="T9" fmla="*/ 11 h 140"/>
                <a:gd name="T10" fmla="*/ 133 w 133"/>
                <a:gd name="T11" fmla="*/ 41 h 140"/>
                <a:gd name="T12" fmla="*/ 106 w 133"/>
                <a:gd name="T13" fmla="*/ 41 h 140"/>
                <a:gd name="T14" fmla="*/ 70 w 133"/>
                <a:gd name="T15" fmla="*/ 20 h 140"/>
                <a:gd name="T16" fmla="*/ 36 w 133"/>
                <a:gd name="T17" fmla="*/ 34 h 140"/>
                <a:gd name="T18" fmla="*/ 22 w 133"/>
                <a:gd name="T19" fmla="*/ 70 h 140"/>
                <a:gd name="T20" fmla="*/ 36 w 133"/>
                <a:gd name="T21" fmla="*/ 106 h 140"/>
                <a:gd name="T22" fmla="*/ 70 w 133"/>
                <a:gd name="T23" fmla="*/ 120 h 140"/>
                <a:gd name="T24" fmla="*/ 106 w 133"/>
                <a:gd name="T25" fmla="*/ 99 h 140"/>
                <a:gd name="T26" fmla="*/ 133 w 133"/>
                <a:gd name="T27" fmla="*/ 99 h 140"/>
                <a:gd name="T28" fmla="*/ 108 w 133"/>
                <a:gd name="T29" fmla="*/ 129 h 140"/>
                <a:gd name="T30" fmla="*/ 70 w 133"/>
                <a:gd name="T31" fmla="*/ 140 h 140"/>
                <a:gd name="T32" fmla="*/ 20 w 133"/>
                <a:gd name="T3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40">
                  <a:moveTo>
                    <a:pt x="20" y="120"/>
                  </a:moveTo>
                  <a:cubicBezTo>
                    <a:pt x="6" y="106"/>
                    <a:pt x="0" y="90"/>
                    <a:pt x="0" y="70"/>
                  </a:cubicBezTo>
                  <a:cubicBezTo>
                    <a:pt x="0" y="50"/>
                    <a:pt x="6" y="33"/>
                    <a:pt x="20" y="20"/>
                  </a:cubicBezTo>
                  <a:cubicBezTo>
                    <a:pt x="33" y="6"/>
                    <a:pt x="50" y="0"/>
                    <a:pt x="70" y="0"/>
                  </a:cubicBezTo>
                  <a:cubicBezTo>
                    <a:pt x="85" y="0"/>
                    <a:pt x="97" y="4"/>
                    <a:pt x="108" y="11"/>
                  </a:cubicBezTo>
                  <a:cubicBezTo>
                    <a:pt x="120" y="19"/>
                    <a:pt x="128" y="29"/>
                    <a:pt x="133" y="41"/>
                  </a:cubicBezTo>
                  <a:lnTo>
                    <a:pt x="106" y="41"/>
                  </a:lnTo>
                  <a:cubicBezTo>
                    <a:pt x="98" y="28"/>
                    <a:pt x="86" y="20"/>
                    <a:pt x="70" y="20"/>
                  </a:cubicBezTo>
                  <a:cubicBezTo>
                    <a:pt x="56" y="20"/>
                    <a:pt x="45" y="25"/>
                    <a:pt x="36" y="34"/>
                  </a:cubicBezTo>
                  <a:cubicBezTo>
                    <a:pt x="27" y="43"/>
                    <a:pt x="22" y="55"/>
                    <a:pt x="22" y="70"/>
                  </a:cubicBezTo>
                  <a:cubicBezTo>
                    <a:pt x="22" y="85"/>
                    <a:pt x="27" y="98"/>
                    <a:pt x="36" y="106"/>
                  </a:cubicBezTo>
                  <a:cubicBezTo>
                    <a:pt x="45" y="115"/>
                    <a:pt x="56" y="120"/>
                    <a:pt x="70" y="120"/>
                  </a:cubicBezTo>
                  <a:cubicBezTo>
                    <a:pt x="87" y="120"/>
                    <a:pt x="100" y="113"/>
                    <a:pt x="106" y="99"/>
                  </a:cubicBezTo>
                  <a:lnTo>
                    <a:pt x="133" y="99"/>
                  </a:lnTo>
                  <a:cubicBezTo>
                    <a:pt x="128" y="113"/>
                    <a:pt x="120" y="123"/>
                    <a:pt x="108" y="129"/>
                  </a:cubicBezTo>
                  <a:cubicBezTo>
                    <a:pt x="97" y="136"/>
                    <a:pt x="83" y="140"/>
                    <a:pt x="70" y="140"/>
                  </a:cubicBezTo>
                  <a:cubicBezTo>
                    <a:pt x="50" y="140"/>
                    <a:pt x="33" y="134"/>
                    <a:pt x="20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131">
              <a:extLst>
                <a:ext uri="{FF2B5EF4-FFF2-40B4-BE49-F238E27FC236}">
                  <a16:creationId xmlns:a16="http://schemas.microsoft.com/office/drawing/2014/main" id="{18AC3C91-0CF5-4D6C-B9D9-F071BDD16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4913" y="1041401"/>
              <a:ext cx="36513" cy="66675"/>
            </a:xfrm>
            <a:custGeom>
              <a:avLst/>
              <a:gdLst>
                <a:gd name="T0" fmla="*/ 76 w 76"/>
                <a:gd name="T1" fmla="*/ 0 h 138"/>
                <a:gd name="T2" fmla="*/ 76 w 76"/>
                <a:gd name="T3" fmla="*/ 18 h 138"/>
                <a:gd name="T4" fmla="*/ 22 w 76"/>
                <a:gd name="T5" fmla="*/ 18 h 138"/>
                <a:gd name="T6" fmla="*/ 22 w 76"/>
                <a:gd name="T7" fmla="*/ 59 h 138"/>
                <a:gd name="T8" fmla="*/ 70 w 76"/>
                <a:gd name="T9" fmla="*/ 59 h 138"/>
                <a:gd name="T10" fmla="*/ 70 w 76"/>
                <a:gd name="T11" fmla="*/ 77 h 138"/>
                <a:gd name="T12" fmla="*/ 22 w 76"/>
                <a:gd name="T13" fmla="*/ 77 h 138"/>
                <a:gd name="T14" fmla="*/ 22 w 76"/>
                <a:gd name="T15" fmla="*/ 120 h 138"/>
                <a:gd name="T16" fmla="*/ 76 w 76"/>
                <a:gd name="T17" fmla="*/ 120 h 138"/>
                <a:gd name="T18" fmla="*/ 76 w 76"/>
                <a:gd name="T19" fmla="*/ 138 h 138"/>
                <a:gd name="T20" fmla="*/ 0 w 76"/>
                <a:gd name="T21" fmla="*/ 138 h 138"/>
                <a:gd name="T22" fmla="*/ 0 w 76"/>
                <a:gd name="T23" fmla="*/ 0 h 138"/>
                <a:gd name="T24" fmla="*/ 76 w 76"/>
                <a:gd name="T2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8">
                  <a:moveTo>
                    <a:pt x="76" y="0"/>
                  </a:moveTo>
                  <a:lnTo>
                    <a:pt x="76" y="18"/>
                  </a:lnTo>
                  <a:lnTo>
                    <a:pt x="22" y="18"/>
                  </a:lnTo>
                  <a:lnTo>
                    <a:pt x="22" y="59"/>
                  </a:lnTo>
                  <a:lnTo>
                    <a:pt x="70" y="59"/>
                  </a:lnTo>
                  <a:lnTo>
                    <a:pt x="70" y="77"/>
                  </a:lnTo>
                  <a:lnTo>
                    <a:pt x="22" y="77"/>
                  </a:lnTo>
                  <a:lnTo>
                    <a:pt x="22" y="120"/>
                  </a:lnTo>
                  <a:lnTo>
                    <a:pt x="76" y="120"/>
                  </a:lnTo>
                  <a:lnTo>
                    <a:pt x="76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132">
              <a:extLst>
                <a:ext uri="{FF2B5EF4-FFF2-40B4-BE49-F238E27FC236}">
                  <a16:creationId xmlns:a16="http://schemas.microsoft.com/office/drawing/2014/main" id="{325B8EB9-EB59-45F8-B15D-1540A570B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5188" y="933451"/>
              <a:ext cx="50800" cy="69850"/>
            </a:xfrm>
            <a:custGeom>
              <a:avLst/>
              <a:gdLst>
                <a:gd name="T0" fmla="*/ 50 w 104"/>
                <a:gd name="T1" fmla="*/ 26 h 141"/>
                <a:gd name="T2" fmla="*/ 40 w 104"/>
                <a:gd name="T3" fmla="*/ 30 h 141"/>
                <a:gd name="T4" fmla="*/ 36 w 104"/>
                <a:gd name="T5" fmla="*/ 38 h 141"/>
                <a:gd name="T6" fmla="*/ 40 w 104"/>
                <a:gd name="T7" fmla="*/ 48 h 141"/>
                <a:gd name="T8" fmla="*/ 50 w 104"/>
                <a:gd name="T9" fmla="*/ 55 h 141"/>
                <a:gd name="T10" fmla="*/ 64 w 104"/>
                <a:gd name="T11" fmla="*/ 58 h 141"/>
                <a:gd name="T12" fmla="*/ 79 w 104"/>
                <a:gd name="T13" fmla="*/ 63 h 141"/>
                <a:gd name="T14" fmla="*/ 92 w 104"/>
                <a:gd name="T15" fmla="*/ 70 h 141"/>
                <a:gd name="T16" fmla="*/ 100 w 104"/>
                <a:gd name="T17" fmla="*/ 81 h 141"/>
                <a:gd name="T18" fmla="*/ 104 w 104"/>
                <a:gd name="T19" fmla="*/ 98 h 141"/>
                <a:gd name="T20" fmla="*/ 90 w 104"/>
                <a:gd name="T21" fmla="*/ 128 h 141"/>
                <a:gd name="T22" fmla="*/ 52 w 104"/>
                <a:gd name="T23" fmla="*/ 141 h 141"/>
                <a:gd name="T24" fmla="*/ 15 w 104"/>
                <a:gd name="T25" fmla="*/ 130 h 141"/>
                <a:gd name="T26" fmla="*/ 1 w 104"/>
                <a:gd name="T27" fmla="*/ 98 h 141"/>
                <a:gd name="T28" fmla="*/ 37 w 104"/>
                <a:gd name="T29" fmla="*/ 98 h 141"/>
                <a:gd name="T30" fmla="*/ 54 w 104"/>
                <a:gd name="T31" fmla="*/ 113 h 141"/>
                <a:gd name="T32" fmla="*/ 65 w 104"/>
                <a:gd name="T33" fmla="*/ 110 h 141"/>
                <a:gd name="T34" fmla="*/ 69 w 104"/>
                <a:gd name="T35" fmla="*/ 100 h 141"/>
                <a:gd name="T36" fmla="*/ 65 w 104"/>
                <a:gd name="T37" fmla="*/ 90 h 141"/>
                <a:gd name="T38" fmla="*/ 55 w 104"/>
                <a:gd name="T39" fmla="*/ 85 h 141"/>
                <a:gd name="T40" fmla="*/ 41 w 104"/>
                <a:gd name="T41" fmla="*/ 81 h 141"/>
                <a:gd name="T42" fmla="*/ 27 w 104"/>
                <a:gd name="T43" fmla="*/ 76 h 141"/>
                <a:gd name="T44" fmla="*/ 14 w 104"/>
                <a:gd name="T45" fmla="*/ 70 h 141"/>
                <a:gd name="T46" fmla="*/ 4 w 104"/>
                <a:gd name="T47" fmla="*/ 58 h 141"/>
                <a:gd name="T48" fmla="*/ 0 w 104"/>
                <a:gd name="T49" fmla="*/ 41 h 141"/>
                <a:gd name="T50" fmla="*/ 14 w 104"/>
                <a:gd name="T51" fmla="*/ 10 h 141"/>
                <a:gd name="T52" fmla="*/ 51 w 104"/>
                <a:gd name="T53" fmla="*/ 0 h 141"/>
                <a:gd name="T54" fmla="*/ 87 w 104"/>
                <a:gd name="T55" fmla="*/ 10 h 141"/>
                <a:gd name="T56" fmla="*/ 101 w 104"/>
                <a:gd name="T57" fmla="*/ 41 h 141"/>
                <a:gd name="T58" fmla="*/ 66 w 104"/>
                <a:gd name="T59" fmla="*/ 41 h 141"/>
                <a:gd name="T60" fmla="*/ 61 w 104"/>
                <a:gd name="T61" fmla="*/ 30 h 141"/>
                <a:gd name="T62" fmla="*/ 50 w 104"/>
                <a:gd name="T63" fmla="*/ 2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" h="141">
                  <a:moveTo>
                    <a:pt x="50" y="26"/>
                  </a:moveTo>
                  <a:cubicBezTo>
                    <a:pt x="46" y="26"/>
                    <a:pt x="42" y="27"/>
                    <a:pt x="40" y="30"/>
                  </a:cubicBezTo>
                  <a:cubicBezTo>
                    <a:pt x="37" y="31"/>
                    <a:pt x="36" y="35"/>
                    <a:pt x="36" y="38"/>
                  </a:cubicBezTo>
                  <a:cubicBezTo>
                    <a:pt x="36" y="42"/>
                    <a:pt x="37" y="46"/>
                    <a:pt x="40" y="48"/>
                  </a:cubicBezTo>
                  <a:cubicBezTo>
                    <a:pt x="42" y="51"/>
                    <a:pt x="46" y="53"/>
                    <a:pt x="50" y="55"/>
                  </a:cubicBezTo>
                  <a:cubicBezTo>
                    <a:pt x="54" y="56"/>
                    <a:pt x="59" y="57"/>
                    <a:pt x="64" y="58"/>
                  </a:cubicBezTo>
                  <a:cubicBezTo>
                    <a:pt x="69" y="60"/>
                    <a:pt x="74" y="61"/>
                    <a:pt x="79" y="63"/>
                  </a:cubicBezTo>
                  <a:cubicBezTo>
                    <a:pt x="84" y="65"/>
                    <a:pt x="87" y="67"/>
                    <a:pt x="92" y="70"/>
                  </a:cubicBezTo>
                  <a:cubicBezTo>
                    <a:pt x="95" y="72"/>
                    <a:pt x="97" y="76"/>
                    <a:pt x="100" y="81"/>
                  </a:cubicBezTo>
                  <a:cubicBezTo>
                    <a:pt x="102" y="86"/>
                    <a:pt x="104" y="91"/>
                    <a:pt x="104" y="98"/>
                  </a:cubicBezTo>
                  <a:cubicBezTo>
                    <a:pt x="104" y="110"/>
                    <a:pt x="99" y="120"/>
                    <a:pt x="90" y="128"/>
                  </a:cubicBezTo>
                  <a:cubicBezTo>
                    <a:pt x="80" y="137"/>
                    <a:pt x="67" y="141"/>
                    <a:pt x="52" y="141"/>
                  </a:cubicBezTo>
                  <a:cubicBezTo>
                    <a:pt x="37" y="141"/>
                    <a:pt x="25" y="137"/>
                    <a:pt x="15" y="130"/>
                  </a:cubicBezTo>
                  <a:cubicBezTo>
                    <a:pt x="5" y="122"/>
                    <a:pt x="1" y="112"/>
                    <a:pt x="1" y="98"/>
                  </a:cubicBezTo>
                  <a:lnTo>
                    <a:pt x="37" y="98"/>
                  </a:lnTo>
                  <a:cubicBezTo>
                    <a:pt x="37" y="108"/>
                    <a:pt x="44" y="113"/>
                    <a:pt x="54" y="113"/>
                  </a:cubicBezTo>
                  <a:cubicBezTo>
                    <a:pt x="59" y="113"/>
                    <a:pt x="62" y="112"/>
                    <a:pt x="65" y="110"/>
                  </a:cubicBezTo>
                  <a:cubicBezTo>
                    <a:pt x="67" y="107"/>
                    <a:pt x="69" y="103"/>
                    <a:pt x="69" y="100"/>
                  </a:cubicBezTo>
                  <a:cubicBezTo>
                    <a:pt x="69" y="96"/>
                    <a:pt x="67" y="92"/>
                    <a:pt x="65" y="90"/>
                  </a:cubicBezTo>
                  <a:cubicBezTo>
                    <a:pt x="62" y="88"/>
                    <a:pt x="60" y="86"/>
                    <a:pt x="55" y="85"/>
                  </a:cubicBezTo>
                  <a:cubicBezTo>
                    <a:pt x="51" y="83"/>
                    <a:pt x="46" y="82"/>
                    <a:pt x="41" y="81"/>
                  </a:cubicBezTo>
                  <a:cubicBezTo>
                    <a:pt x="37" y="80"/>
                    <a:pt x="32" y="78"/>
                    <a:pt x="27" y="76"/>
                  </a:cubicBezTo>
                  <a:cubicBezTo>
                    <a:pt x="22" y="75"/>
                    <a:pt x="19" y="72"/>
                    <a:pt x="14" y="70"/>
                  </a:cubicBezTo>
                  <a:cubicBezTo>
                    <a:pt x="10" y="67"/>
                    <a:pt x="6" y="63"/>
                    <a:pt x="4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8"/>
                    <a:pt x="5" y="18"/>
                    <a:pt x="14" y="10"/>
                  </a:cubicBezTo>
                  <a:cubicBezTo>
                    <a:pt x="25" y="3"/>
                    <a:pt x="37" y="0"/>
                    <a:pt x="51" y="0"/>
                  </a:cubicBezTo>
                  <a:cubicBezTo>
                    <a:pt x="66" y="0"/>
                    <a:pt x="77" y="3"/>
                    <a:pt x="87" y="10"/>
                  </a:cubicBezTo>
                  <a:cubicBezTo>
                    <a:pt x="96" y="16"/>
                    <a:pt x="101" y="27"/>
                    <a:pt x="101" y="41"/>
                  </a:cubicBezTo>
                  <a:lnTo>
                    <a:pt x="66" y="41"/>
                  </a:lnTo>
                  <a:cubicBezTo>
                    <a:pt x="66" y="36"/>
                    <a:pt x="64" y="32"/>
                    <a:pt x="61" y="30"/>
                  </a:cubicBezTo>
                  <a:cubicBezTo>
                    <a:pt x="59" y="27"/>
                    <a:pt x="55" y="26"/>
                    <a:pt x="50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133">
              <a:extLst>
                <a:ext uri="{FF2B5EF4-FFF2-40B4-BE49-F238E27FC236}">
                  <a16:creationId xmlns:a16="http://schemas.microsoft.com/office/drawing/2014/main" id="{5E31ABC4-DC72-413A-957A-707DA7CA8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8688" y="935038"/>
              <a:ext cx="55563" cy="66675"/>
            </a:xfrm>
            <a:custGeom>
              <a:avLst/>
              <a:gdLst>
                <a:gd name="T0" fmla="*/ 0 w 115"/>
                <a:gd name="T1" fmla="*/ 82 h 139"/>
                <a:gd name="T2" fmla="*/ 0 w 115"/>
                <a:gd name="T3" fmla="*/ 0 h 139"/>
                <a:gd name="T4" fmla="*/ 34 w 115"/>
                <a:gd name="T5" fmla="*/ 0 h 139"/>
                <a:gd name="T6" fmla="*/ 34 w 115"/>
                <a:gd name="T7" fmla="*/ 82 h 139"/>
                <a:gd name="T8" fmla="*/ 40 w 115"/>
                <a:gd name="T9" fmla="*/ 101 h 139"/>
                <a:gd name="T10" fmla="*/ 57 w 115"/>
                <a:gd name="T11" fmla="*/ 107 h 139"/>
                <a:gd name="T12" fmla="*/ 75 w 115"/>
                <a:gd name="T13" fmla="*/ 101 h 139"/>
                <a:gd name="T14" fmla="*/ 81 w 115"/>
                <a:gd name="T15" fmla="*/ 82 h 139"/>
                <a:gd name="T16" fmla="*/ 81 w 115"/>
                <a:gd name="T17" fmla="*/ 0 h 139"/>
                <a:gd name="T18" fmla="*/ 115 w 115"/>
                <a:gd name="T19" fmla="*/ 0 h 139"/>
                <a:gd name="T20" fmla="*/ 115 w 115"/>
                <a:gd name="T21" fmla="*/ 82 h 139"/>
                <a:gd name="T22" fmla="*/ 106 w 115"/>
                <a:gd name="T23" fmla="*/ 114 h 139"/>
                <a:gd name="T24" fmla="*/ 85 w 115"/>
                <a:gd name="T25" fmla="*/ 132 h 139"/>
                <a:gd name="T26" fmla="*/ 56 w 115"/>
                <a:gd name="T27" fmla="*/ 139 h 139"/>
                <a:gd name="T28" fmla="*/ 16 w 115"/>
                <a:gd name="T29" fmla="*/ 124 h 139"/>
                <a:gd name="T30" fmla="*/ 0 w 115"/>
                <a:gd name="T31" fmla="*/ 8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139">
                  <a:moveTo>
                    <a:pt x="0" y="82"/>
                  </a:moveTo>
                  <a:lnTo>
                    <a:pt x="0" y="0"/>
                  </a:lnTo>
                  <a:lnTo>
                    <a:pt x="34" y="0"/>
                  </a:lnTo>
                  <a:lnTo>
                    <a:pt x="34" y="82"/>
                  </a:lnTo>
                  <a:cubicBezTo>
                    <a:pt x="34" y="91"/>
                    <a:pt x="36" y="97"/>
                    <a:pt x="40" y="101"/>
                  </a:cubicBezTo>
                  <a:cubicBezTo>
                    <a:pt x="44" y="106"/>
                    <a:pt x="50" y="107"/>
                    <a:pt x="57" y="107"/>
                  </a:cubicBezTo>
                  <a:cubicBezTo>
                    <a:pt x="65" y="107"/>
                    <a:pt x="71" y="105"/>
                    <a:pt x="75" y="101"/>
                  </a:cubicBezTo>
                  <a:cubicBezTo>
                    <a:pt x="79" y="96"/>
                    <a:pt x="81" y="90"/>
                    <a:pt x="81" y="82"/>
                  </a:cubicBezTo>
                  <a:lnTo>
                    <a:pt x="81" y="0"/>
                  </a:lnTo>
                  <a:lnTo>
                    <a:pt x="115" y="0"/>
                  </a:lnTo>
                  <a:lnTo>
                    <a:pt x="115" y="82"/>
                  </a:lnTo>
                  <a:cubicBezTo>
                    <a:pt x="115" y="95"/>
                    <a:pt x="112" y="105"/>
                    <a:pt x="106" y="114"/>
                  </a:cubicBezTo>
                  <a:cubicBezTo>
                    <a:pt x="100" y="122"/>
                    <a:pt x="94" y="129"/>
                    <a:pt x="85" y="132"/>
                  </a:cubicBezTo>
                  <a:cubicBezTo>
                    <a:pt x="76" y="136"/>
                    <a:pt x="67" y="139"/>
                    <a:pt x="56" y="139"/>
                  </a:cubicBezTo>
                  <a:cubicBezTo>
                    <a:pt x="40" y="139"/>
                    <a:pt x="26" y="134"/>
                    <a:pt x="16" y="124"/>
                  </a:cubicBezTo>
                  <a:cubicBezTo>
                    <a:pt x="5" y="114"/>
                    <a:pt x="0" y="100"/>
                    <a:pt x="0" y="8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134">
              <a:extLst>
                <a:ext uri="{FF2B5EF4-FFF2-40B4-BE49-F238E27FC236}">
                  <a16:creationId xmlns:a16="http://schemas.microsoft.com/office/drawing/2014/main" id="{6077DCAF-EFC7-4830-985A-5E4BD5C50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2188" y="935038"/>
              <a:ext cx="66675" cy="66675"/>
            </a:xfrm>
            <a:custGeom>
              <a:avLst/>
              <a:gdLst>
                <a:gd name="T0" fmla="*/ 101 w 137"/>
                <a:gd name="T1" fmla="*/ 137 h 137"/>
                <a:gd name="T2" fmla="*/ 94 w 137"/>
                <a:gd name="T3" fmla="*/ 115 h 137"/>
                <a:gd name="T4" fmla="*/ 45 w 137"/>
                <a:gd name="T5" fmla="*/ 115 h 137"/>
                <a:gd name="T6" fmla="*/ 36 w 137"/>
                <a:gd name="T7" fmla="*/ 137 h 137"/>
                <a:gd name="T8" fmla="*/ 0 w 137"/>
                <a:gd name="T9" fmla="*/ 137 h 137"/>
                <a:gd name="T10" fmla="*/ 47 w 137"/>
                <a:gd name="T11" fmla="*/ 0 h 137"/>
                <a:gd name="T12" fmla="*/ 90 w 137"/>
                <a:gd name="T13" fmla="*/ 0 h 137"/>
                <a:gd name="T14" fmla="*/ 137 w 137"/>
                <a:gd name="T15" fmla="*/ 137 h 137"/>
                <a:gd name="T16" fmla="*/ 101 w 137"/>
                <a:gd name="T17" fmla="*/ 137 h 137"/>
                <a:gd name="T18" fmla="*/ 52 w 137"/>
                <a:gd name="T19" fmla="*/ 89 h 137"/>
                <a:gd name="T20" fmla="*/ 85 w 137"/>
                <a:gd name="T21" fmla="*/ 89 h 137"/>
                <a:gd name="T22" fmla="*/ 69 w 137"/>
                <a:gd name="T23" fmla="*/ 40 h 137"/>
                <a:gd name="T24" fmla="*/ 52 w 137"/>
                <a:gd name="T25" fmla="*/ 8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37">
                  <a:moveTo>
                    <a:pt x="101" y="137"/>
                  </a:moveTo>
                  <a:lnTo>
                    <a:pt x="94" y="115"/>
                  </a:lnTo>
                  <a:lnTo>
                    <a:pt x="45" y="115"/>
                  </a:lnTo>
                  <a:lnTo>
                    <a:pt x="36" y="137"/>
                  </a:lnTo>
                  <a:lnTo>
                    <a:pt x="0" y="137"/>
                  </a:lnTo>
                  <a:lnTo>
                    <a:pt x="47" y="0"/>
                  </a:lnTo>
                  <a:lnTo>
                    <a:pt x="90" y="0"/>
                  </a:lnTo>
                  <a:lnTo>
                    <a:pt x="137" y="137"/>
                  </a:lnTo>
                  <a:lnTo>
                    <a:pt x="101" y="137"/>
                  </a:lnTo>
                  <a:close/>
                  <a:moveTo>
                    <a:pt x="52" y="89"/>
                  </a:moveTo>
                  <a:lnTo>
                    <a:pt x="85" y="89"/>
                  </a:lnTo>
                  <a:lnTo>
                    <a:pt x="69" y="40"/>
                  </a:lnTo>
                  <a:lnTo>
                    <a:pt x="52" y="8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135">
              <a:extLst>
                <a:ext uri="{FF2B5EF4-FFF2-40B4-BE49-F238E27FC236}">
                  <a16:creationId xmlns:a16="http://schemas.microsoft.com/office/drawing/2014/main" id="{40B30469-E5DF-4F86-B12C-F6F5DD91AD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56800" y="935038"/>
              <a:ext cx="52388" cy="66675"/>
            </a:xfrm>
            <a:custGeom>
              <a:avLst/>
              <a:gdLst>
                <a:gd name="T0" fmla="*/ 107 w 107"/>
                <a:gd name="T1" fmla="*/ 42 h 137"/>
                <a:gd name="T2" fmla="*/ 97 w 107"/>
                <a:gd name="T3" fmla="*/ 69 h 137"/>
                <a:gd name="T4" fmla="*/ 80 w 107"/>
                <a:gd name="T5" fmla="*/ 80 h 137"/>
                <a:gd name="T6" fmla="*/ 55 w 107"/>
                <a:gd name="T7" fmla="*/ 84 h 137"/>
                <a:gd name="T8" fmla="*/ 34 w 107"/>
                <a:gd name="T9" fmla="*/ 84 h 137"/>
                <a:gd name="T10" fmla="*/ 34 w 107"/>
                <a:gd name="T11" fmla="*/ 137 h 137"/>
                <a:gd name="T12" fmla="*/ 0 w 107"/>
                <a:gd name="T13" fmla="*/ 137 h 137"/>
                <a:gd name="T14" fmla="*/ 0 w 107"/>
                <a:gd name="T15" fmla="*/ 0 h 137"/>
                <a:gd name="T16" fmla="*/ 54 w 107"/>
                <a:gd name="T17" fmla="*/ 0 h 137"/>
                <a:gd name="T18" fmla="*/ 92 w 107"/>
                <a:gd name="T19" fmla="*/ 12 h 137"/>
                <a:gd name="T20" fmla="*/ 107 w 107"/>
                <a:gd name="T21" fmla="*/ 42 h 137"/>
                <a:gd name="T22" fmla="*/ 35 w 107"/>
                <a:gd name="T23" fmla="*/ 59 h 137"/>
                <a:gd name="T24" fmla="*/ 57 w 107"/>
                <a:gd name="T25" fmla="*/ 59 h 137"/>
                <a:gd name="T26" fmla="*/ 69 w 107"/>
                <a:gd name="T27" fmla="*/ 54 h 137"/>
                <a:gd name="T28" fmla="*/ 74 w 107"/>
                <a:gd name="T29" fmla="*/ 42 h 137"/>
                <a:gd name="T30" fmla="*/ 69 w 107"/>
                <a:gd name="T31" fmla="*/ 30 h 137"/>
                <a:gd name="T32" fmla="*/ 57 w 107"/>
                <a:gd name="T33" fmla="*/ 25 h 137"/>
                <a:gd name="T34" fmla="*/ 35 w 107"/>
                <a:gd name="T35" fmla="*/ 25 h 137"/>
                <a:gd name="T36" fmla="*/ 35 w 107"/>
                <a:gd name="T37" fmla="*/ 5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37">
                  <a:moveTo>
                    <a:pt x="107" y="42"/>
                  </a:moveTo>
                  <a:cubicBezTo>
                    <a:pt x="107" y="51"/>
                    <a:pt x="103" y="61"/>
                    <a:pt x="97" y="69"/>
                  </a:cubicBezTo>
                  <a:cubicBezTo>
                    <a:pt x="93" y="74"/>
                    <a:pt x="88" y="76"/>
                    <a:pt x="80" y="80"/>
                  </a:cubicBezTo>
                  <a:cubicBezTo>
                    <a:pt x="73" y="82"/>
                    <a:pt x="65" y="84"/>
                    <a:pt x="55" y="84"/>
                  </a:cubicBezTo>
                  <a:lnTo>
                    <a:pt x="34" y="84"/>
                  </a:lnTo>
                  <a:lnTo>
                    <a:pt x="34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54" y="0"/>
                  </a:lnTo>
                  <a:cubicBezTo>
                    <a:pt x="70" y="0"/>
                    <a:pt x="83" y="4"/>
                    <a:pt x="92" y="12"/>
                  </a:cubicBezTo>
                  <a:cubicBezTo>
                    <a:pt x="102" y="21"/>
                    <a:pt x="107" y="31"/>
                    <a:pt x="107" y="42"/>
                  </a:cubicBezTo>
                  <a:close/>
                  <a:moveTo>
                    <a:pt x="35" y="59"/>
                  </a:moveTo>
                  <a:lnTo>
                    <a:pt x="57" y="59"/>
                  </a:lnTo>
                  <a:cubicBezTo>
                    <a:pt x="62" y="59"/>
                    <a:pt x="65" y="57"/>
                    <a:pt x="69" y="54"/>
                  </a:cubicBezTo>
                  <a:cubicBezTo>
                    <a:pt x="72" y="51"/>
                    <a:pt x="74" y="46"/>
                    <a:pt x="74" y="42"/>
                  </a:cubicBezTo>
                  <a:cubicBezTo>
                    <a:pt x="74" y="37"/>
                    <a:pt x="73" y="34"/>
                    <a:pt x="69" y="30"/>
                  </a:cubicBezTo>
                  <a:cubicBezTo>
                    <a:pt x="67" y="27"/>
                    <a:pt x="62" y="25"/>
                    <a:pt x="57" y="25"/>
                  </a:cubicBezTo>
                  <a:lnTo>
                    <a:pt x="35" y="25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136">
              <a:extLst>
                <a:ext uri="{FF2B5EF4-FFF2-40B4-BE49-F238E27FC236}">
                  <a16:creationId xmlns:a16="http://schemas.microsoft.com/office/drawing/2014/main" id="{A408D520-A6EC-4173-BE58-D1F861158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7125" y="933451"/>
              <a:ext cx="52388" cy="69850"/>
            </a:xfrm>
            <a:custGeom>
              <a:avLst/>
              <a:gdLst>
                <a:gd name="T0" fmla="*/ 49 w 105"/>
                <a:gd name="T1" fmla="*/ 26 h 142"/>
                <a:gd name="T2" fmla="*/ 39 w 105"/>
                <a:gd name="T3" fmla="*/ 30 h 142"/>
                <a:gd name="T4" fmla="*/ 35 w 105"/>
                <a:gd name="T5" fmla="*/ 40 h 142"/>
                <a:gd name="T6" fmla="*/ 39 w 105"/>
                <a:gd name="T7" fmla="*/ 50 h 142"/>
                <a:gd name="T8" fmla="*/ 49 w 105"/>
                <a:gd name="T9" fmla="*/ 56 h 142"/>
                <a:gd name="T10" fmla="*/ 63 w 105"/>
                <a:gd name="T11" fmla="*/ 60 h 142"/>
                <a:gd name="T12" fmla="*/ 78 w 105"/>
                <a:gd name="T13" fmla="*/ 65 h 142"/>
                <a:gd name="T14" fmla="*/ 91 w 105"/>
                <a:gd name="T15" fmla="*/ 71 h 142"/>
                <a:gd name="T16" fmla="*/ 101 w 105"/>
                <a:gd name="T17" fmla="*/ 82 h 142"/>
                <a:gd name="T18" fmla="*/ 105 w 105"/>
                <a:gd name="T19" fmla="*/ 100 h 142"/>
                <a:gd name="T20" fmla="*/ 91 w 105"/>
                <a:gd name="T21" fmla="*/ 130 h 142"/>
                <a:gd name="T22" fmla="*/ 54 w 105"/>
                <a:gd name="T23" fmla="*/ 142 h 142"/>
                <a:gd name="T24" fmla="*/ 16 w 105"/>
                <a:gd name="T25" fmla="*/ 131 h 142"/>
                <a:gd name="T26" fmla="*/ 3 w 105"/>
                <a:gd name="T27" fmla="*/ 100 h 142"/>
                <a:gd name="T28" fmla="*/ 39 w 105"/>
                <a:gd name="T29" fmla="*/ 100 h 142"/>
                <a:gd name="T30" fmla="*/ 55 w 105"/>
                <a:gd name="T31" fmla="*/ 116 h 142"/>
                <a:gd name="T32" fmla="*/ 66 w 105"/>
                <a:gd name="T33" fmla="*/ 112 h 142"/>
                <a:gd name="T34" fmla="*/ 70 w 105"/>
                <a:gd name="T35" fmla="*/ 102 h 142"/>
                <a:gd name="T36" fmla="*/ 66 w 105"/>
                <a:gd name="T37" fmla="*/ 92 h 142"/>
                <a:gd name="T38" fmla="*/ 56 w 105"/>
                <a:gd name="T39" fmla="*/ 86 h 142"/>
                <a:gd name="T40" fmla="*/ 43 w 105"/>
                <a:gd name="T41" fmla="*/ 82 h 142"/>
                <a:gd name="T42" fmla="*/ 28 w 105"/>
                <a:gd name="T43" fmla="*/ 77 h 142"/>
                <a:gd name="T44" fmla="*/ 14 w 105"/>
                <a:gd name="T45" fmla="*/ 71 h 142"/>
                <a:gd name="T46" fmla="*/ 4 w 105"/>
                <a:gd name="T47" fmla="*/ 60 h 142"/>
                <a:gd name="T48" fmla="*/ 0 w 105"/>
                <a:gd name="T49" fmla="*/ 42 h 142"/>
                <a:gd name="T50" fmla="*/ 14 w 105"/>
                <a:gd name="T51" fmla="*/ 11 h 142"/>
                <a:gd name="T52" fmla="*/ 50 w 105"/>
                <a:gd name="T53" fmla="*/ 0 h 142"/>
                <a:gd name="T54" fmla="*/ 86 w 105"/>
                <a:gd name="T55" fmla="*/ 10 h 142"/>
                <a:gd name="T56" fmla="*/ 100 w 105"/>
                <a:gd name="T57" fmla="*/ 41 h 142"/>
                <a:gd name="T58" fmla="*/ 64 w 105"/>
                <a:gd name="T59" fmla="*/ 41 h 142"/>
                <a:gd name="T60" fmla="*/ 59 w 105"/>
                <a:gd name="T61" fmla="*/ 30 h 142"/>
                <a:gd name="T62" fmla="*/ 49 w 105"/>
                <a:gd name="T63" fmla="*/ 2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42">
                  <a:moveTo>
                    <a:pt x="49" y="26"/>
                  </a:moveTo>
                  <a:cubicBezTo>
                    <a:pt x="45" y="26"/>
                    <a:pt x="41" y="27"/>
                    <a:pt x="39" y="30"/>
                  </a:cubicBezTo>
                  <a:cubicBezTo>
                    <a:pt x="36" y="32"/>
                    <a:pt x="35" y="35"/>
                    <a:pt x="35" y="40"/>
                  </a:cubicBezTo>
                  <a:cubicBezTo>
                    <a:pt x="35" y="45"/>
                    <a:pt x="36" y="47"/>
                    <a:pt x="39" y="50"/>
                  </a:cubicBezTo>
                  <a:cubicBezTo>
                    <a:pt x="41" y="52"/>
                    <a:pt x="45" y="55"/>
                    <a:pt x="49" y="56"/>
                  </a:cubicBezTo>
                  <a:cubicBezTo>
                    <a:pt x="53" y="57"/>
                    <a:pt x="58" y="58"/>
                    <a:pt x="63" y="60"/>
                  </a:cubicBezTo>
                  <a:cubicBezTo>
                    <a:pt x="68" y="61"/>
                    <a:pt x="73" y="62"/>
                    <a:pt x="78" y="65"/>
                  </a:cubicBezTo>
                  <a:cubicBezTo>
                    <a:pt x="83" y="66"/>
                    <a:pt x="86" y="68"/>
                    <a:pt x="91" y="71"/>
                  </a:cubicBezTo>
                  <a:cubicBezTo>
                    <a:pt x="95" y="73"/>
                    <a:pt x="99" y="77"/>
                    <a:pt x="101" y="82"/>
                  </a:cubicBezTo>
                  <a:cubicBezTo>
                    <a:pt x="104" y="87"/>
                    <a:pt x="105" y="92"/>
                    <a:pt x="105" y="100"/>
                  </a:cubicBezTo>
                  <a:cubicBezTo>
                    <a:pt x="105" y="111"/>
                    <a:pt x="100" y="121"/>
                    <a:pt x="91" y="130"/>
                  </a:cubicBezTo>
                  <a:cubicBezTo>
                    <a:pt x="81" y="138"/>
                    <a:pt x="69" y="142"/>
                    <a:pt x="54" y="142"/>
                  </a:cubicBezTo>
                  <a:cubicBezTo>
                    <a:pt x="39" y="142"/>
                    <a:pt x="26" y="138"/>
                    <a:pt x="16" y="131"/>
                  </a:cubicBezTo>
                  <a:cubicBezTo>
                    <a:pt x="6" y="123"/>
                    <a:pt x="3" y="113"/>
                    <a:pt x="3" y="100"/>
                  </a:cubicBezTo>
                  <a:lnTo>
                    <a:pt x="39" y="100"/>
                  </a:lnTo>
                  <a:cubicBezTo>
                    <a:pt x="40" y="111"/>
                    <a:pt x="45" y="116"/>
                    <a:pt x="55" y="116"/>
                  </a:cubicBezTo>
                  <a:cubicBezTo>
                    <a:pt x="60" y="116"/>
                    <a:pt x="64" y="115"/>
                    <a:pt x="66" y="112"/>
                  </a:cubicBezTo>
                  <a:cubicBezTo>
                    <a:pt x="69" y="110"/>
                    <a:pt x="70" y="106"/>
                    <a:pt x="70" y="102"/>
                  </a:cubicBezTo>
                  <a:cubicBezTo>
                    <a:pt x="70" y="98"/>
                    <a:pt x="69" y="95"/>
                    <a:pt x="66" y="92"/>
                  </a:cubicBezTo>
                  <a:cubicBezTo>
                    <a:pt x="64" y="90"/>
                    <a:pt x="60" y="87"/>
                    <a:pt x="56" y="86"/>
                  </a:cubicBezTo>
                  <a:cubicBezTo>
                    <a:pt x="53" y="85"/>
                    <a:pt x="48" y="83"/>
                    <a:pt x="43" y="82"/>
                  </a:cubicBezTo>
                  <a:cubicBezTo>
                    <a:pt x="38" y="81"/>
                    <a:pt x="33" y="80"/>
                    <a:pt x="28" y="77"/>
                  </a:cubicBezTo>
                  <a:cubicBezTo>
                    <a:pt x="23" y="76"/>
                    <a:pt x="19" y="73"/>
                    <a:pt x="14" y="71"/>
                  </a:cubicBezTo>
                  <a:cubicBezTo>
                    <a:pt x="10" y="68"/>
                    <a:pt x="6" y="65"/>
                    <a:pt x="4" y="60"/>
                  </a:cubicBezTo>
                  <a:cubicBezTo>
                    <a:pt x="1" y="55"/>
                    <a:pt x="0" y="50"/>
                    <a:pt x="0" y="42"/>
                  </a:cubicBezTo>
                  <a:cubicBezTo>
                    <a:pt x="0" y="30"/>
                    <a:pt x="5" y="20"/>
                    <a:pt x="14" y="11"/>
                  </a:cubicBezTo>
                  <a:cubicBezTo>
                    <a:pt x="24" y="3"/>
                    <a:pt x="35" y="0"/>
                    <a:pt x="50" y="0"/>
                  </a:cubicBezTo>
                  <a:cubicBezTo>
                    <a:pt x="65" y="0"/>
                    <a:pt x="76" y="3"/>
                    <a:pt x="86" y="10"/>
                  </a:cubicBezTo>
                  <a:cubicBezTo>
                    <a:pt x="95" y="16"/>
                    <a:pt x="100" y="27"/>
                    <a:pt x="100" y="41"/>
                  </a:cubicBezTo>
                  <a:lnTo>
                    <a:pt x="64" y="41"/>
                  </a:lnTo>
                  <a:cubicBezTo>
                    <a:pt x="64" y="36"/>
                    <a:pt x="61" y="32"/>
                    <a:pt x="59" y="30"/>
                  </a:cubicBezTo>
                  <a:cubicBezTo>
                    <a:pt x="56" y="27"/>
                    <a:pt x="53" y="26"/>
                    <a:pt x="49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137">
              <a:extLst>
                <a:ext uri="{FF2B5EF4-FFF2-40B4-BE49-F238E27FC236}">
                  <a16:creationId xmlns:a16="http://schemas.microsoft.com/office/drawing/2014/main" id="{9C5AB935-4631-4675-B680-C1A4E9F18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6775" y="1147763"/>
              <a:ext cx="57150" cy="66675"/>
            </a:xfrm>
            <a:custGeom>
              <a:avLst/>
              <a:gdLst>
                <a:gd name="T0" fmla="*/ 45 w 118"/>
                <a:gd name="T1" fmla="*/ 0 h 137"/>
                <a:gd name="T2" fmla="*/ 98 w 118"/>
                <a:gd name="T3" fmla="*/ 19 h 137"/>
                <a:gd name="T4" fmla="*/ 118 w 118"/>
                <a:gd name="T5" fmla="*/ 69 h 137"/>
                <a:gd name="T6" fmla="*/ 98 w 118"/>
                <a:gd name="T7" fmla="*/ 119 h 137"/>
                <a:gd name="T8" fmla="*/ 45 w 118"/>
                <a:gd name="T9" fmla="*/ 137 h 137"/>
                <a:gd name="T10" fmla="*/ 0 w 118"/>
                <a:gd name="T11" fmla="*/ 137 h 137"/>
                <a:gd name="T12" fmla="*/ 0 w 118"/>
                <a:gd name="T13" fmla="*/ 0 h 137"/>
                <a:gd name="T14" fmla="*/ 45 w 118"/>
                <a:gd name="T15" fmla="*/ 0 h 137"/>
                <a:gd name="T16" fmla="*/ 23 w 118"/>
                <a:gd name="T17" fmla="*/ 120 h 137"/>
                <a:gd name="T18" fmla="*/ 45 w 118"/>
                <a:gd name="T19" fmla="*/ 120 h 137"/>
                <a:gd name="T20" fmla="*/ 83 w 118"/>
                <a:gd name="T21" fmla="*/ 106 h 137"/>
                <a:gd name="T22" fmla="*/ 95 w 118"/>
                <a:gd name="T23" fmla="*/ 69 h 137"/>
                <a:gd name="T24" fmla="*/ 83 w 118"/>
                <a:gd name="T25" fmla="*/ 31 h 137"/>
                <a:gd name="T26" fmla="*/ 45 w 118"/>
                <a:gd name="T27" fmla="*/ 17 h 137"/>
                <a:gd name="T28" fmla="*/ 23 w 118"/>
                <a:gd name="T29" fmla="*/ 17 h 137"/>
                <a:gd name="T30" fmla="*/ 23 w 118"/>
                <a:gd name="T31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" h="137">
                  <a:moveTo>
                    <a:pt x="45" y="0"/>
                  </a:moveTo>
                  <a:cubicBezTo>
                    <a:pt x="68" y="0"/>
                    <a:pt x="85" y="6"/>
                    <a:pt x="98" y="19"/>
                  </a:cubicBezTo>
                  <a:cubicBezTo>
                    <a:pt x="110" y="31"/>
                    <a:pt x="118" y="47"/>
                    <a:pt x="118" y="69"/>
                  </a:cubicBezTo>
                  <a:cubicBezTo>
                    <a:pt x="118" y="90"/>
                    <a:pt x="112" y="106"/>
                    <a:pt x="98" y="119"/>
                  </a:cubicBezTo>
                  <a:cubicBezTo>
                    <a:pt x="84" y="131"/>
                    <a:pt x="67" y="137"/>
                    <a:pt x="45" y="137"/>
                  </a:cubicBezTo>
                  <a:lnTo>
                    <a:pt x="0" y="137"/>
                  </a:lnTo>
                  <a:lnTo>
                    <a:pt x="0" y="0"/>
                  </a:lnTo>
                  <a:lnTo>
                    <a:pt x="45" y="0"/>
                  </a:lnTo>
                  <a:close/>
                  <a:moveTo>
                    <a:pt x="23" y="120"/>
                  </a:moveTo>
                  <a:lnTo>
                    <a:pt x="45" y="120"/>
                  </a:lnTo>
                  <a:cubicBezTo>
                    <a:pt x="62" y="120"/>
                    <a:pt x="74" y="115"/>
                    <a:pt x="83" y="106"/>
                  </a:cubicBezTo>
                  <a:cubicBezTo>
                    <a:pt x="92" y="97"/>
                    <a:pt x="95" y="85"/>
                    <a:pt x="95" y="69"/>
                  </a:cubicBezTo>
                  <a:cubicBezTo>
                    <a:pt x="95" y="52"/>
                    <a:pt x="92" y="40"/>
                    <a:pt x="83" y="31"/>
                  </a:cubicBezTo>
                  <a:cubicBezTo>
                    <a:pt x="74" y="22"/>
                    <a:pt x="62" y="17"/>
                    <a:pt x="45" y="17"/>
                  </a:cubicBezTo>
                  <a:lnTo>
                    <a:pt x="23" y="17"/>
                  </a:lnTo>
                  <a:lnTo>
                    <a:pt x="23" y="12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138">
              <a:extLst>
                <a:ext uri="{FF2B5EF4-FFF2-40B4-BE49-F238E27FC236}">
                  <a16:creationId xmlns:a16="http://schemas.microsoft.com/office/drawing/2014/main" id="{EB5F0E86-F5B0-4DF7-A4C1-4B03E072A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5038" y="1147763"/>
              <a:ext cx="36513" cy="66675"/>
            </a:xfrm>
            <a:custGeom>
              <a:avLst/>
              <a:gdLst>
                <a:gd name="T0" fmla="*/ 77 w 77"/>
                <a:gd name="T1" fmla="*/ 0 h 137"/>
                <a:gd name="T2" fmla="*/ 77 w 77"/>
                <a:gd name="T3" fmla="*/ 17 h 137"/>
                <a:gd name="T4" fmla="*/ 23 w 77"/>
                <a:gd name="T5" fmla="*/ 17 h 137"/>
                <a:gd name="T6" fmla="*/ 23 w 77"/>
                <a:gd name="T7" fmla="*/ 59 h 137"/>
                <a:gd name="T8" fmla="*/ 70 w 77"/>
                <a:gd name="T9" fmla="*/ 59 h 137"/>
                <a:gd name="T10" fmla="*/ 70 w 77"/>
                <a:gd name="T11" fmla="*/ 76 h 137"/>
                <a:gd name="T12" fmla="*/ 23 w 77"/>
                <a:gd name="T13" fmla="*/ 76 h 137"/>
                <a:gd name="T14" fmla="*/ 23 w 77"/>
                <a:gd name="T15" fmla="*/ 120 h 137"/>
                <a:gd name="T16" fmla="*/ 77 w 77"/>
                <a:gd name="T17" fmla="*/ 120 h 137"/>
                <a:gd name="T18" fmla="*/ 77 w 77"/>
                <a:gd name="T19" fmla="*/ 137 h 137"/>
                <a:gd name="T20" fmla="*/ 0 w 77"/>
                <a:gd name="T21" fmla="*/ 137 h 137"/>
                <a:gd name="T22" fmla="*/ 0 w 77"/>
                <a:gd name="T23" fmla="*/ 0 h 137"/>
                <a:gd name="T24" fmla="*/ 77 w 77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37">
                  <a:moveTo>
                    <a:pt x="77" y="0"/>
                  </a:moveTo>
                  <a:lnTo>
                    <a:pt x="77" y="17"/>
                  </a:lnTo>
                  <a:lnTo>
                    <a:pt x="23" y="17"/>
                  </a:lnTo>
                  <a:lnTo>
                    <a:pt x="23" y="59"/>
                  </a:lnTo>
                  <a:lnTo>
                    <a:pt x="70" y="59"/>
                  </a:lnTo>
                  <a:lnTo>
                    <a:pt x="70" y="76"/>
                  </a:lnTo>
                  <a:lnTo>
                    <a:pt x="23" y="76"/>
                  </a:lnTo>
                  <a:lnTo>
                    <a:pt x="23" y="120"/>
                  </a:lnTo>
                  <a:lnTo>
                    <a:pt x="77" y="120"/>
                  </a:lnTo>
                  <a:lnTo>
                    <a:pt x="77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139">
              <a:extLst>
                <a:ext uri="{FF2B5EF4-FFF2-40B4-BE49-F238E27FC236}">
                  <a16:creationId xmlns:a16="http://schemas.microsoft.com/office/drawing/2014/main" id="{1FA572AB-EA85-4D0F-920C-BCC64D49D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4250" y="1147763"/>
              <a:ext cx="47625" cy="66675"/>
            </a:xfrm>
            <a:custGeom>
              <a:avLst/>
              <a:gdLst>
                <a:gd name="T0" fmla="*/ 45 w 96"/>
                <a:gd name="T1" fmla="*/ 16 h 139"/>
                <a:gd name="T2" fmla="*/ 28 w 96"/>
                <a:gd name="T3" fmla="*/ 21 h 139"/>
                <a:gd name="T4" fmla="*/ 22 w 96"/>
                <a:gd name="T5" fmla="*/ 36 h 139"/>
                <a:gd name="T6" fmla="*/ 30 w 96"/>
                <a:gd name="T7" fmla="*/ 51 h 139"/>
                <a:gd name="T8" fmla="*/ 48 w 96"/>
                <a:gd name="T9" fmla="*/ 59 h 139"/>
                <a:gd name="T10" fmla="*/ 70 w 96"/>
                <a:gd name="T11" fmla="*/ 64 h 139"/>
                <a:gd name="T12" fmla="*/ 88 w 96"/>
                <a:gd name="T13" fmla="*/ 75 h 139"/>
                <a:gd name="T14" fmla="*/ 96 w 96"/>
                <a:gd name="T15" fmla="*/ 99 h 139"/>
                <a:gd name="T16" fmla="*/ 83 w 96"/>
                <a:gd name="T17" fmla="*/ 126 h 139"/>
                <a:gd name="T18" fmla="*/ 48 w 96"/>
                <a:gd name="T19" fmla="*/ 139 h 139"/>
                <a:gd name="T20" fmla="*/ 13 w 96"/>
                <a:gd name="T21" fmla="*/ 129 h 139"/>
                <a:gd name="T22" fmla="*/ 0 w 96"/>
                <a:gd name="T23" fmla="*/ 101 h 139"/>
                <a:gd name="T24" fmla="*/ 23 w 96"/>
                <a:gd name="T25" fmla="*/ 101 h 139"/>
                <a:gd name="T26" fmla="*/ 30 w 96"/>
                <a:gd name="T27" fmla="*/ 116 h 139"/>
                <a:gd name="T28" fmla="*/ 47 w 96"/>
                <a:gd name="T29" fmla="*/ 121 h 139"/>
                <a:gd name="T30" fmla="*/ 65 w 96"/>
                <a:gd name="T31" fmla="*/ 115 h 139"/>
                <a:gd name="T32" fmla="*/ 71 w 96"/>
                <a:gd name="T33" fmla="*/ 101 h 139"/>
                <a:gd name="T34" fmla="*/ 67 w 96"/>
                <a:gd name="T35" fmla="*/ 89 h 139"/>
                <a:gd name="T36" fmla="*/ 57 w 96"/>
                <a:gd name="T37" fmla="*/ 82 h 139"/>
                <a:gd name="T38" fmla="*/ 43 w 96"/>
                <a:gd name="T39" fmla="*/ 79 h 139"/>
                <a:gd name="T40" fmla="*/ 28 w 96"/>
                <a:gd name="T41" fmla="*/ 75 h 139"/>
                <a:gd name="T42" fmla="*/ 15 w 96"/>
                <a:gd name="T43" fmla="*/ 69 h 139"/>
                <a:gd name="T44" fmla="*/ 5 w 96"/>
                <a:gd name="T45" fmla="*/ 57 h 139"/>
                <a:gd name="T46" fmla="*/ 1 w 96"/>
                <a:gd name="T47" fmla="*/ 40 h 139"/>
                <a:gd name="T48" fmla="*/ 13 w 96"/>
                <a:gd name="T49" fmla="*/ 11 h 139"/>
                <a:gd name="T50" fmla="*/ 47 w 96"/>
                <a:gd name="T51" fmla="*/ 0 h 139"/>
                <a:gd name="T52" fmla="*/ 80 w 96"/>
                <a:gd name="T53" fmla="*/ 10 h 139"/>
                <a:gd name="T54" fmla="*/ 93 w 96"/>
                <a:gd name="T55" fmla="*/ 37 h 139"/>
                <a:gd name="T56" fmla="*/ 68 w 96"/>
                <a:gd name="T57" fmla="*/ 37 h 139"/>
                <a:gd name="T58" fmla="*/ 62 w 96"/>
                <a:gd name="T59" fmla="*/ 24 h 139"/>
                <a:gd name="T60" fmla="*/ 45 w 96"/>
                <a:gd name="T61" fmla="*/ 1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39">
                  <a:moveTo>
                    <a:pt x="45" y="16"/>
                  </a:moveTo>
                  <a:cubicBezTo>
                    <a:pt x="38" y="16"/>
                    <a:pt x="32" y="17"/>
                    <a:pt x="28" y="21"/>
                  </a:cubicBezTo>
                  <a:cubicBezTo>
                    <a:pt x="25" y="25"/>
                    <a:pt x="22" y="30"/>
                    <a:pt x="22" y="36"/>
                  </a:cubicBezTo>
                  <a:cubicBezTo>
                    <a:pt x="22" y="42"/>
                    <a:pt x="25" y="47"/>
                    <a:pt x="30" y="51"/>
                  </a:cubicBezTo>
                  <a:cubicBezTo>
                    <a:pt x="35" y="55"/>
                    <a:pt x="41" y="57"/>
                    <a:pt x="48" y="59"/>
                  </a:cubicBezTo>
                  <a:cubicBezTo>
                    <a:pt x="56" y="60"/>
                    <a:pt x="62" y="62"/>
                    <a:pt x="70" y="64"/>
                  </a:cubicBezTo>
                  <a:cubicBezTo>
                    <a:pt x="77" y="66"/>
                    <a:pt x="83" y="70"/>
                    <a:pt x="88" y="75"/>
                  </a:cubicBezTo>
                  <a:cubicBezTo>
                    <a:pt x="93" y="80"/>
                    <a:pt x="96" y="89"/>
                    <a:pt x="96" y="99"/>
                  </a:cubicBezTo>
                  <a:cubicBezTo>
                    <a:pt x="96" y="109"/>
                    <a:pt x="92" y="117"/>
                    <a:pt x="83" y="126"/>
                  </a:cubicBezTo>
                  <a:cubicBezTo>
                    <a:pt x="75" y="134"/>
                    <a:pt x="63" y="139"/>
                    <a:pt x="48" y="139"/>
                  </a:cubicBezTo>
                  <a:cubicBezTo>
                    <a:pt x="33" y="139"/>
                    <a:pt x="22" y="135"/>
                    <a:pt x="13" y="129"/>
                  </a:cubicBezTo>
                  <a:cubicBezTo>
                    <a:pt x="5" y="122"/>
                    <a:pt x="0" y="112"/>
                    <a:pt x="0" y="101"/>
                  </a:cubicBezTo>
                  <a:lnTo>
                    <a:pt x="23" y="101"/>
                  </a:lnTo>
                  <a:cubicBezTo>
                    <a:pt x="23" y="107"/>
                    <a:pt x="26" y="112"/>
                    <a:pt x="30" y="116"/>
                  </a:cubicBezTo>
                  <a:cubicBezTo>
                    <a:pt x="33" y="120"/>
                    <a:pt x="40" y="121"/>
                    <a:pt x="47" y="121"/>
                  </a:cubicBezTo>
                  <a:cubicBezTo>
                    <a:pt x="55" y="121"/>
                    <a:pt x="61" y="119"/>
                    <a:pt x="65" y="115"/>
                  </a:cubicBezTo>
                  <a:cubicBezTo>
                    <a:pt x="70" y="111"/>
                    <a:pt x="71" y="106"/>
                    <a:pt x="71" y="101"/>
                  </a:cubicBezTo>
                  <a:cubicBezTo>
                    <a:pt x="71" y="96"/>
                    <a:pt x="70" y="91"/>
                    <a:pt x="67" y="89"/>
                  </a:cubicBezTo>
                  <a:cubicBezTo>
                    <a:pt x="65" y="86"/>
                    <a:pt x="61" y="84"/>
                    <a:pt x="57" y="82"/>
                  </a:cubicBezTo>
                  <a:cubicBezTo>
                    <a:pt x="53" y="81"/>
                    <a:pt x="48" y="80"/>
                    <a:pt x="43" y="79"/>
                  </a:cubicBezTo>
                  <a:lnTo>
                    <a:pt x="28" y="75"/>
                  </a:lnTo>
                  <a:cubicBezTo>
                    <a:pt x="23" y="74"/>
                    <a:pt x="18" y="71"/>
                    <a:pt x="15" y="69"/>
                  </a:cubicBezTo>
                  <a:cubicBezTo>
                    <a:pt x="11" y="66"/>
                    <a:pt x="7" y="62"/>
                    <a:pt x="5" y="57"/>
                  </a:cubicBezTo>
                  <a:cubicBezTo>
                    <a:pt x="2" y="52"/>
                    <a:pt x="1" y="46"/>
                    <a:pt x="1" y="40"/>
                  </a:cubicBezTo>
                  <a:cubicBezTo>
                    <a:pt x="1" y="27"/>
                    <a:pt x="5" y="19"/>
                    <a:pt x="13" y="11"/>
                  </a:cubicBezTo>
                  <a:cubicBezTo>
                    <a:pt x="22" y="4"/>
                    <a:pt x="33" y="0"/>
                    <a:pt x="47" y="0"/>
                  </a:cubicBezTo>
                  <a:cubicBezTo>
                    <a:pt x="61" y="0"/>
                    <a:pt x="72" y="4"/>
                    <a:pt x="80" y="10"/>
                  </a:cubicBezTo>
                  <a:cubicBezTo>
                    <a:pt x="88" y="16"/>
                    <a:pt x="92" y="25"/>
                    <a:pt x="93" y="37"/>
                  </a:cubicBezTo>
                  <a:lnTo>
                    <a:pt x="68" y="37"/>
                  </a:lnTo>
                  <a:cubicBezTo>
                    <a:pt x="68" y="32"/>
                    <a:pt x="66" y="27"/>
                    <a:pt x="62" y="24"/>
                  </a:cubicBezTo>
                  <a:cubicBezTo>
                    <a:pt x="57" y="19"/>
                    <a:pt x="52" y="16"/>
                    <a:pt x="45" y="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140">
              <a:extLst>
                <a:ext uri="{FF2B5EF4-FFF2-40B4-BE49-F238E27FC236}">
                  <a16:creationId xmlns:a16="http://schemas.microsoft.com/office/drawing/2014/main" id="{6C27B10B-7B1A-4F4D-90C7-22DBCC09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1563" y="1147763"/>
              <a:ext cx="47625" cy="66675"/>
            </a:xfrm>
            <a:custGeom>
              <a:avLst/>
              <a:gdLst>
                <a:gd name="T0" fmla="*/ 45 w 97"/>
                <a:gd name="T1" fmla="*/ 16 h 139"/>
                <a:gd name="T2" fmla="*/ 29 w 97"/>
                <a:gd name="T3" fmla="*/ 21 h 139"/>
                <a:gd name="T4" fmla="*/ 23 w 97"/>
                <a:gd name="T5" fmla="*/ 36 h 139"/>
                <a:gd name="T6" fmla="*/ 30 w 97"/>
                <a:gd name="T7" fmla="*/ 51 h 139"/>
                <a:gd name="T8" fmla="*/ 49 w 97"/>
                <a:gd name="T9" fmla="*/ 59 h 139"/>
                <a:gd name="T10" fmla="*/ 70 w 97"/>
                <a:gd name="T11" fmla="*/ 64 h 139"/>
                <a:gd name="T12" fmla="*/ 89 w 97"/>
                <a:gd name="T13" fmla="*/ 75 h 139"/>
                <a:gd name="T14" fmla="*/ 97 w 97"/>
                <a:gd name="T15" fmla="*/ 99 h 139"/>
                <a:gd name="T16" fmla="*/ 84 w 97"/>
                <a:gd name="T17" fmla="*/ 126 h 139"/>
                <a:gd name="T18" fmla="*/ 49 w 97"/>
                <a:gd name="T19" fmla="*/ 139 h 139"/>
                <a:gd name="T20" fmla="*/ 14 w 97"/>
                <a:gd name="T21" fmla="*/ 129 h 139"/>
                <a:gd name="T22" fmla="*/ 0 w 97"/>
                <a:gd name="T23" fmla="*/ 101 h 139"/>
                <a:gd name="T24" fmla="*/ 24 w 97"/>
                <a:gd name="T25" fmla="*/ 101 h 139"/>
                <a:gd name="T26" fmla="*/ 30 w 97"/>
                <a:gd name="T27" fmla="*/ 116 h 139"/>
                <a:gd name="T28" fmla="*/ 48 w 97"/>
                <a:gd name="T29" fmla="*/ 121 h 139"/>
                <a:gd name="T30" fmla="*/ 65 w 97"/>
                <a:gd name="T31" fmla="*/ 115 h 139"/>
                <a:gd name="T32" fmla="*/ 72 w 97"/>
                <a:gd name="T33" fmla="*/ 101 h 139"/>
                <a:gd name="T34" fmla="*/ 68 w 97"/>
                <a:gd name="T35" fmla="*/ 89 h 139"/>
                <a:gd name="T36" fmla="*/ 58 w 97"/>
                <a:gd name="T37" fmla="*/ 82 h 139"/>
                <a:gd name="T38" fmla="*/ 44 w 97"/>
                <a:gd name="T39" fmla="*/ 79 h 139"/>
                <a:gd name="T40" fmla="*/ 29 w 97"/>
                <a:gd name="T41" fmla="*/ 75 h 139"/>
                <a:gd name="T42" fmla="*/ 15 w 97"/>
                <a:gd name="T43" fmla="*/ 69 h 139"/>
                <a:gd name="T44" fmla="*/ 5 w 97"/>
                <a:gd name="T45" fmla="*/ 57 h 139"/>
                <a:gd name="T46" fmla="*/ 2 w 97"/>
                <a:gd name="T47" fmla="*/ 40 h 139"/>
                <a:gd name="T48" fmla="*/ 14 w 97"/>
                <a:gd name="T49" fmla="*/ 11 h 139"/>
                <a:gd name="T50" fmla="*/ 48 w 97"/>
                <a:gd name="T51" fmla="*/ 0 h 139"/>
                <a:gd name="T52" fmla="*/ 80 w 97"/>
                <a:gd name="T53" fmla="*/ 10 h 139"/>
                <a:gd name="T54" fmla="*/ 94 w 97"/>
                <a:gd name="T55" fmla="*/ 37 h 139"/>
                <a:gd name="T56" fmla="*/ 69 w 97"/>
                <a:gd name="T57" fmla="*/ 37 h 139"/>
                <a:gd name="T58" fmla="*/ 63 w 97"/>
                <a:gd name="T59" fmla="*/ 24 h 139"/>
                <a:gd name="T60" fmla="*/ 45 w 97"/>
                <a:gd name="T61" fmla="*/ 1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7" h="139">
                  <a:moveTo>
                    <a:pt x="45" y="16"/>
                  </a:moveTo>
                  <a:cubicBezTo>
                    <a:pt x="39" y="16"/>
                    <a:pt x="33" y="17"/>
                    <a:pt x="29" y="21"/>
                  </a:cubicBezTo>
                  <a:cubicBezTo>
                    <a:pt x="25" y="25"/>
                    <a:pt x="23" y="30"/>
                    <a:pt x="23" y="36"/>
                  </a:cubicBezTo>
                  <a:cubicBezTo>
                    <a:pt x="23" y="42"/>
                    <a:pt x="25" y="47"/>
                    <a:pt x="30" y="51"/>
                  </a:cubicBezTo>
                  <a:cubicBezTo>
                    <a:pt x="35" y="55"/>
                    <a:pt x="42" y="57"/>
                    <a:pt x="49" y="59"/>
                  </a:cubicBezTo>
                  <a:cubicBezTo>
                    <a:pt x="57" y="60"/>
                    <a:pt x="63" y="62"/>
                    <a:pt x="70" y="64"/>
                  </a:cubicBezTo>
                  <a:cubicBezTo>
                    <a:pt x="78" y="66"/>
                    <a:pt x="84" y="70"/>
                    <a:pt x="89" y="75"/>
                  </a:cubicBezTo>
                  <a:cubicBezTo>
                    <a:pt x="94" y="80"/>
                    <a:pt x="97" y="89"/>
                    <a:pt x="97" y="99"/>
                  </a:cubicBezTo>
                  <a:cubicBezTo>
                    <a:pt x="97" y="109"/>
                    <a:pt x="93" y="117"/>
                    <a:pt x="84" y="126"/>
                  </a:cubicBezTo>
                  <a:cubicBezTo>
                    <a:pt x="75" y="134"/>
                    <a:pt x="64" y="139"/>
                    <a:pt x="49" y="139"/>
                  </a:cubicBezTo>
                  <a:cubicBezTo>
                    <a:pt x="34" y="139"/>
                    <a:pt x="23" y="135"/>
                    <a:pt x="14" y="129"/>
                  </a:cubicBezTo>
                  <a:cubicBezTo>
                    <a:pt x="5" y="122"/>
                    <a:pt x="0" y="112"/>
                    <a:pt x="0" y="101"/>
                  </a:cubicBezTo>
                  <a:lnTo>
                    <a:pt x="24" y="101"/>
                  </a:lnTo>
                  <a:cubicBezTo>
                    <a:pt x="24" y="107"/>
                    <a:pt x="27" y="112"/>
                    <a:pt x="30" y="116"/>
                  </a:cubicBezTo>
                  <a:cubicBezTo>
                    <a:pt x="34" y="120"/>
                    <a:pt x="40" y="121"/>
                    <a:pt x="48" y="121"/>
                  </a:cubicBezTo>
                  <a:cubicBezTo>
                    <a:pt x="55" y="121"/>
                    <a:pt x="62" y="119"/>
                    <a:pt x="65" y="115"/>
                  </a:cubicBezTo>
                  <a:cubicBezTo>
                    <a:pt x="70" y="111"/>
                    <a:pt x="72" y="106"/>
                    <a:pt x="72" y="101"/>
                  </a:cubicBezTo>
                  <a:cubicBezTo>
                    <a:pt x="72" y="96"/>
                    <a:pt x="70" y="91"/>
                    <a:pt x="68" y="89"/>
                  </a:cubicBezTo>
                  <a:cubicBezTo>
                    <a:pt x="65" y="86"/>
                    <a:pt x="62" y="84"/>
                    <a:pt x="58" y="82"/>
                  </a:cubicBezTo>
                  <a:cubicBezTo>
                    <a:pt x="54" y="81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1"/>
                    <a:pt x="15" y="69"/>
                  </a:cubicBezTo>
                  <a:cubicBezTo>
                    <a:pt x="12" y="66"/>
                    <a:pt x="8" y="62"/>
                    <a:pt x="5" y="57"/>
                  </a:cubicBezTo>
                  <a:cubicBezTo>
                    <a:pt x="3" y="52"/>
                    <a:pt x="2" y="46"/>
                    <a:pt x="2" y="40"/>
                  </a:cubicBezTo>
                  <a:cubicBezTo>
                    <a:pt x="2" y="27"/>
                    <a:pt x="5" y="19"/>
                    <a:pt x="14" y="11"/>
                  </a:cubicBezTo>
                  <a:cubicBezTo>
                    <a:pt x="23" y="4"/>
                    <a:pt x="34" y="0"/>
                    <a:pt x="48" y="0"/>
                  </a:cubicBezTo>
                  <a:cubicBezTo>
                    <a:pt x="62" y="0"/>
                    <a:pt x="73" y="4"/>
                    <a:pt x="80" y="10"/>
                  </a:cubicBezTo>
                  <a:cubicBezTo>
                    <a:pt x="89" y="16"/>
                    <a:pt x="93" y="25"/>
                    <a:pt x="94" y="37"/>
                  </a:cubicBezTo>
                  <a:lnTo>
                    <a:pt x="69" y="37"/>
                  </a:lnTo>
                  <a:cubicBezTo>
                    <a:pt x="69" y="32"/>
                    <a:pt x="67" y="27"/>
                    <a:pt x="63" y="24"/>
                  </a:cubicBezTo>
                  <a:cubicBezTo>
                    <a:pt x="58" y="19"/>
                    <a:pt x="53" y="16"/>
                    <a:pt x="45" y="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141">
              <a:extLst>
                <a:ext uri="{FF2B5EF4-FFF2-40B4-BE49-F238E27FC236}">
                  <a16:creationId xmlns:a16="http://schemas.microsoft.com/office/drawing/2014/main" id="{305EC7FE-EF41-49AA-821E-56FF2ECD1A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21888" y="1147763"/>
              <a:ext cx="46038" cy="66675"/>
            </a:xfrm>
            <a:custGeom>
              <a:avLst/>
              <a:gdLst>
                <a:gd name="T0" fmla="*/ 83 w 96"/>
                <a:gd name="T1" fmla="*/ 11 h 137"/>
                <a:gd name="T2" fmla="*/ 96 w 96"/>
                <a:gd name="T3" fmla="*/ 40 h 137"/>
                <a:gd name="T4" fmla="*/ 83 w 96"/>
                <a:gd name="T5" fmla="*/ 69 h 137"/>
                <a:gd name="T6" fmla="*/ 47 w 96"/>
                <a:gd name="T7" fmla="*/ 81 h 137"/>
                <a:gd name="T8" fmla="*/ 22 w 96"/>
                <a:gd name="T9" fmla="*/ 81 h 137"/>
                <a:gd name="T10" fmla="*/ 22 w 96"/>
                <a:gd name="T11" fmla="*/ 137 h 137"/>
                <a:gd name="T12" fmla="*/ 0 w 96"/>
                <a:gd name="T13" fmla="*/ 137 h 137"/>
                <a:gd name="T14" fmla="*/ 0 w 96"/>
                <a:gd name="T15" fmla="*/ 0 h 137"/>
                <a:gd name="T16" fmla="*/ 47 w 96"/>
                <a:gd name="T17" fmla="*/ 0 h 137"/>
                <a:gd name="T18" fmla="*/ 83 w 96"/>
                <a:gd name="T19" fmla="*/ 11 h 137"/>
                <a:gd name="T20" fmla="*/ 23 w 96"/>
                <a:gd name="T21" fmla="*/ 64 h 137"/>
                <a:gd name="T22" fmla="*/ 48 w 96"/>
                <a:gd name="T23" fmla="*/ 64 h 137"/>
                <a:gd name="T24" fmla="*/ 67 w 96"/>
                <a:gd name="T25" fmla="*/ 57 h 137"/>
                <a:gd name="T26" fmla="*/ 73 w 96"/>
                <a:gd name="T27" fmla="*/ 40 h 137"/>
                <a:gd name="T28" fmla="*/ 67 w 96"/>
                <a:gd name="T29" fmla="*/ 22 h 137"/>
                <a:gd name="T30" fmla="*/ 48 w 96"/>
                <a:gd name="T31" fmla="*/ 16 h 137"/>
                <a:gd name="T32" fmla="*/ 23 w 96"/>
                <a:gd name="T33" fmla="*/ 16 h 137"/>
                <a:gd name="T34" fmla="*/ 23 w 96"/>
                <a:gd name="T35" fmla="*/ 6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137">
                  <a:moveTo>
                    <a:pt x="83" y="11"/>
                  </a:moveTo>
                  <a:cubicBezTo>
                    <a:pt x="92" y="19"/>
                    <a:pt x="96" y="29"/>
                    <a:pt x="96" y="40"/>
                  </a:cubicBezTo>
                  <a:cubicBezTo>
                    <a:pt x="96" y="51"/>
                    <a:pt x="92" y="61"/>
                    <a:pt x="83" y="69"/>
                  </a:cubicBezTo>
                  <a:cubicBezTo>
                    <a:pt x="76" y="76"/>
                    <a:pt x="63" y="81"/>
                    <a:pt x="47" y="81"/>
                  </a:cubicBezTo>
                  <a:lnTo>
                    <a:pt x="22" y="81"/>
                  </a:lnTo>
                  <a:lnTo>
                    <a:pt x="22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47" y="0"/>
                  </a:lnTo>
                  <a:cubicBezTo>
                    <a:pt x="63" y="0"/>
                    <a:pt x="76" y="4"/>
                    <a:pt x="83" y="11"/>
                  </a:cubicBezTo>
                  <a:close/>
                  <a:moveTo>
                    <a:pt x="23" y="64"/>
                  </a:moveTo>
                  <a:lnTo>
                    <a:pt x="48" y="64"/>
                  </a:lnTo>
                  <a:cubicBezTo>
                    <a:pt x="57" y="64"/>
                    <a:pt x="63" y="61"/>
                    <a:pt x="67" y="57"/>
                  </a:cubicBezTo>
                  <a:cubicBezTo>
                    <a:pt x="71" y="54"/>
                    <a:pt x="73" y="47"/>
                    <a:pt x="73" y="40"/>
                  </a:cubicBezTo>
                  <a:cubicBezTo>
                    <a:pt x="73" y="32"/>
                    <a:pt x="71" y="27"/>
                    <a:pt x="67" y="22"/>
                  </a:cubicBezTo>
                  <a:cubicBezTo>
                    <a:pt x="63" y="19"/>
                    <a:pt x="56" y="16"/>
                    <a:pt x="48" y="16"/>
                  </a:cubicBezTo>
                  <a:lnTo>
                    <a:pt x="23" y="16"/>
                  </a:lnTo>
                  <a:lnTo>
                    <a:pt x="2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142">
              <a:extLst>
                <a:ext uri="{FF2B5EF4-FFF2-40B4-BE49-F238E27FC236}">
                  <a16:creationId xmlns:a16="http://schemas.microsoft.com/office/drawing/2014/main" id="{A4541B82-B96A-43DA-9398-044B1A6432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75863" y="1146176"/>
              <a:ext cx="68263" cy="68263"/>
            </a:xfrm>
            <a:custGeom>
              <a:avLst/>
              <a:gdLst>
                <a:gd name="T0" fmla="*/ 70 w 140"/>
                <a:gd name="T1" fmla="*/ 140 h 140"/>
                <a:gd name="T2" fmla="*/ 20 w 140"/>
                <a:gd name="T3" fmla="*/ 120 h 140"/>
                <a:gd name="T4" fmla="*/ 0 w 140"/>
                <a:gd name="T5" fmla="*/ 70 h 140"/>
                <a:gd name="T6" fmla="*/ 20 w 140"/>
                <a:gd name="T7" fmla="*/ 20 h 140"/>
                <a:gd name="T8" fmla="*/ 70 w 140"/>
                <a:gd name="T9" fmla="*/ 0 h 140"/>
                <a:gd name="T10" fmla="*/ 120 w 140"/>
                <a:gd name="T11" fmla="*/ 20 h 140"/>
                <a:gd name="T12" fmla="*/ 140 w 140"/>
                <a:gd name="T13" fmla="*/ 70 h 140"/>
                <a:gd name="T14" fmla="*/ 120 w 140"/>
                <a:gd name="T15" fmla="*/ 120 h 140"/>
                <a:gd name="T16" fmla="*/ 70 w 140"/>
                <a:gd name="T17" fmla="*/ 140 h 140"/>
                <a:gd name="T18" fmla="*/ 70 w 140"/>
                <a:gd name="T19" fmla="*/ 120 h 140"/>
                <a:gd name="T20" fmla="*/ 104 w 140"/>
                <a:gd name="T21" fmla="*/ 106 h 140"/>
                <a:gd name="T22" fmla="*/ 117 w 140"/>
                <a:gd name="T23" fmla="*/ 70 h 140"/>
                <a:gd name="T24" fmla="*/ 104 w 140"/>
                <a:gd name="T25" fmla="*/ 33 h 140"/>
                <a:gd name="T26" fmla="*/ 70 w 140"/>
                <a:gd name="T27" fmla="*/ 20 h 140"/>
                <a:gd name="T28" fmla="*/ 36 w 140"/>
                <a:gd name="T29" fmla="*/ 33 h 140"/>
                <a:gd name="T30" fmla="*/ 22 w 140"/>
                <a:gd name="T31" fmla="*/ 70 h 140"/>
                <a:gd name="T32" fmla="*/ 36 w 140"/>
                <a:gd name="T33" fmla="*/ 106 h 140"/>
                <a:gd name="T34" fmla="*/ 70 w 140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140">
                  <a:moveTo>
                    <a:pt x="70" y="140"/>
                  </a:moveTo>
                  <a:cubicBezTo>
                    <a:pt x="50" y="140"/>
                    <a:pt x="34" y="133"/>
                    <a:pt x="20" y="120"/>
                  </a:cubicBezTo>
                  <a:cubicBezTo>
                    <a:pt x="6" y="106"/>
                    <a:pt x="0" y="90"/>
                    <a:pt x="0" y="70"/>
                  </a:cubicBezTo>
                  <a:cubicBezTo>
                    <a:pt x="0" y="50"/>
                    <a:pt x="6" y="32"/>
                    <a:pt x="20" y="20"/>
                  </a:cubicBezTo>
                  <a:cubicBezTo>
                    <a:pt x="34" y="6"/>
                    <a:pt x="50" y="0"/>
                    <a:pt x="70" y="0"/>
                  </a:cubicBezTo>
                  <a:cubicBezTo>
                    <a:pt x="90" y="0"/>
                    <a:pt x="106" y="6"/>
                    <a:pt x="120" y="20"/>
                  </a:cubicBezTo>
                  <a:cubicBezTo>
                    <a:pt x="134" y="33"/>
                    <a:pt x="140" y="50"/>
                    <a:pt x="140" y="70"/>
                  </a:cubicBezTo>
                  <a:cubicBezTo>
                    <a:pt x="140" y="90"/>
                    <a:pt x="134" y="107"/>
                    <a:pt x="120" y="120"/>
                  </a:cubicBezTo>
                  <a:cubicBezTo>
                    <a:pt x="106" y="133"/>
                    <a:pt x="90" y="140"/>
                    <a:pt x="70" y="140"/>
                  </a:cubicBezTo>
                  <a:close/>
                  <a:moveTo>
                    <a:pt x="70" y="120"/>
                  </a:moveTo>
                  <a:cubicBezTo>
                    <a:pt x="84" y="120"/>
                    <a:pt x="95" y="115"/>
                    <a:pt x="104" y="106"/>
                  </a:cubicBezTo>
                  <a:cubicBezTo>
                    <a:pt x="112" y="97"/>
                    <a:pt x="117" y="85"/>
                    <a:pt x="117" y="70"/>
                  </a:cubicBezTo>
                  <a:cubicBezTo>
                    <a:pt x="117" y="55"/>
                    <a:pt x="112" y="42"/>
                    <a:pt x="104" y="33"/>
                  </a:cubicBezTo>
                  <a:cubicBezTo>
                    <a:pt x="95" y="25"/>
                    <a:pt x="84" y="20"/>
                    <a:pt x="70" y="20"/>
                  </a:cubicBezTo>
                  <a:cubicBezTo>
                    <a:pt x="56" y="20"/>
                    <a:pt x="45" y="25"/>
                    <a:pt x="36" y="33"/>
                  </a:cubicBezTo>
                  <a:cubicBezTo>
                    <a:pt x="27" y="42"/>
                    <a:pt x="22" y="55"/>
                    <a:pt x="22" y="70"/>
                  </a:cubicBezTo>
                  <a:cubicBezTo>
                    <a:pt x="22" y="85"/>
                    <a:pt x="27" y="97"/>
                    <a:pt x="36" y="106"/>
                  </a:cubicBezTo>
                  <a:cubicBezTo>
                    <a:pt x="45" y="115"/>
                    <a:pt x="56" y="120"/>
                    <a:pt x="70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143">
              <a:extLst>
                <a:ext uri="{FF2B5EF4-FFF2-40B4-BE49-F238E27FC236}">
                  <a16:creationId xmlns:a16="http://schemas.microsoft.com/office/drawing/2014/main" id="{11D53F4C-EE9F-43A1-8483-224D736DD5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5238" y="1147763"/>
              <a:ext cx="47625" cy="66675"/>
            </a:xfrm>
            <a:custGeom>
              <a:avLst/>
              <a:gdLst>
                <a:gd name="T0" fmla="*/ 23 w 98"/>
                <a:gd name="T1" fmla="*/ 81 h 137"/>
                <a:gd name="T2" fmla="*/ 23 w 98"/>
                <a:gd name="T3" fmla="*/ 137 h 137"/>
                <a:gd name="T4" fmla="*/ 0 w 98"/>
                <a:gd name="T5" fmla="*/ 137 h 137"/>
                <a:gd name="T6" fmla="*/ 0 w 98"/>
                <a:gd name="T7" fmla="*/ 0 h 137"/>
                <a:gd name="T8" fmla="*/ 48 w 98"/>
                <a:gd name="T9" fmla="*/ 0 h 137"/>
                <a:gd name="T10" fmla="*/ 84 w 98"/>
                <a:gd name="T11" fmla="*/ 11 h 137"/>
                <a:gd name="T12" fmla="*/ 97 w 98"/>
                <a:gd name="T13" fmla="*/ 40 h 137"/>
                <a:gd name="T14" fmla="*/ 88 w 98"/>
                <a:gd name="T15" fmla="*/ 65 h 137"/>
                <a:gd name="T16" fmla="*/ 62 w 98"/>
                <a:gd name="T17" fmla="*/ 80 h 137"/>
                <a:gd name="T18" fmla="*/ 98 w 98"/>
                <a:gd name="T19" fmla="*/ 137 h 137"/>
                <a:gd name="T20" fmla="*/ 70 w 98"/>
                <a:gd name="T21" fmla="*/ 137 h 137"/>
                <a:gd name="T22" fmla="*/ 35 w 98"/>
                <a:gd name="T23" fmla="*/ 81 h 137"/>
                <a:gd name="T24" fmla="*/ 23 w 98"/>
                <a:gd name="T25" fmla="*/ 81 h 137"/>
                <a:gd name="T26" fmla="*/ 23 w 98"/>
                <a:gd name="T27" fmla="*/ 17 h 137"/>
                <a:gd name="T28" fmla="*/ 23 w 98"/>
                <a:gd name="T29" fmla="*/ 64 h 137"/>
                <a:gd name="T30" fmla="*/ 48 w 98"/>
                <a:gd name="T31" fmla="*/ 64 h 137"/>
                <a:gd name="T32" fmla="*/ 67 w 98"/>
                <a:gd name="T33" fmla="*/ 57 h 137"/>
                <a:gd name="T34" fmla="*/ 73 w 98"/>
                <a:gd name="T35" fmla="*/ 40 h 137"/>
                <a:gd name="T36" fmla="*/ 67 w 98"/>
                <a:gd name="T37" fmla="*/ 22 h 137"/>
                <a:gd name="T38" fmla="*/ 48 w 98"/>
                <a:gd name="T39" fmla="*/ 16 h 137"/>
                <a:gd name="T40" fmla="*/ 23 w 98"/>
                <a:gd name="T41" fmla="*/ 16 h 137"/>
                <a:gd name="T42" fmla="*/ 23 w 98"/>
                <a:gd name="T43" fmla="*/ 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" h="137">
                  <a:moveTo>
                    <a:pt x="23" y="81"/>
                  </a:moveTo>
                  <a:lnTo>
                    <a:pt x="23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48" y="0"/>
                  </a:lnTo>
                  <a:cubicBezTo>
                    <a:pt x="63" y="0"/>
                    <a:pt x="75" y="4"/>
                    <a:pt x="84" y="11"/>
                  </a:cubicBezTo>
                  <a:cubicBezTo>
                    <a:pt x="93" y="19"/>
                    <a:pt x="97" y="29"/>
                    <a:pt x="97" y="40"/>
                  </a:cubicBezTo>
                  <a:cubicBezTo>
                    <a:pt x="97" y="49"/>
                    <a:pt x="94" y="57"/>
                    <a:pt x="88" y="65"/>
                  </a:cubicBezTo>
                  <a:cubicBezTo>
                    <a:pt x="83" y="72"/>
                    <a:pt x="74" y="77"/>
                    <a:pt x="62" y="80"/>
                  </a:cubicBezTo>
                  <a:lnTo>
                    <a:pt x="98" y="137"/>
                  </a:lnTo>
                  <a:lnTo>
                    <a:pt x="70" y="137"/>
                  </a:lnTo>
                  <a:lnTo>
                    <a:pt x="35" y="81"/>
                  </a:lnTo>
                  <a:lnTo>
                    <a:pt x="23" y="81"/>
                  </a:lnTo>
                  <a:close/>
                  <a:moveTo>
                    <a:pt x="23" y="17"/>
                  </a:moveTo>
                  <a:lnTo>
                    <a:pt x="23" y="64"/>
                  </a:lnTo>
                  <a:lnTo>
                    <a:pt x="48" y="64"/>
                  </a:lnTo>
                  <a:cubicBezTo>
                    <a:pt x="57" y="64"/>
                    <a:pt x="63" y="61"/>
                    <a:pt x="67" y="57"/>
                  </a:cubicBezTo>
                  <a:cubicBezTo>
                    <a:pt x="70" y="54"/>
                    <a:pt x="73" y="47"/>
                    <a:pt x="73" y="40"/>
                  </a:cubicBezTo>
                  <a:cubicBezTo>
                    <a:pt x="73" y="32"/>
                    <a:pt x="70" y="27"/>
                    <a:pt x="67" y="22"/>
                  </a:cubicBezTo>
                  <a:cubicBezTo>
                    <a:pt x="63" y="19"/>
                    <a:pt x="57" y="16"/>
                    <a:pt x="48" y="16"/>
                  </a:cubicBezTo>
                  <a:lnTo>
                    <a:pt x="23" y="16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144">
              <a:extLst>
                <a:ext uri="{FF2B5EF4-FFF2-40B4-BE49-F238E27FC236}">
                  <a16:creationId xmlns:a16="http://schemas.microsoft.com/office/drawing/2014/main" id="{ED7D6FBE-97BE-4C6F-8B72-9A7CC93C3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2388" y="1147763"/>
              <a:ext cx="47625" cy="66675"/>
            </a:xfrm>
            <a:custGeom>
              <a:avLst/>
              <a:gdLst>
                <a:gd name="T0" fmla="*/ 0 w 96"/>
                <a:gd name="T1" fmla="*/ 17 h 137"/>
                <a:gd name="T2" fmla="*/ 0 w 96"/>
                <a:gd name="T3" fmla="*/ 0 h 137"/>
                <a:gd name="T4" fmla="*/ 96 w 96"/>
                <a:gd name="T5" fmla="*/ 0 h 137"/>
                <a:gd name="T6" fmla="*/ 96 w 96"/>
                <a:gd name="T7" fmla="*/ 17 h 137"/>
                <a:gd name="T8" fmla="*/ 60 w 96"/>
                <a:gd name="T9" fmla="*/ 17 h 137"/>
                <a:gd name="T10" fmla="*/ 60 w 96"/>
                <a:gd name="T11" fmla="*/ 137 h 137"/>
                <a:gd name="T12" fmla="*/ 37 w 96"/>
                <a:gd name="T13" fmla="*/ 137 h 137"/>
                <a:gd name="T14" fmla="*/ 37 w 96"/>
                <a:gd name="T15" fmla="*/ 17 h 137"/>
                <a:gd name="T16" fmla="*/ 0 w 96"/>
                <a:gd name="T17" fmla="*/ 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37">
                  <a:moveTo>
                    <a:pt x="0" y="17"/>
                  </a:moveTo>
                  <a:lnTo>
                    <a:pt x="0" y="0"/>
                  </a:lnTo>
                  <a:lnTo>
                    <a:pt x="96" y="0"/>
                  </a:lnTo>
                  <a:lnTo>
                    <a:pt x="96" y="17"/>
                  </a:lnTo>
                  <a:lnTo>
                    <a:pt x="60" y="17"/>
                  </a:lnTo>
                  <a:lnTo>
                    <a:pt x="60" y="137"/>
                  </a:lnTo>
                  <a:lnTo>
                    <a:pt x="37" y="137"/>
                  </a:lnTo>
                  <a:lnTo>
                    <a:pt x="37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145">
              <a:extLst>
                <a:ext uri="{FF2B5EF4-FFF2-40B4-BE49-F238E27FC236}">
                  <a16:creationId xmlns:a16="http://schemas.microsoft.com/office/drawing/2014/main" id="{C719AAB3-2688-469E-8437-3A03148ED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9538" y="1147763"/>
              <a:ext cx="47625" cy="66675"/>
            </a:xfrm>
            <a:custGeom>
              <a:avLst/>
              <a:gdLst>
                <a:gd name="T0" fmla="*/ 45 w 96"/>
                <a:gd name="T1" fmla="*/ 16 h 139"/>
                <a:gd name="T2" fmla="*/ 29 w 96"/>
                <a:gd name="T3" fmla="*/ 21 h 139"/>
                <a:gd name="T4" fmla="*/ 23 w 96"/>
                <a:gd name="T5" fmla="*/ 36 h 139"/>
                <a:gd name="T6" fmla="*/ 30 w 96"/>
                <a:gd name="T7" fmla="*/ 51 h 139"/>
                <a:gd name="T8" fmla="*/ 49 w 96"/>
                <a:gd name="T9" fmla="*/ 59 h 139"/>
                <a:gd name="T10" fmla="*/ 70 w 96"/>
                <a:gd name="T11" fmla="*/ 64 h 139"/>
                <a:gd name="T12" fmla="*/ 89 w 96"/>
                <a:gd name="T13" fmla="*/ 75 h 139"/>
                <a:gd name="T14" fmla="*/ 96 w 96"/>
                <a:gd name="T15" fmla="*/ 99 h 139"/>
                <a:gd name="T16" fmla="*/ 84 w 96"/>
                <a:gd name="T17" fmla="*/ 126 h 139"/>
                <a:gd name="T18" fmla="*/ 49 w 96"/>
                <a:gd name="T19" fmla="*/ 139 h 139"/>
                <a:gd name="T20" fmla="*/ 14 w 96"/>
                <a:gd name="T21" fmla="*/ 129 h 139"/>
                <a:gd name="T22" fmla="*/ 0 w 96"/>
                <a:gd name="T23" fmla="*/ 101 h 139"/>
                <a:gd name="T24" fmla="*/ 24 w 96"/>
                <a:gd name="T25" fmla="*/ 101 h 139"/>
                <a:gd name="T26" fmla="*/ 30 w 96"/>
                <a:gd name="T27" fmla="*/ 116 h 139"/>
                <a:gd name="T28" fmla="*/ 48 w 96"/>
                <a:gd name="T29" fmla="*/ 121 h 139"/>
                <a:gd name="T30" fmla="*/ 65 w 96"/>
                <a:gd name="T31" fmla="*/ 115 h 139"/>
                <a:gd name="T32" fmla="*/ 71 w 96"/>
                <a:gd name="T33" fmla="*/ 101 h 139"/>
                <a:gd name="T34" fmla="*/ 68 w 96"/>
                <a:gd name="T35" fmla="*/ 89 h 139"/>
                <a:gd name="T36" fmla="*/ 58 w 96"/>
                <a:gd name="T37" fmla="*/ 82 h 139"/>
                <a:gd name="T38" fmla="*/ 44 w 96"/>
                <a:gd name="T39" fmla="*/ 79 h 139"/>
                <a:gd name="T40" fmla="*/ 29 w 96"/>
                <a:gd name="T41" fmla="*/ 75 h 139"/>
                <a:gd name="T42" fmla="*/ 15 w 96"/>
                <a:gd name="T43" fmla="*/ 69 h 139"/>
                <a:gd name="T44" fmla="*/ 5 w 96"/>
                <a:gd name="T45" fmla="*/ 57 h 139"/>
                <a:gd name="T46" fmla="*/ 1 w 96"/>
                <a:gd name="T47" fmla="*/ 40 h 139"/>
                <a:gd name="T48" fmla="*/ 14 w 96"/>
                <a:gd name="T49" fmla="*/ 11 h 139"/>
                <a:gd name="T50" fmla="*/ 48 w 96"/>
                <a:gd name="T51" fmla="*/ 0 h 139"/>
                <a:gd name="T52" fmla="*/ 80 w 96"/>
                <a:gd name="T53" fmla="*/ 10 h 139"/>
                <a:gd name="T54" fmla="*/ 94 w 96"/>
                <a:gd name="T55" fmla="*/ 37 h 139"/>
                <a:gd name="T56" fmla="*/ 69 w 96"/>
                <a:gd name="T57" fmla="*/ 37 h 139"/>
                <a:gd name="T58" fmla="*/ 63 w 96"/>
                <a:gd name="T59" fmla="*/ 24 h 139"/>
                <a:gd name="T60" fmla="*/ 45 w 96"/>
                <a:gd name="T61" fmla="*/ 1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39">
                  <a:moveTo>
                    <a:pt x="45" y="16"/>
                  </a:moveTo>
                  <a:cubicBezTo>
                    <a:pt x="39" y="16"/>
                    <a:pt x="33" y="17"/>
                    <a:pt x="29" y="21"/>
                  </a:cubicBezTo>
                  <a:cubicBezTo>
                    <a:pt x="25" y="25"/>
                    <a:pt x="23" y="30"/>
                    <a:pt x="23" y="36"/>
                  </a:cubicBezTo>
                  <a:cubicBezTo>
                    <a:pt x="23" y="42"/>
                    <a:pt x="25" y="47"/>
                    <a:pt x="30" y="51"/>
                  </a:cubicBezTo>
                  <a:cubicBezTo>
                    <a:pt x="35" y="55"/>
                    <a:pt x="41" y="57"/>
                    <a:pt x="49" y="59"/>
                  </a:cubicBezTo>
                  <a:cubicBezTo>
                    <a:pt x="56" y="60"/>
                    <a:pt x="63" y="62"/>
                    <a:pt x="70" y="64"/>
                  </a:cubicBezTo>
                  <a:cubicBezTo>
                    <a:pt x="78" y="66"/>
                    <a:pt x="84" y="70"/>
                    <a:pt x="89" y="75"/>
                  </a:cubicBezTo>
                  <a:cubicBezTo>
                    <a:pt x="94" y="80"/>
                    <a:pt x="96" y="89"/>
                    <a:pt x="96" y="99"/>
                  </a:cubicBezTo>
                  <a:cubicBezTo>
                    <a:pt x="96" y="109"/>
                    <a:pt x="93" y="117"/>
                    <a:pt x="84" y="126"/>
                  </a:cubicBezTo>
                  <a:cubicBezTo>
                    <a:pt x="75" y="134"/>
                    <a:pt x="64" y="139"/>
                    <a:pt x="49" y="139"/>
                  </a:cubicBezTo>
                  <a:cubicBezTo>
                    <a:pt x="34" y="139"/>
                    <a:pt x="23" y="135"/>
                    <a:pt x="14" y="129"/>
                  </a:cubicBezTo>
                  <a:cubicBezTo>
                    <a:pt x="5" y="122"/>
                    <a:pt x="0" y="112"/>
                    <a:pt x="0" y="101"/>
                  </a:cubicBezTo>
                  <a:lnTo>
                    <a:pt x="24" y="101"/>
                  </a:lnTo>
                  <a:cubicBezTo>
                    <a:pt x="24" y="107"/>
                    <a:pt x="26" y="112"/>
                    <a:pt x="30" y="116"/>
                  </a:cubicBezTo>
                  <a:cubicBezTo>
                    <a:pt x="34" y="120"/>
                    <a:pt x="40" y="121"/>
                    <a:pt x="48" y="121"/>
                  </a:cubicBezTo>
                  <a:cubicBezTo>
                    <a:pt x="55" y="121"/>
                    <a:pt x="61" y="119"/>
                    <a:pt x="65" y="115"/>
                  </a:cubicBezTo>
                  <a:cubicBezTo>
                    <a:pt x="70" y="111"/>
                    <a:pt x="71" y="106"/>
                    <a:pt x="71" y="101"/>
                  </a:cubicBezTo>
                  <a:cubicBezTo>
                    <a:pt x="71" y="96"/>
                    <a:pt x="70" y="91"/>
                    <a:pt x="68" y="89"/>
                  </a:cubicBezTo>
                  <a:cubicBezTo>
                    <a:pt x="65" y="86"/>
                    <a:pt x="61" y="84"/>
                    <a:pt x="58" y="82"/>
                  </a:cubicBezTo>
                  <a:cubicBezTo>
                    <a:pt x="54" y="81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1"/>
                    <a:pt x="15" y="69"/>
                  </a:cubicBezTo>
                  <a:cubicBezTo>
                    <a:pt x="11" y="66"/>
                    <a:pt x="8" y="62"/>
                    <a:pt x="5" y="57"/>
                  </a:cubicBezTo>
                  <a:cubicBezTo>
                    <a:pt x="3" y="52"/>
                    <a:pt x="1" y="46"/>
                    <a:pt x="1" y="40"/>
                  </a:cubicBezTo>
                  <a:cubicBezTo>
                    <a:pt x="1" y="27"/>
                    <a:pt x="5" y="19"/>
                    <a:pt x="14" y="11"/>
                  </a:cubicBezTo>
                  <a:cubicBezTo>
                    <a:pt x="23" y="4"/>
                    <a:pt x="34" y="0"/>
                    <a:pt x="48" y="0"/>
                  </a:cubicBezTo>
                  <a:cubicBezTo>
                    <a:pt x="61" y="0"/>
                    <a:pt x="73" y="4"/>
                    <a:pt x="80" y="10"/>
                  </a:cubicBezTo>
                  <a:cubicBezTo>
                    <a:pt x="89" y="16"/>
                    <a:pt x="93" y="25"/>
                    <a:pt x="94" y="37"/>
                  </a:cubicBezTo>
                  <a:lnTo>
                    <a:pt x="69" y="37"/>
                  </a:lnTo>
                  <a:cubicBezTo>
                    <a:pt x="69" y="32"/>
                    <a:pt x="66" y="27"/>
                    <a:pt x="63" y="24"/>
                  </a:cubicBezTo>
                  <a:cubicBezTo>
                    <a:pt x="58" y="19"/>
                    <a:pt x="53" y="16"/>
                    <a:pt x="45" y="1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Rectangle 146">
              <a:extLst>
                <a:ext uri="{FF2B5EF4-FFF2-40B4-BE49-F238E27FC236}">
                  <a16:creationId xmlns:a16="http://schemas.microsoft.com/office/drawing/2014/main" id="{17A2117B-9843-4FBC-ACD9-4CFDDDCAB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8438" y="579438"/>
              <a:ext cx="36513" cy="920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147">
              <a:extLst>
                <a:ext uri="{FF2B5EF4-FFF2-40B4-BE49-F238E27FC236}">
                  <a16:creationId xmlns:a16="http://schemas.microsoft.com/office/drawing/2014/main" id="{1EAA8960-D59B-431E-84EA-990E66285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6775" y="627063"/>
              <a:ext cx="307975" cy="214313"/>
            </a:xfrm>
            <a:custGeom>
              <a:avLst/>
              <a:gdLst>
                <a:gd name="T0" fmla="*/ 542 w 630"/>
                <a:gd name="T1" fmla="*/ 267 h 439"/>
                <a:gd name="T2" fmla="*/ 542 w 630"/>
                <a:gd name="T3" fmla="*/ 0 h 439"/>
                <a:gd name="T4" fmla="*/ 630 w 630"/>
                <a:gd name="T5" fmla="*/ 0 h 439"/>
                <a:gd name="T6" fmla="*/ 630 w 630"/>
                <a:gd name="T7" fmla="*/ 267 h 439"/>
                <a:gd name="T8" fmla="*/ 452 w 630"/>
                <a:gd name="T9" fmla="*/ 439 h 439"/>
                <a:gd name="T10" fmla="*/ 172 w 630"/>
                <a:gd name="T11" fmla="*/ 439 h 439"/>
                <a:gd name="T12" fmla="*/ 0 w 630"/>
                <a:gd name="T13" fmla="*/ 267 h 439"/>
                <a:gd name="T14" fmla="*/ 0 w 630"/>
                <a:gd name="T15" fmla="*/ 0 h 439"/>
                <a:gd name="T16" fmla="*/ 87 w 630"/>
                <a:gd name="T17" fmla="*/ 0 h 439"/>
                <a:gd name="T18" fmla="*/ 87 w 630"/>
                <a:gd name="T19" fmla="*/ 267 h 439"/>
                <a:gd name="T20" fmla="*/ 175 w 630"/>
                <a:gd name="T21" fmla="*/ 359 h 439"/>
                <a:gd name="T22" fmla="*/ 455 w 630"/>
                <a:gd name="T23" fmla="*/ 359 h 439"/>
                <a:gd name="T24" fmla="*/ 542 w 630"/>
                <a:gd name="T25" fmla="*/ 26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0" h="439">
                  <a:moveTo>
                    <a:pt x="542" y="267"/>
                  </a:moveTo>
                  <a:lnTo>
                    <a:pt x="542" y="0"/>
                  </a:lnTo>
                  <a:lnTo>
                    <a:pt x="630" y="0"/>
                  </a:lnTo>
                  <a:lnTo>
                    <a:pt x="630" y="267"/>
                  </a:lnTo>
                  <a:cubicBezTo>
                    <a:pt x="630" y="382"/>
                    <a:pt x="545" y="439"/>
                    <a:pt x="452" y="439"/>
                  </a:cubicBezTo>
                  <a:lnTo>
                    <a:pt x="172" y="439"/>
                  </a:lnTo>
                  <a:cubicBezTo>
                    <a:pt x="81" y="437"/>
                    <a:pt x="0" y="382"/>
                    <a:pt x="0" y="267"/>
                  </a:cubicBezTo>
                  <a:lnTo>
                    <a:pt x="0" y="0"/>
                  </a:lnTo>
                  <a:lnTo>
                    <a:pt x="87" y="0"/>
                  </a:lnTo>
                  <a:lnTo>
                    <a:pt x="87" y="267"/>
                  </a:lnTo>
                  <a:cubicBezTo>
                    <a:pt x="87" y="327"/>
                    <a:pt x="118" y="359"/>
                    <a:pt x="175" y="359"/>
                  </a:cubicBezTo>
                  <a:lnTo>
                    <a:pt x="455" y="359"/>
                  </a:lnTo>
                  <a:cubicBezTo>
                    <a:pt x="510" y="357"/>
                    <a:pt x="542" y="327"/>
                    <a:pt x="542" y="26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148">
              <a:extLst>
                <a:ext uri="{FF2B5EF4-FFF2-40B4-BE49-F238E27FC236}">
                  <a16:creationId xmlns:a16="http://schemas.microsoft.com/office/drawing/2014/main" id="{5142FF4E-DE1A-4DEF-A114-0329E6C45E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86975" y="617538"/>
              <a:ext cx="211138" cy="242888"/>
            </a:xfrm>
            <a:custGeom>
              <a:avLst/>
              <a:gdLst>
                <a:gd name="T0" fmla="*/ 433 w 433"/>
                <a:gd name="T1" fmla="*/ 306 h 499"/>
                <a:gd name="T2" fmla="*/ 394 w 433"/>
                <a:gd name="T3" fmla="*/ 381 h 499"/>
                <a:gd name="T4" fmla="*/ 354 w 433"/>
                <a:gd name="T5" fmla="*/ 382 h 499"/>
                <a:gd name="T6" fmla="*/ 352 w 433"/>
                <a:gd name="T7" fmla="*/ 440 h 499"/>
                <a:gd name="T8" fmla="*/ 353 w 433"/>
                <a:gd name="T9" fmla="*/ 499 h 499"/>
                <a:gd name="T10" fmla="*/ 249 w 433"/>
                <a:gd name="T11" fmla="*/ 474 h 499"/>
                <a:gd name="T12" fmla="*/ 258 w 433"/>
                <a:gd name="T13" fmla="*/ 379 h 499"/>
                <a:gd name="T14" fmla="*/ 213 w 433"/>
                <a:gd name="T15" fmla="*/ 379 h 499"/>
                <a:gd name="T16" fmla="*/ 153 w 433"/>
                <a:gd name="T17" fmla="*/ 379 h 499"/>
                <a:gd name="T18" fmla="*/ 107 w 433"/>
                <a:gd name="T19" fmla="*/ 489 h 499"/>
                <a:gd name="T20" fmla="*/ 0 w 433"/>
                <a:gd name="T21" fmla="*/ 456 h 499"/>
                <a:gd name="T22" fmla="*/ 38 w 433"/>
                <a:gd name="T23" fmla="*/ 381 h 499"/>
                <a:gd name="T24" fmla="*/ 14 w 433"/>
                <a:gd name="T25" fmla="*/ 381 h 499"/>
                <a:gd name="T26" fmla="*/ 32 w 433"/>
                <a:gd name="T27" fmla="*/ 292 h 499"/>
                <a:gd name="T28" fmla="*/ 93 w 433"/>
                <a:gd name="T29" fmla="*/ 290 h 499"/>
                <a:gd name="T30" fmla="*/ 113 w 433"/>
                <a:gd name="T31" fmla="*/ 260 h 499"/>
                <a:gd name="T32" fmla="*/ 237 w 433"/>
                <a:gd name="T33" fmla="*/ 27 h 499"/>
                <a:gd name="T34" fmla="*/ 263 w 433"/>
                <a:gd name="T35" fmla="*/ 16 h 499"/>
                <a:gd name="T36" fmla="*/ 300 w 433"/>
                <a:gd name="T37" fmla="*/ 16 h 499"/>
                <a:gd name="T38" fmla="*/ 327 w 433"/>
                <a:gd name="T39" fmla="*/ 0 h 499"/>
                <a:gd name="T40" fmla="*/ 393 w 433"/>
                <a:gd name="T41" fmla="*/ 56 h 499"/>
                <a:gd name="T42" fmla="*/ 368 w 433"/>
                <a:gd name="T43" fmla="*/ 266 h 499"/>
                <a:gd name="T44" fmla="*/ 367 w 433"/>
                <a:gd name="T45" fmla="*/ 277 h 499"/>
                <a:gd name="T46" fmla="*/ 433 w 433"/>
                <a:gd name="T47" fmla="*/ 306 h 499"/>
                <a:gd name="T48" fmla="*/ 279 w 433"/>
                <a:gd name="T49" fmla="*/ 284 h 499"/>
                <a:gd name="T50" fmla="*/ 285 w 433"/>
                <a:gd name="T51" fmla="*/ 251 h 499"/>
                <a:gd name="T52" fmla="*/ 307 w 433"/>
                <a:gd name="T53" fmla="*/ 105 h 499"/>
                <a:gd name="T54" fmla="*/ 307 w 433"/>
                <a:gd name="T55" fmla="*/ 86 h 499"/>
                <a:gd name="T56" fmla="*/ 204 w 433"/>
                <a:gd name="T57" fmla="*/ 287 h 499"/>
                <a:gd name="T58" fmla="*/ 279 w 433"/>
                <a:gd name="T59" fmla="*/ 28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3" h="499">
                  <a:moveTo>
                    <a:pt x="433" y="306"/>
                  </a:moveTo>
                  <a:cubicBezTo>
                    <a:pt x="433" y="335"/>
                    <a:pt x="420" y="380"/>
                    <a:pt x="394" y="381"/>
                  </a:cubicBezTo>
                  <a:cubicBezTo>
                    <a:pt x="382" y="382"/>
                    <a:pt x="368" y="382"/>
                    <a:pt x="354" y="382"/>
                  </a:cubicBezTo>
                  <a:cubicBezTo>
                    <a:pt x="353" y="401"/>
                    <a:pt x="352" y="420"/>
                    <a:pt x="352" y="440"/>
                  </a:cubicBezTo>
                  <a:cubicBezTo>
                    <a:pt x="352" y="474"/>
                    <a:pt x="353" y="495"/>
                    <a:pt x="353" y="499"/>
                  </a:cubicBezTo>
                  <a:lnTo>
                    <a:pt x="249" y="474"/>
                  </a:lnTo>
                  <a:cubicBezTo>
                    <a:pt x="247" y="451"/>
                    <a:pt x="250" y="417"/>
                    <a:pt x="258" y="379"/>
                  </a:cubicBezTo>
                  <a:lnTo>
                    <a:pt x="213" y="379"/>
                  </a:lnTo>
                  <a:lnTo>
                    <a:pt x="153" y="379"/>
                  </a:lnTo>
                  <a:cubicBezTo>
                    <a:pt x="133" y="419"/>
                    <a:pt x="118" y="454"/>
                    <a:pt x="107" y="489"/>
                  </a:cubicBezTo>
                  <a:lnTo>
                    <a:pt x="0" y="456"/>
                  </a:lnTo>
                  <a:cubicBezTo>
                    <a:pt x="12" y="430"/>
                    <a:pt x="24" y="405"/>
                    <a:pt x="38" y="381"/>
                  </a:cubicBezTo>
                  <a:lnTo>
                    <a:pt x="14" y="381"/>
                  </a:lnTo>
                  <a:lnTo>
                    <a:pt x="32" y="292"/>
                  </a:lnTo>
                  <a:lnTo>
                    <a:pt x="93" y="290"/>
                  </a:lnTo>
                  <a:cubicBezTo>
                    <a:pt x="99" y="280"/>
                    <a:pt x="107" y="270"/>
                    <a:pt x="113" y="260"/>
                  </a:cubicBezTo>
                  <a:cubicBezTo>
                    <a:pt x="204" y="117"/>
                    <a:pt x="214" y="81"/>
                    <a:pt x="237" y="27"/>
                  </a:cubicBezTo>
                  <a:cubicBezTo>
                    <a:pt x="240" y="17"/>
                    <a:pt x="247" y="16"/>
                    <a:pt x="263" y="16"/>
                  </a:cubicBezTo>
                  <a:lnTo>
                    <a:pt x="300" y="16"/>
                  </a:lnTo>
                  <a:cubicBezTo>
                    <a:pt x="300" y="2"/>
                    <a:pt x="309" y="0"/>
                    <a:pt x="327" y="0"/>
                  </a:cubicBezTo>
                  <a:cubicBezTo>
                    <a:pt x="379" y="0"/>
                    <a:pt x="393" y="19"/>
                    <a:pt x="393" y="56"/>
                  </a:cubicBezTo>
                  <a:cubicBezTo>
                    <a:pt x="393" y="99"/>
                    <a:pt x="375" y="216"/>
                    <a:pt x="368" y="266"/>
                  </a:cubicBezTo>
                  <a:lnTo>
                    <a:pt x="367" y="277"/>
                  </a:lnTo>
                  <a:cubicBezTo>
                    <a:pt x="424" y="280"/>
                    <a:pt x="433" y="281"/>
                    <a:pt x="433" y="306"/>
                  </a:cubicBezTo>
                  <a:close/>
                  <a:moveTo>
                    <a:pt x="279" y="284"/>
                  </a:moveTo>
                  <a:cubicBezTo>
                    <a:pt x="280" y="272"/>
                    <a:pt x="283" y="261"/>
                    <a:pt x="285" y="251"/>
                  </a:cubicBezTo>
                  <a:cubicBezTo>
                    <a:pt x="294" y="202"/>
                    <a:pt x="304" y="140"/>
                    <a:pt x="307" y="105"/>
                  </a:cubicBezTo>
                  <a:lnTo>
                    <a:pt x="307" y="86"/>
                  </a:lnTo>
                  <a:cubicBezTo>
                    <a:pt x="273" y="160"/>
                    <a:pt x="235" y="229"/>
                    <a:pt x="204" y="287"/>
                  </a:cubicBezTo>
                  <a:lnTo>
                    <a:pt x="279" y="28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149">
              <a:extLst>
                <a:ext uri="{FF2B5EF4-FFF2-40B4-BE49-F238E27FC236}">
                  <a16:creationId xmlns:a16="http://schemas.microsoft.com/office/drawing/2014/main" id="{CDA26962-95DB-4226-9D91-7E7E79821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6775" y="1268413"/>
              <a:ext cx="31750" cy="42863"/>
            </a:xfrm>
            <a:custGeom>
              <a:avLst/>
              <a:gdLst>
                <a:gd name="T0" fmla="*/ 0 w 65"/>
                <a:gd name="T1" fmla="*/ 0 h 88"/>
                <a:gd name="T2" fmla="*/ 12 w 65"/>
                <a:gd name="T3" fmla="*/ 0 h 88"/>
                <a:gd name="T4" fmla="*/ 12 w 65"/>
                <a:gd name="T5" fmla="*/ 57 h 88"/>
                <a:gd name="T6" fmla="*/ 33 w 65"/>
                <a:gd name="T7" fmla="*/ 78 h 88"/>
                <a:gd name="T8" fmla="*/ 54 w 65"/>
                <a:gd name="T9" fmla="*/ 57 h 88"/>
                <a:gd name="T10" fmla="*/ 54 w 65"/>
                <a:gd name="T11" fmla="*/ 0 h 88"/>
                <a:gd name="T12" fmla="*/ 65 w 65"/>
                <a:gd name="T13" fmla="*/ 0 h 88"/>
                <a:gd name="T14" fmla="*/ 65 w 65"/>
                <a:gd name="T15" fmla="*/ 57 h 88"/>
                <a:gd name="T16" fmla="*/ 33 w 65"/>
                <a:gd name="T17" fmla="*/ 88 h 88"/>
                <a:gd name="T18" fmla="*/ 0 w 65"/>
                <a:gd name="T19" fmla="*/ 57 h 88"/>
                <a:gd name="T20" fmla="*/ 0 w 6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8">
                  <a:moveTo>
                    <a:pt x="0" y="0"/>
                  </a:moveTo>
                  <a:lnTo>
                    <a:pt x="12" y="0"/>
                  </a:lnTo>
                  <a:lnTo>
                    <a:pt x="12" y="57"/>
                  </a:lnTo>
                  <a:cubicBezTo>
                    <a:pt x="12" y="72"/>
                    <a:pt x="19" y="78"/>
                    <a:pt x="33" y="78"/>
                  </a:cubicBezTo>
                  <a:cubicBezTo>
                    <a:pt x="47" y="78"/>
                    <a:pt x="54" y="70"/>
                    <a:pt x="54" y="57"/>
                  </a:cubicBezTo>
                  <a:lnTo>
                    <a:pt x="54" y="0"/>
                  </a:lnTo>
                  <a:lnTo>
                    <a:pt x="65" y="0"/>
                  </a:lnTo>
                  <a:lnTo>
                    <a:pt x="65" y="57"/>
                  </a:lnTo>
                  <a:cubicBezTo>
                    <a:pt x="65" y="77"/>
                    <a:pt x="52" y="88"/>
                    <a:pt x="33" y="88"/>
                  </a:cubicBezTo>
                  <a:cubicBezTo>
                    <a:pt x="14" y="88"/>
                    <a:pt x="0" y="77"/>
                    <a:pt x="0" y="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150">
              <a:extLst>
                <a:ext uri="{FF2B5EF4-FFF2-40B4-BE49-F238E27FC236}">
                  <a16:creationId xmlns:a16="http://schemas.microsoft.com/office/drawing/2014/main" id="{74E11418-57ED-45D8-B643-CF037068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050" y="1268413"/>
              <a:ext cx="33338" cy="41275"/>
            </a:xfrm>
            <a:custGeom>
              <a:avLst/>
              <a:gdLst>
                <a:gd name="T0" fmla="*/ 58 w 69"/>
                <a:gd name="T1" fmla="*/ 0 h 87"/>
                <a:gd name="T2" fmla="*/ 69 w 69"/>
                <a:gd name="T3" fmla="*/ 0 h 87"/>
                <a:gd name="T4" fmla="*/ 69 w 69"/>
                <a:gd name="T5" fmla="*/ 87 h 87"/>
                <a:gd name="T6" fmla="*/ 58 w 69"/>
                <a:gd name="T7" fmla="*/ 87 h 87"/>
                <a:gd name="T8" fmla="*/ 12 w 69"/>
                <a:gd name="T9" fmla="*/ 18 h 87"/>
                <a:gd name="T10" fmla="*/ 12 w 69"/>
                <a:gd name="T11" fmla="*/ 87 h 87"/>
                <a:gd name="T12" fmla="*/ 0 w 69"/>
                <a:gd name="T13" fmla="*/ 87 h 87"/>
                <a:gd name="T14" fmla="*/ 0 w 69"/>
                <a:gd name="T15" fmla="*/ 0 h 87"/>
                <a:gd name="T16" fmla="*/ 12 w 69"/>
                <a:gd name="T17" fmla="*/ 0 h 87"/>
                <a:gd name="T18" fmla="*/ 58 w 69"/>
                <a:gd name="T19" fmla="*/ 69 h 87"/>
                <a:gd name="T20" fmla="*/ 58 w 69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87">
                  <a:moveTo>
                    <a:pt x="58" y="0"/>
                  </a:moveTo>
                  <a:lnTo>
                    <a:pt x="69" y="0"/>
                  </a:lnTo>
                  <a:lnTo>
                    <a:pt x="69" y="87"/>
                  </a:lnTo>
                  <a:lnTo>
                    <a:pt x="58" y="87"/>
                  </a:lnTo>
                  <a:lnTo>
                    <a:pt x="12" y="18"/>
                  </a:lnTo>
                  <a:lnTo>
                    <a:pt x="12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12" y="0"/>
                  </a:lnTo>
                  <a:lnTo>
                    <a:pt x="58" y="6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Rectangle 151">
              <a:extLst>
                <a:ext uri="{FF2B5EF4-FFF2-40B4-BE49-F238E27FC236}">
                  <a16:creationId xmlns:a16="http://schemas.microsoft.com/office/drawing/2014/main" id="{BE4EFE67-41D0-49EA-916C-5318B4224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0913" y="1268413"/>
              <a:ext cx="4763" cy="428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152">
              <a:extLst>
                <a:ext uri="{FF2B5EF4-FFF2-40B4-BE49-F238E27FC236}">
                  <a16:creationId xmlns:a16="http://schemas.microsoft.com/office/drawing/2014/main" id="{0B9B6652-48C0-4C68-9C02-BD63FCA38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25" y="1268413"/>
              <a:ext cx="39688" cy="42863"/>
            </a:xfrm>
            <a:custGeom>
              <a:avLst/>
              <a:gdLst>
                <a:gd name="T0" fmla="*/ 33 w 80"/>
                <a:gd name="T1" fmla="*/ 86 h 86"/>
                <a:gd name="T2" fmla="*/ 0 w 80"/>
                <a:gd name="T3" fmla="*/ 0 h 86"/>
                <a:gd name="T4" fmla="*/ 12 w 80"/>
                <a:gd name="T5" fmla="*/ 0 h 86"/>
                <a:gd name="T6" fmla="*/ 40 w 80"/>
                <a:gd name="T7" fmla="*/ 75 h 86"/>
                <a:gd name="T8" fmla="*/ 67 w 80"/>
                <a:gd name="T9" fmla="*/ 0 h 86"/>
                <a:gd name="T10" fmla="*/ 80 w 80"/>
                <a:gd name="T11" fmla="*/ 0 h 86"/>
                <a:gd name="T12" fmla="*/ 46 w 80"/>
                <a:gd name="T13" fmla="*/ 86 h 86"/>
                <a:gd name="T14" fmla="*/ 33 w 80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86">
                  <a:moveTo>
                    <a:pt x="33" y="86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40" y="75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46" y="86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153">
              <a:extLst>
                <a:ext uri="{FF2B5EF4-FFF2-40B4-BE49-F238E27FC236}">
                  <a16:creationId xmlns:a16="http://schemas.microsoft.com/office/drawing/2014/main" id="{C8DFE397-59C8-4F16-99CF-DEB1D173C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6475" y="1268413"/>
              <a:ext cx="23813" cy="41275"/>
            </a:xfrm>
            <a:custGeom>
              <a:avLst/>
              <a:gdLst>
                <a:gd name="T0" fmla="*/ 46 w 46"/>
                <a:gd name="T1" fmla="*/ 0 h 87"/>
                <a:gd name="T2" fmla="*/ 46 w 46"/>
                <a:gd name="T3" fmla="*/ 9 h 87"/>
                <a:gd name="T4" fmla="*/ 11 w 46"/>
                <a:gd name="T5" fmla="*/ 9 h 87"/>
                <a:gd name="T6" fmla="*/ 11 w 46"/>
                <a:gd name="T7" fmla="*/ 39 h 87"/>
                <a:gd name="T8" fmla="*/ 42 w 46"/>
                <a:gd name="T9" fmla="*/ 39 h 87"/>
                <a:gd name="T10" fmla="*/ 42 w 46"/>
                <a:gd name="T11" fmla="*/ 48 h 87"/>
                <a:gd name="T12" fmla="*/ 11 w 46"/>
                <a:gd name="T13" fmla="*/ 48 h 87"/>
                <a:gd name="T14" fmla="*/ 11 w 46"/>
                <a:gd name="T15" fmla="*/ 78 h 87"/>
                <a:gd name="T16" fmla="*/ 46 w 46"/>
                <a:gd name="T17" fmla="*/ 78 h 87"/>
                <a:gd name="T18" fmla="*/ 46 w 46"/>
                <a:gd name="T19" fmla="*/ 87 h 87"/>
                <a:gd name="T20" fmla="*/ 0 w 46"/>
                <a:gd name="T21" fmla="*/ 87 h 87"/>
                <a:gd name="T22" fmla="*/ 0 w 46"/>
                <a:gd name="T23" fmla="*/ 0 h 87"/>
                <a:gd name="T24" fmla="*/ 46 w 46"/>
                <a:gd name="T2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7">
                  <a:moveTo>
                    <a:pt x="46" y="0"/>
                  </a:moveTo>
                  <a:lnTo>
                    <a:pt x="46" y="9"/>
                  </a:lnTo>
                  <a:lnTo>
                    <a:pt x="11" y="9"/>
                  </a:lnTo>
                  <a:lnTo>
                    <a:pt x="11" y="39"/>
                  </a:lnTo>
                  <a:lnTo>
                    <a:pt x="42" y="39"/>
                  </a:lnTo>
                  <a:lnTo>
                    <a:pt x="42" y="48"/>
                  </a:lnTo>
                  <a:lnTo>
                    <a:pt x="11" y="48"/>
                  </a:lnTo>
                  <a:lnTo>
                    <a:pt x="11" y="78"/>
                  </a:lnTo>
                  <a:lnTo>
                    <a:pt x="46" y="78"/>
                  </a:lnTo>
                  <a:lnTo>
                    <a:pt x="4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154">
              <a:extLst>
                <a:ext uri="{FF2B5EF4-FFF2-40B4-BE49-F238E27FC236}">
                  <a16:creationId xmlns:a16="http://schemas.microsoft.com/office/drawing/2014/main" id="{416E0B52-178D-413C-A11B-2BD79022F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28225" y="1268413"/>
              <a:ext cx="30163" cy="42863"/>
            </a:xfrm>
            <a:custGeom>
              <a:avLst/>
              <a:gdLst>
                <a:gd name="T0" fmla="*/ 11 w 60"/>
                <a:gd name="T1" fmla="*/ 50 h 87"/>
                <a:gd name="T2" fmla="*/ 11 w 60"/>
                <a:gd name="T3" fmla="*/ 86 h 87"/>
                <a:gd name="T4" fmla="*/ 0 w 60"/>
                <a:gd name="T5" fmla="*/ 86 h 87"/>
                <a:gd name="T6" fmla="*/ 0 w 60"/>
                <a:gd name="T7" fmla="*/ 0 h 87"/>
                <a:gd name="T8" fmla="*/ 28 w 60"/>
                <a:gd name="T9" fmla="*/ 0 h 87"/>
                <a:gd name="T10" fmla="*/ 58 w 60"/>
                <a:gd name="T11" fmla="*/ 25 h 87"/>
                <a:gd name="T12" fmla="*/ 36 w 60"/>
                <a:gd name="T13" fmla="*/ 51 h 87"/>
                <a:gd name="T14" fmla="*/ 60 w 60"/>
                <a:gd name="T15" fmla="*/ 87 h 87"/>
                <a:gd name="T16" fmla="*/ 46 w 60"/>
                <a:gd name="T17" fmla="*/ 87 h 87"/>
                <a:gd name="T18" fmla="*/ 23 w 60"/>
                <a:gd name="T19" fmla="*/ 51 h 87"/>
                <a:gd name="T20" fmla="*/ 11 w 60"/>
                <a:gd name="T21" fmla="*/ 51 h 87"/>
                <a:gd name="T22" fmla="*/ 11 w 60"/>
                <a:gd name="T23" fmla="*/ 50 h 87"/>
                <a:gd name="T24" fmla="*/ 11 w 60"/>
                <a:gd name="T25" fmla="*/ 8 h 87"/>
                <a:gd name="T26" fmla="*/ 11 w 60"/>
                <a:gd name="T27" fmla="*/ 41 h 87"/>
                <a:gd name="T28" fmla="*/ 27 w 60"/>
                <a:gd name="T29" fmla="*/ 41 h 87"/>
                <a:gd name="T30" fmla="*/ 46 w 60"/>
                <a:gd name="T31" fmla="*/ 25 h 87"/>
                <a:gd name="T32" fmla="*/ 27 w 60"/>
                <a:gd name="T33" fmla="*/ 8 h 87"/>
                <a:gd name="T34" fmla="*/ 11 w 60"/>
                <a:gd name="T35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87">
                  <a:moveTo>
                    <a:pt x="11" y="50"/>
                  </a:moveTo>
                  <a:lnTo>
                    <a:pt x="11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48" y="0"/>
                    <a:pt x="58" y="11"/>
                    <a:pt x="58" y="25"/>
                  </a:cubicBezTo>
                  <a:cubicBezTo>
                    <a:pt x="58" y="38"/>
                    <a:pt x="51" y="48"/>
                    <a:pt x="36" y="51"/>
                  </a:cubicBezTo>
                  <a:lnTo>
                    <a:pt x="60" y="87"/>
                  </a:lnTo>
                  <a:lnTo>
                    <a:pt x="46" y="87"/>
                  </a:lnTo>
                  <a:lnTo>
                    <a:pt x="23" y="51"/>
                  </a:lnTo>
                  <a:lnTo>
                    <a:pt x="11" y="51"/>
                  </a:lnTo>
                  <a:lnTo>
                    <a:pt x="11" y="50"/>
                  </a:lnTo>
                  <a:close/>
                  <a:moveTo>
                    <a:pt x="11" y="8"/>
                  </a:moveTo>
                  <a:lnTo>
                    <a:pt x="11" y="41"/>
                  </a:lnTo>
                  <a:lnTo>
                    <a:pt x="27" y="41"/>
                  </a:lnTo>
                  <a:cubicBezTo>
                    <a:pt x="40" y="41"/>
                    <a:pt x="46" y="35"/>
                    <a:pt x="46" y="25"/>
                  </a:cubicBezTo>
                  <a:cubicBezTo>
                    <a:pt x="46" y="13"/>
                    <a:pt x="40" y="8"/>
                    <a:pt x="27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155">
              <a:extLst>
                <a:ext uri="{FF2B5EF4-FFF2-40B4-BE49-F238E27FC236}">
                  <a16:creationId xmlns:a16="http://schemas.microsoft.com/office/drawing/2014/main" id="{CAADE8A4-40E1-4093-8941-6CB89897A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3150" y="1266826"/>
              <a:ext cx="30163" cy="44450"/>
            </a:xfrm>
            <a:custGeom>
              <a:avLst/>
              <a:gdLst>
                <a:gd name="T0" fmla="*/ 23 w 60"/>
                <a:gd name="T1" fmla="*/ 38 h 89"/>
                <a:gd name="T2" fmla="*/ 31 w 60"/>
                <a:gd name="T3" fmla="*/ 40 h 89"/>
                <a:gd name="T4" fmla="*/ 50 w 60"/>
                <a:gd name="T5" fmla="*/ 46 h 89"/>
                <a:gd name="T6" fmla="*/ 60 w 60"/>
                <a:gd name="T7" fmla="*/ 64 h 89"/>
                <a:gd name="T8" fmla="*/ 31 w 60"/>
                <a:gd name="T9" fmla="*/ 89 h 89"/>
                <a:gd name="T10" fmla="*/ 1 w 60"/>
                <a:gd name="T11" fmla="*/ 66 h 89"/>
                <a:gd name="T12" fmla="*/ 14 w 60"/>
                <a:gd name="T13" fmla="*/ 66 h 89"/>
                <a:gd name="T14" fmla="*/ 31 w 60"/>
                <a:gd name="T15" fmla="*/ 80 h 89"/>
                <a:gd name="T16" fmla="*/ 49 w 60"/>
                <a:gd name="T17" fmla="*/ 66 h 89"/>
                <a:gd name="T18" fmla="*/ 39 w 60"/>
                <a:gd name="T19" fmla="*/ 53 h 89"/>
                <a:gd name="T20" fmla="*/ 30 w 60"/>
                <a:gd name="T21" fmla="*/ 50 h 89"/>
                <a:gd name="T22" fmla="*/ 10 w 60"/>
                <a:gd name="T23" fmla="*/ 44 h 89"/>
                <a:gd name="T24" fmla="*/ 0 w 60"/>
                <a:gd name="T25" fmla="*/ 25 h 89"/>
                <a:gd name="T26" fmla="*/ 29 w 60"/>
                <a:gd name="T27" fmla="*/ 0 h 89"/>
                <a:gd name="T28" fmla="*/ 58 w 60"/>
                <a:gd name="T29" fmla="*/ 23 h 89"/>
                <a:gd name="T30" fmla="*/ 45 w 60"/>
                <a:gd name="T31" fmla="*/ 23 h 89"/>
                <a:gd name="T32" fmla="*/ 29 w 60"/>
                <a:gd name="T33" fmla="*/ 10 h 89"/>
                <a:gd name="T34" fmla="*/ 13 w 60"/>
                <a:gd name="T35" fmla="*/ 25 h 89"/>
                <a:gd name="T36" fmla="*/ 23 w 60"/>
                <a:gd name="T37" fmla="*/ 3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89">
                  <a:moveTo>
                    <a:pt x="23" y="38"/>
                  </a:moveTo>
                  <a:cubicBezTo>
                    <a:pt x="25" y="39"/>
                    <a:pt x="29" y="40"/>
                    <a:pt x="31" y="40"/>
                  </a:cubicBezTo>
                  <a:cubicBezTo>
                    <a:pt x="38" y="41"/>
                    <a:pt x="45" y="44"/>
                    <a:pt x="50" y="46"/>
                  </a:cubicBezTo>
                  <a:cubicBezTo>
                    <a:pt x="55" y="49"/>
                    <a:pt x="60" y="55"/>
                    <a:pt x="60" y="64"/>
                  </a:cubicBezTo>
                  <a:cubicBezTo>
                    <a:pt x="60" y="78"/>
                    <a:pt x="49" y="89"/>
                    <a:pt x="31" y="89"/>
                  </a:cubicBezTo>
                  <a:cubicBezTo>
                    <a:pt x="14" y="89"/>
                    <a:pt x="1" y="80"/>
                    <a:pt x="1" y="66"/>
                  </a:cubicBezTo>
                  <a:lnTo>
                    <a:pt x="14" y="66"/>
                  </a:lnTo>
                  <a:cubicBezTo>
                    <a:pt x="15" y="74"/>
                    <a:pt x="20" y="80"/>
                    <a:pt x="31" y="80"/>
                  </a:cubicBezTo>
                  <a:cubicBezTo>
                    <a:pt x="43" y="80"/>
                    <a:pt x="49" y="74"/>
                    <a:pt x="49" y="66"/>
                  </a:cubicBezTo>
                  <a:cubicBezTo>
                    <a:pt x="49" y="59"/>
                    <a:pt x="45" y="55"/>
                    <a:pt x="39" y="53"/>
                  </a:cubicBezTo>
                  <a:cubicBezTo>
                    <a:pt x="36" y="51"/>
                    <a:pt x="33" y="50"/>
                    <a:pt x="30" y="50"/>
                  </a:cubicBezTo>
                  <a:cubicBezTo>
                    <a:pt x="24" y="49"/>
                    <a:pt x="16" y="46"/>
                    <a:pt x="10" y="44"/>
                  </a:cubicBezTo>
                  <a:cubicBezTo>
                    <a:pt x="5" y="41"/>
                    <a:pt x="0" y="35"/>
                    <a:pt x="0" y="25"/>
                  </a:cubicBezTo>
                  <a:cubicBezTo>
                    <a:pt x="0" y="10"/>
                    <a:pt x="11" y="0"/>
                    <a:pt x="29" y="0"/>
                  </a:cubicBezTo>
                  <a:cubicBezTo>
                    <a:pt x="45" y="0"/>
                    <a:pt x="56" y="9"/>
                    <a:pt x="58" y="23"/>
                  </a:cubicBezTo>
                  <a:lnTo>
                    <a:pt x="45" y="23"/>
                  </a:lnTo>
                  <a:cubicBezTo>
                    <a:pt x="44" y="15"/>
                    <a:pt x="39" y="10"/>
                    <a:pt x="29" y="10"/>
                  </a:cubicBezTo>
                  <a:cubicBezTo>
                    <a:pt x="19" y="10"/>
                    <a:pt x="13" y="15"/>
                    <a:pt x="13" y="25"/>
                  </a:cubicBezTo>
                  <a:cubicBezTo>
                    <a:pt x="14" y="31"/>
                    <a:pt x="18" y="35"/>
                    <a:pt x="23" y="3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Rectangle 156">
              <a:extLst>
                <a:ext uri="{FF2B5EF4-FFF2-40B4-BE49-F238E27FC236}">
                  <a16:creationId xmlns:a16="http://schemas.microsoft.com/office/drawing/2014/main" id="{AE835EA0-195D-4890-A0FB-F745166D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50" y="1268413"/>
              <a:ext cx="6350" cy="428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157">
              <a:extLst>
                <a:ext uri="{FF2B5EF4-FFF2-40B4-BE49-F238E27FC236}">
                  <a16:creationId xmlns:a16="http://schemas.microsoft.com/office/drawing/2014/main" id="{46C5EC8A-E08A-4A5C-92FD-83A1BA00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3950" y="1268413"/>
              <a:ext cx="28575" cy="42863"/>
            </a:xfrm>
            <a:custGeom>
              <a:avLst/>
              <a:gdLst>
                <a:gd name="T0" fmla="*/ 0 w 57"/>
                <a:gd name="T1" fmla="*/ 8 h 86"/>
                <a:gd name="T2" fmla="*/ 0 w 57"/>
                <a:gd name="T3" fmla="*/ 0 h 86"/>
                <a:gd name="T4" fmla="*/ 57 w 57"/>
                <a:gd name="T5" fmla="*/ 0 h 86"/>
                <a:gd name="T6" fmla="*/ 57 w 57"/>
                <a:gd name="T7" fmla="*/ 8 h 86"/>
                <a:gd name="T8" fmla="*/ 35 w 57"/>
                <a:gd name="T9" fmla="*/ 8 h 86"/>
                <a:gd name="T10" fmla="*/ 35 w 57"/>
                <a:gd name="T11" fmla="*/ 86 h 86"/>
                <a:gd name="T12" fmla="*/ 24 w 57"/>
                <a:gd name="T13" fmla="*/ 86 h 86"/>
                <a:gd name="T14" fmla="*/ 24 w 57"/>
                <a:gd name="T15" fmla="*/ 8 h 86"/>
                <a:gd name="T16" fmla="*/ 0 w 57"/>
                <a:gd name="T17" fmla="*/ 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6">
                  <a:moveTo>
                    <a:pt x="0" y="8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35" y="8"/>
                  </a:lnTo>
                  <a:lnTo>
                    <a:pt x="35" y="86"/>
                  </a:lnTo>
                  <a:lnTo>
                    <a:pt x="24" y="86"/>
                  </a:lnTo>
                  <a:lnTo>
                    <a:pt x="24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158">
              <a:extLst>
                <a:ext uri="{FF2B5EF4-FFF2-40B4-BE49-F238E27FC236}">
                  <a16:creationId xmlns:a16="http://schemas.microsoft.com/office/drawing/2014/main" id="{5ACB7833-04BC-4CE7-8D77-EC4676849C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50463" y="1254126"/>
              <a:ext cx="22225" cy="55563"/>
            </a:xfrm>
            <a:custGeom>
              <a:avLst/>
              <a:gdLst>
                <a:gd name="T0" fmla="*/ 47 w 47"/>
                <a:gd name="T1" fmla="*/ 28 h 115"/>
                <a:gd name="T2" fmla="*/ 47 w 47"/>
                <a:gd name="T3" fmla="*/ 37 h 115"/>
                <a:gd name="T4" fmla="*/ 12 w 47"/>
                <a:gd name="T5" fmla="*/ 37 h 115"/>
                <a:gd name="T6" fmla="*/ 12 w 47"/>
                <a:gd name="T7" fmla="*/ 67 h 115"/>
                <a:gd name="T8" fmla="*/ 43 w 47"/>
                <a:gd name="T9" fmla="*/ 67 h 115"/>
                <a:gd name="T10" fmla="*/ 43 w 47"/>
                <a:gd name="T11" fmla="*/ 76 h 115"/>
                <a:gd name="T12" fmla="*/ 12 w 47"/>
                <a:gd name="T13" fmla="*/ 76 h 115"/>
                <a:gd name="T14" fmla="*/ 12 w 47"/>
                <a:gd name="T15" fmla="*/ 106 h 115"/>
                <a:gd name="T16" fmla="*/ 47 w 47"/>
                <a:gd name="T17" fmla="*/ 106 h 115"/>
                <a:gd name="T18" fmla="*/ 47 w 47"/>
                <a:gd name="T19" fmla="*/ 115 h 115"/>
                <a:gd name="T20" fmla="*/ 0 w 47"/>
                <a:gd name="T21" fmla="*/ 115 h 115"/>
                <a:gd name="T22" fmla="*/ 0 w 47"/>
                <a:gd name="T23" fmla="*/ 28 h 115"/>
                <a:gd name="T24" fmla="*/ 47 w 47"/>
                <a:gd name="T25" fmla="*/ 28 h 115"/>
                <a:gd name="T26" fmla="*/ 8 w 47"/>
                <a:gd name="T27" fmla="*/ 16 h 115"/>
                <a:gd name="T28" fmla="*/ 34 w 47"/>
                <a:gd name="T29" fmla="*/ 0 h 115"/>
                <a:gd name="T30" fmla="*/ 34 w 47"/>
                <a:gd name="T31" fmla="*/ 10 h 115"/>
                <a:gd name="T32" fmla="*/ 8 w 47"/>
                <a:gd name="T33" fmla="*/ 23 h 115"/>
                <a:gd name="T34" fmla="*/ 8 w 47"/>
                <a:gd name="T35" fmla="*/ 1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115">
                  <a:moveTo>
                    <a:pt x="47" y="28"/>
                  </a:moveTo>
                  <a:lnTo>
                    <a:pt x="47" y="37"/>
                  </a:lnTo>
                  <a:lnTo>
                    <a:pt x="12" y="37"/>
                  </a:lnTo>
                  <a:lnTo>
                    <a:pt x="12" y="67"/>
                  </a:lnTo>
                  <a:lnTo>
                    <a:pt x="43" y="67"/>
                  </a:lnTo>
                  <a:lnTo>
                    <a:pt x="43" y="76"/>
                  </a:lnTo>
                  <a:lnTo>
                    <a:pt x="12" y="76"/>
                  </a:lnTo>
                  <a:lnTo>
                    <a:pt x="12" y="106"/>
                  </a:lnTo>
                  <a:lnTo>
                    <a:pt x="47" y="106"/>
                  </a:lnTo>
                  <a:lnTo>
                    <a:pt x="47" y="115"/>
                  </a:lnTo>
                  <a:lnTo>
                    <a:pt x="0" y="115"/>
                  </a:lnTo>
                  <a:lnTo>
                    <a:pt x="0" y="28"/>
                  </a:lnTo>
                  <a:lnTo>
                    <a:pt x="47" y="28"/>
                  </a:lnTo>
                  <a:close/>
                  <a:moveTo>
                    <a:pt x="8" y="16"/>
                  </a:moveTo>
                  <a:lnTo>
                    <a:pt x="34" y="0"/>
                  </a:lnTo>
                  <a:lnTo>
                    <a:pt x="34" y="10"/>
                  </a:lnTo>
                  <a:lnTo>
                    <a:pt x="8" y="2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159">
              <a:extLst>
                <a:ext uri="{FF2B5EF4-FFF2-40B4-BE49-F238E27FC236}">
                  <a16:creationId xmlns:a16="http://schemas.microsoft.com/office/drawing/2014/main" id="{68C3816F-F00D-44ED-8524-EEEF05D1C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9675" y="1268413"/>
              <a:ext cx="34925" cy="41275"/>
            </a:xfrm>
            <a:custGeom>
              <a:avLst/>
              <a:gdLst>
                <a:gd name="T0" fmla="*/ 27 w 72"/>
                <a:gd name="T1" fmla="*/ 0 h 87"/>
                <a:gd name="T2" fmla="*/ 72 w 72"/>
                <a:gd name="T3" fmla="*/ 44 h 87"/>
                <a:gd name="T4" fmla="*/ 27 w 72"/>
                <a:gd name="T5" fmla="*/ 87 h 87"/>
                <a:gd name="T6" fmla="*/ 0 w 72"/>
                <a:gd name="T7" fmla="*/ 87 h 87"/>
                <a:gd name="T8" fmla="*/ 0 w 72"/>
                <a:gd name="T9" fmla="*/ 0 h 87"/>
                <a:gd name="T10" fmla="*/ 27 w 72"/>
                <a:gd name="T11" fmla="*/ 0 h 87"/>
                <a:gd name="T12" fmla="*/ 11 w 72"/>
                <a:gd name="T13" fmla="*/ 79 h 87"/>
                <a:gd name="T14" fmla="*/ 27 w 72"/>
                <a:gd name="T15" fmla="*/ 79 h 87"/>
                <a:gd name="T16" fmla="*/ 61 w 72"/>
                <a:gd name="T17" fmla="*/ 45 h 87"/>
                <a:gd name="T18" fmla="*/ 27 w 72"/>
                <a:gd name="T19" fmla="*/ 12 h 87"/>
                <a:gd name="T20" fmla="*/ 11 w 72"/>
                <a:gd name="T21" fmla="*/ 12 h 87"/>
                <a:gd name="T22" fmla="*/ 11 w 72"/>
                <a:gd name="T23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87">
                  <a:moveTo>
                    <a:pt x="27" y="0"/>
                  </a:moveTo>
                  <a:cubicBezTo>
                    <a:pt x="55" y="0"/>
                    <a:pt x="72" y="17"/>
                    <a:pt x="72" y="44"/>
                  </a:cubicBezTo>
                  <a:cubicBezTo>
                    <a:pt x="72" y="72"/>
                    <a:pt x="55" y="87"/>
                    <a:pt x="27" y="87"/>
                  </a:cubicBezTo>
                  <a:lnTo>
                    <a:pt x="0" y="87"/>
                  </a:lnTo>
                  <a:lnTo>
                    <a:pt x="0" y="0"/>
                  </a:lnTo>
                  <a:lnTo>
                    <a:pt x="27" y="0"/>
                  </a:lnTo>
                  <a:close/>
                  <a:moveTo>
                    <a:pt x="11" y="79"/>
                  </a:moveTo>
                  <a:lnTo>
                    <a:pt x="27" y="79"/>
                  </a:lnTo>
                  <a:cubicBezTo>
                    <a:pt x="50" y="79"/>
                    <a:pt x="61" y="67"/>
                    <a:pt x="61" y="45"/>
                  </a:cubicBezTo>
                  <a:cubicBezTo>
                    <a:pt x="61" y="24"/>
                    <a:pt x="50" y="12"/>
                    <a:pt x="27" y="12"/>
                  </a:cubicBezTo>
                  <a:lnTo>
                    <a:pt x="11" y="12"/>
                  </a:lnTo>
                  <a:lnTo>
                    <a:pt x="11" y="7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160">
              <a:extLst>
                <a:ext uri="{FF2B5EF4-FFF2-40B4-BE49-F238E27FC236}">
                  <a16:creationId xmlns:a16="http://schemas.microsoft.com/office/drawing/2014/main" id="{7BEBE4B9-0358-46B4-B090-05455BE2A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9363" y="1262063"/>
              <a:ext cx="6350" cy="12700"/>
            </a:xfrm>
            <a:custGeom>
              <a:avLst/>
              <a:gdLst>
                <a:gd name="T0" fmla="*/ 0 w 12"/>
                <a:gd name="T1" fmla="*/ 0 h 25"/>
                <a:gd name="T2" fmla="*/ 11 w 12"/>
                <a:gd name="T3" fmla="*/ 0 h 25"/>
                <a:gd name="T4" fmla="*/ 12 w 12"/>
                <a:gd name="T5" fmla="*/ 11 h 25"/>
                <a:gd name="T6" fmla="*/ 0 w 12"/>
                <a:gd name="T7" fmla="*/ 25 h 25"/>
                <a:gd name="T8" fmla="*/ 0 w 12"/>
                <a:gd name="T9" fmla="*/ 20 h 25"/>
                <a:gd name="T10" fmla="*/ 6 w 12"/>
                <a:gd name="T11" fmla="*/ 14 h 25"/>
                <a:gd name="T12" fmla="*/ 6 w 12"/>
                <a:gd name="T13" fmla="*/ 11 h 25"/>
                <a:gd name="T14" fmla="*/ 0 w 12"/>
                <a:gd name="T15" fmla="*/ 11 h 25"/>
                <a:gd name="T16" fmla="*/ 0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1" y="0"/>
                  </a:lnTo>
                  <a:cubicBezTo>
                    <a:pt x="12" y="5"/>
                    <a:pt x="12" y="9"/>
                    <a:pt x="12" y="11"/>
                  </a:cubicBezTo>
                  <a:cubicBezTo>
                    <a:pt x="12" y="21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6" y="18"/>
                    <a:pt x="6" y="14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161">
              <a:extLst>
                <a:ext uri="{FF2B5EF4-FFF2-40B4-BE49-F238E27FC236}">
                  <a16:creationId xmlns:a16="http://schemas.microsoft.com/office/drawing/2014/main" id="{2354AAE6-FCEB-4F3D-BD2B-642A74DCDE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0475" y="1268413"/>
              <a:ext cx="36513" cy="42863"/>
            </a:xfrm>
            <a:custGeom>
              <a:avLst/>
              <a:gdLst>
                <a:gd name="T0" fmla="*/ 63 w 75"/>
                <a:gd name="T1" fmla="*/ 86 h 86"/>
                <a:gd name="T2" fmla="*/ 57 w 75"/>
                <a:gd name="T3" fmla="*/ 67 h 86"/>
                <a:gd name="T4" fmla="*/ 18 w 75"/>
                <a:gd name="T5" fmla="*/ 67 h 86"/>
                <a:gd name="T6" fmla="*/ 12 w 75"/>
                <a:gd name="T7" fmla="*/ 86 h 86"/>
                <a:gd name="T8" fmla="*/ 0 w 75"/>
                <a:gd name="T9" fmla="*/ 86 h 86"/>
                <a:gd name="T10" fmla="*/ 32 w 75"/>
                <a:gd name="T11" fmla="*/ 0 h 86"/>
                <a:gd name="T12" fmla="*/ 44 w 75"/>
                <a:gd name="T13" fmla="*/ 0 h 86"/>
                <a:gd name="T14" fmla="*/ 75 w 75"/>
                <a:gd name="T15" fmla="*/ 86 h 86"/>
                <a:gd name="T16" fmla="*/ 63 w 75"/>
                <a:gd name="T17" fmla="*/ 86 h 86"/>
                <a:gd name="T18" fmla="*/ 20 w 75"/>
                <a:gd name="T19" fmla="*/ 57 h 86"/>
                <a:gd name="T20" fmla="*/ 53 w 75"/>
                <a:gd name="T21" fmla="*/ 57 h 86"/>
                <a:gd name="T22" fmla="*/ 37 w 75"/>
                <a:gd name="T23" fmla="*/ 12 h 86"/>
                <a:gd name="T24" fmla="*/ 20 w 75"/>
                <a:gd name="T25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86">
                  <a:moveTo>
                    <a:pt x="63" y="86"/>
                  </a:moveTo>
                  <a:lnTo>
                    <a:pt x="57" y="67"/>
                  </a:lnTo>
                  <a:lnTo>
                    <a:pt x="18" y="67"/>
                  </a:lnTo>
                  <a:lnTo>
                    <a:pt x="12" y="86"/>
                  </a:lnTo>
                  <a:lnTo>
                    <a:pt x="0" y="86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75" y="86"/>
                  </a:lnTo>
                  <a:lnTo>
                    <a:pt x="63" y="86"/>
                  </a:lnTo>
                  <a:close/>
                  <a:moveTo>
                    <a:pt x="20" y="57"/>
                  </a:moveTo>
                  <a:lnTo>
                    <a:pt x="53" y="57"/>
                  </a:lnTo>
                  <a:lnTo>
                    <a:pt x="37" y="12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162">
              <a:extLst>
                <a:ext uri="{FF2B5EF4-FFF2-40B4-BE49-F238E27FC236}">
                  <a16:creationId xmlns:a16="http://schemas.microsoft.com/office/drawing/2014/main" id="{B88A73D2-516A-4AC9-8D94-DC952903F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338" y="1268413"/>
              <a:ext cx="33338" cy="41275"/>
            </a:xfrm>
            <a:custGeom>
              <a:avLst/>
              <a:gdLst>
                <a:gd name="T0" fmla="*/ 58 w 69"/>
                <a:gd name="T1" fmla="*/ 0 h 87"/>
                <a:gd name="T2" fmla="*/ 69 w 69"/>
                <a:gd name="T3" fmla="*/ 0 h 87"/>
                <a:gd name="T4" fmla="*/ 69 w 69"/>
                <a:gd name="T5" fmla="*/ 87 h 87"/>
                <a:gd name="T6" fmla="*/ 58 w 69"/>
                <a:gd name="T7" fmla="*/ 87 h 87"/>
                <a:gd name="T8" fmla="*/ 11 w 69"/>
                <a:gd name="T9" fmla="*/ 18 h 87"/>
                <a:gd name="T10" fmla="*/ 11 w 69"/>
                <a:gd name="T11" fmla="*/ 87 h 87"/>
                <a:gd name="T12" fmla="*/ 0 w 69"/>
                <a:gd name="T13" fmla="*/ 87 h 87"/>
                <a:gd name="T14" fmla="*/ 0 w 69"/>
                <a:gd name="T15" fmla="*/ 0 h 87"/>
                <a:gd name="T16" fmla="*/ 11 w 69"/>
                <a:gd name="T17" fmla="*/ 0 h 87"/>
                <a:gd name="T18" fmla="*/ 58 w 69"/>
                <a:gd name="T19" fmla="*/ 69 h 87"/>
                <a:gd name="T20" fmla="*/ 58 w 69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87">
                  <a:moveTo>
                    <a:pt x="58" y="0"/>
                  </a:moveTo>
                  <a:lnTo>
                    <a:pt x="69" y="0"/>
                  </a:lnTo>
                  <a:lnTo>
                    <a:pt x="69" y="87"/>
                  </a:lnTo>
                  <a:lnTo>
                    <a:pt x="58" y="87"/>
                  </a:lnTo>
                  <a:lnTo>
                    <a:pt x="11" y="18"/>
                  </a:lnTo>
                  <a:lnTo>
                    <a:pt x="11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8" y="6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163">
              <a:extLst>
                <a:ext uri="{FF2B5EF4-FFF2-40B4-BE49-F238E27FC236}">
                  <a16:creationId xmlns:a16="http://schemas.microsoft.com/office/drawing/2014/main" id="{21FC2B5E-5D36-49C5-B494-2521632C5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4613" y="1268413"/>
              <a:ext cx="42863" cy="42863"/>
            </a:xfrm>
            <a:custGeom>
              <a:avLst/>
              <a:gdLst>
                <a:gd name="T0" fmla="*/ 0 w 86"/>
                <a:gd name="T1" fmla="*/ 44 h 89"/>
                <a:gd name="T2" fmla="*/ 44 w 86"/>
                <a:gd name="T3" fmla="*/ 0 h 89"/>
                <a:gd name="T4" fmla="*/ 84 w 86"/>
                <a:gd name="T5" fmla="*/ 25 h 89"/>
                <a:gd name="T6" fmla="*/ 70 w 86"/>
                <a:gd name="T7" fmla="*/ 25 h 89"/>
                <a:gd name="T8" fmla="*/ 44 w 86"/>
                <a:gd name="T9" fmla="*/ 10 h 89"/>
                <a:gd name="T10" fmla="*/ 11 w 86"/>
                <a:gd name="T11" fmla="*/ 44 h 89"/>
                <a:gd name="T12" fmla="*/ 44 w 86"/>
                <a:gd name="T13" fmla="*/ 78 h 89"/>
                <a:gd name="T14" fmla="*/ 75 w 86"/>
                <a:gd name="T15" fmla="*/ 49 h 89"/>
                <a:gd name="T16" fmla="*/ 39 w 86"/>
                <a:gd name="T17" fmla="*/ 49 h 89"/>
                <a:gd name="T18" fmla="*/ 39 w 86"/>
                <a:gd name="T19" fmla="*/ 40 h 89"/>
                <a:gd name="T20" fmla="*/ 86 w 86"/>
                <a:gd name="T21" fmla="*/ 40 h 89"/>
                <a:gd name="T22" fmla="*/ 86 w 86"/>
                <a:gd name="T23" fmla="*/ 49 h 89"/>
                <a:gd name="T24" fmla="*/ 42 w 86"/>
                <a:gd name="T25" fmla="*/ 88 h 89"/>
                <a:gd name="T26" fmla="*/ 0 w 86"/>
                <a:gd name="T27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89">
                  <a:moveTo>
                    <a:pt x="0" y="44"/>
                  </a:moveTo>
                  <a:cubicBezTo>
                    <a:pt x="0" y="19"/>
                    <a:pt x="19" y="0"/>
                    <a:pt x="44" y="0"/>
                  </a:cubicBezTo>
                  <a:cubicBezTo>
                    <a:pt x="61" y="0"/>
                    <a:pt x="76" y="9"/>
                    <a:pt x="84" y="25"/>
                  </a:cubicBezTo>
                  <a:lnTo>
                    <a:pt x="70" y="25"/>
                  </a:lnTo>
                  <a:cubicBezTo>
                    <a:pt x="65" y="15"/>
                    <a:pt x="56" y="10"/>
                    <a:pt x="44" y="10"/>
                  </a:cubicBezTo>
                  <a:cubicBezTo>
                    <a:pt x="25" y="10"/>
                    <a:pt x="11" y="24"/>
                    <a:pt x="11" y="44"/>
                  </a:cubicBezTo>
                  <a:cubicBezTo>
                    <a:pt x="11" y="64"/>
                    <a:pt x="25" y="78"/>
                    <a:pt x="44" y="78"/>
                  </a:cubicBezTo>
                  <a:cubicBezTo>
                    <a:pt x="62" y="78"/>
                    <a:pt x="74" y="67"/>
                    <a:pt x="75" y="49"/>
                  </a:cubicBezTo>
                  <a:lnTo>
                    <a:pt x="39" y="49"/>
                  </a:lnTo>
                  <a:lnTo>
                    <a:pt x="39" y="40"/>
                  </a:lnTo>
                  <a:lnTo>
                    <a:pt x="86" y="40"/>
                  </a:lnTo>
                  <a:lnTo>
                    <a:pt x="86" y="49"/>
                  </a:lnTo>
                  <a:cubicBezTo>
                    <a:pt x="84" y="72"/>
                    <a:pt x="66" y="88"/>
                    <a:pt x="42" y="88"/>
                  </a:cubicBezTo>
                  <a:cubicBezTo>
                    <a:pt x="19" y="89"/>
                    <a:pt x="0" y="70"/>
                    <a:pt x="0" y="4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164">
              <a:extLst>
                <a:ext uri="{FF2B5EF4-FFF2-40B4-BE49-F238E27FC236}">
                  <a16:creationId xmlns:a16="http://schemas.microsoft.com/office/drawing/2014/main" id="{EB043321-6BC7-4455-A04E-F6E832318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825" y="1268413"/>
              <a:ext cx="22225" cy="41275"/>
            </a:xfrm>
            <a:custGeom>
              <a:avLst/>
              <a:gdLst>
                <a:gd name="T0" fmla="*/ 46 w 46"/>
                <a:gd name="T1" fmla="*/ 0 h 87"/>
                <a:gd name="T2" fmla="*/ 46 w 46"/>
                <a:gd name="T3" fmla="*/ 9 h 87"/>
                <a:gd name="T4" fmla="*/ 11 w 46"/>
                <a:gd name="T5" fmla="*/ 9 h 87"/>
                <a:gd name="T6" fmla="*/ 11 w 46"/>
                <a:gd name="T7" fmla="*/ 39 h 87"/>
                <a:gd name="T8" fmla="*/ 43 w 46"/>
                <a:gd name="T9" fmla="*/ 39 h 87"/>
                <a:gd name="T10" fmla="*/ 43 w 46"/>
                <a:gd name="T11" fmla="*/ 48 h 87"/>
                <a:gd name="T12" fmla="*/ 11 w 46"/>
                <a:gd name="T13" fmla="*/ 48 h 87"/>
                <a:gd name="T14" fmla="*/ 11 w 46"/>
                <a:gd name="T15" fmla="*/ 78 h 87"/>
                <a:gd name="T16" fmla="*/ 46 w 46"/>
                <a:gd name="T17" fmla="*/ 78 h 87"/>
                <a:gd name="T18" fmla="*/ 46 w 46"/>
                <a:gd name="T19" fmla="*/ 87 h 87"/>
                <a:gd name="T20" fmla="*/ 0 w 46"/>
                <a:gd name="T21" fmla="*/ 87 h 87"/>
                <a:gd name="T22" fmla="*/ 0 w 46"/>
                <a:gd name="T23" fmla="*/ 0 h 87"/>
                <a:gd name="T24" fmla="*/ 46 w 46"/>
                <a:gd name="T2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7">
                  <a:moveTo>
                    <a:pt x="46" y="0"/>
                  </a:moveTo>
                  <a:lnTo>
                    <a:pt x="46" y="9"/>
                  </a:lnTo>
                  <a:lnTo>
                    <a:pt x="11" y="9"/>
                  </a:lnTo>
                  <a:lnTo>
                    <a:pt x="11" y="39"/>
                  </a:lnTo>
                  <a:lnTo>
                    <a:pt x="43" y="39"/>
                  </a:lnTo>
                  <a:lnTo>
                    <a:pt x="43" y="48"/>
                  </a:lnTo>
                  <a:lnTo>
                    <a:pt x="11" y="48"/>
                  </a:lnTo>
                  <a:lnTo>
                    <a:pt x="11" y="78"/>
                  </a:lnTo>
                  <a:lnTo>
                    <a:pt x="46" y="78"/>
                  </a:lnTo>
                  <a:lnTo>
                    <a:pt x="4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165">
              <a:extLst>
                <a:ext uri="{FF2B5EF4-FFF2-40B4-BE49-F238E27FC236}">
                  <a16:creationId xmlns:a16="http://schemas.microsoft.com/office/drawing/2014/main" id="{CB268042-9687-44A0-B6C5-FE3BB6C2F2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5575" y="1268413"/>
              <a:ext cx="28575" cy="42863"/>
            </a:xfrm>
            <a:custGeom>
              <a:avLst/>
              <a:gdLst>
                <a:gd name="T0" fmla="*/ 11 w 60"/>
                <a:gd name="T1" fmla="*/ 50 h 87"/>
                <a:gd name="T2" fmla="*/ 11 w 60"/>
                <a:gd name="T3" fmla="*/ 86 h 87"/>
                <a:gd name="T4" fmla="*/ 0 w 60"/>
                <a:gd name="T5" fmla="*/ 86 h 87"/>
                <a:gd name="T6" fmla="*/ 0 w 60"/>
                <a:gd name="T7" fmla="*/ 0 h 87"/>
                <a:gd name="T8" fmla="*/ 29 w 60"/>
                <a:gd name="T9" fmla="*/ 0 h 87"/>
                <a:gd name="T10" fmla="*/ 59 w 60"/>
                <a:gd name="T11" fmla="*/ 25 h 87"/>
                <a:gd name="T12" fmla="*/ 36 w 60"/>
                <a:gd name="T13" fmla="*/ 51 h 87"/>
                <a:gd name="T14" fmla="*/ 60 w 60"/>
                <a:gd name="T15" fmla="*/ 87 h 87"/>
                <a:gd name="T16" fmla="*/ 46 w 60"/>
                <a:gd name="T17" fmla="*/ 87 h 87"/>
                <a:gd name="T18" fmla="*/ 24 w 60"/>
                <a:gd name="T19" fmla="*/ 51 h 87"/>
                <a:gd name="T20" fmla="*/ 11 w 60"/>
                <a:gd name="T21" fmla="*/ 51 h 87"/>
                <a:gd name="T22" fmla="*/ 11 w 60"/>
                <a:gd name="T23" fmla="*/ 50 h 87"/>
                <a:gd name="T24" fmla="*/ 11 w 60"/>
                <a:gd name="T25" fmla="*/ 8 h 87"/>
                <a:gd name="T26" fmla="*/ 11 w 60"/>
                <a:gd name="T27" fmla="*/ 41 h 87"/>
                <a:gd name="T28" fmla="*/ 27 w 60"/>
                <a:gd name="T29" fmla="*/ 41 h 87"/>
                <a:gd name="T30" fmla="*/ 46 w 60"/>
                <a:gd name="T31" fmla="*/ 25 h 87"/>
                <a:gd name="T32" fmla="*/ 27 w 60"/>
                <a:gd name="T33" fmla="*/ 8 h 87"/>
                <a:gd name="T34" fmla="*/ 11 w 60"/>
                <a:gd name="T35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87">
                  <a:moveTo>
                    <a:pt x="11" y="50"/>
                  </a:moveTo>
                  <a:lnTo>
                    <a:pt x="11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29" y="0"/>
                  </a:lnTo>
                  <a:cubicBezTo>
                    <a:pt x="49" y="0"/>
                    <a:pt x="59" y="11"/>
                    <a:pt x="59" y="25"/>
                  </a:cubicBezTo>
                  <a:cubicBezTo>
                    <a:pt x="59" y="38"/>
                    <a:pt x="51" y="48"/>
                    <a:pt x="36" y="51"/>
                  </a:cubicBezTo>
                  <a:lnTo>
                    <a:pt x="60" y="87"/>
                  </a:lnTo>
                  <a:lnTo>
                    <a:pt x="46" y="87"/>
                  </a:lnTo>
                  <a:lnTo>
                    <a:pt x="24" y="51"/>
                  </a:lnTo>
                  <a:lnTo>
                    <a:pt x="11" y="51"/>
                  </a:lnTo>
                  <a:lnTo>
                    <a:pt x="11" y="50"/>
                  </a:lnTo>
                  <a:close/>
                  <a:moveTo>
                    <a:pt x="11" y="8"/>
                  </a:moveTo>
                  <a:lnTo>
                    <a:pt x="11" y="41"/>
                  </a:lnTo>
                  <a:lnTo>
                    <a:pt x="27" y="41"/>
                  </a:lnTo>
                  <a:cubicBezTo>
                    <a:pt x="40" y="41"/>
                    <a:pt x="46" y="35"/>
                    <a:pt x="46" y="25"/>
                  </a:cubicBezTo>
                  <a:cubicBezTo>
                    <a:pt x="46" y="13"/>
                    <a:pt x="40" y="8"/>
                    <a:pt x="27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166">
              <a:extLst>
                <a:ext uri="{FF2B5EF4-FFF2-40B4-BE49-F238E27FC236}">
                  <a16:creationId xmlns:a16="http://schemas.microsoft.com/office/drawing/2014/main" id="{C546DC99-0DBA-4793-918D-58AAB1D3F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0500" y="1266826"/>
              <a:ext cx="30163" cy="44450"/>
            </a:xfrm>
            <a:custGeom>
              <a:avLst/>
              <a:gdLst>
                <a:gd name="T0" fmla="*/ 23 w 60"/>
                <a:gd name="T1" fmla="*/ 38 h 89"/>
                <a:gd name="T2" fmla="*/ 32 w 60"/>
                <a:gd name="T3" fmla="*/ 40 h 89"/>
                <a:gd name="T4" fmla="*/ 50 w 60"/>
                <a:gd name="T5" fmla="*/ 46 h 89"/>
                <a:gd name="T6" fmla="*/ 60 w 60"/>
                <a:gd name="T7" fmla="*/ 64 h 89"/>
                <a:gd name="T8" fmla="*/ 32 w 60"/>
                <a:gd name="T9" fmla="*/ 89 h 89"/>
                <a:gd name="T10" fmla="*/ 2 w 60"/>
                <a:gd name="T11" fmla="*/ 66 h 89"/>
                <a:gd name="T12" fmla="*/ 14 w 60"/>
                <a:gd name="T13" fmla="*/ 66 h 89"/>
                <a:gd name="T14" fmla="*/ 32 w 60"/>
                <a:gd name="T15" fmla="*/ 80 h 89"/>
                <a:gd name="T16" fmla="*/ 49 w 60"/>
                <a:gd name="T17" fmla="*/ 66 h 89"/>
                <a:gd name="T18" fmla="*/ 39 w 60"/>
                <a:gd name="T19" fmla="*/ 53 h 89"/>
                <a:gd name="T20" fmla="*/ 30 w 60"/>
                <a:gd name="T21" fmla="*/ 50 h 89"/>
                <a:gd name="T22" fmla="*/ 10 w 60"/>
                <a:gd name="T23" fmla="*/ 44 h 89"/>
                <a:gd name="T24" fmla="*/ 0 w 60"/>
                <a:gd name="T25" fmla="*/ 25 h 89"/>
                <a:gd name="T26" fmla="*/ 29 w 60"/>
                <a:gd name="T27" fmla="*/ 0 h 89"/>
                <a:gd name="T28" fmla="*/ 58 w 60"/>
                <a:gd name="T29" fmla="*/ 23 h 89"/>
                <a:gd name="T30" fmla="*/ 45 w 60"/>
                <a:gd name="T31" fmla="*/ 23 h 89"/>
                <a:gd name="T32" fmla="*/ 29 w 60"/>
                <a:gd name="T33" fmla="*/ 10 h 89"/>
                <a:gd name="T34" fmla="*/ 13 w 60"/>
                <a:gd name="T35" fmla="*/ 25 h 89"/>
                <a:gd name="T36" fmla="*/ 23 w 60"/>
                <a:gd name="T37" fmla="*/ 3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89">
                  <a:moveTo>
                    <a:pt x="23" y="38"/>
                  </a:moveTo>
                  <a:cubicBezTo>
                    <a:pt x="25" y="39"/>
                    <a:pt x="29" y="40"/>
                    <a:pt x="32" y="40"/>
                  </a:cubicBezTo>
                  <a:cubicBezTo>
                    <a:pt x="38" y="41"/>
                    <a:pt x="45" y="44"/>
                    <a:pt x="50" y="46"/>
                  </a:cubicBezTo>
                  <a:cubicBezTo>
                    <a:pt x="55" y="49"/>
                    <a:pt x="60" y="55"/>
                    <a:pt x="60" y="64"/>
                  </a:cubicBezTo>
                  <a:cubicBezTo>
                    <a:pt x="60" y="78"/>
                    <a:pt x="49" y="89"/>
                    <a:pt x="32" y="89"/>
                  </a:cubicBezTo>
                  <a:cubicBezTo>
                    <a:pt x="14" y="89"/>
                    <a:pt x="2" y="80"/>
                    <a:pt x="2" y="66"/>
                  </a:cubicBezTo>
                  <a:lnTo>
                    <a:pt x="14" y="66"/>
                  </a:lnTo>
                  <a:cubicBezTo>
                    <a:pt x="15" y="74"/>
                    <a:pt x="20" y="80"/>
                    <a:pt x="32" y="80"/>
                  </a:cubicBezTo>
                  <a:cubicBezTo>
                    <a:pt x="43" y="80"/>
                    <a:pt x="49" y="74"/>
                    <a:pt x="49" y="66"/>
                  </a:cubicBezTo>
                  <a:cubicBezTo>
                    <a:pt x="49" y="59"/>
                    <a:pt x="45" y="55"/>
                    <a:pt x="39" y="53"/>
                  </a:cubicBezTo>
                  <a:cubicBezTo>
                    <a:pt x="37" y="51"/>
                    <a:pt x="33" y="50"/>
                    <a:pt x="30" y="50"/>
                  </a:cubicBezTo>
                  <a:cubicBezTo>
                    <a:pt x="24" y="49"/>
                    <a:pt x="17" y="46"/>
                    <a:pt x="10" y="44"/>
                  </a:cubicBezTo>
                  <a:cubicBezTo>
                    <a:pt x="5" y="41"/>
                    <a:pt x="0" y="35"/>
                    <a:pt x="0" y="25"/>
                  </a:cubicBezTo>
                  <a:cubicBezTo>
                    <a:pt x="0" y="10"/>
                    <a:pt x="12" y="0"/>
                    <a:pt x="29" y="0"/>
                  </a:cubicBezTo>
                  <a:cubicBezTo>
                    <a:pt x="45" y="0"/>
                    <a:pt x="57" y="9"/>
                    <a:pt x="58" y="23"/>
                  </a:cubicBezTo>
                  <a:lnTo>
                    <a:pt x="45" y="23"/>
                  </a:lnTo>
                  <a:cubicBezTo>
                    <a:pt x="44" y="15"/>
                    <a:pt x="39" y="10"/>
                    <a:pt x="29" y="10"/>
                  </a:cubicBezTo>
                  <a:cubicBezTo>
                    <a:pt x="19" y="10"/>
                    <a:pt x="13" y="15"/>
                    <a:pt x="13" y="25"/>
                  </a:cubicBezTo>
                  <a:cubicBezTo>
                    <a:pt x="14" y="31"/>
                    <a:pt x="18" y="35"/>
                    <a:pt x="23" y="3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68" name="Groupe 367">
            <a:extLst>
              <a:ext uri="{FF2B5EF4-FFF2-40B4-BE49-F238E27FC236}">
                <a16:creationId xmlns:a16="http://schemas.microsoft.com/office/drawing/2014/main" id="{BF312A9A-B78E-48E5-96A3-D8D60EADFFEF}"/>
              </a:ext>
            </a:extLst>
          </p:cNvPr>
          <p:cNvGrpSpPr/>
          <p:nvPr/>
        </p:nvGrpSpPr>
        <p:grpSpPr>
          <a:xfrm>
            <a:off x="3746391" y="5168762"/>
            <a:ext cx="3708197" cy="732485"/>
            <a:chOff x="8431213" y="4087813"/>
            <a:chExt cx="1928813" cy="381001"/>
          </a:xfrm>
        </p:grpSpPr>
        <p:sp>
          <p:nvSpPr>
            <p:cNvPr id="325" name="Freeform 167">
              <a:extLst>
                <a:ext uri="{FF2B5EF4-FFF2-40B4-BE49-F238E27FC236}">
                  <a16:creationId xmlns:a16="http://schemas.microsoft.com/office/drawing/2014/main" id="{7509A90A-8C71-4514-81F6-9FB891E9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00" y="4262438"/>
              <a:ext cx="57150" cy="87313"/>
            </a:xfrm>
            <a:custGeom>
              <a:avLst/>
              <a:gdLst>
                <a:gd name="T0" fmla="*/ 57 w 119"/>
                <a:gd name="T1" fmla="*/ 28 h 178"/>
                <a:gd name="T2" fmla="*/ 37 w 119"/>
                <a:gd name="T3" fmla="*/ 34 h 178"/>
                <a:gd name="T4" fmla="*/ 30 w 119"/>
                <a:gd name="T5" fmla="*/ 53 h 178"/>
                <a:gd name="T6" fmla="*/ 39 w 119"/>
                <a:gd name="T7" fmla="*/ 72 h 178"/>
                <a:gd name="T8" fmla="*/ 61 w 119"/>
                <a:gd name="T9" fmla="*/ 80 h 178"/>
                <a:gd name="T10" fmla="*/ 87 w 119"/>
                <a:gd name="T11" fmla="*/ 87 h 178"/>
                <a:gd name="T12" fmla="*/ 110 w 119"/>
                <a:gd name="T13" fmla="*/ 100 h 178"/>
                <a:gd name="T14" fmla="*/ 119 w 119"/>
                <a:gd name="T15" fmla="*/ 129 h 178"/>
                <a:gd name="T16" fmla="*/ 102 w 119"/>
                <a:gd name="T17" fmla="*/ 163 h 178"/>
                <a:gd name="T18" fmla="*/ 60 w 119"/>
                <a:gd name="T19" fmla="*/ 178 h 178"/>
                <a:gd name="T20" fmla="*/ 16 w 119"/>
                <a:gd name="T21" fmla="*/ 165 h 178"/>
                <a:gd name="T22" fmla="*/ 0 w 119"/>
                <a:gd name="T23" fmla="*/ 130 h 178"/>
                <a:gd name="T24" fmla="*/ 30 w 119"/>
                <a:gd name="T25" fmla="*/ 130 h 178"/>
                <a:gd name="T26" fmla="*/ 39 w 119"/>
                <a:gd name="T27" fmla="*/ 148 h 178"/>
                <a:gd name="T28" fmla="*/ 60 w 119"/>
                <a:gd name="T29" fmla="*/ 154 h 178"/>
                <a:gd name="T30" fmla="*/ 82 w 119"/>
                <a:gd name="T31" fmla="*/ 147 h 178"/>
                <a:gd name="T32" fmla="*/ 91 w 119"/>
                <a:gd name="T33" fmla="*/ 129 h 178"/>
                <a:gd name="T34" fmla="*/ 86 w 119"/>
                <a:gd name="T35" fmla="*/ 113 h 178"/>
                <a:gd name="T36" fmla="*/ 74 w 119"/>
                <a:gd name="T37" fmla="*/ 104 h 178"/>
                <a:gd name="T38" fmla="*/ 56 w 119"/>
                <a:gd name="T39" fmla="*/ 99 h 178"/>
                <a:gd name="T40" fmla="*/ 37 w 119"/>
                <a:gd name="T41" fmla="*/ 94 h 178"/>
                <a:gd name="T42" fmla="*/ 20 w 119"/>
                <a:gd name="T43" fmla="*/ 87 h 178"/>
                <a:gd name="T44" fmla="*/ 7 w 119"/>
                <a:gd name="T45" fmla="*/ 73 h 178"/>
                <a:gd name="T46" fmla="*/ 2 w 119"/>
                <a:gd name="T47" fmla="*/ 50 h 178"/>
                <a:gd name="T48" fmla="*/ 19 w 119"/>
                <a:gd name="T49" fmla="*/ 14 h 178"/>
                <a:gd name="T50" fmla="*/ 60 w 119"/>
                <a:gd name="T51" fmla="*/ 0 h 178"/>
                <a:gd name="T52" fmla="*/ 101 w 119"/>
                <a:gd name="T53" fmla="*/ 12 h 178"/>
                <a:gd name="T54" fmla="*/ 119 w 119"/>
                <a:gd name="T55" fmla="*/ 45 h 178"/>
                <a:gd name="T56" fmla="*/ 87 w 119"/>
                <a:gd name="T57" fmla="*/ 45 h 178"/>
                <a:gd name="T58" fmla="*/ 79 w 119"/>
                <a:gd name="T59" fmla="*/ 29 h 178"/>
                <a:gd name="T60" fmla="*/ 57 w 119"/>
                <a:gd name="T61" fmla="*/ 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8">
                  <a:moveTo>
                    <a:pt x="57" y="28"/>
                  </a:moveTo>
                  <a:cubicBezTo>
                    <a:pt x="49" y="28"/>
                    <a:pt x="42" y="30"/>
                    <a:pt x="37" y="34"/>
                  </a:cubicBezTo>
                  <a:cubicBezTo>
                    <a:pt x="32" y="38"/>
                    <a:pt x="30" y="44"/>
                    <a:pt x="30" y="53"/>
                  </a:cubicBezTo>
                  <a:cubicBezTo>
                    <a:pt x="30" y="60"/>
                    <a:pt x="32" y="67"/>
                    <a:pt x="39" y="72"/>
                  </a:cubicBezTo>
                  <a:cubicBezTo>
                    <a:pt x="45" y="75"/>
                    <a:pt x="52" y="79"/>
                    <a:pt x="61" y="80"/>
                  </a:cubicBezTo>
                  <a:cubicBezTo>
                    <a:pt x="70" y="83"/>
                    <a:pt x="79" y="84"/>
                    <a:pt x="87" y="87"/>
                  </a:cubicBezTo>
                  <a:cubicBezTo>
                    <a:pt x="96" y="89"/>
                    <a:pt x="104" y="94"/>
                    <a:pt x="110" y="100"/>
                  </a:cubicBezTo>
                  <a:cubicBezTo>
                    <a:pt x="116" y="108"/>
                    <a:pt x="119" y="117"/>
                    <a:pt x="119" y="129"/>
                  </a:cubicBezTo>
                  <a:cubicBezTo>
                    <a:pt x="119" y="142"/>
                    <a:pt x="114" y="153"/>
                    <a:pt x="102" y="163"/>
                  </a:cubicBezTo>
                  <a:cubicBezTo>
                    <a:pt x="91" y="173"/>
                    <a:pt x="77" y="178"/>
                    <a:pt x="60" y="178"/>
                  </a:cubicBezTo>
                  <a:cubicBezTo>
                    <a:pt x="42" y="178"/>
                    <a:pt x="27" y="174"/>
                    <a:pt x="16" y="165"/>
                  </a:cubicBezTo>
                  <a:cubicBezTo>
                    <a:pt x="5" y="157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8"/>
                    <a:pt x="34" y="144"/>
                    <a:pt x="39" y="148"/>
                  </a:cubicBezTo>
                  <a:cubicBezTo>
                    <a:pt x="44" y="153"/>
                    <a:pt x="51" y="154"/>
                    <a:pt x="60" y="154"/>
                  </a:cubicBezTo>
                  <a:cubicBezTo>
                    <a:pt x="69" y="154"/>
                    <a:pt x="77" y="152"/>
                    <a:pt x="82" y="147"/>
                  </a:cubicBezTo>
                  <a:cubicBezTo>
                    <a:pt x="87" y="142"/>
                    <a:pt x="91" y="135"/>
                    <a:pt x="91" y="129"/>
                  </a:cubicBezTo>
                  <a:cubicBezTo>
                    <a:pt x="91" y="123"/>
                    <a:pt x="90" y="117"/>
                    <a:pt x="86" y="113"/>
                  </a:cubicBezTo>
                  <a:cubicBezTo>
                    <a:pt x="82" y="109"/>
                    <a:pt x="79" y="107"/>
                    <a:pt x="74" y="104"/>
                  </a:cubicBezTo>
                  <a:cubicBezTo>
                    <a:pt x="69" y="102"/>
                    <a:pt x="62" y="100"/>
                    <a:pt x="56" y="99"/>
                  </a:cubicBezTo>
                  <a:cubicBezTo>
                    <a:pt x="50" y="98"/>
                    <a:pt x="44" y="95"/>
                    <a:pt x="37" y="94"/>
                  </a:cubicBezTo>
                  <a:cubicBezTo>
                    <a:pt x="31" y="92"/>
                    <a:pt x="25" y="89"/>
                    <a:pt x="20" y="87"/>
                  </a:cubicBezTo>
                  <a:cubicBezTo>
                    <a:pt x="15" y="84"/>
                    <a:pt x="10" y="79"/>
                    <a:pt x="7" y="73"/>
                  </a:cubicBezTo>
                  <a:cubicBezTo>
                    <a:pt x="4" y="67"/>
                    <a:pt x="2" y="59"/>
                    <a:pt x="2" y="50"/>
                  </a:cubicBezTo>
                  <a:cubicBezTo>
                    <a:pt x="2" y="35"/>
                    <a:pt x="7" y="23"/>
                    <a:pt x="19" y="14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6" y="0"/>
                    <a:pt x="91" y="4"/>
                    <a:pt x="101" y="12"/>
                  </a:cubicBezTo>
                  <a:cubicBezTo>
                    <a:pt x="111" y="19"/>
                    <a:pt x="117" y="30"/>
                    <a:pt x="119" y="45"/>
                  </a:cubicBezTo>
                  <a:lnTo>
                    <a:pt x="87" y="45"/>
                  </a:lnTo>
                  <a:cubicBezTo>
                    <a:pt x="86" y="39"/>
                    <a:pt x="84" y="33"/>
                    <a:pt x="79" y="29"/>
                  </a:cubicBezTo>
                  <a:cubicBezTo>
                    <a:pt x="72" y="29"/>
                    <a:pt x="66" y="28"/>
                    <a:pt x="57" y="2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168">
              <a:extLst>
                <a:ext uri="{FF2B5EF4-FFF2-40B4-BE49-F238E27FC236}">
                  <a16:creationId xmlns:a16="http://schemas.microsoft.com/office/drawing/2014/main" id="{034A6CF3-266E-4AC8-A159-EEB61910A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8613" y="4265613"/>
              <a:ext cx="46038" cy="84138"/>
            </a:xfrm>
            <a:custGeom>
              <a:avLst/>
              <a:gdLst>
                <a:gd name="T0" fmla="*/ 95 w 95"/>
                <a:gd name="T1" fmla="*/ 0 h 171"/>
                <a:gd name="T2" fmla="*/ 95 w 95"/>
                <a:gd name="T3" fmla="*/ 22 h 171"/>
                <a:gd name="T4" fmla="*/ 29 w 95"/>
                <a:gd name="T5" fmla="*/ 22 h 171"/>
                <a:gd name="T6" fmla="*/ 29 w 95"/>
                <a:gd name="T7" fmla="*/ 73 h 171"/>
                <a:gd name="T8" fmla="*/ 88 w 95"/>
                <a:gd name="T9" fmla="*/ 73 h 171"/>
                <a:gd name="T10" fmla="*/ 88 w 95"/>
                <a:gd name="T11" fmla="*/ 95 h 171"/>
                <a:gd name="T12" fmla="*/ 29 w 95"/>
                <a:gd name="T13" fmla="*/ 95 h 171"/>
                <a:gd name="T14" fmla="*/ 29 w 95"/>
                <a:gd name="T15" fmla="*/ 148 h 171"/>
                <a:gd name="T16" fmla="*/ 95 w 95"/>
                <a:gd name="T17" fmla="*/ 148 h 171"/>
                <a:gd name="T18" fmla="*/ 95 w 95"/>
                <a:gd name="T19" fmla="*/ 171 h 171"/>
                <a:gd name="T20" fmla="*/ 0 w 95"/>
                <a:gd name="T21" fmla="*/ 171 h 171"/>
                <a:gd name="T22" fmla="*/ 0 w 95"/>
                <a:gd name="T23" fmla="*/ 0 h 171"/>
                <a:gd name="T24" fmla="*/ 95 w 95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71">
                  <a:moveTo>
                    <a:pt x="95" y="0"/>
                  </a:moveTo>
                  <a:lnTo>
                    <a:pt x="95" y="22"/>
                  </a:lnTo>
                  <a:lnTo>
                    <a:pt x="29" y="22"/>
                  </a:lnTo>
                  <a:lnTo>
                    <a:pt x="29" y="73"/>
                  </a:lnTo>
                  <a:lnTo>
                    <a:pt x="88" y="73"/>
                  </a:lnTo>
                  <a:lnTo>
                    <a:pt x="88" y="95"/>
                  </a:lnTo>
                  <a:lnTo>
                    <a:pt x="29" y="95"/>
                  </a:lnTo>
                  <a:lnTo>
                    <a:pt x="29" y="148"/>
                  </a:lnTo>
                  <a:lnTo>
                    <a:pt x="95" y="148"/>
                  </a:lnTo>
                  <a:lnTo>
                    <a:pt x="95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169">
              <a:extLst>
                <a:ext uri="{FF2B5EF4-FFF2-40B4-BE49-F238E27FC236}">
                  <a16:creationId xmlns:a16="http://schemas.microsoft.com/office/drawing/2014/main" id="{8113AF4F-C32D-4A0F-B512-99E80ABE9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0525" y="4265613"/>
              <a:ext cx="60325" cy="84138"/>
            </a:xfrm>
            <a:custGeom>
              <a:avLst/>
              <a:gdLst>
                <a:gd name="T0" fmla="*/ 29 w 123"/>
                <a:gd name="T1" fmla="*/ 101 h 171"/>
                <a:gd name="T2" fmla="*/ 29 w 123"/>
                <a:gd name="T3" fmla="*/ 170 h 171"/>
                <a:gd name="T4" fmla="*/ 0 w 123"/>
                <a:gd name="T5" fmla="*/ 170 h 171"/>
                <a:gd name="T6" fmla="*/ 0 w 123"/>
                <a:gd name="T7" fmla="*/ 0 h 171"/>
                <a:gd name="T8" fmla="*/ 59 w 123"/>
                <a:gd name="T9" fmla="*/ 0 h 171"/>
                <a:gd name="T10" fmla="*/ 104 w 123"/>
                <a:gd name="T11" fmla="*/ 15 h 171"/>
                <a:gd name="T12" fmla="*/ 120 w 123"/>
                <a:gd name="T13" fmla="*/ 51 h 171"/>
                <a:gd name="T14" fmla="*/ 110 w 123"/>
                <a:gd name="T15" fmla="*/ 82 h 171"/>
                <a:gd name="T16" fmla="*/ 78 w 123"/>
                <a:gd name="T17" fmla="*/ 100 h 171"/>
                <a:gd name="T18" fmla="*/ 123 w 123"/>
                <a:gd name="T19" fmla="*/ 171 h 171"/>
                <a:gd name="T20" fmla="*/ 89 w 123"/>
                <a:gd name="T21" fmla="*/ 171 h 171"/>
                <a:gd name="T22" fmla="*/ 46 w 123"/>
                <a:gd name="T23" fmla="*/ 102 h 171"/>
                <a:gd name="T24" fmla="*/ 29 w 123"/>
                <a:gd name="T25" fmla="*/ 102 h 171"/>
                <a:gd name="T26" fmla="*/ 29 w 123"/>
                <a:gd name="T27" fmla="*/ 101 h 171"/>
                <a:gd name="T28" fmla="*/ 29 w 123"/>
                <a:gd name="T29" fmla="*/ 22 h 171"/>
                <a:gd name="T30" fmla="*/ 29 w 123"/>
                <a:gd name="T31" fmla="*/ 80 h 171"/>
                <a:gd name="T32" fmla="*/ 60 w 123"/>
                <a:gd name="T33" fmla="*/ 80 h 171"/>
                <a:gd name="T34" fmla="*/ 84 w 123"/>
                <a:gd name="T35" fmla="*/ 72 h 171"/>
                <a:gd name="T36" fmla="*/ 91 w 123"/>
                <a:gd name="T37" fmla="*/ 51 h 171"/>
                <a:gd name="T38" fmla="*/ 84 w 123"/>
                <a:gd name="T39" fmla="*/ 30 h 171"/>
                <a:gd name="T40" fmla="*/ 60 w 123"/>
                <a:gd name="T41" fmla="*/ 22 h 171"/>
                <a:gd name="T42" fmla="*/ 29 w 123"/>
                <a:gd name="T43" fmla="*/ 2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3" h="171">
                  <a:moveTo>
                    <a:pt x="29" y="101"/>
                  </a:moveTo>
                  <a:lnTo>
                    <a:pt x="29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59" y="0"/>
                  </a:lnTo>
                  <a:cubicBezTo>
                    <a:pt x="78" y="0"/>
                    <a:pt x="93" y="5"/>
                    <a:pt x="104" y="15"/>
                  </a:cubicBezTo>
                  <a:cubicBezTo>
                    <a:pt x="114" y="25"/>
                    <a:pt x="120" y="36"/>
                    <a:pt x="120" y="51"/>
                  </a:cubicBezTo>
                  <a:cubicBezTo>
                    <a:pt x="120" y="62"/>
                    <a:pt x="116" y="72"/>
                    <a:pt x="110" y="82"/>
                  </a:cubicBezTo>
                  <a:cubicBezTo>
                    <a:pt x="103" y="91"/>
                    <a:pt x="93" y="97"/>
                    <a:pt x="78" y="100"/>
                  </a:cubicBezTo>
                  <a:lnTo>
                    <a:pt x="123" y="171"/>
                  </a:lnTo>
                  <a:lnTo>
                    <a:pt x="89" y="171"/>
                  </a:lnTo>
                  <a:lnTo>
                    <a:pt x="46" y="102"/>
                  </a:lnTo>
                  <a:lnTo>
                    <a:pt x="29" y="102"/>
                  </a:lnTo>
                  <a:lnTo>
                    <a:pt x="29" y="101"/>
                  </a:lnTo>
                  <a:close/>
                  <a:moveTo>
                    <a:pt x="29" y="22"/>
                  </a:moveTo>
                  <a:lnTo>
                    <a:pt x="29" y="80"/>
                  </a:lnTo>
                  <a:lnTo>
                    <a:pt x="60" y="80"/>
                  </a:lnTo>
                  <a:cubicBezTo>
                    <a:pt x="71" y="80"/>
                    <a:pt x="79" y="77"/>
                    <a:pt x="84" y="72"/>
                  </a:cubicBezTo>
                  <a:cubicBezTo>
                    <a:pt x="89" y="67"/>
                    <a:pt x="91" y="60"/>
                    <a:pt x="91" y="51"/>
                  </a:cubicBezTo>
                  <a:cubicBezTo>
                    <a:pt x="91" y="42"/>
                    <a:pt x="89" y="35"/>
                    <a:pt x="84" y="30"/>
                  </a:cubicBezTo>
                  <a:cubicBezTo>
                    <a:pt x="79" y="25"/>
                    <a:pt x="70" y="22"/>
                    <a:pt x="60" y="22"/>
                  </a:cubicBezTo>
                  <a:lnTo>
                    <a:pt x="29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170">
              <a:extLst>
                <a:ext uri="{FF2B5EF4-FFF2-40B4-BE49-F238E27FC236}">
                  <a16:creationId xmlns:a16="http://schemas.microsoft.com/office/drawing/2014/main" id="{5D6131AA-E68F-4635-9CA4-0FF04E618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75" y="4265613"/>
              <a:ext cx="79375" cy="84138"/>
            </a:xfrm>
            <a:custGeom>
              <a:avLst/>
              <a:gdLst>
                <a:gd name="T0" fmla="*/ 63 w 161"/>
                <a:gd name="T1" fmla="*/ 171 h 171"/>
                <a:gd name="T2" fmla="*/ 0 w 161"/>
                <a:gd name="T3" fmla="*/ 0 h 171"/>
                <a:gd name="T4" fmla="*/ 30 w 161"/>
                <a:gd name="T5" fmla="*/ 0 h 171"/>
                <a:gd name="T6" fmla="*/ 80 w 161"/>
                <a:gd name="T7" fmla="*/ 141 h 171"/>
                <a:gd name="T8" fmla="*/ 131 w 161"/>
                <a:gd name="T9" fmla="*/ 0 h 171"/>
                <a:gd name="T10" fmla="*/ 161 w 161"/>
                <a:gd name="T11" fmla="*/ 0 h 171"/>
                <a:gd name="T12" fmla="*/ 97 w 161"/>
                <a:gd name="T13" fmla="*/ 171 h 171"/>
                <a:gd name="T14" fmla="*/ 63 w 161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71">
                  <a:moveTo>
                    <a:pt x="63" y="171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0" y="141"/>
                  </a:lnTo>
                  <a:lnTo>
                    <a:pt x="131" y="0"/>
                  </a:lnTo>
                  <a:lnTo>
                    <a:pt x="161" y="0"/>
                  </a:lnTo>
                  <a:lnTo>
                    <a:pt x="97" y="171"/>
                  </a:lnTo>
                  <a:lnTo>
                    <a:pt x="63" y="1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Rectangle 171">
              <a:extLst>
                <a:ext uri="{FF2B5EF4-FFF2-40B4-BE49-F238E27FC236}">
                  <a16:creationId xmlns:a16="http://schemas.microsoft.com/office/drawing/2014/main" id="{CB47ED0C-BD89-4399-AF98-1C7D303F8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0863" y="4265613"/>
              <a:ext cx="12700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172">
              <a:extLst>
                <a:ext uri="{FF2B5EF4-FFF2-40B4-BE49-F238E27FC236}">
                  <a16:creationId xmlns:a16="http://schemas.microsoft.com/office/drawing/2014/main" id="{EC2F03EC-7928-42A8-A0D4-A642A3773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7850" y="4264026"/>
              <a:ext cx="82550" cy="85725"/>
            </a:xfrm>
            <a:custGeom>
              <a:avLst/>
              <a:gdLst>
                <a:gd name="T0" fmla="*/ 25 w 167"/>
                <a:gd name="T1" fmla="*/ 150 h 175"/>
                <a:gd name="T2" fmla="*/ 0 w 167"/>
                <a:gd name="T3" fmla="*/ 88 h 175"/>
                <a:gd name="T4" fmla="*/ 25 w 167"/>
                <a:gd name="T5" fmla="*/ 25 h 175"/>
                <a:gd name="T6" fmla="*/ 87 w 167"/>
                <a:gd name="T7" fmla="*/ 0 h 175"/>
                <a:gd name="T8" fmla="*/ 136 w 167"/>
                <a:gd name="T9" fmla="*/ 14 h 175"/>
                <a:gd name="T10" fmla="*/ 167 w 167"/>
                <a:gd name="T11" fmla="*/ 51 h 175"/>
                <a:gd name="T12" fmla="*/ 133 w 167"/>
                <a:gd name="T13" fmla="*/ 51 h 175"/>
                <a:gd name="T14" fmla="*/ 87 w 167"/>
                <a:gd name="T15" fmla="*/ 25 h 175"/>
                <a:gd name="T16" fmla="*/ 45 w 167"/>
                <a:gd name="T17" fmla="*/ 43 h 175"/>
                <a:gd name="T18" fmla="*/ 28 w 167"/>
                <a:gd name="T19" fmla="*/ 88 h 175"/>
                <a:gd name="T20" fmla="*/ 45 w 167"/>
                <a:gd name="T21" fmla="*/ 133 h 175"/>
                <a:gd name="T22" fmla="*/ 87 w 167"/>
                <a:gd name="T23" fmla="*/ 150 h 175"/>
                <a:gd name="T24" fmla="*/ 133 w 167"/>
                <a:gd name="T25" fmla="*/ 124 h 175"/>
                <a:gd name="T26" fmla="*/ 167 w 167"/>
                <a:gd name="T27" fmla="*/ 124 h 175"/>
                <a:gd name="T28" fmla="*/ 136 w 167"/>
                <a:gd name="T29" fmla="*/ 161 h 175"/>
                <a:gd name="T30" fmla="*/ 87 w 167"/>
                <a:gd name="T31" fmla="*/ 175 h 175"/>
                <a:gd name="T32" fmla="*/ 25 w 167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" h="175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1"/>
                    <a:pt x="25" y="25"/>
                  </a:cubicBezTo>
                  <a:cubicBezTo>
                    <a:pt x="41" y="9"/>
                    <a:pt x="62" y="0"/>
                    <a:pt x="87" y="0"/>
                  </a:cubicBezTo>
                  <a:cubicBezTo>
                    <a:pt x="106" y="0"/>
                    <a:pt x="121" y="5"/>
                    <a:pt x="136" y="14"/>
                  </a:cubicBezTo>
                  <a:cubicBezTo>
                    <a:pt x="151" y="23"/>
                    <a:pt x="161" y="35"/>
                    <a:pt x="167" y="51"/>
                  </a:cubicBezTo>
                  <a:lnTo>
                    <a:pt x="133" y="51"/>
                  </a:lnTo>
                  <a:cubicBezTo>
                    <a:pt x="125" y="34"/>
                    <a:pt x="108" y="25"/>
                    <a:pt x="87" y="25"/>
                  </a:cubicBezTo>
                  <a:cubicBezTo>
                    <a:pt x="70" y="25"/>
                    <a:pt x="56" y="31"/>
                    <a:pt x="45" y="43"/>
                  </a:cubicBezTo>
                  <a:cubicBezTo>
                    <a:pt x="33" y="54"/>
                    <a:pt x="28" y="69"/>
                    <a:pt x="28" y="88"/>
                  </a:cubicBezTo>
                  <a:cubicBezTo>
                    <a:pt x="28" y="106"/>
                    <a:pt x="33" y="121"/>
                    <a:pt x="45" y="133"/>
                  </a:cubicBezTo>
                  <a:cubicBezTo>
                    <a:pt x="56" y="144"/>
                    <a:pt x="70" y="150"/>
                    <a:pt x="87" y="150"/>
                  </a:cubicBezTo>
                  <a:cubicBezTo>
                    <a:pt x="108" y="150"/>
                    <a:pt x="123" y="141"/>
                    <a:pt x="133" y="124"/>
                  </a:cubicBezTo>
                  <a:lnTo>
                    <a:pt x="167" y="124"/>
                  </a:lnTo>
                  <a:cubicBezTo>
                    <a:pt x="161" y="140"/>
                    <a:pt x="151" y="153"/>
                    <a:pt x="136" y="161"/>
                  </a:cubicBezTo>
                  <a:cubicBezTo>
                    <a:pt x="122" y="170"/>
                    <a:pt x="106" y="175"/>
                    <a:pt x="87" y="175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173">
              <a:extLst>
                <a:ext uri="{FF2B5EF4-FFF2-40B4-BE49-F238E27FC236}">
                  <a16:creationId xmlns:a16="http://schemas.microsoft.com/office/drawing/2014/main" id="{A0ADC10F-2664-4DD7-A0A7-AE194AF0D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4688" y="4265613"/>
              <a:ext cx="47625" cy="84138"/>
            </a:xfrm>
            <a:custGeom>
              <a:avLst/>
              <a:gdLst>
                <a:gd name="T0" fmla="*/ 95 w 95"/>
                <a:gd name="T1" fmla="*/ 0 h 171"/>
                <a:gd name="T2" fmla="*/ 95 w 95"/>
                <a:gd name="T3" fmla="*/ 22 h 171"/>
                <a:gd name="T4" fmla="*/ 29 w 95"/>
                <a:gd name="T5" fmla="*/ 22 h 171"/>
                <a:gd name="T6" fmla="*/ 29 w 95"/>
                <a:gd name="T7" fmla="*/ 73 h 171"/>
                <a:gd name="T8" fmla="*/ 88 w 95"/>
                <a:gd name="T9" fmla="*/ 73 h 171"/>
                <a:gd name="T10" fmla="*/ 88 w 95"/>
                <a:gd name="T11" fmla="*/ 95 h 171"/>
                <a:gd name="T12" fmla="*/ 29 w 95"/>
                <a:gd name="T13" fmla="*/ 95 h 171"/>
                <a:gd name="T14" fmla="*/ 29 w 95"/>
                <a:gd name="T15" fmla="*/ 148 h 171"/>
                <a:gd name="T16" fmla="*/ 95 w 95"/>
                <a:gd name="T17" fmla="*/ 148 h 171"/>
                <a:gd name="T18" fmla="*/ 95 w 95"/>
                <a:gd name="T19" fmla="*/ 171 h 171"/>
                <a:gd name="T20" fmla="*/ 0 w 95"/>
                <a:gd name="T21" fmla="*/ 171 h 171"/>
                <a:gd name="T22" fmla="*/ 0 w 95"/>
                <a:gd name="T23" fmla="*/ 0 h 171"/>
                <a:gd name="T24" fmla="*/ 95 w 95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71">
                  <a:moveTo>
                    <a:pt x="95" y="0"/>
                  </a:moveTo>
                  <a:lnTo>
                    <a:pt x="95" y="22"/>
                  </a:lnTo>
                  <a:lnTo>
                    <a:pt x="29" y="22"/>
                  </a:lnTo>
                  <a:lnTo>
                    <a:pt x="29" y="73"/>
                  </a:lnTo>
                  <a:lnTo>
                    <a:pt x="88" y="73"/>
                  </a:lnTo>
                  <a:lnTo>
                    <a:pt x="88" y="95"/>
                  </a:lnTo>
                  <a:lnTo>
                    <a:pt x="29" y="95"/>
                  </a:lnTo>
                  <a:lnTo>
                    <a:pt x="29" y="148"/>
                  </a:lnTo>
                  <a:lnTo>
                    <a:pt x="95" y="148"/>
                  </a:lnTo>
                  <a:lnTo>
                    <a:pt x="95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174">
              <a:extLst>
                <a:ext uri="{FF2B5EF4-FFF2-40B4-BE49-F238E27FC236}">
                  <a16:creationId xmlns:a16="http://schemas.microsoft.com/office/drawing/2014/main" id="{8412E85C-270B-4164-9807-F5F0126D75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4700" y="4265613"/>
              <a:ext cx="71438" cy="84138"/>
            </a:xfrm>
            <a:custGeom>
              <a:avLst/>
              <a:gdLst>
                <a:gd name="T0" fmla="*/ 56 w 147"/>
                <a:gd name="T1" fmla="*/ 0 h 171"/>
                <a:gd name="T2" fmla="*/ 122 w 147"/>
                <a:gd name="T3" fmla="*/ 23 h 171"/>
                <a:gd name="T4" fmla="*/ 147 w 147"/>
                <a:gd name="T5" fmla="*/ 86 h 171"/>
                <a:gd name="T6" fmla="*/ 122 w 147"/>
                <a:gd name="T7" fmla="*/ 148 h 171"/>
                <a:gd name="T8" fmla="*/ 56 w 147"/>
                <a:gd name="T9" fmla="*/ 171 h 171"/>
                <a:gd name="T10" fmla="*/ 0 w 147"/>
                <a:gd name="T11" fmla="*/ 171 h 171"/>
                <a:gd name="T12" fmla="*/ 0 w 147"/>
                <a:gd name="T13" fmla="*/ 0 h 171"/>
                <a:gd name="T14" fmla="*/ 56 w 147"/>
                <a:gd name="T15" fmla="*/ 0 h 171"/>
                <a:gd name="T16" fmla="*/ 29 w 147"/>
                <a:gd name="T17" fmla="*/ 150 h 171"/>
                <a:gd name="T18" fmla="*/ 56 w 147"/>
                <a:gd name="T19" fmla="*/ 150 h 171"/>
                <a:gd name="T20" fmla="*/ 102 w 147"/>
                <a:gd name="T21" fmla="*/ 132 h 171"/>
                <a:gd name="T22" fmla="*/ 119 w 147"/>
                <a:gd name="T23" fmla="*/ 86 h 171"/>
                <a:gd name="T24" fmla="*/ 102 w 147"/>
                <a:gd name="T25" fmla="*/ 40 h 171"/>
                <a:gd name="T26" fmla="*/ 56 w 147"/>
                <a:gd name="T27" fmla="*/ 23 h 171"/>
                <a:gd name="T28" fmla="*/ 29 w 147"/>
                <a:gd name="T29" fmla="*/ 23 h 171"/>
                <a:gd name="T30" fmla="*/ 29 w 147"/>
                <a:gd name="T31" fmla="*/ 1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7" h="171">
                  <a:moveTo>
                    <a:pt x="56" y="0"/>
                  </a:moveTo>
                  <a:cubicBezTo>
                    <a:pt x="84" y="0"/>
                    <a:pt x="106" y="7"/>
                    <a:pt x="122" y="23"/>
                  </a:cubicBezTo>
                  <a:cubicBezTo>
                    <a:pt x="139" y="38"/>
                    <a:pt x="147" y="60"/>
                    <a:pt x="147" y="86"/>
                  </a:cubicBezTo>
                  <a:cubicBezTo>
                    <a:pt x="147" y="112"/>
                    <a:pt x="139" y="133"/>
                    <a:pt x="122" y="148"/>
                  </a:cubicBezTo>
                  <a:cubicBezTo>
                    <a:pt x="106" y="163"/>
                    <a:pt x="84" y="171"/>
                    <a:pt x="56" y="171"/>
                  </a:cubicBezTo>
                  <a:lnTo>
                    <a:pt x="0" y="171"/>
                  </a:lnTo>
                  <a:lnTo>
                    <a:pt x="0" y="0"/>
                  </a:lnTo>
                  <a:lnTo>
                    <a:pt x="56" y="0"/>
                  </a:lnTo>
                  <a:close/>
                  <a:moveTo>
                    <a:pt x="29" y="150"/>
                  </a:moveTo>
                  <a:lnTo>
                    <a:pt x="56" y="150"/>
                  </a:lnTo>
                  <a:cubicBezTo>
                    <a:pt x="76" y="150"/>
                    <a:pt x="91" y="143"/>
                    <a:pt x="102" y="132"/>
                  </a:cubicBezTo>
                  <a:cubicBezTo>
                    <a:pt x="114" y="121"/>
                    <a:pt x="119" y="106"/>
                    <a:pt x="119" y="86"/>
                  </a:cubicBezTo>
                  <a:cubicBezTo>
                    <a:pt x="119" y="66"/>
                    <a:pt x="114" y="51"/>
                    <a:pt x="102" y="40"/>
                  </a:cubicBezTo>
                  <a:cubicBezTo>
                    <a:pt x="91" y="28"/>
                    <a:pt x="76" y="23"/>
                    <a:pt x="56" y="23"/>
                  </a:cubicBezTo>
                  <a:lnTo>
                    <a:pt x="29" y="23"/>
                  </a:lnTo>
                  <a:lnTo>
                    <a:pt x="29" y="1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175">
              <a:extLst>
                <a:ext uri="{FF2B5EF4-FFF2-40B4-BE49-F238E27FC236}">
                  <a16:creationId xmlns:a16="http://schemas.microsoft.com/office/drawing/2014/main" id="{91708C4F-93DE-4670-A87C-AC1B5E9E8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0425" y="4265613"/>
              <a:ext cx="46038" cy="84138"/>
            </a:xfrm>
            <a:custGeom>
              <a:avLst/>
              <a:gdLst>
                <a:gd name="T0" fmla="*/ 95 w 95"/>
                <a:gd name="T1" fmla="*/ 0 h 171"/>
                <a:gd name="T2" fmla="*/ 95 w 95"/>
                <a:gd name="T3" fmla="*/ 22 h 171"/>
                <a:gd name="T4" fmla="*/ 28 w 95"/>
                <a:gd name="T5" fmla="*/ 22 h 171"/>
                <a:gd name="T6" fmla="*/ 28 w 95"/>
                <a:gd name="T7" fmla="*/ 73 h 171"/>
                <a:gd name="T8" fmla="*/ 87 w 95"/>
                <a:gd name="T9" fmla="*/ 73 h 171"/>
                <a:gd name="T10" fmla="*/ 87 w 95"/>
                <a:gd name="T11" fmla="*/ 95 h 171"/>
                <a:gd name="T12" fmla="*/ 28 w 95"/>
                <a:gd name="T13" fmla="*/ 95 h 171"/>
                <a:gd name="T14" fmla="*/ 28 w 95"/>
                <a:gd name="T15" fmla="*/ 148 h 171"/>
                <a:gd name="T16" fmla="*/ 95 w 95"/>
                <a:gd name="T17" fmla="*/ 148 h 171"/>
                <a:gd name="T18" fmla="*/ 95 w 95"/>
                <a:gd name="T19" fmla="*/ 171 h 171"/>
                <a:gd name="T20" fmla="*/ 0 w 95"/>
                <a:gd name="T21" fmla="*/ 171 h 171"/>
                <a:gd name="T22" fmla="*/ 0 w 95"/>
                <a:gd name="T23" fmla="*/ 0 h 171"/>
                <a:gd name="T24" fmla="*/ 95 w 95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71">
                  <a:moveTo>
                    <a:pt x="95" y="0"/>
                  </a:moveTo>
                  <a:lnTo>
                    <a:pt x="95" y="22"/>
                  </a:lnTo>
                  <a:lnTo>
                    <a:pt x="28" y="22"/>
                  </a:lnTo>
                  <a:lnTo>
                    <a:pt x="28" y="73"/>
                  </a:lnTo>
                  <a:lnTo>
                    <a:pt x="87" y="73"/>
                  </a:lnTo>
                  <a:lnTo>
                    <a:pt x="87" y="95"/>
                  </a:lnTo>
                  <a:lnTo>
                    <a:pt x="28" y="95"/>
                  </a:lnTo>
                  <a:lnTo>
                    <a:pt x="28" y="148"/>
                  </a:lnTo>
                  <a:lnTo>
                    <a:pt x="95" y="148"/>
                  </a:lnTo>
                  <a:lnTo>
                    <a:pt x="95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176">
              <a:extLst>
                <a:ext uri="{FF2B5EF4-FFF2-40B4-BE49-F238E27FC236}">
                  <a16:creationId xmlns:a16="http://schemas.microsoft.com/office/drawing/2014/main" id="{29E570DA-ACB9-418B-AF64-52B03D577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0750" y="4262438"/>
              <a:ext cx="57150" cy="87313"/>
            </a:xfrm>
            <a:custGeom>
              <a:avLst/>
              <a:gdLst>
                <a:gd name="T0" fmla="*/ 57 w 118"/>
                <a:gd name="T1" fmla="*/ 28 h 178"/>
                <a:gd name="T2" fmla="*/ 37 w 118"/>
                <a:gd name="T3" fmla="*/ 34 h 178"/>
                <a:gd name="T4" fmla="*/ 30 w 118"/>
                <a:gd name="T5" fmla="*/ 53 h 178"/>
                <a:gd name="T6" fmla="*/ 38 w 118"/>
                <a:gd name="T7" fmla="*/ 72 h 178"/>
                <a:gd name="T8" fmla="*/ 61 w 118"/>
                <a:gd name="T9" fmla="*/ 80 h 178"/>
                <a:gd name="T10" fmla="*/ 87 w 118"/>
                <a:gd name="T11" fmla="*/ 87 h 178"/>
                <a:gd name="T12" fmla="*/ 110 w 118"/>
                <a:gd name="T13" fmla="*/ 100 h 178"/>
                <a:gd name="T14" fmla="*/ 118 w 118"/>
                <a:gd name="T15" fmla="*/ 129 h 178"/>
                <a:gd name="T16" fmla="*/ 102 w 118"/>
                <a:gd name="T17" fmla="*/ 163 h 178"/>
                <a:gd name="T18" fmla="*/ 60 w 118"/>
                <a:gd name="T19" fmla="*/ 178 h 178"/>
                <a:gd name="T20" fmla="*/ 16 w 118"/>
                <a:gd name="T21" fmla="*/ 165 h 178"/>
                <a:gd name="T22" fmla="*/ 0 w 118"/>
                <a:gd name="T23" fmla="*/ 130 h 178"/>
                <a:gd name="T24" fmla="*/ 30 w 118"/>
                <a:gd name="T25" fmla="*/ 130 h 178"/>
                <a:gd name="T26" fmla="*/ 38 w 118"/>
                <a:gd name="T27" fmla="*/ 148 h 178"/>
                <a:gd name="T28" fmla="*/ 60 w 118"/>
                <a:gd name="T29" fmla="*/ 154 h 178"/>
                <a:gd name="T30" fmla="*/ 82 w 118"/>
                <a:gd name="T31" fmla="*/ 147 h 178"/>
                <a:gd name="T32" fmla="*/ 91 w 118"/>
                <a:gd name="T33" fmla="*/ 129 h 178"/>
                <a:gd name="T34" fmla="*/ 86 w 118"/>
                <a:gd name="T35" fmla="*/ 113 h 178"/>
                <a:gd name="T36" fmla="*/ 73 w 118"/>
                <a:gd name="T37" fmla="*/ 104 h 178"/>
                <a:gd name="T38" fmla="*/ 56 w 118"/>
                <a:gd name="T39" fmla="*/ 99 h 178"/>
                <a:gd name="T40" fmla="*/ 37 w 118"/>
                <a:gd name="T41" fmla="*/ 94 h 178"/>
                <a:gd name="T42" fmla="*/ 20 w 118"/>
                <a:gd name="T43" fmla="*/ 87 h 178"/>
                <a:gd name="T44" fmla="*/ 7 w 118"/>
                <a:gd name="T45" fmla="*/ 73 h 178"/>
                <a:gd name="T46" fmla="*/ 2 w 118"/>
                <a:gd name="T47" fmla="*/ 50 h 178"/>
                <a:gd name="T48" fmla="*/ 18 w 118"/>
                <a:gd name="T49" fmla="*/ 14 h 178"/>
                <a:gd name="T50" fmla="*/ 60 w 118"/>
                <a:gd name="T51" fmla="*/ 0 h 178"/>
                <a:gd name="T52" fmla="*/ 101 w 118"/>
                <a:gd name="T53" fmla="*/ 12 h 178"/>
                <a:gd name="T54" fmla="*/ 118 w 118"/>
                <a:gd name="T55" fmla="*/ 45 h 178"/>
                <a:gd name="T56" fmla="*/ 87 w 118"/>
                <a:gd name="T57" fmla="*/ 45 h 178"/>
                <a:gd name="T58" fmla="*/ 78 w 118"/>
                <a:gd name="T59" fmla="*/ 29 h 178"/>
                <a:gd name="T60" fmla="*/ 57 w 118"/>
                <a:gd name="T61" fmla="*/ 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178">
                  <a:moveTo>
                    <a:pt x="57" y="28"/>
                  </a:moveTo>
                  <a:cubicBezTo>
                    <a:pt x="48" y="28"/>
                    <a:pt x="42" y="30"/>
                    <a:pt x="37" y="34"/>
                  </a:cubicBezTo>
                  <a:cubicBezTo>
                    <a:pt x="32" y="38"/>
                    <a:pt x="30" y="44"/>
                    <a:pt x="30" y="53"/>
                  </a:cubicBezTo>
                  <a:cubicBezTo>
                    <a:pt x="30" y="60"/>
                    <a:pt x="32" y="67"/>
                    <a:pt x="38" y="72"/>
                  </a:cubicBezTo>
                  <a:cubicBezTo>
                    <a:pt x="45" y="75"/>
                    <a:pt x="52" y="79"/>
                    <a:pt x="61" y="80"/>
                  </a:cubicBezTo>
                  <a:cubicBezTo>
                    <a:pt x="70" y="83"/>
                    <a:pt x="78" y="84"/>
                    <a:pt x="87" y="87"/>
                  </a:cubicBezTo>
                  <a:cubicBezTo>
                    <a:pt x="96" y="89"/>
                    <a:pt x="103" y="94"/>
                    <a:pt x="110" y="100"/>
                  </a:cubicBezTo>
                  <a:cubicBezTo>
                    <a:pt x="116" y="108"/>
                    <a:pt x="118" y="117"/>
                    <a:pt x="118" y="129"/>
                  </a:cubicBezTo>
                  <a:cubicBezTo>
                    <a:pt x="118" y="142"/>
                    <a:pt x="113" y="153"/>
                    <a:pt x="102" y="163"/>
                  </a:cubicBezTo>
                  <a:cubicBezTo>
                    <a:pt x="91" y="173"/>
                    <a:pt x="77" y="178"/>
                    <a:pt x="60" y="178"/>
                  </a:cubicBezTo>
                  <a:cubicBezTo>
                    <a:pt x="42" y="178"/>
                    <a:pt x="27" y="174"/>
                    <a:pt x="16" y="165"/>
                  </a:cubicBezTo>
                  <a:cubicBezTo>
                    <a:pt x="5" y="157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8"/>
                    <a:pt x="33" y="144"/>
                    <a:pt x="38" y="148"/>
                  </a:cubicBezTo>
                  <a:cubicBezTo>
                    <a:pt x="43" y="153"/>
                    <a:pt x="51" y="154"/>
                    <a:pt x="60" y="154"/>
                  </a:cubicBezTo>
                  <a:cubicBezTo>
                    <a:pt x="70" y="154"/>
                    <a:pt x="77" y="152"/>
                    <a:pt x="82" y="147"/>
                  </a:cubicBezTo>
                  <a:cubicBezTo>
                    <a:pt x="87" y="142"/>
                    <a:pt x="91" y="135"/>
                    <a:pt x="91" y="129"/>
                  </a:cubicBezTo>
                  <a:cubicBezTo>
                    <a:pt x="91" y="123"/>
                    <a:pt x="90" y="117"/>
                    <a:pt x="86" y="113"/>
                  </a:cubicBezTo>
                  <a:cubicBezTo>
                    <a:pt x="82" y="109"/>
                    <a:pt x="78" y="107"/>
                    <a:pt x="73" y="104"/>
                  </a:cubicBezTo>
                  <a:cubicBezTo>
                    <a:pt x="68" y="102"/>
                    <a:pt x="62" y="100"/>
                    <a:pt x="56" y="99"/>
                  </a:cubicBezTo>
                  <a:cubicBezTo>
                    <a:pt x="50" y="98"/>
                    <a:pt x="43" y="95"/>
                    <a:pt x="37" y="94"/>
                  </a:cubicBezTo>
                  <a:cubicBezTo>
                    <a:pt x="31" y="92"/>
                    <a:pt x="25" y="89"/>
                    <a:pt x="20" y="87"/>
                  </a:cubicBezTo>
                  <a:cubicBezTo>
                    <a:pt x="15" y="84"/>
                    <a:pt x="10" y="79"/>
                    <a:pt x="7" y="73"/>
                  </a:cubicBezTo>
                  <a:cubicBezTo>
                    <a:pt x="3" y="67"/>
                    <a:pt x="2" y="59"/>
                    <a:pt x="2" y="50"/>
                  </a:cubicBezTo>
                  <a:cubicBezTo>
                    <a:pt x="2" y="35"/>
                    <a:pt x="7" y="23"/>
                    <a:pt x="18" y="14"/>
                  </a:cubicBezTo>
                  <a:cubicBezTo>
                    <a:pt x="30" y="5"/>
                    <a:pt x="43" y="0"/>
                    <a:pt x="60" y="0"/>
                  </a:cubicBezTo>
                  <a:cubicBezTo>
                    <a:pt x="77" y="0"/>
                    <a:pt x="91" y="4"/>
                    <a:pt x="101" y="12"/>
                  </a:cubicBezTo>
                  <a:cubicBezTo>
                    <a:pt x="111" y="19"/>
                    <a:pt x="117" y="30"/>
                    <a:pt x="118" y="45"/>
                  </a:cubicBezTo>
                  <a:lnTo>
                    <a:pt x="87" y="45"/>
                  </a:lnTo>
                  <a:cubicBezTo>
                    <a:pt x="86" y="39"/>
                    <a:pt x="83" y="33"/>
                    <a:pt x="78" y="29"/>
                  </a:cubicBezTo>
                  <a:cubicBezTo>
                    <a:pt x="72" y="29"/>
                    <a:pt x="66" y="28"/>
                    <a:pt x="57" y="2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177">
              <a:extLst>
                <a:ext uri="{FF2B5EF4-FFF2-40B4-BE49-F238E27FC236}">
                  <a16:creationId xmlns:a16="http://schemas.microsoft.com/office/drawing/2014/main" id="{2EF3C31F-37DB-4771-994E-BE49EB00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0288" y="4262438"/>
              <a:ext cx="57150" cy="87313"/>
            </a:xfrm>
            <a:custGeom>
              <a:avLst/>
              <a:gdLst>
                <a:gd name="T0" fmla="*/ 58 w 119"/>
                <a:gd name="T1" fmla="*/ 28 h 178"/>
                <a:gd name="T2" fmla="*/ 38 w 119"/>
                <a:gd name="T3" fmla="*/ 34 h 178"/>
                <a:gd name="T4" fmla="*/ 30 w 119"/>
                <a:gd name="T5" fmla="*/ 53 h 178"/>
                <a:gd name="T6" fmla="*/ 39 w 119"/>
                <a:gd name="T7" fmla="*/ 72 h 178"/>
                <a:gd name="T8" fmla="*/ 61 w 119"/>
                <a:gd name="T9" fmla="*/ 80 h 178"/>
                <a:gd name="T10" fmla="*/ 88 w 119"/>
                <a:gd name="T11" fmla="*/ 87 h 178"/>
                <a:gd name="T12" fmla="*/ 110 w 119"/>
                <a:gd name="T13" fmla="*/ 100 h 178"/>
                <a:gd name="T14" fmla="*/ 119 w 119"/>
                <a:gd name="T15" fmla="*/ 129 h 178"/>
                <a:gd name="T16" fmla="*/ 103 w 119"/>
                <a:gd name="T17" fmla="*/ 163 h 178"/>
                <a:gd name="T18" fmla="*/ 60 w 119"/>
                <a:gd name="T19" fmla="*/ 178 h 178"/>
                <a:gd name="T20" fmla="*/ 16 w 119"/>
                <a:gd name="T21" fmla="*/ 165 h 178"/>
                <a:gd name="T22" fmla="*/ 0 w 119"/>
                <a:gd name="T23" fmla="*/ 130 h 178"/>
                <a:gd name="T24" fmla="*/ 30 w 119"/>
                <a:gd name="T25" fmla="*/ 130 h 178"/>
                <a:gd name="T26" fmla="*/ 39 w 119"/>
                <a:gd name="T27" fmla="*/ 148 h 178"/>
                <a:gd name="T28" fmla="*/ 60 w 119"/>
                <a:gd name="T29" fmla="*/ 154 h 178"/>
                <a:gd name="T30" fmla="*/ 83 w 119"/>
                <a:gd name="T31" fmla="*/ 147 h 178"/>
                <a:gd name="T32" fmla="*/ 91 w 119"/>
                <a:gd name="T33" fmla="*/ 129 h 178"/>
                <a:gd name="T34" fmla="*/ 86 w 119"/>
                <a:gd name="T35" fmla="*/ 113 h 178"/>
                <a:gd name="T36" fmla="*/ 74 w 119"/>
                <a:gd name="T37" fmla="*/ 104 h 178"/>
                <a:gd name="T38" fmla="*/ 56 w 119"/>
                <a:gd name="T39" fmla="*/ 99 h 178"/>
                <a:gd name="T40" fmla="*/ 38 w 119"/>
                <a:gd name="T41" fmla="*/ 94 h 178"/>
                <a:gd name="T42" fmla="*/ 20 w 119"/>
                <a:gd name="T43" fmla="*/ 87 h 178"/>
                <a:gd name="T44" fmla="*/ 8 w 119"/>
                <a:gd name="T45" fmla="*/ 73 h 178"/>
                <a:gd name="T46" fmla="*/ 3 w 119"/>
                <a:gd name="T47" fmla="*/ 50 h 178"/>
                <a:gd name="T48" fmla="*/ 19 w 119"/>
                <a:gd name="T49" fmla="*/ 14 h 178"/>
                <a:gd name="T50" fmla="*/ 60 w 119"/>
                <a:gd name="T51" fmla="*/ 0 h 178"/>
                <a:gd name="T52" fmla="*/ 101 w 119"/>
                <a:gd name="T53" fmla="*/ 12 h 178"/>
                <a:gd name="T54" fmla="*/ 119 w 119"/>
                <a:gd name="T55" fmla="*/ 45 h 178"/>
                <a:gd name="T56" fmla="*/ 88 w 119"/>
                <a:gd name="T57" fmla="*/ 45 h 178"/>
                <a:gd name="T58" fmla="*/ 79 w 119"/>
                <a:gd name="T59" fmla="*/ 29 h 178"/>
                <a:gd name="T60" fmla="*/ 58 w 119"/>
                <a:gd name="T61" fmla="*/ 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8">
                  <a:moveTo>
                    <a:pt x="58" y="28"/>
                  </a:moveTo>
                  <a:cubicBezTo>
                    <a:pt x="49" y="28"/>
                    <a:pt x="43" y="30"/>
                    <a:pt x="38" y="34"/>
                  </a:cubicBezTo>
                  <a:cubicBezTo>
                    <a:pt x="33" y="38"/>
                    <a:pt x="30" y="44"/>
                    <a:pt x="30" y="53"/>
                  </a:cubicBezTo>
                  <a:cubicBezTo>
                    <a:pt x="30" y="60"/>
                    <a:pt x="33" y="67"/>
                    <a:pt x="39" y="72"/>
                  </a:cubicBezTo>
                  <a:cubicBezTo>
                    <a:pt x="45" y="75"/>
                    <a:pt x="53" y="79"/>
                    <a:pt x="61" y="80"/>
                  </a:cubicBezTo>
                  <a:cubicBezTo>
                    <a:pt x="70" y="83"/>
                    <a:pt x="79" y="84"/>
                    <a:pt x="88" y="87"/>
                  </a:cubicBezTo>
                  <a:cubicBezTo>
                    <a:pt x="96" y="89"/>
                    <a:pt x="104" y="94"/>
                    <a:pt x="110" y="100"/>
                  </a:cubicBezTo>
                  <a:cubicBezTo>
                    <a:pt x="116" y="108"/>
                    <a:pt x="119" y="117"/>
                    <a:pt x="119" y="129"/>
                  </a:cubicBezTo>
                  <a:cubicBezTo>
                    <a:pt x="119" y="142"/>
                    <a:pt x="114" y="153"/>
                    <a:pt x="103" y="163"/>
                  </a:cubicBezTo>
                  <a:cubicBezTo>
                    <a:pt x="91" y="173"/>
                    <a:pt x="78" y="178"/>
                    <a:pt x="60" y="178"/>
                  </a:cubicBezTo>
                  <a:cubicBezTo>
                    <a:pt x="43" y="178"/>
                    <a:pt x="28" y="174"/>
                    <a:pt x="16" y="165"/>
                  </a:cubicBezTo>
                  <a:cubicBezTo>
                    <a:pt x="5" y="157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8"/>
                    <a:pt x="34" y="144"/>
                    <a:pt x="39" y="148"/>
                  </a:cubicBezTo>
                  <a:cubicBezTo>
                    <a:pt x="44" y="153"/>
                    <a:pt x="51" y="154"/>
                    <a:pt x="60" y="154"/>
                  </a:cubicBezTo>
                  <a:cubicBezTo>
                    <a:pt x="70" y="154"/>
                    <a:pt x="78" y="152"/>
                    <a:pt x="83" y="147"/>
                  </a:cubicBezTo>
                  <a:cubicBezTo>
                    <a:pt x="88" y="142"/>
                    <a:pt x="91" y="135"/>
                    <a:pt x="91" y="129"/>
                  </a:cubicBezTo>
                  <a:cubicBezTo>
                    <a:pt x="91" y="123"/>
                    <a:pt x="90" y="117"/>
                    <a:pt x="86" y="113"/>
                  </a:cubicBezTo>
                  <a:cubicBezTo>
                    <a:pt x="83" y="109"/>
                    <a:pt x="79" y="107"/>
                    <a:pt x="74" y="104"/>
                  </a:cubicBezTo>
                  <a:cubicBezTo>
                    <a:pt x="69" y="102"/>
                    <a:pt x="63" y="100"/>
                    <a:pt x="56" y="99"/>
                  </a:cubicBezTo>
                  <a:cubicBezTo>
                    <a:pt x="50" y="98"/>
                    <a:pt x="44" y="95"/>
                    <a:pt x="38" y="94"/>
                  </a:cubicBezTo>
                  <a:cubicBezTo>
                    <a:pt x="31" y="92"/>
                    <a:pt x="25" y="89"/>
                    <a:pt x="20" y="87"/>
                  </a:cubicBezTo>
                  <a:cubicBezTo>
                    <a:pt x="15" y="84"/>
                    <a:pt x="10" y="79"/>
                    <a:pt x="8" y="73"/>
                  </a:cubicBezTo>
                  <a:cubicBezTo>
                    <a:pt x="4" y="67"/>
                    <a:pt x="3" y="59"/>
                    <a:pt x="3" y="50"/>
                  </a:cubicBezTo>
                  <a:cubicBezTo>
                    <a:pt x="3" y="35"/>
                    <a:pt x="8" y="23"/>
                    <a:pt x="19" y="14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8" y="0"/>
                    <a:pt x="91" y="4"/>
                    <a:pt x="101" y="12"/>
                  </a:cubicBezTo>
                  <a:cubicBezTo>
                    <a:pt x="111" y="19"/>
                    <a:pt x="118" y="30"/>
                    <a:pt x="119" y="45"/>
                  </a:cubicBezTo>
                  <a:lnTo>
                    <a:pt x="88" y="45"/>
                  </a:lnTo>
                  <a:cubicBezTo>
                    <a:pt x="86" y="39"/>
                    <a:pt x="84" y="33"/>
                    <a:pt x="79" y="29"/>
                  </a:cubicBezTo>
                  <a:cubicBezTo>
                    <a:pt x="73" y="29"/>
                    <a:pt x="66" y="28"/>
                    <a:pt x="58" y="2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178">
              <a:extLst>
                <a:ext uri="{FF2B5EF4-FFF2-40B4-BE49-F238E27FC236}">
                  <a16:creationId xmlns:a16="http://schemas.microsoft.com/office/drawing/2014/main" id="{FD573C20-F3F0-4EC6-987B-8F65D8589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4900" y="4265613"/>
              <a:ext cx="58738" cy="84138"/>
            </a:xfrm>
            <a:custGeom>
              <a:avLst/>
              <a:gdLst>
                <a:gd name="T0" fmla="*/ 102 w 119"/>
                <a:gd name="T1" fmla="*/ 15 h 171"/>
                <a:gd name="T2" fmla="*/ 119 w 119"/>
                <a:gd name="T3" fmla="*/ 51 h 171"/>
                <a:gd name="T4" fmla="*/ 104 w 119"/>
                <a:gd name="T5" fmla="*/ 87 h 171"/>
                <a:gd name="T6" fmla="*/ 59 w 119"/>
                <a:gd name="T7" fmla="*/ 102 h 171"/>
                <a:gd name="T8" fmla="*/ 27 w 119"/>
                <a:gd name="T9" fmla="*/ 102 h 171"/>
                <a:gd name="T10" fmla="*/ 27 w 119"/>
                <a:gd name="T11" fmla="*/ 171 h 171"/>
                <a:gd name="T12" fmla="*/ 0 w 119"/>
                <a:gd name="T13" fmla="*/ 171 h 171"/>
                <a:gd name="T14" fmla="*/ 0 w 119"/>
                <a:gd name="T15" fmla="*/ 0 h 171"/>
                <a:gd name="T16" fmla="*/ 59 w 119"/>
                <a:gd name="T17" fmla="*/ 0 h 171"/>
                <a:gd name="T18" fmla="*/ 102 w 119"/>
                <a:gd name="T19" fmla="*/ 15 h 171"/>
                <a:gd name="T20" fmla="*/ 27 w 119"/>
                <a:gd name="T21" fmla="*/ 80 h 171"/>
                <a:gd name="T22" fmla="*/ 59 w 119"/>
                <a:gd name="T23" fmla="*/ 80 h 171"/>
                <a:gd name="T24" fmla="*/ 82 w 119"/>
                <a:gd name="T25" fmla="*/ 72 h 171"/>
                <a:gd name="T26" fmla="*/ 90 w 119"/>
                <a:gd name="T27" fmla="*/ 51 h 171"/>
                <a:gd name="T28" fmla="*/ 82 w 119"/>
                <a:gd name="T29" fmla="*/ 30 h 171"/>
                <a:gd name="T30" fmla="*/ 59 w 119"/>
                <a:gd name="T31" fmla="*/ 22 h 171"/>
                <a:gd name="T32" fmla="*/ 27 w 119"/>
                <a:gd name="T33" fmla="*/ 22 h 171"/>
                <a:gd name="T34" fmla="*/ 27 w 119"/>
                <a:gd name="T35" fmla="*/ 8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" h="171">
                  <a:moveTo>
                    <a:pt x="102" y="15"/>
                  </a:moveTo>
                  <a:cubicBezTo>
                    <a:pt x="112" y="25"/>
                    <a:pt x="119" y="36"/>
                    <a:pt x="119" y="51"/>
                  </a:cubicBezTo>
                  <a:cubicBezTo>
                    <a:pt x="119" y="65"/>
                    <a:pt x="114" y="77"/>
                    <a:pt x="104" y="87"/>
                  </a:cubicBezTo>
                  <a:cubicBezTo>
                    <a:pt x="94" y="97"/>
                    <a:pt x="79" y="102"/>
                    <a:pt x="59" y="102"/>
                  </a:cubicBezTo>
                  <a:lnTo>
                    <a:pt x="27" y="102"/>
                  </a:lnTo>
                  <a:lnTo>
                    <a:pt x="27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59" y="0"/>
                  </a:lnTo>
                  <a:cubicBezTo>
                    <a:pt x="77" y="0"/>
                    <a:pt x="92" y="5"/>
                    <a:pt x="102" y="15"/>
                  </a:cubicBezTo>
                  <a:close/>
                  <a:moveTo>
                    <a:pt x="27" y="80"/>
                  </a:moveTo>
                  <a:lnTo>
                    <a:pt x="59" y="80"/>
                  </a:lnTo>
                  <a:cubicBezTo>
                    <a:pt x="70" y="80"/>
                    <a:pt x="77" y="77"/>
                    <a:pt x="82" y="72"/>
                  </a:cubicBezTo>
                  <a:cubicBezTo>
                    <a:pt x="87" y="67"/>
                    <a:pt x="90" y="60"/>
                    <a:pt x="90" y="51"/>
                  </a:cubicBezTo>
                  <a:cubicBezTo>
                    <a:pt x="90" y="42"/>
                    <a:pt x="87" y="35"/>
                    <a:pt x="82" y="30"/>
                  </a:cubicBezTo>
                  <a:cubicBezTo>
                    <a:pt x="77" y="25"/>
                    <a:pt x="69" y="22"/>
                    <a:pt x="59" y="22"/>
                  </a:cubicBezTo>
                  <a:lnTo>
                    <a:pt x="27" y="22"/>
                  </a:lnTo>
                  <a:lnTo>
                    <a:pt x="27" y="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179">
              <a:extLst>
                <a:ext uri="{FF2B5EF4-FFF2-40B4-BE49-F238E27FC236}">
                  <a16:creationId xmlns:a16="http://schemas.microsoft.com/office/drawing/2014/main" id="{A80254CE-DAC4-4B04-B9DA-8E07395851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61575" y="4264026"/>
              <a:ext cx="85725" cy="85725"/>
            </a:xfrm>
            <a:custGeom>
              <a:avLst/>
              <a:gdLst>
                <a:gd name="T0" fmla="*/ 88 w 175"/>
                <a:gd name="T1" fmla="*/ 175 h 175"/>
                <a:gd name="T2" fmla="*/ 25 w 175"/>
                <a:gd name="T3" fmla="*/ 150 h 175"/>
                <a:gd name="T4" fmla="*/ 0 w 175"/>
                <a:gd name="T5" fmla="*/ 88 h 175"/>
                <a:gd name="T6" fmla="*/ 25 w 175"/>
                <a:gd name="T7" fmla="*/ 25 h 175"/>
                <a:gd name="T8" fmla="*/ 88 w 175"/>
                <a:gd name="T9" fmla="*/ 0 h 175"/>
                <a:gd name="T10" fmla="*/ 150 w 175"/>
                <a:gd name="T11" fmla="*/ 25 h 175"/>
                <a:gd name="T12" fmla="*/ 175 w 175"/>
                <a:gd name="T13" fmla="*/ 88 h 175"/>
                <a:gd name="T14" fmla="*/ 150 w 175"/>
                <a:gd name="T15" fmla="*/ 150 h 175"/>
                <a:gd name="T16" fmla="*/ 88 w 175"/>
                <a:gd name="T17" fmla="*/ 175 h 175"/>
                <a:gd name="T18" fmla="*/ 88 w 175"/>
                <a:gd name="T19" fmla="*/ 150 h 175"/>
                <a:gd name="T20" fmla="*/ 130 w 175"/>
                <a:gd name="T21" fmla="*/ 133 h 175"/>
                <a:gd name="T22" fmla="*/ 146 w 175"/>
                <a:gd name="T23" fmla="*/ 88 h 175"/>
                <a:gd name="T24" fmla="*/ 130 w 175"/>
                <a:gd name="T25" fmla="*/ 43 h 175"/>
                <a:gd name="T26" fmla="*/ 88 w 175"/>
                <a:gd name="T27" fmla="*/ 25 h 175"/>
                <a:gd name="T28" fmla="*/ 45 w 175"/>
                <a:gd name="T29" fmla="*/ 43 h 175"/>
                <a:gd name="T30" fmla="*/ 29 w 175"/>
                <a:gd name="T31" fmla="*/ 88 h 175"/>
                <a:gd name="T32" fmla="*/ 45 w 175"/>
                <a:gd name="T33" fmla="*/ 133 h 175"/>
                <a:gd name="T34" fmla="*/ 88 w 175"/>
                <a:gd name="T35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88" y="175"/>
                  </a:moveTo>
                  <a:cubicBezTo>
                    <a:pt x="63" y="175"/>
                    <a:pt x="43" y="166"/>
                    <a:pt x="25" y="150"/>
                  </a:cubicBez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1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6" y="41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3" y="168"/>
                    <a:pt x="111" y="175"/>
                    <a:pt x="88" y="175"/>
                  </a:cubicBezTo>
                  <a:close/>
                  <a:moveTo>
                    <a:pt x="88" y="150"/>
                  </a:moveTo>
                  <a:cubicBezTo>
                    <a:pt x="105" y="150"/>
                    <a:pt x="119" y="144"/>
                    <a:pt x="130" y="133"/>
                  </a:cubicBezTo>
                  <a:cubicBezTo>
                    <a:pt x="141" y="121"/>
                    <a:pt x="146" y="106"/>
                    <a:pt x="146" y="88"/>
                  </a:cubicBezTo>
                  <a:cubicBezTo>
                    <a:pt x="146" y="69"/>
                    <a:pt x="141" y="54"/>
                    <a:pt x="130" y="43"/>
                  </a:cubicBezTo>
                  <a:cubicBezTo>
                    <a:pt x="119" y="31"/>
                    <a:pt x="105" y="25"/>
                    <a:pt x="88" y="25"/>
                  </a:cubicBezTo>
                  <a:cubicBezTo>
                    <a:pt x="70" y="25"/>
                    <a:pt x="56" y="31"/>
                    <a:pt x="45" y="43"/>
                  </a:cubicBezTo>
                  <a:cubicBezTo>
                    <a:pt x="34" y="54"/>
                    <a:pt x="29" y="69"/>
                    <a:pt x="29" y="88"/>
                  </a:cubicBezTo>
                  <a:cubicBezTo>
                    <a:pt x="29" y="106"/>
                    <a:pt x="34" y="121"/>
                    <a:pt x="45" y="133"/>
                  </a:cubicBezTo>
                  <a:cubicBezTo>
                    <a:pt x="56" y="144"/>
                    <a:pt x="70" y="150"/>
                    <a:pt x="88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180">
              <a:extLst>
                <a:ext uri="{FF2B5EF4-FFF2-40B4-BE49-F238E27FC236}">
                  <a16:creationId xmlns:a16="http://schemas.microsoft.com/office/drawing/2014/main" id="{595FF326-5303-4ABD-AB46-E9E68D009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0000" y="4265613"/>
              <a:ext cx="60325" cy="84138"/>
            </a:xfrm>
            <a:custGeom>
              <a:avLst/>
              <a:gdLst>
                <a:gd name="T0" fmla="*/ 27 w 122"/>
                <a:gd name="T1" fmla="*/ 101 h 171"/>
                <a:gd name="T2" fmla="*/ 27 w 122"/>
                <a:gd name="T3" fmla="*/ 170 h 171"/>
                <a:gd name="T4" fmla="*/ 0 w 122"/>
                <a:gd name="T5" fmla="*/ 170 h 171"/>
                <a:gd name="T6" fmla="*/ 0 w 122"/>
                <a:gd name="T7" fmla="*/ 0 h 171"/>
                <a:gd name="T8" fmla="*/ 58 w 122"/>
                <a:gd name="T9" fmla="*/ 0 h 171"/>
                <a:gd name="T10" fmla="*/ 103 w 122"/>
                <a:gd name="T11" fmla="*/ 15 h 171"/>
                <a:gd name="T12" fmla="*/ 120 w 122"/>
                <a:gd name="T13" fmla="*/ 51 h 171"/>
                <a:gd name="T14" fmla="*/ 110 w 122"/>
                <a:gd name="T15" fmla="*/ 82 h 171"/>
                <a:gd name="T16" fmla="*/ 77 w 122"/>
                <a:gd name="T17" fmla="*/ 100 h 171"/>
                <a:gd name="T18" fmla="*/ 122 w 122"/>
                <a:gd name="T19" fmla="*/ 171 h 171"/>
                <a:gd name="T20" fmla="*/ 88 w 122"/>
                <a:gd name="T21" fmla="*/ 171 h 171"/>
                <a:gd name="T22" fmla="*/ 46 w 122"/>
                <a:gd name="T23" fmla="*/ 102 h 171"/>
                <a:gd name="T24" fmla="*/ 27 w 122"/>
                <a:gd name="T25" fmla="*/ 102 h 171"/>
                <a:gd name="T26" fmla="*/ 27 w 122"/>
                <a:gd name="T27" fmla="*/ 101 h 171"/>
                <a:gd name="T28" fmla="*/ 27 w 122"/>
                <a:gd name="T29" fmla="*/ 22 h 171"/>
                <a:gd name="T30" fmla="*/ 27 w 122"/>
                <a:gd name="T31" fmla="*/ 80 h 171"/>
                <a:gd name="T32" fmla="*/ 58 w 122"/>
                <a:gd name="T33" fmla="*/ 80 h 171"/>
                <a:gd name="T34" fmla="*/ 82 w 122"/>
                <a:gd name="T35" fmla="*/ 72 h 171"/>
                <a:gd name="T36" fmla="*/ 90 w 122"/>
                <a:gd name="T37" fmla="*/ 51 h 171"/>
                <a:gd name="T38" fmla="*/ 82 w 122"/>
                <a:gd name="T39" fmla="*/ 30 h 171"/>
                <a:gd name="T40" fmla="*/ 58 w 122"/>
                <a:gd name="T41" fmla="*/ 22 h 171"/>
                <a:gd name="T42" fmla="*/ 27 w 122"/>
                <a:gd name="T43" fmla="*/ 2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71">
                  <a:moveTo>
                    <a:pt x="27" y="101"/>
                  </a:moveTo>
                  <a:lnTo>
                    <a:pt x="27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58" y="0"/>
                  </a:lnTo>
                  <a:cubicBezTo>
                    <a:pt x="77" y="0"/>
                    <a:pt x="92" y="5"/>
                    <a:pt x="103" y="15"/>
                  </a:cubicBezTo>
                  <a:cubicBezTo>
                    <a:pt x="113" y="25"/>
                    <a:pt x="120" y="36"/>
                    <a:pt x="120" y="51"/>
                  </a:cubicBezTo>
                  <a:cubicBezTo>
                    <a:pt x="120" y="62"/>
                    <a:pt x="116" y="72"/>
                    <a:pt x="110" y="82"/>
                  </a:cubicBezTo>
                  <a:cubicBezTo>
                    <a:pt x="102" y="91"/>
                    <a:pt x="92" y="97"/>
                    <a:pt x="77" y="100"/>
                  </a:cubicBezTo>
                  <a:lnTo>
                    <a:pt x="122" y="171"/>
                  </a:lnTo>
                  <a:lnTo>
                    <a:pt x="88" y="171"/>
                  </a:lnTo>
                  <a:lnTo>
                    <a:pt x="46" y="102"/>
                  </a:lnTo>
                  <a:lnTo>
                    <a:pt x="27" y="102"/>
                  </a:lnTo>
                  <a:lnTo>
                    <a:pt x="27" y="101"/>
                  </a:lnTo>
                  <a:close/>
                  <a:moveTo>
                    <a:pt x="27" y="22"/>
                  </a:moveTo>
                  <a:lnTo>
                    <a:pt x="27" y="80"/>
                  </a:lnTo>
                  <a:lnTo>
                    <a:pt x="58" y="80"/>
                  </a:lnTo>
                  <a:cubicBezTo>
                    <a:pt x="70" y="80"/>
                    <a:pt x="77" y="77"/>
                    <a:pt x="82" y="72"/>
                  </a:cubicBezTo>
                  <a:cubicBezTo>
                    <a:pt x="87" y="67"/>
                    <a:pt x="90" y="60"/>
                    <a:pt x="90" y="51"/>
                  </a:cubicBezTo>
                  <a:cubicBezTo>
                    <a:pt x="90" y="42"/>
                    <a:pt x="87" y="35"/>
                    <a:pt x="82" y="30"/>
                  </a:cubicBezTo>
                  <a:cubicBezTo>
                    <a:pt x="77" y="25"/>
                    <a:pt x="68" y="22"/>
                    <a:pt x="58" y="22"/>
                  </a:cubicBezTo>
                  <a:lnTo>
                    <a:pt x="27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181">
              <a:extLst>
                <a:ext uri="{FF2B5EF4-FFF2-40B4-BE49-F238E27FC236}">
                  <a16:creationId xmlns:a16="http://schemas.microsoft.com/office/drawing/2014/main" id="{9A195308-D892-47BD-B9C5-89C185F36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1438" y="4265613"/>
              <a:ext cx="58738" cy="84138"/>
            </a:xfrm>
            <a:custGeom>
              <a:avLst/>
              <a:gdLst>
                <a:gd name="T0" fmla="*/ 0 w 119"/>
                <a:gd name="T1" fmla="*/ 22 h 171"/>
                <a:gd name="T2" fmla="*/ 0 w 119"/>
                <a:gd name="T3" fmla="*/ 0 h 171"/>
                <a:gd name="T4" fmla="*/ 119 w 119"/>
                <a:gd name="T5" fmla="*/ 0 h 171"/>
                <a:gd name="T6" fmla="*/ 119 w 119"/>
                <a:gd name="T7" fmla="*/ 22 h 171"/>
                <a:gd name="T8" fmla="*/ 74 w 119"/>
                <a:gd name="T9" fmla="*/ 22 h 171"/>
                <a:gd name="T10" fmla="*/ 74 w 119"/>
                <a:gd name="T11" fmla="*/ 171 h 171"/>
                <a:gd name="T12" fmla="*/ 46 w 119"/>
                <a:gd name="T13" fmla="*/ 171 h 171"/>
                <a:gd name="T14" fmla="*/ 46 w 119"/>
                <a:gd name="T15" fmla="*/ 22 h 171"/>
                <a:gd name="T16" fmla="*/ 0 w 119"/>
                <a:gd name="T17" fmla="*/ 2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1">
                  <a:moveTo>
                    <a:pt x="0" y="22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2"/>
                  </a:lnTo>
                  <a:lnTo>
                    <a:pt x="74" y="22"/>
                  </a:lnTo>
                  <a:lnTo>
                    <a:pt x="74" y="171"/>
                  </a:lnTo>
                  <a:lnTo>
                    <a:pt x="46" y="171"/>
                  </a:lnTo>
                  <a:lnTo>
                    <a:pt x="46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182">
              <a:extLst>
                <a:ext uri="{FF2B5EF4-FFF2-40B4-BE49-F238E27FC236}">
                  <a16:creationId xmlns:a16="http://schemas.microsoft.com/office/drawing/2014/main" id="{CD6DBDFD-5859-4532-9C62-F571C7752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1288" y="4262438"/>
              <a:ext cx="58738" cy="87313"/>
            </a:xfrm>
            <a:custGeom>
              <a:avLst/>
              <a:gdLst>
                <a:gd name="T0" fmla="*/ 58 w 119"/>
                <a:gd name="T1" fmla="*/ 28 h 178"/>
                <a:gd name="T2" fmla="*/ 38 w 119"/>
                <a:gd name="T3" fmla="*/ 34 h 178"/>
                <a:gd name="T4" fmla="*/ 30 w 119"/>
                <a:gd name="T5" fmla="*/ 53 h 178"/>
                <a:gd name="T6" fmla="*/ 39 w 119"/>
                <a:gd name="T7" fmla="*/ 72 h 178"/>
                <a:gd name="T8" fmla="*/ 62 w 119"/>
                <a:gd name="T9" fmla="*/ 80 h 178"/>
                <a:gd name="T10" fmla="*/ 88 w 119"/>
                <a:gd name="T11" fmla="*/ 87 h 178"/>
                <a:gd name="T12" fmla="*/ 110 w 119"/>
                <a:gd name="T13" fmla="*/ 100 h 178"/>
                <a:gd name="T14" fmla="*/ 119 w 119"/>
                <a:gd name="T15" fmla="*/ 129 h 178"/>
                <a:gd name="T16" fmla="*/ 103 w 119"/>
                <a:gd name="T17" fmla="*/ 163 h 178"/>
                <a:gd name="T18" fmla="*/ 60 w 119"/>
                <a:gd name="T19" fmla="*/ 178 h 178"/>
                <a:gd name="T20" fmla="*/ 17 w 119"/>
                <a:gd name="T21" fmla="*/ 165 h 178"/>
                <a:gd name="T22" fmla="*/ 0 w 119"/>
                <a:gd name="T23" fmla="*/ 130 h 178"/>
                <a:gd name="T24" fmla="*/ 30 w 119"/>
                <a:gd name="T25" fmla="*/ 130 h 178"/>
                <a:gd name="T26" fmla="*/ 39 w 119"/>
                <a:gd name="T27" fmla="*/ 148 h 178"/>
                <a:gd name="T28" fmla="*/ 60 w 119"/>
                <a:gd name="T29" fmla="*/ 154 h 178"/>
                <a:gd name="T30" fmla="*/ 83 w 119"/>
                <a:gd name="T31" fmla="*/ 147 h 178"/>
                <a:gd name="T32" fmla="*/ 92 w 119"/>
                <a:gd name="T33" fmla="*/ 129 h 178"/>
                <a:gd name="T34" fmla="*/ 87 w 119"/>
                <a:gd name="T35" fmla="*/ 113 h 178"/>
                <a:gd name="T36" fmla="*/ 74 w 119"/>
                <a:gd name="T37" fmla="*/ 104 h 178"/>
                <a:gd name="T38" fmla="*/ 57 w 119"/>
                <a:gd name="T39" fmla="*/ 99 h 178"/>
                <a:gd name="T40" fmla="*/ 38 w 119"/>
                <a:gd name="T41" fmla="*/ 94 h 178"/>
                <a:gd name="T42" fmla="*/ 20 w 119"/>
                <a:gd name="T43" fmla="*/ 87 h 178"/>
                <a:gd name="T44" fmla="*/ 8 w 119"/>
                <a:gd name="T45" fmla="*/ 73 h 178"/>
                <a:gd name="T46" fmla="*/ 3 w 119"/>
                <a:gd name="T47" fmla="*/ 50 h 178"/>
                <a:gd name="T48" fmla="*/ 19 w 119"/>
                <a:gd name="T49" fmla="*/ 14 h 178"/>
                <a:gd name="T50" fmla="*/ 60 w 119"/>
                <a:gd name="T51" fmla="*/ 0 h 178"/>
                <a:gd name="T52" fmla="*/ 102 w 119"/>
                <a:gd name="T53" fmla="*/ 12 h 178"/>
                <a:gd name="T54" fmla="*/ 119 w 119"/>
                <a:gd name="T55" fmla="*/ 45 h 178"/>
                <a:gd name="T56" fmla="*/ 88 w 119"/>
                <a:gd name="T57" fmla="*/ 45 h 178"/>
                <a:gd name="T58" fmla="*/ 79 w 119"/>
                <a:gd name="T59" fmla="*/ 29 h 178"/>
                <a:gd name="T60" fmla="*/ 58 w 119"/>
                <a:gd name="T61" fmla="*/ 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8">
                  <a:moveTo>
                    <a:pt x="58" y="28"/>
                  </a:moveTo>
                  <a:cubicBezTo>
                    <a:pt x="49" y="28"/>
                    <a:pt x="43" y="30"/>
                    <a:pt x="38" y="34"/>
                  </a:cubicBezTo>
                  <a:cubicBezTo>
                    <a:pt x="33" y="38"/>
                    <a:pt x="30" y="44"/>
                    <a:pt x="30" y="53"/>
                  </a:cubicBezTo>
                  <a:cubicBezTo>
                    <a:pt x="30" y="60"/>
                    <a:pt x="33" y="67"/>
                    <a:pt x="39" y="72"/>
                  </a:cubicBezTo>
                  <a:cubicBezTo>
                    <a:pt x="45" y="75"/>
                    <a:pt x="53" y="79"/>
                    <a:pt x="62" y="80"/>
                  </a:cubicBezTo>
                  <a:cubicBezTo>
                    <a:pt x="70" y="83"/>
                    <a:pt x="79" y="84"/>
                    <a:pt x="88" y="87"/>
                  </a:cubicBezTo>
                  <a:cubicBezTo>
                    <a:pt x="97" y="89"/>
                    <a:pt x="104" y="94"/>
                    <a:pt x="110" y="100"/>
                  </a:cubicBezTo>
                  <a:cubicBezTo>
                    <a:pt x="117" y="108"/>
                    <a:pt x="119" y="117"/>
                    <a:pt x="119" y="129"/>
                  </a:cubicBezTo>
                  <a:cubicBezTo>
                    <a:pt x="119" y="142"/>
                    <a:pt x="114" y="153"/>
                    <a:pt x="103" y="163"/>
                  </a:cubicBezTo>
                  <a:cubicBezTo>
                    <a:pt x="92" y="173"/>
                    <a:pt x="78" y="178"/>
                    <a:pt x="60" y="178"/>
                  </a:cubicBezTo>
                  <a:cubicBezTo>
                    <a:pt x="43" y="178"/>
                    <a:pt x="28" y="174"/>
                    <a:pt x="17" y="165"/>
                  </a:cubicBezTo>
                  <a:cubicBezTo>
                    <a:pt x="5" y="157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2" y="138"/>
                    <a:pt x="34" y="144"/>
                    <a:pt x="39" y="148"/>
                  </a:cubicBezTo>
                  <a:cubicBezTo>
                    <a:pt x="44" y="153"/>
                    <a:pt x="52" y="154"/>
                    <a:pt x="60" y="154"/>
                  </a:cubicBezTo>
                  <a:cubicBezTo>
                    <a:pt x="70" y="154"/>
                    <a:pt x="78" y="152"/>
                    <a:pt x="83" y="147"/>
                  </a:cubicBezTo>
                  <a:cubicBezTo>
                    <a:pt x="88" y="142"/>
                    <a:pt x="92" y="135"/>
                    <a:pt x="92" y="129"/>
                  </a:cubicBezTo>
                  <a:cubicBezTo>
                    <a:pt x="92" y="123"/>
                    <a:pt x="90" y="117"/>
                    <a:pt x="87" y="113"/>
                  </a:cubicBezTo>
                  <a:cubicBezTo>
                    <a:pt x="83" y="109"/>
                    <a:pt x="79" y="107"/>
                    <a:pt x="74" y="104"/>
                  </a:cubicBezTo>
                  <a:cubicBezTo>
                    <a:pt x="69" y="102"/>
                    <a:pt x="63" y="100"/>
                    <a:pt x="57" y="99"/>
                  </a:cubicBezTo>
                  <a:cubicBezTo>
                    <a:pt x="50" y="98"/>
                    <a:pt x="44" y="95"/>
                    <a:pt x="38" y="94"/>
                  </a:cubicBezTo>
                  <a:cubicBezTo>
                    <a:pt x="32" y="92"/>
                    <a:pt x="25" y="89"/>
                    <a:pt x="20" y="87"/>
                  </a:cubicBezTo>
                  <a:cubicBezTo>
                    <a:pt x="15" y="84"/>
                    <a:pt x="10" y="79"/>
                    <a:pt x="8" y="73"/>
                  </a:cubicBezTo>
                  <a:cubicBezTo>
                    <a:pt x="4" y="67"/>
                    <a:pt x="3" y="59"/>
                    <a:pt x="3" y="50"/>
                  </a:cubicBezTo>
                  <a:cubicBezTo>
                    <a:pt x="3" y="35"/>
                    <a:pt x="8" y="23"/>
                    <a:pt x="19" y="14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8" y="0"/>
                    <a:pt x="92" y="4"/>
                    <a:pt x="102" y="12"/>
                  </a:cubicBezTo>
                  <a:cubicBezTo>
                    <a:pt x="112" y="19"/>
                    <a:pt x="118" y="30"/>
                    <a:pt x="119" y="45"/>
                  </a:cubicBezTo>
                  <a:lnTo>
                    <a:pt x="88" y="45"/>
                  </a:lnTo>
                  <a:cubicBezTo>
                    <a:pt x="87" y="39"/>
                    <a:pt x="84" y="33"/>
                    <a:pt x="79" y="29"/>
                  </a:cubicBezTo>
                  <a:cubicBezTo>
                    <a:pt x="73" y="29"/>
                    <a:pt x="67" y="28"/>
                    <a:pt x="58" y="2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Rectangle 183">
              <a:extLst>
                <a:ext uri="{FF2B5EF4-FFF2-40B4-BE49-F238E27FC236}">
                  <a16:creationId xmlns:a16="http://schemas.microsoft.com/office/drawing/2014/main" id="{9D41AC42-52C9-4362-A9BF-E843C655C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875" y="4087813"/>
              <a:ext cx="36513" cy="920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184">
              <a:extLst>
                <a:ext uri="{FF2B5EF4-FFF2-40B4-BE49-F238E27FC236}">
                  <a16:creationId xmlns:a16="http://schemas.microsoft.com/office/drawing/2014/main" id="{3622F4E2-B403-4DA5-AC04-E47DE56D8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00" y="4132263"/>
              <a:ext cx="63500" cy="87313"/>
            </a:xfrm>
            <a:custGeom>
              <a:avLst/>
              <a:gdLst>
                <a:gd name="T0" fmla="*/ 61 w 129"/>
                <a:gd name="T1" fmla="*/ 36 h 179"/>
                <a:gd name="T2" fmla="*/ 49 w 129"/>
                <a:gd name="T3" fmla="*/ 40 h 179"/>
                <a:gd name="T4" fmla="*/ 44 w 129"/>
                <a:gd name="T5" fmla="*/ 53 h 179"/>
                <a:gd name="T6" fmla="*/ 49 w 129"/>
                <a:gd name="T7" fmla="*/ 65 h 179"/>
                <a:gd name="T8" fmla="*/ 61 w 129"/>
                <a:gd name="T9" fmla="*/ 73 h 179"/>
                <a:gd name="T10" fmla="*/ 78 w 129"/>
                <a:gd name="T11" fmla="*/ 78 h 179"/>
                <a:gd name="T12" fmla="*/ 95 w 129"/>
                <a:gd name="T13" fmla="*/ 83 h 179"/>
                <a:gd name="T14" fmla="*/ 111 w 129"/>
                <a:gd name="T15" fmla="*/ 91 h 179"/>
                <a:gd name="T16" fmla="*/ 124 w 129"/>
                <a:gd name="T17" fmla="*/ 105 h 179"/>
                <a:gd name="T18" fmla="*/ 129 w 129"/>
                <a:gd name="T19" fmla="*/ 126 h 179"/>
                <a:gd name="T20" fmla="*/ 111 w 129"/>
                <a:gd name="T21" fmla="*/ 164 h 179"/>
                <a:gd name="T22" fmla="*/ 65 w 129"/>
                <a:gd name="T23" fmla="*/ 179 h 179"/>
                <a:gd name="T24" fmla="*/ 19 w 129"/>
                <a:gd name="T25" fmla="*/ 165 h 179"/>
                <a:gd name="T26" fmla="*/ 1 w 129"/>
                <a:gd name="T27" fmla="*/ 125 h 179"/>
                <a:gd name="T28" fmla="*/ 45 w 129"/>
                <a:gd name="T29" fmla="*/ 125 h 179"/>
                <a:gd name="T30" fmla="*/ 66 w 129"/>
                <a:gd name="T31" fmla="*/ 145 h 179"/>
                <a:gd name="T32" fmla="*/ 80 w 129"/>
                <a:gd name="T33" fmla="*/ 140 h 179"/>
                <a:gd name="T34" fmla="*/ 85 w 129"/>
                <a:gd name="T35" fmla="*/ 128 h 179"/>
                <a:gd name="T36" fmla="*/ 80 w 129"/>
                <a:gd name="T37" fmla="*/ 115 h 179"/>
                <a:gd name="T38" fmla="*/ 68 w 129"/>
                <a:gd name="T39" fmla="*/ 108 h 179"/>
                <a:gd name="T40" fmla="*/ 51 w 129"/>
                <a:gd name="T41" fmla="*/ 103 h 179"/>
                <a:gd name="T42" fmla="*/ 34 w 129"/>
                <a:gd name="T43" fmla="*/ 96 h 179"/>
                <a:gd name="T44" fmla="*/ 18 w 129"/>
                <a:gd name="T45" fmla="*/ 88 h 179"/>
                <a:gd name="T46" fmla="*/ 5 w 129"/>
                <a:gd name="T47" fmla="*/ 74 h 179"/>
                <a:gd name="T48" fmla="*/ 0 w 129"/>
                <a:gd name="T49" fmla="*/ 53 h 179"/>
                <a:gd name="T50" fmla="*/ 18 w 129"/>
                <a:gd name="T51" fmla="*/ 14 h 179"/>
                <a:gd name="T52" fmla="*/ 63 w 129"/>
                <a:gd name="T53" fmla="*/ 0 h 179"/>
                <a:gd name="T54" fmla="*/ 108 w 129"/>
                <a:gd name="T55" fmla="*/ 13 h 179"/>
                <a:gd name="T56" fmla="*/ 125 w 129"/>
                <a:gd name="T57" fmla="*/ 53 h 179"/>
                <a:gd name="T58" fmla="*/ 80 w 129"/>
                <a:gd name="T59" fmla="*/ 53 h 179"/>
                <a:gd name="T60" fmla="*/ 74 w 129"/>
                <a:gd name="T61" fmla="*/ 39 h 179"/>
                <a:gd name="T62" fmla="*/ 61 w 129"/>
                <a:gd name="T63" fmla="*/ 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9">
                  <a:moveTo>
                    <a:pt x="61" y="36"/>
                  </a:moveTo>
                  <a:cubicBezTo>
                    <a:pt x="56" y="36"/>
                    <a:pt x="51" y="38"/>
                    <a:pt x="49" y="40"/>
                  </a:cubicBezTo>
                  <a:cubicBezTo>
                    <a:pt x="45" y="43"/>
                    <a:pt x="44" y="46"/>
                    <a:pt x="44" y="53"/>
                  </a:cubicBezTo>
                  <a:cubicBezTo>
                    <a:pt x="44" y="59"/>
                    <a:pt x="45" y="63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6"/>
                    <a:pt x="78" y="78"/>
                  </a:cubicBezTo>
                  <a:cubicBezTo>
                    <a:pt x="84" y="79"/>
                    <a:pt x="90" y="81"/>
                    <a:pt x="95" y="83"/>
                  </a:cubicBezTo>
                  <a:cubicBezTo>
                    <a:pt x="101" y="85"/>
                    <a:pt x="106" y="88"/>
                    <a:pt x="111" y="91"/>
                  </a:cubicBezTo>
                  <a:cubicBezTo>
                    <a:pt x="116" y="95"/>
                    <a:pt x="120" y="99"/>
                    <a:pt x="124" y="105"/>
                  </a:cubicBezTo>
                  <a:cubicBezTo>
                    <a:pt x="126" y="111"/>
                    <a:pt x="129" y="118"/>
                    <a:pt x="129" y="126"/>
                  </a:cubicBezTo>
                  <a:cubicBezTo>
                    <a:pt x="129" y="141"/>
                    <a:pt x="123" y="153"/>
                    <a:pt x="111" y="164"/>
                  </a:cubicBezTo>
                  <a:cubicBezTo>
                    <a:pt x="100" y="174"/>
                    <a:pt x="84" y="179"/>
                    <a:pt x="65" y="179"/>
                  </a:cubicBezTo>
                  <a:cubicBezTo>
                    <a:pt x="46" y="179"/>
                    <a:pt x="30" y="174"/>
                    <a:pt x="19" y="165"/>
                  </a:cubicBezTo>
                  <a:cubicBezTo>
                    <a:pt x="8" y="156"/>
                    <a:pt x="1" y="143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3" y="145"/>
                    <a:pt x="66" y="145"/>
                  </a:cubicBezTo>
                  <a:cubicBezTo>
                    <a:pt x="73" y="145"/>
                    <a:pt x="78" y="144"/>
                    <a:pt x="80" y="140"/>
                  </a:cubicBezTo>
                  <a:cubicBezTo>
                    <a:pt x="84" y="136"/>
                    <a:pt x="85" y="133"/>
                    <a:pt x="85" y="128"/>
                  </a:cubicBezTo>
                  <a:cubicBezTo>
                    <a:pt x="85" y="123"/>
                    <a:pt x="84" y="119"/>
                    <a:pt x="80" y="115"/>
                  </a:cubicBezTo>
                  <a:cubicBezTo>
                    <a:pt x="78" y="113"/>
                    <a:pt x="73" y="110"/>
                    <a:pt x="68" y="108"/>
                  </a:cubicBezTo>
                  <a:cubicBezTo>
                    <a:pt x="63" y="106"/>
                    <a:pt x="58" y="104"/>
                    <a:pt x="51" y="103"/>
                  </a:cubicBezTo>
                  <a:cubicBezTo>
                    <a:pt x="45" y="101"/>
                    <a:pt x="39" y="99"/>
                    <a:pt x="34" y="96"/>
                  </a:cubicBezTo>
                  <a:cubicBezTo>
                    <a:pt x="28" y="94"/>
                    <a:pt x="23" y="91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1"/>
                    <a:pt x="0" y="53"/>
                  </a:cubicBezTo>
                  <a:cubicBezTo>
                    <a:pt x="0" y="36"/>
                    <a:pt x="6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1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6"/>
                    <a:pt x="78" y="41"/>
                    <a:pt x="74" y="39"/>
                  </a:cubicBezTo>
                  <a:cubicBezTo>
                    <a:pt x="70" y="38"/>
                    <a:pt x="66" y="36"/>
                    <a:pt x="61" y="3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185">
              <a:extLst>
                <a:ext uri="{FF2B5EF4-FFF2-40B4-BE49-F238E27FC236}">
                  <a16:creationId xmlns:a16="http://schemas.microsoft.com/office/drawing/2014/main" id="{606A79C9-7B24-4A28-A31A-B260BBBA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4133851"/>
              <a:ext cx="69850" cy="84138"/>
            </a:xfrm>
            <a:custGeom>
              <a:avLst/>
              <a:gdLst>
                <a:gd name="T0" fmla="*/ 0 w 143"/>
                <a:gd name="T1" fmla="*/ 103 h 171"/>
                <a:gd name="T2" fmla="*/ 0 w 143"/>
                <a:gd name="T3" fmla="*/ 0 h 171"/>
                <a:gd name="T4" fmla="*/ 41 w 143"/>
                <a:gd name="T5" fmla="*/ 0 h 171"/>
                <a:gd name="T6" fmla="*/ 41 w 143"/>
                <a:gd name="T7" fmla="*/ 101 h 171"/>
                <a:gd name="T8" fmla="*/ 49 w 143"/>
                <a:gd name="T9" fmla="*/ 125 h 171"/>
                <a:gd name="T10" fmla="*/ 71 w 143"/>
                <a:gd name="T11" fmla="*/ 134 h 171"/>
                <a:gd name="T12" fmla="*/ 94 w 143"/>
                <a:gd name="T13" fmla="*/ 125 h 171"/>
                <a:gd name="T14" fmla="*/ 101 w 143"/>
                <a:gd name="T15" fmla="*/ 101 h 171"/>
                <a:gd name="T16" fmla="*/ 101 w 143"/>
                <a:gd name="T17" fmla="*/ 0 h 171"/>
                <a:gd name="T18" fmla="*/ 143 w 143"/>
                <a:gd name="T19" fmla="*/ 0 h 171"/>
                <a:gd name="T20" fmla="*/ 143 w 143"/>
                <a:gd name="T21" fmla="*/ 101 h 171"/>
                <a:gd name="T22" fmla="*/ 133 w 143"/>
                <a:gd name="T23" fmla="*/ 140 h 171"/>
                <a:gd name="T24" fmla="*/ 106 w 143"/>
                <a:gd name="T25" fmla="*/ 164 h 171"/>
                <a:gd name="T26" fmla="*/ 71 w 143"/>
                <a:gd name="T27" fmla="*/ 171 h 171"/>
                <a:gd name="T28" fmla="*/ 21 w 143"/>
                <a:gd name="T29" fmla="*/ 153 h 171"/>
                <a:gd name="T30" fmla="*/ 0 w 143"/>
                <a:gd name="T31" fmla="*/ 10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1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1"/>
                  </a:lnTo>
                  <a:cubicBezTo>
                    <a:pt x="41" y="111"/>
                    <a:pt x="44" y="119"/>
                    <a:pt x="49" y="125"/>
                  </a:cubicBezTo>
                  <a:cubicBezTo>
                    <a:pt x="54" y="130"/>
                    <a:pt x="61" y="134"/>
                    <a:pt x="71" y="134"/>
                  </a:cubicBezTo>
                  <a:cubicBezTo>
                    <a:pt x="81" y="134"/>
                    <a:pt x="89" y="131"/>
                    <a:pt x="94" y="125"/>
                  </a:cubicBezTo>
                  <a:cubicBezTo>
                    <a:pt x="99" y="119"/>
                    <a:pt x="101" y="111"/>
                    <a:pt x="101" y="101"/>
                  </a:cubicBezTo>
                  <a:lnTo>
                    <a:pt x="101" y="0"/>
                  </a:lnTo>
                  <a:lnTo>
                    <a:pt x="143" y="0"/>
                  </a:lnTo>
                  <a:lnTo>
                    <a:pt x="143" y="101"/>
                  </a:lnTo>
                  <a:cubicBezTo>
                    <a:pt x="143" y="116"/>
                    <a:pt x="139" y="129"/>
                    <a:pt x="133" y="140"/>
                  </a:cubicBezTo>
                  <a:cubicBezTo>
                    <a:pt x="125" y="151"/>
                    <a:pt x="116" y="159"/>
                    <a:pt x="106" y="164"/>
                  </a:cubicBezTo>
                  <a:cubicBezTo>
                    <a:pt x="95" y="169"/>
                    <a:pt x="84" y="171"/>
                    <a:pt x="71" y="171"/>
                  </a:cubicBezTo>
                  <a:cubicBezTo>
                    <a:pt x="51" y="171"/>
                    <a:pt x="35" y="165"/>
                    <a:pt x="21" y="153"/>
                  </a:cubicBezTo>
                  <a:cubicBezTo>
                    <a:pt x="6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186">
              <a:extLst>
                <a:ext uri="{FF2B5EF4-FFF2-40B4-BE49-F238E27FC236}">
                  <a16:creationId xmlns:a16="http://schemas.microsoft.com/office/drawing/2014/main" id="{4B75CE8D-4E42-4838-9C0A-162B13C5B9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1163" y="4133851"/>
              <a:ext cx="82550" cy="84138"/>
            </a:xfrm>
            <a:custGeom>
              <a:avLst/>
              <a:gdLst>
                <a:gd name="T0" fmla="*/ 125 w 168"/>
                <a:gd name="T1" fmla="*/ 171 h 171"/>
                <a:gd name="T2" fmla="*/ 115 w 168"/>
                <a:gd name="T3" fmla="*/ 143 h 171"/>
                <a:gd name="T4" fmla="*/ 54 w 168"/>
                <a:gd name="T5" fmla="*/ 143 h 171"/>
                <a:gd name="T6" fmla="*/ 44 w 168"/>
                <a:gd name="T7" fmla="*/ 171 h 171"/>
                <a:gd name="T8" fmla="*/ 0 w 168"/>
                <a:gd name="T9" fmla="*/ 171 h 171"/>
                <a:gd name="T10" fmla="*/ 59 w 168"/>
                <a:gd name="T11" fmla="*/ 0 h 171"/>
                <a:gd name="T12" fmla="*/ 109 w 168"/>
                <a:gd name="T13" fmla="*/ 0 h 171"/>
                <a:gd name="T14" fmla="*/ 168 w 168"/>
                <a:gd name="T15" fmla="*/ 171 h 171"/>
                <a:gd name="T16" fmla="*/ 125 w 168"/>
                <a:gd name="T17" fmla="*/ 171 h 171"/>
                <a:gd name="T18" fmla="*/ 65 w 168"/>
                <a:gd name="T19" fmla="*/ 111 h 171"/>
                <a:gd name="T20" fmla="*/ 105 w 168"/>
                <a:gd name="T21" fmla="*/ 111 h 171"/>
                <a:gd name="T22" fmla="*/ 85 w 168"/>
                <a:gd name="T23" fmla="*/ 50 h 171"/>
                <a:gd name="T24" fmla="*/ 65 w 168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1">
                  <a:moveTo>
                    <a:pt x="125" y="171"/>
                  </a:moveTo>
                  <a:lnTo>
                    <a:pt x="115" y="143"/>
                  </a:lnTo>
                  <a:lnTo>
                    <a:pt x="54" y="143"/>
                  </a:lnTo>
                  <a:lnTo>
                    <a:pt x="44" y="171"/>
                  </a:lnTo>
                  <a:lnTo>
                    <a:pt x="0" y="171"/>
                  </a:lnTo>
                  <a:lnTo>
                    <a:pt x="59" y="0"/>
                  </a:lnTo>
                  <a:lnTo>
                    <a:pt x="109" y="0"/>
                  </a:lnTo>
                  <a:lnTo>
                    <a:pt x="168" y="171"/>
                  </a:lnTo>
                  <a:lnTo>
                    <a:pt x="125" y="171"/>
                  </a:lnTo>
                  <a:close/>
                  <a:moveTo>
                    <a:pt x="65" y="111"/>
                  </a:moveTo>
                  <a:lnTo>
                    <a:pt x="105" y="111"/>
                  </a:lnTo>
                  <a:lnTo>
                    <a:pt x="85" y="50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187">
              <a:extLst>
                <a:ext uri="{FF2B5EF4-FFF2-40B4-BE49-F238E27FC236}">
                  <a16:creationId xmlns:a16="http://schemas.microsoft.com/office/drawing/2014/main" id="{E0C8489D-40BD-4869-89FB-F83D5C707B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93238" y="4133851"/>
              <a:ext cx="65088" cy="84138"/>
            </a:xfrm>
            <a:custGeom>
              <a:avLst/>
              <a:gdLst>
                <a:gd name="T0" fmla="*/ 131 w 131"/>
                <a:gd name="T1" fmla="*/ 53 h 171"/>
                <a:gd name="T2" fmla="*/ 119 w 131"/>
                <a:gd name="T3" fmla="*/ 86 h 171"/>
                <a:gd name="T4" fmla="*/ 99 w 131"/>
                <a:gd name="T5" fmla="*/ 100 h 171"/>
                <a:gd name="T6" fmla="*/ 68 w 131"/>
                <a:gd name="T7" fmla="*/ 105 h 171"/>
                <a:gd name="T8" fmla="*/ 41 w 131"/>
                <a:gd name="T9" fmla="*/ 105 h 171"/>
                <a:gd name="T10" fmla="*/ 41 w 131"/>
                <a:gd name="T11" fmla="*/ 171 h 171"/>
                <a:gd name="T12" fmla="*/ 0 w 131"/>
                <a:gd name="T13" fmla="*/ 171 h 171"/>
                <a:gd name="T14" fmla="*/ 0 w 131"/>
                <a:gd name="T15" fmla="*/ 0 h 171"/>
                <a:gd name="T16" fmla="*/ 68 w 131"/>
                <a:gd name="T17" fmla="*/ 0 h 171"/>
                <a:gd name="T18" fmla="*/ 114 w 131"/>
                <a:gd name="T19" fmla="*/ 15 h 171"/>
                <a:gd name="T20" fmla="*/ 131 w 131"/>
                <a:gd name="T21" fmla="*/ 53 h 171"/>
                <a:gd name="T22" fmla="*/ 43 w 131"/>
                <a:gd name="T23" fmla="*/ 74 h 171"/>
                <a:gd name="T24" fmla="*/ 69 w 131"/>
                <a:gd name="T25" fmla="*/ 74 h 171"/>
                <a:gd name="T26" fmla="*/ 84 w 131"/>
                <a:gd name="T27" fmla="*/ 69 h 171"/>
                <a:gd name="T28" fmla="*/ 89 w 131"/>
                <a:gd name="T29" fmla="*/ 54 h 171"/>
                <a:gd name="T30" fmla="*/ 84 w 131"/>
                <a:gd name="T31" fmla="*/ 39 h 171"/>
                <a:gd name="T32" fmla="*/ 69 w 131"/>
                <a:gd name="T33" fmla="*/ 33 h 171"/>
                <a:gd name="T34" fmla="*/ 43 w 131"/>
                <a:gd name="T35" fmla="*/ 33 h 171"/>
                <a:gd name="T36" fmla="*/ 43 w 131"/>
                <a:gd name="T37" fmla="*/ 7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171">
                  <a:moveTo>
                    <a:pt x="131" y="53"/>
                  </a:moveTo>
                  <a:cubicBezTo>
                    <a:pt x="131" y="64"/>
                    <a:pt x="128" y="75"/>
                    <a:pt x="119" y="86"/>
                  </a:cubicBezTo>
                  <a:cubicBezTo>
                    <a:pt x="115" y="91"/>
                    <a:pt x="108" y="96"/>
                    <a:pt x="99" y="100"/>
                  </a:cubicBezTo>
                  <a:cubicBezTo>
                    <a:pt x="90" y="104"/>
                    <a:pt x="80" y="105"/>
                    <a:pt x="68" y="105"/>
                  </a:cubicBezTo>
                  <a:lnTo>
                    <a:pt x="41" y="105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1" y="39"/>
                    <a:pt x="131" y="53"/>
                  </a:cubicBezTo>
                  <a:close/>
                  <a:moveTo>
                    <a:pt x="43" y="74"/>
                  </a:moveTo>
                  <a:lnTo>
                    <a:pt x="69" y="74"/>
                  </a:lnTo>
                  <a:cubicBezTo>
                    <a:pt x="75" y="74"/>
                    <a:pt x="80" y="73"/>
                    <a:pt x="84" y="69"/>
                  </a:cubicBezTo>
                  <a:cubicBezTo>
                    <a:pt x="88" y="65"/>
                    <a:pt x="89" y="60"/>
                    <a:pt x="89" y="54"/>
                  </a:cubicBezTo>
                  <a:cubicBezTo>
                    <a:pt x="89" y="48"/>
                    <a:pt x="88" y="43"/>
                    <a:pt x="84" y="39"/>
                  </a:cubicBezTo>
                  <a:cubicBezTo>
                    <a:pt x="80" y="35"/>
                    <a:pt x="75" y="33"/>
                    <a:pt x="69" y="33"/>
                  </a:cubicBezTo>
                  <a:lnTo>
                    <a:pt x="43" y="33"/>
                  </a:lnTo>
                  <a:lnTo>
                    <a:pt x="43" y="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188">
              <a:extLst>
                <a:ext uri="{FF2B5EF4-FFF2-40B4-BE49-F238E27FC236}">
                  <a16:creationId xmlns:a16="http://schemas.microsoft.com/office/drawing/2014/main" id="{188CA1A9-0920-4609-BD0A-8E362B639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7850" y="4132263"/>
              <a:ext cx="63500" cy="87313"/>
            </a:xfrm>
            <a:custGeom>
              <a:avLst/>
              <a:gdLst>
                <a:gd name="T0" fmla="*/ 61 w 128"/>
                <a:gd name="T1" fmla="*/ 36 h 179"/>
                <a:gd name="T2" fmla="*/ 48 w 128"/>
                <a:gd name="T3" fmla="*/ 40 h 179"/>
                <a:gd name="T4" fmla="*/ 43 w 128"/>
                <a:gd name="T5" fmla="*/ 53 h 179"/>
                <a:gd name="T6" fmla="*/ 48 w 128"/>
                <a:gd name="T7" fmla="*/ 65 h 179"/>
                <a:gd name="T8" fmla="*/ 61 w 128"/>
                <a:gd name="T9" fmla="*/ 73 h 179"/>
                <a:gd name="T10" fmla="*/ 77 w 128"/>
                <a:gd name="T11" fmla="*/ 78 h 179"/>
                <a:gd name="T12" fmla="*/ 95 w 128"/>
                <a:gd name="T13" fmla="*/ 83 h 179"/>
                <a:gd name="T14" fmla="*/ 111 w 128"/>
                <a:gd name="T15" fmla="*/ 91 h 179"/>
                <a:gd name="T16" fmla="*/ 123 w 128"/>
                <a:gd name="T17" fmla="*/ 105 h 179"/>
                <a:gd name="T18" fmla="*/ 128 w 128"/>
                <a:gd name="T19" fmla="*/ 126 h 179"/>
                <a:gd name="T20" fmla="*/ 111 w 128"/>
                <a:gd name="T21" fmla="*/ 164 h 179"/>
                <a:gd name="T22" fmla="*/ 65 w 128"/>
                <a:gd name="T23" fmla="*/ 179 h 179"/>
                <a:gd name="T24" fmla="*/ 18 w 128"/>
                <a:gd name="T25" fmla="*/ 165 h 179"/>
                <a:gd name="T26" fmla="*/ 1 w 128"/>
                <a:gd name="T27" fmla="*/ 125 h 179"/>
                <a:gd name="T28" fmla="*/ 45 w 128"/>
                <a:gd name="T29" fmla="*/ 125 h 179"/>
                <a:gd name="T30" fmla="*/ 66 w 128"/>
                <a:gd name="T31" fmla="*/ 145 h 179"/>
                <a:gd name="T32" fmla="*/ 80 w 128"/>
                <a:gd name="T33" fmla="*/ 140 h 179"/>
                <a:gd name="T34" fmla="*/ 85 w 128"/>
                <a:gd name="T35" fmla="*/ 128 h 179"/>
                <a:gd name="T36" fmla="*/ 80 w 128"/>
                <a:gd name="T37" fmla="*/ 115 h 179"/>
                <a:gd name="T38" fmla="*/ 67 w 128"/>
                <a:gd name="T39" fmla="*/ 108 h 179"/>
                <a:gd name="T40" fmla="*/ 51 w 128"/>
                <a:gd name="T41" fmla="*/ 103 h 179"/>
                <a:gd name="T42" fmla="*/ 33 w 128"/>
                <a:gd name="T43" fmla="*/ 96 h 179"/>
                <a:gd name="T44" fmla="*/ 17 w 128"/>
                <a:gd name="T45" fmla="*/ 88 h 179"/>
                <a:gd name="T46" fmla="*/ 5 w 128"/>
                <a:gd name="T47" fmla="*/ 74 h 179"/>
                <a:gd name="T48" fmla="*/ 0 w 128"/>
                <a:gd name="T49" fmla="*/ 53 h 179"/>
                <a:gd name="T50" fmla="*/ 17 w 128"/>
                <a:gd name="T51" fmla="*/ 14 h 179"/>
                <a:gd name="T52" fmla="*/ 62 w 128"/>
                <a:gd name="T53" fmla="*/ 0 h 179"/>
                <a:gd name="T54" fmla="*/ 107 w 128"/>
                <a:gd name="T55" fmla="*/ 13 h 179"/>
                <a:gd name="T56" fmla="*/ 125 w 128"/>
                <a:gd name="T57" fmla="*/ 53 h 179"/>
                <a:gd name="T58" fmla="*/ 80 w 128"/>
                <a:gd name="T59" fmla="*/ 53 h 179"/>
                <a:gd name="T60" fmla="*/ 73 w 128"/>
                <a:gd name="T61" fmla="*/ 39 h 179"/>
                <a:gd name="T62" fmla="*/ 61 w 128"/>
                <a:gd name="T63" fmla="*/ 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79">
                  <a:moveTo>
                    <a:pt x="61" y="36"/>
                  </a:moveTo>
                  <a:cubicBezTo>
                    <a:pt x="56" y="36"/>
                    <a:pt x="51" y="38"/>
                    <a:pt x="48" y="40"/>
                  </a:cubicBezTo>
                  <a:cubicBezTo>
                    <a:pt x="45" y="43"/>
                    <a:pt x="43" y="46"/>
                    <a:pt x="43" y="53"/>
                  </a:cubicBezTo>
                  <a:cubicBezTo>
                    <a:pt x="43" y="59"/>
                    <a:pt x="45" y="63"/>
                    <a:pt x="48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6"/>
                    <a:pt x="77" y="78"/>
                  </a:cubicBezTo>
                  <a:cubicBezTo>
                    <a:pt x="83" y="79"/>
                    <a:pt x="90" y="81"/>
                    <a:pt x="95" y="83"/>
                  </a:cubicBezTo>
                  <a:cubicBezTo>
                    <a:pt x="101" y="85"/>
                    <a:pt x="106" y="88"/>
                    <a:pt x="111" y="91"/>
                  </a:cubicBezTo>
                  <a:cubicBezTo>
                    <a:pt x="116" y="95"/>
                    <a:pt x="120" y="99"/>
                    <a:pt x="123" y="105"/>
                  </a:cubicBezTo>
                  <a:cubicBezTo>
                    <a:pt x="126" y="111"/>
                    <a:pt x="128" y="118"/>
                    <a:pt x="128" y="126"/>
                  </a:cubicBezTo>
                  <a:cubicBezTo>
                    <a:pt x="128" y="141"/>
                    <a:pt x="122" y="153"/>
                    <a:pt x="111" y="164"/>
                  </a:cubicBezTo>
                  <a:cubicBezTo>
                    <a:pt x="100" y="175"/>
                    <a:pt x="83" y="179"/>
                    <a:pt x="65" y="179"/>
                  </a:cubicBezTo>
                  <a:cubicBezTo>
                    <a:pt x="46" y="179"/>
                    <a:pt x="30" y="174"/>
                    <a:pt x="18" y="165"/>
                  </a:cubicBezTo>
                  <a:cubicBezTo>
                    <a:pt x="7" y="156"/>
                    <a:pt x="1" y="143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2" y="145"/>
                    <a:pt x="66" y="145"/>
                  </a:cubicBezTo>
                  <a:cubicBezTo>
                    <a:pt x="72" y="145"/>
                    <a:pt x="77" y="144"/>
                    <a:pt x="80" y="140"/>
                  </a:cubicBezTo>
                  <a:cubicBezTo>
                    <a:pt x="83" y="136"/>
                    <a:pt x="85" y="133"/>
                    <a:pt x="85" y="128"/>
                  </a:cubicBezTo>
                  <a:cubicBezTo>
                    <a:pt x="85" y="123"/>
                    <a:pt x="83" y="119"/>
                    <a:pt x="80" y="115"/>
                  </a:cubicBezTo>
                  <a:cubicBezTo>
                    <a:pt x="77" y="113"/>
                    <a:pt x="72" y="110"/>
                    <a:pt x="67" y="108"/>
                  </a:cubicBezTo>
                  <a:cubicBezTo>
                    <a:pt x="62" y="106"/>
                    <a:pt x="57" y="104"/>
                    <a:pt x="51" y="103"/>
                  </a:cubicBezTo>
                  <a:cubicBezTo>
                    <a:pt x="45" y="101"/>
                    <a:pt x="38" y="99"/>
                    <a:pt x="33" y="96"/>
                  </a:cubicBezTo>
                  <a:cubicBezTo>
                    <a:pt x="27" y="94"/>
                    <a:pt x="22" y="91"/>
                    <a:pt x="17" y="88"/>
                  </a:cubicBezTo>
                  <a:cubicBezTo>
                    <a:pt x="12" y="84"/>
                    <a:pt x="8" y="80"/>
                    <a:pt x="5" y="74"/>
                  </a:cubicBezTo>
                  <a:cubicBezTo>
                    <a:pt x="2" y="68"/>
                    <a:pt x="0" y="61"/>
                    <a:pt x="0" y="53"/>
                  </a:cubicBezTo>
                  <a:cubicBezTo>
                    <a:pt x="0" y="36"/>
                    <a:pt x="6" y="24"/>
                    <a:pt x="17" y="14"/>
                  </a:cubicBezTo>
                  <a:cubicBezTo>
                    <a:pt x="28" y="4"/>
                    <a:pt x="45" y="0"/>
                    <a:pt x="62" y="0"/>
                  </a:cubicBezTo>
                  <a:cubicBezTo>
                    <a:pt x="81" y="0"/>
                    <a:pt x="96" y="4"/>
                    <a:pt x="107" y="13"/>
                  </a:cubicBezTo>
                  <a:cubicBezTo>
                    <a:pt x="118" y="21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8" y="46"/>
                    <a:pt x="77" y="41"/>
                    <a:pt x="73" y="39"/>
                  </a:cubicBezTo>
                  <a:cubicBezTo>
                    <a:pt x="71" y="38"/>
                    <a:pt x="67" y="36"/>
                    <a:pt x="61" y="3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189">
              <a:extLst>
                <a:ext uri="{FF2B5EF4-FFF2-40B4-BE49-F238E27FC236}">
                  <a16:creationId xmlns:a16="http://schemas.microsoft.com/office/drawing/2014/main" id="{AE9C53E9-C2D5-4303-B130-E3365C27B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1213" y="4133851"/>
              <a:ext cx="307975" cy="215900"/>
            </a:xfrm>
            <a:custGeom>
              <a:avLst/>
              <a:gdLst>
                <a:gd name="T0" fmla="*/ 543 w 631"/>
                <a:gd name="T1" fmla="*/ 268 h 439"/>
                <a:gd name="T2" fmla="*/ 543 w 631"/>
                <a:gd name="T3" fmla="*/ 0 h 439"/>
                <a:gd name="T4" fmla="*/ 631 w 631"/>
                <a:gd name="T5" fmla="*/ 0 h 439"/>
                <a:gd name="T6" fmla="*/ 631 w 631"/>
                <a:gd name="T7" fmla="*/ 268 h 439"/>
                <a:gd name="T8" fmla="*/ 453 w 631"/>
                <a:gd name="T9" fmla="*/ 439 h 439"/>
                <a:gd name="T10" fmla="*/ 173 w 631"/>
                <a:gd name="T11" fmla="*/ 439 h 439"/>
                <a:gd name="T12" fmla="*/ 0 w 631"/>
                <a:gd name="T13" fmla="*/ 268 h 439"/>
                <a:gd name="T14" fmla="*/ 0 w 631"/>
                <a:gd name="T15" fmla="*/ 0 h 439"/>
                <a:gd name="T16" fmla="*/ 87 w 631"/>
                <a:gd name="T17" fmla="*/ 0 h 439"/>
                <a:gd name="T18" fmla="*/ 87 w 631"/>
                <a:gd name="T19" fmla="*/ 268 h 439"/>
                <a:gd name="T20" fmla="*/ 175 w 631"/>
                <a:gd name="T21" fmla="*/ 359 h 439"/>
                <a:gd name="T22" fmla="*/ 455 w 631"/>
                <a:gd name="T23" fmla="*/ 359 h 439"/>
                <a:gd name="T24" fmla="*/ 543 w 631"/>
                <a:gd name="T25" fmla="*/ 26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1" h="439">
                  <a:moveTo>
                    <a:pt x="543" y="268"/>
                  </a:moveTo>
                  <a:lnTo>
                    <a:pt x="543" y="0"/>
                  </a:lnTo>
                  <a:lnTo>
                    <a:pt x="631" y="0"/>
                  </a:lnTo>
                  <a:lnTo>
                    <a:pt x="631" y="268"/>
                  </a:lnTo>
                  <a:cubicBezTo>
                    <a:pt x="631" y="383"/>
                    <a:pt x="546" y="439"/>
                    <a:pt x="453" y="439"/>
                  </a:cubicBezTo>
                  <a:lnTo>
                    <a:pt x="173" y="439"/>
                  </a:lnTo>
                  <a:cubicBezTo>
                    <a:pt x="81" y="438"/>
                    <a:pt x="0" y="383"/>
                    <a:pt x="0" y="268"/>
                  </a:cubicBezTo>
                  <a:lnTo>
                    <a:pt x="0" y="0"/>
                  </a:lnTo>
                  <a:lnTo>
                    <a:pt x="87" y="0"/>
                  </a:lnTo>
                  <a:lnTo>
                    <a:pt x="87" y="268"/>
                  </a:lnTo>
                  <a:cubicBezTo>
                    <a:pt x="87" y="328"/>
                    <a:pt x="118" y="359"/>
                    <a:pt x="175" y="359"/>
                  </a:cubicBezTo>
                  <a:lnTo>
                    <a:pt x="455" y="359"/>
                  </a:lnTo>
                  <a:cubicBezTo>
                    <a:pt x="510" y="358"/>
                    <a:pt x="543" y="328"/>
                    <a:pt x="543" y="26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190">
              <a:extLst>
                <a:ext uri="{FF2B5EF4-FFF2-40B4-BE49-F238E27FC236}">
                  <a16:creationId xmlns:a16="http://schemas.microsoft.com/office/drawing/2014/main" id="{B9468324-C3F8-43A5-B254-06E014C682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1413" y="4124326"/>
              <a:ext cx="211138" cy="244475"/>
            </a:xfrm>
            <a:custGeom>
              <a:avLst/>
              <a:gdLst>
                <a:gd name="T0" fmla="*/ 432 w 432"/>
                <a:gd name="T1" fmla="*/ 306 h 499"/>
                <a:gd name="T2" fmla="*/ 393 w 432"/>
                <a:gd name="T3" fmla="*/ 381 h 499"/>
                <a:gd name="T4" fmla="*/ 353 w 432"/>
                <a:gd name="T5" fmla="*/ 383 h 499"/>
                <a:gd name="T6" fmla="*/ 351 w 432"/>
                <a:gd name="T7" fmla="*/ 440 h 499"/>
                <a:gd name="T8" fmla="*/ 352 w 432"/>
                <a:gd name="T9" fmla="*/ 499 h 499"/>
                <a:gd name="T10" fmla="*/ 248 w 432"/>
                <a:gd name="T11" fmla="*/ 474 h 499"/>
                <a:gd name="T12" fmla="*/ 257 w 432"/>
                <a:gd name="T13" fmla="*/ 379 h 499"/>
                <a:gd name="T14" fmla="*/ 212 w 432"/>
                <a:gd name="T15" fmla="*/ 379 h 499"/>
                <a:gd name="T16" fmla="*/ 152 w 432"/>
                <a:gd name="T17" fmla="*/ 379 h 499"/>
                <a:gd name="T18" fmla="*/ 106 w 432"/>
                <a:gd name="T19" fmla="*/ 489 h 499"/>
                <a:gd name="T20" fmla="*/ 0 w 432"/>
                <a:gd name="T21" fmla="*/ 456 h 499"/>
                <a:gd name="T22" fmla="*/ 37 w 432"/>
                <a:gd name="T23" fmla="*/ 381 h 499"/>
                <a:gd name="T24" fmla="*/ 13 w 432"/>
                <a:gd name="T25" fmla="*/ 381 h 499"/>
                <a:gd name="T26" fmla="*/ 31 w 432"/>
                <a:gd name="T27" fmla="*/ 293 h 499"/>
                <a:gd name="T28" fmla="*/ 92 w 432"/>
                <a:gd name="T29" fmla="*/ 290 h 499"/>
                <a:gd name="T30" fmla="*/ 112 w 432"/>
                <a:gd name="T31" fmla="*/ 260 h 499"/>
                <a:gd name="T32" fmla="*/ 236 w 432"/>
                <a:gd name="T33" fmla="*/ 28 h 499"/>
                <a:gd name="T34" fmla="*/ 262 w 432"/>
                <a:gd name="T35" fmla="*/ 16 h 499"/>
                <a:gd name="T36" fmla="*/ 300 w 432"/>
                <a:gd name="T37" fmla="*/ 16 h 499"/>
                <a:gd name="T38" fmla="*/ 327 w 432"/>
                <a:gd name="T39" fmla="*/ 0 h 499"/>
                <a:gd name="T40" fmla="*/ 393 w 432"/>
                <a:gd name="T41" fmla="*/ 56 h 499"/>
                <a:gd name="T42" fmla="*/ 368 w 432"/>
                <a:gd name="T43" fmla="*/ 266 h 499"/>
                <a:gd name="T44" fmla="*/ 367 w 432"/>
                <a:gd name="T45" fmla="*/ 278 h 499"/>
                <a:gd name="T46" fmla="*/ 432 w 432"/>
                <a:gd name="T47" fmla="*/ 306 h 499"/>
                <a:gd name="T48" fmla="*/ 277 w 432"/>
                <a:gd name="T49" fmla="*/ 284 h 499"/>
                <a:gd name="T50" fmla="*/ 283 w 432"/>
                <a:gd name="T51" fmla="*/ 251 h 499"/>
                <a:gd name="T52" fmla="*/ 305 w 432"/>
                <a:gd name="T53" fmla="*/ 105 h 499"/>
                <a:gd name="T54" fmla="*/ 305 w 432"/>
                <a:gd name="T55" fmla="*/ 86 h 499"/>
                <a:gd name="T56" fmla="*/ 202 w 432"/>
                <a:gd name="T57" fmla="*/ 288 h 499"/>
                <a:gd name="T58" fmla="*/ 277 w 432"/>
                <a:gd name="T59" fmla="*/ 28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2" h="499">
                  <a:moveTo>
                    <a:pt x="432" y="306"/>
                  </a:moveTo>
                  <a:cubicBezTo>
                    <a:pt x="432" y="335"/>
                    <a:pt x="420" y="380"/>
                    <a:pt x="393" y="381"/>
                  </a:cubicBezTo>
                  <a:cubicBezTo>
                    <a:pt x="381" y="383"/>
                    <a:pt x="367" y="383"/>
                    <a:pt x="353" y="383"/>
                  </a:cubicBezTo>
                  <a:cubicBezTo>
                    <a:pt x="352" y="401"/>
                    <a:pt x="351" y="420"/>
                    <a:pt x="351" y="440"/>
                  </a:cubicBezTo>
                  <a:cubicBezTo>
                    <a:pt x="351" y="474"/>
                    <a:pt x="352" y="495"/>
                    <a:pt x="352" y="499"/>
                  </a:cubicBezTo>
                  <a:lnTo>
                    <a:pt x="248" y="474"/>
                  </a:lnTo>
                  <a:cubicBezTo>
                    <a:pt x="246" y="451"/>
                    <a:pt x="250" y="418"/>
                    <a:pt x="257" y="379"/>
                  </a:cubicBezTo>
                  <a:lnTo>
                    <a:pt x="212" y="379"/>
                  </a:lnTo>
                  <a:lnTo>
                    <a:pt x="152" y="379"/>
                  </a:lnTo>
                  <a:cubicBezTo>
                    <a:pt x="132" y="419"/>
                    <a:pt x="117" y="454"/>
                    <a:pt x="106" y="489"/>
                  </a:cubicBezTo>
                  <a:lnTo>
                    <a:pt x="0" y="456"/>
                  </a:lnTo>
                  <a:cubicBezTo>
                    <a:pt x="11" y="430"/>
                    <a:pt x="23" y="405"/>
                    <a:pt x="37" y="381"/>
                  </a:cubicBezTo>
                  <a:lnTo>
                    <a:pt x="13" y="381"/>
                  </a:lnTo>
                  <a:lnTo>
                    <a:pt x="31" y="293"/>
                  </a:lnTo>
                  <a:lnTo>
                    <a:pt x="92" y="290"/>
                  </a:lnTo>
                  <a:cubicBezTo>
                    <a:pt x="98" y="280"/>
                    <a:pt x="106" y="270"/>
                    <a:pt x="112" y="260"/>
                  </a:cubicBezTo>
                  <a:cubicBezTo>
                    <a:pt x="203" y="118"/>
                    <a:pt x="213" y="81"/>
                    <a:pt x="236" y="28"/>
                  </a:cubicBezTo>
                  <a:cubicBezTo>
                    <a:pt x="240" y="18"/>
                    <a:pt x="246" y="16"/>
                    <a:pt x="262" y="16"/>
                  </a:cubicBezTo>
                  <a:lnTo>
                    <a:pt x="300" y="16"/>
                  </a:lnTo>
                  <a:cubicBezTo>
                    <a:pt x="300" y="3"/>
                    <a:pt x="308" y="0"/>
                    <a:pt x="327" y="0"/>
                  </a:cubicBezTo>
                  <a:cubicBezTo>
                    <a:pt x="380" y="0"/>
                    <a:pt x="393" y="19"/>
                    <a:pt x="393" y="56"/>
                  </a:cubicBezTo>
                  <a:cubicBezTo>
                    <a:pt x="393" y="99"/>
                    <a:pt x="376" y="216"/>
                    <a:pt x="368" y="266"/>
                  </a:cubicBezTo>
                  <a:lnTo>
                    <a:pt x="367" y="278"/>
                  </a:lnTo>
                  <a:cubicBezTo>
                    <a:pt x="422" y="280"/>
                    <a:pt x="432" y="281"/>
                    <a:pt x="432" y="306"/>
                  </a:cubicBezTo>
                  <a:close/>
                  <a:moveTo>
                    <a:pt x="277" y="284"/>
                  </a:moveTo>
                  <a:cubicBezTo>
                    <a:pt x="278" y="273"/>
                    <a:pt x="281" y="261"/>
                    <a:pt x="283" y="251"/>
                  </a:cubicBezTo>
                  <a:cubicBezTo>
                    <a:pt x="292" y="203"/>
                    <a:pt x="302" y="140"/>
                    <a:pt x="305" y="105"/>
                  </a:cubicBezTo>
                  <a:lnTo>
                    <a:pt x="305" y="86"/>
                  </a:lnTo>
                  <a:cubicBezTo>
                    <a:pt x="272" y="161"/>
                    <a:pt x="235" y="230"/>
                    <a:pt x="202" y="288"/>
                  </a:cubicBezTo>
                  <a:lnTo>
                    <a:pt x="277" y="2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191">
              <a:extLst>
                <a:ext uri="{FF2B5EF4-FFF2-40B4-BE49-F238E27FC236}">
                  <a16:creationId xmlns:a16="http://schemas.microsoft.com/office/drawing/2014/main" id="{E8BC5C1B-8B88-491F-8D7E-2BDA4BAAF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00" y="4414838"/>
              <a:ext cx="38100" cy="53975"/>
            </a:xfrm>
            <a:custGeom>
              <a:avLst/>
              <a:gdLst>
                <a:gd name="T0" fmla="*/ 0 w 80"/>
                <a:gd name="T1" fmla="*/ 0 h 108"/>
                <a:gd name="T2" fmla="*/ 14 w 80"/>
                <a:gd name="T3" fmla="*/ 0 h 108"/>
                <a:gd name="T4" fmla="*/ 14 w 80"/>
                <a:gd name="T5" fmla="*/ 69 h 108"/>
                <a:gd name="T6" fmla="*/ 40 w 80"/>
                <a:gd name="T7" fmla="*/ 95 h 108"/>
                <a:gd name="T8" fmla="*/ 66 w 80"/>
                <a:gd name="T9" fmla="*/ 69 h 108"/>
                <a:gd name="T10" fmla="*/ 66 w 80"/>
                <a:gd name="T11" fmla="*/ 0 h 108"/>
                <a:gd name="T12" fmla="*/ 80 w 80"/>
                <a:gd name="T13" fmla="*/ 0 h 108"/>
                <a:gd name="T14" fmla="*/ 80 w 80"/>
                <a:gd name="T15" fmla="*/ 69 h 108"/>
                <a:gd name="T16" fmla="*/ 40 w 80"/>
                <a:gd name="T17" fmla="*/ 108 h 108"/>
                <a:gd name="T18" fmla="*/ 0 w 80"/>
                <a:gd name="T19" fmla="*/ 69 h 108"/>
                <a:gd name="T20" fmla="*/ 0 w 80"/>
                <a:gd name="T2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08">
                  <a:moveTo>
                    <a:pt x="0" y="0"/>
                  </a:moveTo>
                  <a:lnTo>
                    <a:pt x="14" y="0"/>
                  </a:lnTo>
                  <a:lnTo>
                    <a:pt x="14" y="69"/>
                  </a:lnTo>
                  <a:cubicBezTo>
                    <a:pt x="14" y="86"/>
                    <a:pt x="24" y="95"/>
                    <a:pt x="40" y="95"/>
                  </a:cubicBezTo>
                  <a:cubicBezTo>
                    <a:pt x="56" y="95"/>
                    <a:pt x="66" y="86"/>
                    <a:pt x="66" y="69"/>
                  </a:cubicBezTo>
                  <a:lnTo>
                    <a:pt x="66" y="0"/>
                  </a:lnTo>
                  <a:lnTo>
                    <a:pt x="80" y="0"/>
                  </a:lnTo>
                  <a:lnTo>
                    <a:pt x="80" y="69"/>
                  </a:lnTo>
                  <a:cubicBezTo>
                    <a:pt x="80" y="94"/>
                    <a:pt x="62" y="108"/>
                    <a:pt x="40" y="108"/>
                  </a:cubicBezTo>
                  <a:cubicBezTo>
                    <a:pt x="16" y="108"/>
                    <a:pt x="0" y="94"/>
                    <a:pt x="0" y="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192">
              <a:extLst>
                <a:ext uri="{FF2B5EF4-FFF2-40B4-BE49-F238E27FC236}">
                  <a16:creationId xmlns:a16="http://schemas.microsoft.com/office/drawing/2014/main" id="{DAE0F409-C511-4BC8-81A1-94E6D47E4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4800" y="4414838"/>
              <a:ext cx="39688" cy="52388"/>
            </a:xfrm>
            <a:custGeom>
              <a:avLst/>
              <a:gdLst>
                <a:gd name="T0" fmla="*/ 70 w 83"/>
                <a:gd name="T1" fmla="*/ 0 h 106"/>
                <a:gd name="T2" fmla="*/ 83 w 83"/>
                <a:gd name="T3" fmla="*/ 0 h 106"/>
                <a:gd name="T4" fmla="*/ 83 w 83"/>
                <a:gd name="T5" fmla="*/ 106 h 106"/>
                <a:gd name="T6" fmla="*/ 70 w 83"/>
                <a:gd name="T7" fmla="*/ 106 h 106"/>
                <a:gd name="T8" fmla="*/ 13 w 83"/>
                <a:gd name="T9" fmla="*/ 21 h 106"/>
                <a:gd name="T10" fmla="*/ 13 w 83"/>
                <a:gd name="T11" fmla="*/ 106 h 106"/>
                <a:gd name="T12" fmla="*/ 0 w 83"/>
                <a:gd name="T13" fmla="*/ 106 h 106"/>
                <a:gd name="T14" fmla="*/ 0 w 83"/>
                <a:gd name="T15" fmla="*/ 0 h 106"/>
                <a:gd name="T16" fmla="*/ 13 w 83"/>
                <a:gd name="T17" fmla="*/ 0 h 106"/>
                <a:gd name="T18" fmla="*/ 70 w 83"/>
                <a:gd name="T19" fmla="*/ 85 h 106"/>
                <a:gd name="T20" fmla="*/ 70 w 83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6">
                  <a:moveTo>
                    <a:pt x="70" y="0"/>
                  </a:moveTo>
                  <a:lnTo>
                    <a:pt x="83" y="0"/>
                  </a:lnTo>
                  <a:lnTo>
                    <a:pt x="83" y="106"/>
                  </a:lnTo>
                  <a:lnTo>
                    <a:pt x="70" y="106"/>
                  </a:lnTo>
                  <a:lnTo>
                    <a:pt x="13" y="21"/>
                  </a:lnTo>
                  <a:lnTo>
                    <a:pt x="13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Rectangle 193">
              <a:extLst>
                <a:ext uri="{FF2B5EF4-FFF2-40B4-BE49-F238E27FC236}">
                  <a16:creationId xmlns:a16="http://schemas.microsoft.com/office/drawing/2014/main" id="{2BB34BC1-30E3-48BD-A485-7EC008A1B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4414838"/>
              <a:ext cx="6350" cy="523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194">
              <a:extLst>
                <a:ext uri="{FF2B5EF4-FFF2-40B4-BE49-F238E27FC236}">
                  <a16:creationId xmlns:a16="http://schemas.microsoft.com/office/drawing/2014/main" id="{3E54D712-6F0C-4217-A999-403789B9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1475" y="4414838"/>
              <a:ext cx="47625" cy="52388"/>
            </a:xfrm>
            <a:custGeom>
              <a:avLst/>
              <a:gdLst>
                <a:gd name="T0" fmla="*/ 41 w 98"/>
                <a:gd name="T1" fmla="*/ 106 h 106"/>
                <a:gd name="T2" fmla="*/ 0 w 98"/>
                <a:gd name="T3" fmla="*/ 0 h 106"/>
                <a:gd name="T4" fmla="*/ 15 w 98"/>
                <a:gd name="T5" fmla="*/ 0 h 106"/>
                <a:gd name="T6" fmla="*/ 49 w 98"/>
                <a:gd name="T7" fmla="*/ 91 h 106"/>
                <a:gd name="T8" fmla="*/ 83 w 98"/>
                <a:gd name="T9" fmla="*/ 0 h 106"/>
                <a:gd name="T10" fmla="*/ 98 w 98"/>
                <a:gd name="T11" fmla="*/ 0 h 106"/>
                <a:gd name="T12" fmla="*/ 56 w 98"/>
                <a:gd name="T13" fmla="*/ 106 h 106"/>
                <a:gd name="T14" fmla="*/ 41 w 98"/>
                <a:gd name="T1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106">
                  <a:moveTo>
                    <a:pt x="41" y="106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9" y="91"/>
                  </a:lnTo>
                  <a:lnTo>
                    <a:pt x="83" y="0"/>
                  </a:lnTo>
                  <a:lnTo>
                    <a:pt x="98" y="0"/>
                  </a:lnTo>
                  <a:lnTo>
                    <a:pt x="56" y="106"/>
                  </a:lnTo>
                  <a:lnTo>
                    <a:pt x="41" y="1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195">
              <a:extLst>
                <a:ext uri="{FF2B5EF4-FFF2-40B4-BE49-F238E27FC236}">
                  <a16:creationId xmlns:a16="http://schemas.microsoft.com/office/drawing/2014/main" id="{85800491-6BB3-4BAA-90F3-0505D33BC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7038" y="4414838"/>
              <a:ext cx="26988" cy="53975"/>
            </a:xfrm>
            <a:custGeom>
              <a:avLst/>
              <a:gdLst>
                <a:gd name="T0" fmla="*/ 56 w 56"/>
                <a:gd name="T1" fmla="*/ 0 h 108"/>
                <a:gd name="T2" fmla="*/ 56 w 56"/>
                <a:gd name="T3" fmla="*/ 11 h 108"/>
                <a:gd name="T4" fmla="*/ 13 w 56"/>
                <a:gd name="T5" fmla="*/ 11 h 108"/>
                <a:gd name="T6" fmla="*/ 13 w 56"/>
                <a:gd name="T7" fmla="*/ 48 h 108"/>
                <a:gd name="T8" fmla="*/ 51 w 56"/>
                <a:gd name="T9" fmla="*/ 48 h 108"/>
                <a:gd name="T10" fmla="*/ 51 w 56"/>
                <a:gd name="T11" fmla="*/ 59 h 108"/>
                <a:gd name="T12" fmla="*/ 13 w 56"/>
                <a:gd name="T13" fmla="*/ 59 h 108"/>
                <a:gd name="T14" fmla="*/ 13 w 56"/>
                <a:gd name="T15" fmla="*/ 96 h 108"/>
                <a:gd name="T16" fmla="*/ 56 w 56"/>
                <a:gd name="T17" fmla="*/ 96 h 108"/>
                <a:gd name="T18" fmla="*/ 56 w 56"/>
                <a:gd name="T19" fmla="*/ 108 h 108"/>
                <a:gd name="T20" fmla="*/ 0 w 56"/>
                <a:gd name="T21" fmla="*/ 108 h 108"/>
                <a:gd name="T22" fmla="*/ 0 w 56"/>
                <a:gd name="T23" fmla="*/ 1 h 108"/>
                <a:gd name="T24" fmla="*/ 56 w 56"/>
                <a:gd name="T25" fmla="*/ 1 h 108"/>
                <a:gd name="T26" fmla="*/ 56 w 56"/>
                <a:gd name="T2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08">
                  <a:moveTo>
                    <a:pt x="56" y="0"/>
                  </a:moveTo>
                  <a:lnTo>
                    <a:pt x="56" y="11"/>
                  </a:lnTo>
                  <a:lnTo>
                    <a:pt x="13" y="11"/>
                  </a:lnTo>
                  <a:lnTo>
                    <a:pt x="13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3" y="59"/>
                  </a:lnTo>
                  <a:lnTo>
                    <a:pt x="13" y="96"/>
                  </a:lnTo>
                  <a:lnTo>
                    <a:pt x="56" y="96"/>
                  </a:lnTo>
                  <a:lnTo>
                    <a:pt x="56" y="108"/>
                  </a:lnTo>
                  <a:lnTo>
                    <a:pt x="0" y="108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196">
              <a:extLst>
                <a:ext uri="{FF2B5EF4-FFF2-40B4-BE49-F238E27FC236}">
                  <a16:creationId xmlns:a16="http://schemas.microsoft.com/office/drawing/2014/main" id="{3F59CF7C-9B77-4D8A-81E9-A1CD3E37B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5138" y="4414838"/>
              <a:ext cx="36513" cy="53975"/>
            </a:xfrm>
            <a:custGeom>
              <a:avLst/>
              <a:gdLst>
                <a:gd name="T0" fmla="*/ 14 w 75"/>
                <a:gd name="T1" fmla="*/ 63 h 108"/>
                <a:gd name="T2" fmla="*/ 14 w 75"/>
                <a:gd name="T3" fmla="*/ 106 h 108"/>
                <a:gd name="T4" fmla="*/ 0 w 75"/>
                <a:gd name="T5" fmla="*/ 106 h 108"/>
                <a:gd name="T6" fmla="*/ 0 w 75"/>
                <a:gd name="T7" fmla="*/ 0 h 108"/>
                <a:gd name="T8" fmla="*/ 35 w 75"/>
                <a:gd name="T9" fmla="*/ 0 h 108"/>
                <a:gd name="T10" fmla="*/ 73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8 w 75"/>
                <a:gd name="T17" fmla="*/ 108 h 108"/>
                <a:gd name="T18" fmla="*/ 30 w 75"/>
                <a:gd name="T19" fmla="*/ 64 h 108"/>
                <a:gd name="T20" fmla="*/ 14 w 75"/>
                <a:gd name="T21" fmla="*/ 64 h 108"/>
                <a:gd name="T22" fmla="*/ 14 w 75"/>
                <a:gd name="T23" fmla="*/ 63 h 108"/>
                <a:gd name="T24" fmla="*/ 14 w 75"/>
                <a:gd name="T25" fmla="*/ 11 h 108"/>
                <a:gd name="T26" fmla="*/ 14 w 75"/>
                <a:gd name="T27" fmla="*/ 51 h 108"/>
                <a:gd name="T28" fmla="*/ 35 w 75"/>
                <a:gd name="T29" fmla="*/ 51 h 108"/>
                <a:gd name="T30" fmla="*/ 58 w 75"/>
                <a:gd name="T31" fmla="*/ 31 h 108"/>
                <a:gd name="T32" fmla="*/ 35 w 75"/>
                <a:gd name="T33" fmla="*/ 11 h 108"/>
                <a:gd name="T34" fmla="*/ 14 w 75"/>
                <a:gd name="T35" fmla="*/ 1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4" y="63"/>
                  </a:move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3" y="14"/>
                    <a:pt x="73" y="30"/>
                  </a:cubicBezTo>
                  <a:cubicBezTo>
                    <a:pt x="73" y="48"/>
                    <a:pt x="64" y="59"/>
                    <a:pt x="45" y="63"/>
                  </a:cubicBezTo>
                  <a:lnTo>
                    <a:pt x="75" y="108"/>
                  </a:lnTo>
                  <a:lnTo>
                    <a:pt x="58" y="108"/>
                  </a:lnTo>
                  <a:lnTo>
                    <a:pt x="30" y="64"/>
                  </a:lnTo>
                  <a:lnTo>
                    <a:pt x="14" y="64"/>
                  </a:lnTo>
                  <a:lnTo>
                    <a:pt x="14" y="63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5" y="51"/>
                  </a:lnTo>
                  <a:cubicBezTo>
                    <a:pt x="50" y="51"/>
                    <a:pt x="58" y="44"/>
                    <a:pt x="58" y="31"/>
                  </a:cubicBezTo>
                  <a:cubicBezTo>
                    <a:pt x="58" y="18"/>
                    <a:pt x="50" y="11"/>
                    <a:pt x="35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197">
              <a:extLst>
                <a:ext uri="{FF2B5EF4-FFF2-40B4-BE49-F238E27FC236}">
                  <a16:creationId xmlns:a16="http://schemas.microsoft.com/office/drawing/2014/main" id="{7531A6F3-85A5-48DC-8E88-869EEBBAE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414838"/>
              <a:ext cx="34925" cy="53975"/>
            </a:xfrm>
            <a:custGeom>
              <a:avLst/>
              <a:gdLst>
                <a:gd name="T0" fmla="*/ 25 w 71"/>
                <a:gd name="T1" fmla="*/ 44 h 109"/>
                <a:gd name="T2" fmla="*/ 36 w 71"/>
                <a:gd name="T3" fmla="*/ 48 h 109"/>
                <a:gd name="T4" fmla="*/ 60 w 71"/>
                <a:gd name="T5" fmla="*/ 55 h 109"/>
                <a:gd name="T6" fmla="*/ 71 w 71"/>
                <a:gd name="T7" fmla="*/ 78 h 109"/>
                <a:gd name="T8" fmla="*/ 36 w 71"/>
                <a:gd name="T9" fmla="*/ 109 h 109"/>
                <a:gd name="T10" fmla="*/ 0 w 71"/>
                <a:gd name="T11" fmla="*/ 81 h 109"/>
                <a:gd name="T12" fmla="*/ 15 w 71"/>
                <a:gd name="T13" fmla="*/ 81 h 109"/>
                <a:gd name="T14" fmla="*/ 36 w 71"/>
                <a:gd name="T15" fmla="*/ 98 h 109"/>
                <a:gd name="T16" fmla="*/ 58 w 71"/>
                <a:gd name="T17" fmla="*/ 80 h 109"/>
                <a:gd name="T18" fmla="*/ 47 w 71"/>
                <a:gd name="T19" fmla="*/ 64 h 109"/>
                <a:gd name="T20" fmla="*/ 36 w 71"/>
                <a:gd name="T21" fmla="*/ 60 h 109"/>
                <a:gd name="T22" fmla="*/ 12 w 71"/>
                <a:gd name="T23" fmla="*/ 53 h 109"/>
                <a:gd name="T24" fmla="*/ 1 w 71"/>
                <a:gd name="T25" fmla="*/ 30 h 109"/>
                <a:gd name="T26" fmla="*/ 36 w 71"/>
                <a:gd name="T27" fmla="*/ 0 h 109"/>
                <a:gd name="T28" fmla="*/ 71 w 71"/>
                <a:gd name="T29" fmla="*/ 28 h 109"/>
                <a:gd name="T30" fmla="*/ 56 w 71"/>
                <a:gd name="T31" fmla="*/ 28 h 109"/>
                <a:gd name="T32" fmla="*/ 36 w 71"/>
                <a:gd name="T33" fmla="*/ 13 h 109"/>
                <a:gd name="T34" fmla="*/ 16 w 71"/>
                <a:gd name="T35" fmla="*/ 30 h 109"/>
                <a:gd name="T36" fmla="*/ 25 w 71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09">
                  <a:moveTo>
                    <a:pt x="25" y="44"/>
                  </a:moveTo>
                  <a:lnTo>
                    <a:pt x="36" y="48"/>
                  </a:lnTo>
                  <a:cubicBezTo>
                    <a:pt x="45" y="49"/>
                    <a:pt x="53" y="51"/>
                    <a:pt x="60" y="55"/>
                  </a:cubicBezTo>
                  <a:cubicBezTo>
                    <a:pt x="66" y="59"/>
                    <a:pt x="71" y="66"/>
                    <a:pt x="71" y="78"/>
                  </a:cubicBezTo>
                  <a:cubicBezTo>
                    <a:pt x="71" y="94"/>
                    <a:pt x="57" y="109"/>
                    <a:pt x="36" y="109"/>
                  </a:cubicBezTo>
                  <a:cubicBezTo>
                    <a:pt x="15" y="109"/>
                    <a:pt x="0" y="98"/>
                    <a:pt x="0" y="81"/>
                  </a:cubicBezTo>
                  <a:lnTo>
                    <a:pt x="15" y="81"/>
                  </a:lnTo>
                  <a:cubicBezTo>
                    <a:pt x="16" y="91"/>
                    <a:pt x="22" y="98"/>
                    <a:pt x="36" y="98"/>
                  </a:cubicBezTo>
                  <a:cubicBezTo>
                    <a:pt x="50" y="98"/>
                    <a:pt x="58" y="89"/>
                    <a:pt x="58" y="80"/>
                  </a:cubicBezTo>
                  <a:cubicBezTo>
                    <a:pt x="58" y="71"/>
                    <a:pt x="53" y="66"/>
                    <a:pt x="47" y="64"/>
                  </a:cubicBezTo>
                  <a:lnTo>
                    <a:pt x="36" y="60"/>
                  </a:lnTo>
                  <a:cubicBezTo>
                    <a:pt x="27" y="59"/>
                    <a:pt x="18" y="56"/>
                    <a:pt x="12" y="53"/>
                  </a:cubicBezTo>
                  <a:cubicBezTo>
                    <a:pt x="6" y="49"/>
                    <a:pt x="1" y="41"/>
                    <a:pt x="1" y="30"/>
                  </a:cubicBezTo>
                  <a:cubicBezTo>
                    <a:pt x="1" y="13"/>
                    <a:pt x="15" y="0"/>
                    <a:pt x="36" y="0"/>
                  </a:cubicBezTo>
                  <a:cubicBezTo>
                    <a:pt x="57" y="0"/>
                    <a:pt x="70" y="10"/>
                    <a:pt x="71" y="28"/>
                  </a:cubicBezTo>
                  <a:lnTo>
                    <a:pt x="56" y="28"/>
                  </a:lnTo>
                  <a:cubicBezTo>
                    <a:pt x="55" y="19"/>
                    <a:pt x="47" y="13"/>
                    <a:pt x="36" y="13"/>
                  </a:cubicBezTo>
                  <a:cubicBezTo>
                    <a:pt x="23" y="13"/>
                    <a:pt x="16" y="19"/>
                    <a:pt x="16" y="30"/>
                  </a:cubicBezTo>
                  <a:cubicBezTo>
                    <a:pt x="13" y="36"/>
                    <a:pt x="18" y="41"/>
                    <a:pt x="25" y="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Rectangle 198">
              <a:extLst>
                <a:ext uri="{FF2B5EF4-FFF2-40B4-BE49-F238E27FC236}">
                  <a16:creationId xmlns:a16="http://schemas.microsoft.com/office/drawing/2014/main" id="{1C729A5F-6AF0-43E1-AFA3-68CDABE1D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625" y="4414838"/>
              <a:ext cx="6350" cy="523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199">
              <a:extLst>
                <a:ext uri="{FF2B5EF4-FFF2-40B4-BE49-F238E27FC236}">
                  <a16:creationId xmlns:a16="http://schemas.microsoft.com/office/drawing/2014/main" id="{4810D977-B84C-4BFD-AB38-B16E053F4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500" y="4414838"/>
              <a:ext cx="33338" cy="52388"/>
            </a:xfrm>
            <a:custGeom>
              <a:avLst/>
              <a:gdLst>
                <a:gd name="T0" fmla="*/ 0 w 70"/>
                <a:gd name="T1" fmla="*/ 11 h 106"/>
                <a:gd name="T2" fmla="*/ 0 w 70"/>
                <a:gd name="T3" fmla="*/ 0 h 106"/>
                <a:gd name="T4" fmla="*/ 70 w 70"/>
                <a:gd name="T5" fmla="*/ 0 h 106"/>
                <a:gd name="T6" fmla="*/ 70 w 70"/>
                <a:gd name="T7" fmla="*/ 11 h 106"/>
                <a:gd name="T8" fmla="*/ 41 w 70"/>
                <a:gd name="T9" fmla="*/ 11 h 106"/>
                <a:gd name="T10" fmla="*/ 41 w 70"/>
                <a:gd name="T11" fmla="*/ 106 h 106"/>
                <a:gd name="T12" fmla="*/ 27 w 70"/>
                <a:gd name="T13" fmla="*/ 106 h 106"/>
                <a:gd name="T14" fmla="*/ 27 w 70"/>
                <a:gd name="T15" fmla="*/ 11 h 106"/>
                <a:gd name="T16" fmla="*/ 0 w 70"/>
                <a:gd name="T17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06">
                  <a:moveTo>
                    <a:pt x="0" y="11"/>
                  </a:moveTo>
                  <a:lnTo>
                    <a:pt x="0" y="0"/>
                  </a:lnTo>
                  <a:lnTo>
                    <a:pt x="70" y="0"/>
                  </a:lnTo>
                  <a:lnTo>
                    <a:pt x="70" y="11"/>
                  </a:lnTo>
                  <a:lnTo>
                    <a:pt x="41" y="11"/>
                  </a:lnTo>
                  <a:lnTo>
                    <a:pt x="41" y="106"/>
                  </a:lnTo>
                  <a:lnTo>
                    <a:pt x="27" y="106"/>
                  </a:lnTo>
                  <a:lnTo>
                    <a:pt x="27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200">
              <a:extLst>
                <a:ext uri="{FF2B5EF4-FFF2-40B4-BE49-F238E27FC236}">
                  <a16:creationId xmlns:a16="http://schemas.microsoft.com/office/drawing/2014/main" id="{41EE1E2E-8FD8-4DD2-93D2-BCB0BE81C6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4363" y="4397376"/>
              <a:ext cx="28575" cy="71438"/>
            </a:xfrm>
            <a:custGeom>
              <a:avLst/>
              <a:gdLst>
                <a:gd name="T0" fmla="*/ 56 w 56"/>
                <a:gd name="T1" fmla="*/ 37 h 145"/>
                <a:gd name="T2" fmla="*/ 56 w 56"/>
                <a:gd name="T3" fmla="*/ 48 h 145"/>
                <a:gd name="T4" fmla="*/ 13 w 56"/>
                <a:gd name="T5" fmla="*/ 48 h 145"/>
                <a:gd name="T6" fmla="*/ 13 w 56"/>
                <a:gd name="T7" fmla="*/ 85 h 145"/>
                <a:gd name="T8" fmla="*/ 51 w 56"/>
                <a:gd name="T9" fmla="*/ 85 h 145"/>
                <a:gd name="T10" fmla="*/ 51 w 56"/>
                <a:gd name="T11" fmla="*/ 96 h 145"/>
                <a:gd name="T12" fmla="*/ 13 w 56"/>
                <a:gd name="T13" fmla="*/ 96 h 145"/>
                <a:gd name="T14" fmla="*/ 13 w 56"/>
                <a:gd name="T15" fmla="*/ 133 h 145"/>
                <a:gd name="T16" fmla="*/ 56 w 56"/>
                <a:gd name="T17" fmla="*/ 133 h 145"/>
                <a:gd name="T18" fmla="*/ 56 w 56"/>
                <a:gd name="T19" fmla="*/ 145 h 145"/>
                <a:gd name="T20" fmla="*/ 0 w 56"/>
                <a:gd name="T21" fmla="*/ 145 h 145"/>
                <a:gd name="T22" fmla="*/ 0 w 56"/>
                <a:gd name="T23" fmla="*/ 38 h 145"/>
                <a:gd name="T24" fmla="*/ 56 w 56"/>
                <a:gd name="T25" fmla="*/ 38 h 145"/>
                <a:gd name="T26" fmla="*/ 56 w 56"/>
                <a:gd name="T27" fmla="*/ 37 h 145"/>
                <a:gd name="T28" fmla="*/ 8 w 56"/>
                <a:gd name="T29" fmla="*/ 20 h 145"/>
                <a:gd name="T30" fmla="*/ 41 w 56"/>
                <a:gd name="T31" fmla="*/ 0 h 145"/>
                <a:gd name="T32" fmla="*/ 41 w 56"/>
                <a:gd name="T33" fmla="*/ 12 h 145"/>
                <a:gd name="T34" fmla="*/ 8 w 56"/>
                <a:gd name="T35" fmla="*/ 30 h 145"/>
                <a:gd name="T36" fmla="*/ 8 w 56"/>
                <a:gd name="T37" fmla="*/ 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145">
                  <a:moveTo>
                    <a:pt x="56" y="37"/>
                  </a:moveTo>
                  <a:lnTo>
                    <a:pt x="56" y="48"/>
                  </a:lnTo>
                  <a:lnTo>
                    <a:pt x="13" y="48"/>
                  </a:lnTo>
                  <a:lnTo>
                    <a:pt x="13" y="85"/>
                  </a:lnTo>
                  <a:lnTo>
                    <a:pt x="51" y="85"/>
                  </a:lnTo>
                  <a:lnTo>
                    <a:pt x="51" y="96"/>
                  </a:lnTo>
                  <a:lnTo>
                    <a:pt x="13" y="96"/>
                  </a:lnTo>
                  <a:lnTo>
                    <a:pt x="13" y="133"/>
                  </a:lnTo>
                  <a:lnTo>
                    <a:pt x="56" y="133"/>
                  </a:lnTo>
                  <a:lnTo>
                    <a:pt x="56" y="145"/>
                  </a:lnTo>
                  <a:lnTo>
                    <a:pt x="0" y="145"/>
                  </a:lnTo>
                  <a:lnTo>
                    <a:pt x="0" y="38"/>
                  </a:lnTo>
                  <a:lnTo>
                    <a:pt x="56" y="38"/>
                  </a:lnTo>
                  <a:lnTo>
                    <a:pt x="56" y="37"/>
                  </a:lnTo>
                  <a:close/>
                  <a:moveTo>
                    <a:pt x="8" y="20"/>
                  </a:moveTo>
                  <a:lnTo>
                    <a:pt x="41" y="0"/>
                  </a:lnTo>
                  <a:lnTo>
                    <a:pt x="41" y="12"/>
                  </a:lnTo>
                  <a:lnTo>
                    <a:pt x="8" y="30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201">
              <a:extLst>
                <a:ext uri="{FF2B5EF4-FFF2-40B4-BE49-F238E27FC236}">
                  <a16:creationId xmlns:a16="http://schemas.microsoft.com/office/drawing/2014/main" id="{E983CABA-6850-45C1-BD71-910CB30620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64688" y="4414838"/>
              <a:ext cx="44450" cy="52388"/>
            </a:xfrm>
            <a:custGeom>
              <a:avLst/>
              <a:gdLst>
                <a:gd name="T0" fmla="*/ 34 w 90"/>
                <a:gd name="T1" fmla="*/ 0 h 106"/>
                <a:gd name="T2" fmla="*/ 90 w 90"/>
                <a:gd name="T3" fmla="*/ 54 h 106"/>
                <a:gd name="T4" fmla="*/ 34 w 90"/>
                <a:gd name="T5" fmla="*/ 106 h 106"/>
                <a:gd name="T6" fmla="*/ 0 w 90"/>
                <a:gd name="T7" fmla="*/ 106 h 106"/>
                <a:gd name="T8" fmla="*/ 0 w 90"/>
                <a:gd name="T9" fmla="*/ 0 h 106"/>
                <a:gd name="T10" fmla="*/ 34 w 90"/>
                <a:gd name="T11" fmla="*/ 0 h 106"/>
                <a:gd name="T12" fmla="*/ 14 w 90"/>
                <a:gd name="T13" fmla="*/ 95 h 106"/>
                <a:gd name="T14" fmla="*/ 34 w 90"/>
                <a:gd name="T15" fmla="*/ 95 h 106"/>
                <a:gd name="T16" fmla="*/ 75 w 90"/>
                <a:gd name="T17" fmla="*/ 53 h 106"/>
                <a:gd name="T18" fmla="*/ 34 w 90"/>
                <a:gd name="T19" fmla="*/ 10 h 106"/>
                <a:gd name="T20" fmla="*/ 14 w 90"/>
                <a:gd name="T21" fmla="*/ 10 h 106"/>
                <a:gd name="T22" fmla="*/ 14 w 90"/>
                <a:gd name="T23" fmla="*/ 9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106">
                  <a:moveTo>
                    <a:pt x="34" y="0"/>
                  </a:moveTo>
                  <a:cubicBezTo>
                    <a:pt x="69" y="0"/>
                    <a:pt x="90" y="21"/>
                    <a:pt x="90" y="54"/>
                  </a:cubicBezTo>
                  <a:cubicBezTo>
                    <a:pt x="90" y="86"/>
                    <a:pt x="69" y="106"/>
                    <a:pt x="34" y="106"/>
                  </a:cubicBezTo>
                  <a:lnTo>
                    <a:pt x="0" y="106"/>
                  </a:lnTo>
                  <a:lnTo>
                    <a:pt x="0" y="0"/>
                  </a:lnTo>
                  <a:lnTo>
                    <a:pt x="34" y="0"/>
                  </a:lnTo>
                  <a:close/>
                  <a:moveTo>
                    <a:pt x="14" y="95"/>
                  </a:moveTo>
                  <a:lnTo>
                    <a:pt x="34" y="95"/>
                  </a:lnTo>
                  <a:cubicBezTo>
                    <a:pt x="62" y="95"/>
                    <a:pt x="75" y="80"/>
                    <a:pt x="75" y="53"/>
                  </a:cubicBezTo>
                  <a:cubicBezTo>
                    <a:pt x="75" y="26"/>
                    <a:pt x="60" y="10"/>
                    <a:pt x="34" y="10"/>
                  </a:cubicBezTo>
                  <a:lnTo>
                    <a:pt x="14" y="10"/>
                  </a:lnTo>
                  <a:lnTo>
                    <a:pt x="14" y="9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202">
              <a:extLst>
                <a:ext uri="{FF2B5EF4-FFF2-40B4-BE49-F238E27FC236}">
                  <a16:creationId xmlns:a16="http://schemas.microsoft.com/office/drawing/2014/main" id="{1955F2AD-8198-42A0-80F2-70028D530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3900" y="4408488"/>
              <a:ext cx="7938" cy="15875"/>
            </a:xfrm>
            <a:custGeom>
              <a:avLst/>
              <a:gdLst>
                <a:gd name="T0" fmla="*/ 1 w 16"/>
                <a:gd name="T1" fmla="*/ 0 h 32"/>
                <a:gd name="T2" fmla="*/ 15 w 16"/>
                <a:gd name="T3" fmla="*/ 0 h 32"/>
                <a:gd name="T4" fmla="*/ 16 w 16"/>
                <a:gd name="T5" fmla="*/ 14 h 32"/>
                <a:gd name="T6" fmla="*/ 0 w 16"/>
                <a:gd name="T7" fmla="*/ 32 h 32"/>
                <a:gd name="T8" fmla="*/ 0 w 16"/>
                <a:gd name="T9" fmla="*/ 25 h 32"/>
                <a:gd name="T10" fmla="*/ 7 w 16"/>
                <a:gd name="T11" fmla="*/ 18 h 32"/>
                <a:gd name="T12" fmla="*/ 7 w 16"/>
                <a:gd name="T13" fmla="*/ 14 h 32"/>
                <a:gd name="T14" fmla="*/ 0 w 16"/>
                <a:gd name="T15" fmla="*/ 14 h 32"/>
                <a:gd name="T16" fmla="*/ 0 w 16"/>
                <a:gd name="T17" fmla="*/ 0 h 32"/>
                <a:gd name="T18" fmla="*/ 1 w 16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2">
                  <a:moveTo>
                    <a:pt x="1" y="0"/>
                  </a:moveTo>
                  <a:lnTo>
                    <a:pt x="15" y="0"/>
                  </a:lnTo>
                  <a:cubicBezTo>
                    <a:pt x="16" y="5"/>
                    <a:pt x="16" y="10"/>
                    <a:pt x="16" y="14"/>
                  </a:cubicBezTo>
                  <a:cubicBezTo>
                    <a:pt x="16" y="25"/>
                    <a:pt x="11" y="32"/>
                    <a:pt x="0" y="32"/>
                  </a:cubicBezTo>
                  <a:lnTo>
                    <a:pt x="0" y="25"/>
                  </a:lnTo>
                  <a:cubicBezTo>
                    <a:pt x="5" y="25"/>
                    <a:pt x="7" y="23"/>
                    <a:pt x="7" y="18"/>
                  </a:cubicBezTo>
                  <a:lnTo>
                    <a:pt x="7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203">
              <a:extLst>
                <a:ext uri="{FF2B5EF4-FFF2-40B4-BE49-F238E27FC236}">
                  <a16:creationId xmlns:a16="http://schemas.microsoft.com/office/drawing/2014/main" id="{D1001174-D6AC-4F14-9D31-A969470544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6600" y="4414838"/>
              <a:ext cx="46038" cy="52388"/>
            </a:xfrm>
            <a:custGeom>
              <a:avLst/>
              <a:gdLst>
                <a:gd name="T0" fmla="*/ 79 w 93"/>
                <a:gd name="T1" fmla="*/ 106 h 106"/>
                <a:gd name="T2" fmla="*/ 70 w 93"/>
                <a:gd name="T3" fmla="*/ 83 h 106"/>
                <a:gd name="T4" fmla="*/ 23 w 93"/>
                <a:gd name="T5" fmla="*/ 83 h 106"/>
                <a:gd name="T6" fmla="*/ 14 w 93"/>
                <a:gd name="T7" fmla="*/ 106 h 106"/>
                <a:gd name="T8" fmla="*/ 0 w 93"/>
                <a:gd name="T9" fmla="*/ 106 h 106"/>
                <a:gd name="T10" fmla="*/ 39 w 93"/>
                <a:gd name="T11" fmla="*/ 0 h 106"/>
                <a:gd name="T12" fmla="*/ 54 w 93"/>
                <a:gd name="T13" fmla="*/ 0 h 106"/>
                <a:gd name="T14" fmla="*/ 93 w 93"/>
                <a:gd name="T15" fmla="*/ 106 h 106"/>
                <a:gd name="T16" fmla="*/ 79 w 93"/>
                <a:gd name="T17" fmla="*/ 106 h 106"/>
                <a:gd name="T18" fmla="*/ 28 w 93"/>
                <a:gd name="T19" fmla="*/ 71 h 106"/>
                <a:gd name="T20" fmla="*/ 68 w 93"/>
                <a:gd name="T21" fmla="*/ 71 h 106"/>
                <a:gd name="T22" fmla="*/ 48 w 93"/>
                <a:gd name="T23" fmla="*/ 16 h 106"/>
                <a:gd name="T24" fmla="*/ 28 w 93"/>
                <a:gd name="T25" fmla="*/ 7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106">
                  <a:moveTo>
                    <a:pt x="79" y="106"/>
                  </a:moveTo>
                  <a:lnTo>
                    <a:pt x="70" y="83"/>
                  </a:lnTo>
                  <a:lnTo>
                    <a:pt x="23" y="83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39" y="0"/>
                  </a:lnTo>
                  <a:lnTo>
                    <a:pt x="54" y="0"/>
                  </a:lnTo>
                  <a:lnTo>
                    <a:pt x="93" y="106"/>
                  </a:lnTo>
                  <a:lnTo>
                    <a:pt x="79" y="106"/>
                  </a:lnTo>
                  <a:close/>
                  <a:moveTo>
                    <a:pt x="28" y="71"/>
                  </a:moveTo>
                  <a:lnTo>
                    <a:pt x="68" y="71"/>
                  </a:lnTo>
                  <a:lnTo>
                    <a:pt x="48" y="16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204">
              <a:extLst>
                <a:ext uri="{FF2B5EF4-FFF2-40B4-BE49-F238E27FC236}">
                  <a16:creationId xmlns:a16="http://schemas.microsoft.com/office/drawing/2014/main" id="{494CB6E2-E9DE-4348-A053-18114DD57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2163" y="4414838"/>
              <a:ext cx="41275" cy="52388"/>
            </a:xfrm>
            <a:custGeom>
              <a:avLst/>
              <a:gdLst>
                <a:gd name="T0" fmla="*/ 70 w 84"/>
                <a:gd name="T1" fmla="*/ 0 h 106"/>
                <a:gd name="T2" fmla="*/ 84 w 84"/>
                <a:gd name="T3" fmla="*/ 0 h 106"/>
                <a:gd name="T4" fmla="*/ 84 w 84"/>
                <a:gd name="T5" fmla="*/ 106 h 106"/>
                <a:gd name="T6" fmla="*/ 70 w 84"/>
                <a:gd name="T7" fmla="*/ 106 h 106"/>
                <a:gd name="T8" fmla="*/ 14 w 84"/>
                <a:gd name="T9" fmla="*/ 21 h 106"/>
                <a:gd name="T10" fmla="*/ 14 w 84"/>
                <a:gd name="T11" fmla="*/ 106 h 106"/>
                <a:gd name="T12" fmla="*/ 0 w 84"/>
                <a:gd name="T13" fmla="*/ 106 h 106"/>
                <a:gd name="T14" fmla="*/ 0 w 84"/>
                <a:gd name="T15" fmla="*/ 0 h 106"/>
                <a:gd name="T16" fmla="*/ 14 w 84"/>
                <a:gd name="T17" fmla="*/ 0 h 106"/>
                <a:gd name="T18" fmla="*/ 70 w 84"/>
                <a:gd name="T19" fmla="*/ 85 h 106"/>
                <a:gd name="T20" fmla="*/ 70 w 84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6">
                  <a:moveTo>
                    <a:pt x="70" y="0"/>
                  </a:moveTo>
                  <a:lnTo>
                    <a:pt x="84" y="0"/>
                  </a:lnTo>
                  <a:lnTo>
                    <a:pt x="84" y="106"/>
                  </a:lnTo>
                  <a:lnTo>
                    <a:pt x="70" y="106"/>
                  </a:lnTo>
                  <a:lnTo>
                    <a:pt x="14" y="21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206">
              <a:extLst>
                <a:ext uri="{FF2B5EF4-FFF2-40B4-BE49-F238E27FC236}">
                  <a16:creationId xmlns:a16="http://schemas.microsoft.com/office/drawing/2014/main" id="{E881BDA5-3BAA-4B92-A509-AF924E8BD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1375" y="4414838"/>
              <a:ext cx="52388" cy="53975"/>
            </a:xfrm>
            <a:custGeom>
              <a:avLst/>
              <a:gdLst>
                <a:gd name="T0" fmla="*/ 0 w 108"/>
                <a:gd name="T1" fmla="*/ 54 h 110"/>
                <a:gd name="T2" fmla="*/ 55 w 108"/>
                <a:gd name="T3" fmla="*/ 0 h 110"/>
                <a:gd name="T4" fmla="*/ 104 w 108"/>
                <a:gd name="T5" fmla="*/ 30 h 110"/>
                <a:gd name="T6" fmla="*/ 86 w 108"/>
                <a:gd name="T7" fmla="*/ 30 h 110"/>
                <a:gd name="T8" fmla="*/ 54 w 108"/>
                <a:gd name="T9" fmla="*/ 12 h 110"/>
                <a:gd name="T10" fmla="*/ 14 w 108"/>
                <a:gd name="T11" fmla="*/ 55 h 110"/>
                <a:gd name="T12" fmla="*/ 54 w 108"/>
                <a:gd name="T13" fmla="*/ 97 h 110"/>
                <a:gd name="T14" fmla="*/ 93 w 108"/>
                <a:gd name="T15" fmla="*/ 62 h 110"/>
                <a:gd name="T16" fmla="*/ 49 w 108"/>
                <a:gd name="T17" fmla="*/ 62 h 110"/>
                <a:gd name="T18" fmla="*/ 49 w 108"/>
                <a:gd name="T19" fmla="*/ 51 h 110"/>
                <a:gd name="T20" fmla="*/ 108 w 108"/>
                <a:gd name="T21" fmla="*/ 51 h 110"/>
                <a:gd name="T22" fmla="*/ 108 w 108"/>
                <a:gd name="T23" fmla="*/ 62 h 110"/>
                <a:gd name="T24" fmla="*/ 54 w 108"/>
                <a:gd name="T25" fmla="*/ 110 h 110"/>
                <a:gd name="T26" fmla="*/ 0 w 108"/>
                <a:gd name="T27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" h="110">
                  <a:moveTo>
                    <a:pt x="0" y="54"/>
                  </a:moveTo>
                  <a:cubicBezTo>
                    <a:pt x="0" y="22"/>
                    <a:pt x="24" y="0"/>
                    <a:pt x="55" y="0"/>
                  </a:cubicBezTo>
                  <a:cubicBezTo>
                    <a:pt x="78" y="0"/>
                    <a:pt x="96" y="11"/>
                    <a:pt x="104" y="30"/>
                  </a:cubicBezTo>
                  <a:lnTo>
                    <a:pt x="86" y="30"/>
                  </a:lnTo>
                  <a:cubicBezTo>
                    <a:pt x="80" y="17"/>
                    <a:pt x="69" y="12"/>
                    <a:pt x="54" y="12"/>
                  </a:cubicBezTo>
                  <a:cubicBezTo>
                    <a:pt x="30" y="12"/>
                    <a:pt x="14" y="29"/>
                    <a:pt x="14" y="55"/>
                  </a:cubicBezTo>
                  <a:cubicBezTo>
                    <a:pt x="14" y="80"/>
                    <a:pt x="31" y="97"/>
                    <a:pt x="54" y="97"/>
                  </a:cubicBezTo>
                  <a:cubicBezTo>
                    <a:pt x="76" y="97"/>
                    <a:pt x="90" y="84"/>
                    <a:pt x="93" y="62"/>
                  </a:cubicBezTo>
                  <a:lnTo>
                    <a:pt x="49" y="62"/>
                  </a:lnTo>
                  <a:lnTo>
                    <a:pt x="49" y="51"/>
                  </a:lnTo>
                  <a:lnTo>
                    <a:pt x="108" y="51"/>
                  </a:lnTo>
                  <a:lnTo>
                    <a:pt x="108" y="62"/>
                  </a:lnTo>
                  <a:cubicBezTo>
                    <a:pt x="105" y="90"/>
                    <a:pt x="83" y="110"/>
                    <a:pt x="54" y="110"/>
                  </a:cubicBezTo>
                  <a:cubicBezTo>
                    <a:pt x="24" y="109"/>
                    <a:pt x="0" y="85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207">
              <a:extLst>
                <a:ext uri="{FF2B5EF4-FFF2-40B4-BE49-F238E27FC236}">
                  <a16:creationId xmlns:a16="http://schemas.microsoft.com/office/drawing/2014/main" id="{3ECC20BB-26D3-4910-A5EE-7941A5DAB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1700" y="4414838"/>
              <a:ext cx="28575" cy="53975"/>
            </a:xfrm>
            <a:custGeom>
              <a:avLst/>
              <a:gdLst>
                <a:gd name="T0" fmla="*/ 56 w 56"/>
                <a:gd name="T1" fmla="*/ 0 h 108"/>
                <a:gd name="T2" fmla="*/ 56 w 56"/>
                <a:gd name="T3" fmla="*/ 11 h 108"/>
                <a:gd name="T4" fmla="*/ 14 w 56"/>
                <a:gd name="T5" fmla="*/ 11 h 108"/>
                <a:gd name="T6" fmla="*/ 14 w 56"/>
                <a:gd name="T7" fmla="*/ 48 h 108"/>
                <a:gd name="T8" fmla="*/ 51 w 56"/>
                <a:gd name="T9" fmla="*/ 48 h 108"/>
                <a:gd name="T10" fmla="*/ 51 w 56"/>
                <a:gd name="T11" fmla="*/ 59 h 108"/>
                <a:gd name="T12" fmla="*/ 14 w 56"/>
                <a:gd name="T13" fmla="*/ 59 h 108"/>
                <a:gd name="T14" fmla="*/ 14 w 56"/>
                <a:gd name="T15" fmla="*/ 96 h 108"/>
                <a:gd name="T16" fmla="*/ 56 w 56"/>
                <a:gd name="T17" fmla="*/ 96 h 108"/>
                <a:gd name="T18" fmla="*/ 56 w 56"/>
                <a:gd name="T19" fmla="*/ 108 h 108"/>
                <a:gd name="T20" fmla="*/ 0 w 56"/>
                <a:gd name="T21" fmla="*/ 108 h 108"/>
                <a:gd name="T22" fmla="*/ 0 w 56"/>
                <a:gd name="T23" fmla="*/ 1 h 108"/>
                <a:gd name="T24" fmla="*/ 56 w 56"/>
                <a:gd name="T25" fmla="*/ 1 h 108"/>
                <a:gd name="T26" fmla="*/ 56 w 56"/>
                <a:gd name="T2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08">
                  <a:moveTo>
                    <a:pt x="56" y="0"/>
                  </a:moveTo>
                  <a:lnTo>
                    <a:pt x="56" y="11"/>
                  </a:lnTo>
                  <a:lnTo>
                    <a:pt x="14" y="11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6"/>
                  </a:lnTo>
                  <a:lnTo>
                    <a:pt x="56" y="96"/>
                  </a:lnTo>
                  <a:lnTo>
                    <a:pt x="56" y="108"/>
                  </a:lnTo>
                  <a:lnTo>
                    <a:pt x="0" y="108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208">
              <a:extLst>
                <a:ext uri="{FF2B5EF4-FFF2-40B4-BE49-F238E27FC236}">
                  <a16:creationId xmlns:a16="http://schemas.microsoft.com/office/drawing/2014/main" id="{A49569C8-0503-4D1B-8CFA-6A0F72D986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414838"/>
              <a:ext cx="36513" cy="53975"/>
            </a:xfrm>
            <a:custGeom>
              <a:avLst/>
              <a:gdLst>
                <a:gd name="T0" fmla="*/ 14 w 75"/>
                <a:gd name="T1" fmla="*/ 63 h 108"/>
                <a:gd name="T2" fmla="*/ 14 w 75"/>
                <a:gd name="T3" fmla="*/ 106 h 108"/>
                <a:gd name="T4" fmla="*/ 0 w 75"/>
                <a:gd name="T5" fmla="*/ 106 h 108"/>
                <a:gd name="T6" fmla="*/ 0 w 75"/>
                <a:gd name="T7" fmla="*/ 0 h 108"/>
                <a:gd name="T8" fmla="*/ 35 w 75"/>
                <a:gd name="T9" fmla="*/ 0 h 108"/>
                <a:gd name="T10" fmla="*/ 72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7 w 75"/>
                <a:gd name="T17" fmla="*/ 108 h 108"/>
                <a:gd name="T18" fmla="*/ 30 w 75"/>
                <a:gd name="T19" fmla="*/ 64 h 108"/>
                <a:gd name="T20" fmla="*/ 14 w 75"/>
                <a:gd name="T21" fmla="*/ 64 h 108"/>
                <a:gd name="T22" fmla="*/ 14 w 75"/>
                <a:gd name="T23" fmla="*/ 63 h 108"/>
                <a:gd name="T24" fmla="*/ 14 w 75"/>
                <a:gd name="T25" fmla="*/ 11 h 108"/>
                <a:gd name="T26" fmla="*/ 14 w 75"/>
                <a:gd name="T27" fmla="*/ 51 h 108"/>
                <a:gd name="T28" fmla="*/ 35 w 75"/>
                <a:gd name="T29" fmla="*/ 51 h 108"/>
                <a:gd name="T30" fmla="*/ 57 w 75"/>
                <a:gd name="T31" fmla="*/ 31 h 108"/>
                <a:gd name="T32" fmla="*/ 35 w 75"/>
                <a:gd name="T33" fmla="*/ 11 h 108"/>
                <a:gd name="T34" fmla="*/ 14 w 75"/>
                <a:gd name="T35" fmla="*/ 1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4" y="63"/>
                  </a:move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2" y="14"/>
                    <a:pt x="72" y="30"/>
                  </a:cubicBezTo>
                  <a:cubicBezTo>
                    <a:pt x="72" y="48"/>
                    <a:pt x="64" y="59"/>
                    <a:pt x="45" y="63"/>
                  </a:cubicBezTo>
                  <a:lnTo>
                    <a:pt x="75" y="108"/>
                  </a:lnTo>
                  <a:lnTo>
                    <a:pt x="57" y="108"/>
                  </a:lnTo>
                  <a:lnTo>
                    <a:pt x="30" y="64"/>
                  </a:lnTo>
                  <a:lnTo>
                    <a:pt x="14" y="64"/>
                  </a:lnTo>
                  <a:lnTo>
                    <a:pt x="14" y="63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5" y="51"/>
                  </a:lnTo>
                  <a:cubicBezTo>
                    <a:pt x="50" y="51"/>
                    <a:pt x="57" y="44"/>
                    <a:pt x="57" y="31"/>
                  </a:cubicBezTo>
                  <a:cubicBezTo>
                    <a:pt x="57" y="18"/>
                    <a:pt x="50" y="11"/>
                    <a:pt x="35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209">
              <a:extLst>
                <a:ext uri="{FF2B5EF4-FFF2-40B4-BE49-F238E27FC236}">
                  <a16:creationId xmlns:a16="http://schemas.microsoft.com/office/drawing/2014/main" id="{523E01E7-1D44-4662-BF1B-47D2D399A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4414838"/>
              <a:ext cx="34925" cy="53975"/>
            </a:xfrm>
            <a:custGeom>
              <a:avLst/>
              <a:gdLst>
                <a:gd name="T0" fmla="*/ 25 w 72"/>
                <a:gd name="T1" fmla="*/ 44 h 109"/>
                <a:gd name="T2" fmla="*/ 37 w 72"/>
                <a:gd name="T3" fmla="*/ 48 h 109"/>
                <a:gd name="T4" fmla="*/ 60 w 72"/>
                <a:gd name="T5" fmla="*/ 55 h 109"/>
                <a:gd name="T6" fmla="*/ 72 w 72"/>
                <a:gd name="T7" fmla="*/ 78 h 109"/>
                <a:gd name="T8" fmla="*/ 37 w 72"/>
                <a:gd name="T9" fmla="*/ 109 h 109"/>
                <a:gd name="T10" fmla="*/ 0 w 72"/>
                <a:gd name="T11" fmla="*/ 81 h 109"/>
                <a:gd name="T12" fmla="*/ 15 w 72"/>
                <a:gd name="T13" fmla="*/ 81 h 109"/>
                <a:gd name="T14" fmla="*/ 37 w 72"/>
                <a:gd name="T15" fmla="*/ 98 h 109"/>
                <a:gd name="T16" fmla="*/ 59 w 72"/>
                <a:gd name="T17" fmla="*/ 80 h 109"/>
                <a:gd name="T18" fmla="*/ 48 w 72"/>
                <a:gd name="T19" fmla="*/ 64 h 109"/>
                <a:gd name="T20" fmla="*/ 37 w 72"/>
                <a:gd name="T21" fmla="*/ 60 h 109"/>
                <a:gd name="T22" fmla="*/ 13 w 72"/>
                <a:gd name="T23" fmla="*/ 53 h 109"/>
                <a:gd name="T24" fmla="*/ 2 w 72"/>
                <a:gd name="T25" fmla="*/ 30 h 109"/>
                <a:gd name="T26" fmla="*/ 37 w 72"/>
                <a:gd name="T27" fmla="*/ 0 h 109"/>
                <a:gd name="T28" fmla="*/ 72 w 72"/>
                <a:gd name="T29" fmla="*/ 28 h 109"/>
                <a:gd name="T30" fmla="*/ 57 w 72"/>
                <a:gd name="T31" fmla="*/ 28 h 109"/>
                <a:gd name="T32" fmla="*/ 37 w 72"/>
                <a:gd name="T33" fmla="*/ 13 h 109"/>
                <a:gd name="T34" fmla="*/ 17 w 72"/>
                <a:gd name="T35" fmla="*/ 30 h 109"/>
                <a:gd name="T36" fmla="*/ 25 w 72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109">
                  <a:moveTo>
                    <a:pt x="25" y="44"/>
                  </a:moveTo>
                  <a:lnTo>
                    <a:pt x="37" y="48"/>
                  </a:lnTo>
                  <a:cubicBezTo>
                    <a:pt x="45" y="49"/>
                    <a:pt x="54" y="51"/>
                    <a:pt x="60" y="55"/>
                  </a:cubicBezTo>
                  <a:cubicBezTo>
                    <a:pt x="67" y="59"/>
                    <a:pt x="72" y="66"/>
                    <a:pt x="72" y="78"/>
                  </a:cubicBezTo>
                  <a:cubicBezTo>
                    <a:pt x="72" y="94"/>
                    <a:pt x="58" y="109"/>
                    <a:pt x="37" y="109"/>
                  </a:cubicBezTo>
                  <a:cubicBezTo>
                    <a:pt x="15" y="109"/>
                    <a:pt x="0" y="98"/>
                    <a:pt x="0" y="81"/>
                  </a:cubicBezTo>
                  <a:lnTo>
                    <a:pt x="15" y="81"/>
                  </a:lnTo>
                  <a:cubicBezTo>
                    <a:pt x="17" y="91"/>
                    <a:pt x="23" y="98"/>
                    <a:pt x="37" y="98"/>
                  </a:cubicBezTo>
                  <a:cubicBezTo>
                    <a:pt x="50" y="98"/>
                    <a:pt x="59" y="89"/>
                    <a:pt x="59" y="80"/>
                  </a:cubicBezTo>
                  <a:cubicBezTo>
                    <a:pt x="59" y="71"/>
                    <a:pt x="54" y="66"/>
                    <a:pt x="48" y="64"/>
                  </a:cubicBezTo>
                  <a:lnTo>
                    <a:pt x="37" y="60"/>
                  </a:lnTo>
                  <a:cubicBezTo>
                    <a:pt x="28" y="59"/>
                    <a:pt x="19" y="56"/>
                    <a:pt x="13" y="53"/>
                  </a:cubicBezTo>
                  <a:cubicBezTo>
                    <a:pt x="7" y="49"/>
                    <a:pt x="2" y="41"/>
                    <a:pt x="2" y="30"/>
                  </a:cubicBezTo>
                  <a:cubicBezTo>
                    <a:pt x="2" y="13"/>
                    <a:pt x="15" y="0"/>
                    <a:pt x="37" y="0"/>
                  </a:cubicBezTo>
                  <a:cubicBezTo>
                    <a:pt x="58" y="0"/>
                    <a:pt x="70" y="10"/>
                    <a:pt x="72" y="28"/>
                  </a:cubicBezTo>
                  <a:lnTo>
                    <a:pt x="57" y="28"/>
                  </a:lnTo>
                  <a:cubicBezTo>
                    <a:pt x="55" y="19"/>
                    <a:pt x="48" y="13"/>
                    <a:pt x="37" y="13"/>
                  </a:cubicBezTo>
                  <a:cubicBezTo>
                    <a:pt x="25" y="13"/>
                    <a:pt x="17" y="19"/>
                    <a:pt x="17" y="30"/>
                  </a:cubicBezTo>
                  <a:cubicBezTo>
                    <a:pt x="14" y="36"/>
                    <a:pt x="18" y="41"/>
                    <a:pt x="25" y="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0" name="Groupe 369">
            <a:extLst>
              <a:ext uri="{FF2B5EF4-FFF2-40B4-BE49-F238E27FC236}">
                <a16:creationId xmlns:a16="http://schemas.microsoft.com/office/drawing/2014/main" id="{C7A347AD-3D66-4C0B-A75D-449725194979}"/>
              </a:ext>
            </a:extLst>
          </p:cNvPr>
          <p:cNvGrpSpPr/>
          <p:nvPr/>
        </p:nvGrpSpPr>
        <p:grpSpPr>
          <a:xfrm>
            <a:off x="3746391" y="1288615"/>
            <a:ext cx="3711249" cy="732483"/>
            <a:chOff x="6515100" y="4729163"/>
            <a:chExt cx="1930401" cy="381000"/>
          </a:xfrm>
        </p:grpSpPr>
        <p:sp>
          <p:nvSpPr>
            <p:cNvPr id="12" name="Freeform 210">
              <a:extLst>
                <a:ext uri="{FF2B5EF4-FFF2-40B4-BE49-F238E27FC236}">
                  <a16:creationId xmlns:a16="http://schemas.microsoft.com/office/drawing/2014/main" id="{A47444AA-28B2-4A66-8BA9-CAE02E6A5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4903788"/>
              <a:ext cx="58738" cy="87313"/>
            </a:xfrm>
            <a:custGeom>
              <a:avLst/>
              <a:gdLst>
                <a:gd name="T0" fmla="*/ 58 w 119"/>
                <a:gd name="T1" fmla="*/ 27 h 177"/>
                <a:gd name="T2" fmla="*/ 38 w 119"/>
                <a:gd name="T3" fmla="*/ 33 h 177"/>
                <a:gd name="T4" fmla="*/ 30 w 119"/>
                <a:gd name="T5" fmla="*/ 52 h 177"/>
                <a:gd name="T6" fmla="*/ 39 w 119"/>
                <a:gd name="T7" fmla="*/ 71 h 177"/>
                <a:gd name="T8" fmla="*/ 62 w 119"/>
                <a:gd name="T9" fmla="*/ 80 h 177"/>
                <a:gd name="T10" fmla="*/ 88 w 119"/>
                <a:gd name="T11" fmla="*/ 86 h 177"/>
                <a:gd name="T12" fmla="*/ 110 w 119"/>
                <a:gd name="T13" fmla="*/ 100 h 177"/>
                <a:gd name="T14" fmla="*/ 119 w 119"/>
                <a:gd name="T15" fmla="*/ 128 h 177"/>
                <a:gd name="T16" fmla="*/ 103 w 119"/>
                <a:gd name="T17" fmla="*/ 162 h 177"/>
                <a:gd name="T18" fmla="*/ 60 w 119"/>
                <a:gd name="T19" fmla="*/ 177 h 177"/>
                <a:gd name="T20" fmla="*/ 17 w 119"/>
                <a:gd name="T21" fmla="*/ 165 h 177"/>
                <a:gd name="T22" fmla="*/ 0 w 119"/>
                <a:gd name="T23" fmla="*/ 130 h 177"/>
                <a:gd name="T24" fmla="*/ 30 w 119"/>
                <a:gd name="T25" fmla="*/ 130 h 177"/>
                <a:gd name="T26" fmla="*/ 39 w 119"/>
                <a:gd name="T27" fmla="*/ 147 h 177"/>
                <a:gd name="T28" fmla="*/ 60 w 119"/>
                <a:gd name="T29" fmla="*/ 153 h 177"/>
                <a:gd name="T30" fmla="*/ 83 w 119"/>
                <a:gd name="T31" fmla="*/ 146 h 177"/>
                <a:gd name="T32" fmla="*/ 92 w 119"/>
                <a:gd name="T33" fmla="*/ 128 h 177"/>
                <a:gd name="T34" fmla="*/ 87 w 119"/>
                <a:gd name="T35" fmla="*/ 112 h 177"/>
                <a:gd name="T36" fmla="*/ 74 w 119"/>
                <a:gd name="T37" fmla="*/ 103 h 177"/>
                <a:gd name="T38" fmla="*/ 57 w 119"/>
                <a:gd name="T39" fmla="*/ 98 h 177"/>
                <a:gd name="T40" fmla="*/ 38 w 119"/>
                <a:gd name="T41" fmla="*/ 93 h 177"/>
                <a:gd name="T42" fmla="*/ 20 w 119"/>
                <a:gd name="T43" fmla="*/ 86 h 177"/>
                <a:gd name="T44" fmla="*/ 8 w 119"/>
                <a:gd name="T45" fmla="*/ 72 h 177"/>
                <a:gd name="T46" fmla="*/ 3 w 119"/>
                <a:gd name="T47" fmla="*/ 50 h 177"/>
                <a:gd name="T48" fmla="*/ 19 w 119"/>
                <a:gd name="T49" fmla="*/ 13 h 177"/>
                <a:gd name="T50" fmla="*/ 60 w 119"/>
                <a:gd name="T51" fmla="*/ 0 h 177"/>
                <a:gd name="T52" fmla="*/ 102 w 119"/>
                <a:gd name="T53" fmla="*/ 11 h 177"/>
                <a:gd name="T54" fmla="*/ 119 w 119"/>
                <a:gd name="T55" fmla="*/ 45 h 177"/>
                <a:gd name="T56" fmla="*/ 88 w 119"/>
                <a:gd name="T57" fmla="*/ 45 h 177"/>
                <a:gd name="T58" fmla="*/ 79 w 119"/>
                <a:gd name="T59" fmla="*/ 28 h 177"/>
                <a:gd name="T60" fmla="*/ 58 w 119"/>
                <a:gd name="T6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7">
                  <a:moveTo>
                    <a:pt x="58" y="27"/>
                  </a:moveTo>
                  <a:cubicBezTo>
                    <a:pt x="49" y="27"/>
                    <a:pt x="43" y="30"/>
                    <a:pt x="38" y="33"/>
                  </a:cubicBezTo>
                  <a:cubicBezTo>
                    <a:pt x="33" y="37"/>
                    <a:pt x="30" y="43"/>
                    <a:pt x="30" y="52"/>
                  </a:cubicBezTo>
                  <a:cubicBezTo>
                    <a:pt x="30" y="60"/>
                    <a:pt x="33" y="66"/>
                    <a:pt x="39" y="71"/>
                  </a:cubicBezTo>
                  <a:cubicBezTo>
                    <a:pt x="45" y="75"/>
                    <a:pt x="53" y="78"/>
                    <a:pt x="62" y="80"/>
                  </a:cubicBezTo>
                  <a:cubicBezTo>
                    <a:pt x="70" y="82"/>
                    <a:pt x="79" y="83"/>
                    <a:pt x="88" y="86"/>
                  </a:cubicBezTo>
                  <a:cubicBezTo>
                    <a:pt x="97" y="88"/>
                    <a:pt x="104" y="93"/>
                    <a:pt x="110" y="100"/>
                  </a:cubicBezTo>
                  <a:cubicBezTo>
                    <a:pt x="117" y="107"/>
                    <a:pt x="119" y="116"/>
                    <a:pt x="119" y="128"/>
                  </a:cubicBezTo>
                  <a:cubicBezTo>
                    <a:pt x="119" y="141"/>
                    <a:pt x="114" y="152"/>
                    <a:pt x="103" y="162"/>
                  </a:cubicBezTo>
                  <a:cubicBezTo>
                    <a:pt x="92" y="172"/>
                    <a:pt x="78" y="177"/>
                    <a:pt x="60" y="177"/>
                  </a:cubicBezTo>
                  <a:cubicBezTo>
                    <a:pt x="43" y="177"/>
                    <a:pt x="28" y="173"/>
                    <a:pt x="17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2" y="137"/>
                    <a:pt x="34" y="143"/>
                    <a:pt x="39" y="147"/>
                  </a:cubicBezTo>
                  <a:cubicBezTo>
                    <a:pt x="44" y="152"/>
                    <a:pt x="52" y="153"/>
                    <a:pt x="60" y="153"/>
                  </a:cubicBezTo>
                  <a:cubicBezTo>
                    <a:pt x="69" y="153"/>
                    <a:pt x="78" y="151"/>
                    <a:pt x="83" y="146"/>
                  </a:cubicBezTo>
                  <a:cubicBezTo>
                    <a:pt x="88" y="141"/>
                    <a:pt x="92" y="135"/>
                    <a:pt x="92" y="128"/>
                  </a:cubicBezTo>
                  <a:cubicBezTo>
                    <a:pt x="92" y="122"/>
                    <a:pt x="90" y="116"/>
                    <a:pt x="87" y="112"/>
                  </a:cubicBezTo>
                  <a:cubicBezTo>
                    <a:pt x="83" y="108"/>
                    <a:pt x="79" y="106"/>
                    <a:pt x="74" y="103"/>
                  </a:cubicBezTo>
                  <a:cubicBezTo>
                    <a:pt x="69" y="101"/>
                    <a:pt x="63" y="100"/>
                    <a:pt x="57" y="98"/>
                  </a:cubicBezTo>
                  <a:cubicBezTo>
                    <a:pt x="50" y="97"/>
                    <a:pt x="44" y="95"/>
                    <a:pt x="38" y="93"/>
                  </a:cubicBezTo>
                  <a:cubicBezTo>
                    <a:pt x="32" y="91"/>
                    <a:pt x="25" y="88"/>
                    <a:pt x="20" y="86"/>
                  </a:cubicBezTo>
                  <a:cubicBezTo>
                    <a:pt x="15" y="83"/>
                    <a:pt x="10" y="78"/>
                    <a:pt x="8" y="72"/>
                  </a:cubicBezTo>
                  <a:cubicBezTo>
                    <a:pt x="4" y="66"/>
                    <a:pt x="3" y="58"/>
                    <a:pt x="3" y="50"/>
                  </a:cubicBezTo>
                  <a:cubicBezTo>
                    <a:pt x="3" y="35"/>
                    <a:pt x="8" y="22"/>
                    <a:pt x="19" y="13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7" y="0"/>
                    <a:pt x="92" y="3"/>
                    <a:pt x="102" y="11"/>
                  </a:cubicBezTo>
                  <a:cubicBezTo>
                    <a:pt x="112" y="18"/>
                    <a:pt x="118" y="30"/>
                    <a:pt x="119" y="45"/>
                  </a:cubicBezTo>
                  <a:lnTo>
                    <a:pt x="88" y="45"/>
                  </a:lnTo>
                  <a:cubicBezTo>
                    <a:pt x="87" y="38"/>
                    <a:pt x="84" y="32"/>
                    <a:pt x="79" y="28"/>
                  </a:cubicBezTo>
                  <a:cubicBezTo>
                    <a:pt x="73" y="28"/>
                    <a:pt x="67" y="27"/>
                    <a:pt x="58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211">
              <a:extLst>
                <a:ext uri="{FF2B5EF4-FFF2-40B4-BE49-F238E27FC236}">
                  <a16:creationId xmlns:a16="http://schemas.microsoft.com/office/drawing/2014/main" id="{054A18E4-47D6-4B0B-8844-D2B32F217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4906963"/>
              <a:ext cx="46038" cy="84138"/>
            </a:xfrm>
            <a:custGeom>
              <a:avLst/>
              <a:gdLst>
                <a:gd name="T0" fmla="*/ 95 w 95"/>
                <a:gd name="T1" fmla="*/ 0 h 171"/>
                <a:gd name="T2" fmla="*/ 95 w 95"/>
                <a:gd name="T3" fmla="*/ 22 h 171"/>
                <a:gd name="T4" fmla="*/ 29 w 95"/>
                <a:gd name="T5" fmla="*/ 22 h 171"/>
                <a:gd name="T6" fmla="*/ 29 w 95"/>
                <a:gd name="T7" fmla="*/ 74 h 171"/>
                <a:gd name="T8" fmla="*/ 87 w 95"/>
                <a:gd name="T9" fmla="*/ 74 h 171"/>
                <a:gd name="T10" fmla="*/ 87 w 95"/>
                <a:gd name="T11" fmla="*/ 95 h 171"/>
                <a:gd name="T12" fmla="*/ 29 w 95"/>
                <a:gd name="T13" fmla="*/ 95 h 171"/>
                <a:gd name="T14" fmla="*/ 29 w 95"/>
                <a:gd name="T15" fmla="*/ 149 h 171"/>
                <a:gd name="T16" fmla="*/ 95 w 95"/>
                <a:gd name="T17" fmla="*/ 149 h 171"/>
                <a:gd name="T18" fmla="*/ 95 w 95"/>
                <a:gd name="T19" fmla="*/ 171 h 171"/>
                <a:gd name="T20" fmla="*/ 0 w 95"/>
                <a:gd name="T21" fmla="*/ 171 h 171"/>
                <a:gd name="T22" fmla="*/ 0 w 95"/>
                <a:gd name="T23" fmla="*/ 0 h 171"/>
                <a:gd name="T24" fmla="*/ 95 w 95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71">
                  <a:moveTo>
                    <a:pt x="95" y="0"/>
                  </a:moveTo>
                  <a:lnTo>
                    <a:pt x="95" y="22"/>
                  </a:lnTo>
                  <a:lnTo>
                    <a:pt x="29" y="22"/>
                  </a:lnTo>
                  <a:lnTo>
                    <a:pt x="29" y="74"/>
                  </a:lnTo>
                  <a:lnTo>
                    <a:pt x="87" y="74"/>
                  </a:lnTo>
                  <a:lnTo>
                    <a:pt x="87" y="95"/>
                  </a:lnTo>
                  <a:lnTo>
                    <a:pt x="29" y="95"/>
                  </a:lnTo>
                  <a:lnTo>
                    <a:pt x="29" y="149"/>
                  </a:lnTo>
                  <a:lnTo>
                    <a:pt x="95" y="149"/>
                  </a:lnTo>
                  <a:lnTo>
                    <a:pt x="95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212">
              <a:extLst>
                <a:ext uri="{FF2B5EF4-FFF2-40B4-BE49-F238E27FC236}">
                  <a16:creationId xmlns:a16="http://schemas.microsoft.com/office/drawing/2014/main" id="{758077F4-A7DA-4208-B044-DBB92C8DF6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6000" y="4906963"/>
              <a:ext cx="58738" cy="84138"/>
            </a:xfrm>
            <a:custGeom>
              <a:avLst/>
              <a:gdLst>
                <a:gd name="T0" fmla="*/ 28 w 122"/>
                <a:gd name="T1" fmla="*/ 101 h 171"/>
                <a:gd name="T2" fmla="*/ 28 w 122"/>
                <a:gd name="T3" fmla="*/ 170 h 171"/>
                <a:gd name="T4" fmla="*/ 0 w 122"/>
                <a:gd name="T5" fmla="*/ 170 h 171"/>
                <a:gd name="T6" fmla="*/ 0 w 122"/>
                <a:gd name="T7" fmla="*/ 0 h 171"/>
                <a:gd name="T8" fmla="*/ 58 w 122"/>
                <a:gd name="T9" fmla="*/ 0 h 171"/>
                <a:gd name="T10" fmla="*/ 103 w 122"/>
                <a:gd name="T11" fmla="*/ 15 h 171"/>
                <a:gd name="T12" fmla="*/ 120 w 122"/>
                <a:gd name="T13" fmla="*/ 51 h 171"/>
                <a:gd name="T14" fmla="*/ 110 w 122"/>
                <a:gd name="T15" fmla="*/ 82 h 171"/>
                <a:gd name="T16" fmla="*/ 77 w 122"/>
                <a:gd name="T17" fmla="*/ 100 h 171"/>
                <a:gd name="T18" fmla="*/ 122 w 122"/>
                <a:gd name="T19" fmla="*/ 171 h 171"/>
                <a:gd name="T20" fmla="*/ 88 w 122"/>
                <a:gd name="T21" fmla="*/ 171 h 171"/>
                <a:gd name="T22" fmla="*/ 46 w 122"/>
                <a:gd name="T23" fmla="*/ 102 h 171"/>
                <a:gd name="T24" fmla="*/ 28 w 122"/>
                <a:gd name="T25" fmla="*/ 102 h 171"/>
                <a:gd name="T26" fmla="*/ 28 w 122"/>
                <a:gd name="T27" fmla="*/ 101 h 171"/>
                <a:gd name="T28" fmla="*/ 28 w 122"/>
                <a:gd name="T29" fmla="*/ 22 h 171"/>
                <a:gd name="T30" fmla="*/ 28 w 122"/>
                <a:gd name="T31" fmla="*/ 80 h 171"/>
                <a:gd name="T32" fmla="*/ 60 w 122"/>
                <a:gd name="T33" fmla="*/ 80 h 171"/>
                <a:gd name="T34" fmla="*/ 83 w 122"/>
                <a:gd name="T35" fmla="*/ 72 h 171"/>
                <a:gd name="T36" fmla="*/ 91 w 122"/>
                <a:gd name="T37" fmla="*/ 51 h 171"/>
                <a:gd name="T38" fmla="*/ 83 w 122"/>
                <a:gd name="T39" fmla="*/ 30 h 171"/>
                <a:gd name="T40" fmla="*/ 60 w 122"/>
                <a:gd name="T41" fmla="*/ 22 h 171"/>
                <a:gd name="T42" fmla="*/ 28 w 122"/>
                <a:gd name="T43" fmla="*/ 2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71">
                  <a:moveTo>
                    <a:pt x="28" y="101"/>
                  </a:moveTo>
                  <a:lnTo>
                    <a:pt x="28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58" y="0"/>
                  </a:lnTo>
                  <a:cubicBezTo>
                    <a:pt x="77" y="0"/>
                    <a:pt x="92" y="5"/>
                    <a:pt x="103" y="15"/>
                  </a:cubicBezTo>
                  <a:cubicBezTo>
                    <a:pt x="113" y="25"/>
                    <a:pt x="120" y="36"/>
                    <a:pt x="120" y="51"/>
                  </a:cubicBezTo>
                  <a:cubicBezTo>
                    <a:pt x="120" y="62"/>
                    <a:pt x="116" y="72"/>
                    <a:pt x="110" y="82"/>
                  </a:cubicBezTo>
                  <a:cubicBezTo>
                    <a:pt x="102" y="91"/>
                    <a:pt x="92" y="97"/>
                    <a:pt x="77" y="100"/>
                  </a:cubicBezTo>
                  <a:lnTo>
                    <a:pt x="122" y="171"/>
                  </a:lnTo>
                  <a:lnTo>
                    <a:pt x="88" y="171"/>
                  </a:lnTo>
                  <a:lnTo>
                    <a:pt x="46" y="102"/>
                  </a:lnTo>
                  <a:lnTo>
                    <a:pt x="28" y="102"/>
                  </a:lnTo>
                  <a:lnTo>
                    <a:pt x="28" y="101"/>
                  </a:lnTo>
                  <a:close/>
                  <a:moveTo>
                    <a:pt x="28" y="22"/>
                  </a:moveTo>
                  <a:lnTo>
                    <a:pt x="28" y="80"/>
                  </a:lnTo>
                  <a:lnTo>
                    <a:pt x="60" y="80"/>
                  </a:lnTo>
                  <a:cubicBezTo>
                    <a:pt x="71" y="80"/>
                    <a:pt x="78" y="77"/>
                    <a:pt x="83" y="72"/>
                  </a:cubicBezTo>
                  <a:cubicBezTo>
                    <a:pt x="88" y="67"/>
                    <a:pt x="91" y="60"/>
                    <a:pt x="91" y="51"/>
                  </a:cubicBezTo>
                  <a:cubicBezTo>
                    <a:pt x="91" y="42"/>
                    <a:pt x="88" y="35"/>
                    <a:pt x="83" y="30"/>
                  </a:cubicBezTo>
                  <a:cubicBezTo>
                    <a:pt x="78" y="25"/>
                    <a:pt x="70" y="22"/>
                    <a:pt x="60" y="22"/>
                  </a:cubicBezTo>
                  <a:lnTo>
                    <a:pt x="28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213">
              <a:extLst>
                <a:ext uri="{FF2B5EF4-FFF2-40B4-BE49-F238E27FC236}">
                  <a16:creationId xmlns:a16="http://schemas.microsoft.com/office/drawing/2014/main" id="{6F78249B-C5CB-44BC-9FAA-D03F46E4D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850" y="4906963"/>
              <a:ext cx="77788" cy="84138"/>
            </a:xfrm>
            <a:custGeom>
              <a:avLst/>
              <a:gdLst>
                <a:gd name="T0" fmla="*/ 64 w 161"/>
                <a:gd name="T1" fmla="*/ 171 h 171"/>
                <a:gd name="T2" fmla="*/ 0 w 161"/>
                <a:gd name="T3" fmla="*/ 0 h 171"/>
                <a:gd name="T4" fmla="*/ 30 w 161"/>
                <a:gd name="T5" fmla="*/ 0 h 171"/>
                <a:gd name="T6" fmla="*/ 80 w 161"/>
                <a:gd name="T7" fmla="*/ 141 h 171"/>
                <a:gd name="T8" fmla="*/ 131 w 161"/>
                <a:gd name="T9" fmla="*/ 0 h 171"/>
                <a:gd name="T10" fmla="*/ 161 w 161"/>
                <a:gd name="T11" fmla="*/ 0 h 171"/>
                <a:gd name="T12" fmla="*/ 98 w 161"/>
                <a:gd name="T13" fmla="*/ 171 h 171"/>
                <a:gd name="T14" fmla="*/ 64 w 161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71">
                  <a:moveTo>
                    <a:pt x="64" y="171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0" y="141"/>
                  </a:lnTo>
                  <a:lnTo>
                    <a:pt x="131" y="0"/>
                  </a:lnTo>
                  <a:lnTo>
                    <a:pt x="161" y="0"/>
                  </a:lnTo>
                  <a:lnTo>
                    <a:pt x="98" y="171"/>
                  </a:lnTo>
                  <a:lnTo>
                    <a:pt x="64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Rectangle 214">
              <a:extLst>
                <a:ext uri="{FF2B5EF4-FFF2-40B4-BE49-F238E27FC236}">
                  <a16:creationId xmlns:a16="http://schemas.microsoft.com/office/drawing/2014/main" id="{6321DBBF-5E6D-45DF-9DAC-1961B48A3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50" y="4906963"/>
              <a:ext cx="14288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215">
              <a:extLst>
                <a:ext uri="{FF2B5EF4-FFF2-40B4-BE49-F238E27FC236}">
                  <a16:creationId xmlns:a16="http://schemas.microsoft.com/office/drawing/2014/main" id="{39AF059C-8E57-4584-8FF4-DAF8B1FA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5" y="4905375"/>
              <a:ext cx="80963" cy="85725"/>
            </a:xfrm>
            <a:custGeom>
              <a:avLst/>
              <a:gdLst>
                <a:gd name="T0" fmla="*/ 25 w 168"/>
                <a:gd name="T1" fmla="*/ 150 h 175"/>
                <a:gd name="T2" fmla="*/ 0 w 168"/>
                <a:gd name="T3" fmla="*/ 88 h 175"/>
                <a:gd name="T4" fmla="*/ 25 w 168"/>
                <a:gd name="T5" fmla="*/ 25 h 175"/>
                <a:gd name="T6" fmla="*/ 88 w 168"/>
                <a:gd name="T7" fmla="*/ 0 h 175"/>
                <a:gd name="T8" fmla="*/ 136 w 168"/>
                <a:gd name="T9" fmla="*/ 14 h 175"/>
                <a:gd name="T10" fmla="*/ 168 w 168"/>
                <a:gd name="T11" fmla="*/ 52 h 175"/>
                <a:gd name="T12" fmla="*/ 134 w 168"/>
                <a:gd name="T13" fmla="*/ 52 h 175"/>
                <a:gd name="T14" fmla="*/ 88 w 168"/>
                <a:gd name="T15" fmla="*/ 25 h 175"/>
                <a:gd name="T16" fmla="*/ 45 w 168"/>
                <a:gd name="T17" fmla="*/ 43 h 175"/>
                <a:gd name="T18" fmla="*/ 29 w 168"/>
                <a:gd name="T19" fmla="*/ 88 h 175"/>
                <a:gd name="T20" fmla="*/ 45 w 168"/>
                <a:gd name="T21" fmla="*/ 133 h 175"/>
                <a:gd name="T22" fmla="*/ 88 w 168"/>
                <a:gd name="T23" fmla="*/ 150 h 175"/>
                <a:gd name="T24" fmla="*/ 134 w 168"/>
                <a:gd name="T25" fmla="*/ 124 h 175"/>
                <a:gd name="T26" fmla="*/ 168 w 168"/>
                <a:gd name="T27" fmla="*/ 124 h 175"/>
                <a:gd name="T28" fmla="*/ 136 w 168"/>
                <a:gd name="T29" fmla="*/ 162 h 175"/>
                <a:gd name="T30" fmla="*/ 88 w 168"/>
                <a:gd name="T31" fmla="*/ 175 h 175"/>
                <a:gd name="T32" fmla="*/ 25 w 168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1" y="9"/>
                    <a:pt x="63" y="0"/>
                    <a:pt x="88" y="0"/>
                  </a:cubicBezTo>
                  <a:cubicBezTo>
                    <a:pt x="106" y="0"/>
                    <a:pt x="121" y="5"/>
                    <a:pt x="136" y="14"/>
                  </a:cubicBezTo>
                  <a:cubicBezTo>
                    <a:pt x="151" y="23"/>
                    <a:pt x="161" y="35"/>
                    <a:pt x="168" y="52"/>
                  </a:cubicBezTo>
                  <a:lnTo>
                    <a:pt x="134" y="52"/>
                  </a:lnTo>
                  <a:cubicBezTo>
                    <a:pt x="125" y="34"/>
                    <a:pt x="109" y="25"/>
                    <a:pt x="88" y="25"/>
                  </a:cubicBezTo>
                  <a:cubicBezTo>
                    <a:pt x="70" y="25"/>
                    <a:pt x="56" y="32"/>
                    <a:pt x="45" y="43"/>
                  </a:cubicBezTo>
                  <a:cubicBezTo>
                    <a:pt x="34" y="54"/>
                    <a:pt x="29" y="69"/>
                    <a:pt x="29" y="88"/>
                  </a:cubicBezTo>
                  <a:cubicBezTo>
                    <a:pt x="29" y="107"/>
                    <a:pt x="34" y="122"/>
                    <a:pt x="45" y="133"/>
                  </a:cubicBezTo>
                  <a:cubicBezTo>
                    <a:pt x="56" y="144"/>
                    <a:pt x="70" y="150"/>
                    <a:pt x="88" y="150"/>
                  </a:cubicBezTo>
                  <a:cubicBezTo>
                    <a:pt x="109" y="150"/>
                    <a:pt x="124" y="142"/>
                    <a:pt x="134" y="124"/>
                  </a:cubicBezTo>
                  <a:lnTo>
                    <a:pt x="168" y="124"/>
                  </a:lnTo>
                  <a:cubicBezTo>
                    <a:pt x="161" y="140"/>
                    <a:pt x="151" y="153"/>
                    <a:pt x="136" y="162"/>
                  </a:cubicBezTo>
                  <a:cubicBezTo>
                    <a:pt x="123" y="170"/>
                    <a:pt x="106" y="175"/>
                    <a:pt x="88" y="175"/>
                  </a:cubicBezTo>
                  <a:cubicBezTo>
                    <a:pt x="63" y="175"/>
                    <a:pt x="41" y="167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216">
              <a:extLst>
                <a:ext uri="{FF2B5EF4-FFF2-40B4-BE49-F238E27FC236}">
                  <a16:creationId xmlns:a16="http://schemas.microsoft.com/office/drawing/2014/main" id="{E1F2CEBE-57AC-47DA-915C-A07745F5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163" y="4906963"/>
              <a:ext cx="46038" cy="84138"/>
            </a:xfrm>
            <a:custGeom>
              <a:avLst/>
              <a:gdLst>
                <a:gd name="T0" fmla="*/ 95 w 95"/>
                <a:gd name="T1" fmla="*/ 0 h 171"/>
                <a:gd name="T2" fmla="*/ 95 w 95"/>
                <a:gd name="T3" fmla="*/ 22 h 171"/>
                <a:gd name="T4" fmla="*/ 29 w 95"/>
                <a:gd name="T5" fmla="*/ 22 h 171"/>
                <a:gd name="T6" fmla="*/ 29 w 95"/>
                <a:gd name="T7" fmla="*/ 74 h 171"/>
                <a:gd name="T8" fmla="*/ 87 w 95"/>
                <a:gd name="T9" fmla="*/ 74 h 171"/>
                <a:gd name="T10" fmla="*/ 87 w 95"/>
                <a:gd name="T11" fmla="*/ 95 h 171"/>
                <a:gd name="T12" fmla="*/ 29 w 95"/>
                <a:gd name="T13" fmla="*/ 95 h 171"/>
                <a:gd name="T14" fmla="*/ 29 w 95"/>
                <a:gd name="T15" fmla="*/ 149 h 171"/>
                <a:gd name="T16" fmla="*/ 95 w 95"/>
                <a:gd name="T17" fmla="*/ 149 h 171"/>
                <a:gd name="T18" fmla="*/ 95 w 95"/>
                <a:gd name="T19" fmla="*/ 171 h 171"/>
                <a:gd name="T20" fmla="*/ 0 w 95"/>
                <a:gd name="T21" fmla="*/ 171 h 171"/>
                <a:gd name="T22" fmla="*/ 0 w 95"/>
                <a:gd name="T23" fmla="*/ 0 h 171"/>
                <a:gd name="T24" fmla="*/ 95 w 95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71">
                  <a:moveTo>
                    <a:pt x="95" y="0"/>
                  </a:moveTo>
                  <a:lnTo>
                    <a:pt x="95" y="22"/>
                  </a:lnTo>
                  <a:lnTo>
                    <a:pt x="29" y="22"/>
                  </a:lnTo>
                  <a:lnTo>
                    <a:pt x="29" y="74"/>
                  </a:lnTo>
                  <a:lnTo>
                    <a:pt x="87" y="74"/>
                  </a:lnTo>
                  <a:lnTo>
                    <a:pt x="87" y="95"/>
                  </a:lnTo>
                  <a:lnTo>
                    <a:pt x="29" y="95"/>
                  </a:lnTo>
                  <a:lnTo>
                    <a:pt x="29" y="149"/>
                  </a:lnTo>
                  <a:lnTo>
                    <a:pt x="95" y="149"/>
                  </a:lnTo>
                  <a:lnTo>
                    <a:pt x="95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217">
              <a:extLst>
                <a:ext uri="{FF2B5EF4-FFF2-40B4-BE49-F238E27FC236}">
                  <a16:creationId xmlns:a16="http://schemas.microsoft.com/office/drawing/2014/main" id="{EA5DC913-BE18-4BBF-B88B-FB257977E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8588" y="4906963"/>
              <a:ext cx="73025" cy="84138"/>
            </a:xfrm>
            <a:custGeom>
              <a:avLst/>
              <a:gdLst>
                <a:gd name="T0" fmla="*/ 57 w 148"/>
                <a:gd name="T1" fmla="*/ 0 h 171"/>
                <a:gd name="T2" fmla="*/ 123 w 148"/>
                <a:gd name="T3" fmla="*/ 24 h 171"/>
                <a:gd name="T4" fmla="*/ 148 w 148"/>
                <a:gd name="T5" fmla="*/ 86 h 171"/>
                <a:gd name="T6" fmla="*/ 123 w 148"/>
                <a:gd name="T7" fmla="*/ 149 h 171"/>
                <a:gd name="T8" fmla="*/ 57 w 148"/>
                <a:gd name="T9" fmla="*/ 171 h 171"/>
                <a:gd name="T10" fmla="*/ 0 w 148"/>
                <a:gd name="T11" fmla="*/ 171 h 171"/>
                <a:gd name="T12" fmla="*/ 0 w 148"/>
                <a:gd name="T13" fmla="*/ 0 h 171"/>
                <a:gd name="T14" fmla="*/ 57 w 148"/>
                <a:gd name="T15" fmla="*/ 0 h 171"/>
                <a:gd name="T16" fmla="*/ 29 w 148"/>
                <a:gd name="T17" fmla="*/ 150 h 171"/>
                <a:gd name="T18" fmla="*/ 57 w 148"/>
                <a:gd name="T19" fmla="*/ 150 h 171"/>
                <a:gd name="T20" fmla="*/ 103 w 148"/>
                <a:gd name="T21" fmla="*/ 132 h 171"/>
                <a:gd name="T22" fmla="*/ 119 w 148"/>
                <a:gd name="T23" fmla="*/ 86 h 171"/>
                <a:gd name="T24" fmla="*/ 103 w 148"/>
                <a:gd name="T25" fmla="*/ 40 h 171"/>
                <a:gd name="T26" fmla="*/ 57 w 148"/>
                <a:gd name="T27" fmla="*/ 24 h 171"/>
                <a:gd name="T28" fmla="*/ 29 w 148"/>
                <a:gd name="T29" fmla="*/ 24 h 171"/>
                <a:gd name="T30" fmla="*/ 29 w 148"/>
                <a:gd name="T31" fmla="*/ 1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8" h="171">
                  <a:moveTo>
                    <a:pt x="57" y="0"/>
                  </a:moveTo>
                  <a:cubicBezTo>
                    <a:pt x="84" y="0"/>
                    <a:pt x="107" y="7"/>
                    <a:pt x="123" y="24"/>
                  </a:cubicBezTo>
                  <a:cubicBezTo>
                    <a:pt x="139" y="39"/>
                    <a:pt x="148" y="60"/>
                    <a:pt x="148" y="86"/>
                  </a:cubicBezTo>
                  <a:cubicBezTo>
                    <a:pt x="148" y="112"/>
                    <a:pt x="139" y="134"/>
                    <a:pt x="123" y="149"/>
                  </a:cubicBezTo>
                  <a:cubicBezTo>
                    <a:pt x="107" y="164"/>
                    <a:pt x="84" y="171"/>
                    <a:pt x="57" y="171"/>
                  </a:cubicBezTo>
                  <a:lnTo>
                    <a:pt x="0" y="17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29" y="150"/>
                  </a:moveTo>
                  <a:lnTo>
                    <a:pt x="57" y="150"/>
                  </a:lnTo>
                  <a:cubicBezTo>
                    <a:pt x="77" y="150"/>
                    <a:pt x="92" y="144"/>
                    <a:pt x="103" y="132"/>
                  </a:cubicBezTo>
                  <a:cubicBezTo>
                    <a:pt x="114" y="121"/>
                    <a:pt x="119" y="106"/>
                    <a:pt x="119" y="86"/>
                  </a:cubicBezTo>
                  <a:cubicBezTo>
                    <a:pt x="119" y="66"/>
                    <a:pt x="114" y="51"/>
                    <a:pt x="103" y="40"/>
                  </a:cubicBezTo>
                  <a:cubicBezTo>
                    <a:pt x="92" y="29"/>
                    <a:pt x="77" y="24"/>
                    <a:pt x="57" y="24"/>
                  </a:cubicBezTo>
                  <a:lnTo>
                    <a:pt x="29" y="24"/>
                  </a:lnTo>
                  <a:lnTo>
                    <a:pt x="29" y="15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18">
              <a:extLst>
                <a:ext uri="{FF2B5EF4-FFF2-40B4-BE49-F238E27FC236}">
                  <a16:creationId xmlns:a16="http://schemas.microsoft.com/office/drawing/2014/main" id="{F9750E8C-8A41-43BB-A2EB-13C5F63D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4313" y="4906963"/>
              <a:ext cx="46038" cy="84138"/>
            </a:xfrm>
            <a:custGeom>
              <a:avLst/>
              <a:gdLst>
                <a:gd name="T0" fmla="*/ 95 w 95"/>
                <a:gd name="T1" fmla="*/ 0 h 171"/>
                <a:gd name="T2" fmla="*/ 95 w 95"/>
                <a:gd name="T3" fmla="*/ 22 h 171"/>
                <a:gd name="T4" fmla="*/ 29 w 95"/>
                <a:gd name="T5" fmla="*/ 22 h 171"/>
                <a:gd name="T6" fmla="*/ 29 w 95"/>
                <a:gd name="T7" fmla="*/ 74 h 171"/>
                <a:gd name="T8" fmla="*/ 88 w 95"/>
                <a:gd name="T9" fmla="*/ 74 h 171"/>
                <a:gd name="T10" fmla="*/ 88 w 95"/>
                <a:gd name="T11" fmla="*/ 95 h 171"/>
                <a:gd name="T12" fmla="*/ 29 w 95"/>
                <a:gd name="T13" fmla="*/ 95 h 171"/>
                <a:gd name="T14" fmla="*/ 29 w 95"/>
                <a:gd name="T15" fmla="*/ 149 h 171"/>
                <a:gd name="T16" fmla="*/ 95 w 95"/>
                <a:gd name="T17" fmla="*/ 149 h 171"/>
                <a:gd name="T18" fmla="*/ 95 w 95"/>
                <a:gd name="T19" fmla="*/ 171 h 171"/>
                <a:gd name="T20" fmla="*/ 0 w 95"/>
                <a:gd name="T21" fmla="*/ 171 h 171"/>
                <a:gd name="T22" fmla="*/ 0 w 95"/>
                <a:gd name="T23" fmla="*/ 0 h 171"/>
                <a:gd name="T24" fmla="*/ 95 w 95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71">
                  <a:moveTo>
                    <a:pt x="95" y="0"/>
                  </a:moveTo>
                  <a:lnTo>
                    <a:pt x="95" y="22"/>
                  </a:lnTo>
                  <a:lnTo>
                    <a:pt x="29" y="22"/>
                  </a:lnTo>
                  <a:lnTo>
                    <a:pt x="29" y="74"/>
                  </a:lnTo>
                  <a:lnTo>
                    <a:pt x="88" y="74"/>
                  </a:lnTo>
                  <a:lnTo>
                    <a:pt x="88" y="95"/>
                  </a:lnTo>
                  <a:lnTo>
                    <a:pt x="29" y="95"/>
                  </a:lnTo>
                  <a:lnTo>
                    <a:pt x="29" y="149"/>
                  </a:lnTo>
                  <a:lnTo>
                    <a:pt x="95" y="149"/>
                  </a:lnTo>
                  <a:lnTo>
                    <a:pt x="95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9">
              <a:extLst>
                <a:ext uri="{FF2B5EF4-FFF2-40B4-BE49-F238E27FC236}">
                  <a16:creationId xmlns:a16="http://schemas.microsoft.com/office/drawing/2014/main" id="{6FF3F548-A95E-4C11-BE27-CC71E6CAA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903788"/>
              <a:ext cx="58738" cy="87313"/>
            </a:xfrm>
            <a:custGeom>
              <a:avLst/>
              <a:gdLst>
                <a:gd name="T0" fmla="*/ 58 w 119"/>
                <a:gd name="T1" fmla="*/ 27 h 177"/>
                <a:gd name="T2" fmla="*/ 38 w 119"/>
                <a:gd name="T3" fmla="*/ 33 h 177"/>
                <a:gd name="T4" fmla="*/ 30 w 119"/>
                <a:gd name="T5" fmla="*/ 52 h 177"/>
                <a:gd name="T6" fmla="*/ 39 w 119"/>
                <a:gd name="T7" fmla="*/ 71 h 177"/>
                <a:gd name="T8" fmla="*/ 61 w 119"/>
                <a:gd name="T9" fmla="*/ 80 h 177"/>
                <a:gd name="T10" fmla="*/ 88 w 119"/>
                <a:gd name="T11" fmla="*/ 86 h 177"/>
                <a:gd name="T12" fmla="*/ 110 w 119"/>
                <a:gd name="T13" fmla="*/ 100 h 177"/>
                <a:gd name="T14" fmla="*/ 119 w 119"/>
                <a:gd name="T15" fmla="*/ 128 h 177"/>
                <a:gd name="T16" fmla="*/ 103 w 119"/>
                <a:gd name="T17" fmla="*/ 162 h 177"/>
                <a:gd name="T18" fmla="*/ 60 w 119"/>
                <a:gd name="T19" fmla="*/ 177 h 177"/>
                <a:gd name="T20" fmla="*/ 16 w 119"/>
                <a:gd name="T21" fmla="*/ 165 h 177"/>
                <a:gd name="T22" fmla="*/ 0 w 119"/>
                <a:gd name="T23" fmla="*/ 130 h 177"/>
                <a:gd name="T24" fmla="*/ 30 w 119"/>
                <a:gd name="T25" fmla="*/ 130 h 177"/>
                <a:gd name="T26" fmla="*/ 39 w 119"/>
                <a:gd name="T27" fmla="*/ 147 h 177"/>
                <a:gd name="T28" fmla="*/ 60 w 119"/>
                <a:gd name="T29" fmla="*/ 153 h 177"/>
                <a:gd name="T30" fmla="*/ 83 w 119"/>
                <a:gd name="T31" fmla="*/ 146 h 177"/>
                <a:gd name="T32" fmla="*/ 91 w 119"/>
                <a:gd name="T33" fmla="*/ 128 h 177"/>
                <a:gd name="T34" fmla="*/ 86 w 119"/>
                <a:gd name="T35" fmla="*/ 112 h 177"/>
                <a:gd name="T36" fmla="*/ 74 w 119"/>
                <a:gd name="T37" fmla="*/ 103 h 177"/>
                <a:gd name="T38" fmla="*/ 56 w 119"/>
                <a:gd name="T39" fmla="*/ 98 h 177"/>
                <a:gd name="T40" fmla="*/ 38 w 119"/>
                <a:gd name="T41" fmla="*/ 93 h 177"/>
                <a:gd name="T42" fmla="*/ 20 w 119"/>
                <a:gd name="T43" fmla="*/ 86 h 177"/>
                <a:gd name="T44" fmla="*/ 8 w 119"/>
                <a:gd name="T45" fmla="*/ 72 h 177"/>
                <a:gd name="T46" fmla="*/ 3 w 119"/>
                <a:gd name="T47" fmla="*/ 50 h 177"/>
                <a:gd name="T48" fmla="*/ 19 w 119"/>
                <a:gd name="T49" fmla="*/ 13 h 177"/>
                <a:gd name="T50" fmla="*/ 60 w 119"/>
                <a:gd name="T51" fmla="*/ 0 h 177"/>
                <a:gd name="T52" fmla="*/ 101 w 119"/>
                <a:gd name="T53" fmla="*/ 11 h 177"/>
                <a:gd name="T54" fmla="*/ 119 w 119"/>
                <a:gd name="T55" fmla="*/ 45 h 177"/>
                <a:gd name="T56" fmla="*/ 88 w 119"/>
                <a:gd name="T57" fmla="*/ 45 h 177"/>
                <a:gd name="T58" fmla="*/ 79 w 119"/>
                <a:gd name="T59" fmla="*/ 28 h 177"/>
                <a:gd name="T60" fmla="*/ 58 w 119"/>
                <a:gd name="T6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7">
                  <a:moveTo>
                    <a:pt x="58" y="27"/>
                  </a:moveTo>
                  <a:cubicBezTo>
                    <a:pt x="49" y="27"/>
                    <a:pt x="43" y="30"/>
                    <a:pt x="38" y="33"/>
                  </a:cubicBezTo>
                  <a:cubicBezTo>
                    <a:pt x="33" y="37"/>
                    <a:pt x="30" y="43"/>
                    <a:pt x="30" y="52"/>
                  </a:cubicBezTo>
                  <a:cubicBezTo>
                    <a:pt x="30" y="60"/>
                    <a:pt x="33" y="66"/>
                    <a:pt x="39" y="71"/>
                  </a:cubicBezTo>
                  <a:cubicBezTo>
                    <a:pt x="45" y="75"/>
                    <a:pt x="53" y="78"/>
                    <a:pt x="61" y="80"/>
                  </a:cubicBezTo>
                  <a:cubicBezTo>
                    <a:pt x="70" y="82"/>
                    <a:pt x="79" y="83"/>
                    <a:pt x="88" y="86"/>
                  </a:cubicBezTo>
                  <a:cubicBezTo>
                    <a:pt x="96" y="88"/>
                    <a:pt x="104" y="93"/>
                    <a:pt x="110" y="100"/>
                  </a:cubicBezTo>
                  <a:cubicBezTo>
                    <a:pt x="116" y="107"/>
                    <a:pt x="119" y="116"/>
                    <a:pt x="119" y="128"/>
                  </a:cubicBezTo>
                  <a:cubicBezTo>
                    <a:pt x="119" y="141"/>
                    <a:pt x="114" y="152"/>
                    <a:pt x="103" y="162"/>
                  </a:cubicBezTo>
                  <a:cubicBezTo>
                    <a:pt x="91" y="172"/>
                    <a:pt x="78" y="177"/>
                    <a:pt x="60" y="177"/>
                  </a:cubicBezTo>
                  <a:cubicBezTo>
                    <a:pt x="43" y="177"/>
                    <a:pt x="28" y="173"/>
                    <a:pt x="16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7"/>
                    <a:pt x="34" y="143"/>
                    <a:pt x="39" y="147"/>
                  </a:cubicBezTo>
                  <a:cubicBezTo>
                    <a:pt x="44" y="152"/>
                    <a:pt x="51" y="153"/>
                    <a:pt x="60" y="153"/>
                  </a:cubicBezTo>
                  <a:cubicBezTo>
                    <a:pt x="70" y="153"/>
                    <a:pt x="78" y="151"/>
                    <a:pt x="83" y="146"/>
                  </a:cubicBezTo>
                  <a:cubicBezTo>
                    <a:pt x="88" y="141"/>
                    <a:pt x="91" y="135"/>
                    <a:pt x="91" y="128"/>
                  </a:cubicBezTo>
                  <a:cubicBezTo>
                    <a:pt x="91" y="122"/>
                    <a:pt x="90" y="116"/>
                    <a:pt x="86" y="112"/>
                  </a:cubicBezTo>
                  <a:cubicBezTo>
                    <a:pt x="83" y="108"/>
                    <a:pt x="79" y="106"/>
                    <a:pt x="74" y="103"/>
                  </a:cubicBezTo>
                  <a:cubicBezTo>
                    <a:pt x="69" y="101"/>
                    <a:pt x="63" y="100"/>
                    <a:pt x="56" y="98"/>
                  </a:cubicBezTo>
                  <a:cubicBezTo>
                    <a:pt x="50" y="97"/>
                    <a:pt x="44" y="95"/>
                    <a:pt x="38" y="93"/>
                  </a:cubicBezTo>
                  <a:cubicBezTo>
                    <a:pt x="31" y="91"/>
                    <a:pt x="25" y="88"/>
                    <a:pt x="20" y="86"/>
                  </a:cubicBezTo>
                  <a:cubicBezTo>
                    <a:pt x="15" y="83"/>
                    <a:pt x="10" y="78"/>
                    <a:pt x="8" y="72"/>
                  </a:cubicBezTo>
                  <a:cubicBezTo>
                    <a:pt x="4" y="66"/>
                    <a:pt x="3" y="58"/>
                    <a:pt x="3" y="50"/>
                  </a:cubicBezTo>
                  <a:cubicBezTo>
                    <a:pt x="3" y="35"/>
                    <a:pt x="8" y="22"/>
                    <a:pt x="19" y="13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8" y="0"/>
                    <a:pt x="91" y="3"/>
                    <a:pt x="101" y="11"/>
                  </a:cubicBezTo>
                  <a:cubicBezTo>
                    <a:pt x="111" y="18"/>
                    <a:pt x="118" y="30"/>
                    <a:pt x="119" y="45"/>
                  </a:cubicBezTo>
                  <a:lnTo>
                    <a:pt x="88" y="45"/>
                  </a:lnTo>
                  <a:cubicBezTo>
                    <a:pt x="86" y="38"/>
                    <a:pt x="84" y="32"/>
                    <a:pt x="79" y="28"/>
                  </a:cubicBezTo>
                  <a:cubicBezTo>
                    <a:pt x="73" y="28"/>
                    <a:pt x="66" y="27"/>
                    <a:pt x="58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0">
              <a:extLst>
                <a:ext uri="{FF2B5EF4-FFF2-40B4-BE49-F238E27FC236}">
                  <a16:creationId xmlns:a16="http://schemas.microsoft.com/office/drawing/2014/main" id="{BD0CFF2F-3380-4ED1-BE20-BDB45D300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4903788"/>
              <a:ext cx="57150" cy="87313"/>
            </a:xfrm>
            <a:custGeom>
              <a:avLst/>
              <a:gdLst>
                <a:gd name="T0" fmla="*/ 57 w 118"/>
                <a:gd name="T1" fmla="*/ 27 h 177"/>
                <a:gd name="T2" fmla="*/ 37 w 118"/>
                <a:gd name="T3" fmla="*/ 33 h 177"/>
                <a:gd name="T4" fmla="*/ 30 w 118"/>
                <a:gd name="T5" fmla="*/ 52 h 177"/>
                <a:gd name="T6" fmla="*/ 38 w 118"/>
                <a:gd name="T7" fmla="*/ 71 h 177"/>
                <a:gd name="T8" fmla="*/ 61 w 118"/>
                <a:gd name="T9" fmla="*/ 80 h 177"/>
                <a:gd name="T10" fmla="*/ 87 w 118"/>
                <a:gd name="T11" fmla="*/ 86 h 177"/>
                <a:gd name="T12" fmla="*/ 110 w 118"/>
                <a:gd name="T13" fmla="*/ 100 h 177"/>
                <a:gd name="T14" fmla="*/ 118 w 118"/>
                <a:gd name="T15" fmla="*/ 128 h 177"/>
                <a:gd name="T16" fmla="*/ 102 w 118"/>
                <a:gd name="T17" fmla="*/ 162 h 177"/>
                <a:gd name="T18" fmla="*/ 60 w 118"/>
                <a:gd name="T19" fmla="*/ 177 h 177"/>
                <a:gd name="T20" fmla="*/ 16 w 118"/>
                <a:gd name="T21" fmla="*/ 165 h 177"/>
                <a:gd name="T22" fmla="*/ 0 w 118"/>
                <a:gd name="T23" fmla="*/ 130 h 177"/>
                <a:gd name="T24" fmla="*/ 30 w 118"/>
                <a:gd name="T25" fmla="*/ 130 h 177"/>
                <a:gd name="T26" fmla="*/ 38 w 118"/>
                <a:gd name="T27" fmla="*/ 147 h 177"/>
                <a:gd name="T28" fmla="*/ 60 w 118"/>
                <a:gd name="T29" fmla="*/ 153 h 177"/>
                <a:gd name="T30" fmla="*/ 82 w 118"/>
                <a:gd name="T31" fmla="*/ 146 h 177"/>
                <a:gd name="T32" fmla="*/ 91 w 118"/>
                <a:gd name="T33" fmla="*/ 128 h 177"/>
                <a:gd name="T34" fmla="*/ 86 w 118"/>
                <a:gd name="T35" fmla="*/ 112 h 177"/>
                <a:gd name="T36" fmla="*/ 73 w 118"/>
                <a:gd name="T37" fmla="*/ 103 h 177"/>
                <a:gd name="T38" fmla="*/ 56 w 118"/>
                <a:gd name="T39" fmla="*/ 98 h 177"/>
                <a:gd name="T40" fmla="*/ 37 w 118"/>
                <a:gd name="T41" fmla="*/ 93 h 177"/>
                <a:gd name="T42" fmla="*/ 20 w 118"/>
                <a:gd name="T43" fmla="*/ 86 h 177"/>
                <a:gd name="T44" fmla="*/ 7 w 118"/>
                <a:gd name="T45" fmla="*/ 72 h 177"/>
                <a:gd name="T46" fmla="*/ 2 w 118"/>
                <a:gd name="T47" fmla="*/ 50 h 177"/>
                <a:gd name="T48" fmla="*/ 18 w 118"/>
                <a:gd name="T49" fmla="*/ 13 h 177"/>
                <a:gd name="T50" fmla="*/ 60 w 118"/>
                <a:gd name="T51" fmla="*/ 0 h 177"/>
                <a:gd name="T52" fmla="*/ 101 w 118"/>
                <a:gd name="T53" fmla="*/ 11 h 177"/>
                <a:gd name="T54" fmla="*/ 118 w 118"/>
                <a:gd name="T55" fmla="*/ 45 h 177"/>
                <a:gd name="T56" fmla="*/ 87 w 118"/>
                <a:gd name="T57" fmla="*/ 45 h 177"/>
                <a:gd name="T58" fmla="*/ 78 w 118"/>
                <a:gd name="T59" fmla="*/ 28 h 177"/>
                <a:gd name="T60" fmla="*/ 57 w 118"/>
                <a:gd name="T6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177">
                  <a:moveTo>
                    <a:pt x="57" y="27"/>
                  </a:moveTo>
                  <a:cubicBezTo>
                    <a:pt x="48" y="27"/>
                    <a:pt x="42" y="30"/>
                    <a:pt x="37" y="33"/>
                  </a:cubicBezTo>
                  <a:cubicBezTo>
                    <a:pt x="32" y="37"/>
                    <a:pt x="30" y="43"/>
                    <a:pt x="30" y="52"/>
                  </a:cubicBezTo>
                  <a:cubicBezTo>
                    <a:pt x="30" y="60"/>
                    <a:pt x="32" y="66"/>
                    <a:pt x="38" y="71"/>
                  </a:cubicBezTo>
                  <a:cubicBezTo>
                    <a:pt x="45" y="75"/>
                    <a:pt x="52" y="78"/>
                    <a:pt x="61" y="80"/>
                  </a:cubicBezTo>
                  <a:cubicBezTo>
                    <a:pt x="70" y="82"/>
                    <a:pt x="78" y="83"/>
                    <a:pt x="87" y="86"/>
                  </a:cubicBezTo>
                  <a:cubicBezTo>
                    <a:pt x="96" y="88"/>
                    <a:pt x="103" y="93"/>
                    <a:pt x="110" y="100"/>
                  </a:cubicBezTo>
                  <a:cubicBezTo>
                    <a:pt x="116" y="107"/>
                    <a:pt x="118" y="116"/>
                    <a:pt x="118" y="128"/>
                  </a:cubicBezTo>
                  <a:cubicBezTo>
                    <a:pt x="118" y="141"/>
                    <a:pt x="113" y="152"/>
                    <a:pt x="102" y="162"/>
                  </a:cubicBezTo>
                  <a:cubicBezTo>
                    <a:pt x="91" y="172"/>
                    <a:pt x="77" y="177"/>
                    <a:pt x="60" y="177"/>
                  </a:cubicBezTo>
                  <a:cubicBezTo>
                    <a:pt x="42" y="177"/>
                    <a:pt x="27" y="173"/>
                    <a:pt x="16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7"/>
                    <a:pt x="33" y="143"/>
                    <a:pt x="38" y="147"/>
                  </a:cubicBezTo>
                  <a:cubicBezTo>
                    <a:pt x="43" y="152"/>
                    <a:pt x="51" y="153"/>
                    <a:pt x="60" y="153"/>
                  </a:cubicBezTo>
                  <a:cubicBezTo>
                    <a:pt x="70" y="153"/>
                    <a:pt x="77" y="151"/>
                    <a:pt x="82" y="146"/>
                  </a:cubicBezTo>
                  <a:cubicBezTo>
                    <a:pt x="87" y="141"/>
                    <a:pt x="91" y="135"/>
                    <a:pt x="91" y="128"/>
                  </a:cubicBezTo>
                  <a:cubicBezTo>
                    <a:pt x="91" y="122"/>
                    <a:pt x="90" y="116"/>
                    <a:pt x="86" y="112"/>
                  </a:cubicBezTo>
                  <a:cubicBezTo>
                    <a:pt x="82" y="108"/>
                    <a:pt x="78" y="106"/>
                    <a:pt x="73" y="103"/>
                  </a:cubicBezTo>
                  <a:cubicBezTo>
                    <a:pt x="68" y="101"/>
                    <a:pt x="62" y="100"/>
                    <a:pt x="56" y="98"/>
                  </a:cubicBezTo>
                  <a:cubicBezTo>
                    <a:pt x="50" y="97"/>
                    <a:pt x="43" y="95"/>
                    <a:pt x="37" y="93"/>
                  </a:cubicBezTo>
                  <a:cubicBezTo>
                    <a:pt x="31" y="91"/>
                    <a:pt x="25" y="88"/>
                    <a:pt x="20" y="86"/>
                  </a:cubicBezTo>
                  <a:cubicBezTo>
                    <a:pt x="15" y="83"/>
                    <a:pt x="10" y="78"/>
                    <a:pt x="7" y="72"/>
                  </a:cubicBezTo>
                  <a:cubicBezTo>
                    <a:pt x="3" y="66"/>
                    <a:pt x="2" y="58"/>
                    <a:pt x="2" y="50"/>
                  </a:cubicBezTo>
                  <a:cubicBezTo>
                    <a:pt x="2" y="35"/>
                    <a:pt x="7" y="22"/>
                    <a:pt x="18" y="13"/>
                  </a:cubicBezTo>
                  <a:cubicBezTo>
                    <a:pt x="30" y="5"/>
                    <a:pt x="43" y="0"/>
                    <a:pt x="60" y="0"/>
                  </a:cubicBezTo>
                  <a:cubicBezTo>
                    <a:pt x="77" y="0"/>
                    <a:pt x="91" y="3"/>
                    <a:pt x="101" y="11"/>
                  </a:cubicBezTo>
                  <a:cubicBezTo>
                    <a:pt x="111" y="18"/>
                    <a:pt x="117" y="30"/>
                    <a:pt x="118" y="45"/>
                  </a:cubicBezTo>
                  <a:lnTo>
                    <a:pt x="87" y="45"/>
                  </a:lnTo>
                  <a:cubicBezTo>
                    <a:pt x="86" y="38"/>
                    <a:pt x="83" y="32"/>
                    <a:pt x="78" y="28"/>
                  </a:cubicBezTo>
                  <a:cubicBezTo>
                    <a:pt x="72" y="28"/>
                    <a:pt x="66" y="27"/>
                    <a:pt x="57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21">
              <a:extLst>
                <a:ext uri="{FF2B5EF4-FFF2-40B4-BE49-F238E27FC236}">
                  <a16:creationId xmlns:a16="http://schemas.microsoft.com/office/drawing/2014/main" id="{90488933-899A-473C-B83A-7B2F6C8D04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8788" y="4906963"/>
              <a:ext cx="58738" cy="84138"/>
            </a:xfrm>
            <a:custGeom>
              <a:avLst/>
              <a:gdLst>
                <a:gd name="T0" fmla="*/ 103 w 119"/>
                <a:gd name="T1" fmla="*/ 15 h 171"/>
                <a:gd name="T2" fmla="*/ 119 w 119"/>
                <a:gd name="T3" fmla="*/ 51 h 171"/>
                <a:gd name="T4" fmla="*/ 104 w 119"/>
                <a:gd name="T5" fmla="*/ 87 h 171"/>
                <a:gd name="T6" fmla="*/ 59 w 119"/>
                <a:gd name="T7" fmla="*/ 102 h 171"/>
                <a:gd name="T8" fmla="*/ 28 w 119"/>
                <a:gd name="T9" fmla="*/ 102 h 171"/>
                <a:gd name="T10" fmla="*/ 28 w 119"/>
                <a:gd name="T11" fmla="*/ 171 h 171"/>
                <a:gd name="T12" fmla="*/ 0 w 119"/>
                <a:gd name="T13" fmla="*/ 171 h 171"/>
                <a:gd name="T14" fmla="*/ 0 w 119"/>
                <a:gd name="T15" fmla="*/ 0 h 171"/>
                <a:gd name="T16" fmla="*/ 59 w 119"/>
                <a:gd name="T17" fmla="*/ 0 h 171"/>
                <a:gd name="T18" fmla="*/ 103 w 119"/>
                <a:gd name="T19" fmla="*/ 15 h 171"/>
                <a:gd name="T20" fmla="*/ 28 w 119"/>
                <a:gd name="T21" fmla="*/ 80 h 171"/>
                <a:gd name="T22" fmla="*/ 59 w 119"/>
                <a:gd name="T23" fmla="*/ 80 h 171"/>
                <a:gd name="T24" fmla="*/ 83 w 119"/>
                <a:gd name="T25" fmla="*/ 72 h 171"/>
                <a:gd name="T26" fmla="*/ 90 w 119"/>
                <a:gd name="T27" fmla="*/ 51 h 171"/>
                <a:gd name="T28" fmla="*/ 83 w 119"/>
                <a:gd name="T29" fmla="*/ 30 h 171"/>
                <a:gd name="T30" fmla="*/ 59 w 119"/>
                <a:gd name="T31" fmla="*/ 22 h 171"/>
                <a:gd name="T32" fmla="*/ 28 w 119"/>
                <a:gd name="T33" fmla="*/ 22 h 171"/>
                <a:gd name="T34" fmla="*/ 28 w 119"/>
                <a:gd name="T35" fmla="*/ 8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" h="171">
                  <a:moveTo>
                    <a:pt x="103" y="15"/>
                  </a:moveTo>
                  <a:cubicBezTo>
                    <a:pt x="113" y="25"/>
                    <a:pt x="119" y="36"/>
                    <a:pt x="119" y="51"/>
                  </a:cubicBezTo>
                  <a:cubicBezTo>
                    <a:pt x="119" y="65"/>
                    <a:pt x="114" y="77"/>
                    <a:pt x="104" y="87"/>
                  </a:cubicBezTo>
                  <a:cubicBezTo>
                    <a:pt x="94" y="97"/>
                    <a:pt x="79" y="102"/>
                    <a:pt x="59" y="102"/>
                  </a:cubicBezTo>
                  <a:lnTo>
                    <a:pt x="28" y="102"/>
                  </a:lnTo>
                  <a:lnTo>
                    <a:pt x="28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59" y="0"/>
                  </a:lnTo>
                  <a:cubicBezTo>
                    <a:pt x="78" y="0"/>
                    <a:pt x="93" y="5"/>
                    <a:pt x="103" y="15"/>
                  </a:cubicBezTo>
                  <a:close/>
                  <a:moveTo>
                    <a:pt x="28" y="80"/>
                  </a:moveTo>
                  <a:lnTo>
                    <a:pt x="59" y="80"/>
                  </a:lnTo>
                  <a:cubicBezTo>
                    <a:pt x="70" y="80"/>
                    <a:pt x="78" y="77"/>
                    <a:pt x="83" y="72"/>
                  </a:cubicBezTo>
                  <a:cubicBezTo>
                    <a:pt x="88" y="67"/>
                    <a:pt x="90" y="60"/>
                    <a:pt x="90" y="51"/>
                  </a:cubicBezTo>
                  <a:cubicBezTo>
                    <a:pt x="90" y="42"/>
                    <a:pt x="88" y="35"/>
                    <a:pt x="83" y="30"/>
                  </a:cubicBezTo>
                  <a:cubicBezTo>
                    <a:pt x="78" y="25"/>
                    <a:pt x="69" y="22"/>
                    <a:pt x="59" y="22"/>
                  </a:cubicBezTo>
                  <a:lnTo>
                    <a:pt x="28" y="22"/>
                  </a:lnTo>
                  <a:lnTo>
                    <a:pt x="28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22">
              <a:extLst>
                <a:ext uri="{FF2B5EF4-FFF2-40B4-BE49-F238E27FC236}">
                  <a16:creationId xmlns:a16="http://schemas.microsoft.com/office/drawing/2014/main" id="{E4BEEB97-54CE-4C7B-AD87-85B6A47E2C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5463" y="4905375"/>
              <a:ext cx="85725" cy="85725"/>
            </a:xfrm>
            <a:custGeom>
              <a:avLst/>
              <a:gdLst>
                <a:gd name="T0" fmla="*/ 87 w 175"/>
                <a:gd name="T1" fmla="*/ 175 h 175"/>
                <a:gd name="T2" fmla="*/ 25 w 175"/>
                <a:gd name="T3" fmla="*/ 150 h 175"/>
                <a:gd name="T4" fmla="*/ 0 w 175"/>
                <a:gd name="T5" fmla="*/ 88 h 175"/>
                <a:gd name="T6" fmla="*/ 25 w 175"/>
                <a:gd name="T7" fmla="*/ 25 h 175"/>
                <a:gd name="T8" fmla="*/ 87 w 175"/>
                <a:gd name="T9" fmla="*/ 0 h 175"/>
                <a:gd name="T10" fmla="*/ 150 w 175"/>
                <a:gd name="T11" fmla="*/ 25 h 175"/>
                <a:gd name="T12" fmla="*/ 175 w 175"/>
                <a:gd name="T13" fmla="*/ 88 h 175"/>
                <a:gd name="T14" fmla="*/ 150 w 175"/>
                <a:gd name="T15" fmla="*/ 150 h 175"/>
                <a:gd name="T16" fmla="*/ 87 w 175"/>
                <a:gd name="T17" fmla="*/ 175 h 175"/>
                <a:gd name="T18" fmla="*/ 87 w 175"/>
                <a:gd name="T19" fmla="*/ 150 h 175"/>
                <a:gd name="T20" fmla="*/ 130 w 175"/>
                <a:gd name="T21" fmla="*/ 133 h 175"/>
                <a:gd name="T22" fmla="*/ 146 w 175"/>
                <a:gd name="T23" fmla="*/ 88 h 175"/>
                <a:gd name="T24" fmla="*/ 130 w 175"/>
                <a:gd name="T25" fmla="*/ 43 h 175"/>
                <a:gd name="T26" fmla="*/ 87 w 175"/>
                <a:gd name="T27" fmla="*/ 25 h 175"/>
                <a:gd name="T28" fmla="*/ 45 w 175"/>
                <a:gd name="T29" fmla="*/ 43 h 175"/>
                <a:gd name="T30" fmla="*/ 28 w 175"/>
                <a:gd name="T31" fmla="*/ 88 h 175"/>
                <a:gd name="T32" fmla="*/ 45 w 175"/>
                <a:gd name="T33" fmla="*/ 133 h 175"/>
                <a:gd name="T34" fmla="*/ 87 w 175"/>
                <a:gd name="T35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87" y="175"/>
                  </a:moveTo>
                  <a:cubicBezTo>
                    <a:pt x="62" y="175"/>
                    <a:pt x="42" y="167"/>
                    <a:pt x="25" y="150"/>
                  </a:cubicBez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1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2" y="168"/>
                    <a:pt x="111" y="175"/>
                    <a:pt x="87" y="175"/>
                  </a:cubicBezTo>
                  <a:close/>
                  <a:moveTo>
                    <a:pt x="87" y="150"/>
                  </a:moveTo>
                  <a:cubicBezTo>
                    <a:pt x="105" y="150"/>
                    <a:pt x="118" y="144"/>
                    <a:pt x="130" y="133"/>
                  </a:cubicBezTo>
                  <a:cubicBezTo>
                    <a:pt x="141" y="122"/>
                    <a:pt x="146" y="107"/>
                    <a:pt x="146" y="88"/>
                  </a:cubicBezTo>
                  <a:cubicBezTo>
                    <a:pt x="146" y="69"/>
                    <a:pt x="141" y="54"/>
                    <a:pt x="130" y="43"/>
                  </a:cubicBezTo>
                  <a:cubicBezTo>
                    <a:pt x="118" y="32"/>
                    <a:pt x="105" y="25"/>
                    <a:pt x="87" y="25"/>
                  </a:cubicBezTo>
                  <a:cubicBezTo>
                    <a:pt x="70" y="25"/>
                    <a:pt x="56" y="32"/>
                    <a:pt x="45" y="43"/>
                  </a:cubicBezTo>
                  <a:cubicBezTo>
                    <a:pt x="33" y="54"/>
                    <a:pt x="28" y="69"/>
                    <a:pt x="28" y="88"/>
                  </a:cubicBezTo>
                  <a:cubicBezTo>
                    <a:pt x="28" y="107"/>
                    <a:pt x="33" y="122"/>
                    <a:pt x="45" y="133"/>
                  </a:cubicBezTo>
                  <a:cubicBezTo>
                    <a:pt x="56" y="144"/>
                    <a:pt x="70" y="150"/>
                    <a:pt x="87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23">
              <a:extLst>
                <a:ext uri="{FF2B5EF4-FFF2-40B4-BE49-F238E27FC236}">
                  <a16:creationId xmlns:a16="http://schemas.microsoft.com/office/drawing/2014/main" id="{A8ED3210-C53F-4042-8961-17BF510783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5475" y="4906963"/>
              <a:ext cx="60325" cy="84138"/>
            </a:xfrm>
            <a:custGeom>
              <a:avLst/>
              <a:gdLst>
                <a:gd name="T0" fmla="*/ 28 w 123"/>
                <a:gd name="T1" fmla="*/ 101 h 171"/>
                <a:gd name="T2" fmla="*/ 28 w 123"/>
                <a:gd name="T3" fmla="*/ 170 h 171"/>
                <a:gd name="T4" fmla="*/ 0 w 123"/>
                <a:gd name="T5" fmla="*/ 170 h 171"/>
                <a:gd name="T6" fmla="*/ 0 w 123"/>
                <a:gd name="T7" fmla="*/ 0 h 171"/>
                <a:gd name="T8" fmla="*/ 59 w 123"/>
                <a:gd name="T9" fmla="*/ 0 h 171"/>
                <a:gd name="T10" fmla="*/ 104 w 123"/>
                <a:gd name="T11" fmla="*/ 15 h 171"/>
                <a:gd name="T12" fmla="*/ 120 w 123"/>
                <a:gd name="T13" fmla="*/ 51 h 171"/>
                <a:gd name="T14" fmla="*/ 110 w 123"/>
                <a:gd name="T15" fmla="*/ 82 h 171"/>
                <a:gd name="T16" fmla="*/ 78 w 123"/>
                <a:gd name="T17" fmla="*/ 100 h 171"/>
                <a:gd name="T18" fmla="*/ 123 w 123"/>
                <a:gd name="T19" fmla="*/ 171 h 171"/>
                <a:gd name="T20" fmla="*/ 89 w 123"/>
                <a:gd name="T21" fmla="*/ 171 h 171"/>
                <a:gd name="T22" fmla="*/ 46 w 123"/>
                <a:gd name="T23" fmla="*/ 102 h 171"/>
                <a:gd name="T24" fmla="*/ 28 w 123"/>
                <a:gd name="T25" fmla="*/ 102 h 171"/>
                <a:gd name="T26" fmla="*/ 28 w 123"/>
                <a:gd name="T27" fmla="*/ 101 h 171"/>
                <a:gd name="T28" fmla="*/ 28 w 123"/>
                <a:gd name="T29" fmla="*/ 22 h 171"/>
                <a:gd name="T30" fmla="*/ 28 w 123"/>
                <a:gd name="T31" fmla="*/ 80 h 171"/>
                <a:gd name="T32" fmla="*/ 59 w 123"/>
                <a:gd name="T33" fmla="*/ 80 h 171"/>
                <a:gd name="T34" fmla="*/ 83 w 123"/>
                <a:gd name="T35" fmla="*/ 72 h 171"/>
                <a:gd name="T36" fmla="*/ 90 w 123"/>
                <a:gd name="T37" fmla="*/ 51 h 171"/>
                <a:gd name="T38" fmla="*/ 83 w 123"/>
                <a:gd name="T39" fmla="*/ 30 h 171"/>
                <a:gd name="T40" fmla="*/ 59 w 123"/>
                <a:gd name="T41" fmla="*/ 22 h 171"/>
                <a:gd name="T42" fmla="*/ 28 w 123"/>
                <a:gd name="T43" fmla="*/ 2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3" h="171">
                  <a:moveTo>
                    <a:pt x="28" y="101"/>
                  </a:moveTo>
                  <a:lnTo>
                    <a:pt x="28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59" y="0"/>
                  </a:lnTo>
                  <a:cubicBezTo>
                    <a:pt x="78" y="0"/>
                    <a:pt x="93" y="5"/>
                    <a:pt x="104" y="15"/>
                  </a:cubicBezTo>
                  <a:cubicBezTo>
                    <a:pt x="114" y="25"/>
                    <a:pt x="120" y="36"/>
                    <a:pt x="120" y="51"/>
                  </a:cubicBezTo>
                  <a:cubicBezTo>
                    <a:pt x="120" y="62"/>
                    <a:pt x="116" y="72"/>
                    <a:pt x="110" y="82"/>
                  </a:cubicBezTo>
                  <a:cubicBezTo>
                    <a:pt x="103" y="91"/>
                    <a:pt x="93" y="97"/>
                    <a:pt x="78" y="100"/>
                  </a:cubicBezTo>
                  <a:lnTo>
                    <a:pt x="123" y="171"/>
                  </a:lnTo>
                  <a:lnTo>
                    <a:pt x="89" y="171"/>
                  </a:lnTo>
                  <a:lnTo>
                    <a:pt x="46" y="102"/>
                  </a:lnTo>
                  <a:lnTo>
                    <a:pt x="28" y="102"/>
                  </a:lnTo>
                  <a:lnTo>
                    <a:pt x="28" y="101"/>
                  </a:lnTo>
                  <a:close/>
                  <a:moveTo>
                    <a:pt x="28" y="22"/>
                  </a:moveTo>
                  <a:lnTo>
                    <a:pt x="28" y="80"/>
                  </a:lnTo>
                  <a:lnTo>
                    <a:pt x="59" y="80"/>
                  </a:lnTo>
                  <a:cubicBezTo>
                    <a:pt x="70" y="80"/>
                    <a:pt x="78" y="77"/>
                    <a:pt x="83" y="72"/>
                  </a:cubicBezTo>
                  <a:cubicBezTo>
                    <a:pt x="88" y="67"/>
                    <a:pt x="90" y="60"/>
                    <a:pt x="90" y="51"/>
                  </a:cubicBezTo>
                  <a:cubicBezTo>
                    <a:pt x="90" y="42"/>
                    <a:pt x="88" y="35"/>
                    <a:pt x="83" y="30"/>
                  </a:cubicBezTo>
                  <a:cubicBezTo>
                    <a:pt x="78" y="25"/>
                    <a:pt x="69" y="22"/>
                    <a:pt x="59" y="22"/>
                  </a:cubicBezTo>
                  <a:lnTo>
                    <a:pt x="28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24">
              <a:extLst>
                <a:ext uri="{FF2B5EF4-FFF2-40B4-BE49-F238E27FC236}">
                  <a16:creationId xmlns:a16="http://schemas.microsoft.com/office/drawing/2014/main" id="{87970144-048F-46D1-A8AA-FD900CB9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906963"/>
              <a:ext cx="57150" cy="84138"/>
            </a:xfrm>
            <a:custGeom>
              <a:avLst/>
              <a:gdLst>
                <a:gd name="T0" fmla="*/ 0 w 119"/>
                <a:gd name="T1" fmla="*/ 22 h 171"/>
                <a:gd name="T2" fmla="*/ 0 w 119"/>
                <a:gd name="T3" fmla="*/ 0 h 171"/>
                <a:gd name="T4" fmla="*/ 119 w 119"/>
                <a:gd name="T5" fmla="*/ 0 h 171"/>
                <a:gd name="T6" fmla="*/ 119 w 119"/>
                <a:gd name="T7" fmla="*/ 22 h 171"/>
                <a:gd name="T8" fmla="*/ 74 w 119"/>
                <a:gd name="T9" fmla="*/ 22 h 171"/>
                <a:gd name="T10" fmla="*/ 74 w 119"/>
                <a:gd name="T11" fmla="*/ 171 h 171"/>
                <a:gd name="T12" fmla="*/ 47 w 119"/>
                <a:gd name="T13" fmla="*/ 171 h 171"/>
                <a:gd name="T14" fmla="*/ 47 w 119"/>
                <a:gd name="T15" fmla="*/ 22 h 171"/>
                <a:gd name="T16" fmla="*/ 0 w 119"/>
                <a:gd name="T17" fmla="*/ 2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1">
                  <a:moveTo>
                    <a:pt x="0" y="22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2"/>
                  </a:lnTo>
                  <a:lnTo>
                    <a:pt x="74" y="22"/>
                  </a:lnTo>
                  <a:lnTo>
                    <a:pt x="74" y="171"/>
                  </a:lnTo>
                  <a:lnTo>
                    <a:pt x="47" y="171"/>
                  </a:lnTo>
                  <a:lnTo>
                    <a:pt x="47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25">
              <a:extLst>
                <a:ext uri="{FF2B5EF4-FFF2-40B4-BE49-F238E27FC236}">
                  <a16:creationId xmlns:a16="http://schemas.microsoft.com/office/drawing/2014/main" id="{8BBC1CDF-59C1-4F5C-BDCB-FE4A1DA9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6763" y="4903788"/>
              <a:ext cx="58738" cy="87313"/>
            </a:xfrm>
            <a:custGeom>
              <a:avLst/>
              <a:gdLst>
                <a:gd name="T0" fmla="*/ 57 w 119"/>
                <a:gd name="T1" fmla="*/ 27 h 177"/>
                <a:gd name="T2" fmla="*/ 37 w 119"/>
                <a:gd name="T3" fmla="*/ 33 h 177"/>
                <a:gd name="T4" fmla="*/ 30 w 119"/>
                <a:gd name="T5" fmla="*/ 52 h 177"/>
                <a:gd name="T6" fmla="*/ 39 w 119"/>
                <a:gd name="T7" fmla="*/ 71 h 177"/>
                <a:gd name="T8" fmla="*/ 61 w 119"/>
                <a:gd name="T9" fmla="*/ 80 h 177"/>
                <a:gd name="T10" fmla="*/ 87 w 119"/>
                <a:gd name="T11" fmla="*/ 86 h 177"/>
                <a:gd name="T12" fmla="*/ 110 w 119"/>
                <a:gd name="T13" fmla="*/ 100 h 177"/>
                <a:gd name="T14" fmla="*/ 119 w 119"/>
                <a:gd name="T15" fmla="*/ 128 h 177"/>
                <a:gd name="T16" fmla="*/ 102 w 119"/>
                <a:gd name="T17" fmla="*/ 162 h 177"/>
                <a:gd name="T18" fmla="*/ 60 w 119"/>
                <a:gd name="T19" fmla="*/ 177 h 177"/>
                <a:gd name="T20" fmla="*/ 16 w 119"/>
                <a:gd name="T21" fmla="*/ 165 h 177"/>
                <a:gd name="T22" fmla="*/ 0 w 119"/>
                <a:gd name="T23" fmla="*/ 130 h 177"/>
                <a:gd name="T24" fmla="*/ 30 w 119"/>
                <a:gd name="T25" fmla="*/ 130 h 177"/>
                <a:gd name="T26" fmla="*/ 39 w 119"/>
                <a:gd name="T27" fmla="*/ 147 h 177"/>
                <a:gd name="T28" fmla="*/ 60 w 119"/>
                <a:gd name="T29" fmla="*/ 153 h 177"/>
                <a:gd name="T30" fmla="*/ 82 w 119"/>
                <a:gd name="T31" fmla="*/ 146 h 177"/>
                <a:gd name="T32" fmla="*/ 91 w 119"/>
                <a:gd name="T33" fmla="*/ 128 h 177"/>
                <a:gd name="T34" fmla="*/ 86 w 119"/>
                <a:gd name="T35" fmla="*/ 112 h 177"/>
                <a:gd name="T36" fmla="*/ 74 w 119"/>
                <a:gd name="T37" fmla="*/ 103 h 177"/>
                <a:gd name="T38" fmla="*/ 56 w 119"/>
                <a:gd name="T39" fmla="*/ 98 h 177"/>
                <a:gd name="T40" fmla="*/ 37 w 119"/>
                <a:gd name="T41" fmla="*/ 93 h 177"/>
                <a:gd name="T42" fmla="*/ 20 w 119"/>
                <a:gd name="T43" fmla="*/ 86 h 177"/>
                <a:gd name="T44" fmla="*/ 7 w 119"/>
                <a:gd name="T45" fmla="*/ 72 h 177"/>
                <a:gd name="T46" fmla="*/ 2 w 119"/>
                <a:gd name="T47" fmla="*/ 50 h 177"/>
                <a:gd name="T48" fmla="*/ 19 w 119"/>
                <a:gd name="T49" fmla="*/ 13 h 177"/>
                <a:gd name="T50" fmla="*/ 60 w 119"/>
                <a:gd name="T51" fmla="*/ 0 h 177"/>
                <a:gd name="T52" fmla="*/ 101 w 119"/>
                <a:gd name="T53" fmla="*/ 11 h 177"/>
                <a:gd name="T54" fmla="*/ 119 w 119"/>
                <a:gd name="T55" fmla="*/ 45 h 177"/>
                <a:gd name="T56" fmla="*/ 87 w 119"/>
                <a:gd name="T57" fmla="*/ 45 h 177"/>
                <a:gd name="T58" fmla="*/ 79 w 119"/>
                <a:gd name="T59" fmla="*/ 28 h 177"/>
                <a:gd name="T60" fmla="*/ 57 w 119"/>
                <a:gd name="T6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7">
                  <a:moveTo>
                    <a:pt x="57" y="27"/>
                  </a:moveTo>
                  <a:cubicBezTo>
                    <a:pt x="49" y="27"/>
                    <a:pt x="42" y="30"/>
                    <a:pt x="37" y="33"/>
                  </a:cubicBezTo>
                  <a:cubicBezTo>
                    <a:pt x="32" y="37"/>
                    <a:pt x="30" y="43"/>
                    <a:pt x="30" y="52"/>
                  </a:cubicBezTo>
                  <a:cubicBezTo>
                    <a:pt x="30" y="60"/>
                    <a:pt x="32" y="66"/>
                    <a:pt x="39" y="71"/>
                  </a:cubicBezTo>
                  <a:cubicBezTo>
                    <a:pt x="45" y="75"/>
                    <a:pt x="52" y="78"/>
                    <a:pt x="61" y="80"/>
                  </a:cubicBezTo>
                  <a:cubicBezTo>
                    <a:pt x="70" y="82"/>
                    <a:pt x="79" y="83"/>
                    <a:pt x="87" y="86"/>
                  </a:cubicBezTo>
                  <a:cubicBezTo>
                    <a:pt x="96" y="88"/>
                    <a:pt x="104" y="93"/>
                    <a:pt x="110" y="100"/>
                  </a:cubicBezTo>
                  <a:cubicBezTo>
                    <a:pt x="116" y="107"/>
                    <a:pt x="119" y="116"/>
                    <a:pt x="119" y="128"/>
                  </a:cubicBezTo>
                  <a:cubicBezTo>
                    <a:pt x="119" y="141"/>
                    <a:pt x="114" y="152"/>
                    <a:pt x="102" y="162"/>
                  </a:cubicBezTo>
                  <a:cubicBezTo>
                    <a:pt x="91" y="172"/>
                    <a:pt x="77" y="177"/>
                    <a:pt x="60" y="177"/>
                  </a:cubicBezTo>
                  <a:cubicBezTo>
                    <a:pt x="42" y="177"/>
                    <a:pt x="27" y="173"/>
                    <a:pt x="16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7"/>
                    <a:pt x="34" y="143"/>
                    <a:pt x="39" y="147"/>
                  </a:cubicBezTo>
                  <a:cubicBezTo>
                    <a:pt x="44" y="152"/>
                    <a:pt x="51" y="153"/>
                    <a:pt x="60" y="153"/>
                  </a:cubicBezTo>
                  <a:cubicBezTo>
                    <a:pt x="70" y="153"/>
                    <a:pt x="77" y="151"/>
                    <a:pt x="82" y="146"/>
                  </a:cubicBezTo>
                  <a:cubicBezTo>
                    <a:pt x="87" y="141"/>
                    <a:pt x="91" y="135"/>
                    <a:pt x="91" y="128"/>
                  </a:cubicBezTo>
                  <a:cubicBezTo>
                    <a:pt x="91" y="122"/>
                    <a:pt x="90" y="116"/>
                    <a:pt x="86" y="112"/>
                  </a:cubicBezTo>
                  <a:cubicBezTo>
                    <a:pt x="82" y="108"/>
                    <a:pt x="79" y="106"/>
                    <a:pt x="74" y="103"/>
                  </a:cubicBezTo>
                  <a:cubicBezTo>
                    <a:pt x="69" y="101"/>
                    <a:pt x="62" y="100"/>
                    <a:pt x="56" y="98"/>
                  </a:cubicBezTo>
                  <a:cubicBezTo>
                    <a:pt x="50" y="97"/>
                    <a:pt x="44" y="95"/>
                    <a:pt x="37" y="93"/>
                  </a:cubicBezTo>
                  <a:cubicBezTo>
                    <a:pt x="31" y="91"/>
                    <a:pt x="25" y="88"/>
                    <a:pt x="20" y="86"/>
                  </a:cubicBezTo>
                  <a:cubicBezTo>
                    <a:pt x="15" y="83"/>
                    <a:pt x="10" y="78"/>
                    <a:pt x="7" y="72"/>
                  </a:cubicBezTo>
                  <a:cubicBezTo>
                    <a:pt x="4" y="66"/>
                    <a:pt x="2" y="58"/>
                    <a:pt x="2" y="50"/>
                  </a:cubicBezTo>
                  <a:cubicBezTo>
                    <a:pt x="2" y="35"/>
                    <a:pt x="7" y="22"/>
                    <a:pt x="19" y="13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7" y="0"/>
                    <a:pt x="91" y="3"/>
                    <a:pt x="101" y="11"/>
                  </a:cubicBezTo>
                  <a:cubicBezTo>
                    <a:pt x="111" y="18"/>
                    <a:pt x="117" y="30"/>
                    <a:pt x="119" y="45"/>
                  </a:cubicBezTo>
                  <a:lnTo>
                    <a:pt x="87" y="45"/>
                  </a:lnTo>
                  <a:cubicBezTo>
                    <a:pt x="86" y="38"/>
                    <a:pt x="84" y="32"/>
                    <a:pt x="79" y="28"/>
                  </a:cubicBezTo>
                  <a:cubicBezTo>
                    <a:pt x="72" y="28"/>
                    <a:pt x="66" y="27"/>
                    <a:pt x="57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Rectangle 226">
              <a:extLst>
                <a:ext uri="{FF2B5EF4-FFF2-40B4-BE49-F238E27FC236}">
                  <a16:creationId xmlns:a16="http://schemas.microsoft.com/office/drawing/2014/main" id="{D98C217B-7711-4FDB-8289-51C6653A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6763" y="4729163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27">
              <a:extLst>
                <a:ext uri="{FF2B5EF4-FFF2-40B4-BE49-F238E27FC236}">
                  <a16:creationId xmlns:a16="http://schemas.microsoft.com/office/drawing/2014/main" id="{A5F7BFAB-2254-4C15-971D-0C027F22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9475" y="4773613"/>
              <a:ext cx="61913" cy="87313"/>
            </a:xfrm>
            <a:custGeom>
              <a:avLst/>
              <a:gdLst>
                <a:gd name="T0" fmla="*/ 61 w 128"/>
                <a:gd name="T1" fmla="*/ 37 h 179"/>
                <a:gd name="T2" fmla="*/ 48 w 128"/>
                <a:gd name="T3" fmla="*/ 40 h 179"/>
                <a:gd name="T4" fmla="*/ 43 w 128"/>
                <a:gd name="T5" fmla="*/ 53 h 179"/>
                <a:gd name="T6" fmla="*/ 48 w 128"/>
                <a:gd name="T7" fmla="*/ 65 h 179"/>
                <a:gd name="T8" fmla="*/ 61 w 128"/>
                <a:gd name="T9" fmla="*/ 73 h 179"/>
                <a:gd name="T10" fmla="*/ 77 w 128"/>
                <a:gd name="T11" fmla="*/ 78 h 179"/>
                <a:gd name="T12" fmla="*/ 95 w 128"/>
                <a:gd name="T13" fmla="*/ 83 h 179"/>
                <a:gd name="T14" fmla="*/ 111 w 128"/>
                <a:gd name="T15" fmla="*/ 92 h 179"/>
                <a:gd name="T16" fmla="*/ 123 w 128"/>
                <a:gd name="T17" fmla="*/ 105 h 179"/>
                <a:gd name="T18" fmla="*/ 128 w 128"/>
                <a:gd name="T19" fmla="*/ 127 h 179"/>
                <a:gd name="T20" fmla="*/ 111 w 128"/>
                <a:gd name="T21" fmla="*/ 164 h 179"/>
                <a:gd name="T22" fmla="*/ 65 w 128"/>
                <a:gd name="T23" fmla="*/ 179 h 179"/>
                <a:gd name="T24" fmla="*/ 18 w 128"/>
                <a:gd name="T25" fmla="*/ 165 h 179"/>
                <a:gd name="T26" fmla="*/ 1 w 128"/>
                <a:gd name="T27" fmla="*/ 125 h 179"/>
                <a:gd name="T28" fmla="*/ 45 w 128"/>
                <a:gd name="T29" fmla="*/ 125 h 179"/>
                <a:gd name="T30" fmla="*/ 66 w 128"/>
                <a:gd name="T31" fmla="*/ 145 h 179"/>
                <a:gd name="T32" fmla="*/ 80 w 128"/>
                <a:gd name="T33" fmla="*/ 140 h 179"/>
                <a:gd name="T34" fmla="*/ 85 w 128"/>
                <a:gd name="T35" fmla="*/ 128 h 179"/>
                <a:gd name="T36" fmla="*/ 80 w 128"/>
                <a:gd name="T37" fmla="*/ 115 h 179"/>
                <a:gd name="T38" fmla="*/ 67 w 128"/>
                <a:gd name="T39" fmla="*/ 108 h 179"/>
                <a:gd name="T40" fmla="*/ 51 w 128"/>
                <a:gd name="T41" fmla="*/ 103 h 179"/>
                <a:gd name="T42" fmla="*/ 33 w 128"/>
                <a:gd name="T43" fmla="*/ 97 h 179"/>
                <a:gd name="T44" fmla="*/ 17 w 128"/>
                <a:gd name="T45" fmla="*/ 88 h 179"/>
                <a:gd name="T46" fmla="*/ 5 w 128"/>
                <a:gd name="T47" fmla="*/ 74 h 179"/>
                <a:gd name="T48" fmla="*/ 0 w 128"/>
                <a:gd name="T49" fmla="*/ 53 h 179"/>
                <a:gd name="T50" fmla="*/ 17 w 128"/>
                <a:gd name="T51" fmla="*/ 14 h 179"/>
                <a:gd name="T52" fmla="*/ 62 w 128"/>
                <a:gd name="T53" fmla="*/ 0 h 179"/>
                <a:gd name="T54" fmla="*/ 107 w 128"/>
                <a:gd name="T55" fmla="*/ 13 h 179"/>
                <a:gd name="T56" fmla="*/ 125 w 128"/>
                <a:gd name="T57" fmla="*/ 53 h 179"/>
                <a:gd name="T58" fmla="*/ 80 w 128"/>
                <a:gd name="T59" fmla="*/ 53 h 179"/>
                <a:gd name="T60" fmla="*/ 73 w 128"/>
                <a:gd name="T61" fmla="*/ 39 h 179"/>
                <a:gd name="T62" fmla="*/ 61 w 128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79">
                  <a:moveTo>
                    <a:pt x="61" y="37"/>
                  </a:moveTo>
                  <a:cubicBezTo>
                    <a:pt x="56" y="37"/>
                    <a:pt x="51" y="38"/>
                    <a:pt x="48" y="40"/>
                  </a:cubicBezTo>
                  <a:cubicBezTo>
                    <a:pt x="45" y="43"/>
                    <a:pt x="43" y="47"/>
                    <a:pt x="43" y="53"/>
                  </a:cubicBezTo>
                  <a:cubicBezTo>
                    <a:pt x="43" y="59"/>
                    <a:pt x="45" y="63"/>
                    <a:pt x="48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7"/>
                    <a:pt x="77" y="78"/>
                  </a:cubicBezTo>
                  <a:cubicBezTo>
                    <a:pt x="83" y="79"/>
                    <a:pt x="90" y="82"/>
                    <a:pt x="95" y="83"/>
                  </a:cubicBezTo>
                  <a:cubicBezTo>
                    <a:pt x="101" y="85"/>
                    <a:pt x="106" y="88"/>
                    <a:pt x="111" y="92"/>
                  </a:cubicBezTo>
                  <a:cubicBezTo>
                    <a:pt x="116" y="95"/>
                    <a:pt x="120" y="99"/>
                    <a:pt x="123" y="105"/>
                  </a:cubicBezTo>
                  <a:cubicBezTo>
                    <a:pt x="126" y="112"/>
                    <a:pt x="128" y="118"/>
                    <a:pt x="128" y="127"/>
                  </a:cubicBezTo>
                  <a:cubicBezTo>
                    <a:pt x="128" y="142"/>
                    <a:pt x="122" y="153"/>
                    <a:pt x="111" y="164"/>
                  </a:cubicBezTo>
                  <a:cubicBezTo>
                    <a:pt x="100" y="174"/>
                    <a:pt x="83" y="179"/>
                    <a:pt x="65" y="179"/>
                  </a:cubicBezTo>
                  <a:cubicBezTo>
                    <a:pt x="46" y="179"/>
                    <a:pt x="30" y="174"/>
                    <a:pt x="18" y="165"/>
                  </a:cubicBezTo>
                  <a:cubicBezTo>
                    <a:pt x="7" y="157"/>
                    <a:pt x="1" y="143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2" y="145"/>
                    <a:pt x="66" y="145"/>
                  </a:cubicBezTo>
                  <a:cubicBezTo>
                    <a:pt x="72" y="145"/>
                    <a:pt x="77" y="144"/>
                    <a:pt x="80" y="140"/>
                  </a:cubicBezTo>
                  <a:cubicBezTo>
                    <a:pt x="83" y="137"/>
                    <a:pt x="85" y="133"/>
                    <a:pt x="85" y="128"/>
                  </a:cubicBezTo>
                  <a:cubicBezTo>
                    <a:pt x="85" y="123"/>
                    <a:pt x="83" y="119"/>
                    <a:pt x="80" y="115"/>
                  </a:cubicBezTo>
                  <a:cubicBezTo>
                    <a:pt x="77" y="113"/>
                    <a:pt x="72" y="110"/>
                    <a:pt x="67" y="108"/>
                  </a:cubicBezTo>
                  <a:cubicBezTo>
                    <a:pt x="62" y="107"/>
                    <a:pt x="57" y="104"/>
                    <a:pt x="51" y="103"/>
                  </a:cubicBezTo>
                  <a:cubicBezTo>
                    <a:pt x="45" y="102"/>
                    <a:pt x="38" y="99"/>
                    <a:pt x="33" y="97"/>
                  </a:cubicBezTo>
                  <a:cubicBezTo>
                    <a:pt x="27" y="94"/>
                    <a:pt x="22" y="92"/>
                    <a:pt x="17" y="88"/>
                  </a:cubicBezTo>
                  <a:cubicBezTo>
                    <a:pt x="12" y="84"/>
                    <a:pt x="8" y="80"/>
                    <a:pt x="5" y="74"/>
                  </a:cubicBezTo>
                  <a:cubicBezTo>
                    <a:pt x="2" y="68"/>
                    <a:pt x="0" y="62"/>
                    <a:pt x="0" y="53"/>
                  </a:cubicBezTo>
                  <a:cubicBezTo>
                    <a:pt x="0" y="37"/>
                    <a:pt x="6" y="24"/>
                    <a:pt x="17" y="14"/>
                  </a:cubicBezTo>
                  <a:cubicBezTo>
                    <a:pt x="28" y="4"/>
                    <a:pt x="45" y="0"/>
                    <a:pt x="62" y="0"/>
                  </a:cubicBezTo>
                  <a:cubicBezTo>
                    <a:pt x="81" y="0"/>
                    <a:pt x="96" y="4"/>
                    <a:pt x="107" y="13"/>
                  </a:cubicBezTo>
                  <a:cubicBezTo>
                    <a:pt x="118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8" y="47"/>
                    <a:pt x="77" y="42"/>
                    <a:pt x="73" y="39"/>
                  </a:cubicBezTo>
                  <a:cubicBezTo>
                    <a:pt x="70" y="38"/>
                    <a:pt x="66" y="37"/>
                    <a:pt x="61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228">
              <a:extLst>
                <a:ext uri="{FF2B5EF4-FFF2-40B4-BE49-F238E27FC236}">
                  <a16:creationId xmlns:a16="http://schemas.microsoft.com/office/drawing/2014/main" id="{DEF2F3C8-1BBA-4E93-9A0B-ABAEA2250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4776788"/>
              <a:ext cx="69850" cy="84138"/>
            </a:xfrm>
            <a:custGeom>
              <a:avLst/>
              <a:gdLst>
                <a:gd name="T0" fmla="*/ 0 w 142"/>
                <a:gd name="T1" fmla="*/ 103 h 172"/>
                <a:gd name="T2" fmla="*/ 0 w 142"/>
                <a:gd name="T3" fmla="*/ 0 h 172"/>
                <a:gd name="T4" fmla="*/ 41 w 142"/>
                <a:gd name="T5" fmla="*/ 0 h 172"/>
                <a:gd name="T6" fmla="*/ 41 w 142"/>
                <a:gd name="T7" fmla="*/ 102 h 172"/>
                <a:gd name="T8" fmla="*/ 48 w 142"/>
                <a:gd name="T9" fmla="*/ 125 h 172"/>
                <a:gd name="T10" fmla="*/ 71 w 142"/>
                <a:gd name="T11" fmla="*/ 134 h 172"/>
                <a:gd name="T12" fmla="*/ 93 w 142"/>
                <a:gd name="T13" fmla="*/ 125 h 172"/>
                <a:gd name="T14" fmla="*/ 101 w 142"/>
                <a:gd name="T15" fmla="*/ 102 h 172"/>
                <a:gd name="T16" fmla="*/ 101 w 142"/>
                <a:gd name="T17" fmla="*/ 0 h 172"/>
                <a:gd name="T18" fmla="*/ 142 w 142"/>
                <a:gd name="T19" fmla="*/ 0 h 172"/>
                <a:gd name="T20" fmla="*/ 142 w 142"/>
                <a:gd name="T21" fmla="*/ 102 h 172"/>
                <a:gd name="T22" fmla="*/ 132 w 142"/>
                <a:gd name="T23" fmla="*/ 140 h 172"/>
                <a:gd name="T24" fmla="*/ 106 w 142"/>
                <a:gd name="T25" fmla="*/ 164 h 172"/>
                <a:gd name="T26" fmla="*/ 71 w 142"/>
                <a:gd name="T27" fmla="*/ 172 h 172"/>
                <a:gd name="T28" fmla="*/ 21 w 142"/>
                <a:gd name="T29" fmla="*/ 153 h 172"/>
                <a:gd name="T30" fmla="*/ 0 w 142"/>
                <a:gd name="T31" fmla="*/ 10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2">
                  <a:moveTo>
                    <a:pt x="0" y="1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2"/>
                  </a:lnTo>
                  <a:cubicBezTo>
                    <a:pt x="41" y="112"/>
                    <a:pt x="43" y="119"/>
                    <a:pt x="48" y="125"/>
                  </a:cubicBezTo>
                  <a:cubicBezTo>
                    <a:pt x="53" y="130"/>
                    <a:pt x="61" y="134"/>
                    <a:pt x="71" y="134"/>
                  </a:cubicBezTo>
                  <a:cubicBezTo>
                    <a:pt x="81" y="134"/>
                    <a:pt x="88" y="132"/>
                    <a:pt x="93" y="125"/>
                  </a:cubicBezTo>
                  <a:cubicBezTo>
                    <a:pt x="98" y="119"/>
                    <a:pt x="101" y="112"/>
                    <a:pt x="101" y="102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2"/>
                  </a:lnTo>
                  <a:cubicBezTo>
                    <a:pt x="142" y="117"/>
                    <a:pt x="138" y="129"/>
                    <a:pt x="132" y="140"/>
                  </a:cubicBezTo>
                  <a:cubicBezTo>
                    <a:pt x="125" y="152"/>
                    <a:pt x="116" y="159"/>
                    <a:pt x="106" y="164"/>
                  </a:cubicBezTo>
                  <a:cubicBezTo>
                    <a:pt x="95" y="169"/>
                    <a:pt x="83" y="172"/>
                    <a:pt x="71" y="172"/>
                  </a:cubicBezTo>
                  <a:cubicBezTo>
                    <a:pt x="51" y="172"/>
                    <a:pt x="35" y="165"/>
                    <a:pt x="21" y="153"/>
                  </a:cubicBezTo>
                  <a:cubicBezTo>
                    <a:pt x="6" y="143"/>
                    <a:pt x="0" y="125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29">
              <a:extLst>
                <a:ext uri="{FF2B5EF4-FFF2-40B4-BE49-F238E27FC236}">
                  <a16:creationId xmlns:a16="http://schemas.microsoft.com/office/drawing/2014/main" id="{32A5DA97-17B4-4291-980C-C8BF14EC15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6638" y="4776788"/>
              <a:ext cx="80963" cy="84138"/>
            </a:xfrm>
            <a:custGeom>
              <a:avLst/>
              <a:gdLst>
                <a:gd name="T0" fmla="*/ 125 w 167"/>
                <a:gd name="T1" fmla="*/ 172 h 172"/>
                <a:gd name="T2" fmla="*/ 115 w 167"/>
                <a:gd name="T3" fmla="*/ 143 h 172"/>
                <a:gd name="T4" fmla="*/ 54 w 167"/>
                <a:gd name="T5" fmla="*/ 143 h 172"/>
                <a:gd name="T6" fmla="*/ 44 w 167"/>
                <a:gd name="T7" fmla="*/ 172 h 172"/>
                <a:gd name="T8" fmla="*/ 0 w 167"/>
                <a:gd name="T9" fmla="*/ 172 h 172"/>
                <a:gd name="T10" fmla="*/ 59 w 167"/>
                <a:gd name="T11" fmla="*/ 0 h 172"/>
                <a:gd name="T12" fmla="*/ 109 w 167"/>
                <a:gd name="T13" fmla="*/ 0 h 172"/>
                <a:gd name="T14" fmla="*/ 167 w 167"/>
                <a:gd name="T15" fmla="*/ 172 h 172"/>
                <a:gd name="T16" fmla="*/ 125 w 167"/>
                <a:gd name="T17" fmla="*/ 172 h 172"/>
                <a:gd name="T18" fmla="*/ 65 w 167"/>
                <a:gd name="T19" fmla="*/ 112 h 172"/>
                <a:gd name="T20" fmla="*/ 105 w 167"/>
                <a:gd name="T21" fmla="*/ 112 h 172"/>
                <a:gd name="T22" fmla="*/ 85 w 167"/>
                <a:gd name="T23" fmla="*/ 50 h 172"/>
                <a:gd name="T24" fmla="*/ 65 w 167"/>
                <a:gd name="T25" fmla="*/ 11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172">
                  <a:moveTo>
                    <a:pt x="125" y="172"/>
                  </a:moveTo>
                  <a:lnTo>
                    <a:pt x="115" y="143"/>
                  </a:lnTo>
                  <a:lnTo>
                    <a:pt x="54" y="143"/>
                  </a:lnTo>
                  <a:lnTo>
                    <a:pt x="44" y="172"/>
                  </a:lnTo>
                  <a:lnTo>
                    <a:pt x="0" y="172"/>
                  </a:lnTo>
                  <a:lnTo>
                    <a:pt x="59" y="0"/>
                  </a:lnTo>
                  <a:lnTo>
                    <a:pt x="109" y="0"/>
                  </a:lnTo>
                  <a:lnTo>
                    <a:pt x="167" y="172"/>
                  </a:lnTo>
                  <a:lnTo>
                    <a:pt x="125" y="172"/>
                  </a:lnTo>
                  <a:close/>
                  <a:moveTo>
                    <a:pt x="65" y="112"/>
                  </a:moveTo>
                  <a:lnTo>
                    <a:pt x="105" y="112"/>
                  </a:lnTo>
                  <a:lnTo>
                    <a:pt x="85" y="50"/>
                  </a:lnTo>
                  <a:lnTo>
                    <a:pt x="65" y="1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30">
              <a:extLst>
                <a:ext uri="{FF2B5EF4-FFF2-40B4-BE49-F238E27FC236}">
                  <a16:creationId xmlns:a16="http://schemas.microsoft.com/office/drawing/2014/main" id="{B8663D98-A62E-4793-A93C-2C631BC5C6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8713" y="4776788"/>
              <a:ext cx="63500" cy="84138"/>
            </a:xfrm>
            <a:custGeom>
              <a:avLst/>
              <a:gdLst>
                <a:gd name="T0" fmla="*/ 131 w 131"/>
                <a:gd name="T1" fmla="*/ 53 h 172"/>
                <a:gd name="T2" fmla="*/ 118 w 131"/>
                <a:gd name="T3" fmla="*/ 87 h 172"/>
                <a:gd name="T4" fmla="*/ 98 w 131"/>
                <a:gd name="T5" fmla="*/ 100 h 172"/>
                <a:gd name="T6" fmla="*/ 67 w 131"/>
                <a:gd name="T7" fmla="*/ 105 h 172"/>
                <a:gd name="T8" fmla="*/ 41 w 131"/>
                <a:gd name="T9" fmla="*/ 105 h 172"/>
                <a:gd name="T10" fmla="*/ 41 w 131"/>
                <a:gd name="T11" fmla="*/ 172 h 172"/>
                <a:gd name="T12" fmla="*/ 0 w 131"/>
                <a:gd name="T13" fmla="*/ 172 h 172"/>
                <a:gd name="T14" fmla="*/ 0 w 131"/>
                <a:gd name="T15" fmla="*/ 0 h 172"/>
                <a:gd name="T16" fmla="*/ 67 w 131"/>
                <a:gd name="T17" fmla="*/ 0 h 172"/>
                <a:gd name="T18" fmla="*/ 113 w 131"/>
                <a:gd name="T19" fmla="*/ 15 h 172"/>
                <a:gd name="T20" fmla="*/ 131 w 131"/>
                <a:gd name="T21" fmla="*/ 53 h 172"/>
                <a:gd name="T22" fmla="*/ 42 w 131"/>
                <a:gd name="T23" fmla="*/ 74 h 172"/>
                <a:gd name="T24" fmla="*/ 68 w 131"/>
                <a:gd name="T25" fmla="*/ 74 h 172"/>
                <a:gd name="T26" fmla="*/ 83 w 131"/>
                <a:gd name="T27" fmla="*/ 69 h 172"/>
                <a:gd name="T28" fmla="*/ 88 w 131"/>
                <a:gd name="T29" fmla="*/ 54 h 172"/>
                <a:gd name="T30" fmla="*/ 83 w 131"/>
                <a:gd name="T31" fmla="*/ 39 h 172"/>
                <a:gd name="T32" fmla="*/ 68 w 131"/>
                <a:gd name="T33" fmla="*/ 33 h 172"/>
                <a:gd name="T34" fmla="*/ 42 w 131"/>
                <a:gd name="T35" fmla="*/ 33 h 172"/>
                <a:gd name="T36" fmla="*/ 42 w 131"/>
                <a:gd name="T37" fmla="*/ 7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172">
                  <a:moveTo>
                    <a:pt x="131" y="53"/>
                  </a:moveTo>
                  <a:cubicBezTo>
                    <a:pt x="131" y="64"/>
                    <a:pt x="127" y="75"/>
                    <a:pt x="118" y="87"/>
                  </a:cubicBezTo>
                  <a:cubicBezTo>
                    <a:pt x="115" y="92"/>
                    <a:pt x="107" y="97"/>
                    <a:pt x="98" y="100"/>
                  </a:cubicBezTo>
                  <a:cubicBezTo>
                    <a:pt x="90" y="104"/>
                    <a:pt x="80" y="105"/>
                    <a:pt x="67" y="105"/>
                  </a:cubicBezTo>
                  <a:lnTo>
                    <a:pt x="41" y="105"/>
                  </a:lnTo>
                  <a:lnTo>
                    <a:pt x="41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3" y="15"/>
                  </a:cubicBezTo>
                  <a:cubicBezTo>
                    <a:pt x="125" y="25"/>
                    <a:pt x="131" y="39"/>
                    <a:pt x="131" y="53"/>
                  </a:cubicBezTo>
                  <a:close/>
                  <a:moveTo>
                    <a:pt x="42" y="74"/>
                  </a:moveTo>
                  <a:lnTo>
                    <a:pt x="68" y="74"/>
                  </a:lnTo>
                  <a:cubicBezTo>
                    <a:pt x="75" y="74"/>
                    <a:pt x="80" y="73"/>
                    <a:pt x="83" y="69"/>
                  </a:cubicBezTo>
                  <a:cubicBezTo>
                    <a:pt x="87" y="65"/>
                    <a:pt x="88" y="60"/>
                    <a:pt x="88" y="54"/>
                  </a:cubicBezTo>
                  <a:cubicBezTo>
                    <a:pt x="88" y="48"/>
                    <a:pt x="87" y="43"/>
                    <a:pt x="83" y="39"/>
                  </a:cubicBezTo>
                  <a:cubicBezTo>
                    <a:pt x="80" y="35"/>
                    <a:pt x="75" y="33"/>
                    <a:pt x="68" y="33"/>
                  </a:cubicBezTo>
                  <a:lnTo>
                    <a:pt x="42" y="33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31">
              <a:extLst>
                <a:ext uri="{FF2B5EF4-FFF2-40B4-BE49-F238E27FC236}">
                  <a16:creationId xmlns:a16="http://schemas.microsoft.com/office/drawing/2014/main" id="{32AE5FB3-5B36-4163-82ED-0486BC36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5" y="4773613"/>
              <a:ext cx="61913" cy="87313"/>
            </a:xfrm>
            <a:custGeom>
              <a:avLst/>
              <a:gdLst>
                <a:gd name="T0" fmla="*/ 61 w 129"/>
                <a:gd name="T1" fmla="*/ 37 h 179"/>
                <a:gd name="T2" fmla="*/ 49 w 129"/>
                <a:gd name="T3" fmla="*/ 40 h 179"/>
                <a:gd name="T4" fmla="*/ 44 w 129"/>
                <a:gd name="T5" fmla="*/ 53 h 179"/>
                <a:gd name="T6" fmla="*/ 49 w 129"/>
                <a:gd name="T7" fmla="*/ 65 h 179"/>
                <a:gd name="T8" fmla="*/ 61 w 129"/>
                <a:gd name="T9" fmla="*/ 73 h 179"/>
                <a:gd name="T10" fmla="*/ 78 w 129"/>
                <a:gd name="T11" fmla="*/ 78 h 179"/>
                <a:gd name="T12" fmla="*/ 95 w 129"/>
                <a:gd name="T13" fmla="*/ 83 h 179"/>
                <a:gd name="T14" fmla="*/ 111 w 129"/>
                <a:gd name="T15" fmla="*/ 92 h 179"/>
                <a:gd name="T16" fmla="*/ 124 w 129"/>
                <a:gd name="T17" fmla="*/ 105 h 179"/>
                <a:gd name="T18" fmla="*/ 129 w 129"/>
                <a:gd name="T19" fmla="*/ 127 h 179"/>
                <a:gd name="T20" fmla="*/ 111 w 129"/>
                <a:gd name="T21" fmla="*/ 164 h 179"/>
                <a:gd name="T22" fmla="*/ 65 w 129"/>
                <a:gd name="T23" fmla="*/ 179 h 179"/>
                <a:gd name="T24" fmla="*/ 19 w 129"/>
                <a:gd name="T25" fmla="*/ 165 h 179"/>
                <a:gd name="T26" fmla="*/ 1 w 129"/>
                <a:gd name="T27" fmla="*/ 125 h 179"/>
                <a:gd name="T28" fmla="*/ 45 w 129"/>
                <a:gd name="T29" fmla="*/ 125 h 179"/>
                <a:gd name="T30" fmla="*/ 66 w 129"/>
                <a:gd name="T31" fmla="*/ 145 h 179"/>
                <a:gd name="T32" fmla="*/ 80 w 129"/>
                <a:gd name="T33" fmla="*/ 140 h 179"/>
                <a:gd name="T34" fmla="*/ 85 w 129"/>
                <a:gd name="T35" fmla="*/ 128 h 179"/>
                <a:gd name="T36" fmla="*/ 80 w 129"/>
                <a:gd name="T37" fmla="*/ 115 h 179"/>
                <a:gd name="T38" fmla="*/ 68 w 129"/>
                <a:gd name="T39" fmla="*/ 108 h 179"/>
                <a:gd name="T40" fmla="*/ 51 w 129"/>
                <a:gd name="T41" fmla="*/ 103 h 179"/>
                <a:gd name="T42" fmla="*/ 34 w 129"/>
                <a:gd name="T43" fmla="*/ 97 h 179"/>
                <a:gd name="T44" fmla="*/ 18 w 129"/>
                <a:gd name="T45" fmla="*/ 88 h 179"/>
                <a:gd name="T46" fmla="*/ 5 w 129"/>
                <a:gd name="T47" fmla="*/ 74 h 179"/>
                <a:gd name="T48" fmla="*/ 0 w 129"/>
                <a:gd name="T49" fmla="*/ 53 h 179"/>
                <a:gd name="T50" fmla="*/ 18 w 129"/>
                <a:gd name="T51" fmla="*/ 14 h 179"/>
                <a:gd name="T52" fmla="*/ 63 w 129"/>
                <a:gd name="T53" fmla="*/ 0 h 179"/>
                <a:gd name="T54" fmla="*/ 108 w 129"/>
                <a:gd name="T55" fmla="*/ 13 h 179"/>
                <a:gd name="T56" fmla="*/ 125 w 129"/>
                <a:gd name="T57" fmla="*/ 53 h 179"/>
                <a:gd name="T58" fmla="*/ 80 w 129"/>
                <a:gd name="T59" fmla="*/ 53 h 179"/>
                <a:gd name="T60" fmla="*/ 74 w 129"/>
                <a:gd name="T61" fmla="*/ 39 h 179"/>
                <a:gd name="T62" fmla="*/ 61 w 129"/>
                <a:gd name="T63" fmla="*/ 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9">
                  <a:moveTo>
                    <a:pt x="61" y="37"/>
                  </a:moveTo>
                  <a:cubicBezTo>
                    <a:pt x="56" y="37"/>
                    <a:pt x="51" y="38"/>
                    <a:pt x="49" y="40"/>
                  </a:cubicBezTo>
                  <a:cubicBezTo>
                    <a:pt x="45" y="43"/>
                    <a:pt x="44" y="47"/>
                    <a:pt x="44" y="53"/>
                  </a:cubicBezTo>
                  <a:cubicBezTo>
                    <a:pt x="44" y="59"/>
                    <a:pt x="45" y="63"/>
                    <a:pt x="49" y="65"/>
                  </a:cubicBezTo>
                  <a:cubicBezTo>
                    <a:pt x="51" y="69"/>
                    <a:pt x="56" y="70"/>
                    <a:pt x="61" y="73"/>
                  </a:cubicBezTo>
                  <a:cubicBezTo>
                    <a:pt x="66" y="74"/>
                    <a:pt x="71" y="77"/>
                    <a:pt x="78" y="78"/>
                  </a:cubicBezTo>
                  <a:cubicBezTo>
                    <a:pt x="84" y="79"/>
                    <a:pt x="90" y="82"/>
                    <a:pt x="95" y="83"/>
                  </a:cubicBezTo>
                  <a:cubicBezTo>
                    <a:pt x="101" y="85"/>
                    <a:pt x="106" y="88"/>
                    <a:pt x="111" y="92"/>
                  </a:cubicBezTo>
                  <a:cubicBezTo>
                    <a:pt x="116" y="95"/>
                    <a:pt x="120" y="99"/>
                    <a:pt x="124" y="105"/>
                  </a:cubicBezTo>
                  <a:cubicBezTo>
                    <a:pt x="126" y="112"/>
                    <a:pt x="129" y="118"/>
                    <a:pt x="129" y="127"/>
                  </a:cubicBezTo>
                  <a:cubicBezTo>
                    <a:pt x="129" y="142"/>
                    <a:pt x="123" y="153"/>
                    <a:pt x="111" y="164"/>
                  </a:cubicBezTo>
                  <a:cubicBezTo>
                    <a:pt x="100" y="175"/>
                    <a:pt x="84" y="179"/>
                    <a:pt x="65" y="179"/>
                  </a:cubicBezTo>
                  <a:cubicBezTo>
                    <a:pt x="46" y="179"/>
                    <a:pt x="30" y="174"/>
                    <a:pt x="19" y="165"/>
                  </a:cubicBezTo>
                  <a:cubicBezTo>
                    <a:pt x="8" y="157"/>
                    <a:pt x="1" y="143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3" y="145"/>
                    <a:pt x="66" y="145"/>
                  </a:cubicBezTo>
                  <a:cubicBezTo>
                    <a:pt x="73" y="145"/>
                    <a:pt x="78" y="144"/>
                    <a:pt x="80" y="140"/>
                  </a:cubicBezTo>
                  <a:cubicBezTo>
                    <a:pt x="84" y="137"/>
                    <a:pt x="85" y="133"/>
                    <a:pt x="85" y="128"/>
                  </a:cubicBezTo>
                  <a:cubicBezTo>
                    <a:pt x="85" y="123"/>
                    <a:pt x="84" y="119"/>
                    <a:pt x="80" y="115"/>
                  </a:cubicBezTo>
                  <a:cubicBezTo>
                    <a:pt x="78" y="113"/>
                    <a:pt x="73" y="110"/>
                    <a:pt x="68" y="108"/>
                  </a:cubicBezTo>
                  <a:cubicBezTo>
                    <a:pt x="63" y="107"/>
                    <a:pt x="58" y="104"/>
                    <a:pt x="51" y="103"/>
                  </a:cubicBezTo>
                  <a:cubicBezTo>
                    <a:pt x="45" y="102"/>
                    <a:pt x="39" y="99"/>
                    <a:pt x="34" y="97"/>
                  </a:cubicBezTo>
                  <a:cubicBezTo>
                    <a:pt x="28" y="94"/>
                    <a:pt x="23" y="92"/>
                    <a:pt x="18" y="88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8"/>
                    <a:pt x="0" y="62"/>
                    <a:pt x="0" y="53"/>
                  </a:cubicBezTo>
                  <a:cubicBezTo>
                    <a:pt x="0" y="37"/>
                    <a:pt x="6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1" y="0"/>
                    <a:pt x="96" y="4"/>
                    <a:pt x="108" y="13"/>
                  </a:cubicBezTo>
                  <a:cubicBezTo>
                    <a:pt x="119" y="22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7"/>
                    <a:pt x="78" y="42"/>
                    <a:pt x="74" y="39"/>
                  </a:cubicBezTo>
                  <a:cubicBezTo>
                    <a:pt x="71" y="38"/>
                    <a:pt x="68" y="37"/>
                    <a:pt x="61" y="3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232">
              <a:extLst>
                <a:ext uri="{FF2B5EF4-FFF2-40B4-BE49-F238E27FC236}">
                  <a16:creationId xmlns:a16="http://schemas.microsoft.com/office/drawing/2014/main" id="{D5CD06FB-7472-4B2B-B6D4-400319A5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100" y="4776788"/>
              <a:ext cx="309563" cy="214313"/>
            </a:xfrm>
            <a:custGeom>
              <a:avLst/>
              <a:gdLst>
                <a:gd name="T0" fmla="*/ 544 w 631"/>
                <a:gd name="T1" fmla="*/ 268 h 439"/>
                <a:gd name="T2" fmla="*/ 544 w 631"/>
                <a:gd name="T3" fmla="*/ 0 h 439"/>
                <a:gd name="T4" fmla="*/ 631 w 631"/>
                <a:gd name="T5" fmla="*/ 0 h 439"/>
                <a:gd name="T6" fmla="*/ 631 w 631"/>
                <a:gd name="T7" fmla="*/ 268 h 439"/>
                <a:gd name="T8" fmla="*/ 454 w 631"/>
                <a:gd name="T9" fmla="*/ 439 h 439"/>
                <a:gd name="T10" fmla="*/ 174 w 631"/>
                <a:gd name="T11" fmla="*/ 439 h 439"/>
                <a:gd name="T12" fmla="*/ 0 w 631"/>
                <a:gd name="T13" fmla="*/ 268 h 439"/>
                <a:gd name="T14" fmla="*/ 0 w 631"/>
                <a:gd name="T15" fmla="*/ 0 h 439"/>
                <a:gd name="T16" fmla="*/ 88 w 631"/>
                <a:gd name="T17" fmla="*/ 0 h 439"/>
                <a:gd name="T18" fmla="*/ 88 w 631"/>
                <a:gd name="T19" fmla="*/ 268 h 439"/>
                <a:gd name="T20" fmla="*/ 175 w 631"/>
                <a:gd name="T21" fmla="*/ 359 h 439"/>
                <a:gd name="T22" fmla="*/ 455 w 631"/>
                <a:gd name="T23" fmla="*/ 359 h 439"/>
                <a:gd name="T24" fmla="*/ 544 w 631"/>
                <a:gd name="T25" fmla="*/ 26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1" h="439">
                  <a:moveTo>
                    <a:pt x="544" y="268"/>
                  </a:moveTo>
                  <a:lnTo>
                    <a:pt x="544" y="0"/>
                  </a:lnTo>
                  <a:lnTo>
                    <a:pt x="631" y="0"/>
                  </a:lnTo>
                  <a:lnTo>
                    <a:pt x="631" y="268"/>
                  </a:lnTo>
                  <a:cubicBezTo>
                    <a:pt x="631" y="383"/>
                    <a:pt x="546" y="439"/>
                    <a:pt x="454" y="439"/>
                  </a:cubicBezTo>
                  <a:lnTo>
                    <a:pt x="174" y="439"/>
                  </a:lnTo>
                  <a:cubicBezTo>
                    <a:pt x="81" y="438"/>
                    <a:pt x="0" y="383"/>
                    <a:pt x="0" y="268"/>
                  </a:cubicBezTo>
                  <a:lnTo>
                    <a:pt x="0" y="0"/>
                  </a:lnTo>
                  <a:lnTo>
                    <a:pt x="88" y="0"/>
                  </a:lnTo>
                  <a:lnTo>
                    <a:pt x="88" y="268"/>
                  </a:lnTo>
                  <a:cubicBezTo>
                    <a:pt x="88" y="328"/>
                    <a:pt x="119" y="359"/>
                    <a:pt x="175" y="359"/>
                  </a:cubicBezTo>
                  <a:lnTo>
                    <a:pt x="455" y="359"/>
                  </a:lnTo>
                  <a:cubicBezTo>
                    <a:pt x="510" y="358"/>
                    <a:pt x="544" y="328"/>
                    <a:pt x="544" y="268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233">
              <a:extLst>
                <a:ext uri="{FF2B5EF4-FFF2-40B4-BE49-F238E27FC236}">
                  <a16:creationId xmlns:a16="http://schemas.microsoft.com/office/drawing/2014/main" id="{780B41B2-9F92-45DF-9F68-4DD17D1AF0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5300" y="4767263"/>
              <a:ext cx="212725" cy="242888"/>
            </a:xfrm>
            <a:custGeom>
              <a:avLst/>
              <a:gdLst>
                <a:gd name="T0" fmla="*/ 433 w 433"/>
                <a:gd name="T1" fmla="*/ 307 h 499"/>
                <a:gd name="T2" fmla="*/ 394 w 433"/>
                <a:gd name="T3" fmla="*/ 382 h 499"/>
                <a:gd name="T4" fmla="*/ 354 w 433"/>
                <a:gd name="T5" fmla="*/ 383 h 499"/>
                <a:gd name="T6" fmla="*/ 351 w 433"/>
                <a:gd name="T7" fmla="*/ 440 h 499"/>
                <a:gd name="T8" fmla="*/ 353 w 433"/>
                <a:gd name="T9" fmla="*/ 499 h 499"/>
                <a:gd name="T10" fmla="*/ 249 w 433"/>
                <a:gd name="T11" fmla="*/ 474 h 499"/>
                <a:gd name="T12" fmla="*/ 258 w 433"/>
                <a:gd name="T13" fmla="*/ 379 h 499"/>
                <a:gd name="T14" fmla="*/ 213 w 433"/>
                <a:gd name="T15" fmla="*/ 379 h 499"/>
                <a:gd name="T16" fmla="*/ 153 w 433"/>
                <a:gd name="T17" fmla="*/ 379 h 499"/>
                <a:gd name="T18" fmla="*/ 106 w 433"/>
                <a:gd name="T19" fmla="*/ 489 h 499"/>
                <a:gd name="T20" fmla="*/ 0 w 433"/>
                <a:gd name="T21" fmla="*/ 457 h 499"/>
                <a:gd name="T22" fmla="*/ 38 w 433"/>
                <a:gd name="T23" fmla="*/ 382 h 499"/>
                <a:gd name="T24" fmla="*/ 14 w 433"/>
                <a:gd name="T25" fmla="*/ 382 h 499"/>
                <a:gd name="T26" fmla="*/ 31 w 433"/>
                <a:gd name="T27" fmla="*/ 293 h 499"/>
                <a:gd name="T28" fmla="*/ 93 w 433"/>
                <a:gd name="T29" fmla="*/ 290 h 499"/>
                <a:gd name="T30" fmla="*/ 113 w 433"/>
                <a:gd name="T31" fmla="*/ 260 h 499"/>
                <a:gd name="T32" fmla="*/ 236 w 433"/>
                <a:gd name="T33" fmla="*/ 28 h 499"/>
                <a:gd name="T34" fmla="*/ 263 w 433"/>
                <a:gd name="T35" fmla="*/ 17 h 499"/>
                <a:gd name="T36" fmla="*/ 300 w 433"/>
                <a:gd name="T37" fmla="*/ 17 h 499"/>
                <a:gd name="T38" fmla="*/ 328 w 433"/>
                <a:gd name="T39" fmla="*/ 0 h 499"/>
                <a:gd name="T40" fmla="*/ 394 w 433"/>
                <a:gd name="T41" fmla="*/ 57 h 499"/>
                <a:gd name="T42" fmla="*/ 369 w 433"/>
                <a:gd name="T43" fmla="*/ 267 h 499"/>
                <a:gd name="T44" fmla="*/ 368 w 433"/>
                <a:gd name="T45" fmla="*/ 278 h 499"/>
                <a:gd name="T46" fmla="*/ 433 w 433"/>
                <a:gd name="T47" fmla="*/ 307 h 499"/>
                <a:gd name="T48" fmla="*/ 278 w 433"/>
                <a:gd name="T49" fmla="*/ 284 h 499"/>
                <a:gd name="T50" fmla="*/ 284 w 433"/>
                <a:gd name="T51" fmla="*/ 252 h 499"/>
                <a:gd name="T52" fmla="*/ 305 w 433"/>
                <a:gd name="T53" fmla="*/ 105 h 499"/>
                <a:gd name="T54" fmla="*/ 305 w 433"/>
                <a:gd name="T55" fmla="*/ 87 h 499"/>
                <a:gd name="T56" fmla="*/ 203 w 433"/>
                <a:gd name="T57" fmla="*/ 288 h 499"/>
                <a:gd name="T58" fmla="*/ 278 w 433"/>
                <a:gd name="T59" fmla="*/ 28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3" h="499">
                  <a:moveTo>
                    <a:pt x="433" y="307"/>
                  </a:moveTo>
                  <a:cubicBezTo>
                    <a:pt x="433" y="335"/>
                    <a:pt x="420" y="380"/>
                    <a:pt x="394" y="382"/>
                  </a:cubicBezTo>
                  <a:cubicBezTo>
                    <a:pt x="381" y="383"/>
                    <a:pt x="368" y="383"/>
                    <a:pt x="354" y="383"/>
                  </a:cubicBezTo>
                  <a:cubicBezTo>
                    <a:pt x="353" y="402"/>
                    <a:pt x="351" y="420"/>
                    <a:pt x="351" y="440"/>
                  </a:cubicBezTo>
                  <a:cubicBezTo>
                    <a:pt x="351" y="474"/>
                    <a:pt x="353" y="495"/>
                    <a:pt x="353" y="499"/>
                  </a:cubicBezTo>
                  <a:lnTo>
                    <a:pt x="249" y="474"/>
                  </a:lnTo>
                  <a:cubicBezTo>
                    <a:pt x="246" y="452"/>
                    <a:pt x="250" y="418"/>
                    <a:pt x="258" y="379"/>
                  </a:cubicBezTo>
                  <a:lnTo>
                    <a:pt x="213" y="379"/>
                  </a:lnTo>
                  <a:lnTo>
                    <a:pt x="153" y="379"/>
                  </a:lnTo>
                  <a:cubicBezTo>
                    <a:pt x="133" y="419"/>
                    <a:pt x="118" y="454"/>
                    <a:pt x="106" y="489"/>
                  </a:cubicBezTo>
                  <a:lnTo>
                    <a:pt x="0" y="457"/>
                  </a:lnTo>
                  <a:cubicBezTo>
                    <a:pt x="11" y="430"/>
                    <a:pt x="24" y="405"/>
                    <a:pt x="38" y="382"/>
                  </a:cubicBezTo>
                  <a:lnTo>
                    <a:pt x="14" y="382"/>
                  </a:lnTo>
                  <a:lnTo>
                    <a:pt x="31" y="293"/>
                  </a:lnTo>
                  <a:lnTo>
                    <a:pt x="93" y="290"/>
                  </a:lnTo>
                  <a:cubicBezTo>
                    <a:pt x="99" y="280"/>
                    <a:pt x="106" y="270"/>
                    <a:pt x="113" y="260"/>
                  </a:cubicBezTo>
                  <a:cubicBezTo>
                    <a:pt x="204" y="118"/>
                    <a:pt x="214" y="82"/>
                    <a:pt x="236" y="28"/>
                  </a:cubicBezTo>
                  <a:cubicBezTo>
                    <a:pt x="240" y="18"/>
                    <a:pt x="246" y="17"/>
                    <a:pt x="263" y="17"/>
                  </a:cubicBezTo>
                  <a:lnTo>
                    <a:pt x="300" y="17"/>
                  </a:lnTo>
                  <a:cubicBezTo>
                    <a:pt x="300" y="3"/>
                    <a:pt x="309" y="0"/>
                    <a:pt x="328" y="0"/>
                  </a:cubicBezTo>
                  <a:cubicBezTo>
                    <a:pt x="380" y="0"/>
                    <a:pt x="394" y="19"/>
                    <a:pt x="394" y="57"/>
                  </a:cubicBezTo>
                  <a:cubicBezTo>
                    <a:pt x="394" y="99"/>
                    <a:pt x="376" y="217"/>
                    <a:pt x="369" y="267"/>
                  </a:cubicBezTo>
                  <a:lnTo>
                    <a:pt x="368" y="278"/>
                  </a:lnTo>
                  <a:cubicBezTo>
                    <a:pt x="423" y="280"/>
                    <a:pt x="433" y="282"/>
                    <a:pt x="433" y="307"/>
                  </a:cubicBezTo>
                  <a:close/>
                  <a:moveTo>
                    <a:pt x="278" y="284"/>
                  </a:moveTo>
                  <a:cubicBezTo>
                    <a:pt x="279" y="273"/>
                    <a:pt x="281" y="262"/>
                    <a:pt x="284" y="252"/>
                  </a:cubicBezTo>
                  <a:cubicBezTo>
                    <a:pt x="293" y="203"/>
                    <a:pt x="303" y="140"/>
                    <a:pt x="305" y="105"/>
                  </a:cubicBezTo>
                  <a:lnTo>
                    <a:pt x="305" y="87"/>
                  </a:lnTo>
                  <a:cubicBezTo>
                    <a:pt x="273" y="162"/>
                    <a:pt x="235" y="230"/>
                    <a:pt x="203" y="288"/>
                  </a:cubicBezTo>
                  <a:lnTo>
                    <a:pt x="278" y="28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234">
              <a:extLst>
                <a:ext uri="{FF2B5EF4-FFF2-40B4-BE49-F238E27FC236}">
                  <a16:creationId xmlns:a16="http://schemas.microsoft.com/office/drawing/2014/main" id="{AC467E21-7651-4CD6-BD94-140299344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5057775"/>
              <a:ext cx="39688" cy="52388"/>
            </a:xfrm>
            <a:custGeom>
              <a:avLst/>
              <a:gdLst>
                <a:gd name="T0" fmla="*/ 0 w 80"/>
                <a:gd name="T1" fmla="*/ 0 h 108"/>
                <a:gd name="T2" fmla="*/ 14 w 80"/>
                <a:gd name="T3" fmla="*/ 0 h 108"/>
                <a:gd name="T4" fmla="*/ 14 w 80"/>
                <a:gd name="T5" fmla="*/ 69 h 108"/>
                <a:gd name="T6" fmla="*/ 40 w 80"/>
                <a:gd name="T7" fmla="*/ 95 h 108"/>
                <a:gd name="T8" fmla="*/ 67 w 80"/>
                <a:gd name="T9" fmla="*/ 69 h 108"/>
                <a:gd name="T10" fmla="*/ 67 w 80"/>
                <a:gd name="T11" fmla="*/ 0 h 108"/>
                <a:gd name="T12" fmla="*/ 80 w 80"/>
                <a:gd name="T13" fmla="*/ 0 h 108"/>
                <a:gd name="T14" fmla="*/ 80 w 80"/>
                <a:gd name="T15" fmla="*/ 69 h 108"/>
                <a:gd name="T16" fmla="*/ 40 w 80"/>
                <a:gd name="T17" fmla="*/ 108 h 108"/>
                <a:gd name="T18" fmla="*/ 0 w 80"/>
                <a:gd name="T19" fmla="*/ 69 h 108"/>
                <a:gd name="T20" fmla="*/ 0 w 80"/>
                <a:gd name="T2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08">
                  <a:moveTo>
                    <a:pt x="0" y="0"/>
                  </a:moveTo>
                  <a:lnTo>
                    <a:pt x="14" y="0"/>
                  </a:lnTo>
                  <a:lnTo>
                    <a:pt x="14" y="69"/>
                  </a:lnTo>
                  <a:cubicBezTo>
                    <a:pt x="14" y="87"/>
                    <a:pt x="24" y="95"/>
                    <a:pt x="40" y="95"/>
                  </a:cubicBezTo>
                  <a:cubicBezTo>
                    <a:pt x="57" y="95"/>
                    <a:pt x="67" y="87"/>
                    <a:pt x="67" y="69"/>
                  </a:cubicBezTo>
                  <a:lnTo>
                    <a:pt x="67" y="0"/>
                  </a:lnTo>
                  <a:lnTo>
                    <a:pt x="80" y="0"/>
                  </a:lnTo>
                  <a:lnTo>
                    <a:pt x="80" y="69"/>
                  </a:lnTo>
                  <a:cubicBezTo>
                    <a:pt x="80" y="94"/>
                    <a:pt x="63" y="108"/>
                    <a:pt x="40" y="108"/>
                  </a:cubicBezTo>
                  <a:cubicBezTo>
                    <a:pt x="17" y="108"/>
                    <a:pt x="0" y="94"/>
                    <a:pt x="0" y="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235">
              <a:extLst>
                <a:ext uri="{FF2B5EF4-FFF2-40B4-BE49-F238E27FC236}">
                  <a16:creationId xmlns:a16="http://schemas.microsoft.com/office/drawing/2014/main" id="{8D0B4B51-9F7D-452D-A964-C78168038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8688" y="5057775"/>
              <a:ext cx="41275" cy="52388"/>
            </a:xfrm>
            <a:custGeom>
              <a:avLst/>
              <a:gdLst>
                <a:gd name="T0" fmla="*/ 70 w 84"/>
                <a:gd name="T1" fmla="*/ 0 h 107"/>
                <a:gd name="T2" fmla="*/ 84 w 84"/>
                <a:gd name="T3" fmla="*/ 0 h 107"/>
                <a:gd name="T4" fmla="*/ 84 w 84"/>
                <a:gd name="T5" fmla="*/ 107 h 107"/>
                <a:gd name="T6" fmla="*/ 70 w 84"/>
                <a:gd name="T7" fmla="*/ 107 h 107"/>
                <a:gd name="T8" fmla="*/ 14 w 84"/>
                <a:gd name="T9" fmla="*/ 22 h 107"/>
                <a:gd name="T10" fmla="*/ 14 w 84"/>
                <a:gd name="T11" fmla="*/ 107 h 107"/>
                <a:gd name="T12" fmla="*/ 0 w 84"/>
                <a:gd name="T13" fmla="*/ 107 h 107"/>
                <a:gd name="T14" fmla="*/ 0 w 84"/>
                <a:gd name="T15" fmla="*/ 0 h 107"/>
                <a:gd name="T16" fmla="*/ 14 w 84"/>
                <a:gd name="T17" fmla="*/ 0 h 107"/>
                <a:gd name="T18" fmla="*/ 70 w 84"/>
                <a:gd name="T19" fmla="*/ 85 h 107"/>
                <a:gd name="T20" fmla="*/ 70 w 84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7">
                  <a:moveTo>
                    <a:pt x="70" y="0"/>
                  </a:moveTo>
                  <a:lnTo>
                    <a:pt x="84" y="0"/>
                  </a:lnTo>
                  <a:lnTo>
                    <a:pt x="84" y="107"/>
                  </a:lnTo>
                  <a:lnTo>
                    <a:pt x="70" y="107"/>
                  </a:lnTo>
                  <a:lnTo>
                    <a:pt x="14" y="22"/>
                  </a:lnTo>
                  <a:lnTo>
                    <a:pt x="14" y="10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Rectangle 236">
              <a:extLst>
                <a:ext uri="{FF2B5EF4-FFF2-40B4-BE49-F238E27FC236}">
                  <a16:creationId xmlns:a16="http://schemas.microsoft.com/office/drawing/2014/main" id="{0C0776B0-A089-425B-AC1A-465EE6C26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5057775"/>
              <a:ext cx="6350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237">
              <a:extLst>
                <a:ext uri="{FF2B5EF4-FFF2-40B4-BE49-F238E27FC236}">
                  <a16:creationId xmlns:a16="http://schemas.microsoft.com/office/drawing/2014/main" id="{5540A876-DDE4-4A08-94C0-FD48E3E3B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950" y="5057775"/>
              <a:ext cx="46038" cy="52388"/>
            </a:xfrm>
            <a:custGeom>
              <a:avLst/>
              <a:gdLst>
                <a:gd name="T0" fmla="*/ 41 w 97"/>
                <a:gd name="T1" fmla="*/ 107 h 107"/>
                <a:gd name="T2" fmla="*/ 0 w 97"/>
                <a:gd name="T3" fmla="*/ 0 h 107"/>
                <a:gd name="T4" fmla="*/ 15 w 97"/>
                <a:gd name="T5" fmla="*/ 0 h 107"/>
                <a:gd name="T6" fmla="*/ 48 w 97"/>
                <a:gd name="T7" fmla="*/ 92 h 107"/>
                <a:gd name="T8" fmla="*/ 82 w 97"/>
                <a:gd name="T9" fmla="*/ 0 h 107"/>
                <a:gd name="T10" fmla="*/ 97 w 97"/>
                <a:gd name="T11" fmla="*/ 0 h 107"/>
                <a:gd name="T12" fmla="*/ 56 w 97"/>
                <a:gd name="T13" fmla="*/ 107 h 107"/>
                <a:gd name="T14" fmla="*/ 41 w 97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07">
                  <a:moveTo>
                    <a:pt x="41" y="107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8" y="92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56" y="107"/>
                  </a:lnTo>
                  <a:lnTo>
                    <a:pt x="41" y="10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238">
              <a:extLst>
                <a:ext uri="{FF2B5EF4-FFF2-40B4-BE49-F238E27FC236}">
                  <a16:creationId xmlns:a16="http://schemas.microsoft.com/office/drawing/2014/main" id="{12699A56-F4C3-47B5-B574-A6BB039E1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0925" y="5057775"/>
              <a:ext cx="26988" cy="52388"/>
            </a:xfrm>
            <a:custGeom>
              <a:avLst/>
              <a:gdLst>
                <a:gd name="T0" fmla="*/ 56 w 56"/>
                <a:gd name="T1" fmla="*/ 0 h 108"/>
                <a:gd name="T2" fmla="*/ 56 w 56"/>
                <a:gd name="T3" fmla="*/ 12 h 108"/>
                <a:gd name="T4" fmla="*/ 14 w 56"/>
                <a:gd name="T5" fmla="*/ 12 h 108"/>
                <a:gd name="T6" fmla="*/ 14 w 56"/>
                <a:gd name="T7" fmla="*/ 48 h 108"/>
                <a:gd name="T8" fmla="*/ 51 w 56"/>
                <a:gd name="T9" fmla="*/ 48 h 108"/>
                <a:gd name="T10" fmla="*/ 51 w 56"/>
                <a:gd name="T11" fmla="*/ 59 h 108"/>
                <a:gd name="T12" fmla="*/ 14 w 56"/>
                <a:gd name="T13" fmla="*/ 59 h 108"/>
                <a:gd name="T14" fmla="*/ 14 w 56"/>
                <a:gd name="T15" fmla="*/ 97 h 108"/>
                <a:gd name="T16" fmla="*/ 56 w 56"/>
                <a:gd name="T17" fmla="*/ 97 h 108"/>
                <a:gd name="T18" fmla="*/ 56 w 56"/>
                <a:gd name="T19" fmla="*/ 108 h 108"/>
                <a:gd name="T20" fmla="*/ 0 w 56"/>
                <a:gd name="T21" fmla="*/ 108 h 108"/>
                <a:gd name="T22" fmla="*/ 0 w 56"/>
                <a:gd name="T23" fmla="*/ 2 h 108"/>
                <a:gd name="T24" fmla="*/ 56 w 56"/>
                <a:gd name="T25" fmla="*/ 2 h 108"/>
                <a:gd name="T26" fmla="*/ 56 w 56"/>
                <a:gd name="T2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08">
                  <a:moveTo>
                    <a:pt x="56" y="0"/>
                  </a:moveTo>
                  <a:lnTo>
                    <a:pt x="56" y="12"/>
                  </a:lnTo>
                  <a:lnTo>
                    <a:pt x="14" y="12"/>
                  </a:lnTo>
                  <a:lnTo>
                    <a:pt x="14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7"/>
                  </a:lnTo>
                  <a:lnTo>
                    <a:pt x="56" y="97"/>
                  </a:lnTo>
                  <a:lnTo>
                    <a:pt x="56" y="108"/>
                  </a:lnTo>
                  <a:lnTo>
                    <a:pt x="0" y="108"/>
                  </a:lnTo>
                  <a:lnTo>
                    <a:pt x="0" y="2"/>
                  </a:lnTo>
                  <a:lnTo>
                    <a:pt x="56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239">
              <a:extLst>
                <a:ext uri="{FF2B5EF4-FFF2-40B4-BE49-F238E27FC236}">
                  <a16:creationId xmlns:a16="http://schemas.microsoft.com/office/drawing/2014/main" id="{1EF14736-ED7D-4496-A38E-12F45398D4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9025" y="5057775"/>
              <a:ext cx="36513" cy="52388"/>
            </a:xfrm>
            <a:custGeom>
              <a:avLst/>
              <a:gdLst>
                <a:gd name="T0" fmla="*/ 13 w 75"/>
                <a:gd name="T1" fmla="*/ 63 h 108"/>
                <a:gd name="T2" fmla="*/ 13 w 75"/>
                <a:gd name="T3" fmla="*/ 107 h 108"/>
                <a:gd name="T4" fmla="*/ 0 w 75"/>
                <a:gd name="T5" fmla="*/ 107 h 108"/>
                <a:gd name="T6" fmla="*/ 0 w 75"/>
                <a:gd name="T7" fmla="*/ 0 h 108"/>
                <a:gd name="T8" fmla="*/ 35 w 75"/>
                <a:gd name="T9" fmla="*/ 0 h 108"/>
                <a:gd name="T10" fmla="*/ 72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7 w 75"/>
                <a:gd name="T17" fmla="*/ 108 h 108"/>
                <a:gd name="T18" fmla="*/ 30 w 75"/>
                <a:gd name="T19" fmla="*/ 64 h 108"/>
                <a:gd name="T20" fmla="*/ 13 w 75"/>
                <a:gd name="T21" fmla="*/ 64 h 108"/>
                <a:gd name="T22" fmla="*/ 13 w 75"/>
                <a:gd name="T23" fmla="*/ 63 h 108"/>
                <a:gd name="T24" fmla="*/ 13 w 75"/>
                <a:gd name="T25" fmla="*/ 12 h 108"/>
                <a:gd name="T26" fmla="*/ 13 w 75"/>
                <a:gd name="T27" fmla="*/ 52 h 108"/>
                <a:gd name="T28" fmla="*/ 35 w 75"/>
                <a:gd name="T29" fmla="*/ 52 h 108"/>
                <a:gd name="T30" fmla="*/ 57 w 75"/>
                <a:gd name="T31" fmla="*/ 32 h 108"/>
                <a:gd name="T32" fmla="*/ 35 w 75"/>
                <a:gd name="T33" fmla="*/ 12 h 108"/>
                <a:gd name="T34" fmla="*/ 13 w 75"/>
                <a:gd name="T35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3" y="63"/>
                  </a:moveTo>
                  <a:lnTo>
                    <a:pt x="13" y="10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8" y="0"/>
                    <a:pt x="72" y="14"/>
                    <a:pt x="72" y="30"/>
                  </a:cubicBezTo>
                  <a:cubicBezTo>
                    <a:pt x="72" y="48"/>
                    <a:pt x="63" y="59"/>
                    <a:pt x="45" y="63"/>
                  </a:cubicBezTo>
                  <a:lnTo>
                    <a:pt x="75" y="108"/>
                  </a:lnTo>
                  <a:lnTo>
                    <a:pt x="57" y="108"/>
                  </a:lnTo>
                  <a:lnTo>
                    <a:pt x="30" y="64"/>
                  </a:lnTo>
                  <a:lnTo>
                    <a:pt x="13" y="64"/>
                  </a:lnTo>
                  <a:lnTo>
                    <a:pt x="13" y="63"/>
                  </a:lnTo>
                  <a:close/>
                  <a:moveTo>
                    <a:pt x="13" y="12"/>
                  </a:moveTo>
                  <a:lnTo>
                    <a:pt x="13" y="52"/>
                  </a:lnTo>
                  <a:lnTo>
                    <a:pt x="35" y="52"/>
                  </a:lnTo>
                  <a:cubicBezTo>
                    <a:pt x="50" y="52"/>
                    <a:pt x="57" y="44"/>
                    <a:pt x="57" y="32"/>
                  </a:cubicBezTo>
                  <a:cubicBezTo>
                    <a:pt x="57" y="18"/>
                    <a:pt x="50" y="12"/>
                    <a:pt x="35" y="12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240">
              <a:extLst>
                <a:ext uri="{FF2B5EF4-FFF2-40B4-BE49-F238E27FC236}">
                  <a16:creationId xmlns:a16="http://schemas.microsoft.com/office/drawing/2014/main" id="{4347AD54-28F6-4D2B-BC46-4E4C43A88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5" y="5057775"/>
              <a:ext cx="34925" cy="52388"/>
            </a:xfrm>
            <a:custGeom>
              <a:avLst/>
              <a:gdLst>
                <a:gd name="T0" fmla="*/ 25 w 71"/>
                <a:gd name="T1" fmla="*/ 44 h 109"/>
                <a:gd name="T2" fmla="*/ 36 w 71"/>
                <a:gd name="T3" fmla="*/ 48 h 109"/>
                <a:gd name="T4" fmla="*/ 60 w 71"/>
                <a:gd name="T5" fmla="*/ 55 h 109"/>
                <a:gd name="T6" fmla="*/ 71 w 71"/>
                <a:gd name="T7" fmla="*/ 78 h 109"/>
                <a:gd name="T8" fmla="*/ 36 w 71"/>
                <a:gd name="T9" fmla="*/ 109 h 109"/>
                <a:gd name="T10" fmla="*/ 0 w 71"/>
                <a:gd name="T11" fmla="*/ 82 h 109"/>
                <a:gd name="T12" fmla="*/ 15 w 71"/>
                <a:gd name="T13" fmla="*/ 82 h 109"/>
                <a:gd name="T14" fmla="*/ 36 w 71"/>
                <a:gd name="T15" fmla="*/ 98 h 109"/>
                <a:gd name="T16" fmla="*/ 59 w 71"/>
                <a:gd name="T17" fmla="*/ 80 h 109"/>
                <a:gd name="T18" fmla="*/ 48 w 71"/>
                <a:gd name="T19" fmla="*/ 64 h 109"/>
                <a:gd name="T20" fmla="*/ 36 w 71"/>
                <a:gd name="T21" fmla="*/ 60 h 109"/>
                <a:gd name="T22" fmla="*/ 13 w 71"/>
                <a:gd name="T23" fmla="*/ 53 h 109"/>
                <a:gd name="T24" fmla="*/ 1 w 71"/>
                <a:gd name="T25" fmla="*/ 30 h 109"/>
                <a:gd name="T26" fmla="*/ 36 w 71"/>
                <a:gd name="T27" fmla="*/ 0 h 109"/>
                <a:gd name="T28" fmla="*/ 71 w 71"/>
                <a:gd name="T29" fmla="*/ 28 h 109"/>
                <a:gd name="T30" fmla="*/ 56 w 71"/>
                <a:gd name="T31" fmla="*/ 28 h 109"/>
                <a:gd name="T32" fmla="*/ 36 w 71"/>
                <a:gd name="T33" fmla="*/ 13 h 109"/>
                <a:gd name="T34" fmla="*/ 16 w 71"/>
                <a:gd name="T35" fmla="*/ 30 h 109"/>
                <a:gd name="T36" fmla="*/ 25 w 71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09">
                  <a:moveTo>
                    <a:pt x="25" y="44"/>
                  </a:moveTo>
                  <a:lnTo>
                    <a:pt x="36" y="48"/>
                  </a:lnTo>
                  <a:cubicBezTo>
                    <a:pt x="45" y="49"/>
                    <a:pt x="54" y="52"/>
                    <a:pt x="60" y="55"/>
                  </a:cubicBezTo>
                  <a:cubicBezTo>
                    <a:pt x="66" y="59"/>
                    <a:pt x="71" y="67"/>
                    <a:pt x="71" y="78"/>
                  </a:cubicBezTo>
                  <a:cubicBezTo>
                    <a:pt x="71" y="94"/>
                    <a:pt x="58" y="109"/>
                    <a:pt x="36" y="109"/>
                  </a:cubicBezTo>
                  <a:cubicBezTo>
                    <a:pt x="15" y="109"/>
                    <a:pt x="0" y="98"/>
                    <a:pt x="0" y="82"/>
                  </a:cubicBezTo>
                  <a:lnTo>
                    <a:pt x="15" y="82"/>
                  </a:lnTo>
                  <a:cubicBezTo>
                    <a:pt x="16" y="92"/>
                    <a:pt x="23" y="98"/>
                    <a:pt x="36" y="98"/>
                  </a:cubicBezTo>
                  <a:cubicBezTo>
                    <a:pt x="50" y="98"/>
                    <a:pt x="59" y="89"/>
                    <a:pt x="59" y="80"/>
                  </a:cubicBezTo>
                  <a:cubicBezTo>
                    <a:pt x="59" y="72"/>
                    <a:pt x="54" y="67"/>
                    <a:pt x="48" y="64"/>
                  </a:cubicBezTo>
                  <a:lnTo>
                    <a:pt x="36" y="60"/>
                  </a:lnTo>
                  <a:cubicBezTo>
                    <a:pt x="28" y="59"/>
                    <a:pt x="19" y="57"/>
                    <a:pt x="13" y="53"/>
                  </a:cubicBezTo>
                  <a:cubicBezTo>
                    <a:pt x="6" y="49"/>
                    <a:pt x="1" y="42"/>
                    <a:pt x="1" y="30"/>
                  </a:cubicBezTo>
                  <a:cubicBezTo>
                    <a:pt x="1" y="13"/>
                    <a:pt x="15" y="0"/>
                    <a:pt x="36" y="0"/>
                  </a:cubicBezTo>
                  <a:cubicBezTo>
                    <a:pt x="58" y="0"/>
                    <a:pt x="70" y="10"/>
                    <a:pt x="71" y="28"/>
                  </a:cubicBezTo>
                  <a:lnTo>
                    <a:pt x="56" y="28"/>
                  </a:lnTo>
                  <a:cubicBezTo>
                    <a:pt x="55" y="19"/>
                    <a:pt x="48" y="13"/>
                    <a:pt x="36" y="13"/>
                  </a:cubicBezTo>
                  <a:cubicBezTo>
                    <a:pt x="24" y="13"/>
                    <a:pt x="16" y="19"/>
                    <a:pt x="16" y="30"/>
                  </a:cubicBezTo>
                  <a:cubicBezTo>
                    <a:pt x="14" y="37"/>
                    <a:pt x="19" y="42"/>
                    <a:pt x="25" y="4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Rectangle 241">
              <a:extLst>
                <a:ext uri="{FF2B5EF4-FFF2-40B4-BE49-F238E27FC236}">
                  <a16:creationId xmlns:a16="http://schemas.microsoft.com/office/drawing/2014/main" id="{73AE0812-58BB-4BFC-9C70-561D89627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9513" y="5057775"/>
              <a:ext cx="6350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242">
              <a:extLst>
                <a:ext uri="{FF2B5EF4-FFF2-40B4-BE49-F238E27FC236}">
                  <a16:creationId xmlns:a16="http://schemas.microsoft.com/office/drawing/2014/main" id="{E416730A-0F68-4F76-A4BD-10C7B20AF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8" y="5057775"/>
              <a:ext cx="34925" cy="52388"/>
            </a:xfrm>
            <a:custGeom>
              <a:avLst/>
              <a:gdLst>
                <a:gd name="T0" fmla="*/ 0 w 70"/>
                <a:gd name="T1" fmla="*/ 12 h 107"/>
                <a:gd name="T2" fmla="*/ 0 w 70"/>
                <a:gd name="T3" fmla="*/ 0 h 107"/>
                <a:gd name="T4" fmla="*/ 70 w 70"/>
                <a:gd name="T5" fmla="*/ 0 h 107"/>
                <a:gd name="T6" fmla="*/ 70 w 70"/>
                <a:gd name="T7" fmla="*/ 12 h 107"/>
                <a:gd name="T8" fmla="*/ 41 w 70"/>
                <a:gd name="T9" fmla="*/ 12 h 107"/>
                <a:gd name="T10" fmla="*/ 41 w 70"/>
                <a:gd name="T11" fmla="*/ 107 h 107"/>
                <a:gd name="T12" fmla="*/ 28 w 70"/>
                <a:gd name="T13" fmla="*/ 107 h 107"/>
                <a:gd name="T14" fmla="*/ 28 w 70"/>
                <a:gd name="T15" fmla="*/ 12 h 107"/>
                <a:gd name="T16" fmla="*/ 0 w 70"/>
                <a:gd name="T17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07">
                  <a:moveTo>
                    <a:pt x="0" y="12"/>
                  </a:moveTo>
                  <a:lnTo>
                    <a:pt x="0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41" y="12"/>
                  </a:lnTo>
                  <a:lnTo>
                    <a:pt x="41" y="107"/>
                  </a:lnTo>
                  <a:lnTo>
                    <a:pt x="28" y="107"/>
                  </a:lnTo>
                  <a:lnTo>
                    <a:pt x="28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243">
              <a:extLst>
                <a:ext uri="{FF2B5EF4-FFF2-40B4-BE49-F238E27FC236}">
                  <a16:creationId xmlns:a16="http://schemas.microsoft.com/office/drawing/2014/main" id="{AAAB9E02-D197-455B-80CB-76C818DE69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838" y="5038725"/>
              <a:ext cx="26988" cy="71438"/>
            </a:xfrm>
            <a:custGeom>
              <a:avLst/>
              <a:gdLst>
                <a:gd name="T0" fmla="*/ 56 w 56"/>
                <a:gd name="T1" fmla="*/ 37 h 145"/>
                <a:gd name="T2" fmla="*/ 56 w 56"/>
                <a:gd name="T3" fmla="*/ 49 h 145"/>
                <a:gd name="T4" fmla="*/ 14 w 56"/>
                <a:gd name="T5" fmla="*/ 49 h 145"/>
                <a:gd name="T6" fmla="*/ 14 w 56"/>
                <a:gd name="T7" fmla="*/ 85 h 145"/>
                <a:gd name="T8" fmla="*/ 51 w 56"/>
                <a:gd name="T9" fmla="*/ 85 h 145"/>
                <a:gd name="T10" fmla="*/ 51 w 56"/>
                <a:gd name="T11" fmla="*/ 96 h 145"/>
                <a:gd name="T12" fmla="*/ 14 w 56"/>
                <a:gd name="T13" fmla="*/ 96 h 145"/>
                <a:gd name="T14" fmla="*/ 14 w 56"/>
                <a:gd name="T15" fmla="*/ 134 h 145"/>
                <a:gd name="T16" fmla="*/ 56 w 56"/>
                <a:gd name="T17" fmla="*/ 134 h 145"/>
                <a:gd name="T18" fmla="*/ 56 w 56"/>
                <a:gd name="T19" fmla="*/ 145 h 145"/>
                <a:gd name="T20" fmla="*/ 0 w 56"/>
                <a:gd name="T21" fmla="*/ 145 h 145"/>
                <a:gd name="T22" fmla="*/ 0 w 56"/>
                <a:gd name="T23" fmla="*/ 39 h 145"/>
                <a:gd name="T24" fmla="*/ 56 w 56"/>
                <a:gd name="T25" fmla="*/ 39 h 145"/>
                <a:gd name="T26" fmla="*/ 56 w 56"/>
                <a:gd name="T27" fmla="*/ 37 h 145"/>
                <a:gd name="T28" fmla="*/ 9 w 56"/>
                <a:gd name="T29" fmla="*/ 20 h 145"/>
                <a:gd name="T30" fmla="*/ 41 w 56"/>
                <a:gd name="T31" fmla="*/ 0 h 145"/>
                <a:gd name="T32" fmla="*/ 41 w 56"/>
                <a:gd name="T33" fmla="*/ 12 h 145"/>
                <a:gd name="T34" fmla="*/ 9 w 56"/>
                <a:gd name="T35" fmla="*/ 30 h 145"/>
                <a:gd name="T36" fmla="*/ 9 w 56"/>
                <a:gd name="T37" fmla="*/ 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145">
                  <a:moveTo>
                    <a:pt x="56" y="37"/>
                  </a:moveTo>
                  <a:lnTo>
                    <a:pt x="56" y="49"/>
                  </a:lnTo>
                  <a:lnTo>
                    <a:pt x="14" y="49"/>
                  </a:lnTo>
                  <a:lnTo>
                    <a:pt x="14" y="85"/>
                  </a:lnTo>
                  <a:lnTo>
                    <a:pt x="51" y="85"/>
                  </a:lnTo>
                  <a:lnTo>
                    <a:pt x="51" y="96"/>
                  </a:lnTo>
                  <a:lnTo>
                    <a:pt x="14" y="96"/>
                  </a:lnTo>
                  <a:lnTo>
                    <a:pt x="14" y="134"/>
                  </a:lnTo>
                  <a:lnTo>
                    <a:pt x="56" y="134"/>
                  </a:lnTo>
                  <a:lnTo>
                    <a:pt x="56" y="145"/>
                  </a:lnTo>
                  <a:lnTo>
                    <a:pt x="0" y="145"/>
                  </a:lnTo>
                  <a:lnTo>
                    <a:pt x="0" y="39"/>
                  </a:lnTo>
                  <a:lnTo>
                    <a:pt x="56" y="39"/>
                  </a:lnTo>
                  <a:lnTo>
                    <a:pt x="56" y="37"/>
                  </a:lnTo>
                  <a:close/>
                  <a:moveTo>
                    <a:pt x="9" y="20"/>
                  </a:moveTo>
                  <a:lnTo>
                    <a:pt x="41" y="0"/>
                  </a:lnTo>
                  <a:lnTo>
                    <a:pt x="41" y="12"/>
                  </a:lnTo>
                  <a:lnTo>
                    <a:pt x="9" y="3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244">
              <a:extLst>
                <a:ext uri="{FF2B5EF4-FFF2-40B4-BE49-F238E27FC236}">
                  <a16:creationId xmlns:a16="http://schemas.microsoft.com/office/drawing/2014/main" id="{351B9EDB-5D2A-4AFF-B45E-B8986E71D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0163" y="5057775"/>
              <a:ext cx="44450" cy="52388"/>
            </a:xfrm>
            <a:custGeom>
              <a:avLst/>
              <a:gdLst>
                <a:gd name="T0" fmla="*/ 34 w 90"/>
                <a:gd name="T1" fmla="*/ 0 h 107"/>
                <a:gd name="T2" fmla="*/ 90 w 90"/>
                <a:gd name="T3" fmla="*/ 54 h 107"/>
                <a:gd name="T4" fmla="*/ 34 w 90"/>
                <a:gd name="T5" fmla="*/ 107 h 107"/>
                <a:gd name="T6" fmla="*/ 0 w 90"/>
                <a:gd name="T7" fmla="*/ 107 h 107"/>
                <a:gd name="T8" fmla="*/ 0 w 90"/>
                <a:gd name="T9" fmla="*/ 0 h 107"/>
                <a:gd name="T10" fmla="*/ 34 w 90"/>
                <a:gd name="T11" fmla="*/ 0 h 107"/>
                <a:gd name="T12" fmla="*/ 14 w 90"/>
                <a:gd name="T13" fmla="*/ 95 h 107"/>
                <a:gd name="T14" fmla="*/ 34 w 90"/>
                <a:gd name="T15" fmla="*/ 95 h 107"/>
                <a:gd name="T16" fmla="*/ 75 w 90"/>
                <a:gd name="T17" fmla="*/ 53 h 107"/>
                <a:gd name="T18" fmla="*/ 34 w 90"/>
                <a:gd name="T19" fmla="*/ 10 h 107"/>
                <a:gd name="T20" fmla="*/ 14 w 90"/>
                <a:gd name="T21" fmla="*/ 10 h 107"/>
                <a:gd name="T22" fmla="*/ 14 w 90"/>
                <a:gd name="T23" fmla="*/ 9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107">
                  <a:moveTo>
                    <a:pt x="34" y="0"/>
                  </a:moveTo>
                  <a:cubicBezTo>
                    <a:pt x="69" y="0"/>
                    <a:pt x="90" y="22"/>
                    <a:pt x="90" y="54"/>
                  </a:cubicBezTo>
                  <a:cubicBezTo>
                    <a:pt x="90" y="87"/>
                    <a:pt x="69" y="107"/>
                    <a:pt x="34" y="107"/>
                  </a:cubicBezTo>
                  <a:lnTo>
                    <a:pt x="0" y="107"/>
                  </a:lnTo>
                  <a:lnTo>
                    <a:pt x="0" y="0"/>
                  </a:lnTo>
                  <a:lnTo>
                    <a:pt x="34" y="0"/>
                  </a:lnTo>
                  <a:close/>
                  <a:moveTo>
                    <a:pt x="14" y="95"/>
                  </a:moveTo>
                  <a:lnTo>
                    <a:pt x="34" y="95"/>
                  </a:lnTo>
                  <a:cubicBezTo>
                    <a:pt x="61" y="95"/>
                    <a:pt x="75" y="80"/>
                    <a:pt x="75" y="53"/>
                  </a:cubicBezTo>
                  <a:cubicBezTo>
                    <a:pt x="75" y="27"/>
                    <a:pt x="60" y="10"/>
                    <a:pt x="34" y="10"/>
                  </a:cubicBezTo>
                  <a:lnTo>
                    <a:pt x="14" y="10"/>
                  </a:lnTo>
                  <a:lnTo>
                    <a:pt x="14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245">
              <a:extLst>
                <a:ext uri="{FF2B5EF4-FFF2-40B4-BE49-F238E27FC236}">
                  <a16:creationId xmlns:a16="http://schemas.microsoft.com/office/drawing/2014/main" id="{17570B66-D740-4EB5-AA2F-FFF4F4813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5051425"/>
              <a:ext cx="7938" cy="14288"/>
            </a:xfrm>
            <a:custGeom>
              <a:avLst/>
              <a:gdLst>
                <a:gd name="T0" fmla="*/ 2 w 17"/>
                <a:gd name="T1" fmla="*/ 0 h 31"/>
                <a:gd name="T2" fmla="*/ 15 w 17"/>
                <a:gd name="T3" fmla="*/ 0 h 31"/>
                <a:gd name="T4" fmla="*/ 17 w 17"/>
                <a:gd name="T5" fmla="*/ 13 h 31"/>
                <a:gd name="T6" fmla="*/ 0 w 17"/>
                <a:gd name="T7" fmla="*/ 31 h 31"/>
                <a:gd name="T8" fmla="*/ 0 w 17"/>
                <a:gd name="T9" fmla="*/ 25 h 31"/>
                <a:gd name="T10" fmla="*/ 8 w 17"/>
                <a:gd name="T11" fmla="*/ 17 h 31"/>
                <a:gd name="T12" fmla="*/ 8 w 17"/>
                <a:gd name="T13" fmla="*/ 13 h 31"/>
                <a:gd name="T14" fmla="*/ 0 w 17"/>
                <a:gd name="T15" fmla="*/ 13 h 31"/>
                <a:gd name="T16" fmla="*/ 0 w 17"/>
                <a:gd name="T17" fmla="*/ 0 h 31"/>
                <a:gd name="T18" fmla="*/ 2 w 17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31">
                  <a:moveTo>
                    <a:pt x="2" y="0"/>
                  </a:moveTo>
                  <a:lnTo>
                    <a:pt x="15" y="0"/>
                  </a:lnTo>
                  <a:cubicBezTo>
                    <a:pt x="17" y="5"/>
                    <a:pt x="17" y="10"/>
                    <a:pt x="17" y="13"/>
                  </a:cubicBezTo>
                  <a:cubicBezTo>
                    <a:pt x="17" y="25"/>
                    <a:pt x="12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8" y="22"/>
                    <a:pt x="8" y="17"/>
                  </a:cubicBezTo>
                  <a:lnTo>
                    <a:pt x="8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246">
              <a:extLst>
                <a:ext uri="{FF2B5EF4-FFF2-40B4-BE49-F238E27FC236}">
                  <a16:creationId xmlns:a16="http://schemas.microsoft.com/office/drawing/2014/main" id="{C983BA1A-F7D8-414B-A917-391E8A7379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488" y="5057775"/>
              <a:ext cx="46038" cy="52388"/>
            </a:xfrm>
            <a:custGeom>
              <a:avLst/>
              <a:gdLst>
                <a:gd name="T0" fmla="*/ 79 w 92"/>
                <a:gd name="T1" fmla="*/ 107 h 107"/>
                <a:gd name="T2" fmla="*/ 70 w 92"/>
                <a:gd name="T3" fmla="*/ 83 h 107"/>
                <a:gd name="T4" fmla="*/ 22 w 92"/>
                <a:gd name="T5" fmla="*/ 83 h 107"/>
                <a:gd name="T6" fmla="*/ 14 w 92"/>
                <a:gd name="T7" fmla="*/ 107 h 107"/>
                <a:gd name="T8" fmla="*/ 0 w 92"/>
                <a:gd name="T9" fmla="*/ 107 h 107"/>
                <a:gd name="T10" fmla="*/ 39 w 92"/>
                <a:gd name="T11" fmla="*/ 0 h 107"/>
                <a:gd name="T12" fmla="*/ 54 w 92"/>
                <a:gd name="T13" fmla="*/ 0 h 107"/>
                <a:gd name="T14" fmla="*/ 92 w 92"/>
                <a:gd name="T15" fmla="*/ 107 h 107"/>
                <a:gd name="T16" fmla="*/ 79 w 92"/>
                <a:gd name="T17" fmla="*/ 107 h 107"/>
                <a:gd name="T18" fmla="*/ 27 w 92"/>
                <a:gd name="T19" fmla="*/ 72 h 107"/>
                <a:gd name="T20" fmla="*/ 67 w 92"/>
                <a:gd name="T21" fmla="*/ 72 h 107"/>
                <a:gd name="T22" fmla="*/ 47 w 92"/>
                <a:gd name="T23" fmla="*/ 17 h 107"/>
                <a:gd name="T24" fmla="*/ 27 w 92"/>
                <a:gd name="T25" fmla="*/ 7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7">
                  <a:moveTo>
                    <a:pt x="79" y="107"/>
                  </a:moveTo>
                  <a:lnTo>
                    <a:pt x="70" y="83"/>
                  </a:lnTo>
                  <a:lnTo>
                    <a:pt x="22" y="83"/>
                  </a:lnTo>
                  <a:lnTo>
                    <a:pt x="14" y="107"/>
                  </a:lnTo>
                  <a:lnTo>
                    <a:pt x="0" y="107"/>
                  </a:lnTo>
                  <a:lnTo>
                    <a:pt x="39" y="0"/>
                  </a:lnTo>
                  <a:lnTo>
                    <a:pt x="54" y="0"/>
                  </a:lnTo>
                  <a:lnTo>
                    <a:pt x="92" y="107"/>
                  </a:lnTo>
                  <a:lnTo>
                    <a:pt x="79" y="107"/>
                  </a:lnTo>
                  <a:close/>
                  <a:moveTo>
                    <a:pt x="27" y="72"/>
                  </a:moveTo>
                  <a:lnTo>
                    <a:pt x="67" y="72"/>
                  </a:lnTo>
                  <a:lnTo>
                    <a:pt x="47" y="17"/>
                  </a:lnTo>
                  <a:lnTo>
                    <a:pt x="27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247">
              <a:extLst>
                <a:ext uri="{FF2B5EF4-FFF2-40B4-BE49-F238E27FC236}">
                  <a16:creationId xmlns:a16="http://schemas.microsoft.com/office/drawing/2014/main" id="{B2EF59E5-3A8E-4C5C-8208-9406EF17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0" y="5057775"/>
              <a:ext cx="41275" cy="52388"/>
            </a:xfrm>
            <a:custGeom>
              <a:avLst/>
              <a:gdLst>
                <a:gd name="T0" fmla="*/ 70 w 84"/>
                <a:gd name="T1" fmla="*/ 0 h 107"/>
                <a:gd name="T2" fmla="*/ 84 w 84"/>
                <a:gd name="T3" fmla="*/ 0 h 107"/>
                <a:gd name="T4" fmla="*/ 84 w 84"/>
                <a:gd name="T5" fmla="*/ 107 h 107"/>
                <a:gd name="T6" fmla="*/ 70 w 84"/>
                <a:gd name="T7" fmla="*/ 107 h 107"/>
                <a:gd name="T8" fmla="*/ 14 w 84"/>
                <a:gd name="T9" fmla="*/ 22 h 107"/>
                <a:gd name="T10" fmla="*/ 14 w 84"/>
                <a:gd name="T11" fmla="*/ 107 h 107"/>
                <a:gd name="T12" fmla="*/ 0 w 84"/>
                <a:gd name="T13" fmla="*/ 107 h 107"/>
                <a:gd name="T14" fmla="*/ 0 w 84"/>
                <a:gd name="T15" fmla="*/ 0 h 107"/>
                <a:gd name="T16" fmla="*/ 14 w 84"/>
                <a:gd name="T17" fmla="*/ 0 h 107"/>
                <a:gd name="T18" fmla="*/ 70 w 84"/>
                <a:gd name="T19" fmla="*/ 85 h 107"/>
                <a:gd name="T20" fmla="*/ 70 w 84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7">
                  <a:moveTo>
                    <a:pt x="70" y="0"/>
                  </a:moveTo>
                  <a:lnTo>
                    <a:pt x="84" y="0"/>
                  </a:lnTo>
                  <a:lnTo>
                    <a:pt x="84" y="107"/>
                  </a:lnTo>
                  <a:lnTo>
                    <a:pt x="70" y="107"/>
                  </a:lnTo>
                  <a:lnTo>
                    <a:pt x="14" y="22"/>
                  </a:lnTo>
                  <a:lnTo>
                    <a:pt x="14" y="10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248">
              <a:extLst>
                <a:ext uri="{FF2B5EF4-FFF2-40B4-BE49-F238E27FC236}">
                  <a16:creationId xmlns:a16="http://schemas.microsoft.com/office/drawing/2014/main" id="{A073E28A-2036-48DA-9E58-3752FCA98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5263" y="5056188"/>
              <a:ext cx="52388" cy="53975"/>
            </a:xfrm>
            <a:custGeom>
              <a:avLst/>
              <a:gdLst>
                <a:gd name="T0" fmla="*/ 0 w 107"/>
                <a:gd name="T1" fmla="*/ 54 h 110"/>
                <a:gd name="T2" fmla="*/ 55 w 107"/>
                <a:gd name="T3" fmla="*/ 0 h 110"/>
                <a:gd name="T4" fmla="*/ 103 w 107"/>
                <a:gd name="T5" fmla="*/ 30 h 110"/>
                <a:gd name="T6" fmla="*/ 86 w 107"/>
                <a:gd name="T7" fmla="*/ 30 h 110"/>
                <a:gd name="T8" fmla="*/ 53 w 107"/>
                <a:gd name="T9" fmla="*/ 13 h 110"/>
                <a:gd name="T10" fmla="*/ 13 w 107"/>
                <a:gd name="T11" fmla="*/ 55 h 110"/>
                <a:gd name="T12" fmla="*/ 53 w 107"/>
                <a:gd name="T13" fmla="*/ 98 h 110"/>
                <a:gd name="T14" fmla="*/ 92 w 107"/>
                <a:gd name="T15" fmla="*/ 63 h 110"/>
                <a:gd name="T16" fmla="*/ 48 w 107"/>
                <a:gd name="T17" fmla="*/ 63 h 110"/>
                <a:gd name="T18" fmla="*/ 48 w 107"/>
                <a:gd name="T19" fmla="*/ 51 h 110"/>
                <a:gd name="T20" fmla="*/ 107 w 107"/>
                <a:gd name="T21" fmla="*/ 51 h 110"/>
                <a:gd name="T22" fmla="*/ 107 w 107"/>
                <a:gd name="T23" fmla="*/ 63 h 110"/>
                <a:gd name="T24" fmla="*/ 53 w 107"/>
                <a:gd name="T25" fmla="*/ 110 h 110"/>
                <a:gd name="T26" fmla="*/ 0 w 107"/>
                <a:gd name="T27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10">
                  <a:moveTo>
                    <a:pt x="0" y="54"/>
                  </a:moveTo>
                  <a:cubicBezTo>
                    <a:pt x="0" y="23"/>
                    <a:pt x="23" y="0"/>
                    <a:pt x="55" y="0"/>
                  </a:cubicBezTo>
                  <a:cubicBezTo>
                    <a:pt x="77" y="0"/>
                    <a:pt x="96" y="11"/>
                    <a:pt x="103" y="30"/>
                  </a:cubicBezTo>
                  <a:lnTo>
                    <a:pt x="86" y="30"/>
                  </a:lnTo>
                  <a:cubicBezTo>
                    <a:pt x="80" y="18"/>
                    <a:pt x="68" y="13"/>
                    <a:pt x="53" y="13"/>
                  </a:cubicBezTo>
                  <a:cubicBezTo>
                    <a:pt x="30" y="13"/>
                    <a:pt x="13" y="29"/>
                    <a:pt x="13" y="55"/>
                  </a:cubicBezTo>
                  <a:cubicBezTo>
                    <a:pt x="13" y="80"/>
                    <a:pt x="31" y="98"/>
                    <a:pt x="53" y="98"/>
                  </a:cubicBezTo>
                  <a:cubicBezTo>
                    <a:pt x="76" y="98"/>
                    <a:pt x="90" y="84"/>
                    <a:pt x="92" y="63"/>
                  </a:cubicBezTo>
                  <a:lnTo>
                    <a:pt x="48" y="63"/>
                  </a:lnTo>
                  <a:lnTo>
                    <a:pt x="48" y="51"/>
                  </a:lnTo>
                  <a:lnTo>
                    <a:pt x="107" y="51"/>
                  </a:lnTo>
                  <a:lnTo>
                    <a:pt x="107" y="63"/>
                  </a:lnTo>
                  <a:cubicBezTo>
                    <a:pt x="105" y="90"/>
                    <a:pt x="82" y="110"/>
                    <a:pt x="53" y="110"/>
                  </a:cubicBezTo>
                  <a:cubicBezTo>
                    <a:pt x="23" y="109"/>
                    <a:pt x="0" y="85"/>
                    <a:pt x="0" y="5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249">
              <a:extLst>
                <a:ext uri="{FF2B5EF4-FFF2-40B4-BE49-F238E27FC236}">
                  <a16:creationId xmlns:a16="http://schemas.microsoft.com/office/drawing/2014/main" id="{DA376938-8BDD-47CC-92BF-250EAD2B5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5" y="5057775"/>
              <a:ext cx="26988" cy="52388"/>
            </a:xfrm>
            <a:custGeom>
              <a:avLst/>
              <a:gdLst>
                <a:gd name="T0" fmla="*/ 56 w 56"/>
                <a:gd name="T1" fmla="*/ 0 h 108"/>
                <a:gd name="T2" fmla="*/ 56 w 56"/>
                <a:gd name="T3" fmla="*/ 12 h 108"/>
                <a:gd name="T4" fmla="*/ 13 w 56"/>
                <a:gd name="T5" fmla="*/ 12 h 108"/>
                <a:gd name="T6" fmla="*/ 13 w 56"/>
                <a:gd name="T7" fmla="*/ 48 h 108"/>
                <a:gd name="T8" fmla="*/ 51 w 56"/>
                <a:gd name="T9" fmla="*/ 48 h 108"/>
                <a:gd name="T10" fmla="*/ 51 w 56"/>
                <a:gd name="T11" fmla="*/ 59 h 108"/>
                <a:gd name="T12" fmla="*/ 13 w 56"/>
                <a:gd name="T13" fmla="*/ 59 h 108"/>
                <a:gd name="T14" fmla="*/ 13 w 56"/>
                <a:gd name="T15" fmla="*/ 97 h 108"/>
                <a:gd name="T16" fmla="*/ 56 w 56"/>
                <a:gd name="T17" fmla="*/ 97 h 108"/>
                <a:gd name="T18" fmla="*/ 56 w 56"/>
                <a:gd name="T19" fmla="*/ 108 h 108"/>
                <a:gd name="T20" fmla="*/ 0 w 56"/>
                <a:gd name="T21" fmla="*/ 108 h 108"/>
                <a:gd name="T22" fmla="*/ 0 w 56"/>
                <a:gd name="T23" fmla="*/ 2 h 108"/>
                <a:gd name="T24" fmla="*/ 56 w 56"/>
                <a:gd name="T25" fmla="*/ 2 h 108"/>
                <a:gd name="T26" fmla="*/ 56 w 56"/>
                <a:gd name="T2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08">
                  <a:moveTo>
                    <a:pt x="56" y="0"/>
                  </a:moveTo>
                  <a:lnTo>
                    <a:pt x="56" y="12"/>
                  </a:lnTo>
                  <a:lnTo>
                    <a:pt x="13" y="12"/>
                  </a:lnTo>
                  <a:lnTo>
                    <a:pt x="13" y="48"/>
                  </a:lnTo>
                  <a:lnTo>
                    <a:pt x="51" y="48"/>
                  </a:lnTo>
                  <a:lnTo>
                    <a:pt x="51" y="59"/>
                  </a:lnTo>
                  <a:lnTo>
                    <a:pt x="13" y="59"/>
                  </a:lnTo>
                  <a:lnTo>
                    <a:pt x="13" y="97"/>
                  </a:lnTo>
                  <a:lnTo>
                    <a:pt x="56" y="97"/>
                  </a:lnTo>
                  <a:lnTo>
                    <a:pt x="56" y="108"/>
                  </a:lnTo>
                  <a:lnTo>
                    <a:pt x="0" y="108"/>
                  </a:lnTo>
                  <a:lnTo>
                    <a:pt x="0" y="2"/>
                  </a:lnTo>
                  <a:lnTo>
                    <a:pt x="56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250">
              <a:extLst>
                <a:ext uri="{FF2B5EF4-FFF2-40B4-BE49-F238E27FC236}">
                  <a16:creationId xmlns:a16="http://schemas.microsoft.com/office/drawing/2014/main" id="{F34A1536-4A1F-4EA6-AAE8-F2BC7BBAC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5275" y="5057775"/>
              <a:ext cx="36513" cy="52388"/>
            </a:xfrm>
            <a:custGeom>
              <a:avLst/>
              <a:gdLst>
                <a:gd name="T0" fmla="*/ 14 w 75"/>
                <a:gd name="T1" fmla="*/ 63 h 108"/>
                <a:gd name="T2" fmla="*/ 14 w 75"/>
                <a:gd name="T3" fmla="*/ 107 h 108"/>
                <a:gd name="T4" fmla="*/ 0 w 75"/>
                <a:gd name="T5" fmla="*/ 107 h 108"/>
                <a:gd name="T6" fmla="*/ 0 w 75"/>
                <a:gd name="T7" fmla="*/ 0 h 108"/>
                <a:gd name="T8" fmla="*/ 35 w 75"/>
                <a:gd name="T9" fmla="*/ 0 h 108"/>
                <a:gd name="T10" fmla="*/ 73 w 75"/>
                <a:gd name="T11" fmla="*/ 30 h 108"/>
                <a:gd name="T12" fmla="*/ 45 w 75"/>
                <a:gd name="T13" fmla="*/ 63 h 108"/>
                <a:gd name="T14" fmla="*/ 75 w 75"/>
                <a:gd name="T15" fmla="*/ 108 h 108"/>
                <a:gd name="T16" fmla="*/ 58 w 75"/>
                <a:gd name="T17" fmla="*/ 108 h 108"/>
                <a:gd name="T18" fmla="*/ 30 w 75"/>
                <a:gd name="T19" fmla="*/ 64 h 108"/>
                <a:gd name="T20" fmla="*/ 14 w 75"/>
                <a:gd name="T21" fmla="*/ 64 h 108"/>
                <a:gd name="T22" fmla="*/ 14 w 75"/>
                <a:gd name="T23" fmla="*/ 63 h 108"/>
                <a:gd name="T24" fmla="*/ 14 w 75"/>
                <a:gd name="T25" fmla="*/ 12 h 108"/>
                <a:gd name="T26" fmla="*/ 14 w 75"/>
                <a:gd name="T27" fmla="*/ 52 h 108"/>
                <a:gd name="T28" fmla="*/ 35 w 75"/>
                <a:gd name="T29" fmla="*/ 52 h 108"/>
                <a:gd name="T30" fmla="*/ 58 w 75"/>
                <a:gd name="T31" fmla="*/ 32 h 108"/>
                <a:gd name="T32" fmla="*/ 35 w 75"/>
                <a:gd name="T33" fmla="*/ 12 h 108"/>
                <a:gd name="T34" fmla="*/ 14 w 75"/>
                <a:gd name="T35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8">
                  <a:moveTo>
                    <a:pt x="14" y="63"/>
                  </a:moveTo>
                  <a:lnTo>
                    <a:pt x="14" y="10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3" y="14"/>
                    <a:pt x="73" y="30"/>
                  </a:cubicBezTo>
                  <a:cubicBezTo>
                    <a:pt x="73" y="48"/>
                    <a:pt x="64" y="59"/>
                    <a:pt x="45" y="63"/>
                  </a:cubicBezTo>
                  <a:lnTo>
                    <a:pt x="75" y="108"/>
                  </a:lnTo>
                  <a:lnTo>
                    <a:pt x="58" y="108"/>
                  </a:lnTo>
                  <a:lnTo>
                    <a:pt x="30" y="64"/>
                  </a:lnTo>
                  <a:lnTo>
                    <a:pt x="14" y="64"/>
                  </a:lnTo>
                  <a:lnTo>
                    <a:pt x="14" y="63"/>
                  </a:lnTo>
                  <a:close/>
                  <a:moveTo>
                    <a:pt x="14" y="12"/>
                  </a:moveTo>
                  <a:lnTo>
                    <a:pt x="14" y="52"/>
                  </a:lnTo>
                  <a:lnTo>
                    <a:pt x="35" y="52"/>
                  </a:lnTo>
                  <a:cubicBezTo>
                    <a:pt x="50" y="52"/>
                    <a:pt x="58" y="44"/>
                    <a:pt x="58" y="32"/>
                  </a:cubicBezTo>
                  <a:cubicBezTo>
                    <a:pt x="58" y="18"/>
                    <a:pt x="50" y="12"/>
                    <a:pt x="35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251">
              <a:extLst>
                <a:ext uri="{FF2B5EF4-FFF2-40B4-BE49-F238E27FC236}">
                  <a16:creationId xmlns:a16="http://schemas.microsoft.com/office/drawing/2014/main" id="{1EB747D7-96D1-44CE-B4B7-2A9BF6AEF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3" y="5057775"/>
              <a:ext cx="34925" cy="52388"/>
            </a:xfrm>
            <a:custGeom>
              <a:avLst/>
              <a:gdLst>
                <a:gd name="T0" fmla="*/ 25 w 71"/>
                <a:gd name="T1" fmla="*/ 44 h 109"/>
                <a:gd name="T2" fmla="*/ 36 w 71"/>
                <a:gd name="T3" fmla="*/ 48 h 109"/>
                <a:gd name="T4" fmla="*/ 60 w 71"/>
                <a:gd name="T5" fmla="*/ 55 h 109"/>
                <a:gd name="T6" fmla="*/ 71 w 71"/>
                <a:gd name="T7" fmla="*/ 78 h 109"/>
                <a:gd name="T8" fmla="*/ 36 w 71"/>
                <a:gd name="T9" fmla="*/ 109 h 109"/>
                <a:gd name="T10" fmla="*/ 0 w 71"/>
                <a:gd name="T11" fmla="*/ 82 h 109"/>
                <a:gd name="T12" fmla="*/ 15 w 71"/>
                <a:gd name="T13" fmla="*/ 82 h 109"/>
                <a:gd name="T14" fmla="*/ 36 w 71"/>
                <a:gd name="T15" fmla="*/ 98 h 109"/>
                <a:gd name="T16" fmla="*/ 59 w 71"/>
                <a:gd name="T17" fmla="*/ 80 h 109"/>
                <a:gd name="T18" fmla="*/ 47 w 71"/>
                <a:gd name="T19" fmla="*/ 64 h 109"/>
                <a:gd name="T20" fmla="*/ 36 w 71"/>
                <a:gd name="T21" fmla="*/ 60 h 109"/>
                <a:gd name="T22" fmla="*/ 12 w 71"/>
                <a:gd name="T23" fmla="*/ 53 h 109"/>
                <a:gd name="T24" fmla="*/ 1 w 71"/>
                <a:gd name="T25" fmla="*/ 30 h 109"/>
                <a:gd name="T26" fmla="*/ 36 w 71"/>
                <a:gd name="T27" fmla="*/ 0 h 109"/>
                <a:gd name="T28" fmla="*/ 71 w 71"/>
                <a:gd name="T29" fmla="*/ 28 h 109"/>
                <a:gd name="T30" fmla="*/ 56 w 71"/>
                <a:gd name="T31" fmla="*/ 28 h 109"/>
                <a:gd name="T32" fmla="*/ 36 w 71"/>
                <a:gd name="T33" fmla="*/ 13 h 109"/>
                <a:gd name="T34" fmla="*/ 16 w 71"/>
                <a:gd name="T35" fmla="*/ 30 h 109"/>
                <a:gd name="T36" fmla="*/ 25 w 71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09">
                  <a:moveTo>
                    <a:pt x="25" y="44"/>
                  </a:moveTo>
                  <a:lnTo>
                    <a:pt x="36" y="48"/>
                  </a:lnTo>
                  <a:cubicBezTo>
                    <a:pt x="45" y="49"/>
                    <a:pt x="54" y="52"/>
                    <a:pt x="60" y="55"/>
                  </a:cubicBezTo>
                  <a:cubicBezTo>
                    <a:pt x="66" y="59"/>
                    <a:pt x="71" y="67"/>
                    <a:pt x="71" y="78"/>
                  </a:cubicBezTo>
                  <a:cubicBezTo>
                    <a:pt x="71" y="94"/>
                    <a:pt x="57" y="109"/>
                    <a:pt x="36" y="109"/>
                  </a:cubicBezTo>
                  <a:cubicBezTo>
                    <a:pt x="15" y="109"/>
                    <a:pt x="0" y="98"/>
                    <a:pt x="0" y="82"/>
                  </a:cubicBezTo>
                  <a:lnTo>
                    <a:pt x="15" y="82"/>
                  </a:lnTo>
                  <a:cubicBezTo>
                    <a:pt x="16" y="92"/>
                    <a:pt x="22" y="98"/>
                    <a:pt x="36" y="98"/>
                  </a:cubicBezTo>
                  <a:cubicBezTo>
                    <a:pt x="50" y="98"/>
                    <a:pt x="59" y="89"/>
                    <a:pt x="59" y="80"/>
                  </a:cubicBezTo>
                  <a:cubicBezTo>
                    <a:pt x="59" y="72"/>
                    <a:pt x="54" y="67"/>
                    <a:pt x="47" y="64"/>
                  </a:cubicBezTo>
                  <a:lnTo>
                    <a:pt x="36" y="60"/>
                  </a:lnTo>
                  <a:cubicBezTo>
                    <a:pt x="27" y="59"/>
                    <a:pt x="19" y="57"/>
                    <a:pt x="12" y="53"/>
                  </a:cubicBezTo>
                  <a:cubicBezTo>
                    <a:pt x="6" y="49"/>
                    <a:pt x="1" y="42"/>
                    <a:pt x="1" y="30"/>
                  </a:cubicBezTo>
                  <a:cubicBezTo>
                    <a:pt x="1" y="13"/>
                    <a:pt x="15" y="0"/>
                    <a:pt x="36" y="0"/>
                  </a:cubicBezTo>
                  <a:cubicBezTo>
                    <a:pt x="57" y="0"/>
                    <a:pt x="70" y="10"/>
                    <a:pt x="71" y="28"/>
                  </a:cubicBezTo>
                  <a:lnTo>
                    <a:pt x="56" y="28"/>
                  </a:lnTo>
                  <a:cubicBezTo>
                    <a:pt x="55" y="19"/>
                    <a:pt x="47" y="13"/>
                    <a:pt x="36" y="13"/>
                  </a:cubicBezTo>
                  <a:cubicBezTo>
                    <a:pt x="25" y="13"/>
                    <a:pt x="16" y="19"/>
                    <a:pt x="16" y="30"/>
                  </a:cubicBezTo>
                  <a:cubicBezTo>
                    <a:pt x="14" y="37"/>
                    <a:pt x="17" y="42"/>
                    <a:pt x="25" y="4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66" name="Groupe 365">
            <a:extLst>
              <a:ext uri="{FF2B5EF4-FFF2-40B4-BE49-F238E27FC236}">
                <a16:creationId xmlns:a16="http://schemas.microsoft.com/office/drawing/2014/main" id="{E80979C4-1922-4F19-AB79-982E47A165BE}"/>
              </a:ext>
            </a:extLst>
          </p:cNvPr>
          <p:cNvGrpSpPr/>
          <p:nvPr/>
        </p:nvGrpSpPr>
        <p:grpSpPr>
          <a:xfrm>
            <a:off x="3746391" y="3230035"/>
            <a:ext cx="3708194" cy="729432"/>
            <a:chOff x="6700838" y="1595438"/>
            <a:chExt cx="1928812" cy="379413"/>
          </a:xfrm>
        </p:grpSpPr>
        <p:sp>
          <p:nvSpPr>
            <p:cNvPr id="54" name="Freeform 252">
              <a:extLst>
                <a:ext uri="{FF2B5EF4-FFF2-40B4-BE49-F238E27FC236}">
                  <a16:creationId xmlns:a16="http://schemas.microsoft.com/office/drawing/2014/main" id="{BA455F6A-6366-4D9A-B921-2C97FFFD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5" y="1768475"/>
              <a:ext cx="57150" cy="87313"/>
            </a:xfrm>
            <a:custGeom>
              <a:avLst/>
              <a:gdLst>
                <a:gd name="T0" fmla="*/ 58 w 119"/>
                <a:gd name="T1" fmla="*/ 28 h 178"/>
                <a:gd name="T2" fmla="*/ 38 w 119"/>
                <a:gd name="T3" fmla="*/ 34 h 178"/>
                <a:gd name="T4" fmla="*/ 30 w 119"/>
                <a:gd name="T5" fmla="*/ 53 h 178"/>
                <a:gd name="T6" fmla="*/ 39 w 119"/>
                <a:gd name="T7" fmla="*/ 71 h 178"/>
                <a:gd name="T8" fmla="*/ 61 w 119"/>
                <a:gd name="T9" fmla="*/ 80 h 178"/>
                <a:gd name="T10" fmla="*/ 88 w 119"/>
                <a:gd name="T11" fmla="*/ 86 h 178"/>
                <a:gd name="T12" fmla="*/ 110 w 119"/>
                <a:gd name="T13" fmla="*/ 100 h 178"/>
                <a:gd name="T14" fmla="*/ 119 w 119"/>
                <a:gd name="T15" fmla="*/ 129 h 178"/>
                <a:gd name="T16" fmla="*/ 103 w 119"/>
                <a:gd name="T17" fmla="*/ 163 h 178"/>
                <a:gd name="T18" fmla="*/ 60 w 119"/>
                <a:gd name="T19" fmla="*/ 178 h 178"/>
                <a:gd name="T20" fmla="*/ 16 w 119"/>
                <a:gd name="T21" fmla="*/ 165 h 178"/>
                <a:gd name="T22" fmla="*/ 0 w 119"/>
                <a:gd name="T23" fmla="*/ 130 h 178"/>
                <a:gd name="T24" fmla="*/ 30 w 119"/>
                <a:gd name="T25" fmla="*/ 130 h 178"/>
                <a:gd name="T26" fmla="*/ 39 w 119"/>
                <a:gd name="T27" fmla="*/ 148 h 178"/>
                <a:gd name="T28" fmla="*/ 60 w 119"/>
                <a:gd name="T29" fmla="*/ 154 h 178"/>
                <a:gd name="T30" fmla="*/ 83 w 119"/>
                <a:gd name="T31" fmla="*/ 146 h 178"/>
                <a:gd name="T32" fmla="*/ 91 w 119"/>
                <a:gd name="T33" fmla="*/ 129 h 178"/>
                <a:gd name="T34" fmla="*/ 86 w 119"/>
                <a:gd name="T35" fmla="*/ 113 h 178"/>
                <a:gd name="T36" fmla="*/ 74 w 119"/>
                <a:gd name="T37" fmla="*/ 104 h 178"/>
                <a:gd name="T38" fmla="*/ 56 w 119"/>
                <a:gd name="T39" fmla="*/ 99 h 178"/>
                <a:gd name="T40" fmla="*/ 38 w 119"/>
                <a:gd name="T41" fmla="*/ 94 h 178"/>
                <a:gd name="T42" fmla="*/ 20 w 119"/>
                <a:gd name="T43" fmla="*/ 86 h 178"/>
                <a:gd name="T44" fmla="*/ 8 w 119"/>
                <a:gd name="T45" fmla="*/ 73 h 178"/>
                <a:gd name="T46" fmla="*/ 3 w 119"/>
                <a:gd name="T47" fmla="*/ 50 h 178"/>
                <a:gd name="T48" fmla="*/ 19 w 119"/>
                <a:gd name="T49" fmla="*/ 14 h 178"/>
                <a:gd name="T50" fmla="*/ 60 w 119"/>
                <a:gd name="T51" fmla="*/ 0 h 178"/>
                <a:gd name="T52" fmla="*/ 101 w 119"/>
                <a:gd name="T53" fmla="*/ 11 h 178"/>
                <a:gd name="T54" fmla="*/ 119 w 119"/>
                <a:gd name="T55" fmla="*/ 45 h 178"/>
                <a:gd name="T56" fmla="*/ 88 w 119"/>
                <a:gd name="T57" fmla="*/ 45 h 178"/>
                <a:gd name="T58" fmla="*/ 79 w 119"/>
                <a:gd name="T59" fmla="*/ 29 h 178"/>
                <a:gd name="T60" fmla="*/ 58 w 119"/>
                <a:gd name="T61" fmla="*/ 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8">
                  <a:moveTo>
                    <a:pt x="58" y="28"/>
                  </a:moveTo>
                  <a:cubicBezTo>
                    <a:pt x="49" y="28"/>
                    <a:pt x="43" y="30"/>
                    <a:pt x="38" y="34"/>
                  </a:cubicBezTo>
                  <a:cubicBezTo>
                    <a:pt x="33" y="38"/>
                    <a:pt x="30" y="44"/>
                    <a:pt x="30" y="53"/>
                  </a:cubicBezTo>
                  <a:cubicBezTo>
                    <a:pt x="30" y="60"/>
                    <a:pt x="33" y="66"/>
                    <a:pt x="39" y="71"/>
                  </a:cubicBezTo>
                  <a:cubicBezTo>
                    <a:pt x="45" y="75"/>
                    <a:pt x="53" y="79"/>
                    <a:pt x="61" y="80"/>
                  </a:cubicBezTo>
                  <a:cubicBezTo>
                    <a:pt x="70" y="83"/>
                    <a:pt x="79" y="84"/>
                    <a:pt x="88" y="86"/>
                  </a:cubicBezTo>
                  <a:cubicBezTo>
                    <a:pt x="96" y="89"/>
                    <a:pt x="104" y="94"/>
                    <a:pt x="110" y="100"/>
                  </a:cubicBezTo>
                  <a:cubicBezTo>
                    <a:pt x="116" y="108"/>
                    <a:pt x="119" y="116"/>
                    <a:pt x="119" y="129"/>
                  </a:cubicBezTo>
                  <a:cubicBezTo>
                    <a:pt x="119" y="141"/>
                    <a:pt x="114" y="153"/>
                    <a:pt x="103" y="163"/>
                  </a:cubicBezTo>
                  <a:cubicBezTo>
                    <a:pt x="91" y="173"/>
                    <a:pt x="78" y="178"/>
                    <a:pt x="60" y="178"/>
                  </a:cubicBezTo>
                  <a:cubicBezTo>
                    <a:pt x="43" y="178"/>
                    <a:pt x="28" y="174"/>
                    <a:pt x="16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8"/>
                    <a:pt x="34" y="144"/>
                    <a:pt x="39" y="148"/>
                  </a:cubicBezTo>
                  <a:cubicBezTo>
                    <a:pt x="44" y="153"/>
                    <a:pt x="51" y="154"/>
                    <a:pt x="60" y="154"/>
                  </a:cubicBezTo>
                  <a:cubicBezTo>
                    <a:pt x="69" y="154"/>
                    <a:pt x="78" y="151"/>
                    <a:pt x="83" y="146"/>
                  </a:cubicBezTo>
                  <a:cubicBezTo>
                    <a:pt x="88" y="141"/>
                    <a:pt x="91" y="135"/>
                    <a:pt x="91" y="129"/>
                  </a:cubicBezTo>
                  <a:cubicBezTo>
                    <a:pt x="91" y="123"/>
                    <a:pt x="90" y="116"/>
                    <a:pt x="86" y="113"/>
                  </a:cubicBezTo>
                  <a:cubicBezTo>
                    <a:pt x="83" y="109"/>
                    <a:pt x="79" y="106"/>
                    <a:pt x="74" y="104"/>
                  </a:cubicBezTo>
                  <a:cubicBezTo>
                    <a:pt x="69" y="101"/>
                    <a:pt x="63" y="100"/>
                    <a:pt x="56" y="99"/>
                  </a:cubicBezTo>
                  <a:cubicBezTo>
                    <a:pt x="50" y="98"/>
                    <a:pt x="44" y="95"/>
                    <a:pt x="38" y="94"/>
                  </a:cubicBezTo>
                  <a:cubicBezTo>
                    <a:pt x="31" y="91"/>
                    <a:pt x="25" y="89"/>
                    <a:pt x="20" y="86"/>
                  </a:cubicBezTo>
                  <a:cubicBezTo>
                    <a:pt x="15" y="84"/>
                    <a:pt x="10" y="79"/>
                    <a:pt x="8" y="73"/>
                  </a:cubicBezTo>
                  <a:cubicBezTo>
                    <a:pt x="4" y="66"/>
                    <a:pt x="3" y="59"/>
                    <a:pt x="3" y="50"/>
                  </a:cubicBezTo>
                  <a:cubicBezTo>
                    <a:pt x="3" y="35"/>
                    <a:pt x="8" y="23"/>
                    <a:pt x="19" y="14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6" y="0"/>
                    <a:pt x="91" y="4"/>
                    <a:pt x="101" y="11"/>
                  </a:cubicBezTo>
                  <a:cubicBezTo>
                    <a:pt x="111" y="19"/>
                    <a:pt x="118" y="30"/>
                    <a:pt x="119" y="45"/>
                  </a:cubicBezTo>
                  <a:lnTo>
                    <a:pt x="88" y="45"/>
                  </a:lnTo>
                  <a:cubicBezTo>
                    <a:pt x="86" y="39"/>
                    <a:pt x="84" y="33"/>
                    <a:pt x="79" y="29"/>
                  </a:cubicBezTo>
                  <a:cubicBezTo>
                    <a:pt x="73" y="29"/>
                    <a:pt x="66" y="28"/>
                    <a:pt x="58" y="2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253">
              <a:extLst>
                <a:ext uri="{FF2B5EF4-FFF2-40B4-BE49-F238E27FC236}">
                  <a16:creationId xmlns:a16="http://schemas.microsoft.com/office/drawing/2014/main" id="{C121D35C-E42A-4A0A-8468-7E7C140CC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8238" y="1771650"/>
              <a:ext cx="46038" cy="84138"/>
            </a:xfrm>
            <a:custGeom>
              <a:avLst/>
              <a:gdLst>
                <a:gd name="T0" fmla="*/ 95 w 95"/>
                <a:gd name="T1" fmla="*/ 0 h 172"/>
                <a:gd name="T2" fmla="*/ 95 w 95"/>
                <a:gd name="T3" fmla="*/ 23 h 172"/>
                <a:gd name="T4" fmla="*/ 28 w 95"/>
                <a:gd name="T5" fmla="*/ 23 h 172"/>
                <a:gd name="T6" fmla="*/ 28 w 95"/>
                <a:gd name="T7" fmla="*/ 74 h 172"/>
                <a:gd name="T8" fmla="*/ 87 w 95"/>
                <a:gd name="T9" fmla="*/ 74 h 172"/>
                <a:gd name="T10" fmla="*/ 87 w 95"/>
                <a:gd name="T11" fmla="*/ 95 h 172"/>
                <a:gd name="T12" fmla="*/ 28 w 95"/>
                <a:gd name="T13" fmla="*/ 95 h 172"/>
                <a:gd name="T14" fmla="*/ 28 w 95"/>
                <a:gd name="T15" fmla="*/ 149 h 172"/>
                <a:gd name="T16" fmla="*/ 95 w 95"/>
                <a:gd name="T17" fmla="*/ 149 h 172"/>
                <a:gd name="T18" fmla="*/ 95 w 95"/>
                <a:gd name="T19" fmla="*/ 172 h 172"/>
                <a:gd name="T20" fmla="*/ 0 w 95"/>
                <a:gd name="T21" fmla="*/ 172 h 172"/>
                <a:gd name="T22" fmla="*/ 0 w 95"/>
                <a:gd name="T23" fmla="*/ 0 h 172"/>
                <a:gd name="T24" fmla="*/ 95 w 95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72">
                  <a:moveTo>
                    <a:pt x="95" y="0"/>
                  </a:moveTo>
                  <a:lnTo>
                    <a:pt x="95" y="23"/>
                  </a:lnTo>
                  <a:lnTo>
                    <a:pt x="28" y="23"/>
                  </a:lnTo>
                  <a:lnTo>
                    <a:pt x="28" y="74"/>
                  </a:lnTo>
                  <a:lnTo>
                    <a:pt x="87" y="74"/>
                  </a:lnTo>
                  <a:lnTo>
                    <a:pt x="87" y="95"/>
                  </a:lnTo>
                  <a:lnTo>
                    <a:pt x="28" y="95"/>
                  </a:lnTo>
                  <a:lnTo>
                    <a:pt x="28" y="149"/>
                  </a:lnTo>
                  <a:lnTo>
                    <a:pt x="95" y="149"/>
                  </a:lnTo>
                  <a:lnTo>
                    <a:pt x="9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254">
              <a:extLst>
                <a:ext uri="{FF2B5EF4-FFF2-40B4-BE49-F238E27FC236}">
                  <a16:creationId xmlns:a16="http://schemas.microsoft.com/office/drawing/2014/main" id="{7E9E0E3B-E936-4F17-AABB-82772793EE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0150" y="1771650"/>
              <a:ext cx="60325" cy="84138"/>
            </a:xfrm>
            <a:custGeom>
              <a:avLst/>
              <a:gdLst>
                <a:gd name="T0" fmla="*/ 29 w 123"/>
                <a:gd name="T1" fmla="*/ 102 h 172"/>
                <a:gd name="T2" fmla="*/ 29 w 123"/>
                <a:gd name="T3" fmla="*/ 170 h 172"/>
                <a:gd name="T4" fmla="*/ 0 w 123"/>
                <a:gd name="T5" fmla="*/ 170 h 172"/>
                <a:gd name="T6" fmla="*/ 0 w 123"/>
                <a:gd name="T7" fmla="*/ 0 h 172"/>
                <a:gd name="T8" fmla="*/ 59 w 123"/>
                <a:gd name="T9" fmla="*/ 0 h 172"/>
                <a:gd name="T10" fmla="*/ 104 w 123"/>
                <a:gd name="T11" fmla="*/ 15 h 172"/>
                <a:gd name="T12" fmla="*/ 120 w 123"/>
                <a:gd name="T13" fmla="*/ 52 h 172"/>
                <a:gd name="T14" fmla="*/ 110 w 123"/>
                <a:gd name="T15" fmla="*/ 83 h 172"/>
                <a:gd name="T16" fmla="*/ 78 w 123"/>
                <a:gd name="T17" fmla="*/ 100 h 172"/>
                <a:gd name="T18" fmla="*/ 123 w 123"/>
                <a:gd name="T19" fmla="*/ 172 h 172"/>
                <a:gd name="T20" fmla="*/ 89 w 123"/>
                <a:gd name="T21" fmla="*/ 172 h 172"/>
                <a:gd name="T22" fmla="*/ 47 w 123"/>
                <a:gd name="T23" fmla="*/ 103 h 172"/>
                <a:gd name="T24" fmla="*/ 29 w 123"/>
                <a:gd name="T25" fmla="*/ 103 h 172"/>
                <a:gd name="T26" fmla="*/ 29 w 123"/>
                <a:gd name="T27" fmla="*/ 102 h 172"/>
                <a:gd name="T28" fmla="*/ 29 w 123"/>
                <a:gd name="T29" fmla="*/ 23 h 172"/>
                <a:gd name="T30" fmla="*/ 29 w 123"/>
                <a:gd name="T31" fmla="*/ 80 h 172"/>
                <a:gd name="T32" fmla="*/ 60 w 123"/>
                <a:gd name="T33" fmla="*/ 80 h 172"/>
                <a:gd name="T34" fmla="*/ 84 w 123"/>
                <a:gd name="T35" fmla="*/ 73 h 172"/>
                <a:gd name="T36" fmla="*/ 92 w 123"/>
                <a:gd name="T37" fmla="*/ 52 h 172"/>
                <a:gd name="T38" fmla="*/ 84 w 123"/>
                <a:gd name="T39" fmla="*/ 30 h 172"/>
                <a:gd name="T40" fmla="*/ 60 w 123"/>
                <a:gd name="T41" fmla="*/ 23 h 172"/>
                <a:gd name="T42" fmla="*/ 29 w 123"/>
                <a:gd name="T43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3" h="172">
                  <a:moveTo>
                    <a:pt x="29" y="102"/>
                  </a:moveTo>
                  <a:lnTo>
                    <a:pt x="29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59" y="0"/>
                  </a:lnTo>
                  <a:cubicBezTo>
                    <a:pt x="78" y="0"/>
                    <a:pt x="93" y="5"/>
                    <a:pt x="104" y="15"/>
                  </a:cubicBezTo>
                  <a:cubicBezTo>
                    <a:pt x="114" y="25"/>
                    <a:pt x="120" y="37"/>
                    <a:pt x="120" y="52"/>
                  </a:cubicBezTo>
                  <a:cubicBezTo>
                    <a:pt x="120" y="63"/>
                    <a:pt x="117" y="73"/>
                    <a:pt x="110" y="83"/>
                  </a:cubicBezTo>
                  <a:cubicBezTo>
                    <a:pt x="103" y="92"/>
                    <a:pt x="93" y="98"/>
                    <a:pt x="78" y="100"/>
                  </a:cubicBezTo>
                  <a:lnTo>
                    <a:pt x="123" y="172"/>
                  </a:lnTo>
                  <a:lnTo>
                    <a:pt x="89" y="172"/>
                  </a:lnTo>
                  <a:lnTo>
                    <a:pt x="47" y="103"/>
                  </a:lnTo>
                  <a:lnTo>
                    <a:pt x="29" y="103"/>
                  </a:lnTo>
                  <a:lnTo>
                    <a:pt x="29" y="102"/>
                  </a:lnTo>
                  <a:close/>
                  <a:moveTo>
                    <a:pt x="29" y="23"/>
                  </a:moveTo>
                  <a:lnTo>
                    <a:pt x="29" y="80"/>
                  </a:lnTo>
                  <a:lnTo>
                    <a:pt x="60" y="80"/>
                  </a:lnTo>
                  <a:cubicBezTo>
                    <a:pt x="72" y="80"/>
                    <a:pt x="79" y="78"/>
                    <a:pt x="84" y="73"/>
                  </a:cubicBezTo>
                  <a:cubicBezTo>
                    <a:pt x="89" y="68"/>
                    <a:pt x="92" y="60"/>
                    <a:pt x="92" y="52"/>
                  </a:cubicBezTo>
                  <a:cubicBezTo>
                    <a:pt x="92" y="43"/>
                    <a:pt x="89" y="35"/>
                    <a:pt x="84" y="30"/>
                  </a:cubicBezTo>
                  <a:cubicBezTo>
                    <a:pt x="79" y="25"/>
                    <a:pt x="70" y="23"/>
                    <a:pt x="60" y="23"/>
                  </a:cubicBezTo>
                  <a:lnTo>
                    <a:pt x="29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255">
              <a:extLst>
                <a:ext uri="{FF2B5EF4-FFF2-40B4-BE49-F238E27FC236}">
                  <a16:creationId xmlns:a16="http://schemas.microsoft.com/office/drawing/2014/main" id="{E031B9EC-AC99-4720-8749-424C83983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0" y="1771650"/>
              <a:ext cx="79375" cy="84138"/>
            </a:xfrm>
            <a:custGeom>
              <a:avLst/>
              <a:gdLst>
                <a:gd name="T0" fmla="*/ 64 w 161"/>
                <a:gd name="T1" fmla="*/ 172 h 172"/>
                <a:gd name="T2" fmla="*/ 0 w 161"/>
                <a:gd name="T3" fmla="*/ 0 h 172"/>
                <a:gd name="T4" fmla="*/ 30 w 161"/>
                <a:gd name="T5" fmla="*/ 0 h 172"/>
                <a:gd name="T6" fmla="*/ 80 w 161"/>
                <a:gd name="T7" fmla="*/ 142 h 172"/>
                <a:gd name="T8" fmla="*/ 131 w 161"/>
                <a:gd name="T9" fmla="*/ 0 h 172"/>
                <a:gd name="T10" fmla="*/ 161 w 161"/>
                <a:gd name="T11" fmla="*/ 0 h 172"/>
                <a:gd name="T12" fmla="*/ 97 w 161"/>
                <a:gd name="T13" fmla="*/ 172 h 172"/>
                <a:gd name="T14" fmla="*/ 64 w 161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72">
                  <a:moveTo>
                    <a:pt x="64" y="172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0" y="142"/>
                  </a:lnTo>
                  <a:lnTo>
                    <a:pt x="131" y="0"/>
                  </a:lnTo>
                  <a:lnTo>
                    <a:pt x="161" y="0"/>
                  </a:lnTo>
                  <a:lnTo>
                    <a:pt x="97" y="172"/>
                  </a:lnTo>
                  <a:lnTo>
                    <a:pt x="64" y="1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Rectangle 256">
              <a:extLst>
                <a:ext uri="{FF2B5EF4-FFF2-40B4-BE49-F238E27FC236}">
                  <a16:creationId xmlns:a16="http://schemas.microsoft.com/office/drawing/2014/main" id="{42DC1AB6-C9F7-454B-AC56-C64591E1B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0488" y="1771650"/>
              <a:ext cx="12700" cy="8413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257">
              <a:extLst>
                <a:ext uri="{FF2B5EF4-FFF2-40B4-BE49-F238E27FC236}">
                  <a16:creationId xmlns:a16="http://schemas.microsoft.com/office/drawing/2014/main" id="{B9922BFB-8BF8-4FDD-89AA-EA624E224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5" y="1770063"/>
              <a:ext cx="82550" cy="85725"/>
            </a:xfrm>
            <a:custGeom>
              <a:avLst/>
              <a:gdLst>
                <a:gd name="T0" fmla="*/ 25 w 167"/>
                <a:gd name="T1" fmla="*/ 150 h 175"/>
                <a:gd name="T2" fmla="*/ 0 w 167"/>
                <a:gd name="T3" fmla="*/ 87 h 175"/>
                <a:gd name="T4" fmla="*/ 25 w 167"/>
                <a:gd name="T5" fmla="*/ 25 h 175"/>
                <a:gd name="T6" fmla="*/ 87 w 167"/>
                <a:gd name="T7" fmla="*/ 0 h 175"/>
                <a:gd name="T8" fmla="*/ 136 w 167"/>
                <a:gd name="T9" fmla="*/ 14 h 175"/>
                <a:gd name="T10" fmla="*/ 167 w 167"/>
                <a:gd name="T11" fmla="*/ 51 h 175"/>
                <a:gd name="T12" fmla="*/ 134 w 167"/>
                <a:gd name="T13" fmla="*/ 51 h 175"/>
                <a:gd name="T14" fmla="*/ 87 w 167"/>
                <a:gd name="T15" fmla="*/ 25 h 175"/>
                <a:gd name="T16" fmla="*/ 45 w 167"/>
                <a:gd name="T17" fmla="*/ 42 h 175"/>
                <a:gd name="T18" fmla="*/ 29 w 167"/>
                <a:gd name="T19" fmla="*/ 87 h 175"/>
                <a:gd name="T20" fmla="*/ 45 w 167"/>
                <a:gd name="T21" fmla="*/ 132 h 175"/>
                <a:gd name="T22" fmla="*/ 87 w 167"/>
                <a:gd name="T23" fmla="*/ 150 h 175"/>
                <a:gd name="T24" fmla="*/ 134 w 167"/>
                <a:gd name="T25" fmla="*/ 124 h 175"/>
                <a:gd name="T26" fmla="*/ 167 w 167"/>
                <a:gd name="T27" fmla="*/ 124 h 175"/>
                <a:gd name="T28" fmla="*/ 136 w 167"/>
                <a:gd name="T29" fmla="*/ 161 h 175"/>
                <a:gd name="T30" fmla="*/ 87 w 167"/>
                <a:gd name="T31" fmla="*/ 175 h 175"/>
                <a:gd name="T32" fmla="*/ 25 w 167"/>
                <a:gd name="T33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" h="175">
                  <a:moveTo>
                    <a:pt x="25" y="150"/>
                  </a:moveTo>
                  <a:cubicBezTo>
                    <a:pt x="7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1" y="9"/>
                    <a:pt x="62" y="0"/>
                    <a:pt x="87" y="0"/>
                  </a:cubicBezTo>
                  <a:cubicBezTo>
                    <a:pt x="106" y="0"/>
                    <a:pt x="121" y="5"/>
                    <a:pt x="136" y="14"/>
                  </a:cubicBezTo>
                  <a:cubicBezTo>
                    <a:pt x="151" y="22"/>
                    <a:pt x="161" y="35"/>
                    <a:pt x="167" y="51"/>
                  </a:cubicBezTo>
                  <a:lnTo>
                    <a:pt x="134" y="51"/>
                  </a:lnTo>
                  <a:cubicBezTo>
                    <a:pt x="125" y="34"/>
                    <a:pt x="109" y="25"/>
                    <a:pt x="87" y="25"/>
                  </a:cubicBezTo>
                  <a:cubicBezTo>
                    <a:pt x="70" y="25"/>
                    <a:pt x="56" y="31"/>
                    <a:pt x="45" y="42"/>
                  </a:cubicBezTo>
                  <a:cubicBezTo>
                    <a:pt x="34" y="54"/>
                    <a:pt x="29" y="69"/>
                    <a:pt x="29" y="87"/>
                  </a:cubicBezTo>
                  <a:cubicBezTo>
                    <a:pt x="29" y="106"/>
                    <a:pt x="34" y="121"/>
                    <a:pt x="45" y="132"/>
                  </a:cubicBezTo>
                  <a:cubicBezTo>
                    <a:pt x="56" y="144"/>
                    <a:pt x="70" y="150"/>
                    <a:pt x="87" y="150"/>
                  </a:cubicBezTo>
                  <a:cubicBezTo>
                    <a:pt x="109" y="150"/>
                    <a:pt x="124" y="141"/>
                    <a:pt x="134" y="124"/>
                  </a:cubicBezTo>
                  <a:lnTo>
                    <a:pt x="167" y="124"/>
                  </a:lnTo>
                  <a:cubicBezTo>
                    <a:pt x="161" y="140"/>
                    <a:pt x="151" y="152"/>
                    <a:pt x="136" y="161"/>
                  </a:cubicBezTo>
                  <a:cubicBezTo>
                    <a:pt x="122" y="170"/>
                    <a:pt x="106" y="175"/>
                    <a:pt x="87" y="175"/>
                  </a:cubicBezTo>
                  <a:cubicBezTo>
                    <a:pt x="62" y="175"/>
                    <a:pt x="41" y="166"/>
                    <a:pt x="25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258">
              <a:extLst>
                <a:ext uri="{FF2B5EF4-FFF2-40B4-BE49-F238E27FC236}">
                  <a16:creationId xmlns:a16="http://schemas.microsoft.com/office/drawing/2014/main" id="{7F4D2AFA-B2BE-4E1F-A31E-5270C9300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5900" y="1771650"/>
              <a:ext cx="46038" cy="84138"/>
            </a:xfrm>
            <a:custGeom>
              <a:avLst/>
              <a:gdLst>
                <a:gd name="T0" fmla="*/ 95 w 95"/>
                <a:gd name="T1" fmla="*/ 0 h 172"/>
                <a:gd name="T2" fmla="*/ 95 w 95"/>
                <a:gd name="T3" fmla="*/ 23 h 172"/>
                <a:gd name="T4" fmla="*/ 28 w 95"/>
                <a:gd name="T5" fmla="*/ 23 h 172"/>
                <a:gd name="T6" fmla="*/ 28 w 95"/>
                <a:gd name="T7" fmla="*/ 74 h 172"/>
                <a:gd name="T8" fmla="*/ 87 w 95"/>
                <a:gd name="T9" fmla="*/ 74 h 172"/>
                <a:gd name="T10" fmla="*/ 87 w 95"/>
                <a:gd name="T11" fmla="*/ 95 h 172"/>
                <a:gd name="T12" fmla="*/ 28 w 95"/>
                <a:gd name="T13" fmla="*/ 95 h 172"/>
                <a:gd name="T14" fmla="*/ 28 w 95"/>
                <a:gd name="T15" fmla="*/ 149 h 172"/>
                <a:gd name="T16" fmla="*/ 95 w 95"/>
                <a:gd name="T17" fmla="*/ 149 h 172"/>
                <a:gd name="T18" fmla="*/ 95 w 95"/>
                <a:gd name="T19" fmla="*/ 172 h 172"/>
                <a:gd name="T20" fmla="*/ 0 w 95"/>
                <a:gd name="T21" fmla="*/ 172 h 172"/>
                <a:gd name="T22" fmla="*/ 0 w 95"/>
                <a:gd name="T23" fmla="*/ 0 h 172"/>
                <a:gd name="T24" fmla="*/ 95 w 95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72">
                  <a:moveTo>
                    <a:pt x="95" y="0"/>
                  </a:moveTo>
                  <a:lnTo>
                    <a:pt x="95" y="23"/>
                  </a:lnTo>
                  <a:lnTo>
                    <a:pt x="28" y="23"/>
                  </a:lnTo>
                  <a:lnTo>
                    <a:pt x="28" y="74"/>
                  </a:lnTo>
                  <a:lnTo>
                    <a:pt x="87" y="74"/>
                  </a:lnTo>
                  <a:lnTo>
                    <a:pt x="87" y="95"/>
                  </a:lnTo>
                  <a:lnTo>
                    <a:pt x="28" y="95"/>
                  </a:lnTo>
                  <a:lnTo>
                    <a:pt x="28" y="149"/>
                  </a:lnTo>
                  <a:lnTo>
                    <a:pt x="95" y="149"/>
                  </a:lnTo>
                  <a:lnTo>
                    <a:pt x="9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259">
              <a:extLst>
                <a:ext uri="{FF2B5EF4-FFF2-40B4-BE49-F238E27FC236}">
                  <a16:creationId xmlns:a16="http://schemas.microsoft.com/office/drawing/2014/main" id="{6EF6CCCB-AE46-497D-A257-66B89C992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4325" y="1771650"/>
              <a:ext cx="73025" cy="84138"/>
            </a:xfrm>
            <a:custGeom>
              <a:avLst/>
              <a:gdLst>
                <a:gd name="T0" fmla="*/ 56 w 148"/>
                <a:gd name="T1" fmla="*/ 0 h 172"/>
                <a:gd name="T2" fmla="*/ 123 w 148"/>
                <a:gd name="T3" fmla="*/ 24 h 172"/>
                <a:gd name="T4" fmla="*/ 148 w 148"/>
                <a:gd name="T5" fmla="*/ 87 h 172"/>
                <a:gd name="T6" fmla="*/ 123 w 148"/>
                <a:gd name="T7" fmla="*/ 149 h 172"/>
                <a:gd name="T8" fmla="*/ 56 w 148"/>
                <a:gd name="T9" fmla="*/ 172 h 172"/>
                <a:gd name="T10" fmla="*/ 0 w 148"/>
                <a:gd name="T11" fmla="*/ 172 h 172"/>
                <a:gd name="T12" fmla="*/ 0 w 148"/>
                <a:gd name="T13" fmla="*/ 0 h 172"/>
                <a:gd name="T14" fmla="*/ 56 w 148"/>
                <a:gd name="T15" fmla="*/ 0 h 172"/>
                <a:gd name="T16" fmla="*/ 29 w 148"/>
                <a:gd name="T17" fmla="*/ 150 h 172"/>
                <a:gd name="T18" fmla="*/ 56 w 148"/>
                <a:gd name="T19" fmla="*/ 150 h 172"/>
                <a:gd name="T20" fmla="*/ 103 w 148"/>
                <a:gd name="T21" fmla="*/ 133 h 172"/>
                <a:gd name="T22" fmla="*/ 119 w 148"/>
                <a:gd name="T23" fmla="*/ 87 h 172"/>
                <a:gd name="T24" fmla="*/ 103 w 148"/>
                <a:gd name="T25" fmla="*/ 40 h 172"/>
                <a:gd name="T26" fmla="*/ 56 w 148"/>
                <a:gd name="T27" fmla="*/ 24 h 172"/>
                <a:gd name="T28" fmla="*/ 29 w 148"/>
                <a:gd name="T29" fmla="*/ 24 h 172"/>
                <a:gd name="T30" fmla="*/ 29 w 148"/>
                <a:gd name="T31" fmla="*/ 15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8" h="172">
                  <a:moveTo>
                    <a:pt x="56" y="0"/>
                  </a:moveTo>
                  <a:cubicBezTo>
                    <a:pt x="84" y="0"/>
                    <a:pt x="106" y="8"/>
                    <a:pt x="123" y="24"/>
                  </a:cubicBezTo>
                  <a:cubicBezTo>
                    <a:pt x="139" y="39"/>
                    <a:pt x="148" y="60"/>
                    <a:pt x="148" y="87"/>
                  </a:cubicBezTo>
                  <a:cubicBezTo>
                    <a:pt x="148" y="113"/>
                    <a:pt x="139" y="134"/>
                    <a:pt x="123" y="149"/>
                  </a:cubicBezTo>
                  <a:cubicBezTo>
                    <a:pt x="106" y="164"/>
                    <a:pt x="84" y="172"/>
                    <a:pt x="56" y="172"/>
                  </a:cubicBezTo>
                  <a:lnTo>
                    <a:pt x="0" y="172"/>
                  </a:lnTo>
                  <a:lnTo>
                    <a:pt x="0" y="0"/>
                  </a:lnTo>
                  <a:lnTo>
                    <a:pt x="56" y="0"/>
                  </a:lnTo>
                  <a:close/>
                  <a:moveTo>
                    <a:pt x="29" y="150"/>
                  </a:moveTo>
                  <a:lnTo>
                    <a:pt x="56" y="150"/>
                  </a:lnTo>
                  <a:cubicBezTo>
                    <a:pt x="76" y="150"/>
                    <a:pt x="91" y="144"/>
                    <a:pt x="103" y="133"/>
                  </a:cubicBezTo>
                  <a:cubicBezTo>
                    <a:pt x="114" y="122"/>
                    <a:pt x="119" y="107"/>
                    <a:pt x="119" y="87"/>
                  </a:cubicBezTo>
                  <a:cubicBezTo>
                    <a:pt x="119" y="67"/>
                    <a:pt x="114" y="52"/>
                    <a:pt x="103" y="40"/>
                  </a:cubicBezTo>
                  <a:cubicBezTo>
                    <a:pt x="91" y="29"/>
                    <a:pt x="76" y="24"/>
                    <a:pt x="56" y="24"/>
                  </a:cubicBezTo>
                  <a:lnTo>
                    <a:pt x="29" y="24"/>
                  </a:lnTo>
                  <a:lnTo>
                    <a:pt x="29" y="15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260">
              <a:extLst>
                <a:ext uri="{FF2B5EF4-FFF2-40B4-BE49-F238E27FC236}">
                  <a16:creationId xmlns:a16="http://schemas.microsoft.com/office/drawing/2014/main" id="{5F7D2754-F426-4AF8-A7E4-83996EBE0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71650"/>
              <a:ext cx="46038" cy="84138"/>
            </a:xfrm>
            <a:custGeom>
              <a:avLst/>
              <a:gdLst>
                <a:gd name="T0" fmla="*/ 95 w 95"/>
                <a:gd name="T1" fmla="*/ 0 h 172"/>
                <a:gd name="T2" fmla="*/ 95 w 95"/>
                <a:gd name="T3" fmla="*/ 23 h 172"/>
                <a:gd name="T4" fmla="*/ 29 w 95"/>
                <a:gd name="T5" fmla="*/ 23 h 172"/>
                <a:gd name="T6" fmla="*/ 29 w 95"/>
                <a:gd name="T7" fmla="*/ 74 h 172"/>
                <a:gd name="T8" fmla="*/ 87 w 95"/>
                <a:gd name="T9" fmla="*/ 74 h 172"/>
                <a:gd name="T10" fmla="*/ 87 w 95"/>
                <a:gd name="T11" fmla="*/ 95 h 172"/>
                <a:gd name="T12" fmla="*/ 29 w 95"/>
                <a:gd name="T13" fmla="*/ 95 h 172"/>
                <a:gd name="T14" fmla="*/ 29 w 95"/>
                <a:gd name="T15" fmla="*/ 149 h 172"/>
                <a:gd name="T16" fmla="*/ 95 w 95"/>
                <a:gd name="T17" fmla="*/ 149 h 172"/>
                <a:gd name="T18" fmla="*/ 95 w 95"/>
                <a:gd name="T19" fmla="*/ 172 h 172"/>
                <a:gd name="T20" fmla="*/ 0 w 95"/>
                <a:gd name="T21" fmla="*/ 172 h 172"/>
                <a:gd name="T22" fmla="*/ 0 w 95"/>
                <a:gd name="T23" fmla="*/ 0 h 172"/>
                <a:gd name="T24" fmla="*/ 95 w 95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72">
                  <a:moveTo>
                    <a:pt x="95" y="0"/>
                  </a:moveTo>
                  <a:lnTo>
                    <a:pt x="95" y="23"/>
                  </a:lnTo>
                  <a:lnTo>
                    <a:pt x="29" y="23"/>
                  </a:lnTo>
                  <a:lnTo>
                    <a:pt x="29" y="74"/>
                  </a:lnTo>
                  <a:lnTo>
                    <a:pt x="87" y="74"/>
                  </a:lnTo>
                  <a:lnTo>
                    <a:pt x="87" y="95"/>
                  </a:lnTo>
                  <a:lnTo>
                    <a:pt x="29" y="95"/>
                  </a:lnTo>
                  <a:lnTo>
                    <a:pt x="29" y="149"/>
                  </a:lnTo>
                  <a:lnTo>
                    <a:pt x="95" y="149"/>
                  </a:lnTo>
                  <a:lnTo>
                    <a:pt x="9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261">
              <a:extLst>
                <a:ext uri="{FF2B5EF4-FFF2-40B4-BE49-F238E27FC236}">
                  <a16:creationId xmlns:a16="http://schemas.microsoft.com/office/drawing/2014/main" id="{4D8AE70B-CB7C-40FA-97D6-B93FD3AA2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75" y="1768475"/>
              <a:ext cx="58738" cy="87313"/>
            </a:xfrm>
            <a:custGeom>
              <a:avLst/>
              <a:gdLst>
                <a:gd name="T0" fmla="*/ 57 w 119"/>
                <a:gd name="T1" fmla="*/ 28 h 178"/>
                <a:gd name="T2" fmla="*/ 37 w 119"/>
                <a:gd name="T3" fmla="*/ 34 h 178"/>
                <a:gd name="T4" fmla="*/ 30 w 119"/>
                <a:gd name="T5" fmla="*/ 53 h 178"/>
                <a:gd name="T6" fmla="*/ 39 w 119"/>
                <a:gd name="T7" fmla="*/ 71 h 178"/>
                <a:gd name="T8" fmla="*/ 61 w 119"/>
                <a:gd name="T9" fmla="*/ 80 h 178"/>
                <a:gd name="T10" fmla="*/ 87 w 119"/>
                <a:gd name="T11" fmla="*/ 86 h 178"/>
                <a:gd name="T12" fmla="*/ 110 w 119"/>
                <a:gd name="T13" fmla="*/ 100 h 178"/>
                <a:gd name="T14" fmla="*/ 119 w 119"/>
                <a:gd name="T15" fmla="*/ 129 h 178"/>
                <a:gd name="T16" fmla="*/ 102 w 119"/>
                <a:gd name="T17" fmla="*/ 163 h 178"/>
                <a:gd name="T18" fmla="*/ 60 w 119"/>
                <a:gd name="T19" fmla="*/ 178 h 178"/>
                <a:gd name="T20" fmla="*/ 16 w 119"/>
                <a:gd name="T21" fmla="*/ 165 h 178"/>
                <a:gd name="T22" fmla="*/ 0 w 119"/>
                <a:gd name="T23" fmla="*/ 130 h 178"/>
                <a:gd name="T24" fmla="*/ 30 w 119"/>
                <a:gd name="T25" fmla="*/ 130 h 178"/>
                <a:gd name="T26" fmla="*/ 39 w 119"/>
                <a:gd name="T27" fmla="*/ 148 h 178"/>
                <a:gd name="T28" fmla="*/ 60 w 119"/>
                <a:gd name="T29" fmla="*/ 154 h 178"/>
                <a:gd name="T30" fmla="*/ 82 w 119"/>
                <a:gd name="T31" fmla="*/ 146 h 178"/>
                <a:gd name="T32" fmla="*/ 91 w 119"/>
                <a:gd name="T33" fmla="*/ 129 h 178"/>
                <a:gd name="T34" fmla="*/ 86 w 119"/>
                <a:gd name="T35" fmla="*/ 113 h 178"/>
                <a:gd name="T36" fmla="*/ 74 w 119"/>
                <a:gd name="T37" fmla="*/ 104 h 178"/>
                <a:gd name="T38" fmla="*/ 56 w 119"/>
                <a:gd name="T39" fmla="*/ 99 h 178"/>
                <a:gd name="T40" fmla="*/ 37 w 119"/>
                <a:gd name="T41" fmla="*/ 94 h 178"/>
                <a:gd name="T42" fmla="*/ 20 w 119"/>
                <a:gd name="T43" fmla="*/ 86 h 178"/>
                <a:gd name="T44" fmla="*/ 7 w 119"/>
                <a:gd name="T45" fmla="*/ 73 h 178"/>
                <a:gd name="T46" fmla="*/ 2 w 119"/>
                <a:gd name="T47" fmla="*/ 50 h 178"/>
                <a:gd name="T48" fmla="*/ 19 w 119"/>
                <a:gd name="T49" fmla="*/ 14 h 178"/>
                <a:gd name="T50" fmla="*/ 60 w 119"/>
                <a:gd name="T51" fmla="*/ 0 h 178"/>
                <a:gd name="T52" fmla="*/ 101 w 119"/>
                <a:gd name="T53" fmla="*/ 11 h 178"/>
                <a:gd name="T54" fmla="*/ 119 w 119"/>
                <a:gd name="T55" fmla="*/ 45 h 178"/>
                <a:gd name="T56" fmla="*/ 87 w 119"/>
                <a:gd name="T57" fmla="*/ 45 h 178"/>
                <a:gd name="T58" fmla="*/ 79 w 119"/>
                <a:gd name="T59" fmla="*/ 29 h 178"/>
                <a:gd name="T60" fmla="*/ 57 w 119"/>
                <a:gd name="T61" fmla="*/ 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8">
                  <a:moveTo>
                    <a:pt x="57" y="28"/>
                  </a:moveTo>
                  <a:cubicBezTo>
                    <a:pt x="49" y="28"/>
                    <a:pt x="42" y="30"/>
                    <a:pt x="37" y="34"/>
                  </a:cubicBezTo>
                  <a:cubicBezTo>
                    <a:pt x="32" y="38"/>
                    <a:pt x="30" y="44"/>
                    <a:pt x="30" y="53"/>
                  </a:cubicBezTo>
                  <a:cubicBezTo>
                    <a:pt x="30" y="60"/>
                    <a:pt x="32" y="66"/>
                    <a:pt x="39" y="71"/>
                  </a:cubicBezTo>
                  <a:cubicBezTo>
                    <a:pt x="45" y="75"/>
                    <a:pt x="52" y="79"/>
                    <a:pt x="61" y="80"/>
                  </a:cubicBezTo>
                  <a:cubicBezTo>
                    <a:pt x="70" y="83"/>
                    <a:pt x="79" y="84"/>
                    <a:pt x="87" y="86"/>
                  </a:cubicBezTo>
                  <a:cubicBezTo>
                    <a:pt x="96" y="89"/>
                    <a:pt x="104" y="94"/>
                    <a:pt x="110" y="100"/>
                  </a:cubicBezTo>
                  <a:cubicBezTo>
                    <a:pt x="116" y="108"/>
                    <a:pt x="119" y="116"/>
                    <a:pt x="119" y="129"/>
                  </a:cubicBezTo>
                  <a:cubicBezTo>
                    <a:pt x="119" y="141"/>
                    <a:pt x="114" y="153"/>
                    <a:pt x="102" y="163"/>
                  </a:cubicBezTo>
                  <a:cubicBezTo>
                    <a:pt x="91" y="173"/>
                    <a:pt x="77" y="178"/>
                    <a:pt x="60" y="178"/>
                  </a:cubicBezTo>
                  <a:cubicBezTo>
                    <a:pt x="42" y="178"/>
                    <a:pt x="27" y="174"/>
                    <a:pt x="16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8"/>
                    <a:pt x="34" y="144"/>
                    <a:pt x="39" y="148"/>
                  </a:cubicBezTo>
                  <a:cubicBezTo>
                    <a:pt x="44" y="153"/>
                    <a:pt x="51" y="154"/>
                    <a:pt x="60" y="154"/>
                  </a:cubicBezTo>
                  <a:cubicBezTo>
                    <a:pt x="70" y="154"/>
                    <a:pt x="77" y="151"/>
                    <a:pt x="82" y="146"/>
                  </a:cubicBezTo>
                  <a:cubicBezTo>
                    <a:pt x="87" y="141"/>
                    <a:pt x="91" y="135"/>
                    <a:pt x="91" y="129"/>
                  </a:cubicBezTo>
                  <a:cubicBezTo>
                    <a:pt x="91" y="123"/>
                    <a:pt x="90" y="116"/>
                    <a:pt x="86" y="113"/>
                  </a:cubicBezTo>
                  <a:cubicBezTo>
                    <a:pt x="82" y="109"/>
                    <a:pt x="79" y="106"/>
                    <a:pt x="74" y="104"/>
                  </a:cubicBezTo>
                  <a:cubicBezTo>
                    <a:pt x="69" y="101"/>
                    <a:pt x="62" y="100"/>
                    <a:pt x="56" y="99"/>
                  </a:cubicBezTo>
                  <a:cubicBezTo>
                    <a:pt x="50" y="98"/>
                    <a:pt x="44" y="95"/>
                    <a:pt x="37" y="94"/>
                  </a:cubicBezTo>
                  <a:cubicBezTo>
                    <a:pt x="31" y="91"/>
                    <a:pt x="25" y="89"/>
                    <a:pt x="20" y="86"/>
                  </a:cubicBezTo>
                  <a:cubicBezTo>
                    <a:pt x="15" y="84"/>
                    <a:pt x="10" y="79"/>
                    <a:pt x="7" y="73"/>
                  </a:cubicBezTo>
                  <a:cubicBezTo>
                    <a:pt x="4" y="66"/>
                    <a:pt x="2" y="59"/>
                    <a:pt x="2" y="50"/>
                  </a:cubicBezTo>
                  <a:cubicBezTo>
                    <a:pt x="2" y="35"/>
                    <a:pt x="7" y="23"/>
                    <a:pt x="19" y="14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7" y="0"/>
                    <a:pt x="91" y="4"/>
                    <a:pt x="101" y="11"/>
                  </a:cubicBezTo>
                  <a:cubicBezTo>
                    <a:pt x="111" y="19"/>
                    <a:pt x="117" y="30"/>
                    <a:pt x="119" y="45"/>
                  </a:cubicBezTo>
                  <a:lnTo>
                    <a:pt x="87" y="45"/>
                  </a:lnTo>
                  <a:cubicBezTo>
                    <a:pt x="86" y="39"/>
                    <a:pt x="84" y="33"/>
                    <a:pt x="79" y="29"/>
                  </a:cubicBezTo>
                  <a:cubicBezTo>
                    <a:pt x="72" y="29"/>
                    <a:pt x="66" y="28"/>
                    <a:pt x="57" y="2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262">
              <a:extLst>
                <a:ext uri="{FF2B5EF4-FFF2-40B4-BE49-F238E27FC236}">
                  <a16:creationId xmlns:a16="http://schemas.microsoft.com/office/drawing/2014/main" id="{A77D4F57-837A-4BCF-BFA3-7545E7C4F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913" y="1768475"/>
              <a:ext cx="57150" cy="87313"/>
            </a:xfrm>
            <a:custGeom>
              <a:avLst/>
              <a:gdLst>
                <a:gd name="T0" fmla="*/ 58 w 119"/>
                <a:gd name="T1" fmla="*/ 28 h 178"/>
                <a:gd name="T2" fmla="*/ 38 w 119"/>
                <a:gd name="T3" fmla="*/ 34 h 178"/>
                <a:gd name="T4" fmla="*/ 30 w 119"/>
                <a:gd name="T5" fmla="*/ 53 h 178"/>
                <a:gd name="T6" fmla="*/ 39 w 119"/>
                <a:gd name="T7" fmla="*/ 71 h 178"/>
                <a:gd name="T8" fmla="*/ 62 w 119"/>
                <a:gd name="T9" fmla="*/ 80 h 178"/>
                <a:gd name="T10" fmla="*/ 88 w 119"/>
                <a:gd name="T11" fmla="*/ 86 h 178"/>
                <a:gd name="T12" fmla="*/ 110 w 119"/>
                <a:gd name="T13" fmla="*/ 100 h 178"/>
                <a:gd name="T14" fmla="*/ 119 w 119"/>
                <a:gd name="T15" fmla="*/ 129 h 178"/>
                <a:gd name="T16" fmla="*/ 103 w 119"/>
                <a:gd name="T17" fmla="*/ 163 h 178"/>
                <a:gd name="T18" fmla="*/ 60 w 119"/>
                <a:gd name="T19" fmla="*/ 178 h 178"/>
                <a:gd name="T20" fmla="*/ 17 w 119"/>
                <a:gd name="T21" fmla="*/ 165 h 178"/>
                <a:gd name="T22" fmla="*/ 0 w 119"/>
                <a:gd name="T23" fmla="*/ 130 h 178"/>
                <a:gd name="T24" fmla="*/ 30 w 119"/>
                <a:gd name="T25" fmla="*/ 130 h 178"/>
                <a:gd name="T26" fmla="*/ 39 w 119"/>
                <a:gd name="T27" fmla="*/ 148 h 178"/>
                <a:gd name="T28" fmla="*/ 60 w 119"/>
                <a:gd name="T29" fmla="*/ 154 h 178"/>
                <a:gd name="T30" fmla="*/ 83 w 119"/>
                <a:gd name="T31" fmla="*/ 146 h 178"/>
                <a:gd name="T32" fmla="*/ 92 w 119"/>
                <a:gd name="T33" fmla="*/ 129 h 178"/>
                <a:gd name="T34" fmla="*/ 87 w 119"/>
                <a:gd name="T35" fmla="*/ 113 h 178"/>
                <a:gd name="T36" fmla="*/ 74 w 119"/>
                <a:gd name="T37" fmla="*/ 104 h 178"/>
                <a:gd name="T38" fmla="*/ 57 w 119"/>
                <a:gd name="T39" fmla="*/ 99 h 178"/>
                <a:gd name="T40" fmla="*/ 38 w 119"/>
                <a:gd name="T41" fmla="*/ 94 h 178"/>
                <a:gd name="T42" fmla="*/ 20 w 119"/>
                <a:gd name="T43" fmla="*/ 86 h 178"/>
                <a:gd name="T44" fmla="*/ 8 w 119"/>
                <a:gd name="T45" fmla="*/ 73 h 178"/>
                <a:gd name="T46" fmla="*/ 3 w 119"/>
                <a:gd name="T47" fmla="*/ 50 h 178"/>
                <a:gd name="T48" fmla="*/ 19 w 119"/>
                <a:gd name="T49" fmla="*/ 14 h 178"/>
                <a:gd name="T50" fmla="*/ 60 w 119"/>
                <a:gd name="T51" fmla="*/ 0 h 178"/>
                <a:gd name="T52" fmla="*/ 102 w 119"/>
                <a:gd name="T53" fmla="*/ 11 h 178"/>
                <a:gd name="T54" fmla="*/ 119 w 119"/>
                <a:gd name="T55" fmla="*/ 45 h 178"/>
                <a:gd name="T56" fmla="*/ 88 w 119"/>
                <a:gd name="T57" fmla="*/ 45 h 178"/>
                <a:gd name="T58" fmla="*/ 79 w 119"/>
                <a:gd name="T59" fmla="*/ 29 h 178"/>
                <a:gd name="T60" fmla="*/ 58 w 119"/>
                <a:gd name="T61" fmla="*/ 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8">
                  <a:moveTo>
                    <a:pt x="58" y="28"/>
                  </a:moveTo>
                  <a:cubicBezTo>
                    <a:pt x="49" y="28"/>
                    <a:pt x="43" y="30"/>
                    <a:pt x="38" y="34"/>
                  </a:cubicBezTo>
                  <a:cubicBezTo>
                    <a:pt x="33" y="38"/>
                    <a:pt x="30" y="44"/>
                    <a:pt x="30" y="53"/>
                  </a:cubicBezTo>
                  <a:cubicBezTo>
                    <a:pt x="30" y="60"/>
                    <a:pt x="33" y="66"/>
                    <a:pt x="39" y="71"/>
                  </a:cubicBezTo>
                  <a:cubicBezTo>
                    <a:pt x="45" y="75"/>
                    <a:pt x="53" y="79"/>
                    <a:pt x="62" y="80"/>
                  </a:cubicBezTo>
                  <a:cubicBezTo>
                    <a:pt x="70" y="83"/>
                    <a:pt x="79" y="84"/>
                    <a:pt x="88" y="86"/>
                  </a:cubicBezTo>
                  <a:cubicBezTo>
                    <a:pt x="97" y="89"/>
                    <a:pt x="104" y="94"/>
                    <a:pt x="110" y="100"/>
                  </a:cubicBezTo>
                  <a:cubicBezTo>
                    <a:pt x="117" y="108"/>
                    <a:pt x="119" y="116"/>
                    <a:pt x="119" y="129"/>
                  </a:cubicBezTo>
                  <a:cubicBezTo>
                    <a:pt x="119" y="141"/>
                    <a:pt x="114" y="153"/>
                    <a:pt x="103" y="163"/>
                  </a:cubicBezTo>
                  <a:cubicBezTo>
                    <a:pt x="92" y="173"/>
                    <a:pt x="78" y="178"/>
                    <a:pt x="60" y="178"/>
                  </a:cubicBezTo>
                  <a:cubicBezTo>
                    <a:pt x="43" y="178"/>
                    <a:pt x="28" y="174"/>
                    <a:pt x="17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2" y="138"/>
                    <a:pt x="34" y="144"/>
                    <a:pt x="39" y="148"/>
                  </a:cubicBezTo>
                  <a:cubicBezTo>
                    <a:pt x="44" y="153"/>
                    <a:pt x="52" y="154"/>
                    <a:pt x="60" y="154"/>
                  </a:cubicBezTo>
                  <a:cubicBezTo>
                    <a:pt x="70" y="154"/>
                    <a:pt x="78" y="151"/>
                    <a:pt x="83" y="146"/>
                  </a:cubicBezTo>
                  <a:cubicBezTo>
                    <a:pt x="88" y="141"/>
                    <a:pt x="92" y="135"/>
                    <a:pt x="92" y="129"/>
                  </a:cubicBezTo>
                  <a:cubicBezTo>
                    <a:pt x="92" y="123"/>
                    <a:pt x="90" y="116"/>
                    <a:pt x="87" y="113"/>
                  </a:cubicBezTo>
                  <a:cubicBezTo>
                    <a:pt x="83" y="109"/>
                    <a:pt x="79" y="106"/>
                    <a:pt x="74" y="104"/>
                  </a:cubicBezTo>
                  <a:cubicBezTo>
                    <a:pt x="69" y="101"/>
                    <a:pt x="63" y="100"/>
                    <a:pt x="57" y="99"/>
                  </a:cubicBezTo>
                  <a:cubicBezTo>
                    <a:pt x="50" y="98"/>
                    <a:pt x="44" y="95"/>
                    <a:pt x="38" y="94"/>
                  </a:cubicBezTo>
                  <a:cubicBezTo>
                    <a:pt x="32" y="91"/>
                    <a:pt x="25" y="89"/>
                    <a:pt x="20" y="86"/>
                  </a:cubicBezTo>
                  <a:cubicBezTo>
                    <a:pt x="15" y="84"/>
                    <a:pt x="10" y="79"/>
                    <a:pt x="8" y="73"/>
                  </a:cubicBezTo>
                  <a:cubicBezTo>
                    <a:pt x="4" y="66"/>
                    <a:pt x="3" y="59"/>
                    <a:pt x="3" y="50"/>
                  </a:cubicBezTo>
                  <a:cubicBezTo>
                    <a:pt x="3" y="35"/>
                    <a:pt x="8" y="23"/>
                    <a:pt x="19" y="14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8" y="0"/>
                    <a:pt x="92" y="4"/>
                    <a:pt x="102" y="11"/>
                  </a:cubicBezTo>
                  <a:cubicBezTo>
                    <a:pt x="112" y="19"/>
                    <a:pt x="118" y="30"/>
                    <a:pt x="119" y="45"/>
                  </a:cubicBezTo>
                  <a:lnTo>
                    <a:pt x="88" y="45"/>
                  </a:lnTo>
                  <a:cubicBezTo>
                    <a:pt x="87" y="39"/>
                    <a:pt x="84" y="33"/>
                    <a:pt x="79" y="29"/>
                  </a:cubicBezTo>
                  <a:cubicBezTo>
                    <a:pt x="73" y="29"/>
                    <a:pt x="67" y="28"/>
                    <a:pt x="58" y="2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263">
              <a:extLst>
                <a:ext uri="{FF2B5EF4-FFF2-40B4-BE49-F238E27FC236}">
                  <a16:creationId xmlns:a16="http://schemas.microsoft.com/office/drawing/2014/main" id="{802E99C2-7D3C-415F-A68E-635F9F5A45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4525" y="1771650"/>
              <a:ext cx="58738" cy="84138"/>
            </a:xfrm>
            <a:custGeom>
              <a:avLst/>
              <a:gdLst>
                <a:gd name="T0" fmla="*/ 103 w 119"/>
                <a:gd name="T1" fmla="*/ 15 h 172"/>
                <a:gd name="T2" fmla="*/ 119 w 119"/>
                <a:gd name="T3" fmla="*/ 52 h 172"/>
                <a:gd name="T4" fmla="*/ 104 w 119"/>
                <a:gd name="T5" fmla="*/ 88 h 172"/>
                <a:gd name="T6" fmla="*/ 59 w 119"/>
                <a:gd name="T7" fmla="*/ 103 h 172"/>
                <a:gd name="T8" fmla="*/ 28 w 119"/>
                <a:gd name="T9" fmla="*/ 103 h 172"/>
                <a:gd name="T10" fmla="*/ 28 w 119"/>
                <a:gd name="T11" fmla="*/ 172 h 172"/>
                <a:gd name="T12" fmla="*/ 0 w 119"/>
                <a:gd name="T13" fmla="*/ 172 h 172"/>
                <a:gd name="T14" fmla="*/ 0 w 119"/>
                <a:gd name="T15" fmla="*/ 0 h 172"/>
                <a:gd name="T16" fmla="*/ 59 w 119"/>
                <a:gd name="T17" fmla="*/ 0 h 172"/>
                <a:gd name="T18" fmla="*/ 103 w 119"/>
                <a:gd name="T19" fmla="*/ 15 h 172"/>
                <a:gd name="T20" fmla="*/ 28 w 119"/>
                <a:gd name="T21" fmla="*/ 80 h 172"/>
                <a:gd name="T22" fmla="*/ 59 w 119"/>
                <a:gd name="T23" fmla="*/ 80 h 172"/>
                <a:gd name="T24" fmla="*/ 83 w 119"/>
                <a:gd name="T25" fmla="*/ 73 h 172"/>
                <a:gd name="T26" fmla="*/ 90 w 119"/>
                <a:gd name="T27" fmla="*/ 52 h 172"/>
                <a:gd name="T28" fmla="*/ 83 w 119"/>
                <a:gd name="T29" fmla="*/ 30 h 172"/>
                <a:gd name="T30" fmla="*/ 59 w 119"/>
                <a:gd name="T31" fmla="*/ 23 h 172"/>
                <a:gd name="T32" fmla="*/ 28 w 119"/>
                <a:gd name="T33" fmla="*/ 23 h 172"/>
                <a:gd name="T34" fmla="*/ 28 w 119"/>
                <a:gd name="T35" fmla="*/ 8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" h="172">
                  <a:moveTo>
                    <a:pt x="103" y="15"/>
                  </a:moveTo>
                  <a:cubicBezTo>
                    <a:pt x="113" y="25"/>
                    <a:pt x="119" y="37"/>
                    <a:pt x="119" y="52"/>
                  </a:cubicBezTo>
                  <a:cubicBezTo>
                    <a:pt x="119" y="65"/>
                    <a:pt x="114" y="78"/>
                    <a:pt x="104" y="88"/>
                  </a:cubicBezTo>
                  <a:cubicBezTo>
                    <a:pt x="94" y="98"/>
                    <a:pt x="79" y="103"/>
                    <a:pt x="59" y="103"/>
                  </a:cubicBezTo>
                  <a:lnTo>
                    <a:pt x="28" y="103"/>
                  </a:lnTo>
                  <a:lnTo>
                    <a:pt x="28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59" y="0"/>
                  </a:lnTo>
                  <a:cubicBezTo>
                    <a:pt x="78" y="0"/>
                    <a:pt x="93" y="5"/>
                    <a:pt x="103" y="15"/>
                  </a:cubicBezTo>
                  <a:close/>
                  <a:moveTo>
                    <a:pt x="28" y="80"/>
                  </a:moveTo>
                  <a:lnTo>
                    <a:pt x="59" y="80"/>
                  </a:lnTo>
                  <a:cubicBezTo>
                    <a:pt x="70" y="80"/>
                    <a:pt x="78" y="78"/>
                    <a:pt x="83" y="73"/>
                  </a:cubicBezTo>
                  <a:cubicBezTo>
                    <a:pt x="88" y="68"/>
                    <a:pt x="90" y="60"/>
                    <a:pt x="90" y="52"/>
                  </a:cubicBezTo>
                  <a:cubicBezTo>
                    <a:pt x="90" y="43"/>
                    <a:pt x="88" y="35"/>
                    <a:pt x="83" y="30"/>
                  </a:cubicBezTo>
                  <a:cubicBezTo>
                    <a:pt x="78" y="25"/>
                    <a:pt x="69" y="23"/>
                    <a:pt x="59" y="23"/>
                  </a:cubicBezTo>
                  <a:lnTo>
                    <a:pt x="28" y="23"/>
                  </a:lnTo>
                  <a:lnTo>
                    <a:pt x="28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264">
              <a:extLst>
                <a:ext uri="{FF2B5EF4-FFF2-40B4-BE49-F238E27FC236}">
                  <a16:creationId xmlns:a16="http://schemas.microsoft.com/office/drawing/2014/main" id="{EB46E3DC-A7F6-4A75-9758-E28E3CD11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1200" y="1770063"/>
              <a:ext cx="85725" cy="85725"/>
            </a:xfrm>
            <a:custGeom>
              <a:avLst/>
              <a:gdLst>
                <a:gd name="T0" fmla="*/ 88 w 175"/>
                <a:gd name="T1" fmla="*/ 175 h 175"/>
                <a:gd name="T2" fmla="*/ 25 w 175"/>
                <a:gd name="T3" fmla="*/ 150 h 175"/>
                <a:gd name="T4" fmla="*/ 0 w 175"/>
                <a:gd name="T5" fmla="*/ 87 h 175"/>
                <a:gd name="T6" fmla="*/ 25 w 175"/>
                <a:gd name="T7" fmla="*/ 25 h 175"/>
                <a:gd name="T8" fmla="*/ 88 w 175"/>
                <a:gd name="T9" fmla="*/ 0 h 175"/>
                <a:gd name="T10" fmla="*/ 150 w 175"/>
                <a:gd name="T11" fmla="*/ 25 h 175"/>
                <a:gd name="T12" fmla="*/ 175 w 175"/>
                <a:gd name="T13" fmla="*/ 87 h 175"/>
                <a:gd name="T14" fmla="*/ 150 w 175"/>
                <a:gd name="T15" fmla="*/ 150 h 175"/>
                <a:gd name="T16" fmla="*/ 88 w 175"/>
                <a:gd name="T17" fmla="*/ 175 h 175"/>
                <a:gd name="T18" fmla="*/ 88 w 175"/>
                <a:gd name="T19" fmla="*/ 150 h 175"/>
                <a:gd name="T20" fmla="*/ 130 w 175"/>
                <a:gd name="T21" fmla="*/ 132 h 175"/>
                <a:gd name="T22" fmla="*/ 147 w 175"/>
                <a:gd name="T23" fmla="*/ 87 h 175"/>
                <a:gd name="T24" fmla="*/ 130 w 175"/>
                <a:gd name="T25" fmla="*/ 42 h 175"/>
                <a:gd name="T26" fmla="*/ 88 w 175"/>
                <a:gd name="T27" fmla="*/ 25 h 175"/>
                <a:gd name="T28" fmla="*/ 45 w 175"/>
                <a:gd name="T29" fmla="*/ 42 h 175"/>
                <a:gd name="T30" fmla="*/ 29 w 175"/>
                <a:gd name="T31" fmla="*/ 87 h 175"/>
                <a:gd name="T32" fmla="*/ 45 w 175"/>
                <a:gd name="T33" fmla="*/ 132 h 175"/>
                <a:gd name="T34" fmla="*/ 88 w 175"/>
                <a:gd name="T35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88" y="175"/>
                  </a:moveTo>
                  <a:cubicBezTo>
                    <a:pt x="63" y="175"/>
                    <a:pt x="43" y="166"/>
                    <a:pt x="25" y="150"/>
                  </a:cubicBezTo>
                  <a:cubicBezTo>
                    <a:pt x="8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7" y="41"/>
                    <a:pt x="175" y="62"/>
                    <a:pt x="175" y="87"/>
                  </a:cubicBezTo>
                  <a:cubicBezTo>
                    <a:pt x="175" y="112"/>
                    <a:pt x="167" y="134"/>
                    <a:pt x="150" y="150"/>
                  </a:cubicBezTo>
                  <a:cubicBezTo>
                    <a:pt x="133" y="167"/>
                    <a:pt x="112" y="175"/>
                    <a:pt x="88" y="175"/>
                  </a:cubicBezTo>
                  <a:close/>
                  <a:moveTo>
                    <a:pt x="88" y="150"/>
                  </a:moveTo>
                  <a:cubicBezTo>
                    <a:pt x="105" y="150"/>
                    <a:pt x="119" y="144"/>
                    <a:pt x="130" y="132"/>
                  </a:cubicBezTo>
                  <a:cubicBezTo>
                    <a:pt x="142" y="121"/>
                    <a:pt x="147" y="106"/>
                    <a:pt x="147" y="87"/>
                  </a:cubicBezTo>
                  <a:cubicBezTo>
                    <a:pt x="147" y="69"/>
                    <a:pt x="142" y="54"/>
                    <a:pt x="130" y="42"/>
                  </a:cubicBezTo>
                  <a:cubicBezTo>
                    <a:pt x="119" y="31"/>
                    <a:pt x="105" y="25"/>
                    <a:pt x="88" y="25"/>
                  </a:cubicBezTo>
                  <a:cubicBezTo>
                    <a:pt x="70" y="25"/>
                    <a:pt x="57" y="31"/>
                    <a:pt x="45" y="42"/>
                  </a:cubicBezTo>
                  <a:cubicBezTo>
                    <a:pt x="34" y="54"/>
                    <a:pt x="29" y="69"/>
                    <a:pt x="29" y="87"/>
                  </a:cubicBezTo>
                  <a:cubicBezTo>
                    <a:pt x="29" y="106"/>
                    <a:pt x="34" y="121"/>
                    <a:pt x="45" y="132"/>
                  </a:cubicBezTo>
                  <a:cubicBezTo>
                    <a:pt x="57" y="144"/>
                    <a:pt x="70" y="150"/>
                    <a:pt x="88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265">
              <a:extLst>
                <a:ext uri="{FF2B5EF4-FFF2-40B4-BE49-F238E27FC236}">
                  <a16:creationId xmlns:a16="http://schemas.microsoft.com/office/drawing/2014/main" id="{183ACAC6-53EB-4008-9758-C61A4E4028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1213" y="1771650"/>
              <a:ext cx="58738" cy="84138"/>
            </a:xfrm>
            <a:custGeom>
              <a:avLst/>
              <a:gdLst>
                <a:gd name="T0" fmla="*/ 27 w 122"/>
                <a:gd name="T1" fmla="*/ 102 h 172"/>
                <a:gd name="T2" fmla="*/ 27 w 122"/>
                <a:gd name="T3" fmla="*/ 170 h 172"/>
                <a:gd name="T4" fmla="*/ 0 w 122"/>
                <a:gd name="T5" fmla="*/ 170 h 172"/>
                <a:gd name="T6" fmla="*/ 0 w 122"/>
                <a:gd name="T7" fmla="*/ 0 h 172"/>
                <a:gd name="T8" fmla="*/ 59 w 122"/>
                <a:gd name="T9" fmla="*/ 0 h 172"/>
                <a:gd name="T10" fmla="*/ 104 w 122"/>
                <a:gd name="T11" fmla="*/ 15 h 172"/>
                <a:gd name="T12" fmla="*/ 120 w 122"/>
                <a:gd name="T13" fmla="*/ 52 h 172"/>
                <a:gd name="T14" fmla="*/ 110 w 122"/>
                <a:gd name="T15" fmla="*/ 83 h 172"/>
                <a:gd name="T16" fmla="*/ 77 w 122"/>
                <a:gd name="T17" fmla="*/ 100 h 172"/>
                <a:gd name="T18" fmla="*/ 122 w 122"/>
                <a:gd name="T19" fmla="*/ 172 h 172"/>
                <a:gd name="T20" fmla="*/ 89 w 122"/>
                <a:gd name="T21" fmla="*/ 172 h 172"/>
                <a:gd name="T22" fmla="*/ 46 w 122"/>
                <a:gd name="T23" fmla="*/ 103 h 172"/>
                <a:gd name="T24" fmla="*/ 27 w 122"/>
                <a:gd name="T25" fmla="*/ 103 h 172"/>
                <a:gd name="T26" fmla="*/ 27 w 122"/>
                <a:gd name="T27" fmla="*/ 102 h 172"/>
                <a:gd name="T28" fmla="*/ 27 w 122"/>
                <a:gd name="T29" fmla="*/ 23 h 172"/>
                <a:gd name="T30" fmla="*/ 27 w 122"/>
                <a:gd name="T31" fmla="*/ 80 h 172"/>
                <a:gd name="T32" fmla="*/ 59 w 122"/>
                <a:gd name="T33" fmla="*/ 80 h 172"/>
                <a:gd name="T34" fmla="*/ 82 w 122"/>
                <a:gd name="T35" fmla="*/ 73 h 172"/>
                <a:gd name="T36" fmla="*/ 90 w 122"/>
                <a:gd name="T37" fmla="*/ 52 h 172"/>
                <a:gd name="T38" fmla="*/ 82 w 122"/>
                <a:gd name="T39" fmla="*/ 30 h 172"/>
                <a:gd name="T40" fmla="*/ 59 w 122"/>
                <a:gd name="T41" fmla="*/ 23 h 172"/>
                <a:gd name="T42" fmla="*/ 27 w 122"/>
                <a:gd name="T43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72">
                  <a:moveTo>
                    <a:pt x="27" y="102"/>
                  </a:moveTo>
                  <a:lnTo>
                    <a:pt x="27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59" y="0"/>
                  </a:lnTo>
                  <a:cubicBezTo>
                    <a:pt x="77" y="0"/>
                    <a:pt x="92" y="5"/>
                    <a:pt x="104" y="15"/>
                  </a:cubicBezTo>
                  <a:cubicBezTo>
                    <a:pt x="114" y="25"/>
                    <a:pt x="120" y="37"/>
                    <a:pt x="120" y="52"/>
                  </a:cubicBezTo>
                  <a:cubicBezTo>
                    <a:pt x="120" y="63"/>
                    <a:pt x="116" y="73"/>
                    <a:pt x="110" y="83"/>
                  </a:cubicBezTo>
                  <a:cubicBezTo>
                    <a:pt x="102" y="92"/>
                    <a:pt x="92" y="98"/>
                    <a:pt x="77" y="100"/>
                  </a:cubicBezTo>
                  <a:lnTo>
                    <a:pt x="122" y="172"/>
                  </a:lnTo>
                  <a:lnTo>
                    <a:pt x="89" y="172"/>
                  </a:lnTo>
                  <a:lnTo>
                    <a:pt x="46" y="103"/>
                  </a:lnTo>
                  <a:lnTo>
                    <a:pt x="27" y="103"/>
                  </a:lnTo>
                  <a:lnTo>
                    <a:pt x="27" y="102"/>
                  </a:lnTo>
                  <a:close/>
                  <a:moveTo>
                    <a:pt x="27" y="23"/>
                  </a:moveTo>
                  <a:lnTo>
                    <a:pt x="27" y="80"/>
                  </a:lnTo>
                  <a:lnTo>
                    <a:pt x="59" y="80"/>
                  </a:lnTo>
                  <a:cubicBezTo>
                    <a:pt x="70" y="80"/>
                    <a:pt x="77" y="78"/>
                    <a:pt x="82" y="73"/>
                  </a:cubicBezTo>
                  <a:cubicBezTo>
                    <a:pt x="87" y="68"/>
                    <a:pt x="90" y="60"/>
                    <a:pt x="90" y="52"/>
                  </a:cubicBezTo>
                  <a:cubicBezTo>
                    <a:pt x="90" y="43"/>
                    <a:pt x="87" y="35"/>
                    <a:pt x="82" y="30"/>
                  </a:cubicBezTo>
                  <a:cubicBezTo>
                    <a:pt x="77" y="25"/>
                    <a:pt x="69" y="23"/>
                    <a:pt x="59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266">
              <a:extLst>
                <a:ext uri="{FF2B5EF4-FFF2-40B4-BE49-F238E27FC236}">
                  <a16:creationId xmlns:a16="http://schemas.microsoft.com/office/drawing/2014/main" id="{3ED6E63D-B90C-470A-AF72-A99A43F17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0" y="1771650"/>
              <a:ext cx="57150" cy="84138"/>
            </a:xfrm>
            <a:custGeom>
              <a:avLst/>
              <a:gdLst>
                <a:gd name="T0" fmla="*/ 0 w 119"/>
                <a:gd name="T1" fmla="*/ 23 h 172"/>
                <a:gd name="T2" fmla="*/ 0 w 119"/>
                <a:gd name="T3" fmla="*/ 0 h 172"/>
                <a:gd name="T4" fmla="*/ 119 w 119"/>
                <a:gd name="T5" fmla="*/ 0 h 172"/>
                <a:gd name="T6" fmla="*/ 119 w 119"/>
                <a:gd name="T7" fmla="*/ 23 h 172"/>
                <a:gd name="T8" fmla="*/ 74 w 119"/>
                <a:gd name="T9" fmla="*/ 23 h 172"/>
                <a:gd name="T10" fmla="*/ 74 w 119"/>
                <a:gd name="T11" fmla="*/ 172 h 172"/>
                <a:gd name="T12" fmla="*/ 46 w 119"/>
                <a:gd name="T13" fmla="*/ 172 h 172"/>
                <a:gd name="T14" fmla="*/ 46 w 119"/>
                <a:gd name="T15" fmla="*/ 23 h 172"/>
                <a:gd name="T16" fmla="*/ 0 w 119"/>
                <a:gd name="T17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2">
                  <a:moveTo>
                    <a:pt x="0" y="23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3"/>
                  </a:lnTo>
                  <a:lnTo>
                    <a:pt x="74" y="23"/>
                  </a:lnTo>
                  <a:lnTo>
                    <a:pt x="74" y="172"/>
                  </a:lnTo>
                  <a:lnTo>
                    <a:pt x="46" y="172"/>
                  </a:lnTo>
                  <a:lnTo>
                    <a:pt x="46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267">
              <a:extLst>
                <a:ext uri="{FF2B5EF4-FFF2-40B4-BE49-F238E27FC236}">
                  <a16:creationId xmlns:a16="http://schemas.microsoft.com/office/drawing/2014/main" id="{9CB77680-060A-444E-B907-C0C0EEFE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0" y="1768475"/>
              <a:ext cx="57150" cy="87313"/>
            </a:xfrm>
            <a:custGeom>
              <a:avLst/>
              <a:gdLst>
                <a:gd name="T0" fmla="*/ 57 w 118"/>
                <a:gd name="T1" fmla="*/ 28 h 178"/>
                <a:gd name="T2" fmla="*/ 37 w 118"/>
                <a:gd name="T3" fmla="*/ 34 h 178"/>
                <a:gd name="T4" fmla="*/ 30 w 118"/>
                <a:gd name="T5" fmla="*/ 53 h 178"/>
                <a:gd name="T6" fmla="*/ 38 w 118"/>
                <a:gd name="T7" fmla="*/ 71 h 178"/>
                <a:gd name="T8" fmla="*/ 61 w 118"/>
                <a:gd name="T9" fmla="*/ 80 h 178"/>
                <a:gd name="T10" fmla="*/ 87 w 118"/>
                <a:gd name="T11" fmla="*/ 86 h 178"/>
                <a:gd name="T12" fmla="*/ 110 w 118"/>
                <a:gd name="T13" fmla="*/ 100 h 178"/>
                <a:gd name="T14" fmla="*/ 118 w 118"/>
                <a:gd name="T15" fmla="*/ 129 h 178"/>
                <a:gd name="T16" fmla="*/ 102 w 118"/>
                <a:gd name="T17" fmla="*/ 163 h 178"/>
                <a:gd name="T18" fmla="*/ 60 w 118"/>
                <a:gd name="T19" fmla="*/ 178 h 178"/>
                <a:gd name="T20" fmla="*/ 16 w 118"/>
                <a:gd name="T21" fmla="*/ 165 h 178"/>
                <a:gd name="T22" fmla="*/ 0 w 118"/>
                <a:gd name="T23" fmla="*/ 130 h 178"/>
                <a:gd name="T24" fmla="*/ 30 w 118"/>
                <a:gd name="T25" fmla="*/ 130 h 178"/>
                <a:gd name="T26" fmla="*/ 38 w 118"/>
                <a:gd name="T27" fmla="*/ 148 h 178"/>
                <a:gd name="T28" fmla="*/ 60 w 118"/>
                <a:gd name="T29" fmla="*/ 154 h 178"/>
                <a:gd name="T30" fmla="*/ 82 w 118"/>
                <a:gd name="T31" fmla="*/ 146 h 178"/>
                <a:gd name="T32" fmla="*/ 91 w 118"/>
                <a:gd name="T33" fmla="*/ 129 h 178"/>
                <a:gd name="T34" fmla="*/ 86 w 118"/>
                <a:gd name="T35" fmla="*/ 113 h 178"/>
                <a:gd name="T36" fmla="*/ 73 w 118"/>
                <a:gd name="T37" fmla="*/ 104 h 178"/>
                <a:gd name="T38" fmla="*/ 56 w 118"/>
                <a:gd name="T39" fmla="*/ 99 h 178"/>
                <a:gd name="T40" fmla="*/ 37 w 118"/>
                <a:gd name="T41" fmla="*/ 94 h 178"/>
                <a:gd name="T42" fmla="*/ 20 w 118"/>
                <a:gd name="T43" fmla="*/ 86 h 178"/>
                <a:gd name="T44" fmla="*/ 7 w 118"/>
                <a:gd name="T45" fmla="*/ 73 h 178"/>
                <a:gd name="T46" fmla="*/ 2 w 118"/>
                <a:gd name="T47" fmla="*/ 50 h 178"/>
                <a:gd name="T48" fmla="*/ 18 w 118"/>
                <a:gd name="T49" fmla="*/ 14 h 178"/>
                <a:gd name="T50" fmla="*/ 60 w 118"/>
                <a:gd name="T51" fmla="*/ 0 h 178"/>
                <a:gd name="T52" fmla="*/ 101 w 118"/>
                <a:gd name="T53" fmla="*/ 11 h 178"/>
                <a:gd name="T54" fmla="*/ 118 w 118"/>
                <a:gd name="T55" fmla="*/ 45 h 178"/>
                <a:gd name="T56" fmla="*/ 87 w 118"/>
                <a:gd name="T57" fmla="*/ 45 h 178"/>
                <a:gd name="T58" fmla="*/ 78 w 118"/>
                <a:gd name="T59" fmla="*/ 29 h 178"/>
                <a:gd name="T60" fmla="*/ 57 w 118"/>
                <a:gd name="T61" fmla="*/ 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178">
                  <a:moveTo>
                    <a:pt x="57" y="28"/>
                  </a:moveTo>
                  <a:cubicBezTo>
                    <a:pt x="48" y="28"/>
                    <a:pt x="42" y="30"/>
                    <a:pt x="37" y="34"/>
                  </a:cubicBezTo>
                  <a:cubicBezTo>
                    <a:pt x="32" y="38"/>
                    <a:pt x="30" y="44"/>
                    <a:pt x="30" y="53"/>
                  </a:cubicBezTo>
                  <a:cubicBezTo>
                    <a:pt x="30" y="60"/>
                    <a:pt x="32" y="66"/>
                    <a:pt x="38" y="71"/>
                  </a:cubicBezTo>
                  <a:cubicBezTo>
                    <a:pt x="45" y="75"/>
                    <a:pt x="52" y="79"/>
                    <a:pt x="61" y="80"/>
                  </a:cubicBezTo>
                  <a:cubicBezTo>
                    <a:pt x="70" y="83"/>
                    <a:pt x="78" y="84"/>
                    <a:pt x="87" y="86"/>
                  </a:cubicBezTo>
                  <a:cubicBezTo>
                    <a:pt x="96" y="89"/>
                    <a:pt x="103" y="94"/>
                    <a:pt x="110" y="100"/>
                  </a:cubicBezTo>
                  <a:cubicBezTo>
                    <a:pt x="116" y="108"/>
                    <a:pt x="118" y="116"/>
                    <a:pt x="118" y="129"/>
                  </a:cubicBezTo>
                  <a:cubicBezTo>
                    <a:pt x="118" y="141"/>
                    <a:pt x="113" y="153"/>
                    <a:pt x="102" y="163"/>
                  </a:cubicBezTo>
                  <a:cubicBezTo>
                    <a:pt x="91" y="173"/>
                    <a:pt x="77" y="178"/>
                    <a:pt x="60" y="178"/>
                  </a:cubicBezTo>
                  <a:cubicBezTo>
                    <a:pt x="42" y="178"/>
                    <a:pt x="27" y="174"/>
                    <a:pt x="16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8"/>
                    <a:pt x="33" y="144"/>
                    <a:pt x="38" y="148"/>
                  </a:cubicBezTo>
                  <a:cubicBezTo>
                    <a:pt x="43" y="153"/>
                    <a:pt x="51" y="154"/>
                    <a:pt x="60" y="154"/>
                  </a:cubicBezTo>
                  <a:cubicBezTo>
                    <a:pt x="70" y="154"/>
                    <a:pt x="77" y="151"/>
                    <a:pt x="82" y="146"/>
                  </a:cubicBezTo>
                  <a:cubicBezTo>
                    <a:pt x="87" y="141"/>
                    <a:pt x="91" y="135"/>
                    <a:pt x="91" y="129"/>
                  </a:cubicBezTo>
                  <a:cubicBezTo>
                    <a:pt x="91" y="123"/>
                    <a:pt x="90" y="116"/>
                    <a:pt x="86" y="113"/>
                  </a:cubicBezTo>
                  <a:cubicBezTo>
                    <a:pt x="82" y="109"/>
                    <a:pt x="78" y="106"/>
                    <a:pt x="73" y="104"/>
                  </a:cubicBezTo>
                  <a:cubicBezTo>
                    <a:pt x="68" y="101"/>
                    <a:pt x="62" y="100"/>
                    <a:pt x="56" y="99"/>
                  </a:cubicBezTo>
                  <a:cubicBezTo>
                    <a:pt x="50" y="98"/>
                    <a:pt x="43" y="95"/>
                    <a:pt x="37" y="94"/>
                  </a:cubicBezTo>
                  <a:cubicBezTo>
                    <a:pt x="31" y="91"/>
                    <a:pt x="25" y="89"/>
                    <a:pt x="20" y="86"/>
                  </a:cubicBezTo>
                  <a:cubicBezTo>
                    <a:pt x="15" y="84"/>
                    <a:pt x="10" y="79"/>
                    <a:pt x="7" y="73"/>
                  </a:cubicBezTo>
                  <a:cubicBezTo>
                    <a:pt x="3" y="66"/>
                    <a:pt x="2" y="59"/>
                    <a:pt x="2" y="50"/>
                  </a:cubicBezTo>
                  <a:cubicBezTo>
                    <a:pt x="2" y="35"/>
                    <a:pt x="7" y="23"/>
                    <a:pt x="18" y="14"/>
                  </a:cubicBezTo>
                  <a:cubicBezTo>
                    <a:pt x="30" y="5"/>
                    <a:pt x="43" y="0"/>
                    <a:pt x="60" y="0"/>
                  </a:cubicBezTo>
                  <a:cubicBezTo>
                    <a:pt x="77" y="0"/>
                    <a:pt x="91" y="4"/>
                    <a:pt x="101" y="11"/>
                  </a:cubicBezTo>
                  <a:cubicBezTo>
                    <a:pt x="111" y="19"/>
                    <a:pt x="117" y="30"/>
                    <a:pt x="118" y="45"/>
                  </a:cubicBezTo>
                  <a:lnTo>
                    <a:pt x="87" y="45"/>
                  </a:lnTo>
                  <a:cubicBezTo>
                    <a:pt x="86" y="39"/>
                    <a:pt x="83" y="33"/>
                    <a:pt x="78" y="29"/>
                  </a:cubicBezTo>
                  <a:cubicBezTo>
                    <a:pt x="72" y="29"/>
                    <a:pt x="66" y="28"/>
                    <a:pt x="57" y="2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Rectangle 268">
              <a:extLst>
                <a:ext uri="{FF2B5EF4-FFF2-40B4-BE49-F238E27FC236}">
                  <a16:creationId xmlns:a16="http://schemas.microsoft.com/office/drawing/2014/main" id="{B4873798-FB20-4444-AFAD-B58A92AEC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2500" y="1595438"/>
              <a:ext cx="36513" cy="904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269">
              <a:extLst>
                <a:ext uri="{FF2B5EF4-FFF2-40B4-BE49-F238E27FC236}">
                  <a16:creationId xmlns:a16="http://schemas.microsoft.com/office/drawing/2014/main" id="{CEEA67A2-DB45-4276-9FB2-ED8C615FE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5" y="1638300"/>
              <a:ext cx="63500" cy="87313"/>
            </a:xfrm>
            <a:custGeom>
              <a:avLst/>
              <a:gdLst>
                <a:gd name="T0" fmla="*/ 62 w 129"/>
                <a:gd name="T1" fmla="*/ 36 h 179"/>
                <a:gd name="T2" fmla="*/ 49 w 129"/>
                <a:gd name="T3" fmla="*/ 40 h 179"/>
                <a:gd name="T4" fmla="*/ 44 w 129"/>
                <a:gd name="T5" fmla="*/ 52 h 179"/>
                <a:gd name="T6" fmla="*/ 49 w 129"/>
                <a:gd name="T7" fmla="*/ 65 h 179"/>
                <a:gd name="T8" fmla="*/ 62 w 129"/>
                <a:gd name="T9" fmla="*/ 72 h 179"/>
                <a:gd name="T10" fmla="*/ 78 w 129"/>
                <a:gd name="T11" fmla="*/ 77 h 179"/>
                <a:gd name="T12" fmla="*/ 95 w 129"/>
                <a:gd name="T13" fmla="*/ 82 h 179"/>
                <a:gd name="T14" fmla="*/ 112 w 129"/>
                <a:gd name="T15" fmla="*/ 91 h 179"/>
                <a:gd name="T16" fmla="*/ 124 w 129"/>
                <a:gd name="T17" fmla="*/ 105 h 179"/>
                <a:gd name="T18" fmla="*/ 129 w 129"/>
                <a:gd name="T19" fmla="*/ 126 h 179"/>
                <a:gd name="T20" fmla="*/ 112 w 129"/>
                <a:gd name="T21" fmla="*/ 164 h 179"/>
                <a:gd name="T22" fmla="*/ 65 w 129"/>
                <a:gd name="T23" fmla="*/ 179 h 179"/>
                <a:gd name="T24" fmla="*/ 19 w 129"/>
                <a:gd name="T25" fmla="*/ 165 h 179"/>
                <a:gd name="T26" fmla="*/ 2 w 129"/>
                <a:gd name="T27" fmla="*/ 125 h 179"/>
                <a:gd name="T28" fmla="*/ 45 w 129"/>
                <a:gd name="T29" fmla="*/ 125 h 179"/>
                <a:gd name="T30" fmla="*/ 67 w 129"/>
                <a:gd name="T31" fmla="*/ 145 h 179"/>
                <a:gd name="T32" fmla="*/ 80 w 129"/>
                <a:gd name="T33" fmla="*/ 140 h 179"/>
                <a:gd name="T34" fmla="*/ 85 w 129"/>
                <a:gd name="T35" fmla="*/ 127 h 179"/>
                <a:gd name="T36" fmla="*/ 80 w 129"/>
                <a:gd name="T37" fmla="*/ 115 h 179"/>
                <a:gd name="T38" fmla="*/ 68 w 129"/>
                <a:gd name="T39" fmla="*/ 107 h 179"/>
                <a:gd name="T40" fmla="*/ 52 w 129"/>
                <a:gd name="T41" fmla="*/ 102 h 179"/>
                <a:gd name="T42" fmla="*/ 34 w 129"/>
                <a:gd name="T43" fmla="*/ 96 h 179"/>
                <a:gd name="T44" fmla="*/ 18 w 129"/>
                <a:gd name="T45" fmla="*/ 87 h 179"/>
                <a:gd name="T46" fmla="*/ 5 w 129"/>
                <a:gd name="T47" fmla="*/ 74 h 179"/>
                <a:gd name="T48" fmla="*/ 0 w 129"/>
                <a:gd name="T49" fmla="*/ 52 h 179"/>
                <a:gd name="T50" fmla="*/ 18 w 129"/>
                <a:gd name="T51" fmla="*/ 14 h 179"/>
                <a:gd name="T52" fmla="*/ 63 w 129"/>
                <a:gd name="T53" fmla="*/ 0 h 179"/>
                <a:gd name="T54" fmla="*/ 108 w 129"/>
                <a:gd name="T55" fmla="*/ 12 h 179"/>
                <a:gd name="T56" fmla="*/ 125 w 129"/>
                <a:gd name="T57" fmla="*/ 52 h 179"/>
                <a:gd name="T58" fmla="*/ 80 w 129"/>
                <a:gd name="T59" fmla="*/ 52 h 179"/>
                <a:gd name="T60" fmla="*/ 74 w 129"/>
                <a:gd name="T61" fmla="*/ 39 h 179"/>
                <a:gd name="T62" fmla="*/ 62 w 129"/>
                <a:gd name="T63" fmla="*/ 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9">
                  <a:moveTo>
                    <a:pt x="62" y="36"/>
                  </a:moveTo>
                  <a:cubicBezTo>
                    <a:pt x="57" y="36"/>
                    <a:pt x="52" y="37"/>
                    <a:pt x="49" y="40"/>
                  </a:cubicBezTo>
                  <a:cubicBezTo>
                    <a:pt x="45" y="42"/>
                    <a:pt x="44" y="46"/>
                    <a:pt x="44" y="52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2" y="69"/>
                    <a:pt x="57" y="70"/>
                    <a:pt x="62" y="72"/>
                  </a:cubicBezTo>
                  <a:cubicBezTo>
                    <a:pt x="67" y="74"/>
                    <a:pt x="72" y="76"/>
                    <a:pt x="78" y="77"/>
                  </a:cubicBezTo>
                  <a:cubicBezTo>
                    <a:pt x="84" y="79"/>
                    <a:pt x="90" y="81"/>
                    <a:pt x="95" y="82"/>
                  </a:cubicBezTo>
                  <a:cubicBezTo>
                    <a:pt x="102" y="85"/>
                    <a:pt x="107" y="87"/>
                    <a:pt x="112" y="91"/>
                  </a:cubicBezTo>
                  <a:cubicBezTo>
                    <a:pt x="117" y="95"/>
                    <a:pt x="120" y="99"/>
                    <a:pt x="124" y="105"/>
                  </a:cubicBezTo>
                  <a:cubicBezTo>
                    <a:pt x="127" y="111"/>
                    <a:pt x="129" y="117"/>
                    <a:pt x="129" y="126"/>
                  </a:cubicBezTo>
                  <a:cubicBezTo>
                    <a:pt x="129" y="141"/>
                    <a:pt x="123" y="152"/>
                    <a:pt x="112" y="164"/>
                  </a:cubicBezTo>
                  <a:cubicBezTo>
                    <a:pt x="100" y="174"/>
                    <a:pt x="84" y="179"/>
                    <a:pt x="65" y="179"/>
                  </a:cubicBezTo>
                  <a:cubicBezTo>
                    <a:pt x="47" y="179"/>
                    <a:pt x="30" y="174"/>
                    <a:pt x="19" y="165"/>
                  </a:cubicBezTo>
                  <a:cubicBezTo>
                    <a:pt x="8" y="156"/>
                    <a:pt x="2" y="142"/>
                    <a:pt x="2" y="125"/>
                  </a:cubicBezTo>
                  <a:lnTo>
                    <a:pt x="45" y="125"/>
                  </a:lnTo>
                  <a:cubicBezTo>
                    <a:pt x="47" y="139"/>
                    <a:pt x="53" y="145"/>
                    <a:pt x="67" y="145"/>
                  </a:cubicBezTo>
                  <a:cubicBezTo>
                    <a:pt x="73" y="145"/>
                    <a:pt x="78" y="144"/>
                    <a:pt x="80" y="140"/>
                  </a:cubicBezTo>
                  <a:cubicBezTo>
                    <a:pt x="84" y="136"/>
                    <a:pt x="85" y="132"/>
                    <a:pt x="85" y="127"/>
                  </a:cubicBezTo>
                  <a:cubicBezTo>
                    <a:pt x="85" y="122"/>
                    <a:pt x="84" y="119"/>
                    <a:pt x="80" y="115"/>
                  </a:cubicBezTo>
                  <a:cubicBezTo>
                    <a:pt x="78" y="112"/>
                    <a:pt x="73" y="110"/>
                    <a:pt x="68" y="107"/>
                  </a:cubicBezTo>
                  <a:cubicBezTo>
                    <a:pt x="63" y="106"/>
                    <a:pt x="58" y="104"/>
                    <a:pt x="52" y="102"/>
                  </a:cubicBezTo>
                  <a:cubicBezTo>
                    <a:pt x="45" y="101"/>
                    <a:pt x="39" y="99"/>
                    <a:pt x="34" y="96"/>
                  </a:cubicBezTo>
                  <a:cubicBezTo>
                    <a:pt x="28" y="94"/>
                    <a:pt x="23" y="91"/>
                    <a:pt x="18" y="87"/>
                  </a:cubicBezTo>
                  <a:cubicBezTo>
                    <a:pt x="13" y="84"/>
                    <a:pt x="9" y="80"/>
                    <a:pt x="5" y="74"/>
                  </a:cubicBezTo>
                  <a:cubicBezTo>
                    <a:pt x="3" y="67"/>
                    <a:pt x="0" y="61"/>
                    <a:pt x="0" y="52"/>
                  </a:cubicBezTo>
                  <a:cubicBezTo>
                    <a:pt x="0" y="36"/>
                    <a:pt x="7" y="24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2" y="0"/>
                    <a:pt x="97" y="4"/>
                    <a:pt x="108" y="12"/>
                  </a:cubicBezTo>
                  <a:cubicBezTo>
                    <a:pt x="119" y="21"/>
                    <a:pt x="125" y="34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8" y="41"/>
                    <a:pt x="74" y="39"/>
                  </a:cubicBezTo>
                  <a:cubicBezTo>
                    <a:pt x="70" y="37"/>
                    <a:pt x="67" y="36"/>
                    <a:pt x="62" y="3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270">
              <a:extLst>
                <a:ext uri="{FF2B5EF4-FFF2-40B4-BE49-F238E27FC236}">
                  <a16:creationId xmlns:a16="http://schemas.microsoft.com/office/drawing/2014/main" id="{8A48035E-8C35-4632-825D-7AA85CD5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413" y="1641475"/>
              <a:ext cx="69850" cy="84138"/>
            </a:xfrm>
            <a:custGeom>
              <a:avLst/>
              <a:gdLst>
                <a:gd name="T0" fmla="*/ 0 w 143"/>
                <a:gd name="T1" fmla="*/ 102 h 171"/>
                <a:gd name="T2" fmla="*/ 0 w 143"/>
                <a:gd name="T3" fmla="*/ 0 h 171"/>
                <a:gd name="T4" fmla="*/ 42 w 143"/>
                <a:gd name="T5" fmla="*/ 0 h 171"/>
                <a:gd name="T6" fmla="*/ 42 w 143"/>
                <a:gd name="T7" fmla="*/ 101 h 171"/>
                <a:gd name="T8" fmla="*/ 49 w 143"/>
                <a:gd name="T9" fmla="*/ 125 h 171"/>
                <a:gd name="T10" fmla="*/ 72 w 143"/>
                <a:gd name="T11" fmla="*/ 134 h 171"/>
                <a:gd name="T12" fmla="*/ 94 w 143"/>
                <a:gd name="T13" fmla="*/ 125 h 171"/>
                <a:gd name="T14" fmla="*/ 102 w 143"/>
                <a:gd name="T15" fmla="*/ 101 h 171"/>
                <a:gd name="T16" fmla="*/ 102 w 143"/>
                <a:gd name="T17" fmla="*/ 0 h 171"/>
                <a:gd name="T18" fmla="*/ 143 w 143"/>
                <a:gd name="T19" fmla="*/ 0 h 171"/>
                <a:gd name="T20" fmla="*/ 143 w 143"/>
                <a:gd name="T21" fmla="*/ 101 h 171"/>
                <a:gd name="T22" fmla="*/ 133 w 143"/>
                <a:gd name="T23" fmla="*/ 140 h 171"/>
                <a:gd name="T24" fmla="*/ 107 w 143"/>
                <a:gd name="T25" fmla="*/ 164 h 171"/>
                <a:gd name="T26" fmla="*/ 72 w 143"/>
                <a:gd name="T27" fmla="*/ 171 h 171"/>
                <a:gd name="T28" fmla="*/ 22 w 143"/>
                <a:gd name="T29" fmla="*/ 152 h 171"/>
                <a:gd name="T30" fmla="*/ 0 w 143"/>
                <a:gd name="T31" fmla="*/ 10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1">
                  <a:moveTo>
                    <a:pt x="0" y="102"/>
                  </a:moveTo>
                  <a:lnTo>
                    <a:pt x="0" y="0"/>
                  </a:lnTo>
                  <a:lnTo>
                    <a:pt x="42" y="0"/>
                  </a:lnTo>
                  <a:lnTo>
                    <a:pt x="42" y="101"/>
                  </a:lnTo>
                  <a:cubicBezTo>
                    <a:pt x="42" y="111"/>
                    <a:pt x="44" y="119"/>
                    <a:pt x="49" y="125"/>
                  </a:cubicBezTo>
                  <a:cubicBezTo>
                    <a:pt x="54" y="130"/>
                    <a:pt x="62" y="134"/>
                    <a:pt x="72" y="134"/>
                  </a:cubicBezTo>
                  <a:cubicBezTo>
                    <a:pt x="82" y="134"/>
                    <a:pt x="89" y="131"/>
                    <a:pt x="94" y="125"/>
                  </a:cubicBezTo>
                  <a:cubicBezTo>
                    <a:pt x="99" y="119"/>
                    <a:pt x="102" y="111"/>
                    <a:pt x="102" y="101"/>
                  </a:cubicBezTo>
                  <a:lnTo>
                    <a:pt x="102" y="0"/>
                  </a:lnTo>
                  <a:lnTo>
                    <a:pt x="143" y="0"/>
                  </a:lnTo>
                  <a:lnTo>
                    <a:pt x="143" y="101"/>
                  </a:lnTo>
                  <a:cubicBezTo>
                    <a:pt x="143" y="116"/>
                    <a:pt x="139" y="129"/>
                    <a:pt x="133" y="140"/>
                  </a:cubicBezTo>
                  <a:cubicBezTo>
                    <a:pt x="125" y="151"/>
                    <a:pt x="117" y="159"/>
                    <a:pt x="107" y="164"/>
                  </a:cubicBezTo>
                  <a:cubicBezTo>
                    <a:pt x="95" y="169"/>
                    <a:pt x="84" y="171"/>
                    <a:pt x="72" y="171"/>
                  </a:cubicBezTo>
                  <a:cubicBezTo>
                    <a:pt x="52" y="171"/>
                    <a:pt x="35" y="165"/>
                    <a:pt x="22" y="152"/>
                  </a:cubicBezTo>
                  <a:cubicBezTo>
                    <a:pt x="7" y="142"/>
                    <a:pt x="0" y="125"/>
                    <a:pt x="0" y="10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271">
              <a:extLst>
                <a:ext uri="{FF2B5EF4-FFF2-40B4-BE49-F238E27FC236}">
                  <a16:creationId xmlns:a16="http://schemas.microsoft.com/office/drawing/2014/main" id="{EA96B5A3-8CFF-4EC1-B652-D73C2AA968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70788" y="1641475"/>
              <a:ext cx="82550" cy="84138"/>
            </a:xfrm>
            <a:custGeom>
              <a:avLst/>
              <a:gdLst>
                <a:gd name="T0" fmla="*/ 125 w 167"/>
                <a:gd name="T1" fmla="*/ 171 h 171"/>
                <a:gd name="T2" fmla="*/ 115 w 167"/>
                <a:gd name="T3" fmla="*/ 142 h 171"/>
                <a:gd name="T4" fmla="*/ 53 w 167"/>
                <a:gd name="T5" fmla="*/ 142 h 171"/>
                <a:gd name="T6" fmla="*/ 43 w 167"/>
                <a:gd name="T7" fmla="*/ 171 h 171"/>
                <a:gd name="T8" fmla="*/ 0 w 167"/>
                <a:gd name="T9" fmla="*/ 171 h 171"/>
                <a:gd name="T10" fmla="*/ 58 w 167"/>
                <a:gd name="T11" fmla="*/ 0 h 171"/>
                <a:gd name="T12" fmla="*/ 108 w 167"/>
                <a:gd name="T13" fmla="*/ 0 h 171"/>
                <a:gd name="T14" fmla="*/ 167 w 167"/>
                <a:gd name="T15" fmla="*/ 171 h 171"/>
                <a:gd name="T16" fmla="*/ 125 w 167"/>
                <a:gd name="T17" fmla="*/ 171 h 171"/>
                <a:gd name="T18" fmla="*/ 65 w 167"/>
                <a:gd name="T19" fmla="*/ 111 h 171"/>
                <a:gd name="T20" fmla="*/ 105 w 167"/>
                <a:gd name="T21" fmla="*/ 111 h 171"/>
                <a:gd name="T22" fmla="*/ 85 w 167"/>
                <a:gd name="T23" fmla="*/ 50 h 171"/>
                <a:gd name="T24" fmla="*/ 65 w 167"/>
                <a:gd name="T25" fmla="*/ 11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171">
                  <a:moveTo>
                    <a:pt x="125" y="171"/>
                  </a:moveTo>
                  <a:lnTo>
                    <a:pt x="115" y="142"/>
                  </a:lnTo>
                  <a:lnTo>
                    <a:pt x="53" y="142"/>
                  </a:lnTo>
                  <a:lnTo>
                    <a:pt x="43" y="171"/>
                  </a:lnTo>
                  <a:lnTo>
                    <a:pt x="0" y="171"/>
                  </a:lnTo>
                  <a:lnTo>
                    <a:pt x="58" y="0"/>
                  </a:lnTo>
                  <a:lnTo>
                    <a:pt x="108" y="0"/>
                  </a:lnTo>
                  <a:lnTo>
                    <a:pt x="167" y="171"/>
                  </a:lnTo>
                  <a:lnTo>
                    <a:pt x="125" y="171"/>
                  </a:lnTo>
                  <a:close/>
                  <a:moveTo>
                    <a:pt x="65" y="111"/>
                  </a:moveTo>
                  <a:lnTo>
                    <a:pt x="105" y="111"/>
                  </a:lnTo>
                  <a:lnTo>
                    <a:pt x="85" y="50"/>
                  </a:lnTo>
                  <a:lnTo>
                    <a:pt x="65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272">
              <a:extLst>
                <a:ext uri="{FF2B5EF4-FFF2-40B4-BE49-F238E27FC236}">
                  <a16:creationId xmlns:a16="http://schemas.microsoft.com/office/drawing/2014/main" id="{B8C697EA-A238-45EF-B026-FB9F7056CF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2863" y="1641475"/>
              <a:ext cx="65088" cy="84138"/>
            </a:xfrm>
            <a:custGeom>
              <a:avLst/>
              <a:gdLst>
                <a:gd name="T0" fmla="*/ 132 w 132"/>
                <a:gd name="T1" fmla="*/ 52 h 171"/>
                <a:gd name="T2" fmla="*/ 119 w 132"/>
                <a:gd name="T3" fmla="*/ 86 h 171"/>
                <a:gd name="T4" fmla="*/ 99 w 132"/>
                <a:gd name="T5" fmla="*/ 100 h 171"/>
                <a:gd name="T6" fmla="*/ 68 w 132"/>
                <a:gd name="T7" fmla="*/ 105 h 171"/>
                <a:gd name="T8" fmla="*/ 42 w 132"/>
                <a:gd name="T9" fmla="*/ 105 h 171"/>
                <a:gd name="T10" fmla="*/ 42 w 132"/>
                <a:gd name="T11" fmla="*/ 171 h 171"/>
                <a:gd name="T12" fmla="*/ 0 w 132"/>
                <a:gd name="T13" fmla="*/ 171 h 171"/>
                <a:gd name="T14" fmla="*/ 0 w 132"/>
                <a:gd name="T15" fmla="*/ 0 h 171"/>
                <a:gd name="T16" fmla="*/ 68 w 132"/>
                <a:gd name="T17" fmla="*/ 0 h 171"/>
                <a:gd name="T18" fmla="*/ 114 w 132"/>
                <a:gd name="T19" fmla="*/ 15 h 171"/>
                <a:gd name="T20" fmla="*/ 132 w 132"/>
                <a:gd name="T21" fmla="*/ 52 h 171"/>
                <a:gd name="T22" fmla="*/ 43 w 132"/>
                <a:gd name="T23" fmla="*/ 74 h 171"/>
                <a:gd name="T24" fmla="*/ 69 w 132"/>
                <a:gd name="T25" fmla="*/ 74 h 171"/>
                <a:gd name="T26" fmla="*/ 84 w 132"/>
                <a:gd name="T27" fmla="*/ 69 h 171"/>
                <a:gd name="T28" fmla="*/ 89 w 132"/>
                <a:gd name="T29" fmla="*/ 54 h 171"/>
                <a:gd name="T30" fmla="*/ 84 w 132"/>
                <a:gd name="T31" fmla="*/ 39 h 171"/>
                <a:gd name="T32" fmla="*/ 69 w 132"/>
                <a:gd name="T33" fmla="*/ 32 h 171"/>
                <a:gd name="T34" fmla="*/ 43 w 132"/>
                <a:gd name="T35" fmla="*/ 32 h 171"/>
                <a:gd name="T36" fmla="*/ 43 w 132"/>
                <a:gd name="T37" fmla="*/ 7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71">
                  <a:moveTo>
                    <a:pt x="132" y="52"/>
                  </a:moveTo>
                  <a:cubicBezTo>
                    <a:pt x="132" y="64"/>
                    <a:pt x="128" y="75"/>
                    <a:pt x="119" y="86"/>
                  </a:cubicBezTo>
                  <a:cubicBezTo>
                    <a:pt x="115" y="91"/>
                    <a:pt x="108" y="96"/>
                    <a:pt x="99" y="100"/>
                  </a:cubicBezTo>
                  <a:cubicBezTo>
                    <a:pt x="90" y="104"/>
                    <a:pt x="80" y="105"/>
                    <a:pt x="68" y="105"/>
                  </a:cubicBezTo>
                  <a:lnTo>
                    <a:pt x="42" y="105"/>
                  </a:lnTo>
                  <a:lnTo>
                    <a:pt x="42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32" y="39"/>
                    <a:pt x="132" y="52"/>
                  </a:cubicBezTo>
                  <a:close/>
                  <a:moveTo>
                    <a:pt x="43" y="74"/>
                  </a:moveTo>
                  <a:lnTo>
                    <a:pt x="69" y="74"/>
                  </a:lnTo>
                  <a:cubicBezTo>
                    <a:pt x="75" y="74"/>
                    <a:pt x="80" y="72"/>
                    <a:pt x="84" y="69"/>
                  </a:cubicBezTo>
                  <a:cubicBezTo>
                    <a:pt x="88" y="65"/>
                    <a:pt x="89" y="60"/>
                    <a:pt x="89" y="54"/>
                  </a:cubicBezTo>
                  <a:cubicBezTo>
                    <a:pt x="89" y="47"/>
                    <a:pt x="88" y="42"/>
                    <a:pt x="84" y="39"/>
                  </a:cubicBezTo>
                  <a:cubicBezTo>
                    <a:pt x="80" y="35"/>
                    <a:pt x="75" y="32"/>
                    <a:pt x="69" y="32"/>
                  </a:cubicBezTo>
                  <a:lnTo>
                    <a:pt x="43" y="32"/>
                  </a:lnTo>
                  <a:lnTo>
                    <a:pt x="43" y="7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273">
              <a:extLst>
                <a:ext uri="{FF2B5EF4-FFF2-40B4-BE49-F238E27FC236}">
                  <a16:creationId xmlns:a16="http://schemas.microsoft.com/office/drawing/2014/main" id="{5934E9D7-4F25-4F82-A456-5D291157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5" y="1638300"/>
              <a:ext cx="63500" cy="87313"/>
            </a:xfrm>
            <a:custGeom>
              <a:avLst/>
              <a:gdLst>
                <a:gd name="T0" fmla="*/ 61 w 129"/>
                <a:gd name="T1" fmla="*/ 36 h 179"/>
                <a:gd name="T2" fmla="*/ 49 w 129"/>
                <a:gd name="T3" fmla="*/ 40 h 179"/>
                <a:gd name="T4" fmla="*/ 44 w 129"/>
                <a:gd name="T5" fmla="*/ 52 h 179"/>
                <a:gd name="T6" fmla="*/ 49 w 129"/>
                <a:gd name="T7" fmla="*/ 65 h 179"/>
                <a:gd name="T8" fmla="*/ 61 w 129"/>
                <a:gd name="T9" fmla="*/ 72 h 179"/>
                <a:gd name="T10" fmla="*/ 77 w 129"/>
                <a:gd name="T11" fmla="*/ 77 h 179"/>
                <a:gd name="T12" fmla="*/ 95 w 129"/>
                <a:gd name="T13" fmla="*/ 82 h 179"/>
                <a:gd name="T14" fmla="*/ 111 w 129"/>
                <a:gd name="T15" fmla="*/ 91 h 179"/>
                <a:gd name="T16" fmla="*/ 124 w 129"/>
                <a:gd name="T17" fmla="*/ 105 h 179"/>
                <a:gd name="T18" fmla="*/ 129 w 129"/>
                <a:gd name="T19" fmla="*/ 126 h 179"/>
                <a:gd name="T20" fmla="*/ 111 w 129"/>
                <a:gd name="T21" fmla="*/ 164 h 179"/>
                <a:gd name="T22" fmla="*/ 65 w 129"/>
                <a:gd name="T23" fmla="*/ 179 h 179"/>
                <a:gd name="T24" fmla="*/ 19 w 129"/>
                <a:gd name="T25" fmla="*/ 165 h 179"/>
                <a:gd name="T26" fmla="*/ 1 w 129"/>
                <a:gd name="T27" fmla="*/ 125 h 179"/>
                <a:gd name="T28" fmla="*/ 45 w 129"/>
                <a:gd name="T29" fmla="*/ 125 h 179"/>
                <a:gd name="T30" fmla="*/ 66 w 129"/>
                <a:gd name="T31" fmla="*/ 145 h 179"/>
                <a:gd name="T32" fmla="*/ 80 w 129"/>
                <a:gd name="T33" fmla="*/ 140 h 179"/>
                <a:gd name="T34" fmla="*/ 85 w 129"/>
                <a:gd name="T35" fmla="*/ 127 h 179"/>
                <a:gd name="T36" fmla="*/ 80 w 129"/>
                <a:gd name="T37" fmla="*/ 115 h 179"/>
                <a:gd name="T38" fmla="*/ 67 w 129"/>
                <a:gd name="T39" fmla="*/ 107 h 179"/>
                <a:gd name="T40" fmla="*/ 51 w 129"/>
                <a:gd name="T41" fmla="*/ 102 h 179"/>
                <a:gd name="T42" fmla="*/ 34 w 129"/>
                <a:gd name="T43" fmla="*/ 96 h 179"/>
                <a:gd name="T44" fmla="*/ 17 w 129"/>
                <a:gd name="T45" fmla="*/ 87 h 179"/>
                <a:gd name="T46" fmla="*/ 5 w 129"/>
                <a:gd name="T47" fmla="*/ 74 h 179"/>
                <a:gd name="T48" fmla="*/ 0 w 129"/>
                <a:gd name="T49" fmla="*/ 52 h 179"/>
                <a:gd name="T50" fmla="*/ 17 w 129"/>
                <a:gd name="T51" fmla="*/ 14 h 179"/>
                <a:gd name="T52" fmla="*/ 62 w 129"/>
                <a:gd name="T53" fmla="*/ 0 h 179"/>
                <a:gd name="T54" fmla="*/ 107 w 129"/>
                <a:gd name="T55" fmla="*/ 12 h 179"/>
                <a:gd name="T56" fmla="*/ 125 w 129"/>
                <a:gd name="T57" fmla="*/ 52 h 179"/>
                <a:gd name="T58" fmla="*/ 80 w 129"/>
                <a:gd name="T59" fmla="*/ 52 h 179"/>
                <a:gd name="T60" fmla="*/ 74 w 129"/>
                <a:gd name="T61" fmla="*/ 39 h 179"/>
                <a:gd name="T62" fmla="*/ 61 w 129"/>
                <a:gd name="T63" fmla="*/ 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9">
                  <a:moveTo>
                    <a:pt x="61" y="36"/>
                  </a:moveTo>
                  <a:cubicBezTo>
                    <a:pt x="56" y="36"/>
                    <a:pt x="51" y="37"/>
                    <a:pt x="49" y="40"/>
                  </a:cubicBezTo>
                  <a:cubicBezTo>
                    <a:pt x="45" y="42"/>
                    <a:pt x="44" y="46"/>
                    <a:pt x="44" y="52"/>
                  </a:cubicBezTo>
                  <a:cubicBezTo>
                    <a:pt x="44" y="59"/>
                    <a:pt x="45" y="62"/>
                    <a:pt x="49" y="65"/>
                  </a:cubicBezTo>
                  <a:cubicBezTo>
                    <a:pt x="51" y="69"/>
                    <a:pt x="56" y="70"/>
                    <a:pt x="61" y="72"/>
                  </a:cubicBezTo>
                  <a:cubicBezTo>
                    <a:pt x="66" y="74"/>
                    <a:pt x="71" y="76"/>
                    <a:pt x="77" y="77"/>
                  </a:cubicBezTo>
                  <a:cubicBezTo>
                    <a:pt x="84" y="79"/>
                    <a:pt x="90" y="81"/>
                    <a:pt x="95" y="82"/>
                  </a:cubicBezTo>
                  <a:cubicBezTo>
                    <a:pt x="101" y="85"/>
                    <a:pt x="106" y="87"/>
                    <a:pt x="111" y="91"/>
                  </a:cubicBezTo>
                  <a:cubicBezTo>
                    <a:pt x="116" y="95"/>
                    <a:pt x="120" y="99"/>
                    <a:pt x="124" y="105"/>
                  </a:cubicBezTo>
                  <a:cubicBezTo>
                    <a:pt x="126" y="111"/>
                    <a:pt x="129" y="117"/>
                    <a:pt x="129" y="126"/>
                  </a:cubicBezTo>
                  <a:cubicBezTo>
                    <a:pt x="129" y="141"/>
                    <a:pt x="122" y="152"/>
                    <a:pt x="111" y="164"/>
                  </a:cubicBezTo>
                  <a:cubicBezTo>
                    <a:pt x="100" y="175"/>
                    <a:pt x="84" y="179"/>
                    <a:pt x="65" y="179"/>
                  </a:cubicBezTo>
                  <a:cubicBezTo>
                    <a:pt x="46" y="179"/>
                    <a:pt x="30" y="174"/>
                    <a:pt x="19" y="165"/>
                  </a:cubicBezTo>
                  <a:cubicBezTo>
                    <a:pt x="7" y="156"/>
                    <a:pt x="1" y="142"/>
                    <a:pt x="1" y="125"/>
                  </a:cubicBezTo>
                  <a:lnTo>
                    <a:pt x="45" y="125"/>
                  </a:lnTo>
                  <a:cubicBezTo>
                    <a:pt x="46" y="139"/>
                    <a:pt x="52" y="145"/>
                    <a:pt x="66" y="145"/>
                  </a:cubicBezTo>
                  <a:cubicBezTo>
                    <a:pt x="72" y="145"/>
                    <a:pt x="77" y="144"/>
                    <a:pt x="80" y="140"/>
                  </a:cubicBezTo>
                  <a:cubicBezTo>
                    <a:pt x="84" y="136"/>
                    <a:pt x="85" y="132"/>
                    <a:pt x="85" y="127"/>
                  </a:cubicBezTo>
                  <a:cubicBezTo>
                    <a:pt x="85" y="122"/>
                    <a:pt x="84" y="119"/>
                    <a:pt x="80" y="115"/>
                  </a:cubicBezTo>
                  <a:cubicBezTo>
                    <a:pt x="77" y="112"/>
                    <a:pt x="72" y="110"/>
                    <a:pt x="67" y="107"/>
                  </a:cubicBezTo>
                  <a:cubicBezTo>
                    <a:pt x="62" y="106"/>
                    <a:pt x="57" y="104"/>
                    <a:pt x="51" y="102"/>
                  </a:cubicBezTo>
                  <a:cubicBezTo>
                    <a:pt x="45" y="101"/>
                    <a:pt x="39" y="99"/>
                    <a:pt x="34" y="96"/>
                  </a:cubicBezTo>
                  <a:cubicBezTo>
                    <a:pt x="27" y="94"/>
                    <a:pt x="22" y="91"/>
                    <a:pt x="17" y="87"/>
                  </a:cubicBezTo>
                  <a:cubicBezTo>
                    <a:pt x="12" y="84"/>
                    <a:pt x="9" y="80"/>
                    <a:pt x="5" y="74"/>
                  </a:cubicBezTo>
                  <a:cubicBezTo>
                    <a:pt x="2" y="67"/>
                    <a:pt x="0" y="61"/>
                    <a:pt x="0" y="52"/>
                  </a:cubicBezTo>
                  <a:cubicBezTo>
                    <a:pt x="0" y="36"/>
                    <a:pt x="6" y="24"/>
                    <a:pt x="17" y="14"/>
                  </a:cubicBezTo>
                  <a:cubicBezTo>
                    <a:pt x="29" y="4"/>
                    <a:pt x="45" y="0"/>
                    <a:pt x="62" y="0"/>
                  </a:cubicBezTo>
                  <a:cubicBezTo>
                    <a:pt x="81" y="0"/>
                    <a:pt x="96" y="4"/>
                    <a:pt x="107" y="12"/>
                  </a:cubicBezTo>
                  <a:cubicBezTo>
                    <a:pt x="119" y="21"/>
                    <a:pt x="125" y="34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7" y="41"/>
                    <a:pt x="74" y="39"/>
                  </a:cubicBezTo>
                  <a:cubicBezTo>
                    <a:pt x="71" y="37"/>
                    <a:pt x="67" y="36"/>
                    <a:pt x="61" y="3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274">
              <a:extLst>
                <a:ext uri="{FF2B5EF4-FFF2-40B4-BE49-F238E27FC236}">
                  <a16:creationId xmlns:a16="http://schemas.microsoft.com/office/drawing/2014/main" id="{72197F71-0418-4D00-97CC-D9388D16A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8" y="1641475"/>
              <a:ext cx="307975" cy="214313"/>
            </a:xfrm>
            <a:custGeom>
              <a:avLst/>
              <a:gdLst>
                <a:gd name="T0" fmla="*/ 544 w 631"/>
                <a:gd name="T1" fmla="*/ 267 h 439"/>
                <a:gd name="T2" fmla="*/ 544 w 631"/>
                <a:gd name="T3" fmla="*/ 0 h 439"/>
                <a:gd name="T4" fmla="*/ 631 w 631"/>
                <a:gd name="T5" fmla="*/ 0 h 439"/>
                <a:gd name="T6" fmla="*/ 631 w 631"/>
                <a:gd name="T7" fmla="*/ 267 h 439"/>
                <a:gd name="T8" fmla="*/ 454 w 631"/>
                <a:gd name="T9" fmla="*/ 439 h 439"/>
                <a:gd name="T10" fmla="*/ 174 w 631"/>
                <a:gd name="T11" fmla="*/ 439 h 439"/>
                <a:gd name="T12" fmla="*/ 0 w 631"/>
                <a:gd name="T13" fmla="*/ 267 h 439"/>
                <a:gd name="T14" fmla="*/ 0 w 631"/>
                <a:gd name="T15" fmla="*/ 0 h 439"/>
                <a:gd name="T16" fmla="*/ 87 w 631"/>
                <a:gd name="T17" fmla="*/ 0 h 439"/>
                <a:gd name="T18" fmla="*/ 87 w 631"/>
                <a:gd name="T19" fmla="*/ 267 h 439"/>
                <a:gd name="T20" fmla="*/ 175 w 631"/>
                <a:gd name="T21" fmla="*/ 359 h 439"/>
                <a:gd name="T22" fmla="*/ 455 w 631"/>
                <a:gd name="T23" fmla="*/ 359 h 439"/>
                <a:gd name="T24" fmla="*/ 544 w 631"/>
                <a:gd name="T25" fmla="*/ 26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1" h="439">
                  <a:moveTo>
                    <a:pt x="544" y="267"/>
                  </a:moveTo>
                  <a:lnTo>
                    <a:pt x="544" y="0"/>
                  </a:lnTo>
                  <a:lnTo>
                    <a:pt x="631" y="0"/>
                  </a:lnTo>
                  <a:lnTo>
                    <a:pt x="631" y="267"/>
                  </a:lnTo>
                  <a:cubicBezTo>
                    <a:pt x="631" y="382"/>
                    <a:pt x="546" y="439"/>
                    <a:pt x="454" y="439"/>
                  </a:cubicBezTo>
                  <a:lnTo>
                    <a:pt x="174" y="439"/>
                  </a:lnTo>
                  <a:cubicBezTo>
                    <a:pt x="81" y="437"/>
                    <a:pt x="0" y="382"/>
                    <a:pt x="0" y="267"/>
                  </a:cubicBezTo>
                  <a:lnTo>
                    <a:pt x="0" y="0"/>
                  </a:lnTo>
                  <a:lnTo>
                    <a:pt x="87" y="0"/>
                  </a:lnTo>
                  <a:lnTo>
                    <a:pt x="87" y="267"/>
                  </a:lnTo>
                  <a:cubicBezTo>
                    <a:pt x="87" y="327"/>
                    <a:pt x="119" y="359"/>
                    <a:pt x="175" y="359"/>
                  </a:cubicBezTo>
                  <a:lnTo>
                    <a:pt x="455" y="359"/>
                  </a:lnTo>
                  <a:cubicBezTo>
                    <a:pt x="510" y="357"/>
                    <a:pt x="544" y="327"/>
                    <a:pt x="544" y="26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275">
              <a:extLst>
                <a:ext uri="{FF2B5EF4-FFF2-40B4-BE49-F238E27FC236}">
                  <a16:creationId xmlns:a16="http://schemas.microsoft.com/office/drawing/2014/main" id="{9C14C1A2-2A9B-4022-9AD2-CDD7486828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1038" y="1631950"/>
              <a:ext cx="211138" cy="242888"/>
            </a:xfrm>
            <a:custGeom>
              <a:avLst/>
              <a:gdLst>
                <a:gd name="T0" fmla="*/ 432 w 432"/>
                <a:gd name="T1" fmla="*/ 306 h 499"/>
                <a:gd name="T2" fmla="*/ 394 w 432"/>
                <a:gd name="T3" fmla="*/ 381 h 499"/>
                <a:gd name="T4" fmla="*/ 354 w 432"/>
                <a:gd name="T5" fmla="*/ 382 h 499"/>
                <a:gd name="T6" fmla="*/ 351 w 432"/>
                <a:gd name="T7" fmla="*/ 440 h 499"/>
                <a:gd name="T8" fmla="*/ 352 w 432"/>
                <a:gd name="T9" fmla="*/ 499 h 499"/>
                <a:gd name="T10" fmla="*/ 249 w 432"/>
                <a:gd name="T11" fmla="*/ 474 h 499"/>
                <a:gd name="T12" fmla="*/ 257 w 432"/>
                <a:gd name="T13" fmla="*/ 379 h 499"/>
                <a:gd name="T14" fmla="*/ 212 w 432"/>
                <a:gd name="T15" fmla="*/ 379 h 499"/>
                <a:gd name="T16" fmla="*/ 152 w 432"/>
                <a:gd name="T17" fmla="*/ 379 h 499"/>
                <a:gd name="T18" fmla="*/ 106 w 432"/>
                <a:gd name="T19" fmla="*/ 489 h 499"/>
                <a:gd name="T20" fmla="*/ 0 w 432"/>
                <a:gd name="T21" fmla="*/ 456 h 499"/>
                <a:gd name="T22" fmla="*/ 37 w 432"/>
                <a:gd name="T23" fmla="*/ 381 h 499"/>
                <a:gd name="T24" fmla="*/ 14 w 432"/>
                <a:gd name="T25" fmla="*/ 381 h 499"/>
                <a:gd name="T26" fmla="*/ 31 w 432"/>
                <a:gd name="T27" fmla="*/ 292 h 499"/>
                <a:gd name="T28" fmla="*/ 92 w 432"/>
                <a:gd name="T29" fmla="*/ 290 h 499"/>
                <a:gd name="T30" fmla="*/ 112 w 432"/>
                <a:gd name="T31" fmla="*/ 260 h 499"/>
                <a:gd name="T32" fmla="*/ 236 w 432"/>
                <a:gd name="T33" fmla="*/ 27 h 499"/>
                <a:gd name="T34" fmla="*/ 262 w 432"/>
                <a:gd name="T35" fmla="*/ 16 h 499"/>
                <a:gd name="T36" fmla="*/ 300 w 432"/>
                <a:gd name="T37" fmla="*/ 16 h 499"/>
                <a:gd name="T38" fmla="*/ 327 w 432"/>
                <a:gd name="T39" fmla="*/ 0 h 499"/>
                <a:gd name="T40" fmla="*/ 394 w 432"/>
                <a:gd name="T41" fmla="*/ 56 h 499"/>
                <a:gd name="T42" fmla="*/ 369 w 432"/>
                <a:gd name="T43" fmla="*/ 266 h 499"/>
                <a:gd name="T44" fmla="*/ 367 w 432"/>
                <a:gd name="T45" fmla="*/ 277 h 499"/>
                <a:gd name="T46" fmla="*/ 432 w 432"/>
                <a:gd name="T47" fmla="*/ 306 h 499"/>
                <a:gd name="T48" fmla="*/ 277 w 432"/>
                <a:gd name="T49" fmla="*/ 284 h 499"/>
                <a:gd name="T50" fmla="*/ 284 w 432"/>
                <a:gd name="T51" fmla="*/ 251 h 499"/>
                <a:gd name="T52" fmla="*/ 305 w 432"/>
                <a:gd name="T53" fmla="*/ 105 h 499"/>
                <a:gd name="T54" fmla="*/ 305 w 432"/>
                <a:gd name="T55" fmla="*/ 86 h 499"/>
                <a:gd name="T56" fmla="*/ 202 w 432"/>
                <a:gd name="T57" fmla="*/ 287 h 499"/>
                <a:gd name="T58" fmla="*/ 277 w 432"/>
                <a:gd name="T59" fmla="*/ 28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2" h="499">
                  <a:moveTo>
                    <a:pt x="432" y="306"/>
                  </a:moveTo>
                  <a:cubicBezTo>
                    <a:pt x="432" y="335"/>
                    <a:pt x="420" y="380"/>
                    <a:pt x="394" y="381"/>
                  </a:cubicBezTo>
                  <a:cubicBezTo>
                    <a:pt x="381" y="382"/>
                    <a:pt x="367" y="382"/>
                    <a:pt x="354" y="382"/>
                  </a:cubicBezTo>
                  <a:cubicBezTo>
                    <a:pt x="352" y="401"/>
                    <a:pt x="351" y="420"/>
                    <a:pt x="351" y="440"/>
                  </a:cubicBezTo>
                  <a:cubicBezTo>
                    <a:pt x="351" y="474"/>
                    <a:pt x="352" y="495"/>
                    <a:pt x="352" y="499"/>
                  </a:cubicBezTo>
                  <a:lnTo>
                    <a:pt x="249" y="474"/>
                  </a:lnTo>
                  <a:cubicBezTo>
                    <a:pt x="246" y="451"/>
                    <a:pt x="250" y="417"/>
                    <a:pt x="257" y="379"/>
                  </a:cubicBezTo>
                  <a:lnTo>
                    <a:pt x="212" y="379"/>
                  </a:lnTo>
                  <a:lnTo>
                    <a:pt x="152" y="379"/>
                  </a:lnTo>
                  <a:cubicBezTo>
                    <a:pt x="132" y="419"/>
                    <a:pt x="117" y="454"/>
                    <a:pt x="106" y="489"/>
                  </a:cubicBezTo>
                  <a:lnTo>
                    <a:pt x="0" y="456"/>
                  </a:lnTo>
                  <a:cubicBezTo>
                    <a:pt x="11" y="430"/>
                    <a:pt x="24" y="405"/>
                    <a:pt x="37" y="381"/>
                  </a:cubicBezTo>
                  <a:lnTo>
                    <a:pt x="14" y="381"/>
                  </a:lnTo>
                  <a:lnTo>
                    <a:pt x="31" y="292"/>
                  </a:lnTo>
                  <a:lnTo>
                    <a:pt x="92" y="290"/>
                  </a:lnTo>
                  <a:cubicBezTo>
                    <a:pt x="99" y="280"/>
                    <a:pt x="106" y="270"/>
                    <a:pt x="112" y="260"/>
                  </a:cubicBezTo>
                  <a:cubicBezTo>
                    <a:pt x="204" y="117"/>
                    <a:pt x="214" y="81"/>
                    <a:pt x="236" y="27"/>
                  </a:cubicBezTo>
                  <a:cubicBezTo>
                    <a:pt x="240" y="17"/>
                    <a:pt x="246" y="16"/>
                    <a:pt x="262" y="16"/>
                  </a:cubicBezTo>
                  <a:lnTo>
                    <a:pt x="300" y="16"/>
                  </a:lnTo>
                  <a:cubicBezTo>
                    <a:pt x="300" y="2"/>
                    <a:pt x="309" y="0"/>
                    <a:pt x="327" y="0"/>
                  </a:cubicBezTo>
                  <a:cubicBezTo>
                    <a:pt x="380" y="0"/>
                    <a:pt x="394" y="19"/>
                    <a:pt x="394" y="56"/>
                  </a:cubicBezTo>
                  <a:cubicBezTo>
                    <a:pt x="394" y="99"/>
                    <a:pt x="376" y="216"/>
                    <a:pt x="369" y="266"/>
                  </a:cubicBezTo>
                  <a:lnTo>
                    <a:pt x="367" y="277"/>
                  </a:lnTo>
                  <a:cubicBezTo>
                    <a:pt x="422" y="280"/>
                    <a:pt x="432" y="281"/>
                    <a:pt x="432" y="306"/>
                  </a:cubicBezTo>
                  <a:close/>
                  <a:moveTo>
                    <a:pt x="277" y="284"/>
                  </a:moveTo>
                  <a:cubicBezTo>
                    <a:pt x="279" y="272"/>
                    <a:pt x="281" y="261"/>
                    <a:pt x="284" y="251"/>
                  </a:cubicBezTo>
                  <a:cubicBezTo>
                    <a:pt x="292" y="202"/>
                    <a:pt x="302" y="140"/>
                    <a:pt x="305" y="105"/>
                  </a:cubicBezTo>
                  <a:lnTo>
                    <a:pt x="305" y="86"/>
                  </a:lnTo>
                  <a:cubicBezTo>
                    <a:pt x="272" y="161"/>
                    <a:pt x="235" y="230"/>
                    <a:pt x="202" y="287"/>
                  </a:cubicBezTo>
                  <a:lnTo>
                    <a:pt x="277" y="28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276">
              <a:extLst>
                <a:ext uri="{FF2B5EF4-FFF2-40B4-BE49-F238E27FC236}">
                  <a16:creationId xmlns:a16="http://schemas.microsoft.com/office/drawing/2014/main" id="{663719CA-3920-4D93-86ED-7DCAE7BA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5" y="1922463"/>
              <a:ext cx="38100" cy="52388"/>
            </a:xfrm>
            <a:custGeom>
              <a:avLst/>
              <a:gdLst>
                <a:gd name="T0" fmla="*/ 0 w 80"/>
                <a:gd name="T1" fmla="*/ 0 h 107"/>
                <a:gd name="T2" fmla="*/ 14 w 80"/>
                <a:gd name="T3" fmla="*/ 0 h 107"/>
                <a:gd name="T4" fmla="*/ 14 w 80"/>
                <a:gd name="T5" fmla="*/ 69 h 107"/>
                <a:gd name="T6" fmla="*/ 40 w 80"/>
                <a:gd name="T7" fmla="*/ 95 h 107"/>
                <a:gd name="T8" fmla="*/ 66 w 80"/>
                <a:gd name="T9" fmla="*/ 69 h 107"/>
                <a:gd name="T10" fmla="*/ 66 w 80"/>
                <a:gd name="T11" fmla="*/ 0 h 107"/>
                <a:gd name="T12" fmla="*/ 80 w 80"/>
                <a:gd name="T13" fmla="*/ 0 h 107"/>
                <a:gd name="T14" fmla="*/ 80 w 80"/>
                <a:gd name="T15" fmla="*/ 69 h 107"/>
                <a:gd name="T16" fmla="*/ 40 w 80"/>
                <a:gd name="T17" fmla="*/ 107 h 107"/>
                <a:gd name="T18" fmla="*/ 0 w 80"/>
                <a:gd name="T19" fmla="*/ 69 h 107"/>
                <a:gd name="T20" fmla="*/ 0 w 80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07">
                  <a:moveTo>
                    <a:pt x="0" y="0"/>
                  </a:moveTo>
                  <a:lnTo>
                    <a:pt x="14" y="0"/>
                  </a:lnTo>
                  <a:lnTo>
                    <a:pt x="14" y="69"/>
                  </a:lnTo>
                  <a:cubicBezTo>
                    <a:pt x="14" y="86"/>
                    <a:pt x="24" y="95"/>
                    <a:pt x="40" y="95"/>
                  </a:cubicBezTo>
                  <a:cubicBezTo>
                    <a:pt x="56" y="95"/>
                    <a:pt x="66" y="86"/>
                    <a:pt x="66" y="69"/>
                  </a:cubicBezTo>
                  <a:lnTo>
                    <a:pt x="66" y="0"/>
                  </a:lnTo>
                  <a:lnTo>
                    <a:pt x="80" y="0"/>
                  </a:lnTo>
                  <a:lnTo>
                    <a:pt x="80" y="69"/>
                  </a:lnTo>
                  <a:cubicBezTo>
                    <a:pt x="80" y="94"/>
                    <a:pt x="63" y="107"/>
                    <a:pt x="40" y="107"/>
                  </a:cubicBezTo>
                  <a:cubicBezTo>
                    <a:pt x="16" y="107"/>
                    <a:pt x="0" y="94"/>
                    <a:pt x="0" y="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277">
              <a:extLst>
                <a:ext uri="{FF2B5EF4-FFF2-40B4-BE49-F238E27FC236}">
                  <a16:creationId xmlns:a16="http://schemas.microsoft.com/office/drawing/2014/main" id="{ABA07E93-97A2-4EC5-BEBC-96245E88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425" y="1922463"/>
              <a:ext cx="41275" cy="52388"/>
            </a:xfrm>
            <a:custGeom>
              <a:avLst/>
              <a:gdLst>
                <a:gd name="T0" fmla="*/ 70 w 84"/>
                <a:gd name="T1" fmla="*/ 0 h 106"/>
                <a:gd name="T2" fmla="*/ 84 w 84"/>
                <a:gd name="T3" fmla="*/ 0 h 106"/>
                <a:gd name="T4" fmla="*/ 84 w 84"/>
                <a:gd name="T5" fmla="*/ 106 h 106"/>
                <a:gd name="T6" fmla="*/ 70 w 84"/>
                <a:gd name="T7" fmla="*/ 106 h 106"/>
                <a:gd name="T8" fmla="*/ 14 w 84"/>
                <a:gd name="T9" fmla="*/ 21 h 106"/>
                <a:gd name="T10" fmla="*/ 14 w 84"/>
                <a:gd name="T11" fmla="*/ 106 h 106"/>
                <a:gd name="T12" fmla="*/ 0 w 84"/>
                <a:gd name="T13" fmla="*/ 106 h 106"/>
                <a:gd name="T14" fmla="*/ 0 w 84"/>
                <a:gd name="T15" fmla="*/ 0 h 106"/>
                <a:gd name="T16" fmla="*/ 14 w 84"/>
                <a:gd name="T17" fmla="*/ 0 h 106"/>
                <a:gd name="T18" fmla="*/ 70 w 84"/>
                <a:gd name="T19" fmla="*/ 85 h 106"/>
                <a:gd name="T20" fmla="*/ 70 w 84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6">
                  <a:moveTo>
                    <a:pt x="70" y="0"/>
                  </a:moveTo>
                  <a:lnTo>
                    <a:pt x="84" y="0"/>
                  </a:lnTo>
                  <a:lnTo>
                    <a:pt x="84" y="106"/>
                  </a:lnTo>
                  <a:lnTo>
                    <a:pt x="70" y="106"/>
                  </a:lnTo>
                  <a:lnTo>
                    <a:pt x="14" y="21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Rectangle 278">
              <a:extLst>
                <a:ext uri="{FF2B5EF4-FFF2-40B4-BE49-F238E27FC236}">
                  <a16:creationId xmlns:a16="http://schemas.microsoft.com/office/drawing/2014/main" id="{A0C35FBE-8700-49BD-AC3D-04FFECE0E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6813" y="1922463"/>
              <a:ext cx="6350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279">
              <a:extLst>
                <a:ext uri="{FF2B5EF4-FFF2-40B4-BE49-F238E27FC236}">
                  <a16:creationId xmlns:a16="http://schemas.microsoft.com/office/drawing/2014/main" id="{0345CCCE-D83B-42CC-8C47-14EDFC7F5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0" y="1922463"/>
              <a:ext cx="47625" cy="52388"/>
            </a:xfrm>
            <a:custGeom>
              <a:avLst/>
              <a:gdLst>
                <a:gd name="T0" fmla="*/ 42 w 98"/>
                <a:gd name="T1" fmla="*/ 106 h 106"/>
                <a:gd name="T2" fmla="*/ 0 w 98"/>
                <a:gd name="T3" fmla="*/ 0 h 106"/>
                <a:gd name="T4" fmla="*/ 15 w 98"/>
                <a:gd name="T5" fmla="*/ 0 h 106"/>
                <a:gd name="T6" fmla="*/ 49 w 98"/>
                <a:gd name="T7" fmla="*/ 91 h 106"/>
                <a:gd name="T8" fmla="*/ 83 w 98"/>
                <a:gd name="T9" fmla="*/ 0 h 106"/>
                <a:gd name="T10" fmla="*/ 98 w 98"/>
                <a:gd name="T11" fmla="*/ 0 h 106"/>
                <a:gd name="T12" fmla="*/ 57 w 98"/>
                <a:gd name="T13" fmla="*/ 106 h 106"/>
                <a:gd name="T14" fmla="*/ 42 w 98"/>
                <a:gd name="T1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106">
                  <a:moveTo>
                    <a:pt x="42" y="106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9" y="91"/>
                  </a:lnTo>
                  <a:lnTo>
                    <a:pt x="83" y="0"/>
                  </a:lnTo>
                  <a:lnTo>
                    <a:pt x="98" y="0"/>
                  </a:lnTo>
                  <a:lnTo>
                    <a:pt x="57" y="106"/>
                  </a:lnTo>
                  <a:lnTo>
                    <a:pt x="42" y="10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280">
              <a:extLst>
                <a:ext uri="{FF2B5EF4-FFF2-40B4-BE49-F238E27FC236}">
                  <a16:creationId xmlns:a16="http://schemas.microsoft.com/office/drawing/2014/main" id="{D8DA0EE0-D924-47A1-9254-6A3485EF4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1922463"/>
              <a:ext cx="26988" cy="52388"/>
            </a:xfrm>
            <a:custGeom>
              <a:avLst/>
              <a:gdLst>
                <a:gd name="T0" fmla="*/ 56 w 56"/>
                <a:gd name="T1" fmla="*/ 0 h 107"/>
                <a:gd name="T2" fmla="*/ 56 w 56"/>
                <a:gd name="T3" fmla="*/ 11 h 107"/>
                <a:gd name="T4" fmla="*/ 14 w 56"/>
                <a:gd name="T5" fmla="*/ 11 h 107"/>
                <a:gd name="T6" fmla="*/ 14 w 56"/>
                <a:gd name="T7" fmla="*/ 47 h 107"/>
                <a:gd name="T8" fmla="*/ 51 w 56"/>
                <a:gd name="T9" fmla="*/ 47 h 107"/>
                <a:gd name="T10" fmla="*/ 51 w 56"/>
                <a:gd name="T11" fmla="*/ 59 h 107"/>
                <a:gd name="T12" fmla="*/ 14 w 56"/>
                <a:gd name="T13" fmla="*/ 59 h 107"/>
                <a:gd name="T14" fmla="*/ 14 w 56"/>
                <a:gd name="T15" fmla="*/ 96 h 107"/>
                <a:gd name="T16" fmla="*/ 56 w 56"/>
                <a:gd name="T17" fmla="*/ 96 h 107"/>
                <a:gd name="T18" fmla="*/ 56 w 56"/>
                <a:gd name="T19" fmla="*/ 107 h 107"/>
                <a:gd name="T20" fmla="*/ 0 w 56"/>
                <a:gd name="T21" fmla="*/ 107 h 107"/>
                <a:gd name="T22" fmla="*/ 0 w 56"/>
                <a:gd name="T23" fmla="*/ 1 h 107"/>
                <a:gd name="T24" fmla="*/ 56 w 56"/>
                <a:gd name="T25" fmla="*/ 1 h 107"/>
                <a:gd name="T26" fmla="*/ 56 w 56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07">
                  <a:moveTo>
                    <a:pt x="56" y="0"/>
                  </a:moveTo>
                  <a:lnTo>
                    <a:pt x="56" y="11"/>
                  </a:lnTo>
                  <a:lnTo>
                    <a:pt x="14" y="11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9"/>
                  </a:lnTo>
                  <a:lnTo>
                    <a:pt x="14" y="59"/>
                  </a:lnTo>
                  <a:lnTo>
                    <a:pt x="14" y="96"/>
                  </a:lnTo>
                  <a:lnTo>
                    <a:pt x="56" y="96"/>
                  </a:lnTo>
                  <a:lnTo>
                    <a:pt x="56" y="107"/>
                  </a:lnTo>
                  <a:lnTo>
                    <a:pt x="0" y="107"/>
                  </a:lnTo>
                  <a:lnTo>
                    <a:pt x="0" y="1"/>
                  </a:lnTo>
                  <a:lnTo>
                    <a:pt x="56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281">
              <a:extLst>
                <a:ext uri="{FF2B5EF4-FFF2-40B4-BE49-F238E27FC236}">
                  <a16:creationId xmlns:a16="http://schemas.microsoft.com/office/drawing/2014/main" id="{289CF5E0-977D-46BA-A71A-7523391701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4763" y="1922463"/>
              <a:ext cx="36513" cy="52388"/>
            </a:xfrm>
            <a:custGeom>
              <a:avLst/>
              <a:gdLst>
                <a:gd name="T0" fmla="*/ 14 w 75"/>
                <a:gd name="T1" fmla="*/ 62 h 107"/>
                <a:gd name="T2" fmla="*/ 14 w 75"/>
                <a:gd name="T3" fmla="*/ 106 h 107"/>
                <a:gd name="T4" fmla="*/ 0 w 75"/>
                <a:gd name="T5" fmla="*/ 106 h 107"/>
                <a:gd name="T6" fmla="*/ 0 w 75"/>
                <a:gd name="T7" fmla="*/ 0 h 107"/>
                <a:gd name="T8" fmla="*/ 35 w 75"/>
                <a:gd name="T9" fmla="*/ 0 h 107"/>
                <a:gd name="T10" fmla="*/ 73 w 75"/>
                <a:gd name="T11" fmla="*/ 30 h 107"/>
                <a:gd name="T12" fmla="*/ 45 w 75"/>
                <a:gd name="T13" fmla="*/ 62 h 107"/>
                <a:gd name="T14" fmla="*/ 75 w 75"/>
                <a:gd name="T15" fmla="*/ 107 h 107"/>
                <a:gd name="T16" fmla="*/ 58 w 75"/>
                <a:gd name="T17" fmla="*/ 107 h 107"/>
                <a:gd name="T18" fmla="*/ 30 w 75"/>
                <a:gd name="T19" fmla="*/ 64 h 107"/>
                <a:gd name="T20" fmla="*/ 14 w 75"/>
                <a:gd name="T21" fmla="*/ 64 h 107"/>
                <a:gd name="T22" fmla="*/ 14 w 75"/>
                <a:gd name="T23" fmla="*/ 62 h 107"/>
                <a:gd name="T24" fmla="*/ 14 w 75"/>
                <a:gd name="T25" fmla="*/ 11 h 107"/>
                <a:gd name="T26" fmla="*/ 14 w 75"/>
                <a:gd name="T27" fmla="*/ 51 h 107"/>
                <a:gd name="T28" fmla="*/ 35 w 75"/>
                <a:gd name="T29" fmla="*/ 51 h 107"/>
                <a:gd name="T30" fmla="*/ 58 w 75"/>
                <a:gd name="T31" fmla="*/ 31 h 107"/>
                <a:gd name="T32" fmla="*/ 35 w 75"/>
                <a:gd name="T33" fmla="*/ 11 h 107"/>
                <a:gd name="T34" fmla="*/ 14 w 75"/>
                <a:gd name="T35" fmla="*/ 1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7">
                  <a:moveTo>
                    <a:pt x="14" y="62"/>
                  </a:move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3" y="14"/>
                    <a:pt x="73" y="30"/>
                  </a:cubicBezTo>
                  <a:cubicBezTo>
                    <a:pt x="73" y="47"/>
                    <a:pt x="64" y="59"/>
                    <a:pt x="45" y="62"/>
                  </a:cubicBezTo>
                  <a:lnTo>
                    <a:pt x="75" y="107"/>
                  </a:lnTo>
                  <a:lnTo>
                    <a:pt x="58" y="107"/>
                  </a:lnTo>
                  <a:lnTo>
                    <a:pt x="30" y="64"/>
                  </a:lnTo>
                  <a:lnTo>
                    <a:pt x="14" y="64"/>
                  </a:lnTo>
                  <a:lnTo>
                    <a:pt x="14" y="62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5" y="51"/>
                  </a:lnTo>
                  <a:cubicBezTo>
                    <a:pt x="50" y="51"/>
                    <a:pt x="58" y="44"/>
                    <a:pt x="58" y="31"/>
                  </a:cubicBezTo>
                  <a:cubicBezTo>
                    <a:pt x="58" y="17"/>
                    <a:pt x="50" y="11"/>
                    <a:pt x="35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282">
              <a:extLst>
                <a:ext uri="{FF2B5EF4-FFF2-40B4-BE49-F238E27FC236}">
                  <a16:creationId xmlns:a16="http://schemas.microsoft.com/office/drawing/2014/main" id="{46D82AA5-ECC1-47AD-96AB-E020AF806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1922463"/>
              <a:ext cx="34925" cy="52388"/>
            </a:xfrm>
            <a:custGeom>
              <a:avLst/>
              <a:gdLst>
                <a:gd name="T0" fmla="*/ 25 w 71"/>
                <a:gd name="T1" fmla="*/ 44 h 109"/>
                <a:gd name="T2" fmla="*/ 36 w 71"/>
                <a:gd name="T3" fmla="*/ 47 h 109"/>
                <a:gd name="T4" fmla="*/ 60 w 71"/>
                <a:gd name="T5" fmla="*/ 55 h 109"/>
                <a:gd name="T6" fmla="*/ 71 w 71"/>
                <a:gd name="T7" fmla="*/ 77 h 109"/>
                <a:gd name="T8" fmla="*/ 36 w 71"/>
                <a:gd name="T9" fmla="*/ 109 h 109"/>
                <a:gd name="T10" fmla="*/ 0 w 71"/>
                <a:gd name="T11" fmla="*/ 81 h 109"/>
                <a:gd name="T12" fmla="*/ 15 w 71"/>
                <a:gd name="T13" fmla="*/ 81 h 109"/>
                <a:gd name="T14" fmla="*/ 36 w 71"/>
                <a:gd name="T15" fmla="*/ 97 h 109"/>
                <a:gd name="T16" fmla="*/ 59 w 71"/>
                <a:gd name="T17" fmla="*/ 80 h 109"/>
                <a:gd name="T18" fmla="*/ 47 w 71"/>
                <a:gd name="T19" fmla="*/ 64 h 109"/>
                <a:gd name="T20" fmla="*/ 36 w 71"/>
                <a:gd name="T21" fmla="*/ 60 h 109"/>
                <a:gd name="T22" fmla="*/ 12 w 71"/>
                <a:gd name="T23" fmla="*/ 52 h 109"/>
                <a:gd name="T24" fmla="*/ 1 w 71"/>
                <a:gd name="T25" fmla="*/ 30 h 109"/>
                <a:gd name="T26" fmla="*/ 36 w 71"/>
                <a:gd name="T27" fmla="*/ 0 h 109"/>
                <a:gd name="T28" fmla="*/ 71 w 71"/>
                <a:gd name="T29" fmla="*/ 27 h 109"/>
                <a:gd name="T30" fmla="*/ 56 w 71"/>
                <a:gd name="T31" fmla="*/ 27 h 109"/>
                <a:gd name="T32" fmla="*/ 36 w 71"/>
                <a:gd name="T33" fmla="*/ 12 h 109"/>
                <a:gd name="T34" fmla="*/ 16 w 71"/>
                <a:gd name="T35" fmla="*/ 30 h 109"/>
                <a:gd name="T36" fmla="*/ 25 w 71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09">
                  <a:moveTo>
                    <a:pt x="25" y="44"/>
                  </a:moveTo>
                  <a:lnTo>
                    <a:pt x="36" y="47"/>
                  </a:lnTo>
                  <a:cubicBezTo>
                    <a:pt x="45" y="49"/>
                    <a:pt x="54" y="51"/>
                    <a:pt x="60" y="55"/>
                  </a:cubicBezTo>
                  <a:cubicBezTo>
                    <a:pt x="66" y="59"/>
                    <a:pt x="71" y="66"/>
                    <a:pt x="71" y="77"/>
                  </a:cubicBezTo>
                  <a:cubicBezTo>
                    <a:pt x="71" y="94"/>
                    <a:pt x="57" y="109"/>
                    <a:pt x="36" y="109"/>
                  </a:cubicBezTo>
                  <a:cubicBezTo>
                    <a:pt x="15" y="109"/>
                    <a:pt x="0" y="97"/>
                    <a:pt x="0" y="81"/>
                  </a:cubicBezTo>
                  <a:lnTo>
                    <a:pt x="15" y="81"/>
                  </a:lnTo>
                  <a:cubicBezTo>
                    <a:pt x="16" y="91"/>
                    <a:pt x="22" y="97"/>
                    <a:pt x="36" y="97"/>
                  </a:cubicBezTo>
                  <a:cubicBezTo>
                    <a:pt x="50" y="97"/>
                    <a:pt x="59" y="89"/>
                    <a:pt x="59" y="80"/>
                  </a:cubicBezTo>
                  <a:cubicBezTo>
                    <a:pt x="59" y="71"/>
                    <a:pt x="54" y="66"/>
                    <a:pt x="47" y="64"/>
                  </a:cubicBezTo>
                  <a:lnTo>
                    <a:pt x="36" y="60"/>
                  </a:lnTo>
                  <a:cubicBezTo>
                    <a:pt x="27" y="59"/>
                    <a:pt x="19" y="56"/>
                    <a:pt x="12" y="52"/>
                  </a:cubicBezTo>
                  <a:cubicBezTo>
                    <a:pt x="6" y="49"/>
                    <a:pt x="1" y="41"/>
                    <a:pt x="1" y="30"/>
                  </a:cubicBezTo>
                  <a:cubicBezTo>
                    <a:pt x="1" y="12"/>
                    <a:pt x="15" y="0"/>
                    <a:pt x="36" y="0"/>
                  </a:cubicBezTo>
                  <a:cubicBezTo>
                    <a:pt x="57" y="0"/>
                    <a:pt x="70" y="10"/>
                    <a:pt x="71" y="27"/>
                  </a:cubicBezTo>
                  <a:lnTo>
                    <a:pt x="56" y="27"/>
                  </a:lnTo>
                  <a:cubicBezTo>
                    <a:pt x="55" y="19"/>
                    <a:pt x="47" y="12"/>
                    <a:pt x="36" y="12"/>
                  </a:cubicBezTo>
                  <a:cubicBezTo>
                    <a:pt x="24" y="12"/>
                    <a:pt x="16" y="19"/>
                    <a:pt x="16" y="30"/>
                  </a:cubicBezTo>
                  <a:cubicBezTo>
                    <a:pt x="14" y="36"/>
                    <a:pt x="19" y="41"/>
                    <a:pt x="25" y="4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Rectangle 283">
              <a:extLst>
                <a:ext uri="{FF2B5EF4-FFF2-40B4-BE49-F238E27FC236}">
                  <a16:creationId xmlns:a16="http://schemas.microsoft.com/office/drawing/2014/main" id="{B35EE612-D443-49ED-89EC-979786973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5250" y="1922463"/>
              <a:ext cx="6350" cy="523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284">
              <a:extLst>
                <a:ext uri="{FF2B5EF4-FFF2-40B4-BE49-F238E27FC236}">
                  <a16:creationId xmlns:a16="http://schemas.microsoft.com/office/drawing/2014/main" id="{C69D62BA-BB47-418D-896D-474AC888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25" y="1922463"/>
              <a:ext cx="33338" cy="52388"/>
            </a:xfrm>
            <a:custGeom>
              <a:avLst/>
              <a:gdLst>
                <a:gd name="T0" fmla="*/ 0 w 70"/>
                <a:gd name="T1" fmla="*/ 11 h 106"/>
                <a:gd name="T2" fmla="*/ 0 w 70"/>
                <a:gd name="T3" fmla="*/ 0 h 106"/>
                <a:gd name="T4" fmla="*/ 70 w 70"/>
                <a:gd name="T5" fmla="*/ 0 h 106"/>
                <a:gd name="T6" fmla="*/ 70 w 70"/>
                <a:gd name="T7" fmla="*/ 11 h 106"/>
                <a:gd name="T8" fmla="*/ 41 w 70"/>
                <a:gd name="T9" fmla="*/ 11 h 106"/>
                <a:gd name="T10" fmla="*/ 41 w 70"/>
                <a:gd name="T11" fmla="*/ 106 h 106"/>
                <a:gd name="T12" fmla="*/ 27 w 70"/>
                <a:gd name="T13" fmla="*/ 106 h 106"/>
                <a:gd name="T14" fmla="*/ 27 w 70"/>
                <a:gd name="T15" fmla="*/ 11 h 106"/>
                <a:gd name="T16" fmla="*/ 0 w 70"/>
                <a:gd name="T17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06">
                  <a:moveTo>
                    <a:pt x="0" y="11"/>
                  </a:moveTo>
                  <a:lnTo>
                    <a:pt x="0" y="0"/>
                  </a:lnTo>
                  <a:lnTo>
                    <a:pt x="70" y="0"/>
                  </a:lnTo>
                  <a:lnTo>
                    <a:pt x="70" y="11"/>
                  </a:lnTo>
                  <a:lnTo>
                    <a:pt x="41" y="11"/>
                  </a:lnTo>
                  <a:lnTo>
                    <a:pt x="41" y="106"/>
                  </a:lnTo>
                  <a:lnTo>
                    <a:pt x="27" y="106"/>
                  </a:lnTo>
                  <a:lnTo>
                    <a:pt x="27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285">
              <a:extLst>
                <a:ext uri="{FF2B5EF4-FFF2-40B4-BE49-F238E27FC236}">
                  <a16:creationId xmlns:a16="http://schemas.microsoft.com/office/drawing/2014/main" id="{62D25F09-BDF4-4FEC-A92E-AD3F0CA6CF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5575" y="1903413"/>
              <a:ext cx="26988" cy="71438"/>
            </a:xfrm>
            <a:custGeom>
              <a:avLst/>
              <a:gdLst>
                <a:gd name="T0" fmla="*/ 56 w 56"/>
                <a:gd name="T1" fmla="*/ 38 h 145"/>
                <a:gd name="T2" fmla="*/ 56 w 56"/>
                <a:gd name="T3" fmla="*/ 49 h 145"/>
                <a:gd name="T4" fmla="*/ 14 w 56"/>
                <a:gd name="T5" fmla="*/ 49 h 145"/>
                <a:gd name="T6" fmla="*/ 14 w 56"/>
                <a:gd name="T7" fmla="*/ 85 h 145"/>
                <a:gd name="T8" fmla="*/ 51 w 56"/>
                <a:gd name="T9" fmla="*/ 85 h 145"/>
                <a:gd name="T10" fmla="*/ 51 w 56"/>
                <a:gd name="T11" fmla="*/ 97 h 145"/>
                <a:gd name="T12" fmla="*/ 14 w 56"/>
                <a:gd name="T13" fmla="*/ 97 h 145"/>
                <a:gd name="T14" fmla="*/ 14 w 56"/>
                <a:gd name="T15" fmla="*/ 134 h 145"/>
                <a:gd name="T16" fmla="*/ 56 w 56"/>
                <a:gd name="T17" fmla="*/ 134 h 145"/>
                <a:gd name="T18" fmla="*/ 56 w 56"/>
                <a:gd name="T19" fmla="*/ 145 h 145"/>
                <a:gd name="T20" fmla="*/ 0 w 56"/>
                <a:gd name="T21" fmla="*/ 145 h 145"/>
                <a:gd name="T22" fmla="*/ 0 w 56"/>
                <a:gd name="T23" fmla="*/ 39 h 145"/>
                <a:gd name="T24" fmla="*/ 56 w 56"/>
                <a:gd name="T25" fmla="*/ 39 h 145"/>
                <a:gd name="T26" fmla="*/ 56 w 56"/>
                <a:gd name="T27" fmla="*/ 38 h 145"/>
                <a:gd name="T28" fmla="*/ 9 w 56"/>
                <a:gd name="T29" fmla="*/ 20 h 145"/>
                <a:gd name="T30" fmla="*/ 41 w 56"/>
                <a:gd name="T31" fmla="*/ 0 h 145"/>
                <a:gd name="T32" fmla="*/ 41 w 56"/>
                <a:gd name="T33" fmla="*/ 13 h 145"/>
                <a:gd name="T34" fmla="*/ 9 w 56"/>
                <a:gd name="T35" fmla="*/ 30 h 145"/>
                <a:gd name="T36" fmla="*/ 9 w 56"/>
                <a:gd name="T37" fmla="*/ 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145">
                  <a:moveTo>
                    <a:pt x="56" y="38"/>
                  </a:moveTo>
                  <a:lnTo>
                    <a:pt x="56" y="49"/>
                  </a:lnTo>
                  <a:lnTo>
                    <a:pt x="14" y="49"/>
                  </a:lnTo>
                  <a:lnTo>
                    <a:pt x="14" y="85"/>
                  </a:lnTo>
                  <a:lnTo>
                    <a:pt x="51" y="85"/>
                  </a:lnTo>
                  <a:lnTo>
                    <a:pt x="51" y="97"/>
                  </a:lnTo>
                  <a:lnTo>
                    <a:pt x="14" y="97"/>
                  </a:lnTo>
                  <a:lnTo>
                    <a:pt x="14" y="134"/>
                  </a:lnTo>
                  <a:lnTo>
                    <a:pt x="56" y="134"/>
                  </a:lnTo>
                  <a:lnTo>
                    <a:pt x="56" y="145"/>
                  </a:lnTo>
                  <a:lnTo>
                    <a:pt x="0" y="145"/>
                  </a:lnTo>
                  <a:lnTo>
                    <a:pt x="0" y="39"/>
                  </a:lnTo>
                  <a:lnTo>
                    <a:pt x="56" y="39"/>
                  </a:lnTo>
                  <a:lnTo>
                    <a:pt x="56" y="38"/>
                  </a:lnTo>
                  <a:close/>
                  <a:moveTo>
                    <a:pt x="9" y="20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9" y="3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286">
              <a:extLst>
                <a:ext uri="{FF2B5EF4-FFF2-40B4-BE49-F238E27FC236}">
                  <a16:creationId xmlns:a16="http://schemas.microsoft.com/office/drawing/2014/main" id="{D8D33B7E-B858-47C3-B1E4-EEB34E08F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00" y="1922463"/>
              <a:ext cx="44450" cy="52388"/>
            </a:xfrm>
            <a:custGeom>
              <a:avLst/>
              <a:gdLst>
                <a:gd name="T0" fmla="*/ 33 w 90"/>
                <a:gd name="T1" fmla="*/ 0 h 106"/>
                <a:gd name="T2" fmla="*/ 90 w 90"/>
                <a:gd name="T3" fmla="*/ 54 h 106"/>
                <a:gd name="T4" fmla="*/ 33 w 90"/>
                <a:gd name="T5" fmla="*/ 106 h 106"/>
                <a:gd name="T6" fmla="*/ 0 w 90"/>
                <a:gd name="T7" fmla="*/ 106 h 106"/>
                <a:gd name="T8" fmla="*/ 0 w 90"/>
                <a:gd name="T9" fmla="*/ 0 h 106"/>
                <a:gd name="T10" fmla="*/ 33 w 90"/>
                <a:gd name="T11" fmla="*/ 0 h 106"/>
                <a:gd name="T12" fmla="*/ 13 w 90"/>
                <a:gd name="T13" fmla="*/ 95 h 106"/>
                <a:gd name="T14" fmla="*/ 33 w 90"/>
                <a:gd name="T15" fmla="*/ 95 h 106"/>
                <a:gd name="T16" fmla="*/ 75 w 90"/>
                <a:gd name="T17" fmla="*/ 52 h 106"/>
                <a:gd name="T18" fmla="*/ 33 w 90"/>
                <a:gd name="T19" fmla="*/ 10 h 106"/>
                <a:gd name="T20" fmla="*/ 13 w 90"/>
                <a:gd name="T21" fmla="*/ 10 h 106"/>
                <a:gd name="T22" fmla="*/ 13 w 90"/>
                <a:gd name="T23" fmla="*/ 9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106">
                  <a:moveTo>
                    <a:pt x="33" y="0"/>
                  </a:moveTo>
                  <a:cubicBezTo>
                    <a:pt x="68" y="0"/>
                    <a:pt x="90" y="21"/>
                    <a:pt x="90" y="54"/>
                  </a:cubicBezTo>
                  <a:cubicBezTo>
                    <a:pt x="90" y="86"/>
                    <a:pt x="68" y="106"/>
                    <a:pt x="33" y="106"/>
                  </a:cubicBezTo>
                  <a:lnTo>
                    <a:pt x="0" y="106"/>
                  </a:lnTo>
                  <a:lnTo>
                    <a:pt x="0" y="0"/>
                  </a:lnTo>
                  <a:lnTo>
                    <a:pt x="33" y="0"/>
                  </a:lnTo>
                  <a:close/>
                  <a:moveTo>
                    <a:pt x="13" y="95"/>
                  </a:moveTo>
                  <a:lnTo>
                    <a:pt x="33" y="95"/>
                  </a:lnTo>
                  <a:cubicBezTo>
                    <a:pt x="61" y="95"/>
                    <a:pt x="75" y="80"/>
                    <a:pt x="75" y="52"/>
                  </a:cubicBezTo>
                  <a:cubicBezTo>
                    <a:pt x="75" y="26"/>
                    <a:pt x="60" y="10"/>
                    <a:pt x="33" y="10"/>
                  </a:cubicBezTo>
                  <a:lnTo>
                    <a:pt x="13" y="10"/>
                  </a:lnTo>
                  <a:lnTo>
                    <a:pt x="13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287">
              <a:extLst>
                <a:ext uri="{FF2B5EF4-FFF2-40B4-BE49-F238E27FC236}">
                  <a16:creationId xmlns:a16="http://schemas.microsoft.com/office/drawing/2014/main" id="{DDB37A90-C449-4D92-944A-2F1E750A1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3525" y="1916113"/>
              <a:ext cx="7938" cy="14288"/>
            </a:xfrm>
            <a:custGeom>
              <a:avLst/>
              <a:gdLst>
                <a:gd name="T0" fmla="*/ 1 w 16"/>
                <a:gd name="T1" fmla="*/ 0 h 31"/>
                <a:gd name="T2" fmla="*/ 15 w 16"/>
                <a:gd name="T3" fmla="*/ 0 h 31"/>
                <a:gd name="T4" fmla="*/ 16 w 16"/>
                <a:gd name="T5" fmla="*/ 14 h 31"/>
                <a:gd name="T6" fmla="*/ 0 w 16"/>
                <a:gd name="T7" fmla="*/ 31 h 31"/>
                <a:gd name="T8" fmla="*/ 0 w 16"/>
                <a:gd name="T9" fmla="*/ 25 h 31"/>
                <a:gd name="T10" fmla="*/ 8 w 16"/>
                <a:gd name="T11" fmla="*/ 18 h 31"/>
                <a:gd name="T12" fmla="*/ 8 w 16"/>
                <a:gd name="T13" fmla="*/ 14 h 31"/>
                <a:gd name="T14" fmla="*/ 0 w 16"/>
                <a:gd name="T15" fmla="*/ 14 h 31"/>
                <a:gd name="T16" fmla="*/ 0 w 16"/>
                <a:gd name="T17" fmla="*/ 0 h 31"/>
                <a:gd name="T18" fmla="*/ 1 w 16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1">
                  <a:moveTo>
                    <a:pt x="1" y="0"/>
                  </a:moveTo>
                  <a:lnTo>
                    <a:pt x="15" y="0"/>
                  </a:lnTo>
                  <a:cubicBezTo>
                    <a:pt x="16" y="5"/>
                    <a:pt x="16" y="10"/>
                    <a:pt x="16" y="14"/>
                  </a:cubicBezTo>
                  <a:cubicBezTo>
                    <a:pt x="16" y="25"/>
                    <a:pt x="11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8" y="23"/>
                    <a:pt x="8" y="18"/>
                  </a:cubicBezTo>
                  <a:lnTo>
                    <a:pt x="8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288">
              <a:extLst>
                <a:ext uri="{FF2B5EF4-FFF2-40B4-BE49-F238E27FC236}">
                  <a16:creationId xmlns:a16="http://schemas.microsoft.com/office/drawing/2014/main" id="{7297F6A6-0F2C-4017-B809-18404D694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6225" y="1922463"/>
              <a:ext cx="46038" cy="52388"/>
            </a:xfrm>
            <a:custGeom>
              <a:avLst/>
              <a:gdLst>
                <a:gd name="T0" fmla="*/ 78 w 92"/>
                <a:gd name="T1" fmla="*/ 106 h 106"/>
                <a:gd name="T2" fmla="*/ 70 w 92"/>
                <a:gd name="T3" fmla="*/ 82 h 106"/>
                <a:gd name="T4" fmla="*/ 22 w 92"/>
                <a:gd name="T5" fmla="*/ 82 h 106"/>
                <a:gd name="T6" fmla="*/ 13 w 92"/>
                <a:gd name="T7" fmla="*/ 106 h 106"/>
                <a:gd name="T8" fmla="*/ 0 w 92"/>
                <a:gd name="T9" fmla="*/ 106 h 106"/>
                <a:gd name="T10" fmla="*/ 38 w 92"/>
                <a:gd name="T11" fmla="*/ 0 h 106"/>
                <a:gd name="T12" fmla="*/ 53 w 92"/>
                <a:gd name="T13" fmla="*/ 0 h 106"/>
                <a:gd name="T14" fmla="*/ 92 w 92"/>
                <a:gd name="T15" fmla="*/ 106 h 106"/>
                <a:gd name="T16" fmla="*/ 78 w 92"/>
                <a:gd name="T17" fmla="*/ 106 h 106"/>
                <a:gd name="T18" fmla="*/ 27 w 92"/>
                <a:gd name="T19" fmla="*/ 71 h 106"/>
                <a:gd name="T20" fmla="*/ 67 w 92"/>
                <a:gd name="T21" fmla="*/ 71 h 106"/>
                <a:gd name="T22" fmla="*/ 47 w 92"/>
                <a:gd name="T23" fmla="*/ 16 h 106"/>
                <a:gd name="T24" fmla="*/ 27 w 92"/>
                <a:gd name="T25" fmla="*/ 7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106">
                  <a:moveTo>
                    <a:pt x="78" y="106"/>
                  </a:moveTo>
                  <a:lnTo>
                    <a:pt x="70" y="82"/>
                  </a:lnTo>
                  <a:lnTo>
                    <a:pt x="22" y="82"/>
                  </a:lnTo>
                  <a:lnTo>
                    <a:pt x="13" y="106"/>
                  </a:lnTo>
                  <a:lnTo>
                    <a:pt x="0" y="106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92" y="106"/>
                  </a:lnTo>
                  <a:lnTo>
                    <a:pt x="78" y="106"/>
                  </a:lnTo>
                  <a:close/>
                  <a:moveTo>
                    <a:pt x="27" y="71"/>
                  </a:moveTo>
                  <a:lnTo>
                    <a:pt x="67" y="71"/>
                  </a:lnTo>
                  <a:lnTo>
                    <a:pt x="47" y="16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289">
              <a:extLst>
                <a:ext uri="{FF2B5EF4-FFF2-40B4-BE49-F238E27FC236}">
                  <a16:creationId xmlns:a16="http://schemas.microsoft.com/office/drawing/2014/main" id="{2245DAA0-2DEE-4A87-8F3F-D19A2DDE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8" y="1922463"/>
              <a:ext cx="41275" cy="52388"/>
            </a:xfrm>
            <a:custGeom>
              <a:avLst/>
              <a:gdLst>
                <a:gd name="T0" fmla="*/ 70 w 84"/>
                <a:gd name="T1" fmla="*/ 0 h 106"/>
                <a:gd name="T2" fmla="*/ 84 w 84"/>
                <a:gd name="T3" fmla="*/ 0 h 106"/>
                <a:gd name="T4" fmla="*/ 84 w 84"/>
                <a:gd name="T5" fmla="*/ 106 h 106"/>
                <a:gd name="T6" fmla="*/ 70 w 84"/>
                <a:gd name="T7" fmla="*/ 106 h 106"/>
                <a:gd name="T8" fmla="*/ 14 w 84"/>
                <a:gd name="T9" fmla="*/ 21 h 106"/>
                <a:gd name="T10" fmla="*/ 14 w 84"/>
                <a:gd name="T11" fmla="*/ 106 h 106"/>
                <a:gd name="T12" fmla="*/ 0 w 84"/>
                <a:gd name="T13" fmla="*/ 106 h 106"/>
                <a:gd name="T14" fmla="*/ 0 w 84"/>
                <a:gd name="T15" fmla="*/ 0 h 106"/>
                <a:gd name="T16" fmla="*/ 14 w 84"/>
                <a:gd name="T17" fmla="*/ 0 h 106"/>
                <a:gd name="T18" fmla="*/ 70 w 84"/>
                <a:gd name="T19" fmla="*/ 85 h 106"/>
                <a:gd name="T20" fmla="*/ 70 w 84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06">
                  <a:moveTo>
                    <a:pt x="70" y="0"/>
                  </a:moveTo>
                  <a:lnTo>
                    <a:pt x="84" y="0"/>
                  </a:lnTo>
                  <a:lnTo>
                    <a:pt x="84" y="106"/>
                  </a:lnTo>
                  <a:lnTo>
                    <a:pt x="70" y="106"/>
                  </a:lnTo>
                  <a:lnTo>
                    <a:pt x="14" y="21"/>
                  </a:ln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70" y="8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290">
              <a:extLst>
                <a:ext uri="{FF2B5EF4-FFF2-40B4-BE49-F238E27FC236}">
                  <a16:creationId xmlns:a16="http://schemas.microsoft.com/office/drawing/2014/main" id="{EC830D4B-4F99-4D65-84BB-4DA443A51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0" y="1922463"/>
              <a:ext cx="52388" cy="52388"/>
            </a:xfrm>
            <a:custGeom>
              <a:avLst/>
              <a:gdLst>
                <a:gd name="T0" fmla="*/ 0 w 108"/>
                <a:gd name="T1" fmla="*/ 53 h 110"/>
                <a:gd name="T2" fmla="*/ 55 w 108"/>
                <a:gd name="T3" fmla="*/ 0 h 110"/>
                <a:gd name="T4" fmla="*/ 104 w 108"/>
                <a:gd name="T5" fmla="*/ 30 h 110"/>
                <a:gd name="T6" fmla="*/ 87 w 108"/>
                <a:gd name="T7" fmla="*/ 30 h 110"/>
                <a:gd name="T8" fmla="*/ 54 w 108"/>
                <a:gd name="T9" fmla="*/ 12 h 110"/>
                <a:gd name="T10" fmla="*/ 14 w 108"/>
                <a:gd name="T11" fmla="*/ 55 h 110"/>
                <a:gd name="T12" fmla="*/ 54 w 108"/>
                <a:gd name="T13" fmla="*/ 97 h 110"/>
                <a:gd name="T14" fmla="*/ 93 w 108"/>
                <a:gd name="T15" fmla="*/ 62 h 110"/>
                <a:gd name="T16" fmla="*/ 49 w 108"/>
                <a:gd name="T17" fmla="*/ 62 h 110"/>
                <a:gd name="T18" fmla="*/ 49 w 108"/>
                <a:gd name="T19" fmla="*/ 51 h 110"/>
                <a:gd name="T20" fmla="*/ 108 w 108"/>
                <a:gd name="T21" fmla="*/ 51 h 110"/>
                <a:gd name="T22" fmla="*/ 108 w 108"/>
                <a:gd name="T23" fmla="*/ 62 h 110"/>
                <a:gd name="T24" fmla="*/ 54 w 108"/>
                <a:gd name="T25" fmla="*/ 110 h 110"/>
                <a:gd name="T26" fmla="*/ 0 w 108"/>
                <a:gd name="T27" fmla="*/ 5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" h="110">
                  <a:moveTo>
                    <a:pt x="0" y="53"/>
                  </a:moveTo>
                  <a:cubicBezTo>
                    <a:pt x="0" y="22"/>
                    <a:pt x="24" y="0"/>
                    <a:pt x="55" y="0"/>
                  </a:cubicBezTo>
                  <a:cubicBezTo>
                    <a:pt x="78" y="0"/>
                    <a:pt x="97" y="11"/>
                    <a:pt x="104" y="30"/>
                  </a:cubicBezTo>
                  <a:lnTo>
                    <a:pt x="87" y="30"/>
                  </a:lnTo>
                  <a:cubicBezTo>
                    <a:pt x="80" y="17"/>
                    <a:pt x="69" y="12"/>
                    <a:pt x="54" y="12"/>
                  </a:cubicBezTo>
                  <a:cubicBezTo>
                    <a:pt x="30" y="12"/>
                    <a:pt x="14" y="28"/>
                    <a:pt x="14" y="55"/>
                  </a:cubicBezTo>
                  <a:cubicBezTo>
                    <a:pt x="14" y="80"/>
                    <a:pt x="32" y="97"/>
                    <a:pt x="54" y="97"/>
                  </a:cubicBezTo>
                  <a:cubicBezTo>
                    <a:pt x="77" y="97"/>
                    <a:pt x="90" y="83"/>
                    <a:pt x="93" y="62"/>
                  </a:cubicBezTo>
                  <a:lnTo>
                    <a:pt x="49" y="62"/>
                  </a:lnTo>
                  <a:lnTo>
                    <a:pt x="49" y="51"/>
                  </a:lnTo>
                  <a:lnTo>
                    <a:pt x="108" y="51"/>
                  </a:lnTo>
                  <a:lnTo>
                    <a:pt x="108" y="62"/>
                  </a:lnTo>
                  <a:cubicBezTo>
                    <a:pt x="105" y="90"/>
                    <a:pt x="83" y="110"/>
                    <a:pt x="54" y="110"/>
                  </a:cubicBezTo>
                  <a:cubicBezTo>
                    <a:pt x="24" y="108"/>
                    <a:pt x="0" y="85"/>
                    <a:pt x="0" y="5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291">
              <a:extLst>
                <a:ext uri="{FF2B5EF4-FFF2-40B4-BE49-F238E27FC236}">
                  <a16:creationId xmlns:a16="http://schemas.microsoft.com/office/drawing/2014/main" id="{C45FE6E7-EDF4-4FDC-968D-1171ABC84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325" y="1922463"/>
              <a:ext cx="28575" cy="52388"/>
            </a:xfrm>
            <a:custGeom>
              <a:avLst/>
              <a:gdLst>
                <a:gd name="T0" fmla="*/ 57 w 57"/>
                <a:gd name="T1" fmla="*/ 0 h 107"/>
                <a:gd name="T2" fmla="*/ 57 w 57"/>
                <a:gd name="T3" fmla="*/ 11 h 107"/>
                <a:gd name="T4" fmla="*/ 14 w 57"/>
                <a:gd name="T5" fmla="*/ 11 h 107"/>
                <a:gd name="T6" fmla="*/ 14 w 57"/>
                <a:gd name="T7" fmla="*/ 47 h 107"/>
                <a:gd name="T8" fmla="*/ 52 w 57"/>
                <a:gd name="T9" fmla="*/ 47 h 107"/>
                <a:gd name="T10" fmla="*/ 52 w 57"/>
                <a:gd name="T11" fmla="*/ 59 h 107"/>
                <a:gd name="T12" fmla="*/ 14 w 57"/>
                <a:gd name="T13" fmla="*/ 59 h 107"/>
                <a:gd name="T14" fmla="*/ 14 w 57"/>
                <a:gd name="T15" fmla="*/ 96 h 107"/>
                <a:gd name="T16" fmla="*/ 57 w 57"/>
                <a:gd name="T17" fmla="*/ 96 h 107"/>
                <a:gd name="T18" fmla="*/ 57 w 57"/>
                <a:gd name="T19" fmla="*/ 107 h 107"/>
                <a:gd name="T20" fmla="*/ 0 w 57"/>
                <a:gd name="T21" fmla="*/ 107 h 107"/>
                <a:gd name="T22" fmla="*/ 0 w 57"/>
                <a:gd name="T23" fmla="*/ 1 h 107"/>
                <a:gd name="T24" fmla="*/ 57 w 57"/>
                <a:gd name="T25" fmla="*/ 1 h 107"/>
                <a:gd name="T26" fmla="*/ 57 w 57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107">
                  <a:moveTo>
                    <a:pt x="57" y="0"/>
                  </a:moveTo>
                  <a:lnTo>
                    <a:pt x="57" y="11"/>
                  </a:lnTo>
                  <a:lnTo>
                    <a:pt x="14" y="11"/>
                  </a:lnTo>
                  <a:lnTo>
                    <a:pt x="14" y="47"/>
                  </a:lnTo>
                  <a:lnTo>
                    <a:pt x="52" y="47"/>
                  </a:lnTo>
                  <a:lnTo>
                    <a:pt x="52" y="59"/>
                  </a:lnTo>
                  <a:lnTo>
                    <a:pt x="14" y="59"/>
                  </a:lnTo>
                  <a:lnTo>
                    <a:pt x="14" y="96"/>
                  </a:lnTo>
                  <a:lnTo>
                    <a:pt x="57" y="96"/>
                  </a:lnTo>
                  <a:lnTo>
                    <a:pt x="57" y="107"/>
                  </a:lnTo>
                  <a:lnTo>
                    <a:pt x="0" y="107"/>
                  </a:lnTo>
                  <a:lnTo>
                    <a:pt x="0" y="1"/>
                  </a:lnTo>
                  <a:lnTo>
                    <a:pt x="57" y="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292">
              <a:extLst>
                <a:ext uri="{FF2B5EF4-FFF2-40B4-BE49-F238E27FC236}">
                  <a16:creationId xmlns:a16="http://schemas.microsoft.com/office/drawing/2014/main" id="{7F5F629E-B8EA-4C28-BC66-CB8EF731E8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01013" y="1922463"/>
              <a:ext cx="36513" cy="52388"/>
            </a:xfrm>
            <a:custGeom>
              <a:avLst/>
              <a:gdLst>
                <a:gd name="T0" fmla="*/ 14 w 75"/>
                <a:gd name="T1" fmla="*/ 62 h 107"/>
                <a:gd name="T2" fmla="*/ 14 w 75"/>
                <a:gd name="T3" fmla="*/ 106 h 107"/>
                <a:gd name="T4" fmla="*/ 0 w 75"/>
                <a:gd name="T5" fmla="*/ 106 h 107"/>
                <a:gd name="T6" fmla="*/ 0 w 75"/>
                <a:gd name="T7" fmla="*/ 0 h 107"/>
                <a:gd name="T8" fmla="*/ 35 w 75"/>
                <a:gd name="T9" fmla="*/ 0 h 107"/>
                <a:gd name="T10" fmla="*/ 73 w 75"/>
                <a:gd name="T11" fmla="*/ 30 h 107"/>
                <a:gd name="T12" fmla="*/ 45 w 75"/>
                <a:gd name="T13" fmla="*/ 62 h 107"/>
                <a:gd name="T14" fmla="*/ 75 w 75"/>
                <a:gd name="T15" fmla="*/ 107 h 107"/>
                <a:gd name="T16" fmla="*/ 58 w 75"/>
                <a:gd name="T17" fmla="*/ 107 h 107"/>
                <a:gd name="T18" fmla="*/ 30 w 75"/>
                <a:gd name="T19" fmla="*/ 64 h 107"/>
                <a:gd name="T20" fmla="*/ 14 w 75"/>
                <a:gd name="T21" fmla="*/ 64 h 107"/>
                <a:gd name="T22" fmla="*/ 14 w 75"/>
                <a:gd name="T23" fmla="*/ 62 h 107"/>
                <a:gd name="T24" fmla="*/ 14 w 75"/>
                <a:gd name="T25" fmla="*/ 11 h 107"/>
                <a:gd name="T26" fmla="*/ 14 w 75"/>
                <a:gd name="T27" fmla="*/ 51 h 107"/>
                <a:gd name="T28" fmla="*/ 35 w 75"/>
                <a:gd name="T29" fmla="*/ 51 h 107"/>
                <a:gd name="T30" fmla="*/ 58 w 75"/>
                <a:gd name="T31" fmla="*/ 31 h 107"/>
                <a:gd name="T32" fmla="*/ 35 w 75"/>
                <a:gd name="T33" fmla="*/ 11 h 107"/>
                <a:gd name="T34" fmla="*/ 14 w 75"/>
                <a:gd name="T35" fmla="*/ 1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107">
                  <a:moveTo>
                    <a:pt x="14" y="62"/>
                  </a:moveTo>
                  <a:lnTo>
                    <a:pt x="14" y="106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35" y="0"/>
                  </a:lnTo>
                  <a:cubicBezTo>
                    <a:pt x="59" y="0"/>
                    <a:pt x="73" y="14"/>
                    <a:pt x="73" y="30"/>
                  </a:cubicBezTo>
                  <a:cubicBezTo>
                    <a:pt x="73" y="47"/>
                    <a:pt x="64" y="59"/>
                    <a:pt x="45" y="62"/>
                  </a:cubicBezTo>
                  <a:lnTo>
                    <a:pt x="75" y="107"/>
                  </a:lnTo>
                  <a:lnTo>
                    <a:pt x="58" y="107"/>
                  </a:lnTo>
                  <a:lnTo>
                    <a:pt x="30" y="64"/>
                  </a:lnTo>
                  <a:lnTo>
                    <a:pt x="14" y="64"/>
                  </a:lnTo>
                  <a:lnTo>
                    <a:pt x="14" y="62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5" y="51"/>
                  </a:lnTo>
                  <a:cubicBezTo>
                    <a:pt x="50" y="51"/>
                    <a:pt x="58" y="44"/>
                    <a:pt x="58" y="31"/>
                  </a:cubicBezTo>
                  <a:cubicBezTo>
                    <a:pt x="58" y="17"/>
                    <a:pt x="50" y="11"/>
                    <a:pt x="35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293">
              <a:extLst>
                <a:ext uri="{FF2B5EF4-FFF2-40B4-BE49-F238E27FC236}">
                  <a16:creationId xmlns:a16="http://schemas.microsoft.com/office/drawing/2014/main" id="{454D7F3B-49BD-402E-A67B-DD4DDCFC3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5463" y="1922463"/>
              <a:ext cx="34925" cy="52388"/>
            </a:xfrm>
            <a:custGeom>
              <a:avLst/>
              <a:gdLst>
                <a:gd name="T0" fmla="*/ 25 w 71"/>
                <a:gd name="T1" fmla="*/ 44 h 109"/>
                <a:gd name="T2" fmla="*/ 36 w 71"/>
                <a:gd name="T3" fmla="*/ 47 h 109"/>
                <a:gd name="T4" fmla="*/ 60 w 71"/>
                <a:gd name="T5" fmla="*/ 55 h 109"/>
                <a:gd name="T6" fmla="*/ 71 w 71"/>
                <a:gd name="T7" fmla="*/ 77 h 109"/>
                <a:gd name="T8" fmla="*/ 36 w 71"/>
                <a:gd name="T9" fmla="*/ 109 h 109"/>
                <a:gd name="T10" fmla="*/ 0 w 71"/>
                <a:gd name="T11" fmla="*/ 81 h 109"/>
                <a:gd name="T12" fmla="*/ 15 w 71"/>
                <a:gd name="T13" fmla="*/ 81 h 109"/>
                <a:gd name="T14" fmla="*/ 36 w 71"/>
                <a:gd name="T15" fmla="*/ 97 h 109"/>
                <a:gd name="T16" fmla="*/ 58 w 71"/>
                <a:gd name="T17" fmla="*/ 80 h 109"/>
                <a:gd name="T18" fmla="*/ 47 w 71"/>
                <a:gd name="T19" fmla="*/ 64 h 109"/>
                <a:gd name="T20" fmla="*/ 36 w 71"/>
                <a:gd name="T21" fmla="*/ 60 h 109"/>
                <a:gd name="T22" fmla="*/ 12 w 71"/>
                <a:gd name="T23" fmla="*/ 52 h 109"/>
                <a:gd name="T24" fmla="*/ 1 w 71"/>
                <a:gd name="T25" fmla="*/ 30 h 109"/>
                <a:gd name="T26" fmla="*/ 36 w 71"/>
                <a:gd name="T27" fmla="*/ 0 h 109"/>
                <a:gd name="T28" fmla="*/ 71 w 71"/>
                <a:gd name="T29" fmla="*/ 27 h 109"/>
                <a:gd name="T30" fmla="*/ 56 w 71"/>
                <a:gd name="T31" fmla="*/ 27 h 109"/>
                <a:gd name="T32" fmla="*/ 36 w 71"/>
                <a:gd name="T33" fmla="*/ 12 h 109"/>
                <a:gd name="T34" fmla="*/ 16 w 71"/>
                <a:gd name="T35" fmla="*/ 30 h 109"/>
                <a:gd name="T36" fmla="*/ 25 w 71"/>
                <a:gd name="T37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09">
                  <a:moveTo>
                    <a:pt x="25" y="44"/>
                  </a:moveTo>
                  <a:lnTo>
                    <a:pt x="36" y="47"/>
                  </a:lnTo>
                  <a:cubicBezTo>
                    <a:pt x="45" y="49"/>
                    <a:pt x="53" y="51"/>
                    <a:pt x="60" y="55"/>
                  </a:cubicBezTo>
                  <a:cubicBezTo>
                    <a:pt x="66" y="59"/>
                    <a:pt x="71" y="66"/>
                    <a:pt x="71" y="77"/>
                  </a:cubicBezTo>
                  <a:cubicBezTo>
                    <a:pt x="71" y="94"/>
                    <a:pt x="57" y="109"/>
                    <a:pt x="36" y="109"/>
                  </a:cubicBezTo>
                  <a:cubicBezTo>
                    <a:pt x="15" y="109"/>
                    <a:pt x="0" y="97"/>
                    <a:pt x="0" y="81"/>
                  </a:cubicBezTo>
                  <a:lnTo>
                    <a:pt x="15" y="81"/>
                  </a:lnTo>
                  <a:cubicBezTo>
                    <a:pt x="16" y="91"/>
                    <a:pt x="22" y="97"/>
                    <a:pt x="36" y="97"/>
                  </a:cubicBezTo>
                  <a:cubicBezTo>
                    <a:pt x="50" y="97"/>
                    <a:pt x="58" y="89"/>
                    <a:pt x="58" y="80"/>
                  </a:cubicBezTo>
                  <a:cubicBezTo>
                    <a:pt x="58" y="71"/>
                    <a:pt x="53" y="66"/>
                    <a:pt x="47" y="64"/>
                  </a:cubicBezTo>
                  <a:lnTo>
                    <a:pt x="36" y="60"/>
                  </a:lnTo>
                  <a:cubicBezTo>
                    <a:pt x="27" y="59"/>
                    <a:pt x="18" y="56"/>
                    <a:pt x="12" y="52"/>
                  </a:cubicBezTo>
                  <a:cubicBezTo>
                    <a:pt x="6" y="49"/>
                    <a:pt x="1" y="41"/>
                    <a:pt x="1" y="30"/>
                  </a:cubicBezTo>
                  <a:cubicBezTo>
                    <a:pt x="1" y="12"/>
                    <a:pt x="15" y="0"/>
                    <a:pt x="36" y="0"/>
                  </a:cubicBezTo>
                  <a:cubicBezTo>
                    <a:pt x="57" y="0"/>
                    <a:pt x="70" y="10"/>
                    <a:pt x="71" y="27"/>
                  </a:cubicBezTo>
                  <a:lnTo>
                    <a:pt x="56" y="27"/>
                  </a:lnTo>
                  <a:cubicBezTo>
                    <a:pt x="55" y="19"/>
                    <a:pt x="47" y="12"/>
                    <a:pt x="36" y="12"/>
                  </a:cubicBezTo>
                  <a:cubicBezTo>
                    <a:pt x="25" y="12"/>
                    <a:pt x="16" y="19"/>
                    <a:pt x="16" y="30"/>
                  </a:cubicBezTo>
                  <a:cubicBezTo>
                    <a:pt x="13" y="36"/>
                    <a:pt x="17" y="41"/>
                    <a:pt x="25" y="4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2" name="Groupe 371">
            <a:extLst>
              <a:ext uri="{FF2B5EF4-FFF2-40B4-BE49-F238E27FC236}">
                <a16:creationId xmlns:a16="http://schemas.microsoft.com/office/drawing/2014/main" id="{79ACDFC8-6B8C-47BA-91C2-539089DAA4BE}"/>
              </a:ext>
            </a:extLst>
          </p:cNvPr>
          <p:cNvGrpSpPr/>
          <p:nvPr/>
        </p:nvGrpSpPr>
        <p:grpSpPr>
          <a:xfrm>
            <a:off x="8772178" y="5168762"/>
            <a:ext cx="2417195" cy="662288"/>
            <a:chOff x="6727825" y="2316163"/>
            <a:chExt cx="1257300" cy="344488"/>
          </a:xfrm>
        </p:grpSpPr>
        <p:sp>
          <p:nvSpPr>
            <p:cNvPr id="96" name="Freeform 294">
              <a:extLst>
                <a:ext uri="{FF2B5EF4-FFF2-40B4-BE49-F238E27FC236}">
                  <a16:creationId xmlns:a16="http://schemas.microsoft.com/office/drawing/2014/main" id="{28D90E0E-1013-4BA4-839A-7FF469466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3" y="2339975"/>
              <a:ext cx="49213" cy="66675"/>
            </a:xfrm>
            <a:custGeom>
              <a:avLst/>
              <a:gdLst>
                <a:gd name="T0" fmla="*/ 99 w 99"/>
                <a:gd name="T1" fmla="*/ 21 h 134"/>
                <a:gd name="T2" fmla="*/ 62 w 99"/>
                <a:gd name="T3" fmla="*/ 21 h 134"/>
                <a:gd name="T4" fmla="*/ 62 w 99"/>
                <a:gd name="T5" fmla="*/ 134 h 134"/>
                <a:gd name="T6" fmla="*/ 36 w 99"/>
                <a:gd name="T7" fmla="*/ 134 h 134"/>
                <a:gd name="T8" fmla="*/ 36 w 99"/>
                <a:gd name="T9" fmla="*/ 21 h 134"/>
                <a:gd name="T10" fmla="*/ 0 w 99"/>
                <a:gd name="T11" fmla="*/ 21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1"/>
                  </a:moveTo>
                  <a:lnTo>
                    <a:pt x="62" y="21"/>
                  </a:lnTo>
                  <a:lnTo>
                    <a:pt x="62" y="134"/>
                  </a:lnTo>
                  <a:lnTo>
                    <a:pt x="36" y="134"/>
                  </a:lnTo>
                  <a:lnTo>
                    <a:pt x="3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295">
              <a:extLst>
                <a:ext uri="{FF2B5EF4-FFF2-40B4-BE49-F238E27FC236}">
                  <a16:creationId xmlns:a16="http://schemas.microsoft.com/office/drawing/2014/main" id="{DA3E210B-EB6A-470E-B9BA-991247E3E1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4713" y="2333625"/>
              <a:ext cx="68263" cy="77788"/>
            </a:xfrm>
            <a:custGeom>
              <a:avLst/>
              <a:gdLst>
                <a:gd name="T0" fmla="*/ 139 w 139"/>
                <a:gd name="T1" fmla="*/ 99 h 160"/>
                <a:gd name="T2" fmla="*/ 126 w 139"/>
                <a:gd name="T3" fmla="*/ 123 h 160"/>
                <a:gd name="T4" fmla="*/ 114 w 139"/>
                <a:gd name="T5" fmla="*/ 123 h 160"/>
                <a:gd name="T6" fmla="*/ 112 w 139"/>
                <a:gd name="T7" fmla="*/ 141 h 160"/>
                <a:gd name="T8" fmla="*/ 112 w 139"/>
                <a:gd name="T9" fmla="*/ 160 h 160"/>
                <a:gd name="T10" fmla="*/ 80 w 139"/>
                <a:gd name="T11" fmla="*/ 153 h 160"/>
                <a:gd name="T12" fmla="*/ 82 w 139"/>
                <a:gd name="T13" fmla="*/ 123 h 160"/>
                <a:gd name="T14" fmla="*/ 67 w 139"/>
                <a:gd name="T15" fmla="*/ 123 h 160"/>
                <a:gd name="T16" fmla="*/ 49 w 139"/>
                <a:gd name="T17" fmla="*/ 123 h 160"/>
                <a:gd name="T18" fmla="*/ 34 w 139"/>
                <a:gd name="T19" fmla="*/ 158 h 160"/>
                <a:gd name="T20" fmla="*/ 0 w 139"/>
                <a:gd name="T21" fmla="*/ 148 h 160"/>
                <a:gd name="T22" fmla="*/ 11 w 139"/>
                <a:gd name="T23" fmla="*/ 124 h 160"/>
                <a:gd name="T24" fmla="*/ 4 w 139"/>
                <a:gd name="T25" fmla="*/ 124 h 160"/>
                <a:gd name="T26" fmla="*/ 10 w 139"/>
                <a:gd name="T27" fmla="*/ 95 h 160"/>
                <a:gd name="T28" fmla="*/ 30 w 139"/>
                <a:gd name="T29" fmla="*/ 94 h 160"/>
                <a:gd name="T30" fmla="*/ 36 w 139"/>
                <a:gd name="T31" fmla="*/ 84 h 160"/>
                <a:gd name="T32" fmla="*/ 76 w 139"/>
                <a:gd name="T33" fmla="*/ 9 h 160"/>
                <a:gd name="T34" fmla="*/ 85 w 139"/>
                <a:gd name="T35" fmla="*/ 5 h 160"/>
                <a:gd name="T36" fmla="*/ 97 w 139"/>
                <a:gd name="T37" fmla="*/ 5 h 160"/>
                <a:gd name="T38" fmla="*/ 106 w 139"/>
                <a:gd name="T39" fmla="*/ 0 h 160"/>
                <a:gd name="T40" fmla="*/ 127 w 139"/>
                <a:gd name="T41" fmla="*/ 19 h 160"/>
                <a:gd name="T42" fmla="*/ 120 w 139"/>
                <a:gd name="T43" fmla="*/ 86 h 160"/>
                <a:gd name="T44" fmla="*/ 120 w 139"/>
                <a:gd name="T45" fmla="*/ 90 h 160"/>
                <a:gd name="T46" fmla="*/ 139 w 139"/>
                <a:gd name="T47" fmla="*/ 99 h 160"/>
                <a:gd name="T48" fmla="*/ 90 w 139"/>
                <a:gd name="T49" fmla="*/ 91 h 160"/>
                <a:gd name="T50" fmla="*/ 92 w 139"/>
                <a:gd name="T51" fmla="*/ 81 h 160"/>
                <a:gd name="T52" fmla="*/ 99 w 139"/>
                <a:gd name="T53" fmla="*/ 35 h 160"/>
                <a:gd name="T54" fmla="*/ 99 w 139"/>
                <a:gd name="T55" fmla="*/ 29 h 160"/>
                <a:gd name="T56" fmla="*/ 66 w 139"/>
                <a:gd name="T57" fmla="*/ 94 h 160"/>
                <a:gd name="T58" fmla="*/ 90 w 139"/>
                <a:gd name="T5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60">
                  <a:moveTo>
                    <a:pt x="139" y="99"/>
                  </a:moveTo>
                  <a:cubicBezTo>
                    <a:pt x="139" y="108"/>
                    <a:pt x="135" y="123"/>
                    <a:pt x="126" y="123"/>
                  </a:cubicBezTo>
                  <a:lnTo>
                    <a:pt x="114" y="123"/>
                  </a:lnTo>
                  <a:cubicBezTo>
                    <a:pt x="114" y="129"/>
                    <a:pt x="112" y="134"/>
                    <a:pt x="112" y="141"/>
                  </a:cubicBezTo>
                  <a:lnTo>
                    <a:pt x="112" y="160"/>
                  </a:lnTo>
                  <a:lnTo>
                    <a:pt x="80" y="153"/>
                  </a:lnTo>
                  <a:cubicBezTo>
                    <a:pt x="79" y="145"/>
                    <a:pt x="80" y="135"/>
                    <a:pt x="82" y="123"/>
                  </a:cubicBezTo>
                  <a:lnTo>
                    <a:pt x="67" y="123"/>
                  </a:lnTo>
                  <a:lnTo>
                    <a:pt x="49" y="123"/>
                  </a:lnTo>
                  <a:cubicBezTo>
                    <a:pt x="42" y="135"/>
                    <a:pt x="37" y="146"/>
                    <a:pt x="34" y="158"/>
                  </a:cubicBezTo>
                  <a:lnTo>
                    <a:pt x="0" y="148"/>
                  </a:lnTo>
                  <a:cubicBezTo>
                    <a:pt x="4" y="139"/>
                    <a:pt x="7" y="131"/>
                    <a:pt x="11" y="124"/>
                  </a:cubicBezTo>
                  <a:lnTo>
                    <a:pt x="4" y="124"/>
                  </a:lnTo>
                  <a:lnTo>
                    <a:pt x="10" y="95"/>
                  </a:lnTo>
                  <a:lnTo>
                    <a:pt x="30" y="94"/>
                  </a:lnTo>
                  <a:cubicBezTo>
                    <a:pt x="32" y="90"/>
                    <a:pt x="34" y="88"/>
                    <a:pt x="36" y="84"/>
                  </a:cubicBezTo>
                  <a:cubicBezTo>
                    <a:pt x="65" y="38"/>
                    <a:pt x="69" y="26"/>
                    <a:pt x="76" y="9"/>
                  </a:cubicBezTo>
                  <a:cubicBezTo>
                    <a:pt x="77" y="5"/>
                    <a:pt x="80" y="5"/>
                    <a:pt x="85" y="5"/>
                  </a:cubicBezTo>
                  <a:lnTo>
                    <a:pt x="97" y="5"/>
                  </a:lnTo>
                  <a:cubicBezTo>
                    <a:pt x="97" y="0"/>
                    <a:pt x="100" y="0"/>
                    <a:pt x="106" y="0"/>
                  </a:cubicBezTo>
                  <a:cubicBezTo>
                    <a:pt x="122" y="0"/>
                    <a:pt x="127" y="6"/>
                    <a:pt x="127" y="19"/>
                  </a:cubicBezTo>
                  <a:cubicBezTo>
                    <a:pt x="127" y="33"/>
                    <a:pt x="122" y="70"/>
                    <a:pt x="120" y="86"/>
                  </a:cubicBezTo>
                  <a:lnTo>
                    <a:pt x="120" y="90"/>
                  </a:lnTo>
                  <a:cubicBezTo>
                    <a:pt x="136" y="91"/>
                    <a:pt x="139" y="91"/>
                    <a:pt x="139" y="99"/>
                  </a:cubicBezTo>
                  <a:close/>
                  <a:moveTo>
                    <a:pt x="90" y="91"/>
                  </a:moveTo>
                  <a:cubicBezTo>
                    <a:pt x="90" y="88"/>
                    <a:pt x="91" y="84"/>
                    <a:pt x="92" y="81"/>
                  </a:cubicBezTo>
                  <a:cubicBezTo>
                    <a:pt x="95" y="66"/>
                    <a:pt x="99" y="46"/>
                    <a:pt x="99" y="35"/>
                  </a:cubicBezTo>
                  <a:lnTo>
                    <a:pt x="99" y="29"/>
                  </a:lnTo>
                  <a:cubicBezTo>
                    <a:pt x="89" y="53"/>
                    <a:pt x="76" y="75"/>
                    <a:pt x="66" y="94"/>
                  </a:cubicBezTo>
                  <a:lnTo>
                    <a:pt x="90" y="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296">
              <a:extLst>
                <a:ext uri="{FF2B5EF4-FFF2-40B4-BE49-F238E27FC236}">
                  <a16:creationId xmlns:a16="http://schemas.microsoft.com/office/drawing/2014/main" id="{6BD1E638-ECFC-48E9-AD47-5B0911DC1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0913" y="2339975"/>
              <a:ext cx="33338" cy="65088"/>
            </a:xfrm>
            <a:custGeom>
              <a:avLst/>
              <a:gdLst>
                <a:gd name="T0" fmla="*/ 70 w 70"/>
                <a:gd name="T1" fmla="*/ 113 h 133"/>
                <a:gd name="T2" fmla="*/ 70 w 70"/>
                <a:gd name="T3" fmla="*/ 133 h 133"/>
                <a:gd name="T4" fmla="*/ 0 w 70"/>
                <a:gd name="T5" fmla="*/ 133 h 133"/>
                <a:gd name="T6" fmla="*/ 0 w 70"/>
                <a:gd name="T7" fmla="*/ 0 h 133"/>
                <a:gd name="T8" fmla="*/ 27 w 70"/>
                <a:gd name="T9" fmla="*/ 0 h 133"/>
                <a:gd name="T10" fmla="*/ 27 w 70"/>
                <a:gd name="T11" fmla="*/ 113 h 133"/>
                <a:gd name="T12" fmla="*/ 70 w 70"/>
                <a:gd name="T13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3">
                  <a:moveTo>
                    <a:pt x="70" y="113"/>
                  </a:moveTo>
                  <a:lnTo>
                    <a:pt x="70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13"/>
                  </a:lnTo>
                  <a:lnTo>
                    <a:pt x="7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297">
              <a:extLst>
                <a:ext uri="{FF2B5EF4-FFF2-40B4-BE49-F238E27FC236}">
                  <a16:creationId xmlns:a16="http://schemas.microsoft.com/office/drawing/2014/main" id="{68E8FE12-2404-452B-A81C-FE44DC4F7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775" y="2339975"/>
              <a:ext cx="38100" cy="66675"/>
            </a:xfrm>
            <a:custGeom>
              <a:avLst/>
              <a:gdLst>
                <a:gd name="T0" fmla="*/ 28 w 78"/>
                <a:gd name="T1" fmla="*/ 55 h 135"/>
                <a:gd name="T2" fmla="*/ 71 w 78"/>
                <a:gd name="T3" fmla="*/ 55 h 135"/>
                <a:gd name="T4" fmla="*/ 71 w 78"/>
                <a:gd name="T5" fmla="*/ 76 h 135"/>
                <a:gd name="T6" fmla="*/ 28 w 78"/>
                <a:gd name="T7" fmla="*/ 76 h 135"/>
                <a:gd name="T8" fmla="*/ 28 w 78"/>
                <a:gd name="T9" fmla="*/ 114 h 135"/>
                <a:gd name="T10" fmla="*/ 78 w 78"/>
                <a:gd name="T11" fmla="*/ 114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1 h 135"/>
                <a:gd name="T22" fmla="*/ 28 w 78"/>
                <a:gd name="T23" fmla="*/ 21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1" y="55"/>
                  </a:lnTo>
                  <a:lnTo>
                    <a:pt x="71" y="76"/>
                  </a:lnTo>
                  <a:lnTo>
                    <a:pt x="28" y="76"/>
                  </a:lnTo>
                  <a:lnTo>
                    <a:pt x="28" y="114"/>
                  </a:lnTo>
                  <a:lnTo>
                    <a:pt x="78" y="114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1"/>
                  </a:lnTo>
                  <a:lnTo>
                    <a:pt x="28" y="21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298">
              <a:extLst>
                <a:ext uri="{FF2B5EF4-FFF2-40B4-BE49-F238E27FC236}">
                  <a16:creationId xmlns:a16="http://schemas.microsoft.com/office/drawing/2014/main" id="{DBABF5C3-0CF6-4321-8CA8-C2902CA5A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2339975"/>
              <a:ext cx="55563" cy="66675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1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1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299">
              <a:extLst>
                <a:ext uri="{FF2B5EF4-FFF2-40B4-BE49-F238E27FC236}">
                  <a16:creationId xmlns:a16="http://schemas.microsoft.com/office/drawing/2014/main" id="{AA23CBF8-0178-45D9-8321-C9193D003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0" y="2339975"/>
              <a:ext cx="47625" cy="66675"/>
            </a:xfrm>
            <a:custGeom>
              <a:avLst/>
              <a:gdLst>
                <a:gd name="T0" fmla="*/ 99 w 99"/>
                <a:gd name="T1" fmla="*/ 21 h 134"/>
                <a:gd name="T2" fmla="*/ 63 w 99"/>
                <a:gd name="T3" fmla="*/ 21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1 h 134"/>
                <a:gd name="T10" fmla="*/ 0 w 99"/>
                <a:gd name="T11" fmla="*/ 21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1"/>
                  </a:moveTo>
                  <a:lnTo>
                    <a:pt x="63" y="21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300">
              <a:extLst>
                <a:ext uri="{FF2B5EF4-FFF2-40B4-BE49-F238E27FC236}">
                  <a16:creationId xmlns:a16="http://schemas.microsoft.com/office/drawing/2014/main" id="{BF56CF41-2725-4CC6-AA08-DFC4834A8E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8400" y="2339975"/>
              <a:ext cx="49213" cy="66675"/>
            </a:xfrm>
            <a:custGeom>
              <a:avLst/>
              <a:gdLst>
                <a:gd name="T0" fmla="*/ 99 w 101"/>
                <a:gd name="T1" fmla="*/ 40 h 134"/>
                <a:gd name="T2" fmla="*/ 67 w 101"/>
                <a:gd name="T3" fmla="*/ 79 h 134"/>
                <a:gd name="T4" fmla="*/ 101 w 101"/>
                <a:gd name="T5" fmla="*/ 134 h 134"/>
                <a:gd name="T6" fmla="*/ 69 w 101"/>
                <a:gd name="T7" fmla="*/ 134 h 134"/>
                <a:gd name="T8" fmla="*/ 36 w 101"/>
                <a:gd name="T9" fmla="*/ 80 h 134"/>
                <a:gd name="T10" fmla="*/ 27 w 101"/>
                <a:gd name="T11" fmla="*/ 80 h 134"/>
                <a:gd name="T12" fmla="*/ 27 w 101"/>
                <a:gd name="T13" fmla="*/ 134 h 134"/>
                <a:gd name="T14" fmla="*/ 0 w 101"/>
                <a:gd name="T15" fmla="*/ 134 h 134"/>
                <a:gd name="T16" fmla="*/ 0 w 101"/>
                <a:gd name="T17" fmla="*/ 0 h 134"/>
                <a:gd name="T18" fmla="*/ 49 w 101"/>
                <a:gd name="T19" fmla="*/ 0 h 134"/>
                <a:gd name="T20" fmla="*/ 99 w 101"/>
                <a:gd name="T21" fmla="*/ 40 h 134"/>
                <a:gd name="T22" fmla="*/ 50 w 101"/>
                <a:gd name="T23" fmla="*/ 21 h 134"/>
                <a:gd name="T24" fmla="*/ 27 w 101"/>
                <a:gd name="T25" fmla="*/ 21 h 134"/>
                <a:gd name="T26" fmla="*/ 27 w 101"/>
                <a:gd name="T27" fmla="*/ 60 h 134"/>
                <a:gd name="T28" fmla="*/ 50 w 101"/>
                <a:gd name="T29" fmla="*/ 60 h 134"/>
                <a:gd name="T30" fmla="*/ 71 w 101"/>
                <a:gd name="T31" fmla="*/ 40 h 134"/>
                <a:gd name="T32" fmla="*/ 50 w 101"/>
                <a:gd name="T33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34">
                  <a:moveTo>
                    <a:pt x="99" y="40"/>
                  </a:moveTo>
                  <a:cubicBezTo>
                    <a:pt x="99" y="55"/>
                    <a:pt x="91" y="73"/>
                    <a:pt x="67" y="79"/>
                  </a:cubicBezTo>
                  <a:lnTo>
                    <a:pt x="101" y="134"/>
                  </a:lnTo>
                  <a:lnTo>
                    <a:pt x="69" y="134"/>
                  </a:lnTo>
                  <a:lnTo>
                    <a:pt x="36" y="80"/>
                  </a:lnTo>
                  <a:lnTo>
                    <a:pt x="27" y="80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2" y="0"/>
                    <a:pt x="99" y="19"/>
                    <a:pt x="99" y="40"/>
                  </a:cubicBezTo>
                  <a:close/>
                  <a:moveTo>
                    <a:pt x="50" y="21"/>
                  </a:moveTo>
                  <a:lnTo>
                    <a:pt x="27" y="21"/>
                  </a:lnTo>
                  <a:lnTo>
                    <a:pt x="27" y="60"/>
                  </a:lnTo>
                  <a:lnTo>
                    <a:pt x="50" y="60"/>
                  </a:lnTo>
                  <a:cubicBezTo>
                    <a:pt x="64" y="60"/>
                    <a:pt x="71" y="53"/>
                    <a:pt x="71" y="40"/>
                  </a:cubicBezTo>
                  <a:cubicBezTo>
                    <a:pt x="71" y="29"/>
                    <a:pt x="64" y="21"/>
                    <a:pt x="50" y="2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301">
              <a:extLst>
                <a:ext uri="{FF2B5EF4-FFF2-40B4-BE49-F238E27FC236}">
                  <a16:creationId xmlns:a16="http://schemas.microsoft.com/office/drawing/2014/main" id="{0E611A1C-99FD-459D-BF0E-2F5FDDCFE8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0313" y="2339975"/>
              <a:ext cx="58738" cy="66675"/>
            </a:xfrm>
            <a:custGeom>
              <a:avLst/>
              <a:gdLst>
                <a:gd name="T0" fmla="*/ 30 w 120"/>
                <a:gd name="T1" fmla="*/ 134 h 134"/>
                <a:gd name="T2" fmla="*/ 9 w 120"/>
                <a:gd name="T3" fmla="*/ 134 h 134"/>
                <a:gd name="T4" fmla="*/ 0 w 120"/>
                <a:gd name="T5" fmla="*/ 123 h 134"/>
                <a:gd name="T6" fmla="*/ 0 w 120"/>
                <a:gd name="T7" fmla="*/ 48 h 134"/>
                <a:gd name="T8" fmla="*/ 39 w 120"/>
                <a:gd name="T9" fmla="*/ 0 h 134"/>
                <a:gd name="T10" fmla="*/ 81 w 120"/>
                <a:gd name="T11" fmla="*/ 0 h 134"/>
                <a:gd name="T12" fmla="*/ 120 w 120"/>
                <a:gd name="T13" fmla="*/ 48 h 134"/>
                <a:gd name="T14" fmla="*/ 120 w 120"/>
                <a:gd name="T15" fmla="*/ 123 h 134"/>
                <a:gd name="T16" fmla="*/ 111 w 120"/>
                <a:gd name="T17" fmla="*/ 134 h 134"/>
                <a:gd name="T18" fmla="*/ 90 w 120"/>
                <a:gd name="T19" fmla="*/ 134 h 134"/>
                <a:gd name="T20" fmla="*/ 81 w 120"/>
                <a:gd name="T21" fmla="*/ 123 h 134"/>
                <a:gd name="T22" fmla="*/ 81 w 120"/>
                <a:gd name="T23" fmla="*/ 104 h 134"/>
                <a:gd name="T24" fmla="*/ 71 w 120"/>
                <a:gd name="T25" fmla="*/ 94 h 134"/>
                <a:gd name="T26" fmla="*/ 49 w 120"/>
                <a:gd name="T27" fmla="*/ 94 h 134"/>
                <a:gd name="T28" fmla="*/ 39 w 120"/>
                <a:gd name="T29" fmla="*/ 104 h 134"/>
                <a:gd name="T30" fmla="*/ 39 w 120"/>
                <a:gd name="T31" fmla="*/ 123 h 134"/>
                <a:gd name="T32" fmla="*/ 30 w 120"/>
                <a:gd name="T33" fmla="*/ 134 h 134"/>
                <a:gd name="T34" fmla="*/ 11 w 120"/>
                <a:gd name="T35" fmla="*/ 115 h 134"/>
                <a:gd name="T36" fmla="*/ 11 w 120"/>
                <a:gd name="T37" fmla="*/ 64 h 134"/>
                <a:gd name="T38" fmla="*/ 6 w 120"/>
                <a:gd name="T39" fmla="*/ 64 h 134"/>
                <a:gd name="T40" fmla="*/ 6 w 120"/>
                <a:gd name="T41" fmla="*/ 115 h 134"/>
                <a:gd name="T42" fmla="*/ 11 w 120"/>
                <a:gd name="T43" fmla="*/ 115 h 134"/>
                <a:gd name="T44" fmla="*/ 29 w 120"/>
                <a:gd name="T45" fmla="*/ 118 h 134"/>
                <a:gd name="T46" fmla="*/ 34 w 120"/>
                <a:gd name="T47" fmla="*/ 118 h 134"/>
                <a:gd name="T48" fmla="*/ 34 w 120"/>
                <a:gd name="T49" fmla="*/ 101 h 134"/>
                <a:gd name="T50" fmla="*/ 39 w 120"/>
                <a:gd name="T51" fmla="*/ 96 h 134"/>
                <a:gd name="T52" fmla="*/ 35 w 120"/>
                <a:gd name="T53" fmla="*/ 93 h 134"/>
                <a:gd name="T54" fmla="*/ 29 w 120"/>
                <a:gd name="T55" fmla="*/ 100 h 134"/>
                <a:gd name="T56" fmla="*/ 29 w 120"/>
                <a:gd name="T57" fmla="*/ 118 h 134"/>
                <a:gd name="T58" fmla="*/ 69 w 120"/>
                <a:gd name="T59" fmla="*/ 75 h 134"/>
                <a:gd name="T60" fmla="*/ 69 w 120"/>
                <a:gd name="T61" fmla="*/ 70 h 134"/>
                <a:gd name="T62" fmla="*/ 44 w 120"/>
                <a:gd name="T63" fmla="*/ 70 h 134"/>
                <a:gd name="T64" fmla="*/ 35 w 120"/>
                <a:gd name="T65" fmla="*/ 61 h 134"/>
                <a:gd name="T66" fmla="*/ 31 w 120"/>
                <a:gd name="T67" fmla="*/ 65 h 134"/>
                <a:gd name="T68" fmla="*/ 41 w 120"/>
                <a:gd name="T69" fmla="*/ 75 h 134"/>
                <a:gd name="T70" fmla="*/ 69 w 120"/>
                <a:gd name="T71" fmla="*/ 75 h 134"/>
                <a:gd name="T72" fmla="*/ 57 w 120"/>
                <a:gd name="T73" fmla="*/ 34 h 134"/>
                <a:gd name="T74" fmla="*/ 39 w 120"/>
                <a:gd name="T75" fmla="*/ 56 h 134"/>
                <a:gd name="T76" fmla="*/ 46 w 120"/>
                <a:gd name="T77" fmla="*/ 64 h 134"/>
                <a:gd name="T78" fmla="*/ 71 w 120"/>
                <a:gd name="T79" fmla="*/ 64 h 134"/>
                <a:gd name="T80" fmla="*/ 81 w 120"/>
                <a:gd name="T81" fmla="*/ 56 h 134"/>
                <a:gd name="T82" fmla="*/ 62 w 120"/>
                <a:gd name="T83" fmla="*/ 34 h 134"/>
                <a:gd name="T84" fmla="*/ 57 w 120"/>
                <a:gd name="T85" fmla="*/ 34 h 134"/>
                <a:gd name="T86" fmla="*/ 107 w 120"/>
                <a:gd name="T87" fmla="*/ 53 h 134"/>
                <a:gd name="T88" fmla="*/ 107 w 120"/>
                <a:gd name="T89" fmla="*/ 115 h 134"/>
                <a:gd name="T90" fmla="*/ 112 w 120"/>
                <a:gd name="T91" fmla="*/ 115 h 134"/>
                <a:gd name="T92" fmla="*/ 112 w 120"/>
                <a:gd name="T93" fmla="*/ 50 h 134"/>
                <a:gd name="T94" fmla="*/ 77 w 120"/>
                <a:gd name="T95" fmla="*/ 6 h 134"/>
                <a:gd name="T96" fmla="*/ 54 w 120"/>
                <a:gd name="T97" fmla="*/ 6 h 134"/>
                <a:gd name="T98" fmla="*/ 54 w 120"/>
                <a:gd name="T99" fmla="*/ 11 h 134"/>
                <a:gd name="T100" fmla="*/ 74 w 120"/>
                <a:gd name="T101" fmla="*/ 11 h 134"/>
                <a:gd name="T102" fmla="*/ 107 w 120"/>
                <a:gd name="T103" fmla="*/ 5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" h="134">
                  <a:moveTo>
                    <a:pt x="30" y="134"/>
                  </a:moveTo>
                  <a:lnTo>
                    <a:pt x="9" y="134"/>
                  </a:lnTo>
                  <a:lnTo>
                    <a:pt x="0" y="123"/>
                  </a:lnTo>
                  <a:lnTo>
                    <a:pt x="0" y="48"/>
                  </a:lnTo>
                  <a:lnTo>
                    <a:pt x="39" y="0"/>
                  </a:lnTo>
                  <a:lnTo>
                    <a:pt x="81" y="0"/>
                  </a:lnTo>
                  <a:lnTo>
                    <a:pt x="120" y="48"/>
                  </a:lnTo>
                  <a:lnTo>
                    <a:pt x="120" y="123"/>
                  </a:lnTo>
                  <a:lnTo>
                    <a:pt x="111" y="134"/>
                  </a:lnTo>
                  <a:lnTo>
                    <a:pt x="90" y="134"/>
                  </a:lnTo>
                  <a:lnTo>
                    <a:pt x="81" y="123"/>
                  </a:lnTo>
                  <a:lnTo>
                    <a:pt x="81" y="104"/>
                  </a:lnTo>
                  <a:lnTo>
                    <a:pt x="71" y="94"/>
                  </a:lnTo>
                  <a:lnTo>
                    <a:pt x="49" y="94"/>
                  </a:lnTo>
                  <a:lnTo>
                    <a:pt x="39" y="104"/>
                  </a:lnTo>
                  <a:lnTo>
                    <a:pt x="39" y="123"/>
                  </a:lnTo>
                  <a:lnTo>
                    <a:pt x="30" y="134"/>
                  </a:lnTo>
                  <a:close/>
                  <a:moveTo>
                    <a:pt x="11" y="115"/>
                  </a:moveTo>
                  <a:lnTo>
                    <a:pt x="11" y="64"/>
                  </a:lnTo>
                  <a:lnTo>
                    <a:pt x="6" y="64"/>
                  </a:lnTo>
                  <a:lnTo>
                    <a:pt x="6" y="115"/>
                  </a:lnTo>
                  <a:lnTo>
                    <a:pt x="11" y="115"/>
                  </a:lnTo>
                  <a:close/>
                  <a:moveTo>
                    <a:pt x="29" y="118"/>
                  </a:moveTo>
                  <a:lnTo>
                    <a:pt x="34" y="118"/>
                  </a:lnTo>
                  <a:lnTo>
                    <a:pt x="34" y="101"/>
                  </a:lnTo>
                  <a:lnTo>
                    <a:pt x="39" y="96"/>
                  </a:lnTo>
                  <a:lnTo>
                    <a:pt x="35" y="93"/>
                  </a:lnTo>
                  <a:lnTo>
                    <a:pt x="29" y="100"/>
                  </a:lnTo>
                  <a:lnTo>
                    <a:pt x="29" y="118"/>
                  </a:lnTo>
                  <a:close/>
                  <a:moveTo>
                    <a:pt x="69" y="75"/>
                  </a:moveTo>
                  <a:lnTo>
                    <a:pt x="69" y="70"/>
                  </a:lnTo>
                  <a:lnTo>
                    <a:pt x="44" y="70"/>
                  </a:lnTo>
                  <a:lnTo>
                    <a:pt x="35" y="61"/>
                  </a:lnTo>
                  <a:lnTo>
                    <a:pt x="31" y="65"/>
                  </a:lnTo>
                  <a:lnTo>
                    <a:pt x="41" y="75"/>
                  </a:lnTo>
                  <a:lnTo>
                    <a:pt x="69" y="75"/>
                  </a:lnTo>
                  <a:close/>
                  <a:moveTo>
                    <a:pt x="57" y="34"/>
                  </a:moveTo>
                  <a:lnTo>
                    <a:pt x="39" y="56"/>
                  </a:lnTo>
                  <a:lnTo>
                    <a:pt x="46" y="64"/>
                  </a:lnTo>
                  <a:lnTo>
                    <a:pt x="71" y="64"/>
                  </a:lnTo>
                  <a:lnTo>
                    <a:pt x="81" y="56"/>
                  </a:lnTo>
                  <a:lnTo>
                    <a:pt x="62" y="34"/>
                  </a:lnTo>
                  <a:lnTo>
                    <a:pt x="57" y="34"/>
                  </a:lnTo>
                  <a:close/>
                  <a:moveTo>
                    <a:pt x="107" y="53"/>
                  </a:moveTo>
                  <a:lnTo>
                    <a:pt x="107" y="115"/>
                  </a:lnTo>
                  <a:lnTo>
                    <a:pt x="112" y="115"/>
                  </a:lnTo>
                  <a:lnTo>
                    <a:pt x="112" y="50"/>
                  </a:lnTo>
                  <a:lnTo>
                    <a:pt x="77" y="6"/>
                  </a:lnTo>
                  <a:lnTo>
                    <a:pt x="54" y="6"/>
                  </a:lnTo>
                  <a:lnTo>
                    <a:pt x="54" y="11"/>
                  </a:lnTo>
                  <a:lnTo>
                    <a:pt x="74" y="11"/>
                  </a:lnTo>
                  <a:lnTo>
                    <a:pt x="107" y="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302">
              <a:extLst>
                <a:ext uri="{FF2B5EF4-FFF2-40B4-BE49-F238E27FC236}">
                  <a16:creationId xmlns:a16="http://schemas.microsoft.com/office/drawing/2014/main" id="{79AF90FD-1C0A-48FA-87C0-B74A21C2A2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5400" y="2319338"/>
              <a:ext cx="26988" cy="87313"/>
            </a:xfrm>
            <a:custGeom>
              <a:avLst/>
              <a:gdLst>
                <a:gd name="T0" fmla="*/ 0 w 58"/>
                <a:gd name="T1" fmla="*/ 37 h 178"/>
                <a:gd name="T2" fmla="*/ 0 w 58"/>
                <a:gd name="T3" fmla="*/ 17 h 178"/>
                <a:gd name="T4" fmla="*/ 29 w 58"/>
                <a:gd name="T5" fmla="*/ 0 h 178"/>
                <a:gd name="T6" fmla="*/ 58 w 58"/>
                <a:gd name="T7" fmla="*/ 17 h 178"/>
                <a:gd name="T8" fmla="*/ 58 w 58"/>
                <a:gd name="T9" fmla="*/ 37 h 178"/>
                <a:gd name="T10" fmla="*/ 29 w 58"/>
                <a:gd name="T11" fmla="*/ 20 h 178"/>
                <a:gd name="T12" fmla="*/ 0 w 58"/>
                <a:gd name="T13" fmla="*/ 37 h 178"/>
                <a:gd name="T14" fmla="*/ 43 w 58"/>
                <a:gd name="T15" fmla="*/ 178 h 178"/>
                <a:gd name="T16" fmla="*/ 15 w 58"/>
                <a:gd name="T17" fmla="*/ 178 h 178"/>
                <a:gd name="T18" fmla="*/ 15 w 58"/>
                <a:gd name="T19" fmla="*/ 44 h 178"/>
                <a:gd name="T20" fmla="*/ 43 w 58"/>
                <a:gd name="T21" fmla="*/ 44 h 178"/>
                <a:gd name="T22" fmla="*/ 43 w 58"/>
                <a:gd name="T2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78">
                  <a:moveTo>
                    <a:pt x="0" y="37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58" y="17"/>
                  </a:lnTo>
                  <a:lnTo>
                    <a:pt x="58" y="37"/>
                  </a:lnTo>
                  <a:lnTo>
                    <a:pt x="29" y="20"/>
                  </a:lnTo>
                  <a:lnTo>
                    <a:pt x="0" y="37"/>
                  </a:lnTo>
                  <a:close/>
                  <a:moveTo>
                    <a:pt x="43" y="178"/>
                  </a:moveTo>
                  <a:lnTo>
                    <a:pt x="15" y="178"/>
                  </a:lnTo>
                  <a:lnTo>
                    <a:pt x="15" y="44"/>
                  </a:lnTo>
                  <a:lnTo>
                    <a:pt x="43" y="44"/>
                  </a:lnTo>
                  <a:lnTo>
                    <a:pt x="43" y="1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303">
              <a:extLst>
                <a:ext uri="{FF2B5EF4-FFF2-40B4-BE49-F238E27FC236}">
                  <a16:creationId xmlns:a16="http://schemas.microsoft.com/office/drawing/2014/main" id="{B7CA1723-0C82-4020-9270-320AD70AF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2339975"/>
              <a:ext cx="55563" cy="66675"/>
            </a:xfrm>
            <a:custGeom>
              <a:avLst/>
              <a:gdLst>
                <a:gd name="T0" fmla="*/ 87 w 115"/>
                <a:gd name="T1" fmla="*/ 134 h 134"/>
                <a:gd name="T2" fmla="*/ 27 w 115"/>
                <a:gd name="T3" fmla="*/ 41 h 134"/>
                <a:gd name="T4" fmla="*/ 27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7 w 115"/>
                <a:gd name="T11" fmla="*/ 0 h 134"/>
                <a:gd name="T12" fmla="*/ 87 w 115"/>
                <a:gd name="T13" fmla="*/ 93 h 134"/>
                <a:gd name="T14" fmla="*/ 87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7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7" y="134"/>
                  </a:moveTo>
                  <a:lnTo>
                    <a:pt x="27" y="41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3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7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304">
              <a:extLst>
                <a:ext uri="{FF2B5EF4-FFF2-40B4-BE49-F238E27FC236}">
                  <a16:creationId xmlns:a16="http://schemas.microsoft.com/office/drawing/2014/main" id="{29E3A243-776F-43F4-87BC-B1325CC989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3825" y="2335213"/>
              <a:ext cx="71438" cy="74613"/>
            </a:xfrm>
            <a:custGeom>
              <a:avLst/>
              <a:gdLst>
                <a:gd name="T0" fmla="*/ 112 w 147"/>
                <a:gd name="T1" fmla="*/ 151 h 151"/>
                <a:gd name="T2" fmla="*/ 98 w 147"/>
                <a:gd name="T3" fmla="*/ 134 h 151"/>
                <a:gd name="T4" fmla="*/ 96 w 147"/>
                <a:gd name="T5" fmla="*/ 128 h 151"/>
                <a:gd name="T6" fmla="*/ 57 w 147"/>
                <a:gd name="T7" fmla="*/ 128 h 151"/>
                <a:gd name="T8" fmla="*/ 48 w 147"/>
                <a:gd name="T9" fmla="*/ 151 h 151"/>
                <a:gd name="T10" fmla="*/ 13 w 147"/>
                <a:gd name="T11" fmla="*/ 151 h 151"/>
                <a:gd name="T12" fmla="*/ 0 w 147"/>
                <a:gd name="T13" fmla="*/ 134 h 151"/>
                <a:gd name="T14" fmla="*/ 47 w 147"/>
                <a:gd name="T15" fmla="*/ 0 h 151"/>
                <a:gd name="T16" fmla="*/ 85 w 147"/>
                <a:gd name="T17" fmla="*/ 0 h 151"/>
                <a:gd name="T18" fmla="*/ 100 w 147"/>
                <a:gd name="T19" fmla="*/ 18 h 151"/>
                <a:gd name="T20" fmla="*/ 147 w 147"/>
                <a:gd name="T21" fmla="*/ 151 h 151"/>
                <a:gd name="T22" fmla="*/ 112 w 147"/>
                <a:gd name="T23" fmla="*/ 151 h 151"/>
                <a:gd name="T24" fmla="*/ 125 w 147"/>
                <a:gd name="T25" fmla="*/ 129 h 151"/>
                <a:gd name="T26" fmla="*/ 81 w 147"/>
                <a:gd name="T27" fmla="*/ 5 h 151"/>
                <a:gd name="T28" fmla="*/ 52 w 147"/>
                <a:gd name="T29" fmla="*/ 5 h 151"/>
                <a:gd name="T30" fmla="*/ 7 w 147"/>
                <a:gd name="T31" fmla="*/ 129 h 151"/>
                <a:gd name="T32" fmla="*/ 30 w 147"/>
                <a:gd name="T33" fmla="*/ 129 h 151"/>
                <a:gd name="T34" fmla="*/ 38 w 147"/>
                <a:gd name="T35" fmla="*/ 104 h 151"/>
                <a:gd name="T36" fmla="*/ 93 w 147"/>
                <a:gd name="T37" fmla="*/ 104 h 151"/>
                <a:gd name="T38" fmla="*/ 102 w 147"/>
                <a:gd name="T39" fmla="*/ 129 h 151"/>
                <a:gd name="T40" fmla="*/ 125 w 147"/>
                <a:gd name="T41" fmla="*/ 129 h 151"/>
                <a:gd name="T42" fmla="*/ 90 w 147"/>
                <a:gd name="T43" fmla="*/ 91 h 151"/>
                <a:gd name="T44" fmla="*/ 43 w 147"/>
                <a:gd name="T45" fmla="*/ 91 h 151"/>
                <a:gd name="T46" fmla="*/ 66 w 147"/>
                <a:gd name="T47" fmla="*/ 28 h 151"/>
                <a:gd name="T48" fmla="*/ 67 w 147"/>
                <a:gd name="T49" fmla="*/ 28 h 151"/>
                <a:gd name="T50" fmla="*/ 90 w 147"/>
                <a:gd name="T51" fmla="*/ 91 h 151"/>
                <a:gd name="T52" fmla="*/ 76 w 147"/>
                <a:gd name="T53" fmla="*/ 71 h 151"/>
                <a:gd name="T54" fmla="*/ 71 w 147"/>
                <a:gd name="T55" fmla="*/ 86 h 151"/>
                <a:gd name="T56" fmla="*/ 81 w 147"/>
                <a:gd name="T57" fmla="*/ 86 h 151"/>
                <a:gd name="T58" fmla="*/ 76 w 147"/>
                <a:gd name="T59" fmla="*/ 7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7" h="151">
                  <a:moveTo>
                    <a:pt x="112" y="151"/>
                  </a:moveTo>
                  <a:lnTo>
                    <a:pt x="98" y="134"/>
                  </a:lnTo>
                  <a:lnTo>
                    <a:pt x="96" y="128"/>
                  </a:lnTo>
                  <a:lnTo>
                    <a:pt x="57" y="128"/>
                  </a:lnTo>
                  <a:lnTo>
                    <a:pt x="48" y="151"/>
                  </a:lnTo>
                  <a:lnTo>
                    <a:pt x="13" y="151"/>
                  </a:lnTo>
                  <a:lnTo>
                    <a:pt x="0" y="134"/>
                  </a:lnTo>
                  <a:lnTo>
                    <a:pt x="47" y="0"/>
                  </a:lnTo>
                  <a:lnTo>
                    <a:pt x="85" y="0"/>
                  </a:lnTo>
                  <a:lnTo>
                    <a:pt x="100" y="18"/>
                  </a:lnTo>
                  <a:lnTo>
                    <a:pt x="147" y="151"/>
                  </a:lnTo>
                  <a:lnTo>
                    <a:pt x="112" y="151"/>
                  </a:lnTo>
                  <a:close/>
                  <a:moveTo>
                    <a:pt x="125" y="129"/>
                  </a:moveTo>
                  <a:lnTo>
                    <a:pt x="81" y="5"/>
                  </a:lnTo>
                  <a:lnTo>
                    <a:pt x="52" y="5"/>
                  </a:lnTo>
                  <a:lnTo>
                    <a:pt x="7" y="129"/>
                  </a:lnTo>
                  <a:lnTo>
                    <a:pt x="30" y="129"/>
                  </a:lnTo>
                  <a:lnTo>
                    <a:pt x="38" y="104"/>
                  </a:lnTo>
                  <a:lnTo>
                    <a:pt x="93" y="104"/>
                  </a:lnTo>
                  <a:lnTo>
                    <a:pt x="102" y="129"/>
                  </a:lnTo>
                  <a:lnTo>
                    <a:pt x="125" y="129"/>
                  </a:lnTo>
                  <a:close/>
                  <a:moveTo>
                    <a:pt x="90" y="91"/>
                  </a:moveTo>
                  <a:lnTo>
                    <a:pt x="43" y="91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90" y="91"/>
                  </a:lnTo>
                  <a:close/>
                  <a:moveTo>
                    <a:pt x="76" y="71"/>
                  </a:moveTo>
                  <a:lnTo>
                    <a:pt x="71" y="86"/>
                  </a:lnTo>
                  <a:lnTo>
                    <a:pt x="81" y="86"/>
                  </a:lnTo>
                  <a:lnTo>
                    <a:pt x="76" y="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305">
              <a:extLst>
                <a:ext uri="{FF2B5EF4-FFF2-40B4-BE49-F238E27FC236}">
                  <a16:creationId xmlns:a16="http://schemas.microsoft.com/office/drawing/2014/main" id="{D1D2600F-CB15-40CE-95C7-D4EC10583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200" y="2339975"/>
              <a:ext cx="55563" cy="66675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1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1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306">
              <a:extLst>
                <a:ext uri="{FF2B5EF4-FFF2-40B4-BE49-F238E27FC236}">
                  <a16:creationId xmlns:a16="http://schemas.microsoft.com/office/drawing/2014/main" id="{3B9314AF-032F-4427-80F2-D7872479D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9875" y="2339975"/>
              <a:ext cx="47625" cy="66675"/>
            </a:xfrm>
            <a:custGeom>
              <a:avLst/>
              <a:gdLst>
                <a:gd name="T0" fmla="*/ 99 w 99"/>
                <a:gd name="T1" fmla="*/ 21 h 134"/>
                <a:gd name="T2" fmla="*/ 63 w 99"/>
                <a:gd name="T3" fmla="*/ 21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1 h 134"/>
                <a:gd name="T10" fmla="*/ 0 w 99"/>
                <a:gd name="T11" fmla="*/ 21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1"/>
                  </a:moveTo>
                  <a:lnTo>
                    <a:pt x="63" y="21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307">
              <a:extLst>
                <a:ext uri="{FF2B5EF4-FFF2-40B4-BE49-F238E27FC236}">
                  <a16:creationId xmlns:a16="http://schemas.microsoft.com/office/drawing/2014/main" id="{1F2B2366-DB85-44B9-845E-812661FB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5" y="2339975"/>
              <a:ext cx="38100" cy="66675"/>
            </a:xfrm>
            <a:custGeom>
              <a:avLst/>
              <a:gdLst>
                <a:gd name="T0" fmla="*/ 28 w 78"/>
                <a:gd name="T1" fmla="*/ 55 h 135"/>
                <a:gd name="T2" fmla="*/ 71 w 78"/>
                <a:gd name="T3" fmla="*/ 55 h 135"/>
                <a:gd name="T4" fmla="*/ 71 w 78"/>
                <a:gd name="T5" fmla="*/ 76 h 135"/>
                <a:gd name="T6" fmla="*/ 28 w 78"/>
                <a:gd name="T7" fmla="*/ 76 h 135"/>
                <a:gd name="T8" fmla="*/ 28 w 78"/>
                <a:gd name="T9" fmla="*/ 114 h 135"/>
                <a:gd name="T10" fmla="*/ 78 w 78"/>
                <a:gd name="T11" fmla="*/ 114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1 h 135"/>
                <a:gd name="T22" fmla="*/ 28 w 78"/>
                <a:gd name="T23" fmla="*/ 21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1" y="55"/>
                  </a:lnTo>
                  <a:lnTo>
                    <a:pt x="71" y="76"/>
                  </a:lnTo>
                  <a:lnTo>
                    <a:pt x="28" y="76"/>
                  </a:lnTo>
                  <a:lnTo>
                    <a:pt x="28" y="114"/>
                  </a:lnTo>
                  <a:lnTo>
                    <a:pt x="78" y="114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1"/>
                  </a:lnTo>
                  <a:lnTo>
                    <a:pt x="28" y="21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308">
              <a:extLst>
                <a:ext uri="{FF2B5EF4-FFF2-40B4-BE49-F238E27FC236}">
                  <a16:creationId xmlns:a16="http://schemas.microsoft.com/office/drawing/2014/main" id="{8DA62B01-05AE-4787-8BA3-50F4999CDA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7825" y="2316163"/>
              <a:ext cx="385763" cy="344488"/>
            </a:xfrm>
            <a:custGeom>
              <a:avLst/>
              <a:gdLst>
                <a:gd name="T0" fmla="*/ 673 w 790"/>
                <a:gd name="T1" fmla="*/ 524 h 707"/>
                <a:gd name="T2" fmla="*/ 673 w 790"/>
                <a:gd name="T3" fmla="*/ 325 h 707"/>
                <a:gd name="T4" fmla="*/ 539 w 790"/>
                <a:gd name="T5" fmla="*/ 197 h 707"/>
                <a:gd name="T6" fmla="*/ 402 w 790"/>
                <a:gd name="T7" fmla="*/ 276 h 707"/>
                <a:gd name="T8" fmla="*/ 442 w 790"/>
                <a:gd name="T9" fmla="*/ 312 h 707"/>
                <a:gd name="T10" fmla="*/ 480 w 790"/>
                <a:gd name="T11" fmla="*/ 271 h 707"/>
                <a:gd name="T12" fmla="*/ 538 w 790"/>
                <a:gd name="T13" fmla="*/ 225 h 707"/>
                <a:gd name="T14" fmla="*/ 608 w 790"/>
                <a:gd name="T15" fmla="*/ 340 h 707"/>
                <a:gd name="T16" fmla="*/ 608 w 790"/>
                <a:gd name="T17" fmla="*/ 370 h 707"/>
                <a:gd name="T18" fmla="*/ 389 w 790"/>
                <a:gd name="T19" fmla="*/ 491 h 707"/>
                <a:gd name="T20" fmla="*/ 489 w 790"/>
                <a:gd name="T21" fmla="*/ 581 h 707"/>
                <a:gd name="T22" fmla="*/ 607 w 790"/>
                <a:gd name="T23" fmla="*/ 522 h 707"/>
                <a:gd name="T24" fmla="*/ 608 w 790"/>
                <a:gd name="T25" fmla="*/ 522 h 707"/>
                <a:gd name="T26" fmla="*/ 670 w 790"/>
                <a:gd name="T27" fmla="*/ 581 h 707"/>
                <a:gd name="T28" fmla="*/ 712 w 790"/>
                <a:gd name="T29" fmla="*/ 579 h 707"/>
                <a:gd name="T30" fmla="*/ 698 w 790"/>
                <a:gd name="T31" fmla="*/ 594 h 707"/>
                <a:gd name="T32" fmla="*/ 400 w 790"/>
                <a:gd name="T33" fmla="*/ 707 h 707"/>
                <a:gd name="T34" fmla="*/ 0 w 790"/>
                <a:gd name="T35" fmla="*/ 467 h 707"/>
                <a:gd name="T36" fmla="*/ 104 w 790"/>
                <a:gd name="T37" fmla="*/ 276 h 707"/>
                <a:gd name="T38" fmla="*/ 104 w 790"/>
                <a:gd name="T39" fmla="*/ 481 h 707"/>
                <a:gd name="T40" fmla="*/ 329 w 790"/>
                <a:gd name="T41" fmla="*/ 481 h 707"/>
                <a:gd name="T42" fmla="*/ 329 w 790"/>
                <a:gd name="T43" fmla="*/ 256 h 707"/>
                <a:gd name="T44" fmla="*/ 254 w 790"/>
                <a:gd name="T45" fmla="*/ 256 h 707"/>
                <a:gd name="T46" fmla="*/ 254 w 790"/>
                <a:gd name="T47" fmla="*/ 406 h 707"/>
                <a:gd name="T48" fmla="*/ 179 w 790"/>
                <a:gd name="T49" fmla="*/ 406 h 707"/>
                <a:gd name="T50" fmla="*/ 179 w 790"/>
                <a:gd name="T51" fmla="*/ 256 h 707"/>
                <a:gd name="T52" fmla="*/ 125 w 790"/>
                <a:gd name="T53" fmla="*/ 256 h 707"/>
                <a:gd name="T54" fmla="*/ 314 w 790"/>
                <a:gd name="T55" fmla="*/ 125 h 707"/>
                <a:gd name="T56" fmla="*/ 314 w 790"/>
                <a:gd name="T57" fmla="*/ 206 h 707"/>
                <a:gd name="T58" fmla="*/ 314 w 790"/>
                <a:gd name="T59" fmla="*/ 206 h 707"/>
                <a:gd name="T60" fmla="*/ 389 w 790"/>
                <a:gd name="T61" fmla="*/ 206 h 707"/>
                <a:gd name="T62" fmla="*/ 389 w 790"/>
                <a:gd name="T63" fmla="*/ 187 h 707"/>
                <a:gd name="T64" fmla="*/ 333 w 790"/>
                <a:gd name="T65" fmla="*/ 187 h 707"/>
                <a:gd name="T66" fmla="*/ 333 w 790"/>
                <a:gd name="T67" fmla="*/ 0 h 707"/>
                <a:gd name="T68" fmla="*/ 408 w 790"/>
                <a:gd name="T69" fmla="*/ 0 h 707"/>
                <a:gd name="T70" fmla="*/ 408 w 790"/>
                <a:gd name="T71" fmla="*/ 89 h 707"/>
                <a:gd name="T72" fmla="*/ 519 w 790"/>
                <a:gd name="T73" fmla="*/ 71 h 707"/>
                <a:gd name="T74" fmla="*/ 790 w 790"/>
                <a:gd name="T75" fmla="*/ 355 h 707"/>
                <a:gd name="T76" fmla="*/ 727 w 790"/>
                <a:gd name="T77" fmla="*/ 560 h 707"/>
                <a:gd name="T78" fmla="*/ 708 w 790"/>
                <a:gd name="T79" fmla="*/ 561 h 707"/>
                <a:gd name="T80" fmla="*/ 673 w 790"/>
                <a:gd name="T81" fmla="*/ 524 h 707"/>
                <a:gd name="T82" fmla="*/ 519 w 790"/>
                <a:gd name="T83" fmla="*/ 549 h 707"/>
                <a:gd name="T84" fmla="*/ 608 w 790"/>
                <a:gd name="T85" fmla="*/ 444 h 707"/>
                <a:gd name="T86" fmla="*/ 608 w 790"/>
                <a:gd name="T87" fmla="*/ 396 h 707"/>
                <a:gd name="T88" fmla="*/ 463 w 790"/>
                <a:gd name="T89" fmla="*/ 479 h 707"/>
                <a:gd name="T90" fmla="*/ 519 w 790"/>
                <a:gd name="T91" fmla="*/ 54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7">
                  <a:moveTo>
                    <a:pt x="673" y="524"/>
                  </a:moveTo>
                  <a:lnTo>
                    <a:pt x="673" y="325"/>
                  </a:lnTo>
                  <a:cubicBezTo>
                    <a:pt x="673" y="250"/>
                    <a:pt x="652" y="197"/>
                    <a:pt x="539" y="197"/>
                  </a:cubicBezTo>
                  <a:cubicBezTo>
                    <a:pt x="482" y="197"/>
                    <a:pt x="402" y="224"/>
                    <a:pt x="402" y="276"/>
                  </a:cubicBezTo>
                  <a:cubicBezTo>
                    <a:pt x="402" y="297"/>
                    <a:pt x="419" y="312"/>
                    <a:pt x="442" y="312"/>
                  </a:cubicBezTo>
                  <a:cubicBezTo>
                    <a:pt x="455" y="312"/>
                    <a:pt x="480" y="304"/>
                    <a:pt x="480" y="271"/>
                  </a:cubicBezTo>
                  <a:cubicBezTo>
                    <a:pt x="480" y="246"/>
                    <a:pt x="487" y="225"/>
                    <a:pt x="538" y="225"/>
                  </a:cubicBezTo>
                  <a:cubicBezTo>
                    <a:pt x="608" y="225"/>
                    <a:pt x="608" y="284"/>
                    <a:pt x="608" y="340"/>
                  </a:cubicBezTo>
                  <a:lnTo>
                    <a:pt x="608" y="370"/>
                  </a:lnTo>
                  <a:cubicBezTo>
                    <a:pt x="545" y="375"/>
                    <a:pt x="389" y="375"/>
                    <a:pt x="389" y="491"/>
                  </a:cubicBezTo>
                  <a:cubicBezTo>
                    <a:pt x="389" y="544"/>
                    <a:pt x="432" y="581"/>
                    <a:pt x="489" y="581"/>
                  </a:cubicBezTo>
                  <a:cubicBezTo>
                    <a:pt x="545" y="581"/>
                    <a:pt x="582" y="559"/>
                    <a:pt x="607" y="522"/>
                  </a:cubicBezTo>
                  <a:lnTo>
                    <a:pt x="608" y="522"/>
                  </a:lnTo>
                  <a:cubicBezTo>
                    <a:pt x="608" y="557"/>
                    <a:pt x="622" y="581"/>
                    <a:pt x="670" y="581"/>
                  </a:cubicBezTo>
                  <a:cubicBezTo>
                    <a:pt x="680" y="581"/>
                    <a:pt x="690" y="581"/>
                    <a:pt x="712" y="579"/>
                  </a:cubicBezTo>
                  <a:lnTo>
                    <a:pt x="698" y="594"/>
                  </a:lnTo>
                  <a:cubicBezTo>
                    <a:pt x="635" y="660"/>
                    <a:pt x="539" y="707"/>
                    <a:pt x="400" y="707"/>
                  </a:cubicBezTo>
                  <a:cubicBezTo>
                    <a:pt x="150" y="707"/>
                    <a:pt x="0" y="581"/>
                    <a:pt x="0" y="467"/>
                  </a:cubicBezTo>
                  <a:cubicBezTo>
                    <a:pt x="0" y="414"/>
                    <a:pt x="29" y="350"/>
                    <a:pt x="104" y="276"/>
                  </a:cubicBezTo>
                  <a:lnTo>
                    <a:pt x="104" y="481"/>
                  </a:lnTo>
                  <a:lnTo>
                    <a:pt x="329" y="481"/>
                  </a:lnTo>
                  <a:lnTo>
                    <a:pt x="329" y="256"/>
                  </a:lnTo>
                  <a:lnTo>
                    <a:pt x="254" y="256"/>
                  </a:lnTo>
                  <a:lnTo>
                    <a:pt x="254" y="406"/>
                  </a:lnTo>
                  <a:lnTo>
                    <a:pt x="179" y="406"/>
                  </a:lnTo>
                  <a:lnTo>
                    <a:pt x="179" y="256"/>
                  </a:lnTo>
                  <a:lnTo>
                    <a:pt x="125" y="256"/>
                  </a:lnTo>
                  <a:cubicBezTo>
                    <a:pt x="189" y="200"/>
                    <a:pt x="253" y="156"/>
                    <a:pt x="314" y="125"/>
                  </a:cubicBezTo>
                  <a:lnTo>
                    <a:pt x="314" y="206"/>
                  </a:lnTo>
                  <a:lnTo>
                    <a:pt x="314" y="206"/>
                  </a:lnTo>
                  <a:lnTo>
                    <a:pt x="389" y="206"/>
                  </a:lnTo>
                  <a:lnTo>
                    <a:pt x="389" y="187"/>
                  </a:lnTo>
                  <a:lnTo>
                    <a:pt x="333" y="187"/>
                  </a:lnTo>
                  <a:lnTo>
                    <a:pt x="333" y="0"/>
                  </a:lnTo>
                  <a:lnTo>
                    <a:pt x="408" y="0"/>
                  </a:lnTo>
                  <a:lnTo>
                    <a:pt x="408" y="89"/>
                  </a:lnTo>
                  <a:cubicBezTo>
                    <a:pt x="447" y="77"/>
                    <a:pt x="484" y="71"/>
                    <a:pt x="519" y="71"/>
                  </a:cubicBezTo>
                  <a:cubicBezTo>
                    <a:pt x="683" y="71"/>
                    <a:pt x="790" y="200"/>
                    <a:pt x="790" y="355"/>
                  </a:cubicBezTo>
                  <a:cubicBezTo>
                    <a:pt x="790" y="422"/>
                    <a:pt x="772" y="497"/>
                    <a:pt x="727" y="560"/>
                  </a:cubicBezTo>
                  <a:cubicBezTo>
                    <a:pt x="713" y="561"/>
                    <a:pt x="710" y="561"/>
                    <a:pt x="708" y="561"/>
                  </a:cubicBezTo>
                  <a:cubicBezTo>
                    <a:pt x="682" y="561"/>
                    <a:pt x="673" y="551"/>
                    <a:pt x="673" y="524"/>
                  </a:cubicBezTo>
                  <a:close/>
                  <a:moveTo>
                    <a:pt x="519" y="549"/>
                  </a:moveTo>
                  <a:cubicBezTo>
                    <a:pt x="573" y="549"/>
                    <a:pt x="608" y="499"/>
                    <a:pt x="608" y="444"/>
                  </a:cubicBezTo>
                  <a:lnTo>
                    <a:pt x="608" y="396"/>
                  </a:lnTo>
                  <a:cubicBezTo>
                    <a:pt x="569" y="397"/>
                    <a:pt x="463" y="404"/>
                    <a:pt x="463" y="479"/>
                  </a:cubicBezTo>
                  <a:cubicBezTo>
                    <a:pt x="463" y="520"/>
                    <a:pt x="490" y="549"/>
                    <a:pt x="519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309">
              <a:extLst>
                <a:ext uri="{FF2B5EF4-FFF2-40B4-BE49-F238E27FC236}">
                  <a16:creationId xmlns:a16="http://schemas.microsoft.com/office/drawing/2014/main" id="{4EFEA098-42C1-41BF-87BC-E6285D554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088" y="2517775"/>
              <a:ext cx="76200" cy="76200"/>
            </a:xfrm>
            <a:custGeom>
              <a:avLst/>
              <a:gdLst>
                <a:gd name="T0" fmla="*/ 156 w 157"/>
                <a:gd name="T1" fmla="*/ 150 h 156"/>
                <a:gd name="T2" fmla="*/ 120 w 157"/>
                <a:gd name="T3" fmla="*/ 156 h 156"/>
                <a:gd name="T4" fmla="*/ 92 w 157"/>
                <a:gd name="T5" fmla="*/ 133 h 156"/>
                <a:gd name="T6" fmla="*/ 45 w 157"/>
                <a:gd name="T7" fmla="*/ 156 h 156"/>
                <a:gd name="T8" fmla="*/ 0 w 157"/>
                <a:gd name="T9" fmla="*/ 118 h 156"/>
                <a:gd name="T10" fmla="*/ 92 w 157"/>
                <a:gd name="T11" fmla="*/ 68 h 156"/>
                <a:gd name="T12" fmla="*/ 92 w 157"/>
                <a:gd name="T13" fmla="*/ 52 h 156"/>
                <a:gd name="T14" fmla="*/ 69 w 157"/>
                <a:gd name="T15" fmla="*/ 10 h 156"/>
                <a:gd name="T16" fmla="*/ 26 w 157"/>
                <a:gd name="T17" fmla="*/ 50 h 156"/>
                <a:gd name="T18" fmla="*/ 6 w 157"/>
                <a:gd name="T19" fmla="*/ 33 h 156"/>
                <a:gd name="T20" fmla="*/ 70 w 157"/>
                <a:gd name="T21" fmla="*/ 0 h 156"/>
                <a:gd name="T22" fmla="*/ 127 w 157"/>
                <a:gd name="T23" fmla="*/ 53 h 156"/>
                <a:gd name="T24" fmla="*/ 127 w 157"/>
                <a:gd name="T25" fmla="*/ 118 h 156"/>
                <a:gd name="T26" fmla="*/ 144 w 157"/>
                <a:gd name="T27" fmla="*/ 146 h 156"/>
                <a:gd name="T28" fmla="*/ 157 w 157"/>
                <a:gd name="T29" fmla="*/ 143 h 156"/>
                <a:gd name="T30" fmla="*/ 157 w 157"/>
                <a:gd name="T31" fmla="*/ 150 h 156"/>
                <a:gd name="T32" fmla="*/ 156 w 157"/>
                <a:gd name="T33" fmla="*/ 150 h 156"/>
                <a:gd name="T34" fmla="*/ 91 w 157"/>
                <a:gd name="T35" fmla="*/ 81 h 156"/>
                <a:gd name="T36" fmla="*/ 36 w 157"/>
                <a:gd name="T37" fmla="*/ 115 h 156"/>
                <a:gd name="T38" fmla="*/ 59 w 157"/>
                <a:gd name="T39" fmla="*/ 138 h 156"/>
                <a:gd name="T40" fmla="*/ 91 w 157"/>
                <a:gd name="T41" fmla="*/ 101 h 156"/>
                <a:gd name="T42" fmla="*/ 91 w 157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56">
                  <a:moveTo>
                    <a:pt x="156" y="150"/>
                  </a:moveTo>
                  <a:cubicBezTo>
                    <a:pt x="145" y="153"/>
                    <a:pt x="134" y="156"/>
                    <a:pt x="120" y="156"/>
                  </a:cubicBezTo>
                  <a:cubicBezTo>
                    <a:pt x="99" y="156"/>
                    <a:pt x="95" y="145"/>
                    <a:pt x="92" y="133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1" y="156"/>
                    <a:pt x="0" y="140"/>
                    <a:pt x="0" y="118"/>
                  </a:cubicBezTo>
                  <a:cubicBezTo>
                    <a:pt x="0" y="72"/>
                    <a:pt x="71" y="70"/>
                    <a:pt x="92" y="68"/>
                  </a:cubicBezTo>
                  <a:lnTo>
                    <a:pt x="92" y="52"/>
                  </a:lnTo>
                  <a:cubicBezTo>
                    <a:pt x="92" y="35"/>
                    <a:pt x="92" y="10"/>
                    <a:pt x="69" y="10"/>
                  </a:cubicBezTo>
                  <a:cubicBezTo>
                    <a:pt x="34" y="10"/>
                    <a:pt x="57" y="50"/>
                    <a:pt x="26" y="50"/>
                  </a:cubicBezTo>
                  <a:cubicBezTo>
                    <a:pt x="16" y="50"/>
                    <a:pt x="6" y="45"/>
                    <a:pt x="6" y="33"/>
                  </a:cubicBezTo>
                  <a:cubicBezTo>
                    <a:pt x="6" y="10"/>
                    <a:pt x="41" y="0"/>
                    <a:pt x="70" y="0"/>
                  </a:cubicBezTo>
                  <a:cubicBezTo>
                    <a:pt x="114" y="0"/>
                    <a:pt x="127" y="16"/>
                    <a:pt x="127" y="53"/>
                  </a:cubicBezTo>
                  <a:lnTo>
                    <a:pt x="127" y="118"/>
                  </a:lnTo>
                  <a:cubicBezTo>
                    <a:pt x="127" y="138"/>
                    <a:pt x="131" y="146"/>
                    <a:pt x="144" y="146"/>
                  </a:cubicBezTo>
                  <a:cubicBezTo>
                    <a:pt x="149" y="146"/>
                    <a:pt x="152" y="145"/>
                    <a:pt x="157" y="143"/>
                  </a:cubicBezTo>
                  <a:lnTo>
                    <a:pt x="157" y="150"/>
                  </a:lnTo>
                  <a:lnTo>
                    <a:pt x="156" y="150"/>
                  </a:lnTo>
                  <a:close/>
                  <a:moveTo>
                    <a:pt x="91" y="81"/>
                  </a:moveTo>
                  <a:cubicBezTo>
                    <a:pt x="77" y="81"/>
                    <a:pt x="36" y="83"/>
                    <a:pt x="36" y="115"/>
                  </a:cubicBezTo>
                  <a:cubicBezTo>
                    <a:pt x="36" y="127"/>
                    <a:pt x="44" y="138"/>
                    <a:pt x="59" y="138"/>
                  </a:cubicBezTo>
                  <a:cubicBezTo>
                    <a:pt x="79" y="138"/>
                    <a:pt x="91" y="125"/>
                    <a:pt x="91" y="101"/>
                  </a:cubicBezTo>
                  <a:lnTo>
                    <a:pt x="91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310">
              <a:extLst>
                <a:ext uri="{FF2B5EF4-FFF2-40B4-BE49-F238E27FC236}">
                  <a16:creationId xmlns:a16="http://schemas.microsoft.com/office/drawing/2014/main" id="{6F90DD5E-3A77-4EEB-9E27-4ED50FC9F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0" y="2517775"/>
              <a:ext cx="92075" cy="74613"/>
            </a:xfrm>
            <a:custGeom>
              <a:avLst/>
              <a:gdLst>
                <a:gd name="T0" fmla="*/ 0 w 189"/>
                <a:gd name="T1" fmla="*/ 148 h 155"/>
                <a:gd name="T2" fmla="*/ 27 w 189"/>
                <a:gd name="T3" fmla="*/ 119 h 155"/>
                <a:gd name="T4" fmla="*/ 27 w 189"/>
                <a:gd name="T5" fmla="*/ 42 h 155"/>
                <a:gd name="T6" fmla="*/ 0 w 189"/>
                <a:gd name="T7" fmla="*/ 15 h 155"/>
                <a:gd name="T8" fmla="*/ 0 w 189"/>
                <a:gd name="T9" fmla="*/ 8 h 155"/>
                <a:gd name="T10" fmla="*/ 62 w 189"/>
                <a:gd name="T11" fmla="*/ 0 h 155"/>
                <a:gd name="T12" fmla="*/ 62 w 189"/>
                <a:gd name="T13" fmla="*/ 39 h 155"/>
                <a:gd name="T14" fmla="*/ 63 w 189"/>
                <a:gd name="T15" fmla="*/ 39 h 155"/>
                <a:gd name="T16" fmla="*/ 120 w 189"/>
                <a:gd name="T17" fmla="*/ 0 h 155"/>
                <a:gd name="T18" fmla="*/ 163 w 189"/>
                <a:gd name="T19" fmla="*/ 44 h 155"/>
                <a:gd name="T20" fmla="*/ 163 w 189"/>
                <a:gd name="T21" fmla="*/ 119 h 155"/>
                <a:gd name="T22" fmla="*/ 189 w 189"/>
                <a:gd name="T23" fmla="*/ 148 h 155"/>
                <a:gd name="T24" fmla="*/ 189 w 189"/>
                <a:gd name="T25" fmla="*/ 155 h 155"/>
                <a:gd name="T26" fmla="*/ 102 w 189"/>
                <a:gd name="T27" fmla="*/ 155 h 155"/>
                <a:gd name="T28" fmla="*/ 102 w 189"/>
                <a:gd name="T29" fmla="*/ 148 h 155"/>
                <a:gd name="T30" fmla="*/ 128 w 189"/>
                <a:gd name="T31" fmla="*/ 119 h 155"/>
                <a:gd name="T32" fmla="*/ 128 w 189"/>
                <a:gd name="T33" fmla="*/ 70 h 155"/>
                <a:gd name="T34" fmla="*/ 105 w 189"/>
                <a:gd name="T35" fmla="*/ 20 h 155"/>
                <a:gd name="T36" fmla="*/ 63 w 189"/>
                <a:gd name="T37" fmla="*/ 75 h 155"/>
                <a:gd name="T38" fmla="*/ 63 w 189"/>
                <a:gd name="T39" fmla="*/ 119 h 155"/>
                <a:gd name="T40" fmla="*/ 89 w 189"/>
                <a:gd name="T41" fmla="*/ 148 h 155"/>
                <a:gd name="T42" fmla="*/ 89 w 189"/>
                <a:gd name="T43" fmla="*/ 155 h 155"/>
                <a:gd name="T44" fmla="*/ 2 w 189"/>
                <a:gd name="T45" fmla="*/ 155 h 155"/>
                <a:gd name="T46" fmla="*/ 2 w 189"/>
                <a:gd name="T47" fmla="*/ 148 h 155"/>
                <a:gd name="T48" fmla="*/ 0 w 189"/>
                <a:gd name="T49" fmla="*/ 14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55">
                  <a:moveTo>
                    <a:pt x="0" y="148"/>
                  </a:moveTo>
                  <a:cubicBezTo>
                    <a:pt x="20" y="148"/>
                    <a:pt x="27" y="142"/>
                    <a:pt x="27" y="119"/>
                  </a:cubicBezTo>
                  <a:lnTo>
                    <a:pt x="27" y="42"/>
                  </a:lnTo>
                  <a:cubicBezTo>
                    <a:pt x="27" y="18"/>
                    <a:pt x="14" y="15"/>
                    <a:pt x="0" y="15"/>
                  </a:cubicBezTo>
                  <a:lnTo>
                    <a:pt x="0" y="8"/>
                  </a:lnTo>
                  <a:lnTo>
                    <a:pt x="62" y="0"/>
                  </a:lnTo>
                  <a:lnTo>
                    <a:pt x="62" y="39"/>
                  </a:lnTo>
                  <a:lnTo>
                    <a:pt x="63" y="39"/>
                  </a:lnTo>
                  <a:cubicBezTo>
                    <a:pt x="70" y="25"/>
                    <a:pt x="87" y="0"/>
                    <a:pt x="120" y="0"/>
                  </a:cubicBezTo>
                  <a:cubicBezTo>
                    <a:pt x="155" y="0"/>
                    <a:pt x="163" y="19"/>
                    <a:pt x="163" y="44"/>
                  </a:cubicBezTo>
                  <a:lnTo>
                    <a:pt x="163" y="119"/>
                  </a:lnTo>
                  <a:cubicBezTo>
                    <a:pt x="163" y="142"/>
                    <a:pt x="169" y="148"/>
                    <a:pt x="189" y="148"/>
                  </a:cubicBezTo>
                  <a:lnTo>
                    <a:pt x="189" y="155"/>
                  </a:lnTo>
                  <a:lnTo>
                    <a:pt x="102" y="155"/>
                  </a:lnTo>
                  <a:lnTo>
                    <a:pt x="102" y="148"/>
                  </a:lnTo>
                  <a:cubicBezTo>
                    <a:pt x="122" y="148"/>
                    <a:pt x="128" y="142"/>
                    <a:pt x="128" y="119"/>
                  </a:cubicBezTo>
                  <a:lnTo>
                    <a:pt x="128" y="70"/>
                  </a:lnTo>
                  <a:cubicBezTo>
                    <a:pt x="128" y="30"/>
                    <a:pt x="123" y="20"/>
                    <a:pt x="105" y="20"/>
                  </a:cubicBezTo>
                  <a:cubicBezTo>
                    <a:pt x="85" y="20"/>
                    <a:pt x="63" y="54"/>
                    <a:pt x="63" y="75"/>
                  </a:cubicBezTo>
                  <a:lnTo>
                    <a:pt x="63" y="119"/>
                  </a:lnTo>
                  <a:cubicBezTo>
                    <a:pt x="63" y="142"/>
                    <a:pt x="69" y="148"/>
                    <a:pt x="89" y="148"/>
                  </a:cubicBezTo>
                  <a:lnTo>
                    <a:pt x="89" y="155"/>
                  </a:lnTo>
                  <a:lnTo>
                    <a:pt x="2" y="155"/>
                  </a:lnTo>
                  <a:lnTo>
                    <a:pt x="2" y="148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311">
              <a:extLst>
                <a:ext uri="{FF2B5EF4-FFF2-40B4-BE49-F238E27FC236}">
                  <a16:creationId xmlns:a16="http://schemas.microsoft.com/office/drawing/2014/main" id="{742E9150-26BF-40D8-8EBB-B235D5022E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1875" y="2503488"/>
              <a:ext cx="82550" cy="123825"/>
            </a:xfrm>
            <a:custGeom>
              <a:avLst/>
              <a:gdLst>
                <a:gd name="T0" fmla="*/ 109 w 169"/>
                <a:gd name="T1" fmla="*/ 155 h 251"/>
                <a:gd name="T2" fmla="*/ 161 w 169"/>
                <a:gd name="T3" fmla="*/ 194 h 251"/>
                <a:gd name="T4" fmla="*/ 73 w 169"/>
                <a:gd name="T5" fmla="*/ 251 h 251"/>
                <a:gd name="T6" fmla="*/ 0 w 169"/>
                <a:gd name="T7" fmla="*/ 212 h 251"/>
                <a:gd name="T8" fmla="*/ 23 w 169"/>
                <a:gd name="T9" fmla="*/ 181 h 251"/>
                <a:gd name="T10" fmla="*/ 11 w 169"/>
                <a:gd name="T11" fmla="*/ 161 h 251"/>
                <a:gd name="T12" fmla="*/ 33 w 169"/>
                <a:gd name="T13" fmla="*/ 124 h 251"/>
                <a:gd name="T14" fmla="*/ 9 w 169"/>
                <a:gd name="T15" fmla="*/ 81 h 251"/>
                <a:gd name="T16" fmla="*/ 74 w 169"/>
                <a:gd name="T17" fmla="*/ 27 h 251"/>
                <a:gd name="T18" fmla="*/ 111 w 169"/>
                <a:gd name="T19" fmla="*/ 36 h 251"/>
                <a:gd name="T20" fmla="*/ 150 w 169"/>
                <a:gd name="T21" fmla="*/ 0 h 251"/>
                <a:gd name="T22" fmla="*/ 169 w 169"/>
                <a:gd name="T23" fmla="*/ 19 h 251"/>
                <a:gd name="T24" fmla="*/ 150 w 169"/>
                <a:gd name="T25" fmla="*/ 37 h 251"/>
                <a:gd name="T26" fmla="*/ 139 w 169"/>
                <a:gd name="T27" fmla="*/ 34 h 251"/>
                <a:gd name="T28" fmla="*/ 133 w 169"/>
                <a:gd name="T29" fmla="*/ 30 h 251"/>
                <a:gd name="T30" fmla="*/ 120 w 169"/>
                <a:gd name="T31" fmla="*/ 42 h 251"/>
                <a:gd name="T32" fmla="*/ 139 w 169"/>
                <a:gd name="T33" fmla="*/ 81 h 251"/>
                <a:gd name="T34" fmla="*/ 75 w 169"/>
                <a:gd name="T35" fmla="*/ 134 h 251"/>
                <a:gd name="T36" fmla="*/ 45 w 169"/>
                <a:gd name="T37" fmla="*/ 129 h 251"/>
                <a:gd name="T38" fmla="*/ 38 w 169"/>
                <a:gd name="T39" fmla="*/ 144 h 251"/>
                <a:gd name="T40" fmla="*/ 56 w 169"/>
                <a:gd name="T41" fmla="*/ 156 h 251"/>
                <a:gd name="T42" fmla="*/ 109 w 169"/>
                <a:gd name="T43" fmla="*/ 156 h 251"/>
                <a:gd name="T44" fmla="*/ 109 w 169"/>
                <a:gd name="T45" fmla="*/ 155 h 251"/>
                <a:gd name="T46" fmla="*/ 33 w 169"/>
                <a:gd name="T47" fmla="*/ 186 h 251"/>
                <a:gd name="T48" fmla="*/ 26 w 169"/>
                <a:gd name="T49" fmla="*/ 205 h 251"/>
                <a:gd name="T50" fmla="*/ 74 w 169"/>
                <a:gd name="T51" fmla="*/ 239 h 251"/>
                <a:gd name="T52" fmla="*/ 131 w 169"/>
                <a:gd name="T53" fmla="*/ 205 h 251"/>
                <a:gd name="T54" fmla="*/ 100 w 169"/>
                <a:gd name="T55" fmla="*/ 186 h 251"/>
                <a:gd name="T56" fmla="*/ 33 w 169"/>
                <a:gd name="T57" fmla="*/ 186 h 251"/>
                <a:gd name="T58" fmla="*/ 73 w 169"/>
                <a:gd name="T59" fmla="*/ 122 h 251"/>
                <a:gd name="T60" fmla="*/ 101 w 169"/>
                <a:gd name="T61" fmla="*/ 81 h 251"/>
                <a:gd name="T62" fmla="*/ 73 w 169"/>
                <a:gd name="T63" fmla="*/ 39 h 251"/>
                <a:gd name="T64" fmla="*/ 44 w 169"/>
                <a:gd name="T65" fmla="*/ 81 h 251"/>
                <a:gd name="T66" fmla="*/ 73 w 169"/>
                <a:gd name="T67" fmla="*/ 12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51">
                  <a:moveTo>
                    <a:pt x="109" y="155"/>
                  </a:moveTo>
                  <a:cubicBezTo>
                    <a:pt x="134" y="155"/>
                    <a:pt x="161" y="164"/>
                    <a:pt x="161" y="194"/>
                  </a:cubicBezTo>
                  <a:cubicBezTo>
                    <a:pt x="161" y="220"/>
                    <a:pt x="129" y="251"/>
                    <a:pt x="73" y="251"/>
                  </a:cubicBezTo>
                  <a:cubicBezTo>
                    <a:pt x="21" y="251"/>
                    <a:pt x="0" y="227"/>
                    <a:pt x="0" y="212"/>
                  </a:cubicBezTo>
                  <a:cubicBezTo>
                    <a:pt x="0" y="197"/>
                    <a:pt x="14" y="187"/>
                    <a:pt x="23" y="181"/>
                  </a:cubicBezTo>
                  <a:cubicBezTo>
                    <a:pt x="19" y="177"/>
                    <a:pt x="11" y="172"/>
                    <a:pt x="11" y="161"/>
                  </a:cubicBezTo>
                  <a:cubicBezTo>
                    <a:pt x="11" y="145"/>
                    <a:pt x="28" y="129"/>
                    <a:pt x="33" y="124"/>
                  </a:cubicBezTo>
                  <a:cubicBezTo>
                    <a:pt x="23" y="117"/>
                    <a:pt x="9" y="107"/>
                    <a:pt x="9" y="81"/>
                  </a:cubicBezTo>
                  <a:cubicBezTo>
                    <a:pt x="9" y="47"/>
                    <a:pt x="34" y="27"/>
                    <a:pt x="74" y="27"/>
                  </a:cubicBezTo>
                  <a:cubicBezTo>
                    <a:pt x="90" y="27"/>
                    <a:pt x="103" y="32"/>
                    <a:pt x="111" y="36"/>
                  </a:cubicBezTo>
                  <a:cubicBezTo>
                    <a:pt x="118" y="24"/>
                    <a:pt x="129" y="0"/>
                    <a:pt x="150" y="0"/>
                  </a:cubicBezTo>
                  <a:cubicBezTo>
                    <a:pt x="160" y="0"/>
                    <a:pt x="169" y="7"/>
                    <a:pt x="169" y="19"/>
                  </a:cubicBezTo>
                  <a:cubicBezTo>
                    <a:pt x="169" y="29"/>
                    <a:pt x="161" y="37"/>
                    <a:pt x="150" y="37"/>
                  </a:cubicBezTo>
                  <a:cubicBezTo>
                    <a:pt x="145" y="37"/>
                    <a:pt x="141" y="36"/>
                    <a:pt x="139" y="34"/>
                  </a:cubicBezTo>
                  <a:cubicBezTo>
                    <a:pt x="136" y="32"/>
                    <a:pt x="135" y="30"/>
                    <a:pt x="133" y="30"/>
                  </a:cubicBezTo>
                  <a:cubicBezTo>
                    <a:pt x="126" y="30"/>
                    <a:pt x="123" y="37"/>
                    <a:pt x="120" y="42"/>
                  </a:cubicBezTo>
                  <a:cubicBezTo>
                    <a:pt x="130" y="50"/>
                    <a:pt x="139" y="60"/>
                    <a:pt x="139" y="81"/>
                  </a:cubicBezTo>
                  <a:cubicBezTo>
                    <a:pt x="139" y="114"/>
                    <a:pt x="113" y="134"/>
                    <a:pt x="75" y="134"/>
                  </a:cubicBezTo>
                  <a:cubicBezTo>
                    <a:pt x="60" y="134"/>
                    <a:pt x="53" y="131"/>
                    <a:pt x="45" y="129"/>
                  </a:cubicBezTo>
                  <a:cubicBezTo>
                    <a:pt x="41" y="132"/>
                    <a:pt x="38" y="139"/>
                    <a:pt x="38" y="144"/>
                  </a:cubicBezTo>
                  <a:cubicBezTo>
                    <a:pt x="38" y="152"/>
                    <a:pt x="45" y="156"/>
                    <a:pt x="56" y="156"/>
                  </a:cubicBezTo>
                  <a:lnTo>
                    <a:pt x="109" y="156"/>
                  </a:lnTo>
                  <a:lnTo>
                    <a:pt x="109" y="155"/>
                  </a:lnTo>
                  <a:close/>
                  <a:moveTo>
                    <a:pt x="33" y="186"/>
                  </a:moveTo>
                  <a:cubicBezTo>
                    <a:pt x="29" y="192"/>
                    <a:pt x="26" y="197"/>
                    <a:pt x="26" y="205"/>
                  </a:cubicBezTo>
                  <a:cubicBezTo>
                    <a:pt x="26" y="219"/>
                    <a:pt x="43" y="239"/>
                    <a:pt x="74" y="239"/>
                  </a:cubicBezTo>
                  <a:cubicBezTo>
                    <a:pt x="108" y="239"/>
                    <a:pt x="131" y="220"/>
                    <a:pt x="131" y="205"/>
                  </a:cubicBezTo>
                  <a:cubicBezTo>
                    <a:pt x="131" y="191"/>
                    <a:pt x="115" y="186"/>
                    <a:pt x="100" y="186"/>
                  </a:cubicBezTo>
                  <a:lnTo>
                    <a:pt x="33" y="186"/>
                  </a:lnTo>
                  <a:close/>
                  <a:moveTo>
                    <a:pt x="73" y="122"/>
                  </a:moveTo>
                  <a:cubicBezTo>
                    <a:pt x="94" y="122"/>
                    <a:pt x="101" y="104"/>
                    <a:pt x="101" y="81"/>
                  </a:cubicBezTo>
                  <a:cubicBezTo>
                    <a:pt x="101" y="59"/>
                    <a:pt x="94" y="39"/>
                    <a:pt x="73" y="39"/>
                  </a:cubicBezTo>
                  <a:cubicBezTo>
                    <a:pt x="48" y="39"/>
                    <a:pt x="44" y="65"/>
                    <a:pt x="44" y="81"/>
                  </a:cubicBezTo>
                  <a:cubicBezTo>
                    <a:pt x="44" y="106"/>
                    <a:pt x="50" y="122"/>
                    <a:pt x="73" y="12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312">
              <a:extLst>
                <a:ext uri="{FF2B5EF4-FFF2-40B4-BE49-F238E27FC236}">
                  <a16:creationId xmlns:a16="http://schemas.microsoft.com/office/drawing/2014/main" id="{92998480-AC86-4E49-AD05-49D27856E0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5063" y="2516188"/>
              <a:ext cx="66675" cy="77788"/>
            </a:xfrm>
            <a:custGeom>
              <a:avLst/>
              <a:gdLst>
                <a:gd name="T0" fmla="*/ 133 w 136"/>
                <a:gd name="T1" fmla="*/ 150 h 159"/>
                <a:gd name="T2" fmla="*/ 85 w 136"/>
                <a:gd name="T3" fmla="*/ 159 h 159"/>
                <a:gd name="T4" fmla="*/ 0 w 136"/>
                <a:gd name="T5" fmla="*/ 74 h 159"/>
                <a:gd name="T6" fmla="*/ 73 w 136"/>
                <a:gd name="T7" fmla="*/ 0 h 159"/>
                <a:gd name="T8" fmla="*/ 136 w 136"/>
                <a:gd name="T9" fmla="*/ 63 h 159"/>
                <a:gd name="T10" fmla="*/ 38 w 136"/>
                <a:gd name="T11" fmla="*/ 63 h 159"/>
                <a:gd name="T12" fmla="*/ 101 w 136"/>
                <a:gd name="T13" fmla="*/ 144 h 159"/>
                <a:gd name="T14" fmla="*/ 134 w 136"/>
                <a:gd name="T15" fmla="*/ 139 h 159"/>
                <a:gd name="T16" fmla="*/ 134 w 136"/>
                <a:gd name="T17" fmla="*/ 150 h 159"/>
                <a:gd name="T18" fmla="*/ 133 w 136"/>
                <a:gd name="T19" fmla="*/ 150 h 159"/>
                <a:gd name="T20" fmla="*/ 101 w 136"/>
                <a:gd name="T21" fmla="*/ 50 h 159"/>
                <a:gd name="T22" fmla="*/ 71 w 136"/>
                <a:gd name="T23" fmla="*/ 13 h 159"/>
                <a:gd name="T24" fmla="*/ 38 w 136"/>
                <a:gd name="T25" fmla="*/ 50 h 159"/>
                <a:gd name="T26" fmla="*/ 101 w 136"/>
                <a:gd name="T27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9">
                  <a:moveTo>
                    <a:pt x="133" y="150"/>
                  </a:moveTo>
                  <a:cubicBezTo>
                    <a:pt x="126" y="153"/>
                    <a:pt x="108" y="159"/>
                    <a:pt x="85" y="159"/>
                  </a:cubicBezTo>
                  <a:cubicBezTo>
                    <a:pt x="31" y="159"/>
                    <a:pt x="0" y="129"/>
                    <a:pt x="0" y="74"/>
                  </a:cubicBezTo>
                  <a:cubicBezTo>
                    <a:pt x="0" y="24"/>
                    <a:pt x="26" y="0"/>
                    <a:pt x="73" y="0"/>
                  </a:cubicBezTo>
                  <a:cubicBezTo>
                    <a:pt x="128" y="0"/>
                    <a:pt x="136" y="35"/>
                    <a:pt x="136" y="63"/>
                  </a:cubicBezTo>
                  <a:lnTo>
                    <a:pt x="38" y="63"/>
                  </a:lnTo>
                  <a:cubicBezTo>
                    <a:pt x="38" y="98"/>
                    <a:pt x="51" y="144"/>
                    <a:pt x="101" y="144"/>
                  </a:cubicBezTo>
                  <a:cubicBezTo>
                    <a:pt x="115" y="144"/>
                    <a:pt x="126" y="140"/>
                    <a:pt x="134" y="139"/>
                  </a:cubicBez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01" y="50"/>
                  </a:moveTo>
                  <a:cubicBezTo>
                    <a:pt x="101" y="29"/>
                    <a:pt x="95" y="13"/>
                    <a:pt x="71" y="13"/>
                  </a:cubicBezTo>
                  <a:cubicBezTo>
                    <a:pt x="45" y="13"/>
                    <a:pt x="38" y="38"/>
                    <a:pt x="38" y="50"/>
                  </a:cubicBezTo>
                  <a:lnTo>
                    <a:pt x="101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313">
              <a:extLst>
                <a:ext uri="{FF2B5EF4-FFF2-40B4-BE49-F238E27FC236}">
                  <a16:creationId xmlns:a16="http://schemas.microsoft.com/office/drawing/2014/main" id="{1761485B-5098-4F73-9D1E-8AA632358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2516188"/>
              <a:ext cx="61913" cy="76200"/>
            </a:xfrm>
            <a:custGeom>
              <a:avLst/>
              <a:gdLst>
                <a:gd name="T0" fmla="*/ 0 w 129"/>
                <a:gd name="T1" fmla="*/ 149 h 156"/>
                <a:gd name="T2" fmla="*/ 26 w 129"/>
                <a:gd name="T3" fmla="*/ 120 h 156"/>
                <a:gd name="T4" fmla="*/ 26 w 129"/>
                <a:gd name="T5" fmla="*/ 43 h 156"/>
                <a:gd name="T6" fmla="*/ 0 w 129"/>
                <a:gd name="T7" fmla="*/ 16 h 156"/>
                <a:gd name="T8" fmla="*/ 0 w 129"/>
                <a:gd name="T9" fmla="*/ 9 h 156"/>
                <a:gd name="T10" fmla="*/ 61 w 129"/>
                <a:gd name="T11" fmla="*/ 1 h 156"/>
                <a:gd name="T12" fmla="*/ 61 w 129"/>
                <a:gd name="T13" fmla="*/ 39 h 156"/>
                <a:gd name="T14" fmla="*/ 63 w 129"/>
                <a:gd name="T15" fmla="*/ 39 h 156"/>
                <a:gd name="T16" fmla="*/ 110 w 129"/>
                <a:gd name="T17" fmla="*/ 0 h 156"/>
                <a:gd name="T18" fmla="*/ 129 w 129"/>
                <a:gd name="T19" fmla="*/ 18 h 156"/>
                <a:gd name="T20" fmla="*/ 110 w 129"/>
                <a:gd name="T21" fmla="*/ 36 h 156"/>
                <a:gd name="T22" fmla="*/ 89 w 129"/>
                <a:gd name="T23" fmla="*/ 29 h 156"/>
                <a:gd name="T24" fmla="*/ 63 w 129"/>
                <a:gd name="T25" fmla="*/ 83 h 156"/>
                <a:gd name="T26" fmla="*/ 63 w 129"/>
                <a:gd name="T27" fmla="*/ 120 h 156"/>
                <a:gd name="T28" fmla="*/ 89 w 129"/>
                <a:gd name="T29" fmla="*/ 149 h 156"/>
                <a:gd name="T30" fmla="*/ 89 w 129"/>
                <a:gd name="T31" fmla="*/ 156 h 156"/>
                <a:gd name="T32" fmla="*/ 1 w 129"/>
                <a:gd name="T33" fmla="*/ 156 h 156"/>
                <a:gd name="T34" fmla="*/ 1 w 129"/>
                <a:gd name="T35" fmla="*/ 149 h 156"/>
                <a:gd name="T36" fmla="*/ 0 w 129"/>
                <a:gd name="T37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156">
                  <a:moveTo>
                    <a:pt x="0" y="149"/>
                  </a:moveTo>
                  <a:cubicBezTo>
                    <a:pt x="20" y="149"/>
                    <a:pt x="26" y="143"/>
                    <a:pt x="26" y="120"/>
                  </a:cubicBezTo>
                  <a:lnTo>
                    <a:pt x="26" y="43"/>
                  </a:lnTo>
                  <a:cubicBezTo>
                    <a:pt x="26" y="19"/>
                    <a:pt x="14" y="16"/>
                    <a:pt x="0" y="16"/>
                  </a:cubicBezTo>
                  <a:lnTo>
                    <a:pt x="0" y="9"/>
                  </a:lnTo>
                  <a:lnTo>
                    <a:pt x="61" y="1"/>
                  </a:lnTo>
                  <a:lnTo>
                    <a:pt x="61" y="39"/>
                  </a:lnTo>
                  <a:lnTo>
                    <a:pt x="63" y="39"/>
                  </a:lnTo>
                  <a:cubicBezTo>
                    <a:pt x="69" y="24"/>
                    <a:pt x="81" y="0"/>
                    <a:pt x="110" y="0"/>
                  </a:cubicBezTo>
                  <a:cubicBezTo>
                    <a:pt x="118" y="0"/>
                    <a:pt x="129" y="6"/>
                    <a:pt x="129" y="18"/>
                  </a:cubicBezTo>
                  <a:cubicBezTo>
                    <a:pt x="129" y="29"/>
                    <a:pt x="120" y="36"/>
                    <a:pt x="110" y="36"/>
                  </a:cubicBezTo>
                  <a:cubicBezTo>
                    <a:pt x="98" y="36"/>
                    <a:pt x="100" y="29"/>
                    <a:pt x="89" y="29"/>
                  </a:cubicBezTo>
                  <a:cubicBezTo>
                    <a:pt x="78" y="29"/>
                    <a:pt x="63" y="49"/>
                    <a:pt x="63" y="83"/>
                  </a:cubicBezTo>
                  <a:lnTo>
                    <a:pt x="63" y="120"/>
                  </a:lnTo>
                  <a:cubicBezTo>
                    <a:pt x="63" y="143"/>
                    <a:pt x="69" y="149"/>
                    <a:pt x="89" y="149"/>
                  </a:cubicBezTo>
                  <a:lnTo>
                    <a:pt x="89" y="156"/>
                  </a:lnTo>
                  <a:lnTo>
                    <a:pt x="1" y="156"/>
                  </a:lnTo>
                  <a:lnTo>
                    <a:pt x="1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314">
              <a:extLst>
                <a:ext uri="{FF2B5EF4-FFF2-40B4-BE49-F238E27FC236}">
                  <a16:creationId xmlns:a16="http://schemas.microsoft.com/office/drawing/2014/main" id="{E6528CB2-32CC-4C6A-B320-860BF8A07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5" y="2516188"/>
              <a:ext cx="55563" cy="77788"/>
            </a:xfrm>
            <a:custGeom>
              <a:avLst/>
              <a:gdLst>
                <a:gd name="T0" fmla="*/ 95 w 113"/>
                <a:gd name="T1" fmla="*/ 46 h 159"/>
                <a:gd name="T2" fmla="*/ 60 w 113"/>
                <a:gd name="T3" fmla="*/ 12 h 159"/>
                <a:gd name="T4" fmla="*/ 33 w 113"/>
                <a:gd name="T5" fmla="*/ 34 h 159"/>
                <a:gd name="T6" fmla="*/ 95 w 113"/>
                <a:gd name="T7" fmla="*/ 79 h 159"/>
                <a:gd name="T8" fmla="*/ 113 w 113"/>
                <a:gd name="T9" fmla="*/ 114 h 159"/>
                <a:gd name="T10" fmla="*/ 51 w 113"/>
                <a:gd name="T11" fmla="*/ 159 h 159"/>
                <a:gd name="T12" fmla="*/ 2 w 113"/>
                <a:gd name="T13" fmla="*/ 152 h 159"/>
                <a:gd name="T14" fmla="*/ 0 w 113"/>
                <a:gd name="T15" fmla="*/ 109 h 159"/>
                <a:gd name="T16" fmla="*/ 10 w 113"/>
                <a:gd name="T17" fmla="*/ 109 h 159"/>
                <a:gd name="T18" fmla="*/ 48 w 113"/>
                <a:gd name="T19" fmla="*/ 147 h 159"/>
                <a:gd name="T20" fmla="*/ 80 w 113"/>
                <a:gd name="T21" fmla="*/ 122 h 159"/>
                <a:gd name="T22" fmla="*/ 25 w 113"/>
                <a:gd name="T23" fmla="*/ 81 h 159"/>
                <a:gd name="T24" fmla="*/ 0 w 113"/>
                <a:gd name="T25" fmla="*/ 42 h 159"/>
                <a:gd name="T26" fmla="*/ 60 w 113"/>
                <a:gd name="T27" fmla="*/ 0 h 159"/>
                <a:gd name="T28" fmla="*/ 100 w 113"/>
                <a:gd name="T29" fmla="*/ 5 h 159"/>
                <a:gd name="T30" fmla="*/ 102 w 113"/>
                <a:gd name="T31" fmla="*/ 44 h 159"/>
                <a:gd name="T32" fmla="*/ 95 w 113"/>
                <a:gd name="T33" fmla="*/ 44 h 159"/>
                <a:gd name="T34" fmla="*/ 95 w 113"/>
                <a:gd name="T35" fmla="*/ 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9">
                  <a:moveTo>
                    <a:pt x="95" y="46"/>
                  </a:moveTo>
                  <a:cubicBezTo>
                    <a:pt x="93" y="35"/>
                    <a:pt x="86" y="12"/>
                    <a:pt x="60" y="12"/>
                  </a:cubicBezTo>
                  <a:cubicBezTo>
                    <a:pt x="45" y="12"/>
                    <a:pt x="33" y="22"/>
                    <a:pt x="33" y="34"/>
                  </a:cubicBezTo>
                  <a:cubicBezTo>
                    <a:pt x="33" y="55"/>
                    <a:pt x="73" y="64"/>
                    <a:pt x="95" y="79"/>
                  </a:cubicBezTo>
                  <a:cubicBezTo>
                    <a:pt x="105" y="86"/>
                    <a:pt x="113" y="97"/>
                    <a:pt x="113" y="114"/>
                  </a:cubicBezTo>
                  <a:cubicBezTo>
                    <a:pt x="113" y="141"/>
                    <a:pt x="91" y="159"/>
                    <a:pt x="51" y="159"/>
                  </a:cubicBezTo>
                  <a:cubicBezTo>
                    <a:pt x="30" y="159"/>
                    <a:pt x="11" y="155"/>
                    <a:pt x="2" y="152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7"/>
                    <a:pt x="23" y="147"/>
                    <a:pt x="48" y="147"/>
                  </a:cubicBezTo>
                  <a:cubicBezTo>
                    <a:pt x="63" y="147"/>
                    <a:pt x="80" y="139"/>
                    <a:pt x="80" y="122"/>
                  </a:cubicBezTo>
                  <a:cubicBezTo>
                    <a:pt x="80" y="101"/>
                    <a:pt x="46" y="95"/>
                    <a:pt x="25" y="81"/>
                  </a:cubicBezTo>
                  <a:cubicBezTo>
                    <a:pt x="7" y="70"/>
                    <a:pt x="0" y="61"/>
                    <a:pt x="0" y="42"/>
                  </a:cubicBezTo>
                  <a:cubicBezTo>
                    <a:pt x="0" y="12"/>
                    <a:pt x="27" y="0"/>
                    <a:pt x="60" y="0"/>
                  </a:cubicBezTo>
                  <a:cubicBezTo>
                    <a:pt x="76" y="0"/>
                    <a:pt x="88" y="2"/>
                    <a:pt x="100" y="5"/>
                  </a:cubicBezTo>
                  <a:lnTo>
                    <a:pt x="102" y="44"/>
                  </a:lnTo>
                  <a:lnTo>
                    <a:pt x="95" y="44"/>
                  </a:lnTo>
                  <a:lnTo>
                    <a:pt x="95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315">
              <a:extLst>
                <a:ext uri="{FF2B5EF4-FFF2-40B4-BE49-F238E27FC236}">
                  <a16:creationId xmlns:a16="http://schemas.microsoft.com/office/drawing/2014/main" id="{56F9FEA9-30B5-421C-8722-BFBC9DA1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2449513"/>
              <a:ext cx="38100" cy="38100"/>
            </a:xfrm>
            <a:custGeom>
              <a:avLst/>
              <a:gdLst>
                <a:gd name="T0" fmla="*/ 14 w 77"/>
                <a:gd name="T1" fmla="*/ 0 h 76"/>
                <a:gd name="T2" fmla="*/ 14 w 77"/>
                <a:gd name="T3" fmla="*/ 63 h 76"/>
                <a:gd name="T4" fmla="*/ 63 w 77"/>
                <a:gd name="T5" fmla="*/ 63 h 76"/>
                <a:gd name="T6" fmla="*/ 63 w 77"/>
                <a:gd name="T7" fmla="*/ 0 h 76"/>
                <a:gd name="T8" fmla="*/ 77 w 77"/>
                <a:gd name="T9" fmla="*/ 0 h 76"/>
                <a:gd name="T10" fmla="*/ 77 w 77"/>
                <a:gd name="T11" fmla="*/ 76 h 76"/>
                <a:gd name="T12" fmla="*/ 0 w 77"/>
                <a:gd name="T13" fmla="*/ 76 h 76"/>
                <a:gd name="T14" fmla="*/ 0 w 77"/>
                <a:gd name="T15" fmla="*/ 0 h 76"/>
                <a:gd name="T16" fmla="*/ 14 w 7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4" y="0"/>
                  </a:moveTo>
                  <a:lnTo>
                    <a:pt x="14" y="63"/>
                  </a:lnTo>
                  <a:lnTo>
                    <a:pt x="63" y="63"/>
                  </a:lnTo>
                  <a:lnTo>
                    <a:pt x="63" y="0"/>
                  </a:lnTo>
                  <a:lnTo>
                    <a:pt x="77" y="0"/>
                  </a:lnTo>
                  <a:lnTo>
                    <a:pt x="77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316">
              <a:extLst>
                <a:ext uri="{FF2B5EF4-FFF2-40B4-BE49-F238E27FC236}">
                  <a16:creationId xmlns:a16="http://schemas.microsoft.com/office/drawing/2014/main" id="{AC4553D0-C353-4985-BC90-F5DBB606A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2449513"/>
              <a:ext cx="38100" cy="38100"/>
            </a:xfrm>
            <a:custGeom>
              <a:avLst/>
              <a:gdLst>
                <a:gd name="T0" fmla="*/ 64 w 76"/>
                <a:gd name="T1" fmla="*/ 12 h 76"/>
                <a:gd name="T2" fmla="*/ 14 w 76"/>
                <a:gd name="T3" fmla="*/ 12 h 76"/>
                <a:gd name="T4" fmla="*/ 14 w 76"/>
                <a:gd name="T5" fmla="*/ 76 h 76"/>
                <a:gd name="T6" fmla="*/ 0 w 76"/>
                <a:gd name="T7" fmla="*/ 76 h 76"/>
                <a:gd name="T8" fmla="*/ 0 w 76"/>
                <a:gd name="T9" fmla="*/ 0 h 76"/>
                <a:gd name="T10" fmla="*/ 76 w 76"/>
                <a:gd name="T11" fmla="*/ 0 h 76"/>
                <a:gd name="T12" fmla="*/ 76 w 76"/>
                <a:gd name="T13" fmla="*/ 76 h 76"/>
                <a:gd name="T14" fmla="*/ 64 w 76"/>
                <a:gd name="T15" fmla="*/ 76 h 76"/>
                <a:gd name="T16" fmla="*/ 64 w 76"/>
                <a:gd name="T1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64" y="12"/>
                  </a:moveTo>
                  <a:lnTo>
                    <a:pt x="14" y="12"/>
                  </a:lnTo>
                  <a:lnTo>
                    <a:pt x="14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64" y="76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317">
              <a:extLst>
                <a:ext uri="{FF2B5EF4-FFF2-40B4-BE49-F238E27FC236}">
                  <a16:creationId xmlns:a16="http://schemas.microsoft.com/office/drawing/2014/main" id="{891B4348-1E70-4B8C-95FB-89F282A1A6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200" y="2438400"/>
              <a:ext cx="7938" cy="49213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318">
              <a:extLst>
                <a:ext uri="{FF2B5EF4-FFF2-40B4-BE49-F238E27FC236}">
                  <a16:creationId xmlns:a16="http://schemas.microsoft.com/office/drawing/2014/main" id="{6A128BC0-C76E-48EE-97A8-DAA65B918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950" y="2449513"/>
              <a:ext cx="38100" cy="38100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3 w 76"/>
                <a:gd name="T7" fmla="*/ 0 h 76"/>
                <a:gd name="T8" fmla="*/ 32 w 76"/>
                <a:gd name="T9" fmla="*/ 63 h 76"/>
                <a:gd name="T10" fmla="*/ 45 w 76"/>
                <a:gd name="T11" fmla="*/ 63 h 76"/>
                <a:gd name="T12" fmla="*/ 62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32" y="63"/>
                  </a:lnTo>
                  <a:lnTo>
                    <a:pt x="45" y="63"/>
                  </a:lnTo>
                  <a:cubicBezTo>
                    <a:pt x="45" y="60"/>
                    <a:pt x="62" y="0"/>
                    <a:pt x="62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319">
              <a:extLst>
                <a:ext uri="{FF2B5EF4-FFF2-40B4-BE49-F238E27FC236}">
                  <a16:creationId xmlns:a16="http://schemas.microsoft.com/office/drawing/2014/main" id="{B7E11171-9532-4240-AE72-C3E9CBF5C6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8863" y="2449513"/>
              <a:ext cx="36513" cy="38100"/>
            </a:xfrm>
            <a:custGeom>
              <a:avLst/>
              <a:gdLst>
                <a:gd name="T0" fmla="*/ 0 w 76"/>
                <a:gd name="T1" fmla="*/ 76 h 76"/>
                <a:gd name="T2" fmla="*/ 0 w 76"/>
                <a:gd name="T3" fmla="*/ 0 h 76"/>
                <a:gd name="T4" fmla="*/ 76 w 76"/>
                <a:gd name="T5" fmla="*/ 0 h 76"/>
                <a:gd name="T6" fmla="*/ 76 w 76"/>
                <a:gd name="T7" fmla="*/ 45 h 76"/>
                <a:gd name="T8" fmla="*/ 14 w 76"/>
                <a:gd name="T9" fmla="*/ 45 h 76"/>
                <a:gd name="T10" fmla="*/ 14 w 76"/>
                <a:gd name="T11" fmla="*/ 63 h 76"/>
                <a:gd name="T12" fmla="*/ 62 w 76"/>
                <a:gd name="T13" fmla="*/ 63 h 76"/>
                <a:gd name="T14" fmla="*/ 62 w 76"/>
                <a:gd name="T15" fmla="*/ 76 h 76"/>
                <a:gd name="T16" fmla="*/ 0 w 76"/>
                <a:gd name="T17" fmla="*/ 76 h 76"/>
                <a:gd name="T18" fmla="*/ 14 w 76"/>
                <a:gd name="T19" fmla="*/ 32 h 76"/>
                <a:gd name="T20" fmla="*/ 62 w 76"/>
                <a:gd name="T21" fmla="*/ 32 h 76"/>
                <a:gd name="T22" fmla="*/ 62 w 76"/>
                <a:gd name="T23" fmla="*/ 13 h 76"/>
                <a:gd name="T24" fmla="*/ 14 w 76"/>
                <a:gd name="T25" fmla="*/ 13 h 76"/>
                <a:gd name="T26" fmla="*/ 14 w 76"/>
                <a:gd name="T2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0" y="0"/>
                  </a:lnTo>
                  <a:lnTo>
                    <a:pt x="76" y="0"/>
                  </a:lnTo>
                  <a:lnTo>
                    <a:pt x="76" y="45"/>
                  </a:lnTo>
                  <a:lnTo>
                    <a:pt x="14" y="45"/>
                  </a:lnTo>
                  <a:lnTo>
                    <a:pt x="14" y="63"/>
                  </a:lnTo>
                  <a:lnTo>
                    <a:pt x="62" y="63"/>
                  </a:lnTo>
                  <a:lnTo>
                    <a:pt x="62" y="76"/>
                  </a:lnTo>
                  <a:lnTo>
                    <a:pt x="0" y="76"/>
                  </a:lnTo>
                  <a:close/>
                  <a:moveTo>
                    <a:pt x="14" y="32"/>
                  </a:moveTo>
                  <a:lnTo>
                    <a:pt x="62" y="32"/>
                  </a:lnTo>
                  <a:lnTo>
                    <a:pt x="62" y="13"/>
                  </a:lnTo>
                  <a:lnTo>
                    <a:pt x="14" y="13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320">
              <a:extLst>
                <a:ext uri="{FF2B5EF4-FFF2-40B4-BE49-F238E27FC236}">
                  <a16:creationId xmlns:a16="http://schemas.microsoft.com/office/drawing/2014/main" id="{A07515B3-5762-4A98-913B-36F73AD53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0775" y="2449513"/>
              <a:ext cx="23813" cy="38100"/>
            </a:xfrm>
            <a:custGeom>
              <a:avLst/>
              <a:gdLst>
                <a:gd name="T0" fmla="*/ 0 w 49"/>
                <a:gd name="T1" fmla="*/ 76 h 76"/>
                <a:gd name="T2" fmla="*/ 0 w 49"/>
                <a:gd name="T3" fmla="*/ 0 h 76"/>
                <a:gd name="T4" fmla="*/ 49 w 49"/>
                <a:gd name="T5" fmla="*/ 0 h 76"/>
                <a:gd name="T6" fmla="*/ 49 w 49"/>
                <a:gd name="T7" fmla="*/ 12 h 76"/>
                <a:gd name="T8" fmla="*/ 14 w 49"/>
                <a:gd name="T9" fmla="*/ 12 h 76"/>
                <a:gd name="T10" fmla="*/ 14 w 49"/>
                <a:gd name="T11" fmla="*/ 76 h 76"/>
                <a:gd name="T12" fmla="*/ 0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0" y="76"/>
                  </a:moveTo>
                  <a:lnTo>
                    <a:pt x="0" y="0"/>
                  </a:lnTo>
                  <a:lnTo>
                    <a:pt x="49" y="0"/>
                  </a:lnTo>
                  <a:lnTo>
                    <a:pt x="49" y="12"/>
                  </a:lnTo>
                  <a:lnTo>
                    <a:pt x="14" y="12"/>
                  </a:lnTo>
                  <a:lnTo>
                    <a:pt x="14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321">
              <a:extLst>
                <a:ext uri="{FF2B5EF4-FFF2-40B4-BE49-F238E27FC236}">
                  <a16:creationId xmlns:a16="http://schemas.microsoft.com/office/drawing/2014/main" id="{61CD6220-A7A8-41C8-BC41-ADA300F01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0" y="2449513"/>
              <a:ext cx="36513" cy="38100"/>
            </a:xfrm>
            <a:custGeom>
              <a:avLst/>
              <a:gdLst>
                <a:gd name="T0" fmla="*/ 62 w 76"/>
                <a:gd name="T1" fmla="*/ 45 h 76"/>
                <a:gd name="T2" fmla="*/ 31 w 76"/>
                <a:gd name="T3" fmla="*/ 45 h 76"/>
                <a:gd name="T4" fmla="*/ 0 w 76"/>
                <a:gd name="T5" fmla="*/ 45 h 76"/>
                <a:gd name="T6" fmla="*/ 0 w 76"/>
                <a:gd name="T7" fmla="*/ 0 h 76"/>
                <a:gd name="T8" fmla="*/ 63 w 76"/>
                <a:gd name="T9" fmla="*/ 0 h 76"/>
                <a:gd name="T10" fmla="*/ 63 w 76"/>
                <a:gd name="T11" fmla="*/ 12 h 76"/>
                <a:gd name="T12" fmla="*/ 13 w 76"/>
                <a:gd name="T13" fmla="*/ 12 h 76"/>
                <a:gd name="T14" fmla="*/ 13 w 76"/>
                <a:gd name="T15" fmla="*/ 32 h 76"/>
                <a:gd name="T16" fmla="*/ 76 w 76"/>
                <a:gd name="T17" fmla="*/ 32 h 76"/>
                <a:gd name="T18" fmla="*/ 76 w 76"/>
                <a:gd name="T19" fmla="*/ 76 h 76"/>
                <a:gd name="T20" fmla="*/ 0 w 76"/>
                <a:gd name="T21" fmla="*/ 76 h 76"/>
                <a:gd name="T22" fmla="*/ 0 w 76"/>
                <a:gd name="T23" fmla="*/ 63 h 76"/>
                <a:gd name="T24" fmla="*/ 62 w 76"/>
                <a:gd name="T25" fmla="*/ 63 h 76"/>
                <a:gd name="T26" fmla="*/ 62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2" y="45"/>
                  </a:moveTo>
                  <a:lnTo>
                    <a:pt x="31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"/>
                  </a:lnTo>
                  <a:lnTo>
                    <a:pt x="13" y="12"/>
                  </a:lnTo>
                  <a:lnTo>
                    <a:pt x="13" y="32"/>
                  </a:lnTo>
                  <a:lnTo>
                    <a:pt x="76" y="32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3"/>
                  </a:lnTo>
                  <a:lnTo>
                    <a:pt x="62" y="63"/>
                  </a:lnTo>
                  <a:lnTo>
                    <a:pt x="62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322">
              <a:extLst>
                <a:ext uri="{FF2B5EF4-FFF2-40B4-BE49-F238E27FC236}">
                  <a16:creationId xmlns:a16="http://schemas.microsoft.com/office/drawing/2014/main" id="{4559A068-5C04-40F7-B401-8250D0CC4B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3488" y="2438400"/>
              <a:ext cx="6350" cy="49213"/>
            </a:xfrm>
            <a:custGeom>
              <a:avLst/>
              <a:gdLst>
                <a:gd name="T0" fmla="*/ 14 w 14"/>
                <a:gd name="T1" fmla="*/ 11 h 99"/>
                <a:gd name="T2" fmla="*/ 0 w 14"/>
                <a:gd name="T3" fmla="*/ 11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1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1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323">
              <a:extLst>
                <a:ext uri="{FF2B5EF4-FFF2-40B4-BE49-F238E27FC236}">
                  <a16:creationId xmlns:a16="http://schemas.microsoft.com/office/drawing/2014/main" id="{6C9BD169-41B4-440F-8F5E-D724187BE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0" y="2438400"/>
              <a:ext cx="23813" cy="49213"/>
            </a:xfrm>
            <a:custGeom>
              <a:avLst/>
              <a:gdLst>
                <a:gd name="T0" fmla="*/ 50 w 50"/>
                <a:gd name="T1" fmla="*/ 85 h 98"/>
                <a:gd name="T2" fmla="*/ 50 w 50"/>
                <a:gd name="T3" fmla="*/ 98 h 98"/>
                <a:gd name="T4" fmla="*/ 0 w 50"/>
                <a:gd name="T5" fmla="*/ 98 h 98"/>
                <a:gd name="T6" fmla="*/ 0 w 50"/>
                <a:gd name="T7" fmla="*/ 49 h 98"/>
                <a:gd name="T8" fmla="*/ 0 w 50"/>
                <a:gd name="T9" fmla="*/ 0 h 98"/>
                <a:gd name="T10" fmla="*/ 14 w 50"/>
                <a:gd name="T11" fmla="*/ 0 h 98"/>
                <a:gd name="T12" fmla="*/ 14 w 50"/>
                <a:gd name="T13" fmla="*/ 22 h 98"/>
                <a:gd name="T14" fmla="*/ 39 w 50"/>
                <a:gd name="T15" fmla="*/ 22 h 98"/>
                <a:gd name="T16" fmla="*/ 39 w 50"/>
                <a:gd name="T17" fmla="*/ 34 h 98"/>
                <a:gd name="T18" fmla="*/ 14 w 50"/>
                <a:gd name="T19" fmla="*/ 34 h 98"/>
                <a:gd name="T20" fmla="*/ 14 w 50"/>
                <a:gd name="T21" fmla="*/ 85 h 98"/>
                <a:gd name="T22" fmla="*/ 50 w 50"/>
                <a:gd name="T23" fmla="*/ 8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50" y="85"/>
                  </a:moveTo>
                  <a:lnTo>
                    <a:pt x="50" y="98"/>
                  </a:lnTo>
                  <a:lnTo>
                    <a:pt x="0" y="98"/>
                  </a:lnTo>
                  <a:lnTo>
                    <a:pt x="0" y="4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2"/>
                  </a:lnTo>
                  <a:lnTo>
                    <a:pt x="39" y="22"/>
                  </a:lnTo>
                  <a:lnTo>
                    <a:pt x="39" y="34"/>
                  </a:lnTo>
                  <a:lnTo>
                    <a:pt x="14" y="34"/>
                  </a:lnTo>
                  <a:lnTo>
                    <a:pt x="14" y="85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324">
              <a:extLst>
                <a:ext uri="{FF2B5EF4-FFF2-40B4-BE49-F238E27FC236}">
                  <a16:creationId xmlns:a16="http://schemas.microsoft.com/office/drawing/2014/main" id="{095CDC63-384A-4A38-A43C-87C1B824C7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2388" y="2438400"/>
              <a:ext cx="38100" cy="49213"/>
            </a:xfrm>
            <a:custGeom>
              <a:avLst/>
              <a:gdLst>
                <a:gd name="T0" fmla="*/ 76 w 76"/>
                <a:gd name="T1" fmla="*/ 68 h 99"/>
                <a:gd name="T2" fmla="*/ 76 w 76"/>
                <a:gd name="T3" fmla="*/ 23 h 99"/>
                <a:gd name="T4" fmla="*/ 43 w 76"/>
                <a:gd name="T5" fmla="*/ 23 h 99"/>
                <a:gd name="T6" fmla="*/ 58 w 76"/>
                <a:gd name="T7" fmla="*/ 0 h 99"/>
                <a:gd name="T8" fmla="*/ 45 w 76"/>
                <a:gd name="T9" fmla="*/ 0 h 99"/>
                <a:gd name="T10" fmla="*/ 27 w 76"/>
                <a:gd name="T11" fmla="*/ 23 h 99"/>
                <a:gd name="T12" fmla="*/ 0 w 76"/>
                <a:gd name="T13" fmla="*/ 23 h 99"/>
                <a:gd name="T14" fmla="*/ 0 w 76"/>
                <a:gd name="T15" fmla="*/ 99 h 99"/>
                <a:gd name="T16" fmla="*/ 62 w 76"/>
                <a:gd name="T17" fmla="*/ 99 h 99"/>
                <a:gd name="T18" fmla="*/ 62 w 76"/>
                <a:gd name="T19" fmla="*/ 86 h 99"/>
                <a:gd name="T20" fmla="*/ 13 w 76"/>
                <a:gd name="T21" fmla="*/ 86 h 99"/>
                <a:gd name="T22" fmla="*/ 13 w 76"/>
                <a:gd name="T23" fmla="*/ 68 h 99"/>
                <a:gd name="T24" fmla="*/ 76 w 76"/>
                <a:gd name="T25" fmla="*/ 68 h 99"/>
                <a:gd name="T26" fmla="*/ 13 w 76"/>
                <a:gd name="T27" fmla="*/ 36 h 99"/>
                <a:gd name="T28" fmla="*/ 62 w 76"/>
                <a:gd name="T29" fmla="*/ 36 h 99"/>
                <a:gd name="T30" fmla="*/ 62 w 76"/>
                <a:gd name="T31" fmla="*/ 55 h 99"/>
                <a:gd name="T32" fmla="*/ 13 w 76"/>
                <a:gd name="T33" fmla="*/ 55 h 99"/>
                <a:gd name="T34" fmla="*/ 13 w 76"/>
                <a:gd name="T35" fmla="*/ 3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76" y="68"/>
                  </a:moveTo>
                  <a:lnTo>
                    <a:pt x="76" y="23"/>
                  </a:lnTo>
                  <a:lnTo>
                    <a:pt x="43" y="23"/>
                  </a:lnTo>
                  <a:lnTo>
                    <a:pt x="58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6"/>
                  </a:lnTo>
                  <a:lnTo>
                    <a:pt x="13" y="86"/>
                  </a:lnTo>
                  <a:lnTo>
                    <a:pt x="13" y="68"/>
                  </a:lnTo>
                  <a:lnTo>
                    <a:pt x="76" y="68"/>
                  </a:lnTo>
                  <a:close/>
                  <a:moveTo>
                    <a:pt x="13" y="36"/>
                  </a:moveTo>
                  <a:lnTo>
                    <a:pt x="62" y="36"/>
                  </a:lnTo>
                  <a:lnTo>
                    <a:pt x="62" y="55"/>
                  </a:lnTo>
                  <a:lnTo>
                    <a:pt x="13" y="55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1" name="Groupe 370">
            <a:extLst>
              <a:ext uri="{FF2B5EF4-FFF2-40B4-BE49-F238E27FC236}">
                <a16:creationId xmlns:a16="http://schemas.microsoft.com/office/drawing/2014/main" id="{3DC21BA1-0566-49C6-9351-47FCFAE25877}"/>
              </a:ext>
            </a:extLst>
          </p:cNvPr>
          <p:cNvGrpSpPr/>
          <p:nvPr/>
        </p:nvGrpSpPr>
        <p:grpSpPr>
          <a:xfrm>
            <a:off x="8772178" y="1288615"/>
            <a:ext cx="2417195" cy="668392"/>
            <a:chOff x="6691313" y="611188"/>
            <a:chExt cx="1257300" cy="347663"/>
          </a:xfrm>
        </p:grpSpPr>
        <p:sp>
          <p:nvSpPr>
            <p:cNvPr id="127" name="Freeform 325">
              <a:extLst>
                <a:ext uri="{FF2B5EF4-FFF2-40B4-BE49-F238E27FC236}">
                  <a16:creationId xmlns:a16="http://schemas.microsoft.com/office/drawing/2014/main" id="{F6AE02D9-F593-49FB-8639-C1B941873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636588"/>
              <a:ext cx="47625" cy="65088"/>
            </a:xfrm>
            <a:custGeom>
              <a:avLst/>
              <a:gdLst>
                <a:gd name="T0" fmla="*/ 99 w 99"/>
                <a:gd name="T1" fmla="*/ 22 h 134"/>
                <a:gd name="T2" fmla="*/ 63 w 99"/>
                <a:gd name="T3" fmla="*/ 22 h 134"/>
                <a:gd name="T4" fmla="*/ 63 w 99"/>
                <a:gd name="T5" fmla="*/ 134 h 134"/>
                <a:gd name="T6" fmla="*/ 36 w 99"/>
                <a:gd name="T7" fmla="*/ 134 h 134"/>
                <a:gd name="T8" fmla="*/ 36 w 99"/>
                <a:gd name="T9" fmla="*/ 22 h 134"/>
                <a:gd name="T10" fmla="*/ 0 w 99"/>
                <a:gd name="T11" fmla="*/ 22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2"/>
                  </a:moveTo>
                  <a:lnTo>
                    <a:pt x="63" y="22"/>
                  </a:lnTo>
                  <a:lnTo>
                    <a:pt x="63" y="134"/>
                  </a:lnTo>
                  <a:lnTo>
                    <a:pt x="36" y="134"/>
                  </a:lnTo>
                  <a:lnTo>
                    <a:pt x="36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2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326">
              <a:extLst>
                <a:ext uri="{FF2B5EF4-FFF2-40B4-BE49-F238E27FC236}">
                  <a16:creationId xmlns:a16="http://schemas.microsoft.com/office/drawing/2014/main" id="{A755F85B-988B-4465-920E-BA7553B90E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630238"/>
              <a:ext cx="68263" cy="77788"/>
            </a:xfrm>
            <a:custGeom>
              <a:avLst/>
              <a:gdLst>
                <a:gd name="T0" fmla="*/ 139 w 139"/>
                <a:gd name="T1" fmla="*/ 99 h 160"/>
                <a:gd name="T2" fmla="*/ 126 w 139"/>
                <a:gd name="T3" fmla="*/ 123 h 160"/>
                <a:gd name="T4" fmla="*/ 114 w 139"/>
                <a:gd name="T5" fmla="*/ 123 h 160"/>
                <a:gd name="T6" fmla="*/ 113 w 139"/>
                <a:gd name="T7" fmla="*/ 142 h 160"/>
                <a:gd name="T8" fmla="*/ 113 w 139"/>
                <a:gd name="T9" fmla="*/ 160 h 160"/>
                <a:gd name="T10" fmla="*/ 80 w 139"/>
                <a:gd name="T11" fmla="*/ 153 h 160"/>
                <a:gd name="T12" fmla="*/ 83 w 139"/>
                <a:gd name="T13" fmla="*/ 123 h 160"/>
                <a:gd name="T14" fmla="*/ 68 w 139"/>
                <a:gd name="T15" fmla="*/ 123 h 160"/>
                <a:gd name="T16" fmla="*/ 49 w 139"/>
                <a:gd name="T17" fmla="*/ 123 h 160"/>
                <a:gd name="T18" fmla="*/ 34 w 139"/>
                <a:gd name="T19" fmla="*/ 158 h 160"/>
                <a:gd name="T20" fmla="*/ 0 w 139"/>
                <a:gd name="T21" fmla="*/ 148 h 160"/>
                <a:gd name="T22" fmla="*/ 11 w 139"/>
                <a:gd name="T23" fmla="*/ 124 h 160"/>
                <a:gd name="T24" fmla="*/ 4 w 139"/>
                <a:gd name="T25" fmla="*/ 124 h 160"/>
                <a:gd name="T26" fmla="*/ 10 w 139"/>
                <a:gd name="T27" fmla="*/ 95 h 160"/>
                <a:gd name="T28" fmla="*/ 30 w 139"/>
                <a:gd name="T29" fmla="*/ 94 h 160"/>
                <a:gd name="T30" fmla="*/ 36 w 139"/>
                <a:gd name="T31" fmla="*/ 84 h 160"/>
                <a:gd name="T32" fmla="*/ 76 w 139"/>
                <a:gd name="T33" fmla="*/ 9 h 160"/>
                <a:gd name="T34" fmla="*/ 85 w 139"/>
                <a:gd name="T35" fmla="*/ 5 h 160"/>
                <a:gd name="T36" fmla="*/ 98 w 139"/>
                <a:gd name="T37" fmla="*/ 5 h 160"/>
                <a:gd name="T38" fmla="*/ 106 w 139"/>
                <a:gd name="T39" fmla="*/ 0 h 160"/>
                <a:gd name="T40" fmla="*/ 128 w 139"/>
                <a:gd name="T41" fmla="*/ 19 h 160"/>
                <a:gd name="T42" fmla="*/ 120 w 139"/>
                <a:gd name="T43" fmla="*/ 87 h 160"/>
                <a:gd name="T44" fmla="*/ 120 w 139"/>
                <a:gd name="T45" fmla="*/ 90 h 160"/>
                <a:gd name="T46" fmla="*/ 139 w 139"/>
                <a:gd name="T47" fmla="*/ 99 h 160"/>
                <a:gd name="T48" fmla="*/ 90 w 139"/>
                <a:gd name="T49" fmla="*/ 92 h 160"/>
                <a:gd name="T50" fmla="*/ 93 w 139"/>
                <a:gd name="T51" fmla="*/ 82 h 160"/>
                <a:gd name="T52" fmla="*/ 99 w 139"/>
                <a:gd name="T53" fmla="*/ 35 h 160"/>
                <a:gd name="T54" fmla="*/ 99 w 139"/>
                <a:gd name="T55" fmla="*/ 29 h 160"/>
                <a:gd name="T56" fmla="*/ 66 w 139"/>
                <a:gd name="T57" fmla="*/ 94 h 160"/>
                <a:gd name="T58" fmla="*/ 90 w 139"/>
                <a:gd name="T59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60">
                  <a:moveTo>
                    <a:pt x="139" y="99"/>
                  </a:moveTo>
                  <a:cubicBezTo>
                    <a:pt x="139" y="108"/>
                    <a:pt x="135" y="123"/>
                    <a:pt x="126" y="123"/>
                  </a:cubicBezTo>
                  <a:lnTo>
                    <a:pt x="114" y="123"/>
                  </a:lnTo>
                  <a:cubicBezTo>
                    <a:pt x="114" y="129"/>
                    <a:pt x="113" y="134"/>
                    <a:pt x="113" y="142"/>
                  </a:cubicBezTo>
                  <a:lnTo>
                    <a:pt x="113" y="160"/>
                  </a:lnTo>
                  <a:lnTo>
                    <a:pt x="80" y="153"/>
                  </a:lnTo>
                  <a:cubicBezTo>
                    <a:pt x="79" y="145"/>
                    <a:pt x="80" y="135"/>
                    <a:pt x="83" y="123"/>
                  </a:cubicBezTo>
                  <a:lnTo>
                    <a:pt x="68" y="123"/>
                  </a:lnTo>
                  <a:lnTo>
                    <a:pt x="49" y="123"/>
                  </a:lnTo>
                  <a:cubicBezTo>
                    <a:pt x="43" y="135"/>
                    <a:pt x="38" y="147"/>
                    <a:pt x="34" y="158"/>
                  </a:cubicBezTo>
                  <a:lnTo>
                    <a:pt x="0" y="148"/>
                  </a:lnTo>
                  <a:cubicBezTo>
                    <a:pt x="4" y="139"/>
                    <a:pt x="8" y="132"/>
                    <a:pt x="11" y="124"/>
                  </a:cubicBezTo>
                  <a:lnTo>
                    <a:pt x="4" y="124"/>
                  </a:lnTo>
                  <a:lnTo>
                    <a:pt x="10" y="95"/>
                  </a:lnTo>
                  <a:lnTo>
                    <a:pt x="30" y="94"/>
                  </a:lnTo>
                  <a:cubicBezTo>
                    <a:pt x="33" y="90"/>
                    <a:pt x="34" y="88"/>
                    <a:pt x="36" y="84"/>
                  </a:cubicBezTo>
                  <a:cubicBezTo>
                    <a:pt x="65" y="38"/>
                    <a:pt x="69" y="27"/>
                    <a:pt x="76" y="9"/>
                  </a:cubicBezTo>
                  <a:cubicBezTo>
                    <a:pt x="78" y="5"/>
                    <a:pt x="80" y="5"/>
                    <a:pt x="85" y="5"/>
                  </a:cubicBezTo>
                  <a:lnTo>
                    <a:pt x="98" y="5"/>
                  </a:lnTo>
                  <a:cubicBezTo>
                    <a:pt x="98" y="0"/>
                    <a:pt x="100" y="0"/>
                    <a:pt x="106" y="0"/>
                  </a:cubicBezTo>
                  <a:cubicBezTo>
                    <a:pt x="123" y="0"/>
                    <a:pt x="128" y="7"/>
                    <a:pt x="128" y="19"/>
                  </a:cubicBezTo>
                  <a:cubicBezTo>
                    <a:pt x="128" y="33"/>
                    <a:pt x="123" y="70"/>
                    <a:pt x="120" y="87"/>
                  </a:cubicBezTo>
                  <a:lnTo>
                    <a:pt x="120" y="90"/>
                  </a:lnTo>
                  <a:cubicBezTo>
                    <a:pt x="136" y="92"/>
                    <a:pt x="139" y="92"/>
                    <a:pt x="139" y="99"/>
                  </a:cubicBezTo>
                  <a:close/>
                  <a:moveTo>
                    <a:pt x="90" y="92"/>
                  </a:moveTo>
                  <a:cubicBezTo>
                    <a:pt x="90" y="88"/>
                    <a:pt x="91" y="84"/>
                    <a:pt x="93" y="82"/>
                  </a:cubicBezTo>
                  <a:cubicBezTo>
                    <a:pt x="95" y="67"/>
                    <a:pt x="99" y="47"/>
                    <a:pt x="99" y="35"/>
                  </a:cubicBezTo>
                  <a:lnTo>
                    <a:pt x="99" y="29"/>
                  </a:lnTo>
                  <a:cubicBezTo>
                    <a:pt x="89" y="53"/>
                    <a:pt x="76" y="75"/>
                    <a:pt x="66" y="94"/>
                  </a:cubicBezTo>
                  <a:lnTo>
                    <a:pt x="90" y="92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327">
              <a:extLst>
                <a:ext uri="{FF2B5EF4-FFF2-40B4-BE49-F238E27FC236}">
                  <a16:creationId xmlns:a16="http://schemas.microsoft.com/office/drawing/2014/main" id="{2A88029D-C419-4E54-86C0-2B14E391C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636588"/>
              <a:ext cx="34925" cy="65088"/>
            </a:xfrm>
            <a:custGeom>
              <a:avLst/>
              <a:gdLst>
                <a:gd name="T0" fmla="*/ 70 w 70"/>
                <a:gd name="T1" fmla="*/ 113 h 133"/>
                <a:gd name="T2" fmla="*/ 70 w 70"/>
                <a:gd name="T3" fmla="*/ 133 h 133"/>
                <a:gd name="T4" fmla="*/ 0 w 70"/>
                <a:gd name="T5" fmla="*/ 133 h 133"/>
                <a:gd name="T6" fmla="*/ 0 w 70"/>
                <a:gd name="T7" fmla="*/ 0 h 133"/>
                <a:gd name="T8" fmla="*/ 27 w 70"/>
                <a:gd name="T9" fmla="*/ 0 h 133"/>
                <a:gd name="T10" fmla="*/ 27 w 70"/>
                <a:gd name="T11" fmla="*/ 113 h 133"/>
                <a:gd name="T12" fmla="*/ 70 w 70"/>
                <a:gd name="T13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3">
                  <a:moveTo>
                    <a:pt x="70" y="113"/>
                  </a:moveTo>
                  <a:lnTo>
                    <a:pt x="70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13"/>
                  </a:lnTo>
                  <a:lnTo>
                    <a:pt x="70" y="11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328">
              <a:extLst>
                <a:ext uri="{FF2B5EF4-FFF2-40B4-BE49-F238E27FC236}">
                  <a16:creationId xmlns:a16="http://schemas.microsoft.com/office/drawing/2014/main" id="{DC71BEE3-F9C5-4AD0-9DEA-1EB7F8F9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5675" y="636588"/>
              <a:ext cx="38100" cy="66675"/>
            </a:xfrm>
            <a:custGeom>
              <a:avLst/>
              <a:gdLst>
                <a:gd name="T0" fmla="*/ 28 w 78"/>
                <a:gd name="T1" fmla="*/ 55 h 135"/>
                <a:gd name="T2" fmla="*/ 72 w 78"/>
                <a:gd name="T3" fmla="*/ 55 h 135"/>
                <a:gd name="T4" fmla="*/ 72 w 78"/>
                <a:gd name="T5" fmla="*/ 77 h 135"/>
                <a:gd name="T6" fmla="*/ 28 w 78"/>
                <a:gd name="T7" fmla="*/ 77 h 135"/>
                <a:gd name="T8" fmla="*/ 28 w 78"/>
                <a:gd name="T9" fmla="*/ 114 h 135"/>
                <a:gd name="T10" fmla="*/ 78 w 78"/>
                <a:gd name="T11" fmla="*/ 114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2 h 135"/>
                <a:gd name="T22" fmla="*/ 28 w 78"/>
                <a:gd name="T23" fmla="*/ 22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2" y="55"/>
                  </a:lnTo>
                  <a:lnTo>
                    <a:pt x="72" y="77"/>
                  </a:lnTo>
                  <a:lnTo>
                    <a:pt x="28" y="77"/>
                  </a:lnTo>
                  <a:lnTo>
                    <a:pt x="28" y="114"/>
                  </a:lnTo>
                  <a:lnTo>
                    <a:pt x="78" y="114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2"/>
                  </a:lnTo>
                  <a:lnTo>
                    <a:pt x="28" y="22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329">
              <a:extLst>
                <a:ext uri="{FF2B5EF4-FFF2-40B4-BE49-F238E27FC236}">
                  <a16:creationId xmlns:a16="http://schemas.microsoft.com/office/drawing/2014/main" id="{EFEA5304-12A8-43AB-AD80-D1D6F678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8063" y="636588"/>
              <a:ext cx="55563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2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2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330">
              <a:extLst>
                <a:ext uri="{FF2B5EF4-FFF2-40B4-BE49-F238E27FC236}">
                  <a16:creationId xmlns:a16="http://schemas.microsoft.com/office/drawing/2014/main" id="{2D76BC0D-D602-4951-BA8C-248842C9E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738" y="636588"/>
              <a:ext cx="47625" cy="65088"/>
            </a:xfrm>
            <a:custGeom>
              <a:avLst/>
              <a:gdLst>
                <a:gd name="T0" fmla="*/ 98 w 98"/>
                <a:gd name="T1" fmla="*/ 22 h 134"/>
                <a:gd name="T2" fmla="*/ 62 w 98"/>
                <a:gd name="T3" fmla="*/ 22 h 134"/>
                <a:gd name="T4" fmla="*/ 62 w 98"/>
                <a:gd name="T5" fmla="*/ 134 h 134"/>
                <a:gd name="T6" fmla="*/ 36 w 98"/>
                <a:gd name="T7" fmla="*/ 134 h 134"/>
                <a:gd name="T8" fmla="*/ 36 w 98"/>
                <a:gd name="T9" fmla="*/ 22 h 134"/>
                <a:gd name="T10" fmla="*/ 0 w 98"/>
                <a:gd name="T11" fmla="*/ 22 h 134"/>
                <a:gd name="T12" fmla="*/ 0 w 98"/>
                <a:gd name="T13" fmla="*/ 0 h 134"/>
                <a:gd name="T14" fmla="*/ 98 w 98"/>
                <a:gd name="T15" fmla="*/ 0 h 134"/>
                <a:gd name="T16" fmla="*/ 98 w 98"/>
                <a:gd name="T17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4">
                  <a:moveTo>
                    <a:pt x="98" y="22"/>
                  </a:moveTo>
                  <a:lnTo>
                    <a:pt x="62" y="22"/>
                  </a:lnTo>
                  <a:lnTo>
                    <a:pt x="62" y="134"/>
                  </a:lnTo>
                  <a:lnTo>
                    <a:pt x="36" y="134"/>
                  </a:lnTo>
                  <a:lnTo>
                    <a:pt x="36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2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331">
              <a:extLst>
                <a:ext uri="{FF2B5EF4-FFF2-40B4-BE49-F238E27FC236}">
                  <a16:creationId xmlns:a16="http://schemas.microsoft.com/office/drawing/2014/main" id="{0F3BCF54-C1FE-427B-B4E1-2D32D2EBD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1888" y="636588"/>
              <a:ext cx="49213" cy="65088"/>
            </a:xfrm>
            <a:custGeom>
              <a:avLst/>
              <a:gdLst>
                <a:gd name="T0" fmla="*/ 99 w 101"/>
                <a:gd name="T1" fmla="*/ 40 h 134"/>
                <a:gd name="T2" fmla="*/ 68 w 101"/>
                <a:gd name="T3" fmla="*/ 79 h 134"/>
                <a:gd name="T4" fmla="*/ 101 w 101"/>
                <a:gd name="T5" fmla="*/ 134 h 134"/>
                <a:gd name="T6" fmla="*/ 69 w 101"/>
                <a:gd name="T7" fmla="*/ 134 h 134"/>
                <a:gd name="T8" fmla="*/ 36 w 101"/>
                <a:gd name="T9" fmla="*/ 80 h 134"/>
                <a:gd name="T10" fmla="*/ 28 w 101"/>
                <a:gd name="T11" fmla="*/ 80 h 134"/>
                <a:gd name="T12" fmla="*/ 28 w 101"/>
                <a:gd name="T13" fmla="*/ 134 h 134"/>
                <a:gd name="T14" fmla="*/ 0 w 101"/>
                <a:gd name="T15" fmla="*/ 134 h 134"/>
                <a:gd name="T16" fmla="*/ 0 w 101"/>
                <a:gd name="T17" fmla="*/ 0 h 134"/>
                <a:gd name="T18" fmla="*/ 49 w 101"/>
                <a:gd name="T19" fmla="*/ 0 h 134"/>
                <a:gd name="T20" fmla="*/ 99 w 101"/>
                <a:gd name="T21" fmla="*/ 40 h 134"/>
                <a:gd name="T22" fmla="*/ 50 w 101"/>
                <a:gd name="T23" fmla="*/ 22 h 134"/>
                <a:gd name="T24" fmla="*/ 28 w 101"/>
                <a:gd name="T25" fmla="*/ 22 h 134"/>
                <a:gd name="T26" fmla="*/ 28 w 101"/>
                <a:gd name="T27" fmla="*/ 60 h 134"/>
                <a:gd name="T28" fmla="*/ 50 w 101"/>
                <a:gd name="T29" fmla="*/ 60 h 134"/>
                <a:gd name="T30" fmla="*/ 71 w 101"/>
                <a:gd name="T31" fmla="*/ 40 h 134"/>
                <a:gd name="T32" fmla="*/ 50 w 101"/>
                <a:gd name="T33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34">
                  <a:moveTo>
                    <a:pt x="99" y="40"/>
                  </a:moveTo>
                  <a:cubicBezTo>
                    <a:pt x="99" y="55"/>
                    <a:pt x="91" y="73"/>
                    <a:pt x="68" y="79"/>
                  </a:cubicBezTo>
                  <a:lnTo>
                    <a:pt x="101" y="134"/>
                  </a:lnTo>
                  <a:lnTo>
                    <a:pt x="69" y="134"/>
                  </a:lnTo>
                  <a:lnTo>
                    <a:pt x="36" y="80"/>
                  </a:lnTo>
                  <a:lnTo>
                    <a:pt x="28" y="8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9" y="0"/>
                  </a:lnTo>
                  <a:cubicBezTo>
                    <a:pt x="83" y="0"/>
                    <a:pt x="99" y="19"/>
                    <a:pt x="99" y="40"/>
                  </a:cubicBezTo>
                  <a:close/>
                  <a:moveTo>
                    <a:pt x="50" y="22"/>
                  </a:moveTo>
                  <a:lnTo>
                    <a:pt x="28" y="22"/>
                  </a:lnTo>
                  <a:lnTo>
                    <a:pt x="28" y="60"/>
                  </a:lnTo>
                  <a:lnTo>
                    <a:pt x="50" y="60"/>
                  </a:lnTo>
                  <a:cubicBezTo>
                    <a:pt x="64" y="60"/>
                    <a:pt x="71" y="53"/>
                    <a:pt x="71" y="40"/>
                  </a:cubicBezTo>
                  <a:cubicBezTo>
                    <a:pt x="71" y="29"/>
                    <a:pt x="64" y="22"/>
                    <a:pt x="50" y="22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332">
              <a:extLst>
                <a:ext uri="{FF2B5EF4-FFF2-40B4-BE49-F238E27FC236}">
                  <a16:creationId xmlns:a16="http://schemas.microsoft.com/office/drawing/2014/main" id="{E5313140-49D5-4C3D-818D-A2C9E3A37D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213" y="636588"/>
              <a:ext cx="58738" cy="65088"/>
            </a:xfrm>
            <a:custGeom>
              <a:avLst/>
              <a:gdLst>
                <a:gd name="T0" fmla="*/ 30 w 120"/>
                <a:gd name="T1" fmla="*/ 134 h 134"/>
                <a:gd name="T2" fmla="*/ 9 w 120"/>
                <a:gd name="T3" fmla="*/ 134 h 134"/>
                <a:gd name="T4" fmla="*/ 0 w 120"/>
                <a:gd name="T5" fmla="*/ 123 h 134"/>
                <a:gd name="T6" fmla="*/ 0 w 120"/>
                <a:gd name="T7" fmla="*/ 48 h 134"/>
                <a:gd name="T8" fmla="*/ 39 w 120"/>
                <a:gd name="T9" fmla="*/ 0 h 134"/>
                <a:gd name="T10" fmla="*/ 81 w 120"/>
                <a:gd name="T11" fmla="*/ 0 h 134"/>
                <a:gd name="T12" fmla="*/ 120 w 120"/>
                <a:gd name="T13" fmla="*/ 48 h 134"/>
                <a:gd name="T14" fmla="*/ 120 w 120"/>
                <a:gd name="T15" fmla="*/ 123 h 134"/>
                <a:gd name="T16" fmla="*/ 111 w 120"/>
                <a:gd name="T17" fmla="*/ 134 h 134"/>
                <a:gd name="T18" fmla="*/ 90 w 120"/>
                <a:gd name="T19" fmla="*/ 134 h 134"/>
                <a:gd name="T20" fmla="*/ 81 w 120"/>
                <a:gd name="T21" fmla="*/ 123 h 134"/>
                <a:gd name="T22" fmla="*/ 81 w 120"/>
                <a:gd name="T23" fmla="*/ 104 h 134"/>
                <a:gd name="T24" fmla="*/ 71 w 120"/>
                <a:gd name="T25" fmla="*/ 94 h 134"/>
                <a:gd name="T26" fmla="*/ 49 w 120"/>
                <a:gd name="T27" fmla="*/ 94 h 134"/>
                <a:gd name="T28" fmla="*/ 39 w 120"/>
                <a:gd name="T29" fmla="*/ 104 h 134"/>
                <a:gd name="T30" fmla="*/ 39 w 120"/>
                <a:gd name="T31" fmla="*/ 123 h 134"/>
                <a:gd name="T32" fmla="*/ 30 w 120"/>
                <a:gd name="T33" fmla="*/ 134 h 134"/>
                <a:gd name="T34" fmla="*/ 11 w 120"/>
                <a:gd name="T35" fmla="*/ 115 h 134"/>
                <a:gd name="T36" fmla="*/ 11 w 120"/>
                <a:gd name="T37" fmla="*/ 64 h 134"/>
                <a:gd name="T38" fmla="*/ 6 w 120"/>
                <a:gd name="T39" fmla="*/ 64 h 134"/>
                <a:gd name="T40" fmla="*/ 6 w 120"/>
                <a:gd name="T41" fmla="*/ 115 h 134"/>
                <a:gd name="T42" fmla="*/ 11 w 120"/>
                <a:gd name="T43" fmla="*/ 115 h 134"/>
                <a:gd name="T44" fmla="*/ 29 w 120"/>
                <a:gd name="T45" fmla="*/ 118 h 134"/>
                <a:gd name="T46" fmla="*/ 34 w 120"/>
                <a:gd name="T47" fmla="*/ 118 h 134"/>
                <a:gd name="T48" fmla="*/ 34 w 120"/>
                <a:gd name="T49" fmla="*/ 102 h 134"/>
                <a:gd name="T50" fmla="*/ 39 w 120"/>
                <a:gd name="T51" fmla="*/ 97 h 134"/>
                <a:gd name="T52" fmla="*/ 35 w 120"/>
                <a:gd name="T53" fmla="*/ 93 h 134"/>
                <a:gd name="T54" fmla="*/ 29 w 120"/>
                <a:gd name="T55" fmla="*/ 100 h 134"/>
                <a:gd name="T56" fmla="*/ 29 w 120"/>
                <a:gd name="T57" fmla="*/ 118 h 134"/>
                <a:gd name="T58" fmla="*/ 69 w 120"/>
                <a:gd name="T59" fmla="*/ 75 h 134"/>
                <a:gd name="T60" fmla="*/ 69 w 120"/>
                <a:gd name="T61" fmla="*/ 70 h 134"/>
                <a:gd name="T62" fmla="*/ 44 w 120"/>
                <a:gd name="T63" fmla="*/ 70 h 134"/>
                <a:gd name="T64" fmla="*/ 35 w 120"/>
                <a:gd name="T65" fmla="*/ 62 h 134"/>
                <a:gd name="T66" fmla="*/ 31 w 120"/>
                <a:gd name="T67" fmla="*/ 65 h 134"/>
                <a:gd name="T68" fmla="*/ 41 w 120"/>
                <a:gd name="T69" fmla="*/ 75 h 134"/>
                <a:gd name="T70" fmla="*/ 69 w 120"/>
                <a:gd name="T71" fmla="*/ 75 h 134"/>
                <a:gd name="T72" fmla="*/ 58 w 120"/>
                <a:gd name="T73" fmla="*/ 34 h 134"/>
                <a:gd name="T74" fmla="*/ 39 w 120"/>
                <a:gd name="T75" fmla="*/ 57 h 134"/>
                <a:gd name="T76" fmla="*/ 46 w 120"/>
                <a:gd name="T77" fmla="*/ 64 h 134"/>
                <a:gd name="T78" fmla="*/ 71 w 120"/>
                <a:gd name="T79" fmla="*/ 64 h 134"/>
                <a:gd name="T80" fmla="*/ 81 w 120"/>
                <a:gd name="T81" fmla="*/ 57 h 134"/>
                <a:gd name="T82" fmla="*/ 63 w 120"/>
                <a:gd name="T83" fmla="*/ 34 h 134"/>
                <a:gd name="T84" fmla="*/ 58 w 120"/>
                <a:gd name="T85" fmla="*/ 34 h 134"/>
                <a:gd name="T86" fmla="*/ 108 w 120"/>
                <a:gd name="T87" fmla="*/ 53 h 134"/>
                <a:gd name="T88" fmla="*/ 108 w 120"/>
                <a:gd name="T89" fmla="*/ 115 h 134"/>
                <a:gd name="T90" fmla="*/ 113 w 120"/>
                <a:gd name="T91" fmla="*/ 115 h 134"/>
                <a:gd name="T92" fmla="*/ 113 w 120"/>
                <a:gd name="T93" fmla="*/ 50 h 134"/>
                <a:gd name="T94" fmla="*/ 78 w 120"/>
                <a:gd name="T95" fmla="*/ 7 h 134"/>
                <a:gd name="T96" fmla="*/ 54 w 120"/>
                <a:gd name="T97" fmla="*/ 7 h 134"/>
                <a:gd name="T98" fmla="*/ 54 w 120"/>
                <a:gd name="T99" fmla="*/ 12 h 134"/>
                <a:gd name="T100" fmla="*/ 74 w 120"/>
                <a:gd name="T101" fmla="*/ 12 h 134"/>
                <a:gd name="T102" fmla="*/ 108 w 120"/>
                <a:gd name="T103" fmla="*/ 5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" h="134">
                  <a:moveTo>
                    <a:pt x="30" y="134"/>
                  </a:moveTo>
                  <a:lnTo>
                    <a:pt x="9" y="134"/>
                  </a:lnTo>
                  <a:lnTo>
                    <a:pt x="0" y="123"/>
                  </a:lnTo>
                  <a:lnTo>
                    <a:pt x="0" y="48"/>
                  </a:lnTo>
                  <a:lnTo>
                    <a:pt x="39" y="0"/>
                  </a:lnTo>
                  <a:lnTo>
                    <a:pt x="81" y="0"/>
                  </a:lnTo>
                  <a:lnTo>
                    <a:pt x="120" y="48"/>
                  </a:lnTo>
                  <a:lnTo>
                    <a:pt x="120" y="123"/>
                  </a:lnTo>
                  <a:lnTo>
                    <a:pt x="111" y="134"/>
                  </a:lnTo>
                  <a:lnTo>
                    <a:pt x="90" y="134"/>
                  </a:lnTo>
                  <a:lnTo>
                    <a:pt x="81" y="123"/>
                  </a:lnTo>
                  <a:lnTo>
                    <a:pt x="81" y="104"/>
                  </a:lnTo>
                  <a:lnTo>
                    <a:pt x="71" y="94"/>
                  </a:lnTo>
                  <a:lnTo>
                    <a:pt x="49" y="94"/>
                  </a:lnTo>
                  <a:lnTo>
                    <a:pt x="39" y="104"/>
                  </a:lnTo>
                  <a:lnTo>
                    <a:pt x="39" y="123"/>
                  </a:lnTo>
                  <a:lnTo>
                    <a:pt x="30" y="134"/>
                  </a:lnTo>
                  <a:close/>
                  <a:moveTo>
                    <a:pt x="11" y="115"/>
                  </a:moveTo>
                  <a:lnTo>
                    <a:pt x="11" y="64"/>
                  </a:lnTo>
                  <a:lnTo>
                    <a:pt x="6" y="64"/>
                  </a:lnTo>
                  <a:lnTo>
                    <a:pt x="6" y="115"/>
                  </a:lnTo>
                  <a:lnTo>
                    <a:pt x="11" y="115"/>
                  </a:lnTo>
                  <a:close/>
                  <a:moveTo>
                    <a:pt x="29" y="118"/>
                  </a:moveTo>
                  <a:lnTo>
                    <a:pt x="34" y="118"/>
                  </a:lnTo>
                  <a:lnTo>
                    <a:pt x="34" y="102"/>
                  </a:lnTo>
                  <a:lnTo>
                    <a:pt x="39" y="97"/>
                  </a:lnTo>
                  <a:lnTo>
                    <a:pt x="35" y="93"/>
                  </a:lnTo>
                  <a:lnTo>
                    <a:pt x="29" y="100"/>
                  </a:lnTo>
                  <a:lnTo>
                    <a:pt x="29" y="118"/>
                  </a:lnTo>
                  <a:close/>
                  <a:moveTo>
                    <a:pt x="69" y="75"/>
                  </a:moveTo>
                  <a:lnTo>
                    <a:pt x="69" y="70"/>
                  </a:lnTo>
                  <a:lnTo>
                    <a:pt x="44" y="70"/>
                  </a:lnTo>
                  <a:lnTo>
                    <a:pt x="35" y="62"/>
                  </a:lnTo>
                  <a:lnTo>
                    <a:pt x="31" y="65"/>
                  </a:lnTo>
                  <a:lnTo>
                    <a:pt x="41" y="75"/>
                  </a:lnTo>
                  <a:lnTo>
                    <a:pt x="69" y="75"/>
                  </a:lnTo>
                  <a:close/>
                  <a:moveTo>
                    <a:pt x="58" y="34"/>
                  </a:moveTo>
                  <a:lnTo>
                    <a:pt x="39" y="57"/>
                  </a:lnTo>
                  <a:lnTo>
                    <a:pt x="46" y="64"/>
                  </a:lnTo>
                  <a:lnTo>
                    <a:pt x="71" y="64"/>
                  </a:lnTo>
                  <a:lnTo>
                    <a:pt x="81" y="57"/>
                  </a:lnTo>
                  <a:lnTo>
                    <a:pt x="63" y="34"/>
                  </a:lnTo>
                  <a:lnTo>
                    <a:pt x="58" y="34"/>
                  </a:lnTo>
                  <a:close/>
                  <a:moveTo>
                    <a:pt x="108" y="53"/>
                  </a:moveTo>
                  <a:lnTo>
                    <a:pt x="108" y="115"/>
                  </a:lnTo>
                  <a:lnTo>
                    <a:pt x="113" y="115"/>
                  </a:lnTo>
                  <a:lnTo>
                    <a:pt x="113" y="50"/>
                  </a:lnTo>
                  <a:lnTo>
                    <a:pt x="78" y="7"/>
                  </a:lnTo>
                  <a:lnTo>
                    <a:pt x="54" y="7"/>
                  </a:lnTo>
                  <a:lnTo>
                    <a:pt x="54" y="12"/>
                  </a:lnTo>
                  <a:lnTo>
                    <a:pt x="74" y="12"/>
                  </a:lnTo>
                  <a:lnTo>
                    <a:pt x="108" y="5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333">
              <a:extLst>
                <a:ext uri="{FF2B5EF4-FFF2-40B4-BE49-F238E27FC236}">
                  <a16:creationId xmlns:a16="http://schemas.microsoft.com/office/drawing/2014/main" id="{61AA50EE-C003-41A4-B729-078CAD691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7300" y="615950"/>
              <a:ext cx="28575" cy="85725"/>
            </a:xfrm>
            <a:custGeom>
              <a:avLst/>
              <a:gdLst>
                <a:gd name="T0" fmla="*/ 0 w 57"/>
                <a:gd name="T1" fmla="*/ 36 h 177"/>
                <a:gd name="T2" fmla="*/ 0 w 57"/>
                <a:gd name="T3" fmla="*/ 16 h 177"/>
                <a:gd name="T4" fmla="*/ 28 w 57"/>
                <a:gd name="T5" fmla="*/ 0 h 177"/>
                <a:gd name="T6" fmla="*/ 57 w 57"/>
                <a:gd name="T7" fmla="*/ 16 h 177"/>
                <a:gd name="T8" fmla="*/ 57 w 57"/>
                <a:gd name="T9" fmla="*/ 36 h 177"/>
                <a:gd name="T10" fmla="*/ 28 w 57"/>
                <a:gd name="T11" fmla="*/ 20 h 177"/>
                <a:gd name="T12" fmla="*/ 0 w 57"/>
                <a:gd name="T13" fmla="*/ 36 h 177"/>
                <a:gd name="T14" fmla="*/ 42 w 57"/>
                <a:gd name="T15" fmla="*/ 177 h 177"/>
                <a:gd name="T16" fmla="*/ 15 w 57"/>
                <a:gd name="T17" fmla="*/ 177 h 177"/>
                <a:gd name="T18" fmla="*/ 15 w 57"/>
                <a:gd name="T19" fmla="*/ 43 h 177"/>
                <a:gd name="T20" fmla="*/ 42 w 57"/>
                <a:gd name="T21" fmla="*/ 43 h 177"/>
                <a:gd name="T22" fmla="*/ 42 w 57"/>
                <a:gd name="T2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77">
                  <a:moveTo>
                    <a:pt x="0" y="36"/>
                  </a:moveTo>
                  <a:lnTo>
                    <a:pt x="0" y="16"/>
                  </a:lnTo>
                  <a:lnTo>
                    <a:pt x="28" y="0"/>
                  </a:lnTo>
                  <a:lnTo>
                    <a:pt x="57" y="16"/>
                  </a:lnTo>
                  <a:lnTo>
                    <a:pt x="57" y="36"/>
                  </a:lnTo>
                  <a:lnTo>
                    <a:pt x="28" y="20"/>
                  </a:lnTo>
                  <a:lnTo>
                    <a:pt x="0" y="36"/>
                  </a:lnTo>
                  <a:close/>
                  <a:moveTo>
                    <a:pt x="42" y="177"/>
                  </a:moveTo>
                  <a:lnTo>
                    <a:pt x="15" y="177"/>
                  </a:lnTo>
                  <a:lnTo>
                    <a:pt x="15" y="43"/>
                  </a:lnTo>
                  <a:lnTo>
                    <a:pt x="42" y="43"/>
                  </a:lnTo>
                  <a:lnTo>
                    <a:pt x="42" y="177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334">
              <a:extLst>
                <a:ext uri="{FF2B5EF4-FFF2-40B4-BE49-F238E27FC236}">
                  <a16:creationId xmlns:a16="http://schemas.microsoft.com/office/drawing/2014/main" id="{0509F68F-5192-4F20-862F-2A7B7AE5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5" y="636588"/>
              <a:ext cx="57150" cy="65088"/>
            </a:xfrm>
            <a:custGeom>
              <a:avLst/>
              <a:gdLst>
                <a:gd name="T0" fmla="*/ 87 w 115"/>
                <a:gd name="T1" fmla="*/ 134 h 134"/>
                <a:gd name="T2" fmla="*/ 27 w 115"/>
                <a:gd name="T3" fmla="*/ 42 h 134"/>
                <a:gd name="T4" fmla="*/ 27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7 w 115"/>
                <a:gd name="T11" fmla="*/ 0 h 134"/>
                <a:gd name="T12" fmla="*/ 87 w 115"/>
                <a:gd name="T13" fmla="*/ 93 h 134"/>
                <a:gd name="T14" fmla="*/ 87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7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7" y="134"/>
                  </a:moveTo>
                  <a:lnTo>
                    <a:pt x="27" y="42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3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7" y="13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335">
              <a:extLst>
                <a:ext uri="{FF2B5EF4-FFF2-40B4-BE49-F238E27FC236}">
                  <a16:creationId xmlns:a16="http://schemas.microsoft.com/office/drawing/2014/main" id="{C6B48665-0C72-45CC-A577-595017E6A5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5725" y="631825"/>
              <a:ext cx="73025" cy="74613"/>
            </a:xfrm>
            <a:custGeom>
              <a:avLst/>
              <a:gdLst>
                <a:gd name="T0" fmla="*/ 112 w 147"/>
                <a:gd name="T1" fmla="*/ 152 h 152"/>
                <a:gd name="T2" fmla="*/ 99 w 147"/>
                <a:gd name="T3" fmla="*/ 134 h 152"/>
                <a:gd name="T4" fmla="*/ 96 w 147"/>
                <a:gd name="T5" fmla="*/ 128 h 152"/>
                <a:gd name="T6" fmla="*/ 57 w 147"/>
                <a:gd name="T7" fmla="*/ 128 h 152"/>
                <a:gd name="T8" fmla="*/ 49 w 147"/>
                <a:gd name="T9" fmla="*/ 152 h 152"/>
                <a:gd name="T10" fmla="*/ 14 w 147"/>
                <a:gd name="T11" fmla="*/ 152 h 152"/>
                <a:gd name="T12" fmla="*/ 0 w 147"/>
                <a:gd name="T13" fmla="*/ 134 h 152"/>
                <a:gd name="T14" fmla="*/ 47 w 147"/>
                <a:gd name="T15" fmla="*/ 0 h 152"/>
                <a:gd name="T16" fmla="*/ 85 w 147"/>
                <a:gd name="T17" fmla="*/ 0 h 152"/>
                <a:gd name="T18" fmla="*/ 100 w 147"/>
                <a:gd name="T19" fmla="*/ 18 h 152"/>
                <a:gd name="T20" fmla="*/ 147 w 147"/>
                <a:gd name="T21" fmla="*/ 152 h 152"/>
                <a:gd name="T22" fmla="*/ 112 w 147"/>
                <a:gd name="T23" fmla="*/ 152 h 152"/>
                <a:gd name="T24" fmla="*/ 125 w 147"/>
                <a:gd name="T25" fmla="*/ 129 h 152"/>
                <a:gd name="T26" fmla="*/ 81 w 147"/>
                <a:gd name="T27" fmla="*/ 5 h 152"/>
                <a:gd name="T28" fmla="*/ 52 w 147"/>
                <a:gd name="T29" fmla="*/ 5 h 152"/>
                <a:gd name="T30" fmla="*/ 7 w 147"/>
                <a:gd name="T31" fmla="*/ 129 h 152"/>
                <a:gd name="T32" fmla="*/ 30 w 147"/>
                <a:gd name="T33" fmla="*/ 129 h 152"/>
                <a:gd name="T34" fmla="*/ 39 w 147"/>
                <a:gd name="T35" fmla="*/ 104 h 152"/>
                <a:gd name="T36" fmla="*/ 94 w 147"/>
                <a:gd name="T37" fmla="*/ 104 h 152"/>
                <a:gd name="T38" fmla="*/ 102 w 147"/>
                <a:gd name="T39" fmla="*/ 129 h 152"/>
                <a:gd name="T40" fmla="*/ 125 w 147"/>
                <a:gd name="T41" fmla="*/ 129 h 152"/>
                <a:gd name="T42" fmla="*/ 90 w 147"/>
                <a:gd name="T43" fmla="*/ 92 h 152"/>
                <a:gd name="T44" fmla="*/ 44 w 147"/>
                <a:gd name="T45" fmla="*/ 92 h 152"/>
                <a:gd name="T46" fmla="*/ 66 w 147"/>
                <a:gd name="T47" fmla="*/ 28 h 152"/>
                <a:gd name="T48" fmla="*/ 67 w 147"/>
                <a:gd name="T49" fmla="*/ 28 h 152"/>
                <a:gd name="T50" fmla="*/ 90 w 147"/>
                <a:gd name="T51" fmla="*/ 92 h 152"/>
                <a:gd name="T52" fmla="*/ 76 w 147"/>
                <a:gd name="T53" fmla="*/ 72 h 152"/>
                <a:gd name="T54" fmla="*/ 71 w 147"/>
                <a:gd name="T55" fmla="*/ 87 h 152"/>
                <a:gd name="T56" fmla="*/ 81 w 147"/>
                <a:gd name="T57" fmla="*/ 87 h 152"/>
                <a:gd name="T58" fmla="*/ 76 w 147"/>
                <a:gd name="T59" fmla="*/ 7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7" h="152">
                  <a:moveTo>
                    <a:pt x="112" y="152"/>
                  </a:moveTo>
                  <a:lnTo>
                    <a:pt x="99" y="134"/>
                  </a:lnTo>
                  <a:lnTo>
                    <a:pt x="96" y="128"/>
                  </a:lnTo>
                  <a:lnTo>
                    <a:pt x="57" y="128"/>
                  </a:lnTo>
                  <a:lnTo>
                    <a:pt x="49" y="152"/>
                  </a:lnTo>
                  <a:lnTo>
                    <a:pt x="14" y="152"/>
                  </a:lnTo>
                  <a:lnTo>
                    <a:pt x="0" y="134"/>
                  </a:lnTo>
                  <a:lnTo>
                    <a:pt x="47" y="0"/>
                  </a:lnTo>
                  <a:lnTo>
                    <a:pt x="85" y="0"/>
                  </a:lnTo>
                  <a:lnTo>
                    <a:pt x="100" y="18"/>
                  </a:lnTo>
                  <a:lnTo>
                    <a:pt x="147" y="152"/>
                  </a:lnTo>
                  <a:lnTo>
                    <a:pt x="112" y="152"/>
                  </a:lnTo>
                  <a:close/>
                  <a:moveTo>
                    <a:pt x="125" y="129"/>
                  </a:moveTo>
                  <a:lnTo>
                    <a:pt x="81" y="5"/>
                  </a:lnTo>
                  <a:lnTo>
                    <a:pt x="52" y="5"/>
                  </a:lnTo>
                  <a:lnTo>
                    <a:pt x="7" y="129"/>
                  </a:lnTo>
                  <a:lnTo>
                    <a:pt x="30" y="129"/>
                  </a:lnTo>
                  <a:lnTo>
                    <a:pt x="39" y="104"/>
                  </a:lnTo>
                  <a:lnTo>
                    <a:pt x="94" y="104"/>
                  </a:lnTo>
                  <a:lnTo>
                    <a:pt x="102" y="129"/>
                  </a:lnTo>
                  <a:lnTo>
                    <a:pt x="125" y="129"/>
                  </a:lnTo>
                  <a:close/>
                  <a:moveTo>
                    <a:pt x="90" y="92"/>
                  </a:moveTo>
                  <a:lnTo>
                    <a:pt x="44" y="92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90" y="92"/>
                  </a:lnTo>
                  <a:close/>
                  <a:moveTo>
                    <a:pt x="76" y="72"/>
                  </a:moveTo>
                  <a:lnTo>
                    <a:pt x="71" y="87"/>
                  </a:lnTo>
                  <a:lnTo>
                    <a:pt x="81" y="87"/>
                  </a:lnTo>
                  <a:lnTo>
                    <a:pt x="76" y="72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336">
              <a:extLst>
                <a:ext uri="{FF2B5EF4-FFF2-40B4-BE49-F238E27FC236}">
                  <a16:creationId xmlns:a16="http://schemas.microsoft.com/office/drawing/2014/main" id="{CB09B976-D81D-49D3-A20C-648E634B2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100" y="636588"/>
              <a:ext cx="57150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2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2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337">
              <a:extLst>
                <a:ext uri="{FF2B5EF4-FFF2-40B4-BE49-F238E27FC236}">
                  <a16:creationId xmlns:a16="http://schemas.microsoft.com/office/drawing/2014/main" id="{D4CA6E66-FAD0-499B-AD30-2F5CFBC7D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3" y="636588"/>
              <a:ext cx="47625" cy="65088"/>
            </a:xfrm>
            <a:custGeom>
              <a:avLst/>
              <a:gdLst>
                <a:gd name="T0" fmla="*/ 98 w 98"/>
                <a:gd name="T1" fmla="*/ 22 h 134"/>
                <a:gd name="T2" fmla="*/ 62 w 98"/>
                <a:gd name="T3" fmla="*/ 22 h 134"/>
                <a:gd name="T4" fmla="*/ 62 w 98"/>
                <a:gd name="T5" fmla="*/ 134 h 134"/>
                <a:gd name="T6" fmla="*/ 36 w 98"/>
                <a:gd name="T7" fmla="*/ 134 h 134"/>
                <a:gd name="T8" fmla="*/ 36 w 98"/>
                <a:gd name="T9" fmla="*/ 22 h 134"/>
                <a:gd name="T10" fmla="*/ 0 w 98"/>
                <a:gd name="T11" fmla="*/ 22 h 134"/>
                <a:gd name="T12" fmla="*/ 0 w 98"/>
                <a:gd name="T13" fmla="*/ 0 h 134"/>
                <a:gd name="T14" fmla="*/ 98 w 98"/>
                <a:gd name="T15" fmla="*/ 0 h 134"/>
                <a:gd name="T16" fmla="*/ 98 w 98"/>
                <a:gd name="T17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4">
                  <a:moveTo>
                    <a:pt x="98" y="22"/>
                  </a:moveTo>
                  <a:lnTo>
                    <a:pt x="62" y="22"/>
                  </a:lnTo>
                  <a:lnTo>
                    <a:pt x="62" y="134"/>
                  </a:lnTo>
                  <a:lnTo>
                    <a:pt x="36" y="134"/>
                  </a:lnTo>
                  <a:lnTo>
                    <a:pt x="36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2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338">
              <a:extLst>
                <a:ext uri="{FF2B5EF4-FFF2-40B4-BE49-F238E27FC236}">
                  <a16:creationId xmlns:a16="http://schemas.microsoft.com/office/drawing/2014/main" id="{75CD7F99-F47C-4475-9F44-E26993517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0513" y="636588"/>
              <a:ext cx="38100" cy="66675"/>
            </a:xfrm>
            <a:custGeom>
              <a:avLst/>
              <a:gdLst>
                <a:gd name="T0" fmla="*/ 28 w 78"/>
                <a:gd name="T1" fmla="*/ 55 h 135"/>
                <a:gd name="T2" fmla="*/ 72 w 78"/>
                <a:gd name="T3" fmla="*/ 55 h 135"/>
                <a:gd name="T4" fmla="*/ 72 w 78"/>
                <a:gd name="T5" fmla="*/ 77 h 135"/>
                <a:gd name="T6" fmla="*/ 28 w 78"/>
                <a:gd name="T7" fmla="*/ 77 h 135"/>
                <a:gd name="T8" fmla="*/ 28 w 78"/>
                <a:gd name="T9" fmla="*/ 114 h 135"/>
                <a:gd name="T10" fmla="*/ 78 w 78"/>
                <a:gd name="T11" fmla="*/ 114 h 135"/>
                <a:gd name="T12" fmla="*/ 78 w 78"/>
                <a:gd name="T13" fmla="*/ 135 h 135"/>
                <a:gd name="T14" fmla="*/ 0 w 78"/>
                <a:gd name="T15" fmla="*/ 135 h 135"/>
                <a:gd name="T16" fmla="*/ 0 w 78"/>
                <a:gd name="T17" fmla="*/ 0 h 135"/>
                <a:gd name="T18" fmla="*/ 78 w 78"/>
                <a:gd name="T19" fmla="*/ 0 h 135"/>
                <a:gd name="T20" fmla="*/ 78 w 78"/>
                <a:gd name="T21" fmla="*/ 22 h 135"/>
                <a:gd name="T22" fmla="*/ 28 w 78"/>
                <a:gd name="T23" fmla="*/ 22 h 135"/>
                <a:gd name="T24" fmla="*/ 28 w 78"/>
                <a:gd name="T25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35">
                  <a:moveTo>
                    <a:pt x="28" y="55"/>
                  </a:moveTo>
                  <a:lnTo>
                    <a:pt x="72" y="55"/>
                  </a:lnTo>
                  <a:lnTo>
                    <a:pt x="72" y="77"/>
                  </a:lnTo>
                  <a:lnTo>
                    <a:pt x="28" y="77"/>
                  </a:lnTo>
                  <a:lnTo>
                    <a:pt x="28" y="114"/>
                  </a:lnTo>
                  <a:lnTo>
                    <a:pt x="78" y="114"/>
                  </a:lnTo>
                  <a:lnTo>
                    <a:pt x="78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2"/>
                  </a:lnTo>
                  <a:lnTo>
                    <a:pt x="28" y="22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339">
              <a:extLst>
                <a:ext uri="{FF2B5EF4-FFF2-40B4-BE49-F238E27FC236}">
                  <a16:creationId xmlns:a16="http://schemas.microsoft.com/office/drawing/2014/main" id="{0AE76AF4-87E8-44E1-9BE6-5D09027C6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708025"/>
              <a:ext cx="165100" cy="187325"/>
            </a:xfrm>
            <a:custGeom>
              <a:avLst/>
              <a:gdLst>
                <a:gd name="T0" fmla="*/ 319 w 338"/>
                <a:gd name="T1" fmla="*/ 363 h 383"/>
                <a:gd name="T2" fmla="*/ 284 w 338"/>
                <a:gd name="T3" fmla="*/ 326 h 383"/>
                <a:gd name="T4" fmla="*/ 284 w 338"/>
                <a:gd name="T5" fmla="*/ 127 h 383"/>
                <a:gd name="T6" fmla="*/ 150 w 338"/>
                <a:gd name="T7" fmla="*/ 0 h 383"/>
                <a:gd name="T8" fmla="*/ 13 w 338"/>
                <a:gd name="T9" fmla="*/ 78 h 383"/>
                <a:gd name="T10" fmla="*/ 53 w 338"/>
                <a:gd name="T11" fmla="*/ 115 h 383"/>
                <a:gd name="T12" fmla="*/ 92 w 338"/>
                <a:gd name="T13" fmla="*/ 73 h 383"/>
                <a:gd name="T14" fmla="*/ 149 w 338"/>
                <a:gd name="T15" fmla="*/ 27 h 383"/>
                <a:gd name="T16" fmla="*/ 219 w 338"/>
                <a:gd name="T17" fmla="*/ 142 h 383"/>
                <a:gd name="T18" fmla="*/ 219 w 338"/>
                <a:gd name="T19" fmla="*/ 172 h 383"/>
                <a:gd name="T20" fmla="*/ 0 w 338"/>
                <a:gd name="T21" fmla="*/ 293 h 383"/>
                <a:gd name="T22" fmla="*/ 100 w 338"/>
                <a:gd name="T23" fmla="*/ 383 h 383"/>
                <a:gd name="T24" fmla="*/ 218 w 338"/>
                <a:gd name="T25" fmla="*/ 325 h 383"/>
                <a:gd name="T26" fmla="*/ 219 w 338"/>
                <a:gd name="T27" fmla="*/ 325 h 383"/>
                <a:gd name="T28" fmla="*/ 282 w 338"/>
                <a:gd name="T29" fmla="*/ 383 h 383"/>
                <a:gd name="T30" fmla="*/ 323 w 338"/>
                <a:gd name="T31" fmla="*/ 381 h 383"/>
                <a:gd name="T32" fmla="*/ 328 w 338"/>
                <a:gd name="T33" fmla="*/ 376 h 383"/>
                <a:gd name="T34" fmla="*/ 338 w 338"/>
                <a:gd name="T35" fmla="*/ 361 h 383"/>
                <a:gd name="T36" fmla="*/ 319 w 338"/>
                <a:gd name="T37" fmla="*/ 36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8" h="383">
                  <a:moveTo>
                    <a:pt x="319" y="363"/>
                  </a:moveTo>
                  <a:cubicBezTo>
                    <a:pt x="293" y="363"/>
                    <a:pt x="284" y="353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3" y="0"/>
                    <a:pt x="150" y="0"/>
                  </a:cubicBezTo>
                  <a:cubicBezTo>
                    <a:pt x="93" y="0"/>
                    <a:pt x="13" y="26"/>
                    <a:pt x="13" y="78"/>
                  </a:cubicBezTo>
                  <a:cubicBezTo>
                    <a:pt x="13" y="100"/>
                    <a:pt x="30" y="115"/>
                    <a:pt x="53" y="115"/>
                  </a:cubicBezTo>
                  <a:cubicBezTo>
                    <a:pt x="67" y="115"/>
                    <a:pt x="92" y="106"/>
                    <a:pt x="92" y="73"/>
                  </a:cubicBezTo>
                  <a:cubicBezTo>
                    <a:pt x="92" y="48"/>
                    <a:pt x="98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7" y="177"/>
                    <a:pt x="0" y="177"/>
                    <a:pt x="0" y="293"/>
                  </a:cubicBezTo>
                  <a:cubicBezTo>
                    <a:pt x="0" y="346"/>
                    <a:pt x="43" y="383"/>
                    <a:pt x="100" y="383"/>
                  </a:cubicBezTo>
                  <a:cubicBezTo>
                    <a:pt x="157" y="383"/>
                    <a:pt x="193" y="361"/>
                    <a:pt x="218" y="325"/>
                  </a:cubicBezTo>
                  <a:lnTo>
                    <a:pt x="219" y="325"/>
                  </a:lnTo>
                  <a:cubicBezTo>
                    <a:pt x="219" y="360"/>
                    <a:pt x="233" y="383"/>
                    <a:pt x="282" y="383"/>
                  </a:cubicBezTo>
                  <a:cubicBezTo>
                    <a:pt x="292" y="383"/>
                    <a:pt x="302" y="383"/>
                    <a:pt x="323" y="381"/>
                  </a:cubicBezTo>
                  <a:lnTo>
                    <a:pt x="328" y="376"/>
                  </a:lnTo>
                  <a:cubicBezTo>
                    <a:pt x="332" y="371"/>
                    <a:pt x="335" y="366"/>
                    <a:pt x="338" y="361"/>
                  </a:cubicBezTo>
                  <a:cubicBezTo>
                    <a:pt x="324" y="363"/>
                    <a:pt x="322" y="363"/>
                    <a:pt x="319" y="36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340">
              <a:extLst>
                <a:ext uri="{FF2B5EF4-FFF2-40B4-BE49-F238E27FC236}">
                  <a16:creationId xmlns:a16="http://schemas.microsoft.com/office/drawing/2014/main" id="{22597661-CB95-4B0E-B215-B08A35C8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5" y="738188"/>
              <a:ext cx="111125" cy="109538"/>
            </a:xfrm>
            <a:custGeom>
              <a:avLst/>
              <a:gdLst>
                <a:gd name="T0" fmla="*/ 22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2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2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341">
              <a:extLst>
                <a:ext uri="{FF2B5EF4-FFF2-40B4-BE49-F238E27FC236}">
                  <a16:creationId xmlns:a16="http://schemas.microsoft.com/office/drawing/2014/main" id="{1D8884D7-8BB9-4D93-A9DA-34661E96D1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1313" y="646113"/>
              <a:ext cx="385763" cy="312738"/>
            </a:xfrm>
            <a:custGeom>
              <a:avLst/>
              <a:gdLst>
                <a:gd name="T0" fmla="*/ 462 w 790"/>
                <a:gd name="T1" fmla="*/ 408 h 638"/>
                <a:gd name="T2" fmla="*/ 607 w 790"/>
                <a:gd name="T3" fmla="*/ 325 h 638"/>
                <a:gd name="T4" fmla="*/ 607 w 790"/>
                <a:gd name="T5" fmla="*/ 373 h 638"/>
                <a:gd name="T6" fmla="*/ 518 w 790"/>
                <a:gd name="T7" fmla="*/ 478 h 638"/>
                <a:gd name="T8" fmla="*/ 462 w 790"/>
                <a:gd name="T9" fmla="*/ 408 h 638"/>
                <a:gd name="T10" fmla="*/ 707 w 790"/>
                <a:gd name="T11" fmla="*/ 490 h 638"/>
                <a:gd name="T12" fmla="*/ 726 w 790"/>
                <a:gd name="T13" fmla="*/ 489 h 638"/>
                <a:gd name="T14" fmla="*/ 790 w 790"/>
                <a:gd name="T15" fmla="*/ 284 h 638"/>
                <a:gd name="T16" fmla="*/ 518 w 790"/>
                <a:gd name="T17" fmla="*/ 0 h 638"/>
                <a:gd name="T18" fmla="*/ 407 w 790"/>
                <a:gd name="T19" fmla="*/ 18 h 638"/>
                <a:gd name="T20" fmla="*/ 407 w 790"/>
                <a:gd name="T21" fmla="*/ 117 h 638"/>
                <a:gd name="T22" fmla="*/ 388 w 790"/>
                <a:gd name="T23" fmla="*/ 117 h 638"/>
                <a:gd name="T24" fmla="*/ 388 w 790"/>
                <a:gd name="T25" fmla="*/ 135 h 638"/>
                <a:gd name="T26" fmla="*/ 313 w 790"/>
                <a:gd name="T27" fmla="*/ 135 h 638"/>
                <a:gd name="T28" fmla="*/ 313 w 790"/>
                <a:gd name="T29" fmla="*/ 135 h 638"/>
                <a:gd name="T30" fmla="*/ 313 w 790"/>
                <a:gd name="T31" fmla="*/ 54 h 638"/>
                <a:gd name="T32" fmla="*/ 125 w 790"/>
                <a:gd name="T33" fmla="*/ 188 h 638"/>
                <a:gd name="T34" fmla="*/ 178 w 790"/>
                <a:gd name="T35" fmla="*/ 188 h 638"/>
                <a:gd name="T36" fmla="*/ 178 w 790"/>
                <a:gd name="T37" fmla="*/ 338 h 638"/>
                <a:gd name="T38" fmla="*/ 253 w 790"/>
                <a:gd name="T39" fmla="*/ 338 h 638"/>
                <a:gd name="T40" fmla="*/ 253 w 790"/>
                <a:gd name="T41" fmla="*/ 188 h 638"/>
                <a:gd name="T42" fmla="*/ 328 w 790"/>
                <a:gd name="T43" fmla="*/ 188 h 638"/>
                <a:gd name="T44" fmla="*/ 328 w 790"/>
                <a:gd name="T45" fmla="*/ 413 h 638"/>
                <a:gd name="T46" fmla="*/ 103 w 790"/>
                <a:gd name="T47" fmla="*/ 413 h 638"/>
                <a:gd name="T48" fmla="*/ 103 w 790"/>
                <a:gd name="T49" fmla="*/ 207 h 638"/>
                <a:gd name="T50" fmla="*/ 0 w 790"/>
                <a:gd name="T51" fmla="*/ 398 h 638"/>
                <a:gd name="T52" fmla="*/ 400 w 790"/>
                <a:gd name="T53" fmla="*/ 638 h 638"/>
                <a:gd name="T54" fmla="*/ 697 w 790"/>
                <a:gd name="T55" fmla="*/ 524 h 638"/>
                <a:gd name="T56" fmla="*/ 711 w 790"/>
                <a:gd name="T57" fmla="*/ 509 h 638"/>
                <a:gd name="T58" fmla="*/ 670 w 790"/>
                <a:gd name="T59" fmla="*/ 512 h 638"/>
                <a:gd name="T60" fmla="*/ 607 w 790"/>
                <a:gd name="T61" fmla="*/ 453 h 638"/>
                <a:gd name="T62" fmla="*/ 606 w 790"/>
                <a:gd name="T63" fmla="*/ 453 h 638"/>
                <a:gd name="T64" fmla="*/ 488 w 790"/>
                <a:gd name="T65" fmla="*/ 512 h 638"/>
                <a:gd name="T66" fmla="*/ 388 w 790"/>
                <a:gd name="T67" fmla="*/ 422 h 638"/>
                <a:gd name="T68" fmla="*/ 607 w 790"/>
                <a:gd name="T69" fmla="*/ 300 h 638"/>
                <a:gd name="T70" fmla="*/ 607 w 790"/>
                <a:gd name="T71" fmla="*/ 270 h 638"/>
                <a:gd name="T72" fmla="*/ 537 w 790"/>
                <a:gd name="T73" fmla="*/ 155 h 638"/>
                <a:gd name="T74" fmla="*/ 480 w 790"/>
                <a:gd name="T75" fmla="*/ 202 h 638"/>
                <a:gd name="T76" fmla="*/ 441 w 790"/>
                <a:gd name="T77" fmla="*/ 243 h 638"/>
                <a:gd name="T78" fmla="*/ 401 w 790"/>
                <a:gd name="T79" fmla="*/ 207 h 638"/>
                <a:gd name="T80" fmla="*/ 538 w 790"/>
                <a:gd name="T81" fmla="*/ 128 h 638"/>
                <a:gd name="T82" fmla="*/ 672 w 790"/>
                <a:gd name="T83" fmla="*/ 255 h 638"/>
                <a:gd name="T84" fmla="*/ 672 w 790"/>
                <a:gd name="T85" fmla="*/ 454 h 638"/>
                <a:gd name="T86" fmla="*/ 707 w 790"/>
                <a:gd name="T87" fmla="*/ 49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8">
                  <a:moveTo>
                    <a:pt x="462" y="408"/>
                  </a:moveTo>
                  <a:cubicBezTo>
                    <a:pt x="462" y="333"/>
                    <a:pt x="568" y="327"/>
                    <a:pt x="607" y="325"/>
                  </a:cubicBezTo>
                  <a:lnTo>
                    <a:pt x="607" y="373"/>
                  </a:lnTo>
                  <a:cubicBezTo>
                    <a:pt x="607" y="428"/>
                    <a:pt x="572" y="478"/>
                    <a:pt x="518" y="478"/>
                  </a:cubicBezTo>
                  <a:cubicBezTo>
                    <a:pt x="490" y="478"/>
                    <a:pt x="462" y="449"/>
                    <a:pt x="462" y="408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7"/>
                    <a:pt x="790" y="352"/>
                    <a:pt x="790" y="284"/>
                  </a:cubicBezTo>
                  <a:cubicBezTo>
                    <a:pt x="790" y="129"/>
                    <a:pt x="683" y="0"/>
                    <a:pt x="518" y="0"/>
                  </a:cubicBezTo>
                  <a:cubicBezTo>
                    <a:pt x="483" y="0"/>
                    <a:pt x="446" y="7"/>
                    <a:pt x="407" y="18"/>
                  </a:cubicBezTo>
                  <a:lnTo>
                    <a:pt x="407" y="117"/>
                  </a:lnTo>
                  <a:lnTo>
                    <a:pt x="388" y="117"/>
                  </a:lnTo>
                  <a:lnTo>
                    <a:pt x="388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54"/>
                  </a:lnTo>
                  <a:cubicBezTo>
                    <a:pt x="252" y="85"/>
                    <a:pt x="188" y="129"/>
                    <a:pt x="125" y="188"/>
                  </a:cubicBezTo>
                  <a:lnTo>
                    <a:pt x="178" y="188"/>
                  </a:lnTo>
                  <a:lnTo>
                    <a:pt x="178" y="338"/>
                  </a:lnTo>
                  <a:lnTo>
                    <a:pt x="253" y="338"/>
                  </a:lnTo>
                  <a:lnTo>
                    <a:pt x="253" y="188"/>
                  </a:lnTo>
                  <a:lnTo>
                    <a:pt x="328" y="188"/>
                  </a:lnTo>
                  <a:lnTo>
                    <a:pt x="328" y="413"/>
                  </a:lnTo>
                  <a:lnTo>
                    <a:pt x="103" y="413"/>
                  </a:lnTo>
                  <a:lnTo>
                    <a:pt x="103" y="207"/>
                  </a:lnTo>
                  <a:cubicBezTo>
                    <a:pt x="28" y="280"/>
                    <a:pt x="0" y="344"/>
                    <a:pt x="0" y="398"/>
                  </a:cubicBezTo>
                  <a:cubicBezTo>
                    <a:pt x="0" y="512"/>
                    <a:pt x="151" y="638"/>
                    <a:pt x="400" y="638"/>
                  </a:cubicBezTo>
                  <a:cubicBezTo>
                    <a:pt x="538" y="638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8" y="512"/>
                    <a:pt x="680" y="512"/>
                    <a:pt x="670" y="512"/>
                  </a:cubicBezTo>
                  <a:cubicBezTo>
                    <a:pt x="622" y="512"/>
                    <a:pt x="607" y="488"/>
                    <a:pt x="607" y="453"/>
                  </a:cubicBezTo>
                  <a:lnTo>
                    <a:pt x="606" y="453"/>
                  </a:lnTo>
                  <a:cubicBezTo>
                    <a:pt x="580" y="489"/>
                    <a:pt x="545" y="512"/>
                    <a:pt x="488" y="512"/>
                  </a:cubicBezTo>
                  <a:cubicBezTo>
                    <a:pt x="431" y="512"/>
                    <a:pt x="388" y="473"/>
                    <a:pt x="388" y="422"/>
                  </a:cubicBezTo>
                  <a:cubicBezTo>
                    <a:pt x="388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7"/>
                    <a:pt x="480" y="202"/>
                  </a:cubicBezTo>
                  <a:cubicBezTo>
                    <a:pt x="480" y="234"/>
                    <a:pt x="455" y="243"/>
                    <a:pt x="441" y="243"/>
                  </a:cubicBezTo>
                  <a:cubicBezTo>
                    <a:pt x="418" y="243"/>
                    <a:pt x="401" y="228"/>
                    <a:pt x="401" y="207"/>
                  </a:cubicBezTo>
                  <a:cubicBezTo>
                    <a:pt x="401" y="154"/>
                    <a:pt x="481" y="128"/>
                    <a:pt x="538" y="128"/>
                  </a:cubicBezTo>
                  <a:cubicBezTo>
                    <a:pt x="652" y="128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Rectangle 342">
              <a:extLst>
                <a:ext uri="{FF2B5EF4-FFF2-40B4-BE49-F238E27FC236}">
                  <a16:creationId xmlns:a16="http://schemas.microsoft.com/office/drawing/2014/main" id="{7BE4EAAF-ED1E-4189-9BDF-FA8F1045B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238" y="611188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343">
              <a:extLst>
                <a:ext uri="{FF2B5EF4-FFF2-40B4-BE49-F238E27FC236}">
                  <a16:creationId xmlns:a16="http://schemas.microsoft.com/office/drawing/2014/main" id="{F3D9FFE8-7552-4466-9F53-D421D03E46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8988" y="814388"/>
              <a:ext cx="76200" cy="76200"/>
            </a:xfrm>
            <a:custGeom>
              <a:avLst/>
              <a:gdLst>
                <a:gd name="T0" fmla="*/ 127 w 156"/>
                <a:gd name="T1" fmla="*/ 119 h 156"/>
                <a:gd name="T2" fmla="*/ 127 w 156"/>
                <a:gd name="T3" fmla="*/ 54 h 156"/>
                <a:gd name="T4" fmla="*/ 70 w 156"/>
                <a:gd name="T5" fmla="*/ 0 h 156"/>
                <a:gd name="T6" fmla="*/ 6 w 156"/>
                <a:gd name="T7" fmla="*/ 34 h 156"/>
                <a:gd name="T8" fmla="*/ 26 w 156"/>
                <a:gd name="T9" fmla="*/ 50 h 156"/>
                <a:gd name="T10" fmla="*/ 69 w 156"/>
                <a:gd name="T11" fmla="*/ 10 h 156"/>
                <a:gd name="T12" fmla="*/ 92 w 156"/>
                <a:gd name="T13" fmla="*/ 52 h 156"/>
                <a:gd name="T14" fmla="*/ 92 w 156"/>
                <a:gd name="T15" fmla="*/ 69 h 156"/>
                <a:gd name="T16" fmla="*/ 0 w 156"/>
                <a:gd name="T17" fmla="*/ 119 h 156"/>
                <a:gd name="T18" fmla="*/ 45 w 156"/>
                <a:gd name="T19" fmla="*/ 156 h 156"/>
                <a:gd name="T20" fmla="*/ 92 w 156"/>
                <a:gd name="T21" fmla="*/ 134 h 156"/>
                <a:gd name="T22" fmla="*/ 120 w 156"/>
                <a:gd name="T23" fmla="*/ 156 h 156"/>
                <a:gd name="T24" fmla="*/ 156 w 156"/>
                <a:gd name="T25" fmla="*/ 150 h 156"/>
                <a:gd name="T26" fmla="*/ 156 w 156"/>
                <a:gd name="T27" fmla="*/ 141 h 156"/>
                <a:gd name="T28" fmla="*/ 142 w 156"/>
                <a:gd name="T29" fmla="*/ 144 h 156"/>
                <a:gd name="T30" fmla="*/ 127 w 156"/>
                <a:gd name="T31" fmla="*/ 119 h 156"/>
                <a:gd name="T32" fmla="*/ 92 w 156"/>
                <a:gd name="T33" fmla="*/ 100 h 156"/>
                <a:gd name="T34" fmla="*/ 60 w 156"/>
                <a:gd name="T35" fmla="*/ 137 h 156"/>
                <a:gd name="T36" fmla="*/ 37 w 156"/>
                <a:gd name="T37" fmla="*/ 114 h 156"/>
                <a:gd name="T38" fmla="*/ 92 w 156"/>
                <a:gd name="T39" fmla="*/ 80 h 156"/>
                <a:gd name="T40" fmla="*/ 92 w 156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6">
                  <a:moveTo>
                    <a:pt x="127" y="119"/>
                  </a:moveTo>
                  <a:lnTo>
                    <a:pt x="127" y="54"/>
                  </a:lnTo>
                  <a:cubicBezTo>
                    <a:pt x="127" y="16"/>
                    <a:pt x="114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7" y="50"/>
                    <a:pt x="34" y="10"/>
                    <a:pt x="69" y="10"/>
                  </a:cubicBezTo>
                  <a:cubicBezTo>
                    <a:pt x="92" y="10"/>
                    <a:pt x="92" y="35"/>
                    <a:pt x="92" y="52"/>
                  </a:cubicBezTo>
                  <a:lnTo>
                    <a:pt x="92" y="69"/>
                  </a:lnTo>
                  <a:cubicBezTo>
                    <a:pt x="71" y="70"/>
                    <a:pt x="0" y="72"/>
                    <a:pt x="0" y="119"/>
                  </a:cubicBezTo>
                  <a:cubicBezTo>
                    <a:pt x="0" y="140"/>
                    <a:pt x="21" y="156"/>
                    <a:pt x="45" y="156"/>
                  </a:cubicBezTo>
                  <a:cubicBezTo>
                    <a:pt x="71" y="156"/>
                    <a:pt x="86" y="141"/>
                    <a:pt x="92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6" y="150"/>
                  </a:cubicBezTo>
                  <a:lnTo>
                    <a:pt x="156" y="141"/>
                  </a:lnTo>
                  <a:cubicBezTo>
                    <a:pt x="151" y="142"/>
                    <a:pt x="147" y="144"/>
                    <a:pt x="142" y="144"/>
                  </a:cubicBezTo>
                  <a:cubicBezTo>
                    <a:pt x="131" y="145"/>
                    <a:pt x="127" y="139"/>
                    <a:pt x="127" y="119"/>
                  </a:cubicBezTo>
                  <a:close/>
                  <a:moveTo>
                    <a:pt x="92" y="100"/>
                  </a:moveTo>
                  <a:cubicBezTo>
                    <a:pt x="92" y="124"/>
                    <a:pt x="79" y="137"/>
                    <a:pt x="60" y="137"/>
                  </a:cubicBezTo>
                  <a:cubicBezTo>
                    <a:pt x="45" y="137"/>
                    <a:pt x="37" y="127"/>
                    <a:pt x="37" y="114"/>
                  </a:cubicBezTo>
                  <a:cubicBezTo>
                    <a:pt x="37" y="82"/>
                    <a:pt x="79" y="81"/>
                    <a:pt x="92" y="80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344">
              <a:extLst>
                <a:ext uri="{FF2B5EF4-FFF2-40B4-BE49-F238E27FC236}">
                  <a16:creationId xmlns:a16="http://schemas.microsoft.com/office/drawing/2014/main" id="{FB9A8CE7-0361-4660-978F-7F2F98F7F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2650" y="814388"/>
              <a:ext cx="92075" cy="74613"/>
            </a:xfrm>
            <a:custGeom>
              <a:avLst/>
              <a:gdLst>
                <a:gd name="T0" fmla="*/ 163 w 188"/>
                <a:gd name="T1" fmla="*/ 118 h 155"/>
                <a:gd name="T2" fmla="*/ 163 w 188"/>
                <a:gd name="T3" fmla="*/ 43 h 155"/>
                <a:gd name="T4" fmla="*/ 120 w 188"/>
                <a:gd name="T5" fmla="*/ 0 h 155"/>
                <a:gd name="T6" fmla="*/ 63 w 188"/>
                <a:gd name="T7" fmla="*/ 38 h 155"/>
                <a:gd name="T8" fmla="*/ 61 w 188"/>
                <a:gd name="T9" fmla="*/ 38 h 155"/>
                <a:gd name="T10" fmla="*/ 61 w 188"/>
                <a:gd name="T11" fmla="*/ 0 h 155"/>
                <a:gd name="T12" fmla="*/ 0 w 188"/>
                <a:gd name="T13" fmla="*/ 7 h 155"/>
                <a:gd name="T14" fmla="*/ 0 w 188"/>
                <a:gd name="T15" fmla="*/ 15 h 155"/>
                <a:gd name="T16" fmla="*/ 26 w 188"/>
                <a:gd name="T17" fmla="*/ 41 h 155"/>
                <a:gd name="T18" fmla="*/ 26 w 188"/>
                <a:gd name="T19" fmla="*/ 118 h 155"/>
                <a:gd name="T20" fmla="*/ 0 w 188"/>
                <a:gd name="T21" fmla="*/ 147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7 h 155"/>
                <a:gd name="T28" fmla="*/ 61 w 188"/>
                <a:gd name="T29" fmla="*/ 118 h 155"/>
                <a:gd name="T30" fmla="*/ 61 w 188"/>
                <a:gd name="T31" fmla="*/ 75 h 155"/>
                <a:gd name="T32" fmla="*/ 104 w 188"/>
                <a:gd name="T33" fmla="*/ 20 h 155"/>
                <a:gd name="T34" fmla="*/ 126 w 188"/>
                <a:gd name="T35" fmla="*/ 70 h 155"/>
                <a:gd name="T36" fmla="*/ 126 w 188"/>
                <a:gd name="T37" fmla="*/ 118 h 155"/>
                <a:gd name="T38" fmla="*/ 100 w 188"/>
                <a:gd name="T39" fmla="*/ 147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7 h 155"/>
                <a:gd name="T46" fmla="*/ 163 w 188"/>
                <a:gd name="T47" fmla="*/ 1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8"/>
                  </a:moveTo>
                  <a:lnTo>
                    <a:pt x="163" y="43"/>
                  </a:lnTo>
                  <a:cubicBezTo>
                    <a:pt x="163" y="18"/>
                    <a:pt x="156" y="0"/>
                    <a:pt x="120" y="0"/>
                  </a:cubicBezTo>
                  <a:cubicBezTo>
                    <a:pt x="88" y="0"/>
                    <a:pt x="71" y="25"/>
                    <a:pt x="63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8"/>
                  </a:cubicBezTo>
                  <a:lnTo>
                    <a:pt x="61" y="75"/>
                  </a:lnTo>
                  <a:cubicBezTo>
                    <a:pt x="61" y="55"/>
                    <a:pt x="84" y="20"/>
                    <a:pt x="104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8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7"/>
                  </a:lnTo>
                  <a:cubicBezTo>
                    <a:pt x="169" y="147"/>
                    <a:pt x="163" y="141"/>
                    <a:pt x="163" y="11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345">
              <a:extLst>
                <a:ext uri="{FF2B5EF4-FFF2-40B4-BE49-F238E27FC236}">
                  <a16:creationId xmlns:a16="http://schemas.microsoft.com/office/drawing/2014/main" id="{6B076E5E-362B-4631-A0CA-14092E1B44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800100"/>
              <a:ext cx="82550" cy="123825"/>
            </a:xfrm>
            <a:custGeom>
              <a:avLst/>
              <a:gdLst>
                <a:gd name="T0" fmla="*/ 150 w 169"/>
                <a:gd name="T1" fmla="*/ 0 h 252"/>
                <a:gd name="T2" fmla="*/ 111 w 169"/>
                <a:gd name="T3" fmla="*/ 37 h 252"/>
                <a:gd name="T4" fmla="*/ 74 w 169"/>
                <a:gd name="T5" fmla="*/ 28 h 252"/>
                <a:gd name="T6" fmla="*/ 9 w 169"/>
                <a:gd name="T7" fmla="*/ 82 h 252"/>
                <a:gd name="T8" fmla="*/ 33 w 169"/>
                <a:gd name="T9" fmla="*/ 124 h 252"/>
                <a:gd name="T10" fmla="*/ 11 w 169"/>
                <a:gd name="T11" fmla="*/ 162 h 252"/>
                <a:gd name="T12" fmla="*/ 23 w 169"/>
                <a:gd name="T13" fmla="*/ 182 h 252"/>
                <a:gd name="T14" fmla="*/ 0 w 169"/>
                <a:gd name="T15" fmla="*/ 213 h 252"/>
                <a:gd name="T16" fmla="*/ 73 w 169"/>
                <a:gd name="T17" fmla="*/ 252 h 252"/>
                <a:gd name="T18" fmla="*/ 161 w 169"/>
                <a:gd name="T19" fmla="*/ 194 h 252"/>
                <a:gd name="T20" fmla="*/ 109 w 169"/>
                <a:gd name="T21" fmla="*/ 155 h 252"/>
                <a:gd name="T22" fmla="*/ 55 w 169"/>
                <a:gd name="T23" fmla="*/ 155 h 252"/>
                <a:gd name="T24" fmla="*/ 36 w 169"/>
                <a:gd name="T25" fmla="*/ 143 h 252"/>
                <a:gd name="T26" fmla="*/ 44 w 169"/>
                <a:gd name="T27" fmla="*/ 128 h 252"/>
                <a:gd name="T28" fmla="*/ 74 w 169"/>
                <a:gd name="T29" fmla="*/ 133 h 252"/>
                <a:gd name="T30" fmla="*/ 138 w 169"/>
                <a:gd name="T31" fmla="*/ 80 h 252"/>
                <a:gd name="T32" fmla="*/ 119 w 169"/>
                <a:gd name="T33" fmla="*/ 42 h 252"/>
                <a:gd name="T34" fmla="*/ 131 w 169"/>
                <a:gd name="T35" fmla="*/ 29 h 252"/>
                <a:gd name="T36" fmla="*/ 138 w 169"/>
                <a:gd name="T37" fmla="*/ 33 h 252"/>
                <a:gd name="T38" fmla="*/ 149 w 169"/>
                <a:gd name="T39" fmla="*/ 37 h 252"/>
                <a:gd name="T40" fmla="*/ 168 w 169"/>
                <a:gd name="T41" fmla="*/ 18 h 252"/>
                <a:gd name="T42" fmla="*/ 150 w 169"/>
                <a:gd name="T43" fmla="*/ 0 h 252"/>
                <a:gd name="T44" fmla="*/ 101 w 169"/>
                <a:gd name="T45" fmla="*/ 185 h 252"/>
                <a:gd name="T46" fmla="*/ 133 w 169"/>
                <a:gd name="T47" fmla="*/ 204 h 252"/>
                <a:gd name="T48" fmla="*/ 75 w 169"/>
                <a:gd name="T49" fmla="*/ 238 h 252"/>
                <a:gd name="T50" fmla="*/ 28 w 169"/>
                <a:gd name="T51" fmla="*/ 204 h 252"/>
                <a:gd name="T52" fmla="*/ 34 w 169"/>
                <a:gd name="T53" fmla="*/ 185 h 252"/>
                <a:gd name="T54" fmla="*/ 101 w 169"/>
                <a:gd name="T55" fmla="*/ 185 h 252"/>
                <a:gd name="T56" fmla="*/ 74 w 169"/>
                <a:gd name="T57" fmla="*/ 122 h 252"/>
                <a:gd name="T58" fmla="*/ 45 w 169"/>
                <a:gd name="T59" fmla="*/ 80 h 252"/>
                <a:gd name="T60" fmla="*/ 74 w 169"/>
                <a:gd name="T61" fmla="*/ 38 h 252"/>
                <a:gd name="T62" fmla="*/ 103 w 169"/>
                <a:gd name="T63" fmla="*/ 80 h 252"/>
                <a:gd name="T64" fmla="*/ 74 w 169"/>
                <a:gd name="T65" fmla="*/ 12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2">
                  <a:moveTo>
                    <a:pt x="150" y="0"/>
                  </a:moveTo>
                  <a:cubicBezTo>
                    <a:pt x="129" y="0"/>
                    <a:pt x="118" y="24"/>
                    <a:pt x="111" y="37"/>
                  </a:cubicBezTo>
                  <a:cubicBezTo>
                    <a:pt x="103" y="33"/>
                    <a:pt x="90" y="28"/>
                    <a:pt x="74" y="28"/>
                  </a:cubicBezTo>
                  <a:cubicBezTo>
                    <a:pt x="34" y="28"/>
                    <a:pt x="9" y="48"/>
                    <a:pt x="9" y="82"/>
                  </a:cubicBezTo>
                  <a:cubicBezTo>
                    <a:pt x="9" y="108"/>
                    <a:pt x="24" y="118"/>
                    <a:pt x="33" y="124"/>
                  </a:cubicBezTo>
                  <a:cubicBezTo>
                    <a:pt x="28" y="130"/>
                    <a:pt x="11" y="145"/>
                    <a:pt x="11" y="162"/>
                  </a:cubicBezTo>
                  <a:cubicBezTo>
                    <a:pt x="11" y="172"/>
                    <a:pt x="19" y="177"/>
                    <a:pt x="23" y="182"/>
                  </a:cubicBezTo>
                  <a:cubicBezTo>
                    <a:pt x="14" y="188"/>
                    <a:pt x="0" y="198"/>
                    <a:pt x="0" y="213"/>
                  </a:cubicBezTo>
                  <a:cubicBezTo>
                    <a:pt x="0" y="228"/>
                    <a:pt x="20" y="252"/>
                    <a:pt x="73" y="252"/>
                  </a:cubicBezTo>
                  <a:cubicBezTo>
                    <a:pt x="129" y="252"/>
                    <a:pt x="161" y="222"/>
                    <a:pt x="161" y="194"/>
                  </a:cubicBezTo>
                  <a:cubicBezTo>
                    <a:pt x="161" y="163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6" y="153"/>
                    <a:pt x="36" y="143"/>
                  </a:cubicBezTo>
                  <a:cubicBezTo>
                    <a:pt x="36" y="138"/>
                    <a:pt x="40" y="133"/>
                    <a:pt x="44" y="128"/>
                  </a:cubicBezTo>
                  <a:cubicBezTo>
                    <a:pt x="50" y="130"/>
                    <a:pt x="59" y="133"/>
                    <a:pt x="74" y="133"/>
                  </a:cubicBezTo>
                  <a:cubicBezTo>
                    <a:pt x="111" y="133"/>
                    <a:pt x="138" y="114"/>
                    <a:pt x="138" y="80"/>
                  </a:cubicBezTo>
                  <a:cubicBezTo>
                    <a:pt x="138" y="59"/>
                    <a:pt x="129" y="49"/>
                    <a:pt x="119" y="42"/>
                  </a:cubicBezTo>
                  <a:cubicBezTo>
                    <a:pt x="121" y="37"/>
                    <a:pt x="125" y="29"/>
                    <a:pt x="131" y="29"/>
                  </a:cubicBezTo>
                  <a:cubicBezTo>
                    <a:pt x="134" y="29"/>
                    <a:pt x="135" y="30"/>
                    <a:pt x="138" y="33"/>
                  </a:cubicBezTo>
                  <a:cubicBezTo>
                    <a:pt x="140" y="35"/>
                    <a:pt x="144" y="37"/>
                    <a:pt x="149" y="37"/>
                  </a:cubicBezTo>
                  <a:cubicBezTo>
                    <a:pt x="160" y="37"/>
                    <a:pt x="168" y="29"/>
                    <a:pt x="168" y="18"/>
                  </a:cubicBezTo>
                  <a:cubicBezTo>
                    <a:pt x="169" y="8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3" y="189"/>
                    <a:pt x="133" y="204"/>
                  </a:cubicBezTo>
                  <a:cubicBezTo>
                    <a:pt x="133" y="219"/>
                    <a:pt x="109" y="238"/>
                    <a:pt x="75" y="238"/>
                  </a:cubicBezTo>
                  <a:cubicBezTo>
                    <a:pt x="43" y="238"/>
                    <a:pt x="28" y="218"/>
                    <a:pt x="28" y="204"/>
                  </a:cubicBezTo>
                  <a:cubicBezTo>
                    <a:pt x="28" y="198"/>
                    <a:pt x="30" y="192"/>
                    <a:pt x="34" y="185"/>
                  </a:cubicBezTo>
                  <a:lnTo>
                    <a:pt x="101" y="185"/>
                  </a:lnTo>
                  <a:close/>
                  <a:moveTo>
                    <a:pt x="74" y="122"/>
                  </a:moveTo>
                  <a:cubicBezTo>
                    <a:pt x="51" y="122"/>
                    <a:pt x="45" y="105"/>
                    <a:pt x="45" y="80"/>
                  </a:cubicBezTo>
                  <a:cubicBezTo>
                    <a:pt x="45" y="64"/>
                    <a:pt x="49" y="38"/>
                    <a:pt x="74" y="38"/>
                  </a:cubicBezTo>
                  <a:cubicBezTo>
                    <a:pt x="95" y="38"/>
                    <a:pt x="103" y="58"/>
                    <a:pt x="103" y="80"/>
                  </a:cubicBezTo>
                  <a:cubicBezTo>
                    <a:pt x="103" y="103"/>
                    <a:pt x="94" y="122"/>
                    <a:pt x="74" y="12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346">
              <a:extLst>
                <a:ext uri="{FF2B5EF4-FFF2-40B4-BE49-F238E27FC236}">
                  <a16:creationId xmlns:a16="http://schemas.microsoft.com/office/drawing/2014/main" id="{E424ABBD-3226-4DFC-B3BF-F4AAA4292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6963" y="814388"/>
              <a:ext cx="66675" cy="76200"/>
            </a:xfrm>
            <a:custGeom>
              <a:avLst/>
              <a:gdLst>
                <a:gd name="T0" fmla="*/ 73 w 136"/>
                <a:gd name="T1" fmla="*/ 0 h 158"/>
                <a:gd name="T2" fmla="*/ 0 w 136"/>
                <a:gd name="T3" fmla="*/ 73 h 158"/>
                <a:gd name="T4" fmla="*/ 85 w 136"/>
                <a:gd name="T5" fmla="*/ 158 h 158"/>
                <a:gd name="T6" fmla="*/ 133 w 136"/>
                <a:gd name="T7" fmla="*/ 150 h 158"/>
                <a:gd name="T8" fmla="*/ 133 w 136"/>
                <a:gd name="T9" fmla="*/ 137 h 158"/>
                <a:gd name="T10" fmla="*/ 100 w 136"/>
                <a:gd name="T11" fmla="*/ 142 h 158"/>
                <a:gd name="T12" fmla="*/ 36 w 136"/>
                <a:gd name="T13" fmla="*/ 61 h 158"/>
                <a:gd name="T14" fmla="*/ 135 w 136"/>
                <a:gd name="T15" fmla="*/ 61 h 158"/>
                <a:gd name="T16" fmla="*/ 73 w 136"/>
                <a:gd name="T17" fmla="*/ 0 h 158"/>
                <a:gd name="T18" fmla="*/ 39 w 136"/>
                <a:gd name="T19" fmla="*/ 48 h 158"/>
                <a:gd name="T20" fmla="*/ 73 w 136"/>
                <a:gd name="T21" fmla="*/ 11 h 158"/>
                <a:gd name="T22" fmla="*/ 103 w 136"/>
                <a:gd name="T23" fmla="*/ 48 h 158"/>
                <a:gd name="T24" fmla="*/ 39 w 136"/>
                <a:gd name="T25" fmla="*/ 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8">
                  <a:moveTo>
                    <a:pt x="73" y="0"/>
                  </a:moveTo>
                  <a:cubicBezTo>
                    <a:pt x="26" y="0"/>
                    <a:pt x="0" y="23"/>
                    <a:pt x="0" y="73"/>
                  </a:cubicBezTo>
                  <a:cubicBezTo>
                    <a:pt x="0" y="128"/>
                    <a:pt x="31" y="158"/>
                    <a:pt x="85" y="158"/>
                  </a:cubicBezTo>
                  <a:cubicBezTo>
                    <a:pt x="109" y="158"/>
                    <a:pt x="126" y="152"/>
                    <a:pt x="133" y="150"/>
                  </a:cubicBezTo>
                  <a:lnTo>
                    <a:pt x="133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8" y="0"/>
                    <a:pt x="73" y="0"/>
                  </a:cubicBezTo>
                  <a:close/>
                  <a:moveTo>
                    <a:pt x="39" y="48"/>
                  </a:moveTo>
                  <a:cubicBezTo>
                    <a:pt x="39" y="36"/>
                    <a:pt x="46" y="11"/>
                    <a:pt x="73" y="11"/>
                  </a:cubicBezTo>
                  <a:cubicBezTo>
                    <a:pt x="96" y="11"/>
                    <a:pt x="103" y="27"/>
                    <a:pt x="103" y="48"/>
                  </a:cubicBezTo>
                  <a:lnTo>
                    <a:pt x="39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347">
              <a:extLst>
                <a:ext uri="{FF2B5EF4-FFF2-40B4-BE49-F238E27FC236}">
                  <a16:creationId xmlns:a16="http://schemas.microsoft.com/office/drawing/2014/main" id="{2E7EA394-408E-4683-B287-19010B990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863" y="814388"/>
              <a:ext cx="63500" cy="74613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8 h 155"/>
                <a:gd name="T4" fmla="*/ 61 w 129"/>
                <a:gd name="T5" fmla="*/ 38 h 155"/>
                <a:gd name="T6" fmla="*/ 61 w 129"/>
                <a:gd name="T7" fmla="*/ 0 h 155"/>
                <a:gd name="T8" fmla="*/ 0 w 129"/>
                <a:gd name="T9" fmla="*/ 7 h 155"/>
                <a:gd name="T10" fmla="*/ 0 w 129"/>
                <a:gd name="T11" fmla="*/ 15 h 155"/>
                <a:gd name="T12" fmla="*/ 26 w 129"/>
                <a:gd name="T13" fmla="*/ 41 h 155"/>
                <a:gd name="T14" fmla="*/ 26 w 129"/>
                <a:gd name="T15" fmla="*/ 118 h 155"/>
                <a:gd name="T16" fmla="*/ 0 w 129"/>
                <a:gd name="T17" fmla="*/ 147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7 h 155"/>
                <a:gd name="T24" fmla="*/ 61 w 129"/>
                <a:gd name="T25" fmla="*/ 118 h 155"/>
                <a:gd name="T26" fmla="*/ 61 w 129"/>
                <a:gd name="T27" fmla="*/ 81 h 155"/>
                <a:gd name="T28" fmla="*/ 88 w 129"/>
                <a:gd name="T29" fmla="*/ 27 h 155"/>
                <a:gd name="T30" fmla="*/ 109 w 129"/>
                <a:gd name="T31" fmla="*/ 35 h 155"/>
                <a:gd name="T32" fmla="*/ 128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1" y="0"/>
                    <a:pt x="69" y="23"/>
                    <a:pt x="63" y="38"/>
                  </a:cubicBezTo>
                  <a:lnTo>
                    <a:pt x="61" y="38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4" y="15"/>
                    <a:pt x="26" y="17"/>
                    <a:pt x="26" y="41"/>
                  </a:cubicBezTo>
                  <a:lnTo>
                    <a:pt x="26" y="118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7"/>
                  </a:lnTo>
                  <a:cubicBezTo>
                    <a:pt x="68" y="147"/>
                    <a:pt x="61" y="141"/>
                    <a:pt x="61" y="118"/>
                  </a:cubicBezTo>
                  <a:lnTo>
                    <a:pt x="61" y="81"/>
                  </a:lnTo>
                  <a:cubicBezTo>
                    <a:pt x="61" y="47"/>
                    <a:pt x="78" y="27"/>
                    <a:pt x="88" y="27"/>
                  </a:cubicBezTo>
                  <a:cubicBezTo>
                    <a:pt x="99" y="27"/>
                    <a:pt x="96" y="35"/>
                    <a:pt x="109" y="35"/>
                  </a:cubicBezTo>
                  <a:cubicBezTo>
                    <a:pt x="119" y="35"/>
                    <a:pt x="128" y="27"/>
                    <a:pt x="128" y="16"/>
                  </a:cubicBezTo>
                  <a:cubicBezTo>
                    <a:pt x="129" y="6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348">
              <a:extLst>
                <a:ext uri="{FF2B5EF4-FFF2-40B4-BE49-F238E27FC236}">
                  <a16:creationId xmlns:a16="http://schemas.microsoft.com/office/drawing/2014/main" id="{01A3E684-139D-4874-9634-C2C1C8B2D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0" y="814388"/>
              <a:ext cx="55563" cy="77788"/>
            </a:xfrm>
            <a:custGeom>
              <a:avLst/>
              <a:gdLst>
                <a:gd name="T0" fmla="*/ 92 w 113"/>
                <a:gd name="T1" fmla="*/ 76 h 159"/>
                <a:gd name="T2" fmla="*/ 31 w 113"/>
                <a:gd name="T3" fmla="*/ 31 h 159"/>
                <a:gd name="T4" fmla="*/ 57 w 113"/>
                <a:gd name="T5" fmla="*/ 10 h 159"/>
                <a:gd name="T6" fmla="*/ 92 w 113"/>
                <a:gd name="T7" fmla="*/ 44 h 159"/>
                <a:gd name="T8" fmla="*/ 102 w 113"/>
                <a:gd name="T9" fmla="*/ 44 h 159"/>
                <a:gd name="T10" fmla="*/ 100 w 113"/>
                <a:gd name="T11" fmla="*/ 5 h 159"/>
                <a:gd name="T12" fmla="*/ 60 w 113"/>
                <a:gd name="T13" fmla="*/ 0 h 159"/>
                <a:gd name="T14" fmla="*/ 0 w 113"/>
                <a:gd name="T15" fmla="*/ 42 h 159"/>
                <a:gd name="T16" fmla="*/ 25 w 113"/>
                <a:gd name="T17" fmla="*/ 81 h 159"/>
                <a:gd name="T18" fmla="*/ 80 w 113"/>
                <a:gd name="T19" fmla="*/ 122 h 159"/>
                <a:gd name="T20" fmla="*/ 48 w 113"/>
                <a:gd name="T21" fmla="*/ 147 h 159"/>
                <a:gd name="T22" fmla="*/ 10 w 113"/>
                <a:gd name="T23" fmla="*/ 109 h 159"/>
                <a:gd name="T24" fmla="*/ 0 w 113"/>
                <a:gd name="T25" fmla="*/ 109 h 159"/>
                <a:gd name="T26" fmla="*/ 2 w 113"/>
                <a:gd name="T27" fmla="*/ 152 h 159"/>
                <a:gd name="T28" fmla="*/ 51 w 113"/>
                <a:gd name="T29" fmla="*/ 159 h 159"/>
                <a:gd name="T30" fmla="*/ 113 w 113"/>
                <a:gd name="T31" fmla="*/ 114 h 159"/>
                <a:gd name="T32" fmla="*/ 92 w 113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159">
                  <a:moveTo>
                    <a:pt x="92" y="76"/>
                  </a:moveTo>
                  <a:cubicBezTo>
                    <a:pt x="71" y="60"/>
                    <a:pt x="31" y="52"/>
                    <a:pt x="31" y="31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3" y="10"/>
                    <a:pt x="90" y="31"/>
                    <a:pt x="92" y="44"/>
                  </a:cubicBezTo>
                  <a:lnTo>
                    <a:pt x="102" y="44"/>
                  </a:lnTo>
                  <a:lnTo>
                    <a:pt x="100" y="5"/>
                  </a:lnTo>
                  <a:cubicBezTo>
                    <a:pt x="88" y="2"/>
                    <a:pt x="77" y="0"/>
                    <a:pt x="60" y="0"/>
                  </a:cubicBezTo>
                  <a:cubicBezTo>
                    <a:pt x="27" y="0"/>
                    <a:pt x="0" y="12"/>
                    <a:pt x="0" y="42"/>
                  </a:cubicBezTo>
                  <a:cubicBezTo>
                    <a:pt x="0" y="61"/>
                    <a:pt x="7" y="70"/>
                    <a:pt x="25" y="81"/>
                  </a:cubicBezTo>
                  <a:cubicBezTo>
                    <a:pt x="46" y="95"/>
                    <a:pt x="80" y="101"/>
                    <a:pt x="80" y="122"/>
                  </a:cubicBezTo>
                  <a:cubicBezTo>
                    <a:pt x="80" y="139"/>
                    <a:pt x="63" y="147"/>
                    <a:pt x="48" y="147"/>
                  </a:cubicBezTo>
                  <a:cubicBezTo>
                    <a:pt x="22" y="147"/>
                    <a:pt x="10" y="127"/>
                    <a:pt x="10" y="109"/>
                  </a:cubicBezTo>
                  <a:lnTo>
                    <a:pt x="0" y="109"/>
                  </a:lnTo>
                  <a:lnTo>
                    <a:pt x="2" y="152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3" y="141"/>
                    <a:pt x="113" y="114"/>
                  </a:cubicBezTo>
                  <a:cubicBezTo>
                    <a:pt x="111" y="96"/>
                    <a:pt x="102" y="84"/>
                    <a:pt x="92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349">
              <a:extLst>
                <a:ext uri="{FF2B5EF4-FFF2-40B4-BE49-F238E27FC236}">
                  <a16:creationId xmlns:a16="http://schemas.microsoft.com/office/drawing/2014/main" id="{556D4868-64DF-4EB1-BFA6-26825436F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746125"/>
              <a:ext cx="36513" cy="38100"/>
            </a:xfrm>
            <a:custGeom>
              <a:avLst/>
              <a:gdLst>
                <a:gd name="T0" fmla="*/ 12 w 76"/>
                <a:gd name="T1" fmla="*/ 64 h 76"/>
                <a:gd name="T2" fmla="*/ 12 w 76"/>
                <a:gd name="T3" fmla="*/ 0 h 76"/>
                <a:gd name="T4" fmla="*/ 0 w 76"/>
                <a:gd name="T5" fmla="*/ 0 h 76"/>
                <a:gd name="T6" fmla="*/ 0 w 76"/>
                <a:gd name="T7" fmla="*/ 76 h 76"/>
                <a:gd name="T8" fmla="*/ 76 w 76"/>
                <a:gd name="T9" fmla="*/ 76 h 76"/>
                <a:gd name="T10" fmla="*/ 76 w 76"/>
                <a:gd name="T11" fmla="*/ 0 h 76"/>
                <a:gd name="T12" fmla="*/ 62 w 76"/>
                <a:gd name="T13" fmla="*/ 0 h 76"/>
                <a:gd name="T14" fmla="*/ 62 w 76"/>
                <a:gd name="T15" fmla="*/ 64 h 76"/>
                <a:gd name="T16" fmla="*/ 12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2" y="6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350">
              <a:extLst>
                <a:ext uri="{FF2B5EF4-FFF2-40B4-BE49-F238E27FC236}">
                  <a16:creationId xmlns:a16="http://schemas.microsoft.com/office/drawing/2014/main" id="{2979C20B-1EF2-4EA3-B35C-51D24364D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600" y="746125"/>
              <a:ext cx="36513" cy="38100"/>
            </a:xfrm>
            <a:custGeom>
              <a:avLst/>
              <a:gdLst>
                <a:gd name="T0" fmla="*/ 0 w 77"/>
                <a:gd name="T1" fmla="*/ 0 h 76"/>
                <a:gd name="T2" fmla="*/ 0 w 77"/>
                <a:gd name="T3" fmla="*/ 76 h 76"/>
                <a:gd name="T4" fmla="*/ 13 w 77"/>
                <a:gd name="T5" fmla="*/ 76 h 76"/>
                <a:gd name="T6" fmla="*/ 13 w 77"/>
                <a:gd name="T7" fmla="*/ 13 h 76"/>
                <a:gd name="T8" fmla="*/ 63 w 77"/>
                <a:gd name="T9" fmla="*/ 13 h 76"/>
                <a:gd name="T10" fmla="*/ 63 w 77"/>
                <a:gd name="T11" fmla="*/ 76 h 76"/>
                <a:gd name="T12" fmla="*/ 77 w 77"/>
                <a:gd name="T13" fmla="*/ 76 h 76"/>
                <a:gd name="T14" fmla="*/ 77 w 77"/>
                <a:gd name="T15" fmla="*/ 0 h 76"/>
                <a:gd name="T16" fmla="*/ 0 w 7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0" y="0"/>
                  </a:moveTo>
                  <a:lnTo>
                    <a:pt x="0" y="76"/>
                  </a:lnTo>
                  <a:lnTo>
                    <a:pt x="13" y="76"/>
                  </a:lnTo>
                  <a:lnTo>
                    <a:pt x="13" y="13"/>
                  </a:lnTo>
                  <a:lnTo>
                    <a:pt x="63" y="13"/>
                  </a:lnTo>
                  <a:lnTo>
                    <a:pt x="63" y="76"/>
                  </a:lnTo>
                  <a:lnTo>
                    <a:pt x="77" y="76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Rectangle 351">
              <a:extLst>
                <a:ext uri="{FF2B5EF4-FFF2-40B4-BE49-F238E27FC236}">
                  <a16:creationId xmlns:a16="http://schemas.microsoft.com/office/drawing/2014/main" id="{256611EB-5605-427D-8BEE-A6581BC6A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746125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Rectangle 352">
              <a:extLst>
                <a:ext uri="{FF2B5EF4-FFF2-40B4-BE49-F238E27FC236}">
                  <a16:creationId xmlns:a16="http://schemas.microsoft.com/office/drawing/2014/main" id="{D21DA46A-B91D-4862-8435-734F20B2B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8688" y="73501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353">
              <a:extLst>
                <a:ext uri="{FF2B5EF4-FFF2-40B4-BE49-F238E27FC236}">
                  <a16:creationId xmlns:a16="http://schemas.microsoft.com/office/drawing/2014/main" id="{BA3665FC-7C88-49D7-A9F5-F5A0BE621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746125"/>
              <a:ext cx="36513" cy="38100"/>
            </a:xfrm>
            <a:custGeom>
              <a:avLst/>
              <a:gdLst>
                <a:gd name="T0" fmla="*/ 62 w 75"/>
                <a:gd name="T1" fmla="*/ 0 h 76"/>
                <a:gd name="T2" fmla="*/ 45 w 75"/>
                <a:gd name="T3" fmla="*/ 64 h 76"/>
                <a:gd name="T4" fmla="*/ 32 w 75"/>
                <a:gd name="T5" fmla="*/ 64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2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2" y="0"/>
                  </a:moveTo>
                  <a:cubicBezTo>
                    <a:pt x="62" y="0"/>
                    <a:pt x="45" y="60"/>
                    <a:pt x="45" y="64"/>
                  </a:cubicBezTo>
                  <a:lnTo>
                    <a:pt x="32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354">
              <a:extLst>
                <a:ext uri="{FF2B5EF4-FFF2-40B4-BE49-F238E27FC236}">
                  <a16:creationId xmlns:a16="http://schemas.microsoft.com/office/drawing/2014/main" id="{33D9F479-E911-40DD-8542-B09A0A3CC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2350" y="746125"/>
              <a:ext cx="36513" cy="38100"/>
            </a:xfrm>
            <a:custGeom>
              <a:avLst/>
              <a:gdLst>
                <a:gd name="T0" fmla="*/ 63 w 76"/>
                <a:gd name="T1" fmla="*/ 63 h 76"/>
                <a:gd name="T2" fmla="*/ 14 w 76"/>
                <a:gd name="T3" fmla="*/ 63 h 76"/>
                <a:gd name="T4" fmla="*/ 14 w 76"/>
                <a:gd name="T5" fmla="*/ 44 h 76"/>
                <a:gd name="T6" fmla="*/ 76 w 76"/>
                <a:gd name="T7" fmla="*/ 44 h 76"/>
                <a:gd name="T8" fmla="*/ 76 w 76"/>
                <a:gd name="T9" fmla="*/ 0 h 76"/>
                <a:gd name="T10" fmla="*/ 0 w 76"/>
                <a:gd name="T11" fmla="*/ 0 h 76"/>
                <a:gd name="T12" fmla="*/ 0 w 76"/>
                <a:gd name="T13" fmla="*/ 76 h 76"/>
                <a:gd name="T14" fmla="*/ 63 w 76"/>
                <a:gd name="T15" fmla="*/ 76 h 76"/>
                <a:gd name="T16" fmla="*/ 63 w 76"/>
                <a:gd name="T17" fmla="*/ 63 h 76"/>
                <a:gd name="T18" fmla="*/ 14 w 76"/>
                <a:gd name="T19" fmla="*/ 13 h 76"/>
                <a:gd name="T20" fmla="*/ 63 w 76"/>
                <a:gd name="T21" fmla="*/ 13 h 76"/>
                <a:gd name="T22" fmla="*/ 63 w 76"/>
                <a:gd name="T23" fmla="*/ 31 h 76"/>
                <a:gd name="T24" fmla="*/ 14 w 76"/>
                <a:gd name="T25" fmla="*/ 31 h 76"/>
                <a:gd name="T26" fmla="*/ 14 w 76"/>
                <a:gd name="T27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63" y="63"/>
                  </a:moveTo>
                  <a:lnTo>
                    <a:pt x="14" y="63"/>
                  </a:lnTo>
                  <a:lnTo>
                    <a:pt x="14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3" y="76"/>
                  </a:lnTo>
                  <a:lnTo>
                    <a:pt x="63" y="63"/>
                  </a:lnTo>
                  <a:close/>
                  <a:moveTo>
                    <a:pt x="14" y="13"/>
                  </a:moveTo>
                  <a:lnTo>
                    <a:pt x="63" y="13"/>
                  </a:lnTo>
                  <a:lnTo>
                    <a:pt x="63" y="31"/>
                  </a:lnTo>
                  <a:lnTo>
                    <a:pt x="14" y="31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355">
              <a:extLst>
                <a:ext uri="{FF2B5EF4-FFF2-40B4-BE49-F238E27FC236}">
                  <a16:creationId xmlns:a16="http://schemas.microsoft.com/office/drawing/2014/main" id="{717CE3CE-B3DD-4CE5-BAEB-F0461F25B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675" y="746125"/>
              <a:ext cx="25400" cy="38100"/>
            </a:xfrm>
            <a:custGeom>
              <a:avLst/>
              <a:gdLst>
                <a:gd name="T0" fmla="*/ 14 w 49"/>
                <a:gd name="T1" fmla="*/ 76 h 76"/>
                <a:gd name="T2" fmla="*/ 14 w 49"/>
                <a:gd name="T3" fmla="*/ 13 h 76"/>
                <a:gd name="T4" fmla="*/ 49 w 49"/>
                <a:gd name="T5" fmla="*/ 13 h 76"/>
                <a:gd name="T6" fmla="*/ 49 w 49"/>
                <a:gd name="T7" fmla="*/ 0 h 76"/>
                <a:gd name="T8" fmla="*/ 0 w 49"/>
                <a:gd name="T9" fmla="*/ 0 h 76"/>
                <a:gd name="T10" fmla="*/ 0 w 49"/>
                <a:gd name="T11" fmla="*/ 76 h 76"/>
                <a:gd name="T12" fmla="*/ 14 w 4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14" y="76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356">
              <a:extLst>
                <a:ext uri="{FF2B5EF4-FFF2-40B4-BE49-F238E27FC236}">
                  <a16:creationId xmlns:a16="http://schemas.microsoft.com/office/drawing/2014/main" id="{88BBE856-D043-4FC6-BBFA-CC68544AF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1888" y="746125"/>
              <a:ext cx="36513" cy="38100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4 h 76"/>
                <a:gd name="T4" fmla="*/ 31 w 76"/>
                <a:gd name="T5" fmla="*/ 44 h 76"/>
                <a:gd name="T6" fmla="*/ 62 w 76"/>
                <a:gd name="T7" fmla="*/ 44 h 76"/>
                <a:gd name="T8" fmla="*/ 62 w 76"/>
                <a:gd name="T9" fmla="*/ 63 h 76"/>
                <a:gd name="T10" fmla="*/ 0 w 76"/>
                <a:gd name="T11" fmla="*/ 63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4 w 76"/>
                <a:gd name="T19" fmla="*/ 31 h 76"/>
                <a:gd name="T20" fmla="*/ 14 w 76"/>
                <a:gd name="T21" fmla="*/ 13 h 76"/>
                <a:gd name="T22" fmla="*/ 62 w 76"/>
                <a:gd name="T23" fmla="*/ 13 h 76"/>
                <a:gd name="T24" fmla="*/ 62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4"/>
                  </a:lnTo>
                  <a:lnTo>
                    <a:pt x="31" y="44"/>
                  </a:lnTo>
                  <a:lnTo>
                    <a:pt x="62" y="44"/>
                  </a:lnTo>
                  <a:lnTo>
                    <a:pt x="62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4" y="31"/>
                  </a:lnTo>
                  <a:lnTo>
                    <a:pt x="14" y="13"/>
                  </a:lnTo>
                  <a:lnTo>
                    <a:pt x="62" y="13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Rectangle 357">
              <a:extLst>
                <a:ext uri="{FF2B5EF4-FFF2-40B4-BE49-F238E27FC236}">
                  <a16:creationId xmlns:a16="http://schemas.microsoft.com/office/drawing/2014/main" id="{E91397F5-814B-4BC5-B7ED-FDFEB71E7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6975" y="73501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Rectangle 358">
              <a:extLst>
                <a:ext uri="{FF2B5EF4-FFF2-40B4-BE49-F238E27FC236}">
                  <a16:creationId xmlns:a16="http://schemas.microsoft.com/office/drawing/2014/main" id="{79673D9F-55C5-4BAD-9FB6-F2ECD53F3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6975" y="746125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359">
              <a:extLst>
                <a:ext uri="{FF2B5EF4-FFF2-40B4-BE49-F238E27FC236}">
                  <a16:creationId xmlns:a16="http://schemas.microsoft.com/office/drawing/2014/main" id="{B63A9FCF-798B-4238-A54C-717B43AC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900" y="735013"/>
              <a:ext cx="25400" cy="49213"/>
            </a:xfrm>
            <a:custGeom>
              <a:avLst/>
              <a:gdLst>
                <a:gd name="T0" fmla="*/ 14 w 50"/>
                <a:gd name="T1" fmla="*/ 22 h 98"/>
                <a:gd name="T2" fmla="*/ 14 w 50"/>
                <a:gd name="T3" fmla="*/ 0 h 98"/>
                <a:gd name="T4" fmla="*/ 0 w 50"/>
                <a:gd name="T5" fmla="*/ 0 h 98"/>
                <a:gd name="T6" fmla="*/ 0 w 50"/>
                <a:gd name="T7" fmla="*/ 48 h 98"/>
                <a:gd name="T8" fmla="*/ 0 w 50"/>
                <a:gd name="T9" fmla="*/ 98 h 98"/>
                <a:gd name="T10" fmla="*/ 50 w 50"/>
                <a:gd name="T11" fmla="*/ 98 h 98"/>
                <a:gd name="T12" fmla="*/ 50 w 50"/>
                <a:gd name="T13" fmla="*/ 85 h 98"/>
                <a:gd name="T14" fmla="*/ 14 w 50"/>
                <a:gd name="T15" fmla="*/ 85 h 98"/>
                <a:gd name="T16" fmla="*/ 14 w 50"/>
                <a:gd name="T17" fmla="*/ 35 h 98"/>
                <a:gd name="T18" fmla="*/ 39 w 50"/>
                <a:gd name="T19" fmla="*/ 35 h 98"/>
                <a:gd name="T20" fmla="*/ 39 w 50"/>
                <a:gd name="T21" fmla="*/ 22 h 98"/>
                <a:gd name="T22" fmla="*/ 14 w 50"/>
                <a:gd name="T23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8">
                  <a:moveTo>
                    <a:pt x="14" y="22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98"/>
                  </a:lnTo>
                  <a:lnTo>
                    <a:pt x="50" y="98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360">
              <a:extLst>
                <a:ext uri="{FF2B5EF4-FFF2-40B4-BE49-F238E27FC236}">
                  <a16:creationId xmlns:a16="http://schemas.microsoft.com/office/drawing/2014/main" id="{F54DB5CB-6C4B-4A9A-BBAC-55805FC088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5875" y="735013"/>
              <a:ext cx="36513" cy="49213"/>
            </a:xfrm>
            <a:custGeom>
              <a:avLst/>
              <a:gdLst>
                <a:gd name="T0" fmla="*/ 62 w 76"/>
                <a:gd name="T1" fmla="*/ 85 h 98"/>
                <a:gd name="T2" fmla="*/ 14 w 76"/>
                <a:gd name="T3" fmla="*/ 85 h 98"/>
                <a:gd name="T4" fmla="*/ 14 w 76"/>
                <a:gd name="T5" fmla="*/ 66 h 98"/>
                <a:gd name="T6" fmla="*/ 76 w 76"/>
                <a:gd name="T7" fmla="*/ 66 h 98"/>
                <a:gd name="T8" fmla="*/ 76 w 76"/>
                <a:gd name="T9" fmla="*/ 22 h 98"/>
                <a:gd name="T10" fmla="*/ 44 w 76"/>
                <a:gd name="T11" fmla="*/ 22 h 98"/>
                <a:gd name="T12" fmla="*/ 59 w 76"/>
                <a:gd name="T13" fmla="*/ 0 h 98"/>
                <a:gd name="T14" fmla="*/ 45 w 76"/>
                <a:gd name="T15" fmla="*/ 0 h 98"/>
                <a:gd name="T16" fmla="*/ 27 w 76"/>
                <a:gd name="T17" fmla="*/ 22 h 98"/>
                <a:gd name="T18" fmla="*/ 0 w 76"/>
                <a:gd name="T19" fmla="*/ 22 h 98"/>
                <a:gd name="T20" fmla="*/ 0 w 76"/>
                <a:gd name="T21" fmla="*/ 98 h 98"/>
                <a:gd name="T22" fmla="*/ 62 w 76"/>
                <a:gd name="T23" fmla="*/ 98 h 98"/>
                <a:gd name="T24" fmla="*/ 62 w 76"/>
                <a:gd name="T25" fmla="*/ 85 h 98"/>
                <a:gd name="T26" fmla="*/ 14 w 76"/>
                <a:gd name="T27" fmla="*/ 35 h 98"/>
                <a:gd name="T28" fmla="*/ 62 w 76"/>
                <a:gd name="T29" fmla="*/ 35 h 98"/>
                <a:gd name="T30" fmla="*/ 62 w 76"/>
                <a:gd name="T31" fmla="*/ 53 h 98"/>
                <a:gd name="T32" fmla="*/ 14 w 76"/>
                <a:gd name="T33" fmla="*/ 53 h 98"/>
                <a:gd name="T34" fmla="*/ 14 w 76"/>
                <a:gd name="T35" fmla="*/ 3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8">
                  <a:moveTo>
                    <a:pt x="62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6" y="66"/>
                  </a:lnTo>
                  <a:lnTo>
                    <a:pt x="76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2"/>
                  </a:cubicBezTo>
                  <a:lnTo>
                    <a:pt x="0" y="22"/>
                  </a:lnTo>
                  <a:lnTo>
                    <a:pt x="0" y="98"/>
                  </a:lnTo>
                  <a:lnTo>
                    <a:pt x="62" y="98"/>
                  </a:lnTo>
                  <a:lnTo>
                    <a:pt x="62" y="85"/>
                  </a:lnTo>
                  <a:close/>
                  <a:moveTo>
                    <a:pt x="14" y="35"/>
                  </a:moveTo>
                  <a:lnTo>
                    <a:pt x="62" y="35"/>
                  </a:lnTo>
                  <a:lnTo>
                    <a:pt x="62" y="53"/>
                  </a:lnTo>
                  <a:lnTo>
                    <a:pt x="14" y="53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76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 err="1">
                <a:solidFill>
                  <a:schemeClr val="bg1"/>
                </a:solidFill>
                <a:latin typeface="Verdana"/>
                <a:cs typeface="Verdana"/>
              </a:rPr>
              <a:t>Suaps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233399250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Rectangle 414"/>
          <p:cNvSpPr/>
          <p:nvPr/>
        </p:nvSpPr>
        <p:spPr>
          <a:xfrm>
            <a:off x="0" y="4955678"/>
            <a:ext cx="12192000" cy="1902322"/>
          </a:xfrm>
          <a:prstGeom prst="rect">
            <a:avLst/>
          </a:prstGeom>
          <a:solidFill>
            <a:srgbClr val="2FC6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BBBEF"/>
              </a:solidFill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0C54E277-436C-4C2D-A000-AF10443FFE0B}"/>
              </a:ext>
            </a:extLst>
          </p:cNvPr>
          <p:cNvGrpSpPr/>
          <p:nvPr/>
        </p:nvGrpSpPr>
        <p:grpSpPr>
          <a:xfrm>
            <a:off x="1169728" y="1139907"/>
            <a:ext cx="1132043" cy="1320717"/>
            <a:chOff x="7151688" y="454025"/>
            <a:chExt cx="609600" cy="711200"/>
          </a:xfrm>
        </p:grpSpPr>
        <p:sp>
          <p:nvSpPr>
            <p:cNvPr id="4" name="Freeform 56">
              <a:extLst>
                <a:ext uri="{FF2B5EF4-FFF2-40B4-BE49-F238E27FC236}">
                  <a16:creationId xmlns:a16="http://schemas.microsoft.com/office/drawing/2014/main" id="{8E7A316C-BEA7-4058-A110-E34082CBB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3" y="1123950"/>
              <a:ext cx="30163" cy="41275"/>
            </a:xfrm>
            <a:custGeom>
              <a:avLst/>
              <a:gdLst>
                <a:gd name="T0" fmla="*/ 0 w 63"/>
                <a:gd name="T1" fmla="*/ 53 h 83"/>
                <a:gd name="T2" fmla="*/ 0 w 63"/>
                <a:gd name="T3" fmla="*/ 0 h 83"/>
                <a:gd name="T4" fmla="*/ 12 w 63"/>
                <a:gd name="T5" fmla="*/ 0 h 83"/>
                <a:gd name="T6" fmla="*/ 12 w 63"/>
                <a:gd name="T7" fmla="*/ 53 h 83"/>
                <a:gd name="T8" fmla="*/ 17 w 63"/>
                <a:gd name="T9" fmla="*/ 68 h 83"/>
                <a:gd name="T10" fmla="*/ 32 w 63"/>
                <a:gd name="T11" fmla="*/ 73 h 83"/>
                <a:gd name="T12" fmla="*/ 47 w 63"/>
                <a:gd name="T13" fmla="*/ 68 h 83"/>
                <a:gd name="T14" fmla="*/ 52 w 63"/>
                <a:gd name="T15" fmla="*/ 53 h 83"/>
                <a:gd name="T16" fmla="*/ 52 w 63"/>
                <a:gd name="T17" fmla="*/ 0 h 83"/>
                <a:gd name="T18" fmla="*/ 63 w 63"/>
                <a:gd name="T19" fmla="*/ 0 h 83"/>
                <a:gd name="T20" fmla="*/ 63 w 63"/>
                <a:gd name="T21" fmla="*/ 53 h 83"/>
                <a:gd name="T22" fmla="*/ 54 w 63"/>
                <a:gd name="T23" fmla="*/ 76 h 83"/>
                <a:gd name="T24" fmla="*/ 32 w 63"/>
                <a:gd name="T25" fmla="*/ 83 h 83"/>
                <a:gd name="T26" fmla="*/ 9 w 63"/>
                <a:gd name="T27" fmla="*/ 76 h 83"/>
                <a:gd name="T28" fmla="*/ 0 w 63"/>
                <a:gd name="T29" fmla="*/ 5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3">
                  <a:moveTo>
                    <a:pt x="0" y="53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53"/>
                  </a:lnTo>
                  <a:cubicBezTo>
                    <a:pt x="12" y="60"/>
                    <a:pt x="13" y="66"/>
                    <a:pt x="17" y="68"/>
                  </a:cubicBezTo>
                  <a:cubicBezTo>
                    <a:pt x="20" y="72"/>
                    <a:pt x="25" y="73"/>
                    <a:pt x="32" y="73"/>
                  </a:cubicBezTo>
                  <a:cubicBezTo>
                    <a:pt x="38" y="73"/>
                    <a:pt x="43" y="72"/>
                    <a:pt x="47" y="68"/>
                  </a:cubicBezTo>
                  <a:cubicBezTo>
                    <a:pt x="50" y="65"/>
                    <a:pt x="52" y="60"/>
                    <a:pt x="52" y="53"/>
                  </a:cubicBezTo>
                  <a:lnTo>
                    <a:pt x="52" y="0"/>
                  </a:lnTo>
                  <a:lnTo>
                    <a:pt x="63" y="0"/>
                  </a:lnTo>
                  <a:lnTo>
                    <a:pt x="63" y="53"/>
                  </a:lnTo>
                  <a:cubicBezTo>
                    <a:pt x="63" y="63"/>
                    <a:pt x="60" y="71"/>
                    <a:pt x="54" y="76"/>
                  </a:cubicBezTo>
                  <a:cubicBezTo>
                    <a:pt x="48" y="81"/>
                    <a:pt x="40" y="83"/>
                    <a:pt x="32" y="83"/>
                  </a:cubicBezTo>
                  <a:cubicBezTo>
                    <a:pt x="23" y="83"/>
                    <a:pt x="15" y="81"/>
                    <a:pt x="9" y="76"/>
                  </a:cubicBezTo>
                  <a:cubicBezTo>
                    <a:pt x="3" y="71"/>
                    <a:pt x="0" y="63"/>
                    <a:pt x="0" y="5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" name="Freeform 57">
              <a:extLst>
                <a:ext uri="{FF2B5EF4-FFF2-40B4-BE49-F238E27FC236}">
                  <a16:creationId xmlns:a16="http://schemas.microsoft.com/office/drawing/2014/main" id="{5083DDA1-D082-4842-A1C2-F4887882F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1" y="1123950"/>
              <a:ext cx="31750" cy="41275"/>
            </a:xfrm>
            <a:custGeom>
              <a:avLst/>
              <a:gdLst>
                <a:gd name="T0" fmla="*/ 54 w 65"/>
                <a:gd name="T1" fmla="*/ 0 h 83"/>
                <a:gd name="T2" fmla="*/ 65 w 65"/>
                <a:gd name="T3" fmla="*/ 0 h 83"/>
                <a:gd name="T4" fmla="*/ 65 w 65"/>
                <a:gd name="T5" fmla="*/ 82 h 83"/>
                <a:gd name="T6" fmla="*/ 54 w 65"/>
                <a:gd name="T7" fmla="*/ 82 h 83"/>
                <a:gd name="T8" fmla="*/ 10 w 65"/>
                <a:gd name="T9" fmla="*/ 17 h 83"/>
                <a:gd name="T10" fmla="*/ 10 w 65"/>
                <a:gd name="T11" fmla="*/ 83 h 83"/>
                <a:gd name="T12" fmla="*/ 0 w 65"/>
                <a:gd name="T13" fmla="*/ 83 h 83"/>
                <a:gd name="T14" fmla="*/ 0 w 65"/>
                <a:gd name="T15" fmla="*/ 1 h 83"/>
                <a:gd name="T16" fmla="*/ 11 w 65"/>
                <a:gd name="T17" fmla="*/ 1 h 83"/>
                <a:gd name="T18" fmla="*/ 55 w 65"/>
                <a:gd name="T19" fmla="*/ 67 h 83"/>
                <a:gd name="T20" fmla="*/ 55 w 65"/>
                <a:gd name="T21" fmla="*/ 0 h 83"/>
                <a:gd name="T22" fmla="*/ 54 w 65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83">
                  <a:moveTo>
                    <a:pt x="54" y="0"/>
                  </a:moveTo>
                  <a:lnTo>
                    <a:pt x="65" y="0"/>
                  </a:lnTo>
                  <a:lnTo>
                    <a:pt x="65" y="82"/>
                  </a:lnTo>
                  <a:lnTo>
                    <a:pt x="54" y="82"/>
                  </a:lnTo>
                  <a:lnTo>
                    <a:pt x="10" y="17"/>
                  </a:lnTo>
                  <a:lnTo>
                    <a:pt x="10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1" y="1"/>
                  </a:lnTo>
                  <a:lnTo>
                    <a:pt x="55" y="67"/>
                  </a:lnTo>
                  <a:lnTo>
                    <a:pt x="55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Rectangle 58">
              <a:extLst>
                <a:ext uri="{FF2B5EF4-FFF2-40B4-BE49-F238E27FC236}">
                  <a16:creationId xmlns:a16="http://schemas.microsoft.com/office/drawing/2014/main" id="{6884DEB2-8CAF-4364-9CD5-E8967205C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7413" y="1123950"/>
              <a:ext cx="6350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Freeform 59">
              <a:extLst>
                <a:ext uri="{FF2B5EF4-FFF2-40B4-BE49-F238E27FC236}">
                  <a16:creationId xmlns:a16="http://schemas.microsoft.com/office/drawing/2014/main" id="{5DEDBD61-0E5F-42E8-B64A-A87158BFA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8526" y="1123950"/>
              <a:ext cx="38100" cy="39688"/>
            </a:xfrm>
            <a:custGeom>
              <a:avLst/>
              <a:gdLst>
                <a:gd name="T0" fmla="*/ 33 w 76"/>
                <a:gd name="T1" fmla="*/ 82 h 82"/>
                <a:gd name="T2" fmla="*/ 0 w 76"/>
                <a:gd name="T3" fmla="*/ 0 h 82"/>
                <a:gd name="T4" fmla="*/ 11 w 76"/>
                <a:gd name="T5" fmla="*/ 0 h 82"/>
                <a:gd name="T6" fmla="*/ 38 w 76"/>
                <a:gd name="T7" fmla="*/ 71 h 82"/>
                <a:gd name="T8" fmla="*/ 64 w 76"/>
                <a:gd name="T9" fmla="*/ 0 h 82"/>
                <a:gd name="T10" fmla="*/ 76 w 76"/>
                <a:gd name="T11" fmla="*/ 0 h 82"/>
                <a:gd name="T12" fmla="*/ 44 w 76"/>
                <a:gd name="T13" fmla="*/ 82 h 82"/>
                <a:gd name="T14" fmla="*/ 33 w 76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2">
                  <a:moveTo>
                    <a:pt x="33" y="82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8" y="71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44" y="82"/>
                  </a:lnTo>
                  <a:lnTo>
                    <a:pt x="33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60">
              <a:extLst>
                <a:ext uri="{FF2B5EF4-FFF2-40B4-BE49-F238E27FC236}">
                  <a16:creationId xmlns:a16="http://schemas.microsoft.com/office/drawing/2014/main" id="{D56DBB82-C0DD-41A0-B14D-4B7EC0E3B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1123950"/>
              <a:ext cx="22225" cy="41275"/>
            </a:xfrm>
            <a:custGeom>
              <a:avLst/>
              <a:gdLst>
                <a:gd name="T0" fmla="*/ 44 w 44"/>
                <a:gd name="T1" fmla="*/ 0 h 83"/>
                <a:gd name="T2" fmla="*/ 44 w 44"/>
                <a:gd name="T3" fmla="*/ 8 h 83"/>
                <a:gd name="T4" fmla="*/ 11 w 44"/>
                <a:gd name="T5" fmla="*/ 8 h 83"/>
                <a:gd name="T6" fmla="*/ 11 w 44"/>
                <a:gd name="T7" fmla="*/ 37 h 83"/>
                <a:gd name="T8" fmla="*/ 41 w 44"/>
                <a:gd name="T9" fmla="*/ 37 h 83"/>
                <a:gd name="T10" fmla="*/ 41 w 44"/>
                <a:gd name="T11" fmla="*/ 46 h 83"/>
                <a:gd name="T12" fmla="*/ 11 w 44"/>
                <a:gd name="T13" fmla="*/ 46 h 83"/>
                <a:gd name="T14" fmla="*/ 11 w 44"/>
                <a:gd name="T15" fmla="*/ 75 h 83"/>
                <a:gd name="T16" fmla="*/ 44 w 44"/>
                <a:gd name="T17" fmla="*/ 75 h 83"/>
                <a:gd name="T18" fmla="*/ 44 w 44"/>
                <a:gd name="T19" fmla="*/ 83 h 83"/>
                <a:gd name="T20" fmla="*/ 0 w 44"/>
                <a:gd name="T21" fmla="*/ 83 h 83"/>
                <a:gd name="T22" fmla="*/ 0 w 44"/>
                <a:gd name="T23" fmla="*/ 1 h 83"/>
                <a:gd name="T24" fmla="*/ 44 w 44"/>
                <a:gd name="T25" fmla="*/ 1 h 83"/>
                <a:gd name="T26" fmla="*/ 44 w 44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3">
                  <a:moveTo>
                    <a:pt x="44" y="0"/>
                  </a:moveTo>
                  <a:lnTo>
                    <a:pt x="44" y="8"/>
                  </a:lnTo>
                  <a:lnTo>
                    <a:pt x="11" y="8"/>
                  </a:lnTo>
                  <a:lnTo>
                    <a:pt x="11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61">
              <a:extLst>
                <a:ext uri="{FF2B5EF4-FFF2-40B4-BE49-F238E27FC236}">
                  <a16:creationId xmlns:a16="http://schemas.microsoft.com/office/drawing/2014/main" id="{00B74B02-66F2-4BB9-BCA2-F2A52CD6C4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3138" y="1123950"/>
              <a:ext cx="28575" cy="39688"/>
            </a:xfrm>
            <a:custGeom>
              <a:avLst/>
              <a:gdLst>
                <a:gd name="T0" fmla="*/ 12 w 58"/>
                <a:gd name="T1" fmla="*/ 48 h 82"/>
                <a:gd name="T2" fmla="*/ 12 w 58"/>
                <a:gd name="T3" fmla="*/ 82 h 82"/>
                <a:gd name="T4" fmla="*/ 0 w 58"/>
                <a:gd name="T5" fmla="*/ 82 h 82"/>
                <a:gd name="T6" fmla="*/ 0 w 58"/>
                <a:gd name="T7" fmla="*/ 0 h 82"/>
                <a:gd name="T8" fmla="*/ 28 w 58"/>
                <a:gd name="T9" fmla="*/ 0 h 82"/>
                <a:gd name="T10" fmla="*/ 49 w 58"/>
                <a:gd name="T11" fmla="*/ 6 h 82"/>
                <a:gd name="T12" fmla="*/ 57 w 58"/>
                <a:gd name="T13" fmla="*/ 22 h 82"/>
                <a:gd name="T14" fmla="*/ 52 w 58"/>
                <a:gd name="T15" fmla="*/ 38 h 82"/>
                <a:gd name="T16" fmla="*/ 35 w 58"/>
                <a:gd name="T17" fmla="*/ 47 h 82"/>
                <a:gd name="T18" fmla="*/ 58 w 58"/>
                <a:gd name="T19" fmla="*/ 82 h 82"/>
                <a:gd name="T20" fmla="*/ 44 w 58"/>
                <a:gd name="T21" fmla="*/ 82 h 82"/>
                <a:gd name="T22" fmla="*/ 23 w 58"/>
                <a:gd name="T23" fmla="*/ 48 h 82"/>
                <a:gd name="T24" fmla="*/ 12 w 58"/>
                <a:gd name="T25" fmla="*/ 48 h 82"/>
                <a:gd name="T26" fmla="*/ 12 w 58"/>
                <a:gd name="T27" fmla="*/ 8 h 82"/>
                <a:gd name="T28" fmla="*/ 12 w 58"/>
                <a:gd name="T29" fmla="*/ 40 h 82"/>
                <a:gd name="T30" fmla="*/ 28 w 58"/>
                <a:gd name="T31" fmla="*/ 40 h 82"/>
                <a:gd name="T32" fmla="*/ 42 w 58"/>
                <a:gd name="T33" fmla="*/ 36 h 82"/>
                <a:gd name="T34" fmla="*/ 45 w 58"/>
                <a:gd name="T35" fmla="*/ 25 h 82"/>
                <a:gd name="T36" fmla="*/ 28 w 58"/>
                <a:gd name="T37" fmla="*/ 8 h 82"/>
                <a:gd name="T38" fmla="*/ 12 w 58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12" y="48"/>
                  </a:moveTo>
                  <a:lnTo>
                    <a:pt x="12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7" y="0"/>
                    <a:pt x="44" y="2"/>
                    <a:pt x="49" y="6"/>
                  </a:cubicBezTo>
                  <a:cubicBezTo>
                    <a:pt x="54" y="11"/>
                    <a:pt x="57" y="16"/>
                    <a:pt x="57" y="22"/>
                  </a:cubicBezTo>
                  <a:cubicBezTo>
                    <a:pt x="57" y="28"/>
                    <a:pt x="55" y="35"/>
                    <a:pt x="52" y="38"/>
                  </a:cubicBezTo>
                  <a:cubicBezTo>
                    <a:pt x="48" y="43"/>
                    <a:pt x="43" y="46"/>
                    <a:pt x="35" y="47"/>
                  </a:cubicBezTo>
                  <a:lnTo>
                    <a:pt x="58" y="82"/>
                  </a:lnTo>
                  <a:lnTo>
                    <a:pt x="44" y="82"/>
                  </a:lnTo>
                  <a:lnTo>
                    <a:pt x="23" y="48"/>
                  </a:lnTo>
                  <a:lnTo>
                    <a:pt x="12" y="48"/>
                  </a:lnTo>
                  <a:close/>
                  <a:moveTo>
                    <a:pt x="12" y="8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8"/>
                    <a:pt x="42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8" y="8"/>
                  </a:cubicBez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62">
              <a:extLst>
                <a:ext uri="{FF2B5EF4-FFF2-40B4-BE49-F238E27FC236}">
                  <a16:creationId xmlns:a16="http://schemas.microsoft.com/office/drawing/2014/main" id="{56CD1410-40D2-4585-8936-A6CF607F4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8063" y="1123950"/>
              <a:ext cx="28575" cy="41275"/>
            </a:xfrm>
            <a:custGeom>
              <a:avLst/>
              <a:gdLst>
                <a:gd name="T0" fmla="*/ 10 w 56"/>
                <a:gd name="T1" fmla="*/ 24 h 87"/>
                <a:gd name="T2" fmla="*/ 12 w 56"/>
                <a:gd name="T3" fmla="*/ 32 h 87"/>
                <a:gd name="T4" fmla="*/ 19 w 56"/>
                <a:gd name="T5" fmla="*/ 37 h 87"/>
                <a:gd name="T6" fmla="*/ 27 w 56"/>
                <a:gd name="T7" fmla="*/ 39 h 87"/>
                <a:gd name="T8" fmla="*/ 37 w 56"/>
                <a:gd name="T9" fmla="*/ 42 h 87"/>
                <a:gd name="T10" fmla="*/ 46 w 56"/>
                <a:gd name="T11" fmla="*/ 45 h 87"/>
                <a:gd name="T12" fmla="*/ 52 w 56"/>
                <a:gd name="T13" fmla="*/ 52 h 87"/>
                <a:gd name="T14" fmla="*/ 55 w 56"/>
                <a:gd name="T15" fmla="*/ 63 h 87"/>
                <a:gd name="T16" fmla="*/ 47 w 56"/>
                <a:gd name="T17" fmla="*/ 79 h 87"/>
                <a:gd name="T18" fmla="*/ 27 w 56"/>
                <a:gd name="T19" fmla="*/ 87 h 87"/>
                <a:gd name="T20" fmla="*/ 7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9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4 w 56"/>
                <a:gd name="T35" fmla="*/ 54 h 87"/>
                <a:gd name="T36" fmla="*/ 37 w 56"/>
                <a:gd name="T37" fmla="*/ 50 h 87"/>
                <a:gd name="T38" fmla="*/ 29 w 56"/>
                <a:gd name="T39" fmla="*/ 48 h 87"/>
                <a:gd name="T40" fmla="*/ 19 w 56"/>
                <a:gd name="T41" fmla="*/ 45 h 87"/>
                <a:gd name="T42" fmla="*/ 10 w 56"/>
                <a:gd name="T43" fmla="*/ 42 h 87"/>
                <a:gd name="T44" fmla="*/ 4 w 56"/>
                <a:gd name="T45" fmla="*/ 35 h 87"/>
                <a:gd name="T46" fmla="*/ 1 w 56"/>
                <a:gd name="T47" fmla="*/ 24 h 87"/>
                <a:gd name="T48" fmla="*/ 9 w 56"/>
                <a:gd name="T49" fmla="*/ 7 h 87"/>
                <a:gd name="T50" fmla="*/ 29 w 56"/>
                <a:gd name="T51" fmla="*/ 0 h 87"/>
                <a:gd name="T52" fmla="*/ 47 w 56"/>
                <a:gd name="T53" fmla="*/ 5 h 87"/>
                <a:gd name="T54" fmla="*/ 56 w 56"/>
                <a:gd name="T55" fmla="*/ 20 h 87"/>
                <a:gd name="T56" fmla="*/ 44 w 56"/>
                <a:gd name="T57" fmla="*/ 20 h 87"/>
                <a:gd name="T58" fmla="*/ 39 w 56"/>
                <a:gd name="T59" fmla="*/ 12 h 87"/>
                <a:gd name="T60" fmla="*/ 27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2" y="32"/>
                  </a:cubicBezTo>
                  <a:cubicBezTo>
                    <a:pt x="14" y="34"/>
                    <a:pt x="16" y="35"/>
                    <a:pt x="19" y="37"/>
                  </a:cubicBezTo>
                  <a:cubicBezTo>
                    <a:pt x="21" y="38"/>
                    <a:pt x="24" y="38"/>
                    <a:pt x="27" y="39"/>
                  </a:cubicBezTo>
                  <a:cubicBezTo>
                    <a:pt x="31" y="40"/>
                    <a:pt x="34" y="40"/>
                    <a:pt x="37" y="42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7"/>
                    <a:pt x="51" y="49"/>
                    <a:pt x="52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7"/>
                    <a:pt x="27" y="87"/>
                  </a:cubicBezTo>
                  <a:cubicBezTo>
                    <a:pt x="19" y="87"/>
                    <a:pt x="12" y="84"/>
                    <a:pt x="7" y="80"/>
                  </a:cubicBezTo>
                  <a:cubicBezTo>
                    <a:pt x="2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9" y="75"/>
                    <a:pt x="22" y="77"/>
                    <a:pt x="29" y="77"/>
                  </a:cubicBezTo>
                  <a:cubicBezTo>
                    <a:pt x="34" y="77"/>
                    <a:pt x="39" y="75"/>
                    <a:pt x="41" y="73"/>
                  </a:cubicBezTo>
                  <a:cubicBezTo>
                    <a:pt x="44" y="70"/>
                    <a:pt x="46" y="67"/>
                    <a:pt x="46" y="63"/>
                  </a:cubicBezTo>
                  <a:cubicBezTo>
                    <a:pt x="46" y="59"/>
                    <a:pt x="45" y="57"/>
                    <a:pt x="44" y="54"/>
                  </a:cubicBezTo>
                  <a:cubicBezTo>
                    <a:pt x="42" y="52"/>
                    <a:pt x="40" y="50"/>
                    <a:pt x="37" y="50"/>
                  </a:cubicBezTo>
                  <a:cubicBezTo>
                    <a:pt x="35" y="49"/>
                    <a:pt x="32" y="49"/>
                    <a:pt x="29" y="48"/>
                  </a:cubicBezTo>
                  <a:cubicBezTo>
                    <a:pt x="25" y="47"/>
                    <a:pt x="22" y="47"/>
                    <a:pt x="19" y="45"/>
                  </a:cubicBezTo>
                  <a:cubicBezTo>
                    <a:pt x="15" y="44"/>
                    <a:pt x="12" y="43"/>
                    <a:pt x="10" y="42"/>
                  </a:cubicBezTo>
                  <a:cubicBezTo>
                    <a:pt x="7" y="40"/>
                    <a:pt x="5" y="38"/>
                    <a:pt x="4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7" y="0"/>
                    <a:pt x="42" y="2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7"/>
                    <a:pt x="42" y="14"/>
                    <a:pt x="39" y="12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9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Rectangle 63">
              <a:extLst>
                <a:ext uri="{FF2B5EF4-FFF2-40B4-BE49-F238E27FC236}">
                  <a16:creationId xmlns:a16="http://schemas.microsoft.com/office/drawing/2014/main" id="{7E54CFFF-2765-4D3C-A97D-98F778977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6" y="1123950"/>
              <a:ext cx="6350" cy="396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64">
              <a:extLst>
                <a:ext uri="{FF2B5EF4-FFF2-40B4-BE49-F238E27FC236}">
                  <a16:creationId xmlns:a16="http://schemas.microsoft.com/office/drawing/2014/main" id="{EDAFE633-284E-4370-93A4-1F06CFCAB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276" y="1123950"/>
              <a:ext cx="26988" cy="39688"/>
            </a:xfrm>
            <a:custGeom>
              <a:avLst/>
              <a:gdLst>
                <a:gd name="T0" fmla="*/ 0 w 55"/>
                <a:gd name="T1" fmla="*/ 8 h 82"/>
                <a:gd name="T2" fmla="*/ 0 w 55"/>
                <a:gd name="T3" fmla="*/ 0 h 82"/>
                <a:gd name="T4" fmla="*/ 55 w 55"/>
                <a:gd name="T5" fmla="*/ 0 h 82"/>
                <a:gd name="T6" fmla="*/ 55 w 55"/>
                <a:gd name="T7" fmla="*/ 8 h 82"/>
                <a:gd name="T8" fmla="*/ 34 w 55"/>
                <a:gd name="T9" fmla="*/ 8 h 82"/>
                <a:gd name="T10" fmla="*/ 34 w 55"/>
                <a:gd name="T11" fmla="*/ 82 h 82"/>
                <a:gd name="T12" fmla="*/ 22 w 55"/>
                <a:gd name="T13" fmla="*/ 82 h 82"/>
                <a:gd name="T14" fmla="*/ 22 w 55"/>
                <a:gd name="T15" fmla="*/ 8 h 82"/>
                <a:gd name="T16" fmla="*/ 0 w 55"/>
                <a:gd name="T1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2">
                  <a:moveTo>
                    <a:pt x="0" y="8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8"/>
                  </a:lnTo>
                  <a:lnTo>
                    <a:pt x="34" y="8"/>
                  </a:lnTo>
                  <a:lnTo>
                    <a:pt x="34" y="82"/>
                  </a:lnTo>
                  <a:lnTo>
                    <a:pt x="22" y="82"/>
                  </a:lnTo>
                  <a:lnTo>
                    <a:pt x="2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65">
              <a:extLst>
                <a:ext uri="{FF2B5EF4-FFF2-40B4-BE49-F238E27FC236}">
                  <a16:creationId xmlns:a16="http://schemas.microsoft.com/office/drawing/2014/main" id="{4675135C-9DA7-401F-B921-4E5C731AD7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2201" y="1111250"/>
              <a:ext cx="20638" cy="53975"/>
            </a:xfrm>
            <a:custGeom>
              <a:avLst/>
              <a:gdLst>
                <a:gd name="T0" fmla="*/ 44 w 44"/>
                <a:gd name="T1" fmla="*/ 28 h 111"/>
                <a:gd name="T2" fmla="*/ 44 w 44"/>
                <a:gd name="T3" fmla="*/ 36 h 111"/>
                <a:gd name="T4" fmla="*/ 11 w 44"/>
                <a:gd name="T5" fmla="*/ 36 h 111"/>
                <a:gd name="T6" fmla="*/ 11 w 44"/>
                <a:gd name="T7" fmla="*/ 65 h 111"/>
                <a:gd name="T8" fmla="*/ 41 w 44"/>
                <a:gd name="T9" fmla="*/ 65 h 111"/>
                <a:gd name="T10" fmla="*/ 41 w 44"/>
                <a:gd name="T11" fmla="*/ 74 h 111"/>
                <a:gd name="T12" fmla="*/ 11 w 44"/>
                <a:gd name="T13" fmla="*/ 74 h 111"/>
                <a:gd name="T14" fmla="*/ 11 w 44"/>
                <a:gd name="T15" fmla="*/ 103 h 111"/>
                <a:gd name="T16" fmla="*/ 44 w 44"/>
                <a:gd name="T17" fmla="*/ 103 h 111"/>
                <a:gd name="T18" fmla="*/ 44 w 44"/>
                <a:gd name="T19" fmla="*/ 111 h 111"/>
                <a:gd name="T20" fmla="*/ 0 w 44"/>
                <a:gd name="T21" fmla="*/ 111 h 111"/>
                <a:gd name="T22" fmla="*/ 0 w 44"/>
                <a:gd name="T23" fmla="*/ 29 h 111"/>
                <a:gd name="T24" fmla="*/ 44 w 44"/>
                <a:gd name="T25" fmla="*/ 29 h 111"/>
                <a:gd name="T26" fmla="*/ 44 w 44"/>
                <a:gd name="T27" fmla="*/ 28 h 111"/>
                <a:gd name="T28" fmla="*/ 6 w 44"/>
                <a:gd name="T29" fmla="*/ 15 h 111"/>
                <a:gd name="T30" fmla="*/ 31 w 44"/>
                <a:gd name="T31" fmla="*/ 0 h 111"/>
                <a:gd name="T32" fmla="*/ 31 w 44"/>
                <a:gd name="T33" fmla="*/ 10 h 111"/>
                <a:gd name="T34" fmla="*/ 6 w 44"/>
                <a:gd name="T35" fmla="*/ 24 h 111"/>
                <a:gd name="T36" fmla="*/ 6 w 44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11">
                  <a:moveTo>
                    <a:pt x="44" y="28"/>
                  </a:moveTo>
                  <a:lnTo>
                    <a:pt x="44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1" y="65"/>
                  </a:lnTo>
                  <a:lnTo>
                    <a:pt x="41" y="74"/>
                  </a:lnTo>
                  <a:lnTo>
                    <a:pt x="11" y="74"/>
                  </a:lnTo>
                  <a:lnTo>
                    <a:pt x="11" y="103"/>
                  </a:lnTo>
                  <a:lnTo>
                    <a:pt x="44" y="103"/>
                  </a:lnTo>
                  <a:lnTo>
                    <a:pt x="44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4" y="29"/>
                  </a:lnTo>
                  <a:lnTo>
                    <a:pt x="44" y="28"/>
                  </a:lnTo>
                  <a:close/>
                  <a:moveTo>
                    <a:pt x="6" y="15"/>
                  </a:moveTo>
                  <a:lnTo>
                    <a:pt x="31" y="0"/>
                  </a:lnTo>
                  <a:lnTo>
                    <a:pt x="31" y="10"/>
                  </a:lnTo>
                  <a:lnTo>
                    <a:pt x="6" y="24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66">
              <a:extLst>
                <a:ext uri="{FF2B5EF4-FFF2-40B4-BE49-F238E27FC236}">
                  <a16:creationId xmlns:a16="http://schemas.microsoft.com/office/drawing/2014/main" id="{6FA20EE4-F9EC-4E37-8E7E-B82DBEEE28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238" y="1123950"/>
              <a:ext cx="33338" cy="39688"/>
            </a:xfrm>
            <a:custGeom>
              <a:avLst/>
              <a:gdLst>
                <a:gd name="T0" fmla="*/ 26 w 69"/>
                <a:gd name="T1" fmla="*/ 0 h 82"/>
                <a:gd name="T2" fmla="*/ 57 w 69"/>
                <a:gd name="T3" fmla="*/ 11 h 82"/>
                <a:gd name="T4" fmla="*/ 69 w 69"/>
                <a:gd name="T5" fmla="*/ 41 h 82"/>
                <a:gd name="T6" fmla="*/ 57 w 69"/>
                <a:gd name="T7" fmla="*/ 71 h 82"/>
                <a:gd name="T8" fmla="*/ 26 w 69"/>
                <a:gd name="T9" fmla="*/ 82 h 82"/>
                <a:gd name="T10" fmla="*/ 0 w 69"/>
                <a:gd name="T11" fmla="*/ 82 h 82"/>
                <a:gd name="T12" fmla="*/ 0 w 69"/>
                <a:gd name="T13" fmla="*/ 0 h 82"/>
                <a:gd name="T14" fmla="*/ 26 w 69"/>
                <a:gd name="T15" fmla="*/ 0 h 82"/>
                <a:gd name="T16" fmla="*/ 11 w 69"/>
                <a:gd name="T17" fmla="*/ 75 h 82"/>
                <a:gd name="T18" fmla="*/ 26 w 69"/>
                <a:gd name="T19" fmla="*/ 75 h 82"/>
                <a:gd name="T20" fmla="*/ 50 w 69"/>
                <a:gd name="T21" fmla="*/ 66 h 82"/>
                <a:gd name="T22" fmla="*/ 59 w 69"/>
                <a:gd name="T23" fmla="*/ 42 h 82"/>
                <a:gd name="T24" fmla="*/ 50 w 69"/>
                <a:gd name="T25" fmla="*/ 18 h 82"/>
                <a:gd name="T26" fmla="*/ 26 w 69"/>
                <a:gd name="T27" fmla="*/ 10 h 82"/>
                <a:gd name="T28" fmla="*/ 11 w 69"/>
                <a:gd name="T29" fmla="*/ 10 h 82"/>
                <a:gd name="T30" fmla="*/ 11 w 69"/>
                <a:gd name="T31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2">
                  <a:moveTo>
                    <a:pt x="26" y="0"/>
                  </a:moveTo>
                  <a:cubicBezTo>
                    <a:pt x="40" y="0"/>
                    <a:pt x="50" y="3"/>
                    <a:pt x="57" y="11"/>
                  </a:cubicBezTo>
                  <a:cubicBezTo>
                    <a:pt x="65" y="18"/>
                    <a:pt x="69" y="28"/>
                    <a:pt x="69" y="41"/>
                  </a:cubicBezTo>
                  <a:cubicBezTo>
                    <a:pt x="69" y="53"/>
                    <a:pt x="65" y="63"/>
                    <a:pt x="57" y="71"/>
                  </a:cubicBezTo>
                  <a:cubicBezTo>
                    <a:pt x="50" y="78"/>
                    <a:pt x="39" y="82"/>
                    <a:pt x="26" y="82"/>
                  </a:cubicBezTo>
                  <a:lnTo>
                    <a:pt x="0" y="82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2"/>
                    <a:pt x="50" y="66"/>
                  </a:cubicBezTo>
                  <a:cubicBezTo>
                    <a:pt x="55" y="60"/>
                    <a:pt x="59" y="52"/>
                    <a:pt x="59" y="42"/>
                  </a:cubicBezTo>
                  <a:cubicBezTo>
                    <a:pt x="59" y="32"/>
                    <a:pt x="56" y="23"/>
                    <a:pt x="50" y="18"/>
                  </a:cubicBezTo>
                  <a:cubicBezTo>
                    <a:pt x="45" y="12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67">
              <a:extLst>
                <a:ext uri="{FF2B5EF4-FFF2-40B4-BE49-F238E27FC236}">
                  <a16:creationId xmlns:a16="http://schemas.microsoft.com/office/drawing/2014/main" id="{67CF2D1C-5AD7-431E-9C9C-9C45AABA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8" y="1119188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2 w 13"/>
                <a:gd name="T3" fmla="*/ 0 h 25"/>
                <a:gd name="T4" fmla="*/ 13 w 13"/>
                <a:gd name="T5" fmla="*/ 11 h 25"/>
                <a:gd name="T6" fmla="*/ 0 w 13"/>
                <a:gd name="T7" fmla="*/ 25 h 25"/>
                <a:gd name="T8" fmla="*/ 0 w 13"/>
                <a:gd name="T9" fmla="*/ 20 h 25"/>
                <a:gd name="T10" fmla="*/ 7 w 13"/>
                <a:gd name="T11" fmla="*/ 13 h 25"/>
                <a:gd name="T12" fmla="*/ 7 w 13"/>
                <a:gd name="T13" fmla="*/ 11 h 25"/>
                <a:gd name="T14" fmla="*/ 0 w 13"/>
                <a:gd name="T15" fmla="*/ 11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2" y="0"/>
                  </a:lnTo>
                  <a:cubicBezTo>
                    <a:pt x="13" y="3"/>
                    <a:pt x="13" y="7"/>
                    <a:pt x="13" y="11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7" y="17"/>
                    <a:pt x="7" y="13"/>
                  </a:cubicBezTo>
                  <a:lnTo>
                    <a:pt x="7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68">
              <a:extLst>
                <a:ext uri="{FF2B5EF4-FFF2-40B4-BE49-F238E27FC236}">
                  <a16:creationId xmlns:a16="http://schemas.microsoft.com/office/drawing/2014/main" id="{59209492-31B7-49A2-84A2-372A012C0F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7451" y="1123950"/>
              <a:ext cx="34925" cy="39688"/>
            </a:xfrm>
            <a:custGeom>
              <a:avLst/>
              <a:gdLst>
                <a:gd name="T0" fmla="*/ 60 w 72"/>
                <a:gd name="T1" fmla="*/ 82 h 82"/>
                <a:gd name="T2" fmla="*/ 53 w 72"/>
                <a:gd name="T3" fmla="*/ 63 h 82"/>
                <a:gd name="T4" fmla="*/ 17 w 72"/>
                <a:gd name="T5" fmla="*/ 63 h 82"/>
                <a:gd name="T6" fmla="*/ 11 w 72"/>
                <a:gd name="T7" fmla="*/ 82 h 82"/>
                <a:gd name="T8" fmla="*/ 0 w 72"/>
                <a:gd name="T9" fmla="*/ 82 h 82"/>
                <a:gd name="T10" fmla="*/ 30 w 72"/>
                <a:gd name="T11" fmla="*/ 0 h 82"/>
                <a:gd name="T12" fmla="*/ 42 w 72"/>
                <a:gd name="T13" fmla="*/ 0 h 82"/>
                <a:gd name="T14" fmla="*/ 72 w 72"/>
                <a:gd name="T15" fmla="*/ 82 h 82"/>
                <a:gd name="T16" fmla="*/ 60 w 72"/>
                <a:gd name="T17" fmla="*/ 82 h 82"/>
                <a:gd name="T18" fmla="*/ 20 w 72"/>
                <a:gd name="T19" fmla="*/ 56 h 82"/>
                <a:gd name="T20" fmla="*/ 50 w 72"/>
                <a:gd name="T21" fmla="*/ 56 h 82"/>
                <a:gd name="T22" fmla="*/ 35 w 72"/>
                <a:gd name="T23" fmla="*/ 13 h 82"/>
                <a:gd name="T24" fmla="*/ 20 w 72"/>
                <a:gd name="T25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82">
                  <a:moveTo>
                    <a:pt x="60" y="82"/>
                  </a:moveTo>
                  <a:lnTo>
                    <a:pt x="53" y="63"/>
                  </a:lnTo>
                  <a:lnTo>
                    <a:pt x="17" y="63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72" y="82"/>
                  </a:lnTo>
                  <a:lnTo>
                    <a:pt x="60" y="82"/>
                  </a:lnTo>
                  <a:close/>
                  <a:moveTo>
                    <a:pt x="20" y="56"/>
                  </a:moveTo>
                  <a:lnTo>
                    <a:pt x="50" y="56"/>
                  </a:lnTo>
                  <a:lnTo>
                    <a:pt x="35" y="13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69">
              <a:extLst>
                <a:ext uri="{FF2B5EF4-FFF2-40B4-BE49-F238E27FC236}">
                  <a16:creationId xmlns:a16="http://schemas.microsoft.com/office/drawing/2014/main" id="{4720CCFC-B477-430F-A8A9-89F284E5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1123950"/>
              <a:ext cx="31750" cy="39688"/>
            </a:xfrm>
            <a:custGeom>
              <a:avLst/>
              <a:gdLst>
                <a:gd name="T0" fmla="*/ 56 w 66"/>
                <a:gd name="T1" fmla="*/ 0 h 82"/>
                <a:gd name="T2" fmla="*/ 66 w 66"/>
                <a:gd name="T3" fmla="*/ 0 h 82"/>
                <a:gd name="T4" fmla="*/ 66 w 66"/>
                <a:gd name="T5" fmla="*/ 82 h 82"/>
                <a:gd name="T6" fmla="*/ 55 w 66"/>
                <a:gd name="T7" fmla="*/ 82 h 82"/>
                <a:gd name="T8" fmla="*/ 11 w 66"/>
                <a:gd name="T9" fmla="*/ 16 h 82"/>
                <a:gd name="T10" fmla="*/ 11 w 66"/>
                <a:gd name="T11" fmla="*/ 82 h 82"/>
                <a:gd name="T12" fmla="*/ 0 w 66"/>
                <a:gd name="T13" fmla="*/ 82 h 82"/>
                <a:gd name="T14" fmla="*/ 0 w 66"/>
                <a:gd name="T15" fmla="*/ 0 h 82"/>
                <a:gd name="T16" fmla="*/ 11 w 66"/>
                <a:gd name="T17" fmla="*/ 0 h 82"/>
                <a:gd name="T18" fmla="*/ 55 w 66"/>
                <a:gd name="T19" fmla="*/ 66 h 82"/>
                <a:gd name="T20" fmla="*/ 55 w 66"/>
                <a:gd name="T21" fmla="*/ 0 h 82"/>
                <a:gd name="T22" fmla="*/ 56 w 66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2">
                  <a:moveTo>
                    <a:pt x="56" y="0"/>
                  </a:moveTo>
                  <a:lnTo>
                    <a:pt x="66" y="0"/>
                  </a:lnTo>
                  <a:lnTo>
                    <a:pt x="66" y="82"/>
                  </a:lnTo>
                  <a:lnTo>
                    <a:pt x="55" y="82"/>
                  </a:lnTo>
                  <a:lnTo>
                    <a:pt x="11" y="16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70">
              <a:extLst>
                <a:ext uri="{FF2B5EF4-FFF2-40B4-BE49-F238E27FC236}">
                  <a16:creationId xmlns:a16="http://schemas.microsoft.com/office/drawing/2014/main" id="{2F05490F-D77E-46B6-ADDE-1A0AF58FD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8413" y="1123950"/>
              <a:ext cx="41275" cy="41275"/>
            </a:xfrm>
            <a:custGeom>
              <a:avLst/>
              <a:gdLst>
                <a:gd name="T0" fmla="*/ 42 w 82"/>
                <a:gd name="T1" fmla="*/ 85 h 85"/>
                <a:gd name="T2" fmla="*/ 13 w 82"/>
                <a:gd name="T3" fmla="*/ 73 h 85"/>
                <a:gd name="T4" fmla="*/ 0 w 82"/>
                <a:gd name="T5" fmla="*/ 43 h 85"/>
                <a:gd name="T6" fmla="*/ 13 w 82"/>
                <a:gd name="T7" fmla="*/ 13 h 85"/>
                <a:gd name="T8" fmla="*/ 43 w 82"/>
                <a:gd name="T9" fmla="*/ 0 h 85"/>
                <a:gd name="T10" fmla="*/ 65 w 82"/>
                <a:gd name="T11" fmla="*/ 7 h 85"/>
                <a:gd name="T12" fmla="*/ 80 w 82"/>
                <a:gd name="T13" fmla="*/ 24 h 85"/>
                <a:gd name="T14" fmla="*/ 67 w 82"/>
                <a:gd name="T15" fmla="*/ 24 h 85"/>
                <a:gd name="T16" fmla="*/ 42 w 82"/>
                <a:gd name="T17" fmla="*/ 10 h 85"/>
                <a:gd name="T18" fmla="*/ 19 w 82"/>
                <a:gd name="T19" fmla="*/ 19 h 85"/>
                <a:gd name="T20" fmla="*/ 10 w 82"/>
                <a:gd name="T21" fmla="*/ 43 h 85"/>
                <a:gd name="T22" fmla="*/ 19 w 82"/>
                <a:gd name="T23" fmla="*/ 67 h 85"/>
                <a:gd name="T24" fmla="*/ 40 w 82"/>
                <a:gd name="T25" fmla="*/ 75 h 85"/>
                <a:gd name="T26" fmla="*/ 62 w 82"/>
                <a:gd name="T27" fmla="*/ 68 h 85"/>
                <a:gd name="T28" fmla="*/ 70 w 82"/>
                <a:gd name="T29" fmla="*/ 48 h 85"/>
                <a:gd name="T30" fmla="*/ 37 w 82"/>
                <a:gd name="T31" fmla="*/ 48 h 85"/>
                <a:gd name="T32" fmla="*/ 37 w 82"/>
                <a:gd name="T33" fmla="*/ 39 h 85"/>
                <a:gd name="T34" fmla="*/ 82 w 82"/>
                <a:gd name="T35" fmla="*/ 39 h 85"/>
                <a:gd name="T36" fmla="*/ 82 w 82"/>
                <a:gd name="T37" fmla="*/ 48 h 85"/>
                <a:gd name="T38" fmla="*/ 68 w 82"/>
                <a:gd name="T39" fmla="*/ 74 h 85"/>
                <a:gd name="T40" fmla="*/ 42 w 82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5">
                  <a:moveTo>
                    <a:pt x="42" y="85"/>
                  </a:moveTo>
                  <a:cubicBezTo>
                    <a:pt x="30" y="85"/>
                    <a:pt x="20" y="82"/>
                    <a:pt x="13" y="73"/>
                  </a:cubicBezTo>
                  <a:cubicBezTo>
                    <a:pt x="5" y="65"/>
                    <a:pt x="0" y="55"/>
                    <a:pt x="0" y="43"/>
                  </a:cubicBezTo>
                  <a:cubicBezTo>
                    <a:pt x="0" y="30"/>
                    <a:pt x="4" y="20"/>
                    <a:pt x="13" y="13"/>
                  </a:cubicBezTo>
                  <a:cubicBezTo>
                    <a:pt x="20" y="5"/>
                    <a:pt x="30" y="0"/>
                    <a:pt x="43" y="0"/>
                  </a:cubicBezTo>
                  <a:cubicBezTo>
                    <a:pt x="52" y="0"/>
                    <a:pt x="59" y="3"/>
                    <a:pt x="65" y="7"/>
                  </a:cubicBezTo>
                  <a:cubicBezTo>
                    <a:pt x="72" y="10"/>
                    <a:pt x="77" y="17"/>
                    <a:pt x="80" y="24"/>
                  </a:cubicBezTo>
                  <a:lnTo>
                    <a:pt x="67" y="24"/>
                  </a:lnTo>
                  <a:cubicBezTo>
                    <a:pt x="62" y="15"/>
                    <a:pt x="53" y="10"/>
                    <a:pt x="42" y="10"/>
                  </a:cubicBezTo>
                  <a:cubicBezTo>
                    <a:pt x="33" y="10"/>
                    <a:pt x="25" y="13"/>
                    <a:pt x="19" y="19"/>
                  </a:cubicBezTo>
                  <a:cubicBezTo>
                    <a:pt x="13" y="25"/>
                    <a:pt x="10" y="33"/>
                    <a:pt x="10" y="43"/>
                  </a:cubicBezTo>
                  <a:cubicBezTo>
                    <a:pt x="10" y="53"/>
                    <a:pt x="13" y="60"/>
                    <a:pt x="19" y="67"/>
                  </a:cubicBezTo>
                  <a:cubicBezTo>
                    <a:pt x="25" y="73"/>
                    <a:pt x="33" y="75"/>
                    <a:pt x="40" y="75"/>
                  </a:cubicBezTo>
                  <a:cubicBezTo>
                    <a:pt x="49" y="75"/>
                    <a:pt x="57" y="73"/>
                    <a:pt x="62" y="68"/>
                  </a:cubicBezTo>
                  <a:cubicBezTo>
                    <a:pt x="67" y="63"/>
                    <a:pt x="70" y="57"/>
                    <a:pt x="70" y="48"/>
                  </a:cubicBezTo>
                  <a:lnTo>
                    <a:pt x="37" y="48"/>
                  </a:lnTo>
                  <a:lnTo>
                    <a:pt x="37" y="39"/>
                  </a:lnTo>
                  <a:lnTo>
                    <a:pt x="82" y="39"/>
                  </a:lnTo>
                  <a:lnTo>
                    <a:pt x="82" y="48"/>
                  </a:lnTo>
                  <a:cubicBezTo>
                    <a:pt x="80" y="59"/>
                    <a:pt x="77" y="68"/>
                    <a:pt x="68" y="74"/>
                  </a:cubicBezTo>
                  <a:cubicBezTo>
                    <a:pt x="63" y="82"/>
                    <a:pt x="53" y="85"/>
                    <a:pt x="42" y="8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71">
              <a:extLst>
                <a:ext uri="{FF2B5EF4-FFF2-40B4-BE49-F238E27FC236}">
                  <a16:creationId xmlns:a16="http://schemas.microsoft.com/office/drawing/2014/main" id="{1EEEB99F-34C7-4CEC-A082-15F1E64AA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1123950"/>
              <a:ext cx="22225" cy="41275"/>
            </a:xfrm>
            <a:custGeom>
              <a:avLst/>
              <a:gdLst>
                <a:gd name="T0" fmla="*/ 44 w 44"/>
                <a:gd name="T1" fmla="*/ 0 h 83"/>
                <a:gd name="T2" fmla="*/ 44 w 44"/>
                <a:gd name="T3" fmla="*/ 8 h 83"/>
                <a:gd name="T4" fmla="*/ 12 w 44"/>
                <a:gd name="T5" fmla="*/ 8 h 83"/>
                <a:gd name="T6" fmla="*/ 12 w 44"/>
                <a:gd name="T7" fmla="*/ 37 h 83"/>
                <a:gd name="T8" fmla="*/ 42 w 44"/>
                <a:gd name="T9" fmla="*/ 37 h 83"/>
                <a:gd name="T10" fmla="*/ 42 w 44"/>
                <a:gd name="T11" fmla="*/ 46 h 83"/>
                <a:gd name="T12" fmla="*/ 12 w 44"/>
                <a:gd name="T13" fmla="*/ 46 h 83"/>
                <a:gd name="T14" fmla="*/ 12 w 44"/>
                <a:gd name="T15" fmla="*/ 75 h 83"/>
                <a:gd name="T16" fmla="*/ 44 w 44"/>
                <a:gd name="T17" fmla="*/ 75 h 83"/>
                <a:gd name="T18" fmla="*/ 44 w 44"/>
                <a:gd name="T19" fmla="*/ 83 h 83"/>
                <a:gd name="T20" fmla="*/ 0 w 44"/>
                <a:gd name="T21" fmla="*/ 83 h 83"/>
                <a:gd name="T22" fmla="*/ 0 w 44"/>
                <a:gd name="T23" fmla="*/ 1 h 83"/>
                <a:gd name="T24" fmla="*/ 44 w 44"/>
                <a:gd name="T25" fmla="*/ 1 h 83"/>
                <a:gd name="T26" fmla="*/ 44 w 44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3">
                  <a:moveTo>
                    <a:pt x="44" y="0"/>
                  </a:moveTo>
                  <a:lnTo>
                    <a:pt x="44" y="8"/>
                  </a:lnTo>
                  <a:lnTo>
                    <a:pt x="12" y="8"/>
                  </a:lnTo>
                  <a:lnTo>
                    <a:pt x="12" y="37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12" y="46"/>
                  </a:lnTo>
                  <a:lnTo>
                    <a:pt x="12" y="75"/>
                  </a:lnTo>
                  <a:lnTo>
                    <a:pt x="44" y="75"/>
                  </a:lnTo>
                  <a:lnTo>
                    <a:pt x="44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72">
              <a:extLst>
                <a:ext uri="{FF2B5EF4-FFF2-40B4-BE49-F238E27FC236}">
                  <a16:creationId xmlns:a16="http://schemas.microsoft.com/office/drawing/2014/main" id="{9B6E0658-339A-4839-B932-2F5877DEBF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7788" y="1123950"/>
              <a:ext cx="28575" cy="39688"/>
            </a:xfrm>
            <a:custGeom>
              <a:avLst/>
              <a:gdLst>
                <a:gd name="T0" fmla="*/ 12 w 58"/>
                <a:gd name="T1" fmla="*/ 48 h 82"/>
                <a:gd name="T2" fmla="*/ 12 w 58"/>
                <a:gd name="T3" fmla="*/ 82 h 82"/>
                <a:gd name="T4" fmla="*/ 0 w 58"/>
                <a:gd name="T5" fmla="*/ 82 h 82"/>
                <a:gd name="T6" fmla="*/ 0 w 58"/>
                <a:gd name="T7" fmla="*/ 0 h 82"/>
                <a:gd name="T8" fmla="*/ 28 w 58"/>
                <a:gd name="T9" fmla="*/ 0 h 82"/>
                <a:gd name="T10" fmla="*/ 49 w 58"/>
                <a:gd name="T11" fmla="*/ 6 h 82"/>
                <a:gd name="T12" fmla="*/ 57 w 58"/>
                <a:gd name="T13" fmla="*/ 22 h 82"/>
                <a:gd name="T14" fmla="*/ 52 w 58"/>
                <a:gd name="T15" fmla="*/ 38 h 82"/>
                <a:gd name="T16" fmla="*/ 35 w 58"/>
                <a:gd name="T17" fmla="*/ 47 h 82"/>
                <a:gd name="T18" fmla="*/ 58 w 58"/>
                <a:gd name="T19" fmla="*/ 82 h 82"/>
                <a:gd name="T20" fmla="*/ 44 w 58"/>
                <a:gd name="T21" fmla="*/ 82 h 82"/>
                <a:gd name="T22" fmla="*/ 23 w 58"/>
                <a:gd name="T23" fmla="*/ 48 h 82"/>
                <a:gd name="T24" fmla="*/ 12 w 58"/>
                <a:gd name="T25" fmla="*/ 48 h 82"/>
                <a:gd name="T26" fmla="*/ 12 w 58"/>
                <a:gd name="T27" fmla="*/ 8 h 82"/>
                <a:gd name="T28" fmla="*/ 12 w 58"/>
                <a:gd name="T29" fmla="*/ 40 h 82"/>
                <a:gd name="T30" fmla="*/ 28 w 58"/>
                <a:gd name="T31" fmla="*/ 40 h 82"/>
                <a:gd name="T32" fmla="*/ 42 w 58"/>
                <a:gd name="T33" fmla="*/ 36 h 82"/>
                <a:gd name="T34" fmla="*/ 45 w 58"/>
                <a:gd name="T35" fmla="*/ 25 h 82"/>
                <a:gd name="T36" fmla="*/ 28 w 58"/>
                <a:gd name="T37" fmla="*/ 8 h 82"/>
                <a:gd name="T38" fmla="*/ 12 w 58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2">
                  <a:moveTo>
                    <a:pt x="12" y="48"/>
                  </a:moveTo>
                  <a:lnTo>
                    <a:pt x="12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7" y="0"/>
                    <a:pt x="44" y="2"/>
                    <a:pt x="49" y="6"/>
                  </a:cubicBezTo>
                  <a:cubicBezTo>
                    <a:pt x="54" y="11"/>
                    <a:pt x="57" y="16"/>
                    <a:pt x="57" y="22"/>
                  </a:cubicBezTo>
                  <a:cubicBezTo>
                    <a:pt x="57" y="28"/>
                    <a:pt x="55" y="35"/>
                    <a:pt x="52" y="38"/>
                  </a:cubicBezTo>
                  <a:cubicBezTo>
                    <a:pt x="48" y="42"/>
                    <a:pt x="43" y="46"/>
                    <a:pt x="35" y="47"/>
                  </a:cubicBezTo>
                  <a:lnTo>
                    <a:pt x="58" y="82"/>
                  </a:lnTo>
                  <a:lnTo>
                    <a:pt x="44" y="82"/>
                  </a:lnTo>
                  <a:lnTo>
                    <a:pt x="23" y="48"/>
                  </a:lnTo>
                  <a:lnTo>
                    <a:pt x="12" y="48"/>
                  </a:lnTo>
                  <a:close/>
                  <a:moveTo>
                    <a:pt x="12" y="8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8"/>
                    <a:pt x="42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8" y="8"/>
                  </a:cubicBez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73">
              <a:extLst>
                <a:ext uri="{FF2B5EF4-FFF2-40B4-BE49-F238E27FC236}">
                  <a16:creationId xmlns:a16="http://schemas.microsoft.com/office/drawing/2014/main" id="{5412BBC5-4F9E-40EF-B844-41EE5C04F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3" y="1123950"/>
              <a:ext cx="28575" cy="41275"/>
            </a:xfrm>
            <a:custGeom>
              <a:avLst/>
              <a:gdLst>
                <a:gd name="T0" fmla="*/ 10 w 56"/>
                <a:gd name="T1" fmla="*/ 24 h 87"/>
                <a:gd name="T2" fmla="*/ 13 w 56"/>
                <a:gd name="T3" fmla="*/ 32 h 87"/>
                <a:gd name="T4" fmla="*/ 19 w 56"/>
                <a:gd name="T5" fmla="*/ 37 h 87"/>
                <a:gd name="T6" fmla="*/ 28 w 56"/>
                <a:gd name="T7" fmla="*/ 39 h 87"/>
                <a:gd name="T8" fmla="*/ 38 w 56"/>
                <a:gd name="T9" fmla="*/ 42 h 87"/>
                <a:gd name="T10" fmla="*/ 46 w 56"/>
                <a:gd name="T11" fmla="*/ 45 h 87"/>
                <a:gd name="T12" fmla="*/ 53 w 56"/>
                <a:gd name="T13" fmla="*/ 52 h 87"/>
                <a:gd name="T14" fmla="*/ 55 w 56"/>
                <a:gd name="T15" fmla="*/ 63 h 87"/>
                <a:gd name="T16" fmla="*/ 48 w 56"/>
                <a:gd name="T17" fmla="*/ 79 h 87"/>
                <a:gd name="T18" fmla="*/ 28 w 56"/>
                <a:gd name="T19" fmla="*/ 87 h 87"/>
                <a:gd name="T20" fmla="*/ 8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9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4 w 56"/>
                <a:gd name="T35" fmla="*/ 54 h 87"/>
                <a:gd name="T36" fmla="*/ 38 w 56"/>
                <a:gd name="T37" fmla="*/ 50 h 87"/>
                <a:gd name="T38" fmla="*/ 29 w 56"/>
                <a:gd name="T39" fmla="*/ 48 h 87"/>
                <a:gd name="T40" fmla="*/ 19 w 56"/>
                <a:gd name="T41" fmla="*/ 45 h 87"/>
                <a:gd name="T42" fmla="*/ 10 w 56"/>
                <a:gd name="T43" fmla="*/ 42 h 87"/>
                <a:gd name="T44" fmla="*/ 4 w 56"/>
                <a:gd name="T45" fmla="*/ 35 h 87"/>
                <a:gd name="T46" fmla="*/ 1 w 56"/>
                <a:gd name="T47" fmla="*/ 24 h 87"/>
                <a:gd name="T48" fmla="*/ 9 w 56"/>
                <a:gd name="T49" fmla="*/ 7 h 87"/>
                <a:gd name="T50" fmla="*/ 29 w 56"/>
                <a:gd name="T51" fmla="*/ 0 h 87"/>
                <a:gd name="T52" fmla="*/ 48 w 56"/>
                <a:gd name="T53" fmla="*/ 5 h 87"/>
                <a:gd name="T54" fmla="*/ 56 w 56"/>
                <a:gd name="T55" fmla="*/ 20 h 87"/>
                <a:gd name="T56" fmla="*/ 44 w 56"/>
                <a:gd name="T57" fmla="*/ 20 h 87"/>
                <a:gd name="T58" fmla="*/ 39 w 56"/>
                <a:gd name="T59" fmla="*/ 12 h 87"/>
                <a:gd name="T60" fmla="*/ 28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3" y="32"/>
                  </a:cubicBezTo>
                  <a:cubicBezTo>
                    <a:pt x="14" y="34"/>
                    <a:pt x="16" y="35"/>
                    <a:pt x="19" y="37"/>
                  </a:cubicBezTo>
                  <a:cubicBezTo>
                    <a:pt x="21" y="38"/>
                    <a:pt x="24" y="38"/>
                    <a:pt x="28" y="39"/>
                  </a:cubicBezTo>
                  <a:cubicBezTo>
                    <a:pt x="31" y="40"/>
                    <a:pt x="34" y="40"/>
                    <a:pt x="38" y="42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7"/>
                    <a:pt x="51" y="49"/>
                    <a:pt x="53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3" y="75"/>
                    <a:pt x="48" y="79"/>
                  </a:cubicBezTo>
                  <a:cubicBezTo>
                    <a:pt x="43" y="84"/>
                    <a:pt x="36" y="87"/>
                    <a:pt x="28" y="87"/>
                  </a:cubicBezTo>
                  <a:cubicBezTo>
                    <a:pt x="19" y="87"/>
                    <a:pt x="13" y="84"/>
                    <a:pt x="8" y="80"/>
                  </a:cubicBezTo>
                  <a:cubicBezTo>
                    <a:pt x="3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3" y="70"/>
                    <a:pt x="16" y="73"/>
                  </a:cubicBezTo>
                  <a:cubicBezTo>
                    <a:pt x="19" y="75"/>
                    <a:pt x="23" y="77"/>
                    <a:pt x="29" y="77"/>
                  </a:cubicBezTo>
                  <a:cubicBezTo>
                    <a:pt x="34" y="77"/>
                    <a:pt x="39" y="75"/>
                    <a:pt x="41" y="73"/>
                  </a:cubicBezTo>
                  <a:cubicBezTo>
                    <a:pt x="44" y="70"/>
                    <a:pt x="46" y="67"/>
                    <a:pt x="46" y="63"/>
                  </a:cubicBezTo>
                  <a:cubicBezTo>
                    <a:pt x="46" y="59"/>
                    <a:pt x="45" y="57"/>
                    <a:pt x="44" y="54"/>
                  </a:cubicBezTo>
                  <a:cubicBezTo>
                    <a:pt x="43" y="52"/>
                    <a:pt x="40" y="50"/>
                    <a:pt x="38" y="50"/>
                  </a:cubicBezTo>
                  <a:cubicBezTo>
                    <a:pt x="35" y="49"/>
                    <a:pt x="33" y="49"/>
                    <a:pt x="29" y="48"/>
                  </a:cubicBezTo>
                  <a:cubicBezTo>
                    <a:pt x="25" y="47"/>
                    <a:pt x="23" y="47"/>
                    <a:pt x="19" y="45"/>
                  </a:cubicBezTo>
                  <a:cubicBezTo>
                    <a:pt x="15" y="44"/>
                    <a:pt x="13" y="43"/>
                    <a:pt x="10" y="42"/>
                  </a:cubicBezTo>
                  <a:cubicBezTo>
                    <a:pt x="8" y="40"/>
                    <a:pt x="5" y="38"/>
                    <a:pt x="4" y="35"/>
                  </a:cubicBezTo>
                  <a:cubicBezTo>
                    <a:pt x="3" y="33"/>
                    <a:pt x="1" y="29"/>
                    <a:pt x="1" y="24"/>
                  </a:cubicBezTo>
                  <a:cubicBezTo>
                    <a:pt x="1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6" y="0"/>
                    <a:pt x="43" y="2"/>
                    <a:pt x="48" y="5"/>
                  </a:cubicBezTo>
                  <a:cubicBezTo>
                    <a:pt x="53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7"/>
                    <a:pt x="43" y="14"/>
                    <a:pt x="39" y="12"/>
                  </a:cubicBezTo>
                  <a:cubicBezTo>
                    <a:pt x="36" y="9"/>
                    <a:pt x="33" y="8"/>
                    <a:pt x="28" y="8"/>
                  </a:cubicBezTo>
                  <a:cubicBezTo>
                    <a:pt x="23" y="8"/>
                    <a:pt x="19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74">
              <a:extLst>
                <a:ext uri="{FF2B5EF4-FFF2-40B4-BE49-F238E27FC236}">
                  <a16:creationId xmlns:a16="http://schemas.microsoft.com/office/drawing/2014/main" id="{6AF8B994-7586-4454-8C94-11C763E2E9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1688" y="900113"/>
              <a:ext cx="68263" cy="68263"/>
            </a:xfrm>
            <a:custGeom>
              <a:avLst/>
              <a:gdLst>
                <a:gd name="T0" fmla="*/ 69 w 138"/>
                <a:gd name="T1" fmla="*/ 140 h 140"/>
                <a:gd name="T2" fmla="*/ 20 w 138"/>
                <a:gd name="T3" fmla="*/ 120 h 140"/>
                <a:gd name="T4" fmla="*/ 0 w 138"/>
                <a:gd name="T5" fmla="*/ 70 h 140"/>
                <a:gd name="T6" fmla="*/ 20 w 138"/>
                <a:gd name="T7" fmla="*/ 20 h 140"/>
                <a:gd name="T8" fmla="*/ 69 w 138"/>
                <a:gd name="T9" fmla="*/ 0 h 140"/>
                <a:gd name="T10" fmla="*/ 118 w 138"/>
                <a:gd name="T11" fmla="*/ 20 h 140"/>
                <a:gd name="T12" fmla="*/ 138 w 138"/>
                <a:gd name="T13" fmla="*/ 70 h 140"/>
                <a:gd name="T14" fmla="*/ 118 w 138"/>
                <a:gd name="T15" fmla="*/ 120 h 140"/>
                <a:gd name="T16" fmla="*/ 69 w 138"/>
                <a:gd name="T17" fmla="*/ 140 h 140"/>
                <a:gd name="T18" fmla="*/ 69 w 138"/>
                <a:gd name="T19" fmla="*/ 120 h 140"/>
                <a:gd name="T20" fmla="*/ 103 w 138"/>
                <a:gd name="T21" fmla="*/ 106 h 140"/>
                <a:gd name="T22" fmla="*/ 115 w 138"/>
                <a:gd name="T23" fmla="*/ 71 h 140"/>
                <a:gd name="T24" fmla="*/ 103 w 138"/>
                <a:gd name="T25" fmla="*/ 36 h 140"/>
                <a:gd name="T26" fmla="*/ 69 w 138"/>
                <a:gd name="T27" fmla="*/ 22 h 140"/>
                <a:gd name="T28" fmla="*/ 35 w 138"/>
                <a:gd name="T29" fmla="*/ 36 h 140"/>
                <a:gd name="T30" fmla="*/ 23 w 138"/>
                <a:gd name="T31" fmla="*/ 71 h 140"/>
                <a:gd name="T32" fmla="*/ 35 w 138"/>
                <a:gd name="T33" fmla="*/ 106 h 140"/>
                <a:gd name="T34" fmla="*/ 69 w 138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0">
                  <a:moveTo>
                    <a:pt x="69" y="140"/>
                  </a:moveTo>
                  <a:cubicBezTo>
                    <a:pt x="50" y="140"/>
                    <a:pt x="34" y="134"/>
                    <a:pt x="20" y="120"/>
                  </a:cubicBezTo>
                  <a:cubicBezTo>
                    <a:pt x="7" y="107"/>
                    <a:pt x="0" y="90"/>
                    <a:pt x="0" y="70"/>
                  </a:cubicBezTo>
                  <a:cubicBezTo>
                    <a:pt x="0" y="50"/>
                    <a:pt x="7" y="34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8" y="0"/>
                    <a:pt x="104" y="6"/>
                    <a:pt x="118" y="20"/>
                  </a:cubicBezTo>
                  <a:cubicBezTo>
                    <a:pt x="132" y="32"/>
                    <a:pt x="138" y="50"/>
                    <a:pt x="138" y="70"/>
                  </a:cubicBezTo>
                  <a:cubicBezTo>
                    <a:pt x="138" y="90"/>
                    <a:pt x="132" y="106"/>
                    <a:pt x="118" y="120"/>
                  </a:cubicBezTo>
                  <a:cubicBezTo>
                    <a:pt x="105" y="134"/>
                    <a:pt x="89" y="140"/>
                    <a:pt x="69" y="140"/>
                  </a:cubicBezTo>
                  <a:close/>
                  <a:moveTo>
                    <a:pt x="69" y="120"/>
                  </a:moveTo>
                  <a:cubicBezTo>
                    <a:pt x="83" y="120"/>
                    <a:pt x="94" y="115"/>
                    <a:pt x="103" y="106"/>
                  </a:cubicBezTo>
                  <a:cubicBezTo>
                    <a:pt x="112" y="97"/>
                    <a:pt x="115" y="85"/>
                    <a:pt x="115" y="71"/>
                  </a:cubicBezTo>
                  <a:cubicBezTo>
                    <a:pt x="115" y="56"/>
                    <a:pt x="112" y="45"/>
                    <a:pt x="103" y="36"/>
                  </a:cubicBezTo>
                  <a:cubicBezTo>
                    <a:pt x="94" y="27"/>
                    <a:pt x="83" y="22"/>
                    <a:pt x="69" y="22"/>
                  </a:cubicBezTo>
                  <a:cubicBezTo>
                    <a:pt x="55" y="22"/>
                    <a:pt x="44" y="27"/>
                    <a:pt x="35" y="36"/>
                  </a:cubicBezTo>
                  <a:cubicBezTo>
                    <a:pt x="27" y="45"/>
                    <a:pt x="23" y="57"/>
                    <a:pt x="23" y="71"/>
                  </a:cubicBezTo>
                  <a:cubicBezTo>
                    <a:pt x="23" y="86"/>
                    <a:pt x="27" y="97"/>
                    <a:pt x="35" y="106"/>
                  </a:cubicBezTo>
                  <a:cubicBezTo>
                    <a:pt x="44" y="116"/>
                    <a:pt x="55" y="120"/>
                    <a:pt x="69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75">
              <a:extLst>
                <a:ext uri="{FF2B5EF4-FFF2-40B4-BE49-F238E27FC236}">
                  <a16:creationId xmlns:a16="http://schemas.microsoft.com/office/drawing/2014/main" id="{A4D06484-EB0E-4863-BBE4-03539BD1E1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9476" y="901700"/>
              <a:ext cx="47625" cy="66675"/>
            </a:xfrm>
            <a:custGeom>
              <a:avLst/>
              <a:gdLst>
                <a:gd name="T0" fmla="*/ 23 w 96"/>
                <a:gd name="T1" fmla="*/ 80 h 135"/>
                <a:gd name="T2" fmla="*/ 23 w 96"/>
                <a:gd name="T3" fmla="*/ 135 h 135"/>
                <a:gd name="T4" fmla="*/ 0 w 96"/>
                <a:gd name="T5" fmla="*/ 135 h 135"/>
                <a:gd name="T6" fmla="*/ 0 w 96"/>
                <a:gd name="T7" fmla="*/ 0 h 135"/>
                <a:gd name="T8" fmla="*/ 46 w 96"/>
                <a:gd name="T9" fmla="*/ 0 h 135"/>
                <a:gd name="T10" fmla="*/ 81 w 96"/>
                <a:gd name="T11" fmla="*/ 11 h 135"/>
                <a:gd name="T12" fmla="*/ 94 w 96"/>
                <a:gd name="T13" fmla="*/ 40 h 135"/>
                <a:gd name="T14" fmla="*/ 85 w 96"/>
                <a:gd name="T15" fmla="*/ 65 h 135"/>
                <a:gd name="T16" fmla="*/ 60 w 96"/>
                <a:gd name="T17" fmla="*/ 78 h 135"/>
                <a:gd name="T18" fmla="*/ 96 w 96"/>
                <a:gd name="T19" fmla="*/ 135 h 135"/>
                <a:gd name="T20" fmla="*/ 69 w 96"/>
                <a:gd name="T21" fmla="*/ 135 h 135"/>
                <a:gd name="T22" fmla="*/ 35 w 96"/>
                <a:gd name="T23" fmla="*/ 80 h 135"/>
                <a:gd name="T24" fmla="*/ 23 w 96"/>
                <a:gd name="T25" fmla="*/ 80 h 135"/>
                <a:gd name="T26" fmla="*/ 23 w 96"/>
                <a:gd name="T27" fmla="*/ 17 h 135"/>
                <a:gd name="T28" fmla="*/ 23 w 96"/>
                <a:gd name="T29" fmla="*/ 62 h 135"/>
                <a:gd name="T30" fmla="*/ 48 w 96"/>
                <a:gd name="T31" fmla="*/ 62 h 135"/>
                <a:gd name="T32" fmla="*/ 66 w 96"/>
                <a:gd name="T33" fmla="*/ 56 h 135"/>
                <a:gd name="T34" fmla="*/ 73 w 96"/>
                <a:gd name="T35" fmla="*/ 40 h 135"/>
                <a:gd name="T36" fmla="*/ 66 w 96"/>
                <a:gd name="T37" fmla="*/ 23 h 135"/>
                <a:gd name="T38" fmla="*/ 48 w 96"/>
                <a:gd name="T39" fmla="*/ 17 h 135"/>
                <a:gd name="T40" fmla="*/ 23 w 96"/>
                <a:gd name="T41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35">
                  <a:moveTo>
                    <a:pt x="23" y="80"/>
                  </a:move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ubicBezTo>
                    <a:pt x="61" y="0"/>
                    <a:pt x="74" y="3"/>
                    <a:pt x="81" y="11"/>
                  </a:cubicBezTo>
                  <a:cubicBezTo>
                    <a:pt x="90" y="18"/>
                    <a:pt x="94" y="28"/>
                    <a:pt x="94" y="40"/>
                  </a:cubicBezTo>
                  <a:cubicBezTo>
                    <a:pt x="94" y="48"/>
                    <a:pt x="91" y="57"/>
                    <a:pt x="85" y="65"/>
                  </a:cubicBezTo>
                  <a:cubicBezTo>
                    <a:pt x="79" y="72"/>
                    <a:pt x="71" y="77"/>
                    <a:pt x="60" y="78"/>
                  </a:cubicBezTo>
                  <a:lnTo>
                    <a:pt x="96" y="135"/>
                  </a:lnTo>
                  <a:lnTo>
                    <a:pt x="69" y="135"/>
                  </a:lnTo>
                  <a:lnTo>
                    <a:pt x="35" y="80"/>
                  </a:lnTo>
                  <a:lnTo>
                    <a:pt x="23" y="80"/>
                  </a:lnTo>
                  <a:close/>
                  <a:moveTo>
                    <a:pt x="23" y="17"/>
                  </a:moveTo>
                  <a:lnTo>
                    <a:pt x="23" y="62"/>
                  </a:lnTo>
                  <a:lnTo>
                    <a:pt x="48" y="62"/>
                  </a:lnTo>
                  <a:cubicBezTo>
                    <a:pt x="56" y="62"/>
                    <a:pt x="63" y="60"/>
                    <a:pt x="66" y="56"/>
                  </a:cubicBezTo>
                  <a:cubicBezTo>
                    <a:pt x="70" y="52"/>
                    <a:pt x="73" y="46"/>
                    <a:pt x="73" y="40"/>
                  </a:cubicBezTo>
                  <a:cubicBezTo>
                    <a:pt x="73" y="32"/>
                    <a:pt x="70" y="27"/>
                    <a:pt x="66" y="23"/>
                  </a:cubicBezTo>
                  <a:cubicBezTo>
                    <a:pt x="63" y="20"/>
                    <a:pt x="56" y="17"/>
                    <a:pt x="48" y="17"/>
                  </a:cubicBezTo>
                  <a:lnTo>
                    <a:pt x="23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Rectangle 76">
              <a:extLst>
                <a:ext uri="{FF2B5EF4-FFF2-40B4-BE49-F238E27FC236}">
                  <a16:creationId xmlns:a16="http://schemas.microsoft.com/office/drawing/2014/main" id="{8AE01E95-AB9D-4509-9437-4F23EA24C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9801" y="901700"/>
              <a:ext cx="11113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77">
              <a:extLst>
                <a:ext uri="{FF2B5EF4-FFF2-40B4-BE49-F238E27FC236}">
                  <a16:creationId xmlns:a16="http://schemas.microsoft.com/office/drawing/2014/main" id="{6312FABA-97EE-4C14-9A7C-2D56BD909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201" y="901700"/>
              <a:ext cx="36513" cy="66675"/>
            </a:xfrm>
            <a:custGeom>
              <a:avLst/>
              <a:gdLst>
                <a:gd name="T0" fmla="*/ 75 w 75"/>
                <a:gd name="T1" fmla="*/ 0 h 135"/>
                <a:gd name="T2" fmla="*/ 75 w 75"/>
                <a:gd name="T3" fmla="*/ 17 h 135"/>
                <a:gd name="T4" fmla="*/ 22 w 75"/>
                <a:gd name="T5" fmla="*/ 17 h 135"/>
                <a:gd name="T6" fmla="*/ 22 w 75"/>
                <a:gd name="T7" fmla="*/ 58 h 135"/>
                <a:gd name="T8" fmla="*/ 69 w 75"/>
                <a:gd name="T9" fmla="*/ 58 h 135"/>
                <a:gd name="T10" fmla="*/ 69 w 75"/>
                <a:gd name="T11" fmla="*/ 76 h 135"/>
                <a:gd name="T12" fmla="*/ 22 w 75"/>
                <a:gd name="T13" fmla="*/ 76 h 135"/>
                <a:gd name="T14" fmla="*/ 22 w 75"/>
                <a:gd name="T15" fmla="*/ 118 h 135"/>
                <a:gd name="T16" fmla="*/ 75 w 75"/>
                <a:gd name="T17" fmla="*/ 118 h 135"/>
                <a:gd name="T18" fmla="*/ 75 w 75"/>
                <a:gd name="T19" fmla="*/ 135 h 135"/>
                <a:gd name="T20" fmla="*/ 0 w 75"/>
                <a:gd name="T21" fmla="*/ 135 h 135"/>
                <a:gd name="T22" fmla="*/ 0 w 75"/>
                <a:gd name="T23" fmla="*/ 0 h 135"/>
                <a:gd name="T24" fmla="*/ 75 w 75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5">
                  <a:moveTo>
                    <a:pt x="75" y="0"/>
                  </a:moveTo>
                  <a:lnTo>
                    <a:pt x="75" y="17"/>
                  </a:lnTo>
                  <a:lnTo>
                    <a:pt x="22" y="17"/>
                  </a:lnTo>
                  <a:lnTo>
                    <a:pt x="22" y="58"/>
                  </a:lnTo>
                  <a:lnTo>
                    <a:pt x="69" y="58"/>
                  </a:lnTo>
                  <a:lnTo>
                    <a:pt x="69" y="76"/>
                  </a:lnTo>
                  <a:lnTo>
                    <a:pt x="22" y="76"/>
                  </a:lnTo>
                  <a:lnTo>
                    <a:pt x="22" y="118"/>
                  </a:lnTo>
                  <a:lnTo>
                    <a:pt x="75" y="118"/>
                  </a:lnTo>
                  <a:lnTo>
                    <a:pt x="75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78">
              <a:extLst>
                <a:ext uri="{FF2B5EF4-FFF2-40B4-BE49-F238E27FC236}">
                  <a16:creationId xmlns:a16="http://schemas.microsoft.com/office/drawing/2014/main" id="{917309B4-8356-40C0-AF73-E5F5691A1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4413" y="901700"/>
              <a:ext cx="55563" cy="66675"/>
            </a:xfrm>
            <a:custGeom>
              <a:avLst/>
              <a:gdLst>
                <a:gd name="T0" fmla="*/ 89 w 112"/>
                <a:gd name="T1" fmla="*/ 0 h 135"/>
                <a:gd name="T2" fmla="*/ 112 w 112"/>
                <a:gd name="T3" fmla="*/ 0 h 135"/>
                <a:gd name="T4" fmla="*/ 112 w 112"/>
                <a:gd name="T5" fmla="*/ 135 h 135"/>
                <a:gd name="T6" fmla="*/ 89 w 112"/>
                <a:gd name="T7" fmla="*/ 135 h 135"/>
                <a:gd name="T8" fmla="*/ 23 w 112"/>
                <a:gd name="T9" fmla="*/ 35 h 135"/>
                <a:gd name="T10" fmla="*/ 23 w 112"/>
                <a:gd name="T11" fmla="*/ 135 h 135"/>
                <a:gd name="T12" fmla="*/ 0 w 112"/>
                <a:gd name="T13" fmla="*/ 135 h 135"/>
                <a:gd name="T14" fmla="*/ 0 w 112"/>
                <a:gd name="T15" fmla="*/ 0 h 135"/>
                <a:gd name="T16" fmla="*/ 23 w 112"/>
                <a:gd name="T17" fmla="*/ 0 h 135"/>
                <a:gd name="T18" fmla="*/ 89 w 112"/>
                <a:gd name="T19" fmla="*/ 100 h 135"/>
                <a:gd name="T20" fmla="*/ 89 w 112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135">
                  <a:moveTo>
                    <a:pt x="89" y="0"/>
                  </a:moveTo>
                  <a:lnTo>
                    <a:pt x="112" y="0"/>
                  </a:lnTo>
                  <a:lnTo>
                    <a:pt x="112" y="135"/>
                  </a:lnTo>
                  <a:lnTo>
                    <a:pt x="89" y="135"/>
                  </a:lnTo>
                  <a:lnTo>
                    <a:pt x="23" y="35"/>
                  </a:ln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89" y="10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79">
              <a:extLst>
                <a:ext uri="{FF2B5EF4-FFF2-40B4-BE49-F238E27FC236}">
                  <a16:creationId xmlns:a16="http://schemas.microsoft.com/office/drawing/2014/main" id="{13E4EB37-060E-443F-8805-798BA391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1" y="901700"/>
              <a:ext cx="46038" cy="66675"/>
            </a:xfrm>
            <a:custGeom>
              <a:avLst/>
              <a:gdLst>
                <a:gd name="T0" fmla="*/ 0 w 94"/>
                <a:gd name="T1" fmla="*/ 17 h 135"/>
                <a:gd name="T2" fmla="*/ 0 w 94"/>
                <a:gd name="T3" fmla="*/ 0 h 135"/>
                <a:gd name="T4" fmla="*/ 94 w 94"/>
                <a:gd name="T5" fmla="*/ 0 h 135"/>
                <a:gd name="T6" fmla="*/ 94 w 94"/>
                <a:gd name="T7" fmla="*/ 17 h 135"/>
                <a:gd name="T8" fmla="*/ 57 w 94"/>
                <a:gd name="T9" fmla="*/ 17 h 135"/>
                <a:gd name="T10" fmla="*/ 57 w 94"/>
                <a:gd name="T11" fmla="*/ 135 h 135"/>
                <a:gd name="T12" fmla="*/ 35 w 94"/>
                <a:gd name="T13" fmla="*/ 135 h 135"/>
                <a:gd name="T14" fmla="*/ 35 w 94"/>
                <a:gd name="T15" fmla="*/ 17 h 135"/>
                <a:gd name="T16" fmla="*/ 0 w 94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35">
                  <a:moveTo>
                    <a:pt x="0" y="17"/>
                  </a:moveTo>
                  <a:lnTo>
                    <a:pt x="0" y="0"/>
                  </a:lnTo>
                  <a:lnTo>
                    <a:pt x="94" y="0"/>
                  </a:lnTo>
                  <a:lnTo>
                    <a:pt x="94" y="17"/>
                  </a:lnTo>
                  <a:lnTo>
                    <a:pt x="57" y="17"/>
                  </a:lnTo>
                  <a:lnTo>
                    <a:pt x="57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80">
              <a:extLst>
                <a:ext uri="{FF2B5EF4-FFF2-40B4-BE49-F238E27FC236}">
                  <a16:creationId xmlns:a16="http://schemas.microsoft.com/office/drawing/2014/main" id="{EFB143C5-5794-45B2-A1D0-3161DE97AF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3476" y="901700"/>
              <a:ext cx="58738" cy="66675"/>
            </a:xfrm>
            <a:custGeom>
              <a:avLst/>
              <a:gdLst>
                <a:gd name="T0" fmla="*/ 98 w 121"/>
                <a:gd name="T1" fmla="*/ 135 h 135"/>
                <a:gd name="T2" fmla="*/ 88 w 121"/>
                <a:gd name="T3" fmla="*/ 107 h 135"/>
                <a:gd name="T4" fmla="*/ 32 w 121"/>
                <a:gd name="T5" fmla="*/ 107 h 135"/>
                <a:gd name="T6" fmla="*/ 22 w 121"/>
                <a:gd name="T7" fmla="*/ 135 h 135"/>
                <a:gd name="T8" fmla="*/ 0 w 121"/>
                <a:gd name="T9" fmla="*/ 135 h 135"/>
                <a:gd name="T10" fmla="*/ 48 w 121"/>
                <a:gd name="T11" fmla="*/ 0 h 135"/>
                <a:gd name="T12" fmla="*/ 73 w 121"/>
                <a:gd name="T13" fmla="*/ 0 h 135"/>
                <a:gd name="T14" fmla="*/ 121 w 121"/>
                <a:gd name="T15" fmla="*/ 135 h 135"/>
                <a:gd name="T16" fmla="*/ 98 w 121"/>
                <a:gd name="T17" fmla="*/ 135 h 135"/>
                <a:gd name="T18" fmla="*/ 38 w 121"/>
                <a:gd name="T19" fmla="*/ 90 h 135"/>
                <a:gd name="T20" fmla="*/ 82 w 121"/>
                <a:gd name="T21" fmla="*/ 90 h 135"/>
                <a:gd name="T22" fmla="*/ 60 w 121"/>
                <a:gd name="T23" fmla="*/ 26 h 135"/>
                <a:gd name="T24" fmla="*/ 38 w 121"/>
                <a:gd name="T25" fmla="*/ 9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135">
                  <a:moveTo>
                    <a:pt x="98" y="135"/>
                  </a:moveTo>
                  <a:lnTo>
                    <a:pt x="88" y="107"/>
                  </a:lnTo>
                  <a:lnTo>
                    <a:pt x="32" y="107"/>
                  </a:lnTo>
                  <a:lnTo>
                    <a:pt x="22" y="135"/>
                  </a:lnTo>
                  <a:lnTo>
                    <a:pt x="0" y="135"/>
                  </a:lnTo>
                  <a:lnTo>
                    <a:pt x="48" y="0"/>
                  </a:lnTo>
                  <a:lnTo>
                    <a:pt x="73" y="0"/>
                  </a:lnTo>
                  <a:lnTo>
                    <a:pt x="121" y="135"/>
                  </a:lnTo>
                  <a:lnTo>
                    <a:pt x="98" y="135"/>
                  </a:lnTo>
                  <a:close/>
                  <a:moveTo>
                    <a:pt x="38" y="90"/>
                  </a:moveTo>
                  <a:lnTo>
                    <a:pt x="82" y="90"/>
                  </a:lnTo>
                  <a:lnTo>
                    <a:pt x="60" y="26"/>
                  </a:lnTo>
                  <a:lnTo>
                    <a:pt x="38" y="9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81">
              <a:extLst>
                <a:ext uri="{FF2B5EF4-FFF2-40B4-BE49-F238E27FC236}">
                  <a16:creationId xmlns:a16="http://schemas.microsoft.com/office/drawing/2014/main" id="{4FFFC6A7-2EA6-4158-9318-66AC423EF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3" y="901700"/>
              <a:ext cx="46038" cy="66675"/>
            </a:xfrm>
            <a:custGeom>
              <a:avLst/>
              <a:gdLst>
                <a:gd name="T0" fmla="*/ 0 w 93"/>
                <a:gd name="T1" fmla="*/ 17 h 135"/>
                <a:gd name="T2" fmla="*/ 0 w 93"/>
                <a:gd name="T3" fmla="*/ 0 h 135"/>
                <a:gd name="T4" fmla="*/ 93 w 93"/>
                <a:gd name="T5" fmla="*/ 0 h 135"/>
                <a:gd name="T6" fmla="*/ 93 w 93"/>
                <a:gd name="T7" fmla="*/ 17 h 135"/>
                <a:gd name="T8" fmla="*/ 57 w 93"/>
                <a:gd name="T9" fmla="*/ 17 h 135"/>
                <a:gd name="T10" fmla="*/ 57 w 93"/>
                <a:gd name="T11" fmla="*/ 135 h 135"/>
                <a:gd name="T12" fmla="*/ 35 w 93"/>
                <a:gd name="T13" fmla="*/ 135 h 135"/>
                <a:gd name="T14" fmla="*/ 35 w 93"/>
                <a:gd name="T15" fmla="*/ 17 h 135"/>
                <a:gd name="T16" fmla="*/ 0 w 93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35">
                  <a:moveTo>
                    <a:pt x="0" y="17"/>
                  </a:moveTo>
                  <a:lnTo>
                    <a:pt x="0" y="0"/>
                  </a:lnTo>
                  <a:lnTo>
                    <a:pt x="93" y="0"/>
                  </a:lnTo>
                  <a:lnTo>
                    <a:pt x="93" y="17"/>
                  </a:lnTo>
                  <a:lnTo>
                    <a:pt x="57" y="17"/>
                  </a:lnTo>
                  <a:lnTo>
                    <a:pt x="57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Rectangle 82">
              <a:extLst>
                <a:ext uri="{FF2B5EF4-FFF2-40B4-BE49-F238E27FC236}">
                  <a16:creationId xmlns:a16="http://schemas.microsoft.com/office/drawing/2014/main" id="{075690E0-A86A-4F39-9EFA-89635DA05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5713" y="901700"/>
              <a:ext cx="11113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83">
              <a:extLst>
                <a:ext uri="{FF2B5EF4-FFF2-40B4-BE49-F238E27FC236}">
                  <a16:creationId xmlns:a16="http://schemas.microsoft.com/office/drawing/2014/main" id="{79D279B7-2945-4F13-B6ED-258BE75935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7938" y="900113"/>
              <a:ext cx="66675" cy="68263"/>
            </a:xfrm>
            <a:custGeom>
              <a:avLst/>
              <a:gdLst>
                <a:gd name="T0" fmla="*/ 69 w 137"/>
                <a:gd name="T1" fmla="*/ 140 h 140"/>
                <a:gd name="T2" fmla="*/ 20 w 137"/>
                <a:gd name="T3" fmla="*/ 120 h 140"/>
                <a:gd name="T4" fmla="*/ 0 w 137"/>
                <a:gd name="T5" fmla="*/ 70 h 140"/>
                <a:gd name="T6" fmla="*/ 20 w 137"/>
                <a:gd name="T7" fmla="*/ 20 h 140"/>
                <a:gd name="T8" fmla="*/ 69 w 137"/>
                <a:gd name="T9" fmla="*/ 0 h 140"/>
                <a:gd name="T10" fmla="*/ 117 w 137"/>
                <a:gd name="T11" fmla="*/ 20 h 140"/>
                <a:gd name="T12" fmla="*/ 137 w 137"/>
                <a:gd name="T13" fmla="*/ 70 h 140"/>
                <a:gd name="T14" fmla="*/ 117 w 137"/>
                <a:gd name="T15" fmla="*/ 120 h 140"/>
                <a:gd name="T16" fmla="*/ 69 w 137"/>
                <a:gd name="T17" fmla="*/ 140 h 140"/>
                <a:gd name="T18" fmla="*/ 67 w 137"/>
                <a:gd name="T19" fmla="*/ 120 h 140"/>
                <a:gd name="T20" fmla="*/ 101 w 137"/>
                <a:gd name="T21" fmla="*/ 106 h 140"/>
                <a:gd name="T22" fmla="*/ 114 w 137"/>
                <a:gd name="T23" fmla="*/ 71 h 140"/>
                <a:gd name="T24" fmla="*/ 101 w 137"/>
                <a:gd name="T25" fmla="*/ 36 h 140"/>
                <a:gd name="T26" fmla="*/ 67 w 137"/>
                <a:gd name="T27" fmla="*/ 22 h 140"/>
                <a:gd name="T28" fmla="*/ 34 w 137"/>
                <a:gd name="T29" fmla="*/ 36 h 140"/>
                <a:gd name="T30" fmla="*/ 21 w 137"/>
                <a:gd name="T31" fmla="*/ 71 h 140"/>
                <a:gd name="T32" fmla="*/ 34 w 137"/>
                <a:gd name="T33" fmla="*/ 106 h 140"/>
                <a:gd name="T34" fmla="*/ 67 w 137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40">
                  <a:moveTo>
                    <a:pt x="69" y="140"/>
                  </a:moveTo>
                  <a:cubicBezTo>
                    <a:pt x="50" y="140"/>
                    <a:pt x="34" y="134"/>
                    <a:pt x="20" y="120"/>
                  </a:cubicBezTo>
                  <a:cubicBezTo>
                    <a:pt x="6" y="107"/>
                    <a:pt x="0" y="90"/>
                    <a:pt x="0" y="70"/>
                  </a:cubicBezTo>
                  <a:cubicBezTo>
                    <a:pt x="0" y="50"/>
                    <a:pt x="6" y="34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7" y="0"/>
                    <a:pt x="104" y="6"/>
                    <a:pt x="117" y="20"/>
                  </a:cubicBezTo>
                  <a:cubicBezTo>
                    <a:pt x="131" y="32"/>
                    <a:pt x="137" y="50"/>
                    <a:pt x="137" y="70"/>
                  </a:cubicBezTo>
                  <a:cubicBezTo>
                    <a:pt x="137" y="90"/>
                    <a:pt x="131" y="106"/>
                    <a:pt x="117" y="120"/>
                  </a:cubicBezTo>
                  <a:cubicBezTo>
                    <a:pt x="104" y="134"/>
                    <a:pt x="87" y="140"/>
                    <a:pt x="69" y="140"/>
                  </a:cubicBezTo>
                  <a:close/>
                  <a:moveTo>
                    <a:pt x="67" y="120"/>
                  </a:moveTo>
                  <a:cubicBezTo>
                    <a:pt x="81" y="120"/>
                    <a:pt x="92" y="115"/>
                    <a:pt x="101" y="106"/>
                  </a:cubicBezTo>
                  <a:cubicBezTo>
                    <a:pt x="110" y="97"/>
                    <a:pt x="114" y="85"/>
                    <a:pt x="114" y="71"/>
                  </a:cubicBezTo>
                  <a:cubicBezTo>
                    <a:pt x="114" y="56"/>
                    <a:pt x="110" y="45"/>
                    <a:pt x="101" y="36"/>
                  </a:cubicBezTo>
                  <a:cubicBezTo>
                    <a:pt x="92" y="27"/>
                    <a:pt x="81" y="22"/>
                    <a:pt x="67" y="22"/>
                  </a:cubicBezTo>
                  <a:cubicBezTo>
                    <a:pt x="54" y="22"/>
                    <a:pt x="42" y="27"/>
                    <a:pt x="34" y="36"/>
                  </a:cubicBezTo>
                  <a:cubicBezTo>
                    <a:pt x="25" y="45"/>
                    <a:pt x="21" y="57"/>
                    <a:pt x="21" y="71"/>
                  </a:cubicBezTo>
                  <a:cubicBezTo>
                    <a:pt x="21" y="86"/>
                    <a:pt x="25" y="97"/>
                    <a:pt x="34" y="106"/>
                  </a:cubicBezTo>
                  <a:cubicBezTo>
                    <a:pt x="44" y="116"/>
                    <a:pt x="55" y="120"/>
                    <a:pt x="67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84">
              <a:extLst>
                <a:ext uri="{FF2B5EF4-FFF2-40B4-BE49-F238E27FC236}">
                  <a16:creationId xmlns:a16="http://schemas.microsoft.com/office/drawing/2014/main" id="{1D25C331-C70E-4508-A5DA-2514B78C7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6" y="901700"/>
              <a:ext cx="53975" cy="66675"/>
            </a:xfrm>
            <a:custGeom>
              <a:avLst/>
              <a:gdLst>
                <a:gd name="T0" fmla="*/ 88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8 w 111"/>
                <a:gd name="T7" fmla="*/ 135 h 135"/>
                <a:gd name="T8" fmla="*/ 22 w 111"/>
                <a:gd name="T9" fmla="*/ 35 h 135"/>
                <a:gd name="T10" fmla="*/ 22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2 w 111"/>
                <a:gd name="T17" fmla="*/ 0 h 135"/>
                <a:gd name="T18" fmla="*/ 88 w 111"/>
                <a:gd name="T19" fmla="*/ 100 h 135"/>
                <a:gd name="T20" fmla="*/ 88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8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8" y="135"/>
                  </a:lnTo>
                  <a:lnTo>
                    <a:pt x="22" y="35"/>
                  </a:lnTo>
                  <a:lnTo>
                    <a:pt x="2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2" y="0"/>
                  </a:lnTo>
                  <a:lnTo>
                    <a:pt x="88" y="10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85">
              <a:extLst>
                <a:ext uri="{FF2B5EF4-FFF2-40B4-BE49-F238E27FC236}">
                  <a16:creationId xmlns:a16="http://schemas.microsoft.com/office/drawing/2014/main" id="{A6D21B0E-66FA-4DF9-89C0-CC3B93A53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1004888"/>
              <a:ext cx="36513" cy="66675"/>
            </a:xfrm>
            <a:custGeom>
              <a:avLst/>
              <a:gdLst>
                <a:gd name="T0" fmla="*/ 75 w 75"/>
                <a:gd name="T1" fmla="*/ 0 h 136"/>
                <a:gd name="T2" fmla="*/ 75 w 75"/>
                <a:gd name="T3" fmla="*/ 17 h 136"/>
                <a:gd name="T4" fmla="*/ 22 w 75"/>
                <a:gd name="T5" fmla="*/ 17 h 136"/>
                <a:gd name="T6" fmla="*/ 22 w 75"/>
                <a:gd name="T7" fmla="*/ 59 h 136"/>
                <a:gd name="T8" fmla="*/ 68 w 75"/>
                <a:gd name="T9" fmla="*/ 59 h 136"/>
                <a:gd name="T10" fmla="*/ 68 w 75"/>
                <a:gd name="T11" fmla="*/ 76 h 136"/>
                <a:gd name="T12" fmla="*/ 22 w 75"/>
                <a:gd name="T13" fmla="*/ 76 h 136"/>
                <a:gd name="T14" fmla="*/ 22 w 75"/>
                <a:gd name="T15" fmla="*/ 119 h 136"/>
                <a:gd name="T16" fmla="*/ 75 w 75"/>
                <a:gd name="T17" fmla="*/ 119 h 136"/>
                <a:gd name="T18" fmla="*/ 75 w 75"/>
                <a:gd name="T19" fmla="*/ 136 h 136"/>
                <a:gd name="T20" fmla="*/ 0 w 75"/>
                <a:gd name="T21" fmla="*/ 136 h 136"/>
                <a:gd name="T22" fmla="*/ 0 w 75"/>
                <a:gd name="T23" fmla="*/ 0 h 136"/>
                <a:gd name="T24" fmla="*/ 75 w 75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6">
                  <a:moveTo>
                    <a:pt x="75" y="0"/>
                  </a:moveTo>
                  <a:lnTo>
                    <a:pt x="75" y="17"/>
                  </a:lnTo>
                  <a:lnTo>
                    <a:pt x="22" y="17"/>
                  </a:lnTo>
                  <a:lnTo>
                    <a:pt x="22" y="59"/>
                  </a:lnTo>
                  <a:lnTo>
                    <a:pt x="68" y="59"/>
                  </a:lnTo>
                  <a:lnTo>
                    <a:pt x="68" y="76"/>
                  </a:lnTo>
                  <a:lnTo>
                    <a:pt x="22" y="76"/>
                  </a:lnTo>
                  <a:lnTo>
                    <a:pt x="22" y="119"/>
                  </a:lnTo>
                  <a:lnTo>
                    <a:pt x="75" y="119"/>
                  </a:lnTo>
                  <a:lnTo>
                    <a:pt x="75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86">
              <a:extLst>
                <a:ext uri="{FF2B5EF4-FFF2-40B4-BE49-F238E27FC236}">
                  <a16:creationId xmlns:a16="http://schemas.microsoft.com/office/drawing/2014/main" id="{E4295100-A35B-4501-801F-DABEA666C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1004888"/>
              <a:ext cx="46038" cy="66675"/>
            </a:xfrm>
            <a:custGeom>
              <a:avLst/>
              <a:gdLst>
                <a:gd name="T0" fmla="*/ 0 w 93"/>
                <a:gd name="T1" fmla="*/ 17 h 135"/>
                <a:gd name="T2" fmla="*/ 0 w 93"/>
                <a:gd name="T3" fmla="*/ 0 h 135"/>
                <a:gd name="T4" fmla="*/ 93 w 93"/>
                <a:gd name="T5" fmla="*/ 0 h 135"/>
                <a:gd name="T6" fmla="*/ 93 w 93"/>
                <a:gd name="T7" fmla="*/ 17 h 135"/>
                <a:gd name="T8" fmla="*/ 57 w 93"/>
                <a:gd name="T9" fmla="*/ 17 h 135"/>
                <a:gd name="T10" fmla="*/ 57 w 93"/>
                <a:gd name="T11" fmla="*/ 135 h 135"/>
                <a:gd name="T12" fmla="*/ 35 w 93"/>
                <a:gd name="T13" fmla="*/ 135 h 135"/>
                <a:gd name="T14" fmla="*/ 35 w 93"/>
                <a:gd name="T15" fmla="*/ 17 h 135"/>
                <a:gd name="T16" fmla="*/ 0 w 93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35">
                  <a:moveTo>
                    <a:pt x="0" y="17"/>
                  </a:moveTo>
                  <a:lnTo>
                    <a:pt x="0" y="0"/>
                  </a:lnTo>
                  <a:lnTo>
                    <a:pt x="93" y="0"/>
                  </a:lnTo>
                  <a:lnTo>
                    <a:pt x="93" y="17"/>
                  </a:lnTo>
                  <a:lnTo>
                    <a:pt x="57" y="17"/>
                  </a:lnTo>
                  <a:lnTo>
                    <a:pt x="57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Rectangle 87">
              <a:extLst>
                <a:ext uri="{FF2B5EF4-FFF2-40B4-BE49-F238E27FC236}">
                  <a16:creationId xmlns:a16="http://schemas.microsoft.com/office/drawing/2014/main" id="{5797AC7A-19C6-43DB-BFE2-DCD04FA03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3451" y="1004888"/>
              <a:ext cx="11113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88">
              <a:extLst>
                <a:ext uri="{FF2B5EF4-FFF2-40B4-BE49-F238E27FC236}">
                  <a16:creationId xmlns:a16="http://schemas.microsoft.com/office/drawing/2014/main" id="{BA314730-44F0-4EB4-BBE9-ED9D2B7F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1" y="1004888"/>
              <a:ext cx="53975" cy="66675"/>
            </a:xfrm>
            <a:custGeom>
              <a:avLst/>
              <a:gdLst>
                <a:gd name="T0" fmla="*/ 88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8 w 111"/>
                <a:gd name="T7" fmla="*/ 135 h 135"/>
                <a:gd name="T8" fmla="*/ 22 w 111"/>
                <a:gd name="T9" fmla="*/ 35 h 135"/>
                <a:gd name="T10" fmla="*/ 22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2 w 111"/>
                <a:gd name="T17" fmla="*/ 0 h 135"/>
                <a:gd name="T18" fmla="*/ 88 w 111"/>
                <a:gd name="T19" fmla="*/ 100 h 135"/>
                <a:gd name="T20" fmla="*/ 88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8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8" y="135"/>
                  </a:lnTo>
                  <a:lnTo>
                    <a:pt x="22" y="35"/>
                  </a:lnTo>
                  <a:lnTo>
                    <a:pt x="2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2" y="0"/>
                  </a:lnTo>
                  <a:lnTo>
                    <a:pt x="88" y="10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89">
              <a:extLst>
                <a:ext uri="{FF2B5EF4-FFF2-40B4-BE49-F238E27FC236}">
                  <a16:creationId xmlns:a16="http://schemas.microsoft.com/office/drawing/2014/main" id="{1EB504B5-821C-4ECB-AC76-9980E5B94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526" y="1001713"/>
              <a:ext cx="46038" cy="69850"/>
            </a:xfrm>
            <a:custGeom>
              <a:avLst/>
              <a:gdLst>
                <a:gd name="T0" fmla="*/ 45 w 94"/>
                <a:gd name="T1" fmla="*/ 21 h 140"/>
                <a:gd name="T2" fmla="*/ 29 w 94"/>
                <a:gd name="T3" fmla="*/ 26 h 140"/>
                <a:gd name="T4" fmla="*/ 22 w 94"/>
                <a:gd name="T5" fmla="*/ 41 h 140"/>
                <a:gd name="T6" fmla="*/ 30 w 94"/>
                <a:gd name="T7" fmla="*/ 56 h 140"/>
                <a:gd name="T8" fmla="*/ 47 w 94"/>
                <a:gd name="T9" fmla="*/ 64 h 140"/>
                <a:gd name="T10" fmla="*/ 69 w 94"/>
                <a:gd name="T11" fmla="*/ 69 h 140"/>
                <a:gd name="T12" fmla="*/ 86 w 94"/>
                <a:gd name="T13" fmla="*/ 80 h 140"/>
                <a:gd name="T14" fmla="*/ 94 w 94"/>
                <a:gd name="T15" fmla="*/ 102 h 140"/>
                <a:gd name="T16" fmla="*/ 81 w 94"/>
                <a:gd name="T17" fmla="*/ 129 h 140"/>
                <a:gd name="T18" fmla="*/ 47 w 94"/>
                <a:gd name="T19" fmla="*/ 140 h 140"/>
                <a:gd name="T20" fmla="*/ 14 w 94"/>
                <a:gd name="T21" fmla="*/ 130 h 140"/>
                <a:gd name="T22" fmla="*/ 0 w 94"/>
                <a:gd name="T23" fmla="*/ 102 h 140"/>
                <a:gd name="T24" fmla="*/ 24 w 94"/>
                <a:gd name="T25" fmla="*/ 102 h 140"/>
                <a:gd name="T26" fmla="*/ 30 w 94"/>
                <a:gd name="T27" fmla="*/ 116 h 140"/>
                <a:gd name="T28" fmla="*/ 47 w 94"/>
                <a:gd name="T29" fmla="*/ 121 h 140"/>
                <a:gd name="T30" fmla="*/ 65 w 94"/>
                <a:gd name="T31" fmla="*/ 115 h 140"/>
                <a:gd name="T32" fmla="*/ 71 w 94"/>
                <a:gd name="T33" fmla="*/ 101 h 140"/>
                <a:gd name="T34" fmla="*/ 67 w 94"/>
                <a:gd name="T35" fmla="*/ 89 h 140"/>
                <a:gd name="T36" fmla="*/ 57 w 94"/>
                <a:gd name="T37" fmla="*/ 82 h 140"/>
                <a:gd name="T38" fmla="*/ 44 w 94"/>
                <a:gd name="T39" fmla="*/ 79 h 140"/>
                <a:gd name="T40" fmla="*/ 29 w 94"/>
                <a:gd name="T41" fmla="*/ 75 h 140"/>
                <a:gd name="T42" fmla="*/ 15 w 94"/>
                <a:gd name="T43" fmla="*/ 69 h 140"/>
                <a:gd name="T44" fmla="*/ 5 w 94"/>
                <a:gd name="T45" fmla="*/ 57 h 140"/>
                <a:gd name="T46" fmla="*/ 1 w 94"/>
                <a:gd name="T47" fmla="*/ 40 h 140"/>
                <a:gd name="T48" fmla="*/ 14 w 94"/>
                <a:gd name="T49" fmla="*/ 11 h 140"/>
                <a:gd name="T50" fmla="*/ 46 w 94"/>
                <a:gd name="T51" fmla="*/ 0 h 140"/>
                <a:gd name="T52" fmla="*/ 79 w 94"/>
                <a:gd name="T53" fmla="*/ 9 h 140"/>
                <a:gd name="T54" fmla="*/ 92 w 94"/>
                <a:gd name="T55" fmla="*/ 36 h 140"/>
                <a:gd name="T56" fmla="*/ 67 w 94"/>
                <a:gd name="T57" fmla="*/ 36 h 140"/>
                <a:gd name="T58" fmla="*/ 61 w 94"/>
                <a:gd name="T59" fmla="*/ 24 h 140"/>
                <a:gd name="T60" fmla="*/ 45 w 94"/>
                <a:gd name="T61" fmla="*/ 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140">
                  <a:moveTo>
                    <a:pt x="45" y="21"/>
                  </a:moveTo>
                  <a:cubicBezTo>
                    <a:pt x="39" y="21"/>
                    <a:pt x="32" y="22"/>
                    <a:pt x="29" y="26"/>
                  </a:cubicBezTo>
                  <a:cubicBezTo>
                    <a:pt x="25" y="30"/>
                    <a:pt x="22" y="35"/>
                    <a:pt x="22" y="41"/>
                  </a:cubicBezTo>
                  <a:cubicBezTo>
                    <a:pt x="22" y="47"/>
                    <a:pt x="25" y="52"/>
                    <a:pt x="30" y="56"/>
                  </a:cubicBezTo>
                  <a:cubicBezTo>
                    <a:pt x="35" y="60"/>
                    <a:pt x="41" y="62"/>
                    <a:pt x="47" y="64"/>
                  </a:cubicBezTo>
                  <a:cubicBezTo>
                    <a:pt x="55" y="65"/>
                    <a:pt x="61" y="67"/>
                    <a:pt x="69" y="69"/>
                  </a:cubicBezTo>
                  <a:cubicBezTo>
                    <a:pt x="76" y="71"/>
                    <a:pt x="81" y="75"/>
                    <a:pt x="86" y="80"/>
                  </a:cubicBezTo>
                  <a:cubicBezTo>
                    <a:pt x="91" y="85"/>
                    <a:pt x="94" y="92"/>
                    <a:pt x="94" y="102"/>
                  </a:cubicBezTo>
                  <a:cubicBezTo>
                    <a:pt x="94" y="112"/>
                    <a:pt x="90" y="121"/>
                    <a:pt x="81" y="129"/>
                  </a:cubicBezTo>
                  <a:cubicBezTo>
                    <a:pt x="72" y="136"/>
                    <a:pt x="61" y="140"/>
                    <a:pt x="47" y="140"/>
                  </a:cubicBezTo>
                  <a:cubicBezTo>
                    <a:pt x="34" y="140"/>
                    <a:pt x="22" y="136"/>
                    <a:pt x="14" y="130"/>
                  </a:cubicBezTo>
                  <a:cubicBezTo>
                    <a:pt x="5" y="124"/>
                    <a:pt x="0" y="114"/>
                    <a:pt x="0" y="102"/>
                  </a:cubicBezTo>
                  <a:lnTo>
                    <a:pt x="24" y="102"/>
                  </a:lnTo>
                  <a:cubicBezTo>
                    <a:pt x="24" y="109"/>
                    <a:pt x="26" y="114"/>
                    <a:pt x="30" y="116"/>
                  </a:cubicBezTo>
                  <a:cubicBezTo>
                    <a:pt x="34" y="120"/>
                    <a:pt x="40" y="121"/>
                    <a:pt x="47" y="121"/>
                  </a:cubicBezTo>
                  <a:cubicBezTo>
                    <a:pt x="55" y="121"/>
                    <a:pt x="61" y="119"/>
                    <a:pt x="65" y="115"/>
                  </a:cubicBezTo>
                  <a:cubicBezTo>
                    <a:pt x="69" y="111"/>
                    <a:pt x="71" y="106"/>
                    <a:pt x="71" y="101"/>
                  </a:cubicBezTo>
                  <a:cubicBezTo>
                    <a:pt x="71" y="96"/>
                    <a:pt x="70" y="91"/>
                    <a:pt x="67" y="89"/>
                  </a:cubicBezTo>
                  <a:cubicBezTo>
                    <a:pt x="65" y="86"/>
                    <a:pt x="61" y="84"/>
                    <a:pt x="57" y="82"/>
                  </a:cubicBezTo>
                  <a:cubicBezTo>
                    <a:pt x="54" y="81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1"/>
                    <a:pt x="15" y="69"/>
                  </a:cubicBezTo>
                  <a:cubicBezTo>
                    <a:pt x="11" y="66"/>
                    <a:pt x="7" y="62"/>
                    <a:pt x="5" y="57"/>
                  </a:cubicBezTo>
                  <a:cubicBezTo>
                    <a:pt x="2" y="52"/>
                    <a:pt x="1" y="47"/>
                    <a:pt x="1" y="40"/>
                  </a:cubicBezTo>
                  <a:cubicBezTo>
                    <a:pt x="1" y="29"/>
                    <a:pt x="5" y="19"/>
                    <a:pt x="14" y="11"/>
                  </a:cubicBezTo>
                  <a:cubicBezTo>
                    <a:pt x="22" y="4"/>
                    <a:pt x="34" y="0"/>
                    <a:pt x="46" y="0"/>
                  </a:cubicBezTo>
                  <a:cubicBezTo>
                    <a:pt x="59" y="0"/>
                    <a:pt x="70" y="2"/>
                    <a:pt x="79" y="9"/>
                  </a:cubicBezTo>
                  <a:cubicBezTo>
                    <a:pt x="86" y="15"/>
                    <a:pt x="91" y="24"/>
                    <a:pt x="92" y="36"/>
                  </a:cubicBezTo>
                  <a:lnTo>
                    <a:pt x="67" y="36"/>
                  </a:lnTo>
                  <a:cubicBezTo>
                    <a:pt x="67" y="31"/>
                    <a:pt x="65" y="26"/>
                    <a:pt x="61" y="24"/>
                  </a:cubicBezTo>
                  <a:cubicBezTo>
                    <a:pt x="57" y="24"/>
                    <a:pt x="52" y="21"/>
                    <a:pt x="45" y="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90">
              <a:extLst>
                <a:ext uri="{FF2B5EF4-FFF2-40B4-BE49-F238E27FC236}">
                  <a16:creationId xmlns:a16="http://schemas.microsoft.com/office/drawing/2014/main" id="{88D70246-FF1D-493F-B90F-2D1D806BC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1004888"/>
              <a:ext cx="36513" cy="66675"/>
            </a:xfrm>
            <a:custGeom>
              <a:avLst/>
              <a:gdLst>
                <a:gd name="T0" fmla="*/ 75 w 75"/>
                <a:gd name="T1" fmla="*/ 0 h 136"/>
                <a:gd name="T2" fmla="*/ 75 w 75"/>
                <a:gd name="T3" fmla="*/ 17 h 136"/>
                <a:gd name="T4" fmla="*/ 22 w 75"/>
                <a:gd name="T5" fmla="*/ 17 h 136"/>
                <a:gd name="T6" fmla="*/ 22 w 75"/>
                <a:gd name="T7" fmla="*/ 59 h 136"/>
                <a:gd name="T8" fmla="*/ 69 w 75"/>
                <a:gd name="T9" fmla="*/ 59 h 136"/>
                <a:gd name="T10" fmla="*/ 69 w 75"/>
                <a:gd name="T11" fmla="*/ 76 h 136"/>
                <a:gd name="T12" fmla="*/ 22 w 75"/>
                <a:gd name="T13" fmla="*/ 76 h 136"/>
                <a:gd name="T14" fmla="*/ 22 w 75"/>
                <a:gd name="T15" fmla="*/ 119 h 136"/>
                <a:gd name="T16" fmla="*/ 75 w 75"/>
                <a:gd name="T17" fmla="*/ 119 h 136"/>
                <a:gd name="T18" fmla="*/ 75 w 75"/>
                <a:gd name="T19" fmla="*/ 136 h 136"/>
                <a:gd name="T20" fmla="*/ 0 w 75"/>
                <a:gd name="T21" fmla="*/ 136 h 136"/>
                <a:gd name="T22" fmla="*/ 0 w 75"/>
                <a:gd name="T23" fmla="*/ 0 h 136"/>
                <a:gd name="T24" fmla="*/ 75 w 75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6">
                  <a:moveTo>
                    <a:pt x="75" y="0"/>
                  </a:moveTo>
                  <a:lnTo>
                    <a:pt x="75" y="17"/>
                  </a:lnTo>
                  <a:lnTo>
                    <a:pt x="22" y="17"/>
                  </a:lnTo>
                  <a:lnTo>
                    <a:pt x="22" y="59"/>
                  </a:lnTo>
                  <a:lnTo>
                    <a:pt x="69" y="59"/>
                  </a:lnTo>
                  <a:lnTo>
                    <a:pt x="69" y="76"/>
                  </a:lnTo>
                  <a:lnTo>
                    <a:pt x="22" y="76"/>
                  </a:lnTo>
                  <a:lnTo>
                    <a:pt x="22" y="119"/>
                  </a:lnTo>
                  <a:lnTo>
                    <a:pt x="75" y="119"/>
                  </a:lnTo>
                  <a:lnTo>
                    <a:pt x="75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91">
              <a:extLst>
                <a:ext uri="{FF2B5EF4-FFF2-40B4-BE49-F238E27FC236}">
                  <a16:creationId xmlns:a16="http://schemas.microsoft.com/office/drawing/2014/main" id="{889BE77B-6FB3-4851-86B8-D17BD39F8E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3476" y="1004888"/>
              <a:ext cx="47625" cy="66675"/>
            </a:xfrm>
            <a:custGeom>
              <a:avLst/>
              <a:gdLst>
                <a:gd name="T0" fmla="*/ 23 w 96"/>
                <a:gd name="T1" fmla="*/ 80 h 135"/>
                <a:gd name="T2" fmla="*/ 23 w 96"/>
                <a:gd name="T3" fmla="*/ 135 h 135"/>
                <a:gd name="T4" fmla="*/ 0 w 96"/>
                <a:gd name="T5" fmla="*/ 135 h 135"/>
                <a:gd name="T6" fmla="*/ 0 w 96"/>
                <a:gd name="T7" fmla="*/ 0 h 135"/>
                <a:gd name="T8" fmla="*/ 46 w 96"/>
                <a:gd name="T9" fmla="*/ 0 h 135"/>
                <a:gd name="T10" fmla="*/ 81 w 96"/>
                <a:gd name="T11" fmla="*/ 11 h 135"/>
                <a:gd name="T12" fmla="*/ 94 w 96"/>
                <a:gd name="T13" fmla="*/ 40 h 135"/>
                <a:gd name="T14" fmla="*/ 85 w 96"/>
                <a:gd name="T15" fmla="*/ 65 h 135"/>
                <a:gd name="T16" fmla="*/ 60 w 96"/>
                <a:gd name="T17" fmla="*/ 79 h 135"/>
                <a:gd name="T18" fmla="*/ 96 w 96"/>
                <a:gd name="T19" fmla="*/ 135 h 135"/>
                <a:gd name="T20" fmla="*/ 69 w 96"/>
                <a:gd name="T21" fmla="*/ 135 h 135"/>
                <a:gd name="T22" fmla="*/ 35 w 96"/>
                <a:gd name="T23" fmla="*/ 80 h 135"/>
                <a:gd name="T24" fmla="*/ 23 w 96"/>
                <a:gd name="T25" fmla="*/ 80 h 135"/>
                <a:gd name="T26" fmla="*/ 23 w 96"/>
                <a:gd name="T27" fmla="*/ 17 h 135"/>
                <a:gd name="T28" fmla="*/ 23 w 96"/>
                <a:gd name="T29" fmla="*/ 62 h 135"/>
                <a:gd name="T30" fmla="*/ 48 w 96"/>
                <a:gd name="T31" fmla="*/ 62 h 135"/>
                <a:gd name="T32" fmla="*/ 66 w 96"/>
                <a:gd name="T33" fmla="*/ 56 h 135"/>
                <a:gd name="T34" fmla="*/ 73 w 96"/>
                <a:gd name="T35" fmla="*/ 40 h 135"/>
                <a:gd name="T36" fmla="*/ 66 w 96"/>
                <a:gd name="T37" fmla="*/ 24 h 135"/>
                <a:gd name="T38" fmla="*/ 48 w 96"/>
                <a:gd name="T39" fmla="*/ 17 h 135"/>
                <a:gd name="T40" fmla="*/ 23 w 96"/>
                <a:gd name="T41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35">
                  <a:moveTo>
                    <a:pt x="23" y="80"/>
                  </a:move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ubicBezTo>
                    <a:pt x="61" y="0"/>
                    <a:pt x="74" y="4"/>
                    <a:pt x="81" y="11"/>
                  </a:cubicBezTo>
                  <a:cubicBezTo>
                    <a:pt x="90" y="19"/>
                    <a:pt x="94" y="29"/>
                    <a:pt x="94" y="40"/>
                  </a:cubicBezTo>
                  <a:cubicBezTo>
                    <a:pt x="94" y="49"/>
                    <a:pt x="91" y="57"/>
                    <a:pt x="85" y="65"/>
                  </a:cubicBezTo>
                  <a:cubicBezTo>
                    <a:pt x="80" y="72"/>
                    <a:pt x="71" y="77"/>
                    <a:pt x="60" y="79"/>
                  </a:cubicBezTo>
                  <a:lnTo>
                    <a:pt x="96" y="135"/>
                  </a:lnTo>
                  <a:lnTo>
                    <a:pt x="69" y="135"/>
                  </a:lnTo>
                  <a:lnTo>
                    <a:pt x="35" y="80"/>
                  </a:lnTo>
                  <a:lnTo>
                    <a:pt x="23" y="80"/>
                  </a:lnTo>
                  <a:close/>
                  <a:moveTo>
                    <a:pt x="23" y="17"/>
                  </a:moveTo>
                  <a:lnTo>
                    <a:pt x="23" y="62"/>
                  </a:lnTo>
                  <a:lnTo>
                    <a:pt x="48" y="62"/>
                  </a:lnTo>
                  <a:cubicBezTo>
                    <a:pt x="56" y="62"/>
                    <a:pt x="63" y="60"/>
                    <a:pt x="66" y="56"/>
                  </a:cubicBezTo>
                  <a:cubicBezTo>
                    <a:pt x="70" y="52"/>
                    <a:pt x="73" y="46"/>
                    <a:pt x="73" y="40"/>
                  </a:cubicBezTo>
                  <a:cubicBezTo>
                    <a:pt x="73" y="32"/>
                    <a:pt x="70" y="27"/>
                    <a:pt x="66" y="24"/>
                  </a:cubicBezTo>
                  <a:cubicBezTo>
                    <a:pt x="63" y="20"/>
                    <a:pt x="56" y="17"/>
                    <a:pt x="48" y="17"/>
                  </a:cubicBezTo>
                  <a:lnTo>
                    <a:pt x="23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92">
              <a:extLst>
                <a:ext uri="{FF2B5EF4-FFF2-40B4-BE49-F238E27FC236}">
                  <a16:creationId xmlns:a16="http://schemas.microsoft.com/office/drawing/2014/main" id="{9495B63C-C9D5-42F6-982B-A42E4AC24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1004888"/>
              <a:ext cx="46038" cy="66675"/>
            </a:xfrm>
            <a:custGeom>
              <a:avLst/>
              <a:gdLst>
                <a:gd name="T0" fmla="*/ 0 w 94"/>
                <a:gd name="T1" fmla="*/ 17 h 135"/>
                <a:gd name="T2" fmla="*/ 0 w 94"/>
                <a:gd name="T3" fmla="*/ 0 h 135"/>
                <a:gd name="T4" fmla="*/ 94 w 94"/>
                <a:gd name="T5" fmla="*/ 0 h 135"/>
                <a:gd name="T6" fmla="*/ 94 w 94"/>
                <a:gd name="T7" fmla="*/ 17 h 135"/>
                <a:gd name="T8" fmla="*/ 58 w 94"/>
                <a:gd name="T9" fmla="*/ 17 h 135"/>
                <a:gd name="T10" fmla="*/ 58 w 94"/>
                <a:gd name="T11" fmla="*/ 135 h 135"/>
                <a:gd name="T12" fmla="*/ 35 w 94"/>
                <a:gd name="T13" fmla="*/ 135 h 135"/>
                <a:gd name="T14" fmla="*/ 35 w 94"/>
                <a:gd name="T15" fmla="*/ 17 h 135"/>
                <a:gd name="T16" fmla="*/ 0 w 94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35">
                  <a:moveTo>
                    <a:pt x="0" y="17"/>
                  </a:moveTo>
                  <a:lnTo>
                    <a:pt x="0" y="0"/>
                  </a:lnTo>
                  <a:lnTo>
                    <a:pt x="94" y="0"/>
                  </a:lnTo>
                  <a:lnTo>
                    <a:pt x="94" y="17"/>
                  </a:lnTo>
                  <a:lnTo>
                    <a:pt x="58" y="17"/>
                  </a:lnTo>
                  <a:lnTo>
                    <a:pt x="58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Rectangle 93">
              <a:extLst>
                <a:ext uri="{FF2B5EF4-FFF2-40B4-BE49-F238E27FC236}">
                  <a16:creationId xmlns:a16="http://schemas.microsoft.com/office/drawing/2014/main" id="{FEC67398-91DE-491A-AC90-84B0CF9C9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1004888"/>
              <a:ext cx="11113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94">
              <a:extLst>
                <a:ext uri="{FF2B5EF4-FFF2-40B4-BE49-F238E27FC236}">
                  <a16:creationId xmlns:a16="http://schemas.microsoft.com/office/drawing/2014/main" id="{0D6C480D-FF5B-4FE9-B103-3DE029CEE6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8413" y="1003300"/>
              <a:ext cx="68263" cy="68263"/>
            </a:xfrm>
            <a:custGeom>
              <a:avLst/>
              <a:gdLst>
                <a:gd name="T0" fmla="*/ 69 w 138"/>
                <a:gd name="T1" fmla="*/ 140 h 140"/>
                <a:gd name="T2" fmla="*/ 20 w 138"/>
                <a:gd name="T3" fmla="*/ 120 h 140"/>
                <a:gd name="T4" fmla="*/ 0 w 138"/>
                <a:gd name="T5" fmla="*/ 70 h 140"/>
                <a:gd name="T6" fmla="*/ 20 w 138"/>
                <a:gd name="T7" fmla="*/ 20 h 140"/>
                <a:gd name="T8" fmla="*/ 69 w 138"/>
                <a:gd name="T9" fmla="*/ 0 h 140"/>
                <a:gd name="T10" fmla="*/ 118 w 138"/>
                <a:gd name="T11" fmla="*/ 20 h 140"/>
                <a:gd name="T12" fmla="*/ 138 w 138"/>
                <a:gd name="T13" fmla="*/ 70 h 140"/>
                <a:gd name="T14" fmla="*/ 118 w 138"/>
                <a:gd name="T15" fmla="*/ 120 h 140"/>
                <a:gd name="T16" fmla="*/ 69 w 138"/>
                <a:gd name="T17" fmla="*/ 140 h 140"/>
                <a:gd name="T18" fmla="*/ 69 w 138"/>
                <a:gd name="T19" fmla="*/ 120 h 140"/>
                <a:gd name="T20" fmla="*/ 103 w 138"/>
                <a:gd name="T21" fmla="*/ 106 h 140"/>
                <a:gd name="T22" fmla="*/ 115 w 138"/>
                <a:gd name="T23" fmla="*/ 71 h 140"/>
                <a:gd name="T24" fmla="*/ 103 w 138"/>
                <a:gd name="T25" fmla="*/ 36 h 140"/>
                <a:gd name="T26" fmla="*/ 69 w 138"/>
                <a:gd name="T27" fmla="*/ 23 h 140"/>
                <a:gd name="T28" fmla="*/ 35 w 138"/>
                <a:gd name="T29" fmla="*/ 36 h 140"/>
                <a:gd name="T30" fmla="*/ 23 w 138"/>
                <a:gd name="T31" fmla="*/ 71 h 140"/>
                <a:gd name="T32" fmla="*/ 35 w 138"/>
                <a:gd name="T33" fmla="*/ 106 h 140"/>
                <a:gd name="T34" fmla="*/ 69 w 138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0">
                  <a:moveTo>
                    <a:pt x="69" y="140"/>
                  </a:moveTo>
                  <a:cubicBezTo>
                    <a:pt x="50" y="140"/>
                    <a:pt x="34" y="134"/>
                    <a:pt x="20" y="120"/>
                  </a:cubicBezTo>
                  <a:cubicBezTo>
                    <a:pt x="7" y="108"/>
                    <a:pt x="0" y="90"/>
                    <a:pt x="0" y="70"/>
                  </a:cubicBezTo>
                  <a:cubicBezTo>
                    <a:pt x="0" y="50"/>
                    <a:pt x="7" y="34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8" y="0"/>
                    <a:pt x="104" y="6"/>
                    <a:pt x="118" y="20"/>
                  </a:cubicBezTo>
                  <a:cubicBezTo>
                    <a:pt x="132" y="33"/>
                    <a:pt x="138" y="50"/>
                    <a:pt x="138" y="70"/>
                  </a:cubicBezTo>
                  <a:cubicBezTo>
                    <a:pt x="138" y="90"/>
                    <a:pt x="132" y="106"/>
                    <a:pt x="118" y="120"/>
                  </a:cubicBezTo>
                  <a:cubicBezTo>
                    <a:pt x="105" y="134"/>
                    <a:pt x="89" y="140"/>
                    <a:pt x="69" y="140"/>
                  </a:cubicBezTo>
                  <a:close/>
                  <a:moveTo>
                    <a:pt x="69" y="120"/>
                  </a:moveTo>
                  <a:cubicBezTo>
                    <a:pt x="83" y="120"/>
                    <a:pt x="94" y="115"/>
                    <a:pt x="103" y="106"/>
                  </a:cubicBezTo>
                  <a:cubicBezTo>
                    <a:pt x="112" y="98"/>
                    <a:pt x="115" y="85"/>
                    <a:pt x="115" y="71"/>
                  </a:cubicBezTo>
                  <a:cubicBezTo>
                    <a:pt x="115" y="56"/>
                    <a:pt x="112" y="45"/>
                    <a:pt x="103" y="36"/>
                  </a:cubicBezTo>
                  <a:cubicBezTo>
                    <a:pt x="94" y="28"/>
                    <a:pt x="83" y="23"/>
                    <a:pt x="69" y="23"/>
                  </a:cubicBezTo>
                  <a:cubicBezTo>
                    <a:pt x="55" y="23"/>
                    <a:pt x="44" y="28"/>
                    <a:pt x="35" y="36"/>
                  </a:cubicBezTo>
                  <a:cubicBezTo>
                    <a:pt x="27" y="45"/>
                    <a:pt x="23" y="58"/>
                    <a:pt x="23" y="71"/>
                  </a:cubicBezTo>
                  <a:cubicBezTo>
                    <a:pt x="23" y="86"/>
                    <a:pt x="27" y="98"/>
                    <a:pt x="35" y="106"/>
                  </a:cubicBezTo>
                  <a:cubicBezTo>
                    <a:pt x="44" y="115"/>
                    <a:pt x="55" y="120"/>
                    <a:pt x="69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95">
              <a:extLst>
                <a:ext uri="{FF2B5EF4-FFF2-40B4-BE49-F238E27FC236}">
                  <a16:creationId xmlns:a16="http://schemas.microsoft.com/office/drawing/2014/main" id="{E2BF6530-5583-4B1F-BEB6-3356F163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1" y="1004888"/>
              <a:ext cx="55563" cy="66675"/>
            </a:xfrm>
            <a:custGeom>
              <a:avLst/>
              <a:gdLst>
                <a:gd name="T0" fmla="*/ 89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9 w 111"/>
                <a:gd name="T7" fmla="*/ 135 h 135"/>
                <a:gd name="T8" fmla="*/ 23 w 111"/>
                <a:gd name="T9" fmla="*/ 35 h 135"/>
                <a:gd name="T10" fmla="*/ 23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3 w 111"/>
                <a:gd name="T17" fmla="*/ 0 h 135"/>
                <a:gd name="T18" fmla="*/ 89 w 111"/>
                <a:gd name="T19" fmla="*/ 100 h 135"/>
                <a:gd name="T20" fmla="*/ 89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9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9" y="135"/>
                  </a:lnTo>
                  <a:lnTo>
                    <a:pt x="23" y="35"/>
                  </a:ln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89" y="10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Rectangle 96">
              <a:extLst>
                <a:ext uri="{FF2B5EF4-FFF2-40B4-BE49-F238E27FC236}">
                  <a16:creationId xmlns:a16="http://schemas.microsoft.com/office/drawing/2014/main" id="{EAE32D2C-C627-4DED-AF5B-E15BFCC2C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6351" y="454025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97">
              <a:extLst>
                <a:ext uri="{FF2B5EF4-FFF2-40B4-BE49-F238E27FC236}">
                  <a16:creationId xmlns:a16="http://schemas.microsoft.com/office/drawing/2014/main" id="{B1D1E21A-72E3-40D5-B8D7-6A225E1CF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796925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4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8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3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1 h 139"/>
                <a:gd name="T50" fmla="*/ 14 w 100"/>
                <a:gd name="T51" fmla="*/ 11 h 139"/>
                <a:gd name="T52" fmla="*/ 50 w 100"/>
                <a:gd name="T53" fmla="*/ 0 h 139"/>
                <a:gd name="T54" fmla="*/ 85 w 100"/>
                <a:gd name="T55" fmla="*/ 10 h 139"/>
                <a:gd name="T56" fmla="*/ 97 w 100"/>
                <a:gd name="T57" fmla="*/ 41 h 139"/>
                <a:gd name="T58" fmla="*/ 62 w 100"/>
                <a:gd name="T59" fmla="*/ 41 h 139"/>
                <a:gd name="T60" fmla="*/ 57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4" y="26"/>
                    <a:pt x="40" y="28"/>
                    <a:pt x="37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8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2" y="68"/>
                    <a:pt x="86" y="70"/>
                  </a:cubicBezTo>
                  <a:cubicBezTo>
                    <a:pt x="90" y="73"/>
                    <a:pt x="94" y="76"/>
                    <a:pt x="96" y="81"/>
                  </a:cubicBezTo>
                  <a:cubicBezTo>
                    <a:pt x="99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4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8"/>
                    <a:pt x="41" y="113"/>
                    <a:pt x="51" y="113"/>
                  </a:cubicBezTo>
                  <a:cubicBezTo>
                    <a:pt x="56" y="113"/>
                    <a:pt x="60" y="111"/>
                    <a:pt x="62" y="109"/>
                  </a:cubicBezTo>
                  <a:cubicBezTo>
                    <a:pt x="65" y="106"/>
                    <a:pt x="66" y="103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6"/>
                    <a:pt x="56" y="85"/>
                    <a:pt x="52" y="84"/>
                  </a:cubicBezTo>
                  <a:cubicBezTo>
                    <a:pt x="49" y="83"/>
                    <a:pt x="44" y="81"/>
                    <a:pt x="40" y="80"/>
                  </a:cubicBezTo>
                  <a:cubicBezTo>
                    <a:pt x="35" y="79"/>
                    <a:pt x="30" y="78"/>
                    <a:pt x="26" y="75"/>
                  </a:cubicBezTo>
                  <a:cubicBezTo>
                    <a:pt x="21" y="74"/>
                    <a:pt x="17" y="71"/>
                    <a:pt x="14" y="69"/>
                  </a:cubicBezTo>
                  <a:cubicBezTo>
                    <a:pt x="10" y="66"/>
                    <a:pt x="6" y="63"/>
                    <a:pt x="4" y="58"/>
                  </a:cubicBezTo>
                  <a:cubicBezTo>
                    <a:pt x="1" y="53"/>
                    <a:pt x="0" y="48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2" y="4"/>
                    <a:pt x="35" y="0"/>
                    <a:pt x="50" y="0"/>
                  </a:cubicBezTo>
                  <a:cubicBezTo>
                    <a:pt x="65" y="0"/>
                    <a:pt x="76" y="4"/>
                    <a:pt x="85" y="10"/>
                  </a:cubicBezTo>
                  <a:cubicBezTo>
                    <a:pt x="92" y="16"/>
                    <a:pt x="97" y="26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3"/>
                    <a:pt x="57" y="30"/>
                  </a:cubicBezTo>
                  <a:cubicBezTo>
                    <a:pt x="55" y="28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98">
              <a:extLst>
                <a:ext uri="{FF2B5EF4-FFF2-40B4-BE49-F238E27FC236}">
                  <a16:creationId xmlns:a16="http://schemas.microsoft.com/office/drawing/2014/main" id="{879740CC-F07C-44FE-962F-67EB91321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601" y="798513"/>
              <a:ext cx="55563" cy="66675"/>
            </a:xfrm>
            <a:custGeom>
              <a:avLst/>
              <a:gdLst>
                <a:gd name="T0" fmla="*/ 0 w 112"/>
                <a:gd name="T1" fmla="*/ 80 h 136"/>
                <a:gd name="T2" fmla="*/ 0 w 112"/>
                <a:gd name="T3" fmla="*/ 0 h 136"/>
                <a:gd name="T4" fmla="*/ 32 w 112"/>
                <a:gd name="T5" fmla="*/ 0 h 136"/>
                <a:gd name="T6" fmla="*/ 32 w 112"/>
                <a:gd name="T7" fmla="*/ 80 h 136"/>
                <a:gd name="T8" fmla="*/ 39 w 112"/>
                <a:gd name="T9" fmla="*/ 98 h 136"/>
                <a:gd name="T10" fmla="*/ 56 w 112"/>
                <a:gd name="T11" fmla="*/ 105 h 136"/>
                <a:gd name="T12" fmla="*/ 74 w 112"/>
                <a:gd name="T13" fmla="*/ 98 h 136"/>
                <a:gd name="T14" fmla="*/ 80 w 112"/>
                <a:gd name="T15" fmla="*/ 80 h 136"/>
                <a:gd name="T16" fmla="*/ 80 w 112"/>
                <a:gd name="T17" fmla="*/ 0 h 136"/>
                <a:gd name="T18" fmla="*/ 112 w 112"/>
                <a:gd name="T19" fmla="*/ 0 h 136"/>
                <a:gd name="T20" fmla="*/ 112 w 112"/>
                <a:gd name="T21" fmla="*/ 80 h 136"/>
                <a:gd name="T22" fmla="*/ 104 w 112"/>
                <a:gd name="T23" fmla="*/ 111 h 136"/>
                <a:gd name="T24" fmla="*/ 82 w 112"/>
                <a:gd name="T25" fmla="*/ 130 h 136"/>
                <a:gd name="T26" fmla="*/ 55 w 112"/>
                <a:gd name="T27" fmla="*/ 136 h 136"/>
                <a:gd name="T28" fmla="*/ 15 w 112"/>
                <a:gd name="T29" fmla="*/ 121 h 136"/>
                <a:gd name="T30" fmla="*/ 0 w 112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6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7"/>
                    <a:pt x="35" y="93"/>
                    <a:pt x="39" y="98"/>
                  </a:cubicBezTo>
                  <a:cubicBezTo>
                    <a:pt x="42" y="102"/>
                    <a:pt x="49" y="105"/>
                    <a:pt x="56" y="105"/>
                  </a:cubicBezTo>
                  <a:cubicBezTo>
                    <a:pt x="64" y="105"/>
                    <a:pt x="70" y="102"/>
                    <a:pt x="74" y="98"/>
                  </a:cubicBezTo>
                  <a:cubicBezTo>
                    <a:pt x="77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1"/>
                    <a:pt x="110" y="102"/>
                    <a:pt x="104" y="111"/>
                  </a:cubicBezTo>
                  <a:cubicBezTo>
                    <a:pt x="99" y="120"/>
                    <a:pt x="91" y="126"/>
                    <a:pt x="82" y="130"/>
                  </a:cubicBezTo>
                  <a:cubicBezTo>
                    <a:pt x="74" y="133"/>
                    <a:pt x="65" y="136"/>
                    <a:pt x="55" y="136"/>
                  </a:cubicBezTo>
                  <a:cubicBezTo>
                    <a:pt x="40" y="136"/>
                    <a:pt x="26" y="131"/>
                    <a:pt x="15" y="121"/>
                  </a:cubicBezTo>
                  <a:cubicBezTo>
                    <a:pt x="5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99">
              <a:extLst>
                <a:ext uri="{FF2B5EF4-FFF2-40B4-BE49-F238E27FC236}">
                  <a16:creationId xmlns:a16="http://schemas.microsoft.com/office/drawing/2014/main" id="{59FFAD20-4F90-46E1-885A-240C030EA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798513"/>
              <a:ext cx="14288" cy="65088"/>
            </a:xfrm>
            <a:custGeom>
              <a:avLst/>
              <a:gdLst>
                <a:gd name="T0" fmla="*/ 0 w 32"/>
                <a:gd name="T1" fmla="*/ 135 h 135"/>
                <a:gd name="T2" fmla="*/ 0 w 32"/>
                <a:gd name="T3" fmla="*/ 0 h 135"/>
                <a:gd name="T4" fmla="*/ 32 w 32"/>
                <a:gd name="T5" fmla="*/ 0 h 135"/>
                <a:gd name="T6" fmla="*/ 32 w 32"/>
                <a:gd name="T7" fmla="*/ 134 h 135"/>
                <a:gd name="T8" fmla="*/ 0 w 32"/>
                <a:gd name="T9" fmla="*/ 134 h 135"/>
                <a:gd name="T10" fmla="*/ 0 w 32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5">
                  <a:moveTo>
                    <a:pt x="0" y="135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100">
              <a:extLst>
                <a:ext uri="{FF2B5EF4-FFF2-40B4-BE49-F238E27FC236}">
                  <a16:creationId xmlns:a16="http://schemas.microsoft.com/office/drawing/2014/main" id="{4C6A62B9-746F-4280-89B2-5D50C27B4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8851" y="796925"/>
              <a:ext cx="66675" cy="68263"/>
            </a:xfrm>
            <a:custGeom>
              <a:avLst/>
              <a:gdLst>
                <a:gd name="T0" fmla="*/ 20 w 137"/>
                <a:gd name="T1" fmla="*/ 118 h 138"/>
                <a:gd name="T2" fmla="*/ 0 w 137"/>
                <a:gd name="T3" fmla="*/ 69 h 138"/>
                <a:gd name="T4" fmla="*/ 20 w 137"/>
                <a:gd name="T5" fmla="*/ 20 h 138"/>
                <a:gd name="T6" fmla="*/ 68 w 137"/>
                <a:gd name="T7" fmla="*/ 0 h 138"/>
                <a:gd name="T8" fmla="*/ 117 w 137"/>
                <a:gd name="T9" fmla="*/ 20 h 138"/>
                <a:gd name="T10" fmla="*/ 137 w 137"/>
                <a:gd name="T11" fmla="*/ 69 h 138"/>
                <a:gd name="T12" fmla="*/ 117 w 137"/>
                <a:gd name="T13" fmla="*/ 118 h 138"/>
                <a:gd name="T14" fmla="*/ 68 w 137"/>
                <a:gd name="T15" fmla="*/ 138 h 138"/>
                <a:gd name="T16" fmla="*/ 20 w 137"/>
                <a:gd name="T17" fmla="*/ 118 h 138"/>
                <a:gd name="T18" fmla="*/ 95 w 137"/>
                <a:gd name="T19" fmla="*/ 96 h 138"/>
                <a:gd name="T20" fmla="*/ 105 w 137"/>
                <a:gd name="T21" fmla="*/ 69 h 138"/>
                <a:gd name="T22" fmla="*/ 95 w 137"/>
                <a:gd name="T23" fmla="*/ 41 h 138"/>
                <a:gd name="T24" fmla="*/ 68 w 137"/>
                <a:gd name="T25" fmla="*/ 31 h 138"/>
                <a:gd name="T26" fmla="*/ 42 w 137"/>
                <a:gd name="T27" fmla="*/ 41 h 138"/>
                <a:gd name="T28" fmla="*/ 32 w 137"/>
                <a:gd name="T29" fmla="*/ 69 h 138"/>
                <a:gd name="T30" fmla="*/ 42 w 137"/>
                <a:gd name="T31" fmla="*/ 96 h 138"/>
                <a:gd name="T32" fmla="*/ 68 w 137"/>
                <a:gd name="T33" fmla="*/ 106 h 138"/>
                <a:gd name="T34" fmla="*/ 95 w 137"/>
                <a:gd name="T35" fmla="*/ 9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8">
                  <a:moveTo>
                    <a:pt x="20" y="118"/>
                  </a:moveTo>
                  <a:cubicBezTo>
                    <a:pt x="6" y="105"/>
                    <a:pt x="0" y="88"/>
                    <a:pt x="0" y="69"/>
                  </a:cubicBezTo>
                  <a:cubicBezTo>
                    <a:pt x="0" y="50"/>
                    <a:pt x="6" y="33"/>
                    <a:pt x="20" y="20"/>
                  </a:cubicBezTo>
                  <a:cubicBezTo>
                    <a:pt x="33" y="8"/>
                    <a:pt x="50" y="0"/>
                    <a:pt x="68" y="0"/>
                  </a:cubicBezTo>
                  <a:cubicBezTo>
                    <a:pt x="87" y="0"/>
                    <a:pt x="103" y="6"/>
                    <a:pt x="117" y="20"/>
                  </a:cubicBezTo>
                  <a:cubicBezTo>
                    <a:pt x="131" y="34"/>
                    <a:pt x="137" y="49"/>
                    <a:pt x="137" y="69"/>
                  </a:cubicBezTo>
                  <a:cubicBezTo>
                    <a:pt x="137" y="89"/>
                    <a:pt x="131" y="105"/>
                    <a:pt x="117" y="118"/>
                  </a:cubicBezTo>
                  <a:cubicBezTo>
                    <a:pt x="103" y="130"/>
                    <a:pt x="87" y="138"/>
                    <a:pt x="68" y="138"/>
                  </a:cubicBezTo>
                  <a:cubicBezTo>
                    <a:pt x="50" y="138"/>
                    <a:pt x="33" y="131"/>
                    <a:pt x="20" y="118"/>
                  </a:cubicBezTo>
                  <a:close/>
                  <a:moveTo>
                    <a:pt x="95" y="96"/>
                  </a:moveTo>
                  <a:cubicBezTo>
                    <a:pt x="101" y="89"/>
                    <a:pt x="105" y="80"/>
                    <a:pt x="105" y="69"/>
                  </a:cubicBezTo>
                  <a:cubicBezTo>
                    <a:pt x="105" y="58"/>
                    <a:pt x="101" y="48"/>
                    <a:pt x="95" y="41"/>
                  </a:cubicBezTo>
                  <a:cubicBezTo>
                    <a:pt x="88" y="34"/>
                    <a:pt x="80" y="31"/>
                    <a:pt x="68" y="31"/>
                  </a:cubicBezTo>
                  <a:cubicBezTo>
                    <a:pt x="57" y="31"/>
                    <a:pt x="48" y="35"/>
                    <a:pt x="42" y="41"/>
                  </a:cubicBezTo>
                  <a:cubicBezTo>
                    <a:pt x="36" y="49"/>
                    <a:pt x="32" y="58"/>
                    <a:pt x="32" y="69"/>
                  </a:cubicBezTo>
                  <a:cubicBezTo>
                    <a:pt x="32" y="80"/>
                    <a:pt x="36" y="90"/>
                    <a:pt x="42" y="96"/>
                  </a:cubicBezTo>
                  <a:cubicBezTo>
                    <a:pt x="48" y="104"/>
                    <a:pt x="57" y="106"/>
                    <a:pt x="68" y="106"/>
                  </a:cubicBezTo>
                  <a:cubicBezTo>
                    <a:pt x="80" y="108"/>
                    <a:pt x="88" y="104"/>
                    <a:pt x="95" y="9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Rectangle 101">
              <a:extLst>
                <a:ext uri="{FF2B5EF4-FFF2-40B4-BE49-F238E27FC236}">
                  <a16:creationId xmlns:a16="http://schemas.microsoft.com/office/drawing/2014/main" id="{AE6386B5-203E-4AF6-9462-677488E84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6638" y="823913"/>
              <a:ext cx="41275" cy="14288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102">
              <a:extLst>
                <a:ext uri="{FF2B5EF4-FFF2-40B4-BE49-F238E27FC236}">
                  <a16:creationId xmlns:a16="http://schemas.microsoft.com/office/drawing/2014/main" id="{9A2A1764-50DB-4BA1-94A1-F2F342D30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0613" y="798513"/>
              <a:ext cx="15875" cy="65088"/>
            </a:xfrm>
            <a:custGeom>
              <a:avLst/>
              <a:gdLst>
                <a:gd name="T0" fmla="*/ 0 w 32"/>
                <a:gd name="T1" fmla="*/ 135 h 135"/>
                <a:gd name="T2" fmla="*/ 0 w 32"/>
                <a:gd name="T3" fmla="*/ 0 h 135"/>
                <a:gd name="T4" fmla="*/ 32 w 32"/>
                <a:gd name="T5" fmla="*/ 0 h 135"/>
                <a:gd name="T6" fmla="*/ 32 w 32"/>
                <a:gd name="T7" fmla="*/ 134 h 135"/>
                <a:gd name="T8" fmla="*/ 0 w 32"/>
                <a:gd name="T9" fmla="*/ 134 h 135"/>
                <a:gd name="T10" fmla="*/ 0 w 32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5">
                  <a:moveTo>
                    <a:pt x="0" y="135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103">
              <a:extLst>
                <a:ext uri="{FF2B5EF4-FFF2-40B4-BE49-F238E27FC236}">
                  <a16:creationId xmlns:a16="http://schemas.microsoft.com/office/drawing/2014/main" id="{4E9500D3-025F-412A-9022-3F12D9AB5D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2363" y="798513"/>
              <a:ext cx="49213" cy="65088"/>
            </a:xfrm>
            <a:custGeom>
              <a:avLst/>
              <a:gdLst>
                <a:gd name="T0" fmla="*/ 101 w 101"/>
                <a:gd name="T1" fmla="*/ 42 h 134"/>
                <a:gd name="T2" fmla="*/ 91 w 101"/>
                <a:gd name="T3" fmla="*/ 68 h 134"/>
                <a:gd name="T4" fmla="*/ 76 w 101"/>
                <a:gd name="T5" fmla="*/ 78 h 134"/>
                <a:gd name="T6" fmla="*/ 53 w 101"/>
                <a:gd name="T7" fmla="*/ 82 h 134"/>
                <a:gd name="T8" fmla="*/ 33 w 101"/>
                <a:gd name="T9" fmla="*/ 82 h 134"/>
                <a:gd name="T10" fmla="*/ 33 w 101"/>
                <a:gd name="T11" fmla="*/ 134 h 134"/>
                <a:gd name="T12" fmla="*/ 0 w 101"/>
                <a:gd name="T13" fmla="*/ 134 h 134"/>
                <a:gd name="T14" fmla="*/ 0 w 101"/>
                <a:gd name="T15" fmla="*/ 0 h 134"/>
                <a:gd name="T16" fmla="*/ 53 w 101"/>
                <a:gd name="T17" fmla="*/ 0 h 134"/>
                <a:gd name="T18" fmla="*/ 89 w 101"/>
                <a:gd name="T19" fmla="*/ 13 h 134"/>
                <a:gd name="T20" fmla="*/ 101 w 101"/>
                <a:gd name="T21" fmla="*/ 42 h 134"/>
                <a:gd name="T22" fmla="*/ 31 w 101"/>
                <a:gd name="T23" fmla="*/ 58 h 134"/>
                <a:gd name="T24" fmla="*/ 51 w 101"/>
                <a:gd name="T25" fmla="*/ 58 h 134"/>
                <a:gd name="T26" fmla="*/ 63 w 101"/>
                <a:gd name="T27" fmla="*/ 53 h 134"/>
                <a:gd name="T28" fmla="*/ 66 w 101"/>
                <a:gd name="T29" fmla="*/ 42 h 134"/>
                <a:gd name="T30" fmla="*/ 61 w 101"/>
                <a:gd name="T31" fmla="*/ 30 h 134"/>
                <a:gd name="T32" fmla="*/ 50 w 101"/>
                <a:gd name="T33" fmla="*/ 25 h 134"/>
                <a:gd name="T34" fmla="*/ 30 w 101"/>
                <a:gd name="T35" fmla="*/ 25 h 134"/>
                <a:gd name="T36" fmla="*/ 30 w 101"/>
                <a:gd name="T37" fmla="*/ 58 h 134"/>
                <a:gd name="T38" fmla="*/ 31 w 101"/>
                <a:gd name="T39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34">
                  <a:moveTo>
                    <a:pt x="101" y="42"/>
                  </a:moveTo>
                  <a:cubicBezTo>
                    <a:pt x="101" y="50"/>
                    <a:pt x="98" y="59"/>
                    <a:pt x="91" y="68"/>
                  </a:cubicBezTo>
                  <a:cubicBezTo>
                    <a:pt x="88" y="72"/>
                    <a:pt x="83" y="75"/>
                    <a:pt x="76" y="78"/>
                  </a:cubicBezTo>
                  <a:cubicBezTo>
                    <a:pt x="70" y="80"/>
                    <a:pt x="61" y="82"/>
                    <a:pt x="53" y="82"/>
                  </a:cubicBezTo>
                  <a:lnTo>
                    <a:pt x="33" y="82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53" y="0"/>
                  </a:lnTo>
                  <a:cubicBezTo>
                    <a:pt x="68" y="0"/>
                    <a:pt x="80" y="4"/>
                    <a:pt x="89" y="13"/>
                  </a:cubicBezTo>
                  <a:cubicBezTo>
                    <a:pt x="96" y="22"/>
                    <a:pt x="101" y="30"/>
                    <a:pt x="101" y="42"/>
                  </a:cubicBezTo>
                  <a:close/>
                  <a:moveTo>
                    <a:pt x="31" y="58"/>
                  </a:moveTo>
                  <a:lnTo>
                    <a:pt x="51" y="58"/>
                  </a:lnTo>
                  <a:cubicBezTo>
                    <a:pt x="56" y="58"/>
                    <a:pt x="60" y="57"/>
                    <a:pt x="63" y="53"/>
                  </a:cubicBezTo>
                  <a:cubicBezTo>
                    <a:pt x="65" y="50"/>
                    <a:pt x="66" y="47"/>
                    <a:pt x="66" y="42"/>
                  </a:cubicBezTo>
                  <a:cubicBezTo>
                    <a:pt x="66" y="37"/>
                    <a:pt x="65" y="33"/>
                    <a:pt x="61" y="30"/>
                  </a:cubicBezTo>
                  <a:cubicBezTo>
                    <a:pt x="59" y="28"/>
                    <a:pt x="55" y="25"/>
                    <a:pt x="50" y="25"/>
                  </a:cubicBezTo>
                  <a:lnTo>
                    <a:pt x="30" y="25"/>
                  </a:lnTo>
                  <a:lnTo>
                    <a:pt x="30" y="58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104">
              <a:extLst>
                <a:ext uri="{FF2B5EF4-FFF2-40B4-BE49-F238E27FC236}">
                  <a16:creationId xmlns:a16="http://schemas.microsoft.com/office/drawing/2014/main" id="{E75BC2FA-86B2-4F43-BE12-86BEA221E7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1688" y="501650"/>
              <a:ext cx="187325" cy="212725"/>
            </a:xfrm>
            <a:custGeom>
              <a:avLst/>
              <a:gdLst>
                <a:gd name="T0" fmla="*/ 384 w 384"/>
                <a:gd name="T1" fmla="*/ 45 h 436"/>
                <a:gd name="T2" fmla="*/ 384 w 384"/>
                <a:gd name="T3" fmla="*/ 284 h 436"/>
                <a:gd name="T4" fmla="*/ 223 w 384"/>
                <a:gd name="T5" fmla="*/ 436 h 436"/>
                <a:gd name="T6" fmla="*/ 40 w 384"/>
                <a:gd name="T7" fmla="*/ 349 h 436"/>
                <a:gd name="T8" fmla="*/ 0 w 384"/>
                <a:gd name="T9" fmla="*/ 239 h 436"/>
                <a:gd name="T10" fmla="*/ 0 w 384"/>
                <a:gd name="T11" fmla="*/ 0 h 436"/>
                <a:gd name="T12" fmla="*/ 97 w 384"/>
                <a:gd name="T13" fmla="*/ 0 h 436"/>
                <a:gd name="T14" fmla="*/ 144 w 384"/>
                <a:gd name="T15" fmla="*/ 45 h 436"/>
                <a:gd name="T16" fmla="*/ 144 w 384"/>
                <a:gd name="T17" fmla="*/ 284 h 436"/>
                <a:gd name="T18" fmla="*/ 147 w 384"/>
                <a:gd name="T19" fmla="*/ 309 h 436"/>
                <a:gd name="T20" fmla="*/ 168 w 384"/>
                <a:gd name="T21" fmla="*/ 310 h 436"/>
                <a:gd name="T22" fmla="*/ 240 w 384"/>
                <a:gd name="T23" fmla="*/ 239 h 436"/>
                <a:gd name="T24" fmla="*/ 240 w 384"/>
                <a:gd name="T25" fmla="*/ 0 h 436"/>
                <a:gd name="T26" fmla="*/ 337 w 384"/>
                <a:gd name="T27" fmla="*/ 0 h 436"/>
                <a:gd name="T28" fmla="*/ 384 w 384"/>
                <a:gd name="T29" fmla="*/ 45 h 436"/>
                <a:gd name="T30" fmla="*/ 18 w 384"/>
                <a:gd name="T31" fmla="*/ 239 h 436"/>
                <a:gd name="T32" fmla="*/ 168 w 384"/>
                <a:gd name="T33" fmla="*/ 376 h 436"/>
                <a:gd name="T34" fmla="*/ 320 w 384"/>
                <a:gd name="T35" fmla="*/ 239 h 436"/>
                <a:gd name="T36" fmla="*/ 320 w 384"/>
                <a:gd name="T37" fmla="*/ 15 h 436"/>
                <a:gd name="T38" fmla="*/ 258 w 384"/>
                <a:gd name="T39" fmla="*/ 15 h 436"/>
                <a:gd name="T40" fmla="*/ 258 w 384"/>
                <a:gd name="T41" fmla="*/ 239 h 436"/>
                <a:gd name="T42" fmla="*/ 169 w 384"/>
                <a:gd name="T43" fmla="*/ 324 h 436"/>
                <a:gd name="T44" fmla="*/ 80 w 384"/>
                <a:gd name="T45" fmla="*/ 239 h 436"/>
                <a:gd name="T46" fmla="*/ 80 w 384"/>
                <a:gd name="T47" fmla="*/ 15 h 436"/>
                <a:gd name="T48" fmla="*/ 18 w 384"/>
                <a:gd name="T49" fmla="*/ 15 h 436"/>
                <a:gd name="T50" fmla="*/ 18 w 384"/>
                <a:gd name="T51" fmla="*/ 23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4" h="436">
                  <a:moveTo>
                    <a:pt x="384" y="45"/>
                  </a:moveTo>
                  <a:lnTo>
                    <a:pt x="384" y="284"/>
                  </a:lnTo>
                  <a:cubicBezTo>
                    <a:pt x="384" y="387"/>
                    <a:pt x="307" y="436"/>
                    <a:pt x="223" y="436"/>
                  </a:cubicBezTo>
                  <a:cubicBezTo>
                    <a:pt x="148" y="436"/>
                    <a:pt x="94" y="406"/>
                    <a:pt x="40" y="349"/>
                  </a:cubicBezTo>
                  <a:cubicBezTo>
                    <a:pt x="14" y="322"/>
                    <a:pt x="0" y="286"/>
                    <a:pt x="0" y="239"/>
                  </a:cubicBezTo>
                  <a:lnTo>
                    <a:pt x="0" y="0"/>
                  </a:lnTo>
                  <a:lnTo>
                    <a:pt x="97" y="0"/>
                  </a:lnTo>
                  <a:lnTo>
                    <a:pt x="144" y="45"/>
                  </a:lnTo>
                  <a:lnTo>
                    <a:pt x="144" y="284"/>
                  </a:lnTo>
                  <a:cubicBezTo>
                    <a:pt x="144" y="294"/>
                    <a:pt x="144" y="301"/>
                    <a:pt x="147" y="309"/>
                  </a:cubicBezTo>
                  <a:cubicBezTo>
                    <a:pt x="153" y="310"/>
                    <a:pt x="160" y="310"/>
                    <a:pt x="168" y="310"/>
                  </a:cubicBezTo>
                  <a:cubicBezTo>
                    <a:pt x="218" y="310"/>
                    <a:pt x="240" y="289"/>
                    <a:pt x="240" y="239"/>
                  </a:cubicBezTo>
                  <a:lnTo>
                    <a:pt x="240" y="0"/>
                  </a:lnTo>
                  <a:lnTo>
                    <a:pt x="337" y="0"/>
                  </a:lnTo>
                  <a:lnTo>
                    <a:pt x="384" y="45"/>
                  </a:lnTo>
                  <a:close/>
                  <a:moveTo>
                    <a:pt x="18" y="239"/>
                  </a:moveTo>
                  <a:cubicBezTo>
                    <a:pt x="18" y="327"/>
                    <a:pt x="74" y="376"/>
                    <a:pt x="168" y="376"/>
                  </a:cubicBezTo>
                  <a:cubicBezTo>
                    <a:pt x="265" y="376"/>
                    <a:pt x="320" y="330"/>
                    <a:pt x="320" y="239"/>
                  </a:cubicBezTo>
                  <a:lnTo>
                    <a:pt x="320" y="15"/>
                  </a:lnTo>
                  <a:lnTo>
                    <a:pt x="258" y="15"/>
                  </a:lnTo>
                  <a:lnTo>
                    <a:pt x="258" y="239"/>
                  </a:lnTo>
                  <a:cubicBezTo>
                    <a:pt x="258" y="299"/>
                    <a:pt x="227" y="324"/>
                    <a:pt x="169" y="324"/>
                  </a:cubicBezTo>
                  <a:cubicBezTo>
                    <a:pt x="109" y="324"/>
                    <a:pt x="80" y="301"/>
                    <a:pt x="80" y="239"/>
                  </a:cubicBezTo>
                  <a:lnTo>
                    <a:pt x="80" y="15"/>
                  </a:lnTo>
                  <a:lnTo>
                    <a:pt x="18" y="15"/>
                  </a:lnTo>
                  <a:lnTo>
                    <a:pt x="18" y="239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105">
              <a:extLst>
                <a:ext uri="{FF2B5EF4-FFF2-40B4-BE49-F238E27FC236}">
                  <a16:creationId xmlns:a16="http://schemas.microsoft.com/office/drawing/2014/main" id="{B055AA1F-AD4B-49BF-A39C-28EB94643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1238" y="555625"/>
              <a:ext cx="131763" cy="160338"/>
            </a:xfrm>
            <a:custGeom>
              <a:avLst/>
              <a:gdLst>
                <a:gd name="T0" fmla="*/ 270 w 270"/>
                <a:gd name="T1" fmla="*/ 162 h 328"/>
                <a:gd name="T2" fmla="*/ 242 w 270"/>
                <a:gd name="T3" fmla="*/ 189 h 328"/>
                <a:gd name="T4" fmla="*/ 124 w 270"/>
                <a:gd name="T5" fmla="*/ 189 h 328"/>
                <a:gd name="T6" fmla="*/ 62 w 270"/>
                <a:gd name="T7" fmla="*/ 312 h 328"/>
                <a:gd name="T8" fmla="*/ 37 w 270"/>
                <a:gd name="T9" fmla="*/ 328 h 328"/>
                <a:gd name="T10" fmla="*/ 12 w 270"/>
                <a:gd name="T11" fmla="*/ 289 h 328"/>
                <a:gd name="T12" fmla="*/ 62 w 270"/>
                <a:gd name="T13" fmla="*/ 190 h 328"/>
                <a:gd name="T14" fmla="*/ 27 w 270"/>
                <a:gd name="T15" fmla="*/ 190 h 328"/>
                <a:gd name="T16" fmla="*/ 0 w 270"/>
                <a:gd name="T17" fmla="*/ 164 h 328"/>
                <a:gd name="T18" fmla="*/ 27 w 270"/>
                <a:gd name="T19" fmla="*/ 137 h 328"/>
                <a:gd name="T20" fmla="*/ 90 w 270"/>
                <a:gd name="T21" fmla="*/ 137 h 328"/>
                <a:gd name="T22" fmla="*/ 150 w 270"/>
                <a:gd name="T23" fmla="*/ 18 h 328"/>
                <a:gd name="T24" fmla="*/ 186 w 270"/>
                <a:gd name="T25" fmla="*/ 5 h 328"/>
                <a:gd name="T26" fmla="*/ 200 w 270"/>
                <a:gd name="T27" fmla="*/ 40 h 328"/>
                <a:gd name="T28" fmla="*/ 151 w 270"/>
                <a:gd name="T29" fmla="*/ 137 h 328"/>
                <a:gd name="T30" fmla="*/ 242 w 270"/>
                <a:gd name="T31" fmla="*/ 137 h 328"/>
                <a:gd name="T32" fmla="*/ 270 w 270"/>
                <a:gd name="T33" fmla="*/ 16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0" h="328">
                  <a:moveTo>
                    <a:pt x="270" y="162"/>
                  </a:moveTo>
                  <a:cubicBezTo>
                    <a:pt x="270" y="178"/>
                    <a:pt x="259" y="189"/>
                    <a:pt x="242" y="189"/>
                  </a:cubicBezTo>
                  <a:lnTo>
                    <a:pt x="124" y="189"/>
                  </a:lnTo>
                  <a:lnTo>
                    <a:pt x="62" y="312"/>
                  </a:lnTo>
                  <a:cubicBezTo>
                    <a:pt x="57" y="322"/>
                    <a:pt x="47" y="328"/>
                    <a:pt x="37" y="328"/>
                  </a:cubicBezTo>
                  <a:cubicBezTo>
                    <a:pt x="17" y="328"/>
                    <a:pt x="4" y="308"/>
                    <a:pt x="12" y="289"/>
                  </a:cubicBezTo>
                  <a:lnTo>
                    <a:pt x="62" y="190"/>
                  </a:lnTo>
                  <a:lnTo>
                    <a:pt x="27" y="190"/>
                  </a:lnTo>
                  <a:cubicBezTo>
                    <a:pt x="12" y="190"/>
                    <a:pt x="0" y="179"/>
                    <a:pt x="0" y="164"/>
                  </a:cubicBezTo>
                  <a:cubicBezTo>
                    <a:pt x="0" y="150"/>
                    <a:pt x="12" y="137"/>
                    <a:pt x="27" y="137"/>
                  </a:cubicBezTo>
                  <a:lnTo>
                    <a:pt x="90" y="137"/>
                  </a:lnTo>
                  <a:lnTo>
                    <a:pt x="150" y="18"/>
                  </a:lnTo>
                  <a:cubicBezTo>
                    <a:pt x="156" y="5"/>
                    <a:pt x="174" y="0"/>
                    <a:pt x="186" y="5"/>
                  </a:cubicBezTo>
                  <a:cubicBezTo>
                    <a:pt x="200" y="12"/>
                    <a:pt x="206" y="28"/>
                    <a:pt x="200" y="40"/>
                  </a:cubicBezTo>
                  <a:lnTo>
                    <a:pt x="151" y="137"/>
                  </a:lnTo>
                  <a:lnTo>
                    <a:pt x="242" y="137"/>
                  </a:lnTo>
                  <a:cubicBezTo>
                    <a:pt x="259" y="135"/>
                    <a:pt x="270" y="148"/>
                    <a:pt x="270" y="162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106">
              <a:extLst>
                <a:ext uri="{FF2B5EF4-FFF2-40B4-BE49-F238E27FC236}">
                  <a16:creationId xmlns:a16="http://schemas.microsoft.com/office/drawing/2014/main" id="{4E08FA7D-46B2-4784-96E3-2438639BB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3313" y="498475"/>
              <a:ext cx="123825" cy="217488"/>
            </a:xfrm>
            <a:custGeom>
              <a:avLst/>
              <a:gdLst>
                <a:gd name="T0" fmla="*/ 219 w 252"/>
                <a:gd name="T1" fmla="*/ 444 h 444"/>
                <a:gd name="T2" fmla="*/ 194 w 252"/>
                <a:gd name="T3" fmla="*/ 427 h 444"/>
                <a:gd name="T4" fmla="*/ 6 w 252"/>
                <a:gd name="T5" fmla="*/ 41 h 444"/>
                <a:gd name="T6" fmla="*/ 20 w 252"/>
                <a:gd name="T7" fmla="*/ 6 h 444"/>
                <a:gd name="T8" fmla="*/ 56 w 252"/>
                <a:gd name="T9" fmla="*/ 19 h 444"/>
                <a:gd name="T10" fmla="*/ 242 w 252"/>
                <a:gd name="T11" fmla="*/ 405 h 444"/>
                <a:gd name="T12" fmla="*/ 219 w 252"/>
                <a:gd name="T13" fmla="*/ 44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444">
                  <a:moveTo>
                    <a:pt x="219" y="444"/>
                  </a:moveTo>
                  <a:cubicBezTo>
                    <a:pt x="209" y="444"/>
                    <a:pt x="199" y="437"/>
                    <a:pt x="194" y="427"/>
                  </a:cubicBezTo>
                  <a:lnTo>
                    <a:pt x="6" y="41"/>
                  </a:lnTo>
                  <a:cubicBezTo>
                    <a:pt x="0" y="29"/>
                    <a:pt x="6" y="12"/>
                    <a:pt x="20" y="6"/>
                  </a:cubicBezTo>
                  <a:cubicBezTo>
                    <a:pt x="32" y="0"/>
                    <a:pt x="50" y="6"/>
                    <a:pt x="56" y="19"/>
                  </a:cubicBezTo>
                  <a:lnTo>
                    <a:pt x="242" y="405"/>
                  </a:lnTo>
                  <a:cubicBezTo>
                    <a:pt x="252" y="424"/>
                    <a:pt x="237" y="444"/>
                    <a:pt x="219" y="444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5" name="Groupe 54">
            <a:extLst>
              <a:ext uri="{FF2B5EF4-FFF2-40B4-BE49-F238E27FC236}">
                <a16:creationId xmlns:a16="http://schemas.microsoft.com/office/drawing/2014/main" id="{DF16C9DC-4A11-479C-B931-67FC4FB0A52A}"/>
              </a:ext>
            </a:extLst>
          </p:cNvPr>
          <p:cNvGrpSpPr/>
          <p:nvPr/>
        </p:nvGrpSpPr>
        <p:grpSpPr>
          <a:xfrm>
            <a:off x="1169728" y="3109829"/>
            <a:ext cx="1132045" cy="1320717"/>
            <a:chOff x="8164513" y="441325"/>
            <a:chExt cx="609601" cy="711200"/>
          </a:xfrm>
        </p:grpSpPr>
        <p:sp>
          <p:nvSpPr>
            <p:cNvPr id="56" name="Freeform 107">
              <a:extLst>
                <a:ext uri="{FF2B5EF4-FFF2-40B4-BE49-F238E27FC236}">
                  <a16:creationId xmlns:a16="http://schemas.microsoft.com/office/drawing/2014/main" id="{BD0E8517-1AA0-499B-92A1-98FE4E849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1111250"/>
              <a:ext cx="30163" cy="41275"/>
            </a:xfrm>
            <a:custGeom>
              <a:avLst/>
              <a:gdLst>
                <a:gd name="T0" fmla="*/ 0 w 63"/>
                <a:gd name="T1" fmla="*/ 54 h 84"/>
                <a:gd name="T2" fmla="*/ 0 w 63"/>
                <a:gd name="T3" fmla="*/ 0 h 84"/>
                <a:gd name="T4" fmla="*/ 12 w 63"/>
                <a:gd name="T5" fmla="*/ 0 h 84"/>
                <a:gd name="T6" fmla="*/ 12 w 63"/>
                <a:gd name="T7" fmla="*/ 54 h 84"/>
                <a:gd name="T8" fmla="*/ 17 w 63"/>
                <a:gd name="T9" fmla="*/ 69 h 84"/>
                <a:gd name="T10" fmla="*/ 32 w 63"/>
                <a:gd name="T11" fmla="*/ 74 h 84"/>
                <a:gd name="T12" fmla="*/ 47 w 63"/>
                <a:gd name="T13" fmla="*/ 69 h 84"/>
                <a:gd name="T14" fmla="*/ 52 w 63"/>
                <a:gd name="T15" fmla="*/ 54 h 84"/>
                <a:gd name="T16" fmla="*/ 52 w 63"/>
                <a:gd name="T17" fmla="*/ 0 h 84"/>
                <a:gd name="T18" fmla="*/ 63 w 63"/>
                <a:gd name="T19" fmla="*/ 0 h 84"/>
                <a:gd name="T20" fmla="*/ 63 w 63"/>
                <a:gd name="T21" fmla="*/ 54 h 84"/>
                <a:gd name="T22" fmla="*/ 54 w 63"/>
                <a:gd name="T23" fmla="*/ 77 h 84"/>
                <a:gd name="T24" fmla="*/ 32 w 63"/>
                <a:gd name="T25" fmla="*/ 84 h 84"/>
                <a:gd name="T26" fmla="*/ 9 w 63"/>
                <a:gd name="T27" fmla="*/ 77 h 84"/>
                <a:gd name="T28" fmla="*/ 0 w 63"/>
                <a:gd name="T29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4">
                  <a:moveTo>
                    <a:pt x="0" y="54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54"/>
                  </a:lnTo>
                  <a:cubicBezTo>
                    <a:pt x="12" y="60"/>
                    <a:pt x="13" y="67"/>
                    <a:pt x="17" y="69"/>
                  </a:cubicBezTo>
                  <a:cubicBezTo>
                    <a:pt x="20" y="73"/>
                    <a:pt x="25" y="74"/>
                    <a:pt x="32" y="74"/>
                  </a:cubicBezTo>
                  <a:cubicBezTo>
                    <a:pt x="38" y="74"/>
                    <a:pt x="43" y="73"/>
                    <a:pt x="47" y="69"/>
                  </a:cubicBezTo>
                  <a:cubicBezTo>
                    <a:pt x="50" y="65"/>
                    <a:pt x="52" y="60"/>
                    <a:pt x="52" y="54"/>
                  </a:cubicBezTo>
                  <a:lnTo>
                    <a:pt x="52" y="0"/>
                  </a:lnTo>
                  <a:lnTo>
                    <a:pt x="63" y="0"/>
                  </a:lnTo>
                  <a:lnTo>
                    <a:pt x="63" y="54"/>
                  </a:lnTo>
                  <a:cubicBezTo>
                    <a:pt x="63" y="64"/>
                    <a:pt x="60" y="72"/>
                    <a:pt x="54" y="77"/>
                  </a:cubicBezTo>
                  <a:cubicBezTo>
                    <a:pt x="48" y="82"/>
                    <a:pt x="40" y="84"/>
                    <a:pt x="32" y="84"/>
                  </a:cubicBezTo>
                  <a:cubicBezTo>
                    <a:pt x="23" y="84"/>
                    <a:pt x="15" y="82"/>
                    <a:pt x="9" y="77"/>
                  </a:cubicBezTo>
                  <a:cubicBezTo>
                    <a:pt x="3" y="72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108">
              <a:extLst>
                <a:ext uri="{FF2B5EF4-FFF2-40B4-BE49-F238E27FC236}">
                  <a16:creationId xmlns:a16="http://schemas.microsoft.com/office/drawing/2014/main" id="{F92BCF81-C250-4459-9C08-1AF97C110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8963" y="1111250"/>
              <a:ext cx="31750" cy="41275"/>
            </a:xfrm>
            <a:custGeom>
              <a:avLst/>
              <a:gdLst>
                <a:gd name="T0" fmla="*/ 54 w 65"/>
                <a:gd name="T1" fmla="*/ 0 h 84"/>
                <a:gd name="T2" fmla="*/ 65 w 65"/>
                <a:gd name="T3" fmla="*/ 0 h 84"/>
                <a:gd name="T4" fmla="*/ 65 w 65"/>
                <a:gd name="T5" fmla="*/ 83 h 84"/>
                <a:gd name="T6" fmla="*/ 54 w 65"/>
                <a:gd name="T7" fmla="*/ 83 h 84"/>
                <a:gd name="T8" fmla="*/ 10 w 65"/>
                <a:gd name="T9" fmla="*/ 18 h 84"/>
                <a:gd name="T10" fmla="*/ 10 w 65"/>
                <a:gd name="T11" fmla="*/ 84 h 84"/>
                <a:gd name="T12" fmla="*/ 0 w 65"/>
                <a:gd name="T13" fmla="*/ 84 h 84"/>
                <a:gd name="T14" fmla="*/ 0 w 65"/>
                <a:gd name="T15" fmla="*/ 2 h 84"/>
                <a:gd name="T16" fmla="*/ 11 w 65"/>
                <a:gd name="T17" fmla="*/ 2 h 84"/>
                <a:gd name="T18" fmla="*/ 55 w 65"/>
                <a:gd name="T19" fmla="*/ 68 h 84"/>
                <a:gd name="T20" fmla="*/ 55 w 65"/>
                <a:gd name="T21" fmla="*/ 0 h 84"/>
                <a:gd name="T22" fmla="*/ 54 w 65"/>
                <a:gd name="T2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84">
                  <a:moveTo>
                    <a:pt x="54" y="0"/>
                  </a:moveTo>
                  <a:lnTo>
                    <a:pt x="65" y="0"/>
                  </a:lnTo>
                  <a:lnTo>
                    <a:pt x="65" y="83"/>
                  </a:lnTo>
                  <a:lnTo>
                    <a:pt x="54" y="83"/>
                  </a:lnTo>
                  <a:lnTo>
                    <a:pt x="10" y="18"/>
                  </a:lnTo>
                  <a:lnTo>
                    <a:pt x="10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11" y="2"/>
                  </a:lnTo>
                  <a:lnTo>
                    <a:pt x="55" y="68"/>
                  </a:lnTo>
                  <a:lnTo>
                    <a:pt x="55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Rectangle 109">
              <a:extLst>
                <a:ext uri="{FF2B5EF4-FFF2-40B4-BE49-F238E27FC236}">
                  <a16:creationId xmlns:a16="http://schemas.microsoft.com/office/drawing/2014/main" id="{34D25F23-8B97-4813-9C4B-2E63D6B2F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0238" y="1111250"/>
              <a:ext cx="6350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110">
              <a:extLst>
                <a:ext uri="{FF2B5EF4-FFF2-40B4-BE49-F238E27FC236}">
                  <a16:creationId xmlns:a16="http://schemas.microsoft.com/office/drawing/2014/main" id="{E77486A2-E51B-4905-A774-B40B9803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938" y="1111250"/>
              <a:ext cx="36513" cy="41275"/>
            </a:xfrm>
            <a:custGeom>
              <a:avLst/>
              <a:gdLst>
                <a:gd name="T0" fmla="*/ 33 w 76"/>
                <a:gd name="T1" fmla="*/ 83 h 83"/>
                <a:gd name="T2" fmla="*/ 0 w 76"/>
                <a:gd name="T3" fmla="*/ 0 h 83"/>
                <a:gd name="T4" fmla="*/ 11 w 76"/>
                <a:gd name="T5" fmla="*/ 0 h 83"/>
                <a:gd name="T6" fmla="*/ 38 w 76"/>
                <a:gd name="T7" fmla="*/ 72 h 83"/>
                <a:gd name="T8" fmla="*/ 64 w 76"/>
                <a:gd name="T9" fmla="*/ 0 h 83"/>
                <a:gd name="T10" fmla="*/ 76 w 76"/>
                <a:gd name="T11" fmla="*/ 0 h 83"/>
                <a:gd name="T12" fmla="*/ 44 w 76"/>
                <a:gd name="T13" fmla="*/ 83 h 83"/>
                <a:gd name="T14" fmla="*/ 33 w 76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3">
                  <a:moveTo>
                    <a:pt x="33" y="8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8" y="72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44" y="83"/>
                  </a:lnTo>
                  <a:lnTo>
                    <a:pt x="33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111">
              <a:extLst>
                <a:ext uri="{FF2B5EF4-FFF2-40B4-BE49-F238E27FC236}">
                  <a16:creationId xmlns:a16="http://schemas.microsoft.com/office/drawing/2014/main" id="{1F7D9485-7EBA-4974-AD39-4831CE02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1" y="1111250"/>
              <a:ext cx="22225" cy="41275"/>
            </a:xfrm>
            <a:custGeom>
              <a:avLst/>
              <a:gdLst>
                <a:gd name="T0" fmla="*/ 44 w 44"/>
                <a:gd name="T1" fmla="*/ 0 h 84"/>
                <a:gd name="T2" fmla="*/ 44 w 44"/>
                <a:gd name="T3" fmla="*/ 9 h 84"/>
                <a:gd name="T4" fmla="*/ 11 w 44"/>
                <a:gd name="T5" fmla="*/ 9 h 84"/>
                <a:gd name="T6" fmla="*/ 11 w 44"/>
                <a:gd name="T7" fmla="*/ 38 h 84"/>
                <a:gd name="T8" fmla="*/ 41 w 44"/>
                <a:gd name="T9" fmla="*/ 38 h 84"/>
                <a:gd name="T10" fmla="*/ 41 w 44"/>
                <a:gd name="T11" fmla="*/ 47 h 84"/>
                <a:gd name="T12" fmla="*/ 11 w 44"/>
                <a:gd name="T13" fmla="*/ 47 h 84"/>
                <a:gd name="T14" fmla="*/ 11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2 h 84"/>
                <a:gd name="T24" fmla="*/ 44 w 44"/>
                <a:gd name="T25" fmla="*/ 2 h 84"/>
                <a:gd name="T26" fmla="*/ 44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4" y="0"/>
                  </a:moveTo>
                  <a:lnTo>
                    <a:pt x="44" y="9"/>
                  </a:lnTo>
                  <a:lnTo>
                    <a:pt x="11" y="9"/>
                  </a:lnTo>
                  <a:lnTo>
                    <a:pt x="11" y="38"/>
                  </a:lnTo>
                  <a:lnTo>
                    <a:pt x="41" y="38"/>
                  </a:lnTo>
                  <a:lnTo>
                    <a:pt x="41" y="47"/>
                  </a:lnTo>
                  <a:lnTo>
                    <a:pt x="11" y="47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112">
              <a:extLst>
                <a:ext uri="{FF2B5EF4-FFF2-40B4-BE49-F238E27FC236}">
                  <a16:creationId xmlns:a16="http://schemas.microsoft.com/office/drawing/2014/main" id="{55CE9988-F8E9-42B4-BCF7-F59E83193A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5963" y="1111250"/>
              <a:ext cx="28575" cy="41275"/>
            </a:xfrm>
            <a:custGeom>
              <a:avLst/>
              <a:gdLst>
                <a:gd name="T0" fmla="*/ 12 w 58"/>
                <a:gd name="T1" fmla="*/ 49 h 83"/>
                <a:gd name="T2" fmla="*/ 12 w 58"/>
                <a:gd name="T3" fmla="*/ 83 h 83"/>
                <a:gd name="T4" fmla="*/ 0 w 58"/>
                <a:gd name="T5" fmla="*/ 83 h 83"/>
                <a:gd name="T6" fmla="*/ 0 w 58"/>
                <a:gd name="T7" fmla="*/ 0 h 83"/>
                <a:gd name="T8" fmla="*/ 28 w 58"/>
                <a:gd name="T9" fmla="*/ 0 h 83"/>
                <a:gd name="T10" fmla="*/ 49 w 58"/>
                <a:gd name="T11" fmla="*/ 7 h 83"/>
                <a:gd name="T12" fmla="*/ 57 w 58"/>
                <a:gd name="T13" fmla="*/ 23 h 83"/>
                <a:gd name="T14" fmla="*/ 52 w 58"/>
                <a:gd name="T15" fmla="*/ 39 h 83"/>
                <a:gd name="T16" fmla="*/ 35 w 58"/>
                <a:gd name="T17" fmla="*/ 48 h 83"/>
                <a:gd name="T18" fmla="*/ 58 w 58"/>
                <a:gd name="T19" fmla="*/ 83 h 83"/>
                <a:gd name="T20" fmla="*/ 44 w 58"/>
                <a:gd name="T21" fmla="*/ 83 h 83"/>
                <a:gd name="T22" fmla="*/ 23 w 58"/>
                <a:gd name="T23" fmla="*/ 49 h 83"/>
                <a:gd name="T24" fmla="*/ 12 w 58"/>
                <a:gd name="T25" fmla="*/ 49 h 83"/>
                <a:gd name="T26" fmla="*/ 12 w 58"/>
                <a:gd name="T27" fmla="*/ 9 h 83"/>
                <a:gd name="T28" fmla="*/ 12 w 58"/>
                <a:gd name="T29" fmla="*/ 40 h 83"/>
                <a:gd name="T30" fmla="*/ 28 w 58"/>
                <a:gd name="T31" fmla="*/ 40 h 83"/>
                <a:gd name="T32" fmla="*/ 42 w 58"/>
                <a:gd name="T33" fmla="*/ 37 h 83"/>
                <a:gd name="T34" fmla="*/ 45 w 58"/>
                <a:gd name="T35" fmla="*/ 25 h 83"/>
                <a:gd name="T36" fmla="*/ 28 w 58"/>
                <a:gd name="T37" fmla="*/ 9 h 83"/>
                <a:gd name="T38" fmla="*/ 12 w 58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3">
                  <a:moveTo>
                    <a:pt x="12" y="49"/>
                  </a:moveTo>
                  <a:lnTo>
                    <a:pt x="12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7" y="0"/>
                    <a:pt x="44" y="3"/>
                    <a:pt x="49" y="7"/>
                  </a:cubicBezTo>
                  <a:cubicBezTo>
                    <a:pt x="54" y="12"/>
                    <a:pt x="57" y="17"/>
                    <a:pt x="57" y="23"/>
                  </a:cubicBezTo>
                  <a:cubicBezTo>
                    <a:pt x="57" y="29"/>
                    <a:pt x="55" y="35"/>
                    <a:pt x="52" y="39"/>
                  </a:cubicBezTo>
                  <a:cubicBezTo>
                    <a:pt x="48" y="44"/>
                    <a:pt x="43" y="47"/>
                    <a:pt x="35" y="48"/>
                  </a:cubicBezTo>
                  <a:lnTo>
                    <a:pt x="58" y="83"/>
                  </a:lnTo>
                  <a:lnTo>
                    <a:pt x="44" y="83"/>
                  </a:lnTo>
                  <a:lnTo>
                    <a:pt x="23" y="49"/>
                  </a:lnTo>
                  <a:lnTo>
                    <a:pt x="12" y="49"/>
                  </a:lnTo>
                  <a:close/>
                  <a:moveTo>
                    <a:pt x="12" y="9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9"/>
                    <a:pt x="42" y="37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113">
              <a:extLst>
                <a:ext uri="{FF2B5EF4-FFF2-40B4-BE49-F238E27FC236}">
                  <a16:creationId xmlns:a16="http://schemas.microsoft.com/office/drawing/2014/main" id="{958F51A5-33EA-4A5F-AD62-FECC6AB83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6" y="1111250"/>
              <a:ext cx="26988" cy="41275"/>
            </a:xfrm>
            <a:custGeom>
              <a:avLst/>
              <a:gdLst>
                <a:gd name="T0" fmla="*/ 10 w 56"/>
                <a:gd name="T1" fmla="*/ 24 h 86"/>
                <a:gd name="T2" fmla="*/ 12 w 56"/>
                <a:gd name="T3" fmla="*/ 31 h 86"/>
                <a:gd name="T4" fmla="*/ 19 w 56"/>
                <a:gd name="T5" fmla="*/ 36 h 86"/>
                <a:gd name="T6" fmla="*/ 27 w 56"/>
                <a:gd name="T7" fmla="*/ 39 h 86"/>
                <a:gd name="T8" fmla="*/ 37 w 56"/>
                <a:gd name="T9" fmla="*/ 41 h 86"/>
                <a:gd name="T10" fmla="*/ 46 w 56"/>
                <a:gd name="T11" fmla="*/ 45 h 86"/>
                <a:gd name="T12" fmla="*/ 52 w 56"/>
                <a:gd name="T13" fmla="*/ 51 h 86"/>
                <a:gd name="T14" fmla="*/ 55 w 56"/>
                <a:gd name="T15" fmla="*/ 63 h 86"/>
                <a:gd name="T16" fmla="*/ 47 w 56"/>
                <a:gd name="T17" fmla="*/ 79 h 86"/>
                <a:gd name="T18" fmla="*/ 27 w 56"/>
                <a:gd name="T19" fmla="*/ 86 h 86"/>
                <a:gd name="T20" fmla="*/ 7 w 56"/>
                <a:gd name="T21" fmla="*/ 80 h 86"/>
                <a:gd name="T22" fmla="*/ 0 w 56"/>
                <a:gd name="T23" fmla="*/ 64 h 86"/>
                <a:gd name="T24" fmla="*/ 11 w 56"/>
                <a:gd name="T25" fmla="*/ 64 h 86"/>
                <a:gd name="T26" fmla="*/ 16 w 56"/>
                <a:gd name="T27" fmla="*/ 73 h 86"/>
                <a:gd name="T28" fmla="*/ 29 w 56"/>
                <a:gd name="T29" fmla="*/ 76 h 86"/>
                <a:gd name="T30" fmla="*/ 41 w 56"/>
                <a:gd name="T31" fmla="*/ 73 h 86"/>
                <a:gd name="T32" fmla="*/ 46 w 56"/>
                <a:gd name="T33" fmla="*/ 63 h 86"/>
                <a:gd name="T34" fmla="*/ 44 w 56"/>
                <a:gd name="T35" fmla="*/ 54 h 86"/>
                <a:gd name="T36" fmla="*/ 37 w 56"/>
                <a:gd name="T37" fmla="*/ 50 h 86"/>
                <a:gd name="T38" fmla="*/ 29 w 56"/>
                <a:gd name="T39" fmla="*/ 48 h 86"/>
                <a:gd name="T40" fmla="*/ 19 w 56"/>
                <a:gd name="T41" fmla="*/ 45 h 86"/>
                <a:gd name="T42" fmla="*/ 10 w 56"/>
                <a:gd name="T43" fmla="*/ 41 h 86"/>
                <a:gd name="T44" fmla="*/ 4 w 56"/>
                <a:gd name="T45" fmla="*/ 35 h 86"/>
                <a:gd name="T46" fmla="*/ 1 w 56"/>
                <a:gd name="T47" fmla="*/ 24 h 86"/>
                <a:gd name="T48" fmla="*/ 9 w 56"/>
                <a:gd name="T49" fmla="*/ 6 h 86"/>
                <a:gd name="T50" fmla="*/ 29 w 56"/>
                <a:gd name="T51" fmla="*/ 0 h 86"/>
                <a:gd name="T52" fmla="*/ 47 w 56"/>
                <a:gd name="T53" fmla="*/ 5 h 86"/>
                <a:gd name="T54" fmla="*/ 56 w 56"/>
                <a:gd name="T55" fmla="*/ 20 h 86"/>
                <a:gd name="T56" fmla="*/ 44 w 56"/>
                <a:gd name="T57" fmla="*/ 20 h 86"/>
                <a:gd name="T58" fmla="*/ 39 w 56"/>
                <a:gd name="T59" fmla="*/ 11 h 86"/>
                <a:gd name="T60" fmla="*/ 27 w 56"/>
                <a:gd name="T61" fmla="*/ 8 h 86"/>
                <a:gd name="T62" fmla="*/ 16 w 56"/>
                <a:gd name="T63" fmla="*/ 11 h 86"/>
                <a:gd name="T64" fmla="*/ 10 w 56"/>
                <a:gd name="T65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6">
                  <a:moveTo>
                    <a:pt x="10" y="24"/>
                  </a:moveTo>
                  <a:cubicBezTo>
                    <a:pt x="10" y="26"/>
                    <a:pt x="11" y="29"/>
                    <a:pt x="12" y="31"/>
                  </a:cubicBezTo>
                  <a:cubicBezTo>
                    <a:pt x="14" y="34"/>
                    <a:pt x="16" y="35"/>
                    <a:pt x="19" y="36"/>
                  </a:cubicBezTo>
                  <a:cubicBezTo>
                    <a:pt x="21" y="38"/>
                    <a:pt x="24" y="38"/>
                    <a:pt x="27" y="39"/>
                  </a:cubicBezTo>
                  <a:cubicBezTo>
                    <a:pt x="31" y="40"/>
                    <a:pt x="34" y="40"/>
                    <a:pt x="37" y="41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6"/>
                    <a:pt x="51" y="49"/>
                    <a:pt x="52" y="51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6"/>
                    <a:pt x="27" y="86"/>
                  </a:cubicBezTo>
                  <a:cubicBezTo>
                    <a:pt x="19" y="86"/>
                    <a:pt x="12" y="84"/>
                    <a:pt x="7" y="80"/>
                  </a:cubicBezTo>
                  <a:cubicBezTo>
                    <a:pt x="2" y="76"/>
                    <a:pt x="0" y="71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9" y="75"/>
                    <a:pt x="22" y="76"/>
                    <a:pt x="29" y="76"/>
                  </a:cubicBezTo>
                  <a:cubicBezTo>
                    <a:pt x="34" y="76"/>
                    <a:pt x="39" y="75"/>
                    <a:pt x="41" y="73"/>
                  </a:cubicBezTo>
                  <a:cubicBezTo>
                    <a:pt x="44" y="70"/>
                    <a:pt x="46" y="66"/>
                    <a:pt x="46" y="63"/>
                  </a:cubicBezTo>
                  <a:cubicBezTo>
                    <a:pt x="46" y="59"/>
                    <a:pt x="45" y="56"/>
                    <a:pt x="44" y="54"/>
                  </a:cubicBezTo>
                  <a:cubicBezTo>
                    <a:pt x="42" y="51"/>
                    <a:pt x="40" y="50"/>
                    <a:pt x="37" y="50"/>
                  </a:cubicBezTo>
                  <a:cubicBezTo>
                    <a:pt x="35" y="49"/>
                    <a:pt x="32" y="49"/>
                    <a:pt x="29" y="48"/>
                  </a:cubicBezTo>
                  <a:cubicBezTo>
                    <a:pt x="25" y="46"/>
                    <a:pt x="22" y="46"/>
                    <a:pt x="19" y="45"/>
                  </a:cubicBezTo>
                  <a:cubicBezTo>
                    <a:pt x="15" y="44"/>
                    <a:pt x="12" y="43"/>
                    <a:pt x="10" y="41"/>
                  </a:cubicBezTo>
                  <a:cubicBezTo>
                    <a:pt x="7" y="40"/>
                    <a:pt x="5" y="38"/>
                    <a:pt x="4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6"/>
                    <a:pt x="4" y="11"/>
                    <a:pt x="9" y="6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7" y="0"/>
                    <a:pt x="42" y="1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6"/>
                    <a:pt x="42" y="14"/>
                    <a:pt x="39" y="11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9" y="9"/>
                    <a:pt x="16" y="11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Rectangle 114">
              <a:extLst>
                <a:ext uri="{FF2B5EF4-FFF2-40B4-BE49-F238E27FC236}">
                  <a16:creationId xmlns:a16="http://schemas.microsoft.com/office/drawing/2014/main" id="{7CDE0512-8EE0-4840-B892-EEF6107C0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8988" y="1111250"/>
              <a:ext cx="4763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115">
              <a:extLst>
                <a:ext uri="{FF2B5EF4-FFF2-40B4-BE49-F238E27FC236}">
                  <a16:creationId xmlns:a16="http://schemas.microsoft.com/office/drawing/2014/main" id="{7EFAE158-7221-4B2C-85C9-9EF77087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1688" y="1111250"/>
              <a:ext cx="25400" cy="41275"/>
            </a:xfrm>
            <a:custGeom>
              <a:avLst/>
              <a:gdLst>
                <a:gd name="T0" fmla="*/ 0 w 55"/>
                <a:gd name="T1" fmla="*/ 9 h 83"/>
                <a:gd name="T2" fmla="*/ 0 w 55"/>
                <a:gd name="T3" fmla="*/ 0 h 83"/>
                <a:gd name="T4" fmla="*/ 55 w 55"/>
                <a:gd name="T5" fmla="*/ 0 h 83"/>
                <a:gd name="T6" fmla="*/ 55 w 55"/>
                <a:gd name="T7" fmla="*/ 9 h 83"/>
                <a:gd name="T8" fmla="*/ 34 w 55"/>
                <a:gd name="T9" fmla="*/ 9 h 83"/>
                <a:gd name="T10" fmla="*/ 34 w 55"/>
                <a:gd name="T11" fmla="*/ 83 h 83"/>
                <a:gd name="T12" fmla="*/ 22 w 55"/>
                <a:gd name="T13" fmla="*/ 83 h 83"/>
                <a:gd name="T14" fmla="*/ 22 w 55"/>
                <a:gd name="T15" fmla="*/ 9 h 83"/>
                <a:gd name="T16" fmla="*/ 0 w 55"/>
                <a:gd name="T17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3">
                  <a:moveTo>
                    <a:pt x="0" y="9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9"/>
                  </a:lnTo>
                  <a:lnTo>
                    <a:pt x="34" y="9"/>
                  </a:lnTo>
                  <a:lnTo>
                    <a:pt x="34" y="83"/>
                  </a:lnTo>
                  <a:lnTo>
                    <a:pt x="22" y="83"/>
                  </a:lnTo>
                  <a:lnTo>
                    <a:pt x="22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116">
              <a:extLst>
                <a:ext uri="{FF2B5EF4-FFF2-40B4-BE49-F238E27FC236}">
                  <a16:creationId xmlns:a16="http://schemas.microsoft.com/office/drawing/2014/main" id="{BCC7D2C9-C54A-462F-9BDC-3D079D334E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55026" y="1098550"/>
              <a:ext cx="22225" cy="53975"/>
            </a:xfrm>
            <a:custGeom>
              <a:avLst/>
              <a:gdLst>
                <a:gd name="T0" fmla="*/ 44 w 44"/>
                <a:gd name="T1" fmla="*/ 27 h 111"/>
                <a:gd name="T2" fmla="*/ 44 w 44"/>
                <a:gd name="T3" fmla="*/ 36 h 111"/>
                <a:gd name="T4" fmla="*/ 11 w 44"/>
                <a:gd name="T5" fmla="*/ 36 h 111"/>
                <a:gd name="T6" fmla="*/ 11 w 44"/>
                <a:gd name="T7" fmla="*/ 65 h 111"/>
                <a:gd name="T8" fmla="*/ 41 w 44"/>
                <a:gd name="T9" fmla="*/ 65 h 111"/>
                <a:gd name="T10" fmla="*/ 41 w 44"/>
                <a:gd name="T11" fmla="*/ 74 h 111"/>
                <a:gd name="T12" fmla="*/ 11 w 44"/>
                <a:gd name="T13" fmla="*/ 74 h 111"/>
                <a:gd name="T14" fmla="*/ 11 w 44"/>
                <a:gd name="T15" fmla="*/ 102 h 111"/>
                <a:gd name="T16" fmla="*/ 44 w 44"/>
                <a:gd name="T17" fmla="*/ 102 h 111"/>
                <a:gd name="T18" fmla="*/ 44 w 44"/>
                <a:gd name="T19" fmla="*/ 111 h 111"/>
                <a:gd name="T20" fmla="*/ 0 w 44"/>
                <a:gd name="T21" fmla="*/ 111 h 111"/>
                <a:gd name="T22" fmla="*/ 0 w 44"/>
                <a:gd name="T23" fmla="*/ 29 h 111"/>
                <a:gd name="T24" fmla="*/ 44 w 44"/>
                <a:gd name="T25" fmla="*/ 29 h 111"/>
                <a:gd name="T26" fmla="*/ 44 w 44"/>
                <a:gd name="T27" fmla="*/ 27 h 111"/>
                <a:gd name="T28" fmla="*/ 6 w 44"/>
                <a:gd name="T29" fmla="*/ 15 h 111"/>
                <a:gd name="T30" fmla="*/ 31 w 44"/>
                <a:gd name="T31" fmla="*/ 0 h 111"/>
                <a:gd name="T32" fmla="*/ 31 w 44"/>
                <a:gd name="T33" fmla="*/ 10 h 111"/>
                <a:gd name="T34" fmla="*/ 6 w 44"/>
                <a:gd name="T35" fmla="*/ 24 h 111"/>
                <a:gd name="T36" fmla="*/ 6 w 44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11">
                  <a:moveTo>
                    <a:pt x="44" y="27"/>
                  </a:moveTo>
                  <a:lnTo>
                    <a:pt x="44" y="36"/>
                  </a:lnTo>
                  <a:lnTo>
                    <a:pt x="11" y="36"/>
                  </a:lnTo>
                  <a:lnTo>
                    <a:pt x="11" y="65"/>
                  </a:lnTo>
                  <a:lnTo>
                    <a:pt x="41" y="65"/>
                  </a:lnTo>
                  <a:lnTo>
                    <a:pt x="41" y="74"/>
                  </a:lnTo>
                  <a:lnTo>
                    <a:pt x="11" y="74"/>
                  </a:lnTo>
                  <a:lnTo>
                    <a:pt x="11" y="102"/>
                  </a:lnTo>
                  <a:lnTo>
                    <a:pt x="44" y="102"/>
                  </a:lnTo>
                  <a:lnTo>
                    <a:pt x="44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4" y="29"/>
                  </a:lnTo>
                  <a:lnTo>
                    <a:pt x="44" y="27"/>
                  </a:lnTo>
                  <a:close/>
                  <a:moveTo>
                    <a:pt x="6" y="15"/>
                  </a:moveTo>
                  <a:lnTo>
                    <a:pt x="31" y="0"/>
                  </a:lnTo>
                  <a:lnTo>
                    <a:pt x="31" y="10"/>
                  </a:lnTo>
                  <a:lnTo>
                    <a:pt x="6" y="24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117">
              <a:extLst>
                <a:ext uri="{FF2B5EF4-FFF2-40B4-BE49-F238E27FC236}">
                  <a16:creationId xmlns:a16="http://schemas.microsoft.com/office/drawing/2014/main" id="{86CFB91F-CC30-4E60-A984-254220A976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1063" y="1111250"/>
              <a:ext cx="34925" cy="41275"/>
            </a:xfrm>
            <a:custGeom>
              <a:avLst/>
              <a:gdLst>
                <a:gd name="T0" fmla="*/ 26 w 69"/>
                <a:gd name="T1" fmla="*/ 0 h 83"/>
                <a:gd name="T2" fmla="*/ 57 w 69"/>
                <a:gd name="T3" fmla="*/ 12 h 83"/>
                <a:gd name="T4" fmla="*/ 69 w 69"/>
                <a:gd name="T5" fmla="*/ 42 h 83"/>
                <a:gd name="T6" fmla="*/ 57 w 69"/>
                <a:gd name="T7" fmla="*/ 72 h 83"/>
                <a:gd name="T8" fmla="*/ 26 w 69"/>
                <a:gd name="T9" fmla="*/ 83 h 83"/>
                <a:gd name="T10" fmla="*/ 0 w 69"/>
                <a:gd name="T11" fmla="*/ 83 h 83"/>
                <a:gd name="T12" fmla="*/ 0 w 69"/>
                <a:gd name="T13" fmla="*/ 0 h 83"/>
                <a:gd name="T14" fmla="*/ 26 w 69"/>
                <a:gd name="T15" fmla="*/ 0 h 83"/>
                <a:gd name="T16" fmla="*/ 11 w 69"/>
                <a:gd name="T17" fmla="*/ 75 h 83"/>
                <a:gd name="T18" fmla="*/ 26 w 69"/>
                <a:gd name="T19" fmla="*/ 75 h 83"/>
                <a:gd name="T20" fmla="*/ 50 w 69"/>
                <a:gd name="T21" fmla="*/ 67 h 83"/>
                <a:gd name="T22" fmla="*/ 59 w 69"/>
                <a:gd name="T23" fmla="*/ 43 h 83"/>
                <a:gd name="T24" fmla="*/ 50 w 69"/>
                <a:gd name="T25" fmla="*/ 19 h 83"/>
                <a:gd name="T26" fmla="*/ 26 w 69"/>
                <a:gd name="T27" fmla="*/ 10 h 83"/>
                <a:gd name="T28" fmla="*/ 11 w 69"/>
                <a:gd name="T29" fmla="*/ 10 h 83"/>
                <a:gd name="T30" fmla="*/ 11 w 69"/>
                <a:gd name="T31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3">
                  <a:moveTo>
                    <a:pt x="26" y="0"/>
                  </a:moveTo>
                  <a:cubicBezTo>
                    <a:pt x="40" y="0"/>
                    <a:pt x="50" y="4"/>
                    <a:pt x="57" y="12"/>
                  </a:cubicBezTo>
                  <a:cubicBezTo>
                    <a:pt x="65" y="19"/>
                    <a:pt x="69" y="29"/>
                    <a:pt x="69" y="42"/>
                  </a:cubicBezTo>
                  <a:cubicBezTo>
                    <a:pt x="69" y="54"/>
                    <a:pt x="65" y="64"/>
                    <a:pt x="57" y="72"/>
                  </a:cubicBezTo>
                  <a:cubicBezTo>
                    <a:pt x="50" y="79"/>
                    <a:pt x="39" y="83"/>
                    <a:pt x="26" y="83"/>
                  </a:cubicBezTo>
                  <a:lnTo>
                    <a:pt x="0" y="83"/>
                  </a:lnTo>
                  <a:lnTo>
                    <a:pt x="0" y="0"/>
                  </a:lnTo>
                  <a:lnTo>
                    <a:pt x="26" y="0"/>
                  </a:lnTo>
                  <a:close/>
                  <a:moveTo>
                    <a:pt x="11" y="75"/>
                  </a:moveTo>
                  <a:lnTo>
                    <a:pt x="26" y="75"/>
                  </a:lnTo>
                  <a:cubicBezTo>
                    <a:pt x="36" y="75"/>
                    <a:pt x="45" y="73"/>
                    <a:pt x="50" y="67"/>
                  </a:cubicBezTo>
                  <a:cubicBezTo>
                    <a:pt x="55" y="60"/>
                    <a:pt x="59" y="53"/>
                    <a:pt x="59" y="43"/>
                  </a:cubicBezTo>
                  <a:cubicBezTo>
                    <a:pt x="59" y="33"/>
                    <a:pt x="56" y="24"/>
                    <a:pt x="50" y="19"/>
                  </a:cubicBezTo>
                  <a:cubicBezTo>
                    <a:pt x="45" y="13"/>
                    <a:pt x="36" y="10"/>
                    <a:pt x="26" y="10"/>
                  </a:cubicBezTo>
                  <a:lnTo>
                    <a:pt x="11" y="10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118">
              <a:extLst>
                <a:ext uri="{FF2B5EF4-FFF2-40B4-BE49-F238E27FC236}">
                  <a16:creationId xmlns:a16="http://schemas.microsoft.com/office/drawing/2014/main" id="{CB7FD599-9920-4F1E-AA73-C2D44C4B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163" y="1106488"/>
              <a:ext cx="6350" cy="12700"/>
            </a:xfrm>
            <a:custGeom>
              <a:avLst/>
              <a:gdLst>
                <a:gd name="T0" fmla="*/ 0 w 13"/>
                <a:gd name="T1" fmla="*/ 0 h 25"/>
                <a:gd name="T2" fmla="*/ 12 w 13"/>
                <a:gd name="T3" fmla="*/ 0 h 25"/>
                <a:gd name="T4" fmla="*/ 13 w 13"/>
                <a:gd name="T5" fmla="*/ 12 h 25"/>
                <a:gd name="T6" fmla="*/ 0 w 13"/>
                <a:gd name="T7" fmla="*/ 25 h 25"/>
                <a:gd name="T8" fmla="*/ 0 w 13"/>
                <a:gd name="T9" fmla="*/ 20 h 25"/>
                <a:gd name="T10" fmla="*/ 7 w 13"/>
                <a:gd name="T11" fmla="*/ 14 h 25"/>
                <a:gd name="T12" fmla="*/ 7 w 13"/>
                <a:gd name="T13" fmla="*/ 12 h 25"/>
                <a:gd name="T14" fmla="*/ 0 w 13"/>
                <a:gd name="T15" fmla="*/ 12 h 25"/>
                <a:gd name="T16" fmla="*/ 0 w 1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lnTo>
                    <a:pt x="12" y="0"/>
                  </a:lnTo>
                  <a:cubicBezTo>
                    <a:pt x="13" y="4"/>
                    <a:pt x="13" y="8"/>
                    <a:pt x="13" y="12"/>
                  </a:cubicBezTo>
                  <a:cubicBezTo>
                    <a:pt x="13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7" y="18"/>
                    <a:pt x="7" y="14"/>
                  </a:cubicBezTo>
                  <a:lnTo>
                    <a:pt x="7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119">
              <a:extLst>
                <a:ext uri="{FF2B5EF4-FFF2-40B4-BE49-F238E27FC236}">
                  <a16:creationId xmlns:a16="http://schemas.microsoft.com/office/drawing/2014/main" id="{CB939B46-0FF3-4A54-A44D-B80D3F36C4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0276" y="1111250"/>
              <a:ext cx="34925" cy="41275"/>
            </a:xfrm>
            <a:custGeom>
              <a:avLst/>
              <a:gdLst>
                <a:gd name="T0" fmla="*/ 60 w 72"/>
                <a:gd name="T1" fmla="*/ 83 h 83"/>
                <a:gd name="T2" fmla="*/ 53 w 72"/>
                <a:gd name="T3" fmla="*/ 64 h 83"/>
                <a:gd name="T4" fmla="*/ 17 w 72"/>
                <a:gd name="T5" fmla="*/ 64 h 83"/>
                <a:gd name="T6" fmla="*/ 11 w 72"/>
                <a:gd name="T7" fmla="*/ 83 h 83"/>
                <a:gd name="T8" fmla="*/ 0 w 72"/>
                <a:gd name="T9" fmla="*/ 83 h 83"/>
                <a:gd name="T10" fmla="*/ 30 w 72"/>
                <a:gd name="T11" fmla="*/ 0 h 83"/>
                <a:gd name="T12" fmla="*/ 42 w 72"/>
                <a:gd name="T13" fmla="*/ 0 h 83"/>
                <a:gd name="T14" fmla="*/ 72 w 72"/>
                <a:gd name="T15" fmla="*/ 83 h 83"/>
                <a:gd name="T16" fmla="*/ 60 w 72"/>
                <a:gd name="T17" fmla="*/ 83 h 83"/>
                <a:gd name="T18" fmla="*/ 20 w 72"/>
                <a:gd name="T19" fmla="*/ 57 h 83"/>
                <a:gd name="T20" fmla="*/ 50 w 72"/>
                <a:gd name="T21" fmla="*/ 57 h 83"/>
                <a:gd name="T22" fmla="*/ 35 w 72"/>
                <a:gd name="T23" fmla="*/ 14 h 83"/>
                <a:gd name="T24" fmla="*/ 20 w 72"/>
                <a:gd name="T25" fmla="*/ 5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83">
                  <a:moveTo>
                    <a:pt x="60" y="83"/>
                  </a:moveTo>
                  <a:lnTo>
                    <a:pt x="53" y="64"/>
                  </a:lnTo>
                  <a:lnTo>
                    <a:pt x="17" y="64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72" y="83"/>
                  </a:lnTo>
                  <a:lnTo>
                    <a:pt x="60" y="83"/>
                  </a:lnTo>
                  <a:close/>
                  <a:moveTo>
                    <a:pt x="20" y="57"/>
                  </a:moveTo>
                  <a:lnTo>
                    <a:pt x="50" y="57"/>
                  </a:lnTo>
                  <a:lnTo>
                    <a:pt x="35" y="14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120">
              <a:extLst>
                <a:ext uri="{FF2B5EF4-FFF2-40B4-BE49-F238E27FC236}">
                  <a16:creationId xmlns:a16="http://schemas.microsoft.com/office/drawing/2014/main" id="{729D4C77-0C7B-4989-8228-F612F71D4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1551" y="1111250"/>
              <a:ext cx="31750" cy="41275"/>
            </a:xfrm>
            <a:custGeom>
              <a:avLst/>
              <a:gdLst>
                <a:gd name="T0" fmla="*/ 56 w 66"/>
                <a:gd name="T1" fmla="*/ 0 h 83"/>
                <a:gd name="T2" fmla="*/ 66 w 66"/>
                <a:gd name="T3" fmla="*/ 0 h 83"/>
                <a:gd name="T4" fmla="*/ 66 w 66"/>
                <a:gd name="T5" fmla="*/ 83 h 83"/>
                <a:gd name="T6" fmla="*/ 55 w 66"/>
                <a:gd name="T7" fmla="*/ 83 h 83"/>
                <a:gd name="T8" fmla="*/ 11 w 66"/>
                <a:gd name="T9" fmla="*/ 17 h 83"/>
                <a:gd name="T10" fmla="*/ 11 w 66"/>
                <a:gd name="T11" fmla="*/ 83 h 83"/>
                <a:gd name="T12" fmla="*/ 0 w 66"/>
                <a:gd name="T13" fmla="*/ 83 h 83"/>
                <a:gd name="T14" fmla="*/ 0 w 66"/>
                <a:gd name="T15" fmla="*/ 0 h 83"/>
                <a:gd name="T16" fmla="*/ 11 w 66"/>
                <a:gd name="T17" fmla="*/ 0 h 83"/>
                <a:gd name="T18" fmla="*/ 55 w 66"/>
                <a:gd name="T19" fmla="*/ 67 h 83"/>
                <a:gd name="T20" fmla="*/ 55 w 66"/>
                <a:gd name="T21" fmla="*/ 0 h 83"/>
                <a:gd name="T22" fmla="*/ 56 w 66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3">
                  <a:moveTo>
                    <a:pt x="56" y="0"/>
                  </a:moveTo>
                  <a:lnTo>
                    <a:pt x="66" y="0"/>
                  </a:lnTo>
                  <a:lnTo>
                    <a:pt x="66" y="83"/>
                  </a:lnTo>
                  <a:lnTo>
                    <a:pt x="55" y="83"/>
                  </a:lnTo>
                  <a:lnTo>
                    <a:pt x="11" y="17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7"/>
                  </a:lnTo>
                  <a:lnTo>
                    <a:pt x="55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121">
              <a:extLst>
                <a:ext uri="{FF2B5EF4-FFF2-40B4-BE49-F238E27FC236}">
                  <a16:creationId xmlns:a16="http://schemas.microsoft.com/office/drawing/2014/main" id="{FFFF476D-9C68-419C-9166-06970739F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2826" y="1111250"/>
              <a:ext cx="39688" cy="41275"/>
            </a:xfrm>
            <a:custGeom>
              <a:avLst/>
              <a:gdLst>
                <a:gd name="T0" fmla="*/ 42 w 82"/>
                <a:gd name="T1" fmla="*/ 85 h 85"/>
                <a:gd name="T2" fmla="*/ 13 w 82"/>
                <a:gd name="T3" fmla="*/ 73 h 85"/>
                <a:gd name="T4" fmla="*/ 0 w 82"/>
                <a:gd name="T5" fmla="*/ 43 h 85"/>
                <a:gd name="T6" fmla="*/ 13 w 82"/>
                <a:gd name="T7" fmla="*/ 13 h 85"/>
                <a:gd name="T8" fmla="*/ 43 w 82"/>
                <a:gd name="T9" fmla="*/ 0 h 85"/>
                <a:gd name="T10" fmla="*/ 65 w 82"/>
                <a:gd name="T11" fmla="*/ 6 h 85"/>
                <a:gd name="T12" fmla="*/ 80 w 82"/>
                <a:gd name="T13" fmla="*/ 24 h 85"/>
                <a:gd name="T14" fmla="*/ 67 w 82"/>
                <a:gd name="T15" fmla="*/ 24 h 85"/>
                <a:gd name="T16" fmla="*/ 42 w 82"/>
                <a:gd name="T17" fmla="*/ 10 h 85"/>
                <a:gd name="T18" fmla="*/ 19 w 82"/>
                <a:gd name="T19" fmla="*/ 19 h 85"/>
                <a:gd name="T20" fmla="*/ 10 w 82"/>
                <a:gd name="T21" fmla="*/ 43 h 85"/>
                <a:gd name="T22" fmla="*/ 19 w 82"/>
                <a:gd name="T23" fmla="*/ 66 h 85"/>
                <a:gd name="T24" fmla="*/ 40 w 82"/>
                <a:gd name="T25" fmla="*/ 75 h 85"/>
                <a:gd name="T26" fmla="*/ 62 w 82"/>
                <a:gd name="T27" fmla="*/ 68 h 85"/>
                <a:gd name="T28" fmla="*/ 70 w 82"/>
                <a:gd name="T29" fmla="*/ 48 h 85"/>
                <a:gd name="T30" fmla="*/ 37 w 82"/>
                <a:gd name="T31" fmla="*/ 48 h 85"/>
                <a:gd name="T32" fmla="*/ 37 w 82"/>
                <a:gd name="T33" fmla="*/ 39 h 85"/>
                <a:gd name="T34" fmla="*/ 82 w 82"/>
                <a:gd name="T35" fmla="*/ 39 h 85"/>
                <a:gd name="T36" fmla="*/ 82 w 82"/>
                <a:gd name="T37" fmla="*/ 48 h 85"/>
                <a:gd name="T38" fmla="*/ 68 w 82"/>
                <a:gd name="T39" fmla="*/ 74 h 85"/>
                <a:gd name="T40" fmla="*/ 42 w 82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5">
                  <a:moveTo>
                    <a:pt x="42" y="85"/>
                  </a:moveTo>
                  <a:cubicBezTo>
                    <a:pt x="30" y="85"/>
                    <a:pt x="20" y="81"/>
                    <a:pt x="13" y="73"/>
                  </a:cubicBezTo>
                  <a:cubicBezTo>
                    <a:pt x="5" y="65"/>
                    <a:pt x="0" y="55"/>
                    <a:pt x="0" y="43"/>
                  </a:cubicBezTo>
                  <a:cubicBezTo>
                    <a:pt x="0" y="30"/>
                    <a:pt x="4" y="20"/>
                    <a:pt x="13" y="13"/>
                  </a:cubicBezTo>
                  <a:cubicBezTo>
                    <a:pt x="20" y="5"/>
                    <a:pt x="30" y="0"/>
                    <a:pt x="43" y="0"/>
                  </a:cubicBezTo>
                  <a:cubicBezTo>
                    <a:pt x="52" y="0"/>
                    <a:pt x="59" y="3"/>
                    <a:pt x="65" y="6"/>
                  </a:cubicBezTo>
                  <a:cubicBezTo>
                    <a:pt x="72" y="10"/>
                    <a:pt x="77" y="16"/>
                    <a:pt x="80" y="24"/>
                  </a:cubicBezTo>
                  <a:lnTo>
                    <a:pt x="67" y="24"/>
                  </a:lnTo>
                  <a:cubicBezTo>
                    <a:pt x="62" y="15"/>
                    <a:pt x="53" y="10"/>
                    <a:pt x="42" y="10"/>
                  </a:cubicBezTo>
                  <a:cubicBezTo>
                    <a:pt x="33" y="10"/>
                    <a:pt x="25" y="13"/>
                    <a:pt x="19" y="19"/>
                  </a:cubicBezTo>
                  <a:cubicBezTo>
                    <a:pt x="13" y="25"/>
                    <a:pt x="10" y="33"/>
                    <a:pt x="10" y="43"/>
                  </a:cubicBezTo>
                  <a:cubicBezTo>
                    <a:pt x="10" y="53"/>
                    <a:pt x="13" y="60"/>
                    <a:pt x="19" y="66"/>
                  </a:cubicBezTo>
                  <a:cubicBezTo>
                    <a:pt x="25" y="73"/>
                    <a:pt x="33" y="75"/>
                    <a:pt x="40" y="75"/>
                  </a:cubicBezTo>
                  <a:cubicBezTo>
                    <a:pt x="49" y="75"/>
                    <a:pt x="57" y="73"/>
                    <a:pt x="62" y="68"/>
                  </a:cubicBezTo>
                  <a:cubicBezTo>
                    <a:pt x="67" y="63"/>
                    <a:pt x="70" y="56"/>
                    <a:pt x="70" y="48"/>
                  </a:cubicBezTo>
                  <a:lnTo>
                    <a:pt x="37" y="48"/>
                  </a:lnTo>
                  <a:lnTo>
                    <a:pt x="37" y="39"/>
                  </a:lnTo>
                  <a:lnTo>
                    <a:pt x="82" y="39"/>
                  </a:lnTo>
                  <a:lnTo>
                    <a:pt x="82" y="48"/>
                  </a:lnTo>
                  <a:cubicBezTo>
                    <a:pt x="80" y="59"/>
                    <a:pt x="77" y="68"/>
                    <a:pt x="68" y="74"/>
                  </a:cubicBezTo>
                  <a:cubicBezTo>
                    <a:pt x="63" y="81"/>
                    <a:pt x="53" y="85"/>
                    <a:pt x="42" y="85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122">
              <a:extLst>
                <a:ext uri="{FF2B5EF4-FFF2-40B4-BE49-F238E27FC236}">
                  <a16:creationId xmlns:a16="http://schemas.microsoft.com/office/drawing/2014/main" id="{AB3BC905-86C7-49B8-94BC-2623FE66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2038" y="1111250"/>
              <a:ext cx="20638" cy="41275"/>
            </a:xfrm>
            <a:custGeom>
              <a:avLst/>
              <a:gdLst>
                <a:gd name="T0" fmla="*/ 44 w 44"/>
                <a:gd name="T1" fmla="*/ 0 h 84"/>
                <a:gd name="T2" fmla="*/ 44 w 44"/>
                <a:gd name="T3" fmla="*/ 9 h 84"/>
                <a:gd name="T4" fmla="*/ 12 w 44"/>
                <a:gd name="T5" fmla="*/ 9 h 84"/>
                <a:gd name="T6" fmla="*/ 12 w 44"/>
                <a:gd name="T7" fmla="*/ 38 h 84"/>
                <a:gd name="T8" fmla="*/ 42 w 44"/>
                <a:gd name="T9" fmla="*/ 38 h 84"/>
                <a:gd name="T10" fmla="*/ 42 w 44"/>
                <a:gd name="T11" fmla="*/ 47 h 84"/>
                <a:gd name="T12" fmla="*/ 12 w 44"/>
                <a:gd name="T13" fmla="*/ 47 h 84"/>
                <a:gd name="T14" fmla="*/ 12 w 44"/>
                <a:gd name="T15" fmla="*/ 75 h 84"/>
                <a:gd name="T16" fmla="*/ 44 w 44"/>
                <a:gd name="T17" fmla="*/ 75 h 84"/>
                <a:gd name="T18" fmla="*/ 44 w 44"/>
                <a:gd name="T19" fmla="*/ 84 h 84"/>
                <a:gd name="T20" fmla="*/ 0 w 44"/>
                <a:gd name="T21" fmla="*/ 84 h 84"/>
                <a:gd name="T22" fmla="*/ 0 w 44"/>
                <a:gd name="T23" fmla="*/ 2 h 84"/>
                <a:gd name="T24" fmla="*/ 44 w 44"/>
                <a:gd name="T25" fmla="*/ 2 h 84"/>
                <a:gd name="T26" fmla="*/ 44 w 44"/>
                <a:gd name="T2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4">
                  <a:moveTo>
                    <a:pt x="44" y="0"/>
                  </a:moveTo>
                  <a:lnTo>
                    <a:pt x="44" y="9"/>
                  </a:lnTo>
                  <a:lnTo>
                    <a:pt x="12" y="9"/>
                  </a:lnTo>
                  <a:lnTo>
                    <a:pt x="12" y="38"/>
                  </a:lnTo>
                  <a:lnTo>
                    <a:pt x="42" y="38"/>
                  </a:lnTo>
                  <a:lnTo>
                    <a:pt x="42" y="47"/>
                  </a:lnTo>
                  <a:lnTo>
                    <a:pt x="12" y="47"/>
                  </a:lnTo>
                  <a:lnTo>
                    <a:pt x="12" y="75"/>
                  </a:lnTo>
                  <a:lnTo>
                    <a:pt x="44" y="75"/>
                  </a:lnTo>
                  <a:lnTo>
                    <a:pt x="44" y="84"/>
                  </a:lnTo>
                  <a:lnTo>
                    <a:pt x="0" y="84"/>
                  </a:lnTo>
                  <a:lnTo>
                    <a:pt x="0" y="2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123">
              <a:extLst>
                <a:ext uri="{FF2B5EF4-FFF2-40B4-BE49-F238E27FC236}">
                  <a16:creationId xmlns:a16="http://schemas.microsoft.com/office/drawing/2014/main" id="{E5FEEA14-D6AD-4C47-8043-9D80A1DC9D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1111250"/>
              <a:ext cx="28575" cy="41275"/>
            </a:xfrm>
            <a:custGeom>
              <a:avLst/>
              <a:gdLst>
                <a:gd name="T0" fmla="*/ 12 w 58"/>
                <a:gd name="T1" fmla="*/ 49 h 83"/>
                <a:gd name="T2" fmla="*/ 12 w 58"/>
                <a:gd name="T3" fmla="*/ 83 h 83"/>
                <a:gd name="T4" fmla="*/ 0 w 58"/>
                <a:gd name="T5" fmla="*/ 83 h 83"/>
                <a:gd name="T6" fmla="*/ 0 w 58"/>
                <a:gd name="T7" fmla="*/ 0 h 83"/>
                <a:gd name="T8" fmla="*/ 28 w 58"/>
                <a:gd name="T9" fmla="*/ 0 h 83"/>
                <a:gd name="T10" fmla="*/ 49 w 58"/>
                <a:gd name="T11" fmla="*/ 7 h 83"/>
                <a:gd name="T12" fmla="*/ 57 w 58"/>
                <a:gd name="T13" fmla="*/ 23 h 83"/>
                <a:gd name="T14" fmla="*/ 52 w 58"/>
                <a:gd name="T15" fmla="*/ 39 h 83"/>
                <a:gd name="T16" fmla="*/ 35 w 58"/>
                <a:gd name="T17" fmla="*/ 48 h 83"/>
                <a:gd name="T18" fmla="*/ 58 w 58"/>
                <a:gd name="T19" fmla="*/ 83 h 83"/>
                <a:gd name="T20" fmla="*/ 44 w 58"/>
                <a:gd name="T21" fmla="*/ 83 h 83"/>
                <a:gd name="T22" fmla="*/ 23 w 58"/>
                <a:gd name="T23" fmla="*/ 49 h 83"/>
                <a:gd name="T24" fmla="*/ 12 w 58"/>
                <a:gd name="T25" fmla="*/ 49 h 83"/>
                <a:gd name="T26" fmla="*/ 12 w 58"/>
                <a:gd name="T27" fmla="*/ 9 h 83"/>
                <a:gd name="T28" fmla="*/ 12 w 58"/>
                <a:gd name="T29" fmla="*/ 40 h 83"/>
                <a:gd name="T30" fmla="*/ 28 w 58"/>
                <a:gd name="T31" fmla="*/ 40 h 83"/>
                <a:gd name="T32" fmla="*/ 42 w 58"/>
                <a:gd name="T33" fmla="*/ 37 h 83"/>
                <a:gd name="T34" fmla="*/ 45 w 58"/>
                <a:gd name="T35" fmla="*/ 25 h 83"/>
                <a:gd name="T36" fmla="*/ 28 w 58"/>
                <a:gd name="T37" fmla="*/ 9 h 83"/>
                <a:gd name="T38" fmla="*/ 12 w 58"/>
                <a:gd name="T39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3">
                  <a:moveTo>
                    <a:pt x="12" y="49"/>
                  </a:moveTo>
                  <a:lnTo>
                    <a:pt x="12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28" y="0"/>
                  </a:lnTo>
                  <a:cubicBezTo>
                    <a:pt x="37" y="0"/>
                    <a:pt x="44" y="3"/>
                    <a:pt x="49" y="7"/>
                  </a:cubicBezTo>
                  <a:cubicBezTo>
                    <a:pt x="54" y="12"/>
                    <a:pt x="57" y="17"/>
                    <a:pt x="57" y="23"/>
                  </a:cubicBezTo>
                  <a:cubicBezTo>
                    <a:pt x="57" y="29"/>
                    <a:pt x="55" y="35"/>
                    <a:pt x="52" y="39"/>
                  </a:cubicBezTo>
                  <a:cubicBezTo>
                    <a:pt x="48" y="43"/>
                    <a:pt x="43" y="47"/>
                    <a:pt x="35" y="48"/>
                  </a:cubicBezTo>
                  <a:lnTo>
                    <a:pt x="58" y="83"/>
                  </a:lnTo>
                  <a:lnTo>
                    <a:pt x="44" y="83"/>
                  </a:lnTo>
                  <a:lnTo>
                    <a:pt x="23" y="49"/>
                  </a:lnTo>
                  <a:lnTo>
                    <a:pt x="12" y="49"/>
                  </a:lnTo>
                  <a:close/>
                  <a:moveTo>
                    <a:pt x="12" y="9"/>
                  </a:moveTo>
                  <a:lnTo>
                    <a:pt x="12" y="40"/>
                  </a:lnTo>
                  <a:lnTo>
                    <a:pt x="28" y="40"/>
                  </a:lnTo>
                  <a:cubicBezTo>
                    <a:pt x="34" y="40"/>
                    <a:pt x="38" y="39"/>
                    <a:pt x="42" y="37"/>
                  </a:cubicBezTo>
                  <a:cubicBezTo>
                    <a:pt x="44" y="34"/>
                    <a:pt x="45" y="30"/>
                    <a:pt x="45" y="25"/>
                  </a:cubicBezTo>
                  <a:cubicBezTo>
                    <a:pt x="45" y="15"/>
                    <a:pt x="39" y="9"/>
                    <a:pt x="28" y="9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124">
              <a:extLst>
                <a:ext uri="{FF2B5EF4-FFF2-40B4-BE49-F238E27FC236}">
                  <a16:creationId xmlns:a16="http://schemas.microsoft.com/office/drawing/2014/main" id="{E8F9B218-522E-4F21-9F8C-45D0A60D5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7126" y="1111250"/>
              <a:ext cx="26988" cy="41275"/>
            </a:xfrm>
            <a:custGeom>
              <a:avLst/>
              <a:gdLst>
                <a:gd name="T0" fmla="*/ 10 w 56"/>
                <a:gd name="T1" fmla="*/ 24 h 86"/>
                <a:gd name="T2" fmla="*/ 13 w 56"/>
                <a:gd name="T3" fmla="*/ 31 h 86"/>
                <a:gd name="T4" fmla="*/ 19 w 56"/>
                <a:gd name="T5" fmla="*/ 36 h 86"/>
                <a:gd name="T6" fmla="*/ 28 w 56"/>
                <a:gd name="T7" fmla="*/ 39 h 86"/>
                <a:gd name="T8" fmla="*/ 38 w 56"/>
                <a:gd name="T9" fmla="*/ 41 h 86"/>
                <a:gd name="T10" fmla="*/ 46 w 56"/>
                <a:gd name="T11" fmla="*/ 45 h 86"/>
                <a:gd name="T12" fmla="*/ 53 w 56"/>
                <a:gd name="T13" fmla="*/ 51 h 86"/>
                <a:gd name="T14" fmla="*/ 55 w 56"/>
                <a:gd name="T15" fmla="*/ 63 h 86"/>
                <a:gd name="T16" fmla="*/ 48 w 56"/>
                <a:gd name="T17" fmla="*/ 79 h 86"/>
                <a:gd name="T18" fmla="*/ 28 w 56"/>
                <a:gd name="T19" fmla="*/ 86 h 86"/>
                <a:gd name="T20" fmla="*/ 8 w 56"/>
                <a:gd name="T21" fmla="*/ 80 h 86"/>
                <a:gd name="T22" fmla="*/ 0 w 56"/>
                <a:gd name="T23" fmla="*/ 64 h 86"/>
                <a:gd name="T24" fmla="*/ 11 w 56"/>
                <a:gd name="T25" fmla="*/ 64 h 86"/>
                <a:gd name="T26" fmla="*/ 16 w 56"/>
                <a:gd name="T27" fmla="*/ 73 h 86"/>
                <a:gd name="T28" fmla="*/ 29 w 56"/>
                <a:gd name="T29" fmla="*/ 76 h 86"/>
                <a:gd name="T30" fmla="*/ 41 w 56"/>
                <a:gd name="T31" fmla="*/ 73 h 86"/>
                <a:gd name="T32" fmla="*/ 46 w 56"/>
                <a:gd name="T33" fmla="*/ 63 h 86"/>
                <a:gd name="T34" fmla="*/ 44 w 56"/>
                <a:gd name="T35" fmla="*/ 54 h 86"/>
                <a:gd name="T36" fmla="*/ 38 w 56"/>
                <a:gd name="T37" fmla="*/ 50 h 86"/>
                <a:gd name="T38" fmla="*/ 29 w 56"/>
                <a:gd name="T39" fmla="*/ 48 h 86"/>
                <a:gd name="T40" fmla="*/ 19 w 56"/>
                <a:gd name="T41" fmla="*/ 45 h 86"/>
                <a:gd name="T42" fmla="*/ 10 w 56"/>
                <a:gd name="T43" fmla="*/ 41 h 86"/>
                <a:gd name="T44" fmla="*/ 4 w 56"/>
                <a:gd name="T45" fmla="*/ 35 h 86"/>
                <a:gd name="T46" fmla="*/ 1 w 56"/>
                <a:gd name="T47" fmla="*/ 24 h 86"/>
                <a:gd name="T48" fmla="*/ 9 w 56"/>
                <a:gd name="T49" fmla="*/ 6 h 86"/>
                <a:gd name="T50" fmla="*/ 29 w 56"/>
                <a:gd name="T51" fmla="*/ 0 h 86"/>
                <a:gd name="T52" fmla="*/ 48 w 56"/>
                <a:gd name="T53" fmla="*/ 5 h 86"/>
                <a:gd name="T54" fmla="*/ 56 w 56"/>
                <a:gd name="T55" fmla="*/ 20 h 86"/>
                <a:gd name="T56" fmla="*/ 44 w 56"/>
                <a:gd name="T57" fmla="*/ 20 h 86"/>
                <a:gd name="T58" fmla="*/ 39 w 56"/>
                <a:gd name="T59" fmla="*/ 11 h 86"/>
                <a:gd name="T60" fmla="*/ 28 w 56"/>
                <a:gd name="T61" fmla="*/ 8 h 86"/>
                <a:gd name="T62" fmla="*/ 16 w 56"/>
                <a:gd name="T63" fmla="*/ 11 h 86"/>
                <a:gd name="T64" fmla="*/ 10 w 56"/>
                <a:gd name="T65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6">
                  <a:moveTo>
                    <a:pt x="10" y="24"/>
                  </a:moveTo>
                  <a:cubicBezTo>
                    <a:pt x="10" y="26"/>
                    <a:pt x="11" y="29"/>
                    <a:pt x="13" y="31"/>
                  </a:cubicBezTo>
                  <a:cubicBezTo>
                    <a:pt x="14" y="34"/>
                    <a:pt x="16" y="35"/>
                    <a:pt x="19" y="36"/>
                  </a:cubicBezTo>
                  <a:cubicBezTo>
                    <a:pt x="21" y="38"/>
                    <a:pt x="24" y="38"/>
                    <a:pt x="28" y="39"/>
                  </a:cubicBezTo>
                  <a:cubicBezTo>
                    <a:pt x="31" y="40"/>
                    <a:pt x="34" y="40"/>
                    <a:pt x="38" y="41"/>
                  </a:cubicBezTo>
                  <a:cubicBezTo>
                    <a:pt x="41" y="43"/>
                    <a:pt x="44" y="44"/>
                    <a:pt x="46" y="45"/>
                  </a:cubicBezTo>
                  <a:cubicBezTo>
                    <a:pt x="49" y="46"/>
                    <a:pt x="51" y="49"/>
                    <a:pt x="53" y="51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3" y="75"/>
                    <a:pt x="48" y="79"/>
                  </a:cubicBezTo>
                  <a:cubicBezTo>
                    <a:pt x="43" y="84"/>
                    <a:pt x="36" y="86"/>
                    <a:pt x="28" y="86"/>
                  </a:cubicBezTo>
                  <a:cubicBezTo>
                    <a:pt x="19" y="86"/>
                    <a:pt x="13" y="84"/>
                    <a:pt x="8" y="80"/>
                  </a:cubicBezTo>
                  <a:cubicBezTo>
                    <a:pt x="3" y="76"/>
                    <a:pt x="0" y="71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3" y="70"/>
                    <a:pt x="16" y="73"/>
                  </a:cubicBezTo>
                  <a:cubicBezTo>
                    <a:pt x="19" y="75"/>
                    <a:pt x="23" y="76"/>
                    <a:pt x="29" y="76"/>
                  </a:cubicBezTo>
                  <a:cubicBezTo>
                    <a:pt x="34" y="76"/>
                    <a:pt x="39" y="75"/>
                    <a:pt x="41" y="73"/>
                  </a:cubicBezTo>
                  <a:cubicBezTo>
                    <a:pt x="44" y="70"/>
                    <a:pt x="46" y="66"/>
                    <a:pt x="46" y="63"/>
                  </a:cubicBezTo>
                  <a:cubicBezTo>
                    <a:pt x="46" y="59"/>
                    <a:pt x="45" y="56"/>
                    <a:pt x="44" y="54"/>
                  </a:cubicBezTo>
                  <a:cubicBezTo>
                    <a:pt x="43" y="51"/>
                    <a:pt x="40" y="50"/>
                    <a:pt x="38" y="50"/>
                  </a:cubicBezTo>
                  <a:cubicBezTo>
                    <a:pt x="35" y="49"/>
                    <a:pt x="33" y="49"/>
                    <a:pt x="29" y="48"/>
                  </a:cubicBezTo>
                  <a:cubicBezTo>
                    <a:pt x="25" y="46"/>
                    <a:pt x="23" y="46"/>
                    <a:pt x="19" y="45"/>
                  </a:cubicBezTo>
                  <a:cubicBezTo>
                    <a:pt x="15" y="44"/>
                    <a:pt x="13" y="43"/>
                    <a:pt x="10" y="41"/>
                  </a:cubicBezTo>
                  <a:cubicBezTo>
                    <a:pt x="8" y="40"/>
                    <a:pt x="5" y="38"/>
                    <a:pt x="4" y="35"/>
                  </a:cubicBezTo>
                  <a:cubicBezTo>
                    <a:pt x="3" y="33"/>
                    <a:pt x="1" y="29"/>
                    <a:pt x="1" y="24"/>
                  </a:cubicBezTo>
                  <a:cubicBezTo>
                    <a:pt x="1" y="16"/>
                    <a:pt x="4" y="11"/>
                    <a:pt x="9" y="6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6" y="0"/>
                    <a:pt x="43" y="1"/>
                    <a:pt x="48" y="5"/>
                  </a:cubicBezTo>
                  <a:cubicBezTo>
                    <a:pt x="53" y="9"/>
                    <a:pt x="55" y="14"/>
                    <a:pt x="56" y="20"/>
                  </a:cubicBezTo>
                  <a:lnTo>
                    <a:pt x="44" y="20"/>
                  </a:lnTo>
                  <a:cubicBezTo>
                    <a:pt x="44" y="16"/>
                    <a:pt x="43" y="14"/>
                    <a:pt x="39" y="11"/>
                  </a:cubicBezTo>
                  <a:cubicBezTo>
                    <a:pt x="36" y="9"/>
                    <a:pt x="33" y="8"/>
                    <a:pt x="28" y="8"/>
                  </a:cubicBezTo>
                  <a:cubicBezTo>
                    <a:pt x="23" y="8"/>
                    <a:pt x="19" y="9"/>
                    <a:pt x="16" y="11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125">
              <a:extLst>
                <a:ext uri="{FF2B5EF4-FFF2-40B4-BE49-F238E27FC236}">
                  <a16:creationId xmlns:a16="http://schemas.microsoft.com/office/drawing/2014/main" id="{FA8814FE-D1B6-4F09-80E6-6610083544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4513" y="887413"/>
              <a:ext cx="68263" cy="68263"/>
            </a:xfrm>
            <a:custGeom>
              <a:avLst/>
              <a:gdLst>
                <a:gd name="T0" fmla="*/ 69 w 138"/>
                <a:gd name="T1" fmla="*/ 140 h 140"/>
                <a:gd name="T2" fmla="*/ 20 w 138"/>
                <a:gd name="T3" fmla="*/ 120 h 140"/>
                <a:gd name="T4" fmla="*/ 0 w 138"/>
                <a:gd name="T5" fmla="*/ 70 h 140"/>
                <a:gd name="T6" fmla="*/ 20 w 138"/>
                <a:gd name="T7" fmla="*/ 20 h 140"/>
                <a:gd name="T8" fmla="*/ 69 w 138"/>
                <a:gd name="T9" fmla="*/ 0 h 140"/>
                <a:gd name="T10" fmla="*/ 118 w 138"/>
                <a:gd name="T11" fmla="*/ 20 h 140"/>
                <a:gd name="T12" fmla="*/ 138 w 138"/>
                <a:gd name="T13" fmla="*/ 70 h 140"/>
                <a:gd name="T14" fmla="*/ 118 w 138"/>
                <a:gd name="T15" fmla="*/ 120 h 140"/>
                <a:gd name="T16" fmla="*/ 69 w 138"/>
                <a:gd name="T17" fmla="*/ 140 h 140"/>
                <a:gd name="T18" fmla="*/ 69 w 138"/>
                <a:gd name="T19" fmla="*/ 120 h 140"/>
                <a:gd name="T20" fmla="*/ 103 w 138"/>
                <a:gd name="T21" fmla="*/ 106 h 140"/>
                <a:gd name="T22" fmla="*/ 115 w 138"/>
                <a:gd name="T23" fmla="*/ 71 h 140"/>
                <a:gd name="T24" fmla="*/ 103 w 138"/>
                <a:gd name="T25" fmla="*/ 36 h 140"/>
                <a:gd name="T26" fmla="*/ 69 w 138"/>
                <a:gd name="T27" fmla="*/ 22 h 140"/>
                <a:gd name="T28" fmla="*/ 35 w 138"/>
                <a:gd name="T29" fmla="*/ 36 h 140"/>
                <a:gd name="T30" fmla="*/ 23 w 138"/>
                <a:gd name="T31" fmla="*/ 71 h 140"/>
                <a:gd name="T32" fmla="*/ 35 w 138"/>
                <a:gd name="T33" fmla="*/ 106 h 140"/>
                <a:gd name="T34" fmla="*/ 69 w 138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0">
                  <a:moveTo>
                    <a:pt x="69" y="140"/>
                  </a:moveTo>
                  <a:cubicBezTo>
                    <a:pt x="50" y="140"/>
                    <a:pt x="34" y="133"/>
                    <a:pt x="20" y="120"/>
                  </a:cubicBezTo>
                  <a:cubicBezTo>
                    <a:pt x="7" y="107"/>
                    <a:pt x="0" y="90"/>
                    <a:pt x="0" y="70"/>
                  </a:cubicBezTo>
                  <a:cubicBezTo>
                    <a:pt x="0" y="50"/>
                    <a:pt x="7" y="33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8" y="0"/>
                    <a:pt x="104" y="6"/>
                    <a:pt x="118" y="20"/>
                  </a:cubicBezTo>
                  <a:cubicBezTo>
                    <a:pt x="132" y="32"/>
                    <a:pt x="138" y="50"/>
                    <a:pt x="138" y="70"/>
                  </a:cubicBezTo>
                  <a:cubicBezTo>
                    <a:pt x="138" y="90"/>
                    <a:pt x="132" y="106"/>
                    <a:pt x="118" y="120"/>
                  </a:cubicBezTo>
                  <a:cubicBezTo>
                    <a:pt x="105" y="133"/>
                    <a:pt x="89" y="140"/>
                    <a:pt x="69" y="140"/>
                  </a:cubicBezTo>
                  <a:close/>
                  <a:moveTo>
                    <a:pt x="69" y="120"/>
                  </a:moveTo>
                  <a:cubicBezTo>
                    <a:pt x="83" y="120"/>
                    <a:pt x="94" y="115"/>
                    <a:pt x="103" y="106"/>
                  </a:cubicBezTo>
                  <a:cubicBezTo>
                    <a:pt x="112" y="97"/>
                    <a:pt x="115" y="85"/>
                    <a:pt x="115" y="71"/>
                  </a:cubicBezTo>
                  <a:cubicBezTo>
                    <a:pt x="115" y="56"/>
                    <a:pt x="112" y="45"/>
                    <a:pt x="103" y="36"/>
                  </a:cubicBezTo>
                  <a:cubicBezTo>
                    <a:pt x="94" y="27"/>
                    <a:pt x="83" y="22"/>
                    <a:pt x="69" y="22"/>
                  </a:cubicBezTo>
                  <a:cubicBezTo>
                    <a:pt x="55" y="22"/>
                    <a:pt x="44" y="27"/>
                    <a:pt x="35" y="36"/>
                  </a:cubicBezTo>
                  <a:cubicBezTo>
                    <a:pt x="27" y="45"/>
                    <a:pt x="23" y="57"/>
                    <a:pt x="23" y="71"/>
                  </a:cubicBezTo>
                  <a:cubicBezTo>
                    <a:pt x="23" y="86"/>
                    <a:pt x="27" y="97"/>
                    <a:pt x="35" y="106"/>
                  </a:cubicBezTo>
                  <a:cubicBezTo>
                    <a:pt x="44" y="116"/>
                    <a:pt x="55" y="120"/>
                    <a:pt x="69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126">
              <a:extLst>
                <a:ext uri="{FF2B5EF4-FFF2-40B4-BE49-F238E27FC236}">
                  <a16:creationId xmlns:a16="http://schemas.microsoft.com/office/drawing/2014/main" id="{ABD08A1D-E200-4D3F-BFB5-5E704E4318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2301" y="889000"/>
              <a:ext cx="47625" cy="66675"/>
            </a:xfrm>
            <a:custGeom>
              <a:avLst/>
              <a:gdLst>
                <a:gd name="T0" fmla="*/ 23 w 96"/>
                <a:gd name="T1" fmla="*/ 80 h 135"/>
                <a:gd name="T2" fmla="*/ 23 w 96"/>
                <a:gd name="T3" fmla="*/ 135 h 135"/>
                <a:gd name="T4" fmla="*/ 0 w 96"/>
                <a:gd name="T5" fmla="*/ 135 h 135"/>
                <a:gd name="T6" fmla="*/ 0 w 96"/>
                <a:gd name="T7" fmla="*/ 0 h 135"/>
                <a:gd name="T8" fmla="*/ 46 w 96"/>
                <a:gd name="T9" fmla="*/ 0 h 135"/>
                <a:gd name="T10" fmla="*/ 81 w 96"/>
                <a:gd name="T11" fmla="*/ 12 h 135"/>
                <a:gd name="T12" fmla="*/ 94 w 96"/>
                <a:gd name="T13" fmla="*/ 40 h 135"/>
                <a:gd name="T14" fmla="*/ 85 w 96"/>
                <a:gd name="T15" fmla="*/ 65 h 135"/>
                <a:gd name="T16" fmla="*/ 60 w 96"/>
                <a:gd name="T17" fmla="*/ 79 h 135"/>
                <a:gd name="T18" fmla="*/ 96 w 96"/>
                <a:gd name="T19" fmla="*/ 135 h 135"/>
                <a:gd name="T20" fmla="*/ 69 w 96"/>
                <a:gd name="T21" fmla="*/ 135 h 135"/>
                <a:gd name="T22" fmla="*/ 35 w 96"/>
                <a:gd name="T23" fmla="*/ 80 h 135"/>
                <a:gd name="T24" fmla="*/ 23 w 96"/>
                <a:gd name="T25" fmla="*/ 80 h 135"/>
                <a:gd name="T26" fmla="*/ 23 w 96"/>
                <a:gd name="T27" fmla="*/ 18 h 135"/>
                <a:gd name="T28" fmla="*/ 23 w 96"/>
                <a:gd name="T29" fmla="*/ 63 h 135"/>
                <a:gd name="T30" fmla="*/ 48 w 96"/>
                <a:gd name="T31" fmla="*/ 63 h 135"/>
                <a:gd name="T32" fmla="*/ 66 w 96"/>
                <a:gd name="T33" fmla="*/ 57 h 135"/>
                <a:gd name="T34" fmla="*/ 73 w 96"/>
                <a:gd name="T35" fmla="*/ 40 h 135"/>
                <a:gd name="T36" fmla="*/ 66 w 96"/>
                <a:gd name="T37" fmla="*/ 24 h 135"/>
                <a:gd name="T38" fmla="*/ 48 w 96"/>
                <a:gd name="T39" fmla="*/ 18 h 135"/>
                <a:gd name="T40" fmla="*/ 23 w 96"/>
                <a:gd name="T41" fmla="*/ 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35">
                  <a:moveTo>
                    <a:pt x="23" y="80"/>
                  </a:move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ubicBezTo>
                    <a:pt x="61" y="0"/>
                    <a:pt x="74" y="4"/>
                    <a:pt x="81" y="12"/>
                  </a:cubicBezTo>
                  <a:cubicBezTo>
                    <a:pt x="90" y="19"/>
                    <a:pt x="94" y="29"/>
                    <a:pt x="94" y="40"/>
                  </a:cubicBezTo>
                  <a:cubicBezTo>
                    <a:pt x="94" y="49"/>
                    <a:pt x="91" y="58"/>
                    <a:pt x="85" y="65"/>
                  </a:cubicBezTo>
                  <a:cubicBezTo>
                    <a:pt x="79" y="73"/>
                    <a:pt x="71" y="78"/>
                    <a:pt x="60" y="79"/>
                  </a:cubicBezTo>
                  <a:lnTo>
                    <a:pt x="96" y="135"/>
                  </a:lnTo>
                  <a:lnTo>
                    <a:pt x="69" y="135"/>
                  </a:lnTo>
                  <a:lnTo>
                    <a:pt x="35" y="80"/>
                  </a:lnTo>
                  <a:lnTo>
                    <a:pt x="23" y="80"/>
                  </a:lnTo>
                  <a:close/>
                  <a:moveTo>
                    <a:pt x="23" y="18"/>
                  </a:moveTo>
                  <a:lnTo>
                    <a:pt x="23" y="63"/>
                  </a:lnTo>
                  <a:lnTo>
                    <a:pt x="48" y="63"/>
                  </a:lnTo>
                  <a:cubicBezTo>
                    <a:pt x="56" y="63"/>
                    <a:pt x="63" y="60"/>
                    <a:pt x="66" y="57"/>
                  </a:cubicBezTo>
                  <a:cubicBezTo>
                    <a:pt x="70" y="53"/>
                    <a:pt x="73" y="47"/>
                    <a:pt x="73" y="40"/>
                  </a:cubicBezTo>
                  <a:cubicBezTo>
                    <a:pt x="73" y="33"/>
                    <a:pt x="70" y="28"/>
                    <a:pt x="66" y="24"/>
                  </a:cubicBezTo>
                  <a:cubicBezTo>
                    <a:pt x="63" y="20"/>
                    <a:pt x="56" y="18"/>
                    <a:pt x="48" y="18"/>
                  </a:cubicBezTo>
                  <a:lnTo>
                    <a:pt x="2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Rectangle 127">
              <a:extLst>
                <a:ext uri="{FF2B5EF4-FFF2-40B4-BE49-F238E27FC236}">
                  <a16:creationId xmlns:a16="http://schemas.microsoft.com/office/drawing/2014/main" id="{B72CE6BF-6516-4E32-BBE0-10987249C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4213" y="889000"/>
              <a:ext cx="9525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128">
              <a:extLst>
                <a:ext uri="{FF2B5EF4-FFF2-40B4-BE49-F238E27FC236}">
                  <a16:creationId xmlns:a16="http://schemas.microsoft.com/office/drawing/2014/main" id="{B4369A03-C26B-4A3B-8686-1CA2AEF1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8026" y="889000"/>
              <a:ext cx="36513" cy="66675"/>
            </a:xfrm>
            <a:custGeom>
              <a:avLst/>
              <a:gdLst>
                <a:gd name="T0" fmla="*/ 75 w 75"/>
                <a:gd name="T1" fmla="*/ 0 h 135"/>
                <a:gd name="T2" fmla="*/ 75 w 75"/>
                <a:gd name="T3" fmla="*/ 18 h 135"/>
                <a:gd name="T4" fmla="*/ 22 w 75"/>
                <a:gd name="T5" fmla="*/ 18 h 135"/>
                <a:gd name="T6" fmla="*/ 22 w 75"/>
                <a:gd name="T7" fmla="*/ 59 h 135"/>
                <a:gd name="T8" fmla="*/ 69 w 75"/>
                <a:gd name="T9" fmla="*/ 59 h 135"/>
                <a:gd name="T10" fmla="*/ 69 w 75"/>
                <a:gd name="T11" fmla="*/ 77 h 135"/>
                <a:gd name="T12" fmla="*/ 22 w 75"/>
                <a:gd name="T13" fmla="*/ 77 h 135"/>
                <a:gd name="T14" fmla="*/ 22 w 75"/>
                <a:gd name="T15" fmla="*/ 119 h 135"/>
                <a:gd name="T16" fmla="*/ 75 w 75"/>
                <a:gd name="T17" fmla="*/ 119 h 135"/>
                <a:gd name="T18" fmla="*/ 75 w 75"/>
                <a:gd name="T19" fmla="*/ 135 h 135"/>
                <a:gd name="T20" fmla="*/ 0 w 75"/>
                <a:gd name="T21" fmla="*/ 135 h 135"/>
                <a:gd name="T22" fmla="*/ 0 w 75"/>
                <a:gd name="T23" fmla="*/ 0 h 135"/>
                <a:gd name="T24" fmla="*/ 75 w 75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5">
                  <a:moveTo>
                    <a:pt x="75" y="0"/>
                  </a:moveTo>
                  <a:lnTo>
                    <a:pt x="75" y="18"/>
                  </a:lnTo>
                  <a:lnTo>
                    <a:pt x="22" y="18"/>
                  </a:lnTo>
                  <a:lnTo>
                    <a:pt x="22" y="59"/>
                  </a:lnTo>
                  <a:lnTo>
                    <a:pt x="69" y="59"/>
                  </a:lnTo>
                  <a:lnTo>
                    <a:pt x="69" y="77"/>
                  </a:lnTo>
                  <a:lnTo>
                    <a:pt x="22" y="77"/>
                  </a:lnTo>
                  <a:lnTo>
                    <a:pt x="22" y="119"/>
                  </a:lnTo>
                  <a:lnTo>
                    <a:pt x="75" y="119"/>
                  </a:lnTo>
                  <a:lnTo>
                    <a:pt x="75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129">
              <a:extLst>
                <a:ext uri="{FF2B5EF4-FFF2-40B4-BE49-F238E27FC236}">
                  <a16:creationId xmlns:a16="http://schemas.microsoft.com/office/drawing/2014/main" id="{EC2C7506-9A2D-4B19-8976-F958B582B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7238" y="889000"/>
              <a:ext cx="55563" cy="66675"/>
            </a:xfrm>
            <a:custGeom>
              <a:avLst/>
              <a:gdLst>
                <a:gd name="T0" fmla="*/ 89 w 112"/>
                <a:gd name="T1" fmla="*/ 0 h 135"/>
                <a:gd name="T2" fmla="*/ 112 w 112"/>
                <a:gd name="T3" fmla="*/ 0 h 135"/>
                <a:gd name="T4" fmla="*/ 112 w 112"/>
                <a:gd name="T5" fmla="*/ 135 h 135"/>
                <a:gd name="T6" fmla="*/ 89 w 112"/>
                <a:gd name="T7" fmla="*/ 135 h 135"/>
                <a:gd name="T8" fmla="*/ 23 w 112"/>
                <a:gd name="T9" fmla="*/ 35 h 135"/>
                <a:gd name="T10" fmla="*/ 23 w 112"/>
                <a:gd name="T11" fmla="*/ 135 h 135"/>
                <a:gd name="T12" fmla="*/ 0 w 112"/>
                <a:gd name="T13" fmla="*/ 135 h 135"/>
                <a:gd name="T14" fmla="*/ 0 w 112"/>
                <a:gd name="T15" fmla="*/ 0 h 135"/>
                <a:gd name="T16" fmla="*/ 23 w 112"/>
                <a:gd name="T17" fmla="*/ 0 h 135"/>
                <a:gd name="T18" fmla="*/ 89 w 112"/>
                <a:gd name="T19" fmla="*/ 100 h 135"/>
                <a:gd name="T20" fmla="*/ 89 w 112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135">
                  <a:moveTo>
                    <a:pt x="89" y="0"/>
                  </a:moveTo>
                  <a:lnTo>
                    <a:pt x="112" y="0"/>
                  </a:lnTo>
                  <a:lnTo>
                    <a:pt x="112" y="135"/>
                  </a:lnTo>
                  <a:lnTo>
                    <a:pt x="89" y="135"/>
                  </a:lnTo>
                  <a:lnTo>
                    <a:pt x="23" y="35"/>
                  </a:ln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89" y="10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130">
              <a:extLst>
                <a:ext uri="{FF2B5EF4-FFF2-40B4-BE49-F238E27FC236}">
                  <a16:creationId xmlns:a16="http://schemas.microsoft.com/office/drawing/2014/main" id="{939BF260-0D4A-46A2-BF9F-3711C3BB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2326" y="889000"/>
              <a:ext cx="46038" cy="66675"/>
            </a:xfrm>
            <a:custGeom>
              <a:avLst/>
              <a:gdLst>
                <a:gd name="T0" fmla="*/ 0 w 94"/>
                <a:gd name="T1" fmla="*/ 18 h 135"/>
                <a:gd name="T2" fmla="*/ 0 w 94"/>
                <a:gd name="T3" fmla="*/ 0 h 135"/>
                <a:gd name="T4" fmla="*/ 94 w 94"/>
                <a:gd name="T5" fmla="*/ 0 h 135"/>
                <a:gd name="T6" fmla="*/ 94 w 94"/>
                <a:gd name="T7" fmla="*/ 18 h 135"/>
                <a:gd name="T8" fmla="*/ 57 w 94"/>
                <a:gd name="T9" fmla="*/ 18 h 135"/>
                <a:gd name="T10" fmla="*/ 57 w 94"/>
                <a:gd name="T11" fmla="*/ 135 h 135"/>
                <a:gd name="T12" fmla="*/ 35 w 94"/>
                <a:gd name="T13" fmla="*/ 135 h 135"/>
                <a:gd name="T14" fmla="*/ 35 w 94"/>
                <a:gd name="T15" fmla="*/ 18 h 135"/>
                <a:gd name="T16" fmla="*/ 0 w 94"/>
                <a:gd name="T17" fmla="*/ 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35">
                  <a:moveTo>
                    <a:pt x="0" y="18"/>
                  </a:moveTo>
                  <a:lnTo>
                    <a:pt x="0" y="0"/>
                  </a:lnTo>
                  <a:lnTo>
                    <a:pt x="94" y="0"/>
                  </a:lnTo>
                  <a:lnTo>
                    <a:pt x="94" y="18"/>
                  </a:lnTo>
                  <a:lnTo>
                    <a:pt x="57" y="18"/>
                  </a:lnTo>
                  <a:lnTo>
                    <a:pt x="57" y="135"/>
                  </a:lnTo>
                  <a:lnTo>
                    <a:pt x="35" y="135"/>
                  </a:lnTo>
                  <a:lnTo>
                    <a:pt x="35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131">
              <a:extLst>
                <a:ext uri="{FF2B5EF4-FFF2-40B4-BE49-F238E27FC236}">
                  <a16:creationId xmlns:a16="http://schemas.microsoft.com/office/drawing/2014/main" id="{20BA7422-E4A6-443A-AD89-ED32845B45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6301" y="889000"/>
              <a:ext cx="58738" cy="66675"/>
            </a:xfrm>
            <a:custGeom>
              <a:avLst/>
              <a:gdLst>
                <a:gd name="T0" fmla="*/ 98 w 121"/>
                <a:gd name="T1" fmla="*/ 135 h 135"/>
                <a:gd name="T2" fmla="*/ 88 w 121"/>
                <a:gd name="T3" fmla="*/ 108 h 135"/>
                <a:gd name="T4" fmla="*/ 32 w 121"/>
                <a:gd name="T5" fmla="*/ 108 h 135"/>
                <a:gd name="T6" fmla="*/ 22 w 121"/>
                <a:gd name="T7" fmla="*/ 135 h 135"/>
                <a:gd name="T8" fmla="*/ 0 w 121"/>
                <a:gd name="T9" fmla="*/ 135 h 135"/>
                <a:gd name="T10" fmla="*/ 48 w 121"/>
                <a:gd name="T11" fmla="*/ 0 h 135"/>
                <a:gd name="T12" fmla="*/ 73 w 121"/>
                <a:gd name="T13" fmla="*/ 0 h 135"/>
                <a:gd name="T14" fmla="*/ 121 w 121"/>
                <a:gd name="T15" fmla="*/ 135 h 135"/>
                <a:gd name="T16" fmla="*/ 98 w 121"/>
                <a:gd name="T17" fmla="*/ 135 h 135"/>
                <a:gd name="T18" fmla="*/ 38 w 121"/>
                <a:gd name="T19" fmla="*/ 90 h 135"/>
                <a:gd name="T20" fmla="*/ 82 w 121"/>
                <a:gd name="T21" fmla="*/ 90 h 135"/>
                <a:gd name="T22" fmla="*/ 60 w 121"/>
                <a:gd name="T23" fmla="*/ 27 h 135"/>
                <a:gd name="T24" fmla="*/ 38 w 121"/>
                <a:gd name="T25" fmla="*/ 9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135">
                  <a:moveTo>
                    <a:pt x="98" y="135"/>
                  </a:moveTo>
                  <a:lnTo>
                    <a:pt x="88" y="108"/>
                  </a:lnTo>
                  <a:lnTo>
                    <a:pt x="32" y="108"/>
                  </a:lnTo>
                  <a:lnTo>
                    <a:pt x="22" y="135"/>
                  </a:lnTo>
                  <a:lnTo>
                    <a:pt x="0" y="135"/>
                  </a:lnTo>
                  <a:lnTo>
                    <a:pt x="48" y="0"/>
                  </a:lnTo>
                  <a:lnTo>
                    <a:pt x="73" y="0"/>
                  </a:lnTo>
                  <a:lnTo>
                    <a:pt x="121" y="135"/>
                  </a:lnTo>
                  <a:lnTo>
                    <a:pt x="98" y="135"/>
                  </a:lnTo>
                  <a:close/>
                  <a:moveTo>
                    <a:pt x="38" y="90"/>
                  </a:moveTo>
                  <a:lnTo>
                    <a:pt x="82" y="90"/>
                  </a:lnTo>
                  <a:lnTo>
                    <a:pt x="60" y="27"/>
                  </a:lnTo>
                  <a:lnTo>
                    <a:pt x="38" y="9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132">
              <a:extLst>
                <a:ext uri="{FF2B5EF4-FFF2-40B4-BE49-F238E27FC236}">
                  <a16:creationId xmlns:a16="http://schemas.microsoft.com/office/drawing/2014/main" id="{2BDA544F-F3B2-49F3-9265-7A581EECB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6" y="889000"/>
              <a:ext cx="44450" cy="66675"/>
            </a:xfrm>
            <a:custGeom>
              <a:avLst/>
              <a:gdLst>
                <a:gd name="T0" fmla="*/ 0 w 93"/>
                <a:gd name="T1" fmla="*/ 18 h 135"/>
                <a:gd name="T2" fmla="*/ 0 w 93"/>
                <a:gd name="T3" fmla="*/ 0 h 135"/>
                <a:gd name="T4" fmla="*/ 93 w 93"/>
                <a:gd name="T5" fmla="*/ 0 h 135"/>
                <a:gd name="T6" fmla="*/ 93 w 93"/>
                <a:gd name="T7" fmla="*/ 18 h 135"/>
                <a:gd name="T8" fmla="*/ 57 w 93"/>
                <a:gd name="T9" fmla="*/ 18 h 135"/>
                <a:gd name="T10" fmla="*/ 57 w 93"/>
                <a:gd name="T11" fmla="*/ 135 h 135"/>
                <a:gd name="T12" fmla="*/ 35 w 93"/>
                <a:gd name="T13" fmla="*/ 135 h 135"/>
                <a:gd name="T14" fmla="*/ 35 w 93"/>
                <a:gd name="T15" fmla="*/ 18 h 135"/>
                <a:gd name="T16" fmla="*/ 0 w 93"/>
                <a:gd name="T17" fmla="*/ 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35">
                  <a:moveTo>
                    <a:pt x="0" y="18"/>
                  </a:moveTo>
                  <a:lnTo>
                    <a:pt x="0" y="0"/>
                  </a:lnTo>
                  <a:lnTo>
                    <a:pt x="93" y="0"/>
                  </a:lnTo>
                  <a:lnTo>
                    <a:pt x="93" y="18"/>
                  </a:lnTo>
                  <a:lnTo>
                    <a:pt x="57" y="18"/>
                  </a:lnTo>
                  <a:lnTo>
                    <a:pt x="57" y="135"/>
                  </a:lnTo>
                  <a:lnTo>
                    <a:pt x="35" y="135"/>
                  </a:lnTo>
                  <a:lnTo>
                    <a:pt x="35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Rectangle 133">
              <a:extLst>
                <a:ext uri="{FF2B5EF4-FFF2-40B4-BE49-F238E27FC236}">
                  <a16:creationId xmlns:a16="http://schemas.microsoft.com/office/drawing/2014/main" id="{80CBA22E-8804-4888-AADD-34E6BA221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8538" y="889000"/>
              <a:ext cx="11113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134">
              <a:extLst>
                <a:ext uri="{FF2B5EF4-FFF2-40B4-BE49-F238E27FC236}">
                  <a16:creationId xmlns:a16="http://schemas.microsoft.com/office/drawing/2014/main" id="{430479AE-C949-44FB-869D-63D5619A3D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0763" y="887413"/>
              <a:ext cx="66675" cy="68263"/>
            </a:xfrm>
            <a:custGeom>
              <a:avLst/>
              <a:gdLst>
                <a:gd name="T0" fmla="*/ 69 w 137"/>
                <a:gd name="T1" fmla="*/ 140 h 140"/>
                <a:gd name="T2" fmla="*/ 20 w 137"/>
                <a:gd name="T3" fmla="*/ 120 h 140"/>
                <a:gd name="T4" fmla="*/ 0 w 137"/>
                <a:gd name="T5" fmla="*/ 70 h 140"/>
                <a:gd name="T6" fmla="*/ 20 w 137"/>
                <a:gd name="T7" fmla="*/ 20 h 140"/>
                <a:gd name="T8" fmla="*/ 69 w 137"/>
                <a:gd name="T9" fmla="*/ 0 h 140"/>
                <a:gd name="T10" fmla="*/ 117 w 137"/>
                <a:gd name="T11" fmla="*/ 20 h 140"/>
                <a:gd name="T12" fmla="*/ 137 w 137"/>
                <a:gd name="T13" fmla="*/ 70 h 140"/>
                <a:gd name="T14" fmla="*/ 117 w 137"/>
                <a:gd name="T15" fmla="*/ 120 h 140"/>
                <a:gd name="T16" fmla="*/ 69 w 137"/>
                <a:gd name="T17" fmla="*/ 140 h 140"/>
                <a:gd name="T18" fmla="*/ 67 w 137"/>
                <a:gd name="T19" fmla="*/ 120 h 140"/>
                <a:gd name="T20" fmla="*/ 101 w 137"/>
                <a:gd name="T21" fmla="*/ 106 h 140"/>
                <a:gd name="T22" fmla="*/ 114 w 137"/>
                <a:gd name="T23" fmla="*/ 71 h 140"/>
                <a:gd name="T24" fmla="*/ 101 w 137"/>
                <a:gd name="T25" fmla="*/ 36 h 140"/>
                <a:gd name="T26" fmla="*/ 67 w 137"/>
                <a:gd name="T27" fmla="*/ 22 h 140"/>
                <a:gd name="T28" fmla="*/ 34 w 137"/>
                <a:gd name="T29" fmla="*/ 36 h 140"/>
                <a:gd name="T30" fmla="*/ 21 w 137"/>
                <a:gd name="T31" fmla="*/ 71 h 140"/>
                <a:gd name="T32" fmla="*/ 34 w 137"/>
                <a:gd name="T33" fmla="*/ 106 h 140"/>
                <a:gd name="T34" fmla="*/ 67 w 137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40">
                  <a:moveTo>
                    <a:pt x="69" y="140"/>
                  </a:moveTo>
                  <a:cubicBezTo>
                    <a:pt x="50" y="140"/>
                    <a:pt x="34" y="133"/>
                    <a:pt x="20" y="120"/>
                  </a:cubicBezTo>
                  <a:cubicBezTo>
                    <a:pt x="6" y="107"/>
                    <a:pt x="0" y="90"/>
                    <a:pt x="0" y="70"/>
                  </a:cubicBezTo>
                  <a:cubicBezTo>
                    <a:pt x="0" y="50"/>
                    <a:pt x="6" y="33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7" y="0"/>
                    <a:pt x="104" y="6"/>
                    <a:pt x="117" y="20"/>
                  </a:cubicBezTo>
                  <a:cubicBezTo>
                    <a:pt x="131" y="32"/>
                    <a:pt x="137" y="50"/>
                    <a:pt x="137" y="70"/>
                  </a:cubicBezTo>
                  <a:cubicBezTo>
                    <a:pt x="137" y="90"/>
                    <a:pt x="131" y="106"/>
                    <a:pt x="117" y="120"/>
                  </a:cubicBezTo>
                  <a:cubicBezTo>
                    <a:pt x="104" y="133"/>
                    <a:pt x="87" y="140"/>
                    <a:pt x="69" y="140"/>
                  </a:cubicBezTo>
                  <a:close/>
                  <a:moveTo>
                    <a:pt x="67" y="120"/>
                  </a:moveTo>
                  <a:cubicBezTo>
                    <a:pt x="81" y="120"/>
                    <a:pt x="92" y="115"/>
                    <a:pt x="101" y="106"/>
                  </a:cubicBezTo>
                  <a:cubicBezTo>
                    <a:pt x="110" y="97"/>
                    <a:pt x="114" y="85"/>
                    <a:pt x="114" y="71"/>
                  </a:cubicBezTo>
                  <a:cubicBezTo>
                    <a:pt x="114" y="56"/>
                    <a:pt x="110" y="45"/>
                    <a:pt x="101" y="36"/>
                  </a:cubicBezTo>
                  <a:cubicBezTo>
                    <a:pt x="92" y="27"/>
                    <a:pt x="81" y="22"/>
                    <a:pt x="67" y="22"/>
                  </a:cubicBezTo>
                  <a:cubicBezTo>
                    <a:pt x="54" y="22"/>
                    <a:pt x="42" y="27"/>
                    <a:pt x="34" y="36"/>
                  </a:cubicBezTo>
                  <a:cubicBezTo>
                    <a:pt x="25" y="45"/>
                    <a:pt x="21" y="57"/>
                    <a:pt x="21" y="71"/>
                  </a:cubicBezTo>
                  <a:cubicBezTo>
                    <a:pt x="21" y="86"/>
                    <a:pt x="25" y="97"/>
                    <a:pt x="34" y="106"/>
                  </a:cubicBezTo>
                  <a:cubicBezTo>
                    <a:pt x="44" y="116"/>
                    <a:pt x="55" y="120"/>
                    <a:pt x="67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135">
              <a:extLst>
                <a:ext uri="{FF2B5EF4-FFF2-40B4-BE49-F238E27FC236}">
                  <a16:creationId xmlns:a16="http://schemas.microsoft.com/office/drawing/2014/main" id="{251C57D8-F78E-405C-AB49-E2DC39469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8551" y="889000"/>
              <a:ext cx="53975" cy="66675"/>
            </a:xfrm>
            <a:custGeom>
              <a:avLst/>
              <a:gdLst>
                <a:gd name="T0" fmla="*/ 88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8 w 111"/>
                <a:gd name="T7" fmla="*/ 135 h 135"/>
                <a:gd name="T8" fmla="*/ 22 w 111"/>
                <a:gd name="T9" fmla="*/ 35 h 135"/>
                <a:gd name="T10" fmla="*/ 22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2 w 111"/>
                <a:gd name="T17" fmla="*/ 0 h 135"/>
                <a:gd name="T18" fmla="*/ 88 w 111"/>
                <a:gd name="T19" fmla="*/ 100 h 135"/>
                <a:gd name="T20" fmla="*/ 88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8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8" y="135"/>
                  </a:lnTo>
                  <a:lnTo>
                    <a:pt x="22" y="35"/>
                  </a:lnTo>
                  <a:lnTo>
                    <a:pt x="2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2" y="0"/>
                  </a:lnTo>
                  <a:lnTo>
                    <a:pt x="88" y="10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136">
              <a:extLst>
                <a:ext uri="{FF2B5EF4-FFF2-40B4-BE49-F238E27FC236}">
                  <a16:creationId xmlns:a16="http://schemas.microsoft.com/office/drawing/2014/main" id="{E6AC6D7F-8D7D-4197-BBE2-0D121E764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6101" y="992188"/>
              <a:ext cx="36513" cy="66675"/>
            </a:xfrm>
            <a:custGeom>
              <a:avLst/>
              <a:gdLst>
                <a:gd name="T0" fmla="*/ 75 w 75"/>
                <a:gd name="T1" fmla="*/ 0 h 136"/>
                <a:gd name="T2" fmla="*/ 75 w 75"/>
                <a:gd name="T3" fmla="*/ 17 h 136"/>
                <a:gd name="T4" fmla="*/ 22 w 75"/>
                <a:gd name="T5" fmla="*/ 17 h 136"/>
                <a:gd name="T6" fmla="*/ 22 w 75"/>
                <a:gd name="T7" fmla="*/ 58 h 136"/>
                <a:gd name="T8" fmla="*/ 68 w 75"/>
                <a:gd name="T9" fmla="*/ 58 h 136"/>
                <a:gd name="T10" fmla="*/ 68 w 75"/>
                <a:gd name="T11" fmla="*/ 76 h 136"/>
                <a:gd name="T12" fmla="*/ 22 w 75"/>
                <a:gd name="T13" fmla="*/ 76 h 136"/>
                <a:gd name="T14" fmla="*/ 22 w 75"/>
                <a:gd name="T15" fmla="*/ 118 h 136"/>
                <a:gd name="T16" fmla="*/ 75 w 75"/>
                <a:gd name="T17" fmla="*/ 118 h 136"/>
                <a:gd name="T18" fmla="*/ 75 w 75"/>
                <a:gd name="T19" fmla="*/ 136 h 136"/>
                <a:gd name="T20" fmla="*/ 0 w 75"/>
                <a:gd name="T21" fmla="*/ 136 h 136"/>
                <a:gd name="T22" fmla="*/ 0 w 75"/>
                <a:gd name="T23" fmla="*/ 0 h 136"/>
                <a:gd name="T24" fmla="*/ 75 w 75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6">
                  <a:moveTo>
                    <a:pt x="75" y="0"/>
                  </a:moveTo>
                  <a:lnTo>
                    <a:pt x="75" y="17"/>
                  </a:lnTo>
                  <a:lnTo>
                    <a:pt x="22" y="17"/>
                  </a:lnTo>
                  <a:lnTo>
                    <a:pt x="22" y="58"/>
                  </a:lnTo>
                  <a:lnTo>
                    <a:pt x="68" y="58"/>
                  </a:lnTo>
                  <a:lnTo>
                    <a:pt x="68" y="76"/>
                  </a:lnTo>
                  <a:lnTo>
                    <a:pt x="22" y="76"/>
                  </a:lnTo>
                  <a:lnTo>
                    <a:pt x="22" y="118"/>
                  </a:lnTo>
                  <a:lnTo>
                    <a:pt x="75" y="118"/>
                  </a:lnTo>
                  <a:lnTo>
                    <a:pt x="75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137">
              <a:extLst>
                <a:ext uri="{FF2B5EF4-FFF2-40B4-BE49-F238E27FC236}">
                  <a16:creationId xmlns:a16="http://schemas.microsoft.com/office/drawing/2014/main" id="{0AF32139-7ABB-4529-83E8-9C354864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38" y="992188"/>
              <a:ext cx="46038" cy="66675"/>
            </a:xfrm>
            <a:custGeom>
              <a:avLst/>
              <a:gdLst>
                <a:gd name="T0" fmla="*/ 0 w 93"/>
                <a:gd name="T1" fmla="*/ 17 h 135"/>
                <a:gd name="T2" fmla="*/ 0 w 93"/>
                <a:gd name="T3" fmla="*/ 0 h 135"/>
                <a:gd name="T4" fmla="*/ 93 w 93"/>
                <a:gd name="T5" fmla="*/ 0 h 135"/>
                <a:gd name="T6" fmla="*/ 93 w 93"/>
                <a:gd name="T7" fmla="*/ 17 h 135"/>
                <a:gd name="T8" fmla="*/ 57 w 93"/>
                <a:gd name="T9" fmla="*/ 17 h 135"/>
                <a:gd name="T10" fmla="*/ 57 w 93"/>
                <a:gd name="T11" fmla="*/ 135 h 135"/>
                <a:gd name="T12" fmla="*/ 35 w 93"/>
                <a:gd name="T13" fmla="*/ 135 h 135"/>
                <a:gd name="T14" fmla="*/ 35 w 93"/>
                <a:gd name="T15" fmla="*/ 17 h 135"/>
                <a:gd name="T16" fmla="*/ 0 w 93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35">
                  <a:moveTo>
                    <a:pt x="0" y="17"/>
                  </a:moveTo>
                  <a:lnTo>
                    <a:pt x="0" y="0"/>
                  </a:lnTo>
                  <a:lnTo>
                    <a:pt x="93" y="0"/>
                  </a:lnTo>
                  <a:lnTo>
                    <a:pt x="93" y="17"/>
                  </a:lnTo>
                  <a:lnTo>
                    <a:pt x="57" y="17"/>
                  </a:lnTo>
                  <a:lnTo>
                    <a:pt x="57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Rectangle 138">
              <a:extLst>
                <a:ext uri="{FF2B5EF4-FFF2-40B4-BE49-F238E27FC236}">
                  <a16:creationId xmlns:a16="http://schemas.microsoft.com/office/drawing/2014/main" id="{7DF6A4F6-6198-49DF-A846-1E13D590B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863" y="992188"/>
              <a:ext cx="11113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139">
              <a:extLst>
                <a:ext uri="{FF2B5EF4-FFF2-40B4-BE49-F238E27FC236}">
                  <a16:creationId xmlns:a16="http://schemas.microsoft.com/office/drawing/2014/main" id="{603179BA-FDF7-4685-A983-506A56F05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992188"/>
              <a:ext cx="53975" cy="66675"/>
            </a:xfrm>
            <a:custGeom>
              <a:avLst/>
              <a:gdLst>
                <a:gd name="T0" fmla="*/ 88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8 w 111"/>
                <a:gd name="T7" fmla="*/ 135 h 135"/>
                <a:gd name="T8" fmla="*/ 22 w 111"/>
                <a:gd name="T9" fmla="*/ 35 h 135"/>
                <a:gd name="T10" fmla="*/ 22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2 w 111"/>
                <a:gd name="T17" fmla="*/ 0 h 135"/>
                <a:gd name="T18" fmla="*/ 88 w 111"/>
                <a:gd name="T19" fmla="*/ 100 h 135"/>
                <a:gd name="T20" fmla="*/ 88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8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8" y="135"/>
                  </a:lnTo>
                  <a:lnTo>
                    <a:pt x="22" y="35"/>
                  </a:lnTo>
                  <a:lnTo>
                    <a:pt x="2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2" y="0"/>
                  </a:lnTo>
                  <a:lnTo>
                    <a:pt x="88" y="10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140">
              <a:extLst>
                <a:ext uri="{FF2B5EF4-FFF2-40B4-BE49-F238E27FC236}">
                  <a16:creationId xmlns:a16="http://schemas.microsoft.com/office/drawing/2014/main" id="{DBC98DAC-C0B6-4580-8CB7-4EE0666C6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8351" y="990600"/>
              <a:ext cx="46038" cy="68263"/>
            </a:xfrm>
            <a:custGeom>
              <a:avLst/>
              <a:gdLst>
                <a:gd name="T0" fmla="*/ 45 w 94"/>
                <a:gd name="T1" fmla="*/ 21 h 140"/>
                <a:gd name="T2" fmla="*/ 29 w 94"/>
                <a:gd name="T3" fmla="*/ 26 h 140"/>
                <a:gd name="T4" fmla="*/ 22 w 94"/>
                <a:gd name="T5" fmla="*/ 41 h 140"/>
                <a:gd name="T6" fmla="*/ 30 w 94"/>
                <a:gd name="T7" fmla="*/ 56 h 140"/>
                <a:gd name="T8" fmla="*/ 47 w 94"/>
                <a:gd name="T9" fmla="*/ 63 h 140"/>
                <a:gd name="T10" fmla="*/ 69 w 94"/>
                <a:gd name="T11" fmla="*/ 68 h 140"/>
                <a:gd name="T12" fmla="*/ 86 w 94"/>
                <a:gd name="T13" fmla="*/ 80 h 140"/>
                <a:gd name="T14" fmla="*/ 94 w 94"/>
                <a:gd name="T15" fmla="*/ 102 h 140"/>
                <a:gd name="T16" fmla="*/ 81 w 94"/>
                <a:gd name="T17" fmla="*/ 128 h 140"/>
                <a:gd name="T18" fmla="*/ 47 w 94"/>
                <a:gd name="T19" fmla="*/ 140 h 140"/>
                <a:gd name="T20" fmla="*/ 14 w 94"/>
                <a:gd name="T21" fmla="*/ 130 h 140"/>
                <a:gd name="T22" fmla="*/ 0 w 94"/>
                <a:gd name="T23" fmla="*/ 102 h 140"/>
                <a:gd name="T24" fmla="*/ 24 w 94"/>
                <a:gd name="T25" fmla="*/ 102 h 140"/>
                <a:gd name="T26" fmla="*/ 30 w 94"/>
                <a:gd name="T27" fmla="*/ 116 h 140"/>
                <a:gd name="T28" fmla="*/ 47 w 94"/>
                <a:gd name="T29" fmla="*/ 121 h 140"/>
                <a:gd name="T30" fmla="*/ 65 w 94"/>
                <a:gd name="T31" fmla="*/ 115 h 140"/>
                <a:gd name="T32" fmla="*/ 71 w 94"/>
                <a:gd name="T33" fmla="*/ 101 h 140"/>
                <a:gd name="T34" fmla="*/ 67 w 94"/>
                <a:gd name="T35" fmla="*/ 88 h 140"/>
                <a:gd name="T36" fmla="*/ 57 w 94"/>
                <a:gd name="T37" fmla="*/ 82 h 140"/>
                <a:gd name="T38" fmla="*/ 44 w 94"/>
                <a:gd name="T39" fmla="*/ 78 h 140"/>
                <a:gd name="T40" fmla="*/ 29 w 94"/>
                <a:gd name="T41" fmla="*/ 75 h 140"/>
                <a:gd name="T42" fmla="*/ 15 w 94"/>
                <a:gd name="T43" fmla="*/ 68 h 140"/>
                <a:gd name="T44" fmla="*/ 5 w 94"/>
                <a:gd name="T45" fmla="*/ 57 h 140"/>
                <a:gd name="T46" fmla="*/ 1 w 94"/>
                <a:gd name="T47" fmla="*/ 40 h 140"/>
                <a:gd name="T48" fmla="*/ 14 w 94"/>
                <a:gd name="T49" fmla="*/ 11 h 140"/>
                <a:gd name="T50" fmla="*/ 46 w 94"/>
                <a:gd name="T51" fmla="*/ 0 h 140"/>
                <a:gd name="T52" fmla="*/ 79 w 94"/>
                <a:gd name="T53" fmla="*/ 8 h 140"/>
                <a:gd name="T54" fmla="*/ 92 w 94"/>
                <a:gd name="T55" fmla="*/ 36 h 140"/>
                <a:gd name="T56" fmla="*/ 67 w 94"/>
                <a:gd name="T57" fmla="*/ 36 h 140"/>
                <a:gd name="T58" fmla="*/ 61 w 94"/>
                <a:gd name="T59" fmla="*/ 23 h 140"/>
                <a:gd name="T60" fmla="*/ 45 w 94"/>
                <a:gd name="T61" fmla="*/ 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140">
                  <a:moveTo>
                    <a:pt x="45" y="21"/>
                  </a:moveTo>
                  <a:cubicBezTo>
                    <a:pt x="39" y="21"/>
                    <a:pt x="32" y="22"/>
                    <a:pt x="29" y="26"/>
                  </a:cubicBezTo>
                  <a:cubicBezTo>
                    <a:pt x="25" y="30"/>
                    <a:pt x="22" y="35"/>
                    <a:pt x="22" y="41"/>
                  </a:cubicBezTo>
                  <a:cubicBezTo>
                    <a:pt x="22" y="47"/>
                    <a:pt x="25" y="52"/>
                    <a:pt x="30" y="56"/>
                  </a:cubicBezTo>
                  <a:cubicBezTo>
                    <a:pt x="35" y="60"/>
                    <a:pt x="41" y="62"/>
                    <a:pt x="47" y="63"/>
                  </a:cubicBezTo>
                  <a:cubicBezTo>
                    <a:pt x="55" y="65"/>
                    <a:pt x="61" y="67"/>
                    <a:pt x="69" y="68"/>
                  </a:cubicBezTo>
                  <a:cubicBezTo>
                    <a:pt x="76" y="71"/>
                    <a:pt x="81" y="75"/>
                    <a:pt x="86" y="80"/>
                  </a:cubicBezTo>
                  <a:cubicBezTo>
                    <a:pt x="91" y="85"/>
                    <a:pt x="94" y="92"/>
                    <a:pt x="94" y="102"/>
                  </a:cubicBezTo>
                  <a:cubicBezTo>
                    <a:pt x="94" y="112"/>
                    <a:pt x="90" y="121"/>
                    <a:pt x="81" y="128"/>
                  </a:cubicBezTo>
                  <a:cubicBezTo>
                    <a:pt x="72" y="136"/>
                    <a:pt x="61" y="140"/>
                    <a:pt x="47" y="140"/>
                  </a:cubicBezTo>
                  <a:cubicBezTo>
                    <a:pt x="34" y="140"/>
                    <a:pt x="22" y="136"/>
                    <a:pt x="14" y="130"/>
                  </a:cubicBezTo>
                  <a:cubicBezTo>
                    <a:pt x="5" y="123"/>
                    <a:pt x="0" y="113"/>
                    <a:pt x="0" y="102"/>
                  </a:cubicBezTo>
                  <a:lnTo>
                    <a:pt x="24" y="102"/>
                  </a:lnTo>
                  <a:cubicBezTo>
                    <a:pt x="24" y="108"/>
                    <a:pt x="26" y="113"/>
                    <a:pt x="30" y="116"/>
                  </a:cubicBezTo>
                  <a:cubicBezTo>
                    <a:pt x="34" y="120"/>
                    <a:pt x="40" y="121"/>
                    <a:pt x="47" y="121"/>
                  </a:cubicBezTo>
                  <a:cubicBezTo>
                    <a:pt x="55" y="121"/>
                    <a:pt x="61" y="118"/>
                    <a:pt x="65" y="115"/>
                  </a:cubicBezTo>
                  <a:cubicBezTo>
                    <a:pt x="69" y="111"/>
                    <a:pt x="71" y="106"/>
                    <a:pt x="71" y="101"/>
                  </a:cubicBezTo>
                  <a:cubicBezTo>
                    <a:pt x="71" y="96"/>
                    <a:pt x="70" y="91"/>
                    <a:pt x="67" y="88"/>
                  </a:cubicBezTo>
                  <a:cubicBezTo>
                    <a:pt x="65" y="86"/>
                    <a:pt x="61" y="83"/>
                    <a:pt x="57" y="82"/>
                  </a:cubicBezTo>
                  <a:cubicBezTo>
                    <a:pt x="54" y="81"/>
                    <a:pt x="49" y="80"/>
                    <a:pt x="44" y="78"/>
                  </a:cubicBezTo>
                  <a:lnTo>
                    <a:pt x="29" y="75"/>
                  </a:lnTo>
                  <a:cubicBezTo>
                    <a:pt x="24" y="73"/>
                    <a:pt x="19" y="71"/>
                    <a:pt x="15" y="68"/>
                  </a:cubicBezTo>
                  <a:cubicBezTo>
                    <a:pt x="11" y="66"/>
                    <a:pt x="7" y="62"/>
                    <a:pt x="5" y="57"/>
                  </a:cubicBezTo>
                  <a:cubicBezTo>
                    <a:pt x="2" y="52"/>
                    <a:pt x="1" y="47"/>
                    <a:pt x="1" y="40"/>
                  </a:cubicBezTo>
                  <a:cubicBezTo>
                    <a:pt x="1" y="28"/>
                    <a:pt x="5" y="18"/>
                    <a:pt x="14" y="11"/>
                  </a:cubicBezTo>
                  <a:cubicBezTo>
                    <a:pt x="22" y="3"/>
                    <a:pt x="34" y="0"/>
                    <a:pt x="46" y="0"/>
                  </a:cubicBezTo>
                  <a:cubicBezTo>
                    <a:pt x="59" y="0"/>
                    <a:pt x="70" y="2"/>
                    <a:pt x="79" y="8"/>
                  </a:cubicBezTo>
                  <a:cubicBezTo>
                    <a:pt x="86" y="15"/>
                    <a:pt x="91" y="23"/>
                    <a:pt x="92" y="36"/>
                  </a:cubicBezTo>
                  <a:lnTo>
                    <a:pt x="67" y="36"/>
                  </a:lnTo>
                  <a:cubicBezTo>
                    <a:pt x="67" y="31"/>
                    <a:pt x="65" y="26"/>
                    <a:pt x="61" y="23"/>
                  </a:cubicBezTo>
                  <a:cubicBezTo>
                    <a:pt x="57" y="23"/>
                    <a:pt x="52" y="21"/>
                    <a:pt x="45" y="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141">
              <a:extLst>
                <a:ext uri="{FF2B5EF4-FFF2-40B4-BE49-F238E27FC236}">
                  <a16:creationId xmlns:a16="http://schemas.microsoft.com/office/drawing/2014/main" id="{16E0E3A1-3697-4401-99C2-C8A4AC1F5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7088" y="992188"/>
              <a:ext cx="38100" cy="66675"/>
            </a:xfrm>
            <a:custGeom>
              <a:avLst/>
              <a:gdLst>
                <a:gd name="T0" fmla="*/ 75 w 75"/>
                <a:gd name="T1" fmla="*/ 0 h 136"/>
                <a:gd name="T2" fmla="*/ 75 w 75"/>
                <a:gd name="T3" fmla="*/ 17 h 136"/>
                <a:gd name="T4" fmla="*/ 22 w 75"/>
                <a:gd name="T5" fmla="*/ 17 h 136"/>
                <a:gd name="T6" fmla="*/ 22 w 75"/>
                <a:gd name="T7" fmla="*/ 58 h 136"/>
                <a:gd name="T8" fmla="*/ 69 w 75"/>
                <a:gd name="T9" fmla="*/ 58 h 136"/>
                <a:gd name="T10" fmla="*/ 69 w 75"/>
                <a:gd name="T11" fmla="*/ 76 h 136"/>
                <a:gd name="T12" fmla="*/ 22 w 75"/>
                <a:gd name="T13" fmla="*/ 76 h 136"/>
                <a:gd name="T14" fmla="*/ 22 w 75"/>
                <a:gd name="T15" fmla="*/ 118 h 136"/>
                <a:gd name="T16" fmla="*/ 75 w 75"/>
                <a:gd name="T17" fmla="*/ 118 h 136"/>
                <a:gd name="T18" fmla="*/ 75 w 75"/>
                <a:gd name="T19" fmla="*/ 136 h 136"/>
                <a:gd name="T20" fmla="*/ 0 w 75"/>
                <a:gd name="T21" fmla="*/ 136 h 136"/>
                <a:gd name="T22" fmla="*/ 0 w 75"/>
                <a:gd name="T23" fmla="*/ 0 h 136"/>
                <a:gd name="T24" fmla="*/ 75 w 75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6">
                  <a:moveTo>
                    <a:pt x="75" y="0"/>
                  </a:moveTo>
                  <a:lnTo>
                    <a:pt x="75" y="17"/>
                  </a:lnTo>
                  <a:lnTo>
                    <a:pt x="22" y="17"/>
                  </a:lnTo>
                  <a:lnTo>
                    <a:pt x="22" y="58"/>
                  </a:lnTo>
                  <a:lnTo>
                    <a:pt x="69" y="58"/>
                  </a:lnTo>
                  <a:lnTo>
                    <a:pt x="69" y="76"/>
                  </a:lnTo>
                  <a:lnTo>
                    <a:pt x="22" y="76"/>
                  </a:lnTo>
                  <a:lnTo>
                    <a:pt x="22" y="118"/>
                  </a:lnTo>
                  <a:lnTo>
                    <a:pt x="75" y="118"/>
                  </a:lnTo>
                  <a:lnTo>
                    <a:pt x="75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142">
              <a:extLst>
                <a:ext uri="{FF2B5EF4-FFF2-40B4-BE49-F238E27FC236}">
                  <a16:creationId xmlns:a16="http://schemas.microsoft.com/office/drawing/2014/main" id="{8D440E8C-08F7-4B52-B333-C6E25884C1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7888" y="992188"/>
              <a:ext cx="46038" cy="66675"/>
            </a:xfrm>
            <a:custGeom>
              <a:avLst/>
              <a:gdLst>
                <a:gd name="T0" fmla="*/ 23 w 96"/>
                <a:gd name="T1" fmla="*/ 80 h 135"/>
                <a:gd name="T2" fmla="*/ 23 w 96"/>
                <a:gd name="T3" fmla="*/ 135 h 135"/>
                <a:gd name="T4" fmla="*/ 0 w 96"/>
                <a:gd name="T5" fmla="*/ 135 h 135"/>
                <a:gd name="T6" fmla="*/ 0 w 96"/>
                <a:gd name="T7" fmla="*/ 0 h 135"/>
                <a:gd name="T8" fmla="*/ 46 w 96"/>
                <a:gd name="T9" fmla="*/ 0 h 135"/>
                <a:gd name="T10" fmla="*/ 81 w 96"/>
                <a:gd name="T11" fmla="*/ 11 h 135"/>
                <a:gd name="T12" fmla="*/ 94 w 96"/>
                <a:gd name="T13" fmla="*/ 40 h 135"/>
                <a:gd name="T14" fmla="*/ 85 w 96"/>
                <a:gd name="T15" fmla="*/ 65 h 135"/>
                <a:gd name="T16" fmla="*/ 60 w 96"/>
                <a:gd name="T17" fmla="*/ 78 h 135"/>
                <a:gd name="T18" fmla="*/ 96 w 96"/>
                <a:gd name="T19" fmla="*/ 135 h 135"/>
                <a:gd name="T20" fmla="*/ 69 w 96"/>
                <a:gd name="T21" fmla="*/ 135 h 135"/>
                <a:gd name="T22" fmla="*/ 35 w 96"/>
                <a:gd name="T23" fmla="*/ 80 h 135"/>
                <a:gd name="T24" fmla="*/ 23 w 96"/>
                <a:gd name="T25" fmla="*/ 80 h 135"/>
                <a:gd name="T26" fmla="*/ 23 w 96"/>
                <a:gd name="T27" fmla="*/ 17 h 135"/>
                <a:gd name="T28" fmla="*/ 23 w 96"/>
                <a:gd name="T29" fmla="*/ 62 h 135"/>
                <a:gd name="T30" fmla="*/ 48 w 96"/>
                <a:gd name="T31" fmla="*/ 62 h 135"/>
                <a:gd name="T32" fmla="*/ 66 w 96"/>
                <a:gd name="T33" fmla="*/ 56 h 135"/>
                <a:gd name="T34" fmla="*/ 73 w 96"/>
                <a:gd name="T35" fmla="*/ 40 h 135"/>
                <a:gd name="T36" fmla="*/ 66 w 96"/>
                <a:gd name="T37" fmla="*/ 23 h 135"/>
                <a:gd name="T38" fmla="*/ 48 w 96"/>
                <a:gd name="T39" fmla="*/ 17 h 135"/>
                <a:gd name="T40" fmla="*/ 23 w 96"/>
                <a:gd name="T41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35">
                  <a:moveTo>
                    <a:pt x="23" y="80"/>
                  </a:move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ubicBezTo>
                    <a:pt x="61" y="0"/>
                    <a:pt x="74" y="3"/>
                    <a:pt x="81" y="11"/>
                  </a:cubicBezTo>
                  <a:cubicBezTo>
                    <a:pt x="90" y="18"/>
                    <a:pt x="94" y="28"/>
                    <a:pt x="94" y="40"/>
                  </a:cubicBezTo>
                  <a:cubicBezTo>
                    <a:pt x="94" y="48"/>
                    <a:pt x="91" y="57"/>
                    <a:pt x="85" y="65"/>
                  </a:cubicBezTo>
                  <a:cubicBezTo>
                    <a:pt x="80" y="72"/>
                    <a:pt x="71" y="77"/>
                    <a:pt x="60" y="78"/>
                  </a:cubicBezTo>
                  <a:lnTo>
                    <a:pt x="96" y="135"/>
                  </a:lnTo>
                  <a:lnTo>
                    <a:pt x="69" y="135"/>
                  </a:lnTo>
                  <a:lnTo>
                    <a:pt x="35" y="80"/>
                  </a:lnTo>
                  <a:lnTo>
                    <a:pt x="23" y="80"/>
                  </a:lnTo>
                  <a:close/>
                  <a:moveTo>
                    <a:pt x="23" y="17"/>
                  </a:moveTo>
                  <a:lnTo>
                    <a:pt x="23" y="62"/>
                  </a:lnTo>
                  <a:lnTo>
                    <a:pt x="48" y="62"/>
                  </a:lnTo>
                  <a:cubicBezTo>
                    <a:pt x="56" y="62"/>
                    <a:pt x="63" y="60"/>
                    <a:pt x="66" y="56"/>
                  </a:cubicBezTo>
                  <a:cubicBezTo>
                    <a:pt x="70" y="52"/>
                    <a:pt x="73" y="46"/>
                    <a:pt x="73" y="40"/>
                  </a:cubicBezTo>
                  <a:cubicBezTo>
                    <a:pt x="73" y="32"/>
                    <a:pt x="70" y="27"/>
                    <a:pt x="66" y="23"/>
                  </a:cubicBezTo>
                  <a:cubicBezTo>
                    <a:pt x="63" y="20"/>
                    <a:pt x="56" y="17"/>
                    <a:pt x="48" y="17"/>
                  </a:cubicBezTo>
                  <a:lnTo>
                    <a:pt x="23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143">
              <a:extLst>
                <a:ext uri="{FF2B5EF4-FFF2-40B4-BE49-F238E27FC236}">
                  <a16:creationId xmlns:a16="http://schemas.microsoft.com/office/drawing/2014/main" id="{3A48F663-5AB6-43B3-B0F8-23FA58773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1" y="992188"/>
              <a:ext cx="46038" cy="66675"/>
            </a:xfrm>
            <a:custGeom>
              <a:avLst/>
              <a:gdLst>
                <a:gd name="T0" fmla="*/ 0 w 94"/>
                <a:gd name="T1" fmla="*/ 17 h 135"/>
                <a:gd name="T2" fmla="*/ 0 w 94"/>
                <a:gd name="T3" fmla="*/ 0 h 135"/>
                <a:gd name="T4" fmla="*/ 94 w 94"/>
                <a:gd name="T5" fmla="*/ 0 h 135"/>
                <a:gd name="T6" fmla="*/ 94 w 94"/>
                <a:gd name="T7" fmla="*/ 17 h 135"/>
                <a:gd name="T8" fmla="*/ 58 w 94"/>
                <a:gd name="T9" fmla="*/ 17 h 135"/>
                <a:gd name="T10" fmla="*/ 58 w 94"/>
                <a:gd name="T11" fmla="*/ 135 h 135"/>
                <a:gd name="T12" fmla="*/ 35 w 94"/>
                <a:gd name="T13" fmla="*/ 135 h 135"/>
                <a:gd name="T14" fmla="*/ 35 w 94"/>
                <a:gd name="T15" fmla="*/ 17 h 135"/>
                <a:gd name="T16" fmla="*/ 0 w 94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35">
                  <a:moveTo>
                    <a:pt x="0" y="17"/>
                  </a:moveTo>
                  <a:lnTo>
                    <a:pt x="0" y="0"/>
                  </a:lnTo>
                  <a:lnTo>
                    <a:pt x="94" y="0"/>
                  </a:lnTo>
                  <a:lnTo>
                    <a:pt x="94" y="17"/>
                  </a:lnTo>
                  <a:lnTo>
                    <a:pt x="58" y="17"/>
                  </a:lnTo>
                  <a:lnTo>
                    <a:pt x="58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Rectangle 144">
              <a:extLst>
                <a:ext uri="{FF2B5EF4-FFF2-40B4-BE49-F238E27FC236}">
                  <a16:creationId xmlns:a16="http://schemas.microsoft.com/office/drawing/2014/main" id="{93AF3B0D-D59F-4AF1-957A-9390B6859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0601" y="992188"/>
              <a:ext cx="11113" cy="666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145">
              <a:extLst>
                <a:ext uri="{FF2B5EF4-FFF2-40B4-BE49-F238E27FC236}">
                  <a16:creationId xmlns:a16="http://schemas.microsoft.com/office/drawing/2014/main" id="{E344948C-90B1-4334-8BD9-6EED86B28E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2826" y="990600"/>
              <a:ext cx="66675" cy="68263"/>
            </a:xfrm>
            <a:custGeom>
              <a:avLst/>
              <a:gdLst>
                <a:gd name="T0" fmla="*/ 69 w 138"/>
                <a:gd name="T1" fmla="*/ 140 h 140"/>
                <a:gd name="T2" fmla="*/ 20 w 138"/>
                <a:gd name="T3" fmla="*/ 120 h 140"/>
                <a:gd name="T4" fmla="*/ 0 w 138"/>
                <a:gd name="T5" fmla="*/ 70 h 140"/>
                <a:gd name="T6" fmla="*/ 20 w 138"/>
                <a:gd name="T7" fmla="*/ 20 h 140"/>
                <a:gd name="T8" fmla="*/ 69 w 138"/>
                <a:gd name="T9" fmla="*/ 0 h 140"/>
                <a:gd name="T10" fmla="*/ 118 w 138"/>
                <a:gd name="T11" fmla="*/ 20 h 140"/>
                <a:gd name="T12" fmla="*/ 138 w 138"/>
                <a:gd name="T13" fmla="*/ 70 h 140"/>
                <a:gd name="T14" fmla="*/ 118 w 138"/>
                <a:gd name="T15" fmla="*/ 120 h 140"/>
                <a:gd name="T16" fmla="*/ 69 w 138"/>
                <a:gd name="T17" fmla="*/ 140 h 140"/>
                <a:gd name="T18" fmla="*/ 69 w 138"/>
                <a:gd name="T19" fmla="*/ 120 h 140"/>
                <a:gd name="T20" fmla="*/ 103 w 138"/>
                <a:gd name="T21" fmla="*/ 106 h 140"/>
                <a:gd name="T22" fmla="*/ 115 w 138"/>
                <a:gd name="T23" fmla="*/ 71 h 140"/>
                <a:gd name="T24" fmla="*/ 103 w 138"/>
                <a:gd name="T25" fmla="*/ 36 h 140"/>
                <a:gd name="T26" fmla="*/ 69 w 138"/>
                <a:gd name="T27" fmla="*/ 22 h 140"/>
                <a:gd name="T28" fmla="*/ 35 w 138"/>
                <a:gd name="T29" fmla="*/ 36 h 140"/>
                <a:gd name="T30" fmla="*/ 23 w 138"/>
                <a:gd name="T31" fmla="*/ 71 h 140"/>
                <a:gd name="T32" fmla="*/ 35 w 138"/>
                <a:gd name="T33" fmla="*/ 106 h 140"/>
                <a:gd name="T34" fmla="*/ 69 w 138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0">
                  <a:moveTo>
                    <a:pt x="69" y="140"/>
                  </a:moveTo>
                  <a:cubicBezTo>
                    <a:pt x="50" y="140"/>
                    <a:pt x="34" y="134"/>
                    <a:pt x="20" y="120"/>
                  </a:cubicBezTo>
                  <a:cubicBezTo>
                    <a:pt x="7" y="107"/>
                    <a:pt x="0" y="90"/>
                    <a:pt x="0" y="70"/>
                  </a:cubicBezTo>
                  <a:cubicBezTo>
                    <a:pt x="0" y="50"/>
                    <a:pt x="7" y="34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8" y="0"/>
                    <a:pt x="104" y="6"/>
                    <a:pt x="118" y="20"/>
                  </a:cubicBezTo>
                  <a:cubicBezTo>
                    <a:pt x="132" y="32"/>
                    <a:pt x="138" y="50"/>
                    <a:pt x="138" y="70"/>
                  </a:cubicBezTo>
                  <a:cubicBezTo>
                    <a:pt x="138" y="90"/>
                    <a:pt x="132" y="106"/>
                    <a:pt x="118" y="120"/>
                  </a:cubicBezTo>
                  <a:cubicBezTo>
                    <a:pt x="105" y="134"/>
                    <a:pt x="89" y="140"/>
                    <a:pt x="69" y="140"/>
                  </a:cubicBezTo>
                  <a:close/>
                  <a:moveTo>
                    <a:pt x="69" y="120"/>
                  </a:moveTo>
                  <a:cubicBezTo>
                    <a:pt x="83" y="120"/>
                    <a:pt x="94" y="115"/>
                    <a:pt x="103" y="106"/>
                  </a:cubicBezTo>
                  <a:cubicBezTo>
                    <a:pt x="112" y="97"/>
                    <a:pt x="115" y="85"/>
                    <a:pt x="115" y="71"/>
                  </a:cubicBezTo>
                  <a:cubicBezTo>
                    <a:pt x="115" y="56"/>
                    <a:pt x="112" y="45"/>
                    <a:pt x="103" y="36"/>
                  </a:cubicBezTo>
                  <a:cubicBezTo>
                    <a:pt x="94" y="27"/>
                    <a:pt x="83" y="22"/>
                    <a:pt x="69" y="22"/>
                  </a:cubicBezTo>
                  <a:cubicBezTo>
                    <a:pt x="55" y="22"/>
                    <a:pt x="44" y="27"/>
                    <a:pt x="35" y="36"/>
                  </a:cubicBezTo>
                  <a:cubicBezTo>
                    <a:pt x="27" y="45"/>
                    <a:pt x="23" y="57"/>
                    <a:pt x="23" y="71"/>
                  </a:cubicBezTo>
                  <a:cubicBezTo>
                    <a:pt x="23" y="86"/>
                    <a:pt x="27" y="97"/>
                    <a:pt x="35" y="106"/>
                  </a:cubicBezTo>
                  <a:cubicBezTo>
                    <a:pt x="44" y="115"/>
                    <a:pt x="55" y="120"/>
                    <a:pt x="69" y="12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146">
              <a:extLst>
                <a:ext uri="{FF2B5EF4-FFF2-40B4-BE49-F238E27FC236}">
                  <a16:creationId xmlns:a16="http://schemas.microsoft.com/office/drawing/2014/main" id="{3A055CC0-7F23-4923-855F-A5B772F7D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613" y="992188"/>
              <a:ext cx="53975" cy="66675"/>
            </a:xfrm>
            <a:custGeom>
              <a:avLst/>
              <a:gdLst>
                <a:gd name="T0" fmla="*/ 89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9 w 111"/>
                <a:gd name="T7" fmla="*/ 135 h 135"/>
                <a:gd name="T8" fmla="*/ 23 w 111"/>
                <a:gd name="T9" fmla="*/ 35 h 135"/>
                <a:gd name="T10" fmla="*/ 23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3 w 111"/>
                <a:gd name="T17" fmla="*/ 0 h 135"/>
                <a:gd name="T18" fmla="*/ 89 w 111"/>
                <a:gd name="T19" fmla="*/ 100 h 135"/>
                <a:gd name="T20" fmla="*/ 89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9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9" y="135"/>
                  </a:lnTo>
                  <a:lnTo>
                    <a:pt x="23" y="35"/>
                  </a:ln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89" y="10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Rectangle 147">
              <a:extLst>
                <a:ext uri="{FF2B5EF4-FFF2-40B4-BE49-F238E27FC236}">
                  <a16:creationId xmlns:a16="http://schemas.microsoft.com/office/drawing/2014/main" id="{64C05238-2E9A-4727-9AA9-97238C5E3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9176" y="441325"/>
              <a:ext cx="36513" cy="920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148">
              <a:extLst>
                <a:ext uri="{FF2B5EF4-FFF2-40B4-BE49-F238E27FC236}">
                  <a16:creationId xmlns:a16="http://schemas.microsoft.com/office/drawing/2014/main" id="{22749E0E-E795-4E82-9003-194DD5349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6101" y="785813"/>
              <a:ext cx="49213" cy="68263"/>
            </a:xfrm>
            <a:custGeom>
              <a:avLst/>
              <a:gdLst>
                <a:gd name="T0" fmla="*/ 47 w 100"/>
                <a:gd name="T1" fmla="*/ 26 h 139"/>
                <a:gd name="T2" fmla="*/ 37 w 100"/>
                <a:gd name="T3" fmla="*/ 30 h 139"/>
                <a:gd name="T4" fmla="*/ 34 w 100"/>
                <a:gd name="T5" fmla="*/ 39 h 139"/>
                <a:gd name="T6" fmla="*/ 37 w 100"/>
                <a:gd name="T7" fmla="*/ 49 h 139"/>
                <a:gd name="T8" fmla="*/ 47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6 w 100"/>
                <a:gd name="T15" fmla="*/ 70 h 139"/>
                <a:gd name="T16" fmla="*/ 96 w 100"/>
                <a:gd name="T17" fmla="*/ 81 h 139"/>
                <a:gd name="T18" fmla="*/ 100 w 100"/>
                <a:gd name="T19" fmla="*/ 97 h 139"/>
                <a:gd name="T20" fmla="*/ 86 w 100"/>
                <a:gd name="T21" fmla="*/ 126 h 139"/>
                <a:gd name="T22" fmla="*/ 50 w 100"/>
                <a:gd name="T23" fmla="*/ 139 h 139"/>
                <a:gd name="T24" fmla="*/ 14 w 100"/>
                <a:gd name="T25" fmla="*/ 127 h 139"/>
                <a:gd name="T26" fmla="*/ 0 w 100"/>
                <a:gd name="T27" fmla="*/ 96 h 139"/>
                <a:gd name="T28" fmla="*/ 35 w 100"/>
                <a:gd name="T29" fmla="*/ 96 h 139"/>
                <a:gd name="T30" fmla="*/ 51 w 100"/>
                <a:gd name="T31" fmla="*/ 112 h 139"/>
                <a:gd name="T32" fmla="*/ 62 w 100"/>
                <a:gd name="T33" fmla="*/ 109 h 139"/>
                <a:gd name="T34" fmla="*/ 66 w 100"/>
                <a:gd name="T35" fmla="*/ 99 h 139"/>
                <a:gd name="T36" fmla="*/ 62 w 100"/>
                <a:gd name="T37" fmla="*/ 90 h 139"/>
                <a:gd name="T38" fmla="*/ 52 w 100"/>
                <a:gd name="T39" fmla="*/ 84 h 139"/>
                <a:gd name="T40" fmla="*/ 40 w 100"/>
                <a:gd name="T41" fmla="*/ 80 h 139"/>
                <a:gd name="T42" fmla="*/ 26 w 100"/>
                <a:gd name="T43" fmla="*/ 75 h 139"/>
                <a:gd name="T44" fmla="*/ 14 w 100"/>
                <a:gd name="T45" fmla="*/ 69 h 139"/>
                <a:gd name="T46" fmla="*/ 4 w 100"/>
                <a:gd name="T47" fmla="*/ 57 h 139"/>
                <a:gd name="T48" fmla="*/ 0 w 100"/>
                <a:gd name="T49" fmla="*/ 41 h 139"/>
                <a:gd name="T50" fmla="*/ 14 w 100"/>
                <a:gd name="T51" fmla="*/ 11 h 139"/>
                <a:gd name="T52" fmla="*/ 50 w 100"/>
                <a:gd name="T53" fmla="*/ 0 h 139"/>
                <a:gd name="T54" fmla="*/ 85 w 100"/>
                <a:gd name="T55" fmla="*/ 10 h 139"/>
                <a:gd name="T56" fmla="*/ 97 w 100"/>
                <a:gd name="T57" fmla="*/ 41 h 139"/>
                <a:gd name="T58" fmla="*/ 62 w 100"/>
                <a:gd name="T59" fmla="*/ 41 h 139"/>
                <a:gd name="T60" fmla="*/ 57 w 100"/>
                <a:gd name="T61" fmla="*/ 30 h 139"/>
                <a:gd name="T62" fmla="*/ 47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7" y="26"/>
                  </a:moveTo>
                  <a:cubicBezTo>
                    <a:pt x="44" y="26"/>
                    <a:pt x="40" y="27"/>
                    <a:pt x="37" y="30"/>
                  </a:cubicBezTo>
                  <a:cubicBezTo>
                    <a:pt x="35" y="32"/>
                    <a:pt x="34" y="35"/>
                    <a:pt x="34" y="39"/>
                  </a:cubicBezTo>
                  <a:cubicBezTo>
                    <a:pt x="34" y="42"/>
                    <a:pt x="35" y="46"/>
                    <a:pt x="37" y="49"/>
                  </a:cubicBezTo>
                  <a:cubicBezTo>
                    <a:pt x="40" y="51"/>
                    <a:pt x="42" y="54"/>
                    <a:pt x="47" y="55"/>
                  </a:cubicBezTo>
                  <a:cubicBezTo>
                    <a:pt x="51" y="56"/>
                    <a:pt x="56" y="57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2" y="67"/>
                    <a:pt x="86" y="70"/>
                  </a:cubicBezTo>
                  <a:cubicBezTo>
                    <a:pt x="90" y="72"/>
                    <a:pt x="94" y="76"/>
                    <a:pt x="96" y="81"/>
                  </a:cubicBezTo>
                  <a:cubicBezTo>
                    <a:pt x="99" y="86"/>
                    <a:pt x="100" y="91"/>
                    <a:pt x="100" y="97"/>
                  </a:cubicBezTo>
                  <a:cubicBezTo>
                    <a:pt x="100" y="109"/>
                    <a:pt x="95" y="119"/>
                    <a:pt x="86" y="126"/>
                  </a:cubicBezTo>
                  <a:cubicBezTo>
                    <a:pt x="77" y="134"/>
                    <a:pt x="65" y="139"/>
                    <a:pt x="50" y="139"/>
                  </a:cubicBezTo>
                  <a:cubicBezTo>
                    <a:pt x="35" y="139"/>
                    <a:pt x="22" y="135"/>
                    <a:pt x="14" y="127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6" y="107"/>
                    <a:pt x="41" y="112"/>
                    <a:pt x="51" y="112"/>
                  </a:cubicBezTo>
                  <a:cubicBezTo>
                    <a:pt x="56" y="112"/>
                    <a:pt x="60" y="111"/>
                    <a:pt x="62" y="109"/>
                  </a:cubicBezTo>
                  <a:cubicBezTo>
                    <a:pt x="65" y="106"/>
                    <a:pt x="66" y="102"/>
                    <a:pt x="66" y="99"/>
                  </a:cubicBezTo>
                  <a:cubicBezTo>
                    <a:pt x="66" y="95"/>
                    <a:pt x="65" y="91"/>
                    <a:pt x="62" y="90"/>
                  </a:cubicBezTo>
                  <a:cubicBezTo>
                    <a:pt x="60" y="86"/>
                    <a:pt x="56" y="85"/>
                    <a:pt x="52" y="84"/>
                  </a:cubicBezTo>
                  <a:cubicBezTo>
                    <a:pt x="49" y="82"/>
                    <a:pt x="44" y="81"/>
                    <a:pt x="40" y="80"/>
                  </a:cubicBezTo>
                  <a:cubicBezTo>
                    <a:pt x="35" y="79"/>
                    <a:pt x="30" y="77"/>
                    <a:pt x="26" y="75"/>
                  </a:cubicBezTo>
                  <a:cubicBezTo>
                    <a:pt x="21" y="74"/>
                    <a:pt x="17" y="71"/>
                    <a:pt x="14" y="69"/>
                  </a:cubicBezTo>
                  <a:cubicBezTo>
                    <a:pt x="10" y="66"/>
                    <a:pt x="6" y="62"/>
                    <a:pt x="4" y="57"/>
                  </a:cubicBezTo>
                  <a:cubicBezTo>
                    <a:pt x="1" y="52"/>
                    <a:pt x="0" y="47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2" y="4"/>
                    <a:pt x="35" y="0"/>
                    <a:pt x="50" y="0"/>
                  </a:cubicBezTo>
                  <a:cubicBezTo>
                    <a:pt x="65" y="0"/>
                    <a:pt x="76" y="4"/>
                    <a:pt x="85" y="10"/>
                  </a:cubicBezTo>
                  <a:cubicBezTo>
                    <a:pt x="92" y="16"/>
                    <a:pt x="97" y="26"/>
                    <a:pt x="97" y="41"/>
                  </a:cubicBezTo>
                  <a:lnTo>
                    <a:pt x="62" y="41"/>
                  </a:lnTo>
                  <a:cubicBezTo>
                    <a:pt x="62" y="36"/>
                    <a:pt x="60" y="32"/>
                    <a:pt x="57" y="30"/>
                  </a:cubicBezTo>
                  <a:cubicBezTo>
                    <a:pt x="55" y="27"/>
                    <a:pt x="51" y="26"/>
                    <a:pt x="47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149">
              <a:extLst>
                <a:ext uri="{FF2B5EF4-FFF2-40B4-BE49-F238E27FC236}">
                  <a16:creationId xmlns:a16="http://schemas.microsoft.com/office/drawing/2014/main" id="{0DDA6F84-89CE-49F3-BFF4-52C96B74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8013" y="785813"/>
              <a:ext cx="53975" cy="68263"/>
            </a:xfrm>
            <a:custGeom>
              <a:avLst/>
              <a:gdLst>
                <a:gd name="T0" fmla="*/ 0 w 112"/>
                <a:gd name="T1" fmla="*/ 80 h 137"/>
                <a:gd name="T2" fmla="*/ 0 w 112"/>
                <a:gd name="T3" fmla="*/ 0 h 137"/>
                <a:gd name="T4" fmla="*/ 32 w 112"/>
                <a:gd name="T5" fmla="*/ 0 h 137"/>
                <a:gd name="T6" fmla="*/ 32 w 112"/>
                <a:gd name="T7" fmla="*/ 80 h 137"/>
                <a:gd name="T8" fmla="*/ 39 w 112"/>
                <a:gd name="T9" fmla="*/ 99 h 137"/>
                <a:gd name="T10" fmla="*/ 56 w 112"/>
                <a:gd name="T11" fmla="*/ 105 h 137"/>
                <a:gd name="T12" fmla="*/ 74 w 112"/>
                <a:gd name="T13" fmla="*/ 99 h 137"/>
                <a:gd name="T14" fmla="*/ 80 w 112"/>
                <a:gd name="T15" fmla="*/ 80 h 137"/>
                <a:gd name="T16" fmla="*/ 80 w 112"/>
                <a:gd name="T17" fmla="*/ 0 h 137"/>
                <a:gd name="T18" fmla="*/ 112 w 112"/>
                <a:gd name="T19" fmla="*/ 0 h 137"/>
                <a:gd name="T20" fmla="*/ 112 w 112"/>
                <a:gd name="T21" fmla="*/ 80 h 137"/>
                <a:gd name="T22" fmla="*/ 104 w 112"/>
                <a:gd name="T23" fmla="*/ 112 h 137"/>
                <a:gd name="T24" fmla="*/ 82 w 112"/>
                <a:gd name="T25" fmla="*/ 130 h 137"/>
                <a:gd name="T26" fmla="*/ 55 w 112"/>
                <a:gd name="T27" fmla="*/ 137 h 137"/>
                <a:gd name="T28" fmla="*/ 15 w 112"/>
                <a:gd name="T29" fmla="*/ 122 h 137"/>
                <a:gd name="T30" fmla="*/ 0 w 112"/>
                <a:gd name="T31" fmla="*/ 8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37">
                  <a:moveTo>
                    <a:pt x="0" y="8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80"/>
                  </a:lnTo>
                  <a:cubicBezTo>
                    <a:pt x="32" y="88"/>
                    <a:pt x="35" y="94"/>
                    <a:pt x="39" y="99"/>
                  </a:cubicBezTo>
                  <a:cubicBezTo>
                    <a:pt x="42" y="103"/>
                    <a:pt x="49" y="105"/>
                    <a:pt x="56" y="105"/>
                  </a:cubicBezTo>
                  <a:cubicBezTo>
                    <a:pt x="64" y="105"/>
                    <a:pt x="70" y="103"/>
                    <a:pt x="74" y="99"/>
                  </a:cubicBezTo>
                  <a:cubicBezTo>
                    <a:pt x="77" y="95"/>
                    <a:pt x="80" y="89"/>
                    <a:pt x="80" y="80"/>
                  </a:cubicBezTo>
                  <a:lnTo>
                    <a:pt x="80" y="0"/>
                  </a:lnTo>
                  <a:lnTo>
                    <a:pt x="112" y="0"/>
                  </a:lnTo>
                  <a:lnTo>
                    <a:pt x="112" y="80"/>
                  </a:lnTo>
                  <a:cubicBezTo>
                    <a:pt x="112" y="92"/>
                    <a:pt x="110" y="103"/>
                    <a:pt x="104" y="112"/>
                  </a:cubicBezTo>
                  <a:cubicBezTo>
                    <a:pt x="99" y="120"/>
                    <a:pt x="91" y="127"/>
                    <a:pt x="82" y="130"/>
                  </a:cubicBezTo>
                  <a:cubicBezTo>
                    <a:pt x="74" y="134"/>
                    <a:pt x="65" y="137"/>
                    <a:pt x="55" y="137"/>
                  </a:cubicBezTo>
                  <a:cubicBezTo>
                    <a:pt x="40" y="137"/>
                    <a:pt x="26" y="132"/>
                    <a:pt x="15" y="122"/>
                  </a:cubicBezTo>
                  <a:cubicBezTo>
                    <a:pt x="5" y="112"/>
                    <a:pt x="0" y="98"/>
                    <a:pt x="0" y="8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150">
              <a:extLst>
                <a:ext uri="{FF2B5EF4-FFF2-40B4-BE49-F238E27FC236}">
                  <a16:creationId xmlns:a16="http://schemas.microsoft.com/office/drawing/2014/main" id="{5710CC69-9AEF-4CA1-9DB0-DB9733D8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785813"/>
              <a:ext cx="15875" cy="66675"/>
            </a:xfrm>
            <a:custGeom>
              <a:avLst/>
              <a:gdLst>
                <a:gd name="T0" fmla="*/ 0 w 32"/>
                <a:gd name="T1" fmla="*/ 135 h 135"/>
                <a:gd name="T2" fmla="*/ 0 w 32"/>
                <a:gd name="T3" fmla="*/ 0 h 135"/>
                <a:gd name="T4" fmla="*/ 32 w 32"/>
                <a:gd name="T5" fmla="*/ 0 h 135"/>
                <a:gd name="T6" fmla="*/ 32 w 32"/>
                <a:gd name="T7" fmla="*/ 134 h 135"/>
                <a:gd name="T8" fmla="*/ 0 w 32"/>
                <a:gd name="T9" fmla="*/ 134 h 135"/>
                <a:gd name="T10" fmla="*/ 0 w 32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5">
                  <a:moveTo>
                    <a:pt x="0" y="135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151">
              <a:extLst>
                <a:ext uri="{FF2B5EF4-FFF2-40B4-BE49-F238E27FC236}">
                  <a16:creationId xmlns:a16="http://schemas.microsoft.com/office/drawing/2014/main" id="{45782DE4-41E9-49E7-9171-AFDD2D7620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23263" y="785813"/>
              <a:ext cx="66675" cy="66675"/>
            </a:xfrm>
            <a:custGeom>
              <a:avLst/>
              <a:gdLst>
                <a:gd name="T0" fmla="*/ 20 w 137"/>
                <a:gd name="T1" fmla="*/ 117 h 137"/>
                <a:gd name="T2" fmla="*/ 0 w 137"/>
                <a:gd name="T3" fmla="*/ 69 h 137"/>
                <a:gd name="T4" fmla="*/ 20 w 137"/>
                <a:gd name="T5" fmla="*/ 20 h 137"/>
                <a:gd name="T6" fmla="*/ 68 w 137"/>
                <a:gd name="T7" fmla="*/ 0 h 137"/>
                <a:gd name="T8" fmla="*/ 117 w 137"/>
                <a:gd name="T9" fmla="*/ 20 h 137"/>
                <a:gd name="T10" fmla="*/ 137 w 137"/>
                <a:gd name="T11" fmla="*/ 69 h 137"/>
                <a:gd name="T12" fmla="*/ 117 w 137"/>
                <a:gd name="T13" fmla="*/ 117 h 137"/>
                <a:gd name="T14" fmla="*/ 68 w 137"/>
                <a:gd name="T15" fmla="*/ 137 h 137"/>
                <a:gd name="T16" fmla="*/ 20 w 137"/>
                <a:gd name="T17" fmla="*/ 117 h 137"/>
                <a:gd name="T18" fmla="*/ 95 w 137"/>
                <a:gd name="T19" fmla="*/ 96 h 137"/>
                <a:gd name="T20" fmla="*/ 105 w 137"/>
                <a:gd name="T21" fmla="*/ 69 h 137"/>
                <a:gd name="T22" fmla="*/ 95 w 137"/>
                <a:gd name="T23" fmla="*/ 41 h 137"/>
                <a:gd name="T24" fmla="*/ 68 w 137"/>
                <a:gd name="T25" fmla="*/ 31 h 137"/>
                <a:gd name="T26" fmla="*/ 42 w 137"/>
                <a:gd name="T27" fmla="*/ 41 h 137"/>
                <a:gd name="T28" fmla="*/ 32 w 137"/>
                <a:gd name="T29" fmla="*/ 69 h 137"/>
                <a:gd name="T30" fmla="*/ 42 w 137"/>
                <a:gd name="T31" fmla="*/ 96 h 137"/>
                <a:gd name="T32" fmla="*/ 68 w 137"/>
                <a:gd name="T33" fmla="*/ 106 h 137"/>
                <a:gd name="T34" fmla="*/ 95 w 137"/>
                <a:gd name="T35" fmla="*/ 9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37">
                  <a:moveTo>
                    <a:pt x="20" y="117"/>
                  </a:moveTo>
                  <a:cubicBezTo>
                    <a:pt x="6" y="105"/>
                    <a:pt x="0" y="87"/>
                    <a:pt x="0" y="69"/>
                  </a:cubicBezTo>
                  <a:cubicBezTo>
                    <a:pt x="0" y="50"/>
                    <a:pt x="6" y="32"/>
                    <a:pt x="20" y="20"/>
                  </a:cubicBezTo>
                  <a:cubicBezTo>
                    <a:pt x="33" y="7"/>
                    <a:pt x="50" y="0"/>
                    <a:pt x="68" y="0"/>
                  </a:cubicBezTo>
                  <a:cubicBezTo>
                    <a:pt x="87" y="0"/>
                    <a:pt x="103" y="6"/>
                    <a:pt x="117" y="20"/>
                  </a:cubicBezTo>
                  <a:cubicBezTo>
                    <a:pt x="131" y="34"/>
                    <a:pt x="137" y="49"/>
                    <a:pt x="137" y="69"/>
                  </a:cubicBezTo>
                  <a:cubicBezTo>
                    <a:pt x="137" y="89"/>
                    <a:pt x="131" y="105"/>
                    <a:pt x="117" y="117"/>
                  </a:cubicBezTo>
                  <a:cubicBezTo>
                    <a:pt x="103" y="130"/>
                    <a:pt x="87" y="137"/>
                    <a:pt x="68" y="137"/>
                  </a:cubicBezTo>
                  <a:cubicBezTo>
                    <a:pt x="50" y="137"/>
                    <a:pt x="33" y="131"/>
                    <a:pt x="20" y="117"/>
                  </a:cubicBezTo>
                  <a:close/>
                  <a:moveTo>
                    <a:pt x="95" y="96"/>
                  </a:moveTo>
                  <a:cubicBezTo>
                    <a:pt x="101" y="89"/>
                    <a:pt x="105" y="80"/>
                    <a:pt x="105" y="69"/>
                  </a:cubicBezTo>
                  <a:cubicBezTo>
                    <a:pt x="105" y="57"/>
                    <a:pt x="101" y="47"/>
                    <a:pt x="95" y="41"/>
                  </a:cubicBezTo>
                  <a:cubicBezTo>
                    <a:pt x="88" y="34"/>
                    <a:pt x="80" y="31"/>
                    <a:pt x="68" y="31"/>
                  </a:cubicBezTo>
                  <a:cubicBezTo>
                    <a:pt x="57" y="31"/>
                    <a:pt x="48" y="35"/>
                    <a:pt x="42" y="41"/>
                  </a:cubicBezTo>
                  <a:cubicBezTo>
                    <a:pt x="36" y="49"/>
                    <a:pt x="32" y="57"/>
                    <a:pt x="32" y="69"/>
                  </a:cubicBezTo>
                  <a:cubicBezTo>
                    <a:pt x="32" y="80"/>
                    <a:pt x="36" y="90"/>
                    <a:pt x="42" y="96"/>
                  </a:cubicBezTo>
                  <a:cubicBezTo>
                    <a:pt x="48" y="104"/>
                    <a:pt x="57" y="106"/>
                    <a:pt x="68" y="106"/>
                  </a:cubicBezTo>
                  <a:cubicBezTo>
                    <a:pt x="80" y="107"/>
                    <a:pt x="88" y="104"/>
                    <a:pt x="95" y="9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Rectangle 152">
              <a:extLst>
                <a:ext uri="{FF2B5EF4-FFF2-40B4-BE49-F238E27FC236}">
                  <a16:creationId xmlns:a16="http://schemas.microsoft.com/office/drawing/2014/main" id="{786C0D50-312B-46BE-BC54-D7D29A7DF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812800"/>
              <a:ext cx="41275" cy="127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153">
              <a:extLst>
                <a:ext uri="{FF2B5EF4-FFF2-40B4-BE49-F238E27FC236}">
                  <a16:creationId xmlns:a16="http://schemas.microsoft.com/office/drawing/2014/main" id="{66D02EF0-9AD0-452A-A55D-44DABC6A1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6" y="785813"/>
              <a:ext cx="15875" cy="66675"/>
            </a:xfrm>
            <a:custGeom>
              <a:avLst/>
              <a:gdLst>
                <a:gd name="T0" fmla="*/ 0 w 32"/>
                <a:gd name="T1" fmla="*/ 135 h 135"/>
                <a:gd name="T2" fmla="*/ 0 w 32"/>
                <a:gd name="T3" fmla="*/ 0 h 135"/>
                <a:gd name="T4" fmla="*/ 32 w 32"/>
                <a:gd name="T5" fmla="*/ 0 h 135"/>
                <a:gd name="T6" fmla="*/ 32 w 32"/>
                <a:gd name="T7" fmla="*/ 134 h 135"/>
                <a:gd name="T8" fmla="*/ 0 w 32"/>
                <a:gd name="T9" fmla="*/ 134 h 135"/>
                <a:gd name="T10" fmla="*/ 0 w 32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5">
                  <a:moveTo>
                    <a:pt x="0" y="135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154">
              <a:extLst>
                <a:ext uri="{FF2B5EF4-FFF2-40B4-BE49-F238E27FC236}">
                  <a16:creationId xmlns:a16="http://schemas.microsoft.com/office/drawing/2014/main" id="{A6E2A75C-08D6-4E0F-8F70-FE7571BE2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5188" y="785813"/>
              <a:ext cx="49213" cy="65088"/>
            </a:xfrm>
            <a:custGeom>
              <a:avLst/>
              <a:gdLst>
                <a:gd name="T0" fmla="*/ 101 w 101"/>
                <a:gd name="T1" fmla="*/ 41 h 134"/>
                <a:gd name="T2" fmla="*/ 91 w 101"/>
                <a:gd name="T3" fmla="*/ 68 h 134"/>
                <a:gd name="T4" fmla="*/ 76 w 101"/>
                <a:gd name="T5" fmla="*/ 78 h 134"/>
                <a:gd name="T6" fmla="*/ 53 w 101"/>
                <a:gd name="T7" fmla="*/ 81 h 134"/>
                <a:gd name="T8" fmla="*/ 33 w 101"/>
                <a:gd name="T9" fmla="*/ 81 h 134"/>
                <a:gd name="T10" fmla="*/ 33 w 101"/>
                <a:gd name="T11" fmla="*/ 134 h 134"/>
                <a:gd name="T12" fmla="*/ 0 w 101"/>
                <a:gd name="T13" fmla="*/ 134 h 134"/>
                <a:gd name="T14" fmla="*/ 0 w 101"/>
                <a:gd name="T15" fmla="*/ 0 h 134"/>
                <a:gd name="T16" fmla="*/ 53 w 101"/>
                <a:gd name="T17" fmla="*/ 0 h 134"/>
                <a:gd name="T18" fmla="*/ 89 w 101"/>
                <a:gd name="T19" fmla="*/ 13 h 134"/>
                <a:gd name="T20" fmla="*/ 101 w 101"/>
                <a:gd name="T21" fmla="*/ 41 h 134"/>
                <a:gd name="T22" fmla="*/ 31 w 101"/>
                <a:gd name="T23" fmla="*/ 58 h 134"/>
                <a:gd name="T24" fmla="*/ 51 w 101"/>
                <a:gd name="T25" fmla="*/ 58 h 134"/>
                <a:gd name="T26" fmla="*/ 63 w 101"/>
                <a:gd name="T27" fmla="*/ 53 h 134"/>
                <a:gd name="T28" fmla="*/ 66 w 101"/>
                <a:gd name="T29" fmla="*/ 41 h 134"/>
                <a:gd name="T30" fmla="*/ 61 w 101"/>
                <a:gd name="T31" fmla="*/ 30 h 134"/>
                <a:gd name="T32" fmla="*/ 50 w 101"/>
                <a:gd name="T33" fmla="*/ 25 h 134"/>
                <a:gd name="T34" fmla="*/ 30 w 101"/>
                <a:gd name="T35" fmla="*/ 25 h 134"/>
                <a:gd name="T36" fmla="*/ 30 w 101"/>
                <a:gd name="T37" fmla="*/ 58 h 134"/>
                <a:gd name="T38" fmla="*/ 31 w 101"/>
                <a:gd name="T39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34">
                  <a:moveTo>
                    <a:pt x="101" y="41"/>
                  </a:moveTo>
                  <a:cubicBezTo>
                    <a:pt x="101" y="50"/>
                    <a:pt x="98" y="59"/>
                    <a:pt x="91" y="68"/>
                  </a:cubicBezTo>
                  <a:cubicBezTo>
                    <a:pt x="88" y="71"/>
                    <a:pt x="83" y="75"/>
                    <a:pt x="76" y="78"/>
                  </a:cubicBezTo>
                  <a:cubicBezTo>
                    <a:pt x="70" y="80"/>
                    <a:pt x="61" y="81"/>
                    <a:pt x="53" y="81"/>
                  </a:cubicBezTo>
                  <a:lnTo>
                    <a:pt x="33" y="81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53" y="0"/>
                  </a:lnTo>
                  <a:cubicBezTo>
                    <a:pt x="68" y="0"/>
                    <a:pt x="80" y="4"/>
                    <a:pt x="89" y="13"/>
                  </a:cubicBezTo>
                  <a:cubicBezTo>
                    <a:pt x="96" y="21"/>
                    <a:pt x="101" y="30"/>
                    <a:pt x="101" y="41"/>
                  </a:cubicBezTo>
                  <a:close/>
                  <a:moveTo>
                    <a:pt x="31" y="58"/>
                  </a:moveTo>
                  <a:lnTo>
                    <a:pt x="51" y="58"/>
                  </a:lnTo>
                  <a:cubicBezTo>
                    <a:pt x="56" y="58"/>
                    <a:pt x="60" y="56"/>
                    <a:pt x="63" y="53"/>
                  </a:cubicBezTo>
                  <a:cubicBezTo>
                    <a:pt x="65" y="50"/>
                    <a:pt x="66" y="46"/>
                    <a:pt x="66" y="41"/>
                  </a:cubicBezTo>
                  <a:cubicBezTo>
                    <a:pt x="66" y="36"/>
                    <a:pt x="65" y="33"/>
                    <a:pt x="61" y="30"/>
                  </a:cubicBezTo>
                  <a:cubicBezTo>
                    <a:pt x="59" y="28"/>
                    <a:pt x="55" y="25"/>
                    <a:pt x="50" y="25"/>
                  </a:cubicBezTo>
                  <a:lnTo>
                    <a:pt x="30" y="25"/>
                  </a:lnTo>
                  <a:lnTo>
                    <a:pt x="30" y="58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155">
              <a:extLst>
                <a:ext uri="{FF2B5EF4-FFF2-40B4-BE49-F238E27FC236}">
                  <a16:creationId xmlns:a16="http://schemas.microsoft.com/office/drawing/2014/main" id="{3141E6CA-E351-4338-83CA-B3806C807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4513" y="488950"/>
              <a:ext cx="188913" cy="212725"/>
            </a:xfrm>
            <a:custGeom>
              <a:avLst/>
              <a:gdLst>
                <a:gd name="T0" fmla="*/ 384 w 384"/>
                <a:gd name="T1" fmla="*/ 45 h 436"/>
                <a:gd name="T2" fmla="*/ 384 w 384"/>
                <a:gd name="T3" fmla="*/ 283 h 436"/>
                <a:gd name="T4" fmla="*/ 223 w 384"/>
                <a:gd name="T5" fmla="*/ 436 h 436"/>
                <a:gd name="T6" fmla="*/ 40 w 384"/>
                <a:gd name="T7" fmla="*/ 348 h 436"/>
                <a:gd name="T8" fmla="*/ 0 w 384"/>
                <a:gd name="T9" fmla="*/ 238 h 436"/>
                <a:gd name="T10" fmla="*/ 0 w 384"/>
                <a:gd name="T11" fmla="*/ 0 h 436"/>
                <a:gd name="T12" fmla="*/ 97 w 384"/>
                <a:gd name="T13" fmla="*/ 0 h 436"/>
                <a:gd name="T14" fmla="*/ 144 w 384"/>
                <a:gd name="T15" fmla="*/ 45 h 436"/>
                <a:gd name="T16" fmla="*/ 144 w 384"/>
                <a:gd name="T17" fmla="*/ 283 h 436"/>
                <a:gd name="T18" fmla="*/ 147 w 384"/>
                <a:gd name="T19" fmla="*/ 308 h 436"/>
                <a:gd name="T20" fmla="*/ 168 w 384"/>
                <a:gd name="T21" fmla="*/ 310 h 436"/>
                <a:gd name="T22" fmla="*/ 240 w 384"/>
                <a:gd name="T23" fmla="*/ 238 h 436"/>
                <a:gd name="T24" fmla="*/ 240 w 384"/>
                <a:gd name="T25" fmla="*/ 0 h 436"/>
                <a:gd name="T26" fmla="*/ 337 w 384"/>
                <a:gd name="T27" fmla="*/ 0 h 436"/>
                <a:gd name="T28" fmla="*/ 384 w 384"/>
                <a:gd name="T29" fmla="*/ 45 h 436"/>
                <a:gd name="T30" fmla="*/ 18 w 384"/>
                <a:gd name="T31" fmla="*/ 238 h 436"/>
                <a:gd name="T32" fmla="*/ 168 w 384"/>
                <a:gd name="T33" fmla="*/ 376 h 436"/>
                <a:gd name="T34" fmla="*/ 320 w 384"/>
                <a:gd name="T35" fmla="*/ 238 h 436"/>
                <a:gd name="T36" fmla="*/ 320 w 384"/>
                <a:gd name="T37" fmla="*/ 15 h 436"/>
                <a:gd name="T38" fmla="*/ 258 w 384"/>
                <a:gd name="T39" fmla="*/ 15 h 436"/>
                <a:gd name="T40" fmla="*/ 258 w 384"/>
                <a:gd name="T41" fmla="*/ 238 h 436"/>
                <a:gd name="T42" fmla="*/ 169 w 384"/>
                <a:gd name="T43" fmla="*/ 323 h 436"/>
                <a:gd name="T44" fmla="*/ 80 w 384"/>
                <a:gd name="T45" fmla="*/ 238 h 436"/>
                <a:gd name="T46" fmla="*/ 80 w 384"/>
                <a:gd name="T47" fmla="*/ 15 h 436"/>
                <a:gd name="T48" fmla="*/ 18 w 384"/>
                <a:gd name="T49" fmla="*/ 15 h 436"/>
                <a:gd name="T50" fmla="*/ 18 w 384"/>
                <a:gd name="T51" fmla="*/ 23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4" h="436">
                  <a:moveTo>
                    <a:pt x="384" y="45"/>
                  </a:moveTo>
                  <a:lnTo>
                    <a:pt x="384" y="283"/>
                  </a:lnTo>
                  <a:cubicBezTo>
                    <a:pt x="384" y="387"/>
                    <a:pt x="307" y="436"/>
                    <a:pt x="223" y="436"/>
                  </a:cubicBezTo>
                  <a:cubicBezTo>
                    <a:pt x="148" y="436"/>
                    <a:pt x="94" y="406"/>
                    <a:pt x="40" y="348"/>
                  </a:cubicBezTo>
                  <a:cubicBezTo>
                    <a:pt x="14" y="322"/>
                    <a:pt x="0" y="286"/>
                    <a:pt x="0" y="238"/>
                  </a:cubicBezTo>
                  <a:lnTo>
                    <a:pt x="0" y="0"/>
                  </a:lnTo>
                  <a:lnTo>
                    <a:pt x="97" y="0"/>
                  </a:lnTo>
                  <a:lnTo>
                    <a:pt x="144" y="45"/>
                  </a:lnTo>
                  <a:lnTo>
                    <a:pt x="144" y="283"/>
                  </a:lnTo>
                  <a:cubicBezTo>
                    <a:pt x="144" y="293"/>
                    <a:pt x="144" y="301"/>
                    <a:pt x="147" y="308"/>
                  </a:cubicBezTo>
                  <a:cubicBezTo>
                    <a:pt x="153" y="310"/>
                    <a:pt x="160" y="310"/>
                    <a:pt x="168" y="310"/>
                  </a:cubicBezTo>
                  <a:cubicBezTo>
                    <a:pt x="218" y="310"/>
                    <a:pt x="240" y="288"/>
                    <a:pt x="240" y="238"/>
                  </a:cubicBezTo>
                  <a:lnTo>
                    <a:pt x="240" y="0"/>
                  </a:lnTo>
                  <a:lnTo>
                    <a:pt x="337" y="0"/>
                  </a:lnTo>
                  <a:lnTo>
                    <a:pt x="384" y="45"/>
                  </a:lnTo>
                  <a:close/>
                  <a:moveTo>
                    <a:pt x="18" y="238"/>
                  </a:moveTo>
                  <a:cubicBezTo>
                    <a:pt x="18" y="327"/>
                    <a:pt x="74" y="376"/>
                    <a:pt x="168" y="376"/>
                  </a:cubicBezTo>
                  <a:cubicBezTo>
                    <a:pt x="265" y="376"/>
                    <a:pt x="320" y="330"/>
                    <a:pt x="320" y="238"/>
                  </a:cubicBezTo>
                  <a:lnTo>
                    <a:pt x="320" y="15"/>
                  </a:lnTo>
                  <a:lnTo>
                    <a:pt x="258" y="15"/>
                  </a:lnTo>
                  <a:lnTo>
                    <a:pt x="258" y="238"/>
                  </a:lnTo>
                  <a:cubicBezTo>
                    <a:pt x="258" y="298"/>
                    <a:pt x="227" y="323"/>
                    <a:pt x="169" y="323"/>
                  </a:cubicBezTo>
                  <a:cubicBezTo>
                    <a:pt x="109" y="323"/>
                    <a:pt x="80" y="301"/>
                    <a:pt x="80" y="238"/>
                  </a:cubicBezTo>
                  <a:lnTo>
                    <a:pt x="80" y="15"/>
                  </a:lnTo>
                  <a:lnTo>
                    <a:pt x="18" y="15"/>
                  </a:lnTo>
                  <a:lnTo>
                    <a:pt x="18" y="23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156">
              <a:extLst>
                <a:ext uri="{FF2B5EF4-FFF2-40B4-BE49-F238E27FC236}">
                  <a16:creationId xmlns:a16="http://schemas.microsoft.com/office/drawing/2014/main" id="{42A9184B-1C67-45B1-917A-DF3CFD1A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4063" y="544513"/>
              <a:ext cx="131763" cy="160338"/>
            </a:xfrm>
            <a:custGeom>
              <a:avLst/>
              <a:gdLst>
                <a:gd name="T0" fmla="*/ 270 w 270"/>
                <a:gd name="T1" fmla="*/ 161 h 328"/>
                <a:gd name="T2" fmla="*/ 242 w 270"/>
                <a:gd name="T3" fmla="*/ 189 h 328"/>
                <a:gd name="T4" fmla="*/ 124 w 270"/>
                <a:gd name="T5" fmla="*/ 189 h 328"/>
                <a:gd name="T6" fmla="*/ 62 w 270"/>
                <a:gd name="T7" fmla="*/ 311 h 328"/>
                <a:gd name="T8" fmla="*/ 37 w 270"/>
                <a:gd name="T9" fmla="*/ 328 h 328"/>
                <a:gd name="T10" fmla="*/ 12 w 270"/>
                <a:gd name="T11" fmla="*/ 289 h 328"/>
                <a:gd name="T12" fmla="*/ 62 w 270"/>
                <a:gd name="T13" fmla="*/ 190 h 328"/>
                <a:gd name="T14" fmla="*/ 27 w 270"/>
                <a:gd name="T15" fmla="*/ 190 h 328"/>
                <a:gd name="T16" fmla="*/ 0 w 270"/>
                <a:gd name="T17" fmla="*/ 164 h 328"/>
                <a:gd name="T18" fmla="*/ 27 w 270"/>
                <a:gd name="T19" fmla="*/ 136 h 328"/>
                <a:gd name="T20" fmla="*/ 90 w 270"/>
                <a:gd name="T21" fmla="*/ 136 h 328"/>
                <a:gd name="T22" fmla="*/ 150 w 270"/>
                <a:gd name="T23" fmla="*/ 18 h 328"/>
                <a:gd name="T24" fmla="*/ 186 w 270"/>
                <a:gd name="T25" fmla="*/ 5 h 328"/>
                <a:gd name="T26" fmla="*/ 200 w 270"/>
                <a:gd name="T27" fmla="*/ 40 h 328"/>
                <a:gd name="T28" fmla="*/ 151 w 270"/>
                <a:gd name="T29" fmla="*/ 136 h 328"/>
                <a:gd name="T30" fmla="*/ 242 w 270"/>
                <a:gd name="T31" fmla="*/ 136 h 328"/>
                <a:gd name="T32" fmla="*/ 270 w 270"/>
                <a:gd name="T33" fmla="*/ 16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0" h="328">
                  <a:moveTo>
                    <a:pt x="270" y="161"/>
                  </a:moveTo>
                  <a:cubicBezTo>
                    <a:pt x="270" y="178"/>
                    <a:pt x="259" y="189"/>
                    <a:pt x="242" y="189"/>
                  </a:cubicBezTo>
                  <a:lnTo>
                    <a:pt x="124" y="189"/>
                  </a:lnTo>
                  <a:lnTo>
                    <a:pt x="62" y="311"/>
                  </a:lnTo>
                  <a:cubicBezTo>
                    <a:pt x="57" y="321"/>
                    <a:pt x="47" y="328"/>
                    <a:pt x="37" y="328"/>
                  </a:cubicBezTo>
                  <a:cubicBezTo>
                    <a:pt x="17" y="328"/>
                    <a:pt x="4" y="308"/>
                    <a:pt x="12" y="289"/>
                  </a:cubicBezTo>
                  <a:lnTo>
                    <a:pt x="62" y="190"/>
                  </a:lnTo>
                  <a:lnTo>
                    <a:pt x="27" y="190"/>
                  </a:lnTo>
                  <a:cubicBezTo>
                    <a:pt x="12" y="190"/>
                    <a:pt x="0" y="179"/>
                    <a:pt x="0" y="164"/>
                  </a:cubicBezTo>
                  <a:cubicBezTo>
                    <a:pt x="0" y="150"/>
                    <a:pt x="12" y="136"/>
                    <a:pt x="27" y="136"/>
                  </a:cubicBezTo>
                  <a:lnTo>
                    <a:pt x="90" y="136"/>
                  </a:lnTo>
                  <a:lnTo>
                    <a:pt x="150" y="18"/>
                  </a:lnTo>
                  <a:cubicBezTo>
                    <a:pt x="156" y="5"/>
                    <a:pt x="174" y="0"/>
                    <a:pt x="186" y="5"/>
                  </a:cubicBezTo>
                  <a:cubicBezTo>
                    <a:pt x="200" y="11"/>
                    <a:pt x="206" y="28"/>
                    <a:pt x="200" y="40"/>
                  </a:cubicBezTo>
                  <a:lnTo>
                    <a:pt x="151" y="136"/>
                  </a:lnTo>
                  <a:lnTo>
                    <a:pt x="242" y="136"/>
                  </a:lnTo>
                  <a:cubicBezTo>
                    <a:pt x="259" y="135"/>
                    <a:pt x="270" y="148"/>
                    <a:pt x="270" y="16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157">
              <a:extLst>
                <a:ext uri="{FF2B5EF4-FFF2-40B4-BE49-F238E27FC236}">
                  <a16:creationId xmlns:a16="http://schemas.microsoft.com/office/drawing/2014/main" id="{8A7BDA6D-22C3-4441-9BAE-89CE23C55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726" y="487363"/>
              <a:ext cx="122238" cy="215900"/>
            </a:xfrm>
            <a:custGeom>
              <a:avLst/>
              <a:gdLst>
                <a:gd name="T0" fmla="*/ 219 w 252"/>
                <a:gd name="T1" fmla="*/ 443 h 443"/>
                <a:gd name="T2" fmla="*/ 194 w 252"/>
                <a:gd name="T3" fmla="*/ 427 h 443"/>
                <a:gd name="T4" fmla="*/ 6 w 252"/>
                <a:gd name="T5" fmla="*/ 41 h 443"/>
                <a:gd name="T6" fmla="*/ 20 w 252"/>
                <a:gd name="T7" fmla="*/ 6 h 443"/>
                <a:gd name="T8" fmla="*/ 56 w 252"/>
                <a:gd name="T9" fmla="*/ 18 h 443"/>
                <a:gd name="T10" fmla="*/ 242 w 252"/>
                <a:gd name="T11" fmla="*/ 405 h 443"/>
                <a:gd name="T12" fmla="*/ 219 w 252"/>
                <a:gd name="T13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443">
                  <a:moveTo>
                    <a:pt x="219" y="443"/>
                  </a:moveTo>
                  <a:cubicBezTo>
                    <a:pt x="209" y="443"/>
                    <a:pt x="199" y="437"/>
                    <a:pt x="194" y="427"/>
                  </a:cubicBezTo>
                  <a:lnTo>
                    <a:pt x="6" y="41"/>
                  </a:lnTo>
                  <a:cubicBezTo>
                    <a:pt x="0" y="28"/>
                    <a:pt x="6" y="12"/>
                    <a:pt x="20" y="6"/>
                  </a:cubicBezTo>
                  <a:cubicBezTo>
                    <a:pt x="32" y="0"/>
                    <a:pt x="50" y="6"/>
                    <a:pt x="56" y="18"/>
                  </a:cubicBezTo>
                  <a:lnTo>
                    <a:pt x="242" y="405"/>
                  </a:lnTo>
                  <a:cubicBezTo>
                    <a:pt x="252" y="423"/>
                    <a:pt x="237" y="443"/>
                    <a:pt x="219" y="443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07" name="Groupe 106">
            <a:extLst>
              <a:ext uri="{FF2B5EF4-FFF2-40B4-BE49-F238E27FC236}">
                <a16:creationId xmlns:a16="http://schemas.microsoft.com/office/drawing/2014/main" id="{62003D1E-90D0-41BA-8D1F-69F73F518D89}"/>
              </a:ext>
            </a:extLst>
          </p:cNvPr>
          <p:cNvGrpSpPr/>
          <p:nvPr/>
        </p:nvGrpSpPr>
        <p:grpSpPr>
          <a:xfrm>
            <a:off x="4238331" y="5194858"/>
            <a:ext cx="2517616" cy="943371"/>
            <a:chOff x="8650288" y="2135188"/>
            <a:chExt cx="1355725" cy="508001"/>
          </a:xfrm>
        </p:grpSpPr>
        <p:sp>
          <p:nvSpPr>
            <p:cNvPr id="108" name="Freeform 518">
              <a:extLst>
                <a:ext uri="{FF2B5EF4-FFF2-40B4-BE49-F238E27FC236}">
                  <a16:creationId xmlns:a16="http://schemas.microsoft.com/office/drawing/2014/main" id="{965172F1-8B0B-49CD-BCD3-63BEE68DBA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36075" y="2309813"/>
              <a:ext cx="85725" cy="85725"/>
            </a:xfrm>
            <a:custGeom>
              <a:avLst/>
              <a:gdLst>
                <a:gd name="T0" fmla="*/ 87 w 175"/>
                <a:gd name="T1" fmla="*/ 175 h 175"/>
                <a:gd name="T2" fmla="*/ 25 w 175"/>
                <a:gd name="T3" fmla="*/ 150 h 175"/>
                <a:gd name="T4" fmla="*/ 0 w 175"/>
                <a:gd name="T5" fmla="*/ 88 h 175"/>
                <a:gd name="T6" fmla="*/ 25 w 175"/>
                <a:gd name="T7" fmla="*/ 25 h 175"/>
                <a:gd name="T8" fmla="*/ 87 w 175"/>
                <a:gd name="T9" fmla="*/ 0 h 175"/>
                <a:gd name="T10" fmla="*/ 150 w 175"/>
                <a:gd name="T11" fmla="*/ 25 h 175"/>
                <a:gd name="T12" fmla="*/ 175 w 175"/>
                <a:gd name="T13" fmla="*/ 88 h 175"/>
                <a:gd name="T14" fmla="*/ 150 w 175"/>
                <a:gd name="T15" fmla="*/ 150 h 175"/>
                <a:gd name="T16" fmla="*/ 87 w 175"/>
                <a:gd name="T17" fmla="*/ 175 h 175"/>
                <a:gd name="T18" fmla="*/ 87 w 175"/>
                <a:gd name="T19" fmla="*/ 150 h 175"/>
                <a:gd name="T20" fmla="*/ 130 w 175"/>
                <a:gd name="T21" fmla="*/ 133 h 175"/>
                <a:gd name="T22" fmla="*/ 146 w 175"/>
                <a:gd name="T23" fmla="*/ 88 h 175"/>
                <a:gd name="T24" fmla="*/ 130 w 175"/>
                <a:gd name="T25" fmla="*/ 43 h 175"/>
                <a:gd name="T26" fmla="*/ 87 w 175"/>
                <a:gd name="T27" fmla="*/ 25 h 175"/>
                <a:gd name="T28" fmla="*/ 45 w 175"/>
                <a:gd name="T29" fmla="*/ 43 h 175"/>
                <a:gd name="T30" fmla="*/ 28 w 175"/>
                <a:gd name="T31" fmla="*/ 88 h 175"/>
                <a:gd name="T32" fmla="*/ 45 w 175"/>
                <a:gd name="T33" fmla="*/ 133 h 175"/>
                <a:gd name="T34" fmla="*/ 87 w 175"/>
                <a:gd name="T35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87" y="175"/>
                  </a:moveTo>
                  <a:cubicBezTo>
                    <a:pt x="62" y="175"/>
                    <a:pt x="42" y="167"/>
                    <a:pt x="25" y="150"/>
                  </a:cubicBez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2" y="168"/>
                    <a:pt x="112" y="175"/>
                    <a:pt x="87" y="175"/>
                  </a:cubicBezTo>
                  <a:close/>
                  <a:moveTo>
                    <a:pt x="87" y="150"/>
                  </a:moveTo>
                  <a:cubicBezTo>
                    <a:pt x="105" y="150"/>
                    <a:pt x="118" y="144"/>
                    <a:pt x="130" y="133"/>
                  </a:cubicBezTo>
                  <a:cubicBezTo>
                    <a:pt x="141" y="122"/>
                    <a:pt x="146" y="107"/>
                    <a:pt x="146" y="88"/>
                  </a:cubicBezTo>
                  <a:cubicBezTo>
                    <a:pt x="146" y="69"/>
                    <a:pt x="141" y="54"/>
                    <a:pt x="130" y="43"/>
                  </a:cubicBezTo>
                  <a:cubicBezTo>
                    <a:pt x="118" y="32"/>
                    <a:pt x="105" y="25"/>
                    <a:pt x="87" y="25"/>
                  </a:cubicBezTo>
                  <a:cubicBezTo>
                    <a:pt x="70" y="25"/>
                    <a:pt x="56" y="32"/>
                    <a:pt x="45" y="43"/>
                  </a:cubicBezTo>
                  <a:cubicBezTo>
                    <a:pt x="33" y="54"/>
                    <a:pt x="28" y="69"/>
                    <a:pt x="28" y="88"/>
                  </a:cubicBezTo>
                  <a:cubicBezTo>
                    <a:pt x="28" y="107"/>
                    <a:pt x="33" y="122"/>
                    <a:pt x="45" y="133"/>
                  </a:cubicBezTo>
                  <a:cubicBezTo>
                    <a:pt x="56" y="145"/>
                    <a:pt x="70" y="150"/>
                    <a:pt x="87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519">
              <a:extLst>
                <a:ext uri="{FF2B5EF4-FFF2-40B4-BE49-F238E27FC236}">
                  <a16:creationId xmlns:a16="http://schemas.microsoft.com/office/drawing/2014/main" id="{B8F38024-39EB-4539-A92D-F3BF46562B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6088" y="2311401"/>
              <a:ext cx="60325" cy="84138"/>
            </a:xfrm>
            <a:custGeom>
              <a:avLst/>
              <a:gdLst>
                <a:gd name="T0" fmla="*/ 28 w 123"/>
                <a:gd name="T1" fmla="*/ 102 h 171"/>
                <a:gd name="T2" fmla="*/ 28 w 123"/>
                <a:gd name="T3" fmla="*/ 171 h 171"/>
                <a:gd name="T4" fmla="*/ 0 w 123"/>
                <a:gd name="T5" fmla="*/ 171 h 171"/>
                <a:gd name="T6" fmla="*/ 0 w 123"/>
                <a:gd name="T7" fmla="*/ 0 h 171"/>
                <a:gd name="T8" fmla="*/ 59 w 123"/>
                <a:gd name="T9" fmla="*/ 0 h 171"/>
                <a:gd name="T10" fmla="*/ 104 w 123"/>
                <a:gd name="T11" fmla="*/ 15 h 171"/>
                <a:gd name="T12" fmla="*/ 120 w 123"/>
                <a:gd name="T13" fmla="*/ 51 h 171"/>
                <a:gd name="T14" fmla="*/ 110 w 123"/>
                <a:gd name="T15" fmla="*/ 82 h 171"/>
                <a:gd name="T16" fmla="*/ 78 w 123"/>
                <a:gd name="T17" fmla="*/ 100 h 171"/>
                <a:gd name="T18" fmla="*/ 123 w 123"/>
                <a:gd name="T19" fmla="*/ 171 h 171"/>
                <a:gd name="T20" fmla="*/ 89 w 123"/>
                <a:gd name="T21" fmla="*/ 171 h 171"/>
                <a:gd name="T22" fmla="*/ 46 w 123"/>
                <a:gd name="T23" fmla="*/ 102 h 171"/>
                <a:gd name="T24" fmla="*/ 28 w 123"/>
                <a:gd name="T25" fmla="*/ 102 h 171"/>
                <a:gd name="T26" fmla="*/ 28 w 123"/>
                <a:gd name="T27" fmla="*/ 22 h 171"/>
                <a:gd name="T28" fmla="*/ 28 w 123"/>
                <a:gd name="T29" fmla="*/ 80 h 171"/>
                <a:gd name="T30" fmla="*/ 59 w 123"/>
                <a:gd name="T31" fmla="*/ 80 h 171"/>
                <a:gd name="T32" fmla="*/ 83 w 123"/>
                <a:gd name="T33" fmla="*/ 72 h 171"/>
                <a:gd name="T34" fmla="*/ 90 w 123"/>
                <a:gd name="T35" fmla="*/ 51 h 171"/>
                <a:gd name="T36" fmla="*/ 83 w 123"/>
                <a:gd name="T37" fmla="*/ 30 h 171"/>
                <a:gd name="T38" fmla="*/ 59 w 123"/>
                <a:gd name="T39" fmla="*/ 22 h 171"/>
                <a:gd name="T40" fmla="*/ 28 w 123"/>
                <a:gd name="T41" fmla="*/ 2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71">
                  <a:moveTo>
                    <a:pt x="28" y="102"/>
                  </a:moveTo>
                  <a:lnTo>
                    <a:pt x="28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59" y="0"/>
                  </a:lnTo>
                  <a:cubicBezTo>
                    <a:pt x="78" y="0"/>
                    <a:pt x="93" y="5"/>
                    <a:pt x="104" y="15"/>
                  </a:cubicBezTo>
                  <a:cubicBezTo>
                    <a:pt x="114" y="25"/>
                    <a:pt x="120" y="36"/>
                    <a:pt x="120" y="51"/>
                  </a:cubicBezTo>
                  <a:cubicBezTo>
                    <a:pt x="120" y="62"/>
                    <a:pt x="116" y="72"/>
                    <a:pt x="110" y="82"/>
                  </a:cubicBezTo>
                  <a:cubicBezTo>
                    <a:pt x="103" y="91"/>
                    <a:pt x="93" y="97"/>
                    <a:pt x="78" y="100"/>
                  </a:cubicBezTo>
                  <a:lnTo>
                    <a:pt x="123" y="171"/>
                  </a:lnTo>
                  <a:lnTo>
                    <a:pt x="89" y="171"/>
                  </a:lnTo>
                  <a:lnTo>
                    <a:pt x="46" y="102"/>
                  </a:lnTo>
                  <a:lnTo>
                    <a:pt x="28" y="102"/>
                  </a:lnTo>
                  <a:close/>
                  <a:moveTo>
                    <a:pt x="28" y="22"/>
                  </a:moveTo>
                  <a:lnTo>
                    <a:pt x="28" y="80"/>
                  </a:lnTo>
                  <a:lnTo>
                    <a:pt x="59" y="80"/>
                  </a:lnTo>
                  <a:cubicBezTo>
                    <a:pt x="70" y="80"/>
                    <a:pt x="78" y="77"/>
                    <a:pt x="83" y="72"/>
                  </a:cubicBezTo>
                  <a:cubicBezTo>
                    <a:pt x="88" y="67"/>
                    <a:pt x="90" y="60"/>
                    <a:pt x="90" y="51"/>
                  </a:cubicBezTo>
                  <a:cubicBezTo>
                    <a:pt x="90" y="42"/>
                    <a:pt x="88" y="35"/>
                    <a:pt x="83" y="30"/>
                  </a:cubicBezTo>
                  <a:cubicBezTo>
                    <a:pt x="78" y="25"/>
                    <a:pt x="69" y="22"/>
                    <a:pt x="59" y="22"/>
                  </a:cubicBezTo>
                  <a:lnTo>
                    <a:pt x="28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Rectangle 520">
              <a:extLst>
                <a:ext uri="{FF2B5EF4-FFF2-40B4-BE49-F238E27FC236}">
                  <a16:creationId xmlns:a16="http://schemas.microsoft.com/office/drawing/2014/main" id="{328A44E5-9980-4C13-B7EE-F3E7478F9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0700" y="2311401"/>
              <a:ext cx="14288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521">
              <a:extLst>
                <a:ext uri="{FF2B5EF4-FFF2-40B4-BE49-F238E27FC236}">
                  <a16:creationId xmlns:a16="http://schemas.microsoft.com/office/drawing/2014/main" id="{C2C807A2-F5E9-413A-A908-73B3BC1ED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450" y="2311401"/>
              <a:ext cx="46038" cy="82550"/>
            </a:xfrm>
            <a:custGeom>
              <a:avLst/>
              <a:gdLst>
                <a:gd name="T0" fmla="*/ 94 w 94"/>
                <a:gd name="T1" fmla="*/ 0 h 170"/>
                <a:gd name="T2" fmla="*/ 94 w 94"/>
                <a:gd name="T3" fmla="*/ 21 h 170"/>
                <a:gd name="T4" fmla="*/ 28 w 94"/>
                <a:gd name="T5" fmla="*/ 21 h 170"/>
                <a:gd name="T6" fmla="*/ 28 w 94"/>
                <a:gd name="T7" fmla="*/ 72 h 170"/>
                <a:gd name="T8" fmla="*/ 86 w 94"/>
                <a:gd name="T9" fmla="*/ 72 h 170"/>
                <a:gd name="T10" fmla="*/ 86 w 94"/>
                <a:gd name="T11" fmla="*/ 94 h 170"/>
                <a:gd name="T12" fmla="*/ 28 w 94"/>
                <a:gd name="T13" fmla="*/ 94 h 170"/>
                <a:gd name="T14" fmla="*/ 28 w 94"/>
                <a:gd name="T15" fmla="*/ 147 h 170"/>
                <a:gd name="T16" fmla="*/ 94 w 94"/>
                <a:gd name="T17" fmla="*/ 147 h 170"/>
                <a:gd name="T18" fmla="*/ 94 w 94"/>
                <a:gd name="T19" fmla="*/ 170 h 170"/>
                <a:gd name="T20" fmla="*/ 0 w 94"/>
                <a:gd name="T21" fmla="*/ 170 h 170"/>
                <a:gd name="T22" fmla="*/ 0 w 94"/>
                <a:gd name="T23" fmla="*/ 0 h 170"/>
                <a:gd name="T24" fmla="*/ 94 w 94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170">
                  <a:moveTo>
                    <a:pt x="94" y="0"/>
                  </a:moveTo>
                  <a:lnTo>
                    <a:pt x="94" y="21"/>
                  </a:lnTo>
                  <a:lnTo>
                    <a:pt x="28" y="21"/>
                  </a:lnTo>
                  <a:lnTo>
                    <a:pt x="28" y="72"/>
                  </a:lnTo>
                  <a:lnTo>
                    <a:pt x="86" y="72"/>
                  </a:lnTo>
                  <a:lnTo>
                    <a:pt x="86" y="94"/>
                  </a:lnTo>
                  <a:lnTo>
                    <a:pt x="28" y="94"/>
                  </a:lnTo>
                  <a:lnTo>
                    <a:pt x="28" y="147"/>
                  </a:lnTo>
                  <a:lnTo>
                    <a:pt x="94" y="147"/>
                  </a:lnTo>
                  <a:lnTo>
                    <a:pt x="94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522">
              <a:extLst>
                <a:ext uri="{FF2B5EF4-FFF2-40B4-BE49-F238E27FC236}">
                  <a16:creationId xmlns:a16="http://schemas.microsoft.com/office/drawing/2014/main" id="{2D13AADB-ED7D-498C-AE4B-91274F9D3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5950" y="2311401"/>
              <a:ext cx="68263" cy="84138"/>
            </a:xfrm>
            <a:custGeom>
              <a:avLst/>
              <a:gdLst>
                <a:gd name="T0" fmla="*/ 112 w 140"/>
                <a:gd name="T1" fmla="*/ 0 h 171"/>
                <a:gd name="T2" fmla="*/ 140 w 140"/>
                <a:gd name="T3" fmla="*/ 0 h 171"/>
                <a:gd name="T4" fmla="*/ 140 w 140"/>
                <a:gd name="T5" fmla="*/ 171 h 171"/>
                <a:gd name="T6" fmla="*/ 112 w 140"/>
                <a:gd name="T7" fmla="*/ 171 h 171"/>
                <a:gd name="T8" fmla="*/ 27 w 140"/>
                <a:gd name="T9" fmla="*/ 44 h 171"/>
                <a:gd name="T10" fmla="*/ 27 w 140"/>
                <a:gd name="T11" fmla="*/ 171 h 171"/>
                <a:gd name="T12" fmla="*/ 0 w 140"/>
                <a:gd name="T13" fmla="*/ 171 h 171"/>
                <a:gd name="T14" fmla="*/ 0 w 140"/>
                <a:gd name="T15" fmla="*/ 0 h 171"/>
                <a:gd name="T16" fmla="*/ 27 w 140"/>
                <a:gd name="T17" fmla="*/ 0 h 171"/>
                <a:gd name="T18" fmla="*/ 111 w 140"/>
                <a:gd name="T19" fmla="*/ 127 h 171"/>
                <a:gd name="T20" fmla="*/ 111 w 140"/>
                <a:gd name="T21" fmla="*/ 0 h 171"/>
                <a:gd name="T22" fmla="*/ 112 w 140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171">
                  <a:moveTo>
                    <a:pt x="112" y="0"/>
                  </a:moveTo>
                  <a:lnTo>
                    <a:pt x="140" y="0"/>
                  </a:lnTo>
                  <a:lnTo>
                    <a:pt x="140" y="171"/>
                  </a:lnTo>
                  <a:lnTo>
                    <a:pt x="112" y="171"/>
                  </a:lnTo>
                  <a:lnTo>
                    <a:pt x="27" y="44"/>
                  </a:lnTo>
                  <a:lnTo>
                    <a:pt x="27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27" y="0"/>
                  </a:lnTo>
                  <a:lnTo>
                    <a:pt x="111" y="127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523">
              <a:extLst>
                <a:ext uri="{FF2B5EF4-FFF2-40B4-BE49-F238E27FC236}">
                  <a16:creationId xmlns:a16="http://schemas.microsoft.com/office/drawing/2014/main" id="{118E90C9-D667-418D-8F2E-ED6B8B5D6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8500" y="2311401"/>
              <a:ext cx="58738" cy="84138"/>
            </a:xfrm>
            <a:custGeom>
              <a:avLst/>
              <a:gdLst>
                <a:gd name="T0" fmla="*/ 0 w 118"/>
                <a:gd name="T1" fmla="*/ 21 h 170"/>
                <a:gd name="T2" fmla="*/ 0 w 118"/>
                <a:gd name="T3" fmla="*/ 0 h 170"/>
                <a:gd name="T4" fmla="*/ 118 w 118"/>
                <a:gd name="T5" fmla="*/ 0 h 170"/>
                <a:gd name="T6" fmla="*/ 118 w 118"/>
                <a:gd name="T7" fmla="*/ 21 h 170"/>
                <a:gd name="T8" fmla="*/ 73 w 118"/>
                <a:gd name="T9" fmla="*/ 21 h 170"/>
                <a:gd name="T10" fmla="*/ 73 w 118"/>
                <a:gd name="T11" fmla="*/ 170 h 170"/>
                <a:gd name="T12" fmla="*/ 46 w 118"/>
                <a:gd name="T13" fmla="*/ 170 h 170"/>
                <a:gd name="T14" fmla="*/ 46 w 118"/>
                <a:gd name="T15" fmla="*/ 21 h 170"/>
                <a:gd name="T16" fmla="*/ 0 w 118"/>
                <a:gd name="T17" fmla="*/ 2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170">
                  <a:moveTo>
                    <a:pt x="0" y="21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118" y="21"/>
                  </a:lnTo>
                  <a:lnTo>
                    <a:pt x="73" y="21"/>
                  </a:lnTo>
                  <a:lnTo>
                    <a:pt x="73" y="170"/>
                  </a:lnTo>
                  <a:lnTo>
                    <a:pt x="46" y="170"/>
                  </a:lnTo>
                  <a:lnTo>
                    <a:pt x="46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524">
              <a:extLst>
                <a:ext uri="{FF2B5EF4-FFF2-40B4-BE49-F238E27FC236}">
                  <a16:creationId xmlns:a16="http://schemas.microsoft.com/office/drawing/2014/main" id="{3EB37EB6-0C32-4D1B-A98B-CF8283CEF7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6763" y="2311401"/>
              <a:ext cx="74613" cy="84138"/>
            </a:xfrm>
            <a:custGeom>
              <a:avLst/>
              <a:gdLst>
                <a:gd name="T0" fmla="*/ 125 w 155"/>
                <a:gd name="T1" fmla="*/ 171 h 171"/>
                <a:gd name="T2" fmla="*/ 113 w 155"/>
                <a:gd name="T3" fmla="*/ 136 h 171"/>
                <a:gd name="T4" fmla="*/ 41 w 155"/>
                <a:gd name="T5" fmla="*/ 136 h 171"/>
                <a:gd name="T6" fmla="*/ 29 w 155"/>
                <a:gd name="T7" fmla="*/ 171 h 171"/>
                <a:gd name="T8" fmla="*/ 0 w 155"/>
                <a:gd name="T9" fmla="*/ 171 h 171"/>
                <a:gd name="T10" fmla="*/ 61 w 155"/>
                <a:gd name="T11" fmla="*/ 0 h 171"/>
                <a:gd name="T12" fmla="*/ 94 w 155"/>
                <a:gd name="T13" fmla="*/ 0 h 171"/>
                <a:gd name="T14" fmla="*/ 155 w 155"/>
                <a:gd name="T15" fmla="*/ 171 h 171"/>
                <a:gd name="T16" fmla="*/ 125 w 155"/>
                <a:gd name="T17" fmla="*/ 171 h 171"/>
                <a:gd name="T18" fmla="*/ 49 w 155"/>
                <a:gd name="T19" fmla="*/ 115 h 171"/>
                <a:gd name="T20" fmla="*/ 105 w 155"/>
                <a:gd name="T21" fmla="*/ 115 h 171"/>
                <a:gd name="T22" fmla="*/ 78 w 155"/>
                <a:gd name="T23" fmla="*/ 35 h 171"/>
                <a:gd name="T24" fmla="*/ 49 w 155"/>
                <a:gd name="T25" fmla="*/ 11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5" h="171">
                  <a:moveTo>
                    <a:pt x="125" y="171"/>
                  </a:moveTo>
                  <a:lnTo>
                    <a:pt x="113" y="136"/>
                  </a:lnTo>
                  <a:lnTo>
                    <a:pt x="41" y="136"/>
                  </a:lnTo>
                  <a:lnTo>
                    <a:pt x="29" y="171"/>
                  </a:lnTo>
                  <a:lnTo>
                    <a:pt x="0" y="171"/>
                  </a:lnTo>
                  <a:lnTo>
                    <a:pt x="61" y="0"/>
                  </a:lnTo>
                  <a:lnTo>
                    <a:pt x="94" y="0"/>
                  </a:lnTo>
                  <a:lnTo>
                    <a:pt x="155" y="171"/>
                  </a:lnTo>
                  <a:lnTo>
                    <a:pt x="125" y="171"/>
                  </a:lnTo>
                  <a:close/>
                  <a:moveTo>
                    <a:pt x="49" y="115"/>
                  </a:moveTo>
                  <a:lnTo>
                    <a:pt x="105" y="115"/>
                  </a:lnTo>
                  <a:lnTo>
                    <a:pt x="78" y="35"/>
                  </a:lnTo>
                  <a:lnTo>
                    <a:pt x="49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525">
              <a:extLst>
                <a:ext uri="{FF2B5EF4-FFF2-40B4-BE49-F238E27FC236}">
                  <a16:creationId xmlns:a16="http://schemas.microsoft.com/office/drawing/2014/main" id="{C4D1A283-E786-4242-876F-2928E2497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9313" y="2311401"/>
              <a:ext cx="58738" cy="84138"/>
            </a:xfrm>
            <a:custGeom>
              <a:avLst/>
              <a:gdLst>
                <a:gd name="T0" fmla="*/ 0 w 119"/>
                <a:gd name="T1" fmla="*/ 21 h 170"/>
                <a:gd name="T2" fmla="*/ 0 w 119"/>
                <a:gd name="T3" fmla="*/ 0 h 170"/>
                <a:gd name="T4" fmla="*/ 119 w 119"/>
                <a:gd name="T5" fmla="*/ 0 h 170"/>
                <a:gd name="T6" fmla="*/ 119 w 119"/>
                <a:gd name="T7" fmla="*/ 21 h 170"/>
                <a:gd name="T8" fmla="*/ 74 w 119"/>
                <a:gd name="T9" fmla="*/ 21 h 170"/>
                <a:gd name="T10" fmla="*/ 74 w 119"/>
                <a:gd name="T11" fmla="*/ 170 h 170"/>
                <a:gd name="T12" fmla="*/ 47 w 119"/>
                <a:gd name="T13" fmla="*/ 170 h 170"/>
                <a:gd name="T14" fmla="*/ 47 w 119"/>
                <a:gd name="T15" fmla="*/ 21 h 170"/>
                <a:gd name="T16" fmla="*/ 0 w 119"/>
                <a:gd name="T17" fmla="*/ 2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0">
                  <a:moveTo>
                    <a:pt x="0" y="21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1"/>
                  </a:lnTo>
                  <a:lnTo>
                    <a:pt x="74" y="21"/>
                  </a:lnTo>
                  <a:lnTo>
                    <a:pt x="74" y="170"/>
                  </a:lnTo>
                  <a:lnTo>
                    <a:pt x="47" y="170"/>
                  </a:lnTo>
                  <a:lnTo>
                    <a:pt x="47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Rectangle 526">
              <a:extLst>
                <a:ext uri="{FF2B5EF4-FFF2-40B4-BE49-F238E27FC236}">
                  <a16:creationId xmlns:a16="http://schemas.microsoft.com/office/drawing/2014/main" id="{D332CC11-C5BC-4D4D-8FE4-7BCA74603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2338" y="2311401"/>
              <a:ext cx="12700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527">
              <a:extLst>
                <a:ext uri="{FF2B5EF4-FFF2-40B4-BE49-F238E27FC236}">
                  <a16:creationId xmlns:a16="http://schemas.microsoft.com/office/drawing/2014/main" id="{B113329F-60F4-4346-9A54-6E4FF60A7D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9325" y="2309813"/>
              <a:ext cx="85725" cy="85725"/>
            </a:xfrm>
            <a:custGeom>
              <a:avLst/>
              <a:gdLst>
                <a:gd name="T0" fmla="*/ 88 w 175"/>
                <a:gd name="T1" fmla="*/ 175 h 175"/>
                <a:gd name="T2" fmla="*/ 25 w 175"/>
                <a:gd name="T3" fmla="*/ 150 h 175"/>
                <a:gd name="T4" fmla="*/ 0 w 175"/>
                <a:gd name="T5" fmla="*/ 88 h 175"/>
                <a:gd name="T6" fmla="*/ 25 w 175"/>
                <a:gd name="T7" fmla="*/ 25 h 175"/>
                <a:gd name="T8" fmla="*/ 88 w 175"/>
                <a:gd name="T9" fmla="*/ 0 h 175"/>
                <a:gd name="T10" fmla="*/ 150 w 175"/>
                <a:gd name="T11" fmla="*/ 25 h 175"/>
                <a:gd name="T12" fmla="*/ 175 w 175"/>
                <a:gd name="T13" fmla="*/ 88 h 175"/>
                <a:gd name="T14" fmla="*/ 150 w 175"/>
                <a:gd name="T15" fmla="*/ 150 h 175"/>
                <a:gd name="T16" fmla="*/ 88 w 175"/>
                <a:gd name="T17" fmla="*/ 175 h 175"/>
                <a:gd name="T18" fmla="*/ 88 w 175"/>
                <a:gd name="T19" fmla="*/ 150 h 175"/>
                <a:gd name="T20" fmla="*/ 130 w 175"/>
                <a:gd name="T21" fmla="*/ 133 h 175"/>
                <a:gd name="T22" fmla="*/ 146 w 175"/>
                <a:gd name="T23" fmla="*/ 88 h 175"/>
                <a:gd name="T24" fmla="*/ 130 w 175"/>
                <a:gd name="T25" fmla="*/ 43 h 175"/>
                <a:gd name="T26" fmla="*/ 88 w 175"/>
                <a:gd name="T27" fmla="*/ 25 h 175"/>
                <a:gd name="T28" fmla="*/ 45 w 175"/>
                <a:gd name="T29" fmla="*/ 43 h 175"/>
                <a:gd name="T30" fmla="*/ 29 w 175"/>
                <a:gd name="T31" fmla="*/ 88 h 175"/>
                <a:gd name="T32" fmla="*/ 45 w 175"/>
                <a:gd name="T33" fmla="*/ 133 h 175"/>
                <a:gd name="T34" fmla="*/ 88 w 175"/>
                <a:gd name="T35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88" y="175"/>
                  </a:moveTo>
                  <a:cubicBezTo>
                    <a:pt x="63" y="175"/>
                    <a:pt x="43" y="167"/>
                    <a:pt x="25" y="150"/>
                  </a:cubicBez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2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6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3" y="168"/>
                    <a:pt x="111" y="175"/>
                    <a:pt x="88" y="175"/>
                  </a:cubicBezTo>
                  <a:close/>
                  <a:moveTo>
                    <a:pt x="88" y="150"/>
                  </a:moveTo>
                  <a:cubicBezTo>
                    <a:pt x="105" y="150"/>
                    <a:pt x="119" y="144"/>
                    <a:pt x="130" y="133"/>
                  </a:cubicBezTo>
                  <a:cubicBezTo>
                    <a:pt x="141" y="122"/>
                    <a:pt x="146" y="107"/>
                    <a:pt x="146" y="88"/>
                  </a:cubicBezTo>
                  <a:cubicBezTo>
                    <a:pt x="146" y="69"/>
                    <a:pt x="141" y="54"/>
                    <a:pt x="130" y="43"/>
                  </a:cubicBezTo>
                  <a:cubicBezTo>
                    <a:pt x="119" y="32"/>
                    <a:pt x="105" y="25"/>
                    <a:pt x="88" y="25"/>
                  </a:cubicBezTo>
                  <a:cubicBezTo>
                    <a:pt x="70" y="25"/>
                    <a:pt x="56" y="32"/>
                    <a:pt x="45" y="43"/>
                  </a:cubicBezTo>
                  <a:cubicBezTo>
                    <a:pt x="34" y="54"/>
                    <a:pt x="29" y="69"/>
                    <a:pt x="29" y="88"/>
                  </a:cubicBezTo>
                  <a:cubicBezTo>
                    <a:pt x="29" y="107"/>
                    <a:pt x="34" y="122"/>
                    <a:pt x="45" y="133"/>
                  </a:cubicBezTo>
                  <a:cubicBezTo>
                    <a:pt x="56" y="145"/>
                    <a:pt x="70" y="150"/>
                    <a:pt x="88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528">
              <a:extLst>
                <a:ext uri="{FF2B5EF4-FFF2-40B4-BE49-F238E27FC236}">
                  <a16:creationId xmlns:a16="http://schemas.microsoft.com/office/drawing/2014/main" id="{854DDEFF-B1A0-44E4-AE7C-0399D5A4C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9338" y="2311401"/>
              <a:ext cx="66675" cy="84138"/>
            </a:xfrm>
            <a:custGeom>
              <a:avLst/>
              <a:gdLst>
                <a:gd name="T0" fmla="*/ 111 w 138"/>
                <a:gd name="T1" fmla="*/ 0 h 171"/>
                <a:gd name="T2" fmla="*/ 138 w 138"/>
                <a:gd name="T3" fmla="*/ 0 h 171"/>
                <a:gd name="T4" fmla="*/ 138 w 138"/>
                <a:gd name="T5" fmla="*/ 171 h 171"/>
                <a:gd name="T6" fmla="*/ 111 w 138"/>
                <a:gd name="T7" fmla="*/ 171 h 171"/>
                <a:gd name="T8" fmla="*/ 27 w 138"/>
                <a:gd name="T9" fmla="*/ 44 h 171"/>
                <a:gd name="T10" fmla="*/ 27 w 138"/>
                <a:gd name="T11" fmla="*/ 171 h 171"/>
                <a:gd name="T12" fmla="*/ 0 w 138"/>
                <a:gd name="T13" fmla="*/ 171 h 171"/>
                <a:gd name="T14" fmla="*/ 0 w 138"/>
                <a:gd name="T15" fmla="*/ 0 h 171"/>
                <a:gd name="T16" fmla="*/ 27 w 138"/>
                <a:gd name="T17" fmla="*/ 0 h 171"/>
                <a:gd name="T18" fmla="*/ 111 w 138"/>
                <a:gd name="T19" fmla="*/ 127 h 171"/>
                <a:gd name="T20" fmla="*/ 111 w 138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" h="171">
                  <a:moveTo>
                    <a:pt x="111" y="0"/>
                  </a:moveTo>
                  <a:lnTo>
                    <a:pt x="138" y="0"/>
                  </a:lnTo>
                  <a:lnTo>
                    <a:pt x="138" y="171"/>
                  </a:lnTo>
                  <a:lnTo>
                    <a:pt x="111" y="171"/>
                  </a:lnTo>
                  <a:lnTo>
                    <a:pt x="27" y="44"/>
                  </a:lnTo>
                  <a:lnTo>
                    <a:pt x="27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27" y="0"/>
                  </a:lnTo>
                  <a:lnTo>
                    <a:pt x="111" y="12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529">
              <a:extLst>
                <a:ext uri="{FF2B5EF4-FFF2-40B4-BE49-F238E27FC236}">
                  <a16:creationId xmlns:a16="http://schemas.microsoft.com/office/drawing/2014/main" id="{17824E0C-6935-4A98-81E1-C6BA71E07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7663" y="2441576"/>
              <a:ext cx="46038" cy="84138"/>
            </a:xfrm>
            <a:custGeom>
              <a:avLst/>
              <a:gdLst>
                <a:gd name="T0" fmla="*/ 94 w 94"/>
                <a:gd name="T1" fmla="*/ 0 h 172"/>
                <a:gd name="T2" fmla="*/ 94 w 94"/>
                <a:gd name="T3" fmla="*/ 22 h 172"/>
                <a:gd name="T4" fmla="*/ 28 w 94"/>
                <a:gd name="T5" fmla="*/ 22 h 172"/>
                <a:gd name="T6" fmla="*/ 28 w 94"/>
                <a:gd name="T7" fmla="*/ 73 h 172"/>
                <a:gd name="T8" fmla="*/ 86 w 94"/>
                <a:gd name="T9" fmla="*/ 73 h 172"/>
                <a:gd name="T10" fmla="*/ 86 w 94"/>
                <a:gd name="T11" fmla="*/ 97 h 172"/>
                <a:gd name="T12" fmla="*/ 28 w 94"/>
                <a:gd name="T13" fmla="*/ 97 h 172"/>
                <a:gd name="T14" fmla="*/ 28 w 94"/>
                <a:gd name="T15" fmla="*/ 150 h 172"/>
                <a:gd name="T16" fmla="*/ 94 w 94"/>
                <a:gd name="T17" fmla="*/ 150 h 172"/>
                <a:gd name="T18" fmla="*/ 94 w 94"/>
                <a:gd name="T19" fmla="*/ 172 h 172"/>
                <a:gd name="T20" fmla="*/ 0 w 94"/>
                <a:gd name="T21" fmla="*/ 172 h 172"/>
                <a:gd name="T22" fmla="*/ 0 w 94"/>
                <a:gd name="T23" fmla="*/ 0 h 172"/>
                <a:gd name="T24" fmla="*/ 94 w 9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172">
                  <a:moveTo>
                    <a:pt x="94" y="0"/>
                  </a:moveTo>
                  <a:lnTo>
                    <a:pt x="94" y="22"/>
                  </a:lnTo>
                  <a:lnTo>
                    <a:pt x="28" y="22"/>
                  </a:lnTo>
                  <a:lnTo>
                    <a:pt x="28" y="73"/>
                  </a:lnTo>
                  <a:lnTo>
                    <a:pt x="86" y="73"/>
                  </a:lnTo>
                  <a:lnTo>
                    <a:pt x="86" y="97"/>
                  </a:lnTo>
                  <a:lnTo>
                    <a:pt x="28" y="97"/>
                  </a:lnTo>
                  <a:lnTo>
                    <a:pt x="28" y="150"/>
                  </a:lnTo>
                  <a:lnTo>
                    <a:pt x="94" y="150"/>
                  </a:lnTo>
                  <a:lnTo>
                    <a:pt x="9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530">
              <a:extLst>
                <a:ext uri="{FF2B5EF4-FFF2-40B4-BE49-F238E27FC236}">
                  <a16:creationId xmlns:a16="http://schemas.microsoft.com/office/drawing/2014/main" id="{30104F63-3784-4516-9C1D-7701806D5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400" y="2443163"/>
              <a:ext cx="57150" cy="82550"/>
            </a:xfrm>
            <a:custGeom>
              <a:avLst/>
              <a:gdLst>
                <a:gd name="T0" fmla="*/ 0 w 119"/>
                <a:gd name="T1" fmla="*/ 21 h 170"/>
                <a:gd name="T2" fmla="*/ 0 w 119"/>
                <a:gd name="T3" fmla="*/ 0 h 170"/>
                <a:gd name="T4" fmla="*/ 119 w 119"/>
                <a:gd name="T5" fmla="*/ 0 h 170"/>
                <a:gd name="T6" fmla="*/ 119 w 119"/>
                <a:gd name="T7" fmla="*/ 21 h 170"/>
                <a:gd name="T8" fmla="*/ 74 w 119"/>
                <a:gd name="T9" fmla="*/ 21 h 170"/>
                <a:gd name="T10" fmla="*/ 74 w 119"/>
                <a:gd name="T11" fmla="*/ 170 h 170"/>
                <a:gd name="T12" fmla="*/ 46 w 119"/>
                <a:gd name="T13" fmla="*/ 170 h 170"/>
                <a:gd name="T14" fmla="*/ 46 w 119"/>
                <a:gd name="T15" fmla="*/ 21 h 170"/>
                <a:gd name="T16" fmla="*/ 0 w 119"/>
                <a:gd name="T17" fmla="*/ 2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0">
                  <a:moveTo>
                    <a:pt x="0" y="21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1"/>
                  </a:lnTo>
                  <a:lnTo>
                    <a:pt x="74" y="21"/>
                  </a:lnTo>
                  <a:lnTo>
                    <a:pt x="74" y="170"/>
                  </a:lnTo>
                  <a:lnTo>
                    <a:pt x="46" y="170"/>
                  </a:lnTo>
                  <a:lnTo>
                    <a:pt x="46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Rectangle 531">
              <a:extLst>
                <a:ext uri="{FF2B5EF4-FFF2-40B4-BE49-F238E27FC236}">
                  <a16:creationId xmlns:a16="http://schemas.microsoft.com/office/drawing/2014/main" id="{EDC6B359-96C7-4A70-8DBC-E9CF9EF67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4350" y="2441576"/>
              <a:ext cx="12700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532">
              <a:extLst>
                <a:ext uri="{FF2B5EF4-FFF2-40B4-BE49-F238E27FC236}">
                  <a16:creationId xmlns:a16="http://schemas.microsoft.com/office/drawing/2014/main" id="{E351506A-6004-46FF-B6CC-561FE4FD6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100" y="2441576"/>
              <a:ext cx="68263" cy="84138"/>
            </a:xfrm>
            <a:custGeom>
              <a:avLst/>
              <a:gdLst>
                <a:gd name="T0" fmla="*/ 112 w 139"/>
                <a:gd name="T1" fmla="*/ 0 h 172"/>
                <a:gd name="T2" fmla="*/ 139 w 139"/>
                <a:gd name="T3" fmla="*/ 0 h 172"/>
                <a:gd name="T4" fmla="*/ 139 w 139"/>
                <a:gd name="T5" fmla="*/ 172 h 172"/>
                <a:gd name="T6" fmla="*/ 112 w 139"/>
                <a:gd name="T7" fmla="*/ 172 h 172"/>
                <a:gd name="T8" fmla="*/ 28 w 139"/>
                <a:gd name="T9" fmla="*/ 44 h 172"/>
                <a:gd name="T10" fmla="*/ 28 w 139"/>
                <a:gd name="T11" fmla="*/ 172 h 172"/>
                <a:gd name="T12" fmla="*/ 0 w 139"/>
                <a:gd name="T13" fmla="*/ 172 h 172"/>
                <a:gd name="T14" fmla="*/ 0 w 139"/>
                <a:gd name="T15" fmla="*/ 0 h 172"/>
                <a:gd name="T16" fmla="*/ 28 w 139"/>
                <a:gd name="T17" fmla="*/ 0 h 172"/>
                <a:gd name="T18" fmla="*/ 112 w 139"/>
                <a:gd name="T19" fmla="*/ 128 h 172"/>
                <a:gd name="T20" fmla="*/ 112 w 139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72">
                  <a:moveTo>
                    <a:pt x="112" y="0"/>
                  </a:moveTo>
                  <a:lnTo>
                    <a:pt x="139" y="0"/>
                  </a:lnTo>
                  <a:lnTo>
                    <a:pt x="139" y="172"/>
                  </a:lnTo>
                  <a:lnTo>
                    <a:pt x="112" y="172"/>
                  </a:lnTo>
                  <a:lnTo>
                    <a:pt x="28" y="44"/>
                  </a:lnTo>
                  <a:lnTo>
                    <a:pt x="28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112" y="12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533">
              <a:extLst>
                <a:ext uri="{FF2B5EF4-FFF2-40B4-BE49-F238E27FC236}">
                  <a16:creationId xmlns:a16="http://schemas.microsoft.com/office/drawing/2014/main" id="{2C99BA67-A10D-4B8C-9FC2-84A0A152F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0238" y="2438401"/>
              <a:ext cx="58738" cy="87313"/>
            </a:xfrm>
            <a:custGeom>
              <a:avLst/>
              <a:gdLst>
                <a:gd name="T0" fmla="*/ 57 w 118"/>
                <a:gd name="T1" fmla="*/ 28 h 178"/>
                <a:gd name="T2" fmla="*/ 37 w 118"/>
                <a:gd name="T3" fmla="*/ 34 h 178"/>
                <a:gd name="T4" fmla="*/ 30 w 118"/>
                <a:gd name="T5" fmla="*/ 53 h 178"/>
                <a:gd name="T6" fmla="*/ 38 w 118"/>
                <a:gd name="T7" fmla="*/ 71 h 178"/>
                <a:gd name="T8" fmla="*/ 61 w 118"/>
                <a:gd name="T9" fmla="*/ 80 h 178"/>
                <a:gd name="T10" fmla="*/ 87 w 118"/>
                <a:gd name="T11" fmla="*/ 86 h 178"/>
                <a:gd name="T12" fmla="*/ 110 w 118"/>
                <a:gd name="T13" fmla="*/ 100 h 178"/>
                <a:gd name="T14" fmla="*/ 118 w 118"/>
                <a:gd name="T15" fmla="*/ 129 h 178"/>
                <a:gd name="T16" fmla="*/ 102 w 118"/>
                <a:gd name="T17" fmla="*/ 163 h 178"/>
                <a:gd name="T18" fmla="*/ 60 w 118"/>
                <a:gd name="T19" fmla="*/ 178 h 178"/>
                <a:gd name="T20" fmla="*/ 16 w 118"/>
                <a:gd name="T21" fmla="*/ 165 h 178"/>
                <a:gd name="T22" fmla="*/ 0 w 118"/>
                <a:gd name="T23" fmla="*/ 130 h 178"/>
                <a:gd name="T24" fmla="*/ 30 w 118"/>
                <a:gd name="T25" fmla="*/ 130 h 178"/>
                <a:gd name="T26" fmla="*/ 38 w 118"/>
                <a:gd name="T27" fmla="*/ 148 h 178"/>
                <a:gd name="T28" fmla="*/ 60 w 118"/>
                <a:gd name="T29" fmla="*/ 154 h 178"/>
                <a:gd name="T30" fmla="*/ 82 w 118"/>
                <a:gd name="T31" fmla="*/ 146 h 178"/>
                <a:gd name="T32" fmla="*/ 91 w 118"/>
                <a:gd name="T33" fmla="*/ 129 h 178"/>
                <a:gd name="T34" fmla="*/ 86 w 118"/>
                <a:gd name="T35" fmla="*/ 113 h 178"/>
                <a:gd name="T36" fmla="*/ 73 w 118"/>
                <a:gd name="T37" fmla="*/ 104 h 178"/>
                <a:gd name="T38" fmla="*/ 56 w 118"/>
                <a:gd name="T39" fmla="*/ 99 h 178"/>
                <a:gd name="T40" fmla="*/ 37 w 118"/>
                <a:gd name="T41" fmla="*/ 94 h 178"/>
                <a:gd name="T42" fmla="*/ 20 w 118"/>
                <a:gd name="T43" fmla="*/ 86 h 178"/>
                <a:gd name="T44" fmla="*/ 7 w 118"/>
                <a:gd name="T45" fmla="*/ 73 h 178"/>
                <a:gd name="T46" fmla="*/ 2 w 118"/>
                <a:gd name="T47" fmla="*/ 50 h 178"/>
                <a:gd name="T48" fmla="*/ 18 w 118"/>
                <a:gd name="T49" fmla="*/ 14 h 178"/>
                <a:gd name="T50" fmla="*/ 60 w 118"/>
                <a:gd name="T51" fmla="*/ 0 h 178"/>
                <a:gd name="T52" fmla="*/ 101 w 118"/>
                <a:gd name="T53" fmla="*/ 11 h 178"/>
                <a:gd name="T54" fmla="*/ 118 w 118"/>
                <a:gd name="T55" fmla="*/ 45 h 178"/>
                <a:gd name="T56" fmla="*/ 86 w 118"/>
                <a:gd name="T57" fmla="*/ 45 h 178"/>
                <a:gd name="T58" fmla="*/ 77 w 118"/>
                <a:gd name="T59" fmla="*/ 29 h 178"/>
                <a:gd name="T60" fmla="*/ 57 w 118"/>
                <a:gd name="T61" fmla="*/ 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178">
                  <a:moveTo>
                    <a:pt x="57" y="28"/>
                  </a:moveTo>
                  <a:cubicBezTo>
                    <a:pt x="48" y="28"/>
                    <a:pt x="42" y="30"/>
                    <a:pt x="37" y="34"/>
                  </a:cubicBezTo>
                  <a:cubicBezTo>
                    <a:pt x="32" y="38"/>
                    <a:pt x="30" y="44"/>
                    <a:pt x="30" y="53"/>
                  </a:cubicBezTo>
                  <a:cubicBezTo>
                    <a:pt x="30" y="60"/>
                    <a:pt x="32" y="66"/>
                    <a:pt x="38" y="71"/>
                  </a:cubicBezTo>
                  <a:cubicBezTo>
                    <a:pt x="45" y="75"/>
                    <a:pt x="52" y="79"/>
                    <a:pt x="61" y="80"/>
                  </a:cubicBezTo>
                  <a:cubicBezTo>
                    <a:pt x="70" y="83"/>
                    <a:pt x="78" y="84"/>
                    <a:pt x="87" y="86"/>
                  </a:cubicBezTo>
                  <a:cubicBezTo>
                    <a:pt x="96" y="89"/>
                    <a:pt x="103" y="94"/>
                    <a:pt x="110" y="100"/>
                  </a:cubicBezTo>
                  <a:cubicBezTo>
                    <a:pt x="116" y="108"/>
                    <a:pt x="118" y="116"/>
                    <a:pt x="118" y="129"/>
                  </a:cubicBezTo>
                  <a:cubicBezTo>
                    <a:pt x="118" y="141"/>
                    <a:pt x="113" y="153"/>
                    <a:pt x="102" y="163"/>
                  </a:cubicBezTo>
                  <a:cubicBezTo>
                    <a:pt x="91" y="173"/>
                    <a:pt x="77" y="178"/>
                    <a:pt x="60" y="178"/>
                  </a:cubicBezTo>
                  <a:cubicBezTo>
                    <a:pt x="42" y="178"/>
                    <a:pt x="27" y="174"/>
                    <a:pt x="16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8"/>
                    <a:pt x="33" y="144"/>
                    <a:pt x="38" y="148"/>
                  </a:cubicBezTo>
                  <a:cubicBezTo>
                    <a:pt x="43" y="153"/>
                    <a:pt x="51" y="154"/>
                    <a:pt x="60" y="154"/>
                  </a:cubicBezTo>
                  <a:cubicBezTo>
                    <a:pt x="68" y="154"/>
                    <a:pt x="77" y="151"/>
                    <a:pt x="82" y="146"/>
                  </a:cubicBezTo>
                  <a:cubicBezTo>
                    <a:pt x="87" y="141"/>
                    <a:pt x="91" y="135"/>
                    <a:pt x="91" y="129"/>
                  </a:cubicBezTo>
                  <a:cubicBezTo>
                    <a:pt x="91" y="123"/>
                    <a:pt x="90" y="116"/>
                    <a:pt x="86" y="113"/>
                  </a:cubicBezTo>
                  <a:cubicBezTo>
                    <a:pt x="82" y="109"/>
                    <a:pt x="78" y="106"/>
                    <a:pt x="73" y="104"/>
                  </a:cubicBezTo>
                  <a:cubicBezTo>
                    <a:pt x="68" y="101"/>
                    <a:pt x="62" y="100"/>
                    <a:pt x="56" y="99"/>
                  </a:cubicBezTo>
                  <a:cubicBezTo>
                    <a:pt x="50" y="98"/>
                    <a:pt x="43" y="95"/>
                    <a:pt x="37" y="94"/>
                  </a:cubicBezTo>
                  <a:cubicBezTo>
                    <a:pt x="31" y="91"/>
                    <a:pt x="25" y="89"/>
                    <a:pt x="20" y="86"/>
                  </a:cubicBezTo>
                  <a:cubicBezTo>
                    <a:pt x="15" y="84"/>
                    <a:pt x="10" y="79"/>
                    <a:pt x="7" y="73"/>
                  </a:cubicBezTo>
                  <a:cubicBezTo>
                    <a:pt x="3" y="66"/>
                    <a:pt x="2" y="59"/>
                    <a:pt x="2" y="50"/>
                  </a:cubicBezTo>
                  <a:cubicBezTo>
                    <a:pt x="2" y="35"/>
                    <a:pt x="7" y="23"/>
                    <a:pt x="18" y="14"/>
                  </a:cubicBezTo>
                  <a:cubicBezTo>
                    <a:pt x="30" y="5"/>
                    <a:pt x="43" y="0"/>
                    <a:pt x="60" y="0"/>
                  </a:cubicBezTo>
                  <a:cubicBezTo>
                    <a:pt x="77" y="0"/>
                    <a:pt x="91" y="4"/>
                    <a:pt x="101" y="11"/>
                  </a:cubicBezTo>
                  <a:cubicBezTo>
                    <a:pt x="111" y="19"/>
                    <a:pt x="117" y="30"/>
                    <a:pt x="118" y="45"/>
                  </a:cubicBezTo>
                  <a:lnTo>
                    <a:pt x="86" y="45"/>
                  </a:lnTo>
                  <a:cubicBezTo>
                    <a:pt x="85" y="39"/>
                    <a:pt x="82" y="33"/>
                    <a:pt x="77" y="29"/>
                  </a:cubicBezTo>
                  <a:cubicBezTo>
                    <a:pt x="72" y="30"/>
                    <a:pt x="66" y="28"/>
                    <a:pt x="57" y="2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534">
              <a:extLst>
                <a:ext uri="{FF2B5EF4-FFF2-40B4-BE49-F238E27FC236}">
                  <a16:creationId xmlns:a16="http://schemas.microsoft.com/office/drawing/2014/main" id="{19D324A3-C844-4652-A223-576A0A4D3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4850" y="2441576"/>
              <a:ext cx="46038" cy="84138"/>
            </a:xfrm>
            <a:custGeom>
              <a:avLst/>
              <a:gdLst>
                <a:gd name="T0" fmla="*/ 94 w 94"/>
                <a:gd name="T1" fmla="*/ 0 h 172"/>
                <a:gd name="T2" fmla="*/ 94 w 94"/>
                <a:gd name="T3" fmla="*/ 22 h 172"/>
                <a:gd name="T4" fmla="*/ 28 w 94"/>
                <a:gd name="T5" fmla="*/ 22 h 172"/>
                <a:gd name="T6" fmla="*/ 28 w 94"/>
                <a:gd name="T7" fmla="*/ 73 h 172"/>
                <a:gd name="T8" fmla="*/ 87 w 94"/>
                <a:gd name="T9" fmla="*/ 73 h 172"/>
                <a:gd name="T10" fmla="*/ 87 w 94"/>
                <a:gd name="T11" fmla="*/ 97 h 172"/>
                <a:gd name="T12" fmla="*/ 28 w 94"/>
                <a:gd name="T13" fmla="*/ 97 h 172"/>
                <a:gd name="T14" fmla="*/ 28 w 94"/>
                <a:gd name="T15" fmla="*/ 150 h 172"/>
                <a:gd name="T16" fmla="*/ 94 w 94"/>
                <a:gd name="T17" fmla="*/ 150 h 172"/>
                <a:gd name="T18" fmla="*/ 94 w 94"/>
                <a:gd name="T19" fmla="*/ 172 h 172"/>
                <a:gd name="T20" fmla="*/ 0 w 94"/>
                <a:gd name="T21" fmla="*/ 172 h 172"/>
                <a:gd name="T22" fmla="*/ 0 w 94"/>
                <a:gd name="T23" fmla="*/ 0 h 172"/>
                <a:gd name="T24" fmla="*/ 94 w 94"/>
                <a:gd name="T2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172">
                  <a:moveTo>
                    <a:pt x="94" y="0"/>
                  </a:moveTo>
                  <a:lnTo>
                    <a:pt x="94" y="22"/>
                  </a:lnTo>
                  <a:lnTo>
                    <a:pt x="28" y="22"/>
                  </a:lnTo>
                  <a:lnTo>
                    <a:pt x="28" y="73"/>
                  </a:lnTo>
                  <a:lnTo>
                    <a:pt x="87" y="73"/>
                  </a:lnTo>
                  <a:lnTo>
                    <a:pt x="87" y="97"/>
                  </a:lnTo>
                  <a:lnTo>
                    <a:pt x="28" y="97"/>
                  </a:lnTo>
                  <a:lnTo>
                    <a:pt x="28" y="150"/>
                  </a:lnTo>
                  <a:lnTo>
                    <a:pt x="94" y="150"/>
                  </a:lnTo>
                  <a:lnTo>
                    <a:pt x="9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535">
              <a:extLst>
                <a:ext uri="{FF2B5EF4-FFF2-40B4-BE49-F238E27FC236}">
                  <a16:creationId xmlns:a16="http://schemas.microsoft.com/office/drawing/2014/main" id="{20457953-2008-4FDD-840C-CF787C3D5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8350" y="2441576"/>
              <a:ext cx="60325" cy="84138"/>
            </a:xfrm>
            <a:custGeom>
              <a:avLst/>
              <a:gdLst>
                <a:gd name="T0" fmla="*/ 28 w 123"/>
                <a:gd name="T1" fmla="*/ 103 h 172"/>
                <a:gd name="T2" fmla="*/ 28 w 123"/>
                <a:gd name="T3" fmla="*/ 172 h 172"/>
                <a:gd name="T4" fmla="*/ 0 w 123"/>
                <a:gd name="T5" fmla="*/ 172 h 172"/>
                <a:gd name="T6" fmla="*/ 0 w 123"/>
                <a:gd name="T7" fmla="*/ 0 h 172"/>
                <a:gd name="T8" fmla="*/ 59 w 123"/>
                <a:gd name="T9" fmla="*/ 0 h 172"/>
                <a:gd name="T10" fmla="*/ 104 w 123"/>
                <a:gd name="T11" fmla="*/ 15 h 172"/>
                <a:gd name="T12" fmla="*/ 120 w 123"/>
                <a:gd name="T13" fmla="*/ 52 h 172"/>
                <a:gd name="T14" fmla="*/ 110 w 123"/>
                <a:gd name="T15" fmla="*/ 83 h 172"/>
                <a:gd name="T16" fmla="*/ 78 w 123"/>
                <a:gd name="T17" fmla="*/ 100 h 172"/>
                <a:gd name="T18" fmla="*/ 123 w 123"/>
                <a:gd name="T19" fmla="*/ 172 h 172"/>
                <a:gd name="T20" fmla="*/ 89 w 123"/>
                <a:gd name="T21" fmla="*/ 172 h 172"/>
                <a:gd name="T22" fmla="*/ 46 w 123"/>
                <a:gd name="T23" fmla="*/ 103 h 172"/>
                <a:gd name="T24" fmla="*/ 28 w 123"/>
                <a:gd name="T25" fmla="*/ 103 h 172"/>
                <a:gd name="T26" fmla="*/ 28 w 123"/>
                <a:gd name="T27" fmla="*/ 23 h 172"/>
                <a:gd name="T28" fmla="*/ 28 w 123"/>
                <a:gd name="T29" fmla="*/ 80 h 172"/>
                <a:gd name="T30" fmla="*/ 59 w 123"/>
                <a:gd name="T31" fmla="*/ 80 h 172"/>
                <a:gd name="T32" fmla="*/ 83 w 123"/>
                <a:gd name="T33" fmla="*/ 73 h 172"/>
                <a:gd name="T34" fmla="*/ 90 w 123"/>
                <a:gd name="T35" fmla="*/ 52 h 172"/>
                <a:gd name="T36" fmla="*/ 83 w 123"/>
                <a:gd name="T37" fmla="*/ 30 h 172"/>
                <a:gd name="T38" fmla="*/ 59 w 123"/>
                <a:gd name="T39" fmla="*/ 23 h 172"/>
                <a:gd name="T40" fmla="*/ 28 w 123"/>
                <a:gd name="T4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72">
                  <a:moveTo>
                    <a:pt x="28" y="103"/>
                  </a:moveTo>
                  <a:lnTo>
                    <a:pt x="28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59" y="0"/>
                  </a:lnTo>
                  <a:cubicBezTo>
                    <a:pt x="78" y="0"/>
                    <a:pt x="93" y="5"/>
                    <a:pt x="104" y="15"/>
                  </a:cubicBezTo>
                  <a:cubicBezTo>
                    <a:pt x="114" y="25"/>
                    <a:pt x="120" y="37"/>
                    <a:pt x="120" y="52"/>
                  </a:cubicBezTo>
                  <a:cubicBezTo>
                    <a:pt x="120" y="63"/>
                    <a:pt x="116" y="73"/>
                    <a:pt x="110" y="83"/>
                  </a:cubicBezTo>
                  <a:cubicBezTo>
                    <a:pt x="103" y="92"/>
                    <a:pt x="93" y="98"/>
                    <a:pt x="78" y="100"/>
                  </a:cubicBezTo>
                  <a:lnTo>
                    <a:pt x="123" y="172"/>
                  </a:lnTo>
                  <a:lnTo>
                    <a:pt x="89" y="172"/>
                  </a:lnTo>
                  <a:lnTo>
                    <a:pt x="46" y="103"/>
                  </a:lnTo>
                  <a:lnTo>
                    <a:pt x="28" y="103"/>
                  </a:lnTo>
                  <a:close/>
                  <a:moveTo>
                    <a:pt x="28" y="23"/>
                  </a:moveTo>
                  <a:lnTo>
                    <a:pt x="28" y="80"/>
                  </a:lnTo>
                  <a:lnTo>
                    <a:pt x="59" y="80"/>
                  </a:lnTo>
                  <a:cubicBezTo>
                    <a:pt x="70" y="80"/>
                    <a:pt x="78" y="78"/>
                    <a:pt x="83" y="73"/>
                  </a:cubicBezTo>
                  <a:cubicBezTo>
                    <a:pt x="88" y="68"/>
                    <a:pt x="90" y="60"/>
                    <a:pt x="90" y="52"/>
                  </a:cubicBezTo>
                  <a:cubicBezTo>
                    <a:pt x="90" y="43"/>
                    <a:pt x="88" y="35"/>
                    <a:pt x="83" y="30"/>
                  </a:cubicBezTo>
                  <a:cubicBezTo>
                    <a:pt x="78" y="25"/>
                    <a:pt x="69" y="23"/>
                    <a:pt x="59" y="23"/>
                  </a:cubicBezTo>
                  <a:lnTo>
                    <a:pt x="28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536">
              <a:extLst>
                <a:ext uri="{FF2B5EF4-FFF2-40B4-BE49-F238E27FC236}">
                  <a16:creationId xmlns:a16="http://schemas.microsoft.com/office/drawing/2014/main" id="{2386B7EB-3BAC-49D5-866D-8CFA176B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9788" y="2443163"/>
              <a:ext cx="58738" cy="82550"/>
            </a:xfrm>
            <a:custGeom>
              <a:avLst/>
              <a:gdLst>
                <a:gd name="T0" fmla="*/ 0 w 119"/>
                <a:gd name="T1" fmla="*/ 21 h 170"/>
                <a:gd name="T2" fmla="*/ 0 w 119"/>
                <a:gd name="T3" fmla="*/ 0 h 170"/>
                <a:gd name="T4" fmla="*/ 119 w 119"/>
                <a:gd name="T5" fmla="*/ 0 h 170"/>
                <a:gd name="T6" fmla="*/ 119 w 119"/>
                <a:gd name="T7" fmla="*/ 21 h 170"/>
                <a:gd name="T8" fmla="*/ 74 w 119"/>
                <a:gd name="T9" fmla="*/ 21 h 170"/>
                <a:gd name="T10" fmla="*/ 74 w 119"/>
                <a:gd name="T11" fmla="*/ 170 h 170"/>
                <a:gd name="T12" fmla="*/ 45 w 119"/>
                <a:gd name="T13" fmla="*/ 170 h 170"/>
                <a:gd name="T14" fmla="*/ 45 w 119"/>
                <a:gd name="T15" fmla="*/ 21 h 170"/>
                <a:gd name="T16" fmla="*/ 0 w 119"/>
                <a:gd name="T17" fmla="*/ 2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0">
                  <a:moveTo>
                    <a:pt x="0" y="21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1"/>
                  </a:lnTo>
                  <a:lnTo>
                    <a:pt x="74" y="21"/>
                  </a:lnTo>
                  <a:lnTo>
                    <a:pt x="74" y="170"/>
                  </a:lnTo>
                  <a:lnTo>
                    <a:pt x="45" y="170"/>
                  </a:lnTo>
                  <a:lnTo>
                    <a:pt x="4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Rectangle 537">
              <a:extLst>
                <a:ext uri="{FF2B5EF4-FFF2-40B4-BE49-F238E27FC236}">
                  <a16:creationId xmlns:a16="http://schemas.microsoft.com/office/drawing/2014/main" id="{2E3E4F7E-6BAD-4C69-9AAE-570933E79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2813" y="2441576"/>
              <a:ext cx="12700" cy="8413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538">
              <a:extLst>
                <a:ext uri="{FF2B5EF4-FFF2-40B4-BE49-F238E27FC236}">
                  <a16:creationId xmlns:a16="http://schemas.microsoft.com/office/drawing/2014/main" id="{95B6B4B7-6837-4D74-943D-12F2031BD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9800" y="2441576"/>
              <a:ext cx="85725" cy="84138"/>
            </a:xfrm>
            <a:custGeom>
              <a:avLst/>
              <a:gdLst>
                <a:gd name="T0" fmla="*/ 87 w 175"/>
                <a:gd name="T1" fmla="*/ 175 h 175"/>
                <a:gd name="T2" fmla="*/ 25 w 175"/>
                <a:gd name="T3" fmla="*/ 150 h 175"/>
                <a:gd name="T4" fmla="*/ 0 w 175"/>
                <a:gd name="T5" fmla="*/ 87 h 175"/>
                <a:gd name="T6" fmla="*/ 25 w 175"/>
                <a:gd name="T7" fmla="*/ 25 h 175"/>
                <a:gd name="T8" fmla="*/ 87 w 175"/>
                <a:gd name="T9" fmla="*/ 0 h 175"/>
                <a:gd name="T10" fmla="*/ 150 w 175"/>
                <a:gd name="T11" fmla="*/ 25 h 175"/>
                <a:gd name="T12" fmla="*/ 175 w 175"/>
                <a:gd name="T13" fmla="*/ 87 h 175"/>
                <a:gd name="T14" fmla="*/ 150 w 175"/>
                <a:gd name="T15" fmla="*/ 150 h 175"/>
                <a:gd name="T16" fmla="*/ 87 w 175"/>
                <a:gd name="T17" fmla="*/ 175 h 175"/>
                <a:gd name="T18" fmla="*/ 87 w 175"/>
                <a:gd name="T19" fmla="*/ 150 h 175"/>
                <a:gd name="T20" fmla="*/ 130 w 175"/>
                <a:gd name="T21" fmla="*/ 132 h 175"/>
                <a:gd name="T22" fmla="*/ 146 w 175"/>
                <a:gd name="T23" fmla="*/ 87 h 175"/>
                <a:gd name="T24" fmla="*/ 130 w 175"/>
                <a:gd name="T25" fmla="*/ 42 h 175"/>
                <a:gd name="T26" fmla="*/ 87 w 175"/>
                <a:gd name="T27" fmla="*/ 25 h 175"/>
                <a:gd name="T28" fmla="*/ 45 w 175"/>
                <a:gd name="T29" fmla="*/ 42 h 175"/>
                <a:gd name="T30" fmla="*/ 29 w 175"/>
                <a:gd name="T31" fmla="*/ 87 h 175"/>
                <a:gd name="T32" fmla="*/ 45 w 175"/>
                <a:gd name="T33" fmla="*/ 132 h 175"/>
                <a:gd name="T34" fmla="*/ 87 w 175"/>
                <a:gd name="T35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87" y="175"/>
                  </a:moveTo>
                  <a:cubicBezTo>
                    <a:pt x="62" y="175"/>
                    <a:pt x="42" y="166"/>
                    <a:pt x="25" y="150"/>
                  </a:cubicBezTo>
                  <a:cubicBezTo>
                    <a:pt x="7" y="134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1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1"/>
                    <a:pt x="175" y="62"/>
                    <a:pt x="175" y="87"/>
                  </a:cubicBezTo>
                  <a:cubicBezTo>
                    <a:pt x="175" y="112"/>
                    <a:pt x="166" y="134"/>
                    <a:pt x="150" y="150"/>
                  </a:cubicBezTo>
                  <a:cubicBezTo>
                    <a:pt x="132" y="167"/>
                    <a:pt x="111" y="175"/>
                    <a:pt x="87" y="175"/>
                  </a:cubicBezTo>
                  <a:close/>
                  <a:moveTo>
                    <a:pt x="87" y="150"/>
                  </a:moveTo>
                  <a:cubicBezTo>
                    <a:pt x="105" y="150"/>
                    <a:pt x="119" y="144"/>
                    <a:pt x="130" y="132"/>
                  </a:cubicBezTo>
                  <a:cubicBezTo>
                    <a:pt x="141" y="121"/>
                    <a:pt x="146" y="106"/>
                    <a:pt x="146" y="87"/>
                  </a:cubicBezTo>
                  <a:cubicBezTo>
                    <a:pt x="146" y="69"/>
                    <a:pt x="141" y="54"/>
                    <a:pt x="130" y="42"/>
                  </a:cubicBezTo>
                  <a:cubicBezTo>
                    <a:pt x="119" y="31"/>
                    <a:pt x="105" y="25"/>
                    <a:pt x="87" y="25"/>
                  </a:cubicBezTo>
                  <a:cubicBezTo>
                    <a:pt x="70" y="25"/>
                    <a:pt x="56" y="31"/>
                    <a:pt x="45" y="42"/>
                  </a:cubicBezTo>
                  <a:cubicBezTo>
                    <a:pt x="34" y="54"/>
                    <a:pt x="29" y="69"/>
                    <a:pt x="29" y="87"/>
                  </a:cubicBezTo>
                  <a:cubicBezTo>
                    <a:pt x="29" y="106"/>
                    <a:pt x="34" y="121"/>
                    <a:pt x="45" y="132"/>
                  </a:cubicBezTo>
                  <a:cubicBezTo>
                    <a:pt x="56" y="145"/>
                    <a:pt x="70" y="150"/>
                    <a:pt x="87" y="15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539">
              <a:extLst>
                <a:ext uri="{FF2B5EF4-FFF2-40B4-BE49-F238E27FC236}">
                  <a16:creationId xmlns:a16="http://schemas.microsoft.com/office/drawing/2014/main" id="{2C165425-5119-4309-B53A-8F5F7DF7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8225" y="2441576"/>
              <a:ext cx="68263" cy="84138"/>
            </a:xfrm>
            <a:custGeom>
              <a:avLst/>
              <a:gdLst>
                <a:gd name="T0" fmla="*/ 112 w 139"/>
                <a:gd name="T1" fmla="*/ 0 h 172"/>
                <a:gd name="T2" fmla="*/ 139 w 139"/>
                <a:gd name="T3" fmla="*/ 0 h 172"/>
                <a:gd name="T4" fmla="*/ 139 w 139"/>
                <a:gd name="T5" fmla="*/ 172 h 172"/>
                <a:gd name="T6" fmla="*/ 112 w 139"/>
                <a:gd name="T7" fmla="*/ 172 h 172"/>
                <a:gd name="T8" fmla="*/ 28 w 139"/>
                <a:gd name="T9" fmla="*/ 44 h 172"/>
                <a:gd name="T10" fmla="*/ 28 w 139"/>
                <a:gd name="T11" fmla="*/ 172 h 172"/>
                <a:gd name="T12" fmla="*/ 0 w 139"/>
                <a:gd name="T13" fmla="*/ 172 h 172"/>
                <a:gd name="T14" fmla="*/ 0 w 139"/>
                <a:gd name="T15" fmla="*/ 0 h 172"/>
                <a:gd name="T16" fmla="*/ 28 w 139"/>
                <a:gd name="T17" fmla="*/ 0 h 172"/>
                <a:gd name="T18" fmla="*/ 112 w 139"/>
                <a:gd name="T19" fmla="*/ 128 h 172"/>
                <a:gd name="T20" fmla="*/ 112 w 139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72">
                  <a:moveTo>
                    <a:pt x="112" y="0"/>
                  </a:moveTo>
                  <a:lnTo>
                    <a:pt x="139" y="0"/>
                  </a:lnTo>
                  <a:lnTo>
                    <a:pt x="139" y="172"/>
                  </a:lnTo>
                  <a:lnTo>
                    <a:pt x="112" y="172"/>
                  </a:lnTo>
                  <a:lnTo>
                    <a:pt x="28" y="44"/>
                  </a:lnTo>
                  <a:lnTo>
                    <a:pt x="28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112" y="12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Rectangle 540">
              <a:extLst>
                <a:ext uri="{FF2B5EF4-FFF2-40B4-BE49-F238E27FC236}">
                  <a16:creationId xmlns:a16="http://schemas.microsoft.com/office/drawing/2014/main" id="{9657D64F-9A01-4CF3-8271-18675845B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50" y="2135188"/>
              <a:ext cx="36513" cy="904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541">
              <a:extLst>
                <a:ext uri="{FF2B5EF4-FFF2-40B4-BE49-F238E27FC236}">
                  <a16:creationId xmlns:a16="http://schemas.microsoft.com/office/drawing/2014/main" id="{11E87A73-F2F4-4EED-963B-23AB0B4D9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5" y="2592388"/>
              <a:ext cx="38100" cy="50800"/>
            </a:xfrm>
            <a:custGeom>
              <a:avLst/>
              <a:gdLst>
                <a:gd name="T0" fmla="*/ 0 w 78"/>
                <a:gd name="T1" fmla="*/ 67 h 105"/>
                <a:gd name="T2" fmla="*/ 0 w 78"/>
                <a:gd name="T3" fmla="*/ 0 h 105"/>
                <a:gd name="T4" fmla="*/ 13 w 78"/>
                <a:gd name="T5" fmla="*/ 0 h 105"/>
                <a:gd name="T6" fmla="*/ 13 w 78"/>
                <a:gd name="T7" fmla="*/ 67 h 105"/>
                <a:gd name="T8" fmla="*/ 20 w 78"/>
                <a:gd name="T9" fmla="*/ 87 h 105"/>
                <a:gd name="T10" fmla="*/ 38 w 78"/>
                <a:gd name="T11" fmla="*/ 93 h 105"/>
                <a:gd name="T12" fmla="*/ 57 w 78"/>
                <a:gd name="T13" fmla="*/ 87 h 105"/>
                <a:gd name="T14" fmla="*/ 65 w 78"/>
                <a:gd name="T15" fmla="*/ 67 h 105"/>
                <a:gd name="T16" fmla="*/ 65 w 78"/>
                <a:gd name="T17" fmla="*/ 0 h 105"/>
                <a:gd name="T18" fmla="*/ 78 w 78"/>
                <a:gd name="T19" fmla="*/ 0 h 105"/>
                <a:gd name="T20" fmla="*/ 78 w 78"/>
                <a:gd name="T21" fmla="*/ 67 h 105"/>
                <a:gd name="T22" fmla="*/ 67 w 78"/>
                <a:gd name="T23" fmla="*/ 95 h 105"/>
                <a:gd name="T24" fmla="*/ 38 w 78"/>
                <a:gd name="T25" fmla="*/ 105 h 105"/>
                <a:gd name="T26" fmla="*/ 10 w 78"/>
                <a:gd name="T27" fmla="*/ 95 h 105"/>
                <a:gd name="T28" fmla="*/ 0 w 78"/>
                <a:gd name="T29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105">
                  <a:moveTo>
                    <a:pt x="0" y="67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67"/>
                  </a:lnTo>
                  <a:cubicBezTo>
                    <a:pt x="13" y="76"/>
                    <a:pt x="16" y="82"/>
                    <a:pt x="20" y="87"/>
                  </a:cubicBezTo>
                  <a:cubicBezTo>
                    <a:pt x="25" y="91"/>
                    <a:pt x="31" y="93"/>
                    <a:pt x="38" y="93"/>
                  </a:cubicBezTo>
                  <a:cubicBezTo>
                    <a:pt x="46" y="93"/>
                    <a:pt x="53" y="91"/>
                    <a:pt x="57" y="87"/>
                  </a:cubicBezTo>
                  <a:cubicBezTo>
                    <a:pt x="62" y="83"/>
                    <a:pt x="65" y="76"/>
                    <a:pt x="65" y="67"/>
                  </a:cubicBezTo>
                  <a:lnTo>
                    <a:pt x="65" y="0"/>
                  </a:lnTo>
                  <a:lnTo>
                    <a:pt x="78" y="0"/>
                  </a:lnTo>
                  <a:lnTo>
                    <a:pt x="78" y="67"/>
                  </a:lnTo>
                  <a:cubicBezTo>
                    <a:pt x="78" y="80"/>
                    <a:pt x="75" y="88"/>
                    <a:pt x="67" y="95"/>
                  </a:cubicBezTo>
                  <a:cubicBezTo>
                    <a:pt x="60" y="101"/>
                    <a:pt x="50" y="105"/>
                    <a:pt x="38" y="105"/>
                  </a:cubicBezTo>
                  <a:cubicBezTo>
                    <a:pt x="27" y="105"/>
                    <a:pt x="17" y="101"/>
                    <a:pt x="10" y="95"/>
                  </a:cubicBezTo>
                  <a:cubicBezTo>
                    <a:pt x="3" y="90"/>
                    <a:pt x="0" y="80"/>
                    <a:pt x="0" y="6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542">
              <a:extLst>
                <a:ext uri="{FF2B5EF4-FFF2-40B4-BE49-F238E27FC236}">
                  <a16:creationId xmlns:a16="http://schemas.microsoft.com/office/drawing/2014/main" id="{41057455-35E8-44DE-9CB8-3165D4937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8463" y="2592388"/>
              <a:ext cx="39688" cy="50800"/>
            </a:xfrm>
            <a:custGeom>
              <a:avLst/>
              <a:gdLst>
                <a:gd name="T0" fmla="*/ 69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9 w 82"/>
                <a:gd name="T7" fmla="*/ 105 h 105"/>
                <a:gd name="T8" fmla="*/ 14 w 82"/>
                <a:gd name="T9" fmla="*/ 22 h 105"/>
                <a:gd name="T10" fmla="*/ 14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4 w 82"/>
                <a:gd name="T17" fmla="*/ 0 h 105"/>
                <a:gd name="T18" fmla="*/ 69 w 82"/>
                <a:gd name="T19" fmla="*/ 82 h 105"/>
                <a:gd name="T20" fmla="*/ 69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9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Rectangle 543">
              <a:extLst>
                <a:ext uri="{FF2B5EF4-FFF2-40B4-BE49-F238E27FC236}">
                  <a16:creationId xmlns:a16="http://schemas.microsoft.com/office/drawing/2014/main" id="{EFDFABE5-58E3-4CA3-8992-DDA2C3D54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2438" y="2592388"/>
              <a:ext cx="6350" cy="5080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544">
              <a:extLst>
                <a:ext uri="{FF2B5EF4-FFF2-40B4-BE49-F238E27FC236}">
                  <a16:creationId xmlns:a16="http://schemas.microsoft.com/office/drawing/2014/main" id="{AAD7C592-EC6B-4C51-8CEF-A408B903C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6725" y="2592388"/>
              <a:ext cx="47625" cy="50800"/>
            </a:xfrm>
            <a:custGeom>
              <a:avLst/>
              <a:gdLst>
                <a:gd name="T0" fmla="*/ 40 w 96"/>
                <a:gd name="T1" fmla="*/ 105 h 105"/>
                <a:gd name="T2" fmla="*/ 0 w 96"/>
                <a:gd name="T3" fmla="*/ 0 h 105"/>
                <a:gd name="T4" fmla="*/ 15 w 96"/>
                <a:gd name="T5" fmla="*/ 0 h 105"/>
                <a:gd name="T6" fmla="*/ 47 w 96"/>
                <a:gd name="T7" fmla="*/ 90 h 105"/>
                <a:gd name="T8" fmla="*/ 81 w 96"/>
                <a:gd name="T9" fmla="*/ 0 h 105"/>
                <a:gd name="T10" fmla="*/ 96 w 96"/>
                <a:gd name="T11" fmla="*/ 0 h 105"/>
                <a:gd name="T12" fmla="*/ 56 w 96"/>
                <a:gd name="T13" fmla="*/ 105 h 105"/>
                <a:gd name="T14" fmla="*/ 40 w 9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7" y="9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56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545">
              <a:extLst>
                <a:ext uri="{FF2B5EF4-FFF2-40B4-BE49-F238E27FC236}">
                  <a16:creationId xmlns:a16="http://schemas.microsoft.com/office/drawing/2014/main" id="{46C8F99F-D6D9-4311-AA2B-9CA41FD30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2288" y="2592388"/>
              <a:ext cx="26988" cy="50800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1 h 105"/>
                <a:gd name="T4" fmla="*/ 14 w 55"/>
                <a:gd name="T5" fmla="*/ 11 h 105"/>
                <a:gd name="T6" fmla="*/ 14 w 55"/>
                <a:gd name="T7" fmla="*/ 46 h 105"/>
                <a:gd name="T8" fmla="*/ 52 w 55"/>
                <a:gd name="T9" fmla="*/ 46 h 105"/>
                <a:gd name="T10" fmla="*/ 52 w 55"/>
                <a:gd name="T11" fmla="*/ 57 h 105"/>
                <a:gd name="T12" fmla="*/ 14 w 55"/>
                <a:gd name="T13" fmla="*/ 57 h 105"/>
                <a:gd name="T14" fmla="*/ 14 w 55"/>
                <a:gd name="T15" fmla="*/ 93 h 105"/>
                <a:gd name="T16" fmla="*/ 55 w 55"/>
                <a:gd name="T17" fmla="*/ 93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6"/>
                  </a:lnTo>
                  <a:lnTo>
                    <a:pt x="52" y="46"/>
                  </a:lnTo>
                  <a:lnTo>
                    <a:pt x="52" y="57"/>
                  </a:lnTo>
                  <a:lnTo>
                    <a:pt x="14" y="57"/>
                  </a:lnTo>
                  <a:lnTo>
                    <a:pt x="14" y="93"/>
                  </a:lnTo>
                  <a:lnTo>
                    <a:pt x="55" y="93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546">
              <a:extLst>
                <a:ext uri="{FF2B5EF4-FFF2-40B4-BE49-F238E27FC236}">
                  <a16:creationId xmlns:a16="http://schemas.microsoft.com/office/drawing/2014/main" id="{6FACD50E-9813-4966-91BB-9ABC463A40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0388" y="2592388"/>
              <a:ext cx="34925" cy="50800"/>
            </a:xfrm>
            <a:custGeom>
              <a:avLst/>
              <a:gdLst>
                <a:gd name="T0" fmla="*/ 14 w 72"/>
                <a:gd name="T1" fmla="*/ 61 h 105"/>
                <a:gd name="T2" fmla="*/ 14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4 w 72"/>
                <a:gd name="T9" fmla="*/ 0 h 105"/>
                <a:gd name="T10" fmla="*/ 61 w 72"/>
                <a:gd name="T11" fmla="*/ 8 h 105"/>
                <a:gd name="T12" fmla="*/ 70 w 72"/>
                <a:gd name="T13" fmla="*/ 30 h 105"/>
                <a:gd name="T14" fmla="*/ 64 w 72"/>
                <a:gd name="T15" fmla="*/ 51 h 105"/>
                <a:gd name="T16" fmla="*/ 44 w 72"/>
                <a:gd name="T17" fmla="*/ 61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1 h 105"/>
                <a:gd name="T24" fmla="*/ 14 w 72"/>
                <a:gd name="T25" fmla="*/ 61 h 105"/>
                <a:gd name="T26" fmla="*/ 14 w 72"/>
                <a:gd name="T27" fmla="*/ 11 h 105"/>
                <a:gd name="T28" fmla="*/ 14 w 72"/>
                <a:gd name="T29" fmla="*/ 51 h 105"/>
                <a:gd name="T30" fmla="*/ 34 w 72"/>
                <a:gd name="T31" fmla="*/ 51 h 105"/>
                <a:gd name="T32" fmla="*/ 50 w 72"/>
                <a:gd name="T33" fmla="*/ 46 h 105"/>
                <a:gd name="T34" fmla="*/ 55 w 72"/>
                <a:gd name="T35" fmla="*/ 31 h 105"/>
                <a:gd name="T36" fmla="*/ 32 w 72"/>
                <a:gd name="T37" fmla="*/ 11 h 105"/>
                <a:gd name="T38" fmla="*/ 14 w 72"/>
                <a:gd name="T39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2"/>
                    <a:pt x="61" y="8"/>
                  </a:cubicBezTo>
                  <a:cubicBezTo>
                    <a:pt x="67" y="15"/>
                    <a:pt x="70" y="21"/>
                    <a:pt x="70" y="30"/>
                  </a:cubicBezTo>
                  <a:cubicBezTo>
                    <a:pt x="70" y="38"/>
                    <a:pt x="67" y="45"/>
                    <a:pt x="64" y="51"/>
                  </a:cubicBezTo>
                  <a:cubicBezTo>
                    <a:pt x="59" y="56"/>
                    <a:pt x="52" y="60"/>
                    <a:pt x="44" y="61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1"/>
                  </a:lnTo>
                  <a:lnTo>
                    <a:pt x="14" y="61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4" y="51"/>
                  </a:lnTo>
                  <a:cubicBezTo>
                    <a:pt x="41" y="51"/>
                    <a:pt x="47" y="50"/>
                    <a:pt x="50" y="46"/>
                  </a:cubicBezTo>
                  <a:cubicBezTo>
                    <a:pt x="54" y="42"/>
                    <a:pt x="55" y="37"/>
                    <a:pt x="55" y="31"/>
                  </a:cubicBezTo>
                  <a:cubicBezTo>
                    <a:pt x="55" y="17"/>
                    <a:pt x="47" y="11"/>
                    <a:pt x="32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547">
              <a:extLst>
                <a:ext uri="{FF2B5EF4-FFF2-40B4-BE49-F238E27FC236}">
                  <a16:creationId xmlns:a16="http://schemas.microsoft.com/office/drawing/2014/main" id="{ED6017B8-CAA6-4013-BC6E-080FF35D4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6425" y="2592388"/>
              <a:ext cx="34925" cy="50800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3 w 71"/>
                <a:gd name="T5" fmla="*/ 41 h 105"/>
                <a:gd name="T6" fmla="*/ 35 w 71"/>
                <a:gd name="T7" fmla="*/ 45 h 105"/>
                <a:gd name="T8" fmla="*/ 47 w 71"/>
                <a:gd name="T9" fmla="*/ 47 h 105"/>
                <a:gd name="T10" fmla="*/ 58 w 71"/>
                <a:gd name="T11" fmla="*/ 52 h 105"/>
                <a:gd name="T12" fmla="*/ 67 w 71"/>
                <a:gd name="T13" fmla="*/ 61 h 105"/>
                <a:gd name="T14" fmla="*/ 71 w 71"/>
                <a:gd name="T15" fmla="*/ 75 h 105"/>
                <a:gd name="T16" fmla="*/ 62 w 71"/>
                <a:gd name="T17" fmla="*/ 96 h 105"/>
                <a:gd name="T18" fmla="*/ 37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2 w 71"/>
                <a:gd name="T27" fmla="*/ 89 h 105"/>
                <a:gd name="T28" fmla="*/ 37 w 71"/>
                <a:gd name="T29" fmla="*/ 94 h 105"/>
                <a:gd name="T30" fmla="*/ 53 w 71"/>
                <a:gd name="T31" fmla="*/ 89 h 105"/>
                <a:gd name="T32" fmla="*/ 60 w 71"/>
                <a:gd name="T33" fmla="*/ 76 h 105"/>
                <a:gd name="T34" fmla="*/ 56 w 71"/>
                <a:gd name="T35" fmla="*/ 66 h 105"/>
                <a:gd name="T36" fmla="*/ 47 w 71"/>
                <a:gd name="T37" fmla="*/ 61 h 105"/>
                <a:gd name="T38" fmla="*/ 36 w 71"/>
                <a:gd name="T39" fmla="*/ 59 h 105"/>
                <a:gd name="T40" fmla="*/ 23 w 71"/>
                <a:gd name="T41" fmla="*/ 56 h 105"/>
                <a:gd name="T42" fmla="*/ 12 w 71"/>
                <a:gd name="T43" fmla="*/ 51 h 105"/>
                <a:gd name="T44" fmla="*/ 3 w 71"/>
                <a:gd name="T45" fmla="*/ 42 h 105"/>
                <a:gd name="T46" fmla="*/ 0 w 71"/>
                <a:gd name="T47" fmla="*/ 29 h 105"/>
                <a:gd name="T48" fmla="*/ 10 w 71"/>
                <a:gd name="T49" fmla="*/ 7 h 105"/>
                <a:gd name="T50" fmla="*/ 35 w 71"/>
                <a:gd name="T51" fmla="*/ 0 h 105"/>
                <a:gd name="T52" fmla="*/ 58 w 71"/>
                <a:gd name="T53" fmla="*/ 7 h 105"/>
                <a:gd name="T54" fmla="*/ 68 w 71"/>
                <a:gd name="T55" fmla="*/ 27 h 105"/>
                <a:gd name="T56" fmla="*/ 53 w 71"/>
                <a:gd name="T57" fmla="*/ 27 h 105"/>
                <a:gd name="T58" fmla="*/ 47 w 71"/>
                <a:gd name="T59" fmla="*/ 17 h 105"/>
                <a:gd name="T60" fmla="*/ 33 w 71"/>
                <a:gd name="T61" fmla="*/ 12 h 105"/>
                <a:gd name="T62" fmla="*/ 18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2" y="34"/>
                    <a:pt x="15" y="36"/>
                  </a:cubicBezTo>
                  <a:cubicBezTo>
                    <a:pt x="17" y="39"/>
                    <a:pt x="20" y="40"/>
                    <a:pt x="23" y="41"/>
                  </a:cubicBezTo>
                  <a:lnTo>
                    <a:pt x="35" y="45"/>
                  </a:lnTo>
                  <a:cubicBezTo>
                    <a:pt x="38" y="46"/>
                    <a:pt x="43" y="47"/>
                    <a:pt x="47" y="47"/>
                  </a:cubicBezTo>
                  <a:cubicBezTo>
                    <a:pt x="51" y="49"/>
                    <a:pt x="55" y="50"/>
                    <a:pt x="58" y="52"/>
                  </a:cubicBezTo>
                  <a:cubicBezTo>
                    <a:pt x="62" y="54"/>
                    <a:pt x="65" y="57"/>
                    <a:pt x="67" y="61"/>
                  </a:cubicBezTo>
                  <a:cubicBezTo>
                    <a:pt x="70" y="65"/>
                    <a:pt x="71" y="69"/>
                    <a:pt x="71" y="75"/>
                  </a:cubicBezTo>
                  <a:cubicBezTo>
                    <a:pt x="71" y="84"/>
                    <a:pt x="68" y="90"/>
                    <a:pt x="62" y="96"/>
                  </a:cubicBezTo>
                  <a:cubicBezTo>
                    <a:pt x="56" y="102"/>
                    <a:pt x="47" y="105"/>
                    <a:pt x="37" y="105"/>
                  </a:cubicBezTo>
                  <a:cubicBezTo>
                    <a:pt x="27" y="105"/>
                    <a:pt x="18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8" y="86"/>
                    <a:pt x="22" y="89"/>
                  </a:cubicBezTo>
                  <a:cubicBezTo>
                    <a:pt x="26" y="91"/>
                    <a:pt x="31" y="94"/>
                    <a:pt x="37" y="94"/>
                  </a:cubicBezTo>
                  <a:cubicBezTo>
                    <a:pt x="43" y="94"/>
                    <a:pt x="50" y="92"/>
                    <a:pt x="53" y="89"/>
                  </a:cubicBezTo>
                  <a:cubicBezTo>
                    <a:pt x="57" y="85"/>
                    <a:pt x="60" y="81"/>
                    <a:pt x="60" y="76"/>
                  </a:cubicBezTo>
                  <a:cubicBezTo>
                    <a:pt x="60" y="71"/>
                    <a:pt x="58" y="69"/>
                    <a:pt x="56" y="66"/>
                  </a:cubicBezTo>
                  <a:cubicBezTo>
                    <a:pt x="53" y="64"/>
                    <a:pt x="51" y="62"/>
                    <a:pt x="47" y="61"/>
                  </a:cubicBezTo>
                  <a:cubicBezTo>
                    <a:pt x="43" y="60"/>
                    <a:pt x="40" y="59"/>
                    <a:pt x="36" y="59"/>
                  </a:cubicBezTo>
                  <a:cubicBezTo>
                    <a:pt x="32" y="57"/>
                    <a:pt x="27" y="56"/>
                    <a:pt x="23" y="56"/>
                  </a:cubicBezTo>
                  <a:cubicBezTo>
                    <a:pt x="20" y="55"/>
                    <a:pt x="16" y="54"/>
                    <a:pt x="12" y="51"/>
                  </a:cubicBezTo>
                  <a:cubicBezTo>
                    <a:pt x="8" y="50"/>
                    <a:pt x="6" y="46"/>
                    <a:pt x="3" y="42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3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3" y="2"/>
                    <a:pt x="58" y="7"/>
                  </a:cubicBezTo>
                  <a:cubicBezTo>
                    <a:pt x="65" y="12"/>
                    <a:pt x="68" y="19"/>
                    <a:pt x="68" y="27"/>
                  </a:cubicBezTo>
                  <a:lnTo>
                    <a:pt x="53" y="27"/>
                  </a:lnTo>
                  <a:cubicBezTo>
                    <a:pt x="53" y="24"/>
                    <a:pt x="51" y="20"/>
                    <a:pt x="47" y="17"/>
                  </a:cubicBezTo>
                  <a:cubicBezTo>
                    <a:pt x="43" y="15"/>
                    <a:pt x="38" y="12"/>
                    <a:pt x="33" y="12"/>
                  </a:cubicBezTo>
                  <a:cubicBezTo>
                    <a:pt x="27" y="12"/>
                    <a:pt x="22" y="14"/>
                    <a:pt x="18" y="17"/>
                  </a:cubicBezTo>
                  <a:cubicBezTo>
                    <a:pt x="12" y="16"/>
                    <a:pt x="11" y="21"/>
                    <a:pt x="11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Rectangle 548">
              <a:extLst>
                <a:ext uri="{FF2B5EF4-FFF2-40B4-BE49-F238E27FC236}">
                  <a16:creationId xmlns:a16="http://schemas.microsoft.com/office/drawing/2014/main" id="{7BB7E9B2-420E-46FF-9FEA-7597DFF92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0875" y="2592388"/>
              <a:ext cx="6350" cy="5080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549">
              <a:extLst>
                <a:ext uri="{FF2B5EF4-FFF2-40B4-BE49-F238E27FC236}">
                  <a16:creationId xmlns:a16="http://schemas.microsoft.com/office/drawing/2014/main" id="{5D04293F-9436-476B-A96E-033BDC9CB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750" y="2592388"/>
              <a:ext cx="33338" cy="50800"/>
            </a:xfrm>
            <a:custGeom>
              <a:avLst/>
              <a:gdLst>
                <a:gd name="T0" fmla="*/ 0 w 69"/>
                <a:gd name="T1" fmla="*/ 11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1 h 105"/>
                <a:gd name="T8" fmla="*/ 42 w 69"/>
                <a:gd name="T9" fmla="*/ 11 h 105"/>
                <a:gd name="T10" fmla="*/ 42 w 69"/>
                <a:gd name="T11" fmla="*/ 105 h 105"/>
                <a:gd name="T12" fmla="*/ 28 w 69"/>
                <a:gd name="T13" fmla="*/ 105 h 105"/>
                <a:gd name="T14" fmla="*/ 28 w 69"/>
                <a:gd name="T15" fmla="*/ 11 h 105"/>
                <a:gd name="T16" fmla="*/ 0 w 69"/>
                <a:gd name="T1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1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1"/>
                  </a:lnTo>
                  <a:lnTo>
                    <a:pt x="42" y="11"/>
                  </a:lnTo>
                  <a:lnTo>
                    <a:pt x="42" y="105"/>
                  </a:lnTo>
                  <a:lnTo>
                    <a:pt x="28" y="105"/>
                  </a:lnTo>
                  <a:lnTo>
                    <a:pt x="28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550">
              <a:extLst>
                <a:ext uri="{FF2B5EF4-FFF2-40B4-BE49-F238E27FC236}">
                  <a16:creationId xmlns:a16="http://schemas.microsoft.com/office/drawing/2014/main" id="{1A9BFF89-CE39-45F1-B4FC-3E62228452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9613" y="2574926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6 h 140"/>
                <a:gd name="T4" fmla="*/ 14 w 55"/>
                <a:gd name="T5" fmla="*/ 46 h 140"/>
                <a:gd name="T6" fmla="*/ 14 w 55"/>
                <a:gd name="T7" fmla="*/ 81 h 140"/>
                <a:gd name="T8" fmla="*/ 51 w 55"/>
                <a:gd name="T9" fmla="*/ 81 h 140"/>
                <a:gd name="T10" fmla="*/ 51 w 55"/>
                <a:gd name="T11" fmla="*/ 92 h 140"/>
                <a:gd name="T12" fmla="*/ 14 w 55"/>
                <a:gd name="T13" fmla="*/ 92 h 140"/>
                <a:gd name="T14" fmla="*/ 14 w 55"/>
                <a:gd name="T15" fmla="*/ 128 h 140"/>
                <a:gd name="T16" fmla="*/ 55 w 55"/>
                <a:gd name="T17" fmla="*/ 128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9 w 55"/>
                <a:gd name="T27" fmla="*/ 18 h 140"/>
                <a:gd name="T28" fmla="*/ 41 w 55"/>
                <a:gd name="T29" fmla="*/ 0 h 140"/>
                <a:gd name="T30" fmla="*/ 41 w 55"/>
                <a:gd name="T31" fmla="*/ 12 h 140"/>
                <a:gd name="T32" fmla="*/ 9 w 55"/>
                <a:gd name="T33" fmla="*/ 30 h 140"/>
                <a:gd name="T34" fmla="*/ 9 w 55"/>
                <a:gd name="T35" fmla="*/ 1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6"/>
                  </a:lnTo>
                  <a:lnTo>
                    <a:pt x="14" y="46"/>
                  </a:lnTo>
                  <a:lnTo>
                    <a:pt x="14" y="81"/>
                  </a:lnTo>
                  <a:lnTo>
                    <a:pt x="51" y="81"/>
                  </a:lnTo>
                  <a:lnTo>
                    <a:pt x="51" y="92"/>
                  </a:lnTo>
                  <a:lnTo>
                    <a:pt x="14" y="92"/>
                  </a:lnTo>
                  <a:lnTo>
                    <a:pt x="14" y="128"/>
                  </a:lnTo>
                  <a:lnTo>
                    <a:pt x="55" y="128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9" y="18"/>
                  </a:moveTo>
                  <a:lnTo>
                    <a:pt x="41" y="0"/>
                  </a:lnTo>
                  <a:lnTo>
                    <a:pt x="41" y="12"/>
                  </a:lnTo>
                  <a:lnTo>
                    <a:pt x="9" y="30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551">
              <a:extLst>
                <a:ext uri="{FF2B5EF4-FFF2-40B4-BE49-F238E27FC236}">
                  <a16:creationId xmlns:a16="http://schemas.microsoft.com/office/drawing/2014/main" id="{1BADCE07-160D-4BC6-B04A-434DA4D442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8350" y="2590801"/>
              <a:ext cx="42863" cy="50800"/>
            </a:xfrm>
            <a:custGeom>
              <a:avLst/>
              <a:gdLst>
                <a:gd name="T0" fmla="*/ 33 w 88"/>
                <a:gd name="T1" fmla="*/ 2 h 105"/>
                <a:gd name="T2" fmla="*/ 73 w 88"/>
                <a:gd name="T3" fmla="*/ 15 h 105"/>
                <a:gd name="T4" fmla="*/ 88 w 88"/>
                <a:gd name="T5" fmla="*/ 54 h 105"/>
                <a:gd name="T6" fmla="*/ 73 w 88"/>
                <a:gd name="T7" fmla="*/ 92 h 105"/>
                <a:gd name="T8" fmla="*/ 33 w 88"/>
                <a:gd name="T9" fmla="*/ 105 h 105"/>
                <a:gd name="T10" fmla="*/ 0 w 88"/>
                <a:gd name="T11" fmla="*/ 105 h 105"/>
                <a:gd name="T12" fmla="*/ 0 w 88"/>
                <a:gd name="T13" fmla="*/ 0 h 105"/>
                <a:gd name="T14" fmla="*/ 33 w 88"/>
                <a:gd name="T15" fmla="*/ 0 h 105"/>
                <a:gd name="T16" fmla="*/ 33 w 88"/>
                <a:gd name="T17" fmla="*/ 2 h 105"/>
                <a:gd name="T18" fmla="*/ 14 w 88"/>
                <a:gd name="T19" fmla="*/ 95 h 105"/>
                <a:gd name="T20" fmla="*/ 33 w 88"/>
                <a:gd name="T21" fmla="*/ 95 h 105"/>
                <a:gd name="T22" fmla="*/ 63 w 88"/>
                <a:gd name="T23" fmla="*/ 84 h 105"/>
                <a:gd name="T24" fmla="*/ 73 w 88"/>
                <a:gd name="T25" fmla="*/ 54 h 105"/>
                <a:gd name="T26" fmla="*/ 63 w 88"/>
                <a:gd name="T27" fmla="*/ 24 h 105"/>
                <a:gd name="T28" fmla="*/ 33 w 88"/>
                <a:gd name="T29" fmla="*/ 13 h 105"/>
                <a:gd name="T30" fmla="*/ 14 w 88"/>
                <a:gd name="T31" fmla="*/ 13 h 105"/>
                <a:gd name="T32" fmla="*/ 14 w 88"/>
                <a:gd name="T33" fmla="*/ 9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05">
                  <a:moveTo>
                    <a:pt x="33" y="2"/>
                  </a:moveTo>
                  <a:cubicBezTo>
                    <a:pt x="50" y="2"/>
                    <a:pt x="63" y="7"/>
                    <a:pt x="73" y="15"/>
                  </a:cubicBezTo>
                  <a:cubicBezTo>
                    <a:pt x="83" y="25"/>
                    <a:pt x="88" y="38"/>
                    <a:pt x="88" y="54"/>
                  </a:cubicBezTo>
                  <a:cubicBezTo>
                    <a:pt x="88" y="70"/>
                    <a:pt x="83" y="83"/>
                    <a:pt x="73" y="92"/>
                  </a:cubicBezTo>
                  <a:cubicBezTo>
                    <a:pt x="63" y="100"/>
                    <a:pt x="50" y="105"/>
                    <a:pt x="33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2"/>
                  </a:lnTo>
                  <a:close/>
                  <a:moveTo>
                    <a:pt x="14" y="95"/>
                  </a:moveTo>
                  <a:lnTo>
                    <a:pt x="33" y="95"/>
                  </a:lnTo>
                  <a:cubicBezTo>
                    <a:pt x="47" y="95"/>
                    <a:pt x="57" y="92"/>
                    <a:pt x="63" y="84"/>
                  </a:cubicBezTo>
                  <a:cubicBezTo>
                    <a:pt x="70" y="77"/>
                    <a:pt x="73" y="67"/>
                    <a:pt x="73" y="54"/>
                  </a:cubicBezTo>
                  <a:cubicBezTo>
                    <a:pt x="73" y="42"/>
                    <a:pt x="69" y="32"/>
                    <a:pt x="63" y="24"/>
                  </a:cubicBezTo>
                  <a:cubicBezTo>
                    <a:pt x="55" y="17"/>
                    <a:pt x="45" y="13"/>
                    <a:pt x="33" y="13"/>
                  </a:cubicBezTo>
                  <a:lnTo>
                    <a:pt x="14" y="13"/>
                  </a:lnTo>
                  <a:lnTo>
                    <a:pt x="14" y="9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552">
              <a:extLst>
                <a:ext uri="{FF2B5EF4-FFF2-40B4-BE49-F238E27FC236}">
                  <a16:creationId xmlns:a16="http://schemas.microsoft.com/office/drawing/2014/main" id="{33953941-06F2-48FA-BF09-B3268C3B0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2584451"/>
              <a:ext cx="6350" cy="15875"/>
            </a:xfrm>
            <a:custGeom>
              <a:avLst/>
              <a:gdLst>
                <a:gd name="T0" fmla="*/ 0 w 15"/>
                <a:gd name="T1" fmla="*/ 0 h 31"/>
                <a:gd name="T2" fmla="*/ 14 w 15"/>
                <a:gd name="T3" fmla="*/ 0 h 31"/>
                <a:gd name="T4" fmla="*/ 15 w 15"/>
                <a:gd name="T5" fmla="*/ 14 h 31"/>
                <a:gd name="T6" fmla="*/ 0 w 15"/>
                <a:gd name="T7" fmla="*/ 31 h 31"/>
                <a:gd name="T8" fmla="*/ 0 w 15"/>
                <a:gd name="T9" fmla="*/ 25 h 31"/>
                <a:gd name="T10" fmla="*/ 7 w 15"/>
                <a:gd name="T11" fmla="*/ 17 h 31"/>
                <a:gd name="T12" fmla="*/ 7 w 15"/>
                <a:gd name="T13" fmla="*/ 14 h 31"/>
                <a:gd name="T14" fmla="*/ 0 w 15"/>
                <a:gd name="T15" fmla="*/ 14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4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7" y="22"/>
                    <a:pt x="7" y="17"/>
                  </a:cubicBezTo>
                  <a:lnTo>
                    <a:pt x="7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553">
              <a:extLst>
                <a:ext uri="{FF2B5EF4-FFF2-40B4-BE49-F238E27FC236}">
                  <a16:creationId xmlns:a16="http://schemas.microsoft.com/office/drawing/2014/main" id="{23145F71-93E9-426F-9A7C-2885E6F96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18675" y="2592388"/>
              <a:ext cx="44450" cy="50800"/>
            </a:xfrm>
            <a:custGeom>
              <a:avLst/>
              <a:gdLst>
                <a:gd name="T0" fmla="*/ 77 w 90"/>
                <a:gd name="T1" fmla="*/ 105 h 105"/>
                <a:gd name="T2" fmla="*/ 69 w 90"/>
                <a:gd name="T3" fmla="*/ 82 h 105"/>
                <a:gd name="T4" fmla="*/ 22 w 90"/>
                <a:gd name="T5" fmla="*/ 82 h 105"/>
                <a:gd name="T6" fmla="*/ 14 w 90"/>
                <a:gd name="T7" fmla="*/ 105 h 105"/>
                <a:gd name="T8" fmla="*/ 0 w 90"/>
                <a:gd name="T9" fmla="*/ 105 h 105"/>
                <a:gd name="T10" fmla="*/ 37 w 90"/>
                <a:gd name="T11" fmla="*/ 0 h 105"/>
                <a:gd name="T12" fmla="*/ 52 w 90"/>
                <a:gd name="T13" fmla="*/ 0 h 105"/>
                <a:gd name="T14" fmla="*/ 90 w 90"/>
                <a:gd name="T15" fmla="*/ 105 h 105"/>
                <a:gd name="T16" fmla="*/ 77 w 90"/>
                <a:gd name="T17" fmla="*/ 105 h 105"/>
                <a:gd name="T18" fmla="*/ 26 w 90"/>
                <a:gd name="T19" fmla="*/ 71 h 105"/>
                <a:gd name="T20" fmla="*/ 65 w 90"/>
                <a:gd name="T21" fmla="*/ 71 h 105"/>
                <a:gd name="T22" fmla="*/ 46 w 90"/>
                <a:gd name="T23" fmla="*/ 17 h 105"/>
                <a:gd name="T24" fmla="*/ 26 w 90"/>
                <a:gd name="T25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lnTo>
                    <a:pt x="69" y="82"/>
                  </a:lnTo>
                  <a:lnTo>
                    <a:pt x="22" y="8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90" y="105"/>
                  </a:lnTo>
                  <a:lnTo>
                    <a:pt x="77" y="105"/>
                  </a:lnTo>
                  <a:close/>
                  <a:moveTo>
                    <a:pt x="26" y="71"/>
                  </a:moveTo>
                  <a:lnTo>
                    <a:pt x="65" y="71"/>
                  </a:lnTo>
                  <a:lnTo>
                    <a:pt x="46" y="17"/>
                  </a:lnTo>
                  <a:lnTo>
                    <a:pt x="26" y="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554">
              <a:extLst>
                <a:ext uri="{FF2B5EF4-FFF2-40B4-BE49-F238E27FC236}">
                  <a16:creationId xmlns:a16="http://schemas.microsoft.com/office/drawing/2014/main" id="{433ADA31-D102-4CB9-9A44-1F5D2C5A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2650" y="2592388"/>
              <a:ext cx="39688" cy="50800"/>
            </a:xfrm>
            <a:custGeom>
              <a:avLst/>
              <a:gdLst>
                <a:gd name="T0" fmla="*/ 69 w 82"/>
                <a:gd name="T1" fmla="*/ 0 h 105"/>
                <a:gd name="T2" fmla="*/ 82 w 82"/>
                <a:gd name="T3" fmla="*/ 0 h 105"/>
                <a:gd name="T4" fmla="*/ 82 w 82"/>
                <a:gd name="T5" fmla="*/ 105 h 105"/>
                <a:gd name="T6" fmla="*/ 69 w 82"/>
                <a:gd name="T7" fmla="*/ 105 h 105"/>
                <a:gd name="T8" fmla="*/ 14 w 82"/>
                <a:gd name="T9" fmla="*/ 22 h 105"/>
                <a:gd name="T10" fmla="*/ 14 w 82"/>
                <a:gd name="T11" fmla="*/ 105 h 105"/>
                <a:gd name="T12" fmla="*/ 0 w 82"/>
                <a:gd name="T13" fmla="*/ 105 h 105"/>
                <a:gd name="T14" fmla="*/ 0 w 82"/>
                <a:gd name="T15" fmla="*/ 0 h 105"/>
                <a:gd name="T16" fmla="*/ 14 w 82"/>
                <a:gd name="T17" fmla="*/ 0 h 105"/>
                <a:gd name="T18" fmla="*/ 69 w 82"/>
                <a:gd name="T19" fmla="*/ 82 h 105"/>
                <a:gd name="T20" fmla="*/ 69 w 82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05">
                  <a:moveTo>
                    <a:pt x="69" y="0"/>
                  </a:moveTo>
                  <a:lnTo>
                    <a:pt x="82" y="0"/>
                  </a:lnTo>
                  <a:lnTo>
                    <a:pt x="82" y="105"/>
                  </a:lnTo>
                  <a:lnTo>
                    <a:pt x="69" y="105"/>
                  </a:lnTo>
                  <a:lnTo>
                    <a:pt x="14" y="22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555">
              <a:extLst>
                <a:ext uri="{FF2B5EF4-FFF2-40B4-BE49-F238E27FC236}">
                  <a16:creationId xmlns:a16="http://schemas.microsoft.com/office/drawing/2014/main" id="{6B7055C3-0C3C-4F8A-9F67-4D838D3F1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0" y="2590801"/>
              <a:ext cx="50800" cy="52388"/>
            </a:xfrm>
            <a:custGeom>
              <a:avLst/>
              <a:gdLst>
                <a:gd name="T0" fmla="*/ 52 w 102"/>
                <a:gd name="T1" fmla="*/ 108 h 108"/>
                <a:gd name="T2" fmla="*/ 15 w 102"/>
                <a:gd name="T3" fmla="*/ 93 h 108"/>
                <a:gd name="T4" fmla="*/ 0 w 102"/>
                <a:gd name="T5" fmla="*/ 54 h 108"/>
                <a:gd name="T6" fmla="*/ 15 w 102"/>
                <a:gd name="T7" fmla="*/ 15 h 108"/>
                <a:gd name="T8" fmla="*/ 52 w 102"/>
                <a:gd name="T9" fmla="*/ 0 h 108"/>
                <a:gd name="T10" fmla="*/ 81 w 102"/>
                <a:gd name="T11" fmla="*/ 8 h 108"/>
                <a:gd name="T12" fmla="*/ 100 w 102"/>
                <a:gd name="T13" fmla="*/ 30 h 108"/>
                <a:gd name="T14" fmla="*/ 83 w 102"/>
                <a:gd name="T15" fmla="*/ 30 h 108"/>
                <a:gd name="T16" fmla="*/ 52 w 102"/>
                <a:gd name="T17" fmla="*/ 13 h 108"/>
                <a:gd name="T18" fmla="*/ 23 w 102"/>
                <a:gd name="T19" fmla="*/ 24 h 108"/>
                <a:gd name="T20" fmla="*/ 12 w 102"/>
                <a:gd name="T21" fmla="*/ 54 h 108"/>
                <a:gd name="T22" fmla="*/ 23 w 102"/>
                <a:gd name="T23" fmla="*/ 84 h 108"/>
                <a:gd name="T24" fmla="*/ 51 w 102"/>
                <a:gd name="T25" fmla="*/ 95 h 108"/>
                <a:gd name="T26" fmla="*/ 77 w 102"/>
                <a:gd name="T27" fmla="*/ 86 h 108"/>
                <a:gd name="T28" fmla="*/ 88 w 102"/>
                <a:gd name="T29" fmla="*/ 61 h 108"/>
                <a:gd name="T30" fmla="*/ 45 w 102"/>
                <a:gd name="T31" fmla="*/ 61 h 108"/>
                <a:gd name="T32" fmla="*/ 45 w 102"/>
                <a:gd name="T33" fmla="*/ 50 h 108"/>
                <a:gd name="T34" fmla="*/ 102 w 102"/>
                <a:gd name="T35" fmla="*/ 50 h 108"/>
                <a:gd name="T36" fmla="*/ 102 w 102"/>
                <a:gd name="T37" fmla="*/ 61 h 108"/>
                <a:gd name="T38" fmla="*/ 86 w 102"/>
                <a:gd name="T39" fmla="*/ 95 h 108"/>
                <a:gd name="T40" fmla="*/ 52 w 102"/>
                <a:gd name="T4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08">
                  <a:moveTo>
                    <a:pt x="52" y="108"/>
                  </a:moveTo>
                  <a:cubicBezTo>
                    <a:pt x="37" y="108"/>
                    <a:pt x="26" y="103"/>
                    <a:pt x="15" y="93"/>
                  </a:cubicBezTo>
                  <a:cubicBezTo>
                    <a:pt x="5" y="83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7" y="0"/>
                    <a:pt x="52" y="0"/>
                  </a:cubicBezTo>
                  <a:cubicBezTo>
                    <a:pt x="63" y="0"/>
                    <a:pt x="72" y="3"/>
                    <a:pt x="81" y="8"/>
                  </a:cubicBezTo>
                  <a:cubicBezTo>
                    <a:pt x="90" y="13"/>
                    <a:pt x="96" y="20"/>
                    <a:pt x="100" y="30"/>
                  </a:cubicBezTo>
                  <a:lnTo>
                    <a:pt x="83" y="30"/>
                  </a:lnTo>
                  <a:cubicBezTo>
                    <a:pt x="77" y="19"/>
                    <a:pt x="67" y="13"/>
                    <a:pt x="52" y="13"/>
                  </a:cubicBezTo>
                  <a:cubicBezTo>
                    <a:pt x="41" y="13"/>
                    <a:pt x="31" y="16"/>
                    <a:pt x="23" y="24"/>
                  </a:cubicBezTo>
                  <a:cubicBezTo>
                    <a:pt x="16" y="31"/>
                    <a:pt x="12" y="41"/>
                    <a:pt x="12" y="54"/>
                  </a:cubicBezTo>
                  <a:cubicBezTo>
                    <a:pt x="12" y="66"/>
                    <a:pt x="16" y="76"/>
                    <a:pt x="23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2" y="95"/>
                    <a:pt x="71" y="93"/>
                    <a:pt x="77" y="86"/>
                  </a:cubicBezTo>
                  <a:cubicBezTo>
                    <a:pt x="83" y="80"/>
                    <a:pt x="87" y="71"/>
                    <a:pt x="88" y="61"/>
                  </a:cubicBezTo>
                  <a:lnTo>
                    <a:pt x="45" y="61"/>
                  </a:lnTo>
                  <a:lnTo>
                    <a:pt x="45" y="50"/>
                  </a:lnTo>
                  <a:lnTo>
                    <a:pt x="102" y="50"/>
                  </a:lnTo>
                  <a:lnTo>
                    <a:pt x="102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8" y="104"/>
                    <a:pt x="67" y="108"/>
                    <a:pt x="52" y="10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556">
              <a:extLst>
                <a:ext uri="{FF2B5EF4-FFF2-40B4-BE49-F238E27FC236}">
                  <a16:creationId xmlns:a16="http://schemas.microsoft.com/office/drawing/2014/main" id="{C8A752B4-A4C6-43B0-B894-09D3196CC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5363" y="2592388"/>
              <a:ext cx="26988" cy="50800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1 h 105"/>
                <a:gd name="T4" fmla="*/ 14 w 55"/>
                <a:gd name="T5" fmla="*/ 11 h 105"/>
                <a:gd name="T6" fmla="*/ 14 w 55"/>
                <a:gd name="T7" fmla="*/ 46 h 105"/>
                <a:gd name="T8" fmla="*/ 51 w 55"/>
                <a:gd name="T9" fmla="*/ 46 h 105"/>
                <a:gd name="T10" fmla="*/ 51 w 55"/>
                <a:gd name="T11" fmla="*/ 57 h 105"/>
                <a:gd name="T12" fmla="*/ 14 w 55"/>
                <a:gd name="T13" fmla="*/ 57 h 105"/>
                <a:gd name="T14" fmla="*/ 14 w 55"/>
                <a:gd name="T15" fmla="*/ 93 h 105"/>
                <a:gd name="T16" fmla="*/ 55 w 55"/>
                <a:gd name="T17" fmla="*/ 93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1"/>
                  </a:lnTo>
                  <a:lnTo>
                    <a:pt x="14" y="11"/>
                  </a:lnTo>
                  <a:lnTo>
                    <a:pt x="14" y="46"/>
                  </a:lnTo>
                  <a:lnTo>
                    <a:pt x="51" y="46"/>
                  </a:lnTo>
                  <a:lnTo>
                    <a:pt x="51" y="57"/>
                  </a:lnTo>
                  <a:lnTo>
                    <a:pt x="14" y="57"/>
                  </a:lnTo>
                  <a:lnTo>
                    <a:pt x="14" y="93"/>
                  </a:lnTo>
                  <a:lnTo>
                    <a:pt x="55" y="93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557">
              <a:extLst>
                <a:ext uri="{FF2B5EF4-FFF2-40B4-BE49-F238E27FC236}">
                  <a16:creationId xmlns:a16="http://schemas.microsoft.com/office/drawing/2014/main" id="{9DDA2F2C-4612-410D-8FB0-E40A3B4302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23463" y="2592388"/>
              <a:ext cx="34925" cy="50800"/>
            </a:xfrm>
            <a:custGeom>
              <a:avLst/>
              <a:gdLst>
                <a:gd name="T0" fmla="*/ 14 w 73"/>
                <a:gd name="T1" fmla="*/ 61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2 w 73"/>
                <a:gd name="T11" fmla="*/ 8 h 105"/>
                <a:gd name="T12" fmla="*/ 70 w 73"/>
                <a:gd name="T13" fmla="*/ 30 h 105"/>
                <a:gd name="T14" fmla="*/ 64 w 73"/>
                <a:gd name="T15" fmla="*/ 51 h 105"/>
                <a:gd name="T16" fmla="*/ 44 w 73"/>
                <a:gd name="T17" fmla="*/ 61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1 h 105"/>
                <a:gd name="T24" fmla="*/ 14 w 73"/>
                <a:gd name="T25" fmla="*/ 61 h 105"/>
                <a:gd name="T26" fmla="*/ 14 w 73"/>
                <a:gd name="T27" fmla="*/ 11 h 105"/>
                <a:gd name="T28" fmla="*/ 14 w 73"/>
                <a:gd name="T29" fmla="*/ 51 h 105"/>
                <a:gd name="T30" fmla="*/ 34 w 73"/>
                <a:gd name="T31" fmla="*/ 51 h 105"/>
                <a:gd name="T32" fmla="*/ 50 w 73"/>
                <a:gd name="T33" fmla="*/ 46 h 105"/>
                <a:gd name="T34" fmla="*/ 55 w 73"/>
                <a:gd name="T35" fmla="*/ 31 h 105"/>
                <a:gd name="T36" fmla="*/ 33 w 73"/>
                <a:gd name="T37" fmla="*/ 11 h 105"/>
                <a:gd name="T38" fmla="*/ 14 w 73"/>
                <a:gd name="T39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1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2"/>
                    <a:pt x="62" y="8"/>
                  </a:cubicBezTo>
                  <a:cubicBezTo>
                    <a:pt x="68" y="15"/>
                    <a:pt x="70" y="21"/>
                    <a:pt x="70" y="30"/>
                  </a:cubicBezTo>
                  <a:cubicBezTo>
                    <a:pt x="70" y="38"/>
                    <a:pt x="68" y="45"/>
                    <a:pt x="64" y="51"/>
                  </a:cubicBezTo>
                  <a:cubicBezTo>
                    <a:pt x="59" y="56"/>
                    <a:pt x="53" y="60"/>
                    <a:pt x="44" y="61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1"/>
                  </a:lnTo>
                  <a:lnTo>
                    <a:pt x="14" y="61"/>
                  </a:lnTo>
                  <a:close/>
                  <a:moveTo>
                    <a:pt x="14" y="11"/>
                  </a:moveTo>
                  <a:lnTo>
                    <a:pt x="14" y="51"/>
                  </a:lnTo>
                  <a:lnTo>
                    <a:pt x="34" y="51"/>
                  </a:lnTo>
                  <a:cubicBezTo>
                    <a:pt x="42" y="51"/>
                    <a:pt x="48" y="50"/>
                    <a:pt x="50" y="46"/>
                  </a:cubicBezTo>
                  <a:cubicBezTo>
                    <a:pt x="54" y="42"/>
                    <a:pt x="55" y="37"/>
                    <a:pt x="55" y="31"/>
                  </a:cubicBezTo>
                  <a:cubicBezTo>
                    <a:pt x="55" y="17"/>
                    <a:pt x="48" y="11"/>
                    <a:pt x="33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558">
              <a:extLst>
                <a:ext uri="{FF2B5EF4-FFF2-40B4-BE49-F238E27FC236}">
                  <a16:creationId xmlns:a16="http://schemas.microsoft.com/office/drawing/2014/main" id="{F4DC2D4E-93AA-4034-9635-3BC0F1BAD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500" y="2592388"/>
              <a:ext cx="34925" cy="50800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4 w 71"/>
                <a:gd name="T5" fmla="*/ 41 h 105"/>
                <a:gd name="T6" fmla="*/ 35 w 71"/>
                <a:gd name="T7" fmla="*/ 45 h 105"/>
                <a:gd name="T8" fmla="*/ 48 w 71"/>
                <a:gd name="T9" fmla="*/ 47 h 105"/>
                <a:gd name="T10" fmla="*/ 59 w 71"/>
                <a:gd name="T11" fmla="*/ 52 h 105"/>
                <a:gd name="T12" fmla="*/ 68 w 71"/>
                <a:gd name="T13" fmla="*/ 61 h 105"/>
                <a:gd name="T14" fmla="*/ 71 w 71"/>
                <a:gd name="T15" fmla="*/ 75 h 105"/>
                <a:gd name="T16" fmla="*/ 63 w 71"/>
                <a:gd name="T17" fmla="*/ 96 h 105"/>
                <a:gd name="T18" fmla="*/ 38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3 w 71"/>
                <a:gd name="T27" fmla="*/ 89 h 105"/>
                <a:gd name="T28" fmla="*/ 38 w 71"/>
                <a:gd name="T29" fmla="*/ 94 h 105"/>
                <a:gd name="T30" fmla="*/ 54 w 71"/>
                <a:gd name="T31" fmla="*/ 89 h 105"/>
                <a:gd name="T32" fmla="*/ 60 w 71"/>
                <a:gd name="T33" fmla="*/ 76 h 105"/>
                <a:gd name="T34" fmla="*/ 56 w 71"/>
                <a:gd name="T35" fmla="*/ 66 h 105"/>
                <a:gd name="T36" fmla="*/ 48 w 71"/>
                <a:gd name="T37" fmla="*/ 61 h 105"/>
                <a:gd name="T38" fmla="*/ 36 w 71"/>
                <a:gd name="T39" fmla="*/ 59 h 105"/>
                <a:gd name="T40" fmla="*/ 24 w 71"/>
                <a:gd name="T41" fmla="*/ 56 h 105"/>
                <a:gd name="T42" fmla="*/ 13 w 71"/>
                <a:gd name="T43" fmla="*/ 51 h 105"/>
                <a:gd name="T44" fmla="*/ 4 w 71"/>
                <a:gd name="T45" fmla="*/ 42 h 105"/>
                <a:gd name="T46" fmla="*/ 0 w 71"/>
                <a:gd name="T47" fmla="*/ 29 h 105"/>
                <a:gd name="T48" fmla="*/ 10 w 71"/>
                <a:gd name="T49" fmla="*/ 7 h 105"/>
                <a:gd name="T50" fmla="*/ 35 w 71"/>
                <a:gd name="T51" fmla="*/ 0 h 105"/>
                <a:gd name="T52" fmla="*/ 59 w 71"/>
                <a:gd name="T53" fmla="*/ 7 h 105"/>
                <a:gd name="T54" fmla="*/ 69 w 71"/>
                <a:gd name="T55" fmla="*/ 27 h 105"/>
                <a:gd name="T56" fmla="*/ 54 w 71"/>
                <a:gd name="T57" fmla="*/ 27 h 105"/>
                <a:gd name="T58" fmla="*/ 48 w 71"/>
                <a:gd name="T59" fmla="*/ 17 h 105"/>
                <a:gd name="T60" fmla="*/ 34 w 71"/>
                <a:gd name="T61" fmla="*/ 12 h 105"/>
                <a:gd name="T62" fmla="*/ 19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3" y="34"/>
                    <a:pt x="15" y="36"/>
                  </a:cubicBezTo>
                  <a:cubicBezTo>
                    <a:pt x="18" y="39"/>
                    <a:pt x="20" y="40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8" y="47"/>
                  </a:cubicBezTo>
                  <a:cubicBezTo>
                    <a:pt x="51" y="49"/>
                    <a:pt x="55" y="50"/>
                    <a:pt x="59" y="52"/>
                  </a:cubicBezTo>
                  <a:cubicBezTo>
                    <a:pt x="63" y="54"/>
                    <a:pt x="65" y="57"/>
                    <a:pt x="68" y="61"/>
                  </a:cubicBezTo>
                  <a:cubicBezTo>
                    <a:pt x="70" y="65"/>
                    <a:pt x="71" y="69"/>
                    <a:pt x="71" y="75"/>
                  </a:cubicBezTo>
                  <a:cubicBezTo>
                    <a:pt x="71" y="84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8" y="105"/>
                    <a:pt x="19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9"/>
                  </a:cubicBezTo>
                  <a:cubicBezTo>
                    <a:pt x="26" y="91"/>
                    <a:pt x="31" y="94"/>
                    <a:pt x="38" y="94"/>
                  </a:cubicBezTo>
                  <a:cubicBezTo>
                    <a:pt x="44" y="94"/>
                    <a:pt x="50" y="92"/>
                    <a:pt x="54" y="89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9"/>
                    <a:pt x="56" y="66"/>
                  </a:cubicBezTo>
                  <a:cubicBezTo>
                    <a:pt x="54" y="64"/>
                    <a:pt x="51" y="62"/>
                    <a:pt x="48" y="61"/>
                  </a:cubicBezTo>
                  <a:cubicBezTo>
                    <a:pt x="44" y="60"/>
                    <a:pt x="40" y="59"/>
                    <a:pt x="36" y="59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4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9"/>
                    <a:pt x="0" y="34"/>
                    <a:pt x="0" y="29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9"/>
                    <a:pt x="69" y="27"/>
                  </a:cubicBezTo>
                  <a:lnTo>
                    <a:pt x="54" y="27"/>
                  </a:lnTo>
                  <a:cubicBezTo>
                    <a:pt x="54" y="24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4"/>
                    <a:pt x="19" y="17"/>
                  </a:cubicBezTo>
                  <a:cubicBezTo>
                    <a:pt x="13" y="16"/>
                    <a:pt x="11" y="21"/>
                    <a:pt x="11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559">
              <a:extLst>
                <a:ext uri="{FF2B5EF4-FFF2-40B4-BE49-F238E27FC236}">
                  <a16:creationId xmlns:a16="http://schemas.microsoft.com/office/drawing/2014/main" id="{1C9D207C-C786-4389-8975-01AF83E1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6075" y="2179638"/>
              <a:ext cx="63500" cy="85725"/>
            </a:xfrm>
            <a:custGeom>
              <a:avLst/>
              <a:gdLst>
                <a:gd name="T0" fmla="*/ 62 w 129"/>
                <a:gd name="T1" fmla="*/ 34 h 176"/>
                <a:gd name="T2" fmla="*/ 49 w 129"/>
                <a:gd name="T3" fmla="*/ 38 h 176"/>
                <a:gd name="T4" fmla="*/ 44 w 129"/>
                <a:gd name="T5" fmla="*/ 50 h 176"/>
                <a:gd name="T6" fmla="*/ 49 w 129"/>
                <a:gd name="T7" fmla="*/ 63 h 176"/>
                <a:gd name="T8" fmla="*/ 62 w 129"/>
                <a:gd name="T9" fmla="*/ 70 h 176"/>
                <a:gd name="T10" fmla="*/ 78 w 129"/>
                <a:gd name="T11" fmla="*/ 75 h 176"/>
                <a:gd name="T12" fmla="*/ 95 w 129"/>
                <a:gd name="T13" fmla="*/ 80 h 176"/>
                <a:gd name="T14" fmla="*/ 112 w 129"/>
                <a:gd name="T15" fmla="*/ 89 h 176"/>
                <a:gd name="T16" fmla="*/ 124 w 129"/>
                <a:gd name="T17" fmla="*/ 103 h 176"/>
                <a:gd name="T18" fmla="*/ 129 w 129"/>
                <a:gd name="T19" fmla="*/ 124 h 176"/>
                <a:gd name="T20" fmla="*/ 112 w 129"/>
                <a:gd name="T21" fmla="*/ 161 h 176"/>
                <a:gd name="T22" fmla="*/ 65 w 129"/>
                <a:gd name="T23" fmla="*/ 176 h 176"/>
                <a:gd name="T24" fmla="*/ 19 w 129"/>
                <a:gd name="T25" fmla="*/ 163 h 176"/>
                <a:gd name="T26" fmla="*/ 2 w 129"/>
                <a:gd name="T27" fmla="*/ 124 h 176"/>
                <a:gd name="T28" fmla="*/ 45 w 129"/>
                <a:gd name="T29" fmla="*/ 124 h 176"/>
                <a:gd name="T30" fmla="*/ 67 w 129"/>
                <a:gd name="T31" fmla="*/ 144 h 176"/>
                <a:gd name="T32" fmla="*/ 80 w 129"/>
                <a:gd name="T33" fmla="*/ 139 h 176"/>
                <a:gd name="T34" fmla="*/ 85 w 129"/>
                <a:gd name="T35" fmla="*/ 126 h 176"/>
                <a:gd name="T36" fmla="*/ 80 w 129"/>
                <a:gd name="T37" fmla="*/ 114 h 176"/>
                <a:gd name="T38" fmla="*/ 68 w 129"/>
                <a:gd name="T39" fmla="*/ 106 h 176"/>
                <a:gd name="T40" fmla="*/ 52 w 129"/>
                <a:gd name="T41" fmla="*/ 101 h 176"/>
                <a:gd name="T42" fmla="*/ 34 w 129"/>
                <a:gd name="T43" fmla="*/ 95 h 176"/>
                <a:gd name="T44" fmla="*/ 18 w 129"/>
                <a:gd name="T45" fmla="*/ 86 h 176"/>
                <a:gd name="T46" fmla="*/ 5 w 129"/>
                <a:gd name="T47" fmla="*/ 73 h 176"/>
                <a:gd name="T48" fmla="*/ 0 w 129"/>
                <a:gd name="T49" fmla="*/ 51 h 176"/>
                <a:gd name="T50" fmla="*/ 18 w 129"/>
                <a:gd name="T51" fmla="*/ 14 h 176"/>
                <a:gd name="T52" fmla="*/ 63 w 129"/>
                <a:gd name="T53" fmla="*/ 0 h 176"/>
                <a:gd name="T54" fmla="*/ 108 w 129"/>
                <a:gd name="T55" fmla="*/ 13 h 176"/>
                <a:gd name="T56" fmla="*/ 125 w 129"/>
                <a:gd name="T57" fmla="*/ 53 h 176"/>
                <a:gd name="T58" fmla="*/ 80 w 129"/>
                <a:gd name="T59" fmla="*/ 53 h 176"/>
                <a:gd name="T60" fmla="*/ 74 w 129"/>
                <a:gd name="T61" fmla="*/ 39 h 176"/>
                <a:gd name="T62" fmla="*/ 62 w 129"/>
                <a:gd name="T63" fmla="*/ 3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6">
                  <a:moveTo>
                    <a:pt x="62" y="34"/>
                  </a:moveTo>
                  <a:cubicBezTo>
                    <a:pt x="57" y="34"/>
                    <a:pt x="52" y="35"/>
                    <a:pt x="49" y="38"/>
                  </a:cubicBezTo>
                  <a:cubicBezTo>
                    <a:pt x="45" y="40"/>
                    <a:pt x="44" y="44"/>
                    <a:pt x="44" y="50"/>
                  </a:cubicBezTo>
                  <a:cubicBezTo>
                    <a:pt x="44" y="55"/>
                    <a:pt x="45" y="59"/>
                    <a:pt x="49" y="63"/>
                  </a:cubicBezTo>
                  <a:cubicBezTo>
                    <a:pt x="52" y="65"/>
                    <a:pt x="57" y="68"/>
                    <a:pt x="62" y="70"/>
                  </a:cubicBezTo>
                  <a:cubicBezTo>
                    <a:pt x="67" y="71"/>
                    <a:pt x="72" y="74"/>
                    <a:pt x="78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2" y="83"/>
                    <a:pt x="107" y="85"/>
                    <a:pt x="112" y="89"/>
                  </a:cubicBezTo>
                  <a:cubicBezTo>
                    <a:pt x="117" y="93"/>
                    <a:pt x="120" y="96"/>
                    <a:pt x="124" y="103"/>
                  </a:cubicBezTo>
                  <a:cubicBezTo>
                    <a:pt x="127" y="109"/>
                    <a:pt x="129" y="115"/>
                    <a:pt x="129" y="124"/>
                  </a:cubicBezTo>
                  <a:cubicBezTo>
                    <a:pt x="129" y="139"/>
                    <a:pt x="123" y="150"/>
                    <a:pt x="112" y="161"/>
                  </a:cubicBezTo>
                  <a:cubicBezTo>
                    <a:pt x="100" y="173"/>
                    <a:pt x="84" y="176"/>
                    <a:pt x="65" y="176"/>
                  </a:cubicBezTo>
                  <a:cubicBezTo>
                    <a:pt x="47" y="176"/>
                    <a:pt x="30" y="171"/>
                    <a:pt x="19" y="163"/>
                  </a:cubicBezTo>
                  <a:cubicBezTo>
                    <a:pt x="8" y="154"/>
                    <a:pt x="2" y="140"/>
                    <a:pt x="2" y="124"/>
                  </a:cubicBezTo>
                  <a:lnTo>
                    <a:pt x="45" y="124"/>
                  </a:lnTo>
                  <a:cubicBezTo>
                    <a:pt x="47" y="138"/>
                    <a:pt x="53" y="144"/>
                    <a:pt x="67" y="144"/>
                  </a:cubicBezTo>
                  <a:cubicBezTo>
                    <a:pt x="73" y="144"/>
                    <a:pt x="78" y="143"/>
                    <a:pt x="80" y="139"/>
                  </a:cubicBezTo>
                  <a:cubicBezTo>
                    <a:pt x="84" y="135"/>
                    <a:pt x="85" y="131"/>
                    <a:pt x="85" y="126"/>
                  </a:cubicBezTo>
                  <a:cubicBezTo>
                    <a:pt x="85" y="121"/>
                    <a:pt x="84" y="118"/>
                    <a:pt x="80" y="114"/>
                  </a:cubicBezTo>
                  <a:cubicBezTo>
                    <a:pt x="78" y="111"/>
                    <a:pt x="73" y="109"/>
                    <a:pt x="68" y="106"/>
                  </a:cubicBezTo>
                  <a:cubicBezTo>
                    <a:pt x="63" y="105"/>
                    <a:pt x="58" y="103"/>
                    <a:pt x="52" y="101"/>
                  </a:cubicBezTo>
                  <a:cubicBezTo>
                    <a:pt x="45" y="100"/>
                    <a:pt x="39" y="98"/>
                    <a:pt x="34" y="95"/>
                  </a:cubicBezTo>
                  <a:cubicBezTo>
                    <a:pt x="28" y="93"/>
                    <a:pt x="23" y="90"/>
                    <a:pt x="18" y="86"/>
                  </a:cubicBezTo>
                  <a:cubicBezTo>
                    <a:pt x="13" y="83"/>
                    <a:pt x="9" y="79"/>
                    <a:pt x="5" y="73"/>
                  </a:cubicBezTo>
                  <a:cubicBezTo>
                    <a:pt x="3" y="66"/>
                    <a:pt x="0" y="60"/>
                    <a:pt x="0" y="51"/>
                  </a:cubicBezTo>
                  <a:cubicBezTo>
                    <a:pt x="0" y="35"/>
                    <a:pt x="7" y="23"/>
                    <a:pt x="18" y="14"/>
                  </a:cubicBezTo>
                  <a:cubicBezTo>
                    <a:pt x="29" y="4"/>
                    <a:pt x="45" y="0"/>
                    <a:pt x="63" y="0"/>
                  </a:cubicBezTo>
                  <a:cubicBezTo>
                    <a:pt x="82" y="0"/>
                    <a:pt x="97" y="4"/>
                    <a:pt x="108" y="13"/>
                  </a:cubicBezTo>
                  <a:cubicBezTo>
                    <a:pt x="119" y="21"/>
                    <a:pt x="125" y="34"/>
                    <a:pt x="125" y="53"/>
                  </a:cubicBezTo>
                  <a:lnTo>
                    <a:pt x="80" y="53"/>
                  </a:lnTo>
                  <a:cubicBezTo>
                    <a:pt x="79" y="46"/>
                    <a:pt x="78" y="41"/>
                    <a:pt x="74" y="39"/>
                  </a:cubicBezTo>
                  <a:cubicBezTo>
                    <a:pt x="70" y="36"/>
                    <a:pt x="67" y="34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560">
              <a:extLst>
                <a:ext uri="{FF2B5EF4-FFF2-40B4-BE49-F238E27FC236}">
                  <a16:creationId xmlns:a16="http://schemas.microsoft.com/office/drawing/2014/main" id="{8628A6C9-2D7D-431E-8F7F-B6167302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181226"/>
              <a:ext cx="69850" cy="84138"/>
            </a:xfrm>
            <a:custGeom>
              <a:avLst/>
              <a:gdLst>
                <a:gd name="T0" fmla="*/ 0 w 143"/>
                <a:gd name="T1" fmla="*/ 102 h 171"/>
                <a:gd name="T2" fmla="*/ 0 w 143"/>
                <a:gd name="T3" fmla="*/ 0 h 171"/>
                <a:gd name="T4" fmla="*/ 42 w 143"/>
                <a:gd name="T5" fmla="*/ 0 h 171"/>
                <a:gd name="T6" fmla="*/ 42 w 143"/>
                <a:gd name="T7" fmla="*/ 101 h 171"/>
                <a:gd name="T8" fmla="*/ 49 w 143"/>
                <a:gd name="T9" fmla="*/ 125 h 171"/>
                <a:gd name="T10" fmla="*/ 72 w 143"/>
                <a:gd name="T11" fmla="*/ 134 h 171"/>
                <a:gd name="T12" fmla="*/ 94 w 143"/>
                <a:gd name="T13" fmla="*/ 125 h 171"/>
                <a:gd name="T14" fmla="*/ 102 w 143"/>
                <a:gd name="T15" fmla="*/ 101 h 171"/>
                <a:gd name="T16" fmla="*/ 102 w 143"/>
                <a:gd name="T17" fmla="*/ 0 h 171"/>
                <a:gd name="T18" fmla="*/ 143 w 143"/>
                <a:gd name="T19" fmla="*/ 0 h 171"/>
                <a:gd name="T20" fmla="*/ 143 w 143"/>
                <a:gd name="T21" fmla="*/ 101 h 171"/>
                <a:gd name="T22" fmla="*/ 133 w 143"/>
                <a:gd name="T23" fmla="*/ 140 h 171"/>
                <a:gd name="T24" fmla="*/ 107 w 143"/>
                <a:gd name="T25" fmla="*/ 164 h 171"/>
                <a:gd name="T26" fmla="*/ 72 w 143"/>
                <a:gd name="T27" fmla="*/ 171 h 171"/>
                <a:gd name="T28" fmla="*/ 22 w 143"/>
                <a:gd name="T29" fmla="*/ 152 h 171"/>
                <a:gd name="T30" fmla="*/ 0 w 143"/>
                <a:gd name="T31" fmla="*/ 10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71">
                  <a:moveTo>
                    <a:pt x="0" y="102"/>
                  </a:moveTo>
                  <a:lnTo>
                    <a:pt x="0" y="0"/>
                  </a:lnTo>
                  <a:lnTo>
                    <a:pt x="42" y="0"/>
                  </a:lnTo>
                  <a:lnTo>
                    <a:pt x="42" y="101"/>
                  </a:lnTo>
                  <a:cubicBezTo>
                    <a:pt x="42" y="111"/>
                    <a:pt x="44" y="119"/>
                    <a:pt x="49" y="125"/>
                  </a:cubicBezTo>
                  <a:cubicBezTo>
                    <a:pt x="54" y="130"/>
                    <a:pt x="62" y="134"/>
                    <a:pt x="72" y="134"/>
                  </a:cubicBezTo>
                  <a:cubicBezTo>
                    <a:pt x="82" y="134"/>
                    <a:pt x="89" y="131"/>
                    <a:pt x="94" y="125"/>
                  </a:cubicBezTo>
                  <a:cubicBezTo>
                    <a:pt x="99" y="120"/>
                    <a:pt x="102" y="111"/>
                    <a:pt x="102" y="101"/>
                  </a:cubicBezTo>
                  <a:lnTo>
                    <a:pt x="102" y="0"/>
                  </a:lnTo>
                  <a:lnTo>
                    <a:pt x="143" y="0"/>
                  </a:lnTo>
                  <a:lnTo>
                    <a:pt x="143" y="101"/>
                  </a:lnTo>
                  <a:cubicBezTo>
                    <a:pt x="143" y="116"/>
                    <a:pt x="139" y="129"/>
                    <a:pt x="133" y="140"/>
                  </a:cubicBezTo>
                  <a:cubicBezTo>
                    <a:pt x="125" y="151"/>
                    <a:pt x="117" y="159"/>
                    <a:pt x="107" y="164"/>
                  </a:cubicBezTo>
                  <a:cubicBezTo>
                    <a:pt x="95" y="169"/>
                    <a:pt x="84" y="171"/>
                    <a:pt x="72" y="171"/>
                  </a:cubicBezTo>
                  <a:cubicBezTo>
                    <a:pt x="52" y="171"/>
                    <a:pt x="35" y="165"/>
                    <a:pt x="22" y="152"/>
                  </a:cubicBezTo>
                  <a:cubicBezTo>
                    <a:pt x="7" y="141"/>
                    <a:pt x="0" y="124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561">
              <a:extLst>
                <a:ext uri="{FF2B5EF4-FFF2-40B4-BE49-F238E27FC236}">
                  <a16:creationId xmlns:a16="http://schemas.microsoft.com/office/drawing/2014/main" id="{12524EF9-5439-4936-AA7B-13A3AA0E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5" y="2181226"/>
              <a:ext cx="20638" cy="84138"/>
            </a:xfrm>
            <a:custGeom>
              <a:avLst/>
              <a:gdLst>
                <a:gd name="T0" fmla="*/ 0 w 41"/>
                <a:gd name="T1" fmla="*/ 171 h 171"/>
                <a:gd name="T2" fmla="*/ 0 w 41"/>
                <a:gd name="T3" fmla="*/ 0 h 171"/>
                <a:gd name="T4" fmla="*/ 41 w 41"/>
                <a:gd name="T5" fmla="*/ 0 h 171"/>
                <a:gd name="T6" fmla="*/ 41 w 41"/>
                <a:gd name="T7" fmla="*/ 170 h 171"/>
                <a:gd name="T8" fmla="*/ 0 w 41"/>
                <a:gd name="T9" fmla="*/ 170 h 171"/>
                <a:gd name="T10" fmla="*/ 0 w 41"/>
                <a:gd name="T1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562">
              <a:extLst>
                <a:ext uri="{FF2B5EF4-FFF2-40B4-BE49-F238E27FC236}">
                  <a16:creationId xmlns:a16="http://schemas.microsoft.com/office/drawing/2014/main" id="{BA2CCAD4-4DF6-4317-94FC-F2B09A54A3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34513" y="2181226"/>
              <a:ext cx="85725" cy="84138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7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7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2 w 175"/>
                <a:gd name="T21" fmla="*/ 88 h 175"/>
                <a:gd name="T22" fmla="*/ 120 w 175"/>
                <a:gd name="T23" fmla="*/ 52 h 175"/>
                <a:gd name="T24" fmla="*/ 87 w 175"/>
                <a:gd name="T25" fmla="*/ 38 h 175"/>
                <a:gd name="T26" fmla="*/ 55 w 175"/>
                <a:gd name="T27" fmla="*/ 52 h 175"/>
                <a:gd name="T28" fmla="*/ 42 w 175"/>
                <a:gd name="T29" fmla="*/ 88 h 175"/>
                <a:gd name="T30" fmla="*/ 55 w 175"/>
                <a:gd name="T31" fmla="*/ 124 h 175"/>
                <a:gd name="T32" fmla="*/ 87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2"/>
                    <a:pt x="25" y="25"/>
                  </a:cubicBezTo>
                  <a:cubicBezTo>
                    <a:pt x="41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7" y="42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3" y="167"/>
                    <a:pt x="112" y="175"/>
                    <a:pt x="87" y="175"/>
                  </a:cubicBezTo>
                  <a:cubicBezTo>
                    <a:pt x="62" y="175"/>
                    <a:pt x="41" y="167"/>
                    <a:pt x="25" y="150"/>
                  </a:cubicBezTo>
                  <a:close/>
                  <a:moveTo>
                    <a:pt x="120" y="124"/>
                  </a:moveTo>
                  <a:cubicBezTo>
                    <a:pt x="128" y="115"/>
                    <a:pt x="132" y="103"/>
                    <a:pt x="132" y="88"/>
                  </a:cubicBezTo>
                  <a:cubicBezTo>
                    <a:pt x="132" y="73"/>
                    <a:pt x="128" y="62"/>
                    <a:pt x="120" y="52"/>
                  </a:cubicBezTo>
                  <a:cubicBezTo>
                    <a:pt x="111" y="43"/>
                    <a:pt x="101" y="38"/>
                    <a:pt x="87" y="38"/>
                  </a:cubicBezTo>
                  <a:cubicBezTo>
                    <a:pt x="73" y="38"/>
                    <a:pt x="62" y="43"/>
                    <a:pt x="55" y="52"/>
                  </a:cubicBezTo>
                  <a:cubicBezTo>
                    <a:pt x="46" y="60"/>
                    <a:pt x="42" y="73"/>
                    <a:pt x="42" y="88"/>
                  </a:cubicBezTo>
                  <a:cubicBezTo>
                    <a:pt x="42" y="103"/>
                    <a:pt x="46" y="114"/>
                    <a:pt x="55" y="124"/>
                  </a:cubicBezTo>
                  <a:cubicBezTo>
                    <a:pt x="63" y="133"/>
                    <a:pt x="73" y="138"/>
                    <a:pt x="87" y="138"/>
                  </a:cubicBezTo>
                  <a:cubicBezTo>
                    <a:pt x="100" y="137"/>
                    <a:pt x="111" y="133"/>
                    <a:pt x="120" y="1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Rectangle 563">
              <a:extLst>
                <a:ext uri="{FF2B5EF4-FFF2-40B4-BE49-F238E27FC236}">
                  <a16:creationId xmlns:a16="http://schemas.microsoft.com/office/drawing/2014/main" id="{F0D0969E-E9BF-4715-A8A9-951C84643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2938" y="2214563"/>
              <a:ext cx="52388" cy="1746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564">
              <a:extLst>
                <a:ext uri="{FF2B5EF4-FFF2-40B4-BE49-F238E27FC236}">
                  <a16:creationId xmlns:a16="http://schemas.microsoft.com/office/drawing/2014/main" id="{931C38B7-BEAF-4344-B40F-289153078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1200" y="2181226"/>
              <a:ext cx="20638" cy="84138"/>
            </a:xfrm>
            <a:custGeom>
              <a:avLst/>
              <a:gdLst>
                <a:gd name="T0" fmla="*/ 0 w 41"/>
                <a:gd name="T1" fmla="*/ 171 h 171"/>
                <a:gd name="T2" fmla="*/ 0 w 41"/>
                <a:gd name="T3" fmla="*/ 0 h 171"/>
                <a:gd name="T4" fmla="*/ 41 w 41"/>
                <a:gd name="T5" fmla="*/ 0 h 171"/>
                <a:gd name="T6" fmla="*/ 41 w 41"/>
                <a:gd name="T7" fmla="*/ 170 h 171"/>
                <a:gd name="T8" fmla="*/ 0 w 41"/>
                <a:gd name="T9" fmla="*/ 170 h 171"/>
                <a:gd name="T10" fmla="*/ 0 w 41"/>
                <a:gd name="T1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70"/>
                  </a:lnTo>
                  <a:lnTo>
                    <a:pt x="0" y="17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565">
              <a:extLst>
                <a:ext uri="{FF2B5EF4-FFF2-40B4-BE49-F238E27FC236}">
                  <a16:creationId xmlns:a16="http://schemas.microsoft.com/office/drawing/2014/main" id="{5420F43F-00BE-4A26-B26F-C7B57C66BC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0888" y="2181226"/>
              <a:ext cx="61913" cy="84138"/>
            </a:xfrm>
            <a:custGeom>
              <a:avLst/>
              <a:gdLst>
                <a:gd name="T0" fmla="*/ 128 w 128"/>
                <a:gd name="T1" fmla="*/ 52 h 171"/>
                <a:gd name="T2" fmla="*/ 116 w 128"/>
                <a:gd name="T3" fmla="*/ 86 h 171"/>
                <a:gd name="T4" fmla="*/ 96 w 128"/>
                <a:gd name="T5" fmla="*/ 100 h 171"/>
                <a:gd name="T6" fmla="*/ 65 w 128"/>
                <a:gd name="T7" fmla="*/ 105 h 171"/>
                <a:gd name="T8" fmla="*/ 41 w 128"/>
                <a:gd name="T9" fmla="*/ 105 h 171"/>
                <a:gd name="T10" fmla="*/ 41 w 128"/>
                <a:gd name="T11" fmla="*/ 171 h 171"/>
                <a:gd name="T12" fmla="*/ 0 w 128"/>
                <a:gd name="T13" fmla="*/ 171 h 171"/>
                <a:gd name="T14" fmla="*/ 0 w 128"/>
                <a:gd name="T15" fmla="*/ 0 h 171"/>
                <a:gd name="T16" fmla="*/ 67 w 128"/>
                <a:gd name="T17" fmla="*/ 0 h 171"/>
                <a:gd name="T18" fmla="*/ 113 w 128"/>
                <a:gd name="T19" fmla="*/ 15 h 171"/>
                <a:gd name="T20" fmla="*/ 128 w 128"/>
                <a:gd name="T21" fmla="*/ 52 h 171"/>
                <a:gd name="T22" fmla="*/ 41 w 128"/>
                <a:gd name="T23" fmla="*/ 72 h 171"/>
                <a:gd name="T24" fmla="*/ 67 w 128"/>
                <a:gd name="T25" fmla="*/ 72 h 171"/>
                <a:gd name="T26" fmla="*/ 82 w 128"/>
                <a:gd name="T27" fmla="*/ 67 h 171"/>
                <a:gd name="T28" fmla="*/ 87 w 128"/>
                <a:gd name="T29" fmla="*/ 52 h 171"/>
                <a:gd name="T30" fmla="*/ 82 w 128"/>
                <a:gd name="T31" fmla="*/ 37 h 171"/>
                <a:gd name="T32" fmla="*/ 67 w 128"/>
                <a:gd name="T33" fmla="*/ 31 h 171"/>
                <a:gd name="T34" fmla="*/ 41 w 128"/>
                <a:gd name="T35" fmla="*/ 31 h 171"/>
                <a:gd name="T36" fmla="*/ 41 w 128"/>
                <a:gd name="T37" fmla="*/ 7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71">
                  <a:moveTo>
                    <a:pt x="128" y="52"/>
                  </a:moveTo>
                  <a:cubicBezTo>
                    <a:pt x="128" y="64"/>
                    <a:pt x="125" y="75"/>
                    <a:pt x="116" y="86"/>
                  </a:cubicBezTo>
                  <a:cubicBezTo>
                    <a:pt x="112" y="91"/>
                    <a:pt x="105" y="96"/>
                    <a:pt x="96" y="100"/>
                  </a:cubicBezTo>
                  <a:cubicBezTo>
                    <a:pt x="87" y="104"/>
                    <a:pt x="77" y="105"/>
                    <a:pt x="65" y="105"/>
                  </a:cubicBezTo>
                  <a:lnTo>
                    <a:pt x="41" y="105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67" y="0"/>
                  </a:lnTo>
                  <a:cubicBezTo>
                    <a:pt x="87" y="0"/>
                    <a:pt x="102" y="5"/>
                    <a:pt x="113" y="15"/>
                  </a:cubicBezTo>
                  <a:cubicBezTo>
                    <a:pt x="125" y="25"/>
                    <a:pt x="128" y="37"/>
                    <a:pt x="128" y="52"/>
                  </a:cubicBezTo>
                  <a:close/>
                  <a:moveTo>
                    <a:pt x="41" y="72"/>
                  </a:moveTo>
                  <a:lnTo>
                    <a:pt x="67" y="72"/>
                  </a:lnTo>
                  <a:cubicBezTo>
                    <a:pt x="73" y="72"/>
                    <a:pt x="78" y="71"/>
                    <a:pt x="82" y="67"/>
                  </a:cubicBezTo>
                  <a:cubicBezTo>
                    <a:pt x="86" y="64"/>
                    <a:pt x="87" y="59"/>
                    <a:pt x="87" y="52"/>
                  </a:cubicBezTo>
                  <a:cubicBezTo>
                    <a:pt x="87" y="46"/>
                    <a:pt x="86" y="41"/>
                    <a:pt x="82" y="37"/>
                  </a:cubicBezTo>
                  <a:cubicBezTo>
                    <a:pt x="78" y="34"/>
                    <a:pt x="73" y="31"/>
                    <a:pt x="67" y="31"/>
                  </a:cubicBezTo>
                  <a:lnTo>
                    <a:pt x="41" y="31"/>
                  </a:lnTo>
                  <a:lnTo>
                    <a:pt x="41" y="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566">
              <a:extLst>
                <a:ext uri="{FF2B5EF4-FFF2-40B4-BE49-F238E27FC236}">
                  <a16:creationId xmlns:a16="http://schemas.microsoft.com/office/drawing/2014/main" id="{3B97E1DD-0696-4E16-B38A-413C61A83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0288" y="2181226"/>
              <a:ext cx="188913" cy="214313"/>
            </a:xfrm>
            <a:custGeom>
              <a:avLst/>
              <a:gdLst>
                <a:gd name="T0" fmla="*/ 384 w 384"/>
                <a:gd name="T1" fmla="*/ 45 h 436"/>
                <a:gd name="T2" fmla="*/ 384 w 384"/>
                <a:gd name="T3" fmla="*/ 284 h 436"/>
                <a:gd name="T4" fmla="*/ 223 w 384"/>
                <a:gd name="T5" fmla="*/ 436 h 436"/>
                <a:gd name="T6" fmla="*/ 40 w 384"/>
                <a:gd name="T7" fmla="*/ 349 h 436"/>
                <a:gd name="T8" fmla="*/ 0 w 384"/>
                <a:gd name="T9" fmla="*/ 239 h 436"/>
                <a:gd name="T10" fmla="*/ 0 w 384"/>
                <a:gd name="T11" fmla="*/ 0 h 436"/>
                <a:gd name="T12" fmla="*/ 97 w 384"/>
                <a:gd name="T13" fmla="*/ 0 h 436"/>
                <a:gd name="T14" fmla="*/ 144 w 384"/>
                <a:gd name="T15" fmla="*/ 45 h 436"/>
                <a:gd name="T16" fmla="*/ 144 w 384"/>
                <a:gd name="T17" fmla="*/ 284 h 436"/>
                <a:gd name="T18" fmla="*/ 147 w 384"/>
                <a:gd name="T19" fmla="*/ 309 h 436"/>
                <a:gd name="T20" fmla="*/ 168 w 384"/>
                <a:gd name="T21" fmla="*/ 310 h 436"/>
                <a:gd name="T22" fmla="*/ 239 w 384"/>
                <a:gd name="T23" fmla="*/ 239 h 436"/>
                <a:gd name="T24" fmla="*/ 239 w 384"/>
                <a:gd name="T25" fmla="*/ 0 h 436"/>
                <a:gd name="T26" fmla="*/ 335 w 384"/>
                <a:gd name="T27" fmla="*/ 0 h 436"/>
                <a:gd name="T28" fmla="*/ 384 w 384"/>
                <a:gd name="T29" fmla="*/ 45 h 436"/>
                <a:gd name="T30" fmla="*/ 18 w 384"/>
                <a:gd name="T31" fmla="*/ 239 h 436"/>
                <a:gd name="T32" fmla="*/ 167 w 384"/>
                <a:gd name="T33" fmla="*/ 376 h 436"/>
                <a:gd name="T34" fmla="*/ 319 w 384"/>
                <a:gd name="T35" fmla="*/ 239 h 436"/>
                <a:gd name="T36" fmla="*/ 319 w 384"/>
                <a:gd name="T37" fmla="*/ 15 h 436"/>
                <a:gd name="T38" fmla="*/ 257 w 384"/>
                <a:gd name="T39" fmla="*/ 15 h 436"/>
                <a:gd name="T40" fmla="*/ 257 w 384"/>
                <a:gd name="T41" fmla="*/ 239 h 436"/>
                <a:gd name="T42" fmla="*/ 168 w 384"/>
                <a:gd name="T43" fmla="*/ 324 h 436"/>
                <a:gd name="T44" fmla="*/ 79 w 384"/>
                <a:gd name="T45" fmla="*/ 239 h 436"/>
                <a:gd name="T46" fmla="*/ 79 w 384"/>
                <a:gd name="T47" fmla="*/ 15 h 436"/>
                <a:gd name="T48" fmla="*/ 17 w 384"/>
                <a:gd name="T49" fmla="*/ 15 h 436"/>
                <a:gd name="T50" fmla="*/ 17 w 384"/>
                <a:gd name="T51" fmla="*/ 239 h 436"/>
                <a:gd name="T52" fmla="*/ 18 w 384"/>
                <a:gd name="T53" fmla="*/ 23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4" h="436">
                  <a:moveTo>
                    <a:pt x="384" y="45"/>
                  </a:moveTo>
                  <a:lnTo>
                    <a:pt x="384" y="284"/>
                  </a:lnTo>
                  <a:cubicBezTo>
                    <a:pt x="384" y="387"/>
                    <a:pt x="307" y="436"/>
                    <a:pt x="223" y="436"/>
                  </a:cubicBezTo>
                  <a:cubicBezTo>
                    <a:pt x="148" y="436"/>
                    <a:pt x="94" y="406"/>
                    <a:pt x="40" y="349"/>
                  </a:cubicBezTo>
                  <a:cubicBezTo>
                    <a:pt x="14" y="322"/>
                    <a:pt x="0" y="285"/>
                    <a:pt x="0" y="239"/>
                  </a:cubicBezTo>
                  <a:lnTo>
                    <a:pt x="0" y="0"/>
                  </a:lnTo>
                  <a:lnTo>
                    <a:pt x="97" y="0"/>
                  </a:lnTo>
                  <a:lnTo>
                    <a:pt x="144" y="45"/>
                  </a:lnTo>
                  <a:lnTo>
                    <a:pt x="144" y="284"/>
                  </a:lnTo>
                  <a:cubicBezTo>
                    <a:pt x="144" y="294"/>
                    <a:pt x="144" y="301"/>
                    <a:pt x="147" y="309"/>
                  </a:cubicBezTo>
                  <a:cubicBezTo>
                    <a:pt x="153" y="310"/>
                    <a:pt x="160" y="310"/>
                    <a:pt x="168" y="310"/>
                  </a:cubicBezTo>
                  <a:cubicBezTo>
                    <a:pt x="218" y="310"/>
                    <a:pt x="239" y="289"/>
                    <a:pt x="239" y="239"/>
                  </a:cubicBezTo>
                  <a:lnTo>
                    <a:pt x="239" y="0"/>
                  </a:lnTo>
                  <a:lnTo>
                    <a:pt x="335" y="0"/>
                  </a:lnTo>
                  <a:lnTo>
                    <a:pt x="384" y="45"/>
                  </a:lnTo>
                  <a:close/>
                  <a:moveTo>
                    <a:pt x="18" y="239"/>
                  </a:moveTo>
                  <a:cubicBezTo>
                    <a:pt x="18" y="327"/>
                    <a:pt x="74" y="376"/>
                    <a:pt x="167" y="376"/>
                  </a:cubicBezTo>
                  <a:cubicBezTo>
                    <a:pt x="264" y="376"/>
                    <a:pt x="319" y="330"/>
                    <a:pt x="319" y="239"/>
                  </a:cubicBezTo>
                  <a:lnTo>
                    <a:pt x="319" y="15"/>
                  </a:lnTo>
                  <a:lnTo>
                    <a:pt x="257" y="15"/>
                  </a:lnTo>
                  <a:lnTo>
                    <a:pt x="257" y="239"/>
                  </a:lnTo>
                  <a:cubicBezTo>
                    <a:pt x="257" y="299"/>
                    <a:pt x="225" y="324"/>
                    <a:pt x="168" y="324"/>
                  </a:cubicBezTo>
                  <a:cubicBezTo>
                    <a:pt x="108" y="324"/>
                    <a:pt x="79" y="301"/>
                    <a:pt x="79" y="239"/>
                  </a:cubicBezTo>
                  <a:lnTo>
                    <a:pt x="79" y="15"/>
                  </a:lnTo>
                  <a:lnTo>
                    <a:pt x="17" y="15"/>
                  </a:lnTo>
                  <a:lnTo>
                    <a:pt x="17" y="239"/>
                  </a:lnTo>
                  <a:lnTo>
                    <a:pt x="18" y="2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567">
              <a:extLst>
                <a:ext uri="{FF2B5EF4-FFF2-40B4-BE49-F238E27FC236}">
                  <a16:creationId xmlns:a16="http://schemas.microsoft.com/office/drawing/2014/main" id="{52AE330D-7AEE-4467-B3CE-84AC7D9D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9838" y="2236788"/>
              <a:ext cx="133350" cy="160338"/>
            </a:xfrm>
            <a:custGeom>
              <a:avLst/>
              <a:gdLst>
                <a:gd name="T0" fmla="*/ 270 w 270"/>
                <a:gd name="T1" fmla="*/ 162 h 328"/>
                <a:gd name="T2" fmla="*/ 242 w 270"/>
                <a:gd name="T3" fmla="*/ 189 h 328"/>
                <a:gd name="T4" fmla="*/ 124 w 270"/>
                <a:gd name="T5" fmla="*/ 189 h 328"/>
                <a:gd name="T6" fmla="*/ 62 w 270"/>
                <a:gd name="T7" fmla="*/ 312 h 328"/>
                <a:gd name="T8" fmla="*/ 37 w 270"/>
                <a:gd name="T9" fmla="*/ 328 h 328"/>
                <a:gd name="T10" fmla="*/ 12 w 270"/>
                <a:gd name="T11" fmla="*/ 289 h 328"/>
                <a:gd name="T12" fmla="*/ 62 w 270"/>
                <a:gd name="T13" fmla="*/ 190 h 328"/>
                <a:gd name="T14" fmla="*/ 27 w 270"/>
                <a:gd name="T15" fmla="*/ 190 h 328"/>
                <a:gd name="T16" fmla="*/ 0 w 270"/>
                <a:gd name="T17" fmla="*/ 164 h 328"/>
                <a:gd name="T18" fmla="*/ 27 w 270"/>
                <a:gd name="T19" fmla="*/ 137 h 328"/>
                <a:gd name="T20" fmla="*/ 90 w 270"/>
                <a:gd name="T21" fmla="*/ 137 h 328"/>
                <a:gd name="T22" fmla="*/ 150 w 270"/>
                <a:gd name="T23" fmla="*/ 18 h 328"/>
                <a:gd name="T24" fmla="*/ 186 w 270"/>
                <a:gd name="T25" fmla="*/ 5 h 328"/>
                <a:gd name="T26" fmla="*/ 200 w 270"/>
                <a:gd name="T27" fmla="*/ 40 h 328"/>
                <a:gd name="T28" fmla="*/ 151 w 270"/>
                <a:gd name="T29" fmla="*/ 137 h 328"/>
                <a:gd name="T30" fmla="*/ 242 w 270"/>
                <a:gd name="T31" fmla="*/ 137 h 328"/>
                <a:gd name="T32" fmla="*/ 270 w 270"/>
                <a:gd name="T33" fmla="*/ 16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0" h="328">
                  <a:moveTo>
                    <a:pt x="270" y="162"/>
                  </a:moveTo>
                  <a:cubicBezTo>
                    <a:pt x="270" y="178"/>
                    <a:pt x="259" y="189"/>
                    <a:pt x="242" y="189"/>
                  </a:cubicBezTo>
                  <a:lnTo>
                    <a:pt x="124" y="189"/>
                  </a:lnTo>
                  <a:lnTo>
                    <a:pt x="62" y="312"/>
                  </a:lnTo>
                  <a:cubicBezTo>
                    <a:pt x="57" y="322"/>
                    <a:pt x="47" y="328"/>
                    <a:pt x="37" y="328"/>
                  </a:cubicBezTo>
                  <a:cubicBezTo>
                    <a:pt x="17" y="328"/>
                    <a:pt x="4" y="308"/>
                    <a:pt x="12" y="289"/>
                  </a:cubicBezTo>
                  <a:lnTo>
                    <a:pt x="62" y="190"/>
                  </a:lnTo>
                  <a:lnTo>
                    <a:pt x="27" y="190"/>
                  </a:lnTo>
                  <a:cubicBezTo>
                    <a:pt x="12" y="190"/>
                    <a:pt x="0" y="179"/>
                    <a:pt x="0" y="164"/>
                  </a:cubicBezTo>
                  <a:cubicBezTo>
                    <a:pt x="0" y="150"/>
                    <a:pt x="12" y="137"/>
                    <a:pt x="27" y="137"/>
                  </a:cubicBezTo>
                  <a:lnTo>
                    <a:pt x="90" y="137"/>
                  </a:lnTo>
                  <a:lnTo>
                    <a:pt x="150" y="18"/>
                  </a:lnTo>
                  <a:cubicBezTo>
                    <a:pt x="156" y="5"/>
                    <a:pt x="174" y="0"/>
                    <a:pt x="186" y="5"/>
                  </a:cubicBezTo>
                  <a:cubicBezTo>
                    <a:pt x="200" y="12"/>
                    <a:pt x="206" y="28"/>
                    <a:pt x="200" y="40"/>
                  </a:cubicBezTo>
                  <a:lnTo>
                    <a:pt x="151" y="137"/>
                  </a:lnTo>
                  <a:lnTo>
                    <a:pt x="242" y="137"/>
                  </a:lnTo>
                  <a:cubicBezTo>
                    <a:pt x="259" y="134"/>
                    <a:pt x="270" y="148"/>
                    <a:pt x="270" y="16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568">
              <a:extLst>
                <a:ext uri="{FF2B5EF4-FFF2-40B4-BE49-F238E27FC236}">
                  <a16:creationId xmlns:a16="http://schemas.microsoft.com/office/drawing/2014/main" id="{80708CF9-19D9-4C98-9A5D-2731C4F05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3500" y="2179638"/>
              <a:ext cx="123825" cy="217488"/>
            </a:xfrm>
            <a:custGeom>
              <a:avLst/>
              <a:gdLst>
                <a:gd name="T0" fmla="*/ 217 w 252"/>
                <a:gd name="T1" fmla="*/ 444 h 444"/>
                <a:gd name="T2" fmla="*/ 192 w 252"/>
                <a:gd name="T3" fmla="*/ 427 h 444"/>
                <a:gd name="T4" fmla="*/ 6 w 252"/>
                <a:gd name="T5" fmla="*/ 41 h 444"/>
                <a:gd name="T6" fmla="*/ 20 w 252"/>
                <a:gd name="T7" fmla="*/ 6 h 444"/>
                <a:gd name="T8" fmla="*/ 56 w 252"/>
                <a:gd name="T9" fmla="*/ 19 h 444"/>
                <a:gd name="T10" fmla="*/ 242 w 252"/>
                <a:gd name="T11" fmla="*/ 405 h 444"/>
                <a:gd name="T12" fmla="*/ 217 w 252"/>
                <a:gd name="T13" fmla="*/ 44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444">
                  <a:moveTo>
                    <a:pt x="217" y="444"/>
                  </a:moveTo>
                  <a:cubicBezTo>
                    <a:pt x="207" y="444"/>
                    <a:pt x="197" y="437"/>
                    <a:pt x="192" y="427"/>
                  </a:cubicBezTo>
                  <a:lnTo>
                    <a:pt x="6" y="41"/>
                  </a:lnTo>
                  <a:cubicBezTo>
                    <a:pt x="0" y="29"/>
                    <a:pt x="6" y="12"/>
                    <a:pt x="20" y="6"/>
                  </a:cubicBezTo>
                  <a:cubicBezTo>
                    <a:pt x="32" y="0"/>
                    <a:pt x="50" y="6"/>
                    <a:pt x="56" y="19"/>
                  </a:cubicBezTo>
                  <a:lnTo>
                    <a:pt x="242" y="405"/>
                  </a:lnTo>
                  <a:cubicBezTo>
                    <a:pt x="252" y="424"/>
                    <a:pt x="237" y="444"/>
                    <a:pt x="217" y="4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59" name="Groupe 158">
            <a:extLst>
              <a:ext uri="{FF2B5EF4-FFF2-40B4-BE49-F238E27FC236}">
                <a16:creationId xmlns:a16="http://schemas.microsoft.com/office/drawing/2014/main" id="{D0AAAA15-A89E-420A-A33D-CE8D63B2357B}"/>
              </a:ext>
            </a:extLst>
          </p:cNvPr>
          <p:cNvGrpSpPr/>
          <p:nvPr/>
        </p:nvGrpSpPr>
        <p:grpSpPr>
          <a:xfrm>
            <a:off x="4238331" y="1139907"/>
            <a:ext cx="2514667" cy="946318"/>
            <a:chOff x="9844088" y="3665538"/>
            <a:chExt cx="1354137" cy="509588"/>
          </a:xfrm>
        </p:grpSpPr>
        <p:sp>
          <p:nvSpPr>
            <p:cNvPr id="160" name="Freeform 569">
              <a:extLst>
                <a:ext uri="{FF2B5EF4-FFF2-40B4-BE49-F238E27FC236}">
                  <a16:creationId xmlns:a16="http://schemas.microsoft.com/office/drawing/2014/main" id="{983F142B-9D79-4E1D-8A94-C1BC0958E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28288" y="3841751"/>
              <a:ext cx="85725" cy="85725"/>
            </a:xfrm>
            <a:custGeom>
              <a:avLst/>
              <a:gdLst>
                <a:gd name="T0" fmla="*/ 88 w 175"/>
                <a:gd name="T1" fmla="*/ 175 h 175"/>
                <a:gd name="T2" fmla="*/ 25 w 175"/>
                <a:gd name="T3" fmla="*/ 150 h 175"/>
                <a:gd name="T4" fmla="*/ 0 w 175"/>
                <a:gd name="T5" fmla="*/ 88 h 175"/>
                <a:gd name="T6" fmla="*/ 25 w 175"/>
                <a:gd name="T7" fmla="*/ 25 h 175"/>
                <a:gd name="T8" fmla="*/ 88 w 175"/>
                <a:gd name="T9" fmla="*/ 0 h 175"/>
                <a:gd name="T10" fmla="*/ 150 w 175"/>
                <a:gd name="T11" fmla="*/ 25 h 175"/>
                <a:gd name="T12" fmla="*/ 175 w 175"/>
                <a:gd name="T13" fmla="*/ 88 h 175"/>
                <a:gd name="T14" fmla="*/ 150 w 175"/>
                <a:gd name="T15" fmla="*/ 150 h 175"/>
                <a:gd name="T16" fmla="*/ 88 w 175"/>
                <a:gd name="T17" fmla="*/ 175 h 175"/>
                <a:gd name="T18" fmla="*/ 88 w 175"/>
                <a:gd name="T19" fmla="*/ 150 h 175"/>
                <a:gd name="T20" fmla="*/ 130 w 175"/>
                <a:gd name="T21" fmla="*/ 133 h 175"/>
                <a:gd name="T22" fmla="*/ 146 w 175"/>
                <a:gd name="T23" fmla="*/ 88 h 175"/>
                <a:gd name="T24" fmla="*/ 130 w 175"/>
                <a:gd name="T25" fmla="*/ 43 h 175"/>
                <a:gd name="T26" fmla="*/ 88 w 175"/>
                <a:gd name="T27" fmla="*/ 25 h 175"/>
                <a:gd name="T28" fmla="*/ 45 w 175"/>
                <a:gd name="T29" fmla="*/ 43 h 175"/>
                <a:gd name="T30" fmla="*/ 29 w 175"/>
                <a:gd name="T31" fmla="*/ 88 h 175"/>
                <a:gd name="T32" fmla="*/ 45 w 175"/>
                <a:gd name="T33" fmla="*/ 133 h 175"/>
                <a:gd name="T34" fmla="*/ 88 w 175"/>
                <a:gd name="T35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88" y="175"/>
                  </a:moveTo>
                  <a:cubicBezTo>
                    <a:pt x="63" y="175"/>
                    <a:pt x="43" y="166"/>
                    <a:pt x="25" y="150"/>
                  </a:cubicBez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3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6" y="41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3" y="168"/>
                    <a:pt x="113" y="175"/>
                    <a:pt x="88" y="175"/>
                  </a:cubicBezTo>
                  <a:close/>
                  <a:moveTo>
                    <a:pt x="88" y="150"/>
                  </a:moveTo>
                  <a:cubicBezTo>
                    <a:pt x="105" y="150"/>
                    <a:pt x="119" y="144"/>
                    <a:pt x="130" y="133"/>
                  </a:cubicBezTo>
                  <a:cubicBezTo>
                    <a:pt x="141" y="121"/>
                    <a:pt x="146" y="106"/>
                    <a:pt x="146" y="88"/>
                  </a:cubicBezTo>
                  <a:cubicBezTo>
                    <a:pt x="146" y="69"/>
                    <a:pt x="141" y="54"/>
                    <a:pt x="130" y="43"/>
                  </a:cubicBezTo>
                  <a:cubicBezTo>
                    <a:pt x="119" y="31"/>
                    <a:pt x="105" y="25"/>
                    <a:pt x="88" y="25"/>
                  </a:cubicBezTo>
                  <a:cubicBezTo>
                    <a:pt x="70" y="25"/>
                    <a:pt x="56" y="31"/>
                    <a:pt x="45" y="43"/>
                  </a:cubicBezTo>
                  <a:cubicBezTo>
                    <a:pt x="34" y="54"/>
                    <a:pt x="29" y="69"/>
                    <a:pt x="29" y="88"/>
                  </a:cubicBezTo>
                  <a:cubicBezTo>
                    <a:pt x="29" y="106"/>
                    <a:pt x="34" y="121"/>
                    <a:pt x="45" y="133"/>
                  </a:cubicBezTo>
                  <a:cubicBezTo>
                    <a:pt x="56" y="145"/>
                    <a:pt x="70" y="150"/>
                    <a:pt x="88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570">
              <a:extLst>
                <a:ext uri="{FF2B5EF4-FFF2-40B4-BE49-F238E27FC236}">
                  <a16:creationId xmlns:a16="http://schemas.microsoft.com/office/drawing/2014/main" id="{BFC55F5E-1FD3-4B3E-B936-5BF046620D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28300" y="3843338"/>
              <a:ext cx="58738" cy="82550"/>
            </a:xfrm>
            <a:custGeom>
              <a:avLst/>
              <a:gdLst>
                <a:gd name="T0" fmla="*/ 27 w 122"/>
                <a:gd name="T1" fmla="*/ 102 h 171"/>
                <a:gd name="T2" fmla="*/ 27 w 122"/>
                <a:gd name="T3" fmla="*/ 171 h 171"/>
                <a:gd name="T4" fmla="*/ 0 w 122"/>
                <a:gd name="T5" fmla="*/ 171 h 171"/>
                <a:gd name="T6" fmla="*/ 0 w 122"/>
                <a:gd name="T7" fmla="*/ 0 h 171"/>
                <a:gd name="T8" fmla="*/ 58 w 122"/>
                <a:gd name="T9" fmla="*/ 0 h 171"/>
                <a:gd name="T10" fmla="*/ 103 w 122"/>
                <a:gd name="T11" fmla="*/ 15 h 171"/>
                <a:gd name="T12" fmla="*/ 120 w 122"/>
                <a:gd name="T13" fmla="*/ 51 h 171"/>
                <a:gd name="T14" fmla="*/ 110 w 122"/>
                <a:gd name="T15" fmla="*/ 82 h 171"/>
                <a:gd name="T16" fmla="*/ 77 w 122"/>
                <a:gd name="T17" fmla="*/ 100 h 171"/>
                <a:gd name="T18" fmla="*/ 122 w 122"/>
                <a:gd name="T19" fmla="*/ 171 h 171"/>
                <a:gd name="T20" fmla="*/ 88 w 122"/>
                <a:gd name="T21" fmla="*/ 171 h 171"/>
                <a:gd name="T22" fmla="*/ 46 w 122"/>
                <a:gd name="T23" fmla="*/ 102 h 171"/>
                <a:gd name="T24" fmla="*/ 27 w 122"/>
                <a:gd name="T25" fmla="*/ 102 h 171"/>
                <a:gd name="T26" fmla="*/ 27 w 122"/>
                <a:gd name="T27" fmla="*/ 22 h 171"/>
                <a:gd name="T28" fmla="*/ 27 w 122"/>
                <a:gd name="T29" fmla="*/ 80 h 171"/>
                <a:gd name="T30" fmla="*/ 58 w 122"/>
                <a:gd name="T31" fmla="*/ 80 h 171"/>
                <a:gd name="T32" fmla="*/ 82 w 122"/>
                <a:gd name="T33" fmla="*/ 72 h 171"/>
                <a:gd name="T34" fmla="*/ 90 w 122"/>
                <a:gd name="T35" fmla="*/ 51 h 171"/>
                <a:gd name="T36" fmla="*/ 82 w 122"/>
                <a:gd name="T37" fmla="*/ 30 h 171"/>
                <a:gd name="T38" fmla="*/ 58 w 122"/>
                <a:gd name="T39" fmla="*/ 22 h 171"/>
                <a:gd name="T40" fmla="*/ 27 w 122"/>
                <a:gd name="T41" fmla="*/ 2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71">
                  <a:moveTo>
                    <a:pt x="27" y="102"/>
                  </a:moveTo>
                  <a:lnTo>
                    <a:pt x="27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58" y="0"/>
                  </a:lnTo>
                  <a:cubicBezTo>
                    <a:pt x="77" y="0"/>
                    <a:pt x="92" y="5"/>
                    <a:pt x="103" y="15"/>
                  </a:cubicBezTo>
                  <a:cubicBezTo>
                    <a:pt x="113" y="25"/>
                    <a:pt x="120" y="36"/>
                    <a:pt x="120" y="51"/>
                  </a:cubicBezTo>
                  <a:cubicBezTo>
                    <a:pt x="120" y="62"/>
                    <a:pt x="116" y="72"/>
                    <a:pt x="110" y="82"/>
                  </a:cubicBezTo>
                  <a:cubicBezTo>
                    <a:pt x="102" y="91"/>
                    <a:pt x="92" y="97"/>
                    <a:pt x="77" y="100"/>
                  </a:cubicBezTo>
                  <a:lnTo>
                    <a:pt x="122" y="171"/>
                  </a:lnTo>
                  <a:lnTo>
                    <a:pt x="88" y="171"/>
                  </a:lnTo>
                  <a:lnTo>
                    <a:pt x="46" y="102"/>
                  </a:lnTo>
                  <a:lnTo>
                    <a:pt x="27" y="102"/>
                  </a:lnTo>
                  <a:close/>
                  <a:moveTo>
                    <a:pt x="27" y="22"/>
                  </a:moveTo>
                  <a:lnTo>
                    <a:pt x="27" y="80"/>
                  </a:lnTo>
                  <a:lnTo>
                    <a:pt x="58" y="80"/>
                  </a:lnTo>
                  <a:cubicBezTo>
                    <a:pt x="70" y="80"/>
                    <a:pt x="77" y="77"/>
                    <a:pt x="82" y="72"/>
                  </a:cubicBezTo>
                  <a:cubicBezTo>
                    <a:pt x="87" y="67"/>
                    <a:pt x="90" y="60"/>
                    <a:pt x="90" y="51"/>
                  </a:cubicBezTo>
                  <a:cubicBezTo>
                    <a:pt x="90" y="42"/>
                    <a:pt x="87" y="35"/>
                    <a:pt x="82" y="30"/>
                  </a:cubicBezTo>
                  <a:cubicBezTo>
                    <a:pt x="77" y="25"/>
                    <a:pt x="68" y="22"/>
                    <a:pt x="58" y="22"/>
                  </a:cubicBezTo>
                  <a:lnTo>
                    <a:pt x="27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Rectangle 571">
              <a:extLst>
                <a:ext uri="{FF2B5EF4-FFF2-40B4-BE49-F238E27FC236}">
                  <a16:creationId xmlns:a16="http://schemas.microsoft.com/office/drawing/2014/main" id="{6ABD0548-2522-464E-B398-7076F6766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4500" y="3843338"/>
              <a:ext cx="12700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572">
              <a:extLst>
                <a:ext uri="{FF2B5EF4-FFF2-40B4-BE49-F238E27FC236}">
                  <a16:creationId xmlns:a16="http://schemas.microsoft.com/office/drawing/2014/main" id="{761B331C-373D-4AA4-86C0-584853958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50" y="3843338"/>
              <a:ext cx="44450" cy="82550"/>
            </a:xfrm>
            <a:custGeom>
              <a:avLst/>
              <a:gdLst>
                <a:gd name="T0" fmla="*/ 93 w 93"/>
                <a:gd name="T1" fmla="*/ 0 h 170"/>
                <a:gd name="T2" fmla="*/ 93 w 93"/>
                <a:gd name="T3" fmla="*/ 21 h 170"/>
                <a:gd name="T4" fmla="*/ 27 w 93"/>
                <a:gd name="T5" fmla="*/ 21 h 170"/>
                <a:gd name="T6" fmla="*/ 27 w 93"/>
                <a:gd name="T7" fmla="*/ 72 h 170"/>
                <a:gd name="T8" fmla="*/ 86 w 93"/>
                <a:gd name="T9" fmla="*/ 72 h 170"/>
                <a:gd name="T10" fmla="*/ 86 w 93"/>
                <a:gd name="T11" fmla="*/ 93 h 170"/>
                <a:gd name="T12" fmla="*/ 27 w 93"/>
                <a:gd name="T13" fmla="*/ 93 h 170"/>
                <a:gd name="T14" fmla="*/ 27 w 93"/>
                <a:gd name="T15" fmla="*/ 147 h 170"/>
                <a:gd name="T16" fmla="*/ 93 w 93"/>
                <a:gd name="T17" fmla="*/ 147 h 170"/>
                <a:gd name="T18" fmla="*/ 93 w 93"/>
                <a:gd name="T19" fmla="*/ 170 h 170"/>
                <a:gd name="T20" fmla="*/ 0 w 93"/>
                <a:gd name="T21" fmla="*/ 170 h 170"/>
                <a:gd name="T22" fmla="*/ 0 w 93"/>
                <a:gd name="T23" fmla="*/ 0 h 170"/>
                <a:gd name="T24" fmla="*/ 93 w 93"/>
                <a:gd name="T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170">
                  <a:moveTo>
                    <a:pt x="93" y="0"/>
                  </a:moveTo>
                  <a:lnTo>
                    <a:pt x="93" y="21"/>
                  </a:lnTo>
                  <a:lnTo>
                    <a:pt x="27" y="21"/>
                  </a:lnTo>
                  <a:lnTo>
                    <a:pt x="27" y="72"/>
                  </a:lnTo>
                  <a:lnTo>
                    <a:pt x="86" y="72"/>
                  </a:lnTo>
                  <a:lnTo>
                    <a:pt x="86" y="93"/>
                  </a:lnTo>
                  <a:lnTo>
                    <a:pt x="27" y="93"/>
                  </a:lnTo>
                  <a:lnTo>
                    <a:pt x="27" y="147"/>
                  </a:lnTo>
                  <a:lnTo>
                    <a:pt x="93" y="147"/>
                  </a:lnTo>
                  <a:lnTo>
                    <a:pt x="93" y="170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573">
              <a:extLst>
                <a:ext uri="{FF2B5EF4-FFF2-40B4-BE49-F238E27FC236}">
                  <a16:creationId xmlns:a16="http://schemas.microsoft.com/office/drawing/2014/main" id="{E2AC1715-58FA-437A-81FD-09E597540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8163" y="3843338"/>
              <a:ext cx="68263" cy="82550"/>
            </a:xfrm>
            <a:custGeom>
              <a:avLst/>
              <a:gdLst>
                <a:gd name="T0" fmla="*/ 113 w 140"/>
                <a:gd name="T1" fmla="*/ 0 h 171"/>
                <a:gd name="T2" fmla="*/ 140 w 140"/>
                <a:gd name="T3" fmla="*/ 0 h 171"/>
                <a:gd name="T4" fmla="*/ 140 w 140"/>
                <a:gd name="T5" fmla="*/ 171 h 171"/>
                <a:gd name="T6" fmla="*/ 113 w 140"/>
                <a:gd name="T7" fmla="*/ 171 h 171"/>
                <a:gd name="T8" fmla="*/ 28 w 140"/>
                <a:gd name="T9" fmla="*/ 43 h 171"/>
                <a:gd name="T10" fmla="*/ 28 w 140"/>
                <a:gd name="T11" fmla="*/ 171 h 171"/>
                <a:gd name="T12" fmla="*/ 0 w 140"/>
                <a:gd name="T13" fmla="*/ 171 h 171"/>
                <a:gd name="T14" fmla="*/ 0 w 140"/>
                <a:gd name="T15" fmla="*/ 0 h 171"/>
                <a:gd name="T16" fmla="*/ 28 w 140"/>
                <a:gd name="T17" fmla="*/ 0 h 171"/>
                <a:gd name="T18" fmla="*/ 112 w 140"/>
                <a:gd name="T19" fmla="*/ 127 h 171"/>
                <a:gd name="T20" fmla="*/ 112 w 140"/>
                <a:gd name="T21" fmla="*/ 0 h 171"/>
                <a:gd name="T22" fmla="*/ 113 w 140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171">
                  <a:moveTo>
                    <a:pt x="113" y="0"/>
                  </a:moveTo>
                  <a:lnTo>
                    <a:pt x="140" y="0"/>
                  </a:lnTo>
                  <a:lnTo>
                    <a:pt x="140" y="171"/>
                  </a:lnTo>
                  <a:lnTo>
                    <a:pt x="113" y="171"/>
                  </a:lnTo>
                  <a:lnTo>
                    <a:pt x="28" y="43"/>
                  </a:lnTo>
                  <a:lnTo>
                    <a:pt x="28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28" y="0"/>
                  </a:lnTo>
                  <a:lnTo>
                    <a:pt x="112" y="127"/>
                  </a:lnTo>
                  <a:lnTo>
                    <a:pt x="112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574">
              <a:extLst>
                <a:ext uri="{FF2B5EF4-FFF2-40B4-BE49-F238E27FC236}">
                  <a16:creationId xmlns:a16="http://schemas.microsoft.com/office/drawing/2014/main" id="{6D88E6AC-BC99-459C-9E70-F3BE16CF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0713" y="3843338"/>
              <a:ext cx="58738" cy="82550"/>
            </a:xfrm>
            <a:custGeom>
              <a:avLst/>
              <a:gdLst>
                <a:gd name="T0" fmla="*/ 0 w 119"/>
                <a:gd name="T1" fmla="*/ 21 h 170"/>
                <a:gd name="T2" fmla="*/ 0 w 119"/>
                <a:gd name="T3" fmla="*/ 0 h 170"/>
                <a:gd name="T4" fmla="*/ 119 w 119"/>
                <a:gd name="T5" fmla="*/ 0 h 170"/>
                <a:gd name="T6" fmla="*/ 119 w 119"/>
                <a:gd name="T7" fmla="*/ 21 h 170"/>
                <a:gd name="T8" fmla="*/ 74 w 119"/>
                <a:gd name="T9" fmla="*/ 21 h 170"/>
                <a:gd name="T10" fmla="*/ 74 w 119"/>
                <a:gd name="T11" fmla="*/ 170 h 170"/>
                <a:gd name="T12" fmla="*/ 46 w 119"/>
                <a:gd name="T13" fmla="*/ 170 h 170"/>
                <a:gd name="T14" fmla="*/ 46 w 119"/>
                <a:gd name="T15" fmla="*/ 21 h 170"/>
                <a:gd name="T16" fmla="*/ 0 w 119"/>
                <a:gd name="T17" fmla="*/ 2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0">
                  <a:moveTo>
                    <a:pt x="0" y="21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1"/>
                  </a:lnTo>
                  <a:lnTo>
                    <a:pt x="74" y="21"/>
                  </a:lnTo>
                  <a:lnTo>
                    <a:pt x="74" y="170"/>
                  </a:lnTo>
                  <a:lnTo>
                    <a:pt x="46" y="170"/>
                  </a:lnTo>
                  <a:lnTo>
                    <a:pt x="46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575">
              <a:extLst>
                <a:ext uri="{FF2B5EF4-FFF2-40B4-BE49-F238E27FC236}">
                  <a16:creationId xmlns:a16="http://schemas.microsoft.com/office/drawing/2014/main" id="{5A326FDB-F8DA-4C58-AE36-184B8D19C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48975" y="3843338"/>
              <a:ext cx="74613" cy="82550"/>
            </a:xfrm>
            <a:custGeom>
              <a:avLst/>
              <a:gdLst>
                <a:gd name="T0" fmla="*/ 125 w 155"/>
                <a:gd name="T1" fmla="*/ 171 h 171"/>
                <a:gd name="T2" fmla="*/ 112 w 155"/>
                <a:gd name="T3" fmla="*/ 136 h 171"/>
                <a:gd name="T4" fmla="*/ 41 w 155"/>
                <a:gd name="T5" fmla="*/ 136 h 171"/>
                <a:gd name="T6" fmla="*/ 28 w 155"/>
                <a:gd name="T7" fmla="*/ 171 h 171"/>
                <a:gd name="T8" fmla="*/ 0 w 155"/>
                <a:gd name="T9" fmla="*/ 171 h 171"/>
                <a:gd name="T10" fmla="*/ 61 w 155"/>
                <a:gd name="T11" fmla="*/ 0 h 171"/>
                <a:gd name="T12" fmla="*/ 93 w 155"/>
                <a:gd name="T13" fmla="*/ 0 h 171"/>
                <a:gd name="T14" fmla="*/ 155 w 155"/>
                <a:gd name="T15" fmla="*/ 171 h 171"/>
                <a:gd name="T16" fmla="*/ 125 w 155"/>
                <a:gd name="T17" fmla="*/ 171 h 171"/>
                <a:gd name="T18" fmla="*/ 48 w 155"/>
                <a:gd name="T19" fmla="*/ 115 h 171"/>
                <a:gd name="T20" fmla="*/ 105 w 155"/>
                <a:gd name="T21" fmla="*/ 115 h 171"/>
                <a:gd name="T22" fmla="*/ 77 w 155"/>
                <a:gd name="T23" fmla="*/ 35 h 171"/>
                <a:gd name="T24" fmla="*/ 48 w 155"/>
                <a:gd name="T25" fmla="*/ 11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5" h="171">
                  <a:moveTo>
                    <a:pt x="125" y="171"/>
                  </a:moveTo>
                  <a:lnTo>
                    <a:pt x="112" y="136"/>
                  </a:lnTo>
                  <a:lnTo>
                    <a:pt x="41" y="136"/>
                  </a:lnTo>
                  <a:lnTo>
                    <a:pt x="28" y="171"/>
                  </a:lnTo>
                  <a:lnTo>
                    <a:pt x="0" y="171"/>
                  </a:lnTo>
                  <a:lnTo>
                    <a:pt x="61" y="0"/>
                  </a:lnTo>
                  <a:lnTo>
                    <a:pt x="93" y="0"/>
                  </a:lnTo>
                  <a:lnTo>
                    <a:pt x="155" y="171"/>
                  </a:lnTo>
                  <a:lnTo>
                    <a:pt x="125" y="171"/>
                  </a:lnTo>
                  <a:close/>
                  <a:moveTo>
                    <a:pt x="48" y="115"/>
                  </a:moveTo>
                  <a:lnTo>
                    <a:pt x="105" y="115"/>
                  </a:lnTo>
                  <a:lnTo>
                    <a:pt x="77" y="35"/>
                  </a:lnTo>
                  <a:lnTo>
                    <a:pt x="48" y="1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576">
              <a:extLst>
                <a:ext uri="{FF2B5EF4-FFF2-40B4-BE49-F238E27FC236}">
                  <a16:creationId xmlns:a16="http://schemas.microsoft.com/office/drawing/2014/main" id="{37A666FB-3D7E-4F1F-93EC-672B7EE52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1525" y="3843338"/>
              <a:ext cx="58738" cy="82550"/>
            </a:xfrm>
            <a:custGeom>
              <a:avLst/>
              <a:gdLst>
                <a:gd name="T0" fmla="*/ 0 w 119"/>
                <a:gd name="T1" fmla="*/ 21 h 170"/>
                <a:gd name="T2" fmla="*/ 0 w 119"/>
                <a:gd name="T3" fmla="*/ 0 h 170"/>
                <a:gd name="T4" fmla="*/ 119 w 119"/>
                <a:gd name="T5" fmla="*/ 0 h 170"/>
                <a:gd name="T6" fmla="*/ 119 w 119"/>
                <a:gd name="T7" fmla="*/ 21 h 170"/>
                <a:gd name="T8" fmla="*/ 74 w 119"/>
                <a:gd name="T9" fmla="*/ 21 h 170"/>
                <a:gd name="T10" fmla="*/ 74 w 119"/>
                <a:gd name="T11" fmla="*/ 170 h 170"/>
                <a:gd name="T12" fmla="*/ 46 w 119"/>
                <a:gd name="T13" fmla="*/ 170 h 170"/>
                <a:gd name="T14" fmla="*/ 46 w 119"/>
                <a:gd name="T15" fmla="*/ 21 h 170"/>
                <a:gd name="T16" fmla="*/ 0 w 119"/>
                <a:gd name="T17" fmla="*/ 2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0">
                  <a:moveTo>
                    <a:pt x="0" y="21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1"/>
                  </a:lnTo>
                  <a:lnTo>
                    <a:pt x="74" y="21"/>
                  </a:lnTo>
                  <a:lnTo>
                    <a:pt x="74" y="170"/>
                  </a:lnTo>
                  <a:lnTo>
                    <a:pt x="46" y="170"/>
                  </a:lnTo>
                  <a:lnTo>
                    <a:pt x="46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Rectangle 577">
              <a:extLst>
                <a:ext uri="{FF2B5EF4-FFF2-40B4-BE49-F238E27FC236}">
                  <a16:creationId xmlns:a16="http://schemas.microsoft.com/office/drawing/2014/main" id="{F2E8B85E-F5C0-4E0E-98D1-9452246E5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4550" y="3843338"/>
              <a:ext cx="12700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578">
              <a:extLst>
                <a:ext uri="{FF2B5EF4-FFF2-40B4-BE49-F238E27FC236}">
                  <a16:creationId xmlns:a16="http://schemas.microsoft.com/office/drawing/2014/main" id="{EF9B7C3A-1AB1-41E3-A944-4032D2420F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1538" y="3841751"/>
              <a:ext cx="85725" cy="85725"/>
            </a:xfrm>
            <a:custGeom>
              <a:avLst/>
              <a:gdLst>
                <a:gd name="T0" fmla="*/ 87 w 175"/>
                <a:gd name="T1" fmla="*/ 175 h 175"/>
                <a:gd name="T2" fmla="*/ 25 w 175"/>
                <a:gd name="T3" fmla="*/ 150 h 175"/>
                <a:gd name="T4" fmla="*/ 0 w 175"/>
                <a:gd name="T5" fmla="*/ 88 h 175"/>
                <a:gd name="T6" fmla="*/ 25 w 175"/>
                <a:gd name="T7" fmla="*/ 25 h 175"/>
                <a:gd name="T8" fmla="*/ 87 w 175"/>
                <a:gd name="T9" fmla="*/ 0 h 175"/>
                <a:gd name="T10" fmla="*/ 150 w 175"/>
                <a:gd name="T11" fmla="*/ 25 h 175"/>
                <a:gd name="T12" fmla="*/ 175 w 175"/>
                <a:gd name="T13" fmla="*/ 88 h 175"/>
                <a:gd name="T14" fmla="*/ 150 w 175"/>
                <a:gd name="T15" fmla="*/ 150 h 175"/>
                <a:gd name="T16" fmla="*/ 87 w 175"/>
                <a:gd name="T17" fmla="*/ 175 h 175"/>
                <a:gd name="T18" fmla="*/ 87 w 175"/>
                <a:gd name="T19" fmla="*/ 150 h 175"/>
                <a:gd name="T20" fmla="*/ 130 w 175"/>
                <a:gd name="T21" fmla="*/ 133 h 175"/>
                <a:gd name="T22" fmla="*/ 146 w 175"/>
                <a:gd name="T23" fmla="*/ 88 h 175"/>
                <a:gd name="T24" fmla="*/ 130 w 175"/>
                <a:gd name="T25" fmla="*/ 43 h 175"/>
                <a:gd name="T26" fmla="*/ 87 w 175"/>
                <a:gd name="T27" fmla="*/ 25 h 175"/>
                <a:gd name="T28" fmla="*/ 45 w 175"/>
                <a:gd name="T29" fmla="*/ 43 h 175"/>
                <a:gd name="T30" fmla="*/ 28 w 175"/>
                <a:gd name="T31" fmla="*/ 88 h 175"/>
                <a:gd name="T32" fmla="*/ 45 w 175"/>
                <a:gd name="T33" fmla="*/ 133 h 175"/>
                <a:gd name="T34" fmla="*/ 87 w 175"/>
                <a:gd name="T35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87" y="175"/>
                  </a:moveTo>
                  <a:cubicBezTo>
                    <a:pt x="62" y="175"/>
                    <a:pt x="42" y="166"/>
                    <a:pt x="25" y="150"/>
                  </a:cubicBezTo>
                  <a:cubicBezTo>
                    <a:pt x="7" y="134"/>
                    <a:pt x="0" y="113"/>
                    <a:pt x="0" y="88"/>
                  </a:cubicBezTo>
                  <a:cubicBezTo>
                    <a:pt x="0" y="63"/>
                    <a:pt x="8" y="41"/>
                    <a:pt x="25" y="25"/>
                  </a:cubicBezTo>
                  <a:cubicBezTo>
                    <a:pt x="42" y="9"/>
                    <a:pt x="62" y="0"/>
                    <a:pt x="87" y="0"/>
                  </a:cubicBezTo>
                  <a:cubicBezTo>
                    <a:pt x="112" y="0"/>
                    <a:pt x="132" y="9"/>
                    <a:pt x="150" y="25"/>
                  </a:cubicBezTo>
                  <a:cubicBezTo>
                    <a:pt x="166" y="41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2" y="168"/>
                    <a:pt x="111" y="175"/>
                    <a:pt x="87" y="175"/>
                  </a:cubicBezTo>
                  <a:close/>
                  <a:moveTo>
                    <a:pt x="87" y="150"/>
                  </a:moveTo>
                  <a:cubicBezTo>
                    <a:pt x="105" y="150"/>
                    <a:pt x="118" y="144"/>
                    <a:pt x="130" y="133"/>
                  </a:cubicBezTo>
                  <a:cubicBezTo>
                    <a:pt x="141" y="121"/>
                    <a:pt x="146" y="106"/>
                    <a:pt x="146" y="88"/>
                  </a:cubicBezTo>
                  <a:cubicBezTo>
                    <a:pt x="146" y="69"/>
                    <a:pt x="141" y="54"/>
                    <a:pt x="130" y="43"/>
                  </a:cubicBezTo>
                  <a:cubicBezTo>
                    <a:pt x="118" y="31"/>
                    <a:pt x="105" y="25"/>
                    <a:pt x="87" y="25"/>
                  </a:cubicBezTo>
                  <a:cubicBezTo>
                    <a:pt x="70" y="25"/>
                    <a:pt x="56" y="31"/>
                    <a:pt x="45" y="43"/>
                  </a:cubicBezTo>
                  <a:cubicBezTo>
                    <a:pt x="33" y="54"/>
                    <a:pt x="28" y="69"/>
                    <a:pt x="28" y="88"/>
                  </a:cubicBezTo>
                  <a:cubicBezTo>
                    <a:pt x="28" y="106"/>
                    <a:pt x="33" y="121"/>
                    <a:pt x="45" y="133"/>
                  </a:cubicBezTo>
                  <a:cubicBezTo>
                    <a:pt x="56" y="145"/>
                    <a:pt x="70" y="150"/>
                    <a:pt x="87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579">
              <a:extLst>
                <a:ext uri="{FF2B5EF4-FFF2-40B4-BE49-F238E27FC236}">
                  <a16:creationId xmlns:a16="http://schemas.microsoft.com/office/drawing/2014/main" id="{306D5423-4518-4048-988D-CED4EB16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1550" y="3843338"/>
              <a:ext cx="66675" cy="82550"/>
            </a:xfrm>
            <a:custGeom>
              <a:avLst/>
              <a:gdLst>
                <a:gd name="T0" fmla="*/ 111 w 139"/>
                <a:gd name="T1" fmla="*/ 0 h 171"/>
                <a:gd name="T2" fmla="*/ 139 w 139"/>
                <a:gd name="T3" fmla="*/ 0 h 171"/>
                <a:gd name="T4" fmla="*/ 139 w 139"/>
                <a:gd name="T5" fmla="*/ 171 h 171"/>
                <a:gd name="T6" fmla="*/ 111 w 139"/>
                <a:gd name="T7" fmla="*/ 171 h 171"/>
                <a:gd name="T8" fmla="*/ 28 w 139"/>
                <a:gd name="T9" fmla="*/ 43 h 171"/>
                <a:gd name="T10" fmla="*/ 28 w 139"/>
                <a:gd name="T11" fmla="*/ 171 h 171"/>
                <a:gd name="T12" fmla="*/ 0 w 139"/>
                <a:gd name="T13" fmla="*/ 171 h 171"/>
                <a:gd name="T14" fmla="*/ 0 w 139"/>
                <a:gd name="T15" fmla="*/ 0 h 171"/>
                <a:gd name="T16" fmla="*/ 28 w 139"/>
                <a:gd name="T17" fmla="*/ 0 h 171"/>
                <a:gd name="T18" fmla="*/ 111 w 139"/>
                <a:gd name="T19" fmla="*/ 127 h 171"/>
                <a:gd name="T20" fmla="*/ 111 w 139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71">
                  <a:moveTo>
                    <a:pt x="111" y="0"/>
                  </a:moveTo>
                  <a:lnTo>
                    <a:pt x="139" y="0"/>
                  </a:lnTo>
                  <a:lnTo>
                    <a:pt x="139" y="171"/>
                  </a:lnTo>
                  <a:lnTo>
                    <a:pt x="111" y="171"/>
                  </a:lnTo>
                  <a:lnTo>
                    <a:pt x="28" y="43"/>
                  </a:lnTo>
                  <a:lnTo>
                    <a:pt x="28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28" y="0"/>
                  </a:lnTo>
                  <a:lnTo>
                    <a:pt x="111" y="12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580">
              <a:extLst>
                <a:ext uri="{FF2B5EF4-FFF2-40B4-BE49-F238E27FC236}">
                  <a16:creationId xmlns:a16="http://schemas.microsoft.com/office/drawing/2014/main" id="{BB4A2239-26DB-4AAB-9D9A-A4384EAA4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9875" y="3973513"/>
              <a:ext cx="46038" cy="82550"/>
            </a:xfrm>
            <a:custGeom>
              <a:avLst/>
              <a:gdLst>
                <a:gd name="T0" fmla="*/ 93 w 93"/>
                <a:gd name="T1" fmla="*/ 0 h 171"/>
                <a:gd name="T2" fmla="*/ 93 w 93"/>
                <a:gd name="T3" fmla="*/ 21 h 171"/>
                <a:gd name="T4" fmla="*/ 27 w 93"/>
                <a:gd name="T5" fmla="*/ 21 h 171"/>
                <a:gd name="T6" fmla="*/ 27 w 93"/>
                <a:gd name="T7" fmla="*/ 73 h 171"/>
                <a:gd name="T8" fmla="*/ 86 w 93"/>
                <a:gd name="T9" fmla="*/ 73 h 171"/>
                <a:gd name="T10" fmla="*/ 86 w 93"/>
                <a:gd name="T11" fmla="*/ 96 h 171"/>
                <a:gd name="T12" fmla="*/ 27 w 93"/>
                <a:gd name="T13" fmla="*/ 96 h 171"/>
                <a:gd name="T14" fmla="*/ 27 w 93"/>
                <a:gd name="T15" fmla="*/ 150 h 171"/>
                <a:gd name="T16" fmla="*/ 93 w 93"/>
                <a:gd name="T17" fmla="*/ 150 h 171"/>
                <a:gd name="T18" fmla="*/ 93 w 93"/>
                <a:gd name="T19" fmla="*/ 171 h 171"/>
                <a:gd name="T20" fmla="*/ 0 w 93"/>
                <a:gd name="T21" fmla="*/ 171 h 171"/>
                <a:gd name="T22" fmla="*/ 0 w 93"/>
                <a:gd name="T23" fmla="*/ 0 h 171"/>
                <a:gd name="T24" fmla="*/ 93 w 93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171">
                  <a:moveTo>
                    <a:pt x="93" y="0"/>
                  </a:moveTo>
                  <a:lnTo>
                    <a:pt x="93" y="21"/>
                  </a:lnTo>
                  <a:lnTo>
                    <a:pt x="27" y="21"/>
                  </a:lnTo>
                  <a:lnTo>
                    <a:pt x="27" y="73"/>
                  </a:lnTo>
                  <a:lnTo>
                    <a:pt x="86" y="73"/>
                  </a:lnTo>
                  <a:lnTo>
                    <a:pt x="86" y="96"/>
                  </a:lnTo>
                  <a:lnTo>
                    <a:pt x="27" y="96"/>
                  </a:lnTo>
                  <a:lnTo>
                    <a:pt x="27" y="150"/>
                  </a:lnTo>
                  <a:lnTo>
                    <a:pt x="93" y="150"/>
                  </a:lnTo>
                  <a:lnTo>
                    <a:pt x="93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581">
              <a:extLst>
                <a:ext uri="{FF2B5EF4-FFF2-40B4-BE49-F238E27FC236}">
                  <a16:creationId xmlns:a16="http://schemas.microsoft.com/office/drawing/2014/main" id="{16514913-74E4-4A60-A157-ED461E4C5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3973513"/>
              <a:ext cx="57150" cy="82550"/>
            </a:xfrm>
            <a:custGeom>
              <a:avLst/>
              <a:gdLst>
                <a:gd name="T0" fmla="*/ 0 w 119"/>
                <a:gd name="T1" fmla="*/ 22 h 170"/>
                <a:gd name="T2" fmla="*/ 0 w 119"/>
                <a:gd name="T3" fmla="*/ 0 h 170"/>
                <a:gd name="T4" fmla="*/ 119 w 119"/>
                <a:gd name="T5" fmla="*/ 0 h 170"/>
                <a:gd name="T6" fmla="*/ 119 w 119"/>
                <a:gd name="T7" fmla="*/ 22 h 170"/>
                <a:gd name="T8" fmla="*/ 74 w 119"/>
                <a:gd name="T9" fmla="*/ 22 h 170"/>
                <a:gd name="T10" fmla="*/ 74 w 119"/>
                <a:gd name="T11" fmla="*/ 170 h 170"/>
                <a:gd name="T12" fmla="*/ 47 w 119"/>
                <a:gd name="T13" fmla="*/ 170 h 170"/>
                <a:gd name="T14" fmla="*/ 47 w 119"/>
                <a:gd name="T15" fmla="*/ 22 h 170"/>
                <a:gd name="T16" fmla="*/ 0 w 119"/>
                <a:gd name="T17" fmla="*/ 2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0">
                  <a:moveTo>
                    <a:pt x="0" y="22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2"/>
                  </a:lnTo>
                  <a:lnTo>
                    <a:pt x="74" y="22"/>
                  </a:lnTo>
                  <a:lnTo>
                    <a:pt x="74" y="170"/>
                  </a:lnTo>
                  <a:lnTo>
                    <a:pt x="47" y="170"/>
                  </a:lnTo>
                  <a:lnTo>
                    <a:pt x="47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Rectangle 582">
              <a:extLst>
                <a:ext uri="{FF2B5EF4-FFF2-40B4-BE49-F238E27FC236}">
                  <a16:creationId xmlns:a16="http://schemas.microsoft.com/office/drawing/2014/main" id="{C180C222-C629-4D58-99A9-D8C641B38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6563" y="3973513"/>
              <a:ext cx="12700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583">
              <a:extLst>
                <a:ext uri="{FF2B5EF4-FFF2-40B4-BE49-F238E27FC236}">
                  <a16:creationId xmlns:a16="http://schemas.microsoft.com/office/drawing/2014/main" id="{09C746ED-5224-41F7-8607-7681AB9F7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8313" y="3973513"/>
              <a:ext cx="68263" cy="82550"/>
            </a:xfrm>
            <a:custGeom>
              <a:avLst/>
              <a:gdLst>
                <a:gd name="T0" fmla="*/ 111 w 139"/>
                <a:gd name="T1" fmla="*/ 0 h 171"/>
                <a:gd name="T2" fmla="*/ 139 w 139"/>
                <a:gd name="T3" fmla="*/ 0 h 171"/>
                <a:gd name="T4" fmla="*/ 139 w 139"/>
                <a:gd name="T5" fmla="*/ 171 h 171"/>
                <a:gd name="T6" fmla="*/ 111 w 139"/>
                <a:gd name="T7" fmla="*/ 171 h 171"/>
                <a:gd name="T8" fmla="*/ 27 w 139"/>
                <a:gd name="T9" fmla="*/ 44 h 171"/>
                <a:gd name="T10" fmla="*/ 27 w 139"/>
                <a:gd name="T11" fmla="*/ 171 h 171"/>
                <a:gd name="T12" fmla="*/ 0 w 139"/>
                <a:gd name="T13" fmla="*/ 171 h 171"/>
                <a:gd name="T14" fmla="*/ 0 w 139"/>
                <a:gd name="T15" fmla="*/ 0 h 171"/>
                <a:gd name="T16" fmla="*/ 27 w 139"/>
                <a:gd name="T17" fmla="*/ 0 h 171"/>
                <a:gd name="T18" fmla="*/ 111 w 139"/>
                <a:gd name="T19" fmla="*/ 128 h 171"/>
                <a:gd name="T20" fmla="*/ 111 w 139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71">
                  <a:moveTo>
                    <a:pt x="111" y="0"/>
                  </a:moveTo>
                  <a:lnTo>
                    <a:pt x="139" y="0"/>
                  </a:lnTo>
                  <a:lnTo>
                    <a:pt x="139" y="171"/>
                  </a:lnTo>
                  <a:lnTo>
                    <a:pt x="111" y="171"/>
                  </a:lnTo>
                  <a:lnTo>
                    <a:pt x="27" y="44"/>
                  </a:lnTo>
                  <a:lnTo>
                    <a:pt x="27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27" y="0"/>
                  </a:lnTo>
                  <a:lnTo>
                    <a:pt x="111" y="12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584">
              <a:extLst>
                <a:ext uri="{FF2B5EF4-FFF2-40B4-BE49-F238E27FC236}">
                  <a16:creationId xmlns:a16="http://schemas.microsoft.com/office/drawing/2014/main" id="{37CCDA3F-5BE6-4FFE-854F-8E1481BDF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2450" y="3970338"/>
              <a:ext cx="58738" cy="85725"/>
            </a:xfrm>
            <a:custGeom>
              <a:avLst/>
              <a:gdLst>
                <a:gd name="T0" fmla="*/ 58 w 119"/>
                <a:gd name="T1" fmla="*/ 27 h 177"/>
                <a:gd name="T2" fmla="*/ 38 w 119"/>
                <a:gd name="T3" fmla="*/ 34 h 177"/>
                <a:gd name="T4" fmla="*/ 30 w 119"/>
                <a:gd name="T5" fmla="*/ 52 h 177"/>
                <a:gd name="T6" fmla="*/ 39 w 119"/>
                <a:gd name="T7" fmla="*/ 71 h 177"/>
                <a:gd name="T8" fmla="*/ 61 w 119"/>
                <a:gd name="T9" fmla="*/ 80 h 177"/>
                <a:gd name="T10" fmla="*/ 88 w 119"/>
                <a:gd name="T11" fmla="*/ 86 h 177"/>
                <a:gd name="T12" fmla="*/ 110 w 119"/>
                <a:gd name="T13" fmla="*/ 100 h 177"/>
                <a:gd name="T14" fmla="*/ 119 w 119"/>
                <a:gd name="T15" fmla="*/ 129 h 177"/>
                <a:gd name="T16" fmla="*/ 103 w 119"/>
                <a:gd name="T17" fmla="*/ 162 h 177"/>
                <a:gd name="T18" fmla="*/ 60 w 119"/>
                <a:gd name="T19" fmla="*/ 177 h 177"/>
                <a:gd name="T20" fmla="*/ 16 w 119"/>
                <a:gd name="T21" fmla="*/ 165 h 177"/>
                <a:gd name="T22" fmla="*/ 0 w 119"/>
                <a:gd name="T23" fmla="*/ 130 h 177"/>
                <a:gd name="T24" fmla="*/ 30 w 119"/>
                <a:gd name="T25" fmla="*/ 130 h 177"/>
                <a:gd name="T26" fmla="*/ 39 w 119"/>
                <a:gd name="T27" fmla="*/ 147 h 177"/>
                <a:gd name="T28" fmla="*/ 60 w 119"/>
                <a:gd name="T29" fmla="*/ 154 h 177"/>
                <a:gd name="T30" fmla="*/ 83 w 119"/>
                <a:gd name="T31" fmla="*/ 146 h 177"/>
                <a:gd name="T32" fmla="*/ 91 w 119"/>
                <a:gd name="T33" fmla="*/ 129 h 177"/>
                <a:gd name="T34" fmla="*/ 86 w 119"/>
                <a:gd name="T35" fmla="*/ 112 h 177"/>
                <a:gd name="T36" fmla="*/ 74 w 119"/>
                <a:gd name="T37" fmla="*/ 104 h 177"/>
                <a:gd name="T38" fmla="*/ 56 w 119"/>
                <a:gd name="T39" fmla="*/ 99 h 177"/>
                <a:gd name="T40" fmla="*/ 38 w 119"/>
                <a:gd name="T41" fmla="*/ 94 h 177"/>
                <a:gd name="T42" fmla="*/ 20 w 119"/>
                <a:gd name="T43" fmla="*/ 86 h 177"/>
                <a:gd name="T44" fmla="*/ 8 w 119"/>
                <a:gd name="T45" fmla="*/ 72 h 177"/>
                <a:gd name="T46" fmla="*/ 3 w 119"/>
                <a:gd name="T47" fmla="*/ 50 h 177"/>
                <a:gd name="T48" fmla="*/ 19 w 119"/>
                <a:gd name="T49" fmla="*/ 14 h 177"/>
                <a:gd name="T50" fmla="*/ 60 w 119"/>
                <a:gd name="T51" fmla="*/ 0 h 177"/>
                <a:gd name="T52" fmla="*/ 101 w 119"/>
                <a:gd name="T53" fmla="*/ 11 h 177"/>
                <a:gd name="T54" fmla="*/ 119 w 119"/>
                <a:gd name="T55" fmla="*/ 45 h 177"/>
                <a:gd name="T56" fmla="*/ 86 w 119"/>
                <a:gd name="T57" fmla="*/ 45 h 177"/>
                <a:gd name="T58" fmla="*/ 78 w 119"/>
                <a:gd name="T59" fmla="*/ 29 h 177"/>
                <a:gd name="T60" fmla="*/ 58 w 119"/>
                <a:gd name="T6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77">
                  <a:moveTo>
                    <a:pt x="58" y="27"/>
                  </a:moveTo>
                  <a:cubicBezTo>
                    <a:pt x="49" y="27"/>
                    <a:pt x="43" y="30"/>
                    <a:pt x="38" y="34"/>
                  </a:cubicBezTo>
                  <a:cubicBezTo>
                    <a:pt x="33" y="37"/>
                    <a:pt x="30" y="44"/>
                    <a:pt x="30" y="52"/>
                  </a:cubicBezTo>
                  <a:cubicBezTo>
                    <a:pt x="30" y="60"/>
                    <a:pt x="33" y="66"/>
                    <a:pt x="39" y="71"/>
                  </a:cubicBezTo>
                  <a:cubicBezTo>
                    <a:pt x="45" y="75"/>
                    <a:pt x="53" y="79"/>
                    <a:pt x="61" y="80"/>
                  </a:cubicBezTo>
                  <a:cubicBezTo>
                    <a:pt x="70" y="82"/>
                    <a:pt x="79" y="84"/>
                    <a:pt x="88" y="86"/>
                  </a:cubicBezTo>
                  <a:cubicBezTo>
                    <a:pt x="96" y="89"/>
                    <a:pt x="104" y="94"/>
                    <a:pt x="110" y="100"/>
                  </a:cubicBezTo>
                  <a:cubicBezTo>
                    <a:pt x="116" y="107"/>
                    <a:pt x="119" y="116"/>
                    <a:pt x="119" y="129"/>
                  </a:cubicBezTo>
                  <a:cubicBezTo>
                    <a:pt x="119" y="141"/>
                    <a:pt x="114" y="152"/>
                    <a:pt x="103" y="162"/>
                  </a:cubicBezTo>
                  <a:cubicBezTo>
                    <a:pt x="91" y="172"/>
                    <a:pt x="78" y="177"/>
                    <a:pt x="60" y="177"/>
                  </a:cubicBezTo>
                  <a:cubicBezTo>
                    <a:pt x="43" y="177"/>
                    <a:pt x="28" y="174"/>
                    <a:pt x="16" y="165"/>
                  </a:cubicBezTo>
                  <a:cubicBezTo>
                    <a:pt x="5" y="156"/>
                    <a:pt x="0" y="145"/>
                    <a:pt x="0" y="130"/>
                  </a:cubicBezTo>
                  <a:lnTo>
                    <a:pt x="30" y="130"/>
                  </a:lnTo>
                  <a:cubicBezTo>
                    <a:pt x="31" y="137"/>
                    <a:pt x="34" y="144"/>
                    <a:pt x="39" y="147"/>
                  </a:cubicBezTo>
                  <a:cubicBezTo>
                    <a:pt x="44" y="152"/>
                    <a:pt x="51" y="154"/>
                    <a:pt x="60" y="154"/>
                  </a:cubicBezTo>
                  <a:cubicBezTo>
                    <a:pt x="69" y="154"/>
                    <a:pt x="78" y="151"/>
                    <a:pt x="83" y="146"/>
                  </a:cubicBezTo>
                  <a:cubicBezTo>
                    <a:pt x="88" y="141"/>
                    <a:pt x="91" y="135"/>
                    <a:pt x="91" y="129"/>
                  </a:cubicBezTo>
                  <a:cubicBezTo>
                    <a:pt x="91" y="122"/>
                    <a:pt x="90" y="116"/>
                    <a:pt x="86" y="112"/>
                  </a:cubicBezTo>
                  <a:cubicBezTo>
                    <a:pt x="83" y="109"/>
                    <a:pt x="79" y="106"/>
                    <a:pt x="74" y="104"/>
                  </a:cubicBezTo>
                  <a:cubicBezTo>
                    <a:pt x="69" y="101"/>
                    <a:pt x="63" y="100"/>
                    <a:pt x="56" y="99"/>
                  </a:cubicBezTo>
                  <a:cubicBezTo>
                    <a:pt x="50" y="97"/>
                    <a:pt x="44" y="95"/>
                    <a:pt x="38" y="94"/>
                  </a:cubicBezTo>
                  <a:cubicBezTo>
                    <a:pt x="31" y="91"/>
                    <a:pt x="25" y="89"/>
                    <a:pt x="20" y="86"/>
                  </a:cubicBezTo>
                  <a:cubicBezTo>
                    <a:pt x="15" y="84"/>
                    <a:pt x="10" y="79"/>
                    <a:pt x="8" y="72"/>
                  </a:cubicBezTo>
                  <a:cubicBezTo>
                    <a:pt x="4" y="66"/>
                    <a:pt x="3" y="59"/>
                    <a:pt x="3" y="50"/>
                  </a:cubicBezTo>
                  <a:cubicBezTo>
                    <a:pt x="3" y="35"/>
                    <a:pt x="8" y="22"/>
                    <a:pt x="19" y="14"/>
                  </a:cubicBezTo>
                  <a:cubicBezTo>
                    <a:pt x="30" y="5"/>
                    <a:pt x="44" y="0"/>
                    <a:pt x="60" y="0"/>
                  </a:cubicBezTo>
                  <a:cubicBezTo>
                    <a:pt x="78" y="0"/>
                    <a:pt x="91" y="4"/>
                    <a:pt x="101" y="11"/>
                  </a:cubicBezTo>
                  <a:cubicBezTo>
                    <a:pt x="111" y="19"/>
                    <a:pt x="118" y="30"/>
                    <a:pt x="119" y="45"/>
                  </a:cubicBezTo>
                  <a:lnTo>
                    <a:pt x="86" y="45"/>
                  </a:lnTo>
                  <a:cubicBezTo>
                    <a:pt x="85" y="39"/>
                    <a:pt x="83" y="32"/>
                    <a:pt x="78" y="29"/>
                  </a:cubicBezTo>
                  <a:cubicBezTo>
                    <a:pt x="73" y="30"/>
                    <a:pt x="66" y="27"/>
                    <a:pt x="58" y="2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585">
              <a:extLst>
                <a:ext uri="{FF2B5EF4-FFF2-40B4-BE49-F238E27FC236}">
                  <a16:creationId xmlns:a16="http://schemas.microsoft.com/office/drawing/2014/main" id="{BD38F73A-D791-4C17-A413-29B9BA60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7063" y="3973513"/>
              <a:ext cx="46038" cy="82550"/>
            </a:xfrm>
            <a:custGeom>
              <a:avLst/>
              <a:gdLst>
                <a:gd name="T0" fmla="*/ 94 w 94"/>
                <a:gd name="T1" fmla="*/ 0 h 171"/>
                <a:gd name="T2" fmla="*/ 94 w 94"/>
                <a:gd name="T3" fmla="*/ 21 h 171"/>
                <a:gd name="T4" fmla="*/ 27 w 94"/>
                <a:gd name="T5" fmla="*/ 21 h 171"/>
                <a:gd name="T6" fmla="*/ 27 w 94"/>
                <a:gd name="T7" fmla="*/ 73 h 171"/>
                <a:gd name="T8" fmla="*/ 86 w 94"/>
                <a:gd name="T9" fmla="*/ 73 h 171"/>
                <a:gd name="T10" fmla="*/ 86 w 94"/>
                <a:gd name="T11" fmla="*/ 96 h 171"/>
                <a:gd name="T12" fmla="*/ 27 w 94"/>
                <a:gd name="T13" fmla="*/ 96 h 171"/>
                <a:gd name="T14" fmla="*/ 27 w 94"/>
                <a:gd name="T15" fmla="*/ 150 h 171"/>
                <a:gd name="T16" fmla="*/ 94 w 94"/>
                <a:gd name="T17" fmla="*/ 150 h 171"/>
                <a:gd name="T18" fmla="*/ 94 w 94"/>
                <a:gd name="T19" fmla="*/ 171 h 171"/>
                <a:gd name="T20" fmla="*/ 0 w 94"/>
                <a:gd name="T21" fmla="*/ 171 h 171"/>
                <a:gd name="T22" fmla="*/ 0 w 94"/>
                <a:gd name="T23" fmla="*/ 0 h 171"/>
                <a:gd name="T24" fmla="*/ 94 w 94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171">
                  <a:moveTo>
                    <a:pt x="94" y="0"/>
                  </a:moveTo>
                  <a:lnTo>
                    <a:pt x="94" y="21"/>
                  </a:lnTo>
                  <a:lnTo>
                    <a:pt x="27" y="21"/>
                  </a:lnTo>
                  <a:lnTo>
                    <a:pt x="27" y="73"/>
                  </a:lnTo>
                  <a:lnTo>
                    <a:pt x="86" y="73"/>
                  </a:lnTo>
                  <a:lnTo>
                    <a:pt x="86" y="96"/>
                  </a:lnTo>
                  <a:lnTo>
                    <a:pt x="27" y="96"/>
                  </a:lnTo>
                  <a:lnTo>
                    <a:pt x="27" y="150"/>
                  </a:lnTo>
                  <a:lnTo>
                    <a:pt x="94" y="150"/>
                  </a:lnTo>
                  <a:lnTo>
                    <a:pt x="94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586">
              <a:extLst>
                <a:ext uri="{FF2B5EF4-FFF2-40B4-BE49-F238E27FC236}">
                  <a16:creationId xmlns:a16="http://schemas.microsoft.com/office/drawing/2014/main" id="{07D93EE2-B222-4FDF-B240-DF806F756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50563" y="3973513"/>
              <a:ext cx="60325" cy="82550"/>
            </a:xfrm>
            <a:custGeom>
              <a:avLst/>
              <a:gdLst>
                <a:gd name="T0" fmla="*/ 27 w 122"/>
                <a:gd name="T1" fmla="*/ 103 h 171"/>
                <a:gd name="T2" fmla="*/ 27 w 122"/>
                <a:gd name="T3" fmla="*/ 171 h 171"/>
                <a:gd name="T4" fmla="*/ 0 w 122"/>
                <a:gd name="T5" fmla="*/ 171 h 171"/>
                <a:gd name="T6" fmla="*/ 0 w 122"/>
                <a:gd name="T7" fmla="*/ 0 h 171"/>
                <a:gd name="T8" fmla="*/ 58 w 122"/>
                <a:gd name="T9" fmla="*/ 0 h 171"/>
                <a:gd name="T10" fmla="*/ 103 w 122"/>
                <a:gd name="T11" fmla="*/ 15 h 171"/>
                <a:gd name="T12" fmla="*/ 120 w 122"/>
                <a:gd name="T13" fmla="*/ 51 h 171"/>
                <a:gd name="T14" fmla="*/ 110 w 122"/>
                <a:gd name="T15" fmla="*/ 83 h 171"/>
                <a:gd name="T16" fmla="*/ 77 w 122"/>
                <a:gd name="T17" fmla="*/ 100 h 171"/>
                <a:gd name="T18" fmla="*/ 122 w 122"/>
                <a:gd name="T19" fmla="*/ 171 h 171"/>
                <a:gd name="T20" fmla="*/ 88 w 122"/>
                <a:gd name="T21" fmla="*/ 171 h 171"/>
                <a:gd name="T22" fmla="*/ 46 w 122"/>
                <a:gd name="T23" fmla="*/ 103 h 171"/>
                <a:gd name="T24" fmla="*/ 27 w 122"/>
                <a:gd name="T25" fmla="*/ 103 h 171"/>
                <a:gd name="T26" fmla="*/ 27 w 122"/>
                <a:gd name="T27" fmla="*/ 23 h 171"/>
                <a:gd name="T28" fmla="*/ 27 w 122"/>
                <a:gd name="T29" fmla="*/ 80 h 171"/>
                <a:gd name="T30" fmla="*/ 58 w 122"/>
                <a:gd name="T31" fmla="*/ 80 h 171"/>
                <a:gd name="T32" fmla="*/ 82 w 122"/>
                <a:gd name="T33" fmla="*/ 73 h 171"/>
                <a:gd name="T34" fmla="*/ 90 w 122"/>
                <a:gd name="T35" fmla="*/ 51 h 171"/>
                <a:gd name="T36" fmla="*/ 82 w 122"/>
                <a:gd name="T37" fmla="*/ 30 h 171"/>
                <a:gd name="T38" fmla="*/ 58 w 122"/>
                <a:gd name="T39" fmla="*/ 23 h 171"/>
                <a:gd name="T40" fmla="*/ 27 w 122"/>
                <a:gd name="T41" fmla="*/ 2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71">
                  <a:moveTo>
                    <a:pt x="27" y="103"/>
                  </a:moveTo>
                  <a:lnTo>
                    <a:pt x="27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58" y="0"/>
                  </a:lnTo>
                  <a:cubicBezTo>
                    <a:pt x="77" y="0"/>
                    <a:pt x="92" y="5"/>
                    <a:pt x="103" y="15"/>
                  </a:cubicBezTo>
                  <a:cubicBezTo>
                    <a:pt x="113" y="25"/>
                    <a:pt x="120" y="36"/>
                    <a:pt x="120" y="51"/>
                  </a:cubicBezTo>
                  <a:cubicBezTo>
                    <a:pt x="120" y="63"/>
                    <a:pt x="116" y="73"/>
                    <a:pt x="110" y="83"/>
                  </a:cubicBezTo>
                  <a:cubicBezTo>
                    <a:pt x="102" y="91"/>
                    <a:pt x="92" y="98"/>
                    <a:pt x="77" y="100"/>
                  </a:cubicBezTo>
                  <a:lnTo>
                    <a:pt x="122" y="171"/>
                  </a:lnTo>
                  <a:lnTo>
                    <a:pt x="88" y="171"/>
                  </a:lnTo>
                  <a:lnTo>
                    <a:pt x="46" y="103"/>
                  </a:lnTo>
                  <a:lnTo>
                    <a:pt x="27" y="103"/>
                  </a:lnTo>
                  <a:close/>
                  <a:moveTo>
                    <a:pt x="27" y="23"/>
                  </a:moveTo>
                  <a:lnTo>
                    <a:pt x="27" y="80"/>
                  </a:lnTo>
                  <a:lnTo>
                    <a:pt x="58" y="80"/>
                  </a:lnTo>
                  <a:cubicBezTo>
                    <a:pt x="70" y="80"/>
                    <a:pt x="77" y="78"/>
                    <a:pt x="82" y="73"/>
                  </a:cubicBezTo>
                  <a:cubicBezTo>
                    <a:pt x="87" y="68"/>
                    <a:pt x="90" y="60"/>
                    <a:pt x="90" y="51"/>
                  </a:cubicBezTo>
                  <a:cubicBezTo>
                    <a:pt x="90" y="43"/>
                    <a:pt x="87" y="35"/>
                    <a:pt x="82" y="30"/>
                  </a:cubicBezTo>
                  <a:cubicBezTo>
                    <a:pt x="77" y="25"/>
                    <a:pt x="68" y="23"/>
                    <a:pt x="58" y="23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587">
              <a:extLst>
                <a:ext uri="{FF2B5EF4-FFF2-40B4-BE49-F238E27FC236}">
                  <a16:creationId xmlns:a16="http://schemas.microsoft.com/office/drawing/2014/main" id="{DA129844-4F44-46B2-9CF5-FC67A12B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2000" y="3973513"/>
              <a:ext cx="58738" cy="82550"/>
            </a:xfrm>
            <a:custGeom>
              <a:avLst/>
              <a:gdLst>
                <a:gd name="T0" fmla="*/ 0 w 119"/>
                <a:gd name="T1" fmla="*/ 22 h 170"/>
                <a:gd name="T2" fmla="*/ 0 w 119"/>
                <a:gd name="T3" fmla="*/ 0 h 170"/>
                <a:gd name="T4" fmla="*/ 119 w 119"/>
                <a:gd name="T5" fmla="*/ 0 h 170"/>
                <a:gd name="T6" fmla="*/ 119 w 119"/>
                <a:gd name="T7" fmla="*/ 22 h 170"/>
                <a:gd name="T8" fmla="*/ 74 w 119"/>
                <a:gd name="T9" fmla="*/ 22 h 170"/>
                <a:gd name="T10" fmla="*/ 74 w 119"/>
                <a:gd name="T11" fmla="*/ 170 h 170"/>
                <a:gd name="T12" fmla="*/ 45 w 119"/>
                <a:gd name="T13" fmla="*/ 170 h 170"/>
                <a:gd name="T14" fmla="*/ 45 w 119"/>
                <a:gd name="T15" fmla="*/ 22 h 170"/>
                <a:gd name="T16" fmla="*/ 0 w 119"/>
                <a:gd name="T17" fmla="*/ 2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70">
                  <a:moveTo>
                    <a:pt x="0" y="22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22"/>
                  </a:lnTo>
                  <a:lnTo>
                    <a:pt x="74" y="22"/>
                  </a:lnTo>
                  <a:lnTo>
                    <a:pt x="74" y="170"/>
                  </a:lnTo>
                  <a:lnTo>
                    <a:pt x="45" y="170"/>
                  </a:lnTo>
                  <a:lnTo>
                    <a:pt x="45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Rectangle 588">
              <a:extLst>
                <a:ext uri="{FF2B5EF4-FFF2-40B4-BE49-F238E27FC236}">
                  <a16:creationId xmlns:a16="http://schemas.microsoft.com/office/drawing/2014/main" id="{CDD2A7A4-488D-42BA-9FE4-88F514308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5025" y="3973513"/>
              <a:ext cx="12700" cy="825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589">
              <a:extLst>
                <a:ext uri="{FF2B5EF4-FFF2-40B4-BE49-F238E27FC236}">
                  <a16:creationId xmlns:a16="http://schemas.microsoft.com/office/drawing/2014/main" id="{E6BDFBF9-57E3-4AC1-B7EE-30564DA75A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20425" y="3971926"/>
              <a:ext cx="85725" cy="85725"/>
            </a:xfrm>
            <a:custGeom>
              <a:avLst/>
              <a:gdLst>
                <a:gd name="T0" fmla="*/ 88 w 175"/>
                <a:gd name="T1" fmla="*/ 175 h 175"/>
                <a:gd name="T2" fmla="*/ 25 w 175"/>
                <a:gd name="T3" fmla="*/ 150 h 175"/>
                <a:gd name="T4" fmla="*/ 0 w 175"/>
                <a:gd name="T5" fmla="*/ 87 h 175"/>
                <a:gd name="T6" fmla="*/ 25 w 175"/>
                <a:gd name="T7" fmla="*/ 25 h 175"/>
                <a:gd name="T8" fmla="*/ 88 w 175"/>
                <a:gd name="T9" fmla="*/ 0 h 175"/>
                <a:gd name="T10" fmla="*/ 150 w 175"/>
                <a:gd name="T11" fmla="*/ 25 h 175"/>
                <a:gd name="T12" fmla="*/ 175 w 175"/>
                <a:gd name="T13" fmla="*/ 87 h 175"/>
                <a:gd name="T14" fmla="*/ 150 w 175"/>
                <a:gd name="T15" fmla="*/ 150 h 175"/>
                <a:gd name="T16" fmla="*/ 88 w 175"/>
                <a:gd name="T17" fmla="*/ 175 h 175"/>
                <a:gd name="T18" fmla="*/ 88 w 175"/>
                <a:gd name="T19" fmla="*/ 150 h 175"/>
                <a:gd name="T20" fmla="*/ 130 w 175"/>
                <a:gd name="T21" fmla="*/ 132 h 175"/>
                <a:gd name="T22" fmla="*/ 147 w 175"/>
                <a:gd name="T23" fmla="*/ 87 h 175"/>
                <a:gd name="T24" fmla="*/ 130 w 175"/>
                <a:gd name="T25" fmla="*/ 42 h 175"/>
                <a:gd name="T26" fmla="*/ 88 w 175"/>
                <a:gd name="T27" fmla="*/ 25 h 175"/>
                <a:gd name="T28" fmla="*/ 45 w 175"/>
                <a:gd name="T29" fmla="*/ 42 h 175"/>
                <a:gd name="T30" fmla="*/ 29 w 175"/>
                <a:gd name="T31" fmla="*/ 87 h 175"/>
                <a:gd name="T32" fmla="*/ 45 w 175"/>
                <a:gd name="T33" fmla="*/ 132 h 175"/>
                <a:gd name="T34" fmla="*/ 88 w 175"/>
                <a:gd name="T35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88" y="175"/>
                  </a:moveTo>
                  <a:cubicBezTo>
                    <a:pt x="63" y="175"/>
                    <a:pt x="43" y="166"/>
                    <a:pt x="25" y="150"/>
                  </a:cubicBezTo>
                  <a:cubicBezTo>
                    <a:pt x="8" y="133"/>
                    <a:pt x="0" y="112"/>
                    <a:pt x="0" y="87"/>
                  </a:cubicBezTo>
                  <a:cubicBezTo>
                    <a:pt x="0" y="62"/>
                    <a:pt x="9" y="41"/>
                    <a:pt x="25" y="25"/>
                  </a:cubicBezTo>
                  <a:cubicBezTo>
                    <a:pt x="42" y="8"/>
                    <a:pt x="63" y="0"/>
                    <a:pt x="88" y="0"/>
                  </a:cubicBezTo>
                  <a:cubicBezTo>
                    <a:pt x="113" y="0"/>
                    <a:pt x="133" y="8"/>
                    <a:pt x="150" y="25"/>
                  </a:cubicBezTo>
                  <a:cubicBezTo>
                    <a:pt x="167" y="41"/>
                    <a:pt x="175" y="62"/>
                    <a:pt x="175" y="87"/>
                  </a:cubicBezTo>
                  <a:cubicBezTo>
                    <a:pt x="175" y="112"/>
                    <a:pt x="167" y="133"/>
                    <a:pt x="150" y="150"/>
                  </a:cubicBezTo>
                  <a:cubicBezTo>
                    <a:pt x="133" y="167"/>
                    <a:pt x="112" y="175"/>
                    <a:pt x="88" y="175"/>
                  </a:cubicBezTo>
                  <a:close/>
                  <a:moveTo>
                    <a:pt x="88" y="150"/>
                  </a:moveTo>
                  <a:cubicBezTo>
                    <a:pt x="105" y="150"/>
                    <a:pt x="119" y="143"/>
                    <a:pt x="130" y="132"/>
                  </a:cubicBezTo>
                  <a:cubicBezTo>
                    <a:pt x="142" y="121"/>
                    <a:pt x="147" y="106"/>
                    <a:pt x="147" y="87"/>
                  </a:cubicBezTo>
                  <a:cubicBezTo>
                    <a:pt x="147" y="68"/>
                    <a:pt x="142" y="53"/>
                    <a:pt x="130" y="42"/>
                  </a:cubicBezTo>
                  <a:cubicBezTo>
                    <a:pt x="119" y="31"/>
                    <a:pt x="105" y="25"/>
                    <a:pt x="88" y="25"/>
                  </a:cubicBezTo>
                  <a:cubicBezTo>
                    <a:pt x="70" y="25"/>
                    <a:pt x="57" y="31"/>
                    <a:pt x="45" y="42"/>
                  </a:cubicBezTo>
                  <a:cubicBezTo>
                    <a:pt x="34" y="53"/>
                    <a:pt x="29" y="68"/>
                    <a:pt x="29" y="87"/>
                  </a:cubicBezTo>
                  <a:cubicBezTo>
                    <a:pt x="29" y="106"/>
                    <a:pt x="34" y="121"/>
                    <a:pt x="45" y="132"/>
                  </a:cubicBezTo>
                  <a:cubicBezTo>
                    <a:pt x="57" y="145"/>
                    <a:pt x="70" y="150"/>
                    <a:pt x="88" y="15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590">
              <a:extLst>
                <a:ext uri="{FF2B5EF4-FFF2-40B4-BE49-F238E27FC236}">
                  <a16:creationId xmlns:a16="http://schemas.microsoft.com/office/drawing/2014/main" id="{E74BFA52-E595-4521-9E0A-8AF9EF2F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0438" y="3973513"/>
              <a:ext cx="68263" cy="82550"/>
            </a:xfrm>
            <a:custGeom>
              <a:avLst/>
              <a:gdLst>
                <a:gd name="T0" fmla="*/ 111 w 139"/>
                <a:gd name="T1" fmla="*/ 0 h 171"/>
                <a:gd name="T2" fmla="*/ 139 w 139"/>
                <a:gd name="T3" fmla="*/ 0 h 171"/>
                <a:gd name="T4" fmla="*/ 139 w 139"/>
                <a:gd name="T5" fmla="*/ 171 h 171"/>
                <a:gd name="T6" fmla="*/ 111 w 139"/>
                <a:gd name="T7" fmla="*/ 171 h 171"/>
                <a:gd name="T8" fmla="*/ 27 w 139"/>
                <a:gd name="T9" fmla="*/ 44 h 171"/>
                <a:gd name="T10" fmla="*/ 27 w 139"/>
                <a:gd name="T11" fmla="*/ 171 h 171"/>
                <a:gd name="T12" fmla="*/ 0 w 139"/>
                <a:gd name="T13" fmla="*/ 171 h 171"/>
                <a:gd name="T14" fmla="*/ 0 w 139"/>
                <a:gd name="T15" fmla="*/ 0 h 171"/>
                <a:gd name="T16" fmla="*/ 27 w 139"/>
                <a:gd name="T17" fmla="*/ 0 h 171"/>
                <a:gd name="T18" fmla="*/ 111 w 139"/>
                <a:gd name="T19" fmla="*/ 128 h 171"/>
                <a:gd name="T20" fmla="*/ 111 w 139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71">
                  <a:moveTo>
                    <a:pt x="111" y="0"/>
                  </a:moveTo>
                  <a:lnTo>
                    <a:pt x="139" y="0"/>
                  </a:lnTo>
                  <a:lnTo>
                    <a:pt x="139" y="171"/>
                  </a:lnTo>
                  <a:lnTo>
                    <a:pt x="111" y="171"/>
                  </a:lnTo>
                  <a:lnTo>
                    <a:pt x="27" y="44"/>
                  </a:lnTo>
                  <a:lnTo>
                    <a:pt x="27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27" y="0"/>
                  </a:lnTo>
                  <a:lnTo>
                    <a:pt x="111" y="12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Rectangle 591">
              <a:extLst>
                <a:ext uri="{FF2B5EF4-FFF2-40B4-BE49-F238E27FC236}">
                  <a16:creationId xmlns:a16="http://schemas.microsoft.com/office/drawing/2014/main" id="{241A7423-B26E-421F-82ED-629C41B38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7163" y="3665538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592">
              <a:extLst>
                <a:ext uri="{FF2B5EF4-FFF2-40B4-BE49-F238E27FC236}">
                  <a16:creationId xmlns:a16="http://schemas.microsoft.com/office/drawing/2014/main" id="{24586949-C862-42F1-9EB2-41C36F360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8288" y="4122738"/>
              <a:ext cx="39688" cy="50800"/>
            </a:xfrm>
            <a:custGeom>
              <a:avLst/>
              <a:gdLst>
                <a:gd name="T0" fmla="*/ 0 w 79"/>
                <a:gd name="T1" fmla="*/ 68 h 105"/>
                <a:gd name="T2" fmla="*/ 0 w 79"/>
                <a:gd name="T3" fmla="*/ 0 h 105"/>
                <a:gd name="T4" fmla="*/ 14 w 79"/>
                <a:gd name="T5" fmla="*/ 0 h 105"/>
                <a:gd name="T6" fmla="*/ 14 w 79"/>
                <a:gd name="T7" fmla="*/ 68 h 105"/>
                <a:gd name="T8" fmla="*/ 20 w 79"/>
                <a:gd name="T9" fmla="*/ 88 h 105"/>
                <a:gd name="T10" fmla="*/ 39 w 79"/>
                <a:gd name="T11" fmla="*/ 94 h 105"/>
                <a:gd name="T12" fmla="*/ 58 w 79"/>
                <a:gd name="T13" fmla="*/ 88 h 105"/>
                <a:gd name="T14" fmla="*/ 65 w 79"/>
                <a:gd name="T15" fmla="*/ 68 h 105"/>
                <a:gd name="T16" fmla="*/ 65 w 79"/>
                <a:gd name="T17" fmla="*/ 0 h 105"/>
                <a:gd name="T18" fmla="*/ 79 w 79"/>
                <a:gd name="T19" fmla="*/ 0 h 105"/>
                <a:gd name="T20" fmla="*/ 79 w 79"/>
                <a:gd name="T21" fmla="*/ 68 h 105"/>
                <a:gd name="T22" fmla="*/ 68 w 79"/>
                <a:gd name="T23" fmla="*/ 95 h 105"/>
                <a:gd name="T24" fmla="*/ 39 w 79"/>
                <a:gd name="T25" fmla="*/ 105 h 105"/>
                <a:gd name="T26" fmla="*/ 10 w 79"/>
                <a:gd name="T27" fmla="*/ 95 h 105"/>
                <a:gd name="T28" fmla="*/ 0 w 79"/>
                <a:gd name="T29" fmla="*/ 6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05">
                  <a:moveTo>
                    <a:pt x="0" y="68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4" y="68"/>
                  </a:lnTo>
                  <a:cubicBezTo>
                    <a:pt x="14" y="77"/>
                    <a:pt x="16" y="83"/>
                    <a:pt x="20" y="88"/>
                  </a:cubicBezTo>
                  <a:cubicBezTo>
                    <a:pt x="25" y="92"/>
                    <a:pt x="31" y="94"/>
                    <a:pt x="39" y="94"/>
                  </a:cubicBezTo>
                  <a:cubicBezTo>
                    <a:pt x="46" y="94"/>
                    <a:pt x="54" y="92"/>
                    <a:pt x="58" y="88"/>
                  </a:cubicBezTo>
                  <a:cubicBezTo>
                    <a:pt x="63" y="84"/>
                    <a:pt x="65" y="77"/>
                    <a:pt x="65" y="68"/>
                  </a:cubicBezTo>
                  <a:lnTo>
                    <a:pt x="65" y="0"/>
                  </a:lnTo>
                  <a:lnTo>
                    <a:pt x="79" y="0"/>
                  </a:lnTo>
                  <a:lnTo>
                    <a:pt x="79" y="68"/>
                  </a:lnTo>
                  <a:cubicBezTo>
                    <a:pt x="79" y="80"/>
                    <a:pt x="75" y="89"/>
                    <a:pt x="68" y="95"/>
                  </a:cubicBezTo>
                  <a:cubicBezTo>
                    <a:pt x="60" y="102"/>
                    <a:pt x="50" y="105"/>
                    <a:pt x="39" y="105"/>
                  </a:cubicBezTo>
                  <a:cubicBezTo>
                    <a:pt x="28" y="105"/>
                    <a:pt x="18" y="102"/>
                    <a:pt x="10" y="95"/>
                  </a:cubicBezTo>
                  <a:cubicBezTo>
                    <a:pt x="4" y="90"/>
                    <a:pt x="0" y="80"/>
                    <a:pt x="0" y="6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593">
              <a:extLst>
                <a:ext uri="{FF2B5EF4-FFF2-40B4-BE49-F238E27FC236}">
                  <a16:creationId xmlns:a16="http://schemas.microsoft.com/office/drawing/2014/main" id="{8D1A6C05-D709-422B-AC6A-931E3CA9A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0675" y="4122738"/>
              <a:ext cx="39688" cy="50800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3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3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Rectangle 594">
              <a:extLst>
                <a:ext uri="{FF2B5EF4-FFF2-40B4-BE49-F238E27FC236}">
                  <a16:creationId xmlns:a16="http://schemas.microsoft.com/office/drawing/2014/main" id="{65919333-AA1C-4596-9AE0-28442E7EE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3063" y="4122738"/>
              <a:ext cx="7938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595">
              <a:extLst>
                <a:ext uri="{FF2B5EF4-FFF2-40B4-BE49-F238E27FC236}">
                  <a16:creationId xmlns:a16="http://schemas.microsoft.com/office/drawing/2014/main" id="{942A2740-DE9E-4F70-8F3E-D33CA29CB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8938" y="4122738"/>
              <a:ext cx="47625" cy="50800"/>
            </a:xfrm>
            <a:custGeom>
              <a:avLst/>
              <a:gdLst>
                <a:gd name="T0" fmla="*/ 40 w 97"/>
                <a:gd name="T1" fmla="*/ 105 h 105"/>
                <a:gd name="T2" fmla="*/ 0 w 97"/>
                <a:gd name="T3" fmla="*/ 0 h 105"/>
                <a:gd name="T4" fmla="*/ 15 w 97"/>
                <a:gd name="T5" fmla="*/ 0 h 105"/>
                <a:gd name="T6" fmla="*/ 48 w 97"/>
                <a:gd name="T7" fmla="*/ 90 h 105"/>
                <a:gd name="T8" fmla="*/ 82 w 97"/>
                <a:gd name="T9" fmla="*/ 0 h 105"/>
                <a:gd name="T10" fmla="*/ 97 w 97"/>
                <a:gd name="T11" fmla="*/ 0 h 105"/>
                <a:gd name="T12" fmla="*/ 57 w 97"/>
                <a:gd name="T13" fmla="*/ 105 h 105"/>
                <a:gd name="T14" fmla="*/ 40 w 97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05">
                  <a:moveTo>
                    <a:pt x="40" y="10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48" y="9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57" y="105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596">
              <a:extLst>
                <a:ext uri="{FF2B5EF4-FFF2-40B4-BE49-F238E27FC236}">
                  <a16:creationId xmlns:a16="http://schemas.microsoft.com/office/drawing/2014/main" id="{5A03C672-7784-4520-9578-201A9786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4500" y="4122738"/>
              <a:ext cx="26988" cy="50800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2 h 105"/>
                <a:gd name="T4" fmla="*/ 14 w 55"/>
                <a:gd name="T5" fmla="*/ 12 h 105"/>
                <a:gd name="T6" fmla="*/ 14 w 55"/>
                <a:gd name="T7" fmla="*/ 47 h 105"/>
                <a:gd name="T8" fmla="*/ 51 w 55"/>
                <a:gd name="T9" fmla="*/ 47 h 105"/>
                <a:gd name="T10" fmla="*/ 51 w 55"/>
                <a:gd name="T11" fmla="*/ 58 h 105"/>
                <a:gd name="T12" fmla="*/ 14 w 55"/>
                <a:gd name="T13" fmla="*/ 58 h 105"/>
                <a:gd name="T14" fmla="*/ 14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2"/>
                  </a:lnTo>
                  <a:lnTo>
                    <a:pt x="14" y="12"/>
                  </a:lnTo>
                  <a:lnTo>
                    <a:pt x="14" y="47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14" y="58"/>
                  </a:lnTo>
                  <a:lnTo>
                    <a:pt x="14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597">
              <a:extLst>
                <a:ext uri="{FF2B5EF4-FFF2-40B4-BE49-F238E27FC236}">
                  <a16:creationId xmlns:a16="http://schemas.microsoft.com/office/drawing/2014/main" id="{0F82774D-F337-429D-8B71-1D6E74B4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42600" y="4122738"/>
              <a:ext cx="34925" cy="50800"/>
            </a:xfrm>
            <a:custGeom>
              <a:avLst/>
              <a:gdLst>
                <a:gd name="T0" fmla="*/ 14 w 73"/>
                <a:gd name="T1" fmla="*/ 62 h 105"/>
                <a:gd name="T2" fmla="*/ 14 w 73"/>
                <a:gd name="T3" fmla="*/ 105 h 105"/>
                <a:gd name="T4" fmla="*/ 0 w 73"/>
                <a:gd name="T5" fmla="*/ 105 h 105"/>
                <a:gd name="T6" fmla="*/ 0 w 73"/>
                <a:gd name="T7" fmla="*/ 0 h 105"/>
                <a:gd name="T8" fmla="*/ 34 w 73"/>
                <a:gd name="T9" fmla="*/ 0 h 105"/>
                <a:gd name="T10" fmla="*/ 62 w 73"/>
                <a:gd name="T11" fmla="*/ 9 h 105"/>
                <a:gd name="T12" fmla="*/ 70 w 73"/>
                <a:gd name="T13" fmla="*/ 30 h 105"/>
                <a:gd name="T14" fmla="*/ 64 w 73"/>
                <a:gd name="T15" fmla="*/ 52 h 105"/>
                <a:gd name="T16" fmla="*/ 44 w 73"/>
                <a:gd name="T17" fmla="*/ 62 h 105"/>
                <a:gd name="T18" fmla="*/ 73 w 73"/>
                <a:gd name="T19" fmla="*/ 105 h 105"/>
                <a:gd name="T20" fmla="*/ 55 w 73"/>
                <a:gd name="T21" fmla="*/ 105 h 105"/>
                <a:gd name="T22" fmla="*/ 28 w 73"/>
                <a:gd name="T23" fmla="*/ 62 h 105"/>
                <a:gd name="T24" fmla="*/ 14 w 73"/>
                <a:gd name="T25" fmla="*/ 62 h 105"/>
                <a:gd name="T26" fmla="*/ 14 w 73"/>
                <a:gd name="T27" fmla="*/ 12 h 105"/>
                <a:gd name="T28" fmla="*/ 14 w 73"/>
                <a:gd name="T29" fmla="*/ 52 h 105"/>
                <a:gd name="T30" fmla="*/ 34 w 73"/>
                <a:gd name="T31" fmla="*/ 52 h 105"/>
                <a:gd name="T32" fmla="*/ 50 w 73"/>
                <a:gd name="T33" fmla="*/ 47 h 105"/>
                <a:gd name="T34" fmla="*/ 55 w 73"/>
                <a:gd name="T35" fmla="*/ 32 h 105"/>
                <a:gd name="T36" fmla="*/ 33 w 73"/>
                <a:gd name="T37" fmla="*/ 12 h 105"/>
                <a:gd name="T38" fmla="*/ 14 w 73"/>
                <a:gd name="T39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105">
                  <a:moveTo>
                    <a:pt x="14" y="62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2" y="9"/>
                  </a:cubicBezTo>
                  <a:cubicBezTo>
                    <a:pt x="68" y="15"/>
                    <a:pt x="70" y="22"/>
                    <a:pt x="70" y="30"/>
                  </a:cubicBezTo>
                  <a:cubicBezTo>
                    <a:pt x="70" y="39"/>
                    <a:pt x="68" y="45"/>
                    <a:pt x="64" y="52"/>
                  </a:cubicBezTo>
                  <a:cubicBezTo>
                    <a:pt x="59" y="57"/>
                    <a:pt x="53" y="60"/>
                    <a:pt x="44" y="62"/>
                  </a:cubicBezTo>
                  <a:lnTo>
                    <a:pt x="73" y="105"/>
                  </a:lnTo>
                  <a:lnTo>
                    <a:pt x="55" y="105"/>
                  </a:lnTo>
                  <a:lnTo>
                    <a:pt x="28" y="62"/>
                  </a:lnTo>
                  <a:lnTo>
                    <a:pt x="14" y="62"/>
                  </a:lnTo>
                  <a:close/>
                  <a:moveTo>
                    <a:pt x="14" y="12"/>
                  </a:moveTo>
                  <a:lnTo>
                    <a:pt x="14" y="52"/>
                  </a:lnTo>
                  <a:lnTo>
                    <a:pt x="34" y="52"/>
                  </a:lnTo>
                  <a:cubicBezTo>
                    <a:pt x="42" y="52"/>
                    <a:pt x="48" y="50"/>
                    <a:pt x="50" y="47"/>
                  </a:cubicBezTo>
                  <a:cubicBezTo>
                    <a:pt x="54" y="43"/>
                    <a:pt x="55" y="38"/>
                    <a:pt x="55" y="32"/>
                  </a:cubicBezTo>
                  <a:cubicBezTo>
                    <a:pt x="55" y="18"/>
                    <a:pt x="48" y="12"/>
                    <a:pt x="33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598">
              <a:extLst>
                <a:ext uri="{FF2B5EF4-FFF2-40B4-BE49-F238E27FC236}">
                  <a16:creationId xmlns:a16="http://schemas.microsoft.com/office/drawing/2014/main" id="{1278CB8B-C85E-4D72-9487-EE6CDA6B3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8638" y="4124326"/>
              <a:ext cx="33338" cy="50800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4 w 71"/>
                <a:gd name="T5" fmla="*/ 41 h 105"/>
                <a:gd name="T6" fmla="*/ 35 w 71"/>
                <a:gd name="T7" fmla="*/ 45 h 105"/>
                <a:gd name="T8" fmla="*/ 48 w 71"/>
                <a:gd name="T9" fmla="*/ 47 h 105"/>
                <a:gd name="T10" fmla="*/ 59 w 71"/>
                <a:gd name="T11" fmla="*/ 52 h 105"/>
                <a:gd name="T12" fmla="*/ 68 w 71"/>
                <a:gd name="T13" fmla="*/ 61 h 105"/>
                <a:gd name="T14" fmla="*/ 71 w 71"/>
                <a:gd name="T15" fmla="*/ 75 h 105"/>
                <a:gd name="T16" fmla="*/ 63 w 71"/>
                <a:gd name="T17" fmla="*/ 96 h 105"/>
                <a:gd name="T18" fmla="*/ 38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3 w 71"/>
                <a:gd name="T27" fmla="*/ 88 h 105"/>
                <a:gd name="T28" fmla="*/ 38 w 71"/>
                <a:gd name="T29" fmla="*/ 93 h 105"/>
                <a:gd name="T30" fmla="*/ 54 w 71"/>
                <a:gd name="T31" fmla="*/ 88 h 105"/>
                <a:gd name="T32" fmla="*/ 60 w 71"/>
                <a:gd name="T33" fmla="*/ 76 h 105"/>
                <a:gd name="T34" fmla="*/ 56 w 71"/>
                <a:gd name="T35" fmla="*/ 66 h 105"/>
                <a:gd name="T36" fmla="*/ 48 w 71"/>
                <a:gd name="T37" fmla="*/ 61 h 105"/>
                <a:gd name="T38" fmla="*/ 36 w 71"/>
                <a:gd name="T39" fmla="*/ 58 h 105"/>
                <a:gd name="T40" fmla="*/ 24 w 71"/>
                <a:gd name="T41" fmla="*/ 56 h 105"/>
                <a:gd name="T42" fmla="*/ 13 w 71"/>
                <a:gd name="T43" fmla="*/ 51 h 105"/>
                <a:gd name="T44" fmla="*/ 4 w 71"/>
                <a:gd name="T45" fmla="*/ 42 h 105"/>
                <a:gd name="T46" fmla="*/ 0 w 71"/>
                <a:gd name="T47" fmla="*/ 28 h 105"/>
                <a:gd name="T48" fmla="*/ 10 w 71"/>
                <a:gd name="T49" fmla="*/ 7 h 105"/>
                <a:gd name="T50" fmla="*/ 35 w 71"/>
                <a:gd name="T51" fmla="*/ 0 h 105"/>
                <a:gd name="T52" fmla="*/ 59 w 71"/>
                <a:gd name="T53" fmla="*/ 7 h 105"/>
                <a:gd name="T54" fmla="*/ 69 w 71"/>
                <a:gd name="T55" fmla="*/ 27 h 105"/>
                <a:gd name="T56" fmla="*/ 54 w 71"/>
                <a:gd name="T57" fmla="*/ 27 h 105"/>
                <a:gd name="T58" fmla="*/ 48 w 71"/>
                <a:gd name="T59" fmla="*/ 17 h 105"/>
                <a:gd name="T60" fmla="*/ 34 w 71"/>
                <a:gd name="T61" fmla="*/ 12 h 105"/>
                <a:gd name="T62" fmla="*/ 19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3" y="33"/>
                    <a:pt x="15" y="36"/>
                  </a:cubicBezTo>
                  <a:cubicBezTo>
                    <a:pt x="18" y="38"/>
                    <a:pt x="20" y="40"/>
                    <a:pt x="24" y="41"/>
                  </a:cubicBezTo>
                  <a:lnTo>
                    <a:pt x="35" y="45"/>
                  </a:lnTo>
                  <a:cubicBezTo>
                    <a:pt x="39" y="46"/>
                    <a:pt x="44" y="47"/>
                    <a:pt x="48" y="47"/>
                  </a:cubicBezTo>
                  <a:cubicBezTo>
                    <a:pt x="51" y="48"/>
                    <a:pt x="55" y="50"/>
                    <a:pt x="59" y="52"/>
                  </a:cubicBezTo>
                  <a:cubicBezTo>
                    <a:pt x="63" y="53"/>
                    <a:pt x="65" y="57"/>
                    <a:pt x="68" y="61"/>
                  </a:cubicBezTo>
                  <a:cubicBezTo>
                    <a:pt x="70" y="65"/>
                    <a:pt x="71" y="68"/>
                    <a:pt x="71" y="75"/>
                  </a:cubicBezTo>
                  <a:cubicBezTo>
                    <a:pt x="71" y="83"/>
                    <a:pt x="69" y="90"/>
                    <a:pt x="63" y="96"/>
                  </a:cubicBezTo>
                  <a:cubicBezTo>
                    <a:pt x="56" y="102"/>
                    <a:pt x="48" y="105"/>
                    <a:pt x="38" y="105"/>
                  </a:cubicBezTo>
                  <a:cubicBezTo>
                    <a:pt x="28" y="105"/>
                    <a:pt x="19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9" y="86"/>
                    <a:pt x="23" y="88"/>
                  </a:cubicBezTo>
                  <a:cubicBezTo>
                    <a:pt x="26" y="91"/>
                    <a:pt x="31" y="93"/>
                    <a:pt x="38" y="93"/>
                  </a:cubicBezTo>
                  <a:cubicBezTo>
                    <a:pt x="44" y="93"/>
                    <a:pt x="50" y="92"/>
                    <a:pt x="54" y="88"/>
                  </a:cubicBezTo>
                  <a:cubicBezTo>
                    <a:pt x="58" y="85"/>
                    <a:pt x="60" y="81"/>
                    <a:pt x="60" y="76"/>
                  </a:cubicBezTo>
                  <a:cubicBezTo>
                    <a:pt x="60" y="71"/>
                    <a:pt x="59" y="68"/>
                    <a:pt x="56" y="66"/>
                  </a:cubicBezTo>
                  <a:cubicBezTo>
                    <a:pt x="54" y="63"/>
                    <a:pt x="51" y="62"/>
                    <a:pt x="48" y="61"/>
                  </a:cubicBezTo>
                  <a:cubicBezTo>
                    <a:pt x="44" y="60"/>
                    <a:pt x="40" y="58"/>
                    <a:pt x="36" y="58"/>
                  </a:cubicBezTo>
                  <a:cubicBezTo>
                    <a:pt x="33" y="57"/>
                    <a:pt x="28" y="56"/>
                    <a:pt x="24" y="56"/>
                  </a:cubicBezTo>
                  <a:cubicBezTo>
                    <a:pt x="20" y="55"/>
                    <a:pt x="16" y="53"/>
                    <a:pt x="13" y="51"/>
                  </a:cubicBezTo>
                  <a:cubicBezTo>
                    <a:pt x="9" y="50"/>
                    <a:pt x="6" y="46"/>
                    <a:pt x="4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4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4" y="2"/>
                    <a:pt x="59" y="7"/>
                  </a:cubicBezTo>
                  <a:cubicBezTo>
                    <a:pt x="65" y="12"/>
                    <a:pt x="69" y="18"/>
                    <a:pt x="69" y="27"/>
                  </a:cubicBezTo>
                  <a:lnTo>
                    <a:pt x="54" y="27"/>
                  </a:lnTo>
                  <a:cubicBezTo>
                    <a:pt x="54" y="23"/>
                    <a:pt x="51" y="20"/>
                    <a:pt x="48" y="17"/>
                  </a:cubicBezTo>
                  <a:cubicBezTo>
                    <a:pt x="44" y="15"/>
                    <a:pt x="39" y="12"/>
                    <a:pt x="34" y="12"/>
                  </a:cubicBezTo>
                  <a:cubicBezTo>
                    <a:pt x="28" y="12"/>
                    <a:pt x="23" y="13"/>
                    <a:pt x="19" y="17"/>
                  </a:cubicBezTo>
                  <a:cubicBezTo>
                    <a:pt x="13" y="16"/>
                    <a:pt x="11" y="21"/>
                    <a:pt x="11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Rectangle 599">
              <a:extLst>
                <a:ext uri="{FF2B5EF4-FFF2-40B4-BE49-F238E27FC236}">
                  <a16:creationId xmlns:a16="http://schemas.microsoft.com/office/drawing/2014/main" id="{3ACD13C9-5841-41A9-9710-BB61A75C9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3088" y="4122738"/>
              <a:ext cx="6350" cy="508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600">
              <a:extLst>
                <a:ext uri="{FF2B5EF4-FFF2-40B4-BE49-F238E27FC236}">
                  <a16:creationId xmlns:a16="http://schemas.microsoft.com/office/drawing/2014/main" id="{D6E6F514-BAF3-4CAD-8CBE-3DF567004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8963" y="4122738"/>
              <a:ext cx="33338" cy="50800"/>
            </a:xfrm>
            <a:custGeom>
              <a:avLst/>
              <a:gdLst>
                <a:gd name="T0" fmla="*/ 0 w 69"/>
                <a:gd name="T1" fmla="*/ 12 h 105"/>
                <a:gd name="T2" fmla="*/ 0 w 69"/>
                <a:gd name="T3" fmla="*/ 0 h 105"/>
                <a:gd name="T4" fmla="*/ 69 w 69"/>
                <a:gd name="T5" fmla="*/ 0 h 105"/>
                <a:gd name="T6" fmla="*/ 69 w 69"/>
                <a:gd name="T7" fmla="*/ 12 h 105"/>
                <a:gd name="T8" fmla="*/ 41 w 69"/>
                <a:gd name="T9" fmla="*/ 12 h 105"/>
                <a:gd name="T10" fmla="*/ 41 w 69"/>
                <a:gd name="T11" fmla="*/ 105 h 105"/>
                <a:gd name="T12" fmla="*/ 27 w 69"/>
                <a:gd name="T13" fmla="*/ 105 h 105"/>
                <a:gd name="T14" fmla="*/ 27 w 69"/>
                <a:gd name="T15" fmla="*/ 12 h 105"/>
                <a:gd name="T16" fmla="*/ 0 w 69"/>
                <a:gd name="T17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05">
                  <a:moveTo>
                    <a:pt x="0" y="12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41" y="12"/>
                  </a:lnTo>
                  <a:lnTo>
                    <a:pt x="41" y="105"/>
                  </a:lnTo>
                  <a:lnTo>
                    <a:pt x="27" y="105"/>
                  </a:lnTo>
                  <a:lnTo>
                    <a:pt x="27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601">
              <a:extLst>
                <a:ext uri="{FF2B5EF4-FFF2-40B4-BE49-F238E27FC236}">
                  <a16:creationId xmlns:a16="http://schemas.microsoft.com/office/drawing/2014/main" id="{ABC6FE88-9369-4603-BAA9-7B64EDFEDF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1825" y="4105276"/>
              <a:ext cx="26988" cy="68263"/>
            </a:xfrm>
            <a:custGeom>
              <a:avLst/>
              <a:gdLst>
                <a:gd name="T0" fmla="*/ 55 w 55"/>
                <a:gd name="T1" fmla="*/ 35 h 140"/>
                <a:gd name="T2" fmla="*/ 55 w 55"/>
                <a:gd name="T3" fmla="*/ 47 h 140"/>
                <a:gd name="T4" fmla="*/ 13 w 55"/>
                <a:gd name="T5" fmla="*/ 47 h 140"/>
                <a:gd name="T6" fmla="*/ 13 w 55"/>
                <a:gd name="T7" fmla="*/ 82 h 140"/>
                <a:gd name="T8" fmla="*/ 51 w 55"/>
                <a:gd name="T9" fmla="*/ 82 h 140"/>
                <a:gd name="T10" fmla="*/ 51 w 55"/>
                <a:gd name="T11" fmla="*/ 93 h 140"/>
                <a:gd name="T12" fmla="*/ 13 w 55"/>
                <a:gd name="T13" fmla="*/ 93 h 140"/>
                <a:gd name="T14" fmla="*/ 13 w 55"/>
                <a:gd name="T15" fmla="*/ 129 h 140"/>
                <a:gd name="T16" fmla="*/ 55 w 55"/>
                <a:gd name="T17" fmla="*/ 129 h 140"/>
                <a:gd name="T18" fmla="*/ 55 w 55"/>
                <a:gd name="T19" fmla="*/ 140 h 140"/>
                <a:gd name="T20" fmla="*/ 0 w 55"/>
                <a:gd name="T21" fmla="*/ 140 h 140"/>
                <a:gd name="T22" fmla="*/ 0 w 55"/>
                <a:gd name="T23" fmla="*/ 35 h 140"/>
                <a:gd name="T24" fmla="*/ 55 w 55"/>
                <a:gd name="T25" fmla="*/ 35 h 140"/>
                <a:gd name="T26" fmla="*/ 8 w 55"/>
                <a:gd name="T27" fmla="*/ 19 h 140"/>
                <a:gd name="T28" fmla="*/ 41 w 55"/>
                <a:gd name="T29" fmla="*/ 0 h 140"/>
                <a:gd name="T30" fmla="*/ 41 w 55"/>
                <a:gd name="T31" fmla="*/ 13 h 140"/>
                <a:gd name="T32" fmla="*/ 8 w 55"/>
                <a:gd name="T33" fmla="*/ 30 h 140"/>
                <a:gd name="T34" fmla="*/ 8 w 55"/>
                <a:gd name="T3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40">
                  <a:moveTo>
                    <a:pt x="55" y="35"/>
                  </a:moveTo>
                  <a:lnTo>
                    <a:pt x="55" y="47"/>
                  </a:lnTo>
                  <a:lnTo>
                    <a:pt x="13" y="47"/>
                  </a:lnTo>
                  <a:lnTo>
                    <a:pt x="13" y="82"/>
                  </a:lnTo>
                  <a:lnTo>
                    <a:pt x="51" y="82"/>
                  </a:lnTo>
                  <a:lnTo>
                    <a:pt x="51" y="93"/>
                  </a:lnTo>
                  <a:lnTo>
                    <a:pt x="13" y="93"/>
                  </a:lnTo>
                  <a:lnTo>
                    <a:pt x="13" y="129"/>
                  </a:lnTo>
                  <a:lnTo>
                    <a:pt x="55" y="129"/>
                  </a:lnTo>
                  <a:lnTo>
                    <a:pt x="55" y="140"/>
                  </a:lnTo>
                  <a:lnTo>
                    <a:pt x="0" y="140"/>
                  </a:lnTo>
                  <a:lnTo>
                    <a:pt x="0" y="35"/>
                  </a:lnTo>
                  <a:lnTo>
                    <a:pt x="55" y="35"/>
                  </a:lnTo>
                  <a:close/>
                  <a:moveTo>
                    <a:pt x="8" y="19"/>
                  </a:moveTo>
                  <a:lnTo>
                    <a:pt x="41" y="0"/>
                  </a:lnTo>
                  <a:lnTo>
                    <a:pt x="41" y="13"/>
                  </a:lnTo>
                  <a:lnTo>
                    <a:pt x="8" y="30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602">
              <a:extLst>
                <a:ext uri="{FF2B5EF4-FFF2-40B4-BE49-F238E27FC236}">
                  <a16:creationId xmlns:a16="http://schemas.microsoft.com/office/drawing/2014/main" id="{0E023413-B91D-45CE-B340-2C9DC9E165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52150" y="4122738"/>
              <a:ext cx="41275" cy="50800"/>
            </a:xfrm>
            <a:custGeom>
              <a:avLst/>
              <a:gdLst>
                <a:gd name="T0" fmla="*/ 32 w 87"/>
                <a:gd name="T1" fmla="*/ 1 h 105"/>
                <a:gd name="T2" fmla="*/ 72 w 87"/>
                <a:gd name="T3" fmla="*/ 15 h 105"/>
                <a:gd name="T4" fmla="*/ 87 w 87"/>
                <a:gd name="T5" fmla="*/ 54 h 105"/>
                <a:gd name="T6" fmla="*/ 72 w 87"/>
                <a:gd name="T7" fmla="*/ 91 h 105"/>
                <a:gd name="T8" fmla="*/ 32 w 87"/>
                <a:gd name="T9" fmla="*/ 105 h 105"/>
                <a:gd name="T10" fmla="*/ 0 w 87"/>
                <a:gd name="T11" fmla="*/ 105 h 105"/>
                <a:gd name="T12" fmla="*/ 0 w 87"/>
                <a:gd name="T13" fmla="*/ 0 h 105"/>
                <a:gd name="T14" fmla="*/ 32 w 87"/>
                <a:gd name="T15" fmla="*/ 0 h 105"/>
                <a:gd name="T16" fmla="*/ 32 w 87"/>
                <a:gd name="T17" fmla="*/ 1 h 105"/>
                <a:gd name="T18" fmla="*/ 14 w 87"/>
                <a:gd name="T19" fmla="*/ 95 h 105"/>
                <a:gd name="T20" fmla="*/ 32 w 87"/>
                <a:gd name="T21" fmla="*/ 95 h 105"/>
                <a:gd name="T22" fmla="*/ 62 w 87"/>
                <a:gd name="T23" fmla="*/ 84 h 105"/>
                <a:gd name="T24" fmla="*/ 72 w 87"/>
                <a:gd name="T25" fmla="*/ 54 h 105"/>
                <a:gd name="T26" fmla="*/ 62 w 87"/>
                <a:gd name="T27" fmla="*/ 24 h 105"/>
                <a:gd name="T28" fmla="*/ 32 w 87"/>
                <a:gd name="T29" fmla="*/ 13 h 105"/>
                <a:gd name="T30" fmla="*/ 14 w 87"/>
                <a:gd name="T31" fmla="*/ 13 h 105"/>
                <a:gd name="T32" fmla="*/ 14 w 87"/>
                <a:gd name="T33" fmla="*/ 9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05">
                  <a:moveTo>
                    <a:pt x="32" y="1"/>
                  </a:moveTo>
                  <a:cubicBezTo>
                    <a:pt x="50" y="1"/>
                    <a:pt x="62" y="6"/>
                    <a:pt x="72" y="15"/>
                  </a:cubicBezTo>
                  <a:cubicBezTo>
                    <a:pt x="82" y="25"/>
                    <a:pt x="87" y="38"/>
                    <a:pt x="87" y="54"/>
                  </a:cubicBezTo>
                  <a:cubicBezTo>
                    <a:pt x="87" y="70"/>
                    <a:pt x="82" y="83"/>
                    <a:pt x="72" y="91"/>
                  </a:cubicBezTo>
                  <a:cubicBezTo>
                    <a:pt x="62" y="100"/>
                    <a:pt x="50" y="105"/>
                    <a:pt x="32" y="105"/>
                  </a:cubicBezTo>
                  <a:lnTo>
                    <a:pt x="0" y="105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1"/>
                  </a:lnTo>
                  <a:close/>
                  <a:moveTo>
                    <a:pt x="14" y="95"/>
                  </a:moveTo>
                  <a:lnTo>
                    <a:pt x="32" y="95"/>
                  </a:lnTo>
                  <a:cubicBezTo>
                    <a:pt x="46" y="95"/>
                    <a:pt x="56" y="91"/>
                    <a:pt x="62" y="84"/>
                  </a:cubicBezTo>
                  <a:cubicBezTo>
                    <a:pt x="70" y="76"/>
                    <a:pt x="72" y="66"/>
                    <a:pt x="72" y="54"/>
                  </a:cubicBezTo>
                  <a:cubicBezTo>
                    <a:pt x="72" y="41"/>
                    <a:pt x="69" y="31"/>
                    <a:pt x="62" y="24"/>
                  </a:cubicBezTo>
                  <a:cubicBezTo>
                    <a:pt x="55" y="16"/>
                    <a:pt x="45" y="13"/>
                    <a:pt x="32" y="13"/>
                  </a:cubicBezTo>
                  <a:lnTo>
                    <a:pt x="14" y="13"/>
                  </a:lnTo>
                  <a:lnTo>
                    <a:pt x="14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603">
              <a:extLst>
                <a:ext uri="{FF2B5EF4-FFF2-40B4-BE49-F238E27FC236}">
                  <a16:creationId xmlns:a16="http://schemas.microsoft.com/office/drawing/2014/main" id="{A9105741-DD7A-4D75-9BEC-AD426E45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8188" y="4116388"/>
              <a:ext cx="7938" cy="15875"/>
            </a:xfrm>
            <a:custGeom>
              <a:avLst/>
              <a:gdLst>
                <a:gd name="T0" fmla="*/ 0 w 15"/>
                <a:gd name="T1" fmla="*/ 0 h 31"/>
                <a:gd name="T2" fmla="*/ 14 w 15"/>
                <a:gd name="T3" fmla="*/ 0 h 31"/>
                <a:gd name="T4" fmla="*/ 15 w 15"/>
                <a:gd name="T5" fmla="*/ 13 h 31"/>
                <a:gd name="T6" fmla="*/ 0 w 15"/>
                <a:gd name="T7" fmla="*/ 31 h 31"/>
                <a:gd name="T8" fmla="*/ 0 w 15"/>
                <a:gd name="T9" fmla="*/ 25 h 31"/>
                <a:gd name="T10" fmla="*/ 8 w 15"/>
                <a:gd name="T11" fmla="*/ 17 h 31"/>
                <a:gd name="T12" fmla="*/ 8 w 15"/>
                <a:gd name="T13" fmla="*/ 13 h 31"/>
                <a:gd name="T14" fmla="*/ 0 w 15"/>
                <a:gd name="T15" fmla="*/ 13 h 31"/>
                <a:gd name="T16" fmla="*/ 0 w 15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lnTo>
                    <a:pt x="14" y="0"/>
                  </a:lnTo>
                  <a:cubicBezTo>
                    <a:pt x="15" y="5"/>
                    <a:pt x="15" y="10"/>
                    <a:pt x="15" y="13"/>
                  </a:cubicBezTo>
                  <a:cubicBezTo>
                    <a:pt x="15" y="25"/>
                    <a:pt x="10" y="31"/>
                    <a:pt x="0" y="31"/>
                  </a:cubicBezTo>
                  <a:lnTo>
                    <a:pt x="0" y="25"/>
                  </a:lnTo>
                  <a:cubicBezTo>
                    <a:pt x="5" y="25"/>
                    <a:pt x="8" y="22"/>
                    <a:pt x="8" y="17"/>
                  </a:cubicBezTo>
                  <a:lnTo>
                    <a:pt x="8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604">
              <a:extLst>
                <a:ext uri="{FF2B5EF4-FFF2-40B4-BE49-F238E27FC236}">
                  <a16:creationId xmlns:a16="http://schemas.microsoft.com/office/drawing/2014/main" id="{DEB188E7-A1BD-4C4B-A929-F756C61CFB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10888" y="4122738"/>
              <a:ext cx="44450" cy="50800"/>
            </a:xfrm>
            <a:custGeom>
              <a:avLst/>
              <a:gdLst>
                <a:gd name="T0" fmla="*/ 78 w 90"/>
                <a:gd name="T1" fmla="*/ 105 h 105"/>
                <a:gd name="T2" fmla="*/ 69 w 90"/>
                <a:gd name="T3" fmla="*/ 83 h 105"/>
                <a:gd name="T4" fmla="*/ 23 w 90"/>
                <a:gd name="T5" fmla="*/ 83 h 105"/>
                <a:gd name="T6" fmla="*/ 14 w 90"/>
                <a:gd name="T7" fmla="*/ 105 h 105"/>
                <a:gd name="T8" fmla="*/ 0 w 90"/>
                <a:gd name="T9" fmla="*/ 105 h 105"/>
                <a:gd name="T10" fmla="*/ 38 w 90"/>
                <a:gd name="T11" fmla="*/ 0 h 105"/>
                <a:gd name="T12" fmla="*/ 53 w 90"/>
                <a:gd name="T13" fmla="*/ 0 h 105"/>
                <a:gd name="T14" fmla="*/ 90 w 90"/>
                <a:gd name="T15" fmla="*/ 105 h 105"/>
                <a:gd name="T16" fmla="*/ 78 w 90"/>
                <a:gd name="T17" fmla="*/ 105 h 105"/>
                <a:gd name="T18" fmla="*/ 27 w 90"/>
                <a:gd name="T19" fmla="*/ 72 h 105"/>
                <a:gd name="T20" fmla="*/ 65 w 90"/>
                <a:gd name="T21" fmla="*/ 72 h 105"/>
                <a:gd name="T22" fmla="*/ 47 w 90"/>
                <a:gd name="T23" fmla="*/ 18 h 105"/>
                <a:gd name="T24" fmla="*/ 27 w 90"/>
                <a:gd name="T25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05">
                  <a:moveTo>
                    <a:pt x="78" y="105"/>
                  </a:moveTo>
                  <a:lnTo>
                    <a:pt x="69" y="83"/>
                  </a:lnTo>
                  <a:lnTo>
                    <a:pt x="23" y="8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90" y="105"/>
                  </a:lnTo>
                  <a:lnTo>
                    <a:pt x="78" y="105"/>
                  </a:lnTo>
                  <a:close/>
                  <a:moveTo>
                    <a:pt x="27" y="72"/>
                  </a:moveTo>
                  <a:lnTo>
                    <a:pt x="65" y="72"/>
                  </a:lnTo>
                  <a:lnTo>
                    <a:pt x="47" y="18"/>
                  </a:lnTo>
                  <a:lnTo>
                    <a:pt x="27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605">
              <a:extLst>
                <a:ext uri="{FF2B5EF4-FFF2-40B4-BE49-F238E27FC236}">
                  <a16:creationId xmlns:a16="http://schemas.microsoft.com/office/drawing/2014/main" id="{8F723D59-B609-4785-B884-3472F4320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4863" y="4122738"/>
              <a:ext cx="41275" cy="50800"/>
            </a:xfrm>
            <a:custGeom>
              <a:avLst/>
              <a:gdLst>
                <a:gd name="T0" fmla="*/ 69 w 83"/>
                <a:gd name="T1" fmla="*/ 0 h 105"/>
                <a:gd name="T2" fmla="*/ 83 w 83"/>
                <a:gd name="T3" fmla="*/ 0 h 105"/>
                <a:gd name="T4" fmla="*/ 83 w 83"/>
                <a:gd name="T5" fmla="*/ 105 h 105"/>
                <a:gd name="T6" fmla="*/ 69 w 83"/>
                <a:gd name="T7" fmla="*/ 105 h 105"/>
                <a:gd name="T8" fmla="*/ 14 w 83"/>
                <a:gd name="T9" fmla="*/ 23 h 105"/>
                <a:gd name="T10" fmla="*/ 14 w 83"/>
                <a:gd name="T11" fmla="*/ 105 h 105"/>
                <a:gd name="T12" fmla="*/ 0 w 83"/>
                <a:gd name="T13" fmla="*/ 105 h 105"/>
                <a:gd name="T14" fmla="*/ 0 w 83"/>
                <a:gd name="T15" fmla="*/ 0 h 105"/>
                <a:gd name="T16" fmla="*/ 14 w 83"/>
                <a:gd name="T17" fmla="*/ 0 h 105"/>
                <a:gd name="T18" fmla="*/ 69 w 83"/>
                <a:gd name="T19" fmla="*/ 83 h 105"/>
                <a:gd name="T20" fmla="*/ 69 w 83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5">
                  <a:moveTo>
                    <a:pt x="69" y="0"/>
                  </a:moveTo>
                  <a:lnTo>
                    <a:pt x="83" y="0"/>
                  </a:lnTo>
                  <a:lnTo>
                    <a:pt x="83" y="105"/>
                  </a:lnTo>
                  <a:lnTo>
                    <a:pt x="69" y="105"/>
                  </a:lnTo>
                  <a:lnTo>
                    <a:pt x="14" y="2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69" y="8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606">
              <a:extLst>
                <a:ext uri="{FF2B5EF4-FFF2-40B4-BE49-F238E27FC236}">
                  <a16:creationId xmlns:a16="http://schemas.microsoft.com/office/drawing/2014/main" id="{5B7E8128-8815-4AEF-9BD2-A32FB6AB1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5663" y="4121151"/>
              <a:ext cx="50800" cy="52388"/>
            </a:xfrm>
            <a:custGeom>
              <a:avLst/>
              <a:gdLst>
                <a:gd name="T0" fmla="*/ 53 w 103"/>
                <a:gd name="T1" fmla="*/ 107 h 107"/>
                <a:gd name="T2" fmla="*/ 15 w 103"/>
                <a:gd name="T3" fmla="*/ 92 h 107"/>
                <a:gd name="T4" fmla="*/ 0 w 103"/>
                <a:gd name="T5" fmla="*/ 54 h 107"/>
                <a:gd name="T6" fmla="*/ 15 w 103"/>
                <a:gd name="T7" fmla="*/ 15 h 107"/>
                <a:gd name="T8" fmla="*/ 53 w 103"/>
                <a:gd name="T9" fmla="*/ 0 h 107"/>
                <a:gd name="T10" fmla="*/ 81 w 103"/>
                <a:gd name="T11" fmla="*/ 7 h 107"/>
                <a:gd name="T12" fmla="*/ 100 w 103"/>
                <a:gd name="T13" fmla="*/ 30 h 107"/>
                <a:gd name="T14" fmla="*/ 84 w 103"/>
                <a:gd name="T15" fmla="*/ 30 h 107"/>
                <a:gd name="T16" fmla="*/ 53 w 103"/>
                <a:gd name="T17" fmla="*/ 12 h 107"/>
                <a:gd name="T18" fmla="*/ 24 w 103"/>
                <a:gd name="T19" fmla="*/ 24 h 107"/>
                <a:gd name="T20" fmla="*/ 13 w 103"/>
                <a:gd name="T21" fmla="*/ 54 h 107"/>
                <a:gd name="T22" fmla="*/ 24 w 103"/>
                <a:gd name="T23" fmla="*/ 84 h 107"/>
                <a:gd name="T24" fmla="*/ 51 w 103"/>
                <a:gd name="T25" fmla="*/ 95 h 107"/>
                <a:gd name="T26" fmla="*/ 78 w 103"/>
                <a:gd name="T27" fmla="*/ 86 h 107"/>
                <a:gd name="T28" fmla="*/ 89 w 103"/>
                <a:gd name="T29" fmla="*/ 61 h 107"/>
                <a:gd name="T30" fmla="*/ 45 w 103"/>
                <a:gd name="T31" fmla="*/ 61 h 107"/>
                <a:gd name="T32" fmla="*/ 45 w 103"/>
                <a:gd name="T33" fmla="*/ 50 h 107"/>
                <a:gd name="T34" fmla="*/ 103 w 103"/>
                <a:gd name="T35" fmla="*/ 50 h 107"/>
                <a:gd name="T36" fmla="*/ 103 w 103"/>
                <a:gd name="T37" fmla="*/ 61 h 107"/>
                <a:gd name="T38" fmla="*/ 86 w 103"/>
                <a:gd name="T39" fmla="*/ 95 h 107"/>
                <a:gd name="T40" fmla="*/ 53 w 103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7">
                  <a:moveTo>
                    <a:pt x="53" y="107"/>
                  </a:moveTo>
                  <a:cubicBezTo>
                    <a:pt x="38" y="107"/>
                    <a:pt x="26" y="102"/>
                    <a:pt x="15" y="92"/>
                  </a:cubicBezTo>
                  <a:cubicBezTo>
                    <a:pt x="5" y="82"/>
                    <a:pt x="0" y="70"/>
                    <a:pt x="0" y="54"/>
                  </a:cubicBezTo>
                  <a:cubicBezTo>
                    <a:pt x="0" y="39"/>
                    <a:pt x="5" y="25"/>
                    <a:pt x="15" y="15"/>
                  </a:cubicBezTo>
                  <a:cubicBezTo>
                    <a:pt x="25" y="5"/>
                    <a:pt x="38" y="0"/>
                    <a:pt x="53" y="0"/>
                  </a:cubicBezTo>
                  <a:cubicBezTo>
                    <a:pt x="64" y="0"/>
                    <a:pt x="73" y="2"/>
                    <a:pt x="81" y="7"/>
                  </a:cubicBezTo>
                  <a:cubicBezTo>
                    <a:pt x="90" y="12"/>
                    <a:pt x="96" y="20"/>
                    <a:pt x="100" y="30"/>
                  </a:cubicBezTo>
                  <a:lnTo>
                    <a:pt x="84" y="30"/>
                  </a:lnTo>
                  <a:cubicBezTo>
                    <a:pt x="78" y="19"/>
                    <a:pt x="68" y="12"/>
                    <a:pt x="53" y="12"/>
                  </a:cubicBezTo>
                  <a:cubicBezTo>
                    <a:pt x="41" y="12"/>
                    <a:pt x="31" y="16"/>
                    <a:pt x="24" y="24"/>
                  </a:cubicBezTo>
                  <a:cubicBezTo>
                    <a:pt x="16" y="31"/>
                    <a:pt x="13" y="41"/>
                    <a:pt x="13" y="54"/>
                  </a:cubicBezTo>
                  <a:cubicBezTo>
                    <a:pt x="13" y="66"/>
                    <a:pt x="16" y="76"/>
                    <a:pt x="24" y="84"/>
                  </a:cubicBezTo>
                  <a:cubicBezTo>
                    <a:pt x="31" y="91"/>
                    <a:pt x="40" y="95"/>
                    <a:pt x="51" y="95"/>
                  </a:cubicBezTo>
                  <a:cubicBezTo>
                    <a:pt x="63" y="95"/>
                    <a:pt x="71" y="92"/>
                    <a:pt x="78" y="86"/>
                  </a:cubicBezTo>
                  <a:cubicBezTo>
                    <a:pt x="84" y="80"/>
                    <a:pt x="88" y="71"/>
                    <a:pt x="89" y="61"/>
                  </a:cubicBezTo>
                  <a:lnTo>
                    <a:pt x="45" y="61"/>
                  </a:lnTo>
                  <a:lnTo>
                    <a:pt x="45" y="50"/>
                  </a:lnTo>
                  <a:lnTo>
                    <a:pt x="103" y="50"/>
                  </a:lnTo>
                  <a:lnTo>
                    <a:pt x="103" y="61"/>
                  </a:lnTo>
                  <a:cubicBezTo>
                    <a:pt x="101" y="75"/>
                    <a:pt x="95" y="86"/>
                    <a:pt x="86" y="95"/>
                  </a:cubicBezTo>
                  <a:cubicBezTo>
                    <a:pt x="79" y="104"/>
                    <a:pt x="68" y="107"/>
                    <a:pt x="53" y="10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608">
              <a:extLst>
                <a:ext uri="{FF2B5EF4-FFF2-40B4-BE49-F238E27FC236}">
                  <a16:creationId xmlns:a16="http://schemas.microsoft.com/office/drawing/2014/main" id="{EBDB39F4-4FE6-4408-ACAF-8B8D1F883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9163" y="4122738"/>
              <a:ext cx="26988" cy="50800"/>
            </a:xfrm>
            <a:custGeom>
              <a:avLst/>
              <a:gdLst>
                <a:gd name="T0" fmla="*/ 55 w 55"/>
                <a:gd name="T1" fmla="*/ 0 h 105"/>
                <a:gd name="T2" fmla="*/ 55 w 55"/>
                <a:gd name="T3" fmla="*/ 12 h 105"/>
                <a:gd name="T4" fmla="*/ 13 w 55"/>
                <a:gd name="T5" fmla="*/ 12 h 105"/>
                <a:gd name="T6" fmla="*/ 13 w 55"/>
                <a:gd name="T7" fmla="*/ 47 h 105"/>
                <a:gd name="T8" fmla="*/ 51 w 55"/>
                <a:gd name="T9" fmla="*/ 47 h 105"/>
                <a:gd name="T10" fmla="*/ 51 w 55"/>
                <a:gd name="T11" fmla="*/ 58 h 105"/>
                <a:gd name="T12" fmla="*/ 13 w 55"/>
                <a:gd name="T13" fmla="*/ 58 h 105"/>
                <a:gd name="T14" fmla="*/ 13 w 55"/>
                <a:gd name="T15" fmla="*/ 94 h 105"/>
                <a:gd name="T16" fmla="*/ 55 w 55"/>
                <a:gd name="T17" fmla="*/ 94 h 105"/>
                <a:gd name="T18" fmla="*/ 55 w 55"/>
                <a:gd name="T19" fmla="*/ 105 h 105"/>
                <a:gd name="T20" fmla="*/ 0 w 55"/>
                <a:gd name="T21" fmla="*/ 105 h 105"/>
                <a:gd name="T22" fmla="*/ 0 w 55"/>
                <a:gd name="T23" fmla="*/ 0 h 105"/>
                <a:gd name="T24" fmla="*/ 55 w 55"/>
                <a:gd name="T2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05">
                  <a:moveTo>
                    <a:pt x="55" y="0"/>
                  </a:moveTo>
                  <a:lnTo>
                    <a:pt x="55" y="12"/>
                  </a:lnTo>
                  <a:lnTo>
                    <a:pt x="13" y="12"/>
                  </a:lnTo>
                  <a:lnTo>
                    <a:pt x="13" y="47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13" y="58"/>
                  </a:lnTo>
                  <a:lnTo>
                    <a:pt x="13" y="94"/>
                  </a:lnTo>
                  <a:lnTo>
                    <a:pt x="55" y="94"/>
                  </a:lnTo>
                  <a:lnTo>
                    <a:pt x="55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609">
              <a:extLst>
                <a:ext uri="{FF2B5EF4-FFF2-40B4-BE49-F238E27FC236}">
                  <a16:creationId xmlns:a16="http://schemas.microsoft.com/office/drawing/2014/main" id="{EFC61DCB-F5A9-45FA-940A-208EFFAA45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5675" y="4122738"/>
              <a:ext cx="34925" cy="50800"/>
            </a:xfrm>
            <a:custGeom>
              <a:avLst/>
              <a:gdLst>
                <a:gd name="T0" fmla="*/ 14 w 72"/>
                <a:gd name="T1" fmla="*/ 62 h 105"/>
                <a:gd name="T2" fmla="*/ 14 w 72"/>
                <a:gd name="T3" fmla="*/ 105 h 105"/>
                <a:gd name="T4" fmla="*/ 0 w 72"/>
                <a:gd name="T5" fmla="*/ 105 h 105"/>
                <a:gd name="T6" fmla="*/ 0 w 72"/>
                <a:gd name="T7" fmla="*/ 0 h 105"/>
                <a:gd name="T8" fmla="*/ 34 w 72"/>
                <a:gd name="T9" fmla="*/ 0 h 105"/>
                <a:gd name="T10" fmla="*/ 61 w 72"/>
                <a:gd name="T11" fmla="*/ 9 h 105"/>
                <a:gd name="T12" fmla="*/ 70 w 72"/>
                <a:gd name="T13" fmla="*/ 30 h 105"/>
                <a:gd name="T14" fmla="*/ 64 w 72"/>
                <a:gd name="T15" fmla="*/ 52 h 105"/>
                <a:gd name="T16" fmla="*/ 44 w 72"/>
                <a:gd name="T17" fmla="*/ 62 h 105"/>
                <a:gd name="T18" fmla="*/ 72 w 72"/>
                <a:gd name="T19" fmla="*/ 105 h 105"/>
                <a:gd name="T20" fmla="*/ 55 w 72"/>
                <a:gd name="T21" fmla="*/ 105 h 105"/>
                <a:gd name="T22" fmla="*/ 27 w 72"/>
                <a:gd name="T23" fmla="*/ 62 h 105"/>
                <a:gd name="T24" fmla="*/ 14 w 72"/>
                <a:gd name="T25" fmla="*/ 62 h 105"/>
                <a:gd name="T26" fmla="*/ 14 w 72"/>
                <a:gd name="T27" fmla="*/ 12 h 105"/>
                <a:gd name="T28" fmla="*/ 14 w 72"/>
                <a:gd name="T29" fmla="*/ 52 h 105"/>
                <a:gd name="T30" fmla="*/ 34 w 72"/>
                <a:gd name="T31" fmla="*/ 52 h 105"/>
                <a:gd name="T32" fmla="*/ 50 w 72"/>
                <a:gd name="T33" fmla="*/ 47 h 105"/>
                <a:gd name="T34" fmla="*/ 55 w 72"/>
                <a:gd name="T35" fmla="*/ 32 h 105"/>
                <a:gd name="T36" fmla="*/ 32 w 72"/>
                <a:gd name="T37" fmla="*/ 12 h 105"/>
                <a:gd name="T38" fmla="*/ 14 w 72"/>
                <a:gd name="T39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05">
                  <a:moveTo>
                    <a:pt x="14" y="62"/>
                  </a:moveTo>
                  <a:lnTo>
                    <a:pt x="1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34" y="0"/>
                  </a:lnTo>
                  <a:cubicBezTo>
                    <a:pt x="45" y="0"/>
                    <a:pt x="55" y="3"/>
                    <a:pt x="61" y="9"/>
                  </a:cubicBezTo>
                  <a:cubicBezTo>
                    <a:pt x="67" y="15"/>
                    <a:pt x="70" y="22"/>
                    <a:pt x="70" y="30"/>
                  </a:cubicBezTo>
                  <a:cubicBezTo>
                    <a:pt x="70" y="39"/>
                    <a:pt x="67" y="45"/>
                    <a:pt x="64" y="52"/>
                  </a:cubicBezTo>
                  <a:cubicBezTo>
                    <a:pt x="59" y="57"/>
                    <a:pt x="52" y="60"/>
                    <a:pt x="44" y="62"/>
                  </a:cubicBezTo>
                  <a:lnTo>
                    <a:pt x="72" y="105"/>
                  </a:lnTo>
                  <a:lnTo>
                    <a:pt x="55" y="105"/>
                  </a:lnTo>
                  <a:lnTo>
                    <a:pt x="27" y="62"/>
                  </a:lnTo>
                  <a:lnTo>
                    <a:pt x="14" y="62"/>
                  </a:lnTo>
                  <a:close/>
                  <a:moveTo>
                    <a:pt x="14" y="12"/>
                  </a:moveTo>
                  <a:lnTo>
                    <a:pt x="14" y="52"/>
                  </a:lnTo>
                  <a:lnTo>
                    <a:pt x="34" y="52"/>
                  </a:lnTo>
                  <a:cubicBezTo>
                    <a:pt x="41" y="52"/>
                    <a:pt x="47" y="50"/>
                    <a:pt x="50" y="47"/>
                  </a:cubicBezTo>
                  <a:cubicBezTo>
                    <a:pt x="54" y="43"/>
                    <a:pt x="55" y="38"/>
                    <a:pt x="55" y="32"/>
                  </a:cubicBezTo>
                  <a:cubicBezTo>
                    <a:pt x="55" y="18"/>
                    <a:pt x="47" y="12"/>
                    <a:pt x="32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610">
              <a:extLst>
                <a:ext uri="{FF2B5EF4-FFF2-40B4-BE49-F238E27FC236}">
                  <a16:creationId xmlns:a16="http://schemas.microsoft.com/office/drawing/2014/main" id="{EDB78522-11B9-42D5-8221-1E3B941BE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1713" y="4124325"/>
              <a:ext cx="34925" cy="50800"/>
            </a:xfrm>
            <a:custGeom>
              <a:avLst/>
              <a:gdLst>
                <a:gd name="T0" fmla="*/ 11 w 71"/>
                <a:gd name="T1" fmla="*/ 26 h 105"/>
                <a:gd name="T2" fmla="*/ 15 w 71"/>
                <a:gd name="T3" fmla="*/ 36 h 105"/>
                <a:gd name="T4" fmla="*/ 23 w 71"/>
                <a:gd name="T5" fmla="*/ 41 h 105"/>
                <a:gd name="T6" fmla="*/ 35 w 71"/>
                <a:gd name="T7" fmla="*/ 45 h 105"/>
                <a:gd name="T8" fmla="*/ 47 w 71"/>
                <a:gd name="T9" fmla="*/ 47 h 105"/>
                <a:gd name="T10" fmla="*/ 58 w 71"/>
                <a:gd name="T11" fmla="*/ 52 h 105"/>
                <a:gd name="T12" fmla="*/ 67 w 71"/>
                <a:gd name="T13" fmla="*/ 61 h 105"/>
                <a:gd name="T14" fmla="*/ 71 w 71"/>
                <a:gd name="T15" fmla="*/ 75 h 105"/>
                <a:gd name="T16" fmla="*/ 62 w 71"/>
                <a:gd name="T17" fmla="*/ 96 h 105"/>
                <a:gd name="T18" fmla="*/ 37 w 71"/>
                <a:gd name="T19" fmla="*/ 105 h 105"/>
                <a:gd name="T20" fmla="*/ 11 w 71"/>
                <a:gd name="T21" fmla="*/ 97 h 105"/>
                <a:gd name="T22" fmla="*/ 1 w 71"/>
                <a:gd name="T23" fmla="*/ 77 h 105"/>
                <a:gd name="T24" fmla="*/ 16 w 71"/>
                <a:gd name="T25" fmla="*/ 77 h 105"/>
                <a:gd name="T26" fmla="*/ 22 w 71"/>
                <a:gd name="T27" fmla="*/ 88 h 105"/>
                <a:gd name="T28" fmla="*/ 37 w 71"/>
                <a:gd name="T29" fmla="*/ 93 h 105"/>
                <a:gd name="T30" fmla="*/ 53 w 71"/>
                <a:gd name="T31" fmla="*/ 88 h 105"/>
                <a:gd name="T32" fmla="*/ 60 w 71"/>
                <a:gd name="T33" fmla="*/ 76 h 105"/>
                <a:gd name="T34" fmla="*/ 56 w 71"/>
                <a:gd name="T35" fmla="*/ 66 h 105"/>
                <a:gd name="T36" fmla="*/ 47 w 71"/>
                <a:gd name="T37" fmla="*/ 61 h 105"/>
                <a:gd name="T38" fmla="*/ 36 w 71"/>
                <a:gd name="T39" fmla="*/ 58 h 105"/>
                <a:gd name="T40" fmla="*/ 23 w 71"/>
                <a:gd name="T41" fmla="*/ 56 h 105"/>
                <a:gd name="T42" fmla="*/ 12 w 71"/>
                <a:gd name="T43" fmla="*/ 51 h 105"/>
                <a:gd name="T44" fmla="*/ 3 w 71"/>
                <a:gd name="T45" fmla="*/ 42 h 105"/>
                <a:gd name="T46" fmla="*/ 0 w 71"/>
                <a:gd name="T47" fmla="*/ 28 h 105"/>
                <a:gd name="T48" fmla="*/ 10 w 71"/>
                <a:gd name="T49" fmla="*/ 7 h 105"/>
                <a:gd name="T50" fmla="*/ 35 w 71"/>
                <a:gd name="T51" fmla="*/ 0 h 105"/>
                <a:gd name="T52" fmla="*/ 58 w 71"/>
                <a:gd name="T53" fmla="*/ 7 h 105"/>
                <a:gd name="T54" fmla="*/ 68 w 71"/>
                <a:gd name="T55" fmla="*/ 27 h 105"/>
                <a:gd name="T56" fmla="*/ 53 w 71"/>
                <a:gd name="T57" fmla="*/ 27 h 105"/>
                <a:gd name="T58" fmla="*/ 47 w 71"/>
                <a:gd name="T59" fmla="*/ 17 h 105"/>
                <a:gd name="T60" fmla="*/ 33 w 71"/>
                <a:gd name="T61" fmla="*/ 12 h 105"/>
                <a:gd name="T62" fmla="*/ 18 w 71"/>
                <a:gd name="T63" fmla="*/ 17 h 105"/>
                <a:gd name="T64" fmla="*/ 11 w 71"/>
                <a:gd name="T65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105">
                  <a:moveTo>
                    <a:pt x="11" y="26"/>
                  </a:moveTo>
                  <a:cubicBezTo>
                    <a:pt x="11" y="30"/>
                    <a:pt x="12" y="33"/>
                    <a:pt x="15" y="36"/>
                  </a:cubicBezTo>
                  <a:cubicBezTo>
                    <a:pt x="17" y="38"/>
                    <a:pt x="20" y="40"/>
                    <a:pt x="23" y="41"/>
                  </a:cubicBezTo>
                  <a:lnTo>
                    <a:pt x="35" y="45"/>
                  </a:lnTo>
                  <a:cubicBezTo>
                    <a:pt x="38" y="46"/>
                    <a:pt x="43" y="47"/>
                    <a:pt x="47" y="47"/>
                  </a:cubicBezTo>
                  <a:cubicBezTo>
                    <a:pt x="51" y="48"/>
                    <a:pt x="55" y="50"/>
                    <a:pt x="58" y="52"/>
                  </a:cubicBezTo>
                  <a:cubicBezTo>
                    <a:pt x="62" y="53"/>
                    <a:pt x="65" y="57"/>
                    <a:pt x="67" y="61"/>
                  </a:cubicBezTo>
                  <a:cubicBezTo>
                    <a:pt x="70" y="65"/>
                    <a:pt x="71" y="68"/>
                    <a:pt x="71" y="75"/>
                  </a:cubicBezTo>
                  <a:cubicBezTo>
                    <a:pt x="71" y="83"/>
                    <a:pt x="68" y="90"/>
                    <a:pt x="62" y="96"/>
                  </a:cubicBezTo>
                  <a:cubicBezTo>
                    <a:pt x="56" y="102"/>
                    <a:pt x="47" y="105"/>
                    <a:pt x="37" y="105"/>
                  </a:cubicBezTo>
                  <a:cubicBezTo>
                    <a:pt x="27" y="105"/>
                    <a:pt x="18" y="102"/>
                    <a:pt x="11" y="97"/>
                  </a:cubicBezTo>
                  <a:cubicBezTo>
                    <a:pt x="5" y="92"/>
                    <a:pt x="1" y="86"/>
                    <a:pt x="1" y="77"/>
                  </a:cubicBezTo>
                  <a:lnTo>
                    <a:pt x="16" y="77"/>
                  </a:lnTo>
                  <a:cubicBezTo>
                    <a:pt x="16" y="82"/>
                    <a:pt x="18" y="86"/>
                    <a:pt x="22" y="88"/>
                  </a:cubicBezTo>
                  <a:cubicBezTo>
                    <a:pt x="26" y="91"/>
                    <a:pt x="31" y="93"/>
                    <a:pt x="37" y="93"/>
                  </a:cubicBezTo>
                  <a:cubicBezTo>
                    <a:pt x="43" y="93"/>
                    <a:pt x="50" y="92"/>
                    <a:pt x="53" y="88"/>
                  </a:cubicBezTo>
                  <a:cubicBezTo>
                    <a:pt x="57" y="85"/>
                    <a:pt x="60" y="81"/>
                    <a:pt x="60" y="76"/>
                  </a:cubicBezTo>
                  <a:cubicBezTo>
                    <a:pt x="60" y="71"/>
                    <a:pt x="58" y="68"/>
                    <a:pt x="56" y="66"/>
                  </a:cubicBezTo>
                  <a:cubicBezTo>
                    <a:pt x="53" y="63"/>
                    <a:pt x="51" y="62"/>
                    <a:pt x="47" y="61"/>
                  </a:cubicBezTo>
                  <a:cubicBezTo>
                    <a:pt x="43" y="60"/>
                    <a:pt x="40" y="58"/>
                    <a:pt x="36" y="58"/>
                  </a:cubicBezTo>
                  <a:cubicBezTo>
                    <a:pt x="32" y="57"/>
                    <a:pt x="27" y="56"/>
                    <a:pt x="23" y="56"/>
                  </a:cubicBezTo>
                  <a:cubicBezTo>
                    <a:pt x="20" y="55"/>
                    <a:pt x="16" y="53"/>
                    <a:pt x="12" y="51"/>
                  </a:cubicBezTo>
                  <a:cubicBezTo>
                    <a:pt x="8" y="50"/>
                    <a:pt x="6" y="46"/>
                    <a:pt x="3" y="42"/>
                  </a:cubicBezTo>
                  <a:cubicBezTo>
                    <a:pt x="1" y="38"/>
                    <a:pt x="0" y="33"/>
                    <a:pt x="0" y="28"/>
                  </a:cubicBezTo>
                  <a:cubicBezTo>
                    <a:pt x="0" y="20"/>
                    <a:pt x="3" y="12"/>
                    <a:pt x="10" y="7"/>
                  </a:cubicBezTo>
                  <a:cubicBezTo>
                    <a:pt x="16" y="2"/>
                    <a:pt x="25" y="0"/>
                    <a:pt x="35" y="0"/>
                  </a:cubicBezTo>
                  <a:cubicBezTo>
                    <a:pt x="45" y="0"/>
                    <a:pt x="53" y="2"/>
                    <a:pt x="58" y="7"/>
                  </a:cubicBezTo>
                  <a:cubicBezTo>
                    <a:pt x="65" y="12"/>
                    <a:pt x="68" y="18"/>
                    <a:pt x="68" y="27"/>
                  </a:cubicBezTo>
                  <a:lnTo>
                    <a:pt x="53" y="27"/>
                  </a:lnTo>
                  <a:cubicBezTo>
                    <a:pt x="53" y="23"/>
                    <a:pt x="51" y="20"/>
                    <a:pt x="47" y="17"/>
                  </a:cubicBezTo>
                  <a:cubicBezTo>
                    <a:pt x="43" y="15"/>
                    <a:pt x="38" y="12"/>
                    <a:pt x="33" y="12"/>
                  </a:cubicBezTo>
                  <a:cubicBezTo>
                    <a:pt x="27" y="12"/>
                    <a:pt x="22" y="13"/>
                    <a:pt x="18" y="17"/>
                  </a:cubicBezTo>
                  <a:cubicBezTo>
                    <a:pt x="12" y="16"/>
                    <a:pt x="11" y="21"/>
                    <a:pt x="11" y="2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611">
              <a:extLst>
                <a:ext uri="{FF2B5EF4-FFF2-40B4-BE49-F238E27FC236}">
                  <a16:creationId xmlns:a16="http://schemas.microsoft.com/office/drawing/2014/main" id="{BB503089-822A-4213-BDA1-3F185E1CF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8288" y="3711575"/>
              <a:ext cx="63500" cy="85725"/>
            </a:xfrm>
            <a:custGeom>
              <a:avLst/>
              <a:gdLst>
                <a:gd name="T0" fmla="*/ 61 w 129"/>
                <a:gd name="T1" fmla="*/ 34 h 176"/>
                <a:gd name="T2" fmla="*/ 49 w 129"/>
                <a:gd name="T3" fmla="*/ 37 h 176"/>
                <a:gd name="T4" fmla="*/ 44 w 129"/>
                <a:gd name="T5" fmla="*/ 50 h 176"/>
                <a:gd name="T6" fmla="*/ 49 w 129"/>
                <a:gd name="T7" fmla="*/ 62 h 176"/>
                <a:gd name="T8" fmla="*/ 61 w 129"/>
                <a:gd name="T9" fmla="*/ 70 h 176"/>
                <a:gd name="T10" fmla="*/ 77 w 129"/>
                <a:gd name="T11" fmla="*/ 75 h 176"/>
                <a:gd name="T12" fmla="*/ 95 w 129"/>
                <a:gd name="T13" fmla="*/ 80 h 176"/>
                <a:gd name="T14" fmla="*/ 111 w 129"/>
                <a:gd name="T15" fmla="*/ 89 h 176"/>
                <a:gd name="T16" fmla="*/ 124 w 129"/>
                <a:gd name="T17" fmla="*/ 102 h 176"/>
                <a:gd name="T18" fmla="*/ 129 w 129"/>
                <a:gd name="T19" fmla="*/ 124 h 176"/>
                <a:gd name="T20" fmla="*/ 111 w 129"/>
                <a:gd name="T21" fmla="*/ 161 h 176"/>
                <a:gd name="T22" fmla="*/ 65 w 129"/>
                <a:gd name="T23" fmla="*/ 176 h 176"/>
                <a:gd name="T24" fmla="*/ 19 w 129"/>
                <a:gd name="T25" fmla="*/ 162 h 176"/>
                <a:gd name="T26" fmla="*/ 1 w 129"/>
                <a:gd name="T27" fmla="*/ 124 h 176"/>
                <a:gd name="T28" fmla="*/ 45 w 129"/>
                <a:gd name="T29" fmla="*/ 124 h 176"/>
                <a:gd name="T30" fmla="*/ 66 w 129"/>
                <a:gd name="T31" fmla="*/ 144 h 176"/>
                <a:gd name="T32" fmla="*/ 80 w 129"/>
                <a:gd name="T33" fmla="*/ 139 h 176"/>
                <a:gd name="T34" fmla="*/ 85 w 129"/>
                <a:gd name="T35" fmla="*/ 126 h 176"/>
                <a:gd name="T36" fmla="*/ 80 w 129"/>
                <a:gd name="T37" fmla="*/ 114 h 176"/>
                <a:gd name="T38" fmla="*/ 67 w 129"/>
                <a:gd name="T39" fmla="*/ 106 h 176"/>
                <a:gd name="T40" fmla="*/ 51 w 129"/>
                <a:gd name="T41" fmla="*/ 101 h 176"/>
                <a:gd name="T42" fmla="*/ 34 w 129"/>
                <a:gd name="T43" fmla="*/ 95 h 176"/>
                <a:gd name="T44" fmla="*/ 17 w 129"/>
                <a:gd name="T45" fmla="*/ 86 h 176"/>
                <a:gd name="T46" fmla="*/ 5 w 129"/>
                <a:gd name="T47" fmla="*/ 72 h 176"/>
                <a:gd name="T48" fmla="*/ 0 w 129"/>
                <a:gd name="T49" fmla="*/ 51 h 176"/>
                <a:gd name="T50" fmla="*/ 17 w 129"/>
                <a:gd name="T51" fmla="*/ 14 h 176"/>
                <a:gd name="T52" fmla="*/ 62 w 129"/>
                <a:gd name="T53" fmla="*/ 0 h 176"/>
                <a:gd name="T54" fmla="*/ 107 w 129"/>
                <a:gd name="T55" fmla="*/ 12 h 176"/>
                <a:gd name="T56" fmla="*/ 125 w 129"/>
                <a:gd name="T57" fmla="*/ 52 h 176"/>
                <a:gd name="T58" fmla="*/ 80 w 129"/>
                <a:gd name="T59" fmla="*/ 52 h 176"/>
                <a:gd name="T60" fmla="*/ 74 w 129"/>
                <a:gd name="T61" fmla="*/ 39 h 176"/>
                <a:gd name="T62" fmla="*/ 61 w 129"/>
                <a:gd name="T63" fmla="*/ 3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76">
                  <a:moveTo>
                    <a:pt x="61" y="34"/>
                  </a:moveTo>
                  <a:cubicBezTo>
                    <a:pt x="56" y="34"/>
                    <a:pt x="51" y="35"/>
                    <a:pt x="49" y="37"/>
                  </a:cubicBezTo>
                  <a:cubicBezTo>
                    <a:pt x="45" y="40"/>
                    <a:pt x="44" y="44"/>
                    <a:pt x="44" y="50"/>
                  </a:cubicBezTo>
                  <a:cubicBezTo>
                    <a:pt x="44" y="55"/>
                    <a:pt x="45" y="59"/>
                    <a:pt x="49" y="62"/>
                  </a:cubicBezTo>
                  <a:cubicBezTo>
                    <a:pt x="51" y="65"/>
                    <a:pt x="56" y="67"/>
                    <a:pt x="61" y="70"/>
                  </a:cubicBezTo>
                  <a:cubicBezTo>
                    <a:pt x="66" y="71"/>
                    <a:pt x="71" y="74"/>
                    <a:pt x="77" y="75"/>
                  </a:cubicBezTo>
                  <a:cubicBezTo>
                    <a:pt x="84" y="76"/>
                    <a:pt x="90" y="79"/>
                    <a:pt x="95" y="80"/>
                  </a:cubicBezTo>
                  <a:cubicBezTo>
                    <a:pt x="101" y="82"/>
                    <a:pt x="106" y="85"/>
                    <a:pt x="111" y="89"/>
                  </a:cubicBezTo>
                  <a:cubicBezTo>
                    <a:pt x="116" y="92"/>
                    <a:pt x="120" y="96"/>
                    <a:pt x="124" y="102"/>
                  </a:cubicBezTo>
                  <a:cubicBezTo>
                    <a:pt x="126" y="109"/>
                    <a:pt x="129" y="115"/>
                    <a:pt x="129" y="124"/>
                  </a:cubicBezTo>
                  <a:cubicBezTo>
                    <a:pt x="129" y="139"/>
                    <a:pt x="122" y="150"/>
                    <a:pt x="111" y="161"/>
                  </a:cubicBezTo>
                  <a:cubicBezTo>
                    <a:pt x="100" y="172"/>
                    <a:pt x="84" y="176"/>
                    <a:pt x="65" y="176"/>
                  </a:cubicBezTo>
                  <a:cubicBezTo>
                    <a:pt x="46" y="176"/>
                    <a:pt x="30" y="171"/>
                    <a:pt x="19" y="162"/>
                  </a:cubicBezTo>
                  <a:cubicBezTo>
                    <a:pt x="7" y="154"/>
                    <a:pt x="1" y="140"/>
                    <a:pt x="1" y="124"/>
                  </a:cubicBezTo>
                  <a:lnTo>
                    <a:pt x="45" y="124"/>
                  </a:lnTo>
                  <a:cubicBezTo>
                    <a:pt x="46" y="137"/>
                    <a:pt x="52" y="144"/>
                    <a:pt x="66" y="144"/>
                  </a:cubicBezTo>
                  <a:cubicBezTo>
                    <a:pt x="72" y="144"/>
                    <a:pt x="77" y="142"/>
                    <a:pt x="80" y="139"/>
                  </a:cubicBezTo>
                  <a:cubicBezTo>
                    <a:pt x="84" y="135"/>
                    <a:pt x="85" y="131"/>
                    <a:pt x="85" y="126"/>
                  </a:cubicBezTo>
                  <a:cubicBezTo>
                    <a:pt x="85" y="121"/>
                    <a:pt x="84" y="117"/>
                    <a:pt x="80" y="114"/>
                  </a:cubicBezTo>
                  <a:cubicBezTo>
                    <a:pt x="77" y="111"/>
                    <a:pt x="72" y="109"/>
                    <a:pt x="67" y="106"/>
                  </a:cubicBezTo>
                  <a:cubicBezTo>
                    <a:pt x="62" y="105"/>
                    <a:pt x="57" y="102"/>
                    <a:pt x="51" y="101"/>
                  </a:cubicBezTo>
                  <a:cubicBezTo>
                    <a:pt x="45" y="100"/>
                    <a:pt x="39" y="97"/>
                    <a:pt x="34" y="95"/>
                  </a:cubicBezTo>
                  <a:cubicBezTo>
                    <a:pt x="27" y="92"/>
                    <a:pt x="22" y="90"/>
                    <a:pt x="17" y="86"/>
                  </a:cubicBezTo>
                  <a:cubicBezTo>
                    <a:pt x="12" y="82"/>
                    <a:pt x="9" y="79"/>
                    <a:pt x="5" y="72"/>
                  </a:cubicBezTo>
                  <a:cubicBezTo>
                    <a:pt x="2" y="66"/>
                    <a:pt x="0" y="60"/>
                    <a:pt x="0" y="51"/>
                  </a:cubicBezTo>
                  <a:cubicBezTo>
                    <a:pt x="0" y="35"/>
                    <a:pt x="6" y="22"/>
                    <a:pt x="17" y="14"/>
                  </a:cubicBezTo>
                  <a:cubicBezTo>
                    <a:pt x="29" y="4"/>
                    <a:pt x="45" y="0"/>
                    <a:pt x="62" y="0"/>
                  </a:cubicBezTo>
                  <a:cubicBezTo>
                    <a:pt x="81" y="0"/>
                    <a:pt x="96" y="4"/>
                    <a:pt x="107" y="12"/>
                  </a:cubicBezTo>
                  <a:cubicBezTo>
                    <a:pt x="119" y="21"/>
                    <a:pt x="125" y="34"/>
                    <a:pt x="125" y="52"/>
                  </a:cubicBezTo>
                  <a:lnTo>
                    <a:pt x="80" y="52"/>
                  </a:lnTo>
                  <a:cubicBezTo>
                    <a:pt x="79" y="46"/>
                    <a:pt x="77" y="41"/>
                    <a:pt x="74" y="39"/>
                  </a:cubicBezTo>
                  <a:cubicBezTo>
                    <a:pt x="70" y="36"/>
                    <a:pt x="66" y="34"/>
                    <a:pt x="61" y="3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612">
              <a:extLst>
                <a:ext uri="{FF2B5EF4-FFF2-40B4-BE49-F238E27FC236}">
                  <a16:creationId xmlns:a16="http://schemas.microsoft.com/office/drawing/2014/main" id="{BFC83E11-41E3-4B1C-9834-E066B61C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6075" y="3713163"/>
              <a:ext cx="69850" cy="84138"/>
            </a:xfrm>
            <a:custGeom>
              <a:avLst/>
              <a:gdLst>
                <a:gd name="T0" fmla="*/ 0 w 142"/>
                <a:gd name="T1" fmla="*/ 102 h 171"/>
                <a:gd name="T2" fmla="*/ 0 w 142"/>
                <a:gd name="T3" fmla="*/ 0 h 171"/>
                <a:gd name="T4" fmla="*/ 41 w 142"/>
                <a:gd name="T5" fmla="*/ 0 h 171"/>
                <a:gd name="T6" fmla="*/ 41 w 142"/>
                <a:gd name="T7" fmla="*/ 101 h 171"/>
                <a:gd name="T8" fmla="*/ 49 w 142"/>
                <a:gd name="T9" fmla="*/ 125 h 171"/>
                <a:gd name="T10" fmla="*/ 71 w 142"/>
                <a:gd name="T11" fmla="*/ 133 h 171"/>
                <a:gd name="T12" fmla="*/ 94 w 142"/>
                <a:gd name="T13" fmla="*/ 125 h 171"/>
                <a:gd name="T14" fmla="*/ 101 w 142"/>
                <a:gd name="T15" fmla="*/ 101 h 171"/>
                <a:gd name="T16" fmla="*/ 101 w 142"/>
                <a:gd name="T17" fmla="*/ 0 h 171"/>
                <a:gd name="T18" fmla="*/ 142 w 142"/>
                <a:gd name="T19" fmla="*/ 0 h 171"/>
                <a:gd name="T20" fmla="*/ 142 w 142"/>
                <a:gd name="T21" fmla="*/ 101 h 171"/>
                <a:gd name="T22" fmla="*/ 132 w 142"/>
                <a:gd name="T23" fmla="*/ 140 h 171"/>
                <a:gd name="T24" fmla="*/ 106 w 142"/>
                <a:gd name="T25" fmla="*/ 163 h 171"/>
                <a:gd name="T26" fmla="*/ 71 w 142"/>
                <a:gd name="T27" fmla="*/ 171 h 171"/>
                <a:gd name="T28" fmla="*/ 21 w 142"/>
                <a:gd name="T29" fmla="*/ 152 h 171"/>
                <a:gd name="T30" fmla="*/ 0 w 142"/>
                <a:gd name="T31" fmla="*/ 10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71">
                  <a:moveTo>
                    <a:pt x="0" y="102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01"/>
                  </a:lnTo>
                  <a:cubicBezTo>
                    <a:pt x="41" y="111"/>
                    <a:pt x="44" y="118"/>
                    <a:pt x="49" y="125"/>
                  </a:cubicBezTo>
                  <a:cubicBezTo>
                    <a:pt x="54" y="130"/>
                    <a:pt x="61" y="133"/>
                    <a:pt x="71" y="133"/>
                  </a:cubicBezTo>
                  <a:cubicBezTo>
                    <a:pt x="81" y="133"/>
                    <a:pt x="89" y="131"/>
                    <a:pt x="94" y="125"/>
                  </a:cubicBezTo>
                  <a:cubicBezTo>
                    <a:pt x="99" y="120"/>
                    <a:pt x="101" y="111"/>
                    <a:pt x="101" y="101"/>
                  </a:cubicBezTo>
                  <a:lnTo>
                    <a:pt x="101" y="0"/>
                  </a:lnTo>
                  <a:lnTo>
                    <a:pt x="142" y="0"/>
                  </a:lnTo>
                  <a:lnTo>
                    <a:pt x="142" y="101"/>
                  </a:lnTo>
                  <a:cubicBezTo>
                    <a:pt x="142" y="116"/>
                    <a:pt x="139" y="128"/>
                    <a:pt x="132" y="140"/>
                  </a:cubicBezTo>
                  <a:cubicBezTo>
                    <a:pt x="125" y="151"/>
                    <a:pt x="116" y="158"/>
                    <a:pt x="106" y="163"/>
                  </a:cubicBezTo>
                  <a:cubicBezTo>
                    <a:pt x="95" y="168"/>
                    <a:pt x="84" y="171"/>
                    <a:pt x="71" y="171"/>
                  </a:cubicBezTo>
                  <a:cubicBezTo>
                    <a:pt x="51" y="171"/>
                    <a:pt x="35" y="165"/>
                    <a:pt x="21" y="152"/>
                  </a:cubicBezTo>
                  <a:cubicBezTo>
                    <a:pt x="6" y="141"/>
                    <a:pt x="0" y="123"/>
                    <a:pt x="0" y="102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613">
              <a:extLst>
                <a:ext uri="{FF2B5EF4-FFF2-40B4-BE49-F238E27FC236}">
                  <a16:creationId xmlns:a16="http://schemas.microsoft.com/office/drawing/2014/main" id="{E5D63832-6649-44D1-B4E8-4C076956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8" y="3713163"/>
              <a:ext cx="20638" cy="84138"/>
            </a:xfrm>
            <a:custGeom>
              <a:avLst/>
              <a:gdLst>
                <a:gd name="T0" fmla="*/ 0 w 42"/>
                <a:gd name="T1" fmla="*/ 171 h 171"/>
                <a:gd name="T2" fmla="*/ 0 w 42"/>
                <a:gd name="T3" fmla="*/ 0 h 171"/>
                <a:gd name="T4" fmla="*/ 42 w 42"/>
                <a:gd name="T5" fmla="*/ 0 h 171"/>
                <a:gd name="T6" fmla="*/ 42 w 42"/>
                <a:gd name="T7" fmla="*/ 170 h 171"/>
                <a:gd name="T8" fmla="*/ 0 w 42"/>
                <a:gd name="T9" fmla="*/ 170 h 171"/>
                <a:gd name="T10" fmla="*/ 0 w 42"/>
                <a:gd name="T1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71">
                  <a:moveTo>
                    <a:pt x="0" y="171"/>
                  </a:moveTo>
                  <a:lnTo>
                    <a:pt x="0" y="0"/>
                  </a:lnTo>
                  <a:lnTo>
                    <a:pt x="42" y="0"/>
                  </a:lnTo>
                  <a:lnTo>
                    <a:pt x="42" y="170"/>
                  </a:lnTo>
                  <a:lnTo>
                    <a:pt x="0" y="17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614">
              <a:extLst>
                <a:ext uri="{FF2B5EF4-FFF2-40B4-BE49-F238E27FC236}">
                  <a16:creationId xmlns:a16="http://schemas.microsoft.com/office/drawing/2014/main" id="{1A4DA6C5-ABD7-460C-AB34-3919AD295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26725" y="3711575"/>
              <a:ext cx="85725" cy="85725"/>
            </a:xfrm>
            <a:custGeom>
              <a:avLst/>
              <a:gdLst>
                <a:gd name="T0" fmla="*/ 25 w 175"/>
                <a:gd name="T1" fmla="*/ 150 h 175"/>
                <a:gd name="T2" fmla="*/ 0 w 175"/>
                <a:gd name="T3" fmla="*/ 88 h 175"/>
                <a:gd name="T4" fmla="*/ 25 w 175"/>
                <a:gd name="T5" fmla="*/ 25 h 175"/>
                <a:gd name="T6" fmla="*/ 88 w 175"/>
                <a:gd name="T7" fmla="*/ 0 h 175"/>
                <a:gd name="T8" fmla="*/ 150 w 175"/>
                <a:gd name="T9" fmla="*/ 25 h 175"/>
                <a:gd name="T10" fmla="*/ 175 w 175"/>
                <a:gd name="T11" fmla="*/ 88 h 175"/>
                <a:gd name="T12" fmla="*/ 150 w 175"/>
                <a:gd name="T13" fmla="*/ 150 h 175"/>
                <a:gd name="T14" fmla="*/ 88 w 175"/>
                <a:gd name="T15" fmla="*/ 175 h 175"/>
                <a:gd name="T16" fmla="*/ 25 w 175"/>
                <a:gd name="T17" fmla="*/ 150 h 175"/>
                <a:gd name="T18" fmla="*/ 120 w 175"/>
                <a:gd name="T19" fmla="*/ 124 h 175"/>
                <a:gd name="T20" fmla="*/ 133 w 175"/>
                <a:gd name="T21" fmla="*/ 88 h 175"/>
                <a:gd name="T22" fmla="*/ 120 w 175"/>
                <a:gd name="T23" fmla="*/ 51 h 175"/>
                <a:gd name="T24" fmla="*/ 88 w 175"/>
                <a:gd name="T25" fmla="*/ 38 h 175"/>
                <a:gd name="T26" fmla="*/ 55 w 175"/>
                <a:gd name="T27" fmla="*/ 51 h 175"/>
                <a:gd name="T28" fmla="*/ 43 w 175"/>
                <a:gd name="T29" fmla="*/ 88 h 175"/>
                <a:gd name="T30" fmla="*/ 55 w 175"/>
                <a:gd name="T31" fmla="*/ 124 h 175"/>
                <a:gd name="T32" fmla="*/ 88 w 175"/>
                <a:gd name="T33" fmla="*/ 138 h 175"/>
                <a:gd name="T34" fmla="*/ 120 w 175"/>
                <a:gd name="T3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175">
                  <a:moveTo>
                    <a:pt x="25" y="150"/>
                  </a:moveTo>
                  <a:cubicBezTo>
                    <a:pt x="8" y="134"/>
                    <a:pt x="0" y="113"/>
                    <a:pt x="0" y="88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1" y="9"/>
                    <a:pt x="63" y="0"/>
                    <a:pt x="88" y="0"/>
                  </a:cubicBezTo>
                  <a:cubicBezTo>
                    <a:pt x="113" y="0"/>
                    <a:pt x="133" y="9"/>
                    <a:pt x="150" y="25"/>
                  </a:cubicBezTo>
                  <a:cubicBezTo>
                    <a:pt x="168" y="41"/>
                    <a:pt x="175" y="63"/>
                    <a:pt x="175" y="88"/>
                  </a:cubicBezTo>
                  <a:cubicBezTo>
                    <a:pt x="175" y="113"/>
                    <a:pt x="166" y="134"/>
                    <a:pt x="150" y="150"/>
                  </a:cubicBezTo>
                  <a:cubicBezTo>
                    <a:pt x="134" y="166"/>
                    <a:pt x="113" y="175"/>
                    <a:pt x="88" y="175"/>
                  </a:cubicBezTo>
                  <a:cubicBezTo>
                    <a:pt x="63" y="175"/>
                    <a:pt x="41" y="166"/>
                    <a:pt x="25" y="150"/>
                  </a:cubicBezTo>
                  <a:close/>
                  <a:moveTo>
                    <a:pt x="120" y="124"/>
                  </a:moveTo>
                  <a:cubicBezTo>
                    <a:pt x="129" y="115"/>
                    <a:pt x="133" y="103"/>
                    <a:pt x="133" y="88"/>
                  </a:cubicBezTo>
                  <a:cubicBezTo>
                    <a:pt x="133" y="73"/>
                    <a:pt x="129" y="61"/>
                    <a:pt x="120" y="51"/>
                  </a:cubicBezTo>
                  <a:cubicBezTo>
                    <a:pt x="111" y="43"/>
                    <a:pt x="101" y="38"/>
                    <a:pt x="88" y="38"/>
                  </a:cubicBezTo>
                  <a:cubicBezTo>
                    <a:pt x="74" y="38"/>
                    <a:pt x="63" y="43"/>
                    <a:pt x="55" y="51"/>
                  </a:cubicBezTo>
                  <a:cubicBezTo>
                    <a:pt x="46" y="60"/>
                    <a:pt x="43" y="73"/>
                    <a:pt x="43" y="88"/>
                  </a:cubicBezTo>
                  <a:cubicBezTo>
                    <a:pt x="43" y="103"/>
                    <a:pt x="46" y="114"/>
                    <a:pt x="55" y="124"/>
                  </a:cubicBezTo>
                  <a:cubicBezTo>
                    <a:pt x="64" y="133"/>
                    <a:pt x="74" y="138"/>
                    <a:pt x="88" y="138"/>
                  </a:cubicBezTo>
                  <a:cubicBezTo>
                    <a:pt x="100" y="136"/>
                    <a:pt x="111" y="133"/>
                    <a:pt x="120" y="124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Rectangle 615">
              <a:extLst>
                <a:ext uri="{FF2B5EF4-FFF2-40B4-BE49-F238E27FC236}">
                  <a16:creationId xmlns:a16="http://schemas.microsoft.com/office/drawing/2014/main" id="{6A39A5DF-43D4-48FC-A082-1125E6BBF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5150" y="3746500"/>
              <a:ext cx="50800" cy="158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616">
              <a:extLst>
                <a:ext uri="{FF2B5EF4-FFF2-40B4-BE49-F238E27FC236}">
                  <a16:creationId xmlns:a16="http://schemas.microsoft.com/office/drawing/2014/main" id="{DCAA729E-9369-45FA-8017-CBD198D00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3413" y="3713163"/>
              <a:ext cx="20638" cy="84138"/>
            </a:xfrm>
            <a:custGeom>
              <a:avLst/>
              <a:gdLst>
                <a:gd name="T0" fmla="*/ 0 w 42"/>
                <a:gd name="T1" fmla="*/ 171 h 171"/>
                <a:gd name="T2" fmla="*/ 0 w 42"/>
                <a:gd name="T3" fmla="*/ 0 h 171"/>
                <a:gd name="T4" fmla="*/ 42 w 42"/>
                <a:gd name="T5" fmla="*/ 0 h 171"/>
                <a:gd name="T6" fmla="*/ 42 w 42"/>
                <a:gd name="T7" fmla="*/ 170 h 171"/>
                <a:gd name="T8" fmla="*/ 0 w 42"/>
                <a:gd name="T9" fmla="*/ 170 h 171"/>
                <a:gd name="T10" fmla="*/ 0 w 42"/>
                <a:gd name="T1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71">
                  <a:moveTo>
                    <a:pt x="0" y="171"/>
                  </a:moveTo>
                  <a:lnTo>
                    <a:pt x="0" y="0"/>
                  </a:lnTo>
                  <a:lnTo>
                    <a:pt x="42" y="0"/>
                  </a:lnTo>
                  <a:lnTo>
                    <a:pt x="42" y="170"/>
                  </a:lnTo>
                  <a:lnTo>
                    <a:pt x="0" y="17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617">
              <a:extLst>
                <a:ext uri="{FF2B5EF4-FFF2-40B4-BE49-F238E27FC236}">
                  <a16:creationId xmlns:a16="http://schemas.microsoft.com/office/drawing/2014/main" id="{50CE9222-E097-47DD-A301-8C62294481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3100" y="3713163"/>
              <a:ext cx="61913" cy="84138"/>
            </a:xfrm>
            <a:custGeom>
              <a:avLst/>
              <a:gdLst>
                <a:gd name="T0" fmla="*/ 129 w 129"/>
                <a:gd name="T1" fmla="*/ 52 h 171"/>
                <a:gd name="T2" fmla="*/ 116 w 129"/>
                <a:gd name="T3" fmla="*/ 86 h 171"/>
                <a:gd name="T4" fmla="*/ 96 w 129"/>
                <a:gd name="T5" fmla="*/ 100 h 171"/>
                <a:gd name="T6" fmla="*/ 65 w 129"/>
                <a:gd name="T7" fmla="*/ 105 h 171"/>
                <a:gd name="T8" fmla="*/ 41 w 129"/>
                <a:gd name="T9" fmla="*/ 105 h 171"/>
                <a:gd name="T10" fmla="*/ 41 w 129"/>
                <a:gd name="T11" fmla="*/ 171 h 171"/>
                <a:gd name="T12" fmla="*/ 0 w 129"/>
                <a:gd name="T13" fmla="*/ 171 h 171"/>
                <a:gd name="T14" fmla="*/ 0 w 129"/>
                <a:gd name="T15" fmla="*/ 0 h 171"/>
                <a:gd name="T16" fmla="*/ 68 w 129"/>
                <a:gd name="T17" fmla="*/ 0 h 171"/>
                <a:gd name="T18" fmla="*/ 114 w 129"/>
                <a:gd name="T19" fmla="*/ 15 h 171"/>
                <a:gd name="T20" fmla="*/ 129 w 129"/>
                <a:gd name="T21" fmla="*/ 52 h 171"/>
                <a:gd name="T22" fmla="*/ 41 w 129"/>
                <a:gd name="T23" fmla="*/ 72 h 171"/>
                <a:gd name="T24" fmla="*/ 68 w 129"/>
                <a:gd name="T25" fmla="*/ 72 h 171"/>
                <a:gd name="T26" fmla="*/ 83 w 129"/>
                <a:gd name="T27" fmla="*/ 67 h 171"/>
                <a:gd name="T28" fmla="*/ 88 w 129"/>
                <a:gd name="T29" fmla="*/ 52 h 171"/>
                <a:gd name="T30" fmla="*/ 83 w 129"/>
                <a:gd name="T31" fmla="*/ 37 h 171"/>
                <a:gd name="T32" fmla="*/ 68 w 129"/>
                <a:gd name="T33" fmla="*/ 31 h 171"/>
                <a:gd name="T34" fmla="*/ 41 w 129"/>
                <a:gd name="T35" fmla="*/ 31 h 171"/>
                <a:gd name="T36" fmla="*/ 41 w 129"/>
                <a:gd name="T37" fmla="*/ 7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171">
                  <a:moveTo>
                    <a:pt x="129" y="52"/>
                  </a:moveTo>
                  <a:cubicBezTo>
                    <a:pt x="129" y="63"/>
                    <a:pt x="125" y="75"/>
                    <a:pt x="116" y="86"/>
                  </a:cubicBezTo>
                  <a:cubicBezTo>
                    <a:pt x="113" y="91"/>
                    <a:pt x="105" y="96"/>
                    <a:pt x="96" y="100"/>
                  </a:cubicBezTo>
                  <a:cubicBezTo>
                    <a:pt x="88" y="103"/>
                    <a:pt x="78" y="105"/>
                    <a:pt x="65" y="105"/>
                  </a:cubicBezTo>
                  <a:lnTo>
                    <a:pt x="41" y="105"/>
                  </a:lnTo>
                  <a:lnTo>
                    <a:pt x="41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68" y="0"/>
                  </a:lnTo>
                  <a:cubicBezTo>
                    <a:pt x="88" y="0"/>
                    <a:pt x="103" y="5"/>
                    <a:pt x="114" y="15"/>
                  </a:cubicBezTo>
                  <a:cubicBezTo>
                    <a:pt x="125" y="25"/>
                    <a:pt x="129" y="37"/>
                    <a:pt x="129" y="52"/>
                  </a:cubicBezTo>
                  <a:close/>
                  <a:moveTo>
                    <a:pt x="41" y="72"/>
                  </a:moveTo>
                  <a:lnTo>
                    <a:pt x="68" y="72"/>
                  </a:lnTo>
                  <a:cubicBezTo>
                    <a:pt x="74" y="72"/>
                    <a:pt x="79" y="71"/>
                    <a:pt x="83" y="67"/>
                  </a:cubicBezTo>
                  <a:cubicBezTo>
                    <a:pt x="86" y="63"/>
                    <a:pt x="88" y="58"/>
                    <a:pt x="88" y="52"/>
                  </a:cubicBezTo>
                  <a:cubicBezTo>
                    <a:pt x="88" y="46"/>
                    <a:pt x="86" y="41"/>
                    <a:pt x="83" y="37"/>
                  </a:cubicBezTo>
                  <a:cubicBezTo>
                    <a:pt x="79" y="33"/>
                    <a:pt x="74" y="31"/>
                    <a:pt x="68" y="31"/>
                  </a:cubicBezTo>
                  <a:lnTo>
                    <a:pt x="41" y="31"/>
                  </a:lnTo>
                  <a:lnTo>
                    <a:pt x="41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618">
              <a:extLst>
                <a:ext uri="{FF2B5EF4-FFF2-40B4-BE49-F238E27FC236}">
                  <a16:creationId xmlns:a16="http://schemas.microsoft.com/office/drawing/2014/main" id="{FE8CBF4E-38D0-43C1-821B-4DE934C1CD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4088" y="3713163"/>
              <a:ext cx="187325" cy="212725"/>
            </a:xfrm>
            <a:custGeom>
              <a:avLst/>
              <a:gdLst>
                <a:gd name="T0" fmla="*/ 384 w 384"/>
                <a:gd name="T1" fmla="*/ 45 h 436"/>
                <a:gd name="T2" fmla="*/ 384 w 384"/>
                <a:gd name="T3" fmla="*/ 283 h 436"/>
                <a:gd name="T4" fmla="*/ 222 w 384"/>
                <a:gd name="T5" fmla="*/ 436 h 436"/>
                <a:gd name="T6" fmla="*/ 40 w 384"/>
                <a:gd name="T7" fmla="*/ 348 h 436"/>
                <a:gd name="T8" fmla="*/ 0 w 384"/>
                <a:gd name="T9" fmla="*/ 238 h 436"/>
                <a:gd name="T10" fmla="*/ 0 w 384"/>
                <a:gd name="T11" fmla="*/ 0 h 436"/>
                <a:gd name="T12" fmla="*/ 96 w 384"/>
                <a:gd name="T13" fmla="*/ 0 h 436"/>
                <a:gd name="T14" fmla="*/ 144 w 384"/>
                <a:gd name="T15" fmla="*/ 45 h 436"/>
                <a:gd name="T16" fmla="*/ 144 w 384"/>
                <a:gd name="T17" fmla="*/ 283 h 436"/>
                <a:gd name="T18" fmla="*/ 146 w 384"/>
                <a:gd name="T19" fmla="*/ 308 h 436"/>
                <a:gd name="T20" fmla="*/ 167 w 384"/>
                <a:gd name="T21" fmla="*/ 310 h 436"/>
                <a:gd name="T22" fmla="*/ 239 w 384"/>
                <a:gd name="T23" fmla="*/ 238 h 436"/>
                <a:gd name="T24" fmla="*/ 239 w 384"/>
                <a:gd name="T25" fmla="*/ 0 h 436"/>
                <a:gd name="T26" fmla="*/ 335 w 384"/>
                <a:gd name="T27" fmla="*/ 0 h 436"/>
                <a:gd name="T28" fmla="*/ 384 w 384"/>
                <a:gd name="T29" fmla="*/ 45 h 436"/>
                <a:gd name="T30" fmla="*/ 17 w 384"/>
                <a:gd name="T31" fmla="*/ 238 h 436"/>
                <a:gd name="T32" fmla="*/ 166 w 384"/>
                <a:gd name="T33" fmla="*/ 376 h 436"/>
                <a:gd name="T34" fmla="*/ 319 w 384"/>
                <a:gd name="T35" fmla="*/ 238 h 436"/>
                <a:gd name="T36" fmla="*/ 319 w 384"/>
                <a:gd name="T37" fmla="*/ 15 h 436"/>
                <a:gd name="T38" fmla="*/ 256 w 384"/>
                <a:gd name="T39" fmla="*/ 15 h 436"/>
                <a:gd name="T40" fmla="*/ 256 w 384"/>
                <a:gd name="T41" fmla="*/ 238 h 436"/>
                <a:gd name="T42" fmla="*/ 167 w 384"/>
                <a:gd name="T43" fmla="*/ 323 h 436"/>
                <a:gd name="T44" fmla="*/ 79 w 384"/>
                <a:gd name="T45" fmla="*/ 238 h 436"/>
                <a:gd name="T46" fmla="*/ 79 w 384"/>
                <a:gd name="T47" fmla="*/ 15 h 436"/>
                <a:gd name="T48" fmla="*/ 16 w 384"/>
                <a:gd name="T49" fmla="*/ 15 h 436"/>
                <a:gd name="T50" fmla="*/ 16 w 384"/>
                <a:gd name="T51" fmla="*/ 238 h 436"/>
                <a:gd name="T52" fmla="*/ 17 w 384"/>
                <a:gd name="T53" fmla="*/ 23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4" h="436">
                  <a:moveTo>
                    <a:pt x="384" y="45"/>
                  </a:moveTo>
                  <a:lnTo>
                    <a:pt x="384" y="283"/>
                  </a:lnTo>
                  <a:cubicBezTo>
                    <a:pt x="384" y="387"/>
                    <a:pt x="306" y="436"/>
                    <a:pt x="222" y="436"/>
                  </a:cubicBezTo>
                  <a:cubicBezTo>
                    <a:pt x="147" y="436"/>
                    <a:pt x="94" y="406"/>
                    <a:pt x="40" y="348"/>
                  </a:cubicBezTo>
                  <a:cubicBezTo>
                    <a:pt x="14" y="322"/>
                    <a:pt x="0" y="285"/>
                    <a:pt x="0" y="238"/>
                  </a:cubicBezTo>
                  <a:lnTo>
                    <a:pt x="0" y="0"/>
                  </a:lnTo>
                  <a:lnTo>
                    <a:pt x="96" y="0"/>
                  </a:lnTo>
                  <a:lnTo>
                    <a:pt x="144" y="45"/>
                  </a:lnTo>
                  <a:lnTo>
                    <a:pt x="144" y="283"/>
                  </a:lnTo>
                  <a:cubicBezTo>
                    <a:pt x="144" y="293"/>
                    <a:pt x="144" y="301"/>
                    <a:pt x="146" y="308"/>
                  </a:cubicBezTo>
                  <a:cubicBezTo>
                    <a:pt x="152" y="310"/>
                    <a:pt x="160" y="310"/>
                    <a:pt x="167" y="310"/>
                  </a:cubicBezTo>
                  <a:cubicBezTo>
                    <a:pt x="217" y="310"/>
                    <a:pt x="239" y="288"/>
                    <a:pt x="239" y="238"/>
                  </a:cubicBezTo>
                  <a:lnTo>
                    <a:pt x="239" y="0"/>
                  </a:lnTo>
                  <a:lnTo>
                    <a:pt x="335" y="0"/>
                  </a:lnTo>
                  <a:lnTo>
                    <a:pt x="384" y="45"/>
                  </a:lnTo>
                  <a:close/>
                  <a:moveTo>
                    <a:pt x="17" y="238"/>
                  </a:moveTo>
                  <a:cubicBezTo>
                    <a:pt x="17" y="327"/>
                    <a:pt x="74" y="376"/>
                    <a:pt x="166" y="376"/>
                  </a:cubicBezTo>
                  <a:cubicBezTo>
                    <a:pt x="264" y="376"/>
                    <a:pt x="319" y="330"/>
                    <a:pt x="319" y="238"/>
                  </a:cubicBezTo>
                  <a:lnTo>
                    <a:pt x="319" y="15"/>
                  </a:lnTo>
                  <a:lnTo>
                    <a:pt x="256" y="15"/>
                  </a:lnTo>
                  <a:lnTo>
                    <a:pt x="256" y="238"/>
                  </a:lnTo>
                  <a:cubicBezTo>
                    <a:pt x="256" y="298"/>
                    <a:pt x="225" y="323"/>
                    <a:pt x="167" y="323"/>
                  </a:cubicBezTo>
                  <a:cubicBezTo>
                    <a:pt x="107" y="323"/>
                    <a:pt x="79" y="301"/>
                    <a:pt x="79" y="238"/>
                  </a:cubicBezTo>
                  <a:lnTo>
                    <a:pt x="79" y="15"/>
                  </a:lnTo>
                  <a:lnTo>
                    <a:pt x="16" y="15"/>
                  </a:lnTo>
                  <a:lnTo>
                    <a:pt x="16" y="238"/>
                  </a:lnTo>
                  <a:lnTo>
                    <a:pt x="17" y="238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619">
              <a:extLst>
                <a:ext uri="{FF2B5EF4-FFF2-40B4-BE49-F238E27FC236}">
                  <a16:creationId xmlns:a16="http://schemas.microsoft.com/office/drawing/2014/main" id="{227323E8-CBBB-4571-A3AD-9861BCFA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2050" y="3768725"/>
              <a:ext cx="131763" cy="160338"/>
            </a:xfrm>
            <a:custGeom>
              <a:avLst/>
              <a:gdLst>
                <a:gd name="T0" fmla="*/ 270 w 270"/>
                <a:gd name="T1" fmla="*/ 161 h 328"/>
                <a:gd name="T2" fmla="*/ 243 w 270"/>
                <a:gd name="T3" fmla="*/ 189 h 328"/>
                <a:gd name="T4" fmla="*/ 124 w 270"/>
                <a:gd name="T5" fmla="*/ 189 h 328"/>
                <a:gd name="T6" fmla="*/ 63 w 270"/>
                <a:gd name="T7" fmla="*/ 311 h 328"/>
                <a:gd name="T8" fmla="*/ 38 w 270"/>
                <a:gd name="T9" fmla="*/ 328 h 328"/>
                <a:gd name="T10" fmla="*/ 13 w 270"/>
                <a:gd name="T11" fmla="*/ 289 h 328"/>
                <a:gd name="T12" fmla="*/ 63 w 270"/>
                <a:gd name="T13" fmla="*/ 190 h 328"/>
                <a:gd name="T14" fmla="*/ 28 w 270"/>
                <a:gd name="T15" fmla="*/ 190 h 328"/>
                <a:gd name="T16" fmla="*/ 0 w 270"/>
                <a:gd name="T17" fmla="*/ 164 h 328"/>
                <a:gd name="T18" fmla="*/ 28 w 270"/>
                <a:gd name="T19" fmla="*/ 136 h 328"/>
                <a:gd name="T20" fmla="*/ 90 w 270"/>
                <a:gd name="T21" fmla="*/ 136 h 328"/>
                <a:gd name="T22" fmla="*/ 150 w 270"/>
                <a:gd name="T23" fmla="*/ 18 h 328"/>
                <a:gd name="T24" fmla="*/ 187 w 270"/>
                <a:gd name="T25" fmla="*/ 5 h 328"/>
                <a:gd name="T26" fmla="*/ 200 w 270"/>
                <a:gd name="T27" fmla="*/ 40 h 328"/>
                <a:gd name="T28" fmla="*/ 152 w 270"/>
                <a:gd name="T29" fmla="*/ 136 h 328"/>
                <a:gd name="T30" fmla="*/ 243 w 270"/>
                <a:gd name="T31" fmla="*/ 136 h 328"/>
                <a:gd name="T32" fmla="*/ 270 w 270"/>
                <a:gd name="T33" fmla="*/ 16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0" h="328">
                  <a:moveTo>
                    <a:pt x="270" y="161"/>
                  </a:moveTo>
                  <a:cubicBezTo>
                    <a:pt x="270" y="178"/>
                    <a:pt x="259" y="189"/>
                    <a:pt x="243" y="189"/>
                  </a:cubicBezTo>
                  <a:lnTo>
                    <a:pt x="124" y="189"/>
                  </a:lnTo>
                  <a:lnTo>
                    <a:pt x="63" y="311"/>
                  </a:lnTo>
                  <a:cubicBezTo>
                    <a:pt x="58" y="321"/>
                    <a:pt x="48" y="328"/>
                    <a:pt x="38" y="328"/>
                  </a:cubicBezTo>
                  <a:cubicBezTo>
                    <a:pt x="18" y="328"/>
                    <a:pt x="4" y="308"/>
                    <a:pt x="13" y="289"/>
                  </a:cubicBezTo>
                  <a:lnTo>
                    <a:pt x="63" y="190"/>
                  </a:lnTo>
                  <a:lnTo>
                    <a:pt x="28" y="190"/>
                  </a:lnTo>
                  <a:cubicBezTo>
                    <a:pt x="13" y="190"/>
                    <a:pt x="0" y="179"/>
                    <a:pt x="0" y="164"/>
                  </a:cubicBezTo>
                  <a:cubicBezTo>
                    <a:pt x="0" y="150"/>
                    <a:pt x="13" y="136"/>
                    <a:pt x="28" y="136"/>
                  </a:cubicBezTo>
                  <a:lnTo>
                    <a:pt x="90" y="136"/>
                  </a:lnTo>
                  <a:lnTo>
                    <a:pt x="150" y="18"/>
                  </a:lnTo>
                  <a:cubicBezTo>
                    <a:pt x="157" y="5"/>
                    <a:pt x="174" y="0"/>
                    <a:pt x="187" y="5"/>
                  </a:cubicBezTo>
                  <a:cubicBezTo>
                    <a:pt x="200" y="11"/>
                    <a:pt x="207" y="28"/>
                    <a:pt x="200" y="40"/>
                  </a:cubicBezTo>
                  <a:lnTo>
                    <a:pt x="152" y="136"/>
                  </a:lnTo>
                  <a:lnTo>
                    <a:pt x="243" y="136"/>
                  </a:lnTo>
                  <a:cubicBezTo>
                    <a:pt x="259" y="134"/>
                    <a:pt x="270" y="148"/>
                    <a:pt x="270" y="161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620">
              <a:extLst>
                <a:ext uri="{FF2B5EF4-FFF2-40B4-BE49-F238E27FC236}">
                  <a16:creationId xmlns:a16="http://schemas.microsoft.com/office/drawing/2014/main" id="{BBDE1A78-CFB2-435D-9F35-0285AD66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3711575"/>
              <a:ext cx="123825" cy="215900"/>
            </a:xfrm>
            <a:custGeom>
              <a:avLst/>
              <a:gdLst>
                <a:gd name="T0" fmla="*/ 218 w 253"/>
                <a:gd name="T1" fmla="*/ 443 h 443"/>
                <a:gd name="T2" fmla="*/ 193 w 253"/>
                <a:gd name="T3" fmla="*/ 427 h 443"/>
                <a:gd name="T4" fmla="*/ 7 w 253"/>
                <a:gd name="T5" fmla="*/ 41 h 443"/>
                <a:gd name="T6" fmla="*/ 20 w 253"/>
                <a:gd name="T7" fmla="*/ 6 h 443"/>
                <a:gd name="T8" fmla="*/ 57 w 253"/>
                <a:gd name="T9" fmla="*/ 18 h 443"/>
                <a:gd name="T10" fmla="*/ 243 w 253"/>
                <a:gd name="T11" fmla="*/ 405 h 443"/>
                <a:gd name="T12" fmla="*/ 218 w 253"/>
                <a:gd name="T13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443">
                  <a:moveTo>
                    <a:pt x="218" y="443"/>
                  </a:moveTo>
                  <a:cubicBezTo>
                    <a:pt x="208" y="443"/>
                    <a:pt x="198" y="437"/>
                    <a:pt x="193" y="427"/>
                  </a:cubicBezTo>
                  <a:lnTo>
                    <a:pt x="7" y="41"/>
                  </a:lnTo>
                  <a:cubicBezTo>
                    <a:pt x="0" y="28"/>
                    <a:pt x="7" y="12"/>
                    <a:pt x="20" y="6"/>
                  </a:cubicBezTo>
                  <a:cubicBezTo>
                    <a:pt x="33" y="0"/>
                    <a:pt x="50" y="6"/>
                    <a:pt x="57" y="18"/>
                  </a:cubicBezTo>
                  <a:lnTo>
                    <a:pt x="243" y="405"/>
                  </a:lnTo>
                  <a:cubicBezTo>
                    <a:pt x="253" y="423"/>
                    <a:pt x="238" y="443"/>
                    <a:pt x="218" y="443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63" name="Groupe 262">
            <a:extLst>
              <a:ext uri="{FF2B5EF4-FFF2-40B4-BE49-F238E27FC236}">
                <a16:creationId xmlns:a16="http://schemas.microsoft.com/office/drawing/2014/main" id="{4BA0D761-D4AE-4B4F-8A61-D00D93BE7144}"/>
              </a:ext>
            </a:extLst>
          </p:cNvPr>
          <p:cNvGrpSpPr/>
          <p:nvPr/>
        </p:nvGrpSpPr>
        <p:grpSpPr>
          <a:xfrm>
            <a:off x="8689557" y="1139907"/>
            <a:ext cx="2312624" cy="743587"/>
            <a:chOff x="7042150" y="5870575"/>
            <a:chExt cx="1076325" cy="346075"/>
          </a:xfrm>
        </p:grpSpPr>
        <p:sp>
          <p:nvSpPr>
            <p:cNvPr id="264" name="Freeform 700">
              <a:extLst>
                <a:ext uri="{FF2B5EF4-FFF2-40B4-BE49-F238E27FC236}">
                  <a16:creationId xmlns:a16="http://schemas.microsoft.com/office/drawing/2014/main" id="{E1C1AE2A-D325-44B0-B1CC-20FDCBD8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8238" y="5895975"/>
              <a:ext cx="49213" cy="65088"/>
            </a:xfrm>
            <a:custGeom>
              <a:avLst/>
              <a:gdLst>
                <a:gd name="T0" fmla="*/ 98 w 98"/>
                <a:gd name="T1" fmla="*/ 20 h 133"/>
                <a:gd name="T2" fmla="*/ 62 w 98"/>
                <a:gd name="T3" fmla="*/ 20 h 133"/>
                <a:gd name="T4" fmla="*/ 62 w 98"/>
                <a:gd name="T5" fmla="*/ 133 h 133"/>
                <a:gd name="T6" fmla="*/ 36 w 98"/>
                <a:gd name="T7" fmla="*/ 133 h 133"/>
                <a:gd name="T8" fmla="*/ 36 w 98"/>
                <a:gd name="T9" fmla="*/ 20 h 133"/>
                <a:gd name="T10" fmla="*/ 0 w 98"/>
                <a:gd name="T11" fmla="*/ 20 h 133"/>
                <a:gd name="T12" fmla="*/ 0 w 98"/>
                <a:gd name="T13" fmla="*/ 0 h 133"/>
                <a:gd name="T14" fmla="*/ 98 w 98"/>
                <a:gd name="T15" fmla="*/ 0 h 133"/>
                <a:gd name="T16" fmla="*/ 98 w 98"/>
                <a:gd name="T17" fmla="*/ 2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3">
                  <a:moveTo>
                    <a:pt x="98" y="20"/>
                  </a:moveTo>
                  <a:lnTo>
                    <a:pt x="62" y="20"/>
                  </a:lnTo>
                  <a:lnTo>
                    <a:pt x="62" y="133"/>
                  </a:lnTo>
                  <a:lnTo>
                    <a:pt x="36" y="133"/>
                  </a:lnTo>
                  <a:lnTo>
                    <a:pt x="36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0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701">
              <a:extLst>
                <a:ext uri="{FF2B5EF4-FFF2-40B4-BE49-F238E27FC236}">
                  <a16:creationId xmlns:a16="http://schemas.microsoft.com/office/drawing/2014/main" id="{A7C3E936-2614-47D5-B823-6AD16DAB7C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213" y="5894388"/>
              <a:ext cx="66675" cy="68263"/>
            </a:xfrm>
            <a:custGeom>
              <a:avLst/>
              <a:gdLst>
                <a:gd name="T0" fmla="*/ 85 w 139"/>
                <a:gd name="T1" fmla="*/ 89 h 141"/>
                <a:gd name="T2" fmla="*/ 77 w 139"/>
                <a:gd name="T3" fmla="*/ 97 h 141"/>
                <a:gd name="T4" fmla="*/ 39 w 139"/>
                <a:gd name="T5" fmla="*/ 97 h 141"/>
                <a:gd name="T6" fmla="*/ 20 w 139"/>
                <a:gd name="T7" fmla="*/ 136 h 141"/>
                <a:gd name="T8" fmla="*/ 13 w 139"/>
                <a:gd name="T9" fmla="*/ 141 h 141"/>
                <a:gd name="T10" fmla="*/ 5 w 139"/>
                <a:gd name="T11" fmla="*/ 129 h 141"/>
                <a:gd name="T12" fmla="*/ 20 w 139"/>
                <a:gd name="T13" fmla="*/ 97 h 141"/>
                <a:gd name="T14" fmla="*/ 9 w 139"/>
                <a:gd name="T15" fmla="*/ 97 h 141"/>
                <a:gd name="T16" fmla="*/ 0 w 139"/>
                <a:gd name="T17" fmla="*/ 89 h 141"/>
                <a:gd name="T18" fmla="*/ 9 w 139"/>
                <a:gd name="T19" fmla="*/ 80 h 141"/>
                <a:gd name="T20" fmla="*/ 29 w 139"/>
                <a:gd name="T21" fmla="*/ 80 h 141"/>
                <a:gd name="T22" fmla="*/ 48 w 139"/>
                <a:gd name="T23" fmla="*/ 42 h 141"/>
                <a:gd name="T24" fmla="*/ 59 w 139"/>
                <a:gd name="T25" fmla="*/ 39 h 141"/>
                <a:gd name="T26" fmla="*/ 63 w 139"/>
                <a:gd name="T27" fmla="*/ 50 h 141"/>
                <a:gd name="T28" fmla="*/ 48 w 139"/>
                <a:gd name="T29" fmla="*/ 80 h 141"/>
                <a:gd name="T30" fmla="*/ 77 w 139"/>
                <a:gd name="T31" fmla="*/ 80 h 141"/>
                <a:gd name="T32" fmla="*/ 85 w 139"/>
                <a:gd name="T33" fmla="*/ 89 h 141"/>
                <a:gd name="T34" fmla="*/ 128 w 139"/>
                <a:gd name="T35" fmla="*/ 141 h 141"/>
                <a:gd name="T36" fmla="*/ 120 w 139"/>
                <a:gd name="T37" fmla="*/ 136 h 141"/>
                <a:gd name="T38" fmla="*/ 62 w 139"/>
                <a:gd name="T39" fmla="*/ 14 h 141"/>
                <a:gd name="T40" fmla="*/ 65 w 139"/>
                <a:gd name="T41" fmla="*/ 2 h 141"/>
                <a:gd name="T42" fmla="*/ 77 w 139"/>
                <a:gd name="T43" fmla="*/ 6 h 141"/>
                <a:gd name="T44" fmla="*/ 135 w 139"/>
                <a:gd name="T45" fmla="*/ 129 h 141"/>
                <a:gd name="T46" fmla="*/ 128 w 139"/>
                <a:gd name="T4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9" h="141">
                  <a:moveTo>
                    <a:pt x="85" y="89"/>
                  </a:moveTo>
                  <a:cubicBezTo>
                    <a:pt x="85" y="94"/>
                    <a:pt x="82" y="97"/>
                    <a:pt x="77" y="97"/>
                  </a:cubicBezTo>
                  <a:lnTo>
                    <a:pt x="39" y="97"/>
                  </a:lnTo>
                  <a:lnTo>
                    <a:pt x="20" y="136"/>
                  </a:lnTo>
                  <a:cubicBezTo>
                    <a:pt x="19" y="139"/>
                    <a:pt x="15" y="141"/>
                    <a:pt x="13" y="141"/>
                  </a:cubicBezTo>
                  <a:cubicBezTo>
                    <a:pt x="7" y="141"/>
                    <a:pt x="3" y="135"/>
                    <a:pt x="5" y="129"/>
                  </a:cubicBezTo>
                  <a:lnTo>
                    <a:pt x="20" y="97"/>
                  </a:lnTo>
                  <a:lnTo>
                    <a:pt x="9" y="97"/>
                  </a:lnTo>
                  <a:cubicBezTo>
                    <a:pt x="4" y="97"/>
                    <a:pt x="0" y="94"/>
                    <a:pt x="0" y="89"/>
                  </a:cubicBezTo>
                  <a:cubicBezTo>
                    <a:pt x="0" y="84"/>
                    <a:pt x="4" y="80"/>
                    <a:pt x="9" y="80"/>
                  </a:cubicBezTo>
                  <a:lnTo>
                    <a:pt x="29" y="80"/>
                  </a:lnTo>
                  <a:lnTo>
                    <a:pt x="48" y="42"/>
                  </a:lnTo>
                  <a:cubicBezTo>
                    <a:pt x="50" y="39"/>
                    <a:pt x="55" y="36"/>
                    <a:pt x="59" y="39"/>
                  </a:cubicBezTo>
                  <a:cubicBezTo>
                    <a:pt x="64" y="41"/>
                    <a:pt x="65" y="46"/>
                    <a:pt x="63" y="50"/>
                  </a:cubicBezTo>
                  <a:lnTo>
                    <a:pt x="48" y="80"/>
                  </a:lnTo>
                  <a:lnTo>
                    <a:pt x="77" y="80"/>
                  </a:lnTo>
                  <a:cubicBezTo>
                    <a:pt x="82" y="80"/>
                    <a:pt x="85" y="84"/>
                    <a:pt x="85" y="89"/>
                  </a:cubicBezTo>
                  <a:close/>
                  <a:moveTo>
                    <a:pt x="128" y="141"/>
                  </a:moveTo>
                  <a:cubicBezTo>
                    <a:pt x="125" y="141"/>
                    <a:pt x="122" y="139"/>
                    <a:pt x="120" y="136"/>
                  </a:cubicBezTo>
                  <a:lnTo>
                    <a:pt x="62" y="14"/>
                  </a:lnTo>
                  <a:cubicBezTo>
                    <a:pt x="59" y="10"/>
                    <a:pt x="62" y="5"/>
                    <a:pt x="65" y="2"/>
                  </a:cubicBezTo>
                  <a:cubicBezTo>
                    <a:pt x="69" y="0"/>
                    <a:pt x="75" y="2"/>
                    <a:pt x="77" y="6"/>
                  </a:cubicBezTo>
                  <a:lnTo>
                    <a:pt x="135" y="129"/>
                  </a:lnTo>
                  <a:cubicBezTo>
                    <a:pt x="139" y="134"/>
                    <a:pt x="134" y="141"/>
                    <a:pt x="128" y="141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702">
              <a:extLst>
                <a:ext uri="{FF2B5EF4-FFF2-40B4-BE49-F238E27FC236}">
                  <a16:creationId xmlns:a16="http://schemas.microsoft.com/office/drawing/2014/main" id="{1E838623-2C60-44E6-972E-147C2083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5" y="5895975"/>
              <a:ext cx="34925" cy="65088"/>
            </a:xfrm>
            <a:custGeom>
              <a:avLst/>
              <a:gdLst>
                <a:gd name="T0" fmla="*/ 70 w 70"/>
                <a:gd name="T1" fmla="*/ 113 h 133"/>
                <a:gd name="T2" fmla="*/ 70 w 70"/>
                <a:gd name="T3" fmla="*/ 133 h 133"/>
                <a:gd name="T4" fmla="*/ 0 w 70"/>
                <a:gd name="T5" fmla="*/ 133 h 133"/>
                <a:gd name="T6" fmla="*/ 0 w 70"/>
                <a:gd name="T7" fmla="*/ 0 h 133"/>
                <a:gd name="T8" fmla="*/ 28 w 70"/>
                <a:gd name="T9" fmla="*/ 0 h 133"/>
                <a:gd name="T10" fmla="*/ 28 w 70"/>
                <a:gd name="T11" fmla="*/ 113 h 133"/>
                <a:gd name="T12" fmla="*/ 70 w 70"/>
                <a:gd name="T13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3">
                  <a:moveTo>
                    <a:pt x="70" y="113"/>
                  </a:moveTo>
                  <a:lnTo>
                    <a:pt x="70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13"/>
                  </a:lnTo>
                  <a:lnTo>
                    <a:pt x="70" y="11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703">
              <a:extLst>
                <a:ext uri="{FF2B5EF4-FFF2-40B4-BE49-F238E27FC236}">
                  <a16:creationId xmlns:a16="http://schemas.microsoft.com/office/drawing/2014/main" id="{DA36FB1D-3DF2-4438-B5F8-9DE80F71C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1275" y="5895975"/>
              <a:ext cx="55563" cy="65088"/>
            </a:xfrm>
            <a:custGeom>
              <a:avLst/>
              <a:gdLst>
                <a:gd name="T0" fmla="*/ 4 w 116"/>
                <a:gd name="T1" fmla="*/ 68 h 133"/>
                <a:gd name="T2" fmla="*/ 0 w 116"/>
                <a:gd name="T3" fmla="*/ 65 h 133"/>
                <a:gd name="T4" fmla="*/ 0 w 116"/>
                <a:gd name="T5" fmla="*/ 26 h 133"/>
                <a:gd name="T6" fmla="*/ 4 w 116"/>
                <a:gd name="T7" fmla="*/ 22 h 133"/>
                <a:gd name="T8" fmla="*/ 16 w 116"/>
                <a:gd name="T9" fmla="*/ 22 h 133"/>
                <a:gd name="T10" fmla="*/ 20 w 116"/>
                <a:gd name="T11" fmla="*/ 26 h 133"/>
                <a:gd name="T12" fmla="*/ 20 w 116"/>
                <a:gd name="T13" fmla="*/ 65 h 133"/>
                <a:gd name="T14" fmla="*/ 16 w 116"/>
                <a:gd name="T15" fmla="*/ 68 h 133"/>
                <a:gd name="T16" fmla="*/ 4 w 116"/>
                <a:gd name="T17" fmla="*/ 68 h 133"/>
                <a:gd name="T18" fmla="*/ 4 w 116"/>
                <a:gd name="T19" fmla="*/ 133 h 133"/>
                <a:gd name="T20" fmla="*/ 0 w 116"/>
                <a:gd name="T21" fmla="*/ 130 h 133"/>
                <a:gd name="T22" fmla="*/ 0 w 116"/>
                <a:gd name="T23" fmla="*/ 92 h 133"/>
                <a:gd name="T24" fmla="*/ 4 w 116"/>
                <a:gd name="T25" fmla="*/ 88 h 133"/>
                <a:gd name="T26" fmla="*/ 16 w 116"/>
                <a:gd name="T27" fmla="*/ 88 h 133"/>
                <a:gd name="T28" fmla="*/ 20 w 116"/>
                <a:gd name="T29" fmla="*/ 92 h 133"/>
                <a:gd name="T30" fmla="*/ 20 w 116"/>
                <a:gd name="T31" fmla="*/ 130 h 133"/>
                <a:gd name="T32" fmla="*/ 16 w 116"/>
                <a:gd name="T33" fmla="*/ 133 h 133"/>
                <a:gd name="T34" fmla="*/ 4 w 116"/>
                <a:gd name="T35" fmla="*/ 133 h 133"/>
                <a:gd name="T36" fmla="*/ 20 w 116"/>
                <a:gd name="T37" fmla="*/ 3 h 133"/>
                <a:gd name="T38" fmla="*/ 24 w 116"/>
                <a:gd name="T39" fmla="*/ 0 h 133"/>
                <a:gd name="T40" fmla="*/ 92 w 116"/>
                <a:gd name="T41" fmla="*/ 0 h 133"/>
                <a:gd name="T42" fmla="*/ 96 w 116"/>
                <a:gd name="T43" fmla="*/ 3 h 133"/>
                <a:gd name="T44" fmla="*/ 96 w 116"/>
                <a:gd name="T45" fmla="*/ 16 h 133"/>
                <a:gd name="T46" fmla="*/ 92 w 116"/>
                <a:gd name="T47" fmla="*/ 20 h 133"/>
                <a:gd name="T48" fmla="*/ 24 w 116"/>
                <a:gd name="T49" fmla="*/ 20 h 133"/>
                <a:gd name="T50" fmla="*/ 20 w 116"/>
                <a:gd name="T51" fmla="*/ 16 h 133"/>
                <a:gd name="T52" fmla="*/ 20 w 116"/>
                <a:gd name="T53" fmla="*/ 3 h 133"/>
                <a:gd name="T54" fmla="*/ 20 w 116"/>
                <a:gd name="T55" fmla="*/ 72 h 133"/>
                <a:gd name="T56" fmla="*/ 24 w 116"/>
                <a:gd name="T57" fmla="*/ 68 h 133"/>
                <a:gd name="T58" fmla="*/ 92 w 116"/>
                <a:gd name="T59" fmla="*/ 68 h 133"/>
                <a:gd name="T60" fmla="*/ 96 w 116"/>
                <a:gd name="T61" fmla="*/ 72 h 133"/>
                <a:gd name="T62" fmla="*/ 96 w 116"/>
                <a:gd name="T63" fmla="*/ 85 h 133"/>
                <a:gd name="T64" fmla="*/ 92 w 116"/>
                <a:gd name="T65" fmla="*/ 88 h 133"/>
                <a:gd name="T66" fmla="*/ 24 w 116"/>
                <a:gd name="T67" fmla="*/ 88 h 133"/>
                <a:gd name="T68" fmla="*/ 20 w 116"/>
                <a:gd name="T69" fmla="*/ 85 h 133"/>
                <a:gd name="T70" fmla="*/ 20 w 116"/>
                <a:gd name="T71" fmla="*/ 72 h 133"/>
                <a:gd name="T72" fmla="*/ 100 w 116"/>
                <a:gd name="T73" fmla="*/ 68 h 133"/>
                <a:gd name="T74" fmla="*/ 96 w 116"/>
                <a:gd name="T75" fmla="*/ 65 h 133"/>
                <a:gd name="T76" fmla="*/ 96 w 116"/>
                <a:gd name="T77" fmla="*/ 26 h 133"/>
                <a:gd name="T78" fmla="*/ 100 w 116"/>
                <a:gd name="T79" fmla="*/ 22 h 133"/>
                <a:gd name="T80" fmla="*/ 112 w 116"/>
                <a:gd name="T81" fmla="*/ 22 h 133"/>
                <a:gd name="T82" fmla="*/ 116 w 116"/>
                <a:gd name="T83" fmla="*/ 26 h 133"/>
                <a:gd name="T84" fmla="*/ 116 w 116"/>
                <a:gd name="T85" fmla="*/ 65 h 133"/>
                <a:gd name="T86" fmla="*/ 112 w 116"/>
                <a:gd name="T87" fmla="*/ 68 h 133"/>
                <a:gd name="T88" fmla="*/ 100 w 116"/>
                <a:gd name="T89" fmla="*/ 68 h 133"/>
                <a:gd name="T90" fmla="*/ 100 w 116"/>
                <a:gd name="T91" fmla="*/ 133 h 133"/>
                <a:gd name="T92" fmla="*/ 96 w 116"/>
                <a:gd name="T93" fmla="*/ 130 h 133"/>
                <a:gd name="T94" fmla="*/ 96 w 116"/>
                <a:gd name="T95" fmla="*/ 92 h 133"/>
                <a:gd name="T96" fmla="*/ 100 w 116"/>
                <a:gd name="T97" fmla="*/ 88 h 133"/>
                <a:gd name="T98" fmla="*/ 112 w 116"/>
                <a:gd name="T99" fmla="*/ 88 h 133"/>
                <a:gd name="T100" fmla="*/ 116 w 116"/>
                <a:gd name="T101" fmla="*/ 92 h 133"/>
                <a:gd name="T102" fmla="*/ 116 w 116"/>
                <a:gd name="T103" fmla="*/ 130 h 133"/>
                <a:gd name="T104" fmla="*/ 112 w 116"/>
                <a:gd name="T105" fmla="*/ 133 h 133"/>
                <a:gd name="T106" fmla="*/ 100 w 116"/>
                <a:gd name="T10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33">
                  <a:moveTo>
                    <a:pt x="4" y="68"/>
                  </a:moveTo>
                  <a:lnTo>
                    <a:pt x="0" y="65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6" y="22"/>
                  </a:lnTo>
                  <a:lnTo>
                    <a:pt x="20" y="26"/>
                  </a:lnTo>
                  <a:lnTo>
                    <a:pt x="20" y="65"/>
                  </a:lnTo>
                  <a:lnTo>
                    <a:pt x="16" y="68"/>
                  </a:lnTo>
                  <a:lnTo>
                    <a:pt x="4" y="68"/>
                  </a:lnTo>
                  <a:close/>
                  <a:moveTo>
                    <a:pt x="4" y="133"/>
                  </a:moveTo>
                  <a:lnTo>
                    <a:pt x="0" y="130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16" y="88"/>
                  </a:lnTo>
                  <a:lnTo>
                    <a:pt x="20" y="92"/>
                  </a:lnTo>
                  <a:lnTo>
                    <a:pt x="20" y="130"/>
                  </a:lnTo>
                  <a:lnTo>
                    <a:pt x="16" y="133"/>
                  </a:lnTo>
                  <a:lnTo>
                    <a:pt x="4" y="133"/>
                  </a:lnTo>
                  <a:close/>
                  <a:moveTo>
                    <a:pt x="20" y="3"/>
                  </a:moveTo>
                  <a:lnTo>
                    <a:pt x="24" y="0"/>
                  </a:lnTo>
                  <a:lnTo>
                    <a:pt x="92" y="0"/>
                  </a:lnTo>
                  <a:lnTo>
                    <a:pt x="96" y="3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24" y="20"/>
                  </a:lnTo>
                  <a:lnTo>
                    <a:pt x="20" y="16"/>
                  </a:lnTo>
                  <a:lnTo>
                    <a:pt x="20" y="3"/>
                  </a:lnTo>
                  <a:close/>
                  <a:moveTo>
                    <a:pt x="20" y="72"/>
                  </a:moveTo>
                  <a:lnTo>
                    <a:pt x="24" y="68"/>
                  </a:lnTo>
                  <a:lnTo>
                    <a:pt x="92" y="68"/>
                  </a:lnTo>
                  <a:lnTo>
                    <a:pt x="96" y="72"/>
                  </a:lnTo>
                  <a:lnTo>
                    <a:pt x="96" y="85"/>
                  </a:lnTo>
                  <a:lnTo>
                    <a:pt x="92" y="88"/>
                  </a:lnTo>
                  <a:lnTo>
                    <a:pt x="24" y="88"/>
                  </a:lnTo>
                  <a:lnTo>
                    <a:pt x="20" y="85"/>
                  </a:lnTo>
                  <a:lnTo>
                    <a:pt x="20" y="72"/>
                  </a:lnTo>
                  <a:close/>
                  <a:moveTo>
                    <a:pt x="100" y="68"/>
                  </a:moveTo>
                  <a:lnTo>
                    <a:pt x="96" y="65"/>
                  </a:lnTo>
                  <a:lnTo>
                    <a:pt x="96" y="26"/>
                  </a:lnTo>
                  <a:lnTo>
                    <a:pt x="100" y="22"/>
                  </a:lnTo>
                  <a:lnTo>
                    <a:pt x="112" y="22"/>
                  </a:lnTo>
                  <a:lnTo>
                    <a:pt x="116" y="26"/>
                  </a:lnTo>
                  <a:lnTo>
                    <a:pt x="116" y="65"/>
                  </a:lnTo>
                  <a:lnTo>
                    <a:pt x="112" y="68"/>
                  </a:lnTo>
                  <a:lnTo>
                    <a:pt x="100" y="68"/>
                  </a:lnTo>
                  <a:close/>
                  <a:moveTo>
                    <a:pt x="100" y="133"/>
                  </a:moveTo>
                  <a:lnTo>
                    <a:pt x="96" y="130"/>
                  </a:lnTo>
                  <a:lnTo>
                    <a:pt x="96" y="92"/>
                  </a:lnTo>
                  <a:lnTo>
                    <a:pt x="100" y="88"/>
                  </a:lnTo>
                  <a:lnTo>
                    <a:pt x="112" y="88"/>
                  </a:lnTo>
                  <a:lnTo>
                    <a:pt x="116" y="92"/>
                  </a:lnTo>
                  <a:lnTo>
                    <a:pt x="116" y="130"/>
                  </a:lnTo>
                  <a:lnTo>
                    <a:pt x="112" y="133"/>
                  </a:lnTo>
                  <a:lnTo>
                    <a:pt x="100" y="13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704">
              <a:extLst>
                <a:ext uri="{FF2B5EF4-FFF2-40B4-BE49-F238E27FC236}">
                  <a16:creationId xmlns:a16="http://schemas.microsoft.com/office/drawing/2014/main" id="{123AE420-D34D-4FB8-8E8F-817A0D415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25" y="5895975"/>
              <a:ext cx="71438" cy="65088"/>
            </a:xfrm>
            <a:custGeom>
              <a:avLst/>
              <a:gdLst>
                <a:gd name="T0" fmla="*/ 74 w 146"/>
                <a:gd name="T1" fmla="*/ 98 h 133"/>
                <a:gd name="T2" fmla="*/ 116 w 146"/>
                <a:gd name="T3" fmla="*/ 0 h 133"/>
                <a:gd name="T4" fmla="*/ 146 w 146"/>
                <a:gd name="T5" fmla="*/ 0 h 133"/>
                <a:gd name="T6" fmla="*/ 146 w 146"/>
                <a:gd name="T7" fmla="*/ 133 h 133"/>
                <a:gd name="T8" fmla="*/ 120 w 146"/>
                <a:gd name="T9" fmla="*/ 133 h 133"/>
                <a:gd name="T10" fmla="*/ 120 w 146"/>
                <a:gd name="T11" fmla="*/ 48 h 133"/>
                <a:gd name="T12" fmla="*/ 84 w 146"/>
                <a:gd name="T13" fmla="*/ 133 h 133"/>
                <a:gd name="T14" fmla="*/ 64 w 146"/>
                <a:gd name="T15" fmla="*/ 133 h 133"/>
                <a:gd name="T16" fmla="*/ 27 w 146"/>
                <a:gd name="T17" fmla="*/ 50 h 133"/>
                <a:gd name="T18" fmla="*/ 27 w 146"/>
                <a:gd name="T19" fmla="*/ 133 h 133"/>
                <a:gd name="T20" fmla="*/ 0 w 146"/>
                <a:gd name="T21" fmla="*/ 133 h 133"/>
                <a:gd name="T22" fmla="*/ 0 w 146"/>
                <a:gd name="T23" fmla="*/ 0 h 133"/>
                <a:gd name="T24" fmla="*/ 30 w 146"/>
                <a:gd name="T25" fmla="*/ 0 h 133"/>
                <a:gd name="T26" fmla="*/ 74 w 146"/>
                <a:gd name="T27" fmla="*/ 9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6" h="133">
                  <a:moveTo>
                    <a:pt x="74" y="98"/>
                  </a:moveTo>
                  <a:lnTo>
                    <a:pt x="116" y="0"/>
                  </a:lnTo>
                  <a:lnTo>
                    <a:pt x="146" y="0"/>
                  </a:lnTo>
                  <a:lnTo>
                    <a:pt x="146" y="133"/>
                  </a:lnTo>
                  <a:lnTo>
                    <a:pt x="120" y="133"/>
                  </a:lnTo>
                  <a:lnTo>
                    <a:pt x="120" y="48"/>
                  </a:lnTo>
                  <a:lnTo>
                    <a:pt x="84" y="133"/>
                  </a:lnTo>
                  <a:lnTo>
                    <a:pt x="64" y="133"/>
                  </a:lnTo>
                  <a:lnTo>
                    <a:pt x="27" y="50"/>
                  </a:lnTo>
                  <a:lnTo>
                    <a:pt x="27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4" y="98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705">
              <a:extLst>
                <a:ext uri="{FF2B5EF4-FFF2-40B4-BE49-F238E27FC236}">
                  <a16:creationId xmlns:a16="http://schemas.microsoft.com/office/drawing/2014/main" id="{320A7C07-D2FD-4DA8-B00A-D36AE45688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850" y="5895975"/>
              <a:ext cx="49213" cy="65088"/>
            </a:xfrm>
            <a:custGeom>
              <a:avLst/>
              <a:gdLst>
                <a:gd name="T0" fmla="*/ 57 w 101"/>
                <a:gd name="T1" fmla="*/ 133 h 133"/>
                <a:gd name="T2" fmla="*/ 0 w 101"/>
                <a:gd name="T3" fmla="*/ 133 h 133"/>
                <a:gd name="T4" fmla="*/ 0 w 101"/>
                <a:gd name="T5" fmla="*/ 0 h 133"/>
                <a:gd name="T6" fmla="*/ 54 w 101"/>
                <a:gd name="T7" fmla="*/ 0 h 133"/>
                <a:gd name="T8" fmla="*/ 97 w 101"/>
                <a:gd name="T9" fmla="*/ 35 h 133"/>
                <a:gd name="T10" fmla="*/ 71 w 101"/>
                <a:gd name="T11" fmla="*/ 65 h 133"/>
                <a:gd name="T12" fmla="*/ 100 w 101"/>
                <a:gd name="T13" fmla="*/ 98 h 133"/>
                <a:gd name="T14" fmla="*/ 57 w 101"/>
                <a:gd name="T15" fmla="*/ 133 h 133"/>
                <a:gd name="T16" fmla="*/ 51 w 101"/>
                <a:gd name="T17" fmla="*/ 20 h 133"/>
                <a:gd name="T18" fmla="*/ 27 w 101"/>
                <a:gd name="T19" fmla="*/ 20 h 133"/>
                <a:gd name="T20" fmla="*/ 27 w 101"/>
                <a:gd name="T21" fmla="*/ 55 h 133"/>
                <a:gd name="T22" fmla="*/ 51 w 101"/>
                <a:gd name="T23" fmla="*/ 55 h 133"/>
                <a:gd name="T24" fmla="*/ 71 w 101"/>
                <a:gd name="T25" fmla="*/ 37 h 133"/>
                <a:gd name="T26" fmla="*/ 51 w 101"/>
                <a:gd name="T27" fmla="*/ 20 h 133"/>
                <a:gd name="T28" fmla="*/ 54 w 101"/>
                <a:gd name="T29" fmla="*/ 76 h 133"/>
                <a:gd name="T30" fmla="*/ 26 w 101"/>
                <a:gd name="T31" fmla="*/ 76 h 133"/>
                <a:gd name="T32" fmla="*/ 26 w 101"/>
                <a:gd name="T33" fmla="*/ 113 h 133"/>
                <a:gd name="T34" fmla="*/ 54 w 101"/>
                <a:gd name="T35" fmla="*/ 113 h 133"/>
                <a:gd name="T36" fmla="*/ 74 w 101"/>
                <a:gd name="T37" fmla="*/ 95 h 133"/>
                <a:gd name="T38" fmla="*/ 54 w 101"/>
                <a:gd name="T39" fmla="*/ 7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33">
                  <a:moveTo>
                    <a:pt x="57" y="133"/>
                  </a:moveTo>
                  <a:lnTo>
                    <a:pt x="0" y="133"/>
                  </a:lnTo>
                  <a:lnTo>
                    <a:pt x="0" y="0"/>
                  </a:lnTo>
                  <a:lnTo>
                    <a:pt x="54" y="0"/>
                  </a:lnTo>
                  <a:cubicBezTo>
                    <a:pt x="82" y="0"/>
                    <a:pt x="97" y="15"/>
                    <a:pt x="97" y="35"/>
                  </a:cubicBezTo>
                  <a:cubicBezTo>
                    <a:pt x="97" y="50"/>
                    <a:pt x="87" y="60"/>
                    <a:pt x="71" y="65"/>
                  </a:cubicBezTo>
                  <a:cubicBezTo>
                    <a:pt x="90" y="67"/>
                    <a:pt x="100" y="82"/>
                    <a:pt x="100" y="98"/>
                  </a:cubicBezTo>
                  <a:cubicBezTo>
                    <a:pt x="101" y="118"/>
                    <a:pt x="85" y="133"/>
                    <a:pt x="57" y="133"/>
                  </a:cubicBezTo>
                  <a:close/>
                  <a:moveTo>
                    <a:pt x="51" y="20"/>
                  </a:moveTo>
                  <a:lnTo>
                    <a:pt x="27" y="20"/>
                  </a:lnTo>
                  <a:lnTo>
                    <a:pt x="27" y="55"/>
                  </a:lnTo>
                  <a:lnTo>
                    <a:pt x="51" y="55"/>
                  </a:lnTo>
                  <a:cubicBezTo>
                    <a:pt x="62" y="55"/>
                    <a:pt x="71" y="48"/>
                    <a:pt x="71" y="37"/>
                  </a:cubicBezTo>
                  <a:cubicBezTo>
                    <a:pt x="71" y="26"/>
                    <a:pt x="64" y="20"/>
                    <a:pt x="51" y="20"/>
                  </a:cubicBezTo>
                  <a:close/>
                  <a:moveTo>
                    <a:pt x="54" y="76"/>
                  </a:moveTo>
                  <a:lnTo>
                    <a:pt x="26" y="76"/>
                  </a:lnTo>
                  <a:lnTo>
                    <a:pt x="26" y="113"/>
                  </a:lnTo>
                  <a:lnTo>
                    <a:pt x="54" y="113"/>
                  </a:lnTo>
                  <a:cubicBezTo>
                    <a:pt x="66" y="113"/>
                    <a:pt x="74" y="106"/>
                    <a:pt x="74" y="95"/>
                  </a:cubicBezTo>
                  <a:cubicBezTo>
                    <a:pt x="74" y="82"/>
                    <a:pt x="66" y="76"/>
                    <a:pt x="54" y="76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706">
              <a:extLst>
                <a:ext uri="{FF2B5EF4-FFF2-40B4-BE49-F238E27FC236}">
                  <a16:creationId xmlns:a16="http://schemas.microsoft.com/office/drawing/2014/main" id="{6885A2FB-03B0-49C0-82B2-FC5E14CBA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7175" y="5875338"/>
              <a:ext cx="15875" cy="85725"/>
            </a:xfrm>
            <a:custGeom>
              <a:avLst/>
              <a:gdLst>
                <a:gd name="T0" fmla="*/ 0 w 32"/>
                <a:gd name="T1" fmla="*/ 15 h 175"/>
                <a:gd name="T2" fmla="*/ 15 w 32"/>
                <a:gd name="T3" fmla="*/ 0 h 175"/>
                <a:gd name="T4" fmla="*/ 32 w 32"/>
                <a:gd name="T5" fmla="*/ 15 h 175"/>
                <a:gd name="T6" fmla="*/ 17 w 32"/>
                <a:gd name="T7" fmla="*/ 30 h 175"/>
                <a:gd name="T8" fmla="*/ 0 w 32"/>
                <a:gd name="T9" fmla="*/ 15 h 175"/>
                <a:gd name="T10" fmla="*/ 29 w 32"/>
                <a:gd name="T11" fmla="*/ 175 h 175"/>
                <a:gd name="T12" fmla="*/ 2 w 32"/>
                <a:gd name="T13" fmla="*/ 175 h 175"/>
                <a:gd name="T14" fmla="*/ 2 w 32"/>
                <a:gd name="T15" fmla="*/ 40 h 175"/>
                <a:gd name="T16" fmla="*/ 29 w 32"/>
                <a:gd name="T17" fmla="*/ 40 h 175"/>
                <a:gd name="T18" fmla="*/ 29 w 32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75">
                  <a:moveTo>
                    <a:pt x="0" y="15"/>
                  </a:moveTo>
                  <a:cubicBezTo>
                    <a:pt x="0" y="7"/>
                    <a:pt x="8" y="0"/>
                    <a:pt x="15" y="0"/>
                  </a:cubicBezTo>
                  <a:cubicBezTo>
                    <a:pt x="23" y="0"/>
                    <a:pt x="32" y="7"/>
                    <a:pt x="32" y="15"/>
                  </a:cubicBezTo>
                  <a:cubicBezTo>
                    <a:pt x="32" y="24"/>
                    <a:pt x="24" y="30"/>
                    <a:pt x="17" y="30"/>
                  </a:cubicBezTo>
                  <a:cubicBezTo>
                    <a:pt x="9" y="30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2" y="175"/>
                  </a:lnTo>
                  <a:lnTo>
                    <a:pt x="2" y="40"/>
                  </a:lnTo>
                  <a:lnTo>
                    <a:pt x="29" y="40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707">
              <a:extLst>
                <a:ext uri="{FF2B5EF4-FFF2-40B4-BE49-F238E27FC236}">
                  <a16:creationId xmlns:a16="http://schemas.microsoft.com/office/drawing/2014/main" id="{EB70BD1B-734B-43F9-862C-E155ED1B8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5895975"/>
              <a:ext cx="47625" cy="65088"/>
            </a:xfrm>
            <a:custGeom>
              <a:avLst/>
              <a:gdLst>
                <a:gd name="T0" fmla="*/ 98 w 98"/>
                <a:gd name="T1" fmla="*/ 20 h 133"/>
                <a:gd name="T2" fmla="*/ 62 w 98"/>
                <a:gd name="T3" fmla="*/ 20 h 133"/>
                <a:gd name="T4" fmla="*/ 62 w 98"/>
                <a:gd name="T5" fmla="*/ 133 h 133"/>
                <a:gd name="T6" fmla="*/ 36 w 98"/>
                <a:gd name="T7" fmla="*/ 133 h 133"/>
                <a:gd name="T8" fmla="*/ 36 w 98"/>
                <a:gd name="T9" fmla="*/ 20 h 133"/>
                <a:gd name="T10" fmla="*/ 0 w 98"/>
                <a:gd name="T11" fmla="*/ 20 h 133"/>
                <a:gd name="T12" fmla="*/ 0 w 98"/>
                <a:gd name="T13" fmla="*/ 0 h 133"/>
                <a:gd name="T14" fmla="*/ 98 w 98"/>
                <a:gd name="T15" fmla="*/ 0 h 133"/>
                <a:gd name="T16" fmla="*/ 98 w 98"/>
                <a:gd name="T17" fmla="*/ 2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33">
                  <a:moveTo>
                    <a:pt x="98" y="20"/>
                  </a:moveTo>
                  <a:lnTo>
                    <a:pt x="62" y="20"/>
                  </a:lnTo>
                  <a:lnTo>
                    <a:pt x="62" y="133"/>
                  </a:lnTo>
                  <a:lnTo>
                    <a:pt x="36" y="133"/>
                  </a:lnTo>
                  <a:lnTo>
                    <a:pt x="36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98" y="0"/>
                  </a:lnTo>
                  <a:lnTo>
                    <a:pt x="98" y="20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708">
              <a:extLst>
                <a:ext uri="{FF2B5EF4-FFF2-40B4-BE49-F238E27FC236}">
                  <a16:creationId xmlns:a16="http://schemas.microsoft.com/office/drawing/2014/main" id="{9B632FEB-EED8-4788-946D-2220E5009F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5" y="5875338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1 w 30"/>
                <a:gd name="T13" fmla="*/ 175 h 175"/>
                <a:gd name="T14" fmla="*/ 1 w 30"/>
                <a:gd name="T15" fmla="*/ 40 h 175"/>
                <a:gd name="T16" fmla="*/ 29 w 30"/>
                <a:gd name="T17" fmla="*/ 40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7"/>
                    <a:pt x="8" y="0"/>
                    <a:pt x="15" y="0"/>
                  </a:cubicBezTo>
                  <a:cubicBezTo>
                    <a:pt x="23" y="0"/>
                    <a:pt x="30" y="8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ubicBezTo>
                    <a:pt x="8" y="30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1" y="175"/>
                  </a:lnTo>
                  <a:lnTo>
                    <a:pt x="1" y="40"/>
                  </a:lnTo>
                  <a:lnTo>
                    <a:pt x="29" y="40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709">
              <a:extLst>
                <a:ext uri="{FF2B5EF4-FFF2-40B4-BE49-F238E27FC236}">
                  <a16:creationId xmlns:a16="http://schemas.microsoft.com/office/drawing/2014/main" id="{12B44A9B-F9AA-499A-8F09-801E14C173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3538" y="5894388"/>
              <a:ext cx="68263" cy="66675"/>
            </a:xfrm>
            <a:custGeom>
              <a:avLst/>
              <a:gdLst>
                <a:gd name="T0" fmla="*/ 69 w 138"/>
                <a:gd name="T1" fmla="*/ 0 h 138"/>
                <a:gd name="T2" fmla="*/ 138 w 138"/>
                <a:gd name="T3" fmla="*/ 69 h 138"/>
                <a:gd name="T4" fmla="*/ 69 w 138"/>
                <a:gd name="T5" fmla="*/ 138 h 138"/>
                <a:gd name="T6" fmla="*/ 0 w 138"/>
                <a:gd name="T7" fmla="*/ 69 h 138"/>
                <a:gd name="T8" fmla="*/ 69 w 138"/>
                <a:gd name="T9" fmla="*/ 0 h 138"/>
                <a:gd name="T10" fmla="*/ 69 w 138"/>
                <a:gd name="T11" fmla="*/ 25 h 138"/>
                <a:gd name="T12" fmla="*/ 28 w 138"/>
                <a:gd name="T13" fmla="*/ 69 h 138"/>
                <a:gd name="T14" fmla="*/ 69 w 138"/>
                <a:gd name="T15" fmla="*/ 113 h 138"/>
                <a:gd name="T16" fmla="*/ 110 w 138"/>
                <a:gd name="T17" fmla="*/ 69 h 138"/>
                <a:gd name="T18" fmla="*/ 69 w 138"/>
                <a:gd name="T19" fmla="*/ 2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cubicBezTo>
                    <a:pt x="108" y="0"/>
                    <a:pt x="138" y="29"/>
                    <a:pt x="138" y="69"/>
                  </a:cubicBezTo>
                  <a:cubicBezTo>
                    <a:pt x="138" y="109"/>
                    <a:pt x="108" y="138"/>
                    <a:pt x="69" y="138"/>
                  </a:cubicBezTo>
                  <a:cubicBezTo>
                    <a:pt x="31" y="138"/>
                    <a:pt x="0" y="109"/>
                    <a:pt x="0" y="69"/>
                  </a:cubicBezTo>
                  <a:cubicBezTo>
                    <a:pt x="0" y="29"/>
                    <a:pt x="30" y="0"/>
                    <a:pt x="69" y="0"/>
                  </a:cubicBezTo>
                  <a:close/>
                  <a:moveTo>
                    <a:pt x="69" y="25"/>
                  </a:moveTo>
                  <a:cubicBezTo>
                    <a:pt x="45" y="25"/>
                    <a:pt x="28" y="43"/>
                    <a:pt x="28" y="69"/>
                  </a:cubicBezTo>
                  <a:cubicBezTo>
                    <a:pt x="28" y="95"/>
                    <a:pt x="45" y="113"/>
                    <a:pt x="69" y="113"/>
                  </a:cubicBezTo>
                  <a:cubicBezTo>
                    <a:pt x="93" y="113"/>
                    <a:pt x="110" y="95"/>
                    <a:pt x="110" y="69"/>
                  </a:cubicBezTo>
                  <a:cubicBezTo>
                    <a:pt x="109" y="43"/>
                    <a:pt x="93" y="25"/>
                    <a:pt x="69" y="25"/>
                  </a:cubicBez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710">
              <a:extLst>
                <a:ext uri="{FF2B5EF4-FFF2-40B4-BE49-F238E27FC236}">
                  <a16:creationId xmlns:a16="http://schemas.microsoft.com/office/drawing/2014/main" id="{504C8CC0-BAA8-4DE6-AC21-598F7F918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325" y="5895975"/>
              <a:ext cx="57150" cy="65088"/>
            </a:xfrm>
            <a:custGeom>
              <a:avLst/>
              <a:gdLst>
                <a:gd name="T0" fmla="*/ 87 w 115"/>
                <a:gd name="T1" fmla="*/ 133 h 133"/>
                <a:gd name="T2" fmla="*/ 27 w 115"/>
                <a:gd name="T3" fmla="*/ 41 h 133"/>
                <a:gd name="T4" fmla="*/ 27 w 115"/>
                <a:gd name="T5" fmla="*/ 133 h 133"/>
                <a:gd name="T6" fmla="*/ 0 w 115"/>
                <a:gd name="T7" fmla="*/ 133 h 133"/>
                <a:gd name="T8" fmla="*/ 0 w 115"/>
                <a:gd name="T9" fmla="*/ 0 h 133"/>
                <a:gd name="T10" fmla="*/ 27 w 115"/>
                <a:gd name="T11" fmla="*/ 0 h 133"/>
                <a:gd name="T12" fmla="*/ 87 w 115"/>
                <a:gd name="T13" fmla="*/ 92 h 133"/>
                <a:gd name="T14" fmla="*/ 87 w 115"/>
                <a:gd name="T15" fmla="*/ 0 h 133"/>
                <a:gd name="T16" fmla="*/ 115 w 115"/>
                <a:gd name="T17" fmla="*/ 0 h 133"/>
                <a:gd name="T18" fmla="*/ 115 w 115"/>
                <a:gd name="T19" fmla="*/ 133 h 133"/>
                <a:gd name="T20" fmla="*/ 87 w 115"/>
                <a:gd name="T2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3">
                  <a:moveTo>
                    <a:pt x="87" y="133"/>
                  </a:moveTo>
                  <a:lnTo>
                    <a:pt x="27" y="41"/>
                  </a:lnTo>
                  <a:lnTo>
                    <a:pt x="27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2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3"/>
                  </a:lnTo>
                  <a:lnTo>
                    <a:pt x="87" y="133"/>
                  </a:lnTo>
                  <a:close/>
                </a:path>
              </a:pathLst>
            </a:custGeom>
            <a:solidFill>
              <a:srgbClr val="0BBBE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711">
              <a:extLst>
                <a:ext uri="{FF2B5EF4-FFF2-40B4-BE49-F238E27FC236}">
                  <a16:creationId xmlns:a16="http://schemas.microsoft.com/office/drawing/2014/main" id="{7F839F6E-4D49-4536-A56E-D81E55B87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825" y="6072188"/>
              <a:ext cx="77788" cy="76200"/>
            </a:xfrm>
            <a:custGeom>
              <a:avLst/>
              <a:gdLst>
                <a:gd name="T0" fmla="*/ 128 w 157"/>
                <a:gd name="T1" fmla="*/ 119 h 156"/>
                <a:gd name="T2" fmla="*/ 128 w 157"/>
                <a:gd name="T3" fmla="*/ 54 h 156"/>
                <a:gd name="T4" fmla="*/ 70 w 157"/>
                <a:gd name="T5" fmla="*/ 0 h 156"/>
                <a:gd name="T6" fmla="*/ 7 w 157"/>
                <a:gd name="T7" fmla="*/ 34 h 156"/>
                <a:gd name="T8" fmla="*/ 27 w 157"/>
                <a:gd name="T9" fmla="*/ 50 h 156"/>
                <a:gd name="T10" fmla="*/ 69 w 157"/>
                <a:gd name="T11" fmla="*/ 10 h 156"/>
                <a:gd name="T12" fmla="*/ 93 w 157"/>
                <a:gd name="T13" fmla="*/ 53 h 156"/>
                <a:gd name="T14" fmla="*/ 93 w 157"/>
                <a:gd name="T15" fmla="*/ 69 h 156"/>
                <a:gd name="T16" fmla="*/ 0 w 157"/>
                <a:gd name="T17" fmla="*/ 119 h 156"/>
                <a:gd name="T18" fmla="*/ 45 w 157"/>
                <a:gd name="T19" fmla="*/ 156 h 156"/>
                <a:gd name="T20" fmla="*/ 93 w 157"/>
                <a:gd name="T21" fmla="*/ 134 h 156"/>
                <a:gd name="T22" fmla="*/ 120 w 157"/>
                <a:gd name="T23" fmla="*/ 156 h 156"/>
                <a:gd name="T24" fmla="*/ 157 w 157"/>
                <a:gd name="T25" fmla="*/ 150 h 156"/>
                <a:gd name="T26" fmla="*/ 157 w 157"/>
                <a:gd name="T27" fmla="*/ 141 h 156"/>
                <a:gd name="T28" fmla="*/ 143 w 157"/>
                <a:gd name="T29" fmla="*/ 144 h 156"/>
                <a:gd name="T30" fmla="*/ 128 w 157"/>
                <a:gd name="T31" fmla="*/ 119 h 156"/>
                <a:gd name="T32" fmla="*/ 93 w 157"/>
                <a:gd name="T33" fmla="*/ 100 h 156"/>
                <a:gd name="T34" fmla="*/ 60 w 157"/>
                <a:gd name="T35" fmla="*/ 138 h 156"/>
                <a:gd name="T36" fmla="*/ 38 w 157"/>
                <a:gd name="T37" fmla="*/ 114 h 156"/>
                <a:gd name="T38" fmla="*/ 93 w 157"/>
                <a:gd name="T39" fmla="*/ 80 h 156"/>
                <a:gd name="T40" fmla="*/ 93 w 157"/>
                <a:gd name="T41" fmla="*/ 10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156">
                  <a:moveTo>
                    <a:pt x="128" y="119"/>
                  </a:moveTo>
                  <a:lnTo>
                    <a:pt x="128" y="54"/>
                  </a:lnTo>
                  <a:cubicBezTo>
                    <a:pt x="128" y="16"/>
                    <a:pt x="114" y="0"/>
                    <a:pt x="70" y="0"/>
                  </a:cubicBezTo>
                  <a:cubicBezTo>
                    <a:pt x="42" y="0"/>
                    <a:pt x="7" y="10"/>
                    <a:pt x="7" y="34"/>
                  </a:cubicBezTo>
                  <a:cubicBezTo>
                    <a:pt x="7" y="45"/>
                    <a:pt x="17" y="50"/>
                    <a:pt x="27" y="50"/>
                  </a:cubicBezTo>
                  <a:cubicBezTo>
                    <a:pt x="58" y="50"/>
                    <a:pt x="34" y="10"/>
                    <a:pt x="69" y="10"/>
                  </a:cubicBezTo>
                  <a:cubicBezTo>
                    <a:pt x="93" y="10"/>
                    <a:pt x="93" y="35"/>
                    <a:pt x="93" y="53"/>
                  </a:cubicBezTo>
                  <a:lnTo>
                    <a:pt x="93" y="69"/>
                  </a:lnTo>
                  <a:cubicBezTo>
                    <a:pt x="72" y="70"/>
                    <a:pt x="0" y="73"/>
                    <a:pt x="0" y="119"/>
                  </a:cubicBezTo>
                  <a:cubicBezTo>
                    <a:pt x="0" y="140"/>
                    <a:pt x="22" y="156"/>
                    <a:pt x="45" y="156"/>
                  </a:cubicBezTo>
                  <a:cubicBezTo>
                    <a:pt x="72" y="156"/>
                    <a:pt x="87" y="141"/>
                    <a:pt x="93" y="134"/>
                  </a:cubicBezTo>
                  <a:cubicBezTo>
                    <a:pt x="95" y="145"/>
                    <a:pt x="99" y="156"/>
                    <a:pt x="120" y="156"/>
                  </a:cubicBezTo>
                  <a:cubicBezTo>
                    <a:pt x="135" y="156"/>
                    <a:pt x="145" y="154"/>
                    <a:pt x="157" y="150"/>
                  </a:cubicBezTo>
                  <a:lnTo>
                    <a:pt x="157" y="141"/>
                  </a:lnTo>
                  <a:cubicBezTo>
                    <a:pt x="152" y="143"/>
                    <a:pt x="148" y="144"/>
                    <a:pt x="143" y="144"/>
                  </a:cubicBezTo>
                  <a:cubicBezTo>
                    <a:pt x="132" y="145"/>
                    <a:pt x="128" y="139"/>
                    <a:pt x="128" y="119"/>
                  </a:cubicBezTo>
                  <a:close/>
                  <a:moveTo>
                    <a:pt x="93" y="100"/>
                  </a:moveTo>
                  <a:cubicBezTo>
                    <a:pt x="93" y="124"/>
                    <a:pt x="79" y="138"/>
                    <a:pt x="60" y="138"/>
                  </a:cubicBezTo>
                  <a:cubicBezTo>
                    <a:pt x="45" y="138"/>
                    <a:pt x="38" y="128"/>
                    <a:pt x="38" y="114"/>
                  </a:cubicBezTo>
                  <a:cubicBezTo>
                    <a:pt x="38" y="83"/>
                    <a:pt x="79" y="81"/>
                    <a:pt x="93" y="80"/>
                  </a:cubicBezTo>
                  <a:lnTo>
                    <a:pt x="93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712">
              <a:extLst>
                <a:ext uri="{FF2B5EF4-FFF2-40B4-BE49-F238E27FC236}">
                  <a16:creationId xmlns:a16="http://schemas.microsoft.com/office/drawing/2014/main" id="{571D1493-E9B3-4D03-BDCA-B44331B73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8" y="6072188"/>
              <a:ext cx="92075" cy="76200"/>
            </a:xfrm>
            <a:custGeom>
              <a:avLst/>
              <a:gdLst>
                <a:gd name="T0" fmla="*/ 162 w 187"/>
                <a:gd name="T1" fmla="*/ 119 h 155"/>
                <a:gd name="T2" fmla="*/ 162 w 187"/>
                <a:gd name="T3" fmla="*/ 44 h 155"/>
                <a:gd name="T4" fmla="*/ 120 w 187"/>
                <a:gd name="T5" fmla="*/ 0 h 155"/>
                <a:gd name="T6" fmla="*/ 62 w 187"/>
                <a:gd name="T7" fmla="*/ 39 h 155"/>
                <a:gd name="T8" fmla="*/ 61 w 187"/>
                <a:gd name="T9" fmla="*/ 39 h 155"/>
                <a:gd name="T10" fmla="*/ 61 w 187"/>
                <a:gd name="T11" fmla="*/ 0 h 155"/>
                <a:gd name="T12" fmla="*/ 0 w 187"/>
                <a:gd name="T13" fmla="*/ 7 h 155"/>
                <a:gd name="T14" fmla="*/ 0 w 187"/>
                <a:gd name="T15" fmla="*/ 15 h 155"/>
                <a:gd name="T16" fmla="*/ 26 w 187"/>
                <a:gd name="T17" fmla="*/ 41 h 155"/>
                <a:gd name="T18" fmla="*/ 26 w 187"/>
                <a:gd name="T19" fmla="*/ 119 h 155"/>
                <a:gd name="T20" fmla="*/ 0 w 187"/>
                <a:gd name="T21" fmla="*/ 147 h 155"/>
                <a:gd name="T22" fmla="*/ 0 w 187"/>
                <a:gd name="T23" fmla="*/ 155 h 155"/>
                <a:gd name="T24" fmla="*/ 87 w 187"/>
                <a:gd name="T25" fmla="*/ 155 h 155"/>
                <a:gd name="T26" fmla="*/ 87 w 187"/>
                <a:gd name="T27" fmla="*/ 147 h 155"/>
                <a:gd name="T28" fmla="*/ 61 w 187"/>
                <a:gd name="T29" fmla="*/ 119 h 155"/>
                <a:gd name="T30" fmla="*/ 61 w 187"/>
                <a:gd name="T31" fmla="*/ 75 h 155"/>
                <a:gd name="T32" fmla="*/ 103 w 187"/>
                <a:gd name="T33" fmla="*/ 20 h 155"/>
                <a:gd name="T34" fmla="*/ 126 w 187"/>
                <a:gd name="T35" fmla="*/ 70 h 155"/>
                <a:gd name="T36" fmla="*/ 126 w 187"/>
                <a:gd name="T37" fmla="*/ 119 h 155"/>
                <a:gd name="T38" fmla="*/ 100 w 187"/>
                <a:gd name="T39" fmla="*/ 147 h 155"/>
                <a:gd name="T40" fmla="*/ 100 w 187"/>
                <a:gd name="T41" fmla="*/ 155 h 155"/>
                <a:gd name="T42" fmla="*/ 187 w 187"/>
                <a:gd name="T43" fmla="*/ 155 h 155"/>
                <a:gd name="T44" fmla="*/ 187 w 187"/>
                <a:gd name="T45" fmla="*/ 147 h 155"/>
                <a:gd name="T46" fmla="*/ 162 w 187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7" h="155">
                  <a:moveTo>
                    <a:pt x="162" y="119"/>
                  </a:moveTo>
                  <a:lnTo>
                    <a:pt x="162" y="44"/>
                  </a:lnTo>
                  <a:cubicBezTo>
                    <a:pt x="162" y="19"/>
                    <a:pt x="156" y="0"/>
                    <a:pt x="120" y="0"/>
                  </a:cubicBezTo>
                  <a:cubicBezTo>
                    <a:pt x="87" y="0"/>
                    <a:pt x="71" y="25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3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9"/>
                  </a:cubicBezTo>
                  <a:lnTo>
                    <a:pt x="61" y="75"/>
                  </a:lnTo>
                  <a:cubicBezTo>
                    <a:pt x="61" y="55"/>
                    <a:pt x="83" y="20"/>
                    <a:pt x="103" y="20"/>
                  </a:cubicBezTo>
                  <a:cubicBezTo>
                    <a:pt x="121" y="20"/>
                    <a:pt x="126" y="30"/>
                    <a:pt x="126" y="70"/>
                  </a:cubicBezTo>
                  <a:lnTo>
                    <a:pt x="126" y="119"/>
                  </a:lnTo>
                  <a:cubicBezTo>
                    <a:pt x="126" y="141"/>
                    <a:pt x="120" y="147"/>
                    <a:pt x="100" y="147"/>
                  </a:cubicBezTo>
                  <a:lnTo>
                    <a:pt x="100" y="155"/>
                  </a:lnTo>
                  <a:lnTo>
                    <a:pt x="187" y="155"/>
                  </a:lnTo>
                  <a:lnTo>
                    <a:pt x="187" y="147"/>
                  </a:lnTo>
                  <a:cubicBezTo>
                    <a:pt x="168" y="147"/>
                    <a:pt x="162" y="141"/>
                    <a:pt x="162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713">
              <a:extLst>
                <a:ext uri="{FF2B5EF4-FFF2-40B4-BE49-F238E27FC236}">
                  <a16:creationId xmlns:a16="http://schemas.microsoft.com/office/drawing/2014/main" id="{B81174DB-F83D-4FBE-AACB-AA903DBF2D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6200" y="6059488"/>
              <a:ext cx="82550" cy="122238"/>
            </a:xfrm>
            <a:custGeom>
              <a:avLst/>
              <a:gdLst>
                <a:gd name="T0" fmla="*/ 150 w 168"/>
                <a:gd name="T1" fmla="*/ 0 h 251"/>
                <a:gd name="T2" fmla="*/ 111 w 168"/>
                <a:gd name="T3" fmla="*/ 36 h 251"/>
                <a:gd name="T4" fmla="*/ 73 w 168"/>
                <a:gd name="T5" fmla="*/ 27 h 251"/>
                <a:gd name="T6" fmla="*/ 8 w 168"/>
                <a:gd name="T7" fmla="*/ 81 h 251"/>
                <a:gd name="T8" fmla="*/ 32 w 168"/>
                <a:gd name="T9" fmla="*/ 123 h 251"/>
                <a:gd name="T10" fmla="*/ 11 w 168"/>
                <a:gd name="T11" fmla="*/ 161 h 251"/>
                <a:gd name="T12" fmla="*/ 22 w 168"/>
                <a:gd name="T13" fmla="*/ 181 h 251"/>
                <a:gd name="T14" fmla="*/ 0 w 168"/>
                <a:gd name="T15" fmla="*/ 212 h 251"/>
                <a:gd name="T16" fmla="*/ 72 w 168"/>
                <a:gd name="T17" fmla="*/ 251 h 251"/>
                <a:gd name="T18" fmla="*/ 161 w 168"/>
                <a:gd name="T19" fmla="*/ 193 h 251"/>
                <a:gd name="T20" fmla="*/ 108 w 168"/>
                <a:gd name="T21" fmla="*/ 155 h 251"/>
                <a:gd name="T22" fmla="*/ 55 w 168"/>
                <a:gd name="T23" fmla="*/ 155 h 251"/>
                <a:gd name="T24" fmla="*/ 36 w 168"/>
                <a:gd name="T25" fmla="*/ 142 h 251"/>
                <a:gd name="T26" fmla="*/ 43 w 168"/>
                <a:gd name="T27" fmla="*/ 127 h 251"/>
                <a:gd name="T28" fmla="*/ 73 w 168"/>
                <a:gd name="T29" fmla="*/ 132 h 251"/>
                <a:gd name="T30" fmla="*/ 137 w 168"/>
                <a:gd name="T31" fmla="*/ 80 h 251"/>
                <a:gd name="T32" fmla="*/ 118 w 168"/>
                <a:gd name="T33" fmla="*/ 41 h 251"/>
                <a:gd name="T34" fmla="*/ 131 w 168"/>
                <a:gd name="T35" fmla="*/ 28 h 251"/>
                <a:gd name="T36" fmla="*/ 137 w 168"/>
                <a:gd name="T37" fmla="*/ 32 h 251"/>
                <a:gd name="T38" fmla="*/ 148 w 168"/>
                <a:gd name="T39" fmla="*/ 36 h 251"/>
                <a:gd name="T40" fmla="*/ 167 w 168"/>
                <a:gd name="T41" fmla="*/ 17 h 251"/>
                <a:gd name="T42" fmla="*/ 150 w 168"/>
                <a:gd name="T43" fmla="*/ 0 h 251"/>
                <a:gd name="T44" fmla="*/ 101 w 168"/>
                <a:gd name="T45" fmla="*/ 185 h 251"/>
                <a:gd name="T46" fmla="*/ 132 w 168"/>
                <a:gd name="T47" fmla="*/ 203 h 251"/>
                <a:gd name="T48" fmla="*/ 75 w 168"/>
                <a:gd name="T49" fmla="*/ 237 h 251"/>
                <a:gd name="T50" fmla="*/ 27 w 168"/>
                <a:gd name="T51" fmla="*/ 203 h 251"/>
                <a:gd name="T52" fmla="*/ 33 w 168"/>
                <a:gd name="T53" fmla="*/ 185 h 251"/>
                <a:gd name="T54" fmla="*/ 101 w 168"/>
                <a:gd name="T55" fmla="*/ 185 h 251"/>
                <a:gd name="T56" fmla="*/ 73 w 168"/>
                <a:gd name="T57" fmla="*/ 121 h 251"/>
                <a:gd name="T58" fmla="*/ 45 w 168"/>
                <a:gd name="T59" fmla="*/ 80 h 251"/>
                <a:gd name="T60" fmla="*/ 73 w 168"/>
                <a:gd name="T61" fmla="*/ 37 h 251"/>
                <a:gd name="T62" fmla="*/ 102 w 168"/>
                <a:gd name="T63" fmla="*/ 80 h 251"/>
                <a:gd name="T64" fmla="*/ 73 w 168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8" h="251">
                  <a:moveTo>
                    <a:pt x="150" y="0"/>
                  </a:moveTo>
                  <a:cubicBezTo>
                    <a:pt x="128" y="0"/>
                    <a:pt x="117" y="23"/>
                    <a:pt x="111" y="36"/>
                  </a:cubicBezTo>
                  <a:cubicBezTo>
                    <a:pt x="102" y="32"/>
                    <a:pt x="90" y="27"/>
                    <a:pt x="73" y="27"/>
                  </a:cubicBezTo>
                  <a:cubicBezTo>
                    <a:pt x="33" y="27"/>
                    <a:pt x="8" y="47"/>
                    <a:pt x="8" y="81"/>
                  </a:cubicBezTo>
                  <a:cubicBezTo>
                    <a:pt x="8" y="107"/>
                    <a:pt x="23" y="117"/>
                    <a:pt x="32" y="123"/>
                  </a:cubicBezTo>
                  <a:cubicBezTo>
                    <a:pt x="27" y="130"/>
                    <a:pt x="11" y="145"/>
                    <a:pt x="11" y="161"/>
                  </a:cubicBezTo>
                  <a:cubicBezTo>
                    <a:pt x="11" y="171"/>
                    <a:pt x="18" y="176"/>
                    <a:pt x="22" y="181"/>
                  </a:cubicBezTo>
                  <a:cubicBezTo>
                    <a:pt x="13" y="187"/>
                    <a:pt x="0" y="197"/>
                    <a:pt x="0" y="212"/>
                  </a:cubicBezTo>
                  <a:cubicBezTo>
                    <a:pt x="0" y="227"/>
                    <a:pt x="20" y="251"/>
                    <a:pt x="72" y="251"/>
                  </a:cubicBezTo>
                  <a:cubicBezTo>
                    <a:pt x="128" y="251"/>
                    <a:pt x="161" y="221"/>
                    <a:pt x="161" y="193"/>
                  </a:cubicBezTo>
                  <a:cubicBezTo>
                    <a:pt x="161" y="162"/>
                    <a:pt x="133" y="155"/>
                    <a:pt x="108" y="155"/>
                  </a:cubicBezTo>
                  <a:lnTo>
                    <a:pt x="55" y="155"/>
                  </a:lnTo>
                  <a:cubicBezTo>
                    <a:pt x="43" y="155"/>
                    <a:pt x="36" y="152"/>
                    <a:pt x="36" y="142"/>
                  </a:cubicBezTo>
                  <a:cubicBezTo>
                    <a:pt x="36" y="137"/>
                    <a:pt x="40" y="132"/>
                    <a:pt x="43" y="127"/>
                  </a:cubicBezTo>
                  <a:cubicBezTo>
                    <a:pt x="50" y="130"/>
                    <a:pt x="58" y="132"/>
                    <a:pt x="73" y="132"/>
                  </a:cubicBezTo>
                  <a:cubicBezTo>
                    <a:pt x="111" y="132"/>
                    <a:pt x="137" y="113"/>
                    <a:pt x="137" y="80"/>
                  </a:cubicBezTo>
                  <a:cubicBezTo>
                    <a:pt x="137" y="58"/>
                    <a:pt x="128" y="48"/>
                    <a:pt x="118" y="41"/>
                  </a:cubicBezTo>
                  <a:cubicBezTo>
                    <a:pt x="121" y="36"/>
                    <a:pt x="125" y="28"/>
                    <a:pt x="131" y="28"/>
                  </a:cubicBezTo>
                  <a:cubicBezTo>
                    <a:pt x="133" y="28"/>
                    <a:pt x="135" y="30"/>
                    <a:pt x="137" y="32"/>
                  </a:cubicBezTo>
                  <a:cubicBezTo>
                    <a:pt x="140" y="35"/>
                    <a:pt x="143" y="36"/>
                    <a:pt x="148" y="36"/>
                  </a:cubicBezTo>
                  <a:cubicBezTo>
                    <a:pt x="160" y="36"/>
                    <a:pt x="167" y="28"/>
                    <a:pt x="167" y="17"/>
                  </a:cubicBezTo>
                  <a:cubicBezTo>
                    <a:pt x="168" y="7"/>
                    <a:pt x="160" y="0"/>
                    <a:pt x="150" y="0"/>
                  </a:cubicBezTo>
                  <a:close/>
                  <a:moveTo>
                    <a:pt x="101" y="185"/>
                  </a:moveTo>
                  <a:cubicBezTo>
                    <a:pt x="116" y="185"/>
                    <a:pt x="132" y="188"/>
                    <a:pt x="132" y="203"/>
                  </a:cubicBezTo>
                  <a:cubicBezTo>
                    <a:pt x="132" y="218"/>
                    <a:pt x="108" y="237"/>
                    <a:pt x="75" y="237"/>
                  </a:cubicBezTo>
                  <a:cubicBezTo>
                    <a:pt x="42" y="237"/>
                    <a:pt x="27" y="217"/>
                    <a:pt x="27" y="203"/>
                  </a:cubicBezTo>
                  <a:cubicBezTo>
                    <a:pt x="27" y="197"/>
                    <a:pt x="30" y="191"/>
                    <a:pt x="33" y="185"/>
                  </a:cubicBezTo>
                  <a:lnTo>
                    <a:pt x="101" y="185"/>
                  </a:lnTo>
                  <a:close/>
                  <a:moveTo>
                    <a:pt x="73" y="121"/>
                  </a:moveTo>
                  <a:cubicBezTo>
                    <a:pt x="51" y="121"/>
                    <a:pt x="45" y="105"/>
                    <a:pt x="45" y="80"/>
                  </a:cubicBezTo>
                  <a:cubicBezTo>
                    <a:pt x="45" y="63"/>
                    <a:pt x="48" y="37"/>
                    <a:pt x="73" y="37"/>
                  </a:cubicBezTo>
                  <a:cubicBezTo>
                    <a:pt x="95" y="37"/>
                    <a:pt x="102" y="57"/>
                    <a:pt x="102" y="80"/>
                  </a:cubicBezTo>
                  <a:cubicBezTo>
                    <a:pt x="102" y="102"/>
                    <a:pt x="93" y="121"/>
                    <a:pt x="73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714">
              <a:extLst>
                <a:ext uri="{FF2B5EF4-FFF2-40B4-BE49-F238E27FC236}">
                  <a16:creationId xmlns:a16="http://schemas.microsoft.com/office/drawing/2014/main" id="{E1D4264F-58E0-404F-8C79-5AE1DBD90E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99388" y="6072188"/>
              <a:ext cx="66675" cy="77788"/>
            </a:xfrm>
            <a:custGeom>
              <a:avLst/>
              <a:gdLst>
                <a:gd name="T0" fmla="*/ 72 w 136"/>
                <a:gd name="T1" fmla="*/ 0 h 159"/>
                <a:gd name="T2" fmla="*/ 0 w 136"/>
                <a:gd name="T3" fmla="*/ 74 h 159"/>
                <a:gd name="T4" fmla="*/ 85 w 136"/>
                <a:gd name="T5" fmla="*/ 159 h 159"/>
                <a:gd name="T6" fmla="*/ 132 w 136"/>
                <a:gd name="T7" fmla="*/ 150 h 159"/>
                <a:gd name="T8" fmla="*/ 132 w 136"/>
                <a:gd name="T9" fmla="*/ 137 h 159"/>
                <a:gd name="T10" fmla="*/ 100 w 136"/>
                <a:gd name="T11" fmla="*/ 142 h 159"/>
                <a:gd name="T12" fmla="*/ 36 w 136"/>
                <a:gd name="T13" fmla="*/ 61 h 159"/>
                <a:gd name="T14" fmla="*/ 135 w 136"/>
                <a:gd name="T15" fmla="*/ 61 h 159"/>
                <a:gd name="T16" fmla="*/ 72 w 136"/>
                <a:gd name="T17" fmla="*/ 0 h 159"/>
                <a:gd name="T18" fmla="*/ 38 w 136"/>
                <a:gd name="T19" fmla="*/ 49 h 159"/>
                <a:gd name="T20" fmla="*/ 72 w 136"/>
                <a:gd name="T21" fmla="*/ 11 h 159"/>
                <a:gd name="T22" fmla="*/ 102 w 136"/>
                <a:gd name="T23" fmla="*/ 49 h 159"/>
                <a:gd name="T24" fmla="*/ 38 w 136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9">
                  <a:moveTo>
                    <a:pt x="72" y="0"/>
                  </a:moveTo>
                  <a:cubicBezTo>
                    <a:pt x="26" y="0"/>
                    <a:pt x="0" y="24"/>
                    <a:pt x="0" y="74"/>
                  </a:cubicBezTo>
                  <a:cubicBezTo>
                    <a:pt x="0" y="129"/>
                    <a:pt x="31" y="159"/>
                    <a:pt x="85" y="159"/>
                  </a:cubicBezTo>
                  <a:cubicBezTo>
                    <a:pt x="108" y="159"/>
                    <a:pt x="126" y="152"/>
                    <a:pt x="132" y="150"/>
                  </a:cubicBezTo>
                  <a:lnTo>
                    <a:pt x="132" y="137"/>
                  </a:lnTo>
                  <a:cubicBezTo>
                    <a:pt x="126" y="140"/>
                    <a:pt x="115" y="142"/>
                    <a:pt x="100" y="142"/>
                  </a:cubicBezTo>
                  <a:cubicBezTo>
                    <a:pt x="50" y="142"/>
                    <a:pt x="36" y="96"/>
                    <a:pt x="36" y="61"/>
                  </a:cubicBezTo>
                  <a:lnTo>
                    <a:pt x="135" y="61"/>
                  </a:lnTo>
                  <a:cubicBezTo>
                    <a:pt x="136" y="35"/>
                    <a:pt x="127" y="0"/>
                    <a:pt x="72" y="0"/>
                  </a:cubicBezTo>
                  <a:close/>
                  <a:moveTo>
                    <a:pt x="38" y="49"/>
                  </a:moveTo>
                  <a:cubicBezTo>
                    <a:pt x="38" y="36"/>
                    <a:pt x="46" y="11"/>
                    <a:pt x="72" y="11"/>
                  </a:cubicBezTo>
                  <a:cubicBezTo>
                    <a:pt x="96" y="11"/>
                    <a:pt x="102" y="27"/>
                    <a:pt x="102" y="49"/>
                  </a:cubicBezTo>
                  <a:lnTo>
                    <a:pt x="38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715">
              <a:extLst>
                <a:ext uri="{FF2B5EF4-FFF2-40B4-BE49-F238E27FC236}">
                  <a16:creationId xmlns:a16="http://schemas.microsoft.com/office/drawing/2014/main" id="{6FD9FC9F-3294-4239-A24B-279F04AC9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288" y="6072188"/>
              <a:ext cx="61913" cy="76200"/>
            </a:xfrm>
            <a:custGeom>
              <a:avLst/>
              <a:gdLst>
                <a:gd name="T0" fmla="*/ 110 w 128"/>
                <a:gd name="T1" fmla="*/ 0 h 155"/>
                <a:gd name="T2" fmla="*/ 62 w 128"/>
                <a:gd name="T3" fmla="*/ 39 h 155"/>
                <a:gd name="T4" fmla="*/ 61 w 128"/>
                <a:gd name="T5" fmla="*/ 39 h 155"/>
                <a:gd name="T6" fmla="*/ 61 w 128"/>
                <a:gd name="T7" fmla="*/ 0 h 155"/>
                <a:gd name="T8" fmla="*/ 0 w 128"/>
                <a:gd name="T9" fmla="*/ 7 h 155"/>
                <a:gd name="T10" fmla="*/ 0 w 128"/>
                <a:gd name="T11" fmla="*/ 15 h 155"/>
                <a:gd name="T12" fmla="*/ 26 w 128"/>
                <a:gd name="T13" fmla="*/ 41 h 155"/>
                <a:gd name="T14" fmla="*/ 26 w 128"/>
                <a:gd name="T15" fmla="*/ 119 h 155"/>
                <a:gd name="T16" fmla="*/ 0 w 128"/>
                <a:gd name="T17" fmla="*/ 147 h 155"/>
                <a:gd name="T18" fmla="*/ 0 w 128"/>
                <a:gd name="T19" fmla="*/ 155 h 155"/>
                <a:gd name="T20" fmla="*/ 87 w 128"/>
                <a:gd name="T21" fmla="*/ 155 h 155"/>
                <a:gd name="T22" fmla="*/ 87 w 128"/>
                <a:gd name="T23" fmla="*/ 147 h 155"/>
                <a:gd name="T24" fmla="*/ 61 w 128"/>
                <a:gd name="T25" fmla="*/ 119 h 155"/>
                <a:gd name="T26" fmla="*/ 61 w 128"/>
                <a:gd name="T27" fmla="*/ 81 h 155"/>
                <a:gd name="T28" fmla="*/ 87 w 128"/>
                <a:gd name="T29" fmla="*/ 27 h 155"/>
                <a:gd name="T30" fmla="*/ 108 w 128"/>
                <a:gd name="T31" fmla="*/ 35 h 155"/>
                <a:gd name="T32" fmla="*/ 127 w 128"/>
                <a:gd name="T33" fmla="*/ 16 h 155"/>
                <a:gd name="T34" fmla="*/ 110 w 128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8" h="155">
                  <a:moveTo>
                    <a:pt x="110" y="0"/>
                  </a:moveTo>
                  <a:cubicBezTo>
                    <a:pt x="81" y="0"/>
                    <a:pt x="68" y="24"/>
                    <a:pt x="62" y="39"/>
                  </a:cubicBezTo>
                  <a:lnTo>
                    <a:pt x="61" y="39"/>
                  </a:lnTo>
                  <a:lnTo>
                    <a:pt x="61" y="0"/>
                  </a:lnTo>
                  <a:lnTo>
                    <a:pt x="0" y="7"/>
                  </a:lnTo>
                  <a:lnTo>
                    <a:pt x="0" y="15"/>
                  </a:lnTo>
                  <a:cubicBezTo>
                    <a:pt x="13" y="15"/>
                    <a:pt x="26" y="17"/>
                    <a:pt x="26" y="41"/>
                  </a:cubicBezTo>
                  <a:lnTo>
                    <a:pt x="26" y="119"/>
                  </a:lnTo>
                  <a:cubicBezTo>
                    <a:pt x="26" y="141"/>
                    <a:pt x="20" y="147"/>
                    <a:pt x="0" y="147"/>
                  </a:cubicBezTo>
                  <a:lnTo>
                    <a:pt x="0" y="155"/>
                  </a:lnTo>
                  <a:lnTo>
                    <a:pt x="87" y="155"/>
                  </a:lnTo>
                  <a:lnTo>
                    <a:pt x="87" y="147"/>
                  </a:lnTo>
                  <a:cubicBezTo>
                    <a:pt x="67" y="147"/>
                    <a:pt x="61" y="141"/>
                    <a:pt x="61" y="119"/>
                  </a:cubicBezTo>
                  <a:lnTo>
                    <a:pt x="61" y="81"/>
                  </a:lnTo>
                  <a:cubicBezTo>
                    <a:pt x="61" y="47"/>
                    <a:pt x="77" y="27"/>
                    <a:pt x="87" y="27"/>
                  </a:cubicBezTo>
                  <a:cubicBezTo>
                    <a:pt x="98" y="27"/>
                    <a:pt x="96" y="35"/>
                    <a:pt x="108" y="35"/>
                  </a:cubicBezTo>
                  <a:cubicBezTo>
                    <a:pt x="118" y="35"/>
                    <a:pt x="127" y="27"/>
                    <a:pt x="127" y="16"/>
                  </a:cubicBezTo>
                  <a:cubicBezTo>
                    <a:pt x="128" y="6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716">
              <a:extLst>
                <a:ext uri="{FF2B5EF4-FFF2-40B4-BE49-F238E27FC236}">
                  <a16:creationId xmlns:a16="http://schemas.microsoft.com/office/drawing/2014/main" id="{DCB84A4C-45D8-48F9-9BE3-C297B502D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5" y="6072188"/>
              <a:ext cx="55563" cy="77788"/>
            </a:xfrm>
            <a:custGeom>
              <a:avLst/>
              <a:gdLst>
                <a:gd name="T0" fmla="*/ 93 w 114"/>
                <a:gd name="T1" fmla="*/ 76 h 159"/>
                <a:gd name="T2" fmla="*/ 31 w 114"/>
                <a:gd name="T3" fmla="*/ 31 h 159"/>
                <a:gd name="T4" fmla="*/ 58 w 114"/>
                <a:gd name="T5" fmla="*/ 10 h 159"/>
                <a:gd name="T6" fmla="*/ 93 w 114"/>
                <a:gd name="T7" fmla="*/ 44 h 159"/>
                <a:gd name="T8" fmla="*/ 103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3 h 159"/>
                <a:gd name="T16" fmla="*/ 25 w 114"/>
                <a:gd name="T17" fmla="*/ 81 h 159"/>
                <a:gd name="T18" fmla="*/ 80 w 114"/>
                <a:gd name="T19" fmla="*/ 123 h 159"/>
                <a:gd name="T20" fmla="*/ 49 w 114"/>
                <a:gd name="T21" fmla="*/ 148 h 159"/>
                <a:gd name="T22" fmla="*/ 10 w 114"/>
                <a:gd name="T23" fmla="*/ 109 h 159"/>
                <a:gd name="T24" fmla="*/ 0 w 114"/>
                <a:gd name="T25" fmla="*/ 109 h 159"/>
                <a:gd name="T26" fmla="*/ 3 w 114"/>
                <a:gd name="T27" fmla="*/ 153 h 159"/>
                <a:gd name="T28" fmla="*/ 51 w 114"/>
                <a:gd name="T29" fmla="*/ 159 h 159"/>
                <a:gd name="T30" fmla="*/ 114 w 114"/>
                <a:gd name="T31" fmla="*/ 114 h 159"/>
                <a:gd name="T32" fmla="*/ 93 w 114"/>
                <a:gd name="T33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3" y="76"/>
                  </a:moveTo>
                  <a:cubicBezTo>
                    <a:pt x="71" y="60"/>
                    <a:pt x="31" y="53"/>
                    <a:pt x="31" y="31"/>
                  </a:cubicBezTo>
                  <a:cubicBezTo>
                    <a:pt x="31" y="20"/>
                    <a:pt x="43" y="10"/>
                    <a:pt x="58" y="10"/>
                  </a:cubicBezTo>
                  <a:cubicBezTo>
                    <a:pt x="84" y="10"/>
                    <a:pt x="90" y="31"/>
                    <a:pt x="93" y="44"/>
                  </a:cubicBezTo>
                  <a:lnTo>
                    <a:pt x="103" y="44"/>
                  </a:lnTo>
                  <a:lnTo>
                    <a:pt x="100" y="5"/>
                  </a:lnTo>
                  <a:cubicBezTo>
                    <a:pt x="89" y="3"/>
                    <a:pt x="78" y="0"/>
                    <a:pt x="60" y="0"/>
                  </a:cubicBezTo>
                  <a:cubicBezTo>
                    <a:pt x="28" y="0"/>
                    <a:pt x="0" y="13"/>
                    <a:pt x="0" y="43"/>
                  </a:cubicBezTo>
                  <a:cubicBezTo>
                    <a:pt x="0" y="61"/>
                    <a:pt x="8" y="70"/>
                    <a:pt x="25" y="81"/>
                  </a:cubicBezTo>
                  <a:cubicBezTo>
                    <a:pt x="46" y="95"/>
                    <a:pt x="80" y="101"/>
                    <a:pt x="80" y="123"/>
                  </a:cubicBezTo>
                  <a:cubicBezTo>
                    <a:pt x="80" y="139"/>
                    <a:pt x="64" y="148"/>
                    <a:pt x="49" y="148"/>
                  </a:cubicBezTo>
                  <a:cubicBezTo>
                    <a:pt x="23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3" y="153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4" y="141"/>
                    <a:pt x="114" y="114"/>
                  </a:cubicBezTo>
                  <a:cubicBezTo>
                    <a:pt x="111" y="96"/>
                    <a:pt x="103" y="84"/>
                    <a:pt x="93" y="76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717">
              <a:extLst>
                <a:ext uri="{FF2B5EF4-FFF2-40B4-BE49-F238E27FC236}">
                  <a16:creationId xmlns:a16="http://schemas.microsoft.com/office/drawing/2014/main" id="{474387AE-A4F2-460F-8325-B7E75BA36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6003925"/>
              <a:ext cx="38100" cy="38100"/>
            </a:xfrm>
            <a:custGeom>
              <a:avLst/>
              <a:gdLst>
                <a:gd name="T0" fmla="*/ 13 w 76"/>
                <a:gd name="T1" fmla="*/ 64 h 77"/>
                <a:gd name="T2" fmla="*/ 13 w 76"/>
                <a:gd name="T3" fmla="*/ 0 h 77"/>
                <a:gd name="T4" fmla="*/ 0 w 76"/>
                <a:gd name="T5" fmla="*/ 0 h 77"/>
                <a:gd name="T6" fmla="*/ 0 w 76"/>
                <a:gd name="T7" fmla="*/ 77 h 77"/>
                <a:gd name="T8" fmla="*/ 76 w 76"/>
                <a:gd name="T9" fmla="*/ 77 h 77"/>
                <a:gd name="T10" fmla="*/ 76 w 76"/>
                <a:gd name="T11" fmla="*/ 0 h 77"/>
                <a:gd name="T12" fmla="*/ 63 w 76"/>
                <a:gd name="T13" fmla="*/ 0 h 77"/>
                <a:gd name="T14" fmla="*/ 63 w 76"/>
                <a:gd name="T15" fmla="*/ 64 h 77"/>
                <a:gd name="T16" fmla="*/ 13 w 76"/>
                <a:gd name="T17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13" y="6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63" y="0"/>
                  </a:lnTo>
                  <a:lnTo>
                    <a:pt x="63" y="64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718">
              <a:extLst>
                <a:ext uri="{FF2B5EF4-FFF2-40B4-BE49-F238E27FC236}">
                  <a16:creationId xmlns:a16="http://schemas.microsoft.com/office/drawing/2014/main" id="{2FA723A5-6263-4DC8-81AB-D91391B09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8" y="6003925"/>
              <a:ext cx="38100" cy="38100"/>
            </a:xfrm>
            <a:custGeom>
              <a:avLst/>
              <a:gdLst>
                <a:gd name="T0" fmla="*/ 0 w 76"/>
                <a:gd name="T1" fmla="*/ 0 h 77"/>
                <a:gd name="T2" fmla="*/ 0 w 76"/>
                <a:gd name="T3" fmla="*/ 77 h 77"/>
                <a:gd name="T4" fmla="*/ 12 w 76"/>
                <a:gd name="T5" fmla="*/ 77 h 77"/>
                <a:gd name="T6" fmla="*/ 12 w 76"/>
                <a:gd name="T7" fmla="*/ 13 h 77"/>
                <a:gd name="T8" fmla="*/ 62 w 76"/>
                <a:gd name="T9" fmla="*/ 13 h 77"/>
                <a:gd name="T10" fmla="*/ 62 w 76"/>
                <a:gd name="T11" fmla="*/ 77 h 77"/>
                <a:gd name="T12" fmla="*/ 76 w 76"/>
                <a:gd name="T13" fmla="*/ 77 h 77"/>
                <a:gd name="T14" fmla="*/ 76 w 76"/>
                <a:gd name="T15" fmla="*/ 0 h 77"/>
                <a:gd name="T16" fmla="*/ 0 w 76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7">
                  <a:moveTo>
                    <a:pt x="0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12" y="13"/>
                  </a:lnTo>
                  <a:lnTo>
                    <a:pt x="62" y="13"/>
                  </a:lnTo>
                  <a:lnTo>
                    <a:pt x="62" y="77"/>
                  </a:lnTo>
                  <a:lnTo>
                    <a:pt x="76" y="77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Rectangle 719">
              <a:extLst>
                <a:ext uri="{FF2B5EF4-FFF2-40B4-BE49-F238E27FC236}">
                  <a16:creationId xmlns:a16="http://schemas.microsoft.com/office/drawing/2014/main" id="{45930467-88B0-4E0E-9B2B-4950B6E24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1113" y="6003925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Rectangle 720">
              <a:extLst>
                <a:ext uri="{FF2B5EF4-FFF2-40B4-BE49-F238E27FC236}">
                  <a16:creationId xmlns:a16="http://schemas.microsoft.com/office/drawing/2014/main" id="{F3BB6D97-A8C3-4D5F-ACE8-260803DEF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1113" y="5994400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721">
              <a:extLst>
                <a:ext uri="{FF2B5EF4-FFF2-40B4-BE49-F238E27FC236}">
                  <a16:creationId xmlns:a16="http://schemas.microsoft.com/office/drawing/2014/main" id="{39B74361-E029-4007-BA59-BE33E3C2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5" y="6003925"/>
              <a:ext cx="36513" cy="38100"/>
            </a:xfrm>
            <a:custGeom>
              <a:avLst/>
              <a:gdLst>
                <a:gd name="T0" fmla="*/ 63 w 75"/>
                <a:gd name="T1" fmla="*/ 0 h 77"/>
                <a:gd name="T2" fmla="*/ 45 w 75"/>
                <a:gd name="T3" fmla="*/ 64 h 77"/>
                <a:gd name="T4" fmla="*/ 33 w 75"/>
                <a:gd name="T5" fmla="*/ 64 h 77"/>
                <a:gd name="T6" fmla="*/ 14 w 75"/>
                <a:gd name="T7" fmla="*/ 0 h 77"/>
                <a:gd name="T8" fmla="*/ 0 w 75"/>
                <a:gd name="T9" fmla="*/ 0 h 77"/>
                <a:gd name="T10" fmla="*/ 20 w 75"/>
                <a:gd name="T11" fmla="*/ 77 h 77"/>
                <a:gd name="T12" fmla="*/ 55 w 75"/>
                <a:gd name="T13" fmla="*/ 77 h 77"/>
                <a:gd name="T14" fmla="*/ 75 w 75"/>
                <a:gd name="T15" fmla="*/ 0 h 77"/>
                <a:gd name="T16" fmla="*/ 63 w 75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7">
                  <a:moveTo>
                    <a:pt x="63" y="0"/>
                  </a:moveTo>
                  <a:cubicBezTo>
                    <a:pt x="63" y="0"/>
                    <a:pt x="45" y="60"/>
                    <a:pt x="45" y="64"/>
                  </a:cubicBezTo>
                  <a:lnTo>
                    <a:pt x="33" y="6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7"/>
                  </a:lnTo>
                  <a:lnTo>
                    <a:pt x="55" y="77"/>
                  </a:lnTo>
                  <a:lnTo>
                    <a:pt x="75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722">
              <a:extLst>
                <a:ext uri="{FF2B5EF4-FFF2-40B4-BE49-F238E27FC236}">
                  <a16:creationId xmlns:a16="http://schemas.microsoft.com/office/drawing/2014/main" id="{A361C2B0-64DB-425B-ACDB-1FD4496DD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3188" y="6003925"/>
              <a:ext cx="38100" cy="38100"/>
            </a:xfrm>
            <a:custGeom>
              <a:avLst/>
              <a:gdLst>
                <a:gd name="T0" fmla="*/ 62 w 76"/>
                <a:gd name="T1" fmla="*/ 63 h 77"/>
                <a:gd name="T2" fmla="*/ 13 w 76"/>
                <a:gd name="T3" fmla="*/ 63 h 77"/>
                <a:gd name="T4" fmla="*/ 13 w 76"/>
                <a:gd name="T5" fmla="*/ 44 h 77"/>
                <a:gd name="T6" fmla="*/ 76 w 76"/>
                <a:gd name="T7" fmla="*/ 44 h 77"/>
                <a:gd name="T8" fmla="*/ 76 w 76"/>
                <a:gd name="T9" fmla="*/ 0 h 77"/>
                <a:gd name="T10" fmla="*/ 0 w 76"/>
                <a:gd name="T11" fmla="*/ 0 h 77"/>
                <a:gd name="T12" fmla="*/ 0 w 76"/>
                <a:gd name="T13" fmla="*/ 77 h 77"/>
                <a:gd name="T14" fmla="*/ 62 w 76"/>
                <a:gd name="T15" fmla="*/ 77 h 77"/>
                <a:gd name="T16" fmla="*/ 62 w 76"/>
                <a:gd name="T17" fmla="*/ 63 h 77"/>
                <a:gd name="T18" fmla="*/ 13 w 76"/>
                <a:gd name="T19" fmla="*/ 13 h 77"/>
                <a:gd name="T20" fmla="*/ 62 w 76"/>
                <a:gd name="T21" fmla="*/ 13 h 77"/>
                <a:gd name="T22" fmla="*/ 62 w 76"/>
                <a:gd name="T23" fmla="*/ 32 h 77"/>
                <a:gd name="T24" fmla="*/ 13 w 76"/>
                <a:gd name="T25" fmla="*/ 32 h 77"/>
                <a:gd name="T26" fmla="*/ 13 w 76"/>
                <a:gd name="T27" fmla="*/ 1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7">
                  <a:moveTo>
                    <a:pt x="62" y="63"/>
                  </a:moveTo>
                  <a:lnTo>
                    <a:pt x="13" y="63"/>
                  </a:lnTo>
                  <a:lnTo>
                    <a:pt x="13" y="44"/>
                  </a:lnTo>
                  <a:lnTo>
                    <a:pt x="76" y="4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62" y="77"/>
                  </a:lnTo>
                  <a:lnTo>
                    <a:pt x="62" y="63"/>
                  </a:lnTo>
                  <a:close/>
                  <a:moveTo>
                    <a:pt x="13" y="13"/>
                  </a:moveTo>
                  <a:lnTo>
                    <a:pt x="62" y="13"/>
                  </a:lnTo>
                  <a:lnTo>
                    <a:pt x="62" y="32"/>
                  </a:lnTo>
                  <a:lnTo>
                    <a:pt x="13" y="32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723">
              <a:extLst>
                <a:ext uri="{FF2B5EF4-FFF2-40B4-BE49-F238E27FC236}">
                  <a16:creationId xmlns:a16="http://schemas.microsoft.com/office/drawing/2014/main" id="{AC1FEE06-4D4E-480F-A11B-FBE3DB70E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100" y="6003925"/>
              <a:ext cx="23813" cy="38100"/>
            </a:xfrm>
            <a:custGeom>
              <a:avLst/>
              <a:gdLst>
                <a:gd name="T0" fmla="*/ 14 w 49"/>
                <a:gd name="T1" fmla="*/ 77 h 77"/>
                <a:gd name="T2" fmla="*/ 14 w 49"/>
                <a:gd name="T3" fmla="*/ 13 h 77"/>
                <a:gd name="T4" fmla="*/ 49 w 49"/>
                <a:gd name="T5" fmla="*/ 13 h 77"/>
                <a:gd name="T6" fmla="*/ 49 w 49"/>
                <a:gd name="T7" fmla="*/ 0 h 77"/>
                <a:gd name="T8" fmla="*/ 0 w 49"/>
                <a:gd name="T9" fmla="*/ 0 h 77"/>
                <a:gd name="T10" fmla="*/ 0 w 49"/>
                <a:gd name="T11" fmla="*/ 77 h 77"/>
                <a:gd name="T12" fmla="*/ 14 w 49"/>
                <a:gd name="T1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7">
                  <a:moveTo>
                    <a:pt x="14" y="77"/>
                  </a:moveTo>
                  <a:lnTo>
                    <a:pt x="14" y="13"/>
                  </a:lnTo>
                  <a:lnTo>
                    <a:pt x="49" y="1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4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724">
              <a:extLst>
                <a:ext uri="{FF2B5EF4-FFF2-40B4-BE49-F238E27FC236}">
                  <a16:creationId xmlns:a16="http://schemas.microsoft.com/office/drawing/2014/main" id="{C4B7974E-4DBE-447D-A760-24993725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2725" y="6003925"/>
              <a:ext cx="38100" cy="38100"/>
            </a:xfrm>
            <a:custGeom>
              <a:avLst/>
              <a:gdLst>
                <a:gd name="T0" fmla="*/ 0 w 77"/>
                <a:gd name="T1" fmla="*/ 0 h 77"/>
                <a:gd name="T2" fmla="*/ 0 w 77"/>
                <a:gd name="T3" fmla="*/ 44 h 77"/>
                <a:gd name="T4" fmla="*/ 32 w 77"/>
                <a:gd name="T5" fmla="*/ 44 h 77"/>
                <a:gd name="T6" fmla="*/ 63 w 77"/>
                <a:gd name="T7" fmla="*/ 44 h 77"/>
                <a:gd name="T8" fmla="*/ 63 w 77"/>
                <a:gd name="T9" fmla="*/ 63 h 77"/>
                <a:gd name="T10" fmla="*/ 0 w 77"/>
                <a:gd name="T11" fmla="*/ 63 h 77"/>
                <a:gd name="T12" fmla="*/ 0 w 77"/>
                <a:gd name="T13" fmla="*/ 77 h 77"/>
                <a:gd name="T14" fmla="*/ 77 w 77"/>
                <a:gd name="T15" fmla="*/ 77 h 77"/>
                <a:gd name="T16" fmla="*/ 77 w 77"/>
                <a:gd name="T17" fmla="*/ 32 h 77"/>
                <a:gd name="T18" fmla="*/ 14 w 77"/>
                <a:gd name="T19" fmla="*/ 32 h 77"/>
                <a:gd name="T20" fmla="*/ 14 w 77"/>
                <a:gd name="T21" fmla="*/ 13 h 77"/>
                <a:gd name="T22" fmla="*/ 63 w 77"/>
                <a:gd name="T23" fmla="*/ 13 h 77"/>
                <a:gd name="T24" fmla="*/ 63 w 77"/>
                <a:gd name="T25" fmla="*/ 0 h 77"/>
                <a:gd name="T26" fmla="*/ 0 w 77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7">
                  <a:moveTo>
                    <a:pt x="0" y="0"/>
                  </a:moveTo>
                  <a:lnTo>
                    <a:pt x="0" y="44"/>
                  </a:lnTo>
                  <a:lnTo>
                    <a:pt x="32" y="44"/>
                  </a:lnTo>
                  <a:lnTo>
                    <a:pt x="63" y="44"/>
                  </a:lnTo>
                  <a:lnTo>
                    <a:pt x="63" y="63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77" y="77"/>
                  </a:lnTo>
                  <a:lnTo>
                    <a:pt x="77" y="32"/>
                  </a:lnTo>
                  <a:lnTo>
                    <a:pt x="14" y="32"/>
                  </a:lnTo>
                  <a:lnTo>
                    <a:pt x="14" y="13"/>
                  </a:lnTo>
                  <a:lnTo>
                    <a:pt x="63" y="13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Rectangle 725">
              <a:extLst>
                <a:ext uri="{FF2B5EF4-FFF2-40B4-BE49-F238E27FC236}">
                  <a16:creationId xmlns:a16="http://schemas.microsoft.com/office/drawing/2014/main" id="{E89763B1-D974-4709-8D46-1B355AFCB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813" y="599440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Rectangle 726">
              <a:extLst>
                <a:ext uri="{FF2B5EF4-FFF2-40B4-BE49-F238E27FC236}">
                  <a16:creationId xmlns:a16="http://schemas.microsoft.com/office/drawing/2014/main" id="{115664A1-E028-4E6E-9E86-E01471607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813" y="6003925"/>
              <a:ext cx="7938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727">
              <a:extLst>
                <a:ext uri="{FF2B5EF4-FFF2-40B4-BE49-F238E27FC236}">
                  <a16:creationId xmlns:a16="http://schemas.microsoft.com/office/drawing/2014/main" id="{52BD54E0-4DF4-40FE-9635-92848A806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5" y="5994400"/>
              <a:ext cx="23813" cy="47625"/>
            </a:xfrm>
            <a:custGeom>
              <a:avLst/>
              <a:gdLst>
                <a:gd name="T0" fmla="*/ 13 w 50"/>
                <a:gd name="T1" fmla="*/ 22 h 99"/>
                <a:gd name="T2" fmla="*/ 13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3 w 50"/>
                <a:gd name="T15" fmla="*/ 85 h 99"/>
                <a:gd name="T16" fmla="*/ 13 w 50"/>
                <a:gd name="T17" fmla="*/ 35 h 99"/>
                <a:gd name="T18" fmla="*/ 38 w 50"/>
                <a:gd name="T19" fmla="*/ 35 h 99"/>
                <a:gd name="T20" fmla="*/ 38 w 50"/>
                <a:gd name="T21" fmla="*/ 22 h 99"/>
                <a:gd name="T22" fmla="*/ 13 w 50"/>
                <a:gd name="T23" fmla="*/ 2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3" y="2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3" y="85"/>
                  </a:lnTo>
                  <a:lnTo>
                    <a:pt x="13" y="35"/>
                  </a:lnTo>
                  <a:lnTo>
                    <a:pt x="38" y="35"/>
                  </a:lnTo>
                  <a:lnTo>
                    <a:pt x="38" y="22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728">
              <a:extLst>
                <a:ext uri="{FF2B5EF4-FFF2-40B4-BE49-F238E27FC236}">
                  <a16:creationId xmlns:a16="http://schemas.microsoft.com/office/drawing/2014/main" id="{231877EC-907B-4A45-A1D7-4991B77A99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6713" y="5994400"/>
              <a:ext cx="38100" cy="47625"/>
            </a:xfrm>
            <a:custGeom>
              <a:avLst/>
              <a:gdLst>
                <a:gd name="T0" fmla="*/ 63 w 77"/>
                <a:gd name="T1" fmla="*/ 85 h 99"/>
                <a:gd name="T2" fmla="*/ 14 w 77"/>
                <a:gd name="T3" fmla="*/ 85 h 99"/>
                <a:gd name="T4" fmla="*/ 14 w 77"/>
                <a:gd name="T5" fmla="*/ 66 h 99"/>
                <a:gd name="T6" fmla="*/ 77 w 77"/>
                <a:gd name="T7" fmla="*/ 66 h 99"/>
                <a:gd name="T8" fmla="*/ 77 w 77"/>
                <a:gd name="T9" fmla="*/ 22 h 99"/>
                <a:gd name="T10" fmla="*/ 44 w 77"/>
                <a:gd name="T11" fmla="*/ 22 h 99"/>
                <a:gd name="T12" fmla="*/ 59 w 77"/>
                <a:gd name="T13" fmla="*/ 0 h 99"/>
                <a:gd name="T14" fmla="*/ 45 w 77"/>
                <a:gd name="T15" fmla="*/ 0 h 99"/>
                <a:gd name="T16" fmla="*/ 28 w 77"/>
                <a:gd name="T17" fmla="*/ 22 h 99"/>
                <a:gd name="T18" fmla="*/ 0 w 77"/>
                <a:gd name="T19" fmla="*/ 22 h 99"/>
                <a:gd name="T20" fmla="*/ 0 w 77"/>
                <a:gd name="T21" fmla="*/ 99 h 99"/>
                <a:gd name="T22" fmla="*/ 63 w 77"/>
                <a:gd name="T23" fmla="*/ 99 h 99"/>
                <a:gd name="T24" fmla="*/ 63 w 77"/>
                <a:gd name="T25" fmla="*/ 85 h 99"/>
                <a:gd name="T26" fmla="*/ 14 w 77"/>
                <a:gd name="T27" fmla="*/ 35 h 99"/>
                <a:gd name="T28" fmla="*/ 63 w 77"/>
                <a:gd name="T29" fmla="*/ 35 h 99"/>
                <a:gd name="T30" fmla="*/ 63 w 77"/>
                <a:gd name="T31" fmla="*/ 54 h 99"/>
                <a:gd name="T32" fmla="*/ 14 w 77"/>
                <a:gd name="T33" fmla="*/ 54 h 99"/>
                <a:gd name="T34" fmla="*/ 14 w 77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99">
                  <a:moveTo>
                    <a:pt x="63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7" y="66"/>
                  </a:lnTo>
                  <a:lnTo>
                    <a:pt x="77" y="22"/>
                  </a:lnTo>
                  <a:lnTo>
                    <a:pt x="44" y="22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2"/>
                  </a:cubicBezTo>
                  <a:lnTo>
                    <a:pt x="0" y="22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5"/>
                  </a:lnTo>
                  <a:close/>
                  <a:moveTo>
                    <a:pt x="14" y="35"/>
                  </a:moveTo>
                  <a:lnTo>
                    <a:pt x="63" y="35"/>
                  </a:lnTo>
                  <a:lnTo>
                    <a:pt x="63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729">
              <a:extLst>
                <a:ext uri="{FF2B5EF4-FFF2-40B4-BE49-F238E27FC236}">
                  <a16:creationId xmlns:a16="http://schemas.microsoft.com/office/drawing/2014/main" id="{FFCF1BAF-C32E-4A65-8980-0328E542C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2650" y="5967413"/>
              <a:ext cx="165100" cy="187325"/>
            </a:xfrm>
            <a:custGeom>
              <a:avLst/>
              <a:gdLst>
                <a:gd name="T0" fmla="*/ 319 w 337"/>
                <a:gd name="T1" fmla="*/ 364 h 384"/>
                <a:gd name="T2" fmla="*/ 284 w 337"/>
                <a:gd name="T3" fmla="*/ 326 h 384"/>
                <a:gd name="T4" fmla="*/ 284 w 337"/>
                <a:gd name="T5" fmla="*/ 127 h 384"/>
                <a:gd name="T6" fmla="*/ 150 w 337"/>
                <a:gd name="T7" fmla="*/ 0 h 384"/>
                <a:gd name="T8" fmla="*/ 12 w 337"/>
                <a:gd name="T9" fmla="*/ 79 h 384"/>
                <a:gd name="T10" fmla="*/ 52 w 337"/>
                <a:gd name="T11" fmla="*/ 115 h 384"/>
                <a:gd name="T12" fmla="*/ 91 w 337"/>
                <a:gd name="T13" fmla="*/ 74 h 384"/>
                <a:gd name="T14" fmla="*/ 149 w 337"/>
                <a:gd name="T15" fmla="*/ 27 h 384"/>
                <a:gd name="T16" fmla="*/ 219 w 337"/>
                <a:gd name="T17" fmla="*/ 142 h 384"/>
                <a:gd name="T18" fmla="*/ 219 w 337"/>
                <a:gd name="T19" fmla="*/ 172 h 384"/>
                <a:gd name="T20" fmla="*/ 0 w 337"/>
                <a:gd name="T21" fmla="*/ 294 h 384"/>
                <a:gd name="T22" fmla="*/ 100 w 337"/>
                <a:gd name="T23" fmla="*/ 384 h 384"/>
                <a:gd name="T24" fmla="*/ 217 w 337"/>
                <a:gd name="T25" fmla="*/ 325 h 384"/>
                <a:gd name="T26" fmla="*/ 219 w 337"/>
                <a:gd name="T27" fmla="*/ 325 h 384"/>
                <a:gd name="T28" fmla="*/ 281 w 337"/>
                <a:gd name="T29" fmla="*/ 384 h 384"/>
                <a:gd name="T30" fmla="*/ 322 w 337"/>
                <a:gd name="T31" fmla="*/ 381 h 384"/>
                <a:gd name="T32" fmla="*/ 327 w 337"/>
                <a:gd name="T33" fmla="*/ 376 h 384"/>
                <a:gd name="T34" fmla="*/ 337 w 337"/>
                <a:gd name="T35" fmla="*/ 361 h 384"/>
                <a:gd name="T36" fmla="*/ 319 w 337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4">
                  <a:moveTo>
                    <a:pt x="319" y="364"/>
                  </a:moveTo>
                  <a:cubicBezTo>
                    <a:pt x="292" y="364"/>
                    <a:pt x="284" y="354"/>
                    <a:pt x="284" y="326"/>
                  </a:cubicBezTo>
                  <a:lnTo>
                    <a:pt x="284" y="127"/>
                  </a:lnTo>
                  <a:cubicBezTo>
                    <a:pt x="284" y="52"/>
                    <a:pt x="262" y="0"/>
                    <a:pt x="150" y="0"/>
                  </a:cubicBezTo>
                  <a:cubicBezTo>
                    <a:pt x="92" y="0"/>
                    <a:pt x="12" y="26"/>
                    <a:pt x="12" y="79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7" y="27"/>
                    <a:pt x="149" y="27"/>
                  </a:cubicBezTo>
                  <a:cubicBezTo>
                    <a:pt x="219" y="27"/>
                    <a:pt x="219" y="86"/>
                    <a:pt x="219" y="142"/>
                  </a:cubicBezTo>
                  <a:lnTo>
                    <a:pt x="219" y="172"/>
                  </a:lnTo>
                  <a:cubicBezTo>
                    <a:pt x="156" y="177"/>
                    <a:pt x="0" y="177"/>
                    <a:pt x="0" y="294"/>
                  </a:cubicBezTo>
                  <a:cubicBezTo>
                    <a:pt x="0" y="346"/>
                    <a:pt x="42" y="384"/>
                    <a:pt x="100" y="384"/>
                  </a:cubicBezTo>
                  <a:cubicBezTo>
                    <a:pt x="156" y="384"/>
                    <a:pt x="192" y="361"/>
                    <a:pt x="217" y="325"/>
                  </a:cubicBezTo>
                  <a:lnTo>
                    <a:pt x="219" y="325"/>
                  </a:lnTo>
                  <a:cubicBezTo>
                    <a:pt x="219" y="360"/>
                    <a:pt x="232" y="384"/>
                    <a:pt x="281" y="384"/>
                  </a:cubicBezTo>
                  <a:cubicBezTo>
                    <a:pt x="291" y="384"/>
                    <a:pt x="301" y="384"/>
                    <a:pt x="322" y="381"/>
                  </a:cubicBezTo>
                  <a:lnTo>
                    <a:pt x="327" y="376"/>
                  </a:lnTo>
                  <a:cubicBezTo>
                    <a:pt x="331" y="371"/>
                    <a:pt x="335" y="366"/>
                    <a:pt x="337" y="361"/>
                  </a:cubicBezTo>
                  <a:cubicBezTo>
                    <a:pt x="324" y="364"/>
                    <a:pt x="321" y="364"/>
                    <a:pt x="319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730">
              <a:extLst>
                <a:ext uri="{FF2B5EF4-FFF2-40B4-BE49-F238E27FC236}">
                  <a16:creationId xmlns:a16="http://schemas.microsoft.com/office/drawing/2014/main" id="{2DABC1F5-7066-4389-AD71-FB422DA92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0" y="5997575"/>
              <a:ext cx="109538" cy="107950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731">
              <a:extLst>
                <a:ext uri="{FF2B5EF4-FFF2-40B4-BE49-F238E27FC236}">
                  <a16:creationId xmlns:a16="http://schemas.microsoft.com/office/drawing/2014/main" id="{7C5DD403-B4B3-4B1B-A105-5C76BA4BA8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2150" y="5905500"/>
              <a:ext cx="385763" cy="311150"/>
            </a:xfrm>
            <a:custGeom>
              <a:avLst/>
              <a:gdLst>
                <a:gd name="T0" fmla="*/ 463 w 790"/>
                <a:gd name="T1" fmla="*/ 407 h 637"/>
                <a:gd name="T2" fmla="*/ 608 w 790"/>
                <a:gd name="T3" fmla="*/ 325 h 637"/>
                <a:gd name="T4" fmla="*/ 608 w 790"/>
                <a:gd name="T5" fmla="*/ 372 h 637"/>
                <a:gd name="T6" fmla="*/ 519 w 790"/>
                <a:gd name="T7" fmla="*/ 477 h 637"/>
                <a:gd name="T8" fmla="*/ 463 w 790"/>
                <a:gd name="T9" fmla="*/ 407 h 637"/>
                <a:gd name="T10" fmla="*/ 708 w 790"/>
                <a:gd name="T11" fmla="*/ 490 h 637"/>
                <a:gd name="T12" fmla="*/ 726 w 790"/>
                <a:gd name="T13" fmla="*/ 488 h 637"/>
                <a:gd name="T14" fmla="*/ 790 w 790"/>
                <a:gd name="T15" fmla="*/ 283 h 637"/>
                <a:gd name="T16" fmla="*/ 519 w 790"/>
                <a:gd name="T17" fmla="*/ 0 h 637"/>
                <a:gd name="T18" fmla="*/ 408 w 790"/>
                <a:gd name="T19" fmla="*/ 17 h 637"/>
                <a:gd name="T20" fmla="*/ 408 w 790"/>
                <a:gd name="T21" fmla="*/ 116 h 637"/>
                <a:gd name="T22" fmla="*/ 389 w 790"/>
                <a:gd name="T23" fmla="*/ 116 h 637"/>
                <a:gd name="T24" fmla="*/ 389 w 790"/>
                <a:gd name="T25" fmla="*/ 135 h 637"/>
                <a:gd name="T26" fmla="*/ 314 w 790"/>
                <a:gd name="T27" fmla="*/ 135 h 637"/>
                <a:gd name="T28" fmla="*/ 314 w 790"/>
                <a:gd name="T29" fmla="*/ 135 h 637"/>
                <a:gd name="T30" fmla="*/ 314 w 790"/>
                <a:gd name="T31" fmla="*/ 53 h 637"/>
                <a:gd name="T32" fmla="*/ 125 w 790"/>
                <a:gd name="T33" fmla="*/ 187 h 637"/>
                <a:gd name="T34" fmla="*/ 179 w 790"/>
                <a:gd name="T35" fmla="*/ 187 h 637"/>
                <a:gd name="T36" fmla="*/ 179 w 790"/>
                <a:gd name="T37" fmla="*/ 337 h 637"/>
                <a:gd name="T38" fmla="*/ 254 w 790"/>
                <a:gd name="T39" fmla="*/ 337 h 637"/>
                <a:gd name="T40" fmla="*/ 254 w 790"/>
                <a:gd name="T41" fmla="*/ 187 h 637"/>
                <a:gd name="T42" fmla="*/ 329 w 790"/>
                <a:gd name="T43" fmla="*/ 187 h 637"/>
                <a:gd name="T44" fmla="*/ 329 w 790"/>
                <a:gd name="T45" fmla="*/ 412 h 637"/>
                <a:gd name="T46" fmla="*/ 104 w 790"/>
                <a:gd name="T47" fmla="*/ 412 h 637"/>
                <a:gd name="T48" fmla="*/ 104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8 w 790"/>
                <a:gd name="T55" fmla="*/ 523 h 637"/>
                <a:gd name="T56" fmla="*/ 711 w 790"/>
                <a:gd name="T57" fmla="*/ 508 h 637"/>
                <a:gd name="T58" fmla="*/ 670 w 790"/>
                <a:gd name="T59" fmla="*/ 511 h 637"/>
                <a:gd name="T60" fmla="*/ 608 w 790"/>
                <a:gd name="T61" fmla="*/ 452 h 637"/>
                <a:gd name="T62" fmla="*/ 606 w 790"/>
                <a:gd name="T63" fmla="*/ 452 h 637"/>
                <a:gd name="T64" fmla="*/ 489 w 790"/>
                <a:gd name="T65" fmla="*/ 511 h 637"/>
                <a:gd name="T66" fmla="*/ 389 w 790"/>
                <a:gd name="T67" fmla="*/ 421 h 637"/>
                <a:gd name="T68" fmla="*/ 608 w 790"/>
                <a:gd name="T69" fmla="*/ 300 h 637"/>
                <a:gd name="T70" fmla="*/ 608 w 790"/>
                <a:gd name="T71" fmla="*/ 270 h 637"/>
                <a:gd name="T72" fmla="*/ 538 w 790"/>
                <a:gd name="T73" fmla="*/ 155 h 637"/>
                <a:gd name="T74" fmla="*/ 480 w 790"/>
                <a:gd name="T75" fmla="*/ 201 h 637"/>
                <a:gd name="T76" fmla="*/ 441 w 790"/>
                <a:gd name="T77" fmla="*/ 242 h 637"/>
                <a:gd name="T78" fmla="*/ 401 w 790"/>
                <a:gd name="T79" fmla="*/ 206 h 637"/>
                <a:gd name="T80" fmla="*/ 539 w 790"/>
                <a:gd name="T81" fmla="*/ 127 h 637"/>
                <a:gd name="T82" fmla="*/ 673 w 790"/>
                <a:gd name="T83" fmla="*/ 255 h 637"/>
                <a:gd name="T84" fmla="*/ 673 w 790"/>
                <a:gd name="T85" fmla="*/ 453 h 637"/>
                <a:gd name="T86" fmla="*/ 708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3" y="407"/>
                  </a:moveTo>
                  <a:cubicBezTo>
                    <a:pt x="463" y="332"/>
                    <a:pt x="569" y="326"/>
                    <a:pt x="608" y="325"/>
                  </a:cubicBezTo>
                  <a:lnTo>
                    <a:pt x="608" y="372"/>
                  </a:lnTo>
                  <a:cubicBezTo>
                    <a:pt x="608" y="427"/>
                    <a:pt x="573" y="477"/>
                    <a:pt x="519" y="477"/>
                  </a:cubicBezTo>
                  <a:cubicBezTo>
                    <a:pt x="490" y="477"/>
                    <a:pt x="463" y="448"/>
                    <a:pt x="463" y="407"/>
                  </a:cubicBezTo>
                  <a:close/>
                  <a:moveTo>
                    <a:pt x="708" y="490"/>
                  </a:moveTo>
                  <a:cubicBezTo>
                    <a:pt x="710" y="490"/>
                    <a:pt x="713" y="490"/>
                    <a:pt x="726" y="488"/>
                  </a:cubicBezTo>
                  <a:cubicBezTo>
                    <a:pt x="770" y="426"/>
                    <a:pt x="790" y="351"/>
                    <a:pt x="790" y="283"/>
                  </a:cubicBezTo>
                  <a:cubicBezTo>
                    <a:pt x="790" y="128"/>
                    <a:pt x="684" y="0"/>
                    <a:pt x="519" y="0"/>
                  </a:cubicBezTo>
                  <a:cubicBezTo>
                    <a:pt x="484" y="0"/>
                    <a:pt x="446" y="6"/>
                    <a:pt x="408" y="17"/>
                  </a:cubicBezTo>
                  <a:lnTo>
                    <a:pt x="408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3"/>
                  </a:lnTo>
                  <a:cubicBezTo>
                    <a:pt x="253" y="85"/>
                    <a:pt x="189" y="128"/>
                    <a:pt x="125" y="187"/>
                  </a:cubicBezTo>
                  <a:lnTo>
                    <a:pt x="179" y="187"/>
                  </a:lnTo>
                  <a:lnTo>
                    <a:pt x="179" y="337"/>
                  </a:lnTo>
                  <a:lnTo>
                    <a:pt x="254" y="337"/>
                  </a:lnTo>
                  <a:lnTo>
                    <a:pt x="254" y="187"/>
                  </a:lnTo>
                  <a:lnTo>
                    <a:pt x="329" y="187"/>
                  </a:lnTo>
                  <a:lnTo>
                    <a:pt x="329" y="412"/>
                  </a:lnTo>
                  <a:lnTo>
                    <a:pt x="104" y="412"/>
                  </a:lnTo>
                  <a:lnTo>
                    <a:pt x="104" y="206"/>
                  </a:lnTo>
                  <a:cubicBezTo>
                    <a:pt x="29" y="280"/>
                    <a:pt x="0" y="343"/>
                    <a:pt x="0" y="397"/>
                  </a:cubicBezTo>
                  <a:cubicBezTo>
                    <a:pt x="0" y="511"/>
                    <a:pt x="151" y="637"/>
                    <a:pt x="400" y="637"/>
                  </a:cubicBezTo>
                  <a:cubicBezTo>
                    <a:pt x="539" y="637"/>
                    <a:pt x="635" y="590"/>
                    <a:pt x="698" y="523"/>
                  </a:cubicBezTo>
                  <a:lnTo>
                    <a:pt x="711" y="508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3" y="511"/>
                    <a:pt x="608" y="487"/>
                    <a:pt x="608" y="452"/>
                  </a:cubicBezTo>
                  <a:lnTo>
                    <a:pt x="606" y="452"/>
                  </a:lnTo>
                  <a:cubicBezTo>
                    <a:pt x="580" y="488"/>
                    <a:pt x="545" y="511"/>
                    <a:pt x="489" y="511"/>
                  </a:cubicBezTo>
                  <a:cubicBezTo>
                    <a:pt x="431" y="511"/>
                    <a:pt x="389" y="472"/>
                    <a:pt x="389" y="421"/>
                  </a:cubicBezTo>
                  <a:cubicBezTo>
                    <a:pt x="389" y="305"/>
                    <a:pt x="545" y="305"/>
                    <a:pt x="608" y="300"/>
                  </a:cubicBezTo>
                  <a:lnTo>
                    <a:pt x="608" y="270"/>
                  </a:lnTo>
                  <a:cubicBezTo>
                    <a:pt x="608" y="213"/>
                    <a:pt x="606" y="155"/>
                    <a:pt x="538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3"/>
                    <a:pt x="455" y="242"/>
                    <a:pt x="441" y="242"/>
                  </a:cubicBezTo>
                  <a:cubicBezTo>
                    <a:pt x="419" y="242"/>
                    <a:pt x="401" y="227"/>
                    <a:pt x="401" y="206"/>
                  </a:cubicBezTo>
                  <a:cubicBezTo>
                    <a:pt x="401" y="153"/>
                    <a:pt x="481" y="127"/>
                    <a:pt x="539" y="127"/>
                  </a:cubicBezTo>
                  <a:cubicBezTo>
                    <a:pt x="653" y="127"/>
                    <a:pt x="673" y="180"/>
                    <a:pt x="673" y="255"/>
                  </a:cubicBezTo>
                  <a:lnTo>
                    <a:pt x="673" y="453"/>
                  </a:lnTo>
                  <a:cubicBezTo>
                    <a:pt x="673" y="480"/>
                    <a:pt x="681" y="490"/>
                    <a:pt x="708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Rectangle 732">
              <a:extLst>
                <a:ext uri="{FF2B5EF4-FFF2-40B4-BE49-F238E27FC236}">
                  <a16:creationId xmlns:a16="http://schemas.microsoft.com/office/drawing/2014/main" id="{825EFC0A-ABF2-493A-9928-70B42C990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663" y="5870575"/>
              <a:ext cx="36513" cy="92075"/>
            </a:xfrm>
            <a:prstGeom prst="rect">
              <a:avLst/>
            </a:prstGeom>
            <a:solidFill>
              <a:srgbClr val="0BBBE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97" name="Groupe 296">
            <a:extLst>
              <a:ext uri="{FF2B5EF4-FFF2-40B4-BE49-F238E27FC236}">
                <a16:creationId xmlns:a16="http://schemas.microsoft.com/office/drawing/2014/main" id="{A61DFFA1-BB36-4E03-97E3-858F04BC529E}"/>
              </a:ext>
            </a:extLst>
          </p:cNvPr>
          <p:cNvGrpSpPr/>
          <p:nvPr/>
        </p:nvGrpSpPr>
        <p:grpSpPr>
          <a:xfrm>
            <a:off x="8689557" y="3109829"/>
            <a:ext cx="2309214" cy="743587"/>
            <a:chOff x="8834438" y="4857750"/>
            <a:chExt cx="1074738" cy="346075"/>
          </a:xfrm>
        </p:grpSpPr>
        <p:sp>
          <p:nvSpPr>
            <p:cNvPr id="298" name="Freeform 733">
              <a:extLst>
                <a:ext uri="{FF2B5EF4-FFF2-40B4-BE49-F238E27FC236}">
                  <a16:creationId xmlns:a16="http://schemas.microsoft.com/office/drawing/2014/main" id="{DAA76E92-030A-4021-B565-E69B73C62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0525" y="4883150"/>
              <a:ext cx="47625" cy="65088"/>
            </a:xfrm>
            <a:custGeom>
              <a:avLst/>
              <a:gdLst>
                <a:gd name="T0" fmla="*/ 99 w 99"/>
                <a:gd name="T1" fmla="*/ 20 h 134"/>
                <a:gd name="T2" fmla="*/ 63 w 99"/>
                <a:gd name="T3" fmla="*/ 20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0 h 134"/>
                <a:gd name="T10" fmla="*/ 0 w 99"/>
                <a:gd name="T11" fmla="*/ 20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0"/>
                  </a:moveTo>
                  <a:lnTo>
                    <a:pt x="63" y="20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0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734">
              <a:extLst>
                <a:ext uri="{FF2B5EF4-FFF2-40B4-BE49-F238E27FC236}">
                  <a16:creationId xmlns:a16="http://schemas.microsoft.com/office/drawing/2014/main" id="{808084C9-6755-4C09-BE8B-B72DEB318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2913" y="4881563"/>
              <a:ext cx="68263" cy="68263"/>
            </a:xfrm>
            <a:custGeom>
              <a:avLst/>
              <a:gdLst>
                <a:gd name="T0" fmla="*/ 85 w 139"/>
                <a:gd name="T1" fmla="*/ 89 h 141"/>
                <a:gd name="T2" fmla="*/ 76 w 139"/>
                <a:gd name="T3" fmla="*/ 98 h 141"/>
                <a:gd name="T4" fmla="*/ 39 w 139"/>
                <a:gd name="T5" fmla="*/ 98 h 141"/>
                <a:gd name="T6" fmla="*/ 20 w 139"/>
                <a:gd name="T7" fmla="*/ 136 h 141"/>
                <a:gd name="T8" fmla="*/ 13 w 139"/>
                <a:gd name="T9" fmla="*/ 141 h 141"/>
                <a:gd name="T10" fmla="*/ 5 w 139"/>
                <a:gd name="T11" fmla="*/ 129 h 141"/>
                <a:gd name="T12" fmla="*/ 20 w 139"/>
                <a:gd name="T13" fmla="*/ 98 h 141"/>
                <a:gd name="T14" fmla="*/ 9 w 139"/>
                <a:gd name="T15" fmla="*/ 98 h 141"/>
                <a:gd name="T16" fmla="*/ 0 w 139"/>
                <a:gd name="T17" fmla="*/ 89 h 141"/>
                <a:gd name="T18" fmla="*/ 9 w 139"/>
                <a:gd name="T19" fmla="*/ 80 h 141"/>
                <a:gd name="T20" fmla="*/ 29 w 139"/>
                <a:gd name="T21" fmla="*/ 80 h 141"/>
                <a:gd name="T22" fmla="*/ 48 w 139"/>
                <a:gd name="T23" fmla="*/ 43 h 141"/>
                <a:gd name="T24" fmla="*/ 59 w 139"/>
                <a:gd name="T25" fmla="*/ 39 h 141"/>
                <a:gd name="T26" fmla="*/ 63 w 139"/>
                <a:gd name="T27" fmla="*/ 50 h 141"/>
                <a:gd name="T28" fmla="*/ 48 w 139"/>
                <a:gd name="T29" fmla="*/ 80 h 141"/>
                <a:gd name="T30" fmla="*/ 76 w 139"/>
                <a:gd name="T31" fmla="*/ 80 h 141"/>
                <a:gd name="T32" fmla="*/ 85 w 139"/>
                <a:gd name="T33" fmla="*/ 89 h 141"/>
                <a:gd name="T34" fmla="*/ 128 w 139"/>
                <a:gd name="T35" fmla="*/ 141 h 141"/>
                <a:gd name="T36" fmla="*/ 120 w 139"/>
                <a:gd name="T37" fmla="*/ 136 h 141"/>
                <a:gd name="T38" fmla="*/ 61 w 139"/>
                <a:gd name="T39" fmla="*/ 14 h 141"/>
                <a:gd name="T40" fmla="*/ 65 w 139"/>
                <a:gd name="T41" fmla="*/ 3 h 141"/>
                <a:gd name="T42" fmla="*/ 76 w 139"/>
                <a:gd name="T43" fmla="*/ 6 h 141"/>
                <a:gd name="T44" fmla="*/ 135 w 139"/>
                <a:gd name="T45" fmla="*/ 129 h 141"/>
                <a:gd name="T46" fmla="*/ 128 w 139"/>
                <a:gd name="T4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9" h="141">
                  <a:moveTo>
                    <a:pt x="85" y="89"/>
                  </a:moveTo>
                  <a:cubicBezTo>
                    <a:pt x="85" y="94"/>
                    <a:pt x="81" y="98"/>
                    <a:pt x="76" y="98"/>
                  </a:cubicBezTo>
                  <a:lnTo>
                    <a:pt x="39" y="98"/>
                  </a:lnTo>
                  <a:lnTo>
                    <a:pt x="20" y="136"/>
                  </a:lnTo>
                  <a:cubicBezTo>
                    <a:pt x="19" y="139"/>
                    <a:pt x="15" y="141"/>
                    <a:pt x="13" y="141"/>
                  </a:cubicBezTo>
                  <a:cubicBezTo>
                    <a:pt x="6" y="141"/>
                    <a:pt x="3" y="135"/>
                    <a:pt x="5" y="129"/>
                  </a:cubicBezTo>
                  <a:lnTo>
                    <a:pt x="20" y="98"/>
                  </a:lnTo>
                  <a:lnTo>
                    <a:pt x="9" y="98"/>
                  </a:lnTo>
                  <a:cubicBezTo>
                    <a:pt x="4" y="98"/>
                    <a:pt x="0" y="94"/>
                    <a:pt x="0" y="89"/>
                  </a:cubicBezTo>
                  <a:cubicBezTo>
                    <a:pt x="0" y="84"/>
                    <a:pt x="4" y="80"/>
                    <a:pt x="9" y="80"/>
                  </a:cubicBezTo>
                  <a:lnTo>
                    <a:pt x="29" y="80"/>
                  </a:lnTo>
                  <a:lnTo>
                    <a:pt x="48" y="43"/>
                  </a:lnTo>
                  <a:cubicBezTo>
                    <a:pt x="50" y="39"/>
                    <a:pt x="55" y="36"/>
                    <a:pt x="59" y="39"/>
                  </a:cubicBezTo>
                  <a:cubicBezTo>
                    <a:pt x="64" y="41"/>
                    <a:pt x="65" y="46"/>
                    <a:pt x="63" y="50"/>
                  </a:cubicBezTo>
                  <a:lnTo>
                    <a:pt x="48" y="80"/>
                  </a:lnTo>
                  <a:lnTo>
                    <a:pt x="76" y="80"/>
                  </a:lnTo>
                  <a:cubicBezTo>
                    <a:pt x="81" y="80"/>
                    <a:pt x="85" y="84"/>
                    <a:pt x="85" y="89"/>
                  </a:cubicBezTo>
                  <a:close/>
                  <a:moveTo>
                    <a:pt x="128" y="141"/>
                  </a:moveTo>
                  <a:cubicBezTo>
                    <a:pt x="125" y="141"/>
                    <a:pt x="121" y="139"/>
                    <a:pt x="120" y="136"/>
                  </a:cubicBezTo>
                  <a:lnTo>
                    <a:pt x="61" y="14"/>
                  </a:lnTo>
                  <a:cubicBezTo>
                    <a:pt x="59" y="10"/>
                    <a:pt x="61" y="5"/>
                    <a:pt x="65" y="3"/>
                  </a:cubicBezTo>
                  <a:cubicBezTo>
                    <a:pt x="69" y="0"/>
                    <a:pt x="75" y="3"/>
                    <a:pt x="76" y="6"/>
                  </a:cubicBezTo>
                  <a:lnTo>
                    <a:pt x="135" y="129"/>
                  </a:lnTo>
                  <a:cubicBezTo>
                    <a:pt x="139" y="134"/>
                    <a:pt x="134" y="141"/>
                    <a:pt x="128" y="141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735">
              <a:extLst>
                <a:ext uri="{FF2B5EF4-FFF2-40B4-BE49-F238E27FC236}">
                  <a16:creationId xmlns:a16="http://schemas.microsoft.com/office/drawing/2014/main" id="{8C0EED4A-870D-47C4-B805-AD907A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9113" y="4883150"/>
              <a:ext cx="34925" cy="65088"/>
            </a:xfrm>
            <a:custGeom>
              <a:avLst/>
              <a:gdLst>
                <a:gd name="T0" fmla="*/ 70 w 70"/>
                <a:gd name="T1" fmla="*/ 114 h 134"/>
                <a:gd name="T2" fmla="*/ 70 w 70"/>
                <a:gd name="T3" fmla="*/ 134 h 134"/>
                <a:gd name="T4" fmla="*/ 0 w 70"/>
                <a:gd name="T5" fmla="*/ 134 h 134"/>
                <a:gd name="T6" fmla="*/ 0 w 70"/>
                <a:gd name="T7" fmla="*/ 0 h 134"/>
                <a:gd name="T8" fmla="*/ 28 w 70"/>
                <a:gd name="T9" fmla="*/ 0 h 134"/>
                <a:gd name="T10" fmla="*/ 28 w 70"/>
                <a:gd name="T11" fmla="*/ 114 h 134"/>
                <a:gd name="T12" fmla="*/ 70 w 70"/>
                <a:gd name="T13" fmla="*/ 11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4">
                  <a:moveTo>
                    <a:pt x="70" y="114"/>
                  </a:moveTo>
                  <a:lnTo>
                    <a:pt x="70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14"/>
                  </a:lnTo>
                  <a:lnTo>
                    <a:pt x="70" y="11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736">
              <a:extLst>
                <a:ext uri="{FF2B5EF4-FFF2-40B4-BE49-F238E27FC236}">
                  <a16:creationId xmlns:a16="http://schemas.microsoft.com/office/drawing/2014/main" id="{85089F29-1EF1-46F7-AA67-CAC65C162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1975" y="4883150"/>
              <a:ext cx="57150" cy="65088"/>
            </a:xfrm>
            <a:custGeom>
              <a:avLst/>
              <a:gdLst>
                <a:gd name="T0" fmla="*/ 3 w 116"/>
                <a:gd name="T1" fmla="*/ 69 h 134"/>
                <a:gd name="T2" fmla="*/ 0 w 116"/>
                <a:gd name="T3" fmla="*/ 65 h 134"/>
                <a:gd name="T4" fmla="*/ 0 w 116"/>
                <a:gd name="T5" fmla="*/ 26 h 134"/>
                <a:gd name="T6" fmla="*/ 3 w 116"/>
                <a:gd name="T7" fmla="*/ 22 h 134"/>
                <a:gd name="T8" fmla="*/ 16 w 116"/>
                <a:gd name="T9" fmla="*/ 22 h 134"/>
                <a:gd name="T10" fmla="*/ 20 w 116"/>
                <a:gd name="T11" fmla="*/ 26 h 134"/>
                <a:gd name="T12" fmla="*/ 20 w 116"/>
                <a:gd name="T13" fmla="*/ 65 h 134"/>
                <a:gd name="T14" fmla="*/ 16 w 116"/>
                <a:gd name="T15" fmla="*/ 69 h 134"/>
                <a:gd name="T16" fmla="*/ 3 w 116"/>
                <a:gd name="T17" fmla="*/ 69 h 134"/>
                <a:gd name="T18" fmla="*/ 3 w 116"/>
                <a:gd name="T19" fmla="*/ 134 h 134"/>
                <a:gd name="T20" fmla="*/ 0 w 116"/>
                <a:gd name="T21" fmla="*/ 130 h 134"/>
                <a:gd name="T22" fmla="*/ 0 w 116"/>
                <a:gd name="T23" fmla="*/ 92 h 134"/>
                <a:gd name="T24" fmla="*/ 3 w 116"/>
                <a:gd name="T25" fmla="*/ 89 h 134"/>
                <a:gd name="T26" fmla="*/ 16 w 116"/>
                <a:gd name="T27" fmla="*/ 89 h 134"/>
                <a:gd name="T28" fmla="*/ 20 w 116"/>
                <a:gd name="T29" fmla="*/ 92 h 134"/>
                <a:gd name="T30" fmla="*/ 20 w 116"/>
                <a:gd name="T31" fmla="*/ 130 h 134"/>
                <a:gd name="T32" fmla="*/ 16 w 116"/>
                <a:gd name="T33" fmla="*/ 134 h 134"/>
                <a:gd name="T34" fmla="*/ 3 w 116"/>
                <a:gd name="T35" fmla="*/ 134 h 134"/>
                <a:gd name="T36" fmla="*/ 20 w 116"/>
                <a:gd name="T37" fmla="*/ 4 h 134"/>
                <a:gd name="T38" fmla="*/ 23 w 116"/>
                <a:gd name="T39" fmla="*/ 0 h 134"/>
                <a:gd name="T40" fmla="*/ 92 w 116"/>
                <a:gd name="T41" fmla="*/ 0 h 134"/>
                <a:gd name="T42" fmla="*/ 96 w 116"/>
                <a:gd name="T43" fmla="*/ 4 h 134"/>
                <a:gd name="T44" fmla="*/ 96 w 116"/>
                <a:gd name="T45" fmla="*/ 16 h 134"/>
                <a:gd name="T46" fmla="*/ 92 w 116"/>
                <a:gd name="T47" fmla="*/ 20 h 134"/>
                <a:gd name="T48" fmla="*/ 23 w 116"/>
                <a:gd name="T49" fmla="*/ 20 h 134"/>
                <a:gd name="T50" fmla="*/ 20 w 116"/>
                <a:gd name="T51" fmla="*/ 16 h 134"/>
                <a:gd name="T52" fmla="*/ 20 w 116"/>
                <a:gd name="T53" fmla="*/ 4 h 134"/>
                <a:gd name="T54" fmla="*/ 20 w 116"/>
                <a:gd name="T55" fmla="*/ 72 h 134"/>
                <a:gd name="T56" fmla="*/ 23 w 116"/>
                <a:gd name="T57" fmla="*/ 69 h 134"/>
                <a:gd name="T58" fmla="*/ 92 w 116"/>
                <a:gd name="T59" fmla="*/ 69 h 134"/>
                <a:gd name="T60" fmla="*/ 96 w 116"/>
                <a:gd name="T61" fmla="*/ 72 h 134"/>
                <a:gd name="T62" fmla="*/ 96 w 116"/>
                <a:gd name="T63" fmla="*/ 85 h 134"/>
                <a:gd name="T64" fmla="*/ 92 w 116"/>
                <a:gd name="T65" fmla="*/ 89 h 134"/>
                <a:gd name="T66" fmla="*/ 23 w 116"/>
                <a:gd name="T67" fmla="*/ 89 h 134"/>
                <a:gd name="T68" fmla="*/ 20 w 116"/>
                <a:gd name="T69" fmla="*/ 85 h 134"/>
                <a:gd name="T70" fmla="*/ 20 w 116"/>
                <a:gd name="T71" fmla="*/ 72 h 134"/>
                <a:gd name="T72" fmla="*/ 100 w 116"/>
                <a:gd name="T73" fmla="*/ 69 h 134"/>
                <a:gd name="T74" fmla="*/ 96 w 116"/>
                <a:gd name="T75" fmla="*/ 65 h 134"/>
                <a:gd name="T76" fmla="*/ 96 w 116"/>
                <a:gd name="T77" fmla="*/ 26 h 134"/>
                <a:gd name="T78" fmla="*/ 100 w 116"/>
                <a:gd name="T79" fmla="*/ 22 h 134"/>
                <a:gd name="T80" fmla="*/ 112 w 116"/>
                <a:gd name="T81" fmla="*/ 22 h 134"/>
                <a:gd name="T82" fmla="*/ 116 w 116"/>
                <a:gd name="T83" fmla="*/ 26 h 134"/>
                <a:gd name="T84" fmla="*/ 116 w 116"/>
                <a:gd name="T85" fmla="*/ 65 h 134"/>
                <a:gd name="T86" fmla="*/ 112 w 116"/>
                <a:gd name="T87" fmla="*/ 69 h 134"/>
                <a:gd name="T88" fmla="*/ 100 w 116"/>
                <a:gd name="T89" fmla="*/ 69 h 134"/>
                <a:gd name="T90" fmla="*/ 100 w 116"/>
                <a:gd name="T91" fmla="*/ 134 h 134"/>
                <a:gd name="T92" fmla="*/ 96 w 116"/>
                <a:gd name="T93" fmla="*/ 130 h 134"/>
                <a:gd name="T94" fmla="*/ 96 w 116"/>
                <a:gd name="T95" fmla="*/ 92 h 134"/>
                <a:gd name="T96" fmla="*/ 100 w 116"/>
                <a:gd name="T97" fmla="*/ 89 h 134"/>
                <a:gd name="T98" fmla="*/ 112 w 116"/>
                <a:gd name="T99" fmla="*/ 89 h 134"/>
                <a:gd name="T100" fmla="*/ 116 w 116"/>
                <a:gd name="T101" fmla="*/ 92 h 134"/>
                <a:gd name="T102" fmla="*/ 116 w 116"/>
                <a:gd name="T103" fmla="*/ 130 h 134"/>
                <a:gd name="T104" fmla="*/ 112 w 116"/>
                <a:gd name="T105" fmla="*/ 134 h 134"/>
                <a:gd name="T106" fmla="*/ 100 w 116"/>
                <a:gd name="T10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34">
                  <a:moveTo>
                    <a:pt x="3" y="69"/>
                  </a:moveTo>
                  <a:lnTo>
                    <a:pt x="0" y="65"/>
                  </a:lnTo>
                  <a:lnTo>
                    <a:pt x="0" y="26"/>
                  </a:lnTo>
                  <a:lnTo>
                    <a:pt x="3" y="22"/>
                  </a:lnTo>
                  <a:lnTo>
                    <a:pt x="16" y="22"/>
                  </a:lnTo>
                  <a:lnTo>
                    <a:pt x="20" y="26"/>
                  </a:lnTo>
                  <a:lnTo>
                    <a:pt x="20" y="65"/>
                  </a:lnTo>
                  <a:lnTo>
                    <a:pt x="16" y="69"/>
                  </a:lnTo>
                  <a:lnTo>
                    <a:pt x="3" y="69"/>
                  </a:lnTo>
                  <a:close/>
                  <a:moveTo>
                    <a:pt x="3" y="134"/>
                  </a:moveTo>
                  <a:lnTo>
                    <a:pt x="0" y="130"/>
                  </a:lnTo>
                  <a:lnTo>
                    <a:pt x="0" y="92"/>
                  </a:lnTo>
                  <a:lnTo>
                    <a:pt x="3" y="89"/>
                  </a:lnTo>
                  <a:lnTo>
                    <a:pt x="16" y="89"/>
                  </a:lnTo>
                  <a:lnTo>
                    <a:pt x="20" y="92"/>
                  </a:lnTo>
                  <a:lnTo>
                    <a:pt x="20" y="130"/>
                  </a:lnTo>
                  <a:lnTo>
                    <a:pt x="16" y="134"/>
                  </a:lnTo>
                  <a:lnTo>
                    <a:pt x="3" y="134"/>
                  </a:lnTo>
                  <a:close/>
                  <a:moveTo>
                    <a:pt x="20" y="4"/>
                  </a:moveTo>
                  <a:lnTo>
                    <a:pt x="23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23" y="20"/>
                  </a:lnTo>
                  <a:lnTo>
                    <a:pt x="20" y="16"/>
                  </a:lnTo>
                  <a:lnTo>
                    <a:pt x="20" y="4"/>
                  </a:lnTo>
                  <a:close/>
                  <a:moveTo>
                    <a:pt x="20" y="72"/>
                  </a:moveTo>
                  <a:lnTo>
                    <a:pt x="23" y="69"/>
                  </a:lnTo>
                  <a:lnTo>
                    <a:pt x="92" y="69"/>
                  </a:lnTo>
                  <a:lnTo>
                    <a:pt x="96" y="72"/>
                  </a:lnTo>
                  <a:lnTo>
                    <a:pt x="96" y="85"/>
                  </a:lnTo>
                  <a:lnTo>
                    <a:pt x="92" y="89"/>
                  </a:lnTo>
                  <a:lnTo>
                    <a:pt x="23" y="89"/>
                  </a:lnTo>
                  <a:lnTo>
                    <a:pt x="20" y="85"/>
                  </a:lnTo>
                  <a:lnTo>
                    <a:pt x="20" y="72"/>
                  </a:lnTo>
                  <a:close/>
                  <a:moveTo>
                    <a:pt x="100" y="69"/>
                  </a:moveTo>
                  <a:lnTo>
                    <a:pt x="96" y="65"/>
                  </a:lnTo>
                  <a:lnTo>
                    <a:pt x="96" y="26"/>
                  </a:lnTo>
                  <a:lnTo>
                    <a:pt x="100" y="22"/>
                  </a:lnTo>
                  <a:lnTo>
                    <a:pt x="112" y="22"/>
                  </a:lnTo>
                  <a:lnTo>
                    <a:pt x="116" y="26"/>
                  </a:lnTo>
                  <a:lnTo>
                    <a:pt x="116" y="65"/>
                  </a:lnTo>
                  <a:lnTo>
                    <a:pt x="112" y="69"/>
                  </a:lnTo>
                  <a:lnTo>
                    <a:pt x="100" y="69"/>
                  </a:lnTo>
                  <a:close/>
                  <a:moveTo>
                    <a:pt x="100" y="134"/>
                  </a:moveTo>
                  <a:lnTo>
                    <a:pt x="96" y="130"/>
                  </a:lnTo>
                  <a:lnTo>
                    <a:pt x="96" y="92"/>
                  </a:lnTo>
                  <a:lnTo>
                    <a:pt x="100" y="89"/>
                  </a:lnTo>
                  <a:lnTo>
                    <a:pt x="112" y="89"/>
                  </a:lnTo>
                  <a:lnTo>
                    <a:pt x="116" y="92"/>
                  </a:lnTo>
                  <a:lnTo>
                    <a:pt x="116" y="130"/>
                  </a:lnTo>
                  <a:lnTo>
                    <a:pt x="112" y="134"/>
                  </a:lnTo>
                  <a:lnTo>
                    <a:pt x="100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737">
              <a:extLst>
                <a:ext uri="{FF2B5EF4-FFF2-40B4-BE49-F238E27FC236}">
                  <a16:creationId xmlns:a16="http://schemas.microsoft.com/office/drawing/2014/main" id="{8E849306-77AF-45A8-BB6E-AADC4F4B8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413" y="4883150"/>
              <a:ext cx="71438" cy="65088"/>
            </a:xfrm>
            <a:custGeom>
              <a:avLst/>
              <a:gdLst>
                <a:gd name="T0" fmla="*/ 73 w 146"/>
                <a:gd name="T1" fmla="*/ 99 h 134"/>
                <a:gd name="T2" fmla="*/ 116 w 146"/>
                <a:gd name="T3" fmla="*/ 0 h 134"/>
                <a:gd name="T4" fmla="*/ 146 w 146"/>
                <a:gd name="T5" fmla="*/ 0 h 134"/>
                <a:gd name="T6" fmla="*/ 146 w 146"/>
                <a:gd name="T7" fmla="*/ 134 h 134"/>
                <a:gd name="T8" fmla="*/ 120 w 146"/>
                <a:gd name="T9" fmla="*/ 134 h 134"/>
                <a:gd name="T10" fmla="*/ 120 w 146"/>
                <a:gd name="T11" fmla="*/ 49 h 134"/>
                <a:gd name="T12" fmla="*/ 83 w 146"/>
                <a:gd name="T13" fmla="*/ 134 h 134"/>
                <a:gd name="T14" fmla="*/ 63 w 146"/>
                <a:gd name="T15" fmla="*/ 134 h 134"/>
                <a:gd name="T16" fmla="*/ 27 w 146"/>
                <a:gd name="T17" fmla="*/ 50 h 134"/>
                <a:gd name="T18" fmla="*/ 27 w 146"/>
                <a:gd name="T19" fmla="*/ 134 h 134"/>
                <a:gd name="T20" fmla="*/ 0 w 146"/>
                <a:gd name="T21" fmla="*/ 134 h 134"/>
                <a:gd name="T22" fmla="*/ 0 w 146"/>
                <a:gd name="T23" fmla="*/ 0 h 134"/>
                <a:gd name="T24" fmla="*/ 30 w 146"/>
                <a:gd name="T25" fmla="*/ 0 h 134"/>
                <a:gd name="T26" fmla="*/ 73 w 146"/>
                <a:gd name="T27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6" h="134">
                  <a:moveTo>
                    <a:pt x="73" y="99"/>
                  </a:moveTo>
                  <a:lnTo>
                    <a:pt x="116" y="0"/>
                  </a:lnTo>
                  <a:lnTo>
                    <a:pt x="146" y="0"/>
                  </a:lnTo>
                  <a:lnTo>
                    <a:pt x="146" y="134"/>
                  </a:lnTo>
                  <a:lnTo>
                    <a:pt x="120" y="134"/>
                  </a:lnTo>
                  <a:lnTo>
                    <a:pt x="120" y="49"/>
                  </a:lnTo>
                  <a:lnTo>
                    <a:pt x="83" y="134"/>
                  </a:lnTo>
                  <a:lnTo>
                    <a:pt x="63" y="134"/>
                  </a:lnTo>
                  <a:lnTo>
                    <a:pt x="27" y="50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3" y="99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738">
              <a:extLst>
                <a:ext uri="{FF2B5EF4-FFF2-40B4-BE49-F238E27FC236}">
                  <a16:creationId xmlns:a16="http://schemas.microsoft.com/office/drawing/2014/main" id="{29CDC860-F188-4EFD-ABDE-06CECEFD2B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9138" y="4883150"/>
              <a:ext cx="49213" cy="65088"/>
            </a:xfrm>
            <a:custGeom>
              <a:avLst/>
              <a:gdLst>
                <a:gd name="T0" fmla="*/ 57 w 101"/>
                <a:gd name="T1" fmla="*/ 134 h 134"/>
                <a:gd name="T2" fmla="*/ 0 w 101"/>
                <a:gd name="T3" fmla="*/ 134 h 134"/>
                <a:gd name="T4" fmla="*/ 0 w 101"/>
                <a:gd name="T5" fmla="*/ 0 h 134"/>
                <a:gd name="T6" fmla="*/ 53 w 101"/>
                <a:gd name="T7" fmla="*/ 0 h 134"/>
                <a:gd name="T8" fmla="*/ 97 w 101"/>
                <a:gd name="T9" fmla="*/ 35 h 134"/>
                <a:gd name="T10" fmla="*/ 71 w 101"/>
                <a:gd name="T11" fmla="*/ 65 h 134"/>
                <a:gd name="T12" fmla="*/ 100 w 101"/>
                <a:gd name="T13" fmla="*/ 99 h 134"/>
                <a:gd name="T14" fmla="*/ 57 w 101"/>
                <a:gd name="T15" fmla="*/ 134 h 134"/>
                <a:gd name="T16" fmla="*/ 51 w 101"/>
                <a:gd name="T17" fmla="*/ 20 h 134"/>
                <a:gd name="T18" fmla="*/ 27 w 101"/>
                <a:gd name="T19" fmla="*/ 20 h 134"/>
                <a:gd name="T20" fmla="*/ 27 w 101"/>
                <a:gd name="T21" fmla="*/ 55 h 134"/>
                <a:gd name="T22" fmla="*/ 51 w 101"/>
                <a:gd name="T23" fmla="*/ 55 h 134"/>
                <a:gd name="T24" fmla="*/ 71 w 101"/>
                <a:gd name="T25" fmla="*/ 37 h 134"/>
                <a:gd name="T26" fmla="*/ 51 w 101"/>
                <a:gd name="T27" fmla="*/ 20 h 134"/>
                <a:gd name="T28" fmla="*/ 53 w 101"/>
                <a:gd name="T29" fmla="*/ 76 h 134"/>
                <a:gd name="T30" fmla="*/ 26 w 101"/>
                <a:gd name="T31" fmla="*/ 76 h 134"/>
                <a:gd name="T32" fmla="*/ 26 w 101"/>
                <a:gd name="T33" fmla="*/ 114 h 134"/>
                <a:gd name="T34" fmla="*/ 53 w 101"/>
                <a:gd name="T35" fmla="*/ 114 h 134"/>
                <a:gd name="T36" fmla="*/ 73 w 101"/>
                <a:gd name="T37" fmla="*/ 95 h 134"/>
                <a:gd name="T38" fmla="*/ 53 w 101"/>
                <a:gd name="T39" fmla="*/ 7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34">
                  <a:moveTo>
                    <a:pt x="57" y="134"/>
                  </a:moveTo>
                  <a:lnTo>
                    <a:pt x="0" y="134"/>
                  </a:lnTo>
                  <a:lnTo>
                    <a:pt x="0" y="0"/>
                  </a:lnTo>
                  <a:lnTo>
                    <a:pt x="53" y="0"/>
                  </a:lnTo>
                  <a:cubicBezTo>
                    <a:pt x="82" y="0"/>
                    <a:pt x="97" y="15"/>
                    <a:pt x="97" y="35"/>
                  </a:cubicBezTo>
                  <a:cubicBezTo>
                    <a:pt x="97" y="50"/>
                    <a:pt x="87" y="60"/>
                    <a:pt x="71" y="65"/>
                  </a:cubicBezTo>
                  <a:cubicBezTo>
                    <a:pt x="90" y="67"/>
                    <a:pt x="100" y="82"/>
                    <a:pt x="100" y="99"/>
                  </a:cubicBezTo>
                  <a:cubicBezTo>
                    <a:pt x="101" y="119"/>
                    <a:pt x="85" y="134"/>
                    <a:pt x="57" y="134"/>
                  </a:cubicBezTo>
                  <a:close/>
                  <a:moveTo>
                    <a:pt x="51" y="20"/>
                  </a:moveTo>
                  <a:lnTo>
                    <a:pt x="27" y="20"/>
                  </a:lnTo>
                  <a:lnTo>
                    <a:pt x="27" y="55"/>
                  </a:lnTo>
                  <a:lnTo>
                    <a:pt x="51" y="55"/>
                  </a:lnTo>
                  <a:cubicBezTo>
                    <a:pt x="62" y="55"/>
                    <a:pt x="71" y="49"/>
                    <a:pt x="71" y="37"/>
                  </a:cubicBezTo>
                  <a:cubicBezTo>
                    <a:pt x="71" y="26"/>
                    <a:pt x="63" y="20"/>
                    <a:pt x="51" y="20"/>
                  </a:cubicBezTo>
                  <a:close/>
                  <a:moveTo>
                    <a:pt x="53" y="76"/>
                  </a:moveTo>
                  <a:lnTo>
                    <a:pt x="26" y="76"/>
                  </a:lnTo>
                  <a:lnTo>
                    <a:pt x="26" y="114"/>
                  </a:lnTo>
                  <a:lnTo>
                    <a:pt x="53" y="114"/>
                  </a:lnTo>
                  <a:cubicBezTo>
                    <a:pt x="66" y="114"/>
                    <a:pt x="73" y="106"/>
                    <a:pt x="73" y="95"/>
                  </a:cubicBezTo>
                  <a:cubicBezTo>
                    <a:pt x="73" y="82"/>
                    <a:pt x="66" y="76"/>
                    <a:pt x="53" y="76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739">
              <a:extLst>
                <a:ext uri="{FF2B5EF4-FFF2-40B4-BE49-F238E27FC236}">
                  <a16:creationId xmlns:a16="http://schemas.microsoft.com/office/drawing/2014/main" id="{2B786670-49C1-4729-8A4D-04909B6F3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9463" y="4864100"/>
              <a:ext cx="14288" cy="84138"/>
            </a:xfrm>
            <a:custGeom>
              <a:avLst/>
              <a:gdLst>
                <a:gd name="T0" fmla="*/ 0 w 31"/>
                <a:gd name="T1" fmla="*/ 15 h 175"/>
                <a:gd name="T2" fmla="*/ 15 w 31"/>
                <a:gd name="T3" fmla="*/ 0 h 175"/>
                <a:gd name="T4" fmla="*/ 31 w 31"/>
                <a:gd name="T5" fmla="*/ 15 h 175"/>
                <a:gd name="T6" fmla="*/ 16 w 31"/>
                <a:gd name="T7" fmla="*/ 30 h 175"/>
                <a:gd name="T8" fmla="*/ 0 w 31"/>
                <a:gd name="T9" fmla="*/ 15 h 175"/>
                <a:gd name="T10" fmla="*/ 29 w 31"/>
                <a:gd name="T11" fmla="*/ 175 h 175"/>
                <a:gd name="T12" fmla="*/ 1 w 31"/>
                <a:gd name="T13" fmla="*/ 175 h 175"/>
                <a:gd name="T14" fmla="*/ 1 w 31"/>
                <a:gd name="T15" fmla="*/ 40 h 175"/>
                <a:gd name="T16" fmla="*/ 29 w 31"/>
                <a:gd name="T17" fmla="*/ 40 h 175"/>
                <a:gd name="T18" fmla="*/ 29 w 31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75">
                  <a:moveTo>
                    <a:pt x="0" y="15"/>
                  </a:moveTo>
                  <a:cubicBezTo>
                    <a:pt x="0" y="6"/>
                    <a:pt x="8" y="0"/>
                    <a:pt x="15" y="0"/>
                  </a:cubicBezTo>
                  <a:cubicBezTo>
                    <a:pt x="23" y="0"/>
                    <a:pt x="31" y="6"/>
                    <a:pt x="31" y="15"/>
                  </a:cubicBezTo>
                  <a:cubicBezTo>
                    <a:pt x="31" y="23"/>
                    <a:pt x="24" y="30"/>
                    <a:pt x="16" y="30"/>
                  </a:cubicBezTo>
                  <a:cubicBezTo>
                    <a:pt x="9" y="30"/>
                    <a:pt x="0" y="23"/>
                    <a:pt x="0" y="15"/>
                  </a:cubicBezTo>
                  <a:close/>
                  <a:moveTo>
                    <a:pt x="29" y="175"/>
                  </a:moveTo>
                  <a:lnTo>
                    <a:pt x="1" y="175"/>
                  </a:lnTo>
                  <a:lnTo>
                    <a:pt x="1" y="40"/>
                  </a:lnTo>
                  <a:lnTo>
                    <a:pt x="29" y="40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740">
              <a:extLst>
                <a:ext uri="{FF2B5EF4-FFF2-40B4-BE49-F238E27FC236}">
                  <a16:creationId xmlns:a16="http://schemas.microsoft.com/office/drawing/2014/main" id="{BEA6607B-CB60-4150-A246-56F303DDA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3275" y="4883150"/>
              <a:ext cx="49213" cy="65088"/>
            </a:xfrm>
            <a:custGeom>
              <a:avLst/>
              <a:gdLst>
                <a:gd name="T0" fmla="*/ 99 w 99"/>
                <a:gd name="T1" fmla="*/ 20 h 134"/>
                <a:gd name="T2" fmla="*/ 63 w 99"/>
                <a:gd name="T3" fmla="*/ 20 h 134"/>
                <a:gd name="T4" fmla="*/ 63 w 99"/>
                <a:gd name="T5" fmla="*/ 134 h 134"/>
                <a:gd name="T6" fmla="*/ 37 w 99"/>
                <a:gd name="T7" fmla="*/ 134 h 134"/>
                <a:gd name="T8" fmla="*/ 37 w 99"/>
                <a:gd name="T9" fmla="*/ 20 h 134"/>
                <a:gd name="T10" fmla="*/ 0 w 99"/>
                <a:gd name="T11" fmla="*/ 20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0"/>
                  </a:moveTo>
                  <a:lnTo>
                    <a:pt x="63" y="20"/>
                  </a:lnTo>
                  <a:lnTo>
                    <a:pt x="63" y="134"/>
                  </a:lnTo>
                  <a:lnTo>
                    <a:pt x="37" y="134"/>
                  </a:lnTo>
                  <a:lnTo>
                    <a:pt x="37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0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741">
              <a:extLst>
                <a:ext uri="{FF2B5EF4-FFF2-40B4-BE49-F238E27FC236}">
                  <a16:creationId xmlns:a16="http://schemas.microsoft.com/office/drawing/2014/main" id="{CC3EBF8D-0B91-4CE3-ABE5-B6A633111C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2013" y="4864100"/>
              <a:ext cx="14288" cy="84138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9 w 30"/>
                <a:gd name="T11" fmla="*/ 175 h 175"/>
                <a:gd name="T12" fmla="*/ 1 w 30"/>
                <a:gd name="T13" fmla="*/ 175 h 175"/>
                <a:gd name="T14" fmla="*/ 1 w 30"/>
                <a:gd name="T15" fmla="*/ 40 h 175"/>
                <a:gd name="T16" fmla="*/ 29 w 30"/>
                <a:gd name="T17" fmla="*/ 40 h 175"/>
                <a:gd name="T18" fmla="*/ 29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2" y="0"/>
                    <a:pt x="30" y="7"/>
                    <a:pt x="30" y="15"/>
                  </a:cubicBezTo>
                  <a:cubicBezTo>
                    <a:pt x="30" y="23"/>
                    <a:pt x="22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lose/>
                  <a:moveTo>
                    <a:pt x="29" y="175"/>
                  </a:moveTo>
                  <a:lnTo>
                    <a:pt x="1" y="175"/>
                  </a:lnTo>
                  <a:lnTo>
                    <a:pt x="1" y="40"/>
                  </a:lnTo>
                  <a:lnTo>
                    <a:pt x="29" y="40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742">
              <a:extLst>
                <a:ext uri="{FF2B5EF4-FFF2-40B4-BE49-F238E27FC236}">
                  <a16:creationId xmlns:a16="http://schemas.microsoft.com/office/drawing/2014/main" id="{D5659859-D277-461B-AC72-03828FE816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5825" y="4881563"/>
              <a:ext cx="66675" cy="68263"/>
            </a:xfrm>
            <a:custGeom>
              <a:avLst/>
              <a:gdLst>
                <a:gd name="T0" fmla="*/ 69 w 137"/>
                <a:gd name="T1" fmla="*/ 0 h 138"/>
                <a:gd name="T2" fmla="*/ 137 w 137"/>
                <a:gd name="T3" fmla="*/ 69 h 138"/>
                <a:gd name="T4" fmla="*/ 69 w 137"/>
                <a:gd name="T5" fmla="*/ 138 h 138"/>
                <a:gd name="T6" fmla="*/ 0 w 137"/>
                <a:gd name="T7" fmla="*/ 69 h 138"/>
                <a:gd name="T8" fmla="*/ 69 w 137"/>
                <a:gd name="T9" fmla="*/ 0 h 138"/>
                <a:gd name="T10" fmla="*/ 69 w 137"/>
                <a:gd name="T11" fmla="*/ 25 h 138"/>
                <a:gd name="T12" fmla="*/ 27 w 137"/>
                <a:gd name="T13" fmla="*/ 69 h 138"/>
                <a:gd name="T14" fmla="*/ 69 w 137"/>
                <a:gd name="T15" fmla="*/ 113 h 138"/>
                <a:gd name="T16" fmla="*/ 110 w 137"/>
                <a:gd name="T17" fmla="*/ 69 h 138"/>
                <a:gd name="T18" fmla="*/ 69 w 137"/>
                <a:gd name="T19" fmla="*/ 2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38">
                  <a:moveTo>
                    <a:pt x="69" y="0"/>
                  </a:moveTo>
                  <a:cubicBezTo>
                    <a:pt x="107" y="0"/>
                    <a:pt x="137" y="29"/>
                    <a:pt x="137" y="69"/>
                  </a:cubicBezTo>
                  <a:cubicBezTo>
                    <a:pt x="137" y="109"/>
                    <a:pt x="107" y="138"/>
                    <a:pt x="69" y="138"/>
                  </a:cubicBezTo>
                  <a:cubicBezTo>
                    <a:pt x="31" y="138"/>
                    <a:pt x="0" y="109"/>
                    <a:pt x="0" y="69"/>
                  </a:cubicBezTo>
                  <a:cubicBezTo>
                    <a:pt x="0" y="29"/>
                    <a:pt x="30" y="0"/>
                    <a:pt x="69" y="0"/>
                  </a:cubicBezTo>
                  <a:close/>
                  <a:moveTo>
                    <a:pt x="69" y="25"/>
                  </a:moveTo>
                  <a:cubicBezTo>
                    <a:pt x="45" y="25"/>
                    <a:pt x="27" y="43"/>
                    <a:pt x="27" y="69"/>
                  </a:cubicBezTo>
                  <a:cubicBezTo>
                    <a:pt x="27" y="95"/>
                    <a:pt x="45" y="113"/>
                    <a:pt x="69" y="113"/>
                  </a:cubicBezTo>
                  <a:cubicBezTo>
                    <a:pt x="92" y="113"/>
                    <a:pt x="110" y="95"/>
                    <a:pt x="110" y="69"/>
                  </a:cubicBezTo>
                  <a:cubicBezTo>
                    <a:pt x="109" y="43"/>
                    <a:pt x="92" y="25"/>
                    <a:pt x="69" y="25"/>
                  </a:cubicBez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743">
              <a:extLst>
                <a:ext uri="{FF2B5EF4-FFF2-40B4-BE49-F238E27FC236}">
                  <a16:creationId xmlns:a16="http://schemas.microsoft.com/office/drawing/2014/main" id="{9BFA0AA2-B838-4CE8-835F-7B148D57C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3613" y="4883150"/>
              <a:ext cx="55563" cy="65088"/>
            </a:xfrm>
            <a:custGeom>
              <a:avLst/>
              <a:gdLst>
                <a:gd name="T0" fmla="*/ 87 w 115"/>
                <a:gd name="T1" fmla="*/ 134 h 134"/>
                <a:gd name="T2" fmla="*/ 27 w 115"/>
                <a:gd name="T3" fmla="*/ 41 h 134"/>
                <a:gd name="T4" fmla="*/ 27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7 w 115"/>
                <a:gd name="T11" fmla="*/ 0 h 134"/>
                <a:gd name="T12" fmla="*/ 87 w 115"/>
                <a:gd name="T13" fmla="*/ 92 h 134"/>
                <a:gd name="T14" fmla="*/ 87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7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7" y="134"/>
                  </a:moveTo>
                  <a:lnTo>
                    <a:pt x="27" y="41"/>
                  </a:lnTo>
                  <a:lnTo>
                    <a:pt x="2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87" y="92"/>
                  </a:lnTo>
                  <a:lnTo>
                    <a:pt x="87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7" y="134"/>
                  </a:lnTo>
                  <a:close/>
                </a:path>
              </a:pathLst>
            </a:custGeom>
            <a:solidFill>
              <a:srgbClr val="9D9D9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744">
              <a:extLst>
                <a:ext uri="{FF2B5EF4-FFF2-40B4-BE49-F238E27FC236}">
                  <a16:creationId xmlns:a16="http://schemas.microsoft.com/office/drawing/2014/main" id="{FECA26BE-0CB1-4B29-ABC9-D9F5883FDE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2113" y="5060950"/>
              <a:ext cx="76200" cy="76200"/>
            </a:xfrm>
            <a:custGeom>
              <a:avLst/>
              <a:gdLst>
                <a:gd name="T0" fmla="*/ 128 w 156"/>
                <a:gd name="T1" fmla="*/ 119 h 157"/>
                <a:gd name="T2" fmla="*/ 128 w 156"/>
                <a:gd name="T3" fmla="*/ 54 h 157"/>
                <a:gd name="T4" fmla="*/ 70 w 156"/>
                <a:gd name="T5" fmla="*/ 0 h 157"/>
                <a:gd name="T6" fmla="*/ 6 w 156"/>
                <a:gd name="T7" fmla="*/ 34 h 157"/>
                <a:gd name="T8" fmla="*/ 26 w 156"/>
                <a:gd name="T9" fmla="*/ 50 h 157"/>
                <a:gd name="T10" fmla="*/ 69 w 156"/>
                <a:gd name="T11" fmla="*/ 10 h 157"/>
                <a:gd name="T12" fmla="*/ 93 w 156"/>
                <a:gd name="T13" fmla="*/ 53 h 157"/>
                <a:gd name="T14" fmla="*/ 93 w 156"/>
                <a:gd name="T15" fmla="*/ 69 h 157"/>
                <a:gd name="T16" fmla="*/ 0 w 156"/>
                <a:gd name="T17" fmla="*/ 119 h 157"/>
                <a:gd name="T18" fmla="*/ 45 w 156"/>
                <a:gd name="T19" fmla="*/ 157 h 157"/>
                <a:gd name="T20" fmla="*/ 93 w 156"/>
                <a:gd name="T21" fmla="*/ 134 h 157"/>
                <a:gd name="T22" fmla="*/ 120 w 156"/>
                <a:gd name="T23" fmla="*/ 157 h 157"/>
                <a:gd name="T24" fmla="*/ 156 w 156"/>
                <a:gd name="T25" fmla="*/ 150 h 157"/>
                <a:gd name="T26" fmla="*/ 156 w 156"/>
                <a:gd name="T27" fmla="*/ 142 h 157"/>
                <a:gd name="T28" fmla="*/ 143 w 156"/>
                <a:gd name="T29" fmla="*/ 144 h 157"/>
                <a:gd name="T30" fmla="*/ 128 w 156"/>
                <a:gd name="T31" fmla="*/ 119 h 157"/>
                <a:gd name="T32" fmla="*/ 93 w 156"/>
                <a:gd name="T33" fmla="*/ 100 h 157"/>
                <a:gd name="T34" fmla="*/ 60 w 156"/>
                <a:gd name="T35" fmla="*/ 138 h 157"/>
                <a:gd name="T36" fmla="*/ 38 w 156"/>
                <a:gd name="T37" fmla="*/ 114 h 157"/>
                <a:gd name="T38" fmla="*/ 93 w 156"/>
                <a:gd name="T39" fmla="*/ 80 h 157"/>
                <a:gd name="T40" fmla="*/ 93 w 156"/>
                <a:gd name="T41" fmla="*/ 10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57">
                  <a:moveTo>
                    <a:pt x="128" y="119"/>
                  </a:moveTo>
                  <a:lnTo>
                    <a:pt x="128" y="54"/>
                  </a:lnTo>
                  <a:cubicBezTo>
                    <a:pt x="128" y="17"/>
                    <a:pt x="114" y="0"/>
                    <a:pt x="70" y="0"/>
                  </a:cubicBezTo>
                  <a:cubicBezTo>
                    <a:pt x="41" y="0"/>
                    <a:pt x="6" y="10"/>
                    <a:pt x="6" y="34"/>
                  </a:cubicBezTo>
                  <a:cubicBezTo>
                    <a:pt x="6" y="45"/>
                    <a:pt x="16" y="50"/>
                    <a:pt x="26" y="50"/>
                  </a:cubicBezTo>
                  <a:cubicBezTo>
                    <a:pt x="58" y="50"/>
                    <a:pt x="34" y="10"/>
                    <a:pt x="69" y="10"/>
                  </a:cubicBezTo>
                  <a:cubicBezTo>
                    <a:pt x="93" y="10"/>
                    <a:pt x="93" y="35"/>
                    <a:pt x="93" y="53"/>
                  </a:cubicBezTo>
                  <a:lnTo>
                    <a:pt x="93" y="69"/>
                  </a:lnTo>
                  <a:cubicBezTo>
                    <a:pt x="71" y="70"/>
                    <a:pt x="0" y="73"/>
                    <a:pt x="0" y="119"/>
                  </a:cubicBezTo>
                  <a:cubicBezTo>
                    <a:pt x="0" y="140"/>
                    <a:pt x="21" y="157"/>
                    <a:pt x="45" y="157"/>
                  </a:cubicBezTo>
                  <a:cubicBezTo>
                    <a:pt x="71" y="157"/>
                    <a:pt x="86" y="142"/>
                    <a:pt x="93" y="134"/>
                  </a:cubicBezTo>
                  <a:cubicBezTo>
                    <a:pt x="95" y="145"/>
                    <a:pt x="99" y="157"/>
                    <a:pt x="120" y="157"/>
                  </a:cubicBezTo>
                  <a:cubicBezTo>
                    <a:pt x="135" y="157"/>
                    <a:pt x="145" y="154"/>
                    <a:pt x="156" y="150"/>
                  </a:cubicBezTo>
                  <a:lnTo>
                    <a:pt x="156" y="142"/>
                  </a:lnTo>
                  <a:cubicBezTo>
                    <a:pt x="151" y="143"/>
                    <a:pt x="148" y="144"/>
                    <a:pt x="143" y="144"/>
                  </a:cubicBezTo>
                  <a:cubicBezTo>
                    <a:pt x="131" y="145"/>
                    <a:pt x="128" y="139"/>
                    <a:pt x="128" y="119"/>
                  </a:cubicBezTo>
                  <a:close/>
                  <a:moveTo>
                    <a:pt x="93" y="100"/>
                  </a:moveTo>
                  <a:cubicBezTo>
                    <a:pt x="93" y="124"/>
                    <a:pt x="79" y="138"/>
                    <a:pt x="60" y="138"/>
                  </a:cubicBezTo>
                  <a:cubicBezTo>
                    <a:pt x="45" y="138"/>
                    <a:pt x="38" y="128"/>
                    <a:pt x="38" y="114"/>
                  </a:cubicBezTo>
                  <a:cubicBezTo>
                    <a:pt x="38" y="83"/>
                    <a:pt x="79" y="82"/>
                    <a:pt x="93" y="80"/>
                  </a:cubicBezTo>
                  <a:lnTo>
                    <a:pt x="93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745">
              <a:extLst>
                <a:ext uri="{FF2B5EF4-FFF2-40B4-BE49-F238E27FC236}">
                  <a16:creationId xmlns:a16="http://schemas.microsoft.com/office/drawing/2014/main" id="{F0F83E2F-DDC5-42DA-8B44-AFF51C337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5775" y="5059363"/>
              <a:ext cx="92075" cy="76200"/>
            </a:xfrm>
            <a:custGeom>
              <a:avLst/>
              <a:gdLst>
                <a:gd name="T0" fmla="*/ 163 w 188"/>
                <a:gd name="T1" fmla="*/ 119 h 155"/>
                <a:gd name="T2" fmla="*/ 163 w 188"/>
                <a:gd name="T3" fmla="*/ 44 h 155"/>
                <a:gd name="T4" fmla="*/ 120 w 188"/>
                <a:gd name="T5" fmla="*/ 0 h 155"/>
                <a:gd name="T6" fmla="*/ 63 w 188"/>
                <a:gd name="T7" fmla="*/ 39 h 155"/>
                <a:gd name="T8" fmla="*/ 62 w 188"/>
                <a:gd name="T9" fmla="*/ 39 h 155"/>
                <a:gd name="T10" fmla="*/ 62 w 188"/>
                <a:gd name="T11" fmla="*/ 0 h 155"/>
                <a:gd name="T12" fmla="*/ 0 w 188"/>
                <a:gd name="T13" fmla="*/ 8 h 155"/>
                <a:gd name="T14" fmla="*/ 0 w 188"/>
                <a:gd name="T15" fmla="*/ 15 h 155"/>
                <a:gd name="T16" fmla="*/ 27 w 188"/>
                <a:gd name="T17" fmla="*/ 41 h 155"/>
                <a:gd name="T18" fmla="*/ 27 w 188"/>
                <a:gd name="T19" fmla="*/ 119 h 155"/>
                <a:gd name="T20" fmla="*/ 0 w 188"/>
                <a:gd name="T21" fmla="*/ 148 h 155"/>
                <a:gd name="T22" fmla="*/ 0 w 188"/>
                <a:gd name="T23" fmla="*/ 155 h 155"/>
                <a:gd name="T24" fmla="*/ 88 w 188"/>
                <a:gd name="T25" fmla="*/ 155 h 155"/>
                <a:gd name="T26" fmla="*/ 88 w 188"/>
                <a:gd name="T27" fmla="*/ 148 h 155"/>
                <a:gd name="T28" fmla="*/ 62 w 188"/>
                <a:gd name="T29" fmla="*/ 119 h 155"/>
                <a:gd name="T30" fmla="*/ 62 w 188"/>
                <a:gd name="T31" fmla="*/ 75 h 155"/>
                <a:gd name="T32" fmla="*/ 104 w 188"/>
                <a:gd name="T33" fmla="*/ 20 h 155"/>
                <a:gd name="T34" fmla="*/ 127 w 188"/>
                <a:gd name="T35" fmla="*/ 70 h 155"/>
                <a:gd name="T36" fmla="*/ 127 w 188"/>
                <a:gd name="T37" fmla="*/ 119 h 155"/>
                <a:gd name="T38" fmla="*/ 100 w 188"/>
                <a:gd name="T39" fmla="*/ 148 h 155"/>
                <a:gd name="T40" fmla="*/ 100 w 188"/>
                <a:gd name="T41" fmla="*/ 155 h 155"/>
                <a:gd name="T42" fmla="*/ 188 w 188"/>
                <a:gd name="T43" fmla="*/ 155 h 155"/>
                <a:gd name="T44" fmla="*/ 188 w 188"/>
                <a:gd name="T45" fmla="*/ 148 h 155"/>
                <a:gd name="T46" fmla="*/ 163 w 188"/>
                <a:gd name="T47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55">
                  <a:moveTo>
                    <a:pt x="163" y="119"/>
                  </a:moveTo>
                  <a:lnTo>
                    <a:pt x="163" y="44"/>
                  </a:lnTo>
                  <a:cubicBezTo>
                    <a:pt x="163" y="19"/>
                    <a:pt x="157" y="0"/>
                    <a:pt x="120" y="0"/>
                  </a:cubicBezTo>
                  <a:cubicBezTo>
                    <a:pt x="88" y="0"/>
                    <a:pt x="72" y="25"/>
                    <a:pt x="63" y="39"/>
                  </a:cubicBezTo>
                  <a:lnTo>
                    <a:pt x="62" y="39"/>
                  </a:lnTo>
                  <a:lnTo>
                    <a:pt x="62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7" y="18"/>
                    <a:pt x="27" y="41"/>
                  </a:cubicBezTo>
                  <a:lnTo>
                    <a:pt x="27" y="119"/>
                  </a:lnTo>
                  <a:cubicBezTo>
                    <a:pt x="27" y="141"/>
                    <a:pt x="20" y="148"/>
                    <a:pt x="0" y="148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8"/>
                  </a:lnTo>
                  <a:cubicBezTo>
                    <a:pt x="68" y="148"/>
                    <a:pt x="62" y="141"/>
                    <a:pt x="62" y="119"/>
                  </a:cubicBezTo>
                  <a:lnTo>
                    <a:pt x="62" y="75"/>
                  </a:lnTo>
                  <a:cubicBezTo>
                    <a:pt x="62" y="55"/>
                    <a:pt x="84" y="20"/>
                    <a:pt x="104" y="20"/>
                  </a:cubicBezTo>
                  <a:cubicBezTo>
                    <a:pt x="122" y="20"/>
                    <a:pt x="127" y="30"/>
                    <a:pt x="127" y="70"/>
                  </a:cubicBezTo>
                  <a:lnTo>
                    <a:pt x="127" y="119"/>
                  </a:lnTo>
                  <a:cubicBezTo>
                    <a:pt x="127" y="141"/>
                    <a:pt x="120" y="148"/>
                    <a:pt x="100" y="148"/>
                  </a:cubicBezTo>
                  <a:lnTo>
                    <a:pt x="100" y="155"/>
                  </a:lnTo>
                  <a:lnTo>
                    <a:pt x="188" y="155"/>
                  </a:lnTo>
                  <a:lnTo>
                    <a:pt x="188" y="148"/>
                  </a:lnTo>
                  <a:cubicBezTo>
                    <a:pt x="169" y="148"/>
                    <a:pt x="163" y="141"/>
                    <a:pt x="163" y="119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746">
              <a:extLst>
                <a:ext uri="{FF2B5EF4-FFF2-40B4-BE49-F238E27FC236}">
                  <a16:creationId xmlns:a16="http://schemas.microsoft.com/office/drawing/2014/main" id="{1B85EDBF-D33B-485E-8AF1-621169395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8488" y="5046663"/>
              <a:ext cx="82550" cy="123825"/>
            </a:xfrm>
            <a:custGeom>
              <a:avLst/>
              <a:gdLst>
                <a:gd name="T0" fmla="*/ 150 w 169"/>
                <a:gd name="T1" fmla="*/ 0 h 251"/>
                <a:gd name="T2" fmla="*/ 112 w 169"/>
                <a:gd name="T3" fmla="*/ 36 h 251"/>
                <a:gd name="T4" fmla="*/ 74 w 169"/>
                <a:gd name="T5" fmla="*/ 27 h 251"/>
                <a:gd name="T6" fmla="*/ 9 w 169"/>
                <a:gd name="T7" fmla="*/ 81 h 251"/>
                <a:gd name="T8" fmla="*/ 33 w 169"/>
                <a:gd name="T9" fmla="*/ 124 h 251"/>
                <a:gd name="T10" fmla="*/ 12 w 169"/>
                <a:gd name="T11" fmla="*/ 161 h 251"/>
                <a:gd name="T12" fmla="*/ 23 w 169"/>
                <a:gd name="T13" fmla="*/ 181 h 251"/>
                <a:gd name="T14" fmla="*/ 0 w 169"/>
                <a:gd name="T15" fmla="*/ 212 h 251"/>
                <a:gd name="T16" fmla="*/ 73 w 169"/>
                <a:gd name="T17" fmla="*/ 251 h 251"/>
                <a:gd name="T18" fmla="*/ 162 w 169"/>
                <a:gd name="T19" fmla="*/ 194 h 251"/>
                <a:gd name="T20" fmla="*/ 109 w 169"/>
                <a:gd name="T21" fmla="*/ 155 h 251"/>
                <a:gd name="T22" fmla="*/ 55 w 169"/>
                <a:gd name="T23" fmla="*/ 155 h 251"/>
                <a:gd name="T24" fmla="*/ 37 w 169"/>
                <a:gd name="T25" fmla="*/ 142 h 251"/>
                <a:gd name="T26" fmla="*/ 44 w 169"/>
                <a:gd name="T27" fmla="*/ 127 h 251"/>
                <a:gd name="T28" fmla="*/ 74 w 169"/>
                <a:gd name="T29" fmla="*/ 132 h 251"/>
                <a:gd name="T30" fmla="*/ 138 w 169"/>
                <a:gd name="T31" fmla="*/ 80 h 251"/>
                <a:gd name="T32" fmla="*/ 119 w 169"/>
                <a:gd name="T33" fmla="*/ 41 h 251"/>
                <a:gd name="T34" fmla="*/ 132 w 169"/>
                <a:gd name="T35" fmla="*/ 29 h 251"/>
                <a:gd name="T36" fmla="*/ 138 w 169"/>
                <a:gd name="T37" fmla="*/ 32 h 251"/>
                <a:gd name="T38" fmla="*/ 149 w 169"/>
                <a:gd name="T39" fmla="*/ 36 h 251"/>
                <a:gd name="T40" fmla="*/ 168 w 169"/>
                <a:gd name="T41" fmla="*/ 17 h 251"/>
                <a:gd name="T42" fmla="*/ 150 w 169"/>
                <a:gd name="T43" fmla="*/ 0 h 251"/>
                <a:gd name="T44" fmla="*/ 102 w 169"/>
                <a:gd name="T45" fmla="*/ 185 h 251"/>
                <a:gd name="T46" fmla="*/ 133 w 169"/>
                <a:gd name="T47" fmla="*/ 204 h 251"/>
                <a:gd name="T48" fmla="*/ 75 w 169"/>
                <a:gd name="T49" fmla="*/ 237 h 251"/>
                <a:gd name="T50" fmla="*/ 28 w 169"/>
                <a:gd name="T51" fmla="*/ 204 h 251"/>
                <a:gd name="T52" fmla="*/ 34 w 169"/>
                <a:gd name="T53" fmla="*/ 185 h 251"/>
                <a:gd name="T54" fmla="*/ 102 w 169"/>
                <a:gd name="T55" fmla="*/ 185 h 251"/>
                <a:gd name="T56" fmla="*/ 74 w 169"/>
                <a:gd name="T57" fmla="*/ 121 h 251"/>
                <a:gd name="T58" fmla="*/ 45 w 169"/>
                <a:gd name="T59" fmla="*/ 80 h 251"/>
                <a:gd name="T60" fmla="*/ 74 w 169"/>
                <a:gd name="T61" fmla="*/ 37 h 251"/>
                <a:gd name="T62" fmla="*/ 103 w 169"/>
                <a:gd name="T63" fmla="*/ 80 h 251"/>
                <a:gd name="T64" fmla="*/ 74 w 169"/>
                <a:gd name="T65" fmla="*/ 12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251">
                  <a:moveTo>
                    <a:pt x="150" y="0"/>
                  </a:moveTo>
                  <a:cubicBezTo>
                    <a:pt x="129" y="0"/>
                    <a:pt x="118" y="24"/>
                    <a:pt x="112" y="36"/>
                  </a:cubicBezTo>
                  <a:cubicBezTo>
                    <a:pt x="103" y="32"/>
                    <a:pt x="90" y="27"/>
                    <a:pt x="74" y="27"/>
                  </a:cubicBezTo>
                  <a:cubicBezTo>
                    <a:pt x="34" y="27"/>
                    <a:pt x="9" y="47"/>
                    <a:pt x="9" y="81"/>
                  </a:cubicBezTo>
                  <a:cubicBezTo>
                    <a:pt x="9" y="107"/>
                    <a:pt x="24" y="117"/>
                    <a:pt x="33" y="124"/>
                  </a:cubicBezTo>
                  <a:cubicBezTo>
                    <a:pt x="28" y="130"/>
                    <a:pt x="12" y="145"/>
                    <a:pt x="12" y="161"/>
                  </a:cubicBezTo>
                  <a:cubicBezTo>
                    <a:pt x="12" y="171"/>
                    <a:pt x="19" y="176"/>
                    <a:pt x="23" y="181"/>
                  </a:cubicBezTo>
                  <a:cubicBezTo>
                    <a:pt x="14" y="187"/>
                    <a:pt x="0" y="197"/>
                    <a:pt x="0" y="212"/>
                  </a:cubicBezTo>
                  <a:cubicBezTo>
                    <a:pt x="0" y="227"/>
                    <a:pt x="20" y="251"/>
                    <a:pt x="73" y="251"/>
                  </a:cubicBezTo>
                  <a:cubicBezTo>
                    <a:pt x="129" y="251"/>
                    <a:pt x="162" y="221"/>
                    <a:pt x="162" y="194"/>
                  </a:cubicBezTo>
                  <a:cubicBezTo>
                    <a:pt x="162" y="162"/>
                    <a:pt x="134" y="155"/>
                    <a:pt x="109" y="155"/>
                  </a:cubicBezTo>
                  <a:lnTo>
                    <a:pt x="55" y="155"/>
                  </a:lnTo>
                  <a:cubicBezTo>
                    <a:pt x="44" y="155"/>
                    <a:pt x="37" y="152"/>
                    <a:pt x="37" y="142"/>
                  </a:cubicBezTo>
                  <a:cubicBezTo>
                    <a:pt x="37" y="137"/>
                    <a:pt x="40" y="132"/>
                    <a:pt x="44" y="127"/>
                  </a:cubicBezTo>
                  <a:cubicBezTo>
                    <a:pt x="50" y="130"/>
                    <a:pt x="59" y="132"/>
                    <a:pt x="74" y="132"/>
                  </a:cubicBezTo>
                  <a:cubicBezTo>
                    <a:pt x="112" y="132"/>
                    <a:pt x="138" y="114"/>
                    <a:pt x="138" y="80"/>
                  </a:cubicBezTo>
                  <a:cubicBezTo>
                    <a:pt x="138" y="59"/>
                    <a:pt x="129" y="49"/>
                    <a:pt x="119" y="41"/>
                  </a:cubicBezTo>
                  <a:cubicBezTo>
                    <a:pt x="122" y="36"/>
                    <a:pt x="125" y="29"/>
                    <a:pt x="132" y="29"/>
                  </a:cubicBezTo>
                  <a:cubicBezTo>
                    <a:pt x="134" y="29"/>
                    <a:pt x="135" y="30"/>
                    <a:pt x="138" y="32"/>
                  </a:cubicBezTo>
                  <a:cubicBezTo>
                    <a:pt x="140" y="35"/>
                    <a:pt x="144" y="36"/>
                    <a:pt x="149" y="36"/>
                  </a:cubicBezTo>
                  <a:cubicBezTo>
                    <a:pt x="160" y="36"/>
                    <a:pt x="168" y="29"/>
                    <a:pt x="168" y="17"/>
                  </a:cubicBezTo>
                  <a:cubicBezTo>
                    <a:pt x="169" y="7"/>
                    <a:pt x="160" y="0"/>
                    <a:pt x="150" y="0"/>
                  </a:cubicBezTo>
                  <a:close/>
                  <a:moveTo>
                    <a:pt x="102" y="185"/>
                  </a:moveTo>
                  <a:cubicBezTo>
                    <a:pt x="117" y="185"/>
                    <a:pt x="133" y="189"/>
                    <a:pt x="133" y="204"/>
                  </a:cubicBezTo>
                  <a:cubicBezTo>
                    <a:pt x="133" y="219"/>
                    <a:pt x="109" y="237"/>
                    <a:pt x="75" y="237"/>
                  </a:cubicBezTo>
                  <a:cubicBezTo>
                    <a:pt x="43" y="237"/>
                    <a:pt x="28" y="217"/>
                    <a:pt x="28" y="204"/>
                  </a:cubicBezTo>
                  <a:cubicBezTo>
                    <a:pt x="28" y="197"/>
                    <a:pt x="30" y="191"/>
                    <a:pt x="34" y="185"/>
                  </a:cubicBezTo>
                  <a:lnTo>
                    <a:pt x="102" y="185"/>
                  </a:lnTo>
                  <a:close/>
                  <a:moveTo>
                    <a:pt x="74" y="121"/>
                  </a:moveTo>
                  <a:cubicBezTo>
                    <a:pt x="52" y="121"/>
                    <a:pt x="45" y="105"/>
                    <a:pt x="45" y="80"/>
                  </a:cubicBezTo>
                  <a:cubicBezTo>
                    <a:pt x="45" y="64"/>
                    <a:pt x="49" y="37"/>
                    <a:pt x="74" y="37"/>
                  </a:cubicBezTo>
                  <a:cubicBezTo>
                    <a:pt x="95" y="37"/>
                    <a:pt x="103" y="57"/>
                    <a:pt x="103" y="80"/>
                  </a:cubicBezTo>
                  <a:cubicBezTo>
                    <a:pt x="103" y="102"/>
                    <a:pt x="94" y="121"/>
                    <a:pt x="74" y="121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747">
              <a:extLst>
                <a:ext uri="{FF2B5EF4-FFF2-40B4-BE49-F238E27FC236}">
                  <a16:creationId xmlns:a16="http://schemas.microsoft.com/office/drawing/2014/main" id="{394E1FAA-7CDC-4668-B91B-8BE322358C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1675" y="5059363"/>
              <a:ext cx="66675" cy="77788"/>
            </a:xfrm>
            <a:custGeom>
              <a:avLst/>
              <a:gdLst>
                <a:gd name="T0" fmla="*/ 73 w 137"/>
                <a:gd name="T1" fmla="*/ 0 h 159"/>
                <a:gd name="T2" fmla="*/ 0 w 137"/>
                <a:gd name="T3" fmla="*/ 74 h 159"/>
                <a:gd name="T4" fmla="*/ 85 w 137"/>
                <a:gd name="T5" fmla="*/ 159 h 159"/>
                <a:gd name="T6" fmla="*/ 133 w 137"/>
                <a:gd name="T7" fmla="*/ 150 h 159"/>
                <a:gd name="T8" fmla="*/ 133 w 137"/>
                <a:gd name="T9" fmla="*/ 138 h 159"/>
                <a:gd name="T10" fmla="*/ 100 w 137"/>
                <a:gd name="T11" fmla="*/ 143 h 159"/>
                <a:gd name="T12" fmla="*/ 37 w 137"/>
                <a:gd name="T13" fmla="*/ 61 h 159"/>
                <a:gd name="T14" fmla="*/ 135 w 137"/>
                <a:gd name="T15" fmla="*/ 61 h 159"/>
                <a:gd name="T16" fmla="*/ 73 w 137"/>
                <a:gd name="T17" fmla="*/ 0 h 159"/>
                <a:gd name="T18" fmla="*/ 39 w 137"/>
                <a:gd name="T19" fmla="*/ 49 h 159"/>
                <a:gd name="T20" fmla="*/ 73 w 137"/>
                <a:gd name="T21" fmla="*/ 11 h 159"/>
                <a:gd name="T22" fmla="*/ 103 w 137"/>
                <a:gd name="T23" fmla="*/ 49 h 159"/>
                <a:gd name="T24" fmla="*/ 39 w 137"/>
                <a:gd name="T25" fmla="*/ 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59">
                  <a:moveTo>
                    <a:pt x="73" y="0"/>
                  </a:moveTo>
                  <a:cubicBezTo>
                    <a:pt x="27" y="0"/>
                    <a:pt x="0" y="24"/>
                    <a:pt x="0" y="74"/>
                  </a:cubicBezTo>
                  <a:cubicBezTo>
                    <a:pt x="0" y="129"/>
                    <a:pt x="32" y="159"/>
                    <a:pt x="85" y="159"/>
                  </a:cubicBezTo>
                  <a:cubicBezTo>
                    <a:pt x="109" y="159"/>
                    <a:pt x="127" y="153"/>
                    <a:pt x="133" y="150"/>
                  </a:cubicBezTo>
                  <a:lnTo>
                    <a:pt x="133" y="138"/>
                  </a:lnTo>
                  <a:cubicBezTo>
                    <a:pt x="127" y="140"/>
                    <a:pt x="115" y="143"/>
                    <a:pt x="100" y="143"/>
                  </a:cubicBezTo>
                  <a:cubicBezTo>
                    <a:pt x="50" y="143"/>
                    <a:pt x="37" y="96"/>
                    <a:pt x="37" y="61"/>
                  </a:cubicBezTo>
                  <a:lnTo>
                    <a:pt x="135" y="61"/>
                  </a:lnTo>
                  <a:cubicBezTo>
                    <a:pt x="137" y="35"/>
                    <a:pt x="128" y="0"/>
                    <a:pt x="73" y="0"/>
                  </a:cubicBezTo>
                  <a:close/>
                  <a:moveTo>
                    <a:pt x="39" y="49"/>
                  </a:moveTo>
                  <a:cubicBezTo>
                    <a:pt x="39" y="36"/>
                    <a:pt x="47" y="11"/>
                    <a:pt x="73" y="11"/>
                  </a:cubicBezTo>
                  <a:cubicBezTo>
                    <a:pt x="97" y="11"/>
                    <a:pt x="103" y="28"/>
                    <a:pt x="103" y="49"/>
                  </a:cubicBezTo>
                  <a:lnTo>
                    <a:pt x="39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748">
              <a:extLst>
                <a:ext uri="{FF2B5EF4-FFF2-40B4-BE49-F238E27FC236}">
                  <a16:creationId xmlns:a16="http://schemas.microsoft.com/office/drawing/2014/main" id="{9E5538FB-AFF8-41CA-AFA1-C913C85F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8988" y="5059363"/>
              <a:ext cx="63500" cy="76200"/>
            </a:xfrm>
            <a:custGeom>
              <a:avLst/>
              <a:gdLst>
                <a:gd name="T0" fmla="*/ 110 w 129"/>
                <a:gd name="T1" fmla="*/ 0 h 155"/>
                <a:gd name="T2" fmla="*/ 63 w 129"/>
                <a:gd name="T3" fmla="*/ 39 h 155"/>
                <a:gd name="T4" fmla="*/ 62 w 129"/>
                <a:gd name="T5" fmla="*/ 39 h 155"/>
                <a:gd name="T6" fmla="*/ 62 w 129"/>
                <a:gd name="T7" fmla="*/ 0 h 155"/>
                <a:gd name="T8" fmla="*/ 0 w 129"/>
                <a:gd name="T9" fmla="*/ 8 h 155"/>
                <a:gd name="T10" fmla="*/ 0 w 129"/>
                <a:gd name="T11" fmla="*/ 15 h 155"/>
                <a:gd name="T12" fmla="*/ 27 w 129"/>
                <a:gd name="T13" fmla="*/ 41 h 155"/>
                <a:gd name="T14" fmla="*/ 27 w 129"/>
                <a:gd name="T15" fmla="*/ 119 h 155"/>
                <a:gd name="T16" fmla="*/ 0 w 129"/>
                <a:gd name="T17" fmla="*/ 148 h 155"/>
                <a:gd name="T18" fmla="*/ 0 w 129"/>
                <a:gd name="T19" fmla="*/ 155 h 155"/>
                <a:gd name="T20" fmla="*/ 88 w 129"/>
                <a:gd name="T21" fmla="*/ 155 h 155"/>
                <a:gd name="T22" fmla="*/ 88 w 129"/>
                <a:gd name="T23" fmla="*/ 148 h 155"/>
                <a:gd name="T24" fmla="*/ 62 w 129"/>
                <a:gd name="T25" fmla="*/ 119 h 155"/>
                <a:gd name="T26" fmla="*/ 62 w 129"/>
                <a:gd name="T27" fmla="*/ 81 h 155"/>
                <a:gd name="T28" fmla="*/ 88 w 129"/>
                <a:gd name="T29" fmla="*/ 28 h 155"/>
                <a:gd name="T30" fmla="*/ 109 w 129"/>
                <a:gd name="T31" fmla="*/ 35 h 155"/>
                <a:gd name="T32" fmla="*/ 128 w 129"/>
                <a:gd name="T33" fmla="*/ 16 h 155"/>
                <a:gd name="T34" fmla="*/ 110 w 129"/>
                <a:gd name="T3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55">
                  <a:moveTo>
                    <a:pt x="110" y="0"/>
                  </a:moveTo>
                  <a:cubicBezTo>
                    <a:pt x="82" y="0"/>
                    <a:pt x="69" y="24"/>
                    <a:pt x="63" y="39"/>
                  </a:cubicBezTo>
                  <a:lnTo>
                    <a:pt x="62" y="39"/>
                  </a:lnTo>
                  <a:lnTo>
                    <a:pt x="62" y="0"/>
                  </a:lnTo>
                  <a:lnTo>
                    <a:pt x="0" y="8"/>
                  </a:lnTo>
                  <a:lnTo>
                    <a:pt x="0" y="15"/>
                  </a:lnTo>
                  <a:cubicBezTo>
                    <a:pt x="14" y="15"/>
                    <a:pt x="27" y="18"/>
                    <a:pt x="27" y="41"/>
                  </a:cubicBezTo>
                  <a:lnTo>
                    <a:pt x="27" y="119"/>
                  </a:lnTo>
                  <a:cubicBezTo>
                    <a:pt x="27" y="141"/>
                    <a:pt x="20" y="148"/>
                    <a:pt x="0" y="148"/>
                  </a:cubicBezTo>
                  <a:lnTo>
                    <a:pt x="0" y="155"/>
                  </a:lnTo>
                  <a:lnTo>
                    <a:pt x="88" y="155"/>
                  </a:lnTo>
                  <a:lnTo>
                    <a:pt x="88" y="148"/>
                  </a:lnTo>
                  <a:cubicBezTo>
                    <a:pt x="68" y="148"/>
                    <a:pt x="62" y="141"/>
                    <a:pt x="62" y="119"/>
                  </a:cubicBezTo>
                  <a:lnTo>
                    <a:pt x="62" y="81"/>
                  </a:lnTo>
                  <a:cubicBezTo>
                    <a:pt x="62" y="48"/>
                    <a:pt x="78" y="28"/>
                    <a:pt x="88" y="28"/>
                  </a:cubicBezTo>
                  <a:cubicBezTo>
                    <a:pt x="99" y="28"/>
                    <a:pt x="97" y="35"/>
                    <a:pt x="109" y="35"/>
                  </a:cubicBezTo>
                  <a:cubicBezTo>
                    <a:pt x="119" y="35"/>
                    <a:pt x="128" y="28"/>
                    <a:pt x="128" y="16"/>
                  </a:cubicBezTo>
                  <a:cubicBezTo>
                    <a:pt x="129" y="6"/>
                    <a:pt x="118" y="0"/>
                    <a:pt x="11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749">
              <a:extLst>
                <a:ext uri="{FF2B5EF4-FFF2-40B4-BE49-F238E27FC236}">
                  <a16:creationId xmlns:a16="http://schemas.microsoft.com/office/drawing/2014/main" id="{4D6836B5-BF49-4162-8E25-9F7D5EBA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5" y="5060950"/>
              <a:ext cx="55563" cy="77788"/>
            </a:xfrm>
            <a:custGeom>
              <a:avLst/>
              <a:gdLst>
                <a:gd name="T0" fmla="*/ 92 w 114"/>
                <a:gd name="T1" fmla="*/ 77 h 159"/>
                <a:gd name="T2" fmla="*/ 31 w 114"/>
                <a:gd name="T3" fmla="*/ 32 h 159"/>
                <a:gd name="T4" fmla="*/ 57 w 114"/>
                <a:gd name="T5" fmla="*/ 10 h 159"/>
                <a:gd name="T6" fmla="*/ 92 w 114"/>
                <a:gd name="T7" fmla="*/ 44 h 159"/>
                <a:gd name="T8" fmla="*/ 102 w 114"/>
                <a:gd name="T9" fmla="*/ 44 h 159"/>
                <a:gd name="T10" fmla="*/ 100 w 114"/>
                <a:gd name="T11" fmla="*/ 5 h 159"/>
                <a:gd name="T12" fmla="*/ 60 w 114"/>
                <a:gd name="T13" fmla="*/ 0 h 159"/>
                <a:gd name="T14" fmla="*/ 0 w 114"/>
                <a:gd name="T15" fmla="*/ 43 h 159"/>
                <a:gd name="T16" fmla="*/ 25 w 114"/>
                <a:gd name="T17" fmla="*/ 82 h 159"/>
                <a:gd name="T18" fmla="*/ 80 w 114"/>
                <a:gd name="T19" fmla="*/ 123 h 159"/>
                <a:gd name="T20" fmla="*/ 49 w 114"/>
                <a:gd name="T21" fmla="*/ 148 h 159"/>
                <a:gd name="T22" fmla="*/ 10 w 114"/>
                <a:gd name="T23" fmla="*/ 109 h 159"/>
                <a:gd name="T24" fmla="*/ 0 w 114"/>
                <a:gd name="T25" fmla="*/ 109 h 159"/>
                <a:gd name="T26" fmla="*/ 2 w 114"/>
                <a:gd name="T27" fmla="*/ 153 h 159"/>
                <a:gd name="T28" fmla="*/ 51 w 114"/>
                <a:gd name="T29" fmla="*/ 159 h 159"/>
                <a:gd name="T30" fmla="*/ 114 w 114"/>
                <a:gd name="T31" fmla="*/ 114 h 159"/>
                <a:gd name="T32" fmla="*/ 92 w 114"/>
                <a:gd name="T33" fmla="*/ 7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159">
                  <a:moveTo>
                    <a:pt x="92" y="77"/>
                  </a:moveTo>
                  <a:cubicBezTo>
                    <a:pt x="71" y="60"/>
                    <a:pt x="31" y="53"/>
                    <a:pt x="31" y="32"/>
                  </a:cubicBezTo>
                  <a:cubicBezTo>
                    <a:pt x="31" y="20"/>
                    <a:pt x="42" y="10"/>
                    <a:pt x="57" y="10"/>
                  </a:cubicBezTo>
                  <a:cubicBezTo>
                    <a:pt x="84" y="10"/>
                    <a:pt x="90" y="32"/>
                    <a:pt x="92" y="44"/>
                  </a:cubicBezTo>
                  <a:lnTo>
                    <a:pt x="102" y="44"/>
                  </a:lnTo>
                  <a:lnTo>
                    <a:pt x="100" y="5"/>
                  </a:lnTo>
                  <a:cubicBezTo>
                    <a:pt x="89" y="3"/>
                    <a:pt x="77" y="0"/>
                    <a:pt x="60" y="0"/>
                  </a:cubicBezTo>
                  <a:cubicBezTo>
                    <a:pt x="27" y="0"/>
                    <a:pt x="0" y="13"/>
                    <a:pt x="0" y="43"/>
                  </a:cubicBezTo>
                  <a:cubicBezTo>
                    <a:pt x="0" y="62"/>
                    <a:pt x="7" y="70"/>
                    <a:pt x="25" y="82"/>
                  </a:cubicBezTo>
                  <a:cubicBezTo>
                    <a:pt x="46" y="95"/>
                    <a:pt x="80" y="102"/>
                    <a:pt x="80" y="123"/>
                  </a:cubicBezTo>
                  <a:cubicBezTo>
                    <a:pt x="80" y="139"/>
                    <a:pt x="64" y="148"/>
                    <a:pt x="49" y="148"/>
                  </a:cubicBezTo>
                  <a:cubicBezTo>
                    <a:pt x="22" y="148"/>
                    <a:pt x="10" y="128"/>
                    <a:pt x="10" y="109"/>
                  </a:cubicBezTo>
                  <a:lnTo>
                    <a:pt x="0" y="109"/>
                  </a:lnTo>
                  <a:lnTo>
                    <a:pt x="2" y="153"/>
                  </a:lnTo>
                  <a:cubicBezTo>
                    <a:pt x="10" y="155"/>
                    <a:pt x="30" y="159"/>
                    <a:pt x="51" y="159"/>
                  </a:cubicBezTo>
                  <a:cubicBezTo>
                    <a:pt x="91" y="159"/>
                    <a:pt x="114" y="142"/>
                    <a:pt x="114" y="114"/>
                  </a:cubicBezTo>
                  <a:cubicBezTo>
                    <a:pt x="111" y="97"/>
                    <a:pt x="102" y="84"/>
                    <a:pt x="92" y="77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750">
              <a:extLst>
                <a:ext uri="{FF2B5EF4-FFF2-40B4-BE49-F238E27FC236}">
                  <a16:creationId xmlns:a16="http://schemas.microsoft.com/office/drawing/2014/main" id="{DD15AAB4-0E6E-4C96-AA23-0CD3472C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1638" y="4992688"/>
              <a:ext cx="36513" cy="38100"/>
            </a:xfrm>
            <a:custGeom>
              <a:avLst/>
              <a:gdLst>
                <a:gd name="T0" fmla="*/ 12 w 76"/>
                <a:gd name="T1" fmla="*/ 63 h 76"/>
                <a:gd name="T2" fmla="*/ 12 w 76"/>
                <a:gd name="T3" fmla="*/ 0 h 76"/>
                <a:gd name="T4" fmla="*/ 0 w 76"/>
                <a:gd name="T5" fmla="*/ 0 h 76"/>
                <a:gd name="T6" fmla="*/ 0 w 76"/>
                <a:gd name="T7" fmla="*/ 76 h 76"/>
                <a:gd name="T8" fmla="*/ 76 w 76"/>
                <a:gd name="T9" fmla="*/ 76 h 76"/>
                <a:gd name="T10" fmla="*/ 76 w 76"/>
                <a:gd name="T11" fmla="*/ 0 h 76"/>
                <a:gd name="T12" fmla="*/ 62 w 76"/>
                <a:gd name="T13" fmla="*/ 0 h 76"/>
                <a:gd name="T14" fmla="*/ 62 w 76"/>
                <a:gd name="T15" fmla="*/ 63 h 76"/>
                <a:gd name="T16" fmla="*/ 12 w 76"/>
                <a:gd name="T17" fmla="*/ 6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2" y="6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63"/>
                  </a:lnTo>
                  <a:lnTo>
                    <a:pt x="12" y="6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751">
              <a:extLst>
                <a:ext uri="{FF2B5EF4-FFF2-40B4-BE49-F238E27FC236}">
                  <a16:creationId xmlns:a16="http://schemas.microsoft.com/office/drawing/2014/main" id="{E9530A9B-4DD8-4466-8A0E-729A8C70C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6725" y="4992688"/>
              <a:ext cx="38100" cy="38100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76 h 76"/>
                <a:gd name="T4" fmla="*/ 12 w 76"/>
                <a:gd name="T5" fmla="*/ 76 h 76"/>
                <a:gd name="T6" fmla="*/ 12 w 76"/>
                <a:gd name="T7" fmla="*/ 12 h 76"/>
                <a:gd name="T8" fmla="*/ 62 w 76"/>
                <a:gd name="T9" fmla="*/ 12 h 76"/>
                <a:gd name="T10" fmla="*/ 62 w 76"/>
                <a:gd name="T11" fmla="*/ 76 h 76"/>
                <a:gd name="T12" fmla="*/ 76 w 76"/>
                <a:gd name="T13" fmla="*/ 76 h 76"/>
                <a:gd name="T14" fmla="*/ 76 w 76"/>
                <a:gd name="T15" fmla="*/ 0 h 76"/>
                <a:gd name="T16" fmla="*/ 0 w 76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12" y="12"/>
                  </a:lnTo>
                  <a:lnTo>
                    <a:pt x="62" y="12"/>
                  </a:lnTo>
                  <a:lnTo>
                    <a:pt x="62" y="76"/>
                  </a:lnTo>
                  <a:lnTo>
                    <a:pt x="76" y="76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Rectangle 752">
              <a:extLst>
                <a:ext uri="{FF2B5EF4-FFF2-40B4-BE49-F238E27FC236}">
                  <a16:creationId xmlns:a16="http://schemas.microsoft.com/office/drawing/2014/main" id="{E9F26780-92E0-4692-85F0-5976A1C5E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1813" y="4992688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Rectangle 753">
              <a:extLst>
                <a:ext uri="{FF2B5EF4-FFF2-40B4-BE49-F238E27FC236}">
                  <a16:creationId xmlns:a16="http://schemas.microsoft.com/office/drawing/2014/main" id="{D858994B-6177-48A6-AC2F-5FE658BD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1813" y="4981575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754">
              <a:extLst>
                <a:ext uri="{FF2B5EF4-FFF2-40B4-BE49-F238E27FC236}">
                  <a16:creationId xmlns:a16="http://schemas.microsoft.com/office/drawing/2014/main" id="{00DCF892-D8A2-4C23-9926-2792C9921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3563" y="4992688"/>
              <a:ext cx="36513" cy="38100"/>
            </a:xfrm>
            <a:custGeom>
              <a:avLst/>
              <a:gdLst>
                <a:gd name="T0" fmla="*/ 63 w 75"/>
                <a:gd name="T1" fmla="*/ 0 h 76"/>
                <a:gd name="T2" fmla="*/ 45 w 75"/>
                <a:gd name="T3" fmla="*/ 63 h 76"/>
                <a:gd name="T4" fmla="*/ 33 w 75"/>
                <a:gd name="T5" fmla="*/ 63 h 76"/>
                <a:gd name="T6" fmla="*/ 14 w 75"/>
                <a:gd name="T7" fmla="*/ 0 h 76"/>
                <a:gd name="T8" fmla="*/ 0 w 75"/>
                <a:gd name="T9" fmla="*/ 0 h 76"/>
                <a:gd name="T10" fmla="*/ 20 w 75"/>
                <a:gd name="T11" fmla="*/ 76 h 76"/>
                <a:gd name="T12" fmla="*/ 55 w 75"/>
                <a:gd name="T13" fmla="*/ 76 h 76"/>
                <a:gd name="T14" fmla="*/ 75 w 75"/>
                <a:gd name="T15" fmla="*/ 0 h 76"/>
                <a:gd name="T16" fmla="*/ 63 w 7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6">
                  <a:moveTo>
                    <a:pt x="63" y="0"/>
                  </a:moveTo>
                  <a:cubicBezTo>
                    <a:pt x="63" y="0"/>
                    <a:pt x="45" y="60"/>
                    <a:pt x="45" y="63"/>
                  </a:cubicBezTo>
                  <a:lnTo>
                    <a:pt x="33" y="63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0" y="76"/>
                  </a:lnTo>
                  <a:lnTo>
                    <a:pt x="55" y="76"/>
                  </a:lnTo>
                  <a:lnTo>
                    <a:pt x="75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755">
              <a:extLst>
                <a:ext uri="{FF2B5EF4-FFF2-40B4-BE49-F238E27FC236}">
                  <a16:creationId xmlns:a16="http://schemas.microsoft.com/office/drawing/2014/main" id="{9B191331-A32D-4CEE-931C-E2F18624D0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15475" y="4992688"/>
              <a:ext cx="36513" cy="38100"/>
            </a:xfrm>
            <a:custGeom>
              <a:avLst/>
              <a:gdLst>
                <a:gd name="T0" fmla="*/ 63 w 77"/>
                <a:gd name="T1" fmla="*/ 62 h 76"/>
                <a:gd name="T2" fmla="*/ 14 w 77"/>
                <a:gd name="T3" fmla="*/ 62 h 76"/>
                <a:gd name="T4" fmla="*/ 14 w 77"/>
                <a:gd name="T5" fmla="*/ 43 h 76"/>
                <a:gd name="T6" fmla="*/ 77 w 77"/>
                <a:gd name="T7" fmla="*/ 43 h 76"/>
                <a:gd name="T8" fmla="*/ 77 w 77"/>
                <a:gd name="T9" fmla="*/ 0 h 76"/>
                <a:gd name="T10" fmla="*/ 0 w 77"/>
                <a:gd name="T11" fmla="*/ 0 h 76"/>
                <a:gd name="T12" fmla="*/ 0 w 77"/>
                <a:gd name="T13" fmla="*/ 76 h 76"/>
                <a:gd name="T14" fmla="*/ 63 w 77"/>
                <a:gd name="T15" fmla="*/ 76 h 76"/>
                <a:gd name="T16" fmla="*/ 63 w 77"/>
                <a:gd name="T17" fmla="*/ 62 h 76"/>
                <a:gd name="T18" fmla="*/ 14 w 77"/>
                <a:gd name="T19" fmla="*/ 12 h 76"/>
                <a:gd name="T20" fmla="*/ 63 w 77"/>
                <a:gd name="T21" fmla="*/ 12 h 76"/>
                <a:gd name="T22" fmla="*/ 63 w 77"/>
                <a:gd name="T23" fmla="*/ 31 h 76"/>
                <a:gd name="T24" fmla="*/ 14 w 77"/>
                <a:gd name="T25" fmla="*/ 31 h 76"/>
                <a:gd name="T26" fmla="*/ 14 w 77"/>
                <a:gd name="T2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63" y="62"/>
                  </a:moveTo>
                  <a:lnTo>
                    <a:pt x="14" y="62"/>
                  </a:lnTo>
                  <a:lnTo>
                    <a:pt x="14" y="43"/>
                  </a:lnTo>
                  <a:lnTo>
                    <a:pt x="77" y="43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63" y="76"/>
                  </a:lnTo>
                  <a:lnTo>
                    <a:pt x="63" y="62"/>
                  </a:lnTo>
                  <a:close/>
                  <a:moveTo>
                    <a:pt x="14" y="12"/>
                  </a:moveTo>
                  <a:lnTo>
                    <a:pt x="63" y="12"/>
                  </a:lnTo>
                  <a:lnTo>
                    <a:pt x="63" y="31"/>
                  </a:lnTo>
                  <a:lnTo>
                    <a:pt x="14" y="3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756">
              <a:extLst>
                <a:ext uri="{FF2B5EF4-FFF2-40B4-BE49-F238E27FC236}">
                  <a16:creationId xmlns:a16="http://schemas.microsoft.com/office/drawing/2014/main" id="{A7506FD1-C91E-47E1-863E-3AE19BF49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7388" y="4992688"/>
              <a:ext cx="23813" cy="38100"/>
            </a:xfrm>
            <a:custGeom>
              <a:avLst/>
              <a:gdLst>
                <a:gd name="T0" fmla="*/ 13 w 48"/>
                <a:gd name="T1" fmla="*/ 76 h 76"/>
                <a:gd name="T2" fmla="*/ 13 w 48"/>
                <a:gd name="T3" fmla="*/ 12 h 76"/>
                <a:gd name="T4" fmla="*/ 48 w 48"/>
                <a:gd name="T5" fmla="*/ 12 h 76"/>
                <a:gd name="T6" fmla="*/ 48 w 48"/>
                <a:gd name="T7" fmla="*/ 0 h 76"/>
                <a:gd name="T8" fmla="*/ 0 w 48"/>
                <a:gd name="T9" fmla="*/ 0 h 76"/>
                <a:gd name="T10" fmla="*/ 0 w 48"/>
                <a:gd name="T11" fmla="*/ 76 h 76"/>
                <a:gd name="T12" fmla="*/ 13 w 4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6">
                  <a:moveTo>
                    <a:pt x="13" y="76"/>
                  </a:moveTo>
                  <a:lnTo>
                    <a:pt x="13" y="12"/>
                  </a:lnTo>
                  <a:lnTo>
                    <a:pt x="48" y="12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3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757">
              <a:extLst>
                <a:ext uri="{FF2B5EF4-FFF2-40B4-BE49-F238E27FC236}">
                  <a16:creationId xmlns:a16="http://schemas.microsoft.com/office/drawing/2014/main" id="{E7ECD8B4-0188-467D-B353-5339F85B3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5013" y="4992688"/>
              <a:ext cx="36513" cy="38100"/>
            </a:xfrm>
            <a:custGeom>
              <a:avLst/>
              <a:gdLst>
                <a:gd name="T0" fmla="*/ 0 w 76"/>
                <a:gd name="T1" fmla="*/ 0 h 76"/>
                <a:gd name="T2" fmla="*/ 0 w 76"/>
                <a:gd name="T3" fmla="*/ 43 h 76"/>
                <a:gd name="T4" fmla="*/ 31 w 76"/>
                <a:gd name="T5" fmla="*/ 43 h 76"/>
                <a:gd name="T6" fmla="*/ 63 w 76"/>
                <a:gd name="T7" fmla="*/ 43 h 76"/>
                <a:gd name="T8" fmla="*/ 63 w 76"/>
                <a:gd name="T9" fmla="*/ 62 h 76"/>
                <a:gd name="T10" fmla="*/ 0 w 76"/>
                <a:gd name="T11" fmla="*/ 62 h 76"/>
                <a:gd name="T12" fmla="*/ 0 w 76"/>
                <a:gd name="T13" fmla="*/ 76 h 76"/>
                <a:gd name="T14" fmla="*/ 76 w 76"/>
                <a:gd name="T15" fmla="*/ 76 h 76"/>
                <a:gd name="T16" fmla="*/ 76 w 76"/>
                <a:gd name="T17" fmla="*/ 31 h 76"/>
                <a:gd name="T18" fmla="*/ 14 w 76"/>
                <a:gd name="T19" fmla="*/ 31 h 76"/>
                <a:gd name="T20" fmla="*/ 14 w 76"/>
                <a:gd name="T21" fmla="*/ 12 h 76"/>
                <a:gd name="T22" fmla="*/ 63 w 76"/>
                <a:gd name="T23" fmla="*/ 12 h 76"/>
                <a:gd name="T24" fmla="*/ 63 w 76"/>
                <a:gd name="T25" fmla="*/ 0 h 76"/>
                <a:gd name="T26" fmla="*/ 0 w 76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0"/>
                  </a:moveTo>
                  <a:lnTo>
                    <a:pt x="0" y="43"/>
                  </a:lnTo>
                  <a:lnTo>
                    <a:pt x="31" y="43"/>
                  </a:lnTo>
                  <a:lnTo>
                    <a:pt x="63" y="43"/>
                  </a:lnTo>
                  <a:lnTo>
                    <a:pt x="63" y="62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76" y="76"/>
                  </a:lnTo>
                  <a:lnTo>
                    <a:pt x="76" y="31"/>
                  </a:lnTo>
                  <a:lnTo>
                    <a:pt x="14" y="31"/>
                  </a:lnTo>
                  <a:lnTo>
                    <a:pt x="14" y="12"/>
                  </a:lnTo>
                  <a:lnTo>
                    <a:pt x="63" y="12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Rectangle 758">
              <a:extLst>
                <a:ext uri="{FF2B5EF4-FFF2-40B4-BE49-F238E27FC236}">
                  <a16:creationId xmlns:a16="http://schemas.microsoft.com/office/drawing/2014/main" id="{50EBE06B-C3DE-40CC-9D40-24B0FB1B0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0100" y="4981575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Rectangle 759">
              <a:extLst>
                <a:ext uri="{FF2B5EF4-FFF2-40B4-BE49-F238E27FC236}">
                  <a16:creationId xmlns:a16="http://schemas.microsoft.com/office/drawing/2014/main" id="{4D2B8B99-5692-495E-97E2-81A2012CA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0100" y="4992688"/>
              <a:ext cx="6350" cy="381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760">
              <a:extLst>
                <a:ext uri="{FF2B5EF4-FFF2-40B4-BE49-F238E27FC236}">
                  <a16:creationId xmlns:a16="http://schemas.microsoft.com/office/drawing/2014/main" id="{34554EB5-3008-4444-9985-9F7052862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5025" y="4981575"/>
              <a:ext cx="25400" cy="49213"/>
            </a:xfrm>
            <a:custGeom>
              <a:avLst/>
              <a:gdLst>
                <a:gd name="T0" fmla="*/ 14 w 50"/>
                <a:gd name="T1" fmla="*/ 23 h 99"/>
                <a:gd name="T2" fmla="*/ 14 w 50"/>
                <a:gd name="T3" fmla="*/ 0 h 99"/>
                <a:gd name="T4" fmla="*/ 0 w 50"/>
                <a:gd name="T5" fmla="*/ 0 h 99"/>
                <a:gd name="T6" fmla="*/ 0 w 50"/>
                <a:gd name="T7" fmla="*/ 49 h 99"/>
                <a:gd name="T8" fmla="*/ 0 w 50"/>
                <a:gd name="T9" fmla="*/ 99 h 99"/>
                <a:gd name="T10" fmla="*/ 50 w 50"/>
                <a:gd name="T11" fmla="*/ 99 h 99"/>
                <a:gd name="T12" fmla="*/ 50 w 50"/>
                <a:gd name="T13" fmla="*/ 85 h 99"/>
                <a:gd name="T14" fmla="*/ 14 w 50"/>
                <a:gd name="T15" fmla="*/ 85 h 99"/>
                <a:gd name="T16" fmla="*/ 14 w 50"/>
                <a:gd name="T17" fmla="*/ 35 h 99"/>
                <a:gd name="T18" fmla="*/ 39 w 50"/>
                <a:gd name="T19" fmla="*/ 35 h 99"/>
                <a:gd name="T20" fmla="*/ 39 w 50"/>
                <a:gd name="T21" fmla="*/ 23 h 99"/>
                <a:gd name="T22" fmla="*/ 14 w 50"/>
                <a:gd name="T2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9">
                  <a:moveTo>
                    <a:pt x="14" y="23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0" y="99"/>
                  </a:lnTo>
                  <a:lnTo>
                    <a:pt x="50" y="99"/>
                  </a:lnTo>
                  <a:lnTo>
                    <a:pt x="50" y="85"/>
                  </a:lnTo>
                  <a:lnTo>
                    <a:pt x="14" y="85"/>
                  </a:lnTo>
                  <a:lnTo>
                    <a:pt x="14" y="35"/>
                  </a:lnTo>
                  <a:lnTo>
                    <a:pt x="39" y="35"/>
                  </a:lnTo>
                  <a:lnTo>
                    <a:pt x="39" y="23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761">
              <a:extLst>
                <a:ext uri="{FF2B5EF4-FFF2-40B4-BE49-F238E27FC236}">
                  <a16:creationId xmlns:a16="http://schemas.microsoft.com/office/drawing/2014/main" id="{FADDDD03-5EED-4977-8AD4-15B36D06C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9000" y="4981575"/>
              <a:ext cx="36513" cy="49213"/>
            </a:xfrm>
            <a:custGeom>
              <a:avLst/>
              <a:gdLst>
                <a:gd name="T0" fmla="*/ 63 w 76"/>
                <a:gd name="T1" fmla="*/ 85 h 99"/>
                <a:gd name="T2" fmla="*/ 14 w 76"/>
                <a:gd name="T3" fmla="*/ 85 h 99"/>
                <a:gd name="T4" fmla="*/ 14 w 76"/>
                <a:gd name="T5" fmla="*/ 66 h 99"/>
                <a:gd name="T6" fmla="*/ 76 w 76"/>
                <a:gd name="T7" fmla="*/ 66 h 99"/>
                <a:gd name="T8" fmla="*/ 76 w 76"/>
                <a:gd name="T9" fmla="*/ 23 h 99"/>
                <a:gd name="T10" fmla="*/ 44 w 76"/>
                <a:gd name="T11" fmla="*/ 23 h 99"/>
                <a:gd name="T12" fmla="*/ 59 w 76"/>
                <a:gd name="T13" fmla="*/ 0 h 99"/>
                <a:gd name="T14" fmla="*/ 45 w 76"/>
                <a:gd name="T15" fmla="*/ 0 h 99"/>
                <a:gd name="T16" fmla="*/ 28 w 76"/>
                <a:gd name="T17" fmla="*/ 23 h 99"/>
                <a:gd name="T18" fmla="*/ 0 w 76"/>
                <a:gd name="T19" fmla="*/ 23 h 99"/>
                <a:gd name="T20" fmla="*/ 0 w 76"/>
                <a:gd name="T21" fmla="*/ 99 h 99"/>
                <a:gd name="T22" fmla="*/ 63 w 76"/>
                <a:gd name="T23" fmla="*/ 99 h 99"/>
                <a:gd name="T24" fmla="*/ 63 w 76"/>
                <a:gd name="T25" fmla="*/ 85 h 99"/>
                <a:gd name="T26" fmla="*/ 14 w 76"/>
                <a:gd name="T27" fmla="*/ 35 h 99"/>
                <a:gd name="T28" fmla="*/ 63 w 76"/>
                <a:gd name="T29" fmla="*/ 35 h 99"/>
                <a:gd name="T30" fmla="*/ 63 w 76"/>
                <a:gd name="T31" fmla="*/ 54 h 99"/>
                <a:gd name="T32" fmla="*/ 14 w 76"/>
                <a:gd name="T33" fmla="*/ 54 h 99"/>
                <a:gd name="T34" fmla="*/ 14 w 76"/>
                <a:gd name="T35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63" y="85"/>
                  </a:moveTo>
                  <a:lnTo>
                    <a:pt x="14" y="85"/>
                  </a:lnTo>
                  <a:lnTo>
                    <a:pt x="14" y="66"/>
                  </a:lnTo>
                  <a:lnTo>
                    <a:pt x="76" y="66"/>
                  </a:lnTo>
                  <a:lnTo>
                    <a:pt x="76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3" y="15"/>
                    <a:pt x="28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3" y="99"/>
                  </a:lnTo>
                  <a:lnTo>
                    <a:pt x="63" y="85"/>
                  </a:lnTo>
                  <a:close/>
                  <a:moveTo>
                    <a:pt x="14" y="35"/>
                  </a:moveTo>
                  <a:lnTo>
                    <a:pt x="63" y="35"/>
                  </a:lnTo>
                  <a:lnTo>
                    <a:pt x="63" y="54"/>
                  </a:lnTo>
                  <a:lnTo>
                    <a:pt x="14" y="54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762">
              <a:extLst>
                <a:ext uri="{FF2B5EF4-FFF2-40B4-BE49-F238E27FC236}">
                  <a16:creationId xmlns:a16="http://schemas.microsoft.com/office/drawing/2014/main" id="{0F5565DF-9CF5-4CFA-93DC-B7090CF09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4938" y="4954588"/>
              <a:ext cx="163513" cy="187325"/>
            </a:xfrm>
            <a:custGeom>
              <a:avLst/>
              <a:gdLst>
                <a:gd name="T0" fmla="*/ 318 w 337"/>
                <a:gd name="T1" fmla="*/ 364 h 384"/>
                <a:gd name="T2" fmla="*/ 283 w 337"/>
                <a:gd name="T3" fmla="*/ 326 h 384"/>
                <a:gd name="T4" fmla="*/ 283 w 337"/>
                <a:gd name="T5" fmla="*/ 128 h 384"/>
                <a:gd name="T6" fmla="*/ 150 w 337"/>
                <a:gd name="T7" fmla="*/ 0 h 384"/>
                <a:gd name="T8" fmla="*/ 12 w 337"/>
                <a:gd name="T9" fmla="*/ 79 h 384"/>
                <a:gd name="T10" fmla="*/ 52 w 337"/>
                <a:gd name="T11" fmla="*/ 115 h 384"/>
                <a:gd name="T12" fmla="*/ 91 w 337"/>
                <a:gd name="T13" fmla="*/ 74 h 384"/>
                <a:gd name="T14" fmla="*/ 148 w 337"/>
                <a:gd name="T15" fmla="*/ 28 h 384"/>
                <a:gd name="T16" fmla="*/ 218 w 337"/>
                <a:gd name="T17" fmla="*/ 143 h 384"/>
                <a:gd name="T18" fmla="*/ 218 w 337"/>
                <a:gd name="T19" fmla="*/ 173 h 384"/>
                <a:gd name="T20" fmla="*/ 0 w 337"/>
                <a:gd name="T21" fmla="*/ 294 h 384"/>
                <a:gd name="T22" fmla="*/ 100 w 337"/>
                <a:gd name="T23" fmla="*/ 384 h 384"/>
                <a:gd name="T24" fmla="*/ 217 w 337"/>
                <a:gd name="T25" fmla="*/ 325 h 384"/>
                <a:gd name="T26" fmla="*/ 218 w 337"/>
                <a:gd name="T27" fmla="*/ 325 h 384"/>
                <a:gd name="T28" fmla="*/ 281 w 337"/>
                <a:gd name="T29" fmla="*/ 384 h 384"/>
                <a:gd name="T30" fmla="*/ 322 w 337"/>
                <a:gd name="T31" fmla="*/ 381 h 384"/>
                <a:gd name="T32" fmla="*/ 327 w 337"/>
                <a:gd name="T33" fmla="*/ 376 h 384"/>
                <a:gd name="T34" fmla="*/ 337 w 337"/>
                <a:gd name="T35" fmla="*/ 361 h 384"/>
                <a:gd name="T36" fmla="*/ 318 w 337"/>
                <a:gd name="T37" fmla="*/ 3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7" h="384">
                  <a:moveTo>
                    <a:pt x="318" y="364"/>
                  </a:moveTo>
                  <a:cubicBezTo>
                    <a:pt x="292" y="364"/>
                    <a:pt x="283" y="354"/>
                    <a:pt x="283" y="326"/>
                  </a:cubicBezTo>
                  <a:lnTo>
                    <a:pt x="283" y="128"/>
                  </a:lnTo>
                  <a:cubicBezTo>
                    <a:pt x="283" y="53"/>
                    <a:pt x="262" y="0"/>
                    <a:pt x="150" y="0"/>
                  </a:cubicBezTo>
                  <a:cubicBezTo>
                    <a:pt x="92" y="0"/>
                    <a:pt x="12" y="26"/>
                    <a:pt x="12" y="79"/>
                  </a:cubicBezTo>
                  <a:cubicBezTo>
                    <a:pt x="12" y="100"/>
                    <a:pt x="30" y="115"/>
                    <a:pt x="52" y="115"/>
                  </a:cubicBezTo>
                  <a:cubicBezTo>
                    <a:pt x="66" y="115"/>
                    <a:pt x="91" y="106"/>
                    <a:pt x="91" y="74"/>
                  </a:cubicBezTo>
                  <a:cubicBezTo>
                    <a:pt x="91" y="49"/>
                    <a:pt x="97" y="28"/>
                    <a:pt x="148" y="28"/>
                  </a:cubicBezTo>
                  <a:cubicBezTo>
                    <a:pt x="218" y="28"/>
                    <a:pt x="218" y="86"/>
                    <a:pt x="218" y="143"/>
                  </a:cubicBezTo>
                  <a:lnTo>
                    <a:pt x="218" y="173"/>
                  </a:lnTo>
                  <a:cubicBezTo>
                    <a:pt x="156" y="178"/>
                    <a:pt x="0" y="178"/>
                    <a:pt x="0" y="294"/>
                  </a:cubicBezTo>
                  <a:cubicBezTo>
                    <a:pt x="0" y="346"/>
                    <a:pt x="42" y="384"/>
                    <a:pt x="100" y="384"/>
                  </a:cubicBezTo>
                  <a:cubicBezTo>
                    <a:pt x="156" y="384"/>
                    <a:pt x="192" y="361"/>
                    <a:pt x="217" y="325"/>
                  </a:cubicBezTo>
                  <a:lnTo>
                    <a:pt x="218" y="325"/>
                  </a:lnTo>
                  <a:cubicBezTo>
                    <a:pt x="218" y="360"/>
                    <a:pt x="232" y="384"/>
                    <a:pt x="281" y="384"/>
                  </a:cubicBezTo>
                  <a:cubicBezTo>
                    <a:pt x="291" y="384"/>
                    <a:pt x="301" y="384"/>
                    <a:pt x="322" y="381"/>
                  </a:cubicBezTo>
                  <a:lnTo>
                    <a:pt x="327" y="376"/>
                  </a:lnTo>
                  <a:cubicBezTo>
                    <a:pt x="331" y="371"/>
                    <a:pt x="335" y="366"/>
                    <a:pt x="337" y="361"/>
                  </a:cubicBezTo>
                  <a:cubicBezTo>
                    <a:pt x="323" y="364"/>
                    <a:pt x="321" y="364"/>
                    <a:pt x="318" y="36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763">
              <a:extLst>
                <a:ext uri="{FF2B5EF4-FFF2-40B4-BE49-F238E27FC236}">
                  <a16:creationId xmlns:a16="http://schemas.microsoft.com/office/drawing/2014/main" id="{57E5AEFD-7503-40CD-8BD6-34404351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5238" y="4984750"/>
              <a:ext cx="109538" cy="109538"/>
            </a:xfrm>
            <a:custGeom>
              <a:avLst/>
              <a:gdLst>
                <a:gd name="T0" fmla="*/ 21 w 225"/>
                <a:gd name="T1" fmla="*/ 0 h 224"/>
                <a:gd name="T2" fmla="*/ 0 w 225"/>
                <a:gd name="T3" fmla="*/ 19 h 224"/>
                <a:gd name="T4" fmla="*/ 0 w 225"/>
                <a:gd name="T5" fmla="*/ 224 h 224"/>
                <a:gd name="T6" fmla="*/ 225 w 225"/>
                <a:gd name="T7" fmla="*/ 224 h 224"/>
                <a:gd name="T8" fmla="*/ 225 w 225"/>
                <a:gd name="T9" fmla="*/ 0 h 224"/>
                <a:gd name="T10" fmla="*/ 150 w 225"/>
                <a:gd name="T11" fmla="*/ 0 h 224"/>
                <a:gd name="T12" fmla="*/ 150 w 225"/>
                <a:gd name="T13" fmla="*/ 149 h 224"/>
                <a:gd name="T14" fmla="*/ 75 w 225"/>
                <a:gd name="T15" fmla="*/ 149 h 224"/>
                <a:gd name="T16" fmla="*/ 75 w 225"/>
                <a:gd name="T17" fmla="*/ 0 h 224"/>
                <a:gd name="T18" fmla="*/ 21 w 225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4">
                  <a:moveTo>
                    <a:pt x="21" y="0"/>
                  </a:moveTo>
                  <a:lnTo>
                    <a:pt x="0" y="19"/>
                  </a:lnTo>
                  <a:lnTo>
                    <a:pt x="0" y="224"/>
                  </a:lnTo>
                  <a:lnTo>
                    <a:pt x="225" y="224"/>
                  </a:lnTo>
                  <a:lnTo>
                    <a:pt x="225" y="0"/>
                  </a:lnTo>
                  <a:lnTo>
                    <a:pt x="150" y="0"/>
                  </a:lnTo>
                  <a:lnTo>
                    <a:pt x="150" y="149"/>
                  </a:lnTo>
                  <a:lnTo>
                    <a:pt x="75" y="149"/>
                  </a:lnTo>
                  <a:lnTo>
                    <a:pt x="75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764">
              <a:extLst>
                <a:ext uri="{FF2B5EF4-FFF2-40B4-BE49-F238E27FC236}">
                  <a16:creationId xmlns:a16="http://schemas.microsoft.com/office/drawing/2014/main" id="{29CA9E39-E490-4250-A739-CF5EA08D0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4438" y="4892675"/>
              <a:ext cx="385763" cy="311150"/>
            </a:xfrm>
            <a:custGeom>
              <a:avLst/>
              <a:gdLst>
                <a:gd name="T0" fmla="*/ 462 w 790"/>
                <a:gd name="T1" fmla="*/ 407 h 637"/>
                <a:gd name="T2" fmla="*/ 607 w 790"/>
                <a:gd name="T3" fmla="*/ 325 h 637"/>
                <a:gd name="T4" fmla="*/ 607 w 790"/>
                <a:gd name="T5" fmla="*/ 372 h 637"/>
                <a:gd name="T6" fmla="*/ 519 w 790"/>
                <a:gd name="T7" fmla="*/ 477 h 637"/>
                <a:gd name="T8" fmla="*/ 462 w 790"/>
                <a:gd name="T9" fmla="*/ 407 h 637"/>
                <a:gd name="T10" fmla="*/ 707 w 790"/>
                <a:gd name="T11" fmla="*/ 490 h 637"/>
                <a:gd name="T12" fmla="*/ 726 w 790"/>
                <a:gd name="T13" fmla="*/ 489 h 637"/>
                <a:gd name="T14" fmla="*/ 790 w 790"/>
                <a:gd name="T15" fmla="*/ 284 h 637"/>
                <a:gd name="T16" fmla="*/ 519 w 790"/>
                <a:gd name="T17" fmla="*/ 0 h 637"/>
                <a:gd name="T18" fmla="*/ 407 w 790"/>
                <a:gd name="T19" fmla="*/ 17 h 637"/>
                <a:gd name="T20" fmla="*/ 407 w 790"/>
                <a:gd name="T21" fmla="*/ 116 h 637"/>
                <a:gd name="T22" fmla="*/ 389 w 790"/>
                <a:gd name="T23" fmla="*/ 116 h 637"/>
                <a:gd name="T24" fmla="*/ 389 w 790"/>
                <a:gd name="T25" fmla="*/ 135 h 637"/>
                <a:gd name="T26" fmla="*/ 314 w 790"/>
                <a:gd name="T27" fmla="*/ 135 h 637"/>
                <a:gd name="T28" fmla="*/ 314 w 790"/>
                <a:gd name="T29" fmla="*/ 135 h 637"/>
                <a:gd name="T30" fmla="*/ 314 w 790"/>
                <a:gd name="T31" fmla="*/ 54 h 637"/>
                <a:gd name="T32" fmla="*/ 125 w 790"/>
                <a:gd name="T33" fmla="*/ 187 h 637"/>
                <a:gd name="T34" fmla="*/ 179 w 790"/>
                <a:gd name="T35" fmla="*/ 187 h 637"/>
                <a:gd name="T36" fmla="*/ 179 w 790"/>
                <a:gd name="T37" fmla="*/ 337 h 637"/>
                <a:gd name="T38" fmla="*/ 254 w 790"/>
                <a:gd name="T39" fmla="*/ 337 h 637"/>
                <a:gd name="T40" fmla="*/ 254 w 790"/>
                <a:gd name="T41" fmla="*/ 187 h 637"/>
                <a:gd name="T42" fmla="*/ 329 w 790"/>
                <a:gd name="T43" fmla="*/ 187 h 637"/>
                <a:gd name="T44" fmla="*/ 329 w 790"/>
                <a:gd name="T45" fmla="*/ 412 h 637"/>
                <a:gd name="T46" fmla="*/ 104 w 790"/>
                <a:gd name="T47" fmla="*/ 412 h 637"/>
                <a:gd name="T48" fmla="*/ 104 w 790"/>
                <a:gd name="T49" fmla="*/ 206 h 637"/>
                <a:gd name="T50" fmla="*/ 0 w 790"/>
                <a:gd name="T51" fmla="*/ 397 h 637"/>
                <a:gd name="T52" fmla="*/ 400 w 790"/>
                <a:gd name="T53" fmla="*/ 637 h 637"/>
                <a:gd name="T54" fmla="*/ 697 w 790"/>
                <a:gd name="T55" fmla="*/ 524 h 637"/>
                <a:gd name="T56" fmla="*/ 711 w 790"/>
                <a:gd name="T57" fmla="*/ 509 h 637"/>
                <a:gd name="T58" fmla="*/ 670 w 790"/>
                <a:gd name="T59" fmla="*/ 511 h 637"/>
                <a:gd name="T60" fmla="*/ 607 w 790"/>
                <a:gd name="T61" fmla="*/ 452 h 637"/>
                <a:gd name="T62" fmla="*/ 606 w 790"/>
                <a:gd name="T63" fmla="*/ 452 h 637"/>
                <a:gd name="T64" fmla="*/ 489 w 790"/>
                <a:gd name="T65" fmla="*/ 511 h 637"/>
                <a:gd name="T66" fmla="*/ 389 w 790"/>
                <a:gd name="T67" fmla="*/ 421 h 637"/>
                <a:gd name="T68" fmla="*/ 607 w 790"/>
                <a:gd name="T69" fmla="*/ 300 h 637"/>
                <a:gd name="T70" fmla="*/ 607 w 790"/>
                <a:gd name="T71" fmla="*/ 270 h 637"/>
                <a:gd name="T72" fmla="*/ 537 w 790"/>
                <a:gd name="T73" fmla="*/ 155 h 637"/>
                <a:gd name="T74" fmla="*/ 480 w 790"/>
                <a:gd name="T75" fmla="*/ 201 h 637"/>
                <a:gd name="T76" fmla="*/ 441 w 790"/>
                <a:gd name="T77" fmla="*/ 242 h 637"/>
                <a:gd name="T78" fmla="*/ 401 w 790"/>
                <a:gd name="T79" fmla="*/ 206 h 637"/>
                <a:gd name="T80" fmla="*/ 539 w 790"/>
                <a:gd name="T81" fmla="*/ 127 h 637"/>
                <a:gd name="T82" fmla="*/ 672 w 790"/>
                <a:gd name="T83" fmla="*/ 255 h 637"/>
                <a:gd name="T84" fmla="*/ 672 w 790"/>
                <a:gd name="T85" fmla="*/ 454 h 637"/>
                <a:gd name="T86" fmla="*/ 707 w 790"/>
                <a:gd name="T87" fmla="*/ 49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0" h="637">
                  <a:moveTo>
                    <a:pt x="462" y="407"/>
                  </a:moveTo>
                  <a:cubicBezTo>
                    <a:pt x="462" y="332"/>
                    <a:pt x="569" y="326"/>
                    <a:pt x="607" y="325"/>
                  </a:cubicBezTo>
                  <a:lnTo>
                    <a:pt x="607" y="372"/>
                  </a:lnTo>
                  <a:cubicBezTo>
                    <a:pt x="607" y="427"/>
                    <a:pt x="572" y="477"/>
                    <a:pt x="519" y="477"/>
                  </a:cubicBezTo>
                  <a:cubicBezTo>
                    <a:pt x="490" y="477"/>
                    <a:pt x="462" y="449"/>
                    <a:pt x="462" y="407"/>
                  </a:cubicBezTo>
                  <a:close/>
                  <a:moveTo>
                    <a:pt x="707" y="490"/>
                  </a:moveTo>
                  <a:cubicBezTo>
                    <a:pt x="710" y="490"/>
                    <a:pt x="712" y="490"/>
                    <a:pt x="726" y="489"/>
                  </a:cubicBezTo>
                  <a:cubicBezTo>
                    <a:pt x="770" y="426"/>
                    <a:pt x="790" y="351"/>
                    <a:pt x="790" y="284"/>
                  </a:cubicBezTo>
                  <a:cubicBezTo>
                    <a:pt x="790" y="129"/>
                    <a:pt x="684" y="0"/>
                    <a:pt x="519" y="0"/>
                  </a:cubicBezTo>
                  <a:cubicBezTo>
                    <a:pt x="484" y="0"/>
                    <a:pt x="446" y="6"/>
                    <a:pt x="407" y="17"/>
                  </a:cubicBezTo>
                  <a:lnTo>
                    <a:pt x="407" y="116"/>
                  </a:lnTo>
                  <a:lnTo>
                    <a:pt x="389" y="116"/>
                  </a:lnTo>
                  <a:lnTo>
                    <a:pt x="389" y="135"/>
                  </a:lnTo>
                  <a:lnTo>
                    <a:pt x="314" y="135"/>
                  </a:lnTo>
                  <a:lnTo>
                    <a:pt x="314" y="135"/>
                  </a:lnTo>
                  <a:lnTo>
                    <a:pt x="314" y="54"/>
                  </a:lnTo>
                  <a:cubicBezTo>
                    <a:pt x="252" y="85"/>
                    <a:pt x="189" y="129"/>
                    <a:pt x="125" y="187"/>
                  </a:cubicBezTo>
                  <a:lnTo>
                    <a:pt x="179" y="187"/>
                  </a:lnTo>
                  <a:lnTo>
                    <a:pt x="179" y="337"/>
                  </a:lnTo>
                  <a:lnTo>
                    <a:pt x="254" y="337"/>
                  </a:lnTo>
                  <a:lnTo>
                    <a:pt x="254" y="187"/>
                  </a:lnTo>
                  <a:lnTo>
                    <a:pt x="329" y="187"/>
                  </a:lnTo>
                  <a:lnTo>
                    <a:pt x="329" y="412"/>
                  </a:lnTo>
                  <a:lnTo>
                    <a:pt x="104" y="412"/>
                  </a:lnTo>
                  <a:lnTo>
                    <a:pt x="104" y="206"/>
                  </a:lnTo>
                  <a:cubicBezTo>
                    <a:pt x="29" y="280"/>
                    <a:pt x="0" y="344"/>
                    <a:pt x="0" y="397"/>
                  </a:cubicBezTo>
                  <a:cubicBezTo>
                    <a:pt x="0" y="511"/>
                    <a:pt x="151" y="637"/>
                    <a:pt x="400" y="637"/>
                  </a:cubicBezTo>
                  <a:cubicBezTo>
                    <a:pt x="539" y="637"/>
                    <a:pt x="635" y="590"/>
                    <a:pt x="697" y="524"/>
                  </a:cubicBezTo>
                  <a:lnTo>
                    <a:pt x="711" y="509"/>
                  </a:lnTo>
                  <a:cubicBezTo>
                    <a:pt x="689" y="511"/>
                    <a:pt x="680" y="511"/>
                    <a:pt x="670" y="511"/>
                  </a:cubicBezTo>
                  <a:cubicBezTo>
                    <a:pt x="622" y="511"/>
                    <a:pt x="607" y="487"/>
                    <a:pt x="607" y="452"/>
                  </a:cubicBezTo>
                  <a:lnTo>
                    <a:pt x="606" y="452"/>
                  </a:lnTo>
                  <a:cubicBezTo>
                    <a:pt x="580" y="489"/>
                    <a:pt x="545" y="511"/>
                    <a:pt x="489" y="511"/>
                  </a:cubicBezTo>
                  <a:cubicBezTo>
                    <a:pt x="431" y="511"/>
                    <a:pt x="389" y="472"/>
                    <a:pt x="389" y="421"/>
                  </a:cubicBezTo>
                  <a:cubicBezTo>
                    <a:pt x="389" y="305"/>
                    <a:pt x="545" y="305"/>
                    <a:pt x="607" y="300"/>
                  </a:cubicBezTo>
                  <a:lnTo>
                    <a:pt x="607" y="270"/>
                  </a:lnTo>
                  <a:cubicBezTo>
                    <a:pt x="607" y="214"/>
                    <a:pt x="606" y="155"/>
                    <a:pt x="537" y="155"/>
                  </a:cubicBezTo>
                  <a:cubicBezTo>
                    <a:pt x="486" y="155"/>
                    <a:pt x="480" y="176"/>
                    <a:pt x="480" y="201"/>
                  </a:cubicBezTo>
                  <a:cubicBezTo>
                    <a:pt x="480" y="234"/>
                    <a:pt x="455" y="242"/>
                    <a:pt x="441" y="242"/>
                  </a:cubicBezTo>
                  <a:cubicBezTo>
                    <a:pt x="419" y="242"/>
                    <a:pt x="401" y="227"/>
                    <a:pt x="401" y="206"/>
                  </a:cubicBezTo>
                  <a:cubicBezTo>
                    <a:pt x="401" y="154"/>
                    <a:pt x="481" y="127"/>
                    <a:pt x="539" y="127"/>
                  </a:cubicBezTo>
                  <a:cubicBezTo>
                    <a:pt x="652" y="127"/>
                    <a:pt x="672" y="180"/>
                    <a:pt x="672" y="255"/>
                  </a:cubicBezTo>
                  <a:lnTo>
                    <a:pt x="672" y="454"/>
                  </a:lnTo>
                  <a:cubicBezTo>
                    <a:pt x="672" y="480"/>
                    <a:pt x="681" y="490"/>
                    <a:pt x="707" y="49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Rectangle 765">
              <a:extLst>
                <a:ext uri="{FF2B5EF4-FFF2-40B4-BE49-F238E27FC236}">
                  <a16:creationId xmlns:a16="http://schemas.microsoft.com/office/drawing/2014/main" id="{8853D108-CD2A-4200-9176-95965015E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6363" y="4857750"/>
              <a:ext cx="36513" cy="92075"/>
            </a:xfrm>
            <a:prstGeom prst="rect">
              <a:avLst/>
            </a:prstGeom>
            <a:solidFill>
              <a:srgbClr val="9D9D9C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31" name="Groupe 330">
            <a:extLst>
              <a:ext uri="{FF2B5EF4-FFF2-40B4-BE49-F238E27FC236}">
                <a16:creationId xmlns:a16="http://schemas.microsoft.com/office/drawing/2014/main" id="{D17CF74E-EC4E-4B39-A9C3-51EAA2C39E1F}"/>
              </a:ext>
            </a:extLst>
          </p:cNvPr>
          <p:cNvGrpSpPr/>
          <p:nvPr/>
        </p:nvGrpSpPr>
        <p:grpSpPr>
          <a:xfrm>
            <a:off x="1169728" y="5194858"/>
            <a:ext cx="1129096" cy="1320719"/>
            <a:chOff x="11771313" y="1936750"/>
            <a:chExt cx="608013" cy="711201"/>
          </a:xfrm>
        </p:grpSpPr>
        <p:sp>
          <p:nvSpPr>
            <p:cNvPr id="332" name="Freeform 769">
              <a:extLst>
                <a:ext uri="{FF2B5EF4-FFF2-40B4-BE49-F238E27FC236}">
                  <a16:creationId xmlns:a16="http://schemas.microsoft.com/office/drawing/2014/main" id="{37A040D5-2008-4DBC-860A-B399484C2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2901" y="2605088"/>
              <a:ext cx="30163" cy="41275"/>
            </a:xfrm>
            <a:custGeom>
              <a:avLst/>
              <a:gdLst>
                <a:gd name="T0" fmla="*/ 0 w 62"/>
                <a:gd name="T1" fmla="*/ 53 h 83"/>
                <a:gd name="T2" fmla="*/ 0 w 62"/>
                <a:gd name="T3" fmla="*/ 0 h 83"/>
                <a:gd name="T4" fmla="*/ 11 w 62"/>
                <a:gd name="T5" fmla="*/ 0 h 83"/>
                <a:gd name="T6" fmla="*/ 11 w 62"/>
                <a:gd name="T7" fmla="*/ 53 h 83"/>
                <a:gd name="T8" fmla="*/ 16 w 62"/>
                <a:gd name="T9" fmla="*/ 68 h 83"/>
                <a:gd name="T10" fmla="*/ 31 w 62"/>
                <a:gd name="T11" fmla="*/ 73 h 83"/>
                <a:gd name="T12" fmla="*/ 46 w 62"/>
                <a:gd name="T13" fmla="*/ 68 h 83"/>
                <a:gd name="T14" fmla="*/ 51 w 62"/>
                <a:gd name="T15" fmla="*/ 53 h 83"/>
                <a:gd name="T16" fmla="*/ 51 w 62"/>
                <a:gd name="T17" fmla="*/ 0 h 83"/>
                <a:gd name="T18" fmla="*/ 62 w 62"/>
                <a:gd name="T19" fmla="*/ 0 h 83"/>
                <a:gd name="T20" fmla="*/ 62 w 62"/>
                <a:gd name="T21" fmla="*/ 53 h 83"/>
                <a:gd name="T22" fmla="*/ 54 w 62"/>
                <a:gd name="T23" fmla="*/ 76 h 83"/>
                <a:gd name="T24" fmla="*/ 31 w 62"/>
                <a:gd name="T25" fmla="*/ 83 h 83"/>
                <a:gd name="T26" fmla="*/ 9 w 62"/>
                <a:gd name="T27" fmla="*/ 76 h 83"/>
                <a:gd name="T28" fmla="*/ 0 w 62"/>
                <a:gd name="T29" fmla="*/ 5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83">
                  <a:moveTo>
                    <a:pt x="0" y="5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53"/>
                  </a:lnTo>
                  <a:cubicBezTo>
                    <a:pt x="11" y="60"/>
                    <a:pt x="12" y="66"/>
                    <a:pt x="16" y="68"/>
                  </a:cubicBezTo>
                  <a:cubicBezTo>
                    <a:pt x="20" y="72"/>
                    <a:pt x="25" y="73"/>
                    <a:pt x="31" y="73"/>
                  </a:cubicBezTo>
                  <a:cubicBezTo>
                    <a:pt x="37" y="73"/>
                    <a:pt x="42" y="72"/>
                    <a:pt x="46" y="68"/>
                  </a:cubicBezTo>
                  <a:cubicBezTo>
                    <a:pt x="50" y="65"/>
                    <a:pt x="51" y="60"/>
                    <a:pt x="51" y="53"/>
                  </a:cubicBezTo>
                  <a:lnTo>
                    <a:pt x="51" y="0"/>
                  </a:lnTo>
                  <a:lnTo>
                    <a:pt x="62" y="0"/>
                  </a:lnTo>
                  <a:lnTo>
                    <a:pt x="62" y="53"/>
                  </a:lnTo>
                  <a:cubicBezTo>
                    <a:pt x="62" y="63"/>
                    <a:pt x="60" y="71"/>
                    <a:pt x="54" y="76"/>
                  </a:cubicBezTo>
                  <a:cubicBezTo>
                    <a:pt x="47" y="81"/>
                    <a:pt x="40" y="83"/>
                    <a:pt x="31" y="83"/>
                  </a:cubicBezTo>
                  <a:cubicBezTo>
                    <a:pt x="22" y="83"/>
                    <a:pt x="15" y="81"/>
                    <a:pt x="9" y="76"/>
                  </a:cubicBezTo>
                  <a:cubicBezTo>
                    <a:pt x="2" y="71"/>
                    <a:pt x="0" y="63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770">
              <a:extLst>
                <a:ext uri="{FF2B5EF4-FFF2-40B4-BE49-F238E27FC236}">
                  <a16:creationId xmlns:a16="http://schemas.microsoft.com/office/drawing/2014/main" id="{4BECA188-9C8E-43FF-9F8E-9319FD96F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4176" y="2605088"/>
              <a:ext cx="31750" cy="41275"/>
            </a:xfrm>
            <a:custGeom>
              <a:avLst/>
              <a:gdLst>
                <a:gd name="T0" fmla="*/ 53 w 65"/>
                <a:gd name="T1" fmla="*/ 0 h 83"/>
                <a:gd name="T2" fmla="*/ 65 w 65"/>
                <a:gd name="T3" fmla="*/ 0 h 83"/>
                <a:gd name="T4" fmla="*/ 65 w 65"/>
                <a:gd name="T5" fmla="*/ 82 h 83"/>
                <a:gd name="T6" fmla="*/ 53 w 65"/>
                <a:gd name="T7" fmla="*/ 82 h 83"/>
                <a:gd name="T8" fmla="*/ 10 w 65"/>
                <a:gd name="T9" fmla="*/ 17 h 83"/>
                <a:gd name="T10" fmla="*/ 10 w 65"/>
                <a:gd name="T11" fmla="*/ 83 h 83"/>
                <a:gd name="T12" fmla="*/ 0 w 65"/>
                <a:gd name="T13" fmla="*/ 83 h 83"/>
                <a:gd name="T14" fmla="*/ 0 w 65"/>
                <a:gd name="T15" fmla="*/ 1 h 83"/>
                <a:gd name="T16" fmla="*/ 11 w 65"/>
                <a:gd name="T17" fmla="*/ 1 h 83"/>
                <a:gd name="T18" fmla="*/ 55 w 65"/>
                <a:gd name="T19" fmla="*/ 67 h 83"/>
                <a:gd name="T20" fmla="*/ 55 w 65"/>
                <a:gd name="T21" fmla="*/ 0 h 83"/>
                <a:gd name="T22" fmla="*/ 53 w 65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83">
                  <a:moveTo>
                    <a:pt x="53" y="0"/>
                  </a:moveTo>
                  <a:lnTo>
                    <a:pt x="65" y="0"/>
                  </a:lnTo>
                  <a:lnTo>
                    <a:pt x="65" y="82"/>
                  </a:lnTo>
                  <a:lnTo>
                    <a:pt x="53" y="82"/>
                  </a:lnTo>
                  <a:lnTo>
                    <a:pt x="10" y="17"/>
                  </a:lnTo>
                  <a:lnTo>
                    <a:pt x="10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1" y="1"/>
                  </a:lnTo>
                  <a:lnTo>
                    <a:pt x="55" y="67"/>
                  </a:lnTo>
                  <a:lnTo>
                    <a:pt x="55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Rectangle 771">
              <a:extLst>
                <a:ext uri="{FF2B5EF4-FFF2-40B4-BE49-F238E27FC236}">
                  <a16:creationId xmlns:a16="http://schemas.microsoft.com/office/drawing/2014/main" id="{072ADDFA-3D41-4A0F-94D5-BDAF4F613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7038" y="2605088"/>
              <a:ext cx="4763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772">
              <a:extLst>
                <a:ext uri="{FF2B5EF4-FFF2-40B4-BE49-F238E27FC236}">
                  <a16:creationId xmlns:a16="http://schemas.microsoft.com/office/drawing/2014/main" id="{2EA7B083-3F51-4707-9AE2-B04E0911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8151" y="2605088"/>
              <a:ext cx="36513" cy="41275"/>
            </a:xfrm>
            <a:custGeom>
              <a:avLst/>
              <a:gdLst>
                <a:gd name="T0" fmla="*/ 32 w 76"/>
                <a:gd name="T1" fmla="*/ 82 h 82"/>
                <a:gd name="T2" fmla="*/ 0 w 76"/>
                <a:gd name="T3" fmla="*/ 0 h 82"/>
                <a:gd name="T4" fmla="*/ 11 w 76"/>
                <a:gd name="T5" fmla="*/ 0 h 82"/>
                <a:gd name="T6" fmla="*/ 37 w 76"/>
                <a:gd name="T7" fmla="*/ 71 h 82"/>
                <a:gd name="T8" fmla="*/ 63 w 76"/>
                <a:gd name="T9" fmla="*/ 0 h 82"/>
                <a:gd name="T10" fmla="*/ 76 w 76"/>
                <a:gd name="T11" fmla="*/ 0 h 82"/>
                <a:gd name="T12" fmla="*/ 43 w 76"/>
                <a:gd name="T13" fmla="*/ 82 h 82"/>
                <a:gd name="T14" fmla="*/ 32 w 76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2">
                  <a:moveTo>
                    <a:pt x="32" y="82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37" y="71"/>
                  </a:lnTo>
                  <a:lnTo>
                    <a:pt x="63" y="0"/>
                  </a:lnTo>
                  <a:lnTo>
                    <a:pt x="76" y="0"/>
                  </a:lnTo>
                  <a:lnTo>
                    <a:pt x="43" y="82"/>
                  </a:lnTo>
                  <a:lnTo>
                    <a:pt x="32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773">
              <a:extLst>
                <a:ext uri="{FF2B5EF4-FFF2-40B4-BE49-F238E27FC236}">
                  <a16:creationId xmlns:a16="http://schemas.microsoft.com/office/drawing/2014/main" id="{BBAB930F-038A-4F8A-BAB5-0D524A5D4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2601" y="2605088"/>
              <a:ext cx="20638" cy="41275"/>
            </a:xfrm>
            <a:custGeom>
              <a:avLst/>
              <a:gdLst>
                <a:gd name="T0" fmla="*/ 43 w 43"/>
                <a:gd name="T1" fmla="*/ 0 h 83"/>
                <a:gd name="T2" fmla="*/ 43 w 43"/>
                <a:gd name="T3" fmla="*/ 8 h 83"/>
                <a:gd name="T4" fmla="*/ 11 w 43"/>
                <a:gd name="T5" fmla="*/ 8 h 83"/>
                <a:gd name="T6" fmla="*/ 11 w 43"/>
                <a:gd name="T7" fmla="*/ 37 h 83"/>
                <a:gd name="T8" fmla="*/ 41 w 43"/>
                <a:gd name="T9" fmla="*/ 37 h 83"/>
                <a:gd name="T10" fmla="*/ 41 w 43"/>
                <a:gd name="T11" fmla="*/ 46 h 83"/>
                <a:gd name="T12" fmla="*/ 11 w 43"/>
                <a:gd name="T13" fmla="*/ 46 h 83"/>
                <a:gd name="T14" fmla="*/ 11 w 43"/>
                <a:gd name="T15" fmla="*/ 75 h 83"/>
                <a:gd name="T16" fmla="*/ 43 w 43"/>
                <a:gd name="T17" fmla="*/ 75 h 83"/>
                <a:gd name="T18" fmla="*/ 43 w 43"/>
                <a:gd name="T19" fmla="*/ 83 h 83"/>
                <a:gd name="T20" fmla="*/ 0 w 43"/>
                <a:gd name="T21" fmla="*/ 83 h 83"/>
                <a:gd name="T22" fmla="*/ 0 w 43"/>
                <a:gd name="T23" fmla="*/ 1 h 83"/>
                <a:gd name="T24" fmla="*/ 43 w 43"/>
                <a:gd name="T25" fmla="*/ 1 h 83"/>
                <a:gd name="T26" fmla="*/ 43 w 43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83">
                  <a:moveTo>
                    <a:pt x="43" y="0"/>
                  </a:moveTo>
                  <a:lnTo>
                    <a:pt x="43" y="8"/>
                  </a:lnTo>
                  <a:lnTo>
                    <a:pt x="11" y="8"/>
                  </a:lnTo>
                  <a:lnTo>
                    <a:pt x="11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3" y="75"/>
                  </a:lnTo>
                  <a:lnTo>
                    <a:pt x="43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3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774">
              <a:extLst>
                <a:ext uri="{FF2B5EF4-FFF2-40B4-BE49-F238E27FC236}">
                  <a16:creationId xmlns:a16="http://schemas.microsoft.com/office/drawing/2014/main" id="{87CDE9D5-58D2-44EB-B1DD-F0197FDCC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41176" y="2605088"/>
              <a:ext cx="28575" cy="41275"/>
            </a:xfrm>
            <a:custGeom>
              <a:avLst/>
              <a:gdLst>
                <a:gd name="T0" fmla="*/ 11 w 57"/>
                <a:gd name="T1" fmla="*/ 48 h 82"/>
                <a:gd name="T2" fmla="*/ 11 w 57"/>
                <a:gd name="T3" fmla="*/ 82 h 82"/>
                <a:gd name="T4" fmla="*/ 0 w 57"/>
                <a:gd name="T5" fmla="*/ 82 h 82"/>
                <a:gd name="T6" fmla="*/ 0 w 57"/>
                <a:gd name="T7" fmla="*/ 0 h 82"/>
                <a:gd name="T8" fmla="*/ 27 w 57"/>
                <a:gd name="T9" fmla="*/ 0 h 82"/>
                <a:gd name="T10" fmla="*/ 49 w 57"/>
                <a:gd name="T11" fmla="*/ 6 h 82"/>
                <a:gd name="T12" fmla="*/ 56 w 57"/>
                <a:gd name="T13" fmla="*/ 22 h 82"/>
                <a:gd name="T14" fmla="*/ 51 w 57"/>
                <a:gd name="T15" fmla="*/ 38 h 82"/>
                <a:gd name="T16" fmla="*/ 35 w 57"/>
                <a:gd name="T17" fmla="*/ 47 h 82"/>
                <a:gd name="T18" fmla="*/ 57 w 57"/>
                <a:gd name="T19" fmla="*/ 82 h 82"/>
                <a:gd name="T20" fmla="*/ 44 w 57"/>
                <a:gd name="T21" fmla="*/ 82 h 82"/>
                <a:gd name="T22" fmla="*/ 22 w 57"/>
                <a:gd name="T23" fmla="*/ 48 h 82"/>
                <a:gd name="T24" fmla="*/ 11 w 57"/>
                <a:gd name="T25" fmla="*/ 48 h 82"/>
                <a:gd name="T26" fmla="*/ 11 w 57"/>
                <a:gd name="T27" fmla="*/ 8 h 82"/>
                <a:gd name="T28" fmla="*/ 11 w 57"/>
                <a:gd name="T29" fmla="*/ 40 h 82"/>
                <a:gd name="T30" fmla="*/ 27 w 57"/>
                <a:gd name="T31" fmla="*/ 40 h 82"/>
                <a:gd name="T32" fmla="*/ 41 w 57"/>
                <a:gd name="T33" fmla="*/ 36 h 82"/>
                <a:gd name="T34" fmla="*/ 45 w 57"/>
                <a:gd name="T35" fmla="*/ 25 h 82"/>
                <a:gd name="T36" fmla="*/ 27 w 57"/>
                <a:gd name="T37" fmla="*/ 8 h 82"/>
                <a:gd name="T38" fmla="*/ 11 w 57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2">
                  <a:moveTo>
                    <a:pt x="11" y="48"/>
                  </a:move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36" y="0"/>
                    <a:pt x="44" y="2"/>
                    <a:pt x="49" y="6"/>
                  </a:cubicBezTo>
                  <a:cubicBezTo>
                    <a:pt x="54" y="11"/>
                    <a:pt x="56" y="16"/>
                    <a:pt x="56" y="22"/>
                  </a:cubicBezTo>
                  <a:cubicBezTo>
                    <a:pt x="56" y="28"/>
                    <a:pt x="55" y="35"/>
                    <a:pt x="51" y="38"/>
                  </a:cubicBezTo>
                  <a:cubicBezTo>
                    <a:pt x="47" y="43"/>
                    <a:pt x="42" y="46"/>
                    <a:pt x="35" y="47"/>
                  </a:cubicBezTo>
                  <a:lnTo>
                    <a:pt x="57" y="82"/>
                  </a:lnTo>
                  <a:lnTo>
                    <a:pt x="44" y="82"/>
                  </a:lnTo>
                  <a:lnTo>
                    <a:pt x="22" y="48"/>
                  </a:lnTo>
                  <a:lnTo>
                    <a:pt x="11" y="48"/>
                  </a:lnTo>
                  <a:close/>
                  <a:moveTo>
                    <a:pt x="11" y="8"/>
                  </a:moveTo>
                  <a:lnTo>
                    <a:pt x="11" y="40"/>
                  </a:lnTo>
                  <a:lnTo>
                    <a:pt x="27" y="40"/>
                  </a:lnTo>
                  <a:cubicBezTo>
                    <a:pt x="34" y="40"/>
                    <a:pt x="37" y="38"/>
                    <a:pt x="41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7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775">
              <a:extLst>
                <a:ext uri="{FF2B5EF4-FFF2-40B4-BE49-F238E27FC236}">
                  <a16:creationId xmlns:a16="http://schemas.microsoft.com/office/drawing/2014/main" id="{CBDA7677-76CD-4743-9ED3-C15F3C249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688" y="2605088"/>
              <a:ext cx="26988" cy="42863"/>
            </a:xfrm>
            <a:custGeom>
              <a:avLst/>
              <a:gdLst>
                <a:gd name="T0" fmla="*/ 10 w 57"/>
                <a:gd name="T1" fmla="*/ 24 h 87"/>
                <a:gd name="T2" fmla="*/ 13 w 57"/>
                <a:gd name="T3" fmla="*/ 32 h 87"/>
                <a:gd name="T4" fmla="*/ 19 w 57"/>
                <a:gd name="T5" fmla="*/ 37 h 87"/>
                <a:gd name="T6" fmla="*/ 28 w 57"/>
                <a:gd name="T7" fmla="*/ 39 h 87"/>
                <a:gd name="T8" fmla="*/ 38 w 57"/>
                <a:gd name="T9" fmla="*/ 42 h 87"/>
                <a:gd name="T10" fmla="*/ 47 w 57"/>
                <a:gd name="T11" fmla="*/ 45 h 87"/>
                <a:gd name="T12" fmla="*/ 53 w 57"/>
                <a:gd name="T13" fmla="*/ 52 h 87"/>
                <a:gd name="T14" fmla="*/ 55 w 57"/>
                <a:gd name="T15" fmla="*/ 63 h 87"/>
                <a:gd name="T16" fmla="*/ 48 w 57"/>
                <a:gd name="T17" fmla="*/ 79 h 87"/>
                <a:gd name="T18" fmla="*/ 28 w 57"/>
                <a:gd name="T19" fmla="*/ 87 h 87"/>
                <a:gd name="T20" fmla="*/ 8 w 57"/>
                <a:gd name="T21" fmla="*/ 80 h 87"/>
                <a:gd name="T22" fmla="*/ 0 w 57"/>
                <a:gd name="T23" fmla="*/ 64 h 87"/>
                <a:gd name="T24" fmla="*/ 12 w 57"/>
                <a:gd name="T25" fmla="*/ 64 h 87"/>
                <a:gd name="T26" fmla="*/ 17 w 57"/>
                <a:gd name="T27" fmla="*/ 73 h 87"/>
                <a:gd name="T28" fmla="*/ 29 w 57"/>
                <a:gd name="T29" fmla="*/ 77 h 87"/>
                <a:gd name="T30" fmla="*/ 42 w 57"/>
                <a:gd name="T31" fmla="*/ 73 h 87"/>
                <a:gd name="T32" fmla="*/ 47 w 57"/>
                <a:gd name="T33" fmla="*/ 63 h 87"/>
                <a:gd name="T34" fmla="*/ 44 w 57"/>
                <a:gd name="T35" fmla="*/ 54 h 87"/>
                <a:gd name="T36" fmla="*/ 38 w 57"/>
                <a:gd name="T37" fmla="*/ 50 h 87"/>
                <a:gd name="T38" fmla="*/ 29 w 57"/>
                <a:gd name="T39" fmla="*/ 48 h 87"/>
                <a:gd name="T40" fmla="*/ 19 w 57"/>
                <a:gd name="T41" fmla="*/ 45 h 87"/>
                <a:gd name="T42" fmla="*/ 10 w 57"/>
                <a:gd name="T43" fmla="*/ 42 h 87"/>
                <a:gd name="T44" fmla="*/ 4 w 57"/>
                <a:gd name="T45" fmla="*/ 35 h 87"/>
                <a:gd name="T46" fmla="*/ 2 w 57"/>
                <a:gd name="T47" fmla="*/ 24 h 87"/>
                <a:gd name="T48" fmla="*/ 9 w 57"/>
                <a:gd name="T49" fmla="*/ 7 h 87"/>
                <a:gd name="T50" fmla="*/ 29 w 57"/>
                <a:gd name="T51" fmla="*/ 0 h 87"/>
                <a:gd name="T52" fmla="*/ 48 w 57"/>
                <a:gd name="T53" fmla="*/ 5 h 87"/>
                <a:gd name="T54" fmla="*/ 57 w 57"/>
                <a:gd name="T55" fmla="*/ 20 h 87"/>
                <a:gd name="T56" fmla="*/ 44 w 57"/>
                <a:gd name="T57" fmla="*/ 20 h 87"/>
                <a:gd name="T58" fmla="*/ 39 w 57"/>
                <a:gd name="T59" fmla="*/ 12 h 87"/>
                <a:gd name="T60" fmla="*/ 28 w 57"/>
                <a:gd name="T61" fmla="*/ 8 h 87"/>
                <a:gd name="T62" fmla="*/ 17 w 57"/>
                <a:gd name="T63" fmla="*/ 12 h 87"/>
                <a:gd name="T64" fmla="*/ 10 w 57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87">
                  <a:moveTo>
                    <a:pt x="10" y="24"/>
                  </a:moveTo>
                  <a:cubicBezTo>
                    <a:pt x="10" y="27"/>
                    <a:pt x="12" y="29"/>
                    <a:pt x="13" y="32"/>
                  </a:cubicBezTo>
                  <a:cubicBezTo>
                    <a:pt x="14" y="34"/>
                    <a:pt x="17" y="35"/>
                    <a:pt x="19" y="37"/>
                  </a:cubicBezTo>
                  <a:cubicBezTo>
                    <a:pt x="22" y="38"/>
                    <a:pt x="24" y="38"/>
                    <a:pt x="28" y="39"/>
                  </a:cubicBezTo>
                  <a:cubicBezTo>
                    <a:pt x="32" y="40"/>
                    <a:pt x="34" y="40"/>
                    <a:pt x="38" y="42"/>
                  </a:cubicBezTo>
                  <a:cubicBezTo>
                    <a:pt x="42" y="43"/>
                    <a:pt x="44" y="44"/>
                    <a:pt x="47" y="45"/>
                  </a:cubicBezTo>
                  <a:cubicBezTo>
                    <a:pt x="49" y="47"/>
                    <a:pt x="52" y="49"/>
                    <a:pt x="53" y="52"/>
                  </a:cubicBezTo>
                  <a:cubicBezTo>
                    <a:pt x="54" y="54"/>
                    <a:pt x="55" y="58"/>
                    <a:pt x="55" y="63"/>
                  </a:cubicBezTo>
                  <a:cubicBezTo>
                    <a:pt x="55" y="69"/>
                    <a:pt x="53" y="75"/>
                    <a:pt x="48" y="79"/>
                  </a:cubicBezTo>
                  <a:cubicBezTo>
                    <a:pt x="43" y="84"/>
                    <a:pt x="37" y="87"/>
                    <a:pt x="28" y="87"/>
                  </a:cubicBezTo>
                  <a:cubicBezTo>
                    <a:pt x="19" y="87"/>
                    <a:pt x="13" y="84"/>
                    <a:pt x="8" y="80"/>
                  </a:cubicBezTo>
                  <a:cubicBezTo>
                    <a:pt x="3" y="77"/>
                    <a:pt x="0" y="72"/>
                    <a:pt x="0" y="64"/>
                  </a:cubicBezTo>
                  <a:lnTo>
                    <a:pt x="12" y="64"/>
                  </a:lnTo>
                  <a:cubicBezTo>
                    <a:pt x="12" y="68"/>
                    <a:pt x="13" y="70"/>
                    <a:pt x="17" y="73"/>
                  </a:cubicBezTo>
                  <a:cubicBezTo>
                    <a:pt x="19" y="75"/>
                    <a:pt x="23" y="77"/>
                    <a:pt x="29" y="77"/>
                  </a:cubicBezTo>
                  <a:cubicBezTo>
                    <a:pt x="34" y="77"/>
                    <a:pt x="39" y="75"/>
                    <a:pt x="42" y="73"/>
                  </a:cubicBezTo>
                  <a:cubicBezTo>
                    <a:pt x="44" y="70"/>
                    <a:pt x="47" y="67"/>
                    <a:pt x="47" y="63"/>
                  </a:cubicBezTo>
                  <a:cubicBezTo>
                    <a:pt x="47" y="59"/>
                    <a:pt x="45" y="57"/>
                    <a:pt x="44" y="54"/>
                  </a:cubicBezTo>
                  <a:cubicBezTo>
                    <a:pt x="43" y="52"/>
                    <a:pt x="40" y="50"/>
                    <a:pt x="38" y="50"/>
                  </a:cubicBezTo>
                  <a:cubicBezTo>
                    <a:pt x="35" y="49"/>
                    <a:pt x="33" y="49"/>
                    <a:pt x="29" y="48"/>
                  </a:cubicBezTo>
                  <a:cubicBezTo>
                    <a:pt x="25" y="47"/>
                    <a:pt x="23" y="47"/>
                    <a:pt x="19" y="45"/>
                  </a:cubicBezTo>
                  <a:cubicBezTo>
                    <a:pt x="15" y="44"/>
                    <a:pt x="13" y="43"/>
                    <a:pt x="10" y="42"/>
                  </a:cubicBezTo>
                  <a:cubicBezTo>
                    <a:pt x="8" y="40"/>
                    <a:pt x="5" y="38"/>
                    <a:pt x="4" y="35"/>
                  </a:cubicBezTo>
                  <a:cubicBezTo>
                    <a:pt x="3" y="33"/>
                    <a:pt x="2" y="29"/>
                    <a:pt x="2" y="24"/>
                  </a:cubicBezTo>
                  <a:cubicBezTo>
                    <a:pt x="2" y="17"/>
                    <a:pt x="4" y="12"/>
                    <a:pt x="9" y="7"/>
                  </a:cubicBezTo>
                  <a:cubicBezTo>
                    <a:pt x="14" y="3"/>
                    <a:pt x="20" y="0"/>
                    <a:pt x="29" y="0"/>
                  </a:cubicBezTo>
                  <a:cubicBezTo>
                    <a:pt x="38" y="0"/>
                    <a:pt x="43" y="2"/>
                    <a:pt x="48" y="5"/>
                  </a:cubicBezTo>
                  <a:cubicBezTo>
                    <a:pt x="53" y="9"/>
                    <a:pt x="55" y="14"/>
                    <a:pt x="57" y="20"/>
                  </a:cubicBezTo>
                  <a:lnTo>
                    <a:pt x="44" y="20"/>
                  </a:lnTo>
                  <a:cubicBezTo>
                    <a:pt x="44" y="17"/>
                    <a:pt x="43" y="14"/>
                    <a:pt x="39" y="12"/>
                  </a:cubicBezTo>
                  <a:cubicBezTo>
                    <a:pt x="37" y="9"/>
                    <a:pt x="33" y="8"/>
                    <a:pt x="28" y="8"/>
                  </a:cubicBezTo>
                  <a:cubicBezTo>
                    <a:pt x="23" y="8"/>
                    <a:pt x="19" y="9"/>
                    <a:pt x="17" y="12"/>
                  </a:cubicBezTo>
                  <a:cubicBezTo>
                    <a:pt x="12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Rectangle 776">
              <a:extLst>
                <a:ext uri="{FF2B5EF4-FFF2-40B4-BE49-F238E27FC236}">
                  <a16:creationId xmlns:a16="http://schemas.microsoft.com/office/drawing/2014/main" id="{7FE229B4-EE2C-4EAF-A6E5-0DBECDA2C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2613" y="2605088"/>
              <a:ext cx="6350" cy="412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777">
              <a:extLst>
                <a:ext uri="{FF2B5EF4-FFF2-40B4-BE49-F238E27FC236}">
                  <a16:creationId xmlns:a16="http://schemas.microsoft.com/office/drawing/2014/main" id="{A02634E3-95B1-4025-9FF6-B54DAB17F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6901" y="2605088"/>
              <a:ext cx="25400" cy="41275"/>
            </a:xfrm>
            <a:custGeom>
              <a:avLst/>
              <a:gdLst>
                <a:gd name="T0" fmla="*/ 0 w 55"/>
                <a:gd name="T1" fmla="*/ 8 h 82"/>
                <a:gd name="T2" fmla="*/ 0 w 55"/>
                <a:gd name="T3" fmla="*/ 0 h 82"/>
                <a:gd name="T4" fmla="*/ 55 w 55"/>
                <a:gd name="T5" fmla="*/ 0 h 82"/>
                <a:gd name="T6" fmla="*/ 55 w 55"/>
                <a:gd name="T7" fmla="*/ 8 h 82"/>
                <a:gd name="T8" fmla="*/ 34 w 55"/>
                <a:gd name="T9" fmla="*/ 8 h 82"/>
                <a:gd name="T10" fmla="*/ 34 w 55"/>
                <a:gd name="T11" fmla="*/ 82 h 82"/>
                <a:gd name="T12" fmla="*/ 23 w 55"/>
                <a:gd name="T13" fmla="*/ 82 h 82"/>
                <a:gd name="T14" fmla="*/ 23 w 55"/>
                <a:gd name="T15" fmla="*/ 8 h 82"/>
                <a:gd name="T16" fmla="*/ 0 w 55"/>
                <a:gd name="T1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2">
                  <a:moveTo>
                    <a:pt x="0" y="8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55" y="8"/>
                  </a:lnTo>
                  <a:lnTo>
                    <a:pt x="34" y="8"/>
                  </a:lnTo>
                  <a:lnTo>
                    <a:pt x="34" y="82"/>
                  </a:lnTo>
                  <a:lnTo>
                    <a:pt x="23" y="82"/>
                  </a:lnTo>
                  <a:lnTo>
                    <a:pt x="2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778">
              <a:extLst>
                <a:ext uri="{FF2B5EF4-FFF2-40B4-BE49-F238E27FC236}">
                  <a16:creationId xmlns:a16="http://schemas.microsoft.com/office/drawing/2014/main" id="{8DB3FB01-44CD-4F99-9F06-9769314DA4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60238" y="2592388"/>
              <a:ext cx="22225" cy="53975"/>
            </a:xfrm>
            <a:custGeom>
              <a:avLst/>
              <a:gdLst>
                <a:gd name="T0" fmla="*/ 44 w 44"/>
                <a:gd name="T1" fmla="*/ 28 h 111"/>
                <a:gd name="T2" fmla="*/ 44 w 44"/>
                <a:gd name="T3" fmla="*/ 36 h 111"/>
                <a:gd name="T4" fmla="*/ 12 w 44"/>
                <a:gd name="T5" fmla="*/ 36 h 111"/>
                <a:gd name="T6" fmla="*/ 12 w 44"/>
                <a:gd name="T7" fmla="*/ 65 h 111"/>
                <a:gd name="T8" fmla="*/ 42 w 44"/>
                <a:gd name="T9" fmla="*/ 65 h 111"/>
                <a:gd name="T10" fmla="*/ 42 w 44"/>
                <a:gd name="T11" fmla="*/ 74 h 111"/>
                <a:gd name="T12" fmla="*/ 12 w 44"/>
                <a:gd name="T13" fmla="*/ 74 h 111"/>
                <a:gd name="T14" fmla="*/ 12 w 44"/>
                <a:gd name="T15" fmla="*/ 103 h 111"/>
                <a:gd name="T16" fmla="*/ 44 w 44"/>
                <a:gd name="T17" fmla="*/ 103 h 111"/>
                <a:gd name="T18" fmla="*/ 44 w 44"/>
                <a:gd name="T19" fmla="*/ 111 h 111"/>
                <a:gd name="T20" fmla="*/ 0 w 44"/>
                <a:gd name="T21" fmla="*/ 111 h 111"/>
                <a:gd name="T22" fmla="*/ 0 w 44"/>
                <a:gd name="T23" fmla="*/ 29 h 111"/>
                <a:gd name="T24" fmla="*/ 44 w 44"/>
                <a:gd name="T25" fmla="*/ 29 h 111"/>
                <a:gd name="T26" fmla="*/ 44 w 44"/>
                <a:gd name="T27" fmla="*/ 28 h 111"/>
                <a:gd name="T28" fmla="*/ 7 w 44"/>
                <a:gd name="T29" fmla="*/ 15 h 111"/>
                <a:gd name="T30" fmla="*/ 32 w 44"/>
                <a:gd name="T31" fmla="*/ 0 h 111"/>
                <a:gd name="T32" fmla="*/ 32 w 44"/>
                <a:gd name="T33" fmla="*/ 10 h 111"/>
                <a:gd name="T34" fmla="*/ 7 w 44"/>
                <a:gd name="T35" fmla="*/ 24 h 111"/>
                <a:gd name="T36" fmla="*/ 7 w 44"/>
                <a:gd name="T37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11">
                  <a:moveTo>
                    <a:pt x="44" y="28"/>
                  </a:moveTo>
                  <a:lnTo>
                    <a:pt x="44" y="36"/>
                  </a:lnTo>
                  <a:lnTo>
                    <a:pt x="12" y="36"/>
                  </a:lnTo>
                  <a:lnTo>
                    <a:pt x="12" y="65"/>
                  </a:lnTo>
                  <a:lnTo>
                    <a:pt x="42" y="65"/>
                  </a:lnTo>
                  <a:lnTo>
                    <a:pt x="42" y="74"/>
                  </a:lnTo>
                  <a:lnTo>
                    <a:pt x="12" y="74"/>
                  </a:lnTo>
                  <a:lnTo>
                    <a:pt x="12" y="103"/>
                  </a:lnTo>
                  <a:lnTo>
                    <a:pt x="44" y="103"/>
                  </a:lnTo>
                  <a:lnTo>
                    <a:pt x="44" y="111"/>
                  </a:lnTo>
                  <a:lnTo>
                    <a:pt x="0" y="111"/>
                  </a:lnTo>
                  <a:lnTo>
                    <a:pt x="0" y="29"/>
                  </a:lnTo>
                  <a:lnTo>
                    <a:pt x="44" y="29"/>
                  </a:lnTo>
                  <a:lnTo>
                    <a:pt x="44" y="28"/>
                  </a:lnTo>
                  <a:close/>
                  <a:moveTo>
                    <a:pt x="7" y="15"/>
                  </a:moveTo>
                  <a:lnTo>
                    <a:pt x="32" y="0"/>
                  </a:lnTo>
                  <a:lnTo>
                    <a:pt x="32" y="10"/>
                  </a:lnTo>
                  <a:lnTo>
                    <a:pt x="7" y="24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779">
              <a:extLst>
                <a:ext uri="{FF2B5EF4-FFF2-40B4-BE49-F238E27FC236}">
                  <a16:creationId xmlns:a16="http://schemas.microsoft.com/office/drawing/2014/main" id="{4EB0E180-7D0A-49AB-9E02-BFE27B4AC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06276" y="2605088"/>
              <a:ext cx="34925" cy="41275"/>
            </a:xfrm>
            <a:custGeom>
              <a:avLst/>
              <a:gdLst>
                <a:gd name="T0" fmla="*/ 27 w 69"/>
                <a:gd name="T1" fmla="*/ 0 h 82"/>
                <a:gd name="T2" fmla="*/ 58 w 69"/>
                <a:gd name="T3" fmla="*/ 11 h 82"/>
                <a:gd name="T4" fmla="*/ 69 w 69"/>
                <a:gd name="T5" fmla="*/ 41 h 82"/>
                <a:gd name="T6" fmla="*/ 58 w 69"/>
                <a:gd name="T7" fmla="*/ 71 h 82"/>
                <a:gd name="T8" fmla="*/ 27 w 69"/>
                <a:gd name="T9" fmla="*/ 82 h 82"/>
                <a:gd name="T10" fmla="*/ 0 w 69"/>
                <a:gd name="T11" fmla="*/ 82 h 82"/>
                <a:gd name="T12" fmla="*/ 0 w 69"/>
                <a:gd name="T13" fmla="*/ 0 h 82"/>
                <a:gd name="T14" fmla="*/ 27 w 69"/>
                <a:gd name="T15" fmla="*/ 0 h 82"/>
                <a:gd name="T16" fmla="*/ 12 w 69"/>
                <a:gd name="T17" fmla="*/ 75 h 82"/>
                <a:gd name="T18" fmla="*/ 27 w 69"/>
                <a:gd name="T19" fmla="*/ 75 h 82"/>
                <a:gd name="T20" fmla="*/ 50 w 69"/>
                <a:gd name="T21" fmla="*/ 66 h 82"/>
                <a:gd name="T22" fmla="*/ 59 w 69"/>
                <a:gd name="T23" fmla="*/ 42 h 82"/>
                <a:gd name="T24" fmla="*/ 50 w 69"/>
                <a:gd name="T25" fmla="*/ 18 h 82"/>
                <a:gd name="T26" fmla="*/ 27 w 69"/>
                <a:gd name="T27" fmla="*/ 10 h 82"/>
                <a:gd name="T28" fmla="*/ 12 w 69"/>
                <a:gd name="T29" fmla="*/ 10 h 82"/>
                <a:gd name="T30" fmla="*/ 12 w 69"/>
                <a:gd name="T31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2">
                  <a:moveTo>
                    <a:pt x="27" y="0"/>
                  </a:moveTo>
                  <a:cubicBezTo>
                    <a:pt x="40" y="0"/>
                    <a:pt x="50" y="3"/>
                    <a:pt x="58" y="11"/>
                  </a:cubicBezTo>
                  <a:cubicBezTo>
                    <a:pt x="65" y="18"/>
                    <a:pt x="69" y="28"/>
                    <a:pt x="69" y="41"/>
                  </a:cubicBezTo>
                  <a:cubicBezTo>
                    <a:pt x="69" y="53"/>
                    <a:pt x="65" y="63"/>
                    <a:pt x="58" y="71"/>
                  </a:cubicBezTo>
                  <a:cubicBezTo>
                    <a:pt x="50" y="78"/>
                    <a:pt x="39" y="82"/>
                    <a:pt x="27" y="82"/>
                  </a:cubicBezTo>
                  <a:lnTo>
                    <a:pt x="0" y="82"/>
                  </a:lnTo>
                  <a:lnTo>
                    <a:pt x="0" y="0"/>
                  </a:lnTo>
                  <a:lnTo>
                    <a:pt x="27" y="0"/>
                  </a:lnTo>
                  <a:close/>
                  <a:moveTo>
                    <a:pt x="12" y="75"/>
                  </a:moveTo>
                  <a:lnTo>
                    <a:pt x="27" y="75"/>
                  </a:lnTo>
                  <a:cubicBezTo>
                    <a:pt x="37" y="75"/>
                    <a:pt x="45" y="72"/>
                    <a:pt x="50" y="66"/>
                  </a:cubicBezTo>
                  <a:cubicBezTo>
                    <a:pt x="55" y="60"/>
                    <a:pt x="59" y="52"/>
                    <a:pt x="59" y="42"/>
                  </a:cubicBezTo>
                  <a:cubicBezTo>
                    <a:pt x="59" y="32"/>
                    <a:pt x="57" y="23"/>
                    <a:pt x="50" y="18"/>
                  </a:cubicBezTo>
                  <a:cubicBezTo>
                    <a:pt x="45" y="12"/>
                    <a:pt x="37" y="10"/>
                    <a:pt x="27" y="10"/>
                  </a:cubicBezTo>
                  <a:lnTo>
                    <a:pt x="12" y="10"/>
                  </a:lnTo>
                  <a:lnTo>
                    <a:pt x="12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780">
              <a:extLst>
                <a:ext uri="{FF2B5EF4-FFF2-40B4-BE49-F238E27FC236}">
                  <a16:creationId xmlns:a16="http://schemas.microsoft.com/office/drawing/2014/main" id="{2DB5815D-44D5-4FE9-981F-DBECF7A8D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4376" y="2600325"/>
              <a:ext cx="6350" cy="12700"/>
            </a:xfrm>
            <a:custGeom>
              <a:avLst/>
              <a:gdLst>
                <a:gd name="T0" fmla="*/ 0 w 12"/>
                <a:gd name="T1" fmla="*/ 0 h 25"/>
                <a:gd name="T2" fmla="*/ 11 w 12"/>
                <a:gd name="T3" fmla="*/ 0 h 25"/>
                <a:gd name="T4" fmla="*/ 12 w 12"/>
                <a:gd name="T5" fmla="*/ 11 h 25"/>
                <a:gd name="T6" fmla="*/ 0 w 12"/>
                <a:gd name="T7" fmla="*/ 25 h 25"/>
                <a:gd name="T8" fmla="*/ 0 w 12"/>
                <a:gd name="T9" fmla="*/ 20 h 25"/>
                <a:gd name="T10" fmla="*/ 6 w 12"/>
                <a:gd name="T11" fmla="*/ 13 h 25"/>
                <a:gd name="T12" fmla="*/ 6 w 12"/>
                <a:gd name="T13" fmla="*/ 11 h 25"/>
                <a:gd name="T14" fmla="*/ 0 w 12"/>
                <a:gd name="T15" fmla="*/ 11 h 25"/>
                <a:gd name="T16" fmla="*/ 0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1" y="0"/>
                  </a:lnTo>
                  <a:cubicBezTo>
                    <a:pt x="12" y="3"/>
                    <a:pt x="12" y="7"/>
                    <a:pt x="12" y="11"/>
                  </a:cubicBezTo>
                  <a:cubicBezTo>
                    <a:pt x="12" y="20"/>
                    <a:pt x="9" y="25"/>
                    <a:pt x="0" y="25"/>
                  </a:cubicBezTo>
                  <a:lnTo>
                    <a:pt x="0" y="20"/>
                  </a:lnTo>
                  <a:cubicBezTo>
                    <a:pt x="4" y="20"/>
                    <a:pt x="6" y="17"/>
                    <a:pt x="6" y="13"/>
                  </a:cubicBezTo>
                  <a:lnTo>
                    <a:pt x="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781">
              <a:extLst>
                <a:ext uri="{FF2B5EF4-FFF2-40B4-BE49-F238E27FC236}">
                  <a16:creationId xmlns:a16="http://schemas.microsoft.com/office/drawing/2014/main" id="{39CA9295-148A-4E42-A053-A2E594DC8E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55488" y="2605088"/>
              <a:ext cx="34925" cy="41275"/>
            </a:xfrm>
            <a:custGeom>
              <a:avLst/>
              <a:gdLst>
                <a:gd name="T0" fmla="*/ 60 w 73"/>
                <a:gd name="T1" fmla="*/ 82 h 82"/>
                <a:gd name="T2" fmla="*/ 54 w 73"/>
                <a:gd name="T3" fmla="*/ 63 h 82"/>
                <a:gd name="T4" fmla="*/ 18 w 73"/>
                <a:gd name="T5" fmla="*/ 63 h 82"/>
                <a:gd name="T6" fmla="*/ 11 w 73"/>
                <a:gd name="T7" fmla="*/ 82 h 82"/>
                <a:gd name="T8" fmla="*/ 0 w 73"/>
                <a:gd name="T9" fmla="*/ 82 h 82"/>
                <a:gd name="T10" fmla="*/ 30 w 73"/>
                <a:gd name="T11" fmla="*/ 0 h 82"/>
                <a:gd name="T12" fmla="*/ 43 w 73"/>
                <a:gd name="T13" fmla="*/ 0 h 82"/>
                <a:gd name="T14" fmla="*/ 73 w 73"/>
                <a:gd name="T15" fmla="*/ 82 h 82"/>
                <a:gd name="T16" fmla="*/ 60 w 73"/>
                <a:gd name="T17" fmla="*/ 82 h 82"/>
                <a:gd name="T18" fmla="*/ 20 w 73"/>
                <a:gd name="T19" fmla="*/ 56 h 82"/>
                <a:gd name="T20" fmla="*/ 50 w 73"/>
                <a:gd name="T21" fmla="*/ 56 h 82"/>
                <a:gd name="T22" fmla="*/ 35 w 73"/>
                <a:gd name="T23" fmla="*/ 13 h 82"/>
                <a:gd name="T24" fmla="*/ 20 w 73"/>
                <a:gd name="T25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82">
                  <a:moveTo>
                    <a:pt x="60" y="82"/>
                  </a:moveTo>
                  <a:lnTo>
                    <a:pt x="54" y="63"/>
                  </a:lnTo>
                  <a:lnTo>
                    <a:pt x="18" y="63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73" y="82"/>
                  </a:lnTo>
                  <a:lnTo>
                    <a:pt x="60" y="82"/>
                  </a:lnTo>
                  <a:close/>
                  <a:moveTo>
                    <a:pt x="20" y="56"/>
                  </a:moveTo>
                  <a:lnTo>
                    <a:pt x="50" y="56"/>
                  </a:lnTo>
                  <a:lnTo>
                    <a:pt x="35" y="13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782">
              <a:extLst>
                <a:ext uri="{FF2B5EF4-FFF2-40B4-BE49-F238E27FC236}">
                  <a16:creationId xmlns:a16="http://schemas.microsoft.com/office/drawing/2014/main" id="{717A45DB-68F4-466A-BABD-4F59605C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6763" y="2605088"/>
              <a:ext cx="31750" cy="41275"/>
            </a:xfrm>
            <a:custGeom>
              <a:avLst/>
              <a:gdLst>
                <a:gd name="T0" fmla="*/ 56 w 66"/>
                <a:gd name="T1" fmla="*/ 0 h 82"/>
                <a:gd name="T2" fmla="*/ 66 w 66"/>
                <a:gd name="T3" fmla="*/ 0 h 82"/>
                <a:gd name="T4" fmla="*/ 66 w 66"/>
                <a:gd name="T5" fmla="*/ 82 h 82"/>
                <a:gd name="T6" fmla="*/ 55 w 66"/>
                <a:gd name="T7" fmla="*/ 82 h 82"/>
                <a:gd name="T8" fmla="*/ 11 w 66"/>
                <a:gd name="T9" fmla="*/ 16 h 82"/>
                <a:gd name="T10" fmla="*/ 11 w 66"/>
                <a:gd name="T11" fmla="*/ 82 h 82"/>
                <a:gd name="T12" fmla="*/ 0 w 66"/>
                <a:gd name="T13" fmla="*/ 82 h 82"/>
                <a:gd name="T14" fmla="*/ 0 w 66"/>
                <a:gd name="T15" fmla="*/ 0 h 82"/>
                <a:gd name="T16" fmla="*/ 11 w 66"/>
                <a:gd name="T17" fmla="*/ 0 h 82"/>
                <a:gd name="T18" fmla="*/ 55 w 66"/>
                <a:gd name="T19" fmla="*/ 66 h 82"/>
                <a:gd name="T20" fmla="*/ 55 w 66"/>
                <a:gd name="T21" fmla="*/ 0 h 82"/>
                <a:gd name="T22" fmla="*/ 56 w 66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82">
                  <a:moveTo>
                    <a:pt x="56" y="0"/>
                  </a:moveTo>
                  <a:lnTo>
                    <a:pt x="66" y="0"/>
                  </a:lnTo>
                  <a:lnTo>
                    <a:pt x="66" y="82"/>
                  </a:lnTo>
                  <a:lnTo>
                    <a:pt x="55" y="82"/>
                  </a:lnTo>
                  <a:lnTo>
                    <a:pt x="11" y="16"/>
                  </a:ln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55" y="66"/>
                  </a:lnTo>
                  <a:lnTo>
                    <a:pt x="55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783">
              <a:extLst>
                <a:ext uri="{FF2B5EF4-FFF2-40B4-BE49-F238E27FC236}">
                  <a16:creationId xmlns:a16="http://schemas.microsoft.com/office/drawing/2014/main" id="{0BE6DA72-14CB-42DE-8BC3-1178ED96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8038" y="2605088"/>
              <a:ext cx="39688" cy="41275"/>
            </a:xfrm>
            <a:custGeom>
              <a:avLst/>
              <a:gdLst>
                <a:gd name="T0" fmla="*/ 41 w 81"/>
                <a:gd name="T1" fmla="*/ 85 h 85"/>
                <a:gd name="T2" fmla="*/ 12 w 81"/>
                <a:gd name="T3" fmla="*/ 73 h 85"/>
                <a:gd name="T4" fmla="*/ 0 w 81"/>
                <a:gd name="T5" fmla="*/ 43 h 85"/>
                <a:gd name="T6" fmla="*/ 12 w 81"/>
                <a:gd name="T7" fmla="*/ 13 h 85"/>
                <a:gd name="T8" fmla="*/ 42 w 81"/>
                <a:gd name="T9" fmla="*/ 0 h 85"/>
                <a:gd name="T10" fmla="*/ 65 w 81"/>
                <a:gd name="T11" fmla="*/ 7 h 85"/>
                <a:gd name="T12" fmla="*/ 80 w 81"/>
                <a:gd name="T13" fmla="*/ 24 h 85"/>
                <a:gd name="T14" fmla="*/ 66 w 81"/>
                <a:gd name="T15" fmla="*/ 24 h 85"/>
                <a:gd name="T16" fmla="*/ 41 w 81"/>
                <a:gd name="T17" fmla="*/ 10 h 85"/>
                <a:gd name="T18" fmla="*/ 19 w 81"/>
                <a:gd name="T19" fmla="*/ 19 h 85"/>
                <a:gd name="T20" fmla="*/ 10 w 81"/>
                <a:gd name="T21" fmla="*/ 43 h 85"/>
                <a:gd name="T22" fmla="*/ 19 w 81"/>
                <a:gd name="T23" fmla="*/ 67 h 85"/>
                <a:gd name="T24" fmla="*/ 40 w 81"/>
                <a:gd name="T25" fmla="*/ 75 h 85"/>
                <a:gd name="T26" fmla="*/ 61 w 81"/>
                <a:gd name="T27" fmla="*/ 68 h 85"/>
                <a:gd name="T28" fmla="*/ 70 w 81"/>
                <a:gd name="T29" fmla="*/ 48 h 85"/>
                <a:gd name="T30" fmla="*/ 36 w 81"/>
                <a:gd name="T31" fmla="*/ 48 h 85"/>
                <a:gd name="T32" fmla="*/ 36 w 81"/>
                <a:gd name="T33" fmla="*/ 39 h 85"/>
                <a:gd name="T34" fmla="*/ 81 w 81"/>
                <a:gd name="T35" fmla="*/ 39 h 85"/>
                <a:gd name="T36" fmla="*/ 81 w 81"/>
                <a:gd name="T37" fmla="*/ 48 h 85"/>
                <a:gd name="T38" fmla="*/ 67 w 81"/>
                <a:gd name="T39" fmla="*/ 74 h 85"/>
                <a:gd name="T40" fmla="*/ 41 w 81"/>
                <a:gd name="T4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85">
                  <a:moveTo>
                    <a:pt x="41" y="85"/>
                  </a:moveTo>
                  <a:cubicBezTo>
                    <a:pt x="30" y="85"/>
                    <a:pt x="20" y="82"/>
                    <a:pt x="12" y="73"/>
                  </a:cubicBezTo>
                  <a:cubicBezTo>
                    <a:pt x="5" y="65"/>
                    <a:pt x="0" y="55"/>
                    <a:pt x="0" y="43"/>
                  </a:cubicBezTo>
                  <a:cubicBezTo>
                    <a:pt x="0" y="30"/>
                    <a:pt x="4" y="20"/>
                    <a:pt x="12" y="13"/>
                  </a:cubicBezTo>
                  <a:cubicBezTo>
                    <a:pt x="20" y="5"/>
                    <a:pt x="30" y="0"/>
                    <a:pt x="42" y="0"/>
                  </a:cubicBezTo>
                  <a:cubicBezTo>
                    <a:pt x="51" y="0"/>
                    <a:pt x="59" y="3"/>
                    <a:pt x="65" y="7"/>
                  </a:cubicBezTo>
                  <a:cubicBezTo>
                    <a:pt x="71" y="10"/>
                    <a:pt x="76" y="17"/>
                    <a:pt x="80" y="24"/>
                  </a:cubicBezTo>
                  <a:lnTo>
                    <a:pt x="66" y="24"/>
                  </a:lnTo>
                  <a:cubicBezTo>
                    <a:pt x="61" y="15"/>
                    <a:pt x="52" y="10"/>
                    <a:pt x="41" y="10"/>
                  </a:cubicBezTo>
                  <a:cubicBezTo>
                    <a:pt x="32" y="10"/>
                    <a:pt x="25" y="13"/>
                    <a:pt x="19" y="19"/>
                  </a:cubicBezTo>
                  <a:cubicBezTo>
                    <a:pt x="12" y="25"/>
                    <a:pt x="10" y="33"/>
                    <a:pt x="10" y="43"/>
                  </a:cubicBezTo>
                  <a:cubicBezTo>
                    <a:pt x="10" y="53"/>
                    <a:pt x="12" y="60"/>
                    <a:pt x="19" y="67"/>
                  </a:cubicBezTo>
                  <a:cubicBezTo>
                    <a:pt x="25" y="73"/>
                    <a:pt x="32" y="75"/>
                    <a:pt x="40" y="75"/>
                  </a:cubicBezTo>
                  <a:cubicBezTo>
                    <a:pt x="49" y="75"/>
                    <a:pt x="56" y="73"/>
                    <a:pt x="61" y="68"/>
                  </a:cubicBezTo>
                  <a:cubicBezTo>
                    <a:pt x="66" y="63"/>
                    <a:pt x="70" y="57"/>
                    <a:pt x="70" y="48"/>
                  </a:cubicBezTo>
                  <a:lnTo>
                    <a:pt x="36" y="48"/>
                  </a:lnTo>
                  <a:lnTo>
                    <a:pt x="36" y="39"/>
                  </a:lnTo>
                  <a:lnTo>
                    <a:pt x="81" y="39"/>
                  </a:lnTo>
                  <a:lnTo>
                    <a:pt x="81" y="48"/>
                  </a:lnTo>
                  <a:cubicBezTo>
                    <a:pt x="80" y="59"/>
                    <a:pt x="76" y="68"/>
                    <a:pt x="67" y="74"/>
                  </a:cubicBezTo>
                  <a:cubicBezTo>
                    <a:pt x="62" y="82"/>
                    <a:pt x="52" y="85"/>
                    <a:pt x="41" y="8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784">
              <a:extLst>
                <a:ext uri="{FF2B5EF4-FFF2-40B4-BE49-F238E27FC236}">
                  <a16:creationId xmlns:a16="http://schemas.microsoft.com/office/drawing/2014/main" id="{590DDBC7-EE42-46E7-8013-CAF43F905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51" y="2605088"/>
              <a:ext cx="20638" cy="41275"/>
            </a:xfrm>
            <a:custGeom>
              <a:avLst/>
              <a:gdLst>
                <a:gd name="T0" fmla="*/ 44 w 44"/>
                <a:gd name="T1" fmla="*/ 0 h 83"/>
                <a:gd name="T2" fmla="*/ 44 w 44"/>
                <a:gd name="T3" fmla="*/ 8 h 83"/>
                <a:gd name="T4" fmla="*/ 11 w 44"/>
                <a:gd name="T5" fmla="*/ 8 h 83"/>
                <a:gd name="T6" fmla="*/ 11 w 44"/>
                <a:gd name="T7" fmla="*/ 37 h 83"/>
                <a:gd name="T8" fmla="*/ 41 w 44"/>
                <a:gd name="T9" fmla="*/ 37 h 83"/>
                <a:gd name="T10" fmla="*/ 41 w 44"/>
                <a:gd name="T11" fmla="*/ 46 h 83"/>
                <a:gd name="T12" fmla="*/ 11 w 44"/>
                <a:gd name="T13" fmla="*/ 46 h 83"/>
                <a:gd name="T14" fmla="*/ 11 w 44"/>
                <a:gd name="T15" fmla="*/ 75 h 83"/>
                <a:gd name="T16" fmla="*/ 44 w 44"/>
                <a:gd name="T17" fmla="*/ 75 h 83"/>
                <a:gd name="T18" fmla="*/ 44 w 44"/>
                <a:gd name="T19" fmla="*/ 83 h 83"/>
                <a:gd name="T20" fmla="*/ 0 w 44"/>
                <a:gd name="T21" fmla="*/ 83 h 83"/>
                <a:gd name="T22" fmla="*/ 0 w 44"/>
                <a:gd name="T23" fmla="*/ 1 h 83"/>
                <a:gd name="T24" fmla="*/ 44 w 44"/>
                <a:gd name="T25" fmla="*/ 1 h 83"/>
                <a:gd name="T26" fmla="*/ 44 w 44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3">
                  <a:moveTo>
                    <a:pt x="44" y="0"/>
                  </a:moveTo>
                  <a:lnTo>
                    <a:pt x="44" y="8"/>
                  </a:lnTo>
                  <a:lnTo>
                    <a:pt x="11" y="8"/>
                  </a:lnTo>
                  <a:lnTo>
                    <a:pt x="11" y="37"/>
                  </a:lnTo>
                  <a:lnTo>
                    <a:pt x="41" y="37"/>
                  </a:lnTo>
                  <a:lnTo>
                    <a:pt x="41" y="46"/>
                  </a:lnTo>
                  <a:lnTo>
                    <a:pt x="11" y="46"/>
                  </a:lnTo>
                  <a:lnTo>
                    <a:pt x="11" y="75"/>
                  </a:lnTo>
                  <a:lnTo>
                    <a:pt x="44" y="75"/>
                  </a:lnTo>
                  <a:lnTo>
                    <a:pt x="44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785">
              <a:extLst>
                <a:ext uri="{FF2B5EF4-FFF2-40B4-BE49-F238E27FC236}">
                  <a16:creationId xmlns:a16="http://schemas.microsoft.com/office/drawing/2014/main" id="{FB68EE94-1A83-4951-986E-2F7277D43B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15826" y="2605088"/>
              <a:ext cx="28575" cy="41275"/>
            </a:xfrm>
            <a:custGeom>
              <a:avLst/>
              <a:gdLst>
                <a:gd name="T0" fmla="*/ 11 w 57"/>
                <a:gd name="T1" fmla="*/ 48 h 82"/>
                <a:gd name="T2" fmla="*/ 11 w 57"/>
                <a:gd name="T3" fmla="*/ 82 h 82"/>
                <a:gd name="T4" fmla="*/ 0 w 57"/>
                <a:gd name="T5" fmla="*/ 82 h 82"/>
                <a:gd name="T6" fmla="*/ 0 w 57"/>
                <a:gd name="T7" fmla="*/ 0 h 82"/>
                <a:gd name="T8" fmla="*/ 27 w 57"/>
                <a:gd name="T9" fmla="*/ 0 h 82"/>
                <a:gd name="T10" fmla="*/ 49 w 57"/>
                <a:gd name="T11" fmla="*/ 6 h 82"/>
                <a:gd name="T12" fmla="*/ 56 w 57"/>
                <a:gd name="T13" fmla="*/ 22 h 82"/>
                <a:gd name="T14" fmla="*/ 51 w 57"/>
                <a:gd name="T15" fmla="*/ 38 h 82"/>
                <a:gd name="T16" fmla="*/ 35 w 57"/>
                <a:gd name="T17" fmla="*/ 47 h 82"/>
                <a:gd name="T18" fmla="*/ 57 w 57"/>
                <a:gd name="T19" fmla="*/ 82 h 82"/>
                <a:gd name="T20" fmla="*/ 44 w 57"/>
                <a:gd name="T21" fmla="*/ 82 h 82"/>
                <a:gd name="T22" fmla="*/ 22 w 57"/>
                <a:gd name="T23" fmla="*/ 48 h 82"/>
                <a:gd name="T24" fmla="*/ 11 w 57"/>
                <a:gd name="T25" fmla="*/ 48 h 82"/>
                <a:gd name="T26" fmla="*/ 11 w 57"/>
                <a:gd name="T27" fmla="*/ 8 h 82"/>
                <a:gd name="T28" fmla="*/ 11 w 57"/>
                <a:gd name="T29" fmla="*/ 40 h 82"/>
                <a:gd name="T30" fmla="*/ 27 w 57"/>
                <a:gd name="T31" fmla="*/ 40 h 82"/>
                <a:gd name="T32" fmla="*/ 41 w 57"/>
                <a:gd name="T33" fmla="*/ 36 h 82"/>
                <a:gd name="T34" fmla="*/ 45 w 57"/>
                <a:gd name="T35" fmla="*/ 25 h 82"/>
                <a:gd name="T36" fmla="*/ 27 w 57"/>
                <a:gd name="T37" fmla="*/ 8 h 82"/>
                <a:gd name="T38" fmla="*/ 11 w 57"/>
                <a:gd name="T39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82">
                  <a:moveTo>
                    <a:pt x="11" y="48"/>
                  </a:moveTo>
                  <a:lnTo>
                    <a:pt x="11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7" y="0"/>
                  </a:lnTo>
                  <a:cubicBezTo>
                    <a:pt x="36" y="0"/>
                    <a:pt x="44" y="2"/>
                    <a:pt x="49" y="6"/>
                  </a:cubicBezTo>
                  <a:cubicBezTo>
                    <a:pt x="54" y="11"/>
                    <a:pt x="56" y="16"/>
                    <a:pt x="56" y="22"/>
                  </a:cubicBezTo>
                  <a:cubicBezTo>
                    <a:pt x="56" y="28"/>
                    <a:pt x="55" y="35"/>
                    <a:pt x="51" y="38"/>
                  </a:cubicBezTo>
                  <a:cubicBezTo>
                    <a:pt x="47" y="42"/>
                    <a:pt x="42" y="46"/>
                    <a:pt x="35" y="47"/>
                  </a:cubicBezTo>
                  <a:lnTo>
                    <a:pt x="57" y="82"/>
                  </a:lnTo>
                  <a:lnTo>
                    <a:pt x="44" y="82"/>
                  </a:lnTo>
                  <a:lnTo>
                    <a:pt x="22" y="48"/>
                  </a:lnTo>
                  <a:lnTo>
                    <a:pt x="11" y="48"/>
                  </a:lnTo>
                  <a:close/>
                  <a:moveTo>
                    <a:pt x="11" y="8"/>
                  </a:moveTo>
                  <a:lnTo>
                    <a:pt x="11" y="40"/>
                  </a:lnTo>
                  <a:lnTo>
                    <a:pt x="27" y="40"/>
                  </a:lnTo>
                  <a:cubicBezTo>
                    <a:pt x="34" y="40"/>
                    <a:pt x="37" y="38"/>
                    <a:pt x="41" y="36"/>
                  </a:cubicBezTo>
                  <a:cubicBezTo>
                    <a:pt x="44" y="33"/>
                    <a:pt x="45" y="30"/>
                    <a:pt x="45" y="25"/>
                  </a:cubicBezTo>
                  <a:cubicBezTo>
                    <a:pt x="45" y="15"/>
                    <a:pt x="39" y="8"/>
                    <a:pt x="27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786">
              <a:extLst>
                <a:ext uri="{FF2B5EF4-FFF2-40B4-BE49-F238E27FC236}">
                  <a16:creationId xmlns:a16="http://schemas.microsoft.com/office/drawing/2014/main" id="{211821C0-4D49-478D-B6BB-A83AF6945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2338" y="2605088"/>
              <a:ext cx="26988" cy="42863"/>
            </a:xfrm>
            <a:custGeom>
              <a:avLst/>
              <a:gdLst>
                <a:gd name="T0" fmla="*/ 10 w 56"/>
                <a:gd name="T1" fmla="*/ 24 h 87"/>
                <a:gd name="T2" fmla="*/ 12 w 56"/>
                <a:gd name="T3" fmla="*/ 32 h 87"/>
                <a:gd name="T4" fmla="*/ 18 w 56"/>
                <a:gd name="T5" fmla="*/ 37 h 87"/>
                <a:gd name="T6" fmla="*/ 27 w 56"/>
                <a:gd name="T7" fmla="*/ 39 h 87"/>
                <a:gd name="T8" fmla="*/ 37 w 56"/>
                <a:gd name="T9" fmla="*/ 42 h 87"/>
                <a:gd name="T10" fmla="*/ 46 w 56"/>
                <a:gd name="T11" fmla="*/ 45 h 87"/>
                <a:gd name="T12" fmla="*/ 52 w 56"/>
                <a:gd name="T13" fmla="*/ 52 h 87"/>
                <a:gd name="T14" fmla="*/ 55 w 56"/>
                <a:gd name="T15" fmla="*/ 63 h 87"/>
                <a:gd name="T16" fmla="*/ 47 w 56"/>
                <a:gd name="T17" fmla="*/ 79 h 87"/>
                <a:gd name="T18" fmla="*/ 27 w 56"/>
                <a:gd name="T19" fmla="*/ 87 h 87"/>
                <a:gd name="T20" fmla="*/ 7 w 56"/>
                <a:gd name="T21" fmla="*/ 80 h 87"/>
                <a:gd name="T22" fmla="*/ 0 w 56"/>
                <a:gd name="T23" fmla="*/ 64 h 87"/>
                <a:gd name="T24" fmla="*/ 11 w 56"/>
                <a:gd name="T25" fmla="*/ 64 h 87"/>
                <a:gd name="T26" fmla="*/ 16 w 56"/>
                <a:gd name="T27" fmla="*/ 73 h 87"/>
                <a:gd name="T28" fmla="*/ 28 w 56"/>
                <a:gd name="T29" fmla="*/ 77 h 87"/>
                <a:gd name="T30" fmla="*/ 41 w 56"/>
                <a:gd name="T31" fmla="*/ 73 h 87"/>
                <a:gd name="T32" fmla="*/ 46 w 56"/>
                <a:gd name="T33" fmla="*/ 63 h 87"/>
                <a:gd name="T34" fmla="*/ 43 w 56"/>
                <a:gd name="T35" fmla="*/ 54 h 87"/>
                <a:gd name="T36" fmla="*/ 37 w 56"/>
                <a:gd name="T37" fmla="*/ 50 h 87"/>
                <a:gd name="T38" fmla="*/ 28 w 56"/>
                <a:gd name="T39" fmla="*/ 48 h 87"/>
                <a:gd name="T40" fmla="*/ 18 w 56"/>
                <a:gd name="T41" fmla="*/ 45 h 87"/>
                <a:gd name="T42" fmla="*/ 10 w 56"/>
                <a:gd name="T43" fmla="*/ 42 h 87"/>
                <a:gd name="T44" fmla="*/ 3 w 56"/>
                <a:gd name="T45" fmla="*/ 35 h 87"/>
                <a:gd name="T46" fmla="*/ 1 w 56"/>
                <a:gd name="T47" fmla="*/ 24 h 87"/>
                <a:gd name="T48" fmla="*/ 8 w 56"/>
                <a:gd name="T49" fmla="*/ 7 h 87"/>
                <a:gd name="T50" fmla="*/ 28 w 56"/>
                <a:gd name="T51" fmla="*/ 0 h 87"/>
                <a:gd name="T52" fmla="*/ 47 w 56"/>
                <a:gd name="T53" fmla="*/ 5 h 87"/>
                <a:gd name="T54" fmla="*/ 56 w 56"/>
                <a:gd name="T55" fmla="*/ 20 h 87"/>
                <a:gd name="T56" fmla="*/ 43 w 56"/>
                <a:gd name="T57" fmla="*/ 20 h 87"/>
                <a:gd name="T58" fmla="*/ 38 w 56"/>
                <a:gd name="T59" fmla="*/ 12 h 87"/>
                <a:gd name="T60" fmla="*/ 27 w 56"/>
                <a:gd name="T61" fmla="*/ 8 h 87"/>
                <a:gd name="T62" fmla="*/ 16 w 56"/>
                <a:gd name="T63" fmla="*/ 12 h 87"/>
                <a:gd name="T64" fmla="*/ 10 w 56"/>
                <a:gd name="T65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87">
                  <a:moveTo>
                    <a:pt x="10" y="24"/>
                  </a:moveTo>
                  <a:cubicBezTo>
                    <a:pt x="10" y="27"/>
                    <a:pt x="11" y="29"/>
                    <a:pt x="12" y="32"/>
                  </a:cubicBezTo>
                  <a:cubicBezTo>
                    <a:pt x="13" y="34"/>
                    <a:pt x="16" y="35"/>
                    <a:pt x="18" y="37"/>
                  </a:cubicBezTo>
                  <a:cubicBezTo>
                    <a:pt x="21" y="38"/>
                    <a:pt x="23" y="38"/>
                    <a:pt x="27" y="39"/>
                  </a:cubicBezTo>
                  <a:cubicBezTo>
                    <a:pt x="31" y="40"/>
                    <a:pt x="33" y="40"/>
                    <a:pt x="37" y="42"/>
                  </a:cubicBezTo>
                  <a:cubicBezTo>
                    <a:pt x="41" y="43"/>
                    <a:pt x="43" y="44"/>
                    <a:pt x="46" y="45"/>
                  </a:cubicBezTo>
                  <a:cubicBezTo>
                    <a:pt x="48" y="47"/>
                    <a:pt x="51" y="49"/>
                    <a:pt x="52" y="52"/>
                  </a:cubicBezTo>
                  <a:cubicBezTo>
                    <a:pt x="53" y="54"/>
                    <a:pt x="55" y="58"/>
                    <a:pt x="55" y="63"/>
                  </a:cubicBezTo>
                  <a:cubicBezTo>
                    <a:pt x="55" y="69"/>
                    <a:pt x="52" y="75"/>
                    <a:pt x="47" y="79"/>
                  </a:cubicBezTo>
                  <a:cubicBezTo>
                    <a:pt x="42" y="84"/>
                    <a:pt x="36" y="87"/>
                    <a:pt x="27" y="87"/>
                  </a:cubicBezTo>
                  <a:cubicBezTo>
                    <a:pt x="18" y="87"/>
                    <a:pt x="12" y="84"/>
                    <a:pt x="7" y="80"/>
                  </a:cubicBezTo>
                  <a:cubicBezTo>
                    <a:pt x="2" y="77"/>
                    <a:pt x="0" y="72"/>
                    <a:pt x="0" y="64"/>
                  </a:cubicBezTo>
                  <a:lnTo>
                    <a:pt x="11" y="64"/>
                  </a:lnTo>
                  <a:cubicBezTo>
                    <a:pt x="11" y="68"/>
                    <a:pt x="12" y="70"/>
                    <a:pt x="16" y="73"/>
                  </a:cubicBezTo>
                  <a:cubicBezTo>
                    <a:pt x="18" y="75"/>
                    <a:pt x="22" y="77"/>
                    <a:pt x="28" y="77"/>
                  </a:cubicBezTo>
                  <a:cubicBezTo>
                    <a:pt x="33" y="77"/>
                    <a:pt x="38" y="75"/>
                    <a:pt x="41" y="73"/>
                  </a:cubicBezTo>
                  <a:cubicBezTo>
                    <a:pt x="43" y="70"/>
                    <a:pt x="46" y="67"/>
                    <a:pt x="46" y="63"/>
                  </a:cubicBezTo>
                  <a:cubicBezTo>
                    <a:pt x="46" y="59"/>
                    <a:pt x="45" y="57"/>
                    <a:pt x="43" y="54"/>
                  </a:cubicBezTo>
                  <a:cubicBezTo>
                    <a:pt x="42" y="52"/>
                    <a:pt x="40" y="50"/>
                    <a:pt x="37" y="50"/>
                  </a:cubicBezTo>
                  <a:cubicBezTo>
                    <a:pt x="35" y="49"/>
                    <a:pt x="32" y="49"/>
                    <a:pt x="28" y="48"/>
                  </a:cubicBezTo>
                  <a:cubicBezTo>
                    <a:pt x="25" y="47"/>
                    <a:pt x="22" y="47"/>
                    <a:pt x="18" y="45"/>
                  </a:cubicBezTo>
                  <a:cubicBezTo>
                    <a:pt x="15" y="44"/>
                    <a:pt x="12" y="43"/>
                    <a:pt x="10" y="42"/>
                  </a:cubicBezTo>
                  <a:cubicBezTo>
                    <a:pt x="7" y="40"/>
                    <a:pt x="5" y="38"/>
                    <a:pt x="3" y="35"/>
                  </a:cubicBezTo>
                  <a:cubicBezTo>
                    <a:pt x="2" y="33"/>
                    <a:pt x="1" y="29"/>
                    <a:pt x="1" y="24"/>
                  </a:cubicBezTo>
                  <a:cubicBezTo>
                    <a:pt x="1" y="17"/>
                    <a:pt x="3" y="12"/>
                    <a:pt x="8" y="7"/>
                  </a:cubicBezTo>
                  <a:cubicBezTo>
                    <a:pt x="13" y="3"/>
                    <a:pt x="20" y="0"/>
                    <a:pt x="28" y="0"/>
                  </a:cubicBezTo>
                  <a:cubicBezTo>
                    <a:pt x="36" y="0"/>
                    <a:pt x="42" y="2"/>
                    <a:pt x="47" y="5"/>
                  </a:cubicBezTo>
                  <a:cubicBezTo>
                    <a:pt x="52" y="9"/>
                    <a:pt x="55" y="14"/>
                    <a:pt x="56" y="20"/>
                  </a:cubicBezTo>
                  <a:lnTo>
                    <a:pt x="43" y="20"/>
                  </a:lnTo>
                  <a:cubicBezTo>
                    <a:pt x="43" y="17"/>
                    <a:pt x="42" y="14"/>
                    <a:pt x="38" y="12"/>
                  </a:cubicBezTo>
                  <a:cubicBezTo>
                    <a:pt x="36" y="9"/>
                    <a:pt x="32" y="8"/>
                    <a:pt x="27" y="8"/>
                  </a:cubicBezTo>
                  <a:cubicBezTo>
                    <a:pt x="22" y="8"/>
                    <a:pt x="18" y="9"/>
                    <a:pt x="16" y="12"/>
                  </a:cubicBezTo>
                  <a:cubicBezTo>
                    <a:pt x="11" y="15"/>
                    <a:pt x="10" y="19"/>
                    <a:pt x="10" y="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787">
              <a:extLst>
                <a:ext uri="{FF2B5EF4-FFF2-40B4-BE49-F238E27FC236}">
                  <a16:creationId xmlns:a16="http://schemas.microsoft.com/office/drawing/2014/main" id="{63B83306-7F72-433D-8B4A-EE1FF87B6A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71313" y="2381250"/>
              <a:ext cx="66675" cy="68263"/>
            </a:xfrm>
            <a:custGeom>
              <a:avLst/>
              <a:gdLst>
                <a:gd name="T0" fmla="*/ 69 w 137"/>
                <a:gd name="T1" fmla="*/ 140 h 140"/>
                <a:gd name="T2" fmla="*/ 20 w 137"/>
                <a:gd name="T3" fmla="*/ 120 h 140"/>
                <a:gd name="T4" fmla="*/ 0 w 137"/>
                <a:gd name="T5" fmla="*/ 70 h 140"/>
                <a:gd name="T6" fmla="*/ 20 w 137"/>
                <a:gd name="T7" fmla="*/ 20 h 140"/>
                <a:gd name="T8" fmla="*/ 69 w 137"/>
                <a:gd name="T9" fmla="*/ 0 h 140"/>
                <a:gd name="T10" fmla="*/ 117 w 137"/>
                <a:gd name="T11" fmla="*/ 20 h 140"/>
                <a:gd name="T12" fmla="*/ 137 w 137"/>
                <a:gd name="T13" fmla="*/ 70 h 140"/>
                <a:gd name="T14" fmla="*/ 117 w 137"/>
                <a:gd name="T15" fmla="*/ 120 h 140"/>
                <a:gd name="T16" fmla="*/ 69 w 137"/>
                <a:gd name="T17" fmla="*/ 140 h 140"/>
                <a:gd name="T18" fmla="*/ 69 w 137"/>
                <a:gd name="T19" fmla="*/ 120 h 140"/>
                <a:gd name="T20" fmla="*/ 102 w 137"/>
                <a:gd name="T21" fmla="*/ 106 h 140"/>
                <a:gd name="T22" fmla="*/ 115 w 137"/>
                <a:gd name="T23" fmla="*/ 71 h 140"/>
                <a:gd name="T24" fmla="*/ 102 w 137"/>
                <a:gd name="T25" fmla="*/ 36 h 140"/>
                <a:gd name="T26" fmla="*/ 69 w 137"/>
                <a:gd name="T27" fmla="*/ 22 h 140"/>
                <a:gd name="T28" fmla="*/ 35 w 137"/>
                <a:gd name="T29" fmla="*/ 36 h 140"/>
                <a:gd name="T30" fmla="*/ 22 w 137"/>
                <a:gd name="T31" fmla="*/ 71 h 140"/>
                <a:gd name="T32" fmla="*/ 35 w 137"/>
                <a:gd name="T33" fmla="*/ 106 h 140"/>
                <a:gd name="T34" fmla="*/ 69 w 137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40">
                  <a:moveTo>
                    <a:pt x="69" y="140"/>
                  </a:moveTo>
                  <a:cubicBezTo>
                    <a:pt x="50" y="140"/>
                    <a:pt x="34" y="134"/>
                    <a:pt x="20" y="120"/>
                  </a:cubicBezTo>
                  <a:cubicBezTo>
                    <a:pt x="6" y="107"/>
                    <a:pt x="0" y="90"/>
                    <a:pt x="0" y="70"/>
                  </a:cubicBezTo>
                  <a:cubicBezTo>
                    <a:pt x="0" y="50"/>
                    <a:pt x="6" y="34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7" y="0"/>
                    <a:pt x="104" y="6"/>
                    <a:pt x="117" y="20"/>
                  </a:cubicBezTo>
                  <a:cubicBezTo>
                    <a:pt x="131" y="32"/>
                    <a:pt x="137" y="50"/>
                    <a:pt x="137" y="70"/>
                  </a:cubicBezTo>
                  <a:cubicBezTo>
                    <a:pt x="137" y="90"/>
                    <a:pt x="131" y="106"/>
                    <a:pt x="117" y="120"/>
                  </a:cubicBezTo>
                  <a:cubicBezTo>
                    <a:pt x="105" y="134"/>
                    <a:pt x="89" y="140"/>
                    <a:pt x="69" y="140"/>
                  </a:cubicBezTo>
                  <a:close/>
                  <a:moveTo>
                    <a:pt x="69" y="120"/>
                  </a:moveTo>
                  <a:cubicBezTo>
                    <a:pt x="82" y="120"/>
                    <a:pt x="94" y="115"/>
                    <a:pt x="102" y="106"/>
                  </a:cubicBezTo>
                  <a:cubicBezTo>
                    <a:pt x="111" y="97"/>
                    <a:pt x="115" y="85"/>
                    <a:pt x="115" y="71"/>
                  </a:cubicBezTo>
                  <a:cubicBezTo>
                    <a:pt x="115" y="56"/>
                    <a:pt x="111" y="45"/>
                    <a:pt x="102" y="36"/>
                  </a:cubicBezTo>
                  <a:cubicBezTo>
                    <a:pt x="94" y="27"/>
                    <a:pt x="82" y="22"/>
                    <a:pt x="69" y="22"/>
                  </a:cubicBezTo>
                  <a:cubicBezTo>
                    <a:pt x="55" y="22"/>
                    <a:pt x="44" y="27"/>
                    <a:pt x="35" y="36"/>
                  </a:cubicBezTo>
                  <a:cubicBezTo>
                    <a:pt x="26" y="45"/>
                    <a:pt x="22" y="57"/>
                    <a:pt x="22" y="71"/>
                  </a:cubicBezTo>
                  <a:cubicBezTo>
                    <a:pt x="22" y="86"/>
                    <a:pt x="26" y="97"/>
                    <a:pt x="35" y="106"/>
                  </a:cubicBezTo>
                  <a:cubicBezTo>
                    <a:pt x="44" y="116"/>
                    <a:pt x="55" y="120"/>
                    <a:pt x="69" y="12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788">
              <a:extLst>
                <a:ext uri="{FF2B5EF4-FFF2-40B4-BE49-F238E27FC236}">
                  <a16:creationId xmlns:a16="http://schemas.microsoft.com/office/drawing/2014/main" id="{F0FE84D7-0197-4F56-88D4-B7854AEDE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49101" y="2382838"/>
              <a:ext cx="46038" cy="66675"/>
            </a:xfrm>
            <a:custGeom>
              <a:avLst/>
              <a:gdLst>
                <a:gd name="T0" fmla="*/ 22 w 96"/>
                <a:gd name="T1" fmla="*/ 80 h 135"/>
                <a:gd name="T2" fmla="*/ 22 w 96"/>
                <a:gd name="T3" fmla="*/ 135 h 135"/>
                <a:gd name="T4" fmla="*/ 0 w 96"/>
                <a:gd name="T5" fmla="*/ 135 h 135"/>
                <a:gd name="T6" fmla="*/ 0 w 96"/>
                <a:gd name="T7" fmla="*/ 0 h 135"/>
                <a:gd name="T8" fmla="*/ 46 w 96"/>
                <a:gd name="T9" fmla="*/ 0 h 135"/>
                <a:gd name="T10" fmla="*/ 81 w 96"/>
                <a:gd name="T11" fmla="*/ 11 h 135"/>
                <a:gd name="T12" fmla="*/ 93 w 96"/>
                <a:gd name="T13" fmla="*/ 40 h 135"/>
                <a:gd name="T14" fmla="*/ 85 w 96"/>
                <a:gd name="T15" fmla="*/ 65 h 135"/>
                <a:gd name="T16" fmla="*/ 60 w 96"/>
                <a:gd name="T17" fmla="*/ 78 h 135"/>
                <a:gd name="T18" fmla="*/ 96 w 96"/>
                <a:gd name="T19" fmla="*/ 135 h 135"/>
                <a:gd name="T20" fmla="*/ 68 w 96"/>
                <a:gd name="T21" fmla="*/ 135 h 135"/>
                <a:gd name="T22" fmla="*/ 35 w 96"/>
                <a:gd name="T23" fmla="*/ 80 h 135"/>
                <a:gd name="T24" fmla="*/ 22 w 96"/>
                <a:gd name="T25" fmla="*/ 80 h 135"/>
                <a:gd name="T26" fmla="*/ 22 w 96"/>
                <a:gd name="T27" fmla="*/ 17 h 135"/>
                <a:gd name="T28" fmla="*/ 22 w 96"/>
                <a:gd name="T29" fmla="*/ 62 h 135"/>
                <a:gd name="T30" fmla="*/ 47 w 96"/>
                <a:gd name="T31" fmla="*/ 62 h 135"/>
                <a:gd name="T32" fmla="*/ 66 w 96"/>
                <a:gd name="T33" fmla="*/ 56 h 135"/>
                <a:gd name="T34" fmla="*/ 72 w 96"/>
                <a:gd name="T35" fmla="*/ 40 h 135"/>
                <a:gd name="T36" fmla="*/ 66 w 96"/>
                <a:gd name="T37" fmla="*/ 23 h 135"/>
                <a:gd name="T38" fmla="*/ 47 w 96"/>
                <a:gd name="T39" fmla="*/ 17 h 135"/>
                <a:gd name="T40" fmla="*/ 22 w 96"/>
                <a:gd name="T41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35">
                  <a:moveTo>
                    <a:pt x="22" y="80"/>
                  </a:moveTo>
                  <a:lnTo>
                    <a:pt x="2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ubicBezTo>
                    <a:pt x="61" y="0"/>
                    <a:pt x="73" y="3"/>
                    <a:pt x="81" y="11"/>
                  </a:cubicBezTo>
                  <a:cubicBezTo>
                    <a:pt x="90" y="18"/>
                    <a:pt x="93" y="28"/>
                    <a:pt x="93" y="40"/>
                  </a:cubicBezTo>
                  <a:cubicBezTo>
                    <a:pt x="93" y="48"/>
                    <a:pt x="91" y="57"/>
                    <a:pt x="85" y="65"/>
                  </a:cubicBezTo>
                  <a:cubicBezTo>
                    <a:pt x="78" y="72"/>
                    <a:pt x="71" y="77"/>
                    <a:pt x="60" y="78"/>
                  </a:cubicBezTo>
                  <a:lnTo>
                    <a:pt x="96" y="135"/>
                  </a:lnTo>
                  <a:lnTo>
                    <a:pt x="68" y="135"/>
                  </a:lnTo>
                  <a:lnTo>
                    <a:pt x="35" y="80"/>
                  </a:lnTo>
                  <a:lnTo>
                    <a:pt x="22" y="80"/>
                  </a:lnTo>
                  <a:close/>
                  <a:moveTo>
                    <a:pt x="22" y="17"/>
                  </a:moveTo>
                  <a:lnTo>
                    <a:pt x="22" y="62"/>
                  </a:lnTo>
                  <a:lnTo>
                    <a:pt x="47" y="62"/>
                  </a:lnTo>
                  <a:cubicBezTo>
                    <a:pt x="56" y="62"/>
                    <a:pt x="62" y="60"/>
                    <a:pt x="66" y="56"/>
                  </a:cubicBezTo>
                  <a:cubicBezTo>
                    <a:pt x="70" y="52"/>
                    <a:pt x="72" y="46"/>
                    <a:pt x="72" y="40"/>
                  </a:cubicBezTo>
                  <a:cubicBezTo>
                    <a:pt x="72" y="32"/>
                    <a:pt x="70" y="27"/>
                    <a:pt x="66" y="23"/>
                  </a:cubicBezTo>
                  <a:cubicBezTo>
                    <a:pt x="62" y="20"/>
                    <a:pt x="56" y="17"/>
                    <a:pt x="47" y="17"/>
                  </a:cubicBezTo>
                  <a:lnTo>
                    <a:pt x="22" y="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Rectangle 789">
              <a:extLst>
                <a:ext uri="{FF2B5EF4-FFF2-40B4-BE49-F238E27FC236}">
                  <a16:creationId xmlns:a16="http://schemas.microsoft.com/office/drawing/2014/main" id="{68E8FBF4-C975-4850-AA58-62DA97552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9426" y="2382838"/>
              <a:ext cx="11113" cy="666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790">
              <a:extLst>
                <a:ext uri="{FF2B5EF4-FFF2-40B4-BE49-F238E27FC236}">
                  <a16:creationId xmlns:a16="http://schemas.microsoft.com/office/drawing/2014/main" id="{679E9352-D074-452C-AD23-4B2F8A607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3238" y="2382838"/>
              <a:ext cx="36513" cy="66675"/>
            </a:xfrm>
            <a:custGeom>
              <a:avLst/>
              <a:gdLst>
                <a:gd name="T0" fmla="*/ 75 w 75"/>
                <a:gd name="T1" fmla="*/ 0 h 135"/>
                <a:gd name="T2" fmla="*/ 75 w 75"/>
                <a:gd name="T3" fmla="*/ 17 h 135"/>
                <a:gd name="T4" fmla="*/ 23 w 75"/>
                <a:gd name="T5" fmla="*/ 17 h 135"/>
                <a:gd name="T6" fmla="*/ 23 w 75"/>
                <a:gd name="T7" fmla="*/ 58 h 135"/>
                <a:gd name="T8" fmla="*/ 69 w 75"/>
                <a:gd name="T9" fmla="*/ 58 h 135"/>
                <a:gd name="T10" fmla="*/ 69 w 75"/>
                <a:gd name="T11" fmla="*/ 76 h 135"/>
                <a:gd name="T12" fmla="*/ 23 w 75"/>
                <a:gd name="T13" fmla="*/ 76 h 135"/>
                <a:gd name="T14" fmla="*/ 23 w 75"/>
                <a:gd name="T15" fmla="*/ 118 h 135"/>
                <a:gd name="T16" fmla="*/ 75 w 75"/>
                <a:gd name="T17" fmla="*/ 118 h 135"/>
                <a:gd name="T18" fmla="*/ 75 w 75"/>
                <a:gd name="T19" fmla="*/ 135 h 135"/>
                <a:gd name="T20" fmla="*/ 0 w 75"/>
                <a:gd name="T21" fmla="*/ 135 h 135"/>
                <a:gd name="T22" fmla="*/ 0 w 75"/>
                <a:gd name="T23" fmla="*/ 0 h 135"/>
                <a:gd name="T24" fmla="*/ 75 w 75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5">
                  <a:moveTo>
                    <a:pt x="75" y="0"/>
                  </a:moveTo>
                  <a:lnTo>
                    <a:pt x="75" y="17"/>
                  </a:lnTo>
                  <a:lnTo>
                    <a:pt x="23" y="17"/>
                  </a:lnTo>
                  <a:lnTo>
                    <a:pt x="23" y="58"/>
                  </a:lnTo>
                  <a:lnTo>
                    <a:pt x="69" y="58"/>
                  </a:lnTo>
                  <a:lnTo>
                    <a:pt x="69" y="76"/>
                  </a:lnTo>
                  <a:lnTo>
                    <a:pt x="23" y="76"/>
                  </a:lnTo>
                  <a:lnTo>
                    <a:pt x="23" y="118"/>
                  </a:lnTo>
                  <a:lnTo>
                    <a:pt x="75" y="118"/>
                  </a:lnTo>
                  <a:lnTo>
                    <a:pt x="75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791">
              <a:extLst>
                <a:ext uri="{FF2B5EF4-FFF2-40B4-BE49-F238E27FC236}">
                  <a16:creationId xmlns:a16="http://schemas.microsoft.com/office/drawing/2014/main" id="{C29ABAF7-BB39-407F-8C61-7AC2E5C94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4038" y="2382838"/>
              <a:ext cx="53975" cy="66675"/>
            </a:xfrm>
            <a:custGeom>
              <a:avLst/>
              <a:gdLst>
                <a:gd name="T0" fmla="*/ 89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9 w 111"/>
                <a:gd name="T7" fmla="*/ 135 h 135"/>
                <a:gd name="T8" fmla="*/ 22 w 111"/>
                <a:gd name="T9" fmla="*/ 35 h 135"/>
                <a:gd name="T10" fmla="*/ 22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2 w 111"/>
                <a:gd name="T17" fmla="*/ 0 h 135"/>
                <a:gd name="T18" fmla="*/ 89 w 111"/>
                <a:gd name="T19" fmla="*/ 100 h 135"/>
                <a:gd name="T20" fmla="*/ 89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9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9" y="135"/>
                  </a:lnTo>
                  <a:lnTo>
                    <a:pt x="22" y="35"/>
                  </a:lnTo>
                  <a:lnTo>
                    <a:pt x="2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2" y="0"/>
                  </a:lnTo>
                  <a:lnTo>
                    <a:pt x="89" y="10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792">
              <a:extLst>
                <a:ext uri="{FF2B5EF4-FFF2-40B4-BE49-F238E27FC236}">
                  <a16:creationId xmlns:a16="http://schemas.microsoft.com/office/drawing/2014/main" id="{DF1E0604-8652-45A2-87F3-2E8D9BC4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7538" y="2382838"/>
              <a:ext cx="46038" cy="66675"/>
            </a:xfrm>
            <a:custGeom>
              <a:avLst/>
              <a:gdLst>
                <a:gd name="T0" fmla="*/ 0 w 94"/>
                <a:gd name="T1" fmla="*/ 17 h 135"/>
                <a:gd name="T2" fmla="*/ 0 w 94"/>
                <a:gd name="T3" fmla="*/ 0 h 135"/>
                <a:gd name="T4" fmla="*/ 94 w 94"/>
                <a:gd name="T5" fmla="*/ 0 h 135"/>
                <a:gd name="T6" fmla="*/ 94 w 94"/>
                <a:gd name="T7" fmla="*/ 17 h 135"/>
                <a:gd name="T8" fmla="*/ 58 w 94"/>
                <a:gd name="T9" fmla="*/ 17 h 135"/>
                <a:gd name="T10" fmla="*/ 58 w 94"/>
                <a:gd name="T11" fmla="*/ 135 h 135"/>
                <a:gd name="T12" fmla="*/ 35 w 94"/>
                <a:gd name="T13" fmla="*/ 135 h 135"/>
                <a:gd name="T14" fmla="*/ 35 w 94"/>
                <a:gd name="T15" fmla="*/ 17 h 135"/>
                <a:gd name="T16" fmla="*/ 0 w 94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35">
                  <a:moveTo>
                    <a:pt x="0" y="17"/>
                  </a:moveTo>
                  <a:lnTo>
                    <a:pt x="0" y="0"/>
                  </a:lnTo>
                  <a:lnTo>
                    <a:pt x="94" y="0"/>
                  </a:lnTo>
                  <a:lnTo>
                    <a:pt x="94" y="17"/>
                  </a:lnTo>
                  <a:lnTo>
                    <a:pt x="58" y="17"/>
                  </a:lnTo>
                  <a:lnTo>
                    <a:pt x="58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793">
              <a:extLst>
                <a:ext uri="{FF2B5EF4-FFF2-40B4-BE49-F238E27FC236}">
                  <a16:creationId xmlns:a16="http://schemas.microsoft.com/office/drawing/2014/main" id="{DF7D5CF8-EA9B-4194-BB34-B32BD6B303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01513" y="2382838"/>
              <a:ext cx="58738" cy="66675"/>
            </a:xfrm>
            <a:custGeom>
              <a:avLst/>
              <a:gdLst>
                <a:gd name="T0" fmla="*/ 99 w 121"/>
                <a:gd name="T1" fmla="*/ 135 h 135"/>
                <a:gd name="T2" fmla="*/ 89 w 121"/>
                <a:gd name="T3" fmla="*/ 107 h 135"/>
                <a:gd name="T4" fmla="*/ 33 w 121"/>
                <a:gd name="T5" fmla="*/ 107 h 135"/>
                <a:gd name="T6" fmla="*/ 23 w 121"/>
                <a:gd name="T7" fmla="*/ 135 h 135"/>
                <a:gd name="T8" fmla="*/ 0 w 121"/>
                <a:gd name="T9" fmla="*/ 135 h 135"/>
                <a:gd name="T10" fmla="*/ 49 w 121"/>
                <a:gd name="T11" fmla="*/ 0 h 135"/>
                <a:gd name="T12" fmla="*/ 74 w 121"/>
                <a:gd name="T13" fmla="*/ 0 h 135"/>
                <a:gd name="T14" fmla="*/ 121 w 121"/>
                <a:gd name="T15" fmla="*/ 135 h 135"/>
                <a:gd name="T16" fmla="*/ 99 w 121"/>
                <a:gd name="T17" fmla="*/ 135 h 135"/>
                <a:gd name="T18" fmla="*/ 39 w 121"/>
                <a:gd name="T19" fmla="*/ 90 h 135"/>
                <a:gd name="T20" fmla="*/ 83 w 121"/>
                <a:gd name="T21" fmla="*/ 90 h 135"/>
                <a:gd name="T22" fmla="*/ 60 w 121"/>
                <a:gd name="T23" fmla="*/ 26 h 135"/>
                <a:gd name="T24" fmla="*/ 39 w 121"/>
                <a:gd name="T25" fmla="*/ 9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135">
                  <a:moveTo>
                    <a:pt x="99" y="135"/>
                  </a:moveTo>
                  <a:lnTo>
                    <a:pt x="89" y="107"/>
                  </a:lnTo>
                  <a:lnTo>
                    <a:pt x="33" y="107"/>
                  </a:lnTo>
                  <a:lnTo>
                    <a:pt x="23" y="135"/>
                  </a:lnTo>
                  <a:lnTo>
                    <a:pt x="0" y="135"/>
                  </a:lnTo>
                  <a:lnTo>
                    <a:pt x="49" y="0"/>
                  </a:lnTo>
                  <a:lnTo>
                    <a:pt x="74" y="0"/>
                  </a:lnTo>
                  <a:lnTo>
                    <a:pt x="121" y="135"/>
                  </a:lnTo>
                  <a:lnTo>
                    <a:pt x="99" y="135"/>
                  </a:lnTo>
                  <a:close/>
                  <a:moveTo>
                    <a:pt x="39" y="90"/>
                  </a:moveTo>
                  <a:lnTo>
                    <a:pt x="83" y="90"/>
                  </a:lnTo>
                  <a:lnTo>
                    <a:pt x="60" y="26"/>
                  </a:lnTo>
                  <a:lnTo>
                    <a:pt x="39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794">
              <a:extLst>
                <a:ext uri="{FF2B5EF4-FFF2-40B4-BE49-F238E27FC236}">
                  <a16:creationId xmlns:a16="http://schemas.microsoft.com/office/drawing/2014/main" id="{A19CE3C3-BAC7-41DE-952F-A225AD21B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188" y="2382838"/>
              <a:ext cx="46038" cy="66675"/>
            </a:xfrm>
            <a:custGeom>
              <a:avLst/>
              <a:gdLst>
                <a:gd name="T0" fmla="*/ 0 w 94"/>
                <a:gd name="T1" fmla="*/ 17 h 135"/>
                <a:gd name="T2" fmla="*/ 0 w 94"/>
                <a:gd name="T3" fmla="*/ 0 h 135"/>
                <a:gd name="T4" fmla="*/ 94 w 94"/>
                <a:gd name="T5" fmla="*/ 0 h 135"/>
                <a:gd name="T6" fmla="*/ 94 w 94"/>
                <a:gd name="T7" fmla="*/ 17 h 135"/>
                <a:gd name="T8" fmla="*/ 58 w 94"/>
                <a:gd name="T9" fmla="*/ 17 h 135"/>
                <a:gd name="T10" fmla="*/ 58 w 94"/>
                <a:gd name="T11" fmla="*/ 135 h 135"/>
                <a:gd name="T12" fmla="*/ 35 w 94"/>
                <a:gd name="T13" fmla="*/ 135 h 135"/>
                <a:gd name="T14" fmla="*/ 35 w 94"/>
                <a:gd name="T15" fmla="*/ 17 h 135"/>
                <a:gd name="T16" fmla="*/ 0 w 94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35">
                  <a:moveTo>
                    <a:pt x="0" y="17"/>
                  </a:moveTo>
                  <a:lnTo>
                    <a:pt x="0" y="0"/>
                  </a:lnTo>
                  <a:lnTo>
                    <a:pt x="94" y="0"/>
                  </a:lnTo>
                  <a:lnTo>
                    <a:pt x="94" y="17"/>
                  </a:lnTo>
                  <a:lnTo>
                    <a:pt x="58" y="17"/>
                  </a:lnTo>
                  <a:lnTo>
                    <a:pt x="58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Rectangle 795">
              <a:extLst>
                <a:ext uri="{FF2B5EF4-FFF2-40B4-BE49-F238E27FC236}">
                  <a16:creationId xmlns:a16="http://schemas.microsoft.com/office/drawing/2014/main" id="{83CF6586-08E4-4D37-8CDA-A254074CB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1" y="2382838"/>
              <a:ext cx="11113" cy="666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796">
              <a:extLst>
                <a:ext uri="{FF2B5EF4-FFF2-40B4-BE49-F238E27FC236}">
                  <a16:creationId xmlns:a16="http://schemas.microsoft.com/office/drawing/2014/main" id="{FBD8F769-7F73-4481-9D6E-6BE4EA34F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45976" y="2381250"/>
              <a:ext cx="68263" cy="68263"/>
            </a:xfrm>
            <a:custGeom>
              <a:avLst/>
              <a:gdLst>
                <a:gd name="T0" fmla="*/ 69 w 138"/>
                <a:gd name="T1" fmla="*/ 140 h 140"/>
                <a:gd name="T2" fmla="*/ 20 w 138"/>
                <a:gd name="T3" fmla="*/ 120 h 140"/>
                <a:gd name="T4" fmla="*/ 0 w 138"/>
                <a:gd name="T5" fmla="*/ 70 h 140"/>
                <a:gd name="T6" fmla="*/ 20 w 138"/>
                <a:gd name="T7" fmla="*/ 20 h 140"/>
                <a:gd name="T8" fmla="*/ 69 w 138"/>
                <a:gd name="T9" fmla="*/ 0 h 140"/>
                <a:gd name="T10" fmla="*/ 118 w 138"/>
                <a:gd name="T11" fmla="*/ 20 h 140"/>
                <a:gd name="T12" fmla="*/ 138 w 138"/>
                <a:gd name="T13" fmla="*/ 70 h 140"/>
                <a:gd name="T14" fmla="*/ 118 w 138"/>
                <a:gd name="T15" fmla="*/ 120 h 140"/>
                <a:gd name="T16" fmla="*/ 69 w 138"/>
                <a:gd name="T17" fmla="*/ 140 h 140"/>
                <a:gd name="T18" fmla="*/ 68 w 138"/>
                <a:gd name="T19" fmla="*/ 120 h 140"/>
                <a:gd name="T20" fmla="*/ 102 w 138"/>
                <a:gd name="T21" fmla="*/ 106 h 140"/>
                <a:gd name="T22" fmla="*/ 114 w 138"/>
                <a:gd name="T23" fmla="*/ 71 h 140"/>
                <a:gd name="T24" fmla="*/ 102 w 138"/>
                <a:gd name="T25" fmla="*/ 36 h 140"/>
                <a:gd name="T26" fmla="*/ 68 w 138"/>
                <a:gd name="T27" fmla="*/ 22 h 140"/>
                <a:gd name="T28" fmla="*/ 34 w 138"/>
                <a:gd name="T29" fmla="*/ 36 h 140"/>
                <a:gd name="T30" fmla="*/ 22 w 138"/>
                <a:gd name="T31" fmla="*/ 71 h 140"/>
                <a:gd name="T32" fmla="*/ 34 w 138"/>
                <a:gd name="T33" fmla="*/ 106 h 140"/>
                <a:gd name="T34" fmla="*/ 68 w 138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0">
                  <a:moveTo>
                    <a:pt x="69" y="140"/>
                  </a:moveTo>
                  <a:cubicBezTo>
                    <a:pt x="50" y="140"/>
                    <a:pt x="34" y="134"/>
                    <a:pt x="20" y="120"/>
                  </a:cubicBezTo>
                  <a:cubicBezTo>
                    <a:pt x="7" y="107"/>
                    <a:pt x="0" y="90"/>
                    <a:pt x="0" y="70"/>
                  </a:cubicBezTo>
                  <a:cubicBezTo>
                    <a:pt x="0" y="50"/>
                    <a:pt x="7" y="34"/>
                    <a:pt x="20" y="20"/>
                  </a:cubicBezTo>
                  <a:cubicBezTo>
                    <a:pt x="34" y="7"/>
                    <a:pt x="50" y="0"/>
                    <a:pt x="69" y="0"/>
                  </a:cubicBezTo>
                  <a:cubicBezTo>
                    <a:pt x="88" y="0"/>
                    <a:pt x="104" y="6"/>
                    <a:pt x="118" y="20"/>
                  </a:cubicBezTo>
                  <a:cubicBezTo>
                    <a:pt x="132" y="32"/>
                    <a:pt x="138" y="50"/>
                    <a:pt x="138" y="70"/>
                  </a:cubicBezTo>
                  <a:cubicBezTo>
                    <a:pt x="138" y="90"/>
                    <a:pt x="132" y="106"/>
                    <a:pt x="118" y="120"/>
                  </a:cubicBezTo>
                  <a:cubicBezTo>
                    <a:pt x="104" y="134"/>
                    <a:pt x="88" y="140"/>
                    <a:pt x="69" y="140"/>
                  </a:cubicBezTo>
                  <a:close/>
                  <a:moveTo>
                    <a:pt x="68" y="120"/>
                  </a:moveTo>
                  <a:cubicBezTo>
                    <a:pt x="82" y="120"/>
                    <a:pt x="93" y="115"/>
                    <a:pt x="102" y="106"/>
                  </a:cubicBezTo>
                  <a:cubicBezTo>
                    <a:pt x="110" y="97"/>
                    <a:pt x="114" y="85"/>
                    <a:pt x="114" y="71"/>
                  </a:cubicBezTo>
                  <a:cubicBezTo>
                    <a:pt x="114" y="56"/>
                    <a:pt x="110" y="45"/>
                    <a:pt x="102" y="36"/>
                  </a:cubicBezTo>
                  <a:cubicBezTo>
                    <a:pt x="93" y="27"/>
                    <a:pt x="82" y="22"/>
                    <a:pt x="68" y="22"/>
                  </a:cubicBezTo>
                  <a:cubicBezTo>
                    <a:pt x="54" y="22"/>
                    <a:pt x="43" y="27"/>
                    <a:pt x="34" y="36"/>
                  </a:cubicBezTo>
                  <a:cubicBezTo>
                    <a:pt x="25" y="45"/>
                    <a:pt x="22" y="57"/>
                    <a:pt x="22" y="71"/>
                  </a:cubicBezTo>
                  <a:cubicBezTo>
                    <a:pt x="22" y="86"/>
                    <a:pt x="25" y="97"/>
                    <a:pt x="34" y="106"/>
                  </a:cubicBezTo>
                  <a:cubicBezTo>
                    <a:pt x="44" y="116"/>
                    <a:pt x="55" y="120"/>
                    <a:pt x="68" y="12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797">
              <a:extLst>
                <a:ext uri="{FF2B5EF4-FFF2-40B4-BE49-F238E27FC236}">
                  <a16:creationId xmlns:a16="http://schemas.microsoft.com/office/drawing/2014/main" id="{60F1A7C6-6316-4566-9A22-7FF07C230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3763" y="2382838"/>
              <a:ext cx="53975" cy="66675"/>
            </a:xfrm>
            <a:custGeom>
              <a:avLst/>
              <a:gdLst>
                <a:gd name="T0" fmla="*/ 89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9 w 111"/>
                <a:gd name="T7" fmla="*/ 135 h 135"/>
                <a:gd name="T8" fmla="*/ 23 w 111"/>
                <a:gd name="T9" fmla="*/ 35 h 135"/>
                <a:gd name="T10" fmla="*/ 23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3 w 111"/>
                <a:gd name="T17" fmla="*/ 0 h 135"/>
                <a:gd name="T18" fmla="*/ 89 w 111"/>
                <a:gd name="T19" fmla="*/ 100 h 135"/>
                <a:gd name="T20" fmla="*/ 89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9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9" y="135"/>
                  </a:lnTo>
                  <a:lnTo>
                    <a:pt x="23" y="35"/>
                  </a:ln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89" y="10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798">
              <a:extLst>
                <a:ext uri="{FF2B5EF4-FFF2-40B4-BE49-F238E27FC236}">
                  <a16:creationId xmlns:a16="http://schemas.microsoft.com/office/drawing/2014/main" id="{E287DE6C-4367-4511-823A-72CB632C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1313" y="2486025"/>
              <a:ext cx="36513" cy="66675"/>
            </a:xfrm>
            <a:custGeom>
              <a:avLst/>
              <a:gdLst>
                <a:gd name="T0" fmla="*/ 75 w 75"/>
                <a:gd name="T1" fmla="*/ 0 h 136"/>
                <a:gd name="T2" fmla="*/ 75 w 75"/>
                <a:gd name="T3" fmla="*/ 17 h 136"/>
                <a:gd name="T4" fmla="*/ 23 w 75"/>
                <a:gd name="T5" fmla="*/ 17 h 136"/>
                <a:gd name="T6" fmla="*/ 23 w 75"/>
                <a:gd name="T7" fmla="*/ 59 h 136"/>
                <a:gd name="T8" fmla="*/ 69 w 75"/>
                <a:gd name="T9" fmla="*/ 59 h 136"/>
                <a:gd name="T10" fmla="*/ 69 w 75"/>
                <a:gd name="T11" fmla="*/ 76 h 136"/>
                <a:gd name="T12" fmla="*/ 23 w 75"/>
                <a:gd name="T13" fmla="*/ 76 h 136"/>
                <a:gd name="T14" fmla="*/ 23 w 75"/>
                <a:gd name="T15" fmla="*/ 119 h 136"/>
                <a:gd name="T16" fmla="*/ 75 w 75"/>
                <a:gd name="T17" fmla="*/ 119 h 136"/>
                <a:gd name="T18" fmla="*/ 75 w 75"/>
                <a:gd name="T19" fmla="*/ 136 h 136"/>
                <a:gd name="T20" fmla="*/ 0 w 75"/>
                <a:gd name="T21" fmla="*/ 136 h 136"/>
                <a:gd name="T22" fmla="*/ 0 w 75"/>
                <a:gd name="T23" fmla="*/ 0 h 136"/>
                <a:gd name="T24" fmla="*/ 75 w 75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6">
                  <a:moveTo>
                    <a:pt x="75" y="0"/>
                  </a:moveTo>
                  <a:lnTo>
                    <a:pt x="75" y="17"/>
                  </a:lnTo>
                  <a:lnTo>
                    <a:pt x="23" y="17"/>
                  </a:lnTo>
                  <a:lnTo>
                    <a:pt x="23" y="59"/>
                  </a:lnTo>
                  <a:lnTo>
                    <a:pt x="69" y="59"/>
                  </a:lnTo>
                  <a:lnTo>
                    <a:pt x="69" y="76"/>
                  </a:lnTo>
                  <a:lnTo>
                    <a:pt x="23" y="76"/>
                  </a:lnTo>
                  <a:lnTo>
                    <a:pt x="23" y="119"/>
                  </a:lnTo>
                  <a:lnTo>
                    <a:pt x="75" y="119"/>
                  </a:lnTo>
                  <a:lnTo>
                    <a:pt x="75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799">
              <a:extLst>
                <a:ext uri="{FF2B5EF4-FFF2-40B4-BE49-F238E27FC236}">
                  <a16:creationId xmlns:a16="http://schemas.microsoft.com/office/drawing/2014/main" id="{0A80024B-B886-4AC2-888B-D701B492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7351" y="2486025"/>
              <a:ext cx="46038" cy="66675"/>
            </a:xfrm>
            <a:custGeom>
              <a:avLst/>
              <a:gdLst>
                <a:gd name="T0" fmla="*/ 0 w 94"/>
                <a:gd name="T1" fmla="*/ 17 h 135"/>
                <a:gd name="T2" fmla="*/ 0 w 94"/>
                <a:gd name="T3" fmla="*/ 0 h 135"/>
                <a:gd name="T4" fmla="*/ 94 w 94"/>
                <a:gd name="T5" fmla="*/ 0 h 135"/>
                <a:gd name="T6" fmla="*/ 94 w 94"/>
                <a:gd name="T7" fmla="*/ 17 h 135"/>
                <a:gd name="T8" fmla="*/ 58 w 94"/>
                <a:gd name="T9" fmla="*/ 17 h 135"/>
                <a:gd name="T10" fmla="*/ 58 w 94"/>
                <a:gd name="T11" fmla="*/ 135 h 135"/>
                <a:gd name="T12" fmla="*/ 35 w 94"/>
                <a:gd name="T13" fmla="*/ 135 h 135"/>
                <a:gd name="T14" fmla="*/ 35 w 94"/>
                <a:gd name="T15" fmla="*/ 17 h 135"/>
                <a:gd name="T16" fmla="*/ 0 w 94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35">
                  <a:moveTo>
                    <a:pt x="0" y="17"/>
                  </a:moveTo>
                  <a:lnTo>
                    <a:pt x="0" y="0"/>
                  </a:lnTo>
                  <a:lnTo>
                    <a:pt x="94" y="0"/>
                  </a:lnTo>
                  <a:lnTo>
                    <a:pt x="94" y="17"/>
                  </a:lnTo>
                  <a:lnTo>
                    <a:pt x="58" y="17"/>
                  </a:lnTo>
                  <a:lnTo>
                    <a:pt x="58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Rectangle 800">
              <a:extLst>
                <a:ext uri="{FF2B5EF4-FFF2-40B4-BE49-F238E27FC236}">
                  <a16:creationId xmlns:a16="http://schemas.microsoft.com/office/drawing/2014/main" id="{CF31A845-0192-4AE8-8B6F-5EA9561DF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3076" y="2486025"/>
              <a:ext cx="11113" cy="666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801">
              <a:extLst>
                <a:ext uri="{FF2B5EF4-FFF2-40B4-BE49-F238E27FC236}">
                  <a16:creationId xmlns:a16="http://schemas.microsoft.com/office/drawing/2014/main" id="{AAF1FF0A-50B7-4036-AFC7-C2CFFDF02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8476" y="2486025"/>
              <a:ext cx="53975" cy="66675"/>
            </a:xfrm>
            <a:custGeom>
              <a:avLst/>
              <a:gdLst>
                <a:gd name="T0" fmla="*/ 89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9 w 111"/>
                <a:gd name="T7" fmla="*/ 135 h 135"/>
                <a:gd name="T8" fmla="*/ 23 w 111"/>
                <a:gd name="T9" fmla="*/ 35 h 135"/>
                <a:gd name="T10" fmla="*/ 23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3 w 111"/>
                <a:gd name="T17" fmla="*/ 0 h 135"/>
                <a:gd name="T18" fmla="*/ 89 w 111"/>
                <a:gd name="T19" fmla="*/ 100 h 135"/>
                <a:gd name="T20" fmla="*/ 89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9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9" y="135"/>
                  </a:lnTo>
                  <a:lnTo>
                    <a:pt x="23" y="35"/>
                  </a:lnTo>
                  <a:lnTo>
                    <a:pt x="23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89" y="10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802">
              <a:extLst>
                <a:ext uri="{FF2B5EF4-FFF2-40B4-BE49-F238E27FC236}">
                  <a16:creationId xmlns:a16="http://schemas.microsoft.com/office/drawing/2014/main" id="{5F254327-8C95-4A78-898B-5BC2D943A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3563" y="2484438"/>
              <a:ext cx="46038" cy="68263"/>
            </a:xfrm>
            <a:custGeom>
              <a:avLst/>
              <a:gdLst>
                <a:gd name="T0" fmla="*/ 45 w 94"/>
                <a:gd name="T1" fmla="*/ 21 h 140"/>
                <a:gd name="T2" fmla="*/ 29 w 94"/>
                <a:gd name="T3" fmla="*/ 26 h 140"/>
                <a:gd name="T4" fmla="*/ 23 w 94"/>
                <a:gd name="T5" fmla="*/ 41 h 140"/>
                <a:gd name="T6" fmla="*/ 30 w 94"/>
                <a:gd name="T7" fmla="*/ 56 h 140"/>
                <a:gd name="T8" fmla="*/ 48 w 94"/>
                <a:gd name="T9" fmla="*/ 64 h 140"/>
                <a:gd name="T10" fmla="*/ 69 w 94"/>
                <a:gd name="T11" fmla="*/ 69 h 140"/>
                <a:gd name="T12" fmla="*/ 87 w 94"/>
                <a:gd name="T13" fmla="*/ 80 h 140"/>
                <a:gd name="T14" fmla="*/ 94 w 94"/>
                <a:gd name="T15" fmla="*/ 102 h 140"/>
                <a:gd name="T16" fmla="*/ 82 w 94"/>
                <a:gd name="T17" fmla="*/ 129 h 140"/>
                <a:gd name="T18" fmla="*/ 48 w 94"/>
                <a:gd name="T19" fmla="*/ 140 h 140"/>
                <a:gd name="T20" fmla="*/ 14 w 94"/>
                <a:gd name="T21" fmla="*/ 130 h 140"/>
                <a:gd name="T22" fmla="*/ 0 w 94"/>
                <a:gd name="T23" fmla="*/ 102 h 140"/>
                <a:gd name="T24" fmla="*/ 24 w 94"/>
                <a:gd name="T25" fmla="*/ 102 h 140"/>
                <a:gd name="T26" fmla="*/ 30 w 94"/>
                <a:gd name="T27" fmla="*/ 116 h 140"/>
                <a:gd name="T28" fmla="*/ 48 w 94"/>
                <a:gd name="T29" fmla="*/ 121 h 140"/>
                <a:gd name="T30" fmla="*/ 65 w 94"/>
                <a:gd name="T31" fmla="*/ 115 h 140"/>
                <a:gd name="T32" fmla="*/ 72 w 94"/>
                <a:gd name="T33" fmla="*/ 101 h 140"/>
                <a:gd name="T34" fmla="*/ 68 w 94"/>
                <a:gd name="T35" fmla="*/ 89 h 140"/>
                <a:gd name="T36" fmla="*/ 58 w 94"/>
                <a:gd name="T37" fmla="*/ 82 h 140"/>
                <a:gd name="T38" fmla="*/ 44 w 94"/>
                <a:gd name="T39" fmla="*/ 79 h 140"/>
                <a:gd name="T40" fmla="*/ 29 w 94"/>
                <a:gd name="T41" fmla="*/ 75 h 140"/>
                <a:gd name="T42" fmla="*/ 15 w 94"/>
                <a:gd name="T43" fmla="*/ 69 h 140"/>
                <a:gd name="T44" fmla="*/ 5 w 94"/>
                <a:gd name="T45" fmla="*/ 57 h 140"/>
                <a:gd name="T46" fmla="*/ 2 w 94"/>
                <a:gd name="T47" fmla="*/ 40 h 140"/>
                <a:gd name="T48" fmla="*/ 14 w 94"/>
                <a:gd name="T49" fmla="*/ 11 h 140"/>
                <a:gd name="T50" fmla="*/ 47 w 94"/>
                <a:gd name="T51" fmla="*/ 0 h 140"/>
                <a:gd name="T52" fmla="*/ 79 w 94"/>
                <a:gd name="T53" fmla="*/ 9 h 140"/>
                <a:gd name="T54" fmla="*/ 93 w 94"/>
                <a:gd name="T55" fmla="*/ 36 h 140"/>
                <a:gd name="T56" fmla="*/ 68 w 94"/>
                <a:gd name="T57" fmla="*/ 36 h 140"/>
                <a:gd name="T58" fmla="*/ 62 w 94"/>
                <a:gd name="T59" fmla="*/ 24 h 140"/>
                <a:gd name="T60" fmla="*/ 45 w 94"/>
                <a:gd name="T61" fmla="*/ 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140">
                  <a:moveTo>
                    <a:pt x="45" y="21"/>
                  </a:moveTo>
                  <a:cubicBezTo>
                    <a:pt x="39" y="21"/>
                    <a:pt x="33" y="22"/>
                    <a:pt x="29" y="26"/>
                  </a:cubicBezTo>
                  <a:cubicBezTo>
                    <a:pt x="25" y="30"/>
                    <a:pt x="23" y="35"/>
                    <a:pt x="23" y="41"/>
                  </a:cubicBezTo>
                  <a:cubicBezTo>
                    <a:pt x="23" y="47"/>
                    <a:pt x="25" y="52"/>
                    <a:pt x="30" y="56"/>
                  </a:cubicBezTo>
                  <a:cubicBezTo>
                    <a:pt x="35" y="60"/>
                    <a:pt x="42" y="62"/>
                    <a:pt x="48" y="64"/>
                  </a:cubicBezTo>
                  <a:cubicBezTo>
                    <a:pt x="55" y="65"/>
                    <a:pt x="62" y="67"/>
                    <a:pt x="69" y="69"/>
                  </a:cubicBezTo>
                  <a:cubicBezTo>
                    <a:pt x="77" y="71"/>
                    <a:pt x="82" y="75"/>
                    <a:pt x="87" y="80"/>
                  </a:cubicBezTo>
                  <a:cubicBezTo>
                    <a:pt x="92" y="85"/>
                    <a:pt x="94" y="92"/>
                    <a:pt x="94" y="102"/>
                  </a:cubicBezTo>
                  <a:cubicBezTo>
                    <a:pt x="94" y="112"/>
                    <a:pt x="90" y="121"/>
                    <a:pt x="82" y="129"/>
                  </a:cubicBezTo>
                  <a:cubicBezTo>
                    <a:pt x="73" y="136"/>
                    <a:pt x="62" y="140"/>
                    <a:pt x="48" y="140"/>
                  </a:cubicBezTo>
                  <a:cubicBezTo>
                    <a:pt x="34" y="140"/>
                    <a:pt x="23" y="136"/>
                    <a:pt x="14" y="130"/>
                  </a:cubicBezTo>
                  <a:cubicBezTo>
                    <a:pt x="5" y="124"/>
                    <a:pt x="0" y="114"/>
                    <a:pt x="0" y="102"/>
                  </a:cubicBezTo>
                  <a:lnTo>
                    <a:pt x="24" y="102"/>
                  </a:lnTo>
                  <a:cubicBezTo>
                    <a:pt x="24" y="109"/>
                    <a:pt x="27" y="114"/>
                    <a:pt x="30" y="116"/>
                  </a:cubicBezTo>
                  <a:cubicBezTo>
                    <a:pt x="34" y="120"/>
                    <a:pt x="40" y="121"/>
                    <a:pt x="48" y="121"/>
                  </a:cubicBezTo>
                  <a:cubicBezTo>
                    <a:pt x="55" y="121"/>
                    <a:pt x="62" y="119"/>
                    <a:pt x="65" y="115"/>
                  </a:cubicBezTo>
                  <a:cubicBezTo>
                    <a:pt x="69" y="111"/>
                    <a:pt x="72" y="106"/>
                    <a:pt x="72" y="101"/>
                  </a:cubicBezTo>
                  <a:cubicBezTo>
                    <a:pt x="72" y="96"/>
                    <a:pt x="70" y="91"/>
                    <a:pt x="68" y="89"/>
                  </a:cubicBezTo>
                  <a:cubicBezTo>
                    <a:pt x="65" y="86"/>
                    <a:pt x="62" y="84"/>
                    <a:pt x="58" y="82"/>
                  </a:cubicBezTo>
                  <a:cubicBezTo>
                    <a:pt x="54" y="81"/>
                    <a:pt x="49" y="80"/>
                    <a:pt x="44" y="79"/>
                  </a:cubicBezTo>
                  <a:lnTo>
                    <a:pt x="29" y="75"/>
                  </a:lnTo>
                  <a:cubicBezTo>
                    <a:pt x="24" y="74"/>
                    <a:pt x="19" y="71"/>
                    <a:pt x="15" y="69"/>
                  </a:cubicBezTo>
                  <a:cubicBezTo>
                    <a:pt x="12" y="66"/>
                    <a:pt x="8" y="62"/>
                    <a:pt x="5" y="57"/>
                  </a:cubicBezTo>
                  <a:cubicBezTo>
                    <a:pt x="3" y="52"/>
                    <a:pt x="2" y="47"/>
                    <a:pt x="2" y="40"/>
                  </a:cubicBezTo>
                  <a:cubicBezTo>
                    <a:pt x="2" y="29"/>
                    <a:pt x="5" y="19"/>
                    <a:pt x="14" y="11"/>
                  </a:cubicBezTo>
                  <a:cubicBezTo>
                    <a:pt x="23" y="4"/>
                    <a:pt x="34" y="0"/>
                    <a:pt x="47" y="0"/>
                  </a:cubicBezTo>
                  <a:cubicBezTo>
                    <a:pt x="59" y="0"/>
                    <a:pt x="70" y="2"/>
                    <a:pt x="79" y="9"/>
                  </a:cubicBezTo>
                  <a:cubicBezTo>
                    <a:pt x="87" y="15"/>
                    <a:pt x="92" y="24"/>
                    <a:pt x="93" y="36"/>
                  </a:cubicBezTo>
                  <a:lnTo>
                    <a:pt x="68" y="36"/>
                  </a:lnTo>
                  <a:cubicBezTo>
                    <a:pt x="68" y="31"/>
                    <a:pt x="65" y="26"/>
                    <a:pt x="62" y="24"/>
                  </a:cubicBezTo>
                  <a:cubicBezTo>
                    <a:pt x="58" y="24"/>
                    <a:pt x="53" y="21"/>
                    <a:pt x="45" y="2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803">
              <a:extLst>
                <a:ext uri="{FF2B5EF4-FFF2-40B4-BE49-F238E27FC236}">
                  <a16:creationId xmlns:a16="http://schemas.microsoft.com/office/drawing/2014/main" id="{56A200A8-968E-44E2-8163-AB5C16306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2301" y="2486025"/>
              <a:ext cx="38100" cy="66675"/>
            </a:xfrm>
            <a:custGeom>
              <a:avLst/>
              <a:gdLst>
                <a:gd name="T0" fmla="*/ 75 w 75"/>
                <a:gd name="T1" fmla="*/ 0 h 136"/>
                <a:gd name="T2" fmla="*/ 75 w 75"/>
                <a:gd name="T3" fmla="*/ 17 h 136"/>
                <a:gd name="T4" fmla="*/ 23 w 75"/>
                <a:gd name="T5" fmla="*/ 17 h 136"/>
                <a:gd name="T6" fmla="*/ 23 w 75"/>
                <a:gd name="T7" fmla="*/ 59 h 136"/>
                <a:gd name="T8" fmla="*/ 69 w 75"/>
                <a:gd name="T9" fmla="*/ 59 h 136"/>
                <a:gd name="T10" fmla="*/ 69 w 75"/>
                <a:gd name="T11" fmla="*/ 76 h 136"/>
                <a:gd name="T12" fmla="*/ 23 w 75"/>
                <a:gd name="T13" fmla="*/ 76 h 136"/>
                <a:gd name="T14" fmla="*/ 23 w 75"/>
                <a:gd name="T15" fmla="*/ 119 h 136"/>
                <a:gd name="T16" fmla="*/ 75 w 75"/>
                <a:gd name="T17" fmla="*/ 119 h 136"/>
                <a:gd name="T18" fmla="*/ 75 w 75"/>
                <a:gd name="T19" fmla="*/ 136 h 136"/>
                <a:gd name="T20" fmla="*/ 0 w 75"/>
                <a:gd name="T21" fmla="*/ 136 h 136"/>
                <a:gd name="T22" fmla="*/ 0 w 75"/>
                <a:gd name="T23" fmla="*/ 0 h 136"/>
                <a:gd name="T24" fmla="*/ 75 w 75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36">
                  <a:moveTo>
                    <a:pt x="75" y="0"/>
                  </a:moveTo>
                  <a:lnTo>
                    <a:pt x="75" y="17"/>
                  </a:lnTo>
                  <a:lnTo>
                    <a:pt x="23" y="17"/>
                  </a:lnTo>
                  <a:lnTo>
                    <a:pt x="23" y="59"/>
                  </a:lnTo>
                  <a:lnTo>
                    <a:pt x="69" y="59"/>
                  </a:lnTo>
                  <a:lnTo>
                    <a:pt x="69" y="76"/>
                  </a:lnTo>
                  <a:lnTo>
                    <a:pt x="23" y="76"/>
                  </a:lnTo>
                  <a:lnTo>
                    <a:pt x="23" y="119"/>
                  </a:lnTo>
                  <a:lnTo>
                    <a:pt x="75" y="119"/>
                  </a:lnTo>
                  <a:lnTo>
                    <a:pt x="75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804">
              <a:extLst>
                <a:ext uri="{FF2B5EF4-FFF2-40B4-BE49-F238E27FC236}">
                  <a16:creationId xmlns:a16="http://schemas.microsoft.com/office/drawing/2014/main" id="{CD481195-D142-4ED8-ADBA-BB789F798D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03101" y="2486025"/>
              <a:ext cx="46038" cy="66675"/>
            </a:xfrm>
            <a:custGeom>
              <a:avLst/>
              <a:gdLst>
                <a:gd name="T0" fmla="*/ 22 w 96"/>
                <a:gd name="T1" fmla="*/ 80 h 135"/>
                <a:gd name="T2" fmla="*/ 22 w 96"/>
                <a:gd name="T3" fmla="*/ 135 h 135"/>
                <a:gd name="T4" fmla="*/ 0 w 96"/>
                <a:gd name="T5" fmla="*/ 135 h 135"/>
                <a:gd name="T6" fmla="*/ 0 w 96"/>
                <a:gd name="T7" fmla="*/ 0 h 135"/>
                <a:gd name="T8" fmla="*/ 46 w 96"/>
                <a:gd name="T9" fmla="*/ 0 h 135"/>
                <a:gd name="T10" fmla="*/ 81 w 96"/>
                <a:gd name="T11" fmla="*/ 11 h 135"/>
                <a:gd name="T12" fmla="*/ 93 w 96"/>
                <a:gd name="T13" fmla="*/ 40 h 135"/>
                <a:gd name="T14" fmla="*/ 85 w 96"/>
                <a:gd name="T15" fmla="*/ 65 h 135"/>
                <a:gd name="T16" fmla="*/ 60 w 96"/>
                <a:gd name="T17" fmla="*/ 79 h 135"/>
                <a:gd name="T18" fmla="*/ 96 w 96"/>
                <a:gd name="T19" fmla="*/ 135 h 135"/>
                <a:gd name="T20" fmla="*/ 68 w 96"/>
                <a:gd name="T21" fmla="*/ 135 h 135"/>
                <a:gd name="T22" fmla="*/ 35 w 96"/>
                <a:gd name="T23" fmla="*/ 80 h 135"/>
                <a:gd name="T24" fmla="*/ 22 w 96"/>
                <a:gd name="T25" fmla="*/ 80 h 135"/>
                <a:gd name="T26" fmla="*/ 22 w 96"/>
                <a:gd name="T27" fmla="*/ 17 h 135"/>
                <a:gd name="T28" fmla="*/ 22 w 96"/>
                <a:gd name="T29" fmla="*/ 62 h 135"/>
                <a:gd name="T30" fmla="*/ 47 w 96"/>
                <a:gd name="T31" fmla="*/ 62 h 135"/>
                <a:gd name="T32" fmla="*/ 66 w 96"/>
                <a:gd name="T33" fmla="*/ 56 h 135"/>
                <a:gd name="T34" fmla="*/ 72 w 96"/>
                <a:gd name="T35" fmla="*/ 40 h 135"/>
                <a:gd name="T36" fmla="*/ 66 w 96"/>
                <a:gd name="T37" fmla="*/ 24 h 135"/>
                <a:gd name="T38" fmla="*/ 47 w 96"/>
                <a:gd name="T39" fmla="*/ 17 h 135"/>
                <a:gd name="T40" fmla="*/ 22 w 96"/>
                <a:gd name="T41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35">
                  <a:moveTo>
                    <a:pt x="22" y="80"/>
                  </a:moveTo>
                  <a:lnTo>
                    <a:pt x="2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46" y="0"/>
                  </a:lnTo>
                  <a:cubicBezTo>
                    <a:pt x="61" y="0"/>
                    <a:pt x="73" y="4"/>
                    <a:pt x="81" y="11"/>
                  </a:cubicBezTo>
                  <a:cubicBezTo>
                    <a:pt x="90" y="19"/>
                    <a:pt x="93" y="29"/>
                    <a:pt x="93" y="40"/>
                  </a:cubicBezTo>
                  <a:cubicBezTo>
                    <a:pt x="93" y="49"/>
                    <a:pt x="91" y="57"/>
                    <a:pt x="85" y="65"/>
                  </a:cubicBezTo>
                  <a:cubicBezTo>
                    <a:pt x="80" y="72"/>
                    <a:pt x="71" y="77"/>
                    <a:pt x="60" y="79"/>
                  </a:cubicBezTo>
                  <a:lnTo>
                    <a:pt x="96" y="135"/>
                  </a:lnTo>
                  <a:lnTo>
                    <a:pt x="68" y="135"/>
                  </a:lnTo>
                  <a:lnTo>
                    <a:pt x="35" y="80"/>
                  </a:lnTo>
                  <a:lnTo>
                    <a:pt x="22" y="80"/>
                  </a:lnTo>
                  <a:close/>
                  <a:moveTo>
                    <a:pt x="22" y="17"/>
                  </a:moveTo>
                  <a:lnTo>
                    <a:pt x="22" y="62"/>
                  </a:lnTo>
                  <a:lnTo>
                    <a:pt x="47" y="62"/>
                  </a:lnTo>
                  <a:cubicBezTo>
                    <a:pt x="56" y="62"/>
                    <a:pt x="62" y="60"/>
                    <a:pt x="66" y="56"/>
                  </a:cubicBezTo>
                  <a:cubicBezTo>
                    <a:pt x="70" y="52"/>
                    <a:pt x="72" y="46"/>
                    <a:pt x="72" y="40"/>
                  </a:cubicBezTo>
                  <a:cubicBezTo>
                    <a:pt x="72" y="32"/>
                    <a:pt x="70" y="27"/>
                    <a:pt x="66" y="24"/>
                  </a:cubicBezTo>
                  <a:cubicBezTo>
                    <a:pt x="62" y="20"/>
                    <a:pt x="56" y="17"/>
                    <a:pt x="47" y="17"/>
                  </a:cubicBezTo>
                  <a:lnTo>
                    <a:pt x="22" y="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805">
              <a:extLst>
                <a:ext uri="{FF2B5EF4-FFF2-40B4-BE49-F238E27FC236}">
                  <a16:creationId xmlns:a16="http://schemas.microsoft.com/office/drawing/2014/main" id="{32B0E1C6-E690-40C5-B9B7-6BBFBCDE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1" y="2486025"/>
              <a:ext cx="46038" cy="66675"/>
            </a:xfrm>
            <a:custGeom>
              <a:avLst/>
              <a:gdLst>
                <a:gd name="T0" fmla="*/ 0 w 94"/>
                <a:gd name="T1" fmla="*/ 17 h 135"/>
                <a:gd name="T2" fmla="*/ 0 w 94"/>
                <a:gd name="T3" fmla="*/ 0 h 135"/>
                <a:gd name="T4" fmla="*/ 94 w 94"/>
                <a:gd name="T5" fmla="*/ 0 h 135"/>
                <a:gd name="T6" fmla="*/ 94 w 94"/>
                <a:gd name="T7" fmla="*/ 17 h 135"/>
                <a:gd name="T8" fmla="*/ 57 w 94"/>
                <a:gd name="T9" fmla="*/ 17 h 135"/>
                <a:gd name="T10" fmla="*/ 57 w 94"/>
                <a:gd name="T11" fmla="*/ 135 h 135"/>
                <a:gd name="T12" fmla="*/ 35 w 94"/>
                <a:gd name="T13" fmla="*/ 135 h 135"/>
                <a:gd name="T14" fmla="*/ 35 w 94"/>
                <a:gd name="T15" fmla="*/ 17 h 135"/>
                <a:gd name="T16" fmla="*/ 0 w 94"/>
                <a:gd name="T17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35">
                  <a:moveTo>
                    <a:pt x="0" y="17"/>
                  </a:moveTo>
                  <a:lnTo>
                    <a:pt x="0" y="0"/>
                  </a:lnTo>
                  <a:lnTo>
                    <a:pt x="94" y="0"/>
                  </a:lnTo>
                  <a:lnTo>
                    <a:pt x="94" y="17"/>
                  </a:lnTo>
                  <a:lnTo>
                    <a:pt x="57" y="17"/>
                  </a:lnTo>
                  <a:lnTo>
                    <a:pt x="57" y="135"/>
                  </a:lnTo>
                  <a:lnTo>
                    <a:pt x="35" y="135"/>
                  </a:lnTo>
                  <a:lnTo>
                    <a:pt x="35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Rectangle 806">
              <a:extLst>
                <a:ext uri="{FF2B5EF4-FFF2-40B4-BE49-F238E27FC236}">
                  <a16:creationId xmlns:a16="http://schemas.microsoft.com/office/drawing/2014/main" id="{1A9FB7B3-2BBA-47E0-B2D2-0EB29D028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5813" y="2486025"/>
              <a:ext cx="11113" cy="6667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807">
              <a:extLst>
                <a:ext uri="{FF2B5EF4-FFF2-40B4-BE49-F238E27FC236}">
                  <a16:creationId xmlns:a16="http://schemas.microsoft.com/office/drawing/2014/main" id="{8FC51CB4-32B2-4DF9-BD69-90326D0AA1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38038" y="2484438"/>
              <a:ext cx="66675" cy="68263"/>
            </a:xfrm>
            <a:custGeom>
              <a:avLst/>
              <a:gdLst>
                <a:gd name="T0" fmla="*/ 69 w 137"/>
                <a:gd name="T1" fmla="*/ 140 h 140"/>
                <a:gd name="T2" fmla="*/ 20 w 137"/>
                <a:gd name="T3" fmla="*/ 120 h 140"/>
                <a:gd name="T4" fmla="*/ 0 w 137"/>
                <a:gd name="T5" fmla="*/ 70 h 140"/>
                <a:gd name="T6" fmla="*/ 20 w 137"/>
                <a:gd name="T7" fmla="*/ 20 h 140"/>
                <a:gd name="T8" fmla="*/ 69 w 137"/>
                <a:gd name="T9" fmla="*/ 0 h 140"/>
                <a:gd name="T10" fmla="*/ 117 w 137"/>
                <a:gd name="T11" fmla="*/ 20 h 140"/>
                <a:gd name="T12" fmla="*/ 137 w 137"/>
                <a:gd name="T13" fmla="*/ 70 h 140"/>
                <a:gd name="T14" fmla="*/ 117 w 137"/>
                <a:gd name="T15" fmla="*/ 120 h 140"/>
                <a:gd name="T16" fmla="*/ 69 w 137"/>
                <a:gd name="T17" fmla="*/ 140 h 140"/>
                <a:gd name="T18" fmla="*/ 69 w 137"/>
                <a:gd name="T19" fmla="*/ 120 h 140"/>
                <a:gd name="T20" fmla="*/ 102 w 137"/>
                <a:gd name="T21" fmla="*/ 106 h 140"/>
                <a:gd name="T22" fmla="*/ 115 w 137"/>
                <a:gd name="T23" fmla="*/ 71 h 140"/>
                <a:gd name="T24" fmla="*/ 102 w 137"/>
                <a:gd name="T25" fmla="*/ 36 h 140"/>
                <a:gd name="T26" fmla="*/ 69 w 137"/>
                <a:gd name="T27" fmla="*/ 23 h 140"/>
                <a:gd name="T28" fmla="*/ 35 w 137"/>
                <a:gd name="T29" fmla="*/ 36 h 140"/>
                <a:gd name="T30" fmla="*/ 22 w 137"/>
                <a:gd name="T31" fmla="*/ 71 h 140"/>
                <a:gd name="T32" fmla="*/ 35 w 137"/>
                <a:gd name="T33" fmla="*/ 106 h 140"/>
                <a:gd name="T34" fmla="*/ 69 w 137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40">
                  <a:moveTo>
                    <a:pt x="69" y="140"/>
                  </a:moveTo>
                  <a:cubicBezTo>
                    <a:pt x="50" y="140"/>
                    <a:pt x="34" y="134"/>
                    <a:pt x="20" y="120"/>
                  </a:cubicBezTo>
                  <a:cubicBezTo>
                    <a:pt x="6" y="108"/>
                    <a:pt x="0" y="90"/>
                    <a:pt x="0" y="70"/>
                  </a:cubicBezTo>
                  <a:cubicBezTo>
                    <a:pt x="0" y="50"/>
                    <a:pt x="6" y="34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7" y="0"/>
                    <a:pt x="104" y="6"/>
                    <a:pt x="117" y="20"/>
                  </a:cubicBezTo>
                  <a:cubicBezTo>
                    <a:pt x="131" y="33"/>
                    <a:pt x="137" y="50"/>
                    <a:pt x="137" y="70"/>
                  </a:cubicBezTo>
                  <a:cubicBezTo>
                    <a:pt x="137" y="90"/>
                    <a:pt x="131" y="106"/>
                    <a:pt x="117" y="120"/>
                  </a:cubicBezTo>
                  <a:cubicBezTo>
                    <a:pt x="105" y="134"/>
                    <a:pt x="89" y="140"/>
                    <a:pt x="69" y="140"/>
                  </a:cubicBezTo>
                  <a:close/>
                  <a:moveTo>
                    <a:pt x="69" y="120"/>
                  </a:moveTo>
                  <a:cubicBezTo>
                    <a:pt x="82" y="120"/>
                    <a:pt x="94" y="115"/>
                    <a:pt x="102" y="106"/>
                  </a:cubicBezTo>
                  <a:cubicBezTo>
                    <a:pt x="111" y="98"/>
                    <a:pt x="115" y="85"/>
                    <a:pt x="115" y="71"/>
                  </a:cubicBezTo>
                  <a:cubicBezTo>
                    <a:pt x="115" y="56"/>
                    <a:pt x="111" y="45"/>
                    <a:pt x="102" y="36"/>
                  </a:cubicBezTo>
                  <a:cubicBezTo>
                    <a:pt x="94" y="28"/>
                    <a:pt x="82" y="23"/>
                    <a:pt x="69" y="23"/>
                  </a:cubicBezTo>
                  <a:cubicBezTo>
                    <a:pt x="55" y="23"/>
                    <a:pt x="44" y="28"/>
                    <a:pt x="35" y="36"/>
                  </a:cubicBezTo>
                  <a:cubicBezTo>
                    <a:pt x="26" y="45"/>
                    <a:pt x="22" y="58"/>
                    <a:pt x="22" y="71"/>
                  </a:cubicBezTo>
                  <a:cubicBezTo>
                    <a:pt x="22" y="86"/>
                    <a:pt x="26" y="98"/>
                    <a:pt x="35" y="106"/>
                  </a:cubicBezTo>
                  <a:cubicBezTo>
                    <a:pt x="44" y="115"/>
                    <a:pt x="55" y="120"/>
                    <a:pt x="69" y="12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808">
              <a:extLst>
                <a:ext uri="{FF2B5EF4-FFF2-40B4-BE49-F238E27FC236}">
                  <a16:creationId xmlns:a16="http://schemas.microsoft.com/office/drawing/2014/main" id="{A8C1BC47-18BE-4906-8ABE-6F04D81C0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5826" y="2486025"/>
              <a:ext cx="53975" cy="66675"/>
            </a:xfrm>
            <a:custGeom>
              <a:avLst/>
              <a:gdLst>
                <a:gd name="T0" fmla="*/ 88 w 111"/>
                <a:gd name="T1" fmla="*/ 0 h 135"/>
                <a:gd name="T2" fmla="*/ 111 w 111"/>
                <a:gd name="T3" fmla="*/ 0 h 135"/>
                <a:gd name="T4" fmla="*/ 111 w 111"/>
                <a:gd name="T5" fmla="*/ 135 h 135"/>
                <a:gd name="T6" fmla="*/ 88 w 111"/>
                <a:gd name="T7" fmla="*/ 135 h 135"/>
                <a:gd name="T8" fmla="*/ 22 w 111"/>
                <a:gd name="T9" fmla="*/ 35 h 135"/>
                <a:gd name="T10" fmla="*/ 22 w 111"/>
                <a:gd name="T11" fmla="*/ 135 h 135"/>
                <a:gd name="T12" fmla="*/ 0 w 111"/>
                <a:gd name="T13" fmla="*/ 135 h 135"/>
                <a:gd name="T14" fmla="*/ 0 w 111"/>
                <a:gd name="T15" fmla="*/ 0 h 135"/>
                <a:gd name="T16" fmla="*/ 22 w 111"/>
                <a:gd name="T17" fmla="*/ 0 h 135"/>
                <a:gd name="T18" fmla="*/ 88 w 111"/>
                <a:gd name="T19" fmla="*/ 100 h 135"/>
                <a:gd name="T20" fmla="*/ 88 w 111"/>
                <a:gd name="T2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35">
                  <a:moveTo>
                    <a:pt x="88" y="0"/>
                  </a:moveTo>
                  <a:lnTo>
                    <a:pt x="111" y="0"/>
                  </a:lnTo>
                  <a:lnTo>
                    <a:pt x="111" y="135"/>
                  </a:lnTo>
                  <a:lnTo>
                    <a:pt x="88" y="135"/>
                  </a:lnTo>
                  <a:lnTo>
                    <a:pt x="22" y="35"/>
                  </a:lnTo>
                  <a:lnTo>
                    <a:pt x="22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22" y="0"/>
                  </a:lnTo>
                  <a:lnTo>
                    <a:pt x="88" y="10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Rectangle 809">
              <a:extLst>
                <a:ext uri="{FF2B5EF4-FFF2-40B4-BE49-F238E27FC236}">
                  <a16:creationId xmlns:a16="http://schemas.microsoft.com/office/drawing/2014/main" id="{093BEF18-FAFE-4CFE-889A-0292D9DC7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5976" y="1936750"/>
              <a:ext cx="36513" cy="9048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810">
              <a:extLst>
                <a:ext uri="{FF2B5EF4-FFF2-40B4-BE49-F238E27FC236}">
                  <a16:creationId xmlns:a16="http://schemas.microsoft.com/office/drawing/2014/main" id="{1875B8C2-23EF-4A37-9470-1239C1242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1313" y="2279650"/>
              <a:ext cx="49213" cy="68263"/>
            </a:xfrm>
            <a:custGeom>
              <a:avLst/>
              <a:gdLst>
                <a:gd name="T0" fmla="*/ 48 w 100"/>
                <a:gd name="T1" fmla="*/ 26 h 139"/>
                <a:gd name="T2" fmla="*/ 38 w 100"/>
                <a:gd name="T3" fmla="*/ 30 h 139"/>
                <a:gd name="T4" fmla="*/ 34 w 100"/>
                <a:gd name="T5" fmla="*/ 39 h 139"/>
                <a:gd name="T6" fmla="*/ 38 w 100"/>
                <a:gd name="T7" fmla="*/ 49 h 139"/>
                <a:gd name="T8" fmla="*/ 48 w 100"/>
                <a:gd name="T9" fmla="*/ 55 h 139"/>
                <a:gd name="T10" fmla="*/ 60 w 100"/>
                <a:gd name="T11" fmla="*/ 59 h 139"/>
                <a:gd name="T12" fmla="*/ 74 w 100"/>
                <a:gd name="T13" fmla="*/ 64 h 139"/>
                <a:gd name="T14" fmla="*/ 87 w 100"/>
                <a:gd name="T15" fmla="*/ 70 h 139"/>
                <a:gd name="T16" fmla="*/ 97 w 100"/>
                <a:gd name="T17" fmla="*/ 81 h 139"/>
                <a:gd name="T18" fmla="*/ 100 w 100"/>
                <a:gd name="T19" fmla="*/ 98 h 139"/>
                <a:gd name="T20" fmla="*/ 87 w 100"/>
                <a:gd name="T21" fmla="*/ 126 h 139"/>
                <a:gd name="T22" fmla="*/ 50 w 100"/>
                <a:gd name="T23" fmla="*/ 139 h 139"/>
                <a:gd name="T24" fmla="*/ 14 w 100"/>
                <a:gd name="T25" fmla="*/ 128 h 139"/>
                <a:gd name="T26" fmla="*/ 0 w 100"/>
                <a:gd name="T27" fmla="*/ 96 h 139"/>
                <a:gd name="T28" fmla="*/ 35 w 100"/>
                <a:gd name="T29" fmla="*/ 96 h 139"/>
                <a:gd name="T30" fmla="*/ 52 w 100"/>
                <a:gd name="T31" fmla="*/ 113 h 139"/>
                <a:gd name="T32" fmla="*/ 63 w 100"/>
                <a:gd name="T33" fmla="*/ 109 h 139"/>
                <a:gd name="T34" fmla="*/ 67 w 100"/>
                <a:gd name="T35" fmla="*/ 99 h 139"/>
                <a:gd name="T36" fmla="*/ 63 w 100"/>
                <a:gd name="T37" fmla="*/ 90 h 139"/>
                <a:gd name="T38" fmla="*/ 53 w 100"/>
                <a:gd name="T39" fmla="*/ 84 h 139"/>
                <a:gd name="T40" fmla="*/ 40 w 100"/>
                <a:gd name="T41" fmla="*/ 80 h 139"/>
                <a:gd name="T42" fmla="*/ 27 w 100"/>
                <a:gd name="T43" fmla="*/ 75 h 139"/>
                <a:gd name="T44" fmla="*/ 14 w 100"/>
                <a:gd name="T45" fmla="*/ 69 h 139"/>
                <a:gd name="T46" fmla="*/ 4 w 100"/>
                <a:gd name="T47" fmla="*/ 58 h 139"/>
                <a:gd name="T48" fmla="*/ 0 w 100"/>
                <a:gd name="T49" fmla="*/ 41 h 139"/>
                <a:gd name="T50" fmla="*/ 14 w 100"/>
                <a:gd name="T51" fmla="*/ 11 h 139"/>
                <a:gd name="T52" fmla="*/ 50 w 100"/>
                <a:gd name="T53" fmla="*/ 0 h 139"/>
                <a:gd name="T54" fmla="*/ 85 w 100"/>
                <a:gd name="T55" fmla="*/ 10 h 139"/>
                <a:gd name="T56" fmla="*/ 98 w 100"/>
                <a:gd name="T57" fmla="*/ 41 h 139"/>
                <a:gd name="T58" fmla="*/ 63 w 100"/>
                <a:gd name="T59" fmla="*/ 41 h 139"/>
                <a:gd name="T60" fmla="*/ 58 w 100"/>
                <a:gd name="T61" fmla="*/ 30 h 139"/>
                <a:gd name="T62" fmla="*/ 48 w 100"/>
                <a:gd name="T63" fmla="*/ 2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39">
                  <a:moveTo>
                    <a:pt x="48" y="26"/>
                  </a:moveTo>
                  <a:cubicBezTo>
                    <a:pt x="44" y="26"/>
                    <a:pt x="40" y="28"/>
                    <a:pt x="38" y="30"/>
                  </a:cubicBezTo>
                  <a:cubicBezTo>
                    <a:pt x="35" y="33"/>
                    <a:pt x="34" y="35"/>
                    <a:pt x="34" y="39"/>
                  </a:cubicBezTo>
                  <a:cubicBezTo>
                    <a:pt x="34" y="43"/>
                    <a:pt x="35" y="46"/>
                    <a:pt x="38" y="49"/>
                  </a:cubicBezTo>
                  <a:cubicBezTo>
                    <a:pt x="40" y="51"/>
                    <a:pt x="43" y="54"/>
                    <a:pt x="48" y="55"/>
                  </a:cubicBezTo>
                  <a:cubicBezTo>
                    <a:pt x="52" y="56"/>
                    <a:pt x="57" y="58"/>
                    <a:pt x="60" y="59"/>
                  </a:cubicBezTo>
                  <a:cubicBezTo>
                    <a:pt x="65" y="60"/>
                    <a:pt x="70" y="61"/>
                    <a:pt x="74" y="64"/>
                  </a:cubicBezTo>
                  <a:cubicBezTo>
                    <a:pt x="79" y="65"/>
                    <a:pt x="83" y="68"/>
                    <a:pt x="87" y="70"/>
                  </a:cubicBezTo>
                  <a:cubicBezTo>
                    <a:pt x="90" y="73"/>
                    <a:pt x="94" y="76"/>
                    <a:pt x="97" y="81"/>
                  </a:cubicBezTo>
                  <a:cubicBezTo>
                    <a:pt x="99" y="86"/>
                    <a:pt x="100" y="91"/>
                    <a:pt x="100" y="98"/>
                  </a:cubicBezTo>
                  <a:cubicBezTo>
                    <a:pt x="100" y="109"/>
                    <a:pt x="95" y="119"/>
                    <a:pt x="87" y="126"/>
                  </a:cubicBezTo>
                  <a:cubicBezTo>
                    <a:pt x="78" y="134"/>
                    <a:pt x="65" y="139"/>
                    <a:pt x="50" y="139"/>
                  </a:cubicBezTo>
                  <a:cubicBezTo>
                    <a:pt x="35" y="139"/>
                    <a:pt x="23" y="135"/>
                    <a:pt x="14" y="128"/>
                  </a:cubicBezTo>
                  <a:cubicBezTo>
                    <a:pt x="5" y="120"/>
                    <a:pt x="0" y="110"/>
                    <a:pt x="0" y="96"/>
                  </a:cubicBezTo>
                  <a:lnTo>
                    <a:pt x="35" y="96"/>
                  </a:lnTo>
                  <a:cubicBezTo>
                    <a:pt x="37" y="108"/>
                    <a:pt x="42" y="113"/>
                    <a:pt x="52" y="113"/>
                  </a:cubicBezTo>
                  <a:cubicBezTo>
                    <a:pt x="57" y="113"/>
                    <a:pt x="60" y="111"/>
                    <a:pt x="63" y="109"/>
                  </a:cubicBezTo>
                  <a:cubicBezTo>
                    <a:pt x="65" y="106"/>
                    <a:pt x="67" y="103"/>
                    <a:pt x="67" y="99"/>
                  </a:cubicBezTo>
                  <a:cubicBezTo>
                    <a:pt x="67" y="95"/>
                    <a:pt x="65" y="91"/>
                    <a:pt x="63" y="90"/>
                  </a:cubicBezTo>
                  <a:cubicBezTo>
                    <a:pt x="60" y="86"/>
                    <a:pt x="57" y="85"/>
                    <a:pt x="53" y="84"/>
                  </a:cubicBezTo>
                  <a:cubicBezTo>
                    <a:pt x="49" y="83"/>
                    <a:pt x="44" y="81"/>
                    <a:pt x="40" y="80"/>
                  </a:cubicBezTo>
                  <a:cubicBezTo>
                    <a:pt x="35" y="79"/>
                    <a:pt x="30" y="78"/>
                    <a:pt x="27" y="75"/>
                  </a:cubicBezTo>
                  <a:cubicBezTo>
                    <a:pt x="22" y="74"/>
                    <a:pt x="18" y="71"/>
                    <a:pt x="14" y="69"/>
                  </a:cubicBezTo>
                  <a:cubicBezTo>
                    <a:pt x="10" y="66"/>
                    <a:pt x="7" y="63"/>
                    <a:pt x="4" y="58"/>
                  </a:cubicBezTo>
                  <a:cubicBezTo>
                    <a:pt x="2" y="53"/>
                    <a:pt x="0" y="48"/>
                    <a:pt x="0" y="41"/>
                  </a:cubicBezTo>
                  <a:cubicBezTo>
                    <a:pt x="0" y="29"/>
                    <a:pt x="5" y="19"/>
                    <a:pt x="14" y="11"/>
                  </a:cubicBezTo>
                  <a:cubicBezTo>
                    <a:pt x="23" y="4"/>
                    <a:pt x="35" y="0"/>
                    <a:pt x="50" y="0"/>
                  </a:cubicBezTo>
                  <a:cubicBezTo>
                    <a:pt x="65" y="0"/>
                    <a:pt x="77" y="4"/>
                    <a:pt x="85" y="10"/>
                  </a:cubicBezTo>
                  <a:cubicBezTo>
                    <a:pt x="93" y="16"/>
                    <a:pt x="98" y="26"/>
                    <a:pt x="98" y="41"/>
                  </a:cubicBezTo>
                  <a:lnTo>
                    <a:pt x="63" y="41"/>
                  </a:lnTo>
                  <a:cubicBezTo>
                    <a:pt x="63" y="36"/>
                    <a:pt x="60" y="33"/>
                    <a:pt x="58" y="30"/>
                  </a:cubicBezTo>
                  <a:cubicBezTo>
                    <a:pt x="55" y="28"/>
                    <a:pt x="52" y="26"/>
                    <a:pt x="48" y="2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811">
              <a:extLst>
                <a:ext uri="{FF2B5EF4-FFF2-40B4-BE49-F238E27FC236}">
                  <a16:creationId xmlns:a16="http://schemas.microsoft.com/office/drawing/2014/main" id="{F8329ED4-F3DA-4FF6-8DEC-78206297D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3226" y="2281238"/>
              <a:ext cx="55563" cy="66675"/>
            </a:xfrm>
            <a:custGeom>
              <a:avLst/>
              <a:gdLst>
                <a:gd name="T0" fmla="*/ 0 w 113"/>
                <a:gd name="T1" fmla="*/ 80 h 136"/>
                <a:gd name="T2" fmla="*/ 0 w 113"/>
                <a:gd name="T3" fmla="*/ 0 h 136"/>
                <a:gd name="T4" fmla="*/ 33 w 113"/>
                <a:gd name="T5" fmla="*/ 0 h 136"/>
                <a:gd name="T6" fmla="*/ 33 w 113"/>
                <a:gd name="T7" fmla="*/ 80 h 136"/>
                <a:gd name="T8" fmla="*/ 39 w 113"/>
                <a:gd name="T9" fmla="*/ 98 h 136"/>
                <a:gd name="T10" fmla="*/ 57 w 113"/>
                <a:gd name="T11" fmla="*/ 105 h 136"/>
                <a:gd name="T12" fmla="*/ 74 w 113"/>
                <a:gd name="T13" fmla="*/ 98 h 136"/>
                <a:gd name="T14" fmla="*/ 80 w 113"/>
                <a:gd name="T15" fmla="*/ 80 h 136"/>
                <a:gd name="T16" fmla="*/ 80 w 113"/>
                <a:gd name="T17" fmla="*/ 0 h 136"/>
                <a:gd name="T18" fmla="*/ 113 w 113"/>
                <a:gd name="T19" fmla="*/ 0 h 136"/>
                <a:gd name="T20" fmla="*/ 113 w 113"/>
                <a:gd name="T21" fmla="*/ 80 h 136"/>
                <a:gd name="T22" fmla="*/ 104 w 113"/>
                <a:gd name="T23" fmla="*/ 111 h 136"/>
                <a:gd name="T24" fmla="*/ 83 w 113"/>
                <a:gd name="T25" fmla="*/ 130 h 136"/>
                <a:gd name="T26" fmla="*/ 55 w 113"/>
                <a:gd name="T27" fmla="*/ 136 h 136"/>
                <a:gd name="T28" fmla="*/ 15 w 113"/>
                <a:gd name="T29" fmla="*/ 121 h 136"/>
                <a:gd name="T30" fmla="*/ 0 w 113"/>
                <a:gd name="T31" fmla="*/ 8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0" y="8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80"/>
                  </a:lnTo>
                  <a:cubicBezTo>
                    <a:pt x="33" y="87"/>
                    <a:pt x="35" y="93"/>
                    <a:pt x="39" y="98"/>
                  </a:cubicBezTo>
                  <a:cubicBezTo>
                    <a:pt x="43" y="102"/>
                    <a:pt x="49" y="105"/>
                    <a:pt x="57" y="105"/>
                  </a:cubicBezTo>
                  <a:cubicBezTo>
                    <a:pt x="64" y="105"/>
                    <a:pt x="70" y="102"/>
                    <a:pt x="74" y="98"/>
                  </a:cubicBezTo>
                  <a:cubicBezTo>
                    <a:pt x="78" y="95"/>
                    <a:pt x="80" y="88"/>
                    <a:pt x="80" y="80"/>
                  </a:cubicBezTo>
                  <a:lnTo>
                    <a:pt x="80" y="0"/>
                  </a:lnTo>
                  <a:lnTo>
                    <a:pt x="113" y="0"/>
                  </a:lnTo>
                  <a:lnTo>
                    <a:pt x="113" y="80"/>
                  </a:lnTo>
                  <a:cubicBezTo>
                    <a:pt x="113" y="91"/>
                    <a:pt x="110" y="102"/>
                    <a:pt x="104" y="111"/>
                  </a:cubicBezTo>
                  <a:cubicBezTo>
                    <a:pt x="99" y="120"/>
                    <a:pt x="92" y="126"/>
                    <a:pt x="83" y="130"/>
                  </a:cubicBezTo>
                  <a:cubicBezTo>
                    <a:pt x="74" y="133"/>
                    <a:pt x="65" y="136"/>
                    <a:pt x="55" y="136"/>
                  </a:cubicBezTo>
                  <a:cubicBezTo>
                    <a:pt x="40" y="136"/>
                    <a:pt x="27" y="131"/>
                    <a:pt x="15" y="121"/>
                  </a:cubicBezTo>
                  <a:cubicBezTo>
                    <a:pt x="5" y="111"/>
                    <a:pt x="0" y="97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812">
              <a:extLst>
                <a:ext uri="{FF2B5EF4-FFF2-40B4-BE49-F238E27FC236}">
                  <a16:creationId xmlns:a16="http://schemas.microsoft.com/office/drawing/2014/main" id="{3F41AE0F-B994-433A-A291-8FF20D71C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1488" y="2279650"/>
              <a:ext cx="15875" cy="66675"/>
            </a:xfrm>
            <a:custGeom>
              <a:avLst/>
              <a:gdLst>
                <a:gd name="T0" fmla="*/ 0 w 33"/>
                <a:gd name="T1" fmla="*/ 135 h 135"/>
                <a:gd name="T2" fmla="*/ 0 w 33"/>
                <a:gd name="T3" fmla="*/ 0 h 135"/>
                <a:gd name="T4" fmla="*/ 33 w 33"/>
                <a:gd name="T5" fmla="*/ 0 h 135"/>
                <a:gd name="T6" fmla="*/ 33 w 33"/>
                <a:gd name="T7" fmla="*/ 134 h 135"/>
                <a:gd name="T8" fmla="*/ 0 w 33"/>
                <a:gd name="T9" fmla="*/ 134 h 135"/>
                <a:gd name="T10" fmla="*/ 0 w 33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5">
                  <a:moveTo>
                    <a:pt x="0" y="135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813">
              <a:extLst>
                <a:ext uri="{FF2B5EF4-FFF2-40B4-BE49-F238E27FC236}">
                  <a16:creationId xmlns:a16="http://schemas.microsoft.com/office/drawing/2014/main" id="{86D4F8AF-F808-4C26-9561-2629DD4A2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28476" y="2279650"/>
              <a:ext cx="66675" cy="66675"/>
            </a:xfrm>
            <a:custGeom>
              <a:avLst/>
              <a:gdLst>
                <a:gd name="T0" fmla="*/ 20 w 138"/>
                <a:gd name="T1" fmla="*/ 118 h 138"/>
                <a:gd name="T2" fmla="*/ 0 w 138"/>
                <a:gd name="T3" fmla="*/ 69 h 138"/>
                <a:gd name="T4" fmla="*/ 20 w 138"/>
                <a:gd name="T5" fmla="*/ 20 h 138"/>
                <a:gd name="T6" fmla="*/ 69 w 138"/>
                <a:gd name="T7" fmla="*/ 0 h 138"/>
                <a:gd name="T8" fmla="*/ 118 w 138"/>
                <a:gd name="T9" fmla="*/ 20 h 138"/>
                <a:gd name="T10" fmla="*/ 138 w 138"/>
                <a:gd name="T11" fmla="*/ 69 h 138"/>
                <a:gd name="T12" fmla="*/ 118 w 138"/>
                <a:gd name="T13" fmla="*/ 118 h 138"/>
                <a:gd name="T14" fmla="*/ 69 w 138"/>
                <a:gd name="T15" fmla="*/ 138 h 138"/>
                <a:gd name="T16" fmla="*/ 20 w 138"/>
                <a:gd name="T17" fmla="*/ 118 h 138"/>
                <a:gd name="T18" fmla="*/ 95 w 138"/>
                <a:gd name="T19" fmla="*/ 96 h 138"/>
                <a:gd name="T20" fmla="*/ 105 w 138"/>
                <a:gd name="T21" fmla="*/ 69 h 138"/>
                <a:gd name="T22" fmla="*/ 95 w 138"/>
                <a:gd name="T23" fmla="*/ 41 h 138"/>
                <a:gd name="T24" fmla="*/ 69 w 138"/>
                <a:gd name="T25" fmla="*/ 31 h 138"/>
                <a:gd name="T26" fmla="*/ 43 w 138"/>
                <a:gd name="T27" fmla="*/ 41 h 138"/>
                <a:gd name="T28" fmla="*/ 33 w 138"/>
                <a:gd name="T29" fmla="*/ 69 h 138"/>
                <a:gd name="T30" fmla="*/ 43 w 138"/>
                <a:gd name="T31" fmla="*/ 96 h 138"/>
                <a:gd name="T32" fmla="*/ 69 w 138"/>
                <a:gd name="T33" fmla="*/ 106 h 138"/>
                <a:gd name="T34" fmla="*/ 95 w 138"/>
                <a:gd name="T35" fmla="*/ 9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38">
                  <a:moveTo>
                    <a:pt x="20" y="118"/>
                  </a:moveTo>
                  <a:cubicBezTo>
                    <a:pt x="6" y="105"/>
                    <a:pt x="0" y="88"/>
                    <a:pt x="0" y="69"/>
                  </a:cubicBezTo>
                  <a:cubicBezTo>
                    <a:pt x="0" y="50"/>
                    <a:pt x="6" y="33"/>
                    <a:pt x="20" y="20"/>
                  </a:cubicBezTo>
                  <a:cubicBezTo>
                    <a:pt x="34" y="8"/>
                    <a:pt x="50" y="0"/>
                    <a:pt x="69" y="0"/>
                  </a:cubicBezTo>
                  <a:cubicBezTo>
                    <a:pt x="88" y="0"/>
                    <a:pt x="104" y="6"/>
                    <a:pt x="118" y="20"/>
                  </a:cubicBezTo>
                  <a:cubicBezTo>
                    <a:pt x="131" y="34"/>
                    <a:pt x="138" y="49"/>
                    <a:pt x="138" y="69"/>
                  </a:cubicBezTo>
                  <a:cubicBezTo>
                    <a:pt x="138" y="89"/>
                    <a:pt x="131" y="105"/>
                    <a:pt x="118" y="118"/>
                  </a:cubicBezTo>
                  <a:cubicBezTo>
                    <a:pt x="104" y="130"/>
                    <a:pt x="88" y="138"/>
                    <a:pt x="69" y="138"/>
                  </a:cubicBezTo>
                  <a:cubicBezTo>
                    <a:pt x="50" y="138"/>
                    <a:pt x="34" y="131"/>
                    <a:pt x="20" y="118"/>
                  </a:cubicBezTo>
                  <a:close/>
                  <a:moveTo>
                    <a:pt x="95" y="96"/>
                  </a:moveTo>
                  <a:cubicBezTo>
                    <a:pt x="101" y="89"/>
                    <a:pt x="105" y="80"/>
                    <a:pt x="105" y="69"/>
                  </a:cubicBezTo>
                  <a:cubicBezTo>
                    <a:pt x="105" y="58"/>
                    <a:pt x="101" y="48"/>
                    <a:pt x="95" y="41"/>
                  </a:cubicBezTo>
                  <a:cubicBezTo>
                    <a:pt x="89" y="34"/>
                    <a:pt x="80" y="31"/>
                    <a:pt x="69" y="31"/>
                  </a:cubicBezTo>
                  <a:cubicBezTo>
                    <a:pt x="58" y="31"/>
                    <a:pt x="49" y="35"/>
                    <a:pt x="43" y="41"/>
                  </a:cubicBezTo>
                  <a:cubicBezTo>
                    <a:pt x="36" y="49"/>
                    <a:pt x="33" y="58"/>
                    <a:pt x="33" y="69"/>
                  </a:cubicBezTo>
                  <a:cubicBezTo>
                    <a:pt x="33" y="80"/>
                    <a:pt x="36" y="90"/>
                    <a:pt x="43" y="96"/>
                  </a:cubicBezTo>
                  <a:cubicBezTo>
                    <a:pt x="49" y="104"/>
                    <a:pt x="58" y="106"/>
                    <a:pt x="69" y="106"/>
                  </a:cubicBezTo>
                  <a:cubicBezTo>
                    <a:pt x="80" y="108"/>
                    <a:pt x="89" y="104"/>
                    <a:pt x="95" y="96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Rectangle 814">
              <a:extLst>
                <a:ext uri="{FF2B5EF4-FFF2-40B4-BE49-F238E27FC236}">
                  <a16:creationId xmlns:a16="http://schemas.microsoft.com/office/drawing/2014/main" id="{81F8AA61-11A3-4A1E-981D-90796B5A8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4676" y="2306638"/>
              <a:ext cx="41275" cy="12700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815">
              <a:extLst>
                <a:ext uri="{FF2B5EF4-FFF2-40B4-BE49-F238E27FC236}">
                  <a16:creationId xmlns:a16="http://schemas.microsoft.com/office/drawing/2014/main" id="{01978232-1AFE-493D-A4F0-66235850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0238" y="2279650"/>
              <a:ext cx="15875" cy="66675"/>
            </a:xfrm>
            <a:custGeom>
              <a:avLst/>
              <a:gdLst>
                <a:gd name="T0" fmla="*/ 0 w 33"/>
                <a:gd name="T1" fmla="*/ 135 h 135"/>
                <a:gd name="T2" fmla="*/ 0 w 33"/>
                <a:gd name="T3" fmla="*/ 0 h 135"/>
                <a:gd name="T4" fmla="*/ 33 w 33"/>
                <a:gd name="T5" fmla="*/ 0 h 135"/>
                <a:gd name="T6" fmla="*/ 33 w 33"/>
                <a:gd name="T7" fmla="*/ 134 h 135"/>
                <a:gd name="T8" fmla="*/ 0 w 33"/>
                <a:gd name="T9" fmla="*/ 134 h 135"/>
                <a:gd name="T10" fmla="*/ 0 w 33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5">
                  <a:moveTo>
                    <a:pt x="0" y="135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134"/>
                  </a:lnTo>
                  <a:lnTo>
                    <a:pt x="0" y="134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816">
              <a:extLst>
                <a:ext uri="{FF2B5EF4-FFF2-40B4-BE49-F238E27FC236}">
                  <a16:creationId xmlns:a16="http://schemas.microsoft.com/office/drawing/2014/main" id="{B7B8906A-52B5-4304-B46C-42BDE3BC4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90401" y="2279650"/>
              <a:ext cx="49213" cy="65088"/>
            </a:xfrm>
            <a:custGeom>
              <a:avLst/>
              <a:gdLst>
                <a:gd name="T0" fmla="*/ 101 w 101"/>
                <a:gd name="T1" fmla="*/ 42 h 134"/>
                <a:gd name="T2" fmla="*/ 91 w 101"/>
                <a:gd name="T3" fmla="*/ 68 h 134"/>
                <a:gd name="T4" fmla="*/ 76 w 101"/>
                <a:gd name="T5" fmla="*/ 78 h 134"/>
                <a:gd name="T6" fmla="*/ 52 w 101"/>
                <a:gd name="T7" fmla="*/ 82 h 134"/>
                <a:gd name="T8" fmla="*/ 32 w 101"/>
                <a:gd name="T9" fmla="*/ 82 h 134"/>
                <a:gd name="T10" fmla="*/ 32 w 101"/>
                <a:gd name="T11" fmla="*/ 134 h 134"/>
                <a:gd name="T12" fmla="*/ 0 w 101"/>
                <a:gd name="T13" fmla="*/ 134 h 134"/>
                <a:gd name="T14" fmla="*/ 0 w 101"/>
                <a:gd name="T15" fmla="*/ 0 h 134"/>
                <a:gd name="T16" fmla="*/ 52 w 101"/>
                <a:gd name="T17" fmla="*/ 0 h 134"/>
                <a:gd name="T18" fmla="*/ 88 w 101"/>
                <a:gd name="T19" fmla="*/ 13 h 134"/>
                <a:gd name="T20" fmla="*/ 101 w 101"/>
                <a:gd name="T21" fmla="*/ 42 h 134"/>
                <a:gd name="T22" fmla="*/ 31 w 101"/>
                <a:gd name="T23" fmla="*/ 58 h 134"/>
                <a:gd name="T24" fmla="*/ 51 w 101"/>
                <a:gd name="T25" fmla="*/ 58 h 134"/>
                <a:gd name="T26" fmla="*/ 62 w 101"/>
                <a:gd name="T27" fmla="*/ 53 h 134"/>
                <a:gd name="T28" fmla="*/ 66 w 101"/>
                <a:gd name="T29" fmla="*/ 42 h 134"/>
                <a:gd name="T30" fmla="*/ 61 w 101"/>
                <a:gd name="T31" fmla="*/ 30 h 134"/>
                <a:gd name="T32" fmla="*/ 50 w 101"/>
                <a:gd name="T33" fmla="*/ 25 h 134"/>
                <a:gd name="T34" fmla="*/ 30 w 101"/>
                <a:gd name="T35" fmla="*/ 25 h 134"/>
                <a:gd name="T36" fmla="*/ 30 w 101"/>
                <a:gd name="T37" fmla="*/ 58 h 134"/>
                <a:gd name="T38" fmla="*/ 31 w 101"/>
                <a:gd name="T39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34">
                  <a:moveTo>
                    <a:pt x="101" y="42"/>
                  </a:moveTo>
                  <a:cubicBezTo>
                    <a:pt x="101" y="50"/>
                    <a:pt x="97" y="59"/>
                    <a:pt x="91" y="68"/>
                  </a:cubicBezTo>
                  <a:cubicBezTo>
                    <a:pt x="87" y="72"/>
                    <a:pt x="82" y="75"/>
                    <a:pt x="76" y="78"/>
                  </a:cubicBezTo>
                  <a:cubicBezTo>
                    <a:pt x="70" y="80"/>
                    <a:pt x="61" y="82"/>
                    <a:pt x="52" y="82"/>
                  </a:cubicBezTo>
                  <a:lnTo>
                    <a:pt x="32" y="82"/>
                  </a:lnTo>
                  <a:lnTo>
                    <a:pt x="32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52" y="0"/>
                  </a:lnTo>
                  <a:cubicBezTo>
                    <a:pt x="67" y="0"/>
                    <a:pt x="80" y="4"/>
                    <a:pt x="88" y="13"/>
                  </a:cubicBezTo>
                  <a:cubicBezTo>
                    <a:pt x="96" y="22"/>
                    <a:pt x="101" y="30"/>
                    <a:pt x="101" y="42"/>
                  </a:cubicBezTo>
                  <a:close/>
                  <a:moveTo>
                    <a:pt x="31" y="58"/>
                  </a:moveTo>
                  <a:lnTo>
                    <a:pt x="51" y="58"/>
                  </a:lnTo>
                  <a:cubicBezTo>
                    <a:pt x="56" y="58"/>
                    <a:pt x="60" y="57"/>
                    <a:pt x="62" y="53"/>
                  </a:cubicBezTo>
                  <a:cubicBezTo>
                    <a:pt x="65" y="50"/>
                    <a:pt x="66" y="47"/>
                    <a:pt x="66" y="42"/>
                  </a:cubicBezTo>
                  <a:cubicBezTo>
                    <a:pt x="66" y="37"/>
                    <a:pt x="65" y="33"/>
                    <a:pt x="61" y="30"/>
                  </a:cubicBezTo>
                  <a:cubicBezTo>
                    <a:pt x="58" y="28"/>
                    <a:pt x="55" y="25"/>
                    <a:pt x="50" y="25"/>
                  </a:cubicBezTo>
                  <a:lnTo>
                    <a:pt x="30" y="25"/>
                  </a:lnTo>
                  <a:lnTo>
                    <a:pt x="30" y="58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817">
              <a:extLst>
                <a:ext uri="{FF2B5EF4-FFF2-40B4-BE49-F238E27FC236}">
                  <a16:creationId xmlns:a16="http://schemas.microsoft.com/office/drawing/2014/main" id="{A6542810-0853-4E9D-9872-5C2C412536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71313" y="1982788"/>
              <a:ext cx="187325" cy="212725"/>
            </a:xfrm>
            <a:custGeom>
              <a:avLst/>
              <a:gdLst>
                <a:gd name="T0" fmla="*/ 384 w 384"/>
                <a:gd name="T1" fmla="*/ 45 h 436"/>
                <a:gd name="T2" fmla="*/ 384 w 384"/>
                <a:gd name="T3" fmla="*/ 284 h 436"/>
                <a:gd name="T4" fmla="*/ 222 w 384"/>
                <a:gd name="T5" fmla="*/ 436 h 436"/>
                <a:gd name="T6" fmla="*/ 40 w 384"/>
                <a:gd name="T7" fmla="*/ 349 h 436"/>
                <a:gd name="T8" fmla="*/ 0 w 384"/>
                <a:gd name="T9" fmla="*/ 239 h 436"/>
                <a:gd name="T10" fmla="*/ 0 w 384"/>
                <a:gd name="T11" fmla="*/ 0 h 436"/>
                <a:gd name="T12" fmla="*/ 96 w 384"/>
                <a:gd name="T13" fmla="*/ 0 h 436"/>
                <a:gd name="T14" fmla="*/ 144 w 384"/>
                <a:gd name="T15" fmla="*/ 45 h 436"/>
                <a:gd name="T16" fmla="*/ 144 w 384"/>
                <a:gd name="T17" fmla="*/ 284 h 436"/>
                <a:gd name="T18" fmla="*/ 146 w 384"/>
                <a:gd name="T19" fmla="*/ 309 h 436"/>
                <a:gd name="T20" fmla="*/ 167 w 384"/>
                <a:gd name="T21" fmla="*/ 310 h 436"/>
                <a:gd name="T22" fmla="*/ 240 w 384"/>
                <a:gd name="T23" fmla="*/ 239 h 436"/>
                <a:gd name="T24" fmla="*/ 240 w 384"/>
                <a:gd name="T25" fmla="*/ 0 h 436"/>
                <a:gd name="T26" fmla="*/ 336 w 384"/>
                <a:gd name="T27" fmla="*/ 0 h 436"/>
                <a:gd name="T28" fmla="*/ 384 w 384"/>
                <a:gd name="T29" fmla="*/ 45 h 436"/>
                <a:gd name="T30" fmla="*/ 17 w 384"/>
                <a:gd name="T31" fmla="*/ 239 h 436"/>
                <a:gd name="T32" fmla="*/ 167 w 384"/>
                <a:gd name="T33" fmla="*/ 376 h 436"/>
                <a:gd name="T34" fmla="*/ 320 w 384"/>
                <a:gd name="T35" fmla="*/ 239 h 436"/>
                <a:gd name="T36" fmla="*/ 320 w 384"/>
                <a:gd name="T37" fmla="*/ 15 h 436"/>
                <a:gd name="T38" fmla="*/ 257 w 384"/>
                <a:gd name="T39" fmla="*/ 15 h 436"/>
                <a:gd name="T40" fmla="*/ 257 w 384"/>
                <a:gd name="T41" fmla="*/ 239 h 436"/>
                <a:gd name="T42" fmla="*/ 169 w 384"/>
                <a:gd name="T43" fmla="*/ 324 h 436"/>
                <a:gd name="T44" fmla="*/ 80 w 384"/>
                <a:gd name="T45" fmla="*/ 239 h 436"/>
                <a:gd name="T46" fmla="*/ 80 w 384"/>
                <a:gd name="T47" fmla="*/ 15 h 436"/>
                <a:gd name="T48" fmla="*/ 17 w 384"/>
                <a:gd name="T49" fmla="*/ 15 h 436"/>
                <a:gd name="T50" fmla="*/ 17 w 384"/>
                <a:gd name="T51" fmla="*/ 23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4" h="436">
                  <a:moveTo>
                    <a:pt x="384" y="45"/>
                  </a:moveTo>
                  <a:lnTo>
                    <a:pt x="384" y="284"/>
                  </a:lnTo>
                  <a:cubicBezTo>
                    <a:pt x="384" y="387"/>
                    <a:pt x="306" y="436"/>
                    <a:pt x="222" y="436"/>
                  </a:cubicBezTo>
                  <a:cubicBezTo>
                    <a:pt x="147" y="436"/>
                    <a:pt x="94" y="406"/>
                    <a:pt x="40" y="349"/>
                  </a:cubicBezTo>
                  <a:cubicBezTo>
                    <a:pt x="14" y="322"/>
                    <a:pt x="0" y="286"/>
                    <a:pt x="0" y="239"/>
                  </a:cubicBezTo>
                  <a:lnTo>
                    <a:pt x="0" y="0"/>
                  </a:lnTo>
                  <a:lnTo>
                    <a:pt x="96" y="0"/>
                  </a:lnTo>
                  <a:lnTo>
                    <a:pt x="144" y="45"/>
                  </a:lnTo>
                  <a:lnTo>
                    <a:pt x="144" y="284"/>
                  </a:lnTo>
                  <a:cubicBezTo>
                    <a:pt x="144" y="294"/>
                    <a:pt x="144" y="301"/>
                    <a:pt x="146" y="309"/>
                  </a:cubicBezTo>
                  <a:cubicBezTo>
                    <a:pt x="152" y="310"/>
                    <a:pt x="160" y="310"/>
                    <a:pt x="167" y="310"/>
                  </a:cubicBezTo>
                  <a:cubicBezTo>
                    <a:pt x="217" y="310"/>
                    <a:pt x="240" y="289"/>
                    <a:pt x="240" y="239"/>
                  </a:cubicBezTo>
                  <a:lnTo>
                    <a:pt x="240" y="0"/>
                  </a:lnTo>
                  <a:lnTo>
                    <a:pt x="336" y="0"/>
                  </a:lnTo>
                  <a:lnTo>
                    <a:pt x="384" y="45"/>
                  </a:lnTo>
                  <a:close/>
                  <a:moveTo>
                    <a:pt x="17" y="239"/>
                  </a:moveTo>
                  <a:cubicBezTo>
                    <a:pt x="17" y="327"/>
                    <a:pt x="74" y="376"/>
                    <a:pt x="167" y="376"/>
                  </a:cubicBezTo>
                  <a:cubicBezTo>
                    <a:pt x="265" y="376"/>
                    <a:pt x="320" y="330"/>
                    <a:pt x="320" y="239"/>
                  </a:cubicBezTo>
                  <a:lnTo>
                    <a:pt x="320" y="15"/>
                  </a:lnTo>
                  <a:lnTo>
                    <a:pt x="257" y="15"/>
                  </a:lnTo>
                  <a:lnTo>
                    <a:pt x="257" y="239"/>
                  </a:lnTo>
                  <a:cubicBezTo>
                    <a:pt x="257" y="299"/>
                    <a:pt x="226" y="324"/>
                    <a:pt x="169" y="324"/>
                  </a:cubicBezTo>
                  <a:cubicBezTo>
                    <a:pt x="109" y="324"/>
                    <a:pt x="80" y="301"/>
                    <a:pt x="80" y="239"/>
                  </a:cubicBezTo>
                  <a:lnTo>
                    <a:pt x="80" y="15"/>
                  </a:lnTo>
                  <a:lnTo>
                    <a:pt x="17" y="15"/>
                  </a:lnTo>
                  <a:lnTo>
                    <a:pt x="17" y="2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818">
              <a:extLst>
                <a:ext uri="{FF2B5EF4-FFF2-40B4-BE49-F238E27FC236}">
                  <a16:creationId xmlns:a16="http://schemas.microsoft.com/office/drawing/2014/main" id="{B3310205-A125-4C8F-8D4E-04ADA3B3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9276" y="2038350"/>
              <a:ext cx="131763" cy="160338"/>
            </a:xfrm>
            <a:custGeom>
              <a:avLst/>
              <a:gdLst>
                <a:gd name="T0" fmla="*/ 270 w 270"/>
                <a:gd name="T1" fmla="*/ 162 h 328"/>
                <a:gd name="T2" fmla="*/ 243 w 270"/>
                <a:gd name="T3" fmla="*/ 189 h 328"/>
                <a:gd name="T4" fmla="*/ 124 w 270"/>
                <a:gd name="T5" fmla="*/ 189 h 328"/>
                <a:gd name="T6" fmla="*/ 63 w 270"/>
                <a:gd name="T7" fmla="*/ 312 h 328"/>
                <a:gd name="T8" fmla="*/ 38 w 270"/>
                <a:gd name="T9" fmla="*/ 328 h 328"/>
                <a:gd name="T10" fmla="*/ 13 w 270"/>
                <a:gd name="T11" fmla="*/ 289 h 328"/>
                <a:gd name="T12" fmla="*/ 63 w 270"/>
                <a:gd name="T13" fmla="*/ 190 h 328"/>
                <a:gd name="T14" fmla="*/ 28 w 270"/>
                <a:gd name="T15" fmla="*/ 190 h 328"/>
                <a:gd name="T16" fmla="*/ 0 w 270"/>
                <a:gd name="T17" fmla="*/ 164 h 328"/>
                <a:gd name="T18" fmla="*/ 28 w 270"/>
                <a:gd name="T19" fmla="*/ 137 h 328"/>
                <a:gd name="T20" fmla="*/ 90 w 270"/>
                <a:gd name="T21" fmla="*/ 137 h 328"/>
                <a:gd name="T22" fmla="*/ 150 w 270"/>
                <a:gd name="T23" fmla="*/ 18 h 328"/>
                <a:gd name="T24" fmla="*/ 187 w 270"/>
                <a:gd name="T25" fmla="*/ 5 h 328"/>
                <a:gd name="T26" fmla="*/ 200 w 270"/>
                <a:gd name="T27" fmla="*/ 40 h 328"/>
                <a:gd name="T28" fmla="*/ 152 w 270"/>
                <a:gd name="T29" fmla="*/ 137 h 328"/>
                <a:gd name="T30" fmla="*/ 243 w 270"/>
                <a:gd name="T31" fmla="*/ 137 h 328"/>
                <a:gd name="T32" fmla="*/ 270 w 270"/>
                <a:gd name="T33" fmla="*/ 16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0" h="328">
                  <a:moveTo>
                    <a:pt x="270" y="162"/>
                  </a:moveTo>
                  <a:cubicBezTo>
                    <a:pt x="270" y="178"/>
                    <a:pt x="259" y="189"/>
                    <a:pt x="243" y="189"/>
                  </a:cubicBezTo>
                  <a:lnTo>
                    <a:pt x="124" y="189"/>
                  </a:lnTo>
                  <a:lnTo>
                    <a:pt x="63" y="312"/>
                  </a:lnTo>
                  <a:cubicBezTo>
                    <a:pt x="58" y="322"/>
                    <a:pt x="48" y="328"/>
                    <a:pt x="38" y="328"/>
                  </a:cubicBezTo>
                  <a:cubicBezTo>
                    <a:pt x="18" y="328"/>
                    <a:pt x="4" y="308"/>
                    <a:pt x="13" y="289"/>
                  </a:cubicBezTo>
                  <a:lnTo>
                    <a:pt x="63" y="190"/>
                  </a:lnTo>
                  <a:lnTo>
                    <a:pt x="28" y="190"/>
                  </a:lnTo>
                  <a:cubicBezTo>
                    <a:pt x="13" y="190"/>
                    <a:pt x="0" y="179"/>
                    <a:pt x="0" y="164"/>
                  </a:cubicBezTo>
                  <a:cubicBezTo>
                    <a:pt x="0" y="150"/>
                    <a:pt x="13" y="137"/>
                    <a:pt x="28" y="137"/>
                  </a:cubicBezTo>
                  <a:lnTo>
                    <a:pt x="90" y="137"/>
                  </a:lnTo>
                  <a:lnTo>
                    <a:pt x="150" y="18"/>
                  </a:lnTo>
                  <a:cubicBezTo>
                    <a:pt x="157" y="5"/>
                    <a:pt x="174" y="0"/>
                    <a:pt x="187" y="5"/>
                  </a:cubicBezTo>
                  <a:cubicBezTo>
                    <a:pt x="200" y="12"/>
                    <a:pt x="207" y="28"/>
                    <a:pt x="200" y="40"/>
                  </a:cubicBezTo>
                  <a:lnTo>
                    <a:pt x="152" y="137"/>
                  </a:lnTo>
                  <a:lnTo>
                    <a:pt x="243" y="137"/>
                  </a:lnTo>
                  <a:cubicBezTo>
                    <a:pt x="259" y="135"/>
                    <a:pt x="270" y="148"/>
                    <a:pt x="270" y="162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819">
              <a:extLst>
                <a:ext uri="{FF2B5EF4-FFF2-40B4-BE49-F238E27FC236}">
                  <a16:creationId xmlns:a16="http://schemas.microsoft.com/office/drawing/2014/main" id="{460C3678-29F3-44FF-9289-0A108EB4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2938" y="1981200"/>
              <a:ext cx="123825" cy="215900"/>
            </a:xfrm>
            <a:custGeom>
              <a:avLst/>
              <a:gdLst>
                <a:gd name="T0" fmla="*/ 219 w 253"/>
                <a:gd name="T1" fmla="*/ 444 h 444"/>
                <a:gd name="T2" fmla="*/ 194 w 253"/>
                <a:gd name="T3" fmla="*/ 427 h 444"/>
                <a:gd name="T4" fmla="*/ 7 w 253"/>
                <a:gd name="T5" fmla="*/ 41 h 444"/>
                <a:gd name="T6" fmla="*/ 20 w 253"/>
                <a:gd name="T7" fmla="*/ 6 h 444"/>
                <a:gd name="T8" fmla="*/ 57 w 253"/>
                <a:gd name="T9" fmla="*/ 19 h 444"/>
                <a:gd name="T10" fmla="*/ 243 w 253"/>
                <a:gd name="T11" fmla="*/ 405 h 444"/>
                <a:gd name="T12" fmla="*/ 219 w 253"/>
                <a:gd name="T13" fmla="*/ 44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444">
                  <a:moveTo>
                    <a:pt x="219" y="444"/>
                  </a:moveTo>
                  <a:cubicBezTo>
                    <a:pt x="209" y="444"/>
                    <a:pt x="199" y="437"/>
                    <a:pt x="194" y="427"/>
                  </a:cubicBezTo>
                  <a:lnTo>
                    <a:pt x="7" y="41"/>
                  </a:lnTo>
                  <a:cubicBezTo>
                    <a:pt x="0" y="29"/>
                    <a:pt x="7" y="12"/>
                    <a:pt x="20" y="6"/>
                  </a:cubicBezTo>
                  <a:cubicBezTo>
                    <a:pt x="33" y="0"/>
                    <a:pt x="50" y="6"/>
                    <a:pt x="57" y="19"/>
                  </a:cubicBezTo>
                  <a:lnTo>
                    <a:pt x="243" y="405"/>
                  </a:lnTo>
                  <a:cubicBezTo>
                    <a:pt x="253" y="424"/>
                    <a:pt x="238" y="444"/>
                    <a:pt x="219" y="44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83" name="Groupe 382">
            <a:extLst>
              <a:ext uri="{FF2B5EF4-FFF2-40B4-BE49-F238E27FC236}">
                <a16:creationId xmlns:a16="http://schemas.microsoft.com/office/drawing/2014/main" id="{48BC571D-EA1B-4A92-92FD-52E6116102D7}"/>
              </a:ext>
            </a:extLst>
          </p:cNvPr>
          <p:cNvGrpSpPr/>
          <p:nvPr/>
        </p:nvGrpSpPr>
        <p:grpSpPr>
          <a:xfrm>
            <a:off x="8689557" y="5194858"/>
            <a:ext cx="2309214" cy="743587"/>
            <a:chOff x="12458701" y="3657600"/>
            <a:chExt cx="1074738" cy="346075"/>
          </a:xfrm>
        </p:grpSpPr>
        <p:sp>
          <p:nvSpPr>
            <p:cNvPr id="384" name="Freeform 820">
              <a:extLst>
                <a:ext uri="{FF2B5EF4-FFF2-40B4-BE49-F238E27FC236}">
                  <a16:creationId xmlns:a16="http://schemas.microsoft.com/office/drawing/2014/main" id="{1771B0F9-9CBC-44A8-B3A5-AB10DE312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4788" y="3683000"/>
              <a:ext cx="49213" cy="65088"/>
            </a:xfrm>
            <a:custGeom>
              <a:avLst/>
              <a:gdLst>
                <a:gd name="T0" fmla="*/ 99 w 99"/>
                <a:gd name="T1" fmla="*/ 20 h 134"/>
                <a:gd name="T2" fmla="*/ 63 w 99"/>
                <a:gd name="T3" fmla="*/ 20 h 134"/>
                <a:gd name="T4" fmla="*/ 63 w 99"/>
                <a:gd name="T5" fmla="*/ 134 h 134"/>
                <a:gd name="T6" fmla="*/ 36 w 99"/>
                <a:gd name="T7" fmla="*/ 134 h 134"/>
                <a:gd name="T8" fmla="*/ 36 w 99"/>
                <a:gd name="T9" fmla="*/ 20 h 134"/>
                <a:gd name="T10" fmla="*/ 0 w 99"/>
                <a:gd name="T11" fmla="*/ 20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0"/>
                  </a:moveTo>
                  <a:lnTo>
                    <a:pt x="63" y="20"/>
                  </a:lnTo>
                  <a:lnTo>
                    <a:pt x="63" y="134"/>
                  </a:lnTo>
                  <a:lnTo>
                    <a:pt x="36" y="134"/>
                  </a:lnTo>
                  <a:lnTo>
                    <a:pt x="36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821">
              <a:extLst>
                <a:ext uri="{FF2B5EF4-FFF2-40B4-BE49-F238E27FC236}">
                  <a16:creationId xmlns:a16="http://schemas.microsoft.com/office/drawing/2014/main" id="{4A9009CB-D6A9-4B86-A442-0C7BEF72D5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58763" y="3681413"/>
              <a:ext cx="68263" cy="69850"/>
            </a:xfrm>
            <a:custGeom>
              <a:avLst/>
              <a:gdLst>
                <a:gd name="T0" fmla="*/ 85 w 139"/>
                <a:gd name="T1" fmla="*/ 88 h 141"/>
                <a:gd name="T2" fmla="*/ 76 w 139"/>
                <a:gd name="T3" fmla="*/ 97 h 141"/>
                <a:gd name="T4" fmla="*/ 39 w 139"/>
                <a:gd name="T5" fmla="*/ 97 h 141"/>
                <a:gd name="T6" fmla="*/ 20 w 139"/>
                <a:gd name="T7" fmla="*/ 136 h 141"/>
                <a:gd name="T8" fmla="*/ 12 w 139"/>
                <a:gd name="T9" fmla="*/ 141 h 141"/>
                <a:gd name="T10" fmla="*/ 5 w 139"/>
                <a:gd name="T11" fmla="*/ 128 h 141"/>
                <a:gd name="T12" fmla="*/ 20 w 139"/>
                <a:gd name="T13" fmla="*/ 97 h 141"/>
                <a:gd name="T14" fmla="*/ 9 w 139"/>
                <a:gd name="T15" fmla="*/ 97 h 141"/>
                <a:gd name="T16" fmla="*/ 0 w 139"/>
                <a:gd name="T17" fmla="*/ 88 h 141"/>
                <a:gd name="T18" fmla="*/ 9 w 139"/>
                <a:gd name="T19" fmla="*/ 80 h 141"/>
                <a:gd name="T20" fmla="*/ 29 w 139"/>
                <a:gd name="T21" fmla="*/ 80 h 141"/>
                <a:gd name="T22" fmla="*/ 47 w 139"/>
                <a:gd name="T23" fmla="*/ 42 h 141"/>
                <a:gd name="T24" fmla="*/ 59 w 139"/>
                <a:gd name="T25" fmla="*/ 38 h 141"/>
                <a:gd name="T26" fmla="*/ 62 w 139"/>
                <a:gd name="T27" fmla="*/ 50 h 141"/>
                <a:gd name="T28" fmla="*/ 47 w 139"/>
                <a:gd name="T29" fmla="*/ 80 h 141"/>
                <a:gd name="T30" fmla="*/ 76 w 139"/>
                <a:gd name="T31" fmla="*/ 80 h 141"/>
                <a:gd name="T32" fmla="*/ 85 w 139"/>
                <a:gd name="T33" fmla="*/ 88 h 141"/>
                <a:gd name="T34" fmla="*/ 127 w 139"/>
                <a:gd name="T35" fmla="*/ 141 h 141"/>
                <a:gd name="T36" fmla="*/ 120 w 139"/>
                <a:gd name="T37" fmla="*/ 136 h 141"/>
                <a:gd name="T38" fmla="*/ 61 w 139"/>
                <a:gd name="T39" fmla="*/ 13 h 141"/>
                <a:gd name="T40" fmla="*/ 65 w 139"/>
                <a:gd name="T41" fmla="*/ 2 h 141"/>
                <a:gd name="T42" fmla="*/ 76 w 139"/>
                <a:gd name="T43" fmla="*/ 6 h 141"/>
                <a:gd name="T44" fmla="*/ 135 w 139"/>
                <a:gd name="T45" fmla="*/ 128 h 141"/>
                <a:gd name="T46" fmla="*/ 127 w 139"/>
                <a:gd name="T4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9" h="141">
                  <a:moveTo>
                    <a:pt x="85" y="88"/>
                  </a:moveTo>
                  <a:cubicBezTo>
                    <a:pt x="85" y="93"/>
                    <a:pt x="81" y="97"/>
                    <a:pt x="76" y="97"/>
                  </a:cubicBezTo>
                  <a:lnTo>
                    <a:pt x="39" y="97"/>
                  </a:lnTo>
                  <a:lnTo>
                    <a:pt x="20" y="136"/>
                  </a:lnTo>
                  <a:cubicBezTo>
                    <a:pt x="19" y="138"/>
                    <a:pt x="15" y="141"/>
                    <a:pt x="12" y="141"/>
                  </a:cubicBezTo>
                  <a:cubicBezTo>
                    <a:pt x="6" y="141"/>
                    <a:pt x="2" y="135"/>
                    <a:pt x="5" y="128"/>
                  </a:cubicBezTo>
                  <a:lnTo>
                    <a:pt x="20" y="97"/>
                  </a:lnTo>
                  <a:lnTo>
                    <a:pt x="9" y="97"/>
                  </a:lnTo>
                  <a:cubicBezTo>
                    <a:pt x="4" y="97"/>
                    <a:pt x="0" y="93"/>
                    <a:pt x="0" y="88"/>
                  </a:cubicBezTo>
                  <a:cubicBezTo>
                    <a:pt x="0" y="83"/>
                    <a:pt x="4" y="80"/>
                    <a:pt x="9" y="80"/>
                  </a:cubicBezTo>
                  <a:lnTo>
                    <a:pt x="29" y="80"/>
                  </a:lnTo>
                  <a:lnTo>
                    <a:pt x="47" y="42"/>
                  </a:lnTo>
                  <a:cubicBezTo>
                    <a:pt x="50" y="38"/>
                    <a:pt x="55" y="36"/>
                    <a:pt x="59" y="38"/>
                  </a:cubicBezTo>
                  <a:cubicBezTo>
                    <a:pt x="64" y="41"/>
                    <a:pt x="65" y="46"/>
                    <a:pt x="62" y="50"/>
                  </a:cubicBezTo>
                  <a:lnTo>
                    <a:pt x="47" y="80"/>
                  </a:lnTo>
                  <a:lnTo>
                    <a:pt x="76" y="80"/>
                  </a:lnTo>
                  <a:cubicBezTo>
                    <a:pt x="81" y="80"/>
                    <a:pt x="85" y="83"/>
                    <a:pt x="85" y="88"/>
                  </a:cubicBezTo>
                  <a:close/>
                  <a:moveTo>
                    <a:pt x="127" y="141"/>
                  </a:moveTo>
                  <a:cubicBezTo>
                    <a:pt x="125" y="141"/>
                    <a:pt x="121" y="138"/>
                    <a:pt x="120" y="136"/>
                  </a:cubicBezTo>
                  <a:lnTo>
                    <a:pt x="61" y="13"/>
                  </a:lnTo>
                  <a:cubicBezTo>
                    <a:pt x="59" y="10"/>
                    <a:pt x="61" y="5"/>
                    <a:pt x="65" y="2"/>
                  </a:cubicBezTo>
                  <a:cubicBezTo>
                    <a:pt x="69" y="0"/>
                    <a:pt x="75" y="2"/>
                    <a:pt x="76" y="6"/>
                  </a:cubicBezTo>
                  <a:lnTo>
                    <a:pt x="135" y="128"/>
                  </a:lnTo>
                  <a:cubicBezTo>
                    <a:pt x="139" y="133"/>
                    <a:pt x="134" y="141"/>
                    <a:pt x="127" y="141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822">
              <a:extLst>
                <a:ext uri="{FF2B5EF4-FFF2-40B4-BE49-F238E27FC236}">
                  <a16:creationId xmlns:a16="http://schemas.microsoft.com/office/drawing/2014/main" id="{87F4B994-FF43-496C-AAD8-7F7758E5D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3376" y="3683000"/>
              <a:ext cx="34925" cy="65088"/>
            </a:xfrm>
            <a:custGeom>
              <a:avLst/>
              <a:gdLst>
                <a:gd name="T0" fmla="*/ 70 w 70"/>
                <a:gd name="T1" fmla="*/ 114 h 134"/>
                <a:gd name="T2" fmla="*/ 70 w 70"/>
                <a:gd name="T3" fmla="*/ 134 h 134"/>
                <a:gd name="T4" fmla="*/ 0 w 70"/>
                <a:gd name="T5" fmla="*/ 134 h 134"/>
                <a:gd name="T6" fmla="*/ 0 w 70"/>
                <a:gd name="T7" fmla="*/ 0 h 134"/>
                <a:gd name="T8" fmla="*/ 27 w 70"/>
                <a:gd name="T9" fmla="*/ 0 h 134"/>
                <a:gd name="T10" fmla="*/ 27 w 70"/>
                <a:gd name="T11" fmla="*/ 114 h 134"/>
                <a:gd name="T12" fmla="*/ 70 w 70"/>
                <a:gd name="T13" fmla="*/ 11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4">
                  <a:moveTo>
                    <a:pt x="70" y="114"/>
                  </a:moveTo>
                  <a:lnTo>
                    <a:pt x="70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14"/>
                  </a:lnTo>
                  <a:lnTo>
                    <a:pt x="70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823">
              <a:extLst>
                <a:ext uri="{FF2B5EF4-FFF2-40B4-BE49-F238E27FC236}">
                  <a16:creationId xmlns:a16="http://schemas.microsoft.com/office/drawing/2014/main" id="{F5D2F79F-C6FE-4161-A469-A85C65E0E6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076238" y="3683000"/>
              <a:ext cx="57150" cy="65088"/>
            </a:xfrm>
            <a:custGeom>
              <a:avLst/>
              <a:gdLst>
                <a:gd name="T0" fmla="*/ 4 w 117"/>
                <a:gd name="T1" fmla="*/ 69 h 134"/>
                <a:gd name="T2" fmla="*/ 0 w 117"/>
                <a:gd name="T3" fmla="*/ 65 h 134"/>
                <a:gd name="T4" fmla="*/ 0 w 117"/>
                <a:gd name="T5" fmla="*/ 27 h 134"/>
                <a:gd name="T6" fmla="*/ 4 w 117"/>
                <a:gd name="T7" fmla="*/ 23 h 134"/>
                <a:gd name="T8" fmla="*/ 17 w 117"/>
                <a:gd name="T9" fmla="*/ 23 h 134"/>
                <a:gd name="T10" fmla="*/ 20 w 117"/>
                <a:gd name="T11" fmla="*/ 27 h 134"/>
                <a:gd name="T12" fmla="*/ 20 w 117"/>
                <a:gd name="T13" fmla="*/ 65 h 134"/>
                <a:gd name="T14" fmla="*/ 17 w 117"/>
                <a:gd name="T15" fmla="*/ 69 h 134"/>
                <a:gd name="T16" fmla="*/ 4 w 117"/>
                <a:gd name="T17" fmla="*/ 69 h 134"/>
                <a:gd name="T18" fmla="*/ 4 w 117"/>
                <a:gd name="T19" fmla="*/ 134 h 134"/>
                <a:gd name="T20" fmla="*/ 0 w 117"/>
                <a:gd name="T21" fmla="*/ 130 h 134"/>
                <a:gd name="T22" fmla="*/ 0 w 117"/>
                <a:gd name="T23" fmla="*/ 93 h 134"/>
                <a:gd name="T24" fmla="*/ 4 w 117"/>
                <a:gd name="T25" fmla="*/ 89 h 134"/>
                <a:gd name="T26" fmla="*/ 17 w 117"/>
                <a:gd name="T27" fmla="*/ 89 h 134"/>
                <a:gd name="T28" fmla="*/ 20 w 117"/>
                <a:gd name="T29" fmla="*/ 93 h 134"/>
                <a:gd name="T30" fmla="*/ 20 w 117"/>
                <a:gd name="T31" fmla="*/ 130 h 134"/>
                <a:gd name="T32" fmla="*/ 17 w 117"/>
                <a:gd name="T33" fmla="*/ 134 h 134"/>
                <a:gd name="T34" fmla="*/ 4 w 117"/>
                <a:gd name="T35" fmla="*/ 134 h 134"/>
                <a:gd name="T36" fmla="*/ 20 w 117"/>
                <a:gd name="T37" fmla="*/ 4 h 134"/>
                <a:gd name="T38" fmla="*/ 24 w 117"/>
                <a:gd name="T39" fmla="*/ 0 h 134"/>
                <a:gd name="T40" fmla="*/ 93 w 117"/>
                <a:gd name="T41" fmla="*/ 0 h 134"/>
                <a:gd name="T42" fmla="*/ 97 w 117"/>
                <a:gd name="T43" fmla="*/ 4 h 134"/>
                <a:gd name="T44" fmla="*/ 97 w 117"/>
                <a:gd name="T45" fmla="*/ 17 h 134"/>
                <a:gd name="T46" fmla="*/ 93 w 117"/>
                <a:gd name="T47" fmla="*/ 20 h 134"/>
                <a:gd name="T48" fmla="*/ 24 w 117"/>
                <a:gd name="T49" fmla="*/ 20 h 134"/>
                <a:gd name="T50" fmla="*/ 20 w 117"/>
                <a:gd name="T51" fmla="*/ 17 h 134"/>
                <a:gd name="T52" fmla="*/ 20 w 117"/>
                <a:gd name="T53" fmla="*/ 4 h 134"/>
                <a:gd name="T54" fmla="*/ 20 w 117"/>
                <a:gd name="T55" fmla="*/ 73 h 134"/>
                <a:gd name="T56" fmla="*/ 24 w 117"/>
                <a:gd name="T57" fmla="*/ 69 h 134"/>
                <a:gd name="T58" fmla="*/ 93 w 117"/>
                <a:gd name="T59" fmla="*/ 69 h 134"/>
                <a:gd name="T60" fmla="*/ 97 w 117"/>
                <a:gd name="T61" fmla="*/ 73 h 134"/>
                <a:gd name="T62" fmla="*/ 97 w 117"/>
                <a:gd name="T63" fmla="*/ 85 h 134"/>
                <a:gd name="T64" fmla="*/ 93 w 117"/>
                <a:gd name="T65" fmla="*/ 89 h 134"/>
                <a:gd name="T66" fmla="*/ 24 w 117"/>
                <a:gd name="T67" fmla="*/ 89 h 134"/>
                <a:gd name="T68" fmla="*/ 20 w 117"/>
                <a:gd name="T69" fmla="*/ 85 h 134"/>
                <a:gd name="T70" fmla="*/ 20 w 117"/>
                <a:gd name="T71" fmla="*/ 73 h 134"/>
                <a:gd name="T72" fmla="*/ 100 w 117"/>
                <a:gd name="T73" fmla="*/ 69 h 134"/>
                <a:gd name="T74" fmla="*/ 97 w 117"/>
                <a:gd name="T75" fmla="*/ 65 h 134"/>
                <a:gd name="T76" fmla="*/ 97 w 117"/>
                <a:gd name="T77" fmla="*/ 27 h 134"/>
                <a:gd name="T78" fmla="*/ 100 w 117"/>
                <a:gd name="T79" fmla="*/ 23 h 134"/>
                <a:gd name="T80" fmla="*/ 113 w 117"/>
                <a:gd name="T81" fmla="*/ 23 h 134"/>
                <a:gd name="T82" fmla="*/ 117 w 117"/>
                <a:gd name="T83" fmla="*/ 27 h 134"/>
                <a:gd name="T84" fmla="*/ 117 w 117"/>
                <a:gd name="T85" fmla="*/ 65 h 134"/>
                <a:gd name="T86" fmla="*/ 113 w 117"/>
                <a:gd name="T87" fmla="*/ 69 h 134"/>
                <a:gd name="T88" fmla="*/ 100 w 117"/>
                <a:gd name="T89" fmla="*/ 69 h 134"/>
                <a:gd name="T90" fmla="*/ 100 w 117"/>
                <a:gd name="T91" fmla="*/ 134 h 134"/>
                <a:gd name="T92" fmla="*/ 97 w 117"/>
                <a:gd name="T93" fmla="*/ 130 h 134"/>
                <a:gd name="T94" fmla="*/ 97 w 117"/>
                <a:gd name="T95" fmla="*/ 93 h 134"/>
                <a:gd name="T96" fmla="*/ 100 w 117"/>
                <a:gd name="T97" fmla="*/ 89 h 134"/>
                <a:gd name="T98" fmla="*/ 113 w 117"/>
                <a:gd name="T99" fmla="*/ 89 h 134"/>
                <a:gd name="T100" fmla="*/ 117 w 117"/>
                <a:gd name="T101" fmla="*/ 93 h 134"/>
                <a:gd name="T102" fmla="*/ 117 w 117"/>
                <a:gd name="T103" fmla="*/ 130 h 134"/>
                <a:gd name="T104" fmla="*/ 113 w 117"/>
                <a:gd name="T105" fmla="*/ 134 h 134"/>
                <a:gd name="T106" fmla="*/ 100 w 117"/>
                <a:gd name="T10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34">
                  <a:moveTo>
                    <a:pt x="4" y="69"/>
                  </a:moveTo>
                  <a:lnTo>
                    <a:pt x="0" y="65"/>
                  </a:lnTo>
                  <a:lnTo>
                    <a:pt x="0" y="27"/>
                  </a:lnTo>
                  <a:lnTo>
                    <a:pt x="4" y="23"/>
                  </a:lnTo>
                  <a:lnTo>
                    <a:pt x="17" y="23"/>
                  </a:lnTo>
                  <a:lnTo>
                    <a:pt x="20" y="27"/>
                  </a:lnTo>
                  <a:lnTo>
                    <a:pt x="20" y="65"/>
                  </a:lnTo>
                  <a:lnTo>
                    <a:pt x="17" y="69"/>
                  </a:lnTo>
                  <a:lnTo>
                    <a:pt x="4" y="69"/>
                  </a:lnTo>
                  <a:close/>
                  <a:moveTo>
                    <a:pt x="4" y="134"/>
                  </a:moveTo>
                  <a:lnTo>
                    <a:pt x="0" y="130"/>
                  </a:lnTo>
                  <a:lnTo>
                    <a:pt x="0" y="93"/>
                  </a:lnTo>
                  <a:lnTo>
                    <a:pt x="4" y="89"/>
                  </a:lnTo>
                  <a:lnTo>
                    <a:pt x="17" y="89"/>
                  </a:lnTo>
                  <a:lnTo>
                    <a:pt x="20" y="93"/>
                  </a:lnTo>
                  <a:lnTo>
                    <a:pt x="20" y="130"/>
                  </a:lnTo>
                  <a:lnTo>
                    <a:pt x="17" y="134"/>
                  </a:lnTo>
                  <a:lnTo>
                    <a:pt x="4" y="134"/>
                  </a:lnTo>
                  <a:close/>
                  <a:moveTo>
                    <a:pt x="20" y="4"/>
                  </a:moveTo>
                  <a:lnTo>
                    <a:pt x="24" y="0"/>
                  </a:lnTo>
                  <a:lnTo>
                    <a:pt x="93" y="0"/>
                  </a:lnTo>
                  <a:lnTo>
                    <a:pt x="97" y="4"/>
                  </a:lnTo>
                  <a:lnTo>
                    <a:pt x="97" y="17"/>
                  </a:lnTo>
                  <a:lnTo>
                    <a:pt x="93" y="20"/>
                  </a:lnTo>
                  <a:lnTo>
                    <a:pt x="24" y="20"/>
                  </a:lnTo>
                  <a:lnTo>
                    <a:pt x="20" y="17"/>
                  </a:lnTo>
                  <a:lnTo>
                    <a:pt x="20" y="4"/>
                  </a:lnTo>
                  <a:close/>
                  <a:moveTo>
                    <a:pt x="20" y="73"/>
                  </a:moveTo>
                  <a:lnTo>
                    <a:pt x="24" y="69"/>
                  </a:lnTo>
                  <a:lnTo>
                    <a:pt x="93" y="69"/>
                  </a:lnTo>
                  <a:lnTo>
                    <a:pt x="97" y="73"/>
                  </a:lnTo>
                  <a:lnTo>
                    <a:pt x="97" y="85"/>
                  </a:lnTo>
                  <a:lnTo>
                    <a:pt x="93" y="89"/>
                  </a:lnTo>
                  <a:lnTo>
                    <a:pt x="24" y="89"/>
                  </a:lnTo>
                  <a:lnTo>
                    <a:pt x="20" y="85"/>
                  </a:lnTo>
                  <a:lnTo>
                    <a:pt x="20" y="73"/>
                  </a:lnTo>
                  <a:close/>
                  <a:moveTo>
                    <a:pt x="100" y="69"/>
                  </a:moveTo>
                  <a:lnTo>
                    <a:pt x="97" y="65"/>
                  </a:lnTo>
                  <a:lnTo>
                    <a:pt x="97" y="27"/>
                  </a:lnTo>
                  <a:lnTo>
                    <a:pt x="100" y="23"/>
                  </a:lnTo>
                  <a:lnTo>
                    <a:pt x="113" y="23"/>
                  </a:lnTo>
                  <a:lnTo>
                    <a:pt x="117" y="27"/>
                  </a:lnTo>
                  <a:lnTo>
                    <a:pt x="117" y="65"/>
                  </a:lnTo>
                  <a:lnTo>
                    <a:pt x="113" y="69"/>
                  </a:lnTo>
                  <a:lnTo>
                    <a:pt x="100" y="69"/>
                  </a:lnTo>
                  <a:close/>
                  <a:moveTo>
                    <a:pt x="100" y="134"/>
                  </a:moveTo>
                  <a:lnTo>
                    <a:pt x="97" y="130"/>
                  </a:lnTo>
                  <a:lnTo>
                    <a:pt x="97" y="93"/>
                  </a:lnTo>
                  <a:lnTo>
                    <a:pt x="100" y="89"/>
                  </a:lnTo>
                  <a:lnTo>
                    <a:pt x="113" y="89"/>
                  </a:lnTo>
                  <a:lnTo>
                    <a:pt x="117" y="93"/>
                  </a:lnTo>
                  <a:lnTo>
                    <a:pt x="117" y="130"/>
                  </a:lnTo>
                  <a:lnTo>
                    <a:pt x="113" y="134"/>
                  </a:lnTo>
                  <a:lnTo>
                    <a:pt x="100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824">
              <a:extLst>
                <a:ext uri="{FF2B5EF4-FFF2-40B4-BE49-F238E27FC236}">
                  <a16:creationId xmlns:a16="http://schemas.microsoft.com/office/drawing/2014/main" id="{BC90EFD4-F5E5-46AE-B650-9596C169A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7676" y="3683000"/>
              <a:ext cx="71438" cy="65088"/>
            </a:xfrm>
            <a:custGeom>
              <a:avLst/>
              <a:gdLst>
                <a:gd name="T0" fmla="*/ 74 w 147"/>
                <a:gd name="T1" fmla="*/ 99 h 134"/>
                <a:gd name="T2" fmla="*/ 117 w 147"/>
                <a:gd name="T3" fmla="*/ 0 h 134"/>
                <a:gd name="T4" fmla="*/ 147 w 147"/>
                <a:gd name="T5" fmla="*/ 0 h 134"/>
                <a:gd name="T6" fmla="*/ 147 w 147"/>
                <a:gd name="T7" fmla="*/ 134 h 134"/>
                <a:gd name="T8" fmla="*/ 120 w 147"/>
                <a:gd name="T9" fmla="*/ 134 h 134"/>
                <a:gd name="T10" fmla="*/ 120 w 147"/>
                <a:gd name="T11" fmla="*/ 49 h 134"/>
                <a:gd name="T12" fmla="*/ 84 w 147"/>
                <a:gd name="T13" fmla="*/ 134 h 134"/>
                <a:gd name="T14" fmla="*/ 64 w 147"/>
                <a:gd name="T15" fmla="*/ 134 h 134"/>
                <a:gd name="T16" fmla="*/ 28 w 147"/>
                <a:gd name="T17" fmla="*/ 50 h 134"/>
                <a:gd name="T18" fmla="*/ 28 w 147"/>
                <a:gd name="T19" fmla="*/ 134 h 134"/>
                <a:gd name="T20" fmla="*/ 0 w 147"/>
                <a:gd name="T21" fmla="*/ 134 h 134"/>
                <a:gd name="T22" fmla="*/ 0 w 147"/>
                <a:gd name="T23" fmla="*/ 0 h 134"/>
                <a:gd name="T24" fmla="*/ 30 w 147"/>
                <a:gd name="T25" fmla="*/ 0 h 134"/>
                <a:gd name="T26" fmla="*/ 74 w 147"/>
                <a:gd name="T27" fmla="*/ 9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34">
                  <a:moveTo>
                    <a:pt x="74" y="99"/>
                  </a:moveTo>
                  <a:lnTo>
                    <a:pt x="117" y="0"/>
                  </a:lnTo>
                  <a:lnTo>
                    <a:pt x="147" y="0"/>
                  </a:lnTo>
                  <a:lnTo>
                    <a:pt x="147" y="134"/>
                  </a:lnTo>
                  <a:lnTo>
                    <a:pt x="120" y="134"/>
                  </a:lnTo>
                  <a:lnTo>
                    <a:pt x="120" y="49"/>
                  </a:lnTo>
                  <a:lnTo>
                    <a:pt x="84" y="134"/>
                  </a:lnTo>
                  <a:lnTo>
                    <a:pt x="64" y="134"/>
                  </a:lnTo>
                  <a:lnTo>
                    <a:pt x="28" y="50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0" y="0"/>
                  </a:lnTo>
                  <a:lnTo>
                    <a:pt x="7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825">
              <a:extLst>
                <a:ext uri="{FF2B5EF4-FFF2-40B4-BE49-F238E27FC236}">
                  <a16:creationId xmlns:a16="http://schemas.microsoft.com/office/drawing/2014/main" id="{45F91B7B-D291-41E3-B365-956F84BF2D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33401" y="3683000"/>
              <a:ext cx="49213" cy="65088"/>
            </a:xfrm>
            <a:custGeom>
              <a:avLst/>
              <a:gdLst>
                <a:gd name="T0" fmla="*/ 58 w 102"/>
                <a:gd name="T1" fmla="*/ 134 h 134"/>
                <a:gd name="T2" fmla="*/ 0 w 102"/>
                <a:gd name="T3" fmla="*/ 134 h 134"/>
                <a:gd name="T4" fmla="*/ 0 w 102"/>
                <a:gd name="T5" fmla="*/ 0 h 134"/>
                <a:gd name="T6" fmla="*/ 54 w 102"/>
                <a:gd name="T7" fmla="*/ 0 h 134"/>
                <a:gd name="T8" fmla="*/ 98 w 102"/>
                <a:gd name="T9" fmla="*/ 35 h 134"/>
                <a:gd name="T10" fmla="*/ 72 w 102"/>
                <a:gd name="T11" fmla="*/ 65 h 134"/>
                <a:gd name="T12" fmla="*/ 100 w 102"/>
                <a:gd name="T13" fmla="*/ 99 h 134"/>
                <a:gd name="T14" fmla="*/ 58 w 102"/>
                <a:gd name="T15" fmla="*/ 134 h 134"/>
                <a:gd name="T16" fmla="*/ 52 w 102"/>
                <a:gd name="T17" fmla="*/ 20 h 134"/>
                <a:gd name="T18" fmla="*/ 28 w 102"/>
                <a:gd name="T19" fmla="*/ 20 h 134"/>
                <a:gd name="T20" fmla="*/ 28 w 102"/>
                <a:gd name="T21" fmla="*/ 55 h 134"/>
                <a:gd name="T22" fmla="*/ 52 w 102"/>
                <a:gd name="T23" fmla="*/ 55 h 134"/>
                <a:gd name="T24" fmla="*/ 72 w 102"/>
                <a:gd name="T25" fmla="*/ 38 h 134"/>
                <a:gd name="T26" fmla="*/ 52 w 102"/>
                <a:gd name="T27" fmla="*/ 20 h 134"/>
                <a:gd name="T28" fmla="*/ 54 w 102"/>
                <a:gd name="T29" fmla="*/ 77 h 134"/>
                <a:gd name="T30" fmla="*/ 27 w 102"/>
                <a:gd name="T31" fmla="*/ 77 h 134"/>
                <a:gd name="T32" fmla="*/ 27 w 102"/>
                <a:gd name="T33" fmla="*/ 114 h 134"/>
                <a:gd name="T34" fmla="*/ 54 w 102"/>
                <a:gd name="T35" fmla="*/ 114 h 134"/>
                <a:gd name="T36" fmla="*/ 74 w 102"/>
                <a:gd name="T37" fmla="*/ 95 h 134"/>
                <a:gd name="T38" fmla="*/ 54 w 102"/>
                <a:gd name="T39" fmla="*/ 7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134">
                  <a:moveTo>
                    <a:pt x="58" y="134"/>
                  </a:moveTo>
                  <a:lnTo>
                    <a:pt x="0" y="134"/>
                  </a:lnTo>
                  <a:lnTo>
                    <a:pt x="0" y="0"/>
                  </a:lnTo>
                  <a:lnTo>
                    <a:pt x="54" y="0"/>
                  </a:lnTo>
                  <a:cubicBezTo>
                    <a:pt x="83" y="0"/>
                    <a:pt x="98" y="15"/>
                    <a:pt x="98" y="35"/>
                  </a:cubicBezTo>
                  <a:cubicBezTo>
                    <a:pt x="98" y="50"/>
                    <a:pt x="88" y="60"/>
                    <a:pt x="72" y="65"/>
                  </a:cubicBezTo>
                  <a:cubicBezTo>
                    <a:pt x="90" y="68"/>
                    <a:pt x="100" y="83"/>
                    <a:pt x="100" y="99"/>
                  </a:cubicBezTo>
                  <a:cubicBezTo>
                    <a:pt x="102" y="119"/>
                    <a:pt x="85" y="134"/>
                    <a:pt x="58" y="134"/>
                  </a:cubicBezTo>
                  <a:close/>
                  <a:moveTo>
                    <a:pt x="52" y="20"/>
                  </a:moveTo>
                  <a:lnTo>
                    <a:pt x="28" y="20"/>
                  </a:lnTo>
                  <a:lnTo>
                    <a:pt x="28" y="55"/>
                  </a:lnTo>
                  <a:lnTo>
                    <a:pt x="52" y="55"/>
                  </a:lnTo>
                  <a:cubicBezTo>
                    <a:pt x="63" y="55"/>
                    <a:pt x="72" y="49"/>
                    <a:pt x="72" y="38"/>
                  </a:cubicBezTo>
                  <a:cubicBezTo>
                    <a:pt x="72" y="27"/>
                    <a:pt x="64" y="20"/>
                    <a:pt x="52" y="20"/>
                  </a:cubicBezTo>
                  <a:close/>
                  <a:moveTo>
                    <a:pt x="54" y="77"/>
                  </a:moveTo>
                  <a:lnTo>
                    <a:pt x="27" y="77"/>
                  </a:lnTo>
                  <a:lnTo>
                    <a:pt x="27" y="114"/>
                  </a:lnTo>
                  <a:lnTo>
                    <a:pt x="54" y="114"/>
                  </a:lnTo>
                  <a:cubicBezTo>
                    <a:pt x="67" y="114"/>
                    <a:pt x="74" y="107"/>
                    <a:pt x="74" y="95"/>
                  </a:cubicBezTo>
                  <a:cubicBezTo>
                    <a:pt x="74" y="83"/>
                    <a:pt x="67" y="77"/>
                    <a:pt x="54" y="7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826">
              <a:extLst>
                <a:ext uri="{FF2B5EF4-FFF2-40B4-BE49-F238E27FC236}">
                  <a16:creationId xmlns:a16="http://schemas.microsoft.com/office/drawing/2014/main" id="{E268AE3C-BEF3-4300-87D8-9A118F099B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93726" y="3662363"/>
              <a:ext cx="14288" cy="85725"/>
            </a:xfrm>
            <a:custGeom>
              <a:avLst/>
              <a:gdLst>
                <a:gd name="T0" fmla="*/ 0 w 31"/>
                <a:gd name="T1" fmla="*/ 15 h 175"/>
                <a:gd name="T2" fmla="*/ 15 w 31"/>
                <a:gd name="T3" fmla="*/ 0 h 175"/>
                <a:gd name="T4" fmla="*/ 31 w 31"/>
                <a:gd name="T5" fmla="*/ 15 h 175"/>
                <a:gd name="T6" fmla="*/ 16 w 31"/>
                <a:gd name="T7" fmla="*/ 30 h 175"/>
                <a:gd name="T8" fmla="*/ 0 w 31"/>
                <a:gd name="T9" fmla="*/ 15 h 175"/>
                <a:gd name="T10" fmla="*/ 29 w 31"/>
                <a:gd name="T11" fmla="*/ 175 h 175"/>
                <a:gd name="T12" fmla="*/ 1 w 31"/>
                <a:gd name="T13" fmla="*/ 175 h 175"/>
                <a:gd name="T14" fmla="*/ 1 w 31"/>
                <a:gd name="T15" fmla="*/ 40 h 175"/>
                <a:gd name="T16" fmla="*/ 29 w 31"/>
                <a:gd name="T17" fmla="*/ 40 h 175"/>
                <a:gd name="T18" fmla="*/ 29 w 31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75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2" y="0"/>
                    <a:pt x="31" y="6"/>
                    <a:pt x="31" y="15"/>
                  </a:cubicBezTo>
                  <a:cubicBezTo>
                    <a:pt x="31" y="24"/>
                    <a:pt x="24" y="30"/>
                    <a:pt x="16" y="30"/>
                  </a:cubicBezTo>
                  <a:cubicBezTo>
                    <a:pt x="9" y="30"/>
                    <a:pt x="0" y="24"/>
                    <a:pt x="0" y="15"/>
                  </a:cubicBezTo>
                  <a:close/>
                  <a:moveTo>
                    <a:pt x="29" y="175"/>
                  </a:moveTo>
                  <a:lnTo>
                    <a:pt x="1" y="175"/>
                  </a:lnTo>
                  <a:lnTo>
                    <a:pt x="1" y="40"/>
                  </a:lnTo>
                  <a:lnTo>
                    <a:pt x="29" y="40"/>
                  </a:lnTo>
                  <a:lnTo>
                    <a:pt x="29" y="1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827">
              <a:extLst>
                <a:ext uri="{FF2B5EF4-FFF2-40B4-BE49-F238E27FC236}">
                  <a16:creationId xmlns:a16="http://schemas.microsoft.com/office/drawing/2014/main" id="{8E83543C-A12F-4C90-ACF0-AEFC2D4CB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9126" y="3683000"/>
              <a:ext cx="47625" cy="65088"/>
            </a:xfrm>
            <a:custGeom>
              <a:avLst/>
              <a:gdLst>
                <a:gd name="T0" fmla="*/ 99 w 99"/>
                <a:gd name="T1" fmla="*/ 20 h 134"/>
                <a:gd name="T2" fmla="*/ 63 w 99"/>
                <a:gd name="T3" fmla="*/ 20 h 134"/>
                <a:gd name="T4" fmla="*/ 63 w 99"/>
                <a:gd name="T5" fmla="*/ 134 h 134"/>
                <a:gd name="T6" fmla="*/ 36 w 99"/>
                <a:gd name="T7" fmla="*/ 134 h 134"/>
                <a:gd name="T8" fmla="*/ 36 w 99"/>
                <a:gd name="T9" fmla="*/ 20 h 134"/>
                <a:gd name="T10" fmla="*/ 0 w 99"/>
                <a:gd name="T11" fmla="*/ 20 h 134"/>
                <a:gd name="T12" fmla="*/ 0 w 99"/>
                <a:gd name="T13" fmla="*/ 0 h 134"/>
                <a:gd name="T14" fmla="*/ 99 w 99"/>
                <a:gd name="T15" fmla="*/ 0 h 134"/>
                <a:gd name="T16" fmla="*/ 99 w 99"/>
                <a:gd name="T17" fmla="*/ 2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34">
                  <a:moveTo>
                    <a:pt x="99" y="20"/>
                  </a:moveTo>
                  <a:lnTo>
                    <a:pt x="63" y="20"/>
                  </a:lnTo>
                  <a:lnTo>
                    <a:pt x="63" y="134"/>
                  </a:lnTo>
                  <a:lnTo>
                    <a:pt x="36" y="134"/>
                  </a:lnTo>
                  <a:lnTo>
                    <a:pt x="36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828">
              <a:extLst>
                <a:ext uri="{FF2B5EF4-FFF2-40B4-BE49-F238E27FC236}">
                  <a16:creationId xmlns:a16="http://schemas.microsoft.com/office/drawing/2014/main" id="{910235F2-12F1-4605-AE6F-55C50CADE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76276" y="3662363"/>
              <a:ext cx="14288" cy="85725"/>
            </a:xfrm>
            <a:custGeom>
              <a:avLst/>
              <a:gdLst>
                <a:gd name="T0" fmla="*/ 0 w 30"/>
                <a:gd name="T1" fmla="*/ 15 h 175"/>
                <a:gd name="T2" fmla="*/ 15 w 30"/>
                <a:gd name="T3" fmla="*/ 0 h 175"/>
                <a:gd name="T4" fmla="*/ 30 w 30"/>
                <a:gd name="T5" fmla="*/ 15 h 175"/>
                <a:gd name="T6" fmla="*/ 15 w 30"/>
                <a:gd name="T7" fmla="*/ 30 h 175"/>
                <a:gd name="T8" fmla="*/ 0 w 30"/>
                <a:gd name="T9" fmla="*/ 15 h 175"/>
                <a:gd name="T10" fmla="*/ 28 w 30"/>
                <a:gd name="T11" fmla="*/ 175 h 175"/>
                <a:gd name="T12" fmla="*/ 1 w 30"/>
                <a:gd name="T13" fmla="*/ 175 h 175"/>
                <a:gd name="T14" fmla="*/ 1 w 30"/>
                <a:gd name="T15" fmla="*/ 40 h 175"/>
                <a:gd name="T16" fmla="*/ 28 w 30"/>
                <a:gd name="T17" fmla="*/ 40 h 175"/>
                <a:gd name="T18" fmla="*/ 28 w 30"/>
                <a:gd name="T1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5">
                  <a:moveTo>
                    <a:pt x="0" y="15"/>
                  </a:moveTo>
                  <a:cubicBezTo>
                    <a:pt x="0" y="6"/>
                    <a:pt x="7" y="0"/>
                    <a:pt x="15" y="0"/>
                  </a:cubicBezTo>
                  <a:cubicBezTo>
                    <a:pt x="22" y="0"/>
                    <a:pt x="30" y="8"/>
                    <a:pt x="30" y="15"/>
                  </a:cubicBezTo>
                  <a:cubicBezTo>
                    <a:pt x="30" y="24"/>
                    <a:pt x="22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lose/>
                  <a:moveTo>
                    <a:pt x="28" y="175"/>
                  </a:moveTo>
                  <a:lnTo>
                    <a:pt x="1" y="175"/>
                  </a:lnTo>
                  <a:lnTo>
                    <a:pt x="1" y="40"/>
                  </a:lnTo>
                  <a:lnTo>
                    <a:pt x="28" y="40"/>
                  </a:lnTo>
                  <a:lnTo>
                    <a:pt x="28" y="1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829">
              <a:extLst>
                <a:ext uri="{FF2B5EF4-FFF2-40B4-BE49-F238E27FC236}">
                  <a16:creationId xmlns:a16="http://schemas.microsoft.com/office/drawing/2014/main" id="{A13DB628-F97E-48DC-8FA2-C3E95910B4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00088" y="3681413"/>
              <a:ext cx="68263" cy="68263"/>
            </a:xfrm>
            <a:custGeom>
              <a:avLst/>
              <a:gdLst>
                <a:gd name="T0" fmla="*/ 68 w 137"/>
                <a:gd name="T1" fmla="*/ 0 h 137"/>
                <a:gd name="T2" fmla="*/ 137 w 137"/>
                <a:gd name="T3" fmla="*/ 69 h 137"/>
                <a:gd name="T4" fmla="*/ 68 w 137"/>
                <a:gd name="T5" fmla="*/ 137 h 137"/>
                <a:gd name="T6" fmla="*/ 0 w 137"/>
                <a:gd name="T7" fmla="*/ 69 h 137"/>
                <a:gd name="T8" fmla="*/ 68 w 137"/>
                <a:gd name="T9" fmla="*/ 0 h 137"/>
                <a:gd name="T10" fmla="*/ 68 w 137"/>
                <a:gd name="T11" fmla="*/ 25 h 137"/>
                <a:gd name="T12" fmla="*/ 27 w 137"/>
                <a:gd name="T13" fmla="*/ 69 h 137"/>
                <a:gd name="T14" fmla="*/ 68 w 137"/>
                <a:gd name="T15" fmla="*/ 112 h 137"/>
                <a:gd name="T16" fmla="*/ 110 w 137"/>
                <a:gd name="T17" fmla="*/ 69 h 137"/>
                <a:gd name="T18" fmla="*/ 68 w 137"/>
                <a:gd name="T19" fmla="*/ 2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37">
                  <a:moveTo>
                    <a:pt x="68" y="0"/>
                  </a:moveTo>
                  <a:cubicBezTo>
                    <a:pt x="107" y="0"/>
                    <a:pt x="137" y="29"/>
                    <a:pt x="137" y="69"/>
                  </a:cubicBezTo>
                  <a:cubicBezTo>
                    <a:pt x="137" y="109"/>
                    <a:pt x="107" y="137"/>
                    <a:pt x="68" y="137"/>
                  </a:cubicBezTo>
                  <a:cubicBezTo>
                    <a:pt x="31" y="137"/>
                    <a:pt x="0" y="109"/>
                    <a:pt x="0" y="69"/>
                  </a:cubicBezTo>
                  <a:cubicBezTo>
                    <a:pt x="0" y="29"/>
                    <a:pt x="30" y="0"/>
                    <a:pt x="68" y="0"/>
                  </a:cubicBezTo>
                  <a:close/>
                  <a:moveTo>
                    <a:pt x="68" y="25"/>
                  </a:moveTo>
                  <a:cubicBezTo>
                    <a:pt x="45" y="25"/>
                    <a:pt x="27" y="42"/>
                    <a:pt x="27" y="69"/>
                  </a:cubicBezTo>
                  <a:cubicBezTo>
                    <a:pt x="27" y="95"/>
                    <a:pt x="45" y="112"/>
                    <a:pt x="68" y="112"/>
                  </a:cubicBezTo>
                  <a:cubicBezTo>
                    <a:pt x="92" y="112"/>
                    <a:pt x="110" y="95"/>
                    <a:pt x="110" y="69"/>
                  </a:cubicBezTo>
                  <a:cubicBezTo>
                    <a:pt x="108" y="42"/>
                    <a:pt x="92" y="25"/>
                    <a:pt x="68" y="2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830">
              <a:extLst>
                <a:ext uri="{FF2B5EF4-FFF2-40B4-BE49-F238E27FC236}">
                  <a16:creationId xmlns:a16="http://schemas.microsoft.com/office/drawing/2014/main" id="{ED78CDC1-DA20-403B-9406-94309A752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76" y="3683000"/>
              <a:ext cx="55563" cy="65088"/>
            </a:xfrm>
            <a:custGeom>
              <a:avLst/>
              <a:gdLst>
                <a:gd name="T0" fmla="*/ 88 w 115"/>
                <a:gd name="T1" fmla="*/ 134 h 134"/>
                <a:gd name="T2" fmla="*/ 28 w 115"/>
                <a:gd name="T3" fmla="*/ 42 h 134"/>
                <a:gd name="T4" fmla="*/ 28 w 115"/>
                <a:gd name="T5" fmla="*/ 134 h 134"/>
                <a:gd name="T6" fmla="*/ 0 w 115"/>
                <a:gd name="T7" fmla="*/ 134 h 134"/>
                <a:gd name="T8" fmla="*/ 0 w 115"/>
                <a:gd name="T9" fmla="*/ 0 h 134"/>
                <a:gd name="T10" fmla="*/ 28 w 115"/>
                <a:gd name="T11" fmla="*/ 0 h 134"/>
                <a:gd name="T12" fmla="*/ 88 w 115"/>
                <a:gd name="T13" fmla="*/ 93 h 134"/>
                <a:gd name="T14" fmla="*/ 88 w 115"/>
                <a:gd name="T15" fmla="*/ 0 h 134"/>
                <a:gd name="T16" fmla="*/ 115 w 115"/>
                <a:gd name="T17" fmla="*/ 0 h 134"/>
                <a:gd name="T18" fmla="*/ 115 w 115"/>
                <a:gd name="T19" fmla="*/ 134 h 134"/>
                <a:gd name="T20" fmla="*/ 88 w 115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34">
                  <a:moveTo>
                    <a:pt x="88" y="134"/>
                  </a:moveTo>
                  <a:lnTo>
                    <a:pt x="28" y="42"/>
                  </a:lnTo>
                  <a:lnTo>
                    <a:pt x="28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88" y="93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15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831">
              <a:extLst>
                <a:ext uri="{FF2B5EF4-FFF2-40B4-BE49-F238E27FC236}">
                  <a16:creationId xmlns:a16="http://schemas.microsoft.com/office/drawing/2014/main" id="{4762CECD-862A-465E-AFF4-A0BB1DA7D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58701" y="3657600"/>
              <a:ext cx="385763" cy="346075"/>
            </a:xfrm>
            <a:custGeom>
              <a:avLst/>
              <a:gdLst>
                <a:gd name="T0" fmla="*/ 672 w 790"/>
                <a:gd name="T1" fmla="*/ 524 h 708"/>
                <a:gd name="T2" fmla="*/ 672 w 790"/>
                <a:gd name="T3" fmla="*/ 325 h 708"/>
                <a:gd name="T4" fmla="*/ 538 w 790"/>
                <a:gd name="T5" fmla="*/ 198 h 708"/>
                <a:gd name="T6" fmla="*/ 401 w 790"/>
                <a:gd name="T7" fmla="*/ 276 h 708"/>
                <a:gd name="T8" fmla="*/ 441 w 790"/>
                <a:gd name="T9" fmla="*/ 313 h 708"/>
                <a:gd name="T10" fmla="*/ 480 w 790"/>
                <a:gd name="T11" fmla="*/ 271 h 708"/>
                <a:gd name="T12" fmla="*/ 537 w 790"/>
                <a:gd name="T13" fmla="*/ 225 h 708"/>
                <a:gd name="T14" fmla="*/ 607 w 790"/>
                <a:gd name="T15" fmla="*/ 340 h 708"/>
                <a:gd name="T16" fmla="*/ 607 w 790"/>
                <a:gd name="T17" fmla="*/ 370 h 708"/>
                <a:gd name="T18" fmla="*/ 388 w 790"/>
                <a:gd name="T19" fmla="*/ 491 h 708"/>
                <a:gd name="T20" fmla="*/ 488 w 790"/>
                <a:gd name="T21" fmla="*/ 581 h 708"/>
                <a:gd name="T22" fmla="*/ 606 w 790"/>
                <a:gd name="T23" fmla="*/ 523 h 708"/>
                <a:gd name="T24" fmla="*/ 607 w 790"/>
                <a:gd name="T25" fmla="*/ 523 h 708"/>
                <a:gd name="T26" fmla="*/ 670 w 790"/>
                <a:gd name="T27" fmla="*/ 581 h 708"/>
                <a:gd name="T28" fmla="*/ 711 w 790"/>
                <a:gd name="T29" fmla="*/ 579 h 708"/>
                <a:gd name="T30" fmla="*/ 697 w 790"/>
                <a:gd name="T31" fmla="*/ 594 h 708"/>
                <a:gd name="T32" fmla="*/ 400 w 790"/>
                <a:gd name="T33" fmla="*/ 708 h 708"/>
                <a:gd name="T34" fmla="*/ 0 w 790"/>
                <a:gd name="T35" fmla="*/ 468 h 708"/>
                <a:gd name="T36" fmla="*/ 103 w 790"/>
                <a:gd name="T37" fmla="*/ 276 h 708"/>
                <a:gd name="T38" fmla="*/ 103 w 790"/>
                <a:gd name="T39" fmla="*/ 481 h 708"/>
                <a:gd name="T40" fmla="*/ 328 w 790"/>
                <a:gd name="T41" fmla="*/ 481 h 708"/>
                <a:gd name="T42" fmla="*/ 328 w 790"/>
                <a:gd name="T43" fmla="*/ 256 h 708"/>
                <a:gd name="T44" fmla="*/ 253 w 790"/>
                <a:gd name="T45" fmla="*/ 256 h 708"/>
                <a:gd name="T46" fmla="*/ 253 w 790"/>
                <a:gd name="T47" fmla="*/ 406 h 708"/>
                <a:gd name="T48" fmla="*/ 178 w 790"/>
                <a:gd name="T49" fmla="*/ 406 h 708"/>
                <a:gd name="T50" fmla="*/ 178 w 790"/>
                <a:gd name="T51" fmla="*/ 256 h 708"/>
                <a:gd name="T52" fmla="*/ 125 w 790"/>
                <a:gd name="T53" fmla="*/ 256 h 708"/>
                <a:gd name="T54" fmla="*/ 313 w 790"/>
                <a:gd name="T55" fmla="*/ 125 h 708"/>
                <a:gd name="T56" fmla="*/ 313 w 790"/>
                <a:gd name="T57" fmla="*/ 206 h 708"/>
                <a:gd name="T58" fmla="*/ 313 w 790"/>
                <a:gd name="T59" fmla="*/ 206 h 708"/>
                <a:gd name="T60" fmla="*/ 388 w 790"/>
                <a:gd name="T61" fmla="*/ 206 h 708"/>
                <a:gd name="T62" fmla="*/ 388 w 790"/>
                <a:gd name="T63" fmla="*/ 188 h 708"/>
                <a:gd name="T64" fmla="*/ 332 w 790"/>
                <a:gd name="T65" fmla="*/ 188 h 708"/>
                <a:gd name="T66" fmla="*/ 332 w 790"/>
                <a:gd name="T67" fmla="*/ 0 h 708"/>
                <a:gd name="T68" fmla="*/ 407 w 790"/>
                <a:gd name="T69" fmla="*/ 0 h 708"/>
                <a:gd name="T70" fmla="*/ 407 w 790"/>
                <a:gd name="T71" fmla="*/ 89 h 708"/>
                <a:gd name="T72" fmla="*/ 518 w 790"/>
                <a:gd name="T73" fmla="*/ 71 h 708"/>
                <a:gd name="T74" fmla="*/ 790 w 790"/>
                <a:gd name="T75" fmla="*/ 355 h 708"/>
                <a:gd name="T76" fmla="*/ 726 w 790"/>
                <a:gd name="T77" fmla="*/ 560 h 708"/>
                <a:gd name="T78" fmla="*/ 707 w 790"/>
                <a:gd name="T79" fmla="*/ 561 h 708"/>
                <a:gd name="T80" fmla="*/ 672 w 790"/>
                <a:gd name="T81" fmla="*/ 524 h 708"/>
                <a:gd name="T82" fmla="*/ 518 w 790"/>
                <a:gd name="T83" fmla="*/ 549 h 708"/>
                <a:gd name="T84" fmla="*/ 607 w 790"/>
                <a:gd name="T85" fmla="*/ 444 h 708"/>
                <a:gd name="T86" fmla="*/ 607 w 790"/>
                <a:gd name="T87" fmla="*/ 396 h 708"/>
                <a:gd name="T88" fmla="*/ 462 w 790"/>
                <a:gd name="T89" fmla="*/ 479 h 708"/>
                <a:gd name="T90" fmla="*/ 518 w 790"/>
                <a:gd name="T91" fmla="*/ 549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0" h="708">
                  <a:moveTo>
                    <a:pt x="672" y="524"/>
                  </a:moveTo>
                  <a:lnTo>
                    <a:pt x="672" y="325"/>
                  </a:lnTo>
                  <a:cubicBezTo>
                    <a:pt x="672" y="250"/>
                    <a:pt x="651" y="198"/>
                    <a:pt x="538" y="198"/>
                  </a:cubicBezTo>
                  <a:cubicBezTo>
                    <a:pt x="481" y="198"/>
                    <a:pt x="401" y="224"/>
                    <a:pt x="401" y="276"/>
                  </a:cubicBezTo>
                  <a:cubicBezTo>
                    <a:pt x="401" y="298"/>
                    <a:pt x="418" y="313"/>
                    <a:pt x="441" y="313"/>
                  </a:cubicBezTo>
                  <a:cubicBezTo>
                    <a:pt x="455" y="313"/>
                    <a:pt x="480" y="304"/>
                    <a:pt x="480" y="271"/>
                  </a:cubicBezTo>
                  <a:cubicBezTo>
                    <a:pt x="480" y="246"/>
                    <a:pt x="486" y="225"/>
                    <a:pt x="537" y="225"/>
                  </a:cubicBezTo>
                  <a:cubicBezTo>
                    <a:pt x="607" y="225"/>
                    <a:pt x="607" y="284"/>
                    <a:pt x="607" y="340"/>
                  </a:cubicBezTo>
                  <a:lnTo>
                    <a:pt x="607" y="370"/>
                  </a:lnTo>
                  <a:cubicBezTo>
                    <a:pt x="545" y="375"/>
                    <a:pt x="388" y="375"/>
                    <a:pt x="388" y="491"/>
                  </a:cubicBezTo>
                  <a:cubicBezTo>
                    <a:pt x="388" y="544"/>
                    <a:pt x="431" y="581"/>
                    <a:pt x="488" y="581"/>
                  </a:cubicBezTo>
                  <a:cubicBezTo>
                    <a:pt x="545" y="581"/>
                    <a:pt x="581" y="559"/>
                    <a:pt x="606" y="523"/>
                  </a:cubicBezTo>
                  <a:lnTo>
                    <a:pt x="607" y="523"/>
                  </a:lnTo>
                  <a:cubicBezTo>
                    <a:pt x="607" y="558"/>
                    <a:pt x="621" y="581"/>
                    <a:pt x="670" y="581"/>
                  </a:cubicBezTo>
                  <a:cubicBezTo>
                    <a:pt x="680" y="581"/>
                    <a:pt x="690" y="581"/>
                    <a:pt x="711" y="579"/>
                  </a:cubicBezTo>
                  <a:lnTo>
                    <a:pt x="697" y="594"/>
                  </a:lnTo>
                  <a:cubicBezTo>
                    <a:pt x="635" y="660"/>
                    <a:pt x="538" y="708"/>
                    <a:pt x="400" y="708"/>
                  </a:cubicBezTo>
                  <a:cubicBezTo>
                    <a:pt x="150" y="708"/>
                    <a:pt x="0" y="581"/>
                    <a:pt x="0" y="468"/>
                  </a:cubicBezTo>
                  <a:cubicBezTo>
                    <a:pt x="0" y="414"/>
                    <a:pt x="28" y="350"/>
                    <a:pt x="103" y="276"/>
                  </a:cubicBezTo>
                  <a:lnTo>
                    <a:pt x="103" y="481"/>
                  </a:lnTo>
                  <a:lnTo>
                    <a:pt x="328" y="481"/>
                  </a:lnTo>
                  <a:lnTo>
                    <a:pt x="328" y="256"/>
                  </a:lnTo>
                  <a:lnTo>
                    <a:pt x="253" y="256"/>
                  </a:lnTo>
                  <a:lnTo>
                    <a:pt x="253" y="406"/>
                  </a:lnTo>
                  <a:lnTo>
                    <a:pt x="178" y="406"/>
                  </a:lnTo>
                  <a:lnTo>
                    <a:pt x="178" y="256"/>
                  </a:lnTo>
                  <a:lnTo>
                    <a:pt x="125" y="256"/>
                  </a:lnTo>
                  <a:cubicBezTo>
                    <a:pt x="188" y="200"/>
                    <a:pt x="252" y="156"/>
                    <a:pt x="313" y="125"/>
                  </a:cubicBezTo>
                  <a:lnTo>
                    <a:pt x="313" y="206"/>
                  </a:lnTo>
                  <a:lnTo>
                    <a:pt x="313" y="206"/>
                  </a:lnTo>
                  <a:lnTo>
                    <a:pt x="388" y="206"/>
                  </a:lnTo>
                  <a:lnTo>
                    <a:pt x="388" y="188"/>
                  </a:lnTo>
                  <a:lnTo>
                    <a:pt x="332" y="188"/>
                  </a:lnTo>
                  <a:lnTo>
                    <a:pt x="332" y="0"/>
                  </a:lnTo>
                  <a:lnTo>
                    <a:pt x="407" y="0"/>
                  </a:lnTo>
                  <a:lnTo>
                    <a:pt x="407" y="89"/>
                  </a:lnTo>
                  <a:cubicBezTo>
                    <a:pt x="446" y="78"/>
                    <a:pt x="483" y="71"/>
                    <a:pt x="518" y="71"/>
                  </a:cubicBezTo>
                  <a:cubicBezTo>
                    <a:pt x="682" y="71"/>
                    <a:pt x="790" y="200"/>
                    <a:pt x="790" y="355"/>
                  </a:cubicBezTo>
                  <a:cubicBezTo>
                    <a:pt x="790" y="423"/>
                    <a:pt x="771" y="498"/>
                    <a:pt x="726" y="560"/>
                  </a:cubicBezTo>
                  <a:cubicBezTo>
                    <a:pt x="712" y="561"/>
                    <a:pt x="710" y="561"/>
                    <a:pt x="707" y="561"/>
                  </a:cubicBezTo>
                  <a:cubicBezTo>
                    <a:pt x="681" y="561"/>
                    <a:pt x="672" y="551"/>
                    <a:pt x="672" y="524"/>
                  </a:cubicBezTo>
                  <a:close/>
                  <a:moveTo>
                    <a:pt x="518" y="549"/>
                  </a:moveTo>
                  <a:cubicBezTo>
                    <a:pt x="572" y="549"/>
                    <a:pt x="607" y="499"/>
                    <a:pt x="607" y="444"/>
                  </a:cubicBezTo>
                  <a:lnTo>
                    <a:pt x="607" y="396"/>
                  </a:lnTo>
                  <a:cubicBezTo>
                    <a:pt x="568" y="398"/>
                    <a:pt x="462" y="404"/>
                    <a:pt x="462" y="479"/>
                  </a:cubicBezTo>
                  <a:cubicBezTo>
                    <a:pt x="462" y="520"/>
                    <a:pt x="490" y="549"/>
                    <a:pt x="518" y="54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832">
              <a:extLst>
                <a:ext uri="{FF2B5EF4-FFF2-40B4-BE49-F238E27FC236}">
                  <a16:creationId xmlns:a16="http://schemas.microsoft.com/office/drawing/2014/main" id="{EC8EC60B-4A34-4E6A-8542-4F249AEC2B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07963" y="3860800"/>
              <a:ext cx="76200" cy="76200"/>
            </a:xfrm>
            <a:custGeom>
              <a:avLst/>
              <a:gdLst>
                <a:gd name="T0" fmla="*/ 156 w 158"/>
                <a:gd name="T1" fmla="*/ 150 h 156"/>
                <a:gd name="T2" fmla="*/ 120 w 158"/>
                <a:gd name="T3" fmla="*/ 156 h 156"/>
                <a:gd name="T4" fmla="*/ 93 w 158"/>
                <a:gd name="T5" fmla="*/ 134 h 156"/>
                <a:gd name="T6" fmla="*/ 45 w 158"/>
                <a:gd name="T7" fmla="*/ 156 h 156"/>
                <a:gd name="T8" fmla="*/ 0 w 158"/>
                <a:gd name="T9" fmla="*/ 119 h 156"/>
                <a:gd name="T10" fmla="*/ 93 w 158"/>
                <a:gd name="T11" fmla="*/ 69 h 156"/>
                <a:gd name="T12" fmla="*/ 93 w 158"/>
                <a:gd name="T13" fmla="*/ 52 h 156"/>
                <a:gd name="T14" fmla="*/ 69 w 158"/>
                <a:gd name="T15" fmla="*/ 10 h 156"/>
                <a:gd name="T16" fmla="*/ 26 w 158"/>
                <a:gd name="T17" fmla="*/ 50 h 156"/>
                <a:gd name="T18" fmla="*/ 6 w 158"/>
                <a:gd name="T19" fmla="*/ 34 h 156"/>
                <a:gd name="T20" fmla="*/ 70 w 158"/>
                <a:gd name="T21" fmla="*/ 0 h 156"/>
                <a:gd name="T22" fmla="*/ 128 w 158"/>
                <a:gd name="T23" fmla="*/ 54 h 156"/>
                <a:gd name="T24" fmla="*/ 128 w 158"/>
                <a:gd name="T25" fmla="*/ 119 h 156"/>
                <a:gd name="T26" fmla="*/ 144 w 158"/>
                <a:gd name="T27" fmla="*/ 146 h 156"/>
                <a:gd name="T28" fmla="*/ 158 w 158"/>
                <a:gd name="T29" fmla="*/ 144 h 156"/>
                <a:gd name="T30" fmla="*/ 158 w 158"/>
                <a:gd name="T31" fmla="*/ 150 h 156"/>
                <a:gd name="T32" fmla="*/ 156 w 158"/>
                <a:gd name="T33" fmla="*/ 150 h 156"/>
                <a:gd name="T34" fmla="*/ 91 w 158"/>
                <a:gd name="T35" fmla="*/ 81 h 156"/>
                <a:gd name="T36" fmla="*/ 36 w 158"/>
                <a:gd name="T37" fmla="*/ 115 h 156"/>
                <a:gd name="T38" fmla="*/ 59 w 158"/>
                <a:gd name="T39" fmla="*/ 139 h 156"/>
                <a:gd name="T40" fmla="*/ 91 w 158"/>
                <a:gd name="T41" fmla="*/ 101 h 156"/>
                <a:gd name="T42" fmla="*/ 91 w 158"/>
                <a:gd name="T43" fmla="*/ 8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156">
                  <a:moveTo>
                    <a:pt x="156" y="150"/>
                  </a:moveTo>
                  <a:cubicBezTo>
                    <a:pt x="145" y="154"/>
                    <a:pt x="134" y="156"/>
                    <a:pt x="120" y="156"/>
                  </a:cubicBezTo>
                  <a:cubicBezTo>
                    <a:pt x="99" y="156"/>
                    <a:pt x="95" y="145"/>
                    <a:pt x="93" y="134"/>
                  </a:cubicBezTo>
                  <a:cubicBezTo>
                    <a:pt x="85" y="141"/>
                    <a:pt x="70" y="156"/>
                    <a:pt x="45" y="156"/>
                  </a:cubicBezTo>
                  <a:cubicBezTo>
                    <a:pt x="21" y="156"/>
                    <a:pt x="0" y="140"/>
                    <a:pt x="0" y="119"/>
                  </a:cubicBezTo>
                  <a:cubicBezTo>
                    <a:pt x="0" y="72"/>
                    <a:pt x="71" y="70"/>
                    <a:pt x="93" y="69"/>
                  </a:cubicBezTo>
                  <a:lnTo>
                    <a:pt x="93" y="52"/>
                  </a:lnTo>
                  <a:cubicBezTo>
                    <a:pt x="93" y="35"/>
                    <a:pt x="93" y="10"/>
                    <a:pt x="69" y="10"/>
                  </a:cubicBezTo>
                  <a:cubicBezTo>
                    <a:pt x="34" y="10"/>
                    <a:pt x="58" y="50"/>
                    <a:pt x="26" y="50"/>
                  </a:cubicBezTo>
                  <a:cubicBezTo>
                    <a:pt x="16" y="50"/>
                    <a:pt x="6" y="45"/>
                    <a:pt x="6" y="34"/>
                  </a:cubicBezTo>
                  <a:cubicBezTo>
                    <a:pt x="6" y="10"/>
                    <a:pt x="41" y="0"/>
                    <a:pt x="70" y="0"/>
                  </a:cubicBezTo>
                  <a:cubicBezTo>
                    <a:pt x="114" y="0"/>
                    <a:pt x="128" y="16"/>
                    <a:pt x="128" y="54"/>
                  </a:cubicBezTo>
                  <a:lnTo>
                    <a:pt x="128" y="119"/>
                  </a:lnTo>
                  <a:cubicBezTo>
                    <a:pt x="128" y="139"/>
                    <a:pt x="131" y="146"/>
                    <a:pt x="144" y="146"/>
                  </a:cubicBezTo>
                  <a:cubicBezTo>
                    <a:pt x="149" y="146"/>
                    <a:pt x="153" y="145"/>
                    <a:pt x="158" y="144"/>
                  </a:cubicBezTo>
                  <a:lnTo>
                    <a:pt x="158" y="150"/>
                  </a:lnTo>
                  <a:lnTo>
                    <a:pt x="156" y="150"/>
                  </a:lnTo>
                  <a:close/>
                  <a:moveTo>
                    <a:pt x="91" y="81"/>
                  </a:moveTo>
                  <a:cubicBezTo>
                    <a:pt x="78" y="81"/>
                    <a:pt x="36" y="84"/>
                    <a:pt x="36" y="115"/>
                  </a:cubicBezTo>
                  <a:cubicBezTo>
                    <a:pt x="36" y="127"/>
                    <a:pt x="44" y="139"/>
                    <a:pt x="59" y="139"/>
                  </a:cubicBezTo>
                  <a:cubicBezTo>
                    <a:pt x="79" y="139"/>
                    <a:pt x="91" y="125"/>
                    <a:pt x="91" y="101"/>
                  </a:cubicBezTo>
                  <a:lnTo>
                    <a:pt x="91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833">
              <a:extLst>
                <a:ext uri="{FF2B5EF4-FFF2-40B4-BE49-F238E27FC236}">
                  <a16:creationId xmlns:a16="http://schemas.microsoft.com/office/drawing/2014/main" id="{52898032-F6FA-45AD-A85D-3548ECFA3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1626" y="3860800"/>
              <a:ext cx="92075" cy="74613"/>
            </a:xfrm>
            <a:custGeom>
              <a:avLst/>
              <a:gdLst>
                <a:gd name="T0" fmla="*/ 0 w 188"/>
                <a:gd name="T1" fmla="*/ 147 h 155"/>
                <a:gd name="T2" fmla="*/ 26 w 188"/>
                <a:gd name="T3" fmla="*/ 118 h 155"/>
                <a:gd name="T4" fmla="*/ 26 w 188"/>
                <a:gd name="T5" fmla="*/ 41 h 155"/>
                <a:gd name="T6" fmla="*/ 0 w 188"/>
                <a:gd name="T7" fmla="*/ 15 h 155"/>
                <a:gd name="T8" fmla="*/ 0 w 188"/>
                <a:gd name="T9" fmla="*/ 7 h 155"/>
                <a:gd name="T10" fmla="*/ 61 w 188"/>
                <a:gd name="T11" fmla="*/ 0 h 155"/>
                <a:gd name="T12" fmla="*/ 61 w 188"/>
                <a:gd name="T13" fmla="*/ 38 h 155"/>
                <a:gd name="T14" fmla="*/ 62 w 188"/>
                <a:gd name="T15" fmla="*/ 38 h 155"/>
                <a:gd name="T16" fmla="*/ 120 w 188"/>
                <a:gd name="T17" fmla="*/ 0 h 155"/>
                <a:gd name="T18" fmla="*/ 162 w 188"/>
                <a:gd name="T19" fmla="*/ 43 h 155"/>
                <a:gd name="T20" fmla="*/ 162 w 188"/>
                <a:gd name="T21" fmla="*/ 118 h 155"/>
                <a:gd name="T22" fmla="*/ 188 w 188"/>
                <a:gd name="T23" fmla="*/ 147 h 155"/>
                <a:gd name="T24" fmla="*/ 188 w 188"/>
                <a:gd name="T25" fmla="*/ 155 h 155"/>
                <a:gd name="T26" fmla="*/ 101 w 188"/>
                <a:gd name="T27" fmla="*/ 155 h 155"/>
                <a:gd name="T28" fmla="*/ 101 w 188"/>
                <a:gd name="T29" fmla="*/ 147 h 155"/>
                <a:gd name="T30" fmla="*/ 127 w 188"/>
                <a:gd name="T31" fmla="*/ 118 h 155"/>
                <a:gd name="T32" fmla="*/ 127 w 188"/>
                <a:gd name="T33" fmla="*/ 70 h 155"/>
                <a:gd name="T34" fmla="*/ 105 w 188"/>
                <a:gd name="T35" fmla="*/ 20 h 155"/>
                <a:gd name="T36" fmla="*/ 62 w 188"/>
                <a:gd name="T37" fmla="*/ 75 h 155"/>
                <a:gd name="T38" fmla="*/ 62 w 188"/>
                <a:gd name="T39" fmla="*/ 118 h 155"/>
                <a:gd name="T40" fmla="*/ 88 w 188"/>
                <a:gd name="T41" fmla="*/ 147 h 155"/>
                <a:gd name="T42" fmla="*/ 88 w 188"/>
                <a:gd name="T43" fmla="*/ 155 h 155"/>
                <a:gd name="T44" fmla="*/ 1 w 188"/>
                <a:gd name="T45" fmla="*/ 155 h 155"/>
                <a:gd name="T46" fmla="*/ 1 w 188"/>
                <a:gd name="T47" fmla="*/ 147 h 155"/>
                <a:gd name="T48" fmla="*/ 0 w 188"/>
                <a:gd name="T49" fmla="*/ 14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8" h="155">
                  <a:moveTo>
                    <a:pt x="0" y="147"/>
                  </a:moveTo>
                  <a:cubicBezTo>
                    <a:pt x="20" y="147"/>
                    <a:pt x="26" y="141"/>
                    <a:pt x="26" y="118"/>
                  </a:cubicBezTo>
                  <a:lnTo>
                    <a:pt x="26" y="41"/>
                  </a:lnTo>
                  <a:cubicBezTo>
                    <a:pt x="26" y="17"/>
                    <a:pt x="13" y="15"/>
                    <a:pt x="0" y="15"/>
                  </a:cubicBezTo>
                  <a:lnTo>
                    <a:pt x="0" y="7"/>
                  </a:lnTo>
                  <a:lnTo>
                    <a:pt x="61" y="0"/>
                  </a:lnTo>
                  <a:lnTo>
                    <a:pt x="61" y="38"/>
                  </a:lnTo>
                  <a:lnTo>
                    <a:pt x="62" y="38"/>
                  </a:lnTo>
                  <a:cubicBezTo>
                    <a:pt x="70" y="25"/>
                    <a:pt x="86" y="0"/>
                    <a:pt x="120" y="0"/>
                  </a:cubicBezTo>
                  <a:cubicBezTo>
                    <a:pt x="155" y="0"/>
                    <a:pt x="162" y="18"/>
                    <a:pt x="162" y="43"/>
                  </a:cubicBezTo>
                  <a:lnTo>
                    <a:pt x="162" y="118"/>
                  </a:lnTo>
                  <a:cubicBezTo>
                    <a:pt x="162" y="141"/>
                    <a:pt x="168" y="147"/>
                    <a:pt x="188" y="147"/>
                  </a:cubicBezTo>
                  <a:lnTo>
                    <a:pt x="188" y="155"/>
                  </a:lnTo>
                  <a:lnTo>
                    <a:pt x="101" y="155"/>
                  </a:lnTo>
                  <a:lnTo>
                    <a:pt x="101" y="147"/>
                  </a:lnTo>
                  <a:cubicBezTo>
                    <a:pt x="121" y="147"/>
                    <a:pt x="127" y="141"/>
                    <a:pt x="127" y="118"/>
                  </a:cubicBezTo>
                  <a:lnTo>
                    <a:pt x="127" y="70"/>
                  </a:lnTo>
                  <a:cubicBezTo>
                    <a:pt x="127" y="30"/>
                    <a:pt x="122" y="20"/>
                    <a:pt x="105" y="20"/>
                  </a:cubicBezTo>
                  <a:cubicBezTo>
                    <a:pt x="85" y="20"/>
                    <a:pt x="62" y="53"/>
                    <a:pt x="62" y="75"/>
                  </a:cubicBezTo>
                  <a:lnTo>
                    <a:pt x="62" y="118"/>
                  </a:lnTo>
                  <a:cubicBezTo>
                    <a:pt x="62" y="141"/>
                    <a:pt x="68" y="147"/>
                    <a:pt x="88" y="147"/>
                  </a:cubicBezTo>
                  <a:lnTo>
                    <a:pt x="88" y="155"/>
                  </a:lnTo>
                  <a:lnTo>
                    <a:pt x="1" y="155"/>
                  </a:lnTo>
                  <a:lnTo>
                    <a:pt x="1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834">
              <a:extLst>
                <a:ext uri="{FF2B5EF4-FFF2-40B4-BE49-F238E27FC236}">
                  <a16:creationId xmlns:a16="http://schemas.microsoft.com/office/drawing/2014/main" id="{2BCAA6A5-E501-49BD-8D1E-D81ABD915B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12751" y="3846513"/>
              <a:ext cx="82550" cy="122238"/>
            </a:xfrm>
            <a:custGeom>
              <a:avLst/>
              <a:gdLst>
                <a:gd name="T0" fmla="*/ 109 w 169"/>
                <a:gd name="T1" fmla="*/ 155 h 251"/>
                <a:gd name="T2" fmla="*/ 162 w 169"/>
                <a:gd name="T3" fmla="*/ 194 h 251"/>
                <a:gd name="T4" fmla="*/ 73 w 169"/>
                <a:gd name="T5" fmla="*/ 251 h 251"/>
                <a:gd name="T6" fmla="*/ 0 w 169"/>
                <a:gd name="T7" fmla="*/ 213 h 251"/>
                <a:gd name="T8" fmla="*/ 23 w 169"/>
                <a:gd name="T9" fmla="*/ 181 h 251"/>
                <a:gd name="T10" fmla="*/ 12 w 169"/>
                <a:gd name="T11" fmla="*/ 161 h 251"/>
                <a:gd name="T12" fmla="*/ 33 w 169"/>
                <a:gd name="T13" fmla="*/ 124 h 251"/>
                <a:gd name="T14" fmla="*/ 9 w 169"/>
                <a:gd name="T15" fmla="*/ 81 h 251"/>
                <a:gd name="T16" fmla="*/ 74 w 169"/>
                <a:gd name="T17" fmla="*/ 28 h 251"/>
                <a:gd name="T18" fmla="*/ 112 w 169"/>
                <a:gd name="T19" fmla="*/ 36 h 251"/>
                <a:gd name="T20" fmla="*/ 150 w 169"/>
                <a:gd name="T21" fmla="*/ 0 h 251"/>
                <a:gd name="T22" fmla="*/ 169 w 169"/>
                <a:gd name="T23" fmla="*/ 19 h 251"/>
                <a:gd name="T24" fmla="*/ 150 w 169"/>
                <a:gd name="T25" fmla="*/ 38 h 251"/>
                <a:gd name="T26" fmla="*/ 139 w 169"/>
                <a:gd name="T27" fmla="*/ 34 h 251"/>
                <a:gd name="T28" fmla="*/ 133 w 169"/>
                <a:gd name="T29" fmla="*/ 30 h 251"/>
                <a:gd name="T30" fmla="*/ 120 w 169"/>
                <a:gd name="T31" fmla="*/ 43 h 251"/>
                <a:gd name="T32" fmla="*/ 139 w 169"/>
                <a:gd name="T33" fmla="*/ 81 h 251"/>
                <a:gd name="T34" fmla="*/ 75 w 169"/>
                <a:gd name="T35" fmla="*/ 134 h 251"/>
                <a:gd name="T36" fmla="*/ 45 w 169"/>
                <a:gd name="T37" fmla="*/ 129 h 251"/>
                <a:gd name="T38" fmla="*/ 38 w 169"/>
                <a:gd name="T39" fmla="*/ 144 h 251"/>
                <a:gd name="T40" fmla="*/ 57 w 169"/>
                <a:gd name="T41" fmla="*/ 156 h 251"/>
                <a:gd name="T42" fmla="*/ 109 w 169"/>
                <a:gd name="T43" fmla="*/ 156 h 251"/>
                <a:gd name="T44" fmla="*/ 109 w 169"/>
                <a:gd name="T45" fmla="*/ 155 h 251"/>
                <a:gd name="T46" fmla="*/ 33 w 169"/>
                <a:gd name="T47" fmla="*/ 186 h 251"/>
                <a:gd name="T48" fmla="*/ 27 w 169"/>
                <a:gd name="T49" fmla="*/ 205 h 251"/>
                <a:gd name="T50" fmla="*/ 74 w 169"/>
                <a:gd name="T51" fmla="*/ 239 h 251"/>
                <a:gd name="T52" fmla="*/ 132 w 169"/>
                <a:gd name="T53" fmla="*/ 205 h 251"/>
                <a:gd name="T54" fmla="*/ 100 w 169"/>
                <a:gd name="T55" fmla="*/ 186 h 251"/>
                <a:gd name="T56" fmla="*/ 33 w 169"/>
                <a:gd name="T57" fmla="*/ 186 h 251"/>
                <a:gd name="T58" fmla="*/ 73 w 169"/>
                <a:gd name="T59" fmla="*/ 123 h 251"/>
                <a:gd name="T60" fmla="*/ 102 w 169"/>
                <a:gd name="T61" fmla="*/ 81 h 251"/>
                <a:gd name="T62" fmla="*/ 73 w 169"/>
                <a:gd name="T63" fmla="*/ 39 h 251"/>
                <a:gd name="T64" fmla="*/ 44 w 169"/>
                <a:gd name="T65" fmla="*/ 81 h 251"/>
                <a:gd name="T66" fmla="*/ 73 w 169"/>
                <a:gd name="T67" fmla="*/ 12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51">
                  <a:moveTo>
                    <a:pt x="109" y="155"/>
                  </a:moveTo>
                  <a:cubicBezTo>
                    <a:pt x="134" y="155"/>
                    <a:pt x="162" y="164"/>
                    <a:pt x="162" y="194"/>
                  </a:cubicBezTo>
                  <a:cubicBezTo>
                    <a:pt x="162" y="220"/>
                    <a:pt x="129" y="251"/>
                    <a:pt x="73" y="251"/>
                  </a:cubicBezTo>
                  <a:cubicBezTo>
                    <a:pt x="22" y="251"/>
                    <a:pt x="0" y="228"/>
                    <a:pt x="0" y="213"/>
                  </a:cubicBezTo>
                  <a:cubicBezTo>
                    <a:pt x="0" y="198"/>
                    <a:pt x="14" y="188"/>
                    <a:pt x="23" y="181"/>
                  </a:cubicBezTo>
                  <a:cubicBezTo>
                    <a:pt x="19" y="178"/>
                    <a:pt x="12" y="173"/>
                    <a:pt x="12" y="161"/>
                  </a:cubicBezTo>
                  <a:cubicBezTo>
                    <a:pt x="12" y="145"/>
                    <a:pt x="28" y="129"/>
                    <a:pt x="33" y="124"/>
                  </a:cubicBezTo>
                  <a:cubicBezTo>
                    <a:pt x="23" y="118"/>
                    <a:pt x="9" y="108"/>
                    <a:pt x="9" y="81"/>
                  </a:cubicBezTo>
                  <a:cubicBezTo>
                    <a:pt x="9" y="48"/>
                    <a:pt x="34" y="28"/>
                    <a:pt x="74" y="28"/>
                  </a:cubicBezTo>
                  <a:cubicBezTo>
                    <a:pt x="90" y="28"/>
                    <a:pt x="103" y="33"/>
                    <a:pt x="112" y="36"/>
                  </a:cubicBezTo>
                  <a:cubicBezTo>
                    <a:pt x="118" y="24"/>
                    <a:pt x="129" y="0"/>
                    <a:pt x="150" y="0"/>
                  </a:cubicBezTo>
                  <a:cubicBezTo>
                    <a:pt x="160" y="0"/>
                    <a:pt x="169" y="8"/>
                    <a:pt x="169" y="19"/>
                  </a:cubicBezTo>
                  <a:cubicBezTo>
                    <a:pt x="169" y="29"/>
                    <a:pt x="162" y="38"/>
                    <a:pt x="150" y="38"/>
                  </a:cubicBezTo>
                  <a:cubicBezTo>
                    <a:pt x="145" y="38"/>
                    <a:pt x="142" y="36"/>
                    <a:pt x="139" y="34"/>
                  </a:cubicBezTo>
                  <a:cubicBezTo>
                    <a:pt x="137" y="33"/>
                    <a:pt x="135" y="30"/>
                    <a:pt x="133" y="30"/>
                  </a:cubicBezTo>
                  <a:cubicBezTo>
                    <a:pt x="127" y="30"/>
                    <a:pt x="123" y="38"/>
                    <a:pt x="120" y="43"/>
                  </a:cubicBezTo>
                  <a:cubicBezTo>
                    <a:pt x="130" y="50"/>
                    <a:pt x="139" y="60"/>
                    <a:pt x="139" y="81"/>
                  </a:cubicBezTo>
                  <a:cubicBezTo>
                    <a:pt x="139" y="114"/>
                    <a:pt x="113" y="134"/>
                    <a:pt x="75" y="134"/>
                  </a:cubicBezTo>
                  <a:cubicBezTo>
                    <a:pt x="60" y="134"/>
                    <a:pt x="53" y="131"/>
                    <a:pt x="45" y="129"/>
                  </a:cubicBezTo>
                  <a:cubicBezTo>
                    <a:pt x="42" y="133"/>
                    <a:pt x="38" y="139"/>
                    <a:pt x="38" y="144"/>
                  </a:cubicBezTo>
                  <a:cubicBezTo>
                    <a:pt x="38" y="153"/>
                    <a:pt x="45" y="156"/>
                    <a:pt x="57" y="156"/>
                  </a:cubicBezTo>
                  <a:lnTo>
                    <a:pt x="109" y="156"/>
                  </a:lnTo>
                  <a:lnTo>
                    <a:pt x="109" y="155"/>
                  </a:lnTo>
                  <a:close/>
                  <a:moveTo>
                    <a:pt x="33" y="186"/>
                  </a:moveTo>
                  <a:cubicBezTo>
                    <a:pt x="29" y="193"/>
                    <a:pt x="27" y="198"/>
                    <a:pt x="27" y="205"/>
                  </a:cubicBezTo>
                  <a:cubicBezTo>
                    <a:pt x="27" y="219"/>
                    <a:pt x="43" y="239"/>
                    <a:pt x="74" y="239"/>
                  </a:cubicBezTo>
                  <a:cubicBezTo>
                    <a:pt x="108" y="239"/>
                    <a:pt x="132" y="220"/>
                    <a:pt x="132" y="205"/>
                  </a:cubicBezTo>
                  <a:cubicBezTo>
                    <a:pt x="132" y="191"/>
                    <a:pt x="115" y="186"/>
                    <a:pt x="100" y="186"/>
                  </a:cubicBezTo>
                  <a:lnTo>
                    <a:pt x="33" y="186"/>
                  </a:lnTo>
                  <a:close/>
                  <a:moveTo>
                    <a:pt x="73" y="123"/>
                  </a:moveTo>
                  <a:cubicBezTo>
                    <a:pt x="94" y="123"/>
                    <a:pt x="102" y="104"/>
                    <a:pt x="102" y="81"/>
                  </a:cubicBezTo>
                  <a:cubicBezTo>
                    <a:pt x="102" y="59"/>
                    <a:pt x="94" y="39"/>
                    <a:pt x="73" y="39"/>
                  </a:cubicBezTo>
                  <a:cubicBezTo>
                    <a:pt x="48" y="39"/>
                    <a:pt x="44" y="65"/>
                    <a:pt x="44" y="81"/>
                  </a:cubicBezTo>
                  <a:cubicBezTo>
                    <a:pt x="44" y="106"/>
                    <a:pt x="50" y="123"/>
                    <a:pt x="73" y="1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835">
              <a:extLst>
                <a:ext uri="{FF2B5EF4-FFF2-40B4-BE49-F238E27FC236}">
                  <a16:creationId xmlns:a16="http://schemas.microsoft.com/office/drawing/2014/main" id="{38BA37B9-3DCB-48C0-B2E9-11E779EF68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15938" y="3859213"/>
              <a:ext cx="66675" cy="77788"/>
            </a:xfrm>
            <a:custGeom>
              <a:avLst/>
              <a:gdLst>
                <a:gd name="T0" fmla="*/ 133 w 137"/>
                <a:gd name="T1" fmla="*/ 150 h 159"/>
                <a:gd name="T2" fmla="*/ 85 w 137"/>
                <a:gd name="T3" fmla="*/ 159 h 159"/>
                <a:gd name="T4" fmla="*/ 0 w 137"/>
                <a:gd name="T5" fmla="*/ 74 h 159"/>
                <a:gd name="T6" fmla="*/ 73 w 137"/>
                <a:gd name="T7" fmla="*/ 0 h 159"/>
                <a:gd name="T8" fmla="*/ 137 w 137"/>
                <a:gd name="T9" fmla="*/ 63 h 159"/>
                <a:gd name="T10" fmla="*/ 38 w 137"/>
                <a:gd name="T11" fmla="*/ 63 h 159"/>
                <a:gd name="T12" fmla="*/ 102 w 137"/>
                <a:gd name="T13" fmla="*/ 144 h 159"/>
                <a:gd name="T14" fmla="*/ 134 w 137"/>
                <a:gd name="T15" fmla="*/ 139 h 159"/>
                <a:gd name="T16" fmla="*/ 134 w 137"/>
                <a:gd name="T17" fmla="*/ 150 h 159"/>
                <a:gd name="T18" fmla="*/ 133 w 137"/>
                <a:gd name="T19" fmla="*/ 150 h 159"/>
                <a:gd name="T20" fmla="*/ 102 w 137"/>
                <a:gd name="T21" fmla="*/ 50 h 159"/>
                <a:gd name="T22" fmla="*/ 72 w 137"/>
                <a:gd name="T23" fmla="*/ 13 h 159"/>
                <a:gd name="T24" fmla="*/ 38 w 137"/>
                <a:gd name="T25" fmla="*/ 50 h 159"/>
                <a:gd name="T26" fmla="*/ 102 w 137"/>
                <a:gd name="T27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7" h="159">
                  <a:moveTo>
                    <a:pt x="133" y="150"/>
                  </a:moveTo>
                  <a:cubicBezTo>
                    <a:pt x="127" y="153"/>
                    <a:pt x="108" y="159"/>
                    <a:pt x="85" y="159"/>
                  </a:cubicBezTo>
                  <a:cubicBezTo>
                    <a:pt x="32" y="159"/>
                    <a:pt x="0" y="129"/>
                    <a:pt x="0" y="74"/>
                  </a:cubicBezTo>
                  <a:cubicBezTo>
                    <a:pt x="0" y="24"/>
                    <a:pt x="27" y="0"/>
                    <a:pt x="73" y="0"/>
                  </a:cubicBezTo>
                  <a:cubicBezTo>
                    <a:pt x="128" y="0"/>
                    <a:pt x="137" y="35"/>
                    <a:pt x="137" y="63"/>
                  </a:cubicBezTo>
                  <a:lnTo>
                    <a:pt x="38" y="63"/>
                  </a:lnTo>
                  <a:cubicBezTo>
                    <a:pt x="38" y="98"/>
                    <a:pt x="52" y="144"/>
                    <a:pt x="102" y="144"/>
                  </a:cubicBezTo>
                  <a:cubicBezTo>
                    <a:pt x="115" y="144"/>
                    <a:pt x="127" y="140"/>
                    <a:pt x="134" y="139"/>
                  </a:cubicBez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02" y="50"/>
                  </a:moveTo>
                  <a:cubicBezTo>
                    <a:pt x="102" y="29"/>
                    <a:pt x="95" y="13"/>
                    <a:pt x="72" y="13"/>
                  </a:cubicBezTo>
                  <a:cubicBezTo>
                    <a:pt x="45" y="13"/>
                    <a:pt x="38" y="38"/>
                    <a:pt x="38" y="50"/>
                  </a:cubicBezTo>
                  <a:lnTo>
                    <a:pt x="102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836">
              <a:extLst>
                <a:ext uri="{FF2B5EF4-FFF2-40B4-BE49-F238E27FC236}">
                  <a16:creationId xmlns:a16="http://schemas.microsoft.com/office/drawing/2014/main" id="{AEB86EF7-25CC-427C-9AB4-669AEDD0A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4838" y="3859213"/>
              <a:ext cx="61913" cy="76200"/>
            </a:xfrm>
            <a:custGeom>
              <a:avLst/>
              <a:gdLst>
                <a:gd name="T0" fmla="*/ 0 w 129"/>
                <a:gd name="T1" fmla="*/ 149 h 157"/>
                <a:gd name="T2" fmla="*/ 27 w 129"/>
                <a:gd name="T3" fmla="*/ 120 h 157"/>
                <a:gd name="T4" fmla="*/ 27 w 129"/>
                <a:gd name="T5" fmla="*/ 43 h 157"/>
                <a:gd name="T6" fmla="*/ 0 w 129"/>
                <a:gd name="T7" fmla="*/ 17 h 157"/>
                <a:gd name="T8" fmla="*/ 0 w 129"/>
                <a:gd name="T9" fmla="*/ 9 h 157"/>
                <a:gd name="T10" fmla="*/ 62 w 129"/>
                <a:gd name="T11" fmla="*/ 2 h 157"/>
                <a:gd name="T12" fmla="*/ 62 w 129"/>
                <a:gd name="T13" fmla="*/ 39 h 157"/>
                <a:gd name="T14" fmla="*/ 63 w 129"/>
                <a:gd name="T15" fmla="*/ 39 h 157"/>
                <a:gd name="T16" fmla="*/ 110 w 129"/>
                <a:gd name="T17" fmla="*/ 0 h 157"/>
                <a:gd name="T18" fmla="*/ 129 w 129"/>
                <a:gd name="T19" fmla="*/ 18 h 157"/>
                <a:gd name="T20" fmla="*/ 110 w 129"/>
                <a:gd name="T21" fmla="*/ 37 h 157"/>
                <a:gd name="T22" fmla="*/ 89 w 129"/>
                <a:gd name="T23" fmla="*/ 29 h 157"/>
                <a:gd name="T24" fmla="*/ 63 w 129"/>
                <a:gd name="T25" fmla="*/ 83 h 157"/>
                <a:gd name="T26" fmla="*/ 63 w 129"/>
                <a:gd name="T27" fmla="*/ 120 h 157"/>
                <a:gd name="T28" fmla="*/ 89 w 129"/>
                <a:gd name="T29" fmla="*/ 149 h 157"/>
                <a:gd name="T30" fmla="*/ 89 w 129"/>
                <a:gd name="T31" fmla="*/ 157 h 157"/>
                <a:gd name="T32" fmla="*/ 2 w 129"/>
                <a:gd name="T33" fmla="*/ 157 h 157"/>
                <a:gd name="T34" fmla="*/ 2 w 129"/>
                <a:gd name="T35" fmla="*/ 149 h 157"/>
                <a:gd name="T36" fmla="*/ 0 w 129"/>
                <a:gd name="T37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157">
                  <a:moveTo>
                    <a:pt x="0" y="149"/>
                  </a:moveTo>
                  <a:cubicBezTo>
                    <a:pt x="20" y="149"/>
                    <a:pt x="27" y="143"/>
                    <a:pt x="27" y="120"/>
                  </a:cubicBezTo>
                  <a:lnTo>
                    <a:pt x="27" y="43"/>
                  </a:lnTo>
                  <a:cubicBezTo>
                    <a:pt x="27" y="19"/>
                    <a:pt x="14" y="17"/>
                    <a:pt x="0" y="17"/>
                  </a:cubicBezTo>
                  <a:lnTo>
                    <a:pt x="0" y="9"/>
                  </a:lnTo>
                  <a:lnTo>
                    <a:pt x="62" y="2"/>
                  </a:lnTo>
                  <a:lnTo>
                    <a:pt x="62" y="39"/>
                  </a:lnTo>
                  <a:lnTo>
                    <a:pt x="63" y="39"/>
                  </a:lnTo>
                  <a:cubicBezTo>
                    <a:pt x="69" y="24"/>
                    <a:pt x="82" y="0"/>
                    <a:pt x="110" y="0"/>
                  </a:cubicBezTo>
                  <a:cubicBezTo>
                    <a:pt x="118" y="0"/>
                    <a:pt x="129" y="7"/>
                    <a:pt x="129" y="18"/>
                  </a:cubicBezTo>
                  <a:cubicBezTo>
                    <a:pt x="129" y="29"/>
                    <a:pt x="120" y="37"/>
                    <a:pt x="110" y="37"/>
                  </a:cubicBezTo>
                  <a:cubicBezTo>
                    <a:pt x="98" y="37"/>
                    <a:pt x="100" y="29"/>
                    <a:pt x="89" y="29"/>
                  </a:cubicBezTo>
                  <a:cubicBezTo>
                    <a:pt x="78" y="29"/>
                    <a:pt x="63" y="49"/>
                    <a:pt x="63" y="83"/>
                  </a:cubicBezTo>
                  <a:lnTo>
                    <a:pt x="63" y="120"/>
                  </a:lnTo>
                  <a:cubicBezTo>
                    <a:pt x="63" y="143"/>
                    <a:pt x="69" y="149"/>
                    <a:pt x="89" y="149"/>
                  </a:cubicBezTo>
                  <a:lnTo>
                    <a:pt x="89" y="157"/>
                  </a:lnTo>
                  <a:lnTo>
                    <a:pt x="2" y="157"/>
                  </a:lnTo>
                  <a:lnTo>
                    <a:pt x="2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837">
              <a:extLst>
                <a:ext uri="{FF2B5EF4-FFF2-40B4-BE49-F238E27FC236}">
                  <a16:creationId xmlns:a16="http://schemas.microsoft.com/office/drawing/2014/main" id="{CB36A420-DD38-456E-9C59-0D8A0C5A9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5801" y="3859213"/>
              <a:ext cx="57150" cy="77788"/>
            </a:xfrm>
            <a:custGeom>
              <a:avLst/>
              <a:gdLst>
                <a:gd name="T0" fmla="*/ 95 w 114"/>
                <a:gd name="T1" fmla="*/ 46 h 159"/>
                <a:gd name="T2" fmla="*/ 60 w 114"/>
                <a:gd name="T3" fmla="*/ 13 h 159"/>
                <a:gd name="T4" fmla="*/ 34 w 114"/>
                <a:gd name="T5" fmla="*/ 34 h 159"/>
                <a:gd name="T6" fmla="*/ 95 w 114"/>
                <a:gd name="T7" fmla="*/ 79 h 159"/>
                <a:gd name="T8" fmla="*/ 114 w 114"/>
                <a:gd name="T9" fmla="*/ 114 h 159"/>
                <a:gd name="T10" fmla="*/ 51 w 114"/>
                <a:gd name="T11" fmla="*/ 159 h 159"/>
                <a:gd name="T12" fmla="*/ 2 w 114"/>
                <a:gd name="T13" fmla="*/ 153 h 159"/>
                <a:gd name="T14" fmla="*/ 0 w 114"/>
                <a:gd name="T15" fmla="*/ 109 h 159"/>
                <a:gd name="T16" fmla="*/ 10 w 114"/>
                <a:gd name="T17" fmla="*/ 109 h 159"/>
                <a:gd name="T18" fmla="*/ 49 w 114"/>
                <a:gd name="T19" fmla="*/ 148 h 159"/>
                <a:gd name="T20" fmla="*/ 80 w 114"/>
                <a:gd name="T21" fmla="*/ 123 h 159"/>
                <a:gd name="T22" fmla="*/ 25 w 114"/>
                <a:gd name="T23" fmla="*/ 81 h 159"/>
                <a:gd name="T24" fmla="*/ 0 w 114"/>
                <a:gd name="T25" fmla="*/ 43 h 159"/>
                <a:gd name="T26" fmla="*/ 60 w 114"/>
                <a:gd name="T27" fmla="*/ 0 h 159"/>
                <a:gd name="T28" fmla="*/ 100 w 114"/>
                <a:gd name="T29" fmla="*/ 5 h 159"/>
                <a:gd name="T30" fmla="*/ 102 w 114"/>
                <a:gd name="T31" fmla="*/ 44 h 159"/>
                <a:gd name="T32" fmla="*/ 95 w 114"/>
                <a:gd name="T33" fmla="*/ 44 h 159"/>
                <a:gd name="T34" fmla="*/ 95 w 114"/>
                <a:gd name="T35" fmla="*/ 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59">
                  <a:moveTo>
                    <a:pt x="95" y="46"/>
                  </a:moveTo>
                  <a:cubicBezTo>
                    <a:pt x="94" y="35"/>
                    <a:pt x="86" y="13"/>
                    <a:pt x="60" y="13"/>
                  </a:cubicBezTo>
                  <a:cubicBezTo>
                    <a:pt x="45" y="13"/>
                    <a:pt x="34" y="23"/>
                    <a:pt x="34" y="34"/>
                  </a:cubicBezTo>
                  <a:cubicBezTo>
                    <a:pt x="34" y="55"/>
                    <a:pt x="74" y="64"/>
                    <a:pt x="95" y="79"/>
                  </a:cubicBezTo>
                  <a:cubicBezTo>
                    <a:pt x="105" y="86"/>
                    <a:pt x="114" y="98"/>
                    <a:pt x="114" y="114"/>
                  </a:cubicBezTo>
                  <a:cubicBezTo>
                    <a:pt x="114" y="141"/>
                    <a:pt x="91" y="159"/>
                    <a:pt x="51" y="159"/>
                  </a:cubicBezTo>
                  <a:cubicBezTo>
                    <a:pt x="30" y="159"/>
                    <a:pt x="11" y="155"/>
                    <a:pt x="2" y="153"/>
                  </a:cubicBezTo>
                  <a:lnTo>
                    <a:pt x="0" y="109"/>
                  </a:lnTo>
                  <a:lnTo>
                    <a:pt x="10" y="109"/>
                  </a:lnTo>
                  <a:cubicBezTo>
                    <a:pt x="10" y="128"/>
                    <a:pt x="24" y="148"/>
                    <a:pt x="49" y="148"/>
                  </a:cubicBezTo>
                  <a:cubicBezTo>
                    <a:pt x="64" y="148"/>
                    <a:pt x="80" y="139"/>
                    <a:pt x="80" y="123"/>
                  </a:cubicBezTo>
                  <a:cubicBezTo>
                    <a:pt x="80" y="101"/>
                    <a:pt x="46" y="95"/>
                    <a:pt x="25" y="81"/>
                  </a:cubicBezTo>
                  <a:cubicBezTo>
                    <a:pt x="7" y="70"/>
                    <a:pt x="0" y="61"/>
                    <a:pt x="0" y="43"/>
                  </a:cubicBezTo>
                  <a:cubicBezTo>
                    <a:pt x="0" y="13"/>
                    <a:pt x="27" y="0"/>
                    <a:pt x="60" y="0"/>
                  </a:cubicBezTo>
                  <a:cubicBezTo>
                    <a:pt x="76" y="0"/>
                    <a:pt x="89" y="3"/>
                    <a:pt x="100" y="5"/>
                  </a:cubicBezTo>
                  <a:lnTo>
                    <a:pt x="102" y="44"/>
                  </a:lnTo>
                  <a:lnTo>
                    <a:pt x="95" y="44"/>
                  </a:lnTo>
                  <a:lnTo>
                    <a:pt x="95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838">
              <a:extLst>
                <a:ext uri="{FF2B5EF4-FFF2-40B4-BE49-F238E27FC236}">
                  <a16:creationId xmlns:a16="http://schemas.microsoft.com/office/drawing/2014/main" id="{164642F0-B288-404D-A359-058F1CA31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5901" y="3792538"/>
              <a:ext cx="38100" cy="36513"/>
            </a:xfrm>
            <a:custGeom>
              <a:avLst/>
              <a:gdLst>
                <a:gd name="T0" fmla="*/ 13 w 76"/>
                <a:gd name="T1" fmla="*/ 64 h 76"/>
                <a:gd name="T2" fmla="*/ 62 w 76"/>
                <a:gd name="T3" fmla="*/ 64 h 76"/>
                <a:gd name="T4" fmla="*/ 62 w 76"/>
                <a:gd name="T5" fmla="*/ 0 h 76"/>
                <a:gd name="T6" fmla="*/ 76 w 76"/>
                <a:gd name="T7" fmla="*/ 0 h 76"/>
                <a:gd name="T8" fmla="*/ 76 w 76"/>
                <a:gd name="T9" fmla="*/ 76 h 76"/>
                <a:gd name="T10" fmla="*/ 0 w 76"/>
                <a:gd name="T11" fmla="*/ 76 h 76"/>
                <a:gd name="T12" fmla="*/ 0 w 76"/>
                <a:gd name="T13" fmla="*/ 0 h 76"/>
                <a:gd name="T14" fmla="*/ 13 w 76"/>
                <a:gd name="T15" fmla="*/ 0 h 76"/>
                <a:gd name="T16" fmla="*/ 13 w 76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13" y="64"/>
                  </a:moveTo>
                  <a:lnTo>
                    <a:pt x="62" y="64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839">
              <a:extLst>
                <a:ext uri="{FF2B5EF4-FFF2-40B4-BE49-F238E27FC236}">
                  <a16:creationId xmlns:a16="http://schemas.microsoft.com/office/drawing/2014/main" id="{C3AE1251-D506-480F-BF65-B50B62876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0988" y="3792538"/>
              <a:ext cx="38100" cy="36513"/>
            </a:xfrm>
            <a:custGeom>
              <a:avLst/>
              <a:gdLst>
                <a:gd name="T0" fmla="*/ 14 w 77"/>
                <a:gd name="T1" fmla="*/ 12 h 76"/>
                <a:gd name="T2" fmla="*/ 14 w 77"/>
                <a:gd name="T3" fmla="*/ 76 h 76"/>
                <a:gd name="T4" fmla="*/ 0 w 77"/>
                <a:gd name="T5" fmla="*/ 76 h 76"/>
                <a:gd name="T6" fmla="*/ 0 w 77"/>
                <a:gd name="T7" fmla="*/ 0 h 76"/>
                <a:gd name="T8" fmla="*/ 77 w 77"/>
                <a:gd name="T9" fmla="*/ 0 h 76"/>
                <a:gd name="T10" fmla="*/ 77 w 77"/>
                <a:gd name="T11" fmla="*/ 76 h 76"/>
                <a:gd name="T12" fmla="*/ 64 w 77"/>
                <a:gd name="T13" fmla="*/ 76 h 76"/>
                <a:gd name="T14" fmla="*/ 64 w 77"/>
                <a:gd name="T15" fmla="*/ 12 h 76"/>
                <a:gd name="T16" fmla="*/ 14 w 77"/>
                <a:gd name="T17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76">
                  <a:moveTo>
                    <a:pt x="14" y="12"/>
                  </a:moveTo>
                  <a:lnTo>
                    <a:pt x="14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77" y="76"/>
                  </a:lnTo>
                  <a:lnTo>
                    <a:pt x="64" y="76"/>
                  </a:lnTo>
                  <a:lnTo>
                    <a:pt x="6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840">
              <a:extLst>
                <a:ext uri="{FF2B5EF4-FFF2-40B4-BE49-F238E27FC236}">
                  <a16:creationId xmlns:a16="http://schemas.microsoft.com/office/drawing/2014/main" id="{4BD57457-988C-431C-99EA-BA21581394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046076" y="3781425"/>
              <a:ext cx="7938" cy="47625"/>
            </a:xfrm>
            <a:custGeom>
              <a:avLst/>
              <a:gdLst>
                <a:gd name="T0" fmla="*/ 14 w 14"/>
                <a:gd name="T1" fmla="*/ 12 h 99"/>
                <a:gd name="T2" fmla="*/ 0 w 14"/>
                <a:gd name="T3" fmla="*/ 12 h 99"/>
                <a:gd name="T4" fmla="*/ 0 w 14"/>
                <a:gd name="T5" fmla="*/ 0 h 99"/>
                <a:gd name="T6" fmla="*/ 14 w 14"/>
                <a:gd name="T7" fmla="*/ 0 h 99"/>
                <a:gd name="T8" fmla="*/ 14 w 14"/>
                <a:gd name="T9" fmla="*/ 12 h 99"/>
                <a:gd name="T10" fmla="*/ 14 w 14"/>
                <a:gd name="T11" fmla="*/ 99 h 99"/>
                <a:gd name="T12" fmla="*/ 0 w 14"/>
                <a:gd name="T13" fmla="*/ 99 h 99"/>
                <a:gd name="T14" fmla="*/ 0 w 14"/>
                <a:gd name="T15" fmla="*/ 23 h 99"/>
                <a:gd name="T16" fmla="*/ 14 w 14"/>
                <a:gd name="T17" fmla="*/ 23 h 99"/>
                <a:gd name="T18" fmla="*/ 14 w 14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9">
                  <a:moveTo>
                    <a:pt x="14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2"/>
                  </a:lnTo>
                  <a:close/>
                  <a:moveTo>
                    <a:pt x="14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4" y="23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841">
              <a:extLst>
                <a:ext uri="{FF2B5EF4-FFF2-40B4-BE49-F238E27FC236}">
                  <a16:creationId xmlns:a16="http://schemas.microsoft.com/office/drawing/2014/main" id="{EF8861B3-F925-4843-BBA4-A672AADAC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7826" y="3792538"/>
              <a:ext cx="38100" cy="36513"/>
            </a:xfrm>
            <a:custGeom>
              <a:avLst/>
              <a:gdLst>
                <a:gd name="T0" fmla="*/ 55 w 76"/>
                <a:gd name="T1" fmla="*/ 76 h 76"/>
                <a:gd name="T2" fmla="*/ 20 w 76"/>
                <a:gd name="T3" fmla="*/ 76 h 76"/>
                <a:gd name="T4" fmla="*/ 0 w 76"/>
                <a:gd name="T5" fmla="*/ 0 h 76"/>
                <a:gd name="T6" fmla="*/ 14 w 76"/>
                <a:gd name="T7" fmla="*/ 0 h 76"/>
                <a:gd name="T8" fmla="*/ 32 w 76"/>
                <a:gd name="T9" fmla="*/ 64 h 76"/>
                <a:gd name="T10" fmla="*/ 45 w 76"/>
                <a:gd name="T11" fmla="*/ 64 h 76"/>
                <a:gd name="T12" fmla="*/ 62 w 76"/>
                <a:gd name="T13" fmla="*/ 0 h 76"/>
                <a:gd name="T14" fmla="*/ 76 w 76"/>
                <a:gd name="T15" fmla="*/ 0 h 76"/>
                <a:gd name="T16" fmla="*/ 55 w 76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6">
                  <a:moveTo>
                    <a:pt x="55" y="76"/>
                  </a:moveTo>
                  <a:lnTo>
                    <a:pt x="20" y="7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32" y="64"/>
                  </a:lnTo>
                  <a:lnTo>
                    <a:pt x="45" y="64"/>
                  </a:lnTo>
                  <a:cubicBezTo>
                    <a:pt x="45" y="60"/>
                    <a:pt x="62" y="0"/>
                    <a:pt x="62" y="0"/>
                  </a:cubicBezTo>
                  <a:lnTo>
                    <a:pt x="76" y="0"/>
                  </a:lnTo>
                  <a:lnTo>
                    <a:pt x="55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842">
              <a:extLst>
                <a:ext uri="{FF2B5EF4-FFF2-40B4-BE49-F238E27FC236}">
                  <a16:creationId xmlns:a16="http://schemas.microsoft.com/office/drawing/2014/main" id="{23A26AF7-F65E-4D5F-87C7-6655F20FDD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39738" y="3792538"/>
              <a:ext cx="36513" cy="36513"/>
            </a:xfrm>
            <a:custGeom>
              <a:avLst/>
              <a:gdLst>
                <a:gd name="T0" fmla="*/ 0 w 76"/>
                <a:gd name="T1" fmla="*/ 76 h 76"/>
                <a:gd name="T2" fmla="*/ 0 w 76"/>
                <a:gd name="T3" fmla="*/ 0 h 76"/>
                <a:gd name="T4" fmla="*/ 76 w 76"/>
                <a:gd name="T5" fmla="*/ 0 h 76"/>
                <a:gd name="T6" fmla="*/ 76 w 76"/>
                <a:gd name="T7" fmla="*/ 45 h 76"/>
                <a:gd name="T8" fmla="*/ 14 w 76"/>
                <a:gd name="T9" fmla="*/ 45 h 76"/>
                <a:gd name="T10" fmla="*/ 14 w 76"/>
                <a:gd name="T11" fmla="*/ 64 h 76"/>
                <a:gd name="T12" fmla="*/ 63 w 76"/>
                <a:gd name="T13" fmla="*/ 64 h 76"/>
                <a:gd name="T14" fmla="*/ 63 w 76"/>
                <a:gd name="T15" fmla="*/ 76 h 76"/>
                <a:gd name="T16" fmla="*/ 0 w 76"/>
                <a:gd name="T17" fmla="*/ 76 h 76"/>
                <a:gd name="T18" fmla="*/ 14 w 76"/>
                <a:gd name="T19" fmla="*/ 32 h 76"/>
                <a:gd name="T20" fmla="*/ 63 w 76"/>
                <a:gd name="T21" fmla="*/ 32 h 76"/>
                <a:gd name="T22" fmla="*/ 63 w 76"/>
                <a:gd name="T23" fmla="*/ 14 h 76"/>
                <a:gd name="T24" fmla="*/ 14 w 76"/>
                <a:gd name="T25" fmla="*/ 14 h 76"/>
                <a:gd name="T26" fmla="*/ 14 w 76"/>
                <a:gd name="T2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0" y="0"/>
                  </a:lnTo>
                  <a:lnTo>
                    <a:pt x="76" y="0"/>
                  </a:lnTo>
                  <a:lnTo>
                    <a:pt x="76" y="45"/>
                  </a:lnTo>
                  <a:lnTo>
                    <a:pt x="14" y="45"/>
                  </a:lnTo>
                  <a:lnTo>
                    <a:pt x="14" y="64"/>
                  </a:lnTo>
                  <a:lnTo>
                    <a:pt x="63" y="64"/>
                  </a:lnTo>
                  <a:lnTo>
                    <a:pt x="63" y="76"/>
                  </a:lnTo>
                  <a:lnTo>
                    <a:pt x="0" y="76"/>
                  </a:lnTo>
                  <a:close/>
                  <a:moveTo>
                    <a:pt x="14" y="32"/>
                  </a:moveTo>
                  <a:lnTo>
                    <a:pt x="63" y="32"/>
                  </a:lnTo>
                  <a:lnTo>
                    <a:pt x="63" y="14"/>
                  </a:lnTo>
                  <a:lnTo>
                    <a:pt x="14" y="14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843">
              <a:extLst>
                <a:ext uri="{FF2B5EF4-FFF2-40B4-BE49-F238E27FC236}">
                  <a16:creationId xmlns:a16="http://schemas.microsoft.com/office/drawing/2014/main" id="{B9B40126-C1BD-41ED-9F65-466B31A94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1651" y="3792538"/>
              <a:ext cx="23813" cy="36513"/>
            </a:xfrm>
            <a:custGeom>
              <a:avLst/>
              <a:gdLst>
                <a:gd name="T0" fmla="*/ 0 w 49"/>
                <a:gd name="T1" fmla="*/ 0 h 76"/>
                <a:gd name="T2" fmla="*/ 49 w 49"/>
                <a:gd name="T3" fmla="*/ 0 h 76"/>
                <a:gd name="T4" fmla="*/ 49 w 49"/>
                <a:gd name="T5" fmla="*/ 12 h 76"/>
                <a:gd name="T6" fmla="*/ 14 w 49"/>
                <a:gd name="T7" fmla="*/ 12 h 76"/>
                <a:gd name="T8" fmla="*/ 14 w 49"/>
                <a:gd name="T9" fmla="*/ 76 h 76"/>
                <a:gd name="T10" fmla="*/ 0 w 49"/>
                <a:gd name="T11" fmla="*/ 76 h 76"/>
                <a:gd name="T12" fmla="*/ 0 w 49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76">
                  <a:moveTo>
                    <a:pt x="0" y="0"/>
                  </a:moveTo>
                  <a:lnTo>
                    <a:pt x="49" y="0"/>
                  </a:lnTo>
                  <a:lnTo>
                    <a:pt x="49" y="12"/>
                  </a:lnTo>
                  <a:lnTo>
                    <a:pt x="14" y="12"/>
                  </a:lnTo>
                  <a:lnTo>
                    <a:pt x="14" y="76"/>
                  </a:lnTo>
                  <a:lnTo>
                    <a:pt x="0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844">
              <a:extLst>
                <a:ext uri="{FF2B5EF4-FFF2-40B4-BE49-F238E27FC236}">
                  <a16:creationId xmlns:a16="http://schemas.microsoft.com/office/drawing/2014/main" id="{A90DD0BE-F4FA-489A-923E-9F2B1F4F6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9276" y="3792538"/>
              <a:ext cx="38100" cy="36513"/>
            </a:xfrm>
            <a:custGeom>
              <a:avLst/>
              <a:gdLst>
                <a:gd name="T0" fmla="*/ 31 w 76"/>
                <a:gd name="T1" fmla="*/ 45 h 76"/>
                <a:gd name="T2" fmla="*/ 0 w 76"/>
                <a:gd name="T3" fmla="*/ 45 h 76"/>
                <a:gd name="T4" fmla="*/ 0 w 76"/>
                <a:gd name="T5" fmla="*/ 0 h 76"/>
                <a:gd name="T6" fmla="*/ 64 w 76"/>
                <a:gd name="T7" fmla="*/ 0 h 76"/>
                <a:gd name="T8" fmla="*/ 64 w 76"/>
                <a:gd name="T9" fmla="*/ 12 h 76"/>
                <a:gd name="T10" fmla="*/ 14 w 76"/>
                <a:gd name="T11" fmla="*/ 12 h 76"/>
                <a:gd name="T12" fmla="*/ 14 w 76"/>
                <a:gd name="T13" fmla="*/ 32 h 76"/>
                <a:gd name="T14" fmla="*/ 76 w 76"/>
                <a:gd name="T15" fmla="*/ 32 h 76"/>
                <a:gd name="T16" fmla="*/ 76 w 76"/>
                <a:gd name="T17" fmla="*/ 76 h 76"/>
                <a:gd name="T18" fmla="*/ 0 w 76"/>
                <a:gd name="T19" fmla="*/ 76 h 76"/>
                <a:gd name="T20" fmla="*/ 0 w 76"/>
                <a:gd name="T21" fmla="*/ 64 h 76"/>
                <a:gd name="T22" fmla="*/ 62 w 76"/>
                <a:gd name="T23" fmla="*/ 64 h 76"/>
                <a:gd name="T24" fmla="*/ 62 w 76"/>
                <a:gd name="T25" fmla="*/ 45 h 76"/>
                <a:gd name="T26" fmla="*/ 31 w 76"/>
                <a:gd name="T2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76">
                  <a:moveTo>
                    <a:pt x="31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12"/>
                  </a:lnTo>
                  <a:lnTo>
                    <a:pt x="14" y="12"/>
                  </a:lnTo>
                  <a:lnTo>
                    <a:pt x="14" y="32"/>
                  </a:lnTo>
                  <a:lnTo>
                    <a:pt x="76" y="32"/>
                  </a:lnTo>
                  <a:lnTo>
                    <a:pt x="76" y="76"/>
                  </a:lnTo>
                  <a:lnTo>
                    <a:pt x="0" y="76"/>
                  </a:lnTo>
                  <a:lnTo>
                    <a:pt x="0" y="64"/>
                  </a:lnTo>
                  <a:lnTo>
                    <a:pt x="62" y="64"/>
                  </a:lnTo>
                  <a:lnTo>
                    <a:pt x="62" y="45"/>
                  </a:lnTo>
                  <a:lnTo>
                    <a:pt x="31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845">
              <a:extLst>
                <a:ext uri="{FF2B5EF4-FFF2-40B4-BE49-F238E27FC236}">
                  <a16:creationId xmlns:a16="http://schemas.microsoft.com/office/drawing/2014/main" id="{182052B3-94B1-482C-85EE-CF9693AB0A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14363" y="3781425"/>
              <a:ext cx="6350" cy="47625"/>
            </a:xfrm>
            <a:custGeom>
              <a:avLst/>
              <a:gdLst>
                <a:gd name="T0" fmla="*/ 13 w 13"/>
                <a:gd name="T1" fmla="*/ 12 h 99"/>
                <a:gd name="T2" fmla="*/ 0 w 13"/>
                <a:gd name="T3" fmla="*/ 12 h 99"/>
                <a:gd name="T4" fmla="*/ 0 w 13"/>
                <a:gd name="T5" fmla="*/ 0 h 99"/>
                <a:gd name="T6" fmla="*/ 13 w 13"/>
                <a:gd name="T7" fmla="*/ 0 h 99"/>
                <a:gd name="T8" fmla="*/ 13 w 13"/>
                <a:gd name="T9" fmla="*/ 12 h 99"/>
                <a:gd name="T10" fmla="*/ 13 w 13"/>
                <a:gd name="T11" fmla="*/ 99 h 99"/>
                <a:gd name="T12" fmla="*/ 0 w 13"/>
                <a:gd name="T13" fmla="*/ 99 h 99"/>
                <a:gd name="T14" fmla="*/ 0 w 13"/>
                <a:gd name="T15" fmla="*/ 23 h 99"/>
                <a:gd name="T16" fmla="*/ 13 w 13"/>
                <a:gd name="T17" fmla="*/ 23 h 99"/>
                <a:gd name="T18" fmla="*/ 13 w 13"/>
                <a:gd name="T1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9">
                  <a:moveTo>
                    <a:pt x="13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12"/>
                  </a:lnTo>
                  <a:close/>
                  <a:moveTo>
                    <a:pt x="13" y="99"/>
                  </a:moveTo>
                  <a:lnTo>
                    <a:pt x="0" y="99"/>
                  </a:lnTo>
                  <a:lnTo>
                    <a:pt x="0" y="23"/>
                  </a:lnTo>
                  <a:lnTo>
                    <a:pt x="13" y="23"/>
                  </a:lnTo>
                  <a:lnTo>
                    <a:pt x="13" y="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846">
              <a:extLst>
                <a:ext uri="{FF2B5EF4-FFF2-40B4-BE49-F238E27FC236}">
                  <a16:creationId xmlns:a16="http://schemas.microsoft.com/office/drawing/2014/main" id="{FE3FBDE1-3FF5-4B56-829B-03F7580DB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0876" y="3781425"/>
              <a:ext cx="23813" cy="47625"/>
            </a:xfrm>
            <a:custGeom>
              <a:avLst/>
              <a:gdLst>
                <a:gd name="T0" fmla="*/ 50 w 50"/>
                <a:gd name="T1" fmla="*/ 97 h 97"/>
                <a:gd name="T2" fmla="*/ 0 w 50"/>
                <a:gd name="T3" fmla="*/ 97 h 97"/>
                <a:gd name="T4" fmla="*/ 0 w 50"/>
                <a:gd name="T5" fmla="*/ 48 h 97"/>
                <a:gd name="T6" fmla="*/ 0 w 50"/>
                <a:gd name="T7" fmla="*/ 0 h 97"/>
                <a:gd name="T8" fmla="*/ 14 w 50"/>
                <a:gd name="T9" fmla="*/ 0 h 97"/>
                <a:gd name="T10" fmla="*/ 14 w 50"/>
                <a:gd name="T11" fmla="*/ 21 h 97"/>
                <a:gd name="T12" fmla="*/ 39 w 50"/>
                <a:gd name="T13" fmla="*/ 21 h 97"/>
                <a:gd name="T14" fmla="*/ 39 w 50"/>
                <a:gd name="T15" fmla="*/ 33 h 97"/>
                <a:gd name="T16" fmla="*/ 14 w 50"/>
                <a:gd name="T17" fmla="*/ 33 h 97"/>
                <a:gd name="T18" fmla="*/ 14 w 50"/>
                <a:gd name="T19" fmla="*/ 85 h 97"/>
                <a:gd name="T20" fmla="*/ 50 w 50"/>
                <a:gd name="T21" fmla="*/ 85 h 97"/>
                <a:gd name="T22" fmla="*/ 50 w 50"/>
                <a:gd name="T2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7">
                  <a:moveTo>
                    <a:pt x="50" y="97"/>
                  </a:moveTo>
                  <a:lnTo>
                    <a:pt x="0" y="97"/>
                  </a:lnTo>
                  <a:lnTo>
                    <a:pt x="0" y="48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1"/>
                  </a:lnTo>
                  <a:lnTo>
                    <a:pt x="39" y="21"/>
                  </a:lnTo>
                  <a:lnTo>
                    <a:pt x="39" y="33"/>
                  </a:lnTo>
                  <a:lnTo>
                    <a:pt x="14" y="33"/>
                  </a:lnTo>
                  <a:lnTo>
                    <a:pt x="14" y="85"/>
                  </a:lnTo>
                  <a:lnTo>
                    <a:pt x="50" y="85"/>
                  </a:lnTo>
                  <a:lnTo>
                    <a:pt x="50" y="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847">
              <a:extLst>
                <a:ext uri="{FF2B5EF4-FFF2-40B4-BE49-F238E27FC236}">
                  <a16:creationId xmlns:a16="http://schemas.microsoft.com/office/drawing/2014/main" id="{C372089A-2D3D-4FDC-AE87-BE5016386D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03263" y="3781425"/>
              <a:ext cx="38100" cy="47625"/>
            </a:xfrm>
            <a:custGeom>
              <a:avLst/>
              <a:gdLst>
                <a:gd name="T0" fmla="*/ 76 w 76"/>
                <a:gd name="T1" fmla="*/ 68 h 99"/>
                <a:gd name="T2" fmla="*/ 76 w 76"/>
                <a:gd name="T3" fmla="*/ 23 h 99"/>
                <a:gd name="T4" fmla="*/ 44 w 76"/>
                <a:gd name="T5" fmla="*/ 23 h 99"/>
                <a:gd name="T6" fmla="*/ 59 w 76"/>
                <a:gd name="T7" fmla="*/ 0 h 99"/>
                <a:gd name="T8" fmla="*/ 45 w 76"/>
                <a:gd name="T9" fmla="*/ 0 h 99"/>
                <a:gd name="T10" fmla="*/ 27 w 76"/>
                <a:gd name="T11" fmla="*/ 23 h 99"/>
                <a:gd name="T12" fmla="*/ 0 w 76"/>
                <a:gd name="T13" fmla="*/ 23 h 99"/>
                <a:gd name="T14" fmla="*/ 0 w 76"/>
                <a:gd name="T15" fmla="*/ 99 h 99"/>
                <a:gd name="T16" fmla="*/ 62 w 76"/>
                <a:gd name="T17" fmla="*/ 99 h 99"/>
                <a:gd name="T18" fmla="*/ 62 w 76"/>
                <a:gd name="T19" fmla="*/ 87 h 99"/>
                <a:gd name="T20" fmla="*/ 14 w 76"/>
                <a:gd name="T21" fmla="*/ 87 h 99"/>
                <a:gd name="T22" fmla="*/ 14 w 76"/>
                <a:gd name="T23" fmla="*/ 68 h 99"/>
                <a:gd name="T24" fmla="*/ 76 w 76"/>
                <a:gd name="T25" fmla="*/ 68 h 99"/>
                <a:gd name="T26" fmla="*/ 14 w 76"/>
                <a:gd name="T27" fmla="*/ 37 h 99"/>
                <a:gd name="T28" fmla="*/ 62 w 76"/>
                <a:gd name="T29" fmla="*/ 37 h 99"/>
                <a:gd name="T30" fmla="*/ 62 w 76"/>
                <a:gd name="T31" fmla="*/ 55 h 99"/>
                <a:gd name="T32" fmla="*/ 14 w 76"/>
                <a:gd name="T33" fmla="*/ 55 h 99"/>
                <a:gd name="T34" fmla="*/ 14 w 76"/>
                <a:gd name="T35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9">
                  <a:moveTo>
                    <a:pt x="76" y="68"/>
                  </a:moveTo>
                  <a:lnTo>
                    <a:pt x="76" y="23"/>
                  </a:lnTo>
                  <a:lnTo>
                    <a:pt x="44" y="23"/>
                  </a:lnTo>
                  <a:lnTo>
                    <a:pt x="59" y="0"/>
                  </a:lnTo>
                  <a:lnTo>
                    <a:pt x="45" y="0"/>
                  </a:lnTo>
                  <a:cubicBezTo>
                    <a:pt x="45" y="0"/>
                    <a:pt x="32" y="15"/>
                    <a:pt x="27" y="23"/>
                  </a:cubicBezTo>
                  <a:lnTo>
                    <a:pt x="0" y="23"/>
                  </a:lnTo>
                  <a:lnTo>
                    <a:pt x="0" y="99"/>
                  </a:lnTo>
                  <a:lnTo>
                    <a:pt x="62" y="99"/>
                  </a:lnTo>
                  <a:lnTo>
                    <a:pt x="62" y="87"/>
                  </a:lnTo>
                  <a:lnTo>
                    <a:pt x="14" y="87"/>
                  </a:lnTo>
                  <a:lnTo>
                    <a:pt x="14" y="68"/>
                  </a:lnTo>
                  <a:lnTo>
                    <a:pt x="76" y="68"/>
                  </a:lnTo>
                  <a:close/>
                  <a:moveTo>
                    <a:pt x="14" y="37"/>
                  </a:moveTo>
                  <a:lnTo>
                    <a:pt x="62" y="37"/>
                  </a:lnTo>
                  <a:lnTo>
                    <a:pt x="62" y="55"/>
                  </a:lnTo>
                  <a:lnTo>
                    <a:pt x="14" y="55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12" name="Rectangle 411"/>
          <p:cNvSpPr/>
          <p:nvPr/>
        </p:nvSpPr>
        <p:spPr>
          <a:xfrm>
            <a:off x="0" y="0"/>
            <a:ext cx="12192000" cy="612372"/>
          </a:xfrm>
          <a:prstGeom prst="rect">
            <a:avLst/>
          </a:prstGeom>
          <a:solidFill>
            <a:srgbClr val="0BBBE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BBBEF"/>
              </a:solidFill>
            </a:endParaRPr>
          </a:p>
        </p:txBody>
      </p:sp>
      <p:sp>
        <p:nvSpPr>
          <p:cNvPr id="413" name="Titre 1">
            <a:extLst>
              <a:ext uri="{FF2B5EF4-FFF2-40B4-BE49-F238E27FC236}">
                <a16:creationId xmlns:a16="http://schemas.microsoft.com/office/drawing/2014/main" id="{C8BFBFE8-A088-4EA2-AAE0-E490BCE2016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1999" cy="6237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1600" b="1" dirty="0">
                <a:latin typeface="Verdana"/>
                <a:cs typeface="Verdana"/>
              </a:rPr>
              <a:t>LOGO </a:t>
            </a:r>
            <a:r>
              <a:rPr lang="fr-FR" sz="1600" dirty="0">
                <a:latin typeface="Verdana"/>
                <a:cs typeface="Verdana"/>
              </a:rPr>
              <a:t>|</a:t>
            </a:r>
            <a:r>
              <a:rPr lang="fr-FR" sz="1600" b="1" dirty="0">
                <a:latin typeface="Verdana"/>
                <a:cs typeface="Verdana"/>
              </a:rPr>
              <a:t> </a:t>
            </a:r>
            <a:r>
              <a:rPr lang="fr-FR" sz="1600" dirty="0" err="1">
                <a:solidFill>
                  <a:schemeClr val="bg1"/>
                </a:solidFill>
                <a:latin typeface="Verdana"/>
                <a:cs typeface="Verdana"/>
              </a:rPr>
              <a:t>Suio-ip</a:t>
            </a:r>
            <a:endParaRPr lang="fr-FR" sz="1600" i="1" dirty="0">
              <a:solidFill>
                <a:schemeClr val="bg1"/>
              </a:solidFill>
              <a:latin typeface="Verdana"/>
              <a:cs typeface="Verdana"/>
            </a:endParaRPr>
          </a:p>
        </p:txBody>
      </p:sp>
      <p:grpSp>
        <p:nvGrpSpPr>
          <p:cNvPr id="468" name="Graphique 413">
            <a:extLst>
              <a:ext uri="{FF2B5EF4-FFF2-40B4-BE49-F238E27FC236}">
                <a16:creationId xmlns:a16="http://schemas.microsoft.com/office/drawing/2014/main" id="{20A3A9DE-A8B5-044E-8454-6DEAB514E725}"/>
              </a:ext>
            </a:extLst>
          </p:cNvPr>
          <p:cNvGrpSpPr/>
          <p:nvPr/>
        </p:nvGrpSpPr>
        <p:grpSpPr>
          <a:xfrm>
            <a:off x="4234467" y="3109841"/>
            <a:ext cx="2533759" cy="946343"/>
            <a:chOff x="5271672" y="3960584"/>
            <a:chExt cx="2664284" cy="995094"/>
          </a:xfrm>
        </p:grpSpPr>
        <p:sp>
          <p:nvSpPr>
            <p:cNvPr id="469" name="Forme libre 468">
              <a:extLst>
                <a:ext uri="{FF2B5EF4-FFF2-40B4-BE49-F238E27FC236}">
                  <a16:creationId xmlns:a16="http://schemas.microsoft.com/office/drawing/2014/main" id="{B3EA8CA2-73AA-9A4C-8223-04F3ED5037AB}"/>
                </a:ext>
              </a:extLst>
            </p:cNvPr>
            <p:cNvSpPr/>
            <p:nvPr/>
          </p:nvSpPr>
          <p:spPr>
            <a:xfrm>
              <a:off x="6420194" y="4304671"/>
              <a:ext cx="168018" cy="167847"/>
            </a:xfrm>
            <a:custGeom>
              <a:avLst/>
              <a:gdLst>
                <a:gd name="connsiteX0" fmla="*/ 84009 w 168017"/>
                <a:gd name="connsiteY0" fmla="*/ 167847 h 167847"/>
                <a:gd name="connsiteX1" fmla="*/ 24003 w 168017"/>
                <a:gd name="connsiteY1" fmla="*/ 143869 h 167847"/>
                <a:gd name="connsiteX2" fmla="*/ 0 w 168017"/>
                <a:gd name="connsiteY2" fmla="*/ 83924 h 167847"/>
                <a:gd name="connsiteX3" fmla="*/ 24003 w 168017"/>
                <a:gd name="connsiteY3" fmla="*/ 23978 h 167847"/>
                <a:gd name="connsiteX4" fmla="*/ 84009 w 168017"/>
                <a:gd name="connsiteY4" fmla="*/ 0 h 167847"/>
                <a:gd name="connsiteX5" fmla="*/ 144015 w 168017"/>
                <a:gd name="connsiteY5" fmla="*/ 23978 h 167847"/>
                <a:gd name="connsiteX6" fmla="*/ 168018 w 168017"/>
                <a:gd name="connsiteY6" fmla="*/ 83924 h 167847"/>
                <a:gd name="connsiteX7" fmla="*/ 144015 w 168017"/>
                <a:gd name="connsiteY7" fmla="*/ 143869 h 167847"/>
                <a:gd name="connsiteX8" fmla="*/ 84009 w 168017"/>
                <a:gd name="connsiteY8" fmla="*/ 167847 h 167847"/>
                <a:gd name="connsiteX9" fmla="*/ 84009 w 168017"/>
                <a:gd name="connsiteY9" fmla="*/ 143869 h 167847"/>
                <a:gd name="connsiteX10" fmla="*/ 124813 w 168017"/>
                <a:gd name="connsiteY10" fmla="*/ 127084 h 167847"/>
                <a:gd name="connsiteX11" fmla="*/ 140415 w 168017"/>
                <a:gd name="connsiteY11" fmla="*/ 83924 h 167847"/>
                <a:gd name="connsiteX12" fmla="*/ 124813 w 168017"/>
                <a:gd name="connsiteY12" fmla="*/ 40763 h 167847"/>
                <a:gd name="connsiteX13" fmla="*/ 84009 w 168017"/>
                <a:gd name="connsiteY13" fmla="*/ 23978 h 167847"/>
                <a:gd name="connsiteX14" fmla="*/ 43205 w 168017"/>
                <a:gd name="connsiteY14" fmla="*/ 40763 h 167847"/>
                <a:gd name="connsiteX15" fmla="*/ 27603 w 168017"/>
                <a:gd name="connsiteY15" fmla="*/ 83924 h 167847"/>
                <a:gd name="connsiteX16" fmla="*/ 43205 w 168017"/>
                <a:gd name="connsiteY16" fmla="*/ 127084 h 167847"/>
                <a:gd name="connsiteX17" fmla="*/ 84009 w 168017"/>
                <a:gd name="connsiteY17" fmla="*/ 143869 h 16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017" h="167847">
                  <a:moveTo>
                    <a:pt x="84009" y="167847"/>
                  </a:moveTo>
                  <a:cubicBezTo>
                    <a:pt x="60006" y="167847"/>
                    <a:pt x="40804" y="159455"/>
                    <a:pt x="24003" y="143869"/>
                  </a:cubicBezTo>
                  <a:cubicBezTo>
                    <a:pt x="7201" y="128283"/>
                    <a:pt x="0" y="107902"/>
                    <a:pt x="0" y="83924"/>
                  </a:cubicBezTo>
                  <a:cubicBezTo>
                    <a:pt x="0" y="59945"/>
                    <a:pt x="8401" y="39564"/>
                    <a:pt x="24003" y="23978"/>
                  </a:cubicBezTo>
                  <a:cubicBezTo>
                    <a:pt x="40804" y="8392"/>
                    <a:pt x="60006" y="0"/>
                    <a:pt x="84009" y="0"/>
                  </a:cubicBezTo>
                  <a:cubicBezTo>
                    <a:pt x="108012" y="0"/>
                    <a:pt x="127214" y="8392"/>
                    <a:pt x="144015" y="23978"/>
                  </a:cubicBezTo>
                  <a:cubicBezTo>
                    <a:pt x="159617" y="39564"/>
                    <a:pt x="168018" y="59945"/>
                    <a:pt x="168018" y="83924"/>
                  </a:cubicBezTo>
                  <a:cubicBezTo>
                    <a:pt x="168018" y="107902"/>
                    <a:pt x="159617" y="128283"/>
                    <a:pt x="144015" y="143869"/>
                  </a:cubicBezTo>
                  <a:cubicBezTo>
                    <a:pt x="127214" y="160654"/>
                    <a:pt x="108012" y="167847"/>
                    <a:pt x="84009" y="167847"/>
                  </a:cubicBezTo>
                  <a:close/>
                  <a:moveTo>
                    <a:pt x="84009" y="143869"/>
                  </a:moveTo>
                  <a:cubicBezTo>
                    <a:pt x="100811" y="143869"/>
                    <a:pt x="114012" y="137874"/>
                    <a:pt x="124813" y="127084"/>
                  </a:cubicBezTo>
                  <a:cubicBezTo>
                    <a:pt x="135615" y="116294"/>
                    <a:pt x="140415" y="101907"/>
                    <a:pt x="140415" y="83924"/>
                  </a:cubicBezTo>
                  <a:cubicBezTo>
                    <a:pt x="140415" y="65940"/>
                    <a:pt x="135615" y="51553"/>
                    <a:pt x="124813" y="40763"/>
                  </a:cubicBezTo>
                  <a:cubicBezTo>
                    <a:pt x="114012" y="29973"/>
                    <a:pt x="100811" y="23978"/>
                    <a:pt x="84009" y="23978"/>
                  </a:cubicBezTo>
                  <a:cubicBezTo>
                    <a:pt x="67207" y="23978"/>
                    <a:pt x="54006" y="29973"/>
                    <a:pt x="43205" y="40763"/>
                  </a:cubicBezTo>
                  <a:cubicBezTo>
                    <a:pt x="32404" y="51553"/>
                    <a:pt x="27603" y="65940"/>
                    <a:pt x="27603" y="83924"/>
                  </a:cubicBezTo>
                  <a:cubicBezTo>
                    <a:pt x="27603" y="101907"/>
                    <a:pt x="32404" y="116294"/>
                    <a:pt x="43205" y="127084"/>
                  </a:cubicBezTo>
                  <a:cubicBezTo>
                    <a:pt x="54006" y="139073"/>
                    <a:pt x="67207" y="143869"/>
                    <a:pt x="84009" y="143869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" name="Forme libre 469">
              <a:extLst>
                <a:ext uri="{FF2B5EF4-FFF2-40B4-BE49-F238E27FC236}">
                  <a16:creationId xmlns:a16="http://schemas.microsoft.com/office/drawing/2014/main" id="{F01EEFB3-F652-0A4C-B4E5-F0AA166D4099}"/>
                </a:ext>
              </a:extLst>
            </p:cNvPr>
            <p:cNvSpPr/>
            <p:nvPr/>
          </p:nvSpPr>
          <p:spPr>
            <a:xfrm>
              <a:off x="6614615" y="4307069"/>
              <a:ext cx="108012" cy="155858"/>
            </a:xfrm>
            <a:custGeom>
              <a:avLst/>
              <a:gdLst>
                <a:gd name="connsiteX0" fmla="*/ 26403 w 108011"/>
                <a:gd name="connsiteY0" fmla="*/ 98310 h 155858"/>
                <a:gd name="connsiteX1" fmla="*/ 26403 w 108011"/>
                <a:gd name="connsiteY1" fmla="*/ 164250 h 155858"/>
                <a:gd name="connsiteX2" fmla="*/ 0 w 108011"/>
                <a:gd name="connsiteY2" fmla="*/ 164250 h 155858"/>
                <a:gd name="connsiteX3" fmla="*/ 0 w 108011"/>
                <a:gd name="connsiteY3" fmla="*/ 0 h 155858"/>
                <a:gd name="connsiteX4" fmla="*/ 56406 w 108011"/>
                <a:gd name="connsiteY4" fmla="*/ 0 h 155858"/>
                <a:gd name="connsiteX5" fmla="*/ 99611 w 108011"/>
                <a:gd name="connsiteY5" fmla="*/ 14387 h 155858"/>
                <a:gd name="connsiteX6" fmla="*/ 115212 w 108011"/>
                <a:gd name="connsiteY6" fmla="*/ 49155 h 155858"/>
                <a:gd name="connsiteX7" fmla="*/ 105611 w 108011"/>
                <a:gd name="connsiteY7" fmla="*/ 79128 h 155858"/>
                <a:gd name="connsiteX8" fmla="*/ 74408 w 108011"/>
                <a:gd name="connsiteY8" fmla="*/ 95913 h 155858"/>
                <a:gd name="connsiteX9" fmla="*/ 117612 w 108011"/>
                <a:gd name="connsiteY9" fmla="*/ 164250 h 155858"/>
                <a:gd name="connsiteX10" fmla="*/ 85209 w 108011"/>
                <a:gd name="connsiteY10" fmla="*/ 164250 h 155858"/>
                <a:gd name="connsiteX11" fmla="*/ 44405 w 108011"/>
                <a:gd name="connsiteY11" fmla="*/ 98310 h 155858"/>
                <a:gd name="connsiteX12" fmla="*/ 26403 w 108011"/>
                <a:gd name="connsiteY12" fmla="*/ 98310 h 155858"/>
                <a:gd name="connsiteX13" fmla="*/ 26403 w 108011"/>
                <a:gd name="connsiteY13" fmla="*/ 21580 h 155858"/>
                <a:gd name="connsiteX14" fmla="*/ 26403 w 108011"/>
                <a:gd name="connsiteY14" fmla="*/ 76730 h 155858"/>
                <a:gd name="connsiteX15" fmla="*/ 56406 w 108011"/>
                <a:gd name="connsiteY15" fmla="*/ 76730 h 155858"/>
                <a:gd name="connsiteX16" fmla="*/ 79208 w 108011"/>
                <a:gd name="connsiteY16" fmla="*/ 69537 h 155858"/>
                <a:gd name="connsiteX17" fmla="*/ 86409 w 108011"/>
                <a:gd name="connsiteY17" fmla="*/ 49155 h 155858"/>
                <a:gd name="connsiteX18" fmla="*/ 79208 w 108011"/>
                <a:gd name="connsiteY18" fmla="*/ 28774 h 155858"/>
                <a:gd name="connsiteX19" fmla="*/ 56406 w 108011"/>
                <a:gd name="connsiteY19" fmla="*/ 21580 h 155858"/>
                <a:gd name="connsiteX20" fmla="*/ 26403 w 108011"/>
                <a:gd name="connsiteY20" fmla="*/ 2158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011" h="155858">
                  <a:moveTo>
                    <a:pt x="26403" y="98310"/>
                  </a:moveTo>
                  <a:lnTo>
                    <a:pt x="26403" y="164250"/>
                  </a:lnTo>
                  <a:lnTo>
                    <a:pt x="0" y="164250"/>
                  </a:lnTo>
                  <a:lnTo>
                    <a:pt x="0" y="0"/>
                  </a:lnTo>
                  <a:lnTo>
                    <a:pt x="56406" y="0"/>
                  </a:lnTo>
                  <a:cubicBezTo>
                    <a:pt x="74408" y="0"/>
                    <a:pt x="88809" y="4796"/>
                    <a:pt x="99611" y="14387"/>
                  </a:cubicBezTo>
                  <a:cubicBezTo>
                    <a:pt x="109212" y="23978"/>
                    <a:pt x="115212" y="34768"/>
                    <a:pt x="115212" y="49155"/>
                  </a:cubicBezTo>
                  <a:cubicBezTo>
                    <a:pt x="115212" y="59945"/>
                    <a:pt x="111612" y="69537"/>
                    <a:pt x="105611" y="79128"/>
                  </a:cubicBezTo>
                  <a:cubicBezTo>
                    <a:pt x="98410" y="87520"/>
                    <a:pt x="88809" y="93515"/>
                    <a:pt x="74408" y="95913"/>
                  </a:cubicBezTo>
                  <a:lnTo>
                    <a:pt x="117612" y="164250"/>
                  </a:lnTo>
                  <a:lnTo>
                    <a:pt x="85209" y="164250"/>
                  </a:lnTo>
                  <a:lnTo>
                    <a:pt x="44405" y="98310"/>
                  </a:lnTo>
                  <a:lnTo>
                    <a:pt x="26403" y="98310"/>
                  </a:lnTo>
                  <a:close/>
                  <a:moveTo>
                    <a:pt x="26403" y="21580"/>
                  </a:moveTo>
                  <a:lnTo>
                    <a:pt x="26403" y="76730"/>
                  </a:lnTo>
                  <a:lnTo>
                    <a:pt x="56406" y="76730"/>
                  </a:lnTo>
                  <a:cubicBezTo>
                    <a:pt x="67207" y="76730"/>
                    <a:pt x="74408" y="74332"/>
                    <a:pt x="79208" y="69537"/>
                  </a:cubicBezTo>
                  <a:cubicBezTo>
                    <a:pt x="84009" y="64741"/>
                    <a:pt x="86409" y="57548"/>
                    <a:pt x="86409" y="49155"/>
                  </a:cubicBezTo>
                  <a:cubicBezTo>
                    <a:pt x="86409" y="40763"/>
                    <a:pt x="84009" y="33569"/>
                    <a:pt x="79208" y="28774"/>
                  </a:cubicBezTo>
                  <a:cubicBezTo>
                    <a:pt x="74408" y="23978"/>
                    <a:pt x="66007" y="21580"/>
                    <a:pt x="56406" y="21580"/>
                  </a:cubicBezTo>
                  <a:lnTo>
                    <a:pt x="26403" y="2158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1" name="Forme libre 470">
              <a:extLst>
                <a:ext uri="{FF2B5EF4-FFF2-40B4-BE49-F238E27FC236}">
                  <a16:creationId xmlns:a16="http://schemas.microsoft.com/office/drawing/2014/main" id="{6A1E76CB-154B-A54F-8038-D492AE939F24}"/>
                </a:ext>
              </a:extLst>
            </p:cNvPr>
            <p:cNvSpPr/>
            <p:nvPr/>
          </p:nvSpPr>
          <p:spPr>
            <a:xfrm>
              <a:off x="6763431" y="4307069"/>
              <a:ext cx="24003" cy="155858"/>
            </a:xfrm>
            <a:custGeom>
              <a:avLst/>
              <a:gdLst>
                <a:gd name="connsiteX0" fmla="*/ 0 w 24002"/>
                <a:gd name="connsiteY0" fmla="*/ 164250 h 155858"/>
                <a:gd name="connsiteX1" fmla="*/ 0 w 24002"/>
                <a:gd name="connsiteY1" fmla="*/ 0 h 155858"/>
                <a:gd name="connsiteX2" fmla="*/ 26403 w 24002"/>
                <a:gd name="connsiteY2" fmla="*/ 0 h 155858"/>
                <a:gd name="connsiteX3" fmla="*/ 26403 w 24002"/>
                <a:gd name="connsiteY3" fmla="*/ 164250 h 155858"/>
                <a:gd name="connsiteX4" fmla="*/ 0 w 24002"/>
                <a:gd name="connsiteY4" fmla="*/ 16425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2" h="155858">
                  <a:moveTo>
                    <a:pt x="0" y="164250"/>
                  </a:moveTo>
                  <a:lnTo>
                    <a:pt x="0" y="0"/>
                  </a:lnTo>
                  <a:lnTo>
                    <a:pt x="26403" y="0"/>
                  </a:lnTo>
                  <a:lnTo>
                    <a:pt x="26403" y="164250"/>
                  </a:lnTo>
                  <a:lnTo>
                    <a:pt x="0" y="16425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2" name="Forme libre 471">
              <a:extLst>
                <a:ext uri="{FF2B5EF4-FFF2-40B4-BE49-F238E27FC236}">
                  <a16:creationId xmlns:a16="http://schemas.microsoft.com/office/drawing/2014/main" id="{50E23A5D-A702-6A4B-B38C-FF8AFA00A99E}"/>
                </a:ext>
              </a:extLst>
            </p:cNvPr>
            <p:cNvSpPr/>
            <p:nvPr/>
          </p:nvSpPr>
          <p:spPr>
            <a:xfrm>
              <a:off x="6825838" y="4307069"/>
              <a:ext cx="84009" cy="155858"/>
            </a:xfrm>
            <a:custGeom>
              <a:avLst/>
              <a:gdLst>
                <a:gd name="connsiteX0" fmla="*/ 90010 w 84008"/>
                <a:gd name="connsiteY0" fmla="*/ 0 h 155858"/>
                <a:gd name="connsiteX1" fmla="*/ 90010 w 84008"/>
                <a:gd name="connsiteY1" fmla="*/ 20381 h 155858"/>
                <a:gd name="connsiteX2" fmla="*/ 26403 w 84008"/>
                <a:gd name="connsiteY2" fmla="*/ 20381 h 155858"/>
                <a:gd name="connsiteX3" fmla="*/ 26403 w 84008"/>
                <a:gd name="connsiteY3" fmla="*/ 69537 h 155858"/>
                <a:gd name="connsiteX4" fmla="*/ 82809 w 84008"/>
                <a:gd name="connsiteY4" fmla="*/ 69537 h 155858"/>
                <a:gd name="connsiteX5" fmla="*/ 82809 w 84008"/>
                <a:gd name="connsiteY5" fmla="*/ 89918 h 155858"/>
                <a:gd name="connsiteX6" fmla="*/ 26403 w 84008"/>
                <a:gd name="connsiteY6" fmla="*/ 89918 h 155858"/>
                <a:gd name="connsiteX7" fmla="*/ 26403 w 84008"/>
                <a:gd name="connsiteY7" fmla="*/ 141471 h 155858"/>
                <a:gd name="connsiteX8" fmla="*/ 90010 w 84008"/>
                <a:gd name="connsiteY8" fmla="*/ 141471 h 155858"/>
                <a:gd name="connsiteX9" fmla="*/ 90010 w 84008"/>
                <a:gd name="connsiteY9" fmla="*/ 163052 h 155858"/>
                <a:gd name="connsiteX10" fmla="*/ 0 w 84008"/>
                <a:gd name="connsiteY10" fmla="*/ 163052 h 155858"/>
                <a:gd name="connsiteX11" fmla="*/ 0 w 84008"/>
                <a:gd name="connsiteY11" fmla="*/ 0 h 155858"/>
                <a:gd name="connsiteX12" fmla="*/ 90010 w 84008"/>
                <a:gd name="connsiteY12" fmla="*/ 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008" h="155858">
                  <a:moveTo>
                    <a:pt x="90010" y="0"/>
                  </a:moveTo>
                  <a:lnTo>
                    <a:pt x="90010" y="20381"/>
                  </a:lnTo>
                  <a:lnTo>
                    <a:pt x="26403" y="20381"/>
                  </a:lnTo>
                  <a:lnTo>
                    <a:pt x="26403" y="69537"/>
                  </a:lnTo>
                  <a:lnTo>
                    <a:pt x="82809" y="69537"/>
                  </a:lnTo>
                  <a:lnTo>
                    <a:pt x="82809" y="89918"/>
                  </a:lnTo>
                  <a:lnTo>
                    <a:pt x="26403" y="89918"/>
                  </a:lnTo>
                  <a:lnTo>
                    <a:pt x="26403" y="141471"/>
                  </a:lnTo>
                  <a:lnTo>
                    <a:pt x="90010" y="141471"/>
                  </a:lnTo>
                  <a:lnTo>
                    <a:pt x="90010" y="163052"/>
                  </a:lnTo>
                  <a:lnTo>
                    <a:pt x="0" y="163052"/>
                  </a:lnTo>
                  <a:lnTo>
                    <a:pt x="0" y="0"/>
                  </a:lnTo>
                  <a:lnTo>
                    <a:pt x="90010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3" name="Forme libre 472">
              <a:extLst>
                <a:ext uri="{FF2B5EF4-FFF2-40B4-BE49-F238E27FC236}">
                  <a16:creationId xmlns:a16="http://schemas.microsoft.com/office/drawing/2014/main" id="{67F13820-BE90-7D49-9B4A-68F303D328D1}"/>
                </a:ext>
              </a:extLst>
            </p:cNvPr>
            <p:cNvSpPr/>
            <p:nvPr/>
          </p:nvSpPr>
          <p:spPr>
            <a:xfrm>
              <a:off x="6949451" y="4307069"/>
              <a:ext cx="132014" cy="155858"/>
            </a:xfrm>
            <a:custGeom>
              <a:avLst/>
              <a:gdLst>
                <a:gd name="connsiteX0" fmla="*/ 108012 w 132014"/>
                <a:gd name="connsiteY0" fmla="*/ 0 h 155858"/>
                <a:gd name="connsiteX1" fmla="*/ 134414 w 132014"/>
                <a:gd name="connsiteY1" fmla="*/ 0 h 155858"/>
                <a:gd name="connsiteX2" fmla="*/ 134414 w 132014"/>
                <a:gd name="connsiteY2" fmla="*/ 164250 h 155858"/>
                <a:gd name="connsiteX3" fmla="*/ 108012 w 132014"/>
                <a:gd name="connsiteY3" fmla="*/ 164250 h 155858"/>
                <a:gd name="connsiteX4" fmla="*/ 26403 w 132014"/>
                <a:gd name="connsiteY4" fmla="*/ 41962 h 155858"/>
                <a:gd name="connsiteX5" fmla="*/ 26403 w 132014"/>
                <a:gd name="connsiteY5" fmla="*/ 164250 h 155858"/>
                <a:gd name="connsiteX6" fmla="*/ 0 w 132014"/>
                <a:gd name="connsiteY6" fmla="*/ 164250 h 155858"/>
                <a:gd name="connsiteX7" fmla="*/ 0 w 132014"/>
                <a:gd name="connsiteY7" fmla="*/ 0 h 155858"/>
                <a:gd name="connsiteX8" fmla="*/ 26403 w 132014"/>
                <a:gd name="connsiteY8" fmla="*/ 0 h 155858"/>
                <a:gd name="connsiteX9" fmla="*/ 106811 w 132014"/>
                <a:gd name="connsiteY9" fmla="*/ 122289 h 155858"/>
                <a:gd name="connsiteX10" fmla="*/ 106811 w 132014"/>
                <a:gd name="connsiteY10" fmla="*/ 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014" h="155858">
                  <a:moveTo>
                    <a:pt x="108012" y="0"/>
                  </a:moveTo>
                  <a:lnTo>
                    <a:pt x="134414" y="0"/>
                  </a:lnTo>
                  <a:lnTo>
                    <a:pt x="134414" y="164250"/>
                  </a:lnTo>
                  <a:lnTo>
                    <a:pt x="108012" y="164250"/>
                  </a:lnTo>
                  <a:lnTo>
                    <a:pt x="26403" y="41962"/>
                  </a:lnTo>
                  <a:lnTo>
                    <a:pt x="26403" y="164250"/>
                  </a:lnTo>
                  <a:lnTo>
                    <a:pt x="0" y="164250"/>
                  </a:lnTo>
                  <a:lnTo>
                    <a:pt x="0" y="0"/>
                  </a:lnTo>
                  <a:lnTo>
                    <a:pt x="26403" y="0"/>
                  </a:lnTo>
                  <a:lnTo>
                    <a:pt x="106811" y="122289"/>
                  </a:lnTo>
                  <a:lnTo>
                    <a:pt x="106811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4" name="Forme libre 473">
              <a:extLst>
                <a:ext uri="{FF2B5EF4-FFF2-40B4-BE49-F238E27FC236}">
                  <a16:creationId xmlns:a16="http://schemas.microsoft.com/office/drawing/2014/main" id="{FA8CC7AD-E3EA-3C4F-96FC-406218BE636C}"/>
                </a:ext>
              </a:extLst>
            </p:cNvPr>
            <p:cNvSpPr/>
            <p:nvPr/>
          </p:nvSpPr>
          <p:spPr>
            <a:xfrm>
              <a:off x="7111468" y="4308267"/>
              <a:ext cx="108012" cy="155858"/>
            </a:xfrm>
            <a:custGeom>
              <a:avLst/>
              <a:gdLst>
                <a:gd name="connsiteX0" fmla="*/ 0 w 108011"/>
                <a:gd name="connsiteY0" fmla="*/ 20381 h 155858"/>
                <a:gd name="connsiteX1" fmla="*/ 0 w 108011"/>
                <a:gd name="connsiteY1" fmla="*/ 0 h 155858"/>
                <a:gd name="connsiteX2" fmla="*/ 114012 w 108011"/>
                <a:gd name="connsiteY2" fmla="*/ 0 h 155858"/>
                <a:gd name="connsiteX3" fmla="*/ 114012 w 108011"/>
                <a:gd name="connsiteY3" fmla="*/ 20381 h 155858"/>
                <a:gd name="connsiteX4" fmla="*/ 70807 w 108011"/>
                <a:gd name="connsiteY4" fmla="*/ 20381 h 155858"/>
                <a:gd name="connsiteX5" fmla="*/ 70807 w 108011"/>
                <a:gd name="connsiteY5" fmla="*/ 163052 h 155858"/>
                <a:gd name="connsiteX6" fmla="*/ 44405 w 108011"/>
                <a:gd name="connsiteY6" fmla="*/ 163052 h 155858"/>
                <a:gd name="connsiteX7" fmla="*/ 44405 w 108011"/>
                <a:gd name="connsiteY7" fmla="*/ 20381 h 155858"/>
                <a:gd name="connsiteX8" fmla="*/ 0 w 108011"/>
                <a:gd name="connsiteY8" fmla="*/ 20381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11" h="155858">
                  <a:moveTo>
                    <a:pt x="0" y="20381"/>
                  </a:moveTo>
                  <a:lnTo>
                    <a:pt x="0" y="0"/>
                  </a:lnTo>
                  <a:lnTo>
                    <a:pt x="114012" y="0"/>
                  </a:lnTo>
                  <a:lnTo>
                    <a:pt x="114012" y="20381"/>
                  </a:lnTo>
                  <a:lnTo>
                    <a:pt x="70807" y="20381"/>
                  </a:lnTo>
                  <a:lnTo>
                    <a:pt x="70807" y="163052"/>
                  </a:lnTo>
                  <a:lnTo>
                    <a:pt x="44405" y="163052"/>
                  </a:lnTo>
                  <a:lnTo>
                    <a:pt x="44405" y="20381"/>
                  </a:lnTo>
                  <a:lnTo>
                    <a:pt x="0" y="20381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5" name="Forme libre 474">
              <a:extLst>
                <a:ext uri="{FF2B5EF4-FFF2-40B4-BE49-F238E27FC236}">
                  <a16:creationId xmlns:a16="http://schemas.microsoft.com/office/drawing/2014/main" id="{1D7A8C07-89DB-8C47-919C-7F3840865751}"/>
                </a:ext>
              </a:extLst>
            </p:cNvPr>
            <p:cNvSpPr/>
            <p:nvPr/>
          </p:nvSpPr>
          <p:spPr>
            <a:xfrm>
              <a:off x="7243482" y="4307069"/>
              <a:ext cx="144015" cy="155858"/>
            </a:xfrm>
            <a:custGeom>
              <a:avLst/>
              <a:gdLst>
                <a:gd name="connsiteX0" fmla="*/ 120013 w 144015"/>
                <a:gd name="connsiteY0" fmla="*/ 164250 h 155858"/>
                <a:gd name="connsiteX1" fmla="*/ 108012 w 144015"/>
                <a:gd name="connsiteY1" fmla="*/ 130681 h 155858"/>
                <a:gd name="connsiteX2" fmla="*/ 39604 w 144015"/>
                <a:gd name="connsiteY2" fmla="*/ 130681 h 155858"/>
                <a:gd name="connsiteX3" fmla="*/ 27603 w 144015"/>
                <a:gd name="connsiteY3" fmla="*/ 164250 h 155858"/>
                <a:gd name="connsiteX4" fmla="*/ 0 w 144015"/>
                <a:gd name="connsiteY4" fmla="*/ 164250 h 155858"/>
                <a:gd name="connsiteX5" fmla="*/ 58806 w 144015"/>
                <a:gd name="connsiteY5" fmla="*/ 0 h 155858"/>
                <a:gd name="connsiteX6" fmla="*/ 90010 w 144015"/>
                <a:gd name="connsiteY6" fmla="*/ 0 h 155858"/>
                <a:gd name="connsiteX7" fmla="*/ 148816 w 144015"/>
                <a:gd name="connsiteY7" fmla="*/ 164250 h 155858"/>
                <a:gd name="connsiteX8" fmla="*/ 120013 w 144015"/>
                <a:gd name="connsiteY8" fmla="*/ 164250 h 155858"/>
                <a:gd name="connsiteX9" fmla="*/ 46805 w 144015"/>
                <a:gd name="connsiteY9" fmla="*/ 110300 h 155858"/>
                <a:gd name="connsiteX10" fmla="*/ 100811 w 144015"/>
                <a:gd name="connsiteY10" fmla="*/ 110300 h 155858"/>
                <a:gd name="connsiteX11" fmla="*/ 74408 w 144015"/>
                <a:gd name="connsiteY11" fmla="*/ 33569 h 155858"/>
                <a:gd name="connsiteX12" fmla="*/ 46805 w 144015"/>
                <a:gd name="connsiteY12" fmla="*/ 11030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015" h="155858">
                  <a:moveTo>
                    <a:pt x="120013" y="164250"/>
                  </a:moveTo>
                  <a:lnTo>
                    <a:pt x="108012" y="130681"/>
                  </a:lnTo>
                  <a:lnTo>
                    <a:pt x="39604" y="130681"/>
                  </a:lnTo>
                  <a:lnTo>
                    <a:pt x="27603" y="164250"/>
                  </a:lnTo>
                  <a:lnTo>
                    <a:pt x="0" y="164250"/>
                  </a:lnTo>
                  <a:lnTo>
                    <a:pt x="58806" y="0"/>
                  </a:lnTo>
                  <a:lnTo>
                    <a:pt x="90010" y="0"/>
                  </a:lnTo>
                  <a:lnTo>
                    <a:pt x="148816" y="164250"/>
                  </a:lnTo>
                  <a:lnTo>
                    <a:pt x="120013" y="164250"/>
                  </a:lnTo>
                  <a:close/>
                  <a:moveTo>
                    <a:pt x="46805" y="110300"/>
                  </a:moveTo>
                  <a:lnTo>
                    <a:pt x="100811" y="110300"/>
                  </a:lnTo>
                  <a:lnTo>
                    <a:pt x="74408" y="33569"/>
                  </a:lnTo>
                  <a:lnTo>
                    <a:pt x="46805" y="11030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6" name="Forme libre 475">
              <a:extLst>
                <a:ext uri="{FF2B5EF4-FFF2-40B4-BE49-F238E27FC236}">
                  <a16:creationId xmlns:a16="http://schemas.microsoft.com/office/drawing/2014/main" id="{FBD3F9BE-881C-6444-8502-086AE5EADB2E}"/>
                </a:ext>
              </a:extLst>
            </p:cNvPr>
            <p:cNvSpPr/>
            <p:nvPr/>
          </p:nvSpPr>
          <p:spPr>
            <a:xfrm>
              <a:off x="7407900" y="4308267"/>
              <a:ext cx="108012" cy="155858"/>
            </a:xfrm>
            <a:custGeom>
              <a:avLst/>
              <a:gdLst>
                <a:gd name="connsiteX0" fmla="*/ 0 w 108011"/>
                <a:gd name="connsiteY0" fmla="*/ 20381 h 155858"/>
                <a:gd name="connsiteX1" fmla="*/ 0 w 108011"/>
                <a:gd name="connsiteY1" fmla="*/ 0 h 155858"/>
                <a:gd name="connsiteX2" fmla="*/ 114012 w 108011"/>
                <a:gd name="connsiteY2" fmla="*/ 0 h 155858"/>
                <a:gd name="connsiteX3" fmla="*/ 114012 w 108011"/>
                <a:gd name="connsiteY3" fmla="*/ 20381 h 155858"/>
                <a:gd name="connsiteX4" fmla="*/ 70807 w 108011"/>
                <a:gd name="connsiteY4" fmla="*/ 20381 h 155858"/>
                <a:gd name="connsiteX5" fmla="*/ 70807 w 108011"/>
                <a:gd name="connsiteY5" fmla="*/ 163052 h 155858"/>
                <a:gd name="connsiteX6" fmla="*/ 44405 w 108011"/>
                <a:gd name="connsiteY6" fmla="*/ 163052 h 155858"/>
                <a:gd name="connsiteX7" fmla="*/ 44405 w 108011"/>
                <a:gd name="connsiteY7" fmla="*/ 20381 h 155858"/>
                <a:gd name="connsiteX8" fmla="*/ 0 w 108011"/>
                <a:gd name="connsiteY8" fmla="*/ 20381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11" h="155858">
                  <a:moveTo>
                    <a:pt x="0" y="20381"/>
                  </a:moveTo>
                  <a:lnTo>
                    <a:pt x="0" y="0"/>
                  </a:lnTo>
                  <a:lnTo>
                    <a:pt x="114012" y="0"/>
                  </a:lnTo>
                  <a:lnTo>
                    <a:pt x="114012" y="20381"/>
                  </a:lnTo>
                  <a:lnTo>
                    <a:pt x="70807" y="20381"/>
                  </a:lnTo>
                  <a:lnTo>
                    <a:pt x="70807" y="163052"/>
                  </a:lnTo>
                  <a:lnTo>
                    <a:pt x="44405" y="163052"/>
                  </a:lnTo>
                  <a:lnTo>
                    <a:pt x="44405" y="20381"/>
                  </a:lnTo>
                  <a:lnTo>
                    <a:pt x="0" y="20381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7" name="Forme libre 476">
              <a:extLst>
                <a:ext uri="{FF2B5EF4-FFF2-40B4-BE49-F238E27FC236}">
                  <a16:creationId xmlns:a16="http://schemas.microsoft.com/office/drawing/2014/main" id="{D4242CF5-CEE6-354E-817A-E1AE1018AB4F}"/>
                </a:ext>
              </a:extLst>
            </p:cNvPr>
            <p:cNvSpPr/>
            <p:nvPr/>
          </p:nvSpPr>
          <p:spPr>
            <a:xfrm>
              <a:off x="7549515" y="4307069"/>
              <a:ext cx="24003" cy="155858"/>
            </a:xfrm>
            <a:custGeom>
              <a:avLst/>
              <a:gdLst>
                <a:gd name="connsiteX0" fmla="*/ 0 w 24002"/>
                <a:gd name="connsiteY0" fmla="*/ 164250 h 155858"/>
                <a:gd name="connsiteX1" fmla="*/ 0 w 24002"/>
                <a:gd name="connsiteY1" fmla="*/ 0 h 155858"/>
                <a:gd name="connsiteX2" fmla="*/ 26403 w 24002"/>
                <a:gd name="connsiteY2" fmla="*/ 0 h 155858"/>
                <a:gd name="connsiteX3" fmla="*/ 26403 w 24002"/>
                <a:gd name="connsiteY3" fmla="*/ 164250 h 155858"/>
                <a:gd name="connsiteX4" fmla="*/ 0 w 24002"/>
                <a:gd name="connsiteY4" fmla="*/ 16425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2" h="155858">
                  <a:moveTo>
                    <a:pt x="0" y="164250"/>
                  </a:moveTo>
                  <a:lnTo>
                    <a:pt x="0" y="0"/>
                  </a:lnTo>
                  <a:lnTo>
                    <a:pt x="26403" y="0"/>
                  </a:lnTo>
                  <a:lnTo>
                    <a:pt x="26403" y="164250"/>
                  </a:lnTo>
                  <a:lnTo>
                    <a:pt x="0" y="16425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8" name="Forme libre 477">
              <a:extLst>
                <a:ext uri="{FF2B5EF4-FFF2-40B4-BE49-F238E27FC236}">
                  <a16:creationId xmlns:a16="http://schemas.microsoft.com/office/drawing/2014/main" id="{1B3E7374-E4D7-0F48-A466-BD80DA41300E}"/>
                </a:ext>
              </a:extLst>
            </p:cNvPr>
            <p:cNvSpPr/>
            <p:nvPr/>
          </p:nvSpPr>
          <p:spPr>
            <a:xfrm>
              <a:off x="7603521" y="4304671"/>
              <a:ext cx="168018" cy="167847"/>
            </a:xfrm>
            <a:custGeom>
              <a:avLst/>
              <a:gdLst>
                <a:gd name="connsiteX0" fmla="*/ 84009 w 168017"/>
                <a:gd name="connsiteY0" fmla="*/ 167847 h 167847"/>
                <a:gd name="connsiteX1" fmla="*/ 24003 w 168017"/>
                <a:gd name="connsiteY1" fmla="*/ 143869 h 167847"/>
                <a:gd name="connsiteX2" fmla="*/ 0 w 168017"/>
                <a:gd name="connsiteY2" fmla="*/ 83924 h 167847"/>
                <a:gd name="connsiteX3" fmla="*/ 24003 w 168017"/>
                <a:gd name="connsiteY3" fmla="*/ 23978 h 167847"/>
                <a:gd name="connsiteX4" fmla="*/ 84009 w 168017"/>
                <a:gd name="connsiteY4" fmla="*/ 0 h 167847"/>
                <a:gd name="connsiteX5" fmla="*/ 144015 w 168017"/>
                <a:gd name="connsiteY5" fmla="*/ 23978 h 167847"/>
                <a:gd name="connsiteX6" fmla="*/ 168018 w 168017"/>
                <a:gd name="connsiteY6" fmla="*/ 83924 h 167847"/>
                <a:gd name="connsiteX7" fmla="*/ 144015 w 168017"/>
                <a:gd name="connsiteY7" fmla="*/ 143869 h 167847"/>
                <a:gd name="connsiteX8" fmla="*/ 84009 w 168017"/>
                <a:gd name="connsiteY8" fmla="*/ 167847 h 167847"/>
                <a:gd name="connsiteX9" fmla="*/ 84009 w 168017"/>
                <a:gd name="connsiteY9" fmla="*/ 143869 h 167847"/>
                <a:gd name="connsiteX10" fmla="*/ 124813 w 168017"/>
                <a:gd name="connsiteY10" fmla="*/ 127084 h 167847"/>
                <a:gd name="connsiteX11" fmla="*/ 140415 w 168017"/>
                <a:gd name="connsiteY11" fmla="*/ 83924 h 167847"/>
                <a:gd name="connsiteX12" fmla="*/ 124813 w 168017"/>
                <a:gd name="connsiteY12" fmla="*/ 40763 h 167847"/>
                <a:gd name="connsiteX13" fmla="*/ 84009 w 168017"/>
                <a:gd name="connsiteY13" fmla="*/ 23978 h 167847"/>
                <a:gd name="connsiteX14" fmla="*/ 43204 w 168017"/>
                <a:gd name="connsiteY14" fmla="*/ 40763 h 167847"/>
                <a:gd name="connsiteX15" fmla="*/ 27603 w 168017"/>
                <a:gd name="connsiteY15" fmla="*/ 83924 h 167847"/>
                <a:gd name="connsiteX16" fmla="*/ 43204 w 168017"/>
                <a:gd name="connsiteY16" fmla="*/ 127084 h 167847"/>
                <a:gd name="connsiteX17" fmla="*/ 84009 w 168017"/>
                <a:gd name="connsiteY17" fmla="*/ 143869 h 16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017" h="167847">
                  <a:moveTo>
                    <a:pt x="84009" y="167847"/>
                  </a:moveTo>
                  <a:cubicBezTo>
                    <a:pt x="60006" y="167847"/>
                    <a:pt x="40804" y="159455"/>
                    <a:pt x="24003" y="143869"/>
                  </a:cubicBezTo>
                  <a:cubicBezTo>
                    <a:pt x="7201" y="128283"/>
                    <a:pt x="0" y="107902"/>
                    <a:pt x="0" y="83924"/>
                  </a:cubicBezTo>
                  <a:cubicBezTo>
                    <a:pt x="0" y="59945"/>
                    <a:pt x="8401" y="39564"/>
                    <a:pt x="24003" y="23978"/>
                  </a:cubicBezTo>
                  <a:cubicBezTo>
                    <a:pt x="40804" y="8392"/>
                    <a:pt x="60006" y="0"/>
                    <a:pt x="84009" y="0"/>
                  </a:cubicBezTo>
                  <a:cubicBezTo>
                    <a:pt x="108012" y="0"/>
                    <a:pt x="127213" y="8392"/>
                    <a:pt x="144015" y="23978"/>
                  </a:cubicBezTo>
                  <a:cubicBezTo>
                    <a:pt x="159617" y="39564"/>
                    <a:pt x="168018" y="59945"/>
                    <a:pt x="168018" y="83924"/>
                  </a:cubicBezTo>
                  <a:cubicBezTo>
                    <a:pt x="168018" y="107902"/>
                    <a:pt x="159617" y="128283"/>
                    <a:pt x="144015" y="143869"/>
                  </a:cubicBezTo>
                  <a:cubicBezTo>
                    <a:pt x="127213" y="160654"/>
                    <a:pt x="106811" y="167847"/>
                    <a:pt x="84009" y="167847"/>
                  </a:cubicBezTo>
                  <a:close/>
                  <a:moveTo>
                    <a:pt x="84009" y="143869"/>
                  </a:moveTo>
                  <a:cubicBezTo>
                    <a:pt x="100811" y="143869"/>
                    <a:pt x="114012" y="137874"/>
                    <a:pt x="124813" y="127084"/>
                  </a:cubicBezTo>
                  <a:cubicBezTo>
                    <a:pt x="135615" y="116294"/>
                    <a:pt x="140415" y="101907"/>
                    <a:pt x="140415" y="83924"/>
                  </a:cubicBezTo>
                  <a:cubicBezTo>
                    <a:pt x="140415" y="65940"/>
                    <a:pt x="135615" y="51553"/>
                    <a:pt x="124813" y="40763"/>
                  </a:cubicBezTo>
                  <a:cubicBezTo>
                    <a:pt x="114012" y="29973"/>
                    <a:pt x="100811" y="23978"/>
                    <a:pt x="84009" y="23978"/>
                  </a:cubicBezTo>
                  <a:cubicBezTo>
                    <a:pt x="67207" y="23978"/>
                    <a:pt x="54006" y="29973"/>
                    <a:pt x="43204" y="40763"/>
                  </a:cubicBezTo>
                  <a:cubicBezTo>
                    <a:pt x="32403" y="51553"/>
                    <a:pt x="27603" y="65940"/>
                    <a:pt x="27603" y="83924"/>
                  </a:cubicBezTo>
                  <a:cubicBezTo>
                    <a:pt x="27603" y="101907"/>
                    <a:pt x="32403" y="116294"/>
                    <a:pt x="43204" y="127084"/>
                  </a:cubicBezTo>
                  <a:cubicBezTo>
                    <a:pt x="54006" y="139073"/>
                    <a:pt x="67207" y="143869"/>
                    <a:pt x="84009" y="143869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9" name="Forme libre 478">
              <a:extLst>
                <a:ext uri="{FF2B5EF4-FFF2-40B4-BE49-F238E27FC236}">
                  <a16:creationId xmlns:a16="http://schemas.microsoft.com/office/drawing/2014/main" id="{0030DA0C-2215-F147-BFD8-04791F9459C8}"/>
                </a:ext>
              </a:extLst>
            </p:cNvPr>
            <p:cNvSpPr/>
            <p:nvPr/>
          </p:nvSpPr>
          <p:spPr>
            <a:xfrm>
              <a:off x="7797941" y="4307069"/>
              <a:ext cx="132014" cy="155858"/>
            </a:xfrm>
            <a:custGeom>
              <a:avLst/>
              <a:gdLst>
                <a:gd name="connsiteX0" fmla="*/ 106811 w 132014"/>
                <a:gd name="connsiteY0" fmla="*/ 0 h 155858"/>
                <a:gd name="connsiteX1" fmla="*/ 133214 w 132014"/>
                <a:gd name="connsiteY1" fmla="*/ 0 h 155858"/>
                <a:gd name="connsiteX2" fmla="*/ 133214 w 132014"/>
                <a:gd name="connsiteY2" fmla="*/ 164250 h 155858"/>
                <a:gd name="connsiteX3" fmla="*/ 106811 w 132014"/>
                <a:gd name="connsiteY3" fmla="*/ 164250 h 155858"/>
                <a:gd name="connsiteX4" fmla="*/ 26403 w 132014"/>
                <a:gd name="connsiteY4" fmla="*/ 41962 h 155858"/>
                <a:gd name="connsiteX5" fmla="*/ 26403 w 132014"/>
                <a:gd name="connsiteY5" fmla="*/ 164250 h 155858"/>
                <a:gd name="connsiteX6" fmla="*/ 0 w 132014"/>
                <a:gd name="connsiteY6" fmla="*/ 164250 h 155858"/>
                <a:gd name="connsiteX7" fmla="*/ 0 w 132014"/>
                <a:gd name="connsiteY7" fmla="*/ 0 h 155858"/>
                <a:gd name="connsiteX8" fmla="*/ 26403 w 132014"/>
                <a:gd name="connsiteY8" fmla="*/ 0 h 155858"/>
                <a:gd name="connsiteX9" fmla="*/ 106811 w 132014"/>
                <a:gd name="connsiteY9" fmla="*/ 122289 h 155858"/>
                <a:gd name="connsiteX10" fmla="*/ 106811 w 132014"/>
                <a:gd name="connsiteY10" fmla="*/ 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014" h="155858">
                  <a:moveTo>
                    <a:pt x="106811" y="0"/>
                  </a:moveTo>
                  <a:lnTo>
                    <a:pt x="133214" y="0"/>
                  </a:lnTo>
                  <a:lnTo>
                    <a:pt x="133214" y="164250"/>
                  </a:lnTo>
                  <a:lnTo>
                    <a:pt x="106811" y="164250"/>
                  </a:lnTo>
                  <a:lnTo>
                    <a:pt x="26403" y="41962"/>
                  </a:lnTo>
                  <a:lnTo>
                    <a:pt x="26403" y="164250"/>
                  </a:lnTo>
                  <a:lnTo>
                    <a:pt x="0" y="164250"/>
                  </a:lnTo>
                  <a:lnTo>
                    <a:pt x="0" y="0"/>
                  </a:lnTo>
                  <a:lnTo>
                    <a:pt x="26403" y="0"/>
                  </a:lnTo>
                  <a:lnTo>
                    <a:pt x="106811" y="122289"/>
                  </a:lnTo>
                  <a:lnTo>
                    <a:pt x="106811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0" name="Forme libre 479">
              <a:extLst>
                <a:ext uri="{FF2B5EF4-FFF2-40B4-BE49-F238E27FC236}">
                  <a16:creationId xmlns:a16="http://schemas.microsoft.com/office/drawing/2014/main" id="{805F19B3-E92E-A94A-9557-334ACCD5E1CD}"/>
                </a:ext>
              </a:extLst>
            </p:cNvPr>
            <p:cNvSpPr/>
            <p:nvPr/>
          </p:nvSpPr>
          <p:spPr>
            <a:xfrm>
              <a:off x="6422595" y="4563635"/>
              <a:ext cx="84009" cy="155858"/>
            </a:xfrm>
            <a:custGeom>
              <a:avLst/>
              <a:gdLst>
                <a:gd name="connsiteX0" fmla="*/ 90010 w 84008"/>
                <a:gd name="connsiteY0" fmla="*/ 0 h 155858"/>
                <a:gd name="connsiteX1" fmla="*/ 90010 w 84008"/>
                <a:gd name="connsiteY1" fmla="*/ 20381 h 155858"/>
                <a:gd name="connsiteX2" fmla="*/ 26403 w 84008"/>
                <a:gd name="connsiteY2" fmla="*/ 20381 h 155858"/>
                <a:gd name="connsiteX3" fmla="*/ 26403 w 84008"/>
                <a:gd name="connsiteY3" fmla="*/ 69537 h 155858"/>
                <a:gd name="connsiteX4" fmla="*/ 82809 w 84008"/>
                <a:gd name="connsiteY4" fmla="*/ 69537 h 155858"/>
                <a:gd name="connsiteX5" fmla="*/ 82809 w 84008"/>
                <a:gd name="connsiteY5" fmla="*/ 92316 h 155858"/>
                <a:gd name="connsiteX6" fmla="*/ 26403 w 84008"/>
                <a:gd name="connsiteY6" fmla="*/ 92316 h 155858"/>
                <a:gd name="connsiteX7" fmla="*/ 26403 w 84008"/>
                <a:gd name="connsiteY7" fmla="*/ 143869 h 155858"/>
                <a:gd name="connsiteX8" fmla="*/ 90010 w 84008"/>
                <a:gd name="connsiteY8" fmla="*/ 143869 h 155858"/>
                <a:gd name="connsiteX9" fmla="*/ 90010 w 84008"/>
                <a:gd name="connsiteY9" fmla="*/ 164250 h 155858"/>
                <a:gd name="connsiteX10" fmla="*/ 0 w 84008"/>
                <a:gd name="connsiteY10" fmla="*/ 164250 h 155858"/>
                <a:gd name="connsiteX11" fmla="*/ 0 w 84008"/>
                <a:gd name="connsiteY11" fmla="*/ 0 h 155858"/>
                <a:gd name="connsiteX12" fmla="*/ 90010 w 84008"/>
                <a:gd name="connsiteY12" fmla="*/ 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008" h="155858">
                  <a:moveTo>
                    <a:pt x="90010" y="0"/>
                  </a:moveTo>
                  <a:lnTo>
                    <a:pt x="90010" y="20381"/>
                  </a:lnTo>
                  <a:lnTo>
                    <a:pt x="26403" y="20381"/>
                  </a:lnTo>
                  <a:lnTo>
                    <a:pt x="26403" y="69537"/>
                  </a:lnTo>
                  <a:lnTo>
                    <a:pt x="82809" y="69537"/>
                  </a:lnTo>
                  <a:lnTo>
                    <a:pt x="82809" y="92316"/>
                  </a:lnTo>
                  <a:lnTo>
                    <a:pt x="26403" y="92316"/>
                  </a:lnTo>
                  <a:lnTo>
                    <a:pt x="26403" y="143869"/>
                  </a:lnTo>
                  <a:lnTo>
                    <a:pt x="90010" y="143869"/>
                  </a:lnTo>
                  <a:lnTo>
                    <a:pt x="90010" y="164250"/>
                  </a:lnTo>
                  <a:lnTo>
                    <a:pt x="0" y="164250"/>
                  </a:lnTo>
                  <a:lnTo>
                    <a:pt x="0" y="0"/>
                  </a:lnTo>
                  <a:lnTo>
                    <a:pt x="90010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1" name="Forme libre 480">
              <a:extLst>
                <a:ext uri="{FF2B5EF4-FFF2-40B4-BE49-F238E27FC236}">
                  <a16:creationId xmlns:a16="http://schemas.microsoft.com/office/drawing/2014/main" id="{2608D9E9-A2D3-CE41-8C60-060BD9A8AA89}"/>
                </a:ext>
              </a:extLst>
            </p:cNvPr>
            <p:cNvSpPr/>
            <p:nvPr/>
          </p:nvSpPr>
          <p:spPr>
            <a:xfrm>
              <a:off x="6536607" y="4564834"/>
              <a:ext cx="108012" cy="155858"/>
            </a:xfrm>
            <a:custGeom>
              <a:avLst/>
              <a:gdLst>
                <a:gd name="connsiteX0" fmla="*/ 0 w 108011"/>
                <a:gd name="connsiteY0" fmla="*/ 20381 h 155858"/>
                <a:gd name="connsiteX1" fmla="*/ 0 w 108011"/>
                <a:gd name="connsiteY1" fmla="*/ 0 h 155858"/>
                <a:gd name="connsiteX2" fmla="*/ 114012 w 108011"/>
                <a:gd name="connsiteY2" fmla="*/ 0 h 155858"/>
                <a:gd name="connsiteX3" fmla="*/ 114012 w 108011"/>
                <a:gd name="connsiteY3" fmla="*/ 20381 h 155858"/>
                <a:gd name="connsiteX4" fmla="*/ 70808 w 108011"/>
                <a:gd name="connsiteY4" fmla="*/ 20381 h 155858"/>
                <a:gd name="connsiteX5" fmla="*/ 70808 w 108011"/>
                <a:gd name="connsiteY5" fmla="*/ 163052 h 155858"/>
                <a:gd name="connsiteX6" fmla="*/ 44405 w 108011"/>
                <a:gd name="connsiteY6" fmla="*/ 163052 h 155858"/>
                <a:gd name="connsiteX7" fmla="*/ 44405 w 108011"/>
                <a:gd name="connsiteY7" fmla="*/ 20381 h 155858"/>
                <a:gd name="connsiteX8" fmla="*/ 0 w 108011"/>
                <a:gd name="connsiteY8" fmla="*/ 20381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11" h="155858">
                  <a:moveTo>
                    <a:pt x="0" y="20381"/>
                  </a:moveTo>
                  <a:lnTo>
                    <a:pt x="0" y="0"/>
                  </a:lnTo>
                  <a:lnTo>
                    <a:pt x="114012" y="0"/>
                  </a:lnTo>
                  <a:lnTo>
                    <a:pt x="114012" y="20381"/>
                  </a:lnTo>
                  <a:lnTo>
                    <a:pt x="70808" y="20381"/>
                  </a:lnTo>
                  <a:lnTo>
                    <a:pt x="70808" y="163052"/>
                  </a:lnTo>
                  <a:lnTo>
                    <a:pt x="44405" y="163052"/>
                  </a:lnTo>
                  <a:lnTo>
                    <a:pt x="44405" y="20381"/>
                  </a:lnTo>
                  <a:lnTo>
                    <a:pt x="0" y="20381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2" name="Forme libre 481">
              <a:extLst>
                <a:ext uri="{FF2B5EF4-FFF2-40B4-BE49-F238E27FC236}">
                  <a16:creationId xmlns:a16="http://schemas.microsoft.com/office/drawing/2014/main" id="{DF4A22F6-AABD-484B-ACBD-4C8C69A7A159}"/>
                </a:ext>
              </a:extLst>
            </p:cNvPr>
            <p:cNvSpPr/>
            <p:nvPr/>
          </p:nvSpPr>
          <p:spPr>
            <a:xfrm>
              <a:off x="6749029" y="4563635"/>
              <a:ext cx="24003" cy="155858"/>
            </a:xfrm>
            <a:custGeom>
              <a:avLst/>
              <a:gdLst>
                <a:gd name="connsiteX0" fmla="*/ 0 w 24002"/>
                <a:gd name="connsiteY0" fmla="*/ 164250 h 155858"/>
                <a:gd name="connsiteX1" fmla="*/ 0 w 24002"/>
                <a:gd name="connsiteY1" fmla="*/ 0 h 155858"/>
                <a:gd name="connsiteX2" fmla="*/ 26403 w 24002"/>
                <a:gd name="connsiteY2" fmla="*/ 0 h 155858"/>
                <a:gd name="connsiteX3" fmla="*/ 26403 w 24002"/>
                <a:gd name="connsiteY3" fmla="*/ 164250 h 155858"/>
                <a:gd name="connsiteX4" fmla="*/ 0 w 24002"/>
                <a:gd name="connsiteY4" fmla="*/ 16425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2" h="155858">
                  <a:moveTo>
                    <a:pt x="0" y="164250"/>
                  </a:moveTo>
                  <a:lnTo>
                    <a:pt x="0" y="0"/>
                  </a:lnTo>
                  <a:lnTo>
                    <a:pt x="26403" y="0"/>
                  </a:lnTo>
                  <a:lnTo>
                    <a:pt x="26403" y="164250"/>
                  </a:lnTo>
                  <a:lnTo>
                    <a:pt x="0" y="16425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3" name="Forme libre 482">
              <a:extLst>
                <a:ext uri="{FF2B5EF4-FFF2-40B4-BE49-F238E27FC236}">
                  <a16:creationId xmlns:a16="http://schemas.microsoft.com/office/drawing/2014/main" id="{832B55A9-0C0C-0D45-B21B-111980E5B0F0}"/>
                </a:ext>
              </a:extLst>
            </p:cNvPr>
            <p:cNvSpPr/>
            <p:nvPr/>
          </p:nvSpPr>
          <p:spPr>
            <a:xfrm>
              <a:off x="6812636" y="4563635"/>
              <a:ext cx="132014" cy="155858"/>
            </a:xfrm>
            <a:custGeom>
              <a:avLst/>
              <a:gdLst>
                <a:gd name="connsiteX0" fmla="*/ 106811 w 132014"/>
                <a:gd name="connsiteY0" fmla="*/ 0 h 155858"/>
                <a:gd name="connsiteX1" fmla="*/ 133214 w 132014"/>
                <a:gd name="connsiteY1" fmla="*/ 0 h 155858"/>
                <a:gd name="connsiteX2" fmla="*/ 133214 w 132014"/>
                <a:gd name="connsiteY2" fmla="*/ 164250 h 155858"/>
                <a:gd name="connsiteX3" fmla="*/ 106811 w 132014"/>
                <a:gd name="connsiteY3" fmla="*/ 164250 h 155858"/>
                <a:gd name="connsiteX4" fmla="*/ 26403 w 132014"/>
                <a:gd name="connsiteY4" fmla="*/ 41962 h 155858"/>
                <a:gd name="connsiteX5" fmla="*/ 26403 w 132014"/>
                <a:gd name="connsiteY5" fmla="*/ 164250 h 155858"/>
                <a:gd name="connsiteX6" fmla="*/ 0 w 132014"/>
                <a:gd name="connsiteY6" fmla="*/ 164250 h 155858"/>
                <a:gd name="connsiteX7" fmla="*/ 0 w 132014"/>
                <a:gd name="connsiteY7" fmla="*/ 0 h 155858"/>
                <a:gd name="connsiteX8" fmla="*/ 26403 w 132014"/>
                <a:gd name="connsiteY8" fmla="*/ 0 h 155858"/>
                <a:gd name="connsiteX9" fmla="*/ 106811 w 132014"/>
                <a:gd name="connsiteY9" fmla="*/ 122289 h 155858"/>
                <a:gd name="connsiteX10" fmla="*/ 106811 w 132014"/>
                <a:gd name="connsiteY10" fmla="*/ 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014" h="155858">
                  <a:moveTo>
                    <a:pt x="106811" y="0"/>
                  </a:moveTo>
                  <a:lnTo>
                    <a:pt x="133214" y="0"/>
                  </a:lnTo>
                  <a:lnTo>
                    <a:pt x="133214" y="164250"/>
                  </a:lnTo>
                  <a:lnTo>
                    <a:pt x="106811" y="164250"/>
                  </a:lnTo>
                  <a:lnTo>
                    <a:pt x="26403" y="41962"/>
                  </a:lnTo>
                  <a:lnTo>
                    <a:pt x="26403" y="164250"/>
                  </a:lnTo>
                  <a:lnTo>
                    <a:pt x="0" y="164250"/>
                  </a:lnTo>
                  <a:lnTo>
                    <a:pt x="0" y="0"/>
                  </a:lnTo>
                  <a:lnTo>
                    <a:pt x="26403" y="0"/>
                  </a:lnTo>
                  <a:lnTo>
                    <a:pt x="106811" y="122289"/>
                  </a:lnTo>
                  <a:lnTo>
                    <a:pt x="106811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4" name="Forme libre 483">
              <a:extLst>
                <a:ext uri="{FF2B5EF4-FFF2-40B4-BE49-F238E27FC236}">
                  <a16:creationId xmlns:a16="http://schemas.microsoft.com/office/drawing/2014/main" id="{EC5BAF14-60B0-7445-8956-6D43E9E0535D}"/>
                </a:ext>
              </a:extLst>
            </p:cNvPr>
            <p:cNvSpPr/>
            <p:nvPr/>
          </p:nvSpPr>
          <p:spPr>
            <a:xfrm>
              <a:off x="6977054" y="4557640"/>
              <a:ext cx="108012" cy="167847"/>
            </a:xfrm>
            <a:custGeom>
              <a:avLst/>
              <a:gdLst>
                <a:gd name="connsiteX0" fmla="*/ 55206 w 108011"/>
                <a:gd name="connsiteY0" fmla="*/ 26376 h 167847"/>
                <a:gd name="connsiteX1" fmla="*/ 36004 w 108011"/>
                <a:gd name="connsiteY1" fmla="*/ 32371 h 167847"/>
                <a:gd name="connsiteX2" fmla="*/ 28803 w 108011"/>
                <a:gd name="connsiteY2" fmla="*/ 50354 h 167847"/>
                <a:gd name="connsiteX3" fmla="*/ 37204 w 108011"/>
                <a:gd name="connsiteY3" fmla="*/ 68338 h 167847"/>
                <a:gd name="connsiteX4" fmla="*/ 58806 w 108011"/>
                <a:gd name="connsiteY4" fmla="*/ 76730 h 167847"/>
                <a:gd name="connsiteX5" fmla="*/ 84009 w 108011"/>
                <a:gd name="connsiteY5" fmla="*/ 82725 h 167847"/>
                <a:gd name="connsiteX6" fmla="*/ 105611 w 108011"/>
                <a:gd name="connsiteY6" fmla="*/ 95913 h 167847"/>
                <a:gd name="connsiteX7" fmla="*/ 114012 w 108011"/>
                <a:gd name="connsiteY7" fmla="*/ 123488 h 167847"/>
                <a:gd name="connsiteX8" fmla="*/ 98410 w 108011"/>
                <a:gd name="connsiteY8" fmla="*/ 155858 h 167847"/>
                <a:gd name="connsiteX9" fmla="*/ 57606 w 108011"/>
                <a:gd name="connsiteY9" fmla="*/ 170245 h 167847"/>
                <a:gd name="connsiteX10" fmla="*/ 15602 w 108011"/>
                <a:gd name="connsiteY10" fmla="*/ 158256 h 167847"/>
                <a:gd name="connsiteX11" fmla="*/ 0 w 108011"/>
                <a:gd name="connsiteY11" fmla="*/ 124686 h 167847"/>
                <a:gd name="connsiteX12" fmla="*/ 28803 w 108011"/>
                <a:gd name="connsiteY12" fmla="*/ 124686 h 167847"/>
                <a:gd name="connsiteX13" fmla="*/ 37204 w 108011"/>
                <a:gd name="connsiteY13" fmla="*/ 141471 h 167847"/>
                <a:gd name="connsiteX14" fmla="*/ 57606 w 108011"/>
                <a:gd name="connsiteY14" fmla="*/ 147466 h 167847"/>
                <a:gd name="connsiteX15" fmla="*/ 79208 w 108011"/>
                <a:gd name="connsiteY15" fmla="*/ 140272 h 167847"/>
                <a:gd name="connsiteX16" fmla="*/ 87609 w 108011"/>
                <a:gd name="connsiteY16" fmla="*/ 123488 h 167847"/>
                <a:gd name="connsiteX17" fmla="*/ 82809 w 108011"/>
                <a:gd name="connsiteY17" fmla="*/ 107902 h 167847"/>
                <a:gd name="connsiteX18" fmla="*/ 70807 w 108011"/>
                <a:gd name="connsiteY18" fmla="*/ 99509 h 167847"/>
                <a:gd name="connsiteX19" fmla="*/ 54006 w 108011"/>
                <a:gd name="connsiteY19" fmla="*/ 94714 h 167847"/>
                <a:gd name="connsiteX20" fmla="*/ 36004 w 108011"/>
                <a:gd name="connsiteY20" fmla="*/ 89918 h 167847"/>
                <a:gd name="connsiteX21" fmla="*/ 19202 w 108011"/>
                <a:gd name="connsiteY21" fmla="*/ 82725 h 167847"/>
                <a:gd name="connsiteX22" fmla="*/ 7201 w 108011"/>
                <a:gd name="connsiteY22" fmla="*/ 69537 h 167847"/>
                <a:gd name="connsiteX23" fmla="*/ 2400 w 108011"/>
                <a:gd name="connsiteY23" fmla="*/ 47956 h 167847"/>
                <a:gd name="connsiteX24" fmla="*/ 18002 w 108011"/>
                <a:gd name="connsiteY24" fmla="*/ 13188 h 167847"/>
                <a:gd name="connsiteX25" fmla="*/ 57606 w 108011"/>
                <a:gd name="connsiteY25" fmla="*/ 0 h 167847"/>
                <a:gd name="connsiteX26" fmla="*/ 97210 w 108011"/>
                <a:gd name="connsiteY26" fmla="*/ 10790 h 167847"/>
                <a:gd name="connsiteX27" fmla="*/ 114012 w 108011"/>
                <a:gd name="connsiteY27" fmla="*/ 43161 h 167847"/>
                <a:gd name="connsiteX28" fmla="*/ 82809 w 108011"/>
                <a:gd name="connsiteY28" fmla="*/ 43161 h 167847"/>
                <a:gd name="connsiteX29" fmla="*/ 74408 w 108011"/>
                <a:gd name="connsiteY29" fmla="*/ 27575 h 167847"/>
                <a:gd name="connsiteX30" fmla="*/ 55206 w 108011"/>
                <a:gd name="connsiteY30" fmla="*/ 26376 h 16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8011" h="167847">
                  <a:moveTo>
                    <a:pt x="55206" y="26376"/>
                  </a:moveTo>
                  <a:cubicBezTo>
                    <a:pt x="46805" y="26376"/>
                    <a:pt x="40804" y="28774"/>
                    <a:pt x="36004" y="32371"/>
                  </a:cubicBezTo>
                  <a:cubicBezTo>
                    <a:pt x="31203" y="35967"/>
                    <a:pt x="28803" y="41962"/>
                    <a:pt x="28803" y="50354"/>
                  </a:cubicBezTo>
                  <a:cubicBezTo>
                    <a:pt x="28803" y="57548"/>
                    <a:pt x="31203" y="63542"/>
                    <a:pt x="37204" y="68338"/>
                  </a:cubicBezTo>
                  <a:cubicBezTo>
                    <a:pt x="43204" y="71935"/>
                    <a:pt x="50405" y="75531"/>
                    <a:pt x="58806" y="76730"/>
                  </a:cubicBezTo>
                  <a:cubicBezTo>
                    <a:pt x="67207" y="79128"/>
                    <a:pt x="75608" y="80327"/>
                    <a:pt x="84009" y="82725"/>
                  </a:cubicBezTo>
                  <a:cubicBezTo>
                    <a:pt x="92410" y="85123"/>
                    <a:pt x="99610" y="89918"/>
                    <a:pt x="105611" y="95913"/>
                  </a:cubicBezTo>
                  <a:cubicBezTo>
                    <a:pt x="111612" y="103106"/>
                    <a:pt x="114012" y="111498"/>
                    <a:pt x="114012" y="123488"/>
                  </a:cubicBezTo>
                  <a:cubicBezTo>
                    <a:pt x="114012" y="135477"/>
                    <a:pt x="109212" y="146267"/>
                    <a:pt x="98410" y="155858"/>
                  </a:cubicBezTo>
                  <a:cubicBezTo>
                    <a:pt x="87609" y="165449"/>
                    <a:pt x="74408" y="170245"/>
                    <a:pt x="57606" y="170245"/>
                  </a:cubicBezTo>
                  <a:cubicBezTo>
                    <a:pt x="40804" y="170245"/>
                    <a:pt x="26403" y="166648"/>
                    <a:pt x="15602" y="158256"/>
                  </a:cubicBezTo>
                  <a:cubicBezTo>
                    <a:pt x="4800" y="149864"/>
                    <a:pt x="0" y="139073"/>
                    <a:pt x="0" y="124686"/>
                  </a:cubicBezTo>
                  <a:lnTo>
                    <a:pt x="28803" y="124686"/>
                  </a:lnTo>
                  <a:cubicBezTo>
                    <a:pt x="30003" y="131880"/>
                    <a:pt x="32403" y="137874"/>
                    <a:pt x="37204" y="141471"/>
                  </a:cubicBezTo>
                  <a:cubicBezTo>
                    <a:pt x="42004" y="146267"/>
                    <a:pt x="49205" y="147466"/>
                    <a:pt x="57606" y="147466"/>
                  </a:cubicBezTo>
                  <a:cubicBezTo>
                    <a:pt x="66007" y="147466"/>
                    <a:pt x="74408" y="145068"/>
                    <a:pt x="79208" y="140272"/>
                  </a:cubicBezTo>
                  <a:cubicBezTo>
                    <a:pt x="84009" y="135477"/>
                    <a:pt x="87609" y="129482"/>
                    <a:pt x="87609" y="123488"/>
                  </a:cubicBezTo>
                  <a:cubicBezTo>
                    <a:pt x="87609" y="117493"/>
                    <a:pt x="86409" y="111498"/>
                    <a:pt x="82809" y="107902"/>
                  </a:cubicBezTo>
                  <a:cubicBezTo>
                    <a:pt x="79208" y="104305"/>
                    <a:pt x="75608" y="101907"/>
                    <a:pt x="70807" y="99509"/>
                  </a:cubicBezTo>
                  <a:cubicBezTo>
                    <a:pt x="66007" y="97112"/>
                    <a:pt x="60006" y="95913"/>
                    <a:pt x="54006" y="94714"/>
                  </a:cubicBezTo>
                  <a:cubicBezTo>
                    <a:pt x="48005" y="93515"/>
                    <a:pt x="42004" y="91117"/>
                    <a:pt x="36004" y="89918"/>
                  </a:cubicBezTo>
                  <a:cubicBezTo>
                    <a:pt x="30003" y="87520"/>
                    <a:pt x="24003" y="85123"/>
                    <a:pt x="19202" y="82725"/>
                  </a:cubicBezTo>
                  <a:cubicBezTo>
                    <a:pt x="14401" y="80327"/>
                    <a:pt x="9601" y="75531"/>
                    <a:pt x="7201" y="69537"/>
                  </a:cubicBezTo>
                  <a:cubicBezTo>
                    <a:pt x="3600" y="63542"/>
                    <a:pt x="2400" y="56349"/>
                    <a:pt x="2400" y="47956"/>
                  </a:cubicBezTo>
                  <a:cubicBezTo>
                    <a:pt x="2400" y="33569"/>
                    <a:pt x="7201" y="21580"/>
                    <a:pt x="18002" y="13188"/>
                  </a:cubicBezTo>
                  <a:cubicBezTo>
                    <a:pt x="28803" y="4796"/>
                    <a:pt x="42004" y="0"/>
                    <a:pt x="57606" y="0"/>
                  </a:cubicBezTo>
                  <a:cubicBezTo>
                    <a:pt x="74408" y="0"/>
                    <a:pt x="87609" y="3597"/>
                    <a:pt x="97210" y="10790"/>
                  </a:cubicBezTo>
                  <a:cubicBezTo>
                    <a:pt x="106811" y="17984"/>
                    <a:pt x="112812" y="28774"/>
                    <a:pt x="114012" y="43161"/>
                  </a:cubicBezTo>
                  <a:lnTo>
                    <a:pt x="82809" y="43161"/>
                  </a:lnTo>
                  <a:cubicBezTo>
                    <a:pt x="81609" y="37166"/>
                    <a:pt x="79208" y="31172"/>
                    <a:pt x="74408" y="27575"/>
                  </a:cubicBezTo>
                  <a:cubicBezTo>
                    <a:pt x="69607" y="28774"/>
                    <a:pt x="63607" y="26376"/>
                    <a:pt x="55206" y="26376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5" name="Forme libre 484">
              <a:extLst>
                <a:ext uri="{FF2B5EF4-FFF2-40B4-BE49-F238E27FC236}">
                  <a16:creationId xmlns:a16="http://schemas.microsoft.com/office/drawing/2014/main" id="{5A36AB43-976B-7541-A313-A21BC0DCFF2C}"/>
                </a:ext>
              </a:extLst>
            </p:cNvPr>
            <p:cNvSpPr/>
            <p:nvPr/>
          </p:nvSpPr>
          <p:spPr>
            <a:xfrm>
              <a:off x="7124669" y="4563635"/>
              <a:ext cx="84009" cy="155858"/>
            </a:xfrm>
            <a:custGeom>
              <a:avLst/>
              <a:gdLst>
                <a:gd name="connsiteX0" fmla="*/ 90010 w 84008"/>
                <a:gd name="connsiteY0" fmla="*/ 0 h 155858"/>
                <a:gd name="connsiteX1" fmla="*/ 90010 w 84008"/>
                <a:gd name="connsiteY1" fmla="*/ 20381 h 155858"/>
                <a:gd name="connsiteX2" fmla="*/ 26403 w 84008"/>
                <a:gd name="connsiteY2" fmla="*/ 20381 h 155858"/>
                <a:gd name="connsiteX3" fmla="*/ 26403 w 84008"/>
                <a:gd name="connsiteY3" fmla="*/ 69537 h 155858"/>
                <a:gd name="connsiteX4" fmla="*/ 82809 w 84008"/>
                <a:gd name="connsiteY4" fmla="*/ 69537 h 155858"/>
                <a:gd name="connsiteX5" fmla="*/ 82809 w 84008"/>
                <a:gd name="connsiteY5" fmla="*/ 92316 h 155858"/>
                <a:gd name="connsiteX6" fmla="*/ 26403 w 84008"/>
                <a:gd name="connsiteY6" fmla="*/ 92316 h 155858"/>
                <a:gd name="connsiteX7" fmla="*/ 26403 w 84008"/>
                <a:gd name="connsiteY7" fmla="*/ 143869 h 155858"/>
                <a:gd name="connsiteX8" fmla="*/ 90010 w 84008"/>
                <a:gd name="connsiteY8" fmla="*/ 143869 h 155858"/>
                <a:gd name="connsiteX9" fmla="*/ 90010 w 84008"/>
                <a:gd name="connsiteY9" fmla="*/ 164250 h 155858"/>
                <a:gd name="connsiteX10" fmla="*/ 0 w 84008"/>
                <a:gd name="connsiteY10" fmla="*/ 164250 h 155858"/>
                <a:gd name="connsiteX11" fmla="*/ 0 w 84008"/>
                <a:gd name="connsiteY11" fmla="*/ 0 h 155858"/>
                <a:gd name="connsiteX12" fmla="*/ 90010 w 84008"/>
                <a:gd name="connsiteY12" fmla="*/ 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008" h="155858">
                  <a:moveTo>
                    <a:pt x="90010" y="0"/>
                  </a:moveTo>
                  <a:lnTo>
                    <a:pt x="90010" y="20381"/>
                  </a:lnTo>
                  <a:lnTo>
                    <a:pt x="26403" y="20381"/>
                  </a:lnTo>
                  <a:lnTo>
                    <a:pt x="26403" y="69537"/>
                  </a:lnTo>
                  <a:lnTo>
                    <a:pt x="82809" y="69537"/>
                  </a:lnTo>
                  <a:lnTo>
                    <a:pt x="82809" y="92316"/>
                  </a:lnTo>
                  <a:lnTo>
                    <a:pt x="26403" y="92316"/>
                  </a:lnTo>
                  <a:lnTo>
                    <a:pt x="26403" y="143869"/>
                  </a:lnTo>
                  <a:lnTo>
                    <a:pt x="90010" y="143869"/>
                  </a:lnTo>
                  <a:lnTo>
                    <a:pt x="90010" y="164250"/>
                  </a:lnTo>
                  <a:lnTo>
                    <a:pt x="0" y="164250"/>
                  </a:lnTo>
                  <a:lnTo>
                    <a:pt x="0" y="0"/>
                  </a:lnTo>
                  <a:lnTo>
                    <a:pt x="90010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6" name="Forme libre 485">
              <a:extLst>
                <a:ext uri="{FF2B5EF4-FFF2-40B4-BE49-F238E27FC236}">
                  <a16:creationId xmlns:a16="http://schemas.microsoft.com/office/drawing/2014/main" id="{243C435E-92E0-1944-BDD2-250ACC4774BE}"/>
                </a:ext>
              </a:extLst>
            </p:cNvPr>
            <p:cNvSpPr/>
            <p:nvPr/>
          </p:nvSpPr>
          <p:spPr>
            <a:xfrm>
              <a:off x="7248283" y="4563635"/>
              <a:ext cx="108012" cy="155858"/>
            </a:xfrm>
            <a:custGeom>
              <a:avLst/>
              <a:gdLst>
                <a:gd name="connsiteX0" fmla="*/ 26403 w 108011"/>
                <a:gd name="connsiteY0" fmla="*/ 98311 h 155858"/>
                <a:gd name="connsiteX1" fmla="*/ 26403 w 108011"/>
                <a:gd name="connsiteY1" fmla="*/ 164250 h 155858"/>
                <a:gd name="connsiteX2" fmla="*/ 0 w 108011"/>
                <a:gd name="connsiteY2" fmla="*/ 164250 h 155858"/>
                <a:gd name="connsiteX3" fmla="*/ 0 w 108011"/>
                <a:gd name="connsiteY3" fmla="*/ 0 h 155858"/>
                <a:gd name="connsiteX4" fmla="*/ 56406 w 108011"/>
                <a:gd name="connsiteY4" fmla="*/ 0 h 155858"/>
                <a:gd name="connsiteX5" fmla="*/ 99611 w 108011"/>
                <a:gd name="connsiteY5" fmla="*/ 14387 h 155858"/>
                <a:gd name="connsiteX6" fmla="*/ 115212 w 108011"/>
                <a:gd name="connsiteY6" fmla="*/ 49155 h 155858"/>
                <a:gd name="connsiteX7" fmla="*/ 105611 w 108011"/>
                <a:gd name="connsiteY7" fmla="*/ 79128 h 155858"/>
                <a:gd name="connsiteX8" fmla="*/ 74408 w 108011"/>
                <a:gd name="connsiteY8" fmla="*/ 95913 h 155858"/>
                <a:gd name="connsiteX9" fmla="*/ 117613 w 108011"/>
                <a:gd name="connsiteY9" fmla="*/ 164250 h 155858"/>
                <a:gd name="connsiteX10" fmla="*/ 85209 w 108011"/>
                <a:gd name="connsiteY10" fmla="*/ 164250 h 155858"/>
                <a:gd name="connsiteX11" fmla="*/ 44405 w 108011"/>
                <a:gd name="connsiteY11" fmla="*/ 98311 h 155858"/>
                <a:gd name="connsiteX12" fmla="*/ 26403 w 108011"/>
                <a:gd name="connsiteY12" fmla="*/ 98311 h 155858"/>
                <a:gd name="connsiteX13" fmla="*/ 26403 w 108011"/>
                <a:gd name="connsiteY13" fmla="*/ 21580 h 155858"/>
                <a:gd name="connsiteX14" fmla="*/ 26403 w 108011"/>
                <a:gd name="connsiteY14" fmla="*/ 76730 h 155858"/>
                <a:gd name="connsiteX15" fmla="*/ 56406 w 108011"/>
                <a:gd name="connsiteY15" fmla="*/ 76730 h 155858"/>
                <a:gd name="connsiteX16" fmla="*/ 79209 w 108011"/>
                <a:gd name="connsiteY16" fmla="*/ 69537 h 155858"/>
                <a:gd name="connsiteX17" fmla="*/ 86409 w 108011"/>
                <a:gd name="connsiteY17" fmla="*/ 49155 h 155858"/>
                <a:gd name="connsiteX18" fmla="*/ 79209 w 108011"/>
                <a:gd name="connsiteY18" fmla="*/ 28774 h 155858"/>
                <a:gd name="connsiteX19" fmla="*/ 56406 w 108011"/>
                <a:gd name="connsiteY19" fmla="*/ 21580 h 155858"/>
                <a:gd name="connsiteX20" fmla="*/ 26403 w 108011"/>
                <a:gd name="connsiteY20" fmla="*/ 2158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011" h="155858">
                  <a:moveTo>
                    <a:pt x="26403" y="98311"/>
                  </a:moveTo>
                  <a:lnTo>
                    <a:pt x="26403" y="164250"/>
                  </a:lnTo>
                  <a:lnTo>
                    <a:pt x="0" y="164250"/>
                  </a:lnTo>
                  <a:lnTo>
                    <a:pt x="0" y="0"/>
                  </a:lnTo>
                  <a:lnTo>
                    <a:pt x="56406" y="0"/>
                  </a:lnTo>
                  <a:cubicBezTo>
                    <a:pt x="74408" y="0"/>
                    <a:pt x="88810" y="4796"/>
                    <a:pt x="99611" y="14387"/>
                  </a:cubicBezTo>
                  <a:cubicBezTo>
                    <a:pt x="109212" y="23978"/>
                    <a:pt x="115212" y="34768"/>
                    <a:pt x="115212" y="49155"/>
                  </a:cubicBezTo>
                  <a:cubicBezTo>
                    <a:pt x="115212" y="59945"/>
                    <a:pt x="111612" y="69537"/>
                    <a:pt x="105611" y="79128"/>
                  </a:cubicBezTo>
                  <a:cubicBezTo>
                    <a:pt x="98410" y="87520"/>
                    <a:pt x="88810" y="93515"/>
                    <a:pt x="74408" y="95913"/>
                  </a:cubicBezTo>
                  <a:lnTo>
                    <a:pt x="117613" y="164250"/>
                  </a:lnTo>
                  <a:lnTo>
                    <a:pt x="85209" y="164250"/>
                  </a:lnTo>
                  <a:lnTo>
                    <a:pt x="44405" y="98311"/>
                  </a:lnTo>
                  <a:lnTo>
                    <a:pt x="26403" y="98311"/>
                  </a:lnTo>
                  <a:close/>
                  <a:moveTo>
                    <a:pt x="26403" y="21580"/>
                  </a:moveTo>
                  <a:lnTo>
                    <a:pt x="26403" y="76730"/>
                  </a:lnTo>
                  <a:lnTo>
                    <a:pt x="56406" y="76730"/>
                  </a:lnTo>
                  <a:cubicBezTo>
                    <a:pt x="67207" y="76730"/>
                    <a:pt x="74408" y="74332"/>
                    <a:pt x="79209" y="69537"/>
                  </a:cubicBezTo>
                  <a:cubicBezTo>
                    <a:pt x="84009" y="64741"/>
                    <a:pt x="86409" y="57548"/>
                    <a:pt x="86409" y="49155"/>
                  </a:cubicBezTo>
                  <a:cubicBezTo>
                    <a:pt x="86409" y="40763"/>
                    <a:pt x="84009" y="33569"/>
                    <a:pt x="79209" y="28774"/>
                  </a:cubicBezTo>
                  <a:cubicBezTo>
                    <a:pt x="74408" y="23978"/>
                    <a:pt x="66007" y="21580"/>
                    <a:pt x="56406" y="21580"/>
                  </a:cubicBezTo>
                  <a:lnTo>
                    <a:pt x="26403" y="2158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7" name="Forme libre 486">
              <a:extLst>
                <a:ext uri="{FF2B5EF4-FFF2-40B4-BE49-F238E27FC236}">
                  <a16:creationId xmlns:a16="http://schemas.microsoft.com/office/drawing/2014/main" id="{81C08DEE-1AA8-D244-A065-3F745C62A55B}"/>
                </a:ext>
              </a:extLst>
            </p:cNvPr>
            <p:cNvSpPr/>
            <p:nvPr/>
          </p:nvSpPr>
          <p:spPr>
            <a:xfrm>
              <a:off x="7388698" y="4564834"/>
              <a:ext cx="108012" cy="155858"/>
            </a:xfrm>
            <a:custGeom>
              <a:avLst/>
              <a:gdLst>
                <a:gd name="connsiteX0" fmla="*/ 0 w 108011"/>
                <a:gd name="connsiteY0" fmla="*/ 20381 h 155858"/>
                <a:gd name="connsiteX1" fmla="*/ 0 w 108011"/>
                <a:gd name="connsiteY1" fmla="*/ 0 h 155858"/>
                <a:gd name="connsiteX2" fmla="*/ 114012 w 108011"/>
                <a:gd name="connsiteY2" fmla="*/ 0 h 155858"/>
                <a:gd name="connsiteX3" fmla="*/ 114012 w 108011"/>
                <a:gd name="connsiteY3" fmla="*/ 20381 h 155858"/>
                <a:gd name="connsiteX4" fmla="*/ 70808 w 108011"/>
                <a:gd name="connsiteY4" fmla="*/ 20381 h 155858"/>
                <a:gd name="connsiteX5" fmla="*/ 70808 w 108011"/>
                <a:gd name="connsiteY5" fmla="*/ 163052 h 155858"/>
                <a:gd name="connsiteX6" fmla="*/ 43205 w 108011"/>
                <a:gd name="connsiteY6" fmla="*/ 163052 h 155858"/>
                <a:gd name="connsiteX7" fmla="*/ 43205 w 108011"/>
                <a:gd name="connsiteY7" fmla="*/ 20381 h 155858"/>
                <a:gd name="connsiteX8" fmla="*/ 0 w 108011"/>
                <a:gd name="connsiteY8" fmla="*/ 20381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11" h="155858">
                  <a:moveTo>
                    <a:pt x="0" y="20381"/>
                  </a:moveTo>
                  <a:lnTo>
                    <a:pt x="0" y="0"/>
                  </a:lnTo>
                  <a:lnTo>
                    <a:pt x="114012" y="0"/>
                  </a:lnTo>
                  <a:lnTo>
                    <a:pt x="114012" y="20381"/>
                  </a:lnTo>
                  <a:lnTo>
                    <a:pt x="70808" y="20381"/>
                  </a:lnTo>
                  <a:lnTo>
                    <a:pt x="70808" y="163052"/>
                  </a:lnTo>
                  <a:lnTo>
                    <a:pt x="43205" y="163052"/>
                  </a:lnTo>
                  <a:lnTo>
                    <a:pt x="43205" y="20381"/>
                  </a:lnTo>
                  <a:lnTo>
                    <a:pt x="0" y="20381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8" name="Forme libre 487">
              <a:extLst>
                <a:ext uri="{FF2B5EF4-FFF2-40B4-BE49-F238E27FC236}">
                  <a16:creationId xmlns:a16="http://schemas.microsoft.com/office/drawing/2014/main" id="{857F2366-C526-F549-B26B-875851B5962D}"/>
                </a:ext>
              </a:extLst>
            </p:cNvPr>
            <p:cNvSpPr/>
            <p:nvPr/>
          </p:nvSpPr>
          <p:spPr>
            <a:xfrm>
              <a:off x="7530313" y="4563635"/>
              <a:ext cx="24003" cy="155858"/>
            </a:xfrm>
            <a:custGeom>
              <a:avLst/>
              <a:gdLst>
                <a:gd name="connsiteX0" fmla="*/ 0 w 24002"/>
                <a:gd name="connsiteY0" fmla="*/ 164250 h 155858"/>
                <a:gd name="connsiteX1" fmla="*/ 0 w 24002"/>
                <a:gd name="connsiteY1" fmla="*/ 0 h 155858"/>
                <a:gd name="connsiteX2" fmla="*/ 26403 w 24002"/>
                <a:gd name="connsiteY2" fmla="*/ 0 h 155858"/>
                <a:gd name="connsiteX3" fmla="*/ 26403 w 24002"/>
                <a:gd name="connsiteY3" fmla="*/ 164250 h 155858"/>
                <a:gd name="connsiteX4" fmla="*/ 0 w 24002"/>
                <a:gd name="connsiteY4" fmla="*/ 16425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2" h="155858">
                  <a:moveTo>
                    <a:pt x="0" y="164250"/>
                  </a:moveTo>
                  <a:lnTo>
                    <a:pt x="0" y="0"/>
                  </a:lnTo>
                  <a:lnTo>
                    <a:pt x="26403" y="0"/>
                  </a:lnTo>
                  <a:lnTo>
                    <a:pt x="26403" y="164250"/>
                  </a:lnTo>
                  <a:lnTo>
                    <a:pt x="0" y="16425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9" name="Forme libre 488">
              <a:extLst>
                <a:ext uri="{FF2B5EF4-FFF2-40B4-BE49-F238E27FC236}">
                  <a16:creationId xmlns:a16="http://schemas.microsoft.com/office/drawing/2014/main" id="{B057F6EF-7853-8A4A-9382-92B4D5D81FE4}"/>
                </a:ext>
              </a:extLst>
            </p:cNvPr>
            <p:cNvSpPr/>
            <p:nvPr/>
          </p:nvSpPr>
          <p:spPr>
            <a:xfrm>
              <a:off x="7583118" y="4561237"/>
              <a:ext cx="168018" cy="167847"/>
            </a:xfrm>
            <a:custGeom>
              <a:avLst/>
              <a:gdLst>
                <a:gd name="connsiteX0" fmla="*/ 84009 w 168017"/>
                <a:gd name="connsiteY0" fmla="*/ 167847 h 167847"/>
                <a:gd name="connsiteX1" fmla="*/ 24003 w 168017"/>
                <a:gd name="connsiteY1" fmla="*/ 143869 h 167847"/>
                <a:gd name="connsiteX2" fmla="*/ 0 w 168017"/>
                <a:gd name="connsiteY2" fmla="*/ 83924 h 167847"/>
                <a:gd name="connsiteX3" fmla="*/ 24003 w 168017"/>
                <a:gd name="connsiteY3" fmla="*/ 23978 h 167847"/>
                <a:gd name="connsiteX4" fmla="*/ 84009 w 168017"/>
                <a:gd name="connsiteY4" fmla="*/ 0 h 167847"/>
                <a:gd name="connsiteX5" fmla="*/ 144015 w 168017"/>
                <a:gd name="connsiteY5" fmla="*/ 23978 h 167847"/>
                <a:gd name="connsiteX6" fmla="*/ 168018 w 168017"/>
                <a:gd name="connsiteY6" fmla="*/ 83924 h 167847"/>
                <a:gd name="connsiteX7" fmla="*/ 144015 w 168017"/>
                <a:gd name="connsiteY7" fmla="*/ 143869 h 167847"/>
                <a:gd name="connsiteX8" fmla="*/ 84009 w 168017"/>
                <a:gd name="connsiteY8" fmla="*/ 167847 h 167847"/>
                <a:gd name="connsiteX9" fmla="*/ 84009 w 168017"/>
                <a:gd name="connsiteY9" fmla="*/ 143869 h 167847"/>
                <a:gd name="connsiteX10" fmla="*/ 124813 w 168017"/>
                <a:gd name="connsiteY10" fmla="*/ 127084 h 167847"/>
                <a:gd name="connsiteX11" fmla="*/ 140415 w 168017"/>
                <a:gd name="connsiteY11" fmla="*/ 83924 h 167847"/>
                <a:gd name="connsiteX12" fmla="*/ 124813 w 168017"/>
                <a:gd name="connsiteY12" fmla="*/ 40763 h 167847"/>
                <a:gd name="connsiteX13" fmla="*/ 84009 w 168017"/>
                <a:gd name="connsiteY13" fmla="*/ 23978 h 167847"/>
                <a:gd name="connsiteX14" fmla="*/ 43204 w 168017"/>
                <a:gd name="connsiteY14" fmla="*/ 40763 h 167847"/>
                <a:gd name="connsiteX15" fmla="*/ 27603 w 168017"/>
                <a:gd name="connsiteY15" fmla="*/ 83924 h 167847"/>
                <a:gd name="connsiteX16" fmla="*/ 43204 w 168017"/>
                <a:gd name="connsiteY16" fmla="*/ 127084 h 167847"/>
                <a:gd name="connsiteX17" fmla="*/ 84009 w 168017"/>
                <a:gd name="connsiteY17" fmla="*/ 143869 h 16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017" h="167847">
                  <a:moveTo>
                    <a:pt x="84009" y="167847"/>
                  </a:moveTo>
                  <a:cubicBezTo>
                    <a:pt x="60006" y="167847"/>
                    <a:pt x="40804" y="159455"/>
                    <a:pt x="24003" y="143869"/>
                  </a:cubicBezTo>
                  <a:cubicBezTo>
                    <a:pt x="7201" y="128283"/>
                    <a:pt x="0" y="107902"/>
                    <a:pt x="0" y="83924"/>
                  </a:cubicBezTo>
                  <a:cubicBezTo>
                    <a:pt x="0" y="59945"/>
                    <a:pt x="8401" y="39564"/>
                    <a:pt x="24003" y="23978"/>
                  </a:cubicBezTo>
                  <a:cubicBezTo>
                    <a:pt x="39604" y="8392"/>
                    <a:pt x="60006" y="0"/>
                    <a:pt x="84009" y="0"/>
                  </a:cubicBezTo>
                  <a:cubicBezTo>
                    <a:pt x="108012" y="0"/>
                    <a:pt x="127213" y="8392"/>
                    <a:pt x="144015" y="23978"/>
                  </a:cubicBezTo>
                  <a:cubicBezTo>
                    <a:pt x="159617" y="39564"/>
                    <a:pt x="168018" y="59945"/>
                    <a:pt x="168018" y="83924"/>
                  </a:cubicBezTo>
                  <a:cubicBezTo>
                    <a:pt x="168018" y="107902"/>
                    <a:pt x="159617" y="128283"/>
                    <a:pt x="144015" y="143869"/>
                  </a:cubicBezTo>
                  <a:cubicBezTo>
                    <a:pt x="127213" y="160654"/>
                    <a:pt x="106811" y="167847"/>
                    <a:pt x="84009" y="167847"/>
                  </a:cubicBezTo>
                  <a:close/>
                  <a:moveTo>
                    <a:pt x="84009" y="143869"/>
                  </a:moveTo>
                  <a:cubicBezTo>
                    <a:pt x="100811" y="143869"/>
                    <a:pt x="114012" y="137874"/>
                    <a:pt x="124813" y="127084"/>
                  </a:cubicBezTo>
                  <a:cubicBezTo>
                    <a:pt x="135614" y="116294"/>
                    <a:pt x="140415" y="101907"/>
                    <a:pt x="140415" y="83924"/>
                  </a:cubicBezTo>
                  <a:cubicBezTo>
                    <a:pt x="140415" y="65940"/>
                    <a:pt x="135614" y="51553"/>
                    <a:pt x="124813" y="40763"/>
                  </a:cubicBezTo>
                  <a:cubicBezTo>
                    <a:pt x="114012" y="29973"/>
                    <a:pt x="100811" y="23978"/>
                    <a:pt x="84009" y="23978"/>
                  </a:cubicBezTo>
                  <a:cubicBezTo>
                    <a:pt x="67207" y="23978"/>
                    <a:pt x="54006" y="29973"/>
                    <a:pt x="43204" y="40763"/>
                  </a:cubicBezTo>
                  <a:cubicBezTo>
                    <a:pt x="32403" y="51553"/>
                    <a:pt x="27603" y="65940"/>
                    <a:pt x="27603" y="83924"/>
                  </a:cubicBezTo>
                  <a:cubicBezTo>
                    <a:pt x="27603" y="101907"/>
                    <a:pt x="32403" y="116294"/>
                    <a:pt x="43204" y="127084"/>
                  </a:cubicBezTo>
                  <a:cubicBezTo>
                    <a:pt x="54006" y="139073"/>
                    <a:pt x="67207" y="143869"/>
                    <a:pt x="84009" y="143869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0" name="Forme libre 489">
              <a:extLst>
                <a:ext uri="{FF2B5EF4-FFF2-40B4-BE49-F238E27FC236}">
                  <a16:creationId xmlns:a16="http://schemas.microsoft.com/office/drawing/2014/main" id="{A1BD97B3-1543-D64C-A306-3976B2D2E68A}"/>
                </a:ext>
              </a:extLst>
            </p:cNvPr>
            <p:cNvSpPr/>
            <p:nvPr/>
          </p:nvSpPr>
          <p:spPr>
            <a:xfrm>
              <a:off x="7777539" y="4563635"/>
              <a:ext cx="132014" cy="155858"/>
            </a:xfrm>
            <a:custGeom>
              <a:avLst/>
              <a:gdLst>
                <a:gd name="connsiteX0" fmla="*/ 106811 w 132014"/>
                <a:gd name="connsiteY0" fmla="*/ 0 h 155858"/>
                <a:gd name="connsiteX1" fmla="*/ 133214 w 132014"/>
                <a:gd name="connsiteY1" fmla="*/ 0 h 155858"/>
                <a:gd name="connsiteX2" fmla="*/ 133214 w 132014"/>
                <a:gd name="connsiteY2" fmla="*/ 164250 h 155858"/>
                <a:gd name="connsiteX3" fmla="*/ 106811 w 132014"/>
                <a:gd name="connsiteY3" fmla="*/ 164250 h 155858"/>
                <a:gd name="connsiteX4" fmla="*/ 26403 w 132014"/>
                <a:gd name="connsiteY4" fmla="*/ 41962 h 155858"/>
                <a:gd name="connsiteX5" fmla="*/ 26403 w 132014"/>
                <a:gd name="connsiteY5" fmla="*/ 164250 h 155858"/>
                <a:gd name="connsiteX6" fmla="*/ 0 w 132014"/>
                <a:gd name="connsiteY6" fmla="*/ 164250 h 155858"/>
                <a:gd name="connsiteX7" fmla="*/ 0 w 132014"/>
                <a:gd name="connsiteY7" fmla="*/ 0 h 155858"/>
                <a:gd name="connsiteX8" fmla="*/ 26403 w 132014"/>
                <a:gd name="connsiteY8" fmla="*/ 0 h 155858"/>
                <a:gd name="connsiteX9" fmla="*/ 106811 w 132014"/>
                <a:gd name="connsiteY9" fmla="*/ 122289 h 155858"/>
                <a:gd name="connsiteX10" fmla="*/ 106811 w 132014"/>
                <a:gd name="connsiteY10" fmla="*/ 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014" h="155858">
                  <a:moveTo>
                    <a:pt x="106811" y="0"/>
                  </a:moveTo>
                  <a:lnTo>
                    <a:pt x="133214" y="0"/>
                  </a:lnTo>
                  <a:lnTo>
                    <a:pt x="133214" y="164250"/>
                  </a:lnTo>
                  <a:lnTo>
                    <a:pt x="106811" y="164250"/>
                  </a:lnTo>
                  <a:lnTo>
                    <a:pt x="26403" y="41962"/>
                  </a:lnTo>
                  <a:lnTo>
                    <a:pt x="26403" y="164250"/>
                  </a:lnTo>
                  <a:lnTo>
                    <a:pt x="0" y="164250"/>
                  </a:lnTo>
                  <a:lnTo>
                    <a:pt x="0" y="0"/>
                  </a:lnTo>
                  <a:lnTo>
                    <a:pt x="26403" y="0"/>
                  </a:lnTo>
                  <a:lnTo>
                    <a:pt x="106811" y="122289"/>
                  </a:lnTo>
                  <a:lnTo>
                    <a:pt x="106811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1" name="Forme libre 490">
              <a:extLst>
                <a:ext uri="{FF2B5EF4-FFF2-40B4-BE49-F238E27FC236}">
                  <a16:creationId xmlns:a16="http://schemas.microsoft.com/office/drawing/2014/main" id="{872A77CE-966D-CB44-A148-D6DEC761C247}"/>
                </a:ext>
              </a:extLst>
            </p:cNvPr>
            <p:cNvSpPr/>
            <p:nvPr/>
          </p:nvSpPr>
          <p:spPr>
            <a:xfrm>
              <a:off x="6201771" y="3960584"/>
              <a:ext cx="72008" cy="179836"/>
            </a:xfrm>
            <a:custGeom>
              <a:avLst/>
              <a:gdLst>
                <a:gd name="connsiteX0" fmla="*/ 0 w 72007"/>
                <a:gd name="connsiteY0" fmla="*/ 0 h 179836"/>
                <a:gd name="connsiteX1" fmla="*/ 72008 w 72007"/>
                <a:gd name="connsiteY1" fmla="*/ 0 h 179836"/>
                <a:gd name="connsiteX2" fmla="*/ 72008 w 72007"/>
                <a:gd name="connsiteY2" fmla="*/ 179836 h 179836"/>
                <a:gd name="connsiteX3" fmla="*/ 0 w 72007"/>
                <a:gd name="connsiteY3" fmla="*/ 179836 h 1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07" h="179836">
                  <a:moveTo>
                    <a:pt x="0" y="0"/>
                  </a:moveTo>
                  <a:lnTo>
                    <a:pt x="72008" y="0"/>
                  </a:lnTo>
                  <a:lnTo>
                    <a:pt x="72008" y="179836"/>
                  </a:lnTo>
                  <a:lnTo>
                    <a:pt x="0" y="179836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2" name="Forme libre 491">
              <a:extLst>
                <a:ext uri="{FF2B5EF4-FFF2-40B4-BE49-F238E27FC236}">
                  <a16:creationId xmlns:a16="http://schemas.microsoft.com/office/drawing/2014/main" id="{38244248-39D8-CC45-8FC3-9955DF86D75E}"/>
                </a:ext>
              </a:extLst>
            </p:cNvPr>
            <p:cNvSpPr/>
            <p:nvPr/>
          </p:nvSpPr>
          <p:spPr>
            <a:xfrm>
              <a:off x="6420194" y="4857368"/>
              <a:ext cx="72008" cy="95913"/>
            </a:xfrm>
            <a:custGeom>
              <a:avLst/>
              <a:gdLst>
                <a:gd name="connsiteX0" fmla="*/ 0 w 72007"/>
                <a:gd name="connsiteY0" fmla="*/ 64741 h 95912"/>
                <a:gd name="connsiteX1" fmla="*/ 0 w 72007"/>
                <a:gd name="connsiteY1" fmla="*/ 0 h 95912"/>
                <a:gd name="connsiteX2" fmla="*/ 13201 w 72007"/>
                <a:gd name="connsiteY2" fmla="*/ 0 h 95912"/>
                <a:gd name="connsiteX3" fmla="*/ 13201 w 72007"/>
                <a:gd name="connsiteY3" fmla="*/ 64741 h 95912"/>
                <a:gd name="connsiteX4" fmla="*/ 19202 w 72007"/>
                <a:gd name="connsiteY4" fmla="*/ 83924 h 95912"/>
                <a:gd name="connsiteX5" fmla="*/ 37204 w 72007"/>
                <a:gd name="connsiteY5" fmla="*/ 89918 h 95912"/>
                <a:gd name="connsiteX6" fmla="*/ 55206 w 72007"/>
                <a:gd name="connsiteY6" fmla="*/ 83924 h 95912"/>
                <a:gd name="connsiteX7" fmla="*/ 62407 w 72007"/>
                <a:gd name="connsiteY7" fmla="*/ 64741 h 95912"/>
                <a:gd name="connsiteX8" fmla="*/ 62407 w 72007"/>
                <a:gd name="connsiteY8" fmla="*/ 0 h 95912"/>
                <a:gd name="connsiteX9" fmla="*/ 75608 w 72007"/>
                <a:gd name="connsiteY9" fmla="*/ 0 h 95912"/>
                <a:gd name="connsiteX10" fmla="*/ 75608 w 72007"/>
                <a:gd name="connsiteY10" fmla="*/ 64741 h 95912"/>
                <a:gd name="connsiteX11" fmla="*/ 64807 w 72007"/>
                <a:gd name="connsiteY11" fmla="*/ 91117 h 95912"/>
                <a:gd name="connsiteX12" fmla="*/ 37204 w 72007"/>
                <a:gd name="connsiteY12" fmla="*/ 100708 h 95912"/>
                <a:gd name="connsiteX13" fmla="*/ 9601 w 72007"/>
                <a:gd name="connsiteY13" fmla="*/ 91117 h 95912"/>
                <a:gd name="connsiteX14" fmla="*/ 0 w 72007"/>
                <a:gd name="connsiteY14" fmla="*/ 64741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007" h="95912">
                  <a:moveTo>
                    <a:pt x="0" y="64741"/>
                  </a:moveTo>
                  <a:lnTo>
                    <a:pt x="0" y="0"/>
                  </a:lnTo>
                  <a:lnTo>
                    <a:pt x="13201" y="0"/>
                  </a:lnTo>
                  <a:lnTo>
                    <a:pt x="13201" y="64741"/>
                  </a:lnTo>
                  <a:cubicBezTo>
                    <a:pt x="13201" y="73133"/>
                    <a:pt x="15602" y="79128"/>
                    <a:pt x="19202" y="83924"/>
                  </a:cubicBezTo>
                  <a:cubicBezTo>
                    <a:pt x="24003" y="87520"/>
                    <a:pt x="30003" y="89918"/>
                    <a:pt x="37204" y="89918"/>
                  </a:cubicBezTo>
                  <a:cubicBezTo>
                    <a:pt x="44405" y="89918"/>
                    <a:pt x="51606" y="87520"/>
                    <a:pt x="55206" y="83924"/>
                  </a:cubicBezTo>
                  <a:cubicBezTo>
                    <a:pt x="60006" y="80327"/>
                    <a:pt x="62407" y="73133"/>
                    <a:pt x="62407" y="64741"/>
                  </a:cubicBezTo>
                  <a:lnTo>
                    <a:pt x="62407" y="0"/>
                  </a:lnTo>
                  <a:lnTo>
                    <a:pt x="75608" y="0"/>
                  </a:lnTo>
                  <a:lnTo>
                    <a:pt x="75608" y="64741"/>
                  </a:lnTo>
                  <a:cubicBezTo>
                    <a:pt x="75608" y="76730"/>
                    <a:pt x="72008" y="85122"/>
                    <a:pt x="64807" y="91117"/>
                  </a:cubicBezTo>
                  <a:cubicBezTo>
                    <a:pt x="57606" y="97112"/>
                    <a:pt x="48005" y="100708"/>
                    <a:pt x="37204" y="100708"/>
                  </a:cubicBezTo>
                  <a:cubicBezTo>
                    <a:pt x="26403" y="100708"/>
                    <a:pt x="16802" y="97112"/>
                    <a:pt x="9601" y="91117"/>
                  </a:cubicBezTo>
                  <a:cubicBezTo>
                    <a:pt x="3600" y="86321"/>
                    <a:pt x="0" y="76730"/>
                    <a:pt x="0" y="64741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3" name="Forme libre 492">
              <a:extLst>
                <a:ext uri="{FF2B5EF4-FFF2-40B4-BE49-F238E27FC236}">
                  <a16:creationId xmlns:a16="http://schemas.microsoft.com/office/drawing/2014/main" id="{29606E34-D159-7642-8153-395F493C1883}"/>
                </a:ext>
              </a:extLst>
            </p:cNvPr>
            <p:cNvSpPr/>
            <p:nvPr/>
          </p:nvSpPr>
          <p:spPr>
            <a:xfrm>
              <a:off x="6522205" y="4857368"/>
              <a:ext cx="72008" cy="95913"/>
            </a:xfrm>
            <a:custGeom>
              <a:avLst/>
              <a:gdLst>
                <a:gd name="connsiteX0" fmla="*/ 66007 w 72007"/>
                <a:gd name="connsiteY0" fmla="*/ 0 h 95912"/>
                <a:gd name="connsiteX1" fmla="*/ 79209 w 72007"/>
                <a:gd name="connsiteY1" fmla="*/ 0 h 95912"/>
                <a:gd name="connsiteX2" fmla="*/ 79209 w 72007"/>
                <a:gd name="connsiteY2" fmla="*/ 100708 h 95912"/>
                <a:gd name="connsiteX3" fmla="*/ 66007 w 72007"/>
                <a:gd name="connsiteY3" fmla="*/ 100708 h 95912"/>
                <a:gd name="connsiteX4" fmla="*/ 13201 w 72007"/>
                <a:gd name="connsiteY4" fmla="*/ 21580 h 95912"/>
                <a:gd name="connsiteX5" fmla="*/ 13201 w 72007"/>
                <a:gd name="connsiteY5" fmla="*/ 100708 h 95912"/>
                <a:gd name="connsiteX6" fmla="*/ 0 w 72007"/>
                <a:gd name="connsiteY6" fmla="*/ 100708 h 95912"/>
                <a:gd name="connsiteX7" fmla="*/ 0 w 72007"/>
                <a:gd name="connsiteY7" fmla="*/ 0 h 95912"/>
                <a:gd name="connsiteX8" fmla="*/ 13201 w 72007"/>
                <a:gd name="connsiteY8" fmla="*/ 0 h 95912"/>
                <a:gd name="connsiteX9" fmla="*/ 66007 w 72007"/>
                <a:gd name="connsiteY9" fmla="*/ 79128 h 95912"/>
                <a:gd name="connsiteX10" fmla="*/ 66007 w 72007"/>
                <a:gd name="connsiteY10" fmla="*/ 0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007" h="95912">
                  <a:moveTo>
                    <a:pt x="66007" y="0"/>
                  </a:moveTo>
                  <a:lnTo>
                    <a:pt x="79209" y="0"/>
                  </a:lnTo>
                  <a:lnTo>
                    <a:pt x="79209" y="100708"/>
                  </a:lnTo>
                  <a:lnTo>
                    <a:pt x="66007" y="100708"/>
                  </a:lnTo>
                  <a:lnTo>
                    <a:pt x="13201" y="21580"/>
                  </a:lnTo>
                  <a:lnTo>
                    <a:pt x="13201" y="100708"/>
                  </a:lnTo>
                  <a:lnTo>
                    <a:pt x="0" y="100708"/>
                  </a:lnTo>
                  <a:lnTo>
                    <a:pt x="0" y="0"/>
                  </a:lnTo>
                  <a:lnTo>
                    <a:pt x="13201" y="0"/>
                  </a:lnTo>
                  <a:lnTo>
                    <a:pt x="66007" y="79128"/>
                  </a:lnTo>
                  <a:lnTo>
                    <a:pt x="66007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4" name="Forme libre 493">
              <a:extLst>
                <a:ext uri="{FF2B5EF4-FFF2-40B4-BE49-F238E27FC236}">
                  <a16:creationId xmlns:a16="http://schemas.microsoft.com/office/drawing/2014/main" id="{431F49F4-7CE9-3143-9094-6311EC6CFB63}"/>
                </a:ext>
              </a:extLst>
            </p:cNvPr>
            <p:cNvSpPr/>
            <p:nvPr/>
          </p:nvSpPr>
          <p:spPr>
            <a:xfrm>
              <a:off x="6626616" y="4857368"/>
              <a:ext cx="12001" cy="95913"/>
            </a:xfrm>
            <a:custGeom>
              <a:avLst/>
              <a:gdLst>
                <a:gd name="connsiteX0" fmla="*/ 0 w 12001"/>
                <a:gd name="connsiteY0" fmla="*/ 100708 h 95912"/>
                <a:gd name="connsiteX1" fmla="*/ 0 w 12001"/>
                <a:gd name="connsiteY1" fmla="*/ 0 h 95912"/>
                <a:gd name="connsiteX2" fmla="*/ 13201 w 12001"/>
                <a:gd name="connsiteY2" fmla="*/ 0 h 95912"/>
                <a:gd name="connsiteX3" fmla="*/ 13201 w 12001"/>
                <a:gd name="connsiteY3" fmla="*/ 100708 h 95912"/>
                <a:gd name="connsiteX4" fmla="*/ 0 w 12001"/>
                <a:gd name="connsiteY4" fmla="*/ 100708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95912">
                  <a:moveTo>
                    <a:pt x="0" y="100708"/>
                  </a:moveTo>
                  <a:lnTo>
                    <a:pt x="0" y="0"/>
                  </a:lnTo>
                  <a:lnTo>
                    <a:pt x="13201" y="0"/>
                  </a:lnTo>
                  <a:lnTo>
                    <a:pt x="13201" y="100708"/>
                  </a:lnTo>
                  <a:lnTo>
                    <a:pt x="0" y="100708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5" name="Forme libre 494">
              <a:extLst>
                <a:ext uri="{FF2B5EF4-FFF2-40B4-BE49-F238E27FC236}">
                  <a16:creationId xmlns:a16="http://schemas.microsoft.com/office/drawing/2014/main" id="{9B606561-8446-C44B-A1BE-086BC275F471}"/>
                </a:ext>
              </a:extLst>
            </p:cNvPr>
            <p:cNvSpPr/>
            <p:nvPr/>
          </p:nvSpPr>
          <p:spPr>
            <a:xfrm>
              <a:off x="6656620" y="4857368"/>
              <a:ext cx="84009" cy="95913"/>
            </a:xfrm>
            <a:custGeom>
              <a:avLst/>
              <a:gdLst>
                <a:gd name="connsiteX0" fmla="*/ 38404 w 84008"/>
                <a:gd name="connsiteY0" fmla="*/ 100708 h 95912"/>
                <a:gd name="connsiteX1" fmla="*/ 0 w 84008"/>
                <a:gd name="connsiteY1" fmla="*/ 0 h 95912"/>
                <a:gd name="connsiteX2" fmla="*/ 14401 w 84008"/>
                <a:gd name="connsiteY2" fmla="*/ 0 h 95912"/>
                <a:gd name="connsiteX3" fmla="*/ 45605 w 84008"/>
                <a:gd name="connsiteY3" fmla="*/ 86321 h 95912"/>
                <a:gd name="connsiteX4" fmla="*/ 78008 w 84008"/>
                <a:gd name="connsiteY4" fmla="*/ 0 h 95912"/>
                <a:gd name="connsiteX5" fmla="*/ 92410 w 84008"/>
                <a:gd name="connsiteY5" fmla="*/ 0 h 95912"/>
                <a:gd name="connsiteX6" fmla="*/ 54006 w 84008"/>
                <a:gd name="connsiteY6" fmla="*/ 100708 h 95912"/>
                <a:gd name="connsiteX7" fmla="*/ 38404 w 84008"/>
                <a:gd name="connsiteY7" fmla="*/ 100708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08" h="95912">
                  <a:moveTo>
                    <a:pt x="38404" y="100708"/>
                  </a:moveTo>
                  <a:lnTo>
                    <a:pt x="0" y="0"/>
                  </a:lnTo>
                  <a:lnTo>
                    <a:pt x="14401" y="0"/>
                  </a:lnTo>
                  <a:lnTo>
                    <a:pt x="45605" y="86321"/>
                  </a:lnTo>
                  <a:lnTo>
                    <a:pt x="78008" y="0"/>
                  </a:lnTo>
                  <a:lnTo>
                    <a:pt x="92410" y="0"/>
                  </a:lnTo>
                  <a:lnTo>
                    <a:pt x="54006" y="100708"/>
                  </a:lnTo>
                  <a:lnTo>
                    <a:pt x="38404" y="100708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6" name="Forme libre 495">
              <a:extLst>
                <a:ext uri="{FF2B5EF4-FFF2-40B4-BE49-F238E27FC236}">
                  <a16:creationId xmlns:a16="http://schemas.microsoft.com/office/drawing/2014/main" id="{84FC2AFE-5682-A443-A9D0-987EE3798ADB}"/>
                </a:ext>
              </a:extLst>
            </p:cNvPr>
            <p:cNvSpPr/>
            <p:nvPr/>
          </p:nvSpPr>
          <p:spPr>
            <a:xfrm>
              <a:off x="6764631" y="4857368"/>
              <a:ext cx="48005" cy="95913"/>
            </a:xfrm>
            <a:custGeom>
              <a:avLst/>
              <a:gdLst>
                <a:gd name="connsiteX0" fmla="*/ 52806 w 48005"/>
                <a:gd name="connsiteY0" fmla="*/ 0 h 95912"/>
                <a:gd name="connsiteX1" fmla="*/ 52806 w 48005"/>
                <a:gd name="connsiteY1" fmla="*/ 10790 h 95912"/>
                <a:gd name="connsiteX2" fmla="*/ 13201 w 48005"/>
                <a:gd name="connsiteY2" fmla="*/ 10790 h 95912"/>
                <a:gd name="connsiteX3" fmla="*/ 13201 w 48005"/>
                <a:gd name="connsiteY3" fmla="*/ 44360 h 95912"/>
                <a:gd name="connsiteX4" fmla="*/ 49205 w 48005"/>
                <a:gd name="connsiteY4" fmla="*/ 44360 h 95912"/>
                <a:gd name="connsiteX5" fmla="*/ 49205 w 48005"/>
                <a:gd name="connsiteY5" fmla="*/ 55150 h 95912"/>
                <a:gd name="connsiteX6" fmla="*/ 13201 w 48005"/>
                <a:gd name="connsiteY6" fmla="*/ 55150 h 95912"/>
                <a:gd name="connsiteX7" fmla="*/ 13201 w 48005"/>
                <a:gd name="connsiteY7" fmla="*/ 89918 h 95912"/>
                <a:gd name="connsiteX8" fmla="*/ 52806 w 48005"/>
                <a:gd name="connsiteY8" fmla="*/ 89918 h 95912"/>
                <a:gd name="connsiteX9" fmla="*/ 52806 w 48005"/>
                <a:gd name="connsiteY9" fmla="*/ 100708 h 95912"/>
                <a:gd name="connsiteX10" fmla="*/ 0 w 48005"/>
                <a:gd name="connsiteY10" fmla="*/ 100708 h 95912"/>
                <a:gd name="connsiteX11" fmla="*/ 0 w 48005"/>
                <a:gd name="connsiteY11" fmla="*/ 0 h 95912"/>
                <a:gd name="connsiteX12" fmla="*/ 52806 w 48005"/>
                <a:gd name="connsiteY12" fmla="*/ 0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005" h="95912">
                  <a:moveTo>
                    <a:pt x="52806" y="0"/>
                  </a:moveTo>
                  <a:lnTo>
                    <a:pt x="52806" y="10790"/>
                  </a:lnTo>
                  <a:lnTo>
                    <a:pt x="13201" y="10790"/>
                  </a:lnTo>
                  <a:lnTo>
                    <a:pt x="13201" y="44360"/>
                  </a:lnTo>
                  <a:lnTo>
                    <a:pt x="49205" y="44360"/>
                  </a:lnTo>
                  <a:lnTo>
                    <a:pt x="49205" y="55150"/>
                  </a:lnTo>
                  <a:lnTo>
                    <a:pt x="13201" y="55150"/>
                  </a:lnTo>
                  <a:lnTo>
                    <a:pt x="13201" y="89918"/>
                  </a:lnTo>
                  <a:lnTo>
                    <a:pt x="52806" y="89918"/>
                  </a:lnTo>
                  <a:lnTo>
                    <a:pt x="52806" y="100708"/>
                  </a:lnTo>
                  <a:lnTo>
                    <a:pt x="0" y="100708"/>
                  </a:lnTo>
                  <a:lnTo>
                    <a:pt x="0" y="0"/>
                  </a:lnTo>
                  <a:lnTo>
                    <a:pt x="52806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7" name="Forme libre 496">
              <a:extLst>
                <a:ext uri="{FF2B5EF4-FFF2-40B4-BE49-F238E27FC236}">
                  <a16:creationId xmlns:a16="http://schemas.microsoft.com/office/drawing/2014/main" id="{B4A7F35B-DD4C-0A48-A0D4-8CD1DAE8BD30}"/>
                </a:ext>
              </a:extLst>
            </p:cNvPr>
            <p:cNvSpPr/>
            <p:nvPr/>
          </p:nvSpPr>
          <p:spPr>
            <a:xfrm>
              <a:off x="6839039" y="4857368"/>
              <a:ext cx="60006" cy="95913"/>
            </a:xfrm>
            <a:custGeom>
              <a:avLst/>
              <a:gdLst>
                <a:gd name="connsiteX0" fmla="*/ 13201 w 60006"/>
                <a:gd name="connsiteY0" fmla="*/ 58746 h 95912"/>
                <a:gd name="connsiteX1" fmla="*/ 13201 w 60006"/>
                <a:gd name="connsiteY1" fmla="*/ 100708 h 95912"/>
                <a:gd name="connsiteX2" fmla="*/ 0 w 60006"/>
                <a:gd name="connsiteY2" fmla="*/ 100708 h 95912"/>
                <a:gd name="connsiteX3" fmla="*/ 0 w 60006"/>
                <a:gd name="connsiteY3" fmla="*/ 0 h 95912"/>
                <a:gd name="connsiteX4" fmla="*/ 32403 w 60006"/>
                <a:gd name="connsiteY4" fmla="*/ 0 h 95912"/>
                <a:gd name="connsiteX5" fmla="*/ 58806 w 60006"/>
                <a:gd name="connsiteY5" fmla="*/ 8392 h 95912"/>
                <a:gd name="connsiteX6" fmla="*/ 67207 w 60006"/>
                <a:gd name="connsiteY6" fmla="*/ 28774 h 95912"/>
                <a:gd name="connsiteX7" fmla="*/ 61206 w 60006"/>
                <a:gd name="connsiteY7" fmla="*/ 49155 h 95912"/>
                <a:gd name="connsiteX8" fmla="*/ 42004 w 60006"/>
                <a:gd name="connsiteY8" fmla="*/ 58746 h 95912"/>
                <a:gd name="connsiteX9" fmla="*/ 69607 w 60006"/>
                <a:gd name="connsiteY9" fmla="*/ 100708 h 95912"/>
                <a:gd name="connsiteX10" fmla="*/ 52806 w 60006"/>
                <a:gd name="connsiteY10" fmla="*/ 100708 h 95912"/>
                <a:gd name="connsiteX11" fmla="*/ 26403 w 60006"/>
                <a:gd name="connsiteY11" fmla="*/ 58746 h 95912"/>
                <a:gd name="connsiteX12" fmla="*/ 13201 w 60006"/>
                <a:gd name="connsiteY12" fmla="*/ 58746 h 95912"/>
                <a:gd name="connsiteX13" fmla="*/ 13201 w 60006"/>
                <a:gd name="connsiteY13" fmla="*/ 10790 h 95912"/>
                <a:gd name="connsiteX14" fmla="*/ 13201 w 60006"/>
                <a:gd name="connsiteY14" fmla="*/ 49155 h 95912"/>
                <a:gd name="connsiteX15" fmla="*/ 32403 w 60006"/>
                <a:gd name="connsiteY15" fmla="*/ 49155 h 95912"/>
                <a:gd name="connsiteX16" fmla="*/ 48005 w 60006"/>
                <a:gd name="connsiteY16" fmla="*/ 44360 h 95912"/>
                <a:gd name="connsiteX17" fmla="*/ 52806 w 60006"/>
                <a:gd name="connsiteY17" fmla="*/ 29973 h 95912"/>
                <a:gd name="connsiteX18" fmla="*/ 31203 w 60006"/>
                <a:gd name="connsiteY18" fmla="*/ 10790 h 95912"/>
                <a:gd name="connsiteX19" fmla="*/ 13201 w 60006"/>
                <a:gd name="connsiteY19" fmla="*/ 10790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006" h="95912">
                  <a:moveTo>
                    <a:pt x="13201" y="58746"/>
                  </a:moveTo>
                  <a:lnTo>
                    <a:pt x="13201" y="100708"/>
                  </a:lnTo>
                  <a:lnTo>
                    <a:pt x="0" y="100708"/>
                  </a:lnTo>
                  <a:lnTo>
                    <a:pt x="0" y="0"/>
                  </a:lnTo>
                  <a:lnTo>
                    <a:pt x="32403" y="0"/>
                  </a:lnTo>
                  <a:cubicBezTo>
                    <a:pt x="43204" y="0"/>
                    <a:pt x="52806" y="2398"/>
                    <a:pt x="58806" y="8392"/>
                  </a:cubicBezTo>
                  <a:cubicBezTo>
                    <a:pt x="64807" y="14387"/>
                    <a:pt x="67207" y="20381"/>
                    <a:pt x="67207" y="28774"/>
                  </a:cubicBezTo>
                  <a:cubicBezTo>
                    <a:pt x="67207" y="37166"/>
                    <a:pt x="64807" y="43161"/>
                    <a:pt x="61206" y="49155"/>
                  </a:cubicBezTo>
                  <a:cubicBezTo>
                    <a:pt x="56406" y="53951"/>
                    <a:pt x="50405" y="57548"/>
                    <a:pt x="42004" y="58746"/>
                  </a:cubicBezTo>
                  <a:lnTo>
                    <a:pt x="69607" y="100708"/>
                  </a:lnTo>
                  <a:lnTo>
                    <a:pt x="52806" y="100708"/>
                  </a:lnTo>
                  <a:lnTo>
                    <a:pt x="26403" y="58746"/>
                  </a:lnTo>
                  <a:lnTo>
                    <a:pt x="13201" y="58746"/>
                  </a:lnTo>
                  <a:close/>
                  <a:moveTo>
                    <a:pt x="13201" y="10790"/>
                  </a:moveTo>
                  <a:lnTo>
                    <a:pt x="13201" y="49155"/>
                  </a:lnTo>
                  <a:lnTo>
                    <a:pt x="32403" y="49155"/>
                  </a:lnTo>
                  <a:cubicBezTo>
                    <a:pt x="39604" y="49155"/>
                    <a:pt x="45605" y="47956"/>
                    <a:pt x="48005" y="44360"/>
                  </a:cubicBezTo>
                  <a:cubicBezTo>
                    <a:pt x="51605" y="40763"/>
                    <a:pt x="52806" y="35967"/>
                    <a:pt x="52806" y="29973"/>
                  </a:cubicBezTo>
                  <a:cubicBezTo>
                    <a:pt x="52806" y="16785"/>
                    <a:pt x="45605" y="10790"/>
                    <a:pt x="31203" y="10790"/>
                  </a:cubicBezTo>
                  <a:lnTo>
                    <a:pt x="13201" y="1079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8" name="Forme libre 497">
              <a:extLst>
                <a:ext uri="{FF2B5EF4-FFF2-40B4-BE49-F238E27FC236}">
                  <a16:creationId xmlns:a16="http://schemas.microsoft.com/office/drawing/2014/main" id="{30E510CC-FCCF-F44D-8BF4-811A8BFF3797}"/>
                </a:ext>
              </a:extLst>
            </p:cNvPr>
            <p:cNvSpPr/>
            <p:nvPr/>
          </p:nvSpPr>
          <p:spPr>
            <a:xfrm>
              <a:off x="6929049" y="4858566"/>
              <a:ext cx="60006" cy="95913"/>
            </a:xfrm>
            <a:custGeom>
              <a:avLst/>
              <a:gdLst>
                <a:gd name="connsiteX0" fmla="*/ 10801 w 60006"/>
                <a:gd name="connsiteY0" fmla="*/ 25177 h 95912"/>
                <a:gd name="connsiteX1" fmla="*/ 14401 w 60006"/>
                <a:gd name="connsiteY1" fmla="*/ 34768 h 95912"/>
                <a:gd name="connsiteX2" fmla="*/ 22802 w 60006"/>
                <a:gd name="connsiteY2" fmla="*/ 39564 h 95912"/>
                <a:gd name="connsiteX3" fmla="*/ 33603 w 60006"/>
                <a:gd name="connsiteY3" fmla="*/ 43161 h 95912"/>
                <a:gd name="connsiteX4" fmla="*/ 45605 w 60006"/>
                <a:gd name="connsiteY4" fmla="*/ 45558 h 95912"/>
                <a:gd name="connsiteX5" fmla="*/ 56406 w 60006"/>
                <a:gd name="connsiteY5" fmla="*/ 50354 h 95912"/>
                <a:gd name="connsiteX6" fmla="*/ 64807 w 60006"/>
                <a:gd name="connsiteY6" fmla="*/ 58747 h 95912"/>
                <a:gd name="connsiteX7" fmla="*/ 68407 w 60006"/>
                <a:gd name="connsiteY7" fmla="*/ 71935 h 95912"/>
                <a:gd name="connsiteX8" fmla="*/ 60006 w 60006"/>
                <a:gd name="connsiteY8" fmla="*/ 92316 h 95912"/>
                <a:gd name="connsiteX9" fmla="*/ 36004 w 60006"/>
                <a:gd name="connsiteY9" fmla="*/ 100708 h 95912"/>
                <a:gd name="connsiteX10" fmla="*/ 10801 w 60006"/>
                <a:gd name="connsiteY10" fmla="*/ 93515 h 95912"/>
                <a:gd name="connsiteX11" fmla="*/ 1200 w 60006"/>
                <a:gd name="connsiteY11" fmla="*/ 74332 h 95912"/>
                <a:gd name="connsiteX12" fmla="*/ 15602 w 60006"/>
                <a:gd name="connsiteY12" fmla="*/ 74332 h 95912"/>
                <a:gd name="connsiteX13" fmla="*/ 21602 w 60006"/>
                <a:gd name="connsiteY13" fmla="*/ 85122 h 95912"/>
                <a:gd name="connsiteX14" fmla="*/ 36004 w 60006"/>
                <a:gd name="connsiteY14" fmla="*/ 89918 h 95912"/>
                <a:gd name="connsiteX15" fmla="*/ 51605 w 60006"/>
                <a:gd name="connsiteY15" fmla="*/ 85122 h 95912"/>
                <a:gd name="connsiteX16" fmla="*/ 57606 w 60006"/>
                <a:gd name="connsiteY16" fmla="*/ 73133 h 95912"/>
                <a:gd name="connsiteX17" fmla="*/ 54006 w 60006"/>
                <a:gd name="connsiteY17" fmla="*/ 63542 h 95912"/>
                <a:gd name="connsiteX18" fmla="*/ 45605 w 60006"/>
                <a:gd name="connsiteY18" fmla="*/ 58747 h 95912"/>
                <a:gd name="connsiteX19" fmla="*/ 34804 w 60006"/>
                <a:gd name="connsiteY19" fmla="*/ 56349 h 95912"/>
                <a:gd name="connsiteX20" fmla="*/ 22802 w 60006"/>
                <a:gd name="connsiteY20" fmla="*/ 53951 h 95912"/>
                <a:gd name="connsiteX21" fmla="*/ 12001 w 60006"/>
                <a:gd name="connsiteY21" fmla="*/ 49155 h 95912"/>
                <a:gd name="connsiteX22" fmla="*/ 3600 w 60006"/>
                <a:gd name="connsiteY22" fmla="*/ 40763 h 95912"/>
                <a:gd name="connsiteX23" fmla="*/ 0 w 60006"/>
                <a:gd name="connsiteY23" fmla="*/ 27575 h 95912"/>
                <a:gd name="connsiteX24" fmla="*/ 9601 w 60006"/>
                <a:gd name="connsiteY24" fmla="*/ 7193 h 95912"/>
                <a:gd name="connsiteX25" fmla="*/ 33603 w 60006"/>
                <a:gd name="connsiteY25" fmla="*/ 0 h 95912"/>
                <a:gd name="connsiteX26" fmla="*/ 56406 w 60006"/>
                <a:gd name="connsiteY26" fmla="*/ 7193 h 95912"/>
                <a:gd name="connsiteX27" fmla="*/ 66007 w 60006"/>
                <a:gd name="connsiteY27" fmla="*/ 26376 h 95912"/>
                <a:gd name="connsiteX28" fmla="*/ 51605 w 60006"/>
                <a:gd name="connsiteY28" fmla="*/ 26376 h 95912"/>
                <a:gd name="connsiteX29" fmla="*/ 45605 w 60006"/>
                <a:gd name="connsiteY29" fmla="*/ 16785 h 95912"/>
                <a:gd name="connsiteX30" fmla="*/ 32403 w 60006"/>
                <a:gd name="connsiteY30" fmla="*/ 11989 h 95912"/>
                <a:gd name="connsiteX31" fmla="*/ 18002 w 60006"/>
                <a:gd name="connsiteY31" fmla="*/ 16785 h 95912"/>
                <a:gd name="connsiteX32" fmla="*/ 10801 w 60006"/>
                <a:gd name="connsiteY32" fmla="*/ 25177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006" h="95912">
                  <a:moveTo>
                    <a:pt x="10801" y="25177"/>
                  </a:moveTo>
                  <a:cubicBezTo>
                    <a:pt x="10801" y="28774"/>
                    <a:pt x="12001" y="32370"/>
                    <a:pt x="14401" y="34768"/>
                  </a:cubicBezTo>
                  <a:cubicBezTo>
                    <a:pt x="16802" y="37166"/>
                    <a:pt x="19202" y="38365"/>
                    <a:pt x="22802" y="39564"/>
                  </a:cubicBezTo>
                  <a:cubicBezTo>
                    <a:pt x="26403" y="40763"/>
                    <a:pt x="30003" y="41962"/>
                    <a:pt x="33603" y="43161"/>
                  </a:cubicBezTo>
                  <a:cubicBezTo>
                    <a:pt x="37204" y="44360"/>
                    <a:pt x="42004" y="45558"/>
                    <a:pt x="45605" y="45558"/>
                  </a:cubicBezTo>
                  <a:cubicBezTo>
                    <a:pt x="49205" y="46757"/>
                    <a:pt x="52806" y="47956"/>
                    <a:pt x="56406" y="50354"/>
                  </a:cubicBezTo>
                  <a:cubicBezTo>
                    <a:pt x="60006" y="51553"/>
                    <a:pt x="62407" y="55150"/>
                    <a:pt x="64807" y="58747"/>
                  </a:cubicBezTo>
                  <a:cubicBezTo>
                    <a:pt x="67207" y="62343"/>
                    <a:pt x="68407" y="65940"/>
                    <a:pt x="68407" y="71935"/>
                  </a:cubicBezTo>
                  <a:cubicBezTo>
                    <a:pt x="68407" y="80327"/>
                    <a:pt x="66007" y="86321"/>
                    <a:pt x="60006" y="92316"/>
                  </a:cubicBezTo>
                  <a:cubicBezTo>
                    <a:pt x="54006" y="98310"/>
                    <a:pt x="45605" y="100708"/>
                    <a:pt x="36004" y="100708"/>
                  </a:cubicBezTo>
                  <a:cubicBezTo>
                    <a:pt x="26403" y="100708"/>
                    <a:pt x="18002" y="98310"/>
                    <a:pt x="10801" y="93515"/>
                  </a:cubicBezTo>
                  <a:cubicBezTo>
                    <a:pt x="4800" y="88719"/>
                    <a:pt x="1200" y="82725"/>
                    <a:pt x="1200" y="74332"/>
                  </a:cubicBezTo>
                  <a:lnTo>
                    <a:pt x="15602" y="74332"/>
                  </a:lnTo>
                  <a:cubicBezTo>
                    <a:pt x="15602" y="79128"/>
                    <a:pt x="18002" y="82725"/>
                    <a:pt x="21602" y="85122"/>
                  </a:cubicBezTo>
                  <a:cubicBezTo>
                    <a:pt x="25203" y="87520"/>
                    <a:pt x="30003" y="89918"/>
                    <a:pt x="36004" y="89918"/>
                  </a:cubicBezTo>
                  <a:cubicBezTo>
                    <a:pt x="42004" y="89918"/>
                    <a:pt x="48005" y="88719"/>
                    <a:pt x="51605" y="85122"/>
                  </a:cubicBezTo>
                  <a:cubicBezTo>
                    <a:pt x="55206" y="81526"/>
                    <a:pt x="57606" y="77929"/>
                    <a:pt x="57606" y="73133"/>
                  </a:cubicBezTo>
                  <a:cubicBezTo>
                    <a:pt x="57606" y="68338"/>
                    <a:pt x="56406" y="65940"/>
                    <a:pt x="54006" y="63542"/>
                  </a:cubicBezTo>
                  <a:cubicBezTo>
                    <a:pt x="51605" y="61144"/>
                    <a:pt x="49205" y="59945"/>
                    <a:pt x="45605" y="58747"/>
                  </a:cubicBezTo>
                  <a:cubicBezTo>
                    <a:pt x="42004" y="57548"/>
                    <a:pt x="38404" y="56349"/>
                    <a:pt x="34804" y="56349"/>
                  </a:cubicBezTo>
                  <a:cubicBezTo>
                    <a:pt x="31203" y="55150"/>
                    <a:pt x="26403" y="53951"/>
                    <a:pt x="22802" y="53951"/>
                  </a:cubicBezTo>
                  <a:cubicBezTo>
                    <a:pt x="19202" y="52752"/>
                    <a:pt x="15602" y="51553"/>
                    <a:pt x="12001" y="49155"/>
                  </a:cubicBezTo>
                  <a:cubicBezTo>
                    <a:pt x="8401" y="47956"/>
                    <a:pt x="6001" y="44360"/>
                    <a:pt x="3600" y="40763"/>
                  </a:cubicBezTo>
                  <a:cubicBezTo>
                    <a:pt x="1200" y="37166"/>
                    <a:pt x="0" y="32370"/>
                    <a:pt x="0" y="27575"/>
                  </a:cubicBezTo>
                  <a:cubicBezTo>
                    <a:pt x="0" y="19183"/>
                    <a:pt x="3600" y="11989"/>
                    <a:pt x="9601" y="7193"/>
                  </a:cubicBezTo>
                  <a:cubicBezTo>
                    <a:pt x="15602" y="2398"/>
                    <a:pt x="24003" y="0"/>
                    <a:pt x="33603" y="0"/>
                  </a:cubicBezTo>
                  <a:cubicBezTo>
                    <a:pt x="43204" y="0"/>
                    <a:pt x="51605" y="2398"/>
                    <a:pt x="56406" y="7193"/>
                  </a:cubicBezTo>
                  <a:cubicBezTo>
                    <a:pt x="62407" y="11989"/>
                    <a:pt x="66007" y="17984"/>
                    <a:pt x="66007" y="26376"/>
                  </a:cubicBezTo>
                  <a:lnTo>
                    <a:pt x="51605" y="26376"/>
                  </a:lnTo>
                  <a:cubicBezTo>
                    <a:pt x="51605" y="22779"/>
                    <a:pt x="49205" y="19183"/>
                    <a:pt x="45605" y="16785"/>
                  </a:cubicBezTo>
                  <a:cubicBezTo>
                    <a:pt x="42004" y="14387"/>
                    <a:pt x="37204" y="11989"/>
                    <a:pt x="32403" y="11989"/>
                  </a:cubicBezTo>
                  <a:cubicBezTo>
                    <a:pt x="26403" y="11989"/>
                    <a:pt x="21602" y="13188"/>
                    <a:pt x="18002" y="16785"/>
                  </a:cubicBezTo>
                  <a:cubicBezTo>
                    <a:pt x="12001" y="15586"/>
                    <a:pt x="10801" y="20381"/>
                    <a:pt x="10801" y="25177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9" name="Forme libre 498">
              <a:extLst>
                <a:ext uri="{FF2B5EF4-FFF2-40B4-BE49-F238E27FC236}">
                  <a16:creationId xmlns:a16="http://schemas.microsoft.com/office/drawing/2014/main" id="{7ECF763F-5C01-D848-802C-80E60F52553E}"/>
                </a:ext>
              </a:extLst>
            </p:cNvPr>
            <p:cNvSpPr/>
            <p:nvPr/>
          </p:nvSpPr>
          <p:spPr>
            <a:xfrm>
              <a:off x="7016658" y="4857368"/>
              <a:ext cx="12001" cy="95913"/>
            </a:xfrm>
            <a:custGeom>
              <a:avLst/>
              <a:gdLst>
                <a:gd name="connsiteX0" fmla="*/ 0 w 12001"/>
                <a:gd name="connsiteY0" fmla="*/ 100708 h 95912"/>
                <a:gd name="connsiteX1" fmla="*/ 0 w 12001"/>
                <a:gd name="connsiteY1" fmla="*/ 0 h 95912"/>
                <a:gd name="connsiteX2" fmla="*/ 13201 w 12001"/>
                <a:gd name="connsiteY2" fmla="*/ 0 h 95912"/>
                <a:gd name="connsiteX3" fmla="*/ 13201 w 12001"/>
                <a:gd name="connsiteY3" fmla="*/ 100708 h 95912"/>
                <a:gd name="connsiteX4" fmla="*/ 0 w 12001"/>
                <a:gd name="connsiteY4" fmla="*/ 100708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95912">
                  <a:moveTo>
                    <a:pt x="0" y="100708"/>
                  </a:moveTo>
                  <a:lnTo>
                    <a:pt x="0" y="0"/>
                  </a:lnTo>
                  <a:lnTo>
                    <a:pt x="13201" y="0"/>
                  </a:lnTo>
                  <a:lnTo>
                    <a:pt x="13201" y="100708"/>
                  </a:lnTo>
                  <a:lnTo>
                    <a:pt x="0" y="100708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0" name="Forme libre 499">
              <a:extLst>
                <a:ext uri="{FF2B5EF4-FFF2-40B4-BE49-F238E27FC236}">
                  <a16:creationId xmlns:a16="http://schemas.microsoft.com/office/drawing/2014/main" id="{9ECDD557-44FE-5647-8AF7-17E0DF0FBBD8}"/>
                </a:ext>
              </a:extLst>
            </p:cNvPr>
            <p:cNvSpPr/>
            <p:nvPr/>
          </p:nvSpPr>
          <p:spPr>
            <a:xfrm>
              <a:off x="7047861" y="4857368"/>
              <a:ext cx="60006" cy="95913"/>
            </a:xfrm>
            <a:custGeom>
              <a:avLst/>
              <a:gdLst>
                <a:gd name="connsiteX0" fmla="*/ 0 w 60006"/>
                <a:gd name="connsiteY0" fmla="*/ 10790 h 95912"/>
                <a:gd name="connsiteX1" fmla="*/ 0 w 60006"/>
                <a:gd name="connsiteY1" fmla="*/ 0 h 95912"/>
                <a:gd name="connsiteX2" fmla="*/ 66007 w 60006"/>
                <a:gd name="connsiteY2" fmla="*/ 0 h 95912"/>
                <a:gd name="connsiteX3" fmla="*/ 66007 w 60006"/>
                <a:gd name="connsiteY3" fmla="*/ 10790 h 95912"/>
                <a:gd name="connsiteX4" fmla="*/ 39604 w 60006"/>
                <a:gd name="connsiteY4" fmla="*/ 10790 h 95912"/>
                <a:gd name="connsiteX5" fmla="*/ 39604 w 60006"/>
                <a:gd name="connsiteY5" fmla="*/ 100708 h 95912"/>
                <a:gd name="connsiteX6" fmla="*/ 26403 w 60006"/>
                <a:gd name="connsiteY6" fmla="*/ 100708 h 95912"/>
                <a:gd name="connsiteX7" fmla="*/ 26403 w 60006"/>
                <a:gd name="connsiteY7" fmla="*/ 10790 h 95912"/>
                <a:gd name="connsiteX8" fmla="*/ 0 w 60006"/>
                <a:gd name="connsiteY8" fmla="*/ 10790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06" h="95912">
                  <a:moveTo>
                    <a:pt x="0" y="10790"/>
                  </a:moveTo>
                  <a:lnTo>
                    <a:pt x="0" y="0"/>
                  </a:lnTo>
                  <a:lnTo>
                    <a:pt x="66007" y="0"/>
                  </a:lnTo>
                  <a:lnTo>
                    <a:pt x="66007" y="10790"/>
                  </a:lnTo>
                  <a:lnTo>
                    <a:pt x="39604" y="10790"/>
                  </a:lnTo>
                  <a:lnTo>
                    <a:pt x="39604" y="100708"/>
                  </a:lnTo>
                  <a:lnTo>
                    <a:pt x="26403" y="100708"/>
                  </a:lnTo>
                  <a:lnTo>
                    <a:pt x="26403" y="10790"/>
                  </a:lnTo>
                  <a:lnTo>
                    <a:pt x="0" y="1079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1" name="Forme libre 500">
              <a:extLst>
                <a:ext uri="{FF2B5EF4-FFF2-40B4-BE49-F238E27FC236}">
                  <a16:creationId xmlns:a16="http://schemas.microsoft.com/office/drawing/2014/main" id="{5479EA2E-3C9E-C844-A9EF-B96729548E79}"/>
                </a:ext>
              </a:extLst>
            </p:cNvPr>
            <p:cNvSpPr/>
            <p:nvPr/>
          </p:nvSpPr>
          <p:spPr>
            <a:xfrm>
              <a:off x="7133070" y="4823798"/>
              <a:ext cx="48005" cy="131880"/>
            </a:xfrm>
            <a:custGeom>
              <a:avLst/>
              <a:gdLst>
                <a:gd name="connsiteX0" fmla="*/ 52806 w 48005"/>
                <a:gd name="connsiteY0" fmla="*/ 33569 h 131879"/>
                <a:gd name="connsiteX1" fmla="*/ 52806 w 48005"/>
                <a:gd name="connsiteY1" fmla="*/ 44360 h 131879"/>
                <a:gd name="connsiteX2" fmla="*/ 13201 w 48005"/>
                <a:gd name="connsiteY2" fmla="*/ 44360 h 131879"/>
                <a:gd name="connsiteX3" fmla="*/ 13201 w 48005"/>
                <a:gd name="connsiteY3" fmla="*/ 77929 h 131879"/>
                <a:gd name="connsiteX4" fmla="*/ 49205 w 48005"/>
                <a:gd name="connsiteY4" fmla="*/ 77929 h 131879"/>
                <a:gd name="connsiteX5" fmla="*/ 49205 w 48005"/>
                <a:gd name="connsiteY5" fmla="*/ 88719 h 131879"/>
                <a:gd name="connsiteX6" fmla="*/ 13201 w 48005"/>
                <a:gd name="connsiteY6" fmla="*/ 88719 h 131879"/>
                <a:gd name="connsiteX7" fmla="*/ 13201 w 48005"/>
                <a:gd name="connsiteY7" fmla="*/ 123488 h 131879"/>
                <a:gd name="connsiteX8" fmla="*/ 52806 w 48005"/>
                <a:gd name="connsiteY8" fmla="*/ 123488 h 131879"/>
                <a:gd name="connsiteX9" fmla="*/ 52806 w 48005"/>
                <a:gd name="connsiteY9" fmla="*/ 134278 h 131879"/>
                <a:gd name="connsiteX10" fmla="*/ 0 w 48005"/>
                <a:gd name="connsiteY10" fmla="*/ 134278 h 131879"/>
                <a:gd name="connsiteX11" fmla="*/ 0 w 48005"/>
                <a:gd name="connsiteY11" fmla="*/ 33569 h 131879"/>
                <a:gd name="connsiteX12" fmla="*/ 52806 w 48005"/>
                <a:gd name="connsiteY12" fmla="*/ 33569 h 131879"/>
                <a:gd name="connsiteX13" fmla="*/ 8401 w 48005"/>
                <a:gd name="connsiteY13" fmla="*/ 17984 h 131879"/>
                <a:gd name="connsiteX14" fmla="*/ 39604 w 48005"/>
                <a:gd name="connsiteY14" fmla="*/ 0 h 131879"/>
                <a:gd name="connsiteX15" fmla="*/ 39604 w 48005"/>
                <a:gd name="connsiteY15" fmla="*/ 11989 h 131879"/>
                <a:gd name="connsiteX16" fmla="*/ 8401 w 48005"/>
                <a:gd name="connsiteY16" fmla="*/ 28774 h 131879"/>
                <a:gd name="connsiteX17" fmla="*/ 8401 w 48005"/>
                <a:gd name="connsiteY17" fmla="*/ 17984 h 13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005" h="131879">
                  <a:moveTo>
                    <a:pt x="52806" y="33569"/>
                  </a:moveTo>
                  <a:lnTo>
                    <a:pt x="52806" y="44360"/>
                  </a:lnTo>
                  <a:lnTo>
                    <a:pt x="13201" y="44360"/>
                  </a:lnTo>
                  <a:lnTo>
                    <a:pt x="13201" y="77929"/>
                  </a:lnTo>
                  <a:lnTo>
                    <a:pt x="49205" y="77929"/>
                  </a:lnTo>
                  <a:lnTo>
                    <a:pt x="49205" y="88719"/>
                  </a:lnTo>
                  <a:lnTo>
                    <a:pt x="13201" y="88719"/>
                  </a:lnTo>
                  <a:lnTo>
                    <a:pt x="13201" y="123488"/>
                  </a:lnTo>
                  <a:lnTo>
                    <a:pt x="52806" y="123488"/>
                  </a:lnTo>
                  <a:lnTo>
                    <a:pt x="52806" y="134278"/>
                  </a:lnTo>
                  <a:lnTo>
                    <a:pt x="0" y="134278"/>
                  </a:lnTo>
                  <a:lnTo>
                    <a:pt x="0" y="33569"/>
                  </a:lnTo>
                  <a:lnTo>
                    <a:pt x="52806" y="33569"/>
                  </a:lnTo>
                  <a:close/>
                  <a:moveTo>
                    <a:pt x="8401" y="17984"/>
                  </a:moveTo>
                  <a:lnTo>
                    <a:pt x="39604" y="0"/>
                  </a:lnTo>
                  <a:lnTo>
                    <a:pt x="39604" y="11989"/>
                  </a:lnTo>
                  <a:lnTo>
                    <a:pt x="8401" y="28774"/>
                  </a:lnTo>
                  <a:lnTo>
                    <a:pt x="8401" y="17984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2" name="Forme libre 501">
              <a:extLst>
                <a:ext uri="{FF2B5EF4-FFF2-40B4-BE49-F238E27FC236}">
                  <a16:creationId xmlns:a16="http://schemas.microsoft.com/office/drawing/2014/main" id="{BD249029-E8C0-2741-BB56-DCDD94165D0B}"/>
                </a:ext>
              </a:extLst>
            </p:cNvPr>
            <p:cNvSpPr/>
            <p:nvPr/>
          </p:nvSpPr>
          <p:spPr>
            <a:xfrm>
              <a:off x="7249483" y="4856169"/>
              <a:ext cx="84009" cy="95913"/>
            </a:xfrm>
            <a:custGeom>
              <a:avLst/>
              <a:gdLst>
                <a:gd name="connsiteX0" fmla="*/ 31203 w 84008"/>
                <a:gd name="connsiteY0" fmla="*/ 1199 h 95912"/>
                <a:gd name="connsiteX1" fmla="*/ 69607 w 84008"/>
                <a:gd name="connsiteY1" fmla="*/ 14387 h 95912"/>
                <a:gd name="connsiteX2" fmla="*/ 84009 w 84008"/>
                <a:gd name="connsiteY2" fmla="*/ 51553 h 95912"/>
                <a:gd name="connsiteX3" fmla="*/ 69607 w 84008"/>
                <a:gd name="connsiteY3" fmla="*/ 87520 h 95912"/>
                <a:gd name="connsiteX4" fmla="*/ 31203 w 84008"/>
                <a:gd name="connsiteY4" fmla="*/ 100708 h 95912"/>
                <a:gd name="connsiteX5" fmla="*/ 0 w 84008"/>
                <a:gd name="connsiteY5" fmla="*/ 100708 h 95912"/>
                <a:gd name="connsiteX6" fmla="*/ 0 w 84008"/>
                <a:gd name="connsiteY6" fmla="*/ 0 h 95912"/>
                <a:gd name="connsiteX7" fmla="*/ 31203 w 84008"/>
                <a:gd name="connsiteY7" fmla="*/ 0 h 95912"/>
                <a:gd name="connsiteX8" fmla="*/ 13201 w 84008"/>
                <a:gd name="connsiteY8" fmla="*/ 91117 h 95912"/>
                <a:gd name="connsiteX9" fmla="*/ 31203 w 84008"/>
                <a:gd name="connsiteY9" fmla="*/ 91117 h 95912"/>
                <a:gd name="connsiteX10" fmla="*/ 60006 w 84008"/>
                <a:gd name="connsiteY10" fmla="*/ 80327 h 95912"/>
                <a:gd name="connsiteX11" fmla="*/ 69607 w 84008"/>
                <a:gd name="connsiteY11" fmla="*/ 51553 h 95912"/>
                <a:gd name="connsiteX12" fmla="*/ 60006 w 84008"/>
                <a:gd name="connsiteY12" fmla="*/ 22779 h 95912"/>
                <a:gd name="connsiteX13" fmla="*/ 31203 w 84008"/>
                <a:gd name="connsiteY13" fmla="*/ 11989 h 95912"/>
                <a:gd name="connsiteX14" fmla="*/ 13201 w 84008"/>
                <a:gd name="connsiteY14" fmla="*/ 11989 h 95912"/>
                <a:gd name="connsiteX15" fmla="*/ 13201 w 84008"/>
                <a:gd name="connsiteY15" fmla="*/ 91117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008" h="95912">
                  <a:moveTo>
                    <a:pt x="31203" y="1199"/>
                  </a:moveTo>
                  <a:cubicBezTo>
                    <a:pt x="48005" y="1199"/>
                    <a:pt x="60006" y="5995"/>
                    <a:pt x="69607" y="14387"/>
                  </a:cubicBezTo>
                  <a:cubicBezTo>
                    <a:pt x="79208" y="23978"/>
                    <a:pt x="84009" y="35967"/>
                    <a:pt x="84009" y="51553"/>
                  </a:cubicBezTo>
                  <a:cubicBezTo>
                    <a:pt x="84009" y="67139"/>
                    <a:pt x="79208" y="79128"/>
                    <a:pt x="69607" y="87520"/>
                  </a:cubicBezTo>
                  <a:cubicBezTo>
                    <a:pt x="60006" y="95913"/>
                    <a:pt x="48005" y="100708"/>
                    <a:pt x="31203" y="100708"/>
                  </a:cubicBezTo>
                  <a:lnTo>
                    <a:pt x="0" y="100708"/>
                  </a:lnTo>
                  <a:lnTo>
                    <a:pt x="0" y="0"/>
                  </a:lnTo>
                  <a:lnTo>
                    <a:pt x="31203" y="0"/>
                  </a:lnTo>
                  <a:close/>
                  <a:moveTo>
                    <a:pt x="13201" y="91117"/>
                  </a:moveTo>
                  <a:lnTo>
                    <a:pt x="31203" y="91117"/>
                  </a:lnTo>
                  <a:cubicBezTo>
                    <a:pt x="44405" y="91117"/>
                    <a:pt x="54006" y="87520"/>
                    <a:pt x="60006" y="80327"/>
                  </a:cubicBezTo>
                  <a:cubicBezTo>
                    <a:pt x="67207" y="73133"/>
                    <a:pt x="69607" y="63542"/>
                    <a:pt x="69607" y="51553"/>
                  </a:cubicBezTo>
                  <a:cubicBezTo>
                    <a:pt x="69607" y="39564"/>
                    <a:pt x="66007" y="29973"/>
                    <a:pt x="60006" y="22779"/>
                  </a:cubicBezTo>
                  <a:cubicBezTo>
                    <a:pt x="52806" y="15586"/>
                    <a:pt x="43204" y="11989"/>
                    <a:pt x="31203" y="11989"/>
                  </a:cubicBezTo>
                  <a:lnTo>
                    <a:pt x="13201" y="11989"/>
                  </a:lnTo>
                  <a:lnTo>
                    <a:pt x="13201" y="91117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3" name="Forme libre 502">
              <a:extLst>
                <a:ext uri="{FF2B5EF4-FFF2-40B4-BE49-F238E27FC236}">
                  <a16:creationId xmlns:a16="http://schemas.microsoft.com/office/drawing/2014/main" id="{BE29739C-044D-664C-B2D2-7861CE65BC6A}"/>
                </a:ext>
              </a:extLst>
            </p:cNvPr>
            <p:cNvSpPr/>
            <p:nvPr/>
          </p:nvSpPr>
          <p:spPr>
            <a:xfrm>
              <a:off x="7343093" y="4844179"/>
              <a:ext cx="12001" cy="23978"/>
            </a:xfrm>
            <a:custGeom>
              <a:avLst/>
              <a:gdLst>
                <a:gd name="connsiteX0" fmla="*/ 0 w 12001"/>
                <a:gd name="connsiteY0" fmla="*/ 0 h 23978"/>
                <a:gd name="connsiteX1" fmla="*/ 13201 w 12001"/>
                <a:gd name="connsiteY1" fmla="*/ 0 h 23978"/>
                <a:gd name="connsiteX2" fmla="*/ 14401 w 12001"/>
                <a:gd name="connsiteY2" fmla="*/ 13188 h 23978"/>
                <a:gd name="connsiteX3" fmla="*/ 0 w 12001"/>
                <a:gd name="connsiteY3" fmla="*/ 29973 h 23978"/>
                <a:gd name="connsiteX4" fmla="*/ 0 w 12001"/>
                <a:gd name="connsiteY4" fmla="*/ 23978 h 23978"/>
                <a:gd name="connsiteX5" fmla="*/ 7201 w 12001"/>
                <a:gd name="connsiteY5" fmla="*/ 16785 h 23978"/>
                <a:gd name="connsiteX6" fmla="*/ 7201 w 12001"/>
                <a:gd name="connsiteY6" fmla="*/ 13188 h 23978"/>
                <a:gd name="connsiteX7" fmla="*/ 0 w 12001"/>
                <a:gd name="connsiteY7" fmla="*/ 13188 h 23978"/>
                <a:gd name="connsiteX8" fmla="*/ 0 w 12001"/>
                <a:gd name="connsiteY8" fmla="*/ 0 h 2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1" h="23978">
                  <a:moveTo>
                    <a:pt x="0" y="0"/>
                  </a:moveTo>
                  <a:lnTo>
                    <a:pt x="13201" y="0"/>
                  </a:lnTo>
                  <a:cubicBezTo>
                    <a:pt x="14401" y="4796"/>
                    <a:pt x="14401" y="9591"/>
                    <a:pt x="14401" y="13188"/>
                  </a:cubicBezTo>
                  <a:cubicBezTo>
                    <a:pt x="14401" y="23978"/>
                    <a:pt x="9601" y="29973"/>
                    <a:pt x="0" y="29973"/>
                  </a:cubicBezTo>
                  <a:lnTo>
                    <a:pt x="0" y="23978"/>
                  </a:lnTo>
                  <a:cubicBezTo>
                    <a:pt x="4800" y="23978"/>
                    <a:pt x="7201" y="21580"/>
                    <a:pt x="7201" y="16785"/>
                  </a:cubicBezTo>
                  <a:lnTo>
                    <a:pt x="7201" y="13188"/>
                  </a:lnTo>
                  <a:lnTo>
                    <a:pt x="0" y="1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4" name="Forme libre 503">
              <a:extLst>
                <a:ext uri="{FF2B5EF4-FFF2-40B4-BE49-F238E27FC236}">
                  <a16:creationId xmlns:a16="http://schemas.microsoft.com/office/drawing/2014/main" id="{6D1A3B06-F7A9-EE4A-A45F-07C7F43406C6}"/>
                </a:ext>
              </a:extLst>
            </p:cNvPr>
            <p:cNvSpPr/>
            <p:nvPr/>
          </p:nvSpPr>
          <p:spPr>
            <a:xfrm>
              <a:off x="7367095" y="4857368"/>
              <a:ext cx="84009" cy="95913"/>
            </a:xfrm>
            <a:custGeom>
              <a:avLst/>
              <a:gdLst>
                <a:gd name="connsiteX0" fmla="*/ 74408 w 84008"/>
                <a:gd name="connsiteY0" fmla="*/ 100708 h 95912"/>
                <a:gd name="connsiteX1" fmla="*/ 66007 w 84008"/>
                <a:gd name="connsiteY1" fmla="*/ 79128 h 95912"/>
                <a:gd name="connsiteX2" fmla="*/ 21602 w 84008"/>
                <a:gd name="connsiteY2" fmla="*/ 79128 h 95912"/>
                <a:gd name="connsiteX3" fmla="*/ 13201 w 84008"/>
                <a:gd name="connsiteY3" fmla="*/ 100708 h 95912"/>
                <a:gd name="connsiteX4" fmla="*/ 0 w 84008"/>
                <a:gd name="connsiteY4" fmla="*/ 100708 h 95912"/>
                <a:gd name="connsiteX5" fmla="*/ 36004 w 84008"/>
                <a:gd name="connsiteY5" fmla="*/ 0 h 95912"/>
                <a:gd name="connsiteX6" fmla="*/ 50405 w 84008"/>
                <a:gd name="connsiteY6" fmla="*/ 0 h 95912"/>
                <a:gd name="connsiteX7" fmla="*/ 86409 w 84008"/>
                <a:gd name="connsiteY7" fmla="*/ 100708 h 95912"/>
                <a:gd name="connsiteX8" fmla="*/ 74408 w 84008"/>
                <a:gd name="connsiteY8" fmla="*/ 100708 h 95912"/>
                <a:gd name="connsiteX9" fmla="*/ 25203 w 84008"/>
                <a:gd name="connsiteY9" fmla="*/ 68338 h 95912"/>
                <a:gd name="connsiteX10" fmla="*/ 62407 w 84008"/>
                <a:gd name="connsiteY10" fmla="*/ 68338 h 95912"/>
                <a:gd name="connsiteX11" fmla="*/ 44405 w 84008"/>
                <a:gd name="connsiteY11" fmla="*/ 16785 h 95912"/>
                <a:gd name="connsiteX12" fmla="*/ 25203 w 84008"/>
                <a:gd name="connsiteY12" fmla="*/ 68338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008" h="95912">
                  <a:moveTo>
                    <a:pt x="74408" y="100708"/>
                  </a:moveTo>
                  <a:lnTo>
                    <a:pt x="66007" y="79128"/>
                  </a:lnTo>
                  <a:lnTo>
                    <a:pt x="21602" y="79128"/>
                  </a:lnTo>
                  <a:lnTo>
                    <a:pt x="13201" y="100708"/>
                  </a:lnTo>
                  <a:lnTo>
                    <a:pt x="0" y="100708"/>
                  </a:lnTo>
                  <a:lnTo>
                    <a:pt x="36004" y="0"/>
                  </a:lnTo>
                  <a:lnTo>
                    <a:pt x="50405" y="0"/>
                  </a:lnTo>
                  <a:lnTo>
                    <a:pt x="86409" y="100708"/>
                  </a:lnTo>
                  <a:lnTo>
                    <a:pt x="74408" y="100708"/>
                  </a:lnTo>
                  <a:close/>
                  <a:moveTo>
                    <a:pt x="25203" y="68338"/>
                  </a:moveTo>
                  <a:lnTo>
                    <a:pt x="62407" y="68338"/>
                  </a:lnTo>
                  <a:lnTo>
                    <a:pt x="44405" y="16785"/>
                  </a:lnTo>
                  <a:lnTo>
                    <a:pt x="25203" y="68338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5" name="Forme libre 504">
              <a:extLst>
                <a:ext uri="{FF2B5EF4-FFF2-40B4-BE49-F238E27FC236}">
                  <a16:creationId xmlns:a16="http://schemas.microsoft.com/office/drawing/2014/main" id="{4001E0F8-0C30-964C-AFA6-4C6E514E1F5E}"/>
                </a:ext>
              </a:extLst>
            </p:cNvPr>
            <p:cNvSpPr/>
            <p:nvPr/>
          </p:nvSpPr>
          <p:spPr>
            <a:xfrm>
              <a:off x="7472707" y="4857368"/>
              <a:ext cx="72008" cy="95913"/>
            </a:xfrm>
            <a:custGeom>
              <a:avLst/>
              <a:gdLst>
                <a:gd name="connsiteX0" fmla="*/ 66007 w 72007"/>
                <a:gd name="connsiteY0" fmla="*/ 0 h 95912"/>
                <a:gd name="connsiteX1" fmla="*/ 79209 w 72007"/>
                <a:gd name="connsiteY1" fmla="*/ 0 h 95912"/>
                <a:gd name="connsiteX2" fmla="*/ 79209 w 72007"/>
                <a:gd name="connsiteY2" fmla="*/ 100708 h 95912"/>
                <a:gd name="connsiteX3" fmla="*/ 66007 w 72007"/>
                <a:gd name="connsiteY3" fmla="*/ 100708 h 95912"/>
                <a:gd name="connsiteX4" fmla="*/ 13201 w 72007"/>
                <a:gd name="connsiteY4" fmla="*/ 21580 h 95912"/>
                <a:gd name="connsiteX5" fmla="*/ 13201 w 72007"/>
                <a:gd name="connsiteY5" fmla="*/ 100708 h 95912"/>
                <a:gd name="connsiteX6" fmla="*/ 0 w 72007"/>
                <a:gd name="connsiteY6" fmla="*/ 100708 h 95912"/>
                <a:gd name="connsiteX7" fmla="*/ 0 w 72007"/>
                <a:gd name="connsiteY7" fmla="*/ 0 h 95912"/>
                <a:gd name="connsiteX8" fmla="*/ 13201 w 72007"/>
                <a:gd name="connsiteY8" fmla="*/ 0 h 95912"/>
                <a:gd name="connsiteX9" fmla="*/ 66007 w 72007"/>
                <a:gd name="connsiteY9" fmla="*/ 79128 h 95912"/>
                <a:gd name="connsiteX10" fmla="*/ 66007 w 72007"/>
                <a:gd name="connsiteY10" fmla="*/ 0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007" h="95912">
                  <a:moveTo>
                    <a:pt x="66007" y="0"/>
                  </a:moveTo>
                  <a:lnTo>
                    <a:pt x="79209" y="0"/>
                  </a:lnTo>
                  <a:lnTo>
                    <a:pt x="79209" y="100708"/>
                  </a:lnTo>
                  <a:lnTo>
                    <a:pt x="66007" y="100708"/>
                  </a:lnTo>
                  <a:lnTo>
                    <a:pt x="13201" y="21580"/>
                  </a:lnTo>
                  <a:lnTo>
                    <a:pt x="13201" y="100708"/>
                  </a:lnTo>
                  <a:lnTo>
                    <a:pt x="0" y="100708"/>
                  </a:lnTo>
                  <a:lnTo>
                    <a:pt x="0" y="0"/>
                  </a:lnTo>
                  <a:lnTo>
                    <a:pt x="13201" y="0"/>
                  </a:lnTo>
                  <a:lnTo>
                    <a:pt x="66007" y="79128"/>
                  </a:lnTo>
                  <a:lnTo>
                    <a:pt x="66007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6" name="Forme libre 505">
              <a:extLst>
                <a:ext uri="{FF2B5EF4-FFF2-40B4-BE49-F238E27FC236}">
                  <a16:creationId xmlns:a16="http://schemas.microsoft.com/office/drawing/2014/main" id="{30B552E7-0D8F-3248-A629-D60FFB08324C}"/>
                </a:ext>
              </a:extLst>
            </p:cNvPr>
            <p:cNvSpPr/>
            <p:nvPr/>
          </p:nvSpPr>
          <p:spPr>
            <a:xfrm>
              <a:off x="7572317" y="4854970"/>
              <a:ext cx="96010" cy="95913"/>
            </a:xfrm>
            <a:custGeom>
              <a:avLst/>
              <a:gdLst>
                <a:gd name="connsiteX0" fmla="*/ 50405 w 96010"/>
                <a:gd name="connsiteY0" fmla="*/ 103106 h 95912"/>
                <a:gd name="connsiteX1" fmla="*/ 14401 w 96010"/>
                <a:gd name="connsiteY1" fmla="*/ 88719 h 95912"/>
                <a:gd name="connsiteX2" fmla="*/ 0 w 96010"/>
                <a:gd name="connsiteY2" fmla="*/ 51553 h 95912"/>
                <a:gd name="connsiteX3" fmla="*/ 14401 w 96010"/>
                <a:gd name="connsiteY3" fmla="*/ 14387 h 95912"/>
                <a:gd name="connsiteX4" fmla="*/ 50405 w 96010"/>
                <a:gd name="connsiteY4" fmla="*/ 0 h 95912"/>
                <a:gd name="connsiteX5" fmla="*/ 78008 w 96010"/>
                <a:gd name="connsiteY5" fmla="*/ 7193 h 95912"/>
                <a:gd name="connsiteX6" fmla="*/ 96010 w 96010"/>
                <a:gd name="connsiteY6" fmla="*/ 28774 h 95912"/>
                <a:gd name="connsiteX7" fmla="*/ 80409 w 96010"/>
                <a:gd name="connsiteY7" fmla="*/ 28774 h 95912"/>
                <a:gd name="connsiteX8" fmla="*/ 50405 w 96010"/>
                <a:gd name="connsiteY8" fmla="*/ 11989 h 95912"/>
                <a:gd name="connsiteX9" fmla="*/ 22803 w 96010"/>
                <a:gd name="connsiteY9" fmla="*/ 22779 h 95912"/>
                <a:gd name="connsiteX10" fmla="*/ 12001 w 96010"/>
                <a:gd name="connsiteY10" fmla="*/ 51553 h 95912"/>
                <a:gd name="connsiteX11" fmla="*/ 22803 w 96010"/>
                <a:gd name="connsiteY11" fmla="*/ 80327 h 95912"/>
                <a:gd name="connsiteX12" fmla="*/ 49205 w 96010"/>
                <a:gd name="connsiteY12" fmla="*/ 91117 h 95912"/>
                <a:gd name="connsiteX13" fmla="*/ 74408 w 96010"/>
                <a:gd name="connsiteY13" fmla="*/ 82725 h 95912"/>
                <a:gd name="connsiteX14" fmla="*/ 85209 w 96010"/>
                <a:gd name="connsiteY14" fmla="*/ 58747 h 95912"/>
                <a:gd name="connsiteX15" fmla="*/ 43205 w 96010"/>
                <a:gd name="connsiteY15" fmla="*/ 58747 h 95912"/>
                <a:gd name="connsiteX16" fmla="*/ 43205 w 96010"/>
                <a:gd name="connsiteY16" fmla="*/ 47956 h 95912"/>
                <a:gd name="connsiteX17" fmla="*/ 98410 w 96010"/>
                <a:gd name="connsiteY17" fmla="*/ 47956 h 95912"/>
                <a:gd name="connsiteX18" fmla="*/ 98410 w 96010"/>
                <a:gd name="connsiteY18" fmla="*/ 58747 h 95912"/>
                <a:gd name="connsiteX19" fmla="*/ 82809 w 96010"/>
                <a:gd name="connsiteY19" fmla="*/ 91117 h 95912"/>
                <a:gd name="connsiteX20" fmla="*/ 50405 w 96010"/>
                <a:gd name="connsiteY20" fmla="*/ 103106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010" h="95912">
                  <a:moveTo>
                    <a:pt x="50405" y="103106"/>
                  </a:moveTo>
                  <a:cubicBezTo>
                    <a:pt x="36004" y="103106"/>
                    <a:pt x="25203" y="98311"/>
                    <a:pt x="14401" y="88719"/>
                  </a:cubicBezTo>
                  <a:cubicBezTo>
                    <a:pt x="4801" y="79128"/>
                    <a:pt x="0" y="67139"/>
                    <a:pt x="0" y="51553"/>
                  </a:cubicBezTo>
                  <a:cubicBezTo>
                    <a:pt x="0" y="37166"/>
                    <a:pt x="4801" y="23978"/>
                    <a:pt x="14401" y="14387"/>
                  </a:cubicBezTo>
                  <a:cubicBezTo>
                    <a:pt x="24003" y="4796"/>
                    <a:pt x="36004" y="0"/>
                    <a:pt x="50405" y="0"/>
                  </a:cubicBezTo>
                  <a:cubicBezTo>
                    <a:pt x="61207" y="0"/>
                    <a:pt x="69607" y="2398"/>
                    <a:pt x="78008" y="7193"/>
                  </a:cubicBezTo>
                  <a:cubicBezTo>
                    <a:pt x="86409" y="11989"/>
                    <a:pt x="92410" y="19183"/>
                    <a:pt x="96010" y="28774"/>
                  </a:cubicBezTo>
                  <a:lnTo>
                    <a:pt x="80409" y="28774"/>
                  </a:lnTo>
                  <a:cubicBezTo>
                    <a:pt x="74408" y="17984"/>
                    <a:pt x="64807" y="11989"/>
                    <a:pt x="50405" y="11989"/>
                  </a:cubicBezTo>
                  <a:cubicBezTo>
                    <a:pt x="39604" y="11989"/>
                    <a:pt x="30003" y="15586"/>
                    <a:pt x="22803" y="22779"/>
                  </a:cubicBezTo>
                  <a:cubicBezTo>
                    <a:pt x="15602" y="29973"/>
                    <a:pt x="12001" y="39564"/>
                    <a:pt x="12001" y="51553"/>
                  </a:cubicBezTo>
                  <a:cubicBezTo>
                    <a:pt x="12001" y="63542"/>
                    <a:pt x="15602" y="73133"/>
                    <a:pt x="22803" y="80327"/>
                  </a:cubicBezTo>
                  <a:cubicBezTo>
                    <a:pt x="30003" y="87520"/>
                    <a:pt x="38404" y="91117"/>
                    <a:pt x="49205" y="91117"/>
                  </a:cubicBezTo>
                  <a:cubicBezTo>
                    <a:pt x="60006" y="91117"/>
                    <a:pt x="68407" y="88719"/>
                    <a:pt x="74408" y="82725"/>
                  </a:cubicBezTo>
                  <a:cubicBezTo>
                    <a:pt x="80409" y="76730"/>
                    <a:pt x="84009" y="68338"/>
                    <a:pt x="85209" y="58747"/>
                  </a:cubicBezTo>
                  <a:lnTo>
                    <a:pt x="43205" y="58747"/>
                  </a:lnTo>
                  <a:lnTo>
                    <a:pt x="43205" y="47956"/>
                  </a:lnTo>
                  <a:lnTo>
                    <a:pt x="98410" y="47956"/>
                  </a:lnTo>
                  <a:lnTo>
                    <a:pt x="98410" y="58747"/>
                  </a:lnTo>
                  <a:cubicBezTo>
                    <a:pt x="97210" y="71935"/>
                    <a:pt x="91210" y="82725"/>
                    <a:pt x="82809" y="91117"/>
                  </a:cubicBezTo>
                  <a:cubicBezTo>
                    <a:pt x="75608" y="99509"/>
                    <a:pt x="64807" y="103106"/>
                    <a:pt x="50405" y="103106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7" name="Forme libre 506">
              <a:extLst>
                <a:ext uri="{FF2B5EF4-FFF2-40B4-BE49-F238E27FC236}">
                  <a16:creationId xmlns:a16="http://schemas.microsoft.com/office/drawing/2014/main" id="{91A1B562-2D9A-DA4A-8C6C-6977E9F7A8F8}"/>
                </a:ext>
              </a:extLst>
            </p:cNvPr>
            <p:cNvSpPr/>
            <p:nvPr/>
          </p:nvSpPr>
          <p:spPr>
            <a:xfrm>
              <a:off x="7694730" y="4857368"/>
              <a:ext cx="48005" cy="95913"/>
            </a:xfrm>
            <a:custGeom>
              <a:avLst/>
              <a:gdLst>
                <a:gd name="connsiteX0" fmla="*/ 52806 w 48005"/>
                <a:gd name="connsiteY0" fmla="*/ 0 h 95912"/>
                <a:gd name="connsiteX1" fmla="*/ 52806 w 48005"/>
                <a:gd name="connsiteY1" fmla="*/ 10790 h 95912"/>
                <a:gd name="connsiteX2" fmla="*/ 13201 w 48005"/>
                <a:gd name="connsiteY2" fmla="*/ 10790 h 95912"/>
                <a:gd name="connsiteX3" fmla="*/ 13201 w 48005"/>
                <a:gd name="connsiteY3" fmla="*/ 44360 h 95912"/>
                <a:gd name="connsiteX4" fmla="*/ 49205 w 48005"/>
                <a:gd name="connsiteY4" fmla="*/ 44360 h 95912"/>
                <a:gd name="connsiteX5" fmla="*/ 49205 w 48005"/>
                <a:gd name="connsiteY5" fmla="*/ 55150 h 95912"/>
                <a:gd name="connsiteX6" fmla="*/ 13201 w 48005"/>
                <a:gd name="connsiteY6" fmla="*/ 55150 h 95912"/>
                <a:gd name="connsiteX7" fmla="*/ 13201 w 48005"/>
                <a:gd name="connsiteY7" fmla="*/ 89918 h 95912"/>
                <a:gd name="connsiteX8" fmla="*/ 52806 w 48005"/>
                <a:gd name="connsiteY8" fmla="*/ 89918 h 95912"/>
                <a:gd name="connsiteX9" fmla="*/ 52806 w 48005"/>
                <a:gd name="connsiteY9" fmla="*/ 100708 h 95912"/>
                <a:gd name="connsiteX10" fmla="*/ 0 w 48005"/>
                <a:gd name="connsiteY10" fmla="*/ 100708 h 95912"/>
                <a:gd name="connsiteX11" fmla="*/ 0 w 48005"/>
                <a:gd name="connsiteY11" fmla="*/ 0 h 95912"/>
                <a:gd name="connsiteX12" fmla="*/ 52806 w 48005"/>
                <a:gd name="connsiteY12" fmla="*/ 0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005" h="95912">
                  <a:moveTo>
                    <a:pt x="52806" y="0"/>
                  </a:moveTo>
                  <a:lnTo>
                    <a:pt x="52806" y="10790"/>
                  </a:lnTo>
                  <a:lnTo>
                    <a:pt x="13201" y="10790"/>
                  </a:lnTo>
                  <a:lnTo>
                    <a:pt x="13201" y="44360"/>
                  </a:lnTo>
                  <a:lnTo>
                    <a:pt x="49205" y="44360"/>
                  </a:lnTo>
                  <a:lnTo>
                    <a:pt x="49205" y="55150"/>
                  </a:lnTo>
                  <a:lnTo>
                    <a:pt x="13201" y="55150"/>
                  </a:lnTo>
                  <a:lnTo>
                    <a:pt x="13201" y="89918"/>
                  </a:lnTo>
                  <a:lnTo>
                    <a:pt x="52806" y="89918"/>
                  </a:lnTo>
                  <a:lnTo>
                    <a:pt x="52806" y="100708"/>
                  </a:lnTo>
                  <a:lnTo>
                    <a:pt x="0" y="100708"/>
                  </a:lnTo>
                  <a:lnTo>
                    <a:pt x="0" y="0"/>
                  </a:lnTo>
                  <a:lnTo>
                    <a:pt x="52806" y="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8" name="Forme libre 507">
              <a:extLst>
                <a:ext uri="{FF2B5EF4-FFF2-40B4-BE49-F238E27FC236}">
                  <a16:creationId xmlns:a16="http://schemas.microsoft.com/office/drawing/2014/main" id="{B3D3CDD6-2168-A645-9D85-1C0E0F8E59FF}"/>
                </a:ext>
              </a:extLst>
            </p:cNvPr>
            <p:cNvSpPr/>
            <p:nvPr/>
          </p:nvSpPr>
          <p:spPr>
            <a:xfrm>
              <a:off x="7767938" y="4857368"/>
              <a:ext cx="60006" cy="95913"/>
            </a:xfrm>
            <a:custGeom>
              <a:avLst/>
              <a:gdLst>
                <a:gd name="connsiteX0" fmla="*/ 13201 w 60006"/>
                <a:gd name="connsiteY0" fmla="*/ 58746 h 95912"/>
                <a:gd name="connsiteX1" fmla="*/ 13201 w 60006"/>
                <a:gd name="connsiteY1" fmla="*/ 100708 h 95912"/>
                <a:gd name="connsiteX2" fmla="*/ 0 w 60006"/>
                <a:gd name="connsiteY2" fmla="*/ 100708 h 95912"/>
                <a:gd name="connsiteX3" fmla="*/ 0 w 60006"/>
                <a:gd name="connsiteY3" fmla="*/ 0 h 95912"/>
                <a:gd name="connsiteX4" fmla="*/ 32403 w 60006"/>
                <a:gd name="connsiteY4" fmla="*/ 0 h 95912"/>
                <a:gd name="connsiteX5" fmla="*/ 58806 w 60006"/>
                <a:gd name="connsiteY5" fmla="*/ 8392 h 95912"/>
                <a:gd name="connsiteX6" fmla="*/ 67207 w 60006"/>
                <a:gd name="connsiteY6" fmla="*/ 28774 h 95912"/>
                <a:gd name="connsiteX7" fmla="*/ 61207 w 60006"/>
                <a:gd name="connsiteY7" fmla="*/ 49155 h 95912"/>
                <a:gd name="connsiteX8" fmla="*/ 42004 w 60006"/>
                <a:gd name="connsiteY8" fmla="*/ 58746 h 95912"/>
                <a:gd name="connsiteX9" fmla="*/ 69607 w 60006"/>
                <a:gd name="connsiteY9" fmla="*/ 100708 h 95912"/>
                <a:gd name="connsiteX10" fmla="*/ 52806 w 60006"/>
                <a:gd name="connsiteY10" fmla="*/ 100708 h 95912"/>
                <a:gd name="connsiteX11" fmla="*/ 26403 w 60006"/>
                <a:gd name="connsiteY11" fmla="*/ 58746 h 95912"/>
                <a:gd name="connsiteX12" fmla="*/ 13201 w 60006"/>
                <a:gd name="connsiteY12" fmla="*/ 58746 h 95912"/>
                <a:gd name="connsiteX13" fmla="*/ 13201 w 60006"/>
                <a:gd name="connsiteY13" fmla="*/ 10790 h 95912"/>
                <a:gd name="connsiteX14" fmla="*/ 13201 w 60006"/>
                <a:gd name="connsiteY14" fmla="*/ 49155 h 95912"/>
                <a:gd name="connsiteX15" fmla="*/ 32403 w 60006"/>
                <a:gd name="connsiteY15" fmla="*/ 49155 h 95912"/>
                <a:gd name="connsiteX16" fmla="*/ 48005 w 60006"/>
                <a:gd name="connsiteY16" fmla="*/ 44360 h 95912"/>
                <a:gd name="connsiteX17" fmla="*/ 52806 w 60006"/>
                <a:gd name="connsiteY17" fmla="*/ 29973 h 95912"/>
                <a:gd name="connsiteX18" fmla="*/ 31203 w 60006"/>
                <a:gd name="connsiteY18" fmla="*/ 10790 h 95912"/>
                <a:gd name="connsiteX19" fmla="*/ 13201 w 60006"/>
                <a:gd name="connsiteY19" fmla="*/ 10790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006" h="95912">
                  <a:moveTo>
                    <a:pt x="13201" y="58746"/>
                  </a:moveTo>
                  <a:lnTo>
                    <a:pt x="13201" y="100708"/>
                  </a:lnTo>
                  <a:lnTo>
                    <a:pt x="0" y="100708"/>
                  </a:lnTo>
                  <a:lnTo>
                    <a:pt x="0" y="0"/>
                  </a:lnTo>
                  <a:lnTo>
                    <a:pt x="32403" y="0"/>
                  </a:lnTo>
                  <a:cubicBezTo>
                    <a:pt x="43205" y="0"/>
                    <a:pt x="52806" y="2398"/>
                    <a:pt x="58806" y="8392"/>
                  </a:cubicBezTo>
                  <a:cubicBezTo>
                    <a:pt x="64807" y="14387"/>
                    <a:pt x="67207" y="20381"/>
                    <a:pt x="67207" y="28774"/>
                  </a:cubicBezTo>
                  <a:cubicBezTo>
                    <a:pt x="67207" y="37166"/>
                    <a:pt x="64807" y="43161"/>
                    <a:pt x="61207" y="49155"/>
                  </a:cubicBezTo>
                  <a:cubicBezTo>
                    <a:pt x="56406" y="53951"/>
                    <a:pt x="50405" y="57548"/>
                    <a:pt x="42004" y="58746"/>
                  </a:cubicBezTo>
                  <a:lnTo>
                    <a:pt x="69607" y="100708"/>
                  </a:lnTo>
                  <a:lnTo>
                    <a:pt x="52806" y="100708"/>
                  </a:lnTo>
                  <a:lnTo>
                    <a:pt x="26403" y="58746"/>
                  </a:lnTo>
                  <a:lnTo>
                    <a:pt x="13201" y="58746"/>
                  </a:lnTo>
                  <a:close/>
                  <a:moveTo>
                    <a:pt x="13201" y="10790"/>
                  </a:moveTo>
                  <a:lnTo>
                    <a:pt x="13201" y="49155"/>
                  </a:lnTo>
                  <a:lnTo>
                    <a:pt x="32403" y="49155"/>
                  </a:lnTo>
                  <a:cubicBezTo>
                    <a:pt x="39604" y="49155"/>
                    <a:pt x="45605" y="47956"/>
                    <a:pt x="48005" y="44360"/>
                  </a:cubicBezTo>
                  <a:cubicBezTo>
                    <a:pt x="51606" y="40763"/>
                    <a:pt x="52806" y="35967"/>
                    <a:pt x="52806" y="29973"/>
                  </a:cubicBezTo>
                  <a:cubicBezTo>
                    <a:pt x="52806" y="16785"/>
                    <a:pt x="45605" y="10790"/>
                    <a:pt x="31203" y="10790"/>
                  </a:cubicBezTo>
                  <a:lnTo>
                    <a:pt x="13201" y="10790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9" name="Forme libre 508">
              <a:extLst>
                <a:ext uri="{FF2B5EF4-FFF2-40B4-BE49-F238E27FC236}">
                  <a16:creationId xmlns:a16="http://schemas.microsoft.com/office/drawing/2014/main" id="{8E320FD2-3BA1-E34F-80D1-7C87052A30F2}"/>
                </a:ext>
              </a:extLst>
            </p:cNvPr>
            <p:cNvSpPr/>
            <p:nvPr/>
          </p:nvSpPr>
          <p:spPr>
            <a:xfrm>
              <a:off x="7857948" y="4858566"/>
              <a:ext cx="60006" cy="95913"/>
            </a:xfrm>
            <a:custGeom>
              <a:avLst/>
              <a:gdLst>
                <a:gd name="connsiteX0" fmla="*/ 10801 w 60006"/>
                <a:gd name="connsiteY0" fmla="*/ 25177 h 95912"/>
                <a:gd name="connsiteX1" fmla="*/ 14401 w 60006"/>
                <a:gd name="connsiteY1" fmla="*/ 34768 h 95912"/>
                <a:gd name="connsiteX2" fmla="*/ 22802 w 60006"/>
                <a:gd name="connsiteY2" fmla="*/ 39564 h 95912"/>
                <a:gd name="connsiteX3" fmla="*/ 33604 w 60006"/>
                <a:gd name="connsiteY3" fmla="*/ 43161 h 95912"/>
                <a:gd name="connsiteX4" fmla="*/ 45605 w 60006"/>
                <a:gd name="connsiteY4" fmla="*/ 45558 h 95912"/>
                <a:gd name="connsiteX5" fmla="*/ 56406 w 60006"/>
                <a:gd name="connsiteY5" fmla="*/ 50354 h 95912"/>
                <a:gd name="connsiteX6" fmla="*/ 64807 w 60006"/>
                <a:gd name="connsiteY6" fmla="*/ 58747 h 95912"/>
                <a:gd name="connsiteX7" fmla="*/ 68407 w 60006"/>
                <a:gd name="connsiteY7" fmla="*/ 71935 h 95912"/>
                <a:gd name="connsiteX8" fmla="*/ 60006 w 60006"/>
                <a:gd name="connsiteY8" fmla="*/ 92316 h 95912"/>
                <a:gd name="connsiteX9" fmla="*/ 36004 w 60006"/>
                <a:gd name="connsiteY9" fmla="*/ 100708 h 95912"/>
                <a:gd name="connsiteX10" fmla="*/ 10801 w 60006"/>
                <a:gd name="connsiteY10" fmla="*/ 93515 h 95912"/>
                <a:gd name="connsiteX11" fmla="*/ 1200 w 60006"/>
                <a:gd name="connsiteY11" fmla="*/ 74332 h 95912"/>
                <a:gd name="connsiteX12" fmla="*/ 15602 w 60006"/>
                <a:gd name="connsiteY12" fmla="*/ 74332 h 95912"/>
                <a:gd name="connsiteX13" fmla="*/ 21602 w 60006"/>
                <a:gd name="connsiteY13" fmla="*/ 85122 h 95912"/>
                <a:gd name="connsiteX14" fmla="*/ 36004 w 60006"/>
                <a:gd name="connsiteY14" fmla="*/ 89918 h 95912"/>
                <a:gd name="connsiteX15" fmla="*/ 51606 w 60006"/>
                <a:gd name="connsiteY15" fmla="*/ 85122 h 95912"/>
                <a:gd name="connsiteX16" fmla="*/ 57606 w 60006"/>
                <a:gd name="connsiteY16" fmla="*/ 73133 h 95912"/>
                <a:gd name="connsiteX17" fmla="*/ 54006 w 60006"/>
                <a:gd name="connsiteY17" fmla="*/ 63542 h 95912"/>
                <a:gd name="connsiteX18" fmla="*/ 45605 w 60006"/>
                <a:gd name="connsiteY18" fmla="*/ 58747 h 95912"/>
                <a:gd name="connsiteX19" fmla="*/ 34804 w 60006"/>
                <a:gd name="connsiteY19" fmla="*/ 56349 h 95912"/>
                <a:gd name="connsiteX20" fmla="*/ 22802 w 60006"/>
                <a:gd name="connsiteY20" fmla="*/ 53951 h 95912"/>
                <a:gd name="connsiteX21" fmla="*/ 12001 w 60006"/>
                <a:gd name="connsiteY21" fmla="*/ 49155 h 95912"/>
                <a:gd name="connsiteX22" fmla="*/ 3600 w 60006"/>
                <a:gd name="connsiteY22" fmla="*/ 40763 h 95912"/>
                <a:gd name="connsiteX23" fmla="*/ 0 w 60006"/>
                <a:gd name="connsiteY23" fmla="*/ 27575 h 95912"/>
                <a:gd name="connsiteX24" fmla="*/ 9601 w 60006"/>
                <a:gd name="connsiteY24" fmla="*/ 7193 h 95912"/>
                <a:gd name="connsiteX25" fmla="*/ 33604 w 60006"/>
                <a:gd name="connsiteY25" fmla="*/ 0 h 95912"/>
                <a:gd name="connsiteX26" fmla="*/ 56406 w 60006"/>
                <a:gd name="connsiteY26" fmla="*/ 7193 h 95912"/>
                <a:gd name="connsiteX27" fmla="*/ 66007 w 60006"/>
                <a:gd name="connsiteY27" fmla="*/ 26376 h 95912"/>
                <a:gd name="connsiteX28" fmla="*/ 51606 w 60006"/>
                <a:gd name="connsiteY28" fmla="*/ 26376 h 95912"/>
                <a:gd name="connsiteX29" fmla="*/ 45605 w 60006"/>
                <a:gd name="connsiteY29" fmla="*/ 16785 h 95912"/>
                <a:gd name="connsiteX30" fmla="*/ 32403 w 60006"/>
                <a:gd name="connsiteY30" fmla="*/ 11989 h 95912"/>
                <a:gd name="connsiteX31" fmla="*/ 18002 w 60006"/>
                <a:gd name="connsiteY31" fmla="*/ 16785 h 95912"/>
                <a:gd name="connsiteX32" fmla="*/ 10801 w 60006"/>
                <a:gd name="connsiteY32" fmla="*/ 25177 h 9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006" h="95912">
                  <a:moveTo>
                    <a:pt x="10801" y="25177"/>
                  </a:moveTo>
                  <a:cubicBezTo>
                    <a:pt x="10801" y="28774"/>
                    <a:pt x="12001" y="32370"/>
                    <a:pt x="14401" y="34768"/>
                  </a:cubicBezTo>
                  <a:cubicBezTo>
                    <a:pt x="16802" y="37166"/>
                    <a:pt x="19202" y="38365"/>
                    <a:pt x="22802" y="39564"/>
                  </a:cubicBezTo>
                  <a:cubicBezTo>
                    <a:pt x="26403" y="40763"/>
                    <a:pt x="30003" y="41962"/>
                    <a:pt x="33604" y="43161"/>
                  </a:cubicBezTo>
                  <a:cubicBezTo>
                    <a:pt x="37204" y="44360"/>
                    <a:pt x="42004" y="45558"/>
                    <a:pt x="45605" y="45558"/>
                  </a:cubicBezTo>
                  <a:cubicBezTo>
                    <a:pt x="49205" y="46757"/>
                    <a:pt x="52806" y="47956"/>
                    <a:pt x="56406" y="50354"/>
                  </a:cubicBezTo>
                  <a:cubicBezTo>
                    <a:pt x="60006" y="51553"/>
                    <a:pt x="62407" y="55150"/>
                    <a:pt x="64807" y="58747"/>
                  </a:cubicBezTo>
                  <a:cubicBezTo>
                    <a:pt x="67207" y="62343"/>
                    <a:pt x="68407" y="65940"/>
                    <a:pt x="68407" y="71935"/>
                  </a:cubicBezTo>
                  <a:cubicBezTo>
                    <a:pt x="68407" y="80327"/>
                    <a:pt x="66007" y="86321"/>
                    <a:pt x="60006" y="92316"/>
                  </a:cubicBezTo>
                  <a:cubicBezTo>
                    <a:pt x="54006" y="98310"/>
                    <a:pt x="45605" y="100708"/>
                    <a:pt x="36004" y="100708"/>
                  </a:cubicBezTo>
                  <a:cubicBezTo>
                    <a:pt x="26403" y="100708"/>
                    <a:pt x="18002" y="98310"/>
                    <a:pt x="10801" y="93515"/>
                  </a:cubicBezTo>
                  <a:cubicBezTo>
                    <a:pt x="4800" y="88719"/>
                    <a:pt x="1200" y="82725"/>
                    <a:pt x="1200" y="74332"/>
                  </a:cubicBezTo>
                  <a:lnTo>
                    <a:pt x="15602" y="74332"/>
                  </a:lnTo>
                  <a:cubicBezTo>
                    <a:pt x="15602" y="79128"/>
                    <a:pt x="18002" y="82725"/>
                    <a:pt x="21602" y="85122"/>
                  </a:cubicBezTo>
                  <a:cubicBezTo>
                    <a:pt x="25203" y="87520"/>
                    <a:pt x="30003" y="89918"/>
                    <a:pt x="36004" y="89918"/>
                  </a:cubicBezTo>
                  <a:cubicBezTo>
                    <a:pt x="42004" y="89918"/>
                    <a:pt x="48005" y="88719"/>
                    <a:pt x="51606" y="85122"/>
                  </a:cubicBezTo>
                  <a:cubicBezTo>
                    <a:pt x="55206" y="81526"/>
                    <a:pt x="57606" y="77929"/>
                    <a:pt x="57606" y="73133"/>
                  </a:cubicBezTo>
                  <a:cubicBezTo>
                    <a:pt x="57606" y="68338"/>
                    <a:pt x="56406" y="65940"/>
                    <a:pt x="54006" y="63542"/>
                  </a:cubicBezTo>
                  <a:cubicBezTo>
                    <a:pt x="51606" y="61144"/>
                    <a:pt x="49205" y="59945"/>
                    <a:pt x="45605" y="58747"/>
                  </a:cubicBezTo>
                  <a:cubicBezTo>
                    <a:pt x="42004" y="57548"/>
                    <a:pt x="38404" y="56349"/>
                    <a:pt x="34804" y="56349"/>
                  </a:cubicBezTo>
                  <a:cubicBezTo>
                    <a:pt x="31203" y="55150"/>
                    <a:pt x="26403" y="53951"/>
                    <a:pt x="22802" y="53951"/>
                  </a:cubicBezTo>
                  <a:cubicBezTo>
                    <a:pt x="19202" y="52752"/>
                    <a:pt x="15602" y="51553"/>
                    <a:pt x="12001" y="49155"/>
                  </a:cubicBezTo>
                  <a:cubicBezTo>
                    <a:pt x="8401" y="47956"/>
                    <a:pt x="6001" y="44360"/>
                    <a:pt x="3600" y="40763"/>
                  </a:cubicBezTo>
                  <a:cubicBezTo>
                    <a:pt x="1200" y="37166"/>
                    <a:pt x="0" y="32370"/>
                    <a:pt x="0" y="27575"/>
                  </a:cubicBezTo>
                  <a:cubicBezTo>
                    <a:pt x="0" y="19183"/>
                    <a:pt x="3600" y="11989"/>
                    <a:pt x="9601" y="7193"/>
                  </a:cubicBezTo>
                  <a:cubicBezTo>
                    <a:pt x="15602" y="2398"/>
                    <a:pt x="24003" y="0"/>
                    <a:pt x="33604" y="0"/>
                  </a:cubicBezTo>
                  <a:cubicBezTo>
                    <a:pt x="43205" y="0"/>
                    <a:pt x="51606" y="2398"/>
                    <a:pt x="56406" y="7193"/>
                  </a:cubicBezTo>
                  <a:cubicBezTo>
                    <a:pt x="62407" y="11989"/>
                    <a:pt x="66007" y="17984"/>
                    <a:pt x="66007" y="26376"/>
                  </a:cubicBezTo>
                  <a:lnTo>
                    <a:pt x="51606" y="26376"/>
                  </a:lnTo>
                  <a:cubicBezTo>
                    <a:pt x="51606" y="22779"/>
                    <a:pt x="49205" y="19183"/>
                    <a:pt x="45605" y="16785"/>
                  </a:cubicBezTo>
                  <a:cubicBezTo>
                    <a:pt x="42004" y="14387"/>
                    <a:pt x="37204" y="11989"/>
                    <a:pt x="32403" y="11989"/>
                  </a:cubicBezTo>
                  <a:cubicBezTo>
                    <a:pt x="26403" y="11989"/>
                    <a:pt x="21602" y="13188"/>
                    <a:pt x="18002" y="16785"/>
                  </a:cubicBezTo>
                  <a:cubicBezTo>
                    <a:pt x="12001" y="15586"/>
                    <a:pt x="10801" y="20381"/>
                    <a:pt x="10801" y="25177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0" name="Forme libre 509">
              <a:extLst>
                <a:ext uri="{FF2B5EF4-FFF2-40B4-BE49-F238E27FC236}">
                  <a16:creationId xmlns:a16="http://schemas.microsoft.com/office/drawing/2014/main" id="{2E139918-E5E1-5046-BAE2-8B69B45DB01B}"/>
                </a:ext>
              </a:extLst>
            </p:cNvPr>
            <p:cNvSpPr/>
            <p:nvPr/>
          </p:nvSpPr>
          <p:spPr>
            <a:xfrm>
              <a:off x="6418994" y="4049303"/>
              <a:ext cx="120013" cy="167847"/>
            </a:xfrm>
            <a:custGeom>
              <a:avLst/>
              <a:gdLst>
                <a:gd name="connsiteX0" fmla="*/ 58806 w 120012"/>
                <a:gd name="connsiteY0" fmla="*/ 32371 h 167847"/>
                <a:gd name="connsiteX1" fmla="*/ 46805 w 120012"/>
                <a:gd name="connsiteY1" fmla="*/ 35967 h 167847"/>
                <a:gd name="connsiteX2" fmla="*/ 42004 w 120012"/>
                <a:gd name="connsiteY2" fmla="*/ 47956 h 167847"/>
                <a:gd name="connsiteX3" fmla="*/ 46805 w 120012"/>
                <a:gd name="connsiteY3" fmla="*/ 59945 h 167847"/>
                <a:gd name="connsiteX4" fmla="*/ 58806 w 120012"/>
                <a:gd name="connsiteY4" fmla="*/ 67139 h 167847"/>
                <a:gd name="connsiteX5" fmla="*/ 74408 w 120012"/>
                <a:gd name="connsiteY5" fmla="*/ 71935 h 167847"/>
                <a:gd name="connsiteX6" fmla="*/ 91210 w 120012"/>
                <a:gd name="connsiteY6" fmla="*/ 76730 h 167847"/>
                <a:gd name="connsiteX7" fmla="*/ 106811 w 120012"/>
                <a:gd name="connsiteY7" fmla="*/ 85123 h 167847"/>
                <a:gd name="connsiteX8" fmla="*/ 118813 w 120012"/>
                <a:gd name="connsiteY8" fmla="*/ 98310 h 167847"/>
                <a:gd name="connsiteX9" fmla="*/ 123613 w 120012"/>
                <a:gd name="connsiteY9" fmla="*/ 118692 h 167847"/>
                <a:gd name="connsiteX10" fmla="*/ 106811 w 120012"/>
                <a:gd name="connsiteY10" fmla="*/ 154659 h 167847"/>
                <a:gd name="connsiteX11" fmla="*/ 62407 w 120012"/>
                <a:gd name="connsiteY11" fmla="*/ 169046 h 167847"/>
                <a:gd name="connsiteX12" fmla="*/ 18002 w 120012"/>
                <a:gd name="connsiteY12" fmla="*/ 155858 h 167847"/>
                <a:gd name="connsiteX13" fmla="*/ 1200 w 120012"/>
                <a:gd name="connsiteY13" fmla="*/ 118692 h 167847"/>
                <a:gd name="connsiteX14" fmla="*/ 43205 w 120012"/>
                <a:gd name="connsiteY14" fmla="*/ 118692 h 167847"/>
                <a:gd name="connsiteX15" fmla="*/ 63607 w 120012"/>
                <a:gd name="connsiteY15" fmla="*/ 137874 h 167847"/>
                <a:gd name="connsiteX16" fmla="*/ 76808 w 120012"/>
                <a:gd name="connsiteY16" fmla="*/ 133079 h 167847"/>
                <a:gd name="connsiteX17" fmla="*/ 81609 w 120012"/>
                <a:gd name="connsiteY17" fmla="*/ 121090 h 167847"/>
                <a:gd name="connsiteX18" fmla="*/ 76808 w 120012"/>
                <a:gd name="connsiteY18" fmla="*/ 109101 h 167847"/>
                <a:gd name="connsiteX19" fmla="*/ 64807 w 120012"/>
                <a:gd name="connsiteY19" fmla="*/ 101907 h 167847"/>
                <a:gd name="connsiteX20" fmla="*/ 49205 w 120012"/>
                <a:gd name="connsiteY20" fmla="*/ 97112 h 167847"/>
                <a:gd name="connsiteX21" fmla="*/ 32404 w 120012"/>
                <a:gd name="connsiteY21" fmla="*/ 91117 h 167847"/>
                <a:gd name="connsiteX22" fmla="*/ 16802 w 120012"/>
                <a:gd name="connsiteY22" fmla="*/ 82725 h 167847"/>
                <a:gd name="connsiteX23" fmla="*/ 4801 w 120012"/>
                <a:gd name="connsiteY23" fmla="*/ 69537 h 167847"/>
                <a:gd name="connsiteX24" fmla="*/ 0 w 120012"/>
                <a:gd name="connsiteY24" fmla="*/ 49155 h 167847"/>
                <a:gd name="connsiteX25" fmla="*/ 16802 w 120012"/>
                <a:gd name="connsiteY25" fmla="*/ 13188 h 167847"/>
                <a:gd name="connsiteX26" fmla="*/ 60006 w 120012"/>
                <a:gd name="connsiteY26" fmla="*/ 0 h 167847"/>
                <a:gd name="connsiteX27" fmla="*/ 103211 w 120012"/>
                <a:gd name="connsiteY27" fmla="*/ 11989 h 167847"/>
                <a:gd name="connsiteX28" fmla="*/ 120013 w 120012"/>
                <a:gd name="connsiteY28" fmla="*/ 50354 h 167847"/>
                <a:gd name="connsiteX29" fmla="*/ 76808 w 120012"/>
                <a:gd name="connsiteY29" fmla="*/ 50354 h 167847"/>
                <a:gd name="connsiteX30" fmla="*/ 70808 w 120012"/>
                <a:gd name="connsiteY30" fmla="*/ 37166 h 167847"/>
                <a:gd name="connsiteX31" fmla="*/ 58806 w 120012"/>
                <a:gd name="connsiteY31" fmla="*/ 32371 h 16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012" h="167847">
                  <a:moveTo>
                    <a:pt x="58806" y="32371"/>
                  </a:moveTo>
                  <a:cubicBezTo>
                    <a:pt x="54006" y="32371"/>
                    <a:pt x="49205" y="33569"/>
                    <a:pt x="46805" y="35967"/>
                  </a:cubicBezTo>
                  <a:cubicBezTo>
                    <a:pt x="43205" y="38365"/>
                    <a:pt x="42004" y="41962"/>
                    <a:pt x="42004" y="47956"/>
                  </a:cubicBezTo>
                  <a:cubicBezTo>
                    <a:pt x="42004" y="52752"/>
                    <a:pt x="43205" y="56349"/>
                    <a:pt x="46805" y="59945"/>
                  </a:cubicBezTo>
                  <a:cubicBezTo>
                    <a:pt x="49205" y="62343"/>
                    <a:pt x="54006" y="64741"/>
                    <a:pt x="58806" y="67139"/>
                  </a:cubicBezTo>
                  <a:cubicBezTo>
                    <a:pt x="63607" y="68338"/>
                    <a:pt x="68407" y="70736"/>
                    <a:pt x="74408" y="71935"/>
                  </a:cubicBezTo>
                  <a:cubicBezTo>
                    <a:pt x="80409" y="73133"/>
                    <a:pt x="86409" y="75531"/>
                    <a:pt x="91210" y="76730"/>
                  </a:cubicBezTo>
                  <a:cubicBezTo>
                    <a:pt x="97210" y="79128"/>
                    <a:pt x="102011" y="81526"/>
                    <a:pt x="106811" y="85123"/>
                  </a:cubicBezTo>
                  <a:cubicBezTo>
                    <a:pt x="111612" y="88719"/>
                    <a:pt x="115212" y="92316"/>
                    <a:pt x="118813" y="98310"/>
                  </a:cubicBezTo>
                  <a:cubicBezTo>
                    <a:pt x="121213" y="104305"/>
                    <a:pt x="123613" y="110300"/>
                    <a:pt x="123613" y="118692"/>
                  </a:cubicBezTo>
                  <a:cubicBezTo>
                    <a:pt x="123613" y="133079"/>
                    <a:pt x="117613" y="143869"/>
                    <a:pt x="106811" y="154659"/>
                  </a:cubicBezTo>
                  <a:cubicBezTo>
                    <a:pt x="96010" y="165449"/>
                    <a:pt x="80409" y="169046"/>
                    <a:pt x="62407" y="169046"/>
                  </a:cubicBezTo>
                  <a:cubicBezTo>
                    <a:pt x="44405" y="169046"/>
                    <a:pt x="28803" y="164250"/>
                    <a:pt x="18002" y="155858"/>
                  </a:cubicBezTo>
                  <a:cubicBezTo>
                    <a:pt x="7201" y="147466"/>
                    <a:pt x="1200" y="134278"/>
                    <a:pt x="1200" y="118692"/>
                  </a:cubicBezTo>
                  <a:lnTo>
                    <a:pt x="43205" y="118692"/>
                  </a:lnTo>
                  <a:cubicBezTo>
                    <a:pt x="44405" y="131880"/>
                    <a:pt x="50405" y="137874"/>
                    <a:pt x="63607" y="137874"/>
                  </a:cubicBezTo>
                  <a:cubicBezTo>
                    <a:pt x="69607" y="137874"/>
                    <a:pt x="74408" y="136676"/>
                    <a:pt x="76808" y="133079"/>
                  </a:cubicBezTo>
                  <a:cubicBezTo>
                    <a:pt x="80409" y="129482"/>
                    <a:pt x="81609" y="125885"/>
                    <a:pt x="81609" y="121090"/>
                  </a:cubicBezTo>
                  <a:cubicBezTo>
                    <a:pt x="81609" y="116294"/>
                    <a:pt x="80409" y="112697"/>
                    <a:pt x="76808" y="109101"/>
                  </a:cubicBezTo>
                  <a:cubicBezTo>
                    <a:pt x="74408" y="106703"/>
                    <a:pt x="69607" y="104305"/>
                    <a:pt x="64807" y="101907"/>
                  </a:cubicBezTo>
                  <a:cubicBezTo>
                    <a:pt x="60006" y="100708"/>
                    <a:pt x="55206" y="98310"/>
                    <a:pt x="49205" y="97112"/>
                  </a:cubicBezTo>
                  <a:cubicBezTo>
                    <a:pt x="43205" y="95913"/>
                    <a:pt x="37204" y="93515"/>
                    <a:pt x="32404" y="91117"/>
                  </a:cubicBezTo>
                  <a:cubicBezTo>
                    <a:pt x="26403" y="88719"/>
                    <a:pt x="21602" y="86321"/>
                    <a:pt x="16802" y="82725"/>
                  </a:cubicBezTo>
                  <a:cubicBezTo>
                    <a:pt x="12001" y="79128"/>
                    <a:pt x="8401" y="75531"/>
                    <a:pt x="4801" y="69537"/>
                  </a:cubicBezTo>
                  <a:cubicBezTo>
                    <a:pt x="2400" y="63542"/>
                    <a:pt x="0" y="57548"/>
                    <a:pt x="0" y="49155"/>
                  </a:cubicBezTo>
                  <a:cubicBezTo>
                    <a:pt x="0" y="33569"/>
                    <a:pt x="6001" y="21580"/>
                    <a:pt x="16802" y="13188"/>
                  </a:cubicBezTo>
                  <a:cubicBezTo>
                    <a:pt x="27603" y="3597"/>
                    <a:pt x="43205" y="0"/>
                    <a:pt x="60006" y="0"/>
                  </a:cubicBezTo>
                  <a:cubicBezTo>
                    <a:pt x="78008" y="0"/>
                    <a:pt x="92410" y="3597"/>
                    <a:pt x="103211" y="11989"/>
                  </a:cubicBezTo>
                  <a:cubicBezTo>
                    <a:pt x="114012" y="20381"/>
                    <a:pt x="120013" y="32371"/>
                    <a:pt x="120013" y="50354"/>
                  </a:cubicBezTo>
                  <a:lnTo>
                    <a:pt x="76808" y="50354"/>
                  </a:lnTo>
                  <a:cubicBezTo>
                    <a:pt x="75608" y="44360"/>
                    <a:pt x="74408" y="39564"/>
                    <a:pt x="70808" y="37166"/>
                  </a:cubicBezTo>
                  <a:cubicBezTo>
                    <a:pt x="67207" y="34768"/>
                    <a:pt x="63607" y="32371"/>
                    <a:pt x="58806" y="32371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1" name="Forme libre 510">
              <a:extLst>
                <a:ext uri="{FF2B5EF4-FFF2-40B4-BE49-F238E27FC236}">
                  <a16:creationId xmlns:a16="http://schemas.microsoft.com/office/drawing/2014/main" id="{A1F65694-4372-334F-B184-16FD7C96DE5F}"/>
                </a:ext>
              </a:extLst>
            </p:cNvPr>
            <p:cNvSpPr/>
            <p:nvPr/>
          </p:nvSpPr>
          <p:spPr>
            <a:xfrm>
              <a:off x="6572611" y="4052900"/>
              <a:ext cx="132014" cy="155858"/>
            </a:xfrm>
            <a:custGeom>
              <a:avLst/>
              <a:gdLst>
                <a:gd name="connsiteX0" fmla="*/ 0 w 132014"/>
                <a:gd name="connsiteY0" fmla="*/ 98310 h 155858"/>
                <a:gd name="connsiteX1" fmla="*/ 0 w 132014"/>
                <a:gd name="connsiteY1" fmla="*/ 0 h 155858"/>
                <a:gd name="connsiteX2" fmla="*/ 39604 w 132014"/>
                <a:gd name="connsiteY2" fmla="*/ 0 h 155858"/>
                <a:gd name="connsiteX3" fmla="*/ 39604 w 132014"/>
                <a:gd name="connsiteY3" fmla="*/ 97112 h 155858"/>
                <a:gd name="connsiteX4" fmla="*/ 46805 w 132014"/>
                <a:gd name="connsiteY4" fmla="*/ 119891 h 155858"/>
                <a:gd name="connsiteX5" fmla="*/ 68407 w 132014"/>
                <a:gd name="connsiteY5" fmla="*/ 128283 h 155858"/>
                <a:gd name="connsiteX6" fmla="*/ 90010 w 132014"/>
                <a:gd name="connsiteY6" fmla="*/ 119891 h 155858"/>
                <a:gd name="connsiteX7" fmla="*/ 97210 w 132014"/>
                <a:gd name="connsiteY7" fmla="*/ 97112 h 155858"/>
                <a:gd name="connsiteX8" fmla="*/ 97210 w 132014"/>
                <a:gd name="connsiteY8" fmla="*/ 0 h 155858"/>
                <a:gd name="connsiteX9" fmla="*/ 136815 w 132014"/>
                <a:gd name="connsiteY9" fmla="*/ 0 h 155858"/>
                <a:gd name="connsiteX10" fmla="*/ 136815 w 132014"/>
                <a:gd name="connsiteY10" fmla="*/ 97112 h 155858"/>
                <a:gd name="connsiteX11" fmla="*/ 127214 w 132014"/>
                <a:gd name="connsiteY11" fmla="*/ 134278 h 155858"/>
                <a:gd name="connsiteX12" fmla="*/ 102011 w 132014"/>
                <a:gd name="connsiteY12" fmla="*/ 157057 h 155858"/>
                <a:gd name="connsiteX13" fmla="*/ 68407 w 132014"/>
                <a:gd name="connsiteY13" fmla="*/ 164250 h 155858"/>
                <a:gd name="connsiteX14" fmla="*/ 20402 w 132014"/>
                <a:gd name="connsiteY14" fmla="*/ 146267 h 155858"/>
                <a:gd name="connsiteX15" fmla="*/ 0 w 132014"/>
                <a:gd name="connsiteY15" fmla="*/ 98310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014" h="155858">
                  <a:moveTo>
                    <a:pt x="0" y="98310"/>
                  </a:moveTo>
                  <a:lnTo>
                    <a:pt x="0" y="0"/>
                  </a:lnTo>
                  <a:lnTo>
                    <a:pt x="39604" y="0"/>
                  </a:lnTo>
                  <a:lnTo>
                    <a:pt x="39604" y="97112"/>
                  </a:lnTo>
                  <a:cubicBezTo>
                    <a:pt x="39604" y="106703"/>
                    <a:pt x="42004" y="113896"/>
                    <a:pt x="46805" y="119891"/>
                  </a:cubicBezTo>
                  <a:cubicBezTo>
                    <a:pt x="51605" y="124686"/>
                    <a:pt x="58806" y="128283"/>
                    <a:pt x="68407" y="128283"/>
                  </a:cubicBezTo>
                  <a:cubicBezTo>
                    <a:pt x="78008" y="128283"/>
                    <a:pt x="85209" y="125885"/>
                    <a:pt x="90010" y="119891"/>
                  </a:cubicBezTo>
                  <a:cubicBezTo>
                    <a:pt x="94810" y="115095"/>
                    <a:pt x="97210" y="106703"/>
                    <a:pt x="97210" y="97112"/>
                  </a:cubicBezTo>
                  <a:lnTo>
                    <a:pt x="97210" y="0"/>
                  </a:lnTo>
                  <a:lnTo>
                    <a:pt x="136815" y="0"/>
                  </a:lnTo>
                  <a:lnTo>
                    <a:pt x="136815" y="97112"/>
                  </a:lnTo>
                  <a:cubicBezTo>
                    <a:pt x="136815" y="111498"/>
                    <a:pt x="133214" y="123488"/>
                    <a:pt x="127214" y="134278"/>
                  </a:cubicBezTo>
                  <a:cubicBezTo>
                    <a:pt x="120013" y="145068"/>
                    <a:pt x="111612" y="152261"/>
                    <a:pt x="102011" y="157057"/>
                  </a:cubicBezTo>
                  <a:cubicBezTo>
                    <a:pt x="91210" y="161853"/>
                    <a:pt x="80409" y="164250"/>
                    <a:pt x="68407" y="164250"/>
                  </a:cubicBezTo>
                  <a:cubicBezTo>
                    <a:pt x="49205" y="164250"/>
                    <a:pt x="33604" y="158256"/>
                    <a:pt x="20402" y="146267"/>
                  </a:cubicBezTo>
                  <a:cubicBezTo>
                    <a:pt x="6001" y="135477"/>
                    <a:pt x="0" y="118692"/>
                    <a:pt x="0" y="98310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2" name="Forme libre 511">
              <a:extLst>
                <a:ext uri="{FF2B5EF4-FFF2-40B4-BE49-F238E27FC236}">
                  <a16:creationId xmlns:a16="http://schemas.microsoft.com/office/drawing/2014/main" id="{4A9D6FB5-030B-3F4A-9224-89686F1708A7}"/>
                </a:ext>
              </a:extLst>
            </p:cNvPr>
            <p:cNvSpPr/>
            <p:nvPr/>
          </p:nvSpPr>
          <p:spPr>
            <a:xfrm>
              <a:off x="6743029" y="4052900"/>
              <a:ext cx="36004" cy="155858"/>
            </a:xfrm>
            <a:custGeom>
              <a:avLst/>
              <a:gdLst>
                <a:gd name="connsiteX0" fmla="*/ 0 w 36003"/>
                <a:gd name="connsiteY0" fmla="*/ 164250 h 155858"/>
                <a:gd name="connsiteX1" fmla="*/ 0 w 36003"/>
                <a:gd name="connsiteY1" fmla="*/ 0 h 155858"/>
                <a:gd name="connsiteX2" fmla="*/ 39604 w 36003"/>
                <a:gd name="connsiteY2" fmla="*/ 0 h 155858"/>
                <a:gd name="connsiteX3" fmla="*/ 39604 w 36003"/>
                <a:gd name="connsiteY3" fmla="*/ 163052 h 155858"/>
                <a:gd name="connsiteX4" fmla="*/ 0 w 36003"/>
                <a:gd name="connsiteY4" fmla="*/ 163052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3" h="155858">
                  <a:moveTo>
                    <a:pt x="0" y="164250"/>
                  </a:moveTo>
                  <a:lnTo>
                    <a:pt x="0" y="0"/>
                  </a:lnTo>
                  <a:lnTo>
                    <a:pt x="39604" y="0"/>
                  </a:lnTo>
                  <a:lnTo>
                    <a:pt x="39604" y="163052"/>
                  </a:lnTo>
                  <a:lnTo>
                    <a:pt x="0" y="163052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3" name="Forme libre 512">
              <a:extLst>
                <a:ext uri="{FF2B5EF4-FFF2-40B4-BE49-F238E27FC236}">
                  <a16:creationId xmlns:a16="http://schemas.microsoft.com/office/drawing/2014/main" id="{71F9842C-DD8A-8C4D-8ED9-30BEF4C83507}"/>
                </a:ext>
              </a:extLst>
            </p:cNvPr>
            <p:cNvSpPr/>
            <p:nvPr/>
          </p:nvSpPr>
          <p:spPr>
            <a:xfrm>
              <a:off x="6809036" y="4050502"/>
              <a:ext cx="168018" cy="167847"/>
            </a:xfrm>
            <a:custGeom>
              <a:avLst/>
              <a:gdLst>
                <a:gd name="connsiteX0" fmla="*/ 24003 w 168017"/>
                <a:gd name="connsiteY0" fmla="*/ 143869 h 167847"/>
                <a:gd name="connsiteX1" fmla="*/ 0 w 168017"/>
                <a:gd name="connsiteY1" fmla="*/ 83924 h 167847"/>
                <a:gd name="connsiteX2" fmla="*/ 24003 w 168017"/>
                <a:gd name="connsiteY2" fmla="*/ 23978 h 167847"/>
                <a:gd name="connsiteX3" fmla="*/ 84009 w 168017"/>
                <a:gd name="connsiteY3" fmla="*/ 0 h 167847"/>
                <a:gd name="connsiteX4" fmla="*/ 144015 w 168017"/>
                <a:gd name="connsiteY4" fmla="*/ 23978 h 167847"/>
                <a:gd name="connsiteX5" fmla="*/ 168018 w 168017"/>
                <a:gd name="connsiteY5" fmla="*/ 83924 h 167847"/>
                <a:gd name="connsiteX6" fmla="*/ 144015 w 168017"/>
                <a:gd name="connsiteY6" fmla="*/ 143869 h 167847"/>
                <a:gd name="connsiteX7" fmla="*/ 84009 w 168017"/>
                <a:gd name="connsiteY7" fmla="*/ 167847 h 167847"/>
                <a:gd name="connsiteX8" fmla="*/ 24003 w 168017"/>
                <a:gd name="connsiteY8" fmla="*/ 143869 h 167847"/>
                <a:gd name="connsiteX9" fmla="*/ 115212 w 168017"/>
                <a:gd name="connsiteY9" fmla="*/ 118692 h 167847"/>
                <a:gd name="connsiteX10" fmla="*/ 127213 w 168017"/>
                <a:gd name="connsiteY10" fmla="*/ 83924 h 167847"/>
                <a:gd name="connsiteX11" fmla="*/ 115212 w 168017"/>
                <a:gd name="connsiteY11" fmla="*/ 49155 h 167847"/>
                <a:gd name="connsiteX12" fmla="*/ 84009 w 168017"/>
                <a:gd name="connsiteY12" fmla="*/ 35967 h 167847"/>
                <a:gd name="connsiteX13" fmla="*/ 52806 w 168017"/>
                <a:gd name="connsiteY13" fmla="*/ 49155 h 167847"/>
                <a:gd name="connsiteX14" fmla="*/ 40804 w 168017"/>
                <a:gd name="connsiteY14" fmla="*/ 83924 h 167847"/>
                <a:gd name="connsiteX15" fmla="*/ 52806 w 168017"/>
                <a:gd name="connsiteY15" fmla="*/ 118692 h 167847"/>
                <a:gd name="connsiteX16" fmla="*/ 84009 w 168017"/>
                <a:gd name="connsiteY16" fmla="*/ 131880 h 167847"/>
                <a:gd name="connsiteX17" fmla="*/ 115212 w 168017"/>
                <a:gd name="connsiteY17" fmla="*/ 118692 h 16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017" h="167847">
                  <a:moveTo>
                    <a:pt x="24003" y="143869"/>
                  </a:moveTo>
                  <a:cubicBezTo>
                    <a:pt x="7201" y="128283"/>
                    <a:pt x="0" y="107902"/>
                    <a:pt x="0" y="83924"/>
                  </a:cubicBezTo>
                  <a:cubicBezTo>
                    <a:pt x="0" y="59945"/>
                    <a:pt x="8401" y="39564"/>
                    <a:pt x="24003" y="23978"/>
                  </a:cubicBezTo>
                  <a:cubicBezTo>
                    <a:pt x="39604" y="8392"/>
                    <a:pt x="60006" y="0"/>
                    <a:pt x="84009" y="0"/>
                  </a:cubicBezTo>
                  <a:cubicBezTo>
                    <a:pt x="108012" y="0"/>
                    <a:pt x="127213" y="8392"/>
                    <a:pt x="144015" y="23978"/>
                  </a:cubicBezTo>
                  <a:cubicBezTo>
                    <a:pt x="160817" y="39564"/>
                    <a:pt x="168018" y="59945"/>
                    <a:pt x="168018" y="83924"/>
                  </a:cubicBezTo>
                  <a:cubicBezTo>
                    <a:pt x="168018" y="107902"/>
                    <a:pt x="159617" y="128283"/>
                    <a:pt x="144015" y="143869"/>
                  </a:cubicBezTo>
                  <a:cubicBezTo>
                    <a:pt x="128414" y="159455"/>
                    <a:pt x="108012" y="167847"/>
                    <a:pt x="84009" y="167847"/>
                  </a:cubicBezTo>
                  <a:cubicBezTo>
                    <a:pt x="60006" y="167847"/>
                    <a:pt x="39604" y="159455"/>
                    <a:pt x="24003" y="143869"/>
                  </a:cubicBezTo>
                  <a:close/>
                  <a:moveTo>
                    <a:pt x="115212" y="118692"/>
                  </a:moveTo>
                  <a:cubicBezTo>
                    <a:pt x="123613" y="110300"/>
                    <a:pt x="127213" y="98310"/>
                    <a:pt x="127213" y="83924"/>
                  </a:cubicBezTo>
                  <a:cubicBezTo>
                    <a:pt x="127213" y="69537"/>
                    <a:pt x="123613" y="58747"/>
                    <a:pt x="115212" y="49155"/>
                  </a:cubicBezTo>
                  <a:cubicBezTo>
                    <a:pt x="106811" y="40763"/>
                    <a:pt x="97210" y="35967"/>
                    <a:pt x="84009" y="35967"/>
                  </a:cubicBezTo>
                  <a:cubicBezTo>
                    <a:pt x="70807" y="35967"/>
                    <a:pt x="60006" y="40763"/>
                    <a:pt x="52806" y="49155"/>
                  </a:cubicBezTo>
                  <a:cubicBezTo>
                    <a:pt x="44405" y="57548"/>
                    <a:pt x="40804" y="69537"/>
                    <a:pt x="40804" y="83924"/>
                  </a:cubicBezTo>
                  <a:cubicBezTo>
                    <a:pt x="40804" y="98310"/>
                    <a:pt x="44405" y="109101"/>
                    <a:pt x="52806" y="118692"/>
                  </a:cubicBezTo>
                  <a:cubicBezTo>
                    <a:pt x="61206" y="127084"/>
                    <a:pt x="70807" y="131880"/>
                    <a:pt x="84009" y="131880"/>
                  </a:cubicBezTo>
                  <a:cubicBezTo>
                    <a:pt x="96010" y="130681"/>
                    <a:pt x="106811" y="127084"/>
                    <a:pt x="115212" y="118692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4" name="Forme libre 513">
              <a:extLst>
                <a:ext uri="{FF2B5EF4-FFF2-40B4-BE49-F238E27FC236}">
                  <a16:creationId xmlns:a16="http://schemas.microsoft.com/office/drawing/2014/main" id="{C7838711-B2AC-B740-BE4A-84B16C6CB37D}"/>
                </a:ext>
              </a:extLst>
            </p:cNvPr>
            <p:cNvSpPr/>
            <p:nvPr/>
          </p:nvSpPr>
          <p:spPr>
            <a:xfrm>
              <a:off x="7001056" y="4117641"/>
              <a:ext cx="96010" cy="23978"/>
            </a:xfrm>
            <a:custGeom>
              <a:avLst/>
              <a:gdLst>
                <a:gd name="connsiteX0" fmla="*/ 0 w 96010"/>
                <a:gd name="connsiteY0" fmla="*/ 33569 h 23978"/>
                <a:gd name="connsiteX1" fmla="*/ 0 w 96010"/>
                <a:gd name="connsiteY1" fmla="*/ 0 h 23978"/>
                <a:gd name="connsiteX2" fmla="*/ 102011 w 96010"/>
                <a:gd name="connsiteY2" fmla="*/ 0 h 23978"/>
                <a:gd name="connsiteX3" fmla="*/ 102011 w 96010"/>
                <a:gd name="connsiteY3" fmla="*/ 33569 h 23978"/>
                <a:gd name="connsiteX4" fmla="*/ 0 w 96010"/>
                <a:gd name="connsiteY4" fmla="*/ 33569 h 2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10" h="23978">
                  <a:moveTo>
                    <a:pt x="0" y="33569"/>
                  </a:moveTo>
                  <a:lnTo>
                    <a:pt x="0" y="0"/>
                  </a:lnTo>
                  <a:lnTo>
                    <a:pt x="102011" y="0"/>
                  </a:lnTo>
                  <a:lnTo>
                    <a:pt x="102011" y="33569"/>
                  </a:lnTo>
                  <a:lnTo>
                    <a:pt x="0" y="33569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5" name="Forme libre 514">
              <a:extLst>
                <a:ext uri="{FF2B5EF4-FFF2-40B4-BE49-F238E27FC236}">
                  <a16:creationId xmlns:a16="http://schemas.microsoft.com/office/drawing/2014/main" id="{0AD3F0D2-AD44-E74E-9B77-7544BB4C8AE6}"/>
                </a:ext>
              </a:extLst>
            </p:cNvPr>
            <p:cNvSpPr/>
            <p:nvPr/>
          </p:nvSpPr>
          <p:spPr>
            <a:xfrm>
              <a:off x="7136671" y="4052900"/>
              <a:ext cx="36004" cy="155858"/>
            </a:xfrm>
            <a:custGeom>
              <a:avLst/>
              <a:gdLst>
                <a:gd name="connsiteX0" fmla="*/ 0 w 36003"/>
                <a:gd name="connsiteY0" fmla="*/ 164250 h 155858"/>
                <a:gd name="connsiteX1" fmla="*/ 0 w 36003"/>
                <a:gd name="connsiteY1" fmla="*/ 0 h 155858"/>
                <a:gd name="connsiteX2" fmla="*/ 39604 w 36003"/>
                <a:gd name="connsiteY2" fmla="*/ 0 h 155858"/>
                <a:gd name="connsiteX3" fmla="*/ 39604 w 36003"/>
                <a:gd name="connsiteY3" fmla="*/ 163052 h 155858"/>
                <a:gd name="connsiteX4" fmla="*/ 0 w 36003"/>
                <a:gd name="connsiteY4" fmla="*/ 163052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3" h="155858">
                  <a:moveTo>
                    <a:pt x="0" y="164250"/>
                  </a:moveTo>
                  <a:lnTo>
                    <a:pt x="0" y="0"/>
                  </a:lnTo>
                  <a:lnTo>
                    <a:pt x="39604" y="0"/>
                  </a:lnTo>
                  <a:lnTo>
                    <a:pt x="39604" y="163052"/>
                  </a:lnTo>
                  <a:lnTo>
                    <a:pt x="0" y="163052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6" name="Forme libre 515">
              <a:extLst>
                <a:ext uri="{FF2B5EF4-FFF2-40B4-BE49-F238E27FC236}">
                  <a16:creationId xmlns:a16="http://schemas.microsoft.com/office/drawing/2014/main" id="{06FDBAF2-2E0E-1341-B5DB-6B6290174970}"/>
                </a:ext>
              </a:extLst>
            </p:cNvPr>
            <p:cNvSpPr/>
            <p:nvPr/>
          </p:nvSpPr>
          <p:spPr>
            <a:xfrm>
              <a:off x="7212279" y="4052900"/>
              <a:ext cx="120013" cy="155858"/>
            </a:xfrm>
            <a:custGeom>
              <a:avLst/>
              <a:gdLst>
                <a:gd name="connsiteX0" fmla="*/ 123613 w 120012"/>
                <a:gd name="connsiteY0" fmla="*/ 50354 h 155858"/>
                <a:gd name="connsiteX1" fmla="*/ 111612 w 120012"/>
                <a:gd name="connsiteY1" fmla="*/ 82725 h 155858"/>
                <a:gd name="connsiteX2" fmla="*/ 92410 w 120012"/>
                <a:gd name="connsiteY2" fmla="*/ 95913 h 155858"/>
                <a:gd name="connsiteX3" fmla="*/ 62407 w 120012"/>
                <a:gd name="connsiteY3" fmla="*/ 100708 h 155858"/>
                <a:gd name="connsiteX4" fmla="*/ 39604 w 120012"/>
                <a:gd name="connsiteY4" fmla="*/ 100708 h 155858"/>
                <a:gd name="connsiteX5" fmla="*/ 39604 w 120012"/>
                <a:gd name="connsiteY5" fmla="*/ 164250 h 155858"/>
                <a:gd name="connsiteX6" fmla="*/ 0 w 120012"/>
                <a:gd name="connsiteY6" fmla="*/ 164250 h 155858"/>
                <a:gd name="connsiteX7" fmla="*/ 0 w 120012"/>
                <a:gd name="connsiteY7" fmla="*/ 0 h 155858"/>
                <a:gd name="connsiteX8" fmla="*/ 64807 w 120012"/>
                <a:gd name="connsiteY8" fmla="*/ 0 h 155858"/>
                <a:gd name="connsiteX9" fmla="*/ 109212 w 120012"/>
                <a:gd name="connsiteY9" fmla="*/ 14387 h 155858"/>
                <a:gd name="connsiteX10" fmla="*/ 123613 w 120012"/>
                <a:gd name="connsiteY10" fmla="*/ 50354 h 155858"/>
                <a:gd name="connsiteX11" fmla="*/ 39604 w 120012"/>
                <a:gd name="connsiteY11" fmla="*/ 69537 h 155858"/>
                <a:gd name="connsiteX12" fmla="*/ 64807 w 120012"/>
                <a:gd name="connsiteY12" fmla="*/ 69537 h 155858"/>
                <a:gd name="connsiteX13" fmla="*/ 79209 w 120012"/>
                <a:gd name="connsiteY13" fmla="*/ 64741 h 155858"/>
                <a:gd name="connsiteX14" fmla="*/ 84009 w 120012"/>
                <a:gd name="connsiteY14" fmla="*/ 50354 h 155858"/>
                <a:gd name="connsiteX15" fmla="*/ 79209 w 120012"/>
                <a:gd name="connsiteY15" fmla="*/ 35967 h 155858"/>
                <a:gd name="connsiteX16" fmla="*/ 64807 w 120012"/>
                <a:gd name="connsiteY16" fmla="*/ 29973 h 155858"/>
                <a:gd name="connsiteX17" fmla="*/ 39604 w 120012"/>
                <a:gd name="connsiteY17" fmla="*/ 29973 h 155858"/>
                <a:gd name="connsiteX18" fmla="*/ 39604 w 120012"/>
                <a:gd name="connsiteY18" fmla="*/ 69537 h 15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012" h="155858">
                  <a:moveTo>
                    <a:pt x="123613" y="50354"/>
                  </a:moveTo>
                  <a:cubicBezTo>
                    <a:pt x="123613" y="61144"/>
                    <a:pt x="120013" y="71935"/>
                    <a:pt x="111612" y="82725"/>
                  </a:cubicBezTo>
                  <a:cubicBezTo>
                    <a:pt x="108012" y="87520"/>
                    <a:pt x="100811" y="92316"/>
                    <a:pt x="92410" y="95913"/>
                  </a:cubicBezTo>
                  <a:cubicBezTo>
                    <a:pt x="84009" y="99509"/>
                    <a:pt x="74408" y="100708"/>
                    <a:pt x="62407" y="100708"/>
                  </a:cubicBezTo>
                  <a:lnTo>
                    <a:pt x="39604" y="100708"/>
                  </a:lnTo>
                  <a:lnTo>
                    <a:pt x="39604" y="164250"/>
                  </a:lnTo>
                  <a:lnTo>
                    <a:pt x="0" y="164250"/>
                  </a:lnTo>
                  <a:lnTo>
                    <a:pt x="0" y="0"/>
                  </a:lnTo>
                  <a:lnTo>
                    <a:pt x="64807" y="0"/>
                  </a:lnTo>
                  <a:cubicBezTo>
                    <a:pt x="84009" y="0"/>
                    <a:pt x="98410" y="4796"/>
                    <a:pt x="109212" y="14387"/>
                  </a:cubicBezTo>
                  <a:cubicBezTo>
                    <a:pt x="120013" y="23978"/>
                    <a:pt x="123613" y="35967"/>
                    <a:pt x="123613" y="50354"/>
                  </a:cubicBezTo>
                  <a:close/>
                  <a:moveTo>
                    <a:pt x="39604" y="69537"/>
                  </a:moveTo>
                  <a:lnTo>
                    <a:pt x="64807" y="69537"/>
                  </a:lnTo>
                  <a:cubicBezTo>
                    <a:pt x="70808" y="69537"/>
                    <a:pt x="75608" y="68338"/>
                    <a:pt x="79209" y="64741"/>
                  </a:cubicBezTo>
                  <a:cubicBezTo>
                    <a:pt x="82809" y="61144"/>
                    <a:pt x="84009" y="56349"/>
                    <a:pt x="84009" y="50354"/>
                  </a:cubicBezTo>
                  <a:cubicBezTo>
                    <a:pt x="84009" y="44360"/>
                    <a:pt x="82809" y="39564"/>
                    <a:pt x="79209" y="35967"/>
                  </a:cubicBezTo>
                  <a:cubicBezTo>
                    <a:pt x="75608" y="32371"/>
                    <a:pt x="70808" y="29973"/>
                    <a:pt x="64807" y="29973"/>
                  </a:cubicBezTo>
                  <a:lnTo>
                    <a:pt x="39604" y="29973"/>
                  </a:lnTo>
                  <a:lnTo>
                    <a:pt x="39604" y="69537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7" name="Forme libre 516">
              <a:extLst>
                <a:ext uri="{FF2B5EF4-FFF2-40B4-BE49-F238E27FC236}">
                  <a16:creationId xmlns:a16="http://schemas.microsoft.com/office/drawing/2014/main" id="{0B3568C4-E77F-8C4D-9119-6ED685E15972}"/>
                </a:ext>
              </a:extLst>
            </p:cNvPr>
            <p:cNvSpPr/>
            <p:nvPr/>
          </p:nvSpPr>
          <p:spPr>
            <a:xfrm>
              <a:off x="5271672" y="4052900"/>
              <a:ext cx="360038" cy="407629"/>
            </a:xfrm>
            <a:custGeom>
              <a:avLst/>
              <a:gdLst>
                <a:gd name="connsiteX0" fmla="*/ 368439 w 360038"/>
                <a:gd name="connsiteY0" fmla="*/ 43161 h 407628"/>
                <a:gd name="connsiteX1" fmla="*/ 368439 w 360038"/>
                <a:gd name="connsiteY1" fmla="*/ 272152 h 407628"/>
                <a:gd name="connsiteX2" fmla="*/ 213623 w 360038"/>
                <a:gd name="connsiteY2" fmla="*/ 418419 h 407628"/>
                <a:gd name="connsiteX3" fmla="*/ 38404 w 360038"/>
                <a:gd name="connsiteY3" fmla="*/ 334495 h 407628"/>
                <a:gd name="connsiteX4" fmla="*/ 0 w 360038"/>
                <a:gd name="connsiteY4" fmla="*/ 228992 h 407628"/>
                <a:gd name="connsiteX5" fmla="*/ 0 w 360038"/>
                <a:gd name="connsiteY5" fmla="*/ 0 h 407628"/>
                <a:gd name="connsiteX6" fmla="*/ 92410 w 360038"/>
                <a:gd name="connsiteY6" fmla="*/ 0 h 407628"/>
                <a:gd name="connsiteX7" fmla="*/ 138015 w 360038"/>
                <a:gd name="connsiteY7" fmla="*/ 43161 h 407628"/>
                <a:gd name="connsiteX8" fmla="*/ 138015 w 360038"/>
                <a:gd name="connsiteY8" fmla="*/ 272152 h 407628"/>
                <a:gd name="connsiteX9" fmla="*/ 140415 w 360038"/>
                <a:gd name="connsiteY9" fmla="*/ 296130 h 407628"/>
                <a:gd name="connsiteX10" fmla="*/ 160817 w 360038"/>
                <a:gd name="connsiteY10" fmla="*/ 297329 h 407628"/>
                <a:gd name="connsiteX11" fmla="*/ 229224 w 360038"/>
                <a:gd name="connsiteY11" fmla="*/ 228992 h 407628"/>
                <a:gd name="connsiteX12" fmla="*/ 229224 w 360038"/>
                <a:gd name="connsiteY12" fmla="*/ 0 h 407628"/>
                <a:gd name="connsiteX13" fmla="*/ 321634 w 360038"/>
                <a:gd name="connsiteY13" fmla="*/ 0 h 407628"/>
                <a:gd name="connsiteX14" fmla="*/ 368439 w 360038"/>
                <a:gd name="connsiteY14" fmla="*/ 43161 h 407628"/>
                <a:gd name="connsiteX15" fmla="*/ 16802 w 360038"/>
                <a:gd name="connsiteY15" fmla="*/ 228992 h 407628"/>
                <a:gd name="connsiteX16" fmla="*/ 159617 w 360038"/>
                <a:gd name="connsiteY16" fmla="*/ 360871 h 407628"/>
                <a:gd name="connsiteX17" fmla="*/ 306033 w 360038"/>
                <a:gd name="connsiteY17" fmla="*/ 228992 h 407628"/>
                <a:gd name="connsiteX18" fmla="*/ 306033 w 360038"/>
                <a:gd name="connsiteY18" fmla="*/ 14387 h 407628"/>
                <a:gd name="connsiteX19" fmla="*/ 246026 w 360038"/>
                <a:gd name="connsiteY19" fmla="*/ 14387 h 407628"/>
                <a:gd name="connsiteX20" fmla="*/ 246026 w 360038"/>
                <a:gd name="connsiteY20" fmla="*/ 228992 h 407628"/>
                <a:gd name="connsiteX21" fmla="*/ 160817 w 360038"/>
                <a:gd name="connsiteY21" fmla="*/ 310517 h 407628"/>
                <a:gd name="connsiteX22" fmla="*/ 75608 w 360038"/>
                <a:gd name="connsiteY22" fmla="*/ 228992 h 407628"/>
                <a:gd name="connsiteX23" fmla="*/ 75608 w 360038"/>
                <a:gd name="connsiteY23" fmla="*/ 14387 h 407628"/>
                <a:gd name="connsiteX24" fmla="*/ 15602 w 360038"/>
                <a:gd name="connsiteY24" fmla="*/ 14387 h 407628"/>
                <a:gd name="connsiteX25" fmla="*/ 15602 w 360038"/>
                <a:gd name="connsiteY25" fmla="*/ 228992 h 40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038" h="407628">
                  <a:moveTo>
                    <a:pt x="368439" y="43161"/>
                  </a:moveTo>
                  <a:lnTo>
                    <a:pt x="368439" y="272152"/>
                  </a:lnTo>
                  <a:cubicBezTo>
                    <a:pt x="368439" y="371662"/>
                    <a:pt x="294031" y="418419"/>
                    <a:pt x="213623" y="418419"/>
                  </a:cubicBezTo>
                  <a:cubicBezTo>
                    <a:pt x="141615" y="418419"/>
                    <a:pt x="90010" y="389645"/>
                    <a:pt x="38404" y="334495"/>
                  </a:cubicBezTo>
                  <a:cubicBezTo>
                    <a:pt x="13201" y="309318"/>
                    <a:pt x="0" y="273351"/>
                    <a:pt x="0" y="228992"/>
                  </a:cubicBezTo>
                  <a:lnTo>
                    <a:pt x="0" y="0"/>
                  </a:lnTo>
                  <a:lnTo>
                    <a:pt x="92410" y="0"/>
                  </a:lnTo>
                  <a:lnTo>
                    <a:pt x="138015" y="43161"/>
                  </a:lnTo>
                  <a:lnTo>
                    <a:pt x="138015" y="272152"/>
                  </a:lnTo>
                  <a:cubicBezTo>
                    <a:pt x="138015" y="281744"/>
                    <a:pt x="138015" y="288937"/>
                    <a:pt x="140415" y="296130"/>
                  </a:cubicBezTo>
                  <a:cubicBezTo>
                    <a:pt x="146416" y="297329"/>
                    <a:pt x="153616" y="297329"/>
                    <a:pt x="160817" y="297329"/>
                  </a:cubicBezTo>
                  <a:cubicBezTo>
                    <a:pt x="208822" y="297329"/>
                    <a:pt x="229224" y="276948"/>
                    <a:pt x="229224" y="228992"/>
                  </a:cubicBezTo>
                  <a:lnTo>
                    <a:pt x="229224" y="0"/>
                  </a:lnTo>
                  <a:lnTo>
                    <a:pt x="321634" y="0"/>
                  </a:lnTo>
                  <a:lnTo>
                    <a:pt x="368439" y="43161"/>
                  </a:lnTo>
                  <a:close/>
                  <a:moveTo>
                    <a:pt x="16802" y="228992"/>
                  </a:moveTo>
                  <a:cubicBezTo>
                    <a:pt x="16802" y="314114"/>
                    <a:pt x="70808" y="360871"/>
                    <a:pt x="159617" y="360871"/>
                  </a:cubicBezTo>
                  <a:cubicBezTo>
                    <a:pt x="253227" y="360871"/>
                    <a:pt x="306033" y="316512"/>
                    <a:pt x="306033" y="228992"/>
                  </a:cubicBezTo>
                  <a:lnTo>
                    <a:pt x="306033" y="14387"/>
                  </a:lnTo>
                  <a:lnTo>
                    <a:pt x="246026" y="14387"/>
                  </a:lnTo>
                  <a:lnTo>
                    <a:pt x="246026" y="228992"/>
                  </a:lnTo>
                  <a:cubicBezTo>
                    <a:pt x="246026" y="286539"/>
                    <a:pt x="216023" y="310517"/>
                    <a:pt x="160817" y="310517"/>
                  </a:cubicBezTo>
                  <a:cubicBezTo>
                    <a:pt x="103211" y="310517"/>
                    <a:pt x="75608" y="288937"/>
                    <a:pt x="75608" y="228992"/>
                  </a:cubicBezTo>
                  <a:lnTo>
                    <a:pt x="75608" y="14387"/>
                  </a:lnTo>
                  <a:lnTo>
                    <a:pt x="15602" y="14387"/>
                  </a:lnTo>
                  <a:lnTo>
                    <a:pt x="15602" y="228992"/>
                  </a:ln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8" name="Forme libre 517">
              <a:extLst>
                <a:ext uri="{FF2B5EF4-FFF2-40B4-BE49-F238E27FC236}">
                  <a16:creationId xmlns:a16="http://schemas.microsoft.com/office/drawing/2014/main" id="{D290A991-644A-BC49-87E8-D7D01D0548D7}"/>
                </a:ext>
              </a:extLst>
            </p:cNvPr>
            <p:cNvSpPr/>
            <p:nvPr/>
          </p:nvSpPr>
          <p:spPr>
            <a:xfrm>
              <a:off x="5682116" y="4163760"/>
              <a:ext cx="252027" cy="299727"/>
            </a:xfrm>
            <a:custGeom>
              <a:avLst/>
              <a:gdLst>
                <a:gd name="connsiteX0" fmla="*/ 259228 w 252026"/>
                <a:gd name="connsiteY0" fmla="*/ 151701 h 299727"/>
                <a:gd name="connsiteX1" fmla="*/ 232825 w 252026"/>
                <a:gd name="connsiteY1" fmla="*/ 178077 h 299727"/>
                <a:gd name="connsiteX2" fmla="*/ 118813 w 252026"/>
                <a:gd name="connsiteY2" fmla="*/ 178077 h 299727"/>
                <a:gd name="connsiteX3" fmla="*/ 60006 w 252026"/>
                <a:gd name="connsiteY3" fmla="*/ 295570 h 299727"/>
                <a:gd name="connsiteX4" fmla="*/ 36004 w 252026"/>
                <a:gd name="connsiteY4" fmla="*/ 311156 h 299727"/>
                <a:gd name="connsiteX5" fmla="*/ 12001 w 252026"/>
                <a:gd name="connsiteY5" fmla="*/ 273990 h 299727"/>
                <a:gd name="connsiteX6" fmla="*/ 60006 w 252026"/>
                <a:gd name="connsiteY6" fmla="*/ 179276 h 299727"/>
                <a:gd name="connsiteX7" fmla="*/ 26403 w 252026"/>
                <a:gd name="connsiteY7" fmla="*/ 179276 h 299727"/>
                <a:gd name="connsiteX8" fmla="*/ 0 w 252026"/>
                <a:gd name="connsiteY8" fmla="*/ 154099 h 299727"/>
                <a:gd name="connsiteX9" fmla="*/ 26403 w 252026"/>
                <a:gd name="connsiteY9" fmla="*/ 127723 h 299727"/>
                <a:gd name="connsiteX10" fmla="*/ 86409 w 252026"/>
                <a:gd name="connsiteY10" fmla="*/ 127723 h 299727"/>
                <a:gd name="connsiteX11" fmla="*/ 144015 w 252026"/>
                <a:gd name="connsiteY11" fmla="*/ 13827 h 299727"/>
                <a:gd name="connsiteX12" fmla="*/ 178819 w 252026"/>
                <a:gd name="connsiteY12" fmla="*/ 1838 h 299727"/>
                <a:gd name="connsiteX13" fmla="*/ 192020 w 252026"/>
                <a:gd name="connsiteY13" fmla="*/ 35407 h 299727"/>
                <a:gd name="connsiteX14" fmla="*/ 145215 w 252026"/>
                <a:gd name="connsiteY14" fmla="*/ 127723 h 299727"/>
                <a:gd name="connsiteX15" fmla="*/ 232825 w 252026"/>
                <a:gd name="connsiteY15" fmla="*/ 127723 h 299727"/>
                <a:gd name="connsiteX16" fmla="*/ 259228 w 252026"/>
                <a:gd name="connsiteY16" fmla="*/ 151701 h 2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2026" h="299727">
                  <a:moveTo>
                    <a:pt x="259228" y="151701"/>
                  </a:moveTo>
                  <a:cubicBezTo>
                    <a:pt x="259228" y="167287"/>
                    <a:pt x="248426" y="178077"/>
                    <a:pt x="232825" y="178077"/>
                  </a:cubicBezTo>
                  <a:lnTo>
                    <a:pt x="118813" y="178077"/>
                  </a:lnTo>
                  <a:lnTo>
                    <a:pt x="60006" y="295570"/>
                  </a:lnTo>
                  <a:cubicBezTo>
                    <a:pt x="55206" y="305162"/>
                    <a:pt x="45605" y="311156"/>
                    <a:pt x="36004" y="311156"/>
                  </a:cubicBezTo>
                  <a:cubicBezTo>
                    <a:pt x="16802" y="311156"/>
                    <a:pt x="3600" y="291974"/>
                    <a:pt x="12001" y="273990"/>
                  </a:cubicBezTo>
                  <a:lnTo>
                    <a:pt x="60006" y="179276"/>
                  </a:lnTo>
                  <a:lnTo>
                    <a:pt x="26403" y="179276"/>
                  </a:lnTo>
                  <a:cubicBezTo>
                    <a:pt x="12001" y="179276"/>
                    <a:pt x="0" y="168486"/>
                    <a:pt x="0" y="154099"/>
                  </a:cubicBezTo>
                  <a:cubicBezTo>
                    <a:pt x="0" y="140911"/>
                    <a:pt x="12001" y="127723"/>
                    <a:pt x="26403" y="127723"/>
                  </a:cubicBezTo>
                  <a:lnTo>
                    <a:pt x="86409" y="127723"/>
                  </a:lnTo>
                  <a:lnTo>
                    <a:pt x="144015" y="13827"/>
                  </a:lnTo>
                  <a:cubicBezTo>
                    <a:pt x="150016" y="1838"/>
                    <a:pt x="166818" y="-2958"/>
                    <a:pt x="178819" y="1838"/>
                  </a:cubicBezTo>
                  <a:cubicBezTo>
                    <a:pt x="192020" y="7832"/>
                    <a:pt x="198021" y="23418"/>
                    <a:pt x="192020" y="35407"/>
                  </a:cubicBezTo>
                  <a:lnTo>
                    <a:pt x="145215" y="127723"/>
                  </a:lnTo>
                  <a:lnTo>
                    <a:pt x="232825" y="127723"/>
                  </a:lnTo>
                  <a:cubicBezTo>
                    <a:pt x="248426" y="125325"/>
                    <a:pt x="259228" y="138513"/>
                    <a:pt x="259228" y="151701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9" name="Forme libre 518">
              <a:extLst>
                <a:ext uri="{FF2B5EF4-FFF2-40B4-BE49-F238E27FC236}">
                  <a16:creationId xmlns:a16="http://schemas.microsoft.com/office/drawing/2014/main" id="{B008CD22-10BA-664D-9DC8-8C54FEAED68F}"/>
                </a:ext>
              </a:extLst>
            </p:cNvPr>
            <p:cNvSpPr/>
            <p:nvPr/>
          </p:nvSpPr>
          <p:spPr>
            <a:xfrm>
              <a:off x="5868204" y="4051747"/>
              <a:ext cx="228024" cy="419618"/>
            </a:xfrm>
            <a:custGeom>
              <a:avLst/>
              <a:gdLst>
                <a:gd name="connsiteX0" fmla="*/ 205153 w 228024"/>
                <a:gd name="connsiteY0" fmla="*/ 421970 h 419617"/>
                <a:gd name="connsiteX1" fmla="*/ 181151 w 228024"/>
                <a:gd name="connsiteY1" fmla="*/ 406384 h 419617"/>
                <a:gd name="connsiteX2" fmla="*/ 2332 w 228024"/>
                <a:gd name="connsiteY2" fmla="*/ 35921 h 419617"/>
                <a:gd name="connsiteX3" fmla="*/ 15533 w 228024"/>
                <a:gd name="connsiteY3" fmla="*/ 2352 h 419617"/>
                <a:gd name="connsiteX4" fmla="*/ 50337 w 228024"/>
                <a:gd name="connsiteY4" fmla="*/ 14341 h 419617"/>
                <a:gd name="connsiteX5" fmla="*/ 229156 w 228024"/>
                <a:gd name="connsiteY5" fmla="*/ 384804 h 419617"/>
                <a:gd name="connsiteX6" fmla="*/ 205153 w 228024"/>
                <a:gd name="connsiteY6" fmla="*/ 421970 h 41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024" h="419617">
                  <a:moveTo>
                    <a:pt x="205153" y="421970"/>
                  </a:moveTo>
                  <a:cubicBezTo>
                    <a:pt x="195552" y="421970"/>
                    <a:pt x="185951" y="415975"/>
                    <a:pt x="181151" y="406384"/>
                  </a:cubicBezTo>
                  <a:lnTo>
                    <a:pt x="2332" y="35921"/>
                  </a:lnTo>
                  <a:cubicBezTo>
                    <a:pt x="-3669" y="23932"/>
                    <a:pt x="2332" y="8346"/>
                    <a:pt x="15533" y="2352"/>
                  </a:cubicBezTo>
                  <a:cubicBezTo>
                    <a:pt x="27534" y="-3643"/>
                    <a:pt x="44336" y="2352"/>
                    <a:pt x="50337" y="14341"/>
                  </a:cubicBezTo>
                  <a:lnTo>
                    <a:pt x="229156" y="384804"/>
                  </a:lnTo>
                  <a:cubicBezTo>
                    <a:pt x="238757" y="402787"/>
                    <a:pt x="224355" y="421970"/>
                    <a:pt x="205153" y="421970"/>
                  </a:cubicBezTo>
                  <a:close/>
                </a:path>
              </a:pathLst>
            </a:custGeom>
            <a:solidFill>
              <a:srgbClr val="000000"/>
            </a:solidFill>
            <a:ln w="11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4566484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554868b2cd6f155fbe97d48424a64dcc9c8bb5e"/>
</p:tagLst>
</file>

<file path=ppt/theme/theme1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1_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2046</TotalTime>
  <Words>217</Words>
  <Application>Microsoft Office PowerPoint</Application>
  <PresentationFormat>Grand écran</PresentationFormat>
  <Paragraphs>64</Paragraphs>
  <Slides>42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42</vt:i4>
      </vt:variant>
    </vt:vector>
  </HeadingPairs>
  <TitlesOfParts>
    <vt:vector size="48" baseType="lpstr">
      <vt:lpstr>Arial</vt:lpstr>
      <vt:lpstr>Calibri</vt:lpstr>
      <vt:lpstr>LucidaGrande</vt:lpstr>
      <vt:lpstr>Verdana</vt:lpstr>
      <vt:lpstr>Thème Office</vt:lpstr>
      <vt:lpstr>1_Thème Office</vt:lpstr>
      <vt:lpstr>BIBLIOTHÈQUE  GRAPHIQUE</vt:lpstr>
      <vt:lpstr>1. LOGOS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2. GLYPHES UA</vt:lpstr>
      <vt:lpstr>Présentation PowerPoint</vt:lpstr>
      <vt:lpstr>Présentation PowerPoint</vt:lpstr>
      <vt:lpstr>Présentation PowerPoint</vt:lpstr>
      <vt:lpstr>Présentation PowerPoint</vt:lpstr>
      <vt:lpstr>3. COULEURS      ET FORMES</vt:lpstr>
      <vt:lpstr>Présentation PowerPoint</vt:lpstr>
      <vt:lpstr>Présentation PowerPoint</vt:lpstr>
      <vt:lpstr>Présentation PowerPoint</vt:lpstr>
      <vt:lpstr>Présentation PowerPoint</vt:lpstr>
      <vt:lpstr>4. FLÉCHAGE</vt:lpstr>
      <vt:lpstr>Présentation PowerPoint</vt:lpstr>
      <vt:lpstr>Présentation PowerPoint</vt:lpstr>
      <vt:lpstr>5. PICTOS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6. MESSAGES       PRÉDÉFINIS</vt:lpstr>
      <vt:lpstr>Présentation PowerPoint</vt:lpstr>
      <vt:lpstr>Présentation PowerPoint</vt:lpstr>
      <vt:lpstr>7. SITE WEB      ET  RÉSEAUX     SOCIAUX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Logos .emf</dc:title>
  <dc:creator>Eric Schrafstetter</dc:creator>
  <cp:lastModifiedBy>Julia Gabory</cp:lastModifiedBy>
  <cp:revision>157</cp:revision>
  <dcterms:created xsi:type="dcterms:W3CDTF">2017-07-13T07:10:02Z</dcterms:created>
  <dcterms:modified xsi:type="dcterms:W3CDTF">2024-10-18T06:57:09Z</dcterms:modified>
</cp:coreProperties>
</file>